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png" ContentType="image/png"/>
  <Default Extension="jpg" ContentType="image/jpeg"/>
  <Default Extension="rels" ContentType="application/vnd.openxmlformats-package.relationships+xml"/>
  <Default Extension="tiff" ContentType="image/tif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82" r:id="rId2"/>
  </p:sldMasterIdLst>
  <p:notesMasterIdLst>
    <p:notesMasterId r:id="rId12"/>
  </p:notesMasterIdLst>
  <p:sldIdLst>
    <p:sldId id="343" r:id="rId3"/>
    <p:sldId id="342" r:id="rId4"/>
    <p:sldId id="322" r:id="rId5"/>
    <p:sldId id="347" r:id="rId6"/>
    <p:sldId id="345" r:id="rId7"/>
    <p:sldId id="360" r:id="rId8"/>
    <p:sldId id="358" r:id="rId9"/>
    <p:sldId id="359" r:id="rId10"/>
    <p:sldId id="361" r:id="rId11"/>
  </p:sldIdLst>
  <p:sldSz cx="6858000" cy="5143500"/>
  <p:notesSz cx="6858000" cy="9144000"/>
  <p:defaultTextStyle>
    <a:defPPr>
      <a:defRPr lang="en-US"/>
    </a:defPPr>
    <a:lvl1pPr marL="0" algn="l" defTabSz="685783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1pPr>
    <a:lvl2pPr marL="342892" algn="l" defTabSz="685783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2pPr>
    <a:lvl3pPr marL="685783" algn="l" defTabSz="685783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3pPr>
    <a:lvl4pPr marL="1028675" algn="l" defTabSz="685783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4pPr>
    <a:lvl5pPr marL="1371566" algn="l" defTabSz="685783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5pPr>
    <a:lvl6pPr marL="1714457" algn="l" defTabSz="685783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6pPr>
    <a:lvl7pPr marL="2057348" algn="l" defTabSz="685783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7pPr>
    <a:lvl8pPr marL="2400240" algn="l" defTabSz="685783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8pPr>
    <a:lvl9pPr marL="2743132" algn="l" defTabSz="685783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 userDrawn="1">
          <p15:clr>
            <a:srgbClr val="A4A3A4"/>
          </p15:clr>
        </p15:guide>
        <p15:guide id="2" pos="216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BB38F"/>
    <a:srgbClr val="BC9D70"/>
    <a:srgbClr val="B3905D"/>
    <a:srgbClr val="806534"/>
    <a:srgbClr val="D19B69"/>
    <a:srgbClr val="BA9656"/>
    <a:srgbClr val="6B542B"/>
    <a:srgbClr val="49372B"/>
    <a:srgbClr val="9B7A3F"/>
    <a:srgbClr val="C6834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0706" autoAdjust="0"/>
    <p:restoredTop sz="50000" autoAdjust="0"/>
  </p:normalViewPr>
  <p:slideViewPr>
    <p:cSldViewPr snapToGrid="0">
      <p:cViewPr varScale="1">
        <p:scale>
          <a:sx n="138" d="100"/>
          <a:sy n="138" d="100"/>
        </p:scale>
        <p:origin x="1488" y="176"/>
      </p:cViewPr>
      <p:guideLst>
        <p:guide orient="horz" pos="1620"/>
        <p:guide pos="216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" Type="http://schemas.openxmlformats.org/officeDocument/2006/relationships/slide" Target="slides/slide9.xml"/><Relationship Id="rId12" Type="http://schemas.openxmlformats.org/officeDocument/2006/relationships/notesMaster" Target="notesMasters/notesMaster1.xml"/><Relationship Id="rId13" Type="http://schemas.openxmlformats.org/officeDocument/2006/relationships/presProps" Target="presProps.xml"/><Relationship Id="rId14" Type="http://schemas.openxmlformats.org/officeDocument/2006/relationships/viewProps" Target="viewProps.xml"/><Relationship Id="rId15" Type="http://schemas.openxmlformats.org/officeDocument/2006/relationships/theme" Target="theme/theme1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2" Type="http://schemas.openxmlformats.org/officeDocument/2006/relationships/slideMaster" Target="slideMasters/slideMaster2.xml"/><Relationship Id="rId3" Type="http://schemas.openxmlformats.org/officeDocument/2006/relationships/slide" Target="slides/slide1.xml"/><Relationship Id="rId4" Type="http://schemas.openxmlformats.org/officeDocument/2006/relationships/slide" Target="slides/slide2.xml"/><Relationship Id="rId5" Type="http://schemas.openxmlformats.org/officeDocument/2006/relationships/slide" Target="slides/slide3.xml"/><Relationship Id="rId6" Type="http://schemas.openxmlformats.org/officeDocument/2006/relationships/slide" Target="slides/slide4.xml"/><Relationship Id="rId7" Type="http://schemas.openxmlformats.org/officeDocument/2006/relationships/slide" Target="slides/slide5.xml"/><Relationship Id="rId8" Type="http://schemas.openxmlformats.org/officeDocument/2006/relationships/slide" Target="slides/slide6.xml"/><Relationship Id="rId9" Type="http://schemas.openxmlformats.org/officeDocument/2006/relationships/slide" Target="slides/slide7.xml"/><Relationship Id="rId10" Type="http://schemas.openxmlformats.org/officeDocument/2006/relationships/slide" Target="slides/slide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D53D38F-2EF0-430F-8420-D3754634B4A2}" type="datetimeFigureOut">
              <a:rPr lang="en-US" smtClean="0"/>
              <a:t>3/4/18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F574ED7-A3E6-4B0E-9C03-78CE6203C57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230914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37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189" algn="l" defTabSz="91437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378" algn="l" defTabSz="91437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566" algn="l" defTabSz="91437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754" algn="l" defTabSz="91437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5943" algn="l" defTabSz="91437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132" algn="l" defTabSz="91437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320" algn="l" defTabSz="91437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509" algn="l" defTabSz="91437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71488" y="1690676"/>
            <a:ext cx="5915025" cy="941796"/>
          </a:xfrm>
        </p:spPr>
        <p:txBody>
          <a:bodyPr anchor="b"/>
          <a:lstStyle>
            <a:lvl1pPr algn="ctr">
              <a:defRPr sz="34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71488" y="2701528"/>
            <a:ext cx="5915025" cy="1241822"/>
          </a:xfrm>
        </p:spPr>
        <p:txBody>
          <a:bodyPr/>
          <a:lstStyle>
            <a:lvl1pPr marL="0" indent="0" algn="ctr">
              <a:buNone/>
              <a:defRPr sz="1400"/>
            </a:lvl1pPr>
            <a:lvl2pPr marL="257168" indent="0" algn="ctr">
              <a:buNone/>
              <a:defRPr sz="1100"/>
            </a:lvl2pPr>
            <a:lvl3pPr marL="514337" indent="0" algn="ctr">
              <a:buNone/>
              <a:defRPr sz="1100"/>
            </a:lvl3pPr>
            <a:lvl4pPr marL="771506" indent="0" algn="ctr">
              <a:buNone/>
              <a:defRPr sz="900"/>
            </a:lvl4pPr>
            <a:lvl5pPr marL="1028675" indent="0" algn="ctr">
              <a:buNone/>
              <a:defRPr sz="900"/>
            </a:lvl5pPr>
            <a:lvl6pPr marL="1285843" indent="0" algn="ctr">
              <a:buNone/>
              <a:defRPr sz="900"/>
            </a:lvl6pPr>
            <a:lvl7pPr marL="1543012" indent="0" algn="ctr">
              <a:buNone/>
              <a:defRPr sz="900"/>
            </a:lvl7pPr>
            <a:lvl8pPr marL="1800180" indent="0" algn="ctr">
              <a:buNone/>
              <a:defRPr sz="900"/>
            </a:lvl8pPr>
            <a:lvl9pPr marL="2057348" indent="0" algn="ctr">
              <a:buNone/>
              <a:defRPr sz="9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4E4829-3832-B844-8446-F3C4ABFBB8D0}" type="datetime1">
              <a:rPr lang="en-US" smtClean="0"/>
              <a:t>3/4/18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591227-F9EB-4B2B-9432-842143BA167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405277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5960"/>
          <p:cNvSpPr>
            <a:spLocks noChangeAspect="1" noEditPoints="1"/>
          </p:cNvSpPr>
          <p:nvPr userDrawn="1"/>
        </p:nvSpPr>
        <p:spPr bwMode="auto">
          <a:xfrm>
            <a:off x="152402" y="846820"/>
            <a:ext cx="6553198" cy="3783806"/>
          </a:xfrm>
          <a:custGeom>
            <a:avLst/>
            <a:gdLst>
              <a:gd name="T0" fmla="*/ 2147483647 w 13744"/>
              <a:gd name="T1" fmla="*/ 2147483647 h 7946"/>
              <a:gd name="T2" fmla="*/ 2147483647 w 13744"/>
              <a:gd name="T3" fmla="*/ 2147483647 h 7946"/>
              <a:gd name="T4" fmla="*/ 2147483647 w 13744"/>
              <a:gd name="T5" fmla="*/ 2147483647 h 7946"/>
              <a:gd name="T6" fmla="*/ 2147483647 w 13744"/>
              <a:gd name="T7" fmla="*/ 2147483647 h 7946"/>
              <a:gd name="T8" fmla="*/ 2147483647 w 13744"/>
              <a:gd name="T9" fmla="*/ 2147483647 h 7946"/>
              <a:gd name="T10" fmla="*/ 2147483647 w 13744"/>
              <a:gd name="T11" fmla="*/ 2147483647 h 7946"/>
              <a:gd name="T12" fmla="*/ 2147483647 w 13744"/>
              <a:gd name="T13" fmla="*/ 2147483647 h 7946"/>
              <a:gd name="T14" fmla="*/ 2147483647 w 13744"/>
              <a:gd name="T15" fmla="*/ 2147483647 h 7946"/>
              <a:gd name="T16" fmla="*/ 2147483647 w 13744"/>
              <a:gd name="T17" fmla="*/ 2147483647 h 7946"/>
              <a:gd name="T18" fmla="*/ 2147483647 w 13744"/>
              <a:gd name="T19" fmla="*/ 2147483647 h 7946"/>
              <a:gd name="T20" fmla="*/ 2147483647 w 13744"/>
              <a:gd name="T21" fmla="*/ 2147483647 h 7946"/>
              <a:gd name="T22" fmla="*/ 2147483647 w 13744"/>
              <a:gd name="T23" fmla="*/ 2147483647 h 7946"/>
              <a:gd name="T24" fmla="*/ 2147483647 w 13744"/>
              <a:gd name="T25" fmla="*/ 2147483647 h 7946"/>
              <a:gd name="T26" fmla="*/ 2147483647 w 13744"/>
              <a:gd name="T27" fmla="*/ 2147483647 h 7946"/>
              <a:gd name="T28" fmla="*/ 2147483647 w 13744"/>
              <a:gd name="T29" fmla="*/ 2147483647 h 7946"/>
              <a:gd name="T30" fmla="*/ 2147483647 w 13744"/>
              <a:gd name="T31" fmla="*/ 2147483647 h 7946"/>
              <a:gd name="T32" fmla="*/ 2147483647 w 13744"/>
              <a:gd name="T33" fmla="*/ 2147483647 h 7946"/>
              <a:gd name="T34" fmla="*/ 2147483647 w 13744"/>
              <a:gd name="T35" fmla="*/ 2147483647 h 7946"/>
              <a:gd name="T36" fmla="*/ 2147483647 w 13744"/>
              <a:gd name="T37" fmla="*/ 2147483647 h 7946"/>
              <a:gd name="T38" fmla="*/ 2147483647 w 13744"/>
              <a:gd name="T39" fmla="*/ 2147483647 h 7946"/>
              <a:gd name="T40" fmla="*/ 2147483647 w 13744"/>
              <a:gd name="T41" fmla="*/ 2147483647 h 7946"/>
              <a:gd name="T42" fmla="*/ 2147483647 w 13744"/>
              <a:gd name="T43" fmla="*/ 2147483647 h 7946"/>
              <a:gd name="T44" fmla="*/ 2147483647 w 13744"/>
              <a:gd name="T45" fmla="*/ 2147483647 h 7946"/>
              <a:gd name="T46" fmla="*/ 2147483647 w 13744"/>
              <a:gd name="T47" fmla="*/ 2147483647 h 7946"/>
              <a:gd name="T48" fmla="*/ 2147483647 w 13744"/>
              <a:gd name="T49" fmla="*/ 2147483647 h 7946"/>
              <a:gd name="T50" fmla="*/ 2147483647 w 13744"/>
              <a:gd name="T51" fmla="*/ 2147483647 h 7946"/>
              <a:gd name="T52" fmla="*/ 2147483647 w 13744"/>
              <a:gd name="T53" fmla="*/ 2147483647 h 7946"/>
              <a:gd name="T54" fmla="*/ 2147483647 w 13744"/>
              <a:gd name="T55" fmla="*/ 2147483647 h 7946"/>
              <a:gd name="T56" fmla="*/ 2147483647 w 13744"/>
              <a:gd name="T57" fmla="*/ 2147483647 h 7946"/>
              <a:gd name="T58" fmla="*/ 2147483647 w 13744"/>
              <a:gd name="T59" fmla="*/ 2147483647 h 7946"/>
              <a:gd name="T60" fmla="*/ 2147483647 w 13744"/>
              <a:gd name="T61" fmla="*/ 2147483647 h 7946"/>
              <a:gd name="T62" fmla="*/ 2147483647 w 13744"/>
              <a:gd name="T63" fmla="*/ 2147483647 h 7946"/>
              <a:gd name="T64" fmla="*/ 2147483647 w 13744"/>
              <a:gd name="T65" fmla="*/ 2147483647 h 7946"/>
              <a:gd name="T66" fmla="*/ 2147483647 w 13744"/>
              <a:gd name="T67" fmla="*/ 2147483647 h 7946"/>
              <a:gd name="T68" fmla="*/ 2147483647 w 13744"/>
              <a:gd name="T69" fmla="*/ 2147483647 h 7946"/>
              <a:gd name="T70" fmla="*/ 2147483647 w 13744"/>
              <a:gd name="T71" fmla="*/ 2147483647 h 7946"/>
              <a:gd name="T72" fmla="*/ 2147483647 w 13744"/>
              <a:gd name="T73" fmla="*/ 2147483647 h 7946"/>
              <a:gd name="T74" fmla="*/ 2147483647 w 13744"/>
              <a:gd name="T75" fmla="*/ 2147483647 h 7946"/>
              <a:gd name="T76" fmla="*/ 2147483647 w 13744"/>
              <a:gd name="T77" fmla="*/ 2147483647 h 7946"/>
              <a:gd name="T78" fmla="*/ 2147483647 w 13744"/>
              <a:gd name="T79" fmla="*/ 2147483647 h 7946"/>
              <a:gd name="T80" fmla="*/ 2147483647 w 13744"/>
              <a:gd name="T81" fmla="*/ 2147483647 h 7946"/>
              <a:gd name="T82" fmla="*/ 2147483647 w 13744"/>
              <a:gd name="T83" fmla="*/ 2147483647 h 7946"/>
              <a:gd name="T84" fmla="*/ 2147483647 w 13744"/>
              <a:gd name="T85" fmla="*/ 2147483647 h 7946"/>
              <a:gd name="T86" fmla="*/ 2147483647 w 13744"/>
              <a:gd name="T87" fmla="*/ 2147483647 h 7946"/>
              <a:gd name="T88" fmla="*/ 2147483647 w 13744"/>
              <a:gd name="T89" fmla="*/ 2147483647 h 7946"/>
              <a:gd name="T90" fmla="*/ 2147483647 w 13744"/>
              <a:gd name="T91" fmla="*/ 2147483647 h 7946"/>
              <a:gd name="T92" fmla="*/ 2147483647 w 13744"/>
              <a:gd name="T93" fmla="*/ 2147483647 h 7946"/>
              <a:gd name="T94" fmla="*/ 2147483647 w 13744"/>
              <a:gd name="T95" fmla="*/ 2147483647 h 7946"/>
              <a:gd name="T96" fmla="*/ 2147483647 w 13744"/>
              <a:gd name="T97" fmla="*/ 2147483647 h 7946"/>
              <a:gd name="T98" fmla="*/ 2147483647 w 13744"/>
              <a:gd name="T99" fmla="*/ 2147483647 h 7946"/>
              <a:gd name="T100" fmla="*/ 2147483647 w 13744"/>
              <a:gd name="T101" fmla="*/ 2147483647 h 7946"/>
              <a:gd name="T102" fmla="*/ 2147483647 w 13744"/>
              <a:gd name="T103" fmla="*/ 2147483647 h 7946"/>
              <a:gd name="T104" fmla="*/ 2147483647 w 13744"/>
              <a:gd name="T105" fmla="*/ 2147483647 h 7946"/>
              <a:gd name="T106" fmla="*/ 2147483647 w 13744"/>
              <a:gd name="T107" fmla="*/ 2147483647 h 7946"/>
              <a:gd name="T108" fmla="*/ 2147483647 w 13744"/>
              <a:gd name="T109" fmla="*/ 2147483647 h 7946"/>
              <a:gd name="T110" fmla="*/ 2147483647 w 13744"/>
              <a:gd name="T111" fmla="*/ 2147483647 h 7946"/>
              <a:gd name="T112" fmla="*/ 2147483647 w 13744"/>
              <a:gd name="T113" fmla="*/ 2147483647 h 7946"/>
              <a:gd name="T114" fmla="*/ 2147483647 w 13744"/>
              <a:gd name="T115" fmla="*/ 2147483647 h 7946"/>
              <a:gd name="T116" fmla="*/ 2147483647 w 13744"/>
              <a:gd name="T117" fmla="*/ 2147483647 h 7946"/>
              <a:gd name="T118" fmla="*/ 2147483647 w 13744"/>
              <a:gd name="T119" fmla="*/ 2147483647 h 7946"/>
              <a:gd name="T120" fmla="*/ 2147483647 w 13744"/>
              <a:gd name="T121" fmla="*/ 2147483647 h 7946"/>
              <a:gd name="T122" fmla="*/ 2147483647 w 13744"/>
              <a:gd name="T123" fmla="*/ 2147483647 h 7946"/>
              <a:gd name="T124" fmla="*/ 2147483647 w 13744"/>
              <a:gd name="T125" fmla="*/ 2147483647 h 794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3744"/>
              <a:gd name="T190" fmla="*/ 0 h 7946"/>
              <a:gd name="T191" fmla="*/ 13744 w 13744"/>
              <a:gd name="T192" fmla="*/ 7946 h 794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3744" h="7946">
                <a:moveTo>
                  <a:pt x="3858" y="2900"/>
                </a:moveTo>
                <a:lnTo>
                  <a:pt x="3858" y="2900"/>
                </a:lnTo>
                <a:lnTo>
                  <a:pt x="3862" y="2896"/>
                </a:lnTo>
                <a:lnTo>
                  <a:pt x="3862" y="2894"/>
                </a:lnTo>
                <a:lnTo>
                  <a:pt x="3856" y="2896"/>
                </a:lnTo>
                <a:lnTo>
                  <a:pt x="3850" y="2902"/>
                </a:lnTo>
                <a:lnTo>
                  <a:pt x="3842" y="2906"/>
                </a:lnTo>
                <a:lnTo>
                  <a:pt x="3834" y="2906"/>
                </a:lnTo>
                <a:lnTo>
                  <a:pt x="3828" y="2906"/>
                </a:lnTo>
                <a:lnTo>
                  <a:pt x="3824" y="2908"/>
                </a:lnTo>
                <a:lnTo>
                  <a:pt x="3820" y="2908"/>
                </a:lnTo>
                <a:lnTo>
                  <a:pt x="3818" y="2908"/>
                </a:lnTo>
                <a:lnTo>
                  <a:pt x="3814" y="2908"/>
                </a:lnTo>
                <a:lnTo>
                  <a:pt x="3808" y="2908"/>
                </a:lnTo>
                <a:lnTo>
                  <a:pt x="3804" y="2910"/>
                </a:lnTo>
                <a:lnTo>
                  <a:pt x="3802" y="2910"/>
                </a:lnTo>
                <a:lnTo>
                  <a:pt x="3802" y="2912"/>
                </a:lnTo>
                <a:lnTo>
                  <a:pt x="3796" y="2916"/>
                </a:lnTo>
                <a:lnTo>
                  <a:pt x="3790" y="2920"/>
                </a:lnTo>
                <a:lnTo>
                  <a:pt x="3788" y="2924"/>
                </a:lnTo>
                <a:lnTo>
                  <a:pt x="3790" y="2926"/>
                </a:lnTo>
                <a:lnTo>
                  <a:pt x="3794" y="2926"/>
                </a:lnTo>
                <a:lnTo>
                  <a:pt x="3796" y="2926"/>
                </a:lnTo>
                <a:lnTo>
                  <a:pt x="3794" y="2928"/>
                </a:lnTo>
                <a:lnTo>
                  <a:pt x="3794" y="2930"/>
                </a:lnTo>
                <a:lnTo>
                  <a:pt x="3796" y="2930"/>
                </a:lnTo>
                <a:lnTo>
                  <a:pt x="3800" y="2930"/>
                </a:lnTo>
                <a:lnTo>
                  <a:pt x="3804" y="2928"/>
                </a:lnTo>
                <a:lnTo>
                  <a:pt x="3806" y="2926"/>
                </a:lnTo>
                <a:lnTo>
                  <a:pt x="3808" y="2926"/>
                </a:lnTo>
                <a:lnTo>
                  <a:pt x="3810" y="2924"/>
                </a:lnTo>
                <a:lnTo>
                  <a:pt x="3816" y="2922"/>
                </a:lnTo>
                <a:lnTo>
                  <a:pt x="3822" y="2920"/>
                </a:lnTo>
                <a:lnTo>
                  <a:pt x="3832" y="2920"/>
                </a:lnTo>
                <a:lnTo>
                  <a:pt x="3840" y="2916"/>
                </a:lnTo>
                <a:lnTo>
                  <a:pt x="3856" y="2912"/>
                </a:lnTo>
                <a:lnTo>
                  <a:pt x="3870" y="2904"/>
                </a:lnTo>
                <a:lnTo>
                  <a:pt x="3874" y="2902"/>
                </a:lnTo>
                <a:lnTo>
                  <a:pt x="3876" y="2900"/>
                </a:lnTo>
                <a:lnTo>
                  <a:pt x="3872" y="2900"/>
                </a:lnTo>
                <a:lnTo>
                  <a:pt x="3870" y="2902"/>
                </a:lnTo>
                <a:lnTo>
                  <a:pt x="3866" y="2902"/>
                </a:lnTo>
                <a:lnTo>
                  <a:pt x="3862" y="2902"/>
                </a:lnTo>
                <a:lnTo>
                  <a:pt x="3860" y="2904"/>
                </a:lnTo>
                <a:lnTo>
                  <a:pt x="3854" y="2906"/>
                </a:lnTo>
                <a:lnTo>
                  <a:pt x="3850" y="2908"/>
                </a:lnTo>
                <a:lnTo>
                  <a:pt x="3852" y="2904"/>
                </a:lnTo>
                <a:lnTo>
                  <a:pt x="3858" y="2900"/>
                </a:lnTo>
                <a:close/>
                <a:moveTo>
                  <a:pt x="6188" y="1470"/>
                </a:moveTo>
                <a:lnTo>
                  <a:pt x="6188" y="1470"/>
                </a:lnTo>
                <a:lnTo>
                  <a:pt x="6198" y="1458"/>
                </a:lnTo>
                <a:lnTo>
                  <a:pt x="6206" y="1454"/>
                </a:lnTo>
                <a:lnTo>
                  <a:pt x="6212" y="1450"/>
                </a:lnTo>
                <a:lnTo>
                  <a:pt x="6218" y="1444"/>
                </a:lnTo>
                <a:lnTo>
                  <a:pt x="6224" y="1430"/>
                </a:lnTo>
                <a:lnTo>
                  <a:pt x="6226" y="1422"/>
                </a:lnTo>
                <a:lnTo>
                  <a:pt x="6226" y="1414"/>
                </a:lnTo>
                <a:lnTo>
                  <a:pt x="6226" y="1408"/>
                </a:lnTo>
                <a:lnTo>
                  <a:pt x="6222" y="1402"/>
                </a:lnTo>
                <a:lnTo>
                  <a:pt x="6218" y="1398"/>
                </a:lnTo>
                <a:lnTo>
                  <a:pt x="6210" y="1396"/>
                </a:lnTo>
                <a:lnTo>
                  <a:pt x="6204" y="1396"/>
                </a:lnTo>
                <a:lnTo>
                  <a:pt x="6198" y="1394"/>
                </a:lnTo>
                <a:lnTo>
                  <a:pt x="6194" y="1388"/>
                </a:lnTo>
                <a:lnTo>
                  <a:pt x="6190" y="1384"/>
                </a:lnTo>
                <a:lnTo>
                  <a:pt x="6186" y="1384"/>
                </a:lnTo>
                <a:lnTo>
                  <a:pt x="6180" y="1384"/>
                </a:lnTo>
                <a:lnTo>
                  <a:pt x="6178" y="1384"/>
                </a:lnTo>
                <a:lnTo>
                  <a:pt x="6178" y="1382"/>
                </a:lnTo>
                <a:lnTo>
                  <a:pt x="6182" y="1376"/>
                </a:lnTo>
                <a:lnTo>
                  <a:pt x="6184" y="1370"/>
                </a:lnTo>
                <a:lnTo>
                  <a:pt x="6184" y="1366"/>
                </a:lnTo>
                <a:lnTo>
                  <a:pt x="6180" y="1364"/>
                </a:lnTo>
                <a:lnTo>
                  <a:pt x="6176" y="1364"/>
                </a:lnTo>
                <a:lnTo>
                  <a:pt x="6170" y="1362"/>
                </a:lnTo>
                <a:lnTo>
                  <a:pt x="6168" y="1360"/>
                </a:lnTo>
                <a:lnTo>
                  <a:pt x="6168" y="1358"/>
                </a:lnTo>
                <a:lnTo>
                  <a:pt x="6174" y="1354"/>
                </a:lnTo>
                <a:lnTo>
                  <a:pt x="6184" y="1344"/>
                </a:lnTo>
                <a:lnTo>
                  <a:pt x="6186" y="1342"/>
                </a:lnTo>
                <a:lnTo>
                  <a:pt x="6184" y="1340"/>
                </a:lnTo>
                <a:lnTo>
                  <a:pt x="6178" y="1340"/>
                </a:lnTo>
                <a:lnTo>
                  <a:pt x="6168" y="1342"/>
                </a:lnTo>
                <a:lnTo>
                  <a:pt x="6158" y="1348"/>
                </a:lnTo>
                <a:lnTo>
                  <a:pt x="6150" y="1352"/>
                </a:lnTo>
                <a:lnTo>
                  <a:pt x="6148" y="1354"/>
                </a:lnTo>
                <a:lnTo>
                  <a:pt x="6144" y="1350"/>
                </a:lnTo>
                <a:lnTo>
                  <a:pt x="6140" y="1346"/>
                </a:lnTo>
                <a:lnTo>
                  <a:pt x="6136" y="1338"/>
                </a:lnTo>
                <a:lnTo>
                  <a:pt x="6132" y="1332"/>
                </a:lnTo>
                <a:lnTo>
                  <a:pt x="6126" y="1330"/>
                </a:lnTo>
                <a:lnTo>
                  <a:pt x="6120" y="1328"/>
                </a:lnTo>
                <a:lnTo>
                  <a:pt x="6114" y="1330"/>
                </a:lnTo>
                <a:lnTo>
                  <a:pt x="6108" y="1332"/>
                </a:lnTo>
                <a:lnTo>
                  <a:pt x="6104" y="1334"/>
                </a:lnTo>
                <a:lnTo>
                  <a:pt x="6104" y="1338"/>
                </a:lnTo>
                <a:lnTo>
                  <a:pt x="6104" y="1342"/>
                </a:lnTo>
                <a:lnTo>
                  <a:pt x="6108" y="1352"/>
                </a:lnTo>
                <a:lnTo>
                  <a:pt x="6108" y="1354"/>
                </a:lnTo>
                <a:lnTo>
                  <a:pt x="6108" y="1358"/>
                </a:lnTo>
                <a:lnTo>
                  <a:pt x="6106" y="1358"/>
                </a:lnTo>
                <a:lnTo>
                  <a:pt x="6102" y="1358"/>
                </a:lnTo>
                <a:lnTo>
                  <a:pt x="6092" y="1356"/>
                </a:lnTo>
                <a:lnTo>
                  <a:pt x="6086" y="1354"/>
                </a:lnTo>
                <a:lnTo>
                  <a:pt x="6082" y="1356"/>
                </a:lnTo>
                <a:lnTo>
                  <a:pt x="6074" y="1362"/>
                </a:lnTo>
                <a:lnTo>
                  <a:pt x="6070" y="1366"/>
                </a:lnTo>
                <a:lnTo>
                  <a:pt x="6068" y="1368"/>
                </a:lnTo>
                <a:lnTo>
                  <a:pt x="6062" y="1368"/>
                </a:lnTo>
                <a:lnTo>
                  <a:pt x="6058" y="1364"/>
                </a:lnTo>
                <a:lnTo>
                  <a:pt x="6048" y="1356"/>
                </a:lnTo>
                <a:lnTo>
                  <a:pt x="6044" y="1354"/>
                </a:lnTo>
                <a:lnTo>
                  <a:pt x="6040" y="1354"/>
                </a:lnTo>
                <a:lnTo>
                  <a:pt x="6038" y="1356"/>
                </a:lnTo>
                <a:lnTo>
                  <a:pt x="6036" y="1358"/>
                </a:lnTo>
                <a:lnTo>
                  <a:pt x="6036" y="1368"/>
                </a:lnTo>
                <a:lnTo>
                  <a:pt x="6036" y="1374"/>
                </a:lnTo>
                <a:lnTo>
                  <a:pt x="6036" y="1376"/>
                </a:lnTo>
                <a:lnTo>
                  <a:pt x="6034" y="1378"/>
                </a:lnTo>
                <a:lnTo>
                  <a:pt x="6032" y="1376"/>
                </a:lnTo>
                <a:lnTo>
                  <a:pt x="6026" y="1370"/>
                </a:lnTo>
                <a:lnTo>
                  <a:pt x="6022" y="1360"/>
                </a:lnTo>
                <a:lnTo>
                  <a:pt x="6020" y="1354"/>
                </a:lnTo>
                <a:lnTo>
                  <a:pt x="6016" y="1352"/>
                </a:lnTo>
                <a:lnTo>
                  <a:pt x="6010" y="1354"/>
                </a:lnTo>
                <a:lnTo>
                  <a:pt x="6004" y="1356"/>
                </a:lnTo>
                <a:lnTo>
                  <a:pt x="5998" y="1360"/>
                </a:lnTo>
                <a:lnTo>
                  <a:pt x="5994" y="1366"/>
                </a:lnTo>
                <a:lnTo>
                  <a:pt x="5990" y="1372"/>
                </a:lnTo>
                <a:lnTo>
                  <a:pt x="5990" y="1378"/>
                </a:lnTo>
                <a:lnTo>
                  <a:pt x="5990" y="1388"/>
                </a:lnTo>
                <a:lnTo>
                  <a:pt x="5988" y="1388"/>
                </a:lnTo>
                <a:lnTo>
                  <a:pt x="5986" y="1388"/>
                </a:lnTo>
                <a:lnTo>
                  <a:pt x="5978" y="1382"/>
                </a:lnTo>
                <a:lnTo>
                  <a:pt x="5970" y="1370"/>
                </a:lnTo>
                <a:lnTo>
                  <a:pt x="5964" y="1362"/>
                </a:lnTo>
                <a:lnTo>
                  <a:pt x="5960" y="1358"/>
                </a:lnTo>
                <a:lnTo>
                  <a:pt x="5956" y="1358"/>
                </a:lnTo>
                <a:lnTo>
                  <a:pt x="5954" y="1360"/>
                </a:lnTo>
                <a:lnTo>
                  <a:pt x="5950" y="1364"/>
                </a:lnTo>
                <a:lnTo>
                  <a:pt x="5950" y="1368"/>
                </a:lnTo>
                <a:lnTo>
                  <a:pt x="5950" y="1374"/>
                </a:lnTo>
                <a:lnTo>
                  <a:pt x="5952" y="1380"/>
                </a:lnTo>
                <a:lnTo>
                  <a:pt x="5956" y="1390"/>
                </a:lnTo>
                <a:lnTo>
                  <a:pt x="5954" y="1394"/>
                </a:lnTo>
                <a:lnTo>
                  <a:pt x="5954" y="1398"/>
                </a:lnTo>
                <a:lnTo>
                  <a:pt x="5952" y="1400"/>
                </a:lnTo>
                <a:lnTo>
                  <a:pt x="5948" y="1400"/>
                </a:lnTo>
                <a:lnTo>
                  <a:pt x="5944" y="1396"/>
                </a:lnTo>
                <a:lnTo>
                  <a:pt x="5940" y="1392"/>
                </a:lnTo>
                <a:lnTo>
                  <a:pt x="5936" y="1388"/>
                </a:lnTo>
                <a:lnTo>
                  <a:pt x="5932" y="1390"/>
                </a:lnTo>
                <a:lnTo>
                  <a:pt x="5930" y="1394"/>
                </a:lnTo>
                <a:lnTo>
                  <a:pt x="5926" y="1400"/>
                </a:lnTo>
                <a:lnTo>
                  <a:pt x="5924" y="1404"/>
                </a:lnTo>
                <a:lnTo>
                  <a:pt x="5920" y="1408"/>
                </a:lnTo>
                <a:lnTo>
                  <a:pt x="5918" y="1408"/>
                </a:lnTo>
                <a:lnTo>
                  <a:pt x="5914" y="1402"/>
                </a:lnTo>
                <a:lnTo>
                  <a:pt x="5910" y="1394"/>
                </a:lnTo>
                <a:lnTo>
                  <a:pt x="5910" y="1388"/>
                </a:lnTo>
                <a:lnTo>
                  <a:pt x="5912" y="1378"/>
                </a:lnTo>
                <a:lnTo>
                  <a:pt x="5912" y="1374"/>
                </a:lnTo>
                <a:lnTo>
                  <a:pt x="5912" y="1372"/>
                </a:lnTo>
                <a:lnTo>
                  <a:pt x="5908" y="1368"/>
                </a:lnTo>
                <a:lnTo>
                  <a:pt x="5902" y="1362"/>
                </a:lnTo>
                <a:lnTo>
                  <a:pt x="5890" y="1354"/>
                </a:lnTo>
                <a:lnTo>
                  <a:pt x="5884" y="1348"/>
                </a:lnTo>
                <a:lnTo>
                  <a:pt x="5880" y="1344"/>
                </a:lnTo>
                <a:lnTo>
                  <a:pt x="5868" y="1338"/>
                </a:lnTo>
                <a:lnTo>
                  <a:pt x="5860" y="1336"/>
                </a:lnTo>
                <a:lnTo>
                  <a:pt x="5852" y="1336"/>
                </a:lnTo>
                <a:lnTo>
                  <a:pt x="5846" y="1336"/>
                </a:lnTo>
                <a:lnTo>
                  <a:pt x="5842" y="1338"/>
                </a:lnTo>
                <a:lnTo>
                  <a:pt x="5838" y="1340"/>
                </a:lnTo>
                <a:lnTo>
                  <a:pt x="5836" y="1344"/>
                </a:lnTo>
                <a:lnTo>
                  <a:pt x="5836" y="1346"/>
                </a:lnTo>
                <a:lnTo>
                  <a:pt x="5838" y="1350"/>
                </a:lnTo>
                <a:lnTo>
                  <a:pt x="5846" y="1354"/>
                </a:lnTo>
                <a:lnTo>
                  <a:pt x="5856" y="1360"/>
                </a:lnTo>
                <a:lnTo>
                  <a:pt x="5864" y="1364"/>
                </a:lnTo>
                <a:lnTo>
                  <a:pt x="5872" y="1372"/>
                </a:lnTo>
                <a:lnTo>
                  <a:pt x="5872" y="1374"/>
                </a:lnTo>
                <a:lnTo>
                  <a:pt x="5870" y="1376"/>
                </a:lnTo>
                <a:lnTo>
                  <a:pt x="5862" y="1372"/>
                </a:lnTo>
                <a:lnTo>
                  <a:pt x="5850" y="1366"/>
                </a:lnTo>
                <a:lnTo>
                  <a:pt x="5838" y="1358"/>
                </a:lnTo>
                <a:lnTo>
                  <a:pt x="5832" y="1354"/>
                </a:lnTo>
                <a:lnTo>
                  <a:pt x="5828" y="1354"/>
                </a:lnTo>
                <a:lnTo>
                  <a:pt x="5824" y="1354"/>
                </a:lnTo>
                <a:lnTo>
                  <a:pt x="5820" y="1356"/>
                </a:lnTo>
                <a:lnTo>
                  <a:pt x="5814" y="1364"/>
                </a:lnTo>
                <a:lnTo>
                  <a:pt x="5812" y="1376"/>
                </a:lnTo>
                <a:lnTo>
                  <a:pt x="5812" y="1380"/>
                </a:lnTo>
                <a:lnTo>
                  <a:pt x="5810" y="1384"/>
                </a:lnTo>
                <a:lnTo>
                  <a:pt x="5806" y="1384"/>
                </a:lnTo>
                <a:lnTo>
                  <a:pt x="5802" y="1386"/>
                </a:lnTo>
                <a:lnTo>
                  <a:pt x="5800" y="1388"/>
                </a:lnTo>
                <a:lnTo>
                  <a:pt x="5800" y="1392"/>
                </a:lnTo>
                <a:lnTo>
                  <a:pt x="5800" y="1396"/>
                </a:lnTo>
                <a:lnTo>
                  <a:pt x="5796" y="1396"/>
                </a:lnTo>
                <a:lnTo>
                  <a:pt x="5790" y="1396"/>
                </a:lnTo>
                <a:lnTo>
                  <a:pt x="5786" y="1396"/>
                </a:lnTo>
                <a:lnTo>
                  <a:pt x="5782" y="1396"/>
                </a:lnTo>
                <a:lnTo>
                  <a:pt x="5780" y="1398"/>
                </a:lnTo>
                <a:lnTo>
                  <a:pt x="5782" y="1402"/>
                </a:lnTo>
                <a:lnTo>
                  <a:pt x="5784" y="1404"/>
                </a:lnTo>
                <a:lnTo>
                  <a:pt x="5790" y="1406"/>
                </a:lnTo>
                <a:lnTo>
                  <a:pt x="5802" y="1410"/>
                </a:lnTo>
                <a:lnTo>
                  <a:pt x="5810" y="1410"/>
                </a:lnTo>
                <a:lnTo>
                  <a:pt x="5818" y="1408"/>
                </a:lnTo>
                <a:lnTo>
                  <a:pt x="5832" y="1404"/>
                </a:lnTo>
                <a:lnTo>
                  <a:pt x="5842" y="1402"/>
                </a:lnTo>
                <a:lnTo>
                  <a:pt x="5874" y="1404"/>
                </a:lnTo>
                <a:lnTo>
                  <a:pt x="5884" y="1406"/>
                </a:lnTo>
                <a:lnTo>
                  <a:pt x="5888" y="1408"/>
                </a:lnTo>
                <a:lnTo>
                  <a:pt x="5886" y="1410"/>
                </a:lnTo>
                <a:lnTo>
                  <a:pt x="5882" y="1412"/>
                </a:lnTo>
                <a:lnTo>
                  <a:pt x="5870" y="1418"/>
                </a:lnTo>
                <a:lnTo>
                  <a:pt x="5866" y="1422"/>
                </a:lnTo>
                <a:lnTo>
                  <a:pt x="5864" y="1424"/>
                </a:lnTo>
                <a:lnTo>
                  <a:pt x="5866" y="1428"/>
                </a:lnTo>
                <a:lnTo>
                  <a:pt x="5870" y="1430"/>
                </a:lnTo>
                <a:lnTo>
                  <a:pt x="5882" y="1430"/>
                </a:lnTo>
                <a:lnTo>
                  <a:pt x="5888" y="1430"/>
                </a:lnTo>
                <a:lnTo>
                  <a:pt x="5888" y="1432"/>
                </a:lnTo>
                <a:lnTo>
                  <a:pt x="5882" y="1436"/>
                </a:lnTo>
                <a:lnTo>
                  <a:pt x="5874" y="1438"/>
                </a:lnTo>
                <a:lnTo>
                  <a:pt x="5868" y="1438"/>
                </a:lnTo>
                <a:lnTo>
                  <a:pt x="5858" y="1436"/>
                </a:lnTo>
                <a:lnTo>
                  <a:pt x="5850" y="1434"/>
                </a:lnTo>
                <a:lnTo>
                  <a:pt x="5846" y="1434"/>
                </a:lnTo>
                <a:lnTo>
                  <a:pt x="5840" y="1436"/>
                </a:lnTo>
                <a:lnTo>
                  <a:pt x="5836" y="1440"/>
                </a:lnTo>
                <a:lnTo>
                  <a:pt x="5828" y="1440"/>
                </a:lnTo>
                <a:lnTo>
                  <a:pt x="5816" y="1442"/>
                </a:lnTo>
                <a:lnTo>
                  <a:pt x="5806" y="1444"/>
                </a:lnTo>
                <a:lnTo>
                  <a:pt x="5804" y="1446"/>
                </a:lnTo>
                <a:lnTo>
                  <a:pt x="5804" y="1450"/>
                </a:lnTo>
                <a:lnTo>
                  <a:pt x="5806" y="1454"/>
                </a:lnTo>
                <a:lnTo>
                  <a:pt x="5808" y="1454"/>
                </a:lnTo>
                <a:lnTo>
                  <a:pt x="5820" y="1454"/>
                </a:lnTo>
                <a:lnTo>
                  <a:pt x="5836" y="1452"/>
                </a:lnTo>
                <a:lnTo>
                  <a:pt x="5846" y="1452"/>
                </a:lnTo>
                <a:lnTo>
                  <a:pt x="5858" y="1454"/>
                </a:lnTo>
                <a:lnTo>
                  <a:pt x="5864" y="1454"/>
                </a:lnTo>
                <a:lnTo>
                  <a:pt x="5868" y="1456"/>
                </a:lnTo>
                <a:lnTo>
                  <a:pt x="5870" y="1460"/>
                </a:lnTo>
                <a:lnTo>
                  <a:pt x="5870" y="1462"/>
                </a:lnTo>
                <a:lnTo>
                  <a:pt x="5870" y="1468"/>
                </a:lnTo>
                <a:lnTo>
                  <a:pt x="5872" y="1470"/>
                </a:lnTo>
                <a:lnTo>
                  <a:pt x="5876" y="1472"/>
                </a:lnTo>
                <a:lnTo>
                  <a:pt x="5882" y="1476"/>
                </a:lnTo>
                <a:lnTo>
                  <a:pt x="5886" y="1484"/>
                </a:lnTo>
                <a:lnTo>
                  <a:pt x="5888" y="1492"/>
                </a:lnTo>
                <a:lnTo>
                  <a:pt x="5884" y="1500"/>
                </a:lnTo>
                <a:lnTo>
                  <a:pt x="5880" y="1504"/>
                </a:lnTo>
                <a:lnTo>
                  <a:pt x="5874" y="1504"/>
                </a:lnTo>
                <a:lnTo>
                  <a:pt x="5866" y="1502"/>
                </a:lnTo>
                <a:lnTo>
                  <a:pt x="5858" y="1500"/>
                </a:lnTo>
                <a:lnTo>
                  <a:pt x="5856" y="1502"/>
                </a:lnTo>
                <a:lnTo>
                  <a:pt x="5854" y="1508"/>
                </a:lnTo>
                <a:lnTo>
                  <a:pt x="5856" y="1512"/>
                </a:lnTo>
                <a:lnTo>
                  <a:pt x="5858" y="1516"/>
                </a:lnTo>
                <a:lnTo>
                  <a:pt x="5862" y="1518"/>
                </a:lnTo>
                <a:lnTo>
                  <a:pt x="5866" y="1518"/>
                </a:lnTo>
                <a:lnTo>
                  <a:pt x="5880" y="1518"/>
                </a:lnTo>
                <a:lnTo>
                  <a:pt x="5904" y="1516"/>
                </a:lnTo>
                <a:lnTo>
                  <a:pt x="5916" y="1518"/>
                </a:lnTo>
                <a:lnTo>
                  <a:pt x="5928" y="1520"/>
                </a:lnTo>
                <a:lnTo>
                  <a:pt x="5936" y="1522"/>
                </a:lnTo>
                <a:lnTo>
                  <a:pt x="5944" y="1526"/>
                </a:lnTo>
                <a:lnTo>
                  <a:pt x="5958" y="1534"/>
                </a:lnTo>
                <a:lnTo>
                  <a:pt x="5966" y="1536"/>
                </a:lnTo>
                <a:lnTo>
                  <a:pt x="5976" y="1538"/>
                </a:lnTo>
                <a:lnTo>
                  <a:pt x="5986" y="1538"/>
                </a:lnTo>
                <a:lnTo>
                  <a:pt x="5992" y="1540"/>
                </a:lnTo>
                <a:lnTo>
                  <a:pt x="6002" y="1546"/>
                </a:lnTo>
                <a:lnTo>
                  <a:pt x="6008" y="1548"/>
                </a:lnTo>
                <a:lnTo>
                  <a:pt x="6014" y="1550"/>
                </a:lnTo>
                <a:lnTo>
                  <a:pt x="6020" y="1550"/>
                </a:lnTo>
                <a:lnTo>
                  <a:pt x="6030" y="1546"/>
                </a:lnTo>
                <a:lnTo>
                  <a:pt x="6040" y="1544"/>
                </a:lnTo>
                <a:lnTo>
                  <a:pt x="6046" y="1538"/>
                </a:lnTo>
                <a:lnTo>
                  <a:pt x="6052" y="1530"/>
                </a:lnTo>
                <a:lnTo>
                  <a:pt x="6056" y="1528"/>
                </a:lnTo>
                <a:lnTo>
                  <a:pt x="6058" y="1524"/>
                </a:lnTo>
                <a:lnTo>
                  <a:pt x="6064" y="1522"/>
                </a:lnTo>
                <a:lnTo>
                  <a:pt x="6072" y="1522"/>
                </a:lnTo>
                <a:lnTo>
                  <a:pt x="6080" y="1522"/>
                </a:lnTo>
                <a:lnTo>
                  <a:pt x="6088" y="1520"/>
                </a:lnTo>
                <a:lnTo>
                  <a:pt x="6104" y="1514"/>
                </a:lnTo>
                <a:lnTo>
                  <a:pt x="6136" y="1494"/>
                </a:lnTo>
                <a:lnTo>
                  <a:pt x="6146" y="1490"/>
                </a:lnTo>
                <a:lnTo>
                  <a:pt x="6154" y="1486"/>
                </a:lnTo>
                <a:lnTo>
                  <a:pt x="6168" y="1484"/>
                </a:lnTo>
                <a:lnTo>
                  <a:pt x="6174" y="1484"/>
                </a:lnTo>
                <a:lnTo>
                  <a:pt x="6178" y="1482"/>
                </a:lnTo>
                <a:lnTo>
                  <a:pt x="6184" y="1478"/>
                </a:lnTo>
                <a:lnTo>
                  <a:pt x="6188" y="1470"/>
                </a:lnTo>
                <a:close/>
                <a:moveTo>
                  <a:pt x="4306" y="176"/>
                </a:moveTo>
                <a:lnTo>
                  <a:pt x="4306" y="176"/>
                </a:lnTo>
                <a:lnTo>
                  <a:pt x="4312" y="186"/>
                </a:lnTo>
                <a:lnTo>
                  <a:pt x="4316" y="194"/>
                </a:lnTo>
                <a:lnTo>
                  <a:pt x="4316" y="202"/>
                </a:lnTo>
                <a:lnTo>
                  <a:pt x="4314" y="210"/>
                </a:lnTo>
                <a:lnTo>
                  <a:pt x="4310" y="214"/>
                </a:lnTo>
                <a:lnTo>
                  <a:pt x="4302" y="218"/>
                </a:lnTo>
                <a:lnTo>
                  <a:pt x="4294" y="220"/>
                </a:lnTo>
                <a:lnTo>
                  <a:pt x="4282" y="216"/>
                </a:lnTo>
                <a:lnTo>
                  <a:pt x="4262" y="212"/>
                </a:lnTo>
                <a:lnTo>
                  <a:pt x="4242" y="210"/>
                </a:lnTo>
                <a:lnTo>
                  <a:pt x="4222" y="210"/>
                </a:lnTo>
                <a:lnTo>
                  <a:pt x="4204" y="212"/>
                </a:lnTo>
                <a:lnTo>
                  <a:pt x="4186" y="216"/>
                </a:lnTo>
                <a:lnTo>
                  <a:pt x="4170" y="222"/>
                </a:lnTo>
                <a:lnTo>
                  <a:pt x="4156" y="230"/>
                </a:lnTo>
                <a:lnTo>
                  <a:pt x="4140" y="238"/>
                </a:lnTo>
                <a:lnTo>
                  <a:pt x="4110" y="254"/>
                </a:lnTo>
                <a:lnTo>
                  <a:pt x="4080" y="270"/>
                </a:lnTo>
                <a:lnTo>
                  <a:pt x="4068" y="276"/>
                </a:lnTo>
                <a:lnTo>
                  <a:pt x="4058" y="282"/>
                </a:lnTo>
                <a:lnTo>
                  <a:pt x="4054" y="290"/>
                </a:lnTo>
                <a:lnTo>
                  <a:pt x="4054" y="292"/>
                </a:lnTo>
                <a:lnTo>
                  <a:pt x="4056" y="296"/>
                </a:lnTo>
                <a:lnTo>
                  <a:pt x="4062" y="300"/>
                </a:lnTo>
                <a:lnTo>
                  <a:pt x="4070" y="304"/>
                </a:lnTo>
                <a:lnTo>
                  <a:pt x="4080" y="306"/>
                </a:lnTo>
                <a:lnTo>
                  <a:pt x="4092" y="308"/>
                </a:lnTo>
                <a:lnTo>
                  <a:pt x="4116" y="308"/>
                </a:lnTo>
                <a:lnTo>
                  <a:pt x="4138" y="306"/>
                </a:lnTo>
                <a:lnTo>
                  <a:pt x="4146" y="306"/>
                </a:lnTo>
                <a:lnTo>
                  <a:pt x="4152" y="310"/>
                </a:lnTo>
                <a:lnTo>
                  <a:pt x="4154" y="316"/>
                </a:lnTo>
                <a:lnTo>
                  <a:pt x="4156" y="326"/>
                </a:lnTo>
                <a:lnTo>
                  <a:pt x="4154" y="336"/>
                </a:lnTo>
                <a:lnTo>
                  <a:pt x="4152" y="348"/>
                </a:lnTo>
                <a:lnTo>
                  <a:pt x="4146" y="360"/>
                </a:lnTo>
                <a:lnTo>
                  <a:pt x="4136" y="370"/>
                </a:lnTo>
                <a:lnTo>
                  <a:pt x="4126" y="378"/>
                </a:lnTo>
                <a:lnTo>
                  <a:pt x="4116" y="384"/>
                </a:lnTo>
                <a:lnTo>
                  <a:pt x="4104" y="384"/>
                </a:lnTo>
                <a:lnTo>
                  <a:pt x="4090" y="384"/>
                </a:lnTo>
                <a:lnTo>
                  <a:pt x="4060" y="382"/>
                </a:lnTo>
                <a:lnTo>
                  <a:pt x="4042" y="382"/>
                </a:lnTo>
                <a:lnTo>
                  <a:pt x="4024" y="384"/>
                </a:lnTo>
                <a:lnTo>
                  <a:pt x="4008" y="386"/>
                </a:lnTo>
                <a:lnTo>
                  <a:pt x="3998" y="390"/>
                </a:lnTo>
                <a:lnTo>
                  <a:pt x="3992" y="394"/>
                </a:lnTo>
                <a:lnTo>
                  <a:pt x="3986" y="398"/>
                </a:lnTo>
                <a:lnTo>
                  <a:pt x="3978" y="402"/>
                </a:lnTo>
                <a:lnTo>
                  <a:pt x="3966" y="408"/>
                </a:lnTo>
                <a:lnTo>
                  <a:pt x="3948" y="412"/>
                </a:lnTo>
                <a:lnTo>
                  <a:pt x="3920" y="416"/>
                </a:lnTo>
                <a:lnTo>
                  <a:pt x="3892" y="422"/>
                </a:lnTo>
                <a:lnTo>
                  <a:pt x="3868" y="428"/>
                </a:lnTo>
                <a:lnTo>
                  <a:pt x="3852" y="434"/>
                </a:lnTo>
                <a:lnTo>
                  <a:pt x="3842" y="440"/>
                </a:lnTo>
                <a:lnTo>
                  <a:pt x="3836" y="448"/>
                </a:lnTo>
                <a:lnTo>
                  <a:pt x="3836" y="456"/>
                </a:lnTo>
                <a:lnTo>
                  <a:pt x="3840" y="462"/>
                </a:lnTo>
                <a:lnTo>
                  <a:pt x="3848" y="470"/>
                </a:lnTo>
                <a:lnTo>
                  <a:pt x="3856" y="478"/>
                </a:lnTo>
                <a:lnTo>
                  <a:pt x="3864" y="480"/>
                </a:lnTo>
                <a:lnTo>
                  <a:pt x="3874" y="482"/>
                </a:lnTo>
                <a:lnTo>
                  <a:pt x="3884" y="484"/>
                </a:lnTo>
                <a:lnTo>
                  <a:pt x="3888" y="486"/>
                </a:lnTo>
                <a:lnTo>
                  <a:pt x="3894" y="490"/>
                </a:lnTo>
                <a:lnTo>
                  <a:pt x="3898" y="494"/>
                </a:lnTo>
                <a:lnTo>
                  <a:pt x="3904" y="496"/>
                </a:lnTo>
                <a:lnTo>
                  <a:pt x="3914" y="494"/>
                </a:lnTo>
                <a:lnTo>
                  <a:pt x="3924" y="494"/>
                </a:lnTo>
                <a:lnTo>
                  <a:pt x="3928" y="496"/>
                </a:lnTo>
                <a:lnTo>
                  <a:pt x="3934" y="500"/>
                </a:lnTo>
                <a:lnTo>
                  <a:pt x="3938" y="506"/>
                </a:lnTo>
                <a:lnTo>
                  <a:pt x="3944" y="510"/>
                </a:lnTo>
                <a:lnTo>
                  <a:pt x="3952" y="512"/>
                </a:lnTo>
                <a:lnTo>
                  <a:pt x="3960" y="514"/>
                </a:lnTo>
                <a:lnTo>
                  <a:pt x="3982" y="516"/>
                </a:lnTo>
                <a:lnTo>
                  <a:pt x="4012" y="516"/>
                </a:lnTo>
                <a:lnTo>
                  <a:pt x="4028" y="516"/>
                </a:lnTo>
                <a:lnTo>
                  <a:pt x="4046" y="512"/>
                </a:lnTo>
                <a:lnTo>
                  <a:pt x="4074" y="508"/>
                </a:lnTo>
                <a:lnTo>
                  <a:pt x="4086" y="506"/>
                </a:lnTo>
                <a:lnTo>
                  <a:pt x="4096" y="504"/>
                </a:lnTo>
                <a:lnTo>
                  <a:pt x="4104" y="506"/>
                </a:lnTo>
                <a:lnTo>
                  <a:pt x="4108" y="510"/>
                </a:lnTo>
                <a:lnTo>
                  <a:pt x="4110" y="516"/>
                </a:lnTo>
                <a:lnTo>
                  <a:pt x="4106" y="520"/>
                </a:lnTo>
                <a:lnTo>
                  <a:pt x="4098" y="522"/>
                </a:lnTo>
                <a:lnTo>
                  <a:pt x="4086" y="524"/>
                </a:lnTo>
                <a:lnTo>
                  <a:pt x="4010" y="528"/>
                </a:lnTo>
                <a:lnTo>
                  <a:pt x="3964" y="532"/>
                </a:lnTo>
                <a:lnTo>
                  <a:pt x="3942" y="536"/>
                </a:lnTo>
                <a:lnTo>
                  <a:pt x="3922" y="542"/>
                </a:lnTo>
                <a:lnTo>
                  <a:pt x="3908" y="546"/>
                </a:lnTo>
                <a:lnTo>
                  <a:pt x="3898" y="552"/>
                </a:lnTo>
                <a:lnTo>
                  <a:pt x="3898" y="554"/>
                </a:lnTo>
                <a:lnTo>
                  <a:pt x="3898" y="558"/>
                </a:lnTo>
                <a:lnTo>
                  <a:pt x="3900" y="560"/>
                </a:lnTo>
                <a:lnTo>
                  <a:pt x="3906" y="564"/>
                </a:lnTo>
                <a:lnTo>
                  <a:pt x="3920" y="570"/>
                </a:lnTo>
                <a:lnTo>
                  <a:pt x="3938" y="574"/>
                </a:lnTo>
                <a:lnTo>
                  <a:pt x="3976" y="580"/>
                </a:lnTo>
                <a:lnTo>
                  <a:pt x="3990" y="582"/>
                </a:lnTo>
                <a:lnTo>
                  <a:pt x="3998" y="586"/>
                </a:lnTo>
                <a:lnTo>
                  <a:pt x="3996" y="588"/>
                </a:lnTo>
                <a:lnTo>
                  <a:pt x="3984" y="594"/>
                </a:lnTo>
                <a:lnTo>
                  <a:pt x="3972" y="598"/>
                </a:lnTo>
                <a:lnTo>
                  <a:pt x="3968" y="600"/>
                </a:lnTo>
                <a:lnTo>
                  <a:pt x="3968" y="604"/>
                </a:lnTo>
                <a:lnTo>
                  <a:pt x="3970" y="606"/>
                </a:lnTo>
                <a:lnTo>
                  <a:pt x="3972" y="608"/>
                </a:lnTo>
                <a:lnTo>
                  <a:pt x="3982" y="614"/>
                </a:lnTo>
                <a:lnTo>
                  <a:pt x="4018" y="624"/>
                </a:lnTo>
                <a:lnTo>
                  <a:pt x="4062" y="636"/>
                </a:lnTo>
                <a:lnTo>
                  <a:pt x="4078" y="640"/>
                </a:lnTo>
                <a:lnTo>
                  <a:pt x="4084" y="642"/>
                </a:lnTo>
                <a:lnTo>
                  <a:pt x="4084" y="640"/>
                </a:lnTo>
                <a:lnTo>
                  <a:pt x="4084" y="638"/>
                </a:lnTo>
                <a:lnTo>
                  <a:pt x="4078" y="634"/>
                </a:lnTo>
                <a:lnTo>
                  <a:pt x="4066" y="622"/>
                </a:lnTo>
                <a:lnTo>
                  <a:pt x="4064" y="616"/>
                </a:lnTo>
                <a:lnTo>
                  <a:pt x="4064" y="614"/>
                </a:lnTo>
                <a:lnTo>
                  <a:pt x="4068" y="614"/>
                </a:lnTo>
                <a:lnTo>
                  <a:pt x="4074" y="612"/>
                </a:lnTo>
                <a:lnTo>
                  <a:pt x="4078" y="614"/>
                </a:lnTo>
                <a:lnTo>
                  <a:pt x="4084" y="618"/>
                </a:lnTo>
                <a:lnTo>
                  <a:pt x="4086" y="620"/>
                </a:lnTo>
                <a:lnTo>
                  <a:pt x="4090" y="622"/>
                </a:lnTo>
                <a:lnTo>
                  <a:pt x="4098" y="622"/>
                </a:lnTo>
                <a:lnTo>
                  <a:pt x="4108" y="618"/>
                </a:lnTo>
                <a:lnTo>
                  <a:pt x="4118" y="614"/>
                </a:lnTo>
                <a:lnTo>
                  <a:pt x="4122" y="614"/>
                </a:lnTo>
                <a:lnTo>
                  <a:pt x="4124" y="614"/>
                </a:lnTo>
                <a:lnTo>
                  <a:pt x="4122" y="618"/>
                </a:lnTo>
                <a:lnTo>
                  <a:pt x="4120" y="622"/>
                </a:lnTo>
                <a:lnTo>
                  <a:pt x="4122" y="626"/>
                </a:lnTo>
                <a:lnTo>
                  <a:pt x="4126" y="628"/>
                </a:lnTo>
                <a:lnTo>
                  <a:pt x="4136" y="630"/>
                </a:lnTo>
                <a:lnTo>
                  <a:pt x="4148" y="630"/>
                </a:lnTo>
                <a:lnTo>
                  <a:pt x="4156" y="626"/>
                </a:lnTo>
                <a:lnTo>
                  <a:pt x="4162" y="622"/>
                </a:lnTo>
                <a:lnTo>
                  <a:pt x="4166" y="618"/>
                </a:lnTo>
                <a:lnTo>
                  <a:pt x="4170" y="614"/>
                </a:lnTo>
                <a:lnTo>
                  <a:pt x="4174" y="612"/>
                </a:lnTo>
                <a:lnTo>
                  <a:pt x="4180" y="614"/>
                </a:lnTo>
                <a:lnTo>
                  <a:pt x="4188" y="620"/>
                </a:lnTo>
                <a:lnTo>
                  <a:pt x="4194" y="624"/>
                </a:lnTo>
                <a:lnTo>
                  <a:pt x="4200" y="624"/>
                </a:lnTo>
                <a:lnTo>
                  <a:pt x="4204" y="622"/>
                </a:lnTo>
                <a:lnTo>
                  <a:pt x="4208" y="618"/>
                </a:lnTo>
                <a:lnTo>
                  <a:pt x="4210" y="614"/>
                </a:lnTo>
                <a:lnTo>
                  <a:pt x="4216" y="610"/>
                </a:lnTo>
                <a:lnTo>
                  <a:pt x="4224" y="608"/>
                </a:lnTo>
                <a:lnTo>
                  <a:pt x="4232" y="612"/>
                </a:lnTo>
                <a:lnTo>
                  <a:pt x="4244" y="614"/>
                </a:lnTo>
                <a:lnTo>
                  <a:pt x="4258" y="616"/>
                </a:lnTo>
                <a:lnTo>
                  <a:pt x="4282" y="618"/>
                </a:lnTo>
                <a:lnTo>
                  <a:pt x="4304" y="620"/>
                </a:lnTo>
                <a:lnTo>
                  <a:pt x="4312" y="622"/>
                </a:lnTo>
                <a:lnTo>
                  <a:pt x="4320" y="626"/>
                </a:lnTo>
                <a:lnTo>
                  <a:pt x="4326" y="632"/>
                </a:lnTo>
                <a:lnTo>
                  <a:pt x="4330" y="634"/>
                </a:lnTo>
                <a:lnTo>
                  <a:pt x="4336" y="634"/>
                </a:lnTo>
                <a:lnTo>
                  <a:pt x="4342" y="632"/>
                </a:lnTo>
                <a:lnTo>
                  <a:pt x="4348" y="634"/>
                </a:lnTo>
                <a:lnTo>
                  <a:pt x="4358" y="636"/>
                </a:lnTo>
                <a:lnTo>
                  <a:pt x="4370" y="642"/>
                </a:lnTo>
                <a:lnTo>
                  <a:pt x="4396" y="654"/>
                </a:lnTo>
                <a:lnTo>
                  <a:pt x="4414" y="662"/>
                </a:lnTo>
                <a:lnTo>
                  <a:pt x="4420" y="666"/>
                </a:lnTo>
                <a:lnTo>
                  <a:pt x="4422" y="670"/>
                </a:lnTo>
                <a:lnTo>
                  <a:pt x="4420" y="674"/>
                </a:lnTo>
                <a:lnTo>
                  <a:pt x="4414" y="680"/>
                </a:lnTo>
                <a:lnTo>
                  <a:pt x="4412" y="682"/>
                </a:lnTo>
                <a:lnTo>
                  <a:pt x="4412" y="686"/>
                </a:lnTo>
                <a:lnTo>
                  <a:pt x="4414" y="690"/>
                </a:lnTo>
                <a:lnTo>
                  <a:pt x="4418" y="694"/>
                </a:lnTo>
                <a:lnTo>
                  <a:pt x="4432" y="704"/>
                </a:lnTo>
                <a:lnTo>
                  <a:pt x="4448" y="714"/>
                </a:lnTo>
                <a:lnTo>
                  <a:pt x="4480" y="734"/>
                </a:lnTo>
                <a:lnTo>
                  <a:pt x="4488" y="742"/>
                </a:lnTo>
                <a:lnTo>
                  <a:pt x="4490" y="746"/>
                </a:lnTo>
                <a:lnTo>
                  <a:pt x="4490" y="750"/>
                </a:lnTo>
                <a:lnTo>
                  <a:pt x="4486" y="756"/>
                </a:lnTo>
                <a:lnTo>
                  <a:pt x="4480" y="762"/>
                </a:lnTo>
                <a:lnTo>
                  <a:pt x="4468" y="776"/>
                </a:lnTo>
                <a:lnTo>
                  <a:pt x="4464" y="780"/>
                </a:lnTo>
                <a:lnTo>
                  <a:pt x="4464" y="782"/>
                </a:lnTo>
                <a:lnTo>
                  <a:pt x="4468" y="782"/>
                </a:lnTo>
                <a:lnTo>
                  <a:pt x="4478" y="780"/>
                </a:lnTo>
                <a:lnTo>
                  <a:pt x="4498" y="774"/>
                </a:lnTo>
                <a:lnTo>
                  <a:pt x="4502" y="774"/>
                </a:lnTo>
                <a:lnTo>
                  <a:pt x="4504" y="776"/>
                </a:lnTo>
                <a:lnTo>
                  <a:pt x="4508" y="782"/>
                </a:lnTo>
                <a:lnTo>
                  <a:pt x="4510" y="786"/>
                </a:lnTo>
                <a:lnTo>
                  <a:pt x="4516" y="790"/>
                </a:lnTo>
                <a:lnTo>
                  <a:pt x="4522" y="794"/>
                </a:lnTo>
                <a:lnTo>
                  <a:pt x="4522" y="798"/>
                </a:lnTo>
                <a:lnTo>
                  <a:pt x="4520" y="802"/>
                </a:lnTo>
                <a:lnTo>
                  <a:pt x="4518" y="806"/>
                </a:lnTo>
                <a:lnTo>
                  <a:pt x="4516" y="808"/>
                </a:lnTo>
                <a:lnTo>
                  <a:pt x="4516" y="812"/>
                </a:lnTo>
                <a:lnTo>
                  <a:pt x="4522" y="818"/>
                </a:lnTo>
                <a:lnTo>
                  <a:pt x="4534" y="822"/>
                </a:lnTo>
                <a:lnTo>
                  <a:pt x="4542" y="828"/>
                </a:lnTo>
                <a:lnTo>
                  <a:pt x="4544" y="832"/>
                </a:lnTo>
                <a:lnTo>
                  <a:pt x="4542" y="838"/>
                </a:lnTo>
                <a:lnTo>
                  <a:pt x="4538" y="844"/>
                </a:lnTo>
                <a:lnTo>
                  <a:pt x="4536" y="848"/>
                </a:lnTo>
                <a:lnTo>
                  <a:pt x="4534" y="854"/>
                </a:lnTo>
                <a:lnTo>
                  <a:pt x="4538" y="858"/>
                </a:lnTo>
                <a:lnTo>
                  <a:pt x="4546" y="860"/>
                </a:lnTo>
                <a:lnTo>
                  <a:pt x="4556" y="864"/>
                </a:lnTo>
                <a:lnTo>
                  <a:pt x="4564" y="870"/>
                </a:lnTo>
                <a:lnTo>
                  <a:pt x="4566" y="876"/>
                </a:lnTo>
                <a:lnTo>
                  <a:pt x="4566" y="882"/>
                </a:lnTo>
                <a:lnTo>
                  <a:pt x="4564" y="888"/>
                </a:lnTo>
                <a:lnTo>
                  <a:pt x="4560" y="894"/>
                </a:lnTo>
                <a:lnTo>
                  <a:pt x="4552" y="898"/>
                </a:lnTo>
                <a:lnTo>
                  <a:pt x="4544" y="900"/>
                </a:lnTo>
                <a:lnTo>
                  <a:pt x="4536" y="902"/>
                </a:lnTo>
                <a:lnTo>
                  <a:pt x="4530" y="906"/>
                </a:lnTo>
                <a:lnTo>
                  <a:pt x="4526" y="910"/>
                </a:lnTo>
                <a:lnTo>
                  <a:pt x="4526" y="916"/>
                </a:lnTo>
                <a:lnTo>
                  <a:pt x="4528" y="922"/>
                </a:lnTo>
                <a:lnTo>
                  <a:pt x="4530" y="928"/>
                </a:lnTo>
                <a:lnTo>
                  <a:pt x="4542" y="942"/>
                </a:lnTo>
                <a:lnTo>
                  <a:pt x="4544" y="948"/>
                </a:lnTo>
                <a:lnTo>
                  <a:pt x="4544" y="952"/>
                </a:lnTo>
                <a:lnTo>
                  <a:pt x="4540" y="954"/>
                </a:lnTo>
                <a:lnTo>
                  <a:pt x="4534" y="956"/>
                </a:lnTo>
                <a:lnTo>
                  <a:pt x="4522" y="958"/>
                </a:lnTo>
                <a:lnTo>
                  <a:pt x="4518" y="960"/>
                </a:lnTo>
                <a:lnTo>
                  <a:pt x="4520" y="962"/>
                </a:lnTo>
                <a:lnTo>
                  <a:pt x="4526" y="970"/>
                </a:lnTo>
                <a:lnTo>
                  <a:pt x="4532" y="980"/>
                </a:lnTo>
                <a:lnTo>
                  <a:pt x="4534" y="982"/>
                </a:lnTo>
                <a:lnTo>
                  <a:pt x="4538" y="986"/>
                </a:lnTo>
                <a:lnTo>
                  <a:pt x="4542" y="986"/>
                </a:lnTo>
                <a:lnTo>
                  <a:pt x="4546" y="984"/>
                </a:lnTo>
                <a:lnTo>
                  <a:pt x="4552" y="982"/>
                </a:lnTo>
                <a:lnTo>
                  <a:pt x="4560" y="984"/>
                </a:lnTo>
                <a:lnTo>
                  <a:pt x="4574" y="988"/>
                </a:lnTo>
                <a:lnTo>
                  <a:pt x="4580" y="988"/>
                </a:lnTo>
                <a:lnTo>
                  <a:pt x="4588" y="988"/>
                </a:lnTo>
                <a:lnTo>
                  <a:pt x="4594" y="984"/>
                </a:lnTo>
                <a:lnTo>
                  <a:pt x="4600" y="974"/>
                </a:lnTo>
                <a:lnTo>
                  <a:pt x="4604" y="970"/>
                </a:lnTo>
                <a:lnTo>
                  <a:pt x="4608" y="966"/>
                </a:lnTo>
                <a:lnTo>
                  <a:pt x="4616" y="960"/>
                </a:lnTo>
                <a:lnTo>
                  <a:pt x="4626" y="958"/>
                </a:lnTo>
                <a:lnTo>
                  <a:pt x="4636" y="960"/>
                </a:lnTo>
                <a:lnTo>
                  <a:pt x="4646" y="962"/>
                </a:lnTo>
                <a:lnTo>
                  <a:pt x="4652" y="966"/>
                </a:lnTo>
                <a:lnTo>
                  <a:pt x="4654" y="968"/>
                </a:lnTo>
                <a:lnTo>
                  <a:pt x="4654" y="970"/>
                </a:lnTo>
                <a:lnTo>
                  <a:pt x="4654" y="972"/>
                </a:lnTo>
                <a:lnTo>
                  <a:pt x="4648" y="976"/>
                </a:lnTo>
                <a:lnTo>
                  <a:pt x="4646" y="980"/>
                </a:lnTo>
                <a:lnTo>
                  <a:pt x="4650" y="982"/>
                </a:lnTo>
                <a:lnTo>
                  <a:pt x="4654" y="982"/>
                </a:lnTo>
                <a:lnTo>
                  <a:pt x="4660" y="984"/>
                </a:lnTo>
                <a:lnTo>
                  <a:pt x="4664" y="986"/>
                </a:lnTo>
                <a:lnTo>
                  <a:pt x="4666" y="988"/>
                </a:lnTo>
                <a:lnTo>
                  <a:pt x="4662" y="994"/>
                </a:lnTo>
                <a:lnTo>
                  <a:pt x="4660" y="996"/>
                </a:lnTo>
                <a:lnTo>
                  <a:pt x="4660" y="1000"/>
                </a:lnTo>
                <a:lnTo>
                  <a:pt x="4666" y="1006"/>
                </a:lnTo>
                <a:lnTo>
                  <a:pt x="4674" y="1010"/>
                </a:lnTo>
                <a:lnTo>
                  <a:pt x="4684" y="1014"/>
                </a:lnTo>
                <a:lnTo>
                  <a:pt x="4702" y="1020"/>
                </a:lnTo>
                <a:lnTo>
                  <a:pt x="4710" y="1022"/>
                </a:lnTo>
                <a:lnTo>
                  <a:pt x="4710" y="1024"/>
                </a:lnTo>
                <a:lnTo>
                  <a:pt x="4704" y="1032"/>
                </a:lnTo>
                <a:lnTo>
                  <a:pt x="4702" y="1038"/>
                </a:lnTo>
                <a:lnTo>
                  <a:pt x="4706" y="1044"/>
                </a:lnTo>
                <a:lnTo>
                  <a:pt x="4710" y="1050"/>
                </a:lnTo>
                <a:lnTo>
                  <a:pt x="4712" y="1052"/>
                </a:lnTo>
                <a:lnTo>
                  <a:pt x="4710" y="1054"/>
                </a:lnTo>
                <a:lnTo>
                  <a:pt x="4700" y="1052"/>
                </a:lnTo>
                <a:lnTo>
                  <a:pt x="4684" y="1048"/>
                </a:lnTo>
                <a:lnTo>
                  <a:pt x="4668" y="1040"/>
                </a:lnTo>
                <a:lnTo>
                  <a:pt x="4658" y="1034"/>
                </a:lnTo>
                <a:lnTo>
                  <a:pt x="4646" y="1032"/>
                </a:lnTo>
                <a:lnTo>
                  <a:pt x="4620" y="1028"/>
                </a:lnTo>
                <a:lnTo>
                  <a:pt x="4594" y="1028"/>
                </a:lnTo>
                <a:lnTo>
                  <a:pt x="4584" y="1030"/>
                </a:lnTo>
                <a:lnTo>
                  <a:pt x="4578" y="1032"/>
                </a:lnTo>
                <a:lnTo>
                  <a:pt x="4576" y="1036"/>
                </a:lnTo>
                <a:lnTo>
                  <a:pt x="4576" y="1040"/>
                </a:lnTo>
                <a:lnTo>
                  <a:pt x="4580" y="1044"/>
                </a:lnTo>
                <a:lnTo>
                  <a:pt x="4586" y="1048"/>
                </a:lnTo>
                <a:lnTo>
                  <a:pt x="4602" y="1056"/>
                </a:lnTo>
                <a:lnTo>
                  <a:pt x="4618" y="1058"/>
                </a:lnTo>
                <a:lnTo>
                  <a:pt x="4632" y="1060"/>
                </a:lnTo>
                <a:lnTo>
                  <a:pt x="4640" y="1064"/>
                </a:lnTo>
                <a:lnTo>
                  <a:pt x="4648" y="1068"/>
                </a:lnTo>
                <a:lnTo>
                  <a:pt x="4652" y="1072"/>
                </a:lnTo>
                <a:lnTo>
                  <a:pt x="4656" y="1076"/>
                </a:lnTo>
                <a:lnTo>
                  <a:pt x="4660" y="1082"/>
                </a:lnTo>
                <a:lnTo>
                  <a:pt x="4668" y="1084"/>
                </a:lnTo>
                <a:lnTo>
                  <a:pt x="4680" y="1086"/>
                </a:lnTo>
                <a:lnTo>
                  <a:pt x="4694" y="1088"/>
                </a:lnTo>
                <a:lnTo>
                  <a:pt x="4702" y="1092"/>
                </a:lnTo>
                <a:lnTo>
                  <a:pt x="4704" y="1094"/>
                </a:lnTo>
                <a:lnTo>
                  <a:pt x="4706" y="1098"/>
                </a:lnTo>
                <a:lnTo>
                  <a:pt x="4704" y="1106"/>
                </a:lnTo>
                <a:lnTo>
                  <a:pt x="4702" y="1112"/>
                </a:lnTo>
                <a:lnTo>
                  <a:pt x="4706" y="1118"/>
                </a:lnTo>
                <a:lnTo>
                  <a:pt x="4710" y="1120"/>
                </a:lnTo>
                <a:lnTo>
                  <a:pt x="4712" y="1120"/>
                </a:lnTo>
                <a:lnTo>
                  <a:pt x="4716" y="1116"/>
                </a:lnTo>
                <a:lnTo>
                  <a:pt x="4718" y="1112"/>
                </a:lnTo>
                <a:lnTo>
                  <a:pt x="4724" y="1106"/>
                </a:lnTo>
                <a:lnTo>
                  <a:pt x="4726" y="1108"/>
                </a:lnTo>
                <a:lnTo>
                  <a:pt x="4726" y="1114"/>
                </a:lnTo>
                <a:lnTo>
                  <a:pt x="4724" y="1120"/>
                </a:lnTo>
                <a:lnTo>
                  <a:pt x="4718" y="1134"/>
                </a:lnTo>
                <a:lnTo>
                  <a:pt x="4712" y="1148"/>
                </a:lnTo>
                <a:lnTo>
                  <a:pt x="4708" y="1162"/>
                </a:lnTo>
                <a:lnTo>
                  <a:pt x="4708" y="1170"/>
                </a:lnTo>
                <a:lnTo>
                  <a:pt x="4708" y="1174"/>
                </a:lnTo>
                <a:lnTo>
                  <a:pt x="4712" y="1182"/>
                </a:lnTo>
                <a:lnTo>
                  <a:pt x="4712" y="1184"/>
                </a:lnTo>
                <a:lnTo>
                  <a:pt x="4712" y="1186"/>
                </a:lnTo>
                <a:lnTo>
                  <a:pt x="4702" y="1192"/>
                </a:lnTo>
                <a:lnTo>
                  <a:pt x="4694" y="1194"/>
                </a:lnTo>
                <a:lnTo>
                  <a:pt x="4686" y="1194"/>
                </a:lnTo>
                <a:lnTo>
                  <a:pt x="4674" y="1192"/>
                </a:lnTo>
                <a:lnTo>
                  <a:pt x="4664" y="1190"/>
                </a:lnTo>
                <a:lnTo>
                  <a:pt x="4658" y="1190"/>
                </a:lnTo>
                <a:lnTo>
                  <a:pt x="4654" y="1192"/>
                </a:lnTo>
                <a:lnTo>
                  <a:pt x="4650" y="1196"/>
                </a:lnTo>
                <a:lnTo>
                  <a:pt x="4644" y="1198"/>
                </a:lnTo>
                <a:lnTo>
                  <a:pt x="4632" y="1200"/>
                </a:lnTo>
                <a:lnTo>
                  <a:pt x="4624" y="1204"/>
                </a:lnTo>
                <a:lnTo>
                  <a:pt x="4622" y="1206"/>
                </a:lnTo>
                <a:lnTo>
                  <a:pt x="4624" y="1208"/>
                </a:lnTo>
                <a:lnTo>
                  <a:pt x="4624" y="1212"/>
                </a:lnTo>
                <a:lnTo>
                  <a:pt x="4622" y="1214"/>
                </a:lnTo>
                <a:lnTo>
                  <a:pt x="4620" y="1214"/>
                </a:lnTo>
                <a:lnTo>
                  <a:pt x="4620" y="1216"/>
                </a:lnTo>
                <a:lnTo>
                  <a:pt x="4628" y="1220"/>
                </a:lnTo>
                <a:lnTo>
                  <a:pt x="4632" y="1224"/>
                </a:lnTo>
                <a:lnTo>
                  <a:pt x="4632" y="1228"/>
                </a:lnTo>
                <a:lnTo>
                  <a:pt x="4628" y="1232"/>
                </a:lnTo>
                <a:lnTo>
                  <a:pt x="4624" y="1234"/>
                </a:lnTo>
                <a:lnTo>
                  <a:pt x="4614" y="1240"/>
                </a:lnTo>
                <a:lnTo>
                  <a:pt x="4610" y="1242"/>
                </a:lnTo>
                <a:lnTo>
                  <a:pt x="4610" y="1246"/>
                </a:lnTo>
                <a:lnTo>
                  <a:pt x="4610" y="1252"/>
                </a:lnTo>
                <a:lnTo>
                  <a:pt x="4608" y="1260"/>
                </a:lnTo>
                <a:lnTo>
                  <a:pt x="4600" y="1284"/>
                </a:lnTo>
                <a:lnTo>
                  <a:pt x="4598" y="1290"/>
                </a:lnTo>
                <a:lnTo>
                  <a:pt x="4598" y="1296"/>
                </a:lnTo>
                <a:lnTo>
                  <a:pt x="4602" y="1300"/>
                </a:lnTo>
                <a:lnTo>
                  <a:pt x="4608" y="1302"/>
                </a:lnTo>
                <a:lnTo>
                  <a:pt x="4624" y="1304"/>
                </a:lnTo>
                <a:lnTo>
                  <a:pt x="4648" y="1304"/>
                </a:lnTo>
                <a:lnTo>
                  <a:pt x="4636" y="1312"/>
                </a:lnTo>
                <a:lnTo>
                  <a:pt x="4626" y="1320"/>
                </a:lnTo>
                <a:lnTo>
                  <a:pt x="4618" y="1328"/>
                </a:lnTo>
                <a:lnTo>
                  <a:pt x="4612" y="1336"/>
                </a:lnTo>
                <a:lnTo>
                  <a:pt x="4608" y="1346"/>
                </a:lnTo>
                <a:lnTo>
                  <a:pt x="4608" y="1354"/>
                </a:lnTo>
                <a:lnTo>
                  <a:pt x="4610" y="1360"/>
                </a:lnTo>
                <a:lnTo>
                  <a:pt x="4616" y="1368"/>
                </a:lnTo>
                <a:lnTo>
                  <a:pt x="4622" y="1372"/>
                </a:lnTo>
                <a:lnTo>
                  <a:pt x="4626" y="1376"/>
                </a:lnTo>
                <a:lnTo>
                  <a:pt x="4628" y="1384"/>
                </a:lnTo>
                <a:lnTo>
                  <a:pt x="4628" y="1388"/>
                </a:lnTo>
                <a:lnTo>
                  <a:pt x="4630" y="1390"/>
                </a:lnTo>
                <a:lnTo>
                  <a:pt x="4632" y="1392"/>
                </a:lnTo>
                <a:lnTo>
                  <a:pt x="4642" y="1394"/>
                </a:lnTo>
                <a:lnTo>
                  <a:pt x="4650" y="1398"/>
                </a:lnTo>
                <a:lnTo>
                  <a:pt x="4654" y="1404"/>
                </a:lnTo>
                <a:lnTo>
                  <a:pt x="4656" y="1410"/>
                </a:lnTo>
                <a:lnTo>
                  <a:pt x="4654" y="1414"/>
                </a:lnTo>
                <a:lnTo>
                  <a:pt x="4654" y="1418"/>
                </a:lnTo>
                <a:lnTo>
                  <a:pt x="4656" y="1422"/>
                </a:lnTo>
                <a:lnTo>
                  <a:pt x="4660" y="1424"/>
                </a:lnTo>
                <a:lnTo>
                  <a:pt x="4664" y="1430"/>
                </a:lnTo>
                <a:lnTo>
                  <a:pt x="4666" y="1434"/>
                </a:lnTo>
                <a:lnTo>
                  <a:pt x="4666" y="1440"/>
                </a:lnTo>
                <a:lnTo>
                  <a:pt x="4668" y="1448"/>
                </a:lnTo>
                <a:lnTo>
                  <a:pt x="4670" y="1450"/>
                </a:lnTo>
                <a:lnTo>
                  <a:pt x="4672" y="1452"/>
                </a:lnTo>
                <a:lnTo>
                  <a:pt x="4672" y="1462"/>
                </a:lnTo>
                <a:lnTo>
                  <a:pt x="4672" y="1476"/>
                </a:lnTo>
                <a:lnTo>
                  <a:pt x="4674" y="1482"/>
                </a:lnTo>
                <a:lnTo>
                  <a:pt x="4676" y="1486"/>
                </a:lnTo>
                <a:lnTo>
                  <a:pt x="4678" y="1488"/>
                </a:lnTo>
                <a:lnTo>
                  <a:pt x="4684" y="1486"/>
                </a:lnTo>
                <a:lnTo>
                  <a:pt x="4690" y="1480"/>
                </a:lnTo>
                <a:lnTo>
                  <a:pt x="4696" y="1470"/>
                </a:lnTo>
                <a:lnTo>
                  <a:pt x="4706" y="1454"/>
                </a:lnTo>
                <a:lnTo>
                  <a:pt x="4708" y="1454"/>
                </a:lnTo>
                <a:lnTo>
                  <a:pt x="4710" y="1456"/>
                </a:lnTo>
                <a:lnTo>
                  <a:pt x="4712" y="1462"/>
                </a:lnTo>
                <a:lnTo>
                  <a:pt x="4714" y="1462"/>
                </a:lnTo>
                <a:lnTo>
                  <a:pt x="4720" y="1460"/>
                </a:lnTo>
                <a:lnTo>
                  <a:pt x="4726" y="1456"/>
                </a:lnTo>
                <a:lnTo>
                  <a:pt x="4732" y="1454"/>
                </a:lnTo>
                <a:lnTo>
                  <a:pt x="4738" y="1452"/>
                </a:lnTo>
                <a:lnTo>
                  <a:pt x="4742" y="1452"/>
                </a:lnTo>
                <a:lnTo>
                  <a:pt x="4748" y="1454"/>
                </a:lnTo>
                <a:lnTo>
                  <a:pt x="4752" y="1458"/>
                </a:lnTo>
                <a:lnTo>
                  <a:pt x="4756" y="1462"/>
                </a:lnTo>
                <a:lnTo>
                  <a:pt x="4758" y="1468"/>
                </a:lnTo>
                <a:lnTo>
                  <a:pt x="4758" y="1474"/>
                </a:lnTo>
                <a:lnTo>
                  <a:pt x="4756" y="1474"/>
                </a:lnTo>
                <a:lnTo>
                  <a:pt x="4748" y="1470"/>
                </a:lnTo>
                <a:lnTo>
                  <a:pt x="4738" y="1462"/>
                </a:lnTo>
                <a:lnTo>
                  <a:pt x="4732" y="1462"/>
                </a:lnTo>
                <a:lnTo>
                  <a:pt x="4728" y="1462"/>
                </a:lnTo>
                <a:lnTo>
                  <a:pt x="4724" y="1466"/>
                </a:lnTo>
                <a:lnTo>
                  <a:pt x="4724" y="1468"/>
                </a:lnTo>
                <a:lnTo>
                  <a:pt x="4732" y="1472"/>
                </a:lnTo>
                <a:lnTo>
                  <a:pt x="4734" y="1474"/>
                </a:lnTo>
                <a:lnTo>
                  <a:pt x="4736" y="1476"/>
                </a:lnTo>
                <a:lnTo>
                  <a:pt x="4734" y="1476"/>
                </a:lnTo>
                <a:lnTo>
                  <a:pt x="4726" y="1478"/>
                </a:lnTo>
                <a:lnTo>
                  <a:pt x="4720" y="1478"/>
                </a:lnTo>
                <a:lnTo>
                  <a:pt x="4716" y="1480"/>
                </a:lnTo>
                <a:lnTo>
                  <a:pt x="4716" y="1482"/>
                </a:lnTo>
                <a:lnTo>
                  <a:pt x="4716" y="1484"/>
                </a:lnTo>
                <a:lnTo>
                  <a:pt x="4718" y="1486"/>
                </a:lnTo>
                <a:lnTo>
                  <a:pt x="4716" y="1488"/>
                </a:lnTo>
                <a:lnTo>
                  <a:pt x="4712" y="1490"/>
                </a:lnTo>
                <a:lnTo>
                  <a:pt x="4704" y="1492"/>
                </a:lnTo>
                <a:lnTo>
                  <a:pt x="4692" y="1494"/>
                </a:lnTo>
                <a:lnTo>
                  <a:pt x="4694" y="1496"/>
                </a:lnTo>
                <a:lnTo>
                  <a:pt x="4696" y="1500"/>
                </a:lnTo>
                <a:lnTo>
                  <a:pt x="4696" y="1502"/>
                </a:lnTo>
                <a:lnTo>
                  <a:pt x="4694" y="1502"/>
                </a:lnTo>
                <a:lnTo>
                  <a:pt x="4692" y="1504"/>
                </a:lnTo>
                <a:lnTo>
                  <a:pt x="4690" y="1506"/>
                </a:lnTo>
                <a:lnTo>
                  <a:pt x="4694" y="1510"/>
                </a:lnTo>
                <a:lnTo>
                  <a:pt x="4696" y="1512"/>
                </a:lnTo>
                <a:lnTo>
                  <a:pt x="4698" y="1516"/>
                </a:lnTo>
                <a:lnTo>
                  <a:pt x="4696" y="1518"/>
                </a:lnTo>
                <a:lnTo>
                  <a:pt x="4696" y="1522"/>
                </a:lnTo>
                <a:lnTo>
                  <a:pt x="4696" y="1524"/>
                </a:lnTo>
                <a:lnTo>
                  <a:pt x="4698" y="1532"/>
                </a:lnTo>
                <a:lnTo>
                  <a:pt x="4710" y="1552"/>
                </a:lnTo>
                <a:lnTo>
                  <a:pt x="4714" y="1556"/>
                </a:lnTo>
                <a:lnTo>
                  <a:pt x="4718" y="1560"/>
                </a:lnTo>
                <a:lnTo>
                  <a:pt x="4728" y="1562"/>
                </a:lnTo>
                <a:lnTo>
                  <a:pt x="4734" y="1562"/>
                </a:lnTo>
                <a:lnTo>
                  <a:pt x="4734" y="1564"/>
                </a:lnTo>
                <a:lnTo>
                  <a:pt x="4734" y="1568"/>
                </a:lnTo>
                <a:lnTo>
                  <a:pt x="4734" y="1572"/>
                </a:lnTo>
                <a:lnTo>
                  <a:pt x="4734" y="1574"/>
                </a:lnTo>
                <a:lnTo>
                  <a:pt x="4738" y="1582"/>
                </a:lnTo>
                <a:lnTo>
                  <a:pt x="4742" y="1588"/>
                </a:lnTo>
                <a:lnTo>
                  <a:pt x="4744" y="1592"/>
                </a:lnTo>
                <a:lnTo>
                  <a:pt x="4744" y="1596"/>
                </a:lnTo>
                <a:lnTo>
                  <a:pt x="4744" y="1604"/>
                </a:lnTo>
                <a:lnTo>
                  <a:pt x="4746" y="1610"/>
                </a:lnTo>
                <a:lnTo>
                  <a:pt x="4752" y="1614"/>
                </a:lnTo>
                <a:lnTo>
                  <a:pt x="4762" y="1618"/>
                </a:lnTo>
                <a:lnTo>
                  <a:pt x="4768" y="1622"/>
                </a:lnTo>
                <a:lnTo>
                  <a:pt x="4770" y="1626"/>
                </a:lnTo>
                <a:lnTo>
                  <a:pt x="4772" y="1630"/>
                </a:lnTo>
                <a:lnTo>
                  <a:pt x="4770" y="1634"/>
                </a:lnTo>
                <a:lnTo>
                  <a:pt x="4770" y="1638"/>
                </a:lnTo>
                <a:lnTo>
                  <a:pt x="4770" y="1640"/>
                </a:lnTo>
                <a:lnTo>
                  <a:pt x="4774" y="1638"/>
                </a:lnTo>
                <a:lnTo>
                  <a:pt x="4778" y="1638"/>
                </a:lnTo>
                <a:lnTo>
                  <a:pt x="4780" y="1640"/>
                </a:lnTo>
                <a:lnTo>
                  <a:pt x="4782" y="1646"/>
                </a:lnTo>
                <a:lnTo>
                  <a:pt x="4782" y="1654"/>
                </a:lnTo>
                <a:lnTo>
                  <a:pt x="4784" y="1656"/>
                </a:lnTo>
                <a:lnTo>
                  <a:pt x="4786" y="1656"/>
                </a:lnTo>
                <a:lnTo>
                  <a:pt x="4792" y="1654"/>
                </a:lnTo>
                <a:lnTo>
                  <a:pt x="4794" y="1656"/>
                </a:lnTo>
                <a:lnTo>
                  <a:pt x="4794" y="1662"/>
                </a:lnTo>
                <a:lnTo>
                  <a:pt x="4790" y="1670"/>
                </a:lnTo>
                <a:lnTo>
                  <a:pt x="4790" y="1676"/>
                </a:lnTo>
                <a:lnTo>
                  <a:pt x="4792" y="1678"/>
                </a:lnTo>
                <a:lnTo>
                  <a:pt x="4802" y="1678"/>
                </a:lnTo>
                <a:lnTo>
                  <a:pt x="4814" y="1678"/>
                </a:lnTo>
                <a:lnTo>
                  <a:pt x="4816" y="1680"/>
                </a:lnTo>
                <a:lnTo>
                  <a:pt x="4816" y="1684"/>
                </a:lnTo>
                <a:lnTo>
                  <a:pt x="4814" y="1688"/>
                </a:lnTo>
                <a:lnTo>
                  <a:pt x="4814" y="1692"/>
                </a:lnTo>
                <a:lnTo>
                  <a:pt x="4816" y="1694"/>
                </a:lnTo>
                <a:lnTo>
                  <a:pt x="4820" y="1694"/>
                </a:lnTo>
                <a:lnTo>
                  <a:pt x="4826" y="1694"/>
                </a:lnTo>
                <a:lnTo>
                  <a:pt x="4830" y="1696"/>
                </a:lnTo>
                <a:lnTo>
                  <a:pt x="4832" y="1698"/>
                </a:lnTo>
                <a:lnTo>
                  <a:pt x="4834" y="1700"/>
                </a:lnTo>
                <a:lnTo>
                  <a:pt x="4832" y="1702"/>
                </a:lnTo>
                <a:lnTo>
                  <a:pt x="4830" y="1702"/>
                </a:lnTo>
                <a:lnTo>
                  <a:pt x="4826" y="1704"/>
                </a:lnTo>
                <a:lnTo>
                  <a:pt x="4826" y="1708"/>
                </a:lnTo>
                <a:lnTo>
                  <a:pt x="4826" y="1712"/>
                </a:lnTo>
                <a:lnTo>
                  <a:pt x="4830" y="1720"/>
                </a:lnTo>
                <a:lnTo>
                  <a:pt x="4832" y="1724"/>
                </a:lnTo>
                <a:lnTo>
                  <a:pt x="4836" y="1726"/>
                </a:lnTo>
                <a:lnTo>
                  <a:pt x="4840" y="1726"/>
                </a:lnTo>
                <a:lnTo>
                  <a:pt x="4846" y="1726"/>
                </a:lnTo>
                <a:lnTo>
                  <a:pt x="4852" y="1722"/>
                </a:lnTo>
                <a:lnTo>
                  <a:pt x="4860" y="1716"/>
                </a:lnTo>
                <a:lnTo>
                  <a:pt x="4868" y="1712"/>
                </a:lnTo>
                <a:lnTo>
                  <a:pt x="4874" y="1710"/>
                </a:lnTo>
                <a:lnTo>
                  <a:pt x="4878" y="1712"/>
                </a:lnTo>
                <a:lnTo>
                  <a:pt x="4880" y="1712"/>
                </a:lnTo>
                <a:lnTo>
                  <a:pt x="4884" y="1716"/>
                </a:lnTo>
                <a:lnTo>
                  <a:pt x="4886" y="1716"/>
                </a:lnTo>
                <a:lnTo>
                  <a:pt x="4890" y="1712"/>
                </a:lnTo>
                <a:lnTo>
                  <a:pt x="4900" y="1706"/>
                </a:lnTo>
                <a:lnTo>
                  <a:pt x="4910" y="1702"/>
                </a:lnTo>
                <a:lnTo>
                  <a:pt x="4916" y="1698"/>
                </a:lnTo>
                <a:lnTo>
                  <a:pt x="4918" y="1696"/>
                </a:lnTo>
                <a:lnTo>
                  <a:pt x="4918" y="1692"/>
                </a:lnTo>
                <a:lnTo>
                  <a:pt x="4918" y="1688"/>
                </a:lnTo>
                <a:lnTo>
                  <a:pt x="4918" y="1686"/>
                </a:lnTo>
                <a:lnTo>
                  <a:pt x="4920" y="1686"/>
                </a:lnTo>
                <a:lnTo>
                  <a:pt x="4924" y="1690"/>
                </a:lnTo>
                <a:lnTo>
                  <a:pt x="4926" y="1694"/>
                </a:lnTo>
                <a:lnTo>
                  <a:pt x="4926" y="1698"/>
                </a:lnTo>
                <a:lnTo>
                  <a:pt x="4926" y="1704"/>
                </a:lnTo>
                <a:lnTo>
                  <a:pt x="4922" y="1708"/>
                </a:lnTo>
                <a:lnTo>
                  <a:pt x="4914" y="1718"/>
                </a:lnTo>
                <a:lnTo>
                  <a:pt x="4912" y="1724"/>
                </a:lnTo>
                <a:lnTo>
                  <a:pt x="4912" y="1728"/>
                </a:lnTo>
                <a:lnTo>
                  <a:pt x="4916" y="1730"/>
                </a:lnTo>
                <a:lnTo>
                  <a:pt x="4926" y="1736"/>
                </a:lnTo>
                <a:lnTo>
                  <a:pt x="4936" y="1738"/>
                </a:lnTo>
                <a:lnTo>
                  <a:pt x="4944" y="1738"/>
                </a:lnTo>
                <a:lnTo>
                  <a:pt x="4956" y="1738"/>
                </a:lnTo>
                <a:lnTo>
                  <a:pt x="4962" y="1738"/>
                </a:lnTo>
                <a:lnTo>
                  <a:pt x="4962" y="1740"/>
                </a:lnTo>
                <a:lnTo>
                  <a:pt x="4962" y="1744"/>
                </a:lnTo>
                <a:lnTo>
                  <a:pt x="4956" y="1752"/>
                </a:lnTo>
                <a:lnTo>
                  <a:pt x="4954" y="1758"/>
                </a:lnTo>
                <a:lnTo>
                  <a:pt x="4952" y="1762"/>
                </a:lnTo>
                <a:lnTo>
                  <a:pt x="4954" y="1766"/>
                </a:lnTo>
                <a:lnTo>
                  <a:pt x="4958" y="1768"/>
                </a:lnTo>
                <a:lnTo>
                  <a:pt x="4964" y="1770"/>
                </a:lnTo>
                <a:lnTo>
                  <a:pt x="4968" y="1770"/>
                </a:lnTo>
                <a:lnTo>
                  <a:pt x="4974" y="1768"/>
                </a:lnTo>
                <a:lnTo>
                  <a:pt x="4978" y="1766"/>
                </a:lnTo>
                <a:lnTo>
                  <a:pt x="4988" y="1758"/>
                </a:lnTo>
                <a:lnTo>
                  <a:pt x="4990" y="1758"/>
                </a:lnTo>
                <a:lnTo>
                  <a:pt x="4992" y="1758"/>
                </a:lnTo>
                <a:lnTo>
                  <a:pt x="4998" y="1762"/>
                </a:lnTo>
                <a:lnTo>
                  <a:pt x="5006" y="1770"/>
                </a:lnTo>
                <a:lnTo>
                  <a:pt x="5018" y="1776"/>
                </a:lnTo>
                <a:lnTo>
                  <a:pt x="5022" y="1776"/>
                </a:lnTo>
                <a:lnTo>
                  <a:pt x="5026" y="1774"/>
                </a:lnTo>
                <a:lnTo>
                  <a:pt x="5030" y="1772"/>
                </a:lnTo>
                <a:lnTo>
                  <a:pt x="5034" y="1768"/>
                </a:lnTo>
                <a:lnTo>
                  <a:pt x="5036" y="1762"/>
                </a:lnTo>
                <a:lnTo>
                  <a:pt x="5036" y="1756"/>
                </a:lnTo>
                <a:lnTo>
                  <a:pt x="5036" y="1748"/>
                </a:lnTo>
                <a:lnTo>
                  <a:pt x="5034" y="1746"/>
                </a:lnTo>
                <a:lnTo>
                  <a:pt x="5030" y="1744"/>
                </a:lnTo>
                <a:lnTo>
                  <a:pt x="5028" y="1744"/>
                </a:lnTo>
                <a:lnTo>
                  <a:pt x="5022" y="1746"/>
                </a:lnTo>
                <a:lnTo>
                  <a:pt x="5024" y="1742"/>
                </a:lnTo>
                <a:lnTo>
                  <a:pt x="5026" y="1740"/>
                </a:lnTo>
                <a:lnTo>
                  <a:pt x="5030" y="1736"/>
                </a:lnTo>
                <a:lnTo>
                  <a:pt x="5040" y="1732"/>
                </a:lnTo>
                <a:lnTo>
                  <a:pt x="5044" y="1730"/>
                </a:lnTo>
                <a:lnTo>
                  <a:pt x="5048" y="1728"/>
                </a:lnTo>
                <a:lnTo>
                  <a:pt x="5048" y="1724"/>
                </a:lnTo>
                <a:lnTo>
                  <a:pt x="5048" y="1718"/>
                </a:lnTo>
                <a:lnTo>
                  <a:pt x="5048" y="1710"/>
                </a:lnTo>
                <a:lnTo>
                  <a:pt x="5050" y="1700"/>
                </a:lnTo>
                <a:lnTo>
                  <a:pt x="5060" y="1676"/>
                </a:lnTo>
                <a:lnTo>
                  <a:pt x="5070" y="1650"/>
                </a:lnTo>
                <a:lnTo>
                  <a:pt x="5072" y="1640"/>
                </a:lnTo>
                <a:lnTo>
                  <a:pt x="5072" y="1630"/>
                </a:lnTo>
                <a:lnTo>
                  <a:pt x="5070" y="1624"/>
                </a:lnTo>
                <a:lnTo>
                  <a:pt x="5068" y="1622"/>
                </a:lnTo>
                <a:lnTo>
                  <a:pt x="5066" y="1620"/>
                </a:lnTo>
                <a:lnTo>
                  <a:pt x="5064" y="1622"/>
                </a:lnTo>
                <a:lnTo>
                  <a:pt x="5062" y="1622"/>
                </a:lnTo>
                <a:lnTo>
                  <a:pt x="5060" y="1622"/>
                </a:lnTo>
                <a:lnTo>
                  <a:pt x="5056" y="1620"/>
                </a:lnTo>
                <a:lnTo>
                  <a:pt x="5050" y="1614"/>
                </a:lnTo>
                <a:lnTo>
                  <a:pt x="5048" y="1610"/>
                </a:lnTo>
                <a:lnTo>
                  <a:pt x="5048" y="1608"/>
                </a:lnTo>
                <a:lnTo>
                  <a:pt x="5058" y="1612"/>
                </a:lnTo>
                <a:lnTo>
                  <a:pt x="5068" y="1614"/>
                </a:lnTo>
                <a:lnTo>
                  <a:pt x="5072" y="1614"/>
                </a:lnTo>
                <a:lnTo>
                  <a:pt x="5072" y="1610"/>
                </a:lnTo>
                <a:lnTo>
                  <a:pt x="5070" y="1604"/>
                </a:lnTo>
                <a:lnTo>
                  <a:pt x="5068" y="1602"/>
                </a:lnTo>
                <a:lnTo>
                  <a:pt x="5062" y="1598"/>
                </a:lnTo>
                <a:lnTo>
                  <a:pt x="5056" y="1596"/>
                </a:lnTo>
                <a:lnTo>
                  <a:pt x="5056" y="1594"/>
                </a:lnTo>
                <a:lnTo>
                  <a:pt x="5058" y="1592"/>
                </a:lnTo>
                <a:lnTo>
                  <a:pt x="5062" y="1588"/>
                </a:lnTo>
                <a:lnTo>
                  <a:pt x="5066" y="1586"/>
                </a:lnTo>
                <a:lnTo>
                  <a:pt x="5080" y="1584"/>
                </a:lnTo>
                <a:lnTo>
                  <a:pt x="5086" y="1582"/>
                </a:lnTo>
                <a:lnTo>
                  <a:pt x="5092" y="1578"/>
                </a:lnTo>
                <a:lnTo>
                  <a:pt x="5096" y="1574"/>
                </a:lnTo>
                <a:lnTo>
                  <a:pt x="5098" y="1566"/>
                </a:lnTo>
                <a:lnTo>
                  <a:pt x="5100" y="1560"/>
                </a:lnTo>
                <a:lnTo>
                  <a:pt x="5102" y="1556"/>
                </a:lnTo>
                <a:lnTo>
                  <a:pt x="5106" y="1556"/>
                </a:lnTo>
                <a:lnTo>
                  <a:pt x="5108" y="1558"/>
                </a:lnTo>
                <a:lnTo>
                  <a:pt x="5114" y="1562"/>
                </a:lnTo>
                <a:lnTo>
                  <a:pt x="5116" y="1560"/>
                </a:lnTo>
                <a:lnTo>
                  <a:pt x="5116" y="1556"/>
                </a:lnTo>
                <a:lnTo>
                  <a:pt x="5118" y="1550"/>
                </a:lnTo>
                <a:lnTo>
                  <a:pt x="5122" y="1544"/>
                </a:lnTo>
                <a:lnTo>
                  <a:pt x="5130" y="1538"/>
                </a:lnTo>
                <a:lnTo>
                  <a:pt x="5136" y="1530"/>
                </a:lnTo>
                <a:lnTo>
                  <a:pt x="5138" y="1526"/>
                </a:lnTo>
                <a:lnTo>
                  <a:pt x="5138" y="1520"/>
                </a:lnTo>
                <a:lnTo>
                  <a:pt x="5136" y="1508"/>
                </a:lnTo>
                <a:lnTo>
                  <a:pt x="5138" y="1502"/>
                </a:lnTo>
                <a:lnTo>
                  <a:pt x="5136" y="1500"/>
                </a:lnTo>
                <a:lnTo>
                  <a:pt x="5134" y="1498"/>
                </a:lnTo>
                <a:lnTo>
                  <a:pt x="5122" y="1498"/>
                </a:lnTo>
                <a:lnTo>
                  <a:pt x="5114" y="1496"/>
                </a:lnTo>
                <a:lnTo>
                  <a:pt x="5106" y="1494"/>
                </a:lnTo>
                <a:lnTo>
                  <a:pt x="5102" y="1492"/>
                </a:lnTo>
                <a:lnTo>
                  <a:pt x="5098" y="1488"/>
                </a:lnTo>
                <a:lnTo>
                  <a:pt x="5098" y="1486"/>
                </a:lnTo>
                <a:lnTo>
                  <a:pt x="5098" y="1484"/>
                </a:lnTo>
                <a:lnTo>
                  <a:pt x="5100" y="1484"/>
                </a:lnTo>
                <a:lnTo>
                  <a:pt x="5106" y="1484"/>
                </a:lnTo>
                <a:lnTo>
                  <a:pt x="5112" y="1486"/>
                </a:lnTo>
                <a:lnTo>
                  <a:pt x="5116" y="1486"/>
                </a:lnTo>
                <a:lnTo>
                  <a:pt x="5124" y="1484"/>
                </a:lnTo>
                <a:lnTo>
                  <a:pt x="5130" y="1482"/>
                </a:lnTo>
                <a:lnTo>
                  <a:pt x="5136" y="1482"/>
                </a:lnTo>
                <a:lnTo>
                  <a:pt x="5144" y="1482"/>
                </a:lnTo>
                <a:lnTo>
                  <a:pt x="5144" y="1480"/>
                </a:lnTo>
                <a:lnTo>
                  <a:pt x="5144" y="1478"/>
                </a:lnTo>
                <a:lnTo>
                  <a:pt x="5140" y="1468"/>
                </a:lnTo>
                <a:lnTo>
                  <a:pt x="5126" y="1454"/>
                </a:lnTo>
                <a:lnTo>
                  <a:pt x="5120" y="1446"/>
                </a:lnTo>
                <a:lnTo>
                  <a:pt x="5116" y="1440"/>
                </a:lnTo>
                <a:lnTo>
                  <a:pt x="5118" y="1436"/>
                </a:lnTo>
                <a:lnTo>
                  <a:pt x="5120" y="1434"/>
                </a:lnTo>
                <a:lnTo>
                  <a:pt x="5126" y="1434"/>
                </a:lnTo>
                <a:lnTo>
                  <a:pt x="5132" y="1434"/>
                </a:lnTo>
                <a:lnTo>
                  <a:pt x="5146" y="1436"/>
                </a:lnTo>
                <a:lnTo>
                  <a:pt x="5152" y="1438"/>
                </a:lnTo>
                <a:lnTo>
                  <a:pt x="5158" y="1436"/>
                </a:lnTo>
                <a:lnTo>
                  <a:pt x="5160" y="1432"/>
                </a:lnTo>
                <a:lnTo>
                  <a:pt x="5164" y="1428"/>
                </a:lnTo>
                <a:lnTo>
                  <a:pt x="5168" y="1420"/>
                </a:lnTo>
                <a:lnTo>
                  <a:pt x="5170" y="1418"/>
                </a:lnTo>
                <a:lnTo>
                  <a:pt x="5174" y="1418"/>
                </a:lnTo>
                <a:lnTo>
                  <a:pt x="5180" y="1418"/>
                </a:lnTo>
                <a:lnTo>
                  <a:pt x="5184" y="1418"/>
                </a:lnTo>
                <a:lnTo>
                  <a:pt x="5180" y="1414"/>
                </a:lnTo>
                <a:lnTo>
                  <a:pt x="5170" y="1408"/>
                </a:lnTo>
                <a:lnTo>
                  <a:pt x="5162" y="1404"/>
                </a:lnTo>
                <a:lnTo>
                  <a:pt x="5162" y="1402"/>
                </a:lnTo>
                <a:lnTo>
                  <a:pt x="5168" y="1402"/>
                </a:lnTo>
                <a:lnTo>
                  <a:pt x="5174" y="1398"/>
                </a:lnTo>
                <a:lnTo>
                  <a:pt x="5180" y="1396"/>
                </a:lnTo>
                <a:lnTo>
                  <a:pt x="5188" y="1398"/>
                </a:lnTo>
                <a:lnTo>
                  <a:pt x="5196" y="1398"/>
                </a:lnTo>
                <a:lnTo>
                  <a:pt x="5208" y="1398"/>
                </a:lnTo>
                <a:lnTo>
                  <a:pt x="5218" y="1396"/>
                </a:lnTo>
                <a:lnTo>
                  <a:pt x="5224" y="1396"/>
                </a:lnTo>
                <a:lnTo>
                  <a:pt x="5230" y="1394"/>
                </a:lnTo>
                <a:lnTo>
                  <a:pt x="5234" y="1390"/>
                </a:lnTo>
                <a:lnTo>
                  <a:pt x="5236" y="1386"/>
                </a:lnTo>
                <a:lnTo>
                  <a:pt x="5234" y="1382"/>
                </a:lnTo>
                <a:lnTo>
                  <a:pt x="5234" y="1380"/>
                </a:lnTo>
                <a:lnTo>
                  <a:pt x="5238" y="1376"/>
                </a:lnTo>
                <a:lnTo>
                  <a:pt x="5242" y="1370"/>
                </a:lnTo>
                <a:lnTo>
                  <a:pt x="5240" y="1368"/>
                </a:lnTo>
                <a:lnTo>
                  <a:pt x="5240" y="1364"/>
                </a:lnTo>
                <a:lnTo>
                  <a:pt x="5248" y="1358"/>
                </a:lnTo>
                <a:lnTo>
                  <a:pt x="5250" y="1356"/>
                </a:lnTo>
                <a:lnTo>
                  <a:pt x="5252" y="1354"/>
                </a:lnTo>
                <a:lnTo>
                  <a:pt x="5250" y="1350"/>
                </a:lnTo>
                <a:lnTo>
                  <a:pt x="5248" y="1348"/>
                </a:lnTo>
                <a:lnTo>
                  <a:pt x="5242" y="1346"/>
                </a:lnTo>
                <a:lnTo>
                  <a:pt x="5242" y="1344"/>
                </a:lnTo>
                <a:lnTo>
                  <a:pt x="5242" y="1342"/>
                </a:lnTo>
                <a:lnTo>
                  <a:pt x="5246" y="1342"/>
                </a:lnTo>
                <a:lnTo>
                  <a:pt x="5250" y="1342"/>
                </a:lnTo>
                <a:lnTo>
                  <a:pt x="5256" y="1344"/>
                </a:lnTo>
                <a:lnTo>
                  <a:pt x="5266" y="1344"/>
                </a:lnTo>
                <a:lnTo>
                  <a:pt x="5272" y="1344"/>
                </a:lnTo>
                <a:lnTo>
                  <a:pt x="5270" y="1346"/>
                </a:lnTo>
                <a:lnTo>
                  <a:pt x="5264" y="1352"/>
                </a:lnTo>
                <a:lnTo>
                  <a:pt x="5260" y="1356"/>
                </a:lnTo>
                <a:lnTo>
                  <a:pt x="5258" y="1360"/>
                </a:lnTo>
                <a:lnTo>
                  <a:pt x="5254" y="1364"/>
                </a:lnTo>
                <a:lnTo>
                  <a:pt x="5250" y="1366"/>
                </a:lnTo>
                <a:lnTo>
                  <a:pt x="5248" y="1372"/>
                </a:lnTo>
                <a:lnTo>
                  <a:pt x="5248" y="1378"/>
                </a:lnTo>
                <a:lnTo>
                  <a:pt x="5244" y="1386"/>
                </a:lnTo>
                <a:lnTo>
                  <a:pt x="5242" y="1392"/>
                </a:lnTo>
                <a:lnTo>
                  <a:pt x="5242" y="1394"/>
                </a:lnTo>
                <a:lnTo>
                  <a:pt x="5244" y="1396"/>
                </a:lnTo>
                <a:lnTo>
                  <a:pt x="5250" y="1398"/>
                </a:lnTo>
                <a:lnTo>
                  <a:pt x="5256" y="1398"/>
                </a:lnTo>
                <a:lnTo>
                  <a:pt x="5262" y="1396"/>
                </a:lnTo>
                <a:lnTo>
                  <a:pt x="5268" y="1390"/>
                </a:lnTo>
                <a:lnTo>
                  <a:pt x="5276" y="1380"/>
                </a:lnTo>
                <a:lnTo>
                  <a:pt x="5280" y="1380"/>
                </a:lnTo>
                <a:lnTo>
                  <a:pt x="5284" y="1382"/>
                </a:lnTo>
                <a:lnTo>
                  <a:pt x="5290" y="1386"/>
                </a:lnTo>
                <a:lnTo>
                  <a:pt x="5292" y="1384"/>
                </a:lnTo>
                <a:lnTo>
                  <a:pt x="5292" y="1380"/>
                </a:lnTo>
                <a:lnTo>
                  <a:pt x="5290" y="1378"/>
                </a:lnTo>
                <a:lnTo>
                  <a:pt x="5288" y="1376"/>
                </a:lnTo>
                <a:lnTo>
                  <a:pt x="5290" y="1374"/>
                </a:lnTo>
                <a:lnTo>
                  <a:pt x="5294" y="1370"/>
                </a:lnTo>
                <a:lnTo>
                  <a:pt x="5300" y="1370"/>
                </a:lnTo>
                <a:lnTo>
                  <a:pt x="5302" y="1370"/>
                </a:lnTo>
                <a:lnTo>
                  <a:pt x="5306" y="1370"/>
                </a:lnTo>
                <a:lnTo>
                  <a:pt x="5308" y="1372"/>
                </a:lnTo>
                <a:lnTo>
                  <a:pt x="5312" y="1372"/>
                </a:lnTo>
                <a:lnTo>
                  <a:pt x="5320" y="1370"/>
                </a:lnTo>
                <a:lnTo>
                  <a:pt x="5336" y="1362"/>
                </a:lnTo>
                <a:lnTo>
                  <a:pt x="5338" y="1358"/>
                </a:lnTo>
                <a:lnTo>
                  <a:pt x="5338" y="1354"/>
                </a:lnTo>
                <a:lnTo>
                  <a:pt x="5338" y="1350"/>
                </a:lnTo>
                <a:lnTo>
                  <a:pt x="5340" y="1350"/>
                </a:lnTo>
                <a:lnTo>
                  <a:pt x="5340" y="1348"/>
                </a:lnTo>
                <a:lnTo>
                  <a:pt x="5344" y="1350"/>
                </a:lnTo>
                <a:lnTo>
                  <a:pt x="5346" y="1350"/>
                </a:lnTo>
                <a:lnTo>
                  <a:pt x="5346" y="1352"/>
                </a:lnTo>
                <a:lnTo>
                  <a:pt x="5348" y="1354"/>
                </a:lnTo>
                <a:lnTo>
                  <a:pt x="5358" y="1350"/>
                </a:lnTo>
                <a:lnTo>
                  <a:pt x="5368" y="1344"/>
                </a:lnTo>
                <a:lnTo>
                  <a:pt x="5394" y="1324"/>
                </a:lnTo>
                <a:lnTo>
                  <a:pt x="5406" y="1312"/>
                </a:lnTo>
                <a:lnTo>
                  <a:pt x="5416" y="1300"/>
                </a:lnTo>
                <a:lnTo>
                  <a:pt x="5424" y="1290"/>
                </a:lnTo>
                <a:lnTo>
                  <a:pt x="5428" y="1280"/>
                </a:lnTo>
                <a:lnTo>
                  <a:pt x="5436" y="1264"/>
                </a:lnTo>
                <a:lnTo>
                  <a:pt x="5446" y="1250"/>
                </a:lnTo>
                <a:lnTo>
                  <a:pt x="5458" y="1240"/>
                </a:lnTo>
                <a:lnTo>
                  <a:pt x="5464" y="1238"/>
                </a:lnTo>
                <a:lnTo>
                  <a:pt x="5470" y="1238"/>
                </a:lnTo>
                <a:lnTo>
                  <a:pt x="5480" y="1236"/>
                </a:lnTo>
                <a:lnTo>
                  <a:pt x="5482" y="1234"/>
                </a:lnTo>
                <a:lnTo>
                  <a:pt x="5484" y="1230"/>
                </a:lnTo>
                <a:lnTo>
                  <a:pt x="5484" y="1226"/>
                </a:lnTo>
                <a:lnTo>
                  <a:pt x="5482" y="1220"/>
                </a:lnTo>
                <a:lnTo>
                  <a:pt x="5476" y="1214"/>
                </a:lnTo>
                <a:lnTo>
                  <a:pt x="5468" y="1204"/>
                </a:lnTo>
                <a:lnTo>
                  <a:pt x="5462" y="1196"/>
                </a:lnTo>
                <a:lnTo>
                  <a:pt x="5462" y="1194"/>
                </a:lnTo>
                <a:lnTo>
                  <a:pt x="5472" y="1200"/>
                </a:lnTo>
                <a:lnTo>
                  <a:pt x="5506" y="1222"/>
                </a:lnTo>
                <a:lnTo>
                  <a:pt x="5522" y="1226"/>
                </a:lnTo>
                <a:lnTo>
                  <a:pt x="5530" y="1228"/>
                </a:lnTo>
                <a:lnTo>
                  <a:pt x="5538" y="1228"/>
                </a:lnTo>
                <a:lnTo>
                  <a:pt x="5546" y="1226"/>
                </a:lnTo>
                <a:lnTo>
                  <a:pt x="5554" y="1222"/>
                </a:lnTo>
                <a:lnTo>
                  <a:pt x="5560" y="1218"/>
                </a:lnTo>
                <a:lnTo>
                  <a:pt x="5566" y="1212"/>
                </a:lnTo>
                <a:lnTo>
                  <a:pt x="5568" y="1206"/>
                </a:lnTo>
                <a:lnTo>
                  <a:pt x="5572" y="1204"/>
                </a:lnTo>
                <a:lnTo>
                  <a:pt x="5574" y="1204"/>
                </a:lnTo>
                <a:lnTo>
                  <a:pt x="5578" y="1206"/>
                </a:lnTo>
                <a:lnTo>
                  <a:pt x="5584" y="1208"/>
                </a:lnTo>
                <a:lnTo>
                  <a:pt x="5592" y="1208"/>
                </a:lnTo>
                <a:lnTo>
                  <a:pt x="5602" y="1206"/>
                </a:lnTo>
                <a:lnTo>
                  <a:pt x="5618" y="1202"/>
                </a:lnTo>
                <a:lnTo>
                  <a:pt x="5636" y="1196"/>
                </a:lnTo>
                <a:lnTo>
                  <a:pt x="5656" y="1190"/>
                </a:lnTo>
                <a:lnTo>
                  <a:pt x="5692" y="1184"/>
                </a:lnTo>
                <a:lnTo>
                  <a:pt x="5722" y="1176"/>
                </a:lnTo>
                <a:lnTo>
                  <a:pt x="5734" y="1172"/>
                </a:lnTo>
                <a:lnTo>
                  <a:pt x="5742" y="1166"/>
                </a:lnTo>
                <a:lnTo>
                  <a:pt x="5756" y="1152"/>
                </a:lnTo>
                <a:lnTo>
                  <a:pt x="5770" y="1140"/>
                </a:lnTo>
                <a:lnTo>
                  <a:pt x="5786" y="1132"/>
                </a:lnTo>
                <a:lnTo>
                  <a:pt x="5796" y="1128"/>
                </a:lnTo>
                <a:lnTo>
                  <a:pt x="5806" y="1126"/>
                </a:lnTo>
                <a:lnTo>
                  <a:pt x="5814" y="1124"/>
                </a:lnTo>
                <a:lnTo>
                  <a:pt x="5818" y="1122"/>
                </a:lnTo>
                <a:lnTo>
                  <a:pt x="5818" y="1118"/>
                </a:lnTo>
                <a:lnTo>
                  <a:pt x="5818" y="1114"/>
                </a:lnTo>
                <a:lnTo>
                  <a:pt x="5818" y="1112"/>
                </a:lnTo>
                <a:lnTo>
                  <a:pt x="5818" y="1108"/>
                </a:lnTo>
                <a:lnTo>
                  <a:pt x="5822" y="1106"/>
                </a:lnTo>
                <a:lnTo>
                  <a:pt x="5832" y="1104"/>
                </a:lnTo>
                <a:lnTo>
                  <a:pt x="5846" y="1104"/>
                </a:lnTo>
                <a:lnTo>
                  <a:pt x="5848" y="1102"/>
                </a:lnTo>
                <a:lnTo>
                  <a:pt x="5850" y="1100"/>
                </a:lnTo>
                <a:lnTo>
                  <a:pt x="5854" y="1094"/>
                </a:lnTo>
                <a:lnTo>
                  <a:pt x="5858" y="1092"/>
                </a:lnTo>
                <a:lnTo>
                  <a:pt x="5868" y="1086"/>
                </a:lnTo>
                <a:lnTo>
                  <a:pt x="5882" y="1078"/>
                </a:lnTo>
                <a:lnTo>
                  <a:pt x="5882" y="1076"/>
                </a:lnTo>
                <a:lnTo>
                  <a:pt x="5880" y="1076"/>
                </a:lnTo>
                <a:lnTo>
                  <a:pt x="5864" y="1076"/>
                </a:lnTo>
                <a:lnTo>
                  <a:pt x="5836" y="1078"/>
                </a:lnTo>
                <a:lnTo>
                  <a:pt x="5820" y="1078"/>
                </a:lnTo>
                <a:lnTo>
                  <a:pt x="5806" y="1076"/>
                </a:lnTo>
                <a:lnTo>
                  <a:pt x="5794" y="1070"/>
                </a:lnTo>
                <a:lnTo>
                  <a:pt x="5780" y="1064"/>
                </a:lnTo>
                <a:lnTo>
                  <a:pt x="5768" y="1058"/>
                </a:lnTo>
                <a:lnTo>
                  <a:pt x="5756" y="1056"/>
                </a:lnTo>
                <a:lnTo>
                  <a:pt x="5750" y="1056"/>
                </a:lnTo>
                <a:lnTo>
                  <a:pt x="5742" y="1056"/>
                </a:lnTo>
                <a:lnTo>
                  <a:pt x="5736" y="1060"/>
                </a:lnTo>
                <a:lnTo>
                  <a:pt x="5728" y="1064"/>
                </a:lnTo>
                <a:lnTo>
                  <a:pt x="5722" y="1068"/>
                </a:lnTo>
                <a:lnTo>
                  <a:pt x="5714" y="1070"/>
                </a:lnTo>
                <a:lnTo>
                  <a:pt x="5702" y="1070"/>
                </a:lnTo>
                <a:lnTo>
                  <a:pt x="5696" y="1070"/>
                </a:lnTo>
                <a:lnTo>
                  <a:pt x="5690" y="1070"/>
                </a:lnTo>
                <a:lnTo>
                  <a:pt x="5684" y="1074"/>
                </a:lnTo>
                <a:lnTo>
                  <a:pt x="5676" y="1082"/>
                </a:lnTo>
                <a:lnTo>
                  <a:pt x="5670" y="1086"/>
                </a:lnTo>
                <a:lnTo>
                  <a:pt x="5664" y="1088"/>
                </a:lnTo>
                <a:lnTo>
                  <a:pt x="5660" y="1090"/>
                </a:lnTo>
                <a:lnTo>
                  <a:pt x="5656" y="1090"/>
                </a:lnTo>
                <a:lnTo>
                  <a:pt x="5656" y="1086"/>
                </a:lnTo>
                <a:lnTo>
                  <a:pt x="5656" y="1082"/>
                </a:lnTo>
                <a:lnTo>
                  <a:pt x="5660" y="1078"/>
                </a:lnTo>
                <a:lnTo>
                  <a:pt x="5668" y="1070"/>
                </a:lnTo>
                <a:lnTo>
                  <a:pt x="5678" y="1064"/>
                </a:lnTo>
                <a:lnTo>
                  <a:pt x="5684" y="1062"/>
                </a:lnTo>
                <a:lnTo>
                  <a:pt x="5690" y="1060"/>
                </a:lnTo>
                <a:lnTo>
                  <a:pt x="5694" y="1060"/>
                </a:lnTo>
                <a:lnTo>
                  <a:pt x="5700" y="1064"/>
                </a:lnTo>
                <a:lnTo>
                  <a:pt x="5702" y="1064"/>
                </a:lnTo>
                <a:lnTo>
                  <a:pt x="5706" y="1062"/>
                </a:lnTo>
                <a:lnTo>
                  <a:pt x="5714" y="1056"/>
                </a:lnTo>
                <a:lnTo>
                  <a:pt x="5714" y="1054"/>
                </a:lnTo>
                <a:lnTo>
                  <a:pt x="5714" y="1052"/>
                </a:lnTo>
                <a:lnTo>
                  <a:pt x="5710" y="1052"/>
                </a:lnTo>
                <a:lnTo>
                  <a:pt x="5704" y="1050"/>
                </a:lnTo>
                <a:lnTo>
                  <a:pt x="5680" y="1052"/>
                </a:lnTo>
                <a:lnTo>
                  <a:pt x="5652" y="1056"/>
                </a:lnTo>
                <a:lnTo>
                  <a:pt x="5638" y="1058"/>
                </a:lnTo>
                <a:lnTo>
                  <a:pt x="5634" y="1056"/>
                </a:lnTo>
                <a:lnTo>
                  <a:pt x="5632" y="1052"/>
                </a:lnTo>
                <a:lnTo>
                  <a:pt x="5636" y="1046"/>
                </a:lnTo>
                <a:lnTo>
                  <a:pt x="5640" y="1038"/>
                </a:lnTo>
                <a:lnTo>
                  <a:pt x="5650" y="1022"/>
                </a:lnTo>
                <a:lnTo>
                  <a:pt x="5656" y="1012"/>
                </a:lnTo>
                <a:lnTo>
                  <a:pt x="5658" y="1010"/>
                </a:lnTo>
                <a:lnTo>
                  <a:pt x="5664" y="1016"/>
                </a:lnTo>
                <a:lnTo>
                  <a:pt x="5672" y="1022"/>
                </a:lnTo>
                <a:lnTo>
                  <a:pt x="5676" y="1022"/>
                </a:lnTo>
                <a:lnTo>
                  <a:pt x="5680" y="1022"/>
                </a:lnTo>
                <a:lnTo>
                  <a:pt x="5718" y="1010"/>
                </a:lnTo>
                <a:lnTo>
                  <a:pt x="5732" y="1004"/>
                </a:lnTo>
                <a:lnTo>
                  <a:pt x="5742" y="1000"/>
                </a:lnTo>
                <a:lnTo>
                  <a:pt x="5746" y="996"/>
                </a:lnTo>
                <a:lnTo>
                  <a:pt x="5746" y="990"/>
                </a:lnTo>
                <a:lnTo>
                  <a:pt x="5742" y="986"/>
                </a:lnTo>
                <a:lnTo>
                  <a:pt x="5734" y="982"/>
                </a:lnTo>
                <a:lnTo>
                  <a:pt x="5724" y="980"/>
                </a:lnTo>
                <a:lnTo>
                  <a:pt x="5710" y="976"/>
                </a:lnTo>
                <a:lnTo>
                  <a:pt x="5688" y="972"/>
                </a:lnTo>
                <a:lnTo>
                  <a:pt x="5682" y="970"/>
                </a:lnTo>
                <a:lnTo>
                  <a:pt x="5680" y="968"/>
                </a:lnTo>
                <a:lnTo>
                  <a:pt x="5680" y="966"/>
                </a:lnTo>
                <a:lnTo>
                  <a:pt x="5686" y="966"/>
                </a:lnTo>
                <a:lnTo>
                  <a:pt x="5706" y="966"/>
                </a:lnTo>
                <a:lnTo>
                  <a:pt x="5728" y="970"/>
                </a:lnTo>
                <a:lnTo>
                  <a:pt x="5742" y="974"/>
                </a:lnTo>
                <a:lnTo>
                  <a:pt x="5754" y="980"/>
                </a:lnTo>
                <a:lnTo>
                  <a:pt x="5768" y="986"/>
                </a:lnTo>
                <a:lnTo>
                  <a:pt x="5782" y="990"/>
                </a:lnTo>
                <a:lnTo>
                  <a:pt x="5790" y="996"/>
                </a:lnTo>
                <a:lnTo>
                  <a:pt x="5794" y="1006"/>
                </a:lnTo>
                <a:lnTo>
                  <a:pt x="5796" y="1022"/>
                </a:lnTo>
                <a:lnTo>
                  <a:pt x="5800" y="1030"/>
                </a:lnTo>
                <a:lnTo>
                  <a:pt x="5806" y="1038"/>
                </a:lnTo>
                <a:lnTo>
                  <a:pt x="5814" y="1044"/>
                </a:lnTo>
                <a:lnTo>
                  <a:pt x="5824" y="1048"/>
                </a:lnTo>
                <a:lnTo>
                  <a:pt x="5834" y="1052"/>
                </a:lnTo>
                <a:lnTo>
                  <a:pt x="5844" y="1054"/>
                </a:lnTo>
                <a:lnTo>
                  <a:pt x="5852" y="1054"/>
                </a:lnTo>
                <a:lnTo>
                  <a:pt x="5858" y="1052"/>
                </a:lnTo>
                <a:lnTo>
                  <a:pt x="5866" y="1048"/>
                </a:lnTo>
                <a:lnTo>
                  <a:pt x="5872" y="1048"/>
                </a:lnTo>
                <a:lnTo>
                  <a:pt x="5882" y="1052"/>
                </a:lnTo>
                <a:lnTo>
                  <a:pt x="5896" y="1054"/>
                </a:lnTo>
                <a:lnTo>
                  <a:pt x="5904" y="1054"/>
                </a:lnTo>
                <a:lnTo>
                  <a:pt x="5908" y="1048"/>
                </a:lnTo>
                <a:lnTo>
                  <a:pt x="5908" y="1042"/>
                </a:lnTo>
                <a:lnTo>
                  <a:pt x="5906" y="1032"/>
                </a:lnTo>
                <a:lnTo>
                  <a:pt x="5902" y="1008"/>
                </a:lnTo>
                <a:lnTo>
                  <a:pt x="5900" y="996"/>
                </a:lnTo>
                <a:lnTo>
                  <a:pt x="5900" y="984"/>
                </a:lnTo>
                <a:lnTo>
                  <a:pt x="5900" y="976"/>
                </a:lnTo>
                <a:lnTo>
                  <a:pt x="5898" y="974"/>
                </a:lnTo>
                <a:lnTo>
                  <a:pt x="5896" y="974"/>
                </a:lnTo>
                <a:lnTo>
                  <a:pt x="5892" y="976"/>
                </a:lnTo>
                <a:lnTo>
                  <a:pt x="5886" y="980"/>
                </a:lnTo>
                <a:lnTo>
                  <a:pt x="5880" y="984"/>
                </a:lnTo>
                <a:lnTo>
                  <a:pt x="5874" y="988"/>
                </a:lnTo>
                <a:lnTo>
                  <a:pt x="5868" y="990"/>
                </a:lnTo>
                <a:lnTo>
                  <a:pt x="5868" y="988"/>
                </a:lnTo>
                <a:lnTo>
                  <a:pt x="5866" y="984"/>
                </a:lnTo>
                <a:lnTo>
                  <a:pt x="5864" y="976"/>
                </a:lnTo>
                <a:lnTo>
                  <a:pt x="5866" y="974"/>
                </a:lnTo>
                <a:lnTo>
                  <a:pt x="5868" y="972"/>
                </a:lnTo>
                <a:lnTo>
                  <a:pt x="5876" y="970"/>
                </a:lnTo>
                <a:lnTo>
                  <a:pt x="5880" y="968"/>
                </a:lnTo>
                <a:lnTo>
                  <a:pt x="5886" y="960"/>
                </a:lnTo>
                <a:lnTo>
                  <a:pt x="5890" y="956"/>
                </a:lnTo>
                <a:lnTo>
                  <a:pt x="5892" y="954"/>
                </a:lnTo>
                <a:lnTo>
                  <a:pt x="5890" y="954"/>
                </a:lnTo>
                <a:lnTo>
                  <a:pt x="5880" y="958"/>
                </a:lnTo>
                <a:lnTo>
                  <a:pt x="5870" y="960"/>
                </a:lnTo>
                <a:lnTo>
                  <a:pt x="5866" y="960"/>
                </a:lnTo>
                <a:lnTo>
                  <a:pt x="5866" y="954"/>
                </a:lnTo>
                <a:lnTo>
                  <a:pt x="5868" y="948"/>
                </a:lnTo>
                <a:lnTo>
                  <a:pt x="5866" y="944"/>
                </a:lnTo>
                <a:lnTo>
                  <a:pt x="5862" y="940"/>
                </a:lnTo>
                <a:lnTo>
                  <a:pt x="5856" y="936"/>
                </a:lnTo>
                <a:lnTo>
                  <a:pt x="5838" y="932"/>
                </a:lnTo>
                <a:lnTo>
                  <a:pt x="5816" y="924"/>
                </a:lnTo>
                <a:lnTo>
                  <a:pt x="5796" y="918"/>
                </a:lnTo>
                <a:lnTo>
                  <a:pt x="5786" y="912"/>
                </a:lnTo>
                <a:lnTo>
                  <a:pt x="5780" y="906"/>
                </a:lnTo>
                <a:lnTo>
                  <a:pt x="5780" y="902"/>
                </a:lnTo>
                <a:lnTo>
                  <a:pt x="5780" y="900"/>
                </a:lnTo>
                <a:lnTo>
                  <a:pt x="5780" y="896"/>
                </a:lnTo>
                <a:lnTo>
                  <a:pt x="5778" y="890"/>
                </a:lnTo>
                <a:lnTo>
                  <a:pt x="5770" y="884"/>
                </a:lnTo>
                <a:lnTo>
                  <a:pt x="5762" y="880"/>
                </a:lnTo>
                <a:lnTo>
                  <a:pt x="5758" y="874"/>
                </a:lnTo>
                <a:lnTo>
                  <a:pt x="5760" y="870"/>
                </a:lnTo>
                <a:lnTo>
                  <a:pt x="5760" y="866"/>
                </a:lnTo>
                <a:lnTo>
                  <a:pt x="5758" y="862"/>
                </a:lnTo>
                <a:lnTo>
                  <a:pt x="5752" y="856"/>
                </a:lnTo>
                <a:lnTo>
                  <a:pt x="5738" y="852"/>
                </a:lnTo>
                <a:lnTo>
                  <a:pt x="5714" y="844"/>
                </a:lnTo>
                <a:lnTo>
                  <a:pt x="5724" y="846"/>
                </a:lnTo>
                <a:lnTo>
                  <a:pt x="5732" y="844"/>
                </a:lnTo>
                <a:lnTo>
                  <a:pt x="5740" y="840"/>
                </a:lnTo>
                <a:lnTo>
                  <a:pt x="5748" y="836"/>
                </a:lnTo>
                <a:lnTo>
                  <a:pt x="5764" y="828"/>
                </a:lnTo>
                <a:lnTo>
                  <a:pt x="5784" y="816"/>
                </a:lnTo>
                <a:lnTo>
                  <a:pt x="5790" y="816"/>
                </a:lnTo>
                <a:lnTo>
                  <a:pt x="5796" y="814"/>
                </a:lnTo>
                <a:lnTo>
                  <a:pt x="5810" y="818"/>
                </a:lnTo>
                <a:lnTo>
                  <a:pt x="5824" y="824"/>
                </a:lnTo>
                <a:lnTo>
                  <a:pt x="5838" y="832"/>
                </a:lnTo>
                <a:lnTo>
                  <a:pt x="5852" y="838"/>
                </a:lnTo>
                <a:lnTo>
                  <a:pt x="5866" y="842"/>
                </a:lnTo>
                <a:lnTo>
                  <a:pt x="5874" y="842"/>
                </a:lnTo>
                <a:lnTo>
                  <a:pt x="5880" y="842"/>
                </a:lnTo>
                <a:lnTo>
                  <a:pt x="5888" y="840"/>
                </a:lnTo>
                <a:lnTo>
                  <a:pt x="5894" y="836"/>
                </a:lnTo>
                <a:lnTo>
                  <a:pt x="5906" y="828"/>
                </a:lnTo>
                <a:lnTo>
                  <a:pt x="5916" y="826"/>
                </a:lnTo>
                <a:lnTo>
                  <a:pt x="5922" y="826"/>
                </a:lnTo>
                <a:lnTo>
                  <a:pt x="5928" y="828"/>
                </a:lnTo>
                <a:lnTo>
                  <a:pt x="5932" y="828"/>
                </a:lnTo>
                <a:lnTo>
                  <a:pt x="5936" y="828"/>
                </a:lnTo>
                <a:lnTo>
                  <a:pt x="5942" y="826"/>
                </a:lnTo>
                <a:lnTo>
                  <a:pt x="5948" y="818"/>
                </a:lnTo>
                <a:lnTo>
                  <a:pt x="5954" y="808"/>
                </a:lnTo>
                <a:lnTo>
                  <a:pt x="5954" y="804"/>
                </a:lnTo>
                <a:lnTo>
                  <a:pt x="5952" y="802"/>
                </a:lnTo>
                <a:lnTo>
                  <a:pt x="5948" y="796"/>
                </a:lnTo>
                <a:lnTo>
                  <a:pt x="5940" y="792"/>
                </a:lnTo>
                <a:lnTo>
                  <a:pt x="5930" y="788"/>
                </a:lnTo>
                <a:lnTo>
                  <a:pt x="5916" y="788"/>
                </a:lnTo>
                <a:lnTo>
                  <a:pt x="5890" y="786"/>
                </a:lnTo>
                <a:lnTo>
                  <a:pt x="5880" y="784"/>
                </a:lnTo>
                <a:lnTo>
                  <a:pt x="5876" y="782"/>
                </a:lnTo>
                <a:lnTo>
                  <a:pt x="5876" y="780"/>
                </a:lnTo>
                <a:lnTo>
                  <a:pt x="5876" y="774"/>
                </a:lnTo>
                <a:lnTo>
                  <a:pt x="5882" y="768"/>
                </a:lnTo>
                <a:lnTo>
                  <a:pt x="5890" y="762"/>
                </a:lnTo>
                <a:lnTo>
                  <a:pt x="5902" y="756"/>
                </a:lnTo>
                <a:lnTo>
                  <a:pt x="5914" y="752"/>
                </a:lnTo>
                <a:lnTo>
                  <a:pt x="5928" y="752"/>
                </a:lnTo>
                <a:lnTo>
                  <a:pt x="5940" y="754"/>
                </a:lnTo>
                <a:lnTo>
                  <a:pt x="5948" y="756"/>
                </a:lnTo>
                <a:lnTo>
                  <a:pt x="5958" y="764"/>
                </a:lnTo>
                <a:lnTo>
                  <a:pt x="5964" y="768"/>
                </a:lnTo>
                <a:lnTo>
                  <a:pt x="5970" y="768"/>
                </a:lnTo>
                <a:lnTo>
                  <a:pt x="5978" y="768"/>
                </a:lnTo>
                <a:lnTo>
                  <a:pt x="5990" y="764"/>
                </a:lnTo>
                <a:lnTo>
                  <a:pt x="5998" y="760"/>
                </a:lnTo>
                <a:lnTo>
                  <a:pt x="6002" y="756"/>
                </a:lnTo>
                <a:lnTo>
                  <a:pt x="6002" y="752"/>
                </a:lnTo>
                <a:lnTo>
                  <a:pt x="5998" y="748"/>
                </a:lnTo>
                <a:lnTo>
                  <a:pt x="5992" y="744"/>
                </a:lnTo>
                <a:lnTo>
                  <a:pt x="5982" y="742"/>
                </a:lnTo>
                <a:lnTo>
                  <a:pt x="5970" y="740"/>
                </a:lnTo>
                <a:lnTo>
                  <a:pt x="5956" y="738"/>
                </a:lnTo>
                <a:lnTo>
                  <a:pt x="5948" y="736"/>
                </a:lnTo>
                <a:lnTo>
                  <a:pt x="5944" y="734"/>
                </a:lnTo>
                <a:lnTo>
                  <a:pt x="5940" y="732"/>
                </a:lnTo>
                <a:lnTo>
                  <a:pt x="5938" y="728"/>
                </a:lnTo>
                <a:lnTo>
                  <a:pt x="5936" y="718"/>
                </a:lnTo>
                <a:lnTo>
                  <a:pt x="5940" y="708"/>
                </a:lnTo>
                <a:lnTo>
                  <a:pt x="5944" y="700"/>
                </a:lnTo>
                <a:lnTo>
                  <a:pt x="5950" y="692"/>
                </a:lnTo>
                <a:lnTo>
                  <a:pt x="5954" y="692"/>
                </a:lnTo>
                <a:lnTo>
                  <a:pt x="5958" y="690"/>
                </a:lnTo>
                <a:lnTo>
                  <a:pt x="5960" y="692"/>
                </a:lnTo>
                <a:lnTo>
                  <a:pt x="5964" y="694"/>
                </a:lnTo>
                <a:lnTo>
                  <a:pt x="5970" y="700"/>
                </a:lnTo>
                <a:lnTo>
                  <a:pt x="5976" y="702"/>
                </a:lnTo>
                <a:lnTo>
                  <a:pt x="5984" y="702"/>
                </a:lnTo>
                <a:lnTo>
                  <a:pt x="5990" y="698"/>
                </a:lnTo>
                <a:lnTo>
                  <a:pt x="5996" y="692"/>
                </a:lnTo>
                <a:lnTo>
                  <a:pt x="5998" y="686"/>
                </a:lnTo>
                <a:lnTo>
                  <a:pt x="5996" y="678"/>
                </a:lnTo>
                <a:lnTo>
                  <a:pt x="5992" y="668"/>
                </a:lnTo>
                <a:lnTo>
                  <a:pt x="5988" y="662"/>
                </a:lnTo>
                <a:lnTo>
                  <a:pt x="5986" y="658"/>
                </a:lnTo>
                <a:lnTo>
                  <a:pt x="5990" y="656"/>
                </a:lnTo>
                <a:lnTo>
                  <a:pt x="5994" y="656"/>
                </a:lnTo>
                <a:lnTo>
                  <a:pt x="5996" y="654"/>
                </a:lnTo>
                <a:lnTo>
                  <a:pt x="5980" y="646"/>
                </a:lnTo>
                <a:lnTo>
                  <a:pt x="5968" y="640"/>
                </a:lnTo>
                <a:lnTo>
                  <a:pt x="5964" y="636"/>
                </a:lnTo>
                <a:lnTo>
                  <a:pt x="5964" y="632"/>
                </a:lnTo>
                <a:lnTo>
                  <a:pt x="5968" y="632"/>
                </a:lnTo>
                <a:lnTo>
                  <a:pt x="5976" y="628"/>
                </a:lnTo>
                <a:lnTo>
                  <a:pt x="5980" y="624"/>
                </a:lnTo>
                <a:lnTo>
                  <a:pt x="5978" y="618"/>
                </a:lnTo>
                <a:lnTo>
                  <a:pt x="5976" y="616"/>
                </a:lnTo>
                <a:lnTo>
                  <a:pt x="5972" y="614"/>
                </a:lnTo>
                <a:lnTo>
                  <a:pt x="5962" y="612"/>
                </a:lnTo>
                <a:lnTo>
                  <a:pt x="5934" y="612"/>
                </a:lnTo>
                <a:lnTo>
                  <a:pt x="5922" y="612"/>
                </a:lnTo>
                <a:lnTo>
                  <a:pt x="5910" y="610"/>
                </a:lnTo>
                <a:lnTo>
                  <a:pt x="5902" y="608"/>
                </a:lnTo>
                <a:lnTo>
                  <a:pt x="5900" y="604"/>
                </a:lnTo>
                <a:lnTo>
                  <a:pt x="5898" y="600"/>
                </a:lnTo>
                <a:lnTo>
                  <a:pt x="5898" y="596"/>
                </a:lnTo>
                <a:lnTo>
                  <a:pt x="5898" y="594"/>
                </a:lnTo>
                <a:lnTo>
                  <a:pt x="5892" y="588"/>
                </a:lnTo>
                <a:lnTo>
                  <a:pt x="5884" y="584"/>
                </a:lnTo>
                <a:lnTo>
                  <a:pt x="5876" y="582"/>
                </a:lnTo>
                <a:lnTo>
                  <a:pt x="5868" y="580"/>
                </a:lnTo>
                <a:lnTo>
                  <a:pt x="5864" y="576"/>
                </a:lnTo>
                <a:lnTo>
                  <a:pt x="5864" y="574"/>
                </a:lnTo>
                <a:lnTo>
                  <a:pt x="5864" y="572"/>
                </a:lnTo>
                <a:lnTo>
                  <a:pt x="5868" y="568"/>
                </a:lnTo>
                <a:lnTo>
                  <a:pt x="5876" y="564"/>
                </a:lnTo>
                <a:lnTo>
                  <a:pt x="5882" y="566"/>
                </a:lnTo>
                <a:lnTo>
                  <a:pt x="5886" y="570"/>
                </a:lnTo>
                <a:lnTo>
                  <a:pt x="5890" y="574"/>
                </a:lnTo>
                <a:lnTo>
                  <a:pt x="5894" y="578"/>
                </a:lnTo>
                <a:lnTo>
                  <a:pt x="5900" y="580"/>
                </a:lnTo>
                <a:lnTo>
                  <a:pt x="5908" y="580"/>
                </a:lnTo>
                <a:lnTo>
                  <a:pt x="5918" y="572"/>
                </a:lnTo>
                <a:lnTo>
                  <a:pt x="5930" y="566"/>
                </a:lnTo>
                <a:lnTo>
                  <a:pt x="5944" y="560"/>
                </a:lnTo>
                <a:lnTo>
                  <a:pt x="5956" y="558"/>
                </a:lnTo>
                <a:lnTo>
                  <a:pt x="5968" y="558"/>
                </a:lnTo>
                <a:lnTo>
                  <a:pt x="5980" y="560"/>
                </a:lnTo>
                <a:lnTo>
                  <a:pt x="5992" y="564"/>
                </a:lnTo>
                <a:lnTo>
                  <a:pt x="6014" y="572"/>
                </a:lnTo>
                <a:lnTo>
                  <a:pt x="6024" y="576"/>
                </a:lnTo>
                <a:lnTo>
                  <a:pt x="6032" y="574"/>
                </a:lnTo>
                <a:lnTo>
                  <a:pt x="6038" y="570"/>
                </a:lnTo>
                <a:lnTo>
                  <a:pt x="6042" y="562"/>
                </a:lnTo>
                <a:lnTo>
                  <a:pt x="6044" y="554"/>
                </a:lnTo>
                <a:lnTo>
                  <a:pt x="6044" y="546"/>
                </a:lnTo>
                <a:lnTo>
                  <a:pt x="6038" y="536"/>
                </a:lnTo>
                <a:lnTo>
                  <a:pt x="6032" y="528"/>
                </a:lnTo>
                <a:lnTo>
                  <a:pt x="6022" y="522"/>
                </a:lnTo>
                <a:lnTo>
                  <a:pt x="6018" y="522"/>
                </a:lnTo>
                <a:lnTo>
                  <a:pt x="6012" y="524"/>
                </a:lnTo>
                <a:lnTo>
                  <a:pt x="6008" y="528"/>
                </a:lnTo>
                <a:lnTo>
                  <a:pt x="6002" y="532"/>
                </a:lnTo>
                <a:lnTo>
                  <a:pt x="5994" y="532"/>
                </a:lnTo>
                <a:lnTo>
                  <a:pt x="5984" y="530"/>
                </a:lnTo>
                <a:lnTo>
                  <a:pt x="5968" y="522"/>
                </a:lnTo>
                <a:lnTo>
                  <a:pt x="5942" y="506"/>
                </a:lnTo>
                <a:lnTo>
                  <a:pt x="5938" y="500"/>
                </a:lnTo>
                <a:lnTo>
                  <a:pt x="5938" y="498"/>
                </a:lnTo>
                <a:lnTo>
                  <a:pt x="5944" y="496"/>
                </a:lnTo>
                <a:lnTo>
                  <a:pt x="5952" y="498"/>
                </a:lnTo>
                <a:lnTo>
                  <a:pt x="5982" y="504"/>
                </a:lnTo>
                <a:lnTo>
                  <a:pt x="6006" y="508"/>
                </a:lnTo>
                <a:lnTo>
                  <a:pt x="6010" y="506"/>
                </a:lnTo>
                <a:lnTo>
                  <a:pt x="6010" y="504"/>
                </a:lnTo>
                <a:lnTo>
                  <a:pt x="6004" y="500"/>
                </a:lnTo>
                <a:lnTo>
                  <a:pt x="5992" y="496"/>
                </a:lnTo>
                <a:lnTo>
                  <a:pt x="5956" y="480"/>
                </a:lnTo>
                <a:lnTo>
                  <a:pt x="5936" y="474"/>
                </a:lnTo>
                <a:lnTo>
                  <a:pt x="5922" y="472"/>
                </a:lnTo>
                <a:lnTo>
                  <a:pt x="5914" y="476"/>
                </a:lnTo>
                <a:lnTo>
                  <a:pt x="5910" y="480"/>
                </a:lnTo>
                <a:lnTo>
                  <a:pt x="5906" y="494"/>
                </a:lnTo>
                <a:lnTo>
                  <a:pt x="5902" y="500"/>
                </a:lnTo>
                <a:lnTo>
                  <a:pt x="5896" y="502"/>
                </a:lnTo>
                <a:lnTo>
                  <a:pt x="5892" y="502"/>
                </a:lnTo>
                <a:lnTo>
                  <a:pt x="5890" y="502"/>
                </a:lnTo>
                <a:lnTo>
                  <a:pt x="5888" y="500"/>
                </a:lnTo>
                <a:lnTo>
                  <a:pt x="5888" y="496"/>
                </a:lnTo>
                <a:lnTo>
                  <a:pt x="5890" y="488"/>
                </a:lnTo>
                <a:lnTo>
                  <a:pt x="5896" y="478"/>
                </a:lnTo>
                <a:lnTo>
                  <a:pt x="5910" y="452"/>
                </a:lnTo>
                <a:lnTo>
                  <a:pt x="5916" y="438"/>
                </a:lnTo>
                <a:lnTo>
                  <a:pt x="5922" y="424"/>
                </a:lnTo>
                <a:lnTo>
                  <a:pt x="5926" y="414"/>
                </a:lnTo>
                <a:lnTo>
                  <a:pt x="5934" y="406"/>
                </a:lnTo>
                <a:lnTo>
                  <a:pt x="5940" y="404"/>
                </a:lnTo>
                <a:lnTo>
                  <a:pt x="5948" y="402"/>
                </a:lnTo>
                <a:lnTo>
                  <a:pt x="5960" y="404"/>
                </a:lnTo>
                <a:lnTo>
                  <a:pt x="5966" y="402"/>
                </a:lnTo>
                <a:lnTo>
                  <a:pt x="5970" y="400"/>
                </a:lnTo>
                <a:lnTo>
                  <a:pt x="5982" y="392"/>
                </a:lnTo>
                <a:lnTo>
                  <a:pt x="5996" y="380"/>
                </a:lnTo>
                <a:lnTo>
                  <a:pt x="6002" y="376"/>
                </a:lnTo>
                <a:lnTo>
                  <a:pt x="6004" y="370"/>
                </a:lnTo>
                <a:lnTo>
                  <a:pt x="6004" y="368"/>
                </a:lnTo>
                <a:lnTo>
                  <a:pt x="5996" y="364"/>
                </a:lnTo>
                <a:lnTo>
                  <a:pt x="5988" y="362"/>
                </a:lnTo>
                <a:lnTo>
                  <a:pt x="5984" y="358"/>
                </a:lnTo>
                <a:lnTo>
                  <a:pt x="5980" y="354"/>
                </a:lnTo>
                <a:lnTo>
                  <a:pt x="5980" y="348"/>
                </a:lnTo>
                <a:lnTo>
                  <a:pt x="5982" y="342"/>
                </a:lnTo>
                <a:lnTo>
                  <a:pt x="5986" y="338"/>
                </a:lnTo>
                <a:lnTo>
                  <a:pt x="5994" y="336"/>
                </a:lnTo>
                <a:lnTo>
                  <a:pt x="6006" y="334"/>
                </a:lnTo>
                <a:lnTo>
                  <a:pt x="6026" y="332"/>
                </a:lnTo>
                <a:lnTo>
                  <a:pt x="6040" y="328"/>
                </a:lnTo>
                <a:lnTo>
                  <a:pt x="6052" y="322"/>
                </a:lnTo>
                <a:lnTo>
                  <a:pt x="6064" y="310"/>
                </a:lnTo>
                <a:lnTo>
                  <a:pt x="6066" y="306"/>
                </a:lnTo>
                <a:lnTo>
                  <a:pt x="6066" y="304"/>
                </a:lnTo>
                <a:lnTo>
                  <a:pt x="6066" y="302"/>
                </a:lnTo>
                <a:lnTo>
                  <a:pt x="6062" y="300"/>
                </a:lnTo>
                <a:lnTo>
                  <a:pt x="6052" y="298"/>
                </a:lnTo>
                <a:lnTo>
                  <a:pt x="6036" y="300"/>
                </a:lnTo>
                <a:lnTo>
                  <a:pt x="5998" y="306"/>
                </a:lnTo>
                <a:lnTo>
                  <a:pt x="5980" y="312"/>
                </a:lnTo>
                <a:lnTo>
                  <a:pt x="5962" y="318"/>
                </a:lnTo>
                <a:lnTo>
                  <a:pt x="5948" y="320"/>
                </a:lnTo>
                <a:lnTo>
                  <a:pt x="5946" y="320"/>
                </a:lnTo>
                <a:lnTo>
                  <a:pt x="5944" y="318"/>
                </a:lnTo>
                <a:lnTo>
                  <a:pt x="5944" y="316"/>
                </a:lnTo>
                <a:lnTo>
                  <a:pt x="5944" y="312"/>
                </a:lnTo>
                <a:lnTo>
                  <a:pt x="5950" y="306"/>
                </a:lnTo>
                <a:lnTo>
                  <a:pt x="5960" y="298"/>
                </a:lnTo>
                <a:lnTo>
                  <a:pt x="5974" y="290"/>
                </a:lnTo>
                <a:lnTo>
                  <a:pt x="5988" y="286"/>
                </a:lnTo>
                <a:lnTo>
                  <a:pt x="5996" y="286"/>
                </a:lnTo>
                <a:lnTo>
                  <a:pt x="6004" y="288"/>
                </a:lnTo>
                <a:lnTo>
                  <a:pt x="6018" y="290"/>
                </a:lnTo>
                <a:lnTo>
                  <a:pt x="6034" y="292"/>
                </a:lnTo>
                <a:lnTo>
                  <a:pt x="6050" y="292"/>
                </a:lnTo>
                <a:lnTo>
                  <a:pt x="6064" y="290"/>
                </a:lnTo>
                <a:lnTo>
                  <a:pt x="6092" y="284"/>
                </a:lnTo>
                <a:lnTo>
                  <a:pt x="6116" y="274"/>
                </a:lnTo>
                <a:lnTo>
                  <a:pt x="6122" y="270"/>
                </a:lnTo>
                <a:lnTo>
                  <a:pt x="6122" y="268"/>
                </a:lnTo>
                <a:lnTo>
                  <a:pt x="6122" y="266"/>
                </a:lnTo>
                <a:lnTo>
                  <a:pt x="6116" y="264"/>
                </a:lnTo>
                <a:lnTo>
                  <a:pt x="6106" y="262"/>
                </a:lnTo>
                <a:lnTo>
                  <a:pt x="6082" y="260"/>
                </a:lnTo>
                <a:lnTo>
                  <a:pt x="6068" y="260"/>
                </a:lnTo>
                <a:lnTo>
                  <a:pt x="6056" y="262"/>
                </a:lnTo>
                <a:lnTo>
                  <a:pt x="6042" y="262"/>
                </a:lnTo>
                <a:lnTo>
                  <a:pt x="6026" y="262"/>
                </a:lnTo>
                <a:lnTo>
                  <a:pt x="5990" y="260"/>
                </a:lnTo>
                <a:lnTo>
                  <a:pt x="5970" y="258"/>
                </a:lnTo>
                <a:lnTo>
                  <a:pt x="5988" y="258"/>
                </a:lnTo>
                <a:lnTo>
                  <a:pt x="6004" y="258"/>
                </a:lnTo>
                <a:lnTo>
                  <a:pt x="6018" y="258"/>
                </a:lnTo>
                <a:lnTo>
                  <a:pt x="6028" y="254"/>
                </a:lnTo>
                <a:lnTo>
                  <a:pt x="6036" y="252"/>
                </a:lnTo>
                <a:lnTo>
                  <a:pt x="6050" y="246"/>
                </a:lnTo>
                <a:lnTo>
                  <a:pt x="6058" y="246"/>
                </a:lnTo>
                <a:lnTo>
                  <a:pt x="6068" y="248"/>
                </a:lnTo>
                <a:lnTo>
                  <a:pt x="6080" y="248"/>
                </a:lnTo>
                <a:lnTo>
                  <a:pt x="6090" y="250"/>
                </a:lnTo>
                <a:lnTo>
                  <a:pt x="6112" y="248"/>
                </a:lnTo>
                <a:lnTo>
                  <a:pt x="6136" y="244"/>
                </a:lnTo>
                <a:lnTo>
                  <a:pt x="6166" y="242"/>
                </a:lnTo>
                <a:lnTo>
                  <a:pt x="6178" y="240"/>
                </a:lnTo>
                <a:lnTo>
                  <a:pt x="6180" y="238"/>
                </a:lnTo>
                <a:lnTo>
                  <a:pt x="6180" y="236"/>
                </a:lnTo>
                <a:lnTo>
                  <a:pt x="6178" y="232"/>
                </a:lnTo>
                <a:lnTo>
                  <a:pt x="6172" y="228"/>
                </a:lnTo>
                <a:lnTo>
                  <a:pt x="6166" y="224"/>
                </a:lnTo>
                <a:lnTo>
                  <a:pt x="6166" y="220"/>
                </a:lnTo>
                <a:lnTo>
                  <a:pt x="6166" y="218"/>
                </a:lnTo>
                <a:lnTo>
                  <a:pt x="6170" y="218"/>
                </a:lnTo>
                <a:lnTo>
                  <a:pt x="6184" y="216"/>
                </a:lnTo>
                <a:lnTo>
                  <a:pt x="6196" y="216"/>
                </a:lnTo>
                <a:lnTo>
                  <a:pt x="6208" y="214"/>
                </a:lnTo>
                <a:lnTo>
                  <a:pt x="6218" y="210"/>
                </a:lnTo>
                <a:lnTo>
                  <a:pt x="6228" y="206"/>
                </a:lnTo>
                <a:lnTo>
                  <a:pt x="6248" y="194"/>
                </a:lnTo>
                <a:lnTo>
                  <a:pt x="6272" y="182"/>
                </a:lnTo>
                <a:lnTo>
                  <a:pt x="6278" y="180"/>
                </a:lnTo>
                <a:lnTo>
                  <a:pt x="6278" y="176"/>
                </a:lnTo>
                <a:lnTo>
                  <a:pt x="6276" y="172"/>
                </a:lnTo>
                <a:lnTo>
                  <a:pt x="6270" y="170"/>
                </a:lnTo>
                <a:lnTo>
                  <a:pt x="6250" y="164"/>
                </a:lnTo>
                <a:lnTo>
                  <a:pt x="6224" y="158"/>
                </a:lnTo>
                <a:lnTo>
                  <a:pt x="6192" y="154"/>
                </a:lnTo>
                <a:lnTo>
                  <a:pt x="6160" y="150"/>
                </a:lnTo>
                <a:lnTo>
                  <a:pt x="6128" y="148"/>
                </a:lnTo>
                <a:lnTo>
                  <a:pt x="6100" y="148"/>
                </a:lnTo>
                <a:lnTo>
                  <a:pt x="6080" y="152"/>
                </a:lnTo>
                <a:lnTo>
                  <a:pt x="6066" y="156"/>
                </a:lnTo>
                <a:lnTo>
                  <a:pt x="6056" y="164"/>
                </a:lnTo>
                <a:lnTo>
                  <a:pt x="6050" y="172"/>
                </a:lnTo>
                <a:lnTo>
                  <a:pt x="6046" y="178"/>
                </a:lnTo>
                <a:lnTo>
                  <a:pt x="6040" y="184"/>
                </a:lnTo>
                <a:lnTo>
                  <a:pt x="6034" y="186"/>
                </a:lnTo>
                <a:lnTo>
                  <a:pt x="6024" y="186"/>
                </a:lnTo>
                <a:lnTo>
                  <a:pt x="6012" y="182"/>
                </a:lnTo>
                <a:lnTo>
                  <a:pt x="6000" y="182"/>
                </a:lnTo>
                <a:lnTo>
                  <a:pt x="5976" y="182"/>
                </a:lnTo>
                <a:lnTo>
                  <a:pt x="5964" y="182"/>
                </a:lnTo>
                <a:lnTo>
                  <a:pt x="5962" y="182"/>
                </a:lnTo>
                <a:lnTo>
                  <a:pt x="5962" y="180"/>
                </a:lnTo>
                <a:lnTo>
                  <a:pt x="5966" y="176"/>
                </a:lnTo>
                <a:lnTo>
                  <a:pt x="5970" y="172"/>
                </a:lnTo>
                <a:lnTo>
                  <a:pt x="5970" y="170"/>
                </a:lnTo>
                <a:lnTo>
                  <a:pt x="5966" y="170"/>
                </a:lnTo>
                <a:lnTo>
                  <a:pt x="5956" y="172"/>
                </a:lnTo>
                <a:lnTo>
                  <a:pt x="5944" y="176"/>
                </a:lnTo>
                <a:lnTo>
                  <a:pt x="5928" y="184"/>
                </a:lnTo>
                <a:lnTo>
                  <a:pt x="5910" y="194"/>
                </a:lnTo>
                <a:lnTo>
                  <a:pt x="5888" y="210"/>
                </a:lnTo>
                <a:lnTo>
                  <a:pt x="5866" y="224"/>
                </a:lnTo>
                <a:lnTo>
                  <a:pt x="5846" y="234"/>
                </a:lnTo>
                <a:lnTo>
                  <a:pt x="5832" y="240"/>
                </a:lnTo>
                <a:lnTo>
                  <a:pt x="5822" y="244"/>
                </a:lnTo>
                <a:lnTo>
                  <a:pt x="5820" y="244"/>
                </a:lnTo>
                <a:lnTo>
                  <a:pt x="5818" y="242"/>
                </a:lnTo>
                <a:lnTo>
                  <a:pt x="5820" y="238"/>
                </a:lnTo>
                <a:lnTo>
                  <a:pt x="5828" y="228"/>
                </a:lnTo>
                <a:lnTo>
                  <a:pt x="5844" y="216"/>
                </a:lnTo>
                <a:lnTo>
                  <a:pt x="5862" y="200"/>
                </a:lnTo>
                <a:lnTo>
                  <a:pt x="5876" y="186"/>
                </a:lnTo>
                <a:lnTo>
                  <a:pt x="5886" y="172"/>
                </a:lnTo>
                <a:lnTo>
                  <a:pt x="5888" y="166"/>
                </a:lnTo>
                <a:lnTo>
                  <a:pt x="5890" y="160"/>
                </a:lnTo>
                <a:lnTo>
                  <a:pt x="5890" y="154"/>
                </a:lnTo>
                <a:lnTo>
                  <a:pt x="5888" y="150"/>
                </a:lnTo>
                <a:lnTo>
                  <a:pt x="5884" y="146"/>
                </a:lnTo>
                <a:lnTo>
                  <a:pt x="5878" y="142"/>
                </a:lnTo>
                <a:lnTo>
                  <a:pt x="5872" y="140"/>
                </a:lnTo>
                <a:lnTo>
                  <a:pt x="5864" y="138"/>
                </a:lnTo>
                <a:lnTo>
                  <a:pt x="5842" y="136"/>
                </a:lnTo>
                <a:lnTo>
                  <a:pt x="5820" y="138"/>
                </a:lnTo>
                <a:lnTo>
                  <a:pt x="5808" y="142"/>
                </a:lnTo>
                <a:lnTo>
                  <a:pt x="5802" y="146"/>
                </a:lnTo>
                <a:lnTo>
                  <a:pt x="5798" y="150"/>
                </a:lnTo>
                <a:lnTo>
                  <a:pt x="5798" y="156"/>
                </a:lnTo>
                <a:lnTo>
                  <a:pt x="5794" y="162"/>
                </a:lnTo>
                <a:lnTo>
                  <a:pt x="5788" y="166"/>
                </a:lnTo>
                <a:lnTo>
                  <a:pt x="5776" y="172"/>
                </a:lnTo>
                <a:lnTo>
                  <a:pt x="5746" y="178"/>
                </a:lnTo>
                <a:lnTo>
                  <a:pt x="5722" y="182"/>
                </a:lnTo>
                <a:lnTo>
                  <a:pt x="5714" y="180"/>
                </a:lnTo>
                <a:lnTo>
                  <a:pt x="5712" y="180"/>
                </a:lnTo>
                <a:lnTo>
                  <a:pt x="5716" y="176"/>
                </a:lnTo>
                <a:lnTo>
                  <a:pt x="5728" y="170"/>
                </a:lnTo>
                <a:lnTo>
                  <a:pt x="5752" y="160"/>
                </a:lnTo>
                <a:lnTo>
                  <a:pt x="5760" y="154"/>
                </a:lnTo>
                <a:lnTo>
                  <a:pt x="5760" y="152"/>
                </a:lnTo>
                <a:lnTo>
                  <a:pt x="5762" y="150"/>
                </a:lnTo>
                <a:lnTo>
                  <a:pt x="5760" y="148"/>
                </a:lnTo>
                <a:lnTo>
                  <a:pt x="5756" y="146"/>
                </a:lnTo>
                <a:lnTo>
                  <a:pt x="5744" y="144"/>
                </a:lnTo>
                <a:lnTo>
                  <a:pt x="5722" y="142"/>
                </a:lnTo>
                <a:lnTo>
                  <a:pt x="5688" y="140"/>
                </a:lnTo>
                <a:lnTo>
                  <a:pt x="5648" y="140"/>
                </a:lnTo>
                <a:lnTo>
                  <a:pt x="5606" y="144"/>
                </a:lnTo>
                <a:lnTo>
                  <a:pt x="5566" y="152"/>
                </a:lnTo>
                <a:lnTo>
                  <a:pt x="5530" y="158"/>
                </a:lnTo>
                <a:lnTo>
                  <a:pt x="5472" y="170"/>
                </a:lnTo>
                <a:lnTo>
                  <a:pt x="5454" y="174"/>
                </a:lnTo>
                <a:lnTo>
                  <a:pt x="5448" y="174"/>
                </a:lnTo>
                <a:lnTo>
                  <a:pt x="5444" y="174"/>
                </a:lnTo>
                <a:lnTo>
                  <a:pt x="5440" y="170"/>
                </a:lnTo>
                <a:lnTo>
                  <a:pt x="5438" y="168"/>
                </a:lnTo>
                <a:lnTo>
                  <a:pt x="5440" y="164"/>
                </a:lnTo>
                <a:lnTo>
                  <a:pt x="5442" y="162"/>
                </a:lnTo>
                <a:lnTo>
                  <a:pt x="5454" y="156"/>
                </a:lnTo>
                <a:lnTo>
                  <a:pt x="5472" y="150"/>
                </a:lnTo>
                <a:lnTo>
                  <a:pt x="5522" y="142"/>
                </a:lnTo>
                <a:lnTo>
                  <a:pt x="5580" y="134"/>
                </a:lnTo>
                <a:lnTo>
                  <a:pt x="5608" y="130"/>
                </a:lnTo>
                <a:lnTo>
                  <a:pt x="5638" y="128"/>
                </a:lnTo>
                <a:lnTo>
                  <a:pt x="5700" y="130"/>
                </a:lnTo>
                <a:lnTo>
                  <a:pt x="5762" y="128"/>
                </a:lnTo>
                <a:lnTo>
                  <a:pt x="5792" y="126"/>
                </a:lnTo>
                <a:lnTo>
                  <a:pt x="5820" y="122"/>
                </a:lnTo>
                <a:lnTo>
                  <a:pt x="5856" y="114"/>
                </a:lnTo>
                <a:lnTo>
                  <a:pt x="5890" y="102"/>
                </a:lnTo>
                <a:lnTo>
                  <a:pt x="5902" y="96"/>
                </a:lnTo>
                <a:lnTo>
                  <a:pt x="5908" y="92"/>
                </a:lnTo>
                <a:lnTo>
                  <a:pt x="5908" y="90"/>
                </a:lnTo>
                <a:lnTo>
                  <a:pt x="5906" y="88"/>
                </a:lnTo>
                <a:lnTo>
                  <a:pt x="5898" y="84"/>
                </a:lnTo>
                <a:lnTo>
                  <a:pt x="5870" y="78"/>
                </a:lnTo>
                <a:lnTo>
                  <a:pt x="5840" y="70"/>
                </a:lnTo>
                <a:lnTo>
                  <a:pt x="5824" y="68"/>
                </a:lnTo>
                <a:lnTo>
                  <a:pt x="5806" y="68"/>
                </a:lnTo>
                <a:lnTo>
                  <a:pt x="5788" y="68"/>
                </a:lnTo>
                <a:lnTo>
                  <a:pt x="5770" y="72"/>
                </a:lnTo>
                <a:lnTo>
                  <a:pt x="5750" y="74"/>
                </a:lnTo>
                <a:lnTo>
                  <a:pt x="5752" y="72"/>
                </a:lnTo>
                <a:lnTo>
                  <a:pt x="5758" y="68"/>
                </a:lnTo>
                <a:lnTo>
                  <a:pt x="5766" y="64"/>
                </a:lnTo>
                <a:lnTo>
                  <a:pt x="5772" y="58"/>
                </a:lnTo>
                <a:lnTo>
                  <a:pt x="5774" y="54"/>
                </a:lnTo>
                <a:lnTo>
                  <a:pt x="5774" y="52"/>
                </a:lnTo>
                <a:lnTo>
                  <a:pt x="5772" y="48"/>
                </a:lnTo>
                <a:lnTo>
                  <a:pt x="5768" y="46"/>
                </a:lnTo>
                <a:lnTo>
                  <a:pt x="5758" y="42"/>
                </a:lnTo>
                <a:lnTo>
                  <a:pt x="5748" y="40"/>
                </a:lnTo>
                <a:lnTo>
                  <a:pt x="5736" y="42"/>
                </a:lnTo>
                <a:lnTo>
                  <a:pt x="5720" y="44"/>
                </a:lnTo>
                <a:lnTo>
                  <a:pt x="5704" y="48"/>
                </a:lnTo>
                <a:lnTo>
                  <a:pt x="5682" y="50"/>
                </a:lnTo>
                <a:lnTo>
                  <a:pt x="5658" y="50"/>
                </a:lnTo>
                <a:lnTo>
                  <a:pt x="5630" y="50"/>
                </a:lnTo>
                <a:lnTo>
                  <a:pt x="5602" y="48"/>
                </a:lnTo>
                <a:lnTo>
                  <a:pt x="5580" y="48"/>
                </a:lnTo>
                <a:lnTo>
                  <a:pt x="5560" y="50"/>
                </a:lnTo>
                <a:lnTo>
                  <a:pt x="5544" y="54"/>
                </a:lnTo>
                <a:lnTo>
                  <a:pt x="5514" y="60"/>
                </a:lnTo>
                <a:lnTo>
                  <a:pt x="5496" y="60"/>
                </a:lnTo>
                <a:lnTo>
                  <a:pt x="5476" y="60"/>
                </a:lnTo>
                <a:lnTo>
                  <a:pt x="5458" y="58"/>
                </a:lnTo>
                <a:lnTo>
                  <a:pt x="5452" y="56"/>
                </a:lnTo>
                <a:lnTo>
                  <a:pt x="5454" y="54"/>
                </a:lnTo>
                <a:lnTo>
                  <a:pt x="5464" y="52"/>
                </a:lnTo>
                <a:lnTo>
                  <a:pt x="5528" y="46"/>
                </a:lnTo>
                <a:lnTo>
                  <a:pt x="5572" y="44"/>
                </a:lnTo>
                <a:lnTo>
                  <a:pt x="5630" y="40"/>
                </a:lnTo>
                <a:lnTo>
                  <a:pt x="5690" y="38"/>
                </a:lnTo>
                <a:lnTo>
                  <a:pt x="5732" y="34"/>
                </a:lnTo>
                <a:lnTo>
                  <a:pt x="5736" y="32"/>
                </a:lnTo>
                <a:lnTo>
                  <a:pt x="5738" y="30"/>
                </a:lnTo>
                <a:lnTo>
                  <a:pt x="5738" y="28"/>
                </a:lnTo>
                <a:lnTo>
                  <a:pt x="5734" y="28"/>
                </a:lnTo>
                <a:lnTo>
                  <a:pt x="5718" y="24"/>
                </a:lnTo>
                <a:lnTo>
                  <a:pt x="5694" y="20"/>
                </a:lnTo>
                <a:lnTo>
                  <a:pt x="5634" y="12"/>
                </a:lnTo>
                <a:lnTo>
                  <a:pt x="5568" y="6"/>
                </a:lnTo>
                <a:lnTo>
                  <a:pt x="5522" y="2"/>
                </a:lnTo>
                <a:lnTo>
                  <a:pt x="5484" y="0"/>
                </a:lnTo>
                <a:lnTo>
                  <a:pt x="5454" y="0"/>
                </a:lnTo>
                <a:lnTo>
                  <a:pt x="5430" y="2"/>
                </a:lnTo>
                <a:lnTo>
                  <a:pt x="5388" y="6"/>
                </a:lnTo>
                <a:lnTo>
                  <a:pt x="5366" y="6"/>
                </a:lnTo>
                <a:lnTo>
                  <a:pt x="5340" y="6"/>
                </a:lnTo>
                <a:lnTo>
                  <a:pt x="5316" y="6"/>
                </a:lnTo>
                <a:lnTo>
                  <a:pt x="5304" y="8"/>
                </a:lnTo>
                <a:lnTo>
                  <a:pt x="5298" y="10"/>
                </a:lnTo>
                <a:lnTo>
                  <a:pt x="5294" y="14"/>
                </a:lnTo>
                <a:lnTo>
                  <a:pt x="5294" y="16"/>
                </a:lnTo>
                <a:lnTo>
                  <a:pt x="5294" y="18"/>
                </a:lnTo>
                <a:lnTo>
                  <a:pt x="5288" y="18"/>
                </a:lnTo>
                <a:lnTo>
                  <a:pt x="5278" y="16"/>
                </a:lnTo>
                <a:lnTo>
                  <a:pt x="5258" y="12"/>
                </a:lnTo>
                <a:lnTo>
                  <a:pt x="5246" y="12"/>
                </a:lnTo>
                <a:lnTo>
                  <a:pt x="5236" y="16"/>
                </a:lnTo>
                <a:lnTo>
                  <a:pt x="5220" y="16"/>
                </a:lnTo>
                <a:lnTo>
                  <a:pt x="5210" y="16"/>
                </a:lnTo>
                <a:lnTo>
                  <a:pt x="5204" y="20"/>
                </a:lnTo>
                <a:lnTo>
                  <a:pt x="5202" y="22"/>
                </a:lnTo>
                <a:lnTo>
                  <a:pt x="5202" y="26"/>
                </a:lnTo>
                <a:lnTo>
                  <a:pt x="5206" y="32"/>
                </a:lnTo>
                <a:lnTo>
                  <a:pt x="5214" y="36"/>
                </a:lnTo>
                <a:lnTo>
                  <a:pt x="5224" y="40"/>
                </a:lnTo>
                <a:lnTo>
                  <a:pt x="5238" y="42"/>
                </a:lnTo>
                <a:lnTo>
                  <a:pt x="5248" y="44"/>
                </a:lnTo>
                <a:lnTo>
                  <a:pt x="5252" y="46"/>
                </a:lnTo>
                <a:lnTo>
                  <a:pt x="5248" y="48"/>
                </a:lnTo>
                <a:lnTo>
                  <a:pt x="5242" y="48"/>
                </a:lnTo>
                <a:lnTo>
                  <a:pt x="5224" y="52"/>
                </a:lnTo>
                <a:lnTo>
                  <a:pt x="5214" y="54"/>
                </a:lnTo>
                <a:lnTo>
                  <a:pt x="5208" y="56"/>
                </a:lnTo>
                <a:lnTo>
                  <a:pt x="5192" y="60"/>
                </a:lnTo>
                <a:lnTo>
                  <a:pt x="5168" y="64"/>
                </a:lnTo>
                <a:lnTo>
                  <a:pt x="5154" y="64"/>
                </a:lnTo>
                <a:lnTo>
                  <a:pt x="5140" y="64"/>
                </a:lnTo>
                <a:lnTo>
                  <a:pt x="5126" y="60"/>
                </a:lnTo>
                <a:lnTo>
                  <a:pt x="5114" y="56"/>
                </a:lnTo>
                <a:lnTo>
                  <a:pt x="5092" y="46"/>
                </a:lnTo>
                <a:lnTo>
                  <a:pt x="5078" y="40"/>
                </a:lnTo>
                <a:lnTo>
                  <a:pt x="5064" y="38"/>
                </a:lnTo>
                <a:lnTo>
                  <a:pt x="5048" y="34"/>
                </a:lnTo>
                <a:lnTo>
                  <a:pt x="5030" y="34"/>
                </a:lnTo>
                <a:lnTo>
                  <a:pt x="5012" y="36"/>
                </a:lnTo>
                <a:lnTo>
                  <a:pt x="4992" y="38"/>
                </a:lnTo>
                <a:lnTo>
                  <a:pt x="4950" y="44"/>
                </a:lnTo>
                <a:lnTo>
                  <a:pt x="4914" y="48"/>
                </a:lnTo>
                <a:lnTo>
                  <a:pt x="4900" y="50"/>
                </a:lnTo>
                <a:lnTo>
                  <a:pt x="4890" y="52"/>
                </a:lnTo>
                <a:lnTo>
                  <a:pt x="4886" y="56"/>
                </a:lnTo>
                <a:lnTo>
                  <a:pt x="4884" y="58"/>
                </a:lnTo>
                <a:lnTo>
                  <a:pt x="4884" y="60"/>
                </a:lnTo>
                <a:lnTo>
                  <a:pt x="4890" y="64"/>
                </a:lnTo>
                <a:lnTo>
                  <a:pt x="4900" y="66"/>
                </a:lnTo>
                <a:lnTo>
                  <a:pt x="4928" y="66"/>
                </a:lnTo>
                <a:lnTo>
                  <a:pt x="4966" y="66"/>
                </a:lnTo>
                <a:lnTo>
                  <a:pt x="5006" y="66"/>
                </a:lnTo>
                <a:lnTo>
                  <a:pt x="5046" y="68"/>
                </a:lnTo>
                <a:lnTo>
                  <a:pt x="5082" y="72"/>
                </a:lnTo>
                <a:lnTo>
                  <a:pt x="5116" y="76"/>
                </a:lnTo>
                <a:lnTo>
                  <a:pt x="5150" y="82"/>
                </a:lnTo>
                <a:lnTo>
                  <a:pt x="5162" y="84"/>
                </a:lnTo>
                <a:lnTo>
                  <a:pt x="5168" y="88"/>
                </a:lnTo>
                <a:lnTo>
                  <a:pt x="5168" y="90"/>
                </a:lnTo>
                <a:lnTo>
                  <a:pt x="5162" y="92"/>
                </a:lnTo>
                <a:lnTo>
                  <a:pt x="5144" y="92"/>
                </a:lnTo>
                <a:lnTo>
                  <a:pt x="5132" y="90"/>
                </a:lnTo>
                <a:lnTo>
                  <a:pt x="5118" y="88"/>
                </a:lnTo>
                <a:lnTo>
                  <a:pt x="5104" y="84"/>
                </a:lnTo>
                <a:lnTo>
                  <a:pt x="5088" y="82"/>
                </a:lnTo>
                <a:lnTo>
                  <a:pt x="5050" y="78"/>
                </a:lnTo>
                <a:lnTo>
                  <a:pt x="4946" y="74"/>
                </a:lnTo>
                <a:lnTo>
                  <a:pt x="4928" y="74"/>
                </a:lnTo>
                <a:lnTo>
                  <a:pt x="4926" y="76"/>
                </a:lnTo>
                <a:lnTo>
                  <a:pt x="4928" y="78"/>
                </a:lnTo>
                <a:lnTo>
                  <a:pt x="4942" y="84"/>
                </a:lnTo>
                <a:lnTo>
                  <a:pt x="4964" y="92"/>
                </a:lnTo>
                <a:lnTo>
                  <a:pt x="4984" y="100"/>
                </a:lnTo>
                <a:lnTo>
                  <a:pt x="5000" y="106"/>
                </a:lnTo>
                <a:lnTo>
                  <a:pt x="5004" y="110"/>
                </a:lnTo>
                <a:lnTo>
                  <a:pt x="5004" y="112"/>
                </a:lnTo>
                <a:lnTo>
                  <a:pt x="5000" y="114"/>
                </a:lnTo>
                <a:lnTo>
                  <a:pt x="4990" y="116"/>
                </a:lnTo>
                <a:lnTo>
                  <a:pt x="4984" y="118"/>
                </a:lnTo>
                <a:lnTo>
                  <a:pt x="4978" y="118"/>
                </a:lnTo>
                <a:lnTo>
                  <a:pt x="4976" y="122"/>
                </a:lnTo>
                <a:lnTo>
                  <a:pt x="4974" y="124"/>
                </a:lnTo>
                <a:lnTo>
                  <a:pt x="4972" y="132"/>
                </a:lnTo>
                <a:lnTo>
                  <a:pt x="4976" y="140"/>
                </a:lnTo>
                <a:lnTo>
                  <a:pt x="4978" y="148"/>
                </a:lnTo>
                <a:lnTo>
                  <a:pt x="4978" y="154"/>
                </a:lnTo>
                <a:lnTo>
                  <a:pt x="4978" y="158"/>
                </a:lnTo>
                <a:lnTo>
                  <a:pt x="4976" y="160"/>
                </a:lnTo>
                <a:lnTo>
                  <a:pt x="4974" y="162"/>
                </a:lnTo>
                <a:lnTo>
                  <a:pt x="4968" y="162"/>
                </a:lnTo>
                <a:lnTo>
                  <a:pt x="4958" y="162"/>
                </a:lnTo>
                <a:lnTo>
                  <a:pt x="4950" y="160"/>
                </a:lnTo>
                <a:lnTo>
                  <a:pt x="4944" y="156"/>
                </a:lnTo>
                <a:lnTo>
                  <a:pt x="4938" y="152"/>
                </a:lnTo>
                <a:lnTo>
                  <a:pt x="4930" y="146"/>
                </a:lnTo>
                <a:lnTo>
                  <a:pt x="4920" y="140"/>
                </a:lnTo>
                <a:lnTo>
                  <a:pt x="4906" y="136"/>
                </a:lnTo>
                <a:lnTo>
                  <a:pt x="4888" y="132"/>
                </a:lnTo>
                <a:lnTo>
                  <a:pt x="4870" y="128"/>
                </a:lnTo>
                <a:lnTo>
                  <a:pt x="4852" y="124"/>
                </a:lnTo>
                <a:lnTo>
                  <a:pt x="4822" y="112"/>
                </a:lnTo>
                <a:lnTo>
                  <a:pt x="4790" y="104"/>
                </a:lnTo>
                <a:lnTo>
                  <a:pt x="4772" y="100"/>
                </a:lnTo>
                <a:lnTo>
                  <a:pt x="4752" y="98"/>
                </a:lnTo>
                <a:lnTo>
                  <a:pt x="4732" y="98"/>
                </a:lnTo>
                <a:lnTo>
                  <a:pt x="4720" y="98"/>
                </a:lnTo>
                <a:lnTo>
                  <a:pt x="4712" y="102"/>
                </a:lnTo>
                <a:lnTo>
                  <a:pt x="4710" y="104"/>
                </a:lnTo>
                <a:lnTo>
                  <a:pt x="4710" y="106"/>
                </a:lnTo>
                <a:lnTo>
                  <a:pt x="4714" y="110"/>
                </a:lnTo>
                <a:lnTo>
                  <a:pt x="4722" y="118"/>
                </a:lnTo>
                <a:lnTo>
                  <a:pt x="4750" y="138"/>
                </a:lnTo>
                <a:lnTo>
                  <a:pt x="4764" y="146"/>
                </a:lnTo>
                <a:lnTo>
                  <a:pt x="4766" y="148"/>
                </a:lnTo>
                <a:lnTo>
                  <a:pt x="4764" y="150"/>
                </a:lnTo>
                <a:lnTo>
                  <a:pt x="4758" y="150"/>
                </a:lnTo>
                <a:lnTo>
                  <a:pt x="4748" y="148"/>
                </a:lnTo>
                <a:lnTo>
                  <a:pt x="4736" y="146"/>
                </a:lnTo>
                <a:lnTo>
                  <a:pt x="4724" y="146"/>
                </a:lnTo>
                <a:lnTo>
                  <a:pt x="4722" y="148"/>
                </a:lnTo>
                <a:lnTo>
                  <a:pt x="4720" y="150"/>
                </a:lnTo>
                <a:lnTo>
                  <a:pt x="4718" y="154"/>
                </a:lnTo>
                <a:lnTo>
                  <a:pt x="4722" y="158"/>
                </a:lnTo>
                <a:lnTo>
                  <a:pt x="4722" y="160"/>
                </a:lnTo>
                <a:lnTo>
                  <a:pt x="4714" y="158"/>
                </a:lnTo>
                <a:lnTo>
                  <a:pt x="4704" y="154"/>
                </a:lnTo>
                <a:lnTo>
                  <a:pt x="4688" y="150"/>
                </a:lnTo>
                <a:lnTo>
                  <a:pt x="4670" y="146"/>
                </a:lnTo>
                <a:lnTo>
                  <a:pt x="4660" y="146"/>
                </a:lnTo>
                <a:lnTo>
                  <a:pt x="4650" y="148"/>
                </a:lnTo>
                <a:lnTo>
                  <a:pt x="4642" y="150"/>
                </a:lnTo>
                <a:lnTo>
                  <a:pt x="4634" y="156"/>
                </a:lnTo>
                <a:lnTo>
                  <a:pt x="4626" y="162"/>
                </a:lnTo>
                <a:lnTo>
                  <a:pt x="4618" y="172"/>
                </a:lnTo>
                <a:lnTo>
                  <a:pt x="4606" y="190"/>
                </a:lnTo>
                <a:lnTo>
                  <a:pt x="4610" y="180"/>
                </a:lnTo>
                <a:lnTo>
                  <a:pt x="4612" y="168"/>
                </a:lnTo>
                <a:lnTo>
                  <a:pt x="4614" y="154"/>
                </a:lnTo>
                <a:lnTo>
                  <a:pt x="4610" y="138"/>
                </a:lnTo>
                <a:lnTo>
                  <a:pt x="4608" y="130"/>
                </a:lnTo>
                <a:lnTo>
                  <a:pt x="4604" y="124"/>
                </a:lnTo>
                <a:lnTo>
                  <a:pt x="4592" y="114"/>
                </a:lnTo>
                <a:lnTo>
                  <a:pt x="4582" y="108"/>
                </a:lnTo>
                <a:lnTo>
                  <a:pt x="4568" y="106"/>
                </a:lnTo>
                <a:lnTo>
                  <a:pt x="4554" y="108"/>
                </a:lnTo>
                <a:lnTo>
                  <a:pt x="4508" y="118"/>
                </a:lnTo>
                <a:lnTo>
                  <a:pt x="4476" y="124"/>
                </a:lnTo>
                <a:lnTo>
                  <a:pt x="4436" y="130"/>
                </a:lnTo>
                <a:lnTo>
                  <a:pt x="4394" y="134"/>
                </a:lnTo>
                <a:lnTo>
                  <a:pt x="4362" y="140"/>
                </a:lnTo>
                <a:lnTo>
                  <a:pt x="4338" y="144"/>
                </a:lnTo>
                <a:lnTo>
                  <a:pt x="4320" y="150"/>
                </a:lnTo>
                <a:lnTo>
                  <a:pt x="4308" y="156"/>
                </a:lnTo>
                <a:lnTo>
                  <a:pt x="4302" y="162"/>
                </a:lnTo>
                <a:lnTo>
                  <a:pt x="4302" y="166"/>
                </a:lnTo>
                <a:lnTo>
                  <a:pt x="4302" y="170"/>
                </a:lnTo>
                <a:lnTo>
                  <a:pt x="4306" y="176"/>
                </a:lnTo>
                <a:close/>
                <a:moveTo>
                  <a:pt x="5340" y="5242"/>
                </a:moveTo>
                <a:lnTo>
                  <a:pt x="5340" y="5242"/>
                </a:lnTo>
                <a:lnTo>
                  <a:pt x="5332" y="5236"/>
                </a:lnTo>
                <a:lnTo>
                  <a:pt x="5326" y="5232"/>
                </a:lnTo>
                <a:lnTo>
                  <a:pt x="5320" y="5232"/>
                </a:lnTo>
                <a:lnTo>
                  <a:pt x="5314" y="5234"/>
                </a:lnTo>
                <a:lnTo>
                  <a:pt x="5306" y="5234"/>
                </a:lnTo>
                <a:lnTo>
                  <a:pt x="5298" y="5234"/>
                </a:lnTo>
                <a:lnTo>
                  <a:pt x="5286" y="5230"/>
                </a:lnTo>
                <a:lnTo>
                  <a:pt x="5270" y="5222"/>
                </a:lnTo>
                <a:lnTo>
                  <a:pt x="5256" y="5212"/>
                </a:lnTo>
                <a:lnTo>
                  <a:pt x="5246" y="5204"/>
                </a:lnTo>
                <a:lnTo>
                  <a:pt x="5240" y="5198"/>
                </a:lnTo>
                <a:lnTo>
                  <a:pt x="5236" y="5192"/>
                </a:lnTo>
                <a:lnTo>
                  <a:pt x="5230" y="5178"/>
                </a:lnTo>
                <a:lnTo>
                  <a:pt x="5224" y="5172"/>
                </a:lnTo>
                <a:lnTo>
                  <a:pt x="5214" y="5162"/>
                </a:lnTo>
                <a:lnTo>
                  <a:pt x="5194" y="5144"/>
                </a:lnTo>
                <a:lnTo>
                  <a:pt x="5186" y="5136"/>
                </a:lnTo>
                <a:lnTo>
                  <a:pt x="5176" y="5130"/>
                </a:lnTo>
                <a:lnTo>
                  <a:pt x="5166" y="5126"/>
                </a:lnTo>
                <a:lnTo>
                  <a:pt x="5156" y="5124"/>
                </a:lnTo>
                <a:lnTo>
                  <a:pt x="5144" y="5122"/>
                </a:lnTo>
                <a:lnTo>
                  <a:pt x="5128" y="5124"/>
                </a:lnTo>
                <a:lnTo>
                  <a:pt x="5114" y="5126"/>
                </a:lnTo>
                <a:lnTo>
                  <a:pt x="5100" y="5126"/>
                </a:lnTo>
                <a:lnTo>
                  <a:pt x="5086" y="5124"/>
                </a:lnTo>
                <a:lnTo>
                  <a:pt x="5074" y="5122"/>
                </a:lnTo>
                <a:lnTo>
                  <a:pt x="5052" y="5114"/>
                </a:lnTo>
                <a:lnTo>
                  <a:pt x="5032" y="5106"/>
                </a:lnTo>
                <a:lnTo>
                  <a:pt x="5026" y="5104"/>
                </a:lnTo>
                <a:lnTo>
                  <a:pt x="5022" y="5104"/>
                </a:lnTo>
                <a:lnTo>
                  <a:pt x="5014" y="5108"/>
                </a:lnTo>
                <a:lnTo>
                  <a:pt x="5004" y="5114"/>
                </a:lnTo>
                <a:lnTo>
                  <a:pt x="4996" y="5120"/>
                </a:lnTo>
                <a:lnTo>
                  <a:pt x="4984" y="5134"/>
                </a:lnTo>
                <a:lnTo>
                  <a:pt x="4980" y="5136"/>
                </a:lnTo>
                <a:lnTo>
                  <a:pt x="4978" y="5136"/>
                </a:lnTo>
                <a:lnTo>
                  <a:pt x="4976" y="5136"/>
                </a:lnTo>
                <a:lnTo>
                  <a:pt x="4974" y="5130"/>
                </a:lnTo>
                <a:lnTo>
                  <a:pt x="4976" y="5126"/>
                </a:lnTo>
                <a:lnTo>
                  <a:pt x="4980" y="5112"/>
                </a:lnTo>
                <a:lnTo>
                  <a:pt x="4984" y="5100"/>
                </a:lnTo>
                <a:lnTo>
                  <a:pt x="4984" y="5094"/>
                </a:lnTo>
                <a:lnTo>
                  <a:pt x="4982" y="5092"/>
                </a:lnTo>
                <a:lnTo>
                  <a:pt x="4980" y="5086"/>
                </a:lnTo>
                <a:lnTo>
                  <a:pt x="4978" y="5082"/>
                </a:lnTo>
                <a:lnTo>
                  <a:pt x="4974" y="5072"/>
                </a:lnTo>
                <a:lnTo>
                  <a:pt x="4972" y="5068"/>
                </a:lnTo>
                <a:lnTo>
                  <a:pt x="4968" y="5064"/>
                </a:lnTo>
                <a:lnTo>
                  <a:pt x="4960" y="5060"/>
                </a:lnTo>
                <a:lnTo>
                  <a:pt x="4952" y="5058"/>
                </a:lnTo>
                <a:lnTo>
                  <a:pt x="4942" y="5054"/>
                </a:lnTo>
                <a:lnTo>
                  <a:pt x="4934" y="5050"/>
                </a:lnTo>
                <a:lnTo>
                  <a:pt x="4924" y="5042"/>
                </a:lnTo>
                <a:lnTo>
                  <a:pt x="4916" y="5036"/>
                </a:lnTo>
                <a:lnTo>
                  <a:pt x="4912" y="5034"/>
                </a:lnTo>
                <a:lnTo>
                  <a:pt x="4906" y="5032"/>
                </a:lnTo>
                <a:lnTo>
                  <a:pt x="4896" y="5032"/>
                </a:lnTo>
                <a:lnTo>
                  <a:pt x="4888" y="5028"/>
                </a:lnTo>
                <a:lnTo>
                  <a:pt x="4878" y="5024"/>
                </a:lnTo>
                <a:lnTo>
                  <a:pt x="4858" y="5020"/>
                </a:lnTo>
                <a:lnTo>
                  <a:pt x="4852" y="5022"/>
                </a:lnTo>
                <a:lnTo>
                  <a:pt x="4846" y="5022"/>
                </a:lnTo>
                <a:lnTo>
                  <a:pt x="4836" y="5028"/>
                </a:lnTo>
                <a:lnTo>
                  <a:pt x="4828" y="5036"/>
                </a:lnTo>
                <a:lnTo>
                  <a:pt x="4822" y="5046"/>
                </a:lnTo>
                <a:lnTo>
                  <a:pt x="4814" y="5060"/>
                </a:lnTo>
                <a:lnTo>
                  <a:pt x="4810" y="5060"/>
                </a:lnTo>
                <a:lnTo>
                  <a:pt x="4808" y="5056"/>
                </a:lnTo>
                <a:lnTo>
                  <a:pt x="4806" y="5048"/>
                </a:lnTo>
                <a:lnTo>
                  <a:pt x="4810" y="5040"/>
                </a:lnTo>
                <a:lnTo>
                  <a:pt x="4818" y="5026"/>
                </a:lnTo>
                <a:lnTo>
                  <a:pt x="4822" y="5018"/>
                </a:lnTo>
                <a:lnTo>
                  <a:pt x="4822" y="5012"/>
                </a:lnTo>
                <a:lnTo>
                  <a:pt x="4822" y="5008"/>
                </a:lnTo>
                <a:lnTo>
                  <a:pt x="4820" y="5006"/>
                </a:lnTo>
                <a:lnTo>
                  <a:pt x="4810" y="5000"/>
                </a:lnTo>
                <a:lnTo>
                  <a:pt x="4792" y="4996"/>
                </a:lnTo>
                <a:lnTo>
                  <a:pt x="4784" y="4998"/>
                </a:lnTo>
                <a:lnTo>
                  <a:pt x="4774" y="4998"/>
                </a:lnTo>
                <a:lnTo>
                  <a:pt x="4752" y="4996"/>
                </a:lnTo>
                <a:lnTo>
                  <a:pt x="4742" y="4994"/>
                </a:lnTo>
                <a:lnTo>
                  <a:pt x="4736" y="4998"/>
                </a:lnTo>
                <a:lnTo>
                  <a:pt x="4730" y="5002"/>
                </a:lnTo>
                <a:lnTo>
                  <a:pt x="4728" y="5010"/>
                </a:lnTo>
                <a:lnTo>
                  <a:pt x="4726" y="5018"/>
                </a:lnTo>
                <a:lnTo>
                  <a:pt x="4724" y="5026"/>
                </a:lnTo>
                <a:lnTo>
                  <a:pt x="4726" y="5040"/>
                </a:lnTo>
                <a:lnTo>
                  <a:pt x="4722" y="5036"/>
                </a:lnTo>
                <a:lnTo>
                  <a:pt x="4720" y="5036"/>
                </a:lnTo>
                <a:lnTo>
                  <a:pt x="4712" y="5042"/>
                </a:lnTo>
                <a:lnTo>
                  <a:pt x="4710" y="5044"/>
                </a:lnTo>
                <a:lnTo>
                  <a:pt x="4708" y="5044"/>
                </a:lnTo>
                <a:lnTo>
                  <a:pt x="4708" y="5042"/>
                </a:lnTo>
                <a:lnTo>
                  <a:pt x="4710" y="5034"/>
                </a:lnTo>
                <a:lnTo>
                  <a:pt x="4712" y="5026"/>
                </a:lnTo>
                <a:lnTo>
                  <a:pt x="4710" y="5020"/>
                </a:lnTo>
                <a:lnTo>
                  <a:pt x="4706" y="5020"/>
                </a:lnTo>
                <a:lnTo>
                  <a:pt x="4702" y="5020"/>
                </a:lnTo>
                <a:lnTo>
                  <a:pt x="4694" y="5024"/>
                </a:lnTo>
                <a:lnTo>
                  <a:pt x="4696" y="5020"/>
                </a:lnTo>
                <a:lnTo>
                  <a:pt x="4698" y="5014"/>
                </a:lnTo>
                <a:lnTo>
                  <a:pt x="4698" y="5010"/>
                </a:lnTo>
                <a:lnTo>
                  <a:pt x="4700" y="5004"/>
                </a:lnTo>
                <a:lnTo>
                  <a:pt x="4700" y="5000"/>
                </a:lnTo>
                <a:lnTo>
                  <a:pt x="4702" y="4996"/>
                </a:lnTo>
                <a:lnTo>
                  <a:pt x="4706" y="4994"/>
                </a:lnTo>
                <a:lnTo>
                  <a:pt x="4714" y="4990"/>
                </a:lnTo>
                <a:lnTo>
                  <a:pt x="4720" y="4986"/>
                </a:lnTo>
                <a:lnTo>
                  <a:pt x="4726" y="4980"/>
                </a:lnTo>
                <a:lnTo>
                  <a:pt x="4736" y="4964"/>
                </a:lnTo>
                <a:lnTo>
                  <a:pt x="4746" y="4950"/>
                </a:lnTo>
                <a:lnTo>
                  <a:pt x="4750" y="4944"/>
                </a:lnTo>
                <a:lnTo>
                  <a:pt x="4756" y="4940"/>
                </a:lnTo>
                <a:lnTo>
                  <a:pt x="4760" y="4938"/>
                </a:lnTo>
                <a:lnTo>
                  <a:pt x="4762" y="4932"/>
                </a:lnTo>
                <a:lnTo>
                  <a:pt x="4762" y="4926"/>
                </a:lnTo>
                <a:lnTo>
                  <a:pt x="4762" y="4918"/>
                </a:lnTo>
                <a:lnTo>
                  <a:pt x="4760" y="4912"/>
                </a:lnTo>
                <a:lnTo>
                  <a:pt x="4756" y="4906"/>
                </a:lnTo>
                <a:lnTo>
                  <a:pt x="4752" y="4902"/>
                </a:lnTo>
                <a:lnTo>
                  <a:pt x="4748" y="4902"/>
                </a:lnTo>
                <a:lnTo>
                  <a:pt x="4740" y="4902"/>
                </a:lnTo>
                <a:lnTo>
                  <a:pt x="4736" y="4900"/>
                </a:lnTo>
                <a:lnTo>
                  <a:pt x="4736" y="4896"/>
                </a:lnTo>
                <a:lnTo>
                  <a:pt x="4734" y="4892"/>
                </a:lnTo>
                <a:lnTo>
                  <a:pt x="4732" y="4886"/>
                </a:lnTo>
                <a:lnTo>
                  <a:pt x="4730" y="4884"/>
                </a:lnTo>
                <a:lnTo>
                  <a:pt x="4730" y="4882"/>
                </a:lnTo>
                <a:lnTo>
                  <a:pt x="4730" y="4878"/>
                </a:lnTo>
                <a:lnTo>
                  <a:pt x="4728" y="4874"/>
                </a:lnTo>
                <a:lnTo>
                  <a:pt x="4726" y="4870"/>
                </a:lnTo>
                <a:lnTo>
                  <a:pt x="4724" y="4868"/>
                </a:lnTo>
                <a:lnTo>
                  <a:pt x="4722" y="4864"/>
                </a:lnTo>
                <a:lnTo>
                  <a:pt x="4722" y="4860"/>
                </a:lnTo>
                <a:lnTo>
                  <a:pt x="4722" y="4854"/>
                </a:lnTo>
                <a:lnTo>
                  <a:pt x="4718" y="4848"/>
                </a:lnTo>
                <a:lnTo>
                  <a:pt x="4716" y="4828"/>
                </a:lnTo>
                <a:lnTo>
                  <a:pt x="4714" y="4806"/>
                </a:lnTo>
                <a:lnTo>
                  <a:pt x="4714" y="4800"/>
                </a:lnTo>
                <a:lnTo>
                  <a:pt x="4712" y="4800"/>
                </a:lnTo>
                <a:lnTo>
                  <a:pt x="4710" y="4798"/>
                </a:lnTo>
                <a:lnTo>
                  <a:pt x="4708" y="4794"/>
                </a:lnTo>
                <a:lnTo>
                  <a:pt x="4702" y="4780"/>
                </a:lnTo>
                <a:lnTo>
                  <a:pt x="4698" y="4776"/>
                </a:lnTo>
                <a:lnTo>
                  <a:pt x="4696" y="4776"/>
                </a:lnTo>
                <a:lnTo>
                  <a:pt x="4694" y="4778"/>
                </a:lnTo>
                <a:lnTo>
                  <a:pt x="4694" y="4780"/>
                </a:lnTo>
                <a:lnTo>
                  <a:pt x="4694" y="4784"/>
                </a:lnTo>
                <a:lnTo>
                  <a:pt x="4690" y="4792"/>
                </a:lnTo>
                <a:lnTo>
                  <a:pt x="4688" y="4790"/>
                </a:lnTo>
                <a:lnTo>
                  <a:pt x="4688" y="4786"/>
                </a:lnTo>
                <a:lnTo>
                  <a:pt x="4688" y="4782"/>
                </a:lnTo>
                <a:lnTo>
                  <a:pt x="4688" y="4778"/>
                </a:lnTo>
                <a:lnTo>
                  <a:pt x="4684" y="4764"/>
                </a:lnTo>
                <a:lnTo>
                  <a:pt x="4684" y="4762"/>
                </a:lnTo>
                <a:lnTo>
                  <a:pt x="4682" y="4764"/>
                </a:lnTo>
                <a:lnTo>
                  <a:pt x="4680" y="4766"/>
                </a:lnTo>
                <a:lnTo>
                  <a:pt x="4676" y="4764"/>
                </a:lnTo>
                <a:lnTo>
                  <a:pt x="4674" y="4758"/>
                </a:lnTo>
                <a:lnTo>
                  <a:pt x="4672" y="4754"/>
                </a:lnTo>
                <a:lnTo>
                  <a:pt x="4668" y="4752"/>
                </a:lnTo>
                <a:lnTo>
                  <a:pt x="4662" y="4748"/>
                </a:lnTo>
                <a:lnTo>
                  <a:pt x="4654" y="4744"/>
                </a:lnTo>
                <a:lnTo>
                  <a:pt x="4650" y="4740"/>
                </a:lnTo>
                <a:lnTo>
                  <a:pt x="4648" y="4734"/>
                </a:lnTo>
                <a:lnTo>
                  <a:pt x="4644" y="4730"/>
                </a:lnTo>
                <a:lnTo>
                  <a:pt x="4640" y="4726"/>
                </a:lnTo>
                <a:lnTo>
                  <a:pt x="4632" y="4722"/>
                </a:lnTo>
                <a:lnTo>
                  <a:pt x="4622" y="4718"/>
                </a:lnTo>
                <a:lnTo>
                  <a:pt x="4610" y="4712"/>
                </a:lnTo>
                <a:lnTo>
                  <a:pt x="4598" y="4708"/>
                </a:lnTo>
                <a:lnTo>
                  <a:pt x="4568" y="4698"/>
                </a:lnTo>
                <a:lnTo>
                  <a:pt x="4558" y="4696"/>
                </a:lnTo>
                <a:lnTo>
                  <a:pt x="4552" y="4696"/>
                </a:lnTo>
                <a:lnTo>
                  <a:pt x="4550" y="4700"/>
                </a:lnTo>
                <a:lnTo>
                  <a:pt x="4546" y="4700"/>
                </a:lnTo>
                <a:lnTo>
                  <a:pt x="4536" y="4698"/>
                </a:lnTo>
                <a:lnTo>
                  <a:pt x="4524" y="4698"/>
                </a:lnTo>
                <a:lnTo>
                  <a:pt x="4520" y="4700"/>
                </a:lnTo>
                <a:lnTo>
                  <a:pt x="4518" y="4702"/>
                </a:lnTo>
                <a:lnTo>
                  <a:pt x="4518" y="4704"/>
                </a:lnTo>
                <a:lnTo>
                  <a:pt x="4514" y="4706"/>
                </a:lnTo>
                <a:lnTo>
                  <a:pt x="4502" y="4702"/>
                </a:lnTo>
                <a:lnTo>
                  <a:pt x="4494" y="4700"/>
                </a:lnTo>
                <a:lnTo>
                  <a:pt x="4486" y="4698"/>
                </a:lnTo>
                <a:lnTo>
                  <a:pt x="4478" y="4698"/>
                </a:lnTo>
                <a:lnTo>
                  <a:pt x="4472" y="4702"/>
                </a:lnTo>
                <a:lnTo>
                  <a:pt x="4470" y="4700"/>
                </a:lnTo>
                <a:lnTo>
                  <a:pt x="4468" y="4698"/>
                </a:lnTo>
                <a:lnTo>
                  <a:pt x="4466" y="4692"/>
                </a:lnTo>
                <a:lnTo>
                  <a:pt x="4462" y="4684"/>
                </a:lnTo>
                <a:lnTo>
                  <a:pt x="4460" y="4682"/>
                </a:lnTo>
                <a:lnTo>
                  <a:pt x="4458" y="4682"/>
                </a:lnTo>
                <a:lnTo>
                  <a:pt x="4454" y="4680"/>
                </a:lnTo>
                <a:lnTo>
                  <a:pt x="4452" y="4678"/>
                </a:lnTo>
                <a:lnTo>
                  <a:pt x="4450" y="4670"/>
                </a:lnTo>
                <a:lnTo>
                  <a:pt x="4448" y="4666"/>
                </a:lnTo>
                <a:lnTo>
                  <a:pt x="4444" y="4664"/>
                </a:lnTo>
                <a:lnTo>
                  <a:pt x="4440" y="4660"/>
                </a:lnTo>
                <a:lnTo>
                  <a:pt x="4430" y="4656"/>
                </a:lnTo>
                <a:lnTo>
                  <a:pt x="4418" y="4654"/>
                </a:lnTo>
                <a:lnTo>
                  <a:pt x="4412" y="4650"/>
                </a:lnTo>
                <a:lnTo>
                  <a:pt x="4412" y="4646"/>
                </a:lnTo>
                <a:lnTo>
                  <a:pt x="4416" y="4638"/>
                </a:lnTo>
                <a:lnTo>
                  <a:pt x="4416" y="4630"/>
                </a:lnTo>
                <a:lnTo>
                  <a:pt x="4414" y="4624"/>
                </a:lnTo>
                <a:lnTo>
                  <a:pt x="4410" y="4618"/>
                </a:lnTo>
                <a:lnTo>
                  <a:pt x="4404" y="4612"/>
                </a:lnTo>
                <a:lnTo>
                  <a:pt x="4388" y="4598"/>
                </a:lnTo>
                <a:lnTo>
                  <a:pt x="4364" y="4582"/>
                </a:lnTo>
                <a:lnTo>
                  <a:pt x="4358" y="4576"/>
                </a:lnTo>
                <a:lnTo>
                  <a:pt x="4348" y="4572"/>
                </a:lnTo>
                <a:lnTo>
                  <a:pt x="4338" y="4570"/>
                </a:lnTo>
                <a:lnTo>
                  <a:pt x="4326" y="4572"/>
                </a:lnTo>
                <a:lnTo>
                  <a:pt x="4316" y="4574"/>
                </a:lnTo>
                <a:lnTo>
                  <a:pt x="4300" y="4576"/>
                </a:lnTo>
                <a:lnTo>
                  <a:pt x="4298" y="4576"/>
                </a:lnTo>
                <a:lnTo>
                  <a:pt x="4300" y="4572"/>
                </a:lnTo>
                <a:lnTo>
                  <a:pt x="4304" y="4568"/>
                </a:lnTo>
                <a:lnTo>
                  <a:pt x="4306" y="4564"/>
                </a:lnTo>
                <a:lnTo>
                  <a:pt x="4308" y="4554"/>
                </a:lnTo>
                <a:lnTo>
                  <a:pt x="4310" y="4546"/>
                </a:lnTo>
                <a:lnTo>
                  <a:pt x="4314" y="4544"/>
                </a:lnTo>
                <a:lnTo>
                  <a:pt x="4318" y="4540"/>
                </a:lnTo>
                <a:lnTo>
                  <a:pt x="4322" y="4536"/>
                </a:lnTo>
                <a:lnTo>
                  <a:pt x="4322" y="4534"/>
                </a:lnTo>
                <a:lnTo>
                  <a:pt x="4322" y="4532"/>
                </a:lnTo>
                <a:lnTo>
                  <a:pt x="4320" y="4530"/>
                </a:lnTo>
                <a:lnTo>
                  <a:pt x="4312" y="4526"/>
                </a:lnTo>
                <a:lnTo>
                  <a:pt x="4308" y="4522"/>
                </a:lnTo>
                <a:lnTo>
                  <a:pt x="4304" y="4518"/>
                </a:lnTo>
                <a:lnTo>
                  <a:pt x="4300" y="4514"/>
                </a:lnTo>
                <a:lnTo>
                  <a:pt x="4296" y="4512"/>
                </a:lnTo>
                <a:lnTo>
                  <a:pt x="4288" y="4510"/>
                </a:lnTo>
                <a:lnTo>
                  <a:pt x="4280" y="4510"/>
                </a:lnTo>
                <a:lnTo>
                  <a:pt x="4278" y="4508"/>
                </a:lnTo>
                <a:lnTo>
                  <a:pt x="4274" y="4504"/>
                </a:lnTo>
                <a:lnTo>
                  <a:pt x="4270" y="4500"/>
                </a:lnTo>
                <a:lnTo>
                  <a:pt x="4262" y="4496"/>
                </a:lnTo>
                <a:lnTo>
                  <a:pt x="4248" y="4488"/>
                </a:lnTo>
                <a:lnTo>
                  <a:pt x="4244" y="4484"/>
                </a:lnTo>
                <a:lnTo>
                  <a:pt x="4242" y="4480"/>
                </a:lnTo>
                <a:lnTo>
                  <a:pt x="4244" y="4478"/>
                </a:lnTo>
                <a:lnTo>
                  <a:pt x="4252" y="4476"/>
                </a:lnTo>
                <a:lnTo>
                  <a:pt x="4270" y="4472"/>
                </a:lnTo>
                <a:lnTo>
                  <a:pt x="4278" y="4468"/>
                </a:lnTo>
                <a:lnTo>
                  <a:pt x="4278" y="4466"/>
                </a:lnTo>
                <a:lnTo>
                  <a:pt x="4274" y="4464"/>
                </a:lnTo>
                <a:lnTo>
                  <a:pt x="4258" y="4460"/>
                </a:lnTo>
                <a:lnTo>
                  <a:pt x="4242" y="4460"/>
                </a:lnTo>
                <a:lnTo>
                  <a:pt x="4232" y="4464"/>
                </a:lnTo>
                <a:lnTo>
                  <a:pt x="4222" y="4466"/>
                </a:lnTo>
                <a:lnTo>
                  <a:pt x="4202" y="4468"/>
                </a:lnTo>
                <a:lnTo>
                  <a:pt x="4192" y="4468"/>
                </a:lnTo>
                <a:lnTo>
                  <a:pt x="4184" y="4470"/>
                </a:lnTo>
                <a:lnTo>
                  <a:pt x="4180" y="4472"/>
                </a:lnTo>
                <a:lnTo>
                  <a:pt x="4178" y="4474"/>
                </a:lnTo>
                <a:lnTo>
                  <a:pt x="4176" y="4480"/>
                </a:lnTo>
                <a:lnTo>
                  <a:pt x="4176" y="4484"/>
                </a:lnTo>
                <a:lnTo>
                  <a:pt x="4172" y="4486"/>
                </a:lnTo>
                <a:lnTo>
                  <a:pt x="4158" y="4492"/>
                </a:lnTo>
                <a:lnTo>
                  <a:pt x="4152" y="4494"/>
                </a:lnTo>
                <a:lnTo>
                  <a:pt x="4144" y="4496"/>
                </a:lnTo>
                <a:lnTo>
                  <a:pt x="4136" y="4494"/>
                </a:lnTo>
                <a:lnTo>
                  <a:pt x="4126" y="4492"/>
                </a:lnTo>
                <a:lnTo>
                  <a:pt x="4120" y="4486"/>
                </a:lnTo>
                <a:lnTo>
                  <a:pt x="4112" y="4476"/>
                </a:lnTo>
                <a:lnTo>
                  <a:pt x="4108" y="4472"/>
                </a:lnTo>
                <a:lnTo>
                  <a:pt x="4104" y="4470"/>
                </a:lnTo>
                <a:lnTo>
                  <a:pt x="4098" y="4468"/>
                </a:lnTo>
                <a:lnTo>
                  <a:pt x="4090" y="4468"/>
                </a:lnTo>
                <a:lnTo>
                  <a:pt x="4076" y="4470"/>
                </a:lnTo>
                <a:lnTo>
                  <a:pt x="4060" y="4474"/>
                </a:lnTo>
                <a:lnTo>
                  <a:pt x="4044" y="4476"/>
                </a:lnTo>
                <a:lnTo>
                  <a:pt x="4032" y="4478"/>
                </a:lnTo>
                <a:lnTo>
                  <a:pt x="4026" y="4476"/>
                </a:lnTo>
                <a:lnTo>
                  <a:pt x="4022" y="4472"/>
                </a:lnTo>
                <a:lnTo>
                  <a:pt x="4020" y="4468"/>
                </a:lnTo>
                <a:lnTo>
                  <a:pt x="4020" y="4460"/>
                </a:lnTo>
                <a:lnTo>
                  <a:pt x="4018" y="4448"/>
                </a:lnTo>
                <a:lnTo>
                  <a:pt x="4012" y="4438"/>
                </a:lnTo>
                <a:lnTo>
                  <a:pt x="4004" y="4434"/>
                </a:lnTo>
                <a:lnTo>
                  <a:pt x="3996" y="4430"/>
                </a:lnTo>
                <a:lnTo>
                  <a:pt x="3986" y="4426"/>
                </a:lnTo>
                <a:lnTo>
                  <a:pt x="3978" y="4422"/>
                </a:lnTo>
                <a:lnTo>
                  <a:pt x="3970" y="4416"/>
                </a:lnTo>
                <a:lnTo>
                  <a:pt x="3964" y="4406"/>
                </a:lnTo>
                <a:lnTo>
                  <a:pt x="3960" y="4396"/>
                </a:lnTo>
                <a:lnTo>
                  <a:pt x="3956" y="4390"/>
                </a:lnTo>
                <a:lnTo>
                  <a:pt x="3950" y="4390"/>
                </a:lnTo>
                <a:lnTo>
                  <a:pt x="3946" y="4394"/>
                </a:lnTo>
                <a:lnTo>
                  <a:pt x="3944" y="4398"/>
                </a:lnTo>
                <a:lnTo>
                  <a:pt x="3940" y="4406"/>
                </a:lnTo>
                <a:lnTo>
                  <a:pt x="3940" y="4412"/>
                </a:lnTo>
                <a:lnTo>
                  <a:pt x="3940" y="4416"/>
                </a:lnTo>
                <a:lnTo>
                  <a:pt x="3946" y="4424"/>
                </a:lnTo>
                <a:lnTo>
                  <a:pt x="3948" y="4430"/>
                </a:lnTo>
                <a:lnTo>
                  <a:pt x="3948" y="4434"/>
                </a:lnTo>
                <a:lnTo>
                  <a:pt x="3944" y="4436"/>
                </a:lnTo>
                <a:lnTo>
                  <a:pt x="3928" y="4440"/>
                </a:lnTo>
                <a:lnTo>
                  <a:pt x="3916" y="4444"/>
                </a:lnTo>
                <a:lnTo>
                  <a:pt x="3906" y="4448"/>
                </a:lnTo>
                <a:lnTo>
                  <a:pt x="3900" y="4452"/>
                </a:lnTo>
                <a:lnTo>
                  <a:pt x="3894" y="4458"/>
                </a:lnTo>
                <a:lnTo>
                  <a:pt x="3888" y="4464"/>
                </a:lnTo>
                <a:lnTo>
                  <a:pt x="3886" y="4462"/>
                </a:lnTo>
                <a:lnTo>
                  <a:pt x="3886" y="4456"/>
                </a:lnTo>
                <a:lnTo>
                  <a:pt x="3882" y="4448"/>
                </a:lnTo>
                <a:lnTo>
                  <a:pt x="3878" y="4440"/>
                </a:lnTo>
                <a:lnTo>
                  <a:pt x="3874" y="4434"/>
                </a:lnTo>
                <a:lnTo>
                  <a:pt x="3872" y="4430"/>
                </a:lnTo>
                <a:lnTo>
                  <a:pt x="3874" y="4426"/>
                </a:lnTo>
                <a:lnTo>
                  <a:pt x="3878" y="4422"/>
                </a:lnTo>
                <a:lnTo>
                  <a:pt x="3888" y="4416"/>
                </a:lnTo>
                <a:lnTo>
                  <a:pt x="3898" y="4410"/>
                </a:lnTo>
                <a:lnTo>
                  <a:pt x="3900" y="4410"/>
                </a:lnTo>
                <a:lnTo>
                  <a:pt x="3902" y="4406"/>
                </a:lnTo>
                <a:lnTo>
                  <a:pt x="3906" y="4402"/>
                </a:lnTo>
                <a:lnTo>
                  <a:pt x="3908" y="4398"/>
                </a:lnTo>
                <a:lnTo>
                  <a:pt x="3906" y="4394"/>
                </a:lnTo>
                <a:lnTo>
                  <a:pt x="3904" y="4390"/>
                </a:lnTo>
                <a:lnTo>
                  <a:pt x="3902" y="4386"/>
                </a:lnTo>
                <a:lnTo>
                  <a:pt x="3894" y="4384"/>
                </a:lnTo>
                <a:lnTo>
                  <a:pt x="3886" y="4384"/>
                </a:lnTo>
                <a:lnTo>
                  <a:pt x="3874" y="4386"/>
                </a:lnTo>
                <a:lnTo>
                  <a:pt x="3870" y="4390"/>
                </a:lnTo>
                <a:lnTo>
                  <a:pt x="3866" y="4392"/>
                </a:lnTo>
                <a:lnTo>
                  <a:pt x="3858" y="4402"/>
                </a:lnTo>
                <a:lnTo>
                  <a:pt x="3852" y="4410"/>
                </a:lnTo>
                <a:lnTo>
                  <a:pt x="3840" y="4418"/>
                </a:lnTo>
                <a:lnTo>
                  <a:pt x="3824" y="4428"/>
                </a:lnTo>
                <a:lnTo>
                  <a:pt x="3812" y="4434"/>
                </a:lnTo>
                <a:lnTo>
                  <a:pt x="3802" y="4436"/>
                </a:lnTo>
                <a:lnTo>
                  <a:pt x="3794" y="4434"/>
                </a:lnTo>
                <a:lnTo>
                  <a:pt x="3790" y="4432"/>
                </a:lnTo>
                <a:lnTo>
                  <a:pt x="3786" y="4432"/>
                </a:lnTo>
                <a:lnTo>
                  <a:pt x="3782" y="4434"/>
                </a:lnTo>
                <a:lnTo>
                  <a:pt x="3780" y="4442"/>
                </a:lnTo>
                <a:lnTo>
                  <a:pt x="3776" y="4448"/>
                </a:lnTo>
                <a:lnTo>
                  <a:pt x="3772" y="4452"/>
                </a:lnTo>
                <a:lnTo>
                  <a:pt x="3768" y="4450"/>
                </a:lnTo>
                <a:lnTo>
                  <a:pt x="3762" y="4450"/>
                </a:lnTo>
                <a:lnTo>
                  <a:pt x="3752" y="4446"/>
                </a:lnTo>
                <a:lnTo>
                  <a:pt x="3748" y="4446"/>
                </a:lnTo>
                <a:lnTo>
                  <a:pt x="3746" y="4450"/>
                </a:lnTo>
                <a:lnTo>
                  <a:pt x="3744" y="4456"/>
                </a:lnTo>
                <a:lnTo>
                  <a:pt x="3742" y="4460"/>
                </a:lnTo>
                <a:lnTo>
                  <a:pt x="3734" y="4470"/>
                </a:lnTo>
                <a:lnTo>
                  <a:pt x="3730" y="4476"/>
                </a:lnTo>
                <a:lnTo>
                  <a:pt x="3728" y="4484"/>
                </a:lnTo>
                <a:lnTo>
                  <a:pt x="3726" y="4492"/>
                </a:lnTo>
                <a:lnTo>
                  <a:pt x="3726" y="4506"/>
                </a:lnTo>
                <a:lnTo>
                  <a:pt x="3726" y="4518"/>
                </a:lnTo>
                <a:lnTo>
                  <a:pt x="3724" y="4524"/>
                </a:lnTo>
                <a:lnTo>
                  <a:pt x="3720" y="4528"/>
                </a:lnTo>
                <a:lnTo>
                  <a:pt x="3716" y="4530"/>
                </a:lnTo>
                <a:lnTo>
                  <a:pt x="3712" y="4530"/>
                </a:lnTo>
                <a:lnTo>
                  <a:pt x="3708" y="4530"/>
                </a:lnTo>
                <a:lnTo>
                  <a:pt x="3704" y="4534"/>
                </a:lnTo>
                <a:lnTo>
                  <a:pt x="3702" y="4540"/>
                </a:lnTo>
                <a:lnTo>
                  <a:pt x="3700" y="4548"/>
                </a:lnTo>
                <a:lnTo>
                  <a:pt x="3696" y="4554"/>
                </a:lnTo>
                <a:lnTo>
                  <a:pt x="3684" y="4560"/>
                </a:lnTo>
                <a:lnTo>
                  <a:pt x="3680" y="4562"/>
                </a:lnTo>
                <a:lnTo>
                  <a:pt x="3676" y="4566"/>
                </a:lnTo>
                <a:lnTo>
                  <a:pt x="3674" y="4572"/>
                </a:lnTo>
                <a:lnTo>
                  <a:pt x="3676" y="4580"/>
                </a:lnTo>
                <a:lnTo>
                  <a:pt x="3678" y="4592"/>
                </a:lnTo>
                <a:lnTo>
                  <a:pt x="3678" y="4598"/>
                </a:lnTo>
                <a:lnTo>
                  <a:pt x="3674" y="4596"/>
                </a:lnTo>
                <a:lnTo>
                  <a:pt x="3654" y="4566"/>
                </a:lnTo>
                <a:lnTo>
                  <a:pt x="3642" y="4552"/>
                </a:lnTo>
                <a:lnTo>
                  <a:pt x="3630" y="4540"/>
                </a:lnTo>
                <a:lnTo>
                  <a:pt x="3622" y="4534"/>
                </a:lnTo>
                <a:lnTo>
                  <a:pt x="3614" y="4530"/>
                </a:lnTo>
                <a:lnTo>
                  <a:pt x="3606" y="4528"/>
                </a:lnTo>
                <a:lnTo>
                  <a:pt x="3598" y="4528"/>
                </a:lnTo>
                <a:lnTo>
                  <a:pt x="3588" y="4528"/>
                </a:lnTo>
                <a:lnTo>
                  <a:pt x="3588" y="4526"/>
                </a:lnTo>
                <a:lnTo>
                  <a:pt x="3586" y="4524"/>
                </a:lnTo>
                <a:lnTo>
                  <a:pt x="3576" y="4520"/>
                </a:lnTo>
                <a:lnTo>
                  <a:pt x="3562" y="4520"/>
                </a:lnTo>
                <a:lnTo>
                  <a:pt x="3560" y="4522"/>
                </a:lnTo>
                <a:lnTo>
                  <a:pt x="3560" y="4524"/>
                </a:lnTo>
                <a:lnTo>
                  <a:pt x="3556" y="4530"/>
                </a:lnTo>
                <a:lnTo>
                  <a:pt x="3554" y="4534"/>
                </a:lnTo>
                <a:lnTo>
                  <a:pt x="3546" y="4536"/>
                </a:lnTo>
                <a:lnTo>
                  <a:pt x="3524" y="4546"/>
                </a:lnTo>
                <a:lnTo>
                  <a:pt x="3518" y="4552"/>
                </a:lnTo>
                <a:lnTo>
                  <a:pt x="3514" y="4556"/>
                </a:lnTo>
                <a:lnTo>
                  <a:pt x="3498" y="4562"/>
                </a:lnTo>
                <a:lnTo>
                  <a:pt x="3492" y="4562"/>
                </a:lnTo>
                <a:lnTo>
                  <a:pt x="3488" y="4560"/>
                </a:lnTo>
                <a:lnTo>
                  <a:pt x="3480" y="4552"/>
                </a:lnTo>
                <a:lnTo>
                  <a:pt x="3476" y="4546"/>
                </a:lnTo>
                <a:lnTo>
                  <a:pt x="3474" y="4544"/>
                </a:lnTo>
                <a:lnTo>
                  <a:pt x="3472" y="4542"/>
                </a:lnTo>
                <a:lnTo>
                  <a:pt x="3470" y="4542"/>
                </a:lnTo>
                <a:lnTo>
                  <a:pt x="3470" y="4544"/>
                </a:lnTo>
                <a:lnTo>
                  <a:pt x="3470" y="4548"/>
                </a:lnTo>
                <a:lnTo>
                  <a:pt x="3470" y="4550"/>
                </a:lnTo>
                <a:lnTo>
                  <a:pt x="3468" y="4552"/>
                </a:lnTo>
                <a:lnTo>
                  <a:pt x="3464" y="4552"/>
                </a:lnTo>
                <a:lnTo>
                  <a:pt x="3460" y="4550"/>
                </a:lnTo>
                <a:lnTo>
                  <a:pt x="3456" y="4546"/>
                </a:lnTo>
                <a:lnTo>
                  <a:pt x="3458" y="4544"/>
                </a:lnTo>
                <a:lnTo>
                  <a:pt x="3460" y="4542"/>
                </a:lnTo>
                <a:lnTo>
                  <a:pt x="3460" y="4540"/>
                </a:lnTo>
                <a:lnTo>
                  <a:pt x="3458" y="4538"/>
                </a:lnTo>
                <a:lnTo>
                  <a:pt x="3456" y="4540"/>
                </a:lnTo>
                <a:lnTo>
                  <a:pt x="3454" y="4538"/>
                </a:lnTo>
                <a:lnTo>
                  <a:pt x="3452" y="4534"/>
                </a:lnTo>
                <a:lnTo>
                  <a:pt x="3452" y="4530"/>
                </a:lnTo>
                <a:lnTo>
                  <a:pt x="3450" y="4528"/>
                </a:lnTo>
                <a:lnTo>
                  <a:pt x="3444" y="4524"/>
                </a:lnTo>
                <a:lnTo>
                  <a:pt x="3440" y="4516"/>
                </a:lnTo>
                <a:lnTo>
                  <a:pt x="3432" y="4508"/>
                </a:lnTo>
                <a:lnTo>
                  <a:pt x="3422" y="4498"/>
                </a:lnTo>
                <a:lnTo>
                  <a:pt x="3412" y="4484"/>
                </a:lnTo>
                <a:lnTo>
                  <a:pt x="3408" y="4474"/>
                </a:lnTo>
                <a:lnTo>
                  <a:pt x="3406" y="4466"/>
                </a:lnTo>
                <a:lnTo>
                  <a:pt x="3404" y="4460"/>
                </a:lnTo>
                <a:lnTo>
                  <a:pt x="3400" y="4456"/>
                </a:lnTo>
                <a:lnTo>
                  <a:pt x="3398" y="4452"/>
                </a:lnTo>
                <a:lnTo>
                  <a:pt x="3394" y="4444"/>
                </a:lnTo>
                <a:lnTo>
                  <a:pt x="3392" y="4436"/>
                </a:lnTo>
                <a:lnTo>
                  <a:pt x="3394" y="4430"/>
                </a:lnTo>
                <a:lnTo>
                  <a:pt x="3396" y="4426"/>
                </a:lnTo>
                <a:lnTo>
                  <a:pt x="3398" y="4424"/>
                </a:lnTo>
                <a:lnTo>
                  <a:pt x="3400" y="4422"/>
                </a:lnTo>
                <a:lnTo>
                  <a:pt x="3400" y="4416"/>
                </a:lnTo>
                <a:lnTo>
                  <a:pt x="3400" y="4412"/>
                </a:lnTo>
                <a:lnTo>
                  <a:pt x="3398" y="4410"/>
                </a:lnTo>
                <a:lnTo>
                  <a:pt x="3396" y="4410"/>
                </a:lnTo>
                <a:lnTo>
                  <a:pt x="3396" y="4408"/>
                </a:lnTo>
                <a:lnTo>
                  <a:pt x="3396" y="4404"/>
                </a:lnTo>
                <a:lnTo>
                  <a:pt x="3400" y="4390"/>
                </a:lnTo>
                <a:lnTo>
                  <a:pt x="3402" y="4384"/>
                </a:lnTo>
                <a:lnTo>
                  <a:pt x="3404" y="4384"/>
                </a:lnTo>
                <a:lnTo>
                  <a:pt x="3408" y="4384"/>
                </a:lnTo>
                <a:lnTo>
                  <a:pt x="3408" y="4378"/>
                </a:lnTo>
                <a:lnTo>
                  <a:pt x="3406" y="4364"/>
                </a:lnTo>
                <a:lnTo>
                  <a:pt x="3404" y="4344"/>
                </a:lnTo>
                <a:lnTo>
                  <a:pt x="3404" y="4334"/>
                </a:lnTo>
                <a:lnTo>
                  <a:pt x="3404" y="4330"/>
                </a:lnTo>
                <a:lnTo>
                  <a:pt x="3406" y="4326"/>
                </a:lnTo>
                <a:lnTo>
                  <a:pt x="3408" y="4318"/>
                </a:lnTo>
                <a:lnTo>
                  <a:pt x="3410" y="4306"/>
                </a:lnTo>
                <a:lnTo>
                  <a:pt x="3414" y="4296"/>
                </a:lnTo>
                <a:lnTo>
                  <a:pt x="3418" y="4288"/>
                </a:lnTo>
                <a:lnTo>
                  <a:pt x="3420" y="4284"/>
                </a:lnTo>
                <a:lnTo>
                  <a:pt x="3418" y="4280"/>
                </a:lnTo>
                <a:lnTo>
                  <a:pt x="3416" y="4274"/>
                </a:lnTo>
                <a:lnTo>
                  <a:pt x="3416" y="4268"/>
                </a:lnTo>
                <a:lnTo>
                  <a:pt x="3418" y="4262"/>
                </a:lnTo>
                <a:lnTo>
                  <a:pt x="3422" y="4256"/>
                </a:lnTo>
                <a:lnTo>
                  <a:pt x="3420" y="4254"/>
                </a:lnTo>
                <a:lnTo>
                  <a:pt x="3418" y="4250"/>
                </a:lnTo>
                <a:lnTo>
                  <a:pt x="3414" y="4244"/>
                </a:lnTo>
                <a:lnTo>
                  <a:pt x="3406" y="4238"/>
                </a:lnTo>
                <a:lnTo>
                  <a:pt x="3390" y="4230"/>
                </a:lnTo>
                <a:lnTo>
                  <a:pt x="3380" y="4220"/>
                </a:lnTo>
                <a:lnTo>
                  <a:pt x="3372" y="4214"/>
                </a:lnTo>
                <a:lnTo>
                  <a:pt x="3360" y="4210"/>
                </a:lnTo>
                <a:lnTo>
                  <a:pt x="3350" y="4206"/>
                </a:lnTo>
                <a:lnTo>
                  <a:pt x="3344" y="4208"/>
                </a:lnTo>
                <a:lnTo>
                  <a:pt x="3340" y="4210"/>
                </a:lnTo>
                <a:lnTo>
                  <a:pt x="3334" y="4210"/>
                </a:lnTo>
                <a:lnTo>
                  <a:pt x="3328" y="4210"/>
                </a:lnTo>
                <a:lnTo>
                  <a:pt x="3320" y="4206"/>
                </a:lnTo>
                <a:lnTo>
                  <a:pt x="3308" y="4204"/>
                </a:lnTo>
                <a:lnTo>
                  <a:pt x="3306" y="4204"/>
                </a:lnTo>
                <a:lnTo>
                  <a:pt x="3308" y="4206"/>
                </a:lnTo>
                <a:lnTo>
                  <a:pt x="3308" y="4208"/>
                </a:lnTo>
                <a:lnTo>
                  <a:pt x="3304" y="4212"/>
                </a:lnTo>
                <a:lnTo>
                  <a:pt x="3294" y="4216"/>
                </a:lnTo>
                <a:lnTo>
                  <a:pt x="3278" y="4216"/>
                </a:lnTo>
                <a:lnTo>
                  <a:pt x="3268" y="4214"/>
                </a:lnTo>
                <a:lnTo>
                  <a:pt x="3258" y="4214"/>
                </a:lnTo>
                <a:lnTo>
                  <a:pt x="3248" y="4214"/>
                </a:lnTo>
                <a:lnTo>
                  <a:pt x="3244" y="4214"/>
                </a:lnTo>
                <a:lnTo>
                  <a:pt x="3242" y="4214"/>
                </a:lnTo>
                <a:lnTo>
                  <a:pt x="3242" y="4210"/>
                </a:lnTo>
                <a:lnTo>
                  <a:pt x="3240" y="4208"/>
                </a:lnTo>
                <a:lnTo>
                  <a:pt x="3236" y="4208"/>
                </a:lnTo>
                <a:lnTo>
                  <a:pt x="3232" y="4210"/>
                </a:lnTo>
                <a:lnTo>
                  <a:pt x="3228" y="4216"/>
                </a:lnTo>
                <a:lnTo>
                  <a:pt x="3222" y="4220"/>
                </a:lnTo>
                <a:lnTo>
                  <a:pt x="3220" y="4222"/>
                </a:lnTo>
                <a:lnTo>
                  <a:pt x="3216" y="4220"/>
                </a:lnTo>
                <a:lnTo>
                  <a:pt x="3206" y="4210"/>
                </a:lnTo>
                <a:lnTo>
                  <a:pt x="3202" y="4208"/>
                </a:lnTo>
                <a:lnTo>
                  <a:pt x="3200" y="4208"/>
                </a:lnTo>
                <a:lnTo>
                  <a:pt x="3202" y="4210"/>
                </a:lnTo>
                <a:lnTo>
                  <a:pt x="3204" y="4214"/>
                </a:lnTo>
                <a:lnTo>
                  <a:pt x="3202" y="4218"/>
                </a:lnTo>
                <a:lnTo>
                  <a:pt x="3200" y="4220"/>
                </a:lnTo>
                <a:lnTo>
                  <a:pt x="3198" y="4218"/>
                </a:lnTo>
                <a:lnTo>
                  <a:pt x="3194" y="4214"/>
                </a:lnTo>
                <a:lnTo>
                  <a:pt x="3188" y="4210"/>
                </a:lnTo>
                <a:lnTo>
                  <a:pt x="3188" y="4206"/>
                </a:lnTo>
                <a:lnTo>
                  <a:pt x="3190" y="4202"/>
                </a:lnTo>
                <a:lnTo>
                  <a:pt x="3196" y="4196"/>
                </a:lnTo>
                <a:lnTo>
                  <a:pt x="3202" y="4188"/>
                </a:lnTo>
                <a:lnTo>
                  <a:pt x="3210" y="4182"/>
                </a:lnTo>
                <a:lnTo>
                  <a:pt x="3212" y="4176"/>
                </a:lnTo>
                <a:lnTo>
                  <a:pt x="3214" y="4166"/>
                </a:lnTo>
                <a:lnTo>
                  <a:pt x="3216" y="4144"/>
                </a:lnTo>
                <a:lnTo>
                  <a:pt x="3218" y="4120"/>
                </a:lnTo>
                <a:lnTo>
                  <a:pt x="3222" y="4098"/>
                </a:lnTo>
                <a:lnTo>
                  <a:pt x="3222" y="4092"/>
                </a:lnTo>
                <a:lnTo>
                  <a:pt x="3222" y="4090"/>
                </a:lnTo>
                <a:lnTo>
                  <a:pt x="3220" y="4088"/>
                </a:lnTo>
                <a:lnTo>
                  <a:pt x="3218" y="4088"/>
                </a:lnTo>
                <a:lnTo>
                  <a:pt x="3214" y="4090"/>
                </a:lnTo>
                <a:lnTo>
                  <a:pt x="3212" y="4090"/>
                </a:lnTo>
                <a:lnTo>
                  <a:pt x="3212" y="4084"/>
                </a:lnTo>
                <a:lnTo>
                  <a:pt x="3220" y="4066"/>
                </a:lnTo>
                <a:lnTo>
                  <a:pt x="3224" y="4064"/>
                </a:lnTo>
                <a:lnTo>
                  <a:pt x="3226" y="4068"/>
                </a:lnTo>
                <a:lnTo>
                  <a:pt x="3224" y="4074"/>
                </a:lnTo>
                <a:lnTo>
                  <a:pt x="3222" y="4078"/>
                </a:lnTo>
                <a:lnTo>
                  <a:pt x="3224" y="4082"/>
                </a:lnTo>
                <a:lnTo>
                  <a:pt x="3228" y="4086"/>
                </a:lnTo>
                <a:lnTo>
                  <a:pt x="3230" y="4094"/>
                </a:lnTo>
                <a:lnTo>
                  <a:pt x="3232" y="4094"/>
                </a:lnTo>
                <a:lnTo>
                  <a:pt x="3234" y="4092"/>
                </a:lnTo>
                <a:lnTo>
                  <a:pt x="3238" y="4076"/>
                </a:lnTo>
                <a:lnTo>
                  <a:pt x="3242" y="4058"/>
                </a:lnTo>
                <a:lnTo>
                  <a:pt x="3246" y="4044"/>
                </a:lnTo>
                <a:lnTo>
                  <a:pt x="3246" y="4042"/>
                </a:lnTo>
                <a:lnTo>
                  <a:pt x="3244" y="4040"/>
                </a:lnTo>
                <a:lnTo>
                  <a:pt x="3240" y="4042"/>
                </a:lnTo>
                <a:lnTo>
                  <a:pt x="3238" y="4042"/>
                </a:lnTo>
                <a:lnTo>
                  <a:pt x="3242" y="4036"/>
                </a:lnTo>
                <a:lnTo>
                  <a:pt x="3250" y="4028"/>
                </a:lnTo>
                <a:lnTo>
                  <a:pt x="3250" y="4026"/>
                </a:lnTo>
                <a:lnTo>
                  <a:pt x="3244" y="4028"/>
                </a:lnTo>
                <a:lnTo>
                  <a:pt x="3238" y="4028"/>
                </a:lnTo>
                <a:lnTo>
                  <a:pt x="3236" y="4026"/>
                </a:lnTo>
                <a:lnTo>
                  <a:pt x="3238" y="4022"/>
                </a:lnTo>
                <a:lnTo>
                  <a:pt x="3242" y="4018"/>
                </a:lnTo>
                <a:lnTo>
                  <a:pt x="3246" y="4016"/>
                </a:lnTo>
                <a:lnTo>
                  <a:pt x="3248" y="4012"/>
                </a:lnTo>
                <a:lnTo>
                  <a:pt x="3248" y="4002"/>
                </a:lnTo>
                <a:lnTo>
                  <a:pt x="3252" y="3988"/>
                </a:lnTo>
                <a:lnTo>
                  <a:pt x="3256" y="3980"/>
                </a:lnTo>
                <a:lnTo>
                  <a:pt x="3264" y="3970"/>
                </a:lnTo>
                <a:lnTo>
                  <a:pt x="3274" y="3956"/>
                </a:lnTo>
                <a:lnTo>
                  <a:pt x="3276" y="3950"/>
                </a:lnTo>
                <a:lnTo>
                  <a:pt x="3274" y="3946"/>
                </a:lnTo>
                <a:lnTo>
                  <a:pt x="3274" y="3940"/>
                </a:lnTo>
                <a:lnTo>
                  <a:pt x="3274" y="3936"/>
                </a:lnTo>
                <a:lnTo>
                  <a:pt x="3272" y="3934"/>
                </a:lnTo>
                <a:lnTo>
                  <a:pt x="3270" y="3932"/>
                </a:lnTo>
                <a:lnTo>
                  <a:pt x="3266" y="3928"/>
                </a:lnTo>
                <a:lnTo>
                  <a:pt x="3264" y="3926"/>
                </a:lnTo>
                <a:lnTo>
                  <a:pt x="3262" y="3924"/>
                </a:lnTo>
                <a:lnTo>
                  <a:pt x="3256" y="3926"/>
                </a:lnTo>
                <a:lnTo>
                  <a:pt x="3252" y="3928"/>
                </a:lnTo>
                <a:lnTo>
                  <a:pt x="3254" y="3928"/>
                </a:lnTo>
                <a:lnTo>
                  <a:pt x="3260" y="3930"/>
                </a:lnTo>
                <a:lnTo>
                  <a:pt x="3260" y="3932"/>
                </a:lnTo>
                <a:lnTo>
                  <a:pt x="3256" y="3934"/>
                </a:lnTo>
                <a:lnTo>
                  <a:pt x="3254" y="3934"/>
                </a:lnTo>
                <a:lnTo>
                  <a:pt x="3250" y="3934"/>
                </a:lnTo>
                <a:lnTo>
                  <a:pt x="3242" y="3930"/>
                </a:lnTo>
                <a:lnTo>
                  <a:pt x="3230" y="3926"/>
                </a:lnTo>
                <a:lnTo>
                  <a:pt x="3222" y="3926"/>
                </a:lnTo>
                <a:lnTo>
                  <a:pt x="3214" y="3926"/>
                </a:lnTo>
                <a:lnTo>
                  <a:pt x="3202" y="3928"/>
                </a:lnTo>
                <a:lnTo>
                  <a:pt x="3196" y="3932"/>
                </a:lnTo>
                <a:lnTo>
                  <a:pt x="3192" y="3934"/>
                </a:lnTo>
                <a:lnTo>
                  <a:pt x="3180" y="3936"/>
                </a:lnTo>
                <a:lnTo>
                  <a:pt x="3162" y="3940"/>
                </a:lnTo>
                <a:lnTo>
                  <a:pt x="3146" y="3944"/>
                </a:lnTo>
                <a:lnTo>
                  <a:pt x="3140" y="3948"/>
                </a:lnTo>
                <a:lnTo>
                  <a:pt x="3134" y="3950"/>
                </a:lnTo>
                <a:lnTo>
                  <a:pt x="3132" y="3954"/>
                </a:lnTo>
                <a:lnTo>
                  <a:pt x="3130" y="3960"/>
                </a:lnTo>
                <a:lnTo>
                  <a:pt x="3130" y="3966"/>
                </a:lnTo>
                <a:lnTo>
                  <a:pt x="3126" y="3972"/>
                </a:lnTo>
                <a:lnTo>
                  <a:pt x="3124" y="3980"/>
                </a:lnTo>
                <a:lnTo>
                  <a:pt x="3126" y="3994"/>
                </a:lnTo>
                <a:lnTo>
                  <a:pt x="3126" y="4006"/>
                </a:lnTo>
                <a:lnTo>
                  <a:pt x="3124" y="4010"/>
                </a:lnTo>
                <a:lnTo>
                  <a:pt x="3122" y="4010"/>
                </a:lnTo>
                <a:lnTo>
                  <a:pt x="3118" y="4016"/>
                </a:lnTo>
                <a:lnTo>
                  <a:pt x="3118" y="4020"/>
                </a:lnTo>
                <a:lnTo>
                  <a:pt x="3116" y="4026"/>
                </a:lnTo>
                <a:lnTo>
                  <a:pt x="3114" y="4034"/>
                </a:lnTo>
                <a:lnTo>
                  <a:pt x="3112" y="4042"/>
                </a:lnTo>
                <a:lnTo>
                  <a:pt x="3108" y="4046"/>
                </a:lnTo>
                <a:lnTo>
                  <a:pt x="3104" y="4050"/>
                </a:lnTo>
                <a:lnTo>
                  <a:pt x="3094" y="4058"/>
                </a:lnTo>
                <a:lnTo>
                  <a:pt x="3086" y="4062"/>
                </a:lnTo>
                <a:lnTo>
                  <a:pt x="3084" y="4064"/>
                </a:lnTo>
                <a:lnTo>
                  <a:pt x="3084" y="4066"/>
                </a:lnTo>
                <a:lnTo>
                  <a:pt x="3088" y="4068"/>
                </a:lnTo>
                <a:lnTo>
                  <a:pt x="3092" y="4070"/>
                </a:lnTo>
                <a:lnTo>
                  <a:pt x="3092" y="4074"/>
                </a:lnTo>
                <a:lnTo>
                  <a:pt x="3092" y="4076"/>
                </a:lnTo>
                <a:lnTo>
                  <a:pt x="3086" y="4082"/>
                </a:lnTo>
                <a:lnTo>
                  <a:pt x="3080" y="4084"/>
                </a:lnTo>
                <a:lnTo>
                  <a:pt x="3072" y="4084"/>
                </a:lnTo>
                <a:lnTo>
                  <a:pt x="3070" y="4082"/>
                </a:lnTo>
                <a:lnTo>
                  <a:pt x="3070" y="4080"/>
                </a:lnTo>
                <a:lnTo>
                  <a:pt x="3068" y="4074"/>
                </a:lnTo>
                <a:lnTo>
                  <a:pt x="3066" y="4072"/>
                </a:lnTo>
                <a:lnTo>
                  <a:pt x="3058" y="4070"/>
                </a:lnTo>
                <a:lnTo>
                  <a:pt x="3046" y="4072"/>
                </a:lnTo>
                <a:lnTo>
                  <a:pt x="3038" y="4074"/>
                </a:lnTo>
                <a:lnTo>
                  <a:pt x="3034" y="4076"/>
                </a:lnTo>
                <a:lnTo>
                  <a:pt x="3028" y="4080"/>
                </a:lnTo>
                <a:lnTo>
                  <a:pt x="3012" y="4084"/>
                </a:lnTo>
                <a:lnTo>
                  <a:pt x="2996" y="4086"/>
                </a:lnTo>
                <a:lnTo>
                  <a:pt x="2986" y="4090"/>
                </a:lnTo>
                <a:lnTo>
                  <a:pt x="2978" y="4096"/>
                </a:lnTo>
                <a:lnTo>
                  <a:pt x="2968" y="4098"/>
                </a:lnTo>
                <a:lnTo>
                  <a:pt x="2964" y="4098"/>
                </a:lnTo>
                <a:lnTo>
                  <a:pt x="2962" y="4096"/>
                </a:lnTo>
                <a:lnTo>
                  <a:pt x="2956" y="4088"/>
                </a:lnTo>
                <a:lnTo>
                  <a:pt x="2954" y="4082"/>
                </a:lnTo>
                <a:lnTo>
                  <a:pt x="2948" y="4078"/>
                </a:lnTo>
                <a:lnTo>
                  <a:pt x="2938" y="4072"/>
                </a:lnTo>
                <a:lnTo>
                  <a:pt x="2924" y="4070"/>
                </a:lnTo>
                <a:lnTo>
                  <a:pt x="2912" y="4066"/>
                </a:lnTo>
                <a:lnTo>
                  <a:pt x="2904" y="4060"/>
                </a:lnTo>
                <a:lnTo>
                  <a:pt x="2900" y="4052"/>
                </a:lnTo>
                <a:lnTo>
                  <a:pt x="2894" y="4042"/>
                </a:lnTo>
                <a:lnTo>
                  <a:pt x="2884" y="4016"/>
                </a:lnTo>
                <a:lnTo>
                  <a:pt x="2876" y="4000"/>
                </a:lnTo>
                <a:lnTo>
                  <a:pt x="2866" y="3986"/>
                </a:lnTo>
                <a:lnTo>
                  <a:pt x="2858" y="3976"/>
                </a:lnTo>
                <a:lnTo>
                  <a:pt x="2854" y="3966"/>
                </a:lnTo>
                <a:lnTo>
                  <a:pt x="2848" y="3950"/>
                </a:lnTo>
                <a:lnTo>
                  <a:pt x="2846" y="3936"/>
                </a:lnTo>
                <a:lnTo>
                  <a:pt x="2844" y="3932"/>
                </a:lnTo>
                <a:lnTo>
                  <a:pt x="2842" y="3932"/>
                </a:lnTo>
                <a:lnTo>
                  <a:pt x="2840" y="3930"/>
                </a:lnTo>
                <a:lnTo>
                  <a:pt x="2838" y="3926"/>
                </a:lnTo>
                <a:lnTo>
                  <a:pt x="2834" y="3916"/>
                </a:lnTo>
                <a:lnTo>
                  <a:pt x="2832" y="3886"/>
                </a:lnTo>
                <a:lnTo>
                  <a:pt x="2830" y="3876"/>
                </a:lnTo>
                <a:lnTo>
                  <a:pt x="2828" y="3874"/>
                </a:lnTo>
                <a:lnTo>
                  <a:pt x="2828" y="3872"/>
                </a:lnTo>
                <a:lnTo>
                  <a:pt x="2830" y="3866"/>
                </a:lnTo>
                <a:lnTo>
                  <a:pt x="2832" y="3856"/>
                </a:lnTo>
                <a:lnTo>
                  <a:pt x="2832" y="3846"/>
                </a:lnTo>
                <a:lnTo>
                  <a:pt x="2832" y="3826"/>
                </a:lnTo>
                <a:lnTo>
                  <a:pt x="2834" y="3792"/>
                </a:lnTo>
                <a:lnTo>
                  <a:pt x="2840" y="3760"/>
                </a:lnTo>
                <a:lnTo>
                  <a:pt x="2846" y="3738"/>
                </a:lnTo>
                <a:lnTo>
                  <a:pt x="2852" y="3724"/>
                </a:lnTo>
                <a:lnTo>
                  <a:pt x="2856" y="3706"/>
                </a:lnTo>
                <a:lnTo>
                  <a:pt x="2854" y="3688"/>
                </a:lnTo>
                <a:lnTo>
                  <a:pt x="2850" y="3668"/>
                </a:lnTo>
                <a:lnTo>
                  <a:pt x="2848" y="3650"/>
                </a:lnTo>
                <a:lnTo>
                  <a:pt x="2846" y="3636"/>
                </a:lnTo>
                <a:lnTo>
                  <a:pt x="2850" y="3626"/>
                </a:lnTo>
                <a:lnTo>
                  <a:pt x="2854" y="3618"/>
                </a:lnTo>
                <a:lnTo>
                  <a:pt x="2860" y="3610"/>
                </a:lnTo>
                <a:lnTo>
                  <a:pt x="2864" y="3602"/>
                </a:lnTo>
                <a:lnTo>
                  <a:pt x="2866" y="3596"/>
                </a:lnTo>
                <a:lnTo>
                  <a:pt x="2870" y="3592"/>
                </a:lnTo>
                <a:lnTo>
                  <a:pt x="2880" y="3586"/>
                </a:lnTo>
                <a:lnTo>
                  <a:pt x="2886" y="3582"/>
                </a:lnTo>
                <a:lnTo>
                  <a:pt x="2888" y="3578"/>
                </a:lnTo>
                <a:lnTo>
                  <a:pt x="2888" y="3576"/>
                </a:lnTo>
                <a:lnTo>
                  <a:pt x="2880" y="3568"/>
                </a:lnTo>
                <a:lnTo>
                  <a:pt x="2878" y="3566"/>
                </a:lnTo>
                <a:lnTo>
                  <a:pt x="2882" y="3566"/>
                </a:lnTo>
                <a:lnTo>
                  <a:pt x="2888" y="3568"/>
                </a:lnTo>
                <a:lnTo>
                  <a:pt x="2890" y="3566"/>
                </a:lnTo>
                <a:lnTo>
                  <a:pt x="2892" y="3566"/>
                </a:lnTo>
                <a:lnTo>
                  <a:pt x="2894" y="3566"/>
                </a:lnTo>
                <a:lnTo>
                  <a:pt x="2898" y="3568"/>
                </a:lnTo>
                <a:lnTo>
                  <a:pt x="2902" y="3568"/>
                </a:lnTo>
                <a:lnTo>
                  <a:pt x="2914" y="3564"/>
                </a:lnTo>
                <a:lnTo>
                  <a:pt x="2926" y="3556"/>
                </a:lnTo>
                <a:lnTo>
                  <a:pt x="2936" y="3546"/>
                </a:lnTo>
                <a:lnTo>
                  <a:pt x="2942" y="3538"/>
                </a:lnTo>
                <a:lnTo>
                  <a:pt x="2948" y="3534"/>
                </a:lnTo>
                <a:lnTo>
                  <a:pt x="2966" y="3522"/>
                </a:lnTo>
                <a:lnTo>
                  <a:pt x="2982" y="3512"/>
                </a:lnTo>
                <a:lnTo>
                  <a:pt x="2990" y="3508"/>
                </a:lnTo>
                <a:lnTo>
                  <a:pt x="3006" y="3508"/>
                </a:lnTo>
                <a:lnTo>
                  <a:pt x="3014" y="3508"/>
                </a:lnTo>
                <a:lnTo>
                  <a:pt x="3022" y="3510"/>
                </a:lnTo>
                <a:lnTo>
                  <a:pt x="3032" y="3514"/>
                </a:lnTo>
                <a:lnTo>
                  <a:pt x="3042" y="3518"/>
                </a:lnTo>
                <a:lnTo>
                  <a:pt x="3046" y="3520"/>
                </a:lnTo>
                <a:lnTo>
                  <a:pt x="3052" y="3520"/>
                </a:lnTo>
                <a:lnTo>
                  <a:pt x="3060" y="3518"/>
                </a:lnTo>
                <a:lnTo>
                  <a:pt x="3066" y="3520"/>
                </a:lnTo>
                <a:lnTo>
                  <a:pt x="3068" y="3522"/>
                </a:lnTo>
                <a:lnTo>
                  <a:pt x="3074" y="3520"/>
                </a:lnTo>
                <a:lnTo>
                  <a:pt x="3074" y="3518"/>
                </a:lnTo>
                <a:lnTo>
                  <a:pt x="3072" y="3516"/>
                </a:lnTo>
                <a:lnTo>
                  <a:pt x="3066" y="3514"/>
                </a:lnTo>
                <a:lnTo>
                  <a:pt x="3060" y="3512"/>
                </a:lnTo>
                <a:lnTo>
                  <a:pt x="3058" y="3510"/>
                </a:lnTo>
                <a:lnTo>
                  <a:pt x="3062" y="3508"/>
                </a:lnTo>
                <a:lnTo>
                  <a:pt x="3070" y="3506"/>
                </a:lnTo>
                <a:lnTo>
                  <a:pt x="3076" y="3506"/>
                </a:lnTo>
                <a:lnTo>
                  <a:pt x="3080" y="3512"/>
                </a:lnTo>
                <a:lnTo>
                  <a:pt x="3082" y="3516"/>
                </a:lnTo>
                <a:lnTo>
                  <a:pt x="3084" y="3520"/>
                </a:lnTo>
                <a:lnTo>
                  <a:pt x="3086" y="3520"/>
                </a:lnTo>
                <a:lnTo>
                  <a:pt x="3092" y="3522"/>
                </a:lnTo>
                <a:lnTo>
                  <a:pt x="3096" y="3526"/>
                </a:lnTo>
                <a:lnTo>
                  <a:pt x="3096" y="3528"/>
                </a:lnTo>
                <a:lnTo>
                  <a:pt x="3094" y="3530"/>
                </a:lnTo>
                <a:lnTo>
                  <a:pt x="3092" y="3532"/>
                </a:lnTo>
                <a:lnTo>
                  <a:pt x="3094" y="3534"/>
                </a:lnTo>
                <a:lnTo>
                  <a:pt x="3102" y="3538"/>
                </a:lnTo>
                <a:lnTo>
                  <a:pt x="3112" y="3540"/>
                </a:lnTo>
                <a:lnTo>
                  <a:pt x="3118" y="3540"/>
                </a:lnTo>
                <a:lnTo>
                  <a:pt x="3122" y="3536"/>
                </a:lnTo>
                <a:lnTo>
                  <a:pt x="3126" y="3534"/>
                </a:lnTo>
                <a:lnTo>
                  <a:pt x="3130" y="3534"/>
                </a:lnTo>
                <a:lnTo>
                  <a:pt x="3134" y="3540"/>
                </a:lnTo>
                <a:lnTo>
                  <a:pt x="3136" y="3542"/>
                </a:lnTo>
                <a:lnTo>
                  <a:pt x="3138" y="3542"/>
                </a:lnTo>
                <a:lnTo>
                  <a:pt x="3142" y="3540"/>
                </a:lnTo>
                <a:lnTo>
                  <a:pt x="3144" y="3534"/>
                </a:lnTo>
                <a:lnTo>
                  <a:pt x="3144" y="3532"/>
                </a:lnTo>
                <a:lnTo>
                  <a:pt x="3144" y="3528"/>
                </a:lnTo>
                <a:lnTo>
                  <a:pt x="3142" y="3522"/>
                </a:lnTo>
                <a:lnTo>
                  <a:pt x="3146" y="3522"/>
                </a:lnTo>
                <a:lnTo>
                  <a:pt x="3152" y="3526"/>
                </a:lnTo>
                <a:lnTo>
                  <a:pt x="3160" y="3532"/>
                </a:lnTo>
                <a:lnTo>
                  <a:pt x="3166" y="3542"/>
                </a:lnTo>
                <a:lnTo>
                  <a:pt x="3168" y="3548"/>
                </a:lnTo>
                <a:lnTo>
                  <a:pt x="3168" y="3550"/>
                </a:lnTo>
                <a:lnTo>
                  <a:pt x="3170" y="3550"/>
                </a:lnTo>
                <a:lnTo>
                  <a:pt x="3178" y="3546"/>
                </a:lnTo>
                <a:lnTo>
                  <a:pt x="3182" y="3542"/>
                </a:lnTo>
                <a:lnTo>
                  <a:pt x="3182" y="3538"/>
                </a:lnTo>
                <a:lnTo>
                  <a:pt x="3182" y="3536"/>
                </a:lnTo>
                <a:lnTo>
                  <a:pt x="3182" y="3534"/>
                </a:lnTo>
                <a:lnTo>
                  <a:pt x="3174" y="3528"/>
                </a:lnTo>
                <a:lnTo>
                  <a:pt x="3164" y="3522"/>
                </a:lnTo>
                <a:lnTo>
                  <a:pt x="3160" y="3520"/>
                </a:lnTo>
                <a:lnTo>
                  <a:pt x="3158" y="3516"/>
                </a:lnTo>
                <a:lnTo>
                  <a:pt x="3160" y="3514"/>
                </a:lnTo>
                <a:lnTo>
                  <a:pt x="3164" y="3512"/>
                </a:lnTo>
                <a:lnTo>
                  <a:pt x="3170" y="3508"/>
                </a:lnTo>
                <a:lnTo>
                  <a:pt x="3172" y="3504"/>
                </a:lnTo>
                <a:lnTo>
                  <a:pt x="3172" y="3500"/>
                </a:lnTo>
                <a:lnTo>
                  <a:pt x="3170" y="3496"/>
                </a:lnTo>
                <a:lnTo>
                  <a:pt x="3168" y="3494"/>
                </a:lnTo>
                <a:lnTo>
                  <a:pt x="3166" y="3496"/>
                </a:lnTo>
                <a:lnTo>
                  <a:pt x="3162" y="3500"/>
                </a:lnTo>
                <a:lnTo>
                  <a:pt x="3160" y="3502"/>
                </a:lnTo>
                <a:lnTo>
                  <a:pt x="3156" y="3500"/>
                </a:lnTo>
                <a:lnTo>
                  <a:pt x="3154" y="3498"/>
                </a:lnTo>
                <a:lnTo>
                  <a:pt x="3158" y="3494"/>
                </a:lnTo>
                <a:lnTo>
                  <a:pt x="3158" y="3492"/>
                </a:lnTo>
                <a:lnTo>
                  <a:pt x="3154" y="3490"/>
                </a:lnTo>
                <a:lnTo>
                  <a:pt x="3148" y="3490"/>
                </a:lnTo>
                <a:lnTo>
                  <a:pt x="3146" y="3492"/>
                </a:lnTo>
                <a:lnTo>
                  <a:pt x="3142" y="3494"/>
                </a:lnTo>
                <a:lnTo>
                  <a:pt x="3134" y="3492"/>
                </a:lnTo>
                <a:lnTo>
                  <a:pt x="3130" y="3490"/>
                </a:lnTo>
                <a:lnTo>
                  <a:pt x="3128" y="3486"/>
                </a:lnTo>
                <a:lnTo>
                  <a:pt x="3128" y="3484"/>
                </a:lnTo>
                <a:lnTo>
                  <a:pt x="3130" y="3480"/>
                </a:lnTo>
                <a:lnTo>
                  <a:pt x="3132" y="3478"/>
                </a:lnTo>
                <a:lnTo>
                  <a:pt x="3138" y="3476"/>
                </a:lnTo>
                <a:lnTo>
                  <a:pt x="3142" y="3476"/>
                </a:lnTo>
                <a:lnTo>
                  <a:pt x="3148" y="3478"/>
                </a:lnTo>
                <a:lnTo>
                  <a:pt x="3158" y="3482"/>
                </a:lnTo>
                <a:lnTo>
                  <a:pt x="3164" y="3484"/>
                </a:lnTo>
                <a:lnTo>
                  <a:pt x="3170" y="3482"/>
                </a:lnTo>
                <a:lnTo>
                  <a:pt x="3178" y="3478"/>
                </a:lnTo>
                <a:lnTo>
                  <a:pt x="3184" y="3476"/>
                </a:lnTo>
                <a:lnTo>
                  <a:pt x="3190" y="3474"/>
                </a:lnTo>
                <a:lnTo>
                  <a:pt x="3204" y="3476"/>
                </a:lnTo>
                <a:lnTo>
                  <a:pt x="3216" y="3478"/>
                </a:lnTo>
                <a:lnTo>
                  <a:pt x="3220" y="3476"/>
                </a:lnTo>
                <a:lnTo>
                  <a:pt x="3222" y="3474"/>
                </a:lnTo>
                <a:lnTo>
                  <a:pt x="3224" y="3460"/>
                </a:lnTo>
                <a:lnTo>
                  <a:pt x="3226" y="3462"/>
                </a:lnTo>
                <a:lnTo>
                  <a:pt x="3232" y="3472"/>
                </a:lnTo>
                <a:lnTo>
                  <a:pt x="3232" y="3476"/>
                </a:lnTo>
                <a:lnTo>
                  <a:pt x="3232" y="3480"/>
                </a:lnTo>
                <a:lnTo>
                  <a:pt x="3226" y="3484"/>
                </a:lnTo>
                <a:lnTo>
                  <a:pt x="3226" y="3486"/>
                </a:lnTo>
                <a:lnTo>
                  <a:pt x="3234" y="3482"/>
                </a:lnTo>
                <a:lnTo>
                  <a:pt x="3268" y="3476"/>
                </a:lnTo>
                <a:lnTo>
                  <a:pt x="3284" y="3476"/>
                </a:lnTo>
                <a:lnTo>
                  <a:pt x="3296" y="3478"/>
                </a:lnTo>
                <a:lnTo>
                  <a:pt x="3314" y="3484"/>
                </a:lnTo>
                <a:lnTo>
                  <a:pt x="3318" y="3486"/>
                </a:lnTo>
                <a:lnTo>
                  <a:pt x="3320" y="3490"/>
                </a:lnTo>
                <a:lnTo>
                  <a:pt x="3324" y="3494"/>
                </a:lnTo>
                <a:lnTo>
                  <a:pt x="3326" y="3496"/>
                </a:lnTo>
                <a:lnTo>
                  <a:pt x="3330" y="3498"/>
                </a:lnTo>
                <a:lnTo>
                  <a:pt x="3332" y="3506"/>
                </a:lnTo>
                <a:lnTo>
                  <a:pt x="3332" y="3510"/>
                </a:lnTo>
                <a:lnTo>
                  <a:pt x="3336" y="3510"/>
                </a:lnTo>
                <a:lnTo>
                  <a:pt x="3342" y="3510"/>
                </a:lnTo>
                <a:lnTo>
                  <a:pt x="3348" y="3508"/>
                </a:lnTo>
                <a:lnTo>
                  <a:pt x="3360" y="3504"/>
                </a:lnTo>
                <a:lnTo>
                  <a:pt x="3368" y="3500"/>
                </a:lnTo>
                <a:lnTo>
                  <a:pt x="3372" y="3500"/>
                </a:lnTo>
                <a:lnTo>
                  <a:pt x="3372" y="3498"/>
                </a:lnTo>
                <a:lnTo>
                  <a:pt x="3374" y="3496"/>
                </a:lnTo>
                <a:lnTo>
                  <a:pt x="3376" y="3492"/>
                </a:lnTo>
                <a:lnTo>
                  <a:pt x="3382" y="3490"/>
                </a:lnTo>
                <a:lnTo>
                  <a:pt x="3388" y="3492"/>
                </a:lnTo>
                <a:lnTo>
                  <a:pt x="3394" y="3498"/>
                </a:lnTo>
                <a:lnTo>
                  <a:pt x="3408" y="3514"/>
                </a:lnTo>
                <a:lnTo>
                  <a:pt x="3420" y="3530"/>
                </a:lnTo>
                <a:lnTo>
                  <a:pt x="3424" y="3536"/>
                </a:lnTo>
                <a:lnTo>
                  <a:pt x="3428" y="3538"/>
                </a:lnTo>
                <a:lnTo>
                  <a:pt x="3432" y="3540"/>
                </a:lnTo>
                <a:lnTo>
                  <a:pt x="3436" y="3542"/>
                </a:lnTo>
                <a:lnTo>
                  <a:pt x="3440" y="3554"/>
                </a:lnTo>
                <a:lnTo>
                  <a:pt x="3440" y="3570"/>
                </a:lnTo>
                <a:lnTo>
                  <a:pt x="3438" y="3584"/>
                </a:lnTo>
                <a:lnTo>
                  <a:pt x="3434" y="3598"/>
                </a:lnTo>
                <a:lnTo>
                  <a:pt x="3434" y="3610"/>
                </a:lnTo>
                <a:lnTo>
                  <a:pt x="3438" y="3616"/>
                </a:lnTo>
                <a:lnTo>
                  <a:pt x="3440" y="3616"/>
                </a:lnTo>
                <a:lnTo>
                  <a:pt x="3442" y="3616"/>
                </a:lnTo>
                <a:lnTo>
                  <a:pt x="3446" y="3610"/>
                </a:lnTo>
                <a:lnTo>
                  <a:pt x="3450" y="3610"/>
                </a:lnTo>
                <a:lnTo>
                  <a:pt x="3452" y="3610"/>
                </a:lnTo>
                <a:lnTo>
                  <a:pt x="3452" y="3612"/>
                </a:lnTo>
                <a:lnTo>
                  <a:pt x="3448" y="3618"/>
                </a:lnTo>
                <a:lnTo>
                  <a:pt x="3446" y="3622"/>
                </a:lnTo>
                <a:lnTo>
                  <a:pt x="3444" y="3626"/>
                </a:lnTo>
                <a:lnTo>
                  <a:pt x="3446" y="3638"/>
                </a:lnTo>
                <a:lnTo>
                  <a:pt x="3450" y="3648"/>
                </a:lnTo>
                <a:lnTo>
                  <a:pt x="3456" y="3658"/>
                </a:lnTo>
                <a:lnTo>
                  <a:pt x="3458" y="3660"/>
                </a:lnTo>
                <a:lnTo>
                  <a:pt x="3460" y="3660"/>
                </a:lnTo>
                <a:lnTo>
                  <a:pt x="3462" y="3658"/>
                </a:lnTo>
                <a:lnTo>
                  <a:pt x="3464" y="3666"/>
                </a:lnTo>
                <a:lnTo>
                  <a:pt x="3466" y="3674"/>
                </a:lnTo>
                <a:lnTo>
                  <a:pt x="3470" y="3678"/>
                </a:lnTo>
                <a:lnTo>
                  <a:pt x="3474" y="3682"/>
                </a:lnTo>
                <a:lnTo>
                  <a:pt x="3476" y="3694"/>
                </a:lnTo>
                <a:lnTo>
                  <a:pt x="3478" y="3700"/>
                </a:lnTo>
                <a:lnTo>
                  <a:pt x="3480" y="3704"/>
                </a:lnTo>
                <a:lnTo>
                  <a:pt x="3484" y="3706"/>
                </a:lnTo>
                <a:lnTo>
                  <a:pt x="3486" y="3708"/>
                </a:lnTo>
                <a:lnTo>
                  <a:pt x="3494" y="3712"/>
                </a:lnTo>
                <a:lnTo>
                  <a:pt x="3496" y="3714"/>
                </a:lnTo>
                <a:lnTo>
                  <a:pt x="3498" y="3720"/>
                </a:lnTo>
                <a:lnTo>
                  <a:pt x="3502" y="3732"/>
                </a:lnTo>
                <a:lnTo>
                  <a:pt x="3504" y="3734"/>
                </a:lnTo>
                <a:lnTo>
                  <a:pt x="3506" y="3736"/>
                </a:lnTo>
                <a:lnTo>
                  <a:pt x="3504" y="3738"/>
                </a:lnTo>
                <a:lnTo>
                  <a:pt x="3502" y="3744"/>
                </a:lnTo>
                <a:lnTo>
                  <a:pt x="3504" y="3748"/>
                </a:lnTo>
                <a:lnTo>
                  <a:pt x="3508" y="3748"/>
                </a:lnTo>
                <a:lnTo>
                  <a:pt x="3518" y="3746"/>
                </a:lnTo>
                <a:lnTo>
                  <a:pt x="3522" y="3744"/>
                </a:lnTo>
                <a:lnTo>
                  <a:pt x="3524" y="3746"/>
                </a:lnTo>
                <a:lnTo>
                  <a:pt x="3526" y="3748"/>
                </a:lnTo>
                <a:lnTo>
                  <a:pt x="3526" y="3750"/>
                </a:lnTo>
                <a:lnTo>
                  <a:pt x="3530" y="3744"/>
                </a:lnTo>
                <a:lnTo>
                  <a:pt x="3536" y="3734"/>
                </a:lnTo>
                <a:lnTo>
                  <a:pt x="3536" y="3730"/>
                </a:lnTo>
                <a:lnTo>
                  <a:pt x="3536" y="3726"/>
                </a:lnTo>
                <a:lnTo>
                  <a:pt x="3540" y="3718"/>
                </a:lnTo>
                <a:lnTo>
                  <a:pt x="3544" y="3708"/>
                </a:lnTo>
                <a:lnTo>
                  <a:pt x="3544" y="3698"/>
                </a:lnTo>
                <a:lnTo>
                  <a:pt x="3546" y="3686"/>
                </a:lnTo>
                <a:lnTo>
                  <a:pt x="3546" y="3670"/>
                </a:lnTo>
                <a:lnTo>
                  <a:pt x="3546" y="3662"/>
                </a:lnTo>
                <a:lnTo>
                  <a:pt x="3544" y="3650"/>
                </a:lnTo>
                <a:lnTo>
                  <a:pt x="3536" y="3626"/>
                </a:lnTo>
                <a:lnTo>
                  <a:pt x="3528" y="3602"/>
                </a:lnTo>
                <a:lnTo>
                  <a:pt x="3526" y="3590"/>
                </a:lnTo>
                <a:lnTo>
                  <a:pt x="3526" y="3580"/>
                </a:lnTo>
                <a:lnTo>
                  <a:pt x="3526" y="3576"/>
                </a:lnTo>
                <a:lnTo>
                  <a:pt x="3524" y="3568"/>
                </a:lnTo>
                <a:lnTo>
                  <a:pt x="3514" y="3550"/>
                </a:lnTo>
                <a:lnTo>
                  <a:pt x="3508" y="3536"/>
                </a:lnTo>
                <a:lnTo>
                  <a:pt x="3502" y="3522"/>
                </a:lnTo>
                <a:lnTo>
                  <a:pt x="3496" y="3504"/>
                </a:lnTo>
                <a:lnTo>
                  <a:pt x="3492" y="3482"/>
                </a:lnTo>
                <a:lnTo>
                  <a:pt x="3490" y="3460"/>
                </a:lnTo>
                <a:lnTo>
                  <a:pt x="3492" y="3440"/>
                </a:lnTo>
                <a:lnTo>
                  <a:pt x="3496" y="3422"/>
                </a:lnTo>
                <a:lnTo>
                  <a:pt x="3502" y="3408"/>
                </a:lnTo>
                <a:lnTo>
                  <a:pt x="3508" y="3396"/>
                </a:lnTo>
                <a:lnTo>
                  <a:pt x="3514" y="3388"/>
                </a:lnTo>
                <a:lnTo>
                  <a:pt x="3526" y="3376"/>
                </a:lnTo>
                <a:lnTo>
                  <a:pt x="3528" y="3374"/>
                </a:lnTo>
                <a:lnTo>
                  <a:pt x="3530" y="3370"/>
                </a:lnTo>
                <a:lnTo>
                  <a:pt x="3528" y="3368"/>
                </a:lnTo>
                <a:lnTo>
                  <a:pt x="3528" y="3366"/>
                </a:lnTo>
                <a:lnTo>
                  <a:pt x="3536" y="3364"/>
                </a:lnTo>
                <a:lnTo>
                  <a:pt x="3542" y="3362"/>
                </a:lnTo>
                <a:lnTo>
                  <a:pt x="3548" y="3360"/>
                </a:lnTo>
                <a:lnTo>
                  <a:pt x="3556" y="3352"/>
                </a:lnTo>
                <a:lnTo>
                  <a:pt x="3564" y="3342"/>
                </a:lnTo>
                <a:lnTo>
                  <a:pt x="3568" y="3340"/>
                </a:lnTo>
                <a:lnTo>
                  <a:pt x="3572" y="3338"/>
                </a:lnTo>
                <a:lnTo>
                  <a:pt x="3574" y="3336"/>
                </a:lnTo>
                <a:lnTo>
                  <a:pt x="3576" y="3334"/>
                </a:lnTo>
                <a:lnTo>
                  <a:pt x="3582" y="3322"/>
                </a:lnTo>
                <a:lnTo>
                  <a:pt x="3588" y="3308"/>
                </a:lnTo>
                <a:lnTo>
                  <a:pt x="3592" y="3302"/>
                </a:lnTo>
                <a:lnTo>
                  <a:pt x="3600" y="3296"/>
                </a:lnTo>
                <a:lnTo>
                  <a:pt x="3606" y="3292"/>
                </a:lnTo>
                <a:lnTo>
                  <a:pt x="3614" y="3290"/>
                </a:lnTo>
                <a:lnTo>
                  <a:pt x="3624" y="3290"/>
                </a:lnTo>
                <a:lnTo>
                  <a:pt x="3628" y="3290"/>
                </a:lnTo>
                <a:lnTo>
                  <a:pt x="3632" y="3288"/>
                </a:lnTo>
                <a:lnTo>
                  <a:pt x="3634" y="3286"/>
                </a:lnTo>
                <a:lnTo>
                  <a:pt x="3636" y="3280"/>
                </a:lnTo>
                <a:lnTo>
                  <a:pt x="3638" y="3274"/>
                </a:lnTo>
                <a:lnTo>
                  <a:pt x="3642" y="3268"/>
                </a:lnTo>
                <a:lnTo>
                  <a:pt x="3654" y="3256"/>
                </a:lnTo>
                <a:lnTo>
                  <a:pt x="3666" y="3250"/>
                </a:lnTo>
                <a:lnTo>
                  <a:pt x="3680" y="3246"/>
                </a:lnTo>
                <a:lnTo>
                  <a:pt x="3690" y="3244"/>
                </a:lnTo>
                <a:lnTo>
                  <a:pt x="3698" y="3238"/>
                </a:lnTo>
                <a:lnTo>
                  <a:pt x="3700" y="3234"/>
                </a:lnTo>
                <a:lnTo>
                  <a:pt x="3698" y="3232"/>
                </a:lnTo>
                <a:lnTo>
                  <a:pt x="3696" y="3230"/>
                </a:lnTo>
                <a:lnTo>
                  <a:pt x="3694" y="3228"/>
                </a:lnTo>
                <a:lnTo>
                  <a:pt x="3692" y="3230"/>
                </a:lnTo>
                <a:lnTo>
                  <a:pt x="3686" y="3232"/>
                </a:lnTo>
                <a:lnTo>
                  <a:pt x="3680" y="3236"/>
                </a:lnTo>
                <a:lnTo>
                  <a:pt x="3678" y="3236"/>
                </a:lnTo>
                <a:lnTo>
                  <a:pt x="3674" y="3234"/>
                </a:lnTo>
                <a:lnTo>
                  <a:pt x="3672" y="3232"/>
                </a:lnTo>
                <a:lnTo>
                  <a:pt x="3674" y="3232"/>
                </a:lnTo>
                <a:lnTo>
                  <a:pt x="3680" y="3230"/>
                </a:lnTo>
                <a:lnTo>
                  <a:pt x="3682" y="3228"/>
                </a:lnTo>
                <a:lnTo>
                  <a:pt x="3686" y="3224"/>
                </a:lnTo>
                <a:lnTo>
                  <a:pt x="3686" y="3220"/>
                </a:lnTo>
                <a:lnTo>
                  <a:pt x="3684" y="3216"/>
                </a:lnTo>
                <a:lnTo>
                  <a:pt x="3680" y="3210"/>
                </a:lnTo>
                <a:lnTo>
                  <a:pt x="3676" y="3208"/>
                </a:lnTo>
                <a:lnTo>
                  <a:pt x="3682" y="3208"/>
                </a:lnTo>
                <a:lnTo>
                  <a:pt x="3692" y="3210"/>
                </a:lnTo>
                <a:lnTo>
                  <a:pt x="3698" y="3214"/>
                </a:lnTo>
                <a:lnTo>
                  <a:pt x="3700" y="3214"/>
                </a:lnTo>
                <a:lnTo>
                  <a:pt x="3702" y="3214"/>
                </a:lnTo>
                <a:lnTo>
                  <a:pt x="3706" y="3208"/>
                </a:lnTo>
                <a:lnTo>
                  <a:pt x="3712" y="3202"/>
                </a:lnTo>
                <a:lnTo>
                  <a:pt x="3714" y="3202"/>
                </a:lnTo>
                <a:lnTo>
                  <a:pt x="3716" y="3200"/>
                </a:lnTo>
                <a:lnTo>
                  <a:pt x="3718" y="3194"/>
                </a:lnTo>
                <a:lnTo>
                  <a:pt x="3720" y="3186"/>
                </a:lnTo>
                <a:lnTo>
                  <a:pt x="3718" y="3182"/>
                </a:lnTo>
                <a:lnTo>
                  <a:pt x="3716" y="3180"/>
                </a:lnTo>
                <a:lnTo>
                  <a:pt x="3712" y="3182"/>
                </a:lnTo>
                <a:lnTo>
                  <a:pt x="3710" y="3184"/>
                </a:lnTo>
                <a:lnTo>
                  <a:pt x="3708" y="3182"/>
                </a:lnTo>
                <a:lnTo>
                  <a:pt x="3704" y="3180"/>
                </a:lnTo>
                <a:lnTo>
                  <a:pt x="3696" y="3180"/>
                </a:lnTo>
                <a:lnTo>
                  <a:pt x="3684" y="3182"/>
                </a:lnTo>
                <a:lnTo>
                  <a:pt x="3680" y="3180"/>
                </a:lnTo>
                <a:lnTo>
                  <a:pt x="3678" y="3176"/>
                </a:lnTo>
                <a:lnTo>
                  <a:pt x="3678" y="3170"/>
                </a:lnTo>
                <a:lnTo>
                  <a:pt x="3678" y="3168"/>
                </a:lnTo>
                <a:lnTo>
                  <a:pt x="3682" y="3172"/>
                </a:lnTo>
                <a:lnTo>
                  <a:pt x="3684" y="3174"/>
                </a:lnTo>
                <a:lnTo>
                  <a:pt x="3686" y="3176"/>
                </a:lnTo>
                <a:lnTo>
                  <a:pt x="3692" y="3176"/>
                </a:lnTo>
                <a:lnTo>
                  <a:pt x="3696" y="3172"/>
                </a:lnTo>
                <a:lnTo>
                  <a:pt x="3704" y="3170"/>
                </a:lnTo>
                <a:lnTo>
                  <a:pt x="3710" y="3170"/>
                </a:lnTo>
                <a:lnTo>
                  <a:pt x="3714" y="3172"/>
                </a:lnTo>
                <a:lnTo>
                  <a:pt x="3718" y="3176"/>
                </a:lnTo>
                <a:lnTo>
                  <a:pt x="3724" y="3184"/>
                </a:lnTo>
                <a:lnTo>
                  <a:pt x="3726" y="3186"/>
                </a:lnTo>
                <a:lnTo>
                  <a:pt x="3728" y="3188"/>
                </a:lnTo>
                <a:lnTo>
                  <a:pt x="3728" y="3186"/>
                </a:lnTo>
                <a:lnTo>
                  <a:pt x="3728" y="3184"/>
                </a:lnTo>
                <a:lnTo>
                  <a:pt x="3724" y="3176"/>
                </a:lnTo>
                <a:lnTo>
                  <a:pt x="3718" y="3160"/>
                </a:lnTo>
                <a:lnTo>
                  <a:pt x="3712" y="3136"/>
                </a:lnTo>
                <a:lnTo>
                  <a:pt x="3708" y="3128"/>
                </a:lnTo>
                <a:lnTo>
                  <a:pt x="3706" y="3126"/>
                </a:lnTo>
                <a:lnTo>
                  <a:pt x="3704" y="3126"/>
                </a:lnTo>
                <a:lnTo>
                  <a:pt x="3700" y="3126"/>
                </a:lnTo>
                <a:lnTo>
                  <a:pt x="3694" y="3130"/>
                </a:lnTo>
                <a:lnTo>
                  <a:pt x="3692" y="3130"/>
                </a:lnTo>
                <a:lnTo>
                  <a:pt x="3696" y="3126"/>
                </a:lnTo>
                <a:lnTo>
                  <a:pt x="3698" y="3120"/>
                </a:lnTo>
                <a:lnTo>
                  <a:pt x="3698" y="3116"/>
                </a:lnTo>
                <a:lnTo>
                  <a:pt x="3694" y="3112"/>
                </a:lnTo>
                <a:lnTo>
                  <a:pt x="3690" y="3110"/>
                </a:lnTo>
                <a:lnTo>
                  <a:pt x="3694" y="3108"/>
                </a:lnTo>
                <a:lnTo>
                  <a:pt x="3696" y="3108"/>
                </a:lnTo>
                <a:lnTo>
                  <a:pt x="3698" y="3106"/>
                </a:lnTo>
                <a:lnTo>
                  <a:pt x="3698" y="3102"/>
                </a:lnTo>
                <a:lnTo>
                  <a:pt x="3698" y="3096"/>
                </a:lnTo>
                <a:lnTo>
                  <a:pt x="3696" y="3084"/>
                </a:lnTo>
                <a:lnTo>
                  <a:pt x="3698" y="3078"/>
                </a:lnTo>
                <a:lnTo>
                  <a:pt x="3696" y="3076"/>
                </a:lnTo>
                <a:lnTo>
                  <a:pt x="3692" y="3070"/>
                </a:lnTo>
                <a:lnTo>
                  <a:pt x="3678" y="3058"/>
                </a:lnTo>
                <a:lnTo>
                  <a:pt x="3678" y="3056"/>
                </a:lnTo>
                <a:lnTo>
                  <a:pt x="3680" y="3056"/>
                </a:lnTo>
                <a:lnTo>
                  <a:pt x="3686" y="3060"/>
                </a:lnTo>
                <a:lnTo>
                  <a:pt x="3694" y="3064"/>
                </a:lnTo>
                <a:lnTo>
                  <a:pt x="3696" y="3064"/>
                </a:lnTo>
                <a:lnTo>
                  <a:pt x="3696" y="3062"/>
                </a:lnTo>
                <a:lnTo>
                  <a:pt x="3692" y="3048"/>
                </a:lnTo>
                <a:lnTo>
                  <a:pt x="3688" y="3032"/>
                </a:lnTo>
                <a:lnTo>
                  <a:pt x="3690" y="3016"/>
                </a:lnTo>
                <a:lnTo>
                  <a:pt x="3694" y="3002"/>
                </a:lnTo>
                <a:lnTo>
                  <a:pt x="3696" y="2998"/>
                </a:lnTo>
                <a:lnTo>
                  <a:pt x="3702" y="2992"/>
                </a:lnTo>
                <a:lnTo>
                  <a:pt x="3706" y="2990"/>
                </a:lnTo>
                <a:lnTo>
                  <a:pt x="3704" y="2992"/>
                </a:lnTo>
                <a:lnTo>
                  <a:pt x="3700" y="2998"/>
                </a:lnTo>
                <a:lnTo>
                  <a:pt x="3698" y="3004"/>
                </a:lnTo>
                <a:lnTo>
                  <a:pt x="3694" y="3016"/>
                </a:lnTo>
                <a:lnTo>
                  <a:pt x="3694" y="3020"/>
                </a:lnTo>
                <a:lnTo>
                  <a:pt x="3696" y="3024"/>
                </a:lnTo>
                <a:lnTo>
                  <a:pt x="3696" y="3028"/>
                </a:lnTo>
                <a:lnTo>
                  <a:pt x="3696" y="3030"/>
                </a:lnTo>
                <a:lnTo>
                  <a:pt x="3694" y="3034"/>
                </a:lnTo>
                <a:lnTo>
                  <a:pt x="3696" y="3038"/>
                </a:lnTo>
                <a:lnTo>
                  <a:pt x="3698" y="3042"/>
                </a:lnTo>
                <a:lnTo>
                  <a:pt x="3696" y="3046"/>
                </a:lnTo>
                <a:lnTo>
                  <a:pt x="3696" y="3048"/>
                </a:lnTo>
                <a:lnTo>
                  <a:pt x="3700" y="3052"/>
                </a:lnTo>
                <a:lnTo>
                  <a:pt x="3706" y="3056"/>
                </a:lnTo>
                <a:lnTo>
                  <a:pt x="3708" y="3054"/>
                </a:lnTo>
                <a:lnTo>
                  <a:pt x="3710" y="3054"/>
                </a:lnTo>
                <a:lnTo>
                  <a:pt x="3712" y="3058"/>
                </a:lnTo>
                <a:lnTo>
                  <a:pt x="3714" y="3066"/>
                </a:lnTo>
                <a:lnTo>
                  <a:pt x="3712" y="3070"/>
                </a:lnTo>
                <a:lnTo>
                  <a:pt x="3712" y="3072"/>
                </a:lnTo>
                <a:lnTo>
                  <a:pt x="3716" y="3074"/>
                </a:lnTo>
                <a:lnTo>
                  <a:pt x="3718" y="3076"/>
                </a:lnTo>
                <a:lnTo>
                  <a:pt x="3716" y="3080"/>
                </a:lnTo>
                <a:lnTo>
                  <a:pt x="3712" y="3092"/>
                </a:lnTo>
                <a:lnTo>
                  <a:pt x="3706" y="3106"/>
                </a:lnTo>
                <a:lnTo>
                  <a:pt x="3706" y="3112"/>
                </a:lnTo>
                <a:lnTo>
                  <a:pt x="3710" y="3116"/>
                </a:lnTo>
                <a:lnTo>
                  <a:pt x="3712" y="3114"/>
                </a:lnTo>
                <a:lnTo>
                  <a:pt x="3714" y="3110"/>
                </a:lnTo>
                <a:lnTo>
                  <a:pt x="3720" y="3096"/>
                </a:lnTo>
                <a:lnTo>
                  <a:pt x="3728" y="3078"/>
                </a:lnTo>
                <a:lnTo>
                  <a:pt x="3738" y="3060"/>
                </a:lnTo>
                <a:lnTo>
                  <a:pt x="3744" y="3054"/>
                </a:lnTo>
                <a:lnTo>
                  <a:pt x="3746" y="3046"/>
                </a:lnTo>
                <a:lnTo>
                  <a:pt x="3748" y="3040"/>
                </a:lnTo>
                <a:lnTo>
                  <a:pt x="3748" y="3036"/>
                </a:lnTo>
                <a:lnTo>
                  <a:pt x="3748" y="3030"/>
                </a:lnTo>
                <a:lnTo>
                  <a:pt x="3746" y="3028"/>
                </a:lnTo>
                <a:lnTo>
                  <a:pt x="3744" y="3026"/>
                </a:lnTo>
                <a:lnTo>
                  <a:pt x="3740" y="3024"/>
                </a:lnTo>
                <a:lnTo>
                  <a:pt x="3738" y="3024"/>
                </a:lnTo>
                <a:lnTo>
                  <a:pt x="3736" y="3022"/>
                </a:lnTo>
                <a:lnTo>
                  <a:pt x="3732" y="3014"/>
                </a:lnTo>
                <a:lnTo>
                  <a:pt x="3726" y="2992"/>
                </a:lnTo>
                <a:lnTo>
                  <a:pt x="3724" y="2984"/>
                </a:lnTo>
                <a:lnTo>
                  <a:pt x="3726" y="2976"/>
                </a:lnTo>
                <a:lnTo>
                  <a:pt x="3730" y="2970"/>
                </a:lnTo>
                <a:lnTo>
                  <a:pt x="3738" y="2964"/>
                </a:lnTo>
                <a:lnTo>
                  <a:pt x="3742" y="2964"/>
                </a:lnTo>
                <a:lnTo>
                  <a:pt x="3736" y="2968"/>
                </a:lnTo>
                <a:lnTo>
                  <a:pt x="3732" y="2972"/>
                </a:lnTo>
                <a:lnTo>
                  <a:pt x="3730" y="2978"/>
                </a:lnTo>
                <a:lnTo>
                  <a:pt x="3730" y="2986"/>
                </a:lnTo>
                <a:lnTo>
                  <a:pt x="3732" y="2992"/>
                </a:lnTo>
                <a:lnTo>
                  <a:pt x="3738" y="2998"/>
                </a:lnTo>
                <a:lnTo>
                  <a:pt x="3742" y="3002"/>
                </a:lnTo>
                <a:lnTo>
                  <a:pt x="3748" y="3004"/>
                </a:lnTo>
                <a:lnTo>
                  <a:pt x="3752" y="3004"/>
                </a:lnTo>
                <a:lnTo>
                  <a:pt x="3752" y="3012"/>
                </a:lnTo>
                <a:lnTo>
                  <a:pt x="3752" y="3016"/>
                </a:lnTo>
                <a:lnTo>
                  <a:pt x="3752" y="3018"/>
                </a:lnTo>
                <a:lnTo>
                  <a:pt x="3754" y="3016"/>
                </a:lnTo>
                <a:lnTo>
                  <a:pt x="3758" y="3014"/>
                </a:lnTo>
                <a:lnTo>
                  <a:pt x="3766" y="3002"/>
                </a:lnTo>
                <a:lnTo>
                  <a:pt x="3776" y="2986"/>
                </a:lnTo>
                <a:lnTo>
                  <a:pt x="3784" y="2970"/>
                </a:lnTo>
                <a:lnTo>
                  <a:pt x="3790" y="2954"/>
                </a:lnTo>
                <a:lnTo>
                  <a:pt x="3792" y="2948"/>
                </a:lnTo>
                <a:lnTo>
                  <a:pt x="3792" y="2942"/>
                </a:lnTo>
                <a:lnTo>
                  <a:pt x="3790" y="2938"/>
                </a:lnTo>
                <a:lnTo>
                  <a:pt x="3786" y="2938"/>
                </a:lnTo>
                <a:lnTo>
                  <a:pt x="3778" y="2936"/>
                </a:lnTo>
                <a:lnTo>
                  <a:pt x="3778" y="2934"/>
                </a:lnTo>
                <a:lnTo>
                  <a:pt x="3776" y="2932"/>
                </a:lnTo>
                <a:lnTo>
                  <a:pt x="3778" y="2926"/>
                </a:lnTo>
                <a:lnTo>
                  <a:pt x="3786" y="2918"/>
                </a:lnTo>
                <a:lnTo>
                  <a:pt x="3796" y="2910"/>
                </a:lnTo>
                <a:lnTo>
                  <a:pt x="3810" y="2902"/>
                </a:lnTo>
                <a:lnTo>
                  <a:pt x="3824" y="2894"/>
                </a:lnTo>
                <a:lnTo>
                  <a:pt x="3838" y="2890"/>
                </a:lnTo>
                <a:lnTo>
                  <a:pt x="3854" y="2888"/>
                </a:lnTo>
                <a:lnTo>
                  <a:pt x="3872" y="2886"/>
                </a:lnTo>
                <a:lnTo>
                  <a:pt x="3886" y="2884"/>
                </a:lnTo>
                <a:lnTo>
                  <a:pt x="3890" y="2882"/>
                </a:lnTo>
                <a:lnTo>
                  <a:pt x="3892" y="2880"/>
                </a:lnTo>
                <a:lnTo>
                  <a:pt x="3894" y="2866"/>
                </a:lnTo>
                <a:lnTo>
                  <a:pt x="3896" y="2862"/>
                </a:lnTo>
                <a:lnTo>
                  <a:pt x="3898" y="2868"/>
                </a:lnTo>
                <a:lnTo>
                  <a:pt x="3902" y="2876"/>
                </a:lnTo>
                <a:lnTo>
                  <a:pt x="3904" y="2880"/>
                </a:lnTo>
                <a:lnTo>
                  <a:pt x="3906" y="2880"/>
                </a:lnTo>
                <a:lnTo>
                  <a:pt x="3908" y="2878"/>
                </a:lnTo>
                <a:lnTo>
                  <a:pt x="3916" y="2872"/>
                </a:lnTo>
                <a:lnTo>
                  <a:pt x="3920" y="2868"/>
                </a:lnTo>
                <a:lnTo>
                  <a:pt x="3922" y="2866"/>
                </a:lnTo>
                <a:lnTo>
                  <a:pt x="3924" y="2868"/>
                </a:lnTo>
                <a:lnTo>
                  <a:pt x="3924" y="2870"/>
                </a:lnTo>
                <a:lnTo>
                  <a:pt x="3924" y="2876"/>
                </a:lnTo>
                <a:lnTo>
                  <a:pt x="3926" y="2876"/>
                </a:lnTo>
                <a:lnTo>
                  <a:pt x="3928" y="2874"/>
                </a:lnTo>
                <a:lnTo>
                  <a:pt x="3932" y="2872"/>
                </a:lnTo>
                <a:lnTo>
                  <a:pt x="3938" y="2870"/>
                </a:lnTo>
                <a:lnTo>
                  <a:pt x="3946" y="2868"/>
                </a:lnTo>
                <a:lnTo>
                  <a:pt x="3952" y="2866"/>
                </a:lnTo>
                <a:lnTo>
                  <a:pt x="3952" y="2864"/>
                </a:lnTo>
                <a:lnTo>
                  <a:pt x="3952" y="2860"/>
                </a:lnTo>
                <a:lnTo>
                  <a:pt x="3948" y="2846"/>
                </a:lnTo>
                <a:lnTo>
                  <a:pt x="3946" y="2844"/>
                </a:lnTo>
                <a:lnTo>
                  <a:pt x="3942" y="2842"/>
                </a:lnTo>
                <a:lnTo>
                  <a:pt x="3940" y="2844"/>
                </a:lnTo>
                <a:lnTo>
                  <a:pt x="3942" y="2846"/>
                </a:lnTo>
                <a:lnTo>
                  <a:pt x="3946" y="2848"/>
                </a:lnTo>
                <a:lnTo>
                  <a:pt x="3948" y="2854"/>
                </a:lnTo>
                <a:lnTo>
                  <a:pt x="3946" y="2860"/>
                </a:lnTo>
                <a:lnTo>
                  <a:pt x="3940" y="2864"/>
                </a:lnTo>
                <a:lnTo>
                  <a:pt x="3936" y="2866"/>
                </a:lnTo>
                <a:lnTo>
                  <a:pt x="3934" y="2864"/>
                </a:lnTo>
                <a:lnTo>
                  <a:pt x="3930" y="2862"/>
                </a:lnTo>
                <a:lnTo>
                  <a:pt x="3928" y="2858"/>
                </a:lnTo>
                <a:lnTo>
                  <a:pt x="3926" y="2848"/>
                </a:lnTo>
                <a:lnTo>
                  <a:pt x="3924" y="2840"/>
                </a:lnTo>
                <a:lnTo>
                  <a:pt x="3920" y="2836"/>
                </a:lnTo>
                <a:lnTo>
                  <a:pt x="3914" y="2834"/>
                </a:lnTo>
                <a:lnTo>
                  <a:pt x="3910" y="2832"/>
                </a:lnTo>
                <a:lnTo>
                  <a:pt x="3910" y="2830"/>
                </a:lnTo>
                <a:lnTo>
                  <a:pt x="3918" y="2824"/>
                </a:lnTo>
                <a:lnTo>
                  <a:pt x="3926" y="2816"/>
                </a:lnTo>
                <a:lnTo>
                  <a:pt x="3926" y="2812"/>
                </a:lnTo>
                <a:lnTo>
                  <a:pt x="3924" y="2810"/>
                </a:lnTo>
                <a:lnTo>
                  <a:pt x="3922" y="2808"/>
                </a:lnTo>
                <a:lnTo>
                  <a:pt x="3920" y="2804"/>
                </a:lnTo>
                <a:lnTo>
                  <a:pt x="3922" y="2790"/>
                </a:lnTo>
                <a:lnTo>
                  <a:pt x="3928" y="2776"/>
                </a:lnTo>
                <a:lnTo>
                  <a:pt x="3936" y="2766"/>
                </a:lnTo>
                <a:lnTo>
                  <a:pt x="3940" y="2760"/>
                </a:lnTo>
                <a:lnTo>
                  <a:pt x="3940" y="2756"/>
                </a:lnTo>
                <a:lnTo>
                  <a:pt x="3940" y="2752"/>
                </a:lnTo>
                <a:lnTo>
                  <a:pt x="3942" y="2748"/>
                </a:lnTo>
                <a:lnTo>
                  <a:pt x="3944" y="2748"/>
                </a:lnTo>
                <a:lnTo>
                  <a:pt x="3946" y="2748"/>
                </a:lnTo>
                <a:lnTo>
                  <a:pt x="3948" y="2750"/>
                </a:lnTo>
                <a:lnTo>
                  <a:pt x="3952" y="2752"/>
                </a:lnTo>
                <a:lnTo>
                  <a:pt x="3954" y="2752"/>
                </a:lnTo>
                <a:lnTo>
                  <a:pt x="3960" y="2750"/>
                </a:lnTo>
                <a:lnTo>
                  <a:pt x="3966" y="2746"/>
                </a:lnTo>
                <a:lnTo>
                  <a:pt x="3970" y="2742"/>
                </a:lnTo>
                <a:lnTo>
                  <a:pt x="3974" y="2740"/>
                </a:lnTo>
                <a:lnTo>
                  <a:pt x="3978" y="2738"/>
                </a:lnTo>
                <a:lnTo>
                  <a:pt x="3982" y="2738"/>
                </a:lnTo>
                <a:lnTo>
                  <a:pt x="3986" y="2734"/>
                </a:lnTo>
                <a:lnTo>
                  <a:pt x="3988" y="2726"/>
                </a:lnTo>
                <a:lnTo>
                  <a:pt x="3992" y="2718"/>
                </a:lnTo>
                <a:lnTo>
                  <a:pt x="3996" y="2716"/>
                </a:lnTo>
                <a:lnTo>
                  <a:pt x="4000" y="2718"/>
                </a:lnTo>
                <a:lnTo>
                  <a:pt x="4008" y="2720"/>
                </a:lnTo>
                <a:lnTo>
                  <a:pt x="4010" y="2720"/>
                </a:lnTo>
                <a:lnTo>
                  <a:pt x="4012" y="2716"/>
                </a:lnTo>
                <a:lnTo>
                  <a:pt x="4016" y="2712"/>
                </a:lnTo>
                <a:lnTo>
                  <a:pt x="4022" y="2712"/>
                </a:lnTo>
                <a:lnTo>
                  <a:pt x="4026" y="2714"/>
                </a:lnTo>
                <a:lnTo>
                  <a:pt x="4028" y="2714"/>
                </a:lnTo>
                <a:lnTo>
                  <a:pt x="4036" y="2712"/>
                </a:lnTo>
                <a:lnTo>
                  <a:pt x="4044" y="2706"/>
                </a:lnTo>
                <a:lnTo>
                  <a:pt x="4054" y="2704"/>
                </a:lnTo>
                <a:lnTo>
                  <a:pt x="4060" y="2702"/>
                </a:lnTo>
                <a:lnTo>
                  <a:pt x="4066" y="2696"/>
                </a:lnTo>
                <a:lnTo>
                  <a:pt x="4070" y="2690"/>
                </a:lnTo>
                <a:lnTo>
                  <a:pt x="4070" y="2688"/>
                </a:lnTo>
                <a:lnTo>
                  <a:pt x="4068" y="2686"/>
                </a:lnTo>
                <a:lnTo>
                  <a:pt x="4066" y="2682"/>
                </a:lnTo>
                <a:lnTo>
                  <a:pt x="4064" y="2676"/>
                </a:lnTo>
                <a:lnTo>
                  <a:pt x="4062" y="2674"/>
                </a:lnTo>
                <a:lnTo>
                  <a:pt x="4054" y="2670"/>
                </a:lnTo>
                <a:lnTo>
                  <a:pt x="4052" y="2666"/>
                </a:lnTo>
                <a:lnTo>
                  <a:pt x="4050" y="2658"/>
                </a:lnTo>
                <a:lnTo>
                  <a:pt x="4052" y="2642"/>
                </a:lnTo>
                <a:lnTo>
                  <a:pt x="4054" y="2644"/>
                </a:lnTo>
                <a:lnTo>
                  <a:pt x="4054" y="2648"/>
                </a:lnTo>
                <a:lnTo>
                  <a:pt x="4054" y="2656"/>
                </a:lnTo>
                <a:lnTo>
                  <a:pt x="4054" y="2660"/>
                </a:lnTo>
                <a:lnTo>
                  <a:pt x="4056" y="2664"/>
                </a:lnTo>
                <a:lnTo>
                  <a:pt x="4060" y="2666"/>
                </a:lnTo>
                <a:lnTo>
                  <a:pt x="4066" y="2670"/>
                </a:lnTo>
                <a:lnTo>
                  <a:pt x="4078" y="2672"/>
                </a:lnTo>
                <a:lnTo>
                  <a:pt x="4088" y="2674"/>
                </a:lnTo>
                <a:lnTo>
                  <a:pt x="4096" y="2674"/>
                </a:lnTo>
                <a:lnTo>
                  <a:pt x="4106" y="2672"/>
                </a:lnTo>
                <a:lnTo>
                  <a:pt x="4124" y="2664"/>
                </a:lnTo>
                <a:lnTo>
                  <a:pt x="4144" y="2652"/>
                </a:lnTo>
                <a:lnTo>
                  <a:pt x="4152" y="2648"/>
                </a:lnTo>
                <a:lnTo>
                  <a:pt x="4156" y="2648"/>
                </a:lnTo>
                <a:lnTo>
                  <a:pt x="4158" y="2648"/>
                </a:lnTo>
                <a:lnTo>
                  <a:pt x="4158" y="2650"/>
                </a:lnTo>
                <a:lnTo>
                  <a:pt x="4160" y="2654"/>
                </a:lnTo>
                <a:lnTo>
                  <a:pt x="4164" y="2656"/>
                </a:lnTo>
                <a:lnTo>
                  <a:pt x="4174" y="2658"/>
                </a:lnTo>
                <a:lnTo>
                  <a:pt x="4190" y="2656"/>
                </a:lnTo>
                <a:lnTo>
                  <a:pt x="4204" y="2654"/>
                </a:lnTo>
                <a:lnTo>
                  <a:pt x="4194" y="2660"/>
                </a:lnTo>
                <a:lnTo>
                  <a:pt x="4172" y="2668"/>
                </a:lnTo>
                <a:lnTo>
                  <a:pt x="4148" y="2678"/>
                </a:lnTo>
                <a:lnTo>
                  <a:pt x="4136" y="2686"/>
                </a:lnTo>
                <a:lnTo>
                  <a:pt x="4126" y="2692"/>
                </a:lnTo>
                <a:lnTo>
                  <a:pt x="4118" y="2700"/>
                </a:lnTo>
                <a:lnTo>
                  <a:pt x="4110" y="2710"/>
                </a:lnTo>
                <a:lnTo>
                  <a:pt x="4106" y="2720"/>
                </a:lnTo>
                <a:lnTo>
                  <a:pt x="4104" y="2730"/>
                </a:lnTo>
                <a:lnTo>
                  <a:pt x="4106" y="2740"/>
                </a:lnTo>
                <a:lnTo>
                  <a:pt x="4110" y="2752"/>
                </a:lnTo>
                <a:lnTo>
                  <a:pt x="4118" y="2762"/>
                </a:lnTo>
                <a:lnTo>
                  <a:pt x="4124" y="2766"/>
                </a:lnTo>
                <a:lnTo>
                  <a:pt x="4132" y="2766"/>
                </a:lnTo>
                <a:lnTo>
                  <a:pt x="4138" y="2764"/>
                </a:lnTo>
                <a:lnTo>
                  <a:pt x="4146" y="2758"/>
                </a:lnTo>
                <a:lnTo>
                  <a:pt x="4156" y="2748"/>
                </a:lnTo>
                <a:lnTo>
                  <a:pt x="4174" y="2726"/>
                </a:lnTo>
                <a:lnTo>
                  <a:pt x="4182" y="2714"/>
                </a:lnTo>
                <a:lnTo>
                  <a:pt x="4190" y="2708"/>
                </a:lnTo>
                <a:lnTo>
                  <a:pt x="4196" y="2706"/>
                </a:lnTo>
                <a:lnTo>
                  <a:pt x="4202" y="2706"/>
                </a:lnTo>
                <a:lnTo>
                  <a:pt x="4208" y="2706"/>
                </a:lnTo>
                <a:lnTo>
                  <a:pt x="4216" y="2706"/>
                </a:lnTo>
                <a:lnTo>
                  <a:pt x="4226" y="2702"/>
                </a:lnTo>
                <a:lnTo>
                  <a:pt x="4238" y="2696"/>
                </a:lnTo>
                <a:lnTo>
                  <a:pt x="4252" y="2688"/>
                </a:lnTo>
                <a:lnTo>
                  <a:pt x="4266" y="2680"/>
                </a:lnTo>
                <a:lnTo>
                  <a:pt x="4292" y="2672"/>
                </a:lnTo>
                <a:lnTo>
                  <a:pt x="4300" y="2670"/>
                </a:lnTo>
                <a:lnTo>
                  <a:pt x="4306" y="2668"/>
                </a:lnTo>
                <a:lnTo>
                  <a:pt x="4308" y="2664"/>
                </a:lnTo>
                <a:lnTo>
                  <a:pt x="4306" y="2660"/>
                </a:lnTo>
                <a:lnTo>
                  <a:pt x="4286" y="2640"/>
                </a:lnTo>
                <a:lnTo>
                  <a:pt x="4280" y="2636"/>
                </a:lnTo>
                <a:lnTo>
                  <a:pt x="4276" y="2634"/>
                </a:lnTo>
                <a:lnTo>
                  <a:pt x="4270" y="2634"/>
                </a:lnTo>
                <a:lnTo>
                  <a:pt x="4264" y="2638"/>
                </a:lnTo>
                <a:lnTo>
                  <a:pt x="4258" y="2640"/>
                </a:lnTo>
                <a:lnTo>
                  <a:pt x="4248" y="2640"/>
                </a:lnTo>
                <a:lnTo>
                  <a:pt x="4236" y="2638"/>
                </a:lnTo>
                <a:lnTo>
                  <a:pt x="4224" y="2636"/>
                </a:lnTo>
                <a:lnTo>
                  <a:pt x="4212" y="2632"/>
                </a:lnTo>
                <a:lnTo>
                  <a:pt x="4204" y="2628"/>
                </a:lnTo>
                <a:lnTo>
                  <a:pt x="4198" y="2624"/>
                </a:lnTo>
                <a:lnTo>
                  <a:pt x="4196" y="2622"/>
                </a:lnTo>
                <a:lnTo>
                  <a:pt x="4198" y="2620"/>
                </a:lnTo>
                <a:lnTo>
                  <a:pt x="4198" y="2616"/>
                </a:lnTo>
                <a:lnTo>
                  <a:pt x="4196" y="2614"/>
                </a:lnTo>
                <a:lnTo>
                  <a:pt x="4186" y="2612"/>
                </a:lnTo>
                <a:lnTo>
                  <a:pt x="4180" y="2608"/>
                </a:lnTo>
                <a:lnTo>
                  <a:pt x="4172" y="2602"/>
                </a:lnTo>
                <a:lnTo>
                  <a:pt x="4166" y="2594"/>
                </a:lnTo>
                <a:lnTo>
                  <a:pt x="4160" y="2580"/>
                </a:lnTo>
                <a:lnTo>
                  <a:pt x="4156" y="2564"/>
                </a:lnTo>
                <a:lnTo>
                  <a:pt x="4156" y="2550"/>
                </a:lnTo>
                <a:lnTo>
                  <a:pt x="4158" y="2538"/>
                </a:lnTo>
                <a:lnTo>
                  <a:pt x="4162" y="2528"/>
                </a:lnTo>
                <a:lnTo>
                  <a:pt x="4162" y="2520"/>
                </a:lnTo>
                <a:lnTo>
                  <a:pt x="4162" y="2516"/>
                </a:lnTo>
                <a:lnTo>
                  <a:pt x="4158" y="2514"/>
                </a:lnTo>
                <a:lnTo>
                  <a:pt x="4148" y="2514"/>
                </a:lnTo>
                <a:lnTo>
                  <a:pt x="4134" y="2518"/>
                </a:lnTo>
                <a:lnTo>
                  <a:pt x="4126" y="2518"/>
                </a:lnTo>
                <a:lnTo>
                  <a:pt x="4124" y="2518"/>
                </a:lnTo>
                <a:lnTo>
                  <a:pt x="4126" y="2514"/>
                </a:lnTo>
                <a:lnTo>
                  <a:pt x="4142" y="2504"/>
                </a:lnTo>
                <a:lnTo>
                  <a:pt x="4164" y="2488"/>
                </a:lnTo>
                <a:lnTo>
                  <a:pt x="4180" y="2478"/>
                </a:lnTo>
                <a:lnTo>
                  <a:pt x="4184" y="2472"/>
                </a:lnTo>
                <a:lnTo>
                  <a:pt x="4184" y="2466"/>
                </a:lnTo>
                <a:lnTo>
                  <a:pt x="4184" y="2460"/>
                </a:lnTo>
                <a:lnTo>
                  <a:pt x="4180" y="2454"/>
                </a:lnTo>
                <a:lnTo>
                  <a:pt x="4174" y="2448"/>
                </a:lnTo>
                <a:lnTo>
                  <a:pt x="4166" y="2440"/>
                </a:lnTo>
                <a:lnTo>
                  <a:pt x="4160" y="2438"/>
                </a:lnTo>
                <a:lnTo>
                  <a:pt x="4152" y="2436"/>
                </a:lnTo>
                <a:lnTo>
                  <a:pt x="4142" y="2434"/>
                </a:lnTo>
                <a:lnTo>
                  <a:pt x="4130" y="2436"/>
                </a:lnTo>
                <a:lnTo>
                  <a:pt x="4104" y="2440"/>
                </a:lnTo>
                <a:lnTo>
                  <a:pt x="4074" y="2448"/>
                </a:lnTo>
                <a:lnTo>
                  <a:pt x="4046" y="2458"/>
                </a:lnTo>
                <a:lnTo>
                  <a:pt x="4018" y="2470"/>
                </a:lnTo>
                <a:lnTo>
                  <a:pt x="3996" y="2486"/>
                </a:lnTo>
                <a:lnTo>
                  <a:pt x="3988" y="2492"/>
                </a:lnTo>
                <a:lnTo>
                  <a:pt x="3982" y="2500"/>
                </a:lnTo>
                <a:lnTo>
                  <a:pt x="3964" y="2522"/>
                </a:lnTo>
                <a:lnTo>
                  <a:pt x="3948" y="2542"/>
                </a:lnTo>
                <a:lnTo>
                  <a:pt x="3934" y="2556"/>
                </a:lnTo>
                <a:lnTo>
                  <a:pt x="3922" y="2566"/>
                </a:lnTo>
                <a:lnTo>
                  <a:pt x="3914" y="2572"/>
                </a:lnTo>
                <a:lnTo>
                  <a:pt x="3908" y="2576"/>
                </a:lnTo>
                <a:lnTo>
                  <a:pt x="3908" y="2574"/>
                </a:lnTo>
                <a:lnTo>
                  <a:pt x="3914" y="2568"/>
                </a:lnTo>
                <a:lnTo>
                  <a:pt x="3926" y="2554"/>
                </a:lnTo>
                <a:lnTo>
                  <a:pt x="3936" y="2538"/>
                </a:lnTo>
                <a:lnTo>
                  <a:pt x="3964" y="2500"/>
                </a:lnTo>
                <a:lnTo>
                  <a:pt x="3978" y="2480"/>
                </a:lnTo>
                <a:lnTo>
                  <a:pt x="3994" y="2462"/>
                </a:lnTo>
                <a:lnTo>
                  <a:pt x="4012" y="2448"/>
                </a:lnTo>
                <a:lnTo>
                  <a:pt x="4020" y="2444"/>
                </a:lnTo>
                <a:lnTo>
                  <a:pt x="4030" y="2440"/>
                </a:lnTo>
                <a:lnTo>
                  <a:pt x="4042" y="2434"/>
                </a:lnTo>
                <a:lnTo>
                  <a:pt x="4050" y="2430"/>
                </a:lnTo>
                <a:lnTo>
                  <a:pt x="4056" y="2426"/>
                </a:lnTo>
                <a:lnTo>
                  <a:pt x="4060" y="2422"/>
                </a:lnTo>
                <a:lnTo>
                  <a:pt x="4066" y="2412"/>
                </a:lnTo>
                <a:lnTo>
                  <a:pt x="4068" y="2404"/>
                </a:lnTo>
                <a:lnTo>
                  <a:pt x="4072" y="2394"/>
                </a:lnTo>
                <a:lnTo>
                  <a:pt x="4076" y="2390"/>
                </a:lnTo>
                <a:lnTo>
                  <a:pt x="4082" y="2386"/>
                </a:lnTo>
                <a:lnTo>
                  <a:pt x="4092" y="2382"/>
                </a:lnTo>
                <a:lnTo>
                  <a:pt x="4102" y="2378"/>
                </a:lnTo>
                <a:lnTo>
                  <a:pt x="4136" y="2372"/>
                </a:lnTo>
                <a:lnTo>
                  <a:pt x="4160" y="2370"/>
                </a:lnTo>
                <a:lnTo>
                  <a:pt x="4182" y="2368"/>
                </a:lnTo>
                <a:lnTo>
                  <a:pt x="4202" y="2368"/>
                </a:lnTo>
                <a:lnTo>
                  <a:pt x="4220" y="2370"/>
                </a:lnTo>
                <a:lnTo>
                  <a:pt x="4252" y="2376"/>
                </a:lnTo>
                <a:lnTo>
                  <a:pt x="4280" y="2382"/>
                </a:lnTo>
                <a:lnTo>
                  <a:pt x="4304" y="2384"/>
                </a:lnTo>
                <a:lnTo>
                  <a:pt x="4316" y="2384"/>
                </a:lnTo>
                <a:lnTo>
                  <a:pt x="4330" y="2382"/>
                </a:lnTo>
                <a:lnTo>
                  <a:pt x="4342" y="2376"/>
                </a:lnTo>
                <a:lnTo>
                  <a:pt x="4356" y="2370"/>
                </a:lnTo>
                <a:lnTo>
                  <a:pt x="4370" y="2358"/>
                </a:lnTo>
                <a:lnTo>
                  <a:pt x="4386" y="2346"/>
                </a:lnTo>
                <a:lnTo>
                  <a:pt x="4414" y="2320"/>
                </a:lnTo>
                <a:lnTo>
                  <a:pt x="4434" y="2308"/>
                </a:lnTo>
                <a:lnTo>
                  <a:pt x="4448" y="2302"/>
                </a:lnTo>
                <a:lnTo>
                  <a:pt x="4458" y="2302"/>
                </a:lnTo>
                <a:lnTo>
                  <a:pt x="4470" y="2306"/>
                </a:lnTo>
                <a:lnTo>
                  <a:pt x="4476" y="2306"/>
                </a:lnTo>
                <a:lnTo>
                  <a:pt x="4484" y="2298"/>
                </a:lnTo>
                <a:lnTo>
                  <a:pt x="4492" y="2288"/>
                </a:lnTo>
                <a:lnTo>
                  <a:pt x="4502" y="2280"/>
                </a:lnTo>
                <a:lnTo>
                  <a:pt x="4518" y="2268"/>
                </a:lnTo>
                <a:lnTo>
                  <a:pt x="4524" y="2262"/>
                </a:lnTo>
                <a:lnTo>
                  <a:pt x="4528" y="2256"/>
                </a:lnTo>
                <a:lnTo>
                  <a:pt x="4528" y="2246"/>
                </a:lnTo>
                <a:lnTo>
                  <a:pt x="4522" y="2234"/>
                </a:lnTo>
                <a:lnTo>
                  <a:pt x="4518" y="2224"/>
                </a:lnTo>
                <a:lnTo>
                  <a:pt x="4518" y="2216"/>
                </a:lnTo>
                <a:lnTo>
                  <a:pt x="4520" y="2212"/>
                </a:lnTo>
                <a:lnTo>
                  <a:pt x="4522" y="2210"/>
                </a:lnTo>
                <a:lnTo>
                  <a:pt x="4524" y="2208"/>
                </a:lnTo>
                <a:lnTo>
                  <a:pt x="4526" y="2204"/>
                </a:lnTo>
                <a:lnTo>
                  <a:pt x="4526" y="2198"/>
                </a:lnTo>
                <a:lnTo>
                  <a:pt x="4522" y="2188"/>
                </a:lnTo>
                <a:lnTo>
                  <a:pt x="4516" y="2178"/>
                </a:lnTo>
                <a:lnTo>
                  <a:pt x="4510" y="2172"/>
                </a:lnTo>
                <a:lnTo>
                  <a:pt x="4502" y="2170"/>
                </a:lnTo>
                <a:lnTo>
                  <a:pt x="4496" y="2170"/>
                </a:lnTo>
                <a:lnTo>
                  <a:pt x="4488" y="2170"/>
                </a:lnTo>
                <a:lnTo>
                  <a:pt x="4480" y="2168"/>
                </a:lnTo>
                <a:lnTo>
                  <a:pt x="4472" y="2162"/>
                </a:lnTo>
                <a:lnTo>
                  <a:pt x="4464" y="2154"/>
                </a:lnTo>
                <a:lnTo>
                  <a:pt x="4454" y="2144"/>
                </a:lnTo>
                <a:lnTo>
                  <a:pt x="4446" y="2138"/>
                </a:lnTo>
                <a:lnTo>
                  <a:pt x="4436" y="2136"/>
                </a:lnTo>
                <a:lnTo>
                  <a:pt x="4428" y="2140"/>
                </a:lnTo>
                <a:lnTo>
                  <a:pt x="4418" y="2144"/>
                </a:lnTo>
                <a:lnTo>
                  <a:pt x="4406" y="2152"/>
                </a:lnTo>
                <a:lnTo>
                  <a:pt x="4378" y="2172"/>
                </a:lnTo>
                <a:lnTo>
                  <a:pt x="4364" y="2182"/>
                </a:lnTo>
                <a:lnTo>
                  <a:pt x="4352" y="2186"/>
                </a:lnTo>
                <a:lnTo>
                  <a:pt x="4346" y="2184"/>
                </a:lnTo>
                <a:lnTo>
                  <a:pt x="4342" y="2182"/>
                </a:lnTo>
                <a:lnTo>
                  <a:pt x="4342" y="2176"/>
                </a:lnTo>
                <a:lnTo>
                  <a:pt x="4346" y="2170"/>
                </a:lnTo>
                <a:lnTo>
                  <a:pt x="4354" y="2164"/>
                </a:lnTo>
                <a:lnTo>
                  <a:pt x="4366" y="2160"/>
                </a:lnTo>
                <a:lnTo>
                  <a:pt x="4378" y="2156"/>
                </a:lnTo>
                <a:lnTo>
                  <a:pt x="4386" y="2152"/>
                </a:lnTo>
                <a:lnTo>
                  <a:pt x="4400" y="2144"/>
                </a:lnTo>
                <a:lnTo>
                  <a:pt x="4416" y="2136"/>
                </a:lnTo>
                <a:lnTo>
                  <a:pt x="4424" y="2132"/>
                </a:lnTo>
                <a:lnTo>
                  <a:pt x="4438" y="2128"/>
                </a:lnTo>
                <a:lnTo>
                  <a:pt x="4450" y="2126"/>
                </a:lnTo>
                <a:lnTo>
                  <a:pt x="4456" y="2122"/>
                </a:lnTo>
                <a:lnTo>
                  <a:pt x="4458" y="2118"/>
                </a:lnTo>
                <a:lnTo>
                  <a:pt x="4456" y="2114"/>
                </a:lnTo>
                <a:lnTo>
                  <a:pt x="4452" y="2108"/>
                </a:lnTo>
                <a:lnTo>
                  <a:pt x="4442" y="2104"/>
                </a:lnTo>
                <a:lnTo>
                  <a:pt x="4432" y="2102"/>
                </a:lnTo>
                <a:lnTo>
                  <a:pt x="4418" y="2098"/>
                </a:lnTo>
                <a:lnTo>
                  <a:pt x="4408" y="2096"/>
                </a:lnTo>
                <a:lnTo>
                  <a:pt x="4400" y="2094"/>
                </a:lnTo>
                <a:lnTo>
                  <a:pt x="4398" y="2090"/>
                </a:lnTo>
                <a:lnTo>
                  <a:pt x="4396" y="2086"/>
                </a:lnTo>
                <a:lnTo>
                  <a:pt x="4392" y="2082"/>
                </a:lnTo>
                <a:lnTo>
                  <a:pt x="4388" y="2078"/>
                </a:lnTo>
                <a:lnTo>
                  <a:pt x="4380" y="2074"/>
                </a:lnTo>
                <a:lnTo>
                  <a:pt x="4364" y="2072"/>
                </a:lnTo>
                <a:lnTo>
                  <a:pt x="4350" y="2068"/>
                </a:lnTo>
                <a:lnTo>
                  <a:pt x="4342" y="2066"/>
                </a:lnTo>
                <a:lnTo>
                  <a:pt x="4340" y="2062"/>
                </a:lnTo>
                <a:lnTo>
                  <a:pt x="4340" y="2056"/>
                </a:lnTo>
                <a:lnTo>
                  <a:pt x="4340" y="2052"/>
                </a:lnTo>
                <a:lnTo>
                  <a:pt x="4338" y="2046"/>
                </a:lnTo>
                <a:lnTo>
                  <a:pt x="4334" y="2040"/>
                </a:lnTo>
                <a:lnTo>
                  <a:pt x="4326" y="2036"/>
                </a:lnTo>
                <a:lnTo>
                  <a:pt x="4314" y="2030"/>
                </a:lnTo>
                <a:lnTo>
                  <a:pt x="4304" y="2024"/>
                </a:lnTo>
                <a:lnTo>
                  <a:pt x="4296" y="2018"/>
                </a:lnTo>
                <a:lnTo>
                  <a:pt x="4290" y="2010"/>
                </a:lnTo>
                <a:lnTo>
                  <a:pt x="4288" y="2002"/>
                </a:lnTo>
                <a:lnTo>
                  <a:pt x="4286" y="1992"/>
                </a:lnTo>
                <a:lnTo>
                  <a:pt x="4290" y="1982"/>
                </a:lnTo>
                <a:lnTo>
                  <a:pt x="4294" y="1970"/>
                </a:lnTo>
                <a:lnTo>
                  <a:pt x="4298" y="1964"/>
                </a:lnTo>
                <a:lnTo>
                  <a:pt x="4298" y="1958"/>
                </a:lnTo>
                <a:lnTo>
                  <a:pt x="4298" y="1954"/>
                </a:lnTo>
                <a:lnTo>
                  <a:pt x="4296" y="1952"/>
                </a:lnTo>
                <a:lnTo>
                  <a:pt x="4290" y="1946"/>
                </a:lnTo>
                <a:lnTo>
                  <a:pt x="4282" y="1944"/>
                </a:lnTo>
                <a:lnTo>
                  <a:pt x="4274" y="1942"/>
                </a:lnTo>
                <a:lnTo>
                  <a:pt x="4268" y="1938"/>
                </a:lnTo>
                <a:lnTo>
                  <a:pt x="4266" y="1936"/>
                </a:lnTo>
                <a:lnTo>
                  <a:pt x="4266" y="1932"/>
                </a:lnTo>
                <a:lnTo>
                  <a:pt x="4268" y="1930"/>
                </a:lnTo>
                <a:lnTo>
                  <a:pt x="4270" y="1924"/>
                </a:lnTo>
                <a:lnTo>
                  <a:pt x="4274" y="1916"/>
                </a:lnTo>
                <a:lnTo>
                  <a:pt x="4274" y="1910"/>
                </a:lnTo>
                <a:lnTo>
                  <a:pt x="4270" y="1904"/>
                </a:lnTo>
                <a:lnTo>
                  <a:pt x="4266" y="1900"/>
                </a:lnTo>
                <a:lnTo>
                  <a:pt x="4258" y="1894"/>
                </a:lnTo>
                <a:lnTo>
                  <a:pt x="4252" y="1888"/>
                </a:lnTo>
                <a:lnTo>
                  <a:pt x="4248" y="1878"/>
                </a:lnTo>
                <a:lnTo>
                  <a:pt x="4244" y="1868"/>
                </a:lnTo>
                <a:lnTo>
                  <a:pt x="4240" y="1850"/>
                </a:lnTo>
                <a:lnTo>
                  <a:pt x="4238" y="1846"/>
                </a:lnTo>
                <a:lnTo>
                  <a:pt x="4236" y="1846"/>
                </a:lnTo>
                <a:lnTo>
                  <a:pt x="4230" y="1842"/>
                </a:lnTo>
                <a:lnTo>
                  <a:pt x="4228" y="1838"/>
                </a:lnTo>
                <a:lnTo>
                  <a:pt x="4226" y="1830"/>
                </a:lnTo>
                <a:lnTo>
                  <a:pt x="4222" y="1822"/>
                </a:lnTo>
                <a:lnTo>
                  <a:pt x="4220" y="1818"/>
                </a:lnTo>
                <a:lnTo>
                  <a:pt x="4212" y="1810"/>
                </a:lnTo>
                <a:lnTo>
                  <a:pt x="4206" y="1806"/>
                </a:lnTo>
                <a:lnTo>
                  <a:pt x="4200" y="1800"/>
                </a:lnTo>
                <a:lnTo>
                  <a:pt x="4194" y="1792"/>
                </a:lnTo>
                <a:lnTo>
                  <a:pt x="4188" y="1778"/>
                </a:lnTo>
                <a:lnTo>
                  <a:pt x="4180" y="1764"/>
                </a:lnTo>
                <a:lnTo>
                  <a:pt x="4174" y="1756"/>
                </a:lnTo>
                <a:lnTo>
                  <a:pt x="4168" y="1752"/>
                </a:lnTo>
                <a:lnTo>
                  <a:pt x="4164" y="1752"/>
                </a:lnTo>
                <a:lnTo>
                  <a:pt x="4158" y="1754"/>
                </a:lnTo>
                <a:lnTo>
                  <a:pt x="4154" y="1760"/>
                </a:lnTo>
                <a:lnTo>
                  <a:pt x="4140" y="1776"/>
                </a:lnTo>
                <a:lnTo>
                  <a:pt x="4132" y="1786"/>
                </a:lnTo>
                <a:lnTo>
                  <a:pt x="4128" y="1800"/>
                </a:lnTo>
                <a:lnTo>
                  <a:pt x="4124" y="1824"/>
                </a:lnTo>
                <a:lnTo>
                  <a:pt x="4122" y="1834"/>
                </a:lnTo>
                <a:lnTo>
                  <a:pt x="4116" y="1842"/>
                </a:lnTo>
                <a:lnTo>
                  <a:pt x="4114" y="1844"/>
                </a:lnTo>
                <a:lnTo>
                  <a:pt x="4110" y="1846"/>
                </a:lnTo>
                <a:lnTo>
                  <a:pt x="4106" y="1846"/>
                </a:lnTo>
                <a:lnTo>
                  <a:pt x="4100" y="1846"/>
                </a:lnTo>
                <a:lnTo>
                  <a:pt x="4090" y="1844"/>
                </a:lnTo>
                <a:lnTo>
                  <a:pt x="4086" y="1844"/>
                </a:lnTo>
                <a:lnTo>
                  <a:pt x="4084" y="1846"/>
                </a:lnTo>
                <a:lnTo>
                  <a:pt x="4084" y="1852"/>
                </a:lnTo>
                <a:lnTo>
                  <a:pt x="4084" y="1856"/>
                </a:lnTo>
                <a:lnTo>
                  <a:pt x="4080" y="1862"/>
                </a:lnTo>
                <a:lnTo>
                  <a:pt x="4074" y="1868"/>
                </a:lnTo>
                <a:lnTo>
                  <a:pt x="4062" y="1874"/>
                </a:lnTo>
                <a:lnTo>
                  <a:pt x="4048" y="1876"/>
                </a:lnTo>
                <a:lnTo>
                  <a:pt x="4038" y="1874"/>
                </a:lnTo>
                <a:lnTo>
                  <a:pt x="4030" y="1868"/>
                </a:lnTo>
                <a:lnTo>
                  <a:pt x="4024" y="1862"/>
                </a:lnTo>
                <a:lnTo>
                  <a:pt x="4018" y="1854"/>
                </a:lnTo>
                <a:lnTo>
                  <a:pt x="4012" y="1846"/>
                </a:lnTo>
                <a:lnTo>
                  <a:pt x="4002" y="1842"/>
                </a:lnTo>
                <a:lnTo>
                  <a:pt x="3988" y="1840"/>
                </a:lnTo>
                <a:lnTo>
                  <a:pt x="3978" y="1840"/>
                </a:lnTo>
                <a:lnTo>
                  <a:pt x="3972" y="1838"/>
                </a:lnTo>
                <a:lnTo>
                  <a:pt x="3970" y="1836"/>
                </a:lnTo>
                <a:lnTo>
                  <a:pt x="3972" y="1832"/>
                </a:lnTo>
                <a:lnTo>
                  <a:pt x="3974" y="1828"/>
                </a:lnTo>
                <a:lnTo>
                  <a:pt x="3976" y="1824"/>
                </a:lnTo>
                <a:lnTo>
                  <a:pt x="3974" y="1818"/>
                </a:lnTo>
                <a:lnTo>
                  <a:pt x="3970" y="1814"/>
                </a:lnTo>
                <a:lnTo>
                  <a:pt x="3964" y="1810"/>
                </a:lnTo>
                <a:lnTo>
                  <a:pt x="3960" y="1806"/>
                </a:lnTo>
                <a:lnTo>
                  <a:pt x="3962" y="1802"/>
                </a:lnTo>
                <a:lnTo>
                  <a:pt x="3964" y="1798"/>
                </a:lnTo>
                <a:lnTo>
                  <a:pt x="3966" y="1794"/>
                </a:lnTo>
                <a:lnTo>
                  <a:pt x="3968" y="1790"/>
                </a:lnTo>
                <a:lnTo>
                  <a:pt x="3968" y="1782"/>
                </a:lnTo>
                <a:lnTo>
                  <a:pt x="3964" y="1774"/>
                </a:lnTo>
                <a:lnTo>
                  <a:pt x="3960" y="1764"/>
                </a:lnTo>
                <a:lnTo>
                  <a:pt x="3960" y="1752"/>
                </a:lnTo>
                <a:lnTo>
                  <a:pt x="3962" y="1742"/>
                </a:lnTo>
                <a:lnTo>
                  <a:pt x="3966" y="1732"/>
                </a:lnTo>
                <a:lnTo>
                  <a:pt x="3974" y="1716"/>
                </a:lnTo>
                <a:lnTo>
                  <a:pt x="3976" y="1708"/>
                </a:lnTo>
                <a:lnTo>
                  <a:pt x="3974" y="1702"/>
                </a:lnTo>
                <a:lnTo>
                  <a:pt x="3968" y="1698"/>
                </a:lnTo>
                <a:lnTo>
                  <a:pt x="3964" y="1698"/>
                </a:lnTo>
                <a:lnTo>
                  <a:pt x="3962" y="1700"/>
                </a:lnTo>
                <a:lnTo>
                  <a:pt x="3958" y="1702"/>
                </a:lnTo>
                <a:lnTo>
                  <a:pt x="3954" y="1710"/>
                </a:lnTo>
                <a:lnTo>
                  <a:pt x="3952" y="1712"/>
                </a:lnTo>
                <a:lnTo>
                  <a:pt x="3950" y="1708"/>
                </a:lnTo>
                <a:lnTo>
                  <a:pt x="3946" y="1704"/>
                </a:lnTo>
                <a:lnTo>
                  <a:pt x="3936" y="1702"/>
                </a:lnTo>
                <a:lnTo>
                  <a:pt x="3914" y="1696"/>
                </a:lnTo>
                <a:lnTo>
                  <a:pt x="3904" y="1692"/>
                </a:lnTo>
                <a:lnTo>
                  <a:pt x="3894" y="1688"/>
                </a:lnTo>
                <a:lnTo>
                  <a:pt x="3888" y="1682"/>
                </a:lnTo>
                <a:lnTo>
                  <a:pt x="3886" y="1680"/>
                </a:lnTo>
                <a:lnTo>
                  <a:pt x="3886" y="1676"/>
                </a:lnTo>
                <a:lnTo>
                  <a:pt x="3886" y="1668"/>
                </a:lnTo>
                <a:lnTo>
                  <a:pt x="3884" y="1662"/>
                </a:lnTo>
                <a:lnTo>
                  <a:pt x="3878" y="1656"/>
                </a:lnTo>
                <a:lnTo>
                  <a:pt x="3870" y="1650"/>
                </a:lnTo>
                <a:lnTo>
                  <a:pt x="3826" y="1620"/>
                </a:lnTo>
                <a:lnTo>
                  <a:pt x="3808" y="1608"/>
                </a:lnTo>
                <a:lnTo>
                  <a:pt x="3800" y="1606"/>
                </a:lnTo>
                <a:lnTo>
                  <a:pt x="3796" y="1606"/>
                </a:lnTo>
                <a:lnTo>
                  <a:pt x="3792" y="1608"/>
                </a:lnTo>
                <a:lnTo>
                  <a:pt x="3788" y="1610"/>
                </a:lnTo>
                <a:lnTo>
                  <a:pt x="3780" y="1616"/>
                </a:lnTo>
                <a:lnTo>
                  <a:pt x="3776" y="1620"/>
                </a:lnTo>
                <a:lnTo>
                  <a:pt x="3768" y="1622"/>
                </a:lnTo>
                <a:lnTo>
                  <a:pt x="3760" y="1624"/>
                </a:lnTo>
                <a:lnTo>
                  <a:pt x="3750" y="1624"/>
                </a:lnTo>
                <a:lnTo>
                  <a:pt x="3736" y="1624"/>
                </a:lnTo>
                <a:lnTo>
                  <a:pt x="3720" y="1620"/>
                </a:lnTo>
                <a:lnTo>
                  <a:pt x="3700" y="1614"/>
                </a:lnTo>
                <a:lnTo>
                  <a:pt x="3676" y="1604"/>
                </a:lnTo>
                <a:lnTo>
                  <a:pt x="3666" y="1600"/>
                </a:lnTo>
                <a:lnTo>
                  <a:pt x="3656" y="1600"/>
                </a:lnTo>
                <a:lnTo>
                  <a:pt x="3648" y="1600"/>
                </a:lnTo>
                <a:lnTo>
                  <a:pt x="3642" y="1600"/>
                </a:lnTo>
                <a:lnTo>
                  <a:pt x="3636" y="1604"/>
                </a:lnTo>
                <a:lnTo>
                  <a:pt x="3632" y="1606"/>
                </a:lnTo>
                <a:lnTo>
                  <a:pt x="3626" y="1616"/>
                </a:lnTo>
                <a:lnTo>
                  <a:pt x="3622" y="1628"/>
                </a:lnTo>
                <a:lnTo>
                  <a:pt x="3624" y="1640"/>
                </a:lnTo>
                <a:lnTo>
                  <a:pt x="3626" y="1652"/>
                </a:lnTo>
                <a:lnTo>
                  <a:pt x="3630" y="1658"/>
                </a:lnTo>
                <a:lnTo>
                  <a:pt x="3634" y="1664"/>
                </a:lnTo>
                <a:lnTo>
                  <a:pt x="3636" y="1672"/>
                </a:lnTo>
                <a:lnTo>
                  <a:pt x="3638" y="1678"/>
                </a:lnTo>
                <a:lnTo>
                  <a:pt x="3638" y="1686"/>
                </a:lnTo>
                <a:lnTo>
                  <a:pt x="3634" y="1700"/>
                </a:lnTo>
                <a:lnTo>
                  <a:pt x="3626" y="1712"/>
                </a:lnTo>
                <a:lnTo>
                  <a:pt x="3624" y="1716"/>
                </a:lnTo>
                <a:lnTo>
                  <a:pt x="3622" y="1718"/>
                </a:lnTo>
                <a:lnTo>
                  <a:pt x="3624" y="1722"/>
                </a:lnTo>
                <a:lnTo>
                  <a:pt x="3626" y="1724"/>
                </a:lnTo>
                <a:lnTo>
                  <a:pt x="3634" y="1734"/>
                </a:lnTo>
                <a:lnTo>
                  <a:pt x="3640" y="1742"/>
                </a:lnTo>
                <a:lnTo>
                  <a:pt x="3644" y="1752"/>
                </a:lnTo>
                <a:lnTo>
                  <a:pt x="3648" y="1764"/>
                </a:lnTo>
                <a:lnTo>
                  <a:pt x="3650" y="1772"/>
                </a:lnTo>
                <a:lnTo>
                  <a:pt x="3650" y="1778"/>
                </a:lnTo>
                <a:lnTo>
                  <a:pt x="3648" y="1784"/>
                </a:lnTo>
                <a:lnTo>
                  <a:pt x="3642" y="1794"/>
                </a:lnTo>
                <a:lnTo>
                  <a:pt x="3636" y="1808"/>
                </a:lnTo>
                <a:lnTo>
                  <a:pt x="3634" y="1816"/>
                </a:lnTo>
                <a:lnTo>
                  <a:pt x="3630" y="1822"/>
                </a:lnTo>
                <a:lnTo>
                  <a:pt x="3620" y="1828"/>
                </a:lnTo>
                <a:lnTo>
                  <a:pt x="3616" y="1830"/>
                </a:lnTo>
                <a:lnTo>
                  <a:pt x="3612" y="1834"/>
                </a:lnTo>
                <a:lnTo>
                  <a:pt x="3610" y="1840"/>
                </a:lnTo>
                <a:lnTo>
                  <a:pt x="3608" y="1850"/>
                </a:lnTo>
                <a:lnTo>
                  <a:pt x="3608" y="1854"/>
                </a:lnTo>
                <a:lnTo>
                  <a:pt x="3608" y="1858"/>
                </a:lnTo>
                <a:lnTo>
                  <a:pt x="3614" y="1866"/>
                </a:lnTo>
                <a:lnTo>
                  <a:pt x="3624" y="1872"/>
                </a:lnTo>
                <a:lnTo>
                  <a:pt x="3634" y="1880"/>
                </a:lnTo>
                <a:lnTo>
                  <a:pt x="3648" y="1890"/>
                </a:lnTo>
                <a:lnTo>
                  <a:pt x="3660" y="1902"/>
                </a:lnTo>
                <a:lnTo>
                  <a:pt x="3668" y="1912"/>
                </a:lnTo>
                <a:lnTo>
                  <a:pt x="3674" y="1922"/>
                </a:lnTo>
                <a:lnTo>
                  <a:pt x="3678" y="1934"/>
                </a:lnTo>
                <a:lnTo>
                  <a:pt x="3684" y="1950"/>
                </a:lnTo>
                <a:lnTo>
                  <a:pt x="3686" y="1964"/>
                </a:lnTo>
                <a:lnTo>
                  <a:pt x="3688" y="1978"/>
                </a:lnTo>
                <a:lnTo>
                  <a:pt x="3688" y="1992"/>
                </a:lnTo>
                <a:lnTo>
                  <a:pt x="3684" y="2004"/>
                </a:lnTo>
                <a:lnTo>
                  <a:pt x="3680" y="2016"/>
                </a:lnTo>
                <a:lnTo>
                  <a:pt x="3676" y="2028"/>
                </a:lnTo>
                <a:lnTo>
                  <a:pt x="3668" y="2038"/>
                </a:lnTo>
                <a:lnTo>
                  <a:pt x="3660" y="2048"/>
                </a:lnTo>
                <a:lnTo>
                  <a:pt x="3644" y="2064"/>
                </a:lnTo>
                <a:lnTo>
                  <a:pt x="3624" y="2078"/>
                </a:lnTo>
                <a:lnTo>
                  <a:pt x="3604" y="2090"/>
                </a:lnTo>
                <a:lnTo>
                  <a:pt x="3584" y="2098"/>
                </a:lnTo>
                <a:lnTo>
                  <a:pt x="3570" y="2104"/>
                </a:lnTo>
                <a:lnTo>
                  <a:pt x="3564" y="2110"/>
                </a:lnTo>
                <a:lnTo>
                  <a:pt x="3562" y="2114"/>
                </a:lnTo>
                <a:lnTo>
                  <a:pt x="3562" y="2116"/>
                </a:lnTo>
                <a:lnTo>
                  <a:pt x="3566" y="2122"/>
                </a:lnTo>
                <a:lnTo>
                  <a:pt x="3572" y="2130"/>
                </a:lnTo>
                <a:lnTo>
                  <a:pt x="3578" y="2140"/>
                </a:lnTo>
                <a:lnTo>
                  <a:pt x="3584" y="2152"/>
                </a:lnTo>
                <a:lnTo>
                  <a:pt x="3584" y="2160"/>
                </a:lnTo>
                <a:lnTo>
                  <a:pt x="3584" y="2168"/>
                </a:lnTo>
                <a:lnTo>
                  <a:pt x="3586" y="2184"/>
                </a:lnTo>
                <a:lnTo>
                  <a:pt x="3590" y="2198"/>
                </a:lnTo>
                <a:lnTo>
                  <a:pt x="3600" y="2228"/>
                </a:lnTo>
                <a:lnTo>
                  <a:pt x="3604" y="2242"/>
                </a:lnTo>
                <a:lnTo>
                  <a:pt x="3604" y="2254"/>
                </a:lnTo>
                <a:lnTo>
                  <a:pt x="3604" y="2264"/>
                </a:lnTo>
                <a:lnTo>
                  <a:pt x="3602" y="2266"/>
                </a:lnTo>
                <a:lnTo>
                  <a:pt x="3598" y="2270"/>
                </a:lnTo>
                <a:lnTo>
                  <a:pt x="3594" y="2272"/>
                </a:lnTo>
                <a:lnTo>
                  <a:pt x="3592" y="2276"/>
                </a:lnTo>
                <a:lnTo>
                  <a:pt x="3590" y="2282"/>
                </a:lnTo>
                <a:lnTo>
                  <a:pt x="3592" y="2290"/>
                </a:lnTo>
                <a:lnTo>
                  <a:pt x="3594" y="2298"/>
                </a:lnTo>
                <a:lnTo>
                  <a:pt x="3596" y="2302"/>
                </a:lnTo>
                <a:lnTo>
                  <a:pt x="3596" y="2304"/>
                </a:lnTo>
                <a:lnTo>
                  <a:pt x="3590" y="2304"/>
                </a:lnTo>
                <a:lnTo>
                  <a:pt x="3582" y="2298"/>
                </a:lnTo>
                <a:lnTo>
                  <a:pt x="3570" y="2294"/>
                </a:lnTo>
                <a:lnTo>
                  <a:pt x="3568" y="2294"/>
                </a:lnTo>
                <a:lnTo>
                  <a:pt x="3566" y="2296"/>
                </a:lnTo>
                <a:lnTo>
                  <a:pt x="3564" y="2302"/>
                </a:lnTo>
                <a:lnTo>
                  <a:pt x="3562" y="2308"/>
                </a:lnTo>
                <a:lnTo>
                  <a:pt x="3562" y="2316"/>
                </a:lnTo>
                <a:lnTo>
                  <a:pt x="3560" y="2322"/>
                </a:lnTo>
                <a:lnTo>
                  <a:pt x="3558" y="2322"/>
                </a:lnTo>
                <a:lnTo>
                  <a:pt x="3554" y="2324"/>
                </a:lnTo>
                <a:lnTo>
                  <a:pt x="3546" y="2318"/>
                </a:lnTo>
                <a:lnTo>
                  <a:pt x="3536" y="2312"/>
                </a:lnTo>
                <a:lnTo>
                  <a:pt x="3530" y="2306"/>
                </a:lnTo>
                <a:lnTo>
                  <a:pt x="3522" y="2292"/>
                </a:lnTo>
                <a:lnTo>
                  <a:pt x="3516" y="2282"/>
                </a:lnTo>
                <a:lnTo>
                  <a:pt x="3508" y="2270"/>
                </a:lnTo>
                <a:lnTo>
                  <a:pt x="3494" y="2256"/>
                </a:lnTo>
                <a:lnTo>
                  <a:pt x="3474" y="2238"/>
                </a:lnTo>
                <a:lnTo>
                  <a:pt x="3464" y="2226"/>
                </a:lnTo>
                <a:lnTo>
                  <a:pt x="3458" y="2216"/>
                </a:lnTo>
                <a:lnTo>
                  <a:pt x="3456" y="2204"/>
                </a:lnTo>
                <a:lnTo>
                  <a:pt x="3456" y="2194"/>
                </a:lnTo>
                <a:lnTo>
                  <a:pt x="3458" y="2172"/>
                </a:lnTo>
                <a:lnTo>
                  <a:pt x="3456" y="2160"/>
                </a:lnTo>
                <a:lnTo>
                  <a:pt x="3454" y="2148"/>
                </a:lnTo>
                <a:lnTo>
                  <a:pt x="3450" y="2134"/>
                </a:lnTo>
                <a:lnTo>
                  <a:pt x="3452" y="2122"/>
                </a:lnTo>
                <a:lnTo>
                  <a:pt x="3454" y="2110"/>
                </a:lnTo>
                <a:lnTo>
                  <a:pt x="3456" y="2102"/>
                </a:lnTo>
                <a:lnTo>
                  <a:pt x="3458" y="2094"/>
                </a:lnTo>
                <a:lnTo>
                  <a:pt x="3456" y="2088"/>
                </a:lnTo>
                <a:lnTo>
                  <a:pt x="3452" y="2082"/>
                </a:lnTo>
                <a:lnTo>
                  <a:pt x="3440" y="2078"/>
                </a:lnTo>
                <a:lnTo>
                  <a:pt x="3414" y="2072"/>
                </a:lnTo>
                <a:lnTo>
                  <a:pt x="3394" y="2070"/>
                </a:lnTo>
                <a:lnTo>
                  <a:pt x="3378" y="2070"/>
                </a:lnTo>
                <a:lnTo>
                  <a:pt x="3368" y="2070"/>
                </a:lnTo>
                <a:lnTo>
                  <a:pt x="3354" y="2072"/>
                </a:lnTo>
                <a:lnTo>
                  <a:pt x="3348" y="2072"/>
                </a:lnTo>
                <a:lnTo>
                  <a:pt x="3340" y="2070"/>
                </a:lnTo>
                <a:lnTo>
                  <a:pt x="3334" y="2068"/>
                </a:lnTo>
                <a:lnTo>
                  <a:pt x="3330" y="2064"/>
                </a:lnTo>
                <a:lnTo>
                  <a:pt x="3322" y="2054"/>
                </a:lnTo>
                <a:lnTo>
                  <a:pt x="3316" y="2050"/>
                </a:lnTo>
                <a:lnTo>
                  <a:pt x="3306" y="2044"/>
                </a:lnTo>
                <a:lnTo>
                  <a:pt x="3290" y="2038"/>
                </a:lnTo>
                <a:lnTo>
                  <a:pt x="3268" y="2030"/>
                </a:lnTo>
                <a:lnTo>
                  <a:pt x="3248" y="2024"/>
                </a:lnTo>
                <a:lnTo>
                  <a:pt x="3236" y="2018"/>
                </a:lnTo>
                <a:lnTo>
                  <a:pt x="3232" y="2012"/>
                </a:lnTo>
                <a:lnTo>
                  <a:pt x="3230" y="2004"/>
                </a:lnTo>
                <a:lnTo>
                  <a:pt x="3226" y="1996"/>
                </a:lnTo>
                <a:lnTo>
                  <a:pt x="3216" y="1988"/>
                </a:lnTo>
                <a:lnTo>
                  <a:pt x="3198" y="1976"/>
                </a:lnTo>
                <a:lnTo>
                  <a:pt x="3166" y="1962"/>
                </a:lnTo>
                <a:lnTo>
                  <a:pt x="3146" y="1956"/>
                </a:lnTo>
                <a:lnTo>
                  <a:pt x="3130" y="1952"/>
                </a:lnTo>
                <a:lnTo>
                  <a:pt x="3114" y="1950"/>
                </a:lnTo>
                <a:lnTo>
                  <a:pt x="3102" y="1950"/>
                </a:lnTo>
                <a:lnTo>
                  <a:pt x="3090" y="1950"/>
                </a:lnTo>
                <a:lnTo>
                  <a:pt x="3080" y="1952"/>
                </a:lnTo>
                <a:lnTo>
                  <a:pt x="3064" y="1958"/>
                </a:lnTo>
                <a:lnTo>
                  <a:pt x="3052" y="1964"/>
                </a:lnTo>
                <a:lnTo>
                  <a:pt x="3046" y="1966"/>
                </a:lnTo>
                <a:lnTo>
                  <a:pt x="3044" y="1966"/>
                </a:lnTo>
                <a:lnTo>
                  <a:pt x="3042" y="1962"/>
                </a:lnTo>
                <a:lnTo>
                  <a:pt x="3040" y="1948"/>
                </a:lnTo>
                <a:lnTo>
                  <a:pt x="3040" y="1930"/>
                </a:lnTo>
                <a:lnTo>
                  <a:pt x="3038" y="1918"/>
                </a:lnTo>
                <a:lnTo>
                  <a:pt x="3032" y="1902"/>
                </a:lnTo>
                <a:lnTo>
                  <a:pt x="3026" y="1888"/>
                </a:lnTo>
                <a:lnTo>
                  <a:pt x="3024" y="1878"/>
                </a:lnTo>
                <a:lnTo>
                  <a:pt x="3020" y="1866"/>
                </a:lnTo>
                <a:lnTo>
                  <a:pt x="3020" y="1860"/>
                </a:lnTo>
                <a:lnTo>
                  <a:pt x="3016" y="1856"/>
                </a:lnTo>
                <a:lnTo>
                  <a:pt x="3012" y="1854"/>
                </a:lnTo>
                <a:lnTo>
                  <a:pt x="3008" y="1852"/>
                </a:lnTo>
                <a:lnTo>
                  <a:pt x="2998" y="1852"/>
                </a:lnTo>
                <a:lnTo>
                  <a:pt x="2986" y="1852"/>
                </a:lnTo>
                <a:lnTo>
                  <a:pt x="2974" y="1850"/>
                </a:lnTo>
                <a:lnTo>
                  <a:pt x="2968" y="1846"/>
                </a:lnTo>
                <a:lnTo>
                  <a:pt x="2964" y="1844"/>
                </a:lnTo>
                <a:lnTo>
                  <a:pt x="2958" y="1838"/>
                </a:lnTo>
                <a:lnTo>
                  <a:pt x="2954" y="1830"/>
                </a:lnTo>
                <a:lnTo>
                  <a:pt x="2952" y="1820"/>
                </a:lnTo>
                <a:lnTo>
                  <a:pt x="2948" y="1808"/>
                </a:lnTo>
                <a:lnTo>
                  <a:pt x="2948" y="1794"/>
                </a:lnTo>
                <a:lnTo>
                  <a:pt x="2950" y="1778"/>
                </a:lnTo>
                <a:lnTo>
                  <a:pt x="2952" y="1764"/>
                </a:lnTo>
                <a:lnTo>
                  <a:pt x="2956" y="1748"/>
                </a:lnTo>
                <a:lnTo>
                  <a:pt x="2968" y="1718"/>
                </a:lnTo>
                <a:lnTo>
                  <a:pt x="2982" y="1688"/>
                </a:lnTo>
                <a:lnTo>
                  <a:pt x="2998" y="1664"/>
                </a:lnTo>
                <a:lnTo>
                  <a:pt x="3014" y="1644"/>
                </a:lnTo>
                <a:lnTo>
                  <a:pt x="3026" y="1632"/>
                </a:lnTo>
                <a:lnTo>
                  <a:pt x="3032" y="1630"/>
                </a:lnTo>
                <a:lnTo>
                  <a:pt x="3034" y="1628"/>
                </a:lnTo>
                <a:lnTo>
                  <a:pt x="3040" y="1628"/>
                </a:lnTo>
                <a:lnTo>
                  <a:pt x="3042" y="1624"/>
                </a:lnTo>
                <a:lnTo>
                  <a:pt x="3046" y="1610"/>
                </a:lnTo>
                <a:lnTo>
                  <a:pt x="3048" y="1602"/>
                </a:lnTo>
                <a:lnTo>
                  <a:pt x="3052" y="1594"/>
                </a:lnTo>
                <a:lnTo>
                  <a:pt x="3060" y="1588"/>
                </a:lnTo>
                <a:lnTo>
                  <a:pt x="3072" y="1586"/>
                </a:lnTo>
                <a:lnTo>
                  <a:pt x="3096" y="1582"/>
                </a:lnTo>
                <a:lnTo>
                  <a:pt x="3108" y="1580"/>
                </a:lnTo>
                <a:lnTo>
                  <a:pt x="3116" y="1576"/>
                </a:lnTo>
                <a:lnTo>
                  <a:pt x="3120" y="1570"/>
                </a:lnTo>
                <a:lnTo>
                  <a:pt x="3122" y="1562"/>
                </a:lnTo>
                <a:lnTo>
                  <a:pt x="3116" y="1554"/>
                </a:lnTo>
                <a:lnTo>
                  <a:pt x="3106" y="1544"/>
                </a:lnTo>
                <a:lnTo>
                  <a:pt x="3098" y="1536"/>
                </a:lnTo>
                <a:lnTo>
                  <a:pt x="3098" y="1532"/>
                </a:lnTo>
                <a:lnTo>
                  <a:pt x="3104" y="1530"/>
                </a:lnTo>
                <a:lnTo>
                  <a:pt x="3114" y="1530"/>
                </a:lnTo>
                <a:lnTo>
                  <a:pt x="3124" y="1528"/>
                </a:lnTo>
                <a:lnTo>
                  <a:pt x="3136" y="1526"/>
                </a:lnTo>
                <a:lnTo>
                  <a:pt x="3142" y="1524"/>
                </a:lnTo>
                <a:lnTo>
                  <a:pt x="3146" y="1520"/>
                </a:lnTo>
                <a:lnTo>
                  <a:pt x="3148" y="1514"/>
                </a:lnTo>
                <a:lnTo>
                  <a:pt x="3150" y="1508"/>
                </a:lnTo>
                <a:lnTo>
                  <a:pt x="3152" y="1502"/>
                </a:lnTo>
                <a:lnTo>
                  <a:pt x="3154" y="1498"/>
                </a:lnTo>
                <a:lnTo>
                  <a:pt x="3156" y="1496"/>
                </a:lnTo>
                <a:lnTo>
                  <a:pt x="3160" y="1496"/>
                </a:lnTo>
                <a:lnTo>
                  <a:pt x="3168" y="1500"/>
                </a:lnTo>
                <a:lnTo>
                  <a:pt x="3176" y="1506"/>
                </a:lnTo>
                <a:lnTo>
                  <a:pt x="3188" y="1510"/>
                </a:lnTo>
                <a:lnTo>
                  <a:pt x="3194" y="1510"/>
                </a:lnTo>
                <a:lnTo>
                  <a:pt x="3200" y="1510"/>
                </a:lnTo>
                <a:lnTo>
                  <a:pt x="3206" y="1506"/>
                </a:lnTo>
                <a:lnTo>
                  <a:pt x="3214" y="1502"/>
                </a:lnTo>
                <a:lnTo>
                  <a:pt x="3222" y="1494"/>
                </a:lnTo>
                <a:lnTo>
                  <a:pt x="3228" y="1482"/>
                </a:lnTo>
                <a:lnTo>
                  <a:pt x="3242" y="1460"/>
                </a:lnTo>
                <a:lnTo>
                  <a:pt x="3252" y="1446"/>
                </a:lnTo>
                <a:lnTo>
                  <a:pt x="3258" y="1436"/>
                </a:lnTo>
                <a:lnTo>
                  <a:pt x="3260" y="1430"/>
                </a:lnTo>
                <a:lnTo>
                  <a:pt x="3258" y="1428"/>
                </a:lnTo>
                <a:lnTo>
                  <a:pt x="3256" y="1428"/>
                </a:lnTo>
                <a:lnTo>
                  <a:pt x="3246" y="1426"/>
                </a:lnTo>
                <a:lnTo>
                  <a:pt x="3228" y="1422"/>
                </a:lnTo>
                <a:lnTo>
                  <a:pt x="3204" y="1418"/>
                </a:lnTo>
                <a:lnTo>
                  <a:pt x="3188" y="1414"/>
                </a:lnTo>
                <a:lnTo>
                  <a:pt x="3176" y="1408"/>
                </a:lnTo>
                <a:lnTo>
                  <a:pt x="3170" y="1404"/>
                </a:lnTo>
                <a:lnTo>
                  <a:pt x="3164" y="1400"/>
                </a:lnTo>
                <a:lnTo>
                  <a:pt x="3154" y="1390"/>
                </a:lnTo>
                <a:lnTo>
                  <a:pt x="3146" y="1384"/>
                </a:lnTo>
                <a:lnTo>
                  <a:pt x="3132" y="1378"/>
                </a:lnTo>
                <a:lnTo>
                  <a:pt x="3140" y="1376"/>
                </a:lnTo>
                <a:lnTo>
                  <a:pt x="3150" y="1376"/>
                </a:lnTo>
                <a:lnTo>
                  <a:pt x="3158" y="1378"/>
                </a:lnTo>
                <a:lnTo>
                  <a:pt x="3168" y="1382"/>
                </a:lnTo>
                <a:lnTo>
                  <a:pt x="3186" y="1392"/>
                </a:lnTo>
                <a:lnTo>
                  <a:pt x="3204" y="1400"/>
                </a:lnTo>
                <a:lnTo>
                  <a:pt x="3220" y="1410"/>
                </a:lnTo>
                <a:lnTo>
                  <a:pt x="3230" y="1412"/>
                </a:lnTo>
                <a:lnTo>
                  <a:pt x="3238" y="1414"/>
                </a:lnTo>
                <a:lnTo>
                  <a:pt x="3246" y="1412"/>
                </a:lnTo>
                <a:lnTo>
                  <a:pt x="3256" y="1410"/>
                </a:lnTo>
                <a:lnTo>
                  <a:pt x="3264" y="1406"/>
                </a:lnTo>
                <a:lnTo>
                  <a:pt x="3272" y="1398"/>
                </a:lnTo>
                <a:lnTo>
                  <a:pt x="3296" y="1372"/>
                </a:lnTo>
                <a:lnTo>
                  <a:pt x="3302" y="1366"/>
                </a:lnTo>
                <a:lnTo>
                  <a:pt x="3304" y="1360"/>
                </a:lnTo>
                <a:lnTo>
                  <a:pt x="3304" y="1356"/>
                </a:lnTo>
                <a:lnTo>
                  <a:pt x="3300" y="1352"/>
                </a:lnTo>
                <a:lnTo>
                  <a:pt x="3280" y="1340"/>
                </a:lnTo>
                <a:lnTo>
                  <a:pt x="3270" y="1334"/>
                </a:lnTo>
                <a:lnTo>
                  <a:pt x="3270" y="1332"/>
                </a:lnTo>
                <a:lnTo>
                  <a:pt x="3270" y="1330"/>
                </a:lnTo>
                <a:lnTo>
                  <a:pt x="3278" y="1326"/>
                </a:lnTo>
                <a:lnTo>
                  <a:pt x="3290" y="1326"/>
                </a:lnTo>
                <a:lnTo>
                  <a:pt x="3302" y="1328"/>
                </a:lnTo>
                <a:lnTo>
                  <a:pt x="3316" y="1330"/>
                </a:lnTo>
                <a:lnTo>
                  <a:pt x="3328" y="1334"/>
                </a:lnTo>
                <a:lnTo>
                  <a:pt x="3336" y="1340"/>
                </a:lnTo>
                <a:lnTo>
                  <a:pt x="3346" y="1348"/>
                </a:lnTo>
                <a:lnTo>
                  <a:pt x="3356" y="1358"/>
                </a:lnTo>
                <a:lnTo>
                  <a:pt x="3366" y="1366"/>
                </a:lnTo>
                <a:lnTo>
                  <a:pt x="3374" y="1376"/>
                </a:lnTo>
                <a:lnTo>
                  <a:pt x="3382" y="1386"/>
                </a:lnTo>
                <a:lnTo>
                  <a:pt x="3388" y="1392"/>
                </a:lnTo>
                <a:lnTo>
                  <a:pt x="3398" y="1394"/>
                </a:lnTo>
                <a:lnTo>
                  <a:pt x="3410" y="1390"/>
                </a:lnTo>
                <a:lnTo>
                  <a:pt x="3412" y="1390"/>
                </a:lnTo>
                <a:lnTo>
                  <a:pt x="3414" y="1388"/>
                </a:lnTo>
                <a:lnTo>
                  <a:pt x="3412" y="1384"/>
                </a:lnTo>
                <a:lnTo>
                  <a:pt x="3400" y="1376"/>
                </a:lnTo>
                <a:lnTo>
                  <a:pt x="3392" y="1370"/>
                </a:lnTo>
                <a:lnTo>
                  <a:pt x="3386" y="1366"/>
                </a:lnTo>
                <a:lnTo>
                  <a:pt x="3386" y="1362"/>
                </a:lnTo>
                <a:lnTo>
                  <a:pt x="3386" y="1360"/>
                </a:lnTo>
                <a:lnTo>
                  <a:pt x="3386" y="1358"/>
                </a:lnTo>
                <a:lnTo>
                  <a:pt x="3390" y="1356"/>
                </a:lnTo>
                <a:lnTo>
                  <a:pt x="3398" y="1352"/>
                </a:lnTo>
                <a:lnTo>
                  <a:pt x="3404" y="1346"/>
                </a:lnTo>
                <a:lnTo>
                  <a:pt x="3416" y="1336"/>
                </a:lnTo>
                <a:lnTo>
                  <a:pt x="3426" y="1328"/>
                </a:lnTo>
                <a:lnTo>
                  <a:pt x="3432" y="1326"/>
                </a:lnTo>
                <a:lnTo>
                  <a:pt x="3438" y="1326"/>
                </a:lnTo>
                <a:lnTo>
                  <a:pt x="3446" y="1326"/>
                </a:lnTo>
                <a:lnTo>
                  <a:pt x="3450" y="1322"/>
                </a:lnTo>
                <a:lnTo>
                  <a:pt x="3456" y="1318"/>
                </a:lnTo>
                <a:lnTo>
                  <a:pt x="3460" y="1314"/>
                </a:lnTo>
                <a:lnTo>
                  <a:pt x="3468" y="1304"/>
                </a:lnTo>
                <a:lnTo>
                  <a:pt x="3474" y="1300"/>
                </a:lnTo>
                <a:lnTo>
                  <a:pt x="3480" y="1298"/>
                </a:lnTo>
                <a:lnTo>
                  <a:pt x="3486" y="1296"/>
                </a:lnTo>
                <a:lnTo>
                  <a:pt x="3490" y="1294"/>
                </a:lnTo>
                <a:lnTo>
                  <a:pt x="3492" y="1288"/>
                </a:lnTo>
                <a:lnTo>
                  <a:pt x="3494" y="1280"/>
                </a:lnTo>
                <a:lnTo>
                  <a:pt x="3494" y="1274"/>
                </a:lnTo>
                <a:lnTo>
                  <a:pt x="3490" y="1264"/>
                </a:lnTo>
                <a:lnTo>
                  <a:pt x="3482" y="1254"/>
                </a:lnTo>
                <a:lnTo>
                  <a:pt x="3472" y="1246"/>
                </a:lnTo>
                <a:lnTo>
                  <a:pt x="3464" y="1238"/>
                </a:lnTo>
                <a:lnTo>
                  <a:pt x="3460" y="1232"/>
                </a:lnTo>
                <a:lnTo>
                  <a:pt x="3460" y="1226"/>
                </a:lnTo>
                <a:lnTo>
                  <a:pt x="3462" y="1224"/>
                </a:lnTo>
                <a:lnTo>
                  <a:pt x="3466" y="1220"/>
                </a:lnTo>
                <a:lnTo>
                  <a:pt x="3466" y="1216"/>
                </a:lnTo>
                <a:lnTo>
                  <a:pt x="3464" y="1212"/>
                </a:lnTo>
                <a:lnTo>
                  <a:pt x="3458" y="1206"/>
                </a:lnTo>
                <a:lnTo>
                  <a:pt x="3452" y="1200"/>
                </a:lnTo>
                <a:lnTo>
                  <a:pt x="3452" y="1198"/>
                </a:lnTo>
                <a:lnTo>
                  <a:pt x="3454" y="1196"/>
                </a:lnTo>
                <a:lnTo>
                  <a:pt x="3458" y="1196"/>
                </a:lnTo>
                <a:lnTo>
                  <a:pt x="3466" y="1196"/>
                </a:lnTo>
                <a:lnTo>
                  <a:pt x="3476" y="1196"/>
                </a:lnTo>
                <a:lnTo>
                  <a:pt x="3484" y="1194"/>
                </a:lnTo>
                <a:lnTo>
                  <a:pt x="3492" y="1190"/>
                </a:lnTo>
                <a:lnTo>
                  <a:pt x="3496" y="1186"/>
                </a:lnTo>
                <a:lnTo>
                  <a:pt x="3496" y="1182"/>
                </a:lnTo>
                <a:lnTo>
                  <a:pt x="3498" y="1174"/>
                </a:lnTo>
                <a:lnTo>
                  <a:pt x="3496" y="1170"/>
                </a:lnTo>
                <a:lnTo>
                  <a:pt x="3492" y="1166"/>
                </a:lnTo>
                <a:lnTo>
                  <a:pt x="3490" y="1164"/>
                </a:lnTo>
                <a:lnTo>
                  <a:pt x="3486" y="1164"/>
                </a:lnTo>
                <a:lnTo>
                  <a:pt x="3484" y="1162"/>
                </a:lnTo>
                <a:lnTo>
                  <a:pt x="3486" y="1158"/>
                </a:lnTo>
                <a:lnTo>
                  <a:pt x="3490" y="1152"/>
                </a:lnTo>
                <a:lnTo>
                  <a:pt x="3494" y="1146"/>
                </a:lnTo>
                <a:lnTo>
                  <a:pt x="3492" y="1142"/>
                </a:lnTo>
                <a:lnTo>
                  <a:pt x="3488" y="1140"/>
                </a:lnTo>
                <a:lnTo>
                  <a:pt x="3480" y="1140"/>
                </a:lnTo>
                <a:lnTo>
                  <a:pt x="3472" y="1138"/>
                </a:lnTo>
                <a:lnTo>
                  <a:pt x="3466" y="1136"/>
                </a:lnTo>
                <a:lnTo>
                  <a:pt x="3458" y="1130"/>
                </a:lnTo>
                <a:lnTo>
                  <a:pt x="3456" y="1122"/>
                </a:lnTo>
                <a:lnTo>
                  <a:pt x="3452" y="1114"/>
                </a:lnTo>
                <a:lnTo>
                  <a:pt x="3446" y="1110"/>
                </a:lnTo>
                <a:lnTo>
                  <a:pt x="3438" y="1108"/>
                </a:lnTo>
                <a:lnTo>
                  <a:pt x="3428" y="1106"/>
                </a:lnTo>
                <a:lnTo>
                  <a:pt x="3406" y="1106"/>
                </a:lnTo>
                <a:lnTo>
                  <a:pt x="3392" y="1104"/>
                </a:lnTo>
                <a:lnTo>
                  <a:pt x="3378" y="1098"/>
                </a:lnTo>
                <a:lnTo>
                  <a:pt x="3362" y="1090"/>
                </a:lnTo>
                <a:lnTo>
                  <a:pt x="3358" y="1090"/>
                </a:lnTo>
                <a:lnTo>
                  <a:pt x="3354" y="1092"/>
                </a:lnTo>
                <a:lnTo>
                  <a:pt x="3348" y="1096"/>
                </a:lnTo>
                <a:lnTo>
                  <a:pt x="3344" y="1096"/>
                </a:lnTo>
                <a:lnTo>
                  <a:pt x="3334" y="1098"/>
                </a:lnTo>
                <a:lnTo>
                  <a:pt x="3326" y="1098"/>
                </a:lnTo>
                <a:lnTo>
                  <a:pt x="3320" y="1104"/>
                </a:lnTo>
                <a:lnTo>
                  <a:pt x="3318" y="1112"/>
                </a:lnTo>
                <a:lnTo>
                  <a:pt x="3318" y="1120"/>
                </a:lnTo>
                <a:lnTo>
                  <a:pt x="3322" y="1130"/>
                </a:lnTo>
                <a:lnTo>
                  <a:pt x="3326" y="1138"/>
                </a:lnTo>
                <a:lnTo>
                  <a:pt x="3332" y="1144"/>
                </a:lnTo>
                <a:lnTo>
                  <a:pt x="3338" y="1150"/>
                </a:lnTo>
                <a:lnTo>
                  <a:pt x="3344" y="1152"/>
                </a:lnTo>
                <a:lnTo>
                  <a:pt x="3346" y="1156"/>
                </a:lnTo>
                <a:lnTo>
                  <a:pt x="3346" y="1160"/>
                </a:lnTo>
                <a:lnTo>
                  <a:pt x="3346" y="1166"/>
                </a:lnTo>
                <a:lnTo>
                  <a:pt x="3342" y="1170"/>
                </a:lnTo>
                <a:lnTo>
                  <a:pt x="3338" y="1172"/>
                </a:lnTo>
                <a:lnTo>
                  <a:pt x="3334" y="1174"/>
                </a:lnTo>
                <a:lnTo>
                  <a:pt x="3328" y="1174"/>
                </a:lnTo>
                <a:lnTo>
                  <a:pt x="3322" y="1174"/>
                </a:lnTo>
                <a:lnTo>
                  <a:pt x="3320" y="1180"/>
                </a:lnTo>
                <a:lnTo>
                  <a:pt x="3320" y="1196"/>
                </a:lnTo>
                <a:lnTo>
                  <a:pt x="3318" y="1206"/>
                </a:lnTo>
                <a:lnTo>
                  <a:pt x="3316" y="1216"/>
                </a:lnTo>
                <a:lnTo>
                  <a:pt x="3310" y="1226"/>
                </a:lnTo>
                <a:lnTo>
                  <a:pt x="3302" y="1234"/>
                </a:lnTo>
                <a:lnTo>
                  <a:pt x="3292" y="1242"/>
                </a:lnTo>
                <a:lnTo>
                  <a:pt x="3286" y="1248"/>
                </a:lnTo>
                <a:lnTo>
                  <a:pt x="3284" y="1256"/>
                </a:lnTo>
                <a:lnTo>
                  <a:pt x="3282" y="1262"/>
                </a:lnTo>
                <a:lnTo>
                  <a:pt x="3282" y="1268"/>
                </a:lnTo>
                <a:lnTo>
                  <a:pt x="3278" y="1272"/>
                </a:lnTo>
                <a:lnTo>
                  <a:pt x="3274" y="1276"/>
                </a:lnTo>
                <a:lnTo>
                  <a:pt x="3264" y="1280"/>
                </a:lnTo>
                <a:lnTo>
                  <a:pt x="3250" y="1284"/>
                </a:lnTo>
                <a:lnTo>
                  <a:pt x="3246" y="1282"/>
                </a:lnTo>
                <a:lnTo>
                  <a:pt x="3244" y="1280"/>
                </a:lnTo>
                <a:lnTo>
                  <a:pt x="3238" y="1268"/>
                </a:lnTo>
                <a:lnTo>
                  <a:pt x="3232" y="1262"/>
                </a:lnTo>
                <a:lnTo>
                  <a:pt x="3222" y="1252"/>
                </a:lnTo>
                <a:lnTo>
                  <a:pt x="3214" y="1242"/>
                </a:lnTo>
                <a:lnTo>
                  <a:pt x="3212" y="1236"/>
                </a:lnTo>
                <a:lnTo>
                  <a:pt x="3212" y="1232"/>
                </a:lnTo>
                <a:lnTo>
                  <a:pt x="3216" y="1228"/>
                </a:lnTo>
                <a:lnTo>
                  <a:pt x="3228" y="1220"/>
                </a:lnTo>
                <a:lnTo>
                  <a:pt x="3232" y="1216"/>
                </a:lnTo>
                <a:lnTo>
                  <a:pt x="3234" y="1210"/>
                </a:lnTo>
                <a:lnTo>
                  <a:pt x="3232" y="1200"/>
                </a:lnTo>
                <a:lnTo>
                  <a:pt x="3228" y="1188"/>
                </a:lnTo>
                <a:lnTo>
                  <a:pt x="3220" y="1174"/>
                </a:lnTo>
                <a:lnTo>
                  <a:pt x="3212" y="1160"/>
                </a:lnTo>
                <a:lnTo>
                  <a:pt x="3200" y="1148"/>
                </a:lnTo>
                <a:lnTo>
                  <a:pt x="3190" y="1142"/>
                </a:lnTo>
                <a:lnTo>
                  <a:pt x="3184" y="1140"/>
                </a:lnTo>
                <a:lnTo>
                  <a:pt x="3178" y="1140"/>
                </a:lnTo>
                <a:lnTo>
                  <a:pt x="3172" y="1142"/>
                </a:lnTo>
                <a:lnTo>
                  <a:pt x="3168" y="1144"/>
                </a:lnTo>
                <a:lnTo>
                  <a:pt x="3160" y="1156"/>
                </a:lnTo>
                <a:lnTo>
                  <a:pt x="3154" y="1168"/>
                </a:lnTo>
                <a:lnTo>
                  <a:pt x="3148" y="1192"/>
                </a:lnTo>
                <a:lnTo>
                  <a:pt x="3146" y="1202"/>
                </a:lnTo>
                <a:lnTo>
                  <a:pt x="3142" y="1208"/>
                </a:lnTo>
                <a:lnTo>
                  <a:pt x="3140" y="1208"/>
                </a:lnTo>
                <a:lnTo>
                  <a:pt x="3138" y="1208"/>
                </a:lnTo>
                <a:lnTo>
                  <a:pt x="3130" y="1200"/>
                </a:lnTo>
                <a:lnTo>
                  <a:pt x="3124" y="1192"/>
                </a:lnTo>
                <a:lnTo>
                  <a:pt x="3122" y="1186"/>
                </a:lnTo>
                <a:lnTo>
                  <a:pt x="3122" y="1182"/>
                </a:lnTo>
                <a:lnTo>
                  <a:pt x="3126" y="1178"/>
                </a:lnTo>
                <a:lnTo>
                  <a:pt x="3128" y="1174"/>
                </a:lnTo>
                <a:lnTo>
                  <a:pt x="3128" y="1170"/>
                </a:lnTo>
                <a:lnTo>
                  <a:pt x="3126" y="1164"/>
                </a:lnTo>
                <a:lnTo>
                  <a:pt x="3118" y="1156"/>
                </a:lnTo>
                <a:lnTo>
                  <a:pt x="3112" y="1146"/>
                </a:lnTo>
                <a:lnTo>
                  <a:pt x="3110" y="1144"/>
                </a:lnTo>
                <a:lnTo>
                  <a:pt x="3112" y="1140"/>
                </a:lnTo>
                <a:lnTo>
                  <a:pt x="3116" y="1136"/>
                </a:lnTo>
                <a:lnTo>
                  <a:pt x="3120" y="1134"/>
                </a:lnTo>
                <a:lnTo>
                  <a:pt x="3126" y="1132"/>
                </a:lnTo>
                <a:lnTo>
                  <a:pt x="3128" y="1130"/>
                </a:lnTo>
                <a:lnTo>
                  <a:pt x="3126" y="1126"/>
                </a:lnTo>
                <a:lnTo>
                  <a:pt x="3116" y="1120"/>
                </a:lnTo>
                <a:lnTo>
                  <a:pt x="3104" y="1114"/>
                </a:lnTo>
                <a:lnTo>
                  <a:pt x="3094" y="1112"/>
                </a:lnTo>
                <a:lnTo>
                  <a:pt x="3088" y="1112"/>
                </a:lnTo>
                <a:lnTo>
                  <a:pt x="3082" y="1114"/>
                </a:lnTo>
                <a:lnTo>
                  <a:pt x="3076" y="1116"/>
                </a:lnTo>
                <a:lnTo>
                  <a:pt x="3072" y="1116"/>
                </a:lnTo>
                <a:lnTo>
                  <a:pt x="3064" y="1116"/>
                </a:lnTo>
                <a:lnTo>
                  <a:pt x="3054" y="1112"/>
                </a:lnTo>
                <a:lnTo>
                  <a:pt x="3050" y="1110"/>
                </a:lnTo>
                <a:lnTo>
                  <a:pt x="3048" y="1106"/>
                </a:lnTo>
                <a:lnTo>
                  <a:pt x="3048" y="1104"/>
                </a:lnTo>
                <a:lnTo>
                  <a:pt x="3048" y="1100"/>
                </a:lnTo>
                <a:lnTo>
                  <a:pt x="3054" y="1094"/>
                </a:lnTo>
                <a:lnTo>
                  <a:pt x="3062" y="1088"/>
                </a:lnTo>
                <a:lnTo>
                  <a:pt x="3078" y="1074"/>
                </a:lnTo>
                <a:lnTo>
                  <a:pt x="3080" y="1068"/>
                </a:lnTo>
                <a:lnTo>
                  <a:pt x="3080" y="1066"/>
                </a:lnTo>
                <a:lnTo>
                  <a:pt x="3078" y="1064"/>
                </a:lnTo>
                <a:lnTo>
                  <a:pt x="3064" y="1054"/>
                </a:lnTo>
                <a:lnTo>
                  <a:pt x="3046" y="1042"/>
                </a:lnTo>
                <a:lnTo>
                  <a:pt x="3038" y="1034"/>
                </a:lnTo>
                <a:lnTo>
                  <a:pt x="3032" y="1026"/>
                </a:lnTo>
                <a:lnTo>
                  <a:pt x="3028" y="1016"/>
                </a:lnTo>
                <a:lnTo>
                  <a:pt x="3028" y="1006"/>
                </a:lnTo>
                <a:lnTo>
                  <a:pt x="3028" y="1000"/>
                </a:lnTo>
                <a:lnTo>
                  <a:pt x="3026" y="994"/>
                </a:lnTo>
                <a:lnTo>
                  <a:pt x="3020" y="984"/>
                </a:lnTo>
                <a:lnTo>
                  <a:pt x="3010" y="972"/>
                </a:lnTo>
                <a:lnTo>
                  <a:pt x="3000" y="962"/>
                </a:lnTo>
                <a:lnTo>
                  <a:pt x="2986" y="954"/>
                </a:lnTo>
                <a:lnTo>
                  <a:pt x="2972" y="948"/>
                </a:lnTo>
                <a:lnTo>
                  <a:pt x="2960" y="942"/>
                </a:lnTo>
                <a:lnTo>
                  <a:pt x="2948" y="940"/>
                </a:lnTo>
                <a:lnTo>
                  <a:pt x="2940" y="940"/>
                </a:lnTo>
                <a:lnTo>
                  <a:pt x="2936" y="942"/>
                </a:lnTo>
                <a:lnTo>
                  <a:pt x="2934" y="944"/>
                </a:lnTo>
                <a:lnTo>
                  <a:pt x="2932" y="948"/>
                </a:lnTo>
                <a:lnTo>
                  <a:pt x="2932" y="952"/>
                </a:lnTo>
                <a:lnTo>
                  <a:pt x="2930" y="956"/>
                </a:lnTo>
                <a:lnTo>
                  <a:pt x="2924" y="960"/>
                </a:lnTo>
                <a:lnTo>
                  <a:pt x="2916" y="962"/>
                </a:lnTo>
                <a:lnTo>
                  <a:pt x="2908" y="964"/>
                </a:lnTo>
                <a:lnTo>
                  <a:pt x="2904" y="968"/>
                </a:lnTo>
                <a:lnTo>
                  <a:pt x="2902" y="970"/>
                </a:lnTo>
                <a:lnTo>
                  <a:pt x="2902" y="974"/>
                </a:lnTo>
                <a:lnTo>
                  <a:pt x="2902" y="978"/>
                </a:lnTo>
                <a:lnTo>
                  <a:pt x="2900" y="980"/>
                </a:lnTo>
                <a:lnTo>
                  <a:pt x="2896" y="986"/>
                </a:lnTo>
                <a:lnTo>
                  <a:pt x="2886" y="990"/>
                </a:lnTo>
                <a:lnTo>
                  <a:pt x="2878" y="994"/>
                </a:lnTo>
                <a:lnTo>
                  <a:pt x="2876" y="1002"/>
                </a:lnTo>
                <a:lnTo>
                  <a:pt x="2876" y="1010"/>
                </a:lnTo>
                <a:lnTo>
                  <a:pt x="2878" y="1018"/>
                </a:lnTo>
                <a:lnTo>
                  <a:pt x="2886" y="1036"/>
                </a:lnTo>
                <a:lnTo>
                  <a:pt x="2888" y="1046"/>
                </a:lnTo>
                <a:lnTo>
                  <a:pt x="2888" y="1052"/>
                </a:lnTo>
                <a:lnTo>
                  <a:pt x="2884" y="1068"/>
                </a:lnTo>
                <a:lnTo>
                  <a:pt x="2884" y="1074"/>
                </a:lnTo>
                <a:lnTo>
                  <a:pt x="2886" y="1082"/>
                </a:lnTo>
                <a:lnTo>
                  <a:pt x="2890" y="1088"/>
                </a:lnTo>
                <a:lnTo>
                  <a:pt x="2898" y="1096"/>
                </a:lnTo>
                <a:lnTo>
                  <a:pt x="2910" y="1102"/>
                </a:lnTo>
                <a:lnTo>
                  <a:pt x="2926" y="1106"/>
                </a:lnTo>
                <a:lnTo>
                  <a:pt x="2942" y="1112"/>
                </a:lnTo>
                <a:lnTo>
                  <a:pt x="2954" y="1118"/>
                </a:lnTo>
                <a:lnTo>
                  <a:pt x="2964" y="1126"/>
                </a:lnTo>
                <a:lnTo>
                  <a:pt x="2972" y="1134"/>
                </a:lnTo>
                <a:lnTo>
                  <a:pt x="2974" y="1140"/>
                </a:lnTo>
                <a:lnTo>
                  <a:pt x="2976" y="1148"/>
                </a:lnTo>
                <a:lnTo>
                  <a:pt x="2972" y="1152"/>
                </a:lnTo>
                <a:lnTo>
                  <a:pt x="2966" y="1158"/>
                </a:lnTo>
                <a:lnTo>
                  <a:pt x="2958" y="1162"/>
                </a:lnTo>
                <a:lnTo>
                  <a:pt x="2956" y="1166"/>
                </a:lnTo>
                <a:lnTo>
                  <a:pt x="2954" y="1170"/>
                </a:lnTo>
                <a:lnTo>
                  <a:pt x="2956" y="1174"/>
                </a:lnTo>
                <a:lnTo>
                  <a:pt x="2960" y="1176"/>
                </a:lnTo>
                <a:lnTo>
                  <a:pt x="2966" y="1178"/>
                </a:lnTo>
                <a:lnTo>
                  <a:pt x="2972" y="1176"/>
                </a:lnTo>
                <a:lnTo>
                  <a:pt x="2980" y="1172"/>
                </a:lnTo>
                <a:lnTo>
                  <a:pt x="2988" y="1170"/>
                </a:lnTo>
                <a:lnTo>
                  <a:pt x="2992" y="1170"/>
                </a:lnTo>
                <a:lnTo>
                  <a:pt x="2996" y="1172"/>
                </a:lnTo>
                <a:lnTo>
                  <a:pt x="2996" y="1178"/>
                </a:lnTo>
                <a:lnTo>
                  <a:pt x="2994" y="1184"/>
                </a:lnTo>
                <a:lnTo>
                  <a:pt x="2990" y="1192"/>
                </a:lnTo>
                <a:lnTo>
                  <a:pt x="2980" y="1202"/>
                </a:lnTo>
                <a:lnTo>
                  <a:pt x="2968" y="1212"/>
                </a:lnTo>
                <a:lnTo>
                  <a:pt x="2956" y="1218"/>
                </a:lnTo>
                <a:lnTo>
                  <a:pt x="2946" y="1222"/>
                </a:lnTo>
                <a:lnTo>
                  <a:pt x="2940" y="1222"/>
                </a:lnTo>
                <a:lnTo>
                  <a:pt x="2934" y="1222"/>
                </a:lnTo>
                <a:lnTo>
                  <a:pt x="2932" y="1220"/>
                </a:lnTo>
                <a:lnTo>
                  <a:pt x="2928" y="1220"/>
                </a:lnTo>
                <a:lnTo>
                  <a:pt x="2926" y="1224"/>
                </a:lnTo>
                <a:lnTo>
                  <a:pt x="2922" y="1230"/>
                </a:lnTo>
                <a:lnTo>
                  <a:pt x="2922" y="1240"/>
                </a:lnTo>
                <a:lnTo>
                  <a:pt x="2924" y="1252"/>
                </a:lnTo>
                <a:lnTo>
                  <a:pt x="2932" y="1274"/>
                </a:lnTo>
                <a:lnTo>
                  <a:pt x="2934" y="1282"/>
                </a:lnTo>
                <a:lnTo>
                  <a:pt x="2934" y="1288"/>
                </a:lnTo>
                <a:lnTo>
                  <a:pt x="2932" y="1288"/>
                </a:lnTo>
                <a:lnTo>
                  <a:pt x="2922" y="1284"/>
                </a:lnTo>
                <a:lnTo>
                  <a:pt x="2902" y="1270"/>
                </a:lnTo>
                <a:lnTo>
                  <a:pt x="2896" y="1264"/>
                </a:lnTo>
                <a:lnTo>
                  <a:pt x="2892" y="1260"/>
                </a:lnTo>
                <a:lnTo>
                  <a:pt x="2892" y="1256"/>
                </a:lnTo>
                <a:lnTo>
                  <a:pt x="2892" y="1250"/>
                </a:lnTo>
                <a:lnTo>
                  <a:pt x="2896" y="1238"/>
                </a:lnTo>
                <a:lnTo>
                  <a:pt x="2902" y="1226"/>
                </a:lnTo>
                <a:lnTo>
                  <a:pt x="2902" y="1220"/>
                </a:lnTo>
                <a:lnTo>
                  <a:pt x="2900" y="1216"/>
                </a:lnTo>
                <a:lnTo>
                  <a:pt x="2898" y="1212"/>
                </a:lnTo>
                <a:lnTo>
                  <a:pt x="2894" y="1210"/>
                </a:lnTo>
                <a:lnTo>
                  <a:pt x="2886" y="1208"/>
                </a:lnTo>
                <a:lnTo>
                  <a:pt x="2876" y="1210"/>
                </a:lnTo>
                <a:lnTo>
                  <a:pt x="2866" y="1208"/>
                </a:lnTo>
                <a:lnTo>
                  <a:pt x="2858" y="1206"/>
                </a:lnTo>
                <a:lnTo>
                  <a:pt x="2844" y="1198"/>
                </a:lnTo>
                <a:lnTo>
                  <a:pt x="2838" y="1196"/>
                </a:lnTo>
                <a:lnTo>
                  <a:pt x="2830" y="1194"/>
                </a:lnTo>
                <a:lnTo>
                  <a:pt x="2822" y="1194"/>
                </a:lnTo>
                <a:lnTo>
                  <a:pt x="2810" y="1198"/>
                </a:lnTo>
                <a:lnTo>
                  <a:pt x="2800" y="1204"/>
                </a:lnTo>
                <a:lnTo>
                  <a:pt x="2796" y="1210"/>
                </a:lnTo>
                <a:lnTo>
                  <a:pt x="2796" y="1218"/>
                </a:lnTo>
                <a:lnTo>
                  <a:pt x="2796" y="1226"/>
                </a:lnTo>
                <a:lnTo>
                  <a:pt x="2798" y="1232"/>
                </a:lnTo>
                <a:lnTo>
                  <a:pt x="2798" y="1238"/>
                </a:lnTo>
                <a:lnTo>
                  <a:pt x="2794" y="1244"/>
                </a:lnTo>
                <a:lnTo>
                  <a:pt x="2788" y="1246"/>
                </a:lnTo>
                <a:lnTo>
                  <a:pt x="2778" y="1248"/>
                </a:lnTo>
                <a:lnTo>
                  <a:pt x="2772" y="1248"/>
                </a:lnTo>
                <a:lnTo>
                  <a:pt x="2760" y="1242"/>
                </a:lnTo>
                <a:lnTo>
                  <a:pt x="2752" y="1240"/>
                </a:lnTo>
                <a:lnTo>
                  <a:pt x="2742" y="1238"/>
                </a:lnTo>
                <a:lnTo>
                  <a:pt x="2728" y="1238"/>
                </a:lnTo>
                <a:lnTo>
                  <a:pt x="2708" y="1242"/>
                </a:lnTo>
                <a:lnTo>
                  <a:pt x="2680" y="1246"/>
                </a:lnTo>
                <a:lnTo>
                  <a:pt x="2658" y="1246"/>
                </a:lnTo>
                <a:lnTo>
                  <a:pt x="2640" y="1242"/>
                </a:lnTo>
                <a:lnTo>
                  <a:pt x="2628" y="1236"/>
                </a:lnTo>
                <a:lnTo>
                  <a:pt x="2606" y="1226"/>
                </a:lnTo>
                <a:lnTo>
                  <a:pt x="2598" y="1224"/>
                </a:lnTo>
                <a:lnTo>
                  <a:pt x="2590" y="1224"/>
                </a:lnTo>
                <a:lnTo>
                  <a:pt x="2582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2"/>
                </a:lnTo>
                <a:lnTo>
                  <a:pt x="2544" y="1212"/>
                </a:lnTo>
                <a:lnTo>
                  <a:pt x="2532" y="1198"/>
                </a:lnTo>
                <a:lnTo>
                  <a:pt x="2520" y="1186"/>
                </a:lnTo>
                <a:lnTo>
                  <a:pt x="2510" y="1174"/>
                </a:lnTo>
                <a:lnTo>
                  <a:pt x="2504" y="1168"/>
                </a:lnTo>
                <a:lnTo>
                  <a:pt x="2498" y="1166"/>
                </a:lnTo>
                <a:lnTo>
                  <a:pt x="2494" y="1164"/>
                </a:lnTo>
                <a:lnTo>
                  <a:pt x="2486" y="1164"/>
                </a:lnTo>
                <a:lnTo>
                  <a:pt x="2456" y="1170"/>
                </a:lnTo>
                <a:lnTo>
                  <a:pt x="2438" y="1174"/>
                </a:lnTo>
                <a:lnTo>
                  <a:pt x="2422" y="1178"/>
                </a:lnTo>
                <a:lnTo>
                  <a:pt x="2408" y="1186"/>
                </a:lnTo>
                <a:lnTo>
                  <a:pt x="2398" y="1192"/>
                </a:lnTo>
                <a:lnTo>
                  <a:pt x="2394" y="1196"/>
                </a:lnTo>
                <a:lnTo>
                  <a:pt x="2392" y="1200"/>
                </a:lnTo>
                <a:lnTo>
                  <a:pt x="2392" y="1206"/>
                </a:lnTo>
                <a:lnTo>
                  <a:pt x="2394" y="1210"/>
                </a:lnTo>
                <a:lnTo>
                  <a:pt x="2398" y="1214"/>
                </a:lnTo>
                <a:lnTo>
                  <a:pt x="2402" y="1216"/>
                </a:lnTo>
                <a:lnTo>
                  <a:pt x="2406" y="1218"/>
                </a:lnTo>
                <a:lnTo>
                  <a:pt x="2410" y="1218"/>
                </a:lnTo>
                <a:lnTo>
                  <a:pt x="2422" y="1216"/>
                </a:lnTo>
                <a:lnTo>
                  <a:pt x="2432" y="1212"/>
                </a:lnTo>
                <a:lnTo>
                  <a:pt x="2456" y="1204"/>
                </a:lnTo>
                <a:lnTo>
                  <a:pt x="2466" y="1202"/>
                </a:lnTo>
                <a:lnTo>
                  <a:pt x="2470" y="1202"/>
                </a:lnTo>
                <a:lnTo>
                  <a:pt x="2472" y="1204"/>
                </a:lnTo>
                <a:lnTo>
                  <a:pt x="2474" y="1206"/>
                </a:lnTo>
                <a:lnTo>
                  <a:pt x="2476" y="1208"/>
                </a:lnTo>
                <a:lnTo>
                  <a:pt x="2472" y="1212"/>
                </a:lnTo>
                <a:lnTo>
                  <a:pt x="2456" y="1218"/>
                </a:lnTo>
                <a:lnTo>
                  <a:pt x="2436" y="1226"/>
                </a:lnTo>
                <a:lnTo>
                  <a:pt x="2428" y="1232"/>
                </a:lnTo>
                <a:lnTo>
                  <a:pt x="2422" y="1238"/>
                </a:lnTo>
                <a:lnTo>
                  <a:pt x="2422" y="1242"/>
                </a:lnTo>
                <a:lnTo>
                  <a:pt x="2424" y="1248"/>
                </a:lnTo>
                <a:lnTo>
                  <a:pt x="2428" y="1260"/>
                </a:lnTo>
                <a:lnTo>
                  <a:pt x="2442" y="1282"/>
                </a:lnTo>
                <a:lnTo>
                  <a:pt x="2446" y="1290"/>
                </a:lnTo>
                <a:lnTo>
                  <a:pt x="2446" y="1292"/>
                </a:lnTo>
                <a:lnTo>
                  <a:pt x="2444" y="1292"/>
                </a:lnTo>
                <a:lnTo>
                  <a:pt x="2436" y="1290"/>
                </a:lnTo>
                <a:lnTo>
                  <a:pt x="2418" y="1278"/>
                </a:lnTo>
                <a:lnTo>
                  <a:pt x="2398" y="1266"/>
                </a:lnTo>
                <a:lnTo>
                  <a:pt x="2382" y="1258"/>
                </a:lnTo>
                <a:lnTo>
                  <a:pt x="2364" y="1250"/>
                </a:lnTo>
                <a:lnTo>
                  <a:pt x="2354" y="1246"/>
                </a:lnTo>
                <a:lnTo>
                  <a:pt x="2348" y="1242"/>
                </a:lnTo>
                <a:lnTo>
                  <a:pt x="2340" y="1234"/>
                </a:lnTo>
                <a:lnTo>
                  <a:pt x="2334" y="1228"/>
                </a:lnTo>
                <a:lnTo>
                  <a:pt x="2330" y="1226"/>
                </a:lnTo>
                <a:lnTo>
                  <a:pt x="2326" y="1226"/>
                </a:lnTo>
                <a:lnTo>
                  <a:pt x="2322" y="1230"/>
                </a:lnTo>
                <a:lnTo>
                  <a:pt x="2314" y="1234"/>
                </a:lnTo>
                <a:lnTo>
                  <a:pt x="2304" y="1240"/>
                </a:lnTo>
                <a:lnTo>
                  <a:pt x="2286" y="1244"/>
                </a:lnTo>
                <a:lnTo>
                  <a:pt x="2264" y="1246"/>
                </a:lnTo>
                <a:lnTo>
                  <a:pt x="2206" y="1248"/>
                </a:lnTo>
                <a:lnTo>
                  <a:pt x="2180" y="1246"/>
                </a:lnTo>
                <a:lnTo>
                  <a:pt x="2158" y="1244"/>
                </a:lnTo>
                <a:lnTo>
                  <a:pt x="2140" y="1242"/>
                </a:lnTo>
                <a:lnTo>
                  <a:pt x="2128" y="1238"/>
                </a:lnTo>
                <a:lnTo>
                  <a:pt x="2126" y="1234"/>
                </a:lnTo>
                <a:lnTo>
                  <a:pt x="2124" y="1232"/>
                </a:lnTo>
                <a:lnTo>
                  <a:pt x="2126" y="1228"/>
                </a:lnTo>
                <a:lnTo>
                  <a:pt x="2132" y="1224"/>
                </a:lnTo>
                <a:lnTo>
                  <a:pt x="2144" y="1216"/>
                </a:lnTo>
                <a:lnTo>
                  <a:pt x="2154" y="1214"/>
                </a:lnTo>
                <a:lnTo>
                  <a:pt x="2172" y="1210"/>
                </a:lnTo>
                <a:lnTo>
                  <a:pt x="2178" y="1210"/>
                </a:lnTo>
                <a:lnTo>
                  <a:pt x="2180" y="1208"/>
                </a:lnTo>
                <a:lnTo>
                  <a:pt x="2178" y="1204"/>
                </a:lnTo>
                <a:lnTo>
                  <a:pt x="2172" y="1196"/>
                </a:lnTo>
                <a:lnTo>
                  <a:pt x="2154" y="1180"/>
                </a:lnTo>
                <a:lnTo>
                  <a:pt x="2144" y="1172"/>
                </a:lnTo>
                <a:lnTo>
                  <a:pt x="2134" y="1166"/>
                </a:lnTo>
                <a:lnTo>
                  <a:pt x="2124" y="1162"/>
                </a:lnTo>
                <a:lnTo>
                  <a:pt x="2112" y="1160"/>
                </a:lnTo>
                <a:lnTo>
                  <a:pt x="2098" y="1158"/>
                </a:lnTo>
                <a:lnTo>
                  <a:pt x="2080" y="1160"/>
                </a:lnTo>
                <a:lnTo>
                  <a:pt x="2064" y="1160"/>
                </a:lnTo>
                <a:lnTo>
                  <a:pt x="2046" y="1160"/>
                </a:lnTo>
                <a:lnTo>
                  <a:pt x="2030" y="1156"/>
                </a:lnTo>
                <a:lnTo>
                  <a:pt x="2014" y="1152"/>
                </a:lnTo>
                <a:lnTo>
                  <a:pt x="1982" y="1142"/>
                </a:lnTo>
                <a:lnTo>
                  <a:pt x="1950" y="1134"/>
                </a:lnTo>
                <a:lnTo>
                  <a:pt x="1934" y="1130"/>
                </a:lnTo>
                <a:lnTo>
                  <a:pt x="1918" y="1124"/>
                </a:lnTo>
                <a:lnTo>
                  <a:pt x="1890" y="1110"/>
                </a:lnTo>
                <a:lnTo>
                  <a:pt x="1876" y="1104"/>
                </a:lnTo>
                <a:lnTo>
                  <a:pt x="1862" y="1100"/>
                </a:lnTo>
                <a:lnTo>
                  <a:pt x="1848" y="1098"/>
                </a:lnTo>
                <a:lnTo>
                  <a:pt x="1832" y="1096"/>
                </a:lnTo>
                <a:lnTo>
                  <a:pt x="1820" y="1100"/>
                </a:lnTo>
                <a:lnTo>
                  <a:pt x="1812" y="1104"/>
                </a:lnTo>
                <a:lnTo>
                  <a:pt x="1808" y="1110"/>
                </a:lnTo>
                <a:lnTo>
                  <a:pt x="1806" y="1116"/>
                </a:lnTo>
                <a:lnTo>
                  <a:pt x="1804" y="1122"/>
                </a:lnTo>
                <a:lnTo>
                  <a:pt x="1800" y="1126"/>
                </a:lnTo>
                <a:lnTo>
                  <a:pt x="1794" y="1128"/>
                </a:lnTo>
                <a:lnTo>
                  <a:pt x="1780" y="1128"/>
                </a:lnTo>
                <a:lnTo>
                  <a:pt x="1774" y="1126"/>
                </a:lnTo>
                <a:lnTo>
                  <a:pt x="1768" y="1122"/>
                </a:lnTo>
                <a:lnTo>
                  <a:pt x="1764" y="1120"/>
                </a:lnTo>
                <a:lnTo>
                  <a:pt x="1762" y="1114"/>
                </a:lnTo>
                <a:lnTo>
                  <a:pt x="1760" y="1104"/>
                </a:lnTo>
                <a:lnTo>
                  <a:pt x="1762" y="1094"/>
                </a:lnTo>
                <a:lnTo>
                  <a:pt x="1762" y="1084"/>
                </a:lnTo>
                <a:lnTo>
                  <a:pt x="1758" y="1076"/>
                </a:lnTo>
                <a:lnTo>
                  <a:pt x="1756" y="1074"/>
                </a:lnTo>
                <a:lnTo>
                  <a:pt x="1752" y="1072"/>
                </a:lnTo>
                <a:lnTo>
                  <a:pt x="1746" y="1072"/>
                </a:lnTo>
                <a:lnTo>
                  <a:pt x="1738" y="1074"/>
                </a:lnTo>
                <a:lnTo>
                  <a:pt x="1732" y="1076"/>
                </a:lnTo>
                <a:lnTo>
                  <a:pt x="1730" y="1078"/>
                </a:lnTo>
                <a:lnTo>
                  <a:pt x="1726" y="1088"/>
                </a:lnTo>
                <a:lnTo>
                  <a:pt x="1724" y="1112"/>
                </a:lnTo>
                <a:lnTo>
                  <a:pt x="1722" y="1122"/>
                </a:lnTo>
                <a:lnTo>
                  <a:pt x="1720" y="1126"/>
                </a:lnTo>
                <a:lnTo>
                  <a:pt x="1716" y="1128"/>
                </a:lnTo>
                <a:lnTo>
                  <a:pt x="1712" y="1130"/>
                </a:lnTo>
                <a:lnTo>
                  <a:pt x="1706" y="1130"/>
                </a:lnTo>
                <a:lnTo>
                  <a:pt x="1698" y="1128"/>
                </a:lnTo>
                <a:lnTo>
                  <a:pt x="1690" y="1124"/>
                </a:lnTo>
                <a:lnTo>
                  <a:pt x="1684" y="1120"/>
                </a:lnTo>
                <a:lnTo>
                  <a:pt x="1678" y="1116"/>
                </a:lnTo>
                <a:lnTo>
                  <a:pt x="1668" y="1102"/>
                </a:lnTo>
                <a:lnTo>
                  <a:pt x="1650" y="1070"/>
                </a:lnTo>
                <a:lnTo>
                  <a:pt x="1640" y="1056"/>
                </a:lnTo>
                <a:lnTo>
                  <a:pt x="1630" y="1046"/>
                </a:lnTo>
                <a:lnTo>
                  <a:pt x="1626" y="1042"/>
                </a:lnTo>
                <a:lnTo>
                  <a:pt x="1620" y="1042"/>
                </a:lnTo>
                <a:lnTo>
                  <a:pt x="1614" y="1042"/>
                </a:lnTo>
                <a:lnTo>
                  <a:pt x="1610" y="1044"/>
                </a:lnTo>
                <a:lnTo>
                  <a:pt x="1600" y="1052"/>
                </a:lnTo>
                <a:lnTo>
                  <a:pt x="1600" y="1054"/>
                </a:lnTo>
                <a:lnTo>
                  <a:pt x="1600" y="1056"/>
                </a:lnTo>
                <a:lnTo>
                  <a:pt x="1604" y="1060"/>
                </a:lnTo>
                <a:lnTo>
                  <a:pt x="1610" y="1062"/>
                </a:lnTo>
                <a:lnTo>
                  <a:pt x="1616" y="1064"/>
                </a:lnTo>
                <a:lnTo>
                  <a:pt x="1618" y="1066"/>
                </a:lnTo>
                <a:lnTo>
                  <a:pt x="1618" y="1068"/>
                </a:lnTo>
                <a:lnTo>
                  <a:pt x="1610" y="1076"/>
                </a:lnTo>
                <a:lnTo>
                  <a:pt x="1592" y="1090"/>
                </a:lnTo>
                <a:lnTo>
                  <a:pt x="1574" y="1100"/>
                </a:lnTo>
                <a:lnTo>
                  <a:pt x="1572" y="1098"/>
                </a:lnTo>
                <a:lnTo>
                  <a:pt x="1568" y="1096"/>
                </a:lnTo>
                <a:lnTo>
                  <a:pt x="1560" y="1096"/>
                </a:lnTo>
                <a:lnTo>
                  <a:pt x="1546" y="1098"/>
                </a:lnTo>
                <a:lnTo>
                  <a:pt x="1522" y="1106"/>
                </a:lnTo>
                <a:lnTo>
                  <a:pt x="1482" y="1120"/>
                </a:lnTo>
                <a:lnTo>
                  <a:pt x="1476" y="1120"/>
                </a:lnTo>
                <a:lnTo>
                  <a:pt x="1476" y="1118"/>
                </a:lnTo>
                <a:lnTo>
                  <a:pt x="1494" y="1108"/>
                </a:lnTo>
                <a:lnTo>
                  <a:pt x="1526" y="1092"/>
                </a:lnTo>
                <a:lnTo>
                  <a:pt x="1552" y="1078"/>
                </a:lnTo>
                <a:lnTo>
                  <a:pt x="1558" y="1074"/>
                </a:lnTo>
                <a:lnTo>
                  <a:pt x="1560" y="1072"/>
                </a:lnTo>
                <a:lnTo>
                  <a:pt x="1560" y="1070"/>
                </a:lnTo>
                <a:lnTo>
                  <a:pt x="1556" y="1070"/>
                </a:lnTo>
                <a:lnTo>
                  <a:pt x="1538" y="1074"/>
                </a:lnTo>
                <a:lnTo>
                  <a:pt x="1530" y="1074"/>
                </a:lnTo>
                <a:lnTo>
                  <a:pt x="1522" y="1074"/>
                </a:lnTo>
                <a:lnTo>
                  <a:pt x="1512" y="1072"/>
                </a:lnTo>
                <a:lnTo>
                  <a:pt x="1506" y="1072"/>
                </a:lnTo>
                <a:lnTo>
                  <a:pt x="1498" y="1074"/>
                </a:lnTo>
                <a:lnTo>
                  <a:pt x="1488" y="1080"/>
                </a:lnTo>
                <a:lnTo>
                  <a:pt x="1476" y="1088"/>
                </a:lnTo>
                <a:lnTo>
                  <a:pt x="1462" y="1096"/>
                </a:lnTo>
                <a:lnTo>
                  <a:pt x="1454" y="1100"/>
                </a:lnTo>
                <a:lnTo>
                  <a:pt x="1448" y="1100"/>
                </a:lnTo>
                <a:lnTo>
                  <a:pt x="1444" y="1100"/>
                </a:lnTo>
                <a:lnTo>
                  <a:pt x="1438" y="1100"/>
                </a:lnTo>
                <a:lnTo>
                  <a:pt x="1432" y="1102"/>
                </a:lnTo>
                <a:lnTo>
                  <a:pt x="1422" y="1108"/>
                </a:lnTo>
                <a:lnTo>
                  <a:pt x="1408" y="1118"/>
                </a:lnTo>
                <a:lnTo>
                  <a:pt x="1378" y="1138"/>
                </a:lnTo>
                <a:lnTo>
                  <a:pt x="1358" y="1148"/>
                </a:lnTo>
                <a:lnTo>
                  <a:pt x="1352" y="1154"/>
                </a:lnTo>
                <a:lnTo>
                  <a:pt x="1350" y="1158"/>
                </a:lnTo>
                <a:lnTo>
                  <a:pt x="1350" y="1162"/>
                </a:lnTo>
                <a:lnTo>
                  <a:pt x="1352" y="1168"/>
                </a:lnTo>
                <a:lnTo>
                  <a:pt x="1354" y="1174"/>
                </a:lnTo>
                <a:lnTo>
                  <a:pt x="1352" y="1174"/>
                </a:lnTo>
                <a:lnTo>
                  <a:pt x="1342" y="1172"/>
                </a:lnTo>
                <a:lnTo>
                  <a:pt x="1334" y="1170"/>
                </a:lnTo>
                <a:lnTo>
                  <a:pt x="1324" y="1168"/>
                </a:lnTo>
                <a:lnTo>
                  <a:pt x="1316" y="1168"/>
                </a:lnTo>
                <a:lnTo>
                  <a:pt x="1308" y="1172"/>
                </a:lnTo>
                <a:lnTo>
                  <a:pt x="1302" y="1176"/>
                </a:lnTo>
                <a:lnTo>
                  <a:pt x="1298" y="1176"/>
                </a:lnTo>
                <a:lnTo>
                  <a:pt x="1294" y="1174"/>
                </a:lnTo>
                <a:lnTo>
                  <a:pt x="1290" y="1172"/>
                </a:lnTo>
                <a:lnTo>
                  <a:pt x="1286" y="1168"/>
                </a:lnTo>
                <a:lnTo>
                  <a:pt x="1280" y="1164"/>
                </a:lnTo>
                <a:lnTo>
                  <a:pt x="1272" y="1162"/>
                </a:lnTo>
                <a:lnTo>
                  <a:pt x="1258" y="1162"/>
                </a:lnTo>
                <a:lnTo>
                  <a:pt x="1236" y="1160"/>
                </a:lnTo>
                <a:lnTo>
                  <a:pt x="1218" y="1154"/>
                </a:lnTo>
                <a:lnTo>
                  <a:pt x="1198" y="1144"/>
                </a:lnTo>
                <a:lnTo>
                  <a:pt x="1180" y="1134"/>
                </a:lnTo>
                <a:lnTo>
                  <a:pt x="1160" y="1126"/>
                </a:lnTo>
                <a:lnTo>
                  <a:pt x="1138" y="1118"/>
                </a:lnTo>
                <a:lnTo>
                  <a:pt x="1116" y="1112"/>
                </a:lnTo>
                <a:lnTo>
                  <a:pt x="1102" y="1110"/>
                </a:lnTo>
                <a:lnTo>
                  <a:pt x="1090" y="1110"/>
                </a:lnTo>
                <a:lnTo>
                  <a:pt x="1074" y="1110"/>
                </a:lnTo>
                <a:lnTo>
                  <a:pt x="1062" y="1106"/>
                </a:lnTo>
                <a:lnTo>
                  <a:pt x="1054" y="1102"/>
                </a:lnTo>
                <a:lnTo>
                  <a:pt x="1044" y="1096"/>
                </a:lnTo>
                <a:lnTo>
                  <a:pt x="1036" y="1092"/>
                </a:lnTo>
                <a:lnTo>
                  <a:pt x="1026" y="1086"/>
                </a:lnTo>
                <a:lnTo>
                  <a:pt x="1014" y="1082"/>
                </a:lnTo>
                <a:lnTo>
                  <a:pt x="998" y="1078"/>
                </a:lnTo>
                <a:lnTo>
                  <a:pt x="982" y="1078"/>
                </a:lnTo>
                <a:lnTo>
                  <a:pt x="970" y="1078"/>
                </a:lnTo>
                <a:lnTo>
                  <a:pt x="950" y="1084"/>
                </a:lnTo>
                <a:lnTo>
                  <a:pt x="940" y="1084"/>
                </a:lnTo>
                <a:lnTo>
                  <a:pt x="932" y="1086"/>
                </a:lnTo>
                <a:lnTo>
                  <a:pt x="922" y="1084"/>
                </a:lnTo>
                <a:lnTo>
                  <a:pt x="912" y="1080"/>
                </a:lnTo>
                <a:lnTo>
                  <a:pt x="898" y="1076"/>
                </a:lnTo>
                <a:lnTo>
                  <a:pt x="884" y="1074"/>
                </a:lnTo>
                <a:lnTo>
                  <a:pt x="854" y="1072"/>
                </a:lnTo>
                <a:lnTo>
                  <a:pt x="816" y="1066"/>
                </a:lnTo>
                <a:lnTo>
                  <a:pt x="798" y="1062"/>
                </a:lnTo>
                <a:lnTo>
                  <a:pt x="778" y="1054"/>
                </a:lnTo>
                <a:lnTo>
                  <a:pt x="760" y="1048"/>
                </a:lnTo>
                <a:lnTo>
                  <a:pt x="744" y="1046"/>
                </a:lnTo>
                <a:lnTo>
                  <a:pt x="732" y="1048"/>
                </a:lnTo>
                <a:lnTo>
                  <a:pt x="722" y="1050"/>
                </a:lnTo>
                <a:lnTo>
                  <a:pt x="710" y="1052"/>
                </a:lnTo>
                <a:lnTo>
                  <a:pt x="698" y="1054"/>
                </a:lnTo>
                <a:lnTo>
                  <a:pt x="682" y="1054"/>
                </a:lnTo>
                <a:lnTo>
                  <a:pt x="664" y="1050"/>
                </a:lnTo>
                <a:lnTo>
                  <a:pt x="648" y="1044"/>
                </a:lnTo>
                <a:lnTo>
                  <a:pt x="640" y="1038"/>
                </a:lnTo>
                <a:lnTo>
                  <a:pt x="636" y="1034"/>
                </a:lnTo>
                <a:lnTo>
                  <a:pt x="636" y="1028"/>
                </a:lnTo>
                <a:lnTo>
                  <a:pt x="634" y="1024"/>
                </a:lnTo>
                <a:lnTo>
                  <a:pt x="632" y="1022"/>
                </a:lnTo>
                <a:lnTo>
                  <a:pt x="622" y="1020"/>
                </a:lnTo>
                <a:lnTo>
                  <a:pt x="606" y="1020"/>
                </a:lnTo>
                <a:lnTo>
                  <a:pt x="572" y="1020"/>
                </a:lnTo>
                <a:lnTo>
                  <a:pt x="558" y="1022"/>
                </a:lnTo>
                <a:lnTo>
                  <a:pt x="552" y="1020"/>
                </a:lnTo>
                <a:lnTo>
                  <a:pt x="550" y="1018"/>
                </a:lnTo>
                <a:lnTo>
                  <a:pt x="540" y="1010"/>
                </a:lnTo>
                <a:lnTo>
                  <a:pt x="534" y="1006"/>
                </a:lnTo>
                <a:lnTo>
                  <a:pt x="528" y="1004"/>
                </a:lnTo>
                <a:lnTo>
                  <a:pt x="524" y="1006"/>
                </a:lnTo>
                <a:lnTo>
                  <a:pt x="520" y="1006"/>
                </a:lnTo>
                <a:lnTo>
                  <a:pt x="510" y="1010"/>
                </a:lnTo>
                <a:lnTo>
                  <a:pt x="506" y="1010"/>
                </a:lnTo>
                <a:lnTo>
                  <a:pt x="500" y="1006"/>
                </a:lnTo>
                <a:lnTo>
                  <a:pt x="488" y="996"/>
                </a:lnTo>
                <a:lnTo>
                  <a:pt x="482" y="992"/>
                </a:lnTo>
                <a:lnTo>
                  <a:pt x="474" y="990"/>
                </a:lnTo>
                <a:lnTo>
                  <a:pt x="466" y="988"/>
                </a:lnTo>
                <a:lnTo>
                  <a:pt x="456" y="990"/>
                </a:lnTo>
                <a:lnTo>
                  <a:pt x="446" y="996"/>
                </a:lnTo>
                <a:lnTo>
                  <a:pt x="432" y="1008"/>
                </a:lnTo>
                <a:lnTo>
                  <a:pt x="418" y="1018"/>
                </a:lnTo>
                <a:lnTo>
                  <a:pt x="404" y="1022"/>
                </a:lnTo>
                <a:lnTo>
                  <a:pt x="392" y="1022"/>
                </a:lnTo>
                <a:lnTo>
                  <a:pt x="378" y="1022"/>
                </a:lnTo>
                <a:lnTo>
                  <a:pt x="364" y="1024"/>
                </a:lnTo>
                <a:lnTo>
                  <a:pt x="348" y="1026"/>
                </a:lnTo>
                <a:lnTo>
                  <a:pt x="332" y="1032"/>
                </a:lnTo>
                <a:lnTo>
                  <a:pt x="310" y="1046"/>
                </a:lnTo>
                <a:lnTo>
                  <a:pt x="300" y="1054"/>
                </a:lnTo>
                <a:lnTo>
                  <a:pt x="290" y="1058"/>
                </a:lnTo>
                <a:lnTo>
                  <a:pt x="282" y="1062"/>
                </a:lnTo>
                <a:lnTo>
                  <a:pt x="274" y="1064"/>
                </a:lnTo>
                <a:lnTo>
                  <a:pt x="262" y="1064"/>
                </a:lnTo>
                <a:lnTo>
                  <a:pt x="250" y="1064"/>
                </a:lnTo>
                <a:lnTo>
                  <a:pt x="240" y="1062"/>
                </a:lnTo>
                <a:lnTo>
                  <a:pt x="236" y="1064"/>
                </a:lnTo>
                <a:lnTo>
                  <a:pt x="232" y="1066"/>
                </a:lnTo>
                <a:lnTo>
                  <a:pt x="226" y="1068"/>
                </a:lnTo>
                <a:lnTo>
                  <a:pt x="222" y="1074"/>
                </a:lnTo>
                <a:lnTo>
                  <a:pt x="212" y="1090"/>
                </a:lnTo>
                <a:lnTo>
                  <a:pt x="202" y="1110"/>
                </a:lnTo>
                <a:lnTo>
                  <a:pt x="192" y="1128"/>
                </a:lnTo>
                <a:lnTo>
                  <a:pt x="182" y="1140"/>
                </a:lnTo>
                <a:lnTo>
                  <a:pt x="172" y="1152"/>
                </a:lnTo>
                <a:lnTo>
                  <a:pt x="158" y="1158"/>
                </a:lnTo>
                <a:lnTo>
                  <a:pt x="142" y="1164"/>
                </a:lnTo>
                <a:lnTo>
                  <a:pt x="122" y="1166"/>
                </a:lnTo>
                <a:lnTo>
                  <a:pt x="96" y="1168"/>
                </a:lnTo>
                <a:lnTo>
                  <a:pt x="84" y="1168"/>
                </a:lnTo>
                <a:lnTo>
                  <a:pt x="78" y="1170"/>
                </a:lnTo>
                <a:lnTo>
                  <a:pt x="76" y="1174"/>
                </a:lnTo>
                <a:lnTo>
                  <a:pt x="74" y="1178"/>
                </a:lnTo>
                <a:lnTo>
                  <a:pt x="74" y="1184"/>
                </a:lnTo>
                <a:lnTo>
                  <a:pt x="72" y="1188"/>
                </a:lnTo>
                <a:lnTo>
                  <a:pt x="68" y="1194"/>
                </a:lnTo>
                <a:lnTo>
                  <a:pt x="58" y="1198"/>
                </a:lnTo>
                <a:lnTo>
                  <a:pt x="54" y="1200"/>
                </a:lnTo>
                <a:lnTo>
                  <a:pt x="54" y="1202"/>
                </a:lnTo>
                <a:lnTo>
                  <a:pt x="54" y="1204"/>
                </a:lnTo>
                <a:lnTo>
                  <a:pt x="58" y="1208"/>
                </a:lnTo>
                <a:lnTo>
                  <a:pt x="74" y="1214"/>
                </a:lnTo>
                <a:lnTo>
                  <a:pt x="94" y="1222"/>
                </a:lnTo>
                <a:lnTo>
                  <a:pt x="116" y="1232"/>
                </a:lnTo>
                <a:lnTo>
                  <a:pt x="138" y="1244"/>
                </a:lnTo>
                <a:lnTo>
                  <a:pt x="156" y="1258"/>
                </a:lnTo>
                <a:lnTo>
                  <a:pt x="164" y="1264"/>
                </a:lnTo>
                <a:lnTo>
                  <a:pt x="168" y="1272"/>
                </a:lnTo>
                <a:lnTo>
                  <a:pt x="172" y="1280"/>
                </a:lnTo>
                <a:lnTo>
                  <a:pt x="178" y="1286"/>
                </a:lnTo>
                <a:lnTo>
                  <a:pt x="186" y="1294"/>
                </a:lnTo>
                <a:lnTo>
                  <a:pt x="196" y="1296"/>
                </a:lnTo>
                <a:lnTo>
                  <a:pt x="206" y="1296"/>
                </a:lnTo>
                <a:lnTo>
                  <a:pt x="214" y="1294"/>
                </a:lnTo>
                <a:lnTo>
                  <a:pt x="218" y="1294"/>
                </a:lnTo>
                <a:lnTo>
                  <a:pt x="220" y="1296"/>
                </a:lnTo>
                <a:lnTo>
                  <a:pt x="222" y="1296"/>
                </a:lnTo>
                <a:lnTo>
                  <a:pt x="222" y="1304"/>
                </a:lnTo>
                <a:lnTo>
                  <a:pt x="220" y="1312"/>
                </a:lnTo>
                <a:lnTo>
                  <a:pt x="222" y="1316"/>
                </a:lnTo>
                <a:lnTo>
                  <a:pt x="224" y="1318"/>
                </a:lnTo>
                <a:lnTo>
                  <a:pt x="228" y="1318"/>
                </a:lnTo>
                <a:lnTo>
                  <a:pt x="232" y="1320"/>
                </a:lnTo>
                <a:lnTo>
                  <a:pt x="236" y="1322"/>
                </a:lnTo>
                <a:lnTo>
                  <a:pt x="240" y="1326"/>
                </a:lnTo>
                <a:lnTo>
                  <a:pt x="242" y="1332"/>
                </a:lnTo>
                <a:lnTo>
                  <a:pt x="244" y="1338"/>
                </a:lnTo>
                <a:lnTo>
                  <a:pt x="248" y="1342"/>
                </a:lnTo>
                <a:lnTo>
                  <a:pt x="254" y="1342"/>
                </a:lnTo>
                <a:lnTo>
                  <a:pt x="260" y="1342"/>
                </a:lnTo>
                <a:lnTo>
                  <a:pt x="266" y="1342"/>
                </a:lnTo>
                <a:lnTo>
                  <a:pt x="272" y="1342"/>
                </a:lnTo>
                <a:lnTo>
                  <a:pt x="274" y="1344"/>
                </a:lnTo>
                <a:lnTo>
                  <a:pt x="276" y="1350"/>
                </a:lnTo>
                <a:lnTo>
                  <a:pt x="274" y="1358"/>
                </a:lnTo>
                <a:lnTo>
                  <a:pt x="272" y="1358"/>
                </a:lnTo>
                <a:lnTo>
                  <a:pt x="270" y="1356"/>
                </a:lnTo>
                <a:lnTo>
                  <a:pt x="268" y="1356"/>
                </a:lnTo>
                <a:lnTo>
                  <a:pt x="264" y="1356"/>
                </a:lnTo>
                <a:lnTo>
                  <a:pt x="258" y="1358"/>
                </a:lnTo>
                <a:lnTo>
                  <a:pt x="252" y="1362"/>
                </a:lnTo>
                <a:lnTo>
                  <a:pt x="250" y="1364"/>
                </a:lnTo>
                <a:lnTo>
                  <a:pt x="248" y="1364"/>
                </a:lnTo>
                <a:lnTo>
                  <a:pt x="240" y="1362"/>
                </a:lnTo>
                <a:lnTo>
                  <a:pt x="234" y="1360"/>
                </a:lnTo>
                <a:lnTo>
                  <a:pt x="224" y="1358"/>
                </a:lnTo>
                <a:lnTo>
                  <a:pt x="212" y="1358"/>
                </a:lnTo>
                <a:lnTo>
                  <a:pt x="194" y="1360"/>
                </a:lnTo>
                <a:lnTo>
                  <a:pt x="186" y="1362"/>
                </a:lnTo>
                <a:lnTo>
                  <a:pt x="180" y="1360"/>
                </a:lnTo>
                <a:lnTo>
                  <a:pt x="176" y="1358"/>
                </a:lnTo>
                <a:lnTo>
                  <a:pt x="174" y="1356"/>
                </a:lnTo>
                <a:lnTo>
                  <a:pt x="174" y="1348"/>
                </a:lnTo>
                <a:lnTo>
                  <a:pt x="176" y="1338"/>
                </a:lnTo>
                <a:lnTo>
                  <a:pt x="176" y="1330"/>
                </a:lnTo>
                <a:lnTo>
                  <a:pt x="176" y="1326"/>
                </a:lnTo>
                <a:lnTo>
                  <a:pt x="172" y="1324"/>
                </a:lnTo>
                <a:lnTo>
                  <a:pt x="168" y="1322"/>
                </a:lnTo>
                <a:lnTo>
                  <a:pt x="162" y="1322"/>
                </a:lnTo>
                <a:lnTo>
                  <a:pt x="142" y="1328"/>
                </a:lnTo>
                <a:lnTo>
                  <a:pt x="116" y="1336"/>
                </a:lnTo>
                <a:lnTo>
                  <a:pt x="94" y="1346"/>
                </a:lnTo>
                <a:lnTo>
                  <a:pt x="56" y="1364"/>
                </a:lnTo>
                <a:lnTo>
                  <a:pt x="30" y="1378"/>
                </a:lnTo>
                <a:lnTo>
                  <a:pt x="18" y="1384"/>
                </a:lnTo>
                <a:lnTo>
                  <a:pt x="10" y="1386"/>
                </a:lnTo>
                <a:lnTo>
                  <a:pt x="4" y="1388"/>
                </a:lnTo>
                <a:lnTo>
                  <a:pt x="0" y="1392"/>
                </a:lnTo>
                <a:lnTo>
                  <a:pt x="0" y="1396"/>
                </a:lnTo>
                <a:lnTo>
                  <a:pt x="2" y="1400"/>
                </a:lnTo>
                <a:lnTo>
                  <a:pt x="8" y="1404"/>
                </a:lnTo>
                <a:lnTo>
                  <a:pt x="18" y="1408"/>
                </a:lnTo>
                <a:lnTo>
                  <a:pt x="28" y="1412"/>
                </a:lnTo>
                <a:lnTo>
                  <a:pt x="44" y="1414"/>
                </a:lnTo>
                <a:lnTo>
                  <a:pt x="54" y="1414"/>
                </a:lnTo>
                <a:lnTo>
                  <a:pt x="60" y="1416"/>
                </a:lnTo>
                <a:lnTo>
                  <a:pt x="60" y="1420"/>
                </a:lnTo>
                <a:lnTo>
                  <a:pt x="56" y="1424"/>
                </a:lnTo>
                <a:lnTo>
                  <a:pt x="52" y="1428"/>
                </a:lnTo>
                <a:lnTo>
                  <a:pt x="50" y="1432"/>
                </a:lnTo>
                <a:lnTo>
                  <a:pt x="50" y="1436"/>
                </a:lnTo>
                <a:lnTo>
                  <a:pt x="56" y="1442"/>
                </a:lnTo>
                <a:lnTo>
                  <a:pt x="64" y="1446"/>
                </a:lnTo>
                <a:lnTo>
                  <a:pt x="68" y="1450"/>
                </a:lnTo>
                <a:lnTo>
                  <a:pt x="68" y="1460"/>
                </a:lnTo>
                <a:lnTo>
                  <a:pt x="70" y="1464"/>
                </a:lnTo>
                <a:lnTo>
                  <a:pt x="74" y="1468"/>
                </a:lnTo>
                <a:lnTo>
                  <a:pt x="82" y="1470"/>
                </a:lnTo>
                <a:lnTo>
                  <a:pt x="94" y="1474"/>
                </a:lnTo>
                <a:lnTo>
                  <a:pt x="110" y="1474"/>
                </a:lnTo>
                <a:lnTo>
                  <a:pt x="122" y="1472"/>
                </a:lnTo>
                <a:lnTo>
                  <a:pt x="144" y="1466"/>
                </a:lnTo>
                <a:lnTo>
                  <a:pt x="156" y="1464"/>
                </a:lnTo>
                <a:lnTo>
                  <a:pt x="166" y="1464"/>
                </a:lnTo>
                <a:lnTo>
                  <a:pt x="178" y="1466"/>
                </a:lnTo>
                <a:lnTo>
                  <a:pt x="190" y="1474"/>
                </a:lnTo>
                <a:lnTo>
                  <a:pt x="198" y="1476"/>
                </a:lnTo>
                <a:lnTo>
                  <a:pt x="204" y="1478"/>
                </a:lnTo>
                <a:lnTo>
                  <a:pt x="212" y="1478"/>
                </a:lnTo>
                <a:lnTo>
                  <a:pt x="218" y="1476"/>
                </a:lnTo>
                <a:lnTo>
                  <a:pt x="230" y="1470"/>
                </a:lnTo>
                <a:lnTo>
                  <a:pt x="242" y="1460"/>
                </a:lnTo>
                <a:lnTo>
                  <a:pt x="254" y="1452"/>
                </a:lnTo>
                <a:lnTo>
                  <a:pt x="266" y="1446"/>
                </a:lnTo>
                <a:lnTo>
                  <a:pt x="272" y="1444"/>
                </a:lnTo>
                <a:lnTo>
                  <a:pt x="276" y="1444"/>
                </a:lnTo>
                <a:lnTo>
                  <a:pt x="282" y="1446"/>
                </a:lnTo>
                <a:lnTo>
                  <a:pt x="286" y="1450"/>
                </a:lnTo>
                <a:lnTo>
                  <a:pt x="290" y="1454"/>
                </a:lnTo>
                <a:lnTo>
                  <a:pt x="292" y="1458"/>
                </a:lnTo>
                <a:lnTo>
                  <a:pt x="290" y="1460"/>
                </a:lnTo>
                <a:lnTo>
                  <a:pt x="288" y="1464"/>
                </a:lnTo>
                <a:lnTo>
                  <a:pt x="282" y="1466"/>
                </a:lnTo>
                <a:lnTo>
                  <a:pt x="274" y="1468"/>
                </a:lnTo>
                <a:lnTo>
                  <a:pt x="266" y="1470"/>
                </a:lnTo>
                <a:lnTo>
                  <a:pt x="262" y="1472"/>
                </a:lnTo>
                <a:lnTo>
                  <a:pt x="262" y="1474"/>
                </a:lnTo>
                <a:lnTo>
                  <a:pt x="262" y="1478"/>
                </a:lnTo>
                <a:lnTo>
                  <a:pt x="274" y="1484"/>
                </a:lnTo>
                <a:lnTo>
                  <a:pt x="282" y="1488"/>
                </a:lnTo>
                <a:lnTo>
                  <a:pt x="286" y="1494"/>
                </a:lnTo>
                <a:lnTo>
                  <a:pt x="290" y="1498"/>
                </a:lnTo>
                <a:lnTo>
                  <a:pt x="292" y="1504"/>
                </a:lnTo>
                <a:lnTo>
                  <a:pt x="294" y="1508"/>
                </a:lnTo>
                <a:lnTo>
                  <a:pt x="292" y="1514"/>
                </a:lnTo>
                <a:lnTo>
                  <a:pt x="288" y="1522"/>
                </a:lnTo>
                <a:lnTo>
                  <a:pt x="280" y="1530"/>
                </a:lnTo>
                <a:lnTo>
                  <a:pt x="270" y="1536"/>
                </a:lnTo>
                <a:lnTo>
                  <a:pt x="258" y="1540"/>
                </a:lnTo>
                <a:lnTo>
                  <a:pt x="246" y="1538"/>
                </a:lnTo>
                <a:lnTo>
                  <a:pt x="240" y="1538"/>
                </a:lnTo>
                <a:lnTo>
                  <a:pt x="234" y="1538"/>
                </a:lnTo>
                <a:lnTo>
                  <a:pt x="226" y="1542"/>
                </a:lnTo>
                <a:lnTo>
                  <a:pt x="220" y="1548"/>
                </a:lnTo>
                <a:lnTo>
                  <a:pt x="216" y="1556"/>
                </a:lnTo>
                <a:lnTo>
                  <a:pt x="210" y="1564"/>
                </a:lnTo>
                <a:lnTo>
                  <a:pt x="202" y="1568"/>
                </a:lnTo>
                <a:lnTo>
                  <a:pt x="198" y="1570"/>
                </a:lnTo>
                <a:lnTo>
                  <a:pt x="192" y="1568"/>
                </a:lnTo>
                <a:lnTo>
                  <a:pt x="186" y="1566"/>
                </a:lnTo>
                <a:lnTo>
                  <a:pt x="180" y="1562"/>
                </a:lnTo>
                <a:lnTo>
                  <a:pt x="172" y="1558"/>
                </a:lnTo>
                <a:lnTo>
                  <a:pt x="166" y="1558"/>
                </a:lnTo>
                <a:lnTo>
                  <a:pt x="160" y="1558"/>
                </a:lnTo>
                <a:lnTo>
                  <a:pt x="154" y="1558"/>
                </a:lnTo>
                <a:lnTo>
                  <a:pt x="144" y="1564"/>
                </a:lnTo>
                <a:lnTo>
                  <a:pt x="138" y="1574"/>
                </a:lnTo>
                <a:lnTo>
                  <a:pt x="124" y="1596"/>
                </a:lnTo>
                <a:lnTo>
                  <a:pt x="118" y="1606"/>
                </a:lnTo>
                <a:lnTo>
                  <a:pt x="112" y="1610"/>
                </a:lnTo>
                <a:lnTo>
                  <a:pt x="106" y="1614"/>
                </a:lnTo>
                <a:lnTo>
                  <a:pt x="102" y="1618"/>
                </a:lnTo>
                <a:lnTo>
                  <a:pt x="96" y="1628"/>
                </a:lnTo>
                <a:lnTo>
                  <a:pt x="92" y="1640"/>
                </a:lnTo>
                <a:lnTo>
                  <a:pt x="88" y="1646"/>
                </a:lnTo>
                <a:lnTo>
                  <a:pt x="82" y="1652"/>
                </a:lnTo>
                <a:lnTo>
                  <a:pt x="76" y="1656"/>
                </a:lnTo>
                <a:lnTo>
                  <a:pt x="74" y="1660"/>
                </a:lnTo>
                <a:lnTo>
                  <a:pt x="74" y="1664"/>
                </a:lnTo>
                <a:lnTo>
                  <a:pt x="76" y="1670"/>
                </a:lnTo>
                <a:lnTo>
                  <a:pt x="88" y="1680"/>
                </a:lnTo>
                <a:lnTo>
                  <a:pt x="108" y="1696"/>
                </a:lnTo>
                <a:lnTo>
                  <a:pt x="116" y="1704"/>
                </a:lnTo>
                <a:lnTo>
                  <a:pt x="120" y="1712"/>
                </a:lnTo>
                <a:lnTo>
                  <a:pt x="118" y="1718"/>
                </a:lnTo>
                <a:lnTo>
                  <a:pt x="116" y="1724"/>
                </a:lnTo>
                <a:lnTo>
                  <a:pt x="114" y="1728"/>
                </a:lnTo>
                <a:lnTo>
                  <a:pt x="112" y="1734"/>
                </a:lnTo>
                <a:lnTo>
                  <a:pt x="112" y="1738"/>
                </a:lnTo>
                <a:lnTo>
                  <a:pt x="118" y="1744"/>
                </a:lnTo>
                <a:lnTo>
                  <a:pt x="132" y="1758"/>
                </a:lnTo>
                <a:lnTo>
                  <a:pt x="148" y="1772"/>
                </a:lnTo>
                <a:lnTo>
                  <a:pt x="158" y="1778"/>
                </a:lnTo>
                <a:lnTo>
                  <a:pt x="168" y="1782"/>
                </a:lnTo>
                <a:lnTo>
                  <a:pt x="180" y="1784"/>
                </a:lnTo>
                <a:lnTo>
                  <a:pt x="194" y="1780"/>
                </a:lnTo>
                <a:lnTo>
                  <a:pt x="208" y="1776"/>
                </a:lnTo>
                <a:lnTo>
                  <a:pt x="220" y="1774"/>
                </a:lnTo>
                <a:lnTo>
                  <a:pt x="228" y="1774"/>
                </a:lnTo>
                <a:lnTo>
                  <a:pt x="236" y="1776"/>
                </a:lnTo>
                <a:lnTo>
                  <a:pt x="240" y="1782"/>
                </a:lnTo>
                <a:lnTo>
                  <a:pt x="242" y="1788"/>
                </a:lnTo>
                <a:lnTo>
                  <a:pt x="242" y="1798"/>
                </a:lnTo>
                <a:lnTo>
                  <a:pt x="240" y="1808"/>
                </a:lnTo>
                <a:lnTo>
                  <a:pt x="236" y="1818"/>
                </a:lnTo>
                <a:lnTo>
                  <a:pt x="236" y="1824"/>
                </a:lnTo>
                <a:lnTo>
                  <a:pt x="238" y="1828"/>
                </a:lnTo>
                <a:lnTo>
                  <a:pt x="242" y="1830"/>
                </a:lnTo>
                <a:lnTo>
                  <a:pt x="244" y="1832"/>
                </a:lnTo>
                <a:lnTo>
                  <a:pt x="246" y="1834"/>
                </a:lnTo>
                <a:lnTo>
                  <a:pt x="246" y="1840"/>
                </a:lnTo>
                <a:lnTo>
                  <a:pt x="244" y="1848"/>
                </a:lnTo>
                <a:lnTo>
                  <a:pt x="242" y="1856"/>
                </a:lnTo>
                <a:lnTo>
                  <a:pt x="244" y="1862"/>
                </a:lnTo>
                <a:lnTo>
                  <a:pt x="248" y="1864"/>
                </a:lnTo>
                <a:lnTo>
                  <a:pt x="254" y="1862"/>
                </a:lnTo>
                <a:lnTo>
                  <a:pt x="262" y="1860"/>
                </a:lnTo>
                <a:lnTo>
                  <a:pt x="270" y="1856"/>
                </a:lnTo>
                <a:lnTo>
                  <a:pt x="284" y="1844"/>
                </a:lnTo>
                <a:lnTo>
                  <a:pt x="292" y="1840"/>
                </a:lnTo>
                <a:lnTo>
                  <a:pt x="300" y="1838"/>
                </a:lnTo>
                <a:lnTo>
                  <a:pt x="308" y="1838"/>
                </a:lnTo>
                <a:lnTo>
                  <a:pt x="318" y="1842"/>
                </a:lnTo>
                <a:lnTo>
                  <a:pt x="326" y="1846"/>
                </a:lnTo>
                <a:lnTo>
                  <a:pt x="336" y="1852"/>
                </a:lnTo>
                <a:lnTo>
                  <a:pt x="352" y="1866"/>
                </a:lnTo>
                <a:lnTo>
                  <a:pt x="358" y="1870"/>
                </a:lnTo>
                <a:lnTo>
                  <a:pt x="364" y="1870"/>
                </a:lnTo>
                <a:lnTo>
                  <a:pt x="368" y="1868"/>
                </a:lnTo>
                <a:lnTo>
                  <a:pt x="370" y="1864"/>
                </a:lnTo>
                <a:lnTo>
                  <a:pt x="376" y="1858"/>
                </a:lnTo>
                <a:lnTo>
                  <a:pt x="380" y="1856"/>
                </a:lnTo>
                <a:lnTo>
                  <a:pt x="386" y="1858"/>
                </a:lnTo>
                <a:lnTo>
                  <a:pt x="392" y="1860"/>
                </a:lnTo>
                <a:lnTo>
                  <a:pt x="402" y="1858"/>
                </a:lnTo>
                <a:lnTo>
                  <a:pt x="420" y="1852"/>
                </a:lnTo>
                <a:lnTo>
                  <a:pt x="432" y="1846"/>
                </a:lnTo>
                <a:lnTo>
                  <a:pt x="434" y="1848"/>
                </a:lnTo>
                <a:lnTo>
                  <a:pt x="430" y="1854"/>
                </a:lnTo>
                <a:lnTo>
                  <a:pt x="420" y="1872"/>
                </a:lnTo>
                <a:lnTo>
                  <a:pt x="414" y="1886"/>
                </a:lnTo>
                <a:lnTo>
                  <a:pt x="410" y="1900"/>
                </a:lnTo>
                <a:lnTo>
                  <a:pt x="410" y="1918"/>
                </a:lnTo>
                <a:lnTo>
                  <a:pt x="410" y="1924"/>
                </a:lnTo>
                <a:lnTo>
                  <a:pt x="406" y="1930"/>
                </a:lnTo>
                <a:lnTo>
                  <a:pt x="402" y="1932"/>
                </a:lnTo>
                <a:lnTo>
                  <a:pt x="398" y="1934"/>
                </a:lnTo>
                <a:lnTo>
                  <a:pt x="392" y="1936"/>
                </a:lnTo>
                <a:lnTo>
                  <a:pt x="386" y="1940"/>
                </a:lnTo>
                <a:lnTo>
                  <a:pt x="380" y="1946"/>
                </a:lnTo>
                <a:lnTo>
                  <a:pt x="374" y="1958"/>
                </a:lnTo>
                <a:lnTo>
                  <a:pt x="368" y="1968"/>
                </a:lnTo>
                <a:lnTo>
                  <a:pt x="360" y="1974"/>
                </a:lnTo>
                <a:lnTo>
                  <a:pt x="352" y="1980"/>
                </a:lnTo>
                <a:lnTo>
                  <a:pt x="342" y="1984"/>
                </a:lnTo>
                <a:lnTo>
                  <a:pt x="334" y="1988"/>
                </a:lnTo>
                <a:lnTo>
                  <a:pt x="324" y="1992"/>
                </a:lnTo>
                <a:lnTo>
                  <a:pt x="314" y="2000"/>
                </a:lnTo>
                <a:lnTo>
                  <a:pt x="306" y="2012"/>
                </a:lnTo>
                <a:lnTo>
                  <a:pt x="300" y="2022"/>
                </a:lnTo>
                <a:lnTo>
                  <a:pt x="296" y="2026"/>
                </a:lnTo>
                <a:lnTo>
                  <a:pt x="292" y="2028"/>
                </a:lnTo>
                <a:lnTo>
                  <a:pt x="288" y="2028"/>
                </a:lnTo>
                <a:lnTo>
                  <a:pt x="276" y="2026"/>
                </a:lnTo>
                <a:lnTo>
                  <a:pt x="268" y="2026"/>
                </a:lnTo>
                <a:lnTo>
                  <a:pt x="256" y="2030"/>
                </a:lnTo>
                <a:lnTo>
                  <a:pt x="244" y="2034"/>
                </a:lnTo>
                <a:lnTo>
                  <a:pt x="236" y="2040"/>
                </a:lnTo>
                <a:lnTo>
                  <a:pt x="232" y="2044"/>
                </a:lnTo>
                <a:lnTo>
                  <a:pt x="228" y="2048"/>
                </a:lnTo>
                <a:lnTo>
                  <a:pt x="224" y="2058"/>
                </a:lnTo>
                <a:lnTo>
                  <a:pt x="218" y="2062"/>
                </a:lnTo>
                <a:lnTo>
                  <a:pt x="210" y="2066"/>
                </a:lnTo>
                <a:lnTo>
                  <a:pt x="200" y="2072"/>
                </a:lnTo>
                <a:lnTo>
                  <a:pt x="194" y="2078"/>
                </a:lnTo>
                <a:lnTo>
                  <a:pt x="190" y="2082"/>
                </a:lnTo>
                <a:lnTo>
                  <a:pt x="188" y="2088"/>
                </a:lnTo>
                <a:lnTo>
                  <a:pt x="188" y="2092"/>
                </a:lnTo>
                <a:lnTo>
                  <a:pt x="192" y="2092"/>
                </a:lnTo>
                <a:lnTo>
                  <a:pt x="200" y="2092"/>
                </a:lnTo>
                <a:lnTo>
                  <a:pt x="212" y="2088"/>
                </a:lnTo>
                <a:lnTo>
                  <a:pt x="226" y="2084"/>
                </a:lnTo>
                <a:lnTo>
                  <a:pt x="236" y="2076"/>
                </a:lnTo>
                <a:lnTo>
                  <a:pt x="248" y="2064"/>
                </a:lnTo>
                <a:lnTo>
                  <a:pt x="256" y="2056"/>
                </a:lnTo>
                <a:lnTo>
                  <a:pt x="258" y="2056"/>
                </a:lnTo>
                <a:lnTo>
                  <a:pt x="262" y="2060"/>
                </a:lnTo>
                <a:lnTo>
                  <a:pt x="266" y="2064"/>
                </a:lnTo>
                <a:lnTo>
                  <a:pt x="270" y="2064"/>
                </a:lnTo>
                <a:lnTo>
                  <a:pt x="278" y="2062"/>
                </a:lnTo>
                <a:lnTo>
                  <a:pt x="282" y="2060"/>
                </a:lnTo>
                <a:lnTo>
                  <a:pt x="286" y="2060"/>
                </a:lnTo>
                <a:lnTo>
                  <a:pt x="288" y="2062"/>
                </a:lnTo>
                <a:lnTo>
                  <a:pt x="290" y="2068"/>
                </a:lnTo>
                <a:lnTo>
                  <a:pt x="292" y="2074"/>
                </a:lnTo>
                <a:lnTo>
                  <a:pt x="296" y="2078"/>
                </a:lnTo>
                <a:lnTo>
                  <a:pt x="300" y="2078"/>
                </a:lnTo>
                <a:lnTo>
                  <a:pt x="302" y="2078"/>
                </a:lnTo>
                <a:lnTo>
                  <a:pt x="306" y="2074"/>
                </a:lnTo>
                <a:lnTo>
                  <a:pt x="308" y="2070"/>
                </a:lnTo>
                <a:lnTo>
                  <a:pt x="308" y="2066"/>
                </a:lnTo>
                <a:lnTo>
                  <a:pt x="308" y="2060"/>
                </a:lnTo>
                <a:lnTo>
                  <a:pt x="306" y="2054"/>
                </a:lnTo>
                <a:lnTo>
                  <a:pt x="308" y="2050"/>
                </a:lnTo>
                <a:lnTo>
                  <a:pt x="312" y="2044"/>
                </a:lnTo>
                <a:lnTo>
                  <a:pt x="318" y="2042"/>
                </a:lnTo>
                <a:lnTo>
                  <a:pt x="322" y="2040"/>
                </a:lnTo>
                <a:lnTo>
                  <a:pt x="328" y="2040"/>
                </a:lnTo>
                <a:lnTo>
                  <a:pt x="332" y="2042"/>
                </a:lnTo>
                <a:lnTo>
                  <a:pt x="334" y="2046"/>
                </a:lnTo>
                <a:lnTo>
                  <a:pt x="334" y="2048"/>
                </a:lnTo>
                <a:lnTo>
                  <a:pt x="336" y="2050"/>
                </a:lnTo>
                <a:lnTo>
                  <a:pt x="340" y="2048"/>
                </a:lnTo>
                <a:lnTo>
                  <a:pt x="354" y="2040"/>
                </a:lnTo>
                <a:lnTo>
                  <a:pt x="372" y="2028"/>
                </a:lnTo>
                <a:lnTo>
                  <a:pt x="380" y="2022"/>
                </a:lnTo>
                <a:lnTo>
                  <a:pt x="390" y="2022"/>
                </a:lnTo>
                <a:lnTo>
                  <a:pt x="394" y="2020"/>
                </a:lnTo>
                <a:lnTo>
                  <a:pt x="396" y="2020"/>
                </a:lnTo>
                <a:lnTo>
                  <a:pt x="394" y="2012"/>
                </a:lnTo>
                <a:lnTo>
                  <a:pt x="396" y="2008"/>
                </a:lnTo>
                <a:lnTo>
                  <a:pt x="400" y="2000"/>
                </a:lnTo>
                <a:lnTo>
                  <a:pt x="408" y="1992"/>
                </a:lnTo>
                <a:lnTo>
                  <a:pt x="424" y="1982"/>
                </a:lnTo>
                <a:lnTo>
                  <a:pt x="440" y="1972"/>
                </a:lnTo>
                <a:lnTo>
                  <a:pt x="454" y="1964"/>
                </a:lnTo>
                <a:lnTo>
                  <a:pt x="462" y="1956"/>
                </a:lnTo>
                <a:lnTo>
                  <a:pt x="468" y="1950"/>
                </a:lnTo>
                <a:lnTo>
                  <a:pt x="478" y="1938"/>
                </a:lnTo>
                <a:lnTo>
                  <a:pt x="484" y="1932"/>
                </a:lnTo>
                <a:lnTo>
                  <a:pt x="494" y="1926"/>
                </a:lnTo>
                <a:lnTo>
                  <a:pt x="516" y="1916"/>
                </a:lnTo>
                <a:lnTo>
                  <a:pt x="538" y="1902"/>
                </a:lnTo>
                <a:lnTo>
                  <a:pt x="548" y="1896"/>
                </a:lnTo>
                <a:lnTo>
                  <a:pt x="556" y="1888"/>
                </a:lnTo>
                <a:lnTo>
                  <a:pt x="562" y="1882"/>
                </a:lnTo>
                <a:lnTo>
                  <a:pt x="566" y="1874"/>
                </a:lnTo>
                <a:lnTo>
                  <a:pt x="568" y="1866"/>
                </a:lnTo>
                <a:lnTo>
                  <a:pt x="572" y="1862"/>
                </a:lnTo>
                <a:lnTo>
                  <a:pt x="580" y="1856"/>
                </a:lnTo>
                <a:lnTo>
                  <a:pt x="588" y="1850"/>
                </a:lnTo>
                <a:lnTo>
                  <a:pt x="592" y="1846"/>
                </a:lnTo>
                <a:lnTo>
                  <a:pt x="592" y="1840"/>
                </a:lnTo>
                <a:lnTo>
                  <a:pt x="592" y="1836"/>
                </a:lnTo>
                <a:lnTo>
                  <a:pt x="590" y="1834"/>
                </a:lnTo>
                <a:lnTo>
                  <a:pt x="584" y="1832"/>
                </a:lnTo>
                <a:lnTo>
                  <a:pt x="564" y="1832"/>
                </a:lnTo>
                <a:lnTo>
                  <a:pt x="556" y="1830"/>
                </a:lnTo>
                <a:lnTo>
                  <a:pt x="554" y="1828"/>
                </a:lnTo>
                <a:lnTo>
                  <a:pt x="554" y="1824"/>
                </a:lnTo>
                <a:lnTo>
                  <a:pt x="558" y="1820"/>
                </a:lnTo>
                <a:lnTo>
                  <a:pt x="570" y="1810"/>
                </a:lnTo>
                <a:lnTo>
                  <a:pt x="598" y="1786"/>
                </a:lnTo>
                <a:lnTo>
                  <a:pt x="618" y="1766"/>
                </a:lnTo>
                <a:lnTo>
                  <a:pt x="632" y="1748"/>
                </a:lnTo>
                <a:lnTo>
                  <a:pt x="646" y="1726"/>
                </a:lnTo>
                <a:lnTo>
                  <a:pt x="654" y="1714"/>
                </a:lnTo>
                <a:lnTo>
                  <a:pt x="666" y="1704"/>
                </a:lnTo>
                <a:lnTo>
                  <a:pt x="680" y="1696"/>
                </a:lnTo>
                <a:lnTo>
                  <a:pt x="694" y="1690"/>
                </a:lnTo>
                <a:lnTo>
                  <a:pt x="710" y="1688"/>
                </a:lnTo>
                <a:lnTo>
                  <a:pt x="726" y="1692"/>
                </a:lnTo>
                <a:lnTo>
                  <a:pt x="744" y="1698"/>
                </a:lnTo>
                <a:lnTo>
                  <a:pt x="752" y="1704"/>
                </a:lnTo>
                <a:lnTo>
                  <a:pt x="758" y="1710"/>
                </a:lnTo>
                <a:lnTo>
                  <a:pt x="770" y="1720"/>
                </a:lnTo>
                <a:lnTo>
                  <a:pt x="770" y="1722"/>
                </a:lnTo>
                <a:lnTo>
                  <a:pt x="770" y="1724"/>
                </a:lnTo>
                <a:lnTo>
                  <a:pt x="752" y="1714"/>
                </a:lnTo>
                <a:lnTo>
                  <a:pt x="738" y="1708"/>
                </a:lnTo>
                <a:lnTo>
                  <a:pt x="722" y="1702"/>
                </a:lnTo>
                <a:lnTo>
                  <a:pt x="712" y="1702"/>
                </a:lnTo>
                <a:lnTo>
                  <a:pt x="704" y="1702"/>
                </a:lnTo>
                <a:lnTo>
                  <a:pt x="696" y="1704"/>
                </a:lnTo>
                <a:lnTo>
                  <a:pt x="690" y="1706"/>
                </a:lnTo>
                <a:lnTo>
                  <a:pt x="680" y="1716"/>
                </a:lnTo>
                <a:lnTo>
                  <a:pt x="674" y="1722"/>
                </a:lnTo>
                <a:lnTo>
                  <a:pt x="672" y="1728"/>
                </a:lnTo>
                <a:lnTo>
                  <a:pt x="672" y="1734"/>
                </a:lnTo>
                <a:lnTo>
                  <a:pt x="672" y="1742"/>
                </a:lnTo>
                <a:lnTo>
                  <a:pt x="670" y="1748"/>
                </a:lnTo>
                <a:lnTo>
                  <a:pt x="668" y="1756"/>
                </a:lnTo>
                <a:lnTo>
                  <a:pt x="658" y="1766"/>
                </a:lnTo>
                <a:lnTo>
                  <a:pt x="652" y="1776"/>
                </a:lnTo>
                <a:lnTo>
                  <a:pt x="650" y="1782"/>
                </a:lnTo>
                <a:lnTo>
                  <a:pt x="652" y="1788"/>
                </a:lnTo>
                <a:lnTo>
                  <a:pt x="656" y="1792"/>
                </a:lnTo>
                <a:lnTo>
                  <a:pt x="660" y="1794"/>
                </a:lnTo>
                <a:lnTo>
                  <a:pt x="662" y="1798"/>
                </a:lnTo>
                <a:lnTo>
                  <a:pt x="662" y="1800"/>
                </a:lnTo>
                <a:lnTo>
                  <a:pt x="656" y="1806"/>
                </a:lnTo>
                <a:lnTo>
                  <a:pt x="646" y="1812"/>
                </a:lnTo>
                <a:lnTo>
                  <a:pt x="644" y="1816"/>
                </a:lnTo>
                <a:lnTo>
                  <a:pt x="644" y="1818"/>
                </a:lnTo>
                <a:lnTo>
                  <a:pt x="646" y="1820"/>
                </a:lnTo>
                <a:lnTo>
                  <a:pt x="650" y="1822"/>
                </a:lnTo>
                <a:lnTo>
                  <a:pt x="658" y="1824"/>
                </a:lnTo>
                <a:lnTo>
                  <a:pt x="670" y="1824"/>
                </a:lnTo>
                <a:lnTo>
                  <a:pt x="684" y="1820"/>
                </a:lnTo>
                <a:lnTo>
                  <a:pt x="700" y="1814"/>
                </a:lnTo>
                <a:lnTo>
                  <a:pt x="712" y="1806"/>
                </a:lnTo>
                <a:lnTo>
                  <a:pt x="732" y="1788"/>
                </a:lnTo>
                <a:lnTo>
                  <a:pt x="748" y="1778"/>
                </a:lnTo>
                <a:lnTo>
                  <a:pt x="762" y="1774"/>
                </a:lnTo>
                <a:lnTo>
                  <a:pt x="778" y="1772"/>
                </a:lnTo>
                <a:lnTo>
                  <a:pt x="786" y="1772"/>
                </a:lnTo>
                <a:lnTo>
                  <a:pt x="790" y="1770"/>
                </a:lnTo>
                <a:lnTo>
                  <a:pt x="790" y="1768"/>
                </a:lnTo>
                <a:lnTo>
                  <a:pt x="790" y="1764"/>
                </a:lnTo>
                <a:lnTo>
                  <a:pt x="790" y="1760"/>
                </a:lnTo>
                <a:lnTo>
                  <a:pt x="790" y="1756"/>
                </a:lnTo>
                <a:lnTo>
                  <a:pt x="794" y="1754"/>
                </a:lnTo>
                <a:lnTo>
                  <a:pt x="800" y="1750"/>
                </a:lnTo>
                <a:lnTo>
                  <a:pt x="806" y="1746"/>
                </a:lnTo>
                <a:lnTo>
                  <a:pt x="806" y="1742"/>
                </a:lnTo>
                <a:lnTo>
                  <a:pt x="804" y="1736"/>
                </a:lnTo>
                <a:lnTo>
                  <a:pt x="802" y="1730"/>
                </a:lnTo>
                <a:lnTo>
                  <a:pt x="800" y="1724"/>
                </a:lnTo>
                <a:lnTo>
                  <a:pt x="800" y="1720"/>
                </a:lnTo>
                <a:lnTo>
                  <a:pt x="804" y="1716"/>
                </a:lnTo>
                <a:lnTo>
                  <a:pt x="812" y="1714"/>
                </a:lnTo>
                <a:lnTo>
                  <a:pt x="824" y="1712"/>
                </a:lnTo>
                <a:lnTo>
                  <a:pt x="834" y="1710"/>
                </a:lnTo>
                <a:lnTo>
                  <a:pt x="850" y="1704"/>
                </a:lnTo>
                <a:lnTo>
                  <a:pt x="856" y="1702"/>
                </a:lnTo>
                <a:lnTo>
                  <a:pt x="860" y="1704"/>
                </a:lnTo>
                <a:lnTo>
                  <a:pt x="862" y="1706"/>
                </a:lnTo>
                <a:lnTo>
                  <a:pt x="862" y="1712"/>
                </a:lnTo>
                <a:lnTo>
                  <a:pt x="864" y="1720"/>
                </a:lnTo>
                <a:lnTo>
                  <a:pt x="866" y="1724"/>
                </a:lnTo>
                <a:lnTo>
                  <a:pt x="870" y="1728"/>
                </a:lnTo>
                <a:lnTo>
                  <a:pt x="874" y="1730"/>
                </a:lnTo>
                <a:lnTo>
                  <a:pt x="888" y="1734"/>
                </a:lnTo>
                <a:lnTo>
                  <a:pt x="896" y="1738"/>
                </a:lnTo>
                <a:lnTo>
                  <a:pt x="906" y="1742"/>
                </a:lnTo>
                <a:lnTo>
                  <a:pt x="914" y="1746"/>
                </a:lnTo>
                <a:lnTo>
                  <a:pt x="918" y="1746"/>
                </a:lnTo>
                <a:lnTo>
                  <a:pt x="922" y="1744"/>
                </a:lnTo>
                <a:lnTo>
                  <a:pt x="924" y="1742"/>
                </a:lnTo>
                <a:lnTo>
                  <a:pt x="928" y="1740"/>
                </a:lnTo>
                <a:lnTo>
                  <a:pt x="930" y="1740"/>
                </a:lnTo>
                <a:lnTo>
                  <a:pt x="934" y="1742"/>
                </a:lnTo>
                <a:lnTo>
                  <a:pt x="940" y="1750"/>
                </a:lnTo>
                <a:lnTo>
                  <a:pt x="948" y="1758"/>
                </a:lnTo>
                <a:lnTo>
                  <a:pt x="958" y="1764"/>
                </a:lnTo>
                <a:lnTo>
                  <a:pt x="968" y="1766"/>
                </a:lnTo>
                <a:lnTo>
                  <a:pt x="978" y="1768"/>
                </a:lnTo>
                <a:lnTo>
                  <a:pt x="1002" y="1766"/>
                </a:lnTo>
                <a:lnTo>
                  <a:pt x="1026" y="1764"/>
                </a:lnTo>
                <a:lnTo>
                  <a:pt x="1036" y="1764"/>
                </a:lnTo>
                <a:lnTo>
                  <a:pt x="1050" y="1768"/>
                </a:lnTo>
                <a:lnTo>
                  <a:pt x="1078" y="1780"/>
                </a:lnTo>
                <a:lnTo>
                  <a:pt x="1090" y="1786"/>
                </a:lnTo>
                <a:lnTo>
                  <a:pt x="1104" y="1788"/>
                </a:lnTo>
                <a:lnTo>
                  <a:pt x="1116" y="1788"/>
                </a:lnTo>
                <a:lnTo>
                  <a:pt x="1122" y="1788"/>
                </a:lnTo>
                <a:lnTo>
                  <a:pt x="1126" y="1786"/>
                </a:lnTo>
                <a:lnTo>
                  <a:pt x="1136" y="1780"/>
                </a:lnTo>
                <a:lnTo>
                  <a:pt x="1142" y="1778"/>
                </a:lnTo>
                <a:lnTo>
                  <a:pt x="1148" y="1780"/>
                </a:lnTo>
                <a:lnTo>
                  <a:pt x="1150" y="1782"/>
                </a:lnTo>
                <a:lnTo>
                  <a:pt x="1150" y="1786"/>
                </a:lnTo>
                <a:lnTo>
                  <a:pt x="1150" y="1790"/>
                </a:lnTo>
                <a:lnTo>
                  <a:pt x="1146" y="1794"/>
                </a:lnTo>
                <a:lnTo>
                  <a:pt x="1142" y="1796"/>
                </a:lnTo>
                <a:lnTo>
                  <a:pt x="1138" y="1800"/>
                </a:lnTo>
                <a:lnTo>
                  <a:pt x="1140" y="1804"/>
                </a:lnTo>
                <a:lnTo>
                  <a:pt x="1146" y="1808"/>
                </a:lnTo>
                <a:lnTo>
                  <a:pt x="1154" y="1812"/>
                </a:lnTo>
                <a:lnTo>
                  <a:pt x="1174" y="1822"/>
                </a:lnTo>
                <a:lnTo>
                  <a:pt x="1192" y="1830"/>
                </a:lnTo>
                <a:lnTo>
                  <a:pt x="1206" y="1840"/>
                </a:lnTo>
                <a:lnTo>
                  <a:pt x="1216" y="1852"/>
                </a:lnTo>
                <a:lnTo>
                  <a:pt x="1228" y="1862"/>
                </a:lnTo>
                <a:lnTo>
                  <a:pt x="1246" y="1874"/>
                </a:lnTo>
                <a:lnTo>
                  <a:pt x="1254" y="1878"/>
                </a:lnTo>
                <a:lnTo>
                  <a:pt x="1264" y="1880"/>
                </a:lnTo>
                <a:lnTo>
                  <a:pt x="1272" y="1880"/>
                </a:lnTo>
                <a:lnTo>
                  <a:pt x="1278" y="1880"/>
                </a:lnTo>
                <a:lnTo>
                  <a:pt x="1282" y="1878"/>
                </a:lnTo>
                <a:lnTo>
                  <a:pt x="1284" y="1874"/>
                </a:lnTo>
                <a:lnTo>
                  <a:pt x="1284" y="1868"/>
                </a:lnTo>
                <a:lnTo>
                  <a:pt x="1280" y="1864"/>
                </a:lnTo>
                <a:lnTo>
                  <a:pt x="1272" y="1852"/>
                </a:lnTo>
                <a:lnTo>
                  <a:pt x="1268" y="1844"/>
                </a:lnTo>
                <a:lnTo>
                  <a:pt x="1268" y="1842"/>
                </a:lnTo>
                <a:lnTo>
                  <a:pt x="1270" y="1842"/>
                </a:lnTo>
                <a:lnTo>
                  <a:pt x="1282" y="1852"/>
                </a:lnTo>
                <a:lnTo>
                  <a:pt x="1298" y="1866"/>
                </a:lnTo>
                <a:lnTo>
                  <a:pt x="1314" y="1878"/>
                </a:lnTo>
                <a:lnTo>
                  <a:pt x="1320" y="1880"/>
                </a:lnTo>
                <a:lnTo>
                  <a:pt x="1324" y="1880"/>
                </a:lnTo>
                <a:lnTo>
                  <a:pt x="1326" y="1876"/>
                </a:lnTo>
                <a:lnTo>
                  <a:pt x="1326" y="1870"/>
                </a:lnTo>
                <a:lnTo>
                  <a:pt x="1322" y="1854"/>
                </a:lnTo>
                <a:lnTo>
                  <a:pt x="1322" y="1846"/>
                </a:lnTo>
                <a:lnTo>
                  <a:pt x="1324" y="1848"/>
                </a:lnTo>
                <a:lnTo>
                  <a:pt x="1334" y="1862"/>
                </a:lnTo>
                <a:lnTo>
                  <a:pt x="1338" y="1870"/>
                </a:lnTo>
                <a:lnTo>
                  <a:pt x="1344" y="1874"/>
                </a:lnTo>
                <a:lnTo>
                  <a:pt x="1350" y="1876"/>
                </a:lnTo>
                <a:lnTo>
                  <a:pt x="1354" y="1876"/>
                </a:lnTo>
                <a:lnTo>
                  <a:pt x="1358" y="1878"/>
                </a:lnTo>
                <a:lnTo>
                  <a:pt x="1364" y="1878"/>
                </a:lnTo>
                <a:lnTo>
                  <a:pt x="1368" y="1882"/>
                </a:lnTo>
                <a:lnTo>
                  <a:pt x="1372" y="1890"/>
                </a:lnTo>
                <a:lnTo>
                  <a:pt x="1378" y="1904"/>
                </a:lnTo>
                <a:lnTo>
                  <a:pt x="1382" y="1914"/>
                </a:lnTo>
                <a:lnTo>
                  <a:pt x="1386" y="1922"/>
                </a:lnTo>
                <a:lnTo>
                  <a:pt x="1392" y="1928"/>
                </a:lnTo>
                <a:lnTo>
                  <a:pt x="1394" y="1932"/>
                </a:lnTo>
                <a:lnTo>
                  <a:pt x="1394" y="1934"/>
                </a:lnTo>
                <a:lnTo>
                  <a:pt x="1390" y="1942"/>
                </a:lnTo>
                <a:lnTo>
                  <a:pt x="1388" y="1944"/>
                </a:lnTo>
                <a:lnTo>
                  <a:pt x="1390" y="1948"/>
                </a:lnTo>
                <a:lnTo>
                  <a:pt x="1392" y="1950"/>
                </a:lnTo>
                <a:lnTo>
                  <a:pt x="1400" y="1954"/>
                </a:lnTo>
                <a:lnTo>
                  <a:pt x="1412" y="1960"/>
                </a:lnTo>
                <a:lnTo>
                  <a:pt x="1414" y="1962"/>
                </a:lnTo>
                <a:lnTo>
                  <a:pt x="1416" y="1966"/>
                </a:lnTo>
                <a:lnTo>
                  <a:pt x="1422" y="1976"/>
                </a:lnTo>
                <a:lnTo>
                  <a:pt x="1426" y="1982"/>
                </a:lnTo>
                <a:lnTo>
                  <a:pt x="1434" y="1990"/>
                </a:lnTo>
                <a:lnTo>
                  <a:pt x="1452" y="2004"/>
                </a:lnTo>
                <a:lnTo>
                  <a:pt x="1464" y="2010"/>
                </a:lnTo>
                <a:lnTo>
                  <a:pt x="1468" y="2012"/>
                </a:lnTo>
                <a:lnTo>
                  <a:pt x="1460" y="2016"/>
                </a:lnTo>
                <a:lnTo>
                  <a:pt x="1452" y="2020"/>
                </a:lnTo>
                <a:lnTo>
                  <a:pt x="1450" y="2026"/>
                </a:lnTo>
                <a:lnTo>
                  <a:pt x="1448" y="2032"/>
                </a:lnTo>
                <a:lnTo>
                  <a:pt x="1442" y="2038"/>
                </a:lnTo>
                <a:lnTo>
                  <a:pt x="1440" y="2042"/>
                </a:lnTo>
                <a:lnTo>
                  <a:pt x="1440" y="2046"/>
                </a:lnTo>
                <a:lnTo>
                  <a:pt x="1440" y="2050"/>
                </a:lnTo>
                <a:lnTo>
                  <a:pt x="1444" y="2054"/>
                </a:lnTo>
                <a:lnTo>
                  <a:pt x="1446" y="2054"/>
                </a:lnTo>
                <a:lnTo>
                  <a:pt x="1450" y="2054"/>
                </a:lnTo>
                <a:lnTo>
                  <a:pt x="1452" y="2050"/>
                </a:lnTo>
                <a:lnTo>
                  <a:pt x="1456" y="2044"/>
                </a:lnTo>
                <a:lnTo>
                  <a:pt x="1462" y="2032"/>
                </a:lnTo>
                <a:lnTo>
                  <a:pt x="1466" y="2026"/>
                </a:lnTo>
                <a:lnTo>
                  <a:pt x="1470" y="2024"/>
                </a:lnTo>
                <a:lnTo>
                  <a:pt x="1474" y="2022"/>
                </a:lnTo>
                <a:lnTo>
                  <a:pt x="1480" y="2024"/>
                </a:lnTo>
                <a:lnTo>
                  <a:pt x="1484" y="2028"/>
                </a:lnTo>
                <a:lnTo>
                  <a:pt x="1488" y="2034"/>
                </a:lnTo>
                <a:lnTo>
                  <a:pt x="1492" y="2044"/>
                </a:lnTo>
                <a:lnTo>
                  <a:pt x="1494" y="2052"/>
                </a:lnTo>
                <a:lnTo>
                  <a:pt x="1494" y="2058"/>
                </a:lnTo>
                <a:lnTo>
                  <a:pt x="1492" y="2064"/>
                </a:lnTo>
                <a:lnTo>
                  <a:pt x="1488" y="2074"/>
                </a:lnTo>
                <a:lnTo>
                  <a:pt x="1488" y="2078"/>
                </a:lnTo>
                <a:lnTo>
                  <a:pt x="1488" y="2082"/>
                </a:lnTo>
                <a:lnTo>
                  <a:pt x="1492" y="2092"/>
                </a:lnTo>
                <a:lnTo>
                  <a:pt x="1494" y="2100"/>
                </a:lnTo>
                <a:lnTo>
                  <a:pt x="1496" y="2102"/>
                </a:lnTo>
                <a:lnTo>
                  <a:pt x="1500" y="2104"/>
                </a:lnTo>
                <a:lnTo>
                  <a:pt x="1504" y="2102"/>
                </a:lnTo>
                <a:lnTo>
                  <a:pt x="1508" y="2098"/>
                </a:lnTo>
                <a:lnTo>
                  <a:pt x="1518" y="2088"/>
                </a:lnTo>
                <a:lnTo>
                  <a:pt x="1524" y="2080"/>
                </a:lnTo>
                <a:lnTo>
                  <a:pt x="1526" y="2076"/>
                </a:lnTo>
                <a:lnTo>
                  <a:pt x="1526" y="2072"/>
                </a:lnTo>
                <a:lnTo>
                  <a:pt x="1524" y="2058"/>
                </a:lnTo>
                <a:lnTo>
                  <a:pt x="1522" y="2044"/>
                </a:lnTo>
                <a:lnTo>
                  <a:pt x="1524" y="2038"/>
                </a:lnTo>
                <a:lnTo>
                  <a:pt x="1528" y="2034"/>
                </a:lnTo>
                <a:lnTo>
                  <a:pt x="1530" y="2030"/>
                </a:lnTo>
                <a:lnTo>
                  <a:pt x="1530" y="2038"/>
                </a:lnTo>
                <a:lnTo>
                  <a:pt x="1530" y="2044"/>
                </a:lnTo>
                <a:lnTo>
                  <a:pt x="1532" y="2058"/>
                </a:lnTo>
                <a:lnTo>
                  <a:pt x="1534" y="2070"/>
                </a:lnTo>
                <a:lnTo>
                  <a:pt x="1534" y="2074"/>
                </a:lnTo>
                <a:lnTo>
                  <a:pt x="1530" y="2078"/>
                </a:lnTo>
                <a:lnTo>
                  <a:pt x="1526" y="2082"/>
                </a:lnTo>
                <a:lnTo>
                  <a:pt x="1526" y="2084"/>
                </a:lnTo>
                <a:lnTo>
                  <a:pt x="1526" y="2092"/>
                </a:lnTo>
                <a:lnTo>
                  <a:pt x="1526" y="2098"/>
                </a:lnTo>
                <a:lnTo>
                  <a:pt x="1524" y="2102"/>
                </a:lnTo>
                <a:lnTo>
                  <a:pt x="1522" y="2106"/>
                </a:lnTo>
                <a:lnTo>
                  <a:pt x="1516" y="2112"/>
                </a:lnTo>
                <a:lnTo>
                  <a:pt x="1512" y="2118"/>
                </a:lnTo>
                <a:lnTo>
                  <a:pt x="1512" y="2122"/>
                </a:lnTo>
                <a:lnTo>
                  <a:pt x="1514" y="2124"/>
                </a:lnTo>
                <a:lnTo>
                  <a:pt x="1518" y="2130"/>
                </a:lnTo>
                <a:lnTo>
                  <a:pt x="1522" y="2134"/>
                </a:lnTo>
                <a:lnTo>
                  <a:pt x="1524" y="2138"/>
                </a:lnTo>
                <a:lnTo>
                  <a:pt x="1528" y="2148"/>
                </a:lnTo>
                <a:lnTo>
                  <a:pt x="1534" y="2160"/>
                </a:lnTo>
                <a:lnTo>
                  <a:pt x="1544" y="2172"/>
                </a:lnTo>
                <a:lnTo>
                  <a:pt x="1554" y="2182"/>
                </a:lnTo>
                <a:lnTo>
                  <a:pt x="1558" y="2186"/>
                </a:lnTo>
                <a:lnTo>
                  <a:pt x="1560" y="2184"/>
                </a:lnTo>
                <a:lnTo>
                  <a:pt x="1562" y="2176"/>
                </a:lnTo>
                <a:lnTo>
                  <a:pt x="1564" y="2168"/>
                </a:lnTo>
                <a:lnTo>
                  <a:pt x="1568" y="2162"/>
                </a:lnTo>
                <a:lnTo>
                  <a:pt x="1574" y="2158"/>
                </a:lnTo>
                <a:lnTo>
                  <a:pt x="1584" y="2156"/>
                </a:lnTo>
                <a:lnTo>
                  <a:pt x="1592" y="2154"/>
                </a:lnTo>
                <a:lnTo>
                  <a:pt x="1594" y="2156"/>
                </a:lnTo>
                <a:lnTo>
                  <a:pt x="1588" y="2162"/>
                </a:lnTo>
                <a:lnTo>
                  <a:pt x="1582" y="2166"/>
                </a:lnTo>
                <a:lnTo>
                  <a:pt x="1578" y="2172"/>
                </a:lnTo>
                <a:lnTo>
                  <a:pt x="1576" y="2180"/>
                </a:lnTo>
                <a:lnTo>
                  <a:pt x="1576" y="2188"/>
                </a:lnTo>
                <a:lnTo>
                  <a:pt x="1582" y="2196"/>
                </a:lnTo>
                <a:lnTo>
                  <a:pt x="1586" y="2200"/>
                </a:lnTo>
                <a:lnTo>
                  <a:pt x="1588" y="2202"/>
                </a:lnTo>
                <a:lnTo>
                  <a:pt x="1590" y="2212"/>
                </a:lnTo>
                <a:lnTo>
                  <a:pt x="1592" y="2218"/>
                </a:lnTo>
                <a:lnTo>
                  <a:pt x="1596" y="2220"/>
                </a:lnTo>
                <a:lnTo>
                  <a:pt x="1600" y="2220"/>
                </a:lnTo>
                <a:lnTo>
                  <a:pt x="1604" y="2218"/>
                </a:lnTo>
                <a:lnTo>
                  <a:pt x="1608" y="2216"/>
                </a:lnTo>
                <a:lnTo>
                  <a:pt x="1610" y="2216"/>
                </a:lnTo>
                <a:lnTo>
                  <a:pt x="1610" y="2220"/>
                </a:lnTo>
                <a:lnTo>
                  <a:pt x="1606" y="2228"/>
                </a:lnTo>
                <a:lnTo>
                  <a:pt x="1600" y="2246"/>
                </a:lnTo>
                <a:lnTo>
                  <a:pt x="1596" y="2256"/>
                </a:lnTo>
                <a:lnTo>
                  <a:pt x="1598" y="2262"/>
                </a:lnTo>
                <a:lnTo>
                  <a:pt x="1600" y="2262"/>
                </a:lnTo>
                <a:lnTo>
                  <a:pt x="1602" y="2262"/>
                </a:lnTo>
                <a:lnTo>
                  <a:pt x="1602" y="2268"/>
                </a:lnTo>
                <a:lnTo>
                  <a:pt x="1604" y="2276"/>
                </a:lnTo>
                <a:lnTo>
                  <a:pt x="1606" y="2278"/>
                </a:lnTo>
                <a:lnTo>
                  <a:pt x="1608" y="2280"/>
                </a:lnTo>
                <a:lnTo>
                  <a:pt x="1612" y="2280"/>
                </a:lnTo>
                <a:lnTo>
                  <a:pt x="1614" y="2278"/>
                </a:lnTo>
                <a:lnTo>
                  <a:pt x="1614" y="2270"/>
                </a:lnTo>
                <a:lnTo>
                  <a:pt x="1616" y="2260"/>
                </a:lnTo>
                <a:lnTo>
                  <a:pt x="1618" y="2256"/>
                </a:lnTo>
                <a:lnTo>
                  <a:pt x="1622" y="2254"/>
                </a:lnTo>
                <a:lnTo>
                  <a:pt x="1632" y="2248"/>
                </a:lnTo>
                <a:lnTo>
                  <a:pt x="1638" y="2242"/>
                </a:lnTo>
                <a:lnTo>
                  <a:pt x="1642" y="2240"/>
                </a:lnTo>
                <a:lnTo>
                  <a:pt x="1644" y="2240"/>
                </a:lnTo>
                <a:lnTo>
                  <a:pt x="1644" y="2242"/>
                </a:lnTo>
                <a:lnTo>
                  <a:pt x="1646" y="2246"/>
                </a:lnTo>
                <a:lnTo>
                  <a:pt x="1648" y="2246"/>
                </a:lnTo>
                <a:lnTo>
                  <a:pt x="1654" y="2246"/>
                </a:lnTo>
                <a:lnTo>
                  <a:pt x="1660" y="2248"/>
                </a:lnTo>
                <a:lnTo>
                  <a:pt x="1660" y="2250"/>
                </a:lnTo>
                <a:lnTo>
                  <a:pt x="1660" y="2254"/>
                </a:lnTo>
                <a:lnTo>
                  <a:pt x="1660" y="2258"/>
                </a:lnTo>
                <a:lnTo>
                  <a:pt x="1656" y="2254"/>
                </a:lnTo>
                <a:lnTo>
                  <a:pt x="1652" y="2252"/>
                </a:lnTo>
                <a:lnTo>
                  <a:pt x="1648" y="2252"/>
                </a:lnTo>
                <a:lnTo>
                  <a:pt x="1642" y="2254"/>
                </a:lnTo>
                <a:lnTo>
                  <a:pt x="1636" y="2258"/>
                </a:lnTo>
                <a:lnTo>
                  <a:pt x="1624" y="2268"/>
                </a:lnTo>
                <a:lnTo>
                  <a:pt x="1618" y="2276"/>
                </a:lnTo>
                <a:lnTo>
                  <a:pt x="1618" y="2282"/>
                </a:lnTo>
                <a:lnTo>
                  <a:pt x="1618" y="2290"/>
                </a:lnTo>
                <a:lnTo>
                  <a:pt x="1620" y="2294"/>
                </a:lnTo>
                <a:lnTo>
                  <a:pt x="1622" y="2298"/>
                </a:lnTo>
                <a:lnTo>
                  <a:pt x="1626" y="2300"/>
                </a:lnTo>
                <a:lnTo>
                  <a:pt x="1628" y="2302"/>
                </a:lnTo>
                <a:lnTo>
                  <a:pt x="1626" y="2306"/>
                </a:lnTo>
                <a:lnTo>
                  <a:pt x="1622" y="2308"/>
                </a:lnTo>
                <a:lnTo>
                  <a:pt x="1622" y="2310"/>
                </a:lnTo>
                <a:lnTo>
                  <a:pt x="1624" y="2312"/>
                </a:lnTo>
                <a:lnTo>
                  <a:pt x="1626" y="2312"/>
                </a:lnTo>
                <a:lnTo>
                  <a:pt x="1624" y="2316"/>
                </a:lnTo>
                <a:lnTo>
                  <a:pt x="1620" y="2318"/>
                </a:lnTo>
                <a:lnTo>
                  <a:pt x="1620" y="2320"/>
                </a:lnTo>
                <a:lnTo>
                  <a:pt x="1622" y="2324"/>
                </a:lnTo>
                <a:lnTo>
                  <a:pt x="1624" y="2326"/>
                </a:lnTo>
                <a:lnTo>
                  <a:pt x="1632" y="2332"/>
                </a:lnTo>
                <a:lnTo>
                  <a:pt x="1642" y="2336"/>
                </a:lnTo>
                <a:lnTo>
                  <a:pt x="1650" y="2338"/>
                </a:lnTo>
                <a:lnTo>
                  <a:pt x="1656" y="2336"/>
                </a:lnTo>
                <a:lnTo>
                  <a:pt x="1662" y="2334"/>
                </a:lnTo>
                <a:lnTo>
                  <a:pt x="1670" y="2332"/>
                </a:lnTo>
                <a:lnTo>
                  <a:pt x="1676" y="2334"/>
                </a:lnTo>
                <a:lnTo>
                  <a:pt x="1676" y="2338"/>
                </a:lnTo>
                <a:lnTo>
                  <a:pt x="1676" y="2340"/>
                </a:lnTo>
                <a:lnTo>
                  <a:pt x="1682" y="2340"/>
                </a:lnTo>
                <a:lnTo>
                  <a:pt x="1688" y="2340"/>
                </a:lnTo>
                <a:lnTo>
                  <a:pt x="1688" y="2344"/>
                </a:lnTo>
                <a:lnTo>
                  <a:pt x="1686" y="2352"/>
                </a:lnTo>
                <a:lnTo>
                  <a:pt x="1686" y="2356"/>
                </a:lnTo>
                <a:lnTo>
                  <a:pt x="1686" y="2358"/>
                </a:lnTo>
                <a:lnTo>
                  <a:pt x="1688" y="2360"/>
                </a:lnTo>
                <a:lnTo>
                  <a:pt x="1694" y="2360"/>
                </a:lnTo>
                <a:lnTo>
                  <a:pt x="1700" y="2360"/>
                </a:lnTo>
                <a:lnTo>
                  <a:pt x="1704" y="2362"/>
                </a:lnTo>
                <a:lnTo>
                  <a:pt x="1706" y="2364"/>
                </a:lnTo>
                <a:lnTo>
                  <a:pt x="1714" y="2362"/>
                </a:lnTo>
                <a:lnTo>
                  <a:pt x="1718" y="2360"/>
                </a:lnTo>
                <a:lnTo>
                  <a:pt x="1724" y="2362"/>
                </a:lnTo>
                <a:lnTo>
                  <a:pt x="1730" y="2364"/>
                </a:lnTo>
                <a:lnTo>
                  <a:pt x="1736" y="2368"/>
                </a:lnTo>
                <a:lnTo>
                  <a:pt x="1738" y="2370"/>
                </a:lnTo>
                <a:lnTo>
                  <a:pt x="1742" y="2368"/>
                </a:lnTo>
                <a:lnTo>
                  <a:pt x="1746" y="2368"/>
                </a:lnTo>
                <a:lnTo>
                  <a:pt x="1748" y="2368"/>
                </a:lnTo>
                <a:lnTo>
                  <a:pt x="1750" y="2374"/>
                </a:lnTo>
                <a:lnTo>
                  <a:pt x="1750" y="2382"/>
                </a:lnTo>
                <a:lnTo>
                  <a:pt x="1748" y="2384"/>
                </a:lnTo>
                <a:lnTo>
                  <a:pt x="1744" y="2386"/>
                </a:lnTo>
                <a:lnTo>
                  <a:pt x="1742" y="2388"/>
                </a:lnTo>
                <a:lnTo>
                  <a:pt x="1742" y="2390"/>
                </a:lnTo>
                <a:lnTo>
                  <a:pt x="1748" y="2398"/>
                </a:lnTo>
                <a:lnTo>
                  <a:pt x="1758" y="2402"/>
                </a:lnTo>
                <a:lnTo>
                  <a:pt x="1764" y="2404"/>
                </a:lnTo>
                <a:lnTo>
                  <a:pt x="1768" y="2402"/>
                </a:lnTo>
                <a:lnTo>
                  <a:pt x="1776" y="2398"/>
                </a:lnTo>
                <a:lnTo>
                  <a:pt x="1778" y="2392"/>
                </a:lnTo>
                <a:lnTo>
                  <a:pt x="1780" y="2392"/>
                </a:lnTo>
                <a:lnTo>
                  <a:pt x="1780" y="2398"/>
                </a:lnTo>
                <a:lnTo>
                  <a:pt x="1780" y="2406"/>
                </a:lnTo>
                <a:lnTo>
                  <a:pt x="1784" y="2408"/>
                </a:lnTo>
                <a:lnTo>
                  <a:pt x="1786" y="2410"/>
                </a:lnTo>
                <a:lnTo>
                  <a:pt x="1786" y="2414"/>
                </a:lnTo>
                <a:lnTo>
                  <a:pt x="1784" y="2416"/>
                </a:lnTo>
                <a:lnTo>
                  <a:pt x="1780" y="2412"/>
                </a:lnTo>
                <a:lnTo>
                  <a:pt x="1776" y="2408"/>
                </a:lnTo>
                <a:lnTo>
                  <a:pt x="1774" y="2408"/>
                </a:lnTo>
                <a:lnTo>
                  <a:pt x="1772" y="2408"/>
                </a:lnTo>
                <a:lnTo>
                  <a:pt x="1772" y="2412"/>
                </a:lnTo>
                <a:lnTo>
                  <a:pt x="1774" y="2416"/>
                </a:lnTo>
                <a:lnTo>
                  <a:pt x="1782" y="2422"/>
                </a:lnTo>
                <a:lnTo>
                  <a:pt x="1790" y="2426"/>
                </a:lnTo>
                <a:lnTo>
                  <a:pt x="1794" y="2426"/>
                </a:lnTo>
                <a:lnTo>
                  <a:pt x="1796" y="2424"/>
                </a:lnTo>
                <a:lnTo>
                  <a:pt x="1798" y="2418"/>
                </a:lnTo>
                <a:lnTo>
                  <a:pt x="1800" y="2414"/>
                </a:lnTo>
                <a:lnTo>
                  <a:pt x="1804" y="2414"/>
                </a:lnTo>
                <a:lnTo>
                  <a:pt x="1804" y="2418"/>
                </a:lnTo>
                <a:lnTo>
                  <a:pt x="1804" y="2424"/>
                </a:lnTo>
                <a:lnTo>
                  <a:pt x="1806" y="2432"/>
                </a:lnTo>
                <a:lnTo>
                  <a:pt x="1810" y="2438"/>
                </a:lnTo>
                <a:lnTo>
                  <a:pt x="1810" y="2444"/>
                </a:lnTo>
                <a:lnTo>
                  <a:pt x="1808" y="2450"/>
                </a:lnTo>
                <a:lnTo>
                  <a:pt x="1810" y="2450"/>
                </a:lnTo>
                <a:lnTo>
                  <a:pt x="1814" y="2450"/>
                </a:lnTo>
                <a:lnTo>
                  <a:pt x="1816" y="2446"/>
                </a:lnTo>
                <a:lnTo>
                  <a:pt x="1818" y="2444"/>
                </a:lnTo>
                <a:lnTo>
                  <a:pt x="1820" y="2444"/>
                </a:lnTo>
                <a:lnTo>
                  <a:pt x="1824" y="2448"/>
                </a:lnTo>
                <a:lnTo>
                  <a:pt x="1824" y="2454"/>
                </a:lnTo>
                <a:lnTo>
                  <a:pt x="1824" y="2460"/>
                </a:lnTo>
                <a:lnTo>
                  <a:pt x="1828" y="2464"/>
                </a:lnTo>
                <a:lnTo>
                  <a:pt x="1832" y="2468"/>
                </a:lnTo>
                <a:lnTo>
                  <a:pt x="1832" y="2470"/>
                </a:lnTo>
                <a:lnTo>
                  <a:pt x="1834" y="2474"/>
                </a:lnTo>
                <a:lnTo>
                  <a:pt x="1832" y="2476"/>
                </a:lnTo>
                <a:lnTo>
                  <a:pt x="1830" y="2478"/>
                </a:lnTo>
                <a:lnTo>
                  <a:pt x="1826" y="2478"/>
                </a:lnTo>
                <a:lnTo>
                  <a:pt x="1826" y="2480"/>
                </a:lnTo>
                <a:lnTo>
                  <a:pt x="1830" y="2490"/>
                </a:lnTo>
                <a:lnTo>
                  <a:pt x="1838" y="2500"/>
                </a:lnTo>
                <a:lnTo>
                  <a:pt x="1840" y="2510"/>
                </a:lnTo>
                <a:lnTo>
                  <a:pt x="1842" y="2520"/>
                </a:lnTo>
                <a:lnTo>
                  <a:pt x="1840" y="2538"/>
                </a:lnTo>
                <a:lnTo>
                  <a:pt x="1838" y="2546"/>
                </a:lnTo>
                <a:lnTo>
                  <a:pt x="1836" y="2550"/>
                </a:lnTo>
                <a:lnTo>
                  <a:pt x="1836" y="2548"/>
                </a:lnTo>
                <a:lnTo>
                  <a:pt x="1834" y="2544"/>
                </a:lnTo>
                <a:lnTo>
                  <a:pt x="1828" y="2510"/>
                </a:lnTo>
                <a:lnTo>
                  <a:pt x="1824" y="2504"/>
                </a:lnTo>
                <a:lnTo>
                  <a:pt x="1818" y="2500"/>
                </a:lnTo>
                <a:lnTo>
                  <a:pt x="1808" y="2496"/>
                </a:lnTo>
                <a:lnTo>
                  <a:pt x="1798" y="2496"/>
                </a:lnTo>
                <a:lnTo>
                  <a:pt x="1776" y="2494"/>
                </a:lnTo>
                <a:lnTo>
                  <a:pt x="1766" y="2492"/>
                </a:lnTo>
                <a:lnTo>
                  <a:pt x="1758" y="2488"/>
                </a:lnTo>
                <a:lnTo>
                  <a:pt x="1752" y="2484"/>
                </a:lnTo>
                <a:lnTo>
                  <a:pt x="1748" y="2484"/>
                </a:lnTo>
                <a:lnTo>
                  <a:pt x="1744" y="2486"/>
                </a:lnTo>
                <a:lnTo>
                  <a:pt x="1744" y="2490"/>
                </a:lnTo>
                <a:lnTo>
                  <a:pt x="1744" y="2496"/>
                </a:lnTo>
                <a:lnTo>
                  <a:pt x="1746" y="2502"/>
                </a:lnTo>
                <a:lnTo>
                  <a:pt x="1754" y="2516"/>
                </a:lnTo>
                <a:lnTo>
                  <a:pt x="1760" y="2526"/>
                </a:lnTo>
                <a:lnTo>
                  <a:pt x="1764" y="2536"/>
                </a:lnTo>
                <a:lnTo>
                  <a:pt x="1770" y="2564"/>
                </a:lnTo>
                <a:lnTo>
                  <a:pt x="1774" y="2596"/>
                </a:lnTo>
                <a:lnTo>
                  <a:pt x="1774" y="2628"/>
                </a:lnTo>
                <a:lnTo>
                  <a:pt x="1774" y="2666"/>
                </a:lnTo>
                <a:lnTo>
                  <a:pt x="1770" y="2708"/>
                </a:lnTo>
                <a:lnTo>
                  <a:pt x="1766" y="2750"/>
                </a:lnTo>
                <a:lnTo>
                  <a:pt x="1762" y="2766"/>
                </a:lnTo>
                <a:lnTo>
                  <a:pt x="1758" y="2780"/>
                </a:lnTo>
                <a:lnTo>
                  <a:pt x="1754" y="2794"/>
                </a:lnTo>
                <a:lnTo>
                  <a:pt x="1754" y="2810"/>
                </a:lnTo>
                <a:lnTo>
                  <a:pt x="1756" y="2826"/>
                </a:lnTo>
                <a:lnTo>
                  <a:pt x="1760" y="2842"/>
                </a:lnTo>
                <a:lnTo>
                  <a:pt x="1764" y="2860"/>
                </a:lnTo>
                <a:lnTo>
                  <a:pt x="1766" y="2878"/>
                </a:lnTo>
                <a:lnTo>
                  <a:pt x="1766" y="2894"/>
                </a:lnTo>
                <a:lnTo>
                  <a:pt x="1764" y="2912"/>
                </a:lnTo>
                <a:lnTo>
                  <a:pt x="1760" y="2924"/>
                </a:lnTo>
                <a:lnTo>
                  <a:pt x="1760" y="2936"/>
                </a:lnTo>
                <a:lnTo>
                  <a:pt x="1762" y="2944"/>
                </a:lnTo>
                <a:lnTo>
                  <a:pt x="1766" y="2952"/>
                </a:lnTo>
                <a:lnTo>
                  <a:pt x="1774" y="2970"/>
                </a:lnTo>
                <a:lnTo>
                  <a:pt x="1778" y="2980"/>
                </a:lnTo>
                <a:lnTo>
                  <a:pt x="1782" y="2996"/>
                </a:lnTo>
                <a:lnTo>
                  <a:pt x="1784" y="3010"/>
                </a:lnTo>
                <a:lnTo>
                  <a:pt x="1788" y="3022"/>
                </a:lnTo>
                <a:lnTo>
                  <a:pt x="1792" y="3028"/>
                </a:lnTo>
                <a:lnTo>
                  <a:pt x="1798" y="3034"/>
                </a:lnTo>
                <a:lnTo>
                  <a:pt x="1808" y="3044"/>
                </a:lnTo>
                <a:lnTo>
                  <a:pt x="1812" y="3050"/>
                </a:lnTo>
                <a:lnTo>
                  <a:pt x="1814" y="3056"/>
                </a:lnTo>
                <a:lnTo>
                  <a:pt x="1816" y="3064"/>
                </a:lnTo>
                <a:lnTo>
                  <a:pt x="1818" y="3068"/>
                </a:lnTo>
                <a:lnTo>
                  <a:pt x="1826" y="3072"/>
                </a:lnTo>
                <a:lnTo>
                  <a:pt x="1828" y="3074"/>
                </a:lnTo>
                <a:lnTo>
                  <a:pt x="1832" y="3078"/>
                </a:lnTo>
                <a:lnTo>
                  <a:pt x="1834" y="3086"/>
                </a:lnTo>
                <a:lnTo>
                  <a:pt x="1836" y="3098"/>
                </a:lnTo>
                <a:lnTo>
                  <a:pt x="1838" y="3110"/>
                </a:lnTo>
                <a:lnTo>
                  <a:pt x="1842" y="3118"/>
                </a:lnTo>
                <a:lnTo>
                  <a:pt x="1848" y="3122"/>
                </a:lnTo>
                <a:lnTo>
                  <a:pt x="1852" y="3124"/>
                </a:lnTo>
                <a:lnTo>
                  <a:pt x="1856" y="3128"/>
                </a:lnTo>
                <a:lnTo>
                  <a:pt x="1860" y="3130"/>
                </a:lnTo>
                <a:lnTo>
                  <a:pt x="1862" y="3134"/>
                </a:lnTo>
                <a:lnTo>
                  <a:pt x="1860" y="3140"/>
                </a:lnTo>
                <a:lnTo>
                  <a:pt x="1858" y="3146"/>
                </a:lnTo>
                <a:lnTo>
                  <a:pt x="1858" y="3152"/>
                </a:lnTo>
                <a:lnTo>
                  <a:pt x="1860" y="3158"/>
                </a:lnTo>
                <a:lnTo>
                  <a:pt x="1862" y="3164"/>
                </a:lnTo>
                <a:lnTo>
                  <a:pt x="1874" y="3178"/>
                </a:lnTo>
                <a:lnTo>
                  <a:pt x="1890" y="3200"/>
                </a:lnTo>
                <a:lnTo>
                  <a:pt x="1900" y="3212"/>
                </a:lnTo>
                <a:lnTo>
                  <a:pt x="1904" y="3222"/>
                </a:lnTo>
                <a:lnTo>
                  <a:pt x="1908" y="3230"/>
                </a:lnTo>
                <a:lnTo>
                  <a:pt x="1910" y="3238"/>
                </a:lnTo>
                <a:lnTo>
                  <a:pt x="1910" y="3250"/>
                </a:lnTo>
                <a:lnTo>
                  <a:pt x="1912" y="3254"/>
                </a:lnTo>
                <a:lnTo>
                  <a:pt x="1916" y="3258"/>
                </a:lnTo>
                <a:lnTo>
                  <a:pt x="1920" y="3260"/>
                </a:lnTo>
                <a:lnTo>
                  <a:pt x="1926" y="3262"/>
                </a:lnTo>
                <a:lnTo>
                  <a:pt x="1940" y="3264"/>
                </a:lnTo>
                <a:lnTo>
                  <a:pt x="1950" y="3266"/>
                </a:lnTo>
                <a:lnTo>
                  <a:pt x="1958" y="3270"/>
                </a:lnTo>
                <a:lnTo>
                  <a:pt x="1968" y="3276"/>
                </a:lnTo>
                <a:lnTo>
                  <a:pt x="1978" y="3284"/>
                </a:lnTo>
                <a:lnTo>
                  <a:pt x="1988" y="3292"/>
                </a:lnTo>
                <a:lnTo>
                  <a:pt x="1994" y="3296"/>
                </a:lnTo>
                <a:lnTo>
                  <a:pt x="2006" y="3300"/>
                </a:lnTo>
                <a:lnTo>
                  <a:pt x="2016" y="3302"/>
                </a:lnTo>
                <a:lnTo>
                  <a:pt x="2022" y="3306"/>
                </a:lnTo>
                <a:lnTo>
                  <a:pt x="2030" y="3312"/>
                </a:lnTo>
                <a:lnTo>
                  <a:pt x="2036" y="3320"/>
                </a:lnTo>
                <a:lnTo>
                  <a:pt x="2042" y="3326"/>
                </a:lnTo>
                <a:lnTo>
                  <a:pt x="2046" y="3338"/>
                </a:lnTo>
                <a:lnTo>
                  <a:pt x="2048" y="3350"/>
                </a:lnTo>
                <a:lnTo>
                  <a:pt x="2052" y="3362"/>
                </a:lnTo>
                <a:lnTo>
                  <a:pt x="2068" y="3394"/>
                </a:lnTo>
                <a:lnTo>
                  <a:pt x="2078" y="3420"/>
                </a:lnTo>
                <a:lnTo>
                  <a:pt x="2092" y="3460"/>
                </a:lnTo>
                <a:lnTo>
                  <a:pt x="2100" y="3488"/>
                </a:lnTo>
                <a:lnTo>
                  <a:pt x="2106" y="3498"/>
                </a:lnTo>
                <a:lnTo>
                  <a:pt x="2112" y="3508"/>
                </a:lnTo>
                <a:lnTo>
                  <a:pt x="2120" y="3518"/>
                </a:lnTo>
                <a:lnTo>
                  <a:pt x="2130" y="3526"/>
                </a:lnTo>
                <a:lnTo>
                  <a:pt x="2150" y="3544"/>
                </a:lnTo>
                <a:lnTo>
                  <a:pt x="2160" y="3552"/>
                </a:lnTo>
                <a:lnTo>
                  <a:pt x="2166" y="3564"/>
                </a:lnTo>
                <a:lnTo>
                  <a:pt x="2170" y="3576"/>
                </a:lnTo>
                <a:lnTo>
                  <a:pt x="2170" y="3590"/>
                </a:lnTo>
                <a:lnTo>
                  <a:pt x="2170" y="3596"/>
                </a:lnTo>
                <a:lnTo>
                  <a:pt x="2168" y="3600"/>
                </a:lnTo>
                <a:lnTo>
                  <a:pt x="2164" y="3604"/>
                </a:lnTo>
                <a:lnTo>
                  <a:pt x="2162" y="3606"/>
                </a:lnTo>
                <a:lnTo>
                  <a:pt x="2154" y="3608"/>
                </a:lnTo>
                <a:lnTo>
                  <a:pt x="2148" y="3608"/>
                </a:lnTo>
                <a:lnTo>
                  <a:pt x="2142" y="3608"/>
                </a:lnTo>
                <a:lnTo>
                  <a:pt x="2140" y="3608"/>
                </a:lnTo>
                <a:lnTo>
                  <a:pt x="2140" y="3612"/>
                </a:lnTo>
                <a:lnTo>
                  <a:pt x="2146" y="3620"/>
                </a:lnTo>
                <a:lnTo>
                  <a:pt x="2156" y="3632"/>
                </a:lnTo>
                <a:lnTo>
                  <a:pt x="2166" y="3640"/>
                </a:lnTo>
                <a:lnTo>
                  <a:pt x="2188" y="3654"/>
                </a:lnTo>
                <a:lnTo>
                  <a:pt x="2214" y="3668"/>
                </a:lnTo>
                <a:lnTo>
                  <a:pt x="2226" y="3676"/>
                </a:lnTo>
                <a:lnTo>
                  <a:pt x="2240" y="3686"/>
                </a:lnTo>
                <a:lnTo>
                  <a:pt x="2244" y="3692"/>
                </a:lnTo>
                <a:lnTo>
                  <a:pt x="2248" y="3698"/>
                </a:lnTo>
                <a:lnTo>
                  <a:pt x="2250" y="3704"/>
                </a:lnTo>
                <a:lnTo>
                  <a:pt x="2252" y="3710"/>
                </a:lnTo>
                <a:lnTo>
                  <a:pt x="2252" y="3722"/>
                </a:lnTo>
                <a:lnTo>
                  <a:pt x="2250" y="3734"/>
                </a:lnTo>
                <a:lnTo>
                  <a:pt x="2248" y="3746"/>
                </a:lnTo>
                <a:lnTo>
                  <a:pt x="2250" y="3754"/>
                </a:lnTo>
                <a:lnTo>
                  <a:pt x="2252" y="3760"/>
                </a:lnTo>
                <a:lnTo>
                  <a:pt x="2256" y="3768"/>
                </a:lnTo>
                <a:lnTo>
                  <a:pt x="2262" y="3774"/>
                </a:lnTo>
                <a:lnTo>
                  <a:pt x="2270" y="3782"/>
                </a:lnTo>
                <a:lnTo>
                  <a:pt x="2280" y="3790"/>
                </a:lnTo>
                <a:lnTo>
                  <a:pt x="2302" y="3806"/>
                </a:lnTo>
                <a:lnTo>
                  <a:pt x="2316" y="3820"/>
                </a:lnTo>
                <a:lnTo>
                  <a:pt x="2326" y="3834"/>
                </a:lnTo>
                <a:lnTo>
                  <a:pt x="2332" y="3844"/>
                </a:lnTo>
                <a:lnTo>
                  <a:pt x="2336" y="3852"/>
                </a:lnTo>
                <a:lnTo>
                  <a:pt x="2340" y="3858"/>
                </a:lnTo>
                <a:lnTo>
                  <a:pt x="2344" y="3858"/>
                </a:lnTo>
                <a:lnTo>
                  <a:pt x="2352" y="3856"/>
                </a:lnTo>
                <a:lnTo>
                  <a:pt x="2358" y="3850"/>
                </a:lnTo>
                <a:lnTo>
                  <a:pt x="2362" y="3844"/>
                </a:lnTo>
                <a:lnTo>
                  <a:pt x="2364" y="3840"/>
                </a:lnTo>
                <a:lnTo>
                  <a:pt x="2364" y="3836"/>
                </a:lnTo>
                <a:lnTo>
                  <a:pt x="2358" y="3822"/>
                </a:lnTo>
                <a:lnTo>
                  <a:pt x="2346" y="3804"/>
                </a:lnTo>
                <a:lnTo>
                  <a:pt x="2342" y="3794"/>
                </a:lnTo>
                <a:lnTo>
                  <a:pt x="2336" y="3790"/>
                </a:lnTo>
                <a:lnTo>
                  <a:pt x="2332" y="3788"/>
                </a:lnTo>
                <a:lnTo>
                  <a:pt x="2330" y="3790"/>
                </a:lnTo>
                <a:lnTo>
                  <a:pt x="2324" y="3792"/>
                </a:lnTo>
                <a:lnTo>
                  <a:pt x="2320" y="3792"/>
                </a:lnTo>
                <a:lnTo>
                  <a:pt x="2316" y="3790"/>
                </a:lnTo>
                <a:lnTo>
                  <a:pt x="2312" y="3784"/>
                </a:lnTo>
                <a:lnTo>
                  <a:pt x="2312" y="3780"/>
                </a:lnTo>
                <a:lnTo>
                  <a:pt x="2312" y="3772"/>
                </a:lnTo>
                <a:lnTo>
                  <a:pt x="2310" y="3766"/>
                </a:lnTo>
                <a:lnTo>
                  <a:pt x="2310" y="3758"/>
                </a:lnTo>
                <a:lnTo>
                  <a:pt x="2306" y="3750"/>
                </a:lnTo>
                <a:lnTo>
                  <a:pt x="2300" y="3736"/>
                </a:lnTo>
                <a:lnTo>
                  <a:pt x="2290" y="3716"/>
                </a:lnTo>
                <a:lnTo>
                  <a:pt x="2286" y="3702"/>
                </a:lnTo>
                <a:lnTo>
                  <a:pt x="2282" y="3688"/>
                </a:lnTo>
                <a:lnTo>
                  <a:pt x="2276" y="3668"/>
                </a:lnTo>
                <a:lnTo>
                  <a:pt x="2270" y="3656"/>
                </a:lnTo>
                <a:lnTo>
                  <a:pt x="2264" y="3646"/>
                </a:lnTo>
                <a:lnTo>
                  <a:pt x="2250" y="3630"/>
                </a:lnTo>
                <a:lnTo>
                  <a:pt x="2236" y="3612"/>
                </a:lnTo>
                <a:lnTo>
                  <a:pt x="2230" y="3600"/>
                </a:lnTo>
                <a:lnTo>
                  <a:pt x="2226" y="3588"/>
                </a:lnTo>
                <a:lnTo>
                  <a:pt x="2220" y="3576"/>
                </a:lnTo>
                <a:lnTo>
                  <a:pt x="2214" y="3564"/>
                </a:lnTo>
                <a:lnTo>
                  <a:pt x="2200" y="3544"/>
                </a:lnTo>
                <a:lnTo>
                  <a:pt x="2182" y="3524"/>
                </a:lnTo>
                <a:lnTo>
                  <a:pt x="2168" y="3504"/>
                </a:lnTo>
                <a:lnTo>
                  <a:pt x="2160" y="3490"/>
                </a:lnTo>
                <a:lnTo>
                  <a:pt x="2154" y="3474"/>
                </a:lnTo>
                <a:lnTo>
                  <a:pt x="2148" y="3456"/>
                </a:lnTo>
                <a:lnTo>
                  <a:pt x="2144" y="3438"/>
                </a:lnTo>
                <a:lnTo>
                  <a:pt x="2142" y="3422"/>
                </a:lnTo>
                <a:lnTo>
                  <a:pt x="2142" y="3410"/>
                </a:lnTo>
                <a:lnTo>
                  <a:pt x="2144" y="3406"/>
                </a:lnTo>
                <a:lnTo>
                  <a:pt x="2146" y="3404"/>
                </a:lnTo>
                <a:lnTo>
                  <a:pt x="2150" y="3404"/>
                </a:lnTo>
                <a:lnTo>
                  <a:pt x="2154" y="3406"/>
                </a:lnTo>
                <a:lnTo>
                  <a:pt x="2168" y="3414"/>
                </a:lnTo>
                <a:lnTo>
                  <a:pt x="2174" y="3414"/>
                </a:lnTo>
                <a:lnTo>
                  <a:pt x="2178" y="3414"/>
                </a:lnTo>
                <a:lnTo>
                  <a:pt x="2188" y="3418"/>
                </a:lnTo>
                <a:lnTo>
                  <a:pt x="2198" y="3424"/>
                </a:lnTo>
                <a:lnTo>
                  <a:pt x="2204" y="3426"/>
                </a:lnTo>
                <a:lnTo>
                  <a:pt x="2208" y="3432"/>
                </a:lnTo>
                <a:lnTo>
                  <a:pt x="2214" y="3448"/>
                </a:lnTo>
                <a:lnTo>
                  <a:pt x="2224" y="3476"/>
                </a:lnTo>
                <a:lnTo>
                  <a:pt x="2230" y="3494"/>
                </a:lnTo>
                <a:lnTo>
                  <a:pt x="2236" y="3514"/>
                </a:lnTo>
                <a:lnTo>
                  <a:pt x="2246" y="3532"/>
                </a:lnTo>
                <a:lnTo>
                  <a:pt x="2254" y="3550"/>
                </a:lnTo>
                <a:lnTo>
                  <a:pt x="2266" y="3568"/>
                </a:lnTo>
                <a:lnTo>
                  <a:pt x="2276" y="3582"/>
                </a:lnTo>
                <a:lnTo>
                  <a:pt x="2288" y="3594"/>
                </a:lnTo>
                <a:lnTo>
                  <a:pt x="2300" y="3604"/>
                </a:lnTo>
                <a:lnTo>
                  <a:pt x="2310" y="3612"/>
                </a:lnTo>
                <a:lnTo>
                  <a:pt x="2314" y="3618"/>
                </a:lnTo>
                <a:lnTo>
                  <a:pt x="2320" y="3632"/>
                </a:lnTo>
                <a:lnTo>
                  <a:pt x="2324" y="3640"/>
                </a:lnTo>
                <a:lnTo>
                  <a:pt x="2328" y="3646"/>
                </a:lnTo>
                <a:lnTo>
                  <a:pt x="2338" y="3654"/>
                </a:lnTo>
                <a:lnTo>
                  <a:pt x="2352" y="3660"/>
                </a:lnTo>
                <a:lnTo>
                  <a:pt x="2360" y="3664"/>
                </a:lnTo>
                <a:lnTo>
                  <a:pt x="2364" y="3668"/>
                </a:lnTo>
                <a:lnTo>
                  <a:pt x="2368" y="3672"/>
                </a:lnTo>
                <a:lnTo>
                  <a:pt x="2370" y="3676"/>
                </a:lnTo>
                <a:lnTo>
                  <a:pt x="2370" y="3684"/>
                </a:lnTo>
                <a:lnTo>
                  <a:pt x="2366" y="3694"/>
                </a:lnTo>
                <a:lnTo>
                  <a:pt x="2364" y="3702"/>
                </a:lnTo>
                <a:lnTo>
                  <a:pt x="2364" y="3712"/>
                </a:lnTo>
                <a:lnTo>
                  <a:pt x="2364" y="3716"/>
                </a:lnTo>
                <a:lnTo>
                  <a:pt x="2368" y="3720"/>
                </a:lnTo>
                <a:lnTo>
                  <a:pt x="2372" y="3726"/>
                </a:lnTo>
                <a:lnTo>
                  <a:pt x="2380" y="3730"/>
                </a:lnTo>
                <a:lnTo>
                  <a:pt x="2394" y="3738"/>
                </a:lnTo>
                <a:lnTo>
                  <a:pt x="2402" y="3744"/>
                </a:lnTo>
                <a:lnTo>
                  <a:pt x="2408" y="3750"/>
                </a:lnTo>
                <a:lnTo>
                  <a:pt x="2412" y="3756"/>
                </a:lnTo>
                <a:lnTo>
                  <a:pt x="2422" y="3774"/>
                </a:lnTo>
                <a:lnTo>
                  <a:pt x="2434" y="3786"/>
                </a:lnTo>
                <a:lnTo>
                  <a:pt x="2450" y="3804"/>
                </a:lnTo>
                <a:lnTo>
                  <a:pt x="2476" y="3830"/>
                </a:lnTo>
                <a:lnTo>
                  <a:pt x="2494" y="3850"/>
                </a:lnTo>
                <a:lnTo>
                  <a:pt x="2506" y="3868"/>
                </a:lnTo>
                <a:lnTo>
                  <a:pt x="2512" y="3882"/>
                </a:lnTo>
                <a:lnTo>
                  <a:pt x="2516" y="3894"/>
                </a:lnTo>
                <a:lnTo>
                  <a:pt x="2518" y="3904"/>
                </a:lnTo>
                <a:lnTo>
                  <a:pt x="2522" y="3914"/>
                </a:lnTo>
                <a:lnTo>
                  <a:pt x="2526" y="3926"/>
                </a:lnTo>
                <a:lnTo>
                  <a:pt x="2532" y="3938"/>
                </a:lnTo>
                <a:lnTo>
                  <a:pt x="2532" y="3948"/>
                </a:lnTo>
                <a:lnTo>
                  <a:pt x="2528" y="3958"/>
                </a:lnTo>
                <a:lnTo>
                  <a:pt x="2524" y="3968"/>
                </a:lnTo>
                <a:lnTo>
                  <a:pt x="2520" y="3978"/>
                </a:lnTo>
                <a:lnTo>
                  <a:pt x="2516" y="3988"/>
                </a:lnTo>
                <a:lnTo>
                  <a:pt x="2516" y="4000"/>
                </a:lnTo>
                <a:lnTo>
                  <a:pt x="2520" y="4012"/>
                </a:lnTo>
                <a:lnTo>
                  <a:pt x="2528" y="4024"/>
                </a:lnTo>
                <a:lnTo>
                  <a:pt x="2536" y="4032"/>
                </a:lnTo>
                <a:lnTo>
                  <a:pt x="2552" y="4046"/>
                </a:lnTo>
                <a:lnTo>
                  <a:pt x="2570" y="4060"/>
                </a:lnTo>
                <a:lnTo>
                  <a:pt x="2582" y="4068"/>
                </a:lnTo>
                <a:lnTo>
                  <a:pt x="2594" y="4080"/>
                </a:lnTo>
                <a:lnTo>
                  <a:pt x="2606" y="4090"/>
                </a:lnTo>
                <a:lnTo>
                  <a:pt x="2618" y="4098"/>
                </a:lnTo>
                <a:lnTo>
                  <a:pt x="2628" y="4102"/>
                </a:lnTo>
                <a:lnTo>
                  <a:pt x="2638" y="4104"/>
                </a:lnTo>
                <a:lnTo>
                  <a:pt x="2648" y="4106"/>
                </a:lnTo>
                <a:lnTo>
                  <a:pt x="2658" y="4110"/>
                </a:lnTo>
                <a:lnTo>
                  <a:pt x="2668" y="4116"/>
                </a:lnTo>
                <a:lnTo>
                  <a:pt x="2680" y="4126"/>
                </a:lnTo>
                <a:lnTo>
                  <a:pt x="2694" y="4138"/>
                </a:lnTo>
                <a:lnTo>
                  <a:pt x="2714" y="4150"/>
                </a:lnTo>
                <a:lnTo>
                  <a:pt x="2736" y="4162"/>
                </a:lnTo>
                <a:lnTo>
                  <a:pt x="2762" y="4176"/>
                </a:lnTo>
                <a:lnTo>
                  <a:pt x="2814" y="4198"/>
                </a:lnTo>
                <a:lnTo>
                  <a:pt x="2862" y="4218"/>
                </a:lnTo>
                <a:lnTo>
                  <a:pt x="2880" y="4222"/>
                </a:lnTo>
                <a:lnTo>
                  <a:pt x="2894" y="4222"/>
                </a:lnTo>
                <a:lnTo>
                  <a:pt x="2906" y="4218"/>
                </a:lnTo>
                <a:lnTo>
                  <a:pt x="2916" y="4212"/>
                </a:lnTo>
                <a:lnTo>
                  <a:pt x="2926" y="4206"/>
                </a:lnTo>
                <a:lnTo>
                  <a:pt x="2938" y="4200"/>
                </a:lnTo>
                <a:lnTo>
                  <a:pt x="2952" y="4198"/>
                </a:lnTo>
                <a:lnTo>
                  <a:pt x="2968" y="4198"/>
                </a:lnTo>
                <a:lnTo>
                  <a:pt x="2984" y="4204"/>
                </a:lnTo>
                <a:lnTo>
                  <a:pt x="2996" y="4210"/>
                </a:lnTo>
                <a:lnTo>
                  <a:pt x="3006" y="4220"/>
                </a:lnTo>
                <a:lnTo>
                  <a:pt x="3016" y="4230"/>
                </a:lnTo>
                <a:lnTo>
                  <a:pt x="3032" y="4252"/>
                </a:lnTo>
                <a:lnTo>
                  <a:pt x="3042" y="4264"/>
                </a:lnTo>
                <a:lnTo>
                  <a:pt x="3054" y="4278"/>
                </a:lnTo>
                <a:lnTo>
                  <a:pt x="3074" y="4294"/>
                </a:lnTo>
                <a:lnTo>
                  <a:pt x="3086" y="4304"/>
                </a:lnTo>
                <a:lnTo>
                  <a:pt x="3096" y="4306"/>
                </a:lnTo>
                <a:lnTo>
                  <a:pt x="3104" y="4306"/>
                </a:lnTo>
                <a:lnTo>
                  <a:pt x="3116" y="4306"/>
                </a:lnTo>
                <a:lnTo>
                  <a:pt x="3124" y="4310"/>
                </a:lnTo>
                <a:lnTo>
                  <a:pt x="3140" y="4316"/>
                </a:lnTo>
                <a:lnTo>
                  <a:pt x="3146" y="4322"/>
                </a:lnTo>
                <a:lnTo>
                  <a:pt x="3150" y="4326"/>
                </a:lnTo>
                <a:lnTo>
                  <a:pt x="3154" y="4328"/>
                </a:lnTo>
                <a:lnTo>
                  <a:pt x="3162" y="4328"/>
                </a:lnTo>
                <a:lnTo>
                  <a:pt x="3174" y="4332"/>
                </a:lnTo>
                <a:lnTo>
                  <a:pt x="3186" y="4338"/>
                </a:lnTo>
                <a:lnTo>
                  <a:pt x="3196" y="4342"/>
                </a:lnTo>
                <a:lnTo>
                  <a:pt x="3204" y="4346"/>
                </a:lnTo>
                <a:lnTo>
                  <a:pt x="3206" y="4346"/>
                </a:lnTo>
                <a:lnTo>
                  <a:pt x="3206" y="4344"/>
                </a:lnTo>
                <a:lnTo>
                  <a:pt x="3204" y="4342"/>
                </a:lnTo>
                <a:lnTo>
                  <a:pt x="3202" y="4340"/>
                </a:lnTo>
                <a:lnTo>
                  <a:pt x="3210" y="4344"/>
                </a:lnTo>
                <a:lnTo>
                  <a:pt x="3214" y="4346"/>
                </a:lnTo>
                <a:lnTo>
                  <a:pt x="3218" y="4346"/>
                </a:lnTo>
                <a:lnTo>
                  <a:pt x="3228" y="4344"/>
                </a:lnTo>
                <a:lnTo>
                  <a:pt x="3234" y="4342"/>
                </a:lnTo>
                <a:lnTo>
                  <a:pt x="3236" y="4340"/>
                </a:lnTo>
                <a:lnTo>
                  <a:pt x="3234" y="4340"/>
                </a:lnTo>
                <a:lnTo>
                  <a:pt x="3232" y="4338"/>
                </a:lnTo>
                <a:lnTo>
                  <a:pt x="3230" y="4336"/>
                </a:lnTo>
                <a:lnTo>
                  <a:pt x="3230" y="4334"/>
                </a:lnTo>
                <a:lnTo>
                  <a:pt x="3234" y="4334"/>
                </a:lnTo>
                <a:lnTo>
                  <a:pt x="3236" y="4334"/>
                </a:lnTo>
                <a:lnTo>
                  <a:pt x="3238" y="4334"/>
                </a:lnTo>
                <a:lnTo>
                  <a:pt x="3240" y="4332"/>
                </a:lnTo>
                <a:lnTo>
                  <a:pt x="3240" y="4330"/>
                </a:lnTo>
                <a:lnTo>
                  <a:pt x="3244" y="4336"/>
                </a:lnTo>
                <a:lnTo>
                  <a:pt x="3248" y="4344"/>
                </a:lnTo>
                <a:lnTo>
                  <a:pt x="3252" y="4348"/>
                </a:lnTo>
                <a:lnTo>
                  <a:pt x="3254" y="4352"/>
                </a:lnTo>
                <a:lnTo>
                  <a:pt x="3252" y="4354"/>
                </a:lnTo>
                <a:lnTo>
                  <a:pt x="3252" y="4358"/>
                </a:lnTo>
                <a:lnTo>
                  <a:pt x="3250" y="4358"/>
                </a:lnTo>
                <a:lnTo>
                  <a:pt x="3246" y="4354"/>
                </a:lnTo>
                <a:lnTo>
                  <a:pt x="3244" y="4352"/>
                </a:lnTo>
                <a:lnTo>
                  <a:pt x="3242" y="4352"/>
                </a:lnTo>
                <a:lnTo>
                  <a:pt x="3240" y="4354"/>
                </a:lnTo>
                <a:lnTo>
                  <a:pt x="3238" y="4358"/>
                </a:lnTo>
                <a:lnTo>
                  <a:pt x="3242" y="4362"/>
                </a:lnTo>
                <a:lnTo>
                  <a:pt x="3248" y="4366"/>
                </a:lnTo>
                <a:lnTo>
                  <a:pt x="3252" y="4374"/>
                </a:lnTo>
                <a:lnTo>
                  <a:pt x="3260" y="4382"/>
                </a:lnTo>
                <a:lnTo>
                  <a:pt x="3266" y="4388"/>
                </a:lnTo>
                <a:lnTo>
                  <a:pt x="3274" y="4394"/>
                </a:lnTo>
                <a:lnTo>
                  <a:pt x="3278" y="4398"/>
                </a:lnTo>
                <a:lnTo>
                  <a:pt x="3282" y="4406"/>
                </a:lnTo>
                <a:lnTo>
                  <a:pt x="3288" y="4418"/>
                </a:lnTo>
                <a:lnTo>
                  <a:pt x="3296" y="4426"/>
                </a:lnTo>
                <a:lnTo>
                  <a:pt x="3304" y="4434"/>
                </a:lnTo>
                <a:lnTo>
                  <a:pt x="3316" y="4446"/>
                </a:lnTo>
                <a:lnTo>
                  <a:pt x="3318" y="4450"/>
                </a:lnTo>
                <a:lnTo>
                  <a:pt x="3318" y="4452"/>
                </a:lnTo>
                <a:lnTo>
                  <a:pt x="3314" y="4454"/>
                </a:lnTo>
                <a:lnTo>
                  <a:pt x="3310" y="4456"/>
                </a:lnTo>
                <a:lnTo>
                  <a:pt x="3310" y="4458"/>
                </a:lnTo>
                <a:lnTo>
                  <a:pt x="3316" y="4460"/>
                </a:lnTo>
                <a:lnTo>
                  <a:pt x="3318" y="4460"/>
                </a:lnTo>
                <a:lnTo>
                  <a:pt x="3320" y="4462"/>
                </a:lnTo>
                <a:lnTo>
                  <a:pt x="3320" y="4468"/>
                </a:lnTo>
                <a:lnTo>
                  <a:pt x="3318" y="4474"/>
                </a:lnTo>
                <a:lnTo>
                  <a:pt x="3316" y="4474"/>
                </a:lnTo>
                <a:lnTo>
                  <a:pt x="3314" y="4474"/>
                </a:lnTo>
                <a:lnTo>
                  <a:pt x="3312" y="4480"/>
                </a:lnTo>
                <a:lnTo>
                  <a:pt x="3312" y="4490"/>
                </a:lnTo>
                <a:lnTo>
                  <a:pt x="3314" y="4498"/>
                </a:lnTo>
                <a:lnTo>
                  <a:pt x="3318" y="4504"/>
                </a:lnTo>
                <a:lnTo>
                  <a:pt x="3322" y="4506"/>
                </a:lnTo>
                <a:lnTo>
                  <a:pt x="3330" y="4510"/>
                </a:lnTo>
                <a:lnTo>
                  <a:pt x="3336" y="4514"/>
                </a:lnTo>
                <a:lnTo>
                  <a:pt x="3338" y="4518"/>
                </a:lnTo>
                <a:lnTo>
                  <a:pt x="3340" y="4520"/>
                </a:lnTo>
                <a:lnTo>
                  <a:pt x="3342" y="4520"/>
                </a:lnTo>
                <a:lnTo>
                  <a:pt x="3348" y="4512"/>
                </a:lnTo>
                <a:lnTo>
                  <a:pt x="3350" y="4510"/>
                </a:lnTo>
                <a:lnTo>
                  <a:pt x="3352" y="4508"/>
                </a:lnTo>
                <a:lnTo>
                  <a:pt x="3348" y="4506"/>
                </a:lnTo>
                <a:lnTo>
                  <a:pt x="3338" y="4498"/>
                </a:lnTo>
                <a:lnTo>
                  <a:pt x="3336" y="4494"/>
                </a:lnTo>
                <a:lnTo>
                  <a:pt x="3336" y="4492"/>
                </a:lnTo>
                <a:lnTo>
                  <a:pt x="3336" y="4490"/>
                </a:lnTo>
                <a:lnTo>
                  <a:pt x="3338" y="4492"/>
                </a:lnTo>
                <a:lnTo>
                  <a:pt x="3342" y="4494"/>
                </a:lnTo>
                <a:lnTo>
                  <a:pt x="3348" y="4496"/>
                </a:lnTo>
                <a:lnTo>
                  <a:pt x="3354" y="4500"/>
                </a:lnTo>
                <a:lnTo>
                  <a:pt x="3358" y="4506"/>
                </a:lnTo>
                <a:lnTo>
                  <a:pt x="3360" y="4514"/>
                </a:lnTo>
                <a:lnTo>
                  <a:pt x="3360" y="4518"/>
                </a:lnTo>
                <a:lnTo>
                  <a:pt x="3362" y="4522"/>
                </a:lnTo>
                <a:lnTo>
                  <a:pt x="3366" y="4524"/>
                </a:lnTo>
                <a:lnTo>
                  <a:pt x="3370" y="4524"/>
                </a:lnTo>
                <a:lnTo>
                  <a:pt x="3374" y="4526"/>
                </a:lnTo>
                <a:lnTo>
                  <a:pt x="3384" y="4532"/>
                </a:lnTo>
                <a:lnTo>
                  <a:pt x="3400" y="4544"/>
                </a:lnTo>
                <a:lnTo>
                  <a:pt x="3402" y="4548"/>
                </a:lnTo>
                <a:lnTo>
                  <a:pt x="3402" y="4552"/>
                </a:lnTo>
                <a:lnTo>
                  <a:pt x="3402" y="4558"/>
                </a:lnTo>
                <a:lnTo>
                  <a:pt x="3402" y="4562"/>
                </a:lnTo>
                <a:lnTo>
                  <a:pt x="3398" y="4566"/>
                </a:lnTo>
                <a:lnTo>
                  <a:pt x="3398" y="4568"/>
                </a:lnTo>
                <a:lnTo>
                  <a:pt x="3400" y="4572"/>
                </a:lnTo>
                <a:lnTo>
                  <a:pt x="3404" y="4576"/>
                </a:lnTo>
                <a:lnTo>
                  <a:pt x="3408" y="4578"/>
                </a:lnTo>
                <a:lnTo>
                  <a:pt x="3412" y="4578"/>
                </a:lnTo>
                <a:lnTo>
                  <a:pt x="3414" y="4580"/>
                </a:lnTo>
                <a:lnTo>
                  <a:pt x="3416" y="4580"/>
                </a:lnTo>
                <a:lnTo>
                  <a:pt x="3416" y="4576"/>
                </a:lnTo>
                <a:lnTo>
                  <a:pt x="3414" y="4574"/>
                </a:lnTo>
                <a:lnTo>
                  <a:pt x="3410" y="4570"/>
                </a:lnTo>
                <a:lnTo>
                  <a:pt x="3408" y="4566"/>
                </a:lnTo>
                <a:lnTo>
                  <a:pt x="3408" y="4564"/>
                </a:lnTo>
                <a:lnTo>
                  <a:pt x="3410" y="4562"/>
                </a:lnTo>
                <a:lnTo>
                  <a:pt x="3414" y="4562"/>
                </a:lnTo>
                <a:lnTo>
                  <a:pt x="3414" y="4564"/>
                </a:lnTo>
                <a:lnTo>
                  <a:pt x="3416" y="4566"/>
                </a:lnTo>
                <a:lnTo>
                  <a:pt x="3418" y="4568"/>
                </a:lnTo>
                <a:lnTo>
                  <a:pt x="3420" y="4570"/>
                </a:lnTo>
                <a:lnTo>
                  <a:pt x="3422" y="4572"/>
                </a:lnTo>
                <a:lnTo>
                  <a:pt x="3422" y="4576"/>
                </a:lnTo>
                <a:lnTo>
                  <a:pt x="3422" y="4582"/>
                </a:lnTo>
                <a:lnTo>
                  <a:pt x="3422" y="4586"/>
                </a:lnTo>
                <a:lnTo>
                  <a:pt x="3428" y="4592"/>
                </a:lnTo>
                <a:lnTo>
                  <a:pt x="3430" y="4596"/>
                </a:lnTo>
                <a:lnTo>
                  <a:pt x="3432" y="4594"/>
                </a:lnTo>
                <a:lnTo>
                  <a:pt x="3434" y="4588"/>
                </a:lnTo>
                <a:lnTo>
                  <a:pt x="3436" y="4584"/>
                </a:lnTo>
                <a:lnTo>
                  <a:pt x="3440" y="4584"/>
                </a:lnTo>
                <a:lnTo>
                  <a:pt x="3454" y="4586"/>
                </a:lnTo>
                <a:lnTo>
                  <a:pt x="3464" y="4590"/>
                </a:lnTo>
                <a:lnTo>
                  <a:pt x="3472" y="4592"/>
                </a:lnTo>
                <a:lnTo>
                  <a:pt x="3478" y="4592"/>
                </a:lnTo>
                <a:lnTo>
                  <a:pt x="3480" y="4594"/>
                </a:lnTo>
                <a:lnTo>
                  <a:pt x="3482" y="4602"/>
                </a:lnTo>
                <a:lnTo>
                  <a:pt x="3484" y="4606"/>
                </a:lnTo>
                <a:lnTo>
                  <a:pt x="3484" y="4608"/>
                </a:lnTo>
                <a:lnTo>
                  <a:pt x="3486" y="4612"/>
                </a:lnTo>
                <a:lnTo>
                  <a:pt x="3490" y="4614"/>
                </a:lnTo>
                <a:lnTo>
                  <a:pt x="3498" y="4618"/>
                </a:lnTo>
                <a:lnTo>
                  <a:pt x="3498" y="4616"/>
                </a:lnTo>
                <a:lnTo>
                  <a:pt x="3498" y="4612"/>
                </a:lnTo>
                <a:lnTo>
                  <a:pt x="3500" y="4608"/>
                </a:lnTo>
                <a:lnTo>
                  <a:pt x="3502" y="4606"/>
                </a:lnTo>
                <a:lnTo>
                  <a:pt x="3504" y="4606"/>
                </a:lnTo>
                <a:lnTo>
                  <a:pt x="3506" y="4608"/>
                </a:lnTo>
                <a:lnTo>
                  <a:pt x="3506" y="4612"/>
                </a:lnTo>
                <a:lnTo>
                  <a:pt x="3508" y="4618"/>
                </a:lnTo>
                <a:lnTo>
                  <a:pt x="3510" y="4626"/>
                </a:lnTo>
                <a:lnTo>
                  <a:pt x="3510" y="4634"/>
                </a:lnTo>
                <a:lnTo>
                  <a:pt x="3510" y="4636"/>
                </a:lnTo>
                <a:lnTo>
                  <a:pt x="3512" y="4638"/>
                </a:lnTo>
                <a:lnTo>
                  <a:pt x="3516" y="4638"/>
                </a:lnTo>
                <a:lnTo>
                  <a:pt x="3528" y="4636"/>
                </a:lnTo>
                <a:lnTo>
                  <a:pt x="3530" y="4636"/>
                </a:lnTo>
                <a:lnTo>
                  <a:pt x="3532" y="4634"/>
                </a:lnTo>
                <a:lnTo>
                  <a:pt x="3532" y="4632"/>
                </a:lnTo>
                <a:lnTo>
                  <a:pt x="3534" y="4628"/>
                </a:lnTo>
                <a:lnTo>
                  <a:pt x="3538" y="4628"/>
                </a:lnTo>
                <a:lnTo>
                  <a:pt x="3544" y="4626"/>
                </a:lnTo>
                <a:lnTo>
                  <a:pt x="3548" y="4624"/>
                </a:lnTo>
                <a:lnTo>
                  <a:pt x="3548" y="4622"/>
                </a:lnTo>
                <a:lnTo>
                  <a:pt x="3548" y="4620"/>
                </a:lnTo>
                <a:lnTo>
                  <a:pt x="3542" y="4612"/>
                </a:lnTo>
                <a:lnTo>
                  <a:pt x="3536" y="4604"/>
                </a:lnTo>
                <a:lnTo>
                  <a:pt x="3534" y="4600"/>
                </a:lnTo>
                <a:lnTo>
                  <a:pt x="3534" y="4598"/>
                </a:lnTo>
                <a:lnTo>
                  <a:pt x="3532" y="4598"/>
                </a:lnTo>
                <a:lnTo>
                  <a:pt x="3530" y="4598"/>
                </a:lnTo>
                <a:lnTo>
                  <a:pt x="3528" y="4596"/>
                </a:lnTo>
                <a:lnTo>
                  <a:pt x="3526" y="4592"/>
                </a:lnTo>
                <a:lnTo>
                  <a:pt x="3528" y="4586"/>
                </a:lnTo>
                <a:lnTo>
                  <a:pt x="3530" y="4586"/>
                </a:lnTo>
                <a:lnTo>
                  <a:pt x="3534" y="4584"/>
                </a:lnTo>
                <a:lnTo>
                  <a:pt x="3538" y="4584"/>
                </a:lnTo>
                <a:lnTo>
                  <a:pt x="3544" y="4582"/>
                </a:lnTo>
                <a:lnTo>
                  <a:pt x="3550" y="4576"/>
                </a:lnTo>
                <a:lnTo>
                  <a:pt x="3558" y="4566"/>
                </a:lnTo>
                <a:lnTo>
                  <a:pt x="3558" y="4564"/>
                </a:lnTo>
                <a:lnTo>
                  <a:pt x="3558" y="4562"/>
                </a:lnTo>
                <a:lnTo>
                  <a:pt x="3558" y="4558"/>
                </a:lnTo>
                <a:lnTo>
                  <a:pt x="3562" y="4556"/>
                </a:lnTo>
                <a:lnTo>
                  <a:pt x="3568" y="4554"/>
                </a:lnTo>
                <a:lnTo>
                  <a:pt x="3568" y="4552"/>
                </a:lnTo>
                <a:lnTo>
                  <a:pt x="3572" y="4550"/>
                </a:lnTo>
                <a:lnTo>
                  <a:pt x="3578" y="4548"/>
                </a:lnTo>
                <a:lnTo>
                  <a:pt x="3588" y="4552"/>
                </a:lnTo>
                <a:lnTo>
                  <a:pt x="3598" y="4558"/>
                </a:lnTo>
                <a:lnTo>
                  <a:pt x="3606" y="4566"/>
                </a:lnTo>
                <a:lnTo>
                  <a:pt x="3608" y="4568"/>
                </a:lnTo>
                <a:lnTo>
                  <a:pt x="3608" y="4570"/>
                </a:lnTo>
                <a:lnTo>
                  <a:pt x="3608" y="4574"/>
                </a:lnTo>
                <a:lnTo>
                  <a:pt x="3608" y="4578"/>
                </a:lnTo>
                <a:lnTo>
                  <a:pt x="3610" y="4580"/>
                </a:lnTo>
                <a:lnTo>
                  <a:pt x="3612" y="4580"/>
                </a:lnTo>
                <a:lnTo>
                  <a:pt x="3616" y="4576"/>
                </a:lnTo>
                <a:lnTo>
                  <a:pt x="3616" y="4578"/>
                </a:lnTo>
                <a:lnTo>
                  <a:pt x="3618" y="4578"/>
                </a:lnTo>
                <a:lnTo>
                  <a:pt x="3620" y="4578"/>
                </a:lnTo>
                <a:lnTo>
                  <a:pt x="3622" y="4576"/>
                </a:lnTo>
                <a:lnTo>
                  <a:pt x="3620" y="4578"/>
                </a:lnTo>
                <a:lnTo>
                  <a:pt x="3618" y="4586"/>
                </a:lnTo>
                <a:lnTo>
                  <a:pt x="3614" y="4596"/>
                </a:lnTo>
                <a:lnTo>
                  <a:pt x="3614" y="4600"/>
                </a:lnTo>
                <a:lnTo>
                  <a:pt x="3614" y="4604"/>
                </a:lnTo>
                <a:lnTo>
                  <a:pt x="3622" y="4620"/>
                </a:lnTo>
                <a:lnTo>
                  <a:pt x="3628" y="4628"/>
                </a:lnTo>
                <a:lnTo>
                  <a:pt x="3634" y="4636"/>
                </a:lnTo>
                <a:lnTo>
                  <a:pt x="3636" y="4640"/>
                </a:lnTo>
                <a:lnTo>
                  <a:pt x="3638" y="4642"/>
                </a:lnTo>
                <a:lnTo>
                  <a:pt x="3640" y="4644"/>
                </a:lnTo>
                <a:lnTo>
                  <a:pt x="3642" y="4648"/>
                </a:lnTo>
                <a:lnTo>
                  <a:pt x="3642" y="4658"/>
                </a:lnTo>
                <a:lnTo>
                  <a:pt x="3644" y="4660"/>
                </a:lnTo>
                <a:lnTo>
                  <a:pt x="3648" y="4664"/>
                </a:lnTo>
                <a:lnTo>
                  <a:pt x="3652" y="4666"/>
                </a:lnTo>
                <a:lnTo>
                  <a:pt x="3654" y="4670"/>
                </a:lnTo>
                <a:lnTo>
                  <a:pt x="3654" y="4674"/>
                </a:lnTo>
                <a:lnTo>
                  <a:pt x="3652" y="4678"/>
                </a:lnTo>
                <a:lnTo>
                  <a:pt x="3650" y="4688"/>
                </a:lnTo>
                <a:lnTo>
                  <a:pt x="3650" y="4692"/>
                </a:lnTo>
                <a:lnTo>
                  <a:pt x="3652" y="4698"/>
                </a:lnTo>
                <a:lnTo>
                  <a:pt x="3658" y="4704"/>
                </a:lnTo>
                <a:lnTo>
                  <a:pt x="3658" y="4708"/>
                </a:lnTo>
                <a:lnTo>
                  <a:pt x="3656" y="4710"/>
                </a:lnTo>
                <a:lnTo>
                  <a:pt x="3654" y="4714"/>
                </a:lnTo>
                <a:lnTo>
                  <a:pt x="3650" y="4716"/>
                </a:lnTo>
                <a:lnTo>
                  <a:pt x="3648" y="4722"/>
                </a:lnTo>
                <a:lnTo>
                  <a:pt x="3646" y="4730"/>
                </a:lnTo>
                <a:lnTo>
                  <a:pt x="3648" y="4744"/>
                </a:lnTo>
                <a:lnTo>
                  <a:pt x="3650" y="4758"/>
                </a:lnTo>
                <a:lnTo>
                  <a:pt x="3650" y="4770"/>
                </a:lnTo>
                <a:lnTo>
                  <a:pt x="3648" y="4790"/>
                </a:lnTo>
                <a:lnTo>
                  <a:pt x="3648" y="4802"/>
                </a:lnTo>
                <a:lnTo>
                  <a:pt x="3650" y="4806"/>
                </a:lnTo>
                <a:lnTo>
                  <a:pt x="3652" y="4808"/>
                </a:lnTo>
                <a:lnTo>
                  <a:pt x="3654" y="4812"/>
                </a:lnTo>
                <a:lnTo>
                  <a:pt x="3656" y="4818"/>
                </a:lnTo>
                <a:lnTo>
                  <a:pt x="3654" y="4826"/>
                </a:lnTo>
                <a:lnTo>
                  <a:pt x="3650" y="4836"/>
                </a:lnTo>
                <a:lnTo>
                  <a:pt x="3646" y="4846"/>
                </a:lnTo>
                <a:lnTo>
                  <a:pt x="3640" y="4856"/>
                </a:lnTo>
                <a:lnTo>
                  <a:pt x="3634" y="4862"/>
                </a:lnTo>
                <a:lnTo>
                  <a:pt x="3628" y="4864"/>
                </a:lnTo>
                <a:lnTo>
                  <a:pt x="3616" y="4866"/>
                </a:lnTo>
                <a:lnTo>
                  <a:pt x="3606" y="4870"/>
                </a:lnTo>
                <a:lnTo>
                  <a:pt x="3602" y="4872"/>
                </a:lnTo>
                <a:lnTo>
                  <a:pt x="3600" y="4876"/>
                </a:lnTo>
                <a:lnTo>
                  <a:pt x="3600" y="4882"/>
                </a:lnTo>
                <a:lnTo>
                  <a:pt x="3600" y="4888"/>
                </a:lnTo>
                <a:lnTo>
                  <a:pt x="3602" y="4892"/>
                </a:lnTo>
                <a:lnTo>
                  <a:pt x="3600" y="4896"/>
                </a:lnTo>
                <a:lnTo>
                  <a:pt x="3592" y="4898"/>
                </a:lnTo>
                <a:lnTo>
                  <a:pt x="3590" y="4900"/>
                </a:lnTo>
                <a:lnTo>
                  <a:pt x="3588" y="4904"/>
                </a:lnTo>
                <a:lnTo>
                  <a:pt x="3590" y="4910"/>
                </a:lnTo>
                <a:lnTo>
                  <a:pt x="3594" y="4918"/>
                </a:lnTo>
                <a:lnTo>
                  <a:pt x="3594" y="4922"/>
                </a:lnTo>
                <a:lnTo>
                  <a:pt x="3594" y="4926"/>
                </a:lnTo>
                <a:lnTo>
                  <a:pt x="3588" y="4932"/>
                </a:lnTo>
                <a:lnTo>
                  <a:pt x="3580" y="4934"/>
                </a:lnTo>
                <a:lnTo>
                  <a:pt x="3570" y="4938"/>
                </a:lnTo>
                <a:lnTo>
                  <a:pt x="3560" y="4942"/>
                </a:lnTo>
                <a:lnTo>
                  <a:pt x="3552" y="4946"/>
                </a:lnTo>
                <a:lnTo>
                  <a:pt x="3546" y="4952"/>
                </a:lnTo>
                <a:lnTo>
                  <a:pt x="3546" y="4956"/>
                </a:lnTo>
                <a:lnTo>
                  <a:pt x="3546" y="4962"/>
                </a:lnTo>
                <a:lnTo>
                  <a:pt x="3546" y="4974"/>
                </a:lnTo>
                <a:lnTo>
                  <a:pt x="3546" y="4984"/>
                </a:lnTo>
                <a:lnTo>
                  <a:pt x="3542" y="4990"/>
                </a:lnTo>
                <a:lnTo>
                  <a:pt x="3540" y="4994"/>
                </a:lnTo>
                <a:lnTo>
                  <a:pt x="3532" y="5002"/>
                </a:lnTo>
                <a:lnTo>
                  <a:pt x="3530" y="5008"/>
                </a:lnTo>
                <a:lnTo>
                  <a:pt x="3530" y="5016"/>
                </a:lnTo>
                <a:lnTo>
                  <a:pt x="3530" y="5024"/>
                </a:lnTo>
                <a:lnTo>
                  <a:pt x="3528" y="5030"/>
                </a:lnTo>
                <a:lnTo>
                  <a:pt x="3524" y="5032"/>
                </a:lnTo>
                <a:lnTo>
                  <a:pt x="3520" y="5032"/>
                </a:lnTo>
                <a:lnTo>
                  <a:pt x="3516" y="5034"/>
                </a:lnTo>
                <a:lnTo>
                  <a:pt x="3512" y="5038"/>
                </a:lnTo>
                <a:lnTo>
                  <a:pt x="3510" y="5044"/>
                </a:lnTo>
                <a:lnTo>
                  <a:pt x="3512" y="5054"/>
                </a:lnTo>
                <a:lnTo>
                  <a:pt x="3516" y="5070"/>
                </a:lnTo>
                <a:lnTo>
                  <a:pt x="3516" y="5082"/>
                </a:lnTo>
                <a:lnTo>
                  <a:pt x="3516" y="5090"/>
                </a:lnTo>
                <a:lnTo>
                  <a:pt x="3514" y="5094"/>
                </a:lnTo>
                <a:lnTo>
                  <a:pt x="3514" y="5098"/>
                </a:lnTo>
                <a:lnTo>
                  <a:pt x="3514" y="5100"/>
                </a:lnTo>
                <a:lnTo>
                  <a:pt x="3524" y="5112"/>
                </a:lnTo>
                <a:lnTo>
                  <a:pt x="3532" y="5118"/>
                </a:lnTo>
                <a:lnTo>
                  <a:pt x="3538" y="5120"/>
                </a:lnTo>
                <a:lnTo>
                  <a:pt x="3542" y="5118"/>
                </a:lnTo>
                <a:lnTo>
                  <a:pt x="3546" y="5116"/>
                </a:lnTo>
                <a:lnTo>
                  <a:pt x="3550" y="5110"/>
                </a:lnTo>
                <a:lnTo>
                  <a:pt x="3552" y="5110"/>
                </a:lnTo>
                <a:lnTo>
                  <a:pt x="3552" y="5114"/>
                </a:lnTo>
                <a:lnTo>
                  <a:pt x="3552" y="5128"/>
                </a:lnTo>
                <a:lnTo>
                  <a:pt x="3550" y="5140"/>
                </a:lnTo>
                <a:lnTo>
                  <a:pt x="3548" y="5144"/>
                </a:lnTo>
                <a:lnTo>
                  <a:pt x="3544" y="5148"/>
                </a:lnTo>
                <a:lnTo>
                  <a:pt x="3540" y="5152"/>
                </a:lnTo>
                <a:lnTo>
                  <a:pt x="3534" y="5154"/>
                </a:lnTo>
                <a:lnTo>
                  <a:pt x="3520" y="5170"/>
                </a:lnTo>
                <a:lnTo>
                  <a:pt x="3508" y="5184"/>
                </a:lnTo>
                <a:lnTo>
                  <a:pt x="3502" y="5196"/>
                </a:lnTo>
                <a:lnTo>
                  <a:pt x="3498" y="5208"/>
                </a:lnTo>
                <a:lnTo>
                  <a:pt x="3496" y="5218"/>
                </a:lnTo>
                <a:lnTo>
                  <a:pt x="3496" y="5228"/>
                </a:lnTo>
                <a:lnTo>
                  <a:pt x="3498" y="5244"/>
                </a:lnTo>
                <a:lnTo>
                  <a:pt x="3502" y="5250"/>
                </a:lnTo>
                <a:lnTo>
                  <a:pt x="3504" y="5254"/>
                </a:lnTo>
                <a:lnTo>
                  <a:pt x="3512" y="5260"/>
                </a:lnTo>
                <a:lnTo>
                  <a:pt x="3514" y="5262"/>
                </a:lnTo>
                <a:lnTo>
                  <a:pt x="3516" y="5264"/>
                </a:lnTo>
                <a:lnTo>
                  <a:pt x="3514" y="5268"/>
                </a:lnTo>
                <a:lnTo>
                  <a:pt x="3508" y="5272"/>
                </a:lnTo>
                <a:lnTo>
                  <a:pt x="3504" y="5276"/>
                </a:lnTo>
                <a:lnTo>
                  <a:pt x="3502" y="5280"/>
                </a:lnTo>
                <a:lnTo>
                  <a:pt x="3502" y="5282"/>
                </a:lnTo>
                <a:lnTo>
                  <a:pt x="3504" y="5286"/>
                </a:lnTo>
                <a:lnTo>
                  <a:pt x="3510" y="5292"/>
                </a:lnTo>
                <a:lnTo>
                  <a:pt x="3518" y="5298"/>
                </a:lnTo>
                <a:lnTo>
                  <a:pt x="3540" y="5310"/>
                </a:lnTo>
                <a:lnTo>
                  <a:pt x="3550" y="5318"/>
                </a:lnTo>
                <a:lnTo>
                  <a:pt x="3552" y="5322"/>
                </a:lnTo>
                <a:lnTo>
                  <a:pt x="3554" y="5328"/>
                </a:lnTo>
                <a:lnTo>
                  <a:pt x="3558" y="5342"/>
                </a:lnTo>
                <a:lnTo>
                  <a:pt x="3564" y="5354"/>
                </a:lnTo>
                <a:lnTo>
                  <a:pt x="3570" y="5364"/>
                </a:lnTo>
                <a:lnTo>
                  <a:pt x="3576" y="5372"/>
                </a:lnTo>
                <a:lnTo>
                  <a:pt x="3588" y="5388"/>
                </a:lnTo>
                <a:lnTo>
                  <a:pt x="3592" y="5398"/>
                </a:lnTo>
                <a:lnTo>
                  <a:pt x="3596" y="5410"/>
                </a:lnTo>
                <a:lnTo>
                  <a:pt x="3600" y="5424"/>
                </a:lnTo>
                <a:lnTo>
                  <a:pt x="3606" y="5438"/>
                </a:lnTo>
                <a:lnTo>
                  <a:pt x="3618" y="5468"/>
                </a:lnTo>
                <a:lnTo>
                  <a:pt x="3632" y="5498"/>
                </a:lnTo>
                <a:lnTo>
                  <a:pt x="3638" y="5512"/>
                </a:lnTo>
                <a:lnTo>
                  <a:pt x="3642" y="5526"/>
                </a:lnTo>
                <a:lnTo>
                  <a:pt x="3644" y="5536"/>
                </a:lnTo>
                <a:lnTo>
                  <a:pt x="3648" y="5544"/>
                </a:lnTo>
                <a:lnTo>
                  <a:pt x="3654" y="5554"/>
                </a:lnTo>
                <a:lnTo>
                  <a:pt x="3660" y="5564"/>
                </a:lnTo>
                <a:lnTo>
                  <a:pt x="3660" y="5570"/>
                </a:lnTo>
                <a:lnTo>
                  <a:pt x="3662" y="5576"/>
                </a:lnTo>
                <a:lnTo>
                  <a:pt x="3664" y="5584"/>
                </a:lnTo>
                <a:lnTo>
                  <a:pt x="3668" y="5594"/>
                </a:lnTo>
                <a:lnTo>
                  <a:pt x="3682" y="5612"/>
                </a:lnTo>
                <a:lnTo>
                  <a:pt x="3688" y="5622"/>
                </a:lnTo>
                <a:lnTo>
                  <a:pt x="3694" y="5632"/>
                </a:lnTo>
                <a:lnTo>
                  <a:pt x="3698" y="5644"/>
                </a:lnTo>
                <a:lnTo>
                  <a:pt x="3698" y="5656"/>
                </a:lnTo>
                <a:lnTo>
                  <a:pt x="3698" y="5670"/>
                </a:lnTo>
                <a:lnTo>
                  <a:pt x="3700" y="5680"/>
                </a:lnTo>
                <a:lnTo>
                  <a:pt x="3704" y="5690"/>
                </a:lnTo>
                <a:lnTo>
                  <a:pt x="3712" y="5700"/>
                </a:lnTo>
                <a:lnTo>
                  <a:pt x="3724" y="5714"/>
                </a:lnTo>
                <a:lnTo>
                  <a:pt x="3730" y="5720"/>
                </a:lnTo>
                <a:lnTo>
                  <a:pt x="3734" y="5728"/>
                </a:lnTo>
                <a:lnTo>
                  <a:pt x="3742" y="5738"/>
                </a:lnTo>
                <a:lnTo>
                  <a:pt x="3752" y="5750"/>
                </a:lnTo>
                <a:lnTo>
                  <a:pt x="3776" y="5766"/>
                </a:lnTo>
                <a:lnTo>
                  <a:pt x="3814" y="5790"/>
                </a:lnTo>
                <a:lnTo>
                  <a:pt x="3854" y="5812"/>
                </a:lnTo>
                <a:lnTo>
                  <a:pt x="3878" y="5826"/>
                </a:lnTo>
                <a:lnTo>
                  <a:pt x="3884" y="5832"/>
                </a:lnTo>
                <a:lnTo>
                  <a:pt x="3888" y="5836"/>
                </a:lnTo>
                <a:lnTo>
                  <a:pt x="3892" y="5844"/>
                </a:lnTo>
                <a:lnTo>
                  <a:pt x="3894" y="5850"/>
                </a:lnTo>
                <a:lnTo>
                  <a:pt x="3896" y="5858"/>
                </a:lnTo>
                <a:lnTo>
                  <a:pt x="3900" y="5864"/>
                </a:lnTo>
                <a:lnTo>
                  <a:pt x="3906" y="5868"/>
                </a:lnTo>
                <a:lnTo>
                  <a:pt x="3910" y="5872"/>
                </a:lnTo>
                <a:lnTo>
                  <a:pt x="3924" y="5880"/>
                </a:lnTo>
                <a:lnTo>
                  <a:pt x="3930" y="5884"/>
                </a:lnTo>
                <a:lnTo>
                  <a:pt x="3936" y="5890"/>
                </a:lnTo>
                <a:lnTo>
                  <a:pt x="3936" y="5916"/>
                </a:lnTo>
                <a:lnTo>
                  <a:pt x="3938" y="5926"/>
                </a:lnTo>
                <a:lnTo>
                  <a:pt x="3940" y="5928"/>
                </a:lnTo>
                <a:lnTo>
                  <a:pt x="3940" y="5936"/>
                </a:lnTo>
                <a:lnTo>
                  <a:pt x="3940" y="5948"/>
                </a:lnTo>
                <a:lnTo>
                  <a:pt x="3942" y="5956"/>
                </a:lnTo>
                <a:lnTo>
                  <a:pt x="3944" y="5968"/>
                </a:lnTo>
                <a:lnTo>
                  <a:pt x="3944" y="5976"/>
                </a:lnTo>
                <a:lnTo>
                  <a:pt x="3944" y="5988"/>
                </a:lnTo>
                <a:lnTo>
                  <a:pt x="3942" y="5998"/>
                </a:lnTo>
                <a:lnTo>
                  <a:pt x="3942" y="6006"/>
                </a:lnTo>
                <a:lnTo>
                  <a:pt x="3946" y="6022"/>
                </a:lnTo>
                <a:lnTo>
                  <a:pt x="3948" y="6042"/>
                </a:lnTo>
                <a:lnTo>
                  <a:pt x="3948" y="6054"/>
                </a:lnTo>
                <a:lnTo>
                  <a:pt x="3946" y="6070"/>
                </a:lnTo>
                <a:lnTo>
                  <a:pt x="3940" y="6098"/>
                </a:lnTo>
                <a:lnTo>
                  <a:pt x="3938" y="6116"/>
                </a:lnTo>
                <a:lnTo>
                  <a:pt x="3936" y="6126"/>
                </a:lnTo>
                <a:lnTo>
                  <a:pt x="3934" y="6126"/>
                </a:lnTo>
                <a:lnTo>
                  <a:pt x="3932" y="6126"/>
                </a:lnTo>
                <a:lnTo>
                  <a:pt x="3930" y="6128"/>
                </a:lnTo>
                <a:lnTo>
                  <a:pt x="3926" y="6136"/>
                </a:lnTo>
                <a:lnTo>
                  <a:pt x="3926" y="6142"/>
                </a:lnTo>
                <a:lnTo>
                  <a:pt x="3926" y="6146"/>
                </a:lnTo>
                <a:lnTo>
                  <a:pt x="3930" y="6148"/>
                </a:lnTo>
                <a:lnTo>
                  <a:pt x="3932" y="6150"/>
                </a:lnTo>
                <a:lnTo>
                  <a:pt x="3932" y="6156"/>
                </a:lnTo>
                <a:lnTo>
                  <a:pt x="3930" y="6170"/>
                </a:lnTo>
                <a:lnTo>
                  <a:pt x="3928" y="6192"/>
                </a:lnTo>
                <a:lnTo>
                  <a:pt x="3928" y="6204"/>
                </a:lnTo>
                <a:lnTo>
                  <a:pt x="3930" y="6216"/>
                </a:lnTo>
                <a:lnTo>
                  <a:pt x="3932" y="6228"/>
                </a:lnTo>
                <a:lnTo>
                  <a:pt x="3932" y="6238"/>
                </a:lnTo>
                <a:lnTo>
                  <a:pt x="3932" y="6246"/>
                </a:lnTo>
                <a:lnTo>
                  <a:pt x="3928" y="6254"/>
                </a:lnTo>
                <a:lnTo>
                  <a:pt x="3924" y="6266"/>
                </a:lnTo>
                <a:lnTo>
                  <a:pt x="3924" y="6270"/>
                </a:lnTo>
                <a:lnTo>
                  <a:pt x="3926" y="6276"/>
                </a:lnTo>
                <a:lnTo>
                  <a:pt x="3928" y="6284"/>
                </a:lnTo>
                <a:lnTo>
                  <a:pt x="3926" y="6292"/>
                </a:lnTo>
                <a:lnTo>
                  <a:pt x="3922" y="6310"/>
                </a:lnTo>
                <a:lnTo>
                  <a:pt x="3914" y="6330"/>
                </a:lnTo>
                <a:lnTo>
                  <a:pt x="3912" y="6340"/>
                </a:lnTo>
                <a:lnTo>
                  <a:pt x="3912" y="6348"/>
                </a:lnTo>
                <a:lnTo>
                  <a:pt x="3914" y="6358"/>
                </a:lnTo>
                <a:lnTo>
                  <a:pt x="3910" y="6362"/>
                </a:lnTo>
                <a:lnTo>
                  <a:pt x="3908" y="6368"/>
                </a:lnTo>
                <a:lnTo>
                  <a:pt x="3904" y="6388"/>
                </a:lnTo>
                <a:lnTo>
                  <a:pt x="3904" y="6400"/>
                </a:lnTo>
                <a:lnTo>
                  <a:pt x="3900" y="6408"/>
                </a:lnTo>
                <a:lnTo>
                  <a:pt x="3898" y="6414"/>
                </a:lnTo>
                <a:lnTo>
                  <a:pt x="3894" y="6418"/>
                </a:lnTo>
                <a:lnTo>
                  <a:pt x="3890" y="6422"/>
                </a:lnTo>
                <a:lnTo>
                  <a:pt x="3888" y="6426"/>
                </a:lnTo>
                <a:lnTo>
                  <a:pt x="3888" y="6432"/>
                </a:lnTo>
                <a:lnTo>
                  <a:pt x="3890" y="6438"/>
                </a:lnTo>
                <a:lnTo>
                  <a:pt x="3896" y="6454"/>
                </a:lnTo>
                <a:lnTo>
                  <a:pt x="3900" y="6470"/>
                </a:lnTo>
                <a:lnTo>
                  <a:pt x="3898" y="6482"/>
                </a:lnTo>
                <a:lnTo>
                  <a:pt x="3896" y="6486"/>
                </a:lnTo>
                <a:lnTo>
                  <a:pt x="3894" y="6492"/>
                </a:lnTo>
                <a:lnTo>
                  <a:pt x="3888" y="6498"/>
                </a:lnTo>
                <a:lnTo>
                  <a:pt x="3882" y="6508"/>
                </a:lnTo>
                <a:lnTo>
                  <a:pt x="3882" y="6514"/>
                </a:lnTo>
                <a:lnTo>
                  <a:pt x="3880" y="6522"/>
                </a:lnTo>
                <a:lnTo>
                  <a:pt x="3884" y="6546"/>
                </a:lnTo>
                <a:lnTo>
                  <a:pt x="3888" y="6568"/>
                </a:lnTo>
                <a:lnTo>
                  <a:pt x="3888" y="6584"/>
                </a:lnTo>
                <a:lnTo>
                  <a:pt x="3890" y="6596"/>
                </a:lnTo>
                <a:lnTo>
                  <a:pt x="3894" y="6608"/>
                </a:lnTo>
                <a:lnTo>
                  <a:pt x="3896" y="6614"/>
                </a:lnTo>
                <a:lnTo>
                  <a:pt x="3894" y="6620"/>
                </a:lnTo>
                <a:lnTo>
                  <a:pt x="3890" y="6632"/>
                </a:lnTo>
                <a:lnTo>
                  <a:pt x="3884" y="6646"/>
                </a:lnTo>
                <a:lnTo>
                  <a:pt x="3882" y="6654"/>
                </a:lnTo>
                <a:lnTo>
                  <a:pt x="3882" y="6662"/>
                </a:lnTo>
                <a:lnTo>
                  <a:pt x="3884" y="6670"/>
                </a:lnTo>
                <a:lnTo>
                  <a:pt x="3884" y="6676"/>
                </a:lnTo>
                <a:lnTo>
                  <a:pt x="3882" y="6678"/>
                </a:lnTo>
                <a:lnTo>
                  <a:pt x="3880" y="6680"/>
                </a:lnTo>
                <a:lnTo>
                  <a:pt x="3878" y="6684"/>
                </a:lnTo>
                <a:lnTo>
                  <a:pt x="3874" y="6690"/>
                </a:lnTo>
                <a:lnTo>
                  <a:pt x="3872" y="6698"/>
                </a:lnTo>
                <a:lnTo>
                  <a:pt x="3870" y="6710"/>
                </a:lnTo>
                <a:lnTo>
                  <a:pt x="3868" y="6726"/>
                </a:lnTo>
                <a:lnTo>
                  <a:pt x="3866" y="6738"/>
                </a:lnTo>
                <a:lnTo>
                  <a:pt x="3858" y="6758"/>
                </a:lnTo>
                <a:lnTo>
                  <a:pt x="3850" y="6774"/>
                </a:lnTo>
                <a:lnTo>
                  <a:pt x="3846" y="6786"/>
                </a:lnTo>
                <a:lnTo>
                  <a:pt x="3844" y="6794"/>
                </a:lnTo>
                <a:lnTo>
                  <a:pt x="3840" y="6798"/>
                </a:lnTo>
                <a:lnTo>
                  <a:pt x="3838" y="6802"/>
                </a:lnTo>
                <a:lnTo>
                  <a:pt x="3834" y="6818"/>
                </a:lnTo>
                <a:lnTo>
                  <a:pt x="3834" y="6830"/>
                </a:lnTo>
                <a:lnTo>
                  <a:pt x="3832" y="6836"/>
                </a:lnTo>
                <a:lnTo>
                  <a:pt x="3830" y="6838"/>
                </a:lnTo>
                <a:lnTo>
                  <a:pt x="3828" y="6836"/>
                </a:lnTo>
                <a:lnTo>
                  <a:pt x="3826" y="6836"/>
                </a:lnTo>
                <a:lnTo>
                  <a:pt x="3826" y="6834"/>
                </a:lnTo>
                <a:lnTo>
                  <a:pt x="3824" y="6846"/>
                </a:lnTo>
                <a:lnTo>
                  <a:pt x="3822" y="6858"/>
                </a:lnTo>
                <a:lnTo>
                  <a:pt x="3820" y="6864"/>
                </a:lnTo>
                <a:lnTo>
                  <a:pt x="3818" y="6866"/>
                </a:lnTo>
                <a:lnTo>
                  <a:pt x="3814" y="6866"/>
                </a:lnTo>
                <a:lnTo>
                  <a:pt x="3806" y="6864"/>
                </a:lnTo>
                <a:lnTo>
                  <a:pt x="3804" y="6864"/>
                </a:lnTo>
                <a:lnTo>
                  <a:pt x="3804" y="6870"/>
                </a:lnTo>
                <a:lnTo>
                  <a:pt x="3802" y="6882"/>
                </a:lnTo>
                <a:lnTo>
                  <a:pt x="3804" y="6890"/>
                </a:lnTo>
                <a:lnTo>
                  <a:pt x="3806" y="6898"/>
                </a:lnTo>
                <a:lnTo>
                  <a:pt x="3810" y="6906"/>
                </a:lnTo>
                <a:lnTo>
                  <a:pt x="3810" y="6914"/>
                </a:lnTo>
                <a:lnTo>
                  <a:pt x="3810" y="6924"/>
                </a:lnTo>
                <a:lnTo>
                  <a:pt x="3808" y="6936"/>
                </a:lnTo>
                <a:lnTo>
                  <a:pt x="3810" y="6944"/>
                </a:lnTo>
                <a:lnTo>
                  <a:pt x="3814" y="6954"/>
                </a:lnTo>
                <a:lnTo>
                  <a:pt x="3818" y="6960"/>
                </a:lnTo>
                <a:lnTo>
                  <a:pt x="3820" y="6968"/>
                </a:lnTo>
                <a:lnTo>
                  <a:pt x="3820" y="6976"/>
                </a:lnTo>
                <a:lnTo>
                  <a:pt x="3818" y="6990"/>
                </a:lnTo>
                <a:lnTo>
                  <a:pt x="3816" y="7002"/>
                </a:lnTo>
                <a:lnTo>
                  <a:pt x="3812" y="7008"/>
                </a:lnTo>
                <a:lnTo>
                  <a:pt x="3810" y="7010"/>
                </a:lnTo>
                <a:lnTo>
                  <a:pt x="3808" y="7010"/>
                </a:lnTo>
                <a:lnTo>
                  <a:pt x="3804" y="7010"/>
                </a:lnTo>
                <a:lnTo>
                  <a:pt x="3802" y="7012"/>
                </a:lnTo>
                <a:lnTo>
                  <a:pt x="3800" y="7016"/>
                </a:lnTo>
                <a:lnTo>
                  <a:pt x="3800" y="7026"/>
                </a:lnTo>
                <a:lnTo>
                  <a:pt x="3798" y="7042"/>
                </a:lnTo>
                <a:lnTo>
                  <a:pt x="3796" y="7054"/>
                </a:lnTo>
                <a:lnTo>
                  <a:pt x="3790" y="7068"/>
                </a:lnTo>
                <a:lnTo>
                  <a:pt x="3790" y="7074"/>
                </a:lnTo>
                <a:lnTo>
                  <a:pt x="3790" y="7080"/>
                </a:lnTo>
                <a:lnTo>
                  <a:pt x="3790" y="7086"/>
                </a:lnTo>
                <a:lnTo>
                  <a:pt x="3794" y="7096"/>
                </a:lnTo>
                <a:lnTo>
                  <a:pt x="3798" y="7104"/>
                </a:lnTo>
                <a:lnTo>
                  <a:pt x="3804" y="7112"/>
                </a:lnTo>
                <a:lnTo>
                  <a:pt x="3808" y="7116"/>
                </a:lnTo>
                <a:lnTo>
                  <a:pt x="3814" y="7118"/>
                </a:lnTo>
                <a:lnTo>
                  <a:pt x="3818" y="7116"/>
                </a:lnTo>
                <a:lnTo>
                  <a:pt x="3820" y="7116"/>
                </a:lnTo>
                <a:lnTo>
                  <a:pt x="3824" y="7112"/>
                </a:lnTo>
                <a:lnTo>
                  <a:pt x="3826" y="7108"/>
                </a:lnTo>
                <a:lnTo>
                  <a:pt x="3830" y="7100"/>
                </a:lnTo>
                <a:lnTo>
                  <a:pt x="3832" y="7100"/>
                </a:lnTo>
                <a:lnTo>
                  <a:pt x="3834" y="7100"/>
                </a:lnTo>
                <a:lnTo>
                  <a:pt x="3838" y="7106"/>
                </a:lnTo>
                <a:lnTo>
                  <a:pt x="3842" y="7110"/>
                </a:lnTo>
                <a:lnTo>
                  <a:pt x="3846" y="7112"/>
                </a:lnTo>
                <a:lnTo>
                  <a:pt x="3848" y="7112"/>
                </a:lnTo>
                <a:lnTo>
                  <a:pt x="3846" y="7116"/>
                </a:lnTo>
                <a:lnTo>
                  <a:pt x="3840" y="7122"/>
                </a:lnTo>
                <a:lnTo>
                  <a:pt x="3836" y="7126"/>
                </a:lnTo>
                <a:lnTo>
                  <a:pt x="3836" y="7128"/>
                </a:lnTo>
                <a:lnTo>
                  <a:pt x="3842" y="7130"/>
                </a:lnTo>
                <a:lnTo>
                  <a:pt x="3846" y="7132"/>
                </a:lnTo>
                <a:lnTo>
                  <a:pt x="3850" y="7134"/>
                </a:lnTo>
                <a:lnTo>
                  <a:pt x="3852" y="7138"/>
                </a:lnTo>
                <a:lnTo>
                  <a:pt x="3854" y="7142"/>
                </a:lnTo>
                <a:lnTo>
                  <a:pt x="3852" y="7148"/>
                </a:lnTo>
                <a:lnTo>
                  <a:pt x="3850" y="7150"/>
                </a:lnTo>
                <a:lnTo>
                  <a:pt x="3848" y="7148"/>
                </a:lnTo>
                <a:lnTo>
                  <a:pt x="3844" y="7142"/>
                </a:lnTo>
                <a:lnTo>
                  <a:pt x="3840" y="7140"/>
                </a:lnTo>
                <a:lnTo>
                  <a:pt x="3838" y="7144"/>
                </a:lnTo>
                <a:lnTo>
                  <a:pt x="3838" y="7150"/>
                </a:lnTo>
                <a:lnTo>
                  <a:pt x="3840" y="7156"/>
                </a:lnTo>
                <a:lnTo>
                  <a:pt x="3838" y="7160"/>
                </a:lnTo>
                <a:lnTo>
                  <a:pt x="3836" y="7166"/>
                </a:lnTo>
                <a:lnTo>
                  <a:pt x="3838" y="7176"/>
                </a:lnTo>
                <a:lnTo>
                  <a:pt x="3840" y="7182"/>
                </a:lnTo>
                <a:lnTo>
                  <a:pt x="3838" y="7188"/>
                </a:lnTo>
                <a:lnTo>
                  <a:pt x="3832" y="7196"/>
                </a:lnTo>
                <a:lnTo>
                  <a:pt x="3826" y="7202"/>
                </a:lnTo>
                <a:lnTo>
                  <a:pt x="3826" y="7208"/>
                </a:lnTo>
                <a:lnTo>
                  <a:pt x="3826" y="7212"/>
                </a:lnTo>
                <a:lnTo>
                  <a:pt x="3830" y="7224"/>
                </a:lnTo>
                <a:lnTo>
                  <a:pt x="3830" y="7234"/>
                </a:lnTo>
                <a:lnTo>
                  <a:pt x="3826" y="7242"/>
                </a:lnTo>
                <a:lnTo>
                  <a:pt x="3822" y="7248"/>
                </a:lnTo>
                <a:lnTo>
                  <a:pt x="3820" y="7250"/>
                </a:lnTo>
                <a:lnTo>
                  <a:pt x="3822" y="7254"/>
                </a:lnTo>
                <a:lnTo>
                  <a:pt x="3826" y="7256"/>
                </a:lnTo>
                <a:lnTo>
                  <a:pt x="3832" y="7258"/>
                </a:lnTo>
                <a:lnTo>
                  <a:pt x="3840" y="7262"/>
                </a:lnTo>
                <a:lnTo>
                  <a:pt x="3844" y="7266"/>
                </a:lnTo>
                <a:lnTo>
                  <a:pt x="3844" y="7272"/>
                </a:lnTo>
                <a:lnTo>
                  <a:pt x="3842" y="7280"/>
                </a:lnTo>
                <a:lnTo>
                  <a:pt x="3838" y="7286"/>
                </a:lnTo>
                <a:lnTo>
                  <a:pt x="3834" y="7292"/>
                </a:lnTo>
                <a:lnTo>
                  <a:pt x="3828" y="7296"/>
                </a:lnTo>
                <a:lnTo>
                  <a:pt x="3822" y="7298"/>
                </a:lnTo>
                <a:lnTo>
                  <a:pt x="3816" y="7302"/>
                </a:lnTo>
                <a:lnTo>
                  <a:pt x="3814" y="7304"/>
                </a:lnTo>
                <a:lnTo>
                  <a:pt x="3816" y="7308"/>
                </a:lnTo>
                <a:lnTo>
                  <a:pt x="3818" y="7312"/>
                </a:lnTo>
                <a:lnTo>
                  <a:pt x="3820" y="7314"/>
                </a:lnTo>
                <a:lnTo>
                  <a:pt x="3820" y="7316"/>
                </a:lnTo>
                <a:lnTo>
                  <a:pt x="3816" y="7318"/>
                </a:lnTo>
                <a:lnTo>
                  <a:pt x="3812" y="7322"/>
                </a:lnTo>
                <a:lnTo>
                  <a:pt x="3808" y="7330"/>
                </a:lnTo>
                <a:lnTo>
                  <a:pt x="3808" y="7336"/>
                </a:lnTo>
                <a:lnTo>
                  <a:pt x="3808" y="7340"/>
                </a:lnTo>
                <a:lnTo>
                  <a:pt x="3808" y="7346"/>
                </a:lnTo>
                <a:lnTo>
                  <a:pt x="3806" y="7356"/>
                </a:lnTo>
                <a:lnTo>
                  <a:pt x="3804" y="7370"/>
                </a:lnTo>
                <a:lnTo>
                  <a:pt x="3804" y="7378"/>
                </a:lnTo>
                <a:lnTo>
                  <a:pt x="3802" y="7384"/>
                </a:lnTo>
                <a:lnTo>
                  <a:pt x="3798" y="7388"/>
                </a:lnTo>
                <a:lnTo>
                  <a:pt x="3794" y="7390"/>
                </a:lnTo>
                <a:lnTo>
                  <a:pt x="3796" y="7382"/>
                </a:lnTo>
                <a:lnTo>
                  <a:pt x="3796" y="7372"/>
                </a:lnTo>
                <a:lnTo>
                  <a:pt x="3796" y="7366"/>
                </a:lnTo>
                <a:lnTo>
                  <a:pt x="3792" y="7364"/>
                </a:lnTo>
                <a:lnTo>
                  <a:pt x="3788" y="7360"/>
                </a:lnTo>
                <a:lnTo>
                  <a:pt x="3786" y="7358"/>
                </a:lnTo>
                <a:lnTo>
                  <a:pt x="3786" y="7352"/>
                </a:lnTo>
                <a:lnTo>
                  <a:pt x="3786" y="7346"/>
                </a:lnTo>
                <a:lnTo>
                  <a:pt x="3784" y="7346"/>
                </a:lnTo>
                <a:lnTo>
                  <a:pt x="3780" y="7346"/>
                </a:lnTo>
                <a:lnTo>
                  <a:pt x="3772" y="7346"/>
                </a:lnTo>
                <a:lnTo>
                  <a:pt x="3772" y="7348"/>
                </a:lnTo>
                <a:lnTo>
                  <a:pt x="3770" y="7350"/>
                </a:lnTo>
                <a:lnTo>
                  <a:pt x="3766" y="7348"/>
                </a:lnTo>
                <a:lnTo>
                  <a:pt x="3764" y="7346"/>
                </a:lnTo>
                <a:lnTo>
                  <a:pt x="3762" y="7346"/>
                </a:lnTo>
                <a:lnTo>
                  <a:pt x="3762" y="7352"/>
                </a:lnTo>
                <a:lnTo>
                  <a:pt x="3762" y="7354"/>
                </a:lnTo>
                <a:lnTo>
                  <a:pt x="3760" y="7360"/>
                </a:lnTo>
                <a:lnTo>
                  <a:pt x="3756" y="7364"/>
                </a:lnTo>
                <a:lnTo>
                  <a:pt x="3750" y="7368"/>
                </a:lnTo>
                <a:lnTo>
                  <a:pt x="3736" y="7378"/>
                </a:lnTo>
                <a:lnTo>
                  <a:pt x="3724" y="7386"/>
                </a:lnTo>
                <a:lnTo>
                  <a:pt x="3722" y="7390"/>
                </a:lnTo>
                <a:lnTo>
                  <a:pt x="3720" y="7394"/>
                </a:lnTo>
                <a:lnTo>
                  <a:pt x="3720" y="7398"/>
                </a:lnTo>
                <a:lnTo>
                  <a:pt x="3722" y="7402"/>
                </a:lnTo>
                <a:lnTo>
                  <a:pt x="3728" y="7408"/>
                </a:lnTo>
                <a:lnTo>
                  <a:pt x="3732" y="7410"/>
                </a:lnTo>
                <a:lnTo>
                  <a:pt x="3734" y="7406"/>
                </a:lnTo>
                <a:lnTo>
                  <a:pt x="3734" y="7400"/>
                </a:lnTo>
                <a:lnTo>
                  <a:pt x="3736" y="7392"/>
                </a:lnTo>
                <a:lnTo>
                  <a:pt x="3738" y="7390"/>
                </a:lnTo>
                <a:lnTo>
                  <a:pt x="3742" y="7388"/>
                </a:lnTo>
                <a:lnTo>
                  <a:pt x="3744" y="7390"/>
                </a:lnTo>
                <a:lnTo>
                  <a:pt x="3748" y="7396"/>
                </a:lnTo>
                <a:lnTo>
                  <a:pt x="3752" y="7402"/>
                </a:lnTo>
                <a:lnTo>
                  <a:pt x="3760" y="7406"/>
                </a:lnTo>
                <a:lnTo>
                  <a:pt x="3768" y="7408"/>
                </a:lnTo>
                <a:lnTo>
                  <a:pt x="3770" y="7406"/>
                </a:lnTo>
                <a:lnTo>
                  <a:pt x="3772" y="7404"/>
                </a:lnTo>
                <a:lnTo>
                  <a:pt x="3772" y="7400"/>
                </a:lnTo>
                <a:lnTo>
                  <a:pt x="3776" y="7400"/>
                </a:lnTo>
                <a:lnTo>
                  <a:pt x="3778" y="7402"/>
                </a:lnTo>
                <a:lnTo>
                  <a:pt x="3782" y="7406"/>
                </a:lnTo>
                <a:lnTo>
                  <a:pt x="3786" y="7410"/>
                </a:lnTo>
                <a:lnTo>
                  <a:pt x="3790" y="7412"/>
                </a:lnTo>
                <a:lnTo>
                  <a:pt x="3792" y="7414"/>
                </a:lnTo>
                <a:lnTo>
                  <a:pt x="3792" y="7420"/>
                </a:lnTo>
                <a:lnTo>
                  <a:pt x="3790" y="7422"/>
                </a:lnTo>
                <a:lnTo>
                  <a:pt x="3788" y="7424"/>
                </a:lnTo>
                <a:lnTo>
                  <a:pt x="3784" y="7426"/>
                </a:lnTo>
                <a:lnTo>
                  <a:pt x="3778" y="7426"/>
                </a:lnTo>
                <a:lnTo>
                  <a:pt x="3774" y="7428"/>
                </a:lnTo>
                <a:lnTo>
                  <a:pt x="3772" y="7432"/>
                </a:lnTo>
                <a:lnTo>
                  <a:pt x="3770" y="7436"/>
                </a:lnTo>
                <a:lnTo>
                  <a:pt x="3772" y="7440"/>
                </a:lnTo>
                <a:lnTo>
                  <a:pt x="3776" y="7444"/>
                </a:lnTo>
                <a:lnTo>
                  <a:pt x="3780" y="7446"/>
                </a:lnTo>
                <a:lnTo>
                  <a:pt x="3778" y="7446"/>
                </a:lnTo>
                <a:lnTo>
                  <a:pt x="3770" y="7446"/>
                </a:lnTo>
                <a:lnTo>
                  <a:pt x="3766" y="7446"/>
                </a:lnTo>
                <a:lnTo>
                  <a:pt x="3764" y="7450"/>
                </a:lnTo>
                <a:lnTo>
                  <a:pt x="3762" y="7454"/>
                </a:lnTo>
                <a:lnTo>
                  <a:pt x="3764" y="7458"/>
                </a:lnTo>
                <a:lnTo>
                  <a:pt x="3770" y="7458"/>
                </a:lnTo>
                <a:lnTo>
                  <a:pt x="3778" y="7458"/>
                </a:lnTo>
                <a:lnTo>
                  <a:pt x="3786" y="7458"/>
                </a:lnTo>
                <a:lnTo>
                  <a:pt x="3794" y="7460"/>
                </a:lnTo>
                <a:lnTo>
                  <a:pt x="3796" y="7460"/>
                </a:lnTo>
                <a:lnTo>
                  <a:pt x="3798" y="7460"/>
                </a:lnTo>
                <a:lnTo>
                  <a:pt x="3800" y="7458"/>
                </a:lnTo>
                <a:lnTo>
                  <a:pt x="3800" y="7456"/>
                </a:lnTo>
                <a:lnTo>
                  <a:pt x="3802" y="7456"/>
                </a:lnTo>
                <a:lnTo>
                  <a:pt x="3806" y="7458"/>
                </a:lnTo>
                <a:lnTo>
                  <a:pt x="3808" y="7464"/>
                </a:lnTo>
                <a:lnTo>
                  <a:pt x="3808" y="7466"/>
                </a:lnTo>
                <a:lnTo>
                  <a:pt x="3806" y="7466"/>
                </a:lnTo>
                <a:lnTo>
                  <a:pt x="3806" y="7468"/>
                </a:lnTo>
                <a:lnTo>
                  <a:pt x="3806" y="7472"/>
                </a:lnTo>
                <a:lnTo>
                  <a:pt x="3810" y="7478"/>
                </a:lnTo>
                <a:lnTo>
                  <a:pt x="3814" y="7484"/>
                </a:lnTo>
                <a:lnTo>
                  <a:pt x="3810" y="7484"/>
                </a:lnTo>
                <a:lnTo>
                  <a:pt x="3796" y="7474"/>
                </a:lnTo>
                <a:lnTo>
                  <a:pt x="3790" y="7472"/>
                </a:lnTo>
                <a:lnTo>
                  <a:pt x="3784" y="7470"/>
                </a:lnTo>
                <a:lnTo>
                  <a:pt x="3768" y="7470"/>
                </a:lnTo>
                <a:lnTo>
                  <a:pt x="3764" y="7472"/>
                </a:lnTo>
                <a:lnTo>
                  <a:pt x="3762" y="7472"/>
                </a:lnTo>
                <a:lnTo>
                  <a:pt x="3764" y="7474"/>
                </a:lnTo>
                <a:lnTo>
                  <a:pt x="3766" y="7476"/>
                </a:lnTo>
                <a:lnTo>
                  <a:pt x="3768" y="7476"/>
                </a:lnTo>
                <a:lnTo>
                  <a:pt x="3770" y="7476"/>
                </a:lnTo>
                <a:lnTo>
                  <a:pt x="3772" y="7478"/>
                </a:lnTo>
                <a:lnTo>
                  <a:pt x="3774" y="7484"/>
                </a:lnTo>
                <a:lnTo>
                  <a:pt x="3778" y="7488"/>
                </a:lnTo>
                <a:lnTo>
                  <a:pt x="3788" y="7494"/>
                </a:lnTo>
                <a:lnTo>
                  <a:pt x="3792" y="7496"/>
                </a:lnTo>
                <a:lnTo>
                  <a:pt x="3790" y="7500"/>
                </a:lnTo>
                <a:lnTo>
                  <a:pt x="3790" y="7502"/>
                </a:lnTo>
                <a:lnTo>
                  <a:pt x="3790" y="7504"/>
                </a:lnTo>
                <a:lnTo>
                  <a:pt x="3784" y="7500"/>
                </a:lnTo>
                <a:lnTo>
                  <a:pt x="3780" y="7500"/>
                </a:lnTo>
                <a:lnTo>
                  <a:pt x="3778" y="7500"/>
                </a:lnTo>
                <a:lnTo>
                  <a:pt x="3776" y="7504"/>
                </a:lnTo>
                <a:lnTo>
                  <a:pt x="3772" y="7516"/>
                </a:lnTo>
                <a:lnTo>
                  <a:pt x="3772" y="7522"/>
                </a:lnTo>
                <a:lnTo>
                  <a:pt x="3772" y="7530"/>
                </a:lnTo>
                <a:lnTo>
                  <a:pt x="3774" y="7550"/>
                </a:lnTo>
                <a:lnTo>
                  <a:pt x="3776" y="7558"/>
                </a:lnTo>
                <a:lnTo>
                  <a:pt x="3778" y="7560"/>
                </a:lnTo>
                <a:lnTo>
                  <a:pt x="3780" y="7560"/>
                </a:lnTo>
                <a:lnTo>
                  <a:pt x="3780" y="7558"/>
                </a:lnTo>
                <a:lnTo>
                  <a:pt x="3782" y="7552"/>
                </a:lnTo>
                <a:lnTo>
                  <a:pt x="3784" y="7544"/>
                </a:lnTo>
                <a:lnTo>
                  <a:pt x="3786" y="7538"/>
                </a:lnTo>
                <a:lnTo>
                  <a:pt x="3788" y="7538"/>
                </a:lnTo>
                <a:lnTo>
                  <a:pt x="3788" y="7542"/>
                </a:lnTo>
                <a:lnTo>
                  <a:pt x="3788" y="7546"/>
                </a:lnTo>
                <a:lnTo>
                  <a:pt x="3788" y="7554"/>
                </a:lnTo>
                <a:lnTo>
                  <a:pt x="3790" y="7560"/>
                </a:lnTo>
                <a:lnTo>
                  <a:pt x="3794" y="7566"/>
                </a:lnTo>
                <a:lnTo>
                  <a:pt x="3796" y="7568"/>
                </a:lnTo>
                <a:lnTo>
                  <a:pt x="3792" y="7566"/>
                </a:lnTo>
                <a:lnTo>
                  <a:pt x="3786" y="7564"/>
                </a:lnTo>
                <a:lnTo>
                  <a:pt x="3780" y="7564"/>
                </a:lnTo>
                <a:lnTo>
                  <a:pt x="3778" y="7568"/>
                </a:lnTo>
                <a:lnTo>
                  <a:pt x="3778" y="7570"/>
                </a:lnTo>
                <a:lnTo>
                  <a:pt x="3780" y="7574"/>
                </a:lnTo>
                <a:lnTo>
                  <a:pt x="3778" y="7576"/>
                </a:lnTo>
                <a:lnTo>
                  <a:pt x="3776" y="7578"/>
                </a:lnTo>
                <a:lnTo>
                  <a:pt x="3780" y="7582"/>
                </a:lnTo>
                <a:lnTo>
                  <a:pt x="3792" y="7588"/>
                </a:lnTo>
                <a:lnTo>
                  <a:pt x="3792" y="7590"/>
                </a:lnTo>
                <a:lnTo>
                  <a:pt x="3784" y="7588"/>
                </a:lnTo>
                <a:lnTo>
                  <a:pt x="3776" y="7588"/>
                </a:lnTo>
                <a:lnTo>
                  <a:pt x="3776" y="7590"/>
                </a:lnTo>
                <a:lnTo>
                  <a:pt x="3784" y="7600"/>
                </a:lnTo>
                <a:lnTo>
                  <a:pt x="3788" y="7604"/>
                </a:lnTo>
                <a:lnTo>
                  <a:pt x="3786" y="7604"/>
                </a:lnTo>
                <a:lnTo>
                  <a:pt x="3776" y="7598"/>
                </a:lnTo>
                <a:lnTo>
                  <a:pt x="3770" y="7596"/>
                </a:lnTo>
                <a:lnTo>
                  <a:pt x="3764" y="7596"/>
                </a:lnTo>
                <a:lnTo>
                  <a:pt x="3760" y="7598"/>
                </a:lnTo>
                <a:lnTo>
                  <a:pt x="3762" y="7600"/>
                </a:lnTo>
                <a:lnTo>
                  <a:pt x="3764" y="7600"/>
                </a:lnTo>
                <a:lnTo>
                  <a:pt x="3768" y="7604"/>
                </a:lnTo>
                <a:lnTo>
                  <a:pt x="3770" y="7606"/>
                </a:lnTo>
                <a:lnTo>
                  <a:pt x="3772" y="7610"/>
                </a:lnTo>
                <a:lnTo>
                  <a:pt x="3774" y="7612"/>
                </a:lnTo>
                <a:lnTo>
                  <a:pt x="3778" y="7614"/>
                </a:lnTo>
                <a:lnTo>
                  <a:pt x="3782" y="7612"/>
                </a:lnTo>
                <a:lnTo>
                  <a:pt x="3784" y="7614"/>
                </a:lnTo>
                <a:lnTo>
                  <a:pt x="3788" y="7616"/>
                </a:lnTo>
                <a:lnTo>
                  <a:pt x="3792" y="7620"/>
                </a:lnTo>
                <a:lnTo>
                  <a:pt x="3792" y="7622"/>
                </a:lnTo>
                <a:lnTo>
                  <a:pt x="3784" y="7620"/>
                </a:lnTo>
                <a:lnTo>
                  <a:pt x="3782" y="7620"/>
                </a:lnTo>
                <a:lnTo>
                  <a:pt x="3780" y="7620"/>
                </a:lnTo>
                <a:lnTo>
                  <a:pt x="3784" y="7630"/>
                </a:lnTo>
                <a:lnTo>
                  <a:pt x="3788" y="7636"/>
                </a:lnTo>
                <a:lnTo>
                  <a:pt x="3790" y="7636"/>
                </a:lnTo>
                <a:lnTo>
                  <a:pt x="3794" y="7632"/>
                </a:lnTo>
                <a:lnTo>
                  <a:pt x="3798" y="7624"/>
                </a:lnTo>
                <a:lnTo>
                  <a:pt x="3802" y="7616"/>
                </a:lnTo>
                <a:lnTo>
                  <a:pt x="3804" y="7614"/>
                </a:lnTo>
                <a:lnTo>
                  <a:pt x="3804" y="7618"/>
                </a:lnTo>
                <a:lnTo>
                  <a:pt x="3802" y="7626"/>
                </a:lnTo>
                <a:lnTo>
                  <a:pt x="3796" y="7638"/>
                </a:lnTo>
                <a:lnTo>
                  <a:pt x="3794" y="7640"/>
                </a:lnTo>
                <a:lnTo>
                  <a:pt x="3790" y="7642"/>
                </a:lnTo>
                <a:lnTo>
                  <a:pt x="3784" y="7640"/>
                </a:lnTo>
                <a:lnTo>
                  <a:pt x="3782" y="7642"/>
                </a:lnTo>
                <a:lnTo>
                  <a:pt x="3782" y="7644"/>
                </a:lnTo>
                <a:lnTo>
                  <a:pt x="3782" y="7648"/>
                </a:lnTo>
                <a:lnTo>
                  <a:pt x="3782" y="7650"/>
                </a:lnTo>
                <a:lnTo>
                  <a:pt x="3784" y="7650"/>
                </a:lnTo>
                <a:lnTo>
                  <a:pt x="3784" y="7654"/>
                </a:lnTo>
                <a:lnTo>
                  <a:pt x="3784" y="7660"/>
                </a:lnTo>
                <a:lnTo>
                  <a:pt x="3786" y="7660"/>
                </a:lnTo>
                <a:lnTo>
                  <a:pt x="3788" y="7658"/>
                </a:lnTo>
                <a:lnTo>
                  <a:pt x="3792" y="7660"/>
                </a:lnTo>
                <a:lnTo>
                  <a:pt x="3798" y="7662"/>
                </a:lnTo>
                <a:lnTo>
                  <a:pt x="3802" y="7670"/>
                </a:lnTo>
                <a:lnTo>
                  <a:pt x="3804" y="7676"/>
                </a:lnTo>
                <a:lnTo>
                  <a:pt x="3804" y="7680"/>
                </a:lnTo>
                <a:lnTo>
                  <a:pt x="3802" y="7680"/>
                </a:lnTo>
                <a:lnTo>
                  <a:pt x="3798" y="7676"/>
                </a:lnTo>
                <a:lnTo>
                  <a:pt x="3796" y="7672"/>
                </a:lnTo>
                <a:lnTo>
                  <a:pt x="3792" y="7672"/>
                </a:lnTo>
                <a:lnTo>
                  <a:pt x="3792" y="7674"/>
                </a:lnTo>
                <a:lnTo>
                  <a:pt x="3794" y="7678"/>
                </a:lnTo>
                <a:lnTo>
                  <a:pt x="3794" y="7682"/>
                </a:lnTo>
                <a:lnTo>
                  <a:pt x="3794" y="7684"/>
                </a:lnTo>
                <a:lnTo>
                  <a:pt x="3794" y="7688"/>
                </a:lnTo>
                <a:lnTo>
                  <a:pt x="3796" y="7692"/>
                </a:lnTo>
                <a:lnTo>
                  <a:pt x="3798" y="7694"/>
                </a:lnTo>
                <a:lnTo>
                  <a:pt x="3800" y="7694"/>
                </a:lnTo>
                <a:lnTo>
                  <a:pt x="3802" y="7692"/>
                </a:lnTo>
                <a:lnTo>
                  <a:pt x="3806" y="7690"/>
                </a:lnTo>
                <a:lnTo>
                  <a:pt x="3808" y="7692"/>
                </a:lnTo>
                <a:lnTo>
                  <a:pt x="3810" y="7700"/>
                </a:lnTo>
                <a:lnTo>
                  <a:pt x="3806" y="7700"/>
                </a:lnTo>
                <a:lnTo>
                  <a:pt x="3804" y="7700"/>
                </a:lnTo>
                <a:lnTo>
                  <a:pt x="3806" y="7702"/>
                </a:lnTo>
                <a:lnTo>
                  <a:pt x="3810" y="7708"/>
                </a:lnTo>
                <a:lnTo>
                  <a:pt x="3816" y="7714"/>
                </a:lnTo>
                <a:lnTo>
                  <a:pt x="3818" y="7716"/>
                </a:lnTo>
                <a:lnTo>
                  <a:pt x="3820" y="7714"/>
                </a:lnTo>
                <a:lnTo>
                  <a:pt x="3824" y="7706"/>
                </a:lnTo>
                <a:lnTo>
                  <a:pt x="3826" y="7702"/>
                </a:lnTo>
                <a:lnTo>
                  <a:pt x="3828" y="7700"/>
                </a:lnTo>
                <a:lnTo>
                  <a:pt x="3830" y="7698"/>
                </a:lnTo>
                <a:lnTo>
                  <a:pt x="3830" y="7696"/>
                </a:lnTo>
                <a:lnTo>
                  <a:pt x="3832" y="7694"/>
                </a:lnTo>
                <a:lnTo>
                  <a:pt x="3838" y="7696"/>
                </a:lnTo>
                <a:lnTo>
                  <a:pt x="3846" y="7696"/>
                </a:lnTo>
                <a:lnTo>
                  <a:pt x="3846" y="7694"/>
                </a:lnTo>
                <a:lnTo>
                  <a:pt x="3846" y="7692"/>
                </a:lnTo>
                <a:lnTo>
                  <a:pt x="3840" y="7688"/>
                </a:lnTo>
                <a:lnTo>
                  <a:pt x="3832" y="7682"/>
                </a:lnTo>
                <a:lnTo>
                  <a:pt x="3822" y="7678"/>
                </a:lnTo>
                <a:lnTo>
                  <a:pt x="3820" y="7674"/>
                </a:lnTo>
                <a:lnTo>
                  <a:pt x="3824" y="7674"/>
                </a:lnTo>
                <a:lnTo>
                  <a:pt x="3832" y="7678"/>
                </a:lnTo>
                <a:lnTo>
                  <a:pt x="3846" y="7686"/>
                </a:lnTo>
                <a:lnTo>
                  <a:pt x="3850" y="7690"/>
                </a:lnTo>
                <a:lnTo>
                  <a:pt x="3852" y="7698"/>
                </a:lnTo>
                <a:lnTo>
                  <a:pt x="3850" y="7704"/>
                </a:lnTo>
                <a:lnTo>
                  <a:pt x="3846" y="7706"/>
                </a:lnTo>
                <a:lnTo>
                  <a:pt x="3844" y="7708"/>
                </a:lnTo>
                <a:lnTo>
                  <a:pt x="3846" y="7714"/>
                </a:lnTo>
                <a:lnTo>
                  <a:pt x="3848" y="7716"/>
                </a:lnTo>
                <a:lnTo>
                  <a:pt x="3844" y="7710"/>
                </a:lnTo>
                <a:lnTo>
                  <a:pt x="3838" y="7706"/>
                </a:lnTo>
                <a:lnTo>
                  <a:pt x="3836" y="7706"/>
                </a:lnTo>
                <a:lnTo>
                  <a:pt x="3834" y="7708"/>
                </a:lnTo>
                <a:lnTo>
                  <a:pt x="3832" y="7720"/>
                </a:lnTo>
                <a:lnTo>
                  <a:pt x="3830" y="7720"/>
                </a:lnTo>
                <a:lnTo>
                  <a:pt x="3830" y="7718"/>
                </a:lnTo>
                <a:lnTo>
                  <a:pt x="3828" y="7714"/>
                </a:lnTo>
                <a:lnTo>
                  <a:pt x="3826" y="7714"/>
                </a:lnTo>
                <a:lnTo>
                  <a:pt x="3820" y="7722"/>
                </a:lnTo>
                <a:lnTo>
                  <a:pt x="3818" y="7724"/>
                </a:lnTo>
                <a:lnTo>
                  <a:pt x="3816" y="7722"/>
                </a:lnTo>
                <a:lnTo>
                  <a:pt x="3812" y="7718"/>
                </a:lnTo>
                <a:lnTo>
                  <a:pt x="3808" y="7714"/>
                </a:lnTo>
                <a:lnTo>
                  <a:pt x="3802" y="7710"/>
                </a:lnTo>
                <a:lnTo>
                  <a:pt x="3800" y="7710"/>
                </a:lnTo>
                <a:lnTo>
                  <a:pt x="3800" y="7712"/>
                </a:lnTo>
                <a:lnTo>
                  <a:pt x="3802" y="7714"/>
                </a:lnTo>
                <a:lnTo>
                  <a:pt x="3806" y="7720"/>
                </a:lnTo>
                <a:lnTo>
                  <a:pt x="3806" y="7724"/>
                </a:lnTo>
                <a:lnTo>
                  <a:pt x="3806" y="7726"/>
                </a:lnTo>
                <a:lnTo>
                  <a:pt x="3802" y="7732"/>
                </a:lnTo>
                <a:lnTo>
                  <a:pt x="3806" y="7734"/>
                </a:lnTo>
                <a:lnTo>
                  <a:pt x="3808" y="7736"/>
                </a:lnTo>
                <a:lnTo>
                  <a:pt x="3806" y="7740"/>
                </a:lnTo>
                <a:lnTo>
                  <a:pt x="3802" y="7746"/>
                </a:lnTo>
                <a:lnTo>
                  <a:pt x="3802" y="7752"/>
                </a:lnTo>
                <a:lnTo>
                  <a:pt x="3804" y="7752"/>
                </a:lnTo>
                <a:lnTo>
                  <a:pt x="3810" y="7748"/>
                </a:lnTo>
                <a:lnTo>
                  <a:pt x="3812" y="7746"/>
                </a:lnTo>
                <a:lnTo>
                  <a:pt x="3816" y="7746"/>
                </a:lnTo>
                <a:lnTo>
                  <a:pt x="3820" y="7750"/>
                </a:lnTo>
                <a:lnTo>
                  <a:pt x="3820" y="7754"/>
                </a:lnTo>
                <a:lnTo>
                  <a:pt x="3818" y="7756"/>
                </a:lnTo>
                <a:lnTo>
                  <a:pt x="3816" y="7756"/>
                </a:lnTo>
                <a:lnTo>
                  <a:pt x="3812" y="7756"/>
                </a:lnTo>
                <a:lnTo>
                  <a:pt x="3812" y="7758"/>
                </a:lnTo>
                <a:lnTo>
                  <a:pt x="3818" y="7762"/>
                </a:lnTo>
                <a:lnTo>
                  <a:pt x="3818" y="7764"/>
                </a:lnTo>
                <a:lnTo>
                  <a:pt x="3818" y="7766"/>
                </a:lnTo>
                <a:lnTo>
                  <a:pt x="3814" y="7768"/>
                </a:lnTo>
                <a:lnTo>
                  <a:pt x="3812" y="7770"/>
                </a:lnTo>
                <a:lnTo>
                  <a:pt x="3816" y="7772"/>
                </a:lnTo>
                <a:lnTo>
                  <a:pt x="3824" y="7774"/>
                </a:lnTo>
                <a:lnTo>
                  <a:pt x="3828" y="7772"/>
                </a:lnTo>
                <a:lnTo>
                  <a:pt x="3830" y="7768"/>
                </a:lnTo>
                <a:lnTo>
                  <a:pt x="3830" y="7762"/>
                </a:lnTo>
                <a:lnTo>
                  <a:pt x="3830" y="7760"/>
                </a:lnTo>
                <a:lnTo>
                  <a:pt x="3832" y="7756"/>
                </a:lnTo>
                <a:lnTo>
                  <a:pt x="3836" y="7754"/>
                </a:lnTo>
                <a:lnTo>
                  <a:pt x="3840" y="7752"/>
                </a:lnTo>
                <a:lnTo>
                  <a:pt x="3842" y="7750"/>
                </a:lnTo>
                <a:lnTo>
                  <a:pt x="3842" y="7748"/>
                </a:lnTo>
                <a:lnTo>
                  <a:pt x="3840" y="7744"/>
                </a:lnTo>
                <a:lnTo>
                  <a:pt x="3836" y="7742"/>
                </a:lnTo>
                <a:lnTo>
                  <a:pt x="3840" y="7740"/>
                </a:lnTo>
                <a:lnTo>
                  <a:pt x="3848" y="7742"/>
                </a:lnTo>
                <a:lnTo>
                  <a:pt x="3850" y="7744"/>
                </a:lnTo>
                <a:lnTo>
                  <a:pt x="3852" y="7746"/>
                </a:lnTo>
                <a:lnTo>
                  <a:pt x="3856" y="7744"/>
                </a:lnTo>
                <a:lnTo>
                  <a:pt x="3860" y="7740"/>
                </a:lnTo>
                <a:lnTo>
                  <a:pt x="3864" y="7740"/>
                </a:lnTo>
                <a:lnTo>
                  <a:pt x="3878" y="7740"/>
                </a:lnTo>
                <a:lnTo>
                  <a:pt x="3888" y="7742"/>
                </a:lnTo>
                <a:lnTo>
                  <a:pt x="3892" y="7744"/>
                </a:lnTo>
                <a:lnTo>
                  <a:pt x="3892" y="7746"/>
                </a:lnTo>
                <a:lnTo>
                  <a:pt x="3888" y="7750"/>
                </a:lnTo>
                <a:lnTo>
                  <a:pt x="3884" y="7750"/>
                </a:lnTo>
                <a:lnTo>
                  <a:pt x="3876" y="7750"/>
                </a:lnTo>
                <a:lnTo>
                  <a:pt x="3868" y="7748"/>
                </a:lnTo>
                <a:lnTo>
                  <a:pt x="3864" y="7748"/>
                </a:lnTo>
                <a:lnTo>
                  <a:pt x="3862" y="7748"/>
                </a:lnTo>
                <a:lnTo>
                  <a:pt x="3858" y="7754"/>
                </a:lnTo>
                <a:lnTo>
                  <a:pt x="3854" y="7760"/>
                </a:lnTo>
                <a:lnTo>
                  <a:pt x="3852" y="7760"/>
                </a:lnTo>
                <a:lnTo>
                  <a:pt x="3850" y="7758"/>
                </a:lnTo>
                <a:lnTo>
                  <a:pt x="3844" y="7756"/>
                </a:lnTo>
                <a:lnTo>
                  <a:pt x="3838" y="7756"/>
                </a:lnTo>
                <a:lnTo>
                  <a:pt x="3834" y="7762"/>
                </a:lnTo>
                <a:lnTo>
                  <a:pt x="3834" y="7766"/>
                </a:lnTo>
                <a:lnTo>
                  <a:pt x="3836" y="7772"/>
                </a:lnTo>
                <a:lnTo>
                  <a:pt x="3834" y="7774"/>
                </a:lnTo>
                <a:lnTo>
                  <a:pt x="3834" y="7776"/>
                </a:lnTo>
                <a:lnTo>
                  <a:pt x="3836" y="7778"/>
                </a:lnTo>
                <a:lnTo>
                  <a:pt x="3838" y="7782"/>
                </a:lnTo>
                <a:lnTo>
                  <a:pt x="3836" y="7782"/>
                </a:lnTo>
                <a:lnTo>
                  <a:pt x="3830" y="7780"/>
                </a:lnTo>
                <a:lnTo>
                  <a:pt x="3824" y="7780"/>
                </a:lnTo>
                <a:lnTo>
                  <a:pt x="3820" y="7780"/>
                </a:lnTo>
                <a:lnTo>
                  <a:pt x="3824" y="7784"/>
                </a:lnTo>
                <a:lnTo>
                  <a:pt x="3838" y="7794"/>
                </a:lnTo>
                <a:lnTo>
                  <a:pt x="3850" y="7802"/>
                </a:lnTo>
                <a:lnTo>
                  <a:pt x="3852" y="7800"/>
                </a:lnTo>
                <a:lnTo>
                  <a:pt x="3850" y="7796"/>
                </a:lnTo>
                <a:lnTo>
                  <a:pt x="3848" y="7790"/>
                </a:lnTo>
                <a:lnTo>
                  <a:pt x="3850" y="7786"/>
                </a:lnTo>
                <a:lnTo>
                  <a:pt x="3854" y="7782"/>
                </a:lnTo>
                <a:lnTo>
                  <a:pt x="3860" y="7780"/>
                </a:lnTo>
                <a:lnTo>
                  <a:pt x="3860" y="7778"/>
                </a:lnTo>
                <a:lnTo>
                  <a:pt x="3856" y="7774"/>
                </a:lnTo>
                <a:lnTo>
                  <a:pt x="3852" y="7772"/>
                </a:lnTo>
                <a:lnTo>
                  <a:pt x="3858" y="7772"/>
                </a:lnTo>
                <a:lnTo>
                  <a:pt x="3868" y="7774"/>
                </a:lnTo>
                <a:lnTo>
                  <a:pt x="3872" y="7774"/>
                </a:lnTo>
                <a:lnTo>
                  <a:pt x="3874" y="7770"/>
                </a:lnTo>
                <a:lnTo>
                  <a:pt x="3880" y="7766"/>
                </a:lnTo>
                <a:lnTo>
                  <a:pt x="3888" y="7762"/>
                </a:lnTo>
                <a:lnTo>
                  <a:pt x="3894" y="7758"/>
                </a:lnTo>
                <a:lnTo>
                  <a:pt x="3898" y="7756"/>
                </a:lnTo>
                <a:lnTo>
                  <a:pt x="3902" y="7756"/>
                </a:lnTo>
                <a:lnTo>
                  <a:pt x="3904" y="7758"/>
                </a:lnTo>
                <a:lnTo>
                  <a:pt x="3904" y="7762"/>
                </a:lnTo>
                <a:lnTo>
                  <a:pt x="3902" y="7768"/>
                </a:lnTo>
                <a:lnTo>
                  <a:pt x="3896" y="7774"/>
                </a:lnTo>
                <a:lnTo>
                  <a:pt x="3888" y="7780"/>
                </a:lnTo>
                <a:lnTo>
                  <a:pt x="3882" y="7782"/>
                </a:lnTo>
                <a:lnTo>
                  <a:pt x="3880" y="7786"/>
                </a:lnTo>
                <a:lnTo>
                  <a:pt x="3878" y="7788"/>
                </a:lnTo>
                <a:lnTo>
                  <a:pt x="3876" y="7786"/>
                </a:lnTo>
                <a:lnTo>
                  <a:pt x="3872" y="7784"/>
                </a:lnTo>
                <a:lnTo>
                  <a:pt x="3872" y="7786"/>
                </a:lnTo>
                <a:lnTo>
                  <a:pt x="3870" y="7788"/>
                </a:lnTo>
                <a:lnTo>
                  <a:pt x="3866" y="7786"/>
                </a:lnTo>
                <a:lnTo>
                  <a:pt x="3860" y="7786"/>
                </a:lnTo>
                <a:lnTo>
                  <a:pt x="3854" y="7788"/>
                </a:lnTo>
                <a:lnTo>
                  <a:pt x="3854" y="7792"/>
                </a:lnTo>
                <a:lnTo>
                  <a:pt x="3856" y="7796"/>
                </a:lnTo>
                <a:lnTo>
                  <a:pt x="3862" y="7804"/>
                </a:lnTo>
                <a:lnTo>
                  <a:pt x="3868" y="7810"/>
                </a:lnTo>
                <a:lnTo>
                  <a:pt x="3874" y="7814"/>
                </a:lnTo>
                <a:lnTo>
                  <a:pt x="3878" y="7814"/>
                </a:lnTo>
                <a:lnTo>
                  <a:pt x="3882" y="7818"/>
                </a:lnTo>
                <a:lnTo>
                  <a:pt x="3888" y="7820"/>
                </a:lnTo>
                <a:lnTo>
                  <a:pt x="3898" y="7822"/>
                </a:lnTo>
                <a:lnTo>
                  <a:pt x="3906" y="7820"/>
                </a:lnTo>
                <a:lnTo>
                  <a:pt x="3910" y="7818"/>
                </a:lnTo>
                <a:lnTo>
                  <a:pt x="3912" y="7810"/>
                </a:lnTo>
                <a:lnTo>
                  <a:pt x="3912" y="7796"/>
                </a:lnTo>
                <a:lnTo>
                  <a:pt x="3914" y="7782"/>
                </a:lnTo>
                <a:lnTo>
                  <a:pt x="3916" y="7776"/>
                </a:lnTo>
                <a:lnTo>
                  <a:pt x="3918" y="7772"/>
                </a:lnTo>
                <a:lnTo>
                  <a:pt x="3920" y="7762"/>
                </a:lnTo>
                <a:lnTo>
                  <a:pt x="3920" y="7756"/>
                </a:lnTo>
                <a:lnTo>
                  <a:pt x="3922" y="7752"/>
                </a:lnTo>
                <a:lnTo>
                  <a:pt x="3924" y="7750"/>
                </a:lnTo>
                <a:lnTo>
                  <a:pt x="3928" y="7748"/>
                </a:lnTo>
                <a:lnTo>
                  <a:pt x="3936" y="7746"/>
                </a:lnTo>
                <a:lnTo>
                  <a:pt x="3942" y="7746"/>
                </a:lnTo>
                <a:lnTo>
                  <a:pt x="3946" y="7742"/>
                </a:lnTo>
                <a:lnTo>
                  <a:pt x="3950" y="7738"/>
                </a:lnTo>
                <a:lnTo>
                  <a:pt x="3954" y="7738"/>
                </a:lnTo>
                <a:lnTo>
                  <a:pt x="3958" y="7738"/>
                </a:lnTo>
                <a:lnTo>
                  <a:pt x="3962" y="7738"/>
                </a:lnTo>
                <a:lnTo>
                  <a:pt x="3968" y="7734"/>
                </a:lnTo>
                <a:lnTo>
                  <a:pt x="3972" y="7726"/>
                </a:lnTo>
                <a:lnTo>
                  <a:pt x="3978" y="7724"/>
                </a:lnTo>
                <a:lnTo>
                  <a:pt x="3984" y="7724"/>
                </a:lnTo>
                <a:lnTo>
                  <a:pt x="3992" y="7724"/>
                </a:lnTo>
                <a:lnTo>
                  <a:pt x="4006" y="7728"/>
                </a:lnTo>
                <a:lnTo>
                  <a:pt x="4014" y="7732"/>
                </a:lnTo>
                <a:lnTo>
                  <a:pt x="4016" y="7730"/>
                </a:lnTo>
                <a:lnTo>
                  <a:pt x="4014" y="7724"/>
                </a:lnTo>
                <a:lnTo>
                  <a:pt x="4008" y="7712"/>
                </a:lnTo>
                <a:lnTo>
                  <a:pt x="3996" y="7692"/>
                </a:lnTo>
                <a:lnTo>
                  <a:pt x="3992" y="7680"/>
                </a:lnTo>
                <a:lnTo>
                  <a:pt x="3988" y="7666"/>
                </a:lnTo>
                <a:lnTo>
                  <a:pt x="3986" y="7648"/>
                </a:lnTo>
                <a:lnTo>
                  <a:pt x="3986" y="7640"/>
                </a:lnTo>
                <a:lnTo>
                  <a:pt x="3986" y="7630"/>
                </a:lnTo>
                <a:lnTo>
                  <a:pt x="3990" y="7620"/>
                </a:lnTo>
                <a:lnTo>
                  <a:pt x="3996" y="7612"/>
                </a:lnTo>
                <a:lnTo>
                  <a:pt x="4002" y="7606"/>
                </a:lnTo>
                <a:lnTo>
                  <a:pt x="4014" y="7600"/>
                </a:lnTo>
                <a:lnTo>
                  <a:pt x="4024" y="7596"/>
                </a:lnTo>
                <a:lnTo>
                  <a:pt x="4032" y="7592"/>
                </a:lnTo>
                <a:lnTo>
                  <a:pt x="4038" y="7586"/>
                </a:lnTo>
                <a:lnTo>
                  <a:pt x="4042" y="7580"/>
                </a:lnTo>
                <a:lnTo>
                  <a:pt x="4046" y="7564"/>
                </a:lnTo>
                <a:lnTo>
                  <a:pt x="4050" y="7540"/>
                </a:lnTo>
                <a:lnTo>
                  <a:pt x="4054" y="7528"/>
                </a:lnTo>
                <a:lnTo>
                  <a:pt x="4060" y="7518"/>
                </a:lnTo>
                <a:lnTo>
                  <a:pt x="4068" y="7510"/>
                </a:lnTo>
                <a:lnTo>
                  <a:pt x="4076" y="7504"/>
                </a:lnTo>
                <a:lnTo>
                  <a:pt x="4092" y="7496"/>
                </a:lnTo>
                <a:lnTo>
                  <a:pt x="4098" y="7492"/>
                </a:lnTo>
                <a:lnTo>
                  <a:pt x="4102" y="7488"/>
                </a:lnTo>
                <a:lnTo>
                  <a:pt x="4104" y="7484"/>
                </a:lnTo>
                <a:lnTo>
                  <a:pt x="4106" y="7480"/>
                </a:lnTo>
                <a:lnTo>
                  <a:pt x="4114" y="7474"/>
                </a:lnTo>
                <a:lnTo>
                  <a:pt x="4118" y="7470"/>
                </a:lnTo>
                <a:lnTo>
                  <a:pt x="4120" y="7466"/>
                </a:lnTo>
                <a:lnTo>
                  <a:pt x="4118" y="7462"/>
                </a:lnTo>
                <a:lnTo>
                  <a:pt x="4118" y="7458"/>
                </a:lnTo>
                <a:lnTo>
                  <a:pt x="4118" y="7454"/>
                </a:lnTo>
                <a:lnTo>
                  <a:pt x="4120" y="7450"/>
                </a:lnTo>
                <a:lnTo>
                  <a:pt x="4122" y="7442"/>
                </a:lnTo>
                <a:lnTo>
                  <a:pt x="4124" y="7436"/>
                </a:lnTo>
                <a:lnTo>
                  <a:pt x="4122" y="7428"/>
                </a:lnTo>
                <a:lnTo>
                  <a:pt x="4120" y="7422"/>
                </a:lnTo>
                <a:lnTo>
                  <a:pt x="4116" y="7420"/>
                </a:lnTo>
                <a:lnTo>
                  <a:pt x="4104" y="7418"/>
                </a:lnTo>
                <a:lnTo>
                  <a:pt x="4096" y="7418"/>
                </a:lnTo>
                <a:lnTo>
                  <a:pt x="4086" y="7414"/>
                </a:lnTo>
                <a:lnTo>
                  <a:pt x="4076" y="7408"/>
                </a:lnTo>
                <a:lnTo>
                  <a:pt x="4066" y="7398"/>
                </a:lnTo>
                <a:lnTo>
                  <a:pt x="4050" y="7378"/>
                </a:lnTo>
                <a:lnTo>
                  <a:pt x="4046" y="7372"/>
                </a:lnTo>
                <a:lnTo>
                  <a:pt x="4046" y="7366"/>
                </a:lnTo>
                <a:lnTo>
                  <a:pt x="4046" y="7360"/>
                </a:lnTo>
                <a:lnTo>
                  <a:pt x="4050" y="7352"/>
                </a:lnTo>
                <a:lnTo>
                  <a:pt x="4060" y="7332"/>
                </a:lnTo>
                <a:lnTo>
                  <a:pt x="4068" y="7320"/>
                </a:lnTo>
                <a:lnTo>
                  <a:pt x="4072" y="7314"/>
                </a:lnTo>
                <a:lnTo>
                  <a:pt x="4078" y="7310"/>
                </a:lnTo>
                <a:lnTo>
                  <a:pt x="4082" y="7310"/>
                </a:lnTo>
                <a:lnTo>
                  <a:pt x="4088" y="7310"/>
                </a:lnTo>
                <a:lnTo>
                  <a:pt x="4092" y="7308"/>
                </a:lnTo>
                <a:lnTo>
                  <a:pt x="4094" y="7306"/>
                </a:lnTo>
                <a:lnTo>
                  <a:pt x="4098" y="7302"/>
                </a:lnTo>
                <a:lnTo>
                  <a:pt x="4104" y="7300"/>
                </a:lnTo>
                <a:lnTo>
                  <a:pt x="4118" y="7300"/>
                </a:lnTo>
                <a:lnTo>
                  <a:pt x="4124" y="7298"/>
                </a:lnTo>
                <a:lnTo>
                  <a:pt x="4128" y="7298"/>
                </a:lnTo>
                <a:lnTo>
                  <a:pt x="4130" y="7296"/>
                </a:lnTo>
                <a:lnTo>
                  <a:pt x="4128" y="7290"/>
                </a:lnTo>
                <a:lnTo>
                  <a:pt x="4124" y="7286"/>
                </a:lnTo>
                <a:lnTo>
                  <a:pt x="4126" y="7282"/>
                </a:lnTo>
                <a:lnTo>
                  <a:pt x="4134" y="7274"/>
                </a:lnTo>
                <a:lnTo>
                  <a:pt x="4140" y="7268"/>
                </a:lnTo>
                <a:lnTo>
                  <a:pt x="4142" y="7262"/>
                </a:lnTo>
                <a:lnTo>
                  <a:pt x="4144" y="7252"/>
                </a:lnTo>
                <a:lnTo>
                  <a:pt x="4140" y="7240"/>
                </a:lnTo>
                <a:lnTo>
                  <a:pt x="4140" y="7234"/>
                </a:lnTo>
                <a:lnTo>
                  <a:pt x="4140" y="7228"/>
                </a:lnTo>
                <a:lnTo>
                  <a:pt x="4142" y="7220"/>
                </a:lnTo>
                <a:lnTo>
                  <a:pt x="4144" y="7212"/>
                </a:lnTo>
                <a:lnTo>
                  <a:pt x="4150" y="7206"/>
                </a:lnTo>
                <a:lnTo>
                  <a:pt x="4156" y="7200"/>
                </a:lnTo>
                <a:lnTo>
                  <a:pt x="4164" y="7194"/>
                </a:lnTo>
                <a:lnTo>
                  <a:pt x="4174" y="7188"/>
                </a:lnTo>
                <a:lnTo>
                  <a:pt x="4180" y="7186"/>
                </a:lnTo>
                <a:lnTo>
                  <a:pt x="4178" y="7184"/>
                </a:lnTo>
                <a:lnTo>
                  <a:pt x="4170" y="7182"/>
                </a:lnTo>
                <a:lnTo>
                  <a:pt x="4160" y="7178"/>
                </a:lnTo>
                <a:lnTo>
                  <a:pt x="4154" y="7172"/>
                </a:lnTo>
                <a:lnTo>
                  <a:pt x="4154" y="7168"/>
                </a:lnTo>
                <a:lnTo>
                  <a:pt x="4156" y="7166"/>
                </a:lnTo>
                <a:lnTo>
                  <a:pt x="4160" y="7164"/>
                </a:lnTo>
                <a:lnTo>
                  <a:pt x="4166" y="7162"/>
                </a:lnTo>
                <a:lnTo>
                  <a:pt x="4172" y="7164"/>
                </a:lnTo>
                <a:lnTo>
                  <a:pt x="4178" y="7166"/>
                </a:lnTo>
                <a:lnTo>
                  <a:pt x="4182" y="7170"/>
                </a:lnTo>
                <a:lnTo>
                  <a:pt x="4186" y="7176"/>
                </a:lnTo>
                <a:lnTo>
                  <a:pt x="4188" y="7180"/>
                </a:lnTo>
                <a:lnTo>
                  <a:pt x="4192" y="7180"/>
                </a:lnTo>
                <a:lnTo>
                  <a:pt x="4196" y="7182"/>
                </a:lnTo>
                <a:lnTo>
                  <a:pt x="4200" y="7180"/>
                </a:lnTo>
                <a:lnTo>
                  <a:pt x="4204" y="7176"/>
                </a:lnTo>
                <a:lnTo>
                  <a:pt x="4208" y="7170"/>
                </a:lnTo>
                <a:lnTo>
                  <a:pt x="4212" y="7162"/>
                </a:lnTo>
                <a:lnTo>
                  <a:pt x="4212" y="7154"/>
                </a:lnTo>
                <a:lnTo>
                  <a:pt x="4210" y="7144"/>
                </a:lnTo>
                <a:lnTo>
                  <a:pt x="4206" y="7136"/>
                </a:lnTo>
                <a:lnTo>
                  <a:pt x="4202" y="7134"/>
                </a:lnTo>
                <a:lnTo>
                  <a:pt x="4198" y="7134"/>
                </a:lnTo>
                <a:lnTo>
                  <a:pt x="4174" y="7142"/>
                </a:lnTo>
                <a:lnTo>
                  <a:pt x="4166" y="7142"/>
                </a:lnTo>
                <a:lnTo>
                  <a:pt x="4160" y="7142"/>
                </a:lnTo>
                <a:lnTo>
                  <a:pt x="4154" y="7140"/>
                </a:lnTo>
                <a:lnTo>
                  <a:pt x="4152" y="7134"/>
                </a:lnTo>
                <a:lnTo>
                  <a:pt x="4150" y="7128"/>
                </a:lnTo>
                <a:lnTo>
                  <a:pt x="4152" y="7118"/>
                </a:lnTo>
                <a:lnTo>
                  <a:pt x="4152" y="7108"/>
                </a:lnTo>
                <a:lnTo>
                  <a:pt x="4152" y="7100"/>
                </a:lnTo>
                <a:lnTo>
                  <a:pt x="4146" y="7084"/>
                </a:lnTo>
                <a:lnTo>
                  <a:pt x="4144" y="7078"/>
                </a:lnTo>
                <a:lnTo>
                  <a:pt x="4142" y="7072"/>
                </a:lnTo>
                <a:lnTo>
                  <a:pt x="4144" y="7068"/>
                </a:lnTo>
                <a:lnTo>
                  <a:pt x="4150" y="7064"/>
                </a:lnTo>
                <a:lnTo>
                  <a:pt x="4158" y="7064"/>
                </a:lnTo>
                <a:lnTo>
                  <a:pt x="4166" y="7064"/>
                </a:lnTo>
                <a:lnTo>
                  <a:pt x="4180" y="7072"/>
                </a:lnTo>
                <a:lnTo>
                  <a:pt x="4196" y="7080"/>
                </a:lnTo>
                <a:lnTo>
                  <a:pt x="4204" y="7082"/>
                </a:lnTo>
                <a:lnTo>
                  <a:pt x="4212" y="7082"/>
                </a:lnTo>
                <a:lnTo>
                  <a:pt x="4222" y="7084"/>
                </a:lnTo>
                <a:lnTo>
                  <a:pt x="4226" y="7084"/>
                </a:lnTo>
                <a:lnTo>
                  <a:pt x="4230" y="7082"/>
                </a:lnTo>
                <a:lnTo>
                  <a:pt x="4244" y="7076"/>
                </a:lnTo>
                <a:lnTo>
                  <a:pt x="4258" y="7068"/>
                </a:lnTo>
                <a:lnTo>
                  <a:pt x="4264" y="7064"/>
                </a:lnTo>
                <a:lnTo>
                  <a:pt x="4266" y="7060"/>
                </a:lnTo>
                <a:lnTo>
                  <a:pt x="4268" y="7056"/>
                </a:lnTo>
                <a:lnTo>
                  <a:pt x="4266" y="7052"/>
                </a:lnTo>
                <a:lnTo>
                  <a:pt x="4262" y="7046"/>
                </a:lnTo>
                <a:lnTo>
                  <a:pt x="4258" y="7044"/>
                </a:lnTo>
                <a:lnTo>
                  <a:pt x="4256" y="7040"/>
                </a:lnTo>
                <a:lnTo>
                  <a:pt x="4256" y="7034"/>
                </a:lnTo>
                <a:lnTo>
                  <a:pt x="4258" y="7024"/>
                </a:lnTo>
                <a:lnTo>
                  <a:pt x="4266" y="7016"/>
                </a:lnTo>
                <a:lnTo>
                  <a:pt x="4272" y="7006"/>
                </a:lnTo>
                <a:lnTo>
                  <a:pt x="4274" y="6996"/>
                </a:lnTo>
                <a:lnTo>
                  <a:pt x="4272" y="6986"/>
                </a:lnTo>
                <a:lnTo>
                  <a:pt x="4270" y="6982"/>
                </a:lnTo>
                <a:lnTo>
                  <a:pt x="4266" y="6978"/>
                </a:lnTo>
                <a:lnTo>
                  <a:pt x="4262" y="6976"/>
                </a:lnTo>
                <a:lnTo>
                  <a:pt x="4260" y="6972"/>
                </a:lnTo>
                <a:lnTo>
                  <a:pt x="4256" y="6962"/>
                </a:lnTo>
                <a:lnTo>
                  <a:pt x="4256" y="6958"/>
                </a:lnTo>
                <a:lnTo>
                  <a:pt x="4260" y="6956"/>
                </a:lnTo>
                <a:lnTo>
                  <a:pt x="4264" y="6956"/>
                </a:lnTo>
                <a:lnTo>
                  <a:pt x="4270" y="6958"/>
                </a:lnTo>
                <a:lnTo>
                  <a:pt x="4280" y="6964"/>
                </a:lnTo>
                <a:lnTo>
                  <a:pt x="4288" y="6966"/>
                </a:lnTo>
                <a:lnTo>
                  <a:pt x="4320" y="6962"/>
                </a:lnTo>
                <a:lnTo>
                  <a:pt x="4352" y="6958"/>
                </a:lnTo>
                <a:lnTo>
                  <a:pt x="4386" y="6950"/>
                </a:lnTo>
                <a:lnTo>
                  <a:pt x="4416" y="6940"/>
                </a:lnTo>
                <a:lnTo>
                  <a:pt x="4430" y="6934"/>
                </a:lnTo>
                <a:lnTo>
                  <a:pt x="4440" y="6928"/>
                </a:lnTo>
                <a:lnTo>
                  <a:pt x="4448" y="6922"/>
                </a:lnTo>
                <a:lnTo>
                  <a:pt x="4452" y="6916"/>
                </a:lnTo>
                <a:lnTo>
                  <a:pt x="4456" y="6912"/>
                </a:lnTo>
                <a:lnTo>
                  <a:pt x="4456" y="6908"/>
                </a:lnTo>
                <a:lnTo>
                  <a:pt x="4458" y="6898"/>
                </a:lnTo>
                <a:lnTo>
                  <a:pt x="4462" y="6894"/>
                </a:lnTo>
                <a:lnTo>
                  <a:pt x="4466" y="6888"/>
                </a:lnTo>
                <a:lnTo>
                  <a:pt x="4478" y="6876"/>
                </a:lnTo>
                <a:lnTo>
                  <a:pt x="4484" y="6862"/>
                </a:lnTo>
                <a:lnTo>
                  <a:pt x="4486" y="6846"/>
                </a:lnTo>
                <a:lnTo>
                  <a:pt x="4488" y="6828"/>
                </a:lnTo>
                <a:lnTo>
                  <a:pt x="4486" y="6820"/>
                </a:lnTo>
                <a:lnTo>
                  <a:pt x="4486" y="6816"/>
                </a:lnTo>
                <a:lnTo>
                  <a:pt x="4484" y="6816"/>
                </a:lnTo>
                <a:lnTo>
                  <a:pt x="4480" y="6816"/>
                </a:lnTo>
                <a:lnTo>
                  <a:pt x="4476" y="6816"/>
                </a:lnTo>
                <a:lnTo>
                  <a:pt x="4472" y="6814"/>
                </a:lnTo>
                <a:lnTo>
                  <a:pt x="4466" y="6810"/>
                </a:lnTo>
                <a:lnTo>
                  <a:pt x="4462" y="6802"/>
                </a:lnTo>
                <a:lnTo>
                  <a:pt x="4458" y="6794"/>
                </a:lnTo>
                <a:lnTo>
                  <a:pt x="4458" y="6788"/>
                </a:lnTo>
                <a:lnTo>
                  <a:pt x="4460" y="6784"/>
                </a:lnTo>
                <a:lnTo>
                  <a:pt x="4464" y="6780"/>
                </a:lnTo>
                <a:lnTo>
                  <a:pt x="4466" y="6776"/>
                </a:lnTo>
                <a:lnTo>
                  <a:pt x="4468" y="6770"/>
                </a:lnTo>
                <a:lnTo>
                  <a:pt x="4464" y="6762"/>
                </a:lnTo>
                <a:lnTo>
                  <a:pt x="4458" y="6750"/>
                </a:lnTo>
                <a:lnTo>
                  <a:pt x="4450" y="6744"/>
                </a:lnTo>
                <a:lnTo>
                  <a:pt x="4442" y="6738"/>
                </a:lnTo>
                <a:lnTo>
                  <a:pt x="4424" y="6728"/>
                </a:lnTo>
                <a:lnTo>
                  <a:pt x="4418" y="6722"/>
                </a:lnTo>
                <a:lnTo>
                  <a:pt x="4416" y="6716"/>
                </a:lnTo>
                <a:lnTo>
                  <a:pt x="4416" y="6712"/>
                </a:lnTo>
                <a:lnTo>
                  <a:pt x="4416" y="6708"/>
                </a:lnTo>
                <a:lnTo>
                  <a:pt x="4424" y="6700"/>
                </a:lnTo>
                <a:lnTo>
                  <a:pt x="4426" y="6702"/>
                </a:lnTo>
                <a:lnTo>
                  <a:pt x="4432" y="6710"/>
                </a:lnTo>
                <a:lnTo>
                  <a:pt x="4442" y="6716"/>
                </a:lnTo>
                <a:lnTo>
                  <a:pt x="4448" y="6718"/>
                </a:lnTo>
                <a:lnTo>
                  <a:pt x="4456" y="6718"/>
                </a:lnTo>
                <a:lnTo>
                  <a:pt x="4464" y="6718"/>
                </a:lnTo>
                <a:lnTo>
                  <a:pt x="4472" y="6722"/>
                </a:lnTo>
                <a:lnTo>
                  <a:pt x="4490" y="6732"/>
                </a:lnTo>
                <a:lnTo>
                  <a:pt x="4498" y="6736"/>
                </a:lnTo>
                <a:lnTo>
                  <a:pt x="4506" y="6740"/>
                </a:lnTo>
                <a:lnTo>
                  <a:pt x="4514" y="6740"/>
                </a:lnTo>
                <a:lnTo>
                  <a:pt x="4522" y="6738"/>
                </a:lnTo>
                <a:lnTo>
                  <a:pt x="4528" y="6736"/>
                </a:lnTo>
                <a:lnTo>
                  <a:pt x="4534" y="6736"/>
                </a:lnTo>
                <a:lnTo>
                  <a:pt x="4546" y="6740"/>
                </a:lnTo>
                <a:lnTo>
                  <a:pt x="4552" y="6742"/>
                </a:lnTo>
                <a:lnTo>
                  <a:pt x="4558" y="6742"/>
                </a:lnTo>
                <a:lnTo>
                  <a:pt x="4564" y="6740"/>
                </a:lnTo>
                <a:lnTo>
                  <a:pt x="4572" y="6738"/>
                </a:lnTo>
                <a:lnTo>
                  <a:pt x="4586" y="6728"/>
                </a:lnTo>
                <a:lnTo>
                  <a:pt x="4596" y="6718"/>
                </a:lnTo>
                <a:lnTo>
                  <a:pt x="4608" y="6704"/>
                </a:lnTo>
                <a:lnTo>
                  <a:pt x="4618" y="6682"/>
                </a:lnTo>
                <a:lnTo>
                  <a:pt x="4616" y="6676"/>
                </a:lnTo>
                <a:lnTo>
                  <a:pt x="4620" y="6670"/>
                </a:lnTo>
                <a:lnTo>
                  <a:pt x="4626" y="6666"/>
                </a:lnTo>
                <a:lnTo>
                  <a:pt x="4638" y="6660"/>
                </a:lnTo>
                <a:lnTo>
                  <a:pt x="4648" y="6652"/>
                </a:lnTo>
                <a:lnTo>
                  <a:pt x="4652" y="6648"/>
                </a:lnTo>
                <a:lnTo>
                  <a:pt x="4654" y="6640"/>
                </a:lnTo>
                <a:lnTo>
                  <a:pt x="4662" y="6616"/>
                </a:lnTo>
                <a:lnTo>
                  <a:pt x="4666" y="6608"/>
                </a:lnTo>
                <a:lnTo>
                  <a:pt x="4670" y="6600"/>
                </a:lnTo>
                <a:lnTo>
                  <a:pt x="4684" y="6586"/>
                </a:lnTo>
                <a:lnTo>
                  <a:pt x="4708" y="6568"/>
                </a:lnTo>
                <a:lnTo>
                  <a:pt x="4716" y="6558"/>
                </a:lnTo>
                <a:lnTo>
                  <a:pt x="4724" y="6548"/>
                </a:lnTo>
                <a:lnTo>
                  <a:pt x="4738" y="6522"/>
                </a:lnTo>
                <a:lnTo>
                  <a:pt x="4750" y="6494"/>
                </a:lnTo>
                <a:lnTo>
                  <a:pt x="4766" y="6458"/>
                </a:lnTo>
                <a:lnTo>
                  <a:pt x="4774" y="6442"/>
                </a:lnTo>
                <a:lnTo>
                  <a:pt x="4780" y="6432"/>
                </a:lnTo>
                <a:lnTo>
                  <a:pt x="4786" y="6426"/>
                </a:lnTo>
                <a:lnTo>
                  <a:pt x="4792" y="6420"/>
                </a:lnTo>
                <a:lnTo>
                  <a:pt x="4800" y="6412"/>
                </a:lnTo>
                <a:lnTo>
                  <a:pt x="4804" y="6406"/>
                </a:lnTo>
                <a:lnTo>
                  <a:pt x="4810" y="6396"/>
                </a:lnTo>
                <a:lnTo>
                  <a:pt x="4816" y="6382"/>
                </a:lnTo>
                <a:lnTo>
                  <a:pt x="4818" y="6368"/>
                </a:lnTo>
                <a:lnTo>
                  <a:pt x="4820" y="6354"/>
                </a:lnTo>
                <a:lnTo>
                  <a:pt x="4820" y="6340"/>
                </a:lnTo>
                <a:lnTo>
                  <a:pt x="4818" y="6310"/>
                </a:lnTo>
                <a:lnTo>
                  <a:pt x="4818" y="6294"/>
                </a:lnTo>
                <a:lnTo>
                  <a:pt x="4818" y="6278"/>
                </a:lnTo>
                <a:lnTo>
                  <a:pt x="4822" y="6260"/>
                </a:lnTo>
                <a:lnTo>
                  <a:pt x="4828" y="6246"/>
                </a:lnTo>
                <a:lnTo>
                  <a:pt x="4836" y="6232"/>
                </a:lnTo>
                <a:lnTo>
                  <a:pt x="4848" y="6220"/>
                </a:lnTo>
                <a:lnTo>
                  <a:pt x="4860" y="6208"/>
                </a:lnTo>
                <a:lnTo>
                  <a:pt x="4872" y="6198"/>
                </a:lnTo>
                <a:lnTo>
                  <a:pt x="4884" y="6190"/>
                </a:lnTo>
                <a:lnTo>
                  <a:pt x="4894" y="6186"/>
                </a:lnTo>
                <a:lnTo>
                  <a:pt x="4918" y="6174"/>
                </a:lnTo>
                <a:lnTo>
                  <a:pt x="4936" y="6164"/>
                </a:lnTo>
                <a:lnTo>
                  <a:pt x="4948" y="6156"/>
                </a:lnTo>
                <a:lnTo>
                  <a:pt x="4958" y="6146"/>
                </a:lnTo>
                <a:lnTo>
                  <a:pt x="4972" y="6132"/>
                </a:lnTo>
                <a:lnTo>
                  <a:pt x="4978" y="6128"/>
                </a:lnTo>
                <a:lnTo>
                  <a:pt x="4986" y="6124"/>
                </a:lnTo>
                <a:lnTo>
                  <a:pt x="4994" y="6122"/>
                </a:lnTo>
                <a:lnTo>
                  <a:pt x="4998" y="6122"/>
                </a:lnTo>
                <a:lnTo>
                  <a:pt x="5002" y="6124"/>
                </a:lnTo>
                <a:lnTo>
                  <a:pt x="5006" y="6126"/>
                </a:lnTo>
                <a:lnTo>
                  <a:pt x="5010" y="6126"/>
                </a:lnTo>
                <a:lnTo>
                  <a:pt x="5016" y="6126"/>
                </a:lnTo>
                <a:lnTo>
                  <a:pt x="5028" y="6124"/>
                </a:lnTo>
                <a:lnTo>
                  <a:pt x="5040" y="6122"/>
                </a:lnTo>
                <a:lnTo>
                  <a:pt x="5052" y="6122"/>
                </a:lnTo>
                <a:lnTo>
                  <a:pt x="5072" y="6122"/>
                </a:lnTo>
                <a:lnTo>
                  <a:pt x="5080" y="6120"/>
                </a:lnTo>
                <a:lnTo>
                  <a:pt x="5086" y="6120"/>
                </a:lnTo>
                <a:lnTo>
                  <a:pt x="5088" y="6116"/>
                </a:lnTo>
                <a:lnTo>
                  <a:pt x="5086" y="6110"/>
                </a:lnTo>
                <a:lnTo>
                  <a:pt x="5086" y="6108"/>
                </a:lnTo>
                <a:lnTo>
                  <a:pt x="5086" y="6104"/>
                </a:lnTo>
                <a:lnTo>
                  <a:pt x="5090" y="6098"/>
                </a:lnTo>
                <a:lnTo>
                  <a:pt x="5104" y="6086"/>
                </a:lnTo>
                <a:lnTo>
                  <a:pt x="5112" y="6080"/>
                </a:lnTo>
                <a:lnTo>
                  <a:pt x="5118" y="6072"/>
                </a:lnTo>
                <a:lnTo>
                  <a:pt x="5122" y="6064"/>
                </a:lnTo>
                <a:lnTo>
                  <a:pt x="5122" y="6060"/>
                </a:lnTo>
                <a:lnTo>
                  <a:pt x="5120" y="6056"/>
                </a:lnTo>
                <a:lnTo>
                  <a:pt x="5120" y="6046"/>
                </a:lnTo>
                <a:lnTo>
                  <a:pt x="5120" y="6036"/>
                </a:lnTo>
                <a:lnTo>
                  <a:pt x="5124" y="6028"/>
                </a:lnTo>
                <a:lnTo>
                  <a:pt x="5130" y="6018"/>
                </a:lnTo>
                <a:lnTo>
                  <a:pt x="5146" y="5994"/>
                </a:lnTo>
                <a:lnTo>
                  <a:pt x="5164" y="5964"/>
                </a:lnTo>
                <a:lnTo>
                  <a:pt x="5170" y="5948"/>
                </a:lnTo>
                <a:lnTo>
                  <a:pt x="5174" y="5932"/>
                </a:lnTo>
                <a:lnTo>
                  <a:pt x="5176" y="5920"/>
                </a:lnTo>
                <a:lnTo>
                  <a:pt x="5176" y="5908"/>
                </a:lnTo>
                <a:lnTo>
                  <a:pt x="5176" y="5898"/>
                </a:lnTo>
                <a:lnTo>
                  <a:pt x="5176" y="5888"/>
                </a:lnTo>
                <a:lnTo>
                  <a:pt x="5178" y="5882"/>
                </a:lnTo>
                <a:lnTo>
                  <a:pt x="5184" y="5878"/>
                </a:lnTo>
                <a:lnTo>
                  <a:pt x="5190" y="5872"/>
                </a:lnTo>
                <a:lnTo>
                  <a:pt x="5194" y="5864"/>
                </a:lnTo>
                <a:lnTo>
                  <a:pt x="5196" y="5854"/>
                </a:lnTo>
                <a:lnTo>
                  <a:pt x="5196" y="5842"/>
                </a:lnTo>
                <a:lnTo>
                  <a:pt x="5196" y="5816"/>
                </a:lnTo>
                <a:lnTo>
                  <a:pt x="5198" y="5802"/>
                </a:lnTo>
                <a:lnTo>
                  <a:pt x="5202" y="5786"/>
                </a:lnTo>
                <a:lnTo>
                  <a:pt x="5204" y="5772"/>
                </a:lnTo>
                <a:lnTo>
                  <a:pt x="5206" y="5762"/>
                </a:lnTo>
                <a:lnTo>
                  <a:pt x="5204" y="5752"/>
                </a:lnTo>
                <a:lnTo>
                  <a:pt x="5202" y="5742"/>
                </a:lnTo>
                <a:lnTo>
                  <a:pt x="5198" y="5726"/>
                </a:lnTo>
                <a:lnTo>
                  <a:pt x="5198" y="5716"/>
                </a:lnTo>
                <a:lnTo>
                  <a:pt x="5198" y="5706"/>
                </a:lnTo>
                <a:lnTo>
                  <a:pt x="5202" y="5634"/>
                </a:lnTo>
                <a:lnTo>
                  <a:pt x="5204" y="5618"/>
                </a:lnTo>
                <a:lnTo>
                  <a:pt x="5208" y="5606"/>
                </a:lnTo>
                <a:lnTo>
                  <a:pt x="5208" y="5604"/>
                </a:lnTo>
                <a:lnTo>
                  <a:pt x="5212" y="5602"/>
                </a:lnTo>
                <a:lnTo>
                  <a:pt x="5214" y="5604"/>
                </a:lnTo>
                <a:lnTo>
                  <a:pt x="5216" y="5608"/>
                </a:lnTo>
                <a:lnTo>
                  <a:pt x="5222" y="5618"/>
                </a:lnTo>
                <a:lnTo>
                  <a:pt x="5228" y="5622"/>
                </a:lnTo>
                <a:lnTo>
                  <a:pt x="5232" y="5622"/>
                </a:lnTo>
                <a:lnTo>
                  <a:pt x="5238" y="5616"/>
                </a:lnTo>
                <a:lnTo>
                  <a:pt x="5242" y="5608"/>
                </a:lnTo>
                <a:lnTo>
                  <a:pt x="5248" y="5594"/>
                </a:lnTo>
                <a:lnTo>
                  <a:pt x="5262" y="5558"/>
                </a:lnTo>
                <a:lnTo>
                  <a:pt x="5270" y="5540"/>
                </a:lnTo>
                <a:lnTo>
                  <a:pt x="5278" y="5528"/>
                </a:lnTo>
                <a:lnTo>
                  <a:pt x="5284" y="5520"/>
                </a:lnTo>
                <a:lnTo>
                  <a:pt x="5290" y="5512"/>
                </a:lnTo>
                <a:lnTo>
                  <a:pt x="5306" y="5496"/>
                </a:lnTo>
                <a:lnTo>
                  <a:pt x="5316" y="5484"/>
                </a:lnTo>
                <a:lnTo>
                  <a:pt x="5328" y="5466"/>
                </a:lnTo>
                <a:lnTo>
                  <a:pt x="5348" y="5428"/>
                </a:lnTo>
                <a:lnTo>
                  <a:pt x="5356" y="5412"/>
                </a:lnTo>
                <a:lnTo>
                  <a:pt x="5364" y="5398"/>
                </a:lnTo>
                <a:lnTo>
                  <a:pt x="5368" y="5384"/>
                </a:lnTo>
                <a:lnTo>
                  <a:pt x="5370" y="5370"/>
                </a:lnTo>
                <a:lnTo>
                  <a:pt x="5370" y="5356"/>
                </a:lnTo>
                <a:lnTo>
                  <a:pt x="5370" y="5340"/>
                </a:lnTo>
                <a:lnTo>
                  <a:pt x="5366" y="5308"/>
                </a:lnTo>
                <a:lnTo>
                  <a:pt x="5362" y="5282"/>
                </a:lnTo>
                <a:lnTo>
                  <a:pt x="5358" y="5270"/>
                </a:lnTo>
                <a:lnTo>
                  <a:pt x="5354" y="5260"/>
                </a:lnTo>
                <a:lnTo>
                  <a:pt x="5348" y="5250"/>
                </a:lnTo>
                <a:lnTo>
                  <a:pt x="5340" y="5242"/>
                </a:lnTo>
                <a:close/>
                <a:moveTo>
                  <a:pt x="3590" y="2808"/>
                </a:moveTo>
                <a:lnTo>
                  <a:pt x="3590" y="2808"/>
                </a:lnTo>
                <a:lnTo>
                  <a:pt x="3570" y="2824"/>
                </a:lnTo>
                <a:lnTo>
                  <a:pt x="3558" y="2834"/>
                </a:lnTo>
                <a:lnTo>
                  <a:pt x="3548" y="2840"/>
                </a:lnTo>
                <a:lnTo>
                  <a:pt x="3538" y="2844"/>
                </a:lnTo>
                <a:lnTo>
                  <a:pt x="3526" y="2850"/>
                </a:lnTo>
                <a:lnTo>
                  <a:pt x="3510" y="2860"/>
                </a:lnTo>
                <a:lnTo>
                  <a:pt x="3488" y="2870"/>
                </a:lnTo>
                <a:lnTo>
                  <a:pt x="3468" y="2878"/>
                </a:lnTo>
                <a:lnTo>
                  <a:pt x="3448" y="2882"/>
                </a:lnTo>
                <a:lnTo>
                  <a:pt x="3434" y="2882"/>
                </a:lnTo>
                <a:lnTo>
                  <a:pt x="3426" y="2880"/>
                </a:lnTo>
                <a:lnTo>
                  <a:pt x="3424" y="2878"/>
                </a:lnTo>
                <a:lnTo>
                  <a:pt x="3426" y="2878"/>
                </a:lnTo>
                <a:lnTo>
                  <a:pt x="3430" y="2876"/>
                </a:lnTo>
                <a:lnTo>
                  <a:pt x="3434" y="2874"/>
                </a:lnTo>
                <a:lnTo>
                  <a:pt x="3436" y="2874"/>
                </a:lnTo>
                <a:lnTo>
                  <a:pt x="3434" y="2872"/>
                </a:lnTo>
                <a:lnTo>
                  <a:pt x="3428" y="2870"/>
                </a:lnTo>
                <a:lnTo>
                  <a:pt x="3418" y="2870"/>
                </a:lnTo>
                <a:lnTo>
                  <a:pt x="3410" y="2868"/>
                </a:lnTo>
                <a:lnTo>
                  <a:pt x="3408" y="2868"/>
                </a:lnTo>
                <a:lnTo>
                  <a:pt x="3406" y="2866"/>
                </a:lnTo>
                <a:lnTo>
                  <a:pt x="3408" y="2860"/>
                </a:lnTo>
                <a:lnTo>
                  <a:pt x="3410" y="2856"/>
                </a:lnTo>
                <a:lnTo>
                  <a:pt x="3414" y="2850"/>
                </a:lnTo>
                <a:lnTo>
                  <a:pt x="3416" y="2840"/>
                </a:lnTo>
                <a:lnTo>
                  <a:pt x="3420" y="2832"/>
                </a:lnTo>
                <a:lnTo>
                  <a:pt x="3424" y="2828"/>
                </a:lnTo>
                <a:lnTo>
                  <a:pt x="3426" y="2826"/>
                </a:lnTo>
                <a:lnTo>
                  <a:pt x="3430" y="2818"/>
                </a:lnTo>
                <a:lnTo>
                  <a:pt x="3434" y="2812"/>
                </a:lnTo>
                <a:lnTo>
                  <a:pt x="3436" y="2810"/>
                </a:lnTo>
                <a:lnTo>
                  <a:pt x="3440" y="2812"/>
                </a:lnTo>
                <a:lnTo>
                  <a:pt x="3440" y="2818"/>
                </a:lnTo>
                <a:lnTo>
                  <a:pt x="3446" y="2820"/>
                </a:lnTo>
                <a:lnTo>
                  <a:pt x="3448" y="2822"/>
                </a:lnTo>
                <a:lnTo>
                  <a:pt x="3450" y="2826"/>
                </a:lnTo>
                <a:lnTo>
                  <a:pt x="3448" y="2828"/>
                </a:lnTo>
                <a:lnTo>
                  <a:pt x="3442" y="2832"/>
                </a:lnTo>
                <a:lnTo>
                  <a:pt x="3432" y="2832"/>
                </a:lnTo>
                <a:lnTo>
                  <a:pt x="3426" y="2834"/>
                </a:lnTo>
                <a:lnTo>
                  <a:pt x="3424" y="2834"/>
                </a:lnTo>
                <a:lnTo>
                  <a:pt x="3422" y="2838"/>
                </a:lnTo>
                <a:lnTo>
                  <a:pt x="3422" y="2840"/>
                </a:lnTo>
                <a:lnTo>
                  <a:pt x="3422" y="2844"/>
                </a:lnTo>
                <a:lnTo>
                  <a:pt x="3426" y="2846"/>
                </a:lnTo>
                <a:lnTo>
                  <a:pt x="3428" y="2848"/>
                </a:lnTo>
                <a:lnTo>
                  <a:pt x="3432" y="2848"/>
                </a:lnTo>
                <a:lnTo>
                  <a:pt x="3440" y="2848"/>
                </a:lnTo>
                <a:lnTo>
                  <a:pt x="3442" y="2850"/>
                </a:lnTo>
                <a:lnTo>
                  <a:pt x="3444" y="2850"/>
                </a:lnTo>
                <a:lnTo>
                  <a:pt x="3446" y="2848"/>
                </a:lnTo>
                <a:lnTo>
                  <a:pt x="3450" y="2844"/>
                </a:lnTo>
                <a:lnTo>
                  <a:pt x="3456" y="2840"/>
                </a:lnTo>
                <a:lnTo>
                  <a:pt x="3468" y="2836"/>
                </a:lnTo>
                <a:lnTo>
                  <a:pt x="3472" y="2832"/>
                </a:lnTo>
                <a:lnTo>
                  <a:pt x="3474" y="2828"/>
                </a:lnTo>
                <a:lnTo>
                  <a:pt x="3482" y="2820"/>
                </a:lnTo>
                <a:lnTo>
                  <a:pt x="3488" y="2816"/>
                </a:lnTo>
                <a:lnTo>
                  <a:pt x="3496" y="2814"/>
                </a:lnTo>
                <a:lnTo>
                  <a:pt x="3506" y="2812"/>
                </a:lnTo>
                <a:lnTo>
                  <a:pt x="3518" y="2814"/>
                </a:lnTo>
                <a:lnTo>
                  <a:pt x="3536" y="2818"/>
                </a:lnTo>
                <a:lnTo>
                  <a:pt x="3538" y="2818"/>
                </a:lnTo>
                <a:lnTo>
                  <a:pt x="3534" y="2814"/>
                </a:lnTo>
                <a:lnTo>
                  <a:pt x="3532" y="2812"/>
                </a:lnTo>
                <a:lnTo>
                  <a:pt x="3532" y="2810"/>
                </a:lnTo>
                <a:lnTo>
                  <a:pt x="3536" y="2806"/>
                </a:lnTo>
                <a:lnTo>
                  <a:pt x="3542" y="2804"/>
                </a:lnTo>
                <a:lnTo>
                  <a:pt x="3560" y="2800"/>
                </a:lnTo>
                <a:lnTo>
                  <a:pt x="3580" y="2800"/>
                </a:lnTo>
                <a:lnTo>
                  <a:pt x="3584" y="2800"/>
                </a:lnTo>
                <a:lnTo>
                  <a:pt x="3586" y="2796"/>
                </a:lnTo>
                <a:lnTo>
                  <a:pt x="3586" y="2794"/>
                </a:lnTo>
                <a:lnTo>
                  <a:pt x="3586" y="2790"/>
                </a:lnTo>
                <a:lnTo>
                  <a:pt x="3588" y="2790"/>
                </a:lnTo>
                <a:lnTo>
                  <a:pt x="3590" y="2790"/>
                </a:lnTo>
                <a:lnTo>
                  <a:pt x="3592" y="2792"/>
                </a:lnTo>
                <a:lnTo>
                  <a:pt x="3594" y="2798"/>
                </a:lnTo>
                <a:lnTo>
                  <a:pt x="3592" y="2804"/>
                </a:lnTo>
                <a:lnTo>
                  <a:pt x="3590" y="2808"/>
                </a:lnTo>
                <a:close/>
                <a:moveTo>
                  <a:pt x="3578" y="2752"/>
                </a:moveTo>
                <a:lnTo>
                  <a:pt x="3578" y="2752"/>
                </a:lnTo>
                <a:lnTo>
                  <a:pt x="3586" y="2746"/>
                </a:lnTo>
                <a:lnTo>
                  <a:pt x="3596" y="2742"/>
                </a:lnTo>
                <a:lnTo>
                  <a:pt x="3626" y="2738"/>
                </a:lnTo>
                <a:lnTo>
                  <a:pt x="3638" y="2734"/>
                </a:lnTo>
                <a:lnTo>
                  <a:pt x="3642" y="2734"/>
                </a:lnTo>
                <a:lnTo>
                  <a:pt x="3656" y="2742"/>
                </a:lnTo>
                <a:lnTo>
                  <a:pt x="3662" y="2744"/>
                </a:lnTo>
                <a:lnTo>
                  <a:pt x="3666" y="2744"/>
                </a:lnTo>
                <a:lnTo>
                  <a:pt x="3668" y="2742"/>
                </a:lnTo>
                <a:lnTo>
                  <a:pt x="3670" y="2740"/>
                </a:lnTo>
                <a:lnTo>
                  <a:pt x="3672" y="2734"/>
                </a:lnTo>
                <a:lnTo>
                  <a:pt x="3674" y="2730"/>
                </a:lnTo>
                <a:lnTo>
                  <a:pt x="3678" y="2726"/>
                </a:lnTo>
                <a:lnTo>
                  <a:pt x="3686" y="2722"/>
                </a:lnTo>
                <a:lnTo>
                  <a:pt x="3696" y="2718"/>
                </a:lnTo>
                <a:lnTo>
                  <a:pt x="3706" y="2714"/>
                </a:lnTo>
                <a:lnTo>
                  <a:pt x="3716" y="2710"/>
                </a:lnTo>
                <a:lnTo>
                  <a:pt x="3716" y="2714"/>
                </a:lnTo>
                <a:lnTo>
                  <a:pt x="3712" y="2718"/>
                </a:lnTo>
                <a:lnTo>
                  <a:pt x="3708" y="2720"/>
                </a:lnTo>
                <a:lnTo>
                  <a:pt x="3702" y="2724"/>
                </a:lnTo>
                <a:lnTo>
                  <a:pt x="3698" y="2726"/>
                </a:lnTo>
                <a:lnTo>
                  <a:pt x="3696" y="2730"/>
                </a:lnTo>
                <a:lnTo>
                  <a:pt x="3696" y="2732"/>
                </a:lnTo>
                <a:lnTo>
                  <a:pt x="3700" y="2736"/>
                </a:lnTo>
                <a:lnTo>
                  <a:pt x="3702" y="2740"/>
                </a:lnTo>
                <a:lnTo>
                  <a:pt x="3702" y="2742"/>
                </a:lnTo>
                <a:lnTo>
                  <a:pt x="3700" y="2746"/>
                </a:lnTo>
                <a:lnTo>
                  <a:pt x="3700" y="2752"/>
                </a:lnTo>
                <a:lnTo>
                  <a:pt x="3700" y="2758"/>
                </a:lnTo>
                <a:lnTo>
                  <a:pt x="3696" y="2762"/>
                </a:lnTo>
                <a:lnTo>
                  <a:pt x="3690" y="2764"/>
                </a:lnTo>
                <a:lnTo>
                  <a:pt x="3684" y="2770"/>
                </a:lnTo>
                <a:lnTo>
                  <a:pt x="3680" y="2774"/>
                </a:lnTo>
                <a:lnTo>
                  <a:pt x="3676" y="2776"/>
                </a:lnTo>
                <a:lnTo>
                  <a:pt x="3662" y="2778"/>
                </a:lnTo>
                <a:lnTo>
                  <a:pt x="3650" y="2776"/>
                </a:lnTo>
                <a:lnTo>
                  <a:pt x="3638" y="2774"/>
                </a:lnTo>
                <a:lnTo>
                  <a:pt x="3628" y="2772"/>
                </a:lnTo>
                <a:lnTo>
                  <a:pt x="3616" y="2770"/>
                </a:lnTo>
                <a:lnTo>
                  <a:pt x="3604" y="2770"/>
                </a:lnTo>
                <a:lnTo>
                  <a:pt x="3596" y="2774"/>
                </a:lnTo>
                <a:lnTo>
                  <a:pt x="3588" y="2778"/>
                </a:lnTo>
                <a:lnTo>
                  <a:pt x="3582" y="2780"/>
                </a:lnTo>
                <a:lnTo>
                  <a:pt x="3574" y="2782"/>
                </a:lnTo>
                <a:lnTo>
                  <a:pt x="3568" y="2782"/>
                </a:lnTo>
                <a:lnTo>
                  <a:pt x="3562" y="2780"/>
                </a:lnTo>
                <a:lnTo>
                  <a:pt x="3560" y="2780"/>
                </a:lnTo>
                <a:lnTo>
                  <a:pt x="3558" y="2776"/>
                </a:lnTo>
                <a:lnTo>
                  <a:pt x="3558" y="2772"/>
                </a:lnTo>
                <a:lnTo>
                  <a:pt x="3560" y="2768"/>
                </a:lnTo>
                <a:lnTo>
                  <a:pt x="3566" y="2760"/>
                </a:lnTo>
                <a:lnTo>
                  <a:pt x="3570" y="2756"/>
                </a:lnTo>
                <a:lnTo>
                  <a:pt x="3574" y="2756"/>
                </a:lnTo>
                <a:lnTo>
                  <a:pt x="3578" y="2752"/>
                </a:lnTo>
                <a:close/>
                <a:moveTo>
                  <a:pt x="3092" y="2546"/>
                </a:moveTo>
                <a:lnTo>
                  <a:pt x="3092" y="2546"/>
                </a:lnTo>
                <a:lnTo>
                  <a:pt x="3106" y="2534"/>
                </a:lnTo>
                <a:lnTo>
                  <a:pt x="3118" y="2526"/>
                </a:lnTo>
                <a:lnTo>
                  <a:pt x="3160" y="2506"/>
                </a:lnTo>
                <a:lnTo>
                  <a:pt x="3164" y="2504"/>
                </a:lnTo>
                <a:lnTo>
                  <a:pt x="3168" y="2500"/>
                </a:lnTo>
                <a:lnTo>
                  <a:pt x="3172" y="2496"/>
                </a:lnTo>
                <a:lnTo>
                  <a:pt x="3176" y="2484"/>
                </a:lnTo>
                <a:lnTo>
                  <a:pt x="3180" y="2478"/>
                </a:lnTo>
                <a:lnTo>
                  <a:pt x="3186" y="2474"/>
                </a:lnTo>
                <a:lnTo>
                  <a:pt x="3188" y="2474"/>
                </a:lnTo>
                <a:lnTo>
                  <a:pt x="3190" y="2474"/>
                </a:lnTo>
                <a:lnTo>
                  <a:pt x="3190" y="2478"/>
                </a:lnTo>
                <a:lnTo>
                  <a:pt x="3190" y="2482"/>
                </a:lnTo>
                <a:lnTo>
                  <a:pt x="3188" y="2486"/>
                </a:lnTo>
                <a:lnTo>
                  <a:pt x="3192" y="2484"/>
                </a:lnTo>
                <a:lnTo>
                  <a:pt x="3196" y="2476"/>
                </a:lnTo>
                <a:lnTo>
                  <a:pt x="3202" y="2464"/>
                </a:lnTo>
                <a:lnTo>
                  <a:pt x="3206" y="2456"/>
                </a:lnTo>
                <a:lnTo>
                  <a:pt x="3208" y="2456"/>
                </a:lnTo>
                <a:lnTo>
                  <a:pt x="3210" y="2462"/>
                </a:lnTo>
                <a:lnTo>
                  <a:pt x="3206" y="2470"/>
                </a:lnTo>
                <a:lnTo>
                  <a:pt x="3204" y="2478"/>
                </a:lnTo>
                <a:lnTo>
                  <a:pt x="3216" y="2472"/>
                </a:lnTo>
                <a:lnTo>
                  <a:pt x="3220" y="2468"/>
                </a:lnTo>
                <a:lnTo>
                  <a:pt x="3220" y="2466"/>
                </a:lnTo>
                <a:lnTo>
                  <a:pt x="3218" y="2458"/>
                </a:lnTo>
                <a:lnTo>
                  <a:pt x="3216" y="2452"/>
                </a:lnTo>
                <a:lnTo>
                  <a:pt x="3216" y="2450"/>
                </a:lnTo>
                <a:lnTo>
                  <a:pt x="3218" y="2448"/>
                </a:lnTo>
                <a:lnTo>
                  <a:pt x="3220" y="2448"/>
                </a:lnTo>
                <a:lnTo>
                  <a:pt x="3224" y="2448"/>
                </a:lnTo>
                <a:lnTo>
                  <a:pt x="3236" y="2454"/>
                </a:lnTo>
                <a:lnTo>
                  <a:pt x="3248" y="2458"/>
                </a:lnTo>
                <a:lnTo>
                  <a:pt x="3254" y="2460"/>
                </a:lnTo>
                <a:lnTo>
                  <a:pt x="3260" y="2460"/>
                </a:lnTo>
                <a:lnTo>
                  <a:pt x="3268" y="2460"/>
                </a:lnTo>
                <a:lnTo>
                  <a:pt x="3272" y="2462"/>
                </a:lnTo>
                <a:lnTo>
                  <a:pt x="3276" y="2462"/>
                </a:lnTo>
                <a:lnTo>
                  <a:pt x="3284" y="2462"/>
                </a:lnTo>
                <a:lnTo>
                  <a:pt x="3288" y="2462"/>
                </a:lnTo>
                <a:lnTo>
                  <a:pt x="3292" y="2466"/>
                </a:lnTo>
                <a:lnTo>
                  <a:pt x="3296" y="2482"/>
                </a:lnTo>
                <a:lnTo>
                  <a:pt x="3300" y="2490"/>
                </a:lnTo>
                <a:lnTo>
                  <a:pt x="3302" y="2498"/>
                </a:lnTo>
                <a:lnTo>
                  <a:pt x="3308" y="2504"/>
                </a:lnTo>
                <a:lnTo>
                  <a:pt x="3316" y="2510"/>
                </a:lnTo>
                <a:lnTo>
                  <a:pt x="3322" y="2510"/>
                </a:lnTo>
                <a:lnTo>
                  <a:pt x="3328" y="2510"/>
                </a:lnTo>
                <a:lnTo>
                  <a:pt x="3340" y="2508"/>
                </a:lnTo>
                <a:lnTo>
                  <a:pt x="3344" y="2508"/>
                </a:lnTo>
                <a:lnTo>
                  <a:pt x="3348" y="2510"/>
                </a:lnTo>
                <a:lnTo>
                  <a:pt x="3350" y="2514"/>
                </a:lnTo>
                <a:lnTo>
                  <a:pt x="3348" y="2520"/>
                </a:lnTo>
                <a:lnTo>
                  <a:pt x="3344" y="2528"/>
                </a:lnTo>
                <a:lnTo>
                  <a:pt x="3346" y="2532"/>
                </a:lnTo>
                <a:lnTo>
                  <a:pt x="3358" y="2542"/>
                </a:lnTo>
                <a:lnTo>
                  <a:pt x="3360" y="2546"/>
                </a:lnTo>
                <a:lnTo>
                  <a:pt x="3360" y="2550"/>
                </a:lnTo>
                <a:lnTo>
                  <a:pt x="3358" y="2556"/>
                </a:lnTo>
                <a:lnTo>
                  <a:pt x="3356" y="2564"/>
                </a:lnTo>
                <a:lnTo>
                  <a:pt x="3356" y="2566"/>
                </a:lnTo>
                <a:lnTo>
                  <a:pt x="3358" y="2568"/>
                </a:lnTo>
                <a:lnTo>
                  <a:pt x="3362" y="2570"/>
                </a:lnTo>
                <a:lnTo>
                  <a:pt x="3364" y="2570"/>
                </a:lnTo>
                <a:lnTo>
                  <a:pt x="3366" y="2570"/>
                </a:lnTo>
                <a:lnTo>
                  <a:pt x="3368" y="2572"/>
                </a:lnTo>
                <a:lnTo>
                  <a:pt x="3370" y="2574"/>
                </a:lnTo>
                <a:lnTo>
                  <a:pt x="3368" y="2576"/>
                </a:lnTo>
                <a:lnTo>
                  <a:pt x="3364" y="2578"/>
                </a:lnTo>
                <a:lnTo>
                  <a:pt x="3364" y="2582"/>
                </a:lnTo>
                <a:lnTo>
                  <a:pt x="3362" y="2586"/>
                </a:lnTo>
                <a:lnTo>
                  <a:pt x="3362" y="2590"/>
                </a:lnTo>
                <a:lnTo>
                  <a:pt x="3366" y="2592"/>
                </a:lnTo>
                <a:lnTo>
                  <a:pt x="3372" y="2592"/>
                </a:lnTo>
                <a:lnTo>
                  <a:pt x="3380" y="2590"/>
                </a:lnTo>
                <a:lnTo>
                  <a:pt x="3382" y="2592"/>
                </a:lnTo>
                <a:lnTo>
                  <a:pt x="3382" y="2596"/>
                </a:lnTo>
                <a:lnTo>
                  <a:pt x="3382" y="2602"/>
                </a:lnTo>
                <a:lnTo>
                  <a:pt x="3386" y="2604"/>
                </a:lnTo>
                <a:lnTo>
                  <a:pt x="3392" y="2604"/>
                </a:lnTo>
                <a:lnTo>
                  <a:pt x="3402" y="2608"/>
                </a:lnTo>
                <a:lnTo>
                  <a:pt x="3416" y="2612"/>
                </a:lnTo>
                <a:lnTo>
                  <a:pt x="3432" y="2612"/>
                </a:lnTo>
                <a:lnTo>
                  <a:pt x="3446" y="2614"/>
                </a:lnTo>
                <a:lnTo>
                  <a:pt x="3460" y="2616"/>
                </a:lnTo>
                <a:lnTo>
                  <a:pt x="3470" y="2616"/>
                </a:lnTo>
                <a:lnTo>
                  <a:pt x="3478" y="2616"/>
                </a:lnTo>
                <a:lnTo>
                  <a:pt x="3484" y="2616"/>
                </a:lnTo>
                <a:lnTo>
                  <a:pt x="3484" y="2618"/>
                </a:lnTo>
                <a:lnTo>
                  <a:pt x="3484" y="2620"/>
                </a:lnTo>
                <a:lnTo>
                  <a:pt x="3484" y="2622"/>
                </a:lnTo>
                <a:lnTo>
                  <a:pt x="3484" y="2624"/>
                </a:lnTo>
                <a:lnTo>
                  <a:pt x="3490" y="2626"/>
                </a:lnTo>
                <a:lnTo>
                  <a:pt x="3508" y="2626"/>
                </a:lnTo>
                <a:lnTo>
                  <a:pt x="3514" y="2626"/>
                </a:lnTo>
                <a:lnTo>
                  <a:pt x="3518" y="2630"/>
                </a:lnTo>
                <a:lnTo>
                  <a:pt x="3526" y="2644"/>
                </a:lnTo>
                <a:lnTo>
                  <a:pt x="3532" y="2654"/>
                </a:lnTo>
                <a:lnTo>
                  <a:pt x="3536" y="2658"/>
                </a:lnTo>
                <a:lnTo>
                  <a:pt x="3538" y="2658"/>
                </a:lnTo>
                <a:lnTo>
                  <a:pt x="3540" y="2656"/>
                </a:lnTo>
                <a:lnTo>
                  <a:pt x="3542" y="2656"/>
                </a:lnTo>
                <a:lnTo>
                  <a:pt x="3544" y="2660"/>
                </a:lnTo>
                <a:lnTo>
                  <a:pt x="3544" y="2666"/>
                </a:lnTo>
                <a:lnTo>
                  <a:pt x="3544" y="2670"/>
                </a:lnTo>
                <a:lnTo>
                  <a:pt x="3546" y="2674"/>
                </a:lnTo>
                <a:lnTo>
                  <a:pt x="3552" y="2682"/>
                </a:lnTo>
                <a:lnTo>
                  <a:pt x="3558" y="2688"/>
                </a:lnTo>
                <a:lnTo>
                  <a:pt x="3560" y="2694"/>
                </a:lnTo>
                <a:lnTo>
                  <a:pt x="3560" y="2696"/>
                </a:lnTo>
                <a:lnTo>
                  <a:pt x="3558" y="2696"/>
                </a:lnTo>
                <a:lnTo>
                  <a:pt x="3554" y="2694"/>
                </a:lnTo>
                <a:lnTo>
                  <a:pt x="3548" y="2690"/>
                </a:lnTo>
                <a:lnTo>
                  <a:pt x="3546" y="2688"/>
                </a:lnTo>
                <a:lnTo>
                  <a:pt x="3544" y="2690"/>
                </a:lnTo>
                <a:lnTo>
                  <a:pt x="3544" y="2692"/>
                </a:lnTo>
                <a:lnTo>
                  <a:pt x="3544" y="2694"/>
                </a:lnTo>
                <a:lnTo>
                  <a:pt x="3546" y="2700"/>
                </a:lnTo>
                <a:lnTo>
                  <a:pt x="3548" y="2704"/>
                </a:lnTo>
                <a:lnTo>
                  <a:pt x="3548" y="2708"/>
                </a:lnTo>
                <a:lnTo>
                  <a:pt x="3546" y="2710"/>
                </a:lnTo>
                <a:lnTo>
                  <a:pt x="3542" y="2710"/>
                </a:lnTo>
                <a:lnTo>
                  <a:pt x="3538" y="2710"/>
                </a:lnTo>
                <a:lnTo>
                  <a:pt x="3530" y="2704"/>
                </a:lnTo>
                <a:lnTo>
                  <a:pt x="3520" y="2698"/>
                </a:lnTo>
                <a:lnTo>
                  <a:pt x="3516" y="2698"/>
                </a:lnTo>
                <a:lnTo>
                  <a:pt x="3514" y="2700"/>
                </a:lnTo>
                <a:lnTo>
                  <a:pt x="3510" y="2702"/>
                </a:lnTo>
                <a:lnTo>
                  <a:pt x="3510" y="2698"/>
                </a:lnTo>
                <a:lnTo>
                  <a:pt x="3508" y="2694"/>
                </a:lnTo>
                <a:lnTo>
                  <a:pt x="3508" y="2692"/>
                </a:lnTo>
                <a:lnTo>
                  <a:pt x="3506" y="2694"/>
                </a:lnTo>
                <a:lnTo>
                  <a:pt x="3502" y="2694"/>
                </a:lnTo>
                <a:lnTo>
                  <a:pt x="3502" y="2692"/>
                </a:lnTo>
                <a:lnTo>
                  <a:pt x="3504" y="2688"/>
                </a:lnTo>
                <a:lnTo>
                  <a:pt x="3506" y="2684"/>
                </a:lnTo>
                <a:lnTo>
                  <a:pt x="3502" y="2682"/>
                </a:lnTo>
                <a:lnTo>
                  <a:pt x="3498" y="2682"/>
                </a:lnTo>
                <a:lnTo>
                  <a:pt x="3496" y="2678"/>
                </a:lnTo>
                <a:lnTo>
                  <a:pt x="3496" y="2674"/>
                </a:lnTo>
                <a:lnTo>
                  <a:pt x="3494" y="2668"/>
                </a:lnTo>
                <a:lnTo>
                  <a:pt x="3494" y="2666"/>
                </a:lnTo>
                <a:lnTo>
                  <a:pt x="3492" y="2666"/>
                </a:lnTo>
                <a:lnTo>
                  <a:pt x="3486" y="2666"/>
                </a:lnTo>
                <a:lnTo>
                  <a:pt x="3482" y="2664"/>
                </a:lnTo>
                <a:lnTo>
                  <a:pt x="3480" y="2664"/>
                </a:lnTo>
                <a:lnTo>
                  <a:pt x="3478" y="2664"/>
                </a:lnTo>
                <a:lnTo>
                  <a:pt x="3480" y="2668"/>
                </a:lnTo>
                <a:lnTo>
                  <a:pt x="3486" y="2674"/>
                </a:lnTo>
                <a:lnTo>
                  <a:pt x="3492" y="2684"/>
                </a:lnTo>
                <a:lnTo>
                  <a:pt x="3496" y="2694"/>
                </a:lnTo>
                <a:lnTo>
                  <a:pt x="3496" y="2700"/>
                </a:lnTo>
                <a:lnTo>
                  <a:pt x="3494" y="2706"/>
                </a:lnTo>
                <a:lnTo>
                  <a:pt x="3486" y="2714"/>
                </a:lnTo>
                <a:lnTo>
                  <a:pt x="3482" y="2720"/>
                </a:lnTo>
                <a:lnTo>
                  <a:pt x="3480" y="2728"/>
                </a:lnTo>
                <a:lnTo>
                  <a:pt x="3478" y="2736"/>
                </a:lnTo>
                <a:lnTo>
                  <a:pt x="3478" y="2746"/>
                </a:lnTo>
                <a:lnTo>
                  <a:pt x="3478" y="2764"/>
                </a:lnTo>
                <a:lnTo>
                  <a:pt x="3476" y="2772"/>
                </a:lnTo>
                <a:lnTo>
                  <a:pt x="3474" y="2776"/>
                </a:lnTo>
                <a:lnTo>
                  <a:pt x="3470" y="2780"/>
                </a:lnTo>
                <a:lnTo>
                  <a:pt x="3464" y="2784"/>
                </a:lnTo>
                <a:lnTo>
                  <a:pt x="3450" y="2792"/>
                </a:lnTo>
                <a:lnTo>
                  <a:pt x="3444" y="2778"/>
                </a:lnTo>
                <a:lnTo>
                  <a:pt x="3440" y="2758"/>
                </a:lnTo>
                <a:lnTo>
                  <a:pt x="3438" y="2748"/>
                </a:lnTo>
                <a:lnTo>
                  <a:pt x="3434" y="2740"/>
                </a:lnTo>
                <a:lnTo>
                  <a:pt x="3430" y="2736"/>
                </a:lnTo>
                <a:lnTo>
                  <a:pt x="3424" y="2734"/>
                </a:lnTo>
                <a:lnTo>
                  <a:pt x="3418" y="2736"/>
                </a:lnTo>
                <a:lnTo>
                  <a:pt x="3414" y="2740"/>
                </a:lnTo>
                <a:lnTo>
                  <a:pt x="3408" y="2748"/>
                </a:lnTo>
                <a:lnTo>
                  <a:pt x="3404" y="2754"/>
                </a:lnTo>
                <a:lnTo>
                  <a:pt x="3402" y="2758"/>
                </a:lnTo>
                <a:lnTo>
                  <a:pt x="3398" y="2758"/>
                </a:lnTo>
                <a:lnTo>
                  <a:pt x="3394" y="2758"/>
                </a:lnTo>
                <a:lnTo>
                  <a:pt x="3392" y="2756"/>
                </a:lnTo>
                <a:lnTo>
                  <a:pt x="3388" y="2750"/>
                </a:lnTo>
                <a:lnTo>
                  <a:pt x="3390" y="2742"/>
                </a:lnTo>
                <a:lnTo>
                  <a:pt x="3392" y="2738"/>
                </a:lnTo>
                <a:lnTo>
                  <a:pt x="3394" y="2734"/>
                </a:lnTo>
                <a:lnTo>
                  <a:pt x="3402" y="2730"/>
                </a:lnTo>
                <a:lnTo>
                  <a:pt x="3406" y="2724"/>
                </a:lnTo>
                <a:lnTo>
                  <a:pt x="3410" y="2716"/>
                </a:lnTo>
                <a:lnTo>
                  <a:pt x="3412" y="2704"/>
                </a:lnTo>
                <a:lnTo>
                  <a:pt x="3414" y="2698"/>
                </a:lnTo>
                <a:lnTo>
                  <a:pt x="3412" y="2692"/>
                </a:lnTo>
                <a:lnTo>
                  <a:pt x="3410" y="2684"/>
                </a:lnTo>
                <a:lnTo>
                  <a:pt x="3408" y="2680"/>
                </a:lnTo>
                <a:lnTo>
                  <a:pt x="3408" y="2678"/>
                </a:lnTo>
                <a:lnTo>
                  <a:pt x="3412" y="2676"/>
                </a:lnTo>
                <a:lnTo>
                  <a:pt x="3414" y="2676"/>
                </a:lnTo>
                <a:lnTo>
                  <a:pt x="3414" y="2672"/>
                </a:lnTo>
                <a:lnTo>
                  <a:pt x="3412" y="2666"/>
                </a:lnTo>
                <a:lnTo>
                  <a:pt x="3402" y="2660"/>
                </a:lnTo>
                <a:lnTo>
                  <a:pt x="3392" y="2656"/>
                </a:lnTo>
                <a:lnTo>
                  <a:pt x="3384" y="2652"/>
                </a:lnTo>
                <a:lnTo>
                  <a:pt x="3380" y="2648"/>
                </a:lnTo>
                <a:lnTo>
                  <a:pt x="3378" y="2644"/>
                </a:lnTo>
                <a:lnTo>
                  <a:pt x="3374" y="2644"/>
                </a:lnTo>
                <a:lnTo>
                  <a:pt x="3366" y="2642"/>
                </a:lnTo>
                <a:lnTo>
                  <a:pt x="3362" y="2638"/>
                </a:lnTo>
                <a:lnTo>
                  <a:pt x="3358" y="2636"/>
                </a:lnTo>
                <a:lnTo>
                  <a:pt x="3356" y="2636"/>
                </a:lnTo>
                <a:lnTo>
                  <a:pt x="3352" y="2638"/>
                </a:lnTo>
                <a:lnTo>
                  <a:pt x="3346" y="2642"/>
                </a:lnTo>
                <a:lnTo>
                  <a:pt x="3342" y="2646"/>
                </a:lnTo>
                <a:lnTo>
                  <a:pt x="3342" y="2648"/>
                </a:lnTo>
                <a:lnTo>
                  <a:pt x="3342" y="2652"/>
                </a:lnTo>
                <a:lnTo>
                  <a:pt x="3344" y="2654"/>
                </a:lnTo>
                <a:lnTo>
                  <a:pt x="3346" y="2656"/>
                </a:lnTo>
                <a:lnTo>
                  <a:pt x="3340" y="2658"/>
                </a:lnTo>
                <a:lnTo>
                  <a:pt x="3334" y="2662"/>
                </a:lnTo>
                <a:lnTo>
                  <a:pt x="3330" y="2666"/>
                </a:lnTo>
                <a:lnTo>
                  <a:pt x="3328" y="2670"/>
                </a:lnTo>
                <a:lnTo>
                  <a:pt x="3328" y="2676"/>
                </a:lnTo>
                <a:lnTo>
                  <a:pt x="3326" y="2686"/>
                </a:lnTo>
                <a:lnTo>
                  <a:pt x="3324" y="2690"/>
                </a:lnTo>
                <a:lnTo>
                  <a:pt x="3322" y="2692"/>
                </a:lnTo>
                <a:lnTo>
                  <a:pt x="3320" y="2690"/>
                </a:lnTo>
                <a:lnTo>
                  <a:pt x="3318" y="2686"/>
                </a:lnTo>
                <a:lnTo>
                  <a:pt x="3318" y="2678"/>
                </a:lnTo>
                <a:lnTo>
                  <a:pt x="3318" y="2674"/>
                </a:lnTo>
                <a:lnTo>
                  <a:pt x="3318" y="2672"/>
                </a:lnTo>
                <a:lnTo>
                  <a:pt x="3314" y="2676"/>
                </a:lnTo>
                <a:lnTo>
                  <a:pt x="3308" y="2682"/>
                </a:lnTo>
                <a:lnTo>
                  <a:pt x="3300" y="2692"/>
                </a:lnTo>
                <a:lnTo>
                  <a:pt x="3296" y="2694"/>
                </a:lnTo>
                <a:lnTo>
                  <a:pt x="3294" y="2696"/>
                </a:lnTo>
                <a:lnTo>
                  <a:pt x="3296" y="2704"/>
                </a:lnTo>
                <a:lnTo>
                  <a:pt x="3296" y="2712"/>
                </a:lnTo>
                <a:lnTo>
                  <a:pt x="3294" y="2716"/>
                </a:lnTo>
                <a:lnTo>
                  <a:pt x="3290" y="2724"/>
                </a:lnTo>
                <a:lnTo>
                  <a:pt x="3288" y="2732"/>
                </a:lnTo>
                <a:lnTo>
                  <a:pt x="3286" y="2736"/>
                </a:lnTo>
                <a:lnTo>
                  <a:pt x="3288" y="2740"/>
                </a:lnTo>
                <a:lnTo>
                  <a:pt x="3288" y="2748"/>
                </a:lnTo>
                <a:lnTo>
                  <a:pt x="3286" y="2752"/>
                </a:lnTo>
                <a:lnTo>
                  <a:pt x="3284" y="2756"/>
                </a:lnTo>
                <a:lnTo>
                  <a:pt x="3288" y="2768"/>
                </a:lnTo>
                <a:lnTo>
                  <a:pt x="3292" y="2780"/>
                </a:lnTo>
                <a:lnTo>
                  <a:pt x="3294" y="2792"/>
                </a:lnTo>
                <a:lnTo>
                  <a:pt x="3296" y="2802"/>
                </a:lnTo>
                <a:lnTo>
                  <a:pt x="3296" y="2812"/>
                </a:lnTo>
                <a:lnTo>
                  <a:pt x="3294" y="2820"/>
                </a:lnTo>
                <a:lnTo>
                  <a:pt x="3290" y="2830"/>
                </a:lnTo>
                <a:lnTo>
                  <a:pt x="3282" y="2848"/>
                </a:lnTo>
                <a:lnTo>
                  <a:pt x="3276" y="2856"/>
                </a:lnTo>
                <a:lnTo>
                  <a:pt x="3272" y="2862"/>
                </a:lnTo>
                <a:lnTo>
                  <a:pt x="3266" y="2866"/>
                </a:lnTo>
                <a:lnTo>
                  <a:pt x="3260" y="2868"/>
                </a:lnTo>
                <a:lnTo>
                  <a:pt x="3254" y="2868"/>
                </a:lnTo>
                <a:lnTo>
                  <a:pt x="3248" y="2866"/>
                </a:lnTo>
                <a:lnTo>
                  <a:pt x="3242" y="2860"/>
                </a:lnTo>
                <a:lnTo>
                  <a:pt x="3236" y="2852"/>
                </a:lnTo>
                <a:lnTo>
                  <a:pt x="3232" y="2844"/>
                </a:lnTo>
                <a:lnTo>
                  <a:pt x="3230" y="2836"/>
                </a:lnTo>
                <a:lnTo>
                  <a:pt x="3230" y="2824"/>
                </a:lnTo>
                <a:lnTo>
                  <a:pt x="3230" y="2810"/>
                </a:lnTo>
                <a:lnTo>
                  <a:pt x="3230" y="2804"/>
                </a:lnTo>
                <a:lnTo>
                  <a:pt x="3230" y="2796"/>
                </a:lnTo>
                <a:lnTo>
                  <a:pt x="3228" y="2782"/>
                </a:lnTo>
                <a:lnTo>
                  <a:pt x="3230" y="2774"/>
                </a:lnTo>
                <a:lnTo>
                  <a:pt x="3232" y="2764"/>
                </a:lnTo>
                <a:lnTo>
                  <a:pt x="3234" y="2748"/>
                </a:lnTo>
                <a:lnTo>
                  <a:pt x="3234" y="2740"/>
                </a:lnTo>
                <a:lnTo>
                  <a:pt x="3236" y="2736"/>
                </a:lnTo>
                <a:lnTo>
                  <a:pt x="3238" y="2732"/>
                </a:lnTo>
                <a:lnTo>
                  <a:pt x="3240" y="2730"/>
                </a:lnTo>
                <a:lnTo>
                  <a:pt x="3244" y="2728"/>
                </a:lnTo>
                <a:lnTo>
                  <a:pt x="3242" y="2724"/>
                </a:lnTo>
                <a:lnTo>
                  <a:pt x="3242" y="2720"/>
                </a:lnTo>
                <a:lnTo>
                  <a:pt x="3242" y="2714"/>
                </a:lnTo>
                <a:lnTo>
                  <a:pt x="3246" y="2704"/>
                </a:lnTo>
                <a:lnTo>
                  <a:pt x="3250" y="2694"/>
                </a:lnTo>
                <a:lnTo>
                  <a:pt x="3248" y="2690"/>
                </a:lnTo>
                <a:lnTo>
                  <a:pt x="3246" y="2688"/>
                </a:lnTo>
                <a:lnTo>
                  <a:pt x="3240" y="2688"/>
                </a:lnTo>
                <a:lnTo>
                  <a:pt x="3238" y="2690"/>
                </a:lnTo>
                <a:lnTo>
                  <a:pt x="3234" y="2696"/>
                </a:lnTo>
                <a:lnTo>
                  <a:pt x="3230" y="2704"/>
                </a:lnTo>
                <a:lnTo>
                  <a:pt x="3226" y="2706"/>
                </a:lnTo>
                <a:lnTo>
                  <a:pt x="3224" y="2706"/>
                </a:lnTo>
                <a:lnTo>
                  <a:pt x="3224" y="2698"/>
                </a:lnTo>
                <a:lnTo>
                  <a:pt x="3228" y="2688"/>
                </a:lnTo>
                <a:lnTo>
                  <a:pt x="3230" y="2684"/>
                </a:lnTo>
                <a:lnTo>
                  <a:pt x="3234" y="2682"/>
                </a:lnTo>
                <a:lnTo>
                  <a:pt x="3238" y="2678"/>
                </a:lnTo>
                <a:lnTo>
                  <a:pt x="3238" y="2676"/>
                </a:lnTo>
                <a:lnTo>
                  <a:pt x="3240" y="2672"/>
                </a:lnTo>
                <a:lnTo>
                  <a:pt x="3244" y="2666"/>
                </a:lnTo>
                <a:lnTo>
                  <a:pt x="3252" y="2654"/>
                </a:lnTo>
                <a:lnTo>
                  <a:pt x="3258" y="2640"/>
                </a:lnTo>
                <a:lnTo>
                  <a:pt x="3264" y="2630"/>
                </a:lnTo>
                <a:lnTo>
                  <a:pt x="3266" y="2630"/>
                </a:lnTo>
                <a:lnTo>
                  <a:pt x="3266" y="2632"/>
                </a:lnTo>
                <a:lnTo>
                  <a:pt x="3268" y="2634"/>
                </a:lnTo>
                <a:lnTo>
                  <a:pt x="3270" y="2636"/>
                </a:lnTo>
                <a:lnTo>
                  <a:pt x="3274" y="2632"/>
                </a:lnTo>
                <a:lnTo>
                  <a:pt x="3278" y="2630"/>
                </a:lnTo>
                <a:lnTo>
                  <a:pt x="3280" y="2632"/>
                </a:lnTo>
                <a:lnTo>
                  <a:pt x="3280" y="2636"/>
                </a:lnTo>
                <a:lnTo>
                  <a:pt x="3278" y="2640"/>
                </a:lnTo>
                <a:lnTo>
                  <a:pt x="3280" y="2642"/>
                </a:lnTo>
                <a:lnTo>
                  <a:pt x="3284" y="2636"/>
                </a:lnTo>
                <a:lnTo>
                  <a:pt x="3292" y="2628"/>
                </a:lnTo>
                <a:lnTo>
                  <a:pt x="3296" y="2624"/>
                </a:lnTo>
                <a:lnTo>
                  <a:pt x="3302" y="2624"/>
                </a:lnTo>
                <a:lnTo>
                  <a:pt x="3310" y="2624"/>
                </a:lnTo>
                <a:lnTo>
                  <a:pt x="3316" y="2622"/>
                </a:lnTo>
                <a:lnTo>
                  <a:pt x="3322" y="2618"/>
                </a:lnTo>
                <a:lnTo>
                  <a:pt x="3324" y="2616"/>
                </a:lnTo>
                <a:lnTo>
                  <a:pt x="3328" y="2616"/>
                </a:lnTo>
                <a:lnTo>
                  <a:pt x="3336" y="2620"/>
                </a:lnTo>
                <a:lnTo>
                  <a:pt x="3346" y="2626"/>
                </a:lnTo>
                <a:lnTo>
                  <a:pt x="3352" y="2628"/>
                </a:lnTo>
                <a:lnTo>
                  <a:pt x="3356" y="2628"/>
                </a:lnTo>
                <a:lnTo>
                  <a:pt x="3358" y="2628"/>
                </a:lnTo>
                <a:lnTo>
                  <a:pt x="3358" y="2626"/>
                </a:lnTo>
                <a:lnTo>
                  <a:pt x="3358" y="2620"/>
                </a:lnTo>
                <a:lnTo>
                  <a:pt x="3360" y="2620"/>
                </a:lnTo>
                <a:lnTo>
                  <a:pt x="3362" y="2620"/>
                </a:lnTo>
                <a:lnTo>
                  <a:pt x="3370" y="2624"/>
                </a:lnTo>
                <a:lnTo>
                  <a:pt x="3380" y="2624"/>
                </a:lnTo>
                <a:lnTo>
                  <a:pt x="3386" y="2624"/>
                </a:lnTo>
                <a:lnTo>
                  <a:pt x="3388" y="2622"/>
                </a:lnTo>
                <a:lnTo>
                  <a:pt x="3388" y="2618"/>
                </a:lnTo>
                <a:lnTo>
                  <a:pt x="3384" y="2614"/>
                </a:lnTo>
                <a:lnTo>
                  <a:pt x="3380" y="2612"/>
                </a:lnTo>
                <a:lnTo>
                  <a:pt x="3378" y="2610"/>
                </a:lnTo>
                <a:lnTo>
                  <a:pt x="3376" y="2602"/>
                </a:lnTo>
                <a:lnTo>
                  <a:pt x="3374" y="2598"/>
                </a:lnTo>
                <a:lnTo>
                  <a:pt x="3374" y="2596"/>
                </a:lnTo>
                <a:lnTo>
                  <a:pt x="3368" y="2596"/>
                </a:lnTo>
                <a:lnTo>
                  <a:pt x="3360" y="2596"/>
                </a:lnTo>
                <a:lnTo>
                  <a:pt x="3348" y="2594"/>
                </a:lnTo>
                <a:lnTo>
                  <a:pt x="3346" y="2592"/>
                </a:lnTo>
                <a:lnTo>
                  <a:pt x="3344" y="2590"/>
                </a:lnTo>
                <a:lnTo>
                  <a:pt x="3346" y="2582"/>
                </a:lnTo>
                <a:lnTo>
                  <a:pt x="3346" y="2578"/>
                </a:lnTo>
                <a:lnTo>
                  <a:pt x="3344" y="2578"/>
                </a:lnTo>
                <a:lnTo>
                  <a:pt x="3342" y="2578"/>
                </a:lnTo>
                <a:lnTo>
                  <a:pt x="3330" y="2582"/>
                </a:lnTo>
                <a:lnTo>
                  <a:pt x="3314" y="2584"/>
                </a:lnTo>
                <a:lnTo>
                  <a:pt x="3300" y="2586"/>
                </a:lnTo>
                <a:lnTo>
                  <a:pt x="3294" y="2588"/>
                </a:lnTo>
                <a:lnTo>
                  <a:pt x="3288" y="2590"/>
                </a:lnTo>
                <a:lnTo>
                  <a:pt x="3282" y="2596"/>
                </a:lnTo>
                <a:lnTo>
                  <a:pt x="3274" y="2596"/>
                </a:lnTo>
                <a:lnTo>
                  <a:pt x="3268" y="2594"/>
                </a:lnTo>
                <a:lnTo>
                  <a:pt x="3258" y="2594"/>
                </a:lnTo>
                <a:lnTo>
                  <a:pt x="3254" y="2594"/>
                </a:lnTo>
                <a:lnTo>
                  <a:pt x="3250" y="2592"/>
                </a:lnTo>
                <a:lnTo>
                  <a:pt x="3244" y="2584"/>
                </a:lnTo>
                <a:lnTo>
                  <a:pt x="3238" y="2576"/>
                </a:lnTo>
                <a:lnTo>
                  <a:pt x="3234" y="2572"/>
                </a:lnTo>
                <a:lnTo>
                  <a:pt x="3228" y="2568"/>
                </a:lnTo>
                <a:lnTo>
                  <a:pt x="3222" y="2568"/>
                </a:lnTo>
                <a:lnTo>
                  <a:pt x="3218" y="2568"/>
                </a:lnTo>
                <a:lnTo>
                  <a:pt x="3212" y="2572"/>
                </a:lnTo>
                <a:lnTo>
                  <a:pt x="3208" y="2574"/>
                </a:lnTo>
                <a:lnTo>
                  <a:pt x="3206" y="2574"/>
                </a:lnTo>
                <a:lnTo>
                  <a:pt x="3206" y="2572"/>
                </a:lnTo>
                <a:lnTo>
                  <a:pt x="3204" y="2566"/>
                </a:lnTo>
                <a:lnTo>
                  <a:pt x="3202" y="2558"/>
                </a:lnTo>
                <a:lnTo>
                  <a:pt x="3200" y="2554"/>
                </a:lnTo>
                <a:lnTo>
                  <a:pt x="3198" y="2554"/>
                </a:lnTo>
                <a:lnTo>
                  <a:pt x="3192" y="2558"/>
                </a:lnTo>
                <a:lnTo>
                  <a:pt x="3180" y="2566"/>
                </a:lnTo>
                <a:lnTo>
                  <a:pt x="3176" y="2570"/>
                </a:lnTo>
                <a:lnTo>
                  <a:pt x="3172" y="2574"/>
                </a:lnTo>
                <a:lnTo>
                  <a:pt x="3164" y="2574"/>
                </a:lnTo>
                <a:lnTo>
                  <a:pt x="3156" y="2576"/>
                </a:lnTo>
                <a:lnTo>
                  <a:pt x="3152" y="2578"/>
                </a:lnTo>
                <a:lnTo>
                  <a:pt x="3146" y="2582"/>
                </a:lnTo>
                <a:lnTo>
                  <a:pt x="3134" y="2588"/>
                </a:lnTo>
                <a:lnTo>
                  <a:pt x="3126" y="2588"/>
                </a:lnTo>
                <a:lnTo>
                  <a:pt x="3120" y="2588"/>
                </a:lnTo>
                <a:lnTo>
                  <a:pt x="3110" y="2588"/>
                </a:lnTo>
                <a:lnTo>
                  <a:pt x="3106" y="2588"/>
                </a:lnTo>
                <a:lnTo>
                  <a:pt x="3106" y="2586"/>
                </a:lnTo>
                <a:lnTo>
                  <a:pt x="3108" y="2580"/>
                </a:lnTo>
                <a:lnTo>
                  <a:pt x="3112" y="2572"/>
                </a:lnTo>
                <a:lnTo>
                  <a:pt x="3112" y="2570"/>
                </a:lnTo>
                <a:lnTo>
                  <a:pt x="3108" y="2568"/>
                </a:lnTo>
                <a:lnTo>
                  <a:pt x="3104" y="2568"/>
                </a:lnTo>
                <a:lnTo>
                  <a:pt x="3098" y="2570"/>
                </a:lnTo>
                <a:lnTo>
                  <a:pt x="3088" y="2576"/>
                </a:lnTo>
                <a:lnTo>
                  <a:pt x="3076" y="2580"/>
                </a:lnTo>
                <a:lnTo>
                  <a:pt x="3070" y="2582"/>
                </a:lnTo>
                <a:lnTo>
                  <a:pt x="3064" y="2582"/>
                </a:lnTo>
                <a:lnTo>
                  <a:pt x="3060" y="2580"/>
                </a:lnTo>
                <a:lnTo>
                  <a:pt x="3058" y="2578"/>
                </a:lnTo>
                <a:lnTo>
                  <a:pt x="3060" y="2574"/>
                </a:lnTo>
                <a:lnTo>
                  <a:pt x="3064" y="2570"/>
                </a:lnTo>
                <a:lnTo>
                  <a:pt x="3076" y="2560"/>
                </a:lnTo>
                <a:lnTo>
                  <a:pt x="3092" y="2546"/>
                </a:lnTo>
                <a:close/>
                <a:moveTo>
                  <a:pt x="4624" y="6618"/>
                </a:moveTo>
                <a:lnTo>
                  <a:pt x="4624" y="6618"/>
                </a:lnTo>
                <a:lnTo>
                  <a:pt x="4628" y="6626"/>
                </a:lnTo>
                <a:lnTo>
                  <a:pt x="4624" y="6618"/>
                </a:lnTo>
                <a:close/>
                <a:moveTo>
                  <a:pt x="3752" y="4008"/>
                </a:moveTo>
                <a:lnTo>
                  <a:pt x="3752" y="4008"/>
                </a:lnTo>
                <a:lnTo>
                  <a:pt x="3760" y="4004"/>
                </a:lnTo>
                <a:lnTo>
                  <a:pt x="3768" y="4002"/>
                </a:lnTo>
                <a:lnTo>
                  <a:pt x="3776" y="4002"/>
                </a:lnTo>
                <a:lnTo>
                  <a:pt x="3782" y="4002"/>
                </a:lnTo>
                <a:lnTo>
                  <a:pt x="3786" y="3998"/>
                </a:lnTo>
                <a:lnTo>
                  <a:pt x="3788" y="3994"/>
                </a:lnTo>
                <a:lnTo>
                  <a:pt x="3790" y="3992"/>
                </a:lnTo>
                <a:lnTo>
                  <a:pt x="3786" y="3990"/>
                </a:lnTo>
                <a:lnTo>
                  <a:pt x="3778" y="3990"/>
                </a:lnTo>
                <a:lnTo>
                  <a:pt x="3774" y="3988"/>
                </a:lnTo>
                <a:lnTo>
                  <a:pt x="3770" y="3984"/>
                </a:lnTo>
                <a:lnTo>
                  <a:pt x="3766" y="3978"/>
                </a:lnTo>
                <a:lnTo>
                  <a:pt x="3760" y="3974"/>
                </a:lnTo>
                <a:lnTo>
                  <a:pt x="3752" y="3970"/>
                </a:lnTo>
                <a:lnTo>
                  <a:pt x="3736" y="3968"/>
                </a:lnTo>
                <a:lnTo>
                  <a:pt x="3722" y="3966"/>
                </a:lnTo>
                <a:lnTo>
                  <a:pt x="3722" y="3964"/>
                </a:lnTo>
                <a:lnTo>
                  <a:pt x="3726" y="3960"/>
                </a:lnTo>
                <a:lnTo>
                  <a:pt x="3726" y="3958"/>
                </a:lnTo>
                <a:lnTo>
                  <a:pt x="3728" y="3954"/>
                </a:lnTo>
                <a:lnTo>
                  <a:pt x="3726" y="3950"/>
                </a:lnTo>
                <a:lnTo>
                  <a:pt x="3724" y="3948"/>
                </a:lnTo>
                <a:lnTo>
                  <a:pt x="3720" y="3948"/>
                </a:lnTo>
                <a:lnTo>
                  <a:pt x="3712" y="3948"/>
                </a:lnTo>
                <a:lnTo>
                  <a:pt x="3708" y="3948"/>
                </a:lnTo>
                <a:lnTo>
                  <a:pt x="3706" y="3944"/>
                </a:lnTo>
                <a:lnTo>
                  <a:pt x="3702" y="3942"/>
                </a:lnTo>
                <a:lnTo>
                  <a:pt x="3700" y="3942"/>
                </a:lnTo>
                <a:lnTo>
                  <a:pt x="3696" y="3942"/>
                </a:lnTo>
                <a:lnTo>
                  <a:pt x="3692" y="3944"/>
                </a:lnTo>
                <a:lnTo>
                  <a:pt x="3690" y="3944"/>
                </a:lnTo>
                <a:lnTo>
                  <a:pt x="3688" y="3940"/>
                </a:lnTo>
                <a:lnTo>
                  <a:pt x="3684" y="3936"/>
                </a:lnTo>
                <a:lnTo>
                  <a:pt x="3682" y="3936"/>
                </a:lnTo>
                <a:lnTo>
                  <a:pt x="3678" y="3934"/>
                </a:lnTo>
                <a:lnTo>
                  <a:pt x="3670" y="3928"/>
                </a:lnTo>
                <a:lnTo>
                  <a:pt x="3656" y="3912"/>
                </a:lnTo>
                <a:lnTo>
                  <a:pt x="3650" y="3910"/>
                </a:lnTo>
                <a:lnTo>
                  <a:pt x="3650" y="3914"/>
                </a:lnTo>
                <a:lnTo>
                  <a:pt x="3650" y="3916"/>
                </a:lnTo>
                <a:lnTo>
                  <a:pt x="3650" y="3918"/>
                </a:lnTo>
                <a:lnTo>
                  <a:pt x="3646" y="3916"/>
                </a:lnTo>
                <a:lnTo>
                  <a:pt x="3644" y="3912"/>
                </a:lnTo>
                <a:lnTo>
                  <a:pt x="3644" y="3906"/>
                </a:lnTo>
                <a:lnTo>
                  <a:pt x="3644" y="3902"/>
                </a:lnTo>
                <a:lnTo>
                  <a:pt x="3642" y="3902"/>
                </a:lnTo>
                <a:lnTo>
                  <a:pt x="3636" y="3900"/>
                </a:lnTo>
                <a:lnTo>
                  <a:pt x="3626" y="3898"/>
                </a:lnTo>
                <a:lnTo>
                  <a:pt x="3618" y="3894"/>
                </a:lnTo>
                <a:lnTo>
                  <a:pt x="3610" y="3890"/>
                </a:lnTo>
                <a:lnTo>
                  <a:pt x="3602" y="3884"/>
                </a:lnTo>
                <a:lnTo>
                  <a:pt x="3594" y="3882"/>
                </a:lnTo>
                <a:lnTo>
                  <a:pt x="3584" y="3882"/>
                </a:lnTo>
                <a:lnTo>
                  <a:pt x="3580" y="3880"/>
                </a:lnTo>
                <a:lnTo>
                  <a:pt x="3576" y="3880"/>
                </a:lnTo>
                <a:lnTo>
                  <a:pt x="3572" y="3876"/>
                </a:lnTo>
                <a:lnTo>
                  <a:pt x="3566" y="3868"/>
                </a:lnTo>
                <a:lnTo>
                  <a:pt x="3560" y="3862"/>
                </a:lnTo>
                <a:lnTo>
                  <a:pt x="3554" y="3858"/>
                </a:lnTo>
                <a:lnTo>
                  <a:pt x="3550" y="3856"/>
                </a:lnTo>
                <a:lnTo>
                  <a:pt x="3544" y="3856"/>
                </a:lnTo>
                <a:lnTo>
                  <a:pt x="3536" y="3854"/>
                </a:lnTo>
                <a:lnTo>
                  <a:pt x="3534" y="3854"/>
                </a:lnTo>
                <a:lnTo>
                  <a:pt x="3530" y="3850"/>
                </a:lnTo>
                <a:lnTo>
                  <a:pt x="3526" y="3846"/>
                </a:lnTo>
                <a:lnTo>
                  <a:pt x="3524" y="3846"/>
                </a:lnTo>
                <a:lnTo>
                  <a:pt x="3520" y="3846"/>
                </a:lnTo>
                <a:lnTo>
                  <a:pt x="3514" y="3848"/>
                </a:lnTo>
                <a:lnTo>
                  <a:pt x="3510" y="3848"/>
                </a:lnTo>
                <a:lnTo>
                  <a:pt x="3506" y="3844"/>
                </a:lnTo>
                <a:lnTo>
                  <a:pt x="3502" y="3840"/>
                </a:lnTo>
                <a:lnTo>
                  <a:pt x="3498" y="3842"/>
                </a:lnTo>
                <a:lnTo>
                  <a:pt x="3496" y="3844"/>
                </a:lnTo>
                <a:lnTo>
                  <a:pt x="3492" y="3846"/>
                </a:lnTo>
                <a:lnTo>
                  <a:pt x="3486" y="3846"/>
                </a:lnTo>
                <a:lnTo>
                  <a:pt x="3478" y="3844"/>
                </a:lnTo>
                <a:lnTo>
                  <a:pt x="3468" y="3842"/>
                </a:lnTo>
                <a:lnTo>
                  <a:pt x="3462" y="3842"/>
                </a:lnTo>
                <a:lnTo>
                  <a:pt x="3458" y="3842"/>
                </a:lnTo>
                <a:lnTo>
                  <a:pt x="3456" y="3844"/>
                </a:lnTo>
                <a:lnTo>
                  <a:pt x="3448" y="3850"/>
                </a:lnTo>
                <a:lnTo>
                  <a:pt x="3444" y="3850"/>
                </a:lnTo>
                <a:lnTo>
                  <a:pt x="3436" y="3852"/>
                </a:lnTo>
                <a:lnTo>
                  <a:pt x="3420" y="3854"/>
                </a:lnTo>
                <a:lnTo>
                  <a:pt x="3406" y="3858"/>
                </a:lnTo>
                <a:lnTo>
                  <a:pt x="3394" y="3864"/>
                </a:lnTo>
                <a:lnTo>
                  <a:pt x="3386" y="3870"/>
                </a:lnTo>
                <a:lnTo>
                  <a:pt x="3380" y="3876"/>
                </a:lnTo>
                <a:lnTo>
                  <a:pt x="3376" y="3882"/>
                </a:lnTo>
                <a:lnTo>
                  <a:pt x="3374" y="3888"/>
                </a:lnTo>
                <a:lnTo>
                  <a:pt x="3374" y="3894"/>
                </a:lnTo>
                <a:lnTo>
                  <a:pt x="3374" y="3898"/>
                </a:lnTo>
                <a:lnTo>
                  <a:pt x="3372" y="3902"/>
                </a:lnTo>
                <a:lnTo>
                  <a:pt x="3364" y="3904"/>
                </a:lnTo>
                <a:lnTo>
                  <a:pt x="3354" y="3904"/>
                </a:lnTo>
                <a:lnTo>
                  <a:pt x="3352" y="3906"/>
                </a:lnTo>
                <a:lnTo>
                  <a:pt x="3352" y="3910"/>
                </a:lnTo>
                <a:lnTo>
                  <a:pt x="3352" y="3912"/>
                </a:lnTo>
                <a:lnTo>
                  <a:pt x="3354" y="3912"/>
                </a:lnTo>
                <a:lnTo>
                  <a:pt x="3360" y="3914"/>
                </a:lnTo>
                <a:lnTo>
                  <a:pt x="3364" y="3912"/>
                </a:lnTo>
                <a:lnTo>
                  <a:pt x="3366" y="3912"/>
                </a:lnTo>
                <a:lnTo>
                  <a:pt x="3368" y="3914"/>
                </a:lnTo>
                <a:lnTo>
                  <a:pt x="3370" y="3916"/>
                </a:lnTo>
                <a:lnTo>
                  <a:pt x="3374" y="3914"/>
                </a:lnTo>
                <a:lnTo>
                  <a:pt x="3380" y="3910"/>
                </a:lnTo>
                <a:lnTo>
                  <a:pt x="3390" y="3908"/>
                </a:lnTo>
                <a:lnTo>
                  <a:pt x="3390" y="3904"/>
                </a:lnTo>
                <a:lnTo>
                  <a:pt x="3394" y="3900"/>
                </a:lnTo>
                <a:lnTo>
                  <a:pt x="3402" y="3894"/>
                </a:lnTo>
                <a:lnTo>
                  <a:pt x="3414" y="3890"/>
                </a:lnTo>
                <a:lnTo>
                  <a:pt x="3420" y="3886"/>
                </a:lnTo>
                <a:lnTo>
                  <a:pt x="3426" y="3880"/>
                </a:lnTo>
                <a:lnTo>
                  <a:pt x="3434" y="3876"/>
                </a:lnTo>
                <a:lnTo>
                  <a:pt x="3442" y="3872"/>
                </a:lnTo>
                <a:lnTo>
                  <a:pt x="3450" y="3870"/>
                </a:lnTo>
                <a:lnTo>
                  <a:pt x="3460" y="3868"/>
                </a:lnTo>
                <a:lnTo>
                  <a:pt x="3474" y="3870"/>
                </a:lnTo>
                <a:lnTo>
                  <a:pt x="3482" y="3874"/>
                </a:lnTo>
                <a:lnTo>
                  <a:pt x="3484" y="3876"/>
                </a:lnTo>
                <a:lnTo>
                  <a:pt x="3482" y="3876"/>
                </a:lnTo>
                <a:lnTo>
                  <a:pt x="3474" y="3880"/>
                </a:lnTo>
                <a:lnTo>
                  <a:pt x="3466" y="3884"/>
                </a:lnTo>
                <a:lnTo>
                  <a:pt x="3466" y="3886"/>
                </a:lnTo>
                <a:lnTo>
                  <a:pt x="3468" y="3888"/>
                </a:lnTo>
                <a:lnTo>
                  <a:pt x="3478" y="3894"/>
                </a:lnTo>
                <a:lnTo>
                  <a:pt x="3486" y="3898"/>
                </a:lnTo>
                <a:lnTo>
                  <a:pt x="3496" y="3900"/>
                </a:lnTo>
                <a:lnTo>
                  <a:pt x="3514" y="3900"/>
                </a:lnTo>
                <a:lnTo>
                  <a:pt x="3524" y="3900"/>
                </a:lnTo>
                <a:lnTo>
                  <a:pt x="3532" y="3902"/>
                </a:lnTo>
                <a:lnTo>
                  <a:pt x="3536" y="3904"/>
                </a:lnTo>
                <a:lnTo>
                  <a:pt x="3540" y="3908"/>
                </a:lnTo>
                <a:lnTo>
                  <a:pt x="3550" y="3914"/>
                </a:lnTo>
                <a:lnTo>
                  <a:pt x="3556" y="3918"/>
                </a:lnTo>
                <a:lnTo>
                  <a:pt x="3564" y="3922"/>
                </a:lnTo>
                <a:lnTo>
                  <a:pt x="3574" y="3924"/>
                </a:lnTo>
                <a:lnTo>
                  <a:pt x="3580" y="3926"/>
                </a:lnTo>
                <a:lnTo>
                  <a:pt x="3592" y="3926"/>
                </a:lnTo>
                <a:lnTo>
                  <a:pt x="3596" y="3926"/>
                </a:lnTo>
                <a:lnTo>
                  <a:pt x="3600" y="3926"/>
                </a:lnTo>
                <a:lnTo>
                  <a:pt x="3604" y="3930"/>
                </a:lnTo>
                <a:lnTo>
                  <a:pt x="3606" y="3934"/>
                </a:lnTo>
                <a:lnTo>
                  <a:pt x="3610" y="3946"/>
                </a:lnTo>
                <a:lnTo>
                  <a:pt x="3616" y="3958"/>
                </a:lnTo>
                <a:lnTo>
                  <a:pt x="3620" y="3962"/>
                </a:lnTo>
                <a:lnTo>
                  <a:pt x="3624" y="3966"/>
                </a:lnTo>
                <a:lnTo>
                  <a:pt x="3630" y="3968"/>
                </a:lnTo>
                <a:lnTo>
                  <a:pt x="3638" y="3968"/>
                </a:lnTo>
                <a:lnTo>
                  <a:pt x="3654" y="3970"/>
                </a:lnTo>
                <a:lnTo>
                  <a:pt x="3662" y="3972"/>
                </a:lnTo>
                <a:lnTo>
                  <a:pt x="3666" y="3974"/>
                </a:lnTo>
                <a:lnTo>
                  <a:pt x="3668" y="3978"/>
                </a:lnTo>
                <a:lnTo>
                  <a:pt x="3668" y="3982"/>
                </a:lnTo>
                <a:lnTo>
                  <a:pt x="3666" y="3986"/>
                </a:lnTo>
                <a:lnTo>
                  <a:pt x="3662" y="3990"/>
                </a:lnTo>
                <a:lnTo>
                  <a:pt x="3648" y="4000"/>
                </a:lnTo>
                <a:lnTo>
                  <a:pt x="3642" y="4004"/>
                </a:lnTo>
                <a:lnTo>
                  <a:pt x="3640" y="4008"/>
                </a:lnTo>
                <a:lnTo>
                  <a:pt x="3642" y="4010"/>
                </a:lnTo>
                <a:lnTo>
                  <a:pt x="3648" y="4010"/>
                </a:lnTo>
                <a:lnTo>
                  <a:pt x="3678" y="4008"/>
                </a:lnTo>
                <a:lnTo>
                  <a:pt x="3698" y="4006"/>
                </a:lnTo>
                <a:lnTo>
                  <a:pt x="3712" y="4006"/>
                </a:lnTo>
                <a:lnTo>
                  <a:pt x="3720" y="4008"/>
                </a:lnTo>
                <a:lnTo>
                  <a:pt x="3728" y="4010"/>
                </a:lnTo>
                <a:lnTo>
                  <a:pt x="3732" y="4012"/>
                </a:lnTo>
                <a:lnTo>
                  <a:pt x="3736" y="4012"/>
                </a:lnTo>
                <a:lnTo>
                  <a:pt x="3742" y="4012"/>
                </a:lnTo>
                <a:lnTo>
                  <a:pt x="3752" y="4008"/>
                </a:lnTo>
                <a:close/>
                <a:moveTo>
                  <a:pt x="3664" y="4082"/>
                </a:moveTo>
                <a:lnTo>
                  <a:pt x="3664" y="4082"/>
                </a:lnTo>
                <a:lnTo>
                  <a:pt x="3646" y="4080"/>
                </a:lnTo>
                <a:lnTo>
                  <a:pt x="3634" y="4078"/>
                </a:lnTo>
                <a:lnTo>
                  <a:pt x="3624" y="4082"/>
                </a:lnTo>
                <a:lnTo>
                  <a:pt x="3618" y="4088"/>
                </a:lnTo>
                <a:lnTo>
                  <a:pt x="3616" y="4092"/>
                </a:lnTo>
                <a:lnTo>
                  <a:pt x="3614" y="4094"/>
                </a:lnTo>
                <a:lnTo>
                  <a:pt x="3626" y="4098"/>
                </a:lnTo>
                <a:lnTo>
                  <a:pt x="3632" y="4102"/>
                </a:lnTo>
                <a:lnTo>
                  <a:pt x="3634" y="4106"/>
                </a:lnTo>
                <a:lnTo>
                  <a:pt x="3638" y="4110"/>
                </a:lnTo>
                <a:lnTo>
                  <a:pt x="3652" y="4116"/>
                </a:lnTo>
                <a:lnTo>
                  <a:pt x="3664" y="4118"/>
                </a:lnTo>
                <a:lnTo>
                  <a:pt x="3668" y="4116"/>
                </a:lnTo>
                <a:lnTo>
                  <a:pt x="3670" y="4112"/>
                </a:lnTo>
                <a:lnTo>
                  <a:pt x="3672" y="4110"/>
                </a:lnTo>
                <a:lnTo>
                  <a:pt x="3676" y="4110"/>
                </a:lnTo>
                <a:lnTo>
                  <a:pt x="3688" y="4110"/>
                </a:lnTo>
                <a:lnTo>
                  <a:pt x="3696" y="4112"/>
                </a:lnTo>
                <a:lnTo>
                  <a:pt x="3702" y="4112"/>
                </a:lnTo>
                <a:lnTo>
                  <a:pt x="3702" y="4110"/>
                </a:lnTo>
                <a:lnTo>
                  <a:pt x="3702" y="4106"/>
                </a:lnTo>
                <a:lnTo>
                  <a:pt x="3698" y="4100"/>
                </a:lnTo>
                <a:lnTo>
                  <a:pt x="3692" y="4092"/>
                </a:lnTo>
                <a:lnTo>
                  <a:pt x="3680" y="4088"/>
                </a:lnTo>
                <a:lnTo>
                  <a:pt x="3664" y="4082"/>
                </a:lnTo>
                <a:close/>
                <a:moveTo>
                  <a:pt x="4016" y="4068"/>
                </a:moveTo>
                <a:lnTo>
                  <a:pt x="4016" y="4068"/>
                </a:lnTo>
                <a:lnTo>
                  <a:pt x="4004" y="4058"/>
                </a:lnTo>
                <a:lnTo>
                  <a:pt x="4000" y="4054"/>
                </a:lnTo>
                <a:lnTo>
                  <a:pt x="3992" y="4054"/>
                </a:lnTo>
                <a:lnTo>
                  <a:pt x="3982" y="4054"/>
                </a:lnTo>
                <a:lnTo>
                  <a:pt x="3976" y="4052"/>
                </a:lnTo>
                <a:lnTo>
                  <a:pt x="3974" y="4050"/>
                </a:lnTo>
                <a:lnTo>
                  <a:pt x="3974" y="4048"/>
                </a:lnTo>
                <a:lnTo>
                  <a:pt x="3976" y="4046"/>
                </a:lnTo>
                <a:lnTo>
                  <a:pt x="3980" y="4046"/>
                </a:lnTo>
                <a:lnTo>
                  <a:pt x="3988" y="4042"/>
                </a:lnTo>
                <a:lnTo>
                  <a:pt x="3988" y="4040"/>
                </a:lnTo>
                <a:lnTo>
                  <a:pt x="3982" y="4038"/>
                </a:lnTo>
                <a:lnTo>
                  <a:pt x="3970" y="4040"/>
                </a:lnTo>
                <a:lnTo>
                  <a:pt x="3964" y="4040"/>
                </a:lnTo>
                <a:lnTo>
                  <a:pt x="3960" y="4038"/>
                </a:lnTo>
                <a:lnTo>
                  <a:pt x="3958" y="4034"/>
                </a:lnTo>
                <a:lnTo>
                  <a:pt x="3956" y="4030"/>
                </a:lnTo>
                <a:lnTo>
                  <a:pt x="3954" y="4024"/>
                </a:lnTo>
                <a:lnTo>
                  <a:pt x="3952" y="4022"/>
                </a:lnTo>
                <a:lnTo>
                  <a:pt x="3948" y="4022"/>
                </a:lnTo>
                <a:lnTo>
                  <a:pt x="3944" y="4022"/>
                </a:lnTo>
                <a:lnTo>
                  <a:pt x="3938" y="4022"/>
                </a:lnTo>
                <a:lnTo>
                  <a:pt x="3928" y="4016"/>
                </a:lnTo>
                <a:lnTo>
                  <a:pt x="3918" y="4010"/>
                </a:lnTo>
                <a:lnTo>
                  <a:pt x="3914" y="4008"/>
                </a:lnTo>
                <a:lnTo>
                  <a:pt x="3910" y="4010"/>
                </a:lnTo>
                <a:lnTo>
                  <a:pt x="3906" y="4012"/>
                </a:lnTo>
                <a:lnTo>
                  <a:pt x="3902" y="4012"/>
                </a:lnTo>
                <a:lnTo>
                  <a:pt x="3894" y="4010"/>
                </a:lnTo>
                <a:lnTo>
                  <a:pt x="3888" y="4012"/>
                </a:lnTo>
                <a:lnTo>
                  <a:pt x="3886" y="4014"/>
                </a:lnTo>
                <a:lnTo>
                  <a:pt x="3882" y="4018"/>
                </a:lnTo>
                <a:lnTo>
                  <a:pt x="3874" y="4016"/>
                </a:lnTo>
                <a:lnTo>
                  <a:pt x="3868" y="4018"/>
                </a:lnTo>
                <a:lnTo>
                  <a:pt x="3862" y="4016"/>
                </a:lnTo>
                <a:lnTo>
                  <a:pt x="3856" y="4014"/>
                </a:lnTo>
                <a:lnTo>
                  <a:pt x="3844" y="4008"/>
                </a:lnTo>
                <a:lnTo>
                  <a:pt x="3830" y="4008"/>
                </a:lnTo>
                <a:lnTo>
                  <a:pt x="3818" y="4010"/>
                </a:lnTo>
                <a:lnTo>
                  <a:pt x="3814" y="4012"/>
                </a:lnTo>
                <a:lnTo>
                  <a:pt x="3812" y="4016"/>
                </a:lnTo>
                <a:lnTo>
                  <a:pt x="3814" y="4022"/>
                </a:lnTo>
                <a:lnTo>
                  <a:pt x="3818" y="4024"/>
                </a:lnTo>
                <a:lnTo>
                  <a:pt x="3826" y="4024"/>
                </a:lnTo>
                <a:lnTo>
                  <a:pt x="3838" y="4028"/>
                </a:lnTo>
                <a:lnTo>
                  <a:pt x="3842" y="4032"/>
                </a:lnTo>
                <a:lnTo>
                  <a:pt x="3844" y="4034"/>
                </a:lnTo>
                <a:lnTo>
                  <a:pt x="3842" y="4040"/>
                </a:lnTo>
                <a:lnTo>
                  <a:pt x="3840" y="4044"/>
                </a:lnTo>
                <a:lnTo>
                  <a:pt x="3842" y="4050"/>
                </a:lnTo>
                <a:lnTo>
                  <a:pt x="3844" y="4056"/>
                </a:lnTo>
                <a:lnTo>
                  <a:pt x="3852" y="4064"/>
                </a:lnTo>
                <a:lnTo>
                  <a:pt x="3860" y="4074"/>
                </a:lnTo>
                <a:lnTo>
                  <a:pt x="3860" y="4076"/>
                </a:lnTo>
                <a:lnTo>
                  <a:pt x="3854" y="4076"/>
                </a:lnTo>
                <a:lnTo>
                  <a:pt x="3846" y="4078"/>
                </a:lnTo>
                <a:lnTo>
                  <a:pt x="3838" y="4080"/>
                </a:lnTo>
                <a:lnTo>
                  <a:pt x="3828" y="4080"/>
                </a:lnTo>
                <a:lnTo>
                  <a:pt x="3804" y="4076"/>
                </a:lnTo>
                <a:lnTo>
                  <a:pt x="3794" y="4074"/>
                </a:lnTo>
                <a:lnTo>
                  <a:pt x="3784" y="4072"/>
                </a:lnTo>
                <a:lnTo>
                  <a:pt x="3776" y="4074"/>
                </a:lnTo>
                <a:lnTo>
                  <a:pt x="3774" y="4074"/>
                </a:lnTo>
                <a:lnTo>
                  <a:pt x="3772" y="4078"/>
                </a:lnTo>
                <a:lnTo>
                  <a:pt x="3770" y="4082"/>
                </a:lnTo>
                <a:lnTo>
                  <a:pt x="3770" y="4086"/>
                </a:lnTo>
                <a:lnTo>
                  <a:pt x="3772" y="4088"/>
                </a:lnTo>
                <a:lnTo>
                  <a:pt x="3776" y="4090"/>
                </a:lnTo>
                <a:lnTo>
                  <a:pt x="3784" y="4092"/>
                </a:lnTo>
                <a:lnTo>
                  <a:pt x="3788" y="4094"/>
                </a:lnTo>
                <a:lnTo>
                  <a:pt x="3794" y="4100"/>
                </a:lnTo>
                <a:lnTo>
                  <a:pt x="3798" y="4102"/>
                </a:lnTo>
                <a:lnTo>
                  <a:pt x="3800" y="4102"/>
                </a:lnTo>
                <a:lnTo>
                  <a:pt x="3802" y="4098"/>
                </a:lnTo>
                <a:lnTo>
                  <a:pt x="3804" y="4094"/>
                </a:lnTo>
                <a:lnTo>
                  <a:pt x="3808" y="4094"/>
                </a:lnTo>
                <a:lnTo>
                  <a:pt x="3816" y="4094"/>
                </a:lnTo>
                <a:lnTo>
                  <a:pt x="3828" y="4098"/>
                </a:lnTo>
                <a:lnTo>
                  <a:pt x="3836" y="4100"/>
                </a:lnTo>
                <a:lnTo>
                  <a:pt x="3842" y="4098"/>
                </a:lnTo>
                <a:lnTo>
                  <a:pt x="3852" y="4096"/>
                </a:lnTo>
                <a:lnTo>
                  <a:pt x="3858" y="4096"/>
                </a:lnTo>
                <a:lnTo>
                  <a:pt x="3864" y="4096"/>
                </a:lnTo>
                <a:lnTo>
                  <a:pt x="3872" y="4098"/>
                </a:lnTo>
                <a:lnTo>
                  <a:pt x="3882" y="4102"/>
                </a:lnTo>
                <a:lnTo>
                  <a:pt x="3886" y="4110"/>
                </a:lnTo>
                <a:lnTo>
                  <a:pt x="3890" y="4114"/>
                </a:lnTo>
                <a:lnTo>
                  <a:pt x="3894" y="4118"/>
                </a:lnTo>
                <a:lnTo>
                  <a:pt x="3896" y="4118"/>
                </a:lnTo>
                <a:lnTo>
                  <a:pt x="3900" y="4116"/>
                </a:lnTo>
                <a:lnTo>
                  <a:pt x="3902" y="4112"/>
                </a:lnTo>
                <a:lnTo>
                  <a:pt x="3908" y="4104"/>
                </a:lnTo>
                <a:lnTo>
                  <a:pt x="3914" y="4094"/>
                </a:lnTo>
                <a:lnTo>
                  <a:pt x="3920" y="4086"/>
                </a:lnTo>
                <a:lnTo>
                  <a:pt x="3926" y="4084"/>
                </a:lnTo>
                <a:lnTo>
                  <a:pt x="3928" y="4086"/>
                </a:lnTo>
                <a:lnTo>
                  <a:pt x="3930" y="4088"/>
                </a:lnTo>
                <a:lnTo>
                  <a:pt x="3932" y="4094"/>
                </a:lnTo>
                <a:lnTo>
                  <a:pt x="3936" y="4096"/>
                </a:lnTo>
                <a:lnTo>
                  <a:pt x="3942" y="4092"/>
                </a:lnTo>
                <a:lnTo>
                  <a:pt x="3952" y="4086"/>
                </a:lnTo>
                <a:lnTo>
                  <a:pt x="3956" y="4084"/>
                </a:lnTo>
                <a:lnTo>
                  <a:pt x="3964" y="4082"/>
                </a:lnTo>
                <a:lnTo>
                  <a:pt x="3978" y="4082"/>
                </a:lnTo>
                <a:lnTo>
                  <a:pt x="3992" y="4084"/>
                </a:lnTo>
                <a:lnTo>
                  <a:pt x="4002" y="4090"/>
                </a:lnTo>
                <a:lnTo>
                  <a:pt x="4004" y="4090"/>
                </a:lnTo>
                <a:lnTo>
                  <a:pt x="4008" y="4090"/>
                </a:lnTo>
                <a:lnTo>
                  <a:pt x="4012" y="4088"/>
                </a:lnTo>
                <a:lnTo>
                  <a:pt x="4016" y="4086"/>
                </a:lnTo>
                <a:lnTo>
                  <a:pt x="4018" y="4082"/>
                </a:lnTo>
                <a:lnTo>
                  <a:pt x="4018" y="4078"/>
                </a:lnTo>
                <a:lnTo>
                  <a:pt x="4018" y="4072"/>
                </a:lnTo>
                <a:lnTo>
                  <a:pt x="4016" y="4068"/>
                </a:lnTo>
                <a:close/>
                <a:moveTo>
                  <a:pt x="4132" y="7870"/>
                </a:moveTo>
                <a:lnTo>
                  <a:pt x="4132" y="7870"/>
                </a:lnTo>
                <a:lnTo>
                  <a:pt x="4124" y="7870"/>
                </a:lnTo>
                <a:lnTo>
                  <a:pt x="4118" y="7870"/>
                </a:lnTo>
                <a:lnTo>
                  <a:pt x="4112" y="7866"/>
                </a:lnTo>
                <a:lnTo>
                  <a:pt x="4106" y="7864"/>
                </a:lnTo>
                <a:lnTo>
                  <a:pt x="4098" y="7860"/>
                </a:lnTo>
                <a:lnTo>
                  <a:pt x="4090" y="7854"/>
                </a:lnTo>
                <a:lnTo>
                  <a:pt x="4080" y="7846"/>
                </a:lnTo>
                <a:lnTo>
                  <a:pt x="4070" y="7840"/>
                </a:lnTo>
                <a:lnTo>
                  <a:pt x="4058" y="7832"/>
                </a:lnTo>
                <a:lnTo>
                  <a:pt x="4046" y="7820"/>
                </a:lnTo>
                <a:lnTo>
                  <a:pt x="4034" y="7808"/>
                </a:lnTo>
                <a:lnTo>
                  <a:pt x="4028" y="7798"/>
                </a:lnTo>
                <a:lnTo>
                  <a:pt x="4026" y="7788"/>
                </a:lnTo>
                <a:lnTo>
                  <a:pt x="4024" y="7786"/>
                </a:lnTo>
                <a:lnTo>
                  <a:pt x="4020" y="7786"/>
                </a:lnTo>
                <a:lnTo>
                  <a:pt x="4012" y="7784"/>
                </a:lnTo>
                <a:lnTo>
                  <a:pt x="4010" y="7782"/>
                </a:lnTo>
                <a:lnTo>
                  <a:pt x="4010" y="7778"/>
                </a:lnTo>
                <a:lnTo>
                  <a:pt x="4012" y="7774"/>
                </a:lnTo>
                <a:lnTo>
                  <a:pt x="4018" y="7768"/>
                </a:lnTo>
                <a:lnTo>
                  <a:pt x="4018" y="7770"/>
                </a:lnTo>
                <a:lnTo>
                  <a:pt x="4020" y="7772"/>
                </a:lnTo>
                <a:lnTo>
                  <a:pt x="4022" y="7776"/>
                </a:lnTo>
                <a:lnTo>
                  <a:pt x="4024" y="7776"/>
                </a:lnTo>
                <a:lnTo>
                  <a:pt x="4024" y="7772"/>
                </a:lnTo>
                <a:lnTo>
                  <a:pt x="4020" y="7762"/>
                </a:lnTo>
                <a:lnTo>
                  <a:pt x="4006" y="7748"/>
                </a:lnTo>
                <a:lnTo>
                  <a:pt x="4006" y="7884"/>
                </a:lnTo>
                <a:lnTo>
                  <a:pt x="4014" y="7882"/>
                </a:lnTo>
                <a:lnTo>
                  <a:pt x="4016" y="7880"/>
                </a:lnTo>
                <a:lnTo>
                  <a:pt x="4020" y="7878"/>
                </a:lnTo>
                <a:lnTo>
                  <a:pt x="4026" y="7880"/>
                </a:lnTo>
                <a:lnTo>
                  <a:pt x="4040" y="7884"/>
                </a:lnTo>
                <a:lnTo>
                  <a:pt x="4056" y="7886"/>
                </a:lnTo>
                <a:lnTo>
                  <a:pt x="4074" y="7888"/>
                </a:lnTo>
                <a:lnTo>
                  <a:pt x="4080" y="7888"/>
                </a:lnTo>
                <a:lnTo>
                  <a:pt x="4084" y="7890"/>
                </a:lnTo>
                <a:lnTo>
                  <a:pt x="4092" y="7894"/>
                </a:lnTo>
                <a:lnTo>
                  <a:pt x="4096" y="7894"/>
                </a:lnTo>
                <a:lnTo>
                  <a:pt x="4098" y="7892"/>
                </a:lnTo>
                <a:lnTo>
                  <a:pt x="4104" y="7890"/>
                </a:lnTo>
                <a:lnTo>
                  <a:pt x="4110" y="7888"/>
                </a:lnTo>
                <a:lnTo>
                  <a:pt x="4116" y="7886"/>
                </a:lnTo>
                <a:lnTo>
                  <a:pt x="4120" y="7884"/>
                </a:lnTo>
                <a:lnTo>
                  <a:pt x="4122" y="7886"/>
                </a:lnTo>
                <a:lnTo>
                  <a:pt x="4126" y="7890"/>
                </a:lnTo>
                <a:lnTo>
                  <a:pt x="4128" y="7888"/>
                </a:lnTo>
                <a:lnTo>
                  <a:pt x="4130" y="7886"/>
                </a:lnTo>
                <a:lnTo>
                  <a:pt x="4134" y="7886"/>
                </a:lnTo>
                <a:lnTo>
                  <a:pt x="4136" y="7886"/>
                </a:lnTo>
                <a:lnTo>
                  <a:pt x="4138" y="7886"/>
                </a:lnTo>
                <a:lnTo>
                  <a:pt x="4144" y="7878"/>
                </a:lnTo>
                <a:lnTo>
                  <a:pt x="4146" y="7872"/>
                </a:lnTo>
                <a:lnTo>
                  <a:pt x="4144" y="7868"/>
                </a:lnTo>
                <a:lnTo>
                  <a:pt x="4140" y="7868"/>
                </a:lnTo>
                <a:lnTo>
                  <a:pt x="4132" y="7870"/>
                </a:lnTo>
                <a:close/>
                <a:moveTo>
                  <a:pt x="3988" y="7750"/>
                </a:moveTo>
                <a:lnTo>
                  <a:pt x="3988" y="7750"/>
                </a:lnTo>
                <a:lnTo>
                  <a:pt x="3984" y="7750"/>
                </a:lnTo>
                <a:lnTo>
                  <a:pt x="3982" y="7748"/>
                </a:lnTo>
                <a:lnTo>
                  <a:pt x="3980" y="7742"/>
                </a:lnTo>
                <a:lnTo>
                  <a:pt x="3976" y="7738"/>
                </a:lnTo>
                <a:lnTo>
                  <a:pt x="3974" y="7736"/>
                </a:lnTo>
                <a:lnTo>
                  <a:pt x="3972" y="7736"/>
                </a:lnTo>
                <a:lnTo>
                  <a:pt x="3968" y="7740"/>
                </a:lnTo>
                <a:lnTo>
                  <a:pt x="3964" y="7746"/>
                </a:lnTo>
                <a:lnTo>
                  <a:pt x="3960" y="7754"/>
                </a:lnTo>
                <a:lnTo>
                  <a:pt x="3956" y="7758"/>
                </a:lnTo>
                <a:lnTo>
                  <a:pt x="3952" y="7758"/>
                </a:lnTo>
                <a:lnTo>
                  <a:pt x="3946" y="7754"/>
                </a:lnTo>
                <a:lnTo>
                  <a:pt x="3942" y="7752"/>
                </a:lnTo>
                <a:lnTo>
                  <a:pt x="3936" y="7752"/>
                </a:lnTo>
                <a:lnTo>
                  <a:pt x="3934" y="7754"/>
                </a:lnTo>
                <a:lnTo>
                  <a:pt x="3936" y="7756"/>
                </a:lnTo>
                <a:lnTo>
                  <a:pt x="3938" y="7756"/>
                </a:lnTo>
                <a:lnTo>
                  <a:pt x="3940" y="7760"/>
                </a:lnTo>
                <a:lnTo>
                  <a:pt x="3940" y="7762"/>
                </a:lnTo>
                <a:lnTo>
                  <a:pt x="3944" y="7762"/>
                </a:lnTo>
                <a:lnTo>
                  <a:pt x="3946" y="7764"/>
                </a:lnTo>
                <a:lnTo>
                  <a:pt x="3946" y="7768"/>
                </a:lnTo>
                <a:lnTo>
                  <a:pt x="3942" y="7772"/>
                </a:lnTo>
                <a:lnTo>
                  <a:pt x="3940" y="7772"/>
                </a:lnTo>
                <a:lnTo>
                  <a:pt x="3936" y="7766"/>
                </a:lnTo>
                <a:lnTo>
                  <a:pt x="3934" y="7766"/>
                </a:lnTo>
                <a:lnTo>
                  <a:pt x="3932" y="7772"/>
                </a:lnTo>
                <a:lnTo>
                  <a:pt x="3932" y="7782"/>
                </a:lnTo>
                <a:lnTo>
                  <a:pt x="3936" y="7792"/>
                </a:lnTo>
                <a:lnTo>
                  <a:pt x="3940" y="7796"/>
                </a:lnTo>
                <a:lnTo>
                  <a:pt x="3944" y="7796"/>
                </a:lnTo>
                <a:lnTo>
                  <a:pt x="3958" y="7792"/>
                </a:lnTo>
                <a:lnTo>
                  <a:pt x="3970" y="7788"/>
                </a:lnTo>
                <a:lnTo>
                  <a:pt x="3974" y="7788"/>
                </a:lnTo>
                <a:lnTo>
                  <a:pt x="3978" y="7792"/>
                </a:lnTo>
                <a:lnTo>
                  <a:pt x="3978" y="7798"/>
                </a:lnTo>
                <a:lnTo>
                  <a:pt x="3974" y="7802"/>
                </a:lnTo>
                <a:lnTo>
                  <a:pt x="3968" y="7804"/>
                </a:lnTo>
                <a:lnTo>
                  <a:pt x="3962" y="7806"/>
                </a:lnTo>
                <a:lnTo>
                  <a:pt x="3948" y="7812"/>
                </a:lnTo>
                <a:lnTo>
                  <a:pt x="3944" y="7816"/>
                </a:lnTo>
                <a:lnTo>
                  <a:pt x="3944" y="7822"/>
                </a:lnTo>
                <a:lnTo>
                  <a:pt x="3948" y="7830"/>
                </a:lnTo>
                <a:lnTo>
                  <a:pt x="3954" y="7836"/>
                </a:lnTo>
                <a:lnTo>
                  <a:pt x="3962" y="7842"/>
                </a:lnTo>
                <a:lnTo>
                  <a:pt x="3970" y="7846"/>
                </a:lnTo>
                <a:lnTo>
                  <a:pt x="3984" y="7852"/>
                </a:lnTo>
                <a:lnTo>
                  <a:pt x="3990" y="7856"/>
                </a:lnTo>
                <a:lnTo>
                  <a:pt x="3992" y="7858"/>
                </a:lnTo>
                <a:lnTo>
                  <a:pt x="3978" y="7856"/>
                </a:lnTo>
                <a:lnTo>
                  <a:pt x="3972" y="7852"/>
                </a:lnTo>
                <a:lnTo>
                  <a:pt x="3970" y="7850"/>
                </a:lnTo>
                <a:lnTo>
                  <a:pt x="3968" y="7852"/>
                </a:lnTo>
                <a:lnTo>
                  <a:pt x="3966" y="7854"/>
                </a:lnTo>
                <a:lnTo>
                  <a:pt x="3964" y="7852"/>
                </a:lnTo>
                <a:lnTo>
                  <a:pt x="3958" y="7850"/>
                </a:lnTo>
                <a:lnTo>
                  <a:pt x="3952" y="7846"/>
                </a:lnTo>
                <a:lnTo>
                  <a:pt x="3950" y="7846"/>
                </a:lnTo>
                <a:lnTo>
                  <a:pt x="3946" y="7848"/>
                </a:lnTo>
                <a:lnTo>
                  <a:pt x="3944" y="7850"/>
                </a:lnTo>
                <a:lnTo>
                  <a:pt x="3944" y="7852"/>
                </a:lnTo>
                <a:lnTo>
                  <a:pt x="3946" y="7854"/>
                </a:lnTo>
                <a:lnTo>
                  <a:pt x="3946" y="7856"/>
                </a:lnTo>
                <a:lnTo>
                  <a:pt x="3944" y="7856"/>
                </a:lnTo>
                <a:lnTo>
                  <a:pt x="3938" y="7852"/>
                </a:lnTo>
                <a:lnTo>
                  <a:pt x="3918" y="7838"/>
                </a:lnTo>
                <a:lnTo>
                  <a:pt x="3914" y="7836"/>
                </a:lnTo>
                <a:lnTo>
                  <a:pt x="3912" y="7838"/>
                </a:lnTo>
                <a:lnTo>
                  <a:pt x="3914" y="7840"/>
                </a:lnTo>
                <a:lnTo>
                  <a:pt x="3920" y="7846"/>
                </a:lnTo>
                <a:lnTo>
                  <a:pt x="3924" y="7848"/>
                </a:lnTo>
                <a:lnTo>
                  <a:pt x="3926" y="7850"/>
                </a:lnTo>
                <a:lnTo>
                  <a:pt x="3922" y="7850"/>
                </a:lnTo>
                <a:lnTo>
                  <a:pt x="3918" y="7850"/>
                </a:lnTo>
                <a:lnTo>
                  <a:pt x="3914" y="7852"/>
                </a:lnTo>
                <a:lnTo>
                  <a:pt x="3912" y="7856"/>
                </a:lnTo>
                <a:lnTo>
                  <a:pt x="3910" y="7858"/>
                </a:lnTo>
                <a:lnTo>
                  <a:pt x="3904" y="7858"/>
                </a:lnTo>
                <a:lnTo>
                  <a:pt x="3896" y="7852"/>
                </a:lnTo>
                <a:lnTo>
                  <a:pt x="3894" y="7854"/>
                </a:lnTo>
                <a:lnTo>
                  <a:pt x="3894" y="7856"/>
                </a:lnTo>
                <a:lnTo>
                  <a:pt x="3892" y="7856"/>
                </a:lnTo>
                <a:lnTo>
                  <a:pt x="3888" y="7856"/>
                </a:lnTo>
                <a:lnTo>
                  <a:pt x="3878" y="7854"/>
                </a:lnTo>
                <a:lnTo>
                  <a:pt x="3876" y="7854"/>
                </a:lnTo>
                <a:lnTo>
                  <a:pt x="3876" y="7856"/>
                </a:lnTo>
                <a:lnTo>
                  <a:pt x="3880" y="7858"/>
                </a:lnTo>
                <a:lnTo>
                  <a:pt x="3882" y="7862"/>
                </a:lnTo>
                <a:lnTo>
                  <a:pt x="3882" y="7864"/>
                </a:lnTo>
                <a:lnTo>
                  <a:pt x="3878" y="7862"/>
                </a:lnTo>
                <a:lnTo>
                  <a:pt x="3874" y="7860"/>
                </a:lnTo>
                <a:lnTo>
                  <a:pt x="3870" y="7858"/>
                </a:lnTo>
                <a:lnTo>
                  <a:pt x="3870" y="7860"/>
                </a:lnTo>
                <a:lnTo>
                  <a:pt x="3872" y="7864"/>
                </a:lnTo>
                <a:lnTo>
                  <a:pt x="3872" y="7868"/>
                </a:lnTo>
                <a:lnTo>
                  <a:pt x="3872" y="7870"/>
                </a:lnTo>
                <a:lnTo>
                  <a:pt x="3876" y="7870"/>
                </a:lnTo>
                <a:lnTo>
                  <a:pt x="3880" y="7870"/>
                </a:lnTo>
                <a:lnTo>
                  <a:pt x="3886" y="7870"/>
                </a:lnTo>
                <a:lnTo>
                  <a:pt x="3890" y="7870"/>
                </a:lnTo>
                <a:lnTo>
                  <a:pt x="3890" y="7872"/>
                </a:lnTo>
                <a:lnTo>
                  <a:pt x="3892" y="7872"/>
                </a:lnTo>
                <a:lnTo>
                  <a:pt x="3894" y="7868"/>
                </a:lnTo>
                <a:lnTo>
                  <a:pt x="3896" y="7864"/>
                </a:lnTo>
                <a:lnTo>
                  <a:pt x="3898" y="7862"/>
                </a:lnTo>
                <a:lnTo>
                  <a:pt x="3900" y="7864"/>
                </a:lnTo>
                <a:lnTo>
                  <a:pt x="3900" y="7866"/>
                </a:lnTo>
                <a:lnTo>
                  <a:pt x="3898" y="7870"/>
                </a:lnTo>
                <a:lnTo>
                  <a:pt x="3900" y="7872"/>
                </a:lnTo>
                <a:lnTo>
                  <a:pt x="3904" y="7872"/>
                </a:lnTo>
                <a:lnTo>
                  <a:pt x="3908" y="7870"/>
                </a:lnTo>
                <a:lnTo>
                  <a:pt x="3912" y="7868"/>
                </a:lnTo>
                <a:lnTo>
                  <a:pt x="3910" y="7872"/>
                </a:lnTo>
                <a:lnTo>
                  <a:pt x="3908" y="7876"/>
                </a:lnTo>
                <a:lnTo>
                  <a:pt x="3910" y="7876"/>
                </a:lnTo>
                <a:lnTo>
                  <a:pt x="3912" y="7876"/>
                </a:lnTo>
                <a:lnTo>
                  <a:pt x="3916" y="7876"/>
                </a:lnTo>
                <a:lnTo>
                  <a:pt x="3918" y="7880"/>
                </a:lnTo>
                <a:lnTo>
                  <a:pt x="3920" y="7882"/>
                </a:lnTo>
                <a:lnTo>
                  <a:pt x="3924" y="7880"/>
                </a:lnTo>
                <a:lnTo>
                  <a:pt x="3928" y="7880"/>
                </a:lnTo>
                <a:lnTo>
                  <a:pt x="3934" y="7880"/>
                </a:lnTo>
                <a:lnTo>
                  <a:pt x="3938" y="7882"/>
                </a:lnTo>
                <a:lnTo>
                  <a:pt x="3942" y="7880"/>
                </a:lnTo>
                <a:lnTo>
                  <a:pt x="3946" y="7880"/>
                </a:lnTo>
                <a:lnTo>
                  <a:pt x="3948" y="7880"/>
                </a:lnTo>
                <a:lnTo>
                  <a:pt x="3950" y="7882"/>
                </a:lnTo>
                <a:lnTo>
                  <a:pt x="3952" y="7882"/>
                </a:lnTo>
                <a:lnTo>
                  <a:pt x="3954" y="7880"/>
                </a:lnTo>
                <a:lnTo>
                  <a:pt x="3958" y="7880"/>
                </a:lnTo>
                <a:lnTo>
                  <a:pt x="3960" y="7880"/>
                </a:lnTo>
                <a:lnTo>
                  <a:pt x="3962" y="7876"/>
                </a:lnTo>
                <a:lnTo>
                  <a:pt x="3962" y="7874"/>
                </a:lnTo>
                <a:lnTo>
                  <a:pt x="3964" y="7876"/>
                </a:lnTo>
                <a:lnTo>
                  <a:pt x="3966" y="7880"/>
                </a:lnTo>
                <a:lnTo>
                  <a:pt x="3974" y="7884"/>
                </a:lnTo>
                <a:lnTo>
                  <a:pt x="3994" y="7888"/>
                </a:lnTo>
                <a:lnTo>
                  <a:pt x="3998" y="7888"/>
                </a:lnTo>
                <a:lnTo>
                  <a:pt x="4000" y="7886"/>
                </a:lnTo>
                <a:lnTo>
                  <a:pt x="4000" y="7882"/>
                </a:lnTo>
                <a:lnTo>
                  <a:pt x="4002" y="7882"/>
                </a:lnTo>
                <a:lnTo>
                  <a:pt x="4006" y="7884"/>
                </a:lnTo>
                <a:lnTo>
                  <a:pt x="4006" y="7748"/>
                </a:lnTo>
                <a:lnTo>
                  <a:pt x="4004" y="7744"/>
                </a:lnTo>
                <a:lnTo>
                  <a:pt x="4000" y="7744"/>
                </a:lnTo>
                <a:lnTo>
                  <a:pt x="3996" y="7744"/>
                </a:lnTo>
                <a:lnTo>
                  <a:pt x="3992" y="7748"/>
                </a:lnTo>
                <a:lnTo>
                  <a:pt x="3988" y="7750"/>
                </a:lnTo>
                <a:close/>
                <a:moveTo>
                  <a:pt x="3812" y="7278"/>
                </a:moveTo>
                <a:lnTo>
                  <a:pt x="3812" y="7278"/>
                </a:lnTo>
                <a:lnTo>
                  <a:pt x="3812" y="7282"/>
                </a:lnTo>
                <a:lnTo>
                  <a:pt x="3814" y="7286"/>
                </a:lnTo>
                <a:lnTo>
                  <a:pt x="3814" y="7288"/>
                </a:lnTo>
                <a:lnTo>
                  <a:pt x="3814" y="7290"/>
                </a:lnTo>
                <a:lnTo>
                  <a:pt x="3816" y="7292"/>
                </a:lnTo>
                <a:lnTo>
                  <a:pt x="3820" y="7294"/>
                </a:lnTo>
                <a:lnTo>
                  <a:pt x="3826" y="7292"/>
                </a:lnTo>
                <a:lnTo>
                  <a:pt x="3834" y="7286"/>
                </a:lnTo>
                <a:lnTo>
                  <a:pt x="3836" y="7282"/>
                </a:lnTo>
                <a:lnTo>
                  <a:pt x="3834" y="7280"/>
                </a:lnTo>
                <a:lnTo>
                  <a:pt x="3834" y="7278"/>
                </a:lnTo>
                <a:lnTo>
                  <a:pt x="3838" y="7278"/>
                </a:lnTo>
                <a:lnTo>
                  <a:pt x="3840" y="7274"/>
                </a:lnTo>
                <a:lnTo>
                  <a:pt x="3840" y="7270"/>
                </a:lnTo>
                <a:lnTo>
                  <a:pt x="3834" y="7264"/>
                </a:lnTo>
                <a:lnTo>
                  <a:pt x="3830" y="7262"/>
                </a:lnTo>
                <a:lnTo>
                  <a:pt x="3826" y="7264"/>
                </a:lnTo>
                <a:lnTo>
                  <a:pt x="3826" y="7266"/>
                </a:lnTo>
                <a:lnTo>
                  <a:pt x="3824" y="7266"/>
                </a:lnTo>
                <a:lnTo>
                  <a:pt x="3822" y="7266"/>
                </a:lnTo>
                <a:lnTo>
                  <a:pt x="3820" y="7266"/>
                </a:lnTo>
                <a:lnTo>
                  <a:pt x="3820" y="7268"/>
                </a:lnTo>
                <a:lnTo>
                  <a:pt x="3820" y="7272"/>
                </a:lnTo>
                <a:lnTo>
                  <a:pt x="3818" y="7276"/>
                </a:lnTo>
                <a:lnTo>
                  <a:pt x="3816" y="7276"/>
                </a:lnTo>
                <a:lnTo>
                  <a:pt x="3814" y="7276"/>
                </a:lnTo>
                <a:lnTo>
                  <a:pt x="3812" y="7278"/>
                </a:lnTo>
                <a:close/>
                <a:moveTo>
                  <a:pt x="3916" y="7824"/>
                </a:moveTo>
                <a:lnTo>
                  <a:pt x="3916" y="7824"/>
                </a:lnTo>
                <a:lnTo>
                  <a:pt x="3916" y="7830"/>
                </a:lnTo>
                <a:lnTo>
                  <a:pt x="3920" y="7834"/>
                </a:lnTo>
                <a:lnTo>
                  <a:pt x="3938" y="7846"/>
                </a:lnTo>
                <a:lnTo>
                  <a:pt x="3940" y="7846"/>
                </a:lnTo>
                <a:lnTo>
                  <a:pt x="3940" y="7844"/>
                </a:lnTo>
                <a:lnTo>
                  <a:pt x="3938" y="7840"/>
                </a:lnTo>
                <a:lnTo>
                  <a:pt x="3934" y="7836"/>
                </a:lnTo>
                <a:lnTo>
                  <a:pt x="3926" y="7830"/>
                </a:lnTo>
                <a:lnTo>
                  <a:pt x="3928" y="7828"/>
                </a:lnTo>
                <a:lnTo>
                  <a:pt x="3930" y="7830"/>
                </a:lnTo>
                <a:lnTo>
                  <a:pt x="3936" y="7834"/>
                </a:lnTo>
                <a:lnTo>
                  <a:pt x="3938" y="7834"/>
                </a:lnTo>
                <a:lnTo>
                  <a:pt x="3938" y="7830"/>
                </a:lnTo>
                <a:lnTo>
                  <a:pt x="3936" y="7826"/>
                </a:lnTo>
                <a:lnTo>
                  <a:pt x="3932" y="7822"/>
                </a:lnTo>
                <a:lnTo>
                  <a:pt x="3932" y="7816"/>
                </a:lnTo>
                <a:lnTo>
                  <a:pt x="3932" y="7804"/>
                </a:lnTo>
                <a:lnTo>
                  <a:pt x="3930" y="7802"/>
                </a:lnTo>
                <a:lnTo>
                  <a:pt x="3926" y="7806"/>
                </a:lnTo>
                <a:lnTo>
                  <a:pt x="3924" y="7810"/>
                </a:lnTo>
                <a:lnTo>
                  <a:pt x="3922" y="7816"/>
                </a:lnTo>
                <a:lnTo>
                  <a:pt x="3924" y="7820"/>
                </a:lnTo>
                <a:lnTo>
                  <a:pt x="3922" y="7820"/>
                </a:lnTo>
                <a:lnTo>
                  <a:pt x="3918" y="7820"/>
                </a:lnTo>
                <a:lnTo>
                  <a:pt x="3916" y="7824"/>
                </a:lnTo>
                <a:close/>
                <a:moveTo>
                  <a:pt x="3886" y="7846"/>
                </a:moveTo>
                <a:lnTo>
                  <a:pt x="3886" y="7846"/>
                </a:lnTo>
                <a:lnTo>
                  <a:pt x="3890" y="7846"/>
                </a:lnTo>
                <a:lnTo>
                  <a:pt x="3890" y="7844"/>
                </a:lnTo>
                <a:lnTo>
                  <a:pt x="3892" y="7842"/>
                </a:lnTo>
                <a:lnTo>
                  <a:pt x="3896" y="7842"/>
                </a:lnTo>
                <a:lnTo>
                  <a:pt x="3898" y="7846"/>
                </a:lnTo>
                <a:lnTo>
                  <a:pt x="3898" y="7848"/>
                </a:lnTo>
                <a:lnTo>
                  <a:pt x="3898" y="7850"/>
                </a:lnTo>
                <a:lnTo>
                  <a:pt x="3904" y="7852"/>
                </a:lnTo>
                <a:lnTo>
                  <a:pt x="3906" y="7852"/>
                </a:lnTo>
                <a:lnTo>
                  <a:pt x="3908" y="7848"/>
                </a:lnTo>
                <a:lnTo>
                  <a:pt x="3908" y="7838"/>
                </a:lnTo>
                <a:lnTo>
                  <a:pt x="3908" y="7834"/>
                </a:lnTo>
                <a:lnTo>
                  <a:pt x="3904" y="7834"/>
                </a:lnTo>
                <a:lnTo>
                  <a:pt x="3902" y="7834"/>
                </a:lnTo>
                <a:lnTo>
                  <a:pt x="3900" y="7830"/>
                </a:lnTo>
                <a:lnTo>
                  <a:pt x="3896" y="7828"/>
                </a:lnTo>
                <a:lnTo>
                  <a:pt x="3890" y="7826"/>
                </a:lnTo>
                <a:lnTo>
                  <a:pt x="3886" y="7828"/>
                </a:lnTo>
                <a:lnTo>
                  <a:pt x="3884" y="7828"/>
                </a:lnTo>
                <a:lnTo>
                  <a:pt x="3886" y="7832"/>
                </a:lnTo>
                <a:lnTo>
                  <a:pt x="3886" y="7836"/>
                </a:lnTo>
                <a:lnTo>
                  <a:pt x="3884" y="7840"/>
                </a:lnTo>
                <a:lnTo>
                  <a:pt x="3884" y="7842"/>
                </a:lnTo>
                <a:lnTo>
                  <a:pt x="3886" y="7846"/>
                </a:lnTo>
                <a:close/>
                <a:moveTo>
                  <a:pt x="3794" y="7210"/>
                </a:moveTo>
                <a:lnTo>
                  <a:pt x="3794" y="7210"/>
                </a:lnTo>
                <a:lnTo>
                  <a:pt x="3800" y="7210"/>
                </a:lnTo>
                <a:lnTo>
                  <a:pt x="3802" y="7208"/>
                </a:lnTo>
                <a:lnTo>
                  <a:pt x="3802" y="7206"/>
                </a:lnTo>
                <a:lnTo>
                  <a:pt x="3802" y="7204"/>
                </a:lnTo>
                <a:lnTo>
                  <a:pt x="3800" y="7198"/>
                </a:lnTo>
                <a:lnTo>
                  <a:pt x="3800" y="7196"/>
                </a:lnTo>
                <a:lnTo>
                  <a:pt x="3804" y="7194"/>
                </a:lnTo>
                <a:lnTo>
                  <a:pt x="3808" y="7194"/>
                </a:lnTo>
                <a:lnTo>
                  <a:pt x="3808" y="7188"/>
                </a:lnTo>
                <a:lnTo>
                  <a:pt x="3804" y="7184"/>
                </a:lnTo>
                <a:lnTo>
                  <a:pt x="3804" y="7182"/>
                </a:lnTo>
                <a:lnTo>
                  <a:pt x="3806" y="7182"/>
                </a:lnTo>
                <a:lnTo>
                  <a:pt x="3810" y="7180"/>
                </a:lnTo>
                <a:lnTo>
                  <a:pt x="3810" y="7178"/>
                </a:lnTo>
                <a:lnTo>
                  <a:pt x="3802" y="7168"/>
                </a:lnTo>
                <a:lnTo>
                  <a:pt x="3798" y="7162"/>
                </a:lnTo>
                <a:lnTo>
                  <a:pt x="3800" y="7160"/>
                </a:lnTo>
                <a:lnTo>
                  <a:pt x="3802" y="7160"/>
                </a:lnTo>
                <a:lnTo>
                  <a:pt x="3804" y="7158"/>
                </a:lnTo>
                <a:lnTo>
                  <a:pt x="3802" y="7156"/>
                </a:lnTo>
                <a:lnTo>
                  <a:pt x="3802" y="7152"/>
                </a:lnTo>
                <a:lnTo>
                  <a:pt x="3802" y="7150"/>
                </a:lnTo>
                <a:lnTo>
                  <a:pt x="3812" y="7148"/>
                </a:lnTo>
                <a:lnTo>
                  <a:pt x="3814" y="7148"/>
                </a:lnTo>
                <a:lnTo>
                  <a:pt x="3816" y="7146"/>
                </a:lnTo>
                <a:lnTo>
                  <a:pt x="3816" y="7142"/>
                </a:lnTo>
                <a:lnTo>
                  <a:pt x="3810" y="7130"/>
                </a:lnTo>
                <a:lnTo>
                  <a:pt x="3808" y="7122"/>
                </a:lnTo>
                <a:lnTo>
                  <a:pt x="3804" y="7122"/>
                </a:lnTo>
                <a:lnTo>
                  <a:pt x="3800" y="7122"/>
                </a:lnTo>
                <a:lnTo>
                  <a:pt x="3794" y="7122"/>
                </a:lnTo>
                <a:lnTo>
                  <a:pt x="3794" y="7120"/>
                </a:lnTo>
                <a:lnTo>
                  <a:pt x="3792" y="7118"/>
                </a:lnTo>
                <a:lnTo>
                  <a:pt x="3790" y="7118"/>
                </a:lnTo>
                <a:lnTo>
                  <a:pt x="3786" y="7120"/>
                </a:lnTo>
                <a:lnTo>
                  <a:pt x="3786" y="7122"/>
                </a:lnTo>
                <a:lnTo>
                  <a:pt x="3786" y="7128"/>
                </a:lnTo>
                <a:lnTo>
                  <a:pt x="3788" y="7134"/>
                </a:lnTo>
                <a:lnTo>
                  <a:pt x="3786" y="7140"/>
                </a:lnTo>
                <a:lnTo>
                  <a:pt x="3782" y="7146"/>
                </a:lnTo>
                <a:lnTo>
                  <a:pt x="3780" y="7152"/>
                </a:lnTo>
                <a:lnTo>
                  <a:pt x="3780" y="7160"/>
                </a:lnTo>
                <a:lnTo>
                  <a:pt x="3782" y="7166"/>
                </a:lnTo>
                <a:lnTo>
                  <a:pt x="3782" y="7172"/>
                </a:lnTo>
                <a:lnTo>
                  <a:pt x="3778" y="7186"/>
                </a:lnTo>
                <a:lnTo>
                  <a:pt x="3774" y="7198"/>
                </a:lnTo>
                <a:lnTo>
                  <a:pt x="3776" y="7202"/>
                </a:lnTo>
                <a:lnTo>
                  <a:pt x="3776" y="7204"/>
                </a:lnTo>
                <a:lnTo>
                  <a:pt x="3784" y="7208"/>
                </a:lnTo>
                <a:lnTo>
                  <a:pt x="3794" y="7210"/>
                </a:lnTo>
                <a:close/>
                <a:moveTo>
                  <a:pt x="3820" y="7234"/>
                </a:moveTo>
                <a:lnTo>
                  <a:pt x="3820" y="7234"/>
                </a:lnTo>
                <a:lnTo>
                  <a:pt x="3818" y="7238"/>
                </a:lnTo>
                <a:lnTo>
                  <a:pt x="3818" y="7240"/>
                </a:lnTo>
                <a:lnTo>
                  <a:pt x="3820" y="7242"/>
                </a:lnTo>
                <a:lnTo>
                  <a:pt x="3822" y="7242"/>
                </a:lnTo>
                <a:lnTo>
                  <a:pt x="3822" y="7238"/>
                </a:lnTo>
                <a:lnTo>
                  <a:pt x="3822" y="7234"/>
                </a:lnTo>
                <a:lnTo>
                  <a:pt x="3820" y="7234"/>
                </a:lnTo>
                <a:close/>
                <a:moveTo>
                  <a:pt x="3798" y="7230"/>
                </a:moveTo>
                <a:lnTo>
                  <a:pt x="3798" y="7230"/>
                </a:lnTo>
                <a:lnTo>
                  <a:pt x="3796" y="7228"/>
                </a:lnTo>
                <a:lnTo>
                  <a:pt x="3794" y="7228"/>
                </a:lnTo>
                <a:lnTo>
                  <a:pt x="3792" y="7230"/>
                </a:lnTo>
                <a:lnTo>
                  <a:pt x="3788" y="7230"/>
                </a:lnTo>
                <a:lnTo>
                  <a:pt x="3784" y="7230"/>
                </a:lnTo>
                <a:lnTo>
                  <a:pt x="3782" y="7232"/>
                </a:lnTo>
                <a:lnTo>
                  <a:pt x="3784" y="7234"/>
                </a:lnTo>
                <a:lnTo>
                  <a:pt x="3788" y="7238"/>
                </a:lnTo>
                <a:lnTo>
                  <a:pt x="3790" y="7238"/>
                </a:lnTo>
                <a:lnTo>
                  <a:pt x="3792" y="7236"/>
                </a:lnTo>
                <a:lnTo>
                  <a:pt x="3798" y="7236"/>
                </a:lnTo>
                <a:lnTo>
                  <a:pt x="3798" y="7234"/>
                </a:lnTo>
                <a:lnTo>
                  <a:pt x="3798" y="7230"/>
                </a:lnTo>
                <a:close/>
                <a:moveTo>
                  <a:pt x="3790" y="7312"/>
                </a:moveTo>
                <a:lnTo>
                  <a:pt x="3790" y="7312"/>
                </a:lnTo>
                <a:lnTo>
                  <a:pt x="3792" y="7312"/>
                </a:lnTo>
                <a:lnTo>
                  <a:pt x="3796" y="7312"/>
                </a:lnTo>
                <a:lnTo>
                  <a:pt x="3798" y="7314"/>
                </a:lnTo>
                <a:lnTo>
                  <a:pt x="3802" y="7314"/>
                </a:lnTo>
                <a:lnTo>
                  <a:pt x="3802" y="7312"/>
                </a:lnTo>
                <a:lnTo>
                  <a:pt x="3798" y="7302"/>
                </a:lnTo>
                <a:lnTo>
                  <a:pt x="3796" y="7300"/>
                </a:lnTo>
                <a:lnTo>
                  <a:pt x="3794" y="7300"/>
                </a:lnTo>
                <a:lnTo>
                  <a:pt x="3790" y="7302"/>
                </a:lnTo>
                <a:lnTo>
                  <a:pt x="3786" y="7302"/>
                </a:lnTo>
                <a:lnTo>
                  <a:pt x="3782" y="7302"/>
                </a:lnTo>
                <a:lnTo>
                  <a:pt x="3780" y="7304"/>
                </a:lnTo>
                <a:lnTo>
                  <a:pt x="3782" y="7306"/>
                </a:lnTo>
                <a:lnTo>
                  <a:pt x="3784" y="7308"/>
                </a:lnTo>
                <a:lnTo>
                  <a:pt x="3788" y="7308"/>
                </a:lnTo>
                <a:lnTo>
                  <a:pt x="3790" y="7312"/>
                </a:lnTo>
                <a:close/>
                <a:moveTo>
                  <a:pt x="3774" y="7298"/>
                </a:moveTo>
                <a:lnTo>
                  <a:pt x="3774" y="7298"/>
                </a:lnTo>
                <a:lnTo>
                  <a:pt x="3774" y="7300"/>
                </a:lnTo>
                <a:lnTo>
                  <a:pt x="3778" y="7298"/>
                </a:lnTo>
                <a:lnTo>
                  <a:pt x="3782" y="7298"/>
                </a:lnTo>
                <a:lnTo>
                  <a:pt x="3790" y="7296"/>
                </a:lnTo>
                <a:lnTo>
                  <a:pt x="3792" y="7296"/>
                </a:lnTo>
                <a:lnTo>
                  <a:pt x="3790" y="7296"/>
                </a:lnTo>
                <a:lnTo>
                  <a:pt x="3786" y="7292"/>
                </a:lnTo>
                <a:lnTo>
                  <a:pt x="3782" y="7290"/>
                </a:lnTo>
                <a:lnTo>
                  <a:pt x="3778" y="7292"/>
                </a:lnTo>
                <a:lnTo>
                  <a:pt x="3774" y="7298"/>
                </a:lnTo>
                <a:close/>
                <a:moveTo>
                  <a:pt x="3778" y="7284"/>
                </a:moveTo>
                <a:lnTo>
                  <a:pt x="3778" y="7284"/>
                </a:lnTo>
                <a:lnTo>
                  <a:pt x="3782" y="7284"/>
                </a:lnTo>
                <a:lnTo>
                  <a:pt x="3786" y="7284"/>
                </a:lnTo>
                <a:lnTo>
                  <a:pt x="3792" y="7282"/>
                </a:lnTo>
                <a:lnTo>
                  <a:pt x="3794" y="7280"/>
                </a:lnTo>
                <a:lnTo>
                  <a:pt x="3794" y="7278"/>
                </a:lnTo>
                <a:lnTo>
                  <a:pt x="3792" y="7278"/>
                </a:lnTo>
                <a:lnTo>
                  <a:pt x="3788" y="7276"/>
                </a:lnTo>
                <a:lnTo>
                  <a:pt x="3778" y="7276"/>
                </a:lnTo>
                <a:lnTo>
                  <a:pt x="3774" y="7278"/>
                </a:lnTo>
                <a:lnTo>
                  <a:pt x="3772" y="7280"/>
                </a:lnTo>
                <a:lnTo>
                  <a:pt x="3774" y="7282"/>
                </a:lnTo>
                <a:lnTo>
                  <a:pt x="3778" y="7284"/>
                </a:lnTo>
                <a:close/>
                <a:moveTo>
                  <a:pt x="3800" y="7272"/>
                </a:moveTo>
                <a:lnTo>
                  <a:pt x="3800" y="7272"/>
                </a:lnTo>
                <a:lnTo>
                  <a:pt x="3796" y="7274"/>
                </a:lnTo>
                <a:lnTo>
                  <a:pt x="3796" y="7276"/>
                </a:lnTo>
                <a:lnTo>
                  <a:pt x="3798" y="7282"/>
                </a:lnTo>
                <a:lnTo>
                  <a:pt x="3800" y="7284"/>
                </a:lnTo>
                <a:lnTo>
                  <a:pt x="3804" y="7282"/>
                </a:lnTo>
                <a:lnTo>
                  <a:pt x="3806" y="7280"/>
                </a:lnTo>
                <a:lnTo>
                  <a:pt x="3806" y="7276"/>
                </a:lnTo>
                <a:lnTo>
                  <a:pt x="3802" y="7274"/>
                </a:lnTo>
                <a:lnTo>
                  <a:pt x="3800" y="7272"/>
                </a:lnTo>
                <a:close/>
                <a:moveTo>
                  <a:pt x="3804" y="7324"/>
                </a:moveTo>
                <a:lnTo>
                  <a:pt x="3804" y="7324"/>
                </a:lnTo>
                <a:lnTo>
                  <a:pt x="3800" y="7326"/>
                </a:lnTo>
                <a:lnTo>
                  <a:pt x="3798" y="7330"/>
                </a:lnTo>
                <a:lnTo>
                  <a:pt x="3798" y="7336"/>
                </a:lnTo>
                <a:lnTo>
                  <a:pt x="3800" y="7340"/>
                </a:lnTo>
                <a:lnTo>
                  <a:pt x="3802" y="7342"/>
                </a:lnTo>
                <a:lnTo>
                  <a:pt x="3804" y="7340"/>
                </a:lnTo>
                <a:lnTo>
                  <a:pt x="3804" y="7334"/>
                </a:lnTo>
                <a:lnTo>
                  <a:pt x="3806" y="7328"/>
                </a:lnTo>
                <a:lnTo>
                  <a:pt x="3806" y="7326"/>
                </a:lnTo>
                <a:lnTo>
                  <a:pt x="3804" y="7324"/>
                </a:lnTo>
                <a:close/>
                <a:moveTo>
                  <a:pt x="3774" y="7342"/>
                </a:moveTo>
                <a:lnTo>
                  <a:pt x="3774" y="7342"/>
                </a:lnTo>
                <a:lnTo>
                  <a:pt x="3776" y="7340"/>
                </a:lnTo>
                <a:lnTo>
                  <a:pt x="3780" y="7334"/>
                </a:lnTo>
                <a:lnTo>
                  <a:pt x="3782" y="7332"/>
                </a:lnTo>
                <a:lnTo>
                  <a:pt x="3780" y="7330"/>
                </a:lnTo>
                <a:lnTo>
                  <a:pt x="3776" y="7326"/>
                </a:lnTo>
                <a:lnTo>
                  <a:pt x="3772" y="7326"/>
                </a:lnTo>
                <a:lnTo>
                  <a:pt x="3770" y="7328"/>
                </a:lnTo>
                <a:lnTo>
                  <a:pt x="3770" y="7330"/>
                </a:lnTo>
                <a:lnTo>
                  <a:pt x="3770" y="7332"/>
                </a:lnTo>
                <a:lnTo>
                  <a:pt x="3772" y="7336"/>
                </a:lnTo>
                <a:lnTo>
                  <a:pt x="3772" y="7340"/>
                </a:lnTo>
                <a:lnTo>
                  <a:pt x="3772" y="7342"/>
                </a:lnTo>
                <a:lnTo>
                  <a:pt x="3774" y="7342"/>
                </a:lnTo>
                <a:close/>
                <a:moveTo>
                  <a:pt x="3792" y="7332"/>
                </a:moveTo>
                <a:lnTo>
                  <a:pt x="3792" y="7332"/>
                </a:lnTo>
                <a:lnTo>
                  <a:pt x="3790" y="7332"/>
                </a:lnTo>
                <a:lnTo>
                  <a:pt x="3786" y="7332"/>
                </a:lnTo>
                <a:lnTo>
                  <a:pt x="3786" y="7336"/>
                </a:lnTo>
                <a:lnTo>
                  <a:pt x="3786" y="7338"/>
                </a:lnTo>
                <a:lnTo>
                  <a:pt x="3788" y="7340"/>
                </a:lnTo>
                <a:lnTo>
                  <a:pt x="3792" y="7338"/>
                </a:lnTo>
                <a:lnTo>
                  <a:pt x="3792" y="7336"/>
                </a:lnTo>
                <a:lnTo>
                  <a:pt x="3792" y="7332"/>
                </a:lnTo>
                <a:close/>
                <a:moveTo>
                  <a:pt x="3796" y="7352"/>
                </a:moveTo>
                <a:lnTo>
                  <a:pt x="3796" y="7352"/>
                </a:lnTo>
                <a:lnTo>
                  <a:pt x="3800" y="7348"/>
                </a:lnTo>
                <a:lnTo>
                  <a:pt x="3802" y="7346"/>
                </a:lnTo>
                <a:lnTo>
                  <a:pt x="3800" y="7344"/>
                </a:lnTo>
                <a:lnTo>
                  <a:pt x="3796" y="7344"/>
                </a:lnTo>
                <a:lnTo>
                  <a:pt x="3794" y="7346"/>
                </a:lnTo>
                <a:lnTo>
                  <a:pt x="3792" y="7350"/>
                </a:lnTo>
                <a:lnTo>
                  <a:pt x="3792" y="7354"/>
                </a:lnTo>
                <a:lnTo>
                  <a:pt x="3796" y="7352"/>
                </a:lnTo>
                <a:close/>
                <a:moveTo>
                  <a:pt x="3746" y="7354"/>
                </a:moveTo>
                <a:lnTo>
                  <a:pt x="3746" y="7354"/>
                </a:lnTo>
                <a:lnTo>
                  <a:pt x="3746" y="7356"/>
                </a:lnTo>
                <a:lnTo>
                  <a:pt x="3746" y="7358"/>
                </a:lnTo>
                <a:lnTo>
                  <a:pt x="3744" y="7358"/>
                </a:lnTo>
                <a:lnTo>
                  <a:pt x="3746" y="7360"/>
                </a:lnTo>
                <a:lnTo>
                  <a:pt x="3748" y="7362"/>
                </a:lnTo>
                <a:lnTo>
                  <a:pt x="3750" y="7362"/>
                </a:lnTo>
                <a:lnTo>
                  <a:pt x="3756" y="7358"/>
                </a:lnTo>
                <a:lnTo>
                  <a:pt x="3758" y="7354"/>
                </a:lnTo>
                <a:lnTo>
                  <a:pt x="3758" y="7350"/>
                </a:lnTo>
                <a:lnTo>
                  <a:pt x="3758" y="7348"/>
                </a:lnTo>
                <a:lnTo>
                  <a:pt x="3758" y="7346"/>
                </a:lnTo>
                <a:lnTo>
                  <a:pt x="3754" y="7346"/>
                </a:lnTo>
                <a:lnTo>
                  <a:pt x="3746" y="7348"/>
                </a:lnTo>
                <a:lnTo>
                  <a:pt x="3744" y="7350"/>
                </a:lnTo>
                <a:lnTo>
                  <a:pt x="3746" y="7354"/>
                </a:lnTo>
                <a:close/>
                <a:moveTo>
                  <a:pt x="3772" y="7272"/>
                </a:moveTo>
                <a:lnTo>
                  <a:pt x="3772" y="7272"/>
                </a:lnTo>
                <a:lnTo>
                  <a:pt x="3776" y="7270"/>
                </a:lnTo>
                <a:lnTo>
                  <a:pt x="3778" y="7268"/>
                </a:lnTo>
                <a:lnTo>
                  <a:pt x="3780" y="7266"/>
                </a:lnTo>
                <a:lnTo>
                  <a:pt x="3778" y="7264"/>
                </a:lnTo>
                <a:lnTo>
                  <a:pt x="3776" y="7264"/>
                </a:lnTo>
                <a:lnTo>
                  <a:pt x="3770" y="7266"/>
                </a:lnTo>
                <a:lnTo>
                  <a:pt x="3768" y="7268"/>
                </a:lnTo>
                <a:lnTo>
                  <a:pt x="3768" y="7270"/>
                </a:lnTo>
                <a:lnTo>
                  <a:pt x="3768" y="7272"/>
                </a:lnTo>
                <a:lnTo>
                  <a:pt x="3772" y="7272"/>
                </a:lnTo>
                <a:close/>
                <a:moveTo>
                  <a:pt x="3786" y="7272"/>
                </a:moveTo>
                <a:lnTo>
                  <a:pt x="3786" y="7272"/>
                </a:lnTo>
                <a:lnTo>
                  <a:pt x="3792" y="7272"/>
                </a:lnTo>
                <a:lnTo>
                  <a:pt x="3792" y="7268"/>
                </a:lnTo>
                <a:lnTo>
                  <a:pt x="3790" y="7268"/>
                </a:lnTo>
                <a:lnTo>
                  <a:pt x="3786" y="7268"/>
                </a:lnTo>
                <a:lnTo>
                  <a:pt x="3778" y="7272"/>
                </a:lnTo>
                <a:lnTo>
                  <a:pt x="3786" y="7272"/>
                </a:lnTo>
                <a:close/>
                <a:moveTo>
                  <a:pt x="3786" y="7256"/>
                </a:moveTo>
                <a:lnTo>
                  <a:pt x="3786" y="7256"/>
                </a:lnTo>
                <a:lnTo>
                  <a:pt x="3788" y="7260"/>
                </a:lnTo>
                <a:lnTo>
                  <a:pt x="3790" y="7258"/>
                </a:lnTo>
                <a:lnTo>
                  <a:pt x="3792" y="7256"/>
                </a:lnTo>
                <a:lnTo>
                  <a:pt x="3790" y="7252"/>
                </a:lnTo>
                <a:lnTo>
                  <a:pt x="3786" y="7252"/>
                </a:lnTo>
                <a:lnTo>
                  <a:pt x="3786" y="7256"/>
                </a:lnTo>
                <a:close/>
                <a:moveTo>
                  <a:pt x="3800" y="7238"/>
                </a:moveTo>
                <a:lnTo>
                  <a:pt x="3800" y="7238"/>
                </a:lnTo>
                <a:lnTo>
                  <a:pt x="3800" y="7242"/>
                </a:lnTo>
                <a:lnTo>
                  <a:pt x="3800" y="7244"/>
                </a:lnTo>
                <a:lnTo>
                  <a:pt x="3802" y="7248"/>
                </a:lnTo>
                <a:lnTo>
                  <a:pt x="3804" y="7248"/>
                </a:lnTo>
                <a:lnTo>
                  <a:pt x="3806" y="7246"/>
                </a:lnTo>
                <a:lnTo>
                  <a:pt x="3804" y="7242"/>
                </a:lnTo>
                <a:lnTo>
                  <a:pt x="3802" y="7240"/>
                </a:lnTo>
                <a:lnTo>
                  <a:pt x="3800" y="7238"/>
                </a:lnTo>
                <a:close/>
                <a:moveTo>
                  <a:pt x="3756" y="7220"/>
                </a:moveTo>
                <a:lnTo>
                  <a:pt x="3756" y="7220"/>
                </a:lnTo>
                <a:lnTo>
                  <a:pt x="3758" y="7222"/>
                </a:lnTo>
                <a:lnTo>
                  <a:pt x="3762" y="7220"/>
                </a:lnTo>
                <a:lnTo>
                  <a:pt x="3764" y="7220"/>
                </a:lnTo>
                <a:lnTo>
                  <a:pt x="3762" y="7216"/>
                </a:lnTo>
                <a:lnTo>
                  <a:pt x="3760" y="7216"/>
                </a:lnTo>
                <a:lnTo>
                  <a:pt x="3756" y="7216"/>
                </a:lnTo>
                <a:lnTo>
                  <a:pt x="3754" y="7218"/>
                </a:lnTo>
                <a:lnTo>
                  <a:pt x="3756" y="7220"/>
                </a:lnTo>
                <a:close/>
                <a:moveTo>
                  <a:pt x="3762" y="7342"/>
                </a:moveTo>
                <a:lnTo>
                  <a:pt x="3762" y="7342"/>
                </a:lnTo>
                <a:lnTo>
                  <a:pt x="3766" y="7340"/>
                </a:lnTo>
                <a:lnTo>
                  <a:pt x="3766" y="7338"/>
                </a:lnTo>
                <a:lnTo>
                  <a:pt x="3766" y="7334"/>
                </a:lnTo>
                <a:lnTo>
                  <a:pt x="3764" y="7332"/>
                </a:lnTo>
                <a:lnTo>
                  <a:pt x="3762" y="7334"/>
                </a:lnTo>
                <a:lnTo>
                  <a:pt x="3760" y="7338"/>
                </a:lnTo>
                <a:lnTo>
                  <a:pt x="3760" y="7340"/>
                </a:lnTo>
                <a:lnTo>
                  <a:pt x="3762" y="7342"/>
                </a:lnTo>
                <a:close/>
                <a:moveTo>
                  <a:pt x="3790" y="7328"/>
                </a:moveTo>
                <a:lnTo>
                  <a:pt x="3790" y="7328"/>
                </a:lnTo>
                <a:lnTo>
                  <a:pt x="3792" y="7328"/>
                </a:lnTo>
                <a:lnTo>
                  <a:pt x="3794" y="7326"/>
                </a:lnTo>
                <a:lnTo>
                  <a:pt x="3796" y="7324"/>
                </a:lnTo>
                <a:lnTo>
                  <a:pt x="3794" y="7324"/>
                </a:lnTo>
                <a:lnTo>
                  <a:pt x="3790" y="7322"/>
                </a:lnTo>
                <a:lnTo>
                  <a:pt x="3788" y="7322"/>
                </a:lnTo>
                <a:lnTo>
                  <a:pt x="3786" y="7324"/>
                </a:lnTo>
                <a:lnTo>
                  <a:pt x="3786" y="7328"/>
                </a:lnTo>
                <a:lnTo>
                  <a:pt x="3790" y="7328"/>
                </a:lnTo>
                <a:close/>
                <a:moveTo>
                  <a:pt x="3800" y="7296"/>
                </a:moveTo>
                <a:lnTo>
                  <a:pt x="3800" y="7296"/>
                </a:lnTo>
                <a:lnTo>
                  <a:pt x="3800" y="7294"/>
                </a:lnTo>
                <a:lnTo>
                  <a:pt x="3798" y="7290"/>
                </a:lnTo>
                <a:lnTo>
                  <a:pt x="3796" y="7286"/>
                </a:lnTo>
                <a:lnTo>
                  <a:pt x="3794" y="7286"/>
                </a:lnTo>
                <a:lnTo>
                  <a:pt x="3792" y="7290"/>
                </a:lnTo>
                <a:lnTo>
                  <a:pt x="3794" y="7292"/>
                </a:lnTo>
                <a:lnTo>
                  <a:pt x="3796" y="7296"/>
                </a:lnTo>
                <a:lnTo>
                  <a:pt x="3800" y="7296"/>
                </a:lnTo>
                <a:close/>
                <a:moveTo>
                  <a:pt x="4018" y="7914"/>
                </a:moveTo>
                <a:lnTo>
                  <a:pt x="4018" y="7914"/>
                </a:lnTo>
                <a:lnTo>
                  <a:pt x="4014" y="7912"/>
                </a:lnTo>
                <a:lnTo>
                  <a:pt x="4016" y="7910"/>
                </a:lnTo>
                <a:lnTo>
                  <a:pt x="4020" y="7910"/>
                </a:lnTo>
                <a:lnTo>
                  <a:pt x="4022" y="7908"/>
                </a:lnTo>
                <a:lnTo>
                  <a:pt x="4020" y="7908"/>
                </a:lnTo>
                <a:lnTo>
                  <a:pt x="4016" y="7904"/>
                </a:lnTo>
                <a:lnTo>
                  <a:pt x="4006" y="7904"/>
                </a:lnTo>
                <a:lnTo>
                  <a:pt x="4002" y="7902"/>
                </a:lnTo>
                <a:lnTo>
                  <a:pt x="4010" y="7900"/>
                </a:lnTo>
                <a:lnTo>
                  <a:pt x="4016" y="7898"/>
                </a:lnTo>
                <a:lnTo>
                  <a:pt x="4018" y="7896"/>
                </a:lnTo>
                <a:lnTo>
                  <a:pt x="4016" y="7892"/>
                </a:lnTo>
                <a:lnTo>
                  <a:pt x="4014" y="7890"/>
                </a:lnTo>
                <a:lnTo>
                  <a:pt x="4008" y="7890"/>
                </a:lnTo>
                <a:lnTo>
                  <a:pt x="4002" y="7890"/>
                </a:lnTo>
                <a:lnTo>
                  <a:pt x="3994" y="7892"/>
                </a:lnTo>
                <a:lnTo>
                  <a:pt x="3988" y="7892"/>
                </a:lnTo>
                <a:lnTo>
                  <a:pt x="3982" y="7892"/>
                </a:lnTo>
                <a:lnTo>
                  <a:pt x="3976" y="7894"/>
                </a:lnTo>
                <a:lnTo>
                  <a:pt x="3958" y="7898"/>
                </a:lnTo>
                <a:lnTo>
                  <a:pt x="3952" y="7900"/>
                </a:lnTo>
                <a:lnTo>
                  <a:pt x="3950" y="7900"/>
                </a:lnTo>
                <a:lnTo>
                  <a:pt x="3950" y="7902"/>
                </a:lnTo>
                <a:lnTo>
                  <a:pt x="3960" y="7908"/>
                </a:lnTo>
                <a:lnTo>
                  <a:pt x="3962" y="7908"/>
                </a:lnTo>
                <a:lnTo>
                  <a:pt x="3962" y="7910"/>
                </a:lnTo>
                <a:lnTo>
                  <a:pt x="3960" y="7910"/>
                </a:lnTo>
                <a:lnTo>
                  <a:pt x="3958" y="7912"/>
                </a:lnTo>
                <a:lnTo>
                  <a:pt x="3966" y="7916"/>
                </a:lnTo>
                <a:lnTo>
                  <a:pt x="3972" y="7918"/>
                </a:lnTo>
                <a:lnTo>
                  <a:pt x="3976" y="7920"/>
                </a:lnTo>
                <a:lnTo>
                  <a:pt x="3982" y="7924"/>
                </a:lnTo>
                <a:lnTo>
                  <a:pt x="3986" y="7924"/>
                </a:lnTo>
                <a:lnTo>
                  <a:pt x="3986" y="7922"/>
                </a:lnTo>
                <a:lnTo>
                  <a:pt x="3978" y="7912"/>
                </a:lnTo>
                <a:lnTo>
                  <a:pt x="3976" y="7908"/>
                </a:lnTo>
                <a:lnTo>
                  <a:pt x="3978" y="7906"/>
                </a:lnTo>
                <a:lnTo>
                  <a:pt x="3982" y="7906"/>
                </a:lnTo>
                <a:lnTo>
                  <a:pt x="3986" y="7908"/>
                </a:lnTo>
                <a:lnTo>
                  <a:pt x="3990" y="7908"/>
                </a:lnTo>
                <a:lnTo>
                  <a:pt x="3994" y="7908"/>
                </a:lnTo>
                <a:lnTo>
                  <a:pt x="3996" y="7906"/>
                </a:lnTo>
                <a:lnTo>
                  <a:pt x="3996" y="7908"/>
                </a:lnTo>
                <a:lnTo>
                  <a:pt x="3994" y="7916"/>
                </a:lnTo>
                <a:lnTo>
                  <a:pt x="3994" y="7920"/>
                </a:lnTo>
                <a:lnTo>
                  <a:pt x="3996" y="7922"/>
                </a:lnTo>
                <a:lnTo>
                  <a:pt x="3998" y="7924"/>
                </a:lnTo>
                <a:lnTo>
                  <a:pt x="4000" y="7924"/>
                </a:lnTo>
                <a:lnTo>
                  <a:pt x="4002" y="7922"/>
                </a:lnTo>
                <a:lnTo>
                  <a:pt x="4006" y="7920"/>
                </a:lnTo>
                <a:lnTo>
                  <a:pt x="4008" y="7920"/>
                </a:lnTo>
                <a:lnTo>
                  <a:pt x="4008" y="7922"/>
                </a:lnTo>
                <a:lnTo>
                  <a:pt x="4012" y="7924"/>
                </a:lnTo>
                <a:lnTo>
                  <a:pt x="4014" y="7924"/>
                </a:lnTo>
                <a:lnTo>
                  <a:pt x="4018" y="7924"/>
                </a:lnTo>
                <a:lnTo>
                  <a:pt x="4020" y="7928"/>
                </a:lnTo>
                <a:lnTo>
                  <a:pt x="4020" y="7930"/>
                </a:lnTo>
                <a:lnTo>
                  <a:pt x="4022" y="7930"/>
                </a:lnTo>
                <a:lnTo>
                  <a:pt x="4026" y="7934"/>
                </a:lnTo>
                <a:lnTo>
                  <a:pt x="4028" y="7936"/>
                </a:lnTo>
                <a:lnTo>
                  <a:pt x="4030" y="7934"/>
                </a:lnTo>
                <a:lnTo>
                  <a:pt x="4032" y="7930"/>
                </a:lnTo>
                <a:lnTo>
                  <a:pt x="4030" y="7926"/>
                </a:lnTo>
                <a:lnTo>
                  <a:pt x="4028" y="7924"/>
                </a:lnTo>
                <a:lnTo>
                  <a:pt x="4028" y="7922"/>
                </a:lnTo>
                <a:lnTo>
                  <a:pt x="4026" y="7918"/>
                </a:lnTo>
                <a:lnTo>
                  <a:pt x="4018" y="7914"/>
                </a:lnTo>
                <a:close/>
                <a:moveTo>
                  <a:pt x="3972" y="7890"/>
                </a:moveTo>
                <a:lnTo>
                  <a:pt x="3972" y="7890"/>
                </a:lnTo>
                <a:lnTo>
                  <a:pt x="3980" y="7888"/>
                </a:lnTo>
                <a:lnTo>
                  <a:pt x="3968" y="7886"/>
                </a:lnTo>
                <a:lnTo>
                  <a:pt x="3962" y="7884"/>
                </a:lnTo>
                <a:lnTo>
                  <a:pt x="3956" y="7886"/>
                </a:lnTo>
                <a:lnTo>
                  <a:pt x="3946" y="7888"/>
                </a:lnTo>
                <a:lnTo>
                  <a:pt x="3944" y="7890"/>
                </a:lnTo>
                <a:lnTo>
                  <a:pt x="3944" y="7892"/>
                </a:lnTo>
                <a:lnTo>
                  <a:pt x="3952" y="7894"/>
                </a:lnTo>
                <a:lnTo>
                  <a:pt x="3958" y="7894"/>
                </a:lnTo>
                <a:lnTo>
                  <a:pt x="3972" y="7890"/>
                </a:lnTo>
                <a:close/>
                <a:moveTo>
                  <a:pt x="3932" y="7886"/>
                </a:moveTo>
                <a:lnTo>
                  <a:pt x="3932" y="7886"/>
                </a:lnTo>
                <a:lnTo>
                  <a:pt x="3924" y="7888"/>
                </a:lnTo>
                <a:lnTo>
                  <a:pt x="3922" y="7890"/>
                </a:lnTo>
                <a:lnTo>
                  <a:pt x="3918" y="7890"/>
                </a:lnTo>
                <a:lnTo>
                  <a:pt x="3910" y="7890"/>
                </a:lnTo>
                <a:lnTo>
                  <a:pt x="3910" y="7892"/>
                </a:lnTo>
                <a:lnTo>
                  <a:pt x="3910" y="7894"/>
                </a:lnTo>
                <a:lnTo>
                  <a:pt x="3912" y="7896"/>
                </a:lnTo>
                <a:lnTo>
                  <a:pt x="3914" y="7898"/>
                </a:lnTo>
                <a:lnTo>
                  <a:pt x="3924" y="7898"/>
                </a:lnTo>
                <a:lnTo>
                  <a:pt x="3928" y="7900"/>
                </a:lnTo>
                <a:lnTo>
                  <a:pt x="3928" y="7904"/>
                </a:lnTo>
                <a:lnTo>
                  <a:pt x="3928" y="7906"/>
                </a:lnTo>
                <a:lnTo>
                  <a:pt x="3934" y="7904"/>
                </a:lnTo>
                <a:lnTo>
                  <a:pt x="3938" y="7902"/>
                </a:lnTo>
                <a:lnTo>
                  <a:pt x="3938" y="7898"/>
                </a:lnTo>
                <a:lnTo>
                  <a:pt x="3938" y="7896"/>
                </a:lnTo>
                <a:lnTo>
                  <a:pt x="3934" y="7894"/>
                </a:lnTo>
                <a:lnTo>
                  <a:pt x="3928" y="7894"/>
                </a:lnTo>
                <a:lnTo>
                  <a:pt x="3930" y="7892"/>
                </a:lnTo>
                <a:lnTo>
                  <a:pt x="3934" y="7892"/>
                </a:lnTo>
                <a:lnTo>
                  <a:pt x="3940" y="7890"/>
                </a:lnTo>
                <a:lnTo>
                  <a:pt x="3940" y="7888"/>
                </a:lnTo>
                <a:lnTo>
                  <a:pt x="3938" y="7886"/>
                </a:lnTo>
                <a:lnTo>
                  <a:pt x="3932" y="7886"/>
                </a:lnTo>
                <a:close/>
                <a:moveTo>
                  <a:pt x="3908" y="7882"/>
                </a:moveTo>
                <a:lnTo>
                  <a:pt x="3908" y="7882"/>
                </a:lnTo>
                <a:lnTo>
                  <a:pt x="3902" y="7880"/>
                </a:lnTo>
                <a:lnTo>
                  <a:pt x="3898" y="7880"/>
                </a:lnTo>
                <a:lnTo>
                  <a:pt x="3894" y="7882"/>
                </a:lnTo>
                <a:lnTo>
                  <a:pt x="3892" y="7884"/>
                </a:lnTo>
                <a:lnTo>
                  <a:pt x="3892" y="7886"/>
                </a:lnTo>
                <a:lnTo>
                  <a:pt x="3894" y="7886"/>
                </a:lnTo>
                <a:lnTo>
                  <a:pt x="3898" y="7886"/>
                </a:lnTo>
                <a:lnTo>
                  <a:pt x="3902" y="7884"/>
                </a:lnTo>
                <a:lnTo>
                  <a:pt x="3904" y="7884"/>
                </a:lnTo>
                <a:lnTo>
                  <a:pt x="3906" y="7886"/>
                </a:lnTo>
                <a:lnTo>
                  <a:pt x="3910" y="7886"/>
                </a:lnTo>
                <a:lnTo>
                  <a:pt x="3912" y="7886"/>
                </a:lnTo>
                <a:lnTo>
                  <a:pt x="3912" y="7884"/>
                </a:lnTo>
                <a:lnTo>
                  <a:pt x="3910" y="7882"/>
                </a:lnTo>
                <a:lnTo>
                  <a:pt x="3908" y="7882"/>
                </a:lnTo>
                <a:close/>
                <a:moveTo>
                  <a:pt x="4038" y="7944"/>
                </a:moveTo>
                <a:lnTo>
                  <a:pt x="4038" y="7944"/>
                </a:lnTo>
                <a:lnTo>
                  <a:pt x="4040" y="7946"/>
                </a:lnTo>
                <a:lnTo>
                  <a:pt x="4046" y="7946"/>
                </a:lnTo>
                <a:lnTo>
                  <a:pt x="4050" y="7944"/>
                </a:lnTo>
                <a:lnTo>
                  <a:pt x="4052" y="7942"/>
                </a:lnTo>
                <a:lnTo>
                  <a:pt x="4048" y="7940"/>
                </a:lnTo>
                <a:lnTo>
                  <a:pt x="4044" y="7940"/>
                </a:lnTo>
                <a:lnTo>
                  <a:pt x="4038" y="7942"/>
                </a:lnTo>
                <a:lnTo>
                  <a:pt x="4038" y="7944"/>
                </a:lnTo>
                <a:close/>
                <a:moveTo>
                  <a:pt x="4056" y="7930"/>
                </a:moveTo>
                <a:lnTo>
                  <a:pt x="4056" y="7930"/>
                </a:lnTo>
                <a:lnTo>
                  <a:pt x="4054" y="7932"/>
                </a:lnTo>
                <a:lnTo>
                  <a:pt x="4052" y="7932"/>
                </a:lnTo>
                <a:lnTo>
                  <a:pt x="4050" y="7934"/>
                </a:lnTo>
                <a:lnTo>
                  <a:pt x="4050" y="7936"/>
                </a:lnTo>
                <a:lnTo>
                  <a:pt x="4056" y="7940"/>
                </a:lnTo>
                <a:lnTo>
                  <a:pt x="4060" y="7940"/>
                </a:lnTo>
                <a:lnTo>
                  <a:pt x="4060" y="7938"/>
                </a:lnTo>
                <a:lnTo>
                  <a:pt x="4058" y="7932"/>
                </a:lnTo>
                <a:lnTo>
                  <a:pt x="4056" y="7928"/>
                </a:lnTo>
                <a:lnTo>
                  <a:pt x="4056" y="7930"/>
                </a:lnTo>
                <a:close/>
                <a:moveTo>
                  <a:pt x="3872" y="7846"/>
                </a:moveTo>
                <a:lnTo>
                  <a:pt x="3872" y="7846"/>
                </a:lnTo>
                <a:lnTo>
                  <a:pt x="3872" y="7850"/>
                </a:lnTo>
                <a:lnTo>
                  <a:pt x="3874" y="7850"/>
                </a:lnTo>
                <a:lnTo>
                  <a:pt x="3876" y="7850"/>
                </a:lnTo>
                <a:lnTo>
                  <a:pt x="3876" y="7848"/>
                </a:lnTo>
                <a:lnTo>
                  <a:pt x="3876" y="7846"/>
                </a:lnTo>
                <a:lnTo>
                  <a:pt x="3878" y="7844"/>
                </a:lnTo>
                <a:lnTo>
                  <a:pt x="3880" y="7844"/>
                </a:lnTo>
                <a:lnTo>
                  <a:pt x="3880" y="7840"/>
                </a:lnTo>
                <a:lnTo>
                  <a:pt x="3882" y="7838"/>
                </a:lnTo>
                <a:lnTo>
                  <a:pt x="3882" y="7836"/>
                </a:lnTo>
                <a:lnTo>
                  <a:pt x="3882" y="7834"/>
                </a:lnTo>
                <a:lnTo>
                  <a:pt x="3882" y="7832"/>
                </a:lnTo>
                <a:lnTo>
                  <a:pt x="3882" y="7828"/>
                </a:lnTo>
                <a:lnTo>
                  <a:pt x="3884" y="7826"/>
                </a:lnTo>
                <a:lnTo>
                  <a:pt x="3880" y="7824"/>
                </a:lnTo>
                <a:lnTo>
                  <a:pt x="3874" y="7822"/>
                </a:lnTo>
                <a:lnTo>
                  <a:pt x="3872" y="7822"/>
                </a:lnTo>
                <a:lnTo>
                  <a:pt x="3870" y="7824"/>
                </a:lnTo>
                <a:lnTo>
                  <a:pt x="3868" y="7826"/>
                </a:lnTo>
                <a:lnTo>
                  <a:pt x="3866" y="7826"/>
                </a:lnTo>
                <a:lnTo>
                  <a:pt x="3864" y="7824"/>
                </a:lnTo>
                <a:lnTo>
                  <a:pt x="3860" y="7824"/>
                </a:lnTo>
                <a:lnTo>
                  <a:pt x="3860" y="7826"/>
                </a:lnTo>
                <a:lnTo>
                  <a:pt x="3860" y="7828"/>
                </a:lnTo>
                <a:lnTo>
                  <a:pt x="3864" y="7836"/>
                </a:lnTo>
                <a:lnTo>
                  <a:pt x="3872" y="7840"/>
                </a:lnTo>
                <a:lnTo>
                  <a:pt x="3874" y="7842"/>
                </a:lnTo>
                <a:lnTo>
                  <a:pt x="3872" y="7846"/>
                </a:lnTo>
                <a:close/>
                <a:moveTo>
                  <a:pt x="3834" y="7700"/>
                </a:moveTo>
                <a:lnTo>
                  <a:pt x="3834" y="7700"/>
                </a:lnTo>
                <a:lnTo>
                  <a:pt x="3828" y="7706"/>
                </a:lnTo>
                <a:lnTo>
                  <a:pt x="3826" y="7708"/>
                </a:lnTo>
                <a:lnTo>
                  <a:pt x="3826" y="7710"/>
                </a:lnTo>
                <a:lnTo>
                  <a:pt x="3828" y="7710"/>
                </a:lnTo>
                <a:lnTo>
                  <a:pt x="3830" y="7710"/>
                </a:lnTo>
                <a:lnTo>
                  <a:pt x="3834" y="7706"/>
                </a:lnTo>
                <a:lnTo>
                  <a:pt x="3836" y="7702"/>
                </a:lnTo>
                <a:lnTo>
                  <a:pt x="3834" y="7700"/>
                </a:lnTo>
                <a:close/>
                <a:moveTo>
                  <a:pt x="3852" y="7832"/>
                </a:moveTo>
                <a:lnTo>
                  <a:pt x="3852" y="7832"/>
                </a:lnTo>
                <a:lnTo>
                  <a:pt x="3854" y="7834"/>
                </a:lnTo>
                <a:lnTo>
                  <a:pt x="3856" y="7834"/>
                </a:lnTo>
                <a:lnTo>
                  <a:pt x="3854" y="7828"/>
                </a:lnTo>
                <a:lnTo>
                  <a:pt x="3854" y="7826"/>
                </a:lnTo>
                <a:lnTo>
                  <a:pt x="3856" y="7824"/>
                </a:lnTo>
                <a:lnTo>
                  <a:pt x="3858" y="7822"/>
                </a:lnTo>
                <a:lnTo>
                  <a:pt x="3862" y="7820"/>
                </a:lnTo>
                <a:lnTo>
                  <a:pt x="3864" y="7818"/>
                </a:lnTo>
                <a:lnTo>
                  <a:pt x="3862" y="7816"/>
                </a:lnTo>
                <a:lnTo>
                  <a:pt x="3860" y="7814"/>
                </a:lnTo>
                <a:lnTo>
                  <a:pt x="3856" y="7812"/>
                </a:lnTo>
                <a:lnTo>
                  <a:pt x="3854" y="7812"/>
                </a:lnTo>
                <a:lnTo>
                  <a:pt x="3852" y="7808"/>
                </a:lnTo>
                <a:lnTo>
                  <a:pt x="3852" y="7806"/>
                </a:lnTo>
                <a:lnTo>
                  <a:pt x="3848" y="7804"/>
                </a:lnTo>
                <a:lnTo>
                  <a:pt x="3846" y="7802"/>
                </a:lnTo>
                <a:lnTo>
                  <a:pt x="3842" y="7802"/>
                </a:lnTo>
                <a:lnTo>
                  <a:pt x="3840" y="7804"/>
                </a:lnTo>
                <a:lnTo>
                  <a:pt x="3840" y="7802"/>
                </a:lnTo>
                <a:lnTo>
                  <a:pt x="3838" y="7800"/>
                </a:lnTo>
                <a:lnTo>
                  <a:pt x="3836" y="7802"/>
                </a:lnTo>
                <a:lnTo>
                  <a:pt x="3834" y="7804"/>
                </a:lnTo>
                <a:lnTo>
                  <a:pt x="3834" y="7802"/>
                </a:lnTo>
                <a:lnTo>
                  <a:pt x="3834" y="7798"/>
                </a:lnTo>
                <a:lnTo>
                  <a:pt x="3830" y="7794"/>
                </a:lnTo>
                <a:lnTo>
                  <a:pt x="3826" y="7792"/>
                </a:lnTo>
                <a:lnTo>
                  <a:pt x="3824" y="7796"/>
                </a:lnTo>
                <a:lnTo>
                  <a:pt x="3824" y="7798"/>
                </a:lnTo>
                <a:lnTo>
                  <a:pt x="3818" y="7798"/>
                </a:lnTo>
                <a:lnTo>
                  <a:pt x="3816" y="7796"/>
                </a:lnTo>
                <a:lnTo>
                  <a:pt x="3814" y="7798"/>
                </a:lnTo>
                <a:lnTo>
                  <a:pt x="3816" y="7802"/>
                </a:lnTo>
                <a:lnTo>
                  <a:pt x="3818" y="7804"/>
                </a:lnTo>
                <a:lnTo>
                  <a:pt x="3818" y="7806"/>
                </a:lnTo>
                <a:lnTo>
                  <a:pt x="3816" y="7806"/>
                </a:lnTo>
                <a:lnTo>
                  <a:pt x="3810" y="7804"/>
                </a:lnTo>
                <a:lnTo>
                  <a:pt x="3808" y="7804"/>
                </a:lnTo>
                <a:lnTo>
                  <a:pt x="3804" y="7808"/>
                </a:lnTo>
                <a:lnTo>
                  <a:pt x="3804" y="7810"/>
                </a:lnTo>
                <a:lnTo>
                  <a:pt x="3806" y="7810"/>
                </a:lnTo>
                <a:lnTo>
                  <a:pt x="3808" y="7812"/>
                </a:lnTo>
                <a:lnTo>
                  <a:pt x="3808" y="7814"/>
                </a:lnTo>
                <a:lnTo>
                  <a:pt x="3808" y="7816"/>
                </a:lnTo>
                <a:lnTo>
                  <a:pt x="3812" y="7814"/>
                </a:lnTo>
                <a:lnTo>
                  <a:pt x="3816" y="7814"/>
                </a:lnTo>
                <a:lnTo>
                  <a:pt x="3818" y="7814"/>
                </a:lnTo>
                <a:lnTo>
                  <a:pt x="3818" y="7818"/>
                </a:lnTo>
                <a:lnTo>
                  <a:pt x="3818" y="7824"/>
                </a:lnTo>
                <a:lnTo>
                  <a:pt x="3820" y="7828"/>
                </a:lnTo>
                <a:lnTo>
                  <a:pt x="3824" y="7830"/>
                </a:lnTo>
                <a:lnTo>
                  <a:pt x="3826" y="7832"/>
                </a:lnTo>
                <a:lnTo>
                  <a:pt x="3828" y="7830"/>
                </a:lnTo>
                <a:lnTo>
                  <a:pt x="3828" y="7826"/>
                </a:lnTo>
                <a:lnTo>
                  <a:pt x="3828" y="7822"/>
                </a:lnTo>
                <a:lnTo>
                  <a:pt x="3828" y="7820"/>
                </a:lnTo>
                <a:lnTo>
                  <a:pt x="3830" y="7822"/>
                </a:lnTo>
                <a:lnTo>
                  <a:pt x="3834" y="7822"/>
                </a:lnTo>
                <a:lnTo>
                  <a:pt x="3836" y="7822"/>
                </a:lnTo>
                <a:lnTo>
                  <a:pt x="3838" y="7822"/>
                </a:lnTo>
                <a:lnTo>
                  <a:pt x="3838" y="7826"/>
                </a:lnTo>
                <a:lnTo>
                  <a:pt x="3836" y="7830"/>
                </a:lnTo>
                <a:lnTo>
                  <a:pt x="3832" y="7834"/>
                </a:lnTo>
                <a:lnTo>
                  <a:pt x="3830" y="7836"/>
                </a:lnTo>
                <a:lnTo>
                  <a:pt x="3834" y="7838"/>
                </a:lnTo>
                <a:lnTo>
                  <a:pt x="3838" y="7838"/>
                </a:lnTo>
                <a:lnTo>
                  <a:pt x="3842" y="7836"/>
                </a:lnTo>
                <a:lnTo>
                  <a:pt x="3844" y="7834"/>
                </a:lnTo>
                <a:lnTo>
                  <a:pt x="3846" y="7834"/>
                </a:lnTo>
                <a:lnTo>
                  <a:pt x="3848" y="7834"/>
                </a:lnTo>
                <a:lnTo>
                  <a:pt x="3848" y="7832"/>
                </a:lnTo>
                <a:lnTo>
                  <a:pt x="3850" y="7832"/>
                </a:lnTo>
                <a:lnTo>
                  <a:pt x="3852" y="7832"/>
                </a:lnTo>
                <a:close/>
                <a:moveTo>
                  <a:pt x="3856" y="7838"/>
                </a:moveTo>
                <a:lnTo>
                  <a:pt x="3856" y="7838"/>
                </a:lnTo>
                <a:lnTo>
                  <a:pt x="3854" y="7840"/>
                </a:lnTo>
                <a:lnTo>
                  <a:pt x="3850" y="7842"/>
                </a:lnTo>
                <a:lnTo>
                  <a:pt x="3850" y="7846"/>
                </a:lnTo>
                <a:lnTo>
                  <a:pt x="3852" y="7846"/>
                </a:lnTo>
                <a:lnTo>
                  <a:pt x="3854" y="7846"/>
                </a:lnTo>
                <a:lnTo>
                  <a:pt x="3860" y="7842"/>
                </a:lnTo>
                <a:lnTo>
                  <a:pt x="3860" y="7838"/>
                </a:lnTo>
                <a:lnTo>
                  <a:pt x="3860" y="7836"/>
                </a:lnTo>
                <a:lnTo>
                  <a:pt x="3858" y="7836"/>
                </a:lnTo>
                <a:lnTo>
                  <a:pt x="3856" y="7838"/>
                </a:lnTo>
                <a:close/>
                <a:moveTo>
                  <a:pt x="3780" y="7788"/>
                </a:moveTo>
                <a:lnTo>
                  <a:pt x="3780" y="7788"/>
                </a:lnTo>
                <a:lnTo>
                  <a:pt x="3782" y="7788"/>
                </a:lnTo>
                <a:lnTo>
                  <a:pt x="3786" y="7788"/>
                </a:lnTo>
                <a:lnTo>
                  <a:pt x="3786" y="7784"/>
                </a:lnTo>
                <a:lnTo>
                  <a:pt x="3786" y="7782"/>
                </a:lnTo>
                <a:lnTo>
                  <a:pt x="3784" y="7782"/>
                </a:lnTo>
                <a:lnTo>
                  <a:pt x="3782" y="7784"/>
                </a:lnTo>
                <a:lnTo>
                  <a:pt x="3780" y="7786"/>
                </a:lnTo>
                <a:lnTo>
                  <a:pt x="3780" y="7788"/>
                </a:lnTo>
                <a:close/>
                <a:moveTo>
                  <a:pt x="3800" y="7744"/>
                </a:moveTo>
                <a:lnTo>
                  <a:pt x="3800" y="7744"/>
                </a:lnTo>
                <a:lnTo>
                  <a:pt x="3800" y="7742"/>
                </a:lnTo>
                <a:lnTo>
                  <a:pt x="3802" y="7740"/>
                </a:lnTo>
                <a:lnTo>
                  <a:pt x="3802" y="7738"/>
                </a:lnTo>
                <a:lnTo>
                  <a:pt x="3802" y="7734"/>
                </a:lnTo>
                <a:lnTo>
                  <a:pt x="3800" y="7732"/>
                </a:lnTo>
                <a:lnTo>
                  <a:pt x="3798" y="7732"/>
                </a:lnTo>
                <a:lnTo>
                  <a:pt x="3790" y="7740"/>
                </a:lnTo>
                <a:lnTo>
                  <a:pt x="3788" y="7742"/>
                </a:lnTo>
                <a:lnTo>
                  <a:pt x="3788" y="7744"/>
                </a:lnTo>
                <a:lnTo>
                  <a:pt x="3792" y="7752"/>
                </a:lnTo>
                <a:lnTo>
                  <a:pt x="3794" y="7752"/>
                </a:lnTo>
                <a:lnTo>
                  <a:pt x="3796" y="7752"/>
                </a:lnTo>
                <a:lnTo>
                  <a:pt x="3798" y="7748"/>
                </a:lnTo>
                <a:lnTo>
                  <a:pt x="3800" y="7744"/>
                </a:lnTo>
                <a:close/>
                <a:moveTo>
                  <a:pt x="3808" y="7788"/>
                </a:moveTo>
                <a:lnTo>
                  <a:pt x="3808" y="7788"/>
                </a:lnTo>
                <a:lnTo>
                  <a:pt x="3810" y="7790"/>
                </a:lnTo>
                <a:lnTo>
                  <a:pt x="3812" y="7788"/>
                </a:lnTo>
                <a:lnTo>
                  <a:pt x="3814" y="7788"/>
                </a:lnTo>
                <a:lnTo>
                  <a:pt x="3818" y="7790"/>
                </a:lnTo>
                <a:lnTo>
                  <a:pt x="3822" y="7792"/>
                </a:lnTo>
                <a:lnTo>
                  <a:pt x="3824" y="7790"/>
                </a:lnTo>
                <a:lnTo>
                  <a:pt x="3820" y="7786"/>
                </a:lnTo>
                <a:lnTo>
                  <a:pt x="3814" y="7780"/>
                </a:lnTo>
                <a:lnTo>
                  <a:pt x="3812" y="7778"/>
                </a:lnTo>
                <a:lnTo>
                  <a:pt x="3810" y="7778"/>
                </a:lnTo>
                <a:lnTo>
                  <a:pt x="3808" y="7776"/>
                </a:lnTo>
                <a:lnTo>
                  <a:pt x="3806" y="7774"/>
                </a:lnTo>
                <a:lnTo>
                  <a:pt x="3804" y="7772"/>
                </a:lnTo>
                <a:lnTo>
                  <a:pt x="3804" y="7774"/>
                </a:lnTo>
                <a:lnTo>
                  <a:pt x="3802" y="7774"/>
                </a:lnTo>
                <a:lnTo>
                  <a:pt x="3800" y="7774"/>
                </a:lnTo>
                <a:lnTo>
                  <a:pt x="3792" y="7768"/>
                </a:lnTo>
                <a:lnTo>
                  <a:pt x="3780" y="7764"/>
                </a:lnTo>
                <a:lnTo>
                  <a:pt x="3776" y="7762"/>
                </a:lnTo>
                <a:lnTo>
                  <a:pt x="3770" y="7758"/>
                </a:lnTo>
                <a:lnTo>
                  <a:pt x="3764" y="7754"/>
                </a:lnTo>
                <a:lnTo>
                  <a:pt x="3760" y="7752"/>
                </a:lnTo>
                <a:lnTo>
                  <a:pt x="3762" y="7756"/>
                </a:lnTo>
                <a:lnTo>
                  <a:pt x="3766" y="7760"/>
                </a:lnTo>
                <a:lnTo>
                  <a:pt x="3766" y="7762"/>
                </a:lnTo>
                <a:lnTo>
                  <a:pt x="3766" y="7764"/>
                </a:lnTo>
                <a:lnTo>
                  <a:pt x="3768" y="7766"/>
                </a:lnTo>
                <a:lnTo>
                  <a:pt x="3772" y="7768"/>
                </a:lnTo>
                <a:lnTo>
                  <a:pt x="3774" y="7770"/>
                </a:lnTo>
                <a:lnTo>
                  <a:pt x="3778" y="7772"/>
                </a:lnTo>
                <a:lnTo>
                  <a:pt x="3784" y="7774"/>
                </a:lnTo>
                <a:lnTo>
                  <a:pt x="3790" y="7776"/>
                </a:lnTo>
                <a:lnTo>
                  <a:pt x="3792" y="7778"/>
                </a:lnTo>
                <a:lnTo>
                  <a:pt x="3796" y="7780"/>
                </a:lnTo>
                <a:lnTo>
                  <a:pt x="3798" y="7782"/>
                </a:lnTo>
                <a:lnTo>
                  <a:pt x="3800" y="7782"/>
                </a:lnTo>
                <a:lnTo>
                  <a:pt x="3800" y="7780"/>
                </a:lnTo>
                <a:lnTo>
                  <a:pt x="3804" y="7782"/>
                </a:lnTo>
                <a:lnTo>
                  <a:pt x="3806" y="7784"/>
                </a:lnTo>
                <a:lnTo>
                  <a:pt x="3806" y="7786"/>
                </a:lnTo>
                <a:lnTo>
                  <a:pt x="3806" y="7788"/>
                </a:lnTo>
                <a:lnTo>
                  <a:pt x="3808" y="7788"/>
                </a:lnTo>
                <a:close/>
                <a:moveTo>
                  <a:pt x="3790" y="7696"/>
                </a:moveTo>
                <a:lnTo>
                  <a:pt x="3790" y="7696"/>
                </a:lnTo>
                <a:lnTo>
                  <a:pt x="3790" y="7694"/>
                </a:lnTo>
                <a:lnTo>
                  <a:pt x="3790" y="7690"/>
                </a:lnTo>
                <a:lnTo>
                  <a:pt x="3786" y="7680"/>
                </a:lnTo>
                <a:lnTo>
                  <a:pt x="3784" y="7682"/>
                </a:lnTo>
                <a:lnTo>
                  <a:pt x="3784" y="7686"/>
                </a:lnTo>
                <a:lnTo>
                  <a:pt x="3782" y="7688"/>
                </a:lnTo>
                <a:lnTo>
                  <a:pt x="3780" y="7692"/>
                </a:lnTo>
                <a:lnTo>
                  <a:pt x="3784" y="7694"/>
                </a:lnTo>
                <a:lnTo>
                  <a:pt x="3786" y="7696"/>
                </a:lnTo>
                <a:lnTo>
                  <a:pt x="3790" y="7696"/>
                </a:lnTo>
                <a:close/>
                <a:moveTo>
                  <a:pt x="3758" y="7690"/>
                </a:moveTo>
                <a:lnTo>
                  <a:pt x="3758" y="7690"/>
                </a:lnTo>
                <a:lnTo>
                  <a:pt x="3756" y="7686"/>
                </a:lnTo>
                <a:lnTo>
                  <a:pt x="3754" y="7688"/>
                </a:lnTo>
                <a:lnTo>
                  <a:pt x="3754" y="7692"/>
                </a:lnTo>
                <a:lnTo>
                  <a:pt x="3754" y="7696"/>
                </a:lnTo>
                <a:lnTo>
                  <a:pt x="3750" y="7692"/>
                </a:lnTo>
                <a:lnTo>
                  <a:pt x="3750" y="7690"/>
                </a:lnTo>
                <a:lnTo>
                  <a:pt x="3748" y="7690"/>
                </a:lnTo>
                <a:lnTo>
                  <a:pt x="3746" y="7694"/>
                </a:lnTo>
                <a:lnTo>
                  <a:pt x="3746" y="7698"/>
                </a:lnTo>
                <a:lnTo>
                  <a:pt x="3746" y="7702"/>
                </a:lnTo>
                <a:lnTo>
                  <a:pt x="3748" y="7704"/>
                </a:lnTo>
                <a:lnTo>
                  <a:pt x="3748" y="7706"/>
                </a:lnTo>
                <a:lnTo>
                  <a:pt x="3746" y="7708"/>
                </a:lnTo>
                <a:lnTo>
                  <a:pt x="3748" y="7712"/>
                </a:lnTo>
                <a:lnTo>
                  <a:pt x="3750" y="7714"/>
                </a:lnTo>
                <a:lnTo>
                  <a:pt x="3750" y="7716"/>
                </a:lnTo>
                <a:lnTo>
                  <a:pt x="3754" y="7708"/>
                </a:lnTo>
                <a:lnTo>
                  <a:pt x="3758" y="7698"/>
                </a:lnTo>
                <a:lnTo>
                  <a:pt x="3758" y="7694"/>
                </a:lnTo>
                <a:lnTo>
                  <a:pt x="3758" y="7690"/>
                </a:lnTo>
                <a:close/>
                <a:moveTo>
                  <a:pt x="3778" y="7704"/>
                </a:moveTo>
                <a:lnTo>
                  <a:pt x="3778" y="7704"/>
                </a:lnTo>
                <a:lnTo>
                  <a:pt x="3782" y="7704"/>
                </a:lnTo>
                <a:lnTo>
                  <a:pt x="3782" y="7702"/>
                </a:lnTo>
                <a:lnTo>
                  <a:pt x="3782" y="7700"/>
                </a:lnTo>
                <a:lnTo>
                  <a:pt x="3778" y="7694"/>
                </a:lnTo>
                <a:lnTo>
                  <a:pt x="3774" y="7692"/>
                </a:lnTo>
                <a:lnTo>
                  <a:pt x="3772" y="7690"/>
                </a:lnTo>
                <a:lnTo>
                  <a:pt x="3770" y="7692"/>
                </a:lnTo>
                <a:lnTo>
                  <a:pt x="3772" y="7694"/>
                </a:lnTo>
                <a:lnTo>
                  <a:pt x="3772" y="7696"/>
                </a:lnTo>
                <a:lnTo>
                  <a:pt x="3772" y="7698"/>
                </a:lnTo>
                <a:lnTo>
                  <a:pt x="3774" y="7700"/>
                </a:lnTo>
                <a:lnTo>
                  <a:pt x="3778" y="7704"/>
                </a:lnTo>
                <a:close/>
                <a:moveTo>
                  <a:pt x="3786" y="7706"/>
                </a:moveTo>
                <a:lnTo>
                  <a:pt x="3786" y="7706"/>
                </a:lnTo>
                <a:lnTo>
                  <a:pt x="3786" y="7708"/>
                </a:lnTo>
                <a:lnTo>
                  <a:pt x="3788" y="7710"/>
                </a:lnTo>
                <a:lnTo>
                  <a:pt x="3796" y="7716"/>
                </a:lnTo>
                <a:lnTo>
                  <a:pt x="3800" y="7722"/>
                </a:lnTo>
                <a:lnTo>
                  <a:pt x="3802" y="7720"/>
                </a:lnTo>
                <a:lnTo>
                  <a:pt x="3798" y="7714"/>
                </a:lnTo>
                <a:lnTo>
                  <a:pt x="3792" y="7706"/>
                </a:lnTo>
                <a:lnTo>
                  <a:pt x="3788" y="7704"/>
                </a:lnTo>
                <a:lnTo>
                  <a:pt x="3786" y="7706"/>
                </a:lnTo>
                <a:close/>
                <a:moveTo>
                  <a:pt x="3782" y="7732"/>
                </a:moveTo>
                <a:lnTo>
                  <a:pt x="3782" y="7732"/>
                </a:lnTo>
                <a:lnTo>
                  <a:pt x="3784" y="7732"/>
                </a:lnTo>
                <a:lnTo>
                  <a:pt x="3786" y="7732"/>
                </a:lnTo>
                <a:lnTo>
                  <a:pt x="3792" y="7728"/>
                </a:lnTo>
                <a:lnTo>
                  <a:pt x="3794" y="7726"/>
                </a:lnTo>
                <a:lnTo>
                  <a:pt x="3792" y="7724"/>
                </a:lnTo>
                <a:lnTo>
                  <a:pt x="3782" y="7718"/>
                </a:lnTo>
                <a:lnTo>
                  <a:pt x="3778" y="7714"/>
                </a:lnTo>
                <a:lnTo>
                  <a:pt x="3774" y="7714"/>
                </a:lnTo>
                <a:lnTo>
                  <a:pt x="3772" y="7714"/>
                </a:lnTo>
                <a:lnTo>
                  <a:pt x="3774" y="7718"/>
                </a:lnTo>
                <a:lnTo>
                  <a:pt x="3776" y="7718"/>
                </a:lnTo>
                <a:lnTo>
                  <a:pt x="3778" y="7718"/>
                </a:lnTo>
                <a:lnTo>
                  <a:pt x="3780" y="7720"/>
                </a:lnTo>
                <a:lnTo>
                  <a:pt x="3782" y="7722"/>
                </a:lnTo>
                <a:lnTo>
                  <a:pt x="3780" y="7724"/>
                </a:lnTo>
                <a:lnTo>
                  <a:pt x="3780" y="7726"/>
                </a:lnTo>
                <a:lnTo>
                  <a:pt x="3782" y="7732"/>
                </a:lnTo>
                <a:close/>
                <a:moveTo>
                  <a:pt x="3760" y="7702"/>
                </a:moveTo>
                <a:lnTo>
                  <a:pt x="3760" y="7702"/>
                </a:lnTo>
                <a:lnTo>
                  <a:pt x="3756" y="7712"/>
                </a:lnTo>
                <a:lnTo>
                  <a:pt x="3756" y="7716"/>
                </a:lnTo>
                <a:lnTo>
                  <a:pt x="3758" y="7714"/>
                </a:lnTo>
                <a:lnTo>
                  <a:pt x="3760" y="7710"/>
                </a:lnTo>
                <a:lnTo>
                  <a:pt x="3764" y="7704"/>
                </a:lnTo>
                <a:lnTo>
                  <a:pt x="3764" y="7700"/>
                </a:lnTo>
                <a:lnTo>
                  <a:pt x="3764" y="7698"/>
                </a:lnTo>
                <a:lnTo>
                  <a:pt x="3762" y="7698"/>
                </a:lnTo>
                <a:lnTo>
                  <a:pt x="3760" y="7702"/>
                </a:lnTo>
                <a:close/>
                <a:moveTo>
                  <a:pt x="3764" y="7720"/>
                </a:moveTo>
                <a:lnTo>
                  <a:pt x="3764" y="7720"/>
                </a:lnTo>
                <a:lnTo>
                  <a:pt x="3756" y="7720"/>
                </a:lnTo>
                <a:lnTo>
                  <a:pt x="3754" y="7720"/>
                </a:lnTo>
                <a:lnTo>
                  <a:pt x="3752" y="7722"/>
                </a:lnTo>
                <a:lnTo>
                  <a:pt x="3754" y="7724"/>
                </a:lnTo>
                <a:lnTo>
                  <a:pt x="3758" y="7726"/>
                </a:lnTo>
                <a:lnTo>
                  <a:pt x="3762" y="7726"/>
                </a:lnTo>
                <a:lnTo>
                  <a:pt x="3764" y="7724"/>
                </a:lnTo>
                <a:lnTo>
                  <a:pt x="3766" y="7722"/>
                </a:lnTo>
                <a:lnTo>
                  <a:pt x="3764" y="7720"/>
                </a:lnTo>
                <a:close/>
                <a:moveTo>
                  <a:pt x="3744" y="7666"/>
                </a:moveTo>
                <a:lnTo>
                  <a:pt x="3744" y="7666"/>
                </a:lnTo>
                <a:lnTo>
                  <a:pt x="3742" y="7666"/>
                </a:lnTo>
                <a:lnTo>
                  <a:pt x="3740" y="7668"/>
                </a:lnTo>
                <a:lnTo>
                  <a:pt x="3740" y="7676"/>
                </a:lnTo>
                <a:lnTo>
                  <a:pt x="3736" y="7682"/>
                </a:lnTo>
                <a:lnTo>
                  <a:pt x="3736" y="7686"/>
                </a:lnTo>
                <a:lnTo>
                  <a:pt x="3740" y="7686"/>
                </a:lnTo>
                <a:lnTo>
                  <a:pt x="3742" y="7684"/>
                </a:lnTo>
                <a:lnTo>
                  <a:pt x="3744" y="7682"/>
                </a:lnTo>
                <a:lnTo>
                  <a:pt x="3744" y="7678"/>
                </a:lnTo>
                <a:lnTo>
                  <a:pt x="3746" y="7674"/>
                </a:lnTo>
                <a:lnTo>
                  <a:pt x="3748" y="7670"/>
                </a:lnTo>
                <a:lnTo>
                  <a:pt x="3744" y="7666"/>
                </a:lnTo>
                <a:close/>
                <a:moveTo>
                  <a:pt x="3780" y="7668"/>
                </a:moveTo>
                <a:lnTo>
                  <a:pt x="3780" y="7668"/>
                </a:lnTo>
                <a:lnTo>
                  <a:pt x="3778" y="7668"/>
                </a:lnTo>
                <a:lnTo>
                  <a:pt x="3778" y="7670"/>
                </a:lnTo>
                <a:lnTo>
                  <a:pt x="3778" y="7672"/>
                </a:lnTo>
                <a:lnTo>
                  <a:pt x="3782" y="7674"/>
                </a:lnTo>
                <a:lnTo>
                  <a:pt x="3784" y="7674"/>
                </a:lnTo>
                <a:lnTo>
                  <a:pt x="3784" y="7672"/>
                </a:lnTo>
                <a:lnTo>
                  <a:pt x="3782" y="7668"/>
                </a:lnTo>
                <a:lnTo>
                  <a:pt x="3780" y="7668"/>
                </a:lnTo>
                <a:close/>
                <a:moveTo>
                  <a:pt x="3792" y="7664"/>
                </a:moveTo>
                <a:lnTo>
                  <a:pt x="3792" y="7664"/>
                </a:lnTo>
                <a:lnTo>
                  <a:pt x="3790" y="7662"/>
                </a:lnTo>
                <a:lnTo>
                  <a:pt x="3788" y="7662"/>
                </a:lnTo>
                <a:lnTo>
                  <a:pt x="3784" y="7664"/>
                </a:lnTo>
                <a:lnTo>
                  <a:pt x="3784" y="7668"/>
                </a:lnTo>
                <a:lnTo>
                  <a:pt x="3786" y="7670"/>
                </a:lnTo>
                <a:lnTo>
                  <a:pt x="3788" y="7670"/>
                </a:lnTo>
                <a:lnTo>
                  <a:pt x="3790" y="7668"/>
                </a:lnTo>
                <a:lnTo>
                  <a:pt x="3792" y="7664"/>
                </a:lnTo>
                <a:close/>
                <a:moveTo>
                  <a:pt x="3766" y="7668"/>
                </a:moveTo>
                <a:lnTo>
                  <a:pt x="3766" y="7668"/>
                </a:lnTo>
                <a:lnTo>
                  <a:pt x="3766" y="7664"/>
                </a:lnTo>
                <a:lnTo>
                  <a:pt x="3766" y="7662"/>
                </a:lnTo>
                <a:lnTo>
                  <a:pt x="3762" y="7662"/>
                </a:lnTo>
                <a:lnTo>
                  <a:pt x="3758" y="7662"/>
                </a:lnTo>
                <a:lnTo>
                  <a:pt x="3756" y="7664"/>
                </a:lnTo>
                <a:lnTo>
                  <a:pt x="3752" y="7670"/>
                </a:lnTo>
                <a:lnTo>
                  <a:pt x="3748" y="7674"/>
                </a:lnTo>
                <a:lnTo>
                  <a:pt x="3750" y="7676"/>
                </a:lnTo>
                <a:lnTo>
                  <a:pt x="3756" y="7674"/>
                </a:lnTo>
                <a:lnTo>
                  <a:pt x="3758" y="7674"/>
                </a:lnTo>
                <a:lnTo>
                  <a:pt x="3760" y="7670"/>
                </a:lnTo>
                <a:lnTo>
                  <a:pt x="3760" y="7668"/>
                </a:lnTo>
                <a:lnTo>
                  <a:pt x="3762" y="7670"/>
                </a:lnTo>
                <a:lnTo>
                  <a:pt x="3764" y="7672"/>
                </a:lnTo>
                <a:lnTo>
                  <a:pt x="3766" y="7672"/>
                </a:lnTo>
                <a:lnTo>
                  <a:pt x="3766" y="7670"/>
                </a:lnTo>
                <a:lnTo>
                  <a:pt x="3766" y="7668"/>
                </a:lnTo>
                <a:close/>
                <a:moveTo>
                  <a:pt x="3780" y="7662"/>
                </a:moveTo>
                <a:lnTo>
                  <a:pt x="3780" y="7662"/>
                </a:lnTo>
                <a:lnTo>
                  <a:pt x="3780" y="7660"/>
                </a:lnTo>
                <a:lnTo>
                  <a:pt x="3780" y="7652"/>
                </a:lnTo>
                <a:lnTo>
                  <a:pt x="3778" y="7646"/>
                </a:lnTo>
                <a:lnTo>
                  <a:pt x="3776" y="7644"/>
                </a:lnTo>
                <a:lnTo>
                  <a:pt x="3774" y="7648"/>
                </a:lnTo>
                <a:lnTo>
                  <a:pt x="3776" y="7654"/>
                </a:lnTo>
                <a:lnTo>
                  <a:pt x="3776" y="7660"/>
                </a:lnTo>
                <a:lnTo>
                  <a:pt x="3778" y="7662"/>
                </a:lnTo>
                <a:lnTo>
                  <a:pt x="3780" y="7662"/>
                </a:lnTo>
                <a:close/>
                <a:moveTo>
                  <a:pt x="3770" y="7568"/>
                </a:moveTo>
                <a:lnTo>
                  <a:pt x="3770" y="7568"/>
                </a:lnTo>
                <a:lnTo>
                  <a:pt x="3768" y="7570"/>
                </a:lnTo>
                <a:lnTo>
                  <a:pt x="3766" y="7568"/>
                </a:lnTo>
                <a:lnTo>
                  <a:pt x="3768" y="7562"/>
                </a:lnTo>
                <a:lnTo>
                  <a:pt x="3770" y="7558"/>
                </a:lnTo>
                <a:lnTo>
                  <a:pt x="3770" y="7552"/>
                </a:lnTo>
                <a:lnTo>
                  <a:pt x="3770" y="7534"/>
                </a:lnTo>
                <a:lnTo>
                  <a:pt x="3770" y="7520"/>
                </a:lnTo>
                <a:lnTo>
                  <a:pt x="3768" y="7516"/>
                </a:lnTo>
                <a:lnTo>
                  <a:pt x="3766" y="7514"/>
                </a:lnTo>
                <a:lnTo>
                  <a:pt x="3762" y="7514"/>
                </a:lnTo>
                <a:lnTo>
                  <a:pt x="3760" y="7514"/>
                </a:lnTo>
                <a:lnTo>
                  <a:pt x="3758" y="7512"/>
                </a:lnTo>
                <a:lnTo>
                  <a:pt x="3756" y="7514"/>
                </a:lnTo>
                <a:lnTo>
                  <a:pt x="3748" y="7520"/>
                </a:lnTo>
                <a:lnTo>
                  <a:pt x="3746" y="7522"/>
                </a:lnTo>
                <a:lnTo>
                  <a:pt x="3748" y="7524"/>
                </a:lnTo>
                <a:lnTo>
                  <a:pt x="3750" y="7526"/>
                </a:lnTo>
                <a:lnTo>
                  <a:pt x="3750" y="7528"/>
                </a:lnTo>
                <a:lnTo>
                  <a:pt x="3752" y="7530"/>
                </a:lnTo>
                <a:lnTo>
                  <a:pt x="3756" y="7534"/>
                </a:lnTo>
                <a:lnTo>
                  <a:pt x="3756" y="7538"/>
                </a:lnTo>
                <a:lnTo>
                  <a:pt x="3754" y="7548"/>
                </a:lnTo>
                <a:lnTo>
                  <a:pt x="3752" y="7550"/>
                </a:lnTo>
                <a:lnTo>
                  <a:pt x="3748" y="7548"/>
                </a:lnTo>
                <a:lnTo>
                  <a:pt x="3746" y="7546"/>
                </a:lnTo>
                <a:lnTo>
                  <a:pt x="3742" y="7546"/>
                </a:lnTo>
                <a:lnTo>
                  <a:pt x="3740" y="7548"/>
                </a:lnTo>
                <a:lnTo>
                  <a:pt x="3740" y="7546"/>
                </a:lnTo>
                <a:lnTo>
                  <a:pt x="3738" y="7546"/>
                </a:lnTo>
                <a:lnTo>
                  <a:pt x="3734" y="7546"/>
                </a:lnTo>
                <a:lnTo>
                  <a:pt x="3732" y="7548"/>
                </a:lnTo>
                <a:lnTo>
                  <a:pt x="3730" y="7550"/>
                </a:lnTo>
                <a:lnTo>
                  <a:pt x="3732" y="7556"/>
                </a:lnTo>
                <a:lnTo>
                  <a:pt x="3736" y="7560"/>
                </a:lnTo>
                <a:lnTo>
                  <a:pt x="3738" y="7568"/>
                </a:lnTo>
                <a:lnTo>
                  <a:pt x="3740" y="7572"/>
                </a:lnTo>
                <a:lnTo>
                  <a:pt x="3742" y="7578"/>
                </a:lnTo>
                <a:lnTo>
                  <a:pt x="3746" y="7582"/>
                </a:lnTo>
                <a:lnTo>
                  <a:pt x="3748" y="7584"/>
                </a:lnTo>
                <a:lnTo>
                  <a:pt x="3750" y="7580"/>
                </a:lnTo>
                <a:lnTo>
                  <a:pt x="3750" y="7572"/>
                </a:lnTo>
                <a:lnTo>
                  <a:pt x="3748" y="7568"/>
                </a:lnTo>
                <a:lnTo>
                  <a:pt x="3748" y="7564"/>
                </a:lnTo>
                <a:lnTo>
                  <a:pt x="3748" y="7562"/>
                </a:lnTo>
                <a:lnTo>
                  <a:pt x="3750" y="7562"/>
                </a:lnTo>
                <a:lnTo>
                  <a:pt x="3754" y="7564"/>
                </a:lnTo>
                <a:lnTo>
                  <a:pt x="3758" y="7568"/>
                </a:lnTo>
                <a:lnTo>
                  <a:pt x="3756" y="7570"/>
                </a:lnTo>
                <a:lnTo>
                  <a:pt x="3754" y="7572"/>
                </a:lnTo>
                <a:lnTo>
                  <a:pt x="3754" y="7576"/>
                </a:lnTo>
                <a:lnTo>
                  <a:pt x="3756" y="7578"/>
                </a:lnTo>
                <a:lnTo>
                  <a:pt x="3754" y="7580"/>
                </a:lnTo>
                <a:lnTo>
                  <a:pt x="3754" y="7586"/>
                </a:lnTo>
                <a:lnTo>
                  <a:pt x="3754" y="7588"/>
                </a:lnTo>
                <a:lnTo>
                  <a:pt x="3756" y="7590"/>
                </a:lnTo>
                <a:lnTo>
                  <a:pt x="3762" y="7592"/>
                </a:lnTo>
                <a:lnTo>
                  <a:pt x="3766" y="7590"/>
                </a:lnTo>
                <a:lnTo>
                  <a:pt x="3768" y="7588"/>
                </a:lnTo>
                <a:lnTo>
                  <a:pt x="3770" y="7584"/>
                </a:lnTo>
                <a:lnTo>
                  <a:pt x="3770" y="7578"/>
                </a:lnTo>
                <a:lnTo>
                  <a:pt x="3772" y="7574"/>
                </a:lnTo>
                <a:lnTo>
                  <a:pt x="3774" y="7572"/>
                </a:lnTo>
                <a:lnTo>
                  <a:pt x="3774" y="7570"/>
                </a:lnTo>
                <a:lnTo>
                  <a:pt x="3772" y="7568"/>
                </a:lnTo>
                <a:lnTo>
                  <a:pt x="3770" y="7568"/>
                </a:lnTo>
                <a:close/>
                <a:moveTo>
                  <a:pt x="3742" y="7626"/>
                </a:moveTo>
                <a:lnTo>
                  <a:pt x="3742" y="7626"/>
                </a:lnTo>
                <a:lnTo>
                  <a:pt x="3744" y="7622"/>
                </a:lnTo>
                <a:lnTo>
                  <a:pt x="3746" y="7620"/>
                </a:lnTo>
                <a:lnTo>
                  <a:pt x="3742" y="7618"/>
                </a:lnTo>
                <a:lnTo>
                  <a:pt x="3736" y="7618"/>
                </a:lnTo>
                <a:lnTo>
                  <a:pt x="3730" y="7618"/>
                </a:lnTo>
                <a:lnTo>
                  <a:pt x="3730" y="7620"/>
                </a:lnTo>
                <a:lnTo>
                  <a:pt x="3732" y="7624"/>
                </a:lnTo>
                <a:lnTo>
                  <a:pt x="3732" y="7626"/>
                </a:lnTo>
                <a:lnTo>
                  <a:pt x="3728" y="7632"/>
                </a:lnTo>
                <a:lnTo>
                  <a:pt x="3730" y="7634"/>
                </a:lnTo>
                <a:lnTo>
                  <a:pt x="3734" y="7636"/>
                </a:lnTo>
                <a:lnTo>
                  <a:pt x="3738" y="7636"/>
                </a:lnTo>
                <a:lnTo>
                  <a:pt x="3738" y="7634"/>
                </a:lnTo>
                <a:lnTo>
                  <a:pt x="3738" y="7630"/>
                </a:lnTo>
                <a:lnTo>
                  <a:pt x="3742" y="7626"/>
                </a:lnTo>
                <a:close/>
                <a:moveTo>
                  <a:pt x="3778" y="7630"/>
                </a:moveTo>
                <a:lnTo>
                  <a:pt x="3778" y="7630"/>
                </a:lnTo>
                <a:lnTo>
                  <a:pt x="3776" y="7626"/>
                </a:lnTo>
                <a:lnTo>
                  <a:pt x="3776" y="7622"/>
                </a:lnTo>
                <a:lnTo>
                  <a:pt x="3774" y="7620"/>
                </a:lnTo>
                <a:lnTo>
                  <a:pt x="3772" y="7616"/>
                </a:lnTo>
                <a:lnTo>
                  <a:pt x="3768" y="7616"/>
                </a:lnTo>
                <a:lnTo>
                  <a:pt x="3766" y="7616"/>
                </a:lnTo>
                <a:lnTo>
                  <a:pt x="3766" y="7618"/>
                </a:lnTo>
                <a:lnTo>
                  <a:pt x="3770" y="7622"/>
                </a:lnTo>
                <a:lnTo>
                  <a:pt x="3770" y="7624"/>
                </a:lnTo>
                <a:lnTo>
                  <a:pt x="3768" y="7624"/>
                </a:lnTo>
                <a:lnTo>
                  <a:pt x="3768" y="7628"/>
                </a:lnTo>
                <a:lnTo>
                  <a:pt x="3772" y="7636"/>
                </a:lnTo>
                <a:lnTo>
                  <a:pt x="3776" y="7638"/>
                </a:lnTo>
                <a:lnTo>
                  <a:pt x="3780" y="7638"/>
                </a:lnTo>
                <a:lnTo>
                  <a:pt x="3782" y="7638"/>
                </a:lnTo>
                <a:lnTo>
                  <a:pt x="3784" y="7636"/>
                </a:lnTo>
                <a:lnTo>
                  <a:pt x="3778" y="7630"/>
                </a:lnTo>
                <a:close/>
                <a:moveTo>
                  <a:pt x="3736" y="7582"/>
                </a:moveTo>
                <a:lnTo>
                  <a:pt x="3736" y="7582"/>
                </a:lnTo>
                <a:lnTo>
                  <a:pt x="3738" y="7584"/>
                </a:lnTo>
                <a:lnTo>
                  <a:pt x="3740" y="7584"/>
                </a:lnTo>
                <a:lnTo>
                  <a:pt x="3738" y="7576"/>
                </a:lnTo>
                <a:lnTo>
                  <a:pt x="3736" y="7568"/>
                </a:lnTo>
                <a:lnTo>
                  <a:pt x="3734" y="7566"/>
                </a:lnTo>
                <a:lnTo>
                  <a:pt x="3730" y="7566"/>
                </a:lnTo>
                <a:lnTo>
                  <a:pt x="3728" y="7566"/>
                </a:lnTo>
                <a:lnTo>
                  <a:pt x="3726" y="7568"/>
                </a:lnTo>
                <a:lnTo>
                  <a:pt x="3726" y="7578"/>
                </a:lnTo>
                <a:lnTo>
                  <a:pt x="3726" y="7580"/>
                </a:lnTo>
                <a:lnTo>
                  <a:pt x="3728" y="7580"/>
                </a:lnTo>
                <a:lnTo>
                  <a:pt x="3732" y="7576"/>
                </a:lnTo>
                <a:lnTo>
                  <a:pt x="3734" y="7576"/>
                </a:lnTo>
                <a:lnTo>
                  <a:pt x="3734" y="7578"/>
                </a:lnTo>
                <a:lnTo>
                  <a:pt x="3734" y="7580"/>
                </a:lnTo>
                <a:lnTo>
                  <a:pt x="3736" y="7582"/>
                </a:lnTo>
                <a:close/>
                <a:moveTo>
                  <a:pt x="3742" y="7612"/>
                </a:moveTo>
                <a:lnTo>
                  <a:pt x="3742" y="7612"/>
                </a:lnTo>
                <a:lnTo>
                  <a:pt x="3746" y="7610"/>
                </a:lnTo>
                <a:lnTo>
                  <a:pt x="3746" y="7612"/>
                </a:lnTo>
                <a:lnTo>
                  <a:pt x="3748" y="7612"/>
                </a:lnTo>
                <a:lnTo>
                  <a:pt x="3752" y="7610"/>
                </a:lnTo>
                <a:lnTo>
                  <a:pt x="3754" y="7608"/>
                </a:lnTo>
                <a:lnTo>
                  <a:pt x="3752" y="7606"/>
                </a:lnTo>
                <a:lnTo>
                  <a:pt x="3752" y="7604"/>
                </a:lnTo>
                <a:lnTo>
                  <a:pt x="3754" y="7602"/>
                </a:lnTo>
                <a:lnTo>
                  <a:pt x="3758" y="7600"/>
                </a:lnTo>
                <a:lnTo>
                  <a:pt x="3758" y="7598"/>
                </a:lnTo>
                <a:lnTo>
                  <a:pt x="3756" y="7598"/>
                </a:lnTo>
                <a:lnTo>
                  <a:pt x="3752" y="7598"/>
                </a:lnTo>
                <a:lnTo>
                  <a:pt x="3750" y="7600"/>
                </a:lnTo>
                <a:lnTo>
                  <a:pt x="3750" y="7598"/>
                </a:lnTo>
                <a:lnTo>
                  <a:pt x="3750" y="7596"/>
                </a:lnTo>
                <a:lnTo>
                  <a:pt x="3748" y="7594"/>
                </a:lnTo>
                <a:lnTo>
                  <a:pt x="3746" y="7594"/>
                </a:lnTo>
                <a:lnTo>
                  <a:pt x="3742" y="7592"/>
                </a:lnTo>
                <a:lnTo>
                  <a:pt x="3740" y="7590"/>
                </a:lnTo>
                <a:lnTo>
                  <a:pt x="3734" y="7590"/>
                </a:lnTo>
                <a:lnTo>
                  <a:pt x="3732" y="7592"/>
                </a:lnTo>
                <a:lnTo>
                  <a:pt x="3736" y="7596"/>
                </a:lnTo>
                <a:lnTo>
                  <a:pt x="3740" y="7598"/>
                </a:lnTo>
                <a:lnTo>
                  <a:pt x="3742" y="7600"/>
                </a:lnTo>
                <a:lnTo>
                  <a:pt x="3742" y="7602"/>
                </a:lnTo>
                <a:lnTo>
                  <a:pt x="3738" y="7602"/>
                </a:lnTo>
                <a:lnTo>
                  <a:pt x="3736" y="7600"/>
                </a:lnTo>
                <a:lnTo>
                  <a:pt x="3732" y="7600"/>
                </a:lnTo>
                <a:lnTo>
                  <a:pt x="3730" y="7606"/>
                </a:lnTo>
                <a:lnTo>
                  <a:pt x="3730" y="7608"/>
                </a:lnTo>
                <a:lnTo>
                  <a:pt x="3730" y="7610"/>
                </a:lnTo>
                <a:lnTo>
                  <a:pt x="3734" y="7610"/>
                </a:lnTo>
                <a:lnTo>
                  <a:pt x="3738" y="7608"/>
                </a:lnTo>
                <a:lnTo>
                  <a:pt x="3738" y="7610"/>
                </a:lnTo>
                <a:lnTo>
                  <a:pt x="3736" y="7612"/>
                </a:lnTo>
                <a:lnTo>
                  <a:pt x="3738" y="7614"/>
                </a:lnTo>
                <a:lnTo>
                  <a:pt x="3740" y="7614"/>
                </a:lnTo>
                <a:lnTo>
                  <a:pt x="3742" y="7612"/>
                </a:lnTo>
                <a:close/>
                <a:moveTo>
                  <a:pt x="3758" y="7644"/>
                </a:moveTo>
                <a:lnTo>
                  <a:pt x="3758" y="7644"/>
                </a:lnTo>
                <a:lnTo>
                  <a:pt x="3754" y="7644"/>
                </a:lnTo>
                <a:lnTo>
                  <a:pt x="3750" y="7644"/>
                </a:lnTo>
                <a:lnTo>
                  <a:pt x="3750" y="7646"/>
                </a:lnTo>
                <a:lnTo>
                  <a:pt x="3752" y="7646"/>
                </a:lnTo>
                <a:lnTo>
                  <a:pt x="3756" y="7648"/>
                </a:lnTo>
                <a:lnTo>
                  <a:pt x="3756" y="7650"/>
                </a:lnTo>
                <a:lnTo>
                  <a:pt x="3756" y="7652"/>
                </a:lnTo>
                <a:lnTo>
                  <a:pt x="3760" y="7654"/>
                </a:lnTo>
                <a:lnTo>
                  <a:pt x="3762" y="7654"/>
                </a:lnTo>
                <a:lnTo>
                  <a:pt x="3764" y="7652"/>
                </a:lnTo>
                <a:lnTo>
                  <a:pt x="3768" y="7650"/>
                </a:lnTo>
                <a:lnTo>
                  <a:pt x="3770" y="7650"/>
                </a:lnTo>
                <a:lnTo>
                  <a:pt x="3772" y="7650"/>
                </a:lnTo>
                <a:lnTo>
                  <a:pt x="3772" y="7648"/>
                </a:lnTo>
                <a:lnTo>
                  <a:pt x="3772" y="7642"/>
                </a:lnTo>
                <a:lnTo>
                  <a:pt x="3770" y="7638"/>
                </a:lnTo>
                <a:lnTo>
                  <a:pt x="3766" y="7634"/>
                </a:lnTo>
                <a:lnTo>
                  <a:pt x="3764" y="7634"/>
                </a:lnTo>
                <a:lnTo>
                  <a:pt x="3762" y="7636"/>
                </a:lnTo>
                <a:lnTo>
                  <a:pt x="3764" y="7642"/>
                </a:lnTo>
                <a:lnTo>
                  <a:pt x="3764" y="7644"/>
                </a:lnTo>
                <a:lnTo>
                  <a:pt x="3758" y="7644"/>
                </a:lnTo>
                <a:close/>
                <a:moveTo>
                  <a:pt x="3752" y="7630"/>
                </a:moveTo>
                <a:lnTo>
                  <a:pt x="3752" y="7630"/>
                </a:lnTo>
                <a:lnTo>
                  <a:pt x="3750" y="7634"/>
                </a:lnTo>
                <a:lnTo>
                  <a:pt x="3752" y="7636"/>
                </a:lnTo>
                <a:lnTo>
                  <a:pt x="3754" y="7640"/>
                </a:lnTo>
                <a:lnTo>
                  <a:pt x="3758" y="7640"/>
                </a:lnTo>
                <a:lnTo>
                  <a:pt x="3760" y="7640"/>
                </a:lnTo>
                <a:lnTo>
                  <a:pt x="3760" y="7636"/>
                </a:lnTo>
                <a:lnTo>
                  <a:pt x="3756" y="7632"/>
                </a:lnTo>
                <a:lnTo>
                  <a:pt x="3754" y="7630"/>
                </a:lnTo>
                <a:lnTo>
                  <a:pt x="3752" y="7630"/>
                </a:lnTo>
                <a:close/>
                <a:moveTo>
                  <a:pt x="3770" y="7654"/>
                </a:moveTo>
                <a:lnTo>
                  <a:pt x="3770" y="7654"/>
                </a:lnTo>
                <a:lnTo>
                  <a:pt x="3768" y="7654"/>
                </a:lnTo>
                <a:lnTo>
                  <a:pt x="3766" y="7654"/>
                </a:lnTo>
                <a:lnTo>
                  <a:pt x="3766" y="7656"/>
                </a:lnTo>
                <a:lnTo>
                  <a:pt x="3770" y="7660"/>
                </a:lnTo>
                <a:lnTo>
                  <a:pt x="3772" y="7660"/>
                </a:lnTo>
                <a:lnTo>
                  <a:pt x="3772" y="7658"/>
                </a:lnTo>
                <a:lnTo>
                  <a:pt x="3772" y="7656"/>
                </a:lnTo>
                <a:lnTo>
                  <a:pt x="3770" y="7654"/>
                </a:lnTo>
                <a:close/>
                <a:moveTo>
                  <a:pt x="3750" y="7544"/>
                </a:moveTo>
                <a:lnTo>
                  <a:pt x="3750" y="7544"/>
                </a:lnTo>
                <a:lnTo>
                  <a:pt x="3752" y="7542"/>
                </a:lnTo>
                <a:lnTo>
                  <a:pt x="3752" y="7536"/>
                </a:lnTo>
                <a:lnTo>
                  <a:pt x="3750" y="7534"/>
                </a:lnTo>
                <a:lnTo>
                  <a:pt x="3746" y="7534"/>
                </a:lnTo>
                <a:lnTo>
                  <a:pt x="3742" y="7534"/>
                </a:lnTo>
                <a:lnTo>
                  <a:pt x="3740" y="7538"/>
                </a:lnTo>
                <a:lnTo>
                  <a:pt x="3740" y="7540"/>
                </a:lnTo>
                <a:lnTo>
                  <a:pt x="3742" y="7540"/>
                </a:lnTo>
                <a:lnTo>
                  <a:pt x="3746" y="7540"/>
                </a:lnTo>
                <a:lnTo>
                  <a:pt x="3750" y="7544"/>
                </a:lnTo>
                <a:close/>
                <a:moveTo>
                  <a:pt x="3750" y="7500"/>
                </a:moveTo>
                <a:lnTo>
                  <a:pt x="3750" y="7500"/>
                </a:lnTo>
                <a:lnTo>
                  <a:pt x="3748" y="7504"/>
                </a:lnTo>
                <a:lnTo>
                  <a:pt x="3750" y="7506"/>
                </a:lnTo>
                <a:lnTo>
                  <a:pt x="3762" y="7510"/>
                </a:lnTo>
                <a:lnTo>
                  <a:pt x="3768" y="7512"/>
                </a:lnTo>
                <a:lnTo>
                  <a:pt x="3770" y="7508"/>
                </a:lnTo>
                <a:lnTo>
                  <a:pt x="3772" y="7506"/>
                </a:lnTo>
                <a:lnTo>
                  <a:pt x="3770" y="7506"/>
                </a:lnTo>
                <a:lnTo>
                  <a:pt x="3768" y="7506"/>
                </a:lnTo>
                <a:lnTo>
                  <a:pt x="3766" y="7504"/>
                </a:lnTo>
                <a:lnTo>
                  <a:pt x="3766" y="7502"/>
                </a:lnTo>
                <a:lnTo>
                  <a:pt x="3766" y="7500"/>
                </a:lnTo>
                <a:lnTo>
                  <a:pt x="3766" y="7496"/>
                </a:lnTo>
                <a:lnTo>
                  <a:pt x="3766" y="7492"/>
                </a:lnTo>
                <a:lnTo>
                  <a:pt x="3762" y="7482"/>
                </a:lnTo>
                <a:lnTo>
                  <a:pt x="3760" y="7482"/>
                </a:lnTo>
                <a:lnTo>
                  <a:pt x="3758" y="7484"/>
                </a:lnTo>
                <a:lnTo>
                  <a:pt x="3758" y="7490"/>
                </a:lnTo>
                <a:lnTo>
                  <a:pt x="3758" y="7492"/>
                </a:lnTo>
                <a:lnTo>
                  <a:pt x="3760" y="7498"/>
                </a:lnTo>
                <a:lnTo>
                  <a:pt x="3758" y="7500"/>
                </a:lnTo>
                <a:lnTo>
                  <a:pt x="3756" y="7498"/>
                </a:lnTo>
                <a:lnTo>
                  <a:pt x="3754" y="7498"/>
                </a:lnTo>
                <a:lnTo>
                  <a:pt x="3750" y="7500"/>
                </a:lnTo>
                <a:close/>
                <a:moveTo>
                  <a:pt x="3790" y="7468"/>
                </a:moveTo>
                <a:lnTo>
                  <a:pt x="3790" y="7468"/>
                </a:lnTo>
                <a:lnTo>
                  <a:pt x="3794" y="7470"/>
                </a:lnTo>
                <a:lnTo>
                  <a:pt x="3796" y="7466"/>
                </a:lnTo>
                <a:lnTo>
                  <a:pt x="3794" y="7464"/>
                </a:lnTo>
                <a:lnTo>
                  <a:pt x="3788" y="7462"/>
                </a:lnTo>
                <a:lnTo>
                  <a:pt x="3784" y="7462"/>
                </a:lnTo>
                <a:lnTo>
                  <a:pt x="3778" y="7462"/>
                </a:lnTo>
                <a:lnTo>
                  <a:pt x="3772" y="7462"/>
                </a:lnTo>
                <a:lnTo>
                  <a:pt x="3770" y="7464"/>
                </a:lnTo>
                <a:lnTo>
                  <a:pt x="3770" y="7466"/>
                </a:lnTo>
                <a:lnTo>
                  <a:pt x="3772" y="7468"/>
                </a:lnTo>
                <a:lnTo>
                  <a:pt x="3778" y="7468"/>
                </a:lnTo>
                <a:lnTo>
                  <a:pt x="3784" y="7466"/>
                </a:lnTo>
                <a:lnTo>
                  <a:pt x="3790" y="7468"/>
                </a:lnTo>
                <a:close/>
                <a:moveTo>
                  <a:pt x="3742" y="7476"/>
                </a:moveTo>
                <a:lnTo>
                  <a:pt x="3742" y="7476"/>
                </a:lnTo>
                <a:lnTo>
                  <a:pt x="3740" y="7476"/>
                </a:lnTo>
                <a:lnTo>
                  <a:pt x="3738" y="7478"/>
                </a:lnTo>
                <a:lnTo>
                  <a:pt x="3740" y="7482"/>
                </a:lnTo>
                <a:lnTo>
                  <a:pt x="3746" y="7496"/>
                </a:lnTo>
                <a:lnTo>
                  <a:pt x="3748" y="7496"/>
                </a:lnTo>
                <a:lnTo>
                  <a:pt x="3750" y="7496"/>
                </a:lnTo>
                <a:lnTo>
                  <a:pt x="3754" y="7494"/>
                </a:lnTo>
                <a:lnTo>
                  <a:pt x="3754" y="7492"/>
                </a:lnTo>
                <a:lnTo>
                  <a:pt x="3754" y="7490"/>
                </a:lnTo>
                <a:lnTo>
                  <a:pt x="3756" y="7484"/>
                </a:lnTo>
                <a:lnTo>
                  <a:pt x="3754" y="7482"/>
                </a:lnTo>
                <a:lnTo>
                  <a:pt x="3752" y="7480"/>
                </a:lnTo>
                <a:lnTo>
                  <a:pt x="3742" y="7476"/>
                </a:lnTo>
                <a:close/>
                <a:moveTo>
                  <a:pt x="3730" y="7544"/>
                </a:moveTo>
                <a:lnTo>
                  <a:pt x="3730" y="7544"/>
                </a:lnTo>
                <a:lnTo>
                  <a:pt x="3730" y="7542"/>
                </a:lnTo>
                <a:lnTo>
                  <a:pt x="3732" y="7540"/>
                </a:lnTo>
                <a:lnTo>
                  <a:pt x="3734" y="7538"/>
                </a:lnTo>
                <a:lnTo>
                  <a:pt x="3734" y="7534"/>
                </a:lnTo>
                <a:lnTo>
                  <a:pt x="3734" y="7532"/>
                </a:lnTo>
                <a:lnTo>
                  <a:pt x="3732" y="7534"/>
                </a:lnTo>
                <a:lnTo>
                  <a:pt x="3730" y="7536"/>
                </a:lnTo>
                <a:lnTo>
                  <a:pt x="3726" y="7538"/>
                </a:lnTo>
                <a:lnTo>
                  <a:pt x="3724" y="7538"/>
                </a:lnTo>
                <a:lnTo>
                  <a:pt x="3722" y="7540"/>
                </a:lnTo>
                <a:lnTo>
                  <a:pt x="3722" y="7542"/>
                </a:lnTo>
                <a:lnTo>
                  <a:pt x="3724" y="7546"/>
                </a:lnTo>
                <a:lnTo>
                  <a:pt x="3728" y="7548"/>
                </a:lnTo>
                <a:lnTo>
                  <a:pt x="3730" y="7544"/>
                </a:lnTo>
                <a:close/>
                <a:moveTo>
                  <a:pt x="3742" y="7474"/>
                </a:moveTo>
                <a:lnTo>
                  <a:pt x="3742" y="7474"/>
                </a:lnTo>
                <a:lnTo>
                  <a:pt x="3746" y="7472"/>
                </a:lnTo>
                <a:lnTo>
                  <a:pt x="3748" y="7474"/>
                </a:lnTo>
                <a:lnTo>
                  <a:pt x="3750" y="7476"/>
                </a:lnTo>
                <a:lnTo>
                  <a:pt x="3754" y="7476"/>
                </a:lnTo>
                <a:lnTo>
                  <a:pt x="3756" y="7474"/>
                </a:lnTo>
                <a:lnTo>
                  <a:pt x="3758" y="7468"/>
                </a:lnTo>
                <a:lnTo>
                  <a:pt x="3756" y="7462"/>
                </a:lnTo>
                <a:lnTo>
                  <a:pt x="3756" y="7460"/>
                </a:lnTo>
                <a:lnTo>
                  <a:pt x="3754" y="7460"/>
                </a:lnTo>
                <a:lnTo>
                  <a:pt x="3752" y="7464"/>
                </a:lnTo>
                <a:lnTo>
                  <a:pt x="3750" y="7466"/>
                </a:lnTo>
                <a:lnTo>
                  <a:pt x="3744" y="7468"/>
                </a:lnTo>
                <a:lnTo>
                  <a:pt x="3740" y="7470"/>
                </a:lnTo>
                <a:lnTo>
                  <a:pt x="3738" y="7472"/>
                </a:lnTo>
                <a:lnTo>
                  <a:pt x="3738" y="7474"/>
                </a:lnTo>
                <a:lnTo>
                  <a:pt x="3742" y="7474"/>
                </a:lnTo>
                <a:close/>
                <a:moveTo>
                  <a:pt x="3732" y="7494"/>
                </a:moveTo>
                <a:lnTo>
                  <a:pt x="3732" y="7494"/>
                </a:lnTo>
                <a:lnTo>
                  <a:pt x="3734" y="7494"/>
                </a:lnTo>
                <a:lnTo>
                  <a:pt x="3736" y="7494"/>
                </a:lnTo>
                <a:lnTo>
                  <a:pt x="3736" y="7502"/>
                </a:lnTo>
                <a:lnTo>
                  <a:pt x="3738" y="7510"/>
                </a:lnTo>
                <a:lnTo>
                  <a:pt x="3738" y="7512"/>
                </a:lnTo>
                <a:lnTo>
                  <a:pt x="3740" y="7512"/>
                </a:lnTo>
                <a:lnTo>
                  <a:pt x="3744" y="7508"/>
                </a:lnTo>
                <a:lnTo>
                  <a:pt x="3746" y="7504"/>
                </a:lnTo>
                <a:lnTo>
                  <a:pt x="3740" y="7492"/>
                </a:lnTo>
                <a:lnTo>
                  <a:pt x="3738" y="7486"/>
                </a:lnTo>
                <a:lnTo>
                  <a:pt x="3736" y="7480"/>
                </a:lnTo>
                <a:lnTo>
                  <a:pt x="3734" y="7472"/>
                </a:lnTo>
                <a:lnTo>
                  <a:pt x="3732" y="7472"/>
                </a:lnTo>
                <a:lnTo>
                  <a:pt x="3728" y="7474"/>
                </a:lnTo>
                <a:lnTo>
                  <a:pt x="3726" y="7478"/>
                </a:lnTo>
                <a:lnTo>
                  <a:pt x="3726" y="7480"/>
                </a:lnTo>
                <a:lnTo>
                  <a:pt x="3728" y="7484"/>
                </a:lnTo>
                <a:lnTo>
                  <a:pt x="3728" y="7488"/>
                </a:lnTo>
                <a:lnTo>
                  <a:pt x="3726" y="7490"/>
                </a:lnTo>
                <a:lnTo>
                  <a:pt x="3726" y="7494"/>
                </a:lnTo>
                <a:lnTo>
                  <a:pt x="3728" y="7494"/>
                </a:lnTo>
                <a:lnTo>
                  <a:pt x="3732" y="7494"/>
                </a:lnTo>
                <a:close/>
                <a:moveTo>
                  <a:pt x="3722" y="7504"/>
                </a:moveTo>
                <a:lnTo>
                  <a:pt x="3722" y="7504"/>
                </a:lnTo>
                <a:lnTo>
                  <a:pt x="3722" y="7508"/>
                </a:lnTo>
                <a:lnTo>
                  <a:pt x="3724" y="7510"/>
                </a:lnTo>
                <a:lnTo>
                  <a:pt x="3728" y="7510"/>
                </a:lnTo>
                <a:lnTo>
                  <a:pt x="3732" y="7510"/>
                </a:lnTo>
                <a:lnTo>
                  <a:pt x="3734" y="7506"/>
                </a:lnTo>
                <a:lnTo>
                  <a:pt x="3734" y="7502"/>
                </a:lnTo>
                <a:lnTo>
                  <a:pt x="3732" y="7498"/>
                </a:lnTo>
                <a:lnTo>
                  <a:pt x="3730" y="7498"/>
                </a:lnTo>
                <a:lnTo>
                  <a:pt x="3728" y="7500"/>
                </a:lnTo>
                <a:lnTo>
                  <a:pt x="3724" y="7498"/>
                </a:lnTo>
                <a:lnTo>
                  <a:pt x="3722" y="7500"/>
                </a:lnTo>
                <a:lnTo>
                  <a:pt x="3722" y="7504"/>
                </a:lnTo>
                <a:close/>
                <a:moveTo>
                  <a:pt x="3732" y="7530"/>
                </a:moveTo>
                <a:lnTo>
                  <a:pt x="3732" y="7530"/>
                </a:lnTo>
                <a:lnTo>
                  <a:pt x="3734" y="7530"/>
                </a:lnTo>
                <a:lnTo>
                  <a:pt x="3736" y="7530"/>
                </a:lnTo>
                <a:lnTo>
                  <a:pt x="3738" y="7532"/>
                </a:lnTo>
                <a:lnTo>
                  <a:pt x="3738" y="7530"/>
                </a:lnTo>
                <a:lnTo>
                  <a:pt x="3738" y="7524"/>
                </a:lnTo>
                <a:lnTo>
                  <a:pt x="3732" y="7522"/>
                </a:lnTo>
                <a:lnTo>
                  <a:pt x="3728" y="7522"/>
                </a:lnTo>
                <a:lnTo>
                  <a:pt x="3724" y="7522"/>
                </a:lnTo>
                <a:lnTo>
                  <a:pt x="3722" y="7524"/>
                </a:lnTo>
                <a:lnTo>
                  <a:pt x="3722" y="7528"/>
                </a:lnTo>
                <a:lnTo>
                  <a:pt x="3722" y="7530"/>
                </a:lnTo>
                <a:lnTo>
                  <a:pt x="3726" y="7530"/>
                </a:lnTo>
                <a:lnTo>
                  <a:pt x="3732" y="7530"/>
                </a:lnTo>
                <a:close/>
                <a:moveTo>
                  <a:pt x="3746" y="7456"/>
                </a:moveTo>
                <a:lnTo>
                  <a:pt x="3746" y="7456"/>
                </a:lnTo>
                <a:lnTo>
                  <a:pt x="3742" y="7454"/>
                </a:lnTo>
                <a:lnTo>
                  <a:pt x="3740" y="7456"/>
                </a:lnTo>
                <a:lnTo>
                  <a:pt x="3738" y="7458"/>
                </a:lnTo>
                <a:lnTo>
                  <a:pt x="3740" y="7462"/>
                </a:lnTo>
                <a:lnTo>
                  <a:pt x="3742" y="7462"/>
                </a:lnTo>
                <a:lnTo>
                  <a:pt x="3744" y="7462"/>
                </a:lnTo>
                <a:lnTo>
                  <a:pt x="3746" y="7460"/>
                </a:lnTo>
                <a:lnTo>
                  <a:pt x="3746" y="7456"/>
                </a:lnTo>
                <a:close/>
                <a:moveTo>
                  <a:pt x="3788" y="7418"/>
                </a:moveTo>
                <a:lnTo>
                  <a:pt x="3788" y="7418"/>
                </a:lnTo>
                <a:lnTo>
                  <a:pt x="3788" y="7414"/>
                </a:lnTo>
                <a:lnTo>
                  <a:pt x="3784" y="7414"/>
                </a:lnTo>
                <a:lnTo>
                  <a:pt x="3780" y="7414"/>
                </a:lnTo>
                <a:lnTo>
                  <a:pt x="3780" y="7416"/>
                </a:lnTo>
                <a:lnTo>
                  <a:pt x="3780" y="7420"/>
                </a:lnTo>
                <a:lnTo>
                  <a:pt x="3782" y="7420"/>
                </a:lnTo>
                <a:lnTo>
                  <a:pt x="3786" y="7420"/>
                </a:lnTo>
                <a:lnTo>
                  <a:pt x="3788" y="7418"/>
                </a:lnTo>
                <a:close/>
                <a:moveTo>
                  <a:pt x="3732" y="7512"/>
                </a:moveTo>
                <a:lnTo>
                  <a:pt x="3732" y="7512"/>
                </a:lnTo>
                <a:lnTo>
                  <a:pt x="3724" y="7514"/>
                </a:lnTo>
                <a:lnTo>
                  <a:pt x="3722" y="7518"/>
                </a:lnTo>
                <a:lnTo>
                  <a:pt x="3724" y="7518"/>
                </a:lnTo>
                <a:lnTo>
                  <a:pt x="3732" y="7516"/>
                </a:lnTo>
                <a:lnTo>
                  <a:pt x="3736" y="7514"/>
                </a:lnTo>
                <a:lnTo>
                  <a:pt x="3736" y="7512"/>
                </a:lnTo>
                <a:lnTo>
                  <a:pt x="3734" y="7512"/>
                </a:lnTo>
                <a:lnTo>
                  <a:pt x="3732" y="7512"/>
                </a:lnTo>
                <a:close/>
                <a:moveTo>
                  <a:pt x="3746" y="7528"/>
                </a:moveTo>
                <a:lnTo>
                  <a:pt x="3746" y="7528"/>
                </a:lnTo>
                <a:lnTo>
                  <a:pt x="3746" y="7526"/>
                </a:lnTo>
                <a:lnTo>
                  <a:pt x="3740" y="7520"/>
                </a:lnTo>
                <a:lnTo>
                  <a:pt x="3738" y="7518"/>
                </a:lnTo>
                <a:lnTo>
                  <a:pt x="3738" y="7520"/>
                </a:lnTo>
                <a:lnTo>
                  <a:pt x="3740" y="7524"/>
                </a:lnTo>
                <a:lnTo>
                  <a:pt x="3742" y="7528"/>
                </a:lnTo>
                <a:lnTo>
                  <a:pt x="3744" y="7530"/>
                </a:lnTo>
                <a:lnTo>
                  <a:pt x="3746" y="7528"/>
                </a:lnTo>
                <a:close/>
                <a:moveTo>
                  <a:pt x="3772" y="7494"/>
                </a:moveTo>
                <a:lnTo>
                  <a:pt x="3772" y="7494"/>
                </a:lnTo>
                <a:lnTo>
                  <a:pt x="3782" y="7496"/>
                </a:lnTo>
                <a:lnTo>
                  <a:pt x="3786" y="7496"/>
                </a:lnTo>
                <a:lnTo>
                  <a:pt x="3780" y="7492"/>
                </a:lnTo>
                <a:lnTo>
                  <a:pt x="3772" y="7486"/>
                </a:lnTo>
                <a:lnTo>
                  <a:pt x="3768" y="7480"/>
                </a:lnTo>
                <a:lnTo>
                  <a:pt x="3766" y="7482"/>
                </a:lnTo>
                <a:lnTo>
                  <a:pt x="3766" y="7486"/>
                </a:lnTo>
                <a:lnTo>
                  <a:pt x="3768" y="7492"/>
                </a:lnTo>
                <a:lnTo>
                  <a:pt x="3772" y="7494"/>
                </a:lnTo>
                <a:close/>
                <a:moveTo>
                  <a:pt x="4194" y="7874"/>
                </a:moveTo>
                <a:lnTo>
                  <a:pt x="4194" y="7874"/>
                </a:lnTo>
                <a:lnTo>
                  <a:pt x="4188" y="7874"/>
                </a:lnTo>
                <a:lnTo>
                  <a:pt x="4184" y="7874"/>
                </a:lnTo>
                <a:lnTo>
                  <a:pt x="4180" y="7874"/>
                </a:lnTo>
                <a:lnTo>
                  <a:pt x="4176" y="7876"/>
                </a:lnTo>
                <a:lnTo>
                  <a:pt x="4166" y="7878"/>
                </a:lnTo>
                <a:lnTo>
                  <a:pt x="4164" y="7880"/>
                </a:lnTo>
                <a:lnTo>
                  <a:pt x="4166" y="7884"/>
                </a:lnTo>
                <a:lnTo>
                  <a:pt x="4170" y="7884"/>
                </a:lnTo>
                <a:lnTo>
                  <a:pt x="4174" y="7880"/>
                </a:lnTo>
                <a:lnTo>
                  <a:pt x="4178" y="7878"/>
                </a:lnTo>
                <a:lnTo>
                  <a:pt x="4180" y="7878"/>
                </a:lnTo>
                <a:lnTo>
                  <a:pt x="4182" y="7880"/>
                </a:lnTo>
                <a:lnTo>
                  <a:pt x="4186" y="7880"/>
                </a:lnTo>
                <a:lnTo>
                  <a:pt x="4190" y="7878"/>
                </a:lnTo>
                <a:lnTo>
                  <a:pt x="4192" y="7880"/>
                </a:lnTo>
                <a:lnTo>
                  <a:pt x="4196" y="7880"/>
                </a:lnTo>
                <a:lnTo>
                  <a:pt x="4200" y="7878"/>
                </a:lnTo>
                <a:lnTo>
                  <a:pt x="4200" y="7876"/>
                </a:lnTo>
                <a:lnTo>
                  <a:pt x="4198" y="7874"/>
                </a:lnTo>
                <a:lnTo>
                  <a:pt x="4194" y="7874"/>
                </a:lnTo>
                <a:close/>
                <a:moveTo>
                  <a:pt x="4054" y="7888"/>
                </a:moveTo>
                <a:lnTo>
                  <a:pt x="4054" y="7888"/>
                </a:lnTo>
                <a:lnTo>
                  <a:pt x="4026" y="7886"/>
                </a:lnTo>
                <a:lnTo>
                  <a:pt x="4018" y="7888"/>
                </a:lnTo>
                <a:lnTo>
                  <a:pt x="4020" y="7890"/>
                </a:lnTo>
                <a:lnTo>
                  <a:pt x="4022" y="7892"/>
                </a:lnTo>
                <a:lnTo>
                  <a:pt x="4024" y="7894"/>
                </a:lnTo>
                <a:lnTo>
                  <a:pt x="4024" y="7896"/>
                </a:lnTo>
                <a:lnTo>
                  <a:pt x="4024" y="7898"/>
                </a:lnTo>
                <a:lnTo>
                  <a:pt x="4026" y="7906"/>
                </a:lnTo>
                <a:lnTo>
                  <a:pt x="4028" y="7906"/>
                </a:lnTo>
                <a:lnTo>
                  <a:pt x="4032" y="7908"/>
                </a:lnTo>
                <a:lnTo>
                  <a:pt x="4042" y="7908"/>
                </a:lnTo>
                <a:lnTo>
                  <a:pt x="4046" y="7906"/>
                </a:lnTo>
                <a:lnTo>
                  <a:pt x="4046" y="7904"/>
                </a:lnTo>
                <a:lnTo>
                  <a:pt x="4046" y="7902"/>
                </a:lnTo>
                <a:lnTo>
                  <a:pt x="4050" y="7902"/>
                </a:lnTo>
                <a:lnTo>
                  <a:pt x="4054" y="7904"/>
                </a:lnTo>
                <a:lnTo>
                  <a:pt x="4054" y="7906"/>
                </a:lnTo>
                <a:lnTo>
                  <a:pt x="4054" y="7910"/>
                </a:lnTo>
                <a:lnTo>
                  <a:pt x="4058" y="7910"/>
                </a:lnTo>
                <a:lnTo>
                  <a:pt x="4062" y="7910"/>
                </a:lnTo>
                <a:lnTo>
                  <a:pt x="4066" y="7908"/>
                </a:lnTo>
                <a:lnTo>
                  <a:pt x="4068" y="7898"/>
                </a:lnTo>
                <a:lnTo>
                  <a:pt x="4070" y="7894"/>
                </a:lnTo>
                <a:lnTo>
                  <a:pt x="4068" y="7892"/>
                </a:lnTo>
                <a:lnTo>
                  <a:pt x="4064" y="7890"/>
                </a:lnTo>
                <a:lnTo>
                  <a:pt x="4060" y="7888"/>
                </a:lnTo>
                <a:lnTo>
                  <a:pt x="4054" y="7888"/>
                </a:lnTo>
                <a:close/>
                <a:moveTo>
                  <a:pt x="4070" y="7910"/>
                </a:moveTo>
                <a:lnTo>
                  <a:pt x="4070" y="7910"/>
                </a:lnTo>
                <a:lnTo>
                  <a:pt x="4070" y="7912"/>
                </a:lnTo>
                <a:lnTo>
                  <a:pt x="4074" y="7912"/>
                </a:lnTo>
                <a:lnTo>
                  <a:pt x="4076" y="7910"/>
                </a:lnTo>
                <a:lnTo>
                  <a:pt x="4078" y="7908"/>
                </a:lnTo>
                <a:lnTo>
                  <a:pt x="4076" y="7904"/>
                </a:lnTo>
                <a:lnTo>
                  <a:pt x="4074" y="7906"/>
                </a:lnTo>
                <a:lnTo>
                  <a:pt x="4070" y="7908"/>
                </a:lnTo>
                <a:lnTo>
                  <a:pt x="4070" y="7910"/>
                </a:lnTo>
                <a:close/>
                <a:moveTo>
                  <a:pt x="4088" y="7908"/>
                </a:moveTo>
                <a:lnTo>
                  <a:pt x="4088" y="7908"/>
                </a:lnTo>
                <a:lnTo>
                  <a:pt x="4092" y="7908"/>
                </a:lnTo>
                <a:lnTo>
                  <a:pt x="4094" y="7906"/>
                </a:lnTo>
                <a:lnTo>
                  <a:pt x="4094" y="7904"/>
                </a:lnTo>
                <a:lnTo>
                  <a:pt x="4092" y="7902"/>
                </a:lnTo>
                <a:lnTo>
                  <a:pt x="4090" y="7902"/>
                </a:lnTo>
                <a:lnTo>
                  <a:pt x="4088" y="7904"/>
                </a:lnTo>
                <a:lnTo>
                  <a:pt x="4086" y="7906"/>
                </a:lnTo>
                <a:lnTo>
                  <a:pt x="4088" y="7908"/>
                </a:lnTo>
                <a:close/>
                <a:moveTo>
                  <a:pt x="1488" y="2116"/>
                </a:moveTo>
                <a:lnTo>
                  <a:pt x="1488" y="2116"/>
                </a:lnTo>
                <a:lnTo>
                  <a:pt x="1490" y="2118"/>
                </a:lnTo>
                <a:lnTo>
                  <a:pt x="1492" y="2118"/>
                </a:lnTo>
                <a:lnTo>
                  <a:pt x="1494" y="2118"/>
                </a:lnTo>
                <a:lnTo>
                  <a:pt x="1498" y="2114"/>
                </a:lnTo>
                <a:lnTo>
                  <a:pt x="1498" y="2110"/>
                </a:lnTo>
                <a:lnTo>
                  <a:pt x="1496" y="2108"/>
                </a:lnTo>
                <a:lnTo>
                  <a:pt x="1492" y="2110"/>
                </a:lnTo>
                <a:lnTo>
                  <a:pt x="1490" y="2112"/>
                </a:lnTo>
                <a:lnTo>
                  <a:pt x="1488" y="2116"/>
                </a:lnTo>
                <a:close/>
                <a:moveTo>
                  <a:pt x="1514" y="2102"/>
                </a:moveTo>
                <a:lnTo>
                  <a:pt x="1514" y="2102"/>
                </a:lnTo>
                <a:lnTo>
                  <a:pt x="1518" y="2098"/>
                </a:lnTo>
                <a:lnTo>
                  <a:pt x="1522" y="2092"/>
                </a:lnTo>
                <a:lnTo>
                  <a:pt x="1524" y="2088"/>
                </a:lnTo>
                <a:lnTo>
                  <a:pt x="1522" y="2088"/>
                </a:lnTo>
                <a:lnTo>
                  <a:pt x="1516" y="2094"/>
                </a:lnTo>
                <a:lnTo>
                  <a:pt x="1508" y="2100"/>
                </a:lnTo>
                <a:lnTo>
                  <a:pt x="1506" y="2102"/>
                </a:lnTo>
                <a:lnTo>
                  <a:pt x="1508" y="2106"/>
                </a:lnTo>
                <a:lnTo>
                  <a:pt x="1510" y="2106"/>
                </a:lnTo>
                <a:lnTo>
                  <a:pt x="1514" y="2102"/>
                </a:lnTo>
                <a:close/>
                <a:moveTo>
                  <a:pt x="1474" y="2094"/>
                </a:moveTo>
                <a:lnTo>
                  <a:pt x="1474" y="2094"/>
                </a:lnTo>
                <a:lnTo>
                  <a:pt x="1476" y="2096"/>
                </a:lnTo>
                <a:lnTo>
                  <a:pt x="1480" y="2092"/>
                </a:lnTo>
                <a:lnTo>
                  <a:pt x="1478" y="2088"/>
                </a:lnTo>
                <a:lnTo>
                  <a:pt x="1474" y="2088"/>
                </a:lnTo>
                <a:lnTo>
                  <a:pt x="1470" y="2090"/>
                </a:lnTo>
                <a:lnTo>
                  <a:pt x="1470" y="2092"/>
                </a:lnTo>
                <a:lnTo>
                  <a:pt x="1474" y="2094"/>
                </a:lnTo>
                <a:close/>
                <a:moveTo>
                  <a:pt x="1420" y="2104"/>
                </a:moveTo>
                <a:lnTo>
                  <a:pt x="1420" y="2104"/>
                </a:lnTo>
                <a:lnTo>
                  <a:pt x="1418" y="2100"/>
                </a:lnTo>
                <a:lnTo>
                  <a:pt x="1416" y="2096"/>
                </a:lnTo>
                <a:lnTo>
                  <a:pt x="1408" y="2088"/>
                </a:lnTo>
                <a:lnTo>
                  <a:pt x="1406" y="2084"/>
                </a:lnTo>
                <a:lnTo>
                  <a:pt x="1406" y="2082"/>
                </a:lnTo>
                <a:lnTo>
                  <a:pt x="1408" y="2080"/>
                </a:lnTo>
                <a:lnTo>
                  <a:pt x="1406" y="2078"/>
                </a:lnTo>
                <a:lnTo>
                  <a:pt x="1404" y="2072"/>
                </a:lnTo>
                <a:lnTo>
                  <a:pt x="1402" y="2074"/>
                </a:lnTo>
                <a:lnTo>
                  <a:pt x="1400" y="2076"/>
                </a:lnTo>
                <a:lnTo>
                  <a:pt x="1398" y="2080"/>
                </a:lnTo>
                <a:lnTo>
                  <a:pt x="1402" y="2088"/>
                </a:lnTo>
                <a:lnTo>
                  <a:pt x="1410" y="2100"/>
                </a:lnTo>
                <a:lnTo>
                  <a:pt x="1414" y="2106"/>
                </a:lnTo>
                <a:lnTo>
                  <a:pt x="1418" y="2108"/>
                </a:lnTo>
                <a:lnTo>
                  <a:pt x="1420" y="2108"/>
                </a:lnTo>
                <a:lnTo>
                  <a:pt x="1420" y="2104"/>
                </a:lnTo>
                <a:close/>
                <a:moveTo>
                  <a:pt x="628" y="1922"/>
                </a:moveTo>
                <a:lnTo>
                  <a:pt x="628" y="1922"/>
                </a:lnTo>
                <a:lnTo>
                  <a:pt x="624" y="1918"/>
                </a:lnTo>
                <a:lnTo>
                  <a:pt x="624" y="1916"/>
                </a:lnTo>
                <a:lnTo>
                  <a:pt x="624" y="1912"/>
                </a:lnTo>
                <a:lnTo>
                  <a:pt x="622" y="1908"/>
                </a:lnTo>
                <a:lnTo>
                  <a:pt x="618" y="1906"/>
                </a:lnTo>
                <a:lnTo>
                  <a:pt x="616" y="1906"/>
                </a:lnTo>
                <a:lnTo>
                  <a:pt x="612" y="1908"/>
                </a:lnTo>
                <a:lnTo>
                  <a:pt x="608" y="1906"/>
                </a:lnTo>
                <a:lnTo>
                  <a:pt x="602" y="1902"/>
                </a:lnTo>
                <a:lnTo>
                  <a:pt x="596" y="1900"/>
                </a:lnTo>
                <a:lnTo>
                  <a:pt x="592" y="1900"/>
                </a:lnTo>
                <a:lnTo>
                  <a:pt x="592" y="1902"/>
                </a:lnTo>
                <a:lnTo>
                  <a:pt x="592" y="1904"/>
                </a:lnTo>
                <a:lnTo>
                  <a:pt x="594" y="1908"/>
                </a:lnTo>
                <a:lnTo>
                  <a:pt x="592" y="1910"/>
                </a:lnTo>
                <a:lnTo>
                  <a:pt x="588" y="1914"/>
                </a:lnTo>
                <a:lnTo>
                  <a:pt x="580" y="1914"/>
                </a:lnTo>
                <a:lnTo>
                  <a:pt x="578" y="1912"/>
                </a:lnTo>
                <a:lnTo>
                  <a:pt x="574" y="1908"/>
                </a:lnTo>
                <a:lnTo>
                  <a:pt x="570" y="1904"/>
                </a:lnTo>
                <a:lnTo>
                  <a:pt x="568" y="1906"/>
                </a:lnTo>
                <a:lnTo>
                  <a:pt x="566" y="1912"/>
                </a:lnTo>
                <a:lnTo>
                  <a:pt x="564" y="1918"/>
                </a:lnTo>
                <a:lnTo>
                  <a:pt x="564" y="1922"/>
                </a:lnTo>
                <a:lnTo>
                  <a:pt x="562" y="1924"/>
                </a:lnTo>
                <a:lnTo>
                  <a:pt x="558" y="1922"/>
                </a:lnTo>
                <a:lnTo>
                  <a:pt x="550" y="1922"/>
                </a:lnTo>
                <a:lnTo>
                  <a:pt x="544" y="1924"/>
                </a:lnTo>
                <a:lnTo>
                  <a:pt x="538" y="1926"/>
                </a:lnTo>
                <a:lnTo>
                  <a:pt x="534" y="1932"/>
                </a:lnTo>
                <a:lnTo>
                  <a:pt x="530" y="1936"/>
                </a:lnTo>
                <a:lnTo>
                  <a:pt x="530" y="1940"/>
                </a:lnTo>
                <a:lnTo>
                  <a:pt x="530" y="1944"/>
                </a:lnTo>
                <a:lnTo>
                  <a:pt x="534" y="1952"/>
                </a:lnTo>
                <a:lnTo>
                  <a:pt x="538" y="1962"/>
                </a:lnTo>
                <a:lnTo>
                  <a:pt x="542" y="1968"/>
                </a:lnTo>
                <a:lnTo>
                  <a:pt x="544" y="1970"/>
                </a:lnTo>
                <a:lnTo>
                  <a:pt x="548" y="1970"/>
                </a:lnTo>
                <a:lnTo>
                  <a:pt x="550" y="1968"/>
                </a:lnTo>
                <a:lnTo>
                  <a:pt x="556" y="1964"/>
                </a:lnTo>
                <a:lnTo>
                  <a:pt x="560" y="1964"/>
                </a:lnTo>
                <a:lnTo>
                  <a:pt x="562" y="1964"/>
                </a:lnTo>
                <a:lnTo>
                  <a:pt x="564" y="1966"/>
                </a:lnTo>
                <a:lnTo>
                  <a:pt x="562" y="1968"/>
                </a:lnTo>
                <a:lnTo>
                  <a:pt x="560" y="1972"/>
                </a:lnTo>
                <a:lnTo>
                  <a:pt x="556" y="1978"/>
                </a:lnTo>
                <a:lnTo>
                  <a:pt x="556" y="1980"/>
                </a:lnTo>
                <a:lnTo>
                  <a:pt x="560" y="1980"/>
                </a:lnTo>
                <a:lnTo>
                  <a:pt x="566" y="1976"/>
                </a:lnTo>
                <a:lnTo>
                  <a:pt x="574" y="1970"/>
                </a:lnTo>
                <a:lnTo>
                  <a:pt x="576" y="1966"/>
                </a:lnTo>
                <a:lnTo>
                  <a:pt x="576" y="1962"/>
                </a:lnTo>
                <a:lnTo>
                  <a:pt x="578" y="1956"/>
                </a:lnTo>
                <a:lnTo>
                  <a:pt x="580" y="1954"/>
                </a:lnTo>
                <a:lnTo>
                  <a:pt x="586" y="1950"/>
                </a:lnTo>
                <a:lnTo>
                  <a:pt x="596" y="1948"/>
                </a:lnTo>
                <a:lnTo>
                  <a:pt x="610" y="1946"/>
                </a:lnTo>
                <a:lnTo>
                  <a:pt x="620" y="1940"/>
                </a:lnTo>
                <a:lnTo>
                  <a:pt x="628" y="1936"/>
                </a:lnTo>
                <a:lnTo>
                  <a:pt x="632" y="1930"/>
                </a:lnTo>
                <a:lnTo>
                  <a:pt x="632" y="1924"/>
                </a:lnTo>
                <a:lnTo>
                  <a:pt x="632" y="1922"/>
                </a:lnTo>
                <a:lnTo>
                  <a:pt x="628" y="1922"/>
                </a:lnTo>
                <a:close/>
                <a:moveTo>
                  <a:pt x="620" y="1874"/>
                </a:moveTo>
                <a:lnTo>
                  <a:pt x="620" y="1874"/>
                </a:lnTo>
                <a:lnTo>
                  <a:pt x="616" y="1870"/>
                </a:lnTo>
                <a:lnTo>
                  <a:pt x="612" y="1868"/>
                </a:lnTo>
                <a:lnTo>
                  <a:pt x="608" y="1870"/>
                </a:lnTo>
                <a:lnTo>
                  <a:pt x="608" y="1876"/>
                </a:lnTo>
                <a:lnTo>
                  <a:pt x="608" y="1880"/>
                </a:lnTo>
                <a:lnTo>
                  <a:pt x="606" y="1880"/>
                </a:lnTo>
                <a:lnTo>
                  <a:pt x="602" y="1880"/>
                </a:lnTo>
                <a:lnTo>
                  <a:pt x="596" y="1882"/>
                </a:lnTo>
                <a:lnTo>
                  <a:pt x="592" y="1886"/>
                </a:lnTo>
                <a:lnTo>
                  <a:pt x="592" y="1890"/>
                </a:lnTo>
                <a:lnTo>
                  <a:pt x="594" y="1894"/>
                </a:lnTo>
                <a:lnTo>
                  <a:pt x="600" y="1898"/>
                </a:lnTo>
                <a:lnTo>
                  <a:pt x="606" y="1900"/>
                </a:lnTo>
                <a:lnTo>
                  <a:pt x="610" y="1898"/>
                </a:lnTo>
                <a:lnTo>
                  <a:pt x="614" y="1894"/>
                </a:lnTo>
                <a:lnTo>
                  <a:pt x="618" y="1890"/>
                </a:lnTo>
                <a:lnTo>
                  <a:pt x="622" y="1890"/>
                </a:lnTo>
                <a:lnTo>
                  <a:pt x="632" y="1888"/>
                </a:lnTo>
                <a:lnTo>
                  <a:pt x="636" y="1886"/>
                </a:lnTo>
                <a:lnTo>
                  <a:pt x="640" y="1884"/>
                </a:lnTo>
                <a:lnTo>
                  <a:pt x="640" y="1880"/>
                </a:lnTo>
                <a:lnTo>
                  <a:pt x="636" y="1874"/>
                </a:lnTo>
                <a:lnTo>
                  <a:pt x="634" y="1872"/>
                </a:lnTo>
                <a:lnTo>
                  <a:pt x="632" y="1872"/>
                </a:lnTo>
                <a:lnTo>
                  <a:pt x="628" y="1874"/>
                </a:lnTo>
                <a:lnTo>
                  <a:pt x="624" y="1876"/>
                </a:lnTo>
                <a:lnTo>
                  <a:pt x="622" y="1876"/>
                </a:lnTo>
                <a:lnTo>
                  <a:pt x="620" y="1874"/>
                </a:lnTo>
                <a:close/>
                <a:moveTo>
                  <a:pt x="830" y="1754"/>
                </a:moveTo>
                <a:lnTo>
                  <a:pt x="830" y="1754"/>
                </a:lnTo>
                <a:lnTo>
                  <a:pt x="820" y="1766"/>
                </a:lnTo>
                <a:lnTo>
                  <a:pt x="804" y="1784"/>
                </a:lnTo>
                <a:lnTo>
                  <a:pt x="802" y="1786"/>
                </a:lnTo>
                <a:lnTo>
                  <a:pt x="806" y="1786"/>
                </a:lnTo>
                <a:lnTo>
                  <a:pt x="818" y="1782"/>
                </a:lnTo>
                <a:lnTo>
                  <a:pt x="822" y="1780"/>
                </a:lnTo>
                <a:lnTo>
                  <a:pt x="826" y="1776"/>
                </a:lnTo>
                <a:lnTo>
                  <a:pt x="828" y="1772"/>
                </a:lnTo>
                <a:lnTo>
                  <a:pt x="834" y="1764"/>
                </a:lnTo>
                <a:lnTo>
                  <a:pt x="840" y="1756"/>
                </a:lnTo>
                <a:lnTo>
                  <a:pt x="840" y="1752"/>
                </a:lnTo>
                <a:lnTo>
                  <a:pt x="838" y="1752"/>
                </a:lnTo>
                <a:lnTo>
                  <a:pt x="836" y="1750"/>
                </a:lnTo>
                <a:lnTo>
                  <a:pt x="830" y="1754"/>
                </a:lnTo>
                <a:close/>
                <a:moveTo>
                  <a:pt x="864" y="1744"/>
                </a:moveTo>
                <a:lnTo>
                  <a:pt x="864" y="1744"/>
                </a:lnTo>
                <a:lnTo>
                  <a:pt x="856" y="1742"/>
                </a:lnTo>
                <a:lnTo>
                  <a:pt x="852" y="1744"/>
                </a:lnTo>
                <a:lnTo>
                  <a:pt x="852" y="1748"/>
                </a:lnTo>
                <a:lnTo>
                  <a:pt x="852" y="1756"/>
                </a:lnTo>
                <a:lnTo>
                  <a:pt x="856" y="1758"/>
                </a:lnTo>
                <a:lnTo>
                  <a:pt x="860" y="1756"/>
                </a:lnTo>
                <a:lnTo>
                  <a:pt x="870" y="1752"/>
                </a:lnTo>
                <a:lnTo>
                  <a:pt x="874" y="1750"/>
                </a:lnTo>
                <a:lnTo>
                  <a:pt x="874" y="1748"/>
                </a:lnTo>
                <a:lnTo>
                  <a:pt x="872" y="1746"/>
                </a:lnTo>
                <a:lnTo>
                  <a:pt x="864" y="1744"/>
                </a:lnTo>
                <a:close/>
                <a:moveTo>
                  <a:pt x="1368" y="1942"/>
                </a:moveTo>
                <a:lnTo>
                  <a:pt x="1368" y="1942"/>
                </a:lnTo>
                <a:lnTo>
                  <a:pt x="1372" y="1942"/>
                </a:lnTo>
                <a:lnTo>
                  <a:pt x="1372" y="1940"/>
                </a:lnTo>
                <a:lnTo>
                  <a:pt x="1372" y="1934"/>
                </a:lnTo>
                <a:lnTo>
                  <a:pt x="1370" y="1928"/>
                </a:lnTo>
                <a:lnTo>
                  <a:pt x="1370" y="1924"/>
                </a:lnTo>
                <a:lnTo>
                  <a:pt x="1372" y="1922"/>
                </a:lnTo>
                <a:lnTo>
                  <a:pt x="1372" y="1920"/>
                </a:lnTo>
                <a:lnTo>
                  <a:pt x="1370" y="1912"/>
                </a:lnTo>
                <a:lnTo>
                  <a:pt x="1360" y="1892"/>
                </a:lnTo>
                <a:lnTo>
                  <a:pt x="1358" y="1888"/>
                </a:lnTo>
                <a:lnTo>
                  <a:pt x="1356" y="1886"/>
                </a:lnTo>
                <a:lnTo>
                  <a:pt x="1350" y="1886"/>
                </a:lnTo>
                <a:lnTo>
                  <a:pt x="1344" y="1884"/>
                </a:lnTo>
                <a:lnTo>
                  <a:pt x="1342" y="1884"/>
                </a:lnTo>
                <a:lnTo>
                  <a:pt x="1338" y="1880"/>
                </a:lnTo>
                <a:lnTo>
                  <a:pt x="1332" y="1876"/>
                </a:lnTo>
                <a:lnTo>
                  <a:pt x="1332" y="1878"/>
                </a:lnTo>
                <a:lnTo>
                  <a:pt x="1334" y="1894"/>
                </a:lnTo>
                <a:lnTo>
                  <a:pt x="1338" y="1912"/>
                </a:lnTo>
                <a:lnTo>
                  <a:pt x="1340" y="1922"/>
                </a:lnTo>
                <a:lnTo>
                  <a:pt x="1344" y="1932"/>
                </a:lnTo>
                <a:lnTo>
                  <a:pt x="1348" y="1940"/>
                </a:lnTo>
                <a:lnTo>
                  <a:pt x="1346" y="1942"/>
                </a:lnTo>
                <a:lnTo>
                  <a:pt x="1342" y="1946"/>
                </a:lnTo>
                <a:lnTo>
                  <a:pt x="1342" y="1950"/>
                </a:lnTo>
                <a:lnTo>
                  <a:pt x="1342" y="1956"/>
                </a:lnTo>
                <a:lnTo>
                  <a:pt x="1342" y="1960"/>
                </a:lnTo>
                <a:lnTo>
                  <a:pt x="1346" y="1960"/>
                </a:lnTo>
                <a:lnTo>
                  <a:pt x="1358" y="1954"/>
                </a:lnTo>
                <a:lnTo>
                  <a:pt x="1360" y="1952"/>
                </a:lnTo>
                <a:lnTo>
                  <a:pt x="1362" y="1950"/>
                </a:lnTo>
                <a:lnTo>
                  <a:pt x="1362" y="1946"/>
                </a:lnTo>
                <a:lnTo>
                  <a:pt x="1362" y="1944"/>
                </a:lnTo>
                <a:lnTo>
                  <a:pt x="1368" y="1942"/>
                </a:lnTo>
                <a:close/>
                <a:moveTo>
                  <a:pt x="1338" y="1970"/>
                </a:moveTo>
                <a:lnTo>
                  <a:pt x="1338" y="1970"/>
                </a:lnTo>
                <a:lnTo>
                  <a:pt x="1334" y="1956"/>
                </a:lnTo>
                <a:lnTo>
                  <a:pt x="1332" y="1946"/>
                </a:lnTo>
                <a:lnTo>
                  <a:pt x="1326" y="1938"/>
                </a:lnTo>
                <a:lnTo>
                  <a:pt x="1316" y="1932"/>
                </a:lnTo>
                <a:lnTo>
                  <a:pt x="1312" y="1930"/>
                </a:lnTo>
                <a:lnTo>
                  <a:pt x="1308" y="1930"/>
                </a:lnTo>
                <a:lnTo>
                  <a:pt x="1304" y="1932"/>
                </a:lnTo>
                <a:lnTo>
                  <a:pt x="1302" y="1934"/>
                </a:lnTo>
                <a:lnTo>
                  <a:pt x="1302" y="1942"/>
                </a:lnTo>
                <a:lnTo>
                  <a:pt x="1302" y="1946"/>
                </a:lnTo>
                <a:lnTo>
                  <a:pt x="1310" y="1952"/>
                </a:lnTo>
                <a:lnTo>
                  <a:pt x="1312" y="1958"/>
                </a:lnTo>
                <a:lnTo>
                  <a:pt x="1312" y="1966"/>
                </a:lnTo>
                <a:lnTo>
                  <a:pt x="1312" y="1970"/>
                </a:lnTo>
                <a:lnTo>
                  <a:pt x="1312" y="1972"/>
                </a:lnTo>
                <a:lnTo>
                  <a:pt x="1316" y="1976"/>
                </a:lnTo>
                <a:lnTo>
                  <a:pt x="1320" y="1978"/>
                </a:lnTo>
                <a:lnTo>
                  <a:pt x="1320" y="1980"/>
                </a:lnTo>
                <a:lnTo>
                  <a:pt x="1320" y="1984"/>
                </a:lnTo>
                <a:lnTo>
                  <a:pt x="1322" y="1988"/>
                </a:lnTo>
                <a:lnTo>
                  <a:pt x="1324" y="1988"/>
                </a:lnTo>
                <a:lnTo>
                  <a:pt x="1326" y="1988"/>
                </a:lnTo>
                <a:lnTo>
                  <a:pt x="1326" y="1992"/>
                </a:lnTo>
                <a:lnTo>
                  <a:pt x="1326" y="1998"/>
                </a:lnTo>
                <a:lnTo>
                  <a:pt x="1326" y="2002"/>
                </a:lnTo>
                <a:lnTo>
                  <a:pt x="1332" y="2006"/>
                </a:lnTo>
                <a:lnTo>
                  <a:pt x="1338" y="2016"/>
                </a:lnTo>
                <a:lnTo>
                  <a:pt x="1340" y="2016"/>
                </a:lnTo>
                <a:lnTo>
                  <a:pt x="1342" y="2014"/>
                </a:lnTo>
                <a:lnTo>
                  <a:pt x="1342" y="2008"/>
                </a:lnTo>
                <a:lnTo>
                  <a:pt x="1340" y="1998"/>
                </a:lnTo>
                <a:lnTo>
                  <a:pt x="1340" y="1992"/>
                </a:lnTo>
                <a:lnTo>
                  <a:pt x="1340" y="1990"/>
                </a:lnTo>
                <a:lnTo>
                  <a:pt x="1342" y="1984"/>
                </a:lnTo>
                <a:lnTo>
                  <a:pt x="1338" y="1970"/>
                </a:lnTo>
                <a:close/>
                <a:moveTo>
                  <a:pt x="1294" y="1940"/>
                </a:moveTo>
                <a:lnTo>
                  <a:pt x="1294" y="1940"/>
                </a:lnTo>
                <a:lnTo>
                  <a:pt x="1292" y="1942"/>
                </a:lnTo>
                <a:lnTo>
                  <a:pt x="1292" y="1946"/>
                </a:lnTo>
                <a:lnTo>
                  <a:pt x="1292" y="1954"/>
                </a:lnTo>
                <a:lnTo>
                  <a:pt x="1292" y="1962"/>
                </a:lnTo>
                <a:lnTo>
                  <a:pt x="1294" y="1962"/>
                </a:lnTo>
                <a:lnTo>
                  <a:pt x="1298" y="1962"/>
                </a:lnTo>
                <a:lnTo>
                  <a:pt x="1300" y="1960"/>
                </a:lnTo>
                <a:lnTo>
                  <a:pt x="1300" y="1956"/>
                </a:lnTo>
                <a:lnTo>
                  <a:pt x="1300" y="1948"/>
                </a:lnTo>
                <a:lnTo>
                  <a:pt x="1296" y="1942"/>
                </a:lnTo>
                <a:lnTo>
                  <a:pt x="1294" y="1940"/>
                </a:lnTo>
                <a:close/>
                <a:moveTo>
                  <a:pt x="1300" y="1922"/>
                </a:moveTo>
                <a:lnTo>
                  <a:pt x="1300" y="1922"/>
                </a:lnTo>
                <a:lnTo>
                  <a:pt x="1298" y="1916"/>
                </a:lnTo>
                <a:lnTo>
                  <a:pt x="1300" y="1914"/>
                </a:lnTo>
                <a:lnTo>
                  <a:pt x="1304" y="1916"/>
                </a:lnTo>
                <a:lnTo>
                  <a:pt x="1314" y="1922"/>
                </a:lnTo>
                <a:lnTo>
                  <a:pt x="1324" y="1928"/>
                </a:lnTo>
                <a:lnTo>
                  <a:pt x="1330" y="1930"/>
                </a:lnTo>
                <a:lnTo>
                  <a:pt x="1332" y="1930"/>
                </a:lnTo>
                <a:lnTo>
                  <a:pt x="1334" y="1928"/>
                </a:lnTo>
                <a:lnTo>
                  <a:pt x="1332" y="1920"/>
                </a:lnTo>
                <a:lnTo>
                  <a:pt x="1328" y="1910"/>
                </a:lnTo>
                <a:lnTo>
                  <a:pt x="1328" y="1908"/>
                </a:lnTo>
                <a:lnTo>
                  <a:pt x="1330" y="1902"/>
                </a:lnTo>
                <a:lnTo>
                  <a:pt x="1330" y="1900"/>
                </a:lnTo>
                <a:lnTo>
                  <a:pt x="1328" y="1896"/>
                </a:lnTo>
                <a:lnTo>
                  <a:pt x="1320" y="1890"/>
                </a:lnTo>
                <a:lnTo>
                  <a:pt x="1302" y="1882"/>
                </a:lnTo>
                <a:lnTo>
                  <a:pt x="1294" y="1880"/>
                </a:lnTo>
                <a:lnTo>
                  <a:pt x="1288" y="1882"/>
                </a:lnTo>
                <a:lnTo>
                  <a:pt x="1284" y="1884"/>
                </a:lnTo>
                <a:lnTo>
                  <a:pt x="1278" y="1884"/>
                </a:lnTo>
                <a:lnTo>
                  <a:pt x="1274" y="1884"/>
                </a:lnTo>
                <a:lnTo>
                  <a:pt x="1272" y="1886"/>
                </a:lnTo>
                <a:lnTo>
                  <a:pt x="1268" y="1892"/>
                </a:lnTo>
                <a:lnTo>
                  <a:pt x="1266" y="1898"/>
                </a:lnTo>
                <a:lnTo>
                  <a:pt x="1266" y="1902"/>
                </a:lnTo>
                <a:lnTo>
                  <a:pt x="1268" y="1906"/>
                </a:lnTo>
                <a:lnTo>
                  <a:pt x="1276" y="1910"/>
                </a:lnTo>
                <a:lnTo>
                  <a:pt x="1278" y="1912"/>
                </a:lnTo>
                <a:lnTo>
                  <a:pt x="1280" y="1914"/>
                </a:lnTo>
                <a:lnTo>
                  <a:pt x="1280" y="1918"/>
                </a:lnTo>
                <a:lnTo>
                  <a:pt x="1280" y="1924"/>
                </a:lnTo>
                <a:lnTo>
                  <a:pt x="1284" y="1928"/>
                </a:lnTo>
                <a:lnTo>
                  <a:pt x="1288" y="1932"/>
                </a:lnTo>
                <a:lnTo>
                  <a:pt x="1294" y="1934"/>
                </a:lnTo>
                <a:lnTo>
                  <a:pt x="1298" y="1932"/>
                </a:lnTo>
                <a:lnTo>
                  <a:pt x="1302" y="1926"/>
                </a:lnTo>
                <a:lnTo>
                  <a:pt x="1302" y="1924"/>
                </a:lnTo>
                <a:lnTo>
                  <a:pt x="1300" y="1922"/>
                </a:lnTo>
                <a:close/>
                <a:moveTo>
                  <a:pt x="1404" y="1984"/>
                </a:moveTo>
                <a:lnTo>
                  <a:pt x="1404" y="1984"/>
                </a:lnTo>
                <a:lnTo>
                  <a:pt x="1406" y="1982"/>
                </a:lnTo>
                <a:lnTo>
                  <a:pt x="1408" y="1976"/>
                </a:lnTo>
                <a:lnTo>
                  <a:pt x="1410" y="1970"/>
                </a:lnTo>
                <a:lnTo>
                  <a:pt x="1408" y="1964"/>
                </a:lnTo>
                <a:lnTo>
                  <a:pt x="1404" y="1962"/>
                </a:lnTo>
                <a:lnTo>
                  <a:pt x="1400" y="1962"/>
                </a:lnTo>
                <a:lnTo>
                  <a:pt x="1394" y="1962"/>
                </a:lnTo>
                <a:lnTo>
                  <a:pt x="1388" y="1960"/>
                </a:lnTo>
                <a:lnTo>
                  <a:pt x="1382" y="1956"/>
                </a:lnTo>
                <a:lnTo>
                  <a:pt x="1374" y="1956"/>
                </a:lnTo>
                <a:lnTo>
                  <a:pt x="1370" y="1958"/>
                </a:lnTo>
                <a:lnTo>
                  <a:pt x="1370" y="1962"/>
                </a:lnTo>
                <a:lnTo>
                  <a:pt x="1370" y="1966"/>
                </a:lnTo>
                <a:lnTo>
                  <a:pt x="1370" y="1970"/>
                </a:lnTo>
                <a:lnTo>
                  <a:pt x="1372" y="1970"/>
                </a:lnTo>
                <a:lnTo>
                  <a:pt x="1378" y="1970"/>
                </a:lnTo>
                <a:lnTo>
                  <a:pt x="1380" y="1970"/>
                </a:lnTo>
                <a:lnTo>
                  <a:pt x="1382" y="1972"/>
                </a:lnTo>
                <a:lnTo>
                  <a:pt x="1382" y="1976"/>
                </a:lnTo>
                <a:lnTo>
                  <a:pt x="1382" y="1982"/>
                </a:lnTo>
                <a:lnTo>
                  <a:pt x="1382" y="1992"/>
                </a:lnTo>
                <a:lnTo>
                  <a:pt x="1384" y="1994"/>
                </a:lnTo>
                <a:lnTo>
                  <a:pt x="1386" y="1996"/>
                </a:lnTo>
                <a:lnTo>
                  <a:pt x="1390" y="1996"/>
                </a:lnTo>
                <a:lnTo>
                  <a:pt x="1398" y="1996"/>
                </a:lnTo>
                <a:lnTo>
                  <a:pt x="1402" y="1996"/>
                </a:lnTo>
                <a:lnTo>
                  <a:pt x="1404" y="1996"/>
                </a:lnTo>
                <a:lnTo>
                  <a:pt x="1404" y="1992"/>
                </a:lnTo>
                <a:lnTo>
                  <a:pt x="1404" y="1988"/>
                </a:lnTo>
                <a:lnTo>
                  <a:pt x="1404" y="1986"/>
                </a:lnTo>
                <a:lnTo>
                  <a:pt x="1404" y="1984"/>
                </a:lnTo>
                <a:close/>
                <a:moveTo>
                  <a:pt x="1376" y="1988"/>
                </a:moveTo>
                <a:lnTo>
                  <a:pt x="1376" y="1988"/>
                </a:lnTo>
                <a:lnTo>
                  <a:pt x="1378" y="1980"/>
                </a:lnTo>
                <a:lnTo>
                  <a:pt x="1376" y="1978"/>
                </a:lnTo>
                <a:lnTo>
                  <a:pt x="1374" y="1976"/>
                </a:lnTo>
                <a:lnTo>
                  <a:pt x="1370" y="1974"/>
                </a:lnTo>
                <a:lnTo>
                  <a:pt x="1366" y="1970"/>
                </a:lnTo>
                <a:lnTo>
                  <a:pt x="1364" y="1966"/>
                </a:lnTo>
                <a:lnTo>
                  <a:pt x="1360" y="1966"/>
                </a:lnTo>
                <a:lnTo>
                  <a:pt x="1356" y="1968"/>
                </a:lnTo>
                <a:lnTo>
                  <a:pt x="1352" y="1972"/>
                </a:lnTo>
                <a:lnTo>
                  <a:pt x="1350" y="1974"/>
                </a:lnTo>
                <a:lnTo>
                  <a:pt x="1350" y="1978"/>
                </a:lnTo>
                <a:lnTo>
                  <a:pt x="1354" y="1984"/>
                </a:lnTo>
                <a:lnTo>
                  <a:pt x="1364" y="1996"/>
                </a:lnTo>
                <a:lnTo>
                  <a:pt x="1366" y="2000"/>
                </a:lnTo>
                <a:lnTo>
                  <a:pt x="1364" y="2000"/>
                </a:lnTo>
                <a:lnTo>
                  <a:pt x="1362" y="2000"/>
                </a:lnTo>
                <a:lnTo>
                  <a:pt x="1358" y="2000"/>
                </a:lnTo>
                <a:lnTo>
                  <a:pt x="1356" y="2004"/>
                </a:lnTo>
                <a:lnTo>
                  <a:pt x="1356" y="2010"/>
                </a:lnTo>
                <a:lnTo>
                  <a:pt x="1358" y="2020"/>
                </a:lnTo>
                <a:lnTo>
                  <a:pt x="1360" y="2022"/>
                </a:lnTo>
                <a:lnTo>
                  <a:pt x="1362" y="2022"/>
                </a:lnTo>
                <a:lnTo>
                  <a:pt x="1362" y="2018"/>
                </a:lnTo>
                <a:lnTo>
                  <a:pt x="1364" y="2014"/>
                </a:lnTo>
                <a:lnTo>
                  <a:pt x="1364" y="2012"/>
                </a:lnTo>
                <a:lnTo>
                  <a:pt x="1366" y="2014"/>
                </a:lnTo>
                <a:lnTo>
                  <a:pt x="1368" y="2020"/>
                </a:lnTo>
                <a:lnTo>
                  <a:pt x="1370" y="2020"/>
                </a:lnTo>
                <a:lnTo>
                  <a:pt x="1372" y="2012"/>
                </a:lnTo>
                <a:lnTo>
                  <a:pt x="1374" y="2008"/>
                </a:lnTo>
                <a:lnTo>
                  <a:pt x="1374" y="2002"/>
                </a:lnTo>
                <a:lnTo>
                  <a:pt x="1374" y="1996"/>
                </a:lnTo>
                <a:lnTo>
                  <a:pt x="1376" y="1988"/>
                </a:lnTo>
                <a:close/>
                <a:moveTo>
                  <a:pt x="1392" y="2016"/>
                </a:moveTo>
                <a:lnTo>
                  <a:pt x="1392" y="2016"/>
                </a:lnTo>
                <a:lnTo>
                  <a:pt x="1384" y="2016"/>
                </a:lnTo>
                <a:lnTo>
                  <a:pt x="1382" y="2016"/>
                </a:lnTo>
                <a:lnTo>
                  <a:pt x="1384" y="2018"/>
                </a:lnTo>
                <a:lnTo>
                  <a:pt x="1384" y="2020"/>
                </a:lnTo>
                <a:lnTo>
                  <a:pt x="1382" y="2020"/>
                </a:lnTo>
                <a:lnTo>
                  <a:pt x="1378" y="2022"/>
                </a:lnTo>
                <a:lnTo>
                  <a:pt x="1376" y="2024"/>
                </a:lnTo>
                <a:lnTo>
                  <a:pt x="1376" y="2028"/>
                </a:lnTo>
                <a:lnTo>
                  <a:pt x="1376" y="2030"/>
                </a:lnTo>
                <a:lnTo>
                  <a:pt x="1378" y="2030"/>
                </a:lnTo>
                <a:lnTo>
                  <a:pt x="1384" y="2028"/>
                </a:lnTo>
                <a:lnTo>
                  <a:pt x="1386" y="2026"/>
                </a:lnTo>
                <a:lnTo>
                  <a:pt x="1392" y="2026"/>
                </a:lnTo>
                <a:lnTo>
                  <a:pt x="1396" y="2024"/>
                </a:lnTo>
                <a:lnTo>
                  <a:pt x="1396" y="2022"/>
                </a:lnTo>
                <a:lnTo>
                  <a:pt x="1396" y="2018"/>
                </a:lnTo>
                <a:lnTo>
                  <a:pt x="1392" y="2016"/>
                </a:lnTo>
                <a:close/>
                <a:moveTo>
                  <a:pt x="1406" y="2070"/>
                </a:moveTo>
                <a:lnTo>
                  <a:pt x="1406" y="2070"/>
                </a:lnTo>
                <a:lnTo>
                  <a:pt x="1410" y="2070"/>
                </a:lnTo>
                <a:lnTo>
                  <a:pt x="1410" y="2072"/>
                </a:lnTo>
                <a:lnTo>
                  <a:pt x="1412" y="2074"/>
                </a:lnTo>
                <a:lnTo>
                  <a:pt x="1416" y="2072"/>
                </a:lnTo>
                <a:lnTo>
                  <a:pt x="1418" y="2074"/>
                </a:lnTo>
                <a:lnTo>
                  <a:pt x="1424" y="2080"/>
                </a:lnTo>
                <a:lnTo>
                  <a:pt x="1426" y="2084"/>
                </a:lnTo>
                <a:lnTo>
                  <a:pt x="1426" y="2086"/>
                </a:lnTo>
                <a:lnTo>
                  <a:pt x="1426" y="2088"/>
                </a:lnTo>
                <a:lnTo>
                  <a:pt x="1428" y="2090"/>
                </a:lnTo>
                <a:lnTo>
                  <a:pt x="1430" y="2092"/>
                </a:lnTo>
                <a:lnTo>
                  <a:pt x="1432" y="2090"/>
                </a:lnTo>
                <a:lnTo>
                  <a:pt x="1434" y="2090"/>
                </a:lnTo>
                <a:lnTo>
                  <a:pt x="1434" y="2094"/>
                </a:lnTo>
                <a:lnTo>
                  <a:pt x="1436" y="2102"/>
                </a:lnTo>
                <a:lnTo>
                  <a:pt x="1440" y="2106"/>
                </a:lnTo>
                <a:lnTo>
                  <a:pt x="1444" y="2106"/>
                </a:lnTo>
                <a:lnTo>
                  <a:pt x="1448" y="2104"/>
                </a:lnTo>
                <a:lnTo>
                  <a:pt x="1450" y="2100"/>
                </a:lnTo>
                <a:lnTo>
                  <a:pt x="1450" y="2096"/>
                </a:lnTo>
                <a:lnTo>
                  <a:pt x="1450" y="2092"/>
                </a:lnTo>
                <a:lnTo>
                  <a:pt x="1450" y="2088"/>
                </a:lnTo>
                <a:lnTo>
                  <a:pt x="1450" y="2084"/>
                </a:lnTo>
                <a:lnTo>
                  <a:pt x="1448" y="2084"/>
                </a:lnTo>
                <a:lnTo>
                  <a:pt x="1448" y="2082"/>
                </a:lnTo>
                <a:lnTo>
                  <a:pt x="1448" y="2076"/>
                </a:lnTo>
                <a:lnTo>
                  <a:pt x="1450" y="2070"/>
                </a:lnTo>
                <a:lnTo>
                  <a:pt x="1448" y="2070"/>
                </a:lnTo>
                <a:lnTo>
                  <a:pt x="1446" y="2070"/>
                </a:lnTo>
                <a:lnTo>
                  <a:pt x="1444" y="2068"/>
                </a:lnTo>
                <a:lnTo>
                  <a:pt x="1444" y="2066"/>
                </a:lnTo>
                <a:lnTo>
                  <a:pt x="1442" y="2062"/>
                </a:lnTo>
                <a:lnTo>
                  <a:pt x="1440" y="2062"/>
                </a:lnTo>
                <a:lnTo>
                  <a:pt x="1438" y="2062"/>
                </a:lnTo>
                <a:lnTo>
                  <a:pt x="1434" y="2060"/>
                </a:lnTo>
                <a:lnTo>
                  <a:pt x="1432" y="2058"/>
                </a:lnTo>
                <a:lnTo>
                  <a:pt x="1428" y="2058"/>
                </a:lnTo>
                <a:lnTo>
                  <a:pt x="1424" y="2060"/>
                </a:lnTo>
                <a:lnTo>
                  <a:pt x="1422" y="2058"/>
                </a:lnTo>
                <a:lnTo>
                  <a:pt x="1422" y="2056"/>
                </a:lnTo>
                <a:lnTo>
                  <a:pt x="1424" y="2052"/>
                </a:lnTo>
                <a:lnTo>
                  <a:pt x="1430" y="2052"/>
                </a:lnTo>
                <a:lnTo>
                  <a:pt x="1436" y="2056"/>
                </a:lnTo>
                <a:lnTo>
                  <a:pt x="1440" y="2058"/>
                </a:lnTo>
                <a:lnTo>
                  <a:pt x="1442" y="2058"/>
                </a:lnTo>
                <a:lnTo>
                  <a:pt x="1434" y="2050"/>
                </a:lnTo>
                <a:lnTo>
                  <a:pt x="1430" y="2044"/>
                </a:lnTo>
                <a:lnTo>
                  <a:pt x="1428" y="2038"/>
                </a:lnTo>
                <a:lnTo>
                  <a:pt x="1426" y="2032"/>
                </a:lnTo>
                <a:lnTo>
                  <a:pt x="1422" y="2026"/>
                </a:lnTo>
                <a:lnTo>
                  <a:pt x="1416" y="2022"/>
                </a:lnTo>
                <a:lnTo>
                  <a:pt x="1410" y="2022"/>
                </a:lnTo>
                <a:lnTo>
                  <a:pt x="1406" y="2022"/>
                </a:lnTo>
                <a:lnTo>
                  <a:pt x="1404" y="2020"/>
                </a:lnTo>
                <a:lnTo>
                  <a:pt x="1404" y="2018"/>
                </a:lnTo>
                <a:lnTo>
                  <a:pt x="1404" y="2014"/>
                </a:lnTo>
                <a:lnTo>
                  <a:pt x="1404" y="2008"/>
                </a:lnTo>
                <a:lnTo>
                  <a:pt x="1402" y="2004"/>
                </a:lnTo>
                <a:lnTo>
                  <a:pt x="1400" y="2002"/>
                </a:lnTo>
                <a:lnTo>
                  <a:pt x="1398" y="2002"/>
                </a:lnTo>
                <a:lnTo>
                  <a:pt x="1396" y="2004"/>
                </a:lnTo>
                <a:lnTo>
                  <a:pt x="1390" y="2004"/>
                </a:lnTo>
                <a:lnTo>
                  <a:pt x="1386" y="2002"/>
                </a:lnTo>
                <a:lnTo>
                  <a:pt x="1386" y="2004"/>
                </a:lnTo>
                <a:lnTo>
                  <a:pt x="1384" y="2006"/>
                </a:lnTo>
                <a:lnTo>
                  <a:pt x="1382" y="2008"/>
                </a:lnTo>
                <a:lnTo>
                  <a:pt x="1382" y="2010"/>
                </a:lnTo>
                <a:lnTo>
                  <a:pt x="1390" y="2012"/>
                </a:lnTo>
                <a:lnTo>
                  <a:pt x="1396" y="2014"/>
                </a:lnTo>
                <a:lnTo>
                  <a:pt x="1398" y="2018"/>
                </a:lnTo>
                <a:lnTo>
                  <a:pt x="1398" y="2022"/>
                </a:lnTo>
                <a:lnTo>
                  <a:pt x="1398" y="2028"/>
                </a:lnTo>
                <a:lnTo>
                  <a:pt x="1400" y="2030"/>
                </a:lnTo>
                <a:lnTo>
                  <a:pt x="1402" y="2034"/>
                </a:lnTo>
                <a:lnTo>
                  <a:pt x="1402" y="2038"/>
                </a:lnTo>
                <a:lnTo>
                  <a:pt x="1400" y="2040"/>
                </a:lnTo>
                <a:lnTo>
                  <a:pt x="1398" y="2040"/>
                </a:lnTo>
                <a:lnTo>
                  <a:pt x="1396" y="2040"/>
                </a:lnTo>
                <a:lnTo>
                  <a:pt x="1394" y="2042"/>
                </a:lnTo>
                <a:lnTo>
                  <a:pt x="1392" y="2046"/>
                </a:lnTo>
                <a:lnTo>
                  <a:pt x="1394" y="2048"/>
                </a:lnTo>
                <a:lnTo>
                  <a:pt x="1402" y="2050"/>
                </a:lnTo>
                <a:lnTo>
                  <a:pt x="1406" y="2050"/>
                </a:lnTo>
                <a:lnTo>
                  <a:pt x="1404" y="2052"/>
                </a:lnTo>
                <a:lnTo>
                  <a:pt x="1404" y="2056"/>
                </a:lnTo>
                <a:lnTo>
                  <a:pt x="1406" y="2060"/>
                </a:lnTo>
                <a:lnTo>
                  <a:pt x="1408" y="2062"/>
                </a:lnTo>
                <a:lnTo>
                  <a:pt x="1406" y="2064"/>
                </a:lnTo>
                <a:lnTo>
                  <a:pt x="1404" y="2064"/>
                </a:lnTo>
                <a:lnTo>
                  <a:pt x="1398" y="2064"/>
                </a:lnTo>
                <a:lnTo>
                  <a:pt x="1398" y="2066"/>
                </a:lnTo>
                <a:lnTo>
                  <a:pt x="1398" y="2068"/>
                </a:lnTo>
                <a:lnTo>
                  <a:pt x="1400" y="2070"/>
                </a:lnTo>
                <a:lnTo>
                  <a:pt x="1406" y="2070"/>
                </a:lnTo>
                <a:close/>
                <a:moveTo>
                  <a:pt x="3826" y="3942"/>
                </a:moveTo>
                <a:lnTo>
                  <a:pt x="3826" y="3942"/>
                </a:lnTo>
                <a:lnTo>
                  <a:pt x="3824" y="3946"/>
                </a:lnTo>
                <a:lnTo>
                  <a:pt x="3822" y="3946"/>
                </a:lnTo>
                <a:lnTo>
                  <a:pt x="3818" y="3946"/>
                </a:lnTo>
                <a:lnTo>
                  <a:pt x="3812" y="3946"/>
                </a:lnTo>
                <a:lnTo>
                  <a:pt x="3808" y="3948"/>
                </a:lnTo>
                <a:lnTo>
                  <a:pt x="3804" y="3952"/>
                </a:lnTo>
                <a:lnTo>
                  <a:pt x="3802" y="3956"/>
                </a:lnTo>
                <a:lnTo>
                  <a:pt x="3802" y="3960"/>
                </a:lnTo>
                <a:lnTo>
                  <a:pt x="3806" y="3960"/>
                </a:lnTo>
                <a:lnTo>
                  <a:pt x="3818" y="3958"/>
                </a:lnTo>
                <a:lnTo>
                  <a:pt x="3824" y="3956"/>
                </a:lnTo>
                <a:lnTo>
                  <a:pt x="3828" y="3952"/>
                </a:lnTo>
                <a:lnTo>
                  <a:pt x="3830" y="3948"/>
                </a:lnTo>
                <a:lnTo>
                  <a:pt x="3830" y="3944"/>
                </a:lnTo>
                <a:lnTo>
                  <a:pt x="3830" y="3940"/>
                </a:lnTo>
                <a:lnTo>
                  <a:pt x="3828" y="3940"/>
                </a:lnTo>
                <a:lnTo>
                  <a:pt x="3826" y="3942"/>
                </a:lnTo>
                <a:close/>
                <a:moveTo>
                  <a:pt x="3640" y="3780"/>
                </a:moveTo>
                <a:lnTo>
                  <a:pt x="3640" y="3780"/>
                </a:lnTo>
                <a:lnTo>
                  <a:pt x="3642" y="3776"/>
                </a:lnTo>
                <a:lnTo>
                  <a:pt x="3644" y="3772"/>
                </a:lnTo>
                <a:lnTo>
                  <a:pt x="3642" y="3766"/>
                </a:lnTo>
                <a:lnTo>
                  <a:pt x="3636" y="3760"/>
                </a:lnTo>
                <a:lnTo>
                  <a:pt x="3632" y="3754"/>
                </a:lnTo>
                <a:lnTo>
                  <a:pt x="3630" y="3748"/>
                </a:lnTo>
                <a:lnTo>
                  <a:pt x="3630" y="3744"/>
                </a:lnTo>
                <a:lnTo>
                  <a:pt x="3626" y="3742"/>
                </a:lnTo>
                <a:lnTo>
                  <a:pt x="3622" y="3744"/>
                </a:lnTo>
                <a:lnTo>
                  <a:pt x="3622" y="3748"/>
                </a:lnTo>
                <a:lnTo>
                  <a:pt x="3622" y="3754"/>
                </a:lnTo>
                <a:lnTo>
                  <a:pt x="3620" y="3764"/>
                </a:lnTo>
                <a:lnTo>
                  <a:pt x="3616" y="3772"/>
                </a:lnTo>
                <a:lnTo>
                  <a:pt x="3618" y="3776"/>
                </a:lnTo>
                <a:lnTo>
                  <a:pt x="3622" y="3780"/>
                </a:lnTo>
                <a:lnTo>
                  <a:pt x="3628" y="3786"/>
                </a:lnTo>
                <a:lnTo>
                  <a:pt x="3632" y="3788"/>
                </a:lnTo>
                <a:lnTo>
                  <a:pt x="3634" y="3786"/>
                </a:lnTo>
                <a:lnTo>
                  <a:pt x="3640" y="3780"/>
                </a:lnTo>
                <a:close/>
                <a:moveTo>
                  <a:pt x="3646" y="3816"/>
                </a:moveTo>
                <a:lnTo>
                  <a:pt x="3646" y="3816"/>
                </a:lnTo>
                <a:lnTo>
                  <a:pt x="3650" y="3814"/>
                </a:lnTo>
                <a:lnTo>
                  <a:pt x="3652" y="3810"/>
                </a:lnTo>
                <a:lnTo>
                  <a:pt x="3652" y="3804"/>
                </a:lnTo>
                <a:lnTo>
                  <a:pt x="3650" y="3796"/>
                </a:lnTo>
                <a:lnTo>
                  <a:pt x="3646" y="3790"/>
                </a:lnTo>
                <a:lnTo>
                  <a:pt x="3644" y="3792"/>
                </a:lnTo>
                <a:lnTo>
                  <a:pt x="3642" y="3792"/>
                </a:lnTo>
                <a:lnTo>
                  <a:pt x="3640" y="3792"/>
                </a:lnTo>
                <a:lnTo>
                  <a:pt x="3638" y="3790"/>
                </a:lnTo>
                <a:lnTo>
                  <a:pt x="3636" y="3790"/>
                </a:lnTo>
                <a:lnTo>
                  <a:pt x="3634" y="3794"/>
                </a:lnTo>
                <a:lnTo>
                  <a:pt x="3634" y="3802"/>
                </a:lnTo>
                <a:lnTo>
                  <a:pt x="3640" y="3808"/>
                </a:lnTo>
                <a:lnTo>
                  <a:pt x="3642" y="3814"/>
                </a:lnTo>
                <a:lnTo>
                  <a:pt x="3644" y="3816"/>
                </a:lnTo>
                <a:lnTo>
                  <a:pt x="3646" y="3816"/>
                </a:lnTo>
                <a:close/>
                <a:moveTo>
                  <a:pt x="3596" y="3668"/>
                </a:moveTo>
                <a:lnTo>
                  <a:pt x="3596" y="3668"/>
                </a:lnTo>
                <a:lnTo>
                  <a:pt x="3590" y="3666"/>
                </a:lnTo>
                <a:lnTo>
                  <a:pt x="3590" y="3670"/>
                </a:lnTo>
                <a:lnTo>
                  <a:pt x="3596" y="3674"/>
                </a:lnTo>
                <a:lnTo>
                  <a:pt x="3598" y="3676"/>
                </a:lnTo>
                <a:lnTo>
                  <a:pt x="3602" y="3676"/>
                </a:lnTo>
                <a:lnTo>
                  <a:pt x="3616" y="3670"/>
                </a:lnTo>
                <a:lnTo>
                  <a:pt x="3624" y="3668"/>
                </a:lnTo>
                <a:lnTo>
                  <a:pt x="3630" y="3668"/>
                </a:lnTo>
                <a:lnTo>
                  <a:pt x="3632" y="3668"/>
                </a:lnTo>
                <a:lnTo>
                  <a:pt x="3634" y="3666"/>
                </a:lnTo>
                <a:lnTo>
                  <a:pt x="3634" y="3664"/>
                </a:lnTo>
                <a:lnTo>
                  <a:pt x="3632" y="3662"/>
                </a:lnTo>
                <a:lnTo>
                  <a:pt x="3626" y="3662"/>
                </a:lnTo>
                <a:lnTo>
                  <a:pt x="3618" y="3664"/>
                </a:lnTo>
                <a:lnTo>
                  <a:pt x="3608" y="3662"/>
                </a:lnTo>
                <a:lnTo>
                  <a:pt x="3604" y="3660"/>
                </a:lnTo>
                <a:lnTo>
                  <a:pt x="3602" y="3660"/>
                </a:lnTo>
                <a:lnTo>
                  <a:pt x="3602" y="3664"/>
                </a:lnTo>
                <a:lnTo>
                  <a:pt x="3602" y="3668"/>
                </a:lnTo>
                <a:lnTo>
                  <a:pt x="3600" y="3670"/>
                </a:lnTo>
                <a:lnTo>
                  <a:pt x="3596" y="3668"/>
                </a:lnTo>
                <a:close/>
                <a:moveTo>
                  <a:pt x="3666" y="3688"/>
                </a:moveTo>
                <a:lnTo>
                  <a:pt x="3666" y="3688"/>
                </a:lnTo>
                <a:lnTo>
                  <a:pt x="3668" y="3686"/>
                </a:lnTo>
                <a:lnTo>
                  <a:pt x="3668" y="3680"/>
                </a:lnTo>
                <a:lnTo>
                  <a:pt x="3668" y="3674"/>
                </a:lnTo>
                <a:lnTo>
                  <a:pt x="3664" y="3670"/>
                </a:lnTo>
                <a:lnTo>
                  <a:pt x="3658" y="3666"/>
                </a:lnTo>
                <a:lnTo>
                  <a:pt x="3654" y="3660"/>
                </a:lnTo>
                <a:lnTo>
                  <a:pt x="3648" y="3656"/>
                </a:lnTo>
                <a:lnTo>
                  <a:pt x="3640" y="3654"/>
                </a:lnTo>
                <a:lnTo>
                  <a:pt x="3634" y="3654"/>
                </a:lnTo>
                <a:lnTo>
                  <a:pt x="3644" y="3658"/>
                </a:lnTo>
                <a:lnTo>
                  <a:pt x="3648" y="3660"/>
                </a:lnTo>
                <a:lnTo>
                  <a:pt x="3650" y="3662"/>
                </a:lnTo>
                <a:lnTo>
                  <a:pt x="3654" y="3666"/>
                </a:lnTo>
                <a:lnTo>
                  <a:pt x="3658" y="3672"/>
                </a:lnTo>
                <a:lnTo>
                  <a:pt x="3662" y="3676"/>
                </a:lnTo>
                <a:lnTo>
                  <a:pt x="3662" y="3678"/>
                </a:lnTo>
                <a:lnTo>
                  <a:pt x="3660" y="3682"/>
                </a:lnTo>
                <a:lnTo>
                  <a:pt x="3658" y="3690"/>
                </a:lnTo>
                <a:lnTo>
                  <a:pt x="3658" y="3694"/>
                </a:lnTo>
                <a:lnTo>
                  <a:pt x="3656" y="3696"/>
                </a:lnTo>
                <a:lnTo>
                  <a:pt x="3654" y="3698"/>
                </a:lnTo>
                <a:lnTo>
                  <a:pt x="3652" y="3700"/>
                </a:lnTo>
                <a:lnTo>
                  <a:pt x="3658" y="3706"/>
                </a:lnTo>
                <a:lnTo>
                  <a:pt x="3660" y="3708"/>
                </a:lnTo>
                <a:lnTo>
                  <a:pt x="3660" y="3706"/>
                </a:lnTo>
                <a:lnTo>
                  <a:pt x="3662" y="3700"/>
                </a:lnTo>
                <a:lnTo>
                  <a:pt x="3664" y="3694"/>
                </a:lnTo>
                <a:lnTo>
                  <a:pt x="3666" y="3688"/>
                </a:lnTo>
                <a:close/>
                <a:moveTo>
                  <a:pt x="3840" y="3888"/>
                </a:moveTo>
                <a:lnTo>
                  <a:pt x="3840" y="3888"/>
                </a:lnTo>
                <a:lnTo>
                  <a:pt x="3838" y="3886"/>
                </a:lnTo>
                <a:lnTo>
                  <a:pt x="3834" y="3884"/>
                </a:lnTo>
                <a:lnTo>
                  <a:pt x="3828" y="3882"/>
                </a:lnTo>
                <a:lnTo>
                  <a:pt x="3824" y="3884"/>
                </a:lnTo>
                <a:lnTo>
                  <a:pt x="3824" y="3886"/>
                </a:lnTo>
                <a:lnTo>
                  <a:pt x="3826" y="3888"/>
                </a:lnTo>
                <a:lnTo>
                  <a:pt x="3830" y="3888"/>
                </a:lnTo>
                <a:lnTo>
                  <a:pt x="3834" y="3890"/>
                </a:lnTo>
                <a:lnTo>
                  <a:pt x="3838" y="3890"/>
                </a:lnTo>
                <a:lnTo>
                  <a:pt x="3840" y="3890"/>
                </a:lnTo>
                <a:lnTo>
                  <a:pt x="3840" y="3888"/>
                </a:lnTo>
                <a:close/>
                <a:moveTo>
                  <a:pt x="3700" y="3740"/>
                </a:moveTo>
                <a:lnTo>
                  <a:pt x="3700" y="3740"/>
                </a:lnTo>
                <a:lnTo>
                  <a:pt x="3686" y="3726"/>
                </a:lnTo>
                <a:lnTo>
                  <a:pt x="3680" y="3724"/>
                </a:lnTo>
                <a:lnTo>
                  <a:pt x="3678" y="3726"/>
                </a:lnTo>
                <a:lnTo>
                  <a:pt x="3682" y="3730"/>
                </a:lnTo>
                <a:lnTo>
                  <a:pt x="3686" y="3734"/>
                </a:lnTo>
                <a:lnTo>
                  <a:pt x="3694" y="3740"/>
                </a:lnTo>
                <a:lnTo>
                  <a:pt x="3700" y="3746"/>
                </a:lnTo>
                <a:lnTo>
                  <a:pt x="3702" y="3750"/>
                </a:lnTo>
                <a:lnTo>
                  <a:pt x="3702" y="3752"/>
                </a:lnTo>
                <a:lnTo>
                  <a:pt x="3698" y="3756"/>
                </a:lnTo>
                <a:lnTo>
                  <a:pt x="3694" y="3760"/>
                </a:lnTo>
                <a:lnTo>
                  <a:pt x="3694" y="3762"/>
                </a:lnTo>
                <a:lnTo>
                  <a:pt x="3696" y="3764"/>
                </a:lnTo>
                <a:lnTo>
                  <a:pt x="3702" y="3774"/>
                </a:lnTo>
                <a:lnTo>
                  <a:pt x="3702" y="3776"/>
                </a:lnTo>
                <a:lnTo>
                  <a:pt x="3704" y="3776"/>
                </a:lnTo>
                <a:lnTo>
                  <a:pt x="3702" y="3766"/>
                </a:lnTo>
                <a:lnTo>
                  <a:pt x="3704" y="3758"/>
                </a:lnTo>
                <a:lnTo>
                  <a:pt x="3706" y="3752"/>
                </a:lnTo>
                <a:lnTo>
                  <a:pt x="3704" y="3746"/>
                </a:lnTo>
                <a:lnTo>
                  <a:pt x="3700" y="3740"/>
                </a:lnTo>
                <a:close/>
                <a:moveTo>
                  <a:pt x="3780" y="3864"/>
                </a:moveTo>
                <a:lnTo>
                  <a:pt x="3780" y="3864"/>
                </a:lnTo>
                <a:lnTo>
                  <a:pt x="3776" y="3862"/>
                </a:lnTo>
                <a:lnTo>
                  <a:pt x="3774" y="3864"/>
                </a:lnTo>
                <a:lnTo>
                  <a:pt x="3776" y="3868"/>
                </a:lnTo>
                <a:lnTo>
                  <a:pt x="3780" y="3872"/>
                </a:lnTo>
                <a:lnTo>
                  <a:pt x="3782" y="3872"/>
                </a:lnTo>
                <a:lnTo>
                  <a:pt x="3786" y="3872"/>
                </a:lnTo>
                <a:lnTo>
                  <a:pt x="3788" y="3874"/>
                </a:lnTo>
                <a:lnTo>
                  <a:pt x="3790" y="3876"/>
                </a:lnTo>
                <a:lnTo>
                  <a:pt x="3790" y="3880"/>
                </a:lnTo>
                <a:lnTo>
                  <a:pt x="3786" y="3886"/>
                </a:lnTo>
                <a:lnTo>
                  <a:pt x="3782" y="3890"/>
                </a:lnTo>
                <a:lnTo>
                  <a:pt x="3780" y="3894"/>
                </a:lnTo>
                <a:lnTo>
                  <a:pt x="3780" y="3896"/>
                </a:lnTo>
                <a:lnTo>
                  <a:pt x="3786" y="3892"/>
                </a:lnTo>
                <a:lnTo>
                  <a:pt x="3792" y="3886"/>
                </a:lnTo>
                <a:lnTo>
                  <a:pt x="3796" y="3882"/>
                </a:lnTo>
                <a:lnTo>
                  <a:pt x="3796" y="3876"/>
                </a:lnTo>
                <a:lnTo>
                  <a:pt x="3796" y="3870"/>
                </a:lnTo>
                <a:lnTo>
                  <a:pt x="3794" y="3866"/>
                </a:lnTo>
                <a:lnTo>
                  <a:pt x="3792" y="3866"/>
                </a:lnTo>
                <a:lnTo>
                  <a:pt x="3788" y="3866"/>
                </a:lnTo>
                <a:lnTo>
                  <a:pt x="3780" y="3864"/>
                </a:lnTo>
                <a:close/>
                <a:moveTo>
                  <a:pt x="3708" y="3820"/>
                </a:moveTo>
                <a:lnTo>
                  <a:pt x="3708" y="3820"/>
                </a:lnTo>
                <a:lnTo>
                  <a:pt x="3708" y="3824"/>
                </a:lnTo>
                <a:lnTo>
                  <a:pt x="3714" y="3828"/>
                </a:lnTo>
                <a:lnTo>
                  <a:pt x="3718" y="3832"/>
                </a:lnTo>
                <a:lnTo>
                  <a:pt x="3720" y="3832"/>
                </a:lnTo>
                <a:lnTo>
                  <a:pt x="3720" y="3830"/>
                </a:lnTo>
                <a:lnTo>
                  <a:pt x="3718" y="3828"/>
                </a:lnTo>
                <a:lnTo>
                  <a:pt x="3712" y="3820"/>
                </a:lnTo>
                <a:lnTo>
                  <a:pt x="3710" y="3818"/>
                </a:lnTo>
                <a:lnTo>
                  <a:pt x="3708" y="3820"/>
                </a:lnTo>
                <a:close/>
                <a:moveTo>
                  <a:pt x="3724" y="3770"/>
                </a:moveTo>
                <a:lnTo>
                  <a:pt x="3724" y="3770"/>
                </a:lnTo>
                <a:lnTo>
                  <a:pt x="3720" y="3768"/>
                </a:lnTo>
                <a:lnTo>
                  <a:pt x="3720" y="3770"/>
                </a:lnTo>
                <a:lnTo>
                  <a:pt x="3722" y="3772"/>
                </a:lnTo>
                <a:lnTo>
                  <a:pt x="3724" y="3778"/>
                </a:lnTo>
                <a:lnTo>
                  <a:pt x="3730" y="3788"/>
                </a:lnTo>
                <a:lnTo>
                  <a:pt x="3732" y="3794"/>
                </a:lnTo>
                <a:lnTo>
                  <a:pt x="3730" y="3798"/>
                </a:lnTo>
                <a:lnTo>
                  <a:pt x="3730" y="3800"/>
                </a:lnTo>
                <a:lnTo>
                  <a:pt x="3734" y="3798"/>
                </a:lnTo>
                <a:lnTo>
                  <a:pt x="3736" y="3796"/>
                </a:lnTo>
                <a:lnTo>
                  <a:pt x="3736" y="3794"/>
                </a:lnTo>
                <a:lnTo>
                  <a:pt x="3732" y="3788"/>
                </a:lnTo>
                <a:lnTo>
                  <a:pt x="3730" y="3780"/>
                </a:lnTo>
                <a:lnTo>
                  <a:pt x="3724" y="3770"/>
                </a:lnTo>
                <a:close/>
                <a:moveTo>
                  <a:pt x="3748" y="3850"/>
                </a:moveTo>
                <a:lnTo>
                  <a:pt x="3748" y="3850"/>
                </a:lnTo>
                <a:lnTo>
                  <a:pt x="3754" y="3858"/>
                </a:lnTo>
                <a:lnTo>
                  <a:pt x="3756" y="3862"/>
                </a:lnTo>
                <a:lnTo>
                  <a:pt x="3756" y="3856"/>
                </a:lnTo>
                <a:lnTo>
                  <a:pt x="3750" y="3848"/>
                </a:lnTo>
                <a:lnTo>
                  <a:pt x="3748" y="3844"/>
                </a:lnTo>
                <a:lnTo>
                  <a:pt x="3748" y="3842"/>
                </a:lnTo>
                <a:lnTo>
                  <a:pt x="3744" y="3832"/>
                </a:lnTo>
                <a:lnTo>
                  <a:pt x="3740" y="3826"/>
                </a:lnTo>
                <a:lnTo>
                  <a:pt x="3736" y="3820"/>
                </a:lnTo>
                <a:lnTo>
                  <a:pt x="3734" y="3820"/>
                </a:lnTo>
                <a:lnTo>
                  <a:pt x="3736" y="3824"/>
                </a:lnTo>
                <a:lnTo>
                  <a:pt x="3742" y="3838"/>
                </a:lnTo>
                <a:lnTo>
                  <a:pt x="3744" y="3844"/>
                </a:lnTo>
                <a:lnTo>
                  <a:pt x="3742" y="3844"/>
                </a:lnTo>
                <a:lnTo>
                  <a:pt x="3742" y="3846"/>
                </a:lnTo>
                <a:lnTo>
                  <a:pt x="3748" y="3850"/>
                </a:lnTo>
                <a:close/>
                <a:moveTo>
                  <a:pt x="3494" y="4042"/>
                </a:moveTo>
                <a:lnTo>
                  <a:pt x="3494" y="4042"/>
                </a:lnTo>
                <a:lnTo>
                  <a:pt x="3502" y="4042"/>
                </a:lnTo>
                <a:lnTo>
                  <a:pt x="3506" y="4040"/>
                </a:lnTo>
                <a:lnTo>
                  <a:pt x="3506" y="4038"/>
                </a:lnTo>
                <a:lnTo>
                  <a:pt x="3504" y="4036"/>
                </a:lnTo>
                <a:lnTo>
                  <a:pt x="3500" y="4036"/>
                </a:lnTo>
                <a:lnTo>
                  <a:pt x="3496" y="4038"/>
                </a:lnTo>
                <a:lnTo>
                  <a:pt x="3494" y="4040"/>
                </a:lnTo>
                <a:lnTo>
                  <a:pt x="3494" y="4042"/>
                </a:lnTo>
                <a:close/>
                <a:moveTo>
                  <a:pt x="3432" y="3908"/>
                </a:moveTo>
                <a:lnTo>
                  <a:pt x="3432" y="3908"/>
                </a:lnTo>
                <a:lnTo>
                  <a:pt x="3428" y="3908"/>
                </a:lnTo>
                <a:lnTo>
                  <a:pt x="3426" y="3912"/>
                </a:lnTo>
                <a:lnTo>
                  <a:pt x="3426" y="3916"/>
                </a:lnTo>
                <a:lnTo>
                  <a:pt x="3426" y="3920"/>
                </a:lnTo>
                <a:lnTo>
                  <a:pt x="3428" y="3926"/>
                </a:lnTo>
                <a:lnTo>
                  <a:pt x="3432" y="3928"/>
                </a:lnTo>
                <a:lnTo>
                  <a:pt x="3438" y="3930"/>
                </a:lnTo>
                <a:lnTo>
                  <a:pt x="3444" y="3930"/>
                </a:lnTo>
                <a:lnTo>
                  <a:pt x="3448" y="3928"/>
                </a:lnTo>
                <a:lnTo>
                  <a:pt x="3448" y="3926"/>
                </a:lnTo>
                <a:lnTo>
                  <a:pt x="3446" y="3918"/>
                </a:lnTo>
                <a:lnTo>
                  <a:pt x="3440" y="3910"/>
                </a:lnTo>
                <a:lnTo>
                  <a:pt x="3436" y="3908"/>
                </a:lnTo>
                <a:lnTo>
                  <a:pt x="3432" y="3908"/>
                </a:lnTo>
                <a:close/>
                <a:moveTo>
                  <a:pt x="4328" y="4390"/>
                </a:moveTo>
                <a:lnTo>
                  <a:pt x="4328" y="4390"/>
                </a:lnTo>
                <a:lnTo>
                  <a:pt x="4326" y="4392"/>
                </a:lnTo>
                <a:lnTo>
                  <a:pt x="4324" y="4394"/>
                </a:lnTo>
                <a:lnTo>
                  <a:pt x="4324" y="4402"/>
                </a:lnTo>
                <a:lnTo>
                  <a:pt x="4326" y="4406"/>
                </a:lnTo>
                <a:lnTo>
                  <a:pt x="4328" y="4408"/>
                </a:lnTo>
                <a:lnTo>
                  <a:pt x="4332" y="4410"/>
                </a:lnTo>
                <a:lnTo>
                  <a:pt x="4338" y="4410"/>
                </a:lnTo>
                <a:lnTo>
                  <a:pt x="4340" y="4408"/>
                </a:lnTo>
                <a:lnTo>
                  <a:pt x="4340" y="4406"/>
                </a:lnTo>
                <a:lnTo>
                  <a:pt x="4338" y="4400"/>
                </a:lnTo>
                <a:lnTo>
                  <a:pt x="4334" y="4392"/>
                </a:lnTo>
                <a:lnTo>
                  <a:pt x="4330" y="4390"/>
                </a:lnTo>
                <a:lnTo>
                  <a:pt x="4328" y="4390"/>
                </a:lnTo>
                <a:close/>
                <a:moveTo>
                  <a:pt x="3606" y="3880"/>
                </a:moveTo>
                <a:lnTo>
                  <a:pt x="3606" y="3880"/>
                </a:lnTo>
                <a:lnTo>
                  <a:pt x="3610" y="3882"/>
                </a:lnTo>
                <a:lnTo>
                  <a:pt x="3614" y="3882"/>
                </a:lnTo>
                <a:lnTo>
                  <a:pt x="3616" y="3880"/>
                </a:lnTo>
                <a:lnTo>
                  <a:pt x="3614" y="3878"/>
                </a:lnTo>
                <a:lnTo>
                  <a:pt x="3604" y="3876"/>
                </a:lnTo>
                <a:lnTo>
                  <a:pt x="3602" y="3878"/>
                </a:lnTo>
                <a:lnTo>
                  <a:pt x="3606" y="3880"/>
                </a:lnTo>
                <a:close/>
                <a:moveTo>
                  <a:pt x="3620" y="3884"/>
                </a:moveTo>
                <a:lnTo>
                  <a:pt x="3620" y="3884"/>
                </a:lnTo>
                <a:lnTo>
                  <a:pt x="3618" y="3886"/>
                </a:lnTo>
                <a:lnTo>
                  <a:pt x="3620" y="3888"/>
                </a:lnTo>
                <a:lnTo>
                  <a:pt x="3630" y="3892"/>
                </a:lnTo>
                <a:lnTo>
                  <a:pt x="3632" y="3892"/>
                </a:lnTo>
                <a:lnTo>
                  <a:pt x="3628" y="3888"/>
                </a:lnTo>
                <a:lnTo>
                  <a:pt x="3624" y="3884"/>
                </a:lnTo>
                <a:lnTo>
                  <a:pt x="3620" y="3884"/>
                </a:lnTo>
                <a:close/>
                <a:moveTo>
                  <a:pt x="3838" y="4066"/>
                </a:moveTo>
                <a:lnTo>
                  <a:pt x="3838" y="4066"/>
                </a:lnTo>
                <a:lnTo>
                  <a:pt x="3838" y="4064"/>
                </a:lnTo>
                <a:lnTo>
                  <a:pt x="3836" y="4062"/>
                </a:lnTo>
                <a:lnTo>
                  <a:pt x="3828" y="4058"/>
                </a:lnTo>
                <a:lnTo>
                  <a:pt x="3822" y="4056"/>
                </a:lnTo>
                <a:lnTo>
                  <a:pt x="3818" y="4058"/>
                </a:lnTo>
                <a:lnTo>
                  <a:pt x="3818" y="4060"/>
                </a:lnTo>
                <a:lnTo>
                  <a:pt x="3820" y="4064"/>
                </a:lnTo>
                <a:lnTo>
                  <a:pt x="3826" y="4066"/>
                </a:lnTo>
                <a:lnTo>
                  <a:pt x="3834" y="4068"/>
                </a:lnTo>
                <a:lnTo>
                  <a:pt x="3836" y="4068"/>
                </a:lnTo>
                <a:lnTo>
                  <a:pt x="3838" y="4066"/>
                </a:lnTo>
                <a:close/>
                <a:moveTo>
                  <a:pt x="3986" y="4384"/>
                </a:moveTo>
                <a:lnTo>
                  <a:pt x="3986" y="4384"/>
                </a:lnTo>
                <a:lnTo>
                  <a:pt x="3982" y="4384"/>
                </a:lnTo>
                <a:lnTo>
                  <a:pt x="3984" y="4386"/>
                </a:lnTo>
                <a:lnTo>
                  <a:pt x="3986" y="4392"/>
                </a:lnTo>
                <a:lnTo>
                  <a:pt x="3992" y="4396"/>
                </a:lnTo>
                <a:lnTo>
                  <a:pt x="4000" y="4402"/>
                </a:lnTo>
                <a:lnTo>
                  <a:pt x="4000" y="4400"/>
                </a:lnTo>
                <a:lnTo>
                  <a:pt x="3998" y="4396"/>
                </a:lnTo>
                <a:lnTo>
                  <a:pt x="3994" y="4392"/>
                </a:lnTo>
                <a:lnTo>
                  <a:pt x="3992" y="4390"/>
                </a:lnTo>
                <a:lnTo>
                  <a:pt x="3990" y="4388"/>
                </a:lnTo>
                <a:lnTo>
                  <a:pt x="3988" y="4386"/>
                </a:lnTo>
                <a:lnTo>
                  <a:pt x="3986" y="4384"/>
                </a:lnTo>
                <a:close/>
                <a:moveTo>
                  <a:pt x="4018" y="4394"/>
                </a:moveTo>
                <a:lnTo>
                  <a:pt x="4018" y="4394"/>
                </a:lnTo>
                <a:lnTo>
                  <a:pt x="4018" y="4396"/>
                </a:lnTo>
                <a:lnTo>
                  <a:pt x="4020" y="4402"/>
                </a:lnTo>
                <a:lnTo>
                  <a:pt x="4020" y="4404"/>
                </a:lnTo>
                <a:lnTo>
                  <a:pt x="4022" y="4402"/>
                </a:lnTo>
                <a:lnTo>
                  <a:pt x="4024" y="4398"/>
                </a:lnTo>
                <a:lnTo>
                  <a:pt x="4024" y="4392"/>
                </a:lnTo>
                <a:lnTo>
                  <a:pt x="4022" y="4390"/>
                </a:lnTo>
                <a:lnTo>
                  <a:pt x="4020" y="4388"/>
                </a:lnTo>
                <a:lnTo>
                  <a:pt x="4016" y="4388"/>
                </a:lnTo>
                <a:lnTo>
                  <a:pt x="4014" y="4388"/>
                </a:lnTo>
                <a:lnTo>
                  <a:pt x="4014" y="4392"/>
                </a:lnTo>
                <a:lnTo>
                  <a:pt x="4018" y="4394"/>
                </a:lnTo>
                <a:close/>
                <a:moveTo>
                  <a:pt x="4194" y="4446"/>
                </a:moveTo>
                <a:lnTo>
                  <a:pt x="4194" y="4446"/>
                </a:lnTo>
                <a:lnTo>
                  <a:pt x="4192" y="4448"/>
                </a:lnTo>
                <a:lnTo>
                  <a:pt x="4190" y="4448"/>
                </a:lnTo>
                <a:lnTo>
                  <a:pt x="4186" y="4446"/>
                </a:lnTo>
                <a:lnTo>
                  <a:pt x="4182" y="4446"/>
                </a:lnTo>
                <a:lnTo>
                  <a:pt x="4180" y="4446"/>
                </a:lnTo>
                <a:lnTo>
                  <a:pt x="4178" y="4450"/>
                </a:lnTo>
                <a:lnTo>
                  <a:pt x="4178" y="4452"/>
                </a:lnTo>
                <a:lnTo>
                  <a:pt x="4180" y="4454"/>
                </a:lnTo>
                <a:lnTo>
                  <a:pt x="4186" y="4454"/>
                </a:lnTo>
                <a:lnTo>
                  <a:pt x="4194" y="4456"/>
                </a:lnTo>
                <a:lnTo>
                  <a:pt x="4198" y="4456"/>
                </a:lnTo>
                <a:lnTo>
                  <a:pt x="4202" y="4454"/>
                </a:lnTo>
                <a:lnTo>
                  <a:pt x="4204" y="4448"/>
                </a:lnTo>
                <a:lnTo>
                  <a:pt x="4202" y="4444"/>
                </a:lnTo>
                <a:lnTo>
                  <a:pt x="4198" y="4444"/>
                </a:lnTo>
                <a:lnTo>
                  <a:pt x="4194" y="4446"/>
                </a:lnTo>
                <a:close/>
                <a:moveTo>
                  <a:pt x="4316" y="4544"/>
                </a:moveTo>
                <a:lnTo>
                  <a:pt x="4316" y="4544"/>
                </a:lnTo>
                <a:lnTo>
                  <a:pt x="4316" y="4546"/>
                </a:lnTo>
                <a:lnTo>
                  <a:pt x="4318" y="4546"/>
                </a:lnTo>
                <a:lnTo>
                  <a:pt x="4320" y="4542"/>
                </a:lnTo>
                <a:lnTo>
                  <a:pt x="4320" y="4540"/>
                </a:lnTo>
                <a:lnTo>
                  <a:pt x="4318" y="4540"/>
                </a:lnTo>
                <a:lnTo>
                  <a:pt x="4316" y="4544"/>
                </a:lnTo>
                <a:close/>
                <a:moveTo>
                  <a:pt x="4310" y="4554"/>
                </a:moveTo>
                <a:lnTo>
                  <a:pt x="4310" y="4554"/>
                </a:lnTo>
                <a:lnTo>
                  <a:pt x="4312" y="4556"/>
                </a:lnTo>
                <a:lnTo>
                  <a:pt x="4316" y="4552"/>
                </a:lnTo>
                <a:lnTo>
                  <a:pt x="4318" y="4548"/>
                </a:lnTo>
                <a:lnTo>
                  <a:pt x="4318" y="4546"/>
                </a:lnTo>
                <a:lnTo>
                  <a:pt x="4316" y="4548"/>
                </a:lnTo>
                <a:lnTo>
                  <a:pt x="4314" y="4550"/>
                </a:lnTo>
                <a:lnTo>
                  <a:pt x="4310" y="4554"/>
                </a:lnTo>
                <a:close/>
                <a:moveTo>
                  <a:pt x="4316" y="4558"/>
                </a:moveTo>
                <a:lnTo>
                  <a:pt x="4316" y="4558"/>
                </a:lnTo>
                <a:lnTo>
                  <a:pt x="4312" y="4558"/>
                </a:lnTo>
                <a:lnTo>
                  <a:pt x="4310" y="4562"/>
                </a:lnTo>
                <a:lnTo>
                  <a:pt x="4308" y="4564"/>
                </a:lnTo>
                <a:lnTo>
                  <a:pt x="4308" y="4566"/>
                </a:lnTo>
                <a:lnTo>
                  <a:pt x="4314" y="4568"/>
                </a:lnTo>
                <a:lnTo>
                  <a:pt x="4316" y="4566"/>
                </a:lnTo>
                <a:lnTo>
                  <a:pt x="4318" y="4562"/>
                </a:lnTo>
                <a:lnTo>
                  <a:pt x="4318" y="4560"/>
                </a:lnTo>
                <a:lnTo>
                  <a:pt x="4316" y="4558"/>
                </a:lnTo>
                <a:close/>
                <a:moveTo>
                  <a:pt x="4306" y="4570"/>
                </a:moveTo>
                <a:lnTo>
                  <a:pt x="4306" y="4570"/>
                </a:lnTo>
                <a:lnTo>
                  <a:pt x="4304" y="4572"/>
                </a:lnTo>
                <a:lnTo>
                  <a:pt x="4306" y="4572"/>
                </a:lnTo>
                <a:lnTo>
                  <a:pt x="4310" y="4574"/>
                </a:lnTo>
                <a:lnTo>
                  <a:pt x="4312" y="4572"/>
                </a:lnTo>
                <a:lnTo>
                  <a:pt x="4314" y="4570"/>
                </a:lnTo>
                <a:lnTo>
                  <a:pt x="4312" y="4570"/>
                </a:lnTo>
                <a:lnTo>
                  <a:pt x="4306" y="4570"/>
                </a:lnTo>
                <a:close/>
                <a:moveTo>
                  <a:pt x="4322" y="4564"/>
                </a:moveTo>
                <a:lnTo>
                  <a:pt x="4322" y="4564"/>
                </a:lnTo>
                <a:lnTo>
                  <a:pt x="4320" y="4564"/>
                </a:lnTo>
                <a:lnTo>
                  <a:pt x="4318" y="4566"/>
                </a:lnTo>
                <a:lnTo>
                  <a:pt x="4318" y="4568"/>
                </a:lnTo>
                <a:lnTo>
                  <a:pt x="4322" y="4566"/>
                </a:lnTo>
                <a:lnTo>
                  <a:pt x="4322" y="4564"/>
                </a:lnTo>
                <a:close/>
                <a:moveTo>
                  <a:pt x="4320" y="4550"/>
                </a:moveTo>
                <a:lnTo>
                  <a:pt x="4320" y="4550"/>
                </a:lnTo>
                <a:lnTo>
                  <a:pt x="4316" y="4550"/>
                </a:lnTo>
                <a:lnTo>
                  <a:pt x="4316" y="4552"/>
                </a:lnTo>
                <a:lnTo>
                  <a:pt x="4316" y="4556"/>
                </a:lnTo>
                <a:lnTo>
                  <a:pt x="4320" y="4554"/>
                </a:lnTo>
                <a:lnTo>
                  <a:pt x="4320" y="4552"/>
                </a:lnTo>
                <a:lnTo>
                  <a:pt x="4320" y="4550"/>
                </a:lnTo>
                <a:close/>
                <a:moveTo>
                  <a:pt x="4334" y="4434"/>
                </a:moveTo>
                <a:lnTo>
                  <a:pt x="4334" y="4434"/>
                </a:lnTo>
                <a:lnTo>
                  <a:pt x="4334" y="4432"/>
                </a:lnTo>
                <a:lnTo>
                  <a:pt x="4330" y="4432"/>
                </a:lnTo>
                <a:lnTo>
                  <a:pt x="4324" y="4436"/>
                </a:lnTo>
                <a:lnTo>
                  <a:pt x="4322" y="4442"/>
                </a:lnTo>
                <a:lnTo>
                  <a:pt x="4326" y="4442"/>
                </a:lnTo>
                <a:lnTo>
                  <a:pt x="4332" y="4438"/>
                </a:lnTo>
                <a:lnTo>
                  <a:pt x="4334" y="4434"/>
                </a:lnTo>
                <a:close/>
                <a:moveTo>
                  <a:pt x="4296" y="4460"/>
                </a:moveTo>
                <a:lnTo>
                  <a:pt x="4296" y="4460"/>
                </a:lnTo>
                <a:lnTo>
                  <a:pt x="4288" y="4462"/>
                </a:lnTo>
                <a:lnTo>
                  <a:pt x="4288" y="4464"/>
                </a:lnTo>
                <a:lnTo>
                  <a:pt x="4290" y="4466"/>
                </a:lnTo>
                <a:lnTo>
                  <a:pt x="4294" y="4470"/>
                </a:lnTo>
                <a:lnTo>
                  <a:pt x="4296" y="4472"/>
                </a:lnTo>
                <a:lnTo>
                  <a:pt x="4296" y="4476"/>
                </a:lnTo>
                <a:lnTo>
                  <a:pt x="4296" y="4482"/>
                </a:lnTo>
                <a:lnTo>
                  <a:pt x="4294" y="4486"/>
                </a:lnTo>
                <a:lnTo>
                  <a:pt x="4282" y="4492"/>
                </a:lnTo>
                <a:lnTo>
                  <a:pt x="4278" y="4496"/>
                </a:lnTo>
                <a:lnTo>
                  <a:pt x="4280" y="4498"/>
                </a:lnTo>
                <a:lnTo>
                  <a:pt x="4300" y="4496"/>
                </a:lnTo>
                <a:lnTo>
                  <a:pt x="4308" y="4496"/>
                </a:lnTo>
                <a:lnTo>
                  <a:pt x="4314" y="4492"/>
                </a:lnTo>
                <a:lnTo>
                  <a:pt x="4316" y="4488"/>
                </a:lnTo>
                <a:lnTo>
                  <a:pt x="4316" y="4482"/>
                </a:lnTo>
                <a:lnTo>
                  <a:pt x="4314" y="4472"/>
                </a:lnTo>
                <a:lnTo>
                  <a:pt x="4314" y="4468"/>
                </a:lnTo>
                <a:lnTo>
                  <a:pt x="4316" y="4464"/>
                </a:lnTo>
                <a:lnTo>
                  <a:pt x="4320" y="4460"/>
                </a:lnTo>
                <a:lnTo>
                  <a:pt x="4316" y="4458"/>
                </a:lnTo>
                <a:lnTo>
                  <a:pt x="4296" y="4460"/>
                </a:lnTo>
                <a:close/>
                <a:moveTo>
                  <a:pt x="4290" y="4390"/>
                </a:moveTo>
                <a:lnTo>
                  <a:pt x="4290" y="4390"/>
                </a:lnTo>
                <a:lnTo>
                  <a:pt x="4286" y="4392"/>
                </a:lnTo>
                <a:lnTo>
                  <a:pt x="4284" y="4396"/>
                </a:lnTo>
                <a:lnTo>
                  <a:pt x="4284" y="4400"/>
                </a:lnTo>
                <a:lnTo>
                  <a:pt x="4288" y="4400"/>
                </a:lnTo>
                <a:lnTo>
                  <a:pt x="4290" y="4398"/>
                </a:lnTo>
                <a:lnTo>
                  <a:pt x="4292" y="4394"/>
                </a:lnTo>
                <a:lnTo>
                  <a:pt x="4292" y="4390"/>
                </a:lnTo>
                <a:lnTo>
                  <a:pt x="4290" y="4390"/>
                </a:lnTo>
                <a:close/>
                <a:moveTo>
                  <a:pt x="4308" y="4332"/>
                </a:moveTo>
                <a:lnTo>
                  <a:pt x="4308" y="4332"/>
                </a:lnTo>
                <a:lnTo>
                  <a:pt x="4306" y="4332"/>
                </a:lnTo>
                <a:lnTo>
                  <a:pt x="4304" y="4336"/>
                </a:lnTo>
                <a:lnTo>
                  <a:pt x="4304" y="4340"/>
                </a:lnTo>
                <a:lnTo>
                  <a:pt x="4306" y="4344"/>
                </a:lnTo>
                <a:lnTo>
                  <a:pt x="4308" y="4344"/>
                </a:lnTo>
                <a:lnTo>
                  <a:pt x="4310" y="4340"/>
                </a:lnTo>
                <a:lnTo>
                  <a:pt x="4310" y="4336"/>
                </a:lnTo>
                <a:lnTo>
                  <a:pt x="4308" y="4332"/>
                </a:lnTo>
                <a:close/>
                <a:moveTo>
                  <a:pt x="4316" y="4300"/>
                </a:moveTo>
                <a:lnTo>
                  <a:pt x="4316" y="4300"/>
                </a:lnTo>
                <a:lnTo>
                  <a:pt x="4314" y="4302"/>
                </a:lnTo>
                <a:lnTo>
                  <a:pt x="4312" y="4306"/>
                </a:lnTo>
                <a:lnTo>
                  <a:pt x="4312" y="4312"/>
                </a:lnTo>
                <a:lnTo>
                  <a:pt x="4314" y="4316"/>
                </a:lnTo>
                <a:lnTo>
                  <a:pt x="4318" y="4316"/>
                </a:lnTo>
                <a:lnTo>
                  <a:pt x="4320" y="4314"/>
                </a:lnTo>
                <a:lnTo>
                  <a:pt x="4322" y="4308"/>
                </a:lnTo>
                <a:lnTo>
                  <a:pt x="4322" y="4304"/>
                </a:lnTo>
                <a:lnTo>
                  <a:pt x="4320" y="4300"/>
                </a:lnTo>
                <a:lnTo>
                  <a:pt x="4320" y="4298"/>
                </a:lnTo>
                <a:lnTo>
                  <a:pt x="4316" y="4300"/>
                </a:lnTo>
                <a:close/>
                <a:moveTo>
                  <a:pt x="4296" y="4230"/>
                </a:moveTo>
                <a:lnTo>
                  <a:pt x="4296" y="4230"/>
                </a:lnTo>
                <a:lnTo>
                  <a:pt x="4298" y="4236"/>
                </a:lnTo>
                <a:lnTo>
                  <a:pt x="4300" y="4240"/>
                </a:lnTo>
                <a:lnTo>
                  <a:pt x="4300" y="4242"/>
                </a:lnTo>
                <a:lnTo>
                  <a:pt x="4304" y="4242"/>
                </a:lnTo>
                <a:lnTo>
                  <a:pt x="4304" y="4238"/>
                </a:lnTo>
                <a:lnTo>
                  <a:pt x="4304" y="4232"/>
                </a:lnTo>
                <a:lnTo>
                  <a:pt x="4304" y="4226"/>
                </a:lnTo>
                <a:lnTo>
                  <a:pt x="4300" y="4222"/>
                </a:lnTo>
                <a:lnTo>
                  <a:pt x="4296" y="4222"/>
                </a:lnTo>
                <a:lnTo>
                  <a:pt x="4296" y="4224"/>
                </a:lnTo>
                <a:lnTo>
                  <a:pt x="4296" y="4228"/>
                </a:lnTo>
                <a:lnTo>
                  <a:pt x="4296" y="4230"/>
                </a:lnTo>
                <a:close/>
                <a:moveTo>
                  <a:pt x="4370" y="4338"/>
                </a:moveTo>
                <a:lnTo>
                  <a:pt x="4370" y="4338"/>
                </a:lnTo>
                <a:lnTo>
                  <a:pt x="4370" y="4344"/>
                </a:lnTo>
                <a:lnTo>
                  <a:pt x="4372" y="4348"/>
                </a:lnTo>
                <a:lnTo>
                  <a:pt x="4374" y="4350"/>
                </a:lnTo>
                <a:lnTo>
                  <a:pt x="4378" y="4348"/>
                </a:lnTo>
                <a:lnTo>
                  <a:pt x="4378" y="4344"/>
                </a:lnTo>
                <a:lnTo>
                  <a:pt x="4378" y="4342"/>
                </a:lnTo>
                <a:lnTo>
                  <a:pt x="4374" y="4338"/>
                </a:lnTo>
                <a:lnTo>
                  <a:pt x="4372" y="4334"/>
                </a:lnTo>
                <a:lnTo>
                  <a:pt x="4370" y="4336"/>
                </a:lnTo>
                <a:lnTo>
                  <a:pt x="4370" y="4338"/>
                </a:lnTo>
                <a:close/>
                <a:moveTo>
                  <a:pt x="4316" y="4280"/>
                </a:moveTo>
                <a:lnTo>
                  <a:pt x="4316" y="4280"/>
                </a:lnTo>
                <a:lnTo>
                  <a:pt x="4320" y="4280"/>
                </a:lnTo>
                <a:lnTo>
                  <a:pt x="4320" y="4282"/>
                </a:lnTo>
                <a:lnTo>
                  <a:pt x="4320" y="4284"/>
                </a:lnTo>
                <a:lnTo>
                  <a:pt x="4322" y="4284"/>
                </a:lnTo>
                <a:lnTo>
                  <a:pt x="4324" y="4280"/>
                </a:lnTo>
                <a:lnTo>
                  <a:pt x="4324" y="4276"/>
                </a:lnTo>
                <a:lnTo>
                  <a:pt x="4322" y="4270"/>
                </a:lnTo>
                <a:lnTo>
                  <a:pt x="4316" y="4264"/>
                </a:lnTo>
                <a:lnTo>
                  <a:pt x="4312" y="4260"/>
                </a:lnTo>
                <a:lnTo>
                  <a:pt x="4308" y="4258"/>
                </a:lnTo>
                <a:lnTo>
                  <a:pt x="4306" y="4262"/>
                </a:lnTo>
                <a:lnTo>
                  <a:pt x="4308" y="4266"/>
                </a:lnTo>
                <a:lnTo>
                  <a:pt x="4310" y="4270"/>
                </a:lnTo>
                <a:lnTo>
                  <a:pt x="4310" y="4274"/>
                </a:lnTo>
                <a:lnTo>
                  <a:pt x="4312" y="4278"/>
                </a:lnTo>
                <a:lnTo>
                  <a:pt x="4316" y="4280"/>
                </a:lnTo>
                <a:close/>
                <a:moveTo>
                  <a:pt x="4284" y="4188"/>
                </a:moveTo>
                <a:lnTo>
                  <a:pt x="4284" y="4188"/>
                </a:lnTo>
                <a:lnTo>
                  <a:pt x="4284" y="4196"/>
                </a:lnTo>
                <a:lnTo>
                  <a:pt x="4284" y="4200"/>
                </a:lnTo>
                <a:lnTo>
                  <a:pt x="4288" y="4204"/>
                </a:lnTo>
                <a:lnTo>
                  <a:pt x="4292" y="4204"/>
                </a:lnTo>
                <a:lnTo>
                  <a:pt x="4292" y="4202"/>
                </a:lnTo>
                <a:lnTo>
                  <a:pt x="4292" y="4200"/>
                </a:lnTo>
                <a:lnTo>
                  <a:pt x="4292" y="4194"/>
                </a:lnTo>
                <a:lnTo>
                  <a:pt x="4290" y="4190"/>
                </a:lnTo>
                <a:lnTo>
                  <a:pt x="4288" y="4186"/>
                </a:lnTo>
                <a:lnTo>
                  <a:pt x="4286" y="4186"/>
                </a:lnTo>
                <a:lnTo>
                  <a:pt x="4284" y="4186"/>
                </a:lnTo>
                <a:lnTo>
                  <a:pt x="4284" y="4188"/>
                </a:lnTo>
                <a:close/>
                <a:moveTo>
                  <a:pt x="4294" y="4192"/>
                </a:moveTo>
                <a:lnTo>
                  <a:pt x="4294" y="4192"/>
                </a:lnTo>
                <a:lnTo>
                  <a:pt x="4296" y="4194"/>
                </a:lnTo>
                <a:lnTo>
                  <a:pt x="4300" y="4192"/>
                </a:lnTo>
                <a:lnTo>
                  <a:pt x="4304" y="4192"/>
                </a:lnTo>
                <a:lnTo>
                  <a:pt x="4306" y="4192"/>
                </a:lnTo>
                <a:lnTo>
                  <a:pt x="4308" y="4192"/>
                </a:lnTo>
                <a:lnTo>
                  <a:pt x="4308" y="4190"/>
                </a:lnTo>
                <a:lnTo>
                  <a:pt x="4306" y="4188"/>
                </a:lnTo>
                <a:lnTo>
                  <a:pt x="4304" y="4188"/>
                </a:lnTo>
                <a:lnTo>
                  <a:pt x="4302" y="4186"/>
                </a:lnTo>
                <a:lnTo>
                  <a:pt x="4300" y="4184"/>
                </a:lnTo>
                <a:lnTo>
                  <a:pt x="4298" y="4180"/>
                </a:lnTo>
                <a:lnTo>
                  <a:pt x="4296" y="4178"/>
                </a:lnTo>
                <a:lnTo>
                  <a:pt x="4294" y="4180"/>
                </a:lnTo>
                <a:lnTo>
                  <a:pt x="4294" y="4182"/>
                </a:lnTo>
                <a:lnTo>
                  <a:pt x="4294" y="4186"/>
                </a:lnTo>
                <a:lnTo>
                  <a:pt x="4294" y="4188"/>
                </a:lnTo>
                <a:lnTo>
                  <a:pt x="4292" y="4188"/>
                </a:lnTo>
                <a:lnTo>
                  <a:pt x="4294" y="4192"/>
                </a:lnTo>
                <a:close/>
                <a:moveTo>
                  <a:pt x="4306" y="4210"/>
                </a:moveTo>
                <a:lnTo>
                  <a:pt x="4306" y="4210"/>
                </a:lnTo>
                <a:lnTo>
                  <a:pt x="4306" y="4208"/>
                </a:lnTo>
                <a:lnTo>
                  <a:pt x="4306" y="4206"/>
                </a:lnTo>
                <a:lnTo>
                  <a:pt x="4306" y="4204"/>
                </a:lnTo>
                <a:lnTo>
                  <a:pt x="4304" y="4204"/>
                </a:lnTo>
                <a:lnTo>
                  <a:pt x="4302" y="4206"/>
                </a:lnTo>
                <a:lnTo>
                  <a:pt x="4302" y="4208"/>
                </a:lnTo>
                <a:lnTo>
                  <a:pt x="4304" y="4208"/>
                </a:lnTo>
                <a:lnTo>
                  <a:pt x="4306" y="4210"/>
                </a:lnTo>
                <a:close/>
                <a:moveTo>
                  <a:pt x="4108" y="4082"/>
                </a:moveTo>
                <a:lnTo>
                  <a:pt x="4108" y="4082"/>
                </a:lnTo>
                <a:lnTo>
                  <a:pt x="4088" y="4080"/>
                </a:lnTo>
                <a:lnTo>
                  <a:pt x="4074" y="4080"/>
                </a:lnTo>
                <a:lnTo>
                  <a:pt x="4070" y="4082"/>
                </a:lnTo>
                <a:lnTo>
                  <a:pt x="4066" y="4086"/>
                </a:lnTo>
                <a:lnTo>
                  <a:pt x="4066" y="4090"/>
                </a:lnTo>
                <a:lnTo>
                  <a:pt x="4066" y="4098"/>
                </a:lnTo>
                <a:lnTo>
                  <a:pt x="4066" y="4104"/>
                </a:lnTo>
                <a:lnTo>
                  <a:pt x="4068" y="4106"/>
                </a:lnTo>
                <a:lnTo>
                  <a:pt x="4072" y="4108"/>
                </a:lnTo>
                <a:lnTo>
                  <a:pt x="4082" y="4106"/>
                </a:lnTo>
                <a:lnTo>
                  <a:pt x="4094" y="4106"/>
                </a:lnTo>
                <a:lnTo>
                  <a:pt x="4098" y="4106"/>
                </a:lnTo>
                <a:lnTo>
                  <a:pt x="4104" y="4108"/>
                </a:lnTo>
                <a:lnTo>
                  <a:pt x="4114" y="4106"/>
                </a:lnTo>
                <a:lnTo>
                  <a:pt x="4124" y="4100"/>
                </a:lnTo>
                <a:lnTo>
                  <a:pt x="4128" y="4096"/>
                </a:lnTo>
                <a:lnTo>
                  <a:pt x="4130" y="4092"/>
                </a:lnTo>
                <a:lnTo>
                  <a:pt x="4128" y="4088"/>
                </a:lnTo>
                <a:lnTo>
                  <a:pt x="4124" y="4086"/>
                </a:lnTo>
                <a:lnTo>
                  <a:pt x="4118" y="4084"/>
                </a:lnTo>
                <a:lnTo>
                  <a:pt x="4108" y="4082"/>
                </a:lnTo>
                <a:close/>
                <a:moveTo>
                  <a:pt x="4132" y="4100"/>
                </a:moveTo>
                <a:lnTo>
                  <a:pt x="4132" y="4100"/>
                </a:lnTo>
                <a:lnTo>
                  <a:pt x="4134" y="4100"/>
                </a:lnTo>
                <a:lnTo>
                  <a:pt x="4138" y="4100"/>
                </a:lnTo>
                <a:lnTo>
                  <a:pt x="4142" y="4098"/>
                </a:lnTo>
                <a:lnTo>
                  <a:pt x="4142" y="4096"/>
                </a:lnTo>
                <a:lnTo>
                  <a:pt x="4140" y="4096"/>
                </a:lnTo>
                <a:lnTo>
                  <a:pt x="4136" y="4096"/>
                </a:lnTo>
                <a:lnTo>
                  <a:pt x="4132" y="4098"/>
                </a:lnTo>
                <a:lnTo>
                  <a:pt x="4132" y="4100"/>
                </a:lnTo>
                <a:close/>
                <a:moveTo>
                  <a:pt x="4158" y="4118"/>
                </a:moveTo>
                <a:lnTo>
                  <a:pt x="4158" y="4118"/>
                </a:lnTo>
                <a:lnTo>
                  <a:pt x="4158" y="4120"/>
                </a:lnTo>
                <a:lnTo>
                  <a:pt x="4160" y="4120"/>
                </a:lnTo>
                <a:lnTo>
                  <a:pt x="4166" y="4118"/>
                </a:lnTo>
                <a:lnTo>
                  <a:pt x="4170" y="4116"/>
                </a:lnTo>
                <a:lnTo>
                  <a:pt x="4170" y="4114"/>
                </a:lnTo>
                <a:lnTo>
                  <a:pt x="4162" y="4114"/>
                </a:lnTo>
                <a:lnTo>
                  <a:pt x="4158" y="4116"/>
                </a:lnTo>
                <a:lnTo>
                  <a:pt x="4158" y="4118"/>
                </a:lnTo>
                <a:close/>
                <a:moveTo>
                  <a:pt x="4228" y="4096"/>
                </a:moveTo>
                <a:lnTo>
                  <a:pt x="4228" y="4096"/>
                </a:lnTo>
                <a:lnTo>
                  <a:pt x="4230" y="4096"/>
                </a:lnTo>
                <a:lnTo>
                  <a:pt x="4232" y="4096"/>
                </a:lnTo>
                <a:lnTo>
                  <a:pt x="4234" y="4094"/>
                </a:lnTo>
                <a:lnTo>
                  <a:pt x="4236" y="4090"/>
                </a:lnTo>
                <a:lnTo>
                  <a:pt x="4234" y="4090"/>
                </a:lnTo>
                <a:lnTo>
                  <a:pt x="4232" y="4090"/>
                </a:lnTo>
                <a:lnTo>
                  <a:pt x="4228" y="4094"/>
                </a:lnTo>
                <a:lnTo>
                  <a:pt x="4228" y="4096"/>
                </a:lnTo>
                <a:close/>
                <a:moveTo>
                  <a:pt x="4232" y="4104"/>
                </a:moveTo>
                <a:lnTo>
                  <a:pt x="4232" y="4104"/>
                </a:lnTo>
                <a:lnTo>
                  <a:pt x="4234" y="4104"/>
                </a:lnTo>
                <a:lnTo>
                  <a:pt x="4234" y="4102"/>
                </a:lnTo>
                <a:lnTo>
                  <a:pt x="4234" y="4100"/>
                </a:lnTo>
                <a:lnTo>
                  <a:pt x="4234" y="4098"/>
                </a:lnTo>
                <a:lnTo>
                  <a:pt x="4232" y="4098"/>
                </a:lnTo>
                <a:lnTo>
                  <a:pt x="4230" y="4100"/>
                </a:lnTo>
                <a:lnTo>
                  <a:pt x="4230" y="4102"/>
                </a:lnTo>
                <a:lnTo>
                  <a:pt x="4232" y="4104"/>
                </a:lnTo>
                <a:close/>
                <a:moveTo>
                  <a:pt x="4266" y="4164"/>
                </a:moveTo>
                <a:lnTo>
                  <a:pt x="4266" y="4164"/>
                </a:lnTo>
                <a:lnTo>
                  <a:pt x="4266" y="4166"/>
                </a:lnTo>
                <a:lnTo>
                  <a:pt x="4264" y="4168"/>
                </a:lnTo>
                <a:lnTo>
                  <a:pt x="4266" y="4170"/>
                </a:lnTo>
                <a:lnTo>
                  <a:pt x="4268" y="4170"/>
                </a:lnTo>
                <a:lnTo>
                  <a:pt x="4268" y="4166"/>
                </a:lnTo>
                <a:lnTo>
                  <a:pt x="4268" y="4164"/>
                </a:lnTo>
                <a:lnTo>
                  <a:pt x="4266" y="4164"/>
                </a:lnTo>
                <a:close/>
                <a:moveTo>
                  <a:pt x="4250" y="4144"/>
                </a:moveTo>
                <a:lnTo>
                  <a:pt x="4250" y="4144"/>
                </a:lnTo>
                <a:lnTo>
                  <a:pt x="4250" y="4148"/>
                </a:lnTo>
                <a:lnTo>
                  <a:pt x="4252" y="4148"/>
                </a:lnTo>
                <a:lnTo>
                  <a:pt x="4254" y="4148"/>
                </a:lnTo>
                <a:lnTo>
                  <a:pt x="4254" y="4146"/>
                </a:lnTo>
                <a:lnTo>
                  <a:pt x="4254" y="4144"/>
                </a:lnTo>
                <a:lnTo>
                  <a:pt x="4252" y="4144"/>
                </a:lnTo>
                <a:lnTo>
                  <a:pt x="4250" y="4144"/>
                </a:lnTo>
                <a:close/>
                <a:moveTo>
                  <a:pt x="4242" y="4134"/>
                </a:moveTo>
                <a:lnTo>
                  <a:pt x="4242" y="4134"/>
                </a:lnTo>
                <a:lnTo>
                  <a:pt x="4242" y="4138"/>
                </a:lnTo>
                <a:lnTo>
                  <a:pt x="4244" y="4140"/>
                </a:lnTo>
                <a:lnTo>
                  <a:pt x="4246" y="4142"/>
                </a:lnTo>
                <a:lnTo>
                  <a:pt x="4248" y="4140"/>
                </a:lnTo>
                <a:lnTo>
                  <a:pt x="4248" y="4138"/>
                </a:lnTo>
                <a:lnTo>
                  <a:pt x="4246" y="4134"/>
                </a:lnTo>
                <a:lnTo>
                  <a:pt x="4242" y="4134"/>
                </a:lnTo>
                <a:close/>
                <a:moveTo>
                  <a:pt x="4282" y="4154"/>
                </a:moveTo>
                <a:lnTo>
                  <a:pt x="4282" y="4154"/>
                </a:lnTo>
                <a:lnTo>
                  <a:pt x="4286" y="4154"/>
                </a:lnTo>
                <a:lnTo>
                  <a:pt x="4288" y="4152"/>
                </a:lnTo>
                <a:lnTo>
                  <a:pt x="4288" y="4150"/>
                </a:lnTo>
                <a:lnTo>
                  <a:pt x="4286" y="4146"/>
                </a:lnTo>
                <a:lnTo>
                  <a:pt x="4282" y="4146"/>
                </a:lnTo>
                <a:lnTo>
                  <a:pt x="4280" y="4148"/>
                </a:lnTo>
                <a:lnTo>
                  <a:pt x="4280" y="4152"/>
                </a:lnTo>
                <a:lnTo>
                  <a:pt x="4282" y="4154"/>
                </a:lnTo>
                <a:close/>
                <a:moveTo>
                  <a:pt x="4284" y="4126"/>
                </a:moveTo>
                <a:lnTo>
                  <a:pt x="4284" y="4126"/>
                </a:lnTo>
                <a:lnTo>
                  <a:pt x="4286" y="4124"/>
                </a:lnTo>
                <a:lnTo>
                  <a:pt x="4286" y="4122"/>
                </a:lnTo>
                <a:lnTo>
                  <a:pt x="4284" y="4118"/>
                </a:lnTo>
                <a:lnTo>
                  <a:pt x="4282" y="4118"/>
                </a:lnTo>
                <a:lnTo>
                  <a:pt x="4280" y="4120"/>
                </a:lnTo>
                <a:lnTo>
                  <a:pt x="4280" y="4124"/>
                </a:lnTo>
                <a:lnTo>
                  <a:pt x="4284" y="4126"/>
                </a:lnTo>
                <a:close/>
                <a:moveTo>
                  <a:pt x="1780" y="2486"/>
                </a:moveTo>
                <a:lnTo>
                  <a:pt x="1780" y="2486"/>
                </a:lnTo>
                <a:lnTo>
                  <a:pt x="1790" y="2488"/>
                </a:lnTo>
                <a:lnTo>
                  <a:pt x="1794" y="2486"/>
                </a:lnTo>
                <a:lnTo>
                  <a:pt x="1796" y="2484"/>
                </a:lnTo>
                <a:lnTo>
                  <a:pt x="1800" y="2484"/>
                </a:lnTo>
                <a:lnTo>
                  <a:pt x="1802" y="2484"/>
                </a:lnTo>
                <a:lnTo>
                  <a:pt x="1802" y="2480"/>
                </a:lnTo>
                <a:lnTo>
                  <a:pt x="1800" y="2474"/>
                </a:lnTo>
                <a:lnTo>
                  <a:pt x="1796" y="2470"/>
                </a:lnTo>
                <a:lnTo>
                  <a:pt x="1794" y="2466"/>
                </a:lnTo>
                <a:lnTo>
                  <a:pt x="1794" y="2464"/>
                </a:lnTo>
                <a:lnTo>
                  <a:pt x="1792" y="2460"/>
                </a:lnTo>
                <a:lnTo>
                  <a:pt x="1788" y="2456"/>
                </a:lnTo>
                <a:lnTo>
                  <a:pt x="1782" y="2448"/>
                </a:lnTo>
                <a:lnTo>
                  <a:pt x="1778" y="2440"/>
                </a:lnTo>
                <a:lnTo>
                  <a:pt x="1774" y="2434"/>
                </a:lnTo>
                <a:lnTo>
                  <a:pt x="1770" y="2430"/>
                </a:lnTo>
                <a:lnTo>
                  <a:pt x="1766" y="2428"/>
                </a:lnTo>
                <a:lnTo>
                  <a:pt x="1754" y="2426"/>
                </a:lnTo>
                <a:lnTo>
                  <a:pt x="1744" y="2420"/>
                </a:lnTo>
                <a:lnTo>
                  <a:pt x="1738" y="2414"/>
                </a:lnTo>
                <a:lnTo>
                  <a:pt x="1738" y="2412"/>
                </a:lnTo>
                <a:lnTo>
                  <a:pt x="1738" y="2408"/>
                </a:lnTo>
                <a:lnTo>
                  <a:pt x="1740" y="2406"/>
                </a:lnTo>
                <a:lnTo>
                  <a:pt x="1738" y="2404"/>
                </a:lnTo>
                <a:lnTo>
                  <a:pt x="1732" y="2398"/>
                </a:lnTo>
                <a:lnTo>
                  <a:pt x="1724" y="2390"/>
                </a:lnTo>
                <a:lnTo>
                  <a:pt x="1720" y="2384"/>
                </a:lnTo>
                <a:lnTo>
                  <a:pt x="1716" y="2376"/>
                </a:lnTo>
                <a:lnTo>
                  <a:pt x="1712" y="2372"/>
                </a:lnTo>
                <a:lnTo>
                  <a:pt x="1704" y="2368"/>
                </a:lnTo>
                <a:lnTo>
                  <a:pt x="1680" y="2362"/>
                </a:lnTo>
                <a:lnTo>
                  <a:pt x="1656" y="2356"/>
                </a:lnTo>
                <a:lnTo>
                  <a:pt x="1646" y="2354"/>
                </a:lnTo>
                <a:lnTo>
                  <a:pt x="1640" y="2350"/>
                </a:lnTo>
                <a:lnTo>
                  <a:pt x="1632" y="2344"/>
                </a:lnTo>
                <a:lnTo>
                  <a:pt x="1620" y="2340"/>
                </a:lnTo>
                <a:lnTo>
                  <a:pt x="1608" y="2340"/>
                </a:lnTo>
                <a:lnTo>
                  <a:pt x="1602" y="2340"/>
                </a:lnTo>
                <a:lnTo>
                  <a:pt x="1596" y="2342"/>
                </a:lnTo>
                <a:lnTo>
                  <a:pt x="1596" y="2344"/>
                </a:lnTo>
                <a:lnTo>
                  <a:pt x="1596" y="2346"/>
                </a:lnTo>
                <a:lnTo>
                  <a:pt x="1600" y="2354"/>
                </a:lnTo>
                <a:lnTo>
                  <a:pt x="1608" y="2358"/>
                </a:lnTo>
                <a:lnTo>
                  <a:pt x="1612" y="2360"/>
                </a:lnTo>
                <a:lnTo>
                  <a:pt x="1618" y="2358"/>
                </a:lnTo>
                <a:lnTo>
                  <a:pt x="1626" y="2358"/>
                </a:lnTo>
                <a:lnTo>
                  <a:pt x="1632" y="2358"/>
                </a:lnTo>
                <a:lnTo>
                  <a:pt x="1634" y="2360"/>
                </a:lnTo>
                <a:lnTo>
                  <a:pt x="1630" y="2360"/>
                </a:lnTo>
                <a:lnTo>
                  <a:pt x="1624" y="2362"/>
                </a:lnTo>
                <a:lnTo>
                  <a:pt x="1618" y="2364"/>
                </a:lnTo>
                <a:lnTo>
                  <a:pt x="1616" y="2366"/>
                </a:lnTo>
                <a:lnTo>
                  <a:pt x="1616" y="2368"/>
                </a:lnTo>
                <a:lnTo>
                  <a:pt x="1618" y="2372"/>
                </a:lnTo>
                <a:lnTo>
                  <a:pt x="1622" y="2374"/>
                </a:lnTo>
                <a:lnTo>
                  <a:pt x="1622" y="2376"/>
                </a:lnTo>
                <a:lnTo>
                  <a:pt x="1620" y="2378"/>
                </a:lnTo>
                <a:lnTo>
                  <a:pt x="1616" y="2380"/>
                </a:lnTo>
                <a:lnTo>
                  <a:pt x="1614" y="2382"/>
                </a:lnTo>
                <a:lnTo>
                  <a:pt x="1616" y="2384"/>
                </a:lnTo>
                <a:lnTo>
                  <a:pt x="1618" y="2384"/>
                </a:lnTo>
                <a:lnTo>
                  <a:pt x="1620" y="2384"/>
                </a:lnTo>
                <a:lnTo>
                  <a:pt x="1624" y="2382"/>
                </a:lnTo>
                <a:lnTo>
                  <a:pt x="1630" y="2380"/>
                </a:lnTo>
                <a:lnTo>
                  <a:pt x="1632" y="2382"/>
                </a:lnTo>
                <a:lnTo>
                  <a:pt x="1634" y="2384"/>
                </a:lnTo>
                <a:lnTo>
                  <a:pt x="1636" y="2388"/>
                </a:lnTo>
                <a:lnTo>
                  <a:pt x="1638" y="2386"/>
                </a:lnTo>
                <a:lnTo>
                  <a:pt x="1642" y="2382"/>
                </a:lnTo>
                <a:lnTo>
                  <a:pt x="1644" y="2382"/>
                </a:lnTo>
                <a:lnTo>
                  <a:pt x="1646" y="2382"/>
                </a:lnTo>
                <a:lnTo>
                  <a:pt x="1648" y="2384"/>
                </a:lnTo>
                <a:lnTo>
                  <a:pt x="1646" y="2388"/>
                </a:lnTo>
                <a:lnTo>
                  <a:pt x="1644" y="2392"/>
                </a:lnTo>
                <a:lnTo>
                  <a:pt x="1644" y="2396"/>
                </a:lnTo>
                <a:lnTo>
                  <a:pt x="1646" y="2398"/>
                </a:lnTo>
                <a:lnTo>
                  <a:pt x="1648" y="2398"/>
                </a:lnTo>
                <a:lnTo>
                  <a:pt x="1652" y="2398"/>
                </a:lnTo>
                <a:lnTo>
                  <a:pt x="1656" y="2394"/>
                </a:lnTo>
                <a:lnTo>
                  <a:pt x="1662" y="2392"/>
                </a:lnTo>
                <a:lnTo>
                  <a:pt x="1664" y="2394"/>
                </a:lnTo>
                <a:lnTo>
                  <a:pt x="1666" y="2398"/>
                </a:lnTo>
                <a:lnTo>
                  <a:pt x="1668" y="2402"/>
                </a:lnTo>
                <a:lnTo>
                  <a:pt x="1670" y="2404"/>
                </a:lnTo>
                <a:lnTo>
                  <a:pt x="1676" y="2408"/>
                </a:lnTo>
                <a:lnTo>
                  <a:pt x="1678" y="2410"/>
                </a:lnTo>
                <a:lnTo>
                  <a:pt x="1674" y="2412"/>
                </a:lnTo>
                <a:lnTo>
                  <a:pt x="1670" y="2416"/>
                </a:lnTo>
                <a:lnTo>
                  <a:pt x="1668" y="2420"/>
                </a:lnTo>
                <a:lnTo>
                  <a:pt x="1670" y="2424"/>
                </a:lnTo>
                <a:lnTo>
                  <a:pt x="1676" y="2424"/>
                </a:lnTo>
                <a:lnTo>
                  <a:pt x="1688" y="2422"/>
                </a:lnTo>
                <a:lnTo>
                  <a:pt x="1692" y="2424"/>
                </a:lnTo>
                <a:lnTo>
                  <a:pt x="1694" y="2428"/>
                </a:lnTo>
                <a:lnTo>
                  <a:pt x="1696" y="2432"/>
                </a:lnTo>
                <a:lnTo>
                  <a:pt x="1700" y="2434"/>
                </a:lnTo>
                <a:lnTo>
                  <a:pt x="1702" y="2434"/>
                </a:lnTo>
                <a:lnTo>
                  <a:pt x="1702" y="2438"/>
                </a:lnTo>
                <a:lnTo>
                  <a:pt x="1702" y="2444"/>
                </a:lnTo>
                <a:lnTo>
                  <a:pt x="1706" y="2448"/>
                </a:lnTo>
                <a:lnTo>
                  <a:pt x="1710" y="2452"/>
                </a:lnTo>
                <a:lnTo>
                  <a:pt x="1716" y="2452"/>
                </a:lnTo>
                <a:lnTo>
                  <a:pt x="1722" y="2450"/>
                </a:lnTo>
                <a:lnTo>
                  <a:pt x="1728" y="2450"/>
                </a:lnTo>
                <a:lnTo>
                  <a:pt x="1730" y="2452"/>
                </a:lnTo>
                <a:lnTo>
                  <a:pt x="1728" y="2456"/>
                </a:lnTo>
                <a:lnTo>
                  <a:pt x="1728" y="2458"/>
                </a:lnTo>
                <a:lnTo>
                  <a:pt x="1728" y="2460"/>
                </a:lnTo>
                <a:lnTo>
                  <a:pt x="1730" y="2466"/>
                </a:lnTo>
                <a:lnTo>
                  <a:pt x="1738" y="2472"/>
                </a:lnTo>
                <a:lnTo>
                  <a:pt x="1750" y="2474"/>
                </a:lnTo>
                <a:lnTo>
                  <a:pt x="1758" y="2476"/>
                </a:lnTo>
                <a:lnTo>
                  <a:pt x="1764" y="2480"/>
                </a:lnTo>
                <a:lnTo>
                  <a:pt x="1770" y="2482"/>
                </a:lnTo>
                <a:lnTo>
                  <a:pt x="1780" y="2486"/>
                </a:lnTo>
                <a:close/>
                <a:moveTo>
                  <a:pt x="1446" y="2194"/>
                </a:moveTo>
                <a:lnTo>
                  <a:pt x="1446" y="2194"/>
                </a:lnTo>
                <a:lnTo>
                  <a:pt x="1450" y="2192"/>
                </a:lnTo>
                <a:lnTo>
                  <a:pt x="1452" y="2188"/>
                </a:lnTo>
                <a:lnTo>
                  <a:pt x="1454" y="2178"/>
                </a:lnTo>
                <a:lnTo>
                  <a:pt x="1452" y="2168"/>
                </a:lnTo>
                <a:lnTo>
                  <a:pt x="1454" y="2162"/>
                </a:lnTo>
                <a:lnTo>
                  <a:pt x="1454" y="2158"/>
                </a:lnTo>
                <a:lnTo>
                  <a:pt x="1460" y="2144"/>
                </a:lnTo>
                <a:lnTo>
                  <a:pt x="1460" y="2140"/>
                </a:lnTo>
                <a:lnTo>
                  <a:pt x="1458" y="2140"/>
                </a:lnTo>
                <a:lnTo>
                  <a:pt x="1452" y="2144"/>
                </a:lnTo>
                <a:lnTo>
                  <a:pt x="1446" y="2144"/>
                </a:lnTo>
                <a:lnTo>
                  <a:pt x="1442" y="2146"/>
                </a:lnTo>
                <a:lnTo>
                  <a:pt x="1444" y="2148"/>
                </a:lnTo>
                <a:lnTo>
                  <a:pt x="1446" y="2154"/>
                </a:lnTo>
                <a:lnTo>
                  <a:pt x="1446" y="2160"/>
                </a:lnTo>
                <a:lnTo>
                  <a:pt x="1442" y="2166"/>
                </a:lnTo>
                <a:lnTo>
                  <a:pt x="1434" y="2168"/>
                </a:lnTo>
                <a:lnTo>
                  <a:pt x="1428" y="2170"/>
                </a:lnTo>
                <a:lnTo>
                  <a:pt x="1422" y="2168"/>
                </a:lnTo>
                <a:lnTo>
                  <a:pt x="1422" y="2166"/>
                </a:lnTo>
                <a:lnTo>
                  <a:pt x="1428" y="2164"/>
                </a:lnTo>
                <a:lnTo>
                  <a:pt x="1436" y="2162"/>
                </a:lnTo>
                <a:lnTo>
                  <a:pt x="1440" y="2156"/>
                </a:lnTo>
                <a:lnTo>
                  <a:pt x="1440" y="2152"/>
                </a:lnTo>
                <a:lnTo>
                  <a:pt x="1436" y="2144"/>
                </a:lnTo>
                <a:lnTo>
                  <a:pt x="1432" y="2142"/>
                </a:lnTo>
                <a:lnTo>
                  <a:pt x="1430" y="2142"/>
                </a:lnTo>
                <a:lnTo>
                  <a:pt x="1428" y="2142"/>
                </a:lnTo>
                <a:lnTo>
                  <a:pt x="1426" y="2140"/>
                </a:lnTo>
                <a:lnTo>
                  <a:pt x="1422" y="2138"/>
                </a:lnTo>
                <a:lnTo>
                  <a:pt x="1420" y="2140"/>
                </a:lnTo>
                <a:lnTo>
                  <a:pt x="1418" y="2140"/>
                </a:lnTo>
                <a:lnTo>
                  <a:pt x="1414" y="2138"/>
                </a:lnTo>
                <a:lnTo>
                  <a:pt x="1410" y="2136"/>
                </a:lnTo>
                <a:lnTo>
                  <a:pt x="1406" y="2136"/>
                </a:lnTo>
                <a:lnTo>
                  <a:pt x="1404" y="2138"/>
                </a:lnTo>
                <a:lnTo>
                  <a:pt x="1406" y="2142"/>
                </a:lnTo>
                <a:lnTo>
                  <a:pt x="1404" y="2146"/>
                </a:lnTo>
                <a:lnTo>
                  <a:pt x="1404" y="2152"/>
                </a:lnTo>
                <a:lnTo>
                  <a:pt x="1404" y="2156"/>
                </a:lnTo>
                <a:lnTo>
                  <a:pt x="1406" y="2164"/>
                </a:lnTo>
                <a:lnTo>
                  <a:pt x="1410" y="2170"/>
                </a:lnTo>
                <a:lnTo>
                  <a:pt x="1408" y="2172"/>
                </a:lnTo>
                <a:lnTo>
                  <a:pt x="1410" y="2178"/>
                </a:lnTo>
                <a:lnTo>
                  <a:pt x="1414" y="2180"/>
                </a:lnTo>
                <a:lnTo>
                  <a:pt x="1418" y="2180"/>
                </a:lnTo>
                <a:lnTo>
                  <a:pt x="1422" y="2180"/>
                </a:lnTo>
                <a:lnTo>
                  <a:pt x="1426" y="2184"/>
                </a:lnTo>
                <a:lnTo>
                  <a:pt x="1428" y="2186"/>
                </a:lnTo>
                <a:lnTo>
                  <a:pt x="1426" y="2186"/>
                </a:lnTo>
                <a:lnTo>
                  <a:pt x="1422" y="2186"/>
                </a:lnTo>
                <a:lnTo>
                  <a:pt x="1418" y="2186"/>
                </a:lnTo>
                <a:lnTo>
                  <a:pt x="1418" y="2188"/>
                </a:lnTo>
                <a:lnTo>
                  <a:pt x="1422" y="2192"/>
                </a:lnTo>
                <a:lnTo>
                  <a:pt x="1426" y="2196"/>
                </a:lnTo>
                <a:lnTo>
                  <a:pt x="1426" y="2198"/>
                </a:lnTo>
                <a:lnTo>
                  <a:pt x="1428" y="2198"/>
                </a:lnTo>
                <a:lnTo>
                  <a:pt x="1434" y="2200"/>
                </a:lnTo>
                <a:lnTo>
                  <a:pt x="1438" y="2198"/>
                </a:lnTo>
                <a:lnTo>
                  <a:pt x="1440" y="2198"/>
                </a:lnTo>
                <a:lnTo>
                  <a:pt x="1442" y="2196"/>
                </a:lnTo>
                <a:lnTo>
                  <a:pt x="1446" y="2194"/>
                </a:lnTo>
                <a:close/>
                <a:moveTo>
                  <a:pt x="1478" y="2250"/>
                </a:moveTo>
                <a:lnTo>
                  <a:pt x="1478" y="2250"/>
                </a:lnTo>
                <a:lnTo>
                  <a:pt x="1480" y="2246"/>
                </a:lnTo>
                <a:lnTo>
                  <a:pt x="1480" y="2244"/>
                </a:lnTo>
                <a:lnTo>
                  <a:pt x="1478" y="2244"/>
                </a:lnTo>
                <a:lnTo>
                  <a:pt x="1476" y="2244"/>
                </a:lnTo>
                <a:lnTo>
                  <a:pt x="1472" y="2246"/>
                </a:lnTo>
                <a:lnTo>
                  <a:pt x="1472" y="2244"/>
                </a:lnTo>
                <a:lnTo>
                  <a:pt x="1470" y="2242"/>
                </a:lnTo>
                <a:lnTo>
                  <a:pt x="1468" y="2240"/>
                </a:lnTo>
                <a:lnTo>
                  <a:pt x="1464" y="2238"/>
                </a:lnTo>
                <a:lnTo>
                  <a:pt x="1460" y="2234"/>
                </a:lnTo>
                <a:lnTo>
                  <a:pt x="1458" y="2230"/>
                </a:lnTo>
                <a:lnTo>
                  <a:pt x="1460" y="2224"/>
                </a:lnTo>
                <a:lnTo>
                  <a:pt x="1460" y="2222"/>
                </a:lnTo>
                <a:lnTo>
                  <a:pt x="1458" y="2222"/>
                </a:lnTo>
                <a:lnTo>
                  <a:pt x="1454" y="2220"/>
                </a:lnTo>
                <a:lnTo>
                  <a:pt x="1452" y="2216"/>
                </a:lnTo>
                <a:lnTo>
                  <a:pt x="1456" y="2216"/>
                </a:lnTo>
                <a:lnTo>
                  <a:pt x="1460" y="2216"/>
                </a:lnTo>
                <a:lnTo>
                  <a:pt x="1464" y="2214"/>
                </a:lnTo>
                <a:lnTo>
                  <a:pt x="1464" y="2212"/>
                </a:lnTo>
                <a:lnTo>
                  <a:pt x="1464" y="2210"/>
                </a:lnTo>
                <a:lnTo>
                  <a:pt x="1462" y="2210"/>
                </a:lnTo>
                <a:lnTo>
                  <a:pt x="1464" y="2206"/>
                </a:lnTo>
                <a:lnTo>
                  <a:pt x="1464" y="2204"/>
                </a:lnTo>
                <a:lnTo>
                  <a:pt x="1462" y="2202"/>
                </a:lnTo>
                <a:lnTo>
                  <a:pt x="1460" y="2200"/>
                </a:lnTo>
                <a:lnTo>
                  <a:pt x="1458" y="2198"/>
                </a:lnTo>
                <a:lnTo>
                  <a:pt x="1458" y="2196"/>
                </a:lnTo>
                <a:lnTo>
                  <a:pt x="1456" y="2194"/>
                </a:lnTo>
                <a:lnTo>
                  <a:pt x="1454" y="2194"/>
                </a:lnTo>
                <a:lnTo>
                  <a:pt x="1448" y="2198"/>
                </a:lnTo>
                <a:lnTo>
                  <a:pt x="1446" y="2200"/>
                </a:lnTo>
                <a:lnTo>
                  <a:pt x="1442" y="2202"/>
                </a:lnTo>
                <a:lnTo>
                  <a:pt x="1434" y="2204"/>
                </a:lnTo>
                <a:lnTo>
                  <a:pt x="1428" y="2204"/>
                </a:lnTo>
                <a:lnTo>
                  <a:pt x="1426" y="2204"/>
                </a:lnTo>
                <a:lnTo>
                  <a:pt x="1428" y="2206"/>
                </a:lnTo>
                <a:lnTo>
                  <a:pt x="1430" y="2208"/>
                </a:lnTo>
                <a:lnTo>
                  <a:pt x="1436" y="2208"/>
                </a:lnTo>
                <a:lnTo>
                  <a:pt x="1440" y="2208"/>
                </a:lnTo>
                <a:lnTo>
                  <a:pt x="1442" y="2210"/>
                </a:lnTo>
                <a:lnTo>
                  <a:pt x="1442" y="2212"/>
                </a:lnTo>
                <a:lnTo>
                  <a:pt x="1438" y="2212"/>
                </a:lnTo>
                <a:lnTo>
                  <a:pt x="1436" y="2214"/>
                </a:lnTo>
                <a:lnTo>
                  <a:pt x="1436" y="2218"/>
                </a:lnTo>
                <a:lnTo>
                  <a:pt x="1440" y="2222"/>
                </a:lnTo>
                <a:lnTo>
                  <a:pt x="1444" y="2222"/>
                </a:lnTo>
                <a:lnTo>
                  <a:pt x="1448" y="2222"/>
                </a:lnTo>
                <a:lnTo>
                  <a:pt x="1448" y="2224"/>
                </a:lnTo>
                <a:lnTo>
                  <a:pt x="1446" y="2226"/>
                </a:lnTo>
                <a:lnTo>
                  <a:pt x="1446" y="2228"/>
                </a:lnTo>
                <a:lnTo>
                  <a:pt x="1450" y="2232"/>
                </a:lnTo>
                <a:lnTo>
                  <a:pt x="1460" y="2242"/>
                </a:lnTo>
                <a:lnTo>
                  <a:pt x="1466" y="2246"/>
                </a:lnTo>
                <a:lnTo>
                  <a:pt x="1466" y="2248"/>
                </a:lnTo>
                <a:lnTo>
                  <a:pt x="1466" y="2250"/>
                </a:lnTo>
                <a:lnTo>
                  <a:pt x="1468" y="2252"/>
                </a:lnTo>
                <a:lnTo>
                  <a:pt x="1470" y="2256"/>
                </a:lnTo>
                <a:lnTo>
                  <a:pt x="1472" y="2258"/>
                </a:lnTo>
                <a:lnTo>
                  <a:pt x="1476" y="2260"/>
                </a:lnTo>
                <a:lnTo>
                  <a:pt x="1480" y="2262"/>
                </a:lnTo>
                <a:lnTo>
                  <a:pt x="1486" y="2262"/>
                </a:lnTo>
                <a:lnTo>
                  <a:pt x="1488" y="2260"/>
                </a:lnTo>
                <a:lnTo>
                  <a:pt x="1488" y="2258"/>
                </a:lnTo>
                <a:lnTo>
                  <a:pt x="1486" y="2254"/>
                </a:lnTo>
                <a:lnTo>
                  <a:pt x="1482" y="2252"/>
                </a:lnTo>
                <a:lnTo>
                  <a:pt x="1480" y="2252"/>
                </a:lnTo>
                <a:lnTo>
                  <a:pt x="1478" y="2252"/>
                </a:lnTo>
                <a:lnTo>
                  <a:pt x="1478" y="2250"/>
                </a:lnTo>
                <a:close/>
                <a:moveTo>
                  <a:pt x="1658" y="2400"/>
                </a:moveTo>
                <a:lnTo>
                  <a:pt x="1658" y="2400"/>
                </a:lnTo>
                <a:lnTo>
                  <a:pt x="1656" y="2402"/>
                </a:lnTo>
                <a:lnTo>
                  <a:pt x="1656" y="2406"/>
                </a:lnTo>
                <a:lnTo>
                  <a:pt x="1660" y="2410"/>
                </a:lnTo>
                <a:lnTo>
                  <a:pt x="1664" y="2412"/>
                </a:lnTo>
                <a:lnTo>
                  <a:pt x="1668" y="2412"/>
                </a:lnTo>
                <a:lnTo>
                  <a:pt x="1668" y="2408"/>
                </a:lnTo>
                <a:lnTo>
                  <a:pt x="1666" y="2402"/>
                </a:lnTo>
                <a:lnTo>
                  <a:pt x="1662" y="2400"/>
                </a:lnTo>
                <a:lnTo>
                  <a:pt x="1660" y="2398"/>
                </a:lnTo>
                <a:lnTo>
                  <a:pt x="1658" y="2400"/>
                </a:lnTo>
                <a:close/>
                <a:moveTo>
                  <a:pt x="1514" y="2172"/>
                </a:moveTo>
                <a:lnTo>
                  <a:pt x="1514" y="2172"/>
                </a:lnTo>
                <a:lnTo>
                  <a:pt x="1508" y="2170"/>
                </a:lnTo>
                <a:lnTo>
                  <a:pt x="1508" y="2172"/>
                </a:lnTo>
                <a:lnTo>
                  <a:pt x="1512" y="2182"/>
                </a:lnTo>
                <a:lnTo>
                  <a:pt x="1516" y="2184"/>
                </a:lnTo>
                <a:lnTo>
                  <a:pt x="1520" y="2186"/>
                </a:lnTo>
                <a:lnTo>
                  <a:pt x="1524" y="2190"/>
                </a:lnTo>
                <a:lnTo>
                  <a:pt x="1528" y="2196"/>
                </a:lnTo>
                <a:lnTo>
                  <a:pt x="1532" y="2200"/>
                </a:lnTo>
                <a:lnTo>
                  <a:pt x="1534" y="2200"/>
                </a:lnTo>
                <a:lnTo>
                  <a:pt x="1536" y="2196"/>
                </a:lnTo>
                <a:lnTo>
                  <a:pt x="1536" y="2190"/>
                </a:lnTo>
                <a:lnTo>
                  <a:pt x="1532" y="2186"/>
                </a:lnTo>
                <a:lnTo>
                  <a:pt x="1528" y="2180"/>
                </a:lnTo>
                <a:lnTo>
                  <a:pt x="1514" y="2172"/>
                </a:lnTo>
                <a:close/>
                <a:moveTo>
                  <a:pt x="1548" y="2182"/>
                </a:moveTo>
                <a:lnTo>
                  <a:pt x="1548" y="2182"/>
                </a:lnTo>
                <a:lnTo>
                  <a:pt x="1538" y="2170"/>
                </a:lnTo>
                <a:lnTo>
                  <a:pt x="1526" y="2158"/>
                </a:lnTo>
                <a:lnTo>
                  <a:pt x="1520" y="2156"/>
                </a:lnTo>
                <a:lnTo>
                  <a:pt x="1518" y="2156"/>
                </a:lnTo>
                <a:lnTo>
                  <a:pt x="1518" y="2160"/>
                </a:lnTo>
                <a:lnTo>
                  <a:pt x="1520" y="2164"/>
                </a:lnTo>
                <a:lnTo>
                  <a:pt x="1524" y="2172"/>
                </a:lnTo>
                <a:lnTo>
                  <a:pt x="1526" y="2174"/>
                </a:lnTo>
                <a:lnTo>
                  <a:pt x="1530" y="2176"/>
                </a:lnTo>
                <a:lnTo>
                  <a:pt x="1532" y="2176"/>
                </a:lnTo>
                <a:lnTo>
                  <a:pt x="1536" y="2180"/>
                </a:lnTo>
                <a:lnTo>
                  <a:pt x="1542" y="2194"/>
                </a:lnTo>
                <a:lnTo>
                  <a:pt x="1544" y="2196"/>
                </a:lnTo>
                <a:lnTo>
                  <a:pt x="1548" y="2196"/>
                </a:lnTo>
                <a:lnTo>
                  <a:pt x="1550" y="2196"/>
                </a:lnTo>
                <a:lnTo>
                  <a:pt x="1550" y="2194"/>
                </a:lnTo>
                <a:lnTo>
                  <a:pt x="1548" y="2192"/>
                </a:lnTo>
                <a:lnTo>
                  <a:pt x="1550" y="2190"/>
                </a:lnTo>
                <a:lnTo>
                  <a:pt x="1550" y="2186"/>
                </a:lnTo>
                <a:lnTo>
                  <a:pt x="1548" y="2182"/>
                </a:lnTo>
                <a:close/>
                <a:moveTo>
                  <a:pt x="1518" y="2154"/>
                </a:moveTo>
                <a:lnTo>
                  <a:pt x="1518" y="2154"/>
                </a:lnTo>
                <a:lnTo>
                  <a:pt x="1520" y="2152"/>
                </a:lnTo>
                <a:lnTo>
                  <a:pt x="1518" y="2148"/>
                </a:lnTo>
                <a:lnTo>
                  <a:pt x="1516" y="2144"/>
                </a:lnTo>
                <a:lnTo>
                  <a:pt x="1510" y="2144"/>
                </a:lnTo>
                <a:lnTo>
                  <a:pt x="1506" y="2144"/>
                </a:lnTo>
                <a:lnTo>
                  <a:pt x="1502" y="2146"/>
                </a:lnTo>
                <a:lnTo>
                  <a:pt x="1500" y="2150"/>
                </a:lnTo>
                <a:lnTo>
                  <a:pt x="1500" y="2156"/>
                </a:lnTo>
                <a:lnTo>
                  <a:pt x="1500" y="2158"/>
                </a:lnTo>
                <a:lnTo>
                  <a:pt x="1502" y="2156"/>
                </a:lnTo>
                <a:lnTo>
                  <a:pt x="1504" y="2154"/>
                </a:lnTo>
                <a:lnTo>
                  <a:pt x="1508" y="2154"/>
                </a:lnTo>
                <a:lnTo>
                  <a:pt x="1512" y="2158"/>
                </a:lnTo>
                <a:lnTo>
                  <a:pt x="1514" y="2158"/>
                </a:lnTo>
                <a:lnTo>
                  <a:pt x="1518" y="2154"/>
                </a:lnTo>
                <a:close/>
                <a:moveTo>
                  <a:pt x="1568" y="2192"/>
                </a:moveTo>
                <a:lnTo>
                  <a:pt x="1568" y="2192"/>
                </a:lnTo>
                <a:lnTo>
                  <a:pt x="1566" y="2192"/>
                </a:lnTo>
                <a:lnTo>
                  <a:pt x="1566" y="2194"/>
                </a:lnTo>
                <a:lnTo>
                  <a:pt x="1566" y="2198"/>
                </a:lnTo>
                <a:lnTo>
                  <a:pt x="1566" y="2204"/>
                </a:lnTo>
                <a:lnTo>
                  <a:pt x="1564" y="2206"/>
                </a:lnTo>
                <a:lnTo>
                  <a:pt x="1562" y="2208"/>
                </a:lnTo>
                <a:lnTo>
                  <a:pt x="1560" y="2212"/>
                </a:lnTo>
                <a:lnTo>
                  <a:pt x="1560" y="2216"/>
                </a:lnTo>
                <a:lnTo>
                  <a:pt x="1562" y="2216"/>
                </a:lnTo>
                <a:lnTo>
                  <a:pt x="1566" y="2216"/>
                </a:lnTo>
                <a:lnTo>
                  <a:pt x="1570" y="2212"/>
                </a:lnTo>
                <a:lnTo>
                  <a:pt x="1572" y="2208"/>
                </a:lnTo>
                <a:lnTo>
                  <a:pt x="1574" y="2206"/>
                </a:lnTo>
                <a:lnTo>
                  <a:pt x="1576" y="2208"/>
                </a:lnTo>
                <a:lnTo>
                  <a:pt x="1576" y="2210"/>
                </a:lnTo>
                <a:lnTo>
                  <a:pt x="1576" y="2212"/>
                </a:lnTo>
                <a:lnTo>
                  <a:pt x="1572" y="2216"/>
                </a:lnTo>
                <a:lnTo>
                  <a:pt x="1566" y="2220"/>
                </a:lnTo>
                <a:lnTo>
                  <a:pt x="1566" y="2222"/>
                </a:lnTo>
                <a:lnTo>
                  <a:pt x="1568" y="2226"/>
                </a:lnTo>
                <a:lnTo>
                  <a:pt x="1572" y="2228"/>
                </a:lnTo>
                <a:lnTo>
                  <a:pt x="1576" y="2228"/>
                </a:lnTo>
                <a:lnTo>
                  <a:pt x="1578" y="2224"/>
                </a:lnTo>
                <a:lnTo>
                  <a:pt x="1580" y="2222"/>
                </a:lnTo>
                <a:lnTo>
                  <a:pt x="1580" y="2224"/>
                </a:lnTo>
                <a:lnTo>
                  <a:pt x="1580" y="2230"/>
                </a:lnTo>
                <a:lnTo>
                  <a:pt x="1580" y="2232"/>
                </a:lnTo>
                <a:lnTo>
                  <a:pt x="1582" y="2234"/>
                </a:lnTo>
                <a:lnTo>
                  <a:pt x="1586" y="2232"/>
                </a:lnTo>
                <a:lnTo>
                  <a:pt x="1586" y="2230"/>
                </a:lnTo>
                <a:lnTo>
                  <a:pt x="1588" y="2214"/>
                </a:lnTo>
                <a:lnTo>
                  <a:pt x="1586" y="2210"/>
                </a:lnTo>
                <a:lnTo>
                  <a:pt x="1584" y="2206"/>
                </a:lnTo>
                <a:lnTo>
                  <a:pt x="1578" y="2198"/>
                </a:lnTo>
                <a:lnTo>
                  <a:pt x="1572" y="2194"/>
                </a:lnTo>
                <a:lnTo>
                  <a:pt x="1568" y="2192"/>
                </a:lnTo>
                <a:close/>
                <a:moveTo>
                  <a:pt x="1560" y="2224"/>
                </a:moveTo>
                <a:lnTo>
                  <a:pt x="1560" y="2224"/>
                </a:lnTo>
                <a:lnTo>
                  <a:pt x="1562" y="2232"/>
                </a:lnTo>
                <a:lnTo>
                  <a:pt x="1570" y="2242"/>
                </a:lnTo>
                <a:lnTo>
                  <a:pt x="1572" y="2242"/>
                </a:lnTo>
                <a:lnTo>
                  <a:pt x="1572" y="2240"/>
                </a:lnTo>
                <a:lnTo>
                  <a:pt x="1572" y="2236"/>
                </a:lnTo>
                <a:lnTo>
                  <a:pt x="1568" y="2230"/>
                </a:lnTo>
                <a:lnTo>
                  <a:pt x="1562" y="2224"/>
                </a:lnTo>
                <a:lnTo>
                  <a:pt x="1560" y="2224"/>
                </a:lnTo>
                <a:close/>
                <a:moveTo>
                  <a:pt x="1582" y="2244"/>
                </a:moveTo>
                <a:lnTo>
                  <a:pt x="1582" y="2244"/>
                </a:lnTo>
                <a:lnTo>
                  <a:pt x="1580" y="2244"/>
                </a:lnTo>
                <a:lnTo>
                  <a:pt x="1580" y="2248"/>
                </a:lnTo>
                <a:lnTo>
                  <a:pt x="1582" y="2252"/>
                </a:lnTo>
                <a:lnTo>
                  <a:pt x="1584" y="2254"/>
                </a:lnTo>
                <a:lnTo>
                  <a:pt x="1586" y="2252"/>
                </a:lnTo>
                <a:lnTo>
                  <a:pt x="1586" y="2248"/>
                </a:lnTo>
                <a:lnTo>
                  <a:pt x="1586" y="2244"/>
                </a:lnTo>
                <a:lnTo>
                  <a:pt x="1582" y="2244"/>
                </a:lnTo>
                <a:close/>
                <a:moveTo>
                  <a:pt x="4140" y="1656"/>
                </a:moveTo>
                <a:lnTo>
                  <a:pt x="4140" y="1656"/>
                </a:lnTo>
                <a:lnTo>
                  <a:pt x="4136" y="1658"/>
                </a:lnTo>
                <a:lnTo>
                  <a:pt x="4134" y="1662"/>
                </a:lnTo>
                <a:lnTo>
                  <a:pt x="4136" y="1668"/>
                </a:lnTo>
                <a:lnTo>
                  <a:pt x="4142" y="1674"/>
                </a:lnTo>
                <a:lnTo>
                  <a:pt x="4148" y="1678"/>
                </a:lnTo>
                <a:lnTo>
                  <a:pt x="4154" y="1680"/>
                </a:lnTo>
                <a:lnTo>
                  <a:pt x="4160" y="1680"/>
                </a:lnTo>
                <a:lnTo>
                  <a:pt x="4164" y="1678"/>
                </a:lnTo>
                <a:lnTo>
                  <a:pt x="4166" y="1672"/>
                </a:lnTo>
                <a:lnTo>
                  <a:pt x="4168" y="1668"/>
                </a:lnTo>
                <a:lnTo>
                  <a:pt x="4166" y="1664"/>
                </a:lnTo>
                <a:lnTo>
                  <a:pt x="4164" y="1660"/>
                </a:lnTo>
                <a:lnTo>
                  <a:pt x="4160" y="1658"/>
                </a:lnTo>
                <a:lnTo>
                  <a:pt x="4154" y="1656"/>
                </a:lnTo>
                <a:lnTo>
                  <a:pt x="4148" y="1654"/>
                </a:lnTo>
                <a:lnTo>
                  <a:pt x="4140" y="1656"/>
                </a:lnTo>
                <a:close/>
                <a:moveTo>
                  <a:pt x="4268" y="2596"/>
                </a:moveTo>
                <a:lnTo>
                  <a:pt x="4268" y="2596"/>
                </a:lnTo>
                <a:lnTo>
                  <a:pt x="4260" y="2594"/>
                </a:lnTo>
                <a:lnTo>
                  <a:pt x="4244" y="2596"/>
                </a:lnTo>
                <a:lnTo>
                  <a:pt x="4226" y="2596"/>
                </a:lnTo>
                <a:lnTo>
                  <a:pt x="4216" y="2594"/>
                </a:lnTo>
                <a:lnTo>
                  <a:pt x="4206" y="2592"/>
                </a:lnTo>
                <a:lnTo>
                  <a:pt x="4198" y="2588"/>
                </a:lnTo>
                <a:lnTo>
                  <a:pt x="4194" y="2584"/>
                </a:lnTo>
                <a:lnTo>
                  <a:pt x="4192" y="2578"/>
                </a:lnTo>
                <a:lnTo>
                  <a:pt x="4190" y="2572"/>
                </a:lnTo>
                <a:lnTo>
                  <a:pt x="4190" y="2568"/>
                </a:lnTo>
                <a:lnTo>
                  <a:pt x="4188" y="2566"/>
                </a:lnTo>
                <a:lnTo>
                  <a:pt x="4186" y="2568"/>
                </a:lnTo>
                <a:lnTo>
                  <a:pt x="4180" y="2574"/>
                </a:lnTo>
                <a:lnTo>
                  <a:pt x="4174" y="2586"/>
                </a:lnTo>
                <a:lnTo>
                  <a:pt x="4174" y="2588"/>
                </a:lnTo>
                <a:lnTo>
                  <a:pt x="4176" y="2588"/>
                </a:lnTo>
                <a:lnTo>
                  <a:pt x="4180" y="2590"/>
                </a:lnTo>
                <a:lnTo>
                  <a:pt x="4182" y="2592"/>
                </a:lnTo>
                <a:lnTo>
                  <a:pt x="4184" y="2596"/>
                </a:lnTo>
                <a:lnTo>
                  <a:pt x="4184" y="2600"/>
                </a:lnTo>
                <a:lnTo>
                  <a:pt x="4184" y="2602"/>
                </a:lnTo>
                <a:lnTo>
                  <a:pt x="4190" y="2602"/>
                </a:lnTo>
                <a:lnTo>
                  <a:pt x="4196" y="2602"/>
                </a:lnTo>
                <a:lnTo>
                  <a:pt x="4198" y="2604"/>
                </a:lnTo>
                <a:lnTo>
                  <a:pt x="4202" y="2606"/>
                </a:lnTo>
                <a:lnTo>
                  <a:pt x="4208" y="2612"/>
                </a:lnTo>
                <a:lnTo>
                  <a:pt x="4214" y="2614"/>
                </a:lnTo>
                <a:lnTo>
                  <a:pt x="4226" y="2616"/>
                </a:lnTo>
                <a:lnTo>
                  <a:pt x="4248" y="2624"/>
                </a:lnTo>
                <a:lnTo>
                  <a:pt x="4252" y="2626"/>
                </a:lnTo>
                <a:lnTo>
                  <a:pt x="4256" y="2626"/>
                </a:lnTo>
                <a:lnTo>
                  <a:pt x="4256" y="2620"/>
                </a:lnTo>
                <a:lnTo>
                  <a:pt x="4256" y="2612"/>
                </a:lnTo>
                <a:lnTo>
                  <a:pt x="4256" y="2608"/>
                </a:lnTo>
                <a:lnTo>
                  <a:pt x="4258" y="2604"/>
                </a:lnTo>
                <a:lnTo>
                  <a:pt x="4264" y="2600"/>
                </a:lnTo>
                <a:lnTo>
                  <a:pt x="4268" y="2598"/>
                </a:lnTo>
                <a:lnTo>
                  <a:pt x="4270" y="2596"/>
                </a:lnTo>
                <a:lnTo>
                  <a:pt x="4268" y="2596"/>
                </a:lnTo>
                <a:close/>
                <a:moveTo>
                  <a:pt x="4356" y="2612"/>
                </a:moveTo>
                <a:lnTo>
                  <a:pt x="4356" y="2612"/>
                </a:lnTo>
                <a:lnTo>
                  <a:pt x="4346" y="2608"/>
                </a:lnTo>
                <a:lnTo>
                  <a:pt x="4342" y="2606"/>
                </a:lnTo>
                <a:lnTo>
                  <a:pt x="4340" y="2604"/>
                </a:lnTo>
                <a:lnTo>
                  <a:pt x="4338" y="2596"/>
                </a:lnTo>
                <a:lnTo>
                  <a:pt x="4340" y="2582"/>
                </a:lnTo>
                <a:lnTo>
                  <a:pt x="4340" y="2568"/>
                </a:lnTo>
                <a:lnTo>
                  <a:pt x="4338" y="2566"/>
                </a:lnTo>
                <a:lnTo>
                  <a:pt x="4336" y="2564"/>
                </a:lnTo>
                <a:lnTo>
                  <a:pt x="4334" y="2564"/>
                </a:lnTo>
                <a:lnTo>
                  <a:pt x="4330" y="2568"/>
                </a:lnTo>
                <a:lnTo>
                  <a:pt x="4318" y="2582"/>
                </a:lnTo>
                <a:lnTo>
                  <a:pt x="4306" y="2598"/>
                </a:lnTo>
                <a:lnTo>
                  <a:pt x="4298" y="2612"/>
                </a:lnTo>
                <a:lnTo>
                  <a:pt x="4296" y="2620"/>
                </a:lnTo>
                <a:lnTo>
                  <a:pt x="4294" y="2628"/>
                </a:lnTo>
                <a:lnTo>
                  <a:pt x="4296" y="2636"/>
                </a:lnTo>
                <a:lnTo>
                  <a:pt x="4298" y="2646"/>
                </a:lnTo>
                <a:lnTo>
                  <a:pt x="4302" y="2652"/>
                </a:lnTo>
                <a:lnTo>
                  <a:pt x="4304" y="2652"/>
                </a:lnTo>
                <a:lnTo>
                  <a:pt x="4306" y="2652"/>
                </a:lnTo>
                <a:lnTo>
                  <a:pt x="4312" y="2644"/>
                </a:lnTo>
                <a:lnTo>
                  <a:pt x="4314" y="2632"/>
                </a:lnTo>
                <a:lnTo>
                  <a:pt x="4320" y="2622"/>
                </a:lnTo>
                <a:lnTo>
                  <a:pt x="4322" y="2620"/>
                </a:lnTo>
                <a:lnTo>
                  <a:pt x="4324" y="2618"/>
                </a:lnTo>
                <a:lnTo>
                  <a:pt x="4326" y="2620"/>
                </a:lnTo>
                <a:lnTo>
                  <a:pt x="4326" y="2622"/>
                </a:lnTo>
                <a:lnTo>
                  <a:pt x="4324" y="2634"/>
                </a:lnTo>
                <a:lnTo>
                  <a:pt x="4324" y="2646"/>
                </a:lnTo>
                <a:lnTo>
                  <a:pt x="4324" y="2648"/>
                </a:lnTo>
                <a:lnTo>
                  <a:pt x="4326" y="2650"/>
                </a:lnTo>
                <a:lnTo>
                  <a:pt x="4334" y="2646"/>
                </a:lnTo>
                <a:lnTo>
                  <a:pt x="4344" y="2640"/>
                </a:lnTo>
                <a:lnTo>
                  <a:pt x="4354" y="2632"/>
                </a:lnTo>
                <a:lnTo>
                  <a:pt x="4362" y="2622"/>
                </a:lnTo>
                <a:lnTo>
                  <a:pt x="4364" y="2620"/>
                </a:lnTo>
                <a:lnTo>
                  <a:pt x="4364" y="2616"/>
                </a:lnTo>
                <a:lnTo>
                  <a:pt x="4360" y="2614"/>
                </a:lnTo>
                <a:lnTo>
                  <a:pt x="4356" y="2612"/>
                </a:lnTo>
                <a:close/>
                <a:moveTo>
                  <a:pt x="4284" y="2440"/>
                </a:moveTo>
                <a:lnTo>
                  <a:pt x="4284" y="2440"/>
                </a:lnTo>
                <a:lnTo>
                  <a:pt x="4286" y="2438"/>
                </a:lnTo>
                <a:lnTo>
                  <a:pt x="4284" y="2436"/>
                </a:lnTo>
                <a:lnTo>
                  <a:pt x="4280" y="2430"/>
                </a:lnTo>
                <a:lnTo>
                  <a:pt x="4272" y="2424"/>
                </a:lnTo>
                <a:lnTo>
                  <a:pt x="4260" y="2416"/>
                </a:lnTo>
                <a:lnTo>
                  <a:pt x="4246" y="2410"/>
                </a:lnTo>
                <a:lnTo>
                  <a:pt x="4230" y="2404"/>
                </a:lnTo>
                <a:lnTo>
                  <a:pt x="4212" y="2398"/>
                </a:lnTo>
                <a:lnTo>
                  <a:pt x="4194" y="2396"/>
                </a:lnTo>
                <a:lnTo>
                  <a:pt x="4178" y="2394"/>
                </a:lnTo>
                <a:lnTo>
                  <a:pt x="4170" y="2394"/>
                </a:lnTo>
                <a:lnTo>
                  <a:pt x="4168" y="2396"/>
                </a:lnTo>
                <a:lnTo>
                  <a:pt x="4172" y="2398"/>
                </a:lnTo>
                <a:lnTo>
                  <a:pt x="4186" y="2408"/>
                </a:lnTo>
                <a:lnTo>
                  <a:pt x="4202" y="2418"/>
                </a:lnTo>
                <a:lnTo>
                  <a:pt x="4220" y="2430"/>
                </a:lnTo>
                <a:lnTo>
                  <a:pt x="4246" y="2442"/>
                </a:lnTo>
                <a:lnTo>
                  <a:pt x="4258" y="2446"/>
                </a:lnTo>
                <a:lnTo>
                  <a:pt x="4270" y="2446"/>
                </a:lnTo>
                <a:lnTo>
                  <a:pt x="4278" y="2446"/>
                </a:lnTo>
                <a:lnTo>
                  <a:pt x="4282" y="2444"/>
                </a:lnTo>
                <a:lnTo>
                  <a:pt x="4284" y="2440"/>
                </a:lnTo>
                <a:close/>
                <a:moveTo>
                  <a:pt x="4640" y="2510"/>
                </a:moveTo>
                <a:lnTo>
                  <a:pt x="4640" y="2510"/>
                </a:lnTo>
                <a:lnTo>
                  <a:pt x="4646" y="2502"/>
                </a:lnTo>
                <a:lnTo>
                  <a:pt x="4646" y="2496"/>
                </a:lnTo>
                <a:lnTo>
                  <a:pt x="4644" y="2496"/>
                </a:lnTo>
                <a:lnTo>
                  <a:pt x="4640" y="2496"/>
                </a:lnTo>
                <a:lnTo>
                  <a:pt x="4628" y="2506"/>
                </a:lnTo>
                <a:lnTo>
                  <a:pt x="4622" y="2514"/>
                </a:lnTo>
                <a:lnTo>
                  <a:pt x="4616" y="2522"/>
                </a:lnTo>
                <a:lnTo>
                  <a:pt x="4612" y="2528"/>
                </a:lnTo>
                <a:lnTo>
                  <a:pt x="4608" y="2528"/>
                </a:lnTo>
                <a:lnTo>
                  <a:pt x="4608" y="2526"/>
                </a:lnTo>
                <a:lnTo>
                  <a:pt x="4608" y="2520"/>
                </a:lnTo>
                <a:lnTo>
                  <a:pt x="4608" y="2512"/>
                </a:lnTo>
                <a:lnTo>
                  <a:pt x="4612" y="2504"/>
                </a:lnTo>
                <a:lnTo>
                  <a:pt x="4616" y="2498"/>
                </a:lnTo>
                <a:lnTo>
                  <a:pt x="4622" y="2492"/>
                </a:lnTo>
                <a:lnTo>
                  <a:pt x="4630" y="2488"/>
                </a:lnTo>
                <a:lnTo>
                  <a:pt x="4634" y="2484"/>
                </a:lnTo>
                <a:lnTo>
                  <a:pt x="4636" y="2480"/>
                </a:lnTo>
                <a:lnTo>
                  <a:pt x="4638" y="2476"/>
                </a:lnTo>
                <a:lnTo>
                  <a:pt x="4636" y="2474"/>
                </a:lnTo>
                <a:lnTo>
                  <a:pt x="4634" y="2472"/>
                </a:lnTo>
                <a:lnTo>
                  <a:pt x="4630" y="2472"/>
                </a:lnTo>
                <a:lnTo>
                  <a:pt x="4626" y="2474"/>
                </a:lnTo>
                <a:lnTo>
                  <a:pt x="4620" y="2476"/>
                </a:lnTo>
                <a:lnTo>
                  <a:pt x="4614" y="2476"/>
                </a:lnTo>
                <a:lnTo>
                  <a:pt x="4608" y="2474"/>
                </a:lnTo>
                <a:lnTo>
                  <a:pt x="4602" y="2470"/>
                </a:lnTo>
                <a:lnTo>
                  <a:pt x="4600" y="2466"/>
                </a:lnTo>
                <a:lnTo>
                  <a:pt x="4600" y="2460"/>
                </a:lnTo>
                <a:lnTo>
                  <a:pt x="4602" y="2456"/>
                </a:lnTo>
                <a:lnTo>
                  <a:pt x="4610" y="2448"/>
                </a:lnTo>
                <a:lnTo>
                  <a:pt x="4616" y="2442"/>
                </a:lnTo>
                <a:lnTo>
                  <a:pt x="4618" y="2436"/>
                </a:lnTo>
                <a:lnTo>
                  <a:pt x="4614" y="2430"/>
                </a:lnTo>
                <a:lnTo>
                  <a:pt x="4610" y="2426"/>
                </a:lnTo>
                <a:lnTo>
                  <a:pt x="4602" y="2424"/>
                </a:lnTo>
                <a:lnTo>
                  <a:pt x="4590" y="2422"/>
                </a:lnTo>
                <a:lnTo>
                  <a:pt x="4578" y="2422"/>
                </a:lnTo>
                <a:lnTo>
                  <a:pt x="4566" y="2426"/>
                </a:lnTo>
                <a:lnTo>
                  <a:pt x="4554" y="2428"/>
                </a:lnTo>
                <a:lnTo>
                  <a:pt x="4548" y="2428"/>
                </a:lnTo>
                <a:lnTo>
                  <a:pt x="4546" y="2428"/>
                </a:lnTo>
                <a:lnTo>
                  <a:pt x="4546" y="2426"/>
                </a:lnTo>
                <a:lnTo>
                  <a:pt x="4546" y="2422"/>
                </a:lnTo>
                <a:lnTo>
                  <a:pt x="4542" y="2420"/>
                </a:lnTo>
                <a:lnTo>
                  <a:pt x="4536" y="2422"/>
                </a:lnTo>
                <a:lnTo>
                  <a:pt x="4528" y="2422"/>
                </a:lnTo>
                <a:lnTo>
                  <a:pt x="4524" y="2420"/>
                </a:lnTo>
                <a:lnTo>
                  <a:pt x="4520" y="2418"/>
                </a:lnTo>
                <a:lnTo>
                  <a:pt x="4518" y="2414"/>
                </a:lnTo>
                <a:lnTo>
                  <a:pt x="4518" y="2408"/>
                </a:lnTo>
                <a:lnTo>
                  <a:pt x="4520" y="2404"/>
                </a:lnTo>
                <a:lnTo>
                  <a:pt x="4524" y="2400"/>
                </a:lnTo>
                <a:lnTo>
                  <a:pt x="4528" y="2398"/>
                </a:lnTo>
                <a:lnTo>
                  <a:pt x="4532" y="2396"/>
                </a:lnTo>
                <a:lnTo>
                  <a:pt x="4532" y="2392"/>
                </a:lnTo>
                <a:lnTo>
                  <a:pt x="4530" y="2388"/>
                </a:lnTo>
                <a:lnTo>
                  <a:pt x="4526" y="2386"/>
                </a:lnTo>
                <a:lnTo>
                  <a:pt x="4522" y="2384"/>
                </a:lnTo>
                <a:lnTo>
                  <a:pt x="4514" y="2384"/>
                </a:lnTo>
                <a:lnTo>
                  <a:pt x="4506" y="2388"/>
                </a:lnTo>
                <a:lnTo>
                  <a:pt x="4496" y="2394"/>
                </a:lnTo>
                <a:lnTo>
                  <a:pt x="4490" y="2400"/>
                </a:lnTo>
                <a:lnTo>
                  <a:pt x="4486" y="2402"/>
                </a:lnTo>
                <a:lnTo>
                  <a:pt x="4484" y="2400"/>
                </a:lnTo>
                <a:lnTo>
                  <a:pt x="4486" y="2394"/>
                </a:lnTo>
                <a:lnTo>
                  <a:pt x="4496" y="2374"/>
                </a:lnTo>
                <a:lnTo>
                  <a:pt x="4508" y="2354"/>
                </a:lnTo>
                <a:lnTo>
                  <a:pt x="4518" y="2336"/>
                </a:lnTo>
                <a:lnTo>
                  <a:pt x="4526" y="2322"/>
                </a:lnTo>
                <a:lnTo>
                  <a:pt x="4536" y="2308"/>
                </a:lnTo>
                <a:lnTo>
                  <a:pt x="4538" y="2304"/>
                </a:lnTo>
                <a:lnTo>
                  <a:pt x="4540" y="2298"/>
                </a:lnTo>
                <a:lnTo>
                  <a:pt x="4538" y="2294"/>
                </a:lnTo>
                <a:lnTo>
                  <a:pt x="4536" y="2292"/>
                </a:lnTo>
                <a:lnTo>
                  <a:pt x="4530" y="2290"/>
                </a:lnTo>
                <a:lnTo>
                  <a:pt x="4524" y="2292"/>
                </a:lnTo>
                <a:lnTo>
                  <a:pt x="4514" y="2294"/>
                </a:lnTo>
                <a:lnTo>
                  <a:pt x="4504" y="2298"/>
                </a:lnTo>
                <a:lnTo>
                  <a:pt x="4494" y="2304"/>
                </a:lnTo>
                <a:lnTo>
                  <a:pt x="4488" y="2310"/>
                </a:lnTo>
                <a:lnTo>
                  <a:pt x="4484" y="2316"/>
                </a:lnTo>
                <a:lnTo>
                  <a:pt x="4482" y="2320"/>
                </a:lnTo>
                <a:lnTo>
                  <a:pt x="4480" y="2328"/>
                </a:lnTo>
                <a:lnTo>
                  <a:pt x="4478" y="2332"/>
                </a:lnTo>
                <a:lnTo>
                  <a:pt x="4472" y="2336"/>
                </a:lnTo>
                <a:lnTo>
                  <a:pt x="4466" y="2342"/>
                </a:lnTo>
                <a:lnTo>
                  <a:pt x="4460" y="2350"/>
                </a:lnTo>
                <a:lnTo>
                  <a:pt x="4448" y="2376"/>
                </a:lnTo>
                <a:lnTo>
                  <a:pt x="4434" y="2408"/>
                </a:lnTo>
                <a:lnTo>
                  <a:pt x="4420" y="2440"/>
                </a:lnTo>
                <a:lnTo>
                  <a:pt x="4410" y="2460"/>
                </a:lnTo>
                <a:lnTo>
                  <a:pt x="4408" y="2464"/>
                </a:lnTo>
                <a:lnTo>
                  <a:pt x="4406" y="2462"/>
                </a:lnTo>
                <a:lnTo>
                  <a:pt x="4406" y="2460"/>
                </a:lnTo>
                <a:lnTo>
                  <a:pt x="4402" y="2462"/>
                </a:lnTo>
                <a:lnTo>
                  <a:pt x="4396" y="2464"/>
                </a:lnTo>
                <a:lnTo>
                  <a:pt x="4386" y="2474"/>
                </a:lnTo>
                <a:lnTo>
                  <a:pt x="4384" y="2476"/>
                </a:lnTo>
                <a:lnTo>
                  <a:pt x="4384" y="2478"/>
                </a:lnTo>
                <a:lnTo>
                  <a:pt x="4384" y="2480"/>
                </a:lnTo>
                <a:lnTo>
                  <a:pt x="4388" y="2482"/>
                </a:lnTo>
                <a:lnTo>
                  <a:pt x="4402" y="2484"/>
                </a:lnTo>
                <a:lnTo>
                  <a:pt x="4406" y="2486"/>
                </a:lnTo>
                <a:lnTo>
                  <a:pt x="4406" y="2488"/>
                </a:lnTo>
                <a:lnTo>
                  <a:pt x="4394" y="2498"/>
                </a:lnTo>
                <a:lnTo>
                  <a:pt x="4386" y="2504"/>
                </a:lnTo>
                <a:lnTo>
                  <a:pt x="4380" y="2510"/>
                </a:lnTo>
                <a:lnTo>
                  <a:pt x="4378" y="2514"/>
                </a:lnTo>
                <a:lnTo>
                  <a:pt x="4378" y="2516"/>
                </a:lnTo>
                <a:lnTo>
                  <a:pt x="4378" y="2520"/>
                </a:lnTo>
                <a:lnTo>
                  <a:pt x="4382" y="2524"/>
                </a:lnTo>
                <a:lnTo>
                  <a:pt x="4384" y="2528"/>
                </a:lnTo>
                <a:lnTo>
                  <a:pt x="4390" y="2530"/>
                </a:lnTo>
                <a:lnTo>
                  <a:pt x="4398" y="2530"/>
                </a:lnTo>
                <a:lnTo>
                  <a:pt x="4416" y="2526"/>
                </a:lnTo>
                <a:lnTo>
                  <a:pt x="4426" y="2524"/>
                </a:lnTo>
                <a:lnTo>
                  <a:pt x="4434" y="2524"/>
                </a:lnTo>
                <a:lnTo>
                  <a:pt x="4446" y="2528"/>
                </a:lnTo>
                <a:lnTo>
                  <a:pt x="4452" y="2530"/>
                </a:lnTo>
                <a:lnTo>
                  <a:pt x="4462" y="2532"/>
                </a:lnTo>
                <a:lnTo>
                  <a:pt x="4474" y="2532"/>
                </a:lnTo>
                <a:lnTo>
                  <a:pt x="4490" y="2530"/>
                </a:lnTo>
                <a:lnTo>
                  <a:pt x="4504" y="2528"/>
                </a:lnTo>
                <a:lnTo>
                  <a:pt x="4512" y="2528"/>
                </a:lnTo>
                <a:lnTo>
                  <a:pt x="4514" y="2530"/>
                </a:lnTo>
                <a:lnTo>
                  <a:pt x="4512" y="2532"/>
                </a:lnTo>
                <a:lnTo>
                  <a:pt x="4512" y="2534"/>
                </a:lnTo>
                <a:lnTo>
                  <a:pt x="4514" y="2536"/>
                </a:lnTo>
                <a:lnTo>
                  <a:pt x="4520" y="2538"/>
                </a:lnTo>
                <a:lnTo>
                  <a:pt x="4532" y="2536"/>
                </a:lnTo>
                <a:lnTo>
                  <a:pt x="4544" y="2536"/>
                </a:lnTo>
                <a:lnTo>
                  <a:pt x="4548" y="2538"/>
                </a:lnTo>
                <a:lnTo>
                  <a:pt x="4546" y="2542"/>
                </a:lnTo>
                <a:lnTo>
                  <a:pt x="4540" y="2548"/>
                </a:lnTo>
                <a:lnTo>
                  <a:pt x="4522" y="2560"/>
                </a:lnTo>
                <a:lnTo>
                  <a:pt x="4516" y="2564"/>
                </a:lnTo>
                <a:lnTo>
                  <a:pt x="4514" y="2570"/>
                </a:lnTo>
                <a:lnTo>
                  <a:pt x="4514" y="2574"/>
                </a:lnTo>
                <a:lnTo>
                  <a:pt x="4518" y="2576"/>
                </a:lnTo>
                <a:lnTo>
                  <a:pt x="4522" y="2578"/>
                </a:lnTo>
                <a:lnTo>
                  <a:pt x="4526" y="2578"/>
                </a:lnTo>
                <a:lnTo>
                  <a:pt x="4532" y="2576"/>
                </a:lnTo>
                <a:lnTo>
                  <a:pt x="4540" y="2572"/>
                </a:lnTo>
                <a:lnTo>
                  <a:pt x="4546" y="2566"/>
                </a:lnTo>
                <a:lnTo>
                  <a:pt x="4552" y="2558"/>
                </a:lnTo>
                <a:lnTo>
                  <a:pt x="4558" y="2550"/>
                </a:lnTo>
                <a:lnTo>
                  <a:pt x="4564" y="2546"/>
                </a:lnTo>
                <a:lnTo>
                  <a:pt x="4566" y="2544"/>
                </a:lnTo>
                <a:lnTo>
                  <a:pt x="4570" y="2544"/>
                </a:lnTo>
                <a:lnTo>
                  <a:pt x="4572" y="2542"/>
                </a:lnTo>
                <a:lnTo>
                  <a:pt x="4576" y="2540"/>
                </a:lnTo>
                <a:lnTo>
                  <a:pt x="4578" y="2538"/>
                </a:lnTo>
                <a:lnTo>
                  <a:pt x="4582" y="2530"/>
                </a:lnTo>
                <a:lnTo>
                  <a:pt x="4586" y="2524"/>
                </a:lnTo>
                <a:lnTo>
                  <a:pt x="4590" y="2520"/>
                </a:lnTo>
                <a:lnTo>
                  <a:pt x="4594" y="2518"/>
                </a:lnTo>
                <a:lnTo>
                  <a:pt x="4596" y="2520"/>
                </a:lnTo>
                <a:lnTo>
                  <a:pt x="4598" y="2524"/>
                </a:lnTo>
                <a:lnTo>
                  <a:pt x="4598" y="2530"/>
                </a:lnTo>
                <a:lnTo>
                  <a:pt x="4598" y="2538"/>
                </a:lnTo>
                <a:lnTo>
                  <a:pt x="4594" y="2548"/>
                </a:lnTo>
                <a:lnTo>
                  <a:pt x="4590" y="2564"/>
                </a:lnTo>
                <a:lnTo>
                  <a:pt x="4588" y="2574"/>
                </a:lnTo>
                <a:lnTo>
                  <a:pt x="4588" y="2576"/>
                </a:lnTo>
                <a:lnTo>
                  <a:pt x="4592" y="2576"/>
                </a:lnTo>
                <a:lnTo>
                  <a:pt x="4600" y="2570"/>
                </a:lnTo>
                <a:lnTo>
                  <a:pt x="4606" y="2566"/>
                </a:lnTo>
                <a:lnTo>
                  <a:pt x="4608" y="2566"/>
                </a:lnTo>
                <a:lnTo>
                  <a:pt x="4610" y="2568"/>
                </a:lnTo>
                <a:lnTo>
                  <a:pt x="4612" y="2572"/>
                </a:lnTo>
                <a:lnTo>
                  <a:pt x="4614" y="2576"/>
                </a:lnTo>
                <a:lnTo>
                  <a:pt x="4618" y="2580"/>
                </a:lnTo>
                <a:lnTo>
                  <a:pt x="4624" y="2584"/>
                </a:lnTo>
                <a:lnTo>
                  <a:pt x="4630" y="2586"/>
                </a:lnTo>
                <a:lnTo>
                  <a:pt x="4638" y="2584"/>
                </a:lnTo>
                <a:lnTo>
                  <a:pt x="4642" y="2582"/>
                </a:lnTo>
                <a:lnTo>
                  <a:pt x="4644" y="2580"/>
                </a:lnTo>
                <a:lnTo>
                  <a:pt x="4644" y="2574"/>
                </a:lnTo>
                <a:lnTo>
                  <a:pt x="4644" y="2560"/>
                </a:lnTo>
                <a:lnTo>
                  <a:pt x="4644" y="2550"/>
                </a:lnTo>
                <a:lnTo>
                  <a:pt x="4648" y="2536"/>
                </a:lnTo>
                <a:lnTo>
                  <a:pt x="4650" y="2526"/>
                </a:lnTo>
                <a:lnTo>
                  <a:pt x="4650" y="2522"/>
                </a:lnTo>
                <a:lnTo>
                  <a:pt x="4648" y="2520"/>
                </a:lnTo>
                <a:lnTo>
                  <a:pt x="4644" y="2520"/>
                </a:lnTo>
                <a:lnTo>
                  <a:pt x="4640" y="2522"/>
                </a:lnTo>
                <a:lnTo>
                  <a:pt x="4636" y="2520"/>
                </a:lnTo>
                <a:lnTo>
                  <a:pt x="4636" y="2518"/>
                </a:lnTo>
                <a:lnTo>
                  <a:pt x="4640" y="2510"/>
                </a:lnTo>
                <a:close/>
                <a:moveTo>
                  <a:pt x="3266" y="1234"/>
                </a:moveTo>
                <a:lnTo>
                  <a:pt x="3266" y="1234"/>
                </a:lnTo>
                <a:lnTo>
                  <a:pt x="3276" y="1242"/>
                </a:lnTo>
                <a:lnTo>
                  <a:pt x="3278" y="1244"/>
                </a:lnTo>
                <a:lnTo>
                  <a:pt x="3280" y="1244"/>
                </a:lnTo>
                <a:lnTo>
                  <a:pt x="3284" y="1240"/>
                </a:lnTo>
                <a:lnTo>
                  <a:pt x="3286" y="1234"/>
                </a:lnTo>
                <a:lnTo>
                  <a:pt x="3286" y="1218"/>
                </a:lnTo>
                <a:lnTo>
                  <a:pt x="3282" y="1206"/>
                </a:lnTo>
                <a:lnTo>
                  <a:pt x="3280" y="1204"/>
                </a:lnTo>
                <a:lnTo>
                  <a:pt x="3276" y="1206"/>
                </a:lnTo>
                <a:lnTo>
                  <a:pt x="3272" y="1208"/>
                </a:lnTo>
                <a:lnTo>
                  <a:pt x="3268" y="1210"/>
                </a:lnTo>
                <a:lnTo>
                  <a:pt x="3264" y="1216"/>
                </a:lnTo>
                <a:lnTo>
                  <a:pt x="3262" y="1220"/>
                </a:lnTo>
                <a:lnTo>
                  <a:pt x="3264" y="1228"/>
                </a:lnTo>
                <a:lnTo>
                  <a:pt x="3266" y="1234"/>
                </a:lnTo>
                <a:close/>
                <a:moveTo>
                  <a:pt x="1702" y="940"/>
                </a:moveTo>
                <a:lnTo>
                  <a:pt x="1702" y="940"/>
                </a:lnTo>
                <a:lnTo>
                  <a:pt x="1718" y="944"/>
                </a:lnTo>
                <a:lnTo>
                  <a:pt x="1736" y="950"/>
                </a:lnTo>
                <a:lnTo>
                  <a:pt x="1766" y="960"/>
                </a:lnTo>
                <a:lnTo>
                  <a:pt x="1776" y="966"/>
                </a:lnTo>
                <a:lnTo>
                  <a:pt x="1784" y="972"/>
                </a:lnTo>
                <a:lnTo>
                  <a:pt x="1790" y="978"/>
                </a:lnTo>
                <a:lnTo>
                  <a:pt x="1794" y="984"/>
                </a:lnTo>
                <a:lnTo>
                  <a:pt x="1800" y="996"/>
                </a:lnTo>
                <a:lnTo>
                  <a:pt x="1804" y="1002"/>
                </a:lnTo>
                <a:lnTo>
                  <a:pt x="1808" y="1004"/>
                </a:lnTo>
                <a:lnTo>
                  <a:pt x="1814" y="1006"/>
                </a:lnTo>
                <a:lnTo>
                  <a:pt x="1820" y="1006"/>
                </a:lnTo>
                <a:lnTo>
                  <a:pt x="1832" y="1002"/>
                </a:lnTo>
                <a:lnTo>
                  <a:pt x="1846" y="994"/>
                </a:lnTo>
                <a:lnTo>
                  <a:pt x="1860" y="984"/>
                </a:lnTo>
                <a:lnTo>
                  <a:pt x="1866" y="982"/>
                </a:lnTo>
                <a:lnTo>
                  <a:pt x="1870" y="980"/>
                </a:lnTo>
                <a:lnTo>
                  <a:pt x="1878" y="982"/>
                </a:lnTo>
                <a:lnTo>
                  <a:pt x="1882" y="982"/>
                </a:lnTo>
                <a:lnTo>
                  <a:pt x="1888" y="984"/>
                </a:lnTo>
                <a:lnTo>
                  <a:pt x="1896" y="982"/>
                </a:lnTo>
                <a:lnTo>
                  <a:pt x="1906" y="978"/>
                </a:lnTo>
                <a:lnTo>
                  <a:pt x="1912" y="976"/>
                </a:lnTo>
                <a:lnTo>
                  <a:pt x="1914" y="972"/>
                </a:lnTo>
                <a:lnTo>
                  <a:pt x="1920" y="964"/>
                </a:lnTo>
                <a:lnTo>
                  <a:pt x="1922" y="954"/>
                </a:lnTo>
                <a:lnTo>
                  <a:pt x="1922" y="946"/>
                </a:lnTo>
                <a:lnTo>
                  <a:pt x="1922" y="936"/>
                </a:lnTo>
                <a:lnTo>
                  <a:pt x="1926" y="930"/>
                </a:lnTo>
                <a:lnTo>
                  <a:pt x="1932" y="924"/>
                </a:lnTo>
                <a:lnTo>
                  <a:pt x="1942" y="920"/>
                </a:lnTo>
                <a:lnTo>
                  <a:pt x="1952" y="918"/>
                </a:lnTo>
                <a:lnTo>
                  <a:pt x="1958" y="914"/>
                </a:lnTo>
                <a:lnTo>
                  <a:pt x="1962" y="910"/>
                </a:lnTo>
                <a:lnTo>
                  <a:pt x="1964" y="904"/>
                </a:lnTo>
                <a:lnTo>
                  <a:pt x="1966" y="898"/>
                </a:lnTo>
                <a:lnTo>
                  <a:pt x="1970" y="892"/>
                </a:lnTo>
                <a:lnTo>
                  <a:pt x="1978" y="886"/>
                </a:lnTo>
                <a:lnTo>
                  <a:pt x="1992" y="880"/>
                </a:lnTo>
                <a:lnTo>
                  <a:pt x="2020" y="868"/>
                </a:lnTo>
                <a:lnTo>
                  <a:pt x="2046" y="856"/>
                </a:lnTo>
                <a:lnTo>
                  <a:pt x="2070" y="846"/>
                </a:lnTo>
                <a:lnTo>
                  <a:pt x="2090" y="840"/>
                </a:lnTo>
                <a:lnTo>
                  <a:pt x="2106" y="836"/>
                </a:lnTo>
                <a:lnTo>
                  <a:pt x="2116" y="832"/>
                </a:lnTo>
                <a:lnTo>
                  <a:pt x="2122" y="826"/>
                </a:lnTo>
                <a:lnTo>
                  <a:pt x="2124" y="822"/>
                </a:lnTo>
                <a:lnTo>
                  <a:pt x="2122" y="818"/>
                </a:lnTo>
                <a:lnTo>
                  <a:pt x="2118" y="814"/>
                </a:lnTo>
                <a:lnTo>
                  <a:pt x="2106" y="810"/>
                </a:lnTo>
                <a:lnTo>
                  <a:pt x="2096" y="806"/>
                </a:lnTo>
                <a:lnTo>
                  <a:pt x="2088" y="800"/>
                </a:lnTo>
                <a:lnTo>
                  <a:pt x="2068" y="786"/>
                </a:lnTo>
                <a:lnTo>
                  <a:pt x="2058" y="778"/>
                </a:lnTo>
                <a:lnTo>
                  <a:pt x="2046" y="772"/>
                </a:lnTo>
                <a:lnTo>
                  <a:pt x="2032" y="768"/>
                </a:lnTo>
                <a:lnTo>
                  <a:pt x="2016" y="766"/>
                </a:lnTo>
                <a:lnTo>
                  <a:pt x="2002" y="768"/>
                </a:lnTo>
                <a:lnTo>
                  <a:pt x="1992" y="770"/>
                </a:lnTo>
                <a:lnTo>
                  <a:pt x="1986" y="772"/>
                </a:lnTo>
                <a:lnTo>
                  <a:pt x="1982" y="776"/>
                </a:lnTo>
                <a:lnTo>
                  <a:pt x="1980" y="782"/>
                </a:lnTo>
                <a:lnTo>
                  <a:pt x="1978" y="784"/>
                </a:lnTo>
                <a:lnTo>
                  <a:pt x="1974" y="786"/>
                </a:lnTo>
                <a:lnTo>
                  <a:pt x="1970" y="786"/>
                </a:lnTo>
                <a:lnTo>
                  <a:pt x="1972" y="782"/>
                </a:lnTo>
                <a:lnTo>
                  <a:pt x="1972" y="776"/>
                </a:lnTo>
                <a:lnTo>
                  <a:pt x="1970" y="774"/>
                </a:lnTo>
                <a:lnTo>
                  <a:pt x="1968" y="772"/>
                </a:lnTo>
                <a:lnTo>
                  <a:pt x="1964" y="770"/>
                </a:lnTo>
                <a:lnTo>
                  <a:pt x="1958" y="770"/>
                </a:lnTo>
                <a:lnTo>
                  <a:pt x="1948" y="770"/>
                </a:lnTo>
                <a:lnTo>
                  <a:pt x="1932" y="766"/>
                </a:lnTo>
                <a:lnTo>
                  <a:pt x="1918" y="762"/>
                </a:lnTo>
                <a:lnTo>
                  <a:pt x="1906" y="756"/>
                </a:lnTo>
                <a:lnTo>
                  <a:pt x="1890" y="748"/>
                </a:lnTo>
                <a:lnTo>
                  <a:pt x="1884" y="746"/>
                </a:lnTo>
                <a:lnTo>
                  <a:pt x="1876" y="744"/>
                </a:lnTo>
                <a:lnTo>
                  <a:pt x="1866" y="744"/>
                </a:lnTo>
                <a:lnTo>
                  <a:pt x="1854" y="748"/>
                </a:lnTo>
                <a:lnTo>
                  <a:pt x="1836" y="752"/>
                </a:lnTo>
                <a:lnTo>
                  <a:pt x="1818" y="754"/>
                </a:lnTo>
                <a:lnTo>
                  <a:pt x="1780" y="758"/>
                </a:lnTo>
                <a:lnTo>
                  <a:pt x="1754" y="760"/>
                </a:lnTo>
                <a:lnTo>
                  <a:pt x="1748" y="762"/>
                </a:lnTo>
                <a:lnTo>
                  <a:pt x="1746" y="764"/>
                </a:lnTo>
                <a:lnTo>
                  <a:pt x="1748" y="766"/>
                </a:lnTo>
                <a:lnTo>
                  <a:pt x="1752" y="770"/>
                </a:lnTo>
                <a:lnTo>
                  <a:pt x="1754" y="774"/>
                </a:lnTo>
                <a:lnTo>
                  <a:pt x="1758" y="782"/>
                </a:lnTo>
                <a:lnTo>
                  <a:pt x="1760" y="786"/>
                </a:lnTo>
                <a:lnTo>
                  <a:pt x="1762" y="790"/>
                </a:lnTo>
                <a:lnTo>
                  <a:pt x="1768" y="794"/>
                </a:lnTo>
                <a:lnTo>
                  <a:pt x="1774" y="798"/>
                </a:lnTo>
                <a:lnTo>
                  <a:pt x="1782" y="800"/>
                </a:lnTo>
                <a:lnTo>
                  <a:pt x="1784" y="804"/>
                </a:lnTo>
                <a:lnTo>
                  <a:pt x="1784" y="806"/>
                </a:lnTo>
                <a:lnTo>
                  <a:pt x="1782" y="808"/>
                </a:lnTo>
                <a:lnTo>
                  <a:pt x="1774" y="814"/>
                </a:lnTo>
                <a:lnTo>
                  <a:pt x="1772" y="818"/>
                </a:lnTo>
                <a:lnTo>
                  <a:pt x="1772" y="822"/>
                </a:lnTo>
                <a:lnTo>
                  <a:pt x="1770" y="824"/>
                </a:lnTo>
                <a:lnTo>
                  <a:pt x="1768" y="826"/>
                </a:lnTo>
                <a:lnTo>
                  <a:pt x="1764" y="828"/>
                </a:lnTo>
                <a:lnTo>
                  <a:pt x="1758" y="828"/>
                </a:lnTo>
                <a:lnTo>
                  <a:pt x="1756" y="832"/>
                </a:lnTo>
                <a:lnTo>
                  <a:pt x="1754" y="836"/>
                </a:lnTo>
                <a:lnTo>
                  <a:pt x="1754" y="840"/>
                </a:lnTo>
                <a:lnTo>
                  <a:pt x="1752" y="844"/>
                </a:lnTo>
                <a:lnTo>
                  <a:pt x="1746" y="850"/>
                </a:lnTo>
                <a:lnTo>
                  <a:pt x="1742" y="856"/>
                </a:lnTo>
                <a:lnTo>
                  <a:pt x="1742" y="858"/>
                </a:lnTo>
                <a:lnTo>
                  <a:pt x="1744" y="860"/>
                </a:lnTo>
                <a:lnTo>
                  <a:pt x="1752" y="864"/>
                </a:lnTo>
                <a:lnTo>
                  <a:pt x="1754" y="868"/>
                </a:lnTo>
                <a:lnTo>
                  <a:pt x="1752" y="870"/>
                </a:lnTo>
                <a:lnTo>
                  <a:pt x="1742" y="872"/>
                </a:lnTo>
                <a:lnTo>
                  <a:pt x="1732" y="874"/>
                </a:lnTo>
                <a:lnTo>
                  <a:pt x="1728" y="876"/>
                </a:lnTo>
                <a:lnTo>
                  <a:pt x="1728" y="880"/>
                </a:lnTo>
                <a:lnTo>
                  <a:pt x="1732" y="886"/>
                </a:lnTo>
                <a:lnTo>
                  <a:pt x="1732" y="890"/>
                </a:lnTo>
                <a:lnTo>
                  <a:pt x="1730" y="894"/>
                </a:lnTo>
                <a:lnTo>
                  <a:pt x="1720" y="906"/>
                </a:lnTo>
                <a:lnTo>
                  <a:pt x="1710" y="918"/>
                </a:lnTo>
                <a:lnTo>
                  <a:pt x="1706" y="922"/>
                </a:lnTo>
                <a:lnTo>
                  <a:pt x="1704" y="928"/>
                </a:lnTo>
                <a:lnTo>
                  <a:pt x="1702" y="934"/>
                </a:lnTo>
                <a:lnTo>
                  <a:pt x="1700" y="936"/>
                </a:lnTo>
                <a:lnTo>
                  <a:pt x="1698" y="938"/>
                </a:lnTo>
                <a:lnTo>
                  <a:pt x="1702" y="940"/>
                </a:lnTo>
                <a:close/>
                <a:moveTo>
                  <a:pt x="2646" y="1098"/>
                </a:moveTo>
                <a:lnTo>
                  <a:pt x="2646" y="1098"/>
                </a:lnTo>
                <a:lnTo>
                  <a:pt x="2652" y="1096"/>
                </a:lnTo>
                <a:lnTo>
                  <a:pt x="2656" y="1096"/>
                </a:lnTo>
                <a:lnTo>
                  <a:pt x="2660" y="1100"/>
                </a:lnTo>
                <a:lnTo>
                  <a:pt x="2664" y="1102"/>
                </a:lnTo>
                <a:lnTo>
                  <a:pt x="2670" y="1108"/>
                </a:lnTo>
                <a:lnTo>
                  <a:pt x="2672" y="1108"/>
                </a:lnTo>
                <a:lnTo>
                  <a:pt x="2676" y="1106"/>
                </a:lnTo>
                <a:lnTo>
                  <a:pt x="2680" y="1102"/>
                </a:lnTo>
                <a:lnTo>
                  <a:pt x="2684" y="1104"/>
                </a:lnTo>
                <a:lnTo>
                  <a:pt x="2688" y="1108"/>
                </a:lnTo>
                <a:lnTo>
                  <a:pt x="2692" y="1108"/>
                </a:lnTo>
                <a:lnTo>
                  <a:pt x="2696" y="1110"/>
                </a:lnTo>
                <a:lnTo>
                  <a:pt x="2700" y="1108"/>
                </a:lnTo>
                <a:lnTo>
                  <a:pt x="2704" y="1106"/>
                </a:lnTo>
                <a:lnTo>
                  <a:pt x="2706" y="1104"/>
                </a:lnTo>
                <a:lnTo>
                  <a:pt x="2706" y="1100"/>
                </a:lnTo>
                <a:lnTo>
                  <a:pt x="2706" y="1090"/>
                </a:lnTo>
                <a:lnTo>
                  <a:pt x="2704" y="1078"/>
                </a:lnTo>
                <a:lnTo>
                  <a:pt x="2702" y="1074"/>
                </a:lnTo>
                <a:lnTo>
                  <a:pt x="2698" y="1072"/>
                </a:lnTo>
                <a:lnTo>
                  <a:pt x="2690" y="1074"/>
                </a:lnTo>
                <a:lnTo>
                  <a:pt x="2682" y="1074"/>
                </a:lnTo>
                <a:lnTo>
                  <a:pt x="2678" y="1072"/>
                </a:lnTo>
                <a:lnTo>
                  <a:pt x="2678" y="1070"/>
                </a:lnTo>
                <a:lnTo>
                  <a:pt x="2676" y="1066"/>
                </a:lnTo>
                <a:lnTo>
                  <a:pt x="2676" y="1064"/>
                </a:lnTo>
                <a:lnTo>
                  <a:pt x="2668" y="1064"/>
                </a:lnTo>
                <a:lnTo>
                  <a:pt x="2662" y="1062"/>
                </a:lnTo>
                <a:lnTo>
                  <a:pt x="2654" y="1060"/>
                </a:lnTo>
                <a:lnTo>
                  <a:pt x="2644" y="1054"/>
                </a:lnTo>
                <a:lnTo>
                  <a:pt x="2630" y="1044"/>
                </a:lnTo>
                <a:lnTo>
                  <a:pt x="2624" y="1038"/>
                </a:lnTo>
                <a:lnTo>
                  <a:pt x="2618" y="1036"/>
                </a:lnTo>
                <a:lnTo>
                  <a:pt x="2616" y="1036"/>
                </a:lnTo>
                <a:lnTo>
                  <a:pt x="2616" y="1042"/>
                </a:lnTo>
                <a:lnTo>
                  <a:pt x="2616" y="1044"/>
                </a:lnTo>
                <a:lnTo>
                  <a:pt x="2612" y="1046"/>
                </a:lnTo>
                <a:lnTo>
                  <a:pt x="2602" y="1042"/>
                </a:lnTo>
                <a:lnTo>
                  <a:pt x="2588" y="1036"/>
                </a:lnTo>
                <a:lnTo>
                  <a:pt x="2582" y="1030"/>
                </a:lnTo>
                <a:lnTo>
                  <a:pt x="2578" y="1026"/>
                </a:lnTo>
                <a:lnTo>
                  <a:pt x="2574" y="1020"/>
                </a:lnTo>
                <a:lnTo>
                  <a:pt x="2568" y="1016"/>
                </a:lnTo>
                <a:lnTo>
                  <a:pt x="2560" y="1010"/>
                </a:lnTo>
                <a:lnTo>
                  <a:pt x="2556" y="1006"/>
                </a:lnTo>
                <a:lnTo>
                  <a:pt x="2556" y="1004"/>
                </a:lnTo>
                <a:lnTo>
                  <a:pt x="2556" y="1002"/>
                </a:lnTo>
                <a:lnTo>
                  <a:pt x="2558" y="998"/>
                </a:lnTo>
                <a:lnTo>
                  <a:pt x="2564" y="988"/>
                </a:lnTo>
                <a:lnTo>
                  <a:pt x="2566" y="982"/>
                </a:lnTo>
                <a:lnTo>
                  <a:pt x="2566" y="976"/>
                </a:lnTo>
                <a:lnTo>
                  <a:pt x="2566" y="970"/>
                </a:lnTo>
                <a:lnTo>
                  <a:pt x="2562" y="964"/>
                </a:lnTo>
                <a:lnTo>
                  <a:pt x="2558" y="958"/>
                </a:lnTo>
                <a:lnTo>
                  <a:pt x="2552" y="952"/>
                </a:lnTo>
                <a:lnTo>
                  <a:pt x="2546" y="946"/>
                </a:lnTo>
                <a:lnTo>
                  <a:pt x="2542" y="938"/>
                </a:lnTo>
                <a:lnTo>
                  <a:pt x="2536" y="916"/>
                </a:lnTo>
                <a:lnTo>
                  <a:pt x="2530" y="894"/>
                </a:lnTo>
                <a:lnTo>
                  <a:pt x="2526" y="882"/>
                </a:lnTo>
                <a:lnTo>
                  <a:pt x="2520" y="874"/>
                </a:lnTo>
                <a:lnTo>
                  <a:pt x="2510" y="864"/>
                </a:lnTo>
                <a:lnTo>
                  <a:pt x="2502" y="860"/>
                </a:lnTo>
                <a:lnTo>
                  <a:pt x="2494" y="856"/>
                </a:lnTo>
                <a:lnTo>
                  <a:pt x="2476" y="846"/>
                </a:lnTo>
                <a:lnTo>
                  <a:pt x="2468" y="840"/>
                </a:lnTo>
                <a:lnTo>
                  <a:pt x="2464" y="838"/>
                </a:lnTo>
                <a:lnTo>
                  <a:pt x="2460" y="840"/>
                </a:lnTo>
                <a:lnTo>
                  <a:pt x="2460" y="842"/>
                </a:lnTo>
                <a:lnTo>
                  <a:pt x="2456" y="844"/>
                </a:lnTo>
                <a:lnTo>
                  <a:pt x="2454" y="846"/>
                </a:lnTo>
                <a:lnTo>
                  <a:pt x="2446" y="844"/>
                </a:lnTo>
                <a:lnTo>
                  <a:pt x="2434" y="840"/>
                </a:lnTo>
                <a:lnTo>
                  <a:pt x="2422" y="838"/>
                </a:lnTo>
                <a:lnTo>
                  <a:pt x="2416" y="838"/>
                </a:lnTo>
                <a:lnTo>
                  <a:pt x="2412" y="840"/>
                </a:lnTo>
                <a:lnTo>
                  <a:pt x="2408" y="844"/>
                </a:lnTo>
                <a:lnTo>
                  <a:pt x="2406" y="848"/>
                </a:lnTo>
                <a:lnTo>
                  <a:pt x="2408" y="854"/>
                </a:lnTo>
                <a:lnTo>
                  <a:pt x="2410" y="864"/>
                </a:lnTo>
                <a:lnTo>
                  <a:pt x="2414" y="872"/>
                </a:lnTo>
                <a:lnTo>
                  <a:pt x="2416" y="882"/>
                </a:lnTo>
                <a:lnTo>
                  <a:pt x="2422" y="904"/>
                </a:lnTo>
                <a:lnTo>
                  <a:pt x="2424" y="914"/>
                </a:lnTo>
                <a:lnTo>
                  <a:pt x="2428" y="924"/>
                </a:lnTo>
                <a:lnTo>
                  <a:pt x="2434" y="934"/>
                </a:lnTo>
                <a:lnTo>
                  <a:pt x="2444" y="942"/>
                </a:lnTo>
                <a:lnTo>
                  <a:pt x="2448" y="946"/>
                </a:lnTo>
                <a:lnTo>
                  <a:pt x="2448" y="950"/>
                </a:lnTo>
                <a:lnTo>
                  <a:pt x="2448" y="952"/>
                </a:lnTo>
                <a:lnTo>
                  <a:pt x="2446" y="954"/>
                </a:lnTo>
                <a:lnTo>
                  <a:pt x="2438" y="958"/>
                </a:lnTo>
                <a:lnTo>
                  <a:pt x="2432" y="962"/>
                </a:lnTo>
                <a:lnTo>
                  <a:pt x="2428" y="966"/>
                </a:lnTo>
                <a:lnTo>
                  <a:pt x="2426" y="966"/>
                </a:lnTo>
                <a:lnTo>
                  <a:pt x="2424" y="964"/>
                </a:lnTo>
                <a:lnTo>
                  <a:pt x="2416" y="956"/>
                </a:lnTo>
                <a:lnTo>
                  <a:pt x="2404" y="940"/>
                </a:lnTo>
                <a:lnTo>
                  <a:pt x="2400" y="928"/>
                </a:lnTo>
                <a:lnTo>
                  <a:pt x="2396" y="918"/>
                </a:lnTo>
                <a:lnTo>
                  <a:pt x="2392" y="902"/>
                </a:lnTo>
                <a:lnTo>
                  <a:pt x="2388" y="896"/>
                </a:lnTo>
                <a:lnTo>
                  <a:pt x="2384" y="890"/>
                </a:lnTo>
                <a:lnTo>
                  <a:pt x="2376" y="886"/>
                </a:lnTo>
                <a:lnTo>
                  <a:pt x="2366" y="882"/>
                </a:lnTo>
                <a:lnTo>
                  <a:pt x="2354" y="876"/>
                </a:lnTo>
                <a:lnTo>
                  <a:pt x="2352" y="874"/>
                </a:lnTo>
                <a:lnTo>
                  <a:pt x="2354" y="874"/>
                </a:lnTo>
                <a:lnTo>
                  <a:pt x="2354" y="872"/>
                </a:lnTo>
                <a:lnTo>
                  <a:pt x="2354" y="870"/>
                </a:lnTo>
                <a:lnTo>
                  <a:pt x="2350" y="868"/>
                </a:lnTo>
                <a:lnTo>
                  <a:pt x="2344" y="866"/>
                </a:lnTo>
                <a:lnTo>
                  <a:pt x="2324" y="860"/>
                </a:lnTo>
                <a:lnTo>
                  <a:pt x="2312" y="862"/>
                </a:lnTo>
                <a:lnTo>
                  <a:pt x="2308" y="862"/>
                </a:lnTo>
                <a:lnTo>
                  <a:pt x="2308" y="864"/>
                </a:lnTo>
                <a:lnTo>
                  <a:pt x="2310" y="868"/>
                </a:lnTo>
                <a:lnTo>
                  <a:pt x="2316" y="872"/>
                </a:lnTo>
                <a:lnTo>
                  <a:pt x="2324" y="876"/>
                </a:lnTo>
                <a:lnTo>
                  <a:pt x="2326" y="878"/>
                </a:lnTo>
                <a:lnTo>
                  <a:pt x="2328" y="882"/>
                </a:lnTo>
                <a:lnTo>
                  <a:pt x="2328" y="884"/>
                </a:lnTo>
                <a:lnTo>
                  <a:pt x="2326" y="886"/>
                </a:lnTo>
                <a:lnTo>
                  <a:pt x="2332" y="888"/>
                </a:lnTo>
                <a:lnTo>
                  <a:pt x="2342" y="892"/>
                </a:lnTo>
                <a:lnTo>
                  <a:pt x="2346" y="896"/>
                </a:lnTo>
                <a:lnTo>
                  <a:pt x="2346" y="898"/>
                </a:lnTo>
                <a:lnTo>
                  <a:pt x="2342" y="900"/>
                </a:lnTo>
                <a:lnTo>
                  <a:pt x="2326" y="896"/>
                </a:lnTo>
                <a:lnTo>
                  <a:pt x="2314" y="894"/>
                </a:lnTo>
                <a:lnTo>
                  <a:pt x="2306" y="896"/>
                </a:lnTo>
                <a:lnTo>
                  <a:pt x="2302" y="900"/>
                </a:lnTo>
                <a:lnTo>
                  <a:pt x="2300" y="906"/>
                </a:lnTo>
                <a:lnTo>
                  <a:pt x="2298" y="910"/>
                </a:lnTo>
                <a:lnTo>
                  <a:pt x="2296" y="914"/>
                </a:lnTo>
                <a:lnTo>
                  <a:pt x="2292" y="914"/>
                </a:lnTo>
                <a:lnTo>
                  <a:pt x="2288" y="910"/>
                </a:lnTo>
                <a:lnTo>
                  <a:pt x="2284" y="904"/>
                </a:lnTo>
                <a:lnTo>
                  <a:pt x="2284" y="900"/>
                </a:lnTo>
                <a:lnTo>
                  <a:pt x="2288" y="892"/>
                </a:lnTo>
                <a:lnTo>
                  <a:pt x="2290" y="888"/>
                </a:lnTo>
                <a:lnTo>
                  <a:pt x="2288" y="884"/>
                </a:lnTo>
                <a:lnTo>
                  <a:pt x="2280" y="880"/>
                </a:lnTo>
                <a:lnTo>
                  <a:pt x="2266" y="876"/>
                </a:lnTo>
                <a:lnTo>
                  <a:pt x="2240" y="868"/>
                </a:lnTo>
                <a:lnTo>
                  <a:pt x="2222" y="866"/>
                </a:lnTo>
                <a:lnTo>
                  <a:pt x="2210" y="866"/>
                </a:lnTo>
                <a:lnTo>
                  <a:pt x="2200" y="870"/>
                </a:lnTo>
                <a:lnTo>
                  <a:pt x="2196" y="874"/>
                </a:lnTo>
                <a:lnTo>
                  <a:pt x="2194" y="876"/>
                </a:lnTo>
                <a:lnTo>
                  <a:pt x="2196" y="880"/>
                </a:lnTo>
                <a:lnTo>
                  <a:pt x="2196" y="884"/>
                </a:lnTo>
                <a:lnTo>
                  <a:pt x="2192" y="886"/>
                </a:lnTo>
                <a:lnTo>
                  <a:pt x="2168" y="894"/>
                </a:lnTo>
                <a:lnTo>
                  <a:pt x="2160" y="894"/>
                </a:lnTo>
                <a:lnTo>
                  <a:pt x="2158" y="894"/>
                </a:lnTo>
                <a:lnTo>
                  <a:pt x="2162" y="890"/>
                </a:lnTo>
                <a:lnTo>
                  <a:pt x="2174" y="880"/>
                </a:lnTo>
                <a:lnTo>
                  <a:pt x="2176" y="876"/>
                </a:lnTo>
                <a:lnTo>
                  <a:pt x="2178" y="872"/>
                </a:lnTo>
                <a:lnTo>
                  <a:pt x="2176" y="868"/>
                </a:lnTo>
                <a:lnTo>
                  <a:pt x="2178" y="864"/>
                </a:lnTo>
                <a:lnTo>
                  <a:pt x="2180" y="856"/>
                </a:lnTo>
                <a:lnTo>
                  <a:pt x="2180" y="852"/>
                </a:lnTo>
                <a:lnTo>
                  <a:pt x="2178" y="848"/>
                </a:lnTo>
                <a:lnTo>
                  <a:pt x="2174" y="842"/>
                </a:lnTo>
                <a:lnTo>
                  <a:pt x="2166" y="838"/>
                </a:lnTo>
                <a:lnTo>
                  <a:pt x="2158" y="836"/>
                </a:lnTo>
                <a:lnTo>
                  <a:pt x="2146" y="836"/>
                </a:lnTo>
                <a:lnTo>
                  <a:pt x="2134" y="838"/>
                </a:lnTo>
                <a:lnTo>
                  <a:pt x="2120" y="842"/>
                </a:lnTo>
                <a:lnTo>
                  <a:pt x="2094" y="854"/>
                </a:lnTo>
                <a:lnTo>
                  <a:pt x="2070" y="862"/>
                </a:lnTo>
                <a:lnTo>
                  <a:pt x="2052" y="868"/>
                </a:lnTo>
                <a:lnTo>
                  <a:pt x="2036" y="876"/>
                </a:lnTo>
                <a:lnTo>
                  <a:pt x="2004" y="896"/>
                </a:lnTo>
                <a:lnTo>
                  <a:pt x="1996" y="900"/>
                </a:lnTo>
                <a:lnTo>
                  <a:pt x="1992" y="904"/>
                </a:lnTo>
                <a:lnTo>
                  <a:pt x="1992" y="908"/>
                </a:lnTo>
                <a:lnTo>
                  <a:pt x="1996" y="910"/>
                </a:lnTo>
                <a:lnTo>
                  <a:pt x="2006" y="914"/>
                </a:lnTo>
                <a:lnTo>
                  <a:pt x="2010" y="916"/>
                </a:lnTo>
                <a:lnTo>
                  <a:pt x="2012" y="918"/>
                </a:lnTo>
                <a:lnTo>
                  <a:pt x="2012" y="920"/>
                </a:lnTo>
                <a:lnTo>
                  <a:pt x="2010" y="922"/>
                </a:lnTo>
                <a:lnTo>
                  <a:pt x="2002" y="924"/>
                </a:lnTo>
                <a:lnTo>
                  <a:pt x="1992" y="928"/>
                </a:lnTo>
                <a:lnTo>
                  <a:pt x="1986" y="932"/>
                </a:lnTo>
                <a:lnTo>
                  <a:pt x="1980" y="938"/>
                </a:lnTo>
                <a:lnTo>
                  <a:pt x="1976" y="946"/>
                </a:lnTo>
                <a:lnTo>
                  <a:pt x="1972" y="952"/>
                </a:lnTo>
                <a:lnTo>
                  <a:pt x="1972" y="958"/>
                </a:lnTo>
                <a:lnTo>
                  <a:pt x="1972" y="962"/>
                </a:lnTo>
                <a:lnTo>
                  <a:pt x="1972" y="966"/>
                </a:lnTo>
                <a:lnTo>
                  <a:pt x="1976" y="966"/>
                </a:lnTo>
                <a:lnTo>
                  <a:pt x="1980" y="966"/>
                </a:lnTo>
                <a:lnTo>
                  <a:pt x="1986" y="964"/>
                </a:lnTo>
                <a:lnTo>
                  <a:pt x="1990" y="962"/>
                </a:lnTo>
                <a:lnTo>
                  <a:pt x="1994" y="962"/>
                </a:lnTo>
                <a:lnTo>
                  <a:pt x="1996" y="964"/>
                </a:lnTo>
                <a:lnTo>
                  <a:pt x="1998" y="966"/>
                </a:lnTo>
                <a:lnTo>
                  <a:pt x="2000" y="974"/>
                </a:lnTo>
                <a:lnTo>
                  <a:pt x="2004" y="982"/>
                </a:lnTo>
                <a:lnTo>
                  <a:pt x="2008" y="984"/>
                </a:lnTo>
                <a:lnTo>
                  <a:pt x="2016" y="986"/>
                </a:lnTo>
                <a:lnTo>
                  <a:pt x="2036" y="984"/>
                </a:lnTo>
                <a:lnTo>
                  <a:pt x="2058" y="980"/>
                </a:lnTo>
                <a:lnTo>
                  <a:pt x="2074" y="976"/>
                </a:lnTo>
                <a:lnTo>
                  <a:pt x="2086" y="976"/>
                </a:lnTo>
                <a:lnTo>
                  <a:pt x="2090" y="976"/>
                </a:lnTo>
                <a:lnTo>
                  <a:pt x="2092" y="978"/>
                </a:lnTo>
                <a:lnTo>
                  <a:pt x="2092" y="982"/>
                </a:lnTo>
                <a:lnTo>
                  <a:pt x="2084" y="986"/>
                </a:lnTo>
                <a:lnTo>
                  <a:pt x="2070" y="990"/>
                </a:lnTo>
                <a:lnTo>
                  <a:pt x="2046" y="996"/>
                </a:lnTo>
                <a:lnTo>
                  <a:pt x="2016" y="1002"/>
                </a:lnTo>
                <a:lnTo>
                  <a:pt x="2008" y="1006"/>
                </a:lnTo>
                <a:lnTo>
                  <a:pt x="2004" y="1010"/>
                </a:lnTo>
                <a:lnTo>
                  <a:pt x="2002" y="1014"/>
                </a:lnTo>
                <a:lnTo>
                  <a:pt x="2004" y="1018"/>
                </a:lnTo>
                <a:lnTo>
                  <a:pt x="2008" y="1022"/>
                </a:lnTo>
                <a:lnTo>
                  <a:pt x="2014" y="1028"/>
                </a:lnTo>
                <a:lnTo>
                  <a:pt x="2028" y="1036"/>
                </a:lnTo>
                <a:lnTo>
                  <a:pt x="2036" y="1040"/>
                </a:lnTo>
                <a:lnTo>
                  <a:pt x="2048" y="1042"/>
                </a:lnTo>
                <a:lnTo>
                  <a:pt x="2066" y="1040"/>
                </a:lnTo>
                <a:lnTo>
                  <a:pt x="2082" y="1038"/>
                </a:lnTo>
                <a:lnTo>
                  <a:pt x="2090" y="1040"/>
                </a:lnTo>
                <a:lnTo>
                  <a:pt x="2102" y="1042"/>
                </a:lnTo>
                <a:lnTo>
                  <a:pt x="2124" y="1044"/>
                </a:lnTo>
                <a:lnTo>
                  <a:pt x="2148" y="1042"/>
                </a:lnTo>
                <a:lnTo>
                  <a:pt x="2164" y="1038"/>
                </a:lnTo>
                <a:lnTo>
                  <a:pt x="2180" y="1036"/>
                </a:lnTo>
                <a:lnTo>
                  <a:pt x="2190" y="1038"/>
                </a:lnTo>
                <a:lnTo>
                  <a:pt x="2202" y="1040"/>
                </a:lnTo>
                <a:lnTo>
                  <a:pt x="2220" y="1044"/>
                </a:lnTo>
                <a:lnTo>
                  <a:pt x="2232" y="1044"/>
                </a:lnTo>
                <a:lnTo>
                  <a:pt x="2238" y="1044"/>
                </a:lnTo>
                <a:lnTo>
                  <a:pt x="2248" y="1050"/>
                </a:lnTo>
                <a:lnTo>
                  <a:pt x="2260" y="1056"/>
                </a:lnTo>
                <a:lnTo>
                  <a:pt x="2272" y="1062"/>
                </a:lnTo>
                <a:lnTo>
                  <a:pt x="2276" y="1064"/>
                </a:lnTo>
                <a:lnTo>
                  <a:pt x="2276" y="1066"/>
                </a:lnTo>
                <a:lnTo>
                  <a:pt x="2264" y="1066"/>
                </a:lnTo>
                <a:lnTo>
                  <a:pt x="2252" y="1066"/>
                </a:lnTo>
                <a:lnTo>
                  <a:pt x="2246" y="1066"/>
                </a:lnTo>
                <a:lnTo>
                  <a:pt x="2238" y="1068"/>
                </a:lnTo>
                <a:lnTo>
                  <a:pt x="2218" y="1066"/>
                </a:lnTo>
                <a:lnTo>
                  <a:pt x="2180" y="1064"/>
                </a:lnTo>
                <a:lnTo>
                  <a:pt x="2138" y="1066"/>
                </a:lnTo>
                <a:lnTo>
                  <a:pt x="2096" y="1070"/>
                </a:lnTo>
                <a:lnTo>
                  <a:pt x="2060" y="1076"/>
                </a:lnTo>
                <a:lnTo>
                  <a:pt x="2048" y="1080"/>
                </a:lnTo>
                <a:lnTo>
                  <a:pt x="2042" y="1084"/>
                </a:lnTo>
                <a:lnTo>
                  <a:pt x="2040" y="1088"/>
                </a:lnTo>
                <a:lnTo>
                  <a:pt x="2040" y="1090"/>
                </a:lnTo>
                <a:lnTo>
                  <a:pt x="2044" y="1096"/>
                </a:lnTo>
                <a:lnTo>
                  <a:pt x="2048" y="1104"/>
                </a:lnTo>
                <a:lnTo>
                  <a:pt x="2056" y="1110"/>
                </a:lnTo>
                <a:lnTo>
                  <a:pt x="2072" y="1124"/>
                </a:lnTo>
                <a:lnTo>
                  <a:pt x="2080" y="1130"/>
                </a:lnTo>
                <a:lnTo>
                  <a:pt x="2092" y="1134"/>
                </a:lnTo>
                <a:lnTo>
                  <a:pt x="2108" y="1138"/>
                </a:lnTo>
                <a:lnTo>
                  <a:pt x="2126" y="1138"/>
                </a:lnTo>
                <a:lnTo>
                  <a:pt x="2160" y="1140"/>
                </a:lnTo>
                <a:lnTo>
                  <a:pt x="2184" y="1140"/>
                </a:lnTo>
                <a:lnTo>
                  <a:pt x="2190" y="1140"/>
                </a:lnTo>
                <a:lnTo>
                  <a:pt x="2194" y="1144"/>
                </a:lnTo>
                <a:lnTo>
                  <a:pt x="2194" y="1150"/>
                </a:lnTo>
                <a:lnTo>
                  <a:pt x="2194" y="1154"/>
                </a:lnTo>
                <a:lnTo>
                  <a:pt x="2192" y="1166"/>
                </a:lnTo>
                <a:lnTo>
                  <a:pt x="2192" y="1172"/>
                </a:lnTo>
                <a:lnTo>
                  <a:pt x="2196" y="1178"/>
                </a:lnTo>
                <a:lnTo>
                  <a:pt x="2202" y="1184"/>
                </a:lnTo>
                <a:lnTo>
                  <a:pt x="2208" y="1190"/>
                </a:lnTo>
                <a:lnTo>
                  <a:pt x="2216" y="1194"/>
                </a:lnTo>
                <a:lnTo>
                  <a:pt x="2230" y="1194"/>
                </a:lnTo>
                <a:lnTo>
                  <a:pt x="2254" y="1192"/>
                </a:lnTo>
                <a:lnTo>
                  <a:pt x="2270" y="1192"/>
                </a:lnTo>
                <a:lnTo>
                  <a:pt x="2284" y="1194"/>
                </a:lnTo>
                <a:lnTo>
                  <a:pt x="2294" y="1192"/>
                </a:lnTo>
                <a:lnTo>
                  <a:pt x="2312" y="1188"/>
                </a:lnTo>
                <a:lnTo>
                  <a:pt x="2340" y="1182"/>
                </a:lnTo>
                <a:lnTo>
                  <a:pt x="2370" y="1176"/>
                </a:lnTo>
                <a:lnTo>
                  <a:pt x="2382" y="1172"/>
                </a:lnTo>
                <a:lnTo>
                  <a:pt x="2392" y="1168"/>
                </a:lnTo>
                <a:lnTo>
                  <a:pt x="2398" y="1164"/>
                </a:lnTo>
                <a:lnTo>
                  <a:pt x="2406" y="1162"/>
                </a:lnTo>
                <a:lnTo>
                  <a:pt x="2420" y="1160"/>
                </a:lnTo>
                <a:lnTo>
                  <a:pt x="2434" y="1158"/>
                </a:lnTo>
                <a:lnTo>
                  <a:pt x="2440" y="1156"/>
                </a:lnTo>
                <a:lnTo>
                  <a:pt x="2450" y="1152"/>
                </a:lnTo>
                <a:lnTo>
                  <a:pt x="2456" y="1148"/>
                </a:lnTo>
                <a:lnTo>
                  <a:pt x="2460" y="1144"/>
                </a:lnTo>
                <a:lnTo>
                  <a:pt x="2460" y="1140"/>
                </a:lnTo>
                <a:lnTo>
                  <a:pt x="2460" y="1138"/>
                </a:lnTo>
                <a:lnTo>
                  <a:pt x="2460" y="1134"/>
                </a:lnTo>
                <a:lnTo>
                  <a:pt x="2460" y="1132"/>
                </a:lnTo>
                <a:lnTo>
                  <a:pt x="2464" y="1128"/>
                </a:lnTo>
                <a:lnTo>
                  <a:pt x="2470" y="1126"/>
                </a:lnTo>
                <a:lnTo>
                  <a:pt x="2478" y="1124"/>
                </a:lnTo>
                <a:lnTo>
                  <a:pt x="2482" y="1124"/>
                </a:lnTo>
                <a:lnTo>
                  <a:pt x="2484" y="1126"/>
                </a:lnTo>
                <a:lnTo>
                  <a:pt x="2486" y="1130"/>
                </a:lnTo>
                <a:lnTo>
                  <a:pt x="2484" y="1140"/>
                </a:lnTo>
                <a:lnTo>
                  <a:pt x="2484" y="1146"/>
                </a:lnTo>
                <a:lnTo>
                  <a:pt x="2486" y="1146"/>
                </a:lnTo>
                <a:lnTo>
                  <a:pt x="2488" y="1146"/>
                </a:lnTo>
                <a:lnTo>
                  <a:pt x="2500" y="1146"/>
                </a:lnTo>
                <a:lnTo>
                  <a:pt x="2510" y="1146"/>
                </a:lnTo>
                <a:lnTo>
                  <a:pt x="2524" y="1150"/>
                </a:lnTo>
                <a:lnTo>
                  <a:pt x="2534" y="1152"/>
                </a:lnTo>
                <a:lnTo>
                  <a:pt x="2540" y="1156"/>
                </a:lnTo>
                <a:lnTo>
                  <a:pt x="2538" y="1156"/>
                </a:lnTo>
                <a:lnTo>
                  <a:pt x="2536" y="1158"/>
                </a:lnTo>
                <a:lnTo>
                  <a:pt x="2532" y="1160"/>
                </a:lnTo>
                <a:lnTo>
                  <a:pt x="2532" y="1162"/>
                </a:lnTo>
                <a:lnTo>
                  <a:pt x="2540" y="1164"/>
                </a:lnTo>
                <a:lnTo>
                  <a:pt x="2548" y="1166"/>
                </a:lnTo>
                <a:lnTo>
                  <a:pt x="2552" y="1168"/>
                </a:lnTo>
                <a:lnTo>
                  <a:pt x="2558" y="1166"/>
                </a:lnTo>
                <a:lnTo>
                  <a:pt x="2562" y="1164"/>
                </a:lnTo>
                <a:lnTo>
                  <a:pt x="2566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600" y="1170"/>
                </a:lnTo>
                <a:lnTo>
                  <a:pt x="2606" y="1170"/>
                </a:lnTo>
                <a:lnTo>
                  <a:pt x="2610" y="1170"/>
                </a:lnTo>
                <a:lnTo>
                  <a:pt x="2618" y="1172"/>
                </a:lnTo>
                <a:lnTo>
                  <a:pt x="2624" y="1172"/>
                </a:lnTo>
                <a:lnTo>
                  <a:pt x="2630" y="1172"/>
                </a:lnTo>
                <a:lnTo>
                  <a:pt x="2638" y="1166"/>
                </a:lnTo>
                <a:lnTo>
                  <a:pt x="2646" y="1160"/>
                </a:lnTo>
                <a:lnTo>
                  <a:pt x="2650" y="1158"/>
                </a:lnTo>
                <a:lnTo>
                  <a:pt x="2656" y="1158"/>
                </a:lnTo>
                <a:lnTo>
                  <a:pt x="2664" y="1156"/>
                </a:lnTo>
                <a:lnTo>
                  <a:pt x="2670" y="1152"/>
                </a:lnTo>
                <a:lnTo>
                  <a:pt x="2672" y="1148"/>
                </a:lnTo>
                <a:lnTo>
                  <a:pt x="2672" y="1146"/>
                </a:lnTo>
                <a:lnTo>
                  <a:pt x="2670" y="1142"/>
                </a:lnTo>
                <a:lnTo>
                  <a:pt x="2666" y="1138"/>
                </a:lnTo>
                <a:lnTo>
                  <a:pt x="2662" y="1136"/>
                </a:lnTo>
                <a:lnTo>
                  <a:pt x="2660" y="1134"/>
                </a:lnTo>
                <a:lnTo>
                  <a:pt x="2662" y="1128"/>
                </a:lnTo>
                <a:lnTo>
                  <a:pt x="2664" y="1126"/>
                </a:lnTo>
                <a:lnTo>
                  <a:pt x="2662" y="1124"/>
                </a:lnTo>
                <a:lnTo>
                  <a:pt x="2658" y="1122"/>
                </a:lnTo>
                <a:lnTo>
                  <a:pt x="2652" y="1122"/>
                </a:lnTo>
                <a:lnTo>
                  <a:pt x="2644" y="1124"/>
                </a:lnTo>
                <a:lnTo>
                  <a:pt x="2630" y="1132"/>
                </a:lnTo>
                <a:lnTo>
                  <a:pt x="2620" y="1136"/>
                </a:lnTo>
                <a:lnTo>
                  <a:pt x="2618" y="1136"/>
                </a:lnTo>
                <a:lnTo>
                  <a:pt x="2620" y="1132"/>
                </a:lnTo>
                <a:lnTo>
                  <a:pt x="2622" y="1126"/>
                </a:lnTo>
                <a:lnTo>
                  <a:pt x="2620" y="1122"/>
                </a:lnTo>
                <a:lnTo>
                  <a:pt x="2616" y="1118"/>
                </a:lnTo>
                <a:lnTo>
                  <a:pt x="2612" y="1116"/>
                </a:lnTo>
                <a:lnTo>
                  <a:pt x="2604" y="1112"/>
                </a:lnTo>
                <a:lnTo>
                  <a:pt x="2600" y="1110"/>
                </a:lnTo>
                <a:lnTo>
                  <a:pt x="2602" y="1108"/>
                </a:lnTo>
                <a:lnTo>
                  <a:pt x="2604" y="1108"/>
                </a:lnTo>
                <a:lnTo>
                  <a:pt x="2608" y="1108"/>
                </a:lnTo>
                <a:lnTo>
                  <a:pt x="2620" y="1112"/>
                </a:lnTo>
                <a:lnTo>
                  <a:pt x="2632" y="1116"/>
                </a:lnTo>
                <a:lnTo>
                  <a:pt x="2636" y="1118"/>
                </a:lnTo>
                <a:lnTo>
                  <a:pt x="2640" y="1116"/>
                </a:lnTo>
                <a:lnTo>
                  <a:pt x="2644" y="1112"/>
                </a:lnTo>
                <a:lnTo>
                  <a:pt x="2640" y="1108"/>
                </a:lnTo>
                <a:lnTo>
                  <a:pt x="2638" y="1106"/>
                </a:lnTo>
                <a:lnTo>
                  <a:pt x="2638" y="1104"/>
                </a:lnTo>
                <a:lnTo>
                  <a:pt x="2640" y="1102"/>
                </a:lnTo>
                <a:lnTo>
                  <a:pt x="2646" y="1098"/>
                </a:lnTo>
                <a:close/>
                <a:moveTo>
                  <a:pt x="2506" y="806"/>
                </a:moveTo>
                <a:lnTo>
                  <a:pt x="2506" y="806"/>
                </a:lnTo>
                <a:lnTo>
                  <a:pt x="2492" y="808"/>
                </a:lnTo>
                <a:lnTo>
                  <a:pt x="2480" y="812"/>
                </a:lnTo>
                <a:lnTo>
                  <a:pt x="2470" y="814"/>
                </a:lnTo>
                <a:lnTo>
                  <a:pt x="2464" y="818"/>
                </a:lnTo>
                <a:lnTo>
                  <a:pt x="2460" y="822"/>
                </a:lnTo>
                <a:lnTo>
                  <a:pt x="2460" y="824"/>
                </a:lnTo>
                <a:lnTo>
                  <a:pt x="2462" y="828"/>
                </a:lnTo>
                <a:lnTo>
                  <a:pt x="2468" y="830"/>
                </a:lnTo>
                <a:lnTo>
                  <a:pt x="2480" y="834"/>
                </a:lnTo>
                <a:lnTo>
                  <a:pt x="2488" y="836"/>
                </a:lnTo>
                <a:lnTo>
                  <a:pt x="2492" y="840"/>
                </a:lnTo>
                <a:lnTo>
                  <a:pt x="2494" y="846"/>
                </a:lnTo>
                <a:lnTo>
                  <a:pt x="2498" y="850"/>
                </a:lnTo>
                <a:lnTo>
                  <a:pt x="2504" y="856"/>
                </a:lnTo>
                <a:lnTo>
                  <a:pt x="2514" y="862"/>
                </a:lnTo>
                <a:lnTo>
                  <a:pt x="2524" y="872"/>
                </a:lnTo>
                <a:lnTo>
                  <a:pt x="2530" y="874"/>
                </a:lnTo>
                <a:lnTo>
                  <a:pt x="2530" y="870"/>
                </a:lnTo>
                <a:lnTo>
                  <a:pt x="2532" y="868"/>
                </a:lnTo>
                <a:lnTo>
                  <a:pt x="2534" y="866"/>
                </a:lnTo>
                <a:lnTo>
                  <a:pt x="2540" y="862"/>
                </a:lnTo>
                <a:lnTo>
                  <a:pt x="2546" y="852"/>
                </a:lnTo>
                <a:lnTo>
                  <a:pt x="2560" y="830"/>
                </a:lnTo>
                <a:lnTo>
                  <a:pt x="2562" y="826"/>
                </a:lnTo>
                <a:lnTo>
                  <a:pt x="2562" y="822"/>
                </a:lnTo>
                <a:lnTo>
                  <a:pt x="2560" y="818"/>
                </a:lnTo>
                <a:lnTo>
                  <a:pt x="2554" y="816"/>
                </a:lnTo>
                <a:lnTo>
                  <a:pt x="2546" y="812"/>
                </a:lnTo>
                <a:lnTo>
                  <a:pt x="2540" y="808"/>
                </a:lnTo>
                <a:lnTo>
                  <a:pt x="2530" y="806"/>
                </a:lnTo>
                <a:lnTo>
                  <a:pt x="2506" y="806"/>
                </a:lnTo>
                <a:close/>
                <a:moveTo>
                  <a:pt x="4290" y="1312"/>
                </a:moveTo>
                <a:lnTo>
                  <a:pt x="4290" y="1312"/>
                </a:lnTo>
                <a:lnTo>
                  <a:pt x="4284" y="1304"/>
                </a:lnTo>
                <a:lnTo>
                  <a:pt x="4280" y="1300"/>
                </a:lnTo>
                <a:lnTo>
                  <a:pt x="4274" y="1296"/>
                </a:lnTo>
                <a:lnTo>
                  <a:pt x="4268" y="1296"/>
                </a:lnTo>
                <a:lnTo>
                  <a:pt x="4256" y="1296"/>
                </a:lnTo>
                <a:lnTo>
                  <a:pt x="4246" y="1300"/>
                </a:lnTo>
                <a:lnTo>
                  <a:pt x="4236" y="1304"/>
                </a:lnTo>
                <a:lnTo>
                  <a:pt x="4230" y="1304"/>
                </a:lnTo>
                <a:lnTo>
                  <a:pt x="4228" y="1304"/>
                </a:lnTo>
                <a:lnTo>
                  <a:pt x="4228" y="1302"/>
                </a:lnTo>
                <a:lnTo>
                  <a:pt x="4230" y="1292"/>
                </a:lnTo>
                <a:lnTo>
                  <a:pt x="4232" y="1282"/>
                </a:lnTo>
                <a:lnTo>
                  <a:pt x="4232" y="1280"/>
                </a:lnTo>
                <a:lnTo>
                  <a:pt x="4230" y="1278"/>
                </a:lnTo>
                <a:lnTo>
                  <a:pt x="4224" y="1278"/>
                </a:lnTo>
                <a:lnTo>
                  <a:pt x="4216" y="1280"/>
                </a:lnTo>
                <a:lnTo>
                  <a:pt x="4202" y="1284"/>
                </a:lnTo>
                <a:lnTo>
                  <a:pt x="4200" y="1284"/>
                </a:lnTo>
                <a:lnTo>
                  <a:pt x="4198" y="1282"/>
                </a:lnTo>
                <a:lnTo>
                  <a:pt x="4200" y="1276"/>
                </a:lnTo>
                <a:lnTo>
                  <a:pt x="4202" y="1268"/>
                </a:lnTo>
                <a:lnTo>
                  <a:pt x="4202" y="1264"/>
                </a:lnTo>
                <a:lnTo>
                  <a:pt x="4200" y="1258"/>
                </a:lnTo>
                <a:lnTo>
                  <a:pt x="4196" y="1254"/>
                </a:lnTo>
                <a:lnTo>
                  <a:pt x="4182" y="1248"/>
                </a:lnTo>
                <a:lnTo>
                  <a:pt x="4162" y="1234"/>
                </a:lnTo>
                <a:lnTo>
                  <a:pt x="4150" y="1228"/>
                </a:lnTo>
                <a:lnTo>
                  <a:pt x="4136" y="1224"/>
                </a:lnTo>
                <a:lnTo>
                  <a:pt x="4124" y="1224"/>
                </a:lnTo>
                <a:lnTo>
                  <a:pt x="4112" y="1224"/>
                </a:lnTo>
                <a:lnTo>
                  <a:pt x="4100" y="1224"/>
                </a:lnTo>
                <a:lnTo>
                  <a:pt x="4090" y="1222"/>
                </a:lnTo>
                <a:lnTo>
                  <a:pt x="4084" y="1216"/>
                </a:lnTo>
                <a:lnTo>
                  <a:pt x="4082" y="1214"/>
                </a:lnTo>
                <a:lnTo>
                  <a:pt x="4080" y="1208"/>
                </a:lnTo>
                <a:lnTo>
                  <a:pt x="4080" y="1204"/>
                </a:lnTo>
                <a:lnTo>
                  <a:pt x="4076" y="1200"/>
                </a:lnTo>
                <a:lnTo>
                  <a:pt x="4072" y="1196"/>
                </a:lnTo>
                <a:lnTo>
                  <a:pt x="4066" y="1194"/>
                </a:lnTo>
                <a:lnTo>
                  <a:pt x="4054" y="1192"/>
                </a:lnTo>
                <a:lnTo>
                  <a:pt x="4040" y="1192"/>
                </a:lnTo>
                <a:lnTo>
                  <a:pt x="4030" y="1192"/>
                </a:lnTo>
                <a:lnTo>
                  <a:pt x="4024" y="1192"/>
                </a:lnTo>
                <a:lnTo>
                  <a:pt x="4022" y="1190"/>
                </a:lnTo>
                <a:lnTo>
                  <a:pt x="4022" y="1188"/>
                </a:lnTo>
                <a:lnTo>
                  <a:pt x="4032" y="1182"/>
                </a:lnTo>
                <a:lnTo>
                  <a:pt x="4038" y="1178"/>
                </a:lnTo>
                <a:lnTo>
                  <a:pt x="4040" y="1172"/>
                </a:lnTo>
                <a:lnTo>
                  <a:pt x="4042" y="1168"/>
                </a:lnTo>
                <a:lnTo>
                  <a:pt x="4042" y="1164"/>
                </a:lnTo>
                <a:lnTo>
                  <a:pt x="4040" y="1156"/>
                </a:lnTo>
                <a:lnTo>
                  <a:pt x="4036" y="1150"/>
                </a:lnTo>
                <a:lnTo>
                  <a:pt x="4030" y="1144"/>
                </a:lnTo>
                <a:lnTo>
                  <a:pt x="4028" y="1142"/>
                </a:lnTo>
                <a:lnTo>
                  <a:pt x="4032" y="1140"/>
                </a:lnTo>
                <a:lnTo>
                  <a:pt x="4042" y="1142"/>
                </a:lnTo>
                <a:lnTo>
                  <a:pt x="4056" y="1144"/>
                </a:lnTo>
                <a:lnTo>
                  <a:pt x="4068" y="1144"/>
                </a:lnTo>
                <a:lnTo>
                  <a:pt x="4078" y="1142"/>
                </a:lnTo>
                <a:lnTo>
                  <a:pt x="4084" y="1140"/>
                </a:lnTo>
                <a:lnTo>
                  <a:pt x="4084" y="1138"/>
                </a:lnTo>
                <a:lnTo>
                  <a:pt x="4084" y="1136"/>
                </a:lnTo>
                <a:lnTo>
                  <a:pt x="4078" y="1130"/>
                </a:lnTo>
                <a:lnTo>
                  <a:pt x="4066" y="1126"/>
                </a:lnTo>
                <a:lnTo>
                  <a:pt x="4046" y="1122"/>
                </a:lnTo>
                <a:lnTo>
                  <a:pt x="4018" y="1116"/>
                </a:lnTo>
                <a:lnTo>
                  <a:pt x="4016" y="1116"/>
                </a:lnTo>
                <a:lnTo>
                  <a:pt x="4016" y="1114"/>
                </a:lnTo>
                <a:lnTo>
                  <a:pt x="4020" y="1112"/>
                </a:lnTo>
                <a:lnTo>
                  <a:pt x="4040" y="1110"/>
                </a:lnTo>
                <a:lnTo>
                  <a:pt x="4052" y="1106"/>
                </a:lnTo>
                <a:lnTo>
                  <a:pt x="4062" y="1102"/>
                </a:lnTo>
                <a:lnTo>
                  <a:pt x="4064" y="1098"/>
                </a:lnTo>
                <a:lnTo>
                  <a:pt x="4066" y="1094"/>
                </a:lnTo>
                <a:lnTo>
                  <a:pt x="4066" y="1092"/>
                </a:lnTo>
                <a:lnTo>
                  <a:pt x="4066" y="1088"/>
                </a:lnTo>
                <a:lnTo>
                  <a:pt x="4062" y="1082"/>
                </a:lnTo>
                <a:lnTo>
                  <a:pt x="4054" y="1074"/>
                </a:lnTo>
                <a:lnTo>
                  <a:pt x="4044" y="1070"/>
                </a:lnTo>
                <a:lnTo>
                  <a:pt x="4036" y="1066"/>
                </a:lnTo>
                <a:lnTo>
                  <a:pt x="4026" y="1066"/>
                </a:lnTo>
                <a:lnTo>
                  <a:pt x="4020" y="1068"/>
                </a:lnTo>
                <a:lnTo>
                  <a:pt x="4014" y="1070"/>
                </a:lnTo>
                <a:lnTo>
                  <a:pt x="4004" y="1074"/>
                </a:lnTo>
                <a:lnTo>
                  <a:pt x="3988" y="1074"/>
                </a:lnTo>
                <a:lnTo>
                  <a:pt x="3982" y="1072"/>
                </a:lnTo>
                <a:lnTo>
                  <a:pt x="3980" y="1070"/>
                </a:lnTo>
                <a:lnTo>
                  <a:pt x="3982" y="1066"/>
                </a:lnTo>
                <a:lnTo>
                  <a:pt x="3994" y="1062"/>
                </a:lnTo>
                <a:lnTo>
                  <a:pt x="4014" y="1054"/>
                </a:lnTo>
                <a:lnTo>
                  <a:pt x="4020" y="1052"/>
                </a:lnTo>
                <a:lnTo>
                  <a:pt x="4022" y="1050"/>
                </a:lnTo>
                <a:lnTo>
                  <a:pt x="4018" y="1046"/>
                </a:lnTo>
                <a:lnTo>
                  <a:pt x="4012" y="1042"/>
                </a:lnTo>
                <a:lnTo>
                  <a:pt x="3984" y="1030"/>
                </a:lnTo>
                <a:lnTo>
                  <a:pt x="3966" y="1024"/>
                </a:lnTo>
                <a:lnTo>
                  <a:pt x="3952" y="1022"/>
                </a:lnTo>
                <a:lnTo>
                  <a:pt x="3942" y="1024"/>
                </a:lnTo>
                <a:lnTo>
                  <a:pt x="3934" y="1028"/>
                </a:lnTo>
                <a:lnTo>
                  <a:pt x="3930" y="1030"/>
                </a:lnTo>
                <a:lnTo>
                  <a:pt x="3926" y="1030"/>
                </a:lnTo>
                <a:lnTo>
                  <a:pt x="3926" y="1026"/>
                </a:lnTo>
                <a:lnTo>
                  <a:pt x="3928" y="1018"/>
                </a:lnTo>
                <a:lnTo>
                  <a:pt x="3928" y="1008"/>
                </a:lnTo>
                <a:lnTo>
                  <a:pt x="3926" y="1004"/>
                </a:lnTo>
                <a:lnTo>
                  <a:pt x="3922" y="1002"/>
                </a:lnTo>
                <a:lnTo>
                  <a:pt x="3916" y="1002"/>
                </a:lnTo>
                <a:lnTo>
                  <a:pt x="3908" y="1004"/>
                </a:lnTo>
                <a:lnTo>
                  <a:pt x="3904" y="1002"/>
                </a:lnTo>
                <a:lnTo>
                  <a:pt x="3904" y="996"/>
                </a:lnTo>
                <a:lnTo>
                  <a:pt x="3902" y="988"/>
                </a:lnTo>
                <a:lnTo>
                  <a:pt x="3896" y="982"/>
                </a:lnTo>
                <a:lnTo>
                  <a:pt x="3888" y="974"/>
                </a:lnTo>
                <a:lnTo>
                  <a:pt x="3880" y="970"/>
                </a:lnTo>
                <a:lnTo>
                  <a:pt x="3868" y="968"/>
                </a:lnTo>
                <a:lnTo>
                  <a:pt x="3858" y="968"/>
                </a:lnTo>
                <a:lnTo>
                  <a:pt x="3846" y="972"/>
                </a:lnTo>
                <a:lnTo>
                  <a:pt x="3836" y="980"/>
                </a:lnTo>
                <a:lnTo>
                  <a:pt x="3826" y="986"/>
                </a:lnTo>
                <a:lnTo>
                  <a:pt x="3820" y="988"/>
                </a:lnTo>
                <a:lnTo>
                  <a:pt x="3814" y="988"/>
                </a:lnTo>
                <a:lnTo>
                  <a:pt x="3810" y="982"/>
                </a:lnTo>
                <a:lnTo>
                  <a:pt x="3806" y="976"/>
                </a:lnTo>
                <a:lnTo>
                  <a:pt x="3802" y="966"/>
                </a:lnTo>
                <a:lnTo>
                  <a:pt x="3792" y="944"/>
                </a:lnTo>
                <a:lnTo>
                  <a:pt x="3788" y="936"/>
                </a:lnTo>
                <a:lnTo>
                  <a:pt x="3784" y="932"/>
                </a:lnTo>
                <a:lnTo>
                  <a:pt x="3778" y="930"/>
                </a:lnTo>
                <a:lnTo>
                  <a:pt x="3774" y="932"/>
                </a:lnTo>
                <a:lnTo>
                  <a:pt x="3768" y="932"/>
                </a:lnTo>
                <a:lnTo>
                  <a:pt x="3762" y="930"/>
                </a:lnTo>
                <a:lnTo>
                  <a:pt x="3758" y="926"/>
                </a:lnTo>
                <a:lnTo>
                  <a:pt x="3750" y="918"/>
                </a:lnTo>
                <a:lnTo>
                  <a:pt x="3744" y="908"/>
                </a:lnTo>
                <a:lnTo>
                  <a:pt x="3736" y="902"/>
                </a:lnTo>
                <a:lnTo>
                  <a:pt x="3726" y="898"/>
                </a:lnTo>
                <a:lnTo>
                  <a:pt x="3718" y="896"/>
                </a:lnTo>
                <a:lnTo>
                  <a:pt x="3700" y="896"/>
                </a:lnTo>
                <a:lnTo>
                  <a:pt x="3692" y="894"/>
                </a:lnTo>
                <a:lnTo>
                  <a:pt x="3686" y="892"/>
                </a:lnTo>
                <a:lnTo>
                  <a:pt x="3668" y="884"/>
                </a:lnTo>
                <a:lnTo>
                  <a:pt x="3658" y="882"/>
                </a:lnTo>
                <a:lnTo>
                  <a:pt x="3646" y="880"/>
                </a:lnTo>
                <a:lnTo>
                  <a:pt x="3636" y="882"/>
                </a:lnTo>
                <a:lnTo>
                  <a:pt x="3624" y="884"/>
                </a:lnTo>
                <a:lnTo>
                  <a:pt x="3614" y="892"/>
                </a:lnTo>
                <a:lnTo>
                  <a:pt x="3606" y="904"/>
                </a:lnTo>
                <a:lnTo>
                  <a:pt x="3604" y="908"/>
                </a:lnTo>
                <a:lnTo>
                  <a:pt x="3600" y="912"/>
                </a:lnTo>
                <a:lnTo>
                  <a:pt x="3596" y="914"/>
                </a:lnTo>
                <a:lnTo>
                  <a:pt x="3592" y="916"/>
                </a:lnTo>
                <a:lnTo>
                  <a:pt x="3584" y="914"/>
                </a:lnTo>
                <a:lnTo>
                  <a:pt x="3578" y="908"/>
                </a:lnTo>
                <a:lnTo>
                  <a:pt x="3570" y="904"/>
                </a:lnTo>
                <a:lnTo>
                  <a:pt x="3560" y="900"/>
                </a:lnTo>
                <a:lnTo>
                  <a:pt x="3556" y="900"/>
                </a:lnTo>
                <a:lnTo>
                  <a:pt x="3552" y="900"/>
                </a:lnTo>
                <a:lnTo>
                  <a:pt x="3548" y="902"/>
                </a:lnTo>
                <a:lnTo>
                  <a:pt x="3544" y="906"/>
                </a:lnTo>
                <a:lnTo>
                  <a:pt x="3536" y="916"/>
                </a:lnTo>
                <a:lnTo>
                  <a:pt x="3528" y="922"/>
                </a:lnTo>
                <a:lnTo>
                  <a:pt x="3520" y="926"/>
                </a:lnTo>
                <a:lnTo>
                  <a:pt x="3516" y="928"/>
                </a:lnTo>
                <a:lnTo>
                  <a:pt x="3512" y="930"/>
                </a:lnTo>
                <a:lnTo>
                  <a:pt x="3510" y="928"/>
                </a:lnTo>
                <a:lnTo>
                  <a:pt x="3512" y="922"/>
                </a:lnTo>
                <a:lnTo>
                  <a:pt x="3518" y="916"/>
                </a:lnTo>
                <a:lnTo>
                  <a:pt x="3522" y="908"/>
                </a:lnTo>
                <a:lnTo>
                  <a:pt x="3526" y="898"/>
                </a:lnTo>
                <a:lnTo>
                  <a:pt x="3528" y="888"/>
                </a:lnTo>
                <a:lnTo>
                  <a:pt x="3528" y="878"/>
                </a:lnTo>
                <a:lnTo>
                  <a:pt x="3526" y="870"/>
                </a:lnTo>
                <a:lnTo>
                  <a:pt x="3522" y="862"/>
                </a:lnTo>
                <a:lnTo>
                  <a:pt x="3516" y="856"/>
                </a:lnTo>
                <a:lnTo>
                  <a:pt x="3508" y="850"/>
                </a:lnTo>
                <a:lnTo>
                  <a:pt x="3500" y="848"/>
                </a:lnTo>
                <a:lnTo>
                  <a:pt x="3498" y="842"/>
                </a:lnTo>
                <a:lnTo>
                  <a:pt x="3496" y="836"/>
                </a:lnTo>
                <a:lnTo>
                  <a:pt x="3494" y="828"/>
                </a:lnTo>
                <a:lnTo>
                  <a:pt x="3494" y="822"/>
                </a:lnTo>
                <a:lnTo>
                  <a:pt x="3492" y="816"/>
                </a:lnTo>
                <a:lnTo>
                  <a:pt x="3488" y="812"/>
                </a:lnTo>
                <a:lnTo>
                  <a:pt x="3480" y="808"/>
                </a:lnTo>
                <a:lnTo>
                  <a:pt x="3466" y="808"/>
                </a:lnTo>
                <a:lnTo>
                  <a:pt x="3446" y="808"/>
                </a:lnTo>
                <a:lnTo>
                  <a:pt x="3424" y="810"/>
                </a:lnTo>
                <a:lnTo>
                  <a:pt x="3400" y="816"/>
                </a:lnTo>
                <a:lnTo>
                  <a:pt x="3376" y="822"/>
                </a:lnTo>
                <a:lnTo>
                  <a:pt x="3358" y="830"/>
                </a:lnTo>
                <a:lnTo>
                  <a:pt x="3350" y="834"/>
                </a:lnTo>
                <a:lnTo>
                  <a:pt x="3344" y="840"/>
                </a:lnTo>
                <a:lnTo>
                  <a:pt x="3340" y="846"/>
                </a:lnTo>
                <a:lnTo>
                  <a:pt x="3340" y="854"/>
                </a:lnTo>
                <a:lnTo>
                  <a:pt x="3338" y="858"/>
                </a:lnTo>
                <a:lnTo>
                  <a:pt x="3336" y="864"/>
                </a:lnTo>
                <a:lnTo>
                  <a:pt x="3334" y="866"/>
                </a:lnTo>
                <a:lnTo>
                  <a:pt x="3332" y="868"/>
                </a:lnTo>
                <a:lnTo>
                  <a:pt x="3326" y="868"/>
                </a:lnTo>
                <a:lnTo>
                  <a:pt x="3320" y="868"/>
                </a:lnTo>
                <a:lnTo>
                  <a:pt x="3314" y="868"/>
                </a:lnTo>
                <a:lnTo>
                  <a:pt x="3312" y="870"/>
                </a:lnTo>
                <a:lnTo>
                  <a:pt x="3312" y="872"/>
                </a:lnTo>
                <a:lnTo>
                  <a:pt x="3314" y="880"/>
                </a:lnTo>
                <a:lnTo>
                  <a:pt x="3322" y="898"/>
                </a:lnTo>
                <a:lnTo>
                  <a:pt x="3328" y="914"/>
                </a:lnTo>
                <a:lnTo>
                  <a:pt x="3330" y="920"/>
                </a:lnTo>
                <a:lnTo>
                  <a:pt x="3330" y="924"/>
                </a:lnTo>
                <a:lnTo>
                  <a:pt x="3328" y="926"/>
                </a:lnTo>
                <a:lnTo>
                  <a:pt x="3326" y="928"/>
                </a:lnTo>
                <a:lnTo>
                  <a:pt x="3320" y="930"/>
                </a:lnTo>
                <a:lnTo>
                  <a:pt x="3314" y="930"/>
                </a:lnTo>
                <a:lnTo>
                  <a:pt x="3310" y="932"/>
                </a:lnTo>
                <a:lnTo>
                  <a:pt x="3308" y="934"/>
                </a:lnTo>
                <a:lnTo>
                  <a:pt x="3310" y="936"/>
                </a:lnTo>
                <a:lnTo>
                  <a:pt x="3316" y="946"/>
                </a:lnTo>
                <a:lnTo>
                  <a:pt x="3324" y="956"/>
                </a:lnTo>
                <a:lnTo>
                  <a:pt x="3334" y="960"/>
                </a:lnTo>
                <a:lnTo>
                  <a:pt x="3340" y="962"/>
                </a:lnTo>
                <a:lnTo>
                  <a:pt x="3348" y="962"/>
                </a:lnTo>
                <a:lnTo>
                  <a:pt x="3354" y="962"/>
                </a:lnTo>
                <a:lnTo>
                  <a:pt x="3358" y="962"/>
                </a:lnTo>
                <a:lnTo>
                  <a:pt x="3362" y="966"/>
                </a:lnTo>
                <a:lnTo>
                  <a:pt x="3364" y="974"/>
                </a:lnTo>
                <a:lnTo>
                  <a:pt x="3362" y="978"/>
                </a:lnTo>
                <a:lnTo>
                  <a:pt x="3360" y="980"/>
                </a:lnTo>
                <a:lnTo>
                  <a:pt x="3356" y="982"/>
                </a:lnTo>
                <a:lnTo>
                  <a:pt x="3350" y="982"/>
                </a:lnTo>
                <a:lnTo>
                  <a:pt x="3336" y="978"/>
                </a:lnTo>
                <a:lnTo>
                  <a:pt x="3320" y="970"/>
                </a:lnTo>
                <a:lnTo>
                  <a:pt x="3304" y="960"/>
                </a:lnTo>
                <a:lnTo>
                  <a:pt x="3294" y="948"/>
                </a:lnTo>
                <a:lnTo>
                  <a:pt x="3290" y="940"/>
                </a:lnTo>
                <a:lnTo>
                  <a:pt x="3288" y="934"/>
                </a:lnTo>
                <a:lnTo>
                  <a:pt x="3288" y="926"/>
                </a:lnTo>
                <a:lnTo>
                  <a:pt x="3290" y="920"/>
                </a:lnTo>
                <a:lnTo>
                  <a:pt x="3294" y="908"/>
                </a:lnTo>
                <a:lnTo>
                  <a:pt x="3294" y="900"/>
                </a:lnTo>
                <a:lnTo>
                  <a:pt x="3290" y="894"/>
                </a:lnTo>
                <a:lnTo>
                  <a:pt x="3286" y="890"/>
                </a:lnTo>
                <a:lnTo>
                  <a:pt x="3282" y="886"/>
                </a:lnTo>
                <a:lnTo>
                  <a:pt x="3280" y="880"/>
                </a:lnTo>
                <a:lnTo>
                  <a:pt x="3284" y="872"/>
                </a:lnTo>
                <a:lnTo>
                  <a:pt x="3294" y="856"/>
                </a:lnTo>
                <a:lnTo>
                  <a:pt x="3308" y="842"/>
                </a:lnTo>
                <a:lnTo>
                  <a:pt x="3320" y="832"/>
                </a:lnTo>
                <a:lnTo>
                  <a:pt x="3330" y="824"/>
                </a:lnTo>
                <a:lnTo>
                  <a:pt x="3338" y="820"/>
                </a:lnTo>
                <a:lnTo>
                  <a:pt x="3348" y="814"/>
                </a:lnTo>
                <a:lnTo>
                  <a:pt x="3352" y="812"/>
                </a:lnTo>
                <a:lnTo>
                  <a:pt x="3354" y="808"/>
                </a:lnTo>
                <a:lnTo>
                  <a:pt x="3352" y="804"/>
                </a:lnTo>
                <a:lnTo>
                  <a:pt x="3350" y="802"/>
                </a:lnTo>
                <a:lnTo>
                  <a:pt x="3340" y="800"/>
                </a:lnTo>
                <a:lnTo>
                  <a:pt x="3324" y="798"/>
                </a:lnTo>
                <a:lnTo>
                  <a:pt x="3304" y="798"/>
                </a:lnTo>
                <a:lnTo>
                  <a:pt x="3280" y="800"/>
                </a:lnTo>
                <a:lnTo>
                  <a:pt x="3256" y="806"/>
                </a:lnTo>
                <a:lnTo>
                  <a:pt x="3232" y="814"/>
                </a:lnTo>
                <a:lnTo>
                  <a:pt x="3210" y="824"/>
                </a:lnTo>
                <a:lnTo>
                  <a:pt x="3192" y="836"/>
                </a:lnTo>
                <a:lnTo>
                  <a:pt x="3182" y="846"/>
                </a:lnTo>
                <a:lnTo>
                  <a:pt x="3176" y="852"/>
                </a:lnTo>
                <a:lnTo>
                  <a:pt x="3172" y="858"/>
                </a:lnTo>
                <a:lnTo>
                  <a:pt x="3172" y="868"/>
                </a:lnTo>
                <a:lnTo>
                  <a:pt x="3170" y="874"/>
                </a:lnTo>
                <a:lnTo>
                  <a:pt x="3164" y="880"/>
                </a:lnTo>
                <a:lnTo>
                  <a:pt x="3158" y="886"/>
                </a:lnTo>
                <a:lnTo>
                  <a:pt x="3154" y="894"/>
                </a:lnTo>
                <a:lnTo>
                  <a:pt x="3148" y="910"/>
                </a:lnTo>
                <a:lnTo>
                  <a:pt x="3146" y="928"/>
                </a:lnTo>
                <a:lnTo>
                  <a:pt x="3142" y="954"/>
                </a:lnTo>
                <a:lnTo>
                  <a:pt x="3140" y="966"/>
                </a:lnTo>
                <a:lnTo>
                  <a:pt x="3140" y="976"/>
                </a:lnTo>
                <a:lnTo>
                  <a:pt x="3142" y="982"/>
                </a:lnTo>
                <a:lnTo>
                  <a:pt x="3148" y="986"/>
                </a:lnTo>
                <a:lnTo>
                  <a:pt x="3156" y="990"/>
                </a:lnTo>
                <a:lnTo>
                  <a:pt x="3166" y="992"/>
                </a:lnTo>
                <a:lnTo>
                  <a:pt x="3198" y="994"/>
                </a:lnTo>
                <a:lnTo>
                  <a:pt x="3216" y="996"/>
                </a:lnTo>
                <a:lnTo>
                  <a:pt x="3230" y="1000"/>
                </a:lnTo>
                <a:lnTo>
                  <a:pt x="3240" y="1004"/>
                </a:lnTo>
                <a:lnTo>
                  <a:pt x="3246" y="1008"/>
                </a:lnTo>
                <a:lnTo>
                  <a:pt x="3246" y="1012"/>
                </a:lnTo>
                <a:lnTo>
                  <a:pt x="3244" y="1016"/>
                </a:lnTo>
                <a:lnTo>
                  <a:pt x="3234" y="1016"/>
                </a:lnTo>
                <a:lnTo>
                  <a:pt x="3220" y="1016"/>
                </a:lnTo>
                <a:lnTo>
                  <a:pt x="3190" y="1014"/>
                </a:lnTo>
                <a:lnTo>
                  <a:pt x="3180" y="1014"/>
                </a:lnTo>
                <a:lnTo>
                  <a:pt x="3174" y="1016"/>
                </a:lnTo>
                <a:lnTo>
                  <a:pt x="3172" y="1018"/>
                </a:lnTo>
                <a:lnTo>
                  <a:pt x="3172" y="1020"/>
                </a:lnTo>
                <a:lnTo>
                  <a:pt x="3174" y="1026"/>
                </a:lnTo>
                <a:lnTo>
                  <a:pt x="3180" y="1036"/>
                </a:lnTo>
                <a:lnTo>
                  <a:pt x="3192" y="1048"/>
                </a:lnTo>
                <a:lnTo>
                  <a:pt x="3208" y="1060"/>
                </a:lnTo>
                <a:lnTo>
                  <a:pt x="3222" y="1066"/>
                </a:lnTo>
                <a:lnTo>
                  <a:pt x="3234" y="1068"/>
                </a:lnTo>
                <a:lnTo>
                  <a:pt x="3248" y="1068"/>
                </a:lnTo>
                <a:lnTo>
                  <a:pt x="3260" y="1066"/>
                </a:lnTo>
                <a:lnTo>
                  <a:pt x="3270" y="1066"/>
                </a:lnTo>
                <a:lnTo>
                  <a:pt x="3282" y="1068"/>
                </a:lnTo>
                <a:lnTo>
                  <a:pt x="3292" y="1074"/>
                </a:lnTo>
                <a:lnTo>
                  <a:pt x="3304" y="1082"/>
                </a:lnTo>
                <a:lnTo>
                  <a:pt x="3314" y="1086"/>
                </a:lnTo>
                <a:lnTo>
                  <a:pt x="3324" y="1086"/>
                </a:lnTo>
                <a:lnTo>
                  <a:pt x="3334" y="1086"/>
                </a:lnTo>
                <a:lnTo>
                  <a:pt x="3350" y="1084"/>
                </a:lnTo>
                <a:lnTo>
                  <a:pt x="3360" y="1082"/>
                </a:lnTo>
                <a:lnTo>
                  <a:pt x="3374" y="1086"/>
                </a:lnTo>
                <a:lnTo>
                  <a:pt x="3386" y="1088"/>
                </a:lnTo>
                <a:lnTo>
                  <a:pt x="3400" y="1088"/>
                </a:lnTo>
                <a:lnTo>
                  <a:pt x="3408" y="1086"/>
                </a:lnTo>
                <a:lnTo>
                  <a:pt x="3416" y="1088"/>
                </a:lnTo>
                <a:lnTo>
                  <a:pt x="3428" y="1090"/>
                </a:lnTo>
                <a:lnTo>
                  <a:pt x="3444" y="1094"/>
                </a:lnTo>
                <a:lnTo>
                  <a:pt x="3456" y="1096"/>
                </a:lnTo>
                <a:lnTo>
                  <a:pt x="3464" y="1096"/>
                </a:lnTo>
                <a:lnTo>
                  <a:pt x="3470" y="1094"/>
                </a:lnTo>
                <a:lnTo>
                  <a:pt x="3472" y="1090"/>
                </a:lnTo>
                <a:lnTo>
                  <a:pt x="3476" y="1088"/>
                </a:lnTo>
                <a:lnTo>
                  <a:pt x="3480" y="1086"/>
                </a:lnTo>
                <a:lnTo>
                  <a:pt x="3486" y="1088"/>
                </a:lnTo>
                <a:lnTo>
                  <a:pt x="3496" y="1096"/>
                </a:lnTo>
                <a:lnTo>
                  <a:pt x="3514" y="1108"/>
                </a:lnTo>
                <a:lnTo>
                  <a:pt x="3518" y="1110"/>
                </a:lnTo>
                <a:lnTo>
                  <a:pt x="3520" y="1110"/>
                </a:lnTo>
                <a:lnTo>
                  <a:pt x="3520" y="1108"/>
                </a:lnTo>
                <a:lnTo>
                  <a:pt x="3516" y="1102"/>
                </a:lnTo>
                <a:lnTo>
                  <a:pt x="3504" y="1088"/>
                </a:lnTo>
                <a:lnTo>
                  <a:pt x="3498" y="1082"/>
                </a:lnTo>
                <a:lnTo>
                  <a:pt x="3498" y="1080"/>
                </a:lnTo>
                <a:lnTo>
                  <a:pt x="3500" y="1080"/>
                </a:lnTo>
                <a:lnTo>
                  <a:pt x="3508" y="1078"/>
                </a:lnTo>
                <a:lnTo>
                  <a:pt x="3520" y="1080"/>
                </a:lnTo>
                <a:lnTo>
                  <a:pt x="3550" y="1088"/>
                </a:lnTo>
                <a:lnTo>
                  <a:pt x="3584" y="1094"/>
                </a:lnTo>
                <a:lnTo>
                  <a:pt x="3590" y="1094"/>
                </a:lnTo>
                <a:lnTo>
                  <a:pt x="3596" y="1094"/>
                </a:lnTo>
                <a:lnTo>
                  <a:pt x="3598" y="1092"/>
                </a:lnTo>
                <a:lnTo>
                  <a:pt x="3600" y="1088"/>
                </a:lnTo>
                <a:lnTo>
                  <a:pt x="3602" y="1080"/>
                </a:lnTo>
                <a:lnTo>
                  <a:pt x="3600" y="1072"/>
                </a:lnTo>
                <a:lnTo>
                  <a:pt x="3596" y="1058"/>
                </a:lnTo>
                <a:lnTo>
                  <a:pt x="3596" y="1056"/>
                </a:lnTo>
                <a:lnTo>
                  <a:pt x="3598" y="1056"/>
                </a:lnTo>
                <a:lnTo>
                  <a:pt x="3604" y="1062"/>
                </a:lnTo>
                <a:lnTo>
                  <a:pt x="3612" y="1068"/>
                </a:lnTo>
                <a:lnTo>
                  <a:pt x="3618" y="1070"/>
                </a:lnTo>
                <a:lnTo>
                  <a:pt x="3626" y="1070"/>
                </a:lnTo>
                <a:lnTo>
                  <a:pt x="3630" y="1070"/>
                </a:lnTo>
                <a:lnTo>
                  <a:pt x="3636" y="1070"/>
                </a:lnTo>
                <a:lnTo>
                  <a:pt x="3638" y="1070"/>
                </a:lnTo>
                <a:lnTo>
                  <a:pt x="3640" y="1074"/>
                </a:lnTo>
                <a:lnTo>
                  <a:pt x="3642" y="1082"/>
                </a:lnTo>
                <a:lnTo>
                  <a:pt x="3642" y="1092"/>
                </a:lnTo>
                <a:lnTo>
                  <a:pt x="3644" y="1100"/>
                </a:lnTo>
                <a:lnTo>
                  <a:pt x="3648" y="1104"/>
                </a:lnTo>
                <a:lnTo>
                  <a:pt x="3652" y="1108"/>
                </a:lnTo>
                <a:lnTo>
                  <a:pt x="3670" y="1114"/>
                </a:lnTo>
                <a:lnTo>
                  <a:pt x="3696" y="1124"/>
                </a:lnTo>
                <a:lnTo>
                  <a:pt x="3710" y="1130"/>
                </a:lnTo>
                <a:lnTo>
                  <a:pt x="3720" y="1136"/>
                </a:lnTo>
                <a:lnTo>
                  <a:pt x="3724" y="1142"/>
                </a:lnTo>
                <a:lnTo>
                  <a:pt x="3724" y="1146"/>
                </a:lnTo>
                <a:lnTo>
                  <a:pt x="3722" y="1150"/>
                </a:lnTo>
                <a:lnTo>
                  <a:pt x="3716" y="1152"/>
                </a:lnTo>
                <a:lnTo>
                  <a:pt x="3708" y="1154"/>
                </a:lnTo>
                <a:lnTo>
                  <a:pt x="3698" y="1154"/>
                </a:lnTo>
                <a:lnTo>
                  <a:pt x="3690" y="1156"/>
                </a:lnTo>
                <a:lnTo>
                  <a:pt x="3684" y="1158"/>
                </a:lnTo>
                <a:lnTo>
                  <a:pt x="3680" y="1162"/>
                </a:lnTo>
                <a:lnTo>
                  <a:pt x="3678" y="1168"/>
                </a:lnTo>
                <a:lnTo>
                  <a:pt x="3678" y="1172"/>
                </a:lnTo>
                <a:lnTo>
                  <a:pt x="3684" y="1176"/>
                </a:lnTo>
                <a:lnTo>
                  <a:pt x="3692" y="1176"/>
                </a:lnTo>
                <a:lnTo>
                  <a:pt x="3704" y="1174"/>
                </a:lnTo>
                <a:lnTo>
                  <a:pt x="3718" y="1172"/>
                </a:lnTo>
                <a:lnTo>
                  <a:pt x="3732" y="1172"/>
                </a:lnTo>
                <a:lnTo>
                  <a:pt x="3746" y="1174"/>
                </a:lnTo>
                <a:lnTo>
                  <a:pt x="3760" y="1176"/>
                </a:lnTo>
                <a:lnTo>
                  <a:pt x="3772" y="1182"/>
                </a:lnTo>
                <a:lnTo>
                  <a:pt x="3782" y="1186"/>
                </a:lnTo>
                <a:lnTo>
                  <a:pt x="3788" y="1192"/>
                </a:lnTo>
                <a:lnTo>
                  <a:pt x="3794" y="1198"/>
                </a:lnTo>
                <a:lnTo>
                  <a:pt x="3798" y="1202"/>
                </a:lnTo>
                <a:lnTo>
                  <a:pt x="3802" y="1206"/>
                </a:lnTo>
                <a:lnTo>
                  <a:pt x="3816" y="1210"/>
                </a:lnTo>
                <a:lnTo>
                  <a:pt x="3822" y="1214"/>
                </a:lnTo>
                <a:lnTo>
                  <a:pt x="3828" y="1218"/>
                </a:lnTo>
                <a:lnTo>
                  <a:pt x="3832" y="1226"/>
                </a:lnTo>
                <a:lnTo>
                  <a:pt x="3836" y="1236"/>
                </a:lnTo>
                <a:lnTo>
                  <a:pt x="3838" y="1248"/>
                </a:lnTo>
                <a:lnTo>
                  <a:pt x="3844" y="1256"/>
                </a:lnTo>
                <a:lnTo>
                  <a:pt x="3852" y="1272"/>
                </a:lnTo>
                <a:lnTo>
                  <a:pt x="3856" y="1278"/>
                </a:lnTo>
                <a:lnTo>
                  <a:pt x="3858" y="1282"/>
                </a:lnTo>
                <a:lnTo>
                  <a:pt x="3856" y="1288"/>
                </a:lnTo>
                <a:lnTo>
                  <a:pt x="3850" y="1292"/>
                </a:lnTo>
                <a:lnTo>
                  <a:pt x="3836" y="1302"/>
                </a:lnTo>
                <a:lnTo>
                  <a:pt x="3824" y="1314"/>
                </a:lnTo>
                <a:lnTo>
                  <a:pt x="3808" y="1330"/>
                </a:lnTo>
                <a:lnTo>
                  <a:pt x="3788" y="1346"/>
                </a:lnTo>
                <a:lnTo>
                  <a:pt x="3784" y="1350"/>
                </a:lnTo>
                <a:lnTo>
                  <a:pt x="3782" y="1356"/>
                </a:lnTo>
                <a:lnTo>
                  <a:pt x="3780" y="1362"/>
                </a:lnTo>
                <a:lnTo>
                  <a:pt x="3782" y="1366"/>
                </a:lnTo>
                <a:lnTo>
                  <a:pt x="3786" y="1378"/>
                </a:lnTo>
                <a:lnTo>
                  <a:pt x="3794" y="1388"/>
                </a:lnTo>
                <a:lnTo>
                  <a:pt x="3806" y="1402"/>
                </a:lnTo>
                <a:lnTo>
                  <a:pt x="3806" y="1404"/>
                </a:lnTo>
                <a:lnTo>
                  <a:pt x="3798" y="1402"/>
                </a:lnTo>
                <a:lnTo>
                  <a:pt x="3786" y="1400"/>
                </a:lnTo>
                <a:lnTo>
                  <a:pt x="3776" y="1402"/>
                </a:lnTo>
                <a:lnTo>
                  <a:pt x="3768" y="1406"/>
                </a:lnTo>
                <a:lnTo>
                  <a:pt x="3760" y="1410"/>
                </a:lnTo>
                <a:lnTo>
                  <a:pt x="3750" y="1414"/>
                </a:lnTo>
                <a:lnTo>
                  <a:pt x="3736" y="1416"/>
                </a:lnTo>
                <a:lnTo>
                  <a:pt x="3716" y="1416"/>
                </a:lnTo>
                <a:lnTo>
                  <a:pt x="3692" y="1412"/>
                </a:lnTo>
                <a:lnTo>
                  <a:pt x="3670" y="1408"/>
                </a:lnTo>
                <a:lnTo>
                  <a:pt x="3656" y="1406"/>
                </a:lnTo>
                <a:lnTo>
                  <a:pt x="3650" y="1406"/>
                </a:lnTo>
                <a:lnTo>
                  <a:pt x="3650" y="1410"/>
                </a:lnTo>
                <a:lnTo>
                  <a:pt x="3650" y="1414"/>
                </a:lnTo>
                <a:lnTo>
                  <a:pt x="3650" y="1420"/>
                </a:lnTo>
                <a:lnTo>
                  <a:pt x="3646" y="1428"/>
                </a:lnTo>
                <a:lnTo>
                  <a:pt x="3634" y="1436"/>
                </a:lnTo>
                <a:lnTo>
                  <a:pt x="3628" y="1440"/>
                </a:lnTo>
                <a:lnTo>
                  <a:pt x="3624" y="1444"/>
                </a:lnTo>
                <a:lnTo>
                  <a:pt x="3622" y="1450"/>
                </a:lnTo>
                <a:lnTo>
                  <a:pt x="3622" y="1456"/>
                </a:lnTo>
                <a:lnTo>
                  <a:pt x="3622" y="1460"/>
                </a:lnTo>
                <a:lnTo>
                  <a:pt x="3624" y="1466"/>
                </a:lnTo>
                <a:lnTo>
                  <a:pt x="3634" y="1476"/>
                </a:lnTo>
                <a:lnTo>
                  <a:pt x="3646" y="1484"/>
                </a:lnTo>
                <a:lnTo>
                  <a:pt x="3654" y="1486"/>
                </a:lnTo>
                <a:lnTo>
                  <a:pt x="3664" y="1488"/>
                </a:lnTo>
                <a:lnTo>
                  <a:pt x="3672" y="1488"/>
                </a:lnTo>
                <a:lnTo>
                  <a:pt x="3682" y="1486"/>
                </a:lnTo>
                <a:lnTo>
                  <a:pt x="3692" y="1484"/>
                </a:lnTo>
                <a:lnTo>
                  <a:pt x="3702" y="1480"/>
                </a:lnTo>
                <a:lnTo>
                  <a:pt x="3720" y="1472"/>
                </a:lnTo>
                <a:lnTo>
                  <a:pt x="3732" y="1472"/>
                </a:lnTo>
                <a:lnTo>
                  <a:pt x="3742" y="1474"/>
                </a:lnTo>
                <a:lnTo>
                  <a:pt x="3748" y="1478"/>
                </a:lnTo>
                <a:lnTo>
                  <a:pt x="3752" y="1482"/>
                </a:lnTo>
                <a:lnTo>
                  <a:pt x="3758" y="1484"/>
                </a:lnTo>
                <a:lnTo>
                  <a:pt x="3762" y="1484"/>
                </a:lnTo>
                <a:lnTo>
                  <a:pt x="3768" y="1478"/>
                </a:lnTo>
                <a:lnTo>
                  <a:pt x="3776" y="1472"/>
                </a:lnTo>
                <a:lnTo>
                  <a:pt x="3780" y="1470"/>
                </a:lnTo>
                <a:lnTo>
                  <a:pt x="3782" y="1474"/>
                </a:lnTo>
                <a:lnTo>
                  <a:pt x="3784" y="1478"/>
                </a:lnTo>
                <a:lnTo>
                  <a:pt x="3786" y="1486"/>
                </a:lnTo>
                <a:lnTo>
                  <a:pt x="3788" y="1486"/>
                </a:lnTo>
                <a:lnTo>
                  <a:pt x="3792" y="1482"/>
                </a:lnTo>
                <a:lnTo>
                  <a:pt x="3796" y="1472"/>
                </a:lnTo>
                <a:lnTo>
                  <a:pt x="3798" y="1470"/>
                </a:lnTo>
                <a:lnTo>
                  <a:pt x="3802" y="1468"/>
                </a:lnTo>
                <a:lnTo>
                  <a:pt x="3806" y="1470"/>
                </a:lnTo>
                <a:lnTo>
                  <a:pt x="3812" y="1476"/>
                </a:lnTo>
                <a:lnTo>
                  <a:pt x="3836" y="1502"/>
                </a:lnTo>
                <a:lnTo>
                  <a:pt x="3848" y="1516"/>
                </a:lnTo>
                <a:lnTo>
                  <a:pt x="3858" y="1524"/>
                </a:lnTo>
                <a:lnTo>
                  <a:pt x="3864" y="1526"/>
                </a:lnTo>
                <a:lnTo>
                  <a:pt x="3868" y="1524"/>
                </a:lnTo>
                <a:lnTo>
                  <a:pt x="3872" y="1522"/>
                </a:lnTo>
                <a:lnTo>
                  <a:pt x="3876" y="1522"/>
                </a:lnTo>
                <a:lnTo>
                  <a:pt x="3882" y="1524"/>
                </a:lnTo>
                <a:lnTo>
                  <a:pt x="3890" y="1530"/>
                </a:lnTo>
                <a:lnTo>
                  <a:pt x="3896" y="1536"/>
                </a:lnTo>
                <a:lnTo>
                  <a:pt x="3896" y="1538"/>
                </a:lnTo>
                <a:lnTo>
                  <a:pt x="3896" y="1540"/>
                </a:lnTo>
                <a:lnTo>
                  <a:pt x="3890" y="1540"/>
                </a:lnTo>
                <a:lnTo>
                  <a:pt x="3882" y="1542"/>
                </a:lnTo>
                <a:lnTo>
                  <a:pt x="3876" y="1542"/>
                </a:lnTo>
                <a:lnTo>
                  <a:pt x="3872" y="1544"/>
                </a:lnTo>
                <a:lnTo>
                  <a:pt x="3872" y="1546"/>
                </a:lnTo>
                <a:lnTo>
                  <a:pt x="3872" y="1550"/>
                </a:lnTo>
                <a:lnTo>
                  <a:pt x="3874" y="1554"/>
                </a:lnTo>
                <a:lnTo>
                  <a:pt x="3884" y="1566"/>
                </a:lnTo>
                <a:lnTo>
                  <a:pt x="3896" y="1572"/>
                </a:lnTo>
                <a:lnTo>
                  <a:pt x="3908" y="1578"/>
                </a:lnTo>
                <a:lnTo>
                  <a:pt x="3934" y="1584"/>
                </a:lnTo>
                <a:lnTo>
                  <a:pt x="3956" y="1590"/>
                </a:lnTo>
                <a:lnTo>
                  <a:pt x="3966" y="1596"/>
                </a:lnTo>
                <a:lnTo>
                  <a:pt x="3974" y="1602"/>
                </a:lnTo>
                <a:lnTo>
                  <a:pt x="3982" y="1610"/>
                </a:lnTo>
                <a:lnTo>
                  <a:pt x="3994" y="1616"/>
                </a:lnTo>
                <a:lnTo>
                  <a:pt x="4008" y="1620"/>
                </a:lnTo>
                <a:lnTo>
                  <a:pt x="4024" y="1626"/>
                </a:lnTo>
                <a:lnTo>
                  <a:pt x="4058" y="1634"/>
                </a:lnTo>
                <a:lnTo>
                  <a:pt x="4090" y="1644"/>
                </a:lnTo>
                <a:lnTo>
                  <a:pt x="4102" y="1648"/>
                </a:lnTo>
                <a:lnTo>
                  <a:pt x="4110" y="1648"/>
                </a:lnTo>
                <a:lnTo>
                  <a:pt x="4112" y="1646"/>
                </a:lnTo>
                <a:lnTo>
                  <a:pt x="4114" y="1644"/>
                </a:lnTo>
                <a:lnTo>
                  <a:pt x="4114" y="1638"/>
                </a:lnTo>
                <a:lnTo>
                  <a:pt x="4112" y="1630"/>
                </a:lnTo>
                <a:lnTo>
                  <a:pt x="4106" y="1620"/>
                </a:lnTo>
                <a:lnTo>
                  <a:pt x="4098" y="1610"/>
                </a:lnTo>
                <a:lnTo>
                  <a:pt x="4088" y="1600"/>
                </a:lnTo>
                <a:lnTo>
                  <a:pt x="4076" y="1588"/>
                </a:lnTo>
                <a:lnTo>
                  <a:pt x="4060" y="1578"/>
                </a:lnTo>
                <a:lnTo>
                  <a:pt x="4028" y="1556"/>
                </a:lnTo>
                <a:lnTo>
                  <a:pt x="4014" y="1546"/>
                </a:lnTo>
                <a:lnTo>
                  <a:pt x="4002" y="1536"/>
                </a:lnTo>
                <a:lnTo>
                  <a:pt x="3994" y="1528"/>
                </a:lnTo>
                <a:lnTo>
                  <a:pt x="3994" y="1526"/>
                </a:lnTo>
                <a:lnTo>
                  <a:pt x="3994" y="1522"/>
                </a:lnTo>
                <a:lnTo>
                  <a:pt x="3996" y="1520"/>
                </a:lnTo>
                <a:lnTo>
                  <a:pt x="3998" y="1520"/>
                </a:lnTo>
                <a:lnTo>
                  <a:pt x="4004" y="1522"/>
                </a:lnTo>
                <a:lnTo>
                  <a:pt x="4020" y="1534"/>
                </a:lnTo>
                <a:lnTo>
                  <a:pt x="4036" y="1544"/>
                </a:lnTo>
                <a:lnTo>
                  <a:pt x="4040" y="1546"/>
                </a:lnTo>
                <a:lnTo>
                  <a:pt x="4042" y="1544"/>
                </a:lnTo>
                <a:lnTo>
                  <a:pt x="4042" y="1542"/>
                </a:lnTo>
                <a:lnTo>
                  <a:pt x="4044" y="1540"/>
                </a:lnTo>
                <a:lnTo>
                  <a:pt x="4048" y="1540"/>
                </a:lnTo>
                <a:lnTo>
                  <a:pt x="4064" y="1552"/>
                </a:lnTo>
                <a:lnTo>
                  <a:pt x="4074" y="1560"/>
                </a:lnTo>
                <a:lnTo>
                  <a:pt x="4084" y="1568"/>
                </a:lnTo>
                <a:lnTo>
                  <a:pt x="4096" y="1574"/>
                </a:lnTo>
                <a:lnTo>
                  <a:pt x="4108" y="1576"/>
                </a:lnTo>
                <a:lnTo>
                  <a:pt x="4120" y="1580"/>
                </a:lnTo>
                <a:lnTo>
                  <a:pt x="4130" y="1586"/>
                </a:lnTo>
                <a:lnTo>
                  <a:pt x="4138" y="1594"/>
                </a:lnTo>
                <a:lnTo>
                  <a:pt x="4146" y="1602"/>
                </a:lnTo>
                <a:lnTo>
                  <a:pt x="4150" y="1610"/>
                </a:lnTo>
                <a:lnTo>
                  <a:pt x="4154" y="1612"/>
                </a:lnTo>
                <a:lnTo>
                  <a:pt x="4154" y="1610"/>
                </a:lnTo>
                <a:lnTo>
                  <a:pt x="4154" y="1600"/>
                </a:lnTo>
                <a:lnTo>
                  <a:pt x="4152" y="1590"/>
                </a:lnTo>
                <a:lnTo>
                  <a:pt x="4152" y="1586"/>
                </a:lnTo>
                <a:lnTo>
                  <a:pt x="4154" y="1584"/>
                </a:lnTo>
                <a:lnTo>
                  <a:pt x="4156" y="1586"/>
                </a:lnTo>
                <a:lnTo>
                  <a:pt x="4158" y="1586"/>
                </a:lnTo>
                <a:lnTo>
                  <a:pt x="4160" y="1584"/>
                </a:lnTo>
                <a:lnTo>
                  <a:pt x="4160" y="1576"/>
                </a:lnTo>
                <a:lnTo>
                  <a:pt x="4158" y="1564"/>
                </a:lnTo>
                <a:lnTo>
                  <a:pt x="4158" y="1548"/>
                </a:lnTo>
                <a:lnTo>
                  <a:pt x="4160" y="1552"/>
                </a:lnTo>
                <a:lnTo>
                  <a:pt x="4162" y="1556"/>
                </a:lnTo>
                <a:lnTo>
                  <a:pt x="4166" y="1556"/>
                </a:lnTo>
                <a:lnTo>
                  <a:pt x="4168" y="1554"/>
                </a:lnTo>
                <a:lnTo>
                  <a:pt x="4172" y="1544"/>
                </a:lnTo>
                <a:lnTo>
                  <a:pt x="4172" y="1532"/>
                </a:lnTo>
                <a:lnTo>
                  <a:pt x="4170" y="1524"/>
                </a:lnTo>
                <a:lnTo>
                  <a:pt x="4166" y="1522"/>
                </a:lnTo>
                <a:lnTo>
                  <a:pt x="4162" y="1520"/>
                </a:lnTo>
                <a:lnTo>
                  <a:pt x="4158" y="1520"/>
                </a:lnTo>
                <a:lnTo>
                  <a:pt x="4154" y="1520"/>
                </a:lnTo>
                <a:lnTo>
                  <a:pt x="4156" y="1516"/>
                </a:lnTo>
                <a:lnTo>
                  <a:pt x="4158" y="1510"/>
                </a:lnTo>
                <a:lnTo>
                  <a:pt x="4162" y="1504"/>
                </a:lnTo>
                <a:lnTo>
                  <a:pt x="4162" y="1500"/>
                </a:lnTo>
                <a:lnTo>
                  <a:pt x="4158" y="1498"/>
                </a:lnTo>
                <a:lnTo>
                  <a:pt x="4152" y="1498"/>
                </a:lnTo>
                <a:lnTo>
                  <a:pt x="4146" y="1496"/>
                </a:lnTo>
                <a:lnTo>
                  <a:pt x="4142" y="1494"/>
                </a:lnTo>
                <a:lnTo>
                  <a:pt x="4140" y="1492"/>
                </a:lnTo>
                <a:lnTo>
                  <a:pt x="4142" y="1486"/>
                </a:lnTo>
                <a:lnTo>
                  <a:pt x="4148" y="1478"/>
                </a:lnTo>
                <a:lnTo>
                  <a:pt x="4150" y="1474"/>
                </a:lnTo>
                <a:lnTo>
                  <a:pt x="4150" y="1468"/>
                </a:lnTo>
                <a:lnTo>
                  <a:pt x="4146" y="1464"/>
                </a:lnTo>
                <a:lnTo>
                  <a:pt x="4140" y="1460"/>
                </a:lnTo>
                <a:lnTo>
                  <a:pt x="4132" y="1456"/>
                </a:lnTo>
                <a:lnTo>
                  <a:pt x="4106" y="1446"/>
                </a:lnTo>
                <a:lnTo>
                  <a:pt x="4092" y="1438"/>
                </a:lnTo>
                <a:lnTo>
                  <a:pt x="4082" y="1430"/>
                </a:lnTo>
                <a:lnTo>
                  <a:pt x="4076" y="1420"/>
                </a:lnTo>
                <a:lnTo>
                  <a:pt x="4072" y="1408"/>
                </a:lnTo>
                <a:lnTo>
                  <a:pt x="4068" y="1400"/>
                </a:lnTo>
                <a:lnTo>
                  <a:pt x="4064" y="1394"/>
                </a:lnTo>
                <a:lnTo>
                  <a:pt x="4060" y="1390"/>
                </a:lnTo>
                <a:lnTo>
                  <a:pt x="4052" y="1390"/>
                </a:lnTo>
                <a:lnTo>
                  <a:pt x="4044" y="1392"/>
                </a:lnTo>
                <a:lnTo>
                  <a:pt x="4038" y="1392"/>
                </a:lnTo>
                <a:lnTo>
                  <a:pt x="4032" y="1390"/>
                </a:lnTo>
                <a:lnTo>
                  <a:pt x="4030" y="1388"/>
                </a:lnTo>
                <a:lnTo>
                  <a:pt x="4030" y="1384"/>
                </a:lnTo>
                <a:lnTo>
                  <a:pt x="4034" y="1380"/>
                </a:lnTo>
                <a:lnTo>
                  <a:pt x="4040" y="1378"/>
                </a:lnTo>
                <a:lnTo>
                  <a:pt x="4048" y="1376"/>
                </a:lnTo>
                <a:lnTo>
                  <a:pt x="4054" y="1374"/>
                </a:lnTo>
                <a:lnTo>
                  <a:pt x="4056" y="1372"/>
                </a:lnTo>
                <a:lnTo>
                  <a:pt x="4058" y="1370"/>
                </a:lnTo>
                <a:lnTo>
                  <a:pt x="4058" y="1368"/>
                </a:lnTo>
                <a:lnTo>
                  <a:pt x="4054" y="1360"/>
                </a:lnTo>
                <a:lnTo>
                  <a:pt x="4050" y="1354"/>
                </a:lnTo>
                <a:lnTo>
                  <a:pt x="4042" y="1344"/>
                </a:lnTo>
                <a:lnTo>
                  <a:pt x="4042" y="1342"/>
                </a:lnTo>
                <a:lnTo>
                  <a:pt x="4044" y="1342"/>
                </a:lnTo>
                <a:lnTo>
                  <a:pt x="4050" y="1344"/>
                </a:lnTo>
                <a:lnTo>
                  <a:pt x="4058" y="1344"/>
                </a:lnTo>
                <a:lnTo>
                  <a:pt x="4064" y="1342"/>
                </a:lnTo>
                <a:lnTo>
                  <a:pt x="4068" y="1340"/>
                </a:lnTo>
                <a:lnTo>
                  <a:pt x="4070" y="1336"/>
                </a:lnTo>
                <a:lnTo>
                  <a:pt x="4072" y="1332"/>
                </a:lnTo>
                <a:lnTo>
                  <a:pt x="4074" y="1332"/>
                </a:lnTo>
                <a:lnTo>
                  <a:pt x="4078" y="1334"/>
                </a:lnTo>
                <a:lnTo>
                  <a:pt x="4084" y="1342"/>
                </a:lnTo>
                <a:lnTo>
                  <a:pt x="4090" y="1350"/>
                </a:lnTo>
                <a:lnTo>
                  <a:pt x="4094" y="1354"/>
                </a:lnTo>
                <a:lnTo>
                  <a:pt x="4100" y="1356"/>
                </a:lnTo>
                <a:lnTo>
                  <a:pt x="4104" y="1356"/>
                </a:lnTo>
                <a:lnTo>
                  <a:pt x="4110" y="1356"/>
                </a:lnTo>
                <a:lnTo>
                  <a:pt x="4112" y="1360"/>
                </a:lnTo>
                <a:lnTo>
                  <a:pt x="4114" y="1364"/>
                </a:lnTo>
                <a:lnTo>
                  <a:pt x="4116" y="1370"/>
                </a:lnTo>
                <a:lnTo>
                  <a:pt x="4120" y="1374"/>
                </a:lnTo>
                <a:lnTo>
                  <a:pt x="4126" y="1376"/>
                </a:lnTo>
                <a:lnTo>
                  <a:pt x="4130" y="1378"/>
                </a:lnTo>
                <a:lnTo>
                  <a:pt x="4132" y="1380"/>
                </a:lnTo>
                <a:lnTo>
                  <a:pt x="4134" y="1384"/>
                </a:lnTo>
                <a:lnTo>
                  <a:pt x="4134" y="1388"/>
                </a:lnTo>
                <a:lnTo>
                  <a:pt x="4134" y="1394"/>
                </a:lnTo>
                <a:lnTo>
                  <a:pt x="4138" y="1398"/>
                </a:lnTo>
                <a:lnTo>
                  <a:pt x="4148" y="1410"/>
                </a:lnTo>
                <a:lnTo>
                  <a:pt x="4162" y="1424"/>
                </a:lnTo>
                <a:lnTo>
                  <a:pt x="4180" y="1434"/>
                </a:lnTo>
                <a:lnTo>
                  <a:pt x="4196" y="1442"/>
                </a:lnTo>
                <a:lnTo>
                  <a:pt x="4204" y="1444"/>
                </a:lnTo>
                <a:lnTo>
                  <a:pt x="4210" y="1446"/>
                </a:lnTo>
                <a:lnTo>
                  <a:pt x="4216" y="1444"/>
                </a:lnTo>
                <a:lnTo>
                  <a:pt x="4218" y="1440"/>
                </a:lnTo>
                <a:lnTo>
                  <a:pt x="4220" y="1434"/>
                </a:lnTo>
                <a:lnTo>
                  <a:pt x="4220" y="1426"/>
                </a:lnTo>
                <a:lnTo>
                  <a:pt x="4218" y="1416"/>
                </a:lnTo>
                <a:lnTo>
                  <a:pt x="4218" y="1408"/>
                </a:lnTo>
                <a:lnTo>
                  <a:pt x="4220" y="1404"/>
                </a:lnTo>
                <a:lnTo>
                  <a:pt x="4224" y="1400"/>
                </a:lnTo>
                <a:lnTo>
                  <a:pt x="4228" y="1396"/>
                </a:lnTo>
                <a:lnTo>
                  <a:pt x="4232" y="1396"/>
                </a:lnTo>
                <a:lnTo>
                  <a:pt x="4242" y="1394"/>
                </a:lnTo>
                <a:lnTo>
                  <a:pt x="4260" y="1394"/>
                </a:lnTo>
                <a:lnTo>
                  <a:pt x="4262" y="1394"/>
                </a:lnTo>
                <a:lnTo>
                  <a:pt x="4264" y="1392"/>
                </a:lnTo>
                <a:lnTo>
                  <a:pt x="4264" y="1390"/>
                </a:lnTo>
                <a:lnTo>
                  <a:pt x="4262" y="1386"/>
                </a:lnTo>
                <a:lnTo>
                  <a:pt x="4258" y="1378"/>
                </a:lnTo>
                <a:lnTo>
                  <a:pt x="4258" y="1374"/>
                </a:lnTo>
                <a:lnTo>
                  <a:pt x="4260" y="1372"/>
                </a:lnTo>
                <a:lnTo>
                  <a:pt x="4262" y="1370"/>
                </a:lnTo>
                <a:lnTo>
                  <a:pt x="4268" y="1368"/>
                </a:lnTo>
                <a:lnTo>
                  <a:pt x="4270" y="1366"/>
                </a:lnTo>
                <a:lnTo>
                  <a:pt x="4268" y="1360"/>
                </a:lnTo>
                <a:lnTo>
                  <a:pt x="4266" y="1358"/>
                </a:lnTo>
                <a:lnTo>
                  <a:pt x="4266" y="1356"/>
                </a:lnTo>
                <a:lnTo>
                  <a:pt x="4270" y="1352"/>
                </a:lnTo>
                <a:lnTo>
                  <a:pt x="4284" y="1346"/>
                </a:lnTo>
                <a:lnTo>
                  <a:pt x="4290" y="1340"/>
                </a:lnTo>
                <a:lnTo>
                  <a:pt x="4294" y="1334"/>
                </a:lnTo>
                <a:lnTo>
                  <a:pt x="4296" y="1330"/>
                </a:lnTo>
                <a:lnTo>
                  <a:pt x="4296" y="1324"/>
                </a:lnTo>
                <a:lnTo>
                  <a:pt x="4290" y="1312"/>
                </a:lnTo>
                <a:close/>
                <a:moveTo>
                  <a:pt x="3666" y="1230"/>
                </a:moveTo>
                <a:lnTo>
                  <a:pt x="3666" y="1230"/>
                </a:lnTo>
                <a:lnTo>
                  <a:pt x="3660" y="1240"/>
                </a:lnTo>
                <a:lnTo>
                  <a:pt x="3656" y="1250"/>
                </a:lnTo>
                <a:lnTo>
                  <a:pt x="3656" y="1258"/>
                </a:lnTo>
                <a:lnTo>
                  <a:pt x="3658" y="1266"/>
                </a:lnTo>
                <a:lnTo>
                  <a:pt x="3664" y="1272"/>
                </a:lnTo>
                <a:lnTo>
                  <a:pt x="3674" y="1278"/>
                </a:lnTo>
                <a:lnTo>
                  <a:pt x="3690" y="1280"/>
                </a:lnTo>
                <a:lnTo>
                  <a:pt x="3710" y="1280"/>
                </a:lnTo>
                <a:lnTo>
                  <a:pt x="3730" y="1278"/>
                </a:lnTo>
                <a:lnTo>
                  <a:pt x="3742" y="1274"/>
                </a:lnTo>
                <a:lnTo>
                  <a:pt x="3748" y="1268"/>
                </a:lnTo>
                <a:lnTo>
                  <a:pt x="3750" y="1262"/>
                </a:lnTo>
                <a:lnTo>
                  <a:pt x="3750" y="1252"/>
                </a:lnTo>
                <a:lnTo>
                  <a:pt x="3748" y="1244"/>
                </a:lnTo>
                <a:lnTo>
                  <a:pt x="3746" y="1234"/>
                </a:lnTo>
                <a:lnTo>
                  <a:pt x="3748" y="1226"/>
                </a:lnTo>
                <a:lnTo>
                  <a:pt x="3748" y="1220"/>
                </a:lnTo>
                <a:lnTo>
                  <a:pt x="3746" y="1216"/>
                </a:lnTo>
                <a:lnTo>
                  <a:pt x="3744" y="1212"/>
                </a:lnTo>
                <a:lnTo>
                  <a:pt x="3740" y="1210"/>
                </a:lnTo>
                <a:lnTo>
                  <a:pt x="3730" y="1206"/>
                </a:lnTo>
                <a:lnTo>
                  <a:pt x="3716" y="1204"/>
                </a:lnTo>
                <a:lnTo>
                  <a:pt x="3702" y="1204"/>
                </a:lnTo>
                <a:lnTo>
                  <a:pt x="3688" y="1208"/>
                </a:lnTo>
                <a:lnTo>
                  <a:pt x="3676" y="1218"/>
                </a:lnTo>
                <a:lnTo>
                  <a:pt x="3670" y="1222"/>
                </a:lnTo>
                <a:lnTo>
                  <a:pt x="3666" y="1230"/>
                </a:lnTo>
                <a:close/>
                <a:moveTo>
                  <a:pt x="3526" y="1508"/>
                </a:moveTo>
                <a:lnTo>
                  <a:pt x="3526" y="1508"/>
                </a:lnTo>
                <a:lnTo>
                  <a:pt x="3516" y="1498"/>
                </a:lnTo>
                <a:lnTo>
                  <a:pt x="3512" y="1496"/>
                </a:lnTo>
                <a:lnTo>
                  <a:pt x="3510" y="1498"/>
                </a:lnTo>
                <a:lnTo>
                  <a:pt x="3504" y="1500"/>
                </a:lnTo>
                <a:lnTo>
                  <a:pt x="3498" y="1502"/>
                </a:lnTo>
                <a:lnTo>
                  <a:pt x="3490" y="1500"/>
                </a:lnTo>
                <a:lnTo>
                  <a:pt x="3484" y="1496"/>
                </a:lnTo>
                <a:lnTo>
                  <a:pt x="3478" y="1490"/>
                </a:lnTo>
                <a:lnTo>
                  <a:pt x="3474" y="1478"/>
                </a:lnTo>
                <a:lnTo>
                  <a:pt x="3472" y="1470"/>
                </a:lnTo>
                <a:lnTo>
                  <a:pt x="3466" y="1464"/>
                </a:lnTo>
                <a:lnTo>
                  <a:pt x="3458" y="1458"/>
                </a:lnTo>
                <a:lnTo>
                  <a:pt x="3446" y="1452"/>
                </a:lnTo>
                <a:lnTo>
                  <a:pt x="3432" y="1446"/>
                </a:lnTo>
                <a:lnTo>
                  <a:pt x="3418" y="1438"/>
                </a:lnTo>
                <a:lnTo>
                  <a:pt x="3396" y="1420"/>
                </a:lnTo>
                <a:lnTo>
                  <a:pt x="3386" y="1414"/>
                </a:lnTo>
                <a:lnTo>
                  <a:pt x="3376" y="1408"/>
                </a:lnTo>
                <a:lnTo>
                  <a:pt x="3368" y="1408"/>
                </a:lnTo>
                <a:lnTo>
                  <a:pt x="3364" y="1408"/>
                </a:lnTo>
                <a:lnTo>
                  <a:pt x="3362" y="1412"/>
                </a:lnTo>
                <a:lnTo>
                  <a:pt x="3358" y="1414"/>
                </a:lnTo>
                <a:lnTo>
                  <a:pt x="3356" y="1416"/>
                </a:lnTo>
                <a:lnTo>
                  <a:pt x="3352" y="1414"/>
                </a:lnTo>
                <a:lnTo>
                  <a:pt x="3350" y="1414"/>
                </a:lnTo>
                <a:lnTo>
                  <a:pt x="3346" y="1408"/>
                </a:lnTo>
                <a:lnTo>
                  <a:pt x="3340" y="1400"/>
                </a:lnTo>
                <a:lnTo>
                  <a:pt x="3336" y="1390"/>
                </a:lnTo>
                <a:lnTo>
                  <a:pt x="3330" y="1382"/>
                </a:lnTo>
                <a:lnTo>
                  <a:pt x="3324" y="1378"/>
                </a:lnTo>
                <a:lnTo>
                  <a:pt x="3320" y="1376"/>
                </a:lnTo>
                <a:lnTo>
                  <a:pt x="3316" y="1376"/>
                </a:lnTo>
                <a:lnTo>
                  <a:pt x="3312" y="1378"/>
                </a:lnTo>
                <a:lnTo>
                  <a:pt x="3308" y="1380"/>
                </a:lnTo>
                <a:lnTo>
                  <a:pt x="3302" y="1390"/>
                </a:lnTo>
                <a:lnTo>
                  <a:pt x="3296" y="1402"/>
                </a:lnTo>
                <a:lnTo>
                  <a:pt x="3292" y="1416"/>
                </a:lnTo>
                <a:lnTo>
                  <a:pt x="3290" y="1434"/>
                </a:lnTo>
                <a:lnTo>
                  <a:pt x="3288" y="1450"/>
                </a:lnTo>
                <a:lnTo>
                  <a:pt x="3290" y="1466"/>
                </a:lnTo>
                <a:lnTo>
                  <a:pt x="3292" y="1480"/>
                </a:lnTo>
                <a:lnTo>
                  <a:pt x="3292" y="1488"/>
                </a:lnTo>
                <a:lnTo>
                  <a:pt x="3292" y="1492"/>
                </a:lnTo>
                <a:lnTo>
                  <a:pt x="3290" y="1496"/>
                </a:lnTo>
                <a:lnTo>
                  <a:pt x="3288" y="1500"/>
                </a:lnTo>
                <a:lnTo>
                  <a:pt x="3282" y="1506"/>
                </a:lnTo>
                <a:lnTo>
                  <a:pt x="3272" y="1510"/>
                </a:lnTo>
                <a:lnTo>
                  <a:pt x="3264" y="1514"/>
                </a:lnTo>
                <a:lnTo>
                  <a:pt x="3258" y="1518"/>
                </a:lnTo>
                <a:lnTo>
                  <a:pt x="3256" y="1522"/>
                </a:lnTo>
                <a:lnTo>
                  <a:pt x="3256" y="1524"/>
                </a:lnTo>
                <a:lnTo>
                  <a:pt x="3256" y="1528"/>
                </a:lnTo>
                <a:lnTo>
                  <a:pt x="3258" y="1534"/>
                </a:lnTo>
                <a:lnTo>
                  <a:pt x="3260" y="1536"/>
                </a:lnTo>
                <a:lnTo>
                  <a:pt x="3262" y="1536"/>
                </a:lnTo>
                <a:lnTo>
                  <a:pt x="3270" y="1536"/>
                </a:lnTo>
                <a:lnTo>
                  <a:pt x="3294" y="1532"/>
                </a:lnTo>
                <a:lnTo>
                  <a:pt x="3304" y="1530"/>
                </a:lnTo>
                <a:lnTo>
                  <a:pt x="3314" y="1530"/>
                </a:lnTo>
                <a:lnTo>
                  <a:pt x="3318" y="1532"/>
                </a:lnTo>
                <a:lnTo>
                  <a:pt x="3320" y="1534"/>
                </a:lnTo>
                <a:lnTo>
                  <a:pt x="3322" y="1536"/>
                </a:lnTo>
                <a:lnTo>
                  <a:pt x="3322" y="1542"/>
                </a:lnTo>
                <a:lnTo>
                  <a:pt x="3322" y="1550"/>
                </a:lnTo>
                <a:lnTo>
                  <a:pt x="3324" y="1558"/>
                </a:lnTo>
                <a:lnTo>
                  <a:pt x="3330" y="1562"/>
                </a:lnTo>
                <a:lnTo>
                  <a:pt x="3336" y="1566"/>
                </a:lnTo>
                <a:lnTo>
                  <a:pt x="3344" y="1566"/>
                </a:lnTo>
                <a:lnTo>
                  <a:pt x="3350" y="1564"/>
                </a:lnTo>
                <a:lnTo>
                  <a:pt x="3358" y="1560"/>
                </a:lnTo>
                <a:lnTo>
                  <a:pt x="3364" y="1550"/>
                </a:lnTo>
                <a:lnTo>
                  <a:pt x="3368" y="1542"/>
                </a:lnTo>
                <a:lnTo>
                  <a:pt x="3374" y="1538"/>
                </a:lnTo>
                <a:lnTo>
                  <a:pt x="3378" y="1534"/>
                </a:lnTo>
                <a:lnTo>
                  <a:pt x="3384" y="1534"/>
                </a:lnTo>
                <a:lnTo>
                  <a:pt x="3388" y="1534"/>
                </a:lnTo>
                <a:lnTo>
                  <a:pt x="3392" y="1530"/>
                </a:lnTo>
                <a:lnTo>
                  <a:pt x="3396" y="1526"/>
                </a:lnTo>
                <a:lnTo>
                  <a:pt x="3400" y="1518"/>
                </a:lnTo>
                <a:lnTo>
                  <a:pt x="3404" y="1508"/>
                </a:lnTo>
                <a:lnTo>
                  <a:pt x="3410" y="1502"/>
                </a:lnTo>
                <a:lnTo>
                  <a:pt x="3416" y="1500"/>
                </a:lnTo>
                <a:lnTo>
                  <a:pt x="3424" y="1500"/>
                </a:lnTo>
                <a:lnTo>
                  <a:pt x="3432" y="1502"/>
                </a:lnTo>
                <a:lnTo>
                  <a:pt x="3438" y="1506"/>
                </a:lnTo>
                <a:lnTo>
                  <a:pt x="3444" y="1512"/>
                </a:lnTo>
                <a:lnTo>
                  <a:pt x="3446" y="1518"/>
                </a:lnTo>
                <a:lnTo>
                  <a:pt x="3448" y="1524"/>
                </a:lnTo>
                <a:lnTo>
                  <a:pt x="3450" y="1528"/>
                </a:lnTo>
                <a:lnTo>
                  <a:pt x="3452" y="1530"/>
                </a:lnTo>
                <a:lnTo>
                  <a:pt x="3456" y="1530"/>
                </a:lnTo>
                <a:lnTo>
                  <a:pt x="3468" y="1532"/>
                </a:lnTo>
                <a:lnTo>
                  <a:pt x="3488" y="1534"/>
                </a:lnTo>
                <a:lnTo>
                  <a:pt x="3498" y="1536"/>
                </a:lnTo>
                <a:lnTo>
                  <a:pt x="3508" y="1538"/>
                </a:lnTo>
                <a:lnTo>
                  <a:pt x="3518" y="1536"/>
                </a:lnTo>
                <a:lnTo>
                  <a:pt x="3526" y="1534"/>
                </a:lnTo>
                <a:lnTo>
                  <a:pt x="3532" y="1528"/>
                </a:lnTo>
                <a:lnTo>
                  <a:pt x="3534" y="1522"/>
                </a:lnTo>
                <a:lnTo>
                  <a:pt x="3532" y="1516"/>
                </a:lnTo>
                <a:lnTo>
                  <a:pt x="3526" y="1508"/>
                </a:lnTo>
                <a:close/>
                <a:moveTo>
                  <a:pt x="3466" y="1576"/>
                </a:moveTo>
                <a:lnTo>
                  <a:pt x="3466" y="1576"/>
                </a:lnTo>
                <a:lnTo>
                  <a:pt x="3462" y="1574"/>
                </a:lnTo>
                <a:lnTo>
                  <a:pt x="3456" y="1572"/>
                </a:lnTo>
                <a:lnTo>
                  <a:pt x="3442" y="1574"/>
                </a:lnTo>
                <a:lnTo>
                  <a:pt x="3428" y="1578"/>
                </a:lnTo>
                <a:lnTo>
                  <a:pt x="3412" y="1584"/>
                </a:lnTo>
                <a:lnTo>
                  <a:pt x="3400" y="1594"/>
                </a:lnTo>
                <a:lnTo>
                  <a:pt x="3392" y="1604"/>
                </a:lnTo>
                <a:lnTo>
                  <a:pt x="3390" y="1608"/>
                </a:lnTo>
                <a:lnTo>
                  <a:pt x="3388" y="1614"/>
                </a:lnTo>
                <a:lnTo>
                  <a:pt x="3390" y="1620"/>
                </a:lnTo>
                <a:lnTo>
                  <a:pt x="3394" y="1624"/>
                </a:lnTo>
                <a:lnTo>
                  <a:pt x="3398" y="1628"/>
                </a:lnTo>
                <a:lnTo>
                  <a:pt x="3404" y="1630"/>
                </a:lnTo>
                <a:lnTo>
                  <a:pt x="3410" y="1630"/>
                </a:lnTo>
                <a:lnTo>
                  <a:pt x="3416" y="1628"/>
                </a:lnTo>
                <a:lnTo>
                  <a:pt x="3432" y="1622"/>
                </a:lnTo>
                <a:lnTo>
                  <a:pt x="3446" y="1614"/>
                </a:lnTo>
                <a:lnTo>
                  <a:pt x="3458" y="1602"/>
                </a:lnTo>
                <a:lnTo>
                  <a:pt x="3466" y="1592"/>
                </a:lnTo>
                <a:lnTo>
                  <a:pt x="3468" y="1586"/>
                </a:lnTo>
                <a:lnTo>
                  <a:pt x="3470" y="1582"/>
                </a:lnTo>
                <a:lnTo>
                  <a:pt x="3468" y="1578"/>
                </a:lnTo>
                <a:lnTo>
                  <a:pt x="3466" y="1576"/>
                </a:lnTo>
                <a:close/>
                <a:moveTo>
                  <a:pt x="3512" y="820"/>
                </a:moveTo>
                <a:lnTo>
                  <a:pt x="3512" y="820"/>
                </a:lnTo>
                <a:lnTo>
                  <a:pt x="3510" y="830"/>
                </a:lnTo>
                <a:lnTo>
                  <a:pt x="3512" y="836"/>
                </a:lnTo>
                <a:lnTo>
                  <a:pt x="3516" y="840"/>
                </a:lnTo>
                <a:lnTo>
                  <a:pt x="3528" y="844"/>
                </a:lnTo>
                <a:lnTo>
                  <a:pt x="3534" y="848"/>
                </a:lnTo>
                <a:lnTo>
                  <a:pt x="3536" y="850"/>
                </a:lnTo>
                <a:lnTo>
                  <a:pt x="3538" y="858"/>
                </a:lnTo>
                <a:lnTo>
                  <a:pt x="3538" y="862"/>
                </a:lnTo>
                <a:lnTo>
                  <a:pt x="3542" y="866"/>
                </a:lnTo>
                <a:lnTo>
                  <a:pt x="3546" y="872"/>
                </a:lnTo>
                <a:lnTo>
                  <a:pt x="3556" y="878"/>
                </a:lnTo>
                <a:lnTo>
                  <a:pt x="3568" y="882"/>
                </a:lnTo>
                <a:lnTo>
                  <a:pt x="3576" y="882"/>
                </a:lnTo>
                <a:lnTo>
                  <a:pt x="3582" y="880"/>
                </a:lnTo>
                <a:lnTo>
                  <a:pt x="3590" y="878"/>
                </a:lnTo>
                <a:lnTo>
                  <a:pt x="3604" y="872"/>
                </a:lnTo>
                <a:lnTo>
                  <a:pt x="3614" y="872"/>
                </a:lnTo>
                <a:lnTo>
                  <a:pt x="3628" y="872"/>
                </a:lnTo>
                <a:lnTo>
                  <a:pt x="3658" y="876"/>
                </a:lnTo>
                <a:lnTo>
                  <a:pt x="3686" y="876"/>
                </a:lnTo>
                <a:lnTo>
                  <a:pt x="3696" y="876"/>
                </a:lnTo>
                <a:lnTo>
                  <a:pt x="3702" y="872"/>
                </a:lnTo>
                <a:lnTo>
                  <a:pt x="3704" y="870"/>
                </a:lnTo>
                <a:lnTo>
                  <a:pt x="3704" y="868"/>
                </a:lnTo>
                <a:lnTo>
                  <a:pt x="3698" y="862"/>
                </a:lnTo>
                <a:lnTo>
                  <a:pt x="3684" y="846"/>
                </a:lnTo>
                <a:lnTo>
                  <a:pt x="3676" y="838"/>
                </a:lnTo>
                <a:lnTo>
                  <a:pt x="3666" y="830"/>
                </a:lnTo>
                <a:lnTo>
                  <a:pt x="3654" y="824"/>
                </a:lnTo>
                <a:lnTo>
                  <a:pt x="3642" y="818"/>
                </a:lnTo>
                <a:lnTo>
                  <a:pt x="3626" y="814"/>
                </a:lnTo>
                <a:lnTo>
                  <a:pt x="3606" y="814"/>
                </a:lnTo>
                <a:lnTo>
                  <a:pt x="3586" y="814"/>
                </a:lnTo>
                <a:lnTo>
                  <a:pt x="3568" y="812"/>
                </a:lnTo>
                <a:lnTo>
                  <a:pt x="3540" y="806"/>
                </a:lnTo>
                <a:lnTo>
                  <a:pt x="3528" y="806"/>
                </a:lnTo>
                <a:lnTo>
                  <a:pt x="3520" y="808"/>
                </a:lnTo>
                <a:lnTo>
                  <a:pt x="3518" y="808"/>
                </a:lnTo>
                <a:lnTo>
                  <a:pt x="3516" y="812"/>
                </a:lnTo>
                <a:lnTo>
                  <a:pt x="3512" y="820"/>
                </a:lnTo>
                <a:close/>
                <a:moveTo>
                  <a:pt x="3202" y="736"/>
                </a:moveTo>
                <a:lnTo>
                  <a:pt x="3202" y="736"/>
                </a:lnTo>
                <a:lnTo>
                  <a:pt x="3202" y="744"/>
                </a:lnTo>
                <a:lnTo>
                  <a:pt x="3202" y="748"/>
                </a:lnTo>
                <a:lnTo>
                  <a:pt x="3204" y="750"/>
                </a:lnTo>
                <a:lnTo>
                  <a:pt x="3212" y="752"/>
                </a:lnTo>
                <a:lnTo>
                  <a:pt x="3224" y="752"/>
                </a:lnTo>
                <a:lnTo>
                  <a:pt x="3266" y="752"/>
                </a:lnTo>
                <a:lnTo>
                  <a:pt x="3332" y="752"/>
                </a:lnTo>
                <a:lnTo>
                  <a:pt x="3366" y="750"/>
                </a:lnTo>
                <a:lnTo>
                  <a:pt x="3390" y="746"/>
                </a:lnTo>
                <a:lnTo>
                  <a:pt x="3406" y="740"/>
                </a:lnTo>
                <a:lnTo>
                  <a:pt x="3414" y="734"/>
                </a:lnTo>
                <a:lnTo>
                  <a:pt x="3420" y="730"/>
                </a:lnTo>
                <a:lnTo>
                  <a:pt x="3420" y="726"/>
                </a:lnTo>
                <a:lnTo>
                  <a:pt x="3422" y="726"/>
                </a:lnTo>
                <a:lnTo>
                  <a:pt x="3424" y="732"/>
                </a:lnTo>
                <a:lnTo>
                  <a:pt x="3426" y="736"/>
                </a:lnTo>
                <a:lnTo>
                  <a:pt x="3430" y="740"/>
                </a:lnTo>
                <a:lnTo>
                  <a:pt x="3444" y="746"/>
                </a:lnTo>
                <a:lnTo>
                  <a:pt x="3464" y="748"/>
                </a:lnTo>
                <a:lnTo>
                  <a:pt x="3486" y="750"/>
                </a:lnTo>
                <a:lnTo>
                  <a:pt x="3506" y="750"/>
                </a:lnTo>
                <a:lnTo>
                  <a:pt x="3524" y="746"/>
                </a:lnTo>
                <a:lnTo>
                  <a:pt x="3536" y="742"/>
                </a:lnTo>
                <a:lnTo>
                  <a:pt x="3540" y="738"/>
                </a:lnTo>
                <a:lnTo>
                  <a:pt x="3542" y="734"/>
                </a:lnTo>
                <a:lnTo>
                  <a:pt x="3544" y="728"/>
                </a:lnTo>
                <a:lnTo>
                  <a:pt x="3548" y="724"/>
                </a:lnTo>
                <a:lnTo>
                  <a:pt x="3554" y="722"/>
                </a:lnTo>
                <a:lnTo>
                  <a:pt x="3562" y="720"/>
                </a:lnTo>
                <a:lnTo>
                  <a:pt x="3566" y="718"/>
                </a:lnTo>
                <a:lnTo>
                  <a:pt x="3570" y="716"/>
                </a:lnTo>
                <a:lnTo>
                  <a:pt x="3568" y="714"/>
                </a:lnTo>
                <a:lnTo>
                  <a:pt x="3560" y="710"/>
                </a:lnTo>
                <a:lnTo>
                  <a:pt x="3554" y="706"/>
                </a:lnTo>
                <a:lnTo>
                  <a:pt x="3552" y="704"/>
                </a:lnTo>
                <a:lnTo>
                  <a:pt x="3552" y="700"/>
                </a:lnTo>
                <a:lnTo>
                  <a:pt x="3556" y="698"/>
                </a:lnTo>
                <a:lnTo>
                  <a:pt x="3560" y="694"/>
                </a:lnTo>
                <a:lnTo>
                  <a:pt x="3562" y="688"/>
                </a:lnTo>
                <a:lnTo>
                  <a:pt x="3564" y="682"/>
                </a:lnTo>
                <a:lnTo>
                  <a:pt x="3560" y="674"/>
                </a:lnTo>
                <a:lnTo>
                  <a:pt x="3554" y="668"/>
                </a:lnTo>
                <a:lnTo>
                  <a:pt x="3548" y="664"/>
                </a:lnTo>
                <a:lnTo>
                  <a:pt x="3540" y="660"/>
                </a:lnTo>
                <a:lnTo>
                  <a:pt x="3532" y="660"/>
                </a:lnTo>
                <a:lnTo>
                  <a:pt x="3516" y="658"/>
                </a:lnTo>
                <a:lnTo>
                  <a:pt x="3508" y="656"/>
                </a:lnTo>
                <a:lnTo>
                  <a:pt x="3502" y="652"/>
                </a:lnTo>
                <a:lnTo>
                  <a:pt x="3496" y="648"/>
                </a:lnTo>
                <a:lnTo>
                  <a:pt x="3486" y="646"/>
                </a:lnTo>
                <a:lnTo>
                  <a:pt x="3474" y="644"/>
                </a:lnTo>
                <a:lnTo>
                  <a:pt x="3460" y="644"/>
                </a:lnTo>
                <a:lnTo>
                  <a:pt x="3420" y="648"/>
                </a:lnTo>
                <a:lnTo>
                  <a:pt x="3366" y="654"/>
                </a:lnTo>
                <a:lnTo>
                  <a:pt x="3340" y="658"/>
                </a:lnTo>
                <a:lnTo>
                  <a:pt x="3324" y="664"/>
                </a:lnTo>
                <a:lnTo>
                  <a:pt x="3314" y="668"/>
                </a:lnTo>
                <a:lnTo>
                  <a:pt x="3308" y="672"/>
                </a:lnTo>
                <a:lnTo>
                  <a:pt x="3302" y="676"/>
                </a:lnTo>
                <a:lnTo>
                  <a:pt x="3298" y="678"/>
                </a:lnTo>
                <a:lnTo>
                  <a:pt x="3290" y="676"/>
                </a:lnTo>
                <a:lnTo>
                  <a:pt x="3276" y="672"/>
                </a:lnTo>
                <a:lnTo>
                  <a:pt x="3262" y="668"/>
                </a:lnTo>
                <a:lnTo>
                  <a:pt x="3250" y="666"/>
                </a:lnTo>
                <a:lnTo>
                  <a:pt x="3242" y="668"/>
                </a:lnTo>
                <a:lnTo>
                  <a:pt x="3236" y="670"/>
                </a:lnTo>
                <a:lnTo>
                  <a:pt x="3228" y="672"/>
                </a:lnTo>
                <a:lnTo>
                  <a:pt x="3222" y="672"/>
                </a:lnTo>
                <a:lnTo>
                  <a:pt x="3216" y="670"/>
                </a:lnTo>
                <a:lnTo>
                  <a:pt x="3206" y="664"/>
                </a:lnTo>
                <a:lnTo>
                  <a:pt x="3198" y="658"/>
                </a:lnTo>
                <a:lnTo>
                  <a:pt x="3194" y="658"/>
                </a:lnTo>
                <a:lnTo>
                  <a:pt x="3190" y="660"/>
                </a:lnTo>
                <a:lnTo>
                  <a:pt x="3190" y="664"/>
                </a:lnTo>
                <a:lnTo>
                  <a:pt x="3188" y="668"/>
                </a:lnTo>
                <a:lnTo>
                  <a:pt x="3186" y="672"/>
                </a:lnTo>
                <a:lnTo>
                  <a:pt x="3184" y="674"/>
                </a:lnTo>
                <a:lnTo>
                  <a:pt x="3178" y="672"/>
                </a:lnTo>
                <a:lnTo>
                  <a:pt x="3172" y="668"/>
                </a:lnTo>
                <a:lnTo>
                  <a:pt x="3170" y="664"/>
                </a:lnTo>
                <a:lnTo>
                  <a:pt x="3170" y="662"/>
                </a:lnTo>
                <a:lnTo>
                  <a:pt x="3170" y="658"/>
                </a:lnTo>
                <a:lnTo>
                  <a:pt x="3172" y="654"/>
                </a:lnTo>
                <a:lnTo>
                  <a:pt x="3170" y="650"/>
                </a:lnTo>
                <a:lnTo>
                  <a:pt x="3168" y="646"/>
                </a:lnTo>
                <a:lnTo>
                  <a:pt x="3162" y="638"/>
                </a:lnTo>
                <a:lnTo>
                  <a:pt x="3154" y="634"/>
                </a:lnTo>
                <a:lnTo>
                  <a:pt x="3146" y="630"/>
                </a:lnTo>
                <a:lnTo>
                  <a:pt x="3142" y="630"/>
                </a:lnTo>
                <a:lnTo>
                  <a:pt x="3136" y="632"/>
                </a:lnTo>
                <a:lnTo>
                  <a:pt x="3128" y="634"/>
                </a:lnTo>
                <a:lnTo>
                  <a:pt x="3126" y="632"/>
                </a:lnTo>
                <a:lnTo>
                  <a:pt x="3124" y="628"/>
                </a:lnTo>
                <a:lnTo>
                  <a:pt x="3124" y="624"/>
                </a:lnTo>
                <a:lnTo>
                  <a:pt x="3124" y="622"/>
                </a:lnTo>
                <a:lnTo>
                  <a:pt x="3130" y="620"/>
                </a:lnTo>
                <a:lnTo>
                  <a:pt x="3150" y="622"/>
                </a:lnTo>
                <a:lnTo>
                  <a:pt x="3170" y="622"/>
                </a:lnTo>
                <a:lnTo>
                  <a:pt x="3176" y="620"/>
                </a:lnTo>
                <a:lnTo>
                  <a:pt x="3176" y="618"/>
                </a:lnTo>
                <a:lnTo>
                  <a:pt x="3176" y="616"/>
                </a:lnTo>
                <a:lnTo>
                  <a:pt x="3174" y="610"/>
                </a:lnTo>
                <a:lnTo>
                  <a:pt x="3170" y="608"/>
                </a:lnTo>
                <a:lnTo>
                  <a:pt x="3156" y="604"/>
                </a:lnTo>
                <a:lnTo>
                  <a:pt x="3138" y="602"/>
                </a:lnTo>
                <a:lnTo>
                  <a:pt x="3130" y="598"/>
                </a:lnTo>
                <a:lnTo>
                  <a:pt x="3120" y="594"/>
                </a:lnTo>
                <a:lnTo>
                  <a:pt x="3100" y="584"/>
                </a:lnTo>
                <a:lnTo>
                  <a:pt x="3092" y="582"/>
                </a:lnTo>
                <a:lnTo>
                  <a:pt x="3084" y="580"/>
                </a:lnTo>
                <a:lnTo>
                  <a:pt x="3066" y="580"/>
                </a:lnTo>
                <a:lnTo>
                  <a:pt x="3042" y="584"/>
                </a:lnTo>
                <a:lnTo>
                  <a:pt x="3030" y="586"/>
                </a:lnTo>
                <a:lnTo>
                  <a:pt x="3022" y="582"/>
                </a:lnTo>
                <a:lnTo>
                  <a:pt x="3014" y="578"/>
                </a:lnTo>
                <a:lnTo>
                  <a:pt x="3008" y="574"/>
                </a:lnTo>
                <a:lnTo>
                  <a:pt x="2996" y="562"/>
                </a:lnTo>
                <a:lnTo>
                  <a:pt x="2990" y="560"/>
                </a:lnTo>
                <a:lnTo>
                  <a:pt x="2984" y="558"/>
                </a:lnTo>
                <a:lnTo>
                  <a:pt x="2974" y="560"/>
                </a:lnTo>
                <a:lnTo>
                  <a:pt x="2964" y="558"/>
                </a:lnTo>
                <a:lnTo>
                  <a:pt x="2938" y="556"/>
                </a:lnTo>
                <a:lnTo>
                  <a:pt x="2908" y="552"/>
                </a:lnTo>
                <a:lnTo>
                  <a:pt x="2876" y="550"/>
                </a:lnTo>
                <a:lnTo>
                  <a:pt x="2870" y="550"/>
                </a:lnTo>
                <a:lnTo>
                  <a:pt x="2866" y="552"/>
                </a:lnTo>
                <a:lnTo>
                  <a:pt x="2862" y="554"/>
                </a:lnTo>
                <a:lnTo>
                  <a:pt x="2860" y="558"/>
                </a:lnTo>
                <a:lnTo>
                  <a:pt x="2862" y="562"/>
                </a:lnTo>
                <a:lnTo>
                  <a:pt x="2864" y="568"/>
                </a:lnTo>
                <a:lnTo>
                  <a:pt x="2870" y="574"/>
                </a:lnTo>
                <a:lnTo>
                  <a:pt x="2878" y="582"/>
                </a:lnTo>
                <a:lnTo>
                  <a:pt x="2888" y="588"/>
                </a:lnTo>
                <a:lnTo>
                  <a:pt x="2896" y="592"/>
                </a:lnTo>
                <a:lnTo>
                  <a:pt x="2910" y="598"/>
                </a:lnTo>
                <a:lnTo>
                  <a:pt x="2920" y="602"/>
                </a:lnTo>
                <a:lnTo>
                  <a:pt x="2922" y="604"/>
                </a:lnTo>
                <a:lnTo>
                  <a:pt x="2924" y="610"/>
                </a:lnTo>
                <a:lnTo>
                  <a:pt x="2926" y="614"/>
                </a:lnTo>
                <a:lnTo>
                  <a:pt x="2930" y="618"/>
                </a:lnTo>
                <a:lnTo>
                  <a:pt x="2938" y="620"/>
                </a:lnTo>
                <a:lnTo>
                  <a:pt x="2948" y="620"/>
                </a:lnTo>
                <a:lnTo>
                  <a:pt x="2972" y="616"/>
                </a:lnTo>
                <a:lnTo>
                  <a:pt x="3000" y="610"/>
                </a:lnTo>
                <a:lnTo>
                  <a:pt x="3012" y="608"/>
                </a:lnTo>
                <a:lnTo>
                  <a:pt x="3020" y="610"/>
                </a:lnTo>
                <a:lnTo>
                  <a:pt x="3026" y="612"/>
                </a:lnTo>
                <a:lnTo>
                  <a:pt x="3030" y="616"/>
                </a:lnTo>
                <a:lnTo>
                  <a:pt x="3040" y="626"/>
                </a:lnTo>
                <a:lnTo>
                  <a:pt x="3046" y="634"/>
                </a:lnTo>
                <a:lnTo>
                  <a:pt x="3054" y="640"/>
                </a:lnTo>
                <a:lnTo>
                  <a:pt x="3060" y="644"/>
                </a:lnTo>
                <a:lnTo>
                  <a:pt x="3062" y="648"/>
                </a:lnTo>
                <a:lnTo>
                  <a:pt x="3064" y="650"/>
                </a:lnTo>
                <a:lnTo>
                  <a:pt x="3064" y="654"/>
                </a:lnTo>
                <a:lnTo>
                  <a:pt x="3060" y="662"/>
                </a:lnTo>
                <a:lnTo>
                  <a:pt x="3056" y="670"/>
                </a:lnTo>
                <a:lnTo>
                  <a:pt x="3050" y="678"/>
                </a:lnTo>
                <a:lnTo>
                  <a:pt x="3046" y="684"/>
                </a:lnTo>
                <a:lnTo>
                  <a:pt x="3046" y="690"/>
                </a:lnTo>
                <a:lnTo>
                  <a:pt x="3046" y="692"/>
                </a:lnTo>
                <a:lnTo>
                  <a:pt x="3050" y="694"/>
                </a:lnTo>
                <a:lnTo>
                  <a:pt x="3056" y="698"/>
                </a:lnTo>
                <a:lnTo>
                  <a:pt x="3058" y="704"/>
                </a:lnTo>
                <a:lnTo>
                  <a:pt x="3060" y="714"/>
                </a:lnTo>
                <a:lnTo>
                  <a:pt x="3060" y="720"/>
                </a:lnTo>
                <a:lnTo>
                  <a:pt x="3062" y="724"/>
                </a:lnTo>
                <a:lnTo>
                  <a:pt x="3068" y="730"/>
                </a:lnTo>
                <a:lnTo>
                  <a:pt x="3076" y="736"/>
                </a:lnTo>
                <a:lnTo>
                  <a:pt x="3086" y="740"/>
                </a:lnTo>
                <a:lnTo>
                  <a:pt x="3092" y="740"/>
                </a:lnTo>
                <a:lnTo>
                  <a:pt x="3096" y="740"/>
                </a:lnTo>
                <a:lnTo>
                  <a:pt x="3100" y="738"/>
                </a:lnTo>
                <a:lnTo>
                  <a:pt x="3104" y="736"/>
                </a:lnTo>
                <a:lnTo>
                  <a:pt x="3110" y="736"/>
                </a:lnTo>
                <a:lnTo>
                  <a:pt x="3120" y="738"/>
                </a:lnTo>
                <a:lnTo>
                  <a:pt x="3134" y="744"/>
                </a:lnTo>
                <a:lnTo>
                  <a:pt x="3142" y="746"/>
                </a:lnTo>
                <a:lnTo>
                  <a:pt x="3150" y="748"/>
                </a:lnTo>
                <a:lnTo>
                  <a:pt x="3164" y="748"/>
                </a:lnTo>
                <a:lnTo>
                  <a:pt x="3176" y="744"/>
                </a:lnTo>
                <a:lnTo>
                  <a:pt x="3186" y="738"/>
                </a:lnTo>
                <a:lnTo>
                  <a:pt x="3200" y="730"/>
                </a:lnTo>
                <a:lnTo>
                  <a:pt x="3202" y="730"/>
                </a:lnTo>
                <a:lnTo>
                  <a:pt x="3202" y="736"/>
                </a:lnTo>
                <a:close/>
                <a:moveTo>
                  <a:pt x="2978" y="738"/>
                </a:moveTo>
                <a:lnTo>
                  <a:pt x="2978" y="738"/>
                </a:lnTo>
                <a:lnTo>
                  <a:pt x="2992" y="738"/>
                </a:lnTo>
                <a:lnTo>
                  <a:pt x="3004" y="734"/>
                </a:lnTo>
                <a:lnTo>
                  <a:pt x="3008" y="728"/>
                </a:lnTo>
                <a:lnTo>
                  <a:pt x="3010" y="720"/>
                </a:lnTo>
                <a:lnTo>
                  <a:pt x="3008" y="710"/>
                </a:lnTo>
                <a:lnTo>
                  <a:pt x="3004" y="700"/>
                </a:lnTo>
                <a:lnTo>
                  <a:pt x="2996" y="688"/>
                </a:lnTo>
                <a:lnTo>
                  <a:pt x="2986" y="678"/>
                </a:lnTo>
                <a:lnTo>
                  <a:pt x="2974" y="668"/>
                </a:lnTo>
                <a:lnTo>
                  <a:pt x="2964" y="664"/>
                </a:lnTo>
                <a:lnTo>
                  <a:pt x="2952" y="660"/>
                </a:lnTo>
                <a:lnTo>
                  <a:pt x="2940" y="662"/>
                </a:lnTo>
                <a:lnTo>
                  <a:pt x="2928" y="664"/>
                </a:lnTo>
                <a:lnTo>
                  <a:pt x="2918" y="670"/>
                </a:lnTo>
                <a:lnTo>
                  <a:pt x="2908" y="676"/>
                </a:lnTo>
                <a:lnTo>
                  <a:pt x="2898" y="684"/>
                </a:lnTo>
                <a:lnTo>
                  <a:pt x="2888" y="698"/>
                </a:lnTo>
                <a:lnTo>
                  <a:pt x="2884" y="704"/>
                </a:lnTo>
                <a:lnTo>
                  <a:pt x="2882" y="708"/>
                </a:lnTo>
                <a:lnTo>
                  <a:pt x="2884" y="714"/>
                </a:lnTo>
                <a:lnTo>
                  <a:pt x="2886" y="718"/>
                </a:lnTo>
                <a:lnTo>
                  <a:pt x="2894" y="720"/>
                </a:lnTo>
                <a:lnTo>
                  <a:pt x="2904" y="722"/>
                </a:lnTo>
                <a:lnTo>
                  <a:pt x="2914" y="724"/>
                </a:lnTo>
                <a:lnTo>
                  <a:pt x="2924" y="726"/>
                </a:lnTo>
                <a:lnTo>
                  <a:pt x="2936" y="732"/>
                </a:lnTo>
                <a:lnTo>
                  <a:pt x="2950" y="736"/>
                </a:lnTo>
                <a:lnTo>
                  <a:pt x="2962" y="738"/>
                </a:lnTo>
                <a:lnTo>
                  <a:pt x="2978" y="738"/>
                </a:lnTo>
                <a:close/>
                <a:moveTo>
                  <a:pt x="3076" y="866"/>
                </a:moveTo>
                <a:lnTo>
                  <a:pt x="3076" y="866"/>
                </a:lnTo>
                <a:lnTo>
                  <a:pt x="3086" y="852"/>
                </a:lnTo>
                <a:lnTo>
                  <a:pt x="3098" y="840"/>
                </a:lnTo>
                <a:lnTo>
                  <a:pt x="3118" y="818"/>
                </a:lnTo>
                <a:lnTo>
                  <a:pt x="3126" y="810"/>
                </a:lnTo>
                <a:lnTo>
                  <a:pt x="3128" y="806"/>
                </a:lnTo>
                <a:lnTo>
                  <a:pt x="3128" y="802"/>
                </a:lnTo>
                <a:lnTo>
                  <a:pt x="3128" y="798"/>
                </a:lnTo>
                <a:lnTo>
                  <a:pt x="3126" y="794"/>
                </a:lnTo>
                <a:lnTo>
                  <a:pt x="3122" y="792"/>
                </a:lnTo>
                <a:lnTo>
                  <a:pt x="3114" y="790"/>
                </a:lnTo>
                <a:lnTo>
                  <a:pt x="3102" y="786"/>
                </a:lnTo>
                <a:lnTo>
                  <a:pt x="3090" y="784"/>
                </a:lnTo>
                <a:lnTo>
                  <a:pt x="3084" y="786"/>
                </a:lnTo>
                <a:lnTo>
                  <a:pt x="3076" y="788"/>
                </a:lnTo>
                <a:lnTo>
                  <a:pt x="3066" y="790"/>
                </a:lnTo>
                <a:lnTo>
                  <a:pt x="3058" y="790"/>
                </a:lnTo>
                <a:lnTo>
                  <a:pt x="3050" y="786"/>
                </a:lnTo>
                <a:lnTo>
                  <a:pt x="3034" y="778"/>
                </a:lnTo>
                <a:lnTo>
                  <a:pt x="3026" y="776"/>
                </a:lnTo>
                <a:lnTo>
                  <a:pt x="3016" y="774"/>
                </a:lnTo>
                <a:lnTo>
                  <a:pt x="3006" y="772"/>
                </a:lnTo>
                <a:lnTo>
                  <a:pt x="2994" y="774"/>
                </a:lnTo>
                <a:lnTo>
                  <a:pt x="2958" y="780"/>
                </a:lnTo>
                <a:lnTo>
                  <a:pt x="2940" y="784"/>
                </a:lnTo>
                <a:lnTo>
                  <a:pt x="2932" y="788"/>
                </a:lnTo>
                <a:lnTo>
                  <a:pt x="2928" y="792"/>
                </a:lnTo>
                <a:lnTo>
                  <a:pt x="2928" y="796"/>
                </a:lnTo>
                <a:lnTo>
                  <a:pt x="2932" y="802"/>
                </a:lnTo>
                <a:lnTo>
                  <a:pt x="2932" y="804"/>
                </a:lnTo>
                <a:lnTo>
                  <a:pt x="2928" y="804"/>
                </a:lnTo>
                <a:lnTo>
                  <a:pt x="2918" y="804"/>
                </a:lnTo>
                <a:lnTo>
                  <a:pt x="2916" y="806"/>
                </a:lnTo>
                <a:lnTo>
                  <a:pt x="2914" y="808"/>
                </a:lnTo>
                <a:lnTo>
                  <a:pt x="2910" y="822"/>
                </a:lnTo>
                <a:lnTo>
                  <a:pt x="2910" y="846"/>
                </a:lnTo>
                <a:lnTo>
                  <a:pt x="2910" y="860"/>
                </a:lnTo>
                <a:lnTo>
                  <a:pt x="2912" y="872"/>
                </a:lnTo>
                <a:lnTo>
                  <a:pt x="2916" y="880"/>
                </a:lnTo>
                <a:lnTo>
                  <a:pt x="2920" y="888"/>
                </a:lnTo>
                <a:lnTo>
                  <a:pt x="2928" y="900"/>
                </a:lnTo>
                <a:lnTo>
                  <a:pt x="2930" y="906"/>
                </a:lnTo>
                <a:lnTo>
                  <a:pt x="2930" y="916"/>
                </a:lnTo>
                <a:lnTo>
                  <a:pt x="2930" y="924"/>
                </a:lnTo>
                <a:lnTo>
                  <a:pt x="2932" y="928"/>
                </a:lnTo>
                <a:lnTo>
                  <a:pt x="2936" y="930"/>
                </a:lnTo>
                <a:lnTo>
                  <a:pt x="2942" y="930"/>
                </a:lnTo>
                <a:lnTo>
                  <a:pt x="2956" y="928"/>
                </a:lnTo>
                <a:lnTo>
                  <a:pt x="2964" y="930"/>
                </a:lnTo>
                <a:lnTo>
                  <a:pt x="2974" y="934"/>
                </a:lnTo>
                <a:lnTo>
                  <a:pt x="2978" y="936"/>
                </a:lnTo>
                <a:lnTo>
                  <a:pt x="2980" y="934"/>
                </a:lnTo>
                <a:lnTo>
                  <a:pt x="2986" y="918"/>
                </a:lnTo>
                <a:lnTo>
                  <a:pt x="2988" y="914"/>
                </a:lnTo>
                <a:lnTo>
                  <a:pt x="2992" y="910"/>
                </a:lnTo>
                <a:lnTo>
                  <a:pt x="2998" y="908"/>
                </a:lnTo>
                <a:lnTo>
                  <a:pt x="3000" y="906"/>
                </a:lnTo>
                <a:lnTo>
                  <a:pt x="3002" y="902"/>
                </a:lnTo>
                <a:lnTo>
                  <a:pt x="3000" y="896"/>
                </a:lnTo>
                <a:lnTo>
                  <a:pt x="2996" y="888"/>
                </a:lnTo>
                <a:lnTo>
                  <a:pt x="2994" y="882"/>
                </a:lnTo>
                <a:lnTo>
                  <a:pt x="2994" y="880"/>
                </a:lnTo>
                <a:lnTo>
                  <a:pt x="2996" y="878"/>
                </a:lnTo>
                <a:lnTo>
                  <a:pt x="2998" y="876"/>
                </a:lnTo>
                <a:lnTo>
                  <a:pt x="3010" y="878"/>
                </a:lnTo>
                <a:lnTo>
                  <a:pt x="3022" y="880"/>
                </a:lnTo>
                <a:lnTo>
                  <a:pt x="3038" y="880"/>
                </a:lnTo>
                <a:lnTo>
                  <a:pt x="3052" y="880"/>
                </a:lnTo>
                <a:lnTo>
                  <a:pt x="3060" y="878"/>
                </a:lnTo>
                <a:lnTo>
                  <a:pt x="3066" y="876"/>
                </a:lnTo>
                <a:lnTo>
                  <a:pt x="3072" y="872"/>
                </a:lnTo>
                <a:lnTo>
                  <a:pt x="3076" y="866"/>
                </a:lnTo>
                <a:close/>
                <a:moveTo>
                  <a:pt x="2888" y="892"/>
                </a:moveTo>
                <a:lnTo>
                  <a:pt x="2888" y="892"/>
                </a:lnTo>
                <a:lnTo>
                  <a:pt x="2884" y="884"/>
                </a:lnTo>
                <a:lnTo>
                  <a:pt x="2880" y="882"/>
                </a:lnTo>
                <a:lnTo>
                  <a:pt x="2876" y="882"/>
                </a:lnTo>
                <a:lnTo>
                  <a:pt x="2872" y="884"/>
                </a:lnTo>
                <a:lnTo>
                  <a:pt x="2868" y="886"/>
                </a:lnTo>
                <a:lnTo>
                  <a:pt x="2864" y="888"/>
                </a:lnTo>
                <a:lnTo>
                  <a:pt x="2858" y="884"/>
                </a:lnTo>
                <a:lnTo>
                  <a:pt x="2852" y="876"/>
                </a:lnTo>
                <a:lnTo>
                  <a:pt x="2846" y="868"/>
                </a:lnTo>
                <a:lnTo>
                  <a:pt x="2838" y="862"/>
                </a:lnTo>
                <a:lnTo>
                  <a:pt x="2824" y="854"/>
                </a:lnTo>
                <a:lnTo>
                  <a:pt x="2820" y="850"/>
                </a:lnTo>
                <a:lnTo>
                  <a:pt x="2820" y="848"/>
                </a:lnTo>
                <a:lnTo>
                  <a:pt x="2826" y="846"/>
                </a:lnTo>
                <a:lnTo>
                  <a:pt x="2838" y="842"/>
                </a:lnTo>
                <a:lnTo>
                  <a:pt x="2850" y="838"/>
                </a:lnTo>
                <a:lnTo>
                  <a:pt x="2856" y="836"/>
                </a:lnTo>
                <a:lnTo>
                  <a:pt x="2856" y="832"/>
                </a:lnTo>
                <a:lnTo>
                  <a:pt x="2852" y="830"/>
                </a:lnTo>
                <a:lnTo>
                  <a:pt x="2848" y="828"/>
                </a:lnTo>
                <a:lnTo>
                  <a:pt x="2846" y="826"/>
                </a:lnTo>
                <a:lnTo>
                  <a:pt x="2846" y="822"/>
                </a:lnTo>
                <a:lnTo>
                  <a:pt x="2852" y="818"/>
                </a:lnTo>
                <a:lnTo>
                  <a:pt x="2860" y="814"/>
                </a:lnTo>
                <a:lnTo>
                  <a:pt x="2862" y="808"/>
                </a:lnTo>
                <a:lnTo>
                  <a:pt x="2862" y="804"/>
                </a:lnTo>
                <a:lnTo>
                  <a:pt x="2856" y="800"/>
                </a:lnTo>
                <a:lnTo>
                  <a:pt x="2848" y="798"/>
                </a:lnTo>
                <a:lnTo>
                  <a:pt x="2838" y="796"/>
                </a:lnTo>
                <a:lnTo>
                  <a:pt x="2824" y="798"/>
                </a:lnTo>
                <a:lnTo>
                  <a:pt x="2810" y="802"/>
                </a:lnTo>
                <a:lnTo>
                  <a:pt x="2796" y="806"/>
                </a:lnTo>
                <a:lnTo>
                  <a:pt x="2782" y="806"/>
                </a:lnTo>
                <a:lnTo>
                  <a:pt x="2770" y="804"/>
                </a:lnTo>
                <a:lnTo>
                  <a:pt x="2760" y="800"/>
                </a:lnTo>
                <a:lnTo>
                  <a:pt x="2750" y="796"/>
                </a:lnTo>
                <a:lnTo>
                  <a:pt x="2740" y="794"/>
                </a:lnTo>
                <a:lnTo>
                  <a:pt x="2728" y="794"/>
                </a:lnTo>
                <a:lnTo>
                  <a:pt x="2718" y="798"/>
                </a:lnTo>
                <a:lnTo>
                  <a:pt x="2694" y="808"/>
                </a:lnTo>
                <a:lnTo>
                  <a:pt x="2686" y="812"/>
                </a:lnTo>
                <a:lnTo>
                  <a:pt x="2680" y="818"/>
                </a:lnTo>
                <a:lnTo>
                  <a:pt x="2676" y="822"/>
                </a:lnTo>
                <a:lnTo>
                  <a:pt x="2678" y="826"/>
                </a:lnTo>
                <a:lnTo>
                  <a:pt x="2682" y="832"/>
                </a:lnTo>
                <a:lnTo>
                  <a:pt x="2694" y="838"/>
                </a:lnTo>
                <a:lnTo>
                  <a:pt x="2702" y="840"/>
                </a:lnTo>
                <a:lnTo>
                  <a:pt x="2712" y="846"/>
                </a:lnTo>
                <a:lnTo>
                  <a:pt x="2718" y="850"/>
                </a:lnTo>
                <a:lnTo>
                  <a:pt x="2724" y="856"/>
                </a:lnTo>
                <a:lnTo>
                  <a:pt x="2726" y="862"/>
                </a:lnTo>
                <a:lnTo>
                  <a:pt x="2724" y="866"/>
                </a:lnTo>
                <a:lnTo>
                  <a:pt x="2722" y="872"/>
                </a:lnTo>
                <a:lnTo>
                  <a:pt x="2716" y="876"/>
                </a:lnTo>
                <a:lnTo>
                  <a:pt x="2710" y="880"/>
                </a:lnTo>
                <a:lnTo>
                  <a:pt x="2704" y="882"/>
                </a:lnTo>
                <a:lnTo>
                  <a:pt x="2698" y="882"/>
                </a:lnTo>
                <a:lnTo>
                  <a:pt x="2688" y="880"/>
                </a:lnTo>
                <a:lnTo>
                  <a:pt x="2678" y="874"/>
                </a:lnTo>
                <a:lnTo>
                  <a:pt x="2668" y="866"/>
                </a:lnTo>
                <a:lnTo>
                  <a:pt x="2660" y="860"/>
                </a:lnTo>
                <a:lnTo>
                  <a:pt x="2650" y="856"/>
                </a:lnTo>
                <a:lnTo>
                  <a:pt x="2646" y="856"/>
                </a:lnTo>
                <a:lnTo>
                  <a:pt x="2642" y="858"/>
                </a:lnTo>
                <a:lnTo>
                  <a:pt x="2636" y="860"/>
                </a:lnTo>
                <a:lnTo>
                  <a:pt x="2632" y="864"/>
                </a:lnTo>
                <a:lnTo>
                  <a:pt x="2630" y="872"/>
                </a:lnTo>
                <a:lnTo>
                  <a:pt x="2632" y="880"/>
                </a:lnTo>
                <a:lnTo>
                  <a:pt x="2636" y="888"/>
                </a:lnTo>
                <a:lnTo>
                  <a:pt x="2646" y="896"/>
                </a:lnTo>
                <a:lnTo>
                  <a:pt x="2656" y="904"/>
                </a:lnTo>
                <a:lnTo>
                  <a:pt x="2672" y="912"/>
                </a:lnTo>
                <a:lnTo>
                  <a:pt x="2688" y="918"/>
                </a:lnTo>
                <a:lnTo>
                  <a:pt x="2704" y="924"/>
                </a:lnTo>
                <a:lnTo>
                  <a:pt x="2722" y="932"/>
                </a:lnTo>
                <a:lnTo>
                  <a:pt x="2734" y="940"/>
                </a:lnTo>
                <a:lnTo>
                  <a:pt x="2746" y="952"/>
                </a:lnTo>
                <a:lnTo>
                  <a:pt x="2756" y="962"/>
                </a:lnTo>
                <a:lnTo>
                  <a:pt x="2772" y="982"/>
                </a:lnTo>
                <a:lnTo>
                  <a:pt x="2782" y="988"/>
                </a:lnTo>
                <a:lnTo>
                  <a:pt x="2792" y="992"/>
                </a:lnTo>
                <a:lnTo>
                  <a:pt x="2800" y="992"/>
                </a:lnTo>
                <a:lnTo>
                  <a:pt x="2806" y="988"/>
                </a:lnTo>
                <a:lnTo>
                  <a:pt x="2810" y="984"/>
                </a:lnTo>
                <a:lnTo>
                  <a:pt x="2810" y="978"/>
                </a:lnTo>
                <a:lnTo>
                  <a:pt x="2812" y="972"/>
                </a:lnTo>
                <a:lnTo>
                  <a:pt x="2814" y="966"/>
                </a:lnTo>
                <a:lnTo>
                  <a:pt x="2816" y="964"/>
                </a:lnTo>
                <a:lnTo>
                  <a:pt x="2822" y="964"/>
                </a:lnTo>
                <a:lnTo>
                  <a:pt x="2830" y="966"/>
                </a:lnTo>
                <a:lnTo>
                  <a:pt x="2840" y="966"/>
                </a:lnTo>
                <a:lnTo>
                  <a:pt x="2850" y="964"/>
                </a:lnTo>
                <a:lnTo>
                  <a:pt x="2860" y="960"/>
                </a:lnTo>
                <a:lnTo>
                  <a:pt x="2868" y="956"/>
                </a:lnTo>
                <a:lnTo>
                  <a:pt x="2876" y="948"/>
                </a:lnTo>
                <a:lnTo>
                  <a:pt x="2880" y="940"/>
                </a:lnTo>
                <a:lnTo>
                  <a:pt x="2882" y="932"/>
                </a:lnTo>
                <a:lnTo>
                  <a:pt x="2882" y="922"/>
                </a:lnTo>
                <a:lnTo>
                  <a:pt x="2884" y="918"/>
                </a:lnTo>
                <a:lnTo>
                  <a:pt x="2888" y="910"/>
                </a:lnTo>
                <a:lnTo>
                  <a:pt x="2888" y="908"/>
                </a:lnTo>
                <a:lnTo>
                  <a:pt x="2890" y="904"/>
                </a:lnTo>
                <a:lnTo>
                  <a:pt x="2890" y="900"/>
                </a:lnTo>
                <a:lnTo>
                  <a:pt x="2888" y="892"/>
                </a:lnTo>
                <a:close/>
                <a:moveTo>
                  <a:pt x="2794" y="1126"/>
                </a:moveTo>
                <a:lnTo>
                  <a:pt x="2794" y="1126"/>
                </a:lnTo>
                <a:lnTo>
                  <a:pt x="2784" y="1136"/>
                </a:lnTo>
                <a:lnTo>
                  <a:pt x="2776" y="1142"/>
                </a:lnTo>
                <a:lnTo>
                  <a:pt x="2768" y="1146"/>
                </a:lnTo>
                <a:lnTo>
                  <a:pt x="2760" y="1148"/>
                </a:lnTo>
                <a:lnTo>
                  <a:pt x="2756" y="1150"/>
                </a:lnTo>
                <a:lnTo>
                  <a:pt x="2754" y="1152"/>
                </a:lnTo>
                <a:lnTo>
                  <a:pt x="2756" y="1154"/>
                </a:lnTo>
                <a:lnTo>
                  <a:pt x="2762" y="1162"/>
                </a:lnTo>
                <a:lnTo>
                  <a:pt x="2772" y="1168"/>
                </a:lnTo>
                <a:lnTo>
                  <a:pt x="2786" y="1172"/>
                </a:lnTo>
                <a:lnTo>
                  <a:pt x="2826" y="1180"/>
                </a:lnTo>
                <a:lnTo>
                  <a:pt x="2836" y="1182"/>
                </a:lnTo>
                <a:lnTo>
                  <a:pt x="2848" y="1186"/>
                </a:lnTo>
                <a:lnTo>
                  <a:pt x="2864" y="1194"/>
                </a:lnTo>
                <a:lnTo>
                  <a:pt x="2872" y="1196"/>
                </a:lnTo>
                <a:lnTo>
                  <a:pt x="2880" y="1196"/>
                </a:lnTo>
                <a:lnTo>
                  <a:pt x="2888" y="1194"/>
                </a:lnTo>
                <a:lnTo>
                  <a:pt x="2896" y="1190"/>
                </a:lnTo>
                <a:lnTo>
                  <a:pt x="2902" y="1184"/>
                </a:lnTo>
                <a:lnTo>
                  <a:pt x="2908" y="1182"/>
                </a:lnTo>
                <a:lnTo>
                  <a:pt x="2916" y="1180"/>
                </a:lnTo>
                <a:lnTo>
                  <a:pt x="2924" y="1180"/>
                </a:lnTo>
                <a:lnTo>
                  <a:pt x="2926" y="1176"/>
                </a:lnTo>
                <a:lnTo>
                  <a:pt x="2930" y="1172"/>
                </a:lnTo>
                <a:lnTo>
                  <a:pt x="2932" y="1166"/>
                </a:lnTo>
                <a:lnTo>
                  <a:pt x="2932" y="1164"/>
                </a:lnTo>
                <a:lnTo>
                  <a:pt x="2928" y="1164"/>
                </a:lnTo>
                <a:lnTo>
                  <a:pt x="2922" y="1164"/>
                </a:lnTo>
                <a:lnTo>
                  <a:pt x="2916" y="1162"/>
                </a:lnTo>
                <a:lnTo>
                  <a:pt x="2910" y="1158"/>
                </a:lnTo>
                <a:lnTo>
                  <a:pt x="2904" y="1150"/>
                </a:lnTo>
                <a:lnTo>
                  <a:pt x="2900" y="1142"/>
                </a:lnTo>
                <a:lnTo>
                  <a:pt x="2896" y="1138"/>
                </a:lnTo>
                <a:lnTo>
                  <a:pt x="2892" y="1136"/>
                </a:lnTo>
                <a:lnTo>
                  <a:pt x="2888" y="1134"/>
                </a:lnTo>
                <a:lnTo>
                  <a:pt x="2876" y="1130"/>
                </a:lnTo>
                <a:lnTo>
                  <a:pt x="2868" y="1124"/>
                </a:lnTo>
                <a:lnTo>
                  <a:pt x="2858" y="1114"/>
                </a:lnTo>
                <a:lnTo>
                  <a:pt x="2848" y="1102"/>
                </a:lnTo>
                <a:lnTo>
                  <a:pt x="2838" y="1096"/>
                </a:lnTo>
                <a:lnTo>
                  <a:pt x="2830" y="1094"/>
                </a:lnTo>
                <a:lnTo>
                  <a:pt x="2822" y="1094"/>
                </a:lnTo>
                <a:lnTo>
                  <a:pt x="2816" y="1098"/>
                </a:lnTo>
                <a:lnTo>
                  <a:pt x="2808" y="1104"/>
                </a:lnTo>
                <a:lnTo>
                  <a:pt x="2794" y="1126"/>
                </a:lnTo>
                <a:close/>
                <a:moveTo>
                  <a:pt x="2544" y="400"/>
                </a:moveTo>
                <a:lnTo>
                  <a:pt x="2544" y="400"/>
                </a:lnTo>
                <a:lnTo>
                  <a:pt x="2544" y="408"/>
                </a:lnTo>
                <a:lnTo>
                  <a:pt x="2546" y="410"/>
                </a:lnTo>
                <a:lnTo>
                  <a:pt x="2550" y="408"/>
                </a:lnTo>
                <a:lnTo>
                  <a:pt x="2554" y="406"/>
                </a:lnTo>
                <a:lnTo>
                  <a:pt x="2560" y="404"/>
                </a:lnTo>
                <a:lnTo>
                  <a:pt x="2566" y="402"/>
                </a:lnTo>
                <a:lnTo>
                  <a:pt x="2572" y="406"/>
                </a:lnTo>
                <a:lnTo>
                  <a:pt x="2580" y="412"/>
                </a:lnTo>
                <a:lnTo>
                  <a:pt x="2586" y="422"/>
                </a:lnTo>
                <a:lnTo>
                  <a:pt x="2586" y="426"/>
                </a:lnTo>
                <a:lnTo>
                  <a:pt x="2582" y="428"/>
                </a:lnTo>
                <a:lnTo>
                  <a:pt x="2576" y="428"/>
                </a:lnTo>
                <a:lnTo>
                  <a:pt x="2558" y="428"/>
                </a:lnTo>
                <a:lnTo>
                  <a:pt x="2548" y="428"/>
                </a:lnTo>
                <a:lnTo>
                  <a:pt x="2540" y="430"/>
                </a:lnTo>
                <a:lnTo>
                  <a:pt x="2538" y="432"/>
                </a:lnTo>
                <a:lnTo>
                  <a:pt x="2538" y="436"/>
                </a:lnTo>
                <a:lnTo>
                  <a:pt x="2538" y="442"/>
                </a:lnTo>
                <a:lnTo>
                  <a:pt x="2542" y="446"/>
                </a:lnTo>
                <a:lnTo>
                  <a:pt x="2550" y="450"/>
                </a:lnTo>
                <a:lnTo>
                  <a:pt x="2560" y="452"/>
                </a:lnTo>
                <a:lnTo>
                  <a:pt x="2574" y="450"/>
                </a:lnTo>
                <a:lnTo>
                  <a:pt x="2592" y="446"/>
                </a:lnTo>
                <a:lnTo>
                  <a:pt x="2612" y="442"/>
                </a:lnTo>
                <a:lnTo>
                  <a:pt x="2622" y="440"/>
                </a:lnTo>
                <a:lnTo>
                  <a:pt x="2628" y="442"/>
                </a:lnTo>
                <a:lnTo>
                  <a:pt x="2628" y="444"/>
                </a:lnTo>
                <a:lnTo>
                  <a:pt x="2630" y="448"/>
                </a:lnTo>
                <a:lnTo>
                  <a:pt x="2634" y="450"/>
                </a:lnTo>
                <a:lnTo>
                  <a:pt x="2644" y="452"/>
                </a:lnTo>
                <a:lnTo>
                  <a:pt x="2660" y="450"/>
                </a:lnTo>
                <a:lnTo>
                  <a:pt x="2670" y="450"/>
                </a:lnTo>
                <a:lnTo>
                  <a:pt x="2678" y="450"/>
                </a:lnTo>
                <a:lnTo>
                  <a:pt x="2684" y="452"/>
                </a:lnTo>
                <a:lnTo>
                  <a:pt x="2688" y="454"/>
                </a:lnTo>
                <a:lnTo>
                  <a:pt x="2696" y="462"/>
                </a:lnTo>
                <a:lnTo>
                  <a:pt x="2700" y="470"/>
                </a:lnTo>
                <a:lnTo>
                  <a:pt x="2708" y="478"/>
                </a:lnTo>
                <a:lnTo>
                  <a:pt x="2712" y="482"/>
                </a:lnTo>
                <a:lnTo>
                  <a:pt x="2718" y="486"/>
                </a:lnTo>
                <a:lnTo>
                  <a:pt x="2724" y="488"/>
                </a:lnTo>
                <a:lnTo>
                  <a:pt x="2734" y="490"/>
                </a:lnTo>
                <a:lnTo>
                  <a:pt x="2746" y="490"/>
                </a:lnTo>
                <a:lnTo>
                  <a:pt x="2758" y="488"/>
                </a:lnTo>
                <a:lnTo>
                  <a:pt x="2768" y="486"/>
                </a:lnTo>
                <a:lnTo>
                  <a:pt x="2776" y="484"/>
                </a:lnTo>
                <a:lnTo>
                  <a:pt x="2780" y="480"/>
                </a:lnTo>
                <a:lnTo>
                  <a:pt x="2782" y="478"/>
                </a:lnTo>
                <a:lnTo>
                  <a:pt x="2780" y="474"/>
                </a:lnTo>
                <a:lnTo>
                  <a:pt x="2778" y="470"/>
                </a:lnTo>
                <a:lnTo>
                  <a:pt x="2772" y="462"/>
                </a:lnTo>
                <a:lnTo>
                  <a:pt x="2754" y="446"/>
                </a:lnTo>
                <a:lnTo>
                  <a:pt x="2750" y="442"/>
                </a:lnTo>
                <a:lnTo>
                  <a:pt x="2750" y="440"/>
                </a:lnTo>
                <a:lnTo>
                  <a:pt x="2752" y="438"/>
                </a:lnTo>
                <a:lnTo>
                  <a:pt x="2758" y="436"/>
                </a:lnTo>
                <a:lnTo>
                  <a:pt x="2762" y="432"/>
                </a:lnTo>
                <a:lnTo>
                  <a:pt x="2762" y="428"/>
                </a:lnTo>
                <a:lnTo>
                  <a:pt x="2762" y="422"/>
                </a:lnTo>
                <a:lnTo>
                  <a:pt x="2756" y="418"/>
                </a:lnTo>
                <a:lnTo>
                  <a:pt x="2750" y="414"/>
                </a:lnTo>
                <a:lnTo>
                  <a:pt x="2738" y="410"/>
                </a:lnTo>
                <a:lnTo>
                  <a:pt x="2724" y="408"/>
                </a:lnTo>
                <a:lnTo>
                  <a:pt x="2704" y="404"/>
                </a:lnTo>
                <a:lnTo>
                  <a:pt x="2702" y="402"/>
                </a:lnTo>
                <a:lnTo>
                  <a:pt x="2700" y="400"/>
                </a:lnTo>
                <a:lnTo>
                  <a:pt x="2698" y="398"/>
                </a:lnTo>
                <a:lnTo>
                  <a:pt x="2696" y="396"/>
                </a:lnTo>
                <a:lnTo>
                  <a:pt x="2690" y="392"/>
                </a:lnTo>
                <a:lnTo>
                  <a:pt x="2678" y="388"/>
                </a:lnTo>
                <a:lnTo>
                  <a:pt x="2664" y="384"/>
                </a:lnTo>
                <a:lnTo>
                  <a:pt x="2656" y="384"/>
                </a:lnTo>
                <a:lnTo>
                  <a:pt x="2648" y="388"/>
                </a:lnTo>
                <a:lnTo>
                  <a:pt x="2644" y="392"/>
                </a:lnTo>
                <a:lnTo>
                  <a:pt x="2642" y="394"/>
                </a:lnTo>
                <a:lnTo>
                  <a:pt x="2638" y="396"/>
                </a:lnTo>
                <a:lnTo>
                  <a:pt x="2636" y="394"/>
                </a:lnTo>
                <a:lnTo>
                  <a:pt x="2632" y="386"/>
                </a:lnTo>
                <a:lnTo>
                  <a:pt x="2630" y="382"/>
                </a:lnTo>
                <a:lnTo>
                  <a:pt x="2624" y="378"/>
                </a:lnTo>
                <a:lnTo>
                  <a:pt x="2610" y="370"/>
                </a:lnTo>
                <a:lnTo>
                  <a:pt x="2592" y="364"/>
                </a:lnTo>
                <a:lnTo>
                  <a:pt x="2574" y="360"/>
                </a:lnTo>
                <a:lnTo>
                  <a:pt x="2554" y="358"/>
                </a:lnTo>
                <a:lnTo>
                  <a:pt x="2536" y="360"/>
                </a:lnTo>
                <a:lnTo>
                  <a:pt x="2530" y="364"/>
                </a:lnTo>
                <a:lnTo>
                  <a:pt x="2524" y="366"/>
                </a:lnTo>
                <a:lnTo>
                  <a:pt x="2520" y="372"/>
                </a:lnTo>
                <a:lnTo>
                  <a:pt x="2516" y="378"/>
                </a:lnTo>
                <a:lnTo>
                  <a:pt x="2516" y="388"/>
                </a:lnTo>
                <a:lnTo>
                  <a:pt x="2516" y="390"/>
                </a:lnTo>
                <a:lnTo>
                  <a:pt x="2518" y="392"/>
                </a:lnTo>
                <a:lnTo>
                  <a:pt x="2522" y="392"/>
                </a:lnTo>
                <a:lnTo>
                  <a:pt x="2528" y="392"/>
                </a:lnTo>
                <a:lnTo>
                  <a:pt x="2534" y="390"/>
                </a:lnTo>
                <a:lnTo>
                  <a:pt x="2540" y="390"/>
                </a:lnTo>
                <a:lnTo>
                  <a:pt x="2544" y="392"/>
                </a:lnTo>
                <a:lnTo>
                  <a:pt x="2544" y="400"/>
                </a:lnTo>
                <a:close/>
                <a:moveTo>
                  <a:pt x="3116" y="190"/>
                </a:moveTo>
                <a:lnTo>
                  <a:pt x="3116" y="190"/>
                </a:lnTo>
                <a:lnTo>
                  <a:pt x="3124" y="194"/>
                </a:lnTo>
                <a:lnTo>
                  <a:pt x="3132" y="196"/>
                </a:lnTo>
                <a:lnTo>
                  <a:pt x="3146" y="194"/>
                </a:lnTo>
                <a:lnTo>
                  <a:pt x="3154" y="194"/>
                </a:lnTo>
                <a:lnTo>
                  <a:pt x="3152" y="196"/>
                </a:lnTo>
                <a:lnTo>
                  <a:pt x="3146" y="200"/>
                </a:lnTo>
                <a:lnTo>
                  <a:pt x="3140" y="206"/>
                </a:lnTo>
                <a:lnTo>
                  <a:pt x="3136" y="210"/>
                </a:lnTo>
                <a:lnTo>
                  <a:pt x="3134" y="216"/>
                </a:lnTo>
                <a:lnTo>
                  <a:pt x="3134" y="220"/>
                </a:lnTo>
                <a:lnTo>
                  <a:pt x="3138" y="226"/>
                </a:lnTo>
                <a:lnTo>
                  <a:pt x="3144" y="230"/>
                </a:lnTo>
                <a:lnTo>
                  <a:pt x="3154" y="234"/>
                </a:lnTo>
                <a:lnTo>
                  <a:pt x="3168" y="238"/>
                </a:lnTo>
                <a:lnTo>
                  <a:pt x="3182" y="242"/>
                </a:lnTo>
                <a:lnTo>
                  <a:pt x="3194" y="248"/>
                </a:lnTo>
                <a:lnTo>
                  <a:pt x="3216" y="256"/>
                </a:lnTo>
                <a:lnTo>
                  <a:pt x="3228" y="258"/>
                </a:lnTo>
                <a:lnTo>
                  <a:pt x="3240" y="258"/>
                </a:lnTo>
                <a:lnTo>
                  <a:pt x="3252" y="254"/>
                </a:lnTo>
                <a:lnTo>
                  <a:pt x="3264" y="246"/>
                </a:lnTo>
                <a:lnTo>
                  <a:pt x="3280" y="238"/>
                </a:lnTo>
                <a:lnTo>
                  <a:pt x="3294" y="232"/>
                </a:lnTo>
                <a:lnTo>
                  <a:pt x="3306" y="228"/>
                </a:lnTo>
                <a:lnTo>
                  <a:pt x="3318" y="226"/>
                </a:lnTo>
                <a:lnTo>
                  <a:pt x="3326" y="226"/>
                </a:lnTo>
                <a:lnTo>
                  <a:pt x="3330" y="226"/>
                </a:lnTo>
                <a:lnTo>
                  <a:pt x="3328" y="228"/>
                </a:lnTo>
                <a:lnTo>
                  <a:pt x="3322" y="230"/>
                </a:lnTo>
                <a:lnTo>
                  <a:pt x="3296" y="238"/>
                </a:lnTo>
                <a:lnTo>
                  <a:pt x="3286" y="244"/>
                </a:lnTo>
                <a:lnTo>
                  <a:pt x="3278" y="248"/>
                </a:lnTo>
                <a:lnTo>
                  <a:pt x="3276" y="252"/>
                </a:lnTo>
                <a:lnTo>
                  <a:pt x="3276" y="254"/>
                </a:lnTo>
                <a:lnTo>
                  <a:pt x="3276" y="256"/>
                </a:lnTo>
                <a:lnTo>
                  <a:pt x="3280" y="260"/>
                </a:lnTo>
                <a:lnTo>
                  <a:pt x="3296" y="264"/>
                </a:lnTo>
                <a:lnTo>
                  <a:pt x="3326" y="268"/>
                </a:lnTo>
                <a:lnTo>
                  <a:pt x="3356" y="268"/>
                </a:lnTo>
                <a:lnTo>
                  <a:pt x="3376" y="266"/>
                </a:lnTo>
                <a:lnTo>
                  <a:pt x="3390" y="264"/>
                </a:lnTo>
                <a:lnTo>
                  <a:pt x="3398" y="260"/>
                </a:lnTo>
                <a:lnTo>
                  <a:pt x="3406" y="254"/>
                </a:lnTo>
                <a:lnTo>
                  <a:pt x="3410" y="254"/>
                </a:lnTo>
                <a:lnTo>
                  <a:pt x="3418" y="256"/>
                </a:lnTo>
                <a:lnTo>
                  <a:pt x="3430" y="260"/>
                </a:lnTo>
                <a:lnTo>
                  <a:pt x="3446" y="262"/>
                </a:lnTo>
                <a:lnTo>
                  <a:pt x="3468" y="260"/>
                </a:lnTo>
                <a:lnTo>
                  <a:pt x="3490" y="256"/>
                </a:lnTo>
                <a:lnTo>
                  <a:pt x="3514" y="248"/>
                </a:lnTo>
                <a:lnTo>
                  <a:pt x="3540" y="240"/>
                </a:lnTo>
                <a:lnTo>
                  <a:pt x="3568" y="230"/>
                </a:lnTo>
                <a:lnTo>
                  <a:pt x="3592" y="216"/>
                </a:lnTo>
                <a:lnTo>
                  <a:pt x="3618" y="204"/>
                </a:lnTo>
                <a:lnTo>
                  <a:pt x="3618" y="206"/>
                </a:lnTo>
                <a:lnTo>
                  <a:pt x="3612" y="212"/>
                </a:lnTo>
                <a:lnTo>
                  <a:pt x="3608" y="220"/>
                </a:lnTo>
                <a:lnTo>
                  <a:pt x="3606" y="224"/>
                </a:lnTo>
                <a:lnTo>
                  <a:pt x="3606" y="226"/>
                </a:lnTo>
                <a:lnTo>
                  <a:pt x="3608" y="230"/>
                </a:lnTo>
                <a:lnTo>
                  <a:pt x="3612" y="232"/>
                </a:lnTo>
                <a:lnTo>
                  <a:pt x="3620" y="234"/>
                </a:lnTo>
                <a:lnTo>
                  <a:pt x="3630" y="236"/>
                </a:lnTo>
                <a:lnTo>
                  <a:pt x="3648" y="238"/>
                </a:lnTo>
                <a:lnTo>
                  <a:pt x="3656" y="238"/>
                </a:lnTo>
                <a:lnTo>
                  <a:pt x="3656" y="240"/>
                </a:lnTo>
                <a:lnTo>
                  <a:pt x="3654" y="240"/>
                </a:lnTo>
                <a:lnTo>
                  <a:pt x="3642" y="244"/>
                </a:lnTo>
                <a:lnTo>
                  <a:pt x="3596" y="252"/>
                </a:lnTo>
                <a:lnTo>
                  <a:pt x="3524" y="266"/>
                </a:lnTo>
                <a:lnTo>
                  <a:pt x="3460" y="278"/>
                </a:lnTo>
                <a:lnTo>
                  <a:pt x="3442" y="282"/>
                </a:lnTo>
                <a:lnTo>
                  <a:pt x="3434" y="284"/>
                </a:lnTo>
                <a:lnTo>
                  <a:pt x="3432" y="286"/>
                </a:lnTo>
                <a:lnTo>
                  <a:pt x="3430" y="288"/>
                </a:lnTo>
                <a:lnTo>
                  <a:pt x="3436" y="292"/>
                </a:lnTo>
                <a:lnTo>
                  <a:pt x="3458" y="308"/>
                </a:lnTo>
                <a:lnTo>
                  <a:pt x="3474" y="318"/>
                </a:lnTo>
                <a:lnTo>
                  <a:pt x="3490" y="326"/>
                </a:lnTo>
                <a:lnTo>
                  <a:pt x="3514" y="336"/>
                </a:lnTo>
                <a:lnTo>
                  <a:pt x="3522" y="340"/>
                </a:lnTo>
                <a:lnTo>
                  <a:pt x="3524" y="342"/>
                </a:lnTo>
                <a:lnTo>
                  <a:pt x="3520" y="344"/>
                </a:lnTo>
                <a:lnTo>
                  <a:pt x="3508" y="346"/>
                </a:lnTo>
                <a:lnTo>
                  <a:pt x="3494" y="348"/>
                </a:lnTo>
                <a:lnTo>
                  <a:pt x="3484" y="346"/>
                </a:lnTo>
                <a:lnTo>
                  <a:pt x="3474" y="342"/>
                </a:lnTo>
                <a:lnTo>
                  <a:pt x="3466" y="334"/>
                </a:lnTo>
                <a:lnTo>
                  <a:pt x="3452" y="318"/>
                </a:lnTo>
                <a:lnTo>
                  <a:pt x="3440" y="310"/>
                </a:lnTo>
                <a:lnTo>
                  <a:pt x="3428" y="304"/>
                </a:lnTo>
                <a:lnTo>
                  <a:pt x="3410" y="298"/>
                </a:lnTo>
                <a:lnTo>
                  <a:pt x="3388" y="292"/>
                </a:lnTo>
                <a:lnTo>
                  <a:pt x="3364" y="288"/>
                </a:lnTo>
                <a:lnTo>
                  <a:pt x="3340" y="284"/>
                </a:lnTo>
                <a:lnTo>
                  <a:pt x="3318" y="284"/>
                </a:lnTo>
                <a:lnTo>
                  <a:pt x="3300" y="286"/>
                </a:lnTo>
                <a:lnTo>
                  <a:pt x="3294" y="288"/>
                </a:lnTo>
                <a:lnTo>
                  <a:pt x="3288" y="290"/>
                </a:lnTo>
                <a:lnTo>
                  <a:pt x="3284" y="294"/>
                </a:lnTo>
                <a:lnTo>
                  <a:pt x="3282" y="298"/>
                </a:lnTo>
                <a:lnTo>
                  <a:pt x="3282" y="312"/>
                </a:lnTo>
                <a:lnTo>
                  <a:pt x="3284" y="316"/>
                </a:lnTo>
                <a:lnTo>
                  <a:pt x="3286" y="320"/>
                </a:lnTo>
                <a:lnTo>
                  <a:pt x="3300" y="326"/>
                </a:lnTo>
                <a:lnTo>
                  <a:pt x="3322" y="336"/>
                </a:lnTo>
                <a:lnTo>
                  <a:pt x="3336" y="342"/>
                </a:lnTo>
                <a:lnTo>
                  <a:pt x="3348" y="348"/>
                </a:lnTo>
                <a:lnTo>
                  <a:pt x="3366" y="362"/>
                </a:lnTo>
                <a:lnTo>
                  <a:pt x="3372" y="368"/>
                </a:lnTo>
                <a:lnTo>
                  <a:pt x="3376" y="374"/>
                </a:lnTo>
                <a:lnTo>
                  <a:pt x="3374" y="378"/>
                </a:lnTo>
                <a:lnTo>
                  <a:pt x="3370" y="380"/>
                </a:lnTo>
                <a:lnTo>
                  <a:pt x="3362" y="382"/>
                </a:lnTo>
                <a:lnTo>
                  <a:pt x="3358" y="384"/>
                </a:lnTo>
                <a:lnTo>
                  <a:pt x="3356" y="386"/>
                </a:lnTo>
                <a:lnTo>
                  <a:pt x="3358" y="390"/>
                </a:lnTo>
                <a:lnTo>
                  <a:pt x="3362" y="392"/>
                </a:lnTo>
                <a:lnTo>
                  <a:pt x="3370" y="394"/>
                </a:lnTo>
                <a:lnTo>
                  <a:pt x="3380" y="396"/>
                </a:lnTo>
                <a:lnTo>
                  <a:pt x="3394" y="398"/>
                </a:lnTo>
                <a:lnTo>
                  <a:pt x="3408" y="400"/>
                </a:lnTo>
                <a:lnTo>
                  <a:pt x="3420" y="402"/>
                </a:lnTo>
                <a:lnTo>
                  <a:pt x="3430" y="406"/>
                </a:lnTo>
                <a:lnTo>
                  <a:pt x="3434" y="408"/>
                </a:lnTo>
                <a:lnTo>
                  <a:pt x="3436" y="410"/>
                </a:lnTo>
                <a:lnTo>
                  <a:pt x="3434" y="412"/>
                </a:lnTo>
                <a:lnTo>
                  <a:pt x="3424" y="412"/>
                </a:lnTo>
                <a:lnTo>
                  <a:pt x="3412" y="410"/>
                </a:lnTo>
                <a:lnTo>
                  <a:pt x="3392" y="408"/>
                </a:lnTo>
                <a:lnTo>
                  <a:pt x="3370" y="408"/>
                </a:lnTo>
                <a:lnTo>
                  <a:pt x="3322" y="410"/>
                </a:lnTo>
                <a:lnTo>
                  <a:pt x="3300" y="412"/>
                </a:lnTo>
                <a:lnTo>
                  <a:pt x="3280" y="414"/>
                </a:lnTo>
                <a:lnTo>
                  <a:pt x="3264" y="420"/>
                </a:lnTo>
                <a:lnTo>
                  <a:pt x="3254" y="424"/>
                </a:lnTo>
                <a:lnTo>
                  <a:pt x="3250" y="430"/>
                </a:lnTo>
                <a:lnTo>
                  <a:pt x="3244" y="438"/>
                </a:lnTo>
                <a:lnTo>
                  <a:pt x="3242" y="446"/>
                </a:lnTo>
                <a:lnTo>
                  <a:pt x="3240" y="452"/>
                </a:lnTo>
                <a:lnTo>
                  <a:pt x="3242" y="458"/>
                </a:lnTo>
                <a:lnTo>
                  <a:pt x="3248" y="462"/>
                </a:lnTo>
                <a:lnTo>
                  <a:pt x="3256" y="464"/>
                </a:lnTo>
                <a:lnTo>
                  <a:pt x="3268" y="464"/>
                </a:lnTo>
                <a:lnTo>
                  <a:pt x="3280" y="460"/>
                </a:lnTo>
                <a:lnTo>
                  <a:pt x="3288" y="460"/>
                </a:lnTo>
                <a:lnTo>
                  <a:pt x="3294" y="462"/>
                </a:lnTo>
                <a:lnTo>
                  <a:pt x="3296" y="464"/>
                </a:lnTo>
                <a:lnTo>
                  <a:pt x="3298" y="466"/>
                </a:lnTo>
                <a:lnTo>
                  <a:pt x="3302" y="468"/>
                </a:lnTo>
                <a:lnTo>
                  <a:pt x="3308" y="468"/>
                </a:lnTo>
                <a:lnTo>
                  <a:pt x="3318" y="466"/>
                </a:lnTo>
                <a:lnTo>
                  <a:pt x="3328" y="464"/>
                </a:lnTo>
                <a:lnTo>
                  <a:pt x="3332" y="464"/>
                </a:lnTo>
                <a:lnTo>
                  <a:pt x="3332" y="468"/>
                </a:lnTo>
                <a:lnTo>
                  <a:pt x="3332" y="472"/>
                </a:lnTo>
                <a:lnTo>
                  <a:pt x="3330" y="476"/>
                </a:lnTo>
                <a:lnTo>
                  <a:pt x="3330" y="484"/>
                </a:lnTo>
                <a:lnTo>
                  <a:pt x="3332" y="494"/>
                </a:lnTo>
                <a:lnTo>
                  <a:pt x="3338" y="504"/>
                </a:lnTo>
                <a:lnTo>
                  <a:pt x="3342" y="508"/>
                </a:lnTo>
                <a:lnTo>
                  <a:pt x="3348" y="512"/>
                </a:lnTo>
                <a:lnTo>
                  <a:pt x="3354" y="514"/>
                </a:lnTo>
                <a:lnTo>
                  <a:pt x="3360" y="514"/>
                </a:lnTo>
                <a:lnTo>
                  <a:pt x="3374" y="514"/>
                </a:lnTo>
                <a:lnTo>
                  <a:pt x="3388" y="510"/>
                </a:lnTo>
                <a:lnTo>
                  <a:pt x="3402" y="502"/>
                </a:lnTo>
                <a:lnTo>
                  <a:pt x="3416" y="494"/>
                </a:lnTo>
                <a:lnTo>
                  <a:pt x="3428" y="484"/>
                </a:lnTo>
                <a:lnTo>
                  <a:pt x="3438" y="474"/>
                </a:lnTo>
                <a:lnTo>
                  <a:pt x="3444" y="470"/>
                </a:lnTo>
                <a:lnTo>
                  <a:pt x="3444" y="474"/>
                </a:lnTo>
                <a:lnTo>
                  <a:pt x="3438" y="482"/>
                </a:lnTo>
                <a:lnTo>
                  <a:pt x="3428" y="494"/>
                </a:lnTo>
                <a:lnTo>
                  <a:pt x="3414" y="508"/>
                </a:lnTo>
                <a:lnTo>
                  <a:pt x="3398" y="520"/>
                </a:lnTo>
                <a:lnTo>
                  <a:pt x="3388" y="524"/>
                </a:lnTo>
                <a:lnTo>
                  <a:pt x="3380" y="528"/>
                </a:lnTo>
                <a:lnTo>
                  <a:pt x="3370" y="530"/>
                </a:lnTo>
                <a:lnTo>
                  <a:pt x="3358" y="530"/>
                </a:lnTo>
                <a:lnTo>
                  <a:pt x="3342" y="526"/>
                </a:lnTo>
                <a:lnTo>
                  <a:pt x="3330" y="520"/>
                </a:lnTo>
                <a:lnTo>
                  <a:pt x="3318" y="512"/>
                </a:lnTo>
                <a:lnTo>
                  <a:pt x="3310" y="504"/>
                </a:lnTo>
                <a:lnTo>
                  <a:pt x="3300" y="496"/>
                </a:lnTo>
                <a:lnTo>
                  <a:pt x="3290" y="488"/>
                </a:lnTo>
                <a:lnTo>
                  <a:pt x="3278" y="484"/>
                </a:lnTo>
                <a:lnTo>
                  <a:pt x="3262" y="482"/>
                </a:lnTo>
                <a:lnTo>
                  <a:pt x="3234" y="482"/>
                </a:lnTo>
                <a:lnTo>
                  <a:pt x="3224" y="484"/>
                </a:lnTo>
                <a:lnTo>
                  <a:pt x="3216" y="486"/>
                </a:lnTo>
                <a:lnTo>
                  <a:pt x="3212" y="490"/>
                </a:lnTo>
                <a:lnTo>
                  <a:pt x="3212" y="494"/>
                </a:lnTo>
                <a:lnTo>
                  <a:pt x="3216" y="500"/>
                </a:lnTo>
                <a:lnTo>
                  <a:pt x="3222" y="506"/>
                </a:lnTo>
                <a:lnTo>
                  <a:pt x="3240" y="520"/>
                </a:lnTo>
                <a:lnTo>
                  <a:pt x="3254" y="532"/>
                </a:lnTo>
                <a:lnTo>
                  <a:pt x="3256" y="538"/>
                </a:lnTo>
                <a:lnTo>
                  <a:pt x="3256" y="540"/>
                </a:lnTo>
                <a:lnTo>
                  <a:pt x="3254" y="542"/>
                </a:lnTo>
                <a:lnTo>
                  <a:pt x="3246" y="544"/>
                </a:lnTo>
                <a:lnTo>
                  <a:pt x="3232" y="544"/>
                </a:lnTo>
                <a:lnTo>
                  <a:pt x="3214" y="546"/>
                </a:lnTo>
                <a:lnTo>
                  <a:pt x="3198" y="550"/>
                </a:lnTo>
                <a:lnTo>
                  <a:pt x="3182" y="556"/>
                </a:lnTo>
                <a:lnTo>
                  <a:pt x="3172" y="562"/>
                </a:lnTo>
                <a:lnTo>
                  <a:pt x="3164" y="570"/>
                </a:lnTo>
                <a:lnTo>
                  <a:pt x="3160" y="578"/>
                </a:lnTo>
                <a:lnTo>
                  <a:pt x="3160" y="582"/>
                </a:lnTo>
                <a:lnTo>
                  <a:pt x="3162" y="586"/>
                </a:lnTo>
                <a:lnTo>
                  <a:pt x="3164" y="590"/>
                </a:lnTo>
                <a:lnTo>
                  <a:pt x="3168" y="594"/>
                </a:lnTo>
                <a:lnTo>
                  <a:pt x="3172" y="596"/>
                </a:lnTo>
                <a:lnTo>
                  <a:pt x="3178" y="596"/>
                </a:lnTo>
                <a:lnTo>
                  <a:pt x="3186" y="596"/>
                </a:lnTo>
                <a:lnTo>
                  <a:pt x="3198" y="596"/>
                </a:lnTo>
                <a:lnTo>
                  <a:pt x="3204" y="598"/>
                </a:lnTo>
                <a:lnTo>
                  <a:pt x="3210" y="602"/>
                </a:lnTo>
                <a:lnTo>
                  <a:pt x="3218" y="606"/>
                </a:lnTo>
                <a:lnTo>
                  <a:pt x="3226" y="608"/>
                </a:lnTo>
                <a:lnTo>
                  <a:pt x="3234" y="608"/>
                </a:lnTo>
                <a:lnTo>
                  <a:pt x="3242" y="608"/>
                </a:lnTo>
                <a:lnTo>
                  <a:pt x="3258" y="602"/>
                </a:lnTo>
                <a:lnTo>
                  <a:pt x="3272" y="596"/>
                </a:lnTo>
                <a:lnTo>
                  <a:pt x="3278" y="594"/>
                </a:lnTo>
                <a:lnTo>
                  <a:pt x="3284" y="596"/>
                </a:lnTo>
                <a:lnTo>
                  <a:pt x="3298" y="600"/>
                </a:lnTo>
                <a:lnTo>
                  <a:pt x="3316" y="606"/>
                </a:lnTo>
                <a:lnTo>
                  <a:pt x="3328" y="608"/>
                </a:lnTo>
                <a:lnTo>
                  <a:pt x="3344" y="610"/>
                </a:lnTo>
                <a:lnTo>
                  <a:pt x="3358" y="610"/>
                </a:lnTo>
                <a:lnTo>
                  <a:pt x="3366" y="606"/>
                </a:lnTo>
                <a:lnTo>
                  <a:pt x="3372" y="604"/>
                </a:lnTo>
                <a:lnTo>
                  <a:pt x="3374" y="600"/>
                </a:lnTo>
                <a:lnTo>
                  <a:pt x="3378" y="596"/>
                </a:lnTo>
                <a:lnTo>
                  <a:pt x="3384" y="596"/>
                </a:lnTo>
                <a:lnTo>
                  <a:pt x="3394" y="596"/>
                </a:lnTo>
                <a:lnTo>
                  <a:pt x="3410" y="600"/>
                </a:lnTo>
                <a:lnTo>
                  <a:pt x="3418" y="602"/>
                </a:lnTo>
                <a:lnTo>
                  <a:pt x="3428" y="604"/>
                </a:lnTo>
                <a:lnTo>
                  <a:pt x="3448" y="604"/>
                </a:lnTo>
                <a:lnTo>
                  <a:pt x="3466" y="600"/>
                </a:lnTo>
                <a:lnTo>
                  <a:pt x="3484" y="596"/>
                </a:lnTo>
                <a:lnTo>
                  <a:pt x="3498" y="592"/>
                </a:lnTo>
                <a:lnTo>
                  <a:pt x="3508" y="590"/>
                </a:lnTo>
                <a:lnTo>
                  <a:pt x="3510" y="592"/>
                </a:lnTo>
                <a:lnTo>
                  <a:pt x="3512" y="594"/>
                </a:lnTo>
                <a:lnTo>
                  <a:pt x="3514" y="598"/>
                </a:lnTo>
                <a:lnTo>
                  <a:pt x="3512" y="602"/>
                </a:lnTo>
                <a:lnTo>
                  <a:pt x="3512" y="608"/>
                </a:lnTo>
                <a:lnTo>
                  <a:pt x="3512" y="612"/>
                </a:lnTo>
                <a:lnTo>
                  <a:pt x="3512" y="616"/>
                </a:lnTo>
                <a:lnTo>
                  <a:pt x="3516" y="618"/>
                </a:lnTo>
                <a:lnTo>
                  <a:pt x="3522" y="620"/>
                </a:lnTo>
                <a:lnTo>
                  <a:pt x="3534" y="620"/>
                </a:lnTo>
                <a:lnTo>
                  <a:pt x="3546" y="618"/>
                </a:lnTo>
                <a:lnTo>
                  <a:pt x="3558" y="612"/>
                </a:lnTo>
                <a:lnTo>
                  <a:pt x="3582" y="600"/>
                </a:lnTo>
                <a:lnTo>
                  <a:pt x="3592" y="596"/>
                </a:lnTo>
                <a:lnTo>
                  <a:pt x="3600" y="594"/>
                </a:lnTo>
                <a:lnTo>
                  <a:pt x="3616" y="594"/>
                </a:lnTo>
                <a:lnTo>
                  <a:pt x="3622" y="592"/>
                </a:lnTo>
                <a:lnTo>
                  <a:pt x="3628" y="588"/>
                </a:lnTo>
                <a:lnTo>
                  <a:pt x="3632" y="582"/>
                </a:lnTo>
                <a:lnTo>
                  <a:pt x="3634" y="570"/>
                </a:lnTo>
                <a:lnTo>
                  <a:pt x="3634" y="564"/>
                </a:lnTo>
                <a:lnTo>
                  <a:pt x="3634" y="560"/>
                </a:lnTo>
                <a:lnTo>
                  <a:pt x="3630" y="558"/>
                </a:lnTo>
                <a:lnTo>
                  <a:pt x="3628" y="556"/>
                </a:lnTo>
                <a:lnTo>
                  <a:pt x="3620" y="556"/>
                </a:lnTo>
                <a:lnTo>
                  <a:pt x="3610" y="556"/>
                </a:lnTo>
                <a:lnTo>
                  <a:pt x="3598" y="558"/>
                </a:lnTo>
                <a:lnTo>
                  <a:pt x="3590" y="558"/>
                </a:lnTo>
                <a:lnTo>
                  <a:pt x="3584" y="556"/>
                </a:lnTo>
                <a:lnTo>
                  <a:pt x="3582" y="552"/>
                </a:lnTo>
                <a:lnTo>
                  <a:pt x="3582" y="550"/>
                </a:lnTo>
                <a:lnTo>
                  <a:pt x="3582" y="542"/>
                </a:lnTo>
                <a:lnTo>
                  <a:pt x="3584" y="538"/>
                </a:lnTo>
                <a:lnTo>
                  <a:pt x="3588" y="534"/>
                </a:lnTo>
                <a:lnTo>
                  <a:pt x="3592" y="530"/>
                </a:lnTo>
                <a:lnTo>
                  <a:pt x="3604" y="524"/>
                </a:lnTo>
                <a:lnTo>
                  <a:pt x="3622" y="514"/>
                </a:lnTo>
                <a:lnTo>
                  <a:pt x="3626" y="512"/>
                </a:lnTo>
                <a:lnTo>
                  <a:pt x="3628" y="508"/>
                </a:lnTo>
                <a:lnTo>
                  <a:pt x="3630" y="504"/>
                </a:lnTo>
                <a:lnTo>
                  <a:pt x="3628" y="500"/>
                </a:lnTo>
                <a:lnTo>
                  <a:pt x="3626" y="492"/>
                </a:lnTo>
                <a:lnTo>
                  <a:pt x="3620" y="484"/>
                </a:lnTo>
                <a:lnTo>
                  <a:pt x="3618" y="478"/>
                </a:lnTo>
                <a:lnTo>
                  <a:pt x="3620" y="476"/>
                </a:lnTo>
                <a:lnTo>
                  <a:pt x="3622" y="474"/>
                </a:lnTo>
                <a:lnTo>
                  <a:pt x="3632" y="474"/>
                </a:lnTo>
                <a:lnTo>
                  <a:pt x="3654" y="476"/>
                </a:lnTo>
                <a:lnTo>
                  <a:pt x="3674" y="478"/>
                </a:lnTo>
                <a:lnTo>
                  <a:pt x="3692" y="476"/>
                </a:lnTo>
                <a:lnTo>
                  <a:pt x="3708" y="474"/>
                </a:lnTo>
                <a:lnTo>
                  <a:pt x="3722" y="468"/>
                </a:lnTo>
                <a:lnTo>
                  <a:pt x="3732" y="460"/>
                </a:lnTo>
                <a:lnTo>
                  <a:pt x="3738" y="454"/>
                </a:lnTo>
                <a:lnTo>
                  <a:pt x="3740" y="446"/>
                </a:lnTo>
                <a:lnTo>
                  <a:pt x="3740" y="442"/>
                </a:lnTo>
                <a:lnTo>
                  <a:pt x="3738" y="440"/>
                </a:lnTo>
                <a:lnTo>
                  <a:pt x="3736" y="436"/>
                </a:lnTo>
                <a:lnTo>
                  <a:pt x="3736" y="434"/>
                </a:lnTo>
                <a:lnTo>
                  <a:pt x="3740" y="430"/>
                </a:lnTo>
                <a:lnTo>
                  <a:pt x="3752" y="424"/>
                </a:lnTo>
                <a:lnTo>
                  <a:pt x="3756" y="420"/>
                </a:lnTo>
                <a:lnTo>
                  <a:pt x="3756" y="418"/>
                </a:lnTo>
                <a:lnTo>
                  <a:pt x="3756" y="416"/>
                </a:lnTo>
                <a:lnTo>
                  <a:pt x="3750" y="410"/>
                </a:lnTo>
                <a:lnTo>
                  <a:pt x="3734" y="400"/>
                </a:lnTo>
                <a:lnTo>
                  <a:pt x="3720" y="392"/>
                </a:lnTo>
                <a:lnTo>
                  <a:pt x="3718" y="390"/>
                </a:lnTo>
                <a:lnTo>
                  <a:pt x="3722" y="390"/>
                </a:lnTo>
                <a:lnTo>
                  <a:pt x="3734" y="390"/>
                </a:lnTo>
                <a:lnTo>
                  <a:pt x="3746" y="392"/>
                </a:lnTo>
                <a:lnTo>
                  <a:pt x="3758" y="392"/>
                </a:lnTo>
                <a:lnTo>
                  <a:pt x="3764" y="392"/>
                </a:lnTo>
                <a:lnTo>
                  <a:pt x="3766" y="390"/>
                </a:lnTo>
                <a:lnTo>
                  <a:pt x="3768" y="386"/>
                </a:lnTo>
                <a:lnTo>
                  <a:pt x="3766" y="384"/>
                </a:lnTo>
                <a:lnTo>
                  <a:pt x="3762" y="376"/>
                </a:lnTo>
                <a:lnTo>
                  <a:pt x="3758" y="370"/>
                </a:lnTo>
                <a:lnTo>
                  <a:pt x="3752" y="368"/>
                </a:lnTo>
                <a:lnTo>
                  <a:pt x="3746" y="368"/>
                </a:lnTo>
                <a:lnTo>
                  <a:pt x="3732" y="368"/>
                </a:lnTo>
                <a:lnTo>
                  <a:pt x="3712" y="372"/>
                </a:lnTo>
                <a:lnTo>
                  <a:pt x="3688" y="372"/>
                </a:lnTo>
                <a:lnTo>
                  <a:pt x="3666" y="372"/>
                </a:lnTo>
                <a:lnTo>
                  <a:pt x="3656" y="372"/>
                </a:lnTo>
                <a:lnTo>
                  <a:pt x="3650" y="370"/>
                </a:lnTo>
                <a:lnTo>
                  <a:pt x="3650" y="368"/>
                </a:lnTo>
                <a:lnTo>
                  <a:pt x="3652" y="364"/>
                </a:lnTo>
                <a:lnTo>
                  <a:pt x="3660" y="360"/>
                </a:lnTo>
                <a:lnTo>
                  <a:pt x="3676" y="358"/>
                </a:lnTo>
                <a:lnTo>
                  <a:pt x="3718" y="354"/>
                </a:lnTo>
                <a:lnTo>
                  <a:pt x="3764" y="352"/>
                </a:lnTo>
                <a:lnTo>
                  <a:pt x="3804" y="350"/>
                </a:lnTo>
                <a:lnTo>
                  <a:pt x="3816" y="348"/>
                </a:lnTo>
                <a:lnTo>
                  <a:pt x="3822" y="344"/>
                </a:lnTo>
                <a:lnTo>
                  <a:pt x="3824" y="338"/>
                </a:lnTo>
                <a:lnTo>
                  <a:pt x="3826" y="334"/>
                </a:lnTo>
                <a:lnTo>
                  <a:pt x="3824" y="328"/>
                </a:lnTo>
                <a:lnTo>
                  <a:pt x="3828" y="328"/>
                </a:lnTo>
                <a:lnTo>
                  <a:pt x="3834" y="330"/>
                </a:lnTo>
                <a:lnTo>
                  <a:pt x="3842" y="334"/>
                </a:lnTo>
                <a:lnTo>
                  <a:pt x="3852" y="336"/>
                </a:lnTo>
                <a:lnTo>
                  <a:pt x="3862" y="336"/>
                </a:lnTo>
                <a:lnTo>
                  <a:pt x="3872" y="336"/>
                </a:lnTo>
                <a:lnTo>
                  <a:pt x="3884" y="334"/>
                </a:lnTo>
                <a:lnTo>
                  <a:pt x="3894" y="330"/>
                </a:lnTo>
                <a:lnTo>
                  <a:pt x="3904" y="322"/>
                </a:lnTo>
                <a:lnTo>
                  <a:pt x="3914" y="312"/>
                </a:lnTo>
                <a:lnTo>
                  <a:pt x="3924" y="302"/>
                </a:lnTo>
                <a:lnTo>
                  <a:pt x="3938" y="292"/>
                </a:lnTo>
                <a:lnTo>
                  <a:pt x="3954" y="282"/>
                </a:lnTo>
                <a:lnTo>
                  <a:pt x="3974" y="272"/>
                </a:lnTo>
                <a:lnTo>
                  <a:pt x="4026" y="248"/>
                </a:lnTo>
                <a:lnTo>
                  <a:pt x="4092" y="222"/>
                </a:lnTo>
                <a:lnTo>
                  <a:pt x="4150" y="198"/>
                </a:lnTo>
                <a:lnTo>
                  <a:pt x="4164" y="190"/>
                </a:lnTo>
                <a:lnTo>
                  <a:pt x="4170" y="186"/>
                </a:lnTo>
                <a:lnTo>
                  <a:pt x="4170" y="184"/>
                </a:lnTo>
                <a:lnTo>
                  <a:pt x="4168" y="182"/>
                </a:lnTo>
                <a:lnTo>
                  <a:pt x="4156" y="182"/>
                </a:lnTo>
                <a:lnTo>
                  <a:pt x="4110" y="186"/>
                </a:lnTo>
                <a:lnTo>
                  <a:pt x="4086" y="188"/>
                </a:lnTo>
                <a:lnTo>
                  <a:pt x="4074" y="186"/>
                </a:lnTo>
                <a:lnTo>
                  <a:pt x="4072" y="186"/>
                </a:lnTo>
                <a:lnTo>
                  <a:pt x="4072" y="184"/>
                </a:lnTo>
                <a:lnTo>
                  <a:pt x="4078" y="182"/>
                </a:lnTo>
                <a:lnTo>
                  <a:pt x="4106" y="172"/>
                </a:lnTo>
                <a:lnTo>
                  <a:pt x="4144" y="164"/>
                </a:lnTo>
                <a:lnTo>
                  <a:pt x="4190" y="156"/>
                </a:lnTo>
                <a:lnTo>
                  <a:pt x="4244" y="144"/>
                </a:lnTo>
                <a:lnTo>
                  <a:pt x="4270" y="136"/>
                </a:lnTo>
                <a:lnTo>
                  <a:pt x="4290" y="128"/>
                </a:lnTo>
                <a:lnTo>
                  <a:pt x="4304" y="120"/>
                </a:lnTo>
                <a:lnTo>
                  <a:pt x="4308" y="116"/>
                </a:lnTo>
                <a:lnTo>
                  <a:pt x="4310" y="112"/>
                </a:lnTo>
                <a:lnTo>
                  <a:pt x="4308" y="108"/>
                </a:lnTo>
                <a:lnTo>
                  <a:pt x="4306" y="106"/>
                </a:lnTo>
                <a:lnTo>
                  <a:pt x="4296" y="102"/>
                </a:lnTo>
                <a:lnTo>
                  <a:pt x="4284" y="100"/>
                </a:lnTo>
                <a:lnTo>
                  <a:pt x="4268" y="100"/>
                </a:lnTo>
                <a:lnTo>
                  <a:pt x="4254" y="100"/>
                </a:lnTo>
                <a:lnTo>
                  <a:pt x="4240" y="98"/>
                </a:lnTo>
                <a:lnTo>
                  <a:pt x="4232" y="94"/>
                </a:lnTo>
                <a:lnTo>
                  <a:pt x="4230" y="90"/>
                </a:lnTo>
                <a:lnTo>
                  <a:pt x="4228" y="88"/>
                </a:lnTo>
                <a:lnTo>
                  <a:pt x="4228" y="84"/>
                </a:lnTo>
                <a:lnTo>
                  <a:pt x="4226" y="80"/>
                </a:lnTo>
                <a:lnTo>
                  <a:pt x="4218" y="74"/>
                </a:lnTo>
                <a:lnTo>
                  <a:pt x="4208" y="70"/>
                </a:lnTo>
                <a:lnTo>
                  <a:pt x="4194" y="66"/>
                </a:lnTo>
                <a:lnTo>
                  <a:pt x="4168" y="64"/>
                </a:lnTo>
                <a:lnTo>
                  <a:pt x="4150" y="64"/>
                </a:lnTo>
                <a:lnTo>
                  <a:pt x="4134" y="66"/>
                </a:lnTo>
                <a:lnTo>
                  <a:pt x="4124" y="64"/>
                </a:lnTo>
                <a:lnTo>
                  <a:pt x="4112" y="66"/>
                </a:lnTo>
                <a:lnTo>
                  <a:pt x="4092" y="72"/>
                </a:lnTo>
                <a:lnTo>
                  <a:pt x="4076" y="78"/>
                </a:lnTo>
                <a:lnTo>
                  <a:pt x="4062" y="82"/>
                </a:lnTo>
                <a:lnTo>
                  <a:pt x="4034" y="84"/>
                </a:lnTo>
                <a:lnTo>
                  <a:pt x="4020" y="84"/>
                </a:lnTo>
                <a:lnTo>
                  <a:pt x="4020" y="82"/>
                </a:lnTo>
                <a:lnTo>
                  <a:pt x="4022" y="82"/>
                </a:lnTo>
                <a:lnTo>
                  <a:pt x="4030" y="80"/>
                </a:lnTo>
                <a:lnTo>
                  <a:pt x="4058" y="74"/>
                </a:lnTo>
                <a:lnTo>
                  <a:pt x="4078" y="68"/>
                </a:lnTo>
                <a:lnTo>
                  <a:pt x="4082" y="64"/>
                </a:lnTo>
                <a:lnTo>
                  <a:pt x="4080" y="64"/>
                </a:lnTo>
                <a:lnTo>
                  <a:pt x="4080" y="62"/>
                </a:lnTo>
                <a:lnTo>
                  <a:pt x="4070" y="60"/>
                </a:lnTo>
                <a:lnTo>
                  <a:pt x="4052" y="60"/>
                </a:lnTo>
                <a:lnTo>
                  <a:pt x="4032" y="60"/>
                </a:lnTo>
                <a:lnTo>
                  <a:pt x="4014" y="56"/>
                </a:lnTo>
                <a:lnTo>
                  <a:pt x="3986" y="50"/>
                </a:lnTo>
                <a:lnTo>
                  <a:pt x="3972" y="46"/>
                </a:lnTo>
                <a:lnTo>
                  <a:pt x="3960" y="44"/>
                </a:lnTo>
                <a:lnTo>
                  <a:pt x="3946" y="44"/>
                </a:lnTo>
                <a:lnTo>
                  <a:pt x="3930" y="44"/>
                </a:lnTo>
                <a:lnTo>
                  <a:pt x="3902" y="48"/>
                </a:lnTo>
                <a:lnTo>
                  <a:pt x="3880" y="46"/>
                </a:lnTo>
                <a:lnTo>
                  <a:pt x="3860" y="48"/>
                </a:lnTo>
                <a:lnTo>
                  <a:pt x="3848" y="50"/>
                </a:lnTo>
                <a:lnTo>
                  <a:pt x="3834" y="54"/>
                </a:lnTo>
                <a:lnTo>
                  <a:pt x="3818" y="58"/>
                </a:lnTo>
                <a:lnTo>
                  <a:pt x="3800" y="58"/>
                </a:lnTo>
                <a:lnTo>
                  <a:pt x="3762" y="54"/>
                </a:lnTo>
                <a:lnTo>
                  <a:pt x="3738" y="52"/>
                </a:lnTo>
                <a:lnTo>
                  <a:pt x="3712" y="52"/>
                </a:lnTo>
                <a:lnTo>
                  <a:pt x="3682" y="56"/>
                </a:lnTo>
                <a:lnTo>
                  <a:pt x="3646" y="62"/>
                </a:lnTo>
                <a:lnTo>
                  <a:pt x="3630" y="66"/>
                </a:lnTo>
                <a:lnTo>
                  <a:pt x="3614" y="64"/>
                </a:lnTo>
                <a:lnTo>
                  <a:pt x="3598" y="62"/>
                </a:lnTo>
                <a:lnTo>
                  <a:pt x="3586" y="60"/>
                </a:lnTo>
                <a:lnTo>
                  <a:pt x="3574" y="56"/>
                </a:lnTo>
                <a:lnTo>
                  <a:pt x="3562" y="56"/>
                </a:lnTo>
                <a:lnTo>
                  <a:pt x="3550" y="56"/>
                </a:lnTo>
                <a:lnTo>
                  <a:pt x="3538" y="62"/>
                </a:lnTo>
                <a:lnTo>
                  <a:pt x="3526" y="66"/>
                </a:lnTo>
                <a:lnTo>
                  <a:pt x="3516" y="68"/>
                </a:lnTo>
                <a:lnTo>
                  <a:pt x="3504" y="68"/>
                </a:lnTo>
                <a:lnTo>
                  <a:pt x="3494" y="66"/>
                </a:lnTo>
                <a:lnTo>
                  <a:pt x="3488" y="66"/>
                </a:lnTo>
                <a:lnTo>
                  <a:pt x="3486" y="68"/>
                </a:lnTo>
                <a:lnTo>
                  <a:pt x="3488" y="72"/>
                </a:lnTo>
                <a:lnTo>
                  <a:pt x="3496" y="80"/>
                </a:lnTo>
                <a:lnTo>
                  <a:pt x="3502" y="88"/>
                </a:lnTo>
                <a:lnTo>
                  <a:pt x="3504" y="90"/>
                </a:lnTo>
                <a:lnTo>
                  <a:pt x="3502" y="90"/>
                </a:lnTo>
                <a:lnTo>
                  <a:pt x="3496" y="90"/>
                </a:lnTo>
                <a:lnTo>
                  <a:pt x="3486" y="88"/>
                </a:lnTo>
                <a:lnTo>
                  <a:pt x="3476" y="86"/>
                </a:lnTo>
                <a:lnTo>
                  <a:pt x="3464" y="86"/>
                </a:lnTo>
                <a:lnTo>
                  <a:pt x="3456" y="88"/>
                </a:lnTo>
                <a:lnTo>
                  <a:pt x="3452" y="90"/>
                </a:lnTo>
                <a:lnTo>
                  <a:pt x="3450" y="92"/>
                </a:lnTo>
                <a:lnTo>
                  <a:pt x="3448" y="100"/>
                </a:lnTo>
                <a:lnTo>
                  <a:pt x="3444" y="106"/>
                </a:lnTo>
                <a:lnTo>
                  <a:pt x="3438" y="110"/>
                </a:lnTo>
                <a:lnTo>
                  <a:pt x="3432" y="112"/>
                </a:lnTo>
                <a:lnTo>
                  <a:pt x="3424" y="114"/>
                </a:lnTo>
                <a:lnTo>
                  <a:pt x="3412" y="114"/>
                </a:lnTo>
                <a:lnTo>
                  <a:pt x="3384" y="110"/>
                </a:lnTo>
                <a:lnTo>
                  <a:pt x="3372" y="108"/>
                </a:lnTo>
                <a:lnTo>
                  <a:pt x="3366" y="106"/>
                </a:lnTo>
                <a:lnTo>
                  <a:pt x="3364" y="104"/>
                </a:lnTo>
                <a:lnTo>
                  <a:pt x="3364" y="102"/>
                </a:lnTo>
                <a:lnTo>
                  <a:pt x="3362" y="100"/>
                </a:lnTo>
                <a:lnTo>
                  <a:pt x="3360" y="98"/>
                </a:lnTo>
                <a:lnTo>
                  <a:pt x="3352" y="96"/>
                </a:lnTo>
                <a:lnTo>
                  <a:pt x="3336" y="94"/>
                </a:lnTo>
                <a:lnTo>
                  <a:pt x="3322" y="94"/>
                </a:lnTo>
                <a:lnTo>
                  <a:pt x="3316" y="96"/>
                </a:lnTo>
                <a:lnTo>
                  <a:pt x="3316" y="100"/>
                </a:lnTo>
                <a:lnTo>
                  <a:pt x="3318" y="104"/>
                </a:lnTo>
                <a:lnTo>
                  <a:pt x="3320" y="108"/>
                </a:lnTo>
                <a:lnTo>
                  <a:pt x="3322" y="110"/>
                </a:lnTo>
                <a:lnTo>
                  <a:pt x="3320" y="112"/>
                </a:lnTo>
                <a:lnTo>
                  <a:pt x="3312" y="116"/>
                </a:lnTo>
                <a:lnTo>
                  <a:pt x="3296" y="118"/>
                </a:lnTo>
                <a:lnTo>
                  <a:pt x="3280" y="120"/>
                </a:lnTo>
                <a:lnTo>
                  <a:pt x="3278" y="122"/>
                </a:lnTo>
                <a:lnTo>
                  <a:pt x="3278" y="124"/>
                </a:lnTo>
                <a:lnTo>
                  <a:pt x="3284" y="126"/>
                </a:lnTo>
                <a:lnTo>
                  <a:pt x="3296" y="130"/>
                </a:lnTo>
                <a:lnTo>
                  <a:pt x="3320" y="134"/>
                </a:lnTo>
                <a:lnTo>
                  <a:pt x="3326" y="138"/>
                </a:lnTo>
                <a:lnTo>
                  <a:pt x="3324" y="140"/>
                </a:lnTo>
                <a:lnTo>
                  <a:pt x="3322" y="140"/>
                </a:lnTo>
                <a:lnTo>
                  <a:pt x="3310" y="142"/>
                </a:lnTo>
                <a:lnTo>
                  <a:pt x="3300" y="142"/>
                </a:lnTo>
                <a:lnTo>
                  <a:pt x="3280" y="136"/>
                </a:lnTo>
                <a:lnTo>
                  <a:pt x="3268" y="134"/>
                </a:lnTo>
                <a:lnTo>
                  <a:pt x="3254" y="130"/>
                </a:lnTo>
                <a:lnTo>
                  <a:pt x="3238" y="130"/>
                </a:lnTo>
                <a:lnTo>
                  <a:pt x="3218" y="132"/>
                </a:lnTo>
                <a:lnTo>
                  <a:pt x="3202" y="134"/>
                </a:lnTo>
                <a:lnTo>
                  <a:pt x="3192" y="138"/>
                </a:lnTo>
                <a:lnTo>
                  <a:pt x="3184" y="142"/>
                </a:lnTo>
                <a:lnTo>
                  <a:pt x="3180" y="146"/>
                </a:lnTo>
                <a:lnTo>
                  <a:pt x="3176" y="148"/>
                </a:lnTo>
                <a:lnTo>
                  <a:pt x="3172" y="150"/>
                </a:lnTo>
                <a:lnTo>
                  <a:pt x="3164" y="150"/>
                </a:lnTo>
                <a:lnTo>
                  <a:pt x="3152" y="148"/>
                </a:lnTo>
                <a:lnTo>
                  <a:pt x="3138" y="148"/>
                </a:lnTo>
                <a:lnTo>
                  <a:pt x="3122" y="148"/>
                </a:lnTo>
                <a:lnTo>
                  <a:pt x="3108" y="152"/>
                </a:lnTo>
                <a:lnTo>
                  <a:pt x="3094" y="156"/>
                </a:lnTo>
                <a:lnTo>
                  <a:pt x="3084" y="162"/>
                </a:lnTo>
                <a:lnTo>
                  <a:pt x="3076" y="168"/>
                </a:lnTo>
                <a:lnTo>
                  <a:pt x="3074" y="174"/>
                </a:lnTo>
                <a:lnTo>
                  <a:pt x="3074" y="178"/>
                </a:lnTo>
                <a:lnTo>
                  <a:pt x="3076" y="180"/>
                </a:lnTo>
                <a:lnTo>
                  <a:pt x="3080" y="186"/>
                </a:lnTo>
                <a:lnTo>
                  <a:pt x="3084" y="188"/>
                </a:lnTo>
                <a:lnTo>
                  <a:pt x="3090" y="188"/>
                </a:lnTo>
                <a:lnTo>
                  <a:pt x="3094" y="188"/>
                </a:lnTo>
                <a:lnTo>
                  <a:pt x="3104" y="186"/>
                </a:lnTo>
                <a:lnTo>
                  <a:pt x="3110" y="188"/>
                </a:lnTo>
                <a:lnTo>
                  <a:pt x="3116" y="190"/>
                </a:lnTo>
                <a:close/>
                <a:moveTo>
                  <a:pt x="2922" y="360"/>
                </a:moveTo>
                <a:lnTo>
                  <a:pt x="2922" y="360"/>
                </a:lnTo>
                <a:lnTo>
                  <a:pt x="2936" y="368"/>
                </a:lnTo>
                <a:lnTo>
                  <a:pt x="2946" y="370"/>
                </a:lnTo>
                <a:lnTo>
                  <a:pt x="2956" y="368"/>
                </a:lnTo>
                <a:lnTo>
                  <a:pt x="2966" y="364"/>
                </a:lnTo>
                <a:lnTo>
                  <a:pt x="2978" y="360"/>
                </a:lnTo>
                <a:lnTo>
                  <a:pt x="2978" y="366"/>
                </a:lnTo>
                <a:lnTo>
                  <a:pt x="2976" y="368"/>
                </a:lnTo>
                <a:lnTo>
                  <a:pt x="2978" y="370"/>
                </a:lnTo>
                <a:lnTo>
                  <a:pt x="2986" y="370"/>
                </a:lnTo>
                <a:lnTo>
                  <a:pt x="3012" y="364"/>
                </a:lnTo>
                <a:lnTo>
                  <a:pt x="3038" y="358"/>
                </a:lnTo>
                <a:lnTo>
                  <a:pt x="3044" y="358"/>
                </a:lnTo>
                <a:lnTo>
                  <a:pt x="3046" y="360"/>
                </a:lnTo>
                <a:lnTo>
                  <a:pt x="3044" y="364"/>
                </a:lnTo>
                <a:lnTo>
                  <a:pt x="3042" y="366"/>
                </a:lnTo>
                <a:lnTo>
                  <a:pt x="3038" y="370"/>
                </a:lnTo>
                <a:lnTo>
                  <a:pt x="3026" y="376"/>
                </a:lnTo>
                <a:lnTo>
                  <a:pt x="3000" y="384"/>
                </a:lnTo>
                <a:lnTo>
                  <a:pt x="2986" y="388"/>
                </a:lnTo>
                <a:lnTo>
                  <a:pt x="2978" y="390"/>
                </a:lnTo>
                <a:lnTo>
                  <a:pt x="2974" y="394"/>
                </a:lnTo>
                <a:lnTo>
                  <a:pt x="2974" y="396"/>
                </a:lnTo>
                <a:lnTo>
                  <a:pt x="2976" y="398"/>
                </a:lnTo>
                <a:lnTo>
                  <a:pt x="2990" y="408"/>
                </a:lnTo>
                <a:lnTo>
                  <a:pt x="3002" y="420"/>
                </a:lnTo>
                <a:lnTo>
                  <a:pt x="3018" y="434"/>
                </a:lnTo>
                <a:lnTo>
                  <a:pt x="3036" y="444"/>
                </a:lnTo>
                <a:lnTo>
                  <a:pt x="3062" y="456"/>
                </a:lnTo>
                <a:lnTo>
                  <a:pt x="3092" y="464"/>
                </a:lnTo>
                <a:lnTo>
                  <a:pt x="3106" y="464"/>
                </a:lnTo>
                <a:lnTo>
                  <a:pt x="3118" y="464"/>
                </a:lnTo>
                <a:lnTo>
                  <a:pt x="3126" y="462"/>
                </a:lnTo>
                <a:lnTo>
                  <a:pt x="3128" y="458"/>
                </a:lnTo>
                <a:lnTo>
                  <a:pt x="3130" y="454"/>
                </a:lnTo>
                <a:lnTo>
                  <a:pt x="3132" y="448"/>
                </a:lnTo>
                <a:lnTo>
                  <a:pt x="3136" y="448"/>
                </a:lnTo>
                <a:lnTo>
                  <a:pt x="3142" y="448"/>
                </a:lnTo>
                <a:lnTo>
                  <a:pt x="3148" y="452"/>
                </a:lnTo>
                <a:lnTo>
                  <a:pt x="3154" y="454"/>
                </a:lnTo>
                <a:lnTo>
                  <a:pt x="3156" y="454"/>
                </a:lnTo>
                <a:lnTo>
                  <a:pt x="3158" y="452"/>
                </a:lnTo>
                <a:lnTo>
                  <a:pt x="3154" y="446"/>
                </a:lnTo>
                <a:lnTo>
                  <a:pt x="3150" y="436"/>
                </a:lnTo>
                <a:lnTo>
                  <a:pt x="3148" y="432"/>
                </a:lnTo>
                <a:lnTo>
                  <a:pt x="3150" y="430"/>
                </a:lnTo>
                <a:lnTo>
                  <a:pt x="3154" y="432"/>
                </a:lnTo>
                <a:lnTo>
                  <a:pt x="3166" y="440"/>
                </a:lnTo>
                <a:lnTo>
                  <a:pt x="3182" y="456"/>
                </a:lnTo>
                <a:lnTo>
                  <a:pt x="3188" y="462"/>
                </a:lnTo>
                <a:lnTo>
                  <a:pt x="3192" y="462"/>
                </a:lnTo>
                <a:lnTo>
                  <a:pt x="3192" y="460"/>
                </a:lnTo>
                <a:lnTo>
                  <a:pt x="3196" y="456"/>
                </a:lnTo>
                <a:lnTo>
                  <a:pt x="3196" y="450"/>
                </a:lnTo>
                <a:lnTo>
                  <a:pt x="3196" y="442"/>
                </a:lnTo>
                <a:lnTo>
                  <a:pt x="3198" y="434"/>
                </a:lnTo>
                <a:lnTo>
                  <a:pt x="3202" y="430"/>
                </a:lnTo>
                <a:lnTo>
                  <a:pt x="3204" y="430"/>
                </a:lnTo>
                <a:lnTo>
                  <a:pt x="3208" y="430"/>
                </a:lnTo>
                <a:lnTo>
                  <a:pt x="3216" y="430"/>
                </a:lnTo>
                <a:lnTo>
                  <a:pt x="3224" y="430"/>
                </a:lnTo>
                <a:lnTo>
                  <a:pt x="3234" y="426"/>
                </a:lnTo>
                <a:lnTo>
                  <a:pt x="3242" y="420"/>
                </a:lnTo>
                <a:lnTo>
                  <a:pt x="3282" y="394"/>
                </a:lnTo>
                <a:lnTo>
                  <a:pt x="3294" y="386"/>
                </a:lnTo>
                <a:lnTo>
                  <a:pt x="3308" y="382"/>
                </a:lnTo>
                <a:lnTo>
                  <a:pt x="3334" y="374"/>
                </a:lnTo>
                <a:lnTo>
                  <a:pt x="3342" y="372"/>
                </a:lnTo>
                <a:lnTo>
                  <a:pt x="3348" y="370"/>
                </a:lnTo>
                <a:lnTo>
                  <a:pt x="3348" y="368"/>
                </a:lnTo>
                <a:lnTo>
                  <a:pt x="3348" y="366"/>
                </a:lnTo>
                <a:lnTo>
                  <a:pt x="3340" y="362"/>
                </a:lnTo>
                <a:lnTo>
                  <a:pt x="3332" y="356"/>
                </a:lnTo>
                <a:lnTo>
                  <a:pt x="3324" y="352"/>
                </a:lnTo>
                <a:lnTo>
                  <a:pt x="3314" y="344"/>
                </a:lnTo>
                <a:lnTo>
                  <a:pt x="3306" y="342"/>
                </a:lnTo>
                <a:lnTo>
                  <a:pt x="3298" y="340"/>
                </a:lnTo>
                <a:lnTo>
                  <a:pt x="3286" y="340"/>
                </a:lnTo>
                <a:lnTo>
                  <a:pt x="3270" y="342"/>
                </a:lnTo>
                <a:lnTo>
                  <a:pt x="3256" y="344"/>
                </a:lnTo>
                <a:lnTo>
                  <a:pt x="3252" y="344"/>
                </a:lnTo>
                <a:lnTo>
                  <a:pt x="3254" y="342"/>
                </a:lnTo>
                <a:lnTo>
                  <a:pt x="3260" y="336"/>
                </a:lnTo>
                <a:lnTo>
                  <a:pt x="3266" y="332"/>
                </a:lnTo>
                <a:lnTo>
                  <a:pt x="3268" y="324"/>
                </a:lnTo>
                <a:lnTo>
                  <a:pt x="3270" y="320"/>
                </a:lnTo>
                <a:lnTo>
                  <a:pt x="3268" y="318"/>
                </a:lnTo>
                <a:lnTo>
                  <a:pt x="3264" y="314"/>
                </a:lnTo>
                <a:lnTo>
                  <a:pt x="3260" y="310"/>
                </a:lnTo>
                <a:lnTo>
                  <a:pt x="3250" y="302"/>
                </a:lnTo>
                <a:lnTo>
                  <a:pt x="3246" y="296"/>
                </a:lnTo>
                <a:lnTo>
                  <a:pt x="3244" y="290"/>
                </a:lnTo>
                <a:lnTo>
                  <a:pt x="3244" y="286"/>
                </a:lnTo>
                <a:lnTo>
                  <a:pt x="3244" y="282"/>
                </a:lnTo>
                <a:lnTo>
                  <a:pt x="3242" y="278"/>
                </a:lnTo>
                <a:lnTo>
                  <a:pt x="3234" y="274"/>
                </a:lnTo>
                <a:lnTo>
                  <a:pt x="3220" y="272"/>
                </a:lnTo>
                <a:lnTo>
                  <a:pt x="3206" y="272"/>
                </a:lnTo>
                <a:lnTo>
                  <a:pt x="3200" y="276"/>
                </a:lnTo>
                <a:lnTo>
                  <a:pt x="3196" y="280"/>
                </a:lnTo>
                <a:lnTo>
                  <a:pt x="3196" y="286"/>
                </a:lnTo>
                <a:lnTo>
                  <a:pt x="3198" y="292"/>
                </a:lnTo>
                <a:lnTo>
                  <a:pt x="3198" y="296"/>
                </a:lnTo>
                <a:lnTo>
                  <a:pt x="3196" y="298"/>
                </a:lnTo>
                <a:lnTo>
                  <a:pt x="3194" y="298"/>
                </a:lnTo>
                <a:lnTo>
                  <a:pt x="3186" y="296"/>
                </a:lnTo>
                <a:lnTo>
                  <a:pt x="3178" y="292"/>
                </a:lnTo>
                <a:lnTo>
                  <a:pt x="3174" y="286"/>
                </a:lnTo>
                <a:lnTo>
                  <a:pt x="3174" y="282"/>
                </a:lnTo>
                <a:lnTo>
                  <a:pt x="3176" y="278"/>
                </a:lnTo>
                <a:lnTo>
                  <a:pt x="3176" y="272"/>
                </a:lnTo>
                <a:lnTo>
                  <a:pt x="3174" y="270"/>
                </a:lnTo>
                <a:lnTo>
                  <a:pt x="3166" y="266"/>
                </a:lnTo>
                <a:lnTo>
                  <a:pt x="3152" y="264"/>
                </a:lnTo>
                <a:lnTo>
                  <a:pt x="3144" y="264"/>
                </a:lnTo>
                <a:lnTo>
                  <a:pt x="3134" y="260"/>
                </a:lnTo>
                <a:lnTo>
                  <a:pt x="3118" y="252"/>
                </a:lnTo>
                <a:lnTo>
                  <a:pt x="3082" y="228"/>
                </a:lnTo>
                <a:lnTo>
                  <a:pt x="3062" y="216"/>
                </a:lnTo>
                <a:lnTo>
                  <a:pt x="3040" y="204"/>
                </a:lnTo>
                <a:lnTo>
                  <a:pt x="3028" y="200"/>
                </a:lnTo>
                <a:lnTo>
                  <a:pt x="3014" y="198"/>
                </a:lnTo>
                <a:lnTo>
                  <a:pt x="3002" y="196"/>
                </a:lnTo>
                <a:lnTo>
                  <a:pt x="2988" y="196"/>
                </a:lnTo>
                <a:lnTo>
                  <a:pt x="2972" y="198"/>
                </a:lnTo>
                <a:lnTo>
                  <a:pt x="2970" y="200"/>
                </a:lnTo>
                <a:lnTo>
                  <a:pt x="2968" y="202"/>
                </a:lnTo>
                <a:lnTo>
                  <a:pt x="2970" y="206"/>
                </a:lnTo>
                <a:lnTo>
                  <a:pt x="2976" y="210"/>
                </a:lnTo>
                <a:lnTo>
                  <a:pt x="2982" y="214"/>
                </a:lnTo>
                <a:lnTo>
                  <a:pt x="2984" y="218"/>
                </a:lnTo>
                <a:lnTo>
                  <a:pt x="2982" y="220"/>
                </a:lnTo>
                <a:lnTo>
                  <a:pt x="2980" y="222"/>
                </a:lnTo>
                <a:lnTo>
                  <a:pt x="2966" y="222"/>
                </a:lnTo>
                <a:lnTo>
                  <a:pt x="2950" y="224"/>
                </a:lnTo>
                <a:lnTo>
                  <a:pt x="2940" y="226"/>
                </a:lnTo>
                <a:lnTo>
                  <a:pt x="2936" y="228"/>
                </a:lnTo>
                <a:lnTo>
                  <a:pt x="2932" y="232"/>
                </a:lnTo>
                <a:lnTo>
                  <a:pt x="2926" y="244"/>
                </a:lnTo>
                <a:lnTo>
                  <a:pt x="2924" y="250"/>
                </a:lnTo>
                <a:lnTo>
                  <a:pt x="2920" y="254"/>
                </a:lnTo>
                <a:lnTo>
                  <a:pt x="2910" y="260"/>
                </a:lnTo>
                <a:lnTo>
                  <a:pt x="2900" y="266"/>
                </a:lnTo>
                <a:lnTo>
                  <a:pt x="2894" y="272"/>
                </a:lnTo>
                <a:lnTo>
                  <a:pt x="2888" y="280"/>
                </a:lnTo>
                <a:lnTo>
                  <a:pt x="2886" y="284"/>
                </a:lnTo>
                <a:lnTo>
                  <a:pt x="2886" y="286"/>
                </a:lnTo>
                <a:lnTo>
                  <a:pt x="2888" y="290"/>
                </a:lnTo>
                <a:lnTo>
                  <a:pt x="2892" y="292"/>
                </a:lnTo>
                <a:lnTo>
                  <a:pt x="2904" y="294"/>
                </a:lnTo>
                <a:lnTo>
                  <a:pt x="2918" y="296"/>
                </a:lnTo>
                <a:lnTo>
                  <a:pt x="2946" y="296"/>
                </a:lnTo>
                <a:lnTo>
                  <a:pt x="2954" y="298"/>
                </a:lnTo>
                <a:lnTo>
                  <a:pt x="2958" y="298"/>
                </a:lnTo>
                <a:lnTo>
                  <a:pt x="2958" y="300"/>
                </a:lnTo>
                <a:lnTo>
                  <a:pt x="2954" y="302"/>
                </a:lnTo>
                <a:lnTo>
                  <a:pt x="2950" y="306"/>
                </a:lnTo>
                <a:lnTo>
                  <a:pt x="2940" y="308"/>
                </a:lnTo>
                <a:lnTo>
                  <a:pt x="2926" y="306"/>
                </a:lnTo>
                <a:lnTo>
                  <a:pt x="2910" y="304"/>
                </a:lnTo>
                <a:lnTo>
                  <a:pt x="2882" y="300"/>
                </a:lnTo>
                <a:lnTo>
                  <a:pt x="2874" y="302"/>
                </a:lnTo>
                <a:lnTo>
                  <a:pt x="2870" y="302"/>
                </a:lnTo>
                <a:lnTo>
                  <a:pt x="2870" y="306"/>
                </a:lnTo>
                <a:lnTo>
                  <a:pt x="2870" y="312"/>
                </a:lnTo>
                <a:lnTo>
                  <a:pt x="2872" y="318"/>
                </a:lnTo>
                <a:lnTo>
                  <a:pt x="2876" y="324"/>
                </a:lnTo>
                <a:lnTo>
                  <a:pt x="2884" y="330"/>
                </a:lnTo>
                <a:lnTo>
                  <a:pt x="2900" y="344"/>
                </a:lnTo>
                <a:lnTo>
                  <a:pt x="2922" y="360"/>
                </a:lnTo>
                <a:close/>
                <a:moveTo>
                  <a:pt x="2814" y="444"/>
                </a:moveTo>
                <a:lnTo>
                  <a:pt x="2814" y="444"/>
                </a:lnTo>
                <a:lnTo>
                  <a:pt x="2818" y="448"/>
                </a:lnTo>
                <a:lnTo>
                  <a:pt x="2820" y="450"/>
                </a:lnTo>
                <a:lnTo>
                  <a:pt x="2826" y="454"/>
                </a:lnTo>
                <a:lnTo>
                  <a:pt x="2842" y="458"/>
                </a:lnTo>
                <a:lnTo>
                  <a:pt x="2850" y="462"/>
                </a:lnTo>
                <a:lnTo>
                  <a:pt x="2850" y="464"/>
                </a:lnTo>
                <a:lnTo>
                  <a:pt x="2846" y="466"/>
                </a:lnTo>
                <a:lnTo>
                  <a:pt x="2840" y="468"/>
                </a:lnTo>
                <a:lnTo>
                  <a:pt x="2830" y="472"/>
                </a:lnTo>
                <a:lnTo>
                  <a:pt x="2832" y="474"/>
                </a:lnTo>
                <a:lnTo>
                  <a:pt x="2838" y="474"/>
                </a:lnTo>
                <a:lnTo>
                  <a:pt x="2848" y="476"/>
                </a:lnTo>
                <a:lnTo>
                  <a:pt x="2852" y="478"/>
                </a:lnTo>
                <a:lnTo>
                  <a:pt x="2856" y="482"/>
                </a:lnTo>
                <a:lnTo>
                  <a:pt x="2856" y="486"/>
                </a:lnTo>
                <a:lnTo>
                  <a:pt x="2858" y="490"/>
                </a:lnTo>
                <a:lnTo>
                  <a:pt x="2860" y="490"/>
                </a:lnTo>
                <a:lnTo>
                  <a:pt x="2864" y="490"/>
                </a:lnTo>
                <a:lnTo>
                  <a:pt x="2872" y="488"/>
                </a:lnTo>
                <a:lnTo>
                  <a:pt x="2884" y="484"/>
                </a:lnTo>
                <a:lnTo>
                  <a:pt x="2896" y="482"/>
                </a:lnTo>
                <a:lnTo>
                  <a:pt x="2920" y="478"/>
                </a:lnTo>
                <a:lnTo>
                  <a:pt x="2930" y="476"/>
                </a:lnTo>
                <a:lnTo>
                  <a:pt x="2938" y="474"/>
                </a:lnTo>
                <a:lnTo>
                  <a:pt x="2940" y="470"/>
                </a:lnTo>
                <a:lnTo>
                  <a:pt x="2938" y="466"/>
                </a:lnTo>
                <a:lnTo>
                  <a:pt x="2936" y="460"/>
                </a:lnTo>
                <a:lnTo>
                  <a:pt x="2938" y="456"/>
                </a:lnTo>
                <a:lnTo>
                  <a:pt x="2946" y="450"/>
                </a:lnTo>
                <a:lnTo>
                  <a:pt x="2948" y="448"/>
                </a:lnTo>
                <a:lnTo>
                  <a:pt x="2950" y="446"/>
                </a:lnTo>
                <a:lnTo>
                  <a:pt x="2946" y="442"/>
                </a:lnTo>
                <a:lnTo>
                  <a:pt x="2938" y="436"/>
                </a:lnTo>
                <a:lnTo>
                  <a:pt x="2928" y="432"/>
                </a:lnTo>
                <a:lnTo>
                  <a:pt x="2920" y="430"/>
                </a:lnTo>
                <a:lnTo>
                  <a:pt x="2908" y="430"/>
                </a:lnTo>
                <a:lnTo>
                  <a:pt x="2898" y="428"/>
                </a:lnTo>
                <a:lnTo>
                  <a:pt x="2890" y="424"/>
                </a:lnTo>
                <a:lnTo>
                  <a:pt x="2880" y="420"/>
                </a:lnTo>
                <a:lnTo>
                  <a:pt x="2868" y="412"/>
                </a:lnTo>
                <a:lnTo>
                  <a:pt x="2854" y="408"/>
                </a:lnTo>
                <a:lnTo>
                  <a:pt x="2840" y="406"/>
                </a:lnTo>
                <a:lnTo>
                  <a:pt x="2828" y="404"/>
                </a:lnTo>
                <a:lnTo>
                  <a:pt x="2816" y="406"/>
                </a:lnTo>
                <a:lnTo>
                  <a:pt x="2810" y="408"/>
                </a:lnTo>
                <a:lnTo>
                  <a:pt x="2806" y="414"/>
                </a:lnTo>
                <a:lnTo>
                  <a:pt x="2806" y="416"/>
                </a:lnTo>
                <a:lnTo>
                  <a:pt x="2806" y="420"/>
                </a:lnTo>
                <a:lnTo>
                  <a:pt x="2808" y="426"/>
                </a:lnTo>
                <a:lnTo>
                  <a:pt x="2808" y="430"/>
                </a:lnTo>
                <a:lnTo>
                  <a:pt x="2804" y="432"/>
                </a:lnTo>
                <a:lnTo>
                  <a:pt x="2802" y="434"/>
                </a:lnTo>
                <a:lnTo>
                  <a:pt x="2800" y="436"/>
                </a:lnTo>
                <a:lnTo>
                  <a:pt x="2800" y="438"/>
                </a:lnTo>
                <a:lnTo>
                  <a:pt x="2814" y="444"/>
                </a:lnTo>
                <a:close/>
                <a:moveTo>
                  <a:pt x="2764" y="326"/>
                </a:moveTo>
                <a:lnTo>
                  <a:pt x="2764" y="326"/>
                </a:lnTo>
                <a:lnTo>
                  <a:pt x="2774" y="334"/>
                </a:lnTo>
                <a:lnTo>
                  <a:pt x="2780" y="334"/>
                </a:lnTo>
                <a:lnTo>
                  <a:pt x="2784" y="334"/>
                </a:lnTo>
                <a:lnTo>
                  <a:pt x="2788" y="332"/>
                </a:lnTo>
                <a:lnTo>
                  <a:pt x="2790" y="330"/>
                </a:lnTo>
                <a:lnTo>
                  <a:pt x="2792" y="324"/>
                </a:lnTo>
                <a:lnTo>
                  <a:pt x="2792" y="316"/>
                </a:lnTo>
                <a:lnTo>
                  <a:pt x="2788" y="308"/>
                </a:lnTo>
                <a:lnTo>
                  <a:pt x="2780" y="302"/>
                </a:lnTo>
                <a:lnTo>
                  <a:pt x="2770" y="298"/>
                </a:lnTo>
                <a:lnTo>
                  <a:pt x="2760" y="296"/>
                </a:lnTo>
                <a:lnTo>
                  <a:pt x="2750" y="296"/>
                </a:lnTo>
                <a:lnTo>
                  <a:pt x="2742" y="298"/>
                </a:lnTo>
                <a:lnTo>
                  <a:pt x="2736" y="302"/>
                </a:lnTo>
                <a:lnTo>
                  <a:pt x="2734" y="306"/>
                </a:lnTo>
                <a:lnTo>
                  <a:pt x="2734" y="310"/>
                </a:lnTo>
                <a:lnTo>
                  <a:pt x="2736" y="314"/>
                </a:lnTo>
                <a:lnTo>
                  <a:pt x="2738" y="316"/>
                </a:lnTo>
                <a:lnTo>
                  <a:pt x="2744" y="320"/>
                </a:lnTo>
                <a:lnTo>
                  <a:pt x="2752" y="320"/>
                </a:lnTo>
                <a:lnTo>
                  <a:pt x="2758" y="322"/>
                </a:lnTo>
                <a:lnTo>
                  <a:pt x="2764" y="326"/>
                </a:lnTo>
                <a:close/>
                <a:moveTo>
                  <a:pt x="2352" y="636"/>
                </a:moveTo>
                <a:lnTo>
                  <a:pt x="2352" y="636"/>
                </a:lnTo>
                <a:lnTo>
                  <a:pt x="2346" y="642"/>
                </a:lnTo>
                <a:lnTo>
                  <a:pt x="2344" y="644"/>
                </a:lnTo>
                <a:lnTo>
                  <a:pt x="2346" y="646"/>
                </a:lnTo>
                <a:lnTo>
                  <a:pt x="2350" y="648"/>
                </a:lnTo>
                <a:lnTo>
                  <a:pt x="2360" y="650"/>
                </a:lnTo>
                <a:lnTo>
                  <a:pt x="2370" y="652"/>
                </a:lnTo>
                <a:lnTo>
                  <a:pt x="2378" y="654"/>
                </a:lnTo>
                <a:lnTo>
                  <a:pt x="2384" y="658"/>
                </a:lnTo>
                <a:lnTo>
                  <a:pt x="2386" y="662"/>
                </a:lnTo>
                <a:lnTo>
                  <a:pt x="2386" y="664"/>
                </a:lnTo>
                <a:lnTo>
                  <a:pt x="2382" y="670"/>
                </a:lnTo>
                <a:lnTo>
                  <a:pt x="2378" y="672"/>
                </a:lnTo>
                <a:lnTo>
                  <a:pt x="2370" y="672"/>
                </a:lnTo>
                <a:lnTo>
                  <a:pt x="2362" y="670"/>
                </a:lnTo>
                <a:lnTo>
                  <a:pt x="2340" y="666"/>
                </a:lnTo>
                <a:lnTo>
                  <a:pt x="2326" y="666"/>
                </a:lnTo>
                <a:lnTo>
                  <a:pt x="2312" y="668"/>
                </a:lnTo>
                <a:lnTo>
                  <a:pt x="2298" y="670"/>
                </a:lnTo>
                <a:lnTo>
                  <a:pt x="2292" y="670"/>
                </a:lnTo>
                <a:lnTo>
                  <a:pt x="2288" y="666"/>
                </a:lnTo>
                <a:lnTo>
                  <a:pt x="2286" y="662"/>
                </a:lnTo>
                <a:lnTo>
                  <a:pt x="2282" y="656"/>
                </a:lnTo>
                <a:lnTo>
                  <a:pt x="2278" y="648"/>
                </a:lnTo>
                <a:lnTo>
                  <a:pt x="2266" y="638"/>
                </a:lnTo>
                <a:lnTo>
                  <a:pt x="2250" y="624"/>
                </a:lnTo>
                <a:lnTo>
                  <a:pt x="2230" y="616"/>
                </a:lnTo>
                <a:lnTo>
                  <a:pt x="2216" y="612"/>
                </a:lnTo>
                <a:lnTo>
                  <a:pt x="2206" y="612"/>
                </a:lnTo>
                <a:lnTo>
                  <a:pt x="2196" y="614"/>
                </a:lnTo>
                <a:lnTo>
                  <a:pt x="2190" y="618"/>
                </a:lnTo>
                <a:lnTo>
                  <a:pt x="2186" y="620"/>
                </a:lnTo>
                <a:lnTo>
                  <a:pt x="2180" y="618"/>
                </a:lnTo>
                <a:lnTo>
                  <a:pt x="2174" y="610"/>
                </a:lnTo>
                <a:lnTo>
                  <a:pt x="2168" y="602"/>
                </a:lnTo>
                <a:lnTo>
                  <a:pt x="2160" y="596"/>
                </a:lnTo>
                <a:lnTo>
                  <a:pt x="2152" y="594"/>
                </a:lnTo>
                <a:lnTo>
                  <a:pt x="2142" y="596"/>
                </a:lnTo>
                <a:lnTo>
                  <a:pt x="2132" y="598"/>
                </a:lnTo>
                <a:lnTo>
                  <a:pt x="2120" y="602"/>
                </a:lnTo>
                <a:lnTo>
                  <a:pt x="2090" y="614"/>
                </a:lnTo>
                <a:lnTo>
                  <a:pt x="2072" y="622"/>
                </a:lnTo>
                <a:lnTo>
                  <a:pt x="2072" y="624"/>
                </a:lnTo>
                <a:lnTo>
                  <a:pt x="2072" y="626"/>
                </a:lnTo>
                <a:lnTo>
                  <a:pt x="2076" y="628"/>
                </a:lnTo>
                <a:lnTo>
                  <a:pt x="2076" y="632"/>
                </a:lnTo>
                <a:lnTo>
                  <a:pt x="2072" y="638"/>
                </a:lnTo>
                <a:lnTo>
                  <a:pt x="2062" y="646"/>
                </a:lnTo>
                <a:lnTo>
                  <a:pt x="2054" y="654"/>
                </a:lnTo>
                <a:lnTo>
                  <a:pt x="2050" y="658"/>
                </a:lnTo>
                <a:lnTo>
                  <a:pt x="2050" y="662"/>
                </a:lnTo>
                <a:lnTo>
                  <a:pt x="2052" y="662"/>
                </a:lnTo>
                <a:lnTo>
                  <a:pt x="2056" y="664"/>
                </a:lnTo>
                <a:lnTo>
                  <a:pt x="2056" y="666"/>
                </a:lnTo>
                <a:lnTo>
                  <a:pt x="2052" y="670"/>
                </a:lnTo>
                <a:lnTo>
                  <a:pt x="2044" y="676"/>
                </a:lnTo>
                <a:lnTo>
                  <a:pt x="2034" y="684"/>
                </a:lnTo>
                <a:lnTo>
                  <a:pt x="2030" y="690"/>
                </a:lnTo>
                <a:lnTo>
                  <a:pt x="2032" y="694"/>
                </a:lnTo>
                <a:lnTo>
                  <a:pt x="2036" y="696"/>
                </a:lnTo>
                <a:lnTo>
                  <a:pt x="2056" y="702"/>
                </a:lnTo>
                <a:lnTo>
                  <a:pt x="2084" y="710"/>
                </a:lnTo>
                <a:lnTo>
                  <a:pt x="2096" y="712"/>
                </a:lnTo>
                <a:lnTo>
                  <a:pt x="2106" y="712"/>
                </a:lnTo>
                <a:lnTo>
                  <a:pt x="2114" y="710"/>
                </a:lnTo>
                <a:lnTo>
                  <a:pt x="2118" y="708"/>
                </a:lnTo>
                <a:lnTo>
                  <a:pt x="2124" y="702"/>
                </a:lnTo>
                <a:lnTo>
                  <a:pt x="2126" y="702"/>
                </a:lnTo>
                <a:lnTo>
                  <a:pt x="2130" y="704"/>
                </a:lnTo>
                <a:lnTo>
                  <a:pt x="2136" y="712"/>
                </a:lnTo>
                <a:lnTo>
                  <a:pt x="2140" y="714"/>
                </a:lnTo>
                <a:lnTo>
                  <a:pt x="2144" y="716"/>
                </a:lnTo>
                <a:lnTo>
                  <a:pt x="2148" y="714"/>
                </a:lnTo>
                <a:lnTo>
                  <a:pt x="2154" y="714"/>
                </a:lnTo>
                <a:lnTo>
                  <a:pt x="2158" y="710"/>
                </a:lnTo>
                <a:lnTo>
                  <a:pt x="2164" y="704"/>
                </a:lnTo>
                <a:lnTo>
                  <a:pt x="2174" y="692"/>
                </a:lnTo>
                <a:lnTo>
                  <a:pt x="2180" y="686"/>
                </a:lnTo>
                <a:lnTo>
                  <a:pt x="2182" y="686"/>
                </a:lnTo>
                <a:lnTo>
                  <a:pt x="2184" y="688"/>
                </a:lnTo>
                <a:lnTo>
                  <a:pt x="2182" y="696"/>
                </a:lnTo>
                <a:lnTo>
                  <a:pt x="2182" y="700"/>
                </a:lnTo>
                <a:lnTo>
                  <a:pt x="2184" y="704"/>
                </a:lnTo>
                <a:lnTo>
                  <a:pt x="2188" y="706"/>
                </a:lnTo>
                <a:lnTo>
                  <a:pt x="2196" y="706"/>
                </a:lnTo>
                <a:lnTo>
                  <a:pt x="2222" y="704"/>
                </a:lnTo>
                <a:lnTo>
                  <a:pt x="2262" y="698"/>
                </a:lnTo>
                <a:lnTo>
                  <a:pt x="2282" y="694"/>
                </a:lnTo>
                <a:lnTo>
                  <a:pt x="2292" y="694"/>
                </a:lnTo>
                <a:lnTo>
                  <a:pt x="2296" y="696"/>
                </a:lnTo>
                <a:lnTo>
                  <a:pt x="2294" y="700"/>
                </a:lnTo>
                <a:lnTo>
                  <a:pt x="2286" y="702"/>
                </a:lnTo>
                <a:lnTo>
                  <a:pt x="2274" y="706"/>
                </a:lnTo>
                <a:lnTo>
                  <a:pt x="2258" y="710"/>
                </a:lnTo>
                <a:lnTo>
                  <a:pt x="2242" y="712"/>
                </a:lnTo>
                <a:lnTo>
                  <a:pt x="2206" y="718"/>
                </a:lnTo>
                <a:lnTo>
                  <a:pt x="2188" y="722"/>
                </a:lnTo>
                <a:lnTo>
                  <a:pt x="2176" y="726"/>
                </a:lnTo>
                <a:lnTo>
                  <a:pt x="2166" y="732"/>
                </a:lnTo>
                <a:lnTo>
                  <a:pt x="2164" y="734"/>
                </a:lnTo>
                <a:lnTo>
                  <a:pt x="2164" y="738"/>
                </a:lnTo>
                <a:lnTo>
                  <a:pt x="2164" y="740"/>
                </a:lnTo>
                <a:lnTo>
                  <a:pt x="2168" y="744"/>
                </a:lnTo>
                <a:lnTo>
                  <a:pt x="2184" y="752"/>
                </a:lnTo>
                <a:lnTo>
                  <a:pt x="2196" y="756"/>
                </a:lnTo>
                <a:lnTo>
                  <a:pt x="2210" y="758"/>
                </a:lnTo>
                <a:lnTo>
                  <a:pt x="2222" y="756"/>
                </a:lnTo>
                <a:lnTo>
                  <a:pt x="2236" y="756"/>
                </a:lnTo>
                <a:lnTo>
                  <a:pt x="2266" y="748"/>
                </a:lnTo>
                <a:lnTo>
                  <a:pt x="2298" y="740"/>
                </a:lnTo>
                <a:lnTo>
                  <a:pt x="2312" y="736"/>
                </a:lnTo>
                <a:lnTo>
                  <a:pt x="2326" y="730"/>
                </a:lnTo>
                <a:lnTo>
                  <a:pt x="2348" y="718"/>
                </a:lnTo>
                <a:lnTo>
                  <a:pt x="2360" y="714"/>
                </a:lnTo>
                <a:lnTo>
                  <a:pt x="2370" y="712"/>
                </a:lnTo>
                <a:lnTo>
                  <a:pt x="2380" y="712"/>
                </a:lnTo>
                <a:lnTo>
                  <a:pt x="2390" y="714"/>
                </a:lnTo>
                <a:lnTo>
                  <a:pt x="2400" y="716"/>
                </a:lnTo>
                <a:lnTo>
                  <a:pt x="2408" y="716"/>
                </a:lnTo>
                <a:lnTo>
                  <a:pt x="2412" y="716"/>
                </a:lnTo>
                <a:lnTo>
                  <a:pt x="2416" y="714"/>
                </a:lnTo>
                <a:lnTo>
                  <a:pt x="2420" y="712"/>
                </a:lnTo>
                <a:lnTo>
                  <a:pt x="2424" y="710"/>
                </a:lnTo>
                <a:lnTo>
                  <a:pt x="2430" y="710"/>
                </a:lnTo>
                <a:lnTo>
                  <a:pt x="2440" y="712"/>
                </a:lnTo>
                <a:lnTo>
                  <a:pt x="2450" y="714"/>
                </a:lnTo>
                <a:lnTo>
                  <a:pt x="2460" y="716"/>
                </a:lnTo>
                <a:lnTo>
                  <a:pt x="2472" y="714"/>
                </a:lnTo>
                <a:lnTo>
                  <a:pt x="2480" y="710"/>
                </a:lnTo>
                <a:lnTo>
                  <a:pt x="2490" y="704"/>
                </a:lnTo>
                <a:lnTo>
                  <a:pt x="2500" y="696"/>
                </a:lnTo>
                <a:lnTo>
                  <a:pt x="2512" y="684"/>
                </a:lnTo>
                <a:lnTo>
                  <a:pt x="2522" y="672"/>
                </a:lnTo>
                <a:lnTo>
                  <a:pt x="2526" y="664"/>
                </a:lnTo>
                <a:lnTo>
                  <a:pt x="2530" y="658"/>
                </a:lnTo>
                <a:lnTo>
                  <a:pt x="2530" y="654"/>
                </a:lnTo>
                <a:lnTo>
                  <a:pt x="2530" y="648"/>
                </a:lnTo>
                <a:lnTo>
                  <a:pt x="2526" y="644"/>
                </a:lnTo>
                <a:lnTo>
                  <a:pt x="2522" y="642"/>
                </a:lnTo>
                <a:lnTo>
                  <a:pt x="2512" y="636"/>
                </a:lnTo>
                <a:lnTo>
                  <a:pt x="2500" y="634"/>
                </a:lnTo>
                <a:lnTo>
                  <a:pt x="2486" y="632"/>
                </a:lnTo>
                <a:lnTo>
                  <a:pt x="2474" y="632"/>
                </a:lnTo>
                <a:lnTo>
                  <a:pt x="2466" y="634"/>
                </a:lnTo>
                <a:lnTo>
                  <a:pt x="2450" y="640"/>
                </a:lnTo>
                <a:lnTo>
                  <a:pt x="2436" y="646"/>
                </a:lnTo>
                <a:lnTo>
                  <a:pt x="2432" y="646"/>
                </a:lnTo>
                <a:lnTo>
                  <a:pt x="2428" y="646"/>
                </a:lnTo>
                <a:lnTo>
                  <a:pt x="2428" y="644"/>
                </a:lnTo>
                <a:lnTo>
                  <a:pt x="2430" y="638"/>
                </a:lnTo>
                <a:lnTo>
                  <a:pt x="2432" y="632"/>
                </a:lnTo>
                <a:lnTo>
                  <a:pt x="2430" y="630"/>
                </a:lnTo>
                <a:lnTo>
                  <a:pt x="2424" y="628"/>
                </a:lnTo>
                <a:lnTo>
                  <a:pt x="2420" y="626"/>
                </a:lnTo>
                <a:lnTo>
                  <a:pt x="2414" y="626"/>
                </a:lnTo>
                <a:lnTo>
                  <a:pt x="2412" y="624"/>
                </a:lnTo>
                <a:lnTo>
                  <a:pt x="2410" y="622"/>
                </a:lnTo>
                <a:lnTo>
                  <a:pt x="2414" y="618"/>
                </a:lnTo>
                <a:lnTo>
                  <a:pt x="2418" y="612"/>
                </a:lnTo>
                <a:lnTo>
                  <a:pt x="2418" y="610"/>
                </a:lnTo>
                <a:lnTo>
                  <a:pt x="2416" y="608"/>
                </a:lnTo>
                <a:lnTo>
                  <a:pt x="2414" y="606"/>
                </a:lnTo>
                <a:lnTo>
                  <a:pt x="2410" y="604"/>
                </a:lnTo>
                <a:lnTo>
                  <a:pt x="2406" y="600"/>
                </a:lnTo>
                <a:lnTo>
                  <a:pt x="2402" y="592"/>
                </a:lnTo>
                <a:lnTo>
                  <a:pt x="2400" y="582"/>
                </a:lnTo>
                <a:lnTo>
                  <a:pt x="2398" y="574"/>
                </a:lnTo>
                <a:lnTo>
                  <a:pt x="2394" y="568"/>
                </a:lnTo>
                <a:lnTo>
                  <a:pt x="2388" y="566"/>
                </a:lnTo>
                <a:lnTo>
                  <a:pt x="2380" y="568"/>
                </a:lnTo>
                <a:lnTo>
                  <a:pt x="2370" y="570"/>
                </a:lnTo>
                <a:lnTo>
                  <a:pt x="2358" y="576"/>
                </a:lnTo>
                <a:lnTo>
                  <a:pt x="2332" y="594"/>
                </a:lnTo>
                <a:lnTo>
                  <a:pt x="2324" y="598"/>
                </a:lnTo>
                <a:lnTo>
                  <a:pt x="2322" y="602"/>
                </a:lnTo>
                <a:lnTo>
                  <a:pt x="2320" y="604"/>
                </a:lnTo>
                <a:lnTo>
                  <a:pt x="2322" y="608"/>
                </a:lnTo>
                <a:lnTo>
                  <a:pt x="2328" y="612"/>
                </a:lnTo>
                <a:lnTo>
                  <a:pt x="2338" y="616"/>
                </a:lnTo>
                <a:lnTo>
                  <a:pt x="2350" y="620"/>
                </a:lnTo>
                <a:lnTo>
                  <a:pt x="2358" y="624"/>
                </a:lnTo>
                <a:lnTo>
                  <a:pt x="2360" y="626"/>
                </a:lnTo>
                <a:lnTo>
                  <a:pt x="2360" y="628"/>
                </a:lnTo>
                <a:lnTo>
                  <a:pt x="2358" y="632"/>
                </a:lnTo>
                <a:lnTo>
                  <a:pt x="2352" y="636"/>
                </a:lnTo>
                <a:close/>
                <a:moveTo>
                  <a:pt x="2556" y="544"/>
                </a:moveTo>
                <a:lnTo>
                  <a:pt x="2556" y="544"/>
                </a:lnTo>
                <a:lnTo>
                  <a:pt x="2566" y="544"/>
                </a:lnTo>
                <a:lnTo>
                  <a:pt x="2568" y="542"/>
                </a:lnTo>
                <a:lnTo>
                  <a:pt x="2570" y="540"/>
                </a:lnTo>
                <a:lnTo>
                  <a:pt x="2570" y="536"/>
                </a:lnTo>
                <a:lnTo>
                  <a:pt x="2568" y="532"/>
                </a:lnTo>
                <a:lnTo>
                  <a:pt x="2556" y="520"/>
                </a:lnTo>
                <a:lnTo>
                  <a:pt x="2546" y="512"/>
                </a:lnTo>
                <a:lnTo>
                  <a:pt x="2536" y="504"/>
                </a:lnTo>
                <a:lnTo>
                  <a:pt x="2526" y="500"/>
                </a:lnTo>
                <a:lnTo>
                  <a:pt x="2516" y="496"/>
                </a:lnTo>
                <a:lnTo>
                  <a:pt x="2508" y="494"/>
                </a:lnTo>
                <a:lnTo>
                  <a:pt x="2502" y="494"/>
                </a:lnTo>
                <a:lnTo>
                  <a:pt x="2500" y="496"/>
                </a:lnTo>
                <a:lnTo>
                  <a:pt x="2500" y="500"/>
                </a:lnTo>
                <a:lnTo>
                  <a:pt x="2508" y="514"/>
                </a:lnTo>
                <a:lnTo>
                  <a:pt x="2518" y="530"/>
                </a:lnTo>
                <a:lnTo>
                  <a:pt x="2524" y="536"/>
                </a:lnTo>
                <a:lnTo>
                  <a:pt x="2534" y="542"/>
                </a:lnTo>
                <a:lnTo>
                  <a:pt x="2544" y="544"/>
                </a:lnTo>
                <a:lnTo>
                  <a:pt x="2556" y="544"/>
                </a:lnTo>
                <a:close/>
                <a:moveTo>
                  <a:pt x="1828" y="630"/>
                </a:moveTo>
                <a:lnTo>
                  <a:pt x="1828" y="630"/>
                </a:lnTo>
                <a:lnTo>
                  <a:pt x="1826" y="636"/>
                </a:lnTo>
                <a:lnTo>
                  <a:pt x="1826" y="638"/>
                </a:lnTo>
                <a:lnTo>
                  <a:pt x="1828" y="640"/>
                </a:lnTo>
                <a:lnTo>
                  <a:pt x="1830" y="640"/>
                </a:lnTo>
                <a:lnTo>
                  <a:pt x="1838" y="638"/>
                </a:lnTo>
                <a:lnTo>
                  <a:pt x="1850" y="632"/>
                </a:lnTo>
                <a:lnTo>
                  <a:pt x="1856" y="628"/>
                </a:lnTo>
                <a:lnTo>
                  <a:pt x="1860" y="628"/>
                </a:lnTo>
                <a:lnTo>
                  <a:pt x="1864" y="628"/>
                </a:lnTo>
                <a:lnTo>
                  <a:pt x="1868" y="630"/>
                </a:lnTo>
                <a:lnTo>
                  <a:pt x="1874" y="634"/>
                </a:lnTo>
                <a:lnTo>
                  <a:pt x="1880" y="636"/>
                </a:lnTo>
                <a:lnTo>
                  <a:pt x="1886" y="636"/>
                </a:lnTo>
                <a:lnTo>
                  <a:pt x="1892" y="636"/>
                </a:lnTo>
                <a:lnTo>
                  <a:pt x="1896" y="632"/>
                </a:lnTo>
                <a:lnTo>
                  <a:pt x="1900" y="626"/>
                </a:lnTo>
                <a:lnTo>
                  <a:pt x="1902" y="626"/>
                </a:lnTo>
                <a:lnTo>
                  <a:pt x="1904" y="626"/>
                </a:lnTo>
                <a:lnTo>
                  <a:pt x="1908" y="634"/>
                </a:lnTo>
                <a:lnTo>
                  <a:pt x="1914" y="642"/>
                </a:lnTo>
                <a:lnTo>
                  <a:pt x="1920" y="646"/>
                </a:lnTo>
                <a:lnTo>
                  <a:pt x="1926" y="650"/>
                </a:lnTo>
                <a:lnTo>
                  <a:pt x="1934" y="650"/>
                </a:lnTo>
                <a:lnTo>
                  <a:pt x="1940" y="648"/>
                </a:lnTo>
                <a:lnTo>
                  <a:pt x="1946" y="642"/>
                </a:lnTo>
                <a:lnTo>
                  <a:pt x="1950" y="636"/>
                </a:lnTo>
                <a:lnTo>
                  <a:pt x="1952" y="624"/>
                </a:lnTo>
                <a:lnTo>
                  <a:pt x="1952" y="616"/>
                </a:lnTo>
                <a:lnTo>
                  <a:pt x="1954" y="614"/>
                </a:lnTo>
                <a:lnTo>
                  <a:pt x="1960" y="622"/>
                </a:lnTo>
                <a:lnTo>
                  <a:pt x="1964" y="626"/>
                </a:lnTo>
                <a:lnTo>
                  <a:pt x="1968" y="626"/>
                </a:lnTo>
                <a:lnTo>
                  <a:pt x="1970" y="626"/>
                </a:lnTo>
                <a:lnTo>
                  <a:pt x="1974" y="624"/>
                </a:lnTo>
                <a:lnTo>
                  <a:pt x="1978" y="620"/>
                </a:lnTo>
                <a:lnTo>
                  <a:pt x="1988" y="606"/>
                </a:lnTo>
                <a:lnTo>
                  <a:pt x="1994" y="594"/>
                </a:lnTo>
                <a:lnTo>
                  <a:pt x="1996" y="586"/>
                </a:lnTo>
                <a:lnTo>
                  <a:pt x="1996" y="580"/>
                </a:lnTo>
                <a:lnTo>
                  <a:pt x="1998" y="578"/>
                </a:lnTo>
                <a:lnTo>
                  <a:pt x="2000" y="576"/>
                </a:lnTo>
                <a:lnTo>
                  <a:pt x="2014" y="570"/>
                </a:lnTo>
                <a:lnTo>
                  <a:pt x="2020" y="568"/>
                </a:lnTo>
                <a:lnTo>
                  <a:pt x="2022" y="568"/>
                </a:lnTo>
                <a:lnTo>
                  <a:pt x="2024" y="570"/>
                </a:lnTo>
                <a:lnTo>
                  <a:pt x="2022" y="576"/>
                </a:lnTo>
                <a:lnTo>
                  <a:pt x="2020" y="582"/>
                </a:lnTo>
                <a:lnTo>
                  <a:pt x="2020" y="590"/>
                </a:lnTo>
                <a:lnTo>
                  <a:pt x="2020" y="600"/>
                </a:lnTo>
                <a:lnTo>
                  <a:pt x="2022" y="602"/>
                </a:lnTo>
                <a:lnTo>
                  <a:pt x="2024" y="606"/>
                </a:lnTo>
                <a:lnTo>
                  <a:pt x="2030" y="608"/>
                </a:lnTo>
                <a:lnTo>
                  <a:pt x="2036" y="610"/>
                </a:lnTo>
                <a:lnTo>
                  <a:pt x="2050" y="612"/>
                </a:lnTo>
                <a:lnTo>
                  <a:pt x="2056" y="610"/>
                </a:lnTo>
                <a:lnTo>
                  <a:pt x="2060" y="608"/>
                </a:lnTo>
                <a:lnTo>
                  <a:pt x="2060" y="602"/>
                </a:lnTo>
                <a:lnTo>
                  <a:pt x="2058" y="598"/>
                </a:lnTo>
                <a:lnTo>
                  <a:pt x="2058" y="594"/>
                </a:lnTo>
                <a:lnTo>
                  <a:pt x="2060" y="590"/>
                </a:lnTo>
                <a:lnTo>
                  <a:pt x="2068" y="588"/>
                </a:lnTo>
                <a:lnTo>
                  <a:pt x="2090" y="584"/>
                </a:lnTo>
                <a:lnTo>
                  <a:pt x="2098" y="580"/>
                </a:lnTo>
                <a:lnTo>
                  <a:pt x="2104" y="576"/>
                </a:lnTo>
                <a:lnTo>
                  <a:pt x="2108" y="572"/>
                </a:lnTo>
                <a:lnTo>
                  <a:pt x="2108" y="566"/>
                </a:lnTo>
                <a:lnTo>
                  <a:pt x="2104" y="560"/>
                </a:lnTo>
                <a:lnTo>
                  <a:pt x="2094" y="552"/>
                </a:lnTo>
                <a:lnTo>
                  <a:pt x="2088" y="550"/>
                </a:lnTo>
                <a:lnTo>
                  <a:pt x="2086" y="548"/>
                </a:lnTo>
                <a:lnTo>
                  <a:pt x="2086" y="544"/>
                </a:lnTo>
                <a:lnTo>
                  <a:pt x="2088" y="542"/>
                </a:lnTo>
                <a:lnTo>
                  <a:pt x="2094" y="538"/>
                </a:lnTo>
                <a:lnTo>
                  <a:pt x="2102" y="536"/>
                </a:lnTo>
                <a:lnTo>
                  <a:pt x="2110" y="532"/>
                </a:lnTo>
                <a:lnTo>
                  <a:pt x="2114" y="530"/>
                </a:lnTo>
                <a:lnTo>
                  <a:pt x="2114" y="528"/>
                </a:lnTo>
                <a:lnTo>
                  <a:pt x="2112" y="524"/>
                </a:lnTo>
                <a:lnTo>
                  <a:pt x="2102" y="520"/>
                </a:lnTo>
                <a:lnTo>
                  <a:pt x="2080" y="512"/>
                </a:lnTo>
                <a:lnTo>
                  <a:pt x="2074" y="510"/>
                </a:lnTo>
                <a:lnTo>
                  <a:pt x="2068" y="512"/>
                </a:lnTo>
                <a:lnTo>
                  <a:pt x="2064" y="512"/>
                </a:lnTo>
                <a:lnTo>
                  <a:pt x="2060" y="516"/>
                </a:lnTo>
                <a:lnTo>
                  <a:pt x="2052" y="524"/>
                </a:lnTo>
                <a:lnTo>
                  <a:pt x="2050" y="526"/>
                </a:lnTo>
                <a:lnTo>
                  <a:pt x="2046" y="528"/>
                </a:lnTo>
                <a:lnTo>
                  <a:pt x="2038" y="528"/>
                </a:lnTo>
                <a:lnTo>
                  <a:pt x="2016" y="522"/>
                </a:lnTo>
                <a:lnTo>
                  <a:pt x="2002" y="522"/>
                </a:lnTo>
                <a:lnTo>
                  <a:pt x="1984" y="526"/>
                </a:lnTo>
                <a:lnTo>
                  <a:pt x="1974" y="528"/>
                </a:lnTo>
                <a:lnTo>
                  <a:pt x="1964" y="534"/>
                </a:lnTo>
                <a:lnTo>
                  <a:pt x="1954" y="540"/>
                </a:lnTo>
                <a:lnTo>
                  <a:pt x="1942" y="548"/>
                </a:lnTo>
                <a:lnTo>
                  <a:pt x="1926" y="562"/>
                </a:lnTo>
                <a:lnTo>
                  <a:pt x="1916" y="568"/>
                </a:lnTo>
                <a:lnTo>
                  <a:pt x="1908" y="572"/>
                </a:lnTo>
                <a:lnTo>
                  <a:pt x="1904" y="574"/>
                </a:lnTo>
                <a:lnTo>
                  <a:pt x="1896" y="576"/>
                </a:lnTo>
                <a:lnTo>
                  <a:pt x="1890" y="580"/>
                </a:lnTo>
                <a:lnTo>
                  <a:pt x="1882" y="588"/>
                </a:lnTo>
                <a:lnTo>
                  <a:pt x="1872" y="596"/>
                </a:lnTo>
                <a:lnTo>
                  <a:pt x="1864" y="600"/>
                </a:lnTo>
                <a:lnTo>
                  <a:pt x="1858" y="600"/>
                </a:lnTo>
                <a:lnTo>
                  <a:pt x="1852" y="600"/>
                </a:lnTo>
                <a:lnTo>
                  <a:pt x="1848" y="598"/>
                </a:lnTo>
                <a:lnTo>
                  <a:pt x="1842" y="598"/>
                </a:lnTo>
                <a:lnTo>
                  <a:pt x="1834" y="600"/>
                </a:lnTo>
                <a:lnTo>
                  <a:pt x="1826" y="608"/>
                </a:lnTo>
                <a:lnTo>
                  <a:pt x="1818" y="616"/>
                </a:lnTo>
                <a:lnTo>
                  <a:pt x="1816" y="620"/>
                </a:lnTo>
                <a:lnTo>
                  <a:pt x="1816" y="622"/>
                </a:lnTo>
                <a:lnTo>
                  <a:pt x="1818" y="624"/>
                </a:lnTo>
                <a:lnTo>
                  <a:pt x="1826" y="626"/>
                </a:lnTo>
                <a:lnTo>
                  <a:pt x="1828" y="628"/>
                </a:lnTo>
                <a:lnTo>
                  <a:pt x="1828" y="630"/>
                </a:lnTo>
                <a:close/>
                <a:moveTo>
                  <a:pt x="2226" y="448"/>
                </a:moveTo>
                <a:lnTo>
                  <a:pt x="2226" y="448"/>
                </a:lnTo>
                <a:lnTo>
                  <a:pt x="2232" y="448"/>
                </a:lnTo>
                <a:lnTo>
                  <a:pt x="2240" y="448"/>
                </a:lnTo>
                <a:lnTo>
                  <a:pt x="2268" y="452"/>
                </a:lnTo>
                <a:lnTo>
                  <a:pt x="2278" y="452"/>
                </a:lnTo>
                <a:lnTo>
                  <a:pt x="2282" y="450"/>
                </a:lnTo>
                <a:lnTo>
                  <a:pt x="2290" y="448"/>
                </a:lnTo>
                <a:lnTo>
                  <a:pt x="2314" y="450"/>
                </a:lnTo>
                <a:lnTo>
                  <a:pt x="2330" y="450"/>
                </a:lnTo>
                <a:lnTo>
                  <a:pt x="2346" y="450"/>
                </a:lnTo>
                <a:lnTo>
                  <a:pt x="2358" y="448"/>
                </a:lnTo>
                <a:lnTo>
                  <a:pt x="2366" y="444"/>
                </a:lnTo>
                <a:lnTo>
                  <a:pt x="2368" y="440"/>
                </a:lnTo>
                <a:lnTo>
                  <a:pt x="2368" y="436"/>
                </a:lnTo>
                <a:lnTo>
                  <a:pt x="2368" y="434"/>
                </a:lnTo>
                <a:lnTo>
                  <a:pt x="2360" y="428"/>
                </a:lnTo>
                <a:lnTo>
                  <a:pt x="2344" y="422"/>
                </a:lnTo>
                <a:lnTo>
                  <a:pt x="2328" y="416"/>
                </a:lnTo>
                <a:lnTo>
                  <a:pt x="2314" y="414"/>
                </a:lnTo>
                <a:lnTo>
                  <a:pt x="2302" y="416"/>
                </a:lnTo>
                <a:lnTo>
                  <a:pt x="2292" y="418"/>
                </a:lnTo>
                <a:lnTo>
                  <a:pt x="2270" y="426"/>
                </a:lnTo>
                <a:lnTo>
                  <a:pt x="2258" y="430"/>
                </a:lnTo>
                <a:lnTo>
                  <a:pt x="2242" y="432"/>
                </a:lnTo>
                <a:lnTo>
                  <a:pt x="2228" y="434"/>
                </a:lnTo>
                <a:lnTo>
                  <a:pt x="2216" y="438"/>
                </a:lnTo>
                <a:lnTo>
                  <a:pt x="2210" y="442"/>
                </a:lnTo>
                <a:lnTo>
                  <a:pt x="2206" y="446"/>
                </a:lnTo>
                <a:lnTo>
                  <a:pt x="2208" y="450"/>
                </a:lnTo>
                <a:lnTo>
                  <a:pt x="2210" y="450"/>
                </a:lnTo>
                <a:lnTo>
                  <a:pt x="2218" y="450"/>
                </a:lnTo>
                <a:lnTo>
                  <a:pt x="2226" y="448"/>
                </a:lnTo>
                <a:close/>
                <a:moveTo>
                  <a:pt x="2308" y="518"/>
                </a:moveTo>
                <a:lnTo>
                  <a:pt x="2308" y="518"/>
                </a:lnTo>
                <a:lnTo>
                  <a:pt x="2322" y="516"/>
                </a:lnTo>
                <a:lnTo>
                  <a:pt x="2332" y="512"/>
                </a:lnTo>
                <a:lnTo>
                  <a:pt x="2338" y="508"/>
                </a:lnTo>
                <a:lnTo>
                  <a:pt x="2340" y="502"/>
                </a:lnTo>
                <a:lnTo>
                  <a:pt x="2340" y="498"/>
                </a:lnTo>
                <a:lnTo>
                  <a:pt x="2336" y="494"/>
                </a:lnTo>
                <a:lnTo>
                  <a:pt x="2328" y="490"/>
                </a:lnTo>
                <a:lnTo>
                  <a:pt x="2316" y="488"/>
                </a:lnTo>
                <a:lnTo>
                  <a:pt x="2308" y="488"/>
                </a:lnTo>
                <a:lnTo>
                  <a:pt x="2306" y="486"/>
                </a:lnTo>
                <a:lnTo>
                  <a:pt x="2320" y="484"/>
                </a:lnTo>
                <a:lnTo>
                  <a:pt x="2340" y="480"/>
                </a:lnTo>
                <a:lnTo>
                  <a:pt x="2350" y="476"/>
                </a:lnTo>
                <a:lnTo>
                  <a:pt x="2356" y="470"/>
                </a:lnTo>
                <a:lnTo>
                  <a:pt x="2356" y="468"/>
                </a:lnTo>
                <a:lnTo>
                  <a:pt x="2356" y="466"/>
                </a:lnTo>
                <a:lnTo>
                  <a:pt x="2350" y="464"/>
                </a:lnTo>
                <a:lnTo>
                  <a:pt x="2340" y="462"/>
                </a:lnTo>
                <a:lnTo>
                  <a:pt x="2326" y="462"/>
                </a:lnTo>
                <a:lnTo>
                  <a:pt x="2292" y="466"/>
                </a:lnTo>
                <a:lnTo>
                  <a:pt x="2252" y="472"/>
                </a:lnTo>
                <a:lnTo>
                  <a:pt x="2220" y="478"/>
                </a:lnTo>
                <a:lnTo>
                  <a:pt x="2212" y="482"/>
                </a:lnTo>
                <a:lnTo>
                  <a:pt x="2206" y="484"/>
                </a:lnTo>
                <a:lnTo>
                  <a:pt x="2204" y="488"/>
                </a:lnTo>
                <a:lnTo>
                  <a:pt x="2204" y="494"/>
                </a:lnTo>
                <a:lnTo>
                  <a:pt x="2210" y="508"/>
                </a:lnTo>
                <a:lnTo>
                  <a:pt x="2216" y="516"/>
                </a:lnTo>
                <a:lnTo>
                  <a:pt x="2224" y="522"/>
                </a:lnTo>
                <a:lnTo>
                  <a:pt x="2236" y="524"/>
                </a:lnTo>
                <a:lnTo>
                  <a:pt x="2248" y="526"/>
                </a:lnTo>
                <a:lnTo>
                  <a:pt x="2278" y="524"/>
                </a:lnTo>
                <a:lnTo>
                  <a:pt x="2308" y="518"/>
                </a:lnTo>
                <a:close/>
                <a:moveTo>
                  <a:pt x="2768" y="590"/>
                </a:moveTo>
                <a:lnTo>
                  <a:pt x="2768" y="590"/>
                </a:lnTo>
                <a:lnTo>
                  <a:pt x="2762" y="586"/>
                </a:lnTo>
                <a:lnTo>
                  <a:pt x="2756" y="584"/>
                </a:lnTo>
                <a:lnTo>
                  <a:pt x="2742" y="582"/>
                </a:lnTo>
                <a:lnTo>
                  <a:pt x="2728" y="584"/>
                </a:lnTo>
                <a:lnTo>
                  <a:pt x="2712" y="588"/>
                </a:lnTo>
                <a:lnTo>
                  <a:pt x="2706" y="590"/>
                </a:lnTo>
                <a:lnTo>
                  <a:pt x="2704" y="592"/>
                </a:lnTo>
                <a:lnTo>
                  <a:pt x="2704" y="596"/>
                </a:lnTo>
                <a:lnTo>
                  <a:pt x="2710" y="602"/>
                </a:lnTo>
                <a:lnTo>
                  <a:pt x="2726" y="618"/>
                </a:lnTo>
                <a:lnTo>
                  <a:pt x="2748" y="640"/>
                </a:lnTo>
                <a:lnTo>
                  <a:pt x="2728" y="630"/>
                </a:lnTo>
                <a:lnTo>
                  <a:pt x="2714" y="620"/>
                </a:lnTo>
                <a:lnTo>
                  <a:pt x="2706" y="614"/>
                </a:lnTo>
                <a:lnTo>
                  <a:pt x="2702" y="608"/>
                </a:lnTo>
                <a:lnTo>
                  <a:pt x="2698" y="604"/>
                </a:lnTo>
                <a:lnTo>
                  <a:pt x="2696" y="600"/>
                </a:lnTo>
                <a:lnTo>
                  <a:pt x="2688" y="598"/>
                </a:lnTo>
                <a:lnTo>
                  <a:pt x="2678" y="598"/>
                </a:lnTo>
                <a:lnTo>
                  <a:pt x="2666" y="598"/>
                </a:lnTo>
                <a:lnTo>
                  <a:pt x="2656" y="600"/>
                </a:lnTo>
                <a:lnTo>
                  <a:pt x="2652" y="602"/>
                </a:lnTo>
                <a:lnTo>
                  <a:pt x="2650" y="604"/>
                </a:lnTo>
                <a:lnTo>
                  <a:pt x="2652" y="610"/>
                </a:lnTo>
                <a:lnTo>
                  <a:pt x="2656" y="616"/>
                </a:lnTo>
                <a:lnTo>
                  <a:pt x="2670" y="632"/>
                </a:lnTo>
                <a:lnTo>
                  <a:pt x="2680" y="642"/>
                </a:lnTo>
                <a:lnTo>
                  <a:pt x="2680" y="644"/>
                </a:lnTo>
                <a:lnTo>
                  <a:pt x="2676" y="642"/>
                </a:lnTo>
                <a:lnTo>
                  <a:pt x="2666" y="638"/>
                </a:lnTo>
                <a:lnTo>
                  <a:pt x="2660" y="640"/>
                </a:lnTo>
                <a:lnTo>
                  <a:pt x="2656" y="642"/>
                </a:lnTo>
                <a:lnTo>
                  <a:pt x="2650" y="646"/>
                </a:lnTo>
                <a:lnTo>
                  <a:pt x="2644" y="648"/>
                </a:lnTo>
                <a:lnTo>
                  <a:pt x="2632" y="654"/>
                </a:lnTo>
                <a:lnTo>
                  <a:pt x="2628" y="656"/>
                </a:lnTo>
                <a:lnTo>
                  <a:pt x="2624" y="658"/>
                </a:lnTo>
                <a:lnTo>
                  <a:pt x="2624" y="662"/>
                </a:lnTo>
                <a:lnTo>
                  <a:pt x="2628" y="666"/>
                </a:lnTo>
                <a:lnTo>
                  <a:pt x="2632" y="668"/>
                </a:lnTo>
                <a:lnTo>
                  <a:pt x="2636" y="670"/>
                </a:lnTo>
                <a:lnTo>
                  <a:pt x="2652" y="670"/>
                </a:lnTo>
                <a:lnTo>
                  <a:pt x="2670" y="668"/>
                </a:lnTo>
                <a:lnTo>
                  <a:pt x="2690" y="664"/>
                </a:lnTo>
                <a:lnTo>
                  <a:pt x="2730" y="658"/>
                </a:lnTo>
                <a:lnTo>
                  <a:pt x="2748" y="656"/>
                </a:lnTo>
                <a:lnTo>
                  <a:pt x="2760" y="656"/>
                </a:lnTo>
                <a:lnTo>
                  <a:pt x="2766" y="656"/>
                </a:lnTo>
                <a:lnTo>
                  <a:pt x="2762" y="658"/>
                </a:lnTo>
                <a:lnTo>
                  <a:pt x="2742" y="664"/>
                </a:lnTo>
                <a:lnTo>
                  <a:pt x="2730" y="670"/>
                </a:lnTo>
                <a:lnTo>
                  <a:pt x="2720" y="674"/>
                </a:lnTo>
                <a:lnTo>
                  <a:pt x="2718" y="676"/>
                </a:lnTo>
                <a:lnTo>
                  <a:pt x="2716" y="680"/>
                </a:lnTo>
                <a:lnTo>
                  <a:pt x="2716" y="682"/>
                </a:lnTo>
                <a:lnTo>
                  <a:pt x="2718" y="686"/>
                </a:lnTo>
                <a:lnTo>
                  <a:pt x="2722" y="694"/>
                </a:lnTo>
                <a:lnTo>
                  <a:pt x="2724" y="700"/>
                </a:lnTo>
                <a:lnTo>
                  <a:pt x="2728" y="712"/>
                </a:lnTo>
                <a:lnTo>
                  <a:pt x="2730" y="716"/>
                </a:lnTo>
                <a:lnTo>
                  <a:pt x="2734" y="716"/>
                </a:lnTo>
                <a:lnTo>
                  <a:pt x="2740" y="716"/>
                </a:lnTo>
                <a:lnTo>
                  <a:pt x="2752" y="712"/>
                </a:lnTo>
                <a:lnTo>
                  <a:pt x="2760" y="710"/>
                </a:lnTo>
                <a:lnTo>
                  <a:pt x="2768" y="708"/>
                </a:lnTo>
                <a:lnTo>
                  <a:pt x="2790" y="710"/>
                </a:lnTo>
                <a:lnTo>
                  <a:pt x="2808" y="712"/>
                </a:lnTo>
                <a:lnTo>
                  <a:pt x="2824" y="708"/>
                </a:lnTo>
                <a:lnTo>
                  <a:pt x="2830" y="706"/>
                </a:lnTo>
                <a:lnTo>
                  <a:pt x="2834" y="702"/>
                </a:lnTo>
                <a:lnTo>
                  <a:pt x="2834" y="698"/>
                </a:lnTo>
                <a:lnTo>
                  <a:pt x="2832" y="692"/>
                </a:lnTo>
                <a:lnTo>
                  <a:pt x="2826" y="680"/>
                </a:lnTo>
                <a:lnTo>
                  <a:pt x="2826" y="670"/>
                </a:lnTo>
                <a:lnTo>
                  <a:pt x="2826" y="668"/>
                </a:lnTo>
                <a:lnTo>
                  <a:pt x="2830" y="668"/>
                </a:lnTo>
                <a:lnTo>
                  <a:pt x="2834" y="668"/>
                </a:lnTo>
                <a:lnTo>
                  <a:pt x="2840" y="672"/>
                </a:lnTo>
                <a:lnTo>
                  <a:pt x="2848" y="678"/>
                </a:lnTo>
                <a:lnTo>
                  <a:pt x="2850" y="678"/>
                </a:lnTo>
                <a:lnTo>
                  <a:pt x="2852" y="676"/>
                </a:lnTo>
                <a:lnTo>
                  <a:pt x="2848" y="668"/>
                </a:lnTo>
                <a:lnTo>
                  <a:pt x="2842" y="656"/>
                </a:lnTo>
                <a:lnTo>
                  <a:pt x="2838" y="648"/>
                </a:lnTo>
                <a:lnTo>
                  <a:pt x="2836" y="638"/>
                </a:lnTo>
                <a:lnTo>
                  <a:pt x="2834" y="618"/>
                </a:lnTo>
                <a:lnTo>
                  <a:pt x="2832" y="608"/>
                </a:lnTo>
                <a:lnTo>
                  <a:pt x="2828" y="598"/>
                </a:lnTo>
                <a:lnTo>
                  <a:pt x="2820" y="590"/>
                </a:lnTo>
                <a:lnTo>
                  <a:pt x="2808" y="582"/>
                </a:lnTo>
                <a:lnTo>
                  <a:pt x="2796" y="578"/>
                </a:lnTo>
                <a:lnTo>
                  <a:pt x="2788" y="578"/>
                </a:lnTo>
                <a:lnTo>
                  <a:pt x="2784" y="582"/>
                </a:lnTo>
                <a:lnTo>
                  <a:pt x="2780" y="586"/>
                </a:lnTo>
                <a:lnTo>
                  <a:pt x="2776" y="592"/>
                </a:lnTo>
                <a:lnTo>
                  <a:pt x="2774" y="594"/>
                </a:lnTo>
                <a:lnTo>
                  <a:pt x="2768" y="590"/>
                </a:lnTo>
                <a:close/>
                <a:moveTo>
                  <a:pt x="3556" y="1666"/>
                </a:moveTo>
                <a:lnTo>
                  <a:pt x="3556" y="1666"/>
                </a:lnTo>
                <a:lnTo>
                  <a:pt x="3562" y="1664"/>
                </a:lnTo>
                <a:lnTo>
                  <a:pt x="3566" y="1656"/>
                </a:lnTo>
                <a:lnTo>
                  <a:pt x="3570" y="1646"/>
                </a:lnTo>
                <a:lnTo>
                  <a:pt x="3572" y="1636"/>
                </a:lnTo>
                <a:lnTo>
                  <a:pt x="3572" y="1626"/>
                </a:lnTo>
                <a:lnTo>
                  <a:pt x="3570" y="1618"/>
                </a:lnTo>
                <a:lnTo>
                  <a:pt x="3568" y="1614"/>
                </a:lnTo>
                <a:lnTo>
                  <a:pt x="3564" y="1614"/>
                </a:lnTo>
                <a:lnTo>
                  <a:pt x="3560" y="1612"/>
                </a:lnTo>
                <a:lnTo>
                  <a:pt x="3554" y="1614"/>
                </a:lnTo>
                <a:lnTo>
                  <a:pt x="3550" y="1616"/>
                </a:lnTo>
                <a:lnTo>
                  <a:pt x="3546" y="1618"/>
                </a:lnTo>
                <a:lnTo>
                  <a:pt x="3540" y="1626"/>
                </a:lnTo>
                <a:lnTo>
                  <a:pt x="3538" y="1634"/>
                </a:lnTo>
                <a:lnTo>
                  <a:pt x="3538" y="1644"/>
                </a:lnTo>
                <a:lnTo>
                  <a:pt x="3540" y="1654"/>
                </a:lnTo>
                <a:lnTo>
                  <a:pt x="3546" y="1660"/>
                </a:lnTo>
                <a:lnTo>
                  <a:pt x="3550" y="1666"/>
                </a:lnTo>
                <a:lnTo>
                  <a:pt x="3556" y="1666"/>
                </a:lnTo>
                <a:close/>
                <a:moveTo>
                  <a:pt x="2980" y="518"/>
                </a:moveTo>
                <a:lnTo>
                  <a:pt x="2980" y="518"/>
                </a:lnTo>
                <a:lnTo>
                  <a:pt x="2998" y="516"/>
                </a:lnTo>
                <a:lnTo>
                  <a:pt x="3008" y="514"/>
                </a:lnTo>
                <a:lnTo>
                  <a:pt x="3014" y="510"/>
                </a:lnTo>
                <a:lnTo>
                  <a:pt x="3014" y="508"/>
                </a:lnTo>
                <a:lnTo>
                  <a:pt x="3014" y="506"/>
                </a:lnTo>
                <a:lnTo>
                  <a:pt x="3010" y="502"/>
                </a:lnTo>
                <a:lnTo>
                  <a:pt x="3000" y="496"/>
                </a:lnTo>
                <a:lnTo>
                  <a:pt x="2988" y="494"/>
                </a:lnTo>
                <a:lnTo>
                  <a:pt x="2972" y="492"/>
                </a:lnTo>
                <a:lnTo>
                  <a:pt x="2938" y="490"/>
                </a:lnTo>
                <a:lnTo>
                  <a:pt x="2912" y="492"/>
                </a:lnTo>
                <a:lnTo>
                  <a:pt x="2902" y="494"/>
                </a:lnTo>
                <a:lnTo>
                  <a:pt x="2894" y="498"/>
                </a:lnTo>
                <a:lnTo>
                  <a:pt x="2890" y="502"/>
                </a:lnTo>
                <a:lnTo>
                  <a:pt x="2888" y="508"/>
                </a:lnTo>
                <a:lnTo>
                  <a:pt x="2890" y="512"/>
                </a:lnTo>
                <a:lnTo>
                  <a:pt x="2896" y="516"/>
                </a:lnTo>
                <a:lnTo>
                  <a:pt x="2904" y="518"/>
                </a:lnTo>
                <a:lnTo>
                  <a:pt x="2914" y="518"/>
                </a:lnTo>
                <a:lnTo>
                  <a:pt x="2944" y="518"/>
                </a:lnTo>
                <a:lnTo>
                  <a:pt x="2980" y="518"/>
                </a:lnTo>
                <a:close/>
                <a:moveTo>
                  <a:pt x="2546" y="696"/>
                </a:moveTo>
                <a:lnTo>
                  <a:pt x="2546" y="696"/>
                </a:lnTo>
                <a:lnTo>
                  <a:pt x="2546" y="700"/>
                </a:lnTo>
                <a:lnTo>
                  <a:pt x="2548" y="704"/>
                </a:lnTo>
                <a:lnTo>
                  <a:pt x="2554" y="708"/>
                </a:lnTo>
                <a:lnTo>
                  <a:pt x="2562" y="710"/>
                </a:lnTo>
                <a:lnTo>
                  <a:pt x="2572" y="710"/>
                </a:lnTo>
                <a:lnTo>
                  <a:pt x="2580" y="708"/>
                </a:lnTo>
                <a:lnTo>
                  <a:pt x="2588" y="704"/>
                </a:lnTo>
                <a:lnTo>
                  <a:pt x="2594" y="700"/>
                </a:lnTo>
                <a:lnTo>
                  <a:pt x="2594" y="698"/>
                </a:lnTo>
                <a:lnTo>
                  <a:pt x="2594" y="694"/>
                </a:lnTo>
                <a:lnTo>
                  <a:pt x="2590" y="690"/>
                </a:lnTo>
                <a:lnTo>
                  <a:pt x="2584" y="684"/>
                </a:lnTo>
                <a:lnTo>
                  <a:pt x="2576" y="680"/>
                </a:lnTo>
                <a:lnTo>
                  <a:pt x="2568" y="678"/>
                </a:lnTo>
                <a:lnTo>
                  <a:pt x="2560" y="678"/>
                </a:lnTo>
                <a:lnTo>
                  <a:pt x="2552" y="680"/>
                </a:lnTo>
                <a:lnTo>
                  <a:pt x="2548" y="686"/>
                </a:lnTo>
                <a:lnTo>
                  <a:pt x="2546" y="696"/>
                </a:lnTo>
                <a:close/>
                <a:moveTo>
                  <a:pt x="2018" y="630"/>
                </a:moveTo>
                <a:lnTo>
                  <a:pt x="2018" y="630"/>
                </a:lnTo>
                <a:lnTo>
                  <a:pt x="1994" y="640"/>
                </a:lnTo>
                <a:lnTo>
                  <a:pt x="1972" y="654"/>
                </a:lnTo>
                <a:lnTo>
                  <a:pt x="1966" y="660"/>
                </a:lnTo>
                <a:lnTo>
                  <a:pt x="1964" y="666"/>
                </a:lnTo>
                <a:lnTo>
                  <a:pt x="1964" y="668"/>
                </a:lnTo>
                <a:lnTo>
                  <a:pt x="1966" y="670"/>
                </a:lnTo>
                <a:lnTo>
                  <a:pt x="1978" y="672"/>
                </a:lnTo>
                <a:lnTo>
                  <a:pt x="1984" y="672"/>
                </a:lnTo>
                <a:lnTo>
                  <a:pt x="1992" y="670"/>
                </a:lnTo>
                <a:lnTo>
                  <a:pt x="2002" y="666"/>
                </a:lnTo>
                <a:lnTo>
                  <a:pt x="2012" y="658"/>
                </a:lnTo>
                <a:lnTo>
                  <a:pt x="2020" y="648"/>
                </a:lnTo>
                <a:lnTo>
                  <a:pt x="2026" y="640"/>
                </a:lnTo>
                <a:lnTo>
                  <a:pt x="2026" y="634"/>
                </a:lnTo>
                <a:lnTo>
                  <a:pt x="2026" y="630"/>
                </a:lnTo>
                <a:lnTo>
                  <a:pt x="2024" y="630"/>
                </a:lnTo>
                <a:lnTo>
                  <a:pt x="2022" y="630"/>
                </a:lnTo>
                <a:lnTo>
                  <a:pt x="2018" y="630"/>
                </a:lnTo>
                <a:close/>
                <a:moveTo>
                  <a:pt x="2144" y="570"/>
                </a:moveTo>
                <a:lnTo>
                  <a:pt x="2144" y="570"/>
                </a:lnTo>
                <a:lnTo>
                  <a:pt x="2144" y="572"/>
                </a:lnTo>
                <a:lnTo>
                  <a:pt x="2148" y="574"/>
                </a:lnTo>
                <a:lnTo>
                  <a:pt x="2162" y="578"/>
                </a:lnTo>
                <a:lnTo>
                  <a:pt x="2182" y="578"/>
                </a:lnTo>
                <a:lnTo>
                  <a:pt x="2190" y="576"/>
                </a:lnTo>
                <a:lnTo>
                  <a:pt x="2198" y="574"/>
                </a:lnTo>
                <a:lnTo>
                  <a:pt x="2200" y="572"/>
                </a:lnTo>
                <a:lnTo>
                  <a:pt x="2200" y="570"/>
                </a:lnTo>
                <a:lnTo>
                  <a:pt x="2198" y="566"/>
                </a:lnTo>
                <a:lnTo>
                  <a:pt x="2190" y="564"/>
                </a:lnTo>
                <a:lnTo>
                  <a:pt x="2182" y="562"/>
                </a:lnTo>
                <a:lnTo>
                  <a:pt x="2170" y="562"/>
                </a:lnTo>
                <a:lnTo>
                  <a:pt x="2160" y="562"/>
                </a:lnTo>
                <a:lnTo>
                  <a:pt x="2150" y="566"/>
                </a:lnTo>
                <a:lnTo>
                  <a:pt x="2144" y="570"/>
                </a:lnTo>
                <a:close/>
                <a:moveTo>
                  <a:pt x="2180" y="496"/>
                </a:moveTo>
                <a:lnTo>
                  <a:pt x="2180" y="496"/>
                </a:lnTo>
                <a:lnTo>
                  <a:pt x="2190" y="496"/>
                </a:lnTo>
                <a:lnTo>
                  <a:pt x="2192" y="494"/>
                </a:lnTo>
                <a:lnTo>
                  <a:pt x="2192" y="492"/>
                </a:lnTo>
                <a:lnTo>
                  <a:pt x="2188" y="486"/>
                </a:lnTo>
                <a:lnTo>
                  <a:pt x="2178" y="476"/>
                </a:lnTo>
                <a:lnTo>
                  <a:pt x="2172" y="470"/>
                </a:lnTo>
                <a:lnTo>
                  <a:pt x="2166" y="468"/>
                </a:lnTo>
                <a:lnTo>
                  <a:pt x="2160" y="468"/>
                </a:lnTo>
                <a:lnTo>
                  <a:pt x="2154" y="468"/>
                </a:lnTo>
                <a:lnTo>
                  <a:pt x="2146" y="472"/>
                </a:lnTo>
                <a:lnTo>
                  <a:pt x="2138" y="476"/>
                </a:lnTo>
                <a:lnTo>
                  <a:pt x="2138" y="478"/>
                </a:lnTo>
                <a:lnTo>
                  <a:pt x="2138" y="482"/>
                </a:lnTo>
                <a:lnTo>
                  <a:pt x="2148" y="488"/>
                </a:lnTo>
                <a:lnTo>
                  <a:pt x="2162" y="494"/>
                </a:lnTo>
                <a:lnTo>
                  <a:pt x="2170" y="496"/>
                </a:lnTo>
                <a:lnTo>
                  <a:pt x="2180" y="496"/>
                </a:lnTo>
                <a:close/>
                <a:moveTo>
                  <a:pt x="2616" y="594"/>
                </a:moveTo>
                <a:lnTo>
                  <a:pt x="2616" y="594"/>
                </a:lnTo>
                <a:lnTo>
                  <a:pt x="2606" y="592"/>
                </a:lnTo>
                <a:lnTo>
                  <a:pt x="2600" y="588"/>
                </a:lnTo>
                <a:lnTo>
                  <a:pt x="2588" y="580"/>
                </a:lnTo>
                <a:lnTo>
                  <a:pt x="2584" y="578"/>
                </a:lnTo>
                <a:lnTo>
                  <a:pt x="2578" y="576"/>
                </a:lnTo>
                <a:lnTo>
                  <a:pt x="2572" y="576"/>
                </a:lnTo>
                <a:lnTo>
                  <a:pt x="2562" y="580"/>
                </a:lnTo>
                <a:lnTo>
                  <a:pt x="2556" y="584"/>
                </a:lnTo>
                <a:lnTo>
                  <a:pt x="2554" y="588"/>
                </a:lnTo>
                <a:lnTo>
                  <a:pt x="2556" y="592"/>
                </a:lnTo>
                <a:lnTo>
                  <a:pt x="2562" y="602"/>
                </a:lnTo>
                <a:lnTo>
                  <a:pt x="2566" y="606"/>
                </a:lnTo>
                <a:lnTo>
                  <a:pt x="2570" y="608"/>
                </a:lnTo>
                <a:lnTo>
                  <a:pt x="2582" y="608"/>
                </a:lnTo>
                <a:lnTo>
                  <a:pt x="2594" y="608"/>
                </a:lnTo>
                <a:lnTo>
                  <a:pt x="2606" y="606"/>
                </a:lnTo>
                <a:lnTo>
                  <a:pt x="2616" y="602"/>
                </a:lnTo>
                <a:lnTo>
                  <a:pt x="2624" y="600"/>
                </a:lnTo>
                <a:lnTo>
                  <a:pt x="2624" y="598"/>
                </a:lnTo>
                <a:lnTo>
                  <a:pt x="2624" y="596"/>
                </a:lnTo>
                <a:lnTo>
                  <a:pt x="2616" y="594"/>
                </a:lnTo>
                <a:close/>
                <a:moveTo>
                  <a:pt x="2638" y="612"/>
                </a:moveTo>
                <a:lnTo>
                  <a:pt x="2638" y="612"/>
                </a:lnTo>
                <a:lnTo>
                  <a:pt x="2630" y="610"/>
                </a:lnTo>
                <a:lnTo>
                  <a:pt x="2620" y="610"/>
                </a:lnTo>
                <a:lnTo>
                  <a:pt x="2592" y="614"/>
                </a:lnTo>
                <a:lnTo>
                  <a:pt x="2578" y="616"/>
                </a:lnTo>
                <a:lnTo>
                  <a:pt x="2568" y="620"/>
                </a:lnTo>
                <a:lnTo>
                  <a:pt x="2564" y="622"/>
                </a:lnTo>
                <a:lnTo>
                  <a:pt x="2562" y="624"/>
                </a:lnTo>
                <a:lnTo>
                  <a:pt x="2564" y="626"/>
                </a:lnTo>
                <a:lnTo>
                  <a:pt x="2570" y="628"/>
                </a:lnTo>
                <a:lnTo>
                  <a:pt x="2582" y="628"/>
                </a:lnTo>
                <a:lnTo>
                  <a:pt x="2610" y="624"/>
                </a:lnTo>
                <a:lnTo>
                  <a:pt x="2634" y="618"/>
                </a:lnTo>
                <a:lnTo>
                  <a:pt x="2638" y="616"/>
                </a:lnTo>
                <a:lnTo>
                  <a:pt x="2640" y="614"/>
                </a:lnTo>
                <a:lnTo>
                  <a:pt x="2638" y="612"/>
                </a:lnTo>
                <a:close/>
                <a:moveTo>
                  <a:pt x="2590" y="642"/>
                </a:moveTo>
                <a:lnTo>
                  <a:pt x="2590" y="642"/>
                </a:lnTo>
                <a:lnTo>
                  <a:pt x="2596" y="642"/>
                </a:lnTo>
                <a:lnTo>
                  <a:pt x="2604" y="642"/>
                </a:lnTo>
                <a:lnTo>
                  <a:pt x="2624" y="638"/>
                </a:lnTo>
                <a:lnTo>
                  <a:pt x="2640" y="632"/>
                </a:lnTo>
                <a:lnTo>
                  <a:pt x="2642" y="630"/>
                </a:lnTo>
                <a:lnTo>
                  <a:pt x="2642" y="628"/>
                </a:lnTo>
                <a:lnTo>
                  <a:pt x="2636" y="628"/>
                </a:lnTo>
                <a:lnTo>
                  <a:pt x="2628" y="628"/>
                </a:lnTo>
                <a:lnTo>
                  <a:pt x="2606" y="632"/>
                </a:lnTo>
                <a:lnTo>
                  <a:pt x="2590" y="636"/>
                </a:lnTo>
                <a:lnTo>
                  <a:pt x="2588" y="640"/>
                </a:lnTo>
                <a:lnTo>
                  <a:pt x="2590" y="642"/>
                </a:lnTo>
                <a:close/>
                <a:moveTo>
                  <a:pt x="2610" y="654"/>
                </a:moveTo>
                <a:lnTo>
                  <a:pt x="2610" y="654"/>
                </a:lnTo>
                <a:lnTo>
                  <a:pt x="2616" y="654"/>
                </a:lnTo>
                <a:lnTo>
                  <a:pt x="2622" y="652"/>
                </a:lnTo>
                <a:lnTo>
                  <a:pt x="2638" y="646"/>
                </a:lnTo>
                <a:lnTo>
                  <a:pt x="2650" y="640"/>
                </a:lnTo>
                <a:lnTo>
                  <a:pt x="2654" y="636"/>
                </a:lnTo>
                <a:lnTo>
                  <a:pt x="2652" y="636"/>
                </a:lnTo>
                <a:lnTo>
                  <a:pt x="2642" y="636"/>
                </a:lnTo>
                <a:lnTo>
                  <a:pt x="2624" y="642"/>
                </a:lnTo>
                <a:lnTo>
                  <a:pt x="2610" y="648"/>
                </a:lnTo>
                <a:lnTo>
                  <a:pt x="2608" y="652"/>
                </a:lnTo>
                <a:lnTo>
                  <a:pt x="2610" y="654"/>
                </a:lnTo>
                <a:close/>
                <a:moveTo>
                  <a:pt x="3342" y="390"/>
                </a:moveTo>
                <a:lnTo>
                  <a:pt x="3342" y="390"/>
                </a:lnTo>
                <a:lnTo>
                  <a:pt x="3342" y="386"/>
                </a:lnTo>
                <a:lnTo>
                  <a:pt x="3338" y="386"/>
                </a:lnTo>
                <a:lnTo>
                  <a:pt x="3324" y="386"/>
                </a:lnTo>
                <a:lnTo>
                  <a:pt x="3306" y="392"/>
                </a:lnTo>
                <a:lnTo>
                  <a:pt x="3298" y="396"/>
                </a:lnTo>
                <a:lnTo>
                  <a:pt x="3290" y="400"/>
                </a:lnTo>
                <a:lnTo>
                  <a:pt x="3288" y="404"/>
                </a:lnTo>
                <a:lnTo>
                  <a:pt x="3292" y="404"/>
                </a:lnTo>
                <a:lnTo>
                  <a:pt x="3308" y="402"/>
                </a:lnTo>
                <a:lnTo>
                  <a:pt x="3330" y="398"/>
                </a:lnTo>
                <a:lnTo>
                  <a:pt x="3338" y="394"/>
                </a:lnTo>
                <a:lnTo>
                  <a:pt x="3342" y="390"/>
                </a:lnTo>
                <a:close/>
                <a:moveTo>
                  <a:pt x="3480" y="2214"/>
                </a:moveTo>
                <a:lnTo>
                  <a:pt x="3480" y="2214"/>
                </a:lnTo>
                <a:lnTo>
                  <a:pt x="3504" y="2224"/>
                </a:lnTo>
                <a:lnTo>
                  <a:pt x="3514" y="2226"/>
                </a:lnTo>
                <a:lnTo>
                  <a:pt x="3518" y="2226"/>
                </a:lnTo>
                <a:lnTo>
                  <a:pt x="3520" y="2226"/>
                </a:lnTo>
                <a:lnTo>
                  <a:pt x="3522" y="2222"/>
                </a:lnTo>
                <a:lnTo>
                  <a:pt x="3522" y="2218"/>
                </a:lnTo>
                <a:lnTo>
                  <a:pt x="3516" y="2210"/>
                </a:lnTo>
                <a:lnTo>
                  <a:pt x="3506" y="2196"/>
                </a:lnTo>
                <a:lnTo>
                  <a:pt x="3498" y="2194"/>
                </a:lnTo>
                <a:lnTo>
                  <a:pt x="3486" y="2194"/>
                </a:lnTo>
                <a:lnTo>
                  <a:pt x="3474" y="2196"/>
                </a:lnTo>
                <a:lnTo>
                  <a:pt x="3470" y="2198"/>
                </a:lnTo>
                <a:lnTo>
                  <a:pt x="3466" y="2202"/>
                </a:lnTo>
                <a:lnTo>
                  <a:pt x="3466" y="2204"/>
                </a:lnTo>
                <a:lnTo>
                  <a:pt x="3466" y="2208"/>
                </a:lnTo>
                <a:lnTo>
                  <a:pt x="3480" y="2214"/>
                </a:lnTo>
                <a:close/>
                <a:moveTo>
                  <a:pt x="3576" y="2034"/>
                </a:moveTo>
                <a:lnTo>
                  <a:pt x="3576" y="2034"/>
                </a:lnTo>
                <a:lnTo>
                  <a:pt x="3580" y="2032"/>
                </a:lnTo>
                <a:lnTo>
                  <a:pt x="3582" y="2028"/>
                </a:lnTo>
                <a:lnTo>
                  <a:pt x="3586" y="2010"/>
                </a:lnTo>
                <a:lnTo>
                  <a:pt x="3588" y="2002"/>
                </a:lnTo>
                <a:lnTo>
                  <a:pt x="3588" y="1998"/>
                </a:lnTo>
                <a:lnTo>
                  <a:pt x="3582" y="1992"/>
                </a:lnTo>
                <a:lnTo>
                  <a:pt x="3578" y="1988"/>
                </a:lnTo>
                <a:lnTo>
                  <a:pt x="3576" y="1988"/>
                </a:lnTo>
                <a:lnTo>
                  <a:pt x="3574" y="1996"/>
                </a:lnTo>
                <a:lnTo>
                  <a:pt x="3570" y="2006"/>
                </a:lnTo>
                <a:lnTo>
                  <a:pt x="3568" y="2006"/>
                </a:lnTo>
                <a:lnTo>
                  <a:pt x="3568" y="2002"/>
                </a:lnTo>
                <a:lnTo>
                  <a:pt x="3568" y="1994"/>
                </a:lnTo>
                <a:lnTo>
                  <a:pt x="3568" y="1992"/>
                </a:lnTo>
                <a:lnTo>
                  <a:pt x="3566" y="1992"/>
                </a:lnTo>
                <a:lnTo>
                  <a:pt x="3566" y="1994"/>
                </a:lnTo>
                <a:lnTo>
                  <a:pt x="3566" y="1996"/>
                </a:lnTo>
                <a:lnTo>
                  <a:pt x="3566" y="2000"/>
                </a:lnTo>
                <a:lnTo>
                  <a:pt x="3566" y="2004"/>
                </a:lnTo>
                <a:lnTo>
                  <a:pt x="3564" y="2008"/>
                </a:lnTo>
                <a:lnTo>
                  <a:pt x="3560" y="2010"/>
                </a:lnTo>
                <a:lnTo>
                  <a:pt x="3558" y="2014"/>
                </a:lnTo>
                <a:lnTo>
                  <a:pt x="3554" y="2018"/>
                </a:lnTo>
                <a:lnTo>
                  <a:pt x="3546" y="2028"/>
                </a:lnTo>
                <a:lnTo>
                  <a:pt x="3546" y="2030"/>
                </a:lnTo>
                <a:lnTo>
                  <a:pt x="3546" y="2034"/>
                </a:lnTo>
                <a:lnTo>
                  <a:pt x="3548" y="2036"/>
                </a:lnTo>
                <a:lnTo>
                  <a:pt x="3550" y="2034"/>
                </a:lnTo>
                <a:lnTo>
                  <a:pt x="3558" y="2024"/>
                </a:lnTo>
                <a:lnTo>
                  <a:pt x="3564" y="2018"/>
                </a:lnTo>
                <a:lnTo>
                  <a:pt x="3564" y="2020"/>
                </a:lnTo>
                <a:lnTo>
                  <a:pt x="3562" y="2026"/>
                </a:lnTo>
                <a:lnTo>
                  <a:pt x="3556" y="2036"/>
                </a:lnTo>
                <a:lnTo>
                  <a:pt x="3562" y="2034"/>
                </a:lnTo>
                <a:lnTo>
                  <a:pt x="3566" y="2032"/>
                </a:lnTo>
                <a:lnTo>
                  <a:pt x="3568" y="2030"/>
                </a:lnTo>
                <a:lnTo>
                  <a:pt x="3572" y="2024"/>
                </a:lnTo>
                <a:lnTo>
                  <a:pt x="3574" y="2016"/>
                </a:lnTo>
                <a:lnTo>
                  <a:pt x="3578" y="2012"/>
                </a:lnTo>
                <a:lnTo>
                  <a:pt x="3580" y="2012"/>
                </a:lnTo>
                <a:lnTo>
                  <a:pt x="3580" y="2016"/>
                </a:lnTo>
                <a:lnTo>
                  <a:pt x="3578" y="2024"/>
                </a:lnTo>
                <a:lnTo>
                  <a:pt x="3576" y="2032"/>
                </a:lnTo>
                <a:lnTo>
                  <a:pt x="3576" y="2034"/>
                </a:lnTo>
                <a:close/>
                <a:moveTo>
                  <a:pt x="3596" y="2016"/>
                </a:moveTo>
                <a:lnTo>
                  <a:pt x="3596" y="2016"/>
                </a:lnTo>
                <a:lnTo>
                  <a:pt x="3600" y="2012"/>
                </a:lnTo>
                <a:lnTo>
                  <a:pt x="3600" y="2004"/>
                </a:lnTo>
                <a:lnTo>
                  <a:pt x="3600" y="2000"/>
                </a:lnTo>
                <a:lnTo>
                  <a:pt x="3600" y="1998"/>
                </a:lnTo>
                <a:lnTo>
                  <a:pt x="3598" y="1998"/>
                </a:lnTo>
                <a:lnTo>
                  <a:pt x="3594" y="2000"/>
                </a:lnTo>
                <a:lnTo>
                  <a:pt x="3594" y="2004"/>
                </a:lnTo>
                <a:lnTo>
                  <a:pt x="3590" y="2016"/>
                </a:lnTo>
                <a:lnTo>
                  <a:pt x="3588" y="2018"/>
                </a:lnTo>
                <a:lnTo>
                  <a:pt x="3590" y="2018"/>
                </a:lnTo>
                <a:lnTo>
                  <a:pt x="3596" y="2016"/>
                </a:lnTo>
                <a:close/>
                <a:moveTo>
                  <a:pt x="3554" y="2010"/>
                </a:moveTo>
                <a:lnTo>
                  <a:pt x="3554" y="2010"/>
                </a:lnTo>
                <a:lnTo>
                  <a:pt x="3558" y="2004"/>
                </a:lnTo>
                <a:lnTo>
                  <a:pt x="3560" y="2000"/>
                </a:lnTo>
                <a:lnTo>
                  <a:pt x="3560" y="1998"/>
                </a:lnTo>
                <a:lnTo>
                  <a:pt x="3558" y="1998"/>
                </a:lnTo>
                <a:lnTo>
                  <a:pt x="3556" y="2002"/>
                </a:lnTo>
                <a:lnTo>
                  <a:pt x="3550" y="2002"/>
                </a:lnTo>
                <a:lnTo>
                  <a:pt x="3544" y="2004"/>
                </a:lnTo>
                <a:lnTo>
                  <a:pt x="3542" y="2006"/>
                </a:lnTo>
                <a:lnTo>
                  <a:pt x="3542" y="2010"/>
                </a:lnTo>
                <a:lnTo>
                  <a:pt x="3542" y="2014"/>
                </a:lnTo>
                <a:lnTo>
                  <a:pt x="3544" y="2014"/>
                </a:lnTo>
                <a:lnTo>
                  <a:pt x="3554" y="2010"/>
                </a:lnTo>
                <a:close/>
                <a:moveTo>
                  <a:pt x="4022" y="1754"/>
                </a:moveTo>
                <a:lnTo>
                  <a:pt x="4022" y="1754"/>
                </a:lnTo>
                <a:lnTo>
                  <a:pt x="4028" y="1754"/>
                </a:lnTo>
                <a:lnTo>
                  <a:pt x="4036" y="1748"/>
                </a:lnTo>
                <a:lnTo>
                  <a:pt x="4038" y="1744"/>
                </a:lnTo>
                <a:lnTo>
                  <a:pt x="4038" y="1740"/>
                </a:lnTo>
                <a:lnTo>
                  <a:pt x="4038" y="1736"/>
                </a:lnTo>
                <a:lnTo>
                  <a:pt x="4034" y="1734"/>
                </a:lnTo>
                <a:lnTo>
                  <a:pt x="4030" y="1732"/>
                </a:lnTo>
                <a:lnTo>
                  <a:pt x="4026" y="1734"/>
                </a:lnTo>
                <a:lnTo>
                  <a:pt x="4022" y="1736"/>
                </a:lnTo>
                <a:lnTo>
                  <a:pt x="4020" y="1740"/>
                </a:lnTo>
                <a:lnTo>
                  <a:pt x="4018" y="1746"/>
                </a:lnTo>
                <a:lnTo>
                  <a:pt x="4016" y="1750"/>
                </a:lnTo>
                <a:lnTo>
                  <a:pt x="4018" y="1754"/>
                </a:lnTo>
                <a:lnTo>
                  <a:pt x="4022" y="1754"/>
                </a:lnTo>
                <a:close/>
                <a:moveTo>
                  <a:pt x="4738" y="4884"/>
                </a:moveTo>
                <a:lnTo>
                  <a:pt x="4738" y="4884"/>
                </a:lnTo>
                <a:lnTo>
                  <a:pt x="4736" y="4888"/>
                </a:lnTo>
                <a:lnTo>
                  <a:pt x="4738" y="4892"/>
                </a:lnTo>
                <a:lnTo>
                  <a:pt x="4742" y="4896"/>
                </a:lnTo>
                <a:lnTo>
                  <a:pt x="4746" y="4896"/>
                </a:lnTo>
                <a:lnTo>
                  <a:pt x="4746" y="4894"/>
                </a:lnTo>
                <a:lnTo>
                  <a:pt x="4746" y="4890"/>
                </a:lnTo>
                <a:lnTo>
                  <a:pt x="4742" y="4884"/>
                </a:lnTo>
                <a:lnTo>
                  <a:pt x="4740" y="4884"/>
                </a:lnTo>
                <a:lnTo>
                  <a:pt x="4738" y="4884"/>
                </a:lnTo>
                <a:close/>
                <a:moveTo>
                  <a:pt x="4752" y="4972"/>
                </a:moveTo>
                <a:lnTo>
                  <a:pt x="4752" y="4972"/>
                </a:lnTo>
                <a:lnTo>
                  <a:pt x="4754" y="4968"/>
                </a:lnTo>
                <a:lnTo>
                  <a:pt x="4756" y="4962"/>
                </a:lnTo>
                <a:lnTo>
                  <a:pt x="4754" y="4958"/>
                </a:lnTo>
                <a:lnTo>
                  <a:pt x="4752" y="4958"/>
                </a:lnTo>
                <a:lnTo>
                  <a:pt x="4750" y="4958"/>
                </a:lnTo>
                <a:lnTo>
                  <a:pt x="4748" y="4960"/>
                </a:lnTo>
                <a:lnTo>
                  <a:pt x="4746" y="4964"/>
                </a:lnTo>
                <a:lnTo>
                  <a:pt x="4744" y="4968"/>
                </a:lnTo>
                <a:lnTo>
                  <a:pt x="4748" y="4972"/>
                </a:lnTo>
                <a:lnTo>
                  <a:pt x="4752" y="4972"/>
                </a:lnTo>
                <a:close/>
                <a:moveTo>
                  <a:pt x="4742" y="4980"/>
                </a:moveTo>
                <a:lnTo>
                  <a:pt x="4742" y="4980"/>
                </a:lnTo>
                <a:lnTo>
                  <a:pt x="4744" y="4978"/>
                </a:lnTo>
                <a:lnTo>
                  <a:pt x="4746" y="4976"/>
                </a:lnTo>
                <a:lnTo>
                  <a:pt x="4742" y="4966"/>
                </a:lnTo>
                <a:lnTo>
                  <a:pt x="4740" y="4962"/>
                </a:lnTo>
                <a:lnTo>
                  <a:pt x="4740" y="4964"/>
                </a:lnTo>
                <a:lnTo>
                  <a:pt x="4740" y="4970"/>
                </a:lnTo>
                <a:lnTo>
                  <a:pt x="4738" y="4974"/>
                </a:lnTo>
                <a:lnTo>
                  <a:pt x="4738" y="4976"/>
                </a:lnTo>
                <a:lnTo>
                  <a:pt x="4738" y="4980"/>
                </a:lnTo>
                <a:lnTo>
                  <a:pt x="4742" y="4980"/>
                </a:lnTo>
                <a:close/>
                <a:moveTo>
                  <a:pt x="4710" y="4996"/>
                </a:moveTo>
                <a:lnTo>
                  <a:pt x="4710" y="4996"/>
                </a:lnTo>
                <a:lnTo>
                  <a:pt x="4706" y="5000"/>
                </a:lnTo>
                <a:lnTo>
                  <a:pt x="4702" y="5006"/>
                </a:lnTo>
                <a:lnTo>
                  <a:pt x="4702" y="5010"/>
                </a:lnTo>
                <a:lnTo>
                  <a:pt x="4702" y="5012"/>
                </a:lnTo>
                <a:lnTo>
                  <a:pt x="4704" y="5012"/>
                </a:lnTo>
                <a:lnTo>
                  <a:pt x="4706" y="5008"/>
                </a:lnTo>
                <a:lnTo>
                  <a:pt x="4710" y="5002"/>
                </a:lnTo>
                <a:lnTo>
                  <a:pt x="4710" y="4998"/>
                </a:lnTo>
                <a:lnTo>
                  <a:pt x="4710" y="4996"/>
                </a:lnTo>
                <a:close/>
                <a:moveTo>
                  <a:pt x="4722" y="5018"/>
                </a:moveTo>
                <a:lnTo>
                  <a:pt x="4722" y="5018"/>
                </a:lnTo>
                <a:lnTo>
                  <a:pt x="4720" y="5018"/>
                </a:lnTo>
                <a:lnTo>
                  <a:pt x="4716" y="5020"/>
                </a:lnTo>
                <a:lnTo>
                  <a:pt x="4714" y="5024"/>
                </a:lnTo>
                <a:lnTo>
                  <a:pt x="4714" y="5026"/>
                </a:lnTo>
                <a:lnTo>
                  <a:pt x="4714" y="5028"/>
                </a:lnTo>
                <a:lnTo>
                  <a:pt x="4718" y="5026"/>
                </a:lnTo>
                <a:lnTo>
                  <a:pt x="4720" y="5024"/>
                </a:lnTo>
                <a:lnTo>
                  <a:pt x="4722" y="5022"/>
                </a:lnTo>
                <a:lnTo>
                  <a:pt x="4722" y="5018"/>
                </a:lnTo>
                <a:close/>
                <a:moveTo>
                  <a:pt x="4720" y="5008"/>
                </a:moveTo>
                <a:lnTo>
                  <a:pt x="4720" y="5008"/>
                </a:lnTo>
                <a:lnTo>
                  <a:pt x="4716" y="5008"/>
                </a:lnTo>
                <a:lnTo>
                  <a:pt x="4714" y="5012"/>
                </a:lnTo>
                <a:lnTo>
                  <a:pt x="4712" y="5014"/>
                </a:lnTo>
                <a:lnTo>
                  <a:pt x="4714" y="5016"/>
                </a:lnTo>
                <a:lnTo>
                  <a:pt x="4716" y="5014"/>
                </a:lnTo>
                <a:lnTo>
                  <a:pt x="4718" y="5012"/>
                </a:lnTo>
                <a:lnTo>
                  <a:pt x="4720" y="5010"/>
                </a:lnTo>
                <a:lnTo>
                  <a:pt x="4720" y="5008"/>
                </a:lnTo>
                <a:close/>
                <a:moveTo>
                  <a:pt x="4746" y="4952"/>
                </a:moveTo>
                <a:lnTo>
                  <a:pt x="4746" y="4952"/>
                </a:lnTo>
                <a:lnTo>
                  <a:pt x="4746" y="4954"/>
                </a:lnTo>
                <a:lnTo>
                  <a:pt x="4748" y="4954"/>
                </a:lnTo>
                <a:lnTo>
                  <a:pt x="4752" y="4952"/>
                </a:lnTo>
                <a:lnTo>
                  <a:pt x="4754" y="4950"/>
                </a:lnTo>
                <a:lnTo>
                  <a:pt x="4756" y="4948"/>
                </a:lnTo>
                <a:lnTo>
                  <a:pt x="4754" y="4946"/>
                </a:lnTo>
                <a:lnTo>
                  <a:pt x="4752" y="4948"/>
                </a:lnTo>
                <a:lnTo>
                  <a:pt x="4748" y="4950"/>
                </a:lnTo>
                <a:lnTo>
                  <a:pt x="4746" y="4952"/>
                </a:lnTo>
                <a:close/>
                <a:moveTo>
                  <a:pt x="6938" y="500"/>
                </a:moveTo>
                <a:lnTo>
                  <a:pt x="6938" y="500"/>
                </a:lnTo>
                <a:lnTo>
                  <a:pt x="6940" y="502"/>
                </a:lnTo>
                <a:lnTo>
                  <a:pt x="6942" y="504"/>
                </a:lnTo>
                <a:lnTo>
                  <a:pt x="6942" y="508"/>
                </a:lnTo>
                <a:lnTo>
                  <a:pt x="6944" y="510"/>
                </a:lnTo>
                <a:lnTo>
                  <a:pt x="6946" y="510"/>
                </a:lnTo>
                <a:lnTo>
                  <a:pt x="6958" y="506"/>
                </a:lnTo>
                <a:lnTo>
                  <a:pt x="6974" y="504"/>
                </a:lnTo>
                <a:lnTo>
                  <a:pt x="6990" y="502"/>
                </a:lnTo>
                <a:lnTo>
                  <a:pt x="6996" y="502"/>
                </a:lnTo>
                <a:lnTo>
                  <a:pt x="7000" y="500"/>
                </a:lnTo>
                <a:lnTo>
                  <a:pt x="7002" y="496"/>
                </a:lnTo>
                <a:lnTo>
                  <a:pt x="7002" y="490"/>
                </a:lnTo>
                <a:lnTo>
                  <a:pt x="7000" y="484"/>
                </a:lnTo>
                <a:lnTo>
                  <a:pt x="6996" y="480"/>
                </a:lnTo>
                <a:lnTo>
                  <a:pt x="6992" y="476"/>
                </a:lnTo>
                <a:lnTo>
                  <a:pt x="6984" y="474"/>
                </a:lnTo>
                <a:lnTo>
                  <a:pt x="6968" y="474"/>
                </a:lnTo>
                <a:lnTo>
                  <a:pt x="6950" y="478"/>
                </a:lnTo>
                <a:lnTo>
                  <a:pt x="6934" y="482"/>
                </a:lnTo>
                <a:lnTo>
                  <a:pt x="6924" y="486"/>
                </a:lnTo>
                <a:lnTo>
                  <a:pt x="6922" y="488"/>
                </a:lnTo>
                <a:lnTo>
                  <a:pt x="6924" y="490"/>
                </a:lnTo>
                <a:lnTo>
                  <a:pt x="6938" y="500"/>
                </a:lnTo>
                <a:close/>
                <a:moveTo>
                  <a:pt x="7100" y="536"/>
                </a:moveTo>
                <a:lnTo>
                  <a:pt x="7100" y="536"/>
                </a:lnTo>
                <a:lnTo>
                  <a:pt x="7092" y="534"/>
                </a:lnTo>
                <a:lnTo>
                  <a:pt x="7086" y="534"/>
                </a:lnTo>
                <a:lnTo>
                  <a:pt x="7078" y="536"/>
                </a:lnTo>
                <a:lnTo>
                  <a:pt x="7072" y="538"/>
                </a:lnTo>
                <a:lnTo>
                  <a:pt x="7066" y="538"/>
                </a:lnTo>
                <a:lnTo>
                  <a:pt x="7058" y="536"/>
                </a:lnTo>
                <a:lnTo>
                  <a:pt x="7048" y="530"/>
                </a:lnTo>
                <a:lnTo>
                  <a:pt x="7040" y="526"/>
                </a:lnTo>
                <a:lnTo>
                  <a:pt x="7038" y="520"/>
                </a:lnTo>
                <a:lnTo>
                  <a:pt x="7040" y="518"/>
                </a:lnTo>
                <a:lnTo>
                  <a:pt x="7046" y="514"/>
                </a:lnTo>
                <a:lnTo>
                  <a:pt x="7054" y="510"/>
                </a:lnTo>
                <a:lnTo>
                  <a:pt x="7054" y="508"/>
                </a:lnTo>
                <a:lnTo>
                  <a:pt x="7050" y="506"/>
                </a:lnTo>
                <a:lnTo>
                  <a:pt x="7038" y="504"/>
                </a:lnTo>
                <a:lnTo>
                  <a:pt x="7020" y="504"/>
                </a:lnTo>
                <a:lnTo>
                  <a:pt x="7000" y="506"/>
                </a:lnTo>
                <a:lnTo>
                  <a:pt x="6980" y="508"/>
                </a:lnTo>
                <a:lnTo>
                  <a:pt x="6964" y="512"/>
                </a:lnTo>
                <a:lnTo>
                  <a:pt x="6958" y="514"/>
                </a:lnTo>
                <a:lnTo>
                  <a:pt x="6954" y="516"/>
                </a:lnTo>
                <a:lnTo>
                  <a:pt x="6954" y="518"/>
                </a:lnTo>
                <a:lnTo>
                  <a:pt x="6956" y="522"/>
                </a:lnTo>
                <a:lnTo>
                  <a:pt x="6960" y="526"/>
                </a:lnTo>
                <a:lnTo>
                  <a:pt x="6970" y="528"/>
                </a:lnTo>
                <a:lnTo>
                  <a:pt x="6976" y="532"/>
                </a:lnTo>
                <a:lnTo>
                  <a:pt x="6976" y="534"/>
                </a:lnTo>
                <a:lnTo>
                  <a:pt x="6976" y="536"/>
                </a:lnTo>
                <a:lnTo>
                  <a:pt x="6970" y="542"/>
                </a:lnTo>
                <a:lnTo>
                  <a:pt x="6956" y="554"/>
                </a:lnTo>
                <a:lnTo>
                  <a:pt x="6950" y="560"/>
                </a:lnTo>
                <a:lnTo>
                  <a:pt x="6946" y="564"/>
                </a:lnTo>
                <a:lnTo>
                  <a:pt x="6948" y="566"/>
                </a:lnTo>
                <a:lnTo>
                  <a:pt x="6954" y="568"/>
                </a:lnTo>
                <a:lnTo>
                  <a:pt x="6972" y="566"/>
                </a:lnTo>
                <a:lnTo>
                  <a:pt x="6998" y="564"/>
                </a:lnTo>
                <a:lnTo>
                  <a:pt x="7010" y="564"/>
                </a:lnTo>
                <a:lnTo>
                  <a:pt x="7012" y="566"/>
                </a:lnTo>
                <a:lnTo>
                  <a:pt x="7014" y="568"/>
                </a:lnTo>
                <a:lnTo>
                  <a:pt x="7014" y="572"/>
                </a:lnTo>
                <a:lnTo>
                  <a:pt x="7012" y="578"/>
                </a:lnTo>
                <a:lnTo>
                  <a:pt x="7010" y="582"/>
                </a:lnTo>
                <a:lnTo>
                  <a:pt x="7010" y="584"/>
                </a:lnTo>
                <a:lnTo>
                  <a:pt x="7012" y="584"/>
                </a:lnTo>
                <a:lnTo>
                  <a:pt x="7020" y="582"/>
                </a:lnTo>
                <a:lnTo>
                  <a:pt x="7034" y="578"/>
                </a:lnTo>
                <a:lnTo>
                  <a:pt x="7062" y="566"/>
                </a:lnTo>
                <a:lnTo>
                  <a:pt x="7088" y="556"/>
                </a:lnTo>
                <a:lnTo>
                  <a:pt x="7096" y="550"/>
                </a:lnTo>
                <a:lnTo>
                  <a:pt x="7102" y="546"/>
                </a:lnTo>
                <a:lnTo>
                  <a:pt x="7104" y="544"/>
                </a:lnTo>
                <a:lnTo>
                  <a:pt x="7104" y="540"/>
                </a:lnTo>
                <a:lnTo>
                  <a:pt x="7102" y="538"/>
                </a:lnTo>
                <a:lnTo>
                  <a:pt x="7100" y="536"/>
                </a:lnTo>
                <a:close/>
                <a:moveTo>
                  <a:pt x="13128" y="7142"/>
                </a:moveTo>
                <a:lnTo>
                  <a:pt x="13128" y="7142"/>
                </a:lnTo>
                <a:lnTo>
                  <a:pt x="13130" y="7134"/>
                </a:lnTo>
                <a:lnTo>
                  <a:pt x="13130" y="7128"/>
                </a:lnTo>
                <a:lnTo>
                  <a:pt x="13130" y="7124"/>
                </a:lnTo>
                <a:lnTo>
                  <a:pt x="13126" y="7122"/>
                </a:lnTo>
                <a:lnTo>
                  <a:pt x="13120" y="7120"/>
                </a:lnTo>
                <a:lnTo>
                  <a:pt x="13114" y="7122"/>
                </a:lnTo>
                <a:lnTo>
                  <a:pt x="13104" y="7126"/>
                </a:lnTo>
                <a:lnTo>
                  <a:pt x="13096" y="7134"/>
                </a:lnTo>
                <a:lnTo>
                  <a:pt x="13088" y="7140"/>
                </a:lnTo>
                <a:lnTo>
                  <a:pt x="13084" y="7140"/>
                </a:lnTo>
                <a:lnTo>
                  <a:pt x="13082" y="7138"/>
                </a:lnTo>
                <a:lnTo>
                  <a:pt x="13080" y="7132"/>
                </a:lnTo>
                <a:lnTo>
                  <a:pt x="13082" y="7120"/>
                </a:lnTo>
                <a:lnTo>
                  <a:pt x="13080" y="7116"/>
                </a:lnTo>
                <a:lnTo>
                  <a:pt x="13078" y="7112"/>
                </a:lnTo>
                <a:lnTo>
                  <a:pt x="13072" y="7112"/>
                </a:lnTo>
                <a:lnTo>
                  <a:pt x="13068" y="7110"/>
                </a:lnTo>
                <a:lnTo>
                  <a:pt x="13070" y="7106"/>
                </a:lnTo>
                <a:lnTo>
                  <a:pt x="13074" y="7102"/>
                </a:lnTo>
                <a:lnTo>
                  <a:pt x="13078" y="7100"/>
                </a:lnTo>
                <a:lnTo>
                  <a:pt x="13078" y="7098"/>
                </a:lnTo>
                <a:lnTo>
                  <a:pt x="13078" y="7096"/>
                </a:lnTo>
                <a:lnTo>
                  <a:pt x="13076" y="7094"/>
                </a:lnTo>
                <a:lnTo>
                  <a:pt x="13072" y="7094"/>
                </a:lnTo>
                <a:lnTo>
                  <a:pt x="13066" y="7096"/>
                </a:lnTo>
                <a:lnTo>
                  <a:pt x="13058" y="7100"/>
                </a:lnTo>
                <a:lnTo>
                  <a:pt x="13050" y="7106"/>
                </a:lnTo>
                <a:lnTo>
                  <a:pt x="13046" y="7114"/>
                </a:lnTo>
                <a:lnTo>
                  <a:pt x="13044" y="7120"/>
                </a:lnTo>
                <a:lnTo>
                  <a:pt x="13044" y="7136"/>
                </a:lnTo>
                <a:lnTo>
                  <a:pt x="13044" y="7142"/>
                </a:lnTo>
                <a:lnTo>
                  <a:pt x="13042" y="7150"/>
                </a:lnTo>
                <a:lnTo>
                  <a:pt x="13036" y="7156"/>
                </a:lnTo>
                <a:lnTo>
                  <a:pt x="13028" y="7160"/>
                </a:lnTo>
                <a:lnTo>
                  <a:pt x="13022" y="7164"/>
                </a:lnTo>
                <a:lnTo>
                  <a:pt x="13016" y="7174"/>
                </a:lnTo>
                <a:lnTo>
                  <a:pt x="13006" y="7196"/>
                </a:lnTo>
                <a:lnTo>
                  <a:pt x="12994" y="7220"/>
                </a:lnTo>
                <a:lnTo>
                  <a:pt x="12988" y="7228"/>
                </a:lnTo>
                <a:lnTo>
                  <a:pt x="12982" y="7236"/>
                </a:lnTo>
                <a:lnTo>
                  <a:pt x="12968" y="7246"/>
                </a:lnTo>
                <a:lnTo>
                  <a:pt x="12956" y="7258"/>
                </a:lnTo>
                <a:lnTo>
                  <a:pt x="12946" y="7266"/>
                </a:lnTo>
                <a:lnTo>
                  <a:pt x="12940" y="7270"/>
                </a:lnTo>
                <a:lnTo>
                  <a:pt x="12934" y="7272"/>
                </a:lnTo>
                <a:lnTo>
                  <a:pt x="12930" y="7272"/>
                </a:lnTo>
                <a:lnTo>
                  <a:pt x="12926" y="7276"/>
                </a:lnTo>
                <a:lnTo>
                  <a:pt x="12922" y="7282"/>
                </a:lnTo>
                <a:lnTo>
                  <a:pt x="12916" y="7288"/>
                </a:lnTo>
                <a:lnTo>
                  <a:pt x="12912" y="7288"/>
                </a:lnTo>
                <a:lnTo>
                  <a:pt x="12906" y="7290"/>
                </a:lnTo>
                <a:lnTo>
                  <a:pt x="12900" y="7290"/>
                </a:lnTo>
                <a:lnTo>
                  <a:pt x="12894" y="7294"/>
                </a:lnTo>
                <a:lnTo>
                  <a:pt x="12888" y="7300"/>
                </a:lnTo>
                <a:lnTo>
                  <a:pt x="12882" y="7306"/>
                </a:lnTo>
                <a:lnTo>
                  <a:pt x="12870" y="7322"/>
                </a:lnTo>
                <a:lnTo>
                  <a:pt x="12856" y="7336"/>
                </a:lnTo>
                <a:lnTo>
                  <a:pt x="12844" y="7350"/>
                </a:lnTo>
                <a:lnTo>
                  <a:pt x="12834" y="7362"/>
                </a:lnTo>
                <a:lnTo>
                  <a:pt x="12830" y="7368"/>
                </a:lnTo>
                <a:lnTo>
                  <a:pt x="12828" y="7372"/>
                </a:lnTo>
                <a:lnTo>
                  <a:pt x="12826" y="7378"/>
                </a:lnTo>
                <a:lnTo>
                  <a:pt x="12828" y="7384"/>
                </a:lnTo>
                <a:lnTo>
                  <a:pt x="12830" y="7388"/>
                </a:lnTo>
                <a:lnTo>
                  <a:pt x="12828" y="7392"/>
                </a:lnTo>
                <a:lnTo>
                  <a:pt x="12822" y="7396"/>
                </a:lnTo>
                <a:lnTo>
                  <a:pt x="12816" y="7400"/>
                </a:lnTo>
                <a:lnTo>
                  <a:pt x="12816" y="7402"/>
                </a:lnTo>
                <a:lnTo>
                  <a:pt x="12816" y="7406"/>
                </a:lnTo>
                <a:lnTo>
                  <a:pt x="12824" y="7416"/>
                </a:lnTo>
                <a:lnTo>
                  <a:pt x="12832" y="7422"/>
                </a:lnTo>
                <a:lnTo>
                  <a:pt x="12838" y="7422"/>
                </a:lnTo>
                <a:lnTo>
                  <a:pt x="12844" y="7422"/>
                </a:lnTo>
                <a:lnTo>
                  <a:pt x="12848" y="7420"/>
                </a:lnTo>
                <a:lnTo>
                  <a:pt x="12854" y="7418"/>
                </a:lnTo>
                <a:lnTo>
                  <a:pt x="12860" y="7414"/>
                </a:lnTo>
                <a:lnTo>
                  <a:pt x="12862" y="7414"/>
                </a:lnTo>
                <a:lnTo>
                  <a:pt x="12864" y="7416"/>
                </a:lnTo>
                <a:lnTo>
                  <a:pt x="12866" y="7418"/>
                </a:lnTo>
                <a:lnTo>
                  <a:pt x="12870" y="7424"/>
                </a:lnTo>
                <a:lnTo>
                  <a:pt x="12872" y="7426"/>
                </a:lnTo>
                <a:lnTo>
                  <a:pt x="12878" y="7426"/>
                </a:lnTo>
                <a:lnTo>
                  <a:pt x="12884" y="7426"/>
                </a:lnTo>
                <a:lnTo>
                  <a:pt x="12886" y="7428"/>
                </a:lnTo>
                <a:lnTo>
                  <a:pt x="12888" y="7432"/>
                </a:lnTo>
                <a:lnTo>
                  <a:pt x="12888" y="7436"/>
                </a:lnTo>
                <a:lnTo>
                  <a:pt x="12890" y="7438"/>
                </a:lnTo>
                <a:lnTo>
                  <a:pt x="12896" y="7440"/>
                </a:lnTo>
                <a:lnTo>
                  <a:pt x="12902" y="7442"/>
                </a:lnTo>
                <a:lnTo>
                  <a:pt x="12918" y="7444"/>
                </a:lnTo>
                <a:lnTo>
                  <a:pt x="12926" y="7444"/>
                </a:lnTo>
                <a:lnTo>
                  <a:pt x="12932" y="7444"/>
                </a:lnTo>
                <a:lnTo>
                  <a:pt x="12938" y="7440"/>
                </a:lnTo>
                <a:lnTo>
                  <a:pt x="12946" y="7436"/>
                </a:lnTo>
                <a:lnTo>
                  <a:pt x="12952" y="7430"/>
                </a:lnTo>
                <a:lnTo>
                  <a:pt x="12958" y="7420"/>
                </a:lnTo>
                <a:lnTo>
                  <a:pt x="12966" y="7412"/>
                </a:lnTo>
                <a:lnTo>
                  <a:pt x="12972" y="7406"/>
                </a:lnTo>
                <a:lnTo>
                  <a:pt x="12978" y="7402"/>
                </a:lnTo>
                <a:lnTo>
                  <a:pt x="12984" y="7400"/>
                </a:lnTo>
                <a:lnTo>
                  <a:pt x="12990" y="7396"/>
                </a:lnTo>
                <a:lnTo>
                  <a:pt x="12992" y="7394"/>
                </a:lnTo>
                <a:lnTo>
                  <a:pt x="12990" y="7390"/>
                </a:lnTo>
                <a:lnTo>
                  <a:pt x="12988" y="7386"/>
                </a:lnTo>
                <a:lnTo>
                  <a:pt x="12988" y="7380"/>
                </a:lnTo>
                <a:lnTo>
                  <a:pt x="12996" y="7368"/>
                </a:lnTo>
                <a:lnTo>
                  <a:pt x="13004" y="7350"/>
                </a:lnTo>
                <a:lnTo>
                  <a:pt x="13006" y="7340"/>
                </a:lnTo>
                <a:lnTo>
                  <a:pt x="13008" y="7328"/>
                </a:lnTo>
                <a:lnTo>
                  <a:pt x="13010" y="7316"/>
                </a:lnTo>
                <a:lnTo>
                  <a:pt x="13016" y="7306"/>
                </a:lnTo>
                <a:lnTo>
                  <a:pt x="13024" y="7298"/>
                </a:lnTo>
                <a:lnTo>
                  <a:pt x="13034" y="7292"/>
                </a:lnTo>
                <a:lnTo>
                  <a:pt x="13046" y="7288"/>
                </a:lnTo>
                <a:lnTo>
                  <a:pt x="13056" y="7284"/>
                </a:lnTo>
                <a:lnTo>
                  <a:pt x="13064" y="7284"/>
                </a:lnTo>
                <a:lnTo>
                  <a:pt x="13070" y="7286"/>
                </a:lnTo>
                <a:lnTo>
                  <a:pt x="13076" y="7286"/>
                </a:lnTo>
                <a:lnTo>
                  <a:pt x="13080" y="7286"/>
                </a:lnTo>
                <a:lnTo>
                  <a:pt x="13084" y="7284"/>
                </a:lnTo>
                <a:lnTo>
                  <a:pt x="13086" y="7282"/>
                </a:lnTo>
                <a:lnTo>
                  <a:pt x="13088" y="7278"/>
                </a:lnTo>
                <a:lnTo>
                  <a:pt x="13088" y="7274"/>
                </a:lnTo>
                <a:lnTo>
                  <a:pt x="13086" y="7272"/>
                </a:lnTo>
                <a:lnTo>
                  <a:pt x="13080" y="7270"/>
                </a:lnTo>
                <a:lnTo>
                  <a:pt x="13076" y="7266"/>
                </a:lnTo>
                <a:lnTo>
                  <a:pt x="13072" y="7264"/>
                </a:lnTo>
                <a:lnTo>
                  <a:pt x="13070" y="7258"/>
                </a:lnTo>
                <a:lnTo>
                  <a:pt x="13070" y="7252"/>
                </a:lnTo>
                <a:lnTo>
                  <a:pt x="13070" y="7248"/>
                </a:lnTo>
                <a:lnTo>
                  <a:pt x="13074" y="7244"/>
                </a:lnTo>
                <a:lnTo>
                  <a:pt x="13076" y="7240"/>
                </a:lnTo>
                <a:lnTo>
                  <a:pt x="13082" y="7238"/>
                </a:lnTo>
                <a:lnTo>
                  <a:pt x="13086" y="7236"/>
                </a:lnTo>
                <a:lnTo>
                  <a:pt x="13090" y="7232"/>
                </a:lnTo>
                <a:lnTo>
                  <a:pt x="13100" y="7218"/>
                </a:lnTo>
                <a:lnTo>
                  <a:pt x="13110" y="7200"/>
                </a:lnTo>
                <a:lnTo>
                  <a:pt x="13126" y="7178"/>
                </a:lnTo>
                <a:lnTo>
                  <a:pt x="13132" y="7170"/>
                </a:lnTo>
                <a:lnTo>
                  <a:pt x="13134" y="7164"/>
                </a:lnTo>
                <a:lnTo>
                  <a:pt x="13132" y="7160"/>
                </a:lnTo>
                <a:lnTo>
                  <a:pt x="13130" y="7158"/>
                </a:lnTo>
                <a:lnTo>
                  <a:pt x="13128" y="7156"/>
                </a:lnTo>
                <a:lnTo>
                  <a:pt x="13124" y="7152"/>
                </a:lnTo>
                <a:lnTo>
                  <a:pt x="13124" y="7148"/>
                </a:lnTo>
                <a:lnTo>
                  <a:pt x="13128" y="7142"/>
                </a:lnTo>
                <a:close/>
                <a:moveTo>
                  <a:pt x="13270" y="6944"/>
                </a:moveTo>
                <a:lnTo>
                  <a:pt x="13270" y="6944"/>
                </a:lnTo>
                <a:lnTo>
                  <a:pt x="13266" y="6950"/>
                </a:lnTo>
                <a:lnTo>
                  <a:pt x="13262" y="6954"/>
                </a:lnTo>
                <a:lnTo>
                  <a:pt x="13258" y="6956"/>
                </a:lnTo>
                <a:lnTo>
                  <a:pt x="13250" y="6958"/>
                </a:lnTo>
                <a:lnTo>
                  <a:pt x="13244" y="6956"/>
                </a:lnTo>
                <a:lnTo>
                  <a:pt x="13236" y="6954"/>
                </a:lnTo>
                <a:lnTo>
                  <a:pt x="13218" y="6946"/>
                </a:lnTo>
                <a:lnTo>
                  <a:pt x="13210" y="6940"/>
                </a:lnTo>
                <a:lnTo>
                  <a:pt x="13204" y="6932"/>
                </a:lnTo>
                <a:lnTo>
                  <a:pt x="13200" y="6924"/>
                </a:lnTo>
                <a:lnTo>
                  <a:pt x="13198" y="6914"/>
                </a:lnTo>
                <a:lnTo>
                  <a:pt x="13192" y="6896"/>
                </a:lnTo>
                <a:lnTo>
                  <a:pt x="13190" y="6888"/>
                </a:lnTo>
                <a:lnTo>
                  <a:pt x="13184" y="6880"/>
                </a:lnTo>
                <a:lnTo>
                  <a:pt x="13178" y="6874"/>
                </a:lnTo>
                <a:lnTo>
                  <a:pt x="13176" y="6872"/>
                </a:lnTo>
                <a:lnTo>
                  <a:pt x="13174" y="6874"/>
                </a:lnTo>
                <a:lnTo>
                  <a:pt x="13174" y="6878"/>
                </a:lnTo>
                <a:lnTo>
                  <a:pt x="13176" y="6890"/>
                </a:lnTo>
                <a:lnTo>
                  <a:pt x="13184" y="6908"/>
                </a:lnTo>
                <a:lnTo>
                  <a:pt x="13184" y="6914"/>
                </a:lnTo>
                <a:lnTo>
                  <a:pt x="13182" y="6914"/>
                </a:lnTo>
                <a:lnTo>
                  <a:pt x="13176" y="6912"/>
                </a:lnTo>
                <a:lnTo>
                  <a:pt x="13168" y="6908"/>
                </a:lnTo>
                <a:lnTo>
                  <a:pt x="13162" y="6900"/>
                </a:lnTo>
                <a:lnTo>
                  <a:pt x="13156" y="6892"/>
                </a:lnTo>
                <a:lnTo>
                  <a:pt x="13152" y="6884"/>
                </a:lnTo>
                <a:lnTo>
                  <a:pt x="13152" y="6876"/>
                </a:lnTo>
                <a:lnTo>
                  <a:pt x="13152" y="6870"/>
                </a:lnTo>
                <a:lnTo>
                  <a:pt x="13152" y="6864"/>
                </a:lnTo>
                <a:lnTo>
                  <a:pt x="13148" y="6856"/>
                </a:lnTo>
                <a:lnTo>
                  <a:pt x="13144" y="6850"/>
                </a:lnTo>
                <a:lnTo>
                  <a:pt x="13142" y="6846"/>
                </a:lnTo>
                <a:lnTo>
                  <a:pt x="13142" y="6842"/>
                </a:lnTo>
                <a:lnTo>
                  <a:pt x="13142" y="6832"/>
                </a:lnTo>
                <a:lnTo>
                  <a:pt x="13140" y="6826"/>
                </a:lnTo>
                <a:lnTo>
                  <a:pt x="13138" y="6818"/>
                </a:lnTo>
                <a:lnTo>
                  <a:pt x="13132" y="6810"/>
                </a:lnTo>
                <a:lnTo>
                  <a:pt x="13124" y="6802"/>
                </a:lnTo>
                <a:lnTo>
                  <a:pt x="13118" y="6796"/>
                </a:lnTo>
                <a:lnTo>
                  <a:pt x="13110" y="6794"/>
                </a:lnTo>
                <a:lnTo>
                  <a:pt x="13100" y="6792"/>
                </a:lnTo>
                <a:lnTo>
                  <a:pt x="13096" y="6790"/>
                </a:lnTo>
                <a:lnTo>
                  <a:pt x="13092" y="6786"/>
                </a:lnTo>
                <a:lnTo>
                  <a:pt x="13088" y="6778"/>
                </a:lnTo>
                <a:lnTo>
                  <a:pt x="13082" y="6768"/>
                </a:lnTo>
                <a:lnTo>
                  <a:pt x="13078" y="6766"/>
                </a:lnTo>
                <a:lnTo>
                  <a:pt x="13074" y="6764"/>
                </a:lnTo>
                <a:lnTo>
                  <a:pt x="13064" y="6766"/>
                </a:lnTo>
                <a:lnTo>
                  <a:pt x="13064" y="6768"/>
                </a:lnTo>
                <a:lnTo>
                  <a:pt x="13070" y="6774"/>
                </a:lnTo>
                <a:lnTo>
                  <a:pt x="13080" y="6786"/>
                </a:lnTo>
                <a:lnTo>
                  <a:pt x="13084" y="6794"/>
                </a:lnTo>
                <a:lnTo>
                  <a:pt x="13086" y="6798"/>
                </a:lnTo>
                <a:lnTo>
                  <a:pt x="13086" y="6800"/>
                </a:lnTo>
                <a:lnTo>
                  <a:pt x="13086" y="6802"/>
                </a:lnTo>
                <a:lnTo>
                  <a:pt x="13084" y="6806"/>
                </a:lnTo>
                <a:lnTo>
                  <a:pt x="13090" y="6816"/>
                </a:lnTo>
                <a:lnTo>
                  <a:pt x="13096" y="6824"/>
                </a:lnTo>
                <a:lnTo>
                  <a:pt x="13102" y="6834"/>
                </a:lnTo>
                <a:lnTo>
                  <a:pt x="13110" y="6854"/>
                </a:lnTo>
                <a:lnTo>
                  <a:pt x="13116" y="6862"/>
                </a:lnTo>
                <a:lnTo>
                  <a:pt x="13120" y="6868"/>
                </a:lnTo>
                <a:lnTo>
                  <a:pt x="13122" y="6868"/>
                </a:lnTo>
                <a:lnTo>
                  <a:pt x="13126" y="6864"/>
                </a:lnTo>
                <a:lnTo>
                  <a:pt x="13128" y="6862"/>
                </a:lnTo>
                <a:lnTo>
                  <a:pt x="13130" y="6862"/>
                </a:lnTo>
                <a:lnTo>
                  <a:pt x="13134" y="6870"/>
                </a:lnTo>
                <a:lnTo>
                  <a:pt x="13136" y="6878"/>
                </a:lnTo>
                <a:lnTo>
                  <a:pt x="13136" y="6880"/>
                </a:lnTo>
                <a:lnTo>
                  <a:pt x="13134" y="6880"/>
                </a:lnTo>
                <a:lnTo>
                  <a:pt x="13128" y="6878"/>
                </a:lnTo>
                <a:lnTo>
                  <a:pt x="13130" y="6882"/>
                </a:lnTo>
                <a:lnTo>
                  <a:pt x="13144" y="6918"/>
                </a:lnTo>
                <a:lnTo>
                  <a:pt x="13150" y="6932"/>
                </a:lnTo>
                <a:lnTo>
                  <a:pt x="13152" y="6942"/>
                </a:lnTo>
                <a:lnTo>
                  <a:pt x="13152" y="6950"/>
                </a:lnTo>
                <a:lnTo>
                  <a:pt x="13152" y="6956"/>
                </a:lnTo>
                <a:lnTo>
                  <a:pt x="13148" y="6968"/>
                </a:lnTo>
                <a:lnTo>
                  <a:pt x="13146" y="6976"/>
                </a:lnTo>
                <a:lnTo>
                  <a:pt x="13146" y="6984"/>
                </a:lnTo>
                <a:lnTo>
                  <a:pt x="13146" y="6994"/>
                </a:lnTo>
                <a:lnTo>
                  <a:pt x="13142" y="7002"/>
                </a:lnTo>
                <a:lnTo>
                  <a:pt x="13138" y="7008"/>
                </a:lnTo>
                <a:lnTo>
                  <a:pt x="13130" y="7012"/>
                </a:lnTo>
                <a:lnTo>
                  <a:pt x="13118" y="7020"/>
                </a:lnTo>
                <a:lnTo>
                  <a:pt x="13112" y="7024"/>
                </a:lnTo>
                <a:lnTo>
                  <a:pt x="13110" y="7028"/>
                </a:lnTo>
                <a:lnTo>
                  <a:pt x="13110" y="7034"/>
                </a:lnTo>
                <a:lnTo>
                  <a:pt x="13114" y="7038"/>
                </a:lnTo>
                <a:lnTo>
                  <a:pt x="13126" y="7050"/>
                </a:lnTo>
                <a:lnTo>
                  <a:pt x="13144" y="7058"/>
                </a:lnTo>
                <a:lnTo>
                  <a:pt x="13158" y="7066"/>
                </a:lnTo>
                <a:lnTo>
                  <a:pt x="13164" y="7072"/>
                </a:lnTo>
                <a:lnTo>
                  <a:pt x="13166" y="7078"/>
                </a:lnTo>
                <a:lnTo>
                  <a:pt x="13168" y="7088"/>
                </a:lnTo>
                <a:lnTo>
                  <a:pt x="13166" y="7096"/>
                </a:lnTo>
                <a:lnTo>
                  <a:pt x="13162" y="7114"/>
                </a:lnTo>
                <a:lnTo>
                  <a:pt x="13158" y="7122"/>
                </a:lnTo>
                <a:lnTo>
                  <a:pt x="13154" y="7126"/>
                </a:lnTo>
                <a:lnTo>
                  <a:pt x="13148" y="7132"/>
                </a:lnTo>
                <a:lnTo>
                  <a:pt x="13144" y="7136"/>
                </a:lnTo>
                <a:lnTo>
                  <a:pt x="13144" y="7138"/>
                </a:lnTo>
                <a:lnTo>
                  <a:pt x="13146" y="7140"/>
                </a:lnTo>
                <a:lnTo>
                  <a:pt x="13158" y="7144"/>
                </a:lnTo>
                <a:lnTo>
                  <a:pt x="13162" y="7146"/>
                </a:lnTo>
                <a:lnTo>
                  <a:pt x="13164" y="7150"/>
                </a:lnTo>
                <a:lnTo>
                  <a:pt x="13168" y="7156"/>
                </a:lnTo>
                <a:lnTo>
                  <a:pt x="13170" y="7158"/>
                </a:lnTo>
                <a:lnTo>
                  <a:pt x="13172" y="7160"/>
                </a:lnTo>
                <a:lnTo>
                  <a:pt x="13176" y="7158"/>
                </a:lnTo>
                <a:lnTo>
                  <a:pt x="13182" y="7154"/>
                </a:lnTo>
                <a:lnTo>
                  <a:pt x="13190" y="7146"/>
                </a:lnTo>
                <a:lnTo>
                  <a:pt x="13200" y="7134"/>
                </a:lnTo>
                <a:lnTo>
                  <a:pt x="13222" y="7102"/>
                </a:lnTo>
                <a:lnTo>
                  <a:pt x="13232" y="7084"/>
                </a:lnTo>
                <a:lnTo>
                  <a:pt x="13238" y="7068"/>
                </a:lnTo>
                <a:lnTo>
                  <a:pt x="13242" y="7054"/>
                </a:lnTo>
                <a:lnTo>
                  <a:pt x="13240" y="7050"/>
                </a:lnTo>
                <a:lnTo>
                  <a:pt x="13238" y="7046"/>
                </a:lnTo>
                <a:lnTo>
                  <a:pt x="13238" y="7042"/>
                </a:lnTo>
                <a:lnTo>
                  <a:pt x="13238" y="7036"/>
                </a:lnTo>
                <a:lnTo>
                  <a:pt x="13240" y="7032"/>
                </a:lnTo>
                <a:lnTo>
                  <a:pt x="13244" y="7026"/>
                </a:lnTo>
                <a:lnTo>
                  <a:pt x="13250" y="7022"/>
                </a:lnTo>
                <a:lnTo>
                  <a:pt x="13258" y="7020"/>
                </a:lnTo>
                <a:lnTo>
                  <a:pt x="13264" y="7020"/>
                </a:lnTo>
                <a:lnTo>
                  <a:pt x="13274" y="7024"/>
                </a:lnTo>
                <a:lnTo>
                  <a:pt x="13280" y="7028"/>
                </a:lnTo>
                <a:lnTo>
                  <a:pt x="13282" y="7030"/>
                </a:lnTo>
                <a:lnTo>
                  <a:pt x="13282" y="7028"/>
                </a:lnTo>
                <a:lnTo>
                  <a:pt x="13282" y="7024"/>
                </a:lnTo>
                <a:lnTo>
                  <a:pt x="13280" y="7018"/>
                </a:lnTo>
                <a:lnTo>
                  <a:pt x="13280" y="7010"/>
                </a:lnTo>
                <a:lnTo>
                  <a:pt x="13278" y="7002"/>
                </a:lnTo>
                <a:lnTo>
                  <a:pt x="13280" y="6998"/>
                </a:lnTo>
                <a:lnTo>
                  <a:pt x="13282" y="6996"/>
                </a:lnTo>
                <a:lnTo>
                  <a:pt x="13286" y="6994"/>
                </a:lnTo>
                <a:lnTo>
                  <a:pt x="13290" y="6992"/>
                </a:lnTo>
                <a:lnTo>
                  <a:pt x="13294" y="6986"/>
                </a:lnTo>
                <a:lnTo>
                  <a:pt x="13296" y="6980"/>
                </a:lnTo>
                <a:lnTo>
                  <a:pt x="13296" y="6974"/>
                </a:lnTo>
                <a:lnTo>
                  <a:pt x="13298" y="6958"/>
                </a:lnTo>
                <a:lnTo>
                  <a:pt x="13298" y="6952"/>
                </a:lnTo>
                <a:lnTo>
                  <a:pt x="13300" y="6948"/>
                </a:lnTo>
                <a:lnTo>
                  <a:pt x="13302" y="6942"/>
                </a:lnTo>
                <a:lnTo>
                  <a:pt x="13300" y="6940"/>
                </a:lnTo>
                <a:lnTo>
                  <a:pt x="13296" y="6936"/>
                </a:lnTo>
                <a:lnTo>
                  <a:pt x="13292" y="6934"/>
                </a:lnTo>
                <a:lnTo>
                  <a:pt x="13286" y="6934"/>
                </a:lnTo>
                <a:lnTo>
                  <a:pt x="13280" y="6936"/>
                </a:lnTo>
                <a:lnTo>
                  <a:pt x="13274" y="6938"/>
                </a:lnTo>
                <a:lnTo>
                  <a:pt x="13270" y="6944"/>
                </a:lnTo>
                <a:close/>
                <a:moveTo>
                  <a:pt x="8116" y="5660"/>
                </a:moveTo>
                <a:lnTo>
                  <a:pt x="8116" y="5660"/>
                </a:lnTo>
                <a:lnTo>
                  <a:pt x="8110" y="5654"/>
                </a:lnTo>
                <a:lnTo>
                  <a:pt x="8106" y="5648"/>
                </a:lnTo>
                <a:lnTo>
                  <a:pt x="8102" y="5632"/>
                </a:lnTo>
                <a:lnTo>
                  <a:pt x="8100" y="5626"/>
                </a:lnTo>
                <a:lnTo>
                  <a:pt x="8096" y="5622"/>
                </a:lnTo>
                <a:lnTo>
                  <a:pt x="8094" y="5622"/>
                </a:lnTo>
                <a:lnTo>
                  <a:pt x="8090" y="5628"/>
                </a:lnTo>
                <a:lnTo>
                  <a:pt x="8084" y="5636"/>
                </a:lnTo>
                <a:lnTo>
                  <a:pt x="8082" y="5642"/>
                </a:lnTo>
                <a:lnTo>
                  <a:pt x="8080" y="5662"/>
                </a:lnTo>
                <a:lnTo>
                  <a:pt x="8078" y="5672"/>
                </a:lnTo>
                <a:lnTo>
                  <a:pt x="8076" y="5680"/>
                </a:lnTo>
                <a:lnTo>
                  <a:pt x="8072" y="5688"/>
                </a:lnTo>
                <a:lnTo>
                  <a:pt x="8070" y="5692"/>
                </a:lnTo>
                <a:lnTo>
                  <a:pt x="8062" y="5698"/>
                </a:lnTo>
                <a:lnTo>
                  <a:pt x="8052" y="5700"/>
                </a:lnTo>
                <a:lnTo>
                  <a:pt x="8040" y="5702"/>
                </a:lnTo>
                <a:lnTo>
                  <a:pt x="8036" y="5704"/>
                </a:lnTo>
                <a:lnTo>
                  <a:pt x="8038" y="5710"/>
                </a:lnTo>
                <a:lnTo>
                  <a:pt x="8042" y="5722"/>
                </a:lnTo>
                <a:lnTo>
                  <a:pt x="8042" y="5728"/>
                </a:lnTo>
                <a:lnTo>
                  <a:pt x="8040" y="5732"/>
                </a:lnTo>
                <a:lnTo>
                  <a:pt x="8030" y="5744"/>
                </a:lnTo>
                <a:lnTo>
                  <a:pt x="8010" y="5762"/>
                </a:lnTo>
                <a:lnTo>
                  <a:pt x="8000" y="5774"/>
                </a:lnTo>
                <a:lnTo>
                  <a:pt x="7992" y="5782"/>
                </a:lnTo>
                <a:lnTo>
                  <a:pt x="7982" y="5796"/>
                </a:lnTo>
                <a:lnTo>
                  <a:pt x="7976" y="5802"/>
                </a:lnTo>
                <a:lnTo>
                  <a:pt x="7970" y="5806"/>
                </a:lnTo>
                <a:lnTo>
                  <a:pt x="7958" y="5808"/>
                </a:lnTo>
                <a:lnTo>
                  <a:pt x="7942" y="5810"/>
                </a:lnTo>
                <a:lnTo>
                  <a:pt x="7934" y="5812"/>
                </a:lnTo>
                <a:lnTo>
                  <a:pt x="7930" y="5814"/>
                </a:lnTo>
                <a:lnTo>
                  <a:pt x="7926" y="5820"/>
                </a:lnTo>
                <a:lnTo>
                  <a:pt x="7924" y="5822"/>
                </a:lnTo>
                <a:lnTo>
                  <a:pt x="7922" y="5824"/>
                </a:lnTo>
                <a:lnTo>
                  <a:pt x="7918" y="5826"/>
                </a:lnTo>
                <a:lnTo>
                  <a:pt x="7910" y="5826"/>
                </a:lnTo>
                <a:lnTo>
                  <a:pt x="7904" y="5826"/>
                </a:lnTo>
                <a:lnTo>
                  <a:pt x="7902" y="5826"/>
                </a:lnTo>
                <a:lnTo>
                  <a:pt x="7900" y="5828"/>
                </a:lnTo>
                <a:lnTo>
                  <a:pt x="7900" y="5832"/>
                </a:lnTo>
                <a:lnTo>
                  <a:pt x="7898" y="5844"/>
                </a:lnTo>
                <a:lnTo>
                  <a:pt x="7896" y="5854"/>
                </a:lnTo>
                <a:lnTo>
                  <a:pt x="7890" y="5868"/>
                </a:lnTo>
                <a:lnTo>
                  <a:pt x="7884" y="5880"/>
                </a:lnTo>
                <a:lnTo>
                  <a:pt x="7882" y="5888"/>
                </a:lnTo>
                <a:lnTo>
                  <a:pt x="7882" y="5892"/>
                </a:lnTo>
                <a:lnTo>
                  <a:pt x="7882" y="5898"/>
                </a:lnTo>
                <a:lnTo>
                  <a:pt x="7886" y="5904"/>
                </a:lnTo>
                <a:lnTo>
                  <a:pt x="7886" y="5910"/>
                </a:lnTo>
                <a:lnTo>
                  <a:pt x="7886" y="5918"/>
                </a:lnTo>
                <a:lnTo>
                  <a:pt x="7884" y="5926"/>
                </a:lnTo>
                <a:lnTo>
                  <a:pt x="7886" y="5934"/>
                </a:lnTo>
                <a:lnTo>
                  <a:pt x="7888" y="5944"/>
                </a:lnTo>
                <a:lnTo>
                  <a:pt x="7892" y="5952"/>
                </a:lnTo>
                <a:lnTo>
                  <a:pt x="7892" y="5956"/>
                </a:lnTo>
                <a:lnTo>
                  <a:pt x="7892" y="5962"/>
                </a:lnTo>
                <a:lnTo>
                  <a:pt x="7892" y="5970"/>
                </a:lnTo>
                <a:lnTo>
                  <a:pt x="7894" y="5976"/>
                </a:lnTo>
                <a:lnTo>
                  <a:pt x="7898" y="5986"/>
                </a:lnTo>
                <a:lnTo>
                  <a:pt x="7902" y="6004"/>
                </a:lnTo>
                <a:lnTo>
                  <a:pt x="7902" y="6014"/>
                </a:lnTo>
                <a:lnTo>
                  <a:pt x="7900" y="6024"/>
                </a:lnTo>
                <a:lnTo>
                  <a:pt x="7898" y="6032"/>
                </a:lnTo>
                <a:lnTo>
                  <a:pt x="7894" y="6040"/>
                </a:lnTo>
                <a:lnTo>
                  <a:pt x="7884" y="6054"/>
                </a:lnTo>
                <a:lnTo>
                  <a:pt x="7880" y="6062"/>
                </a:lnTo>
                <a:lnTo>
                  <a:pt x="7878" y="6072"/>
                </a:lnTo>
                <a:lnTo>
                  <a:pt x="7876" y="6080"/>
                </a:lnTo>
                <a:lnTo>
                  <a:pt x="7874" y="6082"/>
                </a:lnTo>
                <a:lnTo>
                  <a:pt x="7872" y="6084"/>
                </a:lnTo>
                <a:lnTo>
                  <a:pt x="7868" y="6084"/>
                </a:lnTo>
                <a:lnTo>
                  <a:pt x="7866" y="6086"/>
                </a:lnTo>
                <a:lnTo>
                  <a:pt x="7862" y="6088"/>
                </a:lnTo>
                <a:lnTo>
                  <a:pt x="7858" y="6096"/>
                </a:lnTo>
                <a:lnTo>
                  <a:pt x="7856" y="6110"/>
                </a:lnTo>
                <a:lnTo>
                  <a:pt x="7852" y="6124"/>
                </a:lnTo>
                <a:lnTo>
                  <a:pt x="7852" y="6136"/>
                </a:lnTo>
                <a:lnTo>
                  <a:pt x="7852" y="6146"/>
                </a:lnTo>
                <a:lnTo>
                  <a:pt x="7854" y="6154"/>
                </a:lnTo>
                <a:lnTo>
                  <a:pt x="7860" y="6166"/>
                </a:lnTo>
                <a:lnTo>
                  <a:pt x="7868" y="6182"/>
                </a:lnTo>
                <a:lnTo>
                  <a:pt x="7870" y="6190"/>
                </a:lnTo>
                <a:lnTo>
                  <a:pt x="7872" y="6196"/>
                </a:lnTo>
                <a:lnTo>
                  <a:pt x="7870" y="6208"/>
                </a:lnTo>
                <a:lnTo>
                  <a:pt x="7868" y="6216"/>
                </a:lnTo>
                <a:lnTo>
                  <a:pt x="7870" y="6226"/>
                </a:lnTo>
                <a:lnTo>
                  <a:pt x="7872" y="6240"/>
                </a:lnTo>
                <a:lnTo>
                  <a:pt x="7878" y="6256"/>
                </a:lnTo>
                <a:lnTo>
                  <a:pt x="7886" y="6268"/>
                </a:lnTo>
                <a:lnTo>
                  <a:pt x="7892" y="6278"/>
                </a:lnTo>
                <a:lnTo>
                  <a:pt x="7898" y="6282"/>
                </a:lnTo>
                <a:lnTo>
                  <a:pt x="7902" y="6286"/>
                </a:lnTo>
                <a:lnTo>
                  <a:pt x="7914" y="6288"/>
                </a:lnTo>
                <a:lnTo>
                  <a:pt x="7920" y="6292"/>
                </a:lnTo>
                <a:lnTo>
                  <a:pt x="7924" y="6296"/>
                </a:lnTo>
                <a:lnTo>
                  <a:pt x="7926" y="6300"/>
                </a:lnTo>
                <a:lnTo>
                  <a:pt x="7930" y="6300"/>
                </a:lnTo>
                <a:lnTo>
                  <a:pt x="7938" y="6302"/>
                </a:lnTo>
                <a:lnTo>
                  <a:pt x="7948" y="6298"/>
                </a:lnTo>
                <a:lnTo>
                  <a:pt x="7958" y="6294"/>
                </a:lnTo>
                <a:lnTo>
                  <a:pt x="7978" y="6284"/>
                </a:lnTo>
                <a:lnTo>
                  <a:pt x="7988" y="6280"/>
                </a:lnTo>
                <a:lnTo>
                  <a:pt x="7998" y="6278"/>
                </a:lnTo>
                <a:lnTo>
                  <a:pt x="8002" y="6276"/>
                </a:lnTo>
                <a:lnTo>
                  <a:pt x="8006" y="6270"/>
                </a:lnTo>
                <a:lnTo>
                  <a:pt x="8014" y="6252"/>
                </a:lnTo>
                <a:lnTo>
                  <a:pt x="8024" y="6224"/>
                </a:lnTo>
                <a:lnTo>
                  <a:pt x="8032" y="6188"/>
                </a:lnTo>
                <a:lnTo>
                  <a:pt x="8052" y="6108"/>
                </a:lnTo>
                <a:lnTo>
                  <a:pt x="8072" y="6024"/>
                </a:lnTo>
                <a:lnTo>
                  <a:pt x="8086" y="5978"/>
                </a:lnTo>
                <a:lnTo>
                  <a:pt x="8098" y="5946"/>
                </a:lnTo>
                <a:lnTo>
                  <a:pt x="8102" y="5934"/>
                </a:lnTo>
                <a:lnTo>
                  <a:pt x="8104" y="5922"/>
                </a:lnTo>
                <a:lnTo>
                  <a:pt x="8104" y="5910"/>
                </a:lnTo>
                <a:lnTo>
                  <a:pt x="8102" y="5898"/>
                </a:lnTo>
                <a:lnTo>
                  <a:pt x="8102" y="5886"/>
                </a:lnTo>
                <a:lnTo>
                  <a:pt x="8102" y="5878"/>
                </a:lnTo>
                <a:lnTo>
                  <a:pt x="8104" y="5872"/>
                </a:lnTo>
                <a:lnTo>
                  <a:pt x="8108" y="5870"/>
                </a:lnTo>
                <a:lnTo>
                  <a:pt x="8114" y="5864"/>
                </a:lnTo>
                <a:lnTo>
                  <a:pt x="8116" y="5862"/>
                </a:lnTo>
                <a:lnTo>
                  <a:pt x="8116" y="5856"/>
                </a:lnTo>
                <a:lnTo>
                  <a:pt x="8114" y="5846"/>
                </a:lnTo>
                <a:lnTo>
                  <a:pt x="8116" y="5838"/>
                </a:lnTo>
                <a:lnTo>
                  <a:pt x="8118" y="5830"/>
                </a:lnTo>
                <a:lnTo>
                  <a:pt x="8116" y="5824"/>
                </a:lnTo>
                <a:lnTo>
                  <a:pt x="8114" y="5818"/>
                </a:lnTo>
                <a:lnTo>
                  <a:pt x="8112" y="5810"/>
                </a:lnTo>
                <a:lnTo>
                  <a:pt x="8110" y="5802"/>
                </a:lnTo>
                <a:lnTo>
                  <a:pt x="8110" y="5796"/>
                </a:lnTo>
                <a:lnTo>
                  <a:pt x="8112" y="5792"/>
                </a:lnTo>
                <a:lnTo>
                  <a:pt x="8114" y="5792"/>
                </a:lnTo>
                <a:lnTo>
                  <a:pt x="8118" y="5794"/>
                </a:lnTo>
                <a:lnTo>
                  <a:pt x="8122" y="5802"/>
                </a:lnTo>
                <a:lnTo>
                  <a:pt x="8126" y="5814"/>
                </a:lnTo>
                <a:lnTo>
                  <a:pt x="8130" y="5818"/>
                </a:lnTo>
                <a:lnTo>
                  <a:pt x="8132" y="5818"/>
                </a:lnTo>
                <a:lnTo>
                  <a:pt x="8136" y="5814"/>
                </a:lnTo>
                <a:lnTo>
                  <a:pt x="8138" y="5808"/>
                </a:lnTo>
                <a:lnTo>
                  <a:pt x="8140" y="5798"/>
                </a:lnTo>
                <a:lnTo>
                  <a:pt x="8142" y="5788"/>
                </a:lnTo>
                <a:lnTo>
                  <a:pt x="8142" y="5778"/>
                </a:lnTo>
                <a:lnTo>
                  <a:pt x="8138" y="5770"/>
                </a:lnTo>
                <a:lnTo>
                  <a:pt x="8136" y="5760"/>
                </a:lnTo>
                <a:lnTo>
                  <a:pt x="8134" y="5746"/>
                </a:lnTo>
                <a:lnTo>
                  <a:pt x="8130" y="5710"/>
                </a:lnTo>
                <a:lnTo>
                  <a:pt x="8124" y="5678"/>
                </a:lnTo>
                <a:lnTo>
                  <a:pt x="8120" y="5666"/>
                </a:lnTo>
                <a:lnTo>
                  <a:pt x="8116" y="5660"/>
                </a:lnTo>
                <a:close/>
                <a:moveTo>
                  <a:pt x="11994" y="2764"/>
                </a:moveTo>
                <a:lnTo>
                  <a:pt x="11994" y="2764"/>
                </a:lnTo>
                <a:lnTo>
                  <a:pt x="11986" y="2776"/>
                </a:lnTo>
                <a:lnTo>
                  <a:pt x="11978" y="2784"/>
                </a:lnTo>
                <a:lnTo>
                  <a:pt x="11972" y="2794"/>
                </a:lnTo>
                <a:lnTo>
                  <a:pt x="11972" y="2798"/>
                </a:lnTo>
                <a:lnTo>
                  <a:pt x="11974" y="2802"/>
                </a:lnTo>
                <a:lnTo>
                  <a:pt x="11976" y="2800"/>
                </a:lnTo>
                <a:lnTo>
                  <a:pt x="11982" y="2792"/>
                </a:lnTo>
                <a:lnTo>
                  <a:pt x="11988" y="2784"/>
                </a:lnTo>
                <a:lnTo>
                  <a:pt x="11994" y="2778"/>
                </a:lnTo>
                <a:lnTo>
                  <a:pt x="12000" y="2772"/>
                </a:lnTo>
                <a:lnTo>
                  <a:pt x="12010" y="2768"/>
                </a:lnTo>
                <a:lnTo>
                  <a:pt x="12014" y="2766"/>
                </a:lnTo>
                <a:lnTo>
                  <a:pt x="12008" y="2762"/>
                </a:lnTo>
                <a:lnTo>
                  <a:pt x="12000" y="2762"/>
                </a:lnTo>
                <a:lnTo>
                  <a:pt x="11996" y="2762"/>
                </a:lnTo>
                <a:lnTo>
                  <a:pt x="11994" y="2764"/>
                </a:lnTo>
                <a:close/>
                <a:moveTo>
                  <a:pt x="12064" y="2720"/>
                </a:moveTo>
                <a:lnTo>
                  <a:pt x="12064" y="2720"/>
                </a:lnTo>
                <a:lnTo>
                  <a:pt x="12054" y="2726"/>
                </a:lnTo>
                <a:lnTo>
                  <a:pt x="12046" y="2734"/>
                </a:lnTo>
                <a:lnTo>
                  <a:pt x="12036" y="2744"/>
                </a:lnTo>
                <a:lnTo>
                  <a:pt x="12030" y="2756"/>
                </a:lnTo>
                <a:lnTo>
                  <a:pt x="12028" y="2760"/>
                </a:lnTo>
                <a:lnTo>
                  <a:pt x="12028" y="2762"/>
                </a:lnTo>
                <a:lnTo>
                  <a:pt x="12030" y="2762"/>
                </a:lnTo>
                <a:lnTo>
                  <a:pt x="12032" y="2762"/>
                </a:lnTo>
                <a:lnTo>
                  <a:pt x="12040" y="2756"/>
                </a:lnTo>
                <a:lnTo>
                  <a:pt x="12050" y="2744"/>
                </a:lnTo>
                <a:lnTo>
                  <a:pt x="12058" y="2736"/>
                </a:lnTo>
                <a:lnTo>
                  <a:pt x="12064" y="2730"/>
                </a:lnTo>
                <a:lnTo>
                  <a:pt x="12072" y="2728"/>
                </a:lnTo>
                <a:lnTo>
                  <a:pt x="12080" y="2722"/>
                </a:lnTo>
                <a:lnTo>
                  <a:pt x="12084" y="2718"/>
                </a:lnTo>
                <a:lnTo>
                  <a:pt x="12090" y="2714"/>
                </a:lnTo>
                <a:lnTo>
                  <a:pt x="12100" y="2712"/>
                </a:lnTo>
                <a:lnTo>
                  <a:pt x="12104" y="2710"/>
                </a:lnTo>
                <a:lnTo>
                  <a:pt x="12106" y="2708"/>
                </a:lnTo>
                <a:lnTo>
                  <a:pt x="12108" y="2706"/>
                </a:lnTo>
                <a:lnTo>
                  <a:pt x="12104" y="2700"/>
                </a:lnTo>
                <a:lnTo>
                  <a:pt x="12102" y="2698"/>
                </a:lnTo>
                <a:lnTo>
                  <a:pt x="12098" y="2700"/>
                </a:lnTo>
                <a:lnTo>
                  <a:pt x="12092" y="2704"/>
                </a:lnTo>
                <a:lnTo>
                  <a:pt x="12084" y="2710"/>
                </a:lnTo>
                <a:lnTo>
                  <a:pt x="12078" y="2710"/>
                </a:lnTo>
                <a:lnTo>
                  <a:pt x="12074" y="2708"/>
                </a:lnTo>
                <a:lnTo>
                  <a:pt x="12070" y="2706"/>
                </a:lnTo>
                <a:lnTo>
                  <a:pt x="12070" y="2710"/>
                </a:lnTo>
                <a:lnTo>
                  <a:pt x="12070" y="2716"/>
                </a:lnTo>
                <a:lnTo>
                  <a:pt x="12068" y="2718"/>
                </a:lnTo>
                <a:lnTo>
                  <a:pt x="12064" y="2720"/>
                </a:lnTo>
                <a:close/>
                <a:moveTo>
                  <a:pt x="12172" y="2660"/>
                </a:moveTo>
                <a:lnTo>
                  <a:pt x="12172" y="2660"/>
                </a:lnTo>
                <a:lnTo>
                  <a:pt x="12170" y="2660"/>
                </a:lnTo>
                <a:lnTo>
                  <a:pt x="12166" y="2660"/>
                </a:lnTo>
                <a:lnTo>
                  <a:pt x="12154" y="2666"/>
                </a:lnTo>
                <a:lnTo>
                  <a:pt x="12142" y="2676"/>
                </a:lnTo>
                <a:lnTo>
                  <a:pt x="12138" y="2682"/>
                </a:lnTo>
                <a:lnTo>
                  <a:pt x="12134" y="2690"/>
                </a:lnTo>
                <a:lnTo>
                  <a:pt x="12132" y="2696"/>
                </a:lnTo>
                <a:lnTo>
                  <a:pt x="12136" y="2696"/>
                </a:lnTo>
                <a:lnTo>
                  <a:pt x="12144" y="2692"/>
                </a:lnTo>
                <a:lnTo>
                  <a:pt x="12152" y="2686"/>
                </a:lnTo>
                <a:lnTo>
                  <a:pt x="12168" y="2670"/>
                </a:lnTo>
                <a:lnTo>
                  <a:pt x="12172" y="2664"/>
                </a:lnTo>
                <a:lnTo>
                  <a:pt x="12172" y="2660"/>
                </a:lnTo>
                <a:close/>
                <a:moveTo>
                  <a:pt x="12350" y="2462"/>
                </a:moveTo>
                <a:lnTo>
                  <a:pt x="12350" y="2462"/>
                </a:lnTo>
                <a:lnTo>
                  <a:pt x="12348" y="2460"/>
                </a:lnTo>
                <a:lnTo>
                  <a:pt x="12344" y="2462"/>
                </a:lnTo>
                <a:lnTo>
                  <a:pt x="12340" y="2470"/>
                </a:lnTo>
                <a:lnTo>
                  <a:pt x="12336" y="2484"/>
                </a:lnTo>
                <a:lnTo>
                  <a:pt x="12336" y="2492"/>
                </a:lnTo>
                <a:lnTo>
                  <a:pt x="12338" y="2492"/>
                </a:lnTo>
                <a:lnTo>
                  <a:pt x="12340" y="2490"/>
                </a:lnTo>
                <a:lnTo>
                  <a:pt x="12346" y="2482"/>
                </a:lnTo>
                <a:lnTo>
                  <a:pt x="12350" y="2470"/>
                </a:lnTo>
                <a:lnTo>
                  <a:pt x="12352" y="2466"/>
                </a:lnTo>
                <a:lnTo>
                  <a:pt x="12350" y="2462"/>
                </a:lnTo>
                <a:close/>
                <a:moveTo>
                  <a:pt x="12316" y="2512"/>
                </a:moveTo>
                <a:lnTo>
                  <a:pt x="12316" y="2512"/>
                </a:lnTo>
                <a:lnTo>
                  <a:pt x="12316" y="2514"/>
                </a:lnTo>
                <a:lnTo>
                  <a:pt x="12316" y="2512"/>
                </a:lnTo>
                <a:lnTo>
                  <a:pt x="12320" y="2510"/>
                </a:lnTo>
                <a:lnTo>
                  <a:pt x="12324" y="2506"/>
                </a:lnTo>
                <a:lnTo>
                  <a:pt x="12326" y="2502"/>
                </a:lnTo>
                <a:lnTo>
                  <a:pt x="12324" y="2502"/>
                </a:lnTo>
                <a:lnTo>
                  <a:pt x="12322" y="2504"/>
                </a:lnTo>
                <a:lnTo>
                  <a:pt x="12316" y="2512"/>
                </a:lnTo>
                <a:close/>
                <a:moveTo>
                  <a:pt x="12280" y="2566"/>
                </a:moveTo>
                <a:lnTo>
                  <a:pt x="12280" y="2566"/>
                </a:lnTo>
                <a:lnTo>
                  <a:pt x="12278" y="2566"/>
                </a:lnTo>
                <a:lnTo>
                  <a:pt x="12276" y="2568"/>
                </a:lnTo>
                <a:lnTo>
                  <a:pt x="12276" y="2572"/>
                </a:lnTo>
                <a:lnTo>
                  <a:pt x="12278" y="2574"/>
                </a:lnTo>
                <a:lnTo>
                  <a:pt x="12280" y="2576"/>
                </a:lnTo>
                <a:lnTo>
                  <a:pt x="12282" y="2574"/>
                </a:lnTo>
                <a:lnTo>
                  <a:pt x="12282" y="2570"/>
                </a:lnTo>
                <a:lnTo>
                  <a:pt x="12280" y="2566"/>
                </a:lnTo>
                <a:close/>
                <a:moveTo>
                  <a:pt x="12258" y="2590"/>
                </a:moveTo>
                <a:lnTo>
                  <a:pt x="12258" y="2590"/>
                </a:lnTo>
                <a:lnTo>
                  <a:pt x="12254" y="2590"/>
                </a:lnTo>
                <a:lnTo>
                  <a:pt x="12252" y="2590"/>
                </a:lnTo>
                <a:lnTo>
                  <a:pt x="12252" y="2594"/>
                </a:lnTo>
                <a:lnTo>
                  <a:pt x="12252" y="2596"/>
                </a:lnTo>
                <a:lnTo>
                  <a:pt x="12256" y="2598"/>
                </a:lnTo>
                <a:lnTo>
                  <a:pt x="12258" y="2596"/>
                </a:lnTo>
                <a:lnTo>
                  <a:pt x="12258" y="2594"/>
                </a:lnTo>
                <a:lnTo>
                  <a:pt x="12258" y="2590"/>
                </a:lnTo>
                <a:close/>
                <a:moveTo>
                  <a:pt x="12416" y="2388"/>
                </a:moveTo>
                <a:lnTo>
                  <a:pt x="12416" y="2388"/>
                </a:lnTo>
                <a:lnTo>
                  <a:pt x="12414" y="2386"/>
                </a:lnTo>
                <a:lnTo>
                  <a:pt x="12408" y="2390"/>
                </a:lnTo>
                <a:lnTo>
                  <a:pt x="12406" y="2394"/>
                </a:lnTo>
                <a:lnTo>
                  <a:pt x="12406" y="2396"/>
                </a:lnTo>
                <a:lnTo>
                  <a:pt x="12408" y="2398"/>
                </a:lnTo>
                <a:lnTo>
                  <a:pt x="12410" y="2400"/>
                </a:lnTo>
                <a:lnTo>
                  <a:pt x="12412" y="2400"/>
                </a:lnTo>
                <a:lnTo>
                  <a:pt x="12416" y="2396"/>
                </a:lnTo>
                <a:lnTo>
                  <a:pt x="12418" y="2392"/>
                </a:lnTo>
                <a:lnTo>
                  <a:pt x="12416" y="2388"/>
                </a:lnTo>
                <a:close/>
                <a:moveTo>
                  <a:pt x="11190" y="3374"/>
                </a:moveTo>
                <a:lnTo>
                  <a:pt x="11190" y="3374"/>
                </a:lnTo>
                <a:lnTo>
                  <a:pt x="11194" y="3376"/>
                </a:lnTo>
                <a:lnTo>
                  <a:pt x="11198" y="3378"/>
                </a:lnTo>
                <a:lnTo>
                  <a:pt x="11210" y="3374"/>
                </a:lnTo>
                <a:lnTo>
                  <a:pt x="11220" y="3368"/>
                </a:lnTo>
                <a:lnTo>
                  <a:pt x="11222" y="3364"/>
                </a:lnTo>
                <a:lnTo>
                  <a:pt x="11222" y="3360"/>
                </a:lnTo>
                <a:lnTo>
                  <a:pt x="11220" y="3358"/>
                </a:lnTo>
                <a:lnTo>
                  <a:pt x="11216" y="3356"/>
                </a:lnTo>
                <a:lnTo>
                  <a:pt x="11210" y="3358"/>
                </a:lnTo>
                <a:lnTo>
                  <a:pt x="11204" y="3360"/>
                </a:lnTo>
                <a:lnTo>
                  <a:pt x="11198" y="3362"/>
                </a:lnTo>
                <a:lnTo>
                  <a:pt x="11192" y="3366"/>
                </a:lnTo>
                <a:lnTo>
                  <a:pt x="11190" y="3370"/>
                </a:lnTo>
                <a:lnTo>
                  <a:pt x="11190" y="3374"/>
                </a:lnTo>
                <a:close/>
                <a:moveTo>
                  <a:pt x="11324" y="3298"/>
                </a:moveTo>
                <a:lnTo>
                  <a:pt x="11324" y="3298"/>
                </a:lnTo>
                <a:lnTo>
                  <a:pt x="11320" y="3302"/>
                </a:lnTo>
                <a:lnTo>
                  <a:pt x="11318" y="3306"/>
                </a:lnTo>
                <a:lnTo>
                  <a:pt x="11318" y="3310"/>
                </a:lnTo>
                <a:lnTo>
                  <a:pt x="11318" y="3314"/>
                </a:lnTo>
                <a:lnTo>
                  <a:pt x="11314" y="3324"/>
                </a:lnTo>
                <a:lnTo>
                  <a:pt x="11314" y="3328"/>
                </a:lnTo>
                <a:lnTo>
                  <a:pt x="11314" y="3330"/>
                </a:lnTo>
                <a:lnTo>
                  <a:pt x="11318" y="3328"/>
                </a:lnTo>
                <a:lnTo>
                  <a:pt x="11318" y="3324"/>
                </a:lnTo>
                <a:lnTo>
                  <a:pt x="11320" y="3318"/>
                </a:lnTo>
                <a:lnTo>
                  <a:pt x="11322" y="3314"/>
                </a:lnTo>
                <a:lnTo>
                  <a:pt x="11324" y="3308"/>
                </a:lnTo>
                <a:lnTo>
                  <a:pt x="11326" y="3304"/>
                </a:lnTo>
                <a:lnTo>
                  <a:pt x="11326" y="3300"/>
                </a:lnTo>
                <a:lnTo>
                  <a:pt x="11324" y="3298"/>
                </a:lnTo>
                <a:close/>
                <a:moveTo>
                  <a:pt x="11190" y="3314"/>
                </a:moveTo>
                <a:lnTo>
                  <a:pt x="11190" y="3314"/>
                </a:lnTo>
                <a:lnTo>
                  <a:pt x="11192" y="3314"/>
                </a:lnTo>
                <a:lnTo>
                  <a:pt x="11196" y="3314"/>
                </a:lnTo>
                <a:lnTo>
                  <a:pt x="11200" y="3312"/>
                </a:lnTo>
                <a:lnTo>
                  <a:pt x="11198" y="3308"/>
                </a:lnTo>
                <a:lnTo>
                  <a:pt x="11194" y="3306"/>
                </a:lnTo>
                <a:lnTo>
                  <a:pt x="11192" y="3308"/>
                </a:lnTo>
                <a:lnTo>
                  <a:pt x="11190" y="3312"/>
                </a:lnTo>
                <a:lnTo>
                  <a:pt x="11190" y="3314"/>
                </a:lnTo>
                <a:close/>
                <a:moveTo>
                  <a:pt x="11180" y="3298"/>
                </a:moveTo>
                <a:lnTo>
                  <a:pt x="11180" y="3298"/>
                </a:lnTo>
                <a:lnTo>
                  <a:pt x="11182" y="3300"/>
                </a:lnTo>
                <a:lnTo>
                  <a:pt x="11184" y="3298"/>
                </a:lnTo>
                <a:lnTo>
                  <a:pt x="11184" y="3294"/>
                </a:lnTo>
                <a:lnTo>
                  <a:pt x="11184" y="3292"/>
                </a:lnTo>
                <a:lnTo>
                  <a:pt x="11182" y="3292"/>
                </a:lnTo>
                <a:lnTo>
                  <a:pt x="11180" y="3294"/>
                </a:lnTo>
                <a:lnTo>
                  <a:pt x="11180" y="3298"/>
                </a:lnTo>
                <a:close/>
                <a:moveTo>
                  <a:pt x="11186" y="3286"/>
                </a:moveTo>
                <a:lnTo>
                  <a:pt x="11186" y="3286"/>
                </a:lnTo>
                <a:lnTo>
                  <a:pt x="11184" y="3288"/>
                </a:lnTo>
                <a:lnTo>
                  <a:pt x="11186" y="3290"/>
                </a:lnTo>
                <a:lnTo>
                  <a:pt x="11190" y="3296"/>
                </a:lnTo>
                <a:lnTo>
                  <a:pt x="11192" y="3296"/>
                </a:lnTo>
                <a:lnTo>
                  <a:pt x="11192" y="3294"/>
                </a:lnTo>
                <a:lnTo>
                  <a:pt x="11190" y="3288"/>
                </a:lnTo>
                <a:lnTo>
                  <a:pt x="11188" y="3286"/>
                </a:lnTo>
                <a:lnTo>
                  <a:pt x="11186" y="3286"/>
                </a:lnTo>
                <a:close/>
                <a:moveTo>
                  <a:pt x="11198" y="3196"/>
                </a:moveTo>
                <a:lnTo>
                  <a:pt x="11198" y="3196"/>
                </a:lnTo>
                <a:lnTo>
                  <a:pt x="11196" y="3198"/>
                </a:lnTo>
                <a:lnTo>
                  <a:pt x="11196" y="3200"/>
                </a:lnTo>
                <a:lnTo>
                  <a:pt x="11198" y="3204"/>
                </a:lnTo>
                <a:lnTo>
                  <a:pt x="11202" y="3206"/>
                </a:lnTo>
                <a:lnTo>
                  <a:pt x="11202" y="3204"/>
                </a:lnTo>
                <a:lnTo>
                  <a:pt x="11202" y="3202"/>
                </a:lnTo>
                <a:lnTo>
                  <a:pt x="11200" y="3198"/>
                </a:lnTo>
                <a:lnTo>
                  <a:pt x="11198" y="3196"/>
                </a:lnTo>
                <a:close/>
                <a:moveTo>
                  <a:pt x="11290" y="3284"/>
                </a:moveTo>
                <a:lnTo>
                  <a:pt x="11290" y="3284"/>
                </a:lnTo>
                <a:lnTo>
                  <a:pt x="11288" y="3288"/>
                </a:lnTo>
                <a:lnTo>
                  <a:pt x="11286" y="3292"/>
                </a:lnTo>
                <a:lnTo>
                  <a:pt x="11288" y="3296"/>
                </a:lnTo>
                <a:lnTo>
                  <a:pt x="11290" y="3296"/>
                </a:lnTo>
                <a:lnTo>
                  <a:pt x="11292" y="3296"/>
                </a:lnTo>
                <a:lnTo>
                  <a:pt x="11294" y="3292"/>
                </a:lnTo>
                <a:lnTo>
                  <a:pt x="11296" y="3286"/>
                </a:lnTo>
                <a:lnTo>
                  <a:pt x="11294" y="3284"/>
                </a:lnTo>
                <a:lnTo>
                  <a:pt x="11292" y="3282"/>
                </a:lnTo>
                <a:lnTo>
                  <a:pt x="11290" y="3284"/>
                </a:lnTo>
                <a:close/>
                <a:moveTo>
                  <a:pt x="11268" y="3290"/>
                </a:moveTo>
                <a:lnTo>
                  <a:pt x="11268" y="3290"/>
                </a:lnTo>
                <a:lnTo>
                  <a:pt x="11266" y="3288"/>
                </a:lnTo>
                <a:lnTo>
                  <a:pt x="11264" y="3286"/>
                </a:lnTo>
                <a:lnTo>
                  <a:pt x="11260" y="3286"/>
                </a:lnTo>
                <a:lnTo>
                  <a:pt x="11258" y="3288"/>
                </a:lnTo>
                <a:lnTo>
                  <a:pt x="11260" y="3290"/>
                </a:lnTo>
                <a:lnTo>
                  <a:pt x="11264" y="3296"/>
                </a:lnTo>
                <a:lnTo>
                  <a:pt x="11266" y="3296"/>
                </a:lnTo>
                <a:lnTo>
                  <a:pt x="11268" y="3294"/>
                </a:lnTo>
                <a:lnTo>
                  <a:pt x="11268" y="3290"/>
                </a:lnTo>
                <a:close/>
                <a:moveTo>
                  <a:pt x="11210" y="3328"/>
                </a:moveTo>
                <a:lnTo>
                  <a:pt x="11210" y="3328"/>
                </a:lnTo>
                <a:lnTo>
                  <a:pt x="11212" y="3326"/>
                </a:lnTo>
                <a:lnTo>
                  <a:pt x="11206" y="3326"/>
                </a:lnTo>
                <a:lnTo>
                  <a:pt x="11206" y="3328"/>
                </a:lnTo>
                <a:lnTo>
                  <a:pt x="11208" y="3330"/>
                </a:lnTo>
                <a:lnTo>
                  <a:pt x="11210" y="3328"/>
                </a:lnTo>
                <a:close/>
                <a:moveTo>
                  <a:pt x="11204" y="3142"/>
                </a:moveTo>
                <a:lnTo>
                  <a:pt x="11204" y="3142"/>
                </a:lnTo>
                <a:lnTo>
                  <a:pt x="11206" y="3140"/>
                </a:lnTo>
                <a:lnTo>
                  <a:pt x="11206" y="3136"/>
                </a:lnTo>
                <a:lnTo>
                  <a:pt x="11204" y="3132"/>
                </a:lnTo>
                <a:lnTo>
                  <a:pt x="11200" y="3130"/>
                </a:lnTo>
                <a:lnTo>
                  <a:pt x="11198" y="3130"/>
                </a:lnTo>
                <a:lnTo>
                  <a:pt x="11198" y="3134"/>
                </a:lnTo>
                <a:lnTo>
                  <a:pt x="11200" y="3138"/>
                </a:lnTo>
                <a:lnTo>
                  <a:pt x="11204" y="3142"/>
                </a:lnTo>
                <a:close/>
                <a:moveTo>
                  <a:pt x="11018" y="4302"/>
                </a:moveTo>
                <a:lnTo>
                  <a:pt x="11018" y="4302"/>
                </a:lnTo>
                <a:lnTo>
                  <a:pt x="11016" y="4304"/>
                </a:lnTo>
                <a:lnTo>
                  <a:pt x="11016" y="4308"/>
                </a:lnTo>
                <a:lnTo>
                  <a:pt x="11020" y="4318"/>
                </a:lnTo>
                <a:lnTo>
                  <a:pt x="11022" y="4324"/>
                </a:lnTo>
                <a:lnTo>
                  <a:pt x="11024" y="4324"/>
                </a:lnTo>
                <a:lnTo>
                  <a:pt x="11026" y="4320"/>
                </a:lnTo>
                <a:lnTo>
                  <a:pt x="11024" y="4314"/>
                </a:lnTo>
                <a:lnTo>
                  <a:pt x="11022" y="4304"/>
                </a:lnTo>
                <a:lnTo>
                  <a:pt x="11020" y="4302"/>
                </a:lnTo>
                <a:lnTo>
                  <a:pt x="11018" y="4302"/>
                </a:lnTo>
                <a:close/>
                <a:moveTo>
                  <a:pt x="11110" y="4376"/>
                </a:moveTo>
                <a:lnTo>
                  <a:pt x="11110" y="4376"/>
                </a:lnTo>
                <a:lnTo>
                  <a:pt x="11112" y="4378"/>
                </a:lnTo>
                <a:lnTo>
                  <a:pt x="11116" y="4376"/>
                </a:lnTo>
                <a:lnTo>
                  <a:pt x="11120" y="4372"/>
                </a:lnTo>
                <a:lnTo>
                  <a:pt x="11122" y="4366"/>
                </a:lnTo>
                <a:lnTo>
                  <a:pt x="11122" y="4362"/>
                </a:lnTo>
                <a:lnTo>
                  <a:pt x="11120" y="4360"/>
                </a:lnTo>
                <a:lnTo>
                  <a:pt x="11118" y="4358"/>
                </a:lnTo>
                <a:lnTo>
                  <a:pt x="11116" y="4356"/>
                </a:lnTo>
                <a:lnTo>
                  <a:pt x="11114" y="4352"/>
                </a:lnTo>
                <a:lnTo>
                  <a:pt x="11112" y="4350"/>
                </a:lnTo>
                <a:lnTo>
                  <a:pt x="11110" y="4352"/>
                </a:lnTo>
                <a:lnTo>
                  <a:pt x="11110" y="4360"/>
                </a:lnTo>
                <a:lnTo>
                  <a:pt x="11110" y="4368"/>
                </a:lnTo>
                <a:lnTo>
                  <a:pt x="11108" y="4370"/>
                </a:lnTo>
                <a:lnTo>
                  <a:pt x="11108" y="4372"/>
                </a:lnTo>
                <a:lnTo>
                  <a:pt x="11110" y="4376"/>
                </a:lnTo>
                <a:close/>
                <a:moveTo>
                  <a:pt x="11116" y="4478"/>
                </a:moveTo>
                <a:lnTo>
                  <a:pt x="11116" y="4478"/>
                </a:lnTo>
                <a:lnTo>
                  <a:pt x="11118" y="4480"/>
                </a:lnTo>
                <a:lnTo>
                  <a:pt x="11120" y="4484"/>
                </a:lnTo>
                <a:lnTo>
                  <a:pt x="11122" y="4490"/>
                </a:lnTo>
                <a:lnTo>
                  <a:pt x="11122" y="4494"/>
                </a:lnTo>
                <a:lnTo>
                  <a:pt x="11122" y="4498"/>
                </a:lnTo>
                <a:lnTo>
                  <a:pt x="11122" y="4500"/>
                </a:lnTo>
                <a:lnTo>
                  <a:pt x="11120" y="4504"/>
                </a:lnTo>
                <a:lnTo>
                  <a:pt x="11120" y="4506"/>
                </a:lnTo>
                <a:lnTo>
                  <a:pt x="11122" y="4508"/>
                </a:lnTo>
                <a:lnTo>
                  <a:pt x="11126" y="4508"/>
                </a:lnTo>
                <a:lnTo>
                  <a:pt x="11128" y="4506"/>
                </a:lnTo>
                <a:lnTo>
                  <a:pt x="11128" y="4504"/>
                </a:lnTo>
                <a:lnTo>
                  <a:pt x="11130" y="4504"/>
                </a:lnTo>
                <a:lnTo>
                  <a:pt x="11134" y="4506"/>
                </a:lnTo>
                <a:lnTo>
                  <a:pt x="11136" y="4514"/>
                </a:lnTo>
                <a:lnTo>
                  <a:pt x="11136" y="4518"/>
                </a:lnTo>
                <a:lnTo>
                  <a:pt x="11136" y="4522"/>
                </a:lnTo>
                <a:lnTo>
                  <a:pt x="11134" y="4528"/>
                </a:lnTo>
                <a:lnTo>
                  <a:pt x="11136" y="4530"/>
                </a:lnTo>
                <a:lnTo>
                  <a:pt x="11136" y="4534"/>
                </a:lnTo>
                <a:lnTo>
                  <a:pt x="11136" y="4538"/>
                </a:lnTo>
                <a:lnTo>
                  <a:pt x="11134" y="4542"/>
                </a:lnTo>
                <a:lnTo>
                  <a:pt x="11136" y="4544"/>
                </a:lnTo>
                <a:lnTo>
                  <a:pt x="11144" y="4548"/>
                </a:lnTo>
                <a:lnTo>
                  <a:pt x="11146" y="4550"/>
                </a:lnTo>
                <a:lnTo>
                  <a:pt x="11146" y="4548"/>
                </a:lnTo>
                <a:lnTo>
                  <a:pt x="11146" y="4544"/>
                </a:lnTo>
                <a:lnTo>
                  <a:pt x="11144" y="4538"/>
                </a:lnTo>
                <a:lnTo>
                  <a:pt x="11144" y="4534"/>
                </a:lnTo>
                <a:lnTo>
                  <a:pt x="11146" y="4534"/>
                </a:lnTo>
                <a:lnTo>
                  <a:pt x="11148" y="4536"/>
                </a:lnTo>
                <a:lnTo>
                  <a:pt x="11148" y="4542"/>
                </a:lnTo>
                <a:lnTo>
                  <a:pt x="11152" y="4548"/>
                </a:lnTo>
                <a:lnTo>
                  <a:pt x="11154" y="4552"/>
                </a:lnTo>
                <a:lnTo>
                  <a:pt x="11158" y="4554"/>
                </a:lnTo>
                <a:lnTo>
                  <a:pt x="11158" y="4552"/>
                </a:lnTo>
                <a:lnTo>
                  <a:pt x="11154" y="4544"/>
                </a:lnTo>
                <a:lnTo>
                  <a:pt x="11154" y="4542"/>
                </a:lnTo>
                <a:lnTo>
                  <a:pt x="11154" y="4540"/>
                </a:lnTo>
                <a:lnTo>
                  <a:pt x="11156" y="4538"/>
                </a:lnTo>
                <a:lnTo>
                  <a:pt x="11158" y="4536"/>
                </a:lnTo>
                <a:lnTo>
                  <a:pt x="11156" y="4532"/>
                </a:lnTo>
                <a:lnTo>
                  <a:pt x="11154" y="4528"/>
                </a:lnTo>
                <a:lnTo>
                  <a:pt x="11154" y="4524"/>
                </a:lnTo>
                <a:lnTo>
                  <a:pt x="11152" y="4522"/>
                </a:lnTo>
                <a:lnTo>
                  <a:pt x="11150" y="4518"/>
                </a:lnTo>
                <a:lnTo>
                  <a:pt x="11148" y="4516"/>
                </a:lnTo>
                <a:lnTo>
                  <a:pt x="11148" y="4512"/>
                </a:lnTo>
                <a:lnTo>
                  <a:pt x="11148" y="4504"/>
                </a:lnTo>
                <a:lnTo>
                  <a:pt x="11148" y="4496"/>
                </a:lnTo>
                <a:lnTo>
                  <a:pt x="11146" y="4492"/>
                </a:lnTo>
                <a:lnTo>
                  <a:pt x="11144" y="4490"/>
                </a:lnTo>
                <a:lnTo>
                  <a:pt x="11144" y="4488"/>
                </a:lnTo>
                <a:lnTo>
                  <a:pt x="11144" y="4486"/>
                </a:lnTo>
                <a:lnTo>
                  <a:pt x="11144" y="4484"/>
                </a:lnTo>
                <a:lnTo>
                  <a:pt x="11140" y="4482"/>
                </a:lnTo>
                <a:lnTo>
                  <a:pt x="11136" y="4484"/>
                </a:lnTo>
                <a:lnTo>
                  <a:pt x="11134" y="4486"/>
                </a:lnTo>
                <a:lnTo>
                  <a:pt x="11132" y="4488"/>
                </a:lnTo>
                <a:lnTo>
                  <a:pt x="11128" y="4486"/>
                </a:lnTo>
                <a:lnTo>
                  <a:pt x="11122" y="4480"/>
                </a:lnTo>
                <a:lnTo>
                  <a:pt x="11120" y="4476"/>
                </a:lnTo>
                <a:lnTo>
                  <a:pt x="11116" y="4478"/>
                </a:lnTo>
                <a:close/>
                <a:moveTo>
                  <a:pt x="11048" y="4532"/>
                </a:moveTo>
                <a:lnTo>
                  <a:pt x="11048" y="4532"/>
                </a:lnTo>
                <a:lnTo>
                  <a:pt x="11050" y="4530"/>
                </a:lnTo>
                <a:lnTo>
                  <a:pt x="11054" y="4526"/>
                </a:lnTo>
                <a:lnTo>
                  <a:pt x="11056" y="4522"/>
                </a:lnTo>
                <a:lnTo>
                  <a:pt x="11054" y="4518"/>
                </a:lnTo>
                <a:lnTo>
                  <a:pt x="11052" y="4516"/>
                </a:lnTo>
                <a:lnTo>
                  <a:pt x="11050" y="4518"/>
                </a:lnTo>
                <a:lnTo>
                  <a:pt x="11048" y="4522"/>
                </a:lnTo>
                <a:lnTo>
                  <a:pt x="11048" y="4524"/>
                </a:lnTo>
                <a:lnTo>
                  <a:pt x="11048" y="4526"/>
                </a:lnTo>
                <a:lnTo>
                  <a:pt x="11046" y="4528"/>
                </a:lnTo>
                <a:lnTo>
                  <a:pt x="11046" y="4530"/>
                </a:lnTo>
                <a:lnTo>
                  <a:pt x="11048" y="4532"/>
                </a:lnTo>
                <a:close/>
                <a:moveTo>
                  <a:pt x="11128" y="4478"/>
                </a:moveTo>
                <a:lnTo>
                  <a:pt x="11128" y="4478"/>
                </a:lnTo>
                <a:lnTo>
                  <a:pt x="11130" y="4478"/>
                </a:lnTo>
                <a:lnTo>
                  <a:pt x="11130" y="4474"/>
                </a:lnTo>
                <a:lnTo>
                  <a:pt x="11128" y="4470"/>
                </a:lnTo>
                <a:lnTo>
                  <a:pt x="11124" y="4468"/>
                </a:lnTo>
                <a:lnTo>
                  <a:pt x="11122" y="4470"/>
                </a:lnTo>
                <a:lnTo>
                  <a:pt x="11122" y="4474"/>
                </a:lnTo>
                <a:lnTo>
                  <a:pt x="11124" y="4476"/>
                </a:lnTo>
                <a:lnTo>
                  <a:pt x="11128" y="4478"/>
                </a:lnTo>
                <a:close/>
                <a:moveTo>
                  <a:pt x="11174" y="4512"/>
                </a:moveTo>
                <a:lnTo>
                  <a:pt x="11174" y="4512"/>
                </a:lnTo>
                <a:lnTo>
                  <a:pt x="11172" y="4514"/>
                </a:lnTo>
                <a:lnTo>
                  <a:pt x="11174" y="4516"/>
                </a:lnTo>
                <a:lnTo>
                  <a:pt x="11176" y="4518"/>
                </a:lnTo>
                <a:lnTo>
                  <a:pt x="11178" y="4518"/>
                </a:lnTo>
                <a:lnTo>
                  <a:pt x="11180" y="4516"/>
                </a:lnTo>
                <a:lnTo>
                  <a:pt x="11178" y="4514"/>
                </a:lnTo>
                <a:lnTo>
                  <a:pt x="11176" y="4512"/>
                </a:lnTo>
                <a:lnTo>
                  <a:pt x="11174" y="4512"/>
                </a:lnTo>
                <a:close/>
                <a:moveTo>
                  <a:pt x="11094" y="4488"/>
                </a:moveTo>
                <a:lnTo>
                  <a:pt x="11094" y="4488"/>
                </a:lnTo>
                <a:lnTo>
                  <a:pt x="11092" y="4490"/>
                </a:lnTo>
                <a:lnTo>
                  <a:pt x="11092" y="4492"/>
                </a:lnTo>
                <a:lnTo>
                  <a:pt x="11094" y="4494"/>
                </a:lnTo>
                <a:lnTo>
                  <a:pt x="11096" y="4496"/>
                </a:lnTo>
                <a:lnTo>
                  <a:pt x="11096" y="4494"/>
                </a:lnTo>
                <a:lnTo>
                  <a:pt x="11096" y="4490"/>
                </a:lnTo>
                <a:lnTo>
                  <a:pt x="11096" y="4488"/>
                </a:lnTo>
                <a:lnTo>
                  <a:pt x="11094" y="4488"/>
                </a:lnTo>
                <a:close/>
                <a:moveTo>
                  <a:pt x="11036" y="4720"/>
                </a:moveTo>
                <a:lnTo>
                  <a:pt x="11036" y="4720"/>
                </a:lnTo>
                <a:lnTo>
                  <a:pt x="11034" y="4716"/>
                </a:lnTo>
                <a:lnTo>
                  <a:pt x="11026" y="4712"/>
                </a:lnTo>
                <a:lnTo>
                  <a:pt x="11024" y="4712"/>
                </a:lnTo>
                <a:lnTo>
                  <a:pt x="11020" y="4712"/>
                </a:lnTo>
                <a:lnTo>
                  <a:pt x="11018" y="4714"/>
                </a:lnTo>
                <a:lnTo>
                  <a:pt x="11018" y="4718"/>
                </a:lnTo>
                <a:lnTo>
                  <a:pt x="11020" y="4724"/>
                </a:lnTo>
                <a:lnTo>
                  <a:pt x="11022" y="4726"/>
                </a:lnTo>
                <a:lnTo>
                  <a:pt x="11024" y="4726"/>
                </a:lnTo>
                <a:lnTo>
                  <a:pt x="11028" y="4726"/>
                </a:lnTo>
                <a:lnTo>
                  <a:pt x="11034" y="4724"/>
                </a:lnTo>
                <a:lnTo>
                  <a:pt x="11036" y="4720"/>
                </a:lnTo>
                <a:close/>
                <a:moveTo>
                  <a:pt x="10980" y="4746"/>
                </a:moveTo>
                <a:lnTo>
                  <a:pt x="10980" y="4746"/>
                </a:lnTo>
                <a:lnTo>
                  <a:pt x="10978" y="4750"/>
                </a:lnTo>
                <a:lnTo>
                  <a:pt x="10980" y="4752"/>
                </a:lnTo>
                <a:lnTo>
                  <a:pt x="10982" y="4752"/>
                </a:lnTo>
                <a:lnTo>
                  <a:pt x="10988" y="4752"/>
                </a:lnTo>
                <a:lnTo>
                  <a:pt x="10992" y="4752"/>
                </a:lnTo>
                <a:lnTo>
                  <a:pt x="10996" y="4752"/>
                </a:lnTo>
                <a:lnTo>
                  <a:pt x="11000" y="4750"/>
                </a:lnTo>
                <a:lnTo>
                  <a:pt x="11000" y="4748"/>
                </a:lnTo>
                <a:lnTo>
                  <a:pt x="10998" y="4746"/>
                </a:lnTo>
                <a:lnTo>
                  <a:pt x="10994" y="4744"/>
                </a:lnTo>
                <a:lnTo>
                  <a:pt x="10992" y="4740"/>
                </a:lnTo>
                <a:lnTo>
                  <a:pt x="10988" y="4740"/>
                </a:lnTo>
                <a:lnTo>
                  <a:pt x="10986" y="4740"/>
                </a:lnTo>
                <a:lnTo>
                  <a:pt x="10984" y="4742"/>
                </a:lnTo>
                <a:lnTo>
                  <a:pt x="10980" y="4746"/>
                </a:lnTo>
                <a:close/>
                <a:moveTo>
                  <a:pt x="11090" y="4588"/>
                </a:moveTo>
                <a:lnTo>
                  <a:pt x="11090" y="4588"/>
                </a:lnTo>
                <a:lnTo>
                  <a:pt x="11088" y="4590"/>
                </a:lnTo>
                <a:lnTo>
                  <a:pt x="11084" y="4590"/>
                </a:lnTo>
                <a:lnTo>
                  <a:pt x="11084" y="4592"/>
                </a:lnTo>
                <a:lnTo>
                  <a:pt x="11086" y="4594"/>
                </a:lnTo>
                <a:lnTo>
                  <a:pt x="11090" y="4596"/>
                </a:lnTo>
                <a:lnTo>
                  <a:pt x="11092" y="4596"/>
                </a:lnTo>
                <a:lnTo>
                  <a:pt x="11094" y="4592"/>
                </a:lnTo>
                <a:lnTo>
                  <a:pt x="11094" y="4590"/>
                </a:lnTo>
                <a:lnTo>
                  <a:pt x="11092" y="4588"/>
                </a:lnTo>
                <a:lnTo>
                  <a:pt x="11090" y="4588"/>
                </a:lnTo>
                <a:close/>
                <a:moveTo>
                  <a:pt x="11132" y="4588"/>
                </a:moveTo>
                <a:lnTo>
                  <a:pt x="11132" y="4588"/>
                </a:lnTo>
                <a:lnTo>
                  <a:pt x="11130" y="4592"/>
                </a:lnTo>
                <a:lnTo>
                  <a:pt x="11132" y="4594"/>
                </a:lnTo>
                <a:lnTo>
                  <a:pt x="11134" y="4596"/>
                </a:lnTo>
                <a:lnTo>
                  <a:pt x="11138" y="4596"/>
                </a:lnTo>
                <a:lnTo>
                  <a:pt x="11140" y="4594"/>
                </a:lnTo>
                <a:lnTo>
                  <a:pt x="11138" y="4590"/>
                </a:lnTo>
                <a:lnTo>
                  <a:pt x="11134" y="4588"/>
                </a:lnTo>
                <a:lnTo>
                  <a:pt x="11132" y="4588"/>
                </a:lnTo>
                <a:close/>
                <a:moveTo>
                  <a:pt x="11030" y="4434"/>
                </a:moveTo>
                <a:lnTo>
                  <a:pt x="11030" y="4434"/>
                </a:lnTo>
                <a:lnTo>
                  <a:pt x="11032" y="4424"/>
                </a:lnTo>
                <a:lnTo>
                  <a:pt x="11030" y="4422"/>
                </a:lnTo>
                <a:lnTo>
                  <a:pt x="11026" y="4422"/>
                </a:lnTo>
                <a:lnTo>
                  <a:pt x="11024" y="4424"/>
                </a:lnTo>
                <a:lnTo>
                  <a:pt x="11024" y="4426"/>
                </a:lnTo>
                <a:lnTo>
                  <a:pt x="11026" y="4430"/>
                </a:lnTo>
                <a:lnTo>
                  <a:pt x="11022" y="4436"/>
                </a:lnTo>
                <a:lnTo>
                  <a:pt x="11022" y="4440"/>
                </a:lnTo>
                <a:lnTo>
                  <a:pt x="11024" y="4442"/>
                </a:lnTo>
                <a:lnTo>
                  <a:pt x="11028" y="4440"/>
                </a:lnTo>
                <a:lnTo>
                  <a:pt x="11030" y="4434"/>
                </a:lnTo>
                <a:close/>
                <a:moveTo>
                  <a:pt x="11026" y="4392"/>
                </a:moveTo>
                <a:lnTo>
                  <a:pt x="11026" y="4392"/>
                </a:lnTo>
                <a:lnTo>
                  <a:pt x="11028" y="4390"/>
                </a:lnTo>
                <a:lnTo>
                  <a:pt x="11030" y="4384"/>
                </a:lnTo>
                <a:lnTo>
                  <a:pt x="11028" y="4380"/>
                </a:lnTo>
                <a:lnTo>
                  <a:pt x="11026" y="4378"/>
                </a:lnTo>
                <a:lnTo>
                  <a:pt x="11024" y="4378"/>
                </a:lnTo>
                <a:lnTo>
                  <a:pt x="11020" y="4376"/>
                </a:lnTo>
                <a:lnTo>
                  <a:pt x="11018" y="4378"/>
                </a:lnTo>
                <a:lnTo>
                  <a:pt x="11018" y="4384"/>
                </a:lnTo>
                <a:lnTo>
                  <a:pt x="11018" y="4388"/>
                </a:lnTo>
                <a:lnTo>
                  <a:pt x="11020" y="4392"/>
                </a:lnTo>
                <a:lnTo>
                  <a:pt x="11024" y="4392"/>
                </a:lnTo>
                <a:lnTo>
                  <a:pt x="11026" y="4392"/>
                </a:lnTo>
                <a:close/>
                <a:moveTo>
                  <a:pt x="11052" y="4436"/>
                </a:moveTo>
                <a:lnTo>
                  <a:pt x="11052" y="4436"/>
                </a:lnTo>
                <a:lnTo>
                  <a:pt x="11052" y="4432"/>
                </a:lnTo>
                <a:lnTo>
                  <a:pt x="11050" y="4428"/>
                </a:lnTo>
                <a:lnTo>
                  <a:pt x="11046" y="4428"/>
                </a:lnTo>
                <a:lnTo>
                  <a:pt x="11042" y="4430"/>
                </a:lnTo>
                <a:lnTo>
                  <a:pt x="11042" y="4432"/>
                </a:lnTo>
                <a:lnTo>
                  <a:pt x="11042" y="4434"/>
                </a:lnTo>
                <a:lnTo>
                  <a:pt x="11044" y="4436"/>
                </a:lnTo>
                <a:lnTo>
                  <a:pt x="11048" y="4440"/>
                </a:lnTo>
                <a:lnTo>
                  <a:pt x="11050" y="4440"/>
                </a:lnTo>
                <a:lnTo>
                  <a:pt x="11052" y="4436"/>
                </a:lnTo>
                <a:close/>
                <a:moveTo>
                  <a:pt x="11074" y="4410"/>
                </a:moveTo>
                <a:lnTo>
                  <a:pt x="11074" y="4410"/>
                </a:lnTo>
                <a:lnTo>
                  <a:pt x="11072" y="4406"/>
                </a:lnTo>
                <a:lnTo>
                  <a:pt x="11070" y="4402"/>
                </a:lnTo>
                <a:lnTo>
                  <a:pt x="11066" y="4398"/>
                </a:lnTo>
                <a:lnTo>
                  <a:pt x="11064" y="4398"/>
                </a:lnTo>
                <a:lnTo>
                  <a:pt x="11062" y="4400"/>
                </a:lnTo>
                <a:lnTo>
                  <a:pt x="11062" y="4402"/>
                </a:lnTo>
                <a:lnTo>
                  <a:pt x="11066" y="4406"/>
                </a:lnTo>
                <a:lnTo>
                  <a:pt x="11068" y="4410"/>
                </a:lnTo>
                <a:lnTo>
                  <a:pt x="11072" y="4414"/>
                </a:lnTo>
                <a:lnTo>
                  <a:pt x="11078" y="4420"/>
                </a:lnTo>
                <a:lnTo>
                  <a:pt x="11080" y="4420"/>
                </a:lnTo>
                <a:lnTo>
                  <a:pt x="11080" y="4418"/>
                </a:lnTo>
                <a:lnTo>
                  <a:pt x="11078" y="4416"/>
                </a:lnTo>
                <a:lnTo>
                  <a:pt x="11076" y="4412"/>
                </a:lnTo>
                <a:lnTo>
                  <a:pt x="11074" y="4410"/>
                </a:lnTo>
                <a:close/>
                <a:moveTo>
                  <a:pt x="11098" y="4436"/>
                </a:moveTo>
                <a:lnTo>
                  <a:pt x="11098" y="4436"/>
                </a:lnTo>
                <a:lnTo>
                  <a:pt x="11098" y="4434"/>
                </a:lnTo>
                <a:lnTo>
                  <a:pt x="11096" y="4428"/>
                </a:lnTo>
                <a:lnTo>
                  <a:pt x="11092" y="4422"/>
                </a:lnTo>
                <a:lnTo>
                  <a:pt x="11090" y="4420"/>
                </a:lnTo>
                <a:lnTo>
                  <a:pt x="11088" y="4422"/>
                </a:lnTo>
                <a:lnTo>
                  <a:pt x="11090" y="4424"/>
                </a:lnTo>
                <a:lnTo>
                  <a:pt x="11092" y="4430"/>
                </a:lnTo>
                <a:lnTo>
                  <a:pt x="11098" y="4436"/>
                </a:lnTo>
                <a:close/>
                <a:moveTo>
                  <a:pt x="10946" y="4524"/>
                </a:moveTo>
                <a:lnTo>
                  <a:pt x="10946" y="4524"/>
                </a:lnTo>
                <a:lnTo>
                  <a:pt x="10946" y="4522"/>
                </a:lnTo>
                <a:lnTo>
                  <a:pt x="10944" y="4520"/>
                </a:lnTo>
                <a:lnTo>
                  <a:pt x="10940" y="4520"/>
                </a:lnTo>
                <a:lnTo>
                  <a:pt x="10936" y="4526"/>
                </a:lnTo>
                <a:lnTo>
                  <a:pt x="10936" y="4530"/>
                </a:lnTo>
                <a:lnTo>
                  <a:pt x="10940" y="4528"/>
                </a:lnTo>
                <a:lnTo>
                  <a:pt x="10946" y="4524"/>
                </a:lnTo>
                <a:close/>
                <a:moveTo>
                  <a:pt x="11172" y="4532"/>
                </a:moveTo>
                <a:lnTo>
                  <a:pt x="11172" y="4532"/>
                </a:lnTo>
                <a:lnTo>
                  <a:pt x="11172" y="4530"/>
                </a:lnTo>
                <a:lnTo>
                  <a:pt x="11170" y="4528"/>
                </a:lnTo>
                <a:lnTo>
                  <a:pt x="11168" y="4534"/>
                </a:lnTo>
                <a:lnTo>
                  <a:pt x="11166" y="4544"/>
                </a:lnTo>
                <a:lnTo>
                  <a:pt x="11168" y="4550"/>
                </a:lnTo>
                <a:lnTo>
                  <a:pt x="11170" y="4554"/>
                </a:lnTo>
                <a:lnTo>
                  <a:pt x="11174" y="4556"/>
                </a:lnTo>
                <a:lnTo>
                  <a:pt x="11174" y="4558"/>
                </a:lnTo>
                <a:lnTo>
                  <a:pt x="11176" y="4552"/>
                </a:lnTo>
                <a:lnTo>
                  <a:pt x="11172" y="4532"/>
                </a:lnTo>
                <a:close/>
                <a:moveTo>
                  <a:pt x="11186" y="4554"/>
                </a:moveTo>
                <a:lnTo>
                  <a:pt x="11186" y="4554"/>
                </a:lnTo>
                <a:lnTo>
                  <a:pt x="11184" y="4558"/>
                </a:lnTo>
                <a:lnTo>
                  <a:pt x="11184" y="4560"/>
                </a:lnTo>
                <a:lnTo>
                  <a:pt x="11186" y="4562"/>
                </a:lnTo>
                <a:lnTo>
                  <a:pt x="11188" y="4562"/>
                </a:lnTo>
                <a:lnTo>
                  <a:pt x="11192" y="4562"/>
                </a:lnTo>
                <a:lnTo>
                  <a:pt x="11192" y="4558"/>
                </a:lnTo>
                <a:lnTo>
                  <a:pt x="11192" y="4556"/>
                </a:lnTo>
                <a:lnTo>
                  <a:pt x="11188" y="4548"/>
                </a:lnTo>
                <a:lnTo>
                  <a:pt x="11186" y="4554"/>
                </a:lnTo>
                <a:close/>
                <a:moveTo>
                  <a:pt x="11082" y="4530"/>
                </a:moveTo>
                <a:lnTo>
                  <a:pt x="11082" y="4530"/>
                </a:lnTo>
                <a:lnTo>
                  <a:pt x="11086" y="4520"/>
                </a:lnTo>
                <a:lnTo>
                  <a:pt x="11086" y="4512"/>
                </a:lnTo>
                <a:lnTo>
                  <a:pt x="11086" y="4506"/>
                </a:lnTo>
                <a:lnTo>
                  <a:pt x="11084" y="4504"/>
                </a:lnTo>
                <a:lnTo>
                  <a:pt x="11082" y="4504"/>
                </a:lnTo>
                <a:lnTo>
                  <a:pt x="11078" y="4504"/>
                </a:lnTo>
                <a:lnTo>
                  <a:pt x="11076" y="4504"/>
                </a:lnTo>
                <a:lnTo>
                  <a:pt x="11072" y="4504"/>
                </a:lnTo>
                <a:lnTo>
                  <a:pt x="11068" y="4506"/>
                </a:lnTo>
                <a:lnTo>
                  <a:pt x="11064" y="4508"/>
                </a:lnTo>
                <a:lnTo>
                  <a:pt x="11064" y="4510"/>
                </a:lnTo>
                <a:lnTo>
                  <a:pt x="11064" y="4516"/>
                </a:lnTo>
                <a:lnTo>
                  <a:pt x="11064" y="4520"/>
                </a:lnTo>
                <a:lnTo>
                  <a:pt x="11062" y="4522"/>
                </a:lnTo>
                <a:lnTo>
                  <a:pt x="11060" y="4524"/>
                </a:lnTo>
                <a:lnTo>
                  <a:pt x="11058" y="4526"/>
                </a:lnTo>
                <a:lnTo>
                  <a:pt x="11058" y="4528"/>
                </a:lnTo>
                <a:lnTo>
                  <a:pt x="11060" y="4536"/>
                </a:lnTo>
                <a:lnTo>
                  <a:pt x="11062" y="4544"/>
                </a:lnTo>
                <a:lnTo>
                  <a:pt x="11060" y="4548"/>
                </a:lnTo>
                <a:lnTo>
                  <a:pt x="11056" y="4550"/>
                </a:lnTo>
                <a:lnTo>
                  <a:pt x="11052" y="4552"/>
                </a:lnTo>
                <a:lnTo>
                  <a:pt x="11050" y="4552"/>
                </a:lnTo>
                <a:lnTo>
                  <a:pt x="11046" y="4552"/>
                </a:lnTo>
                <a:lnTo>
                  <a:pt x="11044" y="4552"/>
                </a:lnTo>
                <a:lnTo>
                  <a:pt x="11040" y="4558"/>
                </a:lnTo>
                <a:lnTo>
                  <a:pt x="11040" y="4562"/>
                </a:lnTo>
                <a:lnTo>
                  <a:pt x="11044" y="4570"/>
                </a:lnTo>
                <a:lnTo>
                  <a:pt x="11050" y="4578"/>
                </a:lnTo>
                <a:lnTo>
                  <a:pt x="11054" y="4582"/>
                </a:lnTo>
                <a:lnTo>
                  <a:pt x="11058" y="4584"/>
                </a:lnTo>
                <a:lnTo>
                  <a:pt x="11062" y="4590"/>
                </a:lnTo>
                <a:lnTo>
                  <a:pt x="11064" y="4598"/>
                </a:lnTo>
                <a:lnTo>
                  <a:pt x="11066" y="4598"/>
                </a:lnTo>
                <a:lnTo>
                  <a:pt x="11068" y="4598"/>
                </a:lnTo>
                <a:lnTo>
                  <a:pt x="11072" y="4596"/>
                </a:lnTo>
                <a:lnTo>
                  <a:pt x="11076" y="4590"/>
                </a:lnTo>
                <a:lnTo>
                  <a:pt x="11078" y="4588"/>
                </a:lnTo>
                <a:lnTo>
                  <a:pt x="11078" y="4584"/>
                </a:lnTo>
                <a:lnTo>
                  <a:pt x="11074" y="4574"/>
                </a:lnTo>
                <a:lnTo>
                  <a:pt x="11072" y="4564"/>
                </a:lnTo>
                <a:lnTo>
                  <a:pt x="11072" y="4560"/>
                </a:lnTo>
                <a:lnTo>
                  <a:pt x="11074" y="4554"/>
                </a:lnTo>
                <a:lnTo>
                  <a:pt x="11076" y="4548"/>
                </a:lnTo>
                <a:lnTo>
                  <a:pt x="11076" y="4542"/>
                </a:lnTo>
                <a:lnTo>
                  <a:pt x="11078" y="4538"/>
                </a:lnTo>
                <a:lnTo>
                  <a:pt x="11082" y="4530"/>
                </a:lnTo>
                <a:close/>
                <a:moveTo>
                  <a:pt x="11084" y="4428"/>
                </a:moveTo>
                <a:lnTo>
                  <a:pt x="11084" y="4428"/>
                </a:lnTo>
                <a:lnTo>
                  <a:pt x="11082" y="4428"/>
                </a:lnTo>
                <a:lnTo>
                  <a:pt x="11078" y="4428"/>
                </a:lnTo>
                <a:lnTo>
                  <a:pt x="11076" y="4428"/>
                </a:lnTo>
                <a:lnTo>
                  <a:pt x="11076" y="4430"/>
                </a:lnTo>
                <a:lnTo>
                  <a:pt x="11076" y="4436"/>
                </a:lnTo>
                <a:lnTo>
                  <a:pt x="11076" y="4442"/>
                </a:lnTo>
                <a:lnTo>
                  <a:pt x="11070" y="4456"/>
                </a:lnTo>
                <a:lnTo>
                  <a:pt x="11070" y="4458"/>
                </a:lnTo>
                <a:lnTo>
                  <a:pt x="11072" y="4456"/>
                </a:lnTo>
                <a:lnTo>
                  <a:pt x="11076" y="4454"/>
                </a:lnTo>
                <a:lnTo>
                  <a:pt x="11084" y="4444"/>
                </a:lnTo>
                <a:lnTo>
                  <a:pt x="11086" y="4444"/>
                </a:lnTo>
                <a:lnTo>
                  <a:pt x="11088" y="4444"/>
                </a:lnTo>
                <a:lnTo>
                  <a:pt x="11090" y="4450"/>
                </a:lnTo>
                <a:lnTo>
                  <a:pt x="11094" y="4456"/>
                </a:lnTo>
                <a:lnTo>
                  <a:pt x="11094" y="4458"/>
                </a:lnTo>
                <a:lnTo>
                  <a:pt x="11096" y="4458"/>
                </a:lnTo>
                <a:lnTo>
                  <a:pt x="11102" y="4462"/>
                </a:lnTo>
                <a:lnTo>
                  <a:pt x="11106" y="4464"/>
                </a:lnTo>
                <a:lnTo>
                  <a:pt x="11110" y="4468"/>
                </a:lnTo>
                <a:lnTo>
                  <a:pt x="11108" y="4464"/>
                </a:lnTo>
                <a:lnTo>
                  <a:pt x="11106" y="4458"/>
                </a:lnTo>
                <a:lnTo>
                  <a:pt x="11104" y="4450"/>
                </a:lnTo>
                <a:lnTo>
                  <a:pt x="11102" y="4446"/>
                </a:lnTo>
                <a:lnTo>
                  <a:pt x="11098" y="4442"/>
                </a:lnTo>
                <a:lnTo>
                  <a:pt x="11094" y="4438"/>
                </a:lnTo>
                <a:lnTo>
                  <a:pt x="11090" y="4434"/>
                </a:lnTo>
                <a:lnTo>
                  <a:pt x="11086" y="4430"/>
                </a:lnTo>
                <a:lnTo>
                  <a:pt x="11084" y="4428"/>
                </a:lnTo>
                <a:close/>
                <a:moveTo>
                  <a:pt x="11108" y="4522"/>
                </a:moveTo>
                <a:lnTo>
                  <a:pt x="11108" y="4522"/>
                </a:lnTo>
                <a:lnTo>
                  <a:pt x="11108" y="4518"/>
                </a:lnTo>
                <a:lnTo>
                  <a:pt x="11108" y="4512"/>
                </a:lnTo>
                <a:lnTo>
                  <a:pt x="11110" y="4510"/>
                </a:lnTo>
                <a:lnTo>
                  <a:pt x="11110" y="4506"/>
                </a:lnTo>
                <a:lnTo>
                  <a:pt x="11108" y="4500"/>
                </a:lnTo>
                <a:lnTo>
                  <a:pt x="11108" y="4492"/>
                </a:lnTo>
                <a:lnTo>
                  <a:pt x="11108" y="4490"/>
                </a:lnTo>
                <a:lnTo>
                  <a:pt x="11106" y="4488"/>
                </a:lnTo>
                <a:lnTo>
                  <a:pt x="11104" y="4498"/>
                </a:lnTo>
                <a:lnTo>
                  <a:pt x="11098" y="4512"/>
                </a:lnTo>
                <a:lnTo>
                  <a:pt x="11096" y="4516"/>
                </a:lnTo>
                <a:lnTo>
                  <a:pt x="11094" y="4524"/>
                </a:lnTo>
                <a:lnTo>
                  <a:pt x="11092" y="4534"/>
                </a:lnTo>
                <a:lnTo>
                  <a:pt x="11088" y="4542"/>
                </a:lnTo>
                <a:lnTo>
                  <a:pt x="11084" y="4548"/>
                </a:lnTo>
                <a:lnTo>
                  <a:pt x="11082" y="4552"/>
                </a:lnTo>
                <a:lnTo>
                  <a:pt x="11080" y="4562"/>
                </a:lnTo>
                <a:lnTo>
                  <a:pt x="11078" y="4574"/>
                </a:lnTo>
                <a:lnTo>
                  <a:pt x="11080" y="4578"/>
                </a:lnTo>
                <a:lnTo>
                  <a:pt x="11080" y="4580"/>
                </a:lnTo>
                <a:lnTo>
                  <a:pt x="11080" y="4578"/>
                </a:lnTo>
                <a:lnTo>
                  <a:pt x="11084" y="4574"/>
                </a:lnTo>
                <a:lnTo>
                  <a:pt x="11086" y="4568"/>
                </a:lnTo>
                <a:lnTo>
                  <a:pt x="11088" y="4562"/>
                </a:lnTo>
                <a:lnTo>
                  <a:pt x="11090" y="4558"/>
                </a:lnTo>
                <a:lnTo>
                  <a:pt x="11092" y="4556"/>
                </a:lnTo>
                <a:lnTo>
                  <a:pt x="11092" y="4550"/>
                </a:lnTo>
                <a:lnTo>
                  <a:pt x="11092" y="4548"/>
                </a:lnTo>
                <a:lnTo>
                  <a:pt x="11094" y="4544"/>
                </a:lnTo>
                <a:lnTo>
                  <a:pt x="11100" y="4538"/>
                </a:lnTo>
                <a:lnTo>
                  <a:pt x="11106" y="4532"/>
                </a:lnTo>
                <a:lnTo>
                  <a:pt x="11108" y="4528"/>
                </a:lnTo>
                <a:lnTo>
                  <a:pt x="11108" y="4522"/>
                </a:lnTo>
                <a:close/>
                <a:moveTo>
                  <a:pt x="11114" y="4542"/>
                </a:moveTo>
                <a:lnTo>
                  <a:pt x="11114" y="4542"/>
                </a:lnTo>
                <a:lnTo>
                  <a:pt x="11110" y="4548"/>
                </a:lnTo>
                <a:lnTo>
                  <a:pt x="11104" y="4554"/>
                </a:lnTo>
                <a:lnTo>
                  <a:pt x="11102" y="4556"/>
                </a:lnTo>
                <a:lnTo>
                  <a:pt x="11100" y="4558"/>
                </a:lnTo>
                <a:lnTo>
                  <a:pt x="11098" y="4562"/>
                </a:lnTo>
                <a:lnTo>
                  <a:pt x="11100" y="4568"/>
                </a:lnTo>
                <a:lnTo>
                  <a:pt x="11102" y="4570"/>
                </a:lnTo>
                <a:lnTo>
                  <a:pt x="11106" y="4572"/>
                </a:lnTo>
                <a:lnTo>
                  <a:pt x="11112" y="4572"/>
                </a:lnTo>
                <a:lnTo>
                  <a:pt x="11118" y="4570"/>
                </a:lnTo>
                <a:lnTo>
                  <a:pt x="11122" y="4568"/>
                </a:lnTo>
                <a:lnTo>
                  <a:pt x="11126" y="4566"/>
                </a:lnTo>
                <a:lnTo>
                  <a:pt x="11128" y="4564"/>
                </a:lnTo>
                <a:lnTo>
                  <a:pt x="11130" y="4564"/>
                </a:lnTo>
                <a:lnTo>
                  <a:pt x="11128" y="4560"/>
                </a:lnTo>
                <a:lnTo>
                  <a:pt x="11128" y="4556"/>
                </a:lnTo>
                <a:lnTo>
                  <a:pt x="11130" y="4550"/>
                </a:lnTo>
                <a:lnTo>
                  <a:pt x="11130" y="4546"/>
                </a:lnTo>
                <a:lnTo>
                  <a:pt x="11130" y="4544"/>
                </a:lnTo>
                <a:lnTo>
                  <a:pt x="11128" y="4544"/>
                </a:lnTo>
                <a:lnTo>
                  <a:pt x="11128" y="4546"/>
                </a:lnTo>
                <a:lnTo>
                  <a:pt x="11126" y="4546"/>
                </a:lnTo>
                <a:lnTo>
                  <a:pt x="11122" y="4546"/>
                </a:lnTo>
                <a:lnTo>
                  <a:pt x="11120" y="4544"/>
                </a:lnTo>
                <a:lnTo>
                  <a:pt x="11118" y="4542"/>
                </a:lnTo>
                <a:lnTo>
                  <a:pt x="11116" y="4540"/>
                </a:lnTo>
                <a:lnTo>
                  <a:pt x="11114" y="4542"/>
                </a:lnTo>
                <a:close/>
                <a:moveTo>
                  <a:pt x="11168" y="4562"/>
                </a:moveTo>
                <a:lnTo>
                  <a:pt x="11168" y="4562"/>
                </a:lnTo>
                <a:lnTo>
                  <a:pt x="11164" y="4560"/>
                </a:lnTo>
                <a:lnTo>
                  <a:pt x="11162" y="4560"/>
                </a:lnTo>
                <a:lnTo>
                  <a:pt x="11162" y="4562"/>
                </a:lnTo>
                <a:lnTo>
                  <a:pt x="11166" y="4582"/>
                </a:lnTo>
                <a:lnTo>
                  <a:pt x="11166" y="4596"/>
                </a:lnTo>
                <a:lnTo>
                  <a:pt x="11166" y="4600"/>
                </a:lnTo>
                <a:lnTo>
                  <a:pt x="11164" y="4602"/>
                </a:lnTo>
                <a:lnTo>
                  <a:pt x="11160" y="4600"/>
                </a:lnTo>
                <a:lnTo>
                  <a:pt x="11156" y="4598"/>
                </a:lnTo>
                <a:lnTo>
                  <a:pt x="11154" y="4598"/>
                </a:lnTo>
                <a:lnTo>
                  <a:pt x="11152" y="4598"/>
                </a:lnTo>
                <a:lnTo>
                  <a:pt x="11152" y="4604"/>
                </a:lnTo>
                <a:lnTo>
                  <a:pt x="11150" y="4608"/>
                </a:lnTo>
                <a:lnTo>
                  <a:pt x="11148" y="4608"/>
                </a:lnTo>
                <a:lnTo>
                  <a:pt x="11146" y="4604"/>
                </a:lnTo>
                <a:lnTo>
                  <a:pt x="11142" y="4600"/>
                </a:lnTo>
                <a:lnTo>
                  <a:pt x="11140" y="4600"/>
                </a:lnTo>
                <a:lnTo>
                  <a:pt x="11138" y="4600"/>
                </a:lnTo>
                <a:lnTo>
                  <a:pt x="11138" y="4604"/>
                </a:lnTo>
                <a:lnTo>
                  <a:pt x="11136" y="4622"/>
                </a:lnTo>
                <a:lnTo>
                  <a:pt x="11136" y="4626"/>
                </a:lnTo>
                <a:lnTo>
                  <a:pt x="11134" y="4626"/>
                </a:lnTo>
                <a:lnTo>
                  <a:pt x="11128" y="4622"/>
                </a:lnTo>
                <a:lnTo>
                  <a:pt x="11126" y="4620"/>
                </a:lnTo>
                <a:lnTo>
                  <a:pt x="11122" y="4620"/>
                </a:lnTo>
                <a:lnTo>
                  <a:pt x="11120" y="4622"/>
                </a:lnTo>
                <a:lnTo>
                  <a:pt x="11118" y="4628"/>
                </a:lnTo>
                <a:lnTo>
                  <a:pt x="11114" y="4636"/>
                </a:lnTo>
                <a:lnTo>
                  <a:pt x="11112" y="4640"/>
                </a:lnTo>
                <a:lnTo>
                  <a:pt x="11110" y="4640"/>
                </a:lnTo>
                <a:lnTo>
                  <a:pt x="11104" y="4644"/>
                </a:lnTo>
                <a:lnTo>
                  <a:pt x="11098" y="4646"/>
                </a:lnTo>
                <a:lnTo>
                  <a:pt x="11098" y="4644"/>
                </a:lnTo>
                <a:lnTo>
                  <a:pt x="11100" y="4640"/>
                </a:lnTo>
                <a:lnTo>
                  <a:pt x="11100" y="4632"/>
                </a:lnTo>
                <a:lnTo>
                  <a:pt x="11098" y="4624"/>
                </a:lnTo>
                <a:lnTo>
                  <a:pt x="11096" y="4620"/>
                </a:lnTo>
                <a:lnTo>
                  <a:pt x="11092" y="4618"/>
                </a:lnTo>
                <a:lnTo>
                  <a:pt x="11088" y="4618"/>
                </a:lnTo>
                <a:lnTo>
                  <a:pt x="11086" y="4618"/>
                </a:lnTo>
                <a:lnTo>
                  <a:pt x="11086" y="4616"/>
                </a:lnTo>
                <a:lnTo>
                  <a:pt x="11086" y="4614"/>
                </a:lnTo>
                <a:lnTo>
                  <a:pt x="11084" y="4614"/>
                </a:lnTo>
                <a:lnTo>
                  <a:pt x="11082" y="4614"/>
                </a:lnTo>
                <a:lnTo>
                  <a:pt x="11080" y="4618"/>
                </a:lnTo>
                <a:lnTo>
                  <a:pt x="11078" y="4622"/>
                </a:lnTo>
                <a:lnTo>
                  <a:pt x="11074" y="4622"/>
                </a:lnTo>
                <a:lnTo>
                  <a:pt x="11070" y="4624"/>
                </a:lnTo>
                <a:lnTo>
                  <a:pt x="11066" y="4628"/>
                </a:lnTo>
                <a:lnTo>
                  <a:pt x="11064" y="4632"/>
                </a:lnTo>
                <a:lnTo>
                  <a:pt x="11066" y="4636"/>
                </a:lnTo>
                <a:lnTo>
                  <a:pt x="11066" y="4640"/>
                </a:lnTo>
                <a:lnTo>
                  <a:pt x="11064" y="4642"/>
                </a:lnTo>
                <a:lnTo>
                  <a:pt x="11058" y="4642"/>
                </a:lnTo>
                <a:lnTo>
                  <a:pt x="11054" y="4642"/>
                </a:lnTo>
                <a:lnTo>
                  <a:pt x="11052" y="4640"/>
                </a:lnTo>
                <a:lnTo>
                  <a:pt x="11050" y="4642"/>
                </a:lnTo>
                <a:lnTo>
                  <a:pt x="11048" y="4644"/>
                </a:lnTo>
                <a:lnTo>
                  <a:pt x="11044" y="4646"/>
                </a:lnTo>
                <a:lnTo>
                  <a:pt x="11038" y="4648"/>
                </a:lnTo>
                <a:lnTo>
                  <a:pt x="11034" y="4652"/>
                </a:lnTo>
                <a:lnTo>
                  <a:pt x="11030" y="4658"/>
                </a:lnTo>
                <a:lnTo>
                  <a:pt x="11030" y="4662"/>
                </a:lnTo>
                <a:lnTo>
                  <a:pt x="11028" y="4672"/>
                </a:lnTo>
                <a:lnTo>
                  <a:pt x="11026" y="4678"/>
                </a:lnTo>
                <a:lnTo>
                  <a:pt x="11022" y="4686"/>
                </a:lnTo>
                <a:lnTo>
                  <a:pt x="11022" y="4692"/>
                </a:lnTo>
                <a:lnTo>
                  <a:pt x="11022" y="4694"/>
                </a:lnTo>
                <a:lnTo>
                  <a:pt x="11024" y="4700"/>
                </a:lnTo>
                <a:lnTo>
                  <a:pt x="11028" y="4702"/>
                </a:lnTo>
                <a:lnTo>
                  <a:pt x="11030" y="4704"/>
                </a:lnTo>
                <a:lnTo>
                  <a:pt x="11032" y="4700"/>
                </a:lnTo>
                <a:lnTo>
                  <a:pt x="11036" y="4686"/>
                </a:lnTo>
                <a:lnTo>
                  <a:pt x="11040" y="4680"/>
                </a:lnTo>
                <a:lnTo>
                  <a:pt x="11040" y="4676"/>
                </a:lnTo>
                <a:lnTo>
                  <a:pt x="11040" y="4674"/>
                </a:lnTo>
                <a:lnTo>
                  <a:pt x="11042" y="4674"/>
                </a:lnTo>
                <a:lnTo>
                  <a:pt x="11044" y="4672"/>
                </a:lnTo>
                <a:lnTo>
                  <a:pt x="11046" y="4668"/>
                </a:lnTo>
                <a:lnTo>
                  <a:pt x="11046" y="4666"/>
                </a:lnTo>
                <a:lnTo>
                  <a:pt x="11048" y="4662"/>
                </a:lnTo>
                <a:lnTo>
                  <a:pt x="11052" y="4658"/>
                </a:lnTo>
                <a:lnTo>
                  <a:pt x="11056" y="4660"/>
                </a:lnTo>
                <a:lnTo>
                  <a:pt x="11058" y="4666"/>
                </a:lnTo>
                <a:lnTo>
                  <a:pt x="11056" y="4670"/>
                </a:lnTo>
                <a:lnTo>
                  <a:pt x="11058" y="4674"/>
                </a:lnTo>
                <a:lnTo>
                  <a:pt x="11060" y="4674"/>
                </a:lnTo>
                <a:lnTo>
                  <a:pt x="11066" y="4670"/>
                </a:lnTo>
                <a:lnTo>
                  <a:pt x="11070" y="4664"/>
                </a:lnTo>
                <a:lnTo>
                  <a:pt x="11072" y="4662"/>
                </a:lnTo>
                <a:lnTo>
                  <a:pt x="11072" y="4666"/>
                </a:lnTo>
                <a:lnTo>
                  <a:pt x="11072" y="4672"/>
                </a:lnTo>
                <a:lnTo>
                  <a:pt x="11072" y="4674"/>
                </a:lnTo>
                <a:lnTo>
                  <a:pt x="11074" y="4674"/>
                </a:lnTo>
                <a:lnTo>
                  <a:pt x="11080" y="4678"/>
                </a:lnTo>
                <a:lnTo>
                  <a:pt x="11084" y="4678"/>
                </a:lnTo>
                <a:lnTo>
                  <a:pt x="11082" y="4674"/>
                </a:lnTo>
                <a:lnTo>
                  <a:pt x="11082" y="4670"/>
                </a:lnTo>
                <a:lnTo>
                  <a:pt x="11084" y="4666"/>
                </a:lnTo>
                <a:lnTo>
                  <a:pt x="11086" y="4664"/>
                </a:lnTo>
                <a:lnTo>
                  <a:pt x="11084" y="4662"/>
                </a:lnTo>
                <a:lnTo>
                  <a:pt x="11082" y="4658"/>
                </a:lnTo>
                <a:lnTo>
                  <a:pt x="11084" y="4656"/>
                </a:lnTo>
                <a:lnTo>
                  <a:pt x="11088" y="4656"/>
                </a:lnTo>
                <a:lnTo>
                  <a:pt x="11094" y="4660"/>
                </a:lnTo>
                <a:lnTo>
                  <a:pt x="11098" y="4662"/>
                </a:lnTo>
                <a:lnTo>
                  <a:pt x="11104" y="4664"/>
                </a:lnTo>
                <a:lnTo>
                  <a:pt x="11108" y="4666"/>
                </a:lnTo>
                <a:lnTo>
                  <a:pt x="11110" y="4672"/>
                </a:lnTo>
                <a:lnTo>
                  <a:pt x="11112" y="4676"/>
                </a:lnTo>
                <a:lnTo>
                  <a:pt x="11112" y="4678"/>
                </a:lnTo>
                <a:lnTo>
                  <a:pt x="11114" y="4678"/>
                </a:lnTo>
                <a:lnTo>
                  <a:pt x="11114" y="4680"/>
                </a:lnTo>
                <a:lnTo>
                  <a:pt x="11112" y="4686"/>
                </a:lnTo>
                <a:lnTo>
                  <a:pt x="11108" y="4692"/>
                </a:lnTo>
                <a:lnTo>
                  <a:pt x="11104" y="4698"/>
                </a:lnTo>
                <a:lnTo>
                  <a:pt x="11104" y="4702"/>
                </a:lnTo>
                <a:lnTo>
                  <a:pt x="11104" y="4706"/>
                </a:lnTo>
                <a:lnTo>
                  <a:pt x="11106" y="4718"/>
                </a:lnTo>
                <a:lnTo>
                  <a:pt x="11108" y="4726"/>
                </a:lnTo>
                <a:lnTo>
                  <a:pt x="11110" y="4730"/>
                </a:lnTo>
                <a:lnTo>
                  <a:pt x="11112" y="4734"/>
                </a:lnTo>
                <a:lnTo>
                  <a:pt x="11114" y="4736"/>
                </a:lnTo>
                <a:lnTo>
                  <a:pt x="11116" y="4738"/>
                </a:lnTo>
                <a:lnTo>
                  <a:pt x="11122" y="4742"/>
                </a:lnTo>
                <a:lnTo>
                  <a:pt x="11140" y="4752"/>
                </a:lnTo>
                <a:lnTo>
                  <a:pt x="11146" y="4752"/>
                </a:lnTo>
                <a:lnTo>
                  <a:pt x="11150" y="4748"/>
                </a:lnTo>
                <a:lnTo>
                  <a:pt x="11152" y="4742"/>
                </a:lnTo>
                <a:lnTo>
                  <a:pt x="11154" y="4742"/>
                </a:lnTo>
                <a:lnTo>
                  <a:pt x="11156" y="4744"/>
                </a:lnTo>
                <a:lnTo>
                  <a:pt x="11156" y="4748"/>
                </a:lnTo>
                <a:lnTo>
                  <a:pt x="11154" y="4756"/>
                </a:lnTo>
                <a:lnTo>
                  <a:pt x="11156" y="4764"/>
                </a:lnTo>
                <a:lnTo>
                  <a:pt x="11158" y="4766"/>
                </a:lnTo>
                <a:lnTo>
                  <a:pt x="11160" y="4768"/>
                </a:lnTo>
                <a:lnTo>
                  <a:pt x="11162" y="4766"/>
                </a:lnTo>
                <a:lnTo>
                  <a:pt x="11166" y="4762"/>
                </a:lnTo>
                <a:lnTo>
                  <a:pt x="11170" y="4754"/>
                </a:lnTo>
                <a:lnTo>
                  <a:pt x="11174" y="4746"/>
                </a:lnTo>
                <a:lnTo>
                  <a:pt x="11174" y="4738"/>
                </a:lnTo>
                <a:lnTo>
                  <a:pt x="11172" y="4732"/>
                </a:lnTo>
                <a:lnTo>
                  <a:pt x="11170" y="4722"/>
                </a:lnTo>
                <a:lnTo>
                  <a:pt x="11166" y="4718"/>
                </a:lnTo>
                <a:lnTo>
                  <a:pt x="11164" y="4716"/>
                </a:lnTo>
                <a:lnTo>
                  <a:pt x="11162" y="4716"/>
                </a:lnTo>
                <a:lnTo>
                  <a:pt x="11162" y="4714"/>
                </a:lnTo>
                <a:lnTo>
                  <a:pt x="11162" y="4706"/>
                </a:lnTo>
                <a:lnTo>
                  <a:pt x="11164" y="4700"/>
                </a:lnTo>
                <a:lnTo>
                  <a:pt x="11168" y="4696"/>
                </a:lnTo>
                <a:lnTo>
                  <a:pt x="11172" y="4694"/>
                </a:lnTo>
                <a:lnTo>
                  <a:pt x="11172" y="4690"/>
                </a:lnTo>
                <a:lnTo>
                  <a:pt x="11172" y="4686"/>
                </a:lnTo>
                <a:lnTo>
                  <a:pt x="11176" y="4682"/>
                </a:lnTo>
                <a:lnTo>
                  <a:pt x="11180" y="4682"/>
                </a:lnTo>
                <a:lnTo>
                  <a:pt x="11182" y="4688"/>
                </a:lnTo>
                <a:lnTo>
                  <a:pt x="11184" y="4696"/>
                </a:lnTo>
                <a:lnTo>
                  <a:pt x="11184" y="4700"/>
                </a:lnTo>
                <a:lnTo>
                  <a:pt x="11188" y="4706"/>
                </a:lnTo>
                <a:lnTo>
                  <a:pt x="11190" y="4708"/>
                </a:lnTo>
                <a:lnTo>
                  <a:pt x="11188" y="4712"/>
                </a:lnTo>
                <a:lnTo>
                  <a:pt x="11188" y="4718"/>
                </a:lnTo>
                <a:lnTo>
                  <a:pt x="11192" y="4728"/>
                </a:lnTo>
                <a:lnTo>
                  <a:pt x="11192" y="4730"/>
                </a:lnTo>
                <a:lnTo>
                  <a:pt x="11194" y="4730"/>
                </a:lnTo>
                <a:lnTo>
                  <a:pt x="11196" y="4726"/>
                </a:lnTo>
                <a:lnTo>
                  <a:pt x="11196" y="4716"/>
                </a:lnTo>
                <a:lnTo>
                  <a:pt x="11194" y="4706"/>
                </a:lnTo>
                <a:lnTo>
                  <a:pt x="11194" y="4702"/>
                </a:lnTo>
                <a:lnTo>
                  <a:pt x="11196" y="4702"/>
                </a:lnTo>
                <a:lnTo>
                  <a:pt x="11198" y="4704"/>
                </a:lnTo>
                <a:lnTo>
                  <a:pt x="11200" y="4704"/>
                </a:lnTo>
                <a:lnTo>
                  <a:pt x="11200" y="4702"/>
                </a:lnTo>
                <a:lnTo>
                  <a:pt x="11198" y="4698"/>
                </a:lnTo>
                <a:lnTo>
                  <a:pt x="11200" y="4698"/>
                </a:lnTo>
                <a:lnTo>
                  <a:pt x="11204" y="4698"/>
                </a:lnTo>
                <a:lnTo>
                  <a:pt x="11208" y="4692"/>
                </a:lnTo>
                <a:lnTo>
                  <a:pt x="11210" y="4686"/>
                </a:lnTo>
                <a:lnTo>
                  <a:pt x="11210" y="4682"/>
                </a:lnTo>
                <a:lnTo>
                  <a:pt x="11210" y="4668"/>
                </a:lnTo>
                <a:lnTo>
                  <a:pt x="11208" y="4662"/>
                </a:lnTo>
                <a:lnTo>
                  <a:pt x="11206" y="4660"/>
                </a:lnTo>
                <a:lnTo>
                  <a:pt x="11204" y="4660"/>
                </a:lnTo>
                <a:lnTo>
                  <a:pt x="11202" y="4656"/>
                </a:lnTo>
                <a:lnTo>
                  <a:pt x="11202" y="4652"/>
                </a:lnTo>
                <a:lnTo>
                  <a:pt x="11204" y="4646"/>
                </a:lnTo>
                <a:lnTo>
                  <a:pt x="11206" y="4640"/>
                </a:lnTo>
                <a:lnTo>
                  <a:pt x="11204" y="4636"/>
                </a:lnTo>
                <a:lnTo>
                  <a:pt x="11202" y="4632"/>
                </a:lnTo>
                <a:lnTo>
                  <a:pt x="11202" y="4628"/>
                </a:lnTo>
                <a:lnTo>
                  <a:pt x="11200" y="4624"/>
                </a:lnTo>
                <a:lnTo>
                  <a:pt x="11200" y="4622"/>
                </a:lnTo>
                <a:lnTo>
                  <a:pt x="11196" y="4622"/>
                </a:lnTo>
                <a:lnTo>
                  <a:pt x="11192" y="4622"/>
                </a:lnTo>
                <a:lnTo>
                  <a:pt x="11190" y="4620"/>
                </a:lnTo>
                <a:lnTo>
                  <a:pt x="11190" y="4618"/>
                </a:lnTo>
                <a:lnTo>
                  <a:pt x="11192" y="4618"/>
                </a:lnTo>
                <a:lnTo>
                  <a:pt x="11196" y="4614"/>
                </a:lnTo>
                <a:lnTo>
                  <a:pt x="11198" y="4610"/>
                </a:lnTo>
                <a:lnTo>
                  <a:pt x="11200" y="4606"/>
                </a:lnTo>
                <a:lnTo>
                  <a:pt x="11198" y="4600"/>
                </a:lnTo>
                <a:lnTo>
                  <a:pt x="11194" y="4594"/>
                </a:lnTo>
                <a:lnTo>
                  <a:pt x="11194" y="4588"/>
                </a:lnTo>
                <a:lnTo>
                  <a:pt x="11194" y="4586"/>
                </a:lnTo>
                <a:lnTo>
                  <a:pt x="11192" y="4586"/>
                </a:lnTo>
                <a:lnTo>
                  <a:pt x="11188" y="4588"/>
                </a:lnTo>
                <a:lnTo>
                  <a:pt x="11186" y="4584"/>
                </a:lnTo>
                <a:lnTo>
                  <a:pt x="11184" y="4578"/>
                </a:lnTo>
                <a:lnTo>
                  <a:pt x="11182" y="4576"/>
                </a:lnTo>
                <a:lnTo>
                  <a:pt x="11178" y="4574"/>
                </a:lnTo>
                <a:lnTo>
                  <a:pt x="11172" y="4570"/>
                </a:lnTo>
                <a:lnTo>
                  <a:pt x="11170" y="4568"/>
                </a:lnTo>
                <a:lnTo>
                  <a:pt x="11170" y="4566"/>
                </a:lnTo>
                <a:lnTo>
                  <a:pt x="11168" y="4562"/>
                </a:lnTo>
                <a:close/>
                <a:moveTo>
                  <a:pt x="11152" y="4426"/>
                </a:moveTo>
                <a:lnTo>
                  <a:pt x="11152" y="4426"/>
                </a:lnTo>
                <a:lnTo>
                  <a:pt x="11146" y="4424"/>
                </a:lnTo>
                <a:lnTo>
                  <a:pt x="11138" y="4426"/>
                </a:lnTo>
                <a:lnTo>
                  <a:pt x="11130" y="4428"/>
                </a:lnTo>
                <a:lnTo>
                  <a:pt x="11122" y="4426"/>
                </a:lnTo>
                <a:lnTo>
                  <a:pt x="11118" y="4426"/>
                </a:lnTo>
                <a:lnTo>
                  <a:pt x="11116" y="4426"/>
                </a:lnTo>
                <a:lnTo>
                  <a:pt x="11118" y="4434"/>
                </a:lnTo>
                <a:lnTo>
                  <a:pt x="11122" y="4444"/>
                </a:lnTo>
                <a:lnTo>
                  <a:pt x="11130" y="4452"/>
                </a:lnTo>
                <a:lnTo>
                  <a:pt x="11134" y="4456"/>
                </a:lnTo>
                <a:lnTo>
                  <a:pt x="11136" y="4460"/>
                </a:lnTo>
                <a:lnTo>
                  <a:pt x="11138" y="4462"/>
                </a:lnTo>
                <a:lnTo>
                  <a:pt x="11142" y="4464"/>
                </a:lnTo>
                <a:lnTo>
                  <a:pt x="11146" y="4466"/>
                </a:lnTo>
                <a:lnTo>
                  <a:pt x="11148" y="4468"/>
                </a:lnTo>
                <a:lnTo>
                  <a:pt x="11146" y="4472"/>
                </a:lnTo>
                <a:lnTo>
                  <a:pt x="11142" y="4474"/>
                </a:lnTo>
                <a:lnTo>
                  <a:pt x="11142" y="4476"/>
                </a:lnTo>
                <a:lnTo>
                  <a:pt x="11142" y="4478"/>
                </a:lnTo>
                <a:lnTo>
                  <a:pt x="11144" y="4480"/>
                </a:lnTo>
                <a:lnTo>
                  <a:pt x="11150" y="4486"/>
                </a:lnTo>
                <a:lnTo>
                  <a:pt x="11152" y="4496"/>
                </a:lnTo>
                <a:lnTo>
                  <a:pt x="11154" y="4498"/>
                </a:lnTo>
                <a:lnTo>
                  <a:pt x="11156" y="4498"/>
                </a:lnTo>
                <a:lnTo>
                  <a:pt x="11160" y="4498"/>
                </a:lnTo>
                <a:lnTo>
                  <a:pt x="11164" y="4498"/>
                </a:lnTo>
                <a:lnTo>
                  <a:pt x="11168" y="4498"/>
                </a:lnTo>
                <a:lnTo>
                  <a:pt x="11170" y="4500"/>
                </a:lnTo>
                <a:lnTo>
                  <a:pt x="11174" y="4502"/>
                </a:lnTo>
                <a:lnTo>
                  <a:pt x="11176" y="4500"/>
                </a:lnTo>
                <a:lnTo>
                  <a:pt x="11174" y="4494"/>
                </a:lnTo>
                <a:lnTo>
                  <a:pt x="11172" y="4492"/>
                </a:lnTo>
                <a:lnTo>
                  <a:pt x="11170" y="4488"/>
                </a:lnTo>
                <a:lnTo>
                  <a:pt x="11170" y="4486"/>
                </a:lnTo>
                <a:lnTo>
                  <a:pt x="11170" y="4484"/>
                </a:lnTo>
                <a:lnTo>
                  <a:pt x="11166" y="4480"/>
                </a:lnTo>
                <a:lnTo>
                  <a:pt x="11164" y="4476"/>
                </a:lnTo>
                <a:lnTo>
                  <a:pt x="11164" y="4472"/>
                </a:lnTo>
                <a:lnTo>
                  <a:pt x="11164" y="4458"/>
                </a:lnTo>
                <a:lnTo>
                  <a:pt x="11166" y="4446"/>
                </a:lnTo>
                <a:lnTo>
                  <a:pt x="11164" y="4442"/>
                </a:lnTo>
                <a:lnTo>
                  <a:pt x="11162" y="4440"/>
                </a:lnTo>
                <a:lnTo>
                  <a:pt x="11158" y="4436"/>
                </a:lnTo>
                <a:lnTo>
                  <a:pt x="11158" y="4432"/>
                </a:lnTo>
                <a:lnTo>
                  <a:pt x="11156" y="4428"/>
                </a:lnTo>
                <a:lnTo>
                  <a:pt x="11152" y="4426"/>
                </a:lnTo>
                <a:close/>
                <a:moveTo>
                  <a:pt x="11024" y="4468"/>
                </a:moveTo>
                <a:lnTo>
                  <a:pt x="11024" y="4468"/>
                </a:lnTo>
                <a:lnTo>
                  <a:pt x="11026" y="4470"/>
                </a:lnTo>
                <a:lnTo>
                  <a:pt x="11028" y="4472"/>
                </a:lnTo>
                <a:lnTo>
                  <a:pt x="11028" y="4478"/>
                </a:lnTo>
                <a:lnTo>
                  <a:pt x="11026" y="4486"/>
                </a:lnTo>
                <a:lnTo>
                  <a:pt x="11028" y="4494"/>
                </a:lnTo>
                <a:lnTo>
                  <a:pt x="11028" y="4502"/>
                </a:lnTo>
                <a:lnTo>
                  <a:pt x="11026" y="4506"/>
                </a:lnTo>
                <a:lnTo>
                  <a:pt x="11022" y="4510"/>
                </a:lnTo>
                <a:lnTo>
                  <a:pt x="11022" y="4522"/>
                </a:lnTo>
                <a:lnTo>
                  <a:pt x="11022" y="4528"/>
                </a:lnTo>
                <a:lnTo>
                  <a:pt x="11024" y="4530"/>
                </a:lnTo>
                <a:lnTo>
                  <a:pt x="11026" y="4530"/>
                </a:lnTo>
                <a:lnTo>
                  <a:pt x="11028" y="4528"/>
                </a:lnTo>
                <a:lnTo>
                  <a:pt x="11034" y="4522"/>
                </a:lnTo>
                <a:lnTo>
                  <a:pt x="11036" y="4520"/>
                </a:lnTo>
                <a:lnTo>
                  <a:pt x="11040" y="4520"/>
                </a:lnTo>
                <a:lnTo>
                  <a:pt x="11046" y="4516"/>
                </a:lnTo>
                <a:lnTo>
                  <a:pt x="11054" y="4512"/>
                </a:lnTo>
                <a:lnTo>
                  <a:pt x="11066" y="4498"/>
                </a:lnTo>
                <a:lnTo>
                  <a:pt x="11070" y="4494"/>
                </a:lnTo>
                <a:lnTo>
                  <a:pt x="11072" y="4490"/>
                </a:lnTo>
                <a:lnTo>
                  <a:pt x="11072" y="4482"/>
                </a:lnTo>
                <a:lnTo>
                  <a:pt x="11070" y="4476"/>
                </a:lnTo>
                <a:lnTo>
                  <a:pt x="11068" y="4476"/>
                </a:lnTo>
                <a:lnTo>
                  <a:pt x="11066" y="4478"/>
                </a:lnTo>
                <a:lnTo>
                  <a:pt x="11064" y="4478"/>
                </a:lnTo>
                <a:lnTo>
                  <a:pt x="11060" y="4474"/>
                </a:lnTo>
                <a:lnTo>
                  <a:pt x="11056" y="4472"/>
                </a:lnTo>
                <a:lnTo>
                  <a:pt x="11054" y="4474"/>
                </a:lnTo>
                <a:lnTo>
                  <a:pt x="11050" y="4474"/>
                </a:lnTo>
                <a:lnTo>
                  <a:pt x="11048" y="4474"/>
                </a:lnTo>
                <a:lnTo>
                  <a:pt x="11042" y="4470"/>
                </a:lnTo>
                <a:lnTo>
                  <a:pt x="11036" y="4464"/>
                </a:lnTo>
                <a:lnTo>
                  <a:pt x="11028" y="4458"/>
                </a:lnTo>
                <a:lnTo>
                  <a:pt x="11020" y="4458"/>
                </a:lnTo>
                <a:lnTo>
                  <a:pt x="11018" y="4460"/>
                </a:lnTo>
                <a:lnTo>
                  <a:pt x="11018" y="4464"/>
                </a:lnTo>
                <a:lnTo>
                  <a:pt x="11024" y="4468"/>
                </a:lnTo>
                <a:close/>
                <a:moveTo>
                  <a:pt x="10976" y="4378"/>
                </a:moveTo>
                <a:lnTo>
                  <a:pt x="10976" y="4378"/>
                </a:lnTo>
                <a:lnTo>
                  <a:pt x="10964" y="4378"/>
                </a:lnTo>
                <a:lnTo>
                  <a:pt x="10958" y="4380"/>
                </a:lnTo>
                <a:lnTo>
                  <a:pt x="10956" y="4382"/>
                </a:lnTo>
                <a:lnTo>
                  <a:pt x="10960" y="4384"/>
                </a:lnTo>
                <a:lnTo>
                  <a:pt x="10964" y="4386"/>
                </a:lnTo>
                <a:lnTo>
                  <a:pt x="10966" y="4390"/>
                </a:lnTo>
                <a:lnTo>
                  <a:pt x="10966" y="4392"/>
                </a:lnTo>
                <a:lnTo>
                  <a:pt x="10970" y="4396"/>
                </a:lnTo>
                <a:lnTo>
                  <a:pt x="10974" y="4400"/>
                </a:lnTo>
                <a:lnTo>
                  <a:pt x="10976" y="4410"/>
                </a:lnTo>
                <a:lnTo>
                  <a:pt x="10980" y="4424"/>
                </a:lnTo>
                <a:lnTo>
                  <a:pt x="10986" y="4436"/>
                </a:lnTo>
                <a:lnTo>
                  <a:pt x="10990" y="4442"/>
                </a:lnTo>
                <a:lnTo>
                  <a:pt x="10992" y="4444"/>
                </a:lnTo>
                <a:lnTo>
                  <a:pt x="10996" y="4444"/>
                </a:lnTo>
                <a:lnTo>
                  <a:pt x="11000" y="4440"/>
                </a:lnTo>
                <a:lnTo>
                  <a:pt x="11004" y="4430"/>
                </a:lnTo>
                <a:lnTo>
                  <a:pt x="11006" y="4424"/>
                </a:lnTo>
                <a:lnTo>
                  <a:pt x="11006" y="4420"/>
                </a:lnTo>
                <a:lnTo>
                  <a:pt x="11004" y="4416"/>
                </a:lnTo>
                <a:lnTo>
                  <a:pt x="11006" y="4408"/>
                </a:lnTo>
                <a:lnTo>
                  <a:pt x="11006" y="4402"/>
                </a:lnTo>
                <a:lnTo>
                  <a:pt x="11004" y="4398"/>
                </a:lnTo>
                <a:lnTo>
                  <a:pt x="11002" y="4394"/>
                </a:lnTo>
                <a:lnTo>
                  <a:pt x="11000" y="4388"/>
                </a:lnTo>
                <a:lnTo>
                  <a:pt x="10988" y="4382"/>
                </a:lnTo>
                <a:lnTo>
                  <a:pt x="10976" y="4378"/>
                </a:lnTo>
                <a:close/>
                <a:moveTo>
                  <a:pt x="10900" y="4536"/>
                </a:moveTo>
                <a:lnTo>
                  <a:pt x="10900" y="4536"/>
                </a:lnTo>
                <a:lnTo>
                  <a:pt x="10884" y="4562"/>
                </a:lnTo>
                <a:lnTo>
                  <a:pt x="10866" y="4584"/>
                </a:lnTo>
                <a:lnTo>
                  <a:pt x="10848" y="4600"/>
                </a:lnTo>
                <a:lnTo>
                  <a:pt x="10840" y="4612"/>
                </a:lnTo>
                <a:lnTo>
                  <a:pt x="10836" y="4618"/>
                </a:lnTo>
                <a:lnTo>
                  <a:pt x="10834" y="4628"/>
                </a:lnTo>
                <a:lnTo>
                  <a:pt x="10832" y="4630"/>
                </a:lnTo>
                <a:lnTo>
                  <a:pt x="10834" y="4632"/>
                </a:lnTo>
                <a:lnTo>
                  <a:pt x="10836" y="4632"/>
                </a:lnTo>
                <a:lnTo>
                  <a:pt x="10838" y="4632"/>
                </a:lnTo>
                <a:lnTo>
                  <a:pt x="10844" y="4626"/>
                </a:lnTo>
                <a:lnTo>
                  <a:pt x="10848" y="4620"/>
                </a:lnTo>
                <a:lnTo>
                  <a:pt x="10858" y="4610"/>
                </a:lnTo>
                <a:lnTo>
                  <a:pt x="10882" y="4586"/>
                </a:lnTo>
                <a:lnTo>
                  <a:pt x="10890" y="4578"/>
                </a:lnTo>
                <a:lnTo>
                  <a:pt x="10894" y="4572"/>
                </a:lnTo>
                <a:lnTo>
                  <a:pt x="10896" y="4566"/>
                </a:lnTo>
                <a:lnTo>
                  <a:pt x="10898" y="4562"/>
                </a:lnTo>
                <a:lnTo>
                  <a:pt x="10898" y="4558"/>
                </a:lnTo>
                <a:lnTo>
                  <a:pt x="10900" y="4556"/>
                </a:lnTo>
                <a:lnTo>
                  <a:pt x="10904" y="4554"/>
                </a:lnTo>
                <a:lnTo>
                  <a:pt x="10910" y="4552"/>
                </a:lnTo>
                <a:lnTo>
                  <a:pt x="10914" y="4550"/>
                </a:lnTo>
                <a:lnTo>
                  <a:pt x="10916" y="4544"/>
                </a:lnTo>
                <a:lnTo>
                  <a:pt x="10918" y="4538"/>
                </a:lnTo>
                <a:lnTo>
                  <a:pt x="10920" y="4536"/>
                </a:lnTo>
                <a:lnTo>
                  <a:pt x="10922" y="4534"/>
                </a:lnTo>
                <a:lnTo>
                  <a:pt x="10928" y="4534"/>
                </a:lnTo>
                <a:lnTo>
                  <a:pt x="10930" y="4530"/>
                </a:lnTo>
                <a:lnTo>
                  <a:pt x="10932" y="4524"/>
                </a:lnTo>
                <a:lnTo>
                  <a:pt x="10930" y="4516"/>
                </a:lnTo>
                <a:lnTo>
                  <a:pt x="10928" y="4510"/>
                </a:lnTo>
                <a:lnTo>
                  <a:pt x="10928" y="4506"/>
                </a:lnTo>
                <a:lnTo>
                  <a:pt x="10928" y="4496"/>
                </a:lnTo>
                <a:lnTo>
                  <a:pt x="10928" y="4488"/>
                </a:lnTo>
                <a:lnTo>
                  <a:pt x="10928" y="4484"/>
                </a:lnTo>
                <a:lnTo>
                  <a:pt x="10924" y="4484"/>
                </a:lnTo>
                <a:lnTo>
                  <a:pt x="10922" y="4484"/>
                </a:lnTo>
                <a:lnTo>
                  <a:pt x="10920" y="4486"/>
                </a:lnTo>
                <a:lnTo>
                  <a:pt x="10920" y="4492"/>
                </a:lnTo>
                <a:lnTo>
                  <a:pt x="10918" y="4500"/>
                </a:lnTo>
                <a:lnTo>
                  <a:pt x="10918" y="4504"/>
                </a:lnTo>
                <a:lnTo>
                  <a:pt x="10914" y="4506"/>
                </a:lnTo>
                <a:lnTo>
                  <a:pt x="10912" y="4506"/>
                </a:lnTo>
                <a:lnTo>
                  <a:pt x="10912" y="4508"/>
                </a:lnTo>
                <a:lnTo>
                  <a:pt x="10914" y="4512"/>
                </a:lnTo>
                <a:lnTo>
                  <a:pt x="10916" y="4518"/>
                </a:lnTo>
                <a:lnTo>
                  <a:pt x="10916" y="4522"/>
                </a:lnTo>
                <a:lnTo>
                  <a:pt x="10914" y="4526"/>
                </a:lnTo>
                <a:lnTo>
                  <a:pt x="10912" y="4528"/>
                </a:lnTo>
                <a:lnTo>
                  <a:pt x="10908" y="4528"/>
                </a:lnTo>
                <a:lnTo>
                  <a:pt x="10906" y="4528"/>
                </a:lnTo>
                <a:lnTo>
                  <a:pt x="10900" y="4536"/>
                </a:lnTo>
                <a:close/>
                <a:moveTo>
                  <a:pt x="10936" y="4240"/>
                </a:moveTo>
                <a:lnTo>
                  <a:pt x="10936" y="4240"/>
                </a:lnTo>
                <a:lnTo>
                  <a:pt x="10934" y="4240"/>
                </a:lnTo>
                <a:lnTo>
                  <a:pt x="10932" y="4242"/>
                </a:lnTo>
                <a:lnTo>
                  <a:pt x="10930" y="4248"/>
                </a:lnTo>
                <a:lnTo>
                  <a:pt x="10932" y="4256"/>
                </a:lnTo>
                <a:lnTo>
                  <a:pt x="10934" y="4260"/>
                </a:lnTo>
                <a:lnTo>
                  <a:pt x="10938" y="4264"/>
                </a:lnTo>
                <a:lnTo>
                  <a:pt x="10938" y="4268"/>
                </a:lnTo>
                <a:lnTo>
                  <a:pt x="10940" y="4298"/>
                </a:lnTo>
                <a:lnTo>
                  <a:pt x="10942" y="4316"/>
                </a:lnTo>
                <a:lnTo>
                  <a:pt x="10944" y="4318"/>
                </a:lnTo>
                <a:lnTo>
                  <a:pt x="10946" y="4320"/>
                </a:lnTo>
                <a:lnTo>
                  <a:pt x="10950" y="4320"/>
                </a:lnTo>
                <a:lnTo>
                  <a:pt x="10952" y="4320"/>
                </a:lnTo>
                <a:lnTo>
                  <a:pt x="10954" y="4326"/>
                </a:lnTo>
                <a:lnTo>
                  <a:pt x="10958" y="4334"/>
                </a:lnTo>
                <a:lnTo>
                  <a:pt x="10962" y="4336"/>
                </a:lnTo>
                <a:lnTo>
                  <a:pt x="10964" y="4334"/>
                </a:lnTo>
                <a:lnTo>
                  <a:pt x="10966" y="4326"/>
                </a:lnTo>
                <a:lnTo>
                  <a:pt x="10966" y="4320"/>
                </a:lnTo>
                <a:lnTo>
                  <a:pt x="10966" y="4318"/>
                </a:lnTo>
                <a:lnTo>
                  <a:pt x="10970" y="4318"/>
                </a:lnTo>
                <a:lnTo>
                  <a:pt x="10974" y="4322"/>
                </a:lnTo>
                <a:lnTo>
                  <a:pt x="10980" y="4326"/>
                </a:lnTo>
                <a:lnTo>
                  <a:pt x="10980" y="4330"/>
                </a:lnTo>
                <a:lnTo>
                  <a:pt x="10978" y="4334"/>
                </a:lnTo>
                <a:lnTo>
                  <a:pt x="10974" y="4338"/>
                </a:lnTo>
                <a:lnTo>
                  <a:pt x="10968" y="4346"/>
                </a:lnTo>
                <a:lnTo>
                  <a:pt x="10966" y="4356"/>
                </a:lnTo>
                <a:lnTo>
                  <a:pt x="10966" y="4364"/>
                </a:lnTo>
                <a:lnTo>
                  <a:pt x="10968" y="4366"/>
                </a:lnTo>
                <a:lnTo>
                  <a:pt x="10970" y="4364"/>
                </a:lnTo>
                <a:lnTo>
                  <a:pt x="10974" y="4364"/>
                </a:lnTo>
                <a:lnTo>
                  <a:pt x="10976" y="4364"/>
                </a:lnTo>
                <a:lnTo>
                  <a:pt x="10980" y="4368"/>
                </a:lnTo>
                <a:lnTo>
                  <a:pt x="10984" y="4374"/>
                </a:lnTo>
                <a:lnTo>
                  <a:pt x="10988" y="4376"/>
                </a:lnTo>
                <a:lnTo>
                  <a:pt x="10992" y="4376"/>
                </a:lnTo>
                <a:lnTo>
                  <a:pt x="11000" y="4376"/>
                </a:lnTo>
                <a:lnTo>
                  <a:pt x="11000" y="4372"/>
                </a:lnTo>
                <a:lnTo>
                  <a:pt x="11000" y="4368"/>
                </a:lnTo>
                <a:lnTo>
                  <a:pt x="11002" y="4366"/>
                </a:lnTo>
                <a:lnTo>
                  <a:pt x="11004" y="4362"/>
                </a:lnTo>
                <a:lnTo>
                  <a:pt x="11008" y="4360"/>
                </a:lnTo>
                <a:lnTo>
                  <a:pt x="11012" y="4360"/>
                </a:lnTo>
                <a:lnTo>
                  <a:pt x="11028" y="4370"/>
                </a:lnTo>
                <a:lnTo>
                  <a:pt x="11032" y="4376"/>
                </a:lnTo>
                <a:lnTo>
                  <a:pt x="11036" y="4380"/>
                </a:lnTo>
                <a:lnTo>
                  <a:pt x="11040" y="4388"/>
                </a:lnTo>
                <a:lnTo>
                  <a:pt x="11042" y="4394"/>
                </a:lnTo>
                <a:lnTo>
                  <a:pt x="11044" y="4396"/>
                </a:lnTo>
                <a:lnTo>
                  <a:pt x="11048" y="4398"/>
                </a:lnTo>
                <a:lnTo>
                  <a:pt x="11050" y="4396"/>
                </a:lnTo>
                <a:lnTo>
                  <a:pt x="11050" y="4394"/>
                </a:lnTo>
                <a:lnTo>
                  <a:pt x="11050" y="4388"/>
                </a:lnTo>
                <a:lnTo>
                  <a:pt x="11042" y="4368"/>
                </a:lnTo>
                <a:lnTo>
                  <a:pt x="11042" y="4366"/>
                </a:lnTo>
                <a:lnTo>
                  <a:pt x="11044" y="4364"/>
                </a:lnTo>
                <a:lnTo>
                  <a:pt x="11048" y="4364"/>
                </a:lnTo>
                <a:lnTo>
                  <a:pt x="11054" y="4368"/>
                </a:lnTo>
                <a:lnTo>
                  <a:pt x="11056" y="4374"/>
                </a:lnTo>
                <a:lnTo>
                  <a:pt x="11060" y="4378"/>
                </a:lnTo>
                <a:lnTo>
                  <a:pt x="11064" y="4382"/>
                </a:lnTo>
                <a:lnTo>
                  <a:pt x="11068" y="4386"/>
                </a:lnTo>
                <a:lnTo>
                  <a:pt x="11072" y="4390"/>
                </a:lnTo>
                <a:lnTo>
                  <a:pt x="11074" y="4396"/>
                </a:lnTo>
                <a:lnTo>
                  <a:pt x="11074" y="4400"/>
                </a:lnTo>
                <a:lnTo>
                  <a:pt x="11078" y="4404"/>
                </a:lnTo>
                <a:lnTo>
                  <a:pt x="11086" y="4410"/>
                </a:lnTo>
                <a:lnTo>
                  <a:pt x="11094" y="4414"/>
                </a:lnTo>
                <a:lnTo>
                  <a:pt x="11098" y="4418"/>
                </a:lnTo>
                <a:lnTo>
                  <a:pt x="11100" y="4422"/>
                </a:lnTo>
                <a:lnTo>
                  <a:pt x="11102" y="4428"/>
                </a:lnTo>
                <a:lnTo>
                  <a:pt x="11104" y="4430"/>
                </a:lnTo>
                <a:lnTo>
                  <a:pt x="11106" y="4428"/>
                </a:lnTo>
                <a:lnTo>
                  <a:pt x="11108" y="4422"/>
                </a:lnTo>
                <a:lnTo>
                  <a:pt x="11110" y="4414"/>
                </a:lnTo>
                <a:lnTo>
                  <a:pt x="11110" y="4408"/>
                </a:lnTo>
                <a:lnTo>
                  <a:pt x="11110" y="4404"/>
                </a:lnTo>
                <a:lnTo>
                  <a:pt x="11106" y="4400"/>
                </a:lnTo>
                <a:lnTo>
                  <a:pt x="11098" y="4400"/>
                </a:lnTo>
                <a:lnTo>
                  <a:pt x="11094" y="4398"/>
                </a:lnTo>
                <a:lnTo>
                  <a:pt x="11094" y="4396"/>
                </a:lnTo>
                <a:lnTo>
                  <a:pt x="11094" y="4394"/>
                </a:lnTo>
                <a:lnTo>
                  <a:pt x="11094" y="4390"/>
                </a:lnTo>
                <a:lnTo>
                  <a:pt x="11092" y="4386"/>
                </a:lnTo>
                <a:lnTo>
                  <a:pt x="11088" y="4380"/>
                </a:lnTo>
                <a:lnTo>
                  <a:pt x="11084" y="4376"/>
                </a:lnTo>
                <a:lnTo>
                  <a:pt x="11082" y="4374"/>
                </a:lnTo>
                <a:lnTo>
                  <a:pt x="11084" y="4374"/>
                </a:lnTo>
                <a:lnTo>
                  <a:pt x="11088" y="4372"/>
                </a:lnTo>
                <a:lnTo>
                  <a:pt x="11096" y="4372"/>
                </a:lnTo>
                <a:lnTo>
                  <a:pt x="11098" y="4372"/>
                </a:lnTo>
                <a:lnTo>
                  <a:pt x="11100" y="4370"/>
                </a:lnTo>
                <a:lnTo>
                  <a:pt x="11102" y="4366"/>
                </a:lnTo>
                <a:lnTo>
                  <a:pt x="11098" y="4364"/>
                </a:lnTo>
                <a:lnTo>
                  <a:pt x="11082" y="4356"/>
                </a:lnTo>
                <a:lnTo>
                  <a:pt x="11078" y="4354"/>
                </a:lnTo>
                <a:lnTo>
                  <a:pt x="11076" y="4354"/>
                </a:lnTo>
                <a:lnTo>
                  <a:pt x="11074" y="4358"/>
                </a:lnTo>
                <a:lnTo>
                  <a:pt x="11074" y="4362"/>
                </a:lnTo>
                <a:lnTo>
                  <a:pt x="11072" y="4368"/>
                </a:lnTo>
                <a:lnTo>
                  <a:pt x="11070" y="4370"/>
                </a:lnTo>
                <a:lnTo>
                  <a:pt x="11068" y="4370"/>
                </a:lnTo>
                <a:lnTo>
                  <a:pt x="11066" y="4368"/>
                </a:lnTo>
                <a:lnTo>
                  <a:pt x="11064" y="4364"/>
                </a:lnTo>
                <a:lnTo>
                  <a:pt x="11064" y="4358"/>
                </a:lnTo>
                <a:lnTo>
                  <a:pt x="11064" y="4354"/>
                </a:lnTo>
                <a:lnTo>
                  <a:pt x="11062" y="4350"/>
                </a:lnTo>
                <a:lnTo>
                  <a:pt x="11058" y="4346"/>
                </a:lnTo>
                <a:lnTo>
                  <a:pt x="11052" y="4342"/>
                </a:lnTo>
                <a:lnTo>
                  <a:pt x="11046" y="4340"/>
                </a:lnTo>
                <a:lnTo>
                  <a:pt x="11042" y="4338"/>
                </a:lnTo>
                <a:lnTo>
                  <a:pt x="11040" y="4340"/>
                </a:lnTo>
                <a:lnTo>
                  <a:pt x="11038" y="4342"/>
                </a:lnTo>
                <a:lnTo>
                  <a:pt x="11038" y="4344"/>
                </a:lnTo>
                <a:lnTo>
                  <a:pt x="11036" y="4346"/>
                </a:lnTo>
                <a:lnTo>
                  <a:pt x="11032" y="4346"/>
                </a:lnTo>
                <a:lnTo>
                  <a:pt x="11030" y="4346"/>
                </a:lnTo>
                <a:lnTo>
                  <a:pt x="11030" y="4352"/>
                </a:lnTo>
                <a:lnTo>
                  <a:pt x="11030" y="4356"/>
                </a:lnTo>
                <a:lnTo>
                  <a:pt x="11028" y="4358"/>
                </a:lnTo>
                <a:lnTo>
                  <a:pt x="11024" y="4358"/>
                </a:lnTo>
                <a:lnTo>
                  <a:pt x="11020" y="4356"/>
                </a:lnTo>
                <a:lnTo>
                  <a:pt x="11016" y="4352"/>
                </a:lnTo>
                <a:lnTo>
                  <a:pt x="11010" y="4342"/>
                </a:lnTo>
                <a:lnTo>
                  <a:pt x="11008" y="4330"/>
                </a:lnTo>
                <a:lnTo>
                  <a:pt x="11008" y="4322"/>
                </a:lnTo>
                <a:lnTo>
                  <a:pt x="11008" y="4320"/>
                </a:lnTo>
                <a:lnTo>
                  <a:pt x="11008" y="4314"/>
                </a:lnTo>
                <a:lnTo>
                  <a:pt x="11004" y="4304"/>
                </a:lnTo>
                <a:lnTo>
                  <a:pt x="11000" y="4292"/>
                </a:lnTo>
                <a:lnTo>
                  <a:pt x="11002" y="4286"/>
                </a:lnTo>
                <a:lnTo>
                  <a:pt x="11004" y="4280"/>
                </a:lnTo>
                <a:lnTo>
                  <a:pt x="11008" y="4272"/>
                </a:lnTo>
                <a:lnTo>
                  <a:pt x="11008" y="4266"/>
                </a:lnTo>
                <a:lnTo>
                  <a:pt x="11008" y="4260"/>
                </a:lnTo>
                <a:lnTo>
                  <a:pt x="11014" y="4254"/>
                </a:lnTo>
                <a:lnTo>
                  <a:pt x="11016" y="4250"/>
                </a:lnTo>
                <a:lnTo>
                  <a:pt x="11018" y="4250"/>
                </a:lnTo>
                <a:lnTo>
                  <a:pt x="11020" y="4250"/>
                </a:lnTo>
                <a:lnTo>
                  <a:pt x="11022" y="4252"/>
                </a:lnTo>
                <a:lnTo>
                  <a:pt x="11024" y="4256"/>
                </a:lnTo>
                <a:lnTo>
                  <a:pt x="11026" y="4254"/>
                </a:lnTo>
                <a:lnTo>
                  <a:pt x="11032" y="4246"/>
                </a:lnTo>
                <a:lnTo>
                  <a:pt x="11036" y="4232"/>
                </a:lnTo>
                <a:lnTo>
                  <a:pt x="11042" y="4208"/>
                </a:lnTo>
                <a:lnTo>
                  <a:pt x="11042" y="4204"/>
                </a:lnTo>
                <a:lnTo>
                  <a:pt x="11040" y="4200"/>
                </a:lnTo>
                <a:lnTo>
                  <a:pt x="11034" y="4190"/>
                </a:lnTo>
                <a:lnTo>
                  <a:pt x="11032" y="4184"/>
                </a:lnTo>
                <a:lnTo>
                  <a:pt x="11030" y="4178"/>
                </a:lnTo>
                <a:lnTo>
                  <a:pt x="11030" y="4168"/>
                </a:lnTo>
                <a:lnTo>
                  <a:pt x="11032" y="4158"/>
                </a:lnTo>
                <a:lnTo>
                  <a:pt x="11036" y="4144"/>
                </a:lnTo>
                <a:lnTo>
                  <a:pt x="11036" y="4136"/>
                </a:lnTo>
                <a:lnTo>
                  <a:pt x="11034" y="4134"/>
                </a:lnTo>
                <a:lnTo>
                  <a:pt x="11032" y="4134"/>
                </a:lnTo>
                <a:lnTo>
                  <a:pt x="11028" y="4136"/>
                </a:lnTo>
                <a:lnTo>
                  <a:pt x="11024" y="4140"/>
                </a:lnTo>
                <a:lnTo>
                  <a:pt x="11020" y="4144"/>
                </a:lnTo>
                <a:lnTo>
                  <a:pt x="11016" y="4144"/>
                </a:lnTo>
                <a:lnTo>
                  <a:pt x="11010" y="4142"/>
                </a:lnTo>
                <a:lnTo>
                  <a:pt x="11004" y="4138"/>
                </a:lnTo>
                <a:lnTo>
                  <a:pt x="10988" y="4128"/>
                </a:lnTo>
                <a:lnTo>
                  <a:pt x="10982" y="4126"/>
                </a:lnTo>
                <a:lnTo>
                  <a:pt x="10974" y="4128"/>
                </a:lnTo>
                <a:lnTo>
                  <a:pt x="10966" y="4132"/>
                </a:lnTo>
                <a:lnTo>
                  <a:pt x="10964" y="4134"/>
                </a:lnTo>
                <a:lnTo>
                  <a:pt x="10964" y="4138"/>
                </a:lnTo>
                <a:lnTo>
                  <a:pt x="10964" y="4146"/>
                </a:lnTo>
                <a:lnTo>
                  <a:pt x="10962" y="4150"/>
                </a:lnTo>
                <a:lnTo>
                  <a:pt x="10960" y="4158"/>
                </a:lnTo>
                <a:lnTo>
                  <a:pt x="10958" y="4166"/>
                </a:lnTo>
                <a:lnTo>
                  <a:pt x="10956" y="4172"/>
                </a:lnTo>
                <a:lnTo>
                  <a:pt x="10958" y="4186"/>
                </a:lnTo>
                <a:lnTo>
                  <a:pt x="10958" y="4200"/>
                </a:lnTo>
                <a:lnTo>
                  <a:pt x="10958" y="4208"/>
                </a:lnTo>
                <a:lnTo>
                  <a:pt x="10954" y="4218"/>
                </a:lnTo>
                <a:lnTo>
                  <a:pt x="10952" y="4226"/>
                </a:lnTo>
                <a:lnTo>
                  <a:pt x="10950" y="4232"/>
                </a:lnTo>
                <a:lnTo>
                  <a:pt x="10952" y="4236"/>
                </a:lnTo>
                <a:lnTo>
                  <a:pt x="10954" y="4240"/>
                </a:lnTo>
                <a:lnTo>
                  <a:pt x="10958" y="4246"/>
                </a:lnTo>
                <a:lnTo>
                  <a:pt x="10958" y="4248"/>
                </a:lnTo>
                <a:lnTo>
                  <a:pt x="10956" y="4254"/>
                </a:lnTo>
                <a:lnTo>
                  <a:pt x="10954" y="4258"/>
                </a:lnTo>
                <a:lnTo>
                  <a:pt x="10952" y="4258"/>
                </a:lnTo>
                <a:lnTo>
                  <a:pt x="10948" y="4256"/>
                </a:lnTo>
                <a:lnTo>
                  <a:pt x="10946" y="4252"/>
                </a:lnTo>
                <a:lnTo>
                  <a:pt x="10942" y="4244"/>
                </a:lnTo>
                <a:lnTo>
                  <a:pt x="10938" y="4240"/>
                </a:lnTo>
                <a:lnTo>
                  <a:pt x="10936" y="4240"/>
                </a:lnTo>
                <a:close/>
                <a:moveTo>
                  <a:pt x="9396" y="4654"/>
                </a:moveTo>
                <a:lnTo>
                  <a:pt x="9396" y="4654"/>
                </a:lnTo>
                <a:lnTo>
                  <a:pt x="9392" y="4644"/>
                </a:lnTo>
                <a:lnTo>
                  <a:pt x="9386" y="4630"/>
                </a:lnTo>
                <a:lnTo>
                  <a:pt x="9380" y="4616"/>
                </a:lnTo>
                <a:lnTo>
                  <a:pt x="9372" y="4604"/>
                </a:lnTo>
                <a:lnTo>
                  <a:pt x="9366" y="4596"/>
                </a:lnTo>
                <a:lnTo>
                  <a:pt x="9364" y="4588"/>
                </a:lnTo>
                <a:lnTo>
                  <a:pt x="9360" y="4580"/>
                </a:lnTo>
                <a:lnTo>
                  <a:pt x="9352" y="4570"/>
                </a:lnTo>
                <a:lnTo>
                  <a:pt x="9344" y="4562"/>
                </a:lnTo>
                <a:lnTo>
                  <a:pt x="9336" y="4560"/>
                </a:lnTo>
                <a:lnTo>
                  <a:pt x="9330" y="4560"/>
                </a:lnTo>
                <a:lnTo>
                  <a:pt x="9326" y="4562"/>
                </a:lnTo>
                <a:lnTo>
                  <a:pt x="9326" y="4564"/>
                </a:lnTo>
                <a:lnTo>
                  <a:pt x="9330" y="4566"/>
                </a:lnTo>
                <a:lnTo>
                  <a:pt x="9332" y="4572"/>
                </a:lnTo>
                <a:lnTo>
                  <a:pt x="9334" y="4580"/>
                </a:lnTo>
                <a:lnTo>
                  <a:pt x="9334" y="4590"/>
                </a:lnTo>
                <a:lnTo>
                  <a:pt x="9332" y="4598"/>
                </a:lnTo>
                <a:lnTo>
                  <a:pt x="9328" y="4604"/>
                </a:lnTo>
                <a:lnTo>
                  <a:pt x="9328" y="4610"/>
                </a:lnTo>
                <a:lnTo>
                  <a:pt x="9328" y="4618"/>
                </a:lnTo>
                <a:lnTo>
                  <a:pt x="9326" y="4630"/>
                </a:lnTo>
                <a:lnTo>
                  <a:pt x="9324" y="4636"/>
                </a:lnTo>
                <a:lnTo>
                  <a:pt x="9324" y="4638"/>
                </a:lnTo>
                <a:lnTo>
                  <a:pt x="9324" y="4636"/>
                </a:lnTo>
                <a:lnTo>
                  <a:pt x="9322" y="4630"/>
                </a:lnTo>
                <a:lnTo>
                  <a:pt x="9320" y="4630"/>
                </a:lnTo>
                <a:lnTo>
                  <a:pt x="9320" y="4632"/>
                </a:lnTo>
                <a:lnTo>
                  <a:pt x="9318" y="4640"/>
                </a:lnTo>
                <a:lnTo>
                  <a:pt x="9320" y="4654"/>
                </a:lnTo>
                <a:lnTo>
                  <a:pt x="9322" y="4676"/>
                </a:lnTo>
                <a:lnTo>
                  <a:pt x="9322" y="4700"/>
                </a:lnTo>
                <a:lnTo>
                  <a:pt x="9324" y="4712"/>
                </a:lnTo>
                <a:lnTo>
                  <a:pt x="9326" y="4722"/>
                </a:lnTo>
                <a:lnTo>
                  <a:pt x="9332" y="4734"/>
                </a:lnTo>
                <a:lnTo>
                  <a:pt x="9338" y="4742"/>
                </a:lnTo>
                <a:lnTo>
                  <a:pt x="9346" y="4748"/>
                </a:lnTo>
                <a:lnTo>
                  <a:pt x="9352" y="4750"/>
                </a:lnTo>
                <a:lnTo>
                  <a:pt x="9358" y="4750"/>
                </a:lnTo>
                <a:lnTo>
                  <a:pt x="9364" y="4748"/>
                </a:lnTo>
                <a:lnTo>
                  <a:pt x="9376" y="4740"/>
                </a:lnTo>
                <a:lnTo>
                  <a:pt x="9390" y="4732"/>
                </a:lnTo>
                <a:lnTo>
                  <a:pt x="9396" y="4726"/>
                </a:lnTo>
                <a:lnTo>
                  <a:pt x="9402" y="4718"/>
                </a:lnTo>
                <a:lnTo>
                  <a:pt x="9404" y="4710"/>
                </a:lnTo>
                <a:lnTo>
                  <a:pt x="9406" y="4700"/>
                </a:lnTo>
                <a:lnTo>
                  <a:pt x="9406" y="4682"/>
                </a:lnTo>
                <a:lnTo>
                  <a:pt x="9406" y="4676"/>
                </a:lnTo>
                <a:lnTo>
                  <a:pt x="9404" y="4672"/>
                </a:lnTo>
                <a:lnTo>
                  <a:pt x="9400" y="4666"/>
                </a:lnTo>
                <a:lnTo>
                  <a:pt x="9400" y="4662"/>
                </a:lnTo>
                <a:lnTo>
                  <a:pt x="9400" y="4658"/>
                </a:lnTo>
                <a:lnTo>
                  <a:pt x="9396" y="4654"/>
                </a:lnTo>
                <a:close/>
                <a:moveTo>
                  <a:pt x="9854" y="4376"/>
                </a:moveTo>
                <a:lnTo>
                  <a:pt x="9854" y="4376"/>
                </a:lnTo>
                <a:lnTo>
                  <a:pt x="9854" y="4374"/>
                </a:lnTo>
                <a:lnTo>
                  <a:pt x="9852" y="4376"/>
                </a:lnTo>
                <a:lnTo>
                  <a:pt x="9848" y="4384"/>
                </a:lnTo>
                <a:lnTo>
                  <a:pt x="9846" y="4400"/>
                </a:lnTo>
                <a:lnTo>
                  <a:pt x="9844" y="4422"/>
                </a:lnTo>
                <a:lnTo>
                  <a:pt x="9842" y="4442"/>
                </a:lnTo>
                <a:lnTo>
                  <a:pt x="9840" y="4452"/>
                </a:lnTo>
                <a:lnTo>
                  <a:pt x="9838" y="4460"/>
                </a:lnTo>
                <a:lnTo>
                  <a:pt x="9840" y="4472"/>
                </a:lnTo>
                <a:lnTo>
                  <a:pt x="9842" y="4478"/>
                </a:lnTo>
                <a:lnTo>
                  <a:pt x="9844" y="4480"/>
                </a:lnTo>
                <a:lnTo>
                  <a:pt x="9846" y="4474"/>
                </a:lnTo>
                <a:lnTo>
                  <a:pt x="9850" y="4448"/>
                </a:lnTo>
                <a:lnTo>
                  <a:pt x="9850" y="4440"/>
                </a:lnTo>
                <a:lnTo>
                  <a:pt x="9850" y="4436"/>
                </a:lnTo>
                <a:lnTo>
                  <a:pt x="9850" y="4434"/>
                </a:lnTo>
                <a:lnTo>
                  <a:pt x="9852" y="4430"/>
                </a:lnTo>
                <a:lnTo>
                  <a:pt x="9854" y="4428"/>
                </a:lnTo>
                <a:lnTo>
                  <a:pt x="9854" y="4424"/>
                </a:lnTo>
                <a:lnTo>
                  <a:pt x="9852" y="4416"/>
                </a:lnTo>
                <a:lnTo>
                  <a:pt x="9852" y="4410"/>
                </a:lnTo>
                <a:lnTo>
                  <a:pt x="9852" y="4406"/>
                </a:lnTo>
                <a:lnTo>
                  <a:pt x="9854" y="4404"/>
                </a:lnTo>
                <a:lnTo>
                  <a:pt x="9856" y="4398"/>
                </a:lnTo>
                <a:lnTo>
                  <a:pt x="9858" y="4390"/>
                </a:lnTo>
                <a:lnTo>
                  <a:pt x="9858" y="4382"/>
                </a:lnTo>
                <a:lnTo>
                  <a:pt x="9854" y="4376"/>
                </a:lnTo>
                <a:close/>
                <a:moveTo>
                  <a:pt x="9834" y="4508"/>
                </a:moveTo>
                <a:lnTo>
                  <a:pt x="9834" y="4508"/>
                </a:lnTo>
                <a:lnTo>
                  <a:pt x="9832" y="4510"/>
                </a:lnTo>
                <a:lnTo>
                  <a:pt x="9828" y="4516"/>
                </a:lnTo>
                <a:lnTo>
                  <a:pt x="9828" y="4522"/>
                </a:lnTo>
                <a:lnTo>
                  <a:pt x="9830" y="4526"/>
                </a:lnTo>
                <a:lnTo>
                  <a:pt x="9832" y="4526"/>
                </a:lnTo>
                <a:lnTo>
                  <a:pt x="9834" y="4526"/>
                </a:lnTo>
                <a:lnTo>
                  <a:pt x="9838" y="4520"/>
                </a:lnTo>
                <a:lnTo>
                  <a:pt x="9838" y="4512"/>
                </a:lnTo>
                <a:lnTo>
                  <a:pt x="9836" y="4510"/>
                </a:lnTo>
                <a:lnTo>
                  <a:pt x="9834" y="4508"/>
                </a:lnTo>
                <a:close/>
                <a:moveTo>
                  <a:pt x="9884" y="4688"/>
                </a:moveTo>
                <a:lnTo>
                  <a:pt x="9884" y="4688"/>
                </a:lnTo>
                <a:lnTo>
                  <a:pt x="9882" y="4690"/>
                </a:lnTo>
                <a:lnTo>
                  <a:pt x="9882" y="4694"/>
                </a:lnTo>
                <a:lnTo>
                  <a:pt x="9882" y="4702"/>
                </a:lnTo>
                <a:lnTo>
                  <a:pt x="9886" y="4708"/>
                </a:lnTo>
                <a:lnTo>
                  <a:pt x="9888" y="4710"/>
                </a:lnTo>
                <a:lnTo>
                  <a:pt x="9890" y="4708"/>
                </a:lnTo>
                <a:lnTo>
                  <a:pt x="9892" y="4704"/>
                </a:lnTo>
                <a:lnTo>
                  <a:pt x="9892" y="4700"/>
                </a:lnTo>
                <a:lnTo>
                  <a:pt x="9892" y="4692"/>
                </a:lnTo>
                <a:lnTo>
                  <a:pt x="9888" y="4688"/>
                </a:lnTo>
                <a:lnTo>
                  <a:pt x="9886" y="4686"/>
                </a:lnTo>
                <a:lnTo>
                  <a:pt x="9884" y="4688"/>
                </a:lnTo>
                <a:close/>
                <a:moveTo>
                  <a:pt x="9842" y="4586"/>
                </a:moveTo>
                <a:lnTo>
                  <a:pt x="9842" y="4586"/>
                </a:lnTo>
                <a:lnTo>
                  <a:pt x="9840" y="4590"/>
                </a:lnTo>
                <a:lnTo>
                  <a:pt x="9840" y="4592"/>
                </a:lnTo>
                <a:lnTo>
                  <a:pt x="9844" y="4594"/>
                </a:lnTo>
                <a:lnTo>
                  <a:pt x="9846" y="4596"/>
                </a:lnTo>
                <a:lnTo>
                  <a:pt x="9848" y="4592"/>
                </a:lnTo>
                <a:lnTo>
                  <a:pt x="9848" y="4590"/>
                </a:lnTo>
                <a:lnTo>
                  <a:pt x="9846" y="4586"/>
                </a:lnTo>
                <a:lnTo>
                  <a:pt x="9844" y="4586"/>
                </a:lnTo>
                <a:lnTo>
                  <a:pt x="9842" y="4586"/>
                </a:lnTo>
                <a:close/>
                <a:moveTo>
                  <a:pt x="9868" y="4654"/>
                </a:moveTo>
                <a:lnTo>
                  <a:pt x="9868" y="4654"/>
                </a:lnTo>
                <a:lnTo>
                  <a:pt x="9872" y="4654"/>
                </a:lnTo>
                <a:lnTo>
                  <a:pt x="9870" y="4648"/>
                </a:lnTo>
                <a:lnTo>
                  <a:pt x="9868" y="4646"/>
                </a:lnTo>
                <a:lnTo>
                  <a:pt x="9868" y="4648"/>
                </a:lnTo>
                <a:lnTo>
                  <a:pt x="9866" y="4650"/>
                </a:lnTo>
                <a:lnTo>
                  <a:pt x="9868" y="4654"/>
                </a:lnTo>
                <a:close/>
                <a:moveTo>
                  <a:pt x="7488" y="3256"/>
                </a:moveTo>
                <a:lnTo>
                  <a:pt x="7488" y="3256"/>
                </a:lnTo>
                <a:lnTo>
                  <a:pt x="7494" y="3250"/>
                </a:lnTo>
                <a:lnTo>
                  <a:pt x="7496" y="3246"/>
                </a:lnTo>
                <a:lnTo>
                  <a:pt x="7496" y="3244"/>
                </a:lnTo>
                <a:lnTo>
                  <a:pt x="7492" y="3246"/>
                </a:lnTo>
                <a:lnTo>
                  <a:pt x="7486" y="3252"/>
                </a:lnTo>
                <a:lnTo>
                  <a:pt x="7474" y="3258"/>
                </a:lnTo>
                <a:lnTo>
                  <a:pt x="7460" y="3262"/>
                </a:lnTo>
                <a:lnTo>
                  <a:pt x="7454" y="3262"/>
                </a:lnTo>
                <a:lnTo>
                  <a:pt x="7446" y="3262"/>
                </a:lnTo>
                <a:lnTo>
                  <a:pt x="7438" y="3260"/>
                </a:lnTo>
                <a:lnTo>
                  <a:pt x="7436" y="3262"/>
                </a:lnTo>
                <a:lnTo>
                  <a:pt x="7434" y="3264"/>
                </a:lnTo>
                <a:lnTo>
                  <a:pt x="7432" y="3266"/>
                </a:lnTo>
                <a:lnTo>
                  <a:pt x="7432" y="3270"/>
                </a:lnTo>
                <a:lnTo>
                  <a:pt x="7430" y="3272"/>
                </a:lnTo>
                <a:lnTo>
                  <a:pt x="7428" y="3272"/>
                </a:lnTo>
                <a:lnTo>
                  <a:pt x="7420" y="3272"/>
                </a:lnTo>
                <a:lnTo>
                  <a:pt x="7416" y="3274"/>
                </a:lnTo>
                <a:lnTo>
                  <a:pt x="7414" y="3278"/>
                </a:lnTo>
                <a:lnTo>
                  <a:pt x="7410" y="3278"/>
                </a:lnTo>
                <a:lnTo>
                  <a:pt x="7406" y="3278"/>
                </a:lnTo>
                <a:lnTo>
                  <a:pt x="7406" y="3280"/>
                </a:lnTo>
                <a:lnTo>
                  <a:pt x="7410" y="3292"/>
                </a:lnTo>
                <a:lnTo>
                  <a:pt x="7412" y="3296"/>
                </a:lnTo>
                <a:lnTo>
                  <a:pt x="7416" y="3298"/>
                </a:lnTo>
                <a:lnTo>
                  <a:pt x="7422" y="3300"/>
                </a:lnTo>
                <a:lnTo>
                  <a:pt x="7426" y="3300"/>
                </a:lnTo>
                <a:lnTo>
                  <a:pt x="7432" y="3300"/>
                </a:lnTo>
                <a:lnTo>
                  <a:pt x="7436" y="3302"/>
                </a:lnTo>
                <a:lnTo>
                  <a:pt x="7438" y="3302"/>
                </a:lnTo>
                <a:lnTo>
                  <a:pt x="7438" y="3300"/>
                </a:lnTo>
                <a:lnTo>
                  <a:pt x="7440" y="3298"/>
                </a:lnTo>
                <a:lnTo>
                  <a:pt x="7442" y="3298"/>
                </a:lnTo>
                <a:lnTo>
                  <a:pt x="7448" y="3296"/>
                </a:lnTo>
                <a:lnTo>
                  <a:pt x="7456" y="3294"/>
                </a:lnTo>
                <a:lnTo>
                  <a:pt x="7458" y="3290"/>
                </a:lnTo>
                <a:lnTo>
                  <a:pt x="7462" y="3286"/>
                </a:lnTo>
                <a:lnTo>
                  <a:pt x="7464" y="3284"/>
                </a:lnTo>
                <a:lnTo>
                  <a:pt x="7468" y="3282"/>
                </a:lnTo>
                <a:lnTo>
                  <a:pt x="7474" y="3282"/>
                </a:lnTo>
                <a:lnTo>
                  <a:pt x="7480" y="3280"/>
                </a:lnTo>
                <a:lnTo>
                  <a:pt x="7478" y="3276"/>
                </a:lnTo>
                <a:lnTo>
                  <a:pt x="7474" y="3270"/>
                </a:lnTo>
                <a:lnTo>
                  <a:pt x="7474" y="3266"/>
                </a:lnTo>
                <a:lnTo>
                  <a:pt x="7480" y="3262"/>
                </a:lnTo>
                <a:lnTo>
                  <a:pt x="7488" y="3256"/>
                </a:lnTo>
                <a:close/>
                <a:moveTo>
                  <a:pt x="6684" y="3228"/>
                </a:moveTo>
                <a:lnTo>
                  <a:pt x="6684" y="3228"/>
                </a:lnTo>
                <a:lnTo>
                  <a:pt x="6684" y="3230"/>
                </a:lnTo>
                <a:lnTo>
                  <a:pt x="6686" y="3234"/>
                </a:lnTo>
                <a:lnTo>
                  <a:pt x="6688" y="3238"/>
                </a:lnTo>
                <a:lnTo>
                  <a:pt x="6692" y="3238"/>
                </a:lnTo>
                <a:lnTo>
                  <a:pt x="6692" y="3234"/>
                </a:lnTo>
                <a:lnTo>
                  <a:pt x="6690" y="3230"/>
                </a:lnTo>
                <a:lnTo>
                  <a:pt x="6688" y="3228"/>
                </a:lnTo>
                <a:lnTo>
                  <a:pt x="6684" y="3228"/>
                </a:lnTo>
                <a:close/>
                <a:moveTo>
                  <a:pt x="6456" y="4860"/>
                </a:moveTo>
                <a:lnTo>
                  <a:pt x="6456" y="4860"/>
                </a:lnTo>
                <a:lnTo>
                  <a:pt x="6448" y="4872"/>
                </a:lnTo>
                <a:lnTo>
                  <a:pt x="6446" y="4874"/>
                </a:lnTo>
                <a:lnTo>
                  <a:pt x="6448" y="4878"/>
                </a:lnTo>
                <a:lnTo>
                  <a:pt x="6448" y="4880"/>
                </a:lnTo>
                <a:lnTo>
                  <a:pt x="6452" y="4882"/>
                </a:lnTo>
                <a:lnTo>
                  <a:pt x="6456" y="4884"/>
                </a:lnTo>
                <a:lnTo>
                  <a:pt x="6456" y="4882"/>
                </a:lnTo>
                <a:lnTo>
                  <a:pt x="6464" y="4870"/>
                </a:lnTo>
                <a:lnTo>
                  <a:pt x="6466" y="4864"/>
                </a:lnTo>
                <a:lnTo>
                  <a:pt x="6466" y="4860"/>
                </a:lnTo>
                <a:lnTo>
                  <a:pt x="6466" y="4858"/>
                </a:lnTo>
                <a:lnTo>
                  <a:pt x="6464" y="4856"/>
                </a:lnTo>
                <a:lnTo>
                  <a:pt x="6460" y="4856"/>
                </a:lnTo>
                <a:lnTo>
                  <a:pt x="6456" y="4860"/>
                </a:lnTo>
                <a:close/>
                <a:moveTo>
                  <a:pt x="6376" y="5018"/>
                </a:moveTo>
                <a:lnTo>
                  <a:pt x="6376" y="5018"/>
                </a:lnTo>
                <a:lnTo>
                  <a:pt x="6372" y="5018"/>
                </a:lnTo>
                <a:lnTo>
                  <a:pt x="6370" y="5020"/>
                </a:lnTo>
                <a:lnTo>
                  <a:pt x="6368" y="5026"/>
                </a:lnTo>
                <a:lnTo>
                  <a:pt x="6366" y="5032"/>
                </a:lnTo>
                <a:lnTo>
                  <a:pt x="6368" y="5038"/>
                </a:lnTo>
                <a:lnTo>
                  <a:pt x="6370" y="5038"/>
                </a:lnTo>
                <a:lnTo>
                  <a:pt x="6372" y="5036"/>
                </a:lnTo>
                <a:lnTo>
                  <a:pt x="6376" y="5030"/>
                </a:lnTo>
                <a:lnTo>
                  <a:pt x="6378" y="5024"/>
                </a:lnTo>
                <a:lnTo>
                  <a:pt x="6378" y="5020"/>
                </a:lnTo>
                <a:lnTo>
                  <a:pt x="6376" y="5018"/>
                </a:lnTo>
                <a:close/>
                <a:moveTo>
                  <a:pt x="5466" y="4460"/>
                </a:moveTo>
                <a:lnTo>
                  <a:pt x="5466" y="4460"/>
                </a:lnTo>
                <a:lnTo>
                  <a:pt x="5466" y="4458"/>
                </a:lnTo>
                <a:lnTo>
                  <a:pt x="5464" y="4458"/>
                </a:lnTo>
                <a:lnTo>
                  <a:pt x="5462" y="4458"/>
                </a:lnTo>
                <a:lnTo>
                  <a:pt x="5458" y="4460"/>
                </a:lnTo>
                <a:lnTo>
                  <a:pt x="5458" y="4462"/>
                </a:lnTo>
                <a:lnTo>
                  <a:pt x="5462" y="4464"/>
                </a:lnTo>
                <a:lnTo>
                  <a:pt x="5466" y="4460"/>
                </a:lnTo>
                <a:close/>
                <a:moveTo>
                  <a:pt x="5468" y="4472"/>
                </a:moveTo>
                <a:lnTo>
                  <a:pt x="5468" y="4472"/>
                </a:lnTo>
                <a:lnTo>
                  <a:pt x="5466" y="4472"/>
                </a:lnTo>
                <a:lnTo>
                  <a:pt x="5464" y="4474"/>
                </a:lnTo>
                <a:lnTo>
                  <a:pt x="5462" y="4476"/>
                </a:lnTo>
                <a:lnTo>
                  <a:pt x="5462" y="4478"/>
                </a:lnTo>
                <a:lnTo>
                  <a:pt x="5466" y="4478"/>
                </a:lnTo>
                <a:lnTo>
                  <a:pt x="5468" y="4476"/>
                </a:lnTo>
                <a:lnTo>
                  <a:pt x="5468" y="4472"/>
                </a:lnTo>
                <a:close/>
                <a:moveTo>
                  <a:pt x="5454" y="4498"/>
                </a:moveTo>
                <a:lnTo>
                  <a:pt x="5454" y="4498"/>
                </a:lnTo>
                <a:lnTo>
                  <a:pt x="5456" y="4500"/>
                </a:lnTo>
                <a:lnTo>
                  <a:pt x="5458" y="4500"/>
                </a:lnTo>
                <a:lnTo>
                  <a:pt x="5460" y="4500"/>
                </a:lnTo>
                <a:lnTo>
                  <a:pt x="5462" y="4496"/>
                </a:lnTo>
                <a:lnTo>
                  <a:pt x="5460" y="4492"/>
                </a:lnTo>
                <a:lnTo>
                  <a:pt x="5458" y="4492"/>
                </a:lnTo>
                <a:lnTo>
                  <a:pt x="5456" y="4494"/>
                </a:lnTo>
                <a:lnTo>
                  <a:pt x="5454" y="4498"/>
                </a:lnTo>
                <a:close/>
                <a:moveTo>
                  <a:pt x="5466" y="4492"/>
                </a:moveTo>
                <a:lnTo>
                  <a:pt x="5466" y="4492"/>
                </a:lnTo>
                <a:lnTo>
                  <a:pt x="5464" y="4492"/>
                </a:lnTo>
                <a:lnTo>
                  <a:pt x="5464" y="4496"/>
                </a:lnTo>
                <a:lnTo>
                  <a:pt x="5466" y="4498"/>
                </a:lnTo>
                <a:lnTo>
                  <a:pt x="5468" y="4498"/>
                </a:lnTo>
                <a:lnTo>
                  <a:pt x="5470" y="4496"/>
                </a:lnTo>
                <a:lnTo>
                  <a:pt x="5468" y="4494"/>
                </a:lnTo>
                <a:lnTo>
                  <a:pt x="5466" y="4492"/>
                </a:lnTo>
                <a:close/>
                <a:moveTo>
                  <a:pt x="5474" y="4492"/>
                </a:moveTo>
                <a:lnTo>
                  <a:pt x="5474" y="4492"/>
                </a:lnTo>
                <a:lnTo>
                  <a:pt x="5476" y="4492"/>
                </a:lnTo>
                <a:lnTo>
                  <a:pt x="5478" y="4490"/>
                </a:lnTo>
                <a:lnTo>
                  <a:pt x="5478" y="4488"/>
                </a:lnTo>
                <a:lnTo>
                  <a:pt x="5478" y="4486"/>
                </a:lnTo>
                <a:lnTo>
                  <a:pt x="5476" y="4486"/>
                </a:lnTo>
                <a:lnTo>
                  <a:pt x="5474" y="4488"/>
                </a:lnTo>
                <a:lnTo>
                  <a:pt x="5474" y="4492"/>
                </a:lnTo>
                <a:close/>
                <a:moveTo>
                  <a:pt x="5456" y="4486"/>
                </a:moveTo>
                <a:lnTo>
                  <a:pt x="5456" y="4486"/>
                </a:lnTo>
                <a:lnTo>
                  <a:pt x="5454" y="4486"/>
                </a:lnTo>
                <a:lnTo>
                  <a:pt x="5454" y="4488"/>
                </a:lnTo>
                <a:lnTo>
                  <a:pt x="5454" y="4490"/>
                </a:lnTo>
                <a:lnTo>
                  <a:pt x="5456" y="4490"/>
                </a:lnTo>
                <a:lnTo>
                  <a:pt x="5458" y="4488"/>
                </a:lnTo>
                <a:lnTo>
                  <a:pt x="5456" y="4486"/>
                </a:lnTo>
                <a:close/>
                <a:moveTo>
                  <a:pt x="5448" y="4476"/>
                </a:moveTo>
                <a:lnTo>
                  <a:pt x="5448" y="4476"/>
                </a:lnTo>
                <a:lnTo>
                  <a:pt x="5450" y="4476"/>
                </a:lnTo>
                <a:lnTo>
                  <a:pt x="5454" y="4474"/>
                </a:lnTo>
                <a:lnTo>
                  <a:pt x="5454" y="4472"/>
                </a:lnTo>
                <a:lnTo>
                  <a:pt x="5450" y="4472"/>
                </a:lnTo>
                <a:lnTo>
                  <a:pt x="5448" y="4474"/>
                </a:lnTo>
                <a:lnTo>
                  <a:pt x="5448" y="4476"/>
                </a:lnTo>
                <a:close/>
                <a:moveTo>
                  <a:pt x="5480" y="4474"/>
                </a:moveTo>
                <a:lnTo>
                  <a:pt x="5480" y="4474"/>
                </a:lnTo>
                <a:lnTo>
                  <a:pt x="5484" y="4474"/>
                </a:lnTo>
                <a:lnTo>
                  <a:pt x="5484" y="4472"/>
                </a:lnTo>
                <a:lnTo>
                  <a:pt x="5482" y="4470"/>
                </a:lnTo>
                <a:lnTo>
                  <a:pt x="5480" y="4472"/>
                </a:lnTo>
                <a:lnTo>
                  <a:pt x="5480" y="4474"/>
                </a:lnTo>
                <a:close/>
                <a:moveTo>
                  <a:pt x="6488" y="2842"/>
                </a:moveTo>
                <a:lnTo>
                  <a:pt x="6488" y="2842"/>
                </a:lnTo>
                <a:lnTo>
                  <a:pt x="6484" y="2842"/>
                </a:lnTo>
                <a:lnTo>
                  <a:pt x="6484" y="2844"/>
                </a:lnTo>
                <a:lnTo>
                  <a:pt x="6484" y="2852"/>
                </a:lnTo>
                <a:lnTo>
                  <a:pt x="6482" y="2858"/>
                </a:lnTo>
                <a:lnTo>
                  <a:pt x="6482" y="2860"/>
                </a:lnTo>
                <a:lnTo>
                  <a:pt x="6480" y="2860"/>
                </a:lnTo>
                <a:lnTo>
                  <a:pt x="6476" y="2858"/>
                </a:lnTo>
                <a:lnTo>
                  <a:pt x="6472" y="2860"/>
                </a:lnTo>
                <a:lnTo>
                  <a:pt x="6468" y="2862"/>
                </a:lnTo>
                <a:lnTo>
                  <a:pt x="6464" y="2866"/>
                </a:lnTo>
                <a:lnTo>
                  <a:pt x="6460" y="2868"/>
                </a:lnTo>
                <a:lnTo>
                  <a:pt x="6458" y="2868"/>
                </a:lnTo>
                <a:lnTo>
                  <a:pt x="6456" y="2872"/>
                </a:lnTo>
                <a:lnTo>
                  <a:pt x="6454" y="2884"/>
                </a:lnTo>
                <a:lnTo>
                  <a:pt x="6454" y="2898"/>
                </a:lnTo>
                <a:lnTo>
                  <a:pt x="6454" y="2902"/>
                </a:lnTo>
                <a:lnTo>
                  <a:pt x="6456" y="2904"/>
                </a:lnTo>
                <a:lnTo>
                  <a:pt x="6460" y="2904"/>
                </a:lnTo>
                <a:lnTo>
                  <a:pt x="6460" y="2906"/>
                </a:lnTo>
                <a:lnTo>
                  <a:pt x="6458" y="2910"/>
                </a:lnTo>
                <a:lnTo>
                  <a:pt x="6456" y="2912"/>
                </a:lnTo>
                <a:lnTo>
                  <a:pt x="6462" y="2914"/>
                </a:lnTo>
                <a:lnTo>
                  <a:pt x="6464" y="2916"/>
                </a:lnTo>
                <a:lnTo>
                  <a:pt x="6462" y="2918"/>
                </a:lnTo>
                <a:lnTo>
                  <a:pt x="6460" y="2922"/>
                </a:lnTo>
                <a:lnTo>
                  <a:pt x="6460" y="2924"/>
                </a:lnTo>
                <a:lnTo>
                  <a:pt x="6464" y="2924"/>
                </a:lnTo>
                <a:lnTo>
                  <a:pt x="6470" y="2930"/>
                </a:lnTo>
                <a:lnTo>
                  <a:pt x="6474" y="2932"/>
                </a:lnTo>
                <a:lnTo>
                  <a:pt x="6474" y="2934"/>
                </a:lnTo>
                <a:lnTo>
                  <a:pt x="6476" y="2934"/>
                </a:lnTo>
                <a:lnTo>
                  <a:pt x="6480" y="2932"/>
                </a:lnTo>
                <a:lnTo>
                  <a:pt x="6480" y="2930"/>
                </a:lnTo>
                <a:lnTo>
                  <a:pt x="6480" y="2926"/>
                </a:lnTo>
                <a:lnTo>
                  <a:pt x="6480" y="2924"/>
                </a:lnTo>
                <a:lnTo>
                  <a:pt x="6484" y="2922"/>
                </a:lnTo>
                <a:lnTo>
                  <a:pt x="6486" y="2918"/>
                </a:lnTo>
                <a:lnTo>
                  <a:pt x="6486" y="2904"/>
                </a:lnTo>
                <a:lnTo>
                  <a:pt x="6488" y="2900"/>
                </a:lnTo>
                <a:lnTo>
                  <a:pt x="6490" y="2896"/>
                </a:lnTo>
                <a:lnTo>
                  <a:pt x="6492" y="2890"/>
                </a:lnTo>
                <a:lnTo>
                  <a:pt x="6492" y="2880"/>
                </a:lnTo>
                <a:lnTo>
                  <a:pt x="6490" y="2870"/>
                </a:lnTo>
                <a:lnTo>
                  <a:pt x="6490" y="2864"/>
                </a:lnTo>
                <a:lnTo>
                  <a:pt x="6488" y="2860"/>
                </a:lnTo>
                <a:lnTo>
                  <a:pt x="6488" y="2858"/>
                </a:lnTo>
                <a:lnTo>
                  <a:pt x="6490" y="2848"/>
                </a:lnTo>
                <a:lnTo>
                  <a:pt x="6488" y="2844"/>
                </a:lnTo>
                <a:lnTo>
                  <a:pt x="6488" y="2842"/>
                </a:lnTo>
                <a:close/>
                <a:moveTo>
                  <a:pt x="6706" y="3110"/>
                </a:moveTo>
                <a:lnTo>
                  <a:pt x="6706" y="3110"/>
                </a:lnTo>
                <a:lnTo>
                  <a:pt x="6702" y="3110"/>
                </a:lnTo>
                <a:lnTo>
                  <a:pt x="6696" y="3112"/>
                </a:lnTo>
                <a:lnTo>
                  <a:pt x="6682" y="3118"/>
                </a:lnTo>
                <a:lnTo>
                  <a:pt x="6674" y="3120"/>
                </a:lnTo>
                <a:lnTo>
                  <a:pt x="6666" y="3120"/>
                </a:lnTo>
                <a:lnTo>
                  <a:pt x="6658" y="3118"/>
                </a:lnTo>
                <a:lnTo>
                  <a:pt x="6652" y="3114"/>
                </a:lnTo>
                <a:lnTo>
                  <a:pt x="6644" y="3108"/>
                </a:lnTo>
                <a:lnTo>
                  <a:pt x="6638" y="3108"/>
                </a:lnTo>
                <a:lnTo>
                  <a:pt x="6634" y="3108"/>
                </a:lnTo>
                <a:lnTo>
                  <a:pt x="6632" y="3112"/>
                </a:lnTo>
                <a:lnTo>
                  <a:pt x="6628" y="3116"/>
                </a:lnTo>
                <a:lnTo>
                  <a:pt x="6626" y="3116"/>
                </a:lnTo>
                <a:lnTo>
                  <a:pt x="6622" y="3112"/>
                </a:lnTo>
                <a:lnTo>
                  <a:pt x="6622" y="3110"/>
                </a:lnTo>
                <a:lnTo>
                  <a:pt x="6620" y="3110"/>
                </a:lnTo>
                <a:lnTo>
                  <a:pt x="6614" y="3112"/>
                </a:lnTo>
                <a:lnTo>
                  <a:pt x="6610" y="3120"/>
                </a:lnTo>
                <a:lnTo>
                  <a:pt x="6610" y="3132"/>
                </a:lnTo>
                <a:lnTo>
                  <a:pt x="6610" y="3136"/>
                </a:lnTo>
                <a:lnTo>
                  <a:pt x="6614" y="3140"/>
                </a:lnTo>
                <a:lnTo>
                  <a:pt x="6628" y="3144"/>
                </a:lnTo>
                <a:lnTo>
                  <a:pt x="6640" y="3150"/>
                </a:lnTo>
                <a:lnTo>
                  <a:pt x="6650" y="3158"/>
                </a:lnTo>
                <a:lnTo>
                  <a:pt x="6660" y="3164"/>
                </a:lnTo>
                <a:lnTo>
                  <a:pt x="6666" y="3166"/>
                </a:lnTo>
                <a:lnTo>
                  <a:pt x="6670" y="3168"/>
                </a:lnTo>
                <a:lnTo>
                  <a:pt x="6678" y="3170"/>
                </a:lnTo>
                <a:lnTo>
                  <a:pt x="6684" y="3176"/>
                </a:lnTo>
                <a:lnTo>
                  <a:pt x="6692" y="3182"/>
                </a:lnTo>
                <a:lnTo>
                  <a:pt x="6702" y="3186"/>
                </a:lnTo>
                <a:lnTo>
                  <a:pt x="6714" y="3192"/>
                </a:lnTo>
                <a:lnTo>
                  <a:pt x="6716" y="3190"/>
                </a:lnTo>
                <a:lnTo>
                  <a:pt x="6716" y="3186"/>
                </a:lnTo>
                <a:lnTo>
                  <a:pt x="6718" y="3178"/>
                </a:lnTo>
                <a:lnTo>
                  <a:pt x="6720" y="3170"/>
                </a:lnTo>
                <a:lnTo>
                  <a:pt x="6720" y="3162"/>
                </a:lnTo>
                <a:lnTo>
                  <a:pt x="6720" y="3158"/>
                </a:lnTo>
                <a:lnTo>
                  <a:pt x="6716" y="3154"/>
                </a:lnTo>
                <a:lnTo>
                  <a:pt x="6714" y="3152"/>
                </a:lnTo>
                <a:lnTo>
                  <a:pt x="6716" y="3146"/>
                </a:lnTo>
                <a:lnTo>
                  <a:pt x="6720" y="3130"/>
                </a:lnTo>
                <a:lnTo>
                  <a:pt x="6736" y="3104"/>
                </a:lnTo>
                <a:lnTo>
                  <a:pt x="6736" y="3102"/>
                </a:lnTo>
                <a:lnTo>
                  <a:pt x="6734" y="3102"/>
                </a:lnTo>
                <a:lnTo>
                  <a:pt x="6728" y="3106"/>
                </a:lnTo>
                <a:lnTo>
                  <a:pt x="6716" y="3110"/>
                </a:lnTo>
                <a:lnTo>
                  <a:pt x="6712" y="3110"/>
                </a:lnTo>
                <a:lnTo>
                  <a:pt x="6706" y="3110"/>
                </a:lnTo>
                <a:close/>
                <a:moveTo>
                  <a:pt x="6434" y="2968"/>
                </a:moveTo>
                <a:lnTo>
                  <a:pt x="6434" y="2968"/>
                </a:lnTo>
                <a:lnTo>
                  <a:pt x="6436" y="2972"/>
                </a:lnTo>
                <a:lnTo>
                  <a:pt x="6438" y="2976"/>
                </a:lnTo>
                <a:lnTo>
                  <a:pt x="6442" y="2982"/>
                </a:lnTo>
                <a:lnTo>
                  <a:pt x="6446" y="2990"/>
                </a:lnTo>
                <a:lnTo>
                  <a:pt x="6446" y="2996"/>
                </a:lnTo>
                <a:lnTo>
                  <a:pt x="6446" y="3004"/>
                </a:lnTo>
                <a:lnTo>
                  <a:pt x="6446" y="3012"/>
                </a:lnTo>
                <a:lnTo>
                  <a:pt x="6448" y="3016"/>
                </a:lnTo>
                <a:lnTo>
                  <a:pt x="6448" y="3020"/>
                </a:lnTo>
                <a:lnTo>
                  <a:pt x="6446" y="3030"/>
                </a:lnTo>
                <a:lnTo>
                  <a:pt x="6446" y="3046"/>
                </a:lnTo>
                <a:lnTo>
                  <a:pt x="6448" y="3058"/>
                </a:lnTo>
                <a:lnTo>
                  <a:pt x="6450" y="3064"/>
                </a:lnTo>
                <a:lnTo>
                  <a:pt x="6454" y="3068"/>
                </a:lnTo>
                <a:lnTo>
                  <a:pt x="6458" y="3070"/>
                </a:lnTo>
                <a:lnTo>
                  <a:pt x="6462" y="3070"/>
                </a:lnTo>
                <a:lnTo>
                  <a:pt x="6466" y="3068"/>
                </a:lnTo>
                <a:lnTo>
                  <a:pt x="6468" y="3066"/>
                </a:lnTo>
                <a:lnTo>
                  <a:pt x="6472" y="3060"/>
                </a:lnTo>
                <a:lnTo>
                  <a:pt x="6474" y="3054"/>
                </a:lnTo>
                <a:lnTo>
                  <a:pt x="6476" y="3054"/>
                </a:lnTo>
                <a:lnTo>
                  <a:pt x="6480" y="3056"/>
                </a:lnTo>
                <a:lnTo>
                  <a:pt x="6488" y="3058"/>
                </a:lnTo>
                <a:lnTo>
                  <a:pt x="6490" y="3056"/>
                </a:lnTo>
                <a:lnTo>
                  <a:pt x="6492" y="3054"/>
                </a:lnTo>
                <a:lnTo>
                  <a:pt x="6496" y="3044"/>
                </a:lnTo>
                <a:lnTo>
                  <a:pt x="6498" y="3024"/>
                </a:lnTo>
                <a:lnTo>
                  <a:pt x="6500" y="3016"/>
                </a:lnTo>
                <a:lnTo>
                  <a:pt x="6500" y="3008"/>
                </a:lnTo>
                <a:lnTo>
                  <a:pt x="6496" y="3000"/>
                </a:lnTo>
                <a:lnTo>
                  <a:pt x="6496" y="2996"/>
                </a:lnTo>
                <a:lnTo>
                  <a:pt x="6498" y="2990"/>
                </a:lnTo>
                <a:lnTo>
                  <a:pt x="6502" y="2984"/>
                </a:lnTo>
                <a:lnTo>
                  <a:pt x="6502" y="2980"/>
                </a:lnTo>
                <a:lnTo>
                  <a:pt x="6502" y="2968"/>
                </a:lnTo>
                <a:lnTo>
                  <a:pt x="6498" y="2958"/>
                </a:lnTo>
                <a:lnTo>
                  <a:pt x="6494" y="2950"/>
                </a:lnTo>
                <a:lnTo>
                  <a:pt x="6488" y="2944"/>
                </a:lnTo>
                <a:lnTo>
                  <a:pt x="6486" y="2942"/>
                </a:lnTo>
                <a:lnTo>
                  <a:pt x="6484" y="2942"/>
                </a:lnTo>
                <a:lnTo>
                  <a:pt x="6480" y="2944"/>
                </a:lnTo>
                <a:lnTo>
                  <a:pt x="6474" y="2946"/>
                </a:lnTo>
                <a:lnTo>
                  <a:pt x="6460" y="2956"/>
                </a:lnTo>
                <a:lnTo>
                  <a:pt x="6454" y="2962"/>
                </a:lnTo>
                <a:lnTo>
                  <a:pt x="6448" y="2962"/>
                </a:lnTo>
                <a:lnTo>
                  <a:pt x="6442" y="2962"/>
                </a:lnTo>
                <a:lnTo>
                  <a:pt x="6440" y="2960"/>
                </a:lnTo>
                <a:lnTo>
                  <a:pt x="6438" y="2958"/>
                </a:lnTo>
                <a:lnTo>
                  <a:pt x="6436" y="2958"/>
                </a:lnTo>
                <a:lnTo>
                  <a:pt x="6434" y="2968"/>
                </a:lnTo>
                <a:close/>
                <a:moveTo>
                  <a:pt x="6714" y="2136"/>
                </a:moveTo>
                <a:lnTo>
                  <a:pt x="6714" y="2136"/>
                </a:lnTo>
                <a:lnTo>
                  <a:pt x="6718" y="2134"/>
                </a:lnTo>
                <a:lnTo>
                  <a:pt x="6718" y="2132"/>
                </a:lnTo>
                <a:lnTo>
                  <a:pt x="6716" y="2128"/>
                </a:lnTo>
                <a:lnTo>
                  <a:pt x="6714" y="2124"/>
                </a:lnTo>
                <a:lnTo>
                  <a:pt x="6706" y="2120"/>
                </a:lnTo>
                <a:lnTo>
                  <a:pt x="6702" y="2118"/>
                </a:lnTo>
                <a:lnTo>
                  <a:pt x="6700" y="2118"/>
                </a:lnTo>
                <a:lnTo>
                  <a:pt x="6698" y="2122"/>
                </a:lnTo>
                <a:lnTo>
                  <a:pt x="6702" y="2130"/>
                </a:lnTo>
                <a:lnTo>
                  <a:pt x="6706" y="2136"/>
                </a:lnTo>
                <a:lnTo>
                  <a:pt x="6710" y="2136"/>
                </a:lnTo>
                <a:lnTo>
                  <a:pt x="6714" y="2136"/>
                </a:lnTo>
                <a:close/>
                <a:moveTo>
                  <a:pt x="6546" y="1994"/>
                </a:moveTo>
                <a:lnTo>
                  <a:pt x="6546" y="1994"/>
                </a:lnTo>
                <a:lnTo>
                  <a:pt x="6546" y="1996"/>
                </a:lnTo>
                <a:lnTo>
                  <a:pt x="6548" y="1996"/>
                </a:lnTo>
                <a:lnTo>
                  <a:pt x="6556" y="1992"/>
                </a:lnTo>
                <a:lnTo>
                  <a:pt x="6556" y="1990"/>
                </a:lnTo>
                <a:lnTo>
                  <a:pt x="6552" y="1990"/>
                </a:lnTo>
                <a:lnTo>
                  <a:pt x="6548" y="1992"/>
                </a:lnTo>
                <a:lnTo>
                  <a:pt x="6546" y="1994"/>
                </a:lnTo>
                <a:close/>
                <a:moveTo>
                  <a:pt x="6520" y="2132"/>
                </a:moveTo>
                <a:lnTo>
                  <a:pt x="6520" y="2132"/>
                </a:lnTo>
                <a:lnTo>
                  <a:pt x="6530" y="2134"/>
                </a:lnTo>
                <a:lnTo>
                  <a:pt x="6536" y="2132"/>
                </a:lnTo>
                <a:lnTo>
                  <a:pt x="6542" y="2128"/>
                </a:lnTo>
                <a:lnTo>
                  <a:pt x="6542" y="2126"/>
                </a:lnTo>
                <a:lnTo>
                  <a:pt x="6544" y="2124"/>
                </a:lnTo>
                <a:lnTo>
                  <a:pt x="6542" y="2118"/>
                </a:lnTo>
                <a:lnTo>
                  <a:pt x="6540" y="2112"/>
                </a:lnTo>
                <a:lnTo>
                  <a:pt x="6540" y="2108"/>
                </a:lnTo>
                <a:lnTo>
                  <a:pt x="6540" y="2104"/>
                </a:lnTo>
                <a:lnTo>
                  <a:pt x="6538" y="2102"/>
                </a:lnTo>
                <a:lnTo>
                  <a:pt x="6534" y="2100"/>
                </a:lnTo>
                <a:lnTo>
                  <a:pt x="6534" y="2102"/>
                </a:lnTo>
                <a:lnTo>
                  <a:pt x="6534" y="2104"/>
                </a:lnTo>
                <a:lnTo>
                  <a:pt x="6532" y="2104"/>
                </a:lnTo>
                <a:lnTo>
                  <a:pt x="6524" y="2100"/>
                </a:lnTo>
                <a:lnTo>
                  <a:pt x="6520" y="2100"/>
                </a:lnTo>
                <a:lnTo>
                  <a:pt x="6514" y="2102"/>
                </a:lnTo>
                <a:lnTo>
                  <a:pt x="6508" y="2104"/>
                </a:lnTo>
                <a:lnTo>
                  <a:pt x="6504" y="2104"/>
                </a:lnTo>
                <a:lnTo>
                  <a:pt x="6500" y="2104"/>
                </a:lnTo>
                <a:lnTo>
                  <a:pt x="6498" y="2104"/>
                </a:lnTo>
                <a:lnTo>
                  <a:pt x="6498" y="2108"/>
                </a:lnTo>
                <a:lnTo>
                  <a:pt x="6500" y="2110"/>
                </a:lnTo>
                <a:lnTo>
                  <a:pt x="6504" y="2114"/>
                </a:lnTo>
                <a:lnTo>
                  <a:pt x="6508" y="2122"/>
                </a:lnTo>
                <a:lnTo>
                  <a:pt x="6510" y="2126"/>
                </a:lnTo>
                <a:lnTo>
                  <a:pt x="6512" y="2124"/>
                </a:lnTo>
                <a:lnTo>
                  <a:pt x="6514" y="2126"/>
                </a:lnTo>
                <a:lnTo>
                  <a:pt x="6516" y="2126"/>
                </a:lnTo>
                <a:lnTo>
                  <a:pt x="6514" y="2128"/>
                </a:lnTo>
                <a:lnTo>
                  <a:pt x="6516" y="2130"/>
                </a:lnTo>
                <a:lnTo>
                  <a:pt x="6520" y="2132"/>
                </a:lnTo>
                <a:close/>
                <a:moveTo>
                  <a:pt x="6534" y="2078"/>
                </a:moveTo>
                <a:lnTo>
                  <a:pt x="6534" y="2078"/>
                </a:lnTo>
                <a:lnTo>
                  <a:pt x="6532" y="2078"/>
                </a:lnTo>
                <a:lnTo>
                  <a:pt x="6532" y="2080"/>
                </a:lnTo>
                <a:lnTo>
                  <a:pt x="6532" y="2086"/>
                </a:lnTo>
                <a:lnTo>
                  <a:pt x="6534" y="2090"/>
                </a:lnTo>
                <a:lnTo>
                  <a:pt x="6534" y="2088"/>
                </a:lnTo>
                <a:lnTo>
                  <a:pt x="6536" y="2086"/>
                </a:lnTo>
                <a:lnTo>
                  <a:pt x="6536" y="2082"/>
                </a:lnTo>
                <a:lnTo>
                  <a:pt x="6534" y="2078"/>
                </a:lnTo>
                <a:close/>
                <a:moveTo>
                  <a:pt x="6544" y="2134"/>
                </a:moveTo>
                <a:lnTo>
                  <a:pt x="6544" y="2134"/>
                </a:lnTo>
                <a:lnTo>
                  <a:pt x="6544" y="2132"/>
                </a:lnTo>
                <a:lnTo>
                  <a:pt x="6544" y="2130"/>
                </a:lnTo>
                <a:lnTo>
                  <a:pt x="6542" y="2132"/>
                </a:lnTo>
                <a:lnTo>
                  <a:pt x="6540" y="2134"/>
                </a:lnTo>
                <a:lnTo>
                  <a:pt x="6534" y="2144"/>
                </a:lnTo>
                <a:lnTo>
                  <a:pt x="6532" y="2148"/>
                </a:lnTo>
                <a:lnTo>
                  <a:pt x="6532" y="2152"/>
                </a:lnTo>
                <a:lnTo>
                  <a:pt x="6534" y="2154"/>
                </a:lnTo>
                <a:lnTo>
                  <a:pt x="6536" y="2154"/>
                </a:lnTo>
                <a:lnTo>
                  <a:pt x="6538" y="2148"/>
                </a:lnTo>
                <a:lnTo>
                  <a:pt x="6544" y="2134"/>
                </a:lnTo>
                <a:close/>
                <a:moveTo>
                  <a:pt x="6582" y="2150"/>
                </a:moveTo>
                <a:lnTo>
                  <a:pt x="6582" y="2150"/>
                </a:lnTo>
                <a:lnTo>
                  <a:pt x="6578" y="2144"/>
                </a:lnTo>
                <a:lnTo>
                  <a:pt x="6576" y="2142"/>
                </a:lnTo>
                <a:lnTo>
                  <a:pt x="6576" y="2144"/>
                </a:lnTo>
                <a:lnTo>
                  <a:pt x="6574" y="2146"/>
                </a:lnTo>
                <a:lnTo>
                  <a:pt x="6572" y="2146"/>
                </a:lnTo>
                <a:lnTo>
                  <a:pt x="6562" y="2140"/>
                </a:lnTo>
                <a:lnTo>
                  <a:pt x="6556" y="2138"/>
                </a:lnTo>
                <a:lnTo>
                  <a:pt x="6552" y="2140"/>
                </a:lnTo>
                <a:lnTo>
                  <a:pt x="6552" y="2144"/>
                </a:lnTo>
                <a:lnTo>
                  <a:pt x="6552" y="2148"/>
                </a:lnTo>
                <a:lnTo>
                  <a:pt x="6554" y="2152"/>
                </a:lnTo>
                <a:lnTo>
                  <a:pt x="6560" y="2156"/>
                </a:lnTo>
                <a:lnTo>
                  <a:pt x="6570" y="2158"/>
                </a:lnTo>
                <a:lnTo>
                  <a:pt x="6578" y="2158"/>
                </a:lnTo>
                <a:lnTo>
                  <a:pt x="6582" y="2158"/>
                </a:lnTo>
                <a:lnTo>
                  <a:pt x="6584" y="2156"/>
                </a:lnTo>
                <a:lnTo>
                  <a:pt x="6582" y="2150"/>
                </a:lnTo>
                <a:close/>
                <a:moveTo>
                  <a:pt x="6566" y="2088"/>
                </a:moveTo>
                <a:lnTo>
                  <a:pt x="6566" y="2088"/>
                </a:lnTo>
                <a:lnTo>
                  <a:pt x="6560" y="2090"/>
                </a:lnTo>
                <a:lnTo>
                  <a:pt x="6554" y="2090"/>
                </a:lnTo>
                <a:lnTo>
                  <a:pt x="6550" y="2090"/>
                </a:lnTo>
                <a:lnTo>
                  <a:pt x="6546" y="2090"/>
                </a:lnTo>
                <a:lnTo>
                  <a:pt x="6544" y="2092"/>
                </a:lnTo>
                <a:lnTo>
                  <a:pt x="6546" y="2094"/>
                </a:lnTo>
                <a:lnTo>
                  <a:pt x="6550" y="2096"/>
                </a:lnTo>
                <a:lnTo>
                  <a:pt x="6554" y="2100"/>
                </a:lnTo>
                <a:lnTo>
                  <a:pt x="6556" y="2100"/>
                </a:lnTo>
                <a:lnTo>
                  <a:pt x="6554" y="2102"/>
                </a:lnTo>
                <a:lnTo>
                  <a:pt x="6554" y="2106"/>
                </a:lnTo>
                <a:lnTo>
                  <a:pt x="6556" y="2108"/>
                </a:lnTo>
                <a:lnTo>
                  <a:pt x="6558" y="2110"/>
                </a:lnTo>
                <a:lnTo>
                  <a:pt x="6556" y="2114"/>
                </a:lnTo>
                <a:lnTo>
                  <a:pt x="6554" y="2116"/>
                </a:lnTo>
                <a:lnTo>
                  <a:pt x="6556" y="2116"/>
                </a:lnTo>
                <a:lnTo>
                  <a:pt x="6558" y="2118"/>
                </a:lnTo>
                <a:lnTo>
                  <a:pt x="6560" y="2122"/>
                </a:lnTo>
                <a:lnTo>
                  <a:pt x="6560" y="2124"/>
                </a:lnTo>
                <a:lnTo>
                  <a:pt x="6564" y="2124"/>
                </a:lnTo>
                <a:lnTo>
                  <a:pt x="6566" y="2124"/>
                </a:lnTo>
                <a:lnTo>
                  <a:pt x="6570" y="2124"/>
                </a:lnTo>
                <a:lnTo>
                  <a:pt x="6574" y="2124"/>
                </a:lnTo>
                <a:lnTo>
                  <a:pt x="6576" y="2124"/>
                </a:lnTo>
                <a:lnTo>
                  <a:pt x="6578" y="2124"/>
                </a:lnTo>
                <a:lnTo>
                  <a:pt x="6580" y="2128"/>
                </a:lnTo>
                <a:lnTo>
                  <a:pt x="6580" y="2130"/>
                </a:lnTo>
                <a:lnTo>
                  <a:pt x="6578" y="2132"/>
                </a:lnTo>
                <a:lnTo>
                  <a:pt x="6576" y="2132"/>
                </a:lnTo>
                <a:lnTo>
                  <a:pt x="6574" y="2132"/>
                </a:lnTo>
                <a:lnTo>
                  <a:pt x="6576" y="2134"/>
                </a:lnTo>
                <a:lnTo>
                  <a:pt x="6580" y="2136"/>
                </a:lnTo>
                <a:lnTo>
                  <a:pt x="6582" y="2138"/>
                </a:lnTo>
                <a:lnTo>
                  <a:pt x="6582" y="2140"/>
                </a:lnTo>
                <a:lnTo>
                  <a:pt x="6580" y="2140"/>
                </a:lnTo>
                <a:lnTo>
                  <a:pt x="6580" y="2144"/>
                </a:lnTo>
                <a:lnTo>
                  <a:pt x="6586" y="2150"/>
                </a:lnTo>
                <a:lnTo>
                  <a:pt x="6588" y="2154"/>
                </a:lnTo>
                <a:lnTo>
                  <a:pt x="6588" y="2158"/>
                </a:lnTo>
                <a:lnTo>
                  <a:pt x="6588" y="2160"/>
                </a:lnTo>
                <a:lnTo>
                  <a:pt x="6590" y="2164"/>
                </a:lnTo>
                <a:lnTo>
                  <a:pt x="6592" y="2164"/>
                </a:lnTo>
                <a:lnTo>
                  <a:pt x="6592" y="2160"/>
                </a:lnTo>
                <a:lnTo>
                  <a:pt x="6592" y="2156"/>
                </a:lnTo>
                <a:lnTo>
                  <a:pt x="6594" y="2150"/>
                </a:lnTo>
                <a:lnTo>
                  <a:pt x="6596" y="2148"/>
                </a:lnTo>
                <a:lnTo>
                  <a:pt x="6598" y="2146"/>
                </a:lnTo>
                <a:lnTo>
                  <a:pt x="6592" y="2142"/>
                </a:lnTo>
                <a:lnTo>
                  <a:pt x="6586" y="2140"/>
                </a:lnTo>
                <a:lnTo>
                  <a:pt x="6588" y="2138"/>
                </a:lnTo>
                <a:lnTo>
                  <a:pt x="6590" y="2138"/>
                </a:lnTo>
                <a:lnTo>
                  <a:pt x="6594" y="2138"/>
                </a:lnTo>
                <a:lnTo>
                  <a:pt x="6596" y="2136"/>
                </a:lnTo>
                <a:lnTo>
                  <a:pt x="6596" y="2134"/>
                </a:lnTo>
                <a:lnTo>
                  <a:pt x="6596" y="2130"/>
                </a:lnTo>
                <a:lnTo>
                  <a:pt x="6596" y="2126"/>
                </a:lnTo>
                <a:lnTo>
                  <a:pt x="6596" y="2124"/>
                </a:lnTo>
                <a:lnTo>
                  <a:pt x="6604" y="2122"/>
                </a:lnTo>
                <a:lnTo>
                  <a:pt x="6608" y="2120"/>
                </a:lnTo>
                <a:lnTo>
                  <a:pt x="6610" y="2118"/>
                </a:lnTo>
                <a:lnTo>
                  <a:pt x="6608" y="2114"/>
                </a:lnTo>
                <a:lnTo>
                  <a:pt x="6602" y="2112"/>
                </a:lnTo>
                <a:lnTo>
                  <a:pt x="6598" y="2108"/>
                </a:lnTo>
                <a:lnTo>
                  <a:pt x="6598" y="2104"/>
                </a:lnTo>
                <a:lnTo>
                  <a:pt x="6602" y="2102"/>
                </a:lnTo>
                <a:lnTo>
                  <a:pt x="6608" y="2100"/>
                </a:lnTo>
                <a:lnTo>
                  <a:pt x="6610" y="2098"/>
                </a:lnTo>
                <a:lnTo>
                  <a:pt x="6612" y="2096"/>
                </a:lnTo>
                <a:lnTo>
                  <a:pt x="6614" y="2088"/>
                </a:lnTo>
                <a:lnTo>
                  <a:pt x="6614" y="2080"/>
                </a:lnTo>
                <a:lnTo>
                  <a:pt x="6614" y="2074"/>
                </a:lnTo>
                <a:lnTo>
                  <a:pt x="6616" y="2072"/>
                </a:lnTo>
                <a:lnTo>
                  <a:pt x="6614" y="2070"/>
                </a:lnTo>
                <a:lnTo>
                  <a:pt x="6604" y="2066"/>
                </a:lnTo>
                <a:lnTo>
                  <a:pt x="6598" y="2066"/>
                </a:lnTo>
                <a:lnTo>
                  <a:pt x="6592" y="2070"/>
                </a:lnTo>
                <a:lnTo>
                  <a:pt x="6588" y="2074"/>
                </a:lnTo>
                <a:lnTo>
                  <a:pt x="6588" y="2078"/>
                </a:lnTo>
                <a:lnTo>
                  <a:pt x="6588" y="2080"/>
                </a:lnTo>
                <a:lnTo>
                  <a:pt x="6588" y="2082"/>
                </a:lnTo>
                <a:lnTo>
                  <a:pt x="6586" y="2090"/>
                </a:lnTo>
                <a:lnTo>
                  <a:pt x="6584" y="2094"/>
                </a:lnTo>
                <a:lnTo>
                  <a:pt x="6582" y="2094"/>
                </a:lnTo>
                <a:lnTo>
                  <a:pt x="6580" y="2092"/>
                </a:lnTo>
                <a:lnTo>
                  <a:pt x="6580" y="2088"/>
                </a:lnTo>
                <a:lnTo>
                  <a:pt x="6582" y="2078"/>
                </a:lnTo>
                <a:lnTo>
                  <a:pt x="6580" y="2076"/>
                </a:lnTo>
                <a:lnTo>
                  <a:pt x="6578" y="2078"/>
                </a:lnTo>
                <a:lnTo>
                  <a:pt x="6574" y="2078"/>
                </a:lnTo>
                <a:lnTo>
                  <a:pt x="6568" y="2076"/>
                </a:lnTo>
                <a:lnTo>
                  <a:pt x="6564" y="2074"/>
                </a:lnTo>
                <a:lnTo>
                  <a:pt x="6562" y="2074"/>
                </a:lnTo>
                <a:lnTo>
                  <a:pt x="6560" y="2076"/>
                </a:lnTo>
                <a:lnTo>
                  <a:pt x="6562" y="2076"/>
                </a:lnTo>
                <a:lnTo>
                  <a:pt x="6566" y="2078"/>
                </a:lnTo>
                <a:lnTo>
                  <a:pt x="6570" y="2082"/>
                </a:lnTo>
                <a:lnTo>
                  <a:pt x="6568" y="2084"/>
                </a:lnTo>
                <a:lnTo>
                  <a:pt x="6566" y="2088"/>
                </a:lnTo>
                <a:close/>
                <a:moveTo>
                  <a:pt x="6598" y="2138"/>
                </a:moveTo>
                <a:lnTo>
                  <a:pt x="6598" y="2138"/>
                </a:lnTo>
                <a:lnTo>
                  <a:pt x="6596" y="2142"/>
                </a:lnTo>
                <a:lnTo>
                  <a:pt x="6598" y="2142"/>
                </a:lnTo>
                <a:lnTo>
                  <a:pt x="6604" y="2142"/>
                </a:lnTo>
                <a:lnTo>
                  <a:pt x="6610" y="2138"/>
                </a:lnTo>
                <a:lnTo>
                  <a:pt x="6610" y="2136"/>
                </a:lnTo>
                <a:lnTo>
                  <a:pt x="6610" y="2134"/>
                </a:lnTo>
                <a:lnTo>
                  <a:pt x="6606" y="2134"/>
                </a:lnTo>
                <a:lnTo>
                  <a:pt x="6602" y="2134"/>
                </a:lnTo>
                <a:lnTo>
                  <a:pt x="6598" y="2138"/>
                </a:lnTo>
                <a:close/>
                <a:moveTo>
                  <a:pt x="6552" y="2166"/>
                </a:moveTo>
                <a:lnTo>
                  <a:pt x="6552" y="2166"/>
                </a:lnTo>
                <a:lnTo>
                  <a:pt x="6552" y="2168"/>
                </a:lnTo>
                <a:lnTo>
                  <a:pt x="6556" y="2172"/>
                </a:lnTo>
                <a:lnTo>
                  <a:pt x="6560" y="2172"/>
                </a:lnTo>
                <a:lnTo>
                  <a:pt x="6564" y="2172"/>
                </a:lnTo>
                <a:lnTo>
                  <a:pt x="6562" y="2168"/>
                </a:lnTo>
                <a:lnTo>
                  <a:pt x="6560" y="2166"/>
                </a:lnTo>
                <a:lnTo>
                  <a:pt x="6556" y="2164"/>
                </a:lnTo>
                <a:lnTo>
                  <a:pt x="6552" y="2166"/>
                </a:lnTo>
                <a:close/>
                <a:moveTo>
                  <a:pt x="6636" y="2164"/>
                </a:moveTo>
                <a:lnTo>
                  <a:pt x="6636" y="2164"/>
                </a:lnTo>
                <a:lnTo>
                  <a:pt x="6636" y="2166"/>
                </a:lnTo>
                <a:lnTo>
                  <a:pt x="6638" y="2168"/>
                </a:lnTo>
                <a:lnTo>
                  <a:pt x="6640" y="2172"/>
                </a:lnTo>
                <a:lnTo>
                  <a:pt x="6638" y="2174"/>
                </a:lnTo>
                <a:lnTo>
                  <a:pt x="6636" y="2176"/>
                </a:lnTo>
                <a:lnTo>
                  <a:pt x="6638" y="2178"/>
                </a:lnTo>
                <a:lnTo>
                  <a:pt x="6644" y="2182"/>
                </a:lnTo>
                <a:lnTo>
                  <a:pt x="6646" y="2184"/>
                </a:lnTo>
                <a:lnTo>
                  <a:pt x="6648" y="2184"/>
                </a:lnTo>
                <a:lnTo>
                  <a:pt x="6648" y="2182"/>
                </a:lnTo>
                <a:lnTo>
                  <a:pt x="6648" y="2180"/>
                </a:lnTo>
                <a:lnTo>
                  <a:pt x="6650" y="2176"/>
                </a:lnTo>
                <a:lnTo>
                  <a:pt x="6652" y="2176"/>
                </a:lnTo>
                <a:lnTo>
                  <a:pt x="6656" y="2178"/>
                </a:lnTo>
                <a:lnTo>
                  <a:pt x="6660" y="2180"/>
                </a:lnTo>
                <a:lnTo>
                  <a:pt x="6662" y="2180"/>
                </a:lnTo>
                <a:lnTo>
                  <a:pt x="6660" y="2178"/>
                </a:lnTo>
                <a:lnTo>
                  <a:pt x="6658" y="2174"/>
                </a:lnTo>
                <a:lnTo>
                  <a:pt x="6656" y="2174"/>
                </a:lnTo>
                <a:lnTo>
                  <a:pt x="6656" y="2172"/>
                </a:lnTo>
                <a:lnTo>
                  <a:pt x="6658" y="2168"/>
                </a:lnTo>
                <a:lnTo>
                  <a:pt x="6658" y="2164"/>
                </a:lnTo>
                <a:lnTo>
                  <a:pt x="6658" y="2162"/>
                </a:lnTo>
                <a:lnTo>
                  <a:pt x="6654" y="2162"/>
                </a:lnTo>
                <a:lnTo>
                  <a:pt x="6650" y="2160"/>
                </a:lnTo>
                <a:lnTo>
                  <a:pt x="6648" y="2156"/>
                </a:lnTo>
                <a:lnTo>
                  <a:pt x="6644" y="2156"/>
                </a:lnTo>
                <a:lnTo>
                  <a:pt x="6640" y="2158"/>
                </a:lnTo>
                <a:lnTo>
                  <a:pt x="6640" y="2160"/>
                </a:lnTo>
                <a:lnTo>
                  <a:pt x="6642" y="2162"/>
                </a:lnTo>
                <a:lnTo>
                  <a:pt x="6648" y="2164"/>
                </a:lnTo>
                <a:lnTo>
                  <a:pt x="6650" y="2166"/>
                </a:lnTo>
                <a:lnTo>
                  <a:pt x="6650" y="2168"/>
                </a:lnTo>
                <a:lnTo>
                  <a:pt x="6646" y="2166"/>
                </a:lnTo>
                <a:lnTo>
                  <a:pt x="6636" y="2164"/>
                </a:lnTo>
                <a:close/>
                <a:moveTo>
                  <a:pt x="6990" y="1916"/>
                </a:moveTo>
                <a:lnTo>
                  <a:pt x="6990" y="1916"/>
                </a:lnTo>
                <a:lnTo>
                  <a:pt x="6988" y="1916"/>
                </a:lnTo>
                <a:lnTo>
                  <a:pt x="6988" y="1918"/>
                </a:lnTo>
                <a:lnTo>
                  <a:pt x="6990" y="1920"/>
                </a:lnTo>
                <a:lnTo>
                  <a:pt x="6992" y="1924"/>
                </a:lnTo>
                <a:lnTo>
                  <a:pt x="6992" y="1926"/>
                </a:lnTo>
                <a:lnTo>
                  <a:pt x="6988" y="1928"/>
                </a:lnTo>
                <a:lnTo>
                  <a:pt x="6986" y="1930"/>
                </a:lnTo>
                <a:lnTo>
                  <a:pt x="6988" y="1932"/>
                </a:lnTo>
                <a:lnTo>
                  <a:pt x="6994" y="1936"/>
                </a:lnTo>
                <a:lnTo>
                  <a:pt x="7000" y="1938"/>
                </a:lnTo>
                <a:lnTo>
                  <a:pt x="7000" y="1942"/>
                </a:lnTo>
                <a:lnTo>
                  <a:pt x="6996" y="1946"/>
                </a:lnTo>
                <a:lnTo>
                  <a:pt x="6994" y="1948"/>
                </a:lnTo>
                <a:lnTo>
                  <a:pt x="6992" y="1950"/>
                </a:lnTo>
                <a:lnTo>
                  <a:pt x="6994" y="1952"/>
                </a:lnTo>
                <a:lnTo>
                  <a:pt x="6998" y="1952"/>
                </a:lnTo>
                <a:lnTo>
                  <a:pt x="7000" y="1950"/>
                </a:lnTo>
                <a:lnTo>
                  <a:pt x="7002" y="1946"/>
                </a:lnTo>
                <a:lnTo>
                  <a:pt x="7006" y="1938"/>
                </a:lnTo>
                <a:lnTo>
                  <a:pt x="7010" y="1934"/>
                </a:lnTo>
                <a:lnTo>
                  <a:pt x="7012" y="1934"/>
                </a:lnTo>
                <a:lnTo>
                  <a:pt x="7014" y="1934"/>
                </a:lnTo>
                <a:lnTo>
                  <a:pt x="7018" y="1934"/>
                </a:lnTo>
                <a:lnTo>
                  <a:pt x="7024" y="1932"/>
                </a:lnTo>
                <a:lnTo>
                  <a:pt x="7032" y="1928"/>
                </a:lnTo>
                <a:lnTo>
                  <a:pt x="7038" y="1922"/>
                </a:lnTo>
                <a:lnTo>
                  <a:pt x="7040" y="1920"/>
                </a:lnTo>
                <a:lnTo>
                  <a:pt x="7042" y="1920"/>
                </a:lnTo>
                <a:lnTo>
                  <a:pt x="7044" y="1920"/>
                </a:lnTo>
                <a:lnTo>
                  <a:pt x="7046" y="1920"/>
                </a:lnTo>
                <a:lnTo>
                  <a:pt x="7048" y="1920"/>
                </a:lnTo>
                <a:lnTo>
                  <a:pt x="7048" y="1918"/>
                </a:lnTo>
                <a:lnTo>
                  <a:pt x="7038" y="1914"/>
                </a:lnTo>
                <a:lnTo>
                  <a:pt x="7032" y="1910"/>
                </a:lnTo>
                <a:lnTo>
                  <a:pt x="7026" y="1910"/>
                </a:lnTo>
                <a:lnTo>
                  <a:pt x="7022" y="1910"/>
                </a:lnTo>
                <a:lnTo>
                  <a:pt x="7018" y="1910"/>
                </a:lnTo>
                <a:lnTo>
                  <a:pt x="7016" y="1908"/>
                </a:lnTo>
                <a:lnTo>
                  <a:pt x="7010" y="1908"/>
                </a:lnTo>
                <a:lnTo>
                  <a:pt x="7004" y="1912"/>
                </a:lnTo>
                <a:lnTo>
                  <a:pt x="7000" y="1918"/>
                </a:lnTo>
                <a:lnTo>
                  <a:pt x="6998" y="1920"/>
                </a:lnTo>
                <a:lnTo>
                  <a:pt x="6996" y="1918"/>
                </a:lnTo>
                <a:lnTo>
                  <a:pt x="6992" y="1916"/>
                </a:lnTo>
                <a:lnTo>
                  <a:pt x="6990" y="1916"/>
                </a:lnTo>
                <a:close/>
                <a:moveTo>
                  <a:pt x="7006" y="1892"/>
                </a:moveTo>
                <a:lnTo>
                  <a:pt x="7006" y="1892"/>
                </a:lnTo>
                <a:lnTo>
                  <a:pt x="7008" y="1892"/>
                </a:lnTo>
                <a:lnTo>
                  <a:pt x="7010" y="1894"/>
                </a:lnTo>
                <a:lnTo>
                  <a:pt x="7012" y="1898"/>
                </a:lnTo>
                <a:lnTo>
                  <a:pt x="7012" y="1902"/>
                </a:lnTo>
                <a:lnTo>
                  <a:pt x="7014" y="1904"/>
                </a:lnTo>
                <a:lnTo>
                  <a:pt x="7016" y="1904"/>
                </a:lnTo>
                <a:lnTo>
                  <a:pt x="7020" y="1904"/>
                </a:lnTo>
                <a:lnTo>
                  <a:pt x="7022" y="1902"/>
                </a:lnTo>
                <a:lnTo>
                  <a:pt x="7024" y="1898"/>
                </a:lnTo>
                <a:lnTo>
                  <a:pt x="7026" y="1898"/>
                </a:lnTo>
                <a:lnTo>
                  <a:pt x="7028" y="1898"/>
                </a:lnTo>
                <a:lnTo>
                  <a:pt x="7030" y="1898"/>
                </a:lnTo>
                <a:lnTo>
                  <a:pt x="7030" y="1896"/>
                </a:lnTo>
                <a:lnTo>
                  <a:pt x="7032" y="1896"/>
                </a:lnTo>
                <a:lnTo>
                  <a:pt x="7034" y="1896"/>
                </a:lnTo>
                <a:lnTo>
                  <a:pt x="7036" y="1894"/>
                </a:lnTo>
                <a:lnTo>
                  <a:pt x="7034" y="1892"/>
                </a:lnTo>
                <a:lnTo>
                  <a:pt x="7030" y="1888"/>
                </a:lnTo>
                <a:lnTo>
                  <a:pt x="7022" y="1880"/>
                </a:lnTo>
                <a:lnTo>
                  <a:pt x="7018" y="1880"/>
                </a:lnTo>
                <a:lnTo>
                  <a:pt x="7016" y="1882"/>
                </a:lnTo>
                <a:lnTo>
                  <a:pt x="7010" y="1886"/>
                </a:lnTo>
                <a:lnTo>
                  <a:pt x="7006" y="1886"/>
                </a:lnTo>
                <a:lnTo>
                  <a:pt x="7000" y="1886"/>
                </a:lnTo>
                <a:lnTo>
                  <a:pt x="6996" y="1888"/>
                </a:lnTo>
                <a:lnTo>
                  <a:pt x="6994" y="1890"/>
                </a:lnTo>
                <a:lnTo>
                  <a:pt x="6996" y="1890"/>
                </a:lnTo>
                <a:lnTo>
                  <a:pt x="7006" y="1892"/>
                </a:lnTo>
                <a:close/>
                <a:moveTo>
                  <a:pt x="7048" y="1914"/>
                </a:moveTo>
                <a:lnTo>
                  <a:pt x="7048" y="1914"/>
                </a:lnTo>
                <a:lnTo>
                  <a:pt x="7048" y="1910"/>
                </a:lnTo>
                <a:lnTo>
                  <a:pt x="7044" y="1906"/>
                </a:lnTo>
                <a:lnTo>
                  <a:pt x="7042" y="1904"/>
                </a:lnTo>
                <a:lnTo>
                  <a:pt x="7038" y="1906"/>
                </a:lnTo>
                <a:lnTo>
                  <a:pt x="7038" y="1910"/>
                </a:lnTo>
                <a:lnTo>
                  <a:pt x="7042" y="1914"/>
                </a:lnTo>
                <a:lnTo>
                  <a:pt x="7046" y="1914"/>
                </a:lnTo>
                <a:lnTo>
                  <a:pt x="7048" y="1914"/>
                </a:lnTo>
                <a:close/>
                <a:moveTo>
                  <a:pt x="7050" y="1884"/>
                </a:moveTo>
                <a:lnTo>
                  <a:pt x="7050" y="1884"/>
                </a:lnTo>
                <a:lnTo>
                  <a:pt x="7048" y="1884"/>
                </a:lnTo>
                <a:lnTo>
                  <a:pt x="7044" y="1882"/>
                </a:lnTo>
                <a:lnTo>
                  <a:pt x="7040" y="1882"/>
                </a:lnTo>
                <a:lnTo>
                  <a:pt x="7042" y="1886"/>
                </a:lnTo>
                <a:lnTo>
                  <a:pt x="7044" y="1886"/>
                </a:lnTo>
                <a:lnTo>
                  <a:pt x="7048" y="1886"/>
                </a:lnTo>
                <a:lnTo>
                  <a:pt x="7050" y="1884"/>
                </a:lnTo>
                <a:close/>
                <a:moveTo>
                  <a:pt x="6872" y="1954"/>
                </a:moveTo>
                <a:lnTo>
                  <a:pt x="6872" y="1954"/>
                </a:lnTo>
                <a:lnTo>
                  <a:pt x="6864" y="1958"/>
                </a:lnTo>
                <a:lnTo>
                  <a:pt x="6860" y="1956"/>
                </a:lnTo>
                <a:lnTo>
                  <a:pt x="6858" y="1956"/>
                </a:lnTo>
                <a:lnTo>
                  <a:pt x="6850" y="1962"/>
                </a:lnTo>
                <a:lnTo>
                  <a:pt x="6840" y="1974"/>
                </a:lnTo>
                <a:lnTo>
                  <a:pt x="6836" y="1984"/>
                </a:lnTo>
                <a:lnTo>
                  <a:pt x="6836" y="1992"/>
                </a:lnTo>
                <a:lnTo>
                  <a:pt x="6838" y="2000"/>
                </a:lnTo>
                <a:lnTo>
                  <a:pt x="6840" y="2004"/>
                </a:lnTo>
                <a:lnTo>
                  <a:pt x="6840" y="2006"/>
                </a:lnTo>
                <a:lnTo>
                  <a:pt x="6838" y="2014"/>
                </a:lnTo>
                <a:lnTo>
                  <a:pt x="6838" y="2018"/>
                </a:lnTo>
                <a:lnTo>
                  <a:pt x="6840" y="2018"/>
                </a:lnTo>
                <a:lnTo>
                  <a:pt x="6842" y="2016"/>
                </a:lnTo>
                <a:lnTo>
                  <a:pt x="6846" y="2014"/>
                </a:lnTo>
                <a:lnTo>
                  <a:pt x="6850" y="2008"/>
                </a:lnTo>
                <a:lnTo>
                  <a:pt x="6856" y="2000"/>
                </a:lnTo>
                <a:lnTo>
                  <a:pt x="6864" y="1992"/>
                </a:lnTo>
                <a:lnTo>
                  <a:pt x="6866" y="1986"/>
                </a:lnTo>
                <a:lnTo>
                  <a:pt x="6868" y="1984"/>
                </a:lnTo>
                <a:lnTo>
                  <a:pt x="6866" y="1978"/>
                </a:lnTo>
                <a:lnTo>
                  <a:pt x="6864" y="1976"/>
                </a:lnTo>
                <a:lnTo>
                  <a:pt x="6864" y="1972"/>
                </a:lnTo>
                <a:lnTo>
                  <a:pt x="6866" y="1968"/>
                </a:lnTo>
                <a:lnTo>
                  <a:pt x="6870" y="1964"/>
                </a:lnTo>
                <a:lnTo>
                  <a:pt x="6878" y="1954"/>
                </a:lnTo>
                <a:lnTo>
                  <a:pt x="6882" y="1950"/>
                </a:lnTo>
                <a:lnTo>
                  <a:pt x="6882" y="1948"/>
                </a:lnTo>
                <a:lnTo>
                  <a:pt x="6880" y="1948"/>
                </a:lnTo>
                <a:lnTo>
                  <a:pt x="6872" y="1954"/>
                </a:lnTo>
                <a:close/>
                <a:moveTo>
                  <a:pt x="6794" y="1990"/>
                </a:moveTo>
                <a:lnTo>
                  <a:pt x="6794" y="1990"/>
                </a:lnTo>
                <a:lnTo>
                  <a:pt x="6790" y="1990"/>
                </a:lnTo>
                <a:lnTo>
                  <a:pt x="6788" y="1992"/>
                </a:lnTo>
                <a:lnTo>
                  <a:pt x="6786" y="2000"/>
                </a:lnTo>
                <a:lnTo>
                  <a:pt x="6784" y="2010"/>
                </a:lnTo>
                <a:lnTo>
                  <a:pt x="6780" y="2018"/>
                </a:lnTo>
                <a:lnTo>
                  <a:pt x="6774" y="2026"/>
                </a:lnTo>
                <a:lnTo>
                  <a:pt x="6770" y="2038"/>
                </a:lnTo>
                <a:lnTo>
                  <a:pt x="6768" y="2052"/>
                </a:lnTo>
                <a:lnTo>
                  <a:pt x="6768" y="2056"/>
                </a:lnTo>
                <a:lnTo>
                  <a:pt x="6770" y="2060"/>
                </a:lnTo>
                <a:lnTo>
                  <a:pt x="6776" y="2050"/>
                </a:lnTo>
                <a:lnTo>
                  <a:pt x="6786" y="2026"/>
                </a:lnTo>
                <a:lnTo>
                  <a:pt x="6792" y="2002"/>
                </a:lnTo>
                <a:lnTo>
                  <a:pt x="6794" y="1992"/>
                </a:lnTo>
                <a:lnTo>
                  <a:pt x="6794" y="1990"/>
                </a:lnTo>
                <a:close/>
                <a:moveTo>
                  <a:pt x="6856" y="1798"/>
                </a:moveTo>
                <a:lnTo>
                  <a:pt x="6856" y="1798"/>
                </a:lnTo>
                <a:lnTo>
                  <a:pt x="6856" y="1796"/>
                </a:lnTo>
                <a:lnTo>
                  <a:pt x="6854" y="1790"/>
                </a:lnTo>
                <a:lnTo>
                  <a:pt x="6852" y="1786"/>
                </a:lnTo>
                <a:lnTo>
                  <a:pt x="6848" y="1786"/>
                </a:lnTo>
                <a:lnTo>
                  <a:pt x="6848" y="1788"/>
                </a:lnTo>
                <a:lnTo>
                  <a:pt x="6848" y="1792"/>
                </a:lnTo>
                <a:lnTo>
                  <a:pt x="6852" y="1796"/>
                </a:lnTo>
                <a:lnTo>
                  <a:pt x="6856" y="1798"/>
                </a:lnTo>
                <a:close/>
                <a:moveTo>
                  <a:pt x="7008" y="1802"/>
                </a:moveTo>
                <a:lnTo>
                  <a:pt x="7008" y="1802"/>
                </a:lnTo>
                <a:lnTo>
                  <a:pt x="7006" y="1800"/>
                </a:lnTo>
                <a:lnTo>
                  <a:pt x="7002" y="1798"/>
                </a:lnTo>
                <a:lnTo>
                  <a:pt x="6998" y="1798"/>
                </a:lnTo>
                <a:lnTo>
                  <a:pt x="6996" y="1800"/>
                </a:lnTo>
                <a:lnTo>
                  <a:pt x="6998" y="1802"/>
                </a:lnTo>
                <a:lnTo>
                  <a:pt x="7002" y="1804"/>
                </a:lnTo>
                <a:lnTo>
                  <a:pt x="7006" y="1804"/>
                </a:lnTo>
                <a:lnTo>
                  <a:pt x="7008" y="1802"/>
                </a:lnTo>
                <a:close/>
                <a:moveTo>
                  <a:pt x="6986" y="1790"/>
                </a:moveTo>
                <a:lnTo>
                  <a:pt x="6986" y="1790"/>
                </a:lnTo>
                <a:lnTo>
                  <a:pt x="6984" y="1792"/>
                </a:lnTo>
                <a:lnTo>
                  <a:pt x="6984" y="1796"/>
                </a:lnTo>
                <a:lnTo>
                  <a:pt x="6986" y="1798"/>
                </a:lnTo>
                <a:lnTo>
                  <a:pt x="6990" y="1800"/>
                </a:lnTo>
                <a:lnTo>
                  <a:pt x="6992" y="1798"/>
                </a:lnTo>
                <a:lnTo>
                  <a:pt x="6992" y="1796"/>
                </a:lnTo>
                <a:lnTo>
                  <a:pt x="6990" y="1792"/>
                </a:lnTo>
                <a:lnTo>
                  <a:pt x="6986" y="1790"/>
                </a:lnTo>
                <a:close/>
                <a:moveTo>
                  <a:pt x="6980" y="1810"/>
                </a:moveTo>
                <a:lnTo>
                  <a:pt x="6980" y="1810"/>
                </a:lnTo>
                <a:lnTo>
                  <a:pt x="6978" y="1808"/>
                </a:lnTo>
                <a:lnTo>
                  <a:pt x="6976" y="1808"/>
                </a:lnTo>
                <a:lnTo>
                  <a:pt x="6974" y="1812"/>
                </a:lnTo>
                <a:lnTo>
                  <a:pt x="6976" y="1814"/>
                </a:lnTo>
                <a:lnTo>
                  <a:pt x="6978" y="1814"/>
                </a:lnTo>
                <a:lnTo>
                  <a:pt x="6980" y="1812"/>
                </a:lnTo>
                <a:lnTo>
                  <a:pt x="6980" y="1810"/>
                </a:lnTo>
                <a:close/>
                <a:moveTo>
                  <a:pt x="6992" y="1810"/>
                </a:moveTo>
                <a:lnTo>
                  <a:pt x="6992" y="1810"/>
                </a:lnTo>
                <a:lnTo>
                  <a:pt x="6992" y="1812"/>
                </a:lnTo>
                <a:lnTo>
                  <a:pt x="6994" y="1810"/>
                </a:lnTo>
                <a:lnTo>
                  <a:pt x="6996" y="1810"/>
                </a:lnTo>
                <a:lnTo>
                  <a:pt x="6996" y="1808"/>
                </a:lnTo>
                <a:lnTo>
                  <a:pt x="6994" y="1808"/>
                </a:lnTo>
                <a:lnTo>
                  <a:pt x="6992" y="1808"/>
                </a:lnTo>
                <a:lnTo>
                  <a:pt x="6992" y="1810"/>
                </a:lnTo>
                <a:close/>
                <a:moveTo>
                  <a:pt x="6982" y="1810"/>
                </a:moveTo>
                <a:lnTo>
                  <a:pt x="6982" y="1810"/>
                </a:lnTo>
                <a:lnTo>
                  <a:pt x="6984" y="1810"/>
                </a:lnTo>
                <a:lnTo>
                  <a:pt x="6986" y="1810"/>
                </a:lnTo>
                <a:lnTo>
                  <a:pt x="6988" y="1810"/>
                </a:lnTo>
                <a:lnTo>
                  <a:pt x="6988" y="1808"/>
                </a:lnTo>
                <a:lnTo>
                  <a:pt x="6986" y="1806"/>
                </a:lnTo>
                <a:lnTo>
                  <a:pt x="6984" y="1806"/>
                </a:lnTo>
                <a:lnTo>
                  <a:pt x="6982" y="1810"/>
                </a:lnTo>
                <a:close/>
                <a:moveTo>
                  <a:pt x="6916" y="1814"/>
                </a:moveTo>
                <a:lnTo>
                  <a:pt x="6916" y="1814"/>
                </a:lnTo>
                <a:lnTo>
                  <a:pt x="6916" y="1816"/>
                </a:lnTo>
                <a:lnTo>
                  <a:pt x="6918" y="1820"/>
                </a:lnTo>
                <a:lnTo>
                  <a:pt x="6920" y="1820"/>
                </a:lnTo>
                <a:lnTo>
                  <a:pt x="6922" y="1820"/>
                </a:lnTo>
                <a:lnTo>
                  <a:pt x="6922" y="1818"/>
                </a:lnTo>
                <a:lnTo>
                  <a:pt x="6920" y="1816"/>
                </a:lnTo>
                <a:lnTo>
                  <a:pt x="6918" y="1814"/>
                </a:lnTo>
                <a:lnTo>
                  <a:pt x="6916" y="1814"/>
                </a:lnTo>
                <a:close/>
                <a:moveTo>
                  <a:pt x="6902" y="1802"/>
                </a:moveTo>
                <a:lnTo>
                  <a:pt x="6902" y="1802"/>
                </a:lnTo>
                <a:lnTo>
                  <a:pt x="6898" y="1804"/>
                </a:lnTo>
                <a:lnTo>
                  <a:pt x="6894" y="1806"/>
                </a:lnTo>
                <a:lnTo>
                  <a:pt x="6894" y="1808"/>
                </a:lnTo>
                <a:lnTo>
                  <a:pt x="6894" y="1812"/>
                </a:lnTo>
                <a:lnTo>
                  <a:pt x="6896" y="1810"/>
                </a:lnTo>
                <a:lnTo>
                  <a:pt x="6898" y="1810"/>
                </a:lnTo>
                <a:lnTo>
                  <a:pt x="6902" y="1812"/>
                </a:lnTo>
                <a:lnTo>
                  <a:pt x="6904" y="1814"/>
                </a:lnTo>
                <a:lnTo>
                  <a:pt x="6906" y="1816"/>
                </a:lnTo>
                <a:lnTo>
                  <a:pt x="6910" y="1816"/>
                </a:lnTo>
                <a:lnTo>
                  <a:pt x="6914" y="1814"/>
                </a:lnTo>
                <a:lnTo>
                  <a:pt x="6914" y="1812"/>
                </a:lnTo>
                <a:lnTo>
                  <a:pt x="6914" y="1810"/>
                </a:lnTo>
                <a:lnTo>
                  <a:pt x="6914" y="1808"/>
                </a:lnTo>
                <a:lnTo>
                  <a:pt x="6914" y="1806"/>
                </a:lnTo>
                <a:lnTo>
                  <a:pt x="6916" y="1806"/>
                </a:lnTo>
                <a:lnTo>
                  <a:pt x="6918" y="1808"/>
                </a:lnTo>
                <a:lnTo>
                  <a:pt x="6920" y="1808"/>
                </a:lnTo>
                <a:lnTo>
                  <a:pt x="6924" y="1804"/>
                </a:lnTo>
                <a:lnTo>
                  <a:pt x="6926" y="1802"/>
                </a:lnTo>
                <a:lnTo>
                  <a:pt x="6924" y="1800"/>
                </a:lnTo>
                <a:lnTo>
                  <a:pt x="6910" y="1794"/>
                </a:lnTo>
                <a:lnTo>
                  <a:pt x="6904" y="1794"/>
                </a:lnTo>
                <a:lnTo>
                  <a:pt x="6906" y="1796"/>
                </a:lnTo>
                <a:lnTo>
                  <a:pt x="6908" y="1800"/>
                </a:lnTo>
                <a:lnTo>
                  <a:pt x="6908" y="1802"/>
                </a:lnTo>
                <a:lnTo>
                  <a:pt x="6908" y="1804"/>
                </a:lnTo>
                <a:lnTo>
                  <a:pt x="6906" y="1806"/>
                </a:lnTo>
                <a:lnTo>
                  <a:pt x="6904" y="1804"/>
                </a:lnTo>
                <a:lnTo>
                  <a:pt x="6904" y="1802"/>
                </a:lnTo>
                <a:lnTo>
                  <a:pt x="6902" y="1802"/>
                </a:lnTo>
                <a:close/>
                <a:moveTo>
                  <a:pt x="7118" y="1484"/>
                </a:moveTo>
                <a:lnTo>
                  <a:pt x="7118" y="1484"/>
                </a:lnTo>
                <a:lnTo>
                  <a:pt x="7120" y="1484"/>
                </a:lnTo>
                <a:lnTo>
                  <a:pt x="7118" y="1482"/>
                </a:lnTo>
                <a:lnTo>
                  <a:pt x="7108" y="1480"/>
                </a:lnTo>
                <a:lnTo>
                  <a:pt x="7104" y="1480"/>
                </a:lnTo>
                <a:lnTo>
                  <a:pt x="7102" y="1480"/>
                </a:lnTo>
                <a:lnTo>
                  <a:pt x="7100" y="1484"/>
                </a:lnTo>
                <a:lnTo>
                  <a:pt x="7100" y="1488"/>
                </a:lnTo>
                <a:lnTo>
                  <a:pt x="7104" y="1490"/>
                </a:lnTo>
                <a:lnTo>
                  <a:pt x="7108" y="1488"/>
                </a:lnTo>
                <a:lnTo>
                  <a:pt x="7110" y="1488"/>
                </a:lnTo>
                <a:lnTo>
                  <a:pt x="7114" y="1486"/>
                </a:lnTo>
                <a:lnTo>
                  <a:pt x="7118" y="1484"/>
                </a:lnTo>
                <a:close/>
                <a:moveTo>
                  <a:pt x="6972" y="1606"/>
                </a:moveTo>
                <a:lnTo>
                  <a:pt x="6972" y="1606"/>
                </a:lnTo>
                <a:lnTo>
                  <a:pt x="6972" y="1604"/>
                </a:lnTo>
                <a:lnTo>
                  <a:pt x="6970" y="1604"/>
                </a:lnTo>
                <a:lnTo>
                  <a:pt x="6964" y="1604"/>
                </a:lnTo>
                <a:lnTo>
                  <a:pt x="6962" y="1604"/>
                </a:lnTo>
                <a:lnTo>
                  <a:pt x="6960" y="1606"/>
                </a:lnTo>
                <a:lnTo>
                  <a:pt x="6960" y="1608"/>
                </a:lnTo>
                <a:lnTo>
                  <a:pt x="6964" y="1610"/>
                </a:lnTo>
                <a:lnTo>
                  <a:pt x="6966" y="1612"/>
                </a:lnTo>
                <a:lnTo>
                  <a:pt x="6968" y="1612"/>
                </a:lnTo>
                <a:lnTo>
                  <a:pt x="6972" y="1606"/>
                </a:lnTo>
                <a:close/>
                <a:moveTo>
                  <a:pt x="6758" y="1246"/>
                </a:moveTo>
                <a:lnTo>
                  <a:pt x="6758" y="1246"/>
                </a:lnTo>
                <a:lnTo>
                  <a:pt x="6758" y="1248"/>
                </a:lnTo>
                <a:lnTo>
                  <a:pt x="6762" y="1248"/>
                </a:lnTo>
                <a:lnTo>
                  <a:pt x="6766" y="1246"/>
                </a:lnTo>
                <a:lnTo>
                  <a:pt x="6770" y="1244"/>
                </a:lnTo>
                <a:lnTo>
                  <a:pt x="6768" y="1242"/>
                </a:lnTo>
                <a:lnTo>
                  <a:pt x="6766" y="1240"/>
                </a:lnTo>
                <a:lnTo>
                  <a:pt x="6760" y="1242"/>
                </a:lnTo>
                <a:lnTo>
                  <a:pt x="6758" y="1246"/>
                </a:lnTo>
                <a:close/>
                <a:moveTo>
                  <a:pt x="6586" y="426"/>
                </a:moveTo>
                <a:lnTo>
                  <a:pt x="6586" y="426"/>
                </a:lnTo>
                <a:lnTo>
                  <a:pt x="6586" y="432"/>
                </a:lnTo>
                <a:lnTo>
                  <a:pt x="6588" y="438"/>
                </a:lnTo>
                <a:lnTo>
                  <a:pt x="6590" y="440"/>
                </a:lnTo>
                <a:lnTo>
                  <a:pt x="6594" y="444"/>
                </a:lnTo>
                <a:lnTo>
                  <a:pt x="6596" y="444"/>
                </a:lnTo>
                <a:lnTo>
                  <a:pt x="6596" y="446"/>
                </a:lnTo>
                <a:lnTo>
                  <a:pt x="6584" y="446"/>
                </a:lnTo>
                <a:lnTo>
                  <a:pt x="6570" y="448"/>
                </a:lnTo>
                <a:lnTo>
                  <a:pt x="6568" y="450"/>
                </a:lnTo>
                <a:lnTo>
                  <a:pt x="6570" y="452"/>
                </a:lnTo>
                <a:lnTo>
                  <a:pt x="6582" y="464"/>
                </a:lnTo>
                <a:lnTo>
                  <a:pt x="6608" y="488"/>
                </a:lnTo>
                <a:lnTo>
                  <a:pt x="6622" y="502"/>
                </a:lnTo>
                <a:lnTo>
                  <a:pt x="6634" y="508"/>
                </a:lnTo>
                <a:lnTo>
                  <a:pt x="6644" y="512"/>
                </a:lnTo>
                <a:lnTo>
                  <a:pt x="6654" y="510"/>
                </a:lnTo>
                <a:lnTo>
                  <a:pt x="6664" y="506"/>
                </a:lnTo>
                <a:lnTo>
                  <a:pt x="6676" y="498"/>
                </a:lnTo>
                <a:lnTo>
                  <a:pt x="6702" y="480"/>
                </a:lnTo>
                <a:lnTo>
                  <a:pt x="6722" y="470"/>
                </a:lnTo>
                <a:lnTo>
                  <a:pt x="6724" y="470"/>
                </a:lnTo>
                <a:lnTo>
                  <a:pt x="6726" y="472"/>
                </a:lnTo>
                <a:lnTo>
                  <a:pt x="6728" y="474"/>
                </a:lnTo>
                <a:lnTo>
                  <a:pt x="6732" y="478"/>
                </a:lnTo>
                <a:lnTo>
                  <a:pt x="6740" y="482"/>
                </a:lnTo>
                <a:lnTo>
                  <a:pt x="6756" y="484"/>
                </a:lnTo>
                <a:lnTo>
                  <a:pt x="6772" y="484"/>
                </a:lnTo>
                <a:lnTo>
                  <a:pt x="6780" y="486"/>
                </a:lnTo>
                <a:lnTo>
                  <a:pt x="6780" y="488"/>
                </a:lnTo>
                <a:lnTo>
                  <a:pt x="6778" y="490"/>
                </a:lnTo>
                <a:lnTo>
                  <a:pt x="6772" y="494"/>
                </a:lnTo>
                <a:lnTo>
                  <a:pt x="6742" y="504"/>
                </a:lnTo>
                <a:lnTo>
                  <a:pt x="6698" y="516"/>
                </a:lnTo>
                <a:lnTo>
                  <a:pt x="6678" y="522"/>
                </a:lnTo>
                <a:lnTo>
                  <a:pt x="6664" y="528"/>
                </a:lnTo>
                <a:lnTo>
                  <a:pt x="6656" y="534"/>
                </a:lnTo>
                <a:lnTo>
                  <a:pt x="6654" y="536"/>
                </a:lnTo>
                <a:lnTo>
                  <a:pt x="6656" y="538"/>
                </a:lnTo>
                <a:lnTo>
                  <a:pt x="6660" y="540"/>
                </a:lnTo>
                <a:lnTo>
                  <a:pt x="6674" y="542"/>
                </a:lnTo>
                <a:lnTo>
                  <a:pt x="6692" y="540"/>
                </a:lnTo>
                <a:lnTo>
                  <a:pt x="6718" y="538"/>
                </a:lnTo>
                <a:lnTo>
                  <a:pt x="6742" y="536"/>
                </a:lnTo>
                <a:lnTo>
                  <a:pt x="6756" y="538"/>
                </a:lnTo>
                <a:lnTo>
                  <a:pt x="6758" y="538"/>
                </a:lnTo>
                <a:lnTo>
                  <a:pt x="6760" y="540"/>
                </a:lnTo>
                <a:lnTo>
                  <a:pt x="6756" y="544"/>
                </a:lnTo>
                <a:lnTo>
                  <a:pt x="6748" y="550"/>
                </a:lnTo>
                <a:lnTo>
                  <a:pt x="6734" y="554"/>
                </a:lnTo>
                <a:lnTo>
                  <a:pt x="6720" y="558"/>
                </a:lnTo>
                <a:lnTo>
                  <a:pt x="6704" y="562"/>
                </a:lnTo>
                <a:lnTo>
                  <a:pt x="6678" y="568"/>
                </a:lnTo>
                <a:lnTo>
                  <a:pt x="6672" y="570"/>
                </a:lnTo>
                <a:lnTo>
                  <a:pt x="6668" y="574"/>
                </a:lnTo>
                <a:lnTo>
                  <a:pt x="6670" y="576"/>
                </a:lnTo>
                <a:lnTo>
                  <a:pt x="6676" y="580"/>
                </a:lnTo>
                <a:lnTo>
                  <a:pt x="6698" y="592"/>
                </a:lnTo>
                <a:lnTo>
                  <a:pt x="6712" y="596"/>
                </a:lnTo>
                <a:lnTo>
                  <a:pt x="6720" y="602"/>
                </a:lnTo>
                <a:lnTo>
                  <a:pt x="6732" y="614"/>
                </a:lnTo>
                <a:lnTo>
                  <a:pt x="6738" y="620"/>
                </a:lnTo>
                <a:lnTo>
                  <a:pt x="6744" y="624"/>
                </a:lnTo>
                <a:lnTo>
                  <a:pt x="6756" y="630"/>
                </a:lnTo>
                <a:lnTo>
                  <a:pt x="6774" y="636"/>
                </a:lnTo>
                <a:lnTo>
                  <a:pt x="6782" y="636"/>
                </a:lnTo>
                <a:lnTo>
                  <a:pt x="6790" y="636"/>
                </a:lnTo>
                <a:lnTo>
                  <a:pt x="6794" y="636"/>
                </a:lnTo>
                <a:lnTo>
                  <a:pt x="6798" y="632"/>
                </a:lnTo>
                <a:lnTo>
                  <a:pt x="6800" y="628"/>
                </a:lnTo>
                <a:lnTo>
                  <a:pt x="6802" y="624"/>
                </a:lnTo>
                <a:lnTo>
                  <a:pt x="6804" y="612"/>
                </a:lnTo>
                <a:lnTo>
                  <a:pt x="6804" y="598"/>
                </a:lnTo>
                <a:lnTo>
                  <a:pt x="6808" y="586"/>
                </a:lnTo>
                <a:lnTo>
                  <a:pt x="6812" y="580"/>
                </a:lnTo>
                <a:lnTo>
                  <a:pt x="6816" y="574"/>
                </a:lnTo>
                <a:lnTo>
                  <a:pt x="6822" y="570"/>
                </a:lnTo>
                <a:lnTo>
                  <a:pt x="6830" y="566"/>
                </a:lnTo>
                <a:lnTo>
                  <a:pt x="6844" y="560"/>
                </a:lnTo>
                <a:lnTo>
                  <a:pt x="6850" y="554"/>
                </a:lnTo>
                <a:lnTo>
                  <a:pt x="6850" y="548"/>
                </a:lnTo>
                <a:lnTo>
                  <a:pt x="6848" y="542"/>
                </a:lnTo>
                <a:lnTo>
                  <a:pt x="6846" y="536"/>
                </a:lnTo>
                <a:lnTo>
                  <a:pt x="6846" y="530"/>
                </a:lnTo>
                <a:lnTo>
                  <a:pt x="6848" y="528"/>
                </a:lnTo>
                <a:lnTo>
                  <a:pt x="6850" y="526"/>
                </a:lnTo>
                <a:lnTo>
                  <a:pt x="6860" y="522"/>
                </a:lnTo>
                <a:lnTo>
                  <a:pt x="6866" y="520"/>
                </a:lnTo>
                <a:lnTo>
                  <a:pt x="6872" y="516"/>
                </a:lnTo>
                <a:lnTo>
                  <a:pt x="6874" y="514"/>
                </a:lnTo>
                <a:lnTo>
                  <a:pt x="6876" y="510"/>
                </a:lnTo>
                <a:lnTo>
                  <a:pt x="6878" y="502"/>
                </a:lnTo>
                <a:lnTo>
                  <a:pt x="6878" y="494"/>
                </a:lnTo>
                <a:lnTo>
                  <a:pt x="6880" y="488"/>
                </a:lnTo>
                <a:lnTo>
                  <a:pt x="6882" y="484"/>
                </a:lnTo>
                <a:lnTo>
                  <a:pt x="6886" y="482"/>
                </a:lnTo>
                <a:lnTo>
                  <a:pt x="6890" y="478"/>
                </a:lnTo>
                <a:lnTo>
                  <a:pt x="6898" y="476"/>
                </a:lnTo>
                <a:lnTo>
                  <a:pt x="6918" y="474"/>
                </a:lnTo>
                <a:lnTo>
                  <a:pt x="6956" y="468"/>
                </a:lnTo>
                <a:lnTo>
                  <a:pt x="6968" y="466"/>
                </a:lnTo>
                <a:lnTo>
                  <a:pt x="6974" y="464"/>
                </a:lnTo>
                <a:lnTo>
                  <a:pt x="6974" y="462"/>
                </a:lnTo>
                <a:lnTo>
                  <a:pt x="6974" y="460"/>
                </a:lnTo>
                <a:lnTo>
                  <a:pt x="6970" y="456"/>
                </a:lnTo>
                <a:lnTo>
                  <a:pt x="6958" y="452"/>
                </a:lnTo>
                <a:lnTo>
                  <a:pt x="6944" y="448"/>
                </a:lnTo>
                <a:lnTo>
                  <a:pt x="6928" y="444"/>
                </a:lnTo>
                <a:lnTo>
                  <a:pt x="6920" y="440"/>
                </a:lnTo>
                <a:lnTo>
                  <a:pt x="6910" y="434"/>
                </a:lnTo>
                <a:lnTo>
                  <a:pt x="6908" y="432"/>
                </a:lnTo>
                <a:lnTo>
                  <a:pt x="6904" y="432"/>
                </a:lnTo>
                <a:lnTo>
                  <a:pt x="6886" y="430"/>
                </a:lnTo>
                <a:lnTo>
                  <a:pt x="6876" y="430"/>
                </a:lnTo>
                <a:lnTo>
                  <a:pt x="6870" y="428"/>
                </a:lnTo>
                <a:lnTo>
                  <a:pt x="6868" y="424"/>
                </a:lnTo>
                <a:lnTo>
                  <a:pt x="6868" y="418"/>
                </a:lnTo>
                <a:lnTo>
                  <a:pt x="6868" y="414"/>
                </a:lnTo>
                <a:lnTo>
                  <a:pt x="6866" y="406"/>
                </a:lnTo>
                <a:lnTo>
                  <a:pt x="6862" y="400"/>
                </a:lnTo>
                <a:lnTo>
                  <a:pt x="6856" y="394"/>
                </a:lnTo>
                <a:lnTo>
                  <a:pt x="6846" y="392"/>
                </a:lnTo>
                <a:lnTo>
                  <a:pt x="6840" y="394"/>
                </a:lnTo>
                <a:lnTo>
                  <a:pt x="6836" y="398"/>
                </a:lnTo>
                <a:lnTo>
                  <a:pt x="6832" y="404"/>
                </a:lnTo>
                <a:lnTo>
                  <a:pt x="6830" y="414"/>
                </a:lnTo>
                <a:lnTo>
                  <a:pt x="6828" y="414"/>
                </a:lnTo>
                <a:lnTo>
                  <a:pt x="6826" y="410"/>
                </a:lnTo>
                <a:lnTo>
                  <a:pt x="6824" y="402"/>
                </a:lnTo>
                <a:lnTo>
                  <a:pt x="6824" y="396"/>
                </a:lnTo>
                <a:lnTo>
                  <a:pt x="6826" y="390"/>
                </a:lnTo>
                <a:lnTo>
                  <a:pt x="6830" y="388"/>
                </a:lnTo>
                <a:lnTo>
                  <a:pt x="6834" y="382"/>
                </a:lnTo>
                <a:lnTo>
                  <a:pt x="6836" y="382"/>
                </a:lnTo>
                <a:lnTo>
                  <a:pt x="6836" y="380"/>
                </a:lnTo>
                <a:lnTo>
                  <a:pt x="6816" y="370"/>
                </a:lnTo>
                <a:lnTo>
                  <a:pt x="6808" y="368"/>
                </a:lnTo>
                <a:lnTo>
                  <a:pt x="6792" y="368"/>
                </a:lnTo>
                <a:lnTo>
                  <a:pt x="6784" y="368"/>
                </a:lnTo>
                <a:lnTo>
                  <a:pt x="6778" y="366"/>
                </a:lnTo>
                <a:lnTo>
                  <a:pt x="6768" y="360"/>
                </a:lnTo>
                <a:lnTo>
                  <a:pt x="6766" y="358"/>
                </a:lnTo>
                <a:lnTo>
                  <a:pt x="6760" y="356"/>
                </a:lnTo>
                <a:lnTo>
                  <a:pt x="6754" y="358"/>
                </a:lnTo>
                <a:lnTo>
                  <a:pt x="6746" y="362"/>
                </a:lnTo>
                <a:lnTo>
                  <a:pt x="6742" y="366"/>
                </a:lnTo>
                <a:lnTo>
                  <a:pt x="6740" y="370"/>
                </a:lnTo>
                <a:lnTo>
                  <a:pt x="6740" y="376"/>
                </a:lnTo>
                <a:lnTo>
                  <a:pt x="6740" y="382"/>
                </a:lnTo>
                <a:lnTo>
                  <a:pt x="6746" y="396"/>
                </a:lnTo>
                <a:lnTo>
                  <a:pt x="6752" y="412"/>
                </a:lnTo>
                <a:lnTo>
                  <a:pt x="6768" y="438"/>
                </a:lnTo>
                <a:lnTo>
                  <a:pt x="6770" y="446"/>
                </a:lnTo>
                <a:lnTo>
                  <a:pt x="6770" y="448"/>
                </a:lnTo>
                <a:lnTo>
                  <a:pt x="6768" y="450"/>
                </a:lnTo>
                <a:lnTo>
                  <a:pt x="6764" y="450"/>
                </a:lnTo>
                <a:lnTo>
                  <a:pt x="6760" y="446"/>
                </a:lnTo>
                <a:lnTo>
                  <a:pt x="6752" y="438"/>
                </a:lnTo>
                <a:lnTo>
                  <a:pt x="6732" y="412"/>
                </a:lnTo>
                <a:lnTo>
                  <a:pt x="6720" y="400"/>
                </a:lnTo>
                <a:lnTo>
                  <a:pt x="6710" y="388"/>
                </a:lnTo>
                <a:lnTo>
                  <a:pt x="6704" y="386"/>
                </a:lnTo>
                <a:lnTo>
                  <a:pt x="6698" y="382"/>
                </a:lnTo>
                <a:lnTo>
                  <a:pt x="6694" y="382"/>
                </a:lnTo>
                <a:lnTo>
                  <a:pt x="6688" y="382"/>
                </a:lnTo>
                <a:lnTo>
                  <a:pt x="6684" y="384"/>
                </a:lnTo>
                <a:lnTo>
                  <a:pt x="6680" y="388"/>
                </a:lnTo>
                <a:lnTo>
                  <a:pt x="6674" y="396"/>
                </a:lnTo>
                <a:lnTo>
                  <a:pt x="6672" y="406"/>
                </a:lnTo>
                <a:lnTo>
                  <a:pt x="6670" y="414"/>
                </a:lnTo>
                <a:lnTo>
                  <a:pt x="6670" y="424"/>
                </a:lnTo>
                <a:lnTo>
                  <a:pt x="6668" y="424"/>
                </a:lnTo>
                <a:lnTo>
                  <a:pt x="6666" y="416"/>
                </a:lnTo>
                <a:lnTo>
                  <a:pt x="6660" y="408"/>
                </a:lnTo>
                <a:lnTo>
                  <a:pt x="6652" y="402"/>
                </a:lnTo>
                <a:lnTo>
                  <a:pt x="6644" y="398"/>
                </a:lnTo>
                <a:lnTo>
                  <a:pt x="6638" y="396"/>
                </a:lnTo>
                <a:lnTo>
                  <a:pt x="6634" y="394"/>
                </a:lnTo>
                <a:lnTo>
                  <a:pt x="6634" y="392"/>
                </a:lnTo>
                <a:lnTo>
                  <a:pt x="6646" y="390"/>
                </a:lnTo>
                <a:lnTo>
                  <a:pt x="6656" y="386"/>
                </a:lnTo>
                <a:lnTo>
                  <a:pt x="6664" y="384"/>
                </a:lnTo>
                <a:lnTo>
                  <a:pt x="6668" y="380"/>
                </a:lnTo>
                <a:lnTo>
                  <a:pt x="6668" y="376"/>
                </a:lnTo>
                <a:lnTo>
                  <a:pt x="6668" y="374"/>
                </a:lnTo>
                <a:lnTo>
                  <a:pt x="6662" y="374"/>
                </a:lnTo>
                <a:lnTo>
                  <a:pt x="6654" y="374"/>
                </a:lnTo>
                <a:lnTo>
                  <a:pt x="6642" y="376"/>
                </a:lnTo>
                <a:lnTo>
                  <a:pt x="6630" y="380"/>
                </a:lnTo>
                <a:lnTo>
                  <a:pt x="6622" y="380"/>
                </a:lnTo>
                <a:lnTo>
                  <a:pt x="6618" y="378"/>
                </a:lnTo>
                <a:lnTo>
                  <a:pt x="6614" y="376"/>
                </a:lnTo>
                <a:lnTo>
                  <a:pt x="6612" y="374"/>
                </a:lnTo>
                <a:lnTo>
                  <a:pt x="6610" y="374"/>
                </a:lnTo>
                <a:lnTo>
                  <a:pt x="6606" y="374"/>
                </a:lnTo>
                <a:lnTo>
                  <a:pt x="6600" y="378"/>
                </a:lnTo>
                <a:lnTo>
                  <a:pt x="6594" y="382"/>
                </a:lnTo>
                <a:lnTo>
                  <a:pt x="6590" y="382"/>
                </a:lnTo>
                <a:lnTo>
                  <a:pt x="6586" y="380"/>
                </a:lnTo>
                <a:lnTo>
                  <a:pt x="6584" y="378"/>
                </a:lnTo>
                <a:lnTo>
                  <a:pt x="6580" y="376"/>
                </a:lnTo>
                <a:lnTo>
                  <a:pt x="6576" y="374"/>
                </a:lnTo>
                <a:lnTo>
                  <a:pt x="6568" y="376"/>
                </a:lnTo>
                <a:lnTo>
                  <a:pt x="6558" y="382"/>
                </a:lnTo>
                <a:lnTo>
                  <a:pt x="6548" y="388"/>
                </a:lnTo>
                <a:lnTo>
                  <a:pt x="6542" y="394"/>
                </a:lnTo>
                <a:lnTo>
                  <a:pt x="6538" y="400"/>
                </a:lnTo>
                <a:lnTo>
                  <a:pt x="6538" y="404"/>
                </a:lnTo>
                <a:lnTo>
                  <a:pt x="6542" y="410"/>
                </a:lnTo>
                <a:lnTo>
                  <a:pt x="6546" y="416"/>
                </a:lnTo>
                <a:lnTo>
                  <a:pt x="6556" y="428"/>
                </a:lnTo>
                <a:lnTo>
                  <a:pt x="6562" y="434"/>
                </a:lnTo>
                <a:lnTo>
                  <a:pt x="6568" y="434"/>
                </a:lnTo>
                <a:lnTo>
                  <a:pt x="6574" y="432"/>
                </a:lnTo>
                <a:lnTo>
                  <a:pt x="6580" y="428"/>
                </a:lnTo>
                <a:lnTo>
                  <a:pt x="6586" y="420"/>
                </a:lnTo>
                <a:lnTo>
                  <a:pt x="6588" y="420"/>
                </a:lnTo>
                <a:lnTo>
                  <a:pt x="6586" y="426"/>
                </a:lnTo>
                <a:close/>
                <a:moveTo>
                  <a:pt x="6576" y="498"/>
                </a:moveTo>
                <a:lnTo>
                  <a:pt x="6576" y="498"/>
                </a:lnTo>
                <a:lnTo>
                  <a:pt x="6590" y="504"/>
                </a:lnTo>
                <a:lnTo>
                  <a:pt x="6596" y="506"/>
                </a:lnTo>
                <a:lnTo>
                  <a:pt x="6598" y="504"/>
                </a:lnTo>
                <a:lnTo>
                  <a:pt x="6596" y="498"/>
                </a:lnTo>
                <a:lnTo>
                  <a:pt x="6590" y="492"/>
                </a:lnTo>
                <a:lnTo>
                  <a:pt x="6584" y="486"/>
                </a:lnTo>
                <a:lnTo>
                  <a:pt x="6578" y="482"/>
                </a:lnTo>
                <a:lnTo>
                  <a:pt x="6572" y="480"/>
                </a:lnTo>
                <a:lnTo>
                  <a:pt x="6566" y="478"/>
                </a:lnTo>
                <a:lnTo>
                  <a:pt x="6562" y="474"/>
                </a:lnTo>
                <a:lnTo>
                  <a:pt x="6554" y="462"/>
                </a:lnTo>
                <a:lnTo>
                  <a:pt x="6550" y="456"/>
                </a:lnTo>
                <a:lnTo>
                  <a:pt x="6546" y="452"/>
                </a:lnTo>
                <a:lnTo>
                  <a:pt x="6540" y="448"/>
                </a:lnTo>
                <a:lnTo>
                  <a:pt x="6534" y="450"/>
                </a:lnTo>
                <a:lnTo>
                  <a:pt x="6530" y="454"/>
                </a:lnTo>
                <a:lnTo>
                  <a:pt x="6532" y="458"/>
                </a:lnTo>
                <a:lnTo>
                  <a:pt x="6544" y="480"/>
                </a:lnTo>
                <a:lnTo>
                  <a:pt x="6550" y="490"/>
                </a:lnTo>
                <a:lnTo>
                  <a:pt x="6552" y="492"/>
                </a:lnTo>
                <a:lnTo>
                  <a:pt x="6554" y="490"/>
                </a:lnTo>
                <a:lnTo>
                  <a:pt x="6556" y="490"/>
                </a:lnTo>
                <a:lnTo>
                  <a:pt x="6560" y="490"/>
                </a:lnTo>
                <a:lnTo>
                  <a:pt x="6568" y="492"/>
                </a:lnTo>
                <a:lnTo>
                  <a:pt x="6576" y="498"/>
                </a:lnTo>
                <a:close/>
                <a:moveTo>
                  <a:pt x="6840" y="358"/>
                </a:moveTo>
                <a:lnTo>
                  <a:pt x="6840" y="358"/>
                </a:lnTo>
                <a:lnTo>
                  <a:pt x="6848" y="362"/>
                </a:lnTo>
                <a:lnTo>
                  <a:pt x="6850" y="364"/>
                </a:lnTo>
                <a:lnTo>
                  <a:pt x="6848" y="366"/>
                </a:lnTo>
                <a:lnTo>
                  <a:pt x="6846" y="366"/>
                </a:lnTo>
                <a:lnTo>
                  <a:pt x="6844" y="368"/>
                </a:lnTo>
                <a:lnTo>
                  <a:pt x="6846" y="370"/>
                </a:lnTo>
                <a:lnTo>
                  <a:pt x="6850" y="374"/>
                </a:lnTo>
                <a:lnTo>
                  <a:pt x="6860" y="380"/>
                </a:lnTo>
                <a:lnTo>
                  <a:pt x="6870" y="384"/>
                </a:lnTo>
                <a:lnTo>
                  <a:pt x="6880" y="386"/>
                </a:lnTo>
                <a:lnTo>
                  <a:pt x="6888" y="386"/>
                </a:lnTo>
                <a:lnTo>
                  <a:pt x="6898" y="384"/>
                </a:lnTo>
                <a:lnTo>
                  <a:pt x="6922" y="380"/>
                </a:lnTo>
                <a:lnTo>
                  <a:pt x="6936" y="378"/>
                </a:lnTo>
                <a:lnTo>
                  <a:pt x="6954" y="376"/>
                </a:lnTo>
                <a:lnTo>
                  <a:pt x="6980" y="376"/>
                </a:lnTo>
                <a:lnTo>
                  <a:pt x="6982" y="378"/>
                </a:lnTo>
                <a:lnTo>
                  <a:pt x="6980" y="380"/>
                </a:lnTo>
                <a:lnTo>
                  <a:pt x="6958" y="384"/>
                </a:lnTo>
                <a:lnTo>
                  <a:pt x="6920" y="392"/>
                </a:lnTo>
                <a:lnTo>
                  <a:pt x="6904" y="396"/>
                </a:lnTo>
                <a:lnTo>
                  <a:pt x="6900" y="398"/>
                </a:lnTo>
                <a:lnTo>
                  <a:pt x="6900" y="400"/>
                </a:lnTo>
                <a:lnTo>
                  <a:pt x="6902" y="402"/>
                </a:lnTo>
                <a:lnTo>
                  <a:pt x="6904" y="402"/>
                </a:lnTo>
                <a:lnTo>
                  <a:pt x="6916" y="406"/>
                </a:lnTo>
                <a:lnTo>
                  <a:pt x="6954" y="410"/>
                </a:lnTo>
                <a:lnTo>
                  <a:pt x="6992" y="412"/>
                </a:lnTo>
                <a:lnTo>
                  <a:pt x="7008" y="414"/>
                </a:lnTo>
                <a:lnTo>
                  <a:pt x="7022" y="418"/>
                </a:lnTo>
                <a:lnTo>
                  <a:pt x="7044" y="428"/>
                </a:lnTo>
                <a:lnTo>
                  <a:pt x="7054" y="430"/>
                </a:lnTo>
                <a:lnTo>
                  <a:pt x="7064" y="432"/>
                </a:lnTo>
                <a:lnTo>
                  <a:pt x="7074" y="430"/>
                </a:lnTo>
                <a:lnTo>
                  <a:pt x="7086" y="424"/>
                </a:lnTo>
                <a:lnTo>
                  <a:pt x="7096" y="416"/>
                </a:lnTo>
                <a:lnTo>
                  <a:pt x="7104" y="412"/>
                </a:lnTo>
                <a:lnTo>
                  <a:pt x="7108" y="412"/>
                </a:lnTo>
                <a:lnTo>
                  <a:pt x="7114" y="412"/>
                </a:lnTo>
                <a:lnTo>
                  <a:pt x="7124" y="416"/>
                </a:lnTo>
                <a:lnTo>
                  <a:pt x="7130" y="416"/>
                </a:lnTo>
                <a:lnTo>
                  <a:pt x="7140" y="414"/>
                </a:lnTo>
                <a:lnTo>
                  <a:pt x="7148" y="410"/>
                </a:lnTo>
                <a:lnTo>
                  <a:pt x="7152" y="406"/>
                </a:lnTo>
                <a:lnTo>
                  <a:pt x="7154" y="402"/>
                </a:lnTo>
                <a:lnTo>
                  <a:pt x="7154" y="398"/>
                </a:lnTo>
                <a:lnTo>
                  <a:pt x="7156" y="394"/>
                </a:lnTo>
                <a:lnTo>
                  <a:pt x="7160" y="388"/>
                </a:lnTo>
                <a:lnTo>
                  <a:pt x="7172" y="382"/>
                </a:lnTo>
                <a:lnTo>
                  <a:pt x="7190" y="376"/>
                </a:lnTo>
                <a:lnTo>
                  <a:pt x="7202" y="370"/>
                </a:lnTo>
                <a:lnTo>
                  <a:pt x="7206" y="366"/>
                </a:lnTo>
                <a:lnTo>
                  <a:pt x="7206" y="360"/>
                </a:lnTo>
                <a:lnTo>
                  <a:pt x="7202" y="356"/>
                </a:lnTo>
                <a:lnTo>
                  <a:pt x="7194" y="350"/>
                </a:lnTo>
                <a:lnTo>
                  <a:pt x="7186" y="348"/>
                </a:lnTo>
                <a:lnTo>
                  <a:pt x="7178" y="346"/>
                </a:lnTo>
                <a:lnTo>
                  <a:pt x="7168" y="346"/>
                </a:lnTo>
                <a:lnTo>
                  <a:pt x="7152" y="346"/>
                </a:lnTo>
                <a:lnTo>
                  <a:pt x="7136" y="342"/>
                </a:lnTo>
                <a:lnTo>
                  <a:pt x="7116" y="336"/>
                </a:lnTo>
                <a:lnTo>
                  <a:pt x="7090" y="330"/>
                </a:lnTo>
                <a:lnTo>
                  <a:pt x="7080" y="330"/>
                </a:lnTo>
                <a:lnTo>
                  <a:pt x="7072" y="330"/>
                </a:lnTo>
                <a:lnTo>
                  <a:pt x="7068" y="334"/>
                </a:lnTo>
                <a:lnTo>
                  <a:pt x="7066" y="338"/>
                </a:lnTo>
                <a:lnTo>
                  <a:pt x="7062" y="344"/>
                </a:lnTo>
                <a:lnTo>
                  <a:pt x="7058" y="346"/>
                </a:lnTo>
                <a:lnTo>
                  <a:pt x="7050" y="346"/>
                </a:lnTo>
                <a:lnTo>
                  <a:pt x="7044" y="344"/>
                </a:lnTo>
                <a:lnTo>
                  <a:pt x="7042" y="342"/>
                </a:lnTo>
                <a:lnTo>
                  <a:pt x="7042" y="338"/>
                </a:lnTo>
                <a:lnTo>
                  <a:pt x="7044" y="334"/>
                </a:lnTo>
                <a:lnTo>
                  <a:pt x="7046" y="326"/>
                </a:lnTo>
                <a:lnTo>
                  <a:pt x="7046" y="324"/>
                </a:lnTo>
                <a:lnTo>
                  <a:pt x="7044" y="320"/>
                </a:lnTo>
                <a:lnTo>
                  <a:pt x="7034" y="318"/>
                </a:lnTo>
                <a:lnTo>
                  <a:pt x="7028" y="318"/>
                </a:lnTo>
                <a:lnTo>
                  <a:pt x="7024" y="318"/>
                </a:lnTo>
                <a:lnTo>
                  <a:pt x="7020" y="322"/>
                </a:lnTo>
                <a:lnTo>
                  <a:pt x="7016" y="326"/>
                </a:lnTo>
                <a:lnTo>
                  <a:pt x="7012" y="332"/>
                </a:lnTo>
                <a:lnTo>
                  <a:pt x="7012" y="340"/>
                </a:lnTo>
                <a:lnTo>
                  <a:pt x="7010" y="354"/>
                </a:lnTo>
                <a:lnTo>
                  <a:pt x="7008" y="356"/>
                </a:lnTo>
                <a:lnTo>
                  <a:pt x="7006" y="358"/>
                </a:lnTo>
                <a:lnTo>
                  <a:pt x="7002" y="356"/>
                </a:lnTo>
                <a:lnTo>
                  <a:pt x="6998" y="354"/>
                </a:lnTo>
                <a:lnTo>
                  <a:pt x="6990" y="342"/>
                </a:lnTo>
                <a:lnTo>
                  <a:pt x="6984" y="336"/>
                </a:lnTo>
                <a:lnTo>
                  <a:pt x="6980" y="334"/>
                </a:lnTo>
                <a:lnTo>
                  <a:pt x="6976" y="334"/>
                </a:lnTo>
                <a:lnTo>
                  <a:pt x="6970" y="336"/>
                </a:lnTo>
                <a:lnTo>
                  <a:pt x="6964" y="336"/>
                </a:lnTo>
                <a:lnTo>
                  <a:pt x="6952" y="336"/>
                </a:lnTo>
                <a:lnTo>
                  <a:pt x="6938" y="332"/>
                </a:lnTo>
                <a:lnTo>
                  <a:pt x="6918" y="326"/>
                </a:lnTo>
                <a:lnTo>
                  <a:pt x="6900" y="320"/>
                </a:lnTo>
                <a:lnTo>
                  <a:pt x="6894" y="318"/>
                </a:lnTo>
                <a:lnTo>
                  <a:pt x="6892" y="320"/>
                </a:lnTo>
                <a:lnTo>
                  <a:pt x="6892" y="322"/>
                </a:lnTo>
                <a:lnTo>
                  <a:pt x="6896" y="328"/>
                </a:lnTo>
                <a:lnTo>
                  <a:pt x="6900" y="334"/>
                </a:lnTo>
                <a:lnTo>
                  <a:pt x="6902" y="338"/>
                </a:lnTo>
                <a:lnTo>
                  <a:pt x="6900" y="340"/>
                </a:lnTo>
                <a:lnTo>
                  <a:pt x="6898" y="338"/>
                </a:lnTo>
                <a:lnTo>
                  <a:pt x="6884" y="334"/>
                </a:lnTo>
                <a:lnTo>
                  <a:pt x="6872" y="328"/>
                </a:lnTo>
                <a:lnTo>
                  <a:pt x="6868" y="328"/>
                </a:lnTo>
                <a:lnTo>
                  <a:pt x="6868" y="332"/>
                </a:lnTo>
                <a:lnTo>
                  <a:pt x="6872" y="336"/>
                </a:lnTo>
                <a:lnTo>
                  <a:pt x="6876" y="342"/>
                </a:lnTo>
                <a:lnTo>
                  <a:pt x="6878" y="346"/>
                </a:lnTo>
                <a:lnTo>
                  <a:pt x="6878" y="348"/>
                </a:lnTo>
                <a:lnTo>
                  <a:pt x="6876" y="348"/>
                </a:lnTo>
                <a:lnTo>
                  <a:pt x="6864" y="346"/>
                </a:lnTo>
                <a:lnTo>
                  <a:pt x="6850" y="342"/>
                </a:lnTo>
                <a:lnTo>
                  <a:pt x="6840" y="342"/>
                </a:lnTo>
                <a:lnTo>
                  <a:pt x="6832" y="342"/>
                </a:lnTo>
                <a:lnTo>
                  <a:pt x="6828" y="344"/>
                </a:lnTo>
                <a:lnTo>
                  <a:pt x="6826" y="346"/>
                </a:lnTo>
                <a:lnTo>
                  <a:pt x="6828" y="350"/>
                </a:lnTo>
                <a:lnTo>
                  <a:pt x="6832" y="354"/>
                </a:lnTo>
                <a:lnTo>
                  <a:pt x="6840" y="358"/>
                </a:lnTo>
                <a:close/>
                <a:moveTo>
                  <a:pt x="7084" y="1064"/>
                </a:moveTo>
                <a:lnTo>
                  <a:pt x="7084" y="1064"/>
                </a:lnTo>
                <a:lnTo>
                  <a:pt x="7080" y="1062"/>
                </a:lnTo>
                <a:lnTo>
                  <a:pt x="7076" y="1062"/>
                </a:lnTo>
                <a:lnTo>
                  <a:pt x="7074" y="1062"/>
                </a:lnTo>
                <a:lnTo>
                  <a:pt x="7074" y="1064"/>
                </a:lnTo>
                <a:lnTo>
                  <a:pt x="7078" y="1066"/>
                </a:lnTo>
                <a:lnTo>
                  <a:pt x="7082" y="1068"/>
                </a:lnTo>
                <a:lnTo>
                  <a:pt x="7086" y="1066"/>
                </a:lnTo>
                <a:lnTo>
                  <a:pt x="7084" y="1064"/>
                </a:lnTo>
                <a:close/>
                <a:moveTo>
                  <a:pt x="6940" y="1148"/>
                </a:moveTo>
                <a:lnTo>
                  <a:pt x="6940" y="1148"/>
                </a:lnTo>
                <a:lnTo>
                  <a:pt x="6944" y="1144"/>
                </a:lnTo>
                <a:lnTo>
                  <a:pt x="6946" y="1140"/>
                </a:lnTo>
                <a:lnTo>
                  <a:pt x="6944" y="1138"/>
                </a:lnTo>
                <a:lnTo>
                  <a:pt x="6942" y="1138"/>
                </a:lnTo>
                <a:lnTo>
                  <a:pt x="6940" y="1142"/>
                </a:lnTo>
                <a:lnTo>
                  <a:pt x="6938" y="1146"/>
                </a:lnTo>
                <a:lnTo>
                  <a:pt x="6938" y="1148"/>
                </a:lnTo>
                <a:lnTo>
                  <a:pt x="6940" y="1148"/>
                </a:lnTo>
                <a:close/>
                <a:moveTo>
                  <a:pt x="6956" y="1136"/>
                </a:moveTo>
                <a:lnTo>
                  <a:pt x="6956" y="1136"/>
                </a:lnTo>
                <a:lnTo>
                  <a:pt x="6958" y="1136"/>
                </a:lnTo>
                <a:lnTo>
                  <a:pt x="6958" y="1134"/>
                </a:lnTo>
                <a:lnTo>
                  <a:pt x="6954" y="1132"/>
                </a:lnTo>
                <a:lnTo>
                  <a:pt x="6952" y="1130"/>
                </a:lnTo>
                <a:lnTo>
                  <a:pt x="6948" y="1132"/>
                </a:lnTo>
                <a:lnTo>
                  <a:pt x="6948" y="1134"/>
                </a:lnTo>
                <a:lnTo>
                  <a:pt x="6950" y="1136"/>
                </a:lnTo>
                <a:lnTo>
                  <a:pt x="6956" y="1136"/>
                </a:lnTo>
                <a:close/>
                <a:moveTo>
                  <a:pt x="6912" y="1136"/>
                </a:moveTo>
                <a:lnTo>
                  <a:pt x="6912" y="1136"/>
                </a:lnTo>
                <a:lnTo>
                  <a:pt x="6910" y="1134"/>
                </a:lnTo>
                <a:lnTo>
                  <a:pt x="6906" y="1136"/>
                </a:lnTo>
                <a:lnTo>
                  <a:pt x="6902" y="1138"/>
                </a:lnTo>
                <a:lnTo>
                  <a:pt x="6898" y="1142"/>
                </a:lnTo>
                <a:lnTo>
                  <a:pt x="6898" y="1144"/>
                </a:lnTo>
                <a:lnTo>
                  <a:pt x="6900" y="1144"/>
                </a:lnTo>
                <a:lnTo>
                  <a:pt x="6904" y="1142"/>
                </a:lnTo>
                <a:lnTo>
                  <a:pt x="6908" y="1138"/>
                </a:lnTo>
                <a:lnTo>
                  <a:pt x="6912" y="1136"/>
                </a:lnTo>
                <a:close/>
                <a:moveTo>
                  <a:pt x="6886" y="1114"/>
                </a:moveTo>
                <a:lnTo>
                  <a:pt x="6886" y="1114"/>
                </a:lnTo>
                <a:lnTo>
                  <a:pt x="6882" y="1116"/>
                </a:lnTo>
                <a:lnTo>
                  <a:pt x="6880" y="1118"/>
                </a:lnTo>
                <a:lnTo>
                  <a:pt x="6878" y="1122"/>
                </a:lnTo>
                <a:lnTo>
                  <a:pt x="6878" y="1124"/>
                </a:lnTo>
                <a:lnTo>
                  <a:pt x="6880" y="1124"/>
                </a:lnTo>
                <a:lnTo>
                  <a:pt x="6884" y="1122"/>
                </a:lnTo>
                <a:lnTo>
                  <a:pt x="6886" y="1120"/>
                </a:lnTo>
                <a:lnTo>
                  <a:pt x="6886" y="1118"/>
                </a:lnTo>
                <a:lnTo>
                  <a:pt x="6886" y="1114"/>
                </a:lnTo>
                <a:close/>
                <a:moveTo>
                  <a:pt x="6874" y="1126"/>
                </a:moveTo>
                <a:lnTo>
                  <a:pt x="6874" y="1126"/>
                </a:lnTo>
                <a:lnTo>
                  <a:pt x="6872" y="1124"/>
                </a:lnTo>
                <a:lnTo>
                  <a:pt x="6870" y="1126"/>
                </a:lnTo>
                <a:lnTo>
                  <a:pt x="6868" y="1126"/>
                </a:lnTo>
                <a:lnTo>
                  <a:pt x="6866" y="1126"/>
                </a:lnTo>
                <a:lnTo>
                  <a:pt x="6864" y="1126"/>
                </a:lnTo>
                <a:lnTo>
                  <a:pt x="6862" y="1128"/>
                </a:lnTo>
                <a:lnTo>
                  <a:pt x="6862" y="1130"/>
                </a:lnTo>
                <a:lnTo>
                  <a:pt x="6862" y="1132"/>
                </a:lnTo>
                <a:lnTo>
                  <a:pt x="6864" y="1132"/>
                </a:lnTo>
                <a:lnTo>
                  <a:pt x="6868" y="1130"/>
                </a:lnTo>
                <a:lnTo>
                  <a:pt x="6872" y="1128"/>
                </a:lnTo>
                <a:lnTo>
                  <a:pt x="6874" y="1126"/>
                </a:lnTo>
                <a:close/>
                <a:moveTo>
                  <a:pt x="6800" y="1216"/>
                </a:moveTo>
                <a:lnTo>
                  <a:pt x="6800" y="1216"/>
                </a:lnTo>
                <a:lnTo>
                  <a:pt x="6804" y="1216"/>
                </a:lnTo>
                <a:lnTo>
                  <a:pt x="6808" y="1216"/>
                </a:lnTo>
                <a:lnTo>
                  <a:pt x="6810" y="1214"/>
                </a:lnTo>
                <a:lnTo>
                  <a:pt x="6808" y="1212"/>
                </a:lnTo>
                <a:lnTo>
                  <a:pt x="6804" y="1210"/>
                </a:lnTo>
                <a:lnTo>
                  <a:pt x="6802" y="1212"/>
                </a:lnTo>
                <a:lnTo>
                  <a:pt x="6800" y="1214"/>
                </a:lnTo>
                <a:lnTo>
                  <a:pt x="6800" y="1216"/>
                </a:lnTo>
                <a:close/>
                <a:moveTo>
                  <a:pt x="6786" y="1222"/>
                </a:moveTo>
                <a:lnTo>
                  <a:pt x="6786" y="1222"/>
                </a:lnTo>
                <a:lnTo>
                  <a:pt x="6786" y="1224"/>
                </a:lnTo>
                <a:lnTo>
                  <a:pt x="6788" y="1226"/>
                </a:lnTo>
                <a:lnTo>
                  <a:pt x="6796" y="1224"/>
                </a:lnTo>
                <a:lnTo>
                  <a:pt x="6798" y="1224"/>
                </a:lnTo>
                <a:lnTo>
                  <a:pt x="6798" y="1222"/>
                </a:lnTo>
                <a:lnTo>
                  <a:pt x="6796" y="1220"/>
                </a:lnTo>
                <a:lnTo>
                  <a:pt x="6790" y="1218"/>
                </a:lnTo>
                <a:lnTo>
                  <a:pt x="6788" y="1220"/>
                </a:lnTo>
                <a:lnTo>
                  <a:pt x="6786" y="1222"/>
                </a:lnTo>
                <a:close/>
                <a:moveTo>
                  <a:pt x="6714" y="1284"/>
                </a:moveTo>
                <a:lnTo>
                  <a:pt x="6714" y="1284"/>
                </a:lnTo>
                <a:lnTo>
                  <a:pt x="6718" y="1282"/>
                </a:lnTo>
                <a:lnTo>
                  <a:pt x="6714" y="1278"/>
                </a:lnTo>
                <a:lnTo>
                  <a:pt x="6712" y="1278"/>
                </a:lnTo>
                <a:lnTo>
                  <a:pt x="6710" y="1280"/>
                </a:lnTo>
                <a:lnTo>
                  <a:pt x="6710" y="1282"/>
                </a:lnTo>
                <a:lnTo>
                  <a:pt x="6714" y="1284"/>
                </a:lnTo>
                <a:close/>
                <a:moveTo>
                  <a:pt x="6764" y="1208"/>
                </a:moveTo>
                <a:lnTo>
                  <a:pt x="6764" y="1208"/>
                </a:lnTo>
                <a:lnTo>
                  <a:pt x="6764" y="1210"/>
                </a:lnTo>
                <a:lnTo>
                  <a:pt x="6768" y="1212"/>
                </a:lnTo>
                <a:lnTo>
                  <a:pt x="6772" y="1214"/>
                </a:lnTo>
                <a:lnTo>
                  <a:pt x="6776" y="1212"/>
                </a:lnTo>
                <a:lnTo>
                  <a:pt x="6776" y="1210"/>
                </a:lnTo>
                <a:lnTo>
                  <a:pt x="6772" y="1208"/>
                </a:lnTo>
                <a:lnTo>
                  <a:pt x="6768" y="1208"/>
                </a:lnTo>
                <a:lnTo>
                  <a:pt x="6764" y="1208"/>
                </a:lnTo>
                <a:close/>
                <a:moveTo>
                  <a:pt x="6900" y="1126"/>
                </a:moveTo>
                <a:lnTo>
                  <a:pt x="6900" y="1126"/>
                </a:lnTo>
                <a:lnTo>
                  <a:pt x="6900" y="1124"/>
                </a:lnTo>
                <a:lnTo>
                  <a:pt x="6896" y="1122"/>
                </a:lnTo>
                <a:lnTo>
                  <a:pt x="6894" y="1120"/>
                </a:lnTo>
                <a:lnTo>
                  <a:pt x="6890" y="1122"/>
                </a:lnTo>
                <a:lnTo>
                  <a:pt x="6890" y="1124"/>
                </a:lnTo>
                <a:lnTo>
                  <a:pt x="6894" y="1126"/>
                </a:lnTo>
                <a:lnTo>
                  <a:pt x="6898" y="1126"/>
                </a:lnTo>
                <a:lnTo>
                  <a:pt x="6900" y="1126"/>
                </a:lnTo>
                <a:close/>
                <a:moveTo>
                  <a:pt x="6680" y="1258"/>
                </a:moveTo>
                <a:lnTo>
                  <a:pt x="6680" y="1258"/>
                </a:lnTo>
                <a:lnTo>
                  <a:pt x="6680" y="1256"/>
                </a:lnTo>
                <a:lnTo>
                  <a:pt x="6678" y="1254"/>
                </a:lnTo>
                <a:lnTo>
                  <a:pt x="6676" y="1254"/>
                </a:lnTo>
                <a:lnTo>
                  <a:pt x="6674" y="1256"/>
                </a:lnTo>
                <a:lnTo>
                  <a:pt x="6674" y="1258"/>
                </a:lnTo>
                <a:lnTo>
                  <a:pt x="6676" y="1260"/>
                </a:lnTo>
                <a:lnTo>
                  <a:pt x="6678" y="1260"/>
                </a:lnTo>
                <a:lnTo>
                  <a:pt x="6680" y="1258"/>
                </a:lnTo>
                <a:close/>
                <a:moveTo>
                  <a:pt x="7072" y="1080"/>
                </a:moveTo>
                <a:lnTo>
                  <a:pt x="7072" y="1080"/>
                </a:lnTo>
                <a:lnTo>
                  <a:pt x="7068" y="1080"/>
                </a:lnTo>
                <a:lnTo>
                  <a:pt x="7066" y="1080"/>
                </a:lnTo>
                <a:lnTo>
                  <a:pt x="7064" y="1084"/>
                </a:lnTo>
                <a:lnTo>
                  <a:pt x="7064" y="1086"/>
                </a:lnTo>
                <a:lnTo>
                  <a:pt x="7068" y="1094"/>
                </a:lnTo>
                <a:lnTo>
                  <a:pt x="7070" y="1096"/>
                </a:lnTo>
                <a:lnTo>
                  <a:pt x="7072" y="1096"/>
                </a:lnTo>
                <a:lnTo>
                  <a:pt x="7078" y="1094"/>
                </a:lnTo>
                <a:lnTo>
                  <a:pt x="7080" y="1088"/>
                </a:lnTo>
                <a:lnTo>
                  <a:pt x="7080" y="1086"/>
                </a:lnTo>
                <a:lnTo>
                  <a:pt x="7080" y="1084"/>
                </a:lnTo>
                <a:lnTo>
                  <a:pt x="7078" y="1082"/>
                </a:lnTo>
                <a:lnTo>
                  <a:pt x="7072" y="1080"/>
                </a:lnTo>
                <a:close/>
                <a:moveTo>
                  <a:pt x="7054" y="1108"/>
                </a:moveTo>
                <a:lnTo>
                  <a:pt x="7054" y="1108"/>
                </a:lnTo>
                <a:lnTo>
                  <a:pt x="7062" y="1098"/>
                </a:lnTo>
                <a:lnTo>
                  <a:pt x="7064" y="1094"/>
                </a:lnTo>
                <a:lnTo>
                  <a:pt x="7064" y="1092"/>
                </a:lnTo>
                <a:lnTo>
                  <a:pt x="7060" y="1090"/>
                </a:lnTo>
                <a:lnTo>
                  <a:pt x="7056" y="1086"/>
                </a:lnTo>
                <a:lnTo>
                  <a:pt x="7056" y="1088"/>
                </a:lnTo>
                <a:lnTo>
                  <a:pt x="7054" y="1090"/>
                </a:lnTo>
                <a:lnTo>
                  <a:pt x="7048" y="1094"/>
                </a:lnTo>
                <a:lnTo>
                  <a:pt x="7038" y="1098"/>
                </a:lnTo>
                <a:lnTo>
                  <a:pt x="7034" y="1100"/>
                </a:lnTo>
                <a:lnTo>
                  <a:pt x="7034" y="1102"/>
                </a:lnTo>
                <a:lnTo>
                  <a:pt x="7034" y="1106"/>
                </a:lnTo>
                <a:lnTo>
                  <a:pt x="7040" y="1110"/>
                </a:lnTo>
                <a:lnTo>
                  <a:pt x="7048" y="1112"/>
                </a:lnTo>
                <a:lnTo>
                  <a:pt x="7050" y="1112"/>
                </a:lnTo>
                <a:lnTo>
                  <a:pt x="7054" y="1108"/>
                </a:lnTo>
                <a:close/>
                <a:moveTo>
                  <a:pt x="7036" y="1110"/>
                </a:moveTo>
                <a:lnTo>
                  <a:pt x="7036" y="1110"/>
                </a:lnTo>
                <a:lnTo>
                  <a:pt x="7032" y="1108"/>
                </a:lnTo>
                <a:lnTo>
                  <a:pt x="7028" y="1106"/>
                </a:lnTo>
                <a:lnTo>
                  <a:pt x="7022" y="1106"/>
                </a:lnTo>
                <a:lnTo>
                  <a:pt x="7014" y="1108"/>
                </a:lnTo>
                <a:lnTo>
                  <a:pt x="7012" y="1110"/>
                </a:lnTo>
                <a:lnTo>
                  <a:pt x="7014" y="1112"/>
                </a:lnTo>
                <a:lnTo>
                  <a:pt x="7024" y="1114"/>
                </a:lnTo>
                <a:lnTo>
                  <a:pt x="7034" y="1114"/>
                </a:lnTo>
                <a:lnTo>
                  <a:pt x="7036" y="1112"/>
                </a:lnTo>
                <a:lnTo>
                  <a:pt x="7036" y="1110"/>
                </a:lnTo>
                <a:close/>
                <a:moveTo>
                  <a:pt x="7010" y="1098"/>
                </a:moveTo>
                <a:lnTo>
                  <a:pt x="7010" y="1098"/>
                </a:lnTo>
                <a:lnTo>
                  <a:pt x="7014" y="1096"/>
                </a:lnTo>
                <a:lnTo>
                  <a:pt x="7018" y="1094"/>
                </a:lnTo>
                <a:lnTo>
                  <a:pt x="7022" y="1092"/>
                </a:lnTo>
                <a:lnTo>
                  <a:pt x="7026" y="1094"/>
                </a:lnTo>
                <a:lnTo>
                  <a:pt x="7030" y="1094"/>
                </a:lnTo>
                <a:lnTo>
                  <a:pt x="7034" y="1094"/>
                </a:lnTo>
                <a:lnTo>
                  <a:pt x="7048" y="1082"/>
                </a:lnTo>
                <a:lnTo>
                  <a:pt x="7056" y="1076"/>
                </a:lnTo>
                <a:lnTo>
                  <a:pt x="7056" y="1074"/>
                </a:lnTo>
                <a:lnTo>
                  <a:pt x="7052" y="1072"/>
                </a:lnTo>
                <a:lnTo>
                  <a:pt x="7046" y="1074"/>
                </a:lnTo>
                <a:lnTo>
                  <a:pt x="7042" y="1076"/>
                </a:lnTo>
                <a:lnTo>
                  <a:pt x="7042" y="1078"/>
                </a:lnTo>
                <a:lnTo>
                  <a:pt x="7040" y="1080"/>
                </a:lnTo>
                <a:lnTo>
                  <a:pt x="7034" y="1080"/>
                </a:lnTo>
                <a:lnTo>
                  <a:pt x="7032" y="1080"/>
                </a:lnTo>
                <a:lnTo>
                  <a:pt x="7030" y="1080"/>
                </a:lnTo>
                <a:lnTo>
                  <a:pt x="7028" y="1084"/>
                </a:lnTo>
                <a:lnTo>
                  <a:pt x="7026" y="1086"/>
                </a:lnTo>
                <a:lnTo>
                  <a:pt x="7024" y="1086"/>
                </a:lnTo>
                <a:lnTo>
                  <a:pt x="7022" y="1084"/>
                </a:lnTo>
                <a:lnTo>
                  <a:pt x="7018" y="1084"/>
                </a:lnTo>
                <a:lnTo>
                  <a:pt x="7002" y="1088"/>
                </a:lnTo>
                <a:lnTo>
                  <a:pt x="6998" y="1090"/>
                </a:lnTo>
                <a:lnTo>
                  <a:pt x="7002" y="1092"/>
                </a:lnTo>
                <a:lnTo>
                  <a:pt x="7006" y="1094"/>
                </a:lnTo>
                <a:lnTo>
                  <a:pt x="7004" y="1096"/>
                </a:lnTo>
                <a:lnTo>
                  <a:pt x="7004" y="1098"/>
                </a:lnTo>
                <a:lnTo>
                  <a:pt x="7010" y="1098"/>
                </a:lnTo>
                <a:close/>
                <a:moveTo>
                  <a:pt x="6948" y="1122"/>
                </a:moveTo>
                <a:lnTo>
                  <a:pt x="6948" y="1122"/>
                </a:lnTo>
                <a:lnTo>
                  <a:pt x="6948" y="1118"/>
                </a:lnTo>
                <a:lnTo>
                  <a:pt x="6946" y="1116"/>
                </a:lnTo>
                <a:lnTo>
                  <a:pt x="6942" y="1116"/>
                </a:lnTo>
                <a:lnTo>
                  <a:pt x="6936" y="1118"/>
                </a:lnTo>
                <a:lnTo>
                  <a:pt x="6932" y="1122"/>
                </a:lnTo>
                <a:lnTo>
                  <a:pt x="6932" y="1126"/>
                </a:lnTo>
                <a:lnTo>
                  <a:pt x="6934" y="1128"/>
                </a:lnTo>
                <a:lnTo>
                  <a:pt x="6940" y="1130"/>
                </a:lnTo>
                <a:lnTo>
                  <a:pt x="6944" y="1130"/>
                </a:lnTo>
                <a:lnTo>
                  <a:pt x="6946" y="1130"/>
                </a:lnTo>
                <a:lnTo>
                  <a:pt x="6948" y="1122"/>
                </a:lnTo>
                <a:close/>
                <a:moveTo>
                  <a:pt x="6920" y="1126"/>
                </a:moveTo>
                <a:lnTo>
                  <a:pt x="6920" y="1126"/>
                </a:lnTo>
                <a:lnTo>
                  <a:pt x="6922" y="1124"/>
                </a:lnTo>
                <a:lnTo>
                  <a:pt x="6922" y="1122"/>
                </a:lnTo>
                <a:lnTo>
                  <a:pt x="6912" y="1118"/>
                </a:lnTo>
                <a:lnTo>
                  <a:pt x="6908" y="1116"/>
                </a:lnTo>
                <a:lnTo>
                  <a:pt x="6904" y="1114"/>
                </a:lnTo>
                <a:lnTo>
                  <a:pt x="6900" y="1112"/>
                </a:lnTo>
                <a:lnTo>
                  <a:pt x="6900" y="1114"/>
                </a:lnTo>
                <a:lnTo>
                  <a:pt x="6900" y="1120"/>
                </a:lnTo>
                <a:lnTo>
                  <a:pt x="6906" y="1124"/>
                </a:lnTo>
                <a:lnTo>
                  <a:pt x="6912" y="1126"/>
                </a:lnTo>
                <a:lnTo>
                  <a:pt x="6920" y="1126"/>
                </a:lnTo>
                <a:close/>
                <a:moveTo>
                  <a:pt x="6898" y="1140"/>
                </a:moveTo>
                <a:lnTo>
                  <a:pt x="6898" y="1140"/>
                </a:lnTo>
                <a:lnTo>
                  <a:pt x="6904" y="1134"/>
                </a:lnTo>
                <a:lnTo>
                  <a:pt x="6902" y="1132"/>
                </a:lnTo>
                <a:lnTo>
                  <a:pt x="6900" y="1130"/>
                </a:lnTo>
                <a:lnTo>
                  <a:pt x="6896" y="1130"/>
                </a:lnTo>
                <a:lnTo>
                  <a:pt x="6892" y="1130"/>
                </a:lnTo>
                <a:lnTo>
                  <a:pt x="6890" y="1130"/>
                </a:lnTo>
                <a:lnTo>
                  <a:pt x="6886" y="1128"/>
                </a:lnTo>
                <a:lnTo>
                  <a:pt x="6884" y="1128"/>
                </a:lnTo>
                <a:lnTo>
                  <a:pt x="6882" y="1128"/>
                </a:lnTo>
                <a:lnTo>
                  <a:pt x="6880" y="1130"/>
                </a:lnTo>
                <a:lnTo>
                  <a:pt x="6876" y="1130"/>
                </a:lnTo>
                <a:lnTo>
                  <a:pt x="6874" y="1130"/>
                </a:lnTo>
                <a:lnTo>
                  <a:pt x="6872" y="1132"/>
                </a:lnTo>
                <a:lnTo>
                  <a:pt x="6872" y="1134"/>
                </a:lnTo>
                <a:lnTo>
                  <a:pt x="6868" y="1136"/>
                </a:lnTo>
                <a:lnTo>
                  <a:pt x="6866" y="1140"/>
                </a:lnTo>
                <a:lnTo>
                  <a:pt x="6870" y="1140"/>
                </a:lnTo>
                <a:lnTo>
                  <a:pt x="6874" y="1142"/>
                </a:lnTo>
                <a:lnTo>
                  <a:pt x="6880" y="1146"/>
                </a:lnTo>
                <a:lnTo>
                  <a:pt x="6884" y="1148"/>
                </a:lnTo>
                <a:lnTo>
                  <a:pt x="6888" y="1146"/>
                </a:lnTo>
                <a:lnTo>
                  <a:pt x="6898" y="1140"/>
                </a:lnTo>
                <a:close/>
                <a:moveTo>
                  <a:pt x="6854" y="1166"/>
                </a:moveTo>
                <a:lnTo>
                  <a:pt x="6854" y="1166"/>
                </a:lnTo>
                <a:lnTo>
                  <a:pt x="6860" y="1166"/>
                </a:lnTo>
                <a:lnTo>
                  <a:pt x="6864" y="1164"/>
                </a:lnTo>
                <a:lnTo>
                  <a:pt x="6866" y="1162"/>
                </a:lnTo>
                <a:lnTo>
                  <a:pt x="6868" y="1158"/>
                </a:lnTo>
                <a:lnTo>
                  <a:pt x="6874" y="1154"/>
                </a:lnTo>
                <a:lnTo>
                  <a:pt x="6876" y="1152"/>
                </a:lnTo>
                <a:lnTo>
                  <a:pt x="6876" y="1150"/>
                </a:lnTo>
                <a:lnTo>
                  <a:pt x="6876" y="1148"/>
                </a:lnTo>
                <a:lnTo>
                  <a:pt x="6872" y="1144"/>
                </a:lnTo>
                <a:lnTo>
                  <a:pt x="6866" y="1142"/>
                </a:lnTo>
                <a:lnTo>
                  <a:pt x="6864" y="1144"/>
                </a:lnTo>
                <a:lnTo>
                  <a:pt x="6864" y="1146"/>
                </a:lnTo>
                <a:lnTo>
                  <a:pt x="6862" y="1146"/>
                </a:lnTo>
                <a:lnTo>
                  <a:pt x="6858" y="1148"/>
                </a:lnTo>
                <a:lnTo>
                  <a:pt x="6856" y="1148"/>
                </a:lnTo>
                <a:lnTo>
                  <a:pt x="6856" y="1150"/>
                </a:lnTo>
                <a:lnTo>
                  <a:pt x="6854" y="1150"/>
                </a:lnTo>
                <a:lnTo>
                  <a:pt x="6852" y="1148"/>
                </a:lnTo>
                <a:lnTo>
                  <a:pt x="6848" y="1150"/>
                </a:lnTo>
                <a:lnTo>
                  <a:pt x="6846" y="1152"/>
                </a:lnTo>
                <a:lnTo>
                  <a:pt x="6846" y="1156"/>
                </a:lnTo>
                <a:lnTo>
                  <a:pt x="6844" y="1160"/>
                </a:lnTo>
                <a:lnTo>
                  <a:pt x="6840" y="1160"/>
                </a:lnTo>
                <a:lnTo>
                  <a:pt x="6838" y="1160"/>
                </a:lnTo>
                <a:lnTo>
                  <a:pt x="6836" y="1162"/>
                </a:lnTo>
                <a:lnTo>
                  <a:pt x="6836" y="1164"/>
                </a:lnTo>
                <a:lnTo>
                  <a:pt x="6838" y="1166"/>
                </a:lnTo>
                <a:lnTo>
                  <a:pt x="6854" y="1166"/>
                </a:lnTo>
                <a:close/>
                <a:moveTo>
                  <a:pt x="6834" y="1168"/>
                </a:moveTo>
                <a:lnTo>
                  <a:pt x="6834" y="1168"/>
                </a:lnTo>
                <a:lnTo>
                  <a:pt x="6832" y="1168"/>
                </a:lnTo>
                <a:lnTo>
                  <a:pt x="6832" y="1166"/>
                </a:lnTo>
                <a:lnTo>
                  <a:pt x="6830" y="1164"/>
                </a:lnTo>
                <a:lnTo>
                  <a:pt x="6828" y="1164"/>
                </a:lnTo>
                <a:lnTo>
                  <a:pt x="6826" y="1166"/>
                </a:lnTo>
                <a:lnTo>
                  <a:pt x="6824" y="1164"/>
                </a:lnTo>
                <a:lnTo>
                  <a:pt x="6822" y="1162"/>
                </a:lnTo>
                <a:lnTo>
                  <a:pt x="6822" y="1164"/>
                </a:lnTo>
                <a:lnTo>
                  <a:pt x="6820" y="1166"/>
                </a:lnTo>
                <a:lnTo>
                  <a:pt x="6818" y="1164"/>
                </a:lnTo>
                <a:lnTo>
                  <a:pt x="6814" y="1164"/>
                </a:lnTo>
                <a:lnTo>
                  <a:pt x="6814" y="1166"/>
                </a:lnTo>
                <a:lnTo>
                  <a:pt x="6814" y="1168"/>
                </a:lnTo>
                <a:lnTo>
                  <a:pt x="6812" y="1168"/>
                </a:lnTo>
                <a:lnTo>
                  <a:pt x="6810" y="1168"/>
                </a:lnTo>
                <a:lnTo>
                  <a:pt x="6804" y="1168"/>
                </a:lnTo>
                <a:lnTo>
                  <a:pt x="6804" y="1170"/>
                </a:lnTo>
                <a:lnTo>
                  <a:pt x="6806" y="1172"/>
                </a:lnTo>
                <a:lnTo>
                  <a:pt x="6808" y="1174"/>
                </a:lnTo>
                <a:lnTo>
                  <a:pt x="6808" y="1176"/>
                </a:lnTo>
                <a:lnTo>
                  <a:pt x="6804" y="1176"/>
                </a:lnTo>
                <a:lnTo>
                  <a:pt x="6798" y="1178"/>
                </a:lnTo>
                <a:lnTo>
                  <a:pt x="6794" y="1178"/>
                </a:lnTo>
                <a:lnTo>
                  <a:pt x="6792" y="1180"/>
                </a:lnTo>
                <a:lnTo>
                  <a:pt x="6794" y="1180"/>
                </a:lnTo>
                <a:lnTo>
                  <a:pt x="6796" y="1182"/>
                </a:lnTo>
                <a:lnTo>
                  <a:pt x="6794" y="1182"/>
                </a:lnTo>
                <a:lnTo>
                  <a:pt x="6792" y="1184"/>
                </a:lnTo>
                <a:lnTo>
                  <a:pt x="6792" y="1186"/>
                </a:lnTo>
                <a:lnTo>
                  <a:pt x="6794" y="1188"/>
                </a:lnTo>
                <a:lnTo>
                  <a:pt x="6792" y="1188"/>
                </a:lnTo>
                <a:lnTo>
                  <a:pt x="6792" y="1192"/>
                </a:lnTo>
                <a:lnTo>
                  <a:pt x="6792" y="1194"/>
                </a:lnTo>
                <a:lnTo>
                  <a:pt x="6790" y="1198"/>
                </a:lnTo>
                <a:lnTo>
                  <a:pt x="6788" y="1200"/>
                </a:lnTo>
                <a:lnTo>
                  <a:pt x="6792" y="1200"/>
                </a:lnTo>
                <a:lnTo>
                  <a:pt x="6798" y="1200"/>
                </a:lnTo>
                <a:lnTo>
                  <a:pt x="6798" y="1202"/>
                </a:lnTo>
                <a:lnTo>
                  <a:pt x="6798" y="1204"/>
                </a:lnTo>
                <a:lnTo>
                  <a:pt x="6800" y="1204"/>
                </a:lnTo>
                <a:lnTo>
                  <a:pt x="6804" y="1202"/>
                </a:lnTo>
                <a:lnTo>
                  <a:pt x="6808" y="1198"/>
                </a:lnTo>
                <a:lnTo>
                  <a:pt x="6810" y="1194"/>
                </a:lnTo>
                <a:lnTo>
                  <a:pt x="6814" y="1192"/>
                </a:lnTo>
                <a:lnTo>
                  <a:pt x="6816" y="1192"/>
                </a:lnTo>
                <a:lnTo>
                  <a:pt x="6816" y="1194"/>
                </a:lnTo>
                <a:lnTo>
                  <a:pt x="6818" y="1196"/>
                </a:lnTo>
                <a:lnTo>
                  <a:pt x="6826" y="1196"/>
                </a:lnTo>
                <a:lnTo>
                  <a:pt x="6832" y="1194"/>
                </a:lnTo>
                <a:lnTo>
                  <a:pt x="6832" y="1192"/>
                </a:lnTo>
                <a:lnTo>
                  <a:pt x="6830" y="1188"/>
                </a:lnTo>
                <a:lnTo>
                  <a:pt x="6830" y="1184"/>
                </a:lnTo>
                <a:lnTo>
                  <a:pt x="6832" y="1180"/>
                </a:lnTo>
                <a:lnTo>
                  <a:pt x="6834" y="1178"/>
                </a:lnTo>
                <a:lnTo>
                  <a:pt x="6834" y="1176"/>
                </a:lnTo>
                <a:lnTo>
                  <a:pt x="6836" y="1170"/>
                </a:lnTo>
                <a:lnTo>
                  <a:pt x="6836" y="1168"/>
                </a:lnTo>
                <a:lnTo>
                  <a:pt x="6834" y="1168"/>
                </a:lnTo>
                <a:close/>
                <a:moveTo>
                  <a:pt x="6690" y="1264"/>
                </a:moveTo>
                <a:lnTo>
                  <a:pt x="6690" y="1264"/>
                </a:lnTo>
                <a:lnTo>
                  <a:pt x="6700" y="1260"/>
                </a:lnTo>
                <a:lnTo>
                  <a:pt x="6712" y="1252"/>
                </a:lnTo>
                <a:lnTo>
                  <a:pt x="6716" y="1248"/>
                </a:lnTo>
                <a:lnTo>
                  <a:pt x="6710" y="1248"/>
                </a:lnTo>
                <a:lnTo>
                  <a:pt x="6702" y="1248"/>
                </a:lnTo>
                <a:lnTo>
                  <a:pt x="6692" y="1250"/>
                </a:lnTo>
                <a:lnTo>
                  <a:pt x="6690" y="1252"/>
                </a:lnTo>
                <a:lnTo>
                  <a:pt x="6690" y="1254"/>
                </a:lnTo>
                <a:lnTo>
                  <a:pt x="6686" y="1256"/>
                </a:lnTo>
                <a:lnTo>
                  <a:pt x="6684" y="1256"/>
                </a:lnTo>
                <a:lnTo>
                  <a:pt x="6684" y="1258"/>
                </a:lnTo>
                <a:lnTo>
                  <a:pt x="6684" y="1260"/>
                </a:lnTo>
                <a:lnTo>
                  <a:pt x="6682" y="1262"/>
                </a:lnTo>
                <a:lnTo>
                  <a:pt x="6680" y="1264"/>
                </a:lnTo>
                <a:lnTo>
                  <a:pt x="6680" y="1266"/>
                </a:lnTo>
                <a:lnTo>
                  <a:pt x="6684" y="1266"/>
                </a:lnTo>
                <a:lnTo>
                  <a:pt x="6690" y="1264"/>
                </a:lnTo>
                <a:close/>
                <a:moveTo>
                  <a:pt x="6712" y="1218"/>
                </a:moveTo>
                <a:lnTo>
                  <a:pt x="6712" y="1218"/>
                </a:lnTo>
                <a:lnTo>
                  <a:pt x="6708" y="1218"/>
                </a:lnTo>
                <a:lnTo>
                  <a:pt x="6706" y="1220"/>
                </a:lnTo>
                <a:lnTo>
                  <a:pt x="6706" y="1222"/>
                </a:lnTo>
                <a:lnTo>
                  <a:pt x="6704" y="1222"/>
                </a:lnTo>
                <a:lnTo>
                  <a:pt x="6700" y="1222"/>
                </a:lnTo>
                <a:lnTo>
                  <a:pt x="6698" y="1220"/>
                </a:lnTo>
                <a:lnTo>
                  <a:pt x="6698" y="1218"/>
                </a:lnTo>
                <a:lnTo>
                  <a:pt x="6696" y="1220"/>
                </a:lnTo>
                <a:lnTo>
                  <a:pt x="6694" y="1220"/>
                </a:lnTo>
                <a:lnTo>
                  <a:pt x="6692" y="1222"/>
                </a:lnTo>
                <a:lnTo>
                  <a:pt x="6690" y="1222"/>
                </a:lnTo>
                <a:lnTo>
                  <a:pt x="6690" y="1224"/>
                </a:lnTo>
                <a:lnTo>
                  <a:pt x="6688" y="1226"/>
                </a:lnTo>
                <a:lnTo>
                  <a:pt x="6686" y="1228"/>
                </a:lnTo>
                <a:lnTo>
                  <a:pt x="6686" y="1230"/>
                </a:lnTo>
                <a:lnTo>
                  <a:pt x="6688" y="1234"/>
                </a:lnTo>
                <a:lnTo>
                  <a:pt x="6694" y="1236"/>
                </a:lnTo>
                <a:lnTo>
                  <a:pt x="6696" y="1234"/>
                </a:lnTo>
                <a:lnTo>
                  <a:pt x="6700" y="1230"/>
                </a:lnTo>
                <a:lnTo>
                  <a:pt x="6710" y="1228"/>
                </a:lnTo>
                <a:lnTo>
                  <a:pt x="6716" y="1228"/>
                </a:lnTo>
                <a:lnTo>
                  <a:pt x="6710" y="1230"/>
                </a:lnTo>
                <a:lnTo>
                  <a:pt x="6704" y="1234"/>
                </a:lnTo>
                <a:lnTo>
                  <a:pt x="6704" y="1236"/>
                </a:lnTo>
                <a:lnTo>
                  <a:pt x="6714" y="1236"/>
                </a:lnTo>
                <a:lnTo>
                  <a:pt x="6724" y="1232"/>
                </a:lnTo>
                <a:lnTo>
                  <a:pt x="6726" y="1232"/>
                </a:lnTo>
                <a:lnTo>
                  <a:pt x="6726" y="1230"/>
                </a:lnTo>
                <a:lnTo>
                  <a:pt x="6726" y="1226"/>
                </a:lnTo>
                <a:lnTo>
                  <a:pt x="6724" y="1224"/>
                </a:lnTo>
                <a:lnTo>
                  <a:pt x="6724" y="1222"/>
                </a:lnTo>
                <a:lnTo>
                  <a:pt x="6726" y="1220"/>
                </a:lnTo>
                <a:lnTo>
                  <a:pt x="6726" y="1218"/>
                </a:lnTo>
                <a:lnTo>
                  <a:pt x="6724" y="1212"/>
                </a:lnTo>
                <a:lnTo>
                  <a:pt x="6718" y="1208"/>
                </a:lnTo>
                <a:lnTo>
                  <a:pt x="6716" y="1206"/>
                </a:lnTo>
                <a:lnTo>
                  <a:pt x="6714" y="1206"/>
                </a:lnTo>
                <a:lnTo>
                  <a:pt x="6712" y="1208"/>
                </a:lnTo>
                <a:lnTo>
                  <a:pt x="6712" y="1210"/>
                </a:lnTo>
                <a:lnTo>
                  <a:pt x="6714" y="1214"/>
                </a:lnTo>
                <a:lnTo>
                  <a:pt x="6716" y="1216"/>
                </a:lnTo>
                <a:lnTo>
                  <a:pt x="6712" y="1218"/>
                </a:lnTo>
                <a:close/>
                <a:moveTo>
                  <a:pt x="6740" y="1208"/>
                </a:moveTo>
                <a:lnTo>
                  <a:pt x="6740" y="1208"/>
                </a:lnTo>
                <a:lnTo>
                  <a:pt x="6744" y="1206"/>
                </a:lnTo>
                <a:lnTo>
                  <a:pt x="6746" y="1204"/>
                </a:lnTo>
                <a:lnTo>
                  <a:pt x="6752" y="1196"/>
                </a:lnTo>
                <a:lnTo>
                  <a:pt x="6756" y="1190"/>
                </a:lnTo>
                <a:lnTo>
                  <a:pt x="6758" y="1186"/>
                </a:lnTo>
                <a:lnTo>
                  <a:pt x="6756" y="1184"/>
                </a:lnTo>
                <a:lnTo>
                  <a:pt x="6750" y="1186"/>
                </a:lnTo>
                <a:lnTo>
                  <a:pt x="6740" y="1194"/>
                </a:lnTo>
                <a:lnTo>
                  <a:pt x="6734" y="1200"/>
                </a:lnTo>
                <a:lnTo>
                  <a:pt x="6730" y="1206"/>
                </a:lnTo>
                <a:lnTo>
                  <a:pt x="6728" y="1212"/>
                </a:lnTo>
                <a:lnTo>
                  <a:pt x="6728" y="1214"/>
                </a:lnTo>
                <a:lnTo>
                  <a:pt x="6730" y="1216"/>
                </a:lnTo>
                <a:lnTo>
                  <a:pt x="6732" y="1214"/>
                </a:lnTo>
                <a:lnTo>
                  <a:pt x="6734" y="1212"/>
                </a:lnTo>
                <a:lnTo>
                  <a:pt x="6736" y="1208"/>
                </a:lnTo>
                <a:lnTo>
                  <a:pt x="6740" y="1208"/>
                </a:lnTo>
                <a:close/>
                <a:moveTo>
                  <a:pt x="6766" y="1216"/>
                </a:moveTo>
                <a:lnTo>
                  <a:pt x="6766" y="1216"/>
                </a:lnTo>
                <a:lnTo>
                  <a:pt x="6762" y="1214"/>
                </a:lnTo>
                <a:lnTo>
                  <a:pt x="6758" y="1216"/>
                </a:lnTo>
                <a:lnTo>
                  <a:pt x="6756" y="1220"/>
                </a:lnTo>
                <a:lnTo>
                  <a:pt x="6756" y="1222"/>
                </a:lnTo>
                <a:lnTo>
                  <a:pt x="6756" y="1226"/>
                </a:lnTo>
                <a:lnTo>
                  <a:pt x="6750" y="1232"/>
                </a:lnTo>
                <a:lnTo>
                  <a:pt x="6746" y="1234"/>
                </a:lnTo>
                <a:lnTo>
                  <a:pt x="6748" y="1230"/>
                </a:lnTo>
                <a:lnTo>
                  <a:pt x="6750" y="1226"/>
                </a:lnTo>
                <a:lnTo>
                  <a:pt x="6746" y="1224"/>
                </a:lnTo>
                <a:lnTo>
                  <a:pt x="6744" y="1224"/>
                </a:lnTo>
                <a:lnTo>
                  <a:pt x="6746" y="1220"/>
                </a:lnTo>
                <a:lnTo>
                  <a:pt x="6750" y="1214"/>
                </a:lnTo>
                <a:lnTo>
                  <a:pt x="6750" y="1212"/>
                </a:lnTo>
                <a:lnTo>
                  <a:pt x="6748" y="1210"/>
                </a:lnTo>
                <a:lnTo>
                  <a:pt x="6742" y="1210"/>
                </a:lnTo>
                <a:lnTo>
                  <a:pt x="6738" y="1214"/>
                </a:lnTo>
                <a:lnTo>
                  <a:pt x="6734" y="1218"/>
                </a:lnTo>
                <a:lnTo>
                  <a:pt x="6730" y="1224"/>
                </a:lnTo>
                <a:lnTo>
                  <a:pt x="6730" y="1228"/>
                </a:lnTo>
                <a:lnTo>
                  <a:pt x="6732" y="1232"/>
                </a:lnTo>
                <a:lnTo>
                  <a:pt x="6730" y="1236"/>
                </a:lnTo>
                <a:lnTo>
                  <a:pt x="6726" y="1238"/>
                </a:lnTo>
                <a:lnTo>
                  <a:pt x="6722" y="1240"/>
                </a:lnTo>
                <a:lnTo>
                  <a:pt x="6720" y="1242"/>
                </a:lnTo>
                <a:lnTo>
                  <a:pt x="6720" y="1246"/>
                </a:lnTo>
                <a:lnTo>
                  <a:pt x="6716" y="1254"/>
                </a:lnTo>
                <a:lnTo>
                  <a:pt x="6714" y="1260"/>
                </a:lnTo>
                <a:lnTo>
                  <a:pt x="6718" y="1258"/>
                </a:lnTo>
                <a:lnTo>
                  <a:pt x="6726" y="1256"/>
                </a:lnTo>
                <a:lnTo>
                  <a:pt x="6728" y="1256"/>
                </a:lnTo>
                <a:lnTo>
                  <a:pt x="6732" y="1256"/>
                </a:lnTo>
                <a:lnTo>
                  <a:pt x="6734" y="1258"/>
                </a:lnTo>
                <a:lnTo>
                  <a:pt x="6736" y="1258"/>
                </a:lnTo>
                <a:lnTo>
                  <a:pt x="6738" y="1254"/>
                </a:lnTo>
                <a:lnTo>
                  <a:pt x="6742" y="1250"/>
                </a:lnTo>
                <a:lnTo>
                  <a:pt x="6744" y="1250"/>
                </a:lnTo>
                <a:lnTo>
                  <a:pt x="6746" y="1252"/>
                </a:lnTo>
                <a:lnTo>
                  <a:pt x="6748" y="1252"/>
                </a:lnTo>
                <a:lnTo>
                  <a:pt x="6752" y="1248"/>
                </a:lnTo>
                <a:lnTo>
                  <a:pt x="6754" y="1244"/>
                </a:lnTo>
                <a:lnTo>
                  <a:pt x="6756" y="1240"/>
                </a:lnTo>
                <a:lnTo>
                  <a:pt x="6760" y="1238"/>
                </a:lnTo>
                <a:lnTo>
                  <a:pt x="6768" y="1236"/>
                </a:lnTo>
                <a:lnTo>
                  <a:pt x="6772" y="1236"/>
                </a:lnTo>
                <a:lnTo>
                  <a:pt x="6774" y="1234"/>
                </a:lnTo>
                <a:lnTo>
                  <a:pt x="6774" y="1230"/>
                </a:lnTo>
                <a:lnTo>
                  <a:pt x="6774" y="1228"/>
                </a:lnTo>
                <a:lnTo>
                  <a:pt x="6770" y="1220"/>
                </a:lnTo>
                <a:lnTo>
                  <a:pt x="6766" y="1216"/>
                </a:lnTo>
                <a:close/>
                <a:moveTo>
                  <a:pt x="6654" y="1274"/>
                </a:moveTo>
                <a:lnTo>
                  <a:pt x="6654" y="1274"/>
                </a:lnTo>
                <a:lnTo>
                  <a:pt x="6656" y="1272"/>
                </a:lnTo>
                <a:lnTo>
                  <a:pt x="6658" y="1272"/>
                </a:lnTo>
                <a:lnTo>
                  <a:pt x="6660" y="1272"/>
                </a:lnTo>
                <a:lnTo>
                  <a:pt x="6664" y="1272"/>
                </a:lnTo>
                <a:lnTo>
                  <a:pt x="6666" y="1270"/>
                </a:lnTo>
                <a:lnTo>
                  <a:pt x="6668" y="1266"/>
                </a:lnTo>
                <a:lnTo>
                  <a:pt x="6672" y="1264"/>
                </a:lnTo>
                <a:lnTo>
                  <a:pt x="6676" y="1262"/>
                </a:lnTo>
                <a:lnTo>
                  <a:pt x="6674" y="1262"/>
                </a:lnTo>
                <a:lnTo>
                  <a:pt x="6664" y="1260"/>
                </a:lnTo>
                <a:lnTo>
                  <a:pt x="6660" y="1258"/>
                </a:lnTo>
                <a:lnTo>
                  <a:pt x="6656" y="1258"/>
                </a:lnTo>
                <a:lnTo>
                  <a:pt x="6654" y="1262"/>
                </a:lnTo>
                <a:lnTo>
                  <a:pt x="6650" y="1266"/>
                </a:lnTo>
                <a:lnTo>
                  <a:pt x="6652" y="1268"/>
                </a:lnTo>
                <a:lnTo>
                  <a:pt x="6650" y="1272"/>
                </a:lnTo>
                <a:lnTo>
                  <a:pt x="6650" y="1274"/>
                </a:lnTo>
                <a:lnTo>
                  <a:pt x="6652" y="1276"/>
                </a:lnTo>
                <a:lnTo>
                  <a:pt x="6654" y="1274"/>
                </a:lnTo>
                <a:close/>
                <a:moveTo>
                  <a:pt x="6642" y="1270"/>
                </a:moveTo>
                <a:lnTo>
                  <a:pt x="6642" y="1270"/>
                </a:lnTo>
                <a:lnTo>
                  <a:pt x="6642" y="1272"/>
                </a:lnTo>
                <a:lnTo>
                  <a:pt x="6640" y="1274"/>
                </a:lnTo>
                <a:lnTo>
                  <a:pt x="6638" y="1274"/>
                </a:lnTo>
                <a:lnTo>
                  <a:pt x="6638" y="1278"/>
                </a:lnTo>
                <a:lnTo>
                  <a:pt x="6640" y="1280"/>
                </a:lnTo>
                <a:lnTo>
                  <a:pt x="6642" y="1280"/>
                </a:lnTo>
                <a:lnTo>
                  <a:pt x="6646" y="1274"/>
                </a:lnTo>
                <a:lnTo>
                  <a:pt x="6648" y="1270"/>
                </a:lnTo>
                <a:lnTo>
                  <a:pt x="6646" y="1268"/>
                </a:lnTo>
                <a:lnTo>
                  <a:pt x="6644" y="1268"/>
                </a:lnTo>
                <a:lnTo>
                  <a:pt x="6642" y="1270"/>
                </a:lnTo>
                <a:close/>
                <a:moveTo>
                  <a:pt x="6634" y="1276"/>
                </a:moveTo>
                <a:lnTo>
                  <a:pt x="6634" y="1276"/>
                </a:lnTo>
                <a:lnTo>
                  <a:pt x="6634" y="1272"/>
                </a:lnTo>
                <a:lnTo>
                  <a:pt x="6632" y="1272"/>
                </a:lnTo>
                <a:lnTo>
                  <a:pt x="6626" y="1282"/>
                </a:lnTo>
                <a:lnTo>
                  <a:pt x="6624" y="1290"/>
                </a:lnTo>
                <a:lnTo>
                  <a:pt x="6630" y="1288"/>
                </a:lnTo>
                <a:lnTo>
                  <a:pt x="6634" y="1284"/>
                </a:lnTo>
                <a:lnTo>
                  <a:pt x="6634" y="1282"/>
                </a:lnTo>
                <a:lnTo>
                  <a:pt x="6634" y="1276"/>
                </a:lnTo>
                <a:close/>
                <a:moveTo>
                  <a:pt x="6742" y="1278"/>
                </a:moveTo>
                <a:lnTo>
                  <a:pt x="6742" y="1278"/>
                </a:lnTo>
                <a:lnTo>
                  <a:pt x="6736" y="1278"/>
                </a:lnTo>
                <a:lnTo>
                  <a:pt x="6732" y="1278"/>
                </a:lnTo>
                <a:lnTo>
                  <a:pt x="6730" y="1280"/>
                </a:lnTo>
                <a:lnTo>
                  <a:pt x="6732" y="1282"/>
                </a:lnTo>
                <a:lnTo>
                  <a:pt x="6738" y="1280"/>
                </a:lnTo>
                <a:lnTo>
                  <a:pt x="6742" y="1280"/>
                </a:lnTo>
                <a:lnTo>
                  <a:pt x="6742" y="1278"/>
                </a:lnTo>
                <a:close/>
                <a:moveTo>
                  <a:pt x="6610" y="1406"/>
                </a:moveTo>
                <a:lnTo>
                  <a:pt x="6610" y="1406"/>
                </a:lnTo>
                <a:lnTo>
                  <a:pt x="6608" y="1410"/>
                </a:lnTo>
                <a:lnTo>
                  <a:pt x="6606" y="1414"/>
                </a:lnTo>
                <a:lnTo>
                  <a:pt x="6604" y="1416"/>
                </a:lnTo>
                <a:lnTo>
                  <a:pt x="6606" y="1416"/>
                </a:lnTo>
                <a:lnTo>
                  <a:pt x="6612" y="1414"/>
                </a:lnTo>
                <a:lnTo>
                  <a:pt x="6614" y="1412"/>
                </a:lnTo>
                <a:lnTo>
                  <a:pt x="6616" y="1408"/>
                </a:lnTo>
                <a:lnTo>
                  <a:pt x="6616" y="1404"/>
                </a:lnTo>
                <a:lnTo>
                  <a:pt x="6614" y="1404"/>
                </a:lnTo>
                <a:lnTo>
                  <a:pt x="6610" y="1404"/>
                </a:lnTo>
                <a:lnTo>
                  <a:pt x="6610" y="1406"/>
                </a:lnTo>
                <a:close/>
                <a:moveTo>
                  <a:pt x="6608" y="1424"/>
                </a:moveTo>
                <a:lnTo>
                  <a:pt x="6608" y="1424"/>
                </a:lnTo>
                <a:lnTo>
                  <a:pt x="6608" y="1426"/>
                </a:lnTo>
                <a:lnTo>
                  <a:pt x="6610" y="1426"/>
                </a:lnTo>
                <a:lnTo>
                  <a:pt x="6618" y="1422"/>
                </a:lnTo>
                <a:lnTo>
                  <a:pt x="6624" y="1418"/>
                </a:lnTo>
                <a:lnTo>
                  <a:pt x="6620" y="1418"/>
                </a:lnTo>
                <a:lnTo>
                  <a:pt x="6612" y="1418"/>
                </a:lnTo>
                <a:lnTo>
                  <a:pt x="6610" y="1420"/>
                </a:lnTo>
                <a:lnTo>
                  <a:pt x="6608" y="1424"/>
                </a:lnTo>
                <a:close/>
                <a:moveTo>
                  <a:pt x="6606" y="1454"/>
                </a:moveTo>
                <a:lnTo>
                  <a:pt x="6606" y="1454"/>
                </a:lnTo>
                <a:lnTo>
                  <a:pt x="6602" y="1450"/>
                </a:lnTo>
                <a:lnTo>
                  <a:pt x="6600" y="1450"/>
                </a:lnTo>
                <a:lnTo>
                  <a:pt x="6600" y="1454"/>
                </a:lnTo>
                <a:lnTo>
                  <a:pt x="6600" y="1456"/>
                </a:lnTo>
                <a:lnTo>
                  <a:pt x="6598" y="1458"/>
                </a:lnTo>
                <a:lnTo>
                  <a:pt x="6596" y="1460"/>
                </a:lnTo>
                <a:lnTo>
                  <a:pt x="6596" y="1462"/>
                </a:lnTo>
                <a:lnTo>
                  <a:pt x="6594" y="1466"/>
                </a:lnTo>
                <a:lnTo>
                  <a:pt x="6592" y="1470"/>
                </a:lnTo>
                <a:lnTo>
                  <a:pt x="6592" y="1472"/>
                </a:lnTo>
                <a:lnTo>
                  <a:pt x="6594" y="1472"/>
                </a:lnTo>
                <a:lnTo>
                  <a:pt x="6598" y="1470"/>
                </a:lnTo>
                <a:lnTo>
                  <a:pt x="6598" y="1468"/>
                </a:lnTo>
                <a:lnTo>
                  <a:pt x="6600" y="1464"/>
                </a:lnTo>
                <a:lnTo>
                  <a:pt x="6602" y="1462"/>
                </a:lnTo>
                <a:lnTo>
                  <a:pt x="6608" y="1460"/>
                </a:lnTo>
                <a:lnTo>
                  <a:pt x="6608" y="1458"/>
                </a:lnTo>
                <a:lnTo>
                  <a:pt x="6606" y="1454"/>
                </a:lnTo>
                <a:close/>
                <a:moveTo>
                  <a:pt x="6590" y="1440"/>
                </a:moveTo>
                <a:lnTo>
                  <a:pt x="6590" y="1440"/>
                </a:lnTo>
                <a:lnTo>
                  <a:pt x="6588" y="1438"/>
                </a:lnTo>
                <a:lnTo>
                  <a:pt x="6584" y="1438"/>
                </a:lnTo>
                <a:lnTo>
                  <a:pt x="6580" y="1440"/>
                </a:lnTo>
                <a:lnTo>
                  <a:pt x="6580" y="1444"/>
                </a:lnTo>
                <a:lnTo>
                  <a:pt x="6582" y="1446"/>
                </a:lnTo>
                <a:lnTo>
                  <a:pt x="6586" y="1444"/>
                </a:lnTo>
                <a:lnTo>
                  <a:pt x="6590" y="1442"/>
                </a:lnTo>
                <a:lnTo>
                  <a:pt x="6590" y="1440"/>
                </a:lnTo>
                <a:close/>
                <a:moveTo>
                  <a:pt x="6602" y="1480"/>
                </a:moveTo>
                <a:lnTo>
                  <a:pt x="6602" y="1480"/>
                </a:lnTo>
                <a:lnTo>
                  <a:pt x="6604" y="1476"/>
                </a:lnTo>
                <a:lnTo>
                  <a:pt x="6602" y="1474"/>
                </a:lnTo>
                <a:lnTo>
                  <a:pt x="6598" y="1474"/>
                </a:lnTo>
                <a:lnTo>
                  <a:pt x="6596" y="1474"/>
                </a:lnTo>
                <a:lnTo>
                  <a:pt x="6594" y="1476"/>
                </a:lnTo>
                <a:lnTo>
                  <a:pt x="6590" y="1480"/>
                </a:lnTo>
                <a:lnTo>
                  <a:pt x="6592" y="1482"/>
                </a:lnTo>
                <a:lnTo>
                  <a:pt x="6596" y="1480"/>
                </a:lnTo>
                <a:lnTo>
                  <a:pt x="6602" y="1480"/>
                </a:lnTo>
                <a:close/>
                <a:moveTo>
                  <a:pt x="6572" y="1482"/>
                </a:moveTo>
                <a:lnTo>
                  <a:pt x="6572" y="1482"/>
                </a:lnTo>
                <a:lnTo>
                  <a:pt x="6574" y="1484"/>
                </a:lnTo>
                <a:lnTo>
                  <a:pt x="6582" y="1480"/>
                </a:lnTo>
                <a:lnTo>
                  <a:pt x="6584" y="1480"/>
                </a:lnTo>
                <a:lnTo>
                  <a:pt x="6582" y="1478"/>
                </a:lnTo>
                <a:lnTo>
                  <a:pt x="6576" y="1478"/>
                </a:lnTo>
                <a:lnTo>
                  <a:pt x="6572" y="1482"/>
                </a:lnTo>
                <a:close/>
                <a:moveTo>
                  <a:pt x="6564" y="1522"/>
                </a:moveTo>
                <a:lnTo>
                  <a:pt x="6564" y="1522"/>
                </a:lnTo>
                <a:lnTo>
                  <a:pt x="6566" y="1522"/>
                </a:lnTo>
                <a:lnTo>
                  <a:pt x="6568" y="1520"/>
                </a:lnTo>
                <a:lnTo>
                  <a:pt x="6566" y="1518"/>
                </a:lnTo>
                <a:lnTo>
                  <a:pt x="6564" y="1518"/>
                </a:lnTo>
                <a:lnTo>
                  <a:pt x="6562" y="1516"/>
                </a:lnTo>
                <a:lnTo>
                  <a:pt x="6560" y="1514"/>
                </a:lnTo>
                <a:lnTo>
                  <a:pt x="6558" y="1514"/>
                </a:lnTo>
                <a:lnTo>
                  <a:pt x="6556" y="1514"/>
                </a:lnTo>
                <a:lnTo>
                  <a:pt x="6556" y="1516"/>
                </a:lnTo>
                <a:lnTo>
                  <a:pt x="6556" y="1520"/>
                </a:lnTo>
                <a:lnTo>
                  <a:pt x="6560" y="1520"/>
                </a:lnTo>
                <a:lnTo>
                  <a:pt x="6564" y="1522"/>
                </a:lnTo>
                <a:close/>
                <a:moveTo>
                  <a:pt x="6564" y="1514"/>
                </a:moveTo>
                <a:lnTo>
                  <a:pt x="6564" y="1514"/>
                </a:lnTo>
                <a:lnTo>
                  <a:pt x="6566" y="1512"/>
                </a:lnTo>
                <a:lnTo>
                  <a:pt x="6564" y="1510"/>
                </a:lnTo>
                <a:lnTo>
                  <a:pt x="6560" y="1508"/>
                </a:lnTo>
                <a:lnTo>
                  <a:pt x="6558" y="1508"/>
                </a:lnTo>
                <a:lnTo>
                  <a:pt x="6560" y="1510"/>
                </a:lnTo>
                <a:lnTo>
                  <a:pt x="6562" y="1512"/>
                </a:lnTo>
                <a:lnTo>
                  <a:pt x="6564" y="1514"/>
                </a:lnTo>
                <a:close/>
                <a:moveTo>
                  <a:pt x="6550" y="1510"/>
                </a:moveTo>
                <a:lnTo>
                  <a:pt x="6550" y="1510"/>
                </a:lnTo>
                <a:lnTo>
                  <a:pt x="6550" y="1512"/>
                </a:lnTo>
                <a:lnTo>
                  <a:pt x="6552" y="1512"/>
                </a:lnTo>
                <a:lnTo>
                  <a:pt x="6556" y="1512"/>
                </a:lnTo>
                <a:lnTo>
                  <a:pt x="6556" y="1510"/>
                </a:lnTo>
                <a:lnTo>
                  <a:pt x="6554" y="1508"/>
                </a:lnTo>
                <a:lnTo>
                  <a:pt x="6552" y="1508"/>
                </a:lnTo>
                <a:lnTo>
                  <a:pt x="6550" y="1510"/>
                </a:lnTo>
                <a:close/>
                <a:moveTo>
                  <a:pt x="6620" y="1402"/>
                </a:moveTo>
                <a:lnTo>
                  <a:pt x="6620" y="1402"/>
                </a:lnTo>
                <a:lnTo>
                  <a:pt x="6622" y="1404"/>
                </a:lnTo>
                <a:lnTo>
                  <a:pt x="6626" y="1402"/>
                </a:lnTo>
                <a:lnTo>
                  <a:pt x="6626" y="1400"/>
                </a:lnTo>
                <a:lnTo>
                  <a:pt x="6626" y="1398"/>
                </a:lnTo>
                <a:lnTo>
                  <a:pt x="6624" y="1398"/>
                </a:lnTo>
                <a:lnTo>
                  <a:pt x="6620" y="1398"/>
                </a:lnTo>
                <a:lnTo>
                  <a:pt x="6620" y="1400"/>
                </a:lnTo>
                <a:lnTo>
                  <a:pt x="6620" y="1402"/>
                </a:lnTo>
                <a:close/>
                <a:moveTo>
                  <a:pt x="6436" y="1594"/>
                </a:moveTo>
                <a:lnTo>
                  <a:pt x="6436" y="1594"/>
                </a:lnTo>
                <a:lnTo>
                  <a:pt x="6434" y="1592"/>
                </a:lnTo>
                <a:lnTo>
                  <a:pt x="6428" y="1592"/>
                </a:lnTo>
                <a:lnTo>
                  <a:pt x="6422" y="1594"/>
                </a:lnTo>
                <a:lnTo>
                  <a:pt x="6420" y="1594"/>
                </a:lnTo>
                <a:lnTo>
                  <a:pt x="6420" y="1596"/>
                </a:lnTo>
                <a:lnTo>
                  <a:pt x="6426" y="1598"/>
                </a:lnTo>
                <a:lnTo>
                  <a:pt x="6432" y="1598"/>
                </a:lnTo>
                <a:lnTo>
                  <a:pt x="6436" y="1596"/>
                </a:lnTo>
                <a:lnTo>
                  <a:pt x="6436" y="1594"/>
                </a:lnTo>
                <a:close/>
                <a:moveTo>
                  <a:pt x="6460" y="1576"/>
                </a:moveTo>
                <a:lnTo>
                  <a:pt x="6460" y="1576"/>
                </a:lnTo>
                <a:lnTo>
                  <a:pt x="6464" y="1574"/>
                </a:lnTo>
                <a:lnTo>
                  <a:pt x="6464" y="1570"/>
                </a:lnTo>
                <a:lnTo>
                  <a:pt x="6462" y="1568"/>
                </a:lnTo>
                <a:lnTo>
                  <a:pt x="6460" y="1568"/>
                </a:lnTo>
                <a:lnTo>
                  <a:pt x="6456" y="1572"/>
                </a:lnTo>
                <a:lnTo>
                  <a:pt x="6450" y="1572"/>
                </a:lnTo>
                <a:lnTo>
                  <a:pt x="6444" y="1574"/>
                </a:lnTo>
                <a:lnTo>
                  <a:pt x="6442" y="1576"/>
                </a:lnTo>
                <a:lnTo>
                  <a:pt x="6442" y="1578"/>
                </a:lnTo>
                <a:lnTo>
                  <a:pt x="6448" y="1578"/>
                </a:lnTo>
                <a:lnTo>
                  <a:pt x="6460" y="1576"/>
                </a:lnTo>
                <a:close/>
                <a:moveTo>
                  <a:pt x="6456" y="1592"/>
                </a:moveTo>
                <a:lnTo>
                  <a:pt x="6456" y="1592"/>
                </a:lnTo>
                <a:lnTo>
                  <a:pt x="6468" y="1588"/>
                </a:lnTo>
                <a:lnTo>
                  <a:pt x="6474" y="1586"/>
                </a:lnTo>
                <a:lnTo>
                  <a:pt x="6476" y="1586"/>
                </a:lnTo>
                <a:lnTo>
                  <a:pt x="6476" y="1582"/>
                </a:lnTo>
                <a:lnTo>
                  <a:pt x="6472" y="1582"/>
                </a:lnTo>
                <a:lnTo>
                  <a:pt x="6470" y="1582"/>
                </a:lnTo>
                <a:lnTo>
                  <a:pt x="6470" y="1580"/>
                </a:lnTo>
                <a:lnTo>
                  <a:pt x="6470" y="1578"/>
                </a:lnTo>
                <a:lnTo>
                  <a:pt x="6468" y="1578"/>
                </a:lnTo>
                <a:lnTo>
                  <a:pt x="6464" y="1580"/>
                </a:lnTo>
                <a:lnTo>
                  <a:pt x="6452" y="1584"/>
                </a:lnTo>
                <a:lnTo>
                  <a:pt x="6444" y="1586"/>
                </a:lnTo>
                <a:lnTo>
                  <a:pt x="6442" y="1588"/>
                </a:lnTo>
                <a:lnTo>
                  <a:pt x="6442" y="1592"/>
                </a:lnTo>
                <a:lnTo>
                  <a:pt x="6446" y="1594"/>
                </a:lnTo>
                <a:lnTo>
                  <a:pt x="6456" y="1592"/>
                </a:lnTo>
                <a:close/>
                <a:moveTo>
                  <a:pt x="6428" y="1610"/>
                </a:moveTo>
                <a:lnTo>
                  <a:pt x="6428" y="1610"/>
                </a:lnTo>
                <a:lnTo>
                  <a:pt x="6430" y="1612"/>
                </a:lnTo>
                <a:lnTo>
                  <a:pt x="6432" y="1612"/>
                </a:lnTo>
                <a:lnTo>
                  <a:pt x="6436" y="1612"/>
                </a:lnTo>
                <a:lnTo>
                  <a:pt x="6436" y="1608"/>
                </a:lnTo>
                <a:lnTo>
                  <a:pt x="6434" y="1606"/>
                </a:lnTo>
                <a:lnTo>
                  <a:pt x="6430" y="1606"/>
                </a:lnTo>
                <a:lnTo>
                  <a:pt x="6428" y="1608"/>
                </a:lnTo>
                <a:lnTo>
                  <a:pt x="6428" y="1610"/>
                </a:lnTo>
                <a:close/>
                <a:moveTo>
                  <a:pt x="6418" y="1622"/>
                </a:moveTo>
                <a:lnTo>
                  <a:pt x="6418" y="1622"/>
                </a:lnTo>
                <a:lnTo>
                  <a:pt x="6418" y="1620"/>
                </a:lnTo>
                <a:lnTo>
                  <a:pt x="6418" y="1618"/>
                </a:lnTo>
                <a:lnTo>
                  <a:pt x="6414" y="1616"/>
                </a:lnTo>
                <a:lnTo>
                  <a:pt x="6412" y="1618"/>
                </a:lnTo>
                <a:lnTo>
                  <a:pt x="6410" y="1618"/>
                </a:lnTo>
                <a:lnTo>
                  <a:pt x="6408" y="1618"/>
                </a:lnTo>
                <a:lnTo>
                  <a:pt x="6406" y="1618"/>
                </a:lnTo>
                <a:lnTo>
                  <a:pt x="6404" y="1620"/>
                </a:lnTo>
                <a:lnTo>
                  <a:pt x="6404" y="1622"/>
                </a:lnTo>
                <a:lnTo>
                  <a:pt x="6408" y="1622"/>
                </a:lnTo>
                <a:lnTo>
                  <a:pt x="6418" y="1622"/>
                </a:lnTo>
                <a:close/>
                <a:moveTo>
                  <a:pt x="6384" y="1640"/>
                </a:moveTo>
                <a:lnTo>
                  <a:pt x="6384" y="1640"/>
                </a:lnTo>
                <a:lnTo>
                  <a:pt x="6382" y="1638"/>
                </a:lnTo>
                <a:lnTo>
                  <a:pt x="6378" y="1638"/>
                </a:lnTo>
                <a:lnTo>
                  <a:pt x="6374" y="1640"/>
                </a:lnTo>
                <a:lnTo>
                  <a:pt x="6374" y="1644"/>
                </a:lnTo>
                <a:lnTo>
                  <a:pt x="6376" y="1644"/>
                </a:lnTo>
                <a:lnTo>
                  <a:pt x="6380" y="1644"/>
                </a:lnTo>
                <a:lnTo>
                  <a:pt x="6384" y="1644"/>
                </a:lnTo>
                <a:lnTo>
                  <a:pt x="6386" y="1642"/>
                </a:lnTo>
                <a:lnTo>
                  <a:pt x="6384" y="1640"/>
                </a:lnTo>
                <a:close/>
                <a:moveTo>
                  <a:pt x="6346" y="1662"/>
                </a:moveTo>
                <a:lnTo>
                  <a:pt x="6346" y="1662"/>
                </a:lnTo>
                <a:lnTo>
                  <a:pt x="6344" y="1662"/>
                </a:lnTo>
                <a:lnTo>
                  <a:pt x="6342" y="1664"/>
                </a:lnTo>
                <a:lnTo>
                  <a:pt x="6340" y="1668"/>
                </a:lnTo>
                <a:lnTo>
                  <a:pt x="6340" y="1672"/>
                </a:lnTo>
                <a:lnTo>
                  <a:pt x="6344" y="1672"/>
                </a:lnTo>
                <a:lnTo>
                  <a:pt x="6348" y="1668"/>
                </a:lnTo>
                <a:lnTo>
                  <a:pt x="6350" y="1664"/>
                </a:lnTo>
                <a:lnTo>
                  <a:pt x="6348" y="1662"/>
                </a:lnTo>
                <a:lnTo>
                  <a:pt x="6346" y="1662"/>
                </a:lnTo>
                <a:close/>
                <a:moveTo>
                  <a:pt x="6336" y="1670"/>
                </a:moveTo>
                <a:lnTo>
                  <a:pt x="6336" y="1670"/>
                </a:lnTo>
                <a:lnTo>
                  <a:pt x="6332" y="1668"/>
                </a:lnTo>
                <a:lnTo>
                  <a:pt x="6330" y="1670"/>
                </a:lnTo>
                <a:lnTo>
                  <a:pt x="6328" y="1672"/>
                </a:lnTo>
                <a:lnTo>
                  <a:pt x="6330" y="1674"/>
                </a:lnTo>
                <a:lnTo>
                  <a:pt x="6332" y="1674"/>
                </a:lnTo>
                <a:lnTo>
                  <a:pt x="6336" y="1672"/>
                </a:lnTo>
                <a:lnTo>
                  <a:pt x="6336" y="1670"/>
                </a:lnTo>
                <a:close/>
                <a:moveTo>
                  <a:pt x="6302" y="1700"/>
                </a:moveTo>
                <a:lnTo>
                  <a:pt x="6302" y="1700"/>
                </a:lnTo>
                <a:lnTo>
                  <a:pt x="6306" y="1702"/>
                </a:lnTo>
                <a:lnTo>
                  <a:pt x="6310" y="1700"/>
                </a:lnTo>
                <a:lnTo>
                  <a:pt x="6312" y="1698"/>
                </a:lnTo>
                <a:lnTo>
                  <a:pt x="6312" y="1696"/>
                </a:lnTo>
                <a:lnTo>
                  <a:pt x="6308" y="1696"/>
                </a:lnTo>
                <a:lnTo>
                  <a:pt x="6302" y="1696"/>
                </a:lnTo>
                <a:lnTo>
                  <a:pt x="6300" y="1698"/>
                </a:lnTo>
                <a:lnTo>
                  <a:pt x="6302" y="1700"/>
                </a:lnTo>
                <a:close/>
                <a:moveTo>
                  <a:pt x="6302" y="1750"/>
                </a:moveTo>
                <a:lnTo>
                  <a:pt x="6302" y="1750"/>
                </a:lnTo>
                <a:lnTo>
                  <a:pt x="6306" y="1750"/>
                </a:lnTo>
                <a:lnTo>
                  <a:pt x="6306" y="1748"/>
                </a:lnTo>
                <a:lnTo>
                  <a:pt x="6306" y="1744"/>
                </a:lnTo>
                <a:lnTo>
                  <a:pt x="6304" y="1744"/>
                </a:lnTo>
                <a:lnTo>
                  <a:pt x="6300" y="1746"/>
                </a:lnTo>
                <a:lnTo>
                  <a:pt x="6300" y="1748"/>
                </a:lnTo>
                <a:lnTo>
                  <a:pt x="6302" y="1750"/>
                </a:lnTo>
                <a:close/>
                <a:moveTo>
                  <a:pt x="6330" y="1826"/>
                </a:moveTo>
                <a:lnTo>
                  <a:pt x="6330" y="1826"/>
                </a:lnTo>
                <a:lnTo>
                  <a:pt x="6332" y="1826"/>
                </a:lnTo>
                <a:lnTo>
                  <a:pt x="6334" y="1818"/>
                </a:lnTo>
                <a:lnTo>
                  <a:pt x="6334" y="1816"/>
                </a:lnTo>
                <a:lnTo>
                  <a:pt x="6334" y="1814"/>
                </a:lnTo>
                <a:lnTo>
                  <a:pt x="6330" y="1814"/>
                </a:lnTo>
                <a:lnTo>
                  <a:pt x="6324" y="1818"/>
                </a:lnTo>
                <a:lnTo>
                  <a:pt x="6320" y="1822"/>
                </a:lnTo>
                <a:lnTo>
                  <a:pt x="6318" y="1826"/>
                </a:lnTo>
                <a:lnTo>
                  <a:pt x="6320" y="1830"/>
                </a:lnTo>
                <a:lnTo>
                  <a:pt x="6322" y="1834"/>
                </a:lnTo>
                <a:lnTo>
                  <a:pt x="6328" y="1834"/>
                </a:lnTo>
                <a:lnTo>
                  <a:pt x="6328" y="1832"/>
                </a:lnTo>
                <a:lnTo>
                  <a:pt x="6326" y="1826"/>
                </a:lnTo>
                <a:lnTo>
                  <a:pt x="6324" y="1824"/>
                </a:lnTo>
                <a:lnTo>
                  <a:pt x="6326" y="1822"/>
                </a:lnTo>
                <a:lnTo>
                  <a:pt x="6330" y="1826"/>
                </a:lnTo>
                <a:close/>
                <a:moveTo>
                  <a:pt x="6316" y="1876"/>
                </a:moveTo>
                <a:lnTo>
                  <a:pt x="6316" y="1876"/>
                </a:lnTo>
                <a:lnTo>
                  <a:pt x="6318" y="1874"/>
                </a:lnTo>
                <a:lnTo>
                  <a:pt x="6318" y="1872"/>
                </a:lnTo>
                <a:lnTo>
                  <a:pt x="6318" y="1864"/>
                </a:lnTo>
                <a:lnTo>
                  <a:pt x="6316" y="1860"/>
                </a:lnTo>
                <a:lnTo>
                  <a:pt x="6314" y="1860"/>
                </a:lnTo>
                <a:lnTo>
                  <a:pt x="6314" y="1862"/>
                </a:lnTo>
                <a:lnTo>
                  <a:pt x="6314" y="1872"/>
                </a:lnTo>
                <a:lnTo>
                  <a:pt x="6314" y="1874"/>
                </a:lnTo>
                <a:lnTo>
                  <a:pt x="6316" y="1876"/>
                </a:lnTo>
                <a:close/>
                <a:moveTo>
                  <a:pt x="6314" y="1844"/>
                </a:moveTo>
                <a:lnTo>
                  <a:pt x="6314" y="1846"/>
                </a:lnTo>
                <a:lnTo>
                  <a:pt x="6314" y="1844"/>
                </a:lnTo>
                <a:lnTo>
                  <a:pt x="6316" y="1840"/>
                </a:lnTo>
                <a:lnTo>
                  <a:pt x="6318" y="1836"/>
                </a:lnTo>
                <a:lnTo>
                  <a:pt x="6318" y="1838"/>
                </a:lnTo>
                <a:lnTo>
                  <a:pt x="6320" y="1838"/>
                </a:lnTo>
                <a:lnTo>
                  <a:pt x="6320" y="1840"/>
                </a:lnTo>
                <a:lnTo>
                  <a:pt x="6322" y="1840"/>
                </a:lnTo>
                <a:lnTo>
                  <a:pt x="6322" y="1838"/>
                </a:lnTo>
                <a:lnTo>
                  <a:pt x="6322" y="1836"/>
                </a:lnTo>
                <a:lnTo>
                  <a:pt x="6316" y="1830"/>
                </a:lnTo>
                <a:lnTo>
                  <a:pt x="6314" y="1830"/>
                </a:lnTo>
                <a:lnTo>
                  <a:pt x="6312" y="1834"/>
                </a:lnTo>
                <a:lnTo>
                  <a:pt x="6314" y="1844"/>
                </a:lnTo>
                <a:close/>
                <a:moveTo>
                  <a:pt x="6308" y="1808"/>
                </a:moveTo>
                <a:lnTo>
                  <a:pt x="6308" y="1808"/>
                </a:lnTo>
                <a:lnTo>
                  <a:pt x="6310" y="1808"/>
                </a:lnTo>
                <a:lnTo>
                  <a:pt x="6312" y="1806"/>
                </a:lnTo>
                <a:lnTo>
                  <a:pt x="6312" y="1802"/>
                </a:lnTo>
                <a:lnTo>
                  <a:pt x="6308" y="1792"/>
                </a:lnTo>
                <a:lnTo>
                  <a:pt x="6306" y="1792"/>
                </a:lnTo>
                <a:lnTo>
                  <a:pt x="6306" y="1798"/>
                </a:lnTo>
                <a:lnTo>
                  <a:pt x="6306" y="1804"/>
                </a:lnTo>
                <a:lnTo>
                  <a:pt x="6308" y="1806"/>
                </a:lnTo>
                <a:lnTo>
                  <a:pt x="6308" y="1808"/>
                </a:lnTo>
                <a:close/>
                <a:moveTo>
                  <a:pt x="6314" y="1792"/>
                </a:moveTo>
                <a:lnTo>
                  <a:pt x="6314" y="1792"/>
                </a:lnTo>
                <a:lnTo>
                  <a:pt x="6310" y="1786"/>
                </a:lnTo>
                <a:lnTo>
                  <a:pt x="6308" y="1784"/>
                </a:lnTo>
                <a:lnTo>
                  <a:pt x="6306" y="1784"/>
                </a:lnTo>
                <a:lnTo>
                  <a:pt x="6310" y="1792"/>
                </a:lnTo>
                <a:lnTo>
                  <a:pt x="6312" y="1792"/>
                </a:lnTo>
                <a:lnTo>
                  <a:pt x="6314" y="1792"/>
                </a:lnTo>
                <a:close/>
                <a:moveTo>
                  <a:pt x="6304" y="1772"/>
                </a:moveTo>
                <a:lnTo>
                  <a:pt x="6304" y="1772"/>
                </a:lnTo>
                <a:lnTo>
                  <a:pt x="6300" y="1772"/>
                </a:lnTo>
                <a:lnTo>
                  <a:pt x="6302" y="1774"/>
                </a:lnTo>
                <a:lnTo>
                  <a:pt x="6308" y="1780"/>
                </a:lnTo>
                <a:lnTo>
                  <a:pt x="6310" y="1780"/>
                </a:lnTo>
                <a:lnTo>
                  <a:pt x="6310" y="1778"/>
                </a:lnTo>
                <a:lnTo>
                  <a:pt x="6308" y="1776"/>
                </a:lnTo>
                <a:lnTo>
                  <a:pt x="6304" y="1772"/>
                </a:lnTo>
                <a:close/>
                <a:moveTo>
                  <a:pt x="6046" y="2400"/>
                </a:moveTo>
                <a:lnTo>
                  <a:pt x="6046" y="2400"/>
                </a:lnTo>
                <a:lnTo>
                  <a:pt x="6054" y="2404"/>
                </a:lnTo>
                <a:lnTo>
                  <a:pt x="6060" y="2406"/>
                </a:lnTo>
                <a:lnTo>
                  <a:pt x="6064" y="2402"/>
                </a:lnTo>
                <a:lnTo>
                  <a:pt x="6064" y="2400"/>
                </a:lnTo>
                <a:lnTo>
                  <a:pt x="6060" y="2396"/>
                </a:lnTo>
                <a:lnTo>
                  <a:pt x="6056" y="2396"/>
                </a:lnTo>
                <a:lnTo>
                  <a:pt x="6052" y="2398"/>
                </a:lnTo>
                <a:lnTo>
                  <a:pt x="6046" y="2400"/>
                </a:lnTo>
                <a:close/>
                <a:moveTo>
                  <a:pt x="5812" y="1988"/>
                </a:moveTo>
                <a:lnTo>
                  <a:pt x="5812" y="1988"/>
                </a:lnTo>
                <a:lnTo>
                  <a:pt x="5810" y="1988"/>
                </a:lnTo>
                <a:lnTo>
                  <a:pt x="5808" y="1988"/>
                </a:lnTo>
                <a:lnTo>
                  <a:pt x="5808" y="1996"/>
                </a:lnTo>
                <a:lnTo>
                  <a:pt x="5810" y="2002"/>
                </a:lnTo>
                <a:lnTo>
                  <a:pt x="5810" y="2006"/>
                </a:lnTo>
                <a:lnTo>
                  <a:pt x="5812" y="2006"/>
                </a:lnTo>
                <a:lnTo>
                  <a:pt x="5814" y="2004"/>
                </a:lnTo>
                <a:lnTo>
                  <a:pt x="5814" y="2002"/>
                </a:lnTo>
                <a:lnTo>
                  <a:pt x="5812" y="1998"/>
                </a:lnTo>
                <a:lnTo>
                  <a:pt x="5812" y="1996"/>
                </a:lnTo>
                <a:lnTo>
                  <a:pt x="5816" y="1994"/>
                </a:lnTo>
                <a:lnTo>
                  <a:pt x="5816" y="1992"/>
                </a:lnTo>
                <a:lnTo>
                  <a:pt x="5814" y="1988"/>
                </a:lnTo>
                <a:lnTo>
                  <a:pt x="5812" y="1988"/>
                </a:lnTo>
                <a:close/>
                <a:moveTo>
                  <a:pt x="5874" y="2066"/>
                </a:moveTo>
                <a:lnTo>
                  <a:pt x="5874" y="2066"/>
                </a:lnTo>
                <a:lnTo>
                  <a:pt x="5870" y="2068"/>
                </a:lnTo>
                <a:lnTo>
                  <a:pt x="5866" y="2074"/>
                </a:lnTo>
                <a:lnTo>
                  <a:pt x="5862" y="2080"/>
                </a:lnTo>
                <a:lnTo>
                  <a:pt x="5864" y="2084"/>
                </a:lnTo>
                <a:lnTo>
                  <a:pt x="5864" y="2086"/>
                </a:lnTo>
                <a:lnTo>
                  <a:pt x="5868" y="2084"/>
                </a:lnTo>
                <a:lnTo>
                  <a:pt x="5872" y="2076"/>
                </a:lnTo>
                <a:lnTo>
                  <a:pt x="5876" y="2068"/>
                </a:lnTo>
                <a:lnTo>
                  <a:pt x="5876" y="2066"/>
                </a:lnTo>
                <a:lnTo>
                  <a:pt x="5874" y="2066"/>
                </a:lnTo>
                <a:close/>
                <a:moveTo>
                  <a:pt x="5978" y="1898"/>
                </a:moveTo>
                <a:lnTo>
                  <a:pt x="5978" y="1898"/>
                </a:lnTo>
                <a:lnTo>
                  <a:pt x="5980" y="1898"/>
                </a:lnTo>
                <a:lnTo>
                  <a:pt x="5978" y="1894"/>
                </a:lnTo>
                <a:lnTo>
                  <a:pt x="5974" y="1890"/>
                </a:lnTo>
                <a:lnTo>
                  <a:pt x="5972" y="1888"/>
                </a:lnTo>
                <a:lnTo>
                  <a:pt x="5970" y="1890"/>
                </a:lnTo>
                <a:lnTo>
                  <a:pt x="5972" y="1894"/>
                </a:lnTo>
                <a:lnTo>
                  <a:pt x="5974" y="1898"/>
                </a:lnTo>
                <a:lnTo>
                  <a:pt x="5978" y="1898"/>
                </a:lnTo>
                <a:close/>
                <a:moveTo>
                  <a:pt x="5986" y="1894"/>
                </a:moveTo>
                <a:lnTo>
                  <a:pt x="5986" y="1894"/>
                </a:lnTo>
                <a:lnTo>
                  <a:pt x="5986" y="1896"/>
                </a:lnTo>
                <a:lnTo>
                  <a:pt x="5986" y="1898"/>
                </a:lnTo>
                <a:lnTo>
                  <a:pt x="5986" y="1900"/>
                </a:lnTo>
                <a:lnTo>
                  <a:pt x="5988" y="1900"/>
                </a:lnTo>
                <a:lnTo>
                  <a:pt x="5990" y="1900"/>
                </a:lnTo>
                <a:lnTo>
                  <a:pt x="5990" y="1898"/>
                </a:lnTo>
                <a:lnTo>
                  <a:pt x="5988" y="1896"/>
                </a:lnTo>
                <a:lnTo>
                  <a:pt x="5986" y="1894"/>
                </a:lnTo>
                <a:close/>
                <a:moveTo>
                  <a:pt x="6004" y="1864"/>
                </a:moveTo>
                <a:lnTo>
                  <a:pt x="6004" y="1864"/>
                </a:lnTo>
                <a:lnTo>
                  <a:pt x="6002" y="1864"/>
                </a:lnTo>
                <a:lnTo>
                  <a:pt x="6000" y="1864"/>
                </a:lnTo>
                <a:lnTo>
                  <a:pt x="5998" y="1864"/>
                </a:lnTo>
                <a:lnTo>
                  <a:pt x="5996" y="1868"/>
                </a:lnTo>
                <a:lnTo>
                  <a:pt x="5996" y="1870"/>
                </a:lnTo>
                <a:lnTo>
                  <a:pt x="5998" y="1870"/>
                </a:lnTo>
                <a:lnTo>
                  <a:pt x="6002" y="1868"/>
                </a:lnTo>
                <a:lnTo>
                  <a:pt x="6004" y="1868"/>
                </a:lnTo>
                <a:lnTo>
                  <a:pt x="6006" y="1866"/>
                </a:lnTo>
                <a:lnTo>
                  <a:pt x="6006" y="1864"/>
                </a:lnTo>
                <a:lnTo>
                  <a:pt x="6004" y="1864"/>
                </a:lnTo>
                <a:close/>
                <a:moveTo>
                  <a:pt x="5996" y="1876"/>
                </a:moveTo>
                <a:lnTo>
                  <a:pt x="5996" y="1876"/>
                </a:lnTo>
                <a:lnTo>
                  <a:pt x="5998" y="1878"/>
                </a:lnTo>
                <a:lnTo>
                  <a:pt x="6002" y="1878"/>
                </a:lnTo>
                <a:lnTo>
                  <a:pt x="6000" y="1874"/>
                </a:lnTo>
                <a:lnTo>
                  <a:pt x="5998" y="1874"/>
                </a:lnTo>
                <a:lnTo>
                  <a:pt x="5996" y="1876"/>
                </a:lnTo>
                <a:close/>
                <a:moveTo>
                  <a:pt x="5990" y="1868"/>
                </a:moveTo>
                <a:lnTo>
                  <a:pt x="5990" y="1868"/>
                </a:lnTo>
                <a:lnTo>
                  <a:pt x="5990" y="1862"/>
                </a:lnTo>
                <a:lnTo>
                  <a:pt x="5988" y="1860"/>
                </a:lnTo>
                <a:lnTo>
                  <a:pt x="5984" y="1860"/>
                </a:lnTo>
                <a:lnTo>
                  <a:pt x="5984" y="1862"/>
                </a:lnTo>
                <a:lnTo>
                  <a:pt x="5986" y="1866"/>
                </a:lnTo>
                <a:lnTo>
                  <a:pt x="5990" y="1868"/>
                </a:lnTo>
                <a:close/>
                <a:moveTo>
                  <a:pt x="6040" y="1804"/>
                </a:moveTo>
                <a:lnTo>
                  <a:pt x="6040" y="1804"/>
                </a:lnTo>
                <a:lnTo>
                  <a:pt x="6040" y="1806"/>
                </a:lnTo>
                <a:lnTo>
                  <a:pt x="6042" y="1806"/>
                </a:lnTo>
                <a:lnTo>
                  <a:pt x="6044" y="1806"/>
                </a:lnTo>
                <a:lnTo>
                  <a:pt x="6046" y="1808"/>
                </a:lnTo>
                <a:lnTo>
                  <a:pt x="6048" y="1810"/>
                </a:lnTo>
                <a:lnTo>
                  <a:pt x="6050" y="1808"/>
                </a:lnTo>
                <a:lnTo>
                  <a:pt x="6052" y="1806"/>
                </a:lnTo>
                <a:lnTo>
                  <a:pt x="6054" y="1808"/>
                </a:lnTo>
                <a:lnTo>
                  <a:pt x="6056" y="1808"/>
                </a:lnTo>
                <a:lnTo>
                  <a:pt x="6056" y="1812"/>
                </a:lnTo>
                <a:lnTo>
                  <a:pt x="6054" y="1816"/>
                </a:lnTo>
                <a:lnTo>
                  <a:pt x="6052" y="1824"/>
                </a:lnTo>
                <a:lnTo>
                  <a:pt x="6052" y="1826"/>
                </a:lnTo>
                <a:lnTo>
                  <a:pt x="6054" y="1828"/>
                </a:lnTo>
                <a:lnTo>
                  <a:pt x="6056" y="1830"/>
                </a:lnTo>
                <a:lnTo>
                  <a:pt x="6056" y="1826"/>
                </a:lnTo>
                <a:lnTo>
                  <a:pt x="6058" y="1818"/>
                </a:lnTo>
                <a:lnTo>
                  <a:pt x="6060" y="1814"/>
                </a:lnTo>
                <a:lnTo>
                  <a:pt x="6060" y="1806"/>
                </a:lnTo>
                <a:lnTo>
                  <a:pt x="6058" y="1804"/>
                </a:lnTo>
                <a:lnTo>
                  <a:pt x="6060" y="1802"/>
                </a:lnTo>
                <a:lnTo>
                  <a:pt x="6064" y="1792"/>
                </a:lnTo>
                <a:lnTo>
                  <a:pt x="6064" y="1790"/>
                </a:lnTo>
                <a:lnTo>
                  <a:pt x="6062" y="1790"/>
                </a:lnTo>
                <a:lnTo>
                  <a:pt x="6060" y="1792"/>
                </a:lnTo>
                <a:lnTo>
                  <a:pt x="6060" y="1790"/>
                </a:lnTo>
                <a:lnTo>
                  <a:pt x="6058" y="1788"/>
                </a:lnTo>
                <a:lnTo>
                  <a:pt x="6058" y="1786"/>
                </a:lnTo>
                <a:lnTo>
                  <a:pt x="6056" y="1790"/>
                </a:lnTo>
                <a:lnTo>
                  <a:pt x="6054" y="1790"/>
                </a:lnTo>
                <a:lnTo>
                  <a:pt x="6054" y="1788"/>
                </a:lnTo>
                <a:lnTo>
                  <a:pt x="6054" y="1780"/>
                </a:lnTo>
                <a:lnTo>
                  <a:pt x="6054" y="1778"/>
                </a:lnTo>
                <a:lnTo>
                  <a:pt x="6052" y="1778"/>
                </a:lnTo>
                <a:lnTo>
                  <a:pt x="6048" y="1780"/>
                </a:lnTo>
                <a:lnTo>
                  <a:pt x="6042" y="1786"/>
                </a:lnTo>
                <a:lnTo>
                  <a:pt x="6042" y="1788"/>
                </a:lnTo>
                <a:lnTo>
                  <a:pt x="6050" y="1792"/>
                </a:lnTo>
                <a:lnTo>
                  <a:pt x="6052" y="1794"/>
                </a:lnTo>
                <a:lnTo>
                  <a:pt x="6052" y="1796"/>
                </a:lnTo>
                <a:lnTo>
                  <a:pt x="6050" y="1798"/>
                </a:lnTo>
                <a:lnTo>
                  <a:pt x="6046" y="1800"/>
                </a:lnTo>
                <a:lnTo>
                  <a:pt x="6042" y="1800"/>
                </a:lnTo>
                <a:lnTo>
                  <a:pt x="6040" y="1802"/>
                </a:lnTo>
                <a:lnTo>
                  <a:pt x="6040" y="1804"/>
                </a:lnTo>
                <a:close/>
                <a:moveTo>
                  <a:pt x="6064" y="1778"/>
                </a:moveTo>
                <a:lnTo>
                  <a:pt x="6064" y="1778"/>
                </a:lnTo>
                <a:lnTo>
                  <a:pt x="6066" y="1776"/>
                </a:lnTo>
                <a:lnTo>
                  <a:pt x="6066" y="1774"/>
                </a:lnTo>
                <a:lnTo>
                  <a:pt x="6066" y="1772"/>
                </a:lnTo>
                <a:lnTo>
                  <a:pt x="6064" y="1770"/>
                </a:lnTo>
                <a:lnTo>
                  <a:pt x="6062" y="1772"/>
                </a:lnTo>
                <a:lnTo>
                  <a:pt x="6060" y="1776"/>
                </a:lnTo>
                <a:lnTo>
                  <a:pt x="6058" y="1780"/>
                </a:lnTo>
                <a:lnTo>
                  <a:pt x="6060" y="1784"/>
                </a:lnTo>
                <a:lnTo>
                  <a:pt x="6062" y="1786"/>
                </a:lnTo>
                <a:lnTo>
                  <a:pt x="6062" y="1784"/>
                </a:lnTo>
                <a:lnTo>
                  <a:pt x="6064" y="1780"/>
                </a:lnTo>
                <a:lnTo>
                  <a:pt x="6064" y="1778"/>
                </a:lnTo>
                <a:close/>
                <a:moveTo>
                  <a:pt x="6072" y="1764"/>
                </a:moveTo>
                <a:lnTo>
                  <a:pt x="6072" y="1764"/>
                </a:lnTo>
                <a:lnTo>
                  <a:pt x="6070" y="1764"/>
                </a:lnTo>
                <a:lnTo>
                  <a:pt x="6068" y="1768"/>
                </a:lnTo>
                <a:lnTo>
                  <a:pt x="6068" y="1770"/>
                </a:lnTo>
                <a:lnTo>
                  <a:pt x="6070" y="1772"/>
                </a:lnTo>
                <a:lnTo>
                  <a:pt x="6072" y="1772"/>
                </a:lnTo>
                <a:lnTo>
                  <a:pt x="6074" y="1768"/>
                </a:lnTo>
                <a:lnTo>
                  <a:pt x="6074" y="1766"/>
                </a:lnTo>
                <a:lnTo>
                  <a:pt x="6072" y="1764"/>
                </a:lnTo>
                <a:close/>
                <a:moveTo>
                  <a:pt x="5808" y="1678"/>
                </a:moveTo>
                <a:lnTo>
                  <a:pt x="5808" y="1678"/>
                </a:lnTo>
                <a:lnTo>
                  <a:pt x="5808" y="1680"/>
                </a:lnTo>
                <a:lnTo>
                  <a:pt x="5816" y="1686"/>
                </a:lnTo>
                <a:lnTo>
                  <a:pt x="5820" y="1686"/>
                </a:lnTo>
                <a:lnTo>
                  <a:pt x="5822" y="1686"/>
                </a:lnTo>
                <a:lnTo>
                  <a:pt x="5822" y="1684"/>
                </a:lnTo>
                <a:lnTo>
                  <a:pt x="5820" y="1680"/>
                </a:lnTo>
                <a:lnTo>
                  <a:pt x="5816" y="1676"/>
                </a:lnTo>
                <a:lnTo>
                  <a:pt x="5814" y="1676"/>
                </a:lnTo>
                <a:lnTo>
                  <a:pt x="5808" y="1678"/>
                </a:lnTo>
                <a:close/>
                <a:moveTo>
                  <a:pt x="5838" y="1702"/>
                </a:moveTo>
                <a:lnTo>
                  <a:pt x="5838" y="1702"/>
                </a:lnTo>
                <a:lnTo>
                  <a:pt x="5842" y="1704"/>
                </a:lnTo>
                <a:lnTo>
                  <a:pt x="5844" y="1702"/>
                </a:lnTo>
                <a:lnTo>
                  <a:pt x="5842" y="1700"/>
                </a:lnTo>
                <a:lnTo>
                  <a:pt x="5838" y="1696"/>
                </a:lnTo>
                <a:lnTo>
                  <a:pt x="5834" y="1694"/>
                </a:lnTo>
                <a:lnTo>
                  <a:pt x="5832" y="1694"/>
                </a:lnTo>
                <a:lnTo>
                  <a:pt x="5832" y="1696"/>
                </a:lnTo>
                <a:lnTo>
                  <a:pt x="5834" y="1700"/>
                </a:lnTo>
                <a:lnTo>
                  <a:pt x="5838" y="1702"/>
                </a:lnTo>
                <a:close/>
                <a:moveTo>
                  <a:pt x="5830" y="1712"/>
                </a:moveTo>
                <a:lnTo>
                  <a:pt x="5830" y="1712"/>
                </a:lnTo>
                <a:lnTo>
                  <a:pt x="5830" y="1716"/>
                </a:lnTo>
                <a:lnTo>
                  <a:pt x="5830" y="1718"/>
                </a:lnTo>
                <a:lnTo>
                  <a:pt x="5836" y="1728"/>
                </a:lnTo>
                <a:lnTo>
                  <a:pt x="5840" y="1730"/>
                </a:lnTo>
                <a:lnTo>
                  <a:pt x="5842" y="1730"/>
                </a:lnTo>
                <a:lnTo>
                  <a:pt x="5842" y="1728"/>
                </a:lnTo>
                <a:lnTo>
                  <a:pt x="5840" y="1726"/>
                </a:lnTo>
                <a:lnTo>
                  <a:pt x="5840" y="1722"/>
                </a:lnTo>
                <a:lnTo>
                  <a:pt x="5838" y="1718"/>
                </a:lnTo>
                <a:lnTo>
                  <a:pt x="5836" y="1716"/>
                </a:lnTo>
                <a:lnTo>
                  <a:pt x="5832" y="1714"/>
                </a:lnTo>
                <a:lnTo>
                  <a:pt x="5832" y="1712"/>
                </a:lnTo>
                <a:lnTo>
                  <a:pt x="5830" y="1712"/>
                </a:lnTo>
                <a:close/>
                <a:moveTo>
                  <a:pt x="5818" y="1668"/>
                </a:moveTo>
                <a:lnTo>
                  <a:pt x="5818" y="1668"/>
                </a:lnTo>
                <a:lnTo>
                  <a:pt x="5820" y="1670"/>
                </a:lnTo>
                <a:lnTo>
                  <a:pt x="5818" y="1672"/>
                </a:lnTo>
                <a:lnTo>
                  <a:pt x="5818" y="1674"/>
                </a:lnTo>
                <a:lnTo>
                  <a:pt x="5822" y="1678"/>
                </a:lnTo>
                <a:lnTo>
                  <a:pt x="5824" y="1678"/>
                </a:lnTo>
                <a:lnTo>
                  <a:pt x="5826" y="1678"/>
                </a:lnTo>
                <a:lnTo>
                  <a:pt x="5828" y="1682"/>
                </a:lnTo>
                <a:lnTo>
                  <a:pt x="5834" y="1688"/>
                </a:lnTo>
                <a:lnTo>
                  <a:pt x="5838" y="1692"/>
                </a:lnTo>
                <a:lnTo>
                  <a:pt x="5840" y="1692"/>
                </a:lnTo>
                <a:lnTo>
                  <a:pt x="5838" y="1688"/>
                </a:lnTo>
                <a:lnTo>
                  <a:pt x="5836" y="1682"/>
                </a:lnTo>
                <a:lnTo>
                  <a:pt x="5832" y="1676"/>
                </a:lnTo>
                <a:lnTo>
                  <a:pt x="5830" y="1676"/>
                </a:lnTo>
                <a:lnTo>
                  <a:pt x="5828" y="1674"/>
                </a:lnTo>
                <a:lnTo>
                  <a:pt x="5826" y="1672"/>
                </a:lnTo>
                <a:lnTo>
                  <a:pt x="5824" y="1668"/>
                </a:lnTo>
                <a:lnTo>
                  <a:pt x="5820" y="1666"/>
                </a:lnTo>
                <a:lnTo>
                  <a:pt x="5818" y="1666"/>
                </a:lnTo>
                <a:lnTo>
                  <a:pt x="5818" y="1668"/>
                </a:lnTo>
                <a:close/>
                <a:moveTo>
                  <a:pt x="5830" y="1664"/>
                </a:moveTo>
                <a:lnTo>
                  <a:pt x="5830" y="1664"/>
                </a:lnTo>
                <a:lnTo>
                  <a:pt x="5826" y="1664"/>
                </a:lnTo>
                <a:lnTo>
                  <a:pt x="5828" y="1668"/>
                </a:lnTo>
                <a:lnTo>
                  <a:pt x="5832" y="1674"/>
                </a:lnTo>
                <a:lnTo>
                  <a:pt x="5838" y="1680"/>
                </a:lnTo>
                <a:lnTo>
                  <a:pt x="5842" y="1682"/>
                </a:lnTo>
                <a:lnTo>
                  <a:pt x="5844" y="1680"/>
                </a:lnTo>
                <a:lnTo>
                  <a:pt x="5846" y="1678"/>
                </a:lnTo>
                <a:lnTo>
                  <a:pt x="5844" y="1676"/>
                </a:lnTo>
                <a:lnTo>
                  <a:pt x="5842" y="1676"/>
                </a:lnTo>
                <a:lnTo>
                  <a:pt x="5844" y="1674"/>
                </a:lnTo>
                <a:lnTo>
                  <a:pt x="5842" y="1672"/>
                </a:lnTo>
                <a:lnTo>
                  <a:pt x="5840" y="1672"/>
                </a:lnTo>
                <a:lnTo>
                  <a:pt x="5838" y="1670"/>
                </a:lnTo>
                <a:lnTo>
                  <a:pt x="5838" y="1668"/>
                </a:lnTo>
                <a:lnTo>
                  <a:pt x="5836" y="1668"/>
                </a:lnTo>
                <a:lnTo>
                  <a:pt x="5834" y="1666"/>
                </a:lnTo>
                <a:lnTo>
                  <a:pt x="5832" y="1664"/>
                </a:lnTo>
                <a:lnTo>
                  <a:pt x="5830" y="1664"/>
                </a:lnTo>
                <a:close/>
                <a:moveTo>
                  <a:pt x="5848" y="1674"/>
                </a:moveTo>
                <a:lnTo>
                  <a:pt x="5848" y="1676"/>
                </a:lnTo>
                <a:lnTo>
                  <a:pt x="5850" y="1674"/>
                </a:lnTo>
                <a:lnTo>
                  <a:pt x="5852" y="1674"/>
                </a:lnTo>
                <a:lnTo>
                  <a:pt x="5854" y="1674"/>
                </a:lnTo>
                <a:lnTo>
                  <a:pt x="5856" y="1672"/>
                </a:lnTo>
                <a:lnTo>
                  <a:pt x="5856" y="1670"/>
                </a:lnTo>
                <a:lnTo>
                  <a:pt x="5852" y="1668"/>
                </a:lnTo>
                <a:lnTo>
                  <a:pt x="5848" y="1664"/>
                </a:lnTo>
                <a:lnTo>
                  <a:pt x="5848" y="1666"/>
                </a:lnTo>
                <a:lnTo>
                  <a:pt x="5848" y="1668"/>
                </a:lnTo>
                <a:lnTo>
                  <a:pt x="5848" y="1670"/>
                </a:lnTo>
                <a:lnTo>
                  <a:pt x="5848" y="1672"/>
                </a:lnTo>
                <a:lnTo>
                  <a:pt x="5848" y="1674"/>
                </a:lnTo>
                <a:close/>
                <a:moveTo>
                  <a:pt x="5844" y="1662"/>
                </a:moveTo>
                <a:lnTo>
                  <a:pt x="5844" y="1662"/>
                </a:lnTo>
                <a:lnTo>
                  <a:pt x="5844" y="1666"/>
                </a:lnTo>
                <a:lnTo>
                  <a:pt x="5844" y="1668"/>
                </a:lnTo>
                <a:lnTo>
                  <a:pt x="5846" y="1670"/>
                </a:lnTo>
                <a:lnTo>
                  <a:pt x="5846" y="1664"/>
                </a:lnTo>
                <a:lnTo>
                  <a:pt x="5844" y="1662"/>
                </a:lnTo>
                <a:close/>
                <a:moveTo>
                  <a:pt x="5858" y="1670"/>
                </a:moveTo>
                <a:lnTo>
                  <a:pt x="5858" y="1670"/>
                </a:lnTo>
                <a:lnTo>
                  <a:pt x="5860" y="1668"/>
                </a:lnTo>
                <a:lnTo>
                  <a:pt x="5860" y="1666"/>
                </a:lnTo>
                <a:lnTo>
                  <a:pt x="5858" y="1666"/>
                </a:lnTo>
                <a:lnTo>
                  <a:pt x="5858" y="1668"/>
                </a:lnTo>
                <a:lnTo>
                  <a:pt x="5858" y="1670"/>
                </a:lnTo>
                <a:close/>
                <a:moveTo>
                  <a:pt x="6210" y="3036"/>
                </a:moveTo>
                <a:lnTo>
                  <a:pt x="6210" y="3036"/>
                </a:lnTo>
                <a:lnTo>
                  <a:pt x="6214" y="3034"/>
                </a:lnTo>
                <a:lnTo>
                  <a:pt x="6218" y="3038"/>
                </a:lnTo>
                <a:lnTo>
                  <a:pt x="6220" y="3042"/>
                </a:lnTo>
                <a:lnTo>
                  <a:pt x="6226" y="3048"/>
                </a:lnTo>
                <a:lnTo>
                  <a:pt x="6230" y="3050"/>
                </a:lnTo>
                <a:lnTo>
                  <a:pt x="6232" y="3048"/>
                </a:lnTo>
                <a:lnTo>
                  <a:pt x="6238" y="3044"/>
                </a:lnTo>
                <a:lnTo>
                  <a:pt x="6246" y="3026"/>
                </a:lnTo>
                <a:lnTo>
                  <a:pt x="6248" y="3022"/>
                </a:lnTo>
                <a:lnTo>
                  <a:pt x="6242" y="3022"/>
                </a:lnTo>
                <a:lnTo>
                  <a:pt x="6238" y="3022"/>
                </a:lnTo>
                <a:lnTo>
                  <a:pt x="6234" y="3020"/>
                </a:lnTo>
                <a:lnTo>
                  <a:pt x="6234" y="3018"/>
                </a:lnTo>
                <a:lnTo>
                  <a:pt x="6232" y="3014"/>
                </a:lnTo>
                <a:lnTo>
                  <a:pt x="6228" y="3014"/>
                </a:lnTo>
                <a:lnTo>
                  <a:pt x="6222" y="3016"/>
                </a:lnTo>
                <a:lnTo>
                  <a:pt x="6216" y="3020"/>
                </a:lnTo>
                <a:lnTo>
                  <a:pt x="6206" y="3028"/>
                </a:lnTo>
                <a:lnTo>
                  <a:pt x="6202" y="3032"/>
                </a:lnTo>
                <a:lnTo>
                  <a:pt x="6204" y="3036"/>
                </a:lnTo>
                <a:lnTo>
                  <a:pt x="6204" y="3038"/>
                </a:lnTo>
                <a:lnTo>
                  <a:pt x="6210" y="3036"/>
                </a:lnTo>
                <a:close/>
                <a:moveTo>
                  <a:pt x="6272" y="3016"/>
                </a:moveTo>
                <a:lnTo>
                  <a:pt x="6272" y="3016"/>
                </a:lnTo>
                <a:lnTo>
                  <a:pt x="6278" y="3018"/>
                </a:lnTo>
                <a:lnTo>
                  <a:pt x="6280" y="3018"/>
                </a:lnTo>
                <a:lnTo>
                  <a:pt x="6280" y="3014"/>
                </a:lnTo>
                <a:lnTo>
                  <a:pt x="6278" y="3010"/>
                </a:lnTo>
                <a:lnTo>
                  <a:pt x="6278" y="3006"/>
                </a:lnTo>
                <a:lnTo>
                  <a:pt x="6276" y="3006"/>
                </a:lnTo>
                <a:lnTo>
                  <a:pt x="6268" y="3004"/>
                </a:lnTo>
                <a:lnTo>
                  <a:pt x="6262" y="3006"/>
                </a:lnTo>
                <a:lnTo>
                  <a:pt x="6260" y="3008"/>
                </a:lnTo>
                <a:lnTo>
                  <a:pt x="6260" y="3010"/>
                </a:lnTo>
                <a:lnTo>
                  <a:pt x="6262" y="3012"/>
                </a:lnTo>
                <a:lnTo>
                  <a:pt x="6264" y="3014"/>
                </a:lnTo>
                <a:lnTo>
                  <a:pt x="6268" y="3014"/>
                </a:lnTo>
                <a:lnTo>
                  <a:pt x="6272" y="3016"/>
                </a:lnTo>
                <a:close/>
                <a:moveTo>
                  <a:pt x="6168" y="3058"/>
                </a:moveTo>
                <a:lnTo>
                  <a:pt x="6168" y="3058"/>
                </a:lnTo>
                <a:lnTo>
                  <a:pt x="6166" y="3056"/>
                </a:lnTo>
                <a:lnTo>
                  <a:pt x="6164" y="3058"/>
                </a:lnTo>
                <a:lnTo>
                  <a:pt x="6158" y="3062"/>
                </a:lnTo>
                <a:lnTo>
                  <a:pt x="6154" y="3068"/>
                </a:lnTo>
                <a:lnTo>
                  <a:pt x="6154" y="3070"/>
                </a:lnTo>
                <a:lnTo>
                  <a:pt x="6156" y="3072"/>
                </a:lnTo>
                <a:lnTo>
                  <a:pt x="6158" y="3074"/>
                </a:lnTo>
                <a:lnTo>
                  <a:pt x="6160" y="3072"/>
                </a:lnTo>
                <a:lnTo>
                  <a:pt x="6166" y="3068"/>
                </a:lnTo>
                <a:lnTo>
                  <a:pt x="6170" y="3064"/>
                </a:lnTo>
                <a:lnTo>
                  <a:pt x="6170" y="3060"/>
                </a:lnTo>
                <a:lnTo>
                  <a:pt x="6168" y="3058"/>
                </a:lnTo>
                <a:close/>
                <a:moveTo>
                  <a:pt x="11926" y="5416"/>
                </a:moveTo>
                <a:lnTo>
                  <a:pt x="11926" y="5416"/>
                </a:lnTo>
                <a:lnTo>
                  <a:pt x="11940" y="5412"/>
                </a:lnTo>
                <a:lnTo>
                  <a:pt x="11942" y="5414"/>
                </a:lnTo>
                <a:lnTo>
                  <a:pt x="11942" y="5416"/>
                </a:lnTo>
                <a:lnTo>
                  <a:pt x="11944" y="5418"/>
                </a:lnTo>
                <a:lnTo>
                  <a:pt x="11948" y="5420"/>
                </a:lnTo>
                <a:lnTo>
                  <a:pt x="11954" y="5424"/>
                </a:lnTo>
                <a:lnTo>
                  <a:pt x="11966" y="5426"/>
                </a:lnTo>
                <a:lnTo>
                  <a:pt x="11978" y="5428"/>
                </a:lnTo>
                <a:lnTo>
                  <a:pt x="11988" y="5432"/>
                </a:lnTo>
                <a:lnTo>
                  <a:pt x="11994" y="5438"/>
                </a:lnTo>
                <a:lnTo>
                  <a:pt x="12000" y="5446"/>
                </a:lnTo>
                <a:lnTo>
                  <a:pt x="12010" y="5464"/>
                </a:lnTo>
                <a:lnTo>
                  <a:pt x="12018" y="5476"/>
                </a:lnTo>
                <a:lnTo>
                  <a:pt x="12028" y="5490"/>
                </a:lnTo>
                <a:lnTo>
                  <a:pt x="12044" y="5512"/>
                </a:lnTo>
                <a:lnTo>
                  <a:pt x="12050" y="5520"/>
                </a:lnTo>
                <a:lnTo>
                  <a:pt x="12056" y="5524"/>
                </a:lnTo>
                <a:lnTo>
                  <a:pt x="12062" y="5528"/>
                </a:lnTo>
                <a:lnTo>
                  <a:pt x="12072" y="5532"/>
                </a:lnTo>
                <a:lnTo>
                  <a:pt x="12102" y="5538"/>
                </a:lnTo>
                <a:lnTo>
                  <a:pt x="12120" y="5542"/>
                </a:lnTo>
                <a:lnTo>
                  <a:pt x="12132" y="5546"/>
                </a:lnTo>
                <a:lnTo>
                  <a:pt x="12140" y="5548"/>
                </a:lnTo>
                <a:lnTo>
                  <a:pt x="12146" y="5552"/>
                </a:lnTo>
                <a:lnTo>
                  <a:pt x="12154" y="5558"/>
                </a:lnTo>
                <a:lnTo>
                  <a:pt x="12158" y="5560"/>
                </a:lnTo>
                <a:lnTo>
                  <a:pt x="12164" y="5560"/>
                </a:lnTo>
                <a:lnTo>
                  <a:pt x="12170" y="5558"/>
                </a:lnTo>
                <a:lnTo>
                  <a:pt x="12176" y="5556"/>
                </a:lnTo>
                <a:lnTo>
                  <a:pt x="12182" y="5554"/>
                </a:lnTo>
                <a:lnTo>
                  <a:pt x="12184" y="5550"/>
                </a:lnTo>
                <a:lnTo>
                  <a:pt x="12186" y="5546"/>
                </a:lnTo>
                <a:lnTo>
                  <a:pt x="12182" y="5540"/>
                </a:lnTo>
                <a:lnTo>
                  <a:pt x="12178" y="5536"/>
                </a:lnTo>
                <a:lnTo>
                  <a:pt x="12168" y="5534"/>
                </a:lnTo>
                <a:lnTo>
                  <a:pt x="12152" y="5528"/>
                </a:lnTo>
                <a:lnTo>
                  <a:pt x="12144" y="5524"/>
                </a:lnTo>
                <a:lnTo>
                  <a:pt x="12142" y="5522"/>
                </a:lnTo>
                <a:lnTo>
                  <a:pt x="12142" y="5520"/>
                </a:lnTo>
                <a:lnTo>
                  <a:pt x="12146" y="5516"/>
                </a:lnTo>
                <a:lnTo>
                  <a:pt x="12148" y="5512"/>
                </a:lnTo>
                <a:lnTo>
                  <a:pt x="12150" y="5508"/>
                </a:lnTo>
                <a:lnTo>
                  <a:pt x="12146" y="5506"/>
                </a:lnTo>
                <a:lnTo>
                  <a:pt x="12134" y="5504"/>
                </a:lnTo>
                <a:lnTo>
                  <a:pt x="12124" y="5502"/>
                </a:lnTo>
                <a:lnTo>
                  <a:pt x="12120" y="5500"/>
                </a:lnTo>
                <a:lnTo>
                  <a:pt x="12120" y="5498"/>
                </a:lnTo>
                <a:lnTo>
                  <a:pt x="12120" y="5492"/>
                </a:lnTo>
                <a:lnTo>
                  <a:pt x="12122" y="5486"/>
                </a:lnTo>
                <a:lnTo>
                  <a:pt x="12124" y="5482"/>
                </a:lnTo>
                <a:lnTo>
                  <a:pt x="12124" y="5478"/>
                </a:lnTo>
                <a:lnTo>
                  <a:pt x="12118" y="5476"/>
                </a:lnTo>
                <a:lnTo>
                  <a:pt x="12108" y="5478"/>
                </a:lnTo>
                <a:lnTo>
                  <a:pt x="12102" y="5478"/>
                </a:lnTo>
                <a:lnTo>
                  <a:pt x="12098" y="5478"/>
                </a:lnTo>
                <a:lnTo>
                  <a:pt x="12092" y="5474"/>
                </a:lnTo>
                <a:lnTo>
                  <a:pt x="12086" y="5468"/>
                </a:lnTo>
                <a:lnTo>
                  <a:pt x="12084" y="5458"/>
                </a:lnTo>
                <a:lnTo>
                  <a:pt x="12078" y="5440"/>
                </a:lnTo>
                <a:lnTo>
                  <a:pt x="12074" y="5432"/>
                </a:lnTo>
                <a:lnTo>
                  <a:pt x="12070" y="5428"/>
                </a:lnTo>
                <a:lnTo>
                  <a:pt x="12064" y="5424"/>
                </a:lnTo>
                <a:lnTo>
                  <a:pt x="12058" y="5418"/>
                </a:lnTo>
                <a:lnTo>
                  <a:pt x="12040" y="5398"/>
                </a:lnTo>
                <a:lnTo>
                  <a:pt x="12034" y="5390"/>
                </a:lnTo>
                <a:lnTo>
                  <a:pt x="12028" y="5380"/>
                </a:lnTo>
                <a:lnTo>
                  <a:pt x="12026" y="5374"/>
                </a:lnTo>
                <a:lnTo>
                  <a:pt x="12026" y="5370"/>
                </a:lnTo>
                <a:lnTo>
                  <a:pt x="12028" y="5368"/>
                </a:lnTo>
                <a:lnTo>
                  <a:pt x="12032" y="5366"/>
                </a:lnTo>
                <a:lnTo>
                  <a:pt x="12036" y="5366"/>
                </a:lnTo>
                <a:lnTo>
                  <a:pt x="12048" y="5366"/>
                </a:lnTo>
                <a:lnTo>
                  <a:pt x="12058" y="5366"/>
                </a:lnTo>
                <a:lnTo>
                  <a:pt x="12062" y="5366"/>
                </a:lnTo>
                <a:lnTo>
                  <a:pt x="12064" y="5362"/>
                </a:lnTo>
                <a:lnTo>
                  <a:pt x="12066" y="5358"/>
                </a:lnTo>
                <a:lnTo>
                  <a:pt x="12066" y="5354"/>
                </a:lnTo>
                <a:lnTo>
                  <a:pt x="12060" y="5342"/>
                </a:lnTo>
                <a:lnTo>
                  <a:pt x="12056" y="5336"/>
                </a:lnTo>
                <a:lnTo>
                  <a:pt x="12050" y="5332"/>
                </a:lnTo>
                <a:lnTo>
                  <a:pt x="12046" y="5328"/>
                </a:lnTo>
                <a:lnTo>
                  <a:pt x="12040" y="5328"/>
                </a:lnTo>
                <a:lnTo>
                  <a:pt x="12034" y="5330"/>
                </a:lnTo>
                <a:lnTo>
                  <a:pt x="12030" y="5328"/>
                </a:lnTo>
                <a:lnTo>
                  <a:pt x="12024" y="5324"/>
                </a:lnTo>
                <a:lnTo>
                  <a:pt x="12016" y="5316"/>
                </a:lnTo>
                <a:lnTo>
                  <a:pt x="12008" y="5312"/>
                </a:lnTo>
                <a:lnTo>
                  <a:pt x="11998" y="5308"/>
                </a:lnTo>
                <a:lnTo>
                  <a:pt x="11984" y="5304"/>
                </a:lnTo>
                <a:lnTo>
                  <a:pt x="11980" y="5302"/>
                </a:lnTo>
                <a:lnTo>
                  <a:pt x="11978" y="5300"/>
                </a:lnTo>
                <a:lnTo>
                  <a:pt x="11980" y="5294"/>
                </a:lnTo>
                <a:lnTo>
                  <a:pt x="11984" y="5286"/>
                </a:lnTo>
                <a:lnTo>
                  <a:pt x="11982" y="5278"/>
                </a:lnTo>
                <a:lnTo>
                  <a:pt x="11978" y="5270"/>
                </a:lnTo>
                <a:lnTo>
                  <a:pt x="11970" y="5258"/>
                </a:lnTo>
                <a:lnTo>
                  <a:pt x="11958" y="5248"/>
                </a:lnTo>
                <a:lnTo>
                  <a:pt x="11948" y="5240"/>
                </a:lnTo>
                <a:lnTo>
                  <a:pt x="11936" y="5232"/>
                </a:lnTo>
                <a:lnTo>
                  <a:pt x="11926" y="5226"/>
                </a:lnTo>
                <a:lnTo>
                  <a:pt x="11918" y="5226"/>
                </a:lnTo>
                <a:lnTo>
                  <a:pt x="11914" y="5224"/>
                </a:lnTo>
                <a:lnTo>
                  <a:pt x="11908" y="5222"/>
                </a:lnTo>
                <a:lnTo>
                  <a:pt x="11902" y="5216"/>
                </a:lnTo>
                <a:lnTo>
                  <a:pt x="11892" y="5208"/>
                </a:lnTo>
                <a:lnTo>
                  <a:pt x="11884" y="5204"/>
                </a:lnTo>
                <a:lnTo>
                  <a:pt x="11874" y="5202"/>
                </a:lnTo>
                <a:lnTo>
                  <a:pt x="11860" y="5198"/>
                </a:lnTo>
                <a:lnTo>
                  <a:pt x="11844" y="5190"/>
                </a:lnTo>
                <a:lnTo>
                  <a:pt x="11810" y="5174"/>
                </a:lnTo>
                <a:lnTo>
                  <a:pt x="11776" y="5160"/>
                </a:lnTo>
                <a:lnTo>
                  <a:pt x="11762" y="5156"/>
                </a:lnTo>
                <a:lnTo>
                  <a:pt x="11750" y="5154"/>
                </a:lnTo>
                <a:lnTo>
                  <a:pt x="11752" y="5444"/>
                </a:lnTo>
                <a:lnTo>
                  <a:pt x="11764" y="5454"/>
                </a:lnTo>
                <a:lnTo>
                  <a:pt x="11774" y="5466"/>
                </a:lnTo>
                <a:lnTo>
                  <a:pt x="11788" y="5486"/>
                </a:lnTo>
                <a:lnTo>
                  <a:pt x="11792" y="5488"/>
                </a:lnTo>
                <a:lnTo>
                  <a:pt x="11798" y="5488"/>
                </a:lnTo>
                <a:lnTo>
                  <a:pt x="11812" y="5488"/>
                </a:lnTo>
                <a:lnTo>
                  <a:pt x="11828" y="5488"/>
                </a:lnTo>
                <a:lnTo>
                  <a:pt x="11836" y="5488"/>
                </a:lnTo>
                <a:lnTo>
                  <a:pt x="11844" y="5492"/>
                </a:lnTo>
                <a:lnTo>
                  <a:pt x="11850" y="5494"/>
                </a:lnTo>
                <a:lnTo>
                  <a:pt x="11856" y="5494"/>
                </a:lnTo>
                <a:lnTo>
                  <a:pt x="11860" y="5492"/>
                </a:lnTo>
                <a:lnTo>
                  <a:pt x="11866" y="5488"/>
                </a:lnTo>
                <a:lnTo>
                  <a:pt x="11874" y="5482"/>
                </a:lnTo>
                <a:lnTo>
                  <a:pt x="11878" y="5480"/>
                </a:lnTo>
                <a:lnTo>
                  <a:pt x="11882" y="5480"/>
                </a:lnTo>
                <a:lnTo>
                  <a:pt x="11886" y="5478"/>
                </a:lnTo>
                <a:lnTo>
                  <a:pt x="11888" y="5476"/>
                </a:lnTo>
                <a:lnTo>
                  <a:pt x="11890" y="5472"/>
                </a:lnTo>
                <a:lnTo>
                  <a:pt x="11888" y="5468"/>
                </a:lnTo>
                <a:lnTo>
                  <a:pt x="11884" y="5460"/>
                </a:lnTo>
                <a:lnTo>
                  <a:pt x="11876" y="5452"/>
                </a:lnTo>
                <a:lnTo>
                  <a:pt x="11870" y="5448"/>
                </a:lnTo>
                <a:lnTo>
                  <a:pt x="11868" y="5446"/>
                </a:lnTo>
                <a:lnTo>
                  <a:pt x="11872" y="5444"/>
                </a:lnTo>
                <a:lnTo>
                  <a:pt x="11876" y="5444"/>
                </a:lnTo>
                <a:lnTo>
                  <a:pt x="11888" y="5440"/>
                </a:lnTo>
                <a:lnTo>
                  <a:pt x="11892" y="5438"/>
                </a:lnTo>
                <a:lnTo>
                  <a:pt x="11892" y="5434"/>
                </a:lnTo>
                <a:lnTo>
                  <a:pt x="11894" y="5430"/>
                </a:lnTo>
                <a:lnTo>
                  <a:pt x="11900" y="5428"/>
                </a:lnTo>
                <a:lnTo>
                  <a:pt x="11902" y="5426"/>
                </a:lnTo>
                <a:lnTo>
                  <a:pt x="11902" y="5422"/>
                </a:lnTo>
                <a:lnTo>
                  <a:pt x="11902" y="5416"/>
                </a:lnTo>
                <a:lnTo>
                  <a:pt x="11898" y="5404"/>
                </a:lnTo>
                <a:lnTo>
                  <a:pt x="11906" y="5412"/>
                </a:lnTo>
                <a:lnTo>
                  <a:pt x="11910" y="5416"/>
                </a:lnTo>
                <a:lnTo>
                  <a:pt x="11918" y="5418"/>
                </a:lnTo>
                <a:lnTo>
                  <a:pt x="11926" y="5416"/>
                </a:lnTo>
                <a:close/>
                <a:moveTo>
                  <a:pt x="10506" y="4964"/>
                </a:moveTo>
                <a:lnTo>
                  <a:pt x="10506" y="4964"/>
                </a:lnTo>
                <a:lnTo>
                  <a:pt x="10502" y="4972"/>
                </a:lnTo>
                <a:lnTo>
                  <a:pt x="10498" y="4980"/>
                </a:lnTo>
                <a:lnTo>
                  <a:pt x="10494" y="5000"/>
                </a:lnTo>
                <a:lnTo>
                  <a:pt x="10494" y="5010"/>
                </a:lnTo>
                <a:lnTo>
                  <a:pt x="10496" y="5020"/>
                </a:lnTo>
                <a:lnTo>
                  <a:pt x="10498" y="5026"/>
                </a:lnTo>
                <a:lnTo>
                  <a:pt x="10504" y="5030"/>
                </a:lnTo>
                <a:lnTo>
                  <a:pt x="10508" y="5032"/>
                </a:lnTo>
                <a:lnTo>
                  <a:pt x="10508" y="5036"/>
                </a:lnTo>
                <a:lnTo>
                  <a:pt x="10504" y="5044"/>
                </a:lnTo>
                <a:lnTo>
                  <a:pt x="10502" y="5048"/>
                </a:lnTo>
                <a:lnTo>
                  <a:pt x="10502" y="5052"/>
                </a:lnTo>
                <a:lnTo>
                  <a:pt x="10502" y="5058"/>
                </a:lnTo>
                <a:lnTo>
                  <a:pt x="10506" y="5064"/>
                </a:lnTo>
                <a:lnTo>
                  <a:pt x="10510" y="5068"/>
                </a:lnTo>
                <a:lnTo>
                  <a:pt x="10512" y="5072"/>
                </a:lnTo>
                <a:lnTo>
                  <a:pt x="10512" y="5074"/>
                </a:lnTo>
                <a:lnTo>
                  <a:pt x="10510" y="5076"/>
                </a:lnTo>
                <a:lnTo>
                  <a:pt x="10510" y="5078"/>
                </a:lnTo>
                <a:lnTo>
                  <a:pt x="10514" y="5082"/>
                </a:lnTo>
                <a:lnTo>
                  <a:pt x="10520" y="5084"/>
                </a:lnTo>
                <a:lnTo>
                  <a:pt x="10520" y="5088"/>
                </a:lnTo>
                <a:lnTo>
                  <a:pt x="10520" y="5090"/>
                </a:lnTo>
                <a:lnTo>
                  <a:pt x="10518" y="5092"/>
                </a:lnTo>
                <a:lnTo>
                  <a:pt x="10516" y="5098"/>
                </a:lnTo>
                <a:lnTo>
                  <a:pt x="10516" y="5100"/>
                </a:lnTo>
                <a:lnTo>
                  <a:pt x="10516" y="5102"/>
                </a:lnTo>
                <a:lnTo>
                  <a:pt x="10520" y="5104"/>
                </a:lnTo>
                <a:lnTo>
                  <a:pt x="10522" y="5102"/>
                </a:lnTo>
                <a:lnTo>
                  <a:pt x="10530" y="5098"/>
                </a:lnTo>
                <a:lnTo>
                  <a:pt x="10536" y="5096"/>
                </a:lnTo>
                <a:lnTo>
                  <a:pt x="10538" y="5098"/>
                </a:lnTo>
                <a:lnTo>
                  <a:pt x="10540" y="5102"/>
                </a:lnTo>
                <a:lnTo>
                  <a:pt x="10540" y="5106"/>
                </a:lnTo>
                <a:lnTo>
                  <a:pt x="10540" y="5110"/>
                </a:lnTo>
                <a:lnTo>
                  <a:pt x="10538" y="5118"/>
                </a:lnTo>
                <a:lnTo>
                  <a:pt x="10536" y="5126"/>
                </a:lnTo>
                <a:lnTo>
                  <a:pt x="10538" y="5132"/>
                </a:lnTo>
                <a:lnTo>
                  <a:pt x="10540" y="5140"/>
                </a:lnTo>
                <a:lnTo>
                  <a:pt x="10546" y="5158"/>
                </a:lnTo>
                <a:lnTo>
                  <a:pt x="10548" y="5170"/>
                </a:lnTo>
                <a:lnTo>
                  <a:pt x="10548" y="5178"/>
                </a:lnTo>
                <a:lnTo>
                  <a:pt x="10548" y="5184"/>
                </a:lnTo>
                <a:lnTo>
                  <a:pt x="10548" y="5186"/>
                </a:lnTo>
                <a:lnTo>
                  <a:pt x="10554" y="5186"/>
                </a:lnTo>
                <a:lnTo>
                  <a:pt x="10566" y="5188"/>
                </a:lnTo>
                <a:lnTo>
                  <a:pt x="10574" y="5190"/>
                </a:lnTo>
                <a:lnTo>
                  <a:pt x="10580" y="5190"/>
                </a:lnTo>
                <a:lnTo>
                  <a:pt x="10586" y="5186"/>
                </a:lnTo>
                <a:lnTo>
                  <a:pt x="10590" y="5182"/>
                </a:lnTo>
                <a:lnTo>
                  <a:pt x="10594" y="5180"/>
                </a:lnTo>
                <a:lnTo>
                  <a:pt x="10600" y="5180"/>
                </a:lnTo>
                <a:lnTo>
                  <a:pt x="10604" y="5182"/>
                </a:lnTo>
                <a:lnTo>
                  <a:pt x="10608" y="5186"/>
                </a:lnTo>
                <a:lnTo>
                  <a:pt x="10612" y="5190"/>
                </a:lnTo>
                <a:lnTo>
                  <a:pt x="10612" y="5196"/>
                </a:lnTo>
                <a:lnTo>
                  <a:pt x="10612" y="5202"/>
                </a:lnTo>
                <a:lnTo>
                  <a:pt x="10612" y="5210"/>
                </a:lnTo>
                <a:lnTo>
                  <a:pt x="10614" y="5212"/>
                </a:lnTo>
                <a:lnTo>
                  <a:pt x="10616" y="5212"/>
                </a:lnTo>
                <a:lnTo>
                  <a:pt x="10622" y="5208"/>
                </a:lnTo>
                <a:lnTo>
                  <a:pt x="10628" y="5204"/>
                </a:lnTo>
                <a:lnTo>
                  <a:pt x="10630" y="5202"/>
                </a:lnTo>
                <a:lnTo>
                  <a:pt x="10634" y="5202"/>
                </a:lnTo>
                <a:lnTo>
                  <a:pt x="10642" y="5204"/>
                </a:lnTo>
                <a:lnTo>
                  <a:pt x="10646" y="5204"/>
                </a:lnTo>
                <a:lnTo>
                  <a:pt x="10650" y="5204"/>
                </a:lnTo>
                <a:lnTo>
                  <a:pt x="10652" y="5202"/>
                </a:lnTo>
                <a:lnTo>
                  <a:pt x="10656" y="5196"/>
                </a:lnTo>
                <a:lnTo>
                  <a:pt x="10658" y="5192"/>
                </a:lnTo>
                <a:lnTo>
                  <a:pt x="10662" y="5190"/>
                </a:lnTo>
                <a:lnTo>
                  <a:pt x="10664" y="5190"/>
                </a:lnTo>
                <a:lnTo>
                  <a:pt x="10668" y="5192"/>
                </a:lnTo>
                <a:lnTo>
                  <a:pt x="10674" y="5196"/>
                </a:lnTo>
                <a:lnTo>
                  <a:pt x="10676" y="5198"/>
                </a:lnTo>
                <a:lnTo>
                  <a:pt x="10680" y="5198"/>
                </a:lnTo>
                <a:lnTo>
                  <a:pt x="10682" y="5198"/>
                </a:lnTo>
                <a:lnTo>
                  <a:pt x="10684" y="5198"/>
                </a:lnTo>
                <a:lnTo>
                  <a:pt x="10684" y="5204"/>
                </a:lnTo>
                <a:lnTo>
                  <a:pt x="10684" y="5206"/>
                </a:lnTo>
                <a:lnTo>
                  <a:pt x="10686" y="5208"/>
                </a:lnTo>
                <a:lnTo>
                  <a:pt x="10690" y="5208"/>
                </a:lnTo>
                <a:lnTo>
                  <a:pt x="10696" y="5206"/>
                </a:lnTo>
                <a:lnTo>
                  <a:pt x="10702" y="5204"/>
                </a:lnTo>
                <a:lnTo>
                  <a:pt x="10708" y="5204"/>
                </a:lnTo>
                <a:lnTo>
                  <a:pt x="10714" y="5206"/>
                </a:lnTo>
                <a:lnTo>
                  <a:pt x="10718" y="5210"/>
                </a:lnTo>
                <a:lnTo>
                  <a:pt x="10722" y="5216"/>
                </a:lnTo>
                <a:lnTo>
                  <a:pt x="10724" y="5222"/>
                </a:lnTo>
                <a:lnTo>
                  <a:pt x="10726" y="5228"/>
                </a:lnTo>
                <a:lnTo>
                  <a:pt x="10724" y="5236"/>
                </a:lnTo>
                <a:lnTo>
                  <a:pt x="10724" y="5240"/>
                </a:lnTo>
                <a:lnTo>
                  <a:pt x="10728" y="5242"/>
                </a:lnTo>
                <a:lnTo>
                  <a:pt x="10734" y="5240"/>
                </a:lnTo>
                <a:lnTo>
                  <a:pt x="10742" y="5236"/>
                </a:lnTo>
                <a:lnTo>
                  <a:pt x="10758" y="5226"/>
                </a:lnTo>
                <a:lnTo>
                  <a:pt x="10764" y="5222"/>
                </a:lnTo>
                <a:lnTo>
                  <a:pt x="10770" y="5220"/>
                </a:lnTo>
                <a:lnTo>
                  <a:pt x="10774" y="5220"/>
                </a:lnTo>
                <a:lnTo>
                  <a:pt x="10778" y="5216"/>
                </a:lnTo>
                <a:lnTo>
                  <a:pt x="10782" y="5208"/>
                </a:lnTo>
                <a:lnTo>
                  <a:pt x="10784" y="5196"/>
                </a:lnTo>
                <a:lnTo>
                  <a:pt x="10786" y="5186"/>
                </a:lnTo>
                <a:lnTo>
                  <a:pt x="10788" y="5182"/>
                </a:lnTo>
                <a:lnTo>
                  <a:pt x="10790" y="5180"/>
                </a:lnTo>
                <a:lnTo>
                  <a:pt x="10792" y="5178"/>
                </a:lnTo>
                <a:lnTo>
                  <a:pt x="10794" y="5170"/>
                </a:lnTo>
                <a:lnTo>
                  <a:pt x="10796" y="5164"/>
                </a:lnTo>
                <a:lnTo>
                  <a:pt x="10798" y="5162"/>
                </a:lnTo>
                <a:lnTo>
                  <a:pt x="10804" y="5160"/>
                </a:lnTo>
                <a:lnTo>
                  <a:pt x="10806" y="5158"/>
                </a:lnTo>
                <a:lnTo>
                  <a:pt x="10806" y="5154"/>
                </a:lnTo>
                <a:lnTo>
                  <a:pt x="10806" y="5150"/>
                </a:lnTo>
                <a:lnTo>
                  <a:pt x="10804" y="5140"/>
                </a:lnTo>
                <a:lnTo>
                  <a:pt x="10802" y="5132"/>
                </a:lnTo>
                <a:lnTo>
                  <a:pt x="10802" y="5124"/>
                </a:lnTo>
                <a:lnTo>
                  <a:pt x="10806" y="5118"/>
                </a:lnTo>
                <a:lnTo>
                  <a:pt x="10810" y="5112"/>
                </a:lnTo>
                <a:lnTo>
                  <a:pt x="10818" y="5102"/>
                </a:lnTo>
                <a:lnTo>
                  <a:pt x="10822" y="5098"/>
                </a:lnTo>
                <a:lnTo>
                  <a:pt x="10826" y="5092"/>
                </a:lnTo>
                <a:lnTo>
                  <a:pt x="10828" y="5088"/>
                </a:lnTo>
                <a:lnTo>
                  <a:pt x="10832" y="5084"/>
                </a:lnTo>
                <a:lnTo>
                  <a:pt x="10840" y="5082"/>
                </a:lnTo>
                <a:lnTo>
                  <a:pt x="10844" y="5080"/>
                </a:lnTo>
                <a:lnTo>
                  <a:pt x="10846" y="5076"/>
                </a:lnTo>
                <a:lnTo>
                  <a:pt x="10846" y="5070"/>
                </a:lnTo>
                <a:lnTo>
                  <a:pt x="10846" y="5062"/>
                </a:lnTo>
                <a:lnTo>
                  <a:pt x="10846" y="5040"/>
                </a:lnTo>
                <a:lnTo>
                  <a:pt x="10846" y="5020"/>
                </a:lnTo>
                <a:lnTo>
                  <a:pt x="10850" y="5008"/>
                </a:lnTo>
                <a:lnTo>
                  <a:pt x="10852" y="5002"/>
                </a:lnTo>
                <a:lnTo>
                  <a:pt x="10856" y="5000"/>
                </a:lnTo>
                <a:lnTo>
                  <a:pt x="10860" y="4996"/>
                </a:lnTo>
                <a:lnTo>
                  <a:pt x="10862" y="4992"/>
                </a:lnTo>
                <a:lnTo>
                  <a:pt x="10866" y="4992"/>
                </a:lnTo>
                <a:lnTo>
                  <a:pt x="10872" y="4996"/>
                </a:lnTo>
                <a:lnTo>
                  <a:pt x="10876" y="4998"/>
                </a:lnTo>
                <a:lnTo>
                  <a:pt x="10880" y="5000"/>
                </a:lnTo>
                <a:lnTo>
                  <a:pt x="10890" y="5002"/>
                </a:lnTo>
                <a:lnTo>
                  <a:pt x="10898" y="5000"/>
                </a:lnTo>
                <a:lnTo>
                  <a:pt x="10900" y="4998"/>
                </a:lnTo>
                <a:lnTo>
                  <a:pt x="10902" y="4996"/>
                </a:lnTo>
                <a:lnTo>
                  <a:pt x="10900" y="4992"/>
                </a:lnTo>
                <a:lnTo>
                  <a:pt x="10894" y="4986"/>
                </a:lnTo>
                <a:lnTo>
                  <a:pt x="10876" y="4968"/>
                </a:lnTo>
                <a:lnTo>
                  <a:pt x="10868" y="4960"/>
                </a:lnTo>
                <a:lnTo>
                  <a:pt x="10862" y="4952"/>
                </a:lnTo>
                <a:lnTo>
                  <a:pt x="10858" y="4944"/>
                </a:lnTo>
                <a:lnTo>
                  <a:pt x="10858" y="4940"/>
                </a:lnTo>
                <a:lnTo>
                  <a:pt x="10860" y="4938"/>
                </a:lnTo>
                <a:lnTo>
                  <a:pt x="10862" y="4934"/>
                </a:lnTo>
                <a:lnTo>
                  <a:pt x="10864" y="4930"/>
                </a:lnTo>
                <a:lnTo>
                  <a:pt x="10862" y="4926"/>
                </a:lnTo>
                <a:lnTo>
                  <a:pt x="10860" y="4922"/>
                </a:lnTo>
                <a:lnTo>
                  <a:pt x="10856" y="4914"/>
                </a:lnTo>
                <a:lnTo>
                  <a:pt x="10852" y="4908"/>
                </a:lnTo>
                <a:lnTo>
                  <a:pt x="10850" y="4902"/>
                </a:lnTo>
                <a:lnTo>
                  <a:pt x="10850" y="4896"/>
                </a:lnTo>
                <a:lnTo>
                  <a:pt x="10848" y="4892"/>
                </a:lnTo>
                <a:lnTo>
                  <a:pt x="10842" y="4890"/>
                </a:lnTo>
                <a:lnTo>
                  <a:pt x="10838" y="4886"/>
                </a:lnTo>
                <a:lnTo>
                  <a:pt x="10838" y="4882"/>
                </a:lnTo>
                <a:lnTo>
                  <a:pt x="10838" y="4878"/>
                </a:lnTo>
                <a:lnTo>
                  <a:pt x="10838" y="4872"/>
                </a:lnTo>
                <a:lnTo>
                  <a:pt x="10842" y="4868"/>
                </a:lnTo>
                <a:lnTo>
                  <a:pt x="10844" y="4866"/>
                </a:lnTo>
                <a:lnTo>
                  <a:pt x="10846" y="4864"/>
                </a:lnTo>
                <a:lnTo>
                  <a:pt x="10852" y="4866"/>
                </a:lnTo>
                <a:lnTo>
                  <a:pt x="10854" y="4866"/>
                </a:lnTo>
                <a:lnTo>
                  <a:pt x="10856" y="4864"/>
                </a:lnTo>
                <a:lnTo>
                  <a:pt x="10854" y="4860"/>
                </a:lnTo>
                <a:lnTo>
                  <a:pt x="10852" y="4856"/>
                </a:lnTo>
                <a:lnTo>
                  <a:pt x="10844" y="4848"/>
                </a:lnTo>
                <a:lnTo>
                  <a:pt x="10842" y="4842"/>
                </a:lnTo>
                <a:lnTo>
                  <a:pt x="10842" y="4840"/>
                </a:lnTo>
                <a:lnTo>
                  <a:pt x="10844" y="4840"/>
                </a:lnTo>
                <a:lnTo>
                  <a:pt x="10844" y="4838"/>
                </a:lnTo>
                <a:lnTo>
                  <a:pt x="10848" y="4836"/>
                </a:lnTo>
                <a:lnTo>
                  <a:pt x="10848" y="4834"/>
                </a:lnTo>
                <a:lnTo>
                  <a:pt x="10848" y="4830"/>
                </a:lnTo>
                <a:lnTo>
                  <a:pt x="10848" y="4826"/>
                </a:lnTo>
                <a:lnTo>
                  <a:pt x="10854" y="4832"/>
                </a:lnTo>
                <a:lnTo>
                  <a:pt x="10860" y="4834"/>
                </a:lnTo>
                <a:lnTo>
                  <a:pt x="10864" y="4834"/>
                </a:lnTo>
                <a:lnTo>
                  <a:pt x="10868" y="4832"/>
                </a:lnTo>
                <a:lnTo>
                  <a:pt x="10874" y="4830"/>
                </a:lnTo>
                <a:lnTo>
                  <a:pt x="10880" y="4830"/>
                </a:lnTo>
                <a:lnTo>
                  <a:pt x="10886" y="4828"/>
                </a:lnTo>
                <a:lnTo>
                  <a:pt x="10886" y="4826"/>
                </a:lnTo>
                <a:lnTo>
                  <a:pt x="10886" y="4824"/>
                </a:lnTo>
                <a:lnTo>
                  <a:pt x="10880" y="4816"/>
                </a:lnTo>
                <a:lnTo>
                  <a:pt x="10872" y="4810"/>
                </a:lnTo>
                <a:lnTo>
                  <a:pt x="10868" y="4806"/>
                </a:lnTo>
                <a:lnTo>
                  <a:pt x="10870" y="4802"/>
                </a:lnTo>
                <a:lnTo>
                  <a:pt x="10874" y="4798"/>
                </a:lnTo>
                <a:lnTo>
                  <a:pt x="10876" y="4796"/>
                </a:lnTo>
                <a:lnTo>
                  <a:pt x="10880" y="4798"/>
                </a:lnTo>
                <a:lnTo>
                  <a:pt x="10882" y="4800"/>
                </a:lnTo>
                <a:lnTo>
                  <a:pt x="10892" y="4798"/>
                </a:lnTo>
                <a:lnTo>
                  <a:pt x="10902" y="4796"/>
                </a:lnTo>
                <a:lnTo>
                  <a:pt x="10908" y="4792"/>
                </a:lnTo>
                <a:lnTo>
                  <a:pt x="10912" y="4786"/>
                </a:lnTo>
                <a:lnTo>
                  <a:pt x="10912" y="4780"/>
                </a:lnTo>
                <a:lnTo>
                  <a:pt x="10912" y="4776"/>
                </a:lnTo>
                <a:lnTo>
                  <a:pt x="10910" y="4776"/>
                </a:lnTo>
                <a:lnTo>
                  <a:pt x="10906" y="4776"/>
                </a:lnTo>
                <a:lnTo>
                  <a:pt x="10902" y="4776"/>
                </a:lnTo>
                <a:lnTo>
                  <a:pt x="10900" y="4776"/>
                </a:lnTo>
                <a:lnTo>
                  <a:pt x="10898" y="4774"/>
                </a:lnTo>
                <a:lnTo>
                  <a:pt x="10894" y="4772"/>
                </a:lnTo>
                <a:lnTo>
                  <a:pt x="10892" y="4770"/>
                </a:lnTo>
                <a:lnTo>
                  <a:pt x="10888" y="4768"/>
                </a:lnTo>
                <a:lnTo>
                  <a:pt x="10886" y="4766"/>
                </a:lnTo>
                <a:lnTo>
                  <a:pt x="10882" y="4760"/>
                </a:lnTo>
                <a:lnTo>
                  <a:pt x="10878" y="4758"/>
                </a:lnTo>
                <a:lnTo>
                  <a:pt x="10872" y="4758"/>
                </a:lnTo>
                <a:lnTo>
                  <a:pt x="10870" y="4760"/>
                </a:lnTo>
                <a:lnTo>
                  <a:pt x="10864" y="4764"/>
                </a:lnTo>
                <a:lnTo>
                  <a:pt x="10862" y="4764"/>
                </a:lnTo>
                <a:lnTo>
                  <a:pt x="10860" y="4762"/>
                </a:lnTo>
                <a:lnTo>
                  <a:pt x="10860" y="4758"/>
                </a:lnTo>
                <a:lnTo>
                  <a:pt x="10862" y="4758"/>
                </a:lnTo>
                <a:lnTo>
                  <a:pt x="10864" y="4756"/>
                </a:lnTo>
                <a:lnTo>
                  <a:pt x="10864" y="4750"/>
                </a:lnTo>
                <a:lnTo>
                  <a:pt x="10862" y="4748"/>
                </a:lnTo>
                <a:lnTo>
                  <a:pt x="10862" y="4746"/>
                </a:lnTo>
                <a:lnTo>
                  <a:pt x="10856" y="4748"/>
                </a:lnTo>
                <a:lnTo>
                  <a:pt x="10852" y="4750"/>
                </a:lnTo>
                <a:lnTo>
                  <a:pt x="10850" y="4750"/>
                </a:lnTo>
                <a:lnTo>
                  <a:pt x="10848" y="4748"/>
                </a:lnTo>
                <a:lnTo>
                  <a:pt x="10848" y="4740"/>
                </a:lnTo>
                <a:lnTo>
                  <a:pt x="10848" y="4734"/>
                </a:lnTo>
                <a:lnTo>
                  <a:pt x="10850" y="4728"/>
                </a:lnTo>
                <a:lnTo>
                  <a:pt x="10846" y="4722"/>
                </a:lnTo>
                <a:lnTo>
                  <a:pt x="10842" y="4718"/>
                </a:lnTo>
                <a:lnTo>
                  <a:pt x="10840" y="4720"/>
                </a:lnTo>
                <a:lnTo>
                  <a:pt x="10838" y="4720"/>
                </a:lnTo>
                <a:lnTo>
                  <a:pt x="10834" y="4718"/>
                </a:lnTo>
                <a:lnTo>
                  <a:pt x="10832" y="4710"/>
                </a:lnTo>
                <a:lnTo>
                  <a:pt x="10830" y="4702"/>
                </a:lnTo>
                <a:lnTo>
                  <a:pt x="10828" y="4700"/>
                </a:lnTo>
                <a:lnTo>
                  <a:pt x="10826" y="4700"/>
                </a:lnTo>
                <a:lnTo>
                  <a:pt x="10824" y="4704"/>
                </a:lnTo>
                <a:lnTo>
                  <a:pt x="10822" y="4708"/>
                </a:lnTo>
                <a:lnTo>
                  <a:pt x="10820" y="4714"/>
                </a:lnTo>
                <a:lnTo>
                  <a:pt x="10816" y="4720"/>
                </a:lnTo>
                <a:lnTo>
                  <a:pt x="10814" y="4720"/>
                </a:lnTo>
                <a:lnTo>
                  <a:pt x="10814" y="4712"/>
                </a:lnTo>
                <a:lnTo>
                  <a:pt x="10816" y="4702"/>
                </a:lnTo>
                <a:lnTo>
                  <a:pt x="10814" y="4700"/>
                </a:lnTo>
                <a:lnTo>
                  <a:pt x="10812" y="4698"/>
                </a:lnTo>
                <a:lnTo>
                  <a:pt x="10808" y="4700"/>
                </a:lnTo>
                <a:lnTo>
                  <a:pt x="10808" y="4706"/>
                </a:lnTo>
                <a:lnTo>
                  <a:pt x="10804" y="4714"/>
                </a:lnTo>
                <a:lnTo>
                  <a:pt x="10798" y="4726"/>
                </a:lnTo>
                <a:lnTo>
                  <a:pt x="10792" y="4736"/>
                </a:lnTo>
                <a:lnTo>
                  <a:pt x="10788" y="4740"/>
                </a:lnTo>
                <a:lnTo>
                  <a:pt x="10786" y="4742"/>
                </a:lnTo>
                <a:lnTo>
                  <a:pt x="10784" y="4748"/>
                </a:lnTo>
                <a:lnTo>
                  <a:pt x="10782" y="4754"/>
                </a:lnTo>
                <a:lnTo>
                  <a:pt x="10780" y="4758"/>
                </a:lnTo>
                <a:lnTo>
                  <a:pt x="10778" y="4760"/>
                </a:lnTo>
                <a:lnTo>
                  <a:pt x="10778" y="4762"/>
                </a:lnTo>
                <a:lnTo>
                  <a:pt x="10776" y="4768"/>
                </a:lnTo>
                <a:lnTo>
                  <a:pt x="10774" y="4772"/>
                </a:lnTo>
                <a:lnTo>
                  <a:pt x="10770" y="4772"/>
                </a:lnTo>
                <a:lnTo>
                  <a:pt x="10768" y="4772"/>
                </a:lnTo>
                <a:lnTo>
                  <a:pt x="10766" y="4770"/>
                </a:lnTo>
                <a:lnTo>
                  <a:pt x="10762" y="4772"/>
                </a:lnTo>
                <a:lnTo>
                  <a:pt x="10756" y="4780"/>
                </a:lnTo>
                <a:lnTo>
                  <a:pt x="10756" y="4782"/>
                </a:lnTo>
                <a:lnTo>
                  <a:pt x="10758" y="4782"/>
                </a:lnTo>
                <a:lnTo>
                  <a:pt x="10762" y="4786"/>
                </a:lnTo>
                <a:lnTo>
                  <a:pt x="10764" y="4790"/>
                </a:lnTo>
                <a:lnTo>
                  <a:pt x="10764" y="4794"/>
                </a:lnTo>
                <a:lnTo>
                  <a:pt x="10760" y="4798"/>
                </a:lnTo>
                <a:lnTo>
                  <a:pt x="10756" y="4800"/>
                </a:lnTo>
                <a:lnTo>
                  <a:pt x="10754" y="4800"/>
                </a:lnTo>
                <a:lnTo>
                  <a:pt x="10750" y="4800"/>
                </a:lnTo>
                <a:lnTo>
                  <a:pt x="10746" y="4804"/>
                </a:lnTo>
                <a:lnTo>
                  <a:pt x="10742" y="4806"/>
                </a:lnTo>
                <a:lnTo>
                  <a:pt x="10742" y="4802"/>
                </a:lnTo>
                <a:lnTo>
                  <a:pt x="10744" y="4796"/>
                </a:lnTo>
                <a:lnTo>
                  <a:pt x="10744" y="4794"/>
                </a:lnTo>
                <a:lnTo>
                  <a:pt x="10742" y="4794"/>
                </a:lnTo>
                <a:lnTo>
                  <a:pt x="10738" y="4796"/>
                </a:lnTo>
                <a:lnTo>
                  <a:pt x="10732" y="4802"/>
                </a:lnTo>
                <a:lnTo>
                  <a:pt x="10724" y="4808"/>
                </a:lnTo>
                <a:lnTo>
                  <a:pt x="10716" y="4814"/>
                </a:lnTo>
                <a:lnTo>
                  <a:pt x="10710" y="4816"/>
                </a:lnTo>
                <a:lnTo>
                  <a:pt x="10704" y="4818"/>
                </a:lnTo>
                <a:lnTo>
                  <a:pt x="10702" y="4816"/>
                </a:lnTo>
                <a:lnTo>
                  <a:pt x="10700" y="4818"/>
                </a:lnTo>
                <a:lnTo>
                  <a:pt x="10700" y="4828"/>
                </a:lnTo>
                <a:lnTo>
                  <a:pt x="10698" y="4834"/>
                </a:lnTo>
                <a:lnTo>
                  <a:pt x="10696" y="4840"/>
                </a:lnTo>
                <a:lnTo>
                  <a:pt x="10686" y="4850"/>
                </a:lnTo>
                <a:lnTo>
                  <a:pt x="10674" y="4864"/>
                </a:lnTo>
                <a:lnTo>
                  <a:pt x="10670" y="4872"/>
                </a:lnTo>
                <a:lnTo>
                  <a:pt x="10666" y="4882"/>
                </a:lnTo>
                <a:lnTo>
                  <a:pt x="10662" y="4888"/>
                </a:lnTo>
                <a:lnTo>
                  <a:pt x="10654" y="4892"/>
                </a:lnTo>
                <a:lnTo>
                  <a:pt x="10634" y="4896"/>
                </a:lnTo>
                <a:lnTo>
                  <a:pt x="10612" y="4900"/>
                </a:lnTo>
                <a:lnTo>
                  <a:pt x="10604" y="4902"/>
                </a:lnTo>
                <a:lnTo>
                  <a:pt x="10600" y="4906"/>
                </a:lnTo>
                <a:lnTo>
                  <a:pt x="10598" y="4910"/>
                </a:lnTo>
                <a:lnTo>
                  <a:pt x="10598" y="4914"/>
                </a:lnTo>
                <a:lnTo>
                  <a:pt x="10598" y="4922"/>
                </a:lnTo>
                <a:lnTo>
                  <a:pt x="10598" y="4928"/>
                </a:lnTo>
                <a:lnTo>
                  <a:pt x="10596" y="4928"/>
                </a:lnTo>
                <a:lnTo>
                  <a:pt x="10592" y="4926"/>
                </a:lnTo>
                <a:lnTo>
                  <a:pt x="10590" y="4924"/>
                </a:lnTo>
                <a:lnTo>
                  <a:pt x="10588" y="4924"/>
                </a:lnTo>
                <a:lnTo>
                  <a:pt x="10586" y="4928"/>
                </a:lnTo>
                <a:lnTo>
                  <a:pt x="10586" y="4932"/>
                </a:lnTo>
                <a:lnTo>
                  <a:pt x="10588" y="4936"/>
                </a:lnTo>
                <a:lnTo>
                  <a:pt x="10590" y="4938"/>
                </a:lnTo>
                <a:lnTo>
                  <a:pt x="10590" y="4940"/>
                </a:lnTo>
                <a:lnTo>
                  <a:pt x="10588" y="4942"/>
                </a:lnTo>
                <a:lnTo>
                  <a:pt x="10586" y="4948"/>
                </a:lnTo>
                <a:lnTo>
                  <a:pt x="10584" y="4956"/>
                </a:lnTo>
                <a:lnTo>
                  <a:pt x="10582" y="4960"/>
                </a:lnTo>
                <a:lnTo>
                  <a:pt x="10580" y="4962"/>
                </a:lnTo>
                <a:lnTo>
                  <a:pt x="10584" y="4968"/>
                </a:lnTo>
                <a:lnTo>
                  <a:pt x="10586" y="4972"/>
                </a:lnTo>
                <a:lnTo>
                  <a:pt x="10586" y="4974"/>
                </a:lnTo>
                <a:lnTo>
                  <a:pt x="10578" y="4968"/>
                </a:lnTo>
                <a:lnTo>
                  <a:pt x="10572" y="4966"/>
                </a:lnTo>
                <a:lnTo>
                  <a:pt x="10566" y="4964"/>
                </a:lnTo>
                <a:lnTo>
                  <a:pt x="10562" y="4964"/>
                </a:lnTo>
                <a:lnTo>
                  <a:pt x="10560" y="4962"/>
                </a:lnTo>
                <a:lnTo>
                  <a:pt x="10560" y="4960"/>
                </a:lnTo>
                <a:lnTo>
                  <a:pt x="10562" y="4956"/>
                </a:lnTo>
                <a:lnTo>
                  <a:pt x="10560" y="4956"/>
                </a:lnTo>
                <a:lnTo>
                  <a:pt x="10558" y="4956"/>
                </a:lnTo>
                <a:lnTo>
                  <a:pt x="10554" y="4954"/>
                </a:lnTo>
                <a:lnTo>
                  <a:pt x="10552" y="4952"/>
                </a:lnTo>
                <a:lnTo>
                  <a:pt x="10552" y="4954"/>
                </a:lnTo>
                <a:lnTo>
                  <a:pt x="10550" y="4956"/>
                </a:lnTo>
                <a:lnTo>
                  <a:pt x="10546" y="4958"/>
                </a:lnTo>
                <a:lnTo>
                  <a:pt x="10540" y="4958"/>
                </a:lnTo>
                <a:lnTo>
                  <a:pt x="10534" y="4954"/>
                </a:lnTo>
                <a:lnTo>
                  <a:pt x="10528" y="4950"/>
                </a:lnTo>
                <a:lnTo>
                  <a:pt x="10526" y="4942"/>
                </a:lnTo>
                <a:lnTo>
                  <a:pt x="10520" y="4942"/>
                </a:lnTo>
                <a:lnTo>
                  <a:pt x="10516" y="4944"/>
                </a:lnTo>
                <a:lnTo>
                  <a:pt x="10512" y="4950"/>
                </a:lnTo>
                <a:lnTo>
                  <a:pt x="10508" y="4958"/>
                </a:lnTo>
                <a:lnTo>
                  <a:pt x="10506" y="4964"/>
                </a:lnTo>
                <a:close/>
                <a:moveTo>
                  <a:pt x="12348" y="4304"/>
                </a:moveTo>
                <a:lnTo>
                  <a:pt x="12348" y="4304"/>
                </a:lnTo>
                <a:lnTo>
                  <a:pt x="12352" y="4306"/>
                </a:lnTo>
                <a:lnTo>
                  <a:pt x="12354" y="4306"/>
                </a:lnTo>
                <a:lnTo>
                  <a:pt x="12358" y="4302"/>
                </a:lnTo>
                <a:lnTo>
                  <a:pt x="12362" y="4296"/>
                </a:lnTo>
                <a:lnTo>
                  <a:pt x="12366" y="4294"/>
                </a:lnTo>
                <a:lnTo>
                  <a:pt x="12368" y="4292"/>
                </a:lnTo>
                <a:lnTo>
                  <a:pt x="12370" y="4290"/>
                </a:lnTo>
                <a:lnTo>
                  <a:pt x="12372" y="4282"/>
                </a:lnTo>
                <a:lnTo>
                  <a:pt x="12376" y="4274"/>
                </a:lnTo>
                <a:lnTo>
                  <a:pt x="12376" y="4272"/>
                </a:lnTo>
                <a:lnTo>
                  <a:pt x="12374" y="4270"/>
                </a:lnTo>
                <a:lnTo>
                  <a:pt x="12370" y="4270"/>
                </a:lnTo>
                <a:lnTo>
                  <a:pt x="12370" y="4268"/>
                </a:lnTo>
                <a:lnTo>
                  <a:pt x="12368" y="4266"/>
                </a:lnTo>
                <a:lnTo>
                  <a:pt x="12366" y="4264"/>
                </a:lnTo>
                <a:lnTo>
                  <a:pt x="12362" y="4264"/>
                </a:lnTo>
                <a:lnTo>
                  <a:pt x="12358" y="4264"/>
                </a:lnTo>
                <a:lnTo>
                  <a:pt x="12348" y="4268"/>
                </a:lnTo>
                <a:lnTo>
                  <a:pt x="12338" y="4276"/>
                </a:lnTo>
                <a:lnTo>
                  <a:pt x="12336" y="4280"/>
                </a:lnTo>
                <a:lnTo>
                  <a:pt x="12336" y="4282"/>
                </a:lnTo>
                <a:lnTo>
                  <a:pt x="12334" y="4288"/>
                </a:lnTo>
                <a:lnTo>
                  <a:pt x="12332" y="4294"/>
                </a:lnTo>
                <a:lnTo>
                  <a:pt x="12328" y="4298"/>
                </a:lnTo>
                <a:lnTo>
                  <a:pt x="12326" y="4304"/>
                </a:lnTo>
                <a:lnTo>
                  <a:pt x="12328" y="4306"/>
                </a:lnTo>
                <a:lnTo>
                  <a:pt x="12332" y="4304"/>
                </a:lnTo>
                <a:lnTo>
                  <a:pt x="12338" y="4302"/>
                </a:lnTo>
                <a:lnTo>
                  <a:pt x="12348" y="4304"/>
                </a:lnTo>
                <a:close/>
                <a:moveTo>
                  <a:pt x="10758" y="5378"/>
                </a:moveTo>
                <a:lnTo>
                  <a:pt x="10758" y="5378"/>
                </a:lnTo>
                <a:lnTo>
                  <a:pt x="10760" y="5376"/>
                </a:lnTo>
                <a:lnTo>
                  <a:pt x="10762" y="5378"/>
                </a:lnTo>
                <a:lnTo>
                  <a:pt x="10764" y="5378"/>
                </a:lnTo>
                <a:lnTo>
                  <a:pt x="10766" y="5376"/>
                </a:lnTo>
                <a:lnTo>
                  <a:pt x="10766" y="5374"/>
                </a:lnTo>
                <a:lnTo>
                  <a:pt x="10764" y="5372"/>
                </a:lnTo>
                <a:lnTo>
                  <a:pt x="10760" y="5372"/>
                </a:lnTo>
                <a:lnTo>
                  <a:pt x="10754" y="5372"/>
                </a:lnTo>
                <a:lnTo>
                  <a:pt x="10752" y="5374"/>
                </a:lnTo>
                <a:lnTo>
                  <a:pt x="10752" y="5376"/>
                </a:lnTo>
                <a:lnTo>
                  <a:pt x="10754" y="5378"/>
                </a:lnTo>
                <a:lnTo>
                  <a:pt x="10758" y="5378"/>
                </a:lnTo>
                <a:close/>
                <a:moveTo>
                  <a:pt x="10962" y="5352"/>
                </a:moveTo>
                <a:lnTo>
                  <a:pt x="10962" y="5352"/>
                </a:lnTo>
                <a:lnTo>
                  <a:pt x="10964" y="5354"/>
                </a:lnTo>
                <a:lnTo>
                  <a:pt x="10966" y="5344"/>
                </a:lnTo>
                <a:lnTo>
                  <a:pt x="10966" y="5332"/>
                </a:lnTo>
                <a:lnTo>
                  <a:pt x="10964" y="5322"/>
                </a:lnTo>
                <a:lnTo>
                  <a:pt x="10962" y="5322"/>
                </a:lnTo>
                <a:lnTo>
                  <a:pt x="10962" y="5330"/>
                </a:lnTo>
                <a:lnTo>
                  <a:pt x="10960" y="5340"/>
                </a:lnTo>
                <a:lnTo>
                  <a:pt x="10962" y="5352"/>
                </a:lnTo>
                <a:close/>
                <a:moveTo>
                  <a:pt x="11064" y="5452"/>
                </a:moveTo>
                <a:lnTo>
                  <a:pt x="11064" y="5452"/>
                </a:lnTo>
                <a:lnTo>
                  <a:pt x="11060" y="5454"/>
                </a:lnTo>
                <a:lnTo>
                  <a:pt x="11060" y="5456"/>
                </a:lnTo>
                <a:lnTo>
                  <a:pt x="11064" y="5456"/>
                </a:lnTo>
                <a:lnTo>
                  <a:pt x="11068" y="5454"/>
                </a:lnTo>
                <a:lnTo>
                  <a:pt x="11070" y="5452"/>
                </a:lnTo>
                <a:lnTo>
                  <a:pt x="11070" y="5450"/>
                </a:lnTo>
                <a:lnTo>
                  <a:pt x="11064" y="5452"/>
                </a:lnTo>
                <a:close/>
                <a:moveTo>
                  <a:pt x="11078" y="5444"/>
                </a:moveTo>
                <a:lnTo>
                  <a:pt x="11078" y="5444"/>
                </a:lnTo>
                <a:lnTo>
                  <a:pt x="11076" y="5440"/>
                </a:lnTo>
                <a:lnTo>
                  <a:pt x="11074" y="5440"/>
                </a:lnTo>
                <a:lnTo>
                  <a:pt x="11070" y="5440"/>
                </a:lnTo>
                <a:lnTo>
                  <a:pt x="11068" y="5444"/>
                </a:lnTo>
                <a:lnTo>
                  <a:pt x="11066" y="5446"/>
                </a:lnTo>
                <a:lnTo>
                  <a:pt x="11066" y="5448"/>
                </a:lnTo>
                <a:lnTo>
                  <a:pt x="11072" y="5448"/>
                </a:lnTo>
                <a:lnTo>
                  <a:pt x="11076" y="5448"/>
                </a:lnTo>
                <a:lnTo>
                  <a:pt x="11078" y="5444"/>
                </a:lnTo>
                <a:close/>
                <a:moveTo>
                  <a:pt x="11112" y="5442"/>
                </a:moveTo>
                <a:lnTo>
                  <a:pt x="11112" y="5442"/>
                </a:lnTo>
                <a:lnTo>
                  <a:pt x="11108" y="5446"/>
                </a:lnTo>
                <a:lnTo>
                  <a:pt x="11106" y="5444"/>
                </a:lnTo>
                <a:lnTo>
                  <a:pt x="11104" y="5444"/>
                </a:lnTo>
                <a:lnTo>
                  <a:pt x="11102" y="5446"/>
                </a:lnTo>
                <a:lnTo>
                  <a:pt x="11102" y="5450"/>
                </a:lnTo>
                <a:lnTo>
                  <a:pt x="11106" y="5454"/>
                </a:lnTo>
                <a:lnTo>
                  <a:pt x="11108" y="5454"/>
                </a:lnTo>
                <a:lnTo>
                  <a:pt x="11110" y="5454"/>
                </a:lnTo>
                <a:lnTo>
                  <a:pt x="11112" y="5452"/>
                </a:lnTo>
                <a:lnTo>
                  <a:pt x="11116" y="5444"/>
                </a:lnTo>
                <a:lnTo>
                  <a:pt x="11116" y="5440"/>
                </a:lnTo>
                <a:lnTo>
                  <a:pt x="11116" y="5438"/>
                </a:lnTo>
                <a:lnTo>
                  <a:pt x="11112" y="5442"/>
                </a:lnTo>
                <a:close/>
                <a:moveTo>
                  <a:pt x="11080" y="5560"/>
                </a:moveTo>
                <a:lnTo>
                  <a:pt x="11080" y="5560"/>
                </a:lnTo>
                <a:lnTo>
                  <a:pt x="11082" y="5556"/>
                </a:lnTo>
                <a:lnTo>
                  <a:pt x="11082" y="5552"/>
                </a:lnTo>
                <a:lnTo>
                  <a:pt x="11080" y="5550"/>
                </a:lnTo>
                <a:lnTo>
                  <a:pt x="11078" y="5550"/>
                </a:lnTo>
                <a:lnTo>
                  <a:pt x="11076" y="5550"/>
                </a:lnTo>
                <a:lnTo>
                  <a:pt x="11074" y="5554"/>
                </a:lnTo>
                <a:lnTo>
                  <a:pt x="11068" y="5560"/>
                </a:lnTo>
                <a:lnTo>
                  <a:pt x="11062" y="5562"/>
                </a:lnTo>
                <a:lnTo>
                  <a:pt x="11058" y="5564"/>
                </a:lnTo>
                <a:lnTo>
                  <a:pt x="11056" y="5570"/>
                </a:lnTo>
                <a:lnTo>
                  <a:pt x="11056" y="5572"/>
                </a:lnTo>
                <a:lnTo>
                  <a:pt x="11058" y="5572"/>
                </a:lnTo>
                <a:lnTo>
                  <a:pt x="11066" y="5570"/>
                </a:lnTo>
                <a:lnTo>
                  <a:pt x="11080" y="5560"/>
                </a:lnTo>
                <a:close/>
                <a:moveTo>
                  <a:pt x="11070" y="5096"/>
                </a:moveTo>
                <a:lnTo>
                  <a:pt x="11070" y="5096"/>
                </a:lnTo>
                <a:lnTo>
                  <a:pt x="11064" y="5096"/>
                </a:lnTo>
                <a:lnTo>
                  <a:pt x="11060" y="5098"/>
                </a:lnTo>
                <a:lnTo>
                  <a:pt x="11058" y="5106"/>
                </a:lnTo>
                <a:lnTo>
                  <a:pt x="11060" y="5116"/>
                </a:lnTo>
                <a:lnTo>
                  <a:pt x="11062" y="5114"/>
                </a:lnTo>
                <a:lnTo>
                  <a:pt x="11068" y="5108"/>
                </a:lnTo>
                <a:lnTo>
                  <a:pt x="11072" y="5100"/>
                </a:lnTo>
                <a:lnTo>
                  <a:pt x="11072" y="5096"/>
                </a:lnTo>
                <a:lnTo>
                  <a:pt x="11070" y="5096"/>
                </a:lnTo>
                <a:close/>
                <a:moveTo>
                  <a:pt x="11084" y="5112"/>
                </a:moveTo>
                <a:lnTo>
                  <a:pt x="11084" y="5112"/>
                </a:lnTo>
                <a:lnTo>
                  <a:pt x="11086" y="5108"/>
                </a:lnTo>
                <a:lnTo>
                  <a:pt x="11088" y="5104"/>
                </a:lnTo>
                <a:lnTo>
                  <a:pt x="11086" y="5100"/>
                </a:lnTo>
                <a:lnTo>
                  <a:pt x="11080" y="5100"/>
                </a:lnTo>
                <a:lnTo>
                  <a:pt x="11078" y="5102"/>
                </a:lnTo>
                <a:lnTo>
                  <a:pt x="11078" y="5104"/>
                </a:lnTo>
                <a:lnTo>
                  <a:pt x="11078" y="5108"/>
                </a:lnTo>
                <a:lnTo>
                  <a:pt x="11080" y="5112"/>
                </a:lnTo>
                <a:lnTo>
                  <a:pt x="11082" y="5112"/>
                </a:lnTo>
                <a:lnTo>
                  <a:pt x="11084" y="5112"/>
                </a:lnTo>
                <a:close/>
                <a:moveTo>
                  <a:pt x="10794" y="5226"/>
                </a:moveTo>
                <a:lnTo>
                  <a:pt x="10794" y="5226"/>
                </a:lnTo>
                <a:lnTo>
                  <a:pt x="10796" y="5216"/>
                </a:lnTo>
                <a:lnTo>
                  <a:pt x="10794" y="5206"/>
                </a:lnTo>
                <a:lnTo>
                  <a:pt x="10792" y="5200"/>
                </a:lnTo>
                <a:lnTo>
                  <a:pt x="10790" y="5200"/>
                </a:lnTo>
                <a:lnTo>
                  <a:pt x="10788" y="5202"/>
                </a:lnTo>
                <a:lnTo>
                  <a:pt x="10786" y="5210"/>
                </a:lnTo>
                <a:lnTo>
                  <a:pt x="10786" y="5216"/>
                </a:lnTo>
                <a:lnTo>
                  <a:pt x="10786" y="5224"/>
                </a:lnTo>
                <a:lnTo>
                  <a:pt x="10784" y="5236"/>
                </a:lnTo>
                <a:lnTo>
                  <a:pt x="10784" y="5238"/>
                </a:lnTo>
                <a:lnTo>
                  <a:pt x="10788" y="5238"/>
                </a:lnTo>
                <a:lnTo>
                  <a:pt x="10790" y="5234"/>
                </a:lnTo>
                <a:lnTo>
                  <a:pt x="10794" y="5226"/>
                </a:lnTo>
                <a:close/>
                <a:moveTo>
                  <a:pt x="10466" y="4862"/>
                </a:moveTo>
                <a:lnTo>
                  <a:pt x="10466" y="4862"/>
                </a:lnTo>
                <a:lnTo>
                  <a:pt x="10470" y="4862"/>
                </a:lnTo>
                <a:lnTo>
                  <a:pt x="10472" y="4860"/>
                </a:lnTo>
                <a:lnTo>
                  <a:pt x="10474" y="4850"/>
                </a:lnTo>
                <a:lnTo>
                  <a:pt x="10472" y="4840"/>
                </a:lnTo>
                <a:lnTo>
                  <a:pt x="10470" y="4834"/>
                </a:lnTo>
                <a:lnTo>
                  <a:pt x="10466" y="4834"/>
                </a:lnTo>
                <a:lnTo>
                  <a:pt x="10462" y="4840"/>
                </a:lnTo>
                <a:lnTo>
                  <a:pt x="10460" y="4846"/>
                </a:lnTo>
                <a:lnTo>
                  <a:pt x="10460" y="4848"/>
                </a:lnTo>
                <a:lnTo>
                  <a:pt x="10462" y="4852"/>
                </a:lnTo>
                <a:lnTo>
                  <a:pt x="10466" y="4854"/>
                </a:lnTo>
                <a:lnTo>
                  <a:pt x="10464" y="4858"/>
                </a:lnTo>
                <a:lnTo>
                  <a:pt x="10462" y="4860"/>
                </a:lnTo>
                <a:lnTo>
                  <a:pt x="10466" y="4862"/>
                </a:lnTo>
                <a:close/>
                <a:moveTo>
                  <a:pt x="10118" y="5140"/>
                </a:moveTo>
                <a:lnTo>
                  <a:pt x="10118" y="5140"/>
                </a:lnTo>
                <a:lnTo>
                  <a:pt x="10118" y="5144"/>
                </a:lnTo>
                <a:lnTo>
                  <a:pt x="10118" y="5146"/>
                </a:lnTo>
                <a:lnTo>
                  <a:pt x="10122" y="5152"/>
                </a:lnTo>
                <a:lnTo>
                  <a:pt x="10128" y="5156"/>
                </a:lnTo>
                <a:lnTo>
                  <a:pt x="10130" y="5156"/>
                </a:lnTo>
                <a:lnTo>
                  <a:pt x="10132" y="5154"/>
                </a:lnTo>
                <a:lnTo>
                  <a:pt x="10132" y="5152"/>
                </a:lnTo>
                <a:lnTo>
                  <a:pt x="10132" y="5148"/>
                </a:lnTo>
                <a:lnTo>
                  <a:pt x="10130" y="5142"/>
                </a:lnTo>
                <a:lnTo>
                  <a:pt x="10124" y="5138"/>
                </a:lnTo>
                <a:lnTo>
                  <a:pt x="10122" y="5140"/>
                </a:lnTo>
                <a:lnTo>
                  <a:pt x="10118" y="5140"/>
                </a:lnTo>
                <a:close/>
                <a:moveTo>
                  <a:pt x="10136" y="5164"/>
                </a:moveTo>
                <a:lnTo>
                  <a:pt x="10136" y="5164"/>
                </a:lnTo>
                <a:lnTo>
                  <a:pt x="10134" y="5168"/>
                </a:lnTo>
                <a:lnTo>
                  <a:pt x="10134" y="5172"/>
                </a:lnTo>
                <a:lnTo>
                  <a:pt x="10136" y="5176"/>
                </a:lnTo>
                <a:lnTo>
                  <a:pt x="10140" y="5176"/>
                </a:lnTo>
                <a:lnTo>
                  <a:pt x="10142" y="5178"/>
                </a:lnTo>
                <a:lnTo>
                  <a:pt x="10144" y="5180"/>
                </a:lnTo>
                <a:lnTo>
                  <a:pt x="10148" y="5188"/>
                </a:lnTo>
                <a:lnTo>
                  <a:pt x="10150" y="5196"/>
                </a:lnTo>
                <a:lnTo>
                  <a:pt x="10152" y="5196"/>
                </a:lnTo>
                <a:lnTo>
                  <a:pt x="10154" y="5194"/>
                </a:lnTo>
                <a:lnTo>
                  <a:pt x="10154" y="5190"/>
                </a:lnTo>
                <a:lnTo>
                  <a:pt x="10154" y="5184"/>
                </a:lnTo>
                <a:lnTo>
                  <a:pt x="10148" y="5172"/>
                </a:lnTo>
                <a:lnTo>
                  <a:pt x="10142" y="5164"/>
                </a:lnTo>
                <a:lnTo>
                  <a:pt x="10138" y="5162"/>
                </a:lnTo>
                <a:lnTo>
                  <a:pt x="10136" y="5164"/>
                </a:lnTo>
                <a:close/>
                <a:moveTo>
                  <a:pt x="10316" y="5070"/>
                </a:moveTo>
                <a:lnTo>
                  <a:pt x="10316" y="5070"/>
                </a:lnTo>
                <a:lnTo>
                  <a:pt x="10320" y="5066"/>
                </a:lnTo>
                <a:lnTo>
                  <a:pt x="10322" y="5062"/>
                </a:lnTo>
                <a:lnTo>
                  <a:pt x="10322" y="5058"/>
                </a:lnTo>
                <a:lnTo>
                  <a:pt x="10320" y="5056"/>
                </a:lnTo>
                <a:lnTo>
                  <a:pt x="10318" y="5056"/>
                </a:lnTo>
                <a:lnTo>
                  <a:pt x="10314" y="5056"/>
                </a:lnTo>
                <a:lnTo>
                  <a:pt x="10312" y="5058"/>
                </a:lnTo>
                <a:lnTo>
                  <a:pt x="10308" y="5066"/>
                </a:lnTo>
                <a:lnTo>
                  <a:pt x="10308" y="5068"/>
                </a:lnTo>
                <a:lnTo>
                  <a:pt x="10310" y="5070"/>
                </a:lnTo>
                <a:lnTo>
                  <a:pt x="10312" y="5072"/>
                </a:lnTo>
                <a:lnTo>
                  <a:pt x="10316" y="5070"/>
                </a:lnTo>
                <a:close/>
                <a:moveTo>
                  <a:pt x="10338" y="5052"/>
                </a:moveTo>
                <a:lnTo>
                  <a:pt x="10338" y="5052"/>
                </a:lnTo>
                <a:lnTo>
                  <a:pt x="10332" y="5048"/>
                </a:lnTo>
                <a:lnTo>
                  <a:pt x="10322" y="5038"/>
                </a:lnTo>
                <a:lnTo>
                  <a:pt x="10318" y="5036"/>
                </a:lnTo>
                <a:lnTo>
                  <a:pt x="10316" y="5036"/>
                </a:lnTo>
                <a:lnTo>
                  <a:pt x="10318" y="5046"/>
                </a:lnTo>
                <a:lnTo>
                  <a:pt x="10318" y="5048"/>
                </a:lnTo>
                <a:lnTo>
                  <a:pt x="10320" y="5050"/>
                </a:lnTo>
                <a:lnTo>
                  <a:pt x="10328" y="5052"/>
                </a:lnTo>
                <a:lnTo>
                  <a:pt x="10334" y="5054"/>
                </a:lnTo>
                <a:lnTo>
                  <a:pt x="10338" y="5052"/>
                </a:lnTo>
                <a:close/>
                <a:moveTo>
                  <a:pt x="10204" y="4934"/>
                </a:moveTo>
                <a:lnTo>
                  <a:pt x="10204" y="4934"/>
                </a:lnTo>
                <a:lnTo>
                  <a:pt x="10202" y="4934"/>
                </a:lnTo>
                <a:lnTo>
                  <a:pt x="10198" y="4936"/>
                </a:lnTo>
                <a:lnTo>
                  <a:pt x="10196" y="4940"/>
                </a:lnTo>
                <a:lnTo>
                  <a:pt x="10194" y="4946"/>
                </a:lnTo>
                <a:lnTo>
                  <a:pt x="10196" y="4948"/>
                </a:lnTo>
                <a:lnTo>
                  <a:pt x="10198" y="4950"/>
                </a:lnTo>
                <a:lnTo>
                  <a:pt x="10200" y="4952"/>
                </a:lnTo>
                <a:lnTo>
                  <a:pt x="10202" y="4950"/>
                </a:lnTo>
                <a:lnTo>
                  <a:pt x="10206" y="4946"/>
                </a:lnTo>
                <a:lnTo>
                  <a:pt x="10208" y="4938"/>
                </a:lnTo>
                <a:lnTo>
                  <a:pt x="10206" y="4936"/>
                </a:lnTo>
                <a:lnTo>
                  <a:pt x="10204" y="4934"/>
                </a:lnTo>
                <a:close/>
                <a:moveTo>
                  <a:pt x="10274" y="4996"/>
                </a:moveTo>
                <a:lnTo>
                  <a:pt x="10274" y="4996"/>
                </a:lnTo>
                <a:lnTo>
                  <a:pt x="10272" y="4998"/>
                </a:lnTo>
                <a:lnTo>
                  <a:pt x="10272" y="5002"/>
                </a:lnTo>
                <a:lnTo>
                  <a:pt x="10274" y="5004"/>
                </a:lnTo>
                <a:lnTo>
                  <a:pt x="10278" y="5006"/>
                </a:lnTo>
                <a:lnTo>
                  <a:pt x="10280" y="5004"/>
                </a:lnTo>
                <a:lnTo>
                  <a:pt x="10280" y="5000"/>
                </a:lnTo>
                <a:lnTo>
                  <a:pt x="10276" y="4998"/>
                </a:lnTo>
                <a:lnTo>
                  <a:pt x="10274" y="4996"/>
                </a:lnTo>
                <a:close/>
                <a:moveTo>
                  <a:pt x="10218" y="4960"/>
                </a:moveTo>
                <a:lnTo>
                  <a:pt x="10218" y="4960"/>
                </a:lnTo>
                <a:lnTo>
                  <a:pt x="10220" y="4962"/>
                </a:lnTo>
                <a:lnTo>
                  <a:pt x="10222" y="4964"/>
                </a:lnTo>
                <a:lnTo>
                  <a:pt x="10230" y="4970"/>
                </a:lnTo>
                <a:lnTo>
                  <a:pt x="10236" y="4974"/>
                </a:lnTo>
                <a:lnTo>
                  <a:pt x="10238" y="4972"/>
                </a:lnTo>
                <a:lnTo>
                  <a:pt x="10238" y="4970"/>
                </a:lnTo>
                <a:lnTo>
                  <a:pt x="10238" y="4966"/>
                </a:lnTo>
                <a:lnTo>
                  <a:pt x="10236" y="4964"/>
                </a:lnTo>
                <a:lnTo>
                  <a:pt x="10228" y="4960"/>
                </a:lnTo>
                <a:lnTo>
                  <a:pt x="10222" y="4958"/>
                </a:lnTo>
                <a:lnTo>
                  <a:pt x="10220" y="4958"/>
                </a:lnTo>
                <a:lnTo>
                  <a:pt x="10218" y="4960"/>
                </a:lnTo>
                <a:close/>
                <a:moveTo>
                  <a:pt x="10232" y="4974"/>
                </a:moveTo>
                <a:lnTo>
                  <a:pt x="10232" y="4974"/>
                </a:lnTo>
                <a:lnTo>
                  <a:pt x="10230" y="4972"/>
                </a:lnTo>
                <a:lnTo>
                  <a:pt x="10228" y="4972"/>
                </a:lnTo>
                <a:lnTo>
                  <a:pt x="10226" y="4974"/>
                </a:lnTo>
                <a:lnTo>
                  <a:pt x="10226" y="4976"/>
                </a:lnTo>
                <a:lnTo>
                  <a:pt x="10230" y="4984"/>
                </a:lnTo>
                <a:lnTo>
                  <a:pt x="10232" y="4990"/>
                </a:lnTo>
                <a:lnTo>
                  <a:pt x="10234" y="4992"/>
                </a:lnTo>
                <a:lnTo>
                  <a:pt x="10236" y="4992"/>
                </a:lnTo>
                <a:lnTo>
                  <a:pt x="10236" y="4986"/>
                </a:lnTo>
                <a:lnTo>
                  <a:pt x="10236" y="4980"/>
                </a:lnTo>
                <a:lnTo>
                  <a:pt x="10234" y="4976"/>
                </a:lnTo>
                <a:lnTo>
                  <a:pt x="10232" y="4974"/>
                </a:lnTo>
                <a:close/>
                <a:moveTo>
                  <a:pt x="10242" y="4986"/>
                </a:moveTo>
                <a:lnTo>
                  <a:pt x="10242" y="4986"/>
                </a:lnTo>
                <a:lnTo>
                  <a:pt x="10240" y="4984"/>
                </a:lnTo>
                <a:lnTo>
                  <a:pt x="10238" y="4992"/>
                </a:lnTo>
                <a:lnTo>
                  <a:pt x="10236" y="4996"/>
                </a:lnTo>
                <a:lnTo>
                  <a:pt x="10238" y="4998"/>
                </a:lnTo>
                <a:lnTo>
                  <a:pt x="10240" y="5000"/>
                </a:lnTo>
                <a:lnTo>
                  <a:pt x="10246" y="5000"/>
                </a:lnTo>
                <a:lnTo>
                  <a:pt x="10254" y="5002"/>
                </a:lnTo>
                <a:lnTo>
                  <a:pt x="10258" y="5004"/>
                </a:lnTo>
                <a:lnTo>
                  <a:pt x="10262" y="5004"/>
                </a:lnTo>
                <a:lnTo>
                  <a:pt x="10262" y="5000"/>
                </a:lnTo>
                <a:lnTo>
                  <a:pt x="10260" y="4998"/>
                </a:lnTo>
                <a:lnTo>
                  <a:pt x="10258" y="4996"/>
                </a:lnTo>
                <a:lnTo>
                  <a:pt x="10252" y="4992"/>
                </a:lnTo>
                <a:lnTo>
                  <a:pt x="10246" y="4990"/>
                </a:lnTo>
                <a:lnTo>
                  <a:pt x="10242" y="4986"/>
                </a:lnTo>
                <a:close/>
                <a:moveTo>
                  <a:pt x="10264" y="4990"/>
                </a:moveTo>
                <a:lnTo>
                  <a:pt x="10264" y="4990"/>
                </a:lnTo>
                <a:lnTo>
                  <a:pt x="10260" y="4986"/>
                </a:lnTo>
                <a:lnTo>
                  <a:pt x="10254" y="4982"/>
                </a:lnTo>
                <a:lnTo>
                  <a:pt x="10248" y="4982"/>
                </a:lnTo>
                <a:lnTo>
                  <a:pt x="10246" y="4982"/>
                </a:lnTo>
                <a:lnTo>
                  <a:pt x="10246" y="4984"/>
                </a:lnTo>
                <a:lnTo>
                  <a:pt x="10246" y="4988"/>
                </a:lnTo>
                <a:lnTo>
                  <a:pt x="10252" y="4990"/>
                </a:lnTo>
                <a:lnTo>
                  <a:pt x="10260" y="4994"/>
                </a:lnTo>
                <a:lnTo>
                  <a:pt x="10262" y="4994"/>
                </a:lnTo>
                <a:lnTo>
                  <a:pt x="10264" y="4990"/>
                </a:lnTo>
                <a:close/>
                <a:moveTo>
                  <a:pt x="10266" y="5004"/>
                </a:moveTo>
                <a:lnTo>
                  <a:pt x="10266" y="5004"/>
                </a:lnTo>
                <a:lnTo>
                  <a:pt x="10264" y="5006"/>
                </a:lnTo>
                <a:lnTo>
                  <a:pt x="10264" y="5008"/>
                </a:lnTo>
                <a:lnTo>
                  <a:pt x="10264" y="5012"/>
                </a:lnTo>
                <a:lnTo>
                  <a:pt x="10268" y="5014"/>
                </a:lnTo>
                <a:lnTo>
                  <a:pt x="10270" y="5012"/>
                </a:lnTo>
                <a:lnTo>
                  <a:pt x="10270" y="5010"/>
                </a:lnTo>
                <a:lnTo>
                  <a:pt x="10268" y="5006"/>
                </a:lnTo>
                <a:lnTo>
                  <a:pt x="10266" y="5004"/>
                </a:lnTo>
                <a:close/>
                <a:moveTo>
                  <a:pt x="11334" y="5430"/>
                </a:moveTo>
                <a:lnTo>
                  <a:pt x="11334" y="5430"/>
                </a:lnTo>
                <a:lnTo>
                  <a:pt x="11336" y="5430"/>
                </a:lnTo>
                <a:lnTo>
                  <a:pt x="11338" y="5430"/>
                </a:lnTo>
                <a:lnTo>
                  <a:pt x="11340" y="5426"/>
                </a:lnTo>
                <a:lnTo>
                  <a:pt x="11340" y="5422"/>
                </a:lnTo>
                <a:lnTo>
                  <a:pt x="11336" y="5418"/>
                </a:lnTo>
                <a:lnTo>
                  <a:pt x="11332" y="5418"/>
                </a:lnTo>
                <a:lnTo>
                  <a:pt x="11330" y="5418"/>
                </a:lnTo>
                <a:lnTo>
                  <a:pt x="11328" y="5420"/>
                </a:lnTo>
                <a:lnTo>
                  <a:pt x="11330" y="5424"/>
                </a:lnTo>
                <a:lnTo>
                  <a:pt x="11334" y="5430"/>
                </a:lnTo>
                <a:close/>
                <a:moveTo>
                  <a:pt x="11454" y="5328"/>
                </a:moveTo>
                <a:lnTo>
                  <a:pt x="11454" y="5328"/>
                </a:lnTo>
                <a:lnTo>
                  <a:pt x="11456" y="5330"/>
                </a:lnTo>
                <a:lnTo>
                  <a:pt x="11458" y="5328"/>
                </a:lnTo>
                <a:lnTo>
                  <a:pt x="11460" y="5326"/>
                </a:lnTo>
                <a:lnTo>
                  <a:pt x="11460" y="5322"/>
                </a:lnTo>
                <a:lnTo>
                  <a:pt x="11458" y="5316"/>
                </a:lnTo>
                <a:lnTo>
                  <a:pt x="11454" y="5314"/>
                </a:lnTo>
                <a:lnTo>
                  <a:pt x="11452" y="5316"/>
                </a:lnTo>
                <a:lnTo>
                  <a:pt x="11454" y="5328"/>
                </a:lnTo>
                <a:close/>
                <a:moveTo>
                  <a:pt x="11464" y="5332"/>
                </a:moveTo>
                <a:lnTo>
                  <a:pt x="11464" y="5332"/>
                </a:lnTo>
                <a:lnTo>
                  <a:pt x="11470" y="5316"/>
                </a:lnTo>
                <a:lnTo>
                  <a:pt x="11476" y="5304"/>
                </a:lnTo>
                <a:lnTo>
                  <a:pt x="11476" y="5296"/>
                </a:lnTo>
                <a:lnTo>
                  <a:pt x="11476" y="5294"/>
                </a:lnTo>
                <a:lnTo>
                  <a:pt x="11474" y="5296"/>
                </a:lnTo>
                <a:lnTo>
                  <a:pt x="11468" y="5304"/>
                </a:lnTo>
                <a:lnTo>
                  <a:pt x="11464" y="5316"/>
                </a:lnTo>
                <a:lnTo>
                  <a:pt x="11464" y="5332"/>
                </a:lnTo>
                <a:close/>
                <a:moveTo>
                  <a:pt x="11260" y="5438"/>
                </a:moveTo>
                <a:lnTo>
                  <a:pt x="11260" y="5438"/>
                </a:lnTo>
                <a:lnTo>
                  <a:pt x="11264" y="5442"/>
                </a:lnTo>
                <a:lnTo>
                  <a:pt x="11268" y="5440"/>
                </a:lnTo>
                <a:lnTo>
                  <a:pt x="11268" y="5438"/>
                </a:lnTo>
                <a:lnTo>
                  <a:pt x="11266" y="5436"/>
                </a:lnTo>
                <a:lnTo>
                  <a:pt x="11262" y="5434"/>
                </a:lnTo>
                <a:lnTo>
                  <a:pt x="11258" y="5434"/>
                </a:lnTo>
                <a:lnTo>
                  <a:pt x="11258" y="5436"/>
                </a:lnTo>
                <a:lnTo>
                  <a:pt x="11260" y="5438"/>
                </a:lnTo>
                <a:close/>
                <a:moveTo>
                  <a:pt x="11524" y="5346"/>
                </a:moveTo>
                <a:lnTo>
                  <a:pt x="11524" y="5346"/>
                </a:lnTo>
                <a:lnTo>
                  <a:pt x="11518" y="5342"/>
                </a:lnTo>
                <a:lnTo>
                  <a:pt x="11516" y="5338"/>
                </a:lnTo>
                <a:lnTo>
                  <a:pt x="11516" y="5334"/>
                </a:lnTo>
                <a:lnTo>
                  <a:pt x="11514" y="5336"/>
                </a:lnTo>
                <a:lnTo>
                  <a:pt x="11514" y="5340"/>
                </a:lnTo>
                <a:lnTo>
                  <a:pt x="11516" y="5344"/>
                </a:lnTo>
                <a:lnTo>
                  <a:pt x="11522" y="5348"/>
                </a:lnTo>
                <a:lnTo>
                  <a:pt x="11528" y="5356"/>
                </a:lnTo>
                <a:lnTo>
                  <a:pt x="11530" y="5354"/>
                </a:lnTo>
                <a:lnTo>
                  <a:pt x="11528" y="5350"/>
                </a:lnTo>
                <a:lnTo>
                  <a:pt x="11524" y="5346"/>
                </a:lnTo>
                <a:close/>
                <a:moveTo>
                  <a:pt x="11702" y="5450"/>
                </a:moveTo>
                <a:lnTo>
                  <a:pt x="11702" y="5450"/>
                </a:lnTo>
                <a:lnTo>
                  <a:pt x="11706" y="5448"/>
                </a:lnTo>
                <a:lnTo>
                  <a:pt x="11706" y="5446"/>
                </a:lnTo>
                <a:lnTo>
                  <a:pt x="11704" y="5442"/>
                </a:lnTo>
                <a:lnTo>
                  <a:pt x="11702" y="5438"/>
                </a:lnTo>
                <a:lnTo>
                  <a:pt x="11702" y="5436"/>
                </a:lnTo>
                <a:lnTo>
                  <a:pt x="11700" y="5436"/>
                </a:lnTo>
                <a:lnTo>
                  <a:pt x="11698" y="5440"/>
                </a:lnTo>
                <a:lnTo>
                  <a:pt x="11694" y="5442"/>
                </a:lnTo>
                <a:lnTo>
                  <a:pt x="11694" y="5446"/>
                </a:lnTo>
                <a:lnTo>
                  <a:pt x="11696" y="5448"/>
                </a:lnTo>
                <a:lnTo>
                  <a:pt x="11702" y="5450"/>
                </a:lnTo>
                <a:close/>
                <a:moveTo>
                  <a:pt x="11672" y="5114"/>
                </a:moveTo>
                <a:lnTo>
                  <a:pt x="11672" y="5114"/>
                </a:lnTo>
                <a:lnTo>
                  <a:pt x="11666" y="5112"/>
                </a:lnTo>
                <a:lnTo>
                  <a:pt x="11658" y="5112"/>
                </a:lnTo>
                <a:lnTo>
                  <a:pt x="11652" y="5114"/>
                </a:lnTo>
                <a:lnTo>
                  <a:pt x="11646" y="5116"/>
                </a:lnTo>
                <a:lnTo>
                  <a:pt x="11642" y="5120"/>
                </a:lnTo>
                <a:lnTo>
                  <a:pt x="11638" y="5124"/>
                </a:lnTo>
                <a:lnTo>
                  <a:pt x="11636" y="5128"/>
                </a:lnTo>
                <a:lnTo>
                  <a:pt x="11636" y="5132"/>
                </a:lnTo>
                <a:lnTo>
                  <a:pt x="11636" y="5136"/>
                </a:lnTo>
                <a:lnTo>
                  <a:pt x="11634" y="5140"/>
                </a:lnTo>
                <a:lnTo>
                  <a:pt x="11626" y="5146"/>
                </a:lnTo>
                <a:lnTo>
                  <a:pt x="11618" y="5148"/>
                </a:lnTo>
                <a:lnTo>
                  <a:pt x="11612" y="5148"/>
                </a:lnTo>
                <a:lnTo>
                  <a:pt x="11610" y="5148"/>
                </a:lnTo>
                <a:lnTo>
                  <a:pt x="11608" y="5148"/>
                </a:lnTo>
                <a:lnTo>
                  <a:pt x="11604" y="5150"/>
                </a:lnTo>
                <a:lnTo>
                  <a:pt x="11598" y="5156"/>
                </a:lnTo>
                <a:lnTo>
                  <a:pt x="11584" y="5176"/>
                </a:lnTo>
                <a:lnTo>
                  <a:pt x="11576" y="5188"/>
                </a:lnTo>
                <a:lnTo>
                  <a:pt x="11568" y="5196"/>
                </a:lnTo>
                <a:lnTo>
                  <a:pt x="11560" y="5202"/>
                </a:lnTo>
                <a:lnTo>
                  <a:pt x="11556" y="5204"/>
                </a:lnTo>
                <a:lnTo>
                  <a:pt x="11552" y="5202"/>
                </a:lnTo>
                <a:lnTo>
                  <a:pt x="11546" y="5200"/>
                </a:lnTo>
                <a:lnTo>
                  <a:pt x="11542" y="5194"/>
                </a:lnTo>
                <a:lnTo>
                  <a:pt x="11540" y="5190"/>
                </a:lnTo>
                <a:lnTo>
                  <a:pt x="11538" y="5184"/>
                </a:lnTo>
                <a:lnTo>
                  <a:pt x="11534" y="5170"/>
                </a:lnTo>
                <a:lnTo>
                  <a:pt x="11532" y="5164"/>
                </a:lnTo>
                <a:lnTo>
                  <a:pt x="11530" y="5160"/>
                </a:lnTo>
                <a:lnTo>
                  <a:pt x="11526" y="5156"/>
                </a:lnTo>
                <a:lnTo>
                  <a:pt x="11524" y="5158"/>
                </a:lnTo>
                <a:lnTo>
                  <a:pt x="11524" y="5164"/>
                </a:lnTo>
                <a:lnTo>
                  <a:pt x="11522" y="5166"/>
                </a:lnTo>
                <a:lnTo>
                  <a:pt x="11516" y="5154"/>
                </a:lnTo>
                <a:lnTo>
                  <a:pt x="11514" y="5142"/>
                </a:lnTo>
                <a:lnTo>
                  <a:pt x="11512" y="5132"/>
                </a:lnTo>
                <a:lnTo>
                  <a:pt x="11514" y="5126"/>
                </a:lnTo>
                <a:lnTo>
                  <a:pt x="11514" y="5120"/>
                </a:lnTo>
                <a:lnTo>
                  <a:pt x="11518" y="5106"/>
                </a:lnTo>
                <a:lnTo>
                  <a:pt x="11516" y="5098"/>
                </a:lnTo>
                <a:lnTo>
                  <a:pt x="11514" y="5088"/>
                </a:lnTo>
                <a:lnTo>
                  <a:pt x="11512" y="5080"/>
                </a:lnTo>
                <a:lnTo>
                  <a:pt x="11508" y="5076"/>
                </a:lnTo>
                <a:lnTo>
                  <a:pt x="11504" y="5074"/>
                </a:lnTo>
                <a:lnTo>
                  <a:pt x="11502" y="5074"/>
                </a:lnTo>
                <a:lnTo>
                  <a:pt x="11496" y="5076"/>
                </a:lnTo>
                <a:lnTo>
                  <a:pt x="11490" y="5074"/>
                </a:lnTo>
                <a:lnTo>
                  <a:pt x="11480" y="5072"/>
                </a:lnTo>
                <a:lnTo>
                  <a:pt x="11468" y="5064"/>
                </a:lnTo>
                <a:lnTo>
                  <a:pt x="11456" y="5058"/>
                </a:lnTo>
                <a:lnTo>
                  <a:pt x="11448" y="5056"/>
                </a:lnTo>
                <a:lnTo>
                  <a:pt x="11440" y="5056"/>
                </a:lnTo>
                <a:lnTo>
                  <a:pt x="11434" y="5058"/>
                </a:lnTo>
                <a:lnTo>
                  <a:pt x="11426" y="5068"/>
                </a:lnTo>
                <a:lnTo>
                  <a:pt x="11422" y="5072"/>
                </a:lnTo>
                <a:lnTo>
                  <a:pt x="11420" y="5074"/>
                </a:lnTo>
                <a:lnTo>
                  <a:pt x="11410" y="5076"/>
                </a:lnTo>
                <a:lnTo>
                  <a:pt x="11404" y="5076"/>
                </a:lnTo>
                <a:lnTo>
                  <a:pt x="11398" y="5080"/>
                </a:lnTo>
                <a:lnTo>
                  <a:pt x="11396" y="5082"/>
                </a:lnTo>
                <a:lnTo>
                  <a:pt x="11396" y="5084"/>
                </a:lnTo>
                <a:lnTo>
                  <a:pt x="11396" y="5088"/>
                </a:lnTo>
                <a:lnTo>
                  <a:pt x="11394" y="5094"/>
                </a:lnTo>
                <a:lnTo>
                  <a:pt x="11388" y="5102"/>
                </a:lnTo>
                <a:lnTo>
                  <a:pt x="11386" y="5106"/>
                </a:lnTo>
                <a:lnTo>
                  <a:pt x="11386" y="5110"/>
                </a:lnTo>
                <a:lnTo>
                  <a:pt x="11390" y="5110"/>
                </a:lnTo>
                <a:lnTo>
                  <a:pt x="11398" y="5112"/>
                </a:lnTo>
                <a:lnTo>
                  <a:pt x="11408" y="5112"/>
                </a:lnTo>
                <a:lnTo>
                  <a:pt x="11412" y="5114"/>
                </a:lnTo>
                <a:lnTo>
                  <a:pt x="11416" y="5116"/>
                </a:lnTo>
                <a:lnTo>
                  <a:pt x="11422" y="5126"/>
                </a:lnTo>
                <a:lnTo>
                  <a:pt x="11430" y="5142"/>
                </a:lnTo>
                <a:lnTo>
                  <a:pt x="11432" y="5146"/>
                </a:lnTo>
                <a:lnTo>
                  <a:pt x="11436" y="5148"/>
                </a:lnTo>
                <a:lnTo>
                  <a:pt x="11444" y="5150"/>
                </a:lnTo>
                <a:lnTo>
                  <a:pt x="11456" y="5150"/>
                </a:lnTo>
                <a:lnTo>
                  <a:pt x="11468" y="5148"/>
                </a:lnTo>
                <a:lnTo>
                  <a:pt x="11480" y="5148"/>
                </a:lnTo>
                <a:lnTo>
                  <a:pt x="11490" y="5148"/>
                </a:lnTo>
                <a:lnTo>
                  <a:pt x="11498" y="5150"/>
                </a:lnTo>
                <a:lnTo>
                  <a:pt x="11500" y="5152"/>
                </a:lnTo>
                <a:lnTo>
                  <a:pt x="11500" y="5154"/>
                </a:lnTo>
                <a:lnTo>
                  <a:pt x="11500" y="5160"/>
                </a:lnTo>
                <a:lnTo>
                  <a:pt x="11496" y="5162"/>
                </a:lnTo>
                <a:lnTo>
                  <a:pt x="11492" y="5162"/>
                </a:lnTo>
                <a:lnTo>
                  <a:pt x="11486" y="5160"/>
                </a:lnTo>
                <a:lnTo>
                  <a:pt x="11480" y="5158"/>
                </a:lnTo>
                <a:lnTo>
                  <a:pt x="11474" y="5158"/>
                </a:lnTo>
                <a:lnTo>
                  <a:pt x="11468" y="5160"/>
                </a:lnTo>
                <a:lnTo>
                  <a:pt x="11466" y="5164"/>
                </a:lnTo>
                <a:lnTo>
                  <a:pt x="11462" y="5170"/>
                </a:lnTo>
                <a:lnTo>
                  <a:pt x="11456" y="5172"/>
                </a:lnTo>
                <a:lnTo>
                  <a:pt x="11448" y="5172"/>
                </a:lnTo>
                <a:lnTo>
                  <a:pt x="11442" y="5170"/>
                </a:lnTo>
                <a:lnTo>
                  <a:pt x="11436" y="5170"/>
                </a:lnTo>
                <a:lnTo>
                  <a:pt x="11430" y="5170"/>
                </a:lnTo>
                <a:lnTo>
                  <a:pt x="11426" y="5172"/>
                </a:lnTo>
                <a:lnTo>
                  <a:pt x="11426" y="5178"/>
                </a:lnTo>
                <a:lnTo>
                  <a:pt x="11428" y="5182"/>
                </a:lnTo>
                <a:lnTo>
                  <a:pt x="11432" y="5184"/>
                </a:lnTo>
                <a:lnTo>
                  <a:pt x="11438" y="5186"/>
                </a:lnTo>
                <a:lnTo>
                  <a:pt x="11450" y="5196"/>
                </a:lnTo>
                <a:lnTo>
                  <a:pt x="11456" y="5204"/>
                </a:lnTo>
                <a:lnTo>
                  <a:pt x="11460" y="5208"/>
                </a:lnTo>
                <a:lnTo>
                  <a:pt x="11460" y="5212"/>
                </a:lnTo>
                <a:lnTo>
                  <a:pt x="11460" y="5214"/>
                </a:lnTo>
                <a:lnTo>
                  <a:pt x="11454" y="5220"/>
                </a:lnTo>
                <a:lnTo>
                  <a:pt x="11454" y="5222"/>
                </a:lnTo>
                <a:lnTo>
                  <a:pt x="11456" y="5228"/>
                </a:lnTo>
                <a:lnTo>
                  <a:pt x="11458" y="5232"/>
                </a:lnTo>
                <a:lnTo>
                  <a:pt x="11462" y="5236"/>
                </a:lnTo>
                <a:lnTo>
                  <a:pt x="11468" y="5238"/>
                </a:lnTo>
                <a:lnTo>
                  <a:pt x="11472" y="5238"/>
                </a:lnTo>
                <a:lnTo>
                  <a:pt x="11476" y="5236"/>
                </a:lnTo>
                <a:lnTo>
                  <a:pt x="11480" y="5232"/>
                </a:lnTo>
                <a:lnTo>
                  <a:pt x="11484" y="5226"/>
                </a:lnTo>
                <a:lnTo>
                  <a:pt x="11486" y="5216"/>
                </a:lnTo>
                <a:lnTo>
                  <a:pt x="11492" y="5198"/>
                </a:lnTo>
                <a:lnTo>
                  <a:pt x="11496" y="5190"/>
                </a:lnTo>
                <a:lnTo>
                  <a:pt x="11498" y="5190"/>
                </a:lnTo>
                <a:lnTo>
                  <a:pt x="11498" y="5192"/>
                </a:lnTo>
                <a:lnTo>
                  <a:pt x="11494" y="5206"/>
                </a:lnTo>
                <a:lnTo>
                  <a:pt x="11494" y="5212"/>
                </a:lnTo>
                <a:lnTo>
                  <a:pt x="11494" y="5216"/>
                </a:lnTo>
                <a:lnTo>
                  <a:pt x="11498" y="5220"/>
                </a:lnTo>
                <a:lnTo>
                  <a:pt x="11502" y="5222"/>
                </a:lnTo>
                <a:lnTo>
                  <a:pt x="11516" y="5228"/>
                </a:lnTo>
                <a:lnTo>
                  <a:pt x="11522" y="5232"/>
                </a:lnTo>
                <a:lnTo>
                  <a:pt x="11530" y="5238"/>
                </a:lnTo>
                <a:lnTo>
                  <a:pt x="11540" y="5246"/>
                </a:lnTo>
                <a:lnTo>
                  <a:pt x="11548" y="5252"/>
                </a:lnTo>
                <a:lnTo>
                  <a:pt x="11556" y="5254"/>
                </a:lnTo>
                <a:lnTo>
                  <a:pt x="11562" y="5256"/>
                </a:lnTo>
                <a:lnTo>
                  <a:pt x="11578" y="5258"/>
                </a:lnTo>
                <a:lnTo>
                  <a:pt x="11586" y="5260"/>
                </a:lnTo>
                <a:lnTo>
                  <a:pt x="11596" y="5264"/>
                </a:lnTo>
                <a:lnTo>
                  <a:pt x="11612" y="5272"/>
                </a:lnTo>
                <a:lnTo>
                  <a:pt x="11624" y="5276"/>
                </a:lnTo>
                <a:lnTo>
                  <a:pt x="11636" y="5282"/>
                </a:lnTo>
                <a:lnTo>
                  <a:pt x="11650" y="5290"/>
                </a:lnTo>
                <a:lnTo>
                  <a:pt x="11658" y="5298"/>
                </a:lnTo>
                <a:lnTo>
                  <a:pt x="11664" y="5304"/>
                </a:lnTo>
                <a:lnTo>
                  <a:pt x="11676" y="5322"/>
                </a:lnTo>
                <a:lnTo>
                  <a:pt x="11684" y="5342"/>
                </a:lnTo>
                <a:lnTo>
                  <a:pt x="11694" y="5358"/>
                </a:lnTo>
                <a:lnTo>
                  <a:pt x="11698" y="5364"/>
                </a:lnTo>
                <a:lnTo>
                  <a:pt x="11700" y="5368"/>
                </a:lnTo>
                <a:lnTo>
                  <a:pt x="11700" y="5370"/>
                </a:lnTo>
                <a:lnTo>
                  <a:pt x="11698" y="5372"/>
                </a:lnTo>
                <a:lnTo>
                  <a:pt x="11692" y="5374"/>
                </a:lnTo>
                <a:lnTo>
                  <a:pt x="11692" y="5378"/>
                </a:lnTo>
                <a:lnTo>
                  <a:pt x="11692" y="5382"/>
                </a:lnTo>
                <a:lnTo>
                  <a:pt x="11694" y="5390"/>
                </a:lnTo>
                <a:lnTo>
                  <a:pt x="11698" y="5394"/>
                </a:lnTo>
                <a:lnTo>
                  <a:pt x="11706" y="5400"/>
                </a:lnTo>
                <a:lnTo>
                  <a:pt x="11710" y="5402"/>
                </a:lnTo>
                <a:lnTo>
                  <a:pt x="11714" y="5406"/>
                </a:lnTo>
                <a:lnTo>
                  <a:pt x="11714" y="5412"/>
                </a:lnTo>
                <a:lnTo>
                  <a:pt x="11712" y="5420"/>
                </a:lnTo>
                <a:lnTo>
                  <a:pt x="11706" y="5434"/>
                </a:lnTo>
                <a:lnTo>
                  <a:pt x="11706" y="5436"/>
                </a:lnTo>
                <a:lnTo>
                  <a:pt x="11708" y="5436"/>
                </a:lnTo>
                <a:lnTo>
                  <a:pt x="11714" y="5434"/>
                </a:lnTo>
                <a:lnTo>
                  <a:pt x="11718" y="5434"/>
                </a:lnTo>
                <a:lnTo>
                  <a:pt x="11720" y="5436"/>
                </a:lnTo>
                <a:lnTo>
                  <a:pt x="11722" y="5438"/>
                </a:lnTo>
                <a:lnTo>
                  <a:pt x="11724" y="5438"/>
                </a:lnTo>
                <a:lnTo>
                  <a:pt x="11730" y="5438"/>
                </a:lnTo>
                <a:lnTo>
                  <a:pt x="11740" y="5438"/>
                </a:lnTo>
                <a:lnTo>
                  <a:pt x="11744" y="5440"/>
                </a:lnTo>
                <a:lnTo>
                  <a:pt x="11752" y="5444"/>
                </a:lnTo>
                <a:lnTo>
                  <a:pt x="11750" y="5154"/>
                </a:lnTo>
                <a:lnTo>
                  <a:pt x="11740" y="5154"/>
                </a:lnTo>
                <a:lnTo>
                  <a:pt x="11730" y="5150"/>
                </a:lnTo>
                <a:lnTo>
                  <a:pt x="11708" y="5138"/>
                </a:lnTo>
                <a:lnTo>
                  <a:pt x="11672" y="5114"/>
                </a:lnTo>
                <a:close/>
                <a:moveTo>
                  <a:pt x="11698" y="5436"/>
                </a:moveTo>
                <a:lnTo>
                  <a:pt x="11698" y="5436"/>
                </a:lnTo>
                <a:lnTo>
                  <a:pt x="11702" y="5434"/>
                </a:lnTo>
                <a:lnTo>
                  <a:pt x="11704" y="5430"/>
                </a:lnTo>
                <a:lnTo>
                  <a:pt x="11706" y="5420"/>
                </a:lnTo>
                <a:lnTo>
                  <a:pt x="11710" y="5412"/>
                </a:lnTo>
                <a:lnTo>
                  <a:pt x="11710" y="5410"/>
                </a:lnTo>
                <a:lnTo>
                  <a:pt x="11708" y="5408"/>
                </a:lnTo>
                <a:lnTo>
                  <a:pt x="11704" y="5406"/>
                </a:lnTo>
                <a:lnTo>
                  <a:pt x="11702" y="5404"/>
                </a:lnTo>
                <a:lnTo>
                  <a:pt x="11702" y="5402"/>
                </a:lnTo>
                <a:lnTo>
                  <a:pt x="11700" y="5400"/>
                </a:lnTo>
                <a:lnTo>
                  <a:pt x="11694" y="5398"/>
                </a:lnTo>
                <a:lnTo>
                  <a:pt x="11690" y="5398"/>
                </a:lnTo>
                <a:lnTo>
                  <a:pt x="11678" y="5404"/>
                </a:lnTo>
                <a:lnTo>
                  <a:pt x="11668" y="5414"/>
                </a:lnTo>
                <a:lnTo>
                  <a:pt x="11664" y="5418"/>
                </a:lnTo>
                <a:lnTo>
                  <a:pt x="11664" y="5422"/>
                </a:lnTo>
                <a:lnTo>
                  <a:pt x="11662" y="5428"/>
                </a:lnTo>
                <a:lnTo>
                  <a:pt x="11658" y="5436"/>
                </a:lnTo>
                <a:lnTo>
                  <a:pt x="11656" y="5442"/>
                </a:lnTo>
                <a:lnTo>
                  <a:pt x="11654" y="5448"/>
                </a:lnTo>
                <a:lnTo>
                  <a:pt x="11654" y="5450"/>
                </a:lnTo>
                <a:lnTo>
                  <a:pt x="11658" y="5448"/>
                </a:lnTo>
                <a:lnTo>
                  <a:pt x="11666" y="5448"/>
                </a:lnTo>
                <a:lnTo>
                  <a:pt x="11672" y="5448"/>
                </a:lnTo>
                <a:lnTo>
                  <a:pt x="11678" y="5450"/>
                </a:lnTo>
                <a:lnTo>
                  <a:pt x="11682" y="5450"/>
                </a:lnTo>
                <a:lnTo>
                  <a:pt x="11686" y="5450"/>
                </a:lnTo>
                <a:lnTo>
                  <a:pt x="11690" y="5446"/>
                </a:lnTo>
                <a:lnTo>
                  <a:pt x="11694" y="5440"/>
                </a:lnTo>
                <a:lnTo>
                  <a:pt x="11698" y="5436"/>
                </a:lnTo>
                <a:close/>
                <a:moveTo>
                  <a:pt x="10850" y="5438"/>
                </a:moveTo>
                <a:lnTo>
                  <a:pt x="10850" y="5438"/>
                </a:lnTo>
                <a:lnTo>
                  <a:pt x="10850" y="5436"/>
                </a:lnTo>
                <a:lnTo>
                  <a:pt x="10846" y="5436"/>
                </a:lnTo>
                <a:lnTo>
                  <a:pt x="10842" y="5438"/>
                </a:lnTo>
                <a:lnTo>
                  <a:pt x="10842" y="5442"/>
                </a:lnTo>
                <a:lnTo>
                  <a:pt x="10844" y="5446"/>
                </a:lnTo>
                <a:lnTo>
                  <a:pt x="10846" y="5446"/>
                </a:lnTo>
                <a:lnTo>
                  <a:pt x="10850" y="5438"/>
                </a:lnTo>
                <a:close/>
                <a:moveTo>
                  <a:pt x="10926" y="5458"/>
                </a:moveTo>
                <a:lnTo>
                  <a:pt x="10926" y="5458"/>
                </a:lnTo>
                <a:lnTo>
                  <a:pt x="10928" y="5458"/>
                </a:lnTo>
                <a:lnTo>
                  <a:pt x="10928" y="5456"/>
                </a:lnTo>
                <a:lnTo>
                  <a:pt x="10928" y="5452"/>
                </a:lnTo>
                <a:lnTo>
                  <a:pt x="10926" y="5452"/>
                </a:lnTo>
                <a:lnTo>
                  <a:pt x="10922" y="5450"/>
                </a:lnTo>
                <a:lnTo>
                  <a:pt x="10920" y="5450"/>
                </a:lnTo>
                <a:lnTo>
                  <a:pt x="10920" y="5452"/>
                </a:lnTo>
                <a:lnTo>
                  <a:pt x="10920" y="5456"/>
                </a:lnTo>
                <a:lnTo>
                  <a:pt x="10920" y="5462"/>
                </a:lnTo>
                <a:lnTo>
                  <a:pt x="10920" y="5464"/>
                </a:lnTo>
                <a:lnTo>
                  <a:pt x="10922" y="5462"/>
                </a:lnTo>
                <a:lnTo>
                  <a:pt x="10924" y="5460"/>
                </a:lnTo>
                <a:lnTo>
                  <a:pt x="10926" y="5458"/>
                </a:lnTo>
                <a:close/>
                <a:moveTo>
                  <a:pt x="10930" y="5468"/>
                </a:moveTo>
                <a:lnTo>
                  <a:pt x="10930" y="5468"/>
                </a:lnTo>
                <a:lnTo>
                  <a:pt x="10932" y="5466"/>
                </a:lnTo>
                <a:lnTo>
                  <a:pt x="10934" y="5464"/>
                </a:lnTo>
                <a:lnTo>
                  <a:pt x="10934" y="5460"/>
                </a:lnTo>
                <a:lnTo>
                  <a:pt x="10930" y="5460"/>
                </a:lnTo>
                <a:lnTo>
                  <a:pt x="10928" y="5462"/>
                </a:lnTo>
                <a:lnTo>
                  <a:pt x="10928" y="5464"/>
                </a:lnTo>
                <a:lnTo>
                  <a:pt x="10928" y="5468"/>
                </a:lnTo>
                <a:lnTo>
                  <a:pt x="10930" y="5468"/>
                </a:lnTo>
                <a:close/>
                <a:moveTo>
                  <a:pt x="10910" y="5150"/>
                </a:moveTo>
                <a:lnTo>
                  <a:pt x="10910" y="5150"/>
                </a:lnTo>
                <a:lnTo>
                  <a:pt x="10908" y="5158"/>
                </a:lnTo>
                <a:lnTo>
                  <a:pt x="10906" y="5164"/>
                </a:lnTo>
                <a:lnTo>
                  <a:pt x="10902" y="5166"/>
                </a:lnTo>
                <a:lnTo>
                  <a:pt x="10900" y="5168"/>
                </a:lnTo>
                <a:lnTo>
                  <a:pt x="10894" y="5170"/>
                </a:lnTo>
                <a:lnTo>
                  <a:pt x="10894" y="5172"/>
                </a:lnTo>
                <a:lnTo>
                  <a:pt x="10896" y="5176"/>
                </a:lnTo>
                <a:lnTo>
                  <a:pt x="10898" y="5184"/>
                </a:lnTo>
                <a:lnTo>
                  <a:pt x="10896" y="5186"/>
                </a:lnTo>
                <a:lnTo>
                  <a:pt x="10894" y="5190"/>
                </a:lnTo>
                <a:lnTo>
                  <a:pt x="10896" y="5202"/>
                </a:lnTo>
                <a:lnTo>
                  <a:pt x="10900" y="5208"/>
                </a:lnTo>
                <a:lnTo>
                  <a:pt x="10902" y="5210"/>
                </a:lnTo>
                <a:lnTo>
                  <a:pt x="10906" y="5210"/>
                </a:lnTo>
                <a:lnTo>
                  <a:pt x="10908" y="5210"/>
                </a:lnTo>
                <a:lnTo>
                  <a:pt x="10912" y="5208"/>
                </a:lnTo>
                <a:lnTo>
                  <a:pt x="10916" y="5210"/>
                </a:lnTo>
                <a:lnTo>
                  <a:pt x="10920" y="5214"/>
                </a:lnTo>
                <a:lnTo>
                  <a:pt x="10924" y="5222"/>
                </a:lnTo>
                <a:lnTo>
                  <a:pt x="10928" y="5232"/>
                </a:lnTo>
                <a:lnTo>
                  <a:pt x="10928" y="5244"/>
                </a:lnTo>
                <a:lnTo>
                  <a:pt x="10926" y="5256"/>
                </a:lnTo>
                <a:lnTo>
                  <a:pt x="10924" y="5268"/>
                </a:lnTo>
                <a:lnTo>
                  <a:pt x="10920" y="5280"/>
                </a:lnTo>
                <a:lnTo>
                  <a:pt x="10918" y="5292"/>
                </a:lnTo>
                <a:lnTo>
                  <a:pt x="10920" y="5302"/>
                </a:lnTo>
                <a:lnTo>
                  <a:pt x="10922" y="5310"/>
                </a:lnTo>
                <a:lnTo>
                  <a:pt x="10926" y="5314"/>
                </a:lnTo>
                <a:lnTo>
                  <a:pt x="10930" y="5316"/>
                </a:lnTo>
                <a:lnTo>
                  <a:pt x="10934" y="5316"/>
                </a:lnTo>
                <a:lnTo>
                  <a:pt x="10938" y="5316"/>
                </a:lnTo>
                <a:lnTo>
                  <a:pt x="10946" y="5312"/>
                </a:lnTo>
                <a:lnTo>
                  <a:pt x="10956" y="5312"/>
                </a:lnTo>
                <a:lnTo>
                  <a:pt x="10960" y="5312"/>
                </a:lnTo>
                <a:lnTo>
                  <a:pt x="10962" y="5308"/>
                </a:lnTo>
                <a:lnTo>
                  <a:pt x="10960" y="5300"/>
                </a:lnTo>
                <a:lnTo>
                  <a:pt x="10956" y="5286"/>
                </a:lnTo>
                <a:lnTo>
                  <a:pt x="10956" y="5280"/>
                </a:lnTo>
                <a:lnTo>
                  <a:pt x="10958" y="5274"/>
                </a:lnTo>
                <a:lnTo>
                  <a:pt x="10962" y="5270"/>
                </a:lnTo>
                <a:lnTo>
                  <a:pt x="10962" y="5264"/>
                </a:lnTo>
                <a:lnTo>
                  <a:pt x="10962" y="5250"/>
                </a:lnTo>
                <a:lnTo>
                  <a:pt x="10960" y="5234"/>
                </a:lnTo>
                <a:lnTo>
                  <a:pt x="10962" y="5214"/>
                </a:lnTo>
                <a:lnTo>
                  <a:pt x="10962" y="5204"/>
                </a:lnTo>
                <a:lnTo>
                  <a:pt x="10962" y="5196"/>
                </a:lnTo>
                <a:lnTo>
                  <a:pt x="10956" y="5190"/>
                </a:lnTo>
                <a:lnTo>
                  <a:pt x="10956" y="5186"/>
                </a:lnTo>
                <a:lnTo>
                  <a:pt x="10956" y="5184"/>
                </a:lnTo>
                <a:lnTo>
                  <a:pt x="10964" y="5174"/>
                </a:lnTo>
                <a:lnTo>
                  <a:pt x="10972" y="5168"/>
                </a:lnTo>
                <a:lnTo>
                  <a:pt x="10978" y="5166"/>
                </a:lnTo>
                <a:lnTo>
                  <a:pt x="10982" y="5168"/>
                </a:lnTo>
                <a:lnTo>
                  <a:pt x="10986" y="5170"/>
                </a:lnTo>
                <a:lnTo>
                  <a:pt x="10988" y="5176"/>
                </a:lnTo>
                <a:lnTo>
                  <a:pt x="10988" y="5182"/>
                </a:lnTo>
                <a:lnTo>
                  <a:pt x="10986" y="5188"/>
                </a:lnTo>
                <a:lnTo>
                  <a:pt x="10982" y="5196"/>
                </a:lnTo>
                <a:lnTo>
                  <a:pt x="10980" y="5202"/>
                </a:lnTo>
                <a:lnTo>
                  <a:pt x="10978" y="5208"/>
                </a:lnTo>
                <a:lnTo>
                  <a:pt x="10980" y="5212"/>
                </a:lnTo>
                <a:lnTo>
                  <a:pt x="10982" y="5216"/>
                </a:lnTo>
                <a:lnTo>
                  <a:pt x="10990" y="5224"/>
                </a:lnTo>
                <a:lnTo>
                  <a:pt x="11000" y="5232"/>
                </a:lnTo>
                <a:lnTo>
                  <a:pt x="11004" y="5238"/>
                </a:lnTo>
                <a:lnTo>
                  <a:pt x="11004" y="5246"/>
                </a:lnTo>
                <a:lnTo>
                  <a:pt x="11002" y="5260"/>
                </a:lnTo>
                <a:lnTo>
                  <a:pt x="11002" y="5268"/>
                </a:lnTo>
                <a:lnTo>
                  <a:pt x="11004" y="5272"/>
                </a:lnTo>
                <a:lnTo>
                  <a:pt x="11010" y="5276"/>
                </a:lnTo>
                <a:lnTo>
                  <a:pt x="11018" y="5278"/>
                </a:lnTo>
                <a:lnTo>
                  <a:pt x="11024" y="5276"/>
                </a:lnTo>
                <a:lnTo>
                  <a:pt x="11028" y="5274"/>
                </a:lnTo>
                <a:lnTo>
                  <a:pt x="11028" y="5272"/>
                </a:lnTo>
                <a:lnTo>
                  <a:pt x="11028" y="5268"/>
                </a:lnTo>
                <a:lnTo>
                  <a:pt x="11028" y="5262"/>
                </a:lnTo>
                <a:lnTo>
                  <a:pt x="11032" y="5258"/>
                </a:lnTo>
                <a:lnTo>
                  <a:pt x="11036" y="5256"/>
                </a:lnTo>
                <a:lnTo>
                  <a:pt x="11040" y="5254"/>
                </a:lnTo>
                <a:lnTo>
                  <a:pt x="11046" y="5254"/>
                </a:lnTo>
                <a:lnTo>
                  <a:pt x="11052" y="5256"/>
                </a:lnTo>
                <a:lnTo>
                  <a:pt x="11054" y="5256"/>
                </a:lnTo>
                <a:lnTo>
                  <a:pt x="11056" y="5256"/>
                </a:lnTo>
                <a:lnTo>
                  <a:pt x="11060" y="5246"/>
                </a:lnTo>
                <a:lnTo>
                  <a:pt x="11060" y="5240"/>
                </a:lnTo>
                <a:lnTo>
                  <a:pt x="11058" y="5236"/>
                </a:lnTo>
                <a:lnTo>
                  <a:pt x="11052" y="5232"/>
                </a:lnTo>
                <a:lnTo>
                  <a:pt x="11046" y="5228"/>
                </a:lnTo>
                <a:lnTo>
                  <a:pt x="11042" y="5224"/>
                </a:lnTo>
                <a:lnTo>
                  <a:pt x="11036" y="5220"/>
                </a:lnTo>
                <a:lnTo>
                  <a:pt x="11036" y="5216"/>
                </a:lnTo>
                <a:lnTo>
                  <a:pt x="11038" y="5210"/>
                </a:lnTo>
                <a:lnTo>
                  <a:pt x="11040" y="5204"/>
                </a:lnTo>
                <a:lnTo>
                  <a:pt x="11040" y="5196"/>
                </a:lnTo>
                <a:lnTo>
                  <a:pt x="11038" y="5188"/>
                </a:lnTo>
                <a:lnTo>
                  <a:pt x="11036" y="5180"/>
                </a:lnTo>
                <a:lnTo>
                  <a:pt x="11024" y="5162"/>
                </a:lnTo>
                <a:lnTo>
                  <a:pt x="11012" y="5146"/>
                </a:lnTo>
                <a:lnTo>
                  <a:pt x="11006" y="5140"/>
                </a:lnTo>
                <a:lnTo>
                  <a:pt x="11006" y="5134"/>
                </a:lnTo>
                <a:lnTo>
                  <a:pt x="11010" y="5130"/>
                </a:lnTo>
                <a:lnTo>
                  <a:pt x="11018" y="5126"/>
                </a:lnTo>
                <a:lnTo>
                  <a:pt x="11034" y="5114"/>
                </a:lnTo>
                <a:lnTo>
                  <a:pt x="11042" y="5106"/>
                </a:lnTo>
                <a:lnTo>
                  <a:pt x="11050" y="5096"/>
                </a:lnTo>
                <a:lnTo>
                  <a:pt x="11056" y="5088"/>
                </a:lnTo>
                <a:lnTo>
                  <a:pt x="11060" y="5084"/>
                </a:lnTo>
                <a:lnTo>
                  <a:pt x="11066" y="5084"/>
                </a:lnTo>
                <a:lnTo>
                  <a:pt x="11068" y="5084"/>
                </a:lnTo>
                <a:lnTo>
                  <a:pt x="11076" y="5090"/>
                </a:lnTo>
                <a:lnTo>
                  <a:pt x="11078" y="5090"/>
                </a:lnTo>
                <a:lnTo>
                  <a:pt x="11080" y="5088"/>
                </a:lnTo>
                <a:lnTo>
                  <a:pt x="11084" y="5080"/>
                </a:lnTo>
                <a:lnTo>
                  <a:pt x="11084" y="5076"/>
                </a:lnTo>
                <a:lnTo>
                  <a:pt x="11084" y="5074"/>
                </a:lnTo>
                <a:lnTo>
                  <a:pt x="11080" y="5072"/>
                </a:lnTo>
                <a:lnTo>
                  <a:pt x="11076" y="5070"/>
                </a:lnTo>
                <a:lnTo>
                  <a:pt x="11058" y="5070"/>
                </a:lnTo>
                <a:lnTo>
                  <a:pt x="11048" y="5072"/>
                </a:lnTo>
                <a:lnTo>
                  <a:pt x="11042" y="5074"/>
                </a:lnTo>
                <a:lnTo>
                  <a:pt x="11032" y="5080"/>
                </a:lnTo>
                <a:lnTo>
                  <a:pt x="11024" y="5084"/>
                </a:lnTo>
                <a:lnTo>
                  <a:pt x="11020" y="5084"/>
                </a:lnTo>
                <a:lnTo>
                  <a:pt x="11012" y="5082"/>
                </a:lnTo>
                <a:lnTo>
                  <a:pt x="11006" y="5082"/>
                </a:lnTo>
                <a:lnTo>
                  <a:pt x="11000" y="5084"/>
                </a:lnTo>
                <a:lnTo>
                  <a:pt x="10998" y="5088"/>
                </a:lnTo>
                <a:lnTo>
                  <a:pt x="10994" y="5094"/>
                </a:lnTo>
                <a:lnTo>
                  <a:pt x="10992" y="5100"/>
                </a:lnTo>
                <a:lnTo>
                  <a:pt x="10988" y="5104"/>
                </a:lnTo>
                <a:lnTo>
                  <a:pt x="10984" y="5108"/>
                </a:lnTo>
                <a:lnTo>
                  <a:pt x="10976" y="5108"/>
                </a:lnTo>
                <a:lnTo>
                  <a:pt x="10970" y="5106"/>
                </a:lnTo>
                <a:lnTo>
                  <a:pt x="10966" y="5104"/>
                </a:lnTo>
                <a:lnTo>
                  <a:pt x="10966" y="5102"/>
                </a:lnTo>
                <a:lnTo>
                  <a:pt x="10966" y="5098"/>
                </a:lnTo>
                <a:lnTo>
                  <a:pt x="10964" y="5090"/>
                </a:lnTo>
                <a:lnTo>
                  <a:pt x="10962" y="5086"/>
                </a:lnTo>
                <a:lnTo>
                  <a:pt x="10956" y="5082"/>
                </a:lnTo>
                <a:lnTo>
                  <a:pt x="10952" y="5080"/>
                </a:lnTo>
                <a:lnTo>
                  <a:pt x="10950" y="5076"/>
                </a:lnTo>
                <a:lnTo>
                  <a:pt x="10946" y="5064"/>
                </a:lnTo>
                <a:lnTo>
                  <a:pt x="10946" y="5052"/>
                </a:lnTo>
                <a:lnTo>
                  <a:pt x="10950" y="5038"/>
                </a:lnTo>
                <a:lnTo>
                  <a:pt x="10954" y="5026"/>
                </a:lnTo>
                <a:lnTo>
                  <a:pt x="10960" y="5018"/>
                </a:lnTo>
                <a:lnTo>
                  <a:pt x="10962" y="5016"/>
                </a:lnTo>
                <a:lnTo>
                  <a:pt x="10966" y="5014"/>
                </a:lnTo>
                <a:lnTo>
                  <a:pt x="10970" y="5014"/>
                </a:lnTo>
                <a:lnTo>
                  <a:pt x="10974" y="5016"/>
                </a:lnTo>
                <a:lnTo>
                  <a:pt x="10980" y="5018"/>
                </a:lnTo>
                <a:lnTo>
                  <a:pt x="10984" y="5018"/>
                </a:lnTo>
                <a:lnTo>
                  <a:pt x="10994" y="5018"/>
                </a:lnTo>
                <a:lnTo>
                  <a:pt x="11004" y="5016"/>
                </a:lnTo>
                <a:lnTo>
                  <a:pt x="11010" y="5016"/>
                </a:lnTo>
                <a:lnTo>
                  <a:pt x="11014" y="5018"/>
                </a:lnTo>
                <a:lnTo>
                  <a:pt x="11020" y="5018"/>
                </a:lnTo>
                <a:lnTo>
                  <a:pt x="11028" y="5018"/>
                </a:lnTo>
                <a:lnTo>
                  <a:pt x="11046" y="5016"/>
                </a:lnTo>
                <a:lnTo>
                  <a:pt x="11062" y="5016"/>
                </a:lnTo>
                <a:lnTo>
                  <a:pt x="11068" y="5016"/>
                </a:lnTo>
                <a:lnTo>
                  <a:pt x="11070" y="5018"/>
                </a:lnTo>
                <a:lnTo>
                  <a:pt x="11074" y="5022"/>
                </a:lnTo>
                <a:lnTo>
                  <a:pt x="11080" y="5024"/>
                </a:lnTo>
                <a:lnTo>
                  <a:pt x="11088" y="5026"/>
                </a:lnTo>
                <a:lnTo>
                  <a:pt x="11096" y="5026"/>
                </a:lnTo>
                <a:lnTo>
                  <a:pt x="11106" y="5024"/>
                </a:lnTo>
                <a:lnTo>
                  <a:pt x="11114" y="5020"/>
                </a:lnTo>
                <a:lnTo>
                  <a:pt x="11122" y="5016"/>
                </a:lnTo>
                <a:lnTo>
                  <a:pt x="11128" y="5010"/>
                </a:lnTo>
                <a:lnTo>
                  <a:pt x="11148" y="4980"/>
                </a:lnTo>
                <a:lnTo>
                  <a:pt x="11150" y="4974"/>
                </a:lnTo>
                <a:lnTo>
                  <a:pt x="11152" y="4970"/>
                </a:lnTo>
                <a:lnTo>
                  <a:pt x="11152" y="4964"/>
                </a:lnTo>
                <a:lnTo>
                  <a:pt x="11150" y="4958"/>
                </a:lnTo>
                <a:lnTo>
                  <a:pt x="11146" y="4956"/>
                </a:lnTo>
                <a:lnTo>
                  <a:pt x="11142" y="4956"/>
                </a:lnTo>
                <a:lnTo>
                  <a:pt x="11138" y="4958"/>
                </a:lnTo>
                <a:lnTo>
                  <a:pt x="11134" y="4962"/>
                </a:lnTo>
                <a:lnTo>
                  <a:pt x="11124" y="4976"/>
                </a:lnTo>
                <a:lnTo>
                  <a:pt x="11116" y="4990"/>
                </a:lnTo>
                <a:lnTo>
                  <a:pt x="11110" y="4996"/>
                </a:lnTo>
                <a:lnTo>
                  <a:pt x="11104" y="4998"/>
                </a:lnTo>
                <a:lnTo>
                  <a:pt x="11096" y="4998"/>
                </a:lnTo>
                <a:lnTo>
                  <a:pt x="11086" y="4996"/>
                </a:lnTo>
                <a:lnTo>
                  <a:pt x="11072" y="4994"/>
                </a:lnTo>
                <a:lnTo>
                  <a:pt x="11066" y="4994"/>
                </a:lnTo>
                <a:lnTo>
                  <a:pt x="11062" y="4994"/>
                </a:lnTo>
                <a:lnTo>
                  <a:pt x="11060" y="4996"/>
                </a:lnTo>
                <a:lnTo>
                  <a:pt x="11056" y="4996"/>
                </a:lnTo>
                <a:lnTo>
                  <a:pt x="11048" y="4994"/>
                </a:lnTo>
                <a:lnTo>
                  <a:pt x="11034" y="4990"/>
                </a:lnTo>
                <a:lnTo>
                  <a:pt x="11028" y="4990"/>
                </a:lnTo>
                <a:lnTo>
                  <a:pt x="11018" y="4990"/>
                </a:lnTo>
                <a:lnTo>
                  <a:pt x="11010" y="4990"/>
                </a:lnTo>
                <a:lnTo>
                  <a:pt x="11006" y="4988"/>
                </a:lnTo>
                <a:lnTo>
                  <a:pt x="11004" y="4986"/>
                </a:lnTo>
                <a:lnTo>
                  <a:pt x="11004" y="4984"/>
                </a:lnTo>
                <a:lnTo>
                  <a:pt x="11004" y="4980"/>
                </a:lnTo>
                <a:lnTo>
                  <a:pt x="11002" y="4978"/>
                </a:lnTo>
                <a:lnTo>
                  <a:pt x="11000" y="4978"/>
                </a:lnTo>
                <a:lnTo>
                  <a:pt x="10992" y="4978"/>
                </a:lnTo>
                <a:lnTo>
                  <a:pt x="10986" y="4976"/>
                </a:lnTo>
                <a:lnTo>
                  <a:pt x="10980" y="4976"/>
                </a:lnTo>
                <a:lnTo>
                  <a:pt x="10978" y="4976"/>
                </a:lnTo>
                <a:lnTo>
                  <a:pt x="10976" y="4980"/>
                </a:lnTo>
                <a:lnTo>
                  <a:pt x="10974" y="4988"/>
                </a:lnTo>
                <a:lnTo>
                  <a:pt x="10968" y="4996"/>
                </a:lnTo>
                <a:lnTo>
                  <a:pt x="10966" y="4998"/>
                </a:lnTo>
                <a:lnTo>
                  <a:pt x="10962" y="5000"/>
                </a:lnTo>
                <a:lnTo>
                  <a:pt x="10960" y="4998"/>
                </a:lnTo>
                <a:lnTo>
                  <a:pt x="10958" y="4996"/>
                </a:lnTo>
                <a:lnTo>
                  <a:pt x="10954" y="4992"/>
                </a:lnTo>
                <a:lnTo>
                  <a:pt x="10952" y="4992"/>
                </a:lnTo>
                <a:lnTo>
                  <a:pt x="10950" y="4998"/>
                </a:lnTo>
                <a:lnTo>
                  <a:pt x="10946" y="5008"/>
                </a:lnTo>
                <a:lnTo>
                  <a:pt x="10940" y="5020"/>
                </a:lnTo>
                <a:lnTo>
                  <a:pt x="10936" y="5024"/>
                </a:lnTo>
                <a:lnTo>
                  <a:pt x="10936" y="5028"/>
                </a:lnTo>
                <a:lnTo>
                  <a:pt x="10936" y="5034"/>
                </a:lnTo>
                <a:lnTo>
                  <a:pt x="10936" y="5038"/>
                </a:lnTo>
                <a:lnTo>
                  <a:pt x="10936" y="5040"/>
                </a:lnTo>
                <a:lnTo>
                  <a:pt x="10932" y="5040"/>
                </a:lnTo>
                <a:lnTo>
                  <a:pt x="10928" y="5044"/>
                </a:lnTo>
                <a:lnTo>
                  <a:pt x="10930" y="5046"/>
                </a:lnTo>
                <a:lnTo>
                  <a:pt x="10932" y="5054"/>
                </a:lnTo>
                <a:lnTo>
                  <a:pt x="10932" y="5064"/>
                </a:lnTo>
                <a:lnTo>
                  <a:pt x="10928" y="5076"/>
                </a:lnTo>
                <a:lnTo>
                  <a:pt x="10922" y="5086"/>
                </a:lnTo>
                <a:lnTo>
                  <a:pt x="10918" y="5098"/>
                </a:lnTo>
                <a:lnTo>
                  <a:pt x="10918" y="5106"/>
                </a:lnTo>
                <a:lnTo>
                  <a:pt x="10918" y="5118"/>
                </a:lnTo>
                <a:lnTo>
                  <a:pt x="10918" y="5132"/>
                </a:lnTo>
                <a:lnTo>
                  <a:pt x="10916" y="5134"/>
                </a:lnTo>
                <a:lnTo>
                  <a:pt x="10916" y="5136"/>
                </a:lnTo>
                <a:lnTo>
                  <a:pt x="10914" y="5136"/>
                </a:lnTo>
                <a:lnTo>
                  <a:pt x="10912" y="5138"/>
                </a:lnTo>
                <a:lnTo>
                  <a:pt x="10910" y="5142"/>
                </a:lnTo>
                <a:lnTo>
                  <a:pt x="10910" y="5150"/>
                </a:lnTo>
                <a:close/>
                <a:moveTo>
                  <a:pt x="11186" y="5194"/>
                </a:moveTo>
                <a:lnTo>
                  <a:pt x="11186" y="5194"/>
                </a:lnTo>
                <a:lnTo>
                  <a:pt x="11188" y="5202"/>
                </a:lnTo>
                <a:lnTo>
                  <a:pt x="11192" y="5208"/>
                </a:lnTo>
                <a:lnTo>
                  <a:pt x="11200" y="5216"/>
                </a:lnTo>
                <a:lnTo>
                  <a:pt x="11210" y="5224"/>
                </a:lnTo>
                <a:lnTo>
                  <a:pt x="11214" y="5226"/>
                </a:lnTo>
                <a:lnTo>
                  <a:pt x="11220" y="5224"/>
                </a:lnTo>
                <a:lnTo>
                  <a:pt x="11226" y="5222"/>
                </a:lnTo>
                <a:lnTo>
                  <a:pt x="11230" y="5220"/>
                </a:lnTo>
                <a:lnTo>
                  <a:pt x="11232" y="5214"/>
                </a:lnTo>
                <a:lnTo>
                  <a:pt x="11234" y="5210"/>
                </a:lnTo>
                <a:lnTo>
                  <a:pt x="11234" y="5204"/>
                </a:lnTo>
                <a:lnTo>
                  <a:pt x="11230" y="5198"/>
                </a:lnTo>
                <a:lnTo>
                  <a:pt x="11226" y="5192"/>
                </a:lnTo>
                <a:lnTo>
                  <a:pt x="11218" y="5188"/>
                </a:lnTo>
                <a:lnTo>
                  <a:pt x="11212" y="5186"/>
                </a:lnTo>
                <a:lnTo>
                  <a:pt x="11204" y="5186"/>
                </a:lnTo>
                <a:lnTo>
                  <a:pt x="11198" y="5186"/>
                </a:lnTo>
                <a:lnTo>
                  <a:pt x="11192" y="5188"/>
                </a:lnTo>
                <a:lnTo>
                  <a:pt x="11188" y="5190"/>
                </a:lnTo>
                <a:lnTo>
                  <a:pt x="11186" y="5194"/>
                </a:lnTo>
                <a:close/>
                <a:moveTo>
                  <a:pt x="11302" y="5178"/>
                </a:moveTo>
                <a:lnTo>
                  <a:pt x="11302" y="5178"/>
                </a:lnTo>
                <a:lnTo>
                  <a:pt x="11294" y="5178"/>
                </a:lnTo>
                <a:lnTo>
                  <a:pt x="11284" y="5178"/>
                </a:lnTo>
                <a:lnTo>
                  <a:pt x="11278" y="5178"/>
                </a:lnTo>
                <a:lnTo>
                  <a:pt x="11272" y="5182"/>
                </a:lnTo>
                <a:lnTo>
                  <a:pt x="11268" y="5186"/>
                </a:lnTo>
                <a:lnTo>
                  <a:pt x="11264" y="5190"/>
                </a:lnTo>
                <a:lnTo>
                  <a:pt x="11262" y="5196"/>
                </a:lnTo>
                <a:lnTo>
                  <a:pt x="11262" y="5202"/>
                </a:lnTo>
                <a:lnTo>
                  <a:pt x="11264" y="5208"/>
                </a:lnTo>
                <a:lnTo>
                  <a:pt x="11266" y="5204"/>
                </a:lnTo>
                <a:lnTo>
                  <a:pt x="11270" y="5196"/>
                </a:lnTo>
                <a:lnTo>
                  <a:pt x="11272" y="5194"/>
                </a:lnTo>
                <a:lnTo>
                  <a:pt x="11272" y="5192"/>
                </a:lnTo>
                <a:lnTo>
                  <a:pt x="11274" y="5192"/>
                </a:lnTo>
                <a:lnTo>
                  <a:pt x="11276" y="5194"/>
                </a:lnTo>
                <a:lnTo>
                  <a:pt x="11282" y="5200"/>
                </a:lnTo>
                <a:lnTo>
                  <a:pt x="11284" y="5202"/>
                </a:lnTo>
                <a:lnTo>
                  <a:pt x="11288" y="5202"/>
                </a:lnTo>
                <a:lnTo>
                  <a:pt x="11292" y="5202"/>
                </a:lnTo>
                <a:lnTo>
                  <a:pt x="11296" y="5200"/>
                </a:lnTo>
                <a:lnTo>
                  <a:pt x="11302" y="5198"/>
                </a:lnTo>
                <a:lnTo>
                  <a:pt x="11306" y="5198"/>
                </a:lnTo>
                <a:lnTo>
                  <a:pt x="11316" y="5202"/>
                </a:lnTo>
                <a:lnTo>
                  <a:pt x="11324" y="5206"/>
                </a:lnTo>
                <a:lnTo>
                  <a:pt x="11328" y="5206"/>
                </a:lnTo>
                <a:lnTo>
                  <a:pt x="11330" y="5204"/>
                </a:lnTo>
                <a:lnTo>
                  <a:pt x="11332" y="5202"/>
                </a:lnTo>
                <a:lnTo>
                  <a:pt x="11334" y="5202"/>
                </a:lnTo>
                <a:lnTo>
                  <a:pt x="11344" y="5204"/>
                </a:lnTo>
                <a:lnTo>
                  <a:pt x="11356" y="5212"/>
                </a:lnTo>
                <a:lnTo>
                  <a:pt x="11370" y="5222"/>
                </a:lnTo>
                <a:lnTo>
                  <a:pt x="11376" y="5226"/>
                </a:lnTo>
                <a:lnTo>
                  <a:pt x="11380" y="5226"/>
                </a:lnTo>
                <a:lnTo>
                  <a:pt x="11384" y="5226"/>
                </a:lnTo>
                <a:lnTo>
                  <a:pt x="11384" y="5222"/>
                </a:lnTo>
                <a:lnTo>
                  <a:pt x="11382" y="5210"/>
                </a:lnTo>
                <a:lnTo>
                  <a:pt x="11372" y="5194"/>
                </a:lnTo>
                <a:lnTo>
                  <a:pt x="11368" y="5186"/>
                </a:lnTo>
                <a:lnTo>
                  <a:pt x="11364" y="5184"/>
                </a:lnTo>
                <a:lnTo>
                  <a:pt x="11360" y="5182"/>
                </a:lnTo>
                <a:lnTo>
                  <a:pt x="11358" y="5182"/>
                </a:lnTo>
                <a:lnTo>
                  <a:pt x="11352" y="5184"/>
                </a:lnTo>
                <a:lnTo>
                  <a:pt x="11346" y="5182"/>
                </a:lnTo>
                <a:lnTo>
                  <a:pt x="11340" y="5178"/>
                </a:lnTo>
                <a:lnTo>
                  <a:pt x="11328" y="5174"/>
                </a:lnTo>
                <a:lnTo>
                  <a:pt x="11326" y="5174"/>
                </a:lnTo>
                <a:lnTo>
                  <a:pt x="11324" y="5176"/>
                </a:lnTo>
                <a:lnTo>
                  <a:pt x="11318" y="5178"/>
                </a:lnTo>
                <a:lnTo>
                  <a:pt x="11312" y="5178"/>
                </a:lnTo>
                <a:lnTo>
                  <a:pt x="11302" y="5178"/>
                </a:lnTo>
                <a:close/>
                <a:moveTo>
                  <a:pt x="11158" y="5128"/>
                </a:moveTo>
                <a:lnTo>
                  <a:pt x="11158" y="5128"/>
                </a:lnTo>
                <a:lnTo>
                  <a:pt x="11156" y="5126"/>
                </a:lnTo>
                <a:lnTo>
                  <a:pt x="11152" y="5122"/>
                </a:lnTo>
                <a:lnTo>
                  <a:pt x="11138" y="5118"/>
                </a:lnTo>
                <a:lnTo>
                  <a:pt x="11132" y="5118"/>
                </a:lnTo>
                <a:lnTo>
                  <a:pt x="11126" y="5120"/>
                </a:lnTo>
                <a:lnTo>
                  <a:pt x="11120" y="5124"/>
                </a:lnTo>
                <a:lnTo>
                  <a:pt x="11118" y="5128"/>
                </a:lnTo>
                <a:lnTo>
                  <a:pt x="11120" y="5132"/>
                </a:lnTo>
                <a:lnTo>
                  <a:pt x="11124" y="5136"/>
                </a:lnTo>
                <a:lnTo>
                  <a:pt x="11132" y="5136"/>
                </a:lnTo>
                <a:lnTo>
                  <a:pt x="11138" y="5136"/>
                </a:lnTo>
                <a:lnTo>
                  <a:pt x="11152" y="5132"/>
                </a:lnTo>
                <a:lnTo>
                  <a:pt x="11156" y="5130"/>
                </a:lnTo>
                <a:lnTo>
                  <a:pt x="11158" y="5128"/>
                </a:lnTo>
                <a:close/>
                <a:moveTo>
                  <a:pt x="11162" y="5130"/>
                </a:moveTo>
                <a:lnTo>
                  <a:pt x="11162" y="5130"/>
                </a:lnTo>
                <a:lnTo>
                  <a:pt x="11162" y="5132"/>
                </a:lnTo>
                <a:lnTo>
                  <a:pt x="11166" y="5134"/>
                </a:lnTo>
                <a:lnTo>
                  <a:pt x="11176" y="5132"/>
                </a:lnTo>
                <a:lnTo>
                  <a:pt x="11200" y="5128"/>
                </a:lnTo>
                <a:lnTo>
                  <a:pt x="11200" y="5126"/>
                </a:lnTo>
                <a:lnTo>
                  <a:pt x="11198" y="5124"/>
                </a:lnTo>
                <a:lnTo>
                  <a:pt x="11184" y="5124"/>
                </a:lnTo>
                <a:lnTo>
                  <a:pt x="11170" y="5124"/>
                </a:lnTo>
                <a:lnTo>
                  <a:pt x="11164" y="5126"/>
                </a:lnTo>
                <a:lnTo>
                  <a:pt x="11162" y="5130"/>
                </a:lnTo>
                <a:close/>
                <a:moveTo>
                  <a:pt x="11242" y="5116"/>
                </a:moveTo>
                <a:lnTo>
                  <a:pt x="11242" y="5116"/>
                </a:lnTo>
                <a:lnTo>
                  <a:pt x="11242" y="5122"/>
                </a:lnTo>
                <a:lnTo>
                  <a:pt x="11246" y="5122"/>
                </a:lnTo>
                <a:lnTo>
                  <a:pt x="11254" y="5122"/>
                </a:lnTo>
                <a:lnTo>
                  <a:pt x="11270" y="5122"/>
                </a:lnTo>
                <a:lnTo>
                  <a:pt x="11272" y="5120"/>
                </a:lnTo>
                <a:lnTo>
                  <a:pt x="11268" y="5112"/>
                </a:lnTo>
                <a:lnTo>
                  <a:pt x="11262" y="5108"/>
                </a:lnTo>
                <a:lnTo>
                  <a:pt x="11258" y="5106"/>
                </a:lnTo>
                <a:lnTo>
                  <a:pt x="11254" y="5104"/>
                </a:lnTo>
                <a:lnTo>
                  <a:pt x="11250" y="5104"/>
                </a:lnTo>
                <a:lnTo>
                  <a:pt x="11246" y="5106"/>
                </a:lnTo>
                <a:lnTo>
                  <a:pt x="11244" y="5108"/>
                </a:lnTo>
                <a:lnTo>
                  <a:pt x="11242" y="5110"/>
                </a:lnTo>
                <a:lnTo>
                  <a:pt x="11242" y="5116"/>
                </a:lnTo>
                <a:close/>
                <a:moveTo>
                  <a:pt x="11340" y="5134"/>
                </a:moveTo>
                <a:lnTo>
                  <a:pt x="11340" y="5134"/>
                </a:lnTo>
                <a:lnTo>
                  <a:pt x="11344" y="5138"/>
                </a:lnTo>
                <a:lnTo>
                  <a:pt x="11352" y="5140"/>
                </a:lnTo>
                <a:lnTo>
                  <a:pt x="11358" y="5140"/>
                </a:lnTo>
                <a:lnTo>
                  <a:pt x="11360" y="5136"/>
                </a:lnTo>
                <a:lnTo>
                  <a:pt x="11362" y="5134"/>
                </a:lnTo>
                <a:lnTo>
                  <a:pt x="11362" y="5126"/>
                </a:lnTo>
                <a:lnTo>
                  <a:pt x="11360" y="5122"/>
                </a:lnTo>
                <a:lnTo>
                  <a:pt x="11354" y="5122"/>
                </a:lnTo>
                <a:lnTo>
                  <a:pt x="11346" y="5124"/>
                </a:lnTo>
                <a:lnTo>
                  <a:pt x="11336" y="5130"/>
                </a:lnTo>
                <a:lnTo>
                  <a:pt x="11336" y="5132"/>
                </a:lnTo>
                <a:lnTo>
                  <a:pt x="11340" y="5134"/>
                </a:lnTo>
                <a:close/>
                <a:moveTo>
                  <a:pt x="11380" y="5104"/>
                </a:moveTo>
                <a:lnTo>
                  <a:pt x="11380" y="5104"/>
                </a:lnTo>
                <a:lnTo>
                  <a:pt x="11382" y="5104"/>
                </a:lnTo>
                <a:lnTo>
                  <a:pt x="11384" y="5102"/>
                </a:lnTo>
                <a:lnTo>
                  <a:pt x="11386" y="5096"/>
                </a:lnTo>
                <a:lnTo>
                  <a:pt x="11386" y="5090"/>
                </a:lnTo>
                <a:lnTo>
                  <a:pt x="11386" y="5086"/>
                </a:lnTo>
                <a:lnTo>
                  <a:pt x="11386" y="5084"/>
                </a:lnTo>
                <a:lnTo>
                  <a:pt x="11380" y="5084"/>
                </a:lnTo>
                <a:lnTo>
                  <a:pt x="11374" y="5084"/>
                </a:lnTo>
                <a:lnTo>
                  <a:pt x="11370" y="5086"/>
                </a:lnTo>
                <a:lnTo>
                  <a:pt x="11370" y="5088"/>
                </a:lnTo>
                <a:lnTo>
                  <a:pt x="11370" y="5090"/>
                </a:lnTo>
                <a:lnTo>
                  <a:pt x="11374" y="5096"/>
                </a:lnTo>
                <a:lnTo>
                  <a:pt x="11380" y="5104"/>
                </a:lnTo>
                <a:close/>
                <a:moveTo>
                  <a:pt x="11362" y="5052"/>
                </a:moveTo>
                <a:lnTo>
                  <a:pt x="11362" y="5052"/>
                </a:lnTo>
                <a:lnTo>
                  <a:pt x="11368" y="5054"/>
                </a:lnTo>
                <a:lnTo>
                  <a:pt x="11372" y="5056"/>
                </a:lnTo>
                <a:lnTo>
                  <a:pt x="11378" y="5060"/>
                </a:lnTo>
                <a:lnTo>
                  <a:pt x="11384" y="5060"/>
                </a:lnTo>
                <a:lnTo>
                  <a:pt x="11386" y="5058"/>
                </a:lnTo>
                <a:lnTo>
                  <a:pt x="11382" y="5054"/>
                </a:lnTo>
                <a:lnTo>
                  <a:pt x="11380" y="5052"/>
                </a:lnTo>
                <a:lnTo>
                  <a:pt x="11380" y="5050"/>
                </a:lnTo>
                <a:lnTo>
                  <a:pt x="11384" y="5052"/>
                </a:lnTo>
                <a:lnTo>
                  <a:pt x="11388" y="5056"/>
                </a:lnTo>
                <a:lnTo>
                  <a:pt x="11394" y="5058"/>
                </a:lnTo>
                <a:lnTo>
                  <a:pt x="11398" y="5056"/>
                </a:lnTo>
                <a:lnTo>
                  <a:pt x="11400" y="5054"/>
                </a:lnTo>
                <a:lnTo>
                  <a:pt x="11400" y="5052"/>
                </a:lnTo>
                <a:lnTo>
                  <a:pt x="11394" y="5046"/>
                </a:lnTo>
                <a:lnTo>
                  <a:pt x="11384" y="5040"/>
                </a:lnTo>
                <a:lnTo>
                  <a:pt x="11378" y="5040"/>
                </a:lnTo>
                <a:lnTo>
                  <a:pt x="11372" y="5040"/>
                </a:lnTo>
                <a:lnTo>
                  <a:pt x="11364" y="5044"/>
                </a:lnTo>
                <a:lnTo>
                  <a:pt x="11358" y="5046"/>
                </a:lnTo>
                <a:lnTo>
                  <a:pt x="11358" y="5050"/>
                </a:lnTo>
                <a:lnTo>
                  <a:pt x="11362" y="5052"/>
                </a:lnTo>
                <a:close/>
                <a:moveTo>
                  <a:pt x="11246" y="4990"/>
                </a:moveTo>
                <a:lnTo>
                  <a:pt x="11246" y="4990"/>
                </a:lnTo>
                <a:lnTo>
                  <a:pt x="11248" y="4998"/>
                </a:lnTo>
                <a:lnTo>
                  <a:pt x="11246" y="5006"/>
                </a:lnTo>
                <a:lnTo>
                  <a:pt x="11246" y="5012"/>
                </a:lnTo>
                <a:lnTo>
                  <a:pt x="11248" y="5016"/>
                </a:lnTo>
                <a:lnTo>
                  <a:pt x="11250" y="5020"/>
                </a:lnTo>
                <a:lnTo>
                  <a:pt x="11252" y="5024"/>
                </a:lnTo>
                <a:lnTo>
                  <a:pt x="11254" y="5028"/>
                </a:lnTo>
                <a:lnTo>
                  <a:pt x="11252" y="5038"/>
                </a:lnTo>
                <a:lnTo>
                  <a:pt x="11252" y="5046"/>
                </a:lnTo>
                <a:lnTo>
                  <a:pt x="11254" y="5050"/>
                </a:lnTo>
                <a:lnTo>
                  <a:pt x="11256" y="5056"/>
                </a:lnTo>
                <a:lnTo>
                  <a:pt x="11270" y="5074"/>
                </a:lnTo>
                <a:lnTo>
                  <a:pt x="11276" y="5080"/>
                </a:lnTo>
                <a:lnTo>
                  <a:pt x="11278" y="5082"/>
                </a:lnTo>
                <a:lnTo>
                  <a:pt x="11282" y="5082"/>
                </a:lnTo>
                <a:lnTo>
                  <a:pt x="11284" y="5082"/>
                </a:lnTo>
                <a:lnTo>
                  <a:pt x="11282" y="5080"/>
                </a:lnTo>
                <a:lnTo>
                  <a:pt x="11278" y="5076"/>
                </a:lnTo>
                <a:lnTo>
                  <a:pt x="11272" y="5068"/>
                </a:lnTo>
                <a:lnTo>
                  <a:pt x="11268" y="5058"/>
                </a:lnTo>
                <a:lnTo>
                  <a:pt x="11264" y="5046"/>
                </a:lnTo>
                <a:lnTo>
                  <a:pt x="11262" y="5036"/>
                </a:lnTo>
                <a:lnTo>
                  <a:pt x="11262" y="5026"/>
                </a:lnTo>
                <a:lnTo>
                  <a:pt x="11266" y="5018"/>
                </a:lnTo>
                <a:lnTo>
                  <a:pt x="11268" y="5018"/>
                </a:lnTo>
                <a:lnTo>
                  <a:pt x="11270" y="5016"/>
                </a:lnTo>
                <a:lnTo>
                  <a:pt x="11278" y="5018"/>
                </a:lnTo>
                <a:lnTo>
                  <a:pt x="11290" y="5024"/>
                </a:lnTo>
                <a:lnTo>
                  <a:pt x="11294" y="5026"/>
                </a:lnTo>
                <a:lnTo>
                  <a:pt x="11298" y="5026"/>
                </a:lnTo>
                <a:lnTo>
                  <a:pt x="11298" y="5024"/>
                </a:lnTo>
                <a:lnTo>
                  <a:pt x="11298" y="5022"/>
                </a:lnTo>
                <a:lnTo>
                  <a:pt x="11294" y="5014"/>
                </a:lnTo>
                <a:lnTo>
                  <a:pt x="11288" y="5012"/>
                </a:lnTo>
                <a:lnTo>
                  <a:pt x="11282" y="5008"/>
                </a:lnTo>
                <a:lnTo>
                  <a:pt x="11278" y="5006"/>
                </a:lnTo>
                <a:lnTo>
                  <a:pt x="11276" y="5004"/>
                </a:lnTo>
                <a:lnTo>
                  <a:pt x="11274" y="5002"/>
                </a:lnTo>
                <a:lnTo>
                  <a:pt x="11276" y="5000"/>
                </a:lnTo>
                <a:lnTo>
                  <a:pt x="11282" y="4994"/>
                </a:lnTo>
                <a:lnTo>
                  <a:pt x="11290" y="4990"/>
                </a:lnTo>
                <a:lnTo>
                  <a:pt x="11292" y="4988"/>
                </a:lnTo>
                <a:lnTo>
                  <a:pt x="11294" y="4984"/>
                </a:lnTo>
                <a:lnTo>
                  <a:pt x="11296" y="4974"/>
                </a:lnTo>
                <a:lnTo>
                  <a:pt x="11294" y="4970"/>
                </a:lnTo>
                <a:lnTo>
                  <a:pt x="11292" y="4966"/>
                </a:lnTo>
                <a:lnTo>
                  <a:pt x="11290" y="4964"/>
                </a:lnTo>
                <a:lnTo>
                  <a:pt x="11284" y="4964"/>
                </a:lnTo>
                <a:lnTo>
                  <a:pt x="11278" y="4968"/>
                </a:lnTo>
                <a:lnTo>
                  <a:pt x="11274" y="4974"/>
                </a:lnTo>
                <a:lnTo>
                  <a:pt x="11266" y="4988"/>
                </a:lnTo>
                <a:lnTo>
                  <a:pt x="11262" y="4998"/>
                </a:lnTo>
                <a:lnTo>
                  <a:pt x="11260" y="5000"/>
                </a:lnTo>
                <a:lnTo>
                  <a:pt x="11258" y="4998"/>
                </a:lnTo>
                <a:lnTo>
                  <a:pt x="11256" y="4992"/>
                </a:lnTo>
                <a:lnTo>
                  <a:pt x="11258" y="4988"/>
                </a:lnTo>
                <a:lnTo>
                  <a:pt x="11262" y="4982"/>
                </a:lnTo>
                <a:lnTo>
                  <a:pt x="11266" y="4972"/>
                </a:lnTo>
                <a:lnTo>
                  <a:pt x="11268" y="4966"/>
                </a:lnTo>
                <a:lnTo>
                  <a:pt x="11268" y="4962"/>
                </a:lnTo>
                <a:lnTo>
                  <a:pt x="11264" y="4954"/>
                </a:lnTo>
                <a:lnTo>
                  <a:pt x="11262" y="4950"/>
                </a:lnTo>
                <a:lnTo>
                  <a:pt x="11262" y="4946"/>
                </a:lnTo>
                <a:lnTo>
                  <a:pt x="11262" y="4944"/>
                </a:lnTo>
                <a:lnTo>
                  <a:pt x="11266" y="4932"/>
                </a:lnTo>
                <a:lnTo>
                  <a:pt x="11258" y="4936"/>
                </a:lnTo>
                <a:lnTo>
                  <a:pt x="11254" y="4940"/>
                </a:lnTo>
                <a:lnTo>
                  <a:pt x="11250" y="4946"/>
                </a:lnTo>
                <a:lnTo>
                  <a:pt x="11246" y="4960"/>
                </a:lnTo>
                <a:lnTo>
                  <a:pt x="11244" y="4976"/>
                </a:lnTo>
                <a:lnTo>
                  <a:pt x="11244" y="4984"/>
                </a:lnTo>
                <a:lnTo>
                  <a:pt x="11246" y="4990"/>
                </a:lnTo>
                <a:close/>
                <a:moveTo>
                  <a:pt x="11276" y="4936"/>
                </a:moveTo>
                <a:lnTo>
                  <a:pt x="11276" y="4936"/>
                </a:lnTo>
                <a:lnTo>
                  <a:pt x="11276" y="4940"/>
                </a:lnTo>
                <a:lnTo>
                  <a:pt x="11280" y="4942"/>
                </a:lnTo>
                <a:lnTo>
                  <a:pt x="11284" y="4940"/>
                </a:lnTo>
                <a:lnTo>
                  <a:pt x="11288" y="4936"/>
                </a:lnTo>
                <a:lnTo>
                  <a:pt x="11290" y="4930"/>
                </a:lnTo>
                <a:lnTo>
                  <a:pt x="11292" y="4924"/>
                </a:lnTo>
                <a:lnTo>
                  <a:pt x="11294" y="4918"/>
                </a:lnTo>
                <a:lnTo>
                  <a:pt x="11292" y="4914"/>
                </a:lnTo>
                <a:lnTo>
                  <a:pt x="11288" y="4912"/>
                </a:lnTo>
                <a:lnTo>
                  <a:pt x="11286" y="4912"/>
                </a:lnTo>
                <a:lnTo>
                  <a:pt x="11282" y="4912"/>
                </a:lnTo>
                <a:lnTo>
                  <a:pt x="11280" y="4916"/>
                </a:lnTo>
                <a:lnTo>
                  <a:pt x="11276" y="4926"/>
                </a:lnTo>
                <a:lnTo>
                  <a:pt x="11276" y="4936"/>
                </a:lnTo>
                <a:close/>
                <a:moveTo>
                  <a:pt x="11022" y="5302"/>
                </a:moveTo>
                <a:lnTo>
                  <a:pt x="11022" y="5302"/>
                </a:lnTo>
                <a:lnTo>
                  <a:pt x="11024" y="5306"/>
                </a:lnTo>
                <a:lnTo>
                  <a:pt x="11026" y="5302"/>
                </a:lnTo>
                <a:lnTo>
                  <a:pt x="11026" y="5296"/>
                </a:lnTo>
                <a:lnTo>
                  <a:pt x="11022" y="5288"/>
                </a:lnTo>
                <a:lnTo>
                  <a:pt x="11020" y="5284"/>
                </a:lnTo>
                <a:lnTo>
                  <a:pt x="11018" y="5288"/>
                </a:lnTo>
                <a:lnTo>
                  <a:pt x="11018" y="5294"/>
                </a:lnTo>
                <a:lnTo>
                  <a:pt x="11022" y="5302"/>
                </a:lnTo>
                <a:close/>
                <a:moveTo>
                  <a:pt x="11040" y="5304"/>
                </a:moveTo>
                <a:lnTo>
                  <a:pt x="11040" y="5304"/>
                </a:lnTo>
                <a:lnTo>
                  <a:pt x="11048" y="5300"/>
                </a:lnTo>
                <a:lnTo>
                  <a:pt x="11050" y="5296"/>
                </a:lnTo>
                <a:lnTo>
                  <a:pt x="11050" y="5292"/>
                </a:lnTo>
                <a:lnTo>
                  <a:pt x="11050" y="5288"/>
                </a:lnTo>
                <a:lnTo>
                  <a:pt x="11050" y="5284"/>
                </a:lnTo>
                <a:lnTo>
                  <a:pt x="11052" y="5278"/>
                </a:lnTo>
                <a:lnTo>
                  <a:pt x="11054" y="5270"/>
                </a:lnTo>
                <a:lnTo>
                  <a:pt x="11054" y="5266"/>
                </a:lnTo>
                <a:lnTo>
                  <a:pt x="11052" y="5264"/>
                </a:lnTo>
                <a:lnTo>
                  <a:pt x="11048" y="5264"/>
                </a:lnTo>
                <a:lnTo>
                  <a:pt x="11046" y="5264"/>
                </a:lnTo>
                <a:lnTo>
                  <a:pt x="11040" y="5270"/>
                </a:lnTo>
                <a:lnTo>
                  <a:pt x="11038" y="5274"/>
                </a:lnTo>
                <a:lnTo>
                  <a:pt x="11038" y="5278"/>
                </a:lnTo>
                <a:lnTo>
                  <a:pt x="11038" y="5288"/>
                </a:lnTo>
                <a:lnTo>
                  <a:pt x="11036" y="5298"/>
                </a:lnTo>
                <a:lnTo>
                  <a:pt x="11036" y="5304"/>
                </a:lnTo>
                <a:lnTo>
                  <a:pt x="11038" y="5304"/>
                </a:lnTo>
                <a:lnTo>
                  <a:pt x="11040" y="5304"/>
                </a:lnTo>
                <a:close/>
                <a:moveTo>
                  <a:pt x="11052" y="5316"/>
                </a:moveTo>
                <a:lnTo>
                  <a:pt x="11052" y="5316"/>
                </a:lnTo>
                <a:lnTo>
                  <a:pt x="11056" y="5318"/>
                </a:lnTo>
                <a:lnTo>
                  <a:pt x="11058" y="5316"/>
                </a:lnTo>
                <a:lnTo>
                  <a:pt x="11060" y="5308"/>
                </a:lnTo>
                <a:lnTo>
                  <a:pt x="11062" y="5306"/>
                </a:lnTo>
                <a:lnTo>
                  <a:pt x="11066" y="5304"/>
                </a:lnTo>
                <a:lnTo>
                  <a:pt x="11072" y="5302"/>
                </a:lnTo>
                <a:lnTo>
                  <a:pt x="11074" y="5302"/>
                </a:lnTo>
                <a:lnTo>
                  <a:pt x="11074" y="5300"/>
                </a:lnTo>
                <a:lnTo>
                  <a:pt x="11068" y="5292"/>
                </a:lnTo>
                <a:lnTo>
                  <a:pt x="11064" y="5286"/>
                </a:lnTo>
                <a:lnTo>
                  <a:pt x="11064" y="5282"/>
                </a:lnTo>
                <a:lnTo>
                  <a:pt x="11064" y="5278"/>
                </a:lnTo>
                <a:lnTo>
                  <a:pt x="11068" y="5274"/>
                </a:lnTo>
                <a:lnTo>
                  <a:pt x="11072" y="5268"/>
                </a:lnTo>
                <a:lnTo>
                  <a:pt x="11072" y="5264"/>
                </a:lnTo>
                <a:lnTo>
                  <a:pt x="11070" y="5258"/>
                </a:lnTo>
                <a:lnTo>
                  <a:pt x="11068" y="5254"/>
                </a:lnTo>
                <a:lnTo>
                  <a:pt x="11066" y="5252"/>
                </a:lnTo>
                <a:lnTo>
                  <a:pt x="11064" y="5252"/>
                </a:lnTo>
                <a:lnTo>
                  <a:pt x="11062" y="5256"/>
                </a:lnTo>
                <a:lnTo>
                  <a:pt x="11058" y="5270"/>
                </a:lnTo>
                <a:lnTo>
                  <a:pt x="11056" y="5286"/>
                </a:lnTo>
                <a:lnTo>
                  <a:pt x="11056" y="5294"/>
                </a:lnTo>
                <a:lnTo>
                  <a:pt x="11052" y="5300"/>
                </a:lnTo>
                <a:lnTo>
                  <a:pt x="11048" y="5306"/>
                </a:lnTo>
                <a:lnTo>
                  <a:pt x="11046" y="5310"/>
                </a:lnTo>
                <a:lnTo>
                  <a:pt x="11046" y="5312"/>
                </a:lnTo>
                <a:lnTo>
                  <a:pt x="11052" y="5316"/>
                </a:lnTo>
                <a:close/>
                <a:moveTo>
                  <a:pt x="11240" y="5058"/>
                </a:moveTo>
                <a:lnTo>
                  <a:pt x="11240" y="5058"/>
                </a:lnTo>
                <a:lnTo>
                  <a:pt x="11240" y="5062"/>
                </a:lnTo>
                <a:lnTo>
                  <a:pt x="11242" y="5068"/>
                </a:lnTo>
                <a:lnTo>
                  <a:pt x="11246" y="5074"/>
                </a:lnTo>
                <a:lnTo>
                  <a:pt x="11250" y="5076"/>
                </a:lnTo>
                <a:lnTo>
                  <a:pt x="11252" y="5072"/>
                </a:lnTo>
                <a:lnTo>
                  <a:pt x="11252" y="5064"/>
                </a:lnTo>
                <a:lnTo>
                  <a:pt x="11250" y="5058"/>
                </a:lnTo>
                <a:lnTo>
                  <a:pt x="11248" y="5054"/>
                </a:lnTo>
                <a:lnTo>
                  <a:pt x="11244" y="5054"/>
                </a:lnTo>
                <a:lnTo>
                  <a:pt x="11240" y="5058"/>
                </a:lnTo>
                <a:close/>
                <a:moveTo>
                  <a:pt x="11412" y="5392"/>
                </a:moveTo>
                <a:lnTo>
                  <a:pt x="11412" y="5392"/>
                </a:lnTo>
                <a:lnTo>
                  <a:pt x="11412" y="5390"/>
                </a:lnTo>
                <a:lnTo>
                  <a:pt x="11410" y="5390"/>
                </a:lnTo>
                <a:lnTo>
                  <a:pt x="11406" y="5392"/>
                </a:lnTo>
                <a:lnTo>
                  <a:pt x="11402" y="5398"/>
                </a:lnTo>
                <a:lnTo>
                  <a:pt x="11398" y="5406"/>
                </a:lnTo>
                <a:lnTo>
                  <a:pt x="11394" y="5420"/>
                </a:lnTo>
                <a:lnTo>
                  <a:pt x="11394" y="5426"/>
                </a:lnTo>
                <a:lnTo>
                  <a:pt x="11396" y="5426"/>
                </a:lnTo>
                <a:lnTo>
                  <a:pt x="11406" y="5420"/>
                </a:lnTo>
                <a:lnTo>
                  <a:pt x="11412" y="5412"/>
                </a:lnTo>
                <a:lnTo>
                  <a:pt x="11414" y="5402"/>
                </a:lnTo>
                <a:lnTo>
                  <a:pt x="11412" y="5392"/>
                </a:lnTo>
                <a:close/>
                <a:moveTo>
                  <a:pt x="11514" y="5376"/>
                </a:moveTo>
                <a:lnTo>
                  <a:pt x="11514" y="5376"/>
                </a:lnTo>
                <a:lnTo>
                  <a:pt x="11522" y="5372"/>
                </a:lnTo>
                <a:lnTo>
                  <a:pt x="11526" y="5366"/>
                </a:lnTo>
                <a:lnTo>
                  <a:pt x="11526" y="5360"/>
                </a:lnTo>
                <a:lnTo>
                  <a:pt x="11520" y="5352"/>
                </a:lnTo>
                <a:lnTo>
                  <a:pt x="11516" y="5346"/>
                </a:lnTo>
                <a:lnTo>
                  <a:pt x="11512" y="5346"/>
                </a:lnTo>
                <a:lnTo>
                  <a:pt x="11510" y="5350"/>
                </a:lnTo>
                <a:lnTo>
                  <a:pt x="11510" y="5356"/>
                </a:lnTo>
                <a:lnTo>
                  <a:pt x="11510" y="5370"/>
                </a:lnTo>
                <a:lnTo>
                  <a:pt x="11512" y="5374"/>
                </a:lnTo>
                <a:lnTo>
                  <a:pt x="11514" y="5376"/>
                </a:lnTo>
                <a:close/>
                <a:moveTo>
                  <a:pt x="10442" y="5192"/>
                </a:moveTo>
                <a:lnTo>
                  <a:pt x="10442" y="5192"/>
                </a:lnTo>
                <a:lnTo>
                  <a:pt x="10446" y="5198"/>
                </a:lnTo>
                <a:lnTo>
                  <a:pt x="10448" y="5198"/>
                </a:lnTo>
                <a:lnTo>
                  <a:pt x="10450" y="5194"/>
                </a:lnTo>
                <a:lnTo>
                  <a:pt x="10452" y="5192"/>
                </a:lnTo>
                <a:lnTo>
                  <a:pt x="10454" y="5192"/>
                </a:lnTo>
                <a:lnTo>
                  <a:pt x="10458" y="5194"/>
                </a:lnTo>
                <a:lnTo>
                  <a:pt x="10462" y="5194"/>
                </a:lnTo>
                <a:lnTo>
                  <a:pt x="10468" y="5188"/>
                </a:lnTo>
                <a:lnTo>
                  <a:pt x="10470" y="5180"/>
                </a:lnTo>
                <a:lnTo>
                  <a:pt x="10470" y="5176"/>
                </a:lnTo>
                <a:lnTo>
                  <a:pt x="10470" y="5174"/>
                </a:lnTo>
                <a:lnTo>
                  <a:pt x="10464" y="5168"/>
                </a:lnTo>
                <a:lnTo>
                  <a:pt x="10456" y="5164"/>
                </a:lnTo>
                <a:lnTo>
                  <a:pt x="10450" y="5162"/>
                </a:lnTo>
                <a:lnTo>
                  <a:pt x="10448" y="5164"/>
                </a:lnTo>
                <a:lnTo>
                  <a:pt x="10444" y="5166"/>
                </a:lnTo>
                <a:lnTo>
                  <a:pt x="10442" y="5170"/>
                </a:lnTo>
                <a:lnTo>
                  <a:pt x="10440" y="5182"/>
                </a:lnTo>
                <a:lnTo>
                  <a:pt x="10440" y="5186"/>
                </a:lnTo>
                <a:lnTo>
                  <a:pt x="10442" y="5192"/>
                </a:lnTo>
                <a:close/>
                <a:moveTo>
                  <a:pt x="10396" y="5160"/>
                </a:moveTo>
                <a:lnTo>
                  <a:pt x="10396" y="5160"/>
                </a:lnTo>
                <a:lnTo>
                  <a:pt x="10392" y="5156"/>
                </a:lnTo>
                <a:lnTo>
                  <a:pt x="10388" y="5150"/>
                </a:lnTo>
                <a:lnTo>
                  <a:pt x="10386" y="5132"/>
                </a:lnTo>
                <a:lnTo>
                  <a:pt x="10382" y="5124"/>
                </a:lnTo>
                <a:lnTo>
                  <a:pt x="10380" y="5116"/>
                </a:lnTo>
                <a:lnTo>
                  <a:pt x="10372" y="5112"/>
                </a:lnTo>
                <a:lnTo>
                  <a:pt x="10364" y="5112"/>
                </a:lnTo>
                <a:lnTo>
                  <a:pt x="10356" y="5116"/>
                </a:lnTo>
                <a:lnTo>
                  <a:pt x="10352" y="5120"/>
                </a:lnTo>
                <a:lnTo>
                  <a:pt x="10352" y="5124"/>
                </a:lnTo>
                <a:lnTo>
                  <a:pt x="10352" y="5128"/>
                </a:lnTo>
                <a:lnTo>
                  <a:pt x="10348" y="5130"/>
                </a:lnTo>
                <a:lnTo>
                  <a:pt x="10344" y="5134"/>
                </a:lnTo>
                <a:lnTo>
                  <a:pt x="10342" y="5138"/>
                </a:lnTo>
                <a:lnTo>
                  <a:pt x="10344" y="5140"/>
                </a:lnTo>
                <a:lnTo>
                  <a:pt x="10346" y="5142"/>
                </a:lnTo>
                <a:lnTo>
                  <a:pt x="10354" y="5142"/>
                </a:lnTo>
                <a:lnTo>
                  <a:pt x="10362" y="5142"/>
                </a:lnTo>
                <a:lnTo>
                  <a:pt x="10366" y="5144"/>
                </a:lnTo>
                <a:lnTo>
                  <a:pt x="10368" y="5146"/>
                </a:lnTo>
                <a:lnTo>
                  <a:pt x="10372" y="5158"/>
                </a:lnTo>
                <a:lnTo>
                  <a:pt x="10376" y="5170"/>
                </a:lnTo>
                <a:lnTo>
                  <a:pt x="10378" y="5176"/>
                </a:lnTo>
                <a:lnTo>
                  <a:pt x="10384" y="5178"/>
                </a:lnTo>
                <a:lnTo>
                  <a:pt x="10392" y="5182"/>
                </a:lnTo>
                <a:lnTo>
                  <a:pt x="10396" y="5186"/>
                </a:lnTo>
                <a:lnTo>
                  <a:pt x="10400" y="5190"/>
                </a:lnTo>
                <a:lnTo>
                  <a:pt x="10404" y="5190"/>
                </a:lnTo>
                <a:lnTo>
                  <a:pt x="10406" y="5188"/>
                </a:lnTo>
                <a:lnTo>
                  <a:pt x="10408" y="5186"/>
                </a:lnTo>
                <a:lnTo>
                  <a:pt x="10406" y="5182"/>
                </a:lnTo>
                <a:lnTo>
                  <a:pt x="10404" y="5178"/>
                </a:lnTo>
                <a:lnTo>
                  <a:pt x="10404" y="5176"/>
                </a:lnTo>
                <a:lnTo>
                  <a:pt x="10404" y="5172"/>
                </a:lnTo>
                <a:lnTo>
                  <a:pt x="10406" y="5168"/>
                </a:lnTo>
                <a:lnTo>
                  <a:pt x="10406" y="5166"/>
                </a:lnTo>
                <a:lnTo>
                  <a:pt x="10402" y="5162"/>
                </a:lnTo>
                <a:lnTo>
                  <a:pt x="10396" y="5160"/>
                </a:lnTo>
                <a:close/>
                <a:moveTo>
                  <a:pt x="10682" y="5374"/>
                </a:moveTo>
                <a:lnTo>
                  <a:pt x="10682" y="5374"/>
                </a:lnTo>
                <a:lnTo>
                  <a:pt x="10670" y="5374"/>
                </a:lnTo>
                <a:lnTo>
                  <a:pt x="10658" y="5376"/>
                </a:lnTo>
                <a:lnTo>
                  <a:pt x="10652" y="5378"/>
                </a:lnTo>
                <a:lnTo>
                  <a:pt x="10652" y="5382"/>
                </a:lnTo>
                <a:lnTo>
                  <a:pt x="10652" y="5384"/>
                </a:lnTo>
                <a:lnTo>
                  <a:pt x="10656" y="5388"/>
                </a:lnTo>
                <a:lnTo>
                  <a:pt x="10668" y="5390"/>
                </a:lnTo>
                <a:lnTo>
                  <a:pt x="10680" y="5392"/>
                </a:lnTo>
                <a:lnTo>
                  <a:pt x="10684" y="5390"/>
                </a:lnTo>
                <a:lnTo>
                  <a:pt x="10686" y="5390"/>
                </a:lnTo>
                <a:lnTo>
                  <a:pt x="10692" y="5386"/>
                </a:lnTo>
                <a:lnTo>
                  <a:pt x="10700" y="5382"/>
                </a:lnTo>
                <a:lnTo>
                  <a:pt x="10706" y="5378"/>
                </a:lnTo>
                <a:lnTo>
                  <a:pt x="10706" y="5376"/>
                </a:lnTo>
                <a:lnTo>
                  <a:pt x="10702" y="5374"/>
                </a:lnTo>
                <a:lnTo>
                  <a:pt x="10700" y="5374"/>
                </a:lnTo>
                <a:lnTo>
                  <a:pt x="10694" y="5374"/>
                </a:lnTo>
                <a:lnTo>
                  <a:pt x="10682" y="5374"/>
                </a:lnTo>
                <a:close/>
                <a:moveTo>
                  <a:pt x="11090" y="5452"/>
                </a:moveTo>
                <a:lnTo>
                  <a:pt x="11090" y="5452"/>
                </a:lnTo>
                <a:lnTo>
                  <a:pt x="11092" y="5450"/>
                </a:lnTo>
                <a:lnTo>
                  <a:pt x="11094" y="5448"/>
                </a:lnTo>
                <a:lnTo>
                  <a:pt x="11096" y="5446"/>
                </a:lnTo>
                <a:lnTo>
                  <a:pt x="11098" y="5444"/>
                </a:lnTo>
                <a:lnTo>
                  <a:pt x="11102" y="5440"/>
                </a:lnTo>
                <a:lnTo>
                  <a:pt x="11100" y="5440"/>
                </a:lnTo>
                <a:lnTo>
                  <a:pt x="11096" y="5438"/>
                </a:lnTo>
                <a:lnTo>
                  <a:pt x="11086" y="5440"/>
                </a:lnTo>
                <a:lnTo>
                  <a:pt x="11082" y="5442"/>
                </a:lnTo>
                <a:lnTo>
                  <a:pt x="11082" y="5444"/>
                </a:lnTo>
                <a:lnTo>
                  <a:pt x="11082" y="5446"/>
                </a:lnTo>
                <a:lnTo>
                  <a:pt x="11082" y="5448"/>
                </a:lnTo>
                <a:lnTo>
                  <a:pt x="11076" y="5452"/>
                </a:lnTo>
                <a:lnTo>
                  <a:pt x="11074" y="5454"/>
                </a:lnTo>
                <a:lnTo>
                  <a:pt x="11074" y="5456"/>
                </a:lnTo>
                <a:lnTo>
                  <a:pt x="11086" y="5456"/>
                </a:lnTo>
                <a:lnTo>
                  <a:pt x="11088" y="5456"/>
                </a:lnTo>
                <a:lnTo>
                  <a:pt x="11088" y="5454"/>
                </a:lnTo>
                <a:lnTo>
                  <a:pt x="11088" y="5452"/>
                </a:lnTo>
                <a:lnTo>
                  <a:pt x="11090" y="5452"/>
                </a:lnTo>
                <a:close/>
                <a:moveTo>
                  <a:pt x="11138" y="5436"/>
                </a:moveTo>
                <a:lnTo>
                  <a:pt x="11138" y="5436"/>
                </a:lnTo>
                <a:lnTo>
                  <a:pt x="11130" y="5436"/>
                </a:lnTo>
                <a:lnTo>
                  <a:pt x="11126" y="5434"/>
                </a:lnTo>
                <a:lnTo>
                  <a:pt x="11124" y="5434"/>
                </a:lnTo>
                <a:lnTo>
                  <a:pt x="11122" y="5434"/>
                </a:lnTo>
                <a:lnTo>
                  <a:pt x="11120" y="5442"/>
                </a:lnTo>
                <a:lnTo>
                  <a:pt x="11118" y="5448"/>
                </a:lnTo>
                <a:lnTo>
                  <a:pt x="11120" y="5450"/>
                </a:lnTo>
                <a:lnTo>
                  <a:pt x="11122" y="5450"/>
                </a:lnTo>
                <a:lnTo>
                  <a:pt x="11132" y="5448"/>
                </a:lnTo>
                <a:lnTo>
                  <a:pt x="11146" y="5446"/>
                </a:lnTo>
                <a:lnTo>
                  <a:pt x="11148" y="5446"/>
                </a:lnTo>
                <a:lnTo>
                  <a:pt x="11152" y="5444"/>
                </a:lnTo>
                <a:lnTo>
                  <a:pt x="11152" y="5442"/>
                </a:lnTo>
                <a:lnTo>
                  <a:pt x="11152" y="5440"/>
                </a:lnTo>
                <a:lnTo>
                  <a:pt x="11146" y="5438"/>
                </a:lnTo>
                <a:lnTo>
                  <a:pt x="11142" y="5436"/>
                </a:lnTo>
                <a:lnTo>
                  <a:pt x="11138" y="5436"/>
                </a:lnTo>
                <a:close/>
                <a:moveTo>
                  <a:pt x="10372" y="5326"/>
                </a:moveTo>
                <a:lnTo>
                  <a:pt x="10372" y="5326"/>
                </a:lnTo>
                <a:lnTo>
                  <a:pt x="10374" y="5322"/>
                </a:lnTo>
                <a:lnTo>
                  <a:pt x="10374" y="5318"/>
                </a:lnTo>
                <a:lnTo>
                  <a:pt x="10376" y="5306"/>
                </a:lnTo>
                <a:lnTo>
                  <a:pt x="10376" y="5292"/>
                </a:lnTo>
                <a:lnTo>
                  <a:pt x="10376" y="5274"/>
                </a:lnTo>
                <a:lnTo>
                  <a:pt x="10376" y="5262"/>
                </a:lnTo>
                <a:lnTo>
                  <a:pt x="10374" y="5254"/>
                </a:lnTo>
                <a:lnTo>
                  <a:pt x="10374" y="5250"/>
                </a:lnTo>
                <a:lnTo>
                  <a:pt x="10376" y="5238"/>
                </a:lnTo>
                <a:lnTo>
                  <a:pt x="10376" y="5226"/>
                </a:lnTo>
                <a:lnTo>
                  <a:pt x="10376" y="5220"/>
                </a:lnTo>
                <a:lnTo>
                  <a:pt x="10376" y="5214"/>
                </a:lnTo>
                <a:lnTo>
                  <a:pt x="10380" y="5204"/>
                </a:lnTo>
                <a:lnTo>
                  <a:pt x="10382" y="5198"/>
                </a:lnTo>
                <a:lnTo>
                  <a:pt x="10384" y="5192"/>
                </a:lnTo>
                <a:lnTo>
                  <a:pt x="10382" y="5190"/>
                </a:lnTo>
                <a:lnTo>
                  <a:pt x="10380" y="5186"/>
                </a:lnTo>
                <a:lnTo>
                  <a:pt x="10374" y="5180"/>
                </a:lnTo>
                <a:lnTo>
                  <a:pt x="10372" y="5176"/>
                </a:lnTo>
                <a:lnTo>
                  <a:pt x="10368" y="5172"/>
                </a:lnTo>
                <a:lnTo>
                  <a:pt x="10364" y="5160"/>
                </a:lnTo>
                <a:lnTo>
                  <a:pt x="10360" y="5154"/>
                </a:lnTo>
                <a:lnTo>
                  <a:pt x="10356" y="5154"/>
                </a:lnTo>
                <a:lnTo>
                  <a:pt x="10348" y="5156"/>
                </a:lnTo>
                <a:lnTo>
                  <a:pt x="10344" y="5158"/>
                </a:lnTo>
                <a:lnTo>
                  <a:pt x="10342" y="5156"/>
                </a:lnTo>
                <a:lnTo>
                  <a:pt x="10338" y="5154"/>
                </a:lnTo>
                <a:lnTo>
                  <a:pt x="10334" y="5158"/>
                </a:lnTo>
                <a:lnTo>
                  <a:pt x="10330" y="5162"/>
                </a:lnTo>
                <a:lnTo>
                  <a:pt x="10328" y="5162"/>
                </a:lnTo>
                <a:lnTo>
                  <a:pt x="10330" y="5154"/>
                </a:lnTo>
                <a:lnTo>
                  <a:pt x="10334" y="5144"/>
                </a:lnTo>
                <a:lnTo>
                  <a:pt x="10334" y="5142"/>
                </a:lnTo>
                <a:lnTo>
                  <a:pt x="10330" y="5140"/>
                </a:lnTo>
                <a:lnTo>
                  <a:pt x="10326" y="5136"/>
                </a:lnTo>
                <a:lnTo>
                  <a:pt x="10324" y="5130"/>
                </a:lnTo>
                <a:lnTo>
                  <a:pt x="10320" y="5114"/>
                </a:lnTo>
                <a:lnTo>
                  <a:pt x="10316" y="5104"/>
                </a:lnTo>
                <a:lnTo>
                  <a:pt x="10314" y="5096"/>
                </a:lnTo>
                <a:lnTo>
                  <a:pt x="10310" y="5092"/>
                </a:lnTo>
                <a:lnTo>
                  <a:pt x="10308" y="5090"/>
                </a:lnTo>
                <a:lnTo>
                  <a:pt x="10304" y="5090"/>
                </a:lnTo>
                <a:lnTo>
                  <a:pt x="10298" y="5090"/>
                </a:lnTo>
                <a:lnTo>
                  <a:pt x="10292" y="5088"/>
                </a:lnTo>
                <a:lnTo>
                  <a:pt x="10282" y="5084"/>
                </a:lnTo>
                <a:lnTo>
                  <a:pt x="10278" y="5080"/>
                </a:lnTo>
                <a:lnTo>
                  <a:pt x="10276" y="5076"/>
                </a:lnTo>
                <a:lnTo>
                  <a:pt x="10276" y="5072"/>
                </a:lnTo>
                <a:lnTo>
                  <a:pt x="10278" y="5066"/>
                </a:lnTo>
                <a:lnTo>
                  <a:pt x="10280" y="5062"/>
                </a:lnTo>
                <a:lnTo>
                  <a:pt x="10280" y="5058"/>
                </a:lnTo>
                <a:lnTo>
                  <a:pt x="10278" y="5052"/>
                </a:lnTo>
                <a:lnTo>
                  <a:pt x="10278" y="5048"/>
                </a:lnTo>
                <a:lnTo>
                  <a:pt x="10280" y="5046"/>
                </a:lnTo>
                <a:lnTo>
                  <a:pt x="10284" y="5044"/>
                </a:lnTo>
                <a:lnTo>
                  <a:pt x="10288" y="5040"/>
                </a:lnTo>
                <a:lnTo>
                  <a:pt x="10290" y="5036"/>
                </a:lnTo>
                <a:lnTo>
                  <a:pt x="10290" y="5030"/>
                </a:lnTo>
                <a:lnTo>
                  <a:pt x="10288" y="5026"/>
                </a:lnTo>
                <a:lnTo>
                  <a:pt x="10284" y="5020"/>
                </a:lnTo>
                <a:lnTo>
                  <a:pt x="10280" y="5018"/>
                </a:lnTo>
                <a:lnTo>
                  <a:pt x="10274" y="5016"/>
                </a:lnTo>
                <a:lnTo>
                  <a:pt x="10270" y="5018"/>
                </a:lnTo>
                <a:lnTo>
                  <a:pt x="10264" y="5020"/>
                </a:lnTo>
                <a:lnTo>
                  <a:pt x="10262" y="5018"/>
                </a:lnTo>
                <a:lnTo>
                  <a:pt x="10262" y="5014"/>
                </a:lnTo>
                <a:lnTo>
                  <a:pt x="10260" y="5010"/>
                </a:lnTo>
                <a:lnTo>
                  <a:pt x="10258" y="5008"/>
                </a:lnTo>
                <a:lnTo>
                  <a:pt x="10252" y="5004"/>
                </a:lnTo>
                <a:lnTo>
                  <a:pt x="10244" y="5004"/>
                </a:lnTo>
                <a:lnTo>
                  <a:pt x="10236" y="5000"/>
                </a:lnTo>
                <a:lnTo>
                  <a:pt x="10232" y="4996"/>
                </a:lnTo>
                <a:lnTo>
                  <a:pt x="10228" y="4990"/>
                </a:lnTo>
                <a:lnTo>
                  <a:pt x="10226" y="4982"/>
                </a:lnTo>
                <a:lnTo>
                  <a:pt x="10224" y="4974"/>
                </a:lnTo>
                <a:lnTo>
                  <a:pt x="10220" y="4968"/>
                </a:lnTo>
                <a:lnTo>
                  <a:pt x="10212" y="4962"/>
                </a:lnTo>
                <a:lnTo>
                  <a:pt x="10202" y="4958"/>
                </a:lnTo>
                <a:lnTo>
                  <a:pt x="10196" y="4956"/>
                </a:lnTo>
                <a:lnTo>
                  <a:pt x="10194" y="4952"/>
                </a:lnTo>
                <a:lnTo>
                  <a:pt x="10190" y="4948"/>
                </a:lnTo>
                <a:lnTo>
                  <a:pt x="10190" y="4940"/>
                </a:lnTo>
                <a:lnTo>
                  <a:pt x="10188" y="4936"/>
                </a:lnTo>
                <a:lnTo>
                  <a:pt x="10184" y="4932"/>
                </a:lnTo>
                <a:lnTo>
                  <a:pt x="10176" y="4928"/>
                </a:lnTo>
                <a:lnTo>
                  <a:pt x="10172" y="4926"/>
                </a:lnTo>
                <a:lnTo>
                  <a:pt x="10172" y="4928"/>
                </a:lnTo>
                <a:lnTo>
                  <a:pt x="10170" y="4932"/>
                </a:lnTo>
                <a:lnTo>
                  <a:pt x="10172" y="4940"/>
                </a:lnTo>
                <a:lnTo>
                  <a:pt x="10170" y="4940"/>
                </a:lnTo>
                <a:lnTo>
                  <a:pt x="10168" y="4938"/>
                </a:lnTo>
                <a:lnTo>
                  <a:pt x="10162" y="4934"/>
                </a:lnTo>
                <a:lnTo>
                  <a:pt x="10158" y="4932"/>
                </a:lnTo>
                <a:lnTo>
                  <a:pt x="10154" y="4928"/>
                </a:lnTo>
                <a:lnTo>
                  <a:pt x="10150" y="4918"/>
                </a:lnTo>
                <a:lnTo>
                  <a:pt x="10146" y="4908"/>
                </a:lnTo>
                <a:lnTo>
                  <a:pt x="10144" y="4908"/>
                </a:lnTo>
                <a:lnTo>
                  <a:pt x="10140" y="4908"/>
                </a:lnTo>
                <a:lnTo>
                  <a:pt x="10138" y="4902"/>
                </a:lnTo>
                <a:lnTo>
                  <a:pt x="10132" y="4892"/>
                </a:lnTo>
                <a:lnTo>
                  <a:pt x="10122" y="4880"/>
                </a:lnTo>
                <a:lnTo>
                  <a:pt x="10110" y="4868"/>
                </a:lnTo>
                <a:lnTo>
                  <a:pt x="10104" y="4866"/>
                </a:lnTo>
                <a:lnTo>
                  <a:pt x="10098" y="4862"/>
                </a:lnTo>
                <a:lnTo>
                  <a:pt x="10092" y="4860"/>
                </a:lnTo>
                <a:lnTo>
                  <a:pt x="10088" y="4858"/>
                </a:lnTo>
                <a:lnTo>
                  <a:pt x="10084" y="4852"/>
                </a:lnTo>
                <a:lnTo>
                  <a:pt x="10080" y="4844"/>
                </a:lnTo>
                <a:lnTo>
                  <a:pt x="10078" y="4842"/>
                </a:lnTo>
                <a:lnTo>
                  <a:pt x="10074" y="4842"/>
                </a:lnTo>
                <a:lnTo>
                  <a:pt x="10070" y="4840"/>
                </a:lnTo>
                <a:lnTo>
                  <a:pt x="10068" y="4838"/>
                </a:lnTo>
                <a:lnTo>
                  <a:pt x="10068" y="4832"/>
                </a:lnTo>
                <a:lnTo>
                  <a:pt x="10068" y="4826"/>
                </a:lnTo>
                <a:lnTo>
                  <a:pt x="10066" y="4824"/>
                </a:lnTo>
                <a:lnTo>
                  <a:pt x="10062" y="4822"/>
                </a:lnTo>
                <a:lnTo>
                  <a:pt x="10058" y="4820"/>
                </a:lnTo>
                <a:lnTo>
                  <a:pt x="10056" y="4818"/>
                </a:lnTo>
                <a:lnTo>
                  <a:pt x="10056" y="4812"/>
                </a:lnTo>
                <a:lnTo>
                  <a:pt x="10054" y="4804"/>
                </a:lnTo>
                <a:lnTo>
                  <a:pt x="10050" y="4798"/>
                </a:lnTo>
                <a:lnTo>
                  <a:pt x="10046" y="4790"/>
                </a:lnTo>
                <a:lnTo>
                  <a:pt x="10038" y="4782"/>
                </a:lnTo>
                <a:lnTo>
                  <a:pt x="10036" y="4782"/>
                </a:lnTo>
                <a:lnTo>
                  <a:pt x="10034" y="4782"/>
                </a:lnTo>
                <a:lnTo>
                  <a:pt x="10030" y="4786"/>
                </a:lnTo>
                <a:lnTo>
                  <a:pt x="10028" y="4786"/>
                </a:lnTo>
                <a:lnTo>
                  <a:pt x="10024" y="4784"/>
                </a:lnTo>
                <a:lnTo>
                  <a:pt x="10020" y="4780"/>
                </a:lnTo>
                <a:lnTo>
                  <a:pt x="10016" y="4780"/>
                </a:lnTo>
                <a:lnTo>
                  <a:pt x="10010" y="4782"/>
                </a:lnTo>
                <a:lnTo>
                  <a:pt x="10002" y="4784"/>
                </a:lnTo>
                <a:lnTo>
                  <a:pt x="9996" y="4784"/>
                </a:lnTo>
                <a:lnTo>
                  <a:pt x="9988" y="4784"/>
                </a:lnTo>
                <a:lnTo>
                  <a:pt x="9976" y="4780"/>
                </a:lnTo>
                <a:lnTo>
                  <a:pt x="9974" y="4778"/>
                </a:lnTo>
                <a:lnTo>
                  <a:pt x="9972" y="4776"/>
                </a:lnTo>
                <a:lnTo>
                  <a:pt x="9970" y="4770"/>
                </a:lnTo>
                <a:lnTo>
                  <a:pt x="9966" y="4768"/>
                </a:lnTo>
                <a:lnTo>
                  <a:pt x="9960" y="4764"/>
                </a:lnTo>
                <a:lnTo>
                  <a:pt x="9952" y="4764"/>
                </a:lnTo>
                <a:lnTo>
                  <a:pt x="9946" y="4764"/>
                </a:lnTo>
                <a:lnTo>
                  <a:pt x="9944" y="4770"/>
                </a:lnTo>
                <a:lnTo>
                  <a:pt x="9944" y="4776"/>
                </a:lnTo>
                <a:lnTo>
                  <a:pt x="9946" y="4784"/>
                </a:lnTo>
                <a:lnTo>
                  <a:pt x="9950" y="4792"/>
                </a:lnTo>
                <a:lnTo>
                  <a:pt x="9958" y="4812"/>
                </a:lnTo>
                <a:lnTo>
                  <a:pt x="9968" y="4826"/>
                </a:lnTo>
                <a:lnTo>
                  <a:pt x="9976" y="4834"/>
                </a:lnTo>
                <a:lnTo>
                  <a:pt x="9982" y="4840"/>
                </a:lnTo>
                <a:lnTo>
                  <a:pt x="9990" y="4850"/>
                </a:lnTo>
                <a:lnTo>
                  <a:pt x="9994" y="4854"/>
                </a:lnTo>
                <a:lnTo>
                  <a:pt x="9996" y="4856"/>
                </a:lnTo>
                <a:lnTo>
                  <a:pt x="10002" y="4856"/>
                </a:lnTo>
                <a:lnTo>
                  <a:pt x="10004" y="4858"/>
                </a:lnTo>
                <a:lnTo>
                  <a:pt x="10008" y="4860"/>
                </a:lnTo>
                <a:lnTo>
                  <a:pt x="10012" y="4864"/>
                </a:lnTo>
                <a:lnTo>
                  <a:pt x="10018" y="4872"/>
                </a:lnTo>
                <a:lnTo>
                  <a:pt x="10026" y="4884"/>
                </a:lnTo>
                <a:lnTo>
                  <a:pt x="10026" y="4890"/>
                </a:lnTo>
                <a:lnTo>
                  <a:pt x="10028" y="4892"/>
                </a:lnTo>
                <a:lnTo>
                  <a:pt x="10034" y="4896"/>
                </a:lnTo>
                <a:lnTo>
                  <a:pt x="10040" y="4902"/>
                </a:lnTo>
                <a:lnTo>
                  <a:pt x="10042" y="4906"/>
                </a:lnTo>
                <a:lnTo>
                  <a:pt x="10042" y="4914"/>
                </a:lnTo>
                <a:lnTo>
                  <a:pt x="10044" y="4920"/>
                </a:lnTo>
                <a:lnTo>
                  <a:pt x="10046" y="4924"/>
                </a:lnTo>
                <a:lnTo>
                  <a:pt x="10050" y="4930"/>
                </a:lnTo>
                <a:lnTo>
                  <a:pt x="10060" y="4934"/>
                </a:lnTo>
                <a:lnTo>
                  <a:pt x="10070" y="4940"/>
                </a:lnTo>
                <a:lnTo>
                  <a:pt x="10080" y="4948"/>
                </a:lnTo>
                <a:lnTo>
                  <a:pt x="10086" y="4954"/>
                </a:lnTo>
                <a:lnTo>
                  <a:pt x="10088" y="4958"/>
                </a:lnTo>
                <a:lnTo>
                  <a:pt x="10088" y="4962"/>
                </a:lnTo>
                <a:lnTo>
                  <a:pt x="10086" y="4966"/>
                </a:lnTo>
                <a:lnTo>
                  <a:pt x="10088" y="4970"/>
                </a:lnTo>
                <a:lnTo>
                  <a:pt x="10096" y="4994"/>
                </a:lnTo>
                <a:lnTo>
                  <a:pt x="10102" y="5020"/>
                </a:lnTo>
                <a:lnTo>
                  <a:pt x="10106" y="5026"/>
                </a:lnTo>
                <a:lnTo>
                  <a:pt x="10116" y="5032"/>
                </a:lnTo>
                <a:lnTo>
                  <a:pt x="10122" y="5038"/>
                </a:lnTo>
                <a:lnTo>
                  <a:pt x="10124" y="5044"/>
                </a:lnTo>
                <a:lnTo>
                  <a:pt x="10130" y="5054"/>
                </a:lnTo>
                <a:lnTo>
                  <a:pt x="10144" y="5070"/>
                </a:lnTo>
                <a:lnTo>
                  <a:pt x="10148" y="5076"/>
                </a:lnTo>
                <a:lnTo>
                  <a:pt x="10152" y="5080"/>
                </a:lnTo>
                <a:lnTo>
                  <a:pt x="10152" y="5086"/>
                </a:lnTo>
                <a:lnTo>
                  <a:pt x="10152" y="5090"/>
                </a:lnTo>
                <a:lnTo>
                  <a:pt x="10150" y="5096"/>
                </a:lnTo>
                <a:lnTo>
                  <a:pt x="10152" y="5100"/>
                </a:lnTo>
                <a:lnTo>
                  <a:pt x="10154" y="5104"/>
                </a:lnTo>
                <a:lnTo>
                  <a:pt x="10162" y="5112"/>
                </a:lnTo>
                <a:lnTo>
                  <a:pt x="10166" y="5122"/>
                </a:lnTo>
                <a:lnTo>
                  <a:pt x="10170" y="5132"/>
                </a:lnTo>
                <a:lnTo>
                  <a:pt x="10174" y="5146"/>
                </a:lnTo>
                <a:lnTo>
                  <a:pt x="10178" y="5160"/>
                </a:lnTo>
                <a:lnTo>
                  <a:pt x="10188" y="5176"/>
                </a:lnTo>
                <a:lnTo>
                  <a:pt x="10200" y="5192"/>
                </a:lnTo>
                <a:lnTo>
                  <a:pt x="10214" y="5206"/>
                </a:lnTo>
                <a:lnTo>
                  <a:pt x="10224" y="5218"/>
                </a:lnTo>
                <a:lnTo>
                  <a:pt x="10230" y="5226"/>
                </a:lnTo>
                <a:lnTo>
                  <a:pt x="10238" y="5238"/>
                </a:lnTo>
                <a:lnTo>
                  <a:pt x="10252" y="5254"/>
                </a:lnTo>
                <a:lnTo>
                  <a:pt x="10270" y="5272"/>
                </a:lnTo>
                <a:lnTo>
                  <a:pt x="10282" y="5284"/>
                </a:lnTo>
                <a:lnTo>
                  <a:pt x="10294" y="5294"/>
                </a:lnTo>
                <a:lnTo>
                  <a:pt x="10304" y="5306"/>
                </a:lnTo>
                <a:lnTo>
                  <a:pt x="10314" y="5322"/>
                </a:lnTo>
                <a:lnTo>
                  <a:pt x="10322" y="5332"/>
                </a:lnTo>
                <a:lnTo>
                  <a:pt x="10326" y="5334"/>
                </a:lnTo>
                <a:lnTo>
                  <a:pt x="10326" y="5332"/>
                </a:lnTo>
                <a:lnTo>
                  <a:pt x="10324" y="5320"/>
                </a:lnTo>
                <a:lnTo>
                  <a:pt x="10322" y="5312"/>
                </a:lnTo>
                <a:lnTo>
                  <a:pt x="10322" y="5310"/>
                </a:lnTo>
                <a:lnTo>
                  <a:pt x="10326" y="5310"/>
                </a:lnTo>
                <a:lnTo>
                  <a:pt x="10332" y="5314"/>
                </a:lnTo>
                <a:lnTo>
                  <a:pt x="10338" y="5316"/>
                </a:lnTo>
                <a:lnTo>
                  <a:pt x="10342" y="5318"/>
                </a:lnTo>
                <a:lnTo>
                  <a:pt x="10348" y="5318"/>
                </a:lnTo>
                <a:lnTo>
                  <a:pt x="10348" y="5312"/>
                </a:lnTo>
                <a:lnTo>
                  <a:pt x="10350" y="5308"/>
                </a:lnTo>
                <a:lnTo>
                  <a:pt x="10352" y="5308"/>
                </a:lnTo>
                <a:lnTo>
                  <a:pt x="10358" y="5314"/>
                </a:lnTo>
                <a:lnTo>
                  <a:pt x="10366" y="5324"/>
                </a:lnTo>
                <a:lnTo>
                  <a:pt x="10368" y="5328"/>
                </a:lnTo>
                <a:lnTo>
                  <a:pt x="10372" y="5326"/>
                </a:lnTo>
                <a:close/>
                <a:moveTo>
                  <a:pt x="10716" y="5464"/>
                </a:moveTo>
                <a:lnTo>
                  <a:pt x="10716" y="5464"/>
                </a:lnTo>
                <a:lnTo>
                  <a:pt x="10722" y="5468"/>
                </a:lnTo>
                <a:lnTo>
                  <a:pt x="10724" y="5466"/>
                </a:lnTo>
                <a:lnTo>
                  <a:pt x="10726" y="5466"/>
                </a:lnTo>
                <a:lnTo>
                  <a:pt x="10724" y="5462"/>
                </a:lnTo>
                <a:lnTo>
                  <a:pt x="10722" y="5458"/>
                </a:lnTo>
                <a:lnTo>
                  <a:pt x="10718" y="5454"/>
                </a:lnTo>
                <a:lnTo>
                  <a:pt x="10716" y="5448"/>
                </a:lnTo>
                <a:lnTo>
                  <a:pt x="10720" y="5432"/>
                </a:lnTo>
                <a:lnTo>
                  <a:pt x="10720" y="5426"/>
                </a:lnTo>
                <a:lnTo>
                  <a:pt x="10720" y="5418"/>
                </a:lnTo>
                <a:lnTo>
                  <a:pt x="10716" y="5414"/>
                </a:lnTo>
                <a:lnTo>
                  <a:pt x="10708" y="5410"/>
                </a:lnTo>
                <a:lnTo>
                  <a:pt x="10696" y="5412"/>
                </a:lnTo>
                <a:lnTo>
                  <a:pt x="10686" y="5414"/>
                </a:lnTo>
                <a:lnTo>
                  <a:pt x="10676" y="5416"/>
                </a:lnTo>
                <a:lnTo>
                  <a:pt x="10668" y="5414"/>
                </a:lnTo>
                <a:lnTo>
                  <a:pt x="10660" y="5412"/>
                </a:lnTo>
                <a:lnTo>
                  <a:pt x="10650" y="5406"/>
                </a:lnTo>
                <a:lnTo>
                  <a:pt x="10650" y="5404"/>
                </a:lnTo>
                <a:lnTo>
                  <a:pt x="10650" y="5402"/>
                </a:lnTo>
                <a:lnTo>
                  <a:pt x="10652" y="5396"/>
                </a:lnTo>
                <a:lnTo>
                  <a:pt x="10650" y="5390"/>
                </a:lnTo>
                <a:lnTo>
                  <a:pt x="10648" y="5382"/>
                </a:lnTo>
                <a:lnTo>
                  <a:pt x="10644" y="5376"/>
                </a:lnTo>
                <a:lnTo>
                  <a:pt x="10640" y="5374"/>
                </a:lnTo>
                <a:lnTo>
                  <a:pt x="10636" y="5374"/>
                </a:lnTo>
                <a:lnTo>
                  <a:pt x="10634" y="5374"/>
                </a:lnTo>
                <a:lnTo>
                  <a:pt x="10630" y="5378"/>
                </a:lnTo>
                <a:lnTo>
                  <a:pt x="10626" y="5376"/>
                </a:lnTo>
                <a:lnTo>
                  <a:pt x="10624" y="5374"/>
                </a:lnTo>
                <a:lnTo>
                  <a:pt x="10618" y="5368"/>
                </a:lnTo>
                <a:lnTo>
                  <a:pt x="10616" y="5368"/>
                </a:lnTo>
                <a:lnTo>
                  <a:pt x="10614" y="5370"/>
                </a:lnTo>
                <a:lnTo>
                  <a:pt x="10608" y="5366"/>
                </a:lnTo>
                <a:lnTo>
                  <a:pt x="10606" y="5362"/>
                </a:lnTo>
                <a:lnTo>
                  <a:pt x="10602" y="5362"/>
                </a:lnTo>
                <a:lnTo>
                  <a:pt x="10596" y="5364"/>
                </a:lnTo>
                <a:lnTo>
                  <a:pt x="10592" y="5366"/>
                </a:lnTo>
                <a:lnTo>
                  <a:pt x="10590" y="5366"/>
                </a:lnTo>
                <a:lnTo>
                  <a:pt x="10588" y="5362"/>
                </a:lnTo>
                <a:lnTo>
                  <a:pt x="10582" y="5352"/>
                </a:lnTo>
                <a:lnTo>
                  <a:pt x="10580" y="5350"/>
                </a:lnTo>
                <a:lnTo>
                  <a:pt x="10578" y="5348"/>
                </a:lnTo>
                <a:lnTo>
                  <a:pt x="10574" y="5348"/>
                </a:lnTo>
                <a:lnTo>
                  <a:pt x="10572" y="5352"/>
                </a:lnTo>
                <a:lnTo>
                  <a:pt x="10568" y="5356"/>
                </a:lnTo>
                <a:lnTo>
                  <a:pt x="10564" y="5364"/>
                </a:lnTo>
                <a:lnTo>
                  <a:pt x="10560" y="5378"/>
                </a:lnTo>
                <a:lnTo>
                  <a:pt x="10556" y="5380"/>
                </a:lnTo>
                <a:lnTo>
                  <a:pt x="10554" y="5380"/>
                </a:lnTo>
                <a:lnTo>
                  <a:pt x="10548" y="5376"/>
                </a:lnTo>
                <a:lnTo>
                  <a:pt x="10542" y="5374"/>
                </a:lnTo>
                <a:lnTo>
                  <a:pt x="10536" y="5372"/>
                </a:lnTo>
                <a:lnTo>
                  <a:pt x="10524" y="5372"/>
                </a:lnTo>
                <a:lnTo>
                  <a:pt x="10518" y="5374"/>
                </a:lnTo>
                <a:lnTo>
                  <a:pt x="10514" y="5374"/>
                </a:lnTo>
                <a:lnTo>
                  <a:pt x="10508" y="5374"/>
                </a:lnTo>
                <a:lnTo>
                  <a:pt x="10500" y="5372"/>
                </a:lnTo>
                <a:lnTo>
                  <a:pt x="10492" y="5372"/>
                </a:lnTo>
                <a:lnTo>
                  <a:pt x="10488" y="5370"/>
                </a:lnTo>
                <a:lnTo>
                  <a:pt x="10484" y="5366"/>
                </a:lnTo>
                <a:lnTo>
                  <a:pt x="10482" y="5362"/>
                </a:lnTo>
                <a:lnTo>
                  <a:pt x="10478" y="5352"/>
                </a:lnTo>
                <a:lnTo>
                  <a:pt x="10476" y="5346"/>
                </a:lnTo>
                <a:lnTo>
                  <a:pt x="10474" y="5344"/>
                </a:lnTo>
                <a:lnTo>
                  <a:pt x="10472" y="5342"/>
                </a:lnTo>
                <a:lnTo>
                  <a:pt x="10470" y="5342"/>
                </a:lnTo>
                <a:lnTo>
                  <a:pt x="10464" y="5344"/>
                </a:lnTo>
                <a:lnTo>
                  <a:pt x="10462" y="5344"/>
                </a:lnTo>
                <a:lnTo>
                  <a:pt x="10458" y="5342"/>
                </a:lnTo>
                <a:lnTo>
                  <a:pt x="10454" y="5340"/>
                </a:lnTo>
                <a:lnTo>
                  <a:pt x="10452" y="5338"/>
                </a:lnTo>
                <a:lnTo>
                  <a:pt x="10446" y="5340"/>
                </a:lnTo>
                <a:lnTo>
                  <a:pt x="10442" y="5340"/>
                </a:lnTo>
                <a:lnTo>
                  <a:pt x="10440" y="5340"/>
                </a:lnTo>
                <a:lnTo>
                  <a:pt x="10438" y="5336"/>
                </a:lnTo>
                <a:lnTo>
                  <a:pt x="10432" y="5330"/>
                </a:lnTo>
                <a:lnTo>
                  <a:pt x="10426" y="5326"/>
                </a:lnTo>
                <a:lnTo>
                  <a:pt x="10420" y="5326"/>
                </a:lnTo>
                <a:lnTo>
                  <a:pt x="10418" y="5328"/>
                </a:lnTo>
                <a:lnTo>
                  <a:pt x="10418" y="5332"/>
                </a:lnTo>
                <a:lnTo>
                  <a:pt x="10416" y="5334"/>
                </a:lnTo>
                <a:lnTo>
                  <a:pt x="10414" y="5336"/>
                </a:lnTo>
                <a:lnTo>
                  <a:pt x="10410" y="5334"/>
                </a:lnTo>
                <a:lnTo>
                  <a:pt x="10400" y="5332"/>
                </a:lnTo>
                <a:lnTo>
                  <a:pt x="10386" y="5328"/>
                </a:lnTo>
                <a:lnTo>
                  <a:pt x="10380" y="5328"/>
                </a:lnTo>
                <a:lnTo>
                  <a:pt x="10376" y="5330"/>
                </a:lnTo>
                <a:lnTo>
                  <a:pt x="10374" y="5334"/>
                </a:lnTo>
                <a:lnTo>
                  <a:pt x="10372" y="5340"/>
                </a:lnTo>
                <a:lnTo>
                  <a:pt x="10370" y="5348"/>
                </a:lnTo>
                <a:lnTo>
                  <a:pt x="10368" y="5352"/>
                </a:lnTo>
                <a:lnTo>
                  <a:pt x="10366" y="5354"/>
                </a:lnTo>
                <a:lnTo>
                  <a:pt x="10362" y="5356"/>
                </a:lnTo>
                <a:lnTo>
                  <a:pt x="10362" y="5360"/>
                </a:lnTo>
                <a:lnTo>
                  <a:pt x="10360" y="5362"/>
                </a:lnTo>
                <a:lnTo>
                  <a:pt x="10354" y="5364"/>
                </a:lnTo>
                <a:lnTo>
                  <a:pt x="10350" y="5366"/>
                </a:lnTo>
                <a:lnTo>
                  <a:pt x="10348" y="5368"/>
                </a:lnTo>
                <a:lnTo>
                  <a:pt x="10348" y="5370"/>
                </a:lnTo>
                <a:lnTo>
                  <a:pt x="10354" y="5374"/>
                </a:lnTo>
                <a:lnTo>
                  <a:pt x="10362" y="5374"/>
                </a:lnTo>
                <a:lnTo>
                  <a:pt x="10370" y="5372"/>
                </a:lnTo>
                <a:lnTo>
                  <a:pt x="10378" y="5372"/>
                </a:lnTo>
                <a:lnTo>
                  <a:pt x="10382" y="5374"/>
                </a:lnTo>
                <a:lnTo>
                  <a:pt x="10386" y="5376"/>
                </a:lnTo>
                <a:lnTo>
                  <a:pt x="10388" y="5380"/>
                </a:lnTo>
                <a:lnTo>
                  <a:pt x="10392" y="5380"/>
                </a:lnTo>
                <a:lnTo>
                  <a:pt x="10398" y="5378"/>
                </a:lnTo>
                <a:lnTo>
                  <a:pt x="10400" y="5378"/>
                </a:lnTo>
                <a:lnTo>
                  <a:pt x="10400" y="5380"/>
                </a:lnTo>
                <a:lnTo>
                  <a:pt x="10398" y="5388"/>
                </a:lnTo>
                <a:lnTo>
                  <a:pt x="10396" y="5394"/>
                </a:lnTo>
                <a:lnTo>
                  <a:pt x="10396" y="5396"/>
                </a:lnTo>
                <a:lnTo>
                  <a:pt x="10398" y="5398"/>
                </a:lnTo>
                <a:lnTo>
                  <a:pt x="10404" y="5400"/>
                </a:lnTo>
                <a:lnTo>
                  <a:pt x="10424" y="5404"/>
                </a:lnTo>
                <a:lnTo>
                  <a:pt x="10440" y="5408"/>
                </a:lnTo>
                <a:lnTo>
                  <a:pt x="10458" y="5416"/>
                </a:lnTo>
                <a:lnTo>
                  <a:pt x="10464" y="5420"/>
                </a:lnTo>
                <a:lnTo>
                  <a:pt x="10472" y="5420"/>
                </a:lnTo>
                <a:lnTo>
                  <a:pt x="10478" y="5418"/>
                </a:lnTo>
                <a:lnTo>
                  <a:pt x="10482" y="5416"/>
                </a:lnTo>
                <a:lnTo>
                  <a:pt x="10490" y="5412"/>
                </a:lnTo>
                <a:lnTo>
                  <a:pt x="10494" y="5412"/>
                </a:lnTo>
                <a:lnTo>
                  <a:pt x="10496" y="5414"/>
                </a:lnTo>
                <a:lnTo>
                  <a:pt x="10502" y="5416"/>
                </a:lnTo>
                <a:lnTo>
                  <a:pt x="10508" y="5416"/>
                </a:lnTo>
                <a:lnTo>
                  <a:pt x="10516" y="5416"/>
                </a:lnTo>
                <a:lnTo>
                  <a:pt x="10530" y="5418"/>
                </a:lnTo>
                <a:lnTo>
                  <a:pt x="10536" y="5420"/>
                </a:lnTo>
                <a:lnTo>
                  <a:pt x="10542" y="5422"/>
                </a:lnTo>
                <a:lnTo>
                  <a:pt x="10550" y="5430"/>
                </a:lnTo>
                <a:lnTo>
                  <a:pt x="10556" y="5434"/>
                </a:lnTo>
                <a:lnTo>
                  <a:pt x="10566" y="5438"/>
                </a:lnTo>
                <a:lnTo>
                  <a:pt x="10578" y="5440"/>
                </a:lnTo>
                <a:lnTo>
                  <a:pt x="10594" y="5444"/>
                </a:lnTo>
                <a:lnTo>
                  <a:pt x="10610" y="5446"/>
                </a:lnTo>
                <a:lnTo>
                  <a:pt x="10614" y="5444"/>
                </a:lnTo>
                <a:lnTo>
                  <a:pt x="10616" y="5444"/>
                </a:lnTo>
                <a:lnTo>
                  <a:pt x="10620" y="5444"/>
                </a:lnTo>
                <a:lnTo>
                  <a:pt x="10640" y="5446"/>
                </a:lnTo>
                <a:lnTo>
                  <a:pt x="10652" y="5448"/>
                </a:lnTo>
                <a:lnTo>
                  <a:pt x="10658" y="5448"/>
                </a:lnTo>
                <a:lnTo>
                  <a:pt x="10662" y="5446"/>
                </a:lnTo>
                <a:lnTo>
                  <a:pt x="10662" y="5444"/>
                </a:lnTo>
                <a:lnTo>
                  <a:pt x="10662" y="5442"/>
                </a:lnTo>
                <a:lnTo>
                  <a:pt x="10664" y="5442"/>
                </a:lnTo>
                <a:lnTo>
                  <a:pt x="10682" y="5450"/>
                </a:lnTo>
                <a:lnTo>
                  <a:pt x="10694" y="5456"/>
                </a:lnTo>
                <a:lnTo>
                  <a:pt x="10702" y="5458"/>
                </a:lnTo>
                <a:lnTo>
                  <a:pt x="10708" y="5460"/>
                </a:lnTo>
                <a:lnTo>
                  <a:pt x="10716" y="5464"/>
                </a:lnTo>
                <a:close/>
                <a:moveTo>
                  <a:pt x="10750" y="5470"/>
                </a:moveTo>
                <a:lnTo>
                  <a:pt x="10750" y="5470"/>
                </a:lnTo>
                <a:lnTo>
                  <a:pt x="10754" y="5468"/>
                </a:lnTo>
                <a:lnTo>
                  <a:pt x="10756" y="5464"/>
                </a:lnTo>
                <a:lnTo>
                  <a:pt x="10760" y="5460"/>
                </a:lnTo>
                <a:lnTo>
                  <a:pt x="10766" y="5454"/>
                </a:lnTo>
                <a:lnTo>
                  <a:pt x="10770" y="5448"/>
                </a:lnTo>
                <a:lnTo>
                  <a:pt x="10770" y="5446"/>
                </a:lnTo>
                <a:lnTo>
                  <a:pt x="10770" y="5444"/>
                </a:lnTo>
                <a:lnTo>
                  <a:pt x="10764" y="5440"/>
                </a:lnTo>
                <a:lnTo>
                  <a:pt x="10758" y="5434"/>
                </a:lnTo>
                <a:lnTo>
                  <a:pt x="10754" y="5432"/>
                </a:lnTo>
                <a:lnTo>
                  <a:pt x="10752" y="5432"/>
                </a:lnTo>
                <a:lnTo>
                  <a:pt x="10748" y="5434"/>
                </a:lnTo>
                <a:lnTo>
                  <a:pt x="10742" y="5436"/>
                </a:lnTo>
                <a:lnTo>
                  <a:pt x="10738" y="5436"/>
                </a:lnTo>
                <a:lnTo>
                  <a:pt x="10734" y="5436"/>
                </a:lnTo>
                <a:lnTo>
                  <a:pt x="10726" y="5432"/>
                </a:lnTo>
                <a:lnTo>
                  <a:pt x="10724" y="5434"/>
                </a:lnTo>
                <a:lnTo>
                  <a:pt x="10722" y="5434"/>
                </a:lnTo>
                <a:lnTo>
                  <a:pt x="10724" y="5440"/>
                </a:lnTo>
                <a:lnTo>
                  <a:pt x="10726" y="5446"/>
                </a:lnTo>
                <a:lnTo>
                  <a:pt x="10728" y="5448"/>
                </a:lnTo>
                <a:lnTo>
                  <a:pt x="10732" y="5448"/>
                </a:lnTo>
                <a:lnTo>
                  <a:pt x="10738" y="5450"/>
                </a:lnTo>
                <a:lnTo>
                  <a:pt x="10744" y="5456"/>
                </a:lnTo>
                <a:lnTo>
                  <a:pt x="10748" y="5462"/>
                </a:lnTo>
                <a:lnTo>
                  <a:pt x="10748" y="5466"/>
                </a:lnTo>
                <a:lnTo>
                  <a:pt x="10748" y="5468"/>
                </a:lnTo>
                <a:lnTo>
                  <a:pt x="10750" y="5470"/>
                </a:lnTo>
                <a:close/>
                <a:moveTo>
                  <a:pt x="10784" y="5464"/>
                </a:moveTo>
                <a:lnTo>
                  <a:pt x="10784" y="5464"/>
                </a:lnTo>
                <a:lnTo>
                  <a:pt x="10778" y="5466"/>
                </a:lnTo>
                <a:lnTo>
                  <a:pt x="10778" y="5468"/>
                </a:lnTo>
                <a:lnTo>
                  <a:pt x="10782" y="5472"/>
                </a:lnTo>
                <a:lnTo>
                  <a:pt x="10792" y="5474"/>
                </a:lnTo>
                <a:lnTo>
                  <a:pt x="10802" y="5474"/>
                </a:lnTo>
                <a:lnTo>
                  <a:pt x="10804" y="5472"/>
                </a:lnTo>
                <a:lnTo>
                  <a:pt x="10806" y="5470"/>
                </a:lnTo>
                <a:lnTo>
                  <a:pt x="10806" y="5466"/>
                </a:lnTo>
                <a:lnTo>
                  <a:pt x="10810" y="5456"/>
                </a:lnTo>
                <a:lnTo>
                  <a:pt x="10812" y="5448"/>
                </a:lnTo>
                <a:lnTo>
                  <a:pt x="10814" y="5444"/>
                </a:lnTo>
                <a:lnTo>
                  <a:pt x="10810" y="5442"/>
                </a:lnTo>
                <a:lnTo>
                  <a:pt x="10804" y="5440"/>
                </a:lnTo>
                <a:lnTo>
                  <a:pt x="10800" y="5440"/>
                </a:lnTo>
                <a:lnTo>
                  <a:pt x="10796" y="5440"/>
                </a:lnTo>
                <a:lnTo>
                  <a:pt x="10790" y="5442"/>
                </a:lnTo>
                <a:lnTo>
                  <a:pt x="10786" y="5448"/>
                </a:lnTo>
                <a:lnTo>
                  <a:pt x="10784" y="5452"/>
                </a:lnTo>
                <a:lnTo>
                  <a:pt x="10786" y="5460"/>
                </a:lnTo>
                <a:lnTo>
                  <a:pt x="10784" y="5464"/>
                </a:lnTo>
                <a:close/>
                <a:moveTo>
                  <a:pt x="10826" y="5482"/>
                </a:moveTo>
                <a:lnTo>
                  <a:pt x="10826" y="5482"/>
                </a:lnTo>
                <a:lnTo>
                  <a:pt x="10836" y="5480"/>
                </a:lnTo>
                <a:lnTo>
                  <a:pt x="10848" y="5476"/>
                </a:lnTo>
                <a:lnTo>
                  <a:pt x="10860" y="5472"/>
                </a:lnTo>
                <a:lnTo>
                  <a:pt x="10866" y="5472"/>
                </a:lnTo>
                <a:lnTo>
                  <a:pt x="10872" y="5470"/>
                </a:lnTo>
                <a:lnTo>
                  <a:pt x="10874" y="5468"/>
                </a:lnTo>
                <a:lnTo>
                  <a:pt x="10878" y="5466"/>
                </a:lnTo>
                <a:lnTo>
                  <a:pt x="10878" y="5468"/>
                </a:lnTo>
                <a:lnTo>
                  <a:pt x="10880" y="5470"/>
                </a:lnTo>
                <a:lnTo>
                  <a:pt x="10884" y="5470"/>
                </a:lnTo>
                <a:lnTo>
                  <a:pt x="10888" y="5468"/>
                </a:lnTo>
                <a:lnTo>
                  <a:pt x="10892" y="5470"/>
                </a:lnTo>
                <a:lnTo>
                  <a:pt x="10902" y="5472"/>
                </a:lnTo>
                <a:lnTo>
                  <a:pt x="10904" y="5470"/>
                </a:lnTo>
                <a:lnTo>
                  <a:pt x="10902" y="5468"/>
                </a:lnTo>
                <a:lnTo>
                  <a:pt x="10896" y="5466"/>
                </a:lnTo>
                <a:lnTo>
                  <a:pt x="10894" y="5464"/>
                </a:lnTo>
                <a:lnTo>
                  <a:pt x="10896" y="5462"/>
                </a:lnTo>
                <a:lnTo>
                  <a:pt x="10900" y="5462"/>
                </a:lnTo>
                <a:lnTo>
                  <a:pt x="10908" y="5466"/>
                </a:lnTo>
                <a:lnTo>
                  <a:pt x="10910" y="5464"/>
                </a:lnTo>
                <a:lnTo>
                  <a:pt x="10912" y="5462"/>
                </a:lnTo>
                <a:lnTo>
                  <a:pt x="10910" y="5458"/>
                </a:lnTo>
                <a:lnTo>
                  <a:pt x="10908" y="5450"/>
                </a:lnTo>
                <a:lnTo>
                  <a:pt x="10902" y="5444"/>
                </a:lnTo>
                <a:lnTo>
                  <a:pt x="10900" y="5442"/>
                </a:lnTo>
                <a:lnTo>
                  <a:pt x="10896" y="5444"/>
                </a:lnTo>
                <a:lnTo>
                  <a:pt x="10894" y="5444"/>
                </a:lnTo>
                <a:lnTo>
                  <a:pt x="10892" y="5444"/>
                </a:lnTo>
                <a:lnTo>
                  <a:pt x="10888" y="5442"/>
                </a:lnTo>
                <a:lnTo>
                  <a:pt x="10886" y="5440"/>
                </a:lnTo>
                <a:lnTo>
                  <a:pt x="10884" y="5440"/>
                </a:lnTo>
                <a:lnTo>
                  <a:pt x="10880" y="5442"/>
                </a:lnTo>
                <a:lnTo>
                  <a:pt x="10878" y="5444"/>
                </a:lnTo>
                <a:lnTo>
                  <a:pt x="10874" y="5444"/>
                </a:lnTo>
                <a:lnTo>
                  <a:pt x="10870" y="5440"/>
                </a:lnTo>
                <a:lnTo>
                  <a:pt x="10866" y="5434"/>
                </a:lnTo>
                <a:lnTo>
                  <a:pt x="10862" y="5434"/>
                </a:lnTo>
                <a:lnTo>
                  <a:pt x="10858" y="5434"/>
                </a:lnTo>
                <a:lnTo>
                  <a:pt x="10854" y="5434"/>
                </a:lnTo>
                <a:lnTo>
                  <a:pt x="10852" y="5436"/>
                </a:lnTo>
                <a:lnTo>
                  <a:pt x="10852" y="5440"/>
                </a:lnTo>
                <a:lnTo>
                  <a:pt x="10854" y="5444"/>
                </a:lnTo>
                <a:lnTo>
                  <a:pt x="10858" y="5450"/>
                </a:lnTo>
                <a:lnTo>
                  <a:pt x="10862" y="5450"/>
                </a:lnTo>
                <a:lnTo>
                  <a:pt x="10866" y="5452"/>
                </a:lnTo>
                <a:lnTo>
                  <a:pt x="10872" y="5454"/>
                </a:lnTo>
                <a:lnTo>
                  <a:pt x="10874" y="5458"/>
                </a:lnTo>
                <a:lnTo>
                  <a:pt x="10874" y="5460"/>
                </a:lnTo>
                <a:lnTo>
                  <a:pt x="10870" y="5460"/>
                </a:lnTo>
                <a:lnTo>
                  <a:pt x="10864" y="5460"/>
                </a:lnTo>
                <a:lnTo>
                  <a:pt x="10862" y="5462"/>
                </a:lnTo>
                <a:lnTo>
                  <a:pt x="10858" y="5464"/>
                </a:lnTo>
                <a:lnTo>
                  <a:pt x="10854" y="5460"/>
                </a:lnTo>
                <a:lnTo>
                  <a:pt x="10848" y="5452"/>
                </a:lnTo>
                <a:lnTo>
                  <a:pt x="10846" y="5450"/>
                </a:lnTo>
                <a:lnTo>
                  <a:pt x="10842" y="5450"/>
                </a:lnTo>
                <a:lnTo>
                  <a:pt x="10838" y="5450"/>
                </a:lnTo>
                <a:lnTo>
                  <a:pt x="10832" y="5448"/>
                </a:lnTo>
                <a:lnTo>
                  <a:pt x="10828" y="5446"/>
                </a:lnTo>
                <a:lnTo>
                  <a:pt x="10826" y="5446"/>
                </a:lnTo>
                <a:lnTo>
                  <a:pt x="10824" y="5448"/>
                </a:lnTo>
                <a:lnTo>
                  <a:pt x="10820" y="5452"/>
                </a:lnTo>
                <a:lnTo>
                  <a:pt x="10818" y="5456"/>
                </a:lnTo>
                <a:lnTo>
                  <a:pt x="10814" y="5458"/>
                </a:lnTo>
                <a:lnTo>
                  <a:pt x="10814" y="5464"/>
                </a:lnTo>
                <a:lnTo>
                  <a:pt x="10814" y="5470"/>
                </a:lnTo>
                <a:lnTo>
                  <a:pt x="10814" y="5474"/>
                </a:lnTo>
                <a:lnTo>
                  <a:pt x="10814" y="5476"/>
                </a:lnTo>
                <a:lnTo>
                  <a:pt x="10816" y="5480"/>
                </a:lnTo>
                <a:lnTo>
                  <a:pt x="10826" y="5482"/>
                </a:lnTo>
                <a:close/>
                <a:moveTo>
                  <a:pt x="10994" y="5474"/>
                </a:moveTo>
                <a:lnTo>
                  <a:pt x="10994" y="5474"/>
                </a:lnTo>
                <a:lnTo>
                  <a:pt x="10996" y="5474"/>
                </a:lnTo>
                <a:lnTo>
                  <a:pt x="10998" y="5472"/>
                </a:lnTo>
                <a:lnTo>
                  <a:pt x="11000" y="5470"/>
                </a:lnTo>
                <a:lnTo>
                  <a:pt x="11008" y="5470"/>
                </a:lnTo>
                <a:lnTo>
                  <a:pt x="11012" y="5472"/>
                </a:lnTo>
                <a:lnTo>
                  <a:pt x="11016" y="5472"/>
                </a:lnTo>
                <a:lnTo>
                  <a:pt x="11022" y="5470"/>
                </a:lnTo>
                <a:lnTo>
                  <a:pt x="11028" y="5466"/>
                </a:lnTo>
                <a:lnTo>
                  <a:pt x="11032" y="5466"/>
                </a:lnTo>
                <a:lnTo>
                  <a:pt x="11038" y="5466"/>
                </a:lnTo>
                <a:lnTo>
                  <a:pt x="11046" y="5462"/>
                </a:lnTo>
                <a:lnTo>
                  <a:pt x="11054" y="5458"/>
                </a:lnTo>
                <a:lnTo>
                  <a:pt x="11058" y="5456"/>
                </a:lnTo>
                <a:lnTo>
                  <a:pt x="11058" y="5454"/>
                </a:lnTo>
                <a:lnTo>
                  <a:pt x="11058" y="5450"/>
                </a:lnTo>
                <a:lnTo>
                  <a:pt x="11062" y="5448"/>
                </a:lnTo>
                <a:lnTo>
                  <a:pt x="11064" y="5444"/>
                </a:lnTo>
                <a:lnTo>
                  <a:pt x="11064" y="5436"/>
                </a:lnTo>
                <a:lnTo>
                  <a:pt x="11062" y="5434"/>
                </a:lnTo>
                <a:lnTo>
                  <a:pt x="11060" y="5432"/>
                </a:lnTo>
                <a:lnTo>
                  <a:pt x="11056" y="5434"/>
                </a:lnTo>
                <a:lnTo>
                  <a:pt x="11054" y="5438"/>
                </a:lnTo>
                <a:lnTo>
                  <a:pt x="11056" y="5440"/>
                </a:lnTo>
                <a:lnTo>
                  <a:pt x="11058" y="5440"/>
                </a:lnTo>
                <a:lnTo>
                  <a:pt x="11058" y="5442"/>
                </a:lnTo>
                <a:lnTo>
                  <a:pt x="11056" y="5444"/>
                </a:lnTo>
                <a:lnTo>
                  <a:pt x="11050" y="5448"/>
                </a:lnTo>
                <a:lnTo>
                  <a:pt x="11044" y="5452"/>
                </a:lnTo>
                <a:lnTo>
                  <a:pt x="11044" y="5454"/>
                </a:lnTo>
                <a:lnTo>
                  <a:pt x="11044" y="5456"/>
                </a:lnTo>
                <a:lnTo>
                  <a:pt x="11040" y="5460"/>
                </a:lnTo>
                <a:lnTo>
                  <a:pt x="11036" y="5460"/>
                </a:lnTo>
                <a:lnTo>
                  <a:pt x="11034" y="5458"/>
                </a:lnTo>
                <a:lnTo>
                  <a:pt x="11030" y="5454"/>
                </a:lnTo>
                <a:lnTo>
                  <a:pt x="11026" y="5450"/>
                </a:lnTo>
                <a:lnTo>
                  <a:pt x="11024" y="5450"/>
                </a:lnTo>
                <a:lnTo>
                  <a:pt x="11020" y="5450"/>
                </a:lnTo>
                <a:lnTo>
                  <a:pt x="11016" y="5454"/>
                </a:lnTo>
                <a:lnTo>
                  <a:pt x="11012" y="5454"/>
                </a:lnTo>
                <a:lnTo>
                  <a:pt x="11010" y="5454"/>
                </a:lnTo>
                <a:lnTo>
                  <a:pt x="11006" y="5456"/>
                </a:lnTo>
                <a:lnTo>
                  <a:pt x="11002" y="5456"/>
                </a:lnTo>
                <a:lnTo>
                  <a:pt x="11000" y="5456"/>
                </a:lnTo>
                <a:lnTo>
                  <a:pt x="10994" y="5452"/>
                </a:lnTo>
                <a:lnTo>
                  <a:pt x="10988" y="5448"/>
                </a:lnTo>
                <a:lnTo>
                  <a:pt x="10980" y="5446"/>
                </a:lnTo>
                <a:lnTo>
                  <a:pt x="10966" y="5440"/>
                </a:lnTo>
                <a:lnTo>
                  <a:pt x="10956" y="5440"/>
                </a:lnTo>
                <a:lnTo>
                  <a:pt x="10952" y="5442"/>
                </a:lnTo>
                <a:lnTo>
                  <a:pt x="10948" y="5446"/>
                </a:lnTo>
                <a:lnTo>
                  <a:pt x="10944" y="5448"/>
                </a:lnTo>
                <a:lnTo>
                  <a:pt x="10940" y="5452"/>
                </a:lnTo>
                <a:lnTo>
                  <a:pt x="10936" y="5454"/>
                </a:lnTo>
                <a:lnTo>
                  <a:pt x="10936" y="5462"/>
                </a:lnTo>
                <a:lnTo>
                  <a:pt x="10938" y="5470"/>
                </a:lnTo>
                <a:lnTo>
                  <a:pt x="10940" y="5470"/>
                </a:lnTo>
                <a:lnTo>
                  <a:pt x="10944" y="5468"/>
                </a:lnTo>
                <a:lnTo>
                  <a:pt x="10950" y="5468"/>
                </a:lnTo>
                <a:lnTo>
                  <a:pt x="10966" y="5470"/>
                </a:lnTo>
                <a:lnTo>
                  <a:pt x="10974" y="5470"/>
                </a:lnTo>
                <a:lnTo>
                  <a:pt x="10980" y="5474"/>
                </a:lnTo>
                <a:lnTo>
                  <a:pt x="10984" y="5476"/>
                </a:lnTo>
                <a:lnTo>
                  <a:pt x="10988" y="5476"/>
                </a:lnTo>
                <a:lnTo>
                  <a:pt x="10990" y="5474"/>
                </a:lnTo>
                <a:lnTo>
                  <a:pt x="10994" y="5474"/>
                </a:lnTo>
                <a:close/>
                <a:moveTo>
                  <a:pt x="10934" y="5522"/>
                </a:moveTo>
                <a:lnTo>
                  <a:pt x="10934" y="5522"/>
                </a:lnTo>
                <a:lnTo>
                  <a:pt x="10942" y="5528"/>
                </a:lnTo>
                <a:lnTo>
                  <a:pt x="10946" y="5534"/>
                </a:lnTo>
                <a:lnTo>
                  <a:pt x="10950" y="5538"/>
                </a:lnTo>
                <a:lnTo>
                  <a:pt x="10952" y="5538"/>
                </a:lnTo>
                <a:lnTo>
                  <a:pt x="10956" y="5540"/>
                </a:lnTo>
                <a:lnTo>
                  <a:pt x="10958" y="5540"/>
                </a:lnTo>
                <a:lnTo>
                  <a:pt x="10962" y="5542"/>
                </a:lnTo>
                <a:lnTo>
                  <a:pt x="10964" y="5540"/>
                </a:lnTo>
                <a:lnTo>
                  <a:pt x="10966" y="5538"/>
                </a:lnTo>
                <a:lnTo>
                  <a:pt x="10968" y="5536"/>
                </a:lnTo>
                <a:lnTo>
                  <a:pt x="10970" y="5536"/>
                </a:lnTo>
                <a:lnTo>
                  <a:pt x="10974" y="5532"/>
                </a:lnTo>
                <a:lnTo>
                  <a:pt x="10974" y="5530"/>
                </a:lnTo>
                <a:lnTo>
                  <a:pt x="10974" y="5526"/>
                </a:lnTo>
                <a:lnTo>
                  <a:pt x="10970" y="5518"/>
                </a:lnTo>
                <a:lnTo>
                  <a:pt x="10964" y="5512"/>
                </a:lnTo>
                <a:lnTo>
                  <a:pt x="10958" y="5508"/>
                </a:lnTo>
                <a:lnTo>
                  <a:pt x="10956" y="5508"/>
                </a:lnTo>
                <a:lnTo>
                  <a:pt x="10954" y="5506"/>
                </a:lnTo>
                <a:lnTo>
                  <a:pt x="10952" y="5502"/>
                </a:lnTo>
                <a:lnTo>
                  <a:pt x="10948" y="5498"/>
                </a:lnTo>
                <a:lnTo>
                  <a:pt x="10942" y="5494"/>
                </a:lnTo>
                <a:lnTo>
                  <a:pt x="10938" y="5494"/>
                </a:lnTo>
                <a:lnTo>
                  <a:pt x="10934" y="5494"/>
                </a:lnTo>
                <a:lnTo>
                  <a:pt x="10930" y="5494"/>
                </a:lnTo>
                <a:lnTo>
                  <a:pt x="10924" y="5494"/>
                </a:lnTo>
                <a:lnTo>
                  <a:pt x="10914" y="5494"/>
                </a:lnTo>
                <a:lnTo>
                  <a:pt x="10910" y="5496"/>
                </a:lnTo>
                <a:lnTo>
                  <a:pt x="10906" y="5498"/>
                </a:lnTo>
                <a:lnTo>
                  <a:pt x="10902" y="5500"/>
                </a:lnTo>
                <a:lnTo>
                  <a:pt x="10902" y="5506"/>
                </a:lnTo>
                <a:lnTo>
                  <a:pt x="10902" y="5508"/>
                </a:lnTo>
                <a:lnTo>
                  <a:pt x="10906" y="5512"/>
                </a:lnTo>
                <a:lnTo>
                  <a:pt x="10914" y="5514"/>
                </a:lnTo>
                <a:lnTo>
                  <a:pt x="10924" y="5518"/>
                </a:lnTo>
                <a:lnTo>
                  <a:pt x="10934" y="5522"/>
                </a:lnTo>
                <a:close/>
                <a:moveTo>
                  <a:pt x="11090" y="5546"/>
                </a:moveTo>
                <a:lnTo>
                  <a:pt x="11090" y="5546"/>
                </a:lnTo>
                <a:lnTo>
                  <a:pt x="11094" y="5544"/>
                </a:lnTo>
                <a:lnTo>
                  <a:pt x="11098" y="5544"/>
                </a:lnTo>
                <a:lnTo>
                  <a:pt x="11104" y="5540"/>
                </a:lnTo>
                <a:lnTo>
                  <a:pt x="11108" y="5536"/>
                </a:lnTo>
                <a:lnTo>
                  <a:pt x="11112" y="5534"/>
                </a:lnTo>
                <a:lnTo>
                  <a:pt x="11114" y="5534"/>
                </a:lnTo>
                <a:lnTo>
                  <a:pt x="11118" y="5536"/>
                </a:lnTo>
                <a:lnTo>
                  <a:pt x="11122" y="5534"/>
                </a:lnTo>
                <a:lnTo>
                  <a:pt x="11134" y="5520"/>
                </a:lnTo>
                <a:lnTo>
                  <a:pt x="11140" y="5512"/>
                </a:lnTo>
                <a:lnTo>
                  <a:pt x="11144" y="5506"/>
                </a:lnTo>
                <a:lnTo>
                  <a:pt x="11148" y="5500"/>
                </a:lnTo>
                <a:lnTo>
                  <a:pt x="11156" y="5494"/>
                </a:lnTo>
                <a:lnTo>
                  <a:pt x="11168" y="5488"/>
                </a:lnTo>
                <a:lnTo>
                  <a:pt x="11176" y="5484"/>
                </a:lnTo>
                <a:lnTo>
                  <a:pt x="11182" y="5484"/>
                </a:lnTo>
                <a:lnTo>
                  <a:pt x="11188" y="5480"/>
                </a:lnTo>
                <a:lnTo>
                  <a:pt x="11192" y="5476"/>
                </a:lnTo>
                <a:lnTo>
                  <a:pt x="11196" y="5476"/>
                </a:lnTo>
                <a:lnTo>
                  <a:pt x="11202" y="5476"/>
                </a:lnTo>
                <a:lnTo>
                  <a:pt x="11206" y="5470"/>
                </a:lnTo>
                <a:lnTo>
                  <a:pt x="11212" y="5466"/>
                </a:lnTo>
                <a:lnTo>
                  <a:pt x="11218" y="5464"/>
                </a:lnTo>
                <a:lnTo>
                  <a:pt x="11222" y="5464"/>
                </a:lnTo>
                <a:lnTo>
                  <a:pt x="11228" y="5460"/>
                </a:lnTo>
                <a:lnTo>
                  <a:pt x="11236" y="5450"/>
                </a:lnTo>
                <a:lnTo>
                  <a:pt x="11238" y="5448"/>
                </a:lnTo>
                <a:lnTo>
                  <a:pt x="11232" y="5444"/>
                </a:lnTo>
                <a:lnTo>
                  <a:pt x="11230" y="5444"/>
                </a:lnTo>
                <a:lnTo>
                  <a:pt x="11226" y="5444"/>
                </a:lnTo>
                <a:lnTo>
                  <a:pt x="11218" y="5446"/>
                </a:lnTo>
                <a:lnTo>
                  <a:pt x="11210" y="5450"/>
                </a:lnTo>
                <a:lnTo>
                  <a:pt x="11204" y="5450"/>
                </a:lnTo>
                <a:lnTo>
                  <a:pt x="11200" y="5450"/>
                </a:lnTo>
                <a:lnTo>
                  <a:pt x="11194" y="5452"/>
                </a:lnTo>
                <a:lnTo>
                  <a:pt x="11188" y="5454"/>
                </a:lnTo>
                <a:lnTo>
                  <a:pt x="11184" y="5454"/>
                </a:lnTo>
                <a:lnTo>
                  <a:pt x="11180" y="5452"/>
                </a:lnTo>
                <a:lnTo>
                  <a:pt x="11176" y="5452"/>
                </a:lnTo>
                <a:lnTo>
                  <a:pt x="11158" y="5458"/>
                </a:lnTo>
                <a:lnTo>
                  <a:pt x="11150" y="5460"/>
                </a:lnTo>
                <a:lnTo>
                  <a:pt x="11146" y="5466"/>
                </a:lnTo>
                <a:lnTo>
                  <a:pt x="11144" y="5470"/>
                </a:lnTo>
                <a:lnTo>
                  <a:pt x="11138" y="5478"/>
                </a:lnTo>
                <a:lnTo>
                  <a:pt x="11128" y="5484"/>
                </a:lnTo>
                <a:lnTo>
                  <a:pt x="11122" y="5486"/>
                </a:lnTo>
                <a:lnTo>
                  <a:pt x="11114" y="5488"/>
                </a:lnTo>
                <a:lnTo>
                  <a:pt x="11104" y="5496"/>
                </a:lnTo>
                <a:lnTo>
                  <a:pt x="11094" y="5504"/>
                </a:lnTo>
                <a:lnTo>
                  <a:pt x="11090" y="5510"/>
                </a:lnTo>
                <a:lnTo>
                  <a:pt x="11088" y="5522"/>
                </a:lnTo>
                <a:lnTo>
                  <a:pt x="11088" y="5524"/>
                </a:lnTo>
                <a:lnTo>
                  <a:pt x="11088" y="5526"/>
                </a:lnTo>
                <a:lnTo>
                  <a:pt x="11092" y="5528"/>
                </a:lnTo>
                <a:lnTo>
                  <a:pt x="11094" y="5530"/>
                </a:lnTo>
                <a:lnTo>
                  <a:pt x="11092" y="5532"/>
                </a:lnTo>
                <a:lnTo>
                  <a:pt x="11086" y="5536"/>
                </a:lnTo>
                <a:lnTo>
                  <a:pt x="11082" y="5540"/>
                </a:lnTo>
                <a:lnTo>
                  <a:pt x="11082" y="5542"/>
                </a:lnTo>
                <a:lnTo>
                  <a:pt x="11090" y="5546"/>
                </a:lnTo>
                <a:close/>
                <a:moveTo>
                  <a:pt x="11218" y="5414"/>
                </a:moveTo>
                <a:lnTo>
                  <a:pt x="11218" y="5414"/>
                </a:lnTo>
                <a:lnTo>
                  <a:pt x="11218" y="5412"/>
                </a:lnTo>
                <a:lnTo>
                  <a:pt x="11214" y="5410"/>
                </a:lnTo>
                <a:lnTo>
                  <a:pt x="11202" y="5410"/>
                </a:lnTo>
                <a:lnTo>
                  <a:pt x="11190" y="5414"/>
                </a:lnTo>
                <a:lnTo>
                  <a:pt x="11184" y="5416"/>
                </a:lnTo>
                <a:lnTo>
                  <a:pt x="11180" y="5420"/>
                </a:lnTo>
                <a:lnTo>
                  <a:pt x="11178" y="5422"/>
                </a:lnTo>
                <a:lnTo>
                  <a:pt x="11180" y="5424"/>
                </a:lnTo>
                <a:lnTo>
                  <a:pt x="11194" y="5424"/>
                </a:lnTo>
                <a:lnTo>
                  <a:pt x="11210" y="5418"/>
                </a:lnTo>
                <a:lnTo>
                  <a:pt x="11216" y="5416"/>
                </a:lnTo>
                <a:lnTo>
                  <a:pt x="11218" y="5414"/>
                </a:lnTo>
                <a:close/>
                <a:moveTo>
                  <a:pt x="9966" y="4902"/>
                </a:moveTo>
                <a:lnTo>
                  <a:pt x="9966" y="4902"/>
                </a:lnTo>
                <a:lnTo>
                  <a:pt x="9966" y="4906"/>
                </a:lnTo>
                <a:lnTo>
                  <a:pt x="9968" y="4910"/>
                </a:lnTo>
                <a:lnTo>
                  <a:pt x="9972" y="4914"/>
                </a:lnTo>
                <a:lnTo>
                  <a:pt x="9980" y="4918"/>
                </a:lnTo>
                <a:lnTo>
                  <a:pt x="9990" y="4928"/>
                </a:lnTo>
                <a:lnTo>
                  <a:pt x="9994" y="4928"/>
                </a:lnTo>
                <a:lnTo>
                  <a:pt x="9994" y="4926"/>
                </a:lnTo>
                <a:lnTo>
                  <a:pt x="9990" y="4916"/>
                </a:lnTo>
                <a:lnTo>
                  <a:pt x="9982" y="4906"/>
                </a:lnTo>
                <a:lnTo>
                  <a:pt x="9972" y="4900"/>
                </a:lnTo>
                <a:lnTo>
                  <a:pt x="9970" y="4900"/>
                </a:lnTo>
                <a:lnTo>
                  <a:pt x="9966" y="4902"/>
                </a:lnTo>
                <a:close/>
                <a:moveTo>
                  <a:pt x="10026" y="4966"/>
                </a:moveTo>
                <a:lnTo>
                  <a:pt x="10026" y="4966"/>
                </a:lnTo>
                <a:lnTo>
                  <a:pt x="10022" y="4968"/>
                </a:lnTo>
                <a:lnTo>
                  <a:pt x="10022" y="4970"/>
                </a:lnTo>
                <a:lnTo>
                  <a:pt x="10026" y="4980"/>
                </a:lnTo>
                <a:lnTo>
                  <a:pt x="10044" y="5006"/>
                </a:lnTo>
                <a:lnTo>
                  <a:pt x="10046" y="5010"/>
                </a:lnTo>
                <a:lnTo>
                  <a:pt x="10050" y="5012"/>
                </a:lnTo>
                <a:lnTo>
                  <a:pt x="10052" y="5008"/>
                </a:lnTo>
                <a:lnTo>
                  <a:pt x="10054" y="5004"/>
                </a:lnTo>
                <a:lnTo>
                  <a:pt x="10054" y="4994"/>
                </a:lnTo>
                <a:lnTo>
                  <a:pt x="10052" y="4988"/>
                </a:lnTo>
                <a:lnTo>
                  <a:pt x="10050" y="4984"/>
                </a:lnTo>
                <a:lnTo>
                  <a:pt x="10044" y="4978"/>
                </a:lnTo>
                <a:lnTo>
                  <a:pt x="10038" y="4972"/>
                </a:lnTo>
                <a:lnTo>
                  <a:pt x="10032" y="4966"/>
                </a:lnTo>
                <a:lnTo>
                  <a:pt x="10030" y="4966"/>
                </a:lnTo>
                <a:lnTo>
                  <a:pt x="10026" y="4966"/>
                </a:lnTo>
                <a:close/>
                <a:moveTo>
                  <a:pt x="10084" y="5086"/>
                </a:moveTo>
                <a:lnTo>
                  <a:pt x="10084" y="5086"/>
                </a:lnTo>
                <a:lnTo>
                  <a:pt x="10080" y="5090"/>
                </a:lnTo>
                <a:lnTo>
                  <a:pt x="10080" y="5096"/>
                </a:lnTo>
                <a:lnTo>
                  <a:pt x="10082" y="5102"/>
                </a:lnTo>
                <a:lnTo>
                  <a:pt x="10086" y="5110"/>
                </a:lnTo>
                <a:lnTo>
                  <a:pt x="10098" y="5120"/>
                </a:lnTo>
                <a:lnTo>
                  <a:pt x="10102" y="5122"/>
                </a:lnTo>
                <a:lnTo>
                  <a:pt x="10106" y="5122"/>
                </a:lnTo>
                <a:lnTo>
                  <a:pt x="10108" y="5120"/>
                </a:lnTo>
                <a:lnTo>
                  <a:pt x="10108" y="5114"/>
                </a:lnTo>
                <a:lnTo>
                  <a:pt x="10102" y="5100"/>
                </a:lnTo>
                <a:lnTo>
                  <a:pt x="10098" y="5092"/>
                </a:lnTo>
                <a:lnTo>
                  <a:pt x="10092" y="5088"/>
                </a:lnTo>
                <a:lnTo>
                  <a:pt x="10088" y="5084"/>
                </a:lnTo>
                <a:lnTo>
                  <a:pt x="10084" y="5086"/>
                </a:lnTo>
                <a:close/>
                <a:moveTo>
                  <a:pt x="10070" y="5066"/>
                </a:moveTo>
                <a:lnTo>
                  <a:pt x="10070" y="5066"/>
                </a:lnTo>
                <a:lnTo>
                  <a:pt x="10072" y="5066"/>
                </a:lnTo>
                <a:lnTo>
                  <a:pt x="10074" y="5066"/>
                </a:lnTo>
                <a:lnTo>
                  <a:pt x="10076" y="5060"/>
                </a:lnTo>
                <a:lnTo>
                  <a:pt x="10076" y="5054"/>
                </a:lnTo>
                <a:lnTo>
                  <a:pt x="10074" y="5050"/>
                </a:lnTo>
                <a:lnTo>
                  <a:pt x="10072" y="5048"/>
                </a:lnTo>
                <a:lnTo>
                  <a:pt x="10070" y="5048"/>
                </a:lnTo>
                <a:lnTo>
                  <a:pt x="10068" y="5054"/>
                </a:lnTo>
                <a:lnTo>
                  <a:pt x="10068" y="5060"/>
                </a:lnTo>
                <a:lnTo>
                  <a:pt x="10068" y="5062"/>
                </a:lnTo>
                <a:lnTo>
                  <a:pt x="10070" y="5066"/>
                </a:lnTo>
                <a:close/>
                <a:moveTo>
                  <a:pt x="11590" y="5128"/>
                </a:moveTo>
                <a:lnTo>
                  <a:pt x="11590" y="5128"/>
                </a:lnTo>
                <a:lnTo>
                  <a:pt x="11592" y="5130"/>
                </a:lnTo>
                <a:lnTo>
                  <a:pt x="11598" y="5130"/>
                </a:lnTo>
                <a:lnTo>
                  <a:pt x="11618" y="5128"/>
                </a:lnTo>
                <a:lnTo>
                  <a:pt x="11628" y="5124"/>
                </a:lnTo>
                <a:lnTo>
                  <a:pt x="11628" y="5122"/>
                </a:lnTo>
                <a:lnTo>
                  <a:pt x="11624" y="5122"/>
                </a:lnTo>
                <a:lnTo>
                  <a:pt x="11590" y="5118"/>
                </a:lnTo>
                <a:lnTo>
                  <a:pt x="11576" y="5116"/>
                </a:lnTo>
                <a:lnTo>
                  <a:pt x="11572" y="5116"/>
                </a:lnTo>
                <a:lnTo>
                  <a:pt x="11578" y="5120"/>
                </a:lnTo>
                <a:lnTo>
                  <a:pt x="11590" y="5128"/>
                </a:lnTo>
                <a:close/>
                <a:moveTo>
                  <a:pt x="11600" y="5086"/>
                </a:moveTo>
                <a:lnTo>
                  <a:pt x="11600" y="5086"/>
                </a:lnTo>
                <a:lnTo>
                  <a:pt x="11594" y="5082"/>
                </a:lnTo>
                <a:lnTo>
                  <a:pt x="11592" y="5078"/>
                </a:lnTo>
                <a:lnTo>
                  <a:pt x="11586" y="5074"/>
                </a:lnTo>
                <a:lnTo>
                  <a:pt x="11576" y="5070"/>
                </a:lnTo>
                <a:lnTo>
                  <a:pt x="11566" y="5068"/>
                </a:lnTo>
                <a:lnTo>
                  <a:pt x="11566" y="5070"/>
                </a:lnTo>
                <a:lnTo>
                  <a:pt x="11566" y="5072"/>
                </a:lnTo>
                <a:lnTo>
                  <a:pt x="11572" y="5078"/>
                </a:lnTo>
                <a:lnTo>
                  <a:pt x="11580" y="5082"/>
                </a:lnTo>
                <a:lnTo>
                  <a:pt x="11582" y="5084"/>
                </a:lnTo>
                <a:lnTo>
                  <a:pt x="11584" y="5088"/>
                </a:lnTo>
                <a:lnTo>
                  <a:pt x="11584" y="5092"/>
                </a:lnTo>
                <a:lnTo>
                  <a:pt x="11586" y="5094"/>
                </a:lnTo>
                <a:lnTo>
                  <a:pt x="11588" y="5096"/>
                </a:lnTo>
                <a:lnTo>
                  <a:pt x="11592" y="5096"/>
                </a:lnTo>
                <a:lnTo>
                  <a:pt x="11600" y="5096"/>
                </a:lnTo>
                <a:lnTo>
                  <a:pt x="11606" y="5094"/>
                </a:lnTo>
                <a:lnTo>
                  <a:pt x="11608" y="5092"/>
                </a:lnTo>
                <a:lnTo>
                  <a:pt x="11606" y="5090"/>
                </a:lnTo>
                <a:lnTo>
                  <a:pt x="11600" y="5086"/>
                </a:lnTo>
                <a:close/>
                <a:moveTo>
                  <a:pt x="11538" y="5324"/>
                </a:moveTo>
                <a:lnTo>
                  <a:pt x="11538" y="5324"/>
                </a:lnTo>
                <a:lnTo>
                  <a:pt x="11536" y="5310"/>
                </a:lnTo>
                <a:lnTo>
                  <a:pt x="11532" y="5304"/>
                </a:lnTo>
                <a:lnTo>
                  <a:pt x="11530" y="5304"/>
                </a:lnTo>
                <a:lnTo>
                  <a:pt x="11528" y="5304"/>
                </a:lnTo>
                <a:lnTo>
                  <a:pt x="11526" y="5310"/>
                </a:lnTo>
                <a:lnTo>
                  <a:pt x="11524" y="5316"/>
                </a:lnTo>
                <a:lnTo>
                  <a:pt x="11520" y="5316"/>
                </a:lnTo>
                <a:lnTo>
                  <a:pt x="11518" y="5316"/>
                </a:lnTo>
                <a:lnTo>
                  <a:pt x="11518" y="5318"/>
                </a:lnTo>
                <a:lnTo>
                  <a:pt x="11518" y="5320"/>
                </a:lnTo>
                <a:lnTo>
                  <a:pt x="11520" y="5320"/>
                </a:lnTo>
                <a:lnTo>
                  <a:pt x="11520" y="5322"/>
                </a:lnTo>
                <a:lnTo>
                  <a:pt x="11520" y="5328"/>
                </a:lnTo>
                <a:lnTo>
                  <a:pt x="11520" y="5334"/>
                </a:lnTo>
                <a:lnTo>
                  <a:pt x="11522" y="5340"/>
                </a:lnTo>
                <a:lnTo>
                  <a:pt x="11530" y="5348"/>
                </a:lnTo>
                <a:lnTo>
                  <a:pt x="11534" y="5348"/>
                </a:lnTo>
                <a:lnTo>
                  <a:pt x="11536" y="5344"/>
                </a:lnTo>
                <a:lnTo>
                  <a:pt x="11538" y="5336"/>
                </a:lnTo>
                <a:lnTo>
                  <a:pt x="11538" y="5324"/>
                </a:lnTo>
                <a:close/>
                <a:moveTo>
                  <a:pt x="11188" y="5150"/>
                </a:moveTo>
                <a:lnTo>
                  <a:pt x="11188" y="5150"/>
                </a:lnTo>
                <a:lnTo>
                  <a:pt x="11186" y="5144"/>
                </a:lnTo>
                <a:lnTo>
                  <a:pt x="11186" y="5138"/>
                </a:lnTo>
                <a:lnTo>
                  <a:pt x="11184" y="5136"/>
                </a:lnTo>
                <a:lnTo>
                  <a:pt x="11182" y="5136"/>
                </a:lnTo>
                <a:lnTo>
                  <a:pt x="11180" y="5138"/>
                </a:lnTo>
                <a:lnTo>
                  <a:pt x="11180" y="5142"/>
                </a:lnTo>
                <a:lnTo>
                  <a:pt x="11184" y="5154"/>
                </a:lnTo>
                <a:lnTo>
                  <a:pt x="11186" y="5160"/>
                </a:lnTo>
                <a:lnTo>
                  <a:pt x="11188" y="5160"/>
                </a:lnTo>
                <a:lnTo>
                  <a:pt x="11188" y="5156"/>
                </a:lnTo>
                <a:lnTo>
                  <a:pt x="11188" y="5150"/>
                </a:lnTo>
                <a:close/>
                <a:moveTo>
                  <a:pt x="11232" y="5052"/>
                </a:moveTo>
                <a:lnTo>
                  <a:pt x="11232" y="5052"/>
                </a:lnTo>
                <a:lnTo>
                  <a:pt x="11232" y="5054"/>
                </a:lnTo>
                <a:lnTo>
                  <a:pt x="11230" y="5060"/>
                </a:lnTo>
                <a:lnTo>
                  <a:pt x="11232" y="5064"/>
                </a:lnTo>
                <a:lnTo>
                  <a:pt x="11234" y="5064"/>
                </a:lnTo>
                <a:lnTo>
                  <a:pt x="11236" y="5062"/>
                </a:lnTo>
                <a:lnTo>
                  <a:pt x="11238" y="5056"/>
                </a:lnTo>
                <a:lnTo>
                  <a:pt x="11236" y="5052"/>
                </a:lnTo>
                <a:lnTo>
                  <a:pt x="11234" y="5052"/>
                </a:lnTo>
                <a:lnTo>
                  <a:pt x="11232" y="5052"/>
                </a:lnTo>
                <a:close/>
                <a:moveTo>
                  <a:pt x="11262" y="5078"/>
                </a:moveTo>
                <a:lnTo>
                  <a:pt x="11262" y="5078"/>
                </a:lnTo>
                <a:lnTo>
                  <a:pt x="11262" y="5076"/>
                </a:lnTo>
                <a:lnTo>
                  <a:pt x="11260" y="5072"/>
                </a:lnTo>
                <a:lnTo>
                  <a:pt x="11256" y="5072"/>
                </a:lnTo>
                <a:lnTo>
                  <a:pt x="11254" y="5076"/>
                </a:lnTo>
                <a:lnTo>
                  <a:pt x="11254" y="5078"/>
                </a:lnTo>
                <a:lnTo>
                  <a:pt x="11256" y="5080"/>
                </a:lnTo>
                <a:lnTo>
                  <a:pt x="11258" y="5080"/>
                </a:lnTo>
                <a:lnTo>
                  <a:pt x="11262" y="5078"/>
                </a:lnTo>
                <a:close/>
                <a:moveTo>
                  <a:pt x="11280" y="5212"/>
                </a:moveTo>
                <a:lnTo>
                  <a:pt x="11280" y="5212"/>
                </a:lnTo>
                <a:lnTo>
                  <a:pt x="11278" y="5210"/>
                </a:lnTo>
                <a:lnTo>
                  <a:pt x="11276" y="5210"/>
                </a:lnTo>
                <a:lnTo>
                  <a:pt x="11270" y="5212"/>
                </a:lnTo>
                <a:lnTo>
                  <a:pt x="11264" y="5218"/>
                </a:lnTo>
                <a:lnTo>
                  <a:pt x="11262" y="5220"/>
                </a:lnTo>
                <a:lnTo>
                  <a:pt x="11264" y="5222"/>
                </a:lnTo>
                <a:lnTo>
                  <a:pt x="11266" y="5222"/>
                </a:lnTo>
                <a:lnTo>
                  <a:pt x="11272" y="5222"/>
                </a:lnTo>
                <a:lnTo>
                  <a:pt x="11276" y="5218"/>
                </a:lnTo>
                <a:lnTo>
                  <a:pt x="11280" y="5212"/>
                </a:lnTo>
                <a:close/>
                <a:moveTo>
                  <a:pt x="11234" y="5078"/>
                </a:moveTo>
                <a:lnTo>
                  <a:pt x="11234" y="5078"/>
                </a:lnTo>
                <a:lnTo>
                  <a:pt x="11238" y="5078"/>
                </a:lnTo>
                <a:lnTo>
                  <a:pt x="11240" y="5076"/>
                </a:lnTo>
                <a:lnTo>
                  <a:pt x="11238" y="5074"/>
                </a:lnTo>
                <a:lnTo>
                  <a:pt x="11236" y="5072"/>
                </a:lnTo>
                <a:lnTo>
                  <a:pt x="11234" y="5070"/>
                </a:lnTo>
                <a:lnTo>
                  <a:pt x="11232" y="5072"/>
                </a:lnTo>
                <a:lnTo>
                  <a:pt x="11232" y="5076"/>
                </a:lnTo>
                <a:lnTo>
                  <a:pt x="11234" y="5078"/>
                </a:lnTo>
                <a:close/>
                <a:moveTo>
                  <a:pt x="11378" y="5078"/>
                </a:moveTo>
                <a:lnTo>
                  <a:pt x="11378" y="5078"/>
                </a:lnTo>
                <a:lnTo>
                  <a:pt x="11366" y="5078"/>
                </a:lnTo>
                <a:lnTo>
                  <a:pt x="11360" y="5080"/>
                </a:lnTo>
                <a:lnTo>
                  <a:pt x="11360" y="5082"/>
                </a:lnTo>
                <a:lnTo>
                  <a:pt x="11362" y="5084"/>
                </a:lnTo>
                <a:lnTo>
                  <a:pt x="11364" y="5084"/>
                </a:lnTo>
                <a:lnTo>
                  <a:pt x="11372" y="5082"/>
                </a:lnTo>
                <a:lnTo>
                  <a:pt x="11378" y="5078"/>
                </a:lnTo>
                <a:close/>
                <a:moveTo>
                  <a:pt x="11216" y="4816"/>
                </a:moveTo>
                <a:lnTo>
                  <a:pt x="11216" y="4816"/>
                </a:lnTo>
                <a:lnTo>
                  <a:pt x="11214" y="4820"/>
                </a:lnTo>
                <a:lnTo>
                  <a:pt x="11214" y="4828"/>
                </a:lnTo>
                <a:lnTo>
                  <a:pt x="11214" y="4830"/>
                </a:lnTo>
                <a:lnTo>
                  <a:pt x="11216" y="4830"/>
                </a:lnTo>
                <a:lnTo>
                  <a:pt x="11216" y="4834"/>
                </a:lnTo>
                <a:lnTo>
                  <a:pt x="11214" y="4838"/>
                </a:lnTo>
                <a:lnTo>
                  <a:pt x="11212" y="4842"/>
                </a:lnTo>
                <a:lnTo>
                  <a:pt x="11214" y="4844"/>
                </a:lnTo>
                <a:lnTo>
                  <a:pt x="11218" y="4842"/>
                </a:lnTo>
                <a:lnTo>
                  <a:pt x="11220" y="4838"/>
                </a:lnTo>
                <a:lnTo>
                  <a:pt x="11220" y="4836"/>
                </a:lnTo>
                <a:lnTo>
                  <a:pt x="11222" y="4832"/>
                </a:lnTo>
                <a:lnTo>
                  <a:pt x="11222" y="4830"/>
                </a:lnTo>
                <a:lnTo>
                  <a:pt x="11222" y="4826"/>
                </a:lnTo>
                <a:lnTo>
                  <a:pt x="11220" y="4824"/>
                </a:lnTo>
                <a:lnTo>
                  <a:pt x="11220" y="4820"/>
                </a:lnTo>
                <a:lnTo>
                  <a:pt x="11220" y="4816"/>
                </a:lnTo>
                <a:lnTo>
                  <a:pt x="11216" y="4816"/>
                </a:lnTo>
                <a:close/>
                <a:moveTo>
                  <a:pt x="13306" y="5908"/>
                </a:moveTo>
                <a:lnTo>
                  <a:pt x="13306" y="5908"/>
                </a:lnTo>
                <a:lnTo>
                  <a:pt x="13306" y="5902"/>
                </a:lnTo>
                <a:lnTo>
                  <a:pt x="13304" y="5898"/>
                </a:lnTo>
                <a:lnTo>
                  <a:pt x="13302" y="5896"/>
                </a:lnTo>
                <a:lnTo>
                  <a:pt x="13296" y="5892"/>
                </a:lnTo>
                <a:lnTo>
                  <a:pt x="13286" y="5890"/>
                </a:lnTo>
                <a:lnTo>
                  <a:pt x="13278" y="5890"/>
                </a:lnTo>
                <a:lnTo>
                  <a:pt x="13266" y="5898"/>
                </a:lnTo>
                <a:lnTo>
                  <a:pt x="13260" y="5904"/>
                </a:lnTo>
                <a:lnTo>
                  <a:pt x="13254" y="5910"/>
                </a:lnTo>
                <a:lnTo>
                  <a:pt x="13250" y="5916"/>
                </a:lnTo>
                <a:lnTo>
                  <a:pt x="13250" y="5918"/>
                </a:lnTo>
                <a:lnTo>
                  <a:pt x="13250" y="5922"/>
                </a:lnTo>
                <a:lnTo>
                  <a:pt x="13252" y="5924"/>
                </a:lnTo>
                <a:lnTo>
                  <a:pt x="13256" y="5928"/>
                </a:lnTo>
                <a:lnTo>
                  <a:pt x="13270" y="5932"/>
                </a:lnTo>
                <a:lnTo>
                  <a:pt x="13280" y="5934"/>
                </a:lnTo>
                <a:lnTo>
                  <a:pt x="13286" y="5934"/>
                </a:lnTo>
                <a:lnTo>
                  <a:pt x="13292" y="5930"/>
                </a:lnTo>
                <a:lnTo>
                  <a:pt x="13294" y="5926"/>
                </a:lnTo>
                <a:lnTo>
                  <a:pt x="13296" y="5926"/>
                </a:lnTo>
                <a:lnTo>
                  <a:pt x="13302" y="5926"/>
                </a:lnTo>
                <a:lnTo>
                  <a:pt x="13306" y="5930"/>
                </a:lnTo>
                <a:lnTo>
                  <a:pt x="13308" y="5930"/>
                </a:lnTo>
                <a:lnTo>
                  <a:pt x="13312" y="5928"/>
                </a:lnTo>
                <a:lnTo>
                  <a:pt x="13312" y="5926"/>
                </a:lnTo>
                <a:lnTo>
                  <a:pt x="13312" y="5924"/>
                </a:lnTo>
                <a:lnTo>
                  <a:pt x="13310" y="5920"/>
                </a:lnTo>
                <a:lnTo>
                  <a:pt x="13308" y="5914"/>
                </a:lnTo>
                <a:lnTo>
                  <a:pt x="13306" y="5912"/>
                </a:lnTo>
                <a:lnTo>
                  <a:pt x="13306" y="5908"/>
                </a:lnTo>
                <a:close/>
                <a:moveTo>
                  <a:pt x="13336" y="5840"/>
                </a:moveTo>
                <a:lnTo>
                  <a:pt x="13336" y="5840"/>
                </a:lnTo>
                <a:lnTo>
                  <a:pt x="13328" y="5844"/>
                </a:lnTo>
                <a:lnTo>
                  <a:pt x="13322" y="5844"/>
                </a:lnTo>
                <a:lnTo>
                  <a:pt x="13318" y="5846"/>
                </a:lnTo>
                <a:lnTo>
                  <a:pt x="13316" y="5850"/>
                </a:lnTo>
                <a:lnTo>
                  <a:pt x="13314" y="5854"/>
                </a:lnTo>
                <a:lnTo>
                  <a:pt x="13312" y="5854"/>
                </a:lnTo>
                <a:lnTo>
                  <a:pt x="13306" y="5854"/>
                </a:lnTo>
                <a:lnTo>
                  <a:pt x="13304" y="5854"/>
                </a:lnTo>
                <a:lnTo>
                  <a:pt x="13306" y="5864"/>
                </a:lnTo>
                <a:lnTo>
                  <a:pt x="13310" y="5870"/>
                </a:lnTo>
                <a:lnTo>
                  <a:pt x="13312" y="5872"/>
                </a:lnTo>
                <a:lnTo>
                  <a:pt x="13326" y="5862"/>
                </a:lnTo>
                <a:lnTo>
                  <a:pt x="13330" y="5860"/>
                </a:lnTo>
                <a:lnTo>
                  <a:pt x="13334" y="5858"/>
                </a:lnTo>
                <a:lnTo>
                  <a:pt x="13336" y="5860"/>
                </a:lnTo>
                <a:lnTo>
                  <a:pt x="13338" y="5864"/>
                </a:lnTo>
                <a:lnTo>
                  <a:pt x="13340" y="5862"/>
                </a:lnTo>
                <a:lnTo>
                  <a:pt x="13348" y="5860"/>
                </a:lnTo>
                <a:lnTo>
                  <a:pt x="13354" y="5858"/>
                </a:lnTo>
                <a:lnTo>
                  <a:pt x="13360" y="5860"/>
                </a:lnTo>
                <a:lnTo>
                  <a:pt x="13360" y="5858"/>
                </a:lnTo>
                <a:lnTo>
                  <a:pt x="13358" y="5854"/>
                </a:lnTo>
                <a:lnTo>
                  <a:pt x="13360" y="5848"/>
                </a:lnTo>
                <a:lnTo>
                  <a:pt x="13358" y="5846"/>
                </a:lnTo>
                <a:lnTo>
                  <a:pt x="13354" y="5848"/>
                </a:lnTo>
                <a:lnTo>
                  <a:pt x="13350" y="5850"/>
                </a:lnTo>
                <a:lnTo>
                  <a:pt x="13350" y="5848"/>
                </a:lnTo>
                <a:lnTo>
                  <a:pt x="13352" y="5842"/>
                </a:lnTo>
                <a:lnTo>
                  <a:pt x="13358" y="5834"/>
                </a:lnTo>
                <a:lnTo>
                  <a:pt x="13360" y="5830"/>
                </a:lnTo>
                <a:lnTo>
                  <a:pt x="13360" y="5828"/>
                </a:lnTo>
                <a:lnTo>
                  <a:pt x="13358" y="5828"/>
                </a:lnTo>
                <a:lnTo>
                  <a:pt x="13356" y="5828"/>
                </a:lnTo>
                <a:lnTo>
                  <a:pt x="13346" y="5832"/>
                </a:lnTo>
                <a:lnTo>
                  <a:pt x="13336" y="5840"/>
                </a:lnTo>
                <a:close/>
                <a:moveTo>
                  <a:pt x="12084" y="5310"/>
                </a:moveTo>
                <a:lnTo>
                  <a:pt x="12084" y="5310"/>
                </a:lnTo>
                <a:lnTo>
                  <a:pt x="12086" y="5316"/>
                </a:lnTo>
                <a:lnTo>
                  <a:pt x="12090" y="5320"/>
                </a:lnTo>
                <a:lnTo>
                  <a:pt x="12098" y="5324"/>
                </a:lnTo>
                <a:lnTo>
                  <a:pt x="12106" y="5330"/>
                </a:lnTo>
                <a:lnTo>
                  <a:pt x="12112" y="5336"/>
                </a:lnTo>
                <a:lnTo>
                  <a:pt x="12116" y="5338"/>
                </a:lnTo>
                <a:lnTo>
                  <a:pt x="12120" y="5338"/>
                </a:lnTo>
                <a:lnTo>
                  <a:pt x="12122" y="5336"/>
                </a:lnTo>
                <a:lnTo>
                  <a:pt x="12124" y="5336"/>
                </a:lnTo>
                <a:lnTo>
                  <a:pt x="12126" y="5336"/>
                </a:lnTo>
                <a:lnTo>
                  <a:pt x="12128" y="5336"/>
                </a:lnTo>
                <a:lnTo>
                  <a:pt x="12132" y="5342"/>
                </a:lnTo>
                <a:lnTo>
                  <a:pt x="12140" y="5346"/>
                </a:lnTo>
                <a:lnTo>
                  <a:pt x="12148" y="5346"/>
                </a:lnTo>
                <a:lnTo>
                  <a:pt x="12160" y="5346"/>
                </a:lnTo>
                <a:lnTo>
                  <a:pt x="12172" y="5342"/>
                </a:lnTo>
                <a:lnTo>
                  <a:pt x="12184" y="5336"/>
                </a:lnTo>
                <a:lnTo>
                  <a:pt x="12196" y="5330"/>
                </a:lnTo>
                <a:lnTo>
                  <a:pt x="12204" y="5324"/>
                </a:lnTo>
                <a:lnTo>
                  <a:pt x="12208" y="5318"/>
                </a:lnTo>
                <a:lnTo>
                  <a:pt x="12212" y="5312"/>
                </a:lnTo>
                <a:lnTo>
                  <a:pt x="12214" y="5310"/>
                </a:lnTo>
                <a:lnTo>
                  <a:pt x="12218" y="5308"/>
                </a:lnTo>
                <a:lnTo>
                  <a:pt x="12220" y="5310"/>
                </a:lnTo>
                <a:lnTo>
                  <a:pt x="12228" y="5310"/>
                </a:lnTo>
                <a:lnTo>
                  <a:pt x="12232" y="5310"/>
                </a:lnTo>
                <a:lnTo>
                  <a:pt x="12236" y="5306"/>
                </a:lnTo>
                <a:lnTo>
                  <a:pt x="12238" y="5302"/>
                </a:lnTo>
                <a:lnTo>
                  <a:pt x="12240" y="5298"/>
                </a:lnTo>
                <a:lnTo>
                  <a:pt x="12236" y="5290"/>
                </a:lnTo>
                <a:lnTo>
                  <a:pt x="12234" y="5284"/>
                </a:lnTo>
                <a:lnTo>
                  <a:pt x="12234" y="5282"/>
                </a:lnTo>
                <a:lnTo>
                  <a:pt x="12238" y="5282"/>
                </a:lnTo>
                <a:lnTo>
                  <a:pt x="12242" y="5280"/>
                </a:lnTo>
                <a:lnTo>
                  <a:pt x="12246" y="5276"/>
                </a:lnTo>
                <a:lnTo>
                  <a:pt x="12250" y="5266"/>
                </a:lnTo>
                <a:lnTo>
                  <a:pt x="12250" y="5256"/>
                </a:lnTo>
                <a:lnTo>
                  <a:pt x="12250" y="5250"/>
                </a:lnTo>
                <a:lnTo>
                  <a:pt x="12246" y="5246"/>
                </a:lnTo>
                <a:lnTo>
                  <a:pt x="12242" y="5242"/>
                </a:lnTo>
                <a:lnTo>
                  <a:pt x="12236" y="5240"/>
                </a:lnTo>
                <a:lnTo>
                  <a:pt x="12218" y="5242"/>
                </a:lnTo>
                <a:lnTo>
                  <a:pt x="12216" y="5242"/>
                </a:lnTo>
                <a:lnTo>
                  <a:pt x="12214" y="5244"/>
                </a:lnTo>
                <a:lnTo>
                  <a:pt x="12212" y="5250"/>
                </a:lnTo>
                <a:lnTo>
                  <a:pt x="12216" y="5264"/>
                </a:lnTo>
                <a:lnTo>
                  <a:pt x="12220" y="5276"/>
                </a:lnTo>
                <a:lnTo>
                  <a:pt x="12218" y="5280"/>
                </a:lnTo>
                <a:lnTo>
                  <a:pt x="12214" y="5278"/>
                </a:lnTo>
                <a:lnTo>
                  <a:pt x="12206" y="5278"/>
                </a:lnTo>
                <a:lnTo>
                  <a:pt x="12202" y="5282"/>
                </a:lnTo>
                <a:lnTo>
                  <a:pt x="12196" y="5286"/>
                </a:lnTo>
                <a:lnTo>
                  <a:pt x="12194" y="5294"/>
                </a:lnTo>
                <a:lnTo>
                  <a:pt x="12190" y="5300"/>
                </a:lnTo>
                <a:lnTo>
                  <a:pt x="12186" y="5306"/>
                </a:lnTo>
                <a:lnTo>
                  <a:pt x="12180" y="5308"/>
                </a:lnTo>
                <a:lnTo>
                  <a:pt x="12174" y="5306"/>
                </a:lnTo>
                <a:lnTo>
                  <a:pt x="12170" y="5304"/>
                </a:lnTo>
                <a:lnTo>
                  <a:pt x="12168" y="5304"/>
                </a:lnTo>
                <a:lnTo>
                  <a:pt x="12164" y="5306"/>
                </a:lnTo>
                <a:lnTo>
                  <a:pt x="12162" y="5308"/>
                </a:lnTo>
                <a:lnTo>
                  <a:pt x="12158" y="5302"/>
                </a:lnTo>
                <a:lnTo>
                  <a:pt x="12156" y="5294"/>
                </a:lnTo>
                <a:lnTo>
                  <a:pt x="12158" y="5290"/>
                </a:lnTo>
                <a:lnTo>
                  <a:pt x="12160" y="5288"/>
                </a:lnTo>
                <a:lnTo>
                  <a:pt x="12160" y="5284"/>
                </a:lnTo>
                <a:lnTo>
                  <a:pt x="12160" y="5282"/>
                </a:lnTo>
                <a:lnTo>
                  <a:pt x="12158" y="5282"/>
                </a:lnTo>
                <a:lnTo>
                  <a:pt x="12154" y="5284"/>
                </a:lnTo>
                <a:lnTo>
                  <a:pt x="12150" y="5290"/>
                </a:lnTo>
                <a:lnTo>
                  <a:pt x="12150" y="5302"/>
                </a:lnTo>
                <a:lnTo>
                  <a:pt x="12150" y="5304"/>
                </a:lnTo>
                <a:lnTo>
                  <a:pt x="12148" y="5306"/>
                </a:lnTo>
                <a:lnTo>
                  <a:pt x="12140" y="5308"/>
                </a:lnTo>
                <a:lnTo>
                  <a:pt x="12130" y="5308"/>
                </a:lnTo>
                <a:lnTo>
                  <a:pt x="12118" y="5306"/>
                </a:lnTo>
                <a:lnTo>
                  <a:pt x="12106" y="5304"/>
                </a:lnTo>
                <a:lnTo>
                  <a:pt x="12094" y="5304"/>
                </a:lnTo>
                <a:lnTo>
                  <a:pt x="12088" y="5306"/>
                </a:lnTo>
                <a:lnTo>
                  <a:pt x="12086" y="5308"/>
                </a:lnTo>
                <a:lnTo>
                  <a:pt x="12084" y="5310"/>
                </a:lnTo>
                <a:close/>
                <a:moveTo>
                  <a:pt x="12010" y="5142"/>
                </a:moveTo>
                <a:lnTo>
                  <a:pt x="12010" y="5142"/>
                </a:lnTo>
                <a:lnTo>
                  <a:pt x="12010" y="5148"/>
                </a:lnTo>
                <a:lnTo>
                  <a:pt x="12014" y="5148"/>
                </a:lnTo>
                <a:lnTo>
                  <a:pt x="12022" y="5146"/>
                </a:lnTo>
                <a:lnTo>
                  <a:pt x="12032" y="5146"/>
                </a:lnTo>
                <a:lnTo>
                  <a:pt x="12040" y="5146"/>
                </a:lnTo>
                <a:lnTo>
                  <a:pt x="12046" y="5142"/>
                </a:lnTo>
                <a:lnTo>
                  <a:pt x="12046" y="5140"/>
                </a:lnTo>
                <a:lnTo>
                  <a:pt x="12046" y="5138"/>
                </a:lnTo>
                <a:lnTo>
                  <a:pt x="12044" y="5136"/>
                </a:lnTo>
                <a:lnTo>
                  <a:pt x="12042" y="5136"/>
                </a:lnTo>
                <a:lnTo>
                  <a:pt x="12032" y="5134"/>
                </a:lnTo>
                <a:lnTo>
                  <a:pt x="12022" y="5134"/>
                </a:lnTo>
                <a:lnTo>
                  <a:pt x="12014" y="5136"/>
                </a:lnTo>
                <a:lnTo>
                  <a:pt x="12012" y="5138"/>
                </a:lnTo>
                <a:lnTo>
                  <a:pt x="12010" y="5142"/>
                </a:lnTo>
                <a:close/>
                <a:moveTo>
                  <a:pt x="12154" y="5158"/>
                </a:moveTo>
                <a:lnTo>
                  <a:pt x="12154" y="5158"/>
                </a:lnTo>
                <a:lnTo>
                  <a:pt x="12154" y="5160"/>
                </a:lnTo>
                <a:lnTo>
                  <a:pt x="12154" y="5164"/>
                </a:lnTo>
                <a:lnTo>
                  <a:pt x="12158" y="5168"/>
                </a:lnTo>
                <a:lnTo>
                  <a:pt x="12166" y="5170"/>
                </a:lnTo>
                <a:lnTo>
                  <a:pt x="12168" y="5168"/>
                </a:lnTo>
                <a:lnTo>
                  <a:pt x="12170" y="5168"/>
                </a:lnTo>
                <a:lnTo>
                  <a:pt x="12172" y="5164"/>
                </a:lnTo>
                <a:lnTo>
                  <a:pt x="12172" y="5162"/>
                </a:lnTo>
                <a:lnTo>
                  <a:pt x="12166" y="5156"/>
                </a:lnTo>
                <a:lnTo>
                  <a:pt x="12164" y="5154"/>
                </a:lnTo>
                <a:lnTo>
                  <a:pt x="12160" y="5152"/>
                </a:lnTo>
                <a:lnTo>
                  <a:pt x="12156" y="5154"/>
                </a:lnTo>
                <a:lnTo>
                  <a:pt x="12154" y="5158"/>
                </a:lnTo>
                <a:close/>
                <a:moveTo>
                  <a:pt x="12228" y="5192"/>
                </a:moveTo>
                <a:lnTo>
                  <a:pt x="12228" y="5192"/>
                </a:lnTo>
                <a:lnTo>
                  <a:pt x="12208" y="5182"/>
                </a:lnTo>
                <a:lnTo>
                  <a:pt x="12196" y="5172"/>
                </a:lnTo>
                <a:lnTo>
                  <a:pt x="12190" y="5166"/>
                </a:lnTo>
                <a:lnTo>
                  <a:pt x="12186" y="5166"/>
                </a:lnTo>
                <a:lnTo>
                  <a:pt x="12186" y="5168"/>
                </a:lnTo>
                <a:lnTo>
                  <a:pt x="12180" y="5170"/>
                </a:lnTo>
                <a:lnTo>
                  <a:pt x="12178" y="5172"/>
                </a:lnTo>
                <a:lnTo>
                  <a:pt x="12182" y="5174"/>
                </a:lnTo>
                <a:lnTo>
                  <a:pt x="12186" y="5178"/>
                </a:lnTo>
                <a:lnTo>
                  <a:pt x="12200" y="5184"/>
                </a:lnTo>
                <a:lnTo>
                  <a:pt x="12208" y="5190"/>
                </a:lnTo>
                <a:lnTo>
                  <a:pt x="12216" y="5196"/>
                </a:lnTo>
                <a:lnTo>
                  <a:pt x="12222" y="5202"/>
                </a:lnTo>
                <a:lnTo>
                  <a:pt x="12232" y="5210"/>
                </a:lnTo>
                <a:lnTo>
                  <a:pt x="12242" y="5218"/>
                </a:lnTo>
                <a:lnTo>
                  <a:pt x="12254" y="5230"/>
                </a:lnTo>
                <a:lnTo>
                  <a:pt x="12258" y="5236"/>
                </a:lnTo>
                <a:lnTo>
                  <a:pt x="12260" y="5242"/>
                </a:lnTo>
                <a:lnTo>
                  <a:pt x="12260" y="5250"/>
                </a:lnTo>
                <a:lnTo>
                  <a:pt x="12260" y="5258"/>
                </a:lnTo>
                <a:lnTo>
                  <a:pt x="12262" y="5264"/>
                </a:lnTo>
                <a:lnTo>
                  <a:pt x="12264" y="5272"/>
                </a:lnTo>
                <a:lnTo>
                  <a:pt x="12268" y="5274"/>
                </a:lnTo>
                <a:lnTo>
                  <a:pt x="12272" y="5274"/>
                </a:lnTo>
                <a:lnTo>
                  <a:pt x="12276" y="5270"/>
                </a:lnTo>
                <a:lnTo>
                  <a:pt x="12278" y="5262"/>
                </a:lnTo>
                <a:lnTo>
                  <a:pt x="12278" y="5254"/>
                </a:lnTo>
                <a:lnTo>
                  <a:pt x="12278" y="5244"/>
                </a:lnTo>
                <a:lnTo>
                  <a:pt x="12274" y="5236"/>
                </a:lnTo>
                <a:lnTo>
                  <a:pt x="12266" y="5230"/>
                </a:lnTo>
                <a:lnTo>
                  <a:pt x="12252" y="5218"/>
                </a:lnTo>
                <a:lnTo>
                  <a:pt x="12244" y="5208"/>
                </a:lnTo>
                <a:lnTo>
                  <a:pt x="12236" y="5200"/>
                </a:lnTo>
                <a:lnTo>
                  <a:pt x="12228" y="5192"/>
                </a:lnTo>
                <a:close/>
                <a:moveTo>
                  <a:pt x="12134" y="5108"/>
                </a:moveTo>
                <a:lnTo>
                  <a:pt x="12134" y="5108"/>
                </a:lnTo>
                <a:lnTo>
                  <a:pt x="12134" y="5112"/>
                </a:lnTo>
                <a:lnTo>
                  <a:pt x="12136" y="5116"/>
                </a:lnTo>
                <a:lnTo>
                  <a:pt x="12138" y="5118"/>
                </a:lnTo>
                <a:lnTo>
                  <a:pt x="12144" y="5120"/>
                </a:lnTo>
                <a:lnTo>
                  <a:pt x="12146" y="5118"/>
                </a:lnTo>
                <a:lnTo>
                  <a:pt x="12144" y="5112"/>
                </a:lnTo>
                <a:lnTo>
                  <a:pt x="12140" y="5108"/>
                </a:lnTo>
                <a:lnTo>
                  <a:pt x="12136" y="5106"/>
                </a:lnTo>
                <a:lnTo>
                  <a:pt x="12134" y="5108"/>
                </a:lnTo>
                <a:close/>
                <a:moveTo>
                  <a:pt x="12378" y="5340"/>
                </a:moveTo>
                <a:lnTo>
                  <a:pt x="12378" y="5340"/>
                </a:lnTo>
                <a:lnTo>
                  <a:pt x="12374" y="5338"/>
                </a:lnTo>
                <a:lnTo>
                  <a:pt x="12370" y="5334"/>
                </a:lnTo>
                <a:lnTo>
                  <a:pt x="12364" y="5324"/>
                </a:lnTo>
                <a:lnTo>
                  <a:pt x="12360" y="5314"/>
                </a:lnTo>
                <a:lnTo>
                  <a:pt x="12356" y="5310"/>
                </a:lnTo>
                <a:lnTo>
                  <a:pt x="12352" y="5308"/>
                </a:lnTo>
                <a:lnTo>
                  <a:pt x="12348" y="5306"/>
                </a:lnTo>
                <a:lnTo>
                  <a:pt x="12346" y="5302"/>
                </a:lnTo>
                <a:lnTo>
                  <a:pt x="12342" y="5290"/>
                </a:lnTo>
                <a:lnTo>
                  <a:pt x="12340" y="5284"/>
                </a:lnTo>
                <a:lnTo>
                  <a:pt x="12338" y="5282"/>
                </a:lnTo>
                <a:lnTo>
                  <a:pt x="12334" y="5284"/>
                </a:lnTo>
                <a:lnTo>
                  <a:pt x="12334" y="5288"/>
                </a:lnTo>
                <a:lnTo>
                  <a:pt x="12334" y="5290"/>
                </a:lnTo>
                <a:lnTo>
                  <a:pt x="12336" y="5296"/>
                </a:lnTo>
                <a:lnTo>
                  <a:pt x="12342" y="5304"/>
                </a:lnTo>
                <a:lnTo>
                  <a:pt x="12342" y="5308"/>
                </a:lnTo>
                <a:lnTo>
                  <a:pt x="12342" y="5314"/>
                </a:lnTo>
                <a:lnTo>
                  <a:pt x="12342" y="5322"/>
                </a:lnTo>
                <a:lnTo>
                  <a:pt x="12344" y="5328"/>
                </a:lnTo>
                <a:lnTo>
                  <a:pt x="12350" y="5336"/>
                </a:lnTo>
                <a:lnTo>
                  <a:pt x="12358" y="5346"/>
                </a:lnTo>
                <a:lnTo>
                  <a:pt x="12362" y="5350"/>
                </a:lnTo>
                <a:lnTo>
                  <a:pt x="12362" y="5354"/>
                </a:lnTo>
                <a:lnTo>
                  <a:pt x="12364" y="5364"/>
                </a:lnTo>
                <a:lnTo>
                  <a:pt x="12370" y="5368"/>
                </a:lnTo>
                <a:lnTo>
                  <a:pt x="12378" y="5370"/>
                </a:lnTo>
                <a:lnTo>
                  <a:pt x="12388" y="5370"/>
                </a:lnTo>
                <a:lnTo>
                  <a:pt x="12390" y="5368"/>
                </a:lnTo>
                <a:lnTo>
                  <a:pt x="12392" y="5364"/>
                </a:lnTo>
                <a:lnTo>
                  <a:pt x="12392" y="5360"/>
                </a:lnTo>
                <a:lnTo>
                  <a:pt x="12392" y="5356"/>
                </a:lnTo>
                <a:lnTo>
                  <a:pt x="12386" y="5346"/>
                </a:lnTo>
                <a:lnTo>
                  <a:pt x="12382" y="5342"/>
                </a:lnTo>
                <a:lnTo>
                  <a:pt x="12378" y="5340"/>
                </a:lnTo>
                <a:close/>
                <a:moveTo>
                  <a:pt x="12070" y="5308"/>
                </a:moveTo>
                <a:lnTo>
                  <a:pt x="12070" y="5308"/>
                </a:lnTo>
                <a:lnTo>
                  <a:pt x="12064" y="5304"/>
                </a:lnTo>
                <a:lnTo>
                  <a:pt x="12062" y="5304"/>
                </a:lnTo>
                <a:lnTo>
                  <a:pt x="12062" y="5306"/>
                </a:lnTo>
                <a:lnTo>
                  <a:pt x="12062" y="5310"/>
                </a:lnTo>
                <a:lnTo>
                  <a:pt x="12066" y="5320"/>
                </a:lnTo>
                <a:lnTo>
                  <a:pt x="12068" y="5322"/>
                </a:lnTo>
                <a:lnTo>
                  <a:pt x="12070" y="5322"/>
                </a:lnTo>
                <a:lnTo>
                  <a:pt x="12072" y="5322"/>
                </a:lnTo>
                <a:lnTo>
                  <a:pt x="12074" y="5320"/>
                </a:lnTo>
                <a:lnTo>
                  <a:pt x="12074" y="5314"/>
                </a:lnTo>
                <a:lnTo>
                  <a:pt x="12074" y="5310"/>
                </a:lnTo>
                <a:lnTo>
                  <a:pt x="12070" y="5308"/>
                </a:lnTo>
                <a:close/>
                <a:moveTo>
                  <a:pt x="12042" y="5304"/>
                </a:moveTo>
                <a:lnTo>
                  <a:pt x="12042" y="5304"/>
                </a:lnTo>
                <a:lnTo>
                  <a:pt x="12044" y="5302"/>
                </a:lnTo>
                <a:lnTo>
                  <a:pt x="12044" y="5300"/>
                </a:lnTo>
                <a:lnTo>
                  <a:pt x="12040" y="5294"/>
                </a:lnTo>
                <a:lnTo>
                  <a:pt x="12036" y="5290"/>
                </a:lnTo>
                <a:lnTo>
                  <a:pt x="12034" y="5292"/>
                </a:lnTo>
                <a:lnTo>
                  <a:pt x="12032" y="5292"/>
                </a:lnTo>
                <a:lnTo>
                  <a:pt x="12030" y="5296"/>
                </a:lnTo>
                <a:lnTo>
                  <a:pt x="12030" y="5298"/>
                </a:lnTo>
                <a:lnTo>
                  <a:pt x="12032" y="5304"/>
                </a:lnTo>
                <a:lnTo>
                  <a:pt x="12038" y="5306"/>
                </a:lnTo>
                <a:lnTo>
                  <a:pt x="12042" y="5304"/>
                </a:lnTo>
                <a:close/>
                <a:moveTo>
                  <a:pt x="11990" y="5256"/>
                </a:moveTo>
                <a:lnTo>
                  <a:pt x="11990" y="5256"/>
                </a:lnTo>
                <a:lnTo>
                  <a:pt x="11988" y="5256"/>
                </a:lnTo>
                <a:lnTo>
                  <a:pt x="11986" y="5256"/>
                </a:lnTo>
                <a:lnTo>
                  <a:pt x="11984" y="5260"/>
                </a:lnTo>
                <a:lnTo>
                  <a:pt x="11984" y="5266"/>
                </a:lnTo>
                <a:lnTo>
                  <a:pt x="11986" y="5270"/>
                </a:lnTo>
                <a:lnTo>
                  <a:pt x="11988" y="5272"/>
                </a:lnTo>
                <a:lnTo>
                  <a:pt x="11990" y="5272"/>
                </a:lnTo>
                <a:lnTo>
                  <a:pt x="11994" y="5268"/>
                </a:lnTo>
                <a:lnTo>
                  <a:pt x="11994" y="5262"/>
                </a:lnTo>
                <a:lnTo>
                  <a:pt x="11994" y="5260"/>
                </a:lnTo>
                <a:lnTo>
                  <a:pt x="11990" y="5256"/>
                </a:lnTo>
                <a:close/>
                <a:moveTo>
                  <a:pt x="12272" y="5478"/>
                </a:moveTo>
                <a:lnTo>
                  <a:pt x="12272" y="5478"/>
                </a:lnTo>
                <a:lnTo>
                  <a:pt x="12264" y="5474"/>
                </a:lnTo>
                <a:lnTo>
                  <a:pt x="12258" y="5474"/>
                </a:lnTo>
                <a:lnTo>
                  <a:pt x="12256" y="5476"/>
                </a:lnTo>
                <a:lnTo>
                  <a:pt x="12258" y="5478"/>
                </a:lnTo>
                <a:lnTo>
                  <a:pt x="12260" y="5480"/>
                </a:lnTo>
                <a:lnTo>
                  <a:pt x="12260" y="5482"/>
                </a:lnTo>
                <a:lnTo>
                  <a:pt x="12262" y="5486"/>
                </a:lnTo>
                <a:lnTo>
                  <a:pt x="12266" y="5486"/>
                </a:lnTo>
                <a:lnTo>
                  <a:pt x="12270" y="5488"/>
                </a:lnTo>
                <a:lnTo>
                  <a:pt x="12274" y="5486"/>
                </a:lnTo>
                <a:lnTo>
                  <a:pt x="12276" y="5482"/>
                </a:lnTo>
                <a:lnTo>
                  <a:pt x="12272" y="5478"/>
                </a:lnTo>
                <a:close/>
                <a:moveTo>
                  <a:pt x="12280" y="5594"/>
                </a:moveTo>
                <a:lnTo>
                  <a:pt x="12280" y="5594"/>
                </a:lnTo>
                <a:lnTo>
                  <a:pt x="12286" y="5598"/>
                </a:lnTo>
                <a:lnTo>
                  <a:pt x="12296" y="5602"/>
                </a:lnTo>
                <a:lnTo>
                  <a:pt x="12302" y="5604"/>
                </a:lnTo>
                <a:lnTo>
                  <a:pt x="12304" y="5604"/>
                </a:lnTo>
                <a:lnTo>
                  <a:pt x="12304" y="5602"/>
                </a:lnTo>
                <a:lnTo>
                  <a:pt x="12298" y="5596"/>
                </a:lnTo>
                <a:lnTo>
                  <a:pt x="12288" y="5592"/>
                </a:lnTo>
                <a:lnTo>
                  <a:pt x="12280" y="5590"/>
                </a:lnTo>
                <a:lnTo>
                  <a:pt x="12280" y="5594"/>
                </a:lnTo>
                <a:close/>
                <a:moveTo>
                  <a:pt x="12164" y="5488"/>
                </a:moveTo>
                <a:lnTo>
                  <a:pt x="12164" y="5488"/>
                </a:lnTo>
                <a:lnTo>
                  <a:pt x="12160" y="5486"/>
                </a:lnTo>
                <a:lnTo>
                  <a:pt x="12158" y="5486"/>
                </a:lnTo>
                <a:lnTo>
                  <a:pt x="12156" y="5492"/>
                </a:lnTo>
                <a:lnTo>
                  <a:pt x="12160" y="5498"/>
                </a:lnTo>
                <a:lnTo>
                  <a:pt x="12164" y="5502"/>
                </a:lnTo>
                <a:lnTo>
                  <a:pt x="12166" y="5502"/>
                </a:lnTo>
                <a:lnTo>
                  <a:pt x="12168" y="5500"/>
                </a:lnTo>
                <a:lnTo>
                  <a:pt x="12168" y="5494"/>
                </a:lnTo>
                <a:lnTo>
                  <a:pt x="12164" y="5488"/>
                </a:lnTo>
                <a:close/>
                <a:moveTo>
                  <a:pt x="12190" y="5504"/>
                </a:moveTo>
                <a:lnTo>
                  <a:pt x="12190" y="5504"/>
                </a:lnTo>
                <a:lnTo>
                  <a:pt x="12188" y="5498"/>
                </a:lnTo>
                <a:lnTo>
                  <a:pt x="12182" y="5494"/>
                </a:lnTo>
                <a:lnTo>
                  <a:pt x="12178" y="5494"/>
                </a:lnTo>
                <a:lnTo>
                  <a:pt x="12176" y="5494"/>
                </a:lnTo>
                <a:lnTo>
                  <a:pt x="12174" y="5496"/>
                </a:lnTo>
                <a:lnTo>
                  <a:pt x="12172" y="5500"/>
                </a:lnTo>
                <a:lnTo>
                  <a:pt x="12170" y="5506"/>
                </a:lnTo>
                <a:lnTo>
                  <a:pt x="12170" y="5508"/>
                </a:lnTo>
                <a:lnTo>
                  <a:pt x="12174" y="5510"/>
                </a:lnTo>
                <a:lnTo>
                  <a:pt x="12186" y="5510"/>
                </a:lnTo>
                <a:lnTo>
                  <a:pt x="12188" y="5510"/>
                </a:lnTo>
                <a:lnTo>
                  <a:pt x="12190" y="5504"/>
                </a:lnTo>
                <a:close/>
                <a:moveTo>
                  <a:pt x="12204" y="5532"/>
                </a:moveTo>
                <a:lnTo>
                  <a:pt x="12204" y="5532"/>
                </a:lnTo>
                <a:lnTo>
                  <a:pt x="12206" y="5526"/>
                </a:lnTo>
                <a:lnTo>
                  <a:pt x="12204" y="5522"/>
                </a:lnTo>
                <a:lnTo>
                  <a:pt x="12202" y="5520"/>
                </a:lnTo>
                <a:lnTo>
                  <a:pt x="12200" y="5522"/>
                </a:lnTo>
                <a:lnTo>
                  <a:pt x="12198" y="5524"/>
                </a:lnTo>
                <a:lnTo>
                  <a:pt x="12196" y="5524"/>
                </a:lnTo>
                <a:lnTo>
                  <a:pt x="12192" y="5520"/>
                </a:lnTo>
                <a:lnTo>
                  <a:pt x="12188" y="5516"/>
                </a:lnTo>
                <a:lnTo>
                  <a:pt x="12186" y="5518"/>
                </a:lnTo>
                <a:lnTo>
                  <a:pt x="12188" y="5526"/>
                </a:lnTo>
                <a:lnTo>
                  <a:pt x="12194" y="5532"/>
                </a:lnTo>
                <a:lnTo>
                  <a:pt x="12198" y="5536"/>
                </a:lnTo>
                <a:lnTo>
                  <a:pt x="12202" y="5534"/>
                </a:lnTo>
                <a:lnTo>
                  <a:pt x="12204" y="5532"/>
                </a:lnTo>
                <a:close/>
                <a:moveTo>
                  <a:pt x="12424" y="5380"/>
                </a:moveTo>
                <a:lnTo>
                  <a:pt x="12424" y="5380"/>
                </a:lnTo>
                <a:lnTo>
                  <a:pt x="12430" y="5386"/>
                </a:lnTo>
                <a:lnTo>
                  <a:pt x="12436" y="5394"/>
                </a:lnTo>
                <a:lnTo>
                  <a:pt x="12446" y="5398"/>
                </a:lnTo>
                <a:lnTo>
                  <a:pt x="12450" y="5400"/>
                </a:lnTo>
                <a:lnTo>
                  <a:pt x="12454" y="5400"/>
                </a:lnTo>
                <a:lnTo>
                  <a:pt x="12458" y="5398"/>
                </a:lnTo>
                <a:lnTo>
                  <a:pt x="12454" y="5394"/>
                </a:lnTo>
                <a:lnTo>
                  <a:pt x="12446" y="5390"/>
                </a:lnTo>
                <a:lnTo>
                  <a:pt x="12444" y="5388"/>
                </a:lnTo>
                <a:lnTo>
                  <a:pt x="12442" y="5384"/>
                </a:lnTo>
                <a:lnTo>
                  <a:pt x="12438" y="5376"/>
                </a:lnTo>
                <a:lnTo>
                  <a:pt x="12434" y="5372"/>
                </a:lnTo>
                <a:lnTo>
                  <a:pt x="12416" y="5360"/>
                </a:lnTo>
                <a:lnTo>
                  <a:pt x="12412" y="5358"/>
                </a:lnTo>
                <a:lnTo>
                  <a:pt x="12410" y="5358"/>
                </a:lnTo>
                <a:lnTo>
                  <a:pt x="12412" y="5366"/>
                </a:lnTo>
                <a:lnTo>
                  <a:pt x="12414" y="5370"/>
                </a:lnTo>
                <a:lnTo>
                  <a:pt x="12418" y="5372"/>
                </a:lnTo>
                <a:lnTo>
                  <a:pt x="12422" y="5376"/>
                </a:lnTo>
                <a:lnTo>
                  <a:pt x="12424" y="5380"/>
                </a:lnTo>
                <a:close/>
                <a:moveTo>
                  <a:pt x="12528" y="5426"/>
                </a:moveTo>
                <a:lnTo>
                  <a:pt x="12528" y="5426"/>
                </a:lnTo>
                <a:lnTo>
                  <a:pt x="12520" y="5420"/>
                </a:lnTo>
                <a:lnTo>
                  <a:pt x="12516" y="5416"/>
                </a:lnTo>
                <a:lnTo>
                  <a:pt x="12512" y="5412"/>
                </a:lnTo>
                <a:lnTo>
                  <a:pt x="12502" y="5408"/>
                </a:lnTo>
                <a:lnTo>
                  <a:pt x="12498" y="5406"/>
                </a:lnTo>
                <a:lnTo>
                  <a:pt x="12496" y="5406"/>
                </a:lnTo>
                <a:lnTo>
                  <a:pt x="12498" y="5416"/>
                </a:lnTo>
                <a:lnTo>
                  <a:pt x="12500" y="5422"/>
                </a:lnTo>
                <a:lnTo>
                  <a:pt x="12504" y="5426"/>
                </a:lnTo>
                <a:lnTo>
                  <a:pt x="12518" y="5434"/>
                </a:lnTo>
                <a:lnTo>
                  <a:pt x="12534" y="5444"/>
                </a:lnTo>
                <a:lnTo>
                  <a:pt x="12548" y="5452"/>
                </a:lnTo>
                <a:lnTo>
                  <a:pt x="12552" y="5456"/>
                </a:lnTo>
                <a:lnTo>
                  <a:pt x="12552" y="5454"/>
                </a:lnTo>
                <a:lnTo>
                  <a:pt x="12550" y="5446"/>
                </a:lnTo>
                <a:lnTo>
                  <a:pt x="12540" y="5434"/>
                </a:lnTo>
                <a:lnTo>
                  <a:pt x="12534" y="5430"/>
                </a:lnTo>
                <a:lnTo>
                  <a:pt x="12528" y="5426"/>
                </a:lnTo>
                <a:close/>
                <a:moveTo>
                  <a:pt x="12608" y="5498"/>
                </a:moveTo>
                <a:lnTo>
                  <a:pt x="12608" y="5498"/>
                </a:lnTo>
                <a:lnTo>
                  <a:pt x="12608" y="5492"/>
                </a:lnTo>
                <a:lnTo>
                  <a:pt x="12608" y="5488"/>
                </a:lnTo>
                <a:lnTo>
                  <a:pt x="12606" y="5482"/>
                </a:lnTo>
                <a:lnTo>
                  <a:pt x="12602" y="5476"/>
                </a:lnTo>
                <a:lnTo>
                  <a:pt x="12598" y="5472"/>
                </a:lnTo>
                <a:lnTo>
                  <a:pt x="12596" y="5468"/>
                </a:lnTo>
                <a:lnTo>
                  <a:pt x="12594" y="5458"/>
                </a:lnTo>
                <a:lnTo>
                  <a:pt x="12590" y="5450"/>
                </a:lnTo>
                <a:lnTo>
                  <a:pt x="12586" y="5446"/>
                </a:lnTo>
                <a:lnTo>
                  <a:pt x="12582" y="5444"/>
                </a:lnTo>
                <a:lnTo>
                  <a:pt x="12578" y="5444"/>
                </a:lnTo>
                <a:lnTo>
                  <a:pt x="12576" y="5444"/>
                </a:lnTo>
                <a:lnTo>
                  <a:pt x="12578" y="5450"/>
                </a:lnTo>
                <a:lnTo>
                  <a:pt x="12582" y="5462"/>
                </a:lnTo>
                <a:lnTo>
                  <a:pt x="12586" y="5480"/>
                </a:lnTo>
                <a:lnTo>
                  <a:pt x="12588" y="5484"/>
                </a:lnTo>
                <a:lnTo>
                  <a:pt x="12592" y="5488"/>
                </a:lnTo>
                <a:lnTo>
                  <a:pt x="12596" y="5492"/>
                </a:lnTo>
                <a:lnTo>
                  <a:pt x="12600" y="5498"/>
                </a:lnTo>
                <a:lnTo>
                  <a:pt x="12606" y="5504"/>
                </a:lnTo>
                <a:lnTo>
                  <a:pt x="12610" y="5508"/>
                </a:lnTo>
                <a:lnTo>
                  <a:pt x="12612" y="5508"/>
                </a:lnTo>
                <a:lnTo>
                  <a:pt x="12612" y="5506"/>
                </a:lnTo>
                <a:lnTo>
                  <a:pt x="12608" y="5498"/>
                </a:lnTo>
                <a:close/>
                <a:moveTo>
                  <a:pt x="12552" y="5494"/>
                </a:moveTo>
                <a:lnTo>
                  <a:pt x="12552" y="5494"/>
                </a:lnTo>
                <a:lnTo>
                  <a:pt x="12548" y="5490"/>
                </a:lnTo>
                <a:lnTo>
                  <a:pt x="12544" y="5490"/>
                </a:lnTo>
                <a:lnTo>
                  <a:pt x="12540" y="5492"/>
                </a:lnTo>
                <a:lnTo>
                  <a:pt x="12540" y="5502"/>
                </a:lnTo>
                <a:lnTo>
                  <a:pt x="12542" y="5508"/>
                </a:lnTo>
                <a:lnTo>
                  <a:pt x="12546" y="5512"/>
                </a:lnTo>
                <a:lnTo>
                  <a:pt x="12554" y="5516"/>
                </a:lnTo>
                <a:lnTo>
                  <a:pt x="12562" y="5516"/>
                </a:lnTo>
                <a:lnTo>
                  <a:pt x="12570" y="5516"/>
                </a:lnTo>
                <a:lnTo>
                  <a:pt x="12572" y="5518"/>
                </a:lnTo>
                <a:lnTo>
                  <a:pt x="12574" y="5520"/>
                </a:lnTo>
                <a:lnTo>
                  <a:pt x="12582" y="5522"/>
                </a:lnTo>
                <a:lnTo>
                  <a:pt x="12586" y="5522"/>
                </a:lnTo>
                <a:lnTo>
                  <a:pt x="12590" y="5520"/>
                </a:lnTo>
                <a:lnTo>
                  <a:pt x="12590" y="5518"/>
                </a:lnTo>
                <a:lnTo>
                  <a:pt x="12590" y="5516"/>
                </a:lnTo>
                <a:lnTo>
                  <a:pt x="12584" y="5508"/>
                </a:lnTo>
                <a:lnTo>
                  <a:pt x="12576" y="5500"/>
                </a:lnTo>
                <a:lnTo>
                  <a:pt x="12574" y="5496"/>
                </a:lnTo>
                <a:lnTo>
                  <a:pt x="12570" y="5496"/>
                </a:lnTo>
                <a:lnTo>
                  <a:pt x="12562" y="5496"/>
                </a:lnTo>
                <a:lnTo>
                  <a:pt x="12556" y="5496"/>
                </a:lnTo>
                <a:lnTo>
                  <a:pt x="12554" y="5496"/>
                </a:lnTo>
                <a:lnTo>
                  <a:pt x="12552" y="5494"/>
                </a:lnTo>
                <a:close/>
                <a:moveTo>
                  <a:pt x="12636" y="5548"/>
                </a:moveTo>
                <a:lnTo>
                  <a:pt x="12636" y="5548"/>
                </a:lnTo>
                <a:lnTo>
                  <a:pt x="12628" y="5546"/>
                </a:lnTo>
                <a:lnTo>
                  <a:pt x="12620" y="5540"/>
                </a:lnTo>
                <a:lnTo>
                  <a:pt x="12612" y="5538"/>
                </a:lnTo>
                <a:lnTo>
                  <a:pt x="12608" y="5538"/>
                </a:lnTo>
                <a:lnTo>
                  <a:pt x="12606" y="5538"/>
                </a:lnTo>
                <a:lnTo>
                  <a:pt x="12604" y="5540"/>
                </a:lnTo>
                <a:lnTo>
                  <a:pt x="12606" y="5542"/>
                </a:lnTo>
                <a:lnTo>
                  <a:pt x="12608" y="5544"/>
                </a:lnTo>
                <a:lnTo>
                  <a:pt x="12612" y="5546"/>
                </a:lnTo>
                <a:lnTo>
                  <a:pt x="12614" y="5548"/>
                </a:lnTo>
                <a:lnTo>
                  <a:pt x="12614" y="5552"/>
                </a:lnTo>
                <a:lnTo>
                  <a:pt x="12616" y="5554"/>
                </a:lnTo>
                <a:lnTo>
                  <a:pt x="12618" y="5558"/>
                </a:lnTo>
                <a:lnTo>
                  <a:pt x="12628" y="5564"/>
                </a:lnTo>
                <a:lnTo>
                  <a:pt x="12638" y="5566"/>
                </a:lnTo>
                <a:lnTo>
                  <a:pt x="12646" y="5568"/>
                </a:lnTo>
                <a:lnTo>
                  <a:pt x="12648" y="5568"/>
                </a:lnTo>
                <a:lnTo>
                  <a:pt x="12648" y="5564"/>
                </a:lnTo>
                <a:lnTo>
                  <a:pt x="12646" y="5558"/>
                </a:lnTo>
                <a:lnTo>
                  <a:pt x="12642" y="5552"/>
                </a:lnTo>
                <a:lnTo>
                  <a:pt x="12640" y="5548"/>
                </a:lnTo>
                <a:lnTo>
                  <a:pt x="12636" y="5548"/>
                </a:lnTo>
                <a:close/>
                <a:moveTo>
                  <a:pt x="12554" y="5600"/>
                </a:moveTo>
                <a:lnTo>
                  <a:pt x="12554" y="5600"/>
                </a:lnTo>
                <a:lnTo>
                  <a:pt x="12558" y="5604"/>
                </a:lnTo>
                <a:lnTo>
                  <a:pt x="12564" y="5610"/>
                </a:lnTo>
                <a:lnTo>
                  <a:pt x="12574" y="5614"/>
                </a:lnTo>
                <a:lnTo>
                  <a:pt x="12576" y="5616"/>
                </a:lnTo>
                <a:lnTo>
                  <a:pt x="12580" y="5614"/>
                </a:lnTo>
                <a:lnTo>
                  <a:pt x="12580" y="5612"/>
                </a:lnTo>
                <a:lnTo>
                  <a:pt x="12578" y="5610"/>
                </a:lnTo>
                <a:lnTo>
                  <a:pt x="12570" y="5602"/>
                </a:lnTo>
                <a:lnTo>
                  <a:pt x="12560" y="5598"/>
                </a:lnTo>
                <a:lnTo>
                  <a:pt x="12556" y="5598"/>
                </a:lnTo>
                <a:lnTo>
                  <a:pt x="12554" y="5600"/>
                </a:lnTo>
                <a:close/>
                <a:moveTo>
                  <a:pt x="12456" y="5426"/>
                </a:moveTo>
                <a:lnTo>
                  <a:pt x="12456" y="5426"/>
                </a:lnTo>
                <a:lnTo>
                  <a:pt x="12454" y="5426"/>
                </a:lnTo>
                <a:lnTo>
                  <a:pt x="12450" y="5428"/>
                </a:lnTo>
                <a:lnTo>
                  <a:pt x="12446" y="5434"/>
                </a:lnTo>
                <a:lnTo>
                  <a:pt x="12446" y="5442"/>
                </a:lnTo>
                <a:lnTo>
                  <a:pt x="12448" y="5444"/>
                </a:lnTo>
                <a:lnTo>
                  <a:pt x="12450" y="5444"/>
                </a:lnTo>
                <a:lnTo>
                  <a:pt x="12456" y="5442"/>
                </a:lnTo>
                <a:lnTo>
                  <a:pt x="12458" y="5444"/>
                </a:lnTo>
                <a:lnTo>
                  <a:pt x="12460" y="5448"/>
                </a:lnTo>
                <a:lnTo>
                  <a:pt x="12464" y="5454"/>
                </a:lnTo>
                <a:lnTo>
                  <a:pt x="12468" y="5454"/>
                </a:lnTo>
                <a:lnTo>
                  <a:pt x="12470" y="5452"/>
                </a:lnTo>
                <a:lnTo>
                  <a:pt x="12468" y="5446"/>
                </a:lnTo>
                <a:lnTo>
                  <a:pt x="12464" y="5440"/>
                </a:lnTo>
                <a:lnTo>
                  <a:pt x="12460" y="5436"/>
                </a:lnTo>
                <a:lnTo>
                  <a:pt x="12460" y="5432"/>
                </a:lnTo>
                <a:lnTo>
                  <a:pt x="12460" y="5428"/>
                </a:lnTo>
                <a:lnTo>
                  <a:pt x="12456" y="5426"/>
                </a:lnTo>
                <a:close/>
                <a:moveTo>
                  <a:pt x="12432" y="5420"/>
                </a:moveTo>
                <a:lnTo>
                  <a:pt x="12432" y="5420"/>
                </a:lnTo>
                <a:lnTo>
                  <a:pt x="12432" y="5426"/>
                </a:lnTo>
                <a:lnTo>
                  <a:pt x="12436" y="5432"/>
                </a:lnTo>
                <a:lnTo>
                  <a:pt x="12438" y="5434"/>
                </a:lnTo>
                <a:lnTo>
                  <a:pt x="12440" y="5434"/>
                </a:lnTo>
                <a:lnTo>
                  <a:pt x="12442" y="5432"/>
                </a:lnTo>
                <a:lnTo>
                  <a:pt x="12444" y="5428"/>
                </a:lnTo>
                <a:lnTo>
                  <a:pt x="12444" y="5426"/>
                </a:lnTo>
                <a:lnTo>
                  <a:pt x="12440" y="5420"/>
                </a:lnTo>
                <a:lnTo>
                  <a:pt x="12436" y="5418"/>
                </a:lnTo>
                <a:lnTo>
                  <a:pt x="12434" y="5418"/>
                </a:lnTo>
                <a:lnTo>
                  <a:pt x="12432" y="5420"/>
                </a:lnTo>
                <a:close/>
                <a:moveTo>
                  <a:pt x="12414" y="5408"/>
                </a:moveTo>
                <a:lnTo>
                  <a:pt x="12414" y="5408"/>
                </a:lnTo>
                <a:lnTo>
                  <a:pt x="12416" y="5412"/>
                </a:lnTo>
                <a:lnTo>
                  <a:pt x="12418" y="5418"/>
                </a:lnTo>
                <a:lnTo>
                  <a:pt x="12422" y="5420"/>
                </a:lnTo>
                <a:lnTo>
                  <a:pt x="12424" y="5420"/>
                </a:lnTo>
                <a:lnTo>
                  <a:pt x="12428" y="5418"/>
                </a:lnTo>
                <a:lnTo>
                  <a:pt x="12428" y="5416"/>
                </a:lnTo>
                <a:lnTo>
                  <a:pt x="12428" y="5414"/>
                </a:lnTo>
                <a:lnTo>
                  <a:pt x="12424" y="5408"/>
                </a:lnTo>
                <a:lnTo>
                  <a:pt x="12418" y="5406"/>
                </a:lnTo>
                <a:lnTo>
                  <a:pt x="12416" y="5406"/>
                </a:lnTo>
                <a:lnTo>
                  <a:pt x="12414" y="5408"/>
                </a:lnTo>
                <a:close/>
                <a:moveTo>
                  <a:pt x="12472" y="5456"/>
                </a:moveTo>
                <a:lnTo>
                  <a:pt x="12472" y="5456"/>
                </a:lnTo>
                <a:lnTo>
                  <a:pt x="12470" y="5460"/>
                </a:lnTo>
                <a:lnTo>
                  <a:pt x="12472" y="5464"/>
                </a:lnTo>
                <a:lnTo>
                  <a:pt x="12474" y="5464"/>
                </a:lnTo>
                <a:lnTo>
                  <a:pt x="12480" y="5464"/>
                </a:lnTo>
                <a:lnTo>
                  <a:pt x="12482" y="5462"/>
                </a:lnTo>
                <a:lnTo>
                  <a:pt x="12482" y="5460"/>
                </a:lnTo>
                <a:lnTo>
                  <a:pt x="12480" y="5456"/>
                </a:lnTo>
                <a:lnTo>
                  <a:pt x="12476" y="5454"/>
                </a:lnTo>
                <a:lnTo>
                  <a:pt x="12474" y="5454"/>
                </a:lnTo>
                <a:lnTo>
                  <a:pt x="12472" y="5456"/>
                </a:lnTo>
                <a:close/>
                <a:moveTo>
                  <a:pt x="12382" y="5382"/>
                </a:moveTo>
                <a:lnTo>
                  <a:pt x="12382" y="5382"/>
                </a:lnTo>
                <a:lnTo>
                  <a:pt x="12382" y="5384"/>
                </a:lnTo>
                <a:lnTo>
                  <a:pt x="12386" y="5386"/>
                </a:lnTo>
                <a:lnTo>
                  <a:pt x="12388" y="5386"/>
                </a:lnTo>
                <a:lnTo>
                  <a:pt x="12390" y="5384"/>
                </a:lnTo>
                <a:lnTo>
                  <a:pt x="12390" y="5380"/>
                </a:lnTo>
                <a:lnTo>
                  <a:pt x="12386" y="5378"/>
                </a:lnTo>
                <a:lnTo>
                  <a:pt x="12384" y="5378"/>
                </a:lnTo>
                <a:lnTo>
                  <a:pt x="12382" y="5382"/>
                </a:lnTo>
                <a:close/>
                <a:moveTo>
                  <a:pt x="12828" y="5768"/>
                </a:moveTo>
                <a:lnTo>
                  <a:pt x="12828" y="5768"/>
                </a:lnTo>
                <a:lnTo>
                  <a:pt x="12826" y="5762"/>
                </a:lnTo>
                <a:lnTo>
                  <a:pt x="12824" y="5758"/>
                </a:lnTo>
                <a:lnTo>
                  <a:pt x="12822" y="5756"/>
                </a:lnTo>
                <a:lnTo>
                  <a:pt x="12820" y="5754"/>
                </a:lnTo>
                <a:lnTo>
                  <a:pt x="12818" y="5756"/>
                </a:lnTo>
                <a:lnTo>
                  <a:pt x="12816" y="5758"/>
                </a:lnTo>
                <a:lnTo>
                  <a:pt x="12816" y="5762"/>
                </a:lnTo>
                <a:lnTo>
                  <a:pt x="12818" y="5766"/>
                </a:lnTo>
                <a:lnTo>
                  <a:pt x="12822" y="5776"/>
                </a:lnTo>
                <a:lnTo>
                  <a:pt x="12822" y="5780"/>
                </a:lnTo>
                <a:lnTo>
                  <a:pt x="12822" y="5786"/>
                </a:lnTo>
                <a:lnTo>
                  <a:pt x="12822" y="5792"/>
                </a:lnTo>
                <a:lnTo>
                  <a:pt x="12826" y="5800"/>
                </a:lnTo>
                <a:lnTo>
                  <a:pt x="12828" y="5804"/>
                </a:lnTo>
                <a:lnTo>
                  <a:pt x="12830" y="5806"/>
                </a:lnTo>
                <a:lnTo>
                  <a:pt x="12838" y="5804"/>
                </a:lnTo>
                <a:lnTo>
                  <a:pt x="12842" y="5802"/>
                </a:lnTo>
                <a:lnTo>
                  <a:pt x="12844" y="5800"/>
                </a:lnTo>
                <a:lnTo>
                  <a:pt x="12846" y="5798"/>
                </a:lnTo>
                <a:lnTo>
                  <a:pt x="12846" y="5794"/>
                </a:lnTo>
                <a:lnTo>
                  <a:pt x="12844" y="5786"/>
                </a:lnTo>
                <a:lnTo>
                  <a:pt x="12840" y="5776"/>
                </a:lnTo>
                <a:lnTo>
                  <a:pt x="12838" y="5772"/>
                </a:lnTo>
                <a:lnTo>
                  <a:pt x="12836" y="5770"/>
                </a:lnTo>
                <a:lnTo>
                  <a:pt x="12834" y="5774"/>
                </a:lnTo>
                <a:lnTo>
                  <a:pt x="12832" y="5776"/>
                </a:lnTo>
                <a:lnTo>
                  <a:pt x="12828" y="5768"/>
                </a:lnTo>
                <a:close/>
                <a:moveTo>
                  <a:pt x="12844" y="5822"/>
                </a:moveTo>
                <a:lnTo>
                  <a:pt x="12844" y="5822"/>
                </a:lnTo>
                <a:lnTo>
                  <a:pt x="12844" y="5828"/>
                </a:lnTo>
                <a:lnTo>
                  <a:pt x="12850" y="5832"/>
                </a:lnTo>
                <a:lnTo>
                  <a:pt x="12852" y="5834"/>
                </a:lnTo>
                <a:lnTo>
                  <a:pt x="12854" y="5836"/>
                </a:lnTo>
                <a:lnTo>
                  <a:pt x="12856" y="5842"/>
                </a:lnTo>
                <a:lnTo>
                  <a:pt x="12858" y="5848"/>
                </a:lnTo>
                <a:lnTo>
                  <a:pt x="12862" y="5848"/>
                </a:lnTo>
                <a:lnTo>
                  <a:pt x="12866" y="5848"/>
                </a:lnTo>
                <a:lnTo>
                  <a:pt x="12870" y="5844"/>
                </a:lnTo>
                <a:lnTo>
                  <a:pt x="12868" y="5840"/>
                </a:lnTo>
                <a:lnTo>
                  <a:pt x="12866" y="5834"/>
                </a:lnTo>
                <a:lnTo>
                  <a:pt x="12862" y="5828"/>
                </a:lnTo>
                <a:lnTo>
                  <a:pt x="12856" y="5822"/>
                </a:lnTo>
                <a:lnTo>
                  <a:pt x="12850" y="5820"/>
                </a:lnTo>
                <a:lnTo>
                  <a:pt x="12846" y="5820"/>
                </a:lnTo>
                <a:lnTo>
                  <a:pt x="12844" y="5822"/>
                </a:lnTo>
                <a:close/>
                <a:moveTo>
                  <a:pt x="12888" y="5902"/>
                </a:moveTo>
                <a:lnTo>
                  <a:pt x="12888" y="5902"/>
                </a:lnTo>
                <a:lnTo>
                  <a:pt x="12886" y="5906"/>
                </a:lnTo>
                <a:lnTo>
                  <a:pt x="12888" y="5910"/>
                </a:lnTo>
                <a:lnTo>
                  <a:pt x="12892" y="5912"/>
                </a:lnTo>
                <a:lnTo>
                  <a:pt x="12898" y="5912"/>
                </a:lnTo>
                <a:lnTo>
                  <a:pt x="12900" y="5912"/>
                </a:lnTo>
                <a:lnTo>
                  <a:pt x="12902" y="5910"/>
                </a:lnTo>
                <a:lnTo>
                  <a:pt x="12898" y="5904"/>
                </a:lnTo>
                <a:lnTo>
                  <a:pt x="12892" y="5900"/>
                </a:lnTo>
                <a:lnTo>
                  <a:pt x="12890" y="5898"/>
                </a:lnTo>
                <a:lnTo>
                  <a:pt x="12888" y="5902"/>
                </a:lnTo>
                <a:close/>
                <a:moveTo>
                  <a:pt x="12890" y="5864"/>
                </a:moveTo>
                <a:lnTo>
                  <a:pt x="12890" y="5864"/>
                </a:lnTo>
                <a:lnTo>
                  <a:pt x="12892" y="5862"/>
                </a:lnTo>
                <a:lnTo>
                  <a:pt x="12888" y="5854"/>
                </a:lnTo>
                <a:lnTo>
                  <a:pt x="12886" y="5852"/>
                </a:lnTo>
                <a:lnTo>
                  <a:pt x="12884" y="5852"/>
                </a:lnTo>
                <a:lnTo>
                  <a:pt x="12882" y="5856"/>
                </a:lnTo>
                <a:lnTo>
                  <a:pt x="12884" y="5860"/>
                </a:lnTo>
                <a:lnTo>
                  <a:pt x="12886" y="5862"/>
                </a:lnTo>
                <a:lnTo>
                  <a:pt x="12890" y="5864"/>
                </a:lnTo>
                <a:close/>
                <a:moveTo>
                  <a:pt x="12876" y="5836"/>
                </a:moveTo>
                <a:lnTo>
                  <a:pt x="12876" y="5836"/>
                </a:lnTo>
                <a:lnTo>
                  <a:pt x="12880" y="5840"/>
                </a:lnTo>
                <a:lnTo>
                  <a:pt x="12884" y="5840"/>
                </a:lnTo>
                <a:lnTo>
                  <a:pt x="12888" y="5838"/>
                </a:lnTo>
                <a:lnTo>
                  <a:pt x="12888" y="5832"/>
                </a:lnTo>
                <a:lnTo>
                  <a:pt x="12886" y="5830"/>
                </a:lnTo>
                <a:lnTo>
                  <a:pt x="12884" y="5828"/>
                </a:lnTo>
                <a:lnTo>
                  <a:pt x="12878" y="5828"/>
                </a:lnTo>
                <a:lnTo>
                  <a:pt x="12876" y="5832"/>
                </a:lnTo>
                <a:lnTo>
                  <a:pt x="12876" y="5834"/>
                </a:lnTo>
                <a:lnTo>
                  <a:pt x="12876" y="5836"/>
                </a:lnTo>
                <a:close/>
                <a:moveTo>
                  <a:pt x="12866" y="5796"/>
                </a:moveTo>
                <a:lnTo>
                  <a:pt x="12866" y="5796"/>
                </a:lnTo>
                <a:lnTo>
                  <a:pt x="12874" y="5792"/>
                </a:lnTo>
                <a:lnTo>
                  <a:pt x="12876" y="5790"/>
                </a:lnTo>
                <a:lnTo>
                  <a:pt x="12878" y="5788"/>
                </a:lnTo>
                <a:lnTo>
                  <a:pt x="12878" y="5786"/>
                </a:lnTo>
                <a:lnTo>
                  <a:pt x="12872" y="5786"/>
                </a:lnTo>
                <a:lnTo>
                  <a:pt x="12868" y="5788"/>
                </a:lnTo>
                <a:lnTo>
                  <a:pt x="12864" y="5792"/>
                </a:lnTo>
                <a:lnTo>
                  <a:pt x="12864" y="5794"/>
                </a:lnTo>
                <a:lnTo>
                  <a:pt x="12866" y="5796"/>
                </a:lnTo>
                <a:close/>
                <a:moveTo>
                  <a:pt x="12918" y="5954"/>
                </a:moveTo>
                <a:lnTo>
                  <a:pt x="12918" y="5954"/>
                </a:lnTo>
                <a:lnTo>
                  <a:pt x="12918" y="5956"/>
                </a:lnTo>
                <a:lnTo>
                  <a:pt x="12918" y="5960"/>
                </a:lnTo>
                <a:lnTo>
                  <a:pt x="12920" y="5966"/>
                </a:lnTo>
                <a:lnTo>
                  <a:pt x="12926" y="5970"/>
                </a:lnTo>
                <a:lnTo>
                  <a:pt x="12928" y="5970"/>
                </a:lnTo>
                <a:lnTo>
                  <a:pt x="12930" y="5970"/>
                </a:lnTo>
                <a:lnTo>
                  <a:pt x="12932" y="5968"/>
                </a:lnTo>
                <a:lnTo>
                  <a:pt x="12932" y="5964"/>
                </a:lnTo>
                <a:lnTo>
                  <a:pt x="12930" y="5956"/>
                </a:lnTo>
                <a:lnTo>
                  <a:pt x="12924" y="5952"/>
                </a:lnTo>
                <a:lnTo>
                  <a:pt x="12922" y="5952"/>
                </a:lnTo>
                <a:lnTo>
                  <a:pt x="12918" y="5954"/>
                </a:lnTo>
                <a:close/>
                <a:moveTo>
                  <a:pt x="12928" y="5988"/>
                </a:moveTo>
                <a:lnTo>
                  <a:pt x="12928" y="5988"/>
                </a:lnTo>
                <a:lnTo>
                  <a:pt x="12926" y="5990"/>
                </a:lnTo>
                <a:lnTo>
                  <a:pt x="12926" y="5992"/>
                </a:lnTo>
                <a:lnTo>
                  <a:pt x="12928" y="5998"/>
                </a:lnTo>
                <a:lnTo>
                  <a:pt x="12932" y="6004"/>
                </a:lnTo>
                <a:lnTo>
                  <a:pt x="12936" y="6006"/>
                </a:lnTo>
                <a:lnTo>
                  <a:pt x="12938" y="6004"/>
                </a:lnTo>
                <a:lnTo>
                  <a:pt x="12938" y="6000"/>
                </a:lnTo>
                <a:lnTo>
                  <a:pt x="12936" y="5994"/>
                </a:lnTo>
                <a:lnTo>
                  <a:pt x="12932" y="5988"/>
                </a:lnTo>
                <a:lnTo>
                  <a:pt x="12930" y="5986"/>
                </a:lnTo>
                <a:lnTo>
                  <a:pt x="12928" y="5988"/>
                </a:lnTo>
                <a:close/>
                <a:moveTo>
                  <a:pt x="12874" y="6102"/>
                </a:moveTo>
                <a:lnTo>
                  <a:pt x="12874" y="6102"/>
                </a:lnTo>
                <a:lnTo>
                  <a:pt x="12876" y="6104"/>
                </a:lnTo>
                <a:lnTo>
                  <a:pt x="12878" y="6106"/>
                </a:lnTo>
                <a:lnTo>
                  <a:pt x="12882" y="6104"/>
                </a:lnTo>
                <a:lnTo>
                  <a:pt x="12884" y="6100"/>
                </a:lnTo>
                <a:lnTo>
                  <a:pt x="12884" y="6096"/>
                </a:lnTo>
                <a:lnTo>
                  <a:pt x="12884" y="6092"/>
                </a:lnTo>
                <a:lnTo>
                  <a:pt x="12880" y="6090"/>
                </a:lnTo>
                <a:lnTo>
                  <a:pt x="12878" y="6088"/>
                </a:lnTo>
                <a:lnTo>
                  <a:pt x="12876" y="6088"/>
                </a:lnTo>
                <a:lnTo>
                  <a:pt x="12874" y="6088"/>
                </a:lnTo>
                <a:lnTo>
                  <a:pt x="12872" y="6094"/>
                </a:lnTo>
                <a:lnTo>
                  <a:pt x="12874" y="6102"/>
                </a:lnTo>
                <a:close/>
                <a:moveTo>
                  <a:pt x="12842" y="6076"/>
                </a:moveTo>
                <a:lnTo>
                  <a:pt x="12842" y="6076"/>
                </a:lnTo>
                <a:lnTo>
                  <a:pt x="12848" y="6078"/>
                </a:lnTo>
                <a:lnTo>
                  <a:pt x="12852" y="6078"/>
                </a:lnTo>
                <a:lnTo>
                  <a:pt x="12854" y="6078"/>
                </a:lnTo>
                <a:lnTo>
                  <a:pt x="12856" y="6076"/>
                </a:lnTo>
                <a:lnTo>
                  <a:pt x="12856" y="6070"/>
                </a:lnTo>
                <a:lnTo>
                  <a:pt x="12854" y="6062"/>
                </a:lnTo>
                <a:lnTo>
                  <a:pt x="12848" y="6058"/>
                </a:lnTo>
                <a:lnTo>
                  <a:pt x="12842" y="6056"/>
                </a:lnTo>
                <a:lnTo>
                  <a:pt x="12838" y="6058"/>
                </a:lnTo>
                <a:lnTo>
                  <a:pt x="12840" y="6060"/>
                </a:lnTo>
                <a:lnTo>
                  <a:pt x="12842" y="6062"/>
                </a:lnTo>
                <a:lnTo>
                  <a:pt x="12842" y="6064"/>
                </a:lnTo>
                <a:lnTo>
                  <a:pt x="12840" y="6068"/>
                </a:lnTo>
                <a:lnTo>
                  <a:pt x="12838" y="6072"/>
                </a:lnTo>
                <a:lnTo>
                  <a:pt x="12840" y="6074"/>
                </a:lnTo>
                <a:lnTo>
                  <a:pt x="12842" y="6076"/>
                </a:lnTo>
                <a:close/>
                <a:moveTo>
                  <a:pt x="12794" y="6104"/>
                </a:moveTo>
                <a:lnTo>
                  <a:pt x="12794" y="6104"/>
                </a:lnTo>
                <a:lnTo>
                  <a:pt x="12790" y="6100"/>
                </a:lnTo>
                <a:lnTo>
                  <a:pt x="12786" y="6098"/>
                </a:lnTo>
                <a:lnTo>
                  <a:pt x="12786" y="6100"/>
                </a:lnTo>
                <a:lnTo>
                  <a:pt x="12766" y="6082"/>
                </a:lnTo>
                <a:lnTo>
                  <a:pt x="12764" y="6076"/>
                </a:lnTo>
                <a:lnTo>
                  <a:pt x="12760" y="6070"/>
                </a:lnTo>
                <a:lnTo>
                  <a:pt x="12746" y="6058"/>
                </a:lnTo>
                <a:lnTo>
                  <a:pt x="12730" y="6046"/>
                </a:lnTo>
                <a:lnTo>
                  <a:pt x="12720" y="6038"/>
                </a:lnTo>
                <a:lnTo>
                  <a:pt x="12720" y="6044"/>
                </a:lnTo>
                <a:lnTo>
                  <a:pt x="12714" y="6036"/>
                </a:lnTo>
                <a:lnTo>
                  <a:pt x="12710" y="6032"/>
                </a:lnTo>
                <a:lnTo>
                  <a:pt x="12708" y="6032"/>
                </a:lnTo>
                <a:lnTo>
                  <a:pt x="12710" y="6040"/>
                </a:lnTo>
                <a:lnTo>
                  <a:pt x="12722" y="6060"/>
                </a:lnTo>
                <a:lnTo>
                  <a:pt x="12722" y="6064"/>
                </a:lnTo>
                <a:lnTo>
                  <a:pt x="12724" y="6064"/>
                </a:lnTo>
                <a:lnTo>
                  <a:pt x="12722" y="6066"/>
                </a:lnTo>
                <a:lnTo>
                  <a:pt x="12734" y="6076"/>
                </a:lnTo>
                <a:lnTo>
                  <a:pt x="12740" y="6080"/>
                </a:lnTo>
                <a:lnTo>
                  <a:pt x="12746" y="6094"/>
                </a:lnTo>
                <a:lnTo>
                  <a:pt x="12748" y="6092"/>
                </a:lnTo>
                <a:lnTo>
                  <a:pt x="12750" y="6098"/>
                </a:lnTo>
                <a:lnTo>
                  <a:pt x="12752" y="6098"/>
                </a:lnTo>
                <a:lnTo>
                  <a:pt x="12758" y="6104"/>
                </a:lnTo>
                <a:lnTo>
                  <a:pt x="12764" y="6108"/>
                </a:lnTo>
                <a:lnTo>
                  <a:pt x="12772" y="6114"/>
                </a:lnTo>
                <a:lnTo>
                  <a:pt x="12780" y="6120"/>
                </a:lnTo>
                <a:lnTo>
                  <a:pt x="12788" y="6126"/>
                </a:lnTo>
                <a:lnTo>
                  <a:pt x="12806" y="6136"/>
                </a:lnTo>
                <a:lnTo>
                  <a:pt x="12806" y="6140"/>
                </a:lnTo>
                <a:lnTo>
                  <a:pt x="12806" y="6142"/>
                </a:lnTo>
                <a:lnTo>
                  <a:pt x="12824" y="6138"/>
                </a:lnTo>
                <a:lnTo>
                  <a:pt x="12828" y="6136"/>
                </a:lnTo>
                <a:lnTo>
                  <a:pt x="12828" y="6134"/>
                </a:lnTo>
                <a:lnTo>
                  <a:pt x="12818" y="6126"/>
                </a:lnTo>
                <a:lnTo>
                  <a:pt x="12794" y="6104"/>
                </a:lnTo>
                <a:close/>
                <a:moveTo>
                  <a:pt x="10286" y="4978"/>
                </a:moveTo>
                <a:lnTo>
                  <a:pt x="10286" y="4978"/>
                </a:lnTo>
                <a:lnTo>
                  <a:pt x="10288" y="4980"/>
                </a:lnTo>
                <a:lnTo>
                  <a:pt x="10290" y="4980"/>
                </a:lnTo>
                <a:lnTo>
                  <a:pt x="10294" y="4978"/>
                </a:lnTo>
                <a:lnTo>
                  <a:pt x="10298" y="4976"/>
                </a:lnTo>
                <a:lnTo>
                  <a:pt x="10300" y="4974"/>
                </a:lnTo>
                <a:lnTo>
                  <a:pt x="10296" y="4972"/>
                </a:lnTo>
                <a:lnTo>
                  <a:pt x="10290" y="4972"/>
                </a:lnTo>
                <a:lnTo>
                  <a:pt x="10286" y="4974"/>
                </a:lnTo>
                <a:lnTo>
                  <a:pt x="10286" y="4976"/>
                </a:lnTo>
                <a:lnTo>
                  <a:pt x="10286" y="4978"/>
                </a:lnTo>
                <a:close/>
                <a:moveTo>
                  <a:pt x="10310" y="4974"/>
                </a:moveTo>
                <a:lnTo>
                  <a:pt x="10310" y="4974"/>
                </a:lnTo>
                <a:lnTo>
                  <a:pt x="10304" y="4978"/>
                </a:lnTo>
                <a:lnTo>
                  <a:pt x="10300" y="4982"/>
                </a:lnTo>
                <a:lnTo>
                  <a:pt x="10298" y="4984"/>
                </a:lnTo>
                <a:lnTo>
                  <a:pt x="10294" y="4986"/>
                </a:lnTo>
                <a:lnTo>
                  <a:pt x="10296" y="4990"/>
                </a:lnTo>
                <a:lnTo>
                  <a:pt x="10298" y="4990"/>
                </a:lnTo>
                <a:lnTo>
                  <a:pt x="10302" y="4990"/>
                </a:lnTo>
                <a:lnTo>
                  <a:pt x="10308" y="4996"/>
                </a:lnTo>
                <a:lnTo>
                  <a:pt x="10306" y="4996"/>
                </a:lnTo>
                <a:lnTo>
                  <a:pt x="10304" y="4996"/>
                </a:lnTo>
                <a:lnTo>
                  <a:pt x="10302" y="4998"/>
                </a:lnTo>
                <a:lnTo>
                  <a:pt x="10302" y="5000"/>
                </a:lnTo>
                <a:lnTo>
                  <a:pt x="10306" y="5004"/>
                </a:lnTo>
                <a:lnTo>
                  <a:pt x="10308" y="5004"/>
                </a:lnTo>
                <a:lnTo>
                  <a:pt x="10310" y="5002"/>
                </a:lnTo>
                <a:lnTo>
                  <a:pt x="10308" y="4998"/>
                </a:lnTo>
                <a:lnTo>
                  <a:pt x="10308" y="4996"/>
                </a:lnTo>
                <a:lnTo>
                  <a:pt x="10322" y="5008"/>
                </a:lnTo>
                <a:lnTo>
                  <a:pt x="10324" y="5006"/>
                </a:lnTo>
                <a:lnTo>
                  <a:pt x="10326" y="5002"/>
                </a:lnTo>
                <a:lnTo>
                  <a:pt x="10328" y="4996"/>
                </a:lnTo>
                <a:lnTo>
                  <a:pt x="10326" y="4988"/>
                </a:lnTo>
                <a:lnTo>
                  <a:pt x="10326" y="4982"/>
                </a:lnTo>
                <a:lnTo>
                  <a:pt x="10322" y="4976"/>
                </a:lnTo>
                <a:lnTo>
                  <a:pt x="10316" y="4972"/>
                </a:lnTo>
                <a:lnTo>
                  <a:pt x="10310" y="4974"/>
                </a:lnTo>
                <a:close/>
                <a:moveTo>
                  <a:pt x="8358" y="3706"/>
                </a:moveTo>
                <a:lnTo>
                  <a:pt x="8358" y="3706"/>
                </a:lnTo>
                <a:lnTo>
                  <a:pt x="8356" y="3708"/>
                </a:lnTo>
                <a:lnTo>
                  <a:pt x="8354" y="3710"/>
                </a:lnTo>
                <a:lnTo>
                  <a:pt x="8346" y="3714"/>
                </a:lnTo>
                <a:lnTo>
                  <a:pt x="8340" y="3718"/>
                </a:lnTo>
                <a:lnTo>
                  <a:pt x="8338" y="3720"/>
                </a:lnTo>
                <a:lnTo>
                  <a:pt x="8338" y="3722"/>
                </a:lnTo>
                <a:lnTo>
                  <a:pt x="8340" y="3722"/>
                </a:lnTo>
                <a:lnTo>
                  <a:pt x="8344" y="3722"/>
                </a:lnTo>
                <a:lnTo>
                  <a:pt x="8352" y="3720"/>
                </a:lnTo>
                <a:lnTo>
                  <a:pt x="8364" y="3712"/>
                </a:lnTo>
                <a:lnTo>
                  <a:pt x="8374" y="3704"/>
                </a:lnTo>
                <a:lnTo>
                  <a:pt x="8374" y="3702"/>
                </a:lnTo>
                <a:lnTo>
                  <a:pt x="8374" y="3700"/>
                </a:lnTo>
                <a:lnTo>
                  <a:pt x="8368" y="3700"/>
                </a:lnTo>
                <a:lnTo>
                  <a:pt x="8358" y="3706"/>
                </a:lnTo>
                <a:close/>
                <a:moveTo>
                  <a:pt x="8050" y="3552"/>
                </a:moveTo>
                <a:lnTo>
                  <a:pt x="8050" y="3552"/>
                </a:lnTo>
                <a:lnTo>
                  <a:pt x="8050" y="3556"/>
                </a:lnTo>
                <a:lnTo>
                  <a:pt x="8050" y="3562"/>
                </a:lnTo>
                <a:lnTo>
                  <a:pt x="8054" y="3566"/>
                </a:lnTo>
                <a:lnTo>
                  <a:pt x="8056" y="3566"/>
                </a:lnTo>
                <a:lnTo>
                  <a:pt x="8056" y="3562"/>
                </a:lnTo>
                <a:lnTo>
                  <a:pt x="8056" y="3556"/>
                </a:lnTo>
                <a:lnTo>
                  <a:pt x="8052" y="3552"/>
                </a:lnTo>
                <a:lnTo>
                  <a:pt x="8050" y="3552"/>
                </a:lnTo>
                <a:close/>
                <a:moveTo>
                  <a:pt x="7034" y="3210"/>
                </a:moveTo>
                <a:lnTo>
                  <a:pt x="7034" y="3210"/>
                </a:lnTo>
                <a:lnTo>
                  <a:pt x="7032" y="3208"/>
                </a:lnTo>
                <a:lnTo>
                  <a:pt x="7030" y="3210"/>
                </a:lnTo>
                <a:lnTo>
                  <a:pt x="7030" y="3214"/>
                </a:lnTo>
                <a:lnTo>
                  <a:pt x="7032" y="3220"/>
                </a:lnTo>
                <a:lnTo>
                  <a:pt x="7036" y="3222"/>
                </a:lnTo>
                <a:lnTo>
                  <a:pt x="7038" y="3220"/>
                </a:lnTo>
                <a:lnTo>
                  <a:pt x="7036" y="3214"/>
                </a:lnTo>
                <a:lnTo>
                  <a:pt x="7034" y="3210"/>
                </a:lnTo>
                <a:close/>
                <a:moveTo>
                  <a:pt x="7154" y="3110"/>
                </a:moveTo>
                <a:lnTo>
                  <a:pt x="7154" y="3110"/>
                </a:lnTo>
                <a:lnTo>
                  <a:pt x="7158" y="3108"/>
                </a:lnTo>
                <a:lnTo>
                  <a:pt x="7160" y="3104"/>
                </a:lnTo>
                <a:lnTo>
                  <a:pt x="7162" y="3100"/>
                </a:lnTo>
                <a:lnTo>
                  <a:pt x="7160" y="3094"/>
                </a:lnTo>
                <a:lnTo>
                  <a:pt x="7160" y="3090"/>
                </a:lnTo>
                <a:lnTo>
                  <a:pt x="7158" y="3088"/>
                </a:lnTo>
                <a:lnTo>
                  <a:pt x="7154" y="3086"/>
                </a:lnTo>
                <a:lnTo>
                  <a:pt x="7150" y="3088"/>
                </a:lnTo>
                <a:lnTo>
                  <a:pt x="7148" y="3090"/>
                </a:lnTo>
                <a:lnTo>
                  <a:pt x="7148" y="3092"/>
                </a:lnTo>
                <a:lnTo>
                  <a:pt x="7152" y="3096"/>
                </a:lnTo>
                <a:lnTo>
                  <a:pt x="7152" y="3100"/>
                </a:lnTo>
                <a:lnTo>
                  <a:pt x="7150" y="3106"/>
                </a:lnTo>
                <a:lnTo>
                  <a:pt x="7150" y="3110"/>
                </a:lnTo>
                <a:lnTo>
                  <a:pt x="7152" y="3112"/>
                </a:lnTo>
                <a:lnTo>
                  <a:pt x="7154" y="3110"/>
                </a:lnTo>
                <a:close/>
                <a:moveTo>
                  <a:pt x="7226" y="3234"/>
                </a:moveTo>
                <a:lnTo>
                  <a:pt x="7226" y="3234"/>
                </a:lnTo>
                <a:lnTo>
                  <a:pt x="7228" y="3234"/>
                </a:lnTo>
                <a:lnTo>
                  <a:pt x="7232" y="3232"/>
                </a:lnTo>
                <a:lnTo>
                  <a:pt x="7238" y="3222"/>
                </a:lnTo>
                <a:lnTo>
                  <a:pt x="7244" y="3210"/>
                </a:lnTo>
                <a:lnTo>
                  <a:pt x="7244" y="3206"/>
                </a:lnTo>
                <a:lnTo>
                  <a:pt x="7244" y="3204"/>
                </a:lnTo>
                <a:lnTo>
                  <a:pt x="7242" y="3204"/>
                </a:lnTo>
                <a:lnTo>
                  <a:pt x="7238" y="3204"/>
                </a:lnTo>
                <a:lnTo>
                  <a:pt x="7230" y="3208"/>
                </a:lnTo>
                <a:lnTo>
                  <a:pt x="7224" y="3214"/>
                </a:lnTo>
                <a:lnTo>
                  <a:pt x="7222" y="3218"/>
                </a:lnTo>
                <a:lnTo>
                  <a:pt x="7224" y="3220"/>
                </a:lnTo>
                <a:lnTo>
                  <a:pt x="7224" y="3224"/>
                </a:lnTo>
                <a:lnTo>
                  <a:pt x="7224" y="3226"/>
                </a:lnTo>
                <a:lnTo>
                  <a:pt x="7224" y="3230"/>
                </a:lnTo>
                <a:lnTo>
                  <a:pt x="7226" y="3234"/>
                </a:lnTo>
                <a:close/>
                <a:moveTo>
                  <a:pt x="7168" y="3044"/>
                </a:moveTo>
                <a:lnTo>
                  <a:pt x="7168" y="3044"/>
                </a:lnTo>
                <a:lnTo>
                  <a:pt x="7166" y="3042"/>
                </a:lnTo>
                <a:lnTo>
                  <a:pt x="7162" y="3044"/>
                </a:lnTo>
                <a:lnTo>
                  <a:pt x="7152" y="3048"/>
                </a:lnTo>
                <a:lnTo>
                  <a:pt x="7150" y="3050"/>
                </a:lnTo>
                <a:lnTo>
                  <a:pt x="7148" y="3052"/>
                </a:lnTo>
                <a:lnTo>
                  <a:pt x="7150" y="3056"/>
                </a:lnTo>
                <a:lnTo>
                  <a:pt x="7156" y="3060"/>
                </a:lnTo>
                <a:lnTo>
                  <a:pt x="7166" y="3064"/>
                </a:lnTo>
                <a:lnTo>
                  <a:pt x="7170" y="3066"/>
                </a:lnTo>
                <a:lnTo>
                  <a:pt x="7176" y="3064"/>
                </a:lnTo>
                <a:lnTo>
                  <a:pt x="7178" y="3062"/>
                </a:lnTo>
                <a:lnTo>
                  <a:pt x="7178" y="3060"/>
                </a:lnTo>
                <a:lnTo>
                  <a:pt x="7178" y="3058"/>
                </a:lnTo>
                <a:lnTo>
                  <a:pt x="7176" y="3054"/>
                </a:lnTo>
                <a:lnTo>
                  <a:pt x="7172" y="3050"/>
                </a:lnTo>
                <a:lnTo>
                  <a:pt x="7170" y="3048"/>
                </a:lnTo>
                <a:lnTo>
                  <a:pt x="7170" y="3046"/>
                </a:lnTo>
                <a:lnTo>
                  <a:pt x="7168" y="3044"/>
                </a:lnTo>
                <a:close/>
                <a:moveTo>
                  <a:pt x="7100" y="2966"/>
                </a:moveTo>
                <a:lnTo>
                  <a:pt x="7100" y="2966"/>
                </a:lnTo>
                <a:lnTo>
                  <a:pt x="7096" y="2968"/>
                </a:lnTo>
                <a:lnTo>
                  <a:pt x="7094" y="2970"/>
                </a:lnTo>
                <a:lnTo>
                  <a:pt x="7096" y="2974"/>
                </a:lnTo>
                <a:lnTo>
                  <a:pt x="7098" y="2976"/>
                </a:lnTo>
                <a:lnTo>
                  <a:pt x="7100" y="2978"/>
                </a:lnTo>
                <a:lnTo>
                  <a:pt x="7102" y="2976"/>
                </a:lnTo>
                <a:lnTo>
                  <a:pt x="7104" y="2972"/>
                </a:lnTo>
                <a:lnTo>
                  <a:pt x="7104" y="2968"/>
                </a:lnTo>
                <a:lnTo>
                  <a:pt x="7102" y="2966"/>
                </a:lnTo>
                <a:lnTo>
                  <a:pt x="7100" y="2966"/>
                </a:lnTo>
                <a:close/>
                <a:moveTo>
                  <a:pt x="6938" y="3124"/>
                </a:moveTo>
                <a:lnTo>
                  <a:pt x="6938" y="3124"/>
                </a:lnTo>
                <a:lnTo>
                  <a:pt x="6938" y="3126"/>
                </a:lnTo>
                <a:lnTo>
                  <a:pt x="6940" y="3132"/>
                </a:lnTo>
                <a:lnTo>
                  <a:pt x="6944" y="3136"/>
                </a:lnTo>
                <a:lnTo>
                  <a:pt x="6950" y="3136"/>
                </a:lnTo>
                <a:lnTo>
                  <a:pt x="6952" y="3136"/>
                </a:lnTo>
                <a:lnTo>
                  <a:pt x="6952" y="3134"/>
                </a:lnTo>
                <a:lnTo>
                  <a:pt x="6948" y="3128"/>
                </a:lnTo>
                <a:lnTo>
                  <a:pt x="6942" y="3124"/>
                </a:lnTo>
                <a:lnTo>
                  <a:pt x="6938" y="3124"/>
                </a:lnTo>
                <a:close/>
                <a:moveTo>
                  <a:pt x="7062" y="3248"/>
                </a:moveTo>
                <a:lnTo>
                  <a:pt x="7062" y="3248"/>
                </a:lnTo>
                <a:lnTo>
                  <a:pt x="7060" y="3252"/>
                </a:lnTo>
                <a:lnTo>
                  <a:pt x="7058" y="3252"/>
                </a:lnTo>
                <a:lnTo>
                  <a:pt x="7056" y="3256"/>
                </a:lnTo>
                <a:lnTo>
                  <a:pt x="7056" y="3264"/>
                </a:lnTo>
                <a:lnTo>
                  <a:pt x="7058" y="3268"/>
                </a:lnTo>
                <a:lnTo>
                  <a:pt x="7060" y="3270"/>
                </a:lnTo>
                <a:lnTo>
                  <a:pt x="7072" y="3270"/>
                </a:lnTo>
                <a:lnTo>
                  <a:pt x="7086" y="3272"/>
                </a:lnTo>
                <a:lnTo>
                  <a:pt x="7094" y="3274"/>
                </a:lnTo>
                <a:lnTo>
                  <a:pt x="7102" y="3278"/>
                </a:lnTo>
                <a:lnTo>
                  <a:pt x="7106" y="3282"/>
                </a:lnTo>
                <a:lnTo>
                  <a:pt x="7112" y="3284"/>
                </a:lnTo>
                <a:lnTo>
                  <a:pt x="7124" y="3284"/>
                </a:lnTo>
                <a:lnTo>
                  <a:pt x="7136" y="3282"/>
                </a:lnTo>
                <a:lnTo>
                  <a:pt x="7152" y="3280"/>
                </a:lnTo>
                <a:lnTo>
                  <a:pt x="7160" y="3280"/>
                </a:lnTo>
                <a:lnTo>
                  <a:pt x="7164" y="3278"/>
                </a:lnTo>
                <a:lnTo>
                  <a:pt x="7168" y="3274"/>
                </a:lnTo>
                <a:lnTo>
                  <a:pt x="7168" y="3272"/>
                </a:lnTo>
                <a:lnTo>
                  <a:pt x="7166" y="3270"/>
                </a:lnTo>
                <a:lnTo>
                  <a:pt x="7164" y="3268"/>
                </a:lnTo>
                <a:lnTo>
                  <a:pt x="7158" y="3268"/>
                </a:lnTo>
                <a:lnTo>
                  <a:pt x="7152" y="3272"/>
                </a:lnTo>
                <a:lnTo>
                  <a:pt x="7148" y="3274"/>
                </a:lnTo>
                <a:lnTo>
                  <a:pt x="7146" y="3274"/>
                </a:lnTo>
                <a:lnTo>
                  <a:pt x="7146" y="3270"/>
                </a:lnTo>
                <a:lnTo>
                  <a:pt x="7144" y="3266"/>
                </a:lnTo>
                <a:lnTo>
                  <a:pt x="7142" y="3264"/>
                </a:lnTo>
                <a:lnTo>
                  <a:pt x="7136" y="3264"/>
                </a:lnTo>
                <a:lnTo>
                  <a:pt x="7130" y="3264"/>
                </a:lnTo>
                <a:lnTo>
                  <a:pt x="7126" y="3264"/>
                </a:lnTo>
                <a:lnTo>
                  <a:pt x="7118" y="3262"/>
                </a:lnTo>
                <a:lnTo>
                  <a:pt x="7108" y="3260"/>
                </a:lnTo>
                <a:lnTo>
                  <a:pt x="7102" y="3260"/>
                </a:lnTo>
                <a:lnTo>
                  <a:pt x="7094" y="3260"/>
                </a:lnTo>
                <a:lnTo>
                  <a:pt x="7090" y="3260"/>
                </a:lnTo>
                <a:lnTo>
                  <a:pt x="7086" y="3260"/>
                </a:lnTo>
                <a:lnTo>
                  <a:pt x="7084" y="3256"/>
                </a:lnTo>
                <a:lnTo>
                  <a:pt x="7080" y="3250"/>
                </a:lnTo>
                <a:lnTo>
                  <a:pt x="7078" y="3250"/>
                </a:lnTo>
                <a:lnTo>
                  <a:pt x="7076" y="3252"/>
                </a:lnTo>
                <a:lnTo>
                  <a:pt x="7074" y="3252"/>
                </a:lnTo>
                <a:lnTo>
                  <a:pt x="7072" y="3252"/>
                </a:lnTo>
                <a:lnTo>
                  <a:pt x="7068" y="3248"/>
                </a:lnTo>
                <a:lnTo>
                  <a:pt x="7064" y="3246"/>
                </a:lnTo>
                <a:lnTo>
                  <a:pt x="7062" y="3248"/>
                </a:lnTo>
                <a:close/>
                <a:moveTo>
                  <a:pt x="6928" y="3106"/>
                </a:moveTo>
                <a:lnTo>
                  <a:pt x="6928" y="3106"/>
                </a:lnTo>
                <a:lnTo>
                  <a:pt x="6928" y="3110"/>
                </a:lnTo>
                <a:lnTo>
                  <a:pt x="6932" y="3112"/>
                </a:lnTo>
                <a:lnTo>
                  <a:pt x="6936" y="3112"/>
                </a:lnTo>
                <a:lnTo>
                  <a:pt x="6940" y="3114"/>
                </a:lnTo>
                <a:lnTo>
                  <a:pt x="6944" y="3116"/>
                </a:lnTo>
                <a:lnTo>
                  <a:pt x="6944" y="3114"/>
                </a:lnTo>
                <a:lnTo>
                  <a:pt x="6944" y="3112"/>
                </a:lnTo>
                <a:lnTo>
                  <a:pt x="6942" y="3108"/>
                </a:lnTo>
                <a:lnTo>
                  <a:pt x="6938" y="3104"/>
                </a:lnTo>
                <a:lnTo>
                  <a:pt x="6936" y="3098"/>
                </a:lnTo>
                <a:lnTo>
                  <a:pt x="6936" y="3096"/>
                </a:lnTo>
                <a:lnTo>
                  <a:pt x="6934" y="3098"/>
                </a:lnTo>
                <a:lnTo>
                  <a:pt x="6932" y="3100"/>
                </a:lnTo>
                <a:lnTo>
                  <a:pt x="6930" y="3100"/>
                </a:lnTo>
                <a:lnTo>
                  <a:pt x="6928" y="3102"/>
                </a:lnTo>
                <a:lnTo>
                  <a:pt x="6928" y="3106"/>
                </a:lnTo>
                <a:close/>
                <a:moveTo>
                  <a:pt x="7092" y="3110"/>
                </a:moveTo>
                <a:lnTo>
                  <a:pt x="7092" y="3110"/>
                </a:lnTo>
                <a:lnTo>
                  <a:pt x="7086" y="3106"/>
                </a:lnTo>
                <a:lnTo>
                  <a:pt x="7084" y="3102"/>
                </a:lnTo>
                <a:lnTo>
                  <a:pt x="7080" y="3086"/>
                </a:lnTo>
                <a:lnTo>
                  <a:pt x="7080" y="3084"/>
                </a:lnTo>
                <a:lnTo>
                  <a:pt x="7078" y="3082"/>
                </a:lnTo>
                <a:lnTo>
                  <a:pt x="7072" y="3080"/>
                </a:lnTo>
                <a:lnTo>
                  <a:pt x="7064" y="3078"/>
                </a:lnTo>
                <a:lnTo>
                  <a:pt x="7058" y="3074"/>
                </a:lnTo>
                <a:lnTo>
                  <a:pt x="7050" y="3068"/>
                </a:lnTo>
                <a:lnTo>
                  <a:pt x="7048" y="3066"/>
                </a:lnTo>
                <a:lnTo>
                  <a:pt x="7044" y="3066"/>
                </a:lnTo>
                <a:lnTo>
                  <a:pt x="7036" y="3066"/>
                </a:lnTo>
                <a:lnTo>
                  <a:pt x="7030" y="3070"/>
                </a:lnTo>
                <a:lnTo>
                  <a:pt x="7028" y="3072"/>
                </a:lnTo>
                <a:lnTo>
                  <a:pt x="7038" y="3074"/>
                </a:lnTo>
                <a:lnTo>
                  <a:pt x="7052" y="3082"/>
                </a:lnTo>
                <a:lnTo>
                  <a:pt x="7058" y="3088"/>
                </a:lnTo>
                <a:lnTo>
                  <a:pt x="7060" y="3092"/>
                </a:lnTo>
                <a:lnTo>
                  <a:pt x="7062" y="3096"/>
                </a:lnTo>
                <a:lnTo>
                  <a:pt x="7068" y="3098"/>
                </a:lnTo>
                <a:lnTo>
                  <a:pt x="7072" y="3098"/>
                </a:lnTo>
                <a:lnTo>
                  <a:pt x="7076" y="3100"/>
                </a:lnTo>
                <a:lnTo>
                  <a:pt x="7082" y="3108"/>
                </a:lnTo>
                <a:lnTo>
                  <a:pt x="7086" y="3116"/>
                </a:lnTo>
                <a:lnTo>
                  <a:pt x="7092" y="3122"/>
                </a:lnTo>
                <a:lnTo>
                  <a:pt x="7096" y="3122"/>
                </a:lnTo>
                <a:lnTo>
                  <a:pt x="7098" y="3118"/>
                </a:lnTo>
                <a:lnTo>
                  <a:pt x="7096" y="3114"/>
                </a:lnTo>
                <a:lnTo>
                  <a:pt x="7092" y="3110"/>
                </a:lnTo>
                <a:close/>
                <a:moveTo>
                  <a:pt x="7132" y="3176"/>
                </a:moveTo>
                <a:lnTo>
                  <a:pt x="7132" y="3176"/>
                </a:lnTo>
                <a:lnTo>
                  <a:pt x="7136" y="3178"/>
                </a:lnTo>
                <a:lnTo>
                  <a:pt x="7136" y="3176"/>
                </a:lnTo>
                <a:lnTo>
                  <a:pt x="7138" y="3172"/>
                </a:lnTo>
                <a:lnTo>
                  <a:pt x="7138" y="3166"/>
                </a:lnTo>
                <a:lnTo>
                  <a:pt x="7136" y="3164"/>
                </a:lnTo>
                <a:lnTo>
                  <a:pt x="7134" y="3164"/>
                </a:lnTo>
                <a:lnTo>
                  <a:pt x="7130" y="3166"/>
                </a:lnTo>
                <a:lnTo>
                  <a:pt x="7128" y="3170"/>
                </a:lnTo>
                <a:lnTo>
                  <a:pt x="7130" y="3174"/>
                </a:lnTo>
                <a:lnTo>
                  <a:pt x="7132" y="3176"/>
                </a:lnTo>
                <a:close/>
                <a:moveTo>
                  <a:pt x="7202" y="3244"/>
                </a:moveTo>
                <a:lnTo>
                  <a:pt x="7202" y="3244"/>
                </a:lnTo>
                <a:lnTo>
                  <a:pt x="7200" y="3242"/>
                </a:lnTo>
                <a:lnTo>
                  <a:pt x="7198" y="3248"/>
                </a:lnTo>
                <a:lnTo>
                  <a:pt x="7198" y="3256"/>
                </a:lnTo>
                <a:lnTo>
                  <a:pt x="7200" y="3258"/>
                </a:lnTo>
                <a:lnTo>
                  <a:pt x="7202" y="3258"/>
                </a:lnTo>
                <a:lnTo>
                  <a:pt x="7206" y="3258"/>
                </a:lnTo>
                <a:lnTo>
                  <a:pt x="7206" y="3254"/>
                </a:lnTo>
                <a:lnTo>
                  <a:pt x="7202" y="3244"/>
                </a:lnTo>
                <a:close/>
                <a:moveTo>
                  <a:pt x="6898" y="3024"/>
                </a:moveTo>
                <a:lnTo>
                  <a:pt x="6898" y="3024"/>
                </a:lnTo>
                <a:lnTo>
                  <a:pt x="6898" y="3028"/>
                </a:lnTo>
                <a:lnTo>
                  <a:pt x="6902" y="3034"/>
                </a:lnTo>
                <a:lnTo>
                  <a:pt x="6908" y="3040"/>
                </a:lnTo>
                <a:lnTo>
                  <a:pt x="6914" y="3044"/>
                </a:lnTo>
                <a:lnTo>
                  <a:pt x="6916" y="3042"/>
                </a:lnTo>
                <a:lnTo>
                  <a:pt x="6912" y="3036"/>
                </a:lnTo>
                <a:lnTo>
                  <a:pt x="6908" y="3030"/>
                </a:lnTo>
                <a:lnTo>
                  <a:pt x="6906" y="3026"/>
                </a:lnTo>
                <a:lnTo>
                  <a:pt x="6906" y="3022"/>
                </a:lnTo>
                <a:lnTo>
                  <a:pt x="6904" y="3020"/>
                </a:lnTo>
                <a:lnTo>
                  <a:pt x="6900" y="3020"/>
                </a:lnTo>
                <a:lnTo>
                  <a:pt x="6898" y="3024"/>
                </a:lnTo>
                <a:close/>
                <a:moveTo>
                  <a:pt x="7128" y="3010"/>
                </a:moveTo>
                <a:lnTo>
                  <a:pt x="7128" y="3010"/>
                </a:lnTo>
                <a:lnTo>
                  <a:pt x="7124" y="3010"/>
                </a:lnTo>
                <a:lnTo>
                  <a:pt x="7120" y="3008"/>
                </a:lnTo>
                <a:lnTo>
                  <a:pt x="7116" y="3010"/>
                </a:lnTo>
                <a:lnTo>
                  <a:pt x="7116" y="3012"/>
                </a:lnTo>
                <a:lnTo>
                  <a:pt x="7114" y="3016"/>
                </a:lnTo>
                <a:lnTo>
                  <a:pt x="7114" y="3018"/>
                </a:lnTo>
                <a:lnTo>
                  <a:pt x="7116" y="3020"/>
                </a:lnTo>
                <a:lnTo>
                  <a:pt x="7118" y="3020"/>
                </a:lnTo>
                <a:lnTo>
                  <a:pt x="7122" y="3018"/>
                </a:lnTo>
                <a:lnTo>
                  <a:pt x="7122" y="3016"/>
                </a:lnTo>
                <a:lnTo>
                  <a:pt x="7124" y="3016"/>
                </a:lnTo>
                <a:lnTo>
                  <a:pt x="7126" y="3018"/>
                </a:lnTo>
                <a:lnTo>
                  <a:pt x="7128" y="3020"/>
                </a:lnTo>
                <a:lnTo>
                  <a:pt x="7132" y="3010"/>
                </a:lnTo>
                <a:lnTo>
                  <a:pt x="7132" y="3008"/>
                </a:lnTo>
                <a:lnTo>
                  <a:pt x="7128" y="3010"/>
                </a:lnTo>
                <a:close/>
                <a:moveTo>
                  <a:pt x="7142" y="3002"/>
                </a:moveTo>
                <a:lnTo>
                  <a:pt x="7142" y="3002"/>
                </a:lnTo>
                <a:lnTo>
                  <a:pt x="7142" y="3004"/>
                </a:lnTo>
                <a:lnTo>
                  <a:pt x="7144" y="3004"/>
                </a:lnTo>
                <a:lnTo>
                  <a:pt x="7154" y="3002"/>
                </a:lnTo>
                <a:lnTo>
                  <a:pt x="7156" y="3000"/>
                </a:lnTo>
                <a:lnTo>
                  <a:pt x="7152" y="2996"/>
                </a:lnTo>
                <a:lnTo>
                  <a:pt x="7146" y="2996"/>
                </a:lnTo>
                <a:lnTo>
                  <a:pt x="7144" y="2998"/>
                </a:lnTo>
                <a:lnTo>
                  <a:pt x="7142" y="3002"/>
                </a:lnTo>
                <a:close/>
                <a:moveTo>
                  <a:pt x="7120" y="3174"/>
                </a:moveTo>
                <a:lnTo>
                  <a:pt x="7120" y="3174"/>
                </a:lnTo>
                <a:lnTo>
                  <a:pt x="7122" y="3174"/>
                </a:lnTo>
                <a:lnTo>
                  <a:pt x="7124" y="3172"/>
                </a:lnTo>
                <a:lnTo>
                  <a:pt x="7126" y="3168"/>
                </a:lnTo>
                <a:lnTo>
                  <a:pt x="7124" y="3166"/>
                </a:lnTo>
                <a:lnTo>
                  <a:pt x="7122" y="3166"/>
                </a:lnTo>
                <a:lnTo>
                  <a:pt x="7118" y="3168"/>
                </a:lnTo>
                <a:lnTo>
                  <a:pt x="7118" y="3170"/>
                </a:lnTo>
                <a:lnTo>
                  <a:pt x="7120" y="3174"/>
                </a:lnTo>
                <a:close/>
                <a:moveTo>
                  <a:pt x="7094" y="3190"/>
                </a:moveTo>
                <a:lnTo>
                  <a:pt x="7094" y="3190"/>
                </a:lnTo>
                <a:lnTo>
                  <a:pt x="7096" y="3188"/>
                </a:lnTo>
                <a:lnTo>
                  <a:pt x="7094" y="3186"/>
                </a:lnTo>
                <a:lnTo>
                  <a:pt x="7092" y="3186"/>
                </a:lnTo>
                <a:lnTo>
                  <a:pt x="7088" y="3188"/>
                </a:lnTo>
                <a:lnTo>
                  <a:pt x="7086" y="3188"/>
                </a:lnTo>
                <a:lnTo>
                  <a:pt x="7084" y="3192"/>
                </a:lnTo>
                <a:lnTo>
                  <a:pt x="7086" y="3194"/>
                </a:lnTo>
                <a:lnTo>
                  <a:pt x="7090" y="3194"/>
                </a:lnTo>
                <a:lnTo>
                  <a:pt x="7094" y="3190"/>
                </a:lnTo>
                <a:close/>
                <a:moveTo>
                  <a:pt x="7086" y="3144"/>
                </a:moveTo>
                <a:lnTo>
                  <a:pt x="7086" y="3144"/>
                </a:lnTo>
                <a:lnTo>
                  <a:pt x="7088" y="3144"/>
                </a:lnTo>
                <a:lnTo>
                  <a:pt x="7090" y="3142"/>
                </a:lnTo>
                <a:lnTo>
                  <a:pt x="7090" y="3138"/>
                </a:lnTo>
                <a:lnTo>
                  <a:pt x="7090" y="3136"/>
                </a:lnTo>
                <a:lnTo>
                  <a:pt x="7088" y="3136"/>
                </a:lnTo>
                <a:lnTo>
                  <a:pt x="7086" y="3138"/>
                </a:lnTo>
                <a:lnTo>
                  <a:pt x="7084" y="3142"/>
                </a:lnTo>
                <a:lnTo>
                  <a:pt x="7086" y="3144"/>
                </a:lnTo>
                <a:close/>
                <a:moveTo>
                  <a:pt x="7090" y="3156"/>
                </a:moveTo>
                <a:lnTo>
                  <a:pt x="7090" y="3156"/>
                </a:lnTo>
                <a:lnTo>
                  <a:pt x="7094" y="3156"/>
                </a:lnTo>
                <a:lnTo>
                  <a:pt x="7092" y="3150"/>
                </a:lnTo>
                <a:lnTo>
                  <a:pt x="7090" y="3150"/>
                </a:lnTo>
                <a:lnTo>
                  <a:pt x="7088" y="3152"/>
                </a:lnTo>
                <a:lnTo>
                  <a:pt x="7088" y="3156"/>
                </a:lnTo>
                <a:lnTo>
                  <a:pt x="7090" y="3156"/>
                </a:lnTo>
                <a:close/>
                <a:moveTo>
                  <a:pt x="7170" y="3136"/>
                </a:moveTo>
                <a:lnTo>
                  <a:pt x="7170" y="3136"/>
                </a:lnTo>
                <a:lnTo>
                  <a:pt x="7168" y="3136"/>
                </a:lnTo>
                <a:lnTo>
                  <a:pt x="7162" y="3136"/>
                </a:lnTo>
                <a:lnTo>
                  <a:pt x="7156" y="3140"/>
                </a:lnTo>
                <a:lnTo>
                  <a:pt x="7154" y="3144"/>
                </a:lnTo>
                <a:lnTo>
                  <a:pt x="7156" y="3146"/>
                </a:lnTo>
                <a:lnTo>
                  <a:pt x="7162" y="3144"/>
                </a:lnTo>
                <a:lnTo>
                  <a:pt x="7166" y="3140"/>
                </a:lnTo>
                <a:lnTo>
                  <a:pt x="7170" y="3136"/>
                </a:lnTo>
                <a:close/>
                <a:moveTo>
                  <a:pt x="6936" y="3086"/>
                </a:moveTo>
                <a:lnTo>
                  <a:pt x="6936" y="3086"/>
                </a:lnTo>
                <a:lnTo>
                  <a:pt x="6938" y="3086"/>
                </a:lnTo>
                <a:lnTo>
                  <a:pt x="6940" y="3084"/>
                </a:lnTo>
                <a:lnTo>
                  <a:pt x="6940" y="3080"/>
                </a:lnTo>
                <a:lnTo>
                  <a:pt x="6940" y="3076"/>
                </a:lnTo>
                <a:lnTo>
                  <a:pt x="6938" y="3076"/>
                </a:lnTo>
                <a:lnTo>
                  <a:pt x="6936" y="3076"/>
                </a:lnTo>
                <a:lnTo>
                  <a:pt x="6934" y="3080"/>
                </a:lnTo>
                <a:lnTo>
                  <a:pt x="6932" y="3084"/>
                </a:lnTo>
                <a:lnTo>
                  <a:pt x="6934" y="3086"/>
                </a:lnTo>
                <a:lnTo>
                  <a:pt x="6936" y="3086"/>
                </a:lnTo>
                <a:close/>
                <a:moveTo>
                  <a:pt x="7094" y="3066"/>
                </a:moveTo>
                <a:lnTo>
                  <a:pt x="7094" y="3066"/>
                </a:lnTo>
                <a:lnTo>
                  <a:pt x="7094" y="3072"/>
                </a:lnTo>
                <a:lnTo>
                  <a:pt x="7096" y="3076"/>
                </a:lnTo>
                <a:lnTo>
                  <a:pt x="7100" y="3078"/>
                </a:lnTo>
                <a:lnTo>
                  <a:pt x="7102" y="3076"/>
                </a:lnTo>
                <a:lnTo>
                  <a:pt x="7102" y="3074"/>
                </a:lnTo>
                <a:lnTo>
                  <a:pt x="7098" y="3070"/>
                </a:lnTo>
                <a:lnTo>
                  <a:pt x="7096" y="3066"/>
                </a:lnTo>
                <a:lnTo>
                  <a:pt x="7094" y="3064"/>
                </a:lnTo>
                <a:lnTo>
                  <a:pt x="7094" y="3066"/>
                </a:lnTo>
                <a:close/>
                <a:moveTo>
                  <a:pt x="7102" y="3120"/>
                </a:moveTo>
                <a:lnTo>
                  <a:pt x="7102" y="3120"/>
                </a:lnTo>
                <a:lnTo>
                  <a:pt x="7102" y="3124"/>
                </a:lnTo>
                <a:lnTo>
                  <a:pt x="7106" y="3128"/>
                </a:lnTo>
                <a:lnTo>
                  <a:pt x="7116" y="3140"/>
                </a:lnTo>
                <a:lnTo>
                  <a:pt x="7120" y="3144"/>
                </a:lnTo>
                <a:lnTo>
                  <a:pt x="7122" y="3146"/>
                </a:lnTo>
                <a:lnTo>
                  <a:pt x="7124" y="3142"/>
                </a:lnTo>
                <a:lnTo>
                  <a:pt x="7120" y="3138"/>
                </a:lnTo>
                <a:lnTo>
                  <a:pt x="7116" y="3132"/>
                </a:lnTo>
                <a:lnTo>
                  <a:pt x="7110" y="3124"/>
                </a:lnTo>
                <a:lnTo>
                  <a:pt x="7106" y="3120"/>
                </a:lnTo>
                <a:lnTo>
                  <a:pt x="7104" y="3120"/>
                </a:lnTo>
                <a:lnTo>
                  <a:pt x="7102" y="3120"/>
                </a:lnTo>
                <a:close/>
                <a:moveTo>
                  <a:pt x="11690" y="3124"/>
                </a:moveTo>
                <a:lnTo>
                  <a:pt x="11690" y="3124"/>
                </a:lnTo>
                <a:lnTo>
                  <a:pt x="11694" y="3116"/>
                </a:lnTo>
                <a:lnTo>
                  <a:pt x="11694" y="3108"/>
                </a:lnTo>
                <a:lnTo>
                  <a:pt x="11694" y="3106"/>
                </a:lnTo>
                <a:lnTo>
                  <a:pt x="11692" y="3104"/>
                </a:lnTo>
                <a:lnTo>
                  <a:pt x="11688" y="3106"/>
                </a:lnTo>
                <a:lnTo>
                  <a:pt x="11684" y="3110"/>
                </a:lnTo>
                <a:lnTo>
                  <a:pt x="11682" y="3114"/>
                </a:lnTo>
                <a:lnTo>
                  <a:pt x="11680" y="3118"/>
                </a:lnTo>
                <a:lnTo>
                  <a:pt x="11680" y="3122"/>
                </a:lnTo>
                <a:lnTo>
                  <a:pt x="11682" y="3124"/>
                </a:lnTo>
                <a:lnTo>
                  <a:pt x="11684" y="3126"/>
                </a:lnTo>
                <a:lnTo>
                  <a:pt x="11686" y="3126"/>
                </a:lnTo>
                <a:lnTo>
                  <a:pt x="11688" y="3126"/>
                </a:lnTo>
                <a:lnTo>
                  <a:pt x="11690" y="3124"/>
                </a:lnTo>
                <a:close/>
                <a:moveTo>
                  <a:pt x="11438" y="3278"/>
                </a:moveTo>
                <a:lnTo>
                  <a:pt x="11438" y="3278"/>
                </a:lnTo>
                <a:lnTo>
                  <a:pt x="11430" y="3286"/>
                </a:lnTo>
                <a:lnTo>
                  <a:pt x="11426" y="3292"/>
                </a:lnTo>
                <a:lnTo>
                  <a:pt x="11418" y="3294"/>
                </a:lnTo>
                <a:lnTo>
                  <a:pt x="11412" y="3296"/>
                </a:lnTo>
                <a:lnTo>
                  <a:pt x="11406" y="3306"/>
                </a:lnTo>
                <a:lnTo>
                  <a:pt x="11402" y="3310"/>
                </a:lnTo>
                <a:lnTo>
                  <a:pt x="11398" y="3314"/>
                </a:lnTo>
                <a:lnTo>
                  <a:pt x="11392" y="3314"/>
                </a:lnTo>
                <a:lnTo>
                  <a:pt x="11388" y="3314"/>
                </a:lnTo>
                <a:lnTo>
                  <a:pt x="11386" y="3316"/>
                </a:lnTo>
                <a:lnTo>
                  <a:pt x="11384" y="3320"/>
                </a:lnTo>
                <a:lnTo>
                  <a:pt x="11384" y="3326"/>
                </a:lnTo>
                <a:lnTo>
                  <a:pt x="11384" y="3332"/>
                </a:lnTo>
                <a:lnTo>
                  <a:pt x="11388" y="3336"/>
                </a:lnTo>
                <a:lnTo>
                  <a:pt x="11392" y="3336"/>
                </a:lnTo>
                <a:lnTo>
                  <a:pt x="11398" y="3336"/>
                </a:lnTo>
                <a:lnTo>
                  <a:pt x="11410" y="3334"/>
                </a:lnTo>
                <a:lnTo>
                  <a:pt x="11418" y="3334"/>
                </a:lnTo>
                <a:lnTo>
                  <a:pt x="11424" y="3336"/>
                </a:lnTo>
                <a:lnTo>
                  <a:pt x="11430" y="3340"/>
                </a:lnTo>
                <a:lnTo>
                  <a:pt x="11434" y="3338"/>
                </a:lnTo>
                <a:lnTo>
                  <a:pt x="11434" y="3336"/>
                </a:lnTo>
                <a:lnTo>
                  <a:pt x="11434" y="3332"/>
                </a:lnTo>
                <a:lnTo>
                  <a:pt x="11434" y="3324"/>
                </a:lnTo>
                <a:lnTo>
                  <a:pt x="11436" y="3320"/>
                </a:lnTo>
                <a:lnTo>
                  <a:pt x="11440" y="3316"/>
                </a:lnTo>
                <a:lnTo>
                  <a:pt x="11444" y="3314"/>
                </a:lnTo>
                <a:lnTo>
                  <a:pt x="11448" y="3316"/>
                </a:lnTo>
                <a:lnTo>
                  <a:pt x="11450" y="3320"/>
                </a:lnTo>
                <a:lnTo>
                  <a:pt x="11460" y="3320"/>
                </a:lnTo>
                <a:lnTo>
                  <a:pt x="11484" y="3314"/>
                </a:lnTo>
                <a:lnTo>
                  <a:pt x="11510" y="3306"/>
                </a:lnTo>
                <a:lnTo>
                  <a:pt x="11514" y="3304"/>
                </a:lnTo>
                <a:lnTo>
                  <a:pt x="11518" y="3302"/>
                </a:lnTo>
                <a:lnTo>
                  <a:pt x="11520" y="3296"/>
                </a:lnTo>
                <a:lnTo>
                  <a:pt x="11522" y="3294"/>
                </a:lnTo>
                <a:lnTo>
                  <a:pt x="11524" y="3294"/>
                </a:lnTo>
                <a:lnTo>
                  <a:pt x="11536" y="3298"/>
                </a:lnTo>
                <a:lnTo>
                  <a:pt x="11544" y="3300"/>
                </a:lnTo>
                <a:lnTo>
                  <a:pt x="11550" y="3300"/>
                </a:lnTo>
                <a:lnTo>
                  <a:pt x="11560" y="3298"/>
                </a:lnTo>
                <a:lnTo>
                  <a:pt x="11564" y="3296"/>
                </a:lnTo>
                <a:lnTo>
                  <a:pt x="11566" y="3302"/>
                </a:lnTo>
                <a:lnTo>
                  <a:pt x="11566" y="3306"/>
                </a:lnTo>
                <a:lnTo>
                  <a:pt x="11564" y="3308"/>
                </a:lnTo>
                <a:lnTo>
                  <a:pt x="11560" y="3314"/>
                </a:lnTo>
                <a:lnTo>
                  <a:pt x="11556" y="3318"/>
                </a:lnTo>
                <a:lnTo>
                  <a:pt x="11554" y="3320"/>
                </a:lnTo>
                <a:lnTo>
                  <a:pt x="11554" y="3324"/>
                </a:lnTo>
                <a:lnTo>
                  <a:pt x="11554" y="3330"/>
                </a:lnTo>
                <a:lnTo>
                  <a:pt x="11552" y="3336"/>
                </a:lnTo>
                <a:lnTo>
                  <a:pt x="11552" y="3340"/>
                </a:lnTo>
                <a:lnTo>
                  <a:pt x="11554" y="3342"/>
                </a:lnTo>
                <a:lnTo>
                  <a:pt x="11556" y="3346"/>
                </a:lnTo>
                <a:lnTo>
                  <a:pt x="11562" y="3348"/>
                </a:lnTo>
                <a:lnTo>
                  <a:pt x="11562" y="3352"/>
                </a:lnTo>
                <a:lnTo>
                  <a:pt x="11564" y="3356"/>
                </a:lnTo>
                <a:lnTo>
                  <a:pt x="11574" y="3362"/>
                </a:lnTo>
                <a:lnTo>
                  <a:pt x="11572" y="3364"/>
                </a:lnTo>
                <a:lnTo>
                  <a:pt x="11576" y="3366"/>
                </a:lnTo>
                <a:lnTo>
                  <a:pt x="11580" y="3364"/>
                </a:lnTo>
                <a:lnTo>
                  <a:pt x="11584" y="3360"/>
                </a:lnTo>
                <a:lnTo>
                  <a:pt x="11588" y="3354"/>
                </a:lnTo>
                <a:lnTo>
                  <a:pt x="11604" y="3328"/>
                </a:lnTo>
                <a:lnTo>
                  <a:pt x="11608" y="3324"/>
                </a:lnTo>
                <a:lnTo>
                  <a:pt x="11612" y="3320"/>
                </a:lnTo>
                <a:lnTo>
                  <a:pt x="11622" y="3318"/>
                </a:lnTo>
                <a:lnTo>
                  <a:pt x="11626" y="3316"/>
                </a:lnTo>
                <a:lnTo>
                  <a:pt x="11626" y="3314"/>
                </a:lnTo>
                <a:lnTo>
                  <a:pt x="11624" y="3312"/>
                </a:lnTo>
                <a:lnTo>
                  <a:pt x="11618" y="3308"/>
                </a:lnTo>
                <a:lnTo>
                  <a:pt x="11612" y="3302"/>
                </a:lnTo>
                <a:lnTo>
                  <a:pt x="11610" y="3296"/>
                </a:lnTo>
                <a:lnTo>
                  <a:pt x="11610" y="3290"/>
                </a:lnTo>
                <a:lnTo>
                  <a:pt x="11612" y="3284"/>
                </a:lnTo>
                <a:lnTo>
                  <a:pt x="11616" y="3280"/>
                </a:lnTo>
                <a:lnTo>
                  <a:pt x="11620" y="3280"/>
                </a:lnTo>
                <a:lnTo>
                  <a:pt x="11622" y="3280"/>
                </a:lnTo>
                <a:lnTo>
                  <a:pt x="11624" y="3286"/>
                </a:lnTo>
                <a:lnTo>
                  <a:pt x="11624" y="3292"/>
                </a:lnTo>
                <a:lnTo>
                  <a:pt x="11626" y="3294"/>
                </a:lnTo>
                <a:lnTo>
                  <a:pt x="11630" y="3296"/>
                </a:lnTo>
                <a:lnTo>
                  <a:pt x="11634" y="3296"/>
                </a:lnTo>
                <a:lnTo>
                  <a:pt x="11638" y="3294"/>
                </a:lnTo>
                <a:lnTo>
                  <a:pt x="11634" y="3300"/>
                </a:lnTo>
                <a:lnTo>
                  <a:pt x="11632" y="3302"/>
                </a:lnTo>
                <a:lnTo>
                  <a:pt x="11630" y="3304"/>
                </a:lnTo>
                <a:lnTo>
                  <a:pt x="11638" y="3304"/>
                </a:lnTo>
                <a:lnTo>
                  <a:pt x="11650" y="3302"/>
                </a:lnTo>
                <a:lnTo>
                  <a:pt x="11662" y="3302"/>
                </a:lnTo>
                <a:lnTo>
                  <a:pt x="11670" y="3302"/>
                </a:lnTo>
                <a:lnTo>
                  <a:pt x="11674" y="3302"/>
                </a:lnTo>
                <a:lnTo>
                  <a:pt x="11676" y="3300"/>
                </a:lnTo>
                <a:lnTo>
                  <a:pt x="11682" y="3292"/>
                </a:lnTo>
                <a:lnTo>
                  <a:pt x="11688" y="3282"/>
                </a:lnTo>
                <a:lnTo>
                  <a:pt x="11696" y="3276"/>
                </a:lnTo>
                <a:lnTo>
                  <a:pt x="11698" y="3276"/>
                </a:lnTo>
                <a:lnTo>
                  <a:pt x="11700" y="3276"/>
                </a:lnTo>
                <a:lnTo>
                  <a:pt x="11700" y="3282"/>
                </a:lnTo>
                <a:lnTo>
                  <a:pt x="11700" y="3288"/>
                </a:lnTo>
                <a:lnTo>
                  <a:pt x="11698" y="3296"/>
                </a:lnTo>
                <a:lnTo>
                  <a:pt x="11700" y="3300"/>
                </a:lnTo>
                <a:lnTo>
                  <a:pt x="11702" y="3302"/>
                </a:lnTo>
                <a:lnTo>
                  <a:pt x="11704" y="3302"/>
                </a:lnTo>
                <a:lnTo>
                  <a:pt x="11708" y="3298"/>
                </a:lnTo>
                <a:lnTo>
                  <a:pt x="11712" y="3286"/>
                </a:lnTo>
                <a:lnTo>
                  <a:pt x="11714" y="3274"/>
                </a:lnTo>
                <a:lnTo>
                  <a:pt x="11718" y="3268"/>
                </a:lnTo>
                <a:lnTo>
                  <a:pt x="11720" y="3266"/>
                </a:lnTo>
                <a:lnTo>
                  <a:pt x="11722" y="3264"/>
                </a:lnTo>
                <a:lnTo>
                  <a:pt x="11730" y="3270"/>
                </a:lnTo>
                <a:lnTo>
                  <a:pt x="11736" y="3274"/>
                </a:lnTo>
                <a:lnTo>
                  <a:pt x="11736" y="3270"/>
                </a:lnTo>
                <a:lnTo>
                  <a:pt x="11736" y="3264"/>
                </a:lnTo>
                <a:lnTo>
                  <a:pt x="11736" y="3258"/>
                </a:lnTo>
                <a:lnTo>
                  <a:pt x="11738" y="3254"/>
                </a:lnTo>
                <a:lnTo>
                  <a:pt x="11740" y="3250"/>
                </a:lnTo>
                <a:lnTo>
                  <a:pt x="11744" y="3248"/>
                </a:lnTo>
                <a:lnTo>
                  <a:pt x="11750" y="3246"/>
                </a:lnTo>
                <a:lnTo>
                  <a:pt x="11752" y="3248"/>
                </a:lnTo>
                <a:lnTo>
                  <a:pt x="11752" y="3252"/>
                </a:lnTo>
                <a:lnTo>
                  <a:pt x="11750" y="3256"/>
                </a:lnTo>
                <a:lnTo>
                  <a:pt x="11746" y="3266"/>
                </a:lnTo>
                <a:lnTo>
                  <a:pt x="11742" y="3280"/>
                </a:lnTo>
                <a:lnTo>
                  <a:pt x="11742" y="3288"/>
                </a:lnTo>
                <a:lnTo>
                  <a:pt x="11744" y="3288"/>
                </a:lnTo>
                <a:lnTo>
                  <a:pt x="11748" y="3284"/>
                </a:lnTo>
                <a:lnTo>
                  <a:pt x="11752" y="3280"/>
                </a:lnTo>
                <a:lnTo>
                  <a:pt x="11754" y="3278"/>
                </a:lnTo>
                <a:lnTo>
                  <a:pt x="11760" y="3276"/>
                </a:lnTo>
                <a:lnTo>
                  <a:pt x="11762" y="3274"/>
                </a:lnTo>
                <a:lnTo>
                  <a:pt x="11764" y="3272"/>
                </a:lnTo>
                <a:lnTo>
                  <a:pt x="11766" y="3258"/>
                </a:lnTo>
                <a:lnTo>
                  <a:pt x="11770" y="3252"/>
                </a:lnTo>
                <a:lnTo>
                  <a:pt x="11774" y="3248"/>
                </a:lnTo>
                <a:lnTo>
                  <a:pt x="11778" y="3246"/>
                </a:lnTo>
                <a:lnTo>
                  <a:pt x="11784" y="3248"/>
                </a:lnTo>
                <a:lnTo>
                  <a:pt x="11786" y="3248"/>
                </a:lnTo>
                <a:lnTo>
                  <a:pt x="11788" y="3246"/>
                </a:lnTo>
                <a:lnTo>
                  <a:pt x="11786" y="3242"/>
                </a:lnTo>
                <a:lnTo>
                  <a:pt x="11780" y="3232"/>
                </a:lnTo>
                <a:lnTo>
                  <a:pt x="11776" y="3226"/>
                </a:lnTo>
                <a:lnTo>
                  <a:pt x="11774" y="3222"/>
                </a:lnTo>
                <a:lnTo>
                  <a:pt x="11772" y="3210"/>
                </a:lnTo>
                <a:lnTo>
                  <a:pt x="11776" y="3200"/>
                </a:lnTo>
                <a:lnTo>
                  <a:pt x="11780" y="3188"/>
                </a:lnTo>
                <a:lnTo>
                  <a:pt x="11786" y="3176"/>
                </a:lnTo>
                <a:lnTo>
                  <a:pt x="11790" y="3164"/>
                </a:lnTo>
                <a:lnTo>
                  <a:pt x="11792" y="3152"/>
                </a:lnTo>
                <a:lnTo>
                  <a:pt x="11790" y="3138"/>
                </a:lnTo>
                <a:lnTo>
                  <a:pt x="11788" y="3128"/>
                </a:lnTo>
                <a:lnTo>
                  <a:pt x="11786" y="3120"/>
                </a:lnTo>
                <a:lnTo>
                  <a:pt x="11788" y="3112"/>
                </a:lnTo>
                <a:lnTo>
                  <a:pt x="11790" y="3106"/>
                </a:lnTo>
                <a:lnTo>
                  <a:pt x="11792" y="3100"/>
                </a:lnTo>
                <a:lnTo>
                  <a:pt x="11796" y="3098"/>
                </a:lnTo>
                <a:lnTo>
                  <a:pt x="11800" y="3098"/>
                </a:lnTo>
                <a:lnTo>
                  <a:pt x="11806" y="3102"/>
                </a:lnTo>
                <a:lnTo>
                  <a:pt x="11810" y="3104"/>
                </a:lnTo>
                <a:lnTo>
                  <a:pt x="11812" y="3104"/>
                </a:lnTo>
                <a:lnTo>
                  <a:pt x="11812" y="3096"/>
                </a:lnTo>
                <a:lnTo>
                  <a:pt x="11812" y="3082"/>
                </a:lnTo>
                <a:lnTo>
                  <a:pt x="11814" y="3074"/>
                </a:lnTo>
                <a:lnTo>
                  <a:pt x="11820" y="3068"/>
                </a:lnTo>
                <a:lnTo>
                  <a:pt x="11824" y="3058"/>
                </a:lnTo>
                <a:lnTo>
                  <a:pt x="11828" y="3050"/>
                </a:lnTo>
                <a:lnTo>
                  <a:pt x="11830" y="3040"/>
                </a:lnTo>
                <a:lnTo>
                  <a:pt x="11832" y="3030"/>
                </a:lnTo>
                <a:lnTo>
                  <a:pt x="11832" y="3020"/>
                </a:lnTo>
                <a:lnTo>
                  <a:pt x="11830" y="3010"/>
                </a:lnTo>
                <a:lnTo>
                  <a:pt x="11826" y="3002"/>
                </a:lnTo>
                <a:lnTo>
                  <a:pt x="11820" y="2994"/>
                </a:lnTo>
                <a:lnTo>
                  <a:pt x="11814" y="2988"/>
                </a:lnTo>
                <a:lnTo>
                  <a:pt x="11810" y="2980"/>
                </a:lnTo>
                <a:lnTo>
                  <a:pt x="11806" y="2964"/>
                </a:lnTo>
                <a:lnTo>
                  <a:pt x="11806" y="2950"/>
                </a:lnTo>
                <a:lnTo>
                  <a:pt x="11806" y="2940"/>
                </a:lnTo>
                <a:lnTo>
                  <a:pt x="11808" y="2936"/>
                </a:lnTo>
                <a:lnTo>
                  <a:pt x="11806" y="2934"/>
                </a:lnTo>
                <a:lnTo>
                  <a:pt x="11802" y="2932"/>
                </a:lnTo>
                <a:lnTo>
                  <a:pt x="11796" y="2930"/>
                </a:lnTo>
                <a:lnTo>
                  <a:pt x="11790" y="2926"/>
                </a:lnTo>
                <a:lnTo>
                  <a:pt x="11788" y="2926"/>
                </a:lnTo>
                <a:lnTo>
                  <a:pt x="11786" y="2928"/>
                </a:lnTo>
                <a:lnTo>
                  <a:pt x="11782" y="2936"/>
                </a:lnTo>
                <a:lnTo>
                  <a:pt x="11782" y="2940"/>
                </a:lnTo>
                <a:lnTo>
                  <a:pt x="11784" y="2944"/>
                </a:lnTo>
                <a:lnTo>
                  <a:pt x="11786" y="2944"/>
                </a:lnTo>
                <a:lnTo>
                  <a:pt x="11790" y="2944"/>
                </a:lnTo>
                <a:lnTo>
                  <a:pt x="11796" y="2944"/>
                </a:lnTo>
                <a:lnTo>
                  <a:pt x="11798" y="2946"/>
                </a:lnTo>
                <a:lnTo>
                  <a:pt x="11800" y="2948"/>
                </a:lnTo>
                <a:lnTo>
                  <a:pt x="11800" y="2952"/>
                </a:lnTo>
                <a:lnTo>
                  <a:pt x="11798" y="2960"/>
                </a:lnTo>
                <a:lnTo>
                  <a:pt x="11794" y="2960"/>
                </a:lnTo>
                <a:lnTo>
                  <a:pt x="11792" y="2960"/>
                </a:lnTo>
                <a:lnTo>
                  <a:pt x="11790" y="2958"/>
                </a:lnTo>
                <a:lnTo>
                  <a:pt x="11786" y="2958"/>
                </a:lnTo>
                <a:lnTo>
                  <a:pt x="11782" y="2962"/>
                </a:lnTo>
                <a:lnTo>
                  <a:pt x="11780" y="2964"/>
                </a:lnTo>
                <a:lnTo>
                  <a:pt x="11778" y="2964"/>
                </a:lnTo>
                <a:lnTo>
                  <a:pt x="11776" y="2962"/>
                </a:lnTo>
                <a:lnTo>
                  <a:pt x="11776" y="2956"/>
                </a:lnTo>
                <a:lnTo>
                  <a:pt x="11774" y="2944"/>
                </a:lnTo>
                <a:lnTo>
                  <a:pt x="11772" y="2942"/>
                </a:lnTo>
                <a:lnTo>
                  <a:pt x="11770" y="2940"/>
                </a:lnTo>
                <a:lnTo>
                  <a:pt x="11766" y="2940"/>
                </a:lnTo>
                <a:lnTo>
                  <a:pt x="11764" y="2944"/>
                </a:lnTo>
                <a:lnTo>
                  <a:pt x="11762" y="2948"/>
                </a:lnTo>
                <a:lnTo>
                  <a:pt x="11762" y="2956"/>
                </a:lnTo>
                <a:lnTo>
                  <a:pt x="11760" y="2964"/>
                </a:lnTo>
                <a:lnTo>
                  <a:pt x="11758" y="2966"/>
                </a:lnTo>
                <a:lnTo>
                  <a:pt x="11754" y="2968"/>
                </a:lnTo>
                <a:lnTo>
                  <a:pt x="11750" y="2968"/>
                </a:lnTo>
                <a:lnTo>
                  <a:pt x="11746" y="2970"/>
                </a:lnTo>
                <a:lnTo>
                  <a:pt x="11744" y="2972"/>
                </a:lnTo>
                <a:lnTo>
                  <a:pt x="11744" y="2976"/>
                </a:lnTo>
                <a:lnTo>
                  <a:pt x="11746" y="2984"/>
                </a:lnTo>
                <a:lnTo>
                  <a:pt x="11748" y="2994"/>
                </a:lnTo>
                <a:lnTo>
                  <a:pt x="11748" y="3000"/>
                </a:lnTo>
                <a:lnTo>
                  <a:pt x="11746" y="3004"/>
                </a:lnTo>
                <a:lnTo>
                  <a:pt x="11744" y="3006"/>
                </a:lnTo>
                <a:lnTo>
                  <a:pt x="11740" y="3008"/>
                </a:lnTo>
                <a:lnTo>
                  <a:pt x="11738" y="3010"/>
                </a:lnTo>
                <a:lnTo>
                  <a:pt x="11738" y="3014"/>
                </a:lnTo>
                <a:lnTo>
                  <a:pt x="11738" y="3016"/>
                </a:lnTo>
                <a:lnTo>
                  <a:pt x="11740" y="3016"/>
                </a:lnTo>
                <a:lnTo>
                  <a:pt x="11744" y="3018"/>
                </a:lnTo>
                <a:lnTo>
                  <a:pt x="11746" y="3020"/>
                </a:lnTo>
                <a:lnTo>
                  <a:pt x="11748" y="3024"/>
                </a:lnTo>
                <a:lnTo>
                  <a:pt x="11748" y="3032"/>
                </a:lnTo>
                <a:lnTo>
                  <a:pt x="11748" y="3046"/>
                </a:lnTo>
                <a:lnTo>
                  <a:pt x="11742" y="3066"/>
                </a:lnTo>
                <a:lnTo>
                  <a:pt x="11738" y="3082"/>
                </a:lnTo>
                <a:lnTo>
                  <a:pt x="11732" y="3094"/>
                </a:lnTo>
                <a:lnTo>
                  <a:pt x="11728" y="3104"/>
                </a:lnTo>
                <a:lnTo>
                  <a:pt x="11722" y="3112"/>
                </a:lnTo>
                <a:lnTo>
                  <a:pt x="11710" y="3124"/>
                </a:lnTo>
                <a:lnTo>
                  <a:pt x="11698" y="3142"/>
                </a:lnTo>
                <a:lnTo>
                  <a:pt x="11690" y="3152"/>
                </a:lnTo>
                <a:lnTo>
                  <a:pt x="11684" y="3158"/>
                </a:lnTo>
                <a:lnTo>
                  <a:pt x="11676" y="3164"/>
                </a:lnTo>
                <a:lnTo>
                  <a:pt x="11670" y="3166"/>
                </a:lnTo>
                <a:lnTo>
                  <a:pt x="11656" y="3172"/>
                </a:lnTo>
                <a:lnTo>
                  <a:pt x="11648" y="3176"/>
                </a:lnTo>
                <a:lnTo>
                  <a:pt x="11640" y="3182"/>
                </a:lnTo>
                <a:lnTo>
                  <a:pt x="11632" y="3190"/>
                </a:lnTo>
                <a:lnTo>
                  <a:pt x="11630" y="3188"/>
                </a:lnTo>
                <a:lnTo>
                  <a:pt x="11630" y="3186"/>
                </a:lnTo>
                <a:lnTo>
                  <a:pt x="11632" y="3178"/>
                </a:lnTo>
                <a:lnTo>
                  <a:pt x="11632" y="3174"/>
                </a:lnTo>
                <a:lnTo>
                  <a:pt x="11630" y="3170"/>
                </a:lnTo>
                <a:lnTo>
                  <a:pt x="11628" y="3168"/>
                </a:lnTo>
                <a:lnTo>
                  <a:pt x="11628" y="3164"/>
                </a:lnTo>
                <a:lnTo>
                  <a:pt x="11636" y="3160"/>
                </a:lnTo>
                <a:lnTo>
                  <a:pt x="11644" y="3152"/>
                </a:lnTo>
                <a:lnTo>
                  <a:pt x="11644" y="3148"/>
                </a:lnTo>
                <a:lnTo>
                  <a:pt x="11642" y="3144"/>
                </a:lnTo>
                <a:lnTo>
                  <a:pt x="11640" y="3144"/>
                </a:lnTo>
                <a:lnTo>
                  <a:pt x="11636" y="3144"/>
                </a:lnTo>
                <a:lnTo>
                  <a:pt x="11628" y="3148"/>
                </a:lnTo>
                <a:lnTo>
                  <a:pt x="11622" y="3152"/>
                </a:lnTo>
                <a:lnTo>
                  <a:pt x="11620" y="3156"/>
                </a:lnTo>
                <a:lnTo>
                  <a:pt x="11618" y="3160"/>
                </a:lnTo>
                <a:lnTo>
                  <a:pt x="11618" y="3166"/>
                </a:lnTo>
                <a:lnTo>
                  <a:pt x="11618" y="3176"/>
                </a:lnTo>
                <a:lnTo>
                  <a:pt x="11616" y="3186"/>
                </a:lnTo>
                <a:lnTo>
                  <a:pt x="11612" y="3196"/>
                </a:lnTo>
                <a:lnTo>
                  <a:pt x="11604" y="3206"/>
                </a:lnTo>
                <a:lnTo>
                  <a:pt x="11592" y="3220"/>
                </a:lnTo>
                <a:lnTo>
                  <a:pt x="11588" y="3226"/>
                </a:lnTo>
                <a:lnTo>
                  <a:pt x="11588" y="3230"/>
                </a:lnTo>
                <a:lnTo>
                  <a:pt x="11588" y="3236"/>
                </a:lnTo>
                <a:lnTo>
                  <a:pt x="11588" y="3242"/>
                </a:lnTo>
                <a:lnTo>
                  <a:pt x="11586" y="3246"/>
                </a:lnTo>
                <a:lnTo>
                  <a:pt x="11584" y="3248"/>
                </a:lnTo>
                <a:lnTo>
                  <a:pt x="11578" y="3250"/>
                </a:lnTo>
                <a:lnTo>
                  <a:pt x="11570" y="3252"/>
                </a:lnTo>
                <a:lnTo>
                  <a:pt x="11564" y="3254"/>
                </a:lnTo>
                <a:lnTo>
                  <a:pt x="11560" y="3252"/>
                </a:lnTo>
                <a:lnTo>
                  <a:pt x="11560" y="3250"/>
                </a:lnTo>
                <a:lnTo>
                  <a:pt x="11560" y="3248"/>
                </a:lnTo>
                <a:lnTo>
                  <a:pt x="11562" y="3242"/>
                </a:lnTo>
                <a:lnTo>
                  <a:pt x="11560" y="3242"/>
                </a:lnTo>
                <a:lnTo>
                  <a:pt x="11558" y="3240"/>
                </a:lnTo>
                <a:lnTo>
                  <a:pt x="11550" y="3242"/>
                </a:lnTo>
                <a:lnTo>
                  <a:pt x="11540" y="3244"/>
                </a:lnTo>
                <a:lnTo>
                  <a:pt x="11514" y="3252"/>
                </a:lnTo>
                <a:lnTo>
                  <a:pt x="11502" y="3256"/>
                </a:lnTo>
                <a:lnTo>
                  <a:pt x="11492" y="3258"/>
                </a:lnTo>
                <a:lnTo>
                  <a:pt x="11482" y="3258"/>
                </a:lnTo>
                <a:lnTo>
                  <a:pt x="11480" y="3256"/>
                </a:lnTo>
                <a:lnTo>
                  <a:pt x="11478" y="3254"/>
                </a:lnTo>
                <a:lnTo>
                  <a:pt x="11476" y="3250"/>
                </a:lnTo>
                <a:lnTo>
                  <a:pt x="11472" y="3248"/>
                </a:lnTo>
                <a:lnTo>
                  <a:pt x="11468" y="3250"/>
                </a:lnTo>
                <a:lnTo>
                  <a:pt x="11464" y="3252"/>
                </a:lnTo>
                <a:lnTo>
                  <a:pt x="11452" y="3262"/>
                </a:lnTo>
                <a:lnTo>
                  <a:pt x="11438" y="3278"/>
                </a:lnTo>
                <a:close/>
                <a:moveTo>
                  <a:pt x="11364" y="3348"/>
                </a:moveTo>
                <a:lnTo>
                  <a:pt x="11364" y="3348"/>
                </a:lnTo>
                <a:lnTo>
                  <a:pt x="11362" y="3354"/>
                </a:lnTo>
                <a:lnTo>
                  <a:pt x="11358" y="3354"/>
                </a:lnTo>
                <a:lnTo>
                  <a:pt x="11356" y="3354"/>
                </a:lnTo>
                <a:lnTo>
                  <a:pt x="11352" y="3360"/>
                </a:lnTo>
                <a:lnTo>
                  <a:pt x="11350" y="3362"/>
                </a:lnTo>
                <a:lnTo>
                  <a:pt x="11348" y="3364"/>
                </a:lnTo>
                <a:lnTo>
                  <a:pt x="11344" y="3360"/>
                </a:lnTo>
                <a:lnTo>
                  <a:pt x="11342" y="3358"/>
                </a:lnTo>
                <a:lnTo>
                  <a:pt x="11340" y="3362"/>
                </a:lnTo>
                <a:lnTo>
                  <a:pt x="11340" y="3366"/>
                </a:lnTo>
                <a:lnTo>
                  <a:pt x="11338" y="3368"/>
                </a:lnTo>
                <a:lnTo>
                  <a:pt x="11332" y="3368"/>
                </a:lnTo>
                <a:lnTo>
                  <a:pt x="11328" y="3368"/>
                </a:lnTo>
                <a:lnTo>
                  <a:pt x="11330" y="3374"/>
                </a:lnTo>
                <a:lnTo>
                  <a:pt x="11334" y="3382"/>
                </a:lnTo>
                <a:lnTo>
                  <a:pt x="11332" y="3386"/>
                </a:lnTo>
                <a:lnTo>
                  <a:pt x="11332" y="3390"/>
                </a:lnTo>
                <a:lnTo>
                  <a:pt x="11334" y="3396"/>
                </a:lnTo>
                <a:lnTo>
                  <a:pt x="11338" y="3400"/>
                </a:lnTo>
                <a:lnTo>
                  <a:pt x="11338" y="3404"/>
                </a:lnTo>
                <a:lnTo>
                  <a:pt x="11338" y="3408"/>
                </a:lnTo>
                <a:lnTo>
                  <a:pt x="11338" y="3410"/>
                </a:lnTo>
                <a:lnTo>
                  <a:pt x="11346" y="3404"/>
                </a:lnTo>
                <a:lnTo>
                  <a:pt x="11350" y="3400"/>
                </a:lnTo>
                <a:lnTo>
                  <a:pt x="11352" y="3400"/>
                </a:lnTo>
                <a:lnTo>
                  <a:pt x="11352" y="3402"/>
                </a:lnTo>
                <a:lnTo>
                  <a:pt x="11354" y="3406"/>
                </a:lnTo>
                <a:lnTo>
                  <a:pt x="11356" y="3406"/>
                </a:lnTo>
                <a:lnTo>
                  <a:pt x="11360" y="3404"/>
                </a:lnTo>
                <a:lnTo>
                  <a:pt x="11362" y="3402"/>
                </a:lnTo>
                <a:lnTo>
                  <a:pt x="11364" y="3400"/>
                </a:lnTo>
                <a:lnTo>
                  <a:pt x="11362" y="3398"/>
                </a:lnTo>
                <a:lnTo>
                  <a:pt x="11358" y="3394"/>
                </a:lnTo>
                <a:lnTo>
                  <a:pt x="11354" y="3392"/>
                </a:lnTo>
                <a:lnTo>
                  <a:pt x="11354" y="3388"/>
                </a:lnTo>
                <a:lnTo>
                  <a:pt x="11354" y="3382"/>
                </a:lnTo>
                <a:lnTo>
                  <a:pt x="11354" y="3380"/>
                </a:lnTo>
                <a:lnTo>
                  <a:pt x="11356" y="3380"/>
                </a:lnTo>
                <a:lnTo>
                  <a:pt x="11360" y="3382"/>
                </a:lnTo>
                <a:lnTo>
                  <a:pt x="11362" y="3386"/>
                </a:lnTo>
                <a:lnTo>
                  <a:pt x="11368" y="3396"/>
                </a:lnTo>
                <a:lnTo>
                  <a:pt x="11370" y="3406"/>
                </a:lnTo>
                <a:lnTo>
                  <a:pt x="11368" y="3416"/>
                </a:lnTo>
                <a:lnTo>
                  <a:pt x="11362" y="3428"/>
                </a:lnTo>
                <a:lnTo>
                  <a:pt x="11356" y="3436"/>
                </a:lnTo>
                <a:lnTo>
                  <a:pt x="11354" y="3442"/>
                </a:lnTo>
                <a:lnTo>
                  <a:pt x="11358" y="3458"/>
                </a:lnTo>
                <a:lnTo>
                  <a:pt x="11358" y="3464"/>
                </a:lnTo>
                <a:lnTo>
                  <a:pt x="11358" y="3468"/>
                </a:lnTo>
                <a:lnTo>
                  <a:pt x="11354" y="3474"/>
                </a:lnTo>
                <a:lnTo>
                  <a:pt x="11354" y="3476"/>
                </a:lnTo>
                <a:lnTo>
                  <a:pt x="11364" y="3480"/>
                </a:lnTo>
                <a:lnTo>
                  <a:pt x="11370" y="3482"/>
                </a:lnTo>
                <a:lnTo>
                  <a:pt x="11374" y="3486"/>
                </a:lnTo>
                <a:lnTo>
                  <a:pt x="11374" y="3490"/>
                </a:lnTo>
                <a:lnTo>
                  <a:pt x="11376" y="3492"/>
                </a:lnTo>
                <a:lnTo>
                  <a:pt x="11384" y="3486"/>
                </a:lnTo>
                <a:lnTo>
                  <a:pt x="11388" y="3482"/>
                </a:lnTo>
                <a:lnTo>
                  <a:pt x="11392" y="3480"/>
                </a:lnTo>
                <a:lnTo>
                  <a:pt x="11392" y="3476"/>
                </a:lnTo>
                <a:lnTo>
                  <a:pt x="11390" y="3474"/>
                </a:lnTo>
                <a:lnTo>
                  <a:pt x="11388" y="3472"/>
                </a:lnTo>
                <a:lnTo>
                  <a:pt x="11388" y="3470"/>
                </a:lnTo>
                <a:lnTo>
                  <a:pt x="11390" y="3468"/>
                </a:lnTo>
                <a:lnTo>
                  <a:pt x="11394" y="3468"/>
                </a:lnTo>
                <a:lnTo>
                  <a:pt x="11396" y="3470"/>
                </a:lnTo>
                <a:lnTo>
                  <a:pt x="11398" y="3472"/>
                </a:lnTo>
                <a:lnTo>
                  <a:pt x="11402" y="3472"/>
                </a:lnTo>
                <a:lnTo>
                  <a:pt x="11404" y="3468"/>
                </a:lnTo>
                <a:lnTo>
                  <a:pt x="11406" y="3458"/>
                </a:lnTo>
                <a:lnTo>
                  <a:pt x="11410" y="3434"/>
                </a:lnTo>
                <a:lnTo>
                  <a:pt x="11416" y="3410"/>
                </a:lnTo>
                <a:lnTo>
                  <a:pt x="11420" y="3402"/>
                </a:lnTo>
                <a:lnTo>
                  <a:pt x="11422" y="3400"/>
                </a:lnTo>
                <a:lnTo>
                  <a:pt x="11426" y="3398"/>
                </a:lnTo>
                <a:lnTo>
                  <a:pt x="11428" y="3396"/>
                </a:lnTo>
                <a:lnTo>
                  <a:pt x="11430" y="3394"/>
                </a:lnTo>
                <a:lnTo>
                  <a:pt x="11428" y="3386"/>
                </a:lnTo>
                <a:lnTo>
                  <a:pt x="11424" y="3380"/>
                </a:lnTo>
                <a:lnTo>
                  <a:pt x="11418" y="3378"/>
                </a:lnTo>
                <a:lnTo>
                  <a:pt x="11414" y="3376"/>
                </a:lnTo>
                <a:lnTo>
                  <a:pt x="11410" y="3376"/>
                </a:lnTo>
                <a:lnTo>
                  <a:pt x="11408" y="3374"/>
                </a:lnTo>
                <a:lnTo>
                  <a:pt x="11412" y="3368"/>
                </a:lnTo>
                <a:lnTo>
                  <a:pt x="11414" y="3362"/>
                </a:lnTo>
                <a:lnTo>
                  <a:pt x="11416" y="3358"/>
                </a:lnTo>
                <a:lnTo>
                  <a:pt x="11414" y="3354"/>
                </a:lnTo>
                <a:lnTo>
                  <a:pt x="11410" y="3352"/>
                </a:lnTo>
                <a:lnTo>
                  <a:pt x="11406" y="3352"/>
                </a:lnTo>
                <a:lnTo>
                  <a:pt x="11398" y="3354"/>
                </a:lnTo>
                <a:lnTo>
                  <a:pt x="11396" y="3356"/>
                </a:lnTo>
                <a:lnTo>
                  <a:pt x="11392" y="3356"/>
                </a:lnTo>
                <a:lnTo>
                  <a:pt x="11390" y="3354"/>
                </a:lnTo>
                <a:lnTo>
                  <a:pt x="11388" y="3348"/>
                </a:lnTo>
                <a:lnTo>
                  <a:pt x="11386" y="3344"/>
                </a:lnTo>
                <a:lnTo>
                  <a:pt x="11384" y="3342"/>
                </a:lnTo>
                <a:lnTo>
                  <a:pt x="11378" y="3338"/>
                </a:lnTo>
                <a:lnTo>
                  <a:pt x="11374" y="3338"/>
                </a:lnTo>
                <a:lnTo>
                  <a:pt x="11370" y="3340"/>
                </a:lnTo>
                <a:lnTo>
                  <a:pt x="11368" y="3342"/>
                </a:lnTo>
                <a:lnTo>
                  <a:pt x="11364" y="3348"/>
                </a:lnTo>
                <a:close/>
                <a:moveTo>
                  <a:pt x="11528" y="3322"/>
                </a:moveTo>
                <a:lnTo>
                  <a:pt x="11528" y="3322"/>
                </a:lnTo>
                <a:lnTo>
                  <a:pt x="11522" y="3318"/>
                </a:lnTo>
                <a:lnTo>
                  <a:pt x="11516" y="3316"/>
                </a:lnTo>
                <a:lnTo>
                  <a:pt x="11508" y="3316"/>
                </a:lnTo>
                <a:lnTo>
                  <a:pt x="11500" y="3318"/>
                </a:lnTo>
                <a:lnTo>
                  <a:pt x="11496" y="3322"/>
                </a:lnTo>
                <a:lnTo>
                  <a:pt x="11492" y="3326"/>
                </a:lnTo>
                <a:lnTo>
                  <a:pt x="11490" y="3332"/>
                </a:lnTo>
                <a:lnTo>
                  <a:pt x="11488" y="3336"/>
                </a:lnTo>
                <a:lnTo>
                  <a:pt x="11486" y="3336"/>
                </a:lnTo>
                <a:lnTo>
                  <a:pt x="11484" y="3336"/>
                </a:lnTo>
                <a:lnTo>
                  <a:pt x="11482" y="3334"/>
                </a:lnTo>
                <a:lnTo>
                  <a:pt x="11478" y="3336"/>
                </a:lnTo>
                <a:lnTo>
                  <a:pt x="11474" y="3338"/>
                </a:lnTo>
                <a:lnTo>
                  <a:pt x="11472" y="3340"/>
                </a:lnTo>
                <a:lnTo>
                  <a:pt x="11470" y="3334"/>
                </a:lnTo>
                <a:lnTo>
                  <a:pt x="11468" y="3328"/>
                </a:lnTo>
                <a:lnTo>
                  <a:pt x="11466" y="3328"/>
                </a:lnTo>
                <a:lnTo>
                  <a:pt x="11462" y="3332"/>
                </a:lnTo>
                <a:lnTo>
                  <a:pt x="11456" y="3344"/>
                </a:lnTo>
                <a:lnTo>
                  <a:pt x="11452" y="3350"/>
                </a:lnTo>
                <a:lnTo>
                  <a:pt x="11448" y="3356"/>
                </a:lnTo>
                <a:lnTo>
                  <a:pt x="11438" y="3364"/>
                </a:lnTo>
                <a:lnTo>
                  <a:pt x="11432" y="3368"/>
                </a:lnTo>
                <a:lnTo>
                  <a:pt x="11438" y="3368"/>
                </a:lnTo>
                <a:lnTo>
                  <a:pt x="11442" y="3368"/>
                </a:lnTo>
                <a:lnTo>
                  <a:pt x="11444" y="3368"/>
                </a:lnTo>
                <a:lnTo>
                  <a:pt x="11446" y="3370"/>
                </a:lnTo>
                <a:lnTo>
                  <a:pt x="11446" y="3374"/>
                </a:lnTo>
                <a:lnTo>
                  <a:pt x="11446" y="3380"/>
                </a:lnTo>
                <a:lnTo>
                  <a:pt x="11448" y="3384"/>
                </a:lnTo>
                <a:lnTo>
                  <a:pt x="11450" y="3388"/>
                </a:lnTo>
                <a:lnTo>
                  <a:pt x="11452" y="3392"/>
                </a:lnTo>
                <a:lnTo>
                  <a:pt x="11454" y="3394"/>
                </a:lnTo>
                <a:lnTo>
                  <a:pt x="11452" y="3398"/>
                </a:lnTo>
                <a:lnTo>
                  <a:pt x="11452" y="3400"/>
                </a:lnTo>
                <a:lnTo>
                  <a:pt x="11462" y="3402"/>
                </a:lnTo>
                <a:lnTo>
                  <a:pt x="11466" y="3400"/>
                </a:lnTo>
                <a:lnTo>
                  <a:pt x="11468" y="3398"/>
                </a:lnTo>
                <a:lnTo>
                  <a:pt x="11474" y="3386"/>
                </a:lnTo>
                <a:lnTo>
                  <a:pt x="11476" y="3378"/>
                </a:lnTo>
                <a:lnTo>
                  <a:pt x="11478" y="3372"/>
                </a:lnTo>
                <a:lnTo>
                  <a:pt x="11484" y="3366"/>
                </a:lnTo>
                <a:lnTo>
                  <a:pt x="11490" y="3362"/>
                </a:lnTo>
                <a:lnTo>
                  <a:pt x="11496" y="3362"/>
                </a:lnTo>
                <a:lnTo>
                  <a:pt x="11502" y="3364"/>
                </a:lnTo>
                <a:lnTo>
                  <a:pt x="11510" y="3368"/>
                </a:lnTo>
                <a:lnTo>
                  <a:pt x="11512" y="3370"/>
                </a:lnTo>
                <a:lnTo>
                  <a:pt x="11514" y="3372"/>
                </a:lnTo>
                <a:lnTo>
                  <a:pt x="11516" y="3370"/>
                </a:lnTo>
                <a:lnTo>
                  <a:pt x="11518" y="3364"/>
                </a:lnTo>
                <a:lnTo>
                  <a:pt x="11520" y="3358"/>
                </a:lnTo>
                <a:lnTo>
                  <a:pt x="11524" y="3354"/>
                </a:lnTo>
                <a:lnTo>
                  <a:pt x="11530" y="3350"/>
                </a:lnTo>
                <a:lnTo>
                  <a:pt x="11534" y="3346"/>
                </a:lnTo>
                <a:lnTo>
                  <a:pt x="11536" y="3344"/>
                </a:lnTo>
                <a:lnTo>
                  <a:pt x="11534" y="3340"/>
                </a:lnTo>
                <a:lnTo>
                  <a:pt x="11532" y="3332"/>
                </a:lnTo>
                <a:lnTo>
                  <a:pt x="11534" y="3328"/>
                </a:lnTo>
                <a:lnTo>
                  <a:pt x="11532" y="3324"/>
                </a:lnTo>
                <a:lnTo>
                  <a:pt x="11528" y="3322"/>
                </a:lnTo>
                <a:close/>
                <a:moveTo>
                  <a:pt x="11746" y="2888"/>
                </a:moveTo>
                <a:lnTo>
                  <a:pt x="11746" y="2888"/>
                </a:lnTo>
                <a:lnTo>
                  <a:pt x="11752" y="2894"/>
                </a:lnTo>
                <a:lnTo>
                  <a:pt x="11754" y="2900"/>
                </a:lnTo>
                <a:lnTo>
                  <a:pt x="11754" y="2904"/>
                </a:lnTo>
                <a:lnTo>
                  <a:pt x="11752" y="2910"/>
                </a:lnTo>
                <a:lnTo>
                  <a:pt x="11748" y="2920"/>
                </a:lnTo>
                <a:lnTo>
                  <a:pt x="11750" y="2926"/>
                </a:lnTo>
                <a:lnTo>
                  <a:pt x="11752" y="2932"/>
                </a:lnTo>
                <a:lnTo>
                  <a:pt x="11756" y="2934"/>
                </a:lnTo>
                <a:lnTo>
                  <a:pt x="11758" y="2934"/>
                </a:lnTo>
                <a:lnTo>
                  <a:pt x="11762" y="2930"/>
                </a:lnTo>
                <a:lnTo>
                  <a:pt x="11768" y="2920"/>
                </a:lnTo>
                <a:lnTo>
                  <a:pt x="11774" y="2910"/>
                </a:lnTo>
                <a:lnTo>
                  <a:pt x="11776" y="2910"/>
                </a:lnTo>
                <a:lnTo>
                  <a:pt x="11778" y="2910"/>
                </a:lnTo>
                <a:lnTo>
                  <a:pt x="11784" y="2914"/>
                </a:lnTo>
                <a:lnTo>
                  <a:pt x="11790" y="2914"/>
                </a:lnTo>
                <a:lnTo>
                  <a:pt x="11796" y="2912"/>
                </a:lnTo>
                <a:lnTo>
                  <a:pt x="11800" y="2908"/>
                </a:lnTo>
                <a:lnTo>
                  <a:pt x="11798" y="2906"/>
                </a:lnTo>
                <a:lnTo>
                  <a:pt x="11782" y="2896"/>
                </a:lnTo>
                <a:lnTo>
                  <a:pt x="11774" y="2892"/>
                </a:lnTo>
                <a:lnTo>
                  <a:pt x="11766" y="2886"/>
                </a:lnTo>
                <a:lnTo>
                  <a:pt x="11764" y="2878"/>
                </a:lnTo>
                <a:lnTo>
                  <a:pt x="11764" y="2876"/>
                </a:lnTo>
                <a:lnTo>
                  <a:pt x="11764" y="2872"/>
                </a:lnTo>
                <a:lnTo>
                  <a:pt x="11770" y="2866"/>
                </a:lnTo>
                <a:lnTo>
                  <a:pt x="11774" y="2864"/>
                </a:lnTo>
                <a:lnTo>
                  <a:pt x="11778" y="2866"/>
                </a:lnTo>
                <a:lnTo>
                  <a:pt x="11780" y="2870"/>
                </a:lnTo>
                <a:lnTo>
                  <a:pt x="11784" y="2874"/>
                </a:lnTo>
                <a:lnTo>
                  <a:pt x="11788" y="2876"/>
                </a:lnTo>
                <a:lnTo>
                  <a:pt x="11794" y="2876"/>
                </a:lnTo>
                <a:lnTo>
                  <a:pt x="11800" y="2874"/>
                </a:lnTo>
                <a:lnTo>
                  <a:pt x="11808" y="2868"/>
                </a:lnTo>
                <a:lnTo>
                  <a:pt x="11814" y="2866"/>
                </a:lnTo>
                <a:lnTo>
                  <a:pt x="11818" y="2866"/>
                </a:lnTo>
                <a:lnTo>
                  <a:pt x="11826" y="2868"/>
                </a:lnTo>
                <a:lnTo>
                  <a:pt x="11842" y="2878"/>
                </a:lnTo>
                <a:lnTo>
                  <a:pt x="11872" y="2896"/>
                </a:lnTo>
                <a:lnTo>
                  <a:pt x="11880" y="2898"/>
                </a:lnTo>
                <a:lnTo>
                  <a:pt x="11884" y="2896"/>
                </a:lnTo>
                <a:lnTo>
                  <a:pt x="11888" y="2890"/>
                </a:lnTo>
                <a:lnTo>
                  <a:pt x="11890" y="2882"/>
                </a:lnTo>
                <a:lnTo>
                  <a:pt x="11896" y="2864"/>
                </a:lnTo>
                <a:lnTo>
                  <a:pt x="11900" y="2856"/>
                </a:lnTo>
                <a:lnTo>
                  <a:pt x="11906" y="2850"/>
                </a:lnTo>
                <a:lnTo>
                  <a:pt x="11918" y="2846"/>
                </a:lnTo>
                <a:lnTo>
                  <a:pt x="11930" y="2846"/>
                </a:lnTo>
                <a:lnTo>
                  <a:pt x="11942" y="2844"/>
                </a:lnTo>
                <a:lnTo>
                  <a:pt x="11956" y="2840"/>
                </a:lnTo>
                <a:lnTo>
                  <a:pt x="11978" y="2828"/>
                </a:lnTo>
                <a:lnTo>
                  <a:pt x="11984" y="2824"/>
                </a:lnTo>
                <a:lnTo>
                  <a:pt x="11984" y="2822"/>
                </a:lnTo>
                <a:lnTo>
                  <a:pt x="11984" y="2820"/>
                </a:lnTo>
                <a:lnTo>
                  <a:pt x="11982" y="2820"/>
                </a:lnTo>
                <a:lnTo>
                  <a:pt x="11978" y="2820"/>
                </a:lnTo>
                <a:lnTo>
                  <a:pt x="11972" y="2822"/>
                </a:lnTo>
                <a:lnTo>
                  <a:pt x="11970" y="2822"/>
                </a:lnTo>
                <a:lnTo>
                  <a:pt x="11966" y="2820"/>
                </a:lnTo>
                <a:lnTo>
                  <a:pt x="11962" y="2818"/>
                </a:lnTo>
                <a:lnTo>
                  <a:pt x="11958" y="2810"/>
                </a:lnTo>
                <a:lnTo>
                  <a:pt x="11956" y="2802"/>
                </a:lnTo>
                <a:lnTo>
                  <a:pt x="11956" y="2794"/>
                </a:lnTo>
                <a:lnTo>
                  <a:pt x="11958" y="2786"/>
                </a:lnTo>
                <a:lnTo>
                  <a:pt x="11962" y="2780"/>
                </a:lnTo>
                <a:lnTo>
                  <a:pt x="11966" y="2770"/>
                </a:lnTo>
                <a:lnTo>
                  <a:pt x="11966" y="2768"/>
                </a:lnTo>
                <a:lnTo>
                  <a:pt x="11964" y="2768"/>
                </a:lnTo>
                <a:lnTo>
                  <a:pt x="11960" y="2770"/>
                </a:lnTo>
                <a:lnTo>
                  <a:pt x="11958" y="2772"/>
                </a:lnTo>
                <a:lnTo>
                  <a:pt x="11950" y="2780"/>
                </a:lnTo>
                <a:lnTo>
                  <a:pt x="11944" y="2788"/>
                </a:lnTo>
                <a:lnTo>
                  <a:pt x="11938" y="2790"/>
                </a:lnTo>
                <a:lnTo>
                  <a:pt x="11932" y="2792"/>
                </a:lnTo>
                <a:lnTo>
                  <a:pt x="11928" y="2790"/>
                </a:lnTo>
                <a:lnTo>
                  <a:pt x="11926" y="2788"/>
                </a:lnTo>
                <a:lnTo>
                  <a:pt x="11924" y="2784"/>
                </a:lnTo>
                <a:lnTo>
                  <a:pt x="11922" y="2782"/>
                </a:lnTo>
                <a:lnTo>
                  <a:pt x="11920" y="2780"/>
                </a:lnTo>
                <a:lnTo>
                  <a:pt x="11916" y="2778"/>
                </a:lnTo>
                <a:lnTo>
                  <a:pt x="11910" y="2776"/>
                </a:lnTo>
                <a:lnTo>
                  <a:pt x="11900" y="2774"/>
                </a:lnTo>
                <a:lnTo>
                  <a:pt x="11892" y="2770"/>
                </a:lnTo>
                <a:lnTo>
                  <a:pt x="11882" y="2762"/>
                </a:lnTo>
                <a:lnTo>
                  <a:pt x="11872" y="2754"/>
                </a:lnTo>
                <a:lnTo>
                  <a:pt x="11854" y="2734"/>
                </a:lnTo>
                <a:lnTo>
                  <a:pt x="11840" y="2716"/>
                </a:lnTo>
                <a:lnTo>
                  <a:pt x="11836" y="2710"/>
                </a:lnTo>
                <a:lnTo>
                  <a:pt x="11828" y="2706"/>
                </a:lnTo>
                <a:lnTo>
                  <a:pt x="11822" y="2704"/>
                </a:lnTo>
                <a:lnTo>
                  <a:pt x="11818" y="2704"/>
                </a:lnTo>
                <a:lnTo>
                  <a:pt x="11814" y="2706"/>
                </a:lnTo>
                <a:lnTo>
                  <a:pt x="11812" y="2712"/>
                </a:lnTo>
                <a:lnTo>
                  <a:pt x="11812" y="2720"/>
                </a:lnTo>
                <a:lnTo>
                  <a:pt x="11816" y="2728"/>
                </a:lnTo>
                <a:lnTo>
                  <a:pt x="11820" y="2738"/>
                </a:lnTo>
                <a:lnTo>
                  <a:pt x="11822" y="2746"/>
                </a:lnTo>
                <a:lnTo>
                  <a:pt x="11820" y="2752"/>
                </a:lnTo>
                <a:lnTo>
                  <a:pt x="11820" y="2756"/>
                </a:lnTo>
                <a:lnTo>
                  <a:pt x="11816" y="2764"/>
                </a:lnTo>
                <a:lnTo>
                  <a:pt x="11814" y="2768"/>
                </a:lnTo>
                <a:lnTo>
                  <a:pt x="11816" y="2774"/>
                </a:lnTo>
                <a:lnTo>
                  <a:pt x="11818" y="2778"/>
                </a:lnTo>
                <a:lnTo>
                  <a:pt x="11816" y="2784"/>
                </a:lnTo>
                <a:lnTo>
                  <a:pt x="11812" y="2792"/>
                </a:lnTo>
                <a:lnTo>
                  <a:pt x="11806" y="2800"/>
                </a:lnTo>
                <a:lnTo>
                  <a:pt x="11804" y="2806"/>
                </a:lnTo>
                <a:lnTo>
                  <a:pt x="11804" y="2810"/>
                </a:lnTo>
                <a:lnTo>
                  <a:pt x="11806" y="2820"/>
                </a:lnTo>
                <a:lnTo>
                  <a:pt x="11806" y="2830"/>
                </a:lnTo>
                <a:lnTo>
                  <a:pt x="11804" y="2834"/>
                </a:lnTo>
                <a:lnTo>
                  <a:pt x="11800" y="2836"/>
                </a:lnTo>
                <a:lnTo>
                  <a:pt x="11794" y="2836"/>
                </a:lnTo>
                <a:lnTo>
                  <a:pt x="11788" y="2832"/>
                </a:lnTo>
                <a:lnTo>
                  <a:pt x="11774" y="2826"/>
                </a:lnTo>
                <a:lnTo>
                  <a:pt x="11764" y="2824"/>
                </a:lnTo>
                <a:lnTo>
                  <a:pt x="11762" y="2824"/>
                </a:lnTo>
                <a:lnTo>
                  <a:pt x="11762" y="2826"/>
                </a:lnTo>
                <a:lnTo>
                  <a:pt x="11762" y="2830"/>
                </a:lnTo>
                <a:lnTo>
                  <a:pt x="11766" y="2836"/>
                </a:lnTo>
                <a:lnTo>
                  <a:pt x="11768" y="2838"/>
                </a:lnTo>
                <a:lnTo>
                  <a:pt x="11770" y="2842"/>
                </a:lnTo>
                <a:lnTo>
                  <a:pt x="11766" y="2848"/>
                </a:lnTo>
                <a:lnTo>
                  <a:pt x="11760" y="2854"/>
                </a:lnTo>
                <a:lnTo>
                  <a:pt x="11754" y="2862"/>
                </a:lnTo>
                <a:lnTo>
                  <a:pt x="11746" y="2868"/>
                </a:lnTo>
                <a:lnTo>
                  <a:pt x="11742" y="2876"/>
                </a:lnTo>
                <a:lnTo>
                  <a:pt x="11740" y="2878"/>
                </a:lnTo>
                <a:lnTo>
                  <a:pt x="11740" y="2882"/>
                </a:lnTo>
                <a:lnTo>
                  <a:pt x="11742" y="2886"/>
                </a:lnTo>
                <a:lnTo>
                  <a:pt x="11746" y="2888"/>
                </a:lnTo>
                <a:close/>
                <a:moveTo>
                  <a:pt x="11370" y="3520"/>
                </a:moveTo>
                <a:lnTo>
                  <a:pt x="11370" y="3520"/>
                </a:lnTo>
                <a:lnTo>
                  <a:pt x="11368" y="3522"/>
                </a:lnTo>
                <a:lnTo>
                  <a:pt x="11366" y="3524"/>
                </a:lnTo>
                <a:lnTo>
                  <a:pt x="11366" y="3528"/>
                </a:lnTo>
                <a:lnTo>
                  <a:pt x="11366" y="3530"/>
                </a:lnTo>
                <a:lnTo>
                  <a:pt x="11370" y="3532"/>
                </a:lnTo>
                <a:lnTo>
                  <a:pt x="11374" y="3530"/>
                </a:lnTo>
                <a:lnTo>
                  <a:pt x="11374" y="3528"/>
                </a:lnTo>
                <a:lnTo>
                  <a:pt x="11372" y="3524"/>
                </a:lnTo>
                <a:lnTo>
                  <a:pt x="11370" y="3520"/>
                </a:lnTo>
                <a:close/>
                <a:moveTo>
                  <a:pt x="11300" y="3398"/>
                </a:moveTo>
                <a:lnTo>
                  <a:pt x="11300" y="3398"/>
                </a:lnTo>
                <a:lnTo>
                  <a:pt x="11296" y="3398"/>
                </a:lnTo>
                <a:lnTo>
                  <a:pt x="11294" y="3402"/>
                </a:lnTo>
                <a:lnTo>
                  <a:pt x="11294" y="3406"/>
                </a:lnTo>
                <a:lnTo>
                  <a:pt x="11296" y="3408"/>
                </a:lnTo>
                <a:lnTo>
                  <a:pt x="11302" y="3406"/>
                </a:lnTo>
                <a:lnTo>
                  <a:pt x="11304" y="3404"/>
                </a:lnTo>
                <a:lnTo>
                  <a:pt x="11304" y="3402"/>
                </a:lnTo>
                <a:lnTo>
                  <a:pt x="11300" y="3398"/>
                </a:lnTo>
                <a:close/>
                <a:moveTo>
                  <a:pt x="11356" y="3414"/>
                </a:moveTo>
                <a:lnTo>
                  <a:pt x="11356" y="3414"/>
                </a:lnTo>
                <a:lnTo>
                  <a:pt x="11356" y="3412"/>
                </a:lnTo>
                <a:lnTo>
                  <a:pt x="11352" y="3412"/>
                </a:lnTo>
                <a:lnTo>
                  <a:pt x="11348" y="3416"/>
                </a:lnTo>
                <a:lnTo>
                  <a:pt x="11348" y="3424"/>
                </a:lnTo>
                <a:lnTo>
                  <a:pt x="11350" y="3426"/>
                </a:lnTo>
                <a:lnTo>
                  <a:pt x="11352" y="3424"/>
                </a:lnTo>
                <a:lnTo>
                  <a:pt x="11356" y="3420"/>
                </a:lnTo>
                <a:lnTo>
                  <a:pt x="11356" y="3414"/>
                </a:lnTo>
                <a:close/>
                <a:moveTo>
                  <a:pt x="11550" y="3304"/>
                </a:moveTo>
                <a:lnTo>
                  <a:pt x="11550" y="3304"/>
                </a:lnTo>
                <a:lnTo>
                  <a:pt x="11548" y="3304"/>
                </a:lnTo>
                <a:lnTo>
                  <a:pt x="11544" y="3308"/>
                </a:lnTo>
                <a:lnTo>
                  <a:pt x="11540" y="3316"/>
                </a:lnTo>
                <a:lnTo>
                  <a:pt x="11540" y="3320"/>
                </a:lnTo>
                <a:lnTo>
                  <a:pt x="11542" y="3324"/>
                </a:lnTo>
                <a:lnTo>
                  <a:pt x="11544" y="3324"/>
                </a:lnTo>
                <a:lnTo>
                  <a:pt x="11548" y="3318"/>
                </a:lnTo>
                <a:lnTo>
                  <a:pt x="11550" y="3310"/>
                </a:lnTo>
                <a:lnTo>
                  <a:pt x="11550" y="3304"/>
                </a:lnTo>
                <a:close/>
                <a:moveTo>
                  <a:pt x="11484" y="3218"/>
                </a:moveTo>
                <a:lnTo>
                  <a:pt x="11484" y="3218"/>
                </a:lnTo>
                <a:lnTo>
                  <a:pt x="11486" y="3216"/>
                </a:lnTo>
                <a:lnTo>
                  <a:pt x="11484" y="3212"/>
                </a:lnTo>
                <a:lnTo>
                  <a:pt x="11482" y="3210"/>
                </a:lnTo>
                <a:lnTo>
                  <a:pt x="11480" y="3208"/>
                </a:lnTo>
                <a:lnTo>
                  <a:pt x="11478" y="3210"/>
                </a:lnTo>
                <a:lnTo>
                  <a:pt x="11476" y="3214"/>
                </a:lnTo>
                <a:lnTo>
                  <a:pt x="11478" y="3216"/>
                </a:lnTo>
                <a:lnTo>
                  <a:pt x="11482" y="3218"/>
                </a:lnTo>
                <a:lnTo>
                  <a:pt x="11484" y="3218"/>
                </a:lnTo>
                <a:close/>
                <a:moveTo>
                  <a:pt x="11262" y="3740"/>
                </a:moveTo>
                <a:lnTo>
                  <a:pt x="11262" y="3740"/>
                </a:lnTo>
                <a:lnTo>
                  <a:pt x="11262" y="3736"/>
                </a:lnTo>
                <a:lnTo>
                  <a:pt x="11264" y="3732"/>
                </a:lnTo>
                <a:lnTo>
                  <a:pt x="11276" y="3720"/>
                </a:lnTo>
                <a:lnTo>
                  <a:pt x="11282" y="3712"/>
                </a:lnTo>
                <a:lnTo>
                  <a:pt x="11282" y="3708"/>
                </a:lnTo>
                <a:lnTo>
                  <a:pt x="11278" y="3708"/>
                </a:lnTo>
                <a:lnTo>
                  <a:pt x="11272" y="3712"/>
                </a:lnTo>
                <a:lnTo>
                  <a:pt x="11262" y="3722"/>
                </a:lnTo>
                <a:lnTo>
                  <a:pt x="11258" y="3728"/>
                </a:lnTo>
                <a:lnTo>
                  <a:pt x="11254" y="3738"/>
                </a:lnTo>
                <a:lnTo>
                  <a:pt x="11254" y="3742"/>
                </a:lnTo>
                <a:lnTo>
                  <a:pt x="11256" y="3744"/>
                </a:lnTo>
                <a:lnTo>
                  <a:pt x="11260" y="3744"/>
                </a:lnTo>
                <a:lnTo>
                  <a:pt x="11262" y="3740"/>
                </a:lnTo>
                <a:close/>
                <a:moveTo>
                  <a:pt x="11304" y="3662"/>
                </a:moveTo>
                <a:lnTo>
                  <a:pt x="11304" y="3662"/>
                </a:lnTo>
                <a:lnTo>
                  <a:pt x="11308" y="3664"/>
                </a:lnTo>
                <a:lnTo>
                  <a:pt x="11310" y="3664"/>
                </a:lnTo>
                <a:lnTo>
                  <a:pt x="11310" y="3660"/>
                </a:lnTo>
                <a:lnTo>
                  <a:pt x="11308" y="3654"/>
                </a:lnTo>
                <a:lnTo>
                  <a:pt x="11306" y="3652"/>
                </a:lnTo>
                <a:lnTo>
                  <a:pt x="11304" y="3654"/>
                </a:lnTo>
                <a:lnTo>
                  <a:pt x="11304" y="3658"/>
                </a:lnTo>
                <a:lnTo>
                  <a:pt x="11304" y="3662"/>
                </a:lnTo>
                <a:close/>
                <a:moveTo>
                  <a:pt x="11320" y="3638"/>
                </a:moveTo>
                <a:lnTo>
                  <a:pt x="11320" y="3638"/>
                </a:lnTo>
                <a:lnTo>
                  <a:pt x="11320" y="3640"/>
                </a:lnTo>
                <a:lnTo>
                  <a:pt x="11322" y="3640"/>
                </a:lnTo>
                <a:lnTo>
                  <a:pt x="11330" y="3636"/>
                </a:lnTo>
                <a:lnTo>
                  <a:pt x="11336" y="3628"/>
                </a:lnTo>
                <a:lnTo>
                  <a:pt x="11336" y="3624"/>
                </a:lnTo>
                <a:lnTo>
                  <a:pt x="11336" y="3622"/>
                </a:lnTo>
                <a:lnTo>
                  <a:pt x="11332" y="3622"/>
                </a:lnTo>
                <a:lnTo>
                  <a:pt x="11328" y="3624"/>
                </a:lnTo>
                <a:lnTo>
                  <a:pt x="11322" y="3630"/>
                </a:lnTo>
                <a:lnTo>
                  <a:pt x="11320" y="3632"/>
                </a:lnTo>
                <a:lnTo>
                  <a:pt x="11320" y="3638"/>
                </a:lnTo>
                <a:close/>
                <a:moveTo>
                  <a:pt x="11104" y="3838"/>
                </a:moveTo>
                <a:lnTo>
                  <a:pt x="11104" y="3838"/>
                </a:lnTo>
                <a:lnTo>
                  <a:pt x="11104" y="3834"/>
                </a:lnTo>
                <a:lnTo>
                  <a:pt x="11100" y="3830"/>
                </a:lnTo>
                <a:lnTo>
                  <a:pt x="11098" y="3830"/>
                </a:lnTo>
                <a:lnTo>
                  <a:pt x="11096" y="3832"/>
                </a:lnTo>
                <a:lnTo>
                  <a:pt x="11094" y="3834"/>
                </a:lnTo>
                <a:lnTo>
                  <a:pt x="11096" y="3838"/>
                </a:lnTo>
                <a:lnTo>
                  <a:pt x="11098" y="3840"/>
                </a:lnTo>
                <a:lnTo>
                  <a:pt x="11102" y="3840"/>
                </a:lnTo>
                <a:lnTo>
                  <a:pt x="11104" y="3838"/>
                </a:lnTo>
                <a:close/>
                <a:moveTo>
                  <a:pt x="11122" y="3824"/>
                </a:moveTo>
                <a:lnTo>
                  <a:pt x="11122" y="3824"/>
                </a:lnTo>
                <a:lnTo>
                  <a:pt x="11120" y="3824"/>
                </a:lnTo>
                <a:lnTo>
                  <a:pt x="11116" y="3826"/>
                </a:lnTo>
                <a:lnTo>
                  <a:pt x="11110" y="3830"/>
                </a:lnTo>
                <a:lnTo>
                  <a:pt x="11110" y="3832"/>
                </a:lnTo>
                <a:lnTo>
                  <a:pt x="11112" y="3834"/>
                </a:lnTo>
                <a:lnTo>
                  <a:pt x="11116" y="3836"/>
                </a:lnTo>
                <a:lnTo>
                  <a:pt x="11118" y="3834"/>
                </a:lnTo>
                <a:lnTo>
                  <a:pt x="11122" y="3824"/>
                </a:lnTo>
                <a:close/>
                <a:moveTo>
                  <a:pt x="11164" y="3810"/>
                </a:moveTo>
                <a:lnTo>
                  <a:pt x="11164" y="3810"/>
                </a:lnTo>
                <a:lnTo>
                  <a:pt x="11162" y="3810"/>
                </a:lnTo>
                <a:lnTo>
                  <a:pt x="11158" y="3810"/>
                </a:lnTo>
                <a:lnTo>
                  <a:pt x="11156" y="3814"/>
                </a:lnTo>
                <a:lnTo>
                  <a:pt x="11156" y="3816"/>
                </a:lnTo>
                <a:lnTo>
                  <a:pt x="11160" y="3818"/>
                </a:lnTo>
                <a:lnTo>
                  <a:pt x="11162" y="3816"/>
                </a:lnTo>
                <a:lnTo>
                  <a:pt x="11164" y="3814"/>
                </a:lnTo>
                <a:lnTo>
                  <a:pt x="11164" y="3810"/>
                </a:lnTo>
                <a:close/>
                <a:moveTo>
                  <a:pt x="11654" y="2152"/>
                </a:moveTo>
                <a:lnTo>
                  <a:pt x="11654" y="2152"/>
                </a:lnTo>
                <a:lnTo>
                  <a:pt x="11660" y="2154"/>
                </a:lnTo>
                <a:lnTo>
                  <a:pt x="11664" y="2152"/>
                </a:lnTo>
                <a:lnTo>
                  <a:pt x="11668" y="2148"/>
                </a:lnTo>
                <a:lnTo>
                  <a:pt x="11670" y="2144"/>
                </a:lnTo>
                <a:lnTo>
                  <a:pt x="11672" y="2138"/>
                </a:lnTo>
                <a:lnTo>
                  <a:pt x="11672" y="2134"/>
                </a:lnTo>
                <a:lnTo>
                  <a:pt x="11668" y="2130"/>
                </a:lnTo>
                <a:lnTo>
                  <a:pt x="11664" y="2128"/>
                </a:lnTo>
                <a:lnTo>
                  <a:pt x="11658" y="2128"/>
                </a:lnTo>
                <a:lnTo>
                  <a:pt x="11652" y="2128"/>
                </a:lnTo>
                <a:lnTo>
                  <a:pt x="11650" y="2132"/>
                </a:lnTo>
                <a:lnTo>
                  <a:pt x="11648" y="2134"/>
                </a:lnTo>
                <a:lnTo>
                  <a:pt x="11646" y="2138"/>
                </a:lnTo>
                <a:lnTo>
                  <a:pt x="11648" y="2142"/>
                </a:lnTo>
                <a:lnTo>
                  <a:pt x="11650" y="2146"/>
                </a:lnTo>
                <a:lnTo>
                  <a:pt x="11654" y="2152"/>
                </a:lnTo>
                <a:close/>
                <a:moveTo>
                  <a:pt x="13688" y="1366"/>
                </a:moveTo>
                <a:lnTo>
                  <a:pt x="13688" y="1366"/>
                </a:lnTo>
                <a:lnTo>
                  <a:pt x="13680" y="1356"/>
                </a:lnTo>
                <a:lnTo>
                  <a:pt x="13670" y="1348"/>
                </a:lnTo>
                <a:lnTo>
                  <a:pt x="13660" y="1344"/>
                </a:lnTo>
                <a:lnTo>
                  <a:pt x="13648" y="1340"/>
                </a:lnTo>
                <a:lnTo>
                  <a:pt x="13620" y="1338"/>
                </a:lnTo>
                <a:lnTo>
                  <a:pt x="13588" y="1336"/>
                </a:lnTo>
                <a:lnTo>
                  <a:pt x="13580" y="1336"/>
                </a:lnTo>
                <a:lnTo>
                  <a:pt x="13576" y="1340"/>
                </a:lnTo>
                <a:lnTo>
                  <a:pt x="13574" y="1342"/>
                </a:lnTo>
                <a:lnTo>
                  <a:pt x="13574" y="1348"/>
                </a:lnTo>
                <a:lnTo>
                  <a:pt x="13578" y="1358"/>
                </a:lnTo>
                <a:lnTo>
                  <a:pt x="13584" y="1372"/>
                </a:lnTo>
                <a:lnTo>
                  <a:pt x="13590" y="1382"/>
                </a:lnTo>
                <a:lnTo>
                  <a:pt x="13592" y="1390"/>
                </a:lnTo>
                <a:lnTo>
                  <a:pt x="13592" y="1392"/>
                </a:lnTo>
                <a:lnTo>
                  <a:pt x="13588" y="1392"/>
                </a:lnTo>
                <a:lnTo>
                  <a:pt x="13572" y="1384"/>
                </a:lnTo>
                <a:lnTo>
                  <a:pt x="13564" y="1378"/>
                </a:lnTo>
                <a:lnTo>
                  <a:pt x="13558" y="1372"/>
                </a:lnTo>
                <a:lnTo>
                  <a:pt x="13554" y="1366"/>
                </a:lnTo>
                <a:lnTo>
                  <a:pt x="13552" y="1362"/>
                </a:lnTo>
                <a:lnTo>
                  <a:pt x="13552" y="1350"/>
                </a:lnTo>
                <a:lnTo>
                  <a:pt x="13554" y="1338"/>
                </a:lnTo>
                <a:lnTo>
                  <a:pt x="13554" y="1326"/>
                </a:lnTo>
                <a:lnTo>
                  <a:pt x="13552" y="1320"/>
                </a:lnTo>
                <a:lnTo>
                  <a:pt x="13550" y="1314"/>
                </a:lnTo>
                <a:lnTo>
                  <a:pt x="13544" y="1306"/>
                </a:lnTo>
                <a:lnTo>
                  <a:pt x="13534" y="1300"/>
                </a:lnTo>
                <a:lnTo>
                  <a:pt x="13522" y="1292"/>
                </a:lnTo>
                <a:lnTo>
                  <a:pt x="13506" y="1284"/>
                </a:lnTo>
                <a:lnTo>
                  <a:pt x="13470" y="1266"/>
                </a:lnTo>
                <a:lnTo>
                  <a:pt x="13434" y="1248"/>
                </a:lnTo>
                <a:lnTo>
                  <a:pt x="13366" y="1214"/>
                </a:lnTo>
                <a:lnTo>
                  <a:pt x="13366" y="1208"/>
                </a:lnTo>
                <a:lnTo>
                  <a:pt x="13336" y="1194"/>
                </a:lnTo>
                <a:lnTo>
                  <a:pt x="13306" y="1180"/>
                </a:lnTo>
                <a:lnTo>
                  <a:pt x="13276" y="1170"/>
                </a:lnTo>
                <a:lnTo>
                  <a:pt x="13244" y="1162"/>
                </a:lnTo>
                <a:lnTo>
                  <a:pt x="13200" y="1150"/>
                </a:lnTo>
                <a:lnTo>
                  <a:pt x="13182" y="1146"/>
                </a:lnTo>
                <a:lnTo>
                  <a:pt x="13158" y="1142"/>
                </a:lnTo>
                <a:lnTo>
                  <a:pt x="13098" y="1138"/>
                </a:lnTo>
                <a:lnTo>
                  <a:pt x="13058" y="1134"/>
                </a:lnTo>
                <a:lnTo>
                  <a:pt x="13032" y="1128"/>
                </a:lnTo>
                <a:lnTo>
                  <a:pt x="13014" y="1122"/>
                </a:lnTo>
                <a:lnTo>
                  <a:pt x="13004" y="1118"/>
                </a:lnTo>
                <a:lnTo>
                  <a:pt x="12996" y="1116"/>
                </a:lnTo>
                <a:lnTo>
                  <a:pt x="12992" y="1118"/>
                </a:lnTo>
                <a:lnTo>
                  <a:pt x="12984" y="1126"/>
                </a:lnTo>
                <a:lnTo>
                  <a:pt x="12974" y="1142"/>
                </a:lnTo>
                <a:lnTo>
                  <a:pt x="12968" y="1150"/>
                </a:lnTo>
                <a:lnTo>
                  <a:pt x="12966" y="1158"/>
                </a:lnTo>
                <a:lnTo>
                  <a:pt x="12966" y="1162"/>
                </a:lnTo>
                <a:lnTo>
                  <a:pt x="12968" y="1168"/>
                </a:lnTo>
                <a:lnTo>
                  <a:pt x="12972" y="1170"/>
                </a:lnTo>
                <a:lnTo>
                  <a:pt x="12976" y="1174"/>
                </a:lnTo>
                <a:lnTo>
                  <a:pt x="12988" y="1178"/>
                </a:lnTo>
                <a:lnTo>
                  <a:pt x="12998" y="1182"/>
                </a:lnTo>
                <a:lnTo>
                  <a:pt x="13002" y="1184"/>
                </a:lnTo>
                <a:lnTo>
                  <a:pt x="13004" y="1188"/>
                </a:lnTo>
                <a:lnTo>
                  <a:pt x="13004" y="1192"/>
                </a:lnTo>
                <a:lnTo>
                  <a:pt x="13002" y="1196"/>
                </a:lnTo>
                <a:lnTo>
                  <a:pt x="12998" y="1204"/>
                </a:lnTo>
                <a:lnTo>
                  <a:pt x="12988" y="1212"/>
                </a:lnTo>
                <a:lnTo>
                  <a:pt x="12972" y="1224"/>
                </a:lnTo>
                <a:lnTo>
                  <a:pt x="12966" y="1228"/>
                </a:lnTo>
                <a:lnTo>
                  <a:pt x="12960" y="1228"/>
                </a:lnTo>
                <a:lnTo>
                  <a:pt x="12956" y="1228"/>
                </a:lnTo>
                <a:lnTo>
                  <a:pt x="12952" y="1226"/>
                </a:lnTo>
                <a:lnTo>
                  <a:pt x="12946" y="1220"/>
                </a:lnTo>
                <a:lnTo>
                  <a:pt x="12940" y="1210"/>
                </a:lnTo>
                <a:lnTo>
                  <a:pt x="12934" y="1202"/>
                </a:lnTo>
                <a:lnTo>
                  <a:pt x="12928" y="1198"/>
                </a:lnTo>
                <a:lnTo>
                  <a:pt x="12922" y="1196"/>
                </a:lnTo>
                <a:lnTo>
                  <a:pt x="12916" y="1194"/>
                </a:lnTo>
                <a:lnTo>
                  <a:pt x="12908" y="1194"/>
                </a:lnTo>
                <a:lnTo>
                  <a:pt x="12900" y="1194"/>
                </a:lnTo>
                <a:lnTo>
                  <a:pt x="12894" y="1192"/>
                </a:lnTo>
                <a:lnTo>
                  <a:pt x="12892" y="1190"/>
                </a:lnTo>
                <a:lnTo>
                  <a:pt x="12890" y="1186"/>
                </a:lnTo>
                <a:lnTo>
                  <a:pt x="12888" y="1178"/>
                </a:lnTo>
                <a:lnTo>
                  <a:pt x="12888" y="1170"/>
                </a:lnTo>
                <a:lnTo>
                  <a:pt x="12888" y="1162"/>
                </a:lnTo>
                <a:lnTo>
                  <a:pt x="12886" y="1158"/>
                </a:lnTo>
                <a:lnTo>
                  <a:pt x="12882" y="1156"/>
                </a:lnTo>
                <a:lnTo>
                  <a:pt x="12876" y="1156"/>
                </a:lnTo>
                <a:lnTo>
                  <a:pt x="12870" y="1156"/>
                </a:lnTo>
                <a:lnTo>
                  <a:pt x="12846" y="1164"/>
                </a:lnTo>
                <a:lnTo>
                  <a:pt x="12832" y="1168"/>
                </a:lnTo>
                <a:lnTo>
                  <a:pt x="12820" y="1170"/>
                </a:lnTo>
                <a:lnTo>
                  <a:pt x="12808" y="1170"/>
                </a:lnTo>
                <a:lnTo>
                  <a:pt x="12796" y="1170"/>
                </a:lnTo>
                <a:lnTo>
                  <a:pt x="12778" y="1168"/>
                </a:lnTo>
                <a:lnTo>
                  <a:pt x="12758" y="1162"/>
                </a:lnTo>
                <a:lnTo>
                  <a:pt x="12740" y="1158"/>
                </a:lnTo>
                <a:lnTo>
                  <a:pt x="12716" y="1154"/>
                </a:lnTo>
                <a:lnTo>
                  <a:pt x="12704" y="1152"/>
                </a:lnTo>
                <a:lnTo>
                  <a:pt x="12688" y="1154"/>
                </a:lnTo>
                <a:lnTo>
                  <a:pt x="12672" y="1154"/>
                </a:lnTo>
                <a:lnTo>
                  <a:pt x="12654" y="1158"/>
                </a:lnTo>
                <a:lnTo>
                  <a:pt x="12620" y="1164"/>
                </a:lnTo>
                <a:lnTo>
                  <a:pt x="12594" y="1166"/>
                </a:lnTo>
                <a:lnTo>
                  <a:pt x="12574" y="1164"/>
                </a:lnTo>
                <a:lnTo>
                  <a:pt x="12562" y="1160"/>
                </a:lnTo>
                <a:lnTo>
                  <a:pt x="12558" y="1156"/>
                </a:lnTo>
                <a:lnTo>
                  <a:pt x="12554" y="1152"/>
                </a:lnTo>
                <a:lnTo>
                  <a:pt x="12552" y="1142"/>
                </a:lnTo>
                <a:lnTo>
                  <a:pt x="12552" y="1132"/>
                </a:lnTo>
                <a:lnTo>
                  <a:pt x="12556" y="1122"/>
                </a:lnTo>
                <a:lnTo>
                  <a:pt x="12558" y="1118"/>
                </a:lnTo>
                <a:lnTo>
                  <a:pt x="12558" y="1112"/>
                </a:lnTo>
                <a:lnTo>
                  <a:pt x="12556" y="1104"/>
                </a:lnTo>
                <a:lnTo>
                  <a:pt x="12552" y="1098"/>
                </a:lnTo>
                <a:lnTo>
                  <a:pt x="12544" y="1090"/>
                </a:lnTo>
                <a:lnTo>
                  <a:pt x="12536" y="1084"/>
                </a:lnTo>
                <a:lnTo>
                  <a:pt x="12524" y="1078"/>
                </a:lnTo>
                <a:lnTo>
                  <a:pt x="12512" y="1072"/>
                </a:lnTo>
                <a:lnTo>
                  <a:pt x="12496" y="1066"/>
                </a:lnTo>
                <a:lnTo>
                  <a:pt x="12480" y="1062"/>
                </a:lnTo>
                <a:lnTo>
                  <a:pt x="12460" y="1058"/>
                </a:lnTo>
                <a:lnTo>
                  <a:pt x="12440" y="1056"/>
                </a:lnTo>
                <a:lnTo>
                  <a:pt x="12416" y="1056"/>
                </a:lnTo>
                <a:lnTo>
                  <a:pt x="12392" y="1056"/>
                </a:lnTo>
                <a:lnTo>
                  <a:pt x="12364" y="1058"/>
                </a:lnTo>
                <a:lnTo>
                  <a:pt x="12336" y="1064"/>
                </a:lnTo>
                <a:lnTo>
                  <a:pt x="12308" y="1068"/>
                </a:lnTo>
                <a:lnTo>
                  <a:pt x="12284" y="1068"/>
                </a:lnTo>
                <a:lnTo>
                  <a:pt x="12264" y="1068"/>
                </a:lnTo>
                <a:lnTo>
                  <a:pt x="12246" y="1064"/>
                </a:lnTo>
                <a:lnTo>
                  <a:pt x="12230" y="1060"/>
                </a:lnTo>
                <a:lnTo>
                  <a:pt x="12218" y="1054"/>
                </a:lnTo>
                <a:lnTo>
                  <a:pt x="12206" y="1046"/>
                </a:lnTo>
                <a:lnTo>
                  <a:pt x="12196" y="1038"/>
                </a:lnTo>
                <a:lnTo>
                  <a:pt x="12180" y="1022"/>
                </a:lnTo>
                <a:lnTo>
                  <a:pt x="12168" y="1004"/>
                </a:lnTo>
                <a:lnTo>
                  <a:pt x="12152" y="988"/>
                </a:lnTo>
                <a:lnTo>
                  <a:pt x="12144" y="982"/>
                </a:lnTo>
                <a:lnTo>
                  <a:pt x="12136" y="978"/>
                </a:lnTo>
                <a:lnTo>
                  <a:pt x="12116" y="972"/>
                </a:lnTo>
                <a:lnTo>
                  <a:pt x="12102" y="968"/>
                </a:lnTo>
                <a:lnTo>
                  <a:pt x="12076" y="966"/>
                </a:lnTo>
                <a:lnTo>
                  <a:pt x="12042" y="964"/>
                </a:lnTo>
                <a:lnTo>
                  <a:pt x="12018" y="960"/>
                </a:lnTo>
                <a:lnTo>
                  <a:pt x="11988" y="954"/>
                </a:lnTo>
                <a:lnTo>
                  <a:pt x="11958" y="946"/>
                </a:lnTo>
                <a:lnTo>
                  <a:pt x="11932" y="942"/>
                </a:lnTo>
                <a:lnTo>
                  <a:pt x="11890" y="940"/>
                </a:lnTo>
                <a:lnTo>
                  <a:pt x="11854" y="936"/>
                </a:lnTo>
                <a:lnTo>
                  <a:pt x="11834" y="934"/>
                </a:lnTo>
                <a:lnTo>
                  <a:pt x="11810" y="928"/>
                </a:lnTo>
                <a:lnTo>
                  <a:pt x="11790" y="924"/>
                </a:lnTo>
                <a:lnTo>
                  <a:pt x="11782" y="924"/>
                </a:lnTo>
                <a:lnTo>
                  <a:pt x="11780" y="926"/>
                </a:lnTo>
                <a:lnTo>
                  <a:pt x="11778" y="928"/>
                </a:lnTo>
                <a:lnTo>
                  <a:pt x="11780" y="934"/>
                </a:lnTo>
                <a:lnTo>
                  <a:pt x="11780" y="940"/>
                </a:lnTo>
                <a:lnTo>
                  <a:pt x="11778" y="942"/>
                </a:lnTo>
                <a:lnTo>
                  <a:pt x="11776" y="946"/>
                </a:lnTo>
                <a:lnTo>
                  <a:pt x="11772" y="948"/>
                </a:lnTo>
                <a:lnTo>
                  <a:pt x="11764" y="950"/>
                </a:lnTo>
                <a:lnTo>
                  <a:pt x="11742" y="954"/>
                </a:lnTo>
                <a:lnTo>
                  <a:pt x="11730" y="954"/>
                </a:lnTo>
                <a:lnTo>
                  <a:pt x="11722" y="958"/>
                </a:lnTo>
                <a:lnTo>
                  <a:pt x="11720" y="962"/>
                </a:lnTo>
                <a:lnTo>
                  <a:pt x="11718" y="968"/>
                </a:lnTo>
                <a:lnTo>
                  <a:pt x="11720" y="974"/>
                </a:lnTo>
                <a:lnTo>
                  <a:pt x="11724" y="982"/>
                </a:lnTo>
                <a:lnTo>
                  <a:pt x="11734" y="996"/>
                </a:lnTo>
                <a:lnTo>
                  <a:pt x="11746" y="1010"/>
                </a:lnTo>
                <a:lnTo>
                  <a:pt x="11748" y="1016"/>
                </a:lnTo>
                <a:lnTo>
                  <a:pt x="11750" y="1022"/>
                </a:lnTo>
                <a:lnTo>
                  <a:pt x="11748" y="1024"/>
                </a:lnTo>
                <a:lnTo>
                  <a:pt x="11744" y="1026"/>
                </a:lnTo>
                <a:lnTo>
                  <a:pt x="11736" y="1026"/>
                </a:lnTo>
                <a:lnTo>
                  <a:pt x="11724" y="1024"/>
                </a:lnTo>
                <a:lnTo>
                  <a:pt x="11698" y="1018"/>
                </a:lnTo>
                <a:lnTo>
                  <a:pt x="11680" y="1016"/>
                </a:lnTo>
                <a:lnTo>
                  <a:pt x="11668" y="1018"/>
                </a:lnTo>
                <a:lnTo>
                  <a:pt x="11658" y="1020"/>
                </a:lnTo>
                <a:lnTo>
                  <a:pt x="11650" y="1022"/>
                </a:lnTo>
                <a:lnTo>
                  <a:pt x="11640" y="1024"/>
                </a:lnTo>
                <a:lnTo>
                  <a:pt x="11624" y="1024"/>
                </a:lnTo>
                <a:lnTo>
                  <a:pt x="11604" y="1020"/>
                </a:lnTo>
                <a:lnTo>
                  <a:pt x="11592" y="1018"/>
                </a:lnTo>
                <a:lnTo>
                  <a:pt x="11582" y="1016"/>
                </a:lnTo>
                <a:lnTo>
                  <a:pt x="11574" y="1018"/>
                </a:lnTo>
                <a:lnTo>
                  <a:pt x="11566" y="1020"/>
                </a:lnTo>
                <a:lnTo>
                  <a:pt x="11552" y="1024"/>
                </a:lnTo>
                <a:lnTo>
                  <a:pt x="11538" y="1030"/>
                </a:lnTo>
                <a:lnTo>
                  <a:pt x="11526" y="1036"/>
                </a:lnTo>
                <a:lnTo>
                  <a:pt x="11520" y="1036"/>
                </a:lnTo>
                <a:lnTo>
                  <a:pt x="11512" y="1036"/>
                </a:lnTo>
                <a:lnTo>
                  <a:pt x="11504" y="1034"/>
                </a:lnTo>
                <a:lnTo>
                  <a:pt x="11496" y="1032"/>
                </a:lnTo>
                <a:lnTo>
                  <a:pt x="11486" y="1026"/>
                </a:lnTo>
                <a:lnTo>
                  <a:pt x="11474" y="1018"/>
                </a:lnTo>
                <a:lnTo>
                  <a:pt x="11464" y="1012"/>
                </a:lnTo>
                <a:lnTo>
                  <a:pt x="11454" y="1010"/>
                </a:lnTo>
                <a:lnTo>
                  <a:pt x="11446" y="1010"/>
                </a:lnTo>
                <a:lnTo>
                  <a:pt x="11440" y="1014"/>
                </a:lnTo>
                <a:lnTo>
                  <a:pt x="11434" y="1020"/>
                </a:lnTo>
                <a:lnTo>
                  <a:pt x="11428" y="1028"/>
                </a:lnTo>
                <a:lnTo>
                  <a:pt x="11418" y="1046"/>
                </a:lnTo>
                <a:lnTo>
                  <a:pt x="11408" y="1064"/>
                </a:lnTo>
                <a:lnTo>
                  <a:pt x="11404" y="1070"/>
                </a:lnTo>
                <a:lnTo>
                  <a:pt x="11396" y="1076"/>
                </a:lnTo>
                <a:lnTo>
                  <a:pt x="11390" y="1078"/>
                </a:lnTo>
                <a:lnTo>
                  <a:pt x="11380" y="1078"/>
                </a:lnTo>
                <a:lnTo>
                  <a:pt x="11370" y="1072"/>
                </a:lnTo>
                <a:lnTo>
                  <a:pt x="11358" y="1062"/>
                </a:lnTo>
                <a:lnTo>
                  <a:pt x="11316" y="1022"/>
                </a:lnTo>
                <a:lnTo>
                  <a:pt x="11290" y="994"/>
                </a:lnTo>
                <a:lnTo>
                  <a:pt x="11278" y="984"/>
                </a:lnTo>
                <a:lnTo>
                  <a:pt x="11268" y="976"/>
                </a:lnTo>
                <a:lnTo>
                  <a:pt x="11256" y="968"/>
                </a:lnTo>
                <a:lnTo>
                  <a:pt x="11242" y="962"/>
                </a:lnTo>
                <a:lnTo>
                  <a:pt x="11234" y="960"/>
                </a:lnTo>
                <a:lnTo>
                  <a:pt x="11230" y="960"/>
                </a:lnTo>
                <a:lnTo>
                  <a:pt x="11226" y="962"/>
                </a:lnTo>
                <a:lnTo>
                  <a:pt x="11226" y="964"/>
                </a:lnTo>
                <a:lnTo>
                  <a:pt x="11228" y="972"/>
                </a:lnTo>
                <a:lnTo>
                  <a:pt x="11232" y="982"/>
                </a:lnTo>
                <a:lnTo>
                  <a:pt x="11236" y="992"/>
                </a:lnTo>
                <a:lnTo>
                  <a:pt x="11238" y="996"/>
                </a:lnTo>
                <a:lnTo>
                  <a:pt x="11238" y="998"/>
                </a:lnTo>
                <a:lnTo>
                  <a:pt x="11234" y="996"/>
                </a:lnTo>
                <a:lnTo>
                  <a:pt x="11224" y="988"/>
                </a:lnTo>
                <a:lnTo>
                  <a:pt x="11206" y="976"/>
                </a:lnTo>
                <a:lnTo>
                  <a:pt x="11184" y="964"/>
                </a:lnTo>
                <a:lnTo>
                  <a:pt x="11158" y="954"/>
                </a:lnTo>
                <a:lnTo>
                  <a:pt x="11130" y="944"/>
                </a:lnTo>
                <a:lnTo>
                  <a:pt x="11096" y="934"/>
                </a:lnTo>
                <a:lnTo>
                  <a:pt x="11058" y="926"/>
                </a:lnTo>
                <a:lnTo>
                  <a:pt x="11018" y="920"/>
                </a:lnTo>
                <a:lnTo>
                  <a:pt x="10970" y="916"/>
                </a:lnTo>
                <a:lnTo>
                  <a:pt x="10918" y="910"/>
                </a:lnTo>
                <a:lnTo>
                  <a:pt x="10900" y="908"/>
                </a:lnTo>
                <a:lnTo>
                  <a:pt x="10890" y="904"/>
                </a:lnTo>
                <a:lnTo>
                  <a:pt x="10882" y="900"/>
                </a:lnTo>
                <a:lnTo>
                  <a:pt x="10880" y="898"/>
                </a:lnTo>
                <a:lnTo>
                  <a:pt x="10880" y="894"/>
                </a:lnTo>
                <a:lnTo>
                  <a:pt x="10882" y="890"/>
                </a:lnTo>
                <a:lnTo>
                  <a:pt x="10890" y="884"/>
                </a:lnTo>
                <a:lnTo>
                  <a:pt x="10896" y="878"/>
                </a:lnTo>
                <a:lnTo>
                  <a:pt x="10898" y="874"/>
                </a:lnTo>
                <a:lnTo>
                  <a:pt x="10896" y="872"/>
                </a:lnTo>
                <a:lnTo>
                  <a:pt x="10890" y="870"/>
                </a:lnTo>
                <a:lnTo>
                  <a:pt x="10880" y="870"/>
                </a:lnTo>
                <a:lnTo>
                  <a:pt x="10834" y="866"/>
                </a:lnTo>
                <a:lnTo>
                  <a:pt x="10792" y="864"/>
                </a:lnTo>
                <a:lnTo>
                  <a:pt x="10752" y="864"/>
                </a:lnTo>
                <a:lnTo>
                  <a:pt x="10732" y="866"/>
                </a:lnTo>
                <a:lnTo>
                  <a:pt x="10710" y="868"/>
                </a:lnTo>
                <a:lnTo>
                  <a:pt x="10702" y="870"/>
                </a:lnTo>
                <a:lnTo>
                  <a:pt x="10694" y="870"/>
                </a:lnTo>
                <a:lnTo>
                  <a:pt x="10688" y="870"/>
                </a:lnTo>
                <a:lnTo>
                  <a:pt x="10684" y="866"/>
                </a:lnTo>
                <a:lnTo>
                  <a:pt x="10678" y="860"/>
                </a:lnTo>
                <a:lnTo>
                  <a:pt x="10674" y="854"/>
                </a:lnTo>
                <a:lnTo>
                  <a:pt x="10672" y="848"/>
                </a:lnTo>
                <a:lnTo>
                  <a:pt x="10668" y="842"/>
                </a:lnTo>
                <a:lnTo>
                  <a:pt x="10666" y="842"/>
                </a:lnTo>
                <a:lnTo>
                  <a:pt x="10662" y="842"/>
                </a:lnTo>
                <a:lnTo>
                  <a:pt x="10650" y="848"/>
                </a:lnTo>
                <a:lnTo>
                  <a:pt x="10636" y="852"/>
                </a:lnTo>
                <a:lnTo>
                  <a:pt x="10626" y="854"/>
                </a:lnTo>
                <a:lnTo>
                  <a:pt x="10618" y="852"/>
                </a:lnTo>
                <a:lnTo>
                  <a:pt x="10610" y="848"/>
                </a:lnTo>
                <a:lnTo>
                  <a:pt x="10602" y="842"/>
                </a:lnTo>
                <a:lnTo>
                  <a:pt x="10594" y="838"/>
                </a:lnTo>
                <a:lnTo>
                  <a:pt x="10580" y="838"/>
                </a:lnTo>
                <a:lnTo>
                  <a:pt x="10564" y="840"/>
                </a:lnTo>
                <a:lnTo>
                  <a:pt x="10548" y="844"/>
                </a:lnTo>
                <a:lnTo>
                  <a:pt x="10542" y="850"/>
                </a:lnTo>
                <a:lnTo>
                  <a:pt x="10538" y="856"/>
                </a:lnTo>
                <a:lnTo>
                  <a:pt x="10536" y="864"/>
                </a:lnTo>
                <a:lnTo>
                  <a:pt x="10532" y="872"/>
                </a:lnTo>
                <a:lnTo>
                  <a:pt x="10522" y="878"/>
                </a:lnTo>
                <a:lnTo>
                  <a:pt x="10504" y="886"/>
                </a:lnTo>
                <a:lnTo>
                  <a:pt x="10474" y="892"/>
                </a:lnTo>
                <a:lnTo>
                  <a:pt x="10442" y="896"/>
                </a:lnTo>
                <a:lnTo>
                  <a:pt x="10418" y="896"/>
                </a:lnTo>
                <a:lnTo>
                  <a:pt x="10404" y="896"/>
                </a:lnTo>
                <a:lnTo>
                  <a:pt x="10402" y="894"/>
                </a:lnTo>
                <a:lnTo>
                  <a:pt x="10400" y="892"/>
                </a:lnTo>
                <a:lnTo>
                  <a:pt x="10400" y="888"/>
                </a:lnTo>
                <a:lnTo>
                  <a:pt x="10404" y="886"/>
                </a:lnTo>
                <a:lnTo>
                  <a:pt x="10416" y="876"/>
                </a:lnTo>
                <a:lnTo>
                  <a:pt x="10438" y="866"/>
                </a:lnTo>
                <a:lnTo>
                  <a:pt x="10468" y="852"/>
                </a:lnTo>
                <a:lnTo>
                  <a:pt x="10498" y="838"/>
                </a:lnTo>
                <a:lnTo>
                  <a:pt x="10520" y="828"/>
                </a:lnTo>
                <a:lnTo>
                  <a:pt x="10548" y="808"/>
                </a:lnTo>
                <a:lnTo>
                  <a:pt x="10562" y="800"/>
                </a:lnTo>
                <a:lnTo>
                  <a:pt x="10576" y="792"/>
                </a:lnTo>
                <a:lnTo>
                  <a:pt x="10596" y="784"/>
                </a:lnTo>
                <a:lnTo>
                  <a:pt x="10622" y="776"/>
                </a:lnTo>
                <a:lnTo>
                  <a:pt x="10650" y="766"/>
                </a:lnTo>
                <a:lnTo>
                  <a:pt x="10670" y="754"/>
                </a:lnTo>
                <a:lnTo>
                  <a:pt x="10678" y="748"/>
                </a:lnTo>
                <a:lnTo>
                  <a:pt x="10684" y="740"/>
                </a:lnTo>
                <a:lnTo>
                  <a:pt x="10692" y="728"/>
                </a:lnTo>
                <a:lnTo>
                  <a:pt x="10694" y="714"/>
                </a:lnTo>
                <a:lnTo>
                  <a:pt x="10694" y="700"/>
                </a:lnTo>
                <a:lnTo>
                  <a:pt x="10692" y="688"/>
                </a:lnTo>
                <a:lnTo>
                  <a:pt x="10686" y="678"/>
                </a:lnTo>
                <a:lnTo>
                  <a:pt x="10680" y="670"/>
                </a:lnTo>
                <a:lnTo>
                  <a:pt x="10672" y="664"/>
                </a:lnTo>
                <a:lnTo>
                  <a:pt x="10664" y="660"/>
                </a:lnTo>
                <a:lnTo>
                  <a:pt x="10656" y="658"/>
                </a:lnTo>
                <a:lnTo>
                  <a:pt x="10636" y="652"/>
                </a:lnTo>
                <a:lnTo>
                  <a:pt x="10626" y="646"/>
                </a:lnTo>
                <a:lnTo>
                  <a:pt x="10614" y="638"/>
                </a:lnTo>
                <a:lnTo>
                  <a:pt x="10600" y="630"/>
                </a:lnTo>
                <a:lnTo>
                  <a:pt x="10588" y="624"/>
                </a:lnTo>
                <a:lnTo>
                  <a:pt x="10574" y="624"/>
                </a:lnTo>
                <a:lnTo>
                  <a:pt x="10562" y="624"/>
                </a:lnTo>
                <a:lnTo>
                  <a:pt x="10532" y="626"/>
                </a:lnTo>
                <a:lnTo>
                  <a:pt x="10518" y="626"/>
                </a:lnTo>
                <a:lnTo>
                  <a:pt x="10500" y="624"/>
                </a:lnTo>
                <a:lnTo>
                  <a:pt x="10486" y="622"/>
                </a:lnTo>
                <a:lnTo>
                  <a:pt x="10478" y="622"/>
                </a:lnTo>
                <a:lnTo>
                  <a:pt x="10472" y="624"/>
                </a:lnTo>
                <a:lnTo>
                  <a:pt x="10466" y="628"/>
                </a:lnTo>
                <a:lnTo>
                  <a:pt x="10462" y="632"/>
                </a:lnTo>
                <a:lnTo>
                  <a:pt x="10454" y="636"/>
                </a:lnTo>
                <a:lnTo>
                  <a:pt x="10442" y="640"/>
                </a:lnTo>
                <a:lnTo>
                  <a:pt x="10426" y="642"/>
                </a:lnTo>
                <a:lnTo>
                  <a:pt x="10404" y="644"/>
                </a:lnTo>
                <a:lnTo>
                  <a:pt x="10400" y="644"/>
                </a:lnTo>
                <a:lnTo>
                  <a:pt x="10400" y="642"/>
                </a:lnTo>
                <a:lnTo>
                  <a:pt x="10406" y="636"/>
                </a:lnTo>
                <a:lnTo>
                  <a:pt x="10416" y="628"/>
                </a:lnTo>
                <a:lnTo>
                  <a:pt x="10426" y="620"/>
                </a:lnTo>
                <a:lnTo>
                  <a:pt x="10430" y="616"/>
                </a:lnTo>
                <a:lnTo>
                  <a:pt x="10430" y="612"/>
                </a:lnTo>
                <a:lnTo>
                  <a:pt x="10428" y="608"/>
                </a:lnTo>
                <a:lnTo>
                  <a:pt x="10422" y="606"/>
                </a:lnTo>
                <a:lnTo>
                  <a:pt x="10412" y="604"/>
                </a:lnTo>
                <a:lnTo>
                  <a:pt x="10396" y="602"/>
                </a:lnTo>
                <a:lnTo>
                  <a:pt x="10366" y="600"/>
                </a:lnTo>
                <a:lnTo>
                  <a:pt x="10348" y="598"/>
                </a:lnTo>
                <a:lnTo>
                  <a:pt x="10336" y="594"/>
                </a:lnTo>
                <a:lnTo>
                  <a:pt x="10334" y="592"/>
                </a:lnTo>
                <a:lnTo>
                  <a:pt x="10338" y="588"/>
                </a:lnTo>
                <a:lnTo>
                  <a:pt x="10346" y="584"/>
                </a:lnTo>
                <a:lnTo>
                  <a:pt x="10374" y="578"/>
                </a:lnTo>
                <a:lnTo>
                  <a:pt x="10380" y="576"/>
                </a:lnTo>
                <a:lnTo>
                  <a:pt x="10384" y="572"/>
                </a:lnTo>
                <a:lnTo>
                  <a:pt x="10384" y="570"/>
                </a:lnTo>
                <a:lnTo>
                  <a:pt x="10384" y="566"/>
                </a:lnTo>
                <a:lnTo>
                  <a:pt x="10380" y="562"/>
                </a:lnTo>
                <a:lnTo>
                  <a:pt x="10374" y="558"/>
                </a:lnTo>
                <a:lnTo>
                  <a:pt x="10358" y="552"/>
                </a:lnTo>
                <a:lnTo>
                  <a:pt x="10336" y="548"/>
                </a:lnTo>
                <a:lnTo>
                  <a:pt x="10310" y="546"/>
                </a:lnTo>
                <a:lnTo>
                  <a:pt x="10296" y="548"/>
                </a:lnTo>
                <a:lnTo>
                  <a:pt x="10280" y="550"/>
                </a:lnTo>
                <a:lnTo>
                  <a:pt x="10266" y="554"/>
                </a:lnTo>
                <a:lnTo>
                  <a:pt x="10250" y="560"/>
                </a:lnTo>
                <a:lnTo>
                  <a:pt x="10230" y="570"/>
                </a:lnTo>
                <a:lnTo>
                  <a:pt x="10214" y="578"/>
                </a:lnTo>
                <a:lnTo>
                  <a:pt x="10202" y="586"/>
                </a:lnTo>
                <a:lnTo>
                  <a:pt x="10192" y="594"/>
                </a:lnTo>
                <a:lnTo>
                  <a:pt x="10184" y="602"/>
                </a:lnTo>
                <a:lnTo>
                  <a:pt x="10180" y="608"/>
                </a:lnTo>
                <a:lnTo>
                  <a:pt x="10174" y="618"/>
                </a:lnTo>
                <a:lnTo>
                  <a:pt x="10172" y="626"/>
                </a:lnTo>
                <a:lnTo>
                  <a:pt x="10168" y="634"/>
                </a:lnTo>
                <a:lnTo>
                  <a:pt x="10166" y="636"/>
                </a:lnTo>
                <a:lnTo>
                  <a:pt x="10160" y="638"/>
                </a:lnTo>
                <a:lnTo>
                  <a:pt x="10144" y="640"/>
                </a:lnTo>
                <a:lnTo>
                  <a:pt x="10112" y="640"/>
                </a:lnTo>
                <a:lnTo>
                  <a:pt x="10098" y="642"/>
                </a:lnTo>
                <a:lnTo>
                  <a:pt x="10094" y="644"/>
                </a:lnTo>
                <a:lnTo>
                  <a:pt x="10094" y="646"/>
                </a:lnTo>
                <a:lnTo>
                  <a:pt x="10096" y="648"/>
                </a:lnTo>
                <a:lnTo>
                  <a:pt x="10098" y="652"/>
                </a:lnTo>
                <a:lnTo>
                  <a:pt x="10098" y="654"/>
                </a:lnTo>
                <a:lnTo>
                  <a:pt x="10094" y="658"/>
                </a:lnTo>
                <a:lnTo>
                  <a:pt x="10080" y="664"/>
                </a:lnTo>
                <a:lnTo>
                  <a:pt x="10050" y="670"/>
                </a:lnTo>
                <a:lnTo>
                  <a:pt x="10020" y="676"/>
                </a:lnTo>
                <a:lnTo>
                  <a:pt x="10006" y="676"/>
                </a:lnTo>
                <a:lnTo>
                  <a:pt x="10002" y="676"/>
                </a:lnTo>
                <a:lnTo>
                  <a:pt x="10000" y="674"/>
                </a:lnTo>
                <a:lnTo>
                  <a:pt x="10000" y="670"/>
                </a:lnTo>
                <a:lnTo>
                  <a:pt x="10000" y="666"/>
                </a:lnTo>
                <a:lnTo>
                  <a:pt x="9998" y="664"/>
                </a:lnTo>
                <a:lnTo>
                  <a:pt x="9994" y="662"/>
                </a:lnTo>
                <a:lnTo>
                  <a:pt x="9988" y="660"/>
                </a:lnTo>
                <a:lnTo>
                  <a:pt x="9964" y="660"/>
                </a:lnTo>
                <a:lnTo>
                  <a:pt x="9922" y="664"/>
                </a:lnTo>
                <a:lnTo>
                  <a:pt x="9882" y="670"/>
                </a:lnTo>
                <a:lnTo>
                  <a:pt x="9870" y="674"/>
                </a:lnTo>
                <a:lnTo>
                  <a:pt x="9862" y="678"/>
                </a:lnTo>
                <a:lnTo>
                  <a:pt x="9858" y="680"/>
                </a:lnTo>
                <a:lnTo>
                  <a:pt x="9856" y="684"/>
                </a:lnTo>
                <a:lnTo>
                  <a:pt x="9858" y="690"/>
                </a:lnTo>
                <a:lnTo>
                  <a:pt x="9860" y="692"/>
                </a:lnTo>
                <a:lnTo>
                  <a:pt x="9858" y="696"/>
                </a:lnTo>
                <a:lnTo>
                  <a:pt x="9856" y="698"/>
                </a:lnTo>
                <a:lnTo>
                  <a:pt x="9852" y="700"/>
                </a:lnTo>
                <a:lnTo>
                  <a:pt x="9844" y="704"/>
                </a:lnTo>
                <a:lnTo>
                  <a:pt x="9830" y="706"/>
                </a:lnTo>
                <a:lnTo>
                  <a:pt x="9786" y="710"/>
                </a:lnTo>
                <a:lnTo>
                  <a:pt x="9738" y="716"/>
                </a:lnTo>
                <a:lnTo>
                  <a:pt x="9708" y="720"/>
                </a:lnTo>
                <a:lnTo>
                  <a:pt x="9688" y="726"/>
                </a:lnTo>
                <a:lnTo>
                  <a:pt x="9678" y="732"/>
                </a:lnTo>
                <a:lnTo>
                  <a:pt x="9672" y="738"/>
                </a:lnTo>
                <a:lnTo>
                  <a:pt x="9664" y="742"/>
                </a:lnTo>
                <a:lnTo>
                  <a:pt x="9652" y="746"/>
                </a:lnTo>
                <a:lnTo>
                  <a:pt x="9630" y="748"/>
                </a:lnTo>
                <a:lnTo>
                  <a:pt x="9618" y="750"/>
                </a:lnTo>
                <a:lnTo>
                  <a:pt x="9606" y="752"/>
                </a:lnTo>
                <a:lnTo>
                  <a:pt x="9596" y="756"/>
                </a:lnTo>
                <a:lnTo>
                  <a:pt x="9588" y="760"/>
                </a:lnTo>
                <a:lnTo>
                  <a:pt x="9580" y="766"/>
                </a:lnTo>
                <a:lnTo>
                  <a:pt x="9574" y="772"/>
                </a:lnTo>
                <a:lnTo>
                  <a:pt x="9570" y="778"/>
                </a:lnTo>
                <a:lnTo>
                  <a:pt x="9568" y="784"/>
                </a:lnTo>
                <a:lnTo>
                  <a:pt x="9566" y="790"/>
                </a:lnTo>
                <a:lnTo>
                  <a:pt x="9566" y="796"/>
                </a:lnTo>
                <a:lnTo>
                  <a:pt x="9568" y="802"/>
                </a:lnTo>
                <a:lnTo>
                  <a:pt x="9570" y="806"/>
                </a:lnTo>
                <a:lnTo>
                  <a:pt x="9574" y="810"/>
                </a:lnTo>
                <a:lnTo>
                  <a:pt x="9580" y="814"/>
                </a:lnTo>
                <a:lnTo>
                  <a:pt x="9586" y="818"/>
                </a:lnTo>
                <a:lnTo>
                  <a:pt x="9592" y="818"/>
                </a:lnTo>
                <a:lnTo>
                  <a:pt x="9604" y="820"/>
                </a:lnTo>
                <a:lnTo>
                  <a:pt x="9612" y="824"/>
                </a:lnTo>
                <a:lnTo>
                  <a:pt x="9614" y="828"/>
                </a:lnTo>
                <a:lnTo>
                  <a:pt x="9612" y="832"/>
                </a:lnTo>
                <a:lnTo>
                  <a:pt x="9604" y="838"/>
                </a:lnTo>
                <a:lnTo>
                  <a:pt x="9594" y="842"/>
                </a:lnTo>
                <a:lnTo>
                  <a:pt x="9578" y="848"/>
                </a:lnTo>
                <a:lnTo>
                  <a:pt x="9560" y="852"/>
                </a:lnTo>
                <a:lnTo>
                  <a:pt x="9526" y="858"/>
                </a:lnTo>
                <a:lnTo>
                  <a:pt x="9494" y="860"/>
                </a:lnTo>
                <a:lnTo>
                  <a:pt x="9430" y="862"/>
                </a:lnTo>
                <a:lnTo>
                  <a:pt x="9402" y="862"/>
                </a:lnTo>
                <a:lnTo>
                  <a:pt x="9378" y="866"/>
                </a:lnTo>
                <a:lnTo>
                  <a:pt x="9368" y="868"/>
                </a:lnTo>
                <a:lnTo>
                  <a:pt x="9358" y="870"/>
                </a:lnTo>
                <a:lnTo>
                  <a:pt x="9352" y="876"/>
                </a:lnTo>
                <a:lnTo>
                  <a:pt x="9346" y="882"/>
                </a:lnTo>
                <a:lnTo>
                  <a:pt x="9340" y="892"/>
                </a:lnTo>
                <a:lnTo>
                  <a:pt x="9338" y="894"/>
                </a:lnTo>
                <a:lnTo>
                  <a:pt x="9340" y="898"/>
                </a:lnTo>
                <a:lnTo>
                  <a:pt x="9344" y="900"/>
                </a:lnTo>
                <a:lnTo>
                  <a:pt x="9352" y="902"/>
                </a:lnTo>
                <a:lnTo>
                  <a:pt x="9358" y="906"/>
                </a:lnTo>
                <a:lnTo>
                  <a:pt x="9364" y="910"/>
                </a:lnTo>
                <a:lnTo>
                  <a:pt x="9366" y="914"/>
                </a:lnTo>
                <a:lnTo>
                  <a:pt x="9366" y="918"/>
                </a:lnTo>
                <a:lnTo>
                  <a:pt x="9364" y="924"/>
                </a:lnTo>
                <a:lnTo>
                  <a:pt x="9360" y="930"/>
                </a:lnTo>
                <a:lnTo>
                  <a:pt x="9356" y="938"/>
                </a:lnTo>
                <a:lnTo>
                  <a:pt x="9356" y="944"/>
                </a:lnTo>
                <a:lnTo>
                  <a:pt x="9356" y="948"/>
                </a:lnTo>
                <a:lnTo>
                  <a:pt x="9360" y="952"/>
                </a:lnTo>
                <a:lnTo>
                  <a:pt x="9368" y="956"/>
                </a:lnTo>
                <a:lnTo>
                  <a:pt x="9382" y="958"/>
                </a:lnTo>
                <a:lnTo>
                  <a:pt x="9394" y="960"/>
                </a:lnTo>
                <a:lnTo>
                  <a:pt x="9408" y="962"/>
                </a:lnTo>
                <a:lnTo>
                  <a:pt x="9412" y="966"/>
                </a:lnTo>
                <a:lnTo>
                  <a:pt x="9418" y="968"/>
                </a:lnTo>
                <a:lnTo>
                  <a:pt x="9420" y="974"/>
                </a:lnTo>
                <a:lnTo>
                  <a:pt x="9422" y="978"/>
                </a:lnTo>
                <a:lnTo>
                  <a:pt x="9422" y="984"/>
                </a:lnTo>
                <a:lnTo>
                  <a:pt x="9426" y="988"/>
                </a:lnTo>
                <a:lnTo>
                  <a:pt x="9428" y="992"/>
                </a:lnTo>
                <a:lnTo>
                  <a:pt x="9434" y="994"/>
                </a:lnTo>
                <a:lnTo>
                  <a:pt x="9446" y="996"/>
                </a:lnTo>
                <a:lnTo>
                  <a:pt x="9458" y="996"/>
                </a:lnTo>
                <a:lnTo>
                  <a:pt x="9468" y="998"/>
                </a:lnTo>
                <a:lnTo>
                  <a:pt x="9472" y="1000"/>
                </a:lnTo>
                <a:lnTo>
                  <a:pt x="9474" y="1002"/>
                </a:lnTo>
                <a:lnTo>
                  <a:pt x="9476" y="1006"/>
                </a:lnTo>
                <a:lnTo>
                  <a:pt x="9476" y="1012"/>
                </a:lnTo>
                <a:lnTo>
                  <a:pt x="9474" y="1018"/>
                </a:lnTo>
                <a:lnTo>
                  <a:pt x="9470" y="1028"/>
                </a:lnTo>
                <a:lnTo>
                  <a:pt x="9466" y="1036"/>
                </a:lnTo>
                <a:lnTo>
                  <a:pt x="9466" y="1044"/>
                </a:lnTo>
                <a:lnTo>
                  <a:pt x="9464" y="1050"/>
                </a:lnTo>
                <a:lnTo>
                  <a:pt x="9466" y="1056"/>
                </a:lnTo>
                <a:lnTo>
                  <a:pt x="9470" y="1066"/>
                </a:lnTo>
                <a:lnTo>
                  <a:pt x="9478" y="1074"/>
                </a:lnTo>
                <a:lnTo>
                  <a:pt x="9484" y="1082"/>
                </a:lnTo>
                <a:lnTo>
                  <a:pt x="9486" y="1086"/>
                </a:lnTo>
                <a:lnTo>
                  <a:pt x="9486" y="1090"/>
                </a:lnTo>
                <a:lnTo>
                  <a:pt x="9486" y="1094"/>
                </a:lnTo>
                <a:lnTo>
                  <a:pt x="9484" y="1100"/>
                </a:lnTo>
                <a:lnTo>
                  <a:pt x="9480" y="1106"/>
                </a:lnTo>
                <a:lnTo>
                  <a:pt x="9472" y="1112"/>
                </a:lnTo>
                <a:lnTo>
                  <a:pt x="9458" y="1122"/>
                </a:lnTo>
                <a:lnTo>
                  <a:pt x="9456" y="1122"/>
                </a:lnTo>
                <a:lnTo>
                  <a:pt x="9454" y="1120"/>
                </a:lnTo>
                <a:lnTo>
                  <a:pt x="9454" y="1112"/>
                </a:lnTo>
                <a:lnTo>
                  <a:pt x="9458" y="1098"/>
                </a:lnTo>
                <a:lnTo>
                  <a:pt x="9460" y="1084"/>
                </a:lnTo>
                <a:lnTo>
                  <a:pt x="9460" y="1076"/>
                </a:lnTo>
                <a:lnTo>
                  <a:pt x="9460" y="1070"/>
                </a:lnTo>
                <a:lnTo>
                  <a:pt x="9458" y="1066"/>
                </a:lnTo>
                <a:lnTo>
                  <a:pt x="9454" y="1064"/>
                </a:lnTo>
                <a:lnTo>
                  <a:pt x="9448" y="1062"/>
                </a:lnTo>
                <a:lnTo>
                  <a:pt x="9440" y="1064"/>
                </a:lnTo>
                <a:lnTo>
                  <a:pt x="9432" y="1066"/>
                </a:lnTo>
                <a:lnTo>
                  <a:pt x="9426" y="1068"/>
                </a:lnTo>
                <a:lnTo>
                  <a:pt x="9424" y="1066"/>
                </a:lnTo>
                <a:lnTo>
                  <a:pt x="9424" y="1064"/>
                </a:lnTo>
                <a:lnTo>
                  <a:pt x="9430" y="1054"/>
                </a:lnTo>
                <a:lnTo>
                  <a:pt x="9440" y="1042"/>
                </a:lnTo>
                <a:lnTo>
                  <a:pt x="9448" y="1030"/>
                </a:lnTo>
                <a:lnTo>
                  <a:pt x="9450" y="1024"/>
                </a:lnTo>
                <a:lnTo>
                  <a:pt x="9452" y="1020"/>
                </a:lnTo>
                <a:lnTo>
                  <a:pt x="9450" y="1016"/>
                </a:lnTo>
                <a:lnTo>
                  <a:pt x="9446" y="1012"/>
                </a:lnTo>
                <a:lnTo>
                  <a:pt x="9440" y="1010"/>
                </a:lnTo>
                <a:lnTo>
                  <a:pt x="9428" y="1010"/>
                </a:lnTo>
                <a:lnTo>
                  <a:pt x="9408" y="1008"/>
                </a:lnTo>
                <a:lnTo>
                  <a:pt x="9392" y="1004"/>
                </a:lnTo>
                <a:lnTo>
                  <a:pt x="9380" y="998"/>
                </a:lnTo>
                <a:lnTo>
                  <a:pt x="9372" y="990"/>
                </a:lnTo>
                <a:lnTo>
                  <a:pt x="9362" y="982"/>
                </a:lnTo>
                <a:lnTo>
                  <a:pt x="9348" y="974"/>
                </a:lnTo>
                <a:lnTo>
                  <a:pt x="9330" y="966"/>
                </a:lnTo>
                <a:lnTo>
                  <a:pt x="9304" y="962"/>
                </a:lnTo>
                <a:lnTo>
                  <a:pt x="9288" y="960"/>
                </a:lnTo>
                <a:lnTo>
                  <a:pt x="9274" y="958"/>
                </a:lnTo>
                <a:lnTo>
                  <a:pt x="9262" y="960"/>
                </a:lnTo>
                <a:lnTo>
                  <a:pt x="9254" y="962"/>
                </a:lnTo>
                <a:lnTo>
                  <a:pt x="9246" y="964"/>
                </a:lnTo>
                <a:lnTo>
                  <a:pt x="9240" y="968"/>
                </a:lnTo>
                <a:lnTo>
                  <a:pt x="9234" y="974"/>
                </a:lnTo>
                <a:lnTo>
                  <a:pt x="9230" y="982"/>
                </a:lnTo>
                <a:lnTo>
                  <a:pt x="9228" y="988"/>
                </a:lnTo>
                <a:lnTo>
                  <a:pt x="9226" y="992"/>
                </a:lnTo>
                <a:lnTo>
                  <a:pt x="9222" y="992"/>
                </a:lnTo>
                <a:lnTo>
                  <a:pt x="9218" y="992"/>
                </a:lnTo>
                <a:lnTo>
                  <a:pt x="9204" y="988"/>
                </a:lnTo>
                <a:lnTo>
                  <a:pt x="9190" y="988"/>
                </a:lnTo>
                <a:lnTo>
                  <a:pt x="9180" y="990"/>
                </a:lnTo>
                <a:lnTo>
                  <a:pt x="9172" y="996"/>
                </a:lnTo>
                <a:lnTo>
                  <a:pt x="9170" y="1000"/>
                </a:lnTo>
                <a:lnTo>
                  <a:pt x="9170" y="1004"/>
                </a:lnTo>
                <a:lnTo>
                  <a:pt x="9170" y="1006"/>
                </a:lnTo>
                <a:lnTo>
                  <a:pt x="9172" y="1012"/>
                </a:lnTo>
                <a:lnTo>
                  <a:pt x="9178" y="1016"/>
                </a:lnTo>
                <a:lnTo>
                  <a:pt x="9184" y="1020"/>
                </a:lnTo>
                <a:lnTo>
                  <a:pt x="9202" y="1028"/>
                </a:lnTo>
                <a:lnTo>
                  <a:pt x="9220" y="1034"/>
                </a:lnTo>
                <a:lnTo>
                  <a:pt x="9230" y="1040"/>
                </a:lnTo>
                <a:lnTo>
                  <a:pt x="9232" y="1042"/>
                </a:lnTo>
                <a:lnTo>
                  <a:pt x="9234" y="1044"/>
                </a:lnTo>
                <a:lnTo>
                  <a:pt x="9230" y="1046"/>
                </a:lnTo>
                <a:lnTo>
                  <a:pt x="9220" y="1048"/>
                </a:lnTo>
                <a:lnTo>
                  <a:pt x="9206" y="1048"/>
                </a:lnTo>
                <a:lnTo>
                  <a:pt x="9168" y="1044"/>
                </a:lnTo>
                <a:lnTo>
                  <a:pt x="9160" y="1042"/>
                </a:lnTo>
                <a:lnTo>
                  <a:pt x="9152" y="1040"/>
                </a:lnTo>
                <a:lnTo>
                  <a:pt x="9148" y="1036"/>
                </a:lnTo>
                <a:lnTo>
                  <a:pt x="9146" y="1030"/>
                </a:lnTo>
                <a:lnTo>
                  <a:pt x="9144" y="1024"/>
                </a:lnTo>
                <a:lnTo>
                  <a:pt x="9144" y="1018"/>
                </a:lnTo>
                <a:lnTo>
                  <a:pt x="9148" y="1004"/>
                </a:lnTo>
                <a:lnTo>
                  <a:pt x="9152" y="988"/>
                </a:lnTo>
                <a:lnTo>
                  <a:pt x="9156" y="972"/>
                </a:lnTo>
                <a:lnTo>
                  <a:pt x="9158" y="956"/>
                </a:lnTo>
                <a:lnTo>
                  <a:pt x="9156" y="950"/>
                </a:lnTo>
                <a:lnTo>
                  <a:pt x="9154" y="944"/>
                </a:lnTo>
                <a:lnTo>
                  <a:pt x="9146" y="934"/>
                </a:lnTo>
                <a:lnTo>
                  <a:pt x="9140" y="926"/>
                </a:lnTo>
                <a:lnTo>
                  <a:pt x="9132" y="922"/>
                </a:lnTo>
                <a:lnTo>
                  <a:pt x="9128" y="920"/>
                </a:lnTo>
                <a:lnTo>
                  <a:pt x="9124" y="922"/>
                </a:lnTo>
                <a:lnTo>
                  <a:pt x="9122" y="928"/>
                </a:lnTo>
                <a:lnTo>
                  <a:pt x="9122" y="938"/>
                </a:lnTo>
                <a:lnTo>
                  <a:pt x="9126" y="952"/>
                </a:lnTo>
                <a:lnTo>
                  <a:pt x="9128" y="962"/>
                </a:lnTo>
                <a:lnTo>
                  <a:pt x="9128" y="970"/>
                </a:lnTo>
                <a:lnTo>
                  <a:pt x="9124" y="978"/>
                </a:lnTo>
                <a:lnTo>
                  <a:pt x="9118" y="984"/>
                </a:lnTo>
                <a:lnTo>
                  <a:pt x="9112" y="988"/>
                </a:lnTo>
                <a:lnTo>
                  <a:pt x="9104" y="992"/>
                </a:lnTo>
                <a:lnTo>
                  <a:pt x="9086" y="998"/>
                </a:lnTo>
                <a:lnTo>
                  <a:pt x="9070" y="1004"/>
                </a:lnTo>
                <a:lnTo>
                  <a:pt x="9064" y="1008"/>
                </a:lnTo>
                <a:lnTo>
                  <a:pt x="9060" y="1012"/>
                </a:lnTo>
                <a:lnTo>
                  <a:pt x="9056" y="1018"/>
                </a:lnTo>
                <a:lnTo>
                  <a:pt x="9056" y="1024"/>
                </a:lnTo>
                <a:lnTo>
                  <a:pt x="9060" y="1032"/>
                </a:lnTo>
                <a:lnTo>
                  <a:pt x="9066" y="1042"/>
                </a:lnTo>
                <a:lnTo>
                  <a:pt x="9090" y="1068"/>
                </a:lnTo>
                <a:lnTo>
                  <a:pt x="9096" y="1078"/>
                </a:lnTo>
                <a:lnTo>
                  <a:pt x="9100" y="1086"/>
                </a:lnTo>
                <a:lnTo>
                  <a:pt x="9100" y="1094"/>
                </a:lnTo>
                <a:lnTo>
                  <a:pt x="9098" y="1102"/>
                </a:lnTo>
                <a:lnTo>
                  <a:pt x="9092" y="1112"/>
                </a:lnTo>
                <a:lnTo>
                  <a:pt x="9082" y="1126"/>
                </a:lnTo>
                <a:lnTo>
                  <a:pt x="9072" y="1138"/>
                </a:lnTo>
                <a:lnTo>
                  <a:pt x="9068" y="1148"/>
                </a:lnTo>
                <a:lnTo>
                  <a:pt x="9068" y="1156"/>
                </a:lnTo>
                <a:lnTo>
                  <a:pt x="9070" y="1162"/>
                </a:lnTo>
                <a:lnTo>
                  <a:pt x="9078" y="1172"/>
                </a:lnTo>
                <a:lnTo>
                  <a:pt x="9080" y="1180"/>
                </a:lnTo>
                <a:lnTo>
                  <a:pt x="9082" y="1190"/>
                </a:lnTo>
                <a:lnTo>
                  <a:pt x="9082" y="1196"/>
                </a:lnTo>
                <a:lnTo>
                  <a:pt x="9084" y="1198"/>
                </a:lnTo>
                <a:lnTo>
                  <a:pt x="9088" y="1200"/>
                </a:lnTo>
                <a:lnTo>
                  <a:pt x="9092" y="1202"/>
                </a:lnTo>
                <a:lnTo>
                  <a:pt x="9106" y="1200"/>
                </a:lnTo>
                <a:lnTo>
                  <a:pt x="9122" y="1196"/>
                </a:lnTo>
                <a:lnTo>
                  <a:pt x="9142" y="1192"/>
                </a:lnTo>
                <a:lnTo>
                  <a:pt x="9164" y="1190"/>
                </a:lnTo>
                <a:lnTo>
                  <a:pt x="9176" y="1192"/>
                </a:lnTo>
                <a:lnTo>
                  <a:pt x="9188" y="1194"/>
                </a:lnTo>
                <a:lnTo>
                  <a:pt x="9198" y="1198"/>
                </a:lnTo>
                <a:lnTo>
                  <a:pt x="9210" y="1204"/>
                </a:lnTo>
                <a:lnTo>
                  <a:pt x="9228" y="1216"/>
                </a:lnTo>
                <a:lnTo>
                  <a:pt x="9240" y="1226"/>
                </a:lnTo>
                <a:lnTo>
                  <a:pt x="9246" y="1236"/>
                </a:lnTo>
                <a:lnTo>
                  <a:pt x="9248" y="1242"/>
                </a:lnTo>
                <a:lnTo>
                  <a:pt x="9248" y="1248"/>
                </a:lnTo>
                <a:lnTo>
                  <a:pt x="9246" y="1254"/>
                </a:lnTo>
                <a:lnTo>
                  <a:pt x="9238" y="1264"/>
                </a:lnTo>
                <a:lnTo>
                  <a:pt x="9232" y="1278"/>
                </a:lnTo>
                <a:lnTo>
                  <a:pt x="9224" y="1292"/>
                </a:lnTo>
                <a:lnTo>
                  <a:pt x="9220" y="1296"/>
                </a:lnTo>
                <a:lnTo>
                  <a:pt x="9218" y="1296"/>
                </a:lnTo>
                <a:lnTo>
                  <a:pt x="9218" y="1292"/>
                </a:lnTo>
                <a:lnTo>
                  <a:pt x="9220" y="1280"/>
                </a:lnTo>
                <a:lnTo>
                  <a:pt x="9222" y="1266"/>
                </a:lnTo>
                <a:lnTo>
                  <a:pt x="9222" y="1252"/>
                </a:lnTo>
                <a:lnTo>
                  <a:pt x="9218" y="1238"/>
                </a:lnTo>
                <a:lnTo>
                  <a:pt x="9212" y="1226"/>
                </a:lnTo>
                <a:lnTo>
                  <a:pt x="9206" y="1220"/>
                </a:lnTo>
                <a:lnTo>
                  <a:pt x="9200" y="1216"/>
                </a:lnTo>
                <a:lnTo>
                  <a:pt x="9194" y="1212"/>
                </a:lnTo>
                <a:lnTo>
                  <a:pt x="9186" y="1210"/>
                </a:lnTo>
                <a:lnTo>
                  <a:pt x="9176" y="1210"/>
                </a:lnTo>
                <a:lnTo>
                  <a:pt x="9166" y="1210"/>
                </a:lnTo>
                <a:lnTo>
                  <a:pt x="9154" y="1212"/>
                </a:lnTo>
                <a:lnTo>
                  <a:pt x="9142" y="1216"/>
                </a:lnTo>
                <a:lnTo>
                  <a:pt x="9130" y="1220"/>
                </a:lnTo>
                <a:lnTo>
                  <a:pt x="9122" y="1224"/>
                </a:lnTo>
                <a:lnTo>
                  <a:pt x="9116" y="1230"/>
                </a:lnTo>
                <a:lnTo>
                  <a:pt x="9112" y="1236"/>
                </a:lnTo>
                <a:lnTo>
                  <a:pt x="9110" y="1242"/>
                </a:lnTo>
                <a:lnTo>
                  <a:pt x="9110" y="1248"/>
                </a:lnTo>
                <a:lnTo>
                  <a:pt x="9114" y="1262"/>
                </a:lnTo>
                <a:lnTo>
                  <a:pt x="9118" y="1274"/>
                </a:lnTo>
                <a:lnTo>
                  <a:pt x="9122" y="1286"/>
                </a:lnTo>
                <a:lnTo>
                  <a:pt x="9122" y="1292"/>
                </a:lnTo>
                <a:lnTo>
                  <a:pt x="9120" y="1296"/>
                </a:lnTo>
                <a:lnTo>
                  <a:pt x="9116" y="1302"/>
                </a:lnTo>
                <a:lnTo>
                  <a:pt x="9110" y="1304"/>
                </a:lnTo>
                <a:lnTo>
                  <a:pt x="9098" y="1312"/>
                </a:lnTo>
                <a:lnTo>
                  <a:pt x="9090" y="1320"/>
                </a:lnTo>
                <a:lnTo>
                  <a:pt x="9086" y="1328"/>
                </a:lnTo>
                <a:lnTo>
                  <a:pt x="9084" y="1336"/>
                </a:lnTo>
                <a:lnTo>
                  <a:pt x="9082" y="1344"/>
                </a:lnTo>
                <a:lnTo>
                  <a:pt x="9078" y="1352"/>
                </a:lnTo>
                <a:lnTo>
                  <a:pt x="9068" y="1360"/>
                </a:lnTo>
                <a:lnTo>
                  <a:pt x="9054" y="1368"/>
                </a:lnTo>
                <a:lnTo>
                  <a:pt x="9040" y="1376"/>
                </a:lnTo>
                <a:lnTo>
                  <a:pt x="9032" y="1382"/>
                </a:lnTo>
                <a:lnTo>
                  <a:pt x="9024" y="1396"/>
                </a:lnTo>
                <a:lnTo>
                  <a:pt x="9018" y="1400"/>
                </a:lnTo>
                <a:lnTo>
                  <a:pt x="9006" y="1402"/>
                </a:lnTo>
                <a:lnTo>
                  <a:pt x="8988" y="1400"/>
                </a:lnTo>
                <a:lnTo>
                  <a:pt x="8958" y="1394"/>
                </a:lnTo>
                <a:lnTo>
                  <a:pt x="8932" y="1390"/>
                </a:lnTo>
                <a:lnTo>
                  <a:pt x="8924" y="1386"/>
                </a:lnTo>
                <a:lnTo>
                  <a:pt x="8924" y="1384"/>
                </a:lnTo>
                <a:lnTo>
                  <a:pt x="8928" y="1384"/>
                </a:lnTo>
                <a:lnTo>
                  <a:pt x="8942" y="1380"/>
                </a:lnTo>
                <a:lnTo>
                  <a:pt x="8960" y="1374"/>
                </a:lnTo>
                <a:lnTo>
                  <a:pt x="8982" y="1368"/>
                </a:lnTo>
                <a:lnTo>
                  <a:pt x="8992" y="1362"/>
                </a:lnTo>
                <a:lnTo>
                  <a:pt x="9002" y="1356"/>
                </a:lnTo>
                <a:lnTo>
                  <a:pt x="9010" y="1348"/>
                </a:lnTo>
                <a:lnTo>
                  <a:pt x="9016" y="1338"/>
                </a:lnTo>
                <a:lnTo>
                  <a:pt x="9026" y="1322"/>
                </a:lnTo>
                <a:lnTo>
                  <a:pt x="9034" y="1312"/>
                </a:lnTo>
                <a:lnTo>
                  <a:pt x="9042" y="1306"/>
                </a:lnTo>
                <a:lnTo>
                  <a:pt x="9048" y="1302"/>
                </a:lnTo>
                <a:lnTo>
                  <a:pt x="9054" y="1300"/>
                </a:lnTo>
                <a:lnTo>
                  <a:pt x="9058" y="1294"/>
                </a:lnTo>
                <a:lnTo>
                  <a:pt x="9062" y="1286"/>
                </a:lnTo>
                <a:lnTo>
                  <a:pt x="9066" y="1272"/>
                </a:lnTo>
                <a:lnTo>
                  <a:pt x="9066" y="1256"/>
                </a:lnTo>
                <a:lnTo>
                  <a:pt x="9062" y="1244"/>
                </a:lnTo>
                <a:lnTo>
                  <a:pt x="9056" y="1234"/>
                </a:lnTo>
                <a:lnTo>
                  <a:pt x="9048" y="1224"/>
                </a:lnTo>
                <a:lnTo>
                  <a:pt x="9040" y="1214"/>
                </a:lnTo>
                <a:lnTo>
                  <a:pt x="9034" y="1202"/>
                </a:lnTo>
                <a:lnTo>
                  <a:pt x="9030" y="1186"/>
                </a:lnTo>
                <a:lnTo>
                  <a:pt x="9032" y="1166"/>
                </a:lnTo>
                <a:lnTo>
                  <a:pt x="9038" y="1126"/>
                </a:lnTo>
                <a:lnTo>
                  <a:pt x="9040" y="1110"/>
                </a:lnTo>
                <a:lnTo>
                  <a:pt x="9042" y="1094"/>
                </a:lnTo>
                <a:lnTo>
                  <a:pt x="9040" y="1080"/>
                </a:lnTo>
                <a:lnTo>
                  <a:pt x="9036" y="1068"/>
                </a:lnTo>
                <a:lnTo>
                  <a:pt x="9028" y="1056"/>
                </a:lnTo>
                <a:lnTo>
                  <a:pt x="9014" y="1042"/>
                </a:lnTo>
                <a:lnTo>
                  <a:pt x="9004" y="1032"/>
                </a:lnTo>
                <a:lnTo>
                  <a:pt x="9002" y="1028"/>
                </a:lnTo>
                <a:lnTo>
                  <a:pt x="9002" y="1024"/>
                </a:lnTo>
                <a:lnTo>
                  <a:pt x="9002" y="1020"/>
                </a:lnTo>
                <a:lnTo>
                  <a:pt x="9006" y="1018"/>
                </a:lnTo>
                <a:lnTo>
                  <a:pt x="9014" y="1012"/>
                </a:lnTo>
                <a:lnTo>
                  <a:pt x="9024" y="1004"/>
                </a:lnTo>
                <a:lnTo>
                  <a:pt x="9034" y="994"/>
                </a:lnTo>
                <a:lnTo>
                  <a:pt x="9038" y="988"/>
                </a:lnTo>
                <a:lnTo>
                  <a:pt x="9042" y="982"/>
                </a:lnTo>
                <a:lnTo>
                  <a:pt x="9044" y="974"/>
                </a:lnTo>
                <a:lnTo>
                  <a:pt x="9044" y="964"/>
                </a:lnTo>
                <a:lnTo>
                  <a:pt x="9044" y="952"/>
                </a:lnTo>
                <a:lnTo>
                  <a:pt x="9040" y="944"/>
                </a:lnTo>
                <a:lnTo>
                  <a:pt x="9036" y="936"/>
                </a:lnTo>
                <a:lnTo>
                  <a:pt x="9030" y="932"/>
                </a:lnTo>
                <a:lnTo>
                  <a:pt x="9022" y="928"/>
                </a:lnTo>
                <a:lnTo>
                  <a:pt x="9014" y="924"/>
                </a:lnTo>
                <a:lnTo>
                  <a:pt x="8994" y="922"/>
                </a:lnTo>
                <a:lnTo>
                  <a:pt x="8974" y="922"/>
                </a:lnTo>
                <a:lnTo>
                  <a:pt x="8952" y="922"/>
                </a:lnTo>
                <a:lnTo>
                  <a:pt x="8932" y="924"/>
                </a:lnTo>
                <a:lnTo>
                  <a:pt x="8916" y="922"/>
                </a:lnTo>
                <a:lnTo>
                  <a:pt x="8908" y="920"/>
                </a:lnTo>
                <a:lnTo>
                  <a:pt x="8900" y="922"/>
                </a:lnTo>
                <a:lnTo>
                  <a:pt x="8896" y="926"/>
                </a:lnTo>
                <a:lnTo>
                  <a:pt x="8890" y="932"/>
                </a:lnTo>
                <a:lnTo>
                  <a:pt x="8882" y="946"/>
                </a:lnTo>
                <a:lnTo>
                  <a:pt x="8876" y="966"/>
                </a:lnTo>
                <a:lnTo>
                  <a:pt x="8868" y="986"/>
                </a:lnTo>
                <a:lnTo>
                  <a:pt x="8860" y="1006"/>
                </a:lnTo>
                <a:lnTo>
                  <a:pt x="8854" y="1016"/>
                </a:lnTo>
                <a:lnTo>
                  <a:pt x="8846" y="1024"/>
                </a:lnTo>
                <a:lnTo>
                  <a:pt x="8838" y="1030"/>
                </a:lnTo>
                <a:lnTo>
                  <a:pt x="8826" y="1036"/>
                </a:lnTo>
                <a:lnTo>
                  <a:pt x="8804" y="1048"/>
                </a:lnTo>
                <a:lnTo>
                  <a:pt x="8798" y="1052"/>
                </a:lnTo>
                <a:lnTo>
                  <a:pt x="8794" y="1058"/>
                </a:lnTo>
                <a:lnTo>
                  <a:pt x="8792" y="1062"/>
                </a:lnTo>
                <a:lnTo>
                  <a:pt x="8794" y="1066"/>
                </a:lnTo>
                <a:lnTo>
                  <a:pt x="8800" y="1074"/>
                </a:lnTo>
                <a:lnTo>
                  <a:pt x="8808" y="1082"/>
                </a:lnTo>
                <a:lnTo>
                  <a:pt x="8812" y="1088"/>
                </a:lnTo>
                <a:lnTo>
                  <a:pt x="8814" y="1094"/>
                </a:lnTo>
                <a:lnTo>
                  <a:pt x="8816" y="1102"/>
                </a:lnTo>
                <a:lnTo>
                  <a:pt x="8814" y="1108"/>
                </a:lnTo>
                <a:lnTo>
                  <a:pt x="8812" y="1118"/>
                </a:lnTo>
                <a:lnTo>
                  <a:pt x="8806" y="1128"/>
                </a:lnTo>
                <a:lnTo>
                  <a:pt x="8800" y="1138"/>
                </a:lnTo>
                <a:lnTo>
                  <a:pt x="8798" y="1146"/>
                </a:lnTo>
                <a:lnTo>
                  <a:pt x="8800" y="1154"/>
                </a:lnTo>
                <a:lnTo>
                  <a:pt x="8804" y="1162"/>
                </a:lnTo>
                <a:lnTo>
                  <a:pt x="8812" y="1168"/>
                </a:lnTo>
                <a:lnTo>
                  <a:pt x="8820" y="1174"/>
                </a:lnTo>
                <a:lnTo>
                  <a:pt x="8842" y="1184"/>
                </a:lnTo>
                <a:lnTo>
                  <a:pt x="8862" y="1196"/>
                </a:lnTo>
                <a:lnTo>
                  <a:pt x="8872" y="1200"/>
                </a:lnTo>
                <a:lnTo>
                  <a:pt x="8878" y="1208"/>
                </a:lnTo>
                <a:lnTo>
                  <a:pt x="8884" y="1214"/>
                </a:lnTo>
                <a:lnTo>
                  <a:pt x="8886" y="1220"/>
                </a:lnTo>
                <a:lnTo>
                  <a:pt x="8886" y="1230"/>
                </a:lnTo>
                <a:lnTo>
                  <a:pt x="8880" y="1238"/>
                </a:lnTo>
                <a:lnTo>
                  <a:pt x="8870" y="1254"/>
                </a:lnTo>
                <a:lnTo>
                  <a:pt x="8866" y="1258"/>
                </a:lnTo>
                <a:lnTo>
                  <a:pt x="8862" y="1260"/>
                </a:lnTo>
                <a:lnTo>
                  <a:pt x="8858" y="1260"/>
                </a:lnTo>
                <a:lnTo>
                  <a:pt x="8854" y="1258"/>
                </a:lnTo>
                <a:lnTo>
                  <a:pt x="8844" y="1252"/>
                </a:lnTo>
                <a:lnTo>
                  <a:pt x="8830" y="1240"/>
                </a:lnTo>
                <a:lnTo>
                  <a:pt x="8806" y="1224"/>
                </a:lnTo>
                <a:lnTo>
                  <a:pt x="8772" y="1204"/>
                </a:lnTo>
                <a:lnTo>
                  <a:pt x="8752" y="1194"/>
                </a:lnTo>
                <a:lnTo>
                  <a:pt x="8726" y="1184"/>
                </a:lnTo>
                <a:lnTo>
                  <a:pt x="8698" y="1174"/>
                </a:lnTo>
                <a:lnTo>
                  <a:pt x="8674" y="1166"/>
                </a:lnTo>
                <a:lnTo>
                  <a:pt x="8652" y="1160"/>
                </a:lnTo>
                <a:lnTo>
                  <a:pt x="8630" y="1156"/>
                </a:lnTo>
                <a:lnTo>
                  <a:pt x="8612" y="1152"/>
                </a:lnTo>
                <a:lnTo>
                  <a:pt x="8594" y="1152"/>
                </a:lnTo>
                <a:lnTo>
                  <a:pt x="8580" y="1152"/>
                </a:lnTo>
                <a:lnTo>
                  <a:pt x="8568" y="1152"/>
                </a:lnTo>
                <a:lnTo>
                  <a:pt x="8556" y="1156"/>
                </a:lnTo>
                <a:lnTo>
                  <a:pt x="8548" y="1158"/>
                </a:lnTo>
                <a:lnTo>
                  <a:pt x="8542" y="1162"/>
                </a:lnTo>
                <a:lnTo>
                  <a:pt x="8540" y="1168"/>
                </a:lnTo>
                <a:lnTo>
                  <a:pt x="8538" y="1174"/>
                </a:lnTo>
                <a:lnTo>
                  <a:pt x="8538" y="1180"/>
                </a:lnTo>
                <a:lnTo>
                  <a:pt x="8542" y="1186"/>
                </a:lnTo>
                <a:lnTo>
                  <a:pt x="8548" y="1194"/>
                </a:lnTo>
                <a:lnTo>
                  <a:pt x="8552" y="1198"/>
                </a:lnTo>
                <a:lnTo>
                  <a:pt x="8552" y="1204"/>
                </a:lnTo>
                <a:lnTo>
                  <a:pt x="8552" y="1210"/>
                </a:lnTo>
                <a:lnTo>
                  <a:pt x="8550" y="1216"/>
                </a:lnTo>
                <a:lnTo>
                  <a:pt x="8542" y="1228"/>
                </a:lnTo>
                <a:lnTo>
                  <a:pt x="8530" y="1238"/>
                </a:lnTo>
                <a:lnTo>
                  <a:pt x="8518" y="1244"/>
                </a:lnTo>
                <a:lnTo>
                  <a:pt x="8512" y="1246"/>
                </a:lnTo>
                <a:lnTo>
                  <a:pt x="8506" y="1246"/>
                </a:lnTo>
                <a:lnTo>
                  <a:pt x="8500" y="1244"/>
                </a:lnTo>
                <a:lnTo>
                  <a:pt x="8496" y="1242"/>
                </a:lnTo>
                <a:lnTo>
                  <a:pt x="8494" y="1236"/>
                </a:lnTo>
                <a:lnTo>
                  <a:pt x="8494" y="1230"/>
                </a:lnTo>
                <a:lnTo>
                  <a:pt x="8492" y="1216"/>
                </a:lnTo>
                <a:lnTo>
                  <a:pt x="8490" y="1208"/>
                </a:lnTo>
                <a:lnTo>
                  <a:pt x="8486" y="1206"/>
                </a:lnTo>
                <a:lnTo>
                  <a:pt x="8478" y="1206"/>
                </a:lnTo>
                <a:lnTo>
                  <a:pt x="8470" y="1208"/>
                </a:lnTo>
                <a:lnTo>
                  <a:pt x="8458" y="1214"/>
                </a:lnTo>
                <a:lnTo>
                  <a:pt x="8430" y="1234"/>
                </a:lnTo>
                <a:lnTo>
                  <a:pt x="8416" y="1242"/>
                </a:lnTo>
                <a:lnTo>
                  <a:pt x="8410" y="1242"/>
                </a:lnTo>
                <a:lnTo>
                  <a:pt x="8404" y="1242"/>
                </a:lnTo>
                <a:lnTo>
                  <a:pt x="8394" y="1240"/>
                </a:lnTo>
                <a:lnTo>
                  <a:pt x="8386" y="1236"/>
                </a:lnTo>
                <a:lnTo>
                  <a:pt x="8378" y="1232"/>
                </a:lnTo>
                <a:lnTo>
                  <a:pt x="8366" y="1230"/>
                </a:lnTo>
                <a:lnTo>
                  <a:pt x="8358" y="1232"/>
                </a:lnTo>
                <a:lnTo>
                  <a:pt x="8350" y="1234"/>
                </a:lnTo>
                <a:lnTo>
                  <a:pt x="8330" y="1246"/>
                </a:lnTo>
                <a:lnTo>
                  <a:pt x="8308" y="1256"/>
                </a:lnTo>
                <a:lnTo>
                  <a:pt x="8300" y="1258"/>
                </a:lnTo>
                <a:lnTo>
                  <a:pt x="8294" y="1260"/>
                </a:lnTo>
                <a:lnTo>
                  <a:pt x="8288" y="1260"/>
                </a:lnTo>
                <a:lnTo>
                  <a:pt x="8284" y="1258"/>
                </a:lnTo>
                <a:lnTo>
                  <a:pt x="8280" y="1254"/>
                </a:lnTo>
                <a:lnTo>
                  <a:pt x="8278" y="1250"/>
                </a:lnTo>
                <a:lnTo>
                  <a:pt x="8278" y="1240"/>
                </a:lnTo>
                <a:lnTo>
                  <a:pt x="8280" y="1230"/>
                </a:lnTo>
                <a:lnTo>
                  <a:pt x="8286" y="1220"/>
                </a:lnTo>
                <a:lnTo>
                  <a:pt x="8294" y="1212"/>
                </a:lnTo>
                <a:lnTo>
                  <a:pt x="8300" y="1206"/>
                </a:lnTo>
                <a:lnTo>
                  <a:pt x="8300" y="1204"/>
                </a:lnTo>
                <a:lnTo>
                  <a:pt x="8298" y="1204"/>
                </a:lnTo>
                <a:lnTo>
                  <a:pt x="8290" y="1204"/>
                </a:lnTo>
                <a:lnTo>
                  <a:pt x="8276" y="1206"/>
                </a:lnTo>
                <a:lnTo>
                  <a:pt x="8256" y="1214"/>
                </a:lnTo>
                <a:lnTo>
                  <a:pt x="8230" y="1224"/>
                </a:lnTo>
                <a:lnTo>
                  <a:pt x="8200" y="1236"/>
                </a:lnTo>
                <a:lnTo>
                  <a:pt x="8164" y="1254"/>
                </a:lnTo>
                <a:lnTo>
                  <a:pt x="8130" y="1270"/>
                </a:lnTo>
                <a:lnTo>
                  <a:pt x="8104" y="1278"/>
                </a:lnTo>
                <a:lnTo>
                  <a:pt x="8084" y="1282"/>
                </a:lnTo>
                <a:lnTo>
                  <a:pt x="8068" y="1286"/>
                </a:lnTo>
                <a:lnTo>
                  <a:pt x="8056" y="1288"/>
                </a:lnTo>
                <a:lnTo>
                  <a:pt x="8048" y="1294"/>
                </a:lnTo>
                <a:lnTo>
                  <a:pt x="8040" y="1304"/>
                </a:lnTo>
                <a:lnTo>
                  <a:pt x="8034" y="1322"/>
                </a:lnTo>
                <a:lnTo>
                  <a:pt x="8026" y="1342"/>
                </a:lnTo>
                <a:lnTo>
                  <a:pt x="8020" y="1352"/>
                </a:lnTo>
                <a:lnTo>
                  <a:pt x="8016" y="1356"/>
                </a:lnTo>
                <a:lnTo>
                  <a:pt x="8010" y="1358"/>
                </a:lnTo>
                <a:lnTo>
                  <a:pt x="7996" y="1354"/>
                </a:lnTo>
                <a:lnTo>
                  <a:pt x="7986" y="1356"/>
                </a:lnTo>
                <a:lnTo>
                  <a:pt x="7976" y="1360"/>
                </a:lnTo>
                <a:lnTo>
                  <a:pt x="7966" y="1364"/>
                </a:lnTo>
                <a:lnTo>
                  <a:pt x="7960" y="1364"/>
                </a:lnTo>
                <a:lnTo>
                  <a:pt x="7956" y="1362"/>
                </a:lnTo>
                <a:lnTo>
                  <a:pt x="7954" y="1358"/>
                </a:lnTo>
                <a:lnTo>
                  <a:pt x="7952" y="1352"/>
                </a:lnTo>
                <a:lnTo>
                  <a:pt x="7948" y="1344"/>
                </a:lnTo>
                <a:lnTo>
                  <a:pt x="7942" y="1338"/>
                </a:lnTo>
                <a:lnTo>
                  <a:pt x="7930" y="1330"/>
                </a:lnTo>
                <a:lnTo>
                  <a:pt x="7920" y="1324"/>
                </a:lnTo>
                <a:lnTo>
                  <a:pt x="7918" y="1322"/>
                </a:lnTo>
                <a:lnTo>
                  <a:pt x="7918" y="1318"/>
                </a:lnTo>
                <a:lnTo>
                  <a:pt x="7918" y="1314"/>
                </a:lnTo>
                <a:lnTo>
                  <a:pt x="7920" y="1312"/>
                </a:lnTo>
                <a:lnTo>
                  <a:pt x="7926" y="1304"/>
                </a:lnTo>
                <a:lnTo>
                  <a:pt x="7934" y="1300"/>
                </a:lnTo>
                <a:lnTo>
                  <a:pt x="7946" y="1296"/>
                </a:lnTo>
                <a:lnTo>
                  <a:pt x="7958" y="1292"/>
                </a:lnTo>
                <a:lnTo>
                  <a:pt x="7970" y="1292"/>
                </a:lnTo>
                <a:lnTo>
                  <a:pt x="7976" y="1290"/>
                </a:lnTo>
                <a:lnTo>
                  <a:pt x="7980" y="1288"/>
                </a:lnTo>
                <a:lnTo>
                  <a:pt x="7982" y="1286"/>
                </a:lnTo>
                <a:lnTo>
                  <a:pt x="7984" y="1282"/>
                </a:lnTo>
                <a:lnTo>
                  <a:pt x="7982" y="1274"/>
                </a:lnTo>
                <a:lnTo>
                  <a:pt x="7978" y="1264"/>
                </a:lnTo>
                <a:lnTo>
                  <a:pt x="7968" y="1254"/>
                </a:lnTo>
                <a:lnTo>
                  <a:pt x="7956" y="1246"/>
                </a:lnTo>
                <a:lnTo>
                  <a:pt x="7942" y="1240"/>
                </a:lnTo>
                <a:lnTo>
                  <a:pt x="7934" y="1238"/>
                </a:lnTo>
                <a:lnTo>
                  <a:pt x="7926" y="1238"/>
                </a:lnTo>
                <a:lnTo>
                  <a:pt x="7910" y="1238"/>
                </a:lnTo>
                <a:lnTo>
                  <a:pt x="7892" y="1236"/>
                </a:lnTo>
                <a:lnTo>
                  <a:pt x="7866" y="1230"/>
                </a:lnTo>
                <a:lnTo>
                  <a:pt x="7858" y="1230"/>
                </a:lnTo>
                <a:lnTo>
                  <a:pt x="7856" y="1230"/>
                </a:lnTo>
                <a:lnTo>
                  <a:pt x="7860" y="1236"/>
                </a:lnTo>
                <a:lnTo>
                  <a:pt x="7870" y="1246"/>
                </a:lnTo>
                <a:lnTo>
                  <a:pt x="7876" y="1252"/>
                </a:lnTo>
                <a:lnTo>
                  <a:pt x="7880" y="1258"/>
                </a:lnTo>
                <a:lnTo>
                  <a:pt x="7882" y="1264"/>
                </a:lnTo>
                <a:lnTo>
                  <a:pt x="7884" y="1270"/>
                </a:lnTo>
                <a:lnTo>
                  <a:pt x="7882" y="1284"/>
                </a:lnTo>
                <a:lnTo>
                  <a:pt x="7876" y="1296"/>
                </a:lnTo>
                <a:lnTo>
                  <a:pt x="7872" y="1306"/>
                </a:lnTo>
                <a:lnTo>
                  <a:pt x="7870" y="1318"/>
                </a:lnTo>
                <a:lnTo>
                  <a:pt x="7870" y="1324"/>
                </a:lnTo>
                <a:lnTo>
                  <a:pt x="7874" y="1328"/>
                </a:lnTo>
                <a:lnTo>
                  <a:pt x="7878" y="1334"/>
                </a:lnTo>
                <a:lnTo>
                  <a:pt x="7884" y="1340"/>
                </a:lnTo>
                <a:lnTo>
                  <a:pt x="7896" y="1348"/>
                </a:lnTo>
                <a:lnTo>
                  <a:pt x="7900" y="1352"/>
                </a:lnTo>
                <a:lnTo>
                  <a:pt x="7902" y="1356"/>
                </a:lnTo>
                <a:lnTo>
                  <a:pt x="7902" y="1364"/>
                </a:lnTo>
                <a:lnTo>
                  <a:pt x="7898" y="1372"/>
                </a:lnTo>
                <a:lnTo>
                  <a:pt x="7892" y="1380"/>
                </a:lnTo>
                <a:lnTo>
                  <a:pt x="7888" y="1390"/>
                </a:lnTo>
                <a:lnTo>
                  <a:pt x="7884" y="1400"/>
                </a:lnTo>
                <a:lnTo>
                  <a:pt x="7886" y="1414"/>
                </a:lnTo>
                <a:lnTo>
                  <a:pt x="7886" y="1424"/>
                </a:lnTo>
                <a:lnTo>
                  <a:pt x="7884" y="1422"/>
                </a:lnTo>
                <a:lnTo>
                  <a:pt x="7876" y="1414"/>
                </a:lnTo>
                <a:lnTo>
                  <a:pt x="7864" y="1402"/>
                </a:lnTo>
                <a:lnTo>
                  <a:pt x="7850" y="1390"/>
                </a:lnTo>
                <a:lnTo>
                  <a:pt x="7842" y="1386"/>
                </a:lnTo>
                <a:lnTo>
                  <a:pt x="7832" y="1382"/>
                </a:lnTo>
                <a:lnTo>
                  <a:pt x="7822" y="1382"/>
                </a:lnTo>
                <a:lnTo>
                  <a:pt x="7810" y="1382"/>
                </a:lnTo>
                <a:lnTo>
                  <a:pt x="7798" y="1386"/>
                </a:lnTo>
                <a:lnTo>
                  <a:pt x="7786" y="1394"/>
                </a:lnTo>
                <a:lnTo>
                  <a:pt x="7762" y="1410"/>
                </a:lnTo>
                <a:lnTo>
                  <a:pt x="7740" y="1422"/>
                </a:lnTo>
                <a:lnTo>
                  <a:pt x="7724" y="1432"/>
                </a:lnTo>
                <a:lnTo>
                  <a:pt x="7712" y="1440"/>
                </a:lnTo>
                <a:lnTo>
                  <a:pt x="7706" y="1448"/>
                </a:lnTo>
                <a:lnTo>
                  <a:pt x="7706" y="1452"/>
                </a:lnTo>
                <a:lnTo>
                  <a:pt x="7706" y="1456"/>
                </a:lnTo>
                <a:lnTo>
                  <a:pt x="7712" y="1468"/>
                </a:lnTo>
                <a:lnTo>
                  <a:pt x="7724" y="1482"/>
                </a:lnTo>
                <a:lnTo>
                  <a:pt x="7736" y="1498"/>
                </a:lnTo>
                <a:lnTo>
                  <a:pt x="7738" y="1504"/>
                </a:lnTo>
                <a:lnTo>
                  <a:pt x="7740" y="1508"/>
                </a:lnTo>
                <a:lnTo>
                  <a:pt x="7738" y="1512"/>
                </a:lnTo>
                <a:lnTo>
                  <a:pt x="7736" y="1516"/>
                </a:lnTo>
                <a:lnTo>
                  <a:pt x="7732" y="1518"/>
                </a:lnTo>
                <a:lnTo>
                  <a:pt x="7726" y="1520"/>
                </a:lnTo>
                <a:lnTo>
                  <a:pt x="7710" y="1520"/>
                </a:lnTo>
                <a:lnTo>
                  <a:pt x="7690" y="1516"/>
                </a:lnTo>
                <a:lnTo>
                  <a:pt x="7668" y="1508"/>
                </a:lnTo>
                <a:lnTo>
                  <a:pt x="7642" y="1496"/>
                </a:lnTo>
                <a:lnTo>
                  <a:pt x="7618" y="1486"/>
                </a:lnTo>
                <a:lnTo>
                  <a:pt x="7600" y="1482"/>
                </a:lnTo>
                <a:lnTo>
                  <a:pt x="7586" y="1480"/>
                </a:lnTo>
                <a:lnTo>
                  <a:pt x="7576" y="1482"/>
                </a:lnTo>
                <a:lnTo>
                  <a:pt x="7574" y="1484"/>
                </a:lnTo>
                <a:lnTo>
                  <a:pt x="7572" y="1486"/>
                </a:lnTo>
                <a:lnTo>
                  <a:pt x="7572" y="1494"/>
                </a:lnTo>
                <a:lnTo>
                  <a:pt x="7576" y="1504"/>
                </a:lnTo>
                <a:lnTo>
                  <a:pt x="7584" y="1514"/>
                </a:lnTo>
                <a:lnTo>
                  <a:pt x="7596" y="1524"/>
                </a:lnTo>
                <a:lnTo>
                  <a:pt x="7610" y="1530"/>
                </a:lnTo>
                <a:lnTo>
                  <a:pt x="7632" y="1540"/>
                </a:lnTo>
                <a:lnTo>
                  <a:pt x="7638" y="1544"/>
                </a:lnTo>
                <a:lnTo>
                  <a:pt x="7640" y="1546"/>
                </a:lnTo>
                <a:lnTo>
                  <a:pt x="7640" y="1548"/>
                </a:lnTo>
                <a:lnTo>
                  <a:pt x="7636" y="1554"/>
                </a:lnTo>
                <a:lnTo>
                  <a:pt x="7624" y="1562"/>
                </a:lnTo>
                <a:lnTo>
                  <a:pt x="7610" y="1568"/>
                </a:lnTo>
                <a:lnTo>
                  <a:pt x="7604" y="1570"/>
                </a:lnTo>
                <a:lnTo>
                  <a:pt x="7600" y="1568"/>
                </a:lnTo>
                <a:lnTo>
                  <a:pt x="7592" y="1564"/>
                </a:lnTo>
                <a:lnTo>
                  <a:pt x="7586" y="1558"/>
                </a:lnTo>
                <a:lnTo>
                  <a:pt x="7580" y="1550"/>
                </a:lnTo>
                <a:lnTo>
                  <a:pt x="7570" y="1540"/>
                </a:lnTo>
                <a:lnTo>
                  <a:pt x="7560" y="1532"/>
                </a:lnTo>
                <a:lnTo>
                  <a:pt x="7552" y="1530"/>
                </a:lnTo>
                <a:lnTo>
                  <a:pt x="7544" y="1528"/>
                </a:lnTo>
                <a:lnTo>
                  <a:pt x="7528" y="1524"/>
                </a:lnTo>
                <a:lnTo>
                  <a:pt x="7520" y="1518"/>
                </a:lnTo>
                <a:lnTo>
                  <a:pt x="7516" y="1512"/>
                </a:lnTo>
                <a:lnTo>
                  <a:pt x="7516" y="1506"/>
                </a:lnTo>
                <a:lnTo>
                  <a:pt x="7516" y="1498"/>
                </a:lnTo>
                <a:lnTo>
                  <a:pt x="7514" y="1490"/>
                </a:lnTo>
                <a:lnTo>
                  <a:pt x="7512" y="1482"/>
                </a:lnTo>
                <a:lnTo>
                  <a:pt x="7504" y="1474"/>
                </a:lnTo>
                <a:lnTo>
                  <a:pt x="7498" y="1468"/>
                </a:lnTo>
                <a:lnTo>
                  <a:pt x="7496" y="1464"/>
                </a:lnTo>
                <a:lnTo>
                  <a:pt x="7496" y="1460"/>
                </a:lnTo>
                <a:lnTo>
                  <a:pt x="7496" y="1458"/>
                </a:lnTo>
                <a:lnTo>
                  <a:pt x="7500" y="1452"/>
                </a:lnTo>
                <a:lnTo>
                  <a:pt x="7506" y="1446"/>
                </a:lnTo>
                <a:lnTo>
                  <a:pt x="7512" y="1438"/>
                </a:lnTo>
                <a:lnTo>
                  <a:pt x="7514" y="1432"/>
                </a:lnTo>
                <a:lnTo>
                  <a:pt x="7512" y="1428"/>
                </a:lnTo>
                <a:lnTo>
                  <a:pt x="7510" y="1424"/>
                </a:lnTo>
                <a:lnTo>
                  <a:pt x="7506" y="1418"/>
                </a:lnTo>
                <a:lnTo>
                  <a:pt x="7500" y="1412"/>
                </a:lnTo>
                <a:lnTo>
                  <a:pt x="7484" y="1402"/>
                </a:lnTo>
                <a:lnTo>
                  <a:pt x="7470" y="1394"/>
                </a:lnTo>
                <a:lnTo>
                  <a:pt x="7442" y="1378"/>
                </a:lnTo>
                <a:lnTo>
                  <a:pt x="7432" y="1370"/>
                </a:lnTo>
                <a:lnTo>
                  <a:pt x="7422" y="1364"/>
                </a:lnTo>
                <a:lnTo>
                  <a:pt x="7416" y="1354"/>
                </a:lnTo>
                <a:lnTo>
                  <a:pt x="7412" y="1344"/>
                </a:lnTo>
                <a:lnTo>
                  <a:pt x="7410" y="1336"/>
                </a:lnTo>
                <a:lnTo>
                  <a:pt x="7410" y="1334"/>
                </a:lnTo>
                <a:lnTo>
                  <a:pt x="7420" y="1344"/>
                </a:lnTo>
                <a:lnTo>
                  <a:pt x="7430" y="1352"/>
                </a:lnTo>
                <a:lnTo>
                  <a:pt x="7446" y="1362"/>
                </a:lnTo>
                <a:lnTo>
                  <a:pt x="7466" y="1370"/>
                </a:lnTo>
                <a:lnTo>
                  <a:pt x="7492" y="1376"/>
                </a:lnTo>
                <a:lnTo>
                  <a:pt x="7520" y="1382"/>
                </a:lnTo>
                <a:lnTo>
                  <a:pt x="7548" y="1390"/>
                </a:lnTo>
                <a:lnTo>
                  <a:pt x="7606" y="1408"/>
                </a:lnTo>
                <a:lnTo>
                  <a:pt x="7632" y="1414"/>
                </a:lnTo>
                <a:lnTo>
                  <a:pt x="7646" y="1416"/>
                </a:lnTo>
                <a:lnTo>
                  <a:pt x="7660" y="1416"/>
                </a:lnTo>
                <a:lnTo>
                  <a:pt x="7674" y="1416"/>
                </a:lnTo>
                <a:lnTo>
                  <a:pt x="7686" y="1414"/>
                </a:lnTo>
                <a:lnTo>
                  <a:pt x="7700" y="1408"/>
                </a:lnTo>
                <a:lnTo>
                  <a:pt x="7714" y="1402"/>
                </a:lnTo>
                <a:lnTo>
                  <a:pt x="7738" y="1388"/>
                </a:lnTo>
                <a:lnTo>
                  <a:pt x="7756" y="1374"/>
                </a:lnTo>
                <a:lnTo>
                  <a:pt x="7770" y="1360"/>
                </a:lnTo>
                <a:lnTo>
                  <a:pt x="7774" y="1354"/>
                </a:lnTo>
                <a:lnTo>
                  <a:pt x="7776" y="1346"/>
                </a:lnTo>
                <a:lnTo>
                  <a:pt x="7778" y="1340"/>
                </a:lnTo>
                <a:lnTo>
                  <a:pt x="7778" y="1334"/>
                </a:lnTo>
                <a:lnTo>
                  <a:pt x="7774" y="1326"/>
                </a:lnTo>
                <a:lnTo>
                  <a:pt x="7770" y="1320"/>
                </a:lnTo>
                <a:lnTo>
                  <a:pt x="7764" y="1312"/>
                </a:lnTo>
                <a:lnTo>
                  <a:pt x="7756" y="1304"/>
                </a:lnTo>
                <a:lnTo>
                  <a:pt x="7734" y="1288"/>
                </a:lnTo>
                <a:lnTo>
                  <a:pt x="7694" y="1264"/>
                </a:lnTo>
                <a:lnTo>
                  <a:pt x="7666" y="1252"/>
                </a:lnTo>
                <a:lnTo>
                  <a:pt x="7638" y="1238"/>
                </a:lnTo>
                <a:lnTo>
                  <a:pt x="7594" y="1212"/>
                </a:lnTo>
                <a:lnTo>
                  <a:pt x="7570" y="1198"/>
                </a:lnTo>
                <a:lnTo>
                  <a:pt x="7552" y="1190"/>
                </a:lnTo>
                <a:lnTo>
                  <a:pt x="7538" y="1188"/>
                </a:lnTo>
                <a:lnTo>
                  <a:pt x="7528" y="1188"/>
                </a:lnTo>
                <a:lnTo>
                  <a:pt x="7518" y="1190"/>
                </a:lnTo>
                <a:lnTo>
                  <a:pt x="7508" y="1190"/>
                </a:lnTo>
                <a:lnTo>
                  <a:pt x="7492" y="1188"/>
                </a:lnTo>
                <a:lnTo>
                  <a:pt x="7472" y="1182"/>
                </a:lnTo>
                <a:lnTo>
                  <a:pt x="7452" y="1176"/>
                </a:lnTo>
                <a:lnTo>
                  <a:pt x="7442" y="1170"/>
                </a:lnTo>
                <a:lnTo>
                  <a:pt x="7440" y="1166"/>
                </a:lnTo>
                <a:lnTo>
                  <a:pt x="7440" y="1164"/>
                </a:lnTo>
                <a:lnTo>
                  <a:pt x="7442" y="1160"/>
                </a:lnTo>
                <a:lnTo>
                  <a:pt x="7442" y="1156"/>
                </a:lnTo>
                <a:lnTo>
                  <a:pt x="7436" y="1152"/>
                </a:lnTo>
                <a:lnTo>
                  <a:pt x="7424" y="1146"/>
                </a:lnTo>
                <a:lnTo>
                  <a:pt x="7410" y="1140"/>
                </a:lnTo>
                <a:lnTo>
                  <a:pt x="7402" y="1140"/>
                </a:lnTo>
                <a:lnTo>
                  <a:pt x="7398" y="1144"/>
                </a:lnTo>
                <a:lnTo>
                  <a:pt x="7394" y="1148"/>
                </a:lnTo>
                <a:lnTo>
                  <a:pt x="7390" y="1152"/>
                </a:lnTo>
                <a:lnTo>
                  <a:pt x="7384" y="1156"/>
                </a:lnTo>
                <a:lnTo>
                  <a:pt x="7370" y="1156"/>
                </a:lnTo>
                <a:lnTo>
                  <a:pt x="7350" y="1150"/>
                </a:lnTo>
                <a:lnTo>
                  <a:pt x="7342" y="1150"/>
                </a:lnTo>
                <a:lnTo>
                  <a:pt x="7336" y="1150"/>
                </a:lnTo>
                <a:lnTo>
                  <a:pt x="7332" y="1148"/>
                </a:lnTo>
                <a:lnTo>
                  <a:pt x="7328" y="1146"/>
                </a:lnTo>
                <a:lnTo>
                  <a:pt x="7326" y="1144"/>
                </a:lnTo>
                <a:lnTo>
                  <a:pt x="7322" y="1148"/>
                </a:lnTo>
                <a:lnTo>
                  <a:pt x="7320" y="1152"/>
                </a:lnTo>
                <a:lnTo>
                  <a:pt x="7314" y="1154"/>
                </a:lnTo>
                <a:lnTo>
                  <a:pt x="7304" y="1156"/>
                </a:lnTo>
                <a:lnTo>
                  <a:pt x="7302" y="1154"/>
                </a:lnTo>
                <a:lnTo>
                  <a:pt x="7304" y="1152"/>
                </a:lnTo>
                <a:lnTo>
                  <a:pt x="7306" y="1148"/>
                </a:lnTo>
                <a:lnTo>
                  <a:pt x="7306" y="1142"/>
                </a:lnTo>
                <a:lnTo>
                  <a:pt x="7304" y="1140"/>
                </a:lnTo>
                <a:lnTo>
                  <a:pt x="7302" y="1138"/>
                </a:lnTo>
                <a:lnTo>
                  <a:pt x="7298" y="1136"/>
                </a:lnTo>
                <a:lnTo>
                  <a:pt x="7292" y="1134"/>
                </a:lnTo>
                <a:lnTo>
                  <a:pt x="7282" y="1134"/>
                </a:lnTo>
                <a:lnTo>
                  <a:pt x="7276" y="1130"/>
                </a:lnTo>
                <a:lnTo>
                  <a:pt x="7270" y="1128"/>
                </a:lnTo>
                <a:lnTo>
                  <a:pt x="7264" y="1128"/>
                </a:lnTo>
                <a:lnTo>
                  <a:pt x="7260" y="1126"/>
                </a:lnTo>
                <a:lnTo>
                  <a:pt x="7264" y="1124"/>
                </a:lnTo>
                <a:lnTo>
                  <a:pt x="7276" y="1124"/>
                </a:lnTo>
                <a:lnTo>
                  <a:pt x="7298" y="1128"/>
                </a:lnTo>
                <a:lnTo>
                  <a:pt x="7308" y="1130"/>
                </a:lnTo>
                <a:lnTo>
                  <a:pt x="7318" y="1130"/>
                </a:lnTo>
                <a:lnTo>
                  <a:pt x="7324" y="1128"/>
                </a:lnTo>
                <a:lnTo>
                  <a:pt x="7330" y="1124"/>
                </a:lnTo>
                <a:lnTo>
                  <a:pt x="7338" y="1118"/>
                </a:lnTo>
                <a:lnTo>
                  <a:pt x="7342" y="1116"/>
                </a:lnTo>
                <a:lnTo>
                  <a:pt x="7348" y="1116"/>
                </a:lnTo>
                <a:lnTo>
                  <a:pt x="7352" y="1116"/>
                </a:lnTo>
                <a:lnTo>
                  <a:pt x="7356" y="1116"/>
                </a:lnTo>
                <a:lnTo>
                  <a:pt x="7358" y="1114"/>
                </a:lnTo>
                <a:lnTo>
                  <a:pt x="7360" y="1110"/>
                </a:lnTo>
                <a:lnTo>
                  <a:pt x="7360" y="1108"/>
                </a:lnTo>
                <a:lnTo>
                  <a:pt x="7358" y="1106"/>
                </a:lnTo>
                <a:lnTo>
                  <a:pt x="7356" y="1104"/>
                </a:lnTo>
                <a:lnTo>
                  <a:pt x="7352" y="1104"/>
                </a:lnTo>
                <a:lnTo>
                  <a:pt x="7346" y="1102"/>
                </a:lnTo>
                <a:lnTo>
                  <a:pt x="7342" y="1100"/>
                </a:lnTo>
                <a:lnTo>
                  <a:pt x="7340" y="1096"/>
                </a:lnTo>
                <a:lnTo>
                  <a:pt x="7336" y="1094"/>
                </a:lnTo>
                <a:lnTo>
                  <a:pt x="7332" y="1094"/>
                </a:lnTo>
                <a:lnTo>
                  <a:pt x="7328" y="1092"/>
                </a:lnTo>
                <a:lnTo>
                  <a:pt x="7326" y="1088"/>
                </a:lnTo>
                <a:lnTo>
                  <a:pt x="7320" y="1084"/>
                </a:lnTo>
                <a:lnTo>
                  <a:pt x="7318" y="1084"/>
                </a:lnTo>
                <a:lnTo>
                  <a:pt x="7314" y="1084"/>
                </a:lnTo>
                <a:lnTo>
                  <a:pt x="7308" y="1086"/>
                </a:lnTo>
                <a:lnTo>
                  <a:pt x="7308" y="1084"/>
                </a:lnTo>
                <a:lnTo>
                  <a:pt x="7306" y="1082"/>
                </a:lnTo>
                <a:lnTo>
                  <a:pt x="7298" y="1084"/>
                </a:lnTo>
                <a:lnTo>
                  <a:pt x="7290" y="1084"/>
                </a:lnTo>
                <a:lnTo>
                  <a:pt x="7290" y="1082"/>
                </a:lnTo>
                <a:lnTo>
                  <a:pt x="7290" y="1080"/>
                </a:lnTo>
                <a:lnTo>
                  <a:pt x="7290" y="1078"/>
                </a:lnTo>
                <a:lnTo>
                  <a:pt x="7286" y="1074"/>
                </a:lnTo>
                <a:lnTo>
                  <a:pt x="7280" y="1072"/>
                </a:lnTo>
                <a:lnTo>
                  <a:pt x="7274" y="1072"/>
                </a:lnTo>
                <a:lnTo>
                  <a:pt x="7268" y="1072"/>
                </a:lnTo>
                <a:lnTo>
                  <a:pt x="7262" y="1074"/>
                </a:lnTo>
                <a:lnTo>
                  <a:pt x="7258" y="1078"/>
                </a:lnTo>
                <a:lnTo>
                  <a:pt x="7256" y="1082"/>
                </a:lnTo>
                <a:lnTo>
                  <a:pt x="7254" y="1088"/>
                </a:lnTo>
                <a:lnTo>
                  <a:pt x="7254" y="1098"/>
                </a:lnTo>
                <a:lnTo>
                  <a:pt x="7256" y="1104"/>
                </a:lnTo>
                <a:lnTo>
                  <a:pt x="7254" y="1102"/>
                </a:lnTo>
                <a:lnTo>
                  <a:pt x="7248" y="1100"/>
                </a:lnTo>
                <a:lnTo>
                  <a:pt x="7246" y="1100"/>
                </a:lnTo>
                <a:lnTo>
                  <a:pt x="7242" y="1100"/>
                </a:lnTo>
                <a:lnTo>
                  <a:pt x="7236" y="1102"/>
                </a:lnTo>
                <a:lnTo>
                  <a:pt x="7232" y="1100"/>
                </a:lnTo>
                <a:lnTo>
                  <a:pt x="7232" y="1098"/>
                </a:lnTo>
                <a:lnTo>
                  <a:pt x="7238" y="1094"/>
                </a:lnTo>
                <a:lnTo>
                  <a:pt x="7244" y="1090"/>
                </a:lnTo>
                <a:lnTo>
                  <a:pt x="7248" y="1086"/>
                </a:lnTo>
                <a:lnTo>
                  <a:pt x="7250" y="1084"/>
                </a:lnTo>
                <a:lnTo>
                  <a:pt x="7246" y="1082"/>
                </a:lnTo>
                <a:lnTo>
                  <a:pt x="7240" y="1084"/>
                </a:lnTo>
                <a:lnTo>
                  <a:pt x="7238" y="1082"/>
                </a:lnTo>
                <a:lnTo>
                  <a:pt x="7240" y="1078"/>
                </a:lnTo>
                <a:lnTo>
                  <a:pt x="7242" y="1076"/>
                </a:lnTo>
                <a:lnTo>
                  <a:pt x="7250" y="1074"/>
                </a:lnTo>
                <a:lnTo>
                  <a:pt x="7256" y="1070"/>
                </a:lnTo>
                <a:lnTo>
                  <a:pt x="7258" y="1068"/>
                </a:lnTo>
                <a:lnTo>
                  <a:pt x="7258" y="1066"/>
                </a:lnTo>
                <a:lnTo>
                  <a:pt x="7258" y="1064"/>
                </a:lnTo>
                <a:lnTo>
                  <a:pt x="7256" y="1062"/>
                </a:lnTo>
                <a:lnTo>
                  <a:pt x="7250" y="1064"/>
                </a:lnTo>
                <a:lnTo>
                  <a:pt x="7246" y="1064"/>
                </a:lnTo>
                <a:lnTo>
                  <a:pt x="7246" y="1062"/>
                </a:lnTo>
                <a:lnTo>
                  <a:pt x="7244" y="1060"/>
                </a:lnTo>
                <a:lnTo>
                  <a:pt x="7244" y="1058"/>
                </a:lnTo>
                <a:lnTo>
                  <a:pt x="7244" y="1056"/>
                </a:lnTo>
                <a:lnTo>
                  <a:pt x="7238" y="1058"/>
                </a:lnTo>
                <a:lnTo>
                  <a:pt x="7232" y="1058"/>
                </a:lnTo>
                <a:lnTo>
                  <a:pt x="7230" y="1058"/>
                </a:lnTo>
                <a:lnTo>
                  <a:pt x="7226" y="1056"/>
                </a:lnTo>
                <a:lnTo>
                  <a:pt x="7222" y="1054"/>
                </a:lnTo>
                <a:lnTo>
                  <a:pt x="7220" y="1054"/>
                </a:lnTo>
                <a:lnTo>
                  <a:pt x="7218" y="1058"/>
                </a:lnTo>
                <a:lnTo>
                  <a:pt x="7216" y="1062"/>
                </a:lnTo>
                <a:lnTo>
                  <a:pt x="7214" y="1062"/>
                </a:lnTo>
                <a:lnTo>
                  <a:pt x="7212" y="1062"/>
                </a:lnTo>
                <a:lnTo>
                  <a:pt x="7208" y="1060"/>
                </a:lnTo>
                <a:lnTo>
                  <a:pt x="7206" y="1060"/>
                </a:lnTo>
                <a:lnTo>
                  <a:pt x="7202" y="1064"/>
                </a:lnTo>
                <a:lnTo>
                  <a:pt x="7202" y="1066"/>
                </a:lnTo>
                <a:lnTo>
                  <a:pt x="7202" y="1068"/>
                </a:lnTo>
                <a:lnTo>
                  <a:pt x="7204" y="1070"/>
                </a:lnTo>
                <a:lnTo>
                  <a:pt x="7208" y="1070"/>
                </a:lnTo>
                <a:lnTo>
                  <a:pt x="7214" y="1072"/>
                </a:lnTo>
                <a:lnTo>
                  <a:pt x="7212" y="1074"/>
                </a:lnTo>
                <a:lnTo>
                  <a:pt x="7208" y="1076"/>
                </a:lnTo>
                <a:lnTo>
                  <a:pt x="7208" y="1080"/>
                </a:lnTo>
                <a:lnTo>
                  <a:pt x="7204" y="1082"/>
                </a:lnTo>
                <a:lnTo>
                  <a:pt x="7200" y="1082"/>
                </a:lnTo>
                <a:lnTo>
                  <a:pt x="7200" y="1086"/>
                </a:lnTo>
                <a:lnTo>
                  <a:pt x="7198" y="1088"/>
                </a:lnTo>
                <a:lnTo>
                  <a:pt x="7196" y="1090"/>
                </a:lnTo>
                <a:lnTo>
                  <a:pt x="7194" y="1092"/>
                </a:lnTo>
                <a:lnTo>
                  <a:pt x="7194" y="1096"/>
                </a:lnTo>
                <a:lnTo>
                  <a:pt x="7196" y="1100"/>
                </a:lnTo>
                <a:lnTo>
                  <a:pt x="7194" y="1102"/>
                </a:lnTo>
                <a:lnTo>
                  <a:pt x="7190" y="1102"/>
                </a:lnTo>
                <a:lnTo>
                  <a:pt x="7180" y="1106"/>
                </a:lnTo>
                <a:lnTo>
                  <a:pt x="7176" y="1108"/>
                </a:lnTo>
                <a:lnTo>
                  <a:pt x="7176" y="1102"/>
                </a:lnTo>
                <a:lnTo>
                  <a:pt x="7180" y="1094"/>
                </a:lnTo>
                <a:lnTo>
                  <a:pt x="7180" y="1088"/>
                </a:lnTo>
                <a:lnTo>
                  <a:pt x="7180" y="1084"/>
                </a:lnTo>
                <a:lnTo>
                  <a:pt x="7182" y="1078"/>
                </a:lnTo>
                <a:lnTo>
                  <a:pt x="7184" y="1070"/>
                </a:lnTo>
                <a:lnTo>
                  <a:pt x="7184" y="1068"/>
                </a:lnTo>
                <a:lnTo>
                  <a:pt x="7182" y="1066"/>
                </a:lnTo>
                <a:lnTo>
                  <a:pt x="7178" y="1066"/>
                </a:lnTo>
                <a:lnTo>
                  <a:pt x="7174" y="1070"/>
                </a:lnTo>
                <a:lnTo>
                  <a:pt x="7164" y="1078"/>
                </a:lnTo>
                <a:lnTo>
                  <a:pt x="7140" y="1102"/>
                </a:lnTo>
                <a:lnTo>
                  <a:pt x="7134" y="1108"/>
                </a:lnTo>
                <a:lnTo>
                  <a:pt x="7134" y="1112"/>
                </a:lnTo>
                <a:lnTo>
                  <a:pt x="7134" y="1116"/>
                </a:lnTo>
                <a:lnTo>
                  <a:pt x="7130" y="1122"/>
                </a:lnTo>
                <a:lnTo>
                  <a:pt x="7124" y="1126"/>
                </a:lnTo>
                <a:lnTo>
                  <a:pt x="7122" y="1128"/>
                </a:lnTo>
                <a:lnTo>
                  <a:pt x="7118" y="1126"/>
                </a:lnTo>
                <a:lnTo>
                  <a:pt x="7116" y="1128"/>
                </a:lnTo>
                <a:lnTo>
                  <a:pt x="7112" y="1130"/>
                </a:lnTo>
                <a:lnTo>
                  <a:pt x="7112" y="1128"/>
                </a:lnTo>
                <a:lnTo>
                  <a:pt x="7112" y="1126"/>
                </a:lnTo>
                <a:lnTo>
                  <a:pt x="7116" y="1120"/>
                </a:lnTo>
                <a:lnTo>
                  <a:pt x="7120" y="1114"/>
                </a:lnTo>
                <a:lnTo>
                  <a:pt x="7120" y="1112"/>
                </a:lnTo>
                <a:lnTo>
                  <a:pt x="7120" y="1110"/>
                </a:lnTo>
                <a:lnTo>
                  <a:pt x="7122" y="1106"/>
                </a:lnTo>
                <a:lnTo>
                  <a:pt x="7126" y="1102"/>
                </a:lnTo>
                <a:lnTo>
                  <a:pt x="7124" y="1100"/>
                </a:lnTo>
                <a:lnTo>
                  <a:pt x="7124" y="1098"/>
                </a:lnTo>
                <a:lnTo>
                  <a:pt x="7124" y="1096"/>
                </a:lnTo>
                <a:lnTo>
                  <a:pt x="7132" y="1088"/>
                </a:lnTo>
                <a:lnTo>
                  <a:pt x="7150" y="1072"/>
                </a:lnTo>
                <a:lnTo>
                  <a:pt x="7152" y="1072"/>
                </a:lnTo>
                <a:lnTo>
                  <a:pt x="7150" y="1070"/>
                </a:lnTo>
                <a:lnTo>
                  <a:pt x="7144" y="1070"/>
                </a:lnTo>
                <a:lnTo>
                  <a:pt x="7138" y="1070"/>
                </a:lnTo>
                <a:lnTo>
                  <a:pt x="7136" y="1068"/>
                </a:lnTo>
                <a:lnTo>
                  <a:pt x="7132" y="1064"/>
                </a:lnTo>
                <a:lnTo>
                  <a:pt x="7130" y="1064"/>
                </a:lnTo>
                <a:lnTo>
                  <a:pt x="7128" y="1070"/>
                </a:lnTo>
                <a:lnTo>
                  <a:pt x="7126" y="1076"/>
                </a:lnTo>
                <a:lnTo>
                  <a:pt x="7122" y="1070"/>
                </a:lnTo>
                <a:lnTo>
                  <a:pt x="7118" y="1066"/>
                </a:lnTo>
                <a:lnTo>
                  <a:pt x="7114" y="1066"/>
                </a:lnTo>
                <a:lnTo>
                  <a:pt x="7112" y="1066"/>
                </a:lnTo>
                <a:lnTo>
                  <a:pt x="7108" y="1066"/>
                </a:lnTo>
                <a:lnTo>
                  <a:pt x="7106" y="1066"/>
                </a:lnTo>
                <a:lnTo>
                  <a:pt x="7102" y="1064"/>
                </a:lnTo>
                <a:lnTo>
                  <a:pt x="7098" y="1064"/>
                </a:lnTo>
                <a:lnTo>
                  <a:pt x="7096" y="1066"/>
                </a:lnTo>
                <a:lnTo>
                  <a:pt x="7098" y="1068"/>
                </a:lnTo>
                <a:lnTo>
                  <a:pt x="7100" y="1072"/>
                </a:lnTo>
                <a:lnTo>
                  <a:pt x="7100" y="1076"/>
                </a:lnTo>
                <a:lnTo>
                  <a:pt x="7098" y="1076"/>
                </a:lnTo>
                <a:lnTo>
                  <a:pt x="7094" y="1074"/>
                </a:lnTo>
                <a:lnTo>
                  <a:pt x="7088" y="1072"/>
                </a:lnTo>
                <a:lnTo>
                  <a:pt x="7084" y="1074"/>
                </a:lnTo>
                <a:lnTo>
                  <a:pt x="7086" y="1078"/>
                </a:lnTo>
                <a:lnTo>
                  <a:pt x="7094" y="1082"/>
                </a:lnTo>
                <a:lnTo>
                  <a:pt x="7102" y="1086"/>
                </a:lnTo>
                <a:lnTo>
                  <a:pt x="7106" y="1088"/>
                </a:lnTo>
                <a:lnTo>
                  <a:pt x="7104" y="1088"/>
                </a:lnTo>
                <a:lnTo>
                  <a:pt x="7094" y="1086"/>
                </a:lnTo>
                <a:lnTo>
                  <a:pt x="7088" y="1084"/>
                </a:lnTo>
                <a:lnTo>
                  <a:pt x="7088" y="1086"/>
                </a:lnTo>
                <a:lnTo>
                  <a:pt x="7086" y="1088"/>
                </a:lnTo>
                <a:lnTo>
                  <a:pt x="7084" y="1090"/>
                </a:lnTo>
                <a:lnTo>
                  <a:pt x="7080" y="1094"/>
                </a:lnTo>
                <a:lnTo>
                  <a:pt x="7072" y="1100"/>
                </a:lnTo>
                <a:lnTo>
                  <a:pt x="7060" y="1106"/>
                </a:lnTo>
                <a:lnTo>
                  <a:pt x="7056" y="1110"/>
                </a:lnTo>
                <a:lnTo>
                  <a:pt x="7056" y="1112"/>
                </a:lnTo>
                <a:lnTo>
                  <a:pt x="7050" y="1116"/>
                </a:lnTo>
                <a:lnTo>
                  <a:pt x="7046" y="1118"/>
                </a:lnTo>
                <a:lnTo>
                  <a:pt x="7044" y="1120"/>
                </a:lnTo>
                <a:lnTo>
                  <a:pt x="7044" y="1122"/>
                </a:lnTo>
                <a:lnTo>
                  <a:pt x="7048" y="1124"/>
                </a:lnTo>
                <a:lnTo>
                  <a:pt x="7046" y="1126"/>
                </a:lnTo>
                <a:lnTo>
                  <a:pt x="7044" y="1126"/>
                </a:lnTo>
                <a:lnTo>
                  <a:pt x="7042" y="1128"/>
                </a:lnTo>
                <a:lnTo>
                  <a:pt x="7042" y="1130"/>
                </a:lnTo>
                <a:lnTo>
                  <a:pt x="7046" y="1132"/>
                </a:lnTo>
                <a:lnTo>
                  <a:pt x="7052" y="1134"/>
                </a:lnTo>
                <a:lnTo>
                  <a:pt x="7054" y="1136"/>
                </a:lnTo>
                <a:lnTo>
                  <a:pt x="7052" y="1136"/>
                </a:lnTo>
                <a:lnTo>
                  <a:pt x="7048" y="1136"/>
                </a:lnTo>
                <a:lnTo>
                  <a:pt x="7040" y="1136"/>
                </a:lnTo>
                <a:lnTo>
                  <a:pt x="7034" y="1132"/>
                </a:lnTo>
                <a:lnTo>
                  <a:pt x="7034" y="1130"/>
                </a:lnTo>
                <a:lnTo>
                  <a:pt x="7034" y="1128"/>
                </a:lnTo>
                <a:lnTo>
                  <a:pt x="7036" y="1124"/>
                </a:lnTo>
                <a:lnTo>
                  <a:pt x="7034" y="1122"/>
                </a:lnTo>
                <a:lnTo>
                  <a:pt x="7028" y="1118"/>
                </a:lnTo>
                <a:lnTo>
                  <a:pt x="7018" y="1116"/>
                </a:lnTo>
                <a:lnTo>
                  <a:pt x="7012" y="1116"/>
                </a:lnTo>
                <a:lnTo>
                  <a:pt x="7008" y="1116"/>
                </a:lnTo>
                <a:lnTo>
                  <a:pt x="7006" y="1114"/>
                </a:lnTo>
                <a:lnTo>
                  <a:pt x="7004" y="1114"/>
                </a:lnTo>
                <a:lnTo>
                  <a:pt x="7002" y="1114"/>
                </a:lnTo>
                <a:lnTo>
                  <a:pt x="6998" y="1114"/>
                </a:lnTo>
                <a:lnTo>
                  <a:pt x="6992" y="1112"/>
                </a:lnTo>
                <a:lnTo>
                  <a:pt x="6990" y="1112"/>
                </a:lnTo>
                <a:lnTo>
                  <a:pt x="6988" y="1120"/>
                </a:lnTo>
                <a:lnTo>
                  <a:pt x="6988" y="1124"/>
                </a:lnTo>
                <a:lnTo>
                  <a:pt x="6984" y="1120"/>
                </a:lnTo>
                <a:lnTo>
                  <a:pt x="6982" y="1116"/>
                </a:lnTo>
                <a:lnTo>
                  <a:pt x="6978" y="1114"/>
                </a:lnTo>
                <a:lnTo>
                  <a:pt x="6974" y="1114"/>
                </a:lnTo>
                <a:lnTo>
                  <a:pt x="6968" y="1114"/>
                </a:lnTo>
                <a:lnTo>
                  <a:pt x="6964" y="1118"/>
                </a:lnTo>
                <a:lnTo>
                  <a:pt x="6964" y="1120"/>
                </a:lnTo>
                <a:lnTo>
                  <a:pt x="6966" y="1122"/>
                </a:lnTo>
                <a:lnTo>
                  <a:pt x="6970" y="1124"/>
                </a:lnTo>
                <a:lnTo>
                  <a:pt x="6972" y="1124"/>
                </a:lnTo>
                <a:lnTo>
                  <a:pt x="6972" y="1126"/>
                </a:lnTo>
                <a:lnTo>
                  <a:pt x="6974" y="1128"/>
                </a:lnTo>
                <a:lnTo>
                  <a:pt x="6978" y="1128"/>
                </a:lnTo>
                <a:lnTo>
                  <a:pt x="6982" y="1128"/>
                </a:lnTo>
                <a:lnTo>
                  <a:pt x="6986" y="1132"/>
                </a:lnTo>
                <a:lnTo>
                  <a:pt x="6988" y="1134"/>
                </a:lnTo>
                <a:lnTo>
                  <a:pt x="6992" y="1134"/>
                </a:lnTo>
                <a:lnTo>
                  <a:pt x="6994" y="1134"/>
                </a:lnTo>
                <a:lnTo>
                  <a:pt x="6992" y="1138"/>
                </a:lnTo>
                <a:lnTo>
                  <a:pt x="6990" y="1140"/>
                </a:lnTo>
                <a:lnTo>
                  <a:pt x="6990" y="1142"/>
                </a:lnTo>
                <a:lnTo>
                  <a:pt x="6996" y="1150"/>
                </a:lnTo>
                <a:lnTo>
                  <a:pt x="6998" y="1154"/>
                </a:lnTo>
                <a:lnTo>
                  <a:pt x="6996" y="1152"/>
                </a:lnTo>
                <a:lnTo>
                  <a:pt x="6980" y="1140"/>
                </a:lnTo>
                <a:lnTo>
                  <a:pt x="6970" y="1134"/>
                </a:lnTo>
                <a:lnTo>
                  <a:pt x="6964" y="1134"/>
                </a:lnTo>
                <a:lnTo>
                  <a:pt x="6962" y="1136"/>
                </a:lnTo>
                <a:lnTo>
                  <a:pt x="6964" y="1138"/>
                </a:lnTo>
                <a:lnTo>
                  <a:pt x="6964" y="1140"/>
                </a:lnTo>
                <a:lnTo>
                  <a:pt x="6964" y="1142"/>
                </a:lnTo>
                <a:lnTo>
                  <a:pt x="6960" y="1144"/>
                </a:lnTo>
                <a:lnTo>
                  <a:pt x="6958" y="1144"/>
                </a:lnTo>
                <a:lnTo>
                  <a:pt x="6956" y="1142"/>
                </a:lnTo>
                <a:lnTo>
                  <a:pt x="6958" y="1140"/>
                </a:lnTo>
                <a:lnTo>
                  <a:pt x="6958" y="1138"/>
                </a:lnTo>
                <a:lnTo>
                  <a:pt x="6956" y="1138"/>
                </a:lnTo>
                <a:lnTo>
                  <a:pt x="6950" y="1142"/>
                </a:lnTo>
                <a:lnTo>
                  <a:pt x="6938" y="1152"/>
                </a:lnTo>
                <a:lnTo>
                  <a:pt x="6936" y="1152"/>
                </a:lnTo>
                <a:lnTo>
                  <a:pt x="6934" y="1154"/>
                </a:lnTo>
                <a:lnTo>
                  <a:pt x="6934" y="1162"/>
                </a:lnTo>
                <a:lnTo>
                  <a:pt x="6932" y="1168"/>
                </a:lnTo>
                <a:lnTo>
                  <a:pt x="6928" y="1172"/>
                </a:lnTo>
                <a:lnTo>
                  <a:pt x="6922" y="1180"/>
                </a:lnTo>
                <a:lnTo>
                  <a:pt x="6914" y="1186"/>
                </a:lnTo>
                <a:lnTo>
                  <a:pt x="6922" y="1172"/>
                </a:lnTo>
                <a:lnTo>
                  <a:pt x="6926" y="1160"/>
                </a:lnTo>
                <a:lnTo>
                  <a:pt x="6928" y="1150"/>
                </a:lnTo>
                <a:lnTo>
                  <a:pt x="6928" y="1140"/>
                </a:lnTo>
                <a:lnTo>
                  <a:pt x="6926" y="1136"/>
                </a:lnTo>
                <a:lnTo>
                  <a:pt x="6924" y="1138"/>
                </a:lnTo>
                <a:lnTo>
                  <a:pt x="6922" y="1142"/>
                </a:lnTo>
                <a:lnTo>
                  <a:pt x="6920" y="1142"/>
                </a:lnTo>
                <a:lnTo>
                  <a:pt x="6918" y="1140"/>
                </a:lnTo>
                <a:lnTo>
                  <a:pt x="6916" y="1140"/>
                </a:lnTo>
                <a:lnTo>
                  <a:pt x="6908" y="1150"/>
                </a:lnTo>
                <a:lnTo>
                  <a:pt x="6906" y="1156"/>
                </a:lnTo>
                <a:lnTo>
                  <a:pt x="6906" y="1160"/>
                </a:lnTo>
                <a:lnTo>
                  <a:pt x="6908" y="1160"/>
                </a:lnTo>
                <a:lnTo>
                  <a:pt x="6904" y="1164"/>
                </a:lnTo>
                <a:lnTo>
                  <a:pt x="6902" y="1166"/>
                </a:lnTo>
                <a:lnTo>
                  <a:pt x="6898" y="1166"/>
                </a:lnTo>
                <a:lnTo>
                  <a:pt x="6898" y="1162"/>
                </a:lnTo>
                <a:lnTo>
                  <a:pt x="6900" y="1158"/>
                </a:lnTo>
                <a:lnTo>
                  <a:pt x="6902" y="1152"/>
                </a:lnTo>
                <a:lnTo>
                  <a:pt x="6902" y="1150"/>
                </a:lnTo>
                <a:lnTo>
                  <a:pt x="6900" y="1148"/>
                </a:lnTo>
                <a:lnTo>
                  <a:pt x="6896" y="1148"/>
                </a:lnTo>
                <a:lnTo>
                  <a:pt x="6888" y="1150"/>
                </a:lnTo>
                <a:lnTo>
                  <a:pt x="6882" y="1152"/>
                </a:lnTo>
                <a:lnTo>
                  <a:pt x="6870" y="1160"/>
                </a:lnTo>
                <a:lnTo>
                  <a:pt x="6868" y="1162"/>
                </a:lnTo>
                <a:lnTo>
                  <a:pt x="6870" y="1164"/>
                </a:lnTo>
                <a:lnTo>
                  <a:pt x="6872" y="1166"/>
                </a:lnTo>
                <a:lnTo>
                  <a:pt x="6872" y="1168"/>
                </a:lnTo>
                <a:lnTo>
                  <a:pt x="6872" y="1170"/>
                </a:lnTo>
                <a:lnTo>
                  <a:pt x="6872" y="1174"/>
                </a:lnTo>
                <a:lnTo>
                  <a:pt x="6874" y="1174"/>
                </a:lnTo>
                <a:lnTo>
                  <a:pt x="6882" y="1178"/>
                </a:lnTo>
                <a:lnTo>
                  <a:pt x="6886" y="1178"/>
                </a:lnTo>
                <a:lnTo>
                  <a:pt x="6890" y="1182"/>
                </a:lnTo>
                <a:lnTo>
                  <a:pt x="6892" y="1186"/>
                </a:lnTo>
                <a:lnTo>
                  <a:pt x="6894" y="1192"/>
                </a:lnTo>
                <a:lnTo>
                  <a:pt x="6884" y="1188"/>
                </a:lnTo>
                <a:lnTo>
                  <a:pt x="6884" y="1186"/>
                </a:lnTo>
                <a:lnTo>
                  <a:pt x="6886" y="1184"/>
                </a:lnTo>
                <a:lnTo>
                  <a:pt x="6880" y="1182"/>
                </a:lnTo>
                <a:lnTo>
                  <a:pt x="6874" y="1180"/>
                </a:lnTo>
                <a:lnTo>
                  <a:pt x="6870" y="1178"/>
                </a:lnTo>
                <a:lnTo>
                  <a:pt x="6868" y="1172"/>
                </a:lnTo>
                <a:lnTo>
                  <a:pt x="6864" y="1168"/>
                </a:lnTo>
                <a:lnTo>
                  <a:pt x="6858" y="1168"/>
                </a:lnTo>
                <a:lnTo>
                  <a:pt x="6850" y="1172"/>
                </a:lnTo>
                <a:lnTo>
                  <a:pt x="6850" y="1174"/>
                </a:lnTo>
                <a:lnTo>
                  <a:pt x="6858" y="1180"/>
                </a:lnTo>
                <a:lnTo>
                  <a:pt x="6862" y="1184"/>
                </a:lnTo>
                <a:lnTo>
                  <a:pt x="6860" y="1186"/>
                </a:lnTo>
                <a:lnTo>
                  <a:pt x="6856" y="1184"/>
                </a:lnTo>
                <a:lnTo>
                  <a:pt x="6852" y="1180"/>
                </a:lnTo>
                <a:lnTo>
                  <a:pt x="6842" y="1172"/>
                </a:lnTo>
                <a:lnTo>
                  <a:pt x="6838" y="1172"/>
                </a:lnTo>
                <a:lnTo>
                  <a:pt x="6838" y="1174"/>
                </a:lnTo>
                <a:lnTo>
                  <a:pt x="6840" y="1178"/>
                </a:lnTo>
                <a:lnTo>
                  <a:pt x="6838" y="1180"/>
                </a:lnTo>
                <a:lnTo>
                  <a:pt x="6836" y="1182"/>
                </a:lnTo>
                <a:lnTo>
                  <a:pt x="6834" y="1184"/>
                </a:lnTo>
                <a:lnTo>
                  <a:pt x="6836" y="1190"/>
                </a:lnTo>
                <a:lnTo>
                  <a:pt x="6836" y="1194"/>
                </a:lnTo>
                <a:lnTo>
                  <a:pt x="6836" y="1196"/>
                </a:lnTo>
                <a:lnTo>
                  <a:pt x="6830" y="1198"/>
                </a:lnTo>
                <a:lnTo>
                  <a:pt x="6822" y="1200"/>
                </a:lnTo>
                <a:lnTo>
                  <a:pt x="6818" y="1202"/>
                </a:lnTo>
                <a:lnTo>
                  <a:pt x="6814" y="1206"/>
                </a:lnTo>
                <a:lnTo>
                  <a:pt x="6812" y="1210"/>
                </a:lnTo>
                <a:lnTo>
                  <a:pt x="6814" y="1212"/>
                </a:lnTo>
                <a:lnTo>
                  <a:pt x="6818" y="1214"/>
                </a:lnTo>
                <a:lnTo>
                  <a:pt x="6822" y="1214"/>
                </a:lnTo>
                <a:lnTo>
                  <a:pt x="6816" y="1216"/>
                </a:lnTo>
                <a:lnTo>
                  <a:pt x="6808" y="1220"/>
                </a:lnTo>
                <a:lnTo>
                  <a:pt x="6804" y="1222"/>
                </a:lnTo>
                <a:lnTo>
                  <a:pt x="6802" y="1226"/>
                </a:lnTo>
                <a:lnTo>
                  <a:pt x="6798" y="1228"/>
                </a:lnTo>
                <a:lnTo>
                  <a:pt x="6792" y="1230"/>
                </a:lnTo>
                <a:lnTo>
                  <a:pt x="6786" y="1230"/>
                </a:lnTo>
                <a:lnTo>
                  <a:pt x="6780" y="1232"/>
                </a:lnTo>
                <a:lnTo>
                  <a:pt x="6774" y="1240"/>
                </a:lnTo>
                <a:lnTo>
                  <a:pt x="6772" y="1244"/>
                </a:lnTo>
                <a:lnTo>
                  <a:pt x="6772" y="1246"/>
                </a:lnTo>
                <a:lnTo>
                  <a:pt x="6776" y="1248"/>
                </a:lnTo>
                <a:lnTo>
                  <a:pt x="6780" y="1246"/>
                </a:lnTo>
                <a:lnTo>
                  <a:pt x="6790" y="1244"/>
                </a:lnTo>
                <a:lnTo>
                  <a:pt x="6792" y="1244"/>
                </a:lnTo>
                <a:lnTo>
                  <a:pt x="6794" y="1244"/>
                </a:lnTo>
                <a:lnTo>
                  <a:pt x="6794" y="1246"/>
                </a:lnTo>
                <a:lnTo>
                  <a:pt x="6796" y="1248"/>
                </a:lnTo>
                <a:lnTo>
                  <a:pt x="6808" y="1242"/>
                </a:lnTo>
                <a:lnTo>
                  <a:pt x="6812" y="1240"/>
                </a:lnTo>
                <a:lnTo>
                  <a:pt x="6814" y="1240"/>
                </a:lnTo>
                <a:lnTo>
                  <a:pt x="6812" y="1244"/>
                </a:lnTo>
                <a:lnTo>
                  <a:pt x="6804" y="1250"/>
                </a:lnTo>
                <a:lnTo>
                  <a:pt x="6794" y="1254"/>
                </a:lnTo>
                <a:lnTo>
                  <a:pt x="6786" y="1254"/>
                </a:lnTo>
                <a:lnTo>
                  <a:pt x="6784" y="1252"/>
                </a:lnTo>
                <a:lnTo>
                  <a:pt x="6780" y="1252"/>
                </a:lnTo>
                <a:lnTo>
                  <a:pt x="6772" y="1250"/>
                </a:lnTo>
                <a:lnTo>
                  <a:pt x="6764" y="1252"/>
                </a:lnTo>
                <a:lnTo>
                  <a:pt x="6756" y="1254"/>
                </a:lnTo>
                <a:lnTo>
                  <a:pt x="6754" y="1258"/>
                </a:lnTo>
                <a:lnTo>
                  <a:pt x="6758" y="1260"/>
                </a:lnTo>
                <a:lnTo>
                  <a:pt x="6760" y="1262"/>
                </a:lnTo>
                <a:lnTo>
                  <a:pt x="6760" y="1264"/>
                </a:lnTo>
                <a:lnTo>
                  <a:pt x="6764" y="1264"/>
                </a:lnTo>
                <a:lnTo>
                  <a:pt x="6770" y="1266"/>
                </a:lnTo>
                <a:lnTo>
                  <a:pt x="6768" y="1270"/>
                </a:lnTo>
                <a:lnTo>
                  <a:pt x="6764" y="1274"/>
                </a:lnTo>
                <a:lnTo>
                  <a:pt x="6762" y="1278"/>
                </a:lnTo>
                <a:lnTo>
                  <a:pt x="6762" y="1282"/>
                </a:lnTo>
                <a:lnTo>
                  <a:pt x="6760" y="1286"/>
                </a:lnTo>
                <a:lnTo>
                  <a:pt x="6758" y="1284"/>
                </a:lnTo>
                <a:lnTo>
                  <a:pt x="6756" y="1278"/>
                </a:lnTo>
                <a:lnTo>
                  <a:pt x="6754" y="1272"/>
                </a:lnTo>
                <a:lnTo>
                  <a:pt x="6754" y="1266"/>
                </a:lnTo>
                <a:lnTo>
                  <a:pt x="6754" y="1262"/>
                </a:lnTo>
                <a:lnTo>
                  <a:pt x="6750" y="1262"/>
                </a:lnTo>
                <a:lnTo>
                  <a:pt x="6748" y="1266"/>
                </a:lnTo>
                <a:lnTo>
                  <a:pt x="6744" y="1270"/>
                </a:lnTo>
                <a:lnTo>
                  <a:pt x="6742" y="1272"/>
                </a:lnTo>
                <a:lnTo>
                  <a:pt x="6742" y="1270"/>
                </a:lnTo>
                <a:lnTo>
                  <a:pt x="6740" y="1268"/>
                </a:lnTo>
                <a:lnTo>
                  <a:pt x="6736" y="1268"/>
                </a:lnTo>
                <a:lnTo>
                  <a:pt x="6730" y="1270"/>
                </a:lnTo>
                <a:lnTo>
                  <a:pt x="6726" y="1272"/>
                </a:lnTo>
                <a:lnTo>
                  <a:pt x="6724" y="1274"/>
                </a:lnTo>
                <a:lnTo>
                  <a:pt x="6724" y="1276"/>
                </a:lnTo>
                <a:lnTo>
                  <a:pt x="6726" y="1278"/>
                </a:lnTo>
                <a:lnTo>
                  <a:pt x="6728" y="1276"/>
                </a:lnTo>
                <a:lnTo>
                  <a:pt x="6732" y="1276"/>
                </a:lnTo>
                <a:lnTo>
                  <a:pt x="6740" y="1276"/>
                </a:lnTo>
                <a:lnTo>
                  <a:pt x="6746" y="1278"/>
                </a:lnTo>
                <a:lnTo>
                  <a:pt x="6750" y="1280"/>
                </a:lnTo>
                <a:lnTo>
                  <a:pt x="6748" y="1282"/>
                </a:lnTo>
                <a:lnTo>
                  <a:pt x="6744" y="1282"/>
                </a:lnTo>
                <a:lnTo>
                  <a:pt x="6734" y="1284"/>
                </a:lnTo>
                <a:lnTo>
                  <a:pt x="6716" y="1286"/>
                </a:lnTo>
                <a:lnTo>
                  <a:pt x="6704" y="1290"/>
                </a:lnTo>
                <a:lnTo>
                  <a:pt x="6702" y="1294"/>
                </a:lnTo>
                <a:lnTo>
                  <a:pt x="6704" y="1296"/>
                </a:lnTo>
                <a:lnTo>
                  <a:pt x="6706" y="1296"/>
                </a:lnTo>
                <a:lnTo>
                  <a:pt x="6706" y="1298"/>
                </a:lnTo>
                <a:lnTo>
                  <a:pt x="6702" y="1300"/>
                </a:lnTo>
                <a:lnTo>
                  <a:pt x="6700" y="1302"/>
                </a:lnTo>
                <a:lnTo>
                  <a:pt x="6704" y="1304"/>
                </a:lnTo>
                <a:lnTo>
                  <a:pt x="6710" y="1304"/>
                </a:lnTo>
                <a:lnTo>
                  <a:pt x="6714" y="1304"/>
                </a:lnTo>
                <a:lnTo>
                  <a:pt x="6720" y="1298"/>
                </a:lnTo>
                <a:lnTo>
                  <a:pt x="6726" y="1294"/>
                </a:lnTo>
                <a:lnTo>
                  <a:pt x="6732" y="1294"/>
                </a:lnTo>
                <a:lnTo>
                  <a:pt x="6736" y="1294"/>
                </a:lnTo>
                <a:lnTo>
                  <a:pt x="6744" y="1296"/>
                </a:lnTo>
                <a:lnTo>
                  <a:pt x="6742" y="1298"/>
                </a:lnTo>
                <a:lnTo>
                  <a:pt x="6734" y="1298"/>
                </a:lnTo>
                <a:lnTo>
                  <a:pt x="6724" y="1300"/>
                </a:lnTo>
                <a:lnTo>
                  <a:pt x="6718" y="1304"/>
                </a:lnTo>
                <a:lnTo>
                  <a:pt x="6720" y="1306"/>
                </a:lnTo>
                <a:lnTo>
                  <a:pt x="6718" y="1308"/>
                </a:lnTo>
                <a:lnTo>
                  <a:pt x="6710" y="1310"/>
                </a:lnTo>
                <a:lnTo>
                  <a:pt x="6700" y="1312"/>
                </a:lnTo>
                <a:lnTo>
                  <a:pt x="6700" y="1314"/>
                </a:lnTo>
                <a:lnTo>
                  <a:pt x="6700" y="1316"/>
                </a:lnTo>
                <a:lnTo>
                  <a:pt x="6706" y="1318"/>
                </a:lnTo>
                <a:lnTo>
                  <a:pt x="6706" y="1320"/>
                </a:lnTo>
                <a:lnTo>
                  <a:pt x="6706" y="1322"/>
                </a:lnTo>
                <a:lnTo>
                  <a:pt x="6704" y="1322"/>
                </a:lnTo>
                <a:lnTo>
                  <a:pt x="6702" y="1320"/>
                </a:lnTo>
                <a:lnTo>
                  <a:pt x="6698" y="1320"/>
                </a:lnTo>
                <a:lnTo>
                  <a:pt x="6694" y="1322"/>
                </a:lnTo>
                <a:lnTo>
                  <a:pt x="6688" y="1328"/>
                </a:lnTo>
                <a:lnTo>
                  <a:pt x="6688" y="1330"/>
                </a:lnTo>
                <a:lnTo>
                  <a:pt x="6692" y="1332"/>
                </a:lnTo>
                <a:lnTo>
                  <a:pt x="6696" y="1332"/>
                </a:lnTo>
                <a:lnTo>
                  <a:pt x="6700" y="1330"/>
                </a:lnTo>
                <a:lnTo>
                  <a:pt x="6708" y="1330"/>
                </a:lnTo>
                <a:lnTo>
                  <a:pt x="6720" y="1330"/>
                </a:lnTo>
                <a:lnTo>
                  <a:pt x="6736" y="1332"/>
                </a:lnTo>
                <a:lnTo>
                  <a:pt x="6732" y="1334"/>
                </a:lnTo>
                <a:lnTo>
                  <a:pt x="6730" y="1336"/>
                </a:lnTo>
                <a:lnTo>
                  <a:pt x="6730" y="1338"/>
                </a:lnTo>
                <a:lnTo>
                  <a:pt x="6732" y="1342"/>
                </a:lnTo>
                <a:lnTo>
                  <a:pt x="6728" y="1340"/>
                </a:lnTo>
                <a:lnTo>
                  <a:pt x="6722" y="1336"/>
                </a:lnTo>
                <a:lnTo>
                  <a:pt x="6718" y="1334"/>
                </a:lnTo>
                <a:lnTo>
                  <a:pt x="6712" y="1332"/>
                </a:lnTo>
                <a:lnTo>
                  <a:pt x="6704" y="1334"/>
                </a:lnTo>
                <a:lnTo>
                  <a:pt x="6698" y="1334"/>
                </a:lnTo>
                <a:lnTo>
                  <a:pt x="6692" y="1336"/>
                </a:lnTo>
                <a:lnTo>
                  <a:pt x="6686" y="1338"/>
                </a:lnTo>
                <a:lnTo>
                  <a:pt x="6682" y="1338"/>
                </a:lnTo>
                <a:lnTo>
                  <a:pt x="6680" y="1338"/>
                </a:lnTo>
                <a:lnTo>
                  <a:pt x="6678" y="1340"/>
                </a:lnTo>
                <a:lnTo>
                  <a:pt x="6674" y="1340"/>
                </a:lnTo>
                <a:lnTo>
                  <a:pt x="6672" y="1340"/>
                </a:lnTo>
                <a:lnTo>
                  <a:pt x="6672" y="1342"/>
                </a:lnTo>
                <a:lnTo>
                  <a:pt x="6672" y="1346"/>
                </a:lnTo>
                <a:lnTo>
                  <a:pt x="6672" y="1348"/>
                </a:lnTo>
                <a:lnTo>
                  <a:pt x="6670" y="1350"/>
                </a:lnTo>
                <a:lnTo>
                  <a:pt x="6666" y="1350"/>
                </a:lnTo>
                <a:lnTo>
                  <a:pt x="6660" y="1352"/>
                </a:lnTo>
                <a:lnTo>
                  <a:pt x="6652" y="1352"/>
                </a:lnTo>
                <a:lnTo>
                  <a:pt x="6654" y="1356"/>
                </a:lnTo>
                <a:lnTo>
                  <a:pt x="6658" y="1360"/>
                </a:lnTo>
                <a:lnTo>
                  <a:pt x="6658" y="1362"/>
                </a:lnTo>
                <a:lnTo>
                  <a:pt x="6656" y="1364"/>
                </a:lnTo>
                <a:lnTo>
                  <a:pt x="6652" y="1366"/>
                </a:lnTo>
                <a:lnTo>
                  <a:pt x="6648" y="1366"/>
                </a:lnTo>
                <a:lnTo>
                  <a:pt x="6646" y="1366"/>
                </a:lnTo>
                <a:lnTo>
                  <a:pt x="6642" y="1370"/>
                </a:lnTo>
                <a:lnTo>
                  <a:pt x="6638" y="1374"/>
                </a:lnTo>
                <a:lnTo>
                  <a:pt x="6640" y="1374"/>
                </a:lnTo>
                <a:lnTo>
                  <a:pt x="6644" y="1376"/>
                </a:lnTo>
                <a:lnTo>
                  <a:pt x="6642" y="1378"/>
                </a:lnTo>
                <a:lnTo>
                  <a:pt x="6640" y="1380"/>
                </a:lnTo>
                <a:lnTo>
                  <a:pt x="6640" y="1382"/>
                </a:lnTo>
                <a:lnTo>
                  <a:pt x="6638" y="1382"/>
                </a:lnTo>
                <a:lnTo>
                  <a:pt x="6634" y="1382"/>
                </a:lnTo>
                <a:lnTo>
                  <a:pt x="6632" y="1382"/>
                </a:lnTo>
                <a:lnTo>
                  <a:pt x="6630" y="1382"/>
                </a:lnTo>
                <a:lnTo>
                  <a:pt x="6632" y="1386"/>
                </a:lnTo>
                <a:lnTo>
                  <a:pt x="6634" y="1388"/>
                </a:lnTo>
                <a:lnTo>
                  <a:pt x="6634" y="1390"/>
                </a:lnTo>
                <a:lnTo>
                  <a:pt x="6632" y="1394"/>
                </a:lnTo>
                <a:lnTo>
                  <a:pt x="6632" y="1396"/>
                </a:lnTo>
                <a:lnTo>
                  <a:pt x="6638" y="1398"/>
                </a:lnTo>
                <a:lnTo>
                  <a:pt x="6642" y="1398"/>
                </a:lnTo>
                <a:lnTo>
                  <a:pt x="6638" y="1400"/>
                </a:lnTo>
                <a:lnTo>
                  <a:pt x="6632" y="1402"/>
                </a:lnTo>
                <a:lnTo>
                  <a:pt x="6632" y="1404"/>
                </a:lnTo>
                <a:lnTo>
                  <a:pt x="6638" y="1404"/>
                </a:lnTo>
                <a:lnTo>
                  <a:pt x="6648" y="1402"/>
                </a:lnTo>
                <a:lnTo>
                  <a:pt x="6674" y="1396"/>
                </a:lnTo>
                <a:lnTo>
                  <a:pt x="6678" y="1396"/>
                </a:lnTo>
                <a:lnTo>
                  <a:pt x="6676" y="1398"/>
                </a:lnTo>
                <a:lnTo>
                  <a:pt x="6666" y="1402"/>
                </a:lnTo>
                <a:lnTo>
                  <a:pt x="6656" y="1404"/>
                </a:lnTo>
                <a:lnTo>
                  <a:pt x="6638" y="1408"/>
                </a:lnTo>
                <a:lnTo>
                  <a:pt x="6630" y="1408"/>
                </a:lnTo>
                <a:lnTo>
                  <a:pt x="6622" y="1412"/>
                </a:lnTo>
                <a:lnTo>
                  <a:pt x="6616" y="1414"/>
                </a:lnTo>
                <a:lnTo>
                  <a:pt x="6620" y="1414"/>
                </a:lnTo>
                <a:lnTo>
                  <a:pt x="6626" y="1414"/>
                </a:lnTo>
                <a:lnTo>
                  <a:pt x="6630" y="1416"/>
                </a:lnTo>
                <a:lnTo>
                  <a:pt x="6630" y="1418"/>
                </a:lnTo>
                <a:lnTo>
                  <a:pt x="6628" y="1422"/>
                </a:lnTo>
                <a:lnTo>
                  <a:pt x="6624" y="1422"/>
                </a:lnTo>
                <a:lnTo>
                  <a:pt x="6620" y="1426"/>
                </a:lnTo>
                <a:lnTo>
                  <a:pt x="6616" y="1432"/>
                </a:lnTo>
                <a:lnTo>
                  <a:pt x="6614" y="1436"/>
                </a:lnTo>
                <a:lnTo>
                  <a:pt x="6612" y="1438"/>
                </a:lnTo>
                <a:lnTo>
                  <a:pt x="6608" y="1438"/>
                </a:lnTo>
                <a:lnTo>
                  <a:pt x="6604" y="1440"/>
                </a:lnTo>
                <a:lnTo>
                  <a:pt x="6604" y="1444"/>
                </a:lnTo>
                <a:lnTo>
                  <a:pt x="6606" y="1450"/>
                </a:lnTo>
                <a:lnTo>
                  <a:pt x="6608" y="1450"/>
                </a:lnTo>
                <a:lnTo>
                  <a:pt x="6612" y="1450"/>
                </a:lnTo>
                <a:lnTo>
                  <a:pt x="6612" y="1454"/>
                </a:lnTo>
                <a:lnTo>
                  <a:pt x="6612" y="1458"/>
                </a:lnTo>
                <a:lnTo>
                  <a:pt x="6612" y="1460"/>
                </a:lnTo>
                <a:lnTo>
                  <a:pt x="6608" y="1464"/>
                </a:lnTo>
                <a:lnTo>
                  <a:pt x="6604" y="1468"/>
                </a:lnTo>
                <a:lnTo>
                  <a:pt x="6602" y="1468"/>
                </a:lnTo>
                <a:lnTo>
                  <a:pt x="6604" y="1470"/>
                </a:lnTo>
                <a:lnTo>
                  <a:pt x="6606" y="1474"/>
                </a:lnTo>
                <a:lnTo>
                  <a:pt x="6606" y="1478"/>
                </a:lnTo>
                <a:lnTo>
                  <a:pt x="6602" y="1482"/>
                </a:lnTo>
                <a:lnTo>
                  <a:pt x="6596" y="1484"/>
                </a:lnTo>
                <a:lnTo>
                  <a:pt x="6588" y="1484"/>
                </a:lnTo>
                <a:lnTo>
                  <a:pt x="6586" y="1486"/>
                </a:lnTo>
                <a:lnTo>
                  <a:pt x="6582" y="1488"/>
                </a:lnTo>
                <a:lnTo>
                  <a:pt x="6576" y="1490"/>
                </a:lnTo>
                <a:lnTo>
                  <a:pt x="6572" y="1490"/>
                </a:lnTo>
                <a:lnTo>
                  <a:pt x="6568" y="1492"/>
                </a:lnTo>
                <a:lnTo>
                  <a:pt x="6564" y="1494"/>
                </a:lnTo>
                <a:lnTo>
                  <a:pt x="6562" y="1494"/>
                </a:lnTo>
                <a:lnTo>
                  <a:pt x="6552" y="1492"/>
                </a:lnTo>
                <a:lnTo>
                  <a:pt x="6546" y="1494"/>
                </a:lnTo>
                <a:lnTo>
                  <a:pt x="6544" y="1496"/>
                </a:lnTo>
                <a:lnTo>
                  <a:pt x="6544" y="1498"/>
                </a:lnTo>
                <a:lnTo>
                  <a:pt x="6548" y="1498"/>
                </a:lnTo>
                <a:lnTo>
                  <a:pt x="6552" y="1498"/>
                </a:lnTo>
                <a:lnTo>
                  <a:pt x="6560" y="1498"/>
                </a:lnTo>
                <a:lnTo>
                  <a:pt x="6562" y="1500"/>
                </a:lnTo>
                <a:lnTo>
                  <a:pt x="6564" y="1500"/>
                </a:lnTo>
                <a:lnTo>
                  <a:pt x="6564" y="1504"/>
                </a:lnTo>
                <a:lnTo>
                  <a:pt x="6562" y="1506"/>
                </a:lnTo>
                <a:lnTo>
                  <a:pt x="6564" y="1506"/>
                </a:lnTo>
                <a:lnTo>
                  <a:pt x="6570" y="1502"/>
                </a:lnTo>
                <a:lnTo>
                  <a:pt x="6576" y="1500"/>
                </a:lnTo>
                <a:lnTo>
                  <a:pt x="6578" y="1500"/>
                </a:lnTo>
                <a:lnTo>
                  <a:pt x="6576" y="1504"/>
                </a:lnTo>
                <a:lnTo>
                  <a:pt x="6570" y="1506"/>
                </a:lnTo>
                <a:lnTo>
                  <a:pt x="6568" y="1508"/>
                </a:lnTo>
                <a:lnTo>
                  <a:pt x="6570" y="1512"/>
                </a:lnTo>
                <a:lnTo>
                  <a:pt x="6574" y="1514"/>
                </a:lnTo>
                <a:lnTo>
                  <a:pt x="6574" y="1516"/>
                </a:lnTo>
                <a:lnTo>
                  <a:pt x="6570" y="1520"/>
                </a:lnTo>
                <a:lnTo>
                  <a:pt x="6570" y="1524"/>
                </a:lnTo>
                <a:lnTo>
                  <a:pt x="6568" y="1524"/>
                </a:lnTo>
                <a:lnTo>
                  <a:pt x="6562" y="1526"/>
                </a:lnTo>
                <a:lnTo>
                  <a:pt x="6560" y="1526"/>
                </a:lnTo>
                <a:lnTo>
                  <a:pt x="6558" y="1524"/>
                </a:lnTo>
                <a:lnTo>
                  <a:pt x="6554" y="1520"/>
                </a:lnTo>
                <a:lnTo>
                  <a:pt x="6552" y="1516"/>
                </a:lnTo>
                <a:lnTo>
                  <a:pt x="6552" y="1514"/>
                </a:lnTo>
                <a:lnTo>
                  <a:pt x="6548" y="1514"/>
                </a:lnTo>
                <a:lnTo>
                  <a:pt x="6546" y="1516"/>
                </a:lnTo>
                <a:lnTo>
                  <a:pt x="6546" y="1518"/>
                </a:lnTo>
                <a:lnTo>
                  <a:pt x="6546" y="1520"/>
                </a:lnTo>
                <a:lnTo>
                  <a:pt x="6544" y="1520"/>
                </a:lnTo>
                <a:lnTo>
                  <a:pt x="6536" y="1522"/>
                </a:lnTo>
                <a:lnTo>
                  <a:pt x="6532" y="1524"/>
                </a:lnTo>
                <a:lnTo>
                  <a:pt x="6530" y="1528"/>
                </a:lnTo>
                <a:lnTo>
                  <a:pt x="6530" y="1530"/>
                </a:lnTo>
                <a:lnTo>
                  <a:pt x="6530" y="1534"/>
                </a:lnTo>
                <a:lnTo>
                  <a:pt x="6528" y="1536"/>
                </a:lnTo>
                <a:lnTo>
                  <a:pt x="6524" y="1538"/>
                </a:lnTo>
                <a:lnTo>
                  <a:pt x="6520" y="1538"/>
                </a:lnTo>
                <a:lnTo>
                  <a:pt x="6516" y="1540"/>
                </a:lnTo>
                <a:lnTo>
                  <a:pt x="6514" y="1544"/>
                </a:lnTo>
                <a:lnTo>
                  <a:pt x="6512" y="1552"/>
                </a:lnTo>
                <a:lnTo>
                  <a:pt x="6510" y="1556"/>
                </a:lnTo>
                <a:lnTo>
                  <a:pt x="6502" y="1562"/>
                </a:lnTo>
                <a:lnTo>
                  <a:pt x="6496" y="1566"/>
                </a:lnTo>
                <a:lnTo>
                  <a:pt x="6494" y="1570"/>
                </a:lnTo>
                <a:lnTo>
                  <a:pt x="6492" y="1572"/>
                </a:lnTo>
                <a:lnTo>
                  <a:pt x="6490" y="1576"/>
                </a:lnTo>
                <a:lnTo>
                  <a:pt x="6492" y="1578"/>
                </a:lnTo>
                <a:lnTo>
                  <a:pt x="6496" y="1576"/>
                </a:lnTo>
                <a:lnTo>
                  <a:pt x="6500" y="1574"/>
                </a:lnTo>
                <a:lnTo>
                  <a:pt x="6502" y="1574"/>
                </a:lnTo>
                <a:lnTo>
                  <a:pt x="6502" y="1576"/>
                </a:lnTo>
                <a:lnTo>
                  <a:pt x="6502" y="1578"/>
                </a:lnTo>
                <a:lnTo>
                  <a:pt x="6504" y="1580"/>
                </a:lnTo>
                <a:lnTo>
                  <a:pt x="6506" y="1582"/>
                </a:lnTo>
                <a:lnTo>
                  <a:pt x="6506" y="1584"/>
                </a:lnTo>
                <a:lnTo>
                  <a:pt x="6508" y="1586"/>
                </a:lnTo>
                <a:lnTo>
                  <a:pt x="6510" y="1588"/>
                </a:lnTo>
                <a:lnTo>
                  <a:pt x="6520" y="1586"/>
                </a:lnTo>
                <a:lnTo>
                  <a:pt x="6532" y="1582"/>
                </a:lnTo>
                <a:lnTo>
                  <a:pt x="6546" y="1572"/>
                </a:lnTo>
                <a:lnTo>
                  <a:pt x="6552" y="1566"/>
                </a:lnTo>
                <a:lnTo>
                  <a:pt x="6554" y="1564"/>
                </a:lnTo>
                <a:lnTo>
                  <a:pt x="6552" y="1562"/>
                </a:lnTo>
                <a:lnTo>
                  <a:pt x="6548" y="1562"/>
                </a:lnTo>
                <a:lnTo>
                  <a:pt x="6544" y="1562"/>
                </a:lnTo>
                <a:lnTo>
                  <a:pt x="6542" y="1562"/>
                </a:lnTo>
                <a:lnTo>
                  <a:pt x="6546" y="1560"/>
                </a:lnTo>
                <a:lnTo>
                  <a:pt x="6554" y="1554"/>
                </a:lnTo>
                <a:lnTo>
                  <a:pt x="6558" y="1552"/>
                </a:lnTo>
                <a:lnTo>
                  <a:pt x="6560" y="1552"/>
                </a:lnTo>
                <a:lnTo>
                  <a:pt x="6566" y="1552"/>
                </a:lnTo>
                <a:lnTo>
                  <a:pt x="6568" y="1554"/>
                </a:lnTo>
                <a:lnTo>
                  <a:pt x="6562" y="1558"/>
                </a:lnTo>
                <a:lnTo>
                  <a:pt x="6558" y="1560"/>
                </a:lnTo>
                <a:lnTo>
                  <a:pt x="6556" y="1562"/>
                </a:lnTo>
                <a:lnTo>
                  <a:pt x="6558" y="1564"/>
                </a:lnTo>
                <a:lnTo>
                  <a:pt x="6564" y="1566"/>
                </a:lnTo>
                <a:lnTo>
                  <a:pt x="6568" y="1568"/>
                </a:lnTo>
                <a:lnTo>
                  <a:pt x="6564" y="1570"/>
                </a:lnTo>
                <a:lnTo>
                  <a:pt x="6544" y="1580"/>
                </a:lnTo>
                <a:lnTo>
                  <a:pt x="6538" y="1584"/>
                </a:lnTo>
                <a:lnTo>
                  <a:pt x="6540" y="1584"/>
                </a:lnTo>
                <a:lnTo>
                  <a:pt x="6542" y="1584"/>
                </a:lnTo>
                <a:lnTo>
                  <a:pt x="6542" y="1586"/>
                </a:lnTo>
                <a:lnTo>
                  <a:pt x="6540" y="1588"/>
                </a:lnTo>
                <a:lnTo>
                  <a:pt x="6544" y="1590"/>
                </a:lnTo>
                <a:lnTo>
                  <a:pt x="6546" y="1592"/>
                </a:lnTo>
                <a:lnTo>
                  <a:pt x="6544" y="1594"/>
                </a:lnTo>
                <a:lnTo>
                  <a:pt x="6538" y="1594"/>
                </a:lnTo>
                <a:lnTo>
                  <a:pt x="6528" y="1592"/>
                </a:lnTo>
                <a:lnTo>
                  <a:pt x="6520" y="1592"/>
                </a:lnTo>
                <a:lnTo>
                  <a:pt x="6514" y="1594"/>
                </a:lnTo>
                <a:lnTo>
                  <a:pt x="6510" y="1596"/>
                </a:lnTo>
                <a:lnTo>
                  <a:pt x="6506" y="1600"/>
                </a:lnTo>
                <a:lnTo>
                  <a:pt x="6506" y="1598"/>
                </a:lnTo>
                <a:lnTo>
                  <a:pt x="6506" y="1594"/>
                </a:lnTo>
                <a:lnTo>
                  <a:pt x="6502" y="1586"/>
                </a:lnTo>
                <a:lnTo>
                  <a:pt x="6498" y="1580"/>
                </a:lnTo>
                <a:lnTo>
                  <a:pt x="6494" y="1580"/>
                </a:lnTo>
                <a:lnTo>
                  <a:pt x="6490" y="1582"/>
                </a:lnTo>
                <a:lnTo>
                  <a:pt x="6484" y="1584"/>
                </a:lnTo>
                <a:lnTo>
                  <a:pt x="6480" y="1586"/>
                </a:lnTo>
                <a:lnTo>
                  <a:pt x="6478" y="1586"/>
                </a:lnTo>
                <a:lnTo>
                  <a:pt x="6476" y="1590"/>
                </a:lnTo>
                <a:lnTo>
                  <a:pt x="6476" y="1594"/>
                </a:lnTo>
                <a:lnTo>
                  <a:pt x="6474" y="1592"/>
                </a:lnTo>
                <a:lnTo>
                  <a:pt x="6468" y="1590"/>
                </a:lnTo>
                <a:lnTo>
                  <a:pt x="6462" y="1592"/>
                </a:lnTo>
                <a:lnTo>
                  <a:pt x="6446" y="1598"/>
                </a:lnTo>
                <a:lnTo>
                  <a:pt x="6444" y="1600"/>
                </a:lnTo>
                <a:lnTo>
                  <a:pt x="6444" y="1602"/>
                </a:lnTo>
                <a:lnTo>
                  <a:pt x="6450" y="1606"/>
                </a:lnTo>
                <a:lnTo>
                  <a:pt x="6452" y="1608"/>
                </a:lnTo>
                <a:lnTo>
                  <a:pt x="6454" y="1610"/>
                </a:lnTo>
                <a:lnTo>
                  <a:pt x="6450" y="1612"/>
                </a:lnTo>
                <a:lnTo>
                  <a:pt x="6444" y="1612"/>
                </a:lnTo>
                <a:lnTo>
                  <a:pt x="6438" y="1614"/>
                </a:lnTo>
                <a:lnTo>
                  <a:pt x="6436" y="1614"/>
                </a:lnTo>
                <a:lnTo>
                  <a:pt x="6436" y="1616"/>
                </a:lnTo>
                <a:lnTo>
                  <a:pt x="6438" y="1618"/>
                </a:lnTo>
                <a:lnTo>
                  <a:pt x="6440" y="1620"/>
                </a:lnTo>
                <a:lnTo>
                  <a:pt x="6432" y="1618"/>
                </a:lnTo>
                <a:lnTo>
                  <a:pt x="6424" y="1616"/>
                </a:lnTo>
                <a:lnTo>
                  <a:pt x="6426" y="1618"/>
                </a:lnTo>
                <a:lnTo>
                  <a:pt x="6428" y="1622"/>
                </a:lnTo>
                <a:lnTo>
                  <a:pt x="6428" y="1624"/>
                </a:lnTo>
                <a:lnTo>
                  <a:pt x="6424" y="1624"/>
                </a:lnTo>
                <a:lnTo>
                  <a:pt x="6412" y="1626"/>
                </a:lnTo>
                <a:lnTo>
                  <a:pt x="6402" y="1624"/>
                </a:lnTo>
                <a:lnTo>
                  <a:pt x="6394" y="1624"/>
                </a:lnTo>
                <a:lnTo>
                  <a:pt x="6388" y="1624"/>
                </a:lnTo>
                <a:lnTo>
                  <a:pt x="6386" y="1628"/>
                </a:lnTo>
                <a:lnTo>
                  <a:pt x="6388" y="1632"/>
                </a:lnTo>
                <a:lnTo>
                  <a:pt x="6388" y="1634"/>
                </a:lnTo>
                <a:lnTo>
                  <a:pt x="6392" y="1636"/>
                </a:lnTo>
                <a:lnTo>
                  <a:pt x="6396" y="1638"/>
                </a:lnTo>
                <a:lnTo>
                  <a:pt x="6404" y="1638"/>
                </a:lnTo>
                <a:lnTo>
                  <a:pt x="6410" y="1636"/>
                </a:lnTo>
                <a:lnTo>
                  <a:pt x="6410" y="1638"/>
                </a:lnTo>
                <a:lnTo>
                  <a:pt x="6406" y="1642"/>
                </a:lnTo>
                <a:lnTo>
                  <a:pt x="6404" y="1646"/>
                </a:lnTo>
                <a:lnTo>
                  <a:pt x="6406" y="1648"/>
                </a:lnTo>
                <a:lnTo>
                  <a:pt x="6408" y="1652"/>
                </a:lnTo>
                <a:lnTo>
                  <a:pt x="6402" y="1650"/>
                </a:lnTo>
                <a:lnTo>
                  <a:pt x="6388" y="1646"/>
                </a:lnTo>
                <a:lnTo>
                  <a:pt x="6380" y="1646"/>
                </a:lnTo>
                <a:lnTo>
                  <a:pt x="6370" y="1648"/>
                </a:lnTo>
                <a:lnTo>
                  <a:pt x="6362" y="1650"/>
                </a:lnTo>
                <a:lnTo>
                  <a:pt x="6360" y="1652"/>
                </a:lnTo>
                <a:lnTo>
                  <a:pt x="6362" y="1654"/>
                </a:lnTo>
                <a:lnTo>
                  <a:pt x="6366" y="1654"/>
                </a:lnTo>
                <a:lnTo>
                  <a:pt x="6378" y="1656"/>
                </a:lnTo>
                <a:lnTo>
                  <a:pt x="6384" y="1658"/>
                </a:lnTo>
                <a:lnTo>
                  <a:pt x="6386" y="1662"/>
                </a:lnTo>
                <a:lnTo>
                  <a:pt x="6388" y="1666"/>
                </a:lnTo>
                <a:lnTo>
                  <a:pt x="6384" y="1664"/>
                </a:lnTo>
                <a:lnTo>
                  <a:pt x="6382" y="1662"/>
                </a:lnTo>
                <a:lnTo>
                  <a:pt x="6376" y="1662"/>
                </a:lnTo>
                <a:lnTo>
                  <a:pt x="6368" y="1662"/>
                </a:lnTo>
                <a:lnTo>
                  <a:pt x="6360" y="1664"/>
                </a:lnTo>
                <a:lnTo>
                  <a:pt x="6352" y="1668"/>
                </a:lnTo>
                <a:lnTo>
                  <a:pt x="6348" y="1670"/>
                </a:lnTo>
                <a:lnTo>
                  <a:pt x="6348" y="1672"/>
                </a:lnTo>
                <a:lnTo>
                  <a:pt x="6348" y="1674"/>
                </a:lnTo>
                <a:lnTo>
                  <a:pt x="6348" y="1676"/>
                </a:lnTo>
                <a:lnTo>
                  <a:pt x="6342" y="1676"/>
                </a:lnTo>
                <a:lnTo>
                  <a:pt x="6338" y="1674"/>
                </a:lnTo>
                <a:lnTo>
                  <a:pt x="6336" y="1676"/>
                </a:lnTo>
                <a:lnTo>
                  <a:pt x="6338" y="1678"/>
                </a:lnTo>
                <a:lnTo>
                  <a:pt x="6338" y="1680"/>
                </a:lnTo>
                <a:lnTo>
                  <a:pt x="6330" y="1680"/>
                </a:lnTo>
                <a:lnTo>
                  <a:pt x="6314" y="1678"/>
                </a:lnTo>
                <a:lnTo>
                  <a:pt x="6312" y="1678"/>
                </a:lnTo>
                <a:lnTo>
                  <a:pt x="6316" y="1684"/>
                </a:lnTo>
                <a:lnTo>
                  <a:pt x="6318" y="1686"/>
                </a:lnTo>
                <a:lnTo>
                  <a:pt x="6316" y="1686"/>
                </a:lnTo>
                <a:lnTo>
                  <a:pt x="6312" y="1686"/>
                </a:lnTo>
                <a:lnTo>
                  <a:pt x="6306" y="1686"/>
                </a:lnTo>
                <a:lnTo>
                  <a:pt x="6306" y="1688"/>
                </a:lnTo>
                <a:lnTo>
                  <a:pt x="6308" y="1690"/>
                </a:lnTo>
                <a:lnTo>
                  <a:pt x="6312" y="1692"/>
                </a:lnTo>
                <a:lnTo>
                  <a:pt x="6318" y="1694"/>
                </a:lnTo>
                <a:lnTo>
                  <a:pt x="6330" y="1694"/>
                </a:lnTo>
                <a:lnTo>
                  <a:pt x="6344" y="1694"/>
                </a:lnTo>
                <a:lnTo>
                  <a:pt x="6350" y="1696"/>
                </a:lnTo>
                <a:lnTo>
                  <a:pt x="6358" y="1698"/>
                </a:lnTo>
                <a:lnTo>
                  <a:pt x="6366" y="1702"/>
                </a:lnTo>
                <a:lnTo>
                  <a:pt x="6364" y="1702"/>
                </a:lnTo>
                <a:lnTo>
                  <a:pt x="6356" y="1702"/>
                </a:lnTo>
                <a:lnTo>
                  <a:pt x="6352" y="1702"/>
                </a:lnTo>
                <a:lnTo>
                  <a:pt x="6350" y="1702"/>
                </a:lnTo>
                <a:lnTo>
                  <a:pt x="6346" y="1704"/>
                </a:lnTo>
                <a:lnTo>
                  <a:pt x="6344" y="1702"/>
                </a:lnTo>
                <a:lnTo>
                  <a:pt x="6338" y="1698"/>
                </a:lnTo>
                <a:lnTo>
                  <a:pt x="6334" y="1696"/>
                </a:lnTo>
                <a:lnTo>
                  <a:pt x="6328" y="1696"/>
                </a:lnTo>
                <a:lnTo>
                  <a:pt x="6322" y="1698"/>
                </a:lnTo>
                <a:lnTo>
                  <a:pt x="6314" y="1702"/>
                </a:lnTo>
                <a:lnTo>
                  <a:pt x="6308" y="1706"/>
                </a:lnTo>
                <a:lnTo>
                  <a:pt x="6306" y="1710"/>
                </a:lnTo>
                <a:lnTo>
                  <a:pt x="6308" y="1714"/>
                </a:lnTo>
                <a:lnTo>
                  <a:pt x="6312" y="1716"/>
                </a:lnTo>
                <a:lnTo>
                  <a:pt x="6316" y="1720"/>
                </a:lnTo>
                <a:lnTo>
                  <a:pt x="6316" y="1722"/>
                </a:lnTo>
                <a:lnTo>
                  <a:pt x="6312" y="1724"/>
                </a:lnTo>
                <a:lnTo>
                  <a:pt x="6306" y="1728"/>
                </a:lnTo>
                <a:lnTo>
                  <a:pt x="6308" y="1730"/>
                </a:lnTo>
                <a:lnTo>
                  <a:pt x="6312" y="1732"/>
                </a:lnTo>
                <a:lnTo>
                  <a:pt x="6312" y="1734"/>
                </a:lnTo>
                <a:lnTo>
                  <a:pt x="6312" y="1736"/>
                </a:lnTo>
                <a:lnTo>
                  <a:pt x="6310" y="1738"/>
                </a:lnTo>
                <a:lnTo>
                  <a:pt x="6310" y="1740"/>
                </a:lnTo>
                <a:lnTo>
                  <a:pt x="6310" y="1744"/>
                </a:lnTo>
                <a:lnTo>
                  <a:pt x="6312" y="1746"/>
                </a:lnTo>
                <a:lnTo>
                  <a:pt x="6316" y="1748"/>
                </a:lnTo>
                <a:lnTo>
                  <a:pt x="6320" y="1748"/>
                </a:lnTo>
                <a:lnTo>
                  <a:pt x="6326" y="1748"/>
                </a:lnTo>
                <a:lnTo>
                  <a:pt x="6332" y="1744"/>
                </a:lnTo>
                <a:lnTo>
                  <a:pt x="6338" y="1742"/>
                </a:lnTo>
                <a:lnTo>
                  <a:pt x="6344" y="1742"/>
                </a:lnTo>
                <a:lnTo>
                  <a:pt x="6354" y="1744"/>
                </a:lnTo>
                <a:lnTo>
                  <a:pt x="6362" y="1744"/>
                </a:lnTo>
                <a:lnTo>
                  <a:pt x="6366" y="1744"/>
                </a:lnTo>
                <a:lnTo>
                  <a:pt x="6368" y="1740"/>
                </a:lnTo>
                <a:lnTo>
                  <a:pt x="6370" y="1736"/>
                </a:lnTo>
                <a:lnTo>
                  <a:pt x="6372" y="1736"/>
                </a:lnTo>
                <a:lnTo>
                  <a:pt x="6376" y="1738"/>
                </a:lnTo>
                <a:lnTo>
                  <a:pt x="6384" y="1742"/>
                </a:lnTo>
                <a:lnTo>
                  <a:pt x="6388" y="1742"/>
                </a:lnTo>
                <a:lnTo>
                  <a:pt x="6394" y="1742"/>
                </a:lnTo>
                <a:lnTo>
                  <a:pt x="6404" y="1742"/>
                </a:lnTo>
                <a:lnTo>
                  <a:pt x="6410" y="1742"/>
                </a:lnTo>
                <a:lnTo>
                  <a:pt x="6408" y="1744"/>
                </a:lnTo>
                <a:lnTo>
                  <a:pt x="6400" y="1746"/>
                </a:lnTo>
                <a:lnTo>
                  <a:pt x="6394" y="1748"/>
                </a:lnTo>
                <a:lnTo>
                  <a:pt x="6392" y="1752"/>
                </a:lnTo>
                <a:lnTo>
                  <a:pt x="6392" y="1754"/>
                </a:lnTo>
                <a:lnTo>
                  <a:pt x="6392" y="1756"/>
                </a:lnTo>
                <a:lnTo>
                  <a:pt x="6392" y="1758"/>
                </a:lnTo>
                <a:lnTo>
                  <a:pt x="6384" y="1750"/>
                </a:lnTo>
                <a:lnTo>
                  <a:pt x="6378" y="1746"/>
                </a:lnTo>
                <a:lnTo>
                  <a:pt x="6374" y="1744"/>
                </a:lnTo>
                <a:lnTo>
                  <a:pt x="6372" y="1746"/>
                </a:lnTo>
                <a:lnTo>
                  <a:pt x="6370" y="1748"/>
                </a:lnTo>
                <a:lnTo>
                  <a:pt x="6366" y="1750"/>
                </a:lnTo>
                <a:lnTo>
                  <a:pt x="6364" y="1752"/>
                </a:lnTo>
                <a:lnTo>
                  <a:pt x="6360" y="1750"/>
                </a:lnTo>
                <a:lnTo>
                  <a:pt x="6356" y="1748"/>
                </a:lnTo>
                <a:lnTo>
                  <a:pt x="6350" y="1748"/>
                </a:lnTo>
                <a:lnTo>
                  <a:pt x="6340" y="1750"/>
                </a:lnTo>
                <a:lnTo>
                  <a:pt x="6330" y="1754"/>
                </a:lnTo>
                <a:lnTo>
                  <a:pt x="6324" y="1754"/>
                </a:lnTo>
                <a:lnTo>
                  <a:pt x="6320" y="1754"/>
                </a:lnTo>
                <a:lnTo>
                  <a:pt x="6310" y="1752"/>
                </a:lnTo>
                <a:lnTo>
                  <a:pt x="6310" y="1754"/>
                </a:lnTo>
                <a:lnTo>
                  <a:pt x="6310" y="1760"/>
                </a:lnTo>
                <a:lnTo>
                  <a:pt x="6310" y="1764"/>
                </a:lnTo>
                <a:lnTo>
                  <a:pt x="6312" y="1764"/>
                </a:lnTo>
                <a:lnTo>
                  <a:pt x="6316" y="1766"/>
                </a:lnTo>
                <a:lnTo>
                  <a:pt x="6320" y="1766"/>
                </a:lnTo>
                <a:lnTo>
                  <a:pt x="6322" y="1768"/>
                </a:lnTo>
                <a:lnTo>
                  <a:pt x="6322" y="1770"/>
                </a:lnTo>
                <a:lnTo>
                  <a:pt x="6322" y="1774"/>
                </a:lnTo>
                <a:lnTo>
                  <a:pt x="6320" y="1774"/>
                </a:lnTo>
                <a:lnTo>
                  <a:pt x="6314" y="1772"/>
                </a:lnTo>
                <a:lnTo>
                  <a:pt x="6310" y="1770"/>
                </a:lnTo>
                <a:lnTo>
                  <a:pt x="6308" y="1772"/>
                </a:lnTo>
                <a:lnTo>
                  <a:pt x="6310" y="1774"/>
                </a:lnTo>
                <a:lnTo>
                  <a:pt x="6312" y="1778"/>
                </a:lnTo>
                <a:lnTo>
                  <a:pt x="6314" y="1780"/>
                </a:lnTo>
                <a:lnTo>
                  <a:pt x="6318" y="1780"/>
                </a:lnTo>
                <a:lnTo>
                  <a:pt x="6322" y="1780"/>
                </a:lnTo>
                <a:lnTo>
                  <a:pt x="6324" y="1782"/>
                </a:lnTo>
                <a:lnTo>
                  <a:pt x="6324" y="1786"/>
                </a:lnTo>
                <a:lnTo>
                  <a:pt x="6322" y="1790"/>
                </a:lnTo>
                <a:lnTo>
                  <a:pt x="6320" y="1792"/>
                </a:lnTo>
                <a:lnTo>
                  <a:pt x="6314" y="1796"/>
                </a:lnTo>
                <a:lnTo>
                  <a:pt x="6310" y="1798"/>
                </a:lnTo>
                <a:lnTo>
                  <a:pt x="6320" y="1808"/>
                </a:lnTo>
                <a:lnTo>
                  <a:pt x="6324" y="1810"/>
                </a:lnTo>
                <a:lnTo>
                  <a:pt x="6328" y="1806"/>
                </a:lnTo>
                <a:lnTo>
                  <a:pt x="6330" y="1806"/>
                </a:lnTo>
                <a:lnTo>
                  <a:pt x="6332" y="1808"/>
                </a:lnTo>
                <a:lnTo>
                  <a:pt x="6334" y="1810"/>
                </a:lnTo>
                <a:lnTo>
                  <a:pt x="6336" y="1810"/>
                </a:lnTo>
                <a:lnTo>
                  <a:pt x="6338" y="1808"/>
                </a:lnTo>
                <a:lnTo>
                  <a:pt x="6338" y="1814"/>
                </a:lnTo>
                <a:lnTo>
                  <a:pt x="6338" y="1818"/>
                </a:lnTo>
                <a:lnTo>
                  <a:pt x="6338" y="1820"/>
                </a:lnTo>
                <a:lnTo>
                  <a:pt x="6340" y="1820"/>
                </a:lnTo>
                <a:lnTo>
                  <a:pt x="6342" y="1818"/>
                </a:lnTo>
                <a:lnTo>
                  <a:pt x="6344" y="1816"/>
                </a:lnTo>
                <a:lnTo>
                  <a:pt x="6344" y="1812"/>
                </a:lnTo>
                <a:lnTo>
                  <a:pt x="6346" y="1806"/>
                </a:lnTo>
                <a:lnTo>
                  <a:pt x="6348" y="1804"/>
                </a:lnTo>
                <a:lnTo>
                  <a:pt x="6350" y="1802"/>
                </a:lnTo>
                <a:lnTo>
                  <a:pt x="6352" y="1804"/>
                </a:lnTo>
                <a:lnTo>
                  <a:pt x="6354" y="1806"/>
                </a:lnTo>
                <a:lnTo>
                  <a:pt x="6350" y="1812"/>
                </a:lnTo>
                <a:lnTo>
                  <a:pt x="6346" y="1820"/>
                </a:lnTo>
                <a:lnTo>
                  <a:pt x="6338" y="1826"/>
                </a:lnTo>
                <a:lnTo>
                  <a:pt x="6336" y="1828"/>
                </a:lnTo>
                <a:lnTo>
                  <a:pt x="6334" y="1828"/>
                </a:lnTo>
                <a:lnTo>
                  <a:pt x="6338" y="1832"/>
                </a:lnTo>
                <a:lnTo>
                  <a:pt x="6342" y="1834"/>
                </a:lnTo>
                <a:lnTo>
                  <a:pt x="6342" y="1836"/>
                </a:lnTo>
                <a:lnTo>
                  <a:pt x="6340" y="1838"/>
                </a:lnTo>
                <a:lnTo>
                  <a:pt x="6336" y="1840"/>
                </a:lnTo>
                <a:lnTo>
                  <a:pt x="6334" y="1840"/>
                </a:lnTo>
                <a:lnTo>
                  <a:pt x="6332" y="1840"/>
                </a:lnTo>
                <a:lnTo>
                  <a:pt x="6328" y="1838"/>
                </a:lnTo>
                <a:lnTo>
                  <a:pt x="6320" y="1844"/>
                </a:lnTo>
                <a:lnTo>
                  <a:pt x="6318" y="1848"/>
                </a:lnTo>
                <a:lnTo>
                  <a:pt x="6316" y="1852"/>
                </a:lnTo>
                <a:lnTo>
                  <a:pt x="6316" y="1858"/>
                </a:lnTo>
                <a:lnTo>
                  <a:pt x="6318" y="1862"/>
                </a:lnTo>
                <a:lnTo>
                  <a:pt x="6324" y="1866"/>
                </a:lnTo>
                <a:lnTo>
                  <a:pt x="6328" y="1866"/>
                </a:lnTo>
                <a:lnTo>
                  <a:pt x="6330" y="1864"/>
                </a:lnTo>
                <a:lnTo>
                  <a:pt x="6330" y="1862"/>
                </a:lnTo>
                <a:lnTo>
                  <a:pt x="6332" y="1862"/>
                </a:lnTo>
                <a:lnTo>
                  <a:pt x="6336" y="1864"/>
                </a:lnTo>
                <a:lnTo>
                  <a:pt x="6338" y="1864"/>
                </a:lnTo>
                <a:lnTo>
                  <a:pt x="6340" y="1862"/>
                </a:lnTo>
                <a:lnTo>
                  <a:pt x="6342" y="1858"/>
                </a:lnTo>
                <a:lnTo>
                  <a:pt x="6344" y="1858"/>
                </a:lnTo>
                <a:lnTo>
                  <a:pt x="6348" y="1858"/>
                </a:lnTo>
                <a:lnTo>
                  <a:pt x="6350" y="1862"/>
                </a:lnTo>
                <a:lnTo>
                  <a:pt x="6348" y="1864"/>
                </a:lnTo>
                <a:lnTo>
                  <a:pt x="6346" y="1866"/>
                </a:lnTo>
                <a:lnTo>
                  <a:pt x="6344" y="1868"/>
                </a:lnTo>
                <a:lnTo>
                  <a:pt x="6346" y="1870"/>
                </a:lnTo>
                <a:lnTo>
                  <a:pt x="6348" y="1872"/>
                </a:lnTo>
                <a:lnTo>
                  <a:pt x="6346" y="1876"/>
                </a:lnTo>
                <a:lnTo>
                  <a:pt x="6344" y="1878"/>
                </a:lnTo>
                <a:lnTo>
                  <a:pt x="6346" y="1882"/>
                </a:lnTo>
                <a:lnTo>
                  <a:pt x="6348" y="1884"/>
                </a:lnTo>
                <a:lnTo>
                  <a:pt x="6346" y="1886"/>
                </a:lnTo>
                <a:lnTo>
                  <a:pt x="6342" y="1888"/>
                </a:lnTo>
                <a:lnTo>
                  <a:pt x="6338" y="1890"/>
                </a:lnTo>
                <a:lnTo>
                  <a:pt x="6336" y="1888"/>
                </a:lnTo>
                <a:lnTo>
                  <a:pt x="6332" y="1884"/>
                </a:lnTo>
                <a:lnTo>
                  <a:pt x="6330" y="1884"/>
                </a:lnTo>
                <a:lnTo>
                  <a:pt x="6328" y="1892"/>
                </a:lnTo>
                <a:lnTo>
                  <a:pt x="6326" y="1904"/>
                </a:lnTo>
                <a:lnTo>
                  <a:pt x="6330" y="1910"/>
                </a:lnTo>
                <a:lnTo>
                  <a:pt x="6338" y="1916"/>
                </a:lnTo>
                <a:lnTo>
                  <a:pt x="6342" y="1918"/>
                </a:lnTo>
                <a:lnTo>
                  <a:pt x="6346" y="1918"/>
                </a:lnTo>
                <a:lnTo>
                  <a:pt x="6348" y="1920"/>
                </a:lnTo>
                <a:lnTo>
                  <a:pt x="6352" y="1926"/>
                </a:lnTo>
                <a:lnTo>
                  <a:pt x="6358" y="1928"/>
                </a:lnTo>
                <a:lnTo>
                  <a:pt x="6372" y="1934"/>
                </a:lnTo>
                <a:lnTo>
                  <a:pt x="6374" y="1936"/>
                </a:lnTo>
                <a:lnTo>
                  <a:pt x="6374" y="1938"/>
                </a:lnTo>
                <a:lnTo>
                  <a:pt x="6372" y="1940"/>
                </a:lnTo>
                <a:lnTo>
                  <a:pt x="6372" y="1942"/>
                </a:lnTo>
                <a:lnTo>
                  <a:pt x="6374" y="1944"/>
                </a:lnTo>
                <a:lnTo>
                  <a:pt x="6376" y="1946"/>
                </a:lnTo>
                <a:lnTo>
                  <a:pt x="6378" y="1944"/>
                </a:lnTo>
                <a:lnTo>
                  <a:pt x="6380" y="1942"/>
                </a:lnTo>
                <a:lnTo>
                  <a:pt x="6384" y="1944"/>
                </a:lnTo>
                <a:lnTo>
                  <a:pt x="6390" y="1946"/>
                </a:lnTo>
                <a:lnTo>
                  <a:pt x="6390" y="1948"/>
                </a:lnTo>
                <a:lnTo>
                  <a:pt x="6390" y="1950"/>
                </a:lnTo>
                <a:lnTo>
                  <a:pt x="6394" y="1948"/>
                </a:lnTo>
                <a:lnTo>
                  <a:pt x="6404" y="1946"/>
                </a:lnTo>
                <a:lnTo>
                  <a:pt x="6418" y="1944"/>
                </a:lnTo>
                <a:lnTo>
                  <a:pt x="6430" y="1942"/>
                </a:lnTo>
                <a:lnTo>
                  <a:pt x="6436" y="1940"/>
                </a:lnTo>
                <a:lnTo>
                  <a:pt x="6440" y="1938"/>
                </a:lnTo>
                <a:lnTo>
                  <a:pt x="6444" y="1934"/>
                </a:lnTo>
                <a:lnTo>
                  <a:pt x="6452" y="1930"/>
                </a:lnTo>
                <a:lnTo>
                  <a:pt x="6458" y="1926"/>
                </a:lnTo>
                <a:lnTo>
                  <a:pt x="6464" y="1918"/>
                </a:lnTo>
                <a:lnTo>
                  <a:pt x="6466" y="1914"/>
                </a:lnTo>
                <a:lnTo>
                  <a:pt x="6470" y="1912"/>
                </a:lnTo>
                <a:lnTo>
                  <a:pt x="6474" y="1910"/>
                </a:lnTo>
                <a:lnTo>
                  <a:pt x="6478" y="1910"/>
                </a:lnTo>
                <a:lnTo>
                  <a:pt x="6478" y="1906"/>
                </a:lnTo>
                <a:lnTo>
                  <a:pt x="6478" y="1904"/>
                </a:lnTo>
                <a:lnTo>
                  <a:pt x="6480" y="1902"/>
                </a:lnTo>
                <a:lnTo>
                  <a:pt x="6484" y="1902"/>
                </a:lnTo>
                <a:lnTo>
                  <a:pt x="6488" y="1900"/>
                </a:lnTo>
                <a:lnTo>
                  <a:pt x="6488" y="1898"/>
                </a:lnTo>
                <a:lnTo>
                  <a:pt x="6486" y="1896"/>
                </a:lnTo>
                <a:lnTo>
                  <a:pt x="6482" y="1894"/>
                </a:lnTo>
                <a:lnTo>
                  <a:pt x="6482" y="1892"/>
                </a:lnTo>
                <a:lnTo>
                  <a:pt x="6488" y="1892"/>
                </a:lnTo>
                <a:lnTo>
                  <a:pt x="6494" y="1890"/>
                </a:lnTo>
                <a:lnTo>
                  <a:pt x="6496" y="1888"/>
                </a:lnTo>
                <a:lnTo>
                  <a:pt x="6496" y="1884"/>
                </a:lnTo>
                <a:lnTo>
                  <a:pt x="6498" y="1880"/>
                </a:lnTo>
                <a:lnTo>
                  <a:pt x="6500" y="1882"/>
                </a:lnTo>
                <a:lnTo>
                  <a:pt x="6504" y="1886"/>
                </a:lnTo>
                <a:lnTo>
                  <a:pt x="6506" y="1886"/>
                </a:lnTo>
                <a:lnTo>
                  <a:pt x="6508" y="1886"/>
                </a:lnTo>
                <a:lnTo>
                  <a:pt x="6514" y="1884"/>
                </a:lnTo>
                <a:lnTo>
                  <a:pt x="6518" y="1884"/>
                </a:lnTo>
                <a:lnTo>
                  <a:pt x="6522" y="1882"/>
                </a:lnTo>
                <a:lnTo>
                  <a:pt x="6522" y="1876"/>
                </a:lnTo>
                <a:lnTo>
                  <a:pt x="6524" y="1872"/>
                </a:lnTo>
                <a:lnTo>
                  <a:pt x="6524" y="1870"/>
                </a:lnTo>
                <a:lnTo>
                  <a:pt x="6528" y="1866"/>
                </a:lnTo>
                <a:lnTo>
                  <a:pt x="6530" y="1866"/>
                </a:lnTo>
                <a:lnTo>
                  <a:pt x="6530" y="1864"/>
                </a:lnTo>
                <a:lnTo>
                  <a:pt x="6528" y="1858"/>
                </a:lnTo>
                <a:lnTo>
                  <a:pt x="6524" y="1854"/>
                </a:lnTo>
                <a:lnTo>
                  <a:pt x="6522" y="1848"/>
                </a:lnTo>
                <a:lnTo>
                  <a:pt x="6524" y="1846"/>
                </a:lnTo>
                <a:lnTo>
                  <a:pt x="6528" y="1848"/>
                </a:lnTo>
                <a:lnTo>
                  <a:pt x="6530" y="1850"/>
                </a:lnTo>
                <a:lnTo>
                  <a:pt x="6532" y="1850"/>
                </a:lnTo>
                <a:lnTo>
                  <a:pt x="6534" y="1848"/>
                </a:lnTo>
                <a:lnTo>
                  <a:pt x="6536" y="1846"/>
                </a:lnTo>
                <a:lnTo>
                  <a:pt x="6536" y="1848"/>
                </a:lnTo>
                <a:lnTo>
                  <a:pt x="6536" y="1852"/>
                </a:lnTo>
                <a:lnTo>
                  <a:pt x="6534" y="1854"/>
                </a:lnTo>
                <a:lnTo>
                  <a:pt x="6534" y="1856"/>
                </a:lnTo>
                <a:lnTo>
                  <a:pt x="6536" y="1860"/>
                </a:lnTo>
                <a:lnTo>
                  <a:pt x="6540" y="1864"/>
                </a:lnTo>
                <a:lnTo>
                  <a:pt x="6540" y="1870"/>
                </a:lnTo>
                <a:lnTo>
                  <a:pt x="6540" y="1872"/>
                </a:lnTo>
                <a:lnTo>
                  <a:pt x="6546" y="1874"/>
                </a:lnTo>
                <a:lnTo>
                  <a:pt x="6550" y="1874"/>
                </a:lnTo>
                <a:lnTo>
                  <a:pt x="6554" y="1876"/>
                </a:lnTo>
                <a:lnTo>
                  <a:pt x="6560" y="1878"/>
                </a:lnTo>
                <a:lnTo>
                  <a:pt x="6558" y="1880"/>
                </a:lnTo>
                <a:lnTo>
                  <a:pt x="6558" y="1884"/>
                </a:lnTo>
                <a:lnTo>
                  <a:pt x="6556" y="1888"/>
                </a:lnTo>
                <a:lnTo>
                  <a:pt x="6558" y="1894"/>
                </a:lnTo>
                <a:lnTo>
                  <a:pt x="6560" y="1902"/>
                </a:lnTo>
                <a:lnTo>
                  <a:pt x="6560" y="1910"/>
                </a:lnTo>
                <a:lnTo>
                  <a:pt x="6560" y="1920"/>
                </a:lnTo>
                <a:lnTo>
                  <a:pt x="6560" y="1924"/>
                </a:lnTo>
                <a:lnTo>
                  <a:pt x="6564" y="1930"/>
                </a:lnTo>
                <a:lnTo>
                  <a:pt x="6566" y="1932"/>
                </a:lnTo>
                <a:lnTo>
                  <a:pt x="6570" y="1934"/>
                </a:lnTo>
                <a:lnTo>
                  <a:pt x="6576" y="1930"/>
                </a:lnTo>
                <a:lnTo>
                  <a:pt x="6580" y="1928"/>
                </a:lnTo>
                <a:lnTo>
                  <a:pt x="6582" y="1928"/>
                </a:lnTo>
                <a:lnTo>
                  <a:pt x="6584" y="1932"/>
                </a:lnTo>
                <a:lnTo>
                  <a:pt x="6586" y="1936"/>
                </a:lnTo>
                <a:lnTo>
                  <a:pt x="6586" y="1940"/>
                </a:lnTo>
                <a:lnTo>
                  <a:pt x="6584" y="1946"/>
                </a:lnTo>
                <a:lnTo>
                  <a:pt x="6582" y="1954"/>
                </a:lnTo>
                <a:lnTo>
                  <a:pt x="6582" y="1960"/>
                </a:lnTo>
                <a:lnTo>
                  <a:pt x="6584" y="1968"/>
                </a:lnTo>
                <a:lnTo>
                  <a:pt x="6592" y="1988"/>
                </a:lnTo>
                <a:lnTo>
                  <a:pt x="6602" y="2010"/>
                </a:lnTo>
                <a:lnTo>
                  <a:pt x="6612" y="2028"/>
                </a:lnTo>
                <a:lnTo>
                  <a:pt x="6618" y="2032"/>
                </a:lnTo>
                <a:lnTo>
                  <a:pt x="6622" y="2034"/>
                </a:lnTo>
                <a:lnTo>
                  <a:pt x="6628" y="2034"/>
                </a:lnTo>
                <a:lnTo>
                  <a:pt x="6628" y="2036"/>
                </a:lnTo>
                <a:lnTo>
                  <a:pt x="6630" y="2038"/>
                </a:lnTo>
                <a:lnTo>
                  <a:pt x="6626" y="2042"/>
                </a:lnTo>
                <a:lnTo>
                  <a:pt x="6620" y="2046"/>
                </a:lnTo>
                <a:lnTo>
                  <a:pt x="6618" y="2048"/>
                </a:lnTo>
                <a:lnTo>
                  <a:pt x="6618" y="2050"/>
                </a:lnTo>
                <a:lnTo>
                  <a:pt x="6620" y="2056"/>
                </a:lnTo>
                <a:lnTo>
                  <a:pt x="6622" y="2060"/>
                </a:lnTo>
                <a:lnTo>
                  <a:pt x="6616" y="2058"/>
                </a:lnTo>
                <a:lnTo>
                  <a:pt x="6610" y="2056"/>
                </a:lnTo>
                <a:lnTo>
                  <a:pt x="6610" y="2058"/>
                </a:lnTo>
                <a:lnTo>
                  <a:pt x="6618" y="2068"/>
                </a:lnTo>
                <a:lnTo>
                  <a:pt x="6624" y="2076"/>
                </a:lnTo>
                <a:lnTo>
                  <a:pt x="6628" y="2086"/>
                </a:lnTo>
                <a:lnTo>
                  <a:pt x="6630" y="2094"/>
                </a:lnTo>
                <a:lnTo>
                  <a:pt x="6630" y="2098"/>
                </a:lnTo>
                <a:lnTo>
                  <a:pt x="6628" y="2104"/>
                </a:lnTo>
                <a:lnTo>
                  <a:pt x="6626" y="2110"/>
                </a:lnTo>
                <a:lnTo>
                  <a:pt x="6626" y="2114"/>
                </a:lnTo>
                <a:lnTo>
                  <a:pt x="6632" y="2116"/>
                </a:lnTo>
                <a:lnTo>
                  <a:pt x="6638" y="2114"/>
                </a:lnTo>
                <a:lnTo>
                  <a:pt x="6656" y="2112"/>
                </a:lnTo>
                <a:lnTo>
                  <a:pt x="6666" y="2112"/>
                </a:lnTo>
                <a:lnTo>
                  <a:pt x="6674" y="2112"/>
                </a:lnTo>
                <a:lnTo>
                  <a:pt x="6680" y="2110"/>
                </a:lnTo>
                <a:lnTo>
                  <a:pt x="6682" y="2106"/>
                </a:lnTo>
                <a:lnTo>
                  <a:pt x="6684" y="2092"/>
                </a:lnTo>
                <a:lnTo>
                  <a:pt x="6684" y="2084"/>
                </a:lnTo>
                <a:lnTo>
                  <a:pt x="6686" y="2078"/>
                </a:lnTo>
                <a:lnTo>
                  <a:pt x="6690" y="2074"/>
                </a:lnTo>
                <a:lnTo>
                  <a:pt x="6694" y="2074"/>
                </a:lnTo>
                <a:lnTo>
                  <a:pt x="6702" y="2074"/>
                </a:lnTo>
                <a:lnTo>
                  <a:pt x="6702" y="2070"/>
                </a:lnTo>
                <a:lnTo>
                  <a:pt x="6702" y="2068"/>
                </a:lnTo>
                <a:lnTo>
                  <a:pt x="6704" y="2066"/>
                </a:lnTo>
                <a:lnTo>
                  <a:pt x="6710" y="2064"/>
                </a:lnTo>
                <a:lnTo>
                  <a:pt x="6718" y="2064"/>
                </a:lnTo>
                <a:lnTo>
                  <a:pt x="6728" y="2062"/>
                </a:lnTo>
                <a:lnTo>
                  <a:pt x="6734" y="2064"/>
                </a:lnTo>
                <a:lnTo>
                  <a:pt x="6744" y="2068"/>
                </a:lnTo>
                <a:lnTo>
                  <a:pt x="6746" y="2068"/>
                </a:lnTo>
                <a:lnTo>
                  <a:pt x="6748" y="2066"/>
                </a:lnTo>
                <a:lnTo>
                  <a:pt x="6754" y="2054"/>
                </a:lnTo>
                <a:lnTo>
                  <a:pt x="6760" y="2038"/>
                </a:lnTo>
                <a:lnTo>
                  <a:pt x="6766" y="2026"/>
                </a:lnTo>
                <a:lnTo>
                  <a:pt x="6770" y="2018"/>
                </a:lnTo>
                <a:lnTo>
                  <a:pt x="6772" y="2010"/>
                </a:lnTo>
                <a:lnTo>
                  <a:pt x="6772" y="2002"/>
                </a:lnTo>
                <a:lnTo>
                  <a:pt x="6774" y="1992"/>
                </a:lnTo>
                <a:lnTo>
                  <a:pt x="6776" y="1984"/>
                </a:lnTo>
                <a:lnTo>
                  <a:pt x="6776" y="1976"/>
                </a:lnTo>
                <a:lnTo>
                  <a:pt x="6776" y="1972"/>
                </a:lnTo>
                <a:lnTo>
                  <a:pt x="6776" y="1968"/>
                </a:lnTo>
                <a:lnTo>
                  <a:pt x="6780" y="1962"/>
                </a:lnTo>
                <a:lnTo>
                  <a:pt x="6782" y="1956"/>
                </a:lnTo>
                <a:lnTo>
                  <a:pt x="6782" y="1952"/>
                </a:lnTo>
                <a:lnTo>
                  <a:pt x="6782" y="1948"/>
                </a:lnTo>
                <a:lnTo>
                  <a:pt x="6780" y="1944"/>
                </a:lnTo>
                <a:lnTo>
                  <a:pt x="6782" y="1940"/>
                </a:lnTo>
                <a:lnTo>
                  <a:pt x="6784" y="1934"/>
                </a:lnTo>
                <a:lnTo>
                  <a:pt x="6782" y="1928"/>
                </a:lnTo>
                <a:lnTo>
                  <a:pt x="6780" y="1924"/>
                </a:lnTo>
                <a:lnTo>
                  <a:pt x="6780" y="1922"/>
                </a:lnTo>
                <a:lnTo>
                  <a:pt x="6782" y="1920"/>
                </a:lnTo>
                <a:lnTo>
                  <a:pt x="6786" y="1920"/>
                </a:lnTo>
                <a:lnTo>
                  <a:pt x="6786" y="1918"/>
                </a:lnTo>
                <a:lnTo>
                  <a:pt x="6784" y="1916"/>
                </a:lnTo>
                <a:lnTo>
                  <a:pt x="6784" y="1912"/>
                </a:lnTo>
                <a:lnTo>
                  <a:pt x="6786" y="1910"/>
                </a:lnTo>
                <a:lnTo>
                  <a:pt x="6796" y="1906"/>
                </a:lnTo>
                <a:lnTo>
                  <a:pt x="6810" y="1900"/>
                </a:lnTo>
                <a:lnTo>
                  <a:pt x="6814" y="1896"/>
                </a:lnTo>
                <a:lnTo>
                  <a:pt x="6816" y="1892"/>
                </a:lnTo>
                <a:lnTo>
                  <a:pt x="6818" y="1888"/>
                </a:lnTo>
                <a:lnTo>
                  <a:pt x="6820" y="1886"/>
                </a:lnTo>
                <a:lnTo>
                  <a:pt x="6822" y="1888"/>
                </a:lnTo>
                <a:lnTo>
                  <a:pt x="6826" y="1892"/>
                </a:lnTo>
                <a:lnTo>
                  <a:pt x="6828" y="1892"/>
                </a:lnTo>
                <a:lnTo>
                  <a:pt x="6830" y="1890"/>
                </a:lnTo>
                <a:lnTo>
                  <a:pt x="6836" y="1882"/>
                </a:lnTo>
                <a:lnTo>
                  <a:pt x="6842" y="1880"/>
                </a:lnTo>
                <a:lnTo>
                  <a:pt x="6848" y="1876"/>
                </a:lnTo>
                <a:lnTo>
                  <a:pt x="6848" y="1874"/>
                </a:lnTo>
                <a:lnTo>
                  <a:pt x="6848" y="1872"/>
                </a:lnTo>
                <a:lnTo>
                  <a:pt x="6850" y="1872"/>
                </a:lnTo>
                <a:lnTo>
                  <a:pt x="6854" y="1870"/>
                </a:lnTo>
                <a:lnTo>
                  <a:pt x="6856" y="1868"/>
                </a:lnTo>
                <a:lnTo>
                  <a:pt x="6858" y="1866"/>
                </a:lnTo>
                <a:lnTo>
                  <a:pt x="6856" y="1864"/>
                </a:lnTo>
                <a:lnTo>
                  <a:pt x="6854" y="1858"/>
                </a:lnTo>
                <a:lnTo>
                  <a:pt x="6852" y="1856"/>
                </a:lnTo>
                <a:lnTo>
                  <a:pt x="6848" y="1858"/>
                </a:lnTo>
                <a:lnTo>
                  <a:pt x="6836" y="1864"/>
                </a:lnTo>
                <a:lnTo>
                  <a:pt x="6828" y="1866"/>
                </a:lnTo>
                <a:lnTo>
                  <a:pt x="6820" y="1868"/>
                </a:lnTo>
                <a:lnTo>
                  <a:pt x="6812" y="1866"/>
                </a:lnTo>
                <a:lnTo>
                  <a:pt x="6806" y="1862"/>
                </a:lnTo>
                <a:lnTo>
                  <a:pt x="6798" y="1858"/>
                </a:lnTo>
                <a:lnTo>
                  <a:pt x="6788" y="1856"/>
                </a:lnTo>
                <a:lnTo>
                  <a:pt x="6778" y="1854"/>
                </a:lnTo>
                <a:lnTo>
                  <a:pt x="6770" y="1856"/>
                </a:lnTo>
                <a:lnTo>
                  <a:pt x="6762" y="1856"/>
                </a:lnTo>
                <a:lnTo>
                  <a:pt x="6768" y="1852"/>
                </a:lnTo>
                <a:lnTo>
                  <a:pt x="6776" y="1848"/>
                </a:lnTo>
                <a:lnTo>
                  <a:pt x="6782" y="1846"/>
                </a:lnTo>
                <a:lnTo>
                  <a:pt x="6794" y="1848"/>
                </a:lnTo>
                <a:lnTo>
                  <a:pt x="6802" y="1850"/>
                </a:lnTo>
                <a:lnTo>
                  <a:pt x="6806" y="1850"/>
                </a:lnTo>
                <a:lnTo>
                  <a:pt x="6808" y="1850"/>
                </a:lnTo>
                <a:lnTo>
                  <a:pt x="6810" y="1848"/>
                </a:lnTo>
                <a:lnTo>
                  <a:pt x="6814" y="1850"/>
                </a:lnTo>
                <a:lnTo>
                  <a:pt x="6820" y="1856"/>
                </a:lnTo>
                <a:lnTo>
                  <a:pt x="6826" y="1860"/>
                </a:lnTo>
                <a:lnTo>
                  <a:pt x="6830" y="1862"/>
                </a:lnTo>
                <a:lnTo>
                  <a:pt x="6834" y="1860"/>
                </a:lnTo>
                <a:lnTo>
                  <a:pt x="6862" y="1844"/>
                </a:lnTo>
                <a:lnTo>
                  <a:pt x="6874" y="1836"/>
                </a:lnTo>
                <a:lnTo>
                  <a:pt x="6876" y="1832"/>
                </a:lnTo>
                <a:lnTo>
                  <a:pt x="6876" y="1828"/>
                </a:lnTo>
                <a:lnTo>
                  <a:pt x="6868" y="1818"/>
                </a:lnTo>
                <a:lnTo>
                  <a:pt x="6862" y="1814"/>
                </a:lnTo>
                <a:lnTo>
                  <a:pt x="6856" y="1812"/>
                </a:lnTo>
                <a:lnTo>
                  <a:pt x="6852" y="1812"/>
                </a:lnTo>
                <a:lnTo>
                  <a:pt x="6852" y="1806"/>
                </a:lnTo>
                <a:lnTo>
                  <a:pt x="6854" y="1802"/>
                </a:lnTo>
                <a:lnTo>
                  <a:pt x="6852" y="1800"/>
                </a:lnTo>
                <a:lnTo>
                  <a:pt x="6850" y="1798"/>
                </a:lnTo>
                <a:lnTo>
                  <a:pt x="6842" y="1794"/>
                </a:lnTo>
                <a:lnTo>
                  <a:pt x="6838" y="1788"/>
                </a:lnTo>
                <a:lnTo>
                  <a:pt x="6832" y="1784"/>
                </a:lnTo>
                <a:lnTo>
                  <a:pt x="6828" y="1784"/>
                </a:lnTo>
                <a:lnTo>
                  <a:pt x="6824" y="1784"/>
                </a:lnTo>
                <a:lnTo>
                  <a:pt x="6818" y="1786"/>
                </a:lnTo>
                <a:lnTo>
                  <a:pt x="6818" y="1782"/>
                </a:lnTo>
                <a:lnTo>
                  <a:pt x="6816" y="1780"/>
                </a:lnTo>
                <a:lnTo>
                  <a:pt x="6816" y="1778"/>
                </a:lnTo>
                <a:lnTo>
                  <a:pt x="6812" y="1778"/>
                </a:lnTo>
                <a:lnTo>
                  <a:pt x="6808" y="1778"/>
                </a:lnTo>
                <a:lnTo>
                  <a:pt x="6806" y="1776"/>
                </a:lnTo>
                <a:lnTo>
                  <a:pt x="6804" y="1768"/>
                </a:lnTo>
                <a:lnTo>
                  <a:pt x="6800" y="1758"/>
                </a:lnTo>
                <a:lnTo>
                  <a:pt x="6800" y="1746"/>
                </a:lnTo>
                <a:lnTo>
                  <a:pt x="6800" y="1734"/>
                </a:lnTo>
                <a:lnTo>
                  <a:pt x="6800" y="1722"/>
                </a:lnTo>
                <a:lnTo>
                  <a:pt x="6804" y="1716"/>
                </a:lnTo>
                <a:lnTo>
                  <a:pt x="6806" y="1714"/>
                </a:lnTo>
                <a:lnTo>
                  <a:pt x="6808" y="1712"/>
                </a:lnTo>
                <a:lnTo>
                  <a:pt x="6812" y="1712"/>
                </a:lnTo>
                <a:lnTo>
                  <a:pt x="6812" y="1710"/>
                </a:lnTo>
                <a:lnTo>
                  <a:pt x="6812" y="1702"/>
                </a:lnTo>
                <a:lnTo>
                  <a:pt x="6810" y="1692"/>
                </a:lnTo>
                <a:lnTo>
                  <a:pt x="6810" y="1686"/>
                </a:lnTo>
                <a:lnTo>
                  <a:pt x="6814" y="1678"/>
                </a:lnTo>
                <a:lnTo>
                  <a:pt x="6816" y="1672"/>
                </a:lnTo>
                <a:lnTo>
                  <a:pt x="6816" y="1670"/>
                </a:lnTo>
                <a:lnTo>
                  <a:pt x="6816" y="1668"/>
                </a:lnTo>
                <a:lnTo>
                  <a:pt x="6812" y="1668"/>
                </a:lnTo>
                <a:lnTo>
                  <a:pt x="6808" y="1668"/>
                </a:lnTo>
                <a:lnTo>
                  <a:pt x="6806" y="1664"/>
                </a:lnTo>
                <a:lnTo>
                  <a:pt x="6806" y="1660"/>
                </a:lnTo>
                <a:lnTo>
                  <a:pt x="6806" y="1654"/>
                </a:lnTo>
                <a:lnTo>
                  <a:pt x="6810" y="1656"/>
                </a:lnTo>
                <a:lnTo>
                  <a:pt x="6814" y="1658"/>
                </a:lnTo>
                <a:lnTo>
                  <a:pt x="6820" y="1658"/>
                </a:lnTo>
                <a:lnTo>
                  <a:pt x="6826" y="1656"/>
                </a:lnTo>
                <a:lnTo>
                  <a:pt x="6832" y="1652"/>
                </a:lnTo>
                <a:lnTo>
                  <a:pt x="6834" y="1650"/>
                </a:lnTo>
                <a:lnTo>
                  <a:pt x="6832" y="1646"/>
                </a:lnTo>
                <a:lnTo>
                  <a:pt x="6830" y="1644"/>
                </a:lnTo>
                <a:lnTo>
                  <a:pt x="6828" y="1642"/>
                </a:lnTo>
                <a:lnTo>
                  <a:pt x="6826" y="1640"/>
                </a:lnTo>
                <a:lnTo>
                  <a:pt x="6830" y="1638"/>
                </a:lnTo>
                <a:lnTo>
                  <a:pt x="6836" y="1638"/>
                </a:lnTo>
                <a:lnTo>
                  <a:pt x="6844" y="1634"/>
                </a:lnTo>
                <a:lnTo>
                  <a:pt x="6850" y="1630"/>
                </a:lnTo>
                <a:lnTo>
                  <a:pt x="6854" y="1624"/>
                </a:lnTo>
                <a:lnTo>
                  <a:pt x="6856" y="1620"/>
                </a:lnTo>
                <a:lnTo>
                  <a:pt x="6862" y="1610"/>
                </a:lnTo>
                <a:lnTo>
                  <a:pt x="6866" y="1608"/>
                </a:lnTo>
                <a:lnTo>
                  <a:pt x="6870" y="1610"/>
                </a:lnTo>
                <a:lnTo>
                  <a:pt x="6874" y="1612"/>
                </a:lnTo>
                <a:lnTo>
                  <a:pt x="6878" y="1610"/>
                </a:lnTo>
                <a:lnTo>
                  <a:pt x="6880" y="1602"/>
                </a:lnTo>
                <a:lnTo>
                  <a:pt x="6884" y="1594"/>
                </a:lnTo>
                <a:lnTo>
                  <a:pt x="6888" y="1592"/>
                </a:lnTo>
                <a:lnTo>
                  <a:pt x="6892" y="1592"/>
                </a:lnTo>
                <a:lnTo>
                  <a:pt x="6898" y="1592"/>
                </a:lnTo>
                <a:lnTo>
                  <a:pt x="6902" y="1590"/>
                </a:lnTo>
                <a:lnTo>
                  <a:pt x="6906" y="1586"/>
                </a:lnTo>
                <a:lnTo>
                  <a:pt x="6910" y="1582"/>
                </a:lnTo>
                <a:lnTo>
                  <a:pt x="6912" y="1580"/>
                </a:lnTo>
                <a:lnTo>
                  <a:pt x="6916" y="1582"/>
                </a:lnTo>
                <a:lnTo>
                  <a:pt x="6920" y="1582"/>
                </a:lnTo>
                <a:lnTo>
                  <a:pt x="6922" y="1580"/>
                </a:lnTo>
                <a:lnTo>
                  <a:pt x="6926" y="1576"/>
                </a:lnTo>
                <a:lnTo>
                  <a:pt x="6928" y="1572"/>
                </a:lnTo>
                <a:lnTo>
                  <a:pt x="6930" y="1570"/>
                </a:lnTo>
                <a:lnTo>
                  <a:pt x="6934" y="1570"/>
                </a:lnTo>
                <a:lnTo>
                  <a:pt x="6938" y="1570"/>
                </a:lnTo>
                <a:lnTo>
                  <a:pt x="6942" y="1568"/>
                </a:lnTo>
                <a:lnTo>
                  <a:pt x="6946" y="1558"/>
                </a:lnTo>
                <a:lnTo>
                  <a:pt x="6954" y="1544"/>
                </a:lnTo>
                <a:lnTo>
                  <a:pt x="6960" y="1538"/>
                </a:lnTo>
                <a:lnTo>
                  <a:pt x="6968" y="1530"/>
                </a:lnTo>
                <a:lnTo>
                  <a:pt x="6974" y="1526"/>
                </a:lnTo>
                <a:lnTo>
                  <a:pt x="6976" y="1524"/>
                </a:lnTo>
                <a:lnTo>
                  <a:pt x="6976" y="1520"/>
                </a:lnTo>
                <a:lnTo>
                  <a:pt x="6974" y="1520"/>
                </a:lnTo>
                <a:lnTo>
                  <a:pt x="6968" y="1514"/>
                </a:lnTo>
                <a:lnTo>
                  <a:pt x="6964" y="1512"/>
                </a:lnTo>
                <a:lnTo>
                  <a:pt x="6962" y="1506"/>
                </a:lnTo>
                <a:lnTo>
                  <a:pt x="6960" y="1502"/>
                </a:lnTo>
                <a:lnTo>
                  <a:pt x="6962" y="1498"/>
                </a:lnTo>
                <a:lnTo>
                  <a:pt x="6966" y="1492"/>
                </a:lnTo>
                <a:lnTo>
                  <a:pt x="6972" y="1486"/>
                </a:lnTo>
                <a:lnTo>
                  <a:pt x="6974" y="1480"/>
                </a:lnTo>
                <a:lnTo>
                  <a:pt x="6976" y="1474"/>
                </a:lnTo>
                <a:lnTo>
                  <a:pt x="6978" y="1468"/>
                </a:lnTo>
                <a:lnTo>
                  <a:pt x="6980" y="1464"/>
                </a:lnTo>
                <a:lnTo>
                  <a:pt x="6982" y="1462"/>
                </a:lnTo>
                <a:lnTo>
                  <a:pt x="6986" y="1460"/>
                </a:lnTo>
                <a:lnTo>
                  <a:pt x="6992" y="1460"/>
                </a:lnTo>
                <a:lnTo>
                  <a:pt x="6994" y="1458"/>
                </a:lnTo>
                <a:lnTo>
                  <a:pt x="6994" y="1456"/>
                </a:lnTo>
                <a:lnTo>
                  <a:pt x="6998" y="1450"/>
                </a:lnTo>
                <a:lnTo>
                  <a:pt x="7004" y="1444"/>
                </a:lnTo>
                <a:lnTo>
                  <a:pt x="7022" y="1430"/>
                </a:lnTo>
                <a:lnTo>
                  <a:pt x="7026" y="1428"/>
                </a:lnTo>
                <a:lnTo>
                  <a:pt x="7028" y="1430"/>
                </a:lnTo>
                <a:lnTo>
                  <a:pt x="7030" y="1434"/>
                </a:lnTo>
                <a:lnTo>
                  <a:pt x="7032" y="1436"/>
                </a:lnTo>
                <a:lnTo>
                  <a:pt x="7034" y="1438"/>
                </a:lnTo>
                <a:lnTo>
                  <a:pt x="7038" y="1438"/>
                </a:lnTo>
                <a:lnTo>
                  <a:pt x="7042" y="1436"/>
                </a:lnTo>
                <a:lnTo>
                  <a:pt x="7048" y="1434"/>
                </a:lnTo>
                <a:lnTo>
                  <a:pt x="7054" y="1432"/>
                </a:lnTo>
                <a:lnTo>
                  <a:pt x="7062" y="1434"/>
                </a:lnTo>
                <a:lnTo>
                  <a:pt x="7072" y="1434"/>
                </a:lnTo>
                <a:lnTo>
                  <a:pt x="7076" y="1434"/>
                </a:lnTo>
                <a:lnTo>
                  <a:pt x="7082" y="1432"/>
                </a:lnTo>
                <a:lnTo>
                  <a:pt x="7092" y="1434"/>
                </a:lnTo>
                <a:lnTo>
                  <a:pt x="7098" y="1438"/>
                </a:lnTo>
                <a:lnTo>
                  <a:pt x="7102" y="1440"/>
                </a:lnTo>
                <a:lnTo>
                  <a:pt x="7112" y="1444"/>
                </a:lnTo>
                <a:lnTo>
                  <a:pt x="7122" y="1448"/>
                </a:lnTo>
                <a:lnTo>
                  <a:pt x="7126" y="1450"/>
                </a:lnTo>
                <a:lnTo>
                  <a:pt x="7126" y="1454"/>
                </a:lnTo>
                <a:lnTo>
                  <a:pt x="7126" y="1462"/>
                </a:lnTo>
                <a:lnTo>
                  <a:pt x="7124" y="1472"/>
                </a:lnTo>
                <a:lnTo>
                  <a:pt x="7124" y="1480"/>
                </a:lnTo>
                <a:lnTo>
                  <a:pt x="7126" y="1484"/>
                </a:lnTo>
                <a:lnTo>
                  <a:pt x="7130" y="1486"/>
                </a:lnTo>
                <a:lnTo>
                  <a:pt x="7130" y="1490"/>
                </a:lnTo>
                <a:lnTo>
                  <a:pt x="7128" y="1494"/>
                </a:lnTo>
                <a:lnTo>
                  <a:pt x="7124" y="1494"/>
                </a:lnTo>
                <a:lnTo>
                  <a:pt x="7118" y="1494"/>
                </a:lnTo>
                <a:lnTo>
                  <a:pt x="7106" y="1496"/>
                </a:lnTo>
                <a:lnTo>
                  <a:pt x="7100" y="1498"/>
                </a:lnTo>
                <a:lnTo>
                  <a:pt x="7096" y="1502"/>
                </a:lnTo>
                <a:lnTo>
                  <a:pt x="7090" y="1512"/>
                </a:lnTo>
                <a:lnTo>
                  <a:pt x="7082" y="1526"/>
                </a:lnTo>
                <a:lnTo>
                  <a:pt x="7076" y="1532"/>
                </a:lnTo>
                <a:lnTo>
                  <a:pt x="7066" y="1540"/>
                </a:lnTo>
                <a:lnTo>
                  <a:pt x="7058" y="1546"/>
                </a:lnTo>
                <a:lnTo>
                  <a:pt x="7052" y="1550"/>
                </a:lnTo>
                <a:lnTo>
                  <a:pt x="7050" y="1554"/>
                </a:lnTo>
                <a:lnTo>
                  <a:pt x="7050" y="1556"/>
                </a:lnTo>
                <a:lnTo>
                  <a:pt x="7050" y="1558"/>
                </a:lnTo>
                <a:lnTo>
                  <a:pt x="7044" y="1560"/>
                </a:lnTo>
                <a:lnTo>
                  <a:pt x="7038" y="1562"/>
                </a:lnTo>
                <a:lnTo>
                  <a:pt x="7034" y="1566"/>
                </a:lnTo>
                <a:lnTo>
                  <a:pt x="7030" y="1572"/>
                </a:lnTo>
                <a:lnTo>
                  <a:pt x="7028" y="1576"/>
                </a:lnTo>
                <a:lnTo>
                  <a:pt x="7026" y="1578"/>
                </a:lnTo>
                <a:lnTo>
                  <a:pt x="7024" y="1576"/>
                </a:lnTo>
                <a:lnTo>
                  <a:pt x="7020" y="1576"/>
                </a:lnTo>
                <a:lnTo>
                  <a:pt x="7016" y="1578"/>
                </a:lnTo>
                <a:lnTo>
                  <a:pt x="7014" y="1582"/>
                </a:lnTo>
                <a:lnTo>
                  <a:pt x="7010" y="1586"/>
                </a:lnTo>
                <a:lnTo>
                  <a:pt x="7008" y="1588"/>
                </a:lnTo>
                <a:lnTo>
                  <a:pt x="7006" y="1588"/>
                </a:lnTo>
                <a:lnTo>
                  <a:pt x="7004" y="1588"/>
                </a:lnTo>
                <a:lnTo>
                  <a:pt x="7002" y="1590"/>
                </a:lnTo>
                <a:lnTo>
                  <a:pt x="7002" y="1596"/>
                </a:lnTo>
                <a:lnTo>
                  <a:pt x="7002" y="1602"/>
                </a:lnTo>
                <a:lnTo>
                  <a:pt x="7002" y="1606"/>
                </a:lnTo>
                <a:lnTo>
                  <a:pt x="6998" y="1610"/>
                </a:lnTo>
                <a:lnTo>
                  <a:pt x="6996" y="1610"/>
                </a:lnTo>
                <a:lnTo>
                  <a:pt x="6992" y="1612"/>
                </a:lnTo>
                <a:lnTo>
                  <a:pt x="6984" y="1610"/>
                </a:lnTo>
                <a:lnTo>
                  <a:pt x="6978" y="1608"/>
                </a:lnTo>
                <a:lnTo>
                  <a:pt x="6976" y="1610"/>
                </a:lnTo>
                <a:lnTo>
                  <a:pt x="6976" y="1612"/>
                </a:lnTo>
                <a:lnTo>
                  <a:pt x="6974" y="1616"/>
                </a:lnTo>
                <a:lnTo>
                  <a:pt x="6972" y="1622"/>
                </a:lnTo>
                <a:lnTo>
                  <a:pt x="6964" y="1632"/>
                </a:lnTo>
                <a:lnTo>
                  <a:pt x="6960" y="1638"/>
                </a:lnTo>
                <a:lnTo>
                  <a:pt x="6958" y="1646"/>
                </a:lnTo>
                <a:lnTo>
                  <a:pt x="6960" y="1654"/>
                </a:lnTo>
                <a:lnTo>
                  <a:pt x="6962" y="1664"/>
                </a:lnTo>
                <a:lnTo>
                  <a:pt x="6966" y="1672"/>
                </a:lnTo>
                <a:lnTo>
                  <a:pt x="6966" y="1678"/>
                </a:lnTo>
                <a:lnTo>
                  <a:pt x="6966" y="1680"/>
                </a:lnTo>
                <a:lnTo>
                  <a:pt x="6964" y="1684"/>
                </a:lnTo>
                <a:lnTo>
                  <a:pt x="6962" y="1686"/>
                </a:lnTo>
                <a:lnTo>
                  <a:pt x="6962" y="1690"/>
                </a:lnTo>
                <a:lnTo>
                  <a:pt x="6966" y="1696"/>
                </a:lnTo>
                <a:lnTo>
                  <a:pt x="6972" y="1704"/>
                </a:lnTo>
                <a:lnTo>
                  <a:pt x="6978" y="1710"/>
                </a:lnTo>
                <a:lnTo>
                  <a:pt x="6978" y="1714"/>
                </a:lnTo>
                <a:lnTo>
                  <a:pt x="6978" y="1716"/>
                </a:lnTo>
                <a:lnTo>
                  <a:pt x="6976" y="1716"/>
                </a:lnTo>
                <a:lnTo>
                  <a:pt x="6972" y="1718"/>
                </a:lnTo>
                <a:lnTo>
                  <a:pt x="6970" y="1720"/>
                </a:lnTo>
                <a:lnTo>
                  <a:pt x="6970" y="1724"/>
                </a:lnTo>
                <a:lnTo>
                  <a:pt x="6972" y="1732"/>
                </a:lnTo>
                <a:lnTo>
                  <a:pt x="6972" y="1740"/>
                </a:lnTo>
                <a:lnTo>
                  <a:pt x="6968" y="1762"/>
                </a:lnTo>
                <a:lnTo>
                  <a:pt x="6964" y="1772"/>
                </a:lnTo>
                <a:lnTo>
                  <a:pt x="6964" y="1780"/>
                </a:lnTo>
                <a:lnTo>
                  <a:pt x="6966" y="1782"/>
                </a:lnTo>
                <a:lnTo>
                  <a:pt x="6970" y="1784"/>
                </a:lnTo>
                <a:lnTo>
                  <a:pt x="6982" y="1788"/>
                </a:lnTo>
                <a:lnTo>
                  <a:pt x="7006" y="1792"/>
                </a:lnTo>
                <a:lnTo>
                  <a:pt x="7012" y="1796"/>
                </a:lnTo>
                <a:lnTo>
                  <a:pt x="7014" y="1798"/>
                </a:lnTo>
                <a:lnTo>
                  <a:pt x="7012" y="1802"/>
                </a:lnTo>
                <a:lnTo>
                  <a:pt x="7012" y="1810"/>
                </a:lnTo>
                <a:lnTo>
                  <a:pt x="7014" y="1818"/>
                </a:lnTo>
                <a:lnTo>
                  <a:pt x="7016" y="1820"/>
                </a:lnTo>
                <a:lnTo>
                  <a:pt x="7018" y="1822"/>
                </a:lnTo>
                <a:lnTo>
                  <a:pt x="7020" y="1820"/>
                </a:lnTo>
                <a:lnTo>
                  <a:pt x="7024" y="1818"/>
                </a:lnTo>
                <a:lnTo>
                  <a:pt x="7030" y="1812"/>
                </a:lnTo>
                <a:lnTo>
                  <a:pt x="7036" y="1812"/>
                </a:lnTo>
                <a:lnTo>
                  <a:pt x="7038" y="1812"/>
                </a:lnTo>
                <a:lnTo>
                  <a:pt x="7040" y="1814"/>
                </a:lnTo>
                <a:lnTo>
                  <a:pt x="7038" y="1818"/>
                </a:lnTo>
                <a:lnTo>
                  <a:pt x="7036" y="1822"/>
                </a:lnTo>
                <a:lnTo>
                  <a:pt x="7032" y="1830"/>
                </a:lnTo>
                <a:lnTo>
                  <a:pt x="7030" y="1832"/>
                </a:lnTo>
                <a:lnTo>
                  <a:pt x="7036" y="1832"/>
                </a:lnTo>
                <a:lnTo>
                  <a:pt x="7050" y="1824"/>
                </a:lnTo>
                <a:lnTo>
                  <a:pt x="7060" y="1822"/>
                </a:lnTo>
                <a:lnTo>
                  <a:pt x="7074" y="1820"/>
                </a:lnTo>
                <a:lnTo>
                  <a:pt x="7092" y="1816"/>
                </a:lnTo>
                <a:lnTo>
                  <a:pt x="7122" y="1806"/>
                </a:lnTo>
                <a:lnTo>
                  <a:pt x="7132" y="1802"/>
                </a:lnTo>
                <a:lnTo>
                  <a:pt x="7138" y="1800"/>
                </a:lnTo>
                <a:lnTo>
                  <a:pt x="7144" y="1802"/>
                </a:lnTo>
                <a:lnTo>
                  <a:pt x="7146" y="1802"/>
                </a:lnTo>
                <a:lnTo>
                  <a:pt x="7150" y="1804"/>
                </a:lnTo>
                <a:lnTo>
                  <a:pt x="7154" y="1798"/>
                </a:lnTo>
                <a:lnTo>
                  <a:pt x="7160" y="1794"/>
                </a:lnTo>
                <a:lnTo>
                  <a:pt x="7164" y="1794"/>
                </a:lnTo>
                <a:lnTo>
                  <a:pt x="7168" y="1796"/>
                </a:lnTo>
                <a:lnTo>
                  <a:pt x="7174" y="1794"/>
                </a:lnTo>
                <a:lnTo>
                  <a:pt x="7182" y="1792"/>
                </a:lnTo>
                <a:lnTo>
                  <a:pt x="7190" y="1788"/>
                </a:lnTo>
                <a:lnTo>
                  <a:pt x="7196" y="1788"/>
                </a:lnTo>
                <a:lnTo>
                  <a:pt x="7206" y="1788"/>
                </a:lnTo>
                <a:lnTo>
                  <a:pt x="7216" y="1788"/>
                </a:lnTo>
                <a:lnTo>
                  <a:pt x="7222" y="1786"/>
                </a:lnTo>
                <a:lnTo>
                  <a:pt x="7230" y="1784"/>
                </a:lnTo>
                <a:lnTo>
                  <a:pt x="7234" y="1786"/>
                </a:lnTo>
                <a:lnTo>
                  <a:pt x="7240" y="1786"/>
                </a:lnTo>
                <a:lnTo>
                  <a:pt x="7250" y="1780"/>
                </a:lnTo>
                <a:lnTo>
                  <a:pt x="7258" y="1772"/>
                </a:lnTo>
                <a:lnTo>
                  <a:pt x="7262" y="1772"/>
                </a:lnTo>
                <a:lnTo>
                  <a:pt x="7264" y="1772"/>
                </a:lnTo>
                <a:lnTo>
                  <a:pt x="7266" y="1774"/>
                </a:lnTo>
                <a:lnTo>
                  <a:pt x="7262" y="1776"/>
                </a:lnTo>
                <a:lnTo>
                  <a:pt x="7260" y="1778"/>
                </a:lnTo>
                <a:lnTo>
                  <a:pt x="7262" y="1784"/>
                </a:lnTo>
                <a:lnTo>
                  <a:pt x="7264" y="1788"/>
                </a:lnTo>
                <a:lnTo>
                  <a:pt x="7262" y="1788"/>
                </a:lnTo>
                <a:lnTo>
                  <a:pt x="7258" y="1786"/>
                </a:lnTo>
                <a:lnTo>
                  <a:pt x="7254" y="1786"/>
                </a:lnTo>
                <a:lnTo>
                  <a:pt x="7256" y="1792"/>
                </a:lnTo>
                <a:lnTo>
                  <a:pt x="7262" y="1798"/>
                </a:lnTo>
                <a:lnTo>
                  <a:pt x="7266" y="1798"/>
                </a:lnTo>
                <a:lnTo>
                  <a:pt x="7268" y="1798"/>
                </a:lnTo>
                <a:lnTo>
                  <a:pt x="7272" y="1804"/>
                </a:lnTo>
                <a:lnTo>
                  <a:pt x="7276" y="1806"/>
                </a:lnTo>
                <a:lnTo>
                  <a:pt x="7282" y="1808"/>
                </a:lnTo>
                <a:lnTo>
                  <a:pt x="7292" y="1808"/>
                </a:lnTo>
                <a:lnTo>
                  <a:pt x="7302" y="1808"/>
                </a:lnTo>
                <a:lnTo>
                  <a:pt x="7308" y="1810"/>
                </a:lnTo>
                <a:lnTo>
                  <a:pt x="7310" y="1812"/>
                </a:lnTo>
                <a:lnTo>
                  <a:pt x="7312" y="1816"/>
                </a:lnTo>
                <a:lnTo>
                  <a:pt x="7316" y="1818"/>
                </a:lnTo>
                <a:lnTo>
                  <a:pt x="7322" y="1820"/>
                </a:lnTo>
                <a:lnTo>
                  <a:pt x="7326" y="1820"/>
                </a:lnTo>
                <a:lnTo>
                  <a:pt x="7326" y="1822"/>
                </a:lnTo>
                <a:lnTo>
                  <a:pt x="7326" y="1824"/>
                </a:lnTo>
                <a:lnTo>
                  <a:pt x="7322" y="1828"/>
                </a:lnTo>
                <a:lnTo>
                  <a:pt x="7318" y="1828"/>
                </a:lnTo>
                <a:lnTo>
                  <a:pt x="7294" y="1820"/>
                </a:lnTo>
                <a:lnTo>
                  <a:pt x="7286" y="1820"/>
                </a:lnTo>
                <a:lnTo>
                  <a:pt x="7280" y="1820"/>
                </a:lnTo>
                <a:lnTo>
                  <a:pt x="7278" y="1824"/>
                </a:lnTo>
                <a:lnTo>
                  <a:pt x="7276" y="1826"/>
                </a:lnTo>
                <a:lnTo>
                  <a:pt x="7274" y="1830"/>
                </a:lnTo>
                <a:lnTo>
                  <a:pt x="7272" y="1832"/>
                </a:lnTo>
                <a:lnTo>
                  <a:pt x="7268" y="1834"/>
                </a:lnTo>
                <a:lnTo>
                  <a:pt x="7264" y="1832"/>
                </a:lnTo>
                <a:lnTo>
                  <a:pt x="7258" y="1830"/>
                </a:lnTo>
                <a:lnTo>
                  <a:pt x="7254" y="1830"/>
                </a:lnTo>
                <a:lnTo>
                  <a:pt x="7254" y="1834"/>
                </a:lnTo>
                <a:lnTo>
                  <a:pt x="7254" y="1836"/>
                </a:lnTo>
                <a:lnTo>
                  <a:pt x="7252" y="1840"/>
                </a:lnTo>
                <a:lnTo>
                  <a:pt x="7250" y="1840"/>
                </a:lnTo>
                <a:lnTo>
                  <a:pt x="7244" y="1838"/>
                </a:lnTo>
                <a:lnTo>
                  <a:pt x="7240" y="1834"/>
                </a:lnTo>
                <a:lnTo>
                  <a:pt x="7236" y="1834"/>
                </a:lnTo>
                <a:lnTo>
                  <a:pt x="7236" y="1836"/>
                </a:lnTo>
                <a:lnTo>
                  <a:pt x="7236" y="1838"/>
                </a:lnTo>
                <a:lnTo>
                  <a:pt x="7238" y="1846"/>
                </a:lnTo>
                <a:lnTo>
                  <a:pt x="7238" y="1850"/>
                </a:lnTo>
                <a:lnTo>
                  <a:pt x="7236" y="1854"/>
                </a:lnTo>
                <a:lnTo>
                  <a:pt x="7226" y="1858"/>
                </a:lnTo>
                <a:lnTo>
                  <a:pt x="7214" y="1858"/>
                </a:lnTo>
                <a:lnTo>
                  <a:pt x="7204" y="1858"/>
                </a:lnTo>
                <a:lnTo>
                  <a:pt x="7192" y="1854"/>
                </a:lnTo>
                <a:lnTo>
                  <a:pt x="7182" y="1848"/>
                </a:lnTo>
                <a:lnTo>
                  <a:pt x="7172" y="1846"/>
                </a:lnTo>
                <a:lnTo>
                  <a:pt x="7160" y="1846"/>
                </a:lnTo>
                <a:lnTo>
                  <a:pt x="7144" y="1842"/>
                </a:lnTo>
                <a:lnTo>
                  <a:pt x="7138" y="1842"/>
                </a:lnTo>
                <a:lnTo>
                  <a:pt x="7134" y="1842"/>
                </a:lnTo>
                <a:lnTo>
                  <a:pt x="7132" y="1844"/>
                </a:lnTo>
                <a:lnTo>
                  <a:pt x="7132" y="1846"/>
                </a:lnTo>
                <a:lnTo>
                  <a:pt x="7130" y="1850"/>
                </a:lnTo>
                <a:lnTo>
                  <a:pt x="7126" y="1852"/>
                </a:lnTo>
                <a:lnTo>
                  <a:pt x="7120" y="1852"/>
                </a:lnTo>
                <a:lnTo>
                  <a:pt x="7106" y="1850"/>
                </a:lnTo>
                <a:lnTo>
                  <a:pt x="7092" y="1852"/>
                </a:lnTo>
                <a:lnTo>
                  <a:pt x="7082" y="1856"/>
                </a:lnTo>
                <a:lnTo>
                  <a:pt x="7078" y="1858"/>
                </a:lnTo>
                <a:lnTo>
                  <a:pt x="7076" y="1862"/>
                </a:lnTo>
                <a:lnTo>
                  <a:pt x="7074" y="1864"/>
                </a:lnTo>
                <a:lnTo>
                  <a:pt x="7072" y="1866"/>
                </a:lnTo>
                <a:lnTo>
                  <a:pt x="7064" y="1868"/>
                </a:lnTo>
                <a:lnTo>
                  <a:pt x="7058" y="1872"/>
                </a:lnTo>
                <a:lnTo>
                  <a:pt x="7056" y="1874"/>
                </a:lnTo>
                <a:lnTo>
                  <a:pt x="7054" y="1880"/>
                </a:lnTo>
                <a:lnTo>
                  <a:pt x="7052" y="1890"/>
                </a:lnTo>
                <a:lnTo>
                  <a:pt x="7052" y="1898"/>
                </a:lnTo>
                <a:lnTo>
                  <a:pt x="7054" y="1904"/>
                </a:lnTo>
                <a:lnTo>
                  <a:pt x="7056" y="1912"/>
                </a:lnTo>
                <a:lnTo>
                  <a:pt x="7062" y="1920"/>
                </a:lnTo>
                <a:lnTo>
                  <a:pt x="7066" y="1928"/>
                </a:lnTo>
                <a:lnTo>
                  <a:pt x="7070" y="1930"/>
                </a:lnTo>
                <a:lnTo>
                  <a:pt x="7074" y="1932"/>
                </a:lnTo>
                <a:lnTo>
                  <a:pt x="7080" y="1930"/>
                </a:lnTo>
                <a:lnTo>
                  <a:pt x="7086" y="1928"/>
                </a:lnTo>
                <a:lnTo>
                  <a:pt x="7094" y="1924"/>
                </a:lnTo>
                <a:lnTo>
                  <a:pt x="7096" y="1924"/>
                </a:lnTo>
                <a:lnTo>
                  <a:pt x="7096" y="1928"/>
                </a:lnTo>
                <a:lnTo>
                  <a:pt x="7086" y="1956"/>
                </a:lnTo>
                <a:lnTo>
                  <a:pt x="7086" y="1964"/>
                </a:lnTo>
                <a:lnTo>
                  <a:pt x="7088" y="1972"/>
                </a:lnTo>
                <a:lnTo>
                  <a:pt x="7092" y="1986"/>
                </a:lnTo>
                <a:lnTo>
                  <a:pt x="7092" y="1992"/>
                </a:lnTo>
                <a:lnTo>
                  <a:pt x="7090" y="1998"/>
                </a:lnTo>
                <a:lnTo>
                  <a:pt x="7086" y="2004"/>
                </a:lnTo>
                <a:lnTo>
                  <a:pt x="7076" y="2008"/>
                </a:lnTo>
                <a:lnTo>
                  <a:pt x="7064" y="2012"/>
                </a:lnTo>
                <a:lnTo>
                  <a:pt x="7054" y="2010"/>
                </a:lnTo>
                <a:lnTo>
                  <a:pt x="7048" y="2008"/>
                </a:lnTo>
                <a:lnTo>
                  <a:pt x="7044" y="2002"/>
                </a:lnTo>
                <a:lnTo>
                  <a:pt x="7038" y="1990"/>
                </a:lnTo>
                <a:lnTo>
                  <a:pt x="7034" y="1984"/>
                </a:lnTo>
                <a:lnTo>
                  <a:pt x="7028" y="1980"/>
                </a:lnTo>
                <a:lnTo>
                  <a:pt x="7022" y="1976"/>
                </a:lnTo>
                <a:lnTo>
                  <a:pt x="7018" y="1974"/>
                </a:lnTo>
                <a:lnTo>
                  <a:pt x="7018" y="1970"/>
                </a:lnTo>
                <a:lnTo>
                  <a:pt x="7018" y="1968"/>
                </a:lnTo>
                <a:lnTo>
                  <a:pt x="7018" y="1966"/>
                </a:lnTo>
                <a:lnTo>
                  <a:pt x="7016" y="1964"/>
                </a:lnTo>
                <a:lnTo>
                  <a:pt x="7010" y="1966"/>
                </a:lnTo>
                <a:lnTo>
                  <a:pt x="6986" y="1974"/>
                </a:lnTo>
                <a:lnTo>
                  <a:pt x="6980" y="1978"/>
                </a:lnTo>
                <a:lnTo>
                  <a:pt x="6976" y="1980"/>
                </a:lnTo>
                <a:lnTo>
                  <a:pt x="6970" y="1992"/>
                </a:lnTo>
                <a:lnTo>
                  <a:pt x="6968" y="1996"/>
                </a:lnTo>
                <a:lnTo>
                  <a:pt x="6970" y="2002"/>
                </a:lnTo>
                <a:lnTo>
                  <a:pt x="6970" y="2006"/>
                </a:lnTo>
                <a:lnTo>
                  <a:pt x="6970" y="2008"/>
                </a:lnTo>
                <a:lnTo>
                  <a:pt x="6966" y="2012"/>
                </a:lnTo>
                <a:lnTo>
                  <a:pt x="6960" y="2018"/>
                </a:lnTo>
                <a:lnTo>
                  <a:pt x="6956" y="2022"/>
                </a:lnTo>
                <a:lnTo>
                  <a:pt x="6954" y="2026"/>
                </a:lnTo>
                <a:lnTo>
                  <a:pt x="6952" y="2038"/>
                </a:lnTo>
                <a:lnTo>
                  <a:pt x="6952" y="2048"/>
                </a:lnTo>
                <a:lnTo>
                  <a:pt x="6952" y="2070"/>
                </a:lnTo>
                <a:lnTo>
                  <a:pt x="6954" y="2084"/>
                </a:lnTo>
                <a:lnTo>
                  <a:pt x="6954" y="2088"/>
                </a:lnTo>
                <a:lnTo>
                  <a:pt x="6958" y="2094"/>
                </a:lnTo>
                <a:lnTo>
                  <a:pt x="6962" y="2100"/>
                </a:lnTo>
                <a:lnTo>
                  <a:pt x="6964" y="2108"/>
                </a:lnTo>
                <a:lnTo>
                  <a:pt x="6964" y="2120"/>
                </a:lnTo>
                <a:lnTo>
                  <a:pt x="6964" y="2124"/>
                </a:lnTo>
                <a:lnTo>
                  <a:pt x="6962" y="2124"/>
                </a:lnTo>
                <a:lnTo>
                  <a:pt x="6960" y="2126"/>
                </a:lnTo>
                <a:lnTo>
                  <a:pt x="6962" y="2134"/>
                </a:lnTo>
                <a:lnTo>
                  <a:pt x="6962" y="2136"/>
                </a:lnTo>
                <a:lnTo>
                  <a:pt x="6960" y="2138"/>
                </a:lnTo>
                <a:lnTo>
                  <a:pt x="6956" y="2142"/>
                </a:lnTo>
                <a:lnTo>
                  <a:pt x="6948" y="2142"/>
                </a:lnTo>
                <a:lnTo>
                  <a:pt x="6942" y="2142"/>
                </a:lnTo>
                <a:lnTo>
                  <a:pt x="6942" y="2140"/>
                </a:lnTo>
                <a:lnTo>
                  <a:pt x="6940" y="2140"/>
                </a:lnTo>
                <a:lnTo>
                  <a:pt x="6942" y="2134"/>
                </a:lnTo>
                <a:lnTo>
                  <a:pt x="6952" y="2122"/>
                </a:lnTo>
                <a:lnTo>
                  <a:pt x="6954" y="2118"/>
                </a:lnTo>
                <a:lnTo>
                  <a:pt x="6952" y="2118"/>
                </a:lnTo>
                <a:lnTo>
                  <a:pt x="6940" y="2130"/>
                </a:lnTo>
                <a:lnTo>
                  <a:pt x="6934" y="2138"/>
                </a:lnTo>
                <a:lnTo>
                  <a:pt x="6930" y="2138"/>
                </a:lnTo>
                <a:lnTo>
                  <a:pt x="6924" y="2138"/>
                </a:lnTo>
                <a:lnTo>
                  <a:pt x="6916" y="2138"/>
                </a:lnTo>
                <a:lnTo>
                  <a:pt x="6912" y="2140"/>
                </a:lnTo>
                <a:lnTo>
                  <a:pt x="6910" y="2142"/>
                </a:lnTo>
                <a:lnTo>
                  <a:pt x="6908" y="2148"/>
                </a:lnTo>
                <a:lnTo>
                  <a:pt x="6910" y="2152"/>
                </a:lnTo>
                <a:lnTo>
                  <a:pt x="6908" y="2158"/>
                </a:lnTo>
                <a:lnTo>
                  <a:pt x="6904" y="2162"/>
                </a:lnTo>
                <a:lnTo>
                  <a:pt x="6898" y="2168"/>
                </a:lnTo>
                <a:lnTo>
                  <a:pt x="6886" y="2174"/>
                </a:lnTo>
                <a:lnTo>
                  <a:pt x="6874" y="2176"/>
                </a:lnTo>
                <a:lnTo>
                  <a:pt x="6866" y="2176"/>
                </a:lnTo>
                <a:lnTo>
                  <a:pt x="6862" y="2174"/>
                </a:lnTo>
                <a:lnTo>
                  <a:pt x="6858" y="2170"/>
                </a:lnTo>
                <a:lnTo>
                  <a:pt x="6854" y="2166"/>
                </a:lnTo>
                <a:lnTo>
                  <a:pt x="6850" y="2154"/>
                </a:lnTo>
                <a:lnTo>
                  <a:pt x="6852" y="2154"/>
                </a:lnTo>
                <a:lnTo>
                  <a:pt x="6858" y="2158"/>
                </a:lnTo>
                <a:lnTo>
                  <a:pt x="6864" y="2162"/>
                </a:lnTo>
                <a:lnTo>
                  <a:pt x="6868" y="2162"/>
                </a:lnTo>
                <a:lnTo>
                  <a:pt x="6868" y="2160"/>
                </a:lnTo>
                <a:lnTo>
                  <a:pt x="6866" y="2158"/>
                </a:lnTo>
                <a:lnTo>
                  <a:pt x="6852" y="2150"/>
                </a:lnTo>
                <a:lnTo>
                  <a:pt x="6844" y="2146"/>
                </a:lnTo>
                <a:lnTo>
                  <a:pt x="6836" y="2146"/>
                </a:lnTo>
                <a:lnTo>
                  <a:pt x="6822" y="2148"/>
                </a:lnTo>
                <a:lnTo>
                  <a:pt x="6802" y="2152"/>
                </a:lnTo>
                <a:lnTo>
                  <a:pt x="6798" y="2156"/>
                </a:lnTo>
                <a:lnTo>
                  <a:pt x="6794" y="2158"/>
                </a:lnTo>
                <a:lnTo>
                  <a:pt x="6784" y="2162"/>
                </a:lnTo>
                <a:lnTo>
                  <a:pt x="6776" y="2164"/>
                </a:lnTo>
                <a:lnTo>
                  <a:pt x="6770" y="2168"/>
                </a:lnTo>
                <a:lnTo>
                  <a:pt x="6766" y="2172"/>
                </a:lnTo>
                <a:lnTo>
                  <a:pt x="6764" y="2176"/>
                </a:lnTo>
                <a:lnTo>
                  <a:pt x="6760" y="2178"/>
                </a:lnTo>
                <a:lnTo>
                  <a:pt x="6752" y="2182"/>
                </a:lnTo>
                <a:lnTo>
                  <a:pt x="6738" y="2186"/>
                </a:lnTo>
                <a:lnTo>
                  <a:pt x="6718" y="2192"/>
                </a:lnTo>
                <a:lnTo>
                  <a:pt x="6704" y="2198"/>
                </a:lnTo>
                <a:lnTo>
                  <a:pt x="6692" y="2202"/>
                </a:lnTo>
                <a:lnTo>
                  <a:pt x="6686" y="2202"/>
                </a:lnTo>
                <a:lnTo>
                  <a:pt x="6680" y="2202"/>
                </a:lnTo>
                <a:lnTo>
                  <a:pt x="6676" y="2200"/>
                </a:lnTo>
                <a:lnTo>
                  <a:pt x="6672" y="2196"/>
                </a:lnTo>
                <a:lnTo>
                  <a:pt x="6664" y="2188"/>
                </a:lnTo>
                <a:lnTo>
                  <a:pt x="6664" y="2192"/>
                </a:lnTo>
                <a:lnTo>
                  <a:pt x="6668" y="2200"/>
                </a:lnTo>
                <a:lnTo>
                  <a:pt x="6668" y="2202"/>
                </a:lnTo>
                <a:lnTo>
                  <a:pt x="6668" y="2204"/>
                </a:lnTo>
                <a:lnTo>
                  <a:pt x="6666" y="2206"/>
                </a:lnTo>
                <a:lnTo>
                  <a:pt x="6666" y="2208"/>
                </a:lnTo>
                <a:lnTo>
                  <a:pt x="6670" y="2208"/>
                </a:lnTo>
                <a:lnTo>
                  <a:pt x="6674" y="2206"/>
                </a:lnTo>
                <a:lnTo>
                  <a:pt x="6678" y="2206"/>
                </a:lnTo>
                <a:lnTo>
                  <a:pt x="6680" y="2206"/>
                </a:lnTo>
                <a:lnTo>
                  <a:pt x="6684" y="2210"/>
                </a:lnTo>
                <a:lnTo>
                  <a:pt x="6686" y="2208"/>
                </a:lnTo>
                <a:lnTo>
                  <a:pt x="6688" y="2208"/>
                </a:lnTo>
                <a:lnTo>
                  <a:pt x="6692" y="2208"/>
                </a:lnTo>
                <a:lnTo>
                  <a:pt x="6694" y="2210"/>
                </a:lnTo>
                <a:lnTo>
                  <a:pt x="6694" y="2218"/>
                </a:lnTo>
                <a:lnTo>
                  <a:pt x="6694" y="2220"/>
                </a:lnTo>
                <a:lnTo>
                  <a:pt x="6692" y="2220"/>
                </a:lnTo>
                <a:lnTo>
                  <a:pt x="6688" y="2218"/>
                </a:lnTo>
                <a:lnTo>
                  <a:pt x="6682" y="2216"/>
                </a:lnTo>
                <a:lnTo>
                  <a:pt x="6680" y="2214"/>
                </a:lnTo>
                <a:lnTo>
                  <a:pt x="6670" y="2212"/>
                </a:lnTo>
                <a:lnTo>
                  <a:pt x="6664" y="2210"/>
                </a:lnTo>
                <a:lnTo>
                  <a:pt x="6664" y="2208"/>
                </a:lnTo>
                <a:lnTo>
                  <a:pt x="6664" y="2204"/>
                </a:lnTo>
                <a:lnTo>
                  <a:pt x="6664" y="2200"/>
                </a:lnTo>
                <a:lnTo>
                  <a:pt x="6662" y="2198"/>
                </a:lnTo>
                <a:lnTo>
                  <a:pt x="6662" y="2194"/>
                </a:lnTo>
                <a:lnTo>
                  <a:pt x="6660" y="2188"/>
                </a:lnTo>
                <a:lnTo>
                  <a:pt x="6658" y="2188"/>
                </a:lnTo>
                <a:lnTo>
                  <a:pt x="6654" y="2190"/>
                </a:lnTo>
                <a:lnTo>
                  <a:pt x="6646" y="2190"/>
                </a:lnTo>
                <a:lnTo>
                  <a:pt x="6642" y="2188"/>
                </a:lnTo>
                <a:lnTo>
                  <a:pt x="6638" y="2184"/>
                </a:lnTo>
                <a:lnTo>
                  <a:pt x="6634" y="2178"/>
                </a:lnTo>
                <a:lnTo>
                  <a:pt x="6632" y="2174"/>
                </a:lnTo>
                <a:lnTo>
                  <a:pt x="6632" y="2172"/>
                </a:lnTo>
                <a:lnTo>
                  <a:pt x="6628" y="2172"/>
                </a:lnTo>
                <a:lnTo>
                  <a:pt x="6622" y="2172"/>
                </a:lnTo>
                <a:lnTo>
                  <a:pt x="6618" y="2170"/>
                </a:lnTo>
                <a:lnTo>
                  <a:pt x="6614" y="2168"/>
                </a:lnTo>
                <a:lnTo>
                  <a:pt x="6612" y="2168"/>
                </a:lnTo>
                <a:lnTo>
                  <a:pt x="6608" y="2172"/>
                </a:lnTo>
                <a:lnTo>
                  <a:pt x="6604" y="2178"/>
                </a:lnTo>
                <a:lnTo>
                  <a:pt x="6596" y="2184"/>
                </a:lnTo>
                <a:lnTo>
                  <a:pt x="6592" y="2186"/>
                </a:lnTo>
                <a:lnTo>
                  <a:pt x="6586" y="2188"/>
                </a:lnTo>
                <a:lnTo>
                  <a:pt x="6580" y="2188"/>
                </a:lnTo>
                <a:lnTo>
                  <a:pt x="6576" y="2190"/>
                </a:lnTo>
                <a:lnTo>
                  <a:pt x="6572" y="2198"/>
                </a:lnTo>
                <a:lnTo>
                  <a:pt x="6568" y="2202"/>
                </a:lnTo>
                <a:lnTo>
                  <a:pt x="6566" y="2202"/>
                </a:lnTo>
                <a:lnTo>
                  <a:pt x="6562" y="2200"/>
                </a:lnTo>
                <a:lnTo>
                  <a:pt x="6558" y="2198"/>
                </a:lnTo>
                <a:lnTo>
                  <a:pt x="6554" y="2198"/>
                </a:lnTo>
                <a:lnTo>
                  <a:pt x="6550" y="2198"/>
                </a:lnTo>
                <a:lnTo>
                  <a:pt x="6544" y="2200"/>
                </a:lnTo>
                <a:lnTo>
                  <a:pt x="6542" y="2200"/>
                </a:lnTo>
                <a:lnTo>
                  <a:pt x="6540" y="2198"/>
                </a:lnTo>
                <a:lnTo>
                  <a:pt x="6540" y="2196"/>
                </a:lnTo>
                <a:lnTo>
                  <a:pt x="6542" y="2194"/>
                </a:lnTo>
                <a:lnTo>
                  <a:pt x="6548" y="2190"/>
                </a:lnTo>
                <a:lnTo>
                  <a:pt x="6554" y="2186"/>
                </a:lnTo>
                <a:lnTo>
                  <a:pt x="6556" y="2184"/>
                </a:lnTo>
                <a:lnTo>
                  <a:pt x="6554" y="2182"/>
                </a:lnTo>
                <a:lnTo>
                  <a:pt x="6554" y="2180"/>
                </a:lnTo>
                <a:lnTo>
                  <a:pt x="6556" y="2176"/>
                </a:lnTo>
                <a:lnTo>
                  <a:pt x="6556" y="2174"/>
                </a:lnTo>
                <a:lnTo>
                  <a:pt x="6554" y="2174"/>
                </a:lnTo>
                <a:lnTo>
                  <a:pt x="6546" y="2176"/>
                </a:lnTo>
                <a:lnTo>
                  <a:pt x="6540" y="2178"/>
                </a:lnTo>
                <a:lnTo>
                  <a:pt x="6536" y="2178"/>
                </a:lnTo>
                <a:lnTo>
                  <a:pt x="6532" y="2178"/>
                </a:lnTo>
                <a:lnTo>
                  <a:pt x="6530" y="2176"/>
                </a:lnTo>
                <a:lnTo>
                  <a:pt x="6528" y="2172"/>
                </a:lnTo>
                <a:lnTo>
                  <a:pt x="6526" y="2172"/>
                </a:lnTo>
                <a:lnTo>
                  <a:pt x="6522" y="2172"/>
                </a:lnTo>
                <a:lnTo>
                  <a:pt x="6520" y="2174"/>
                </a:lnTo>
                <a:lnTo>
                  <a:pt x="6518" y="2172"/>
                </a:lnTo>
                <a:lnTo>
                  <a:pt x="6514" y="2168"/>
                </a:lnTo>
                <a:lnTo>
                  <a:pt x="6510" y="2168"/>
                </a:lnTo>
                <a:lnTo>
                  <a:pt x="6506" y="2168"/>
                </a:lnTo>
                <a:lnTo>
                  <a:pt x="6508" y="2166"/>
                </a:lnTo>
                <a:lnTo>
                  <a:pt x="6512" y="2162"/>
                </a:lnTo>
                <a:lnTo>
                  <a:pt x="6512" y="2158"/>
                </a:lnTo>
                <a:lnTo>
                  <a:pt x="6510" y="2156"/>
                </a:lnTo>
                <a:lnTo>
                  <a:pt x="6508" y="2150"/>
                </a:lnTo>
                <a:lnTo>
                  <a:pt x="6506" y="2150"/>
                </a:lnTo>
                <a:lnTo>
                  <a:pt x="6504" y="2150"/>
                </a:lnTo>
                <a:lnTo>
                  <a:pt x="6500" y="2150"/>
                </a:lnTo>
                <a:lnTo>
                  <a:pt x="6496" y="2148"/>
                </a:lnTo>
                <a:lnTo>
                  <a:pt x="6494" y="2148"/>
                </a:lnTo>
                <a:lnTo>
                  <a:pt x="6490" y="2148"/>
                </a:lnTo>
                <a:lnTo>
                  <a:pt x="6488" y="2148"/>
                </a:lnTo>
                <a:lnTo>
                  <a:pt x="6492" y="2142"/>
                </a:lnTo>
                <a:lnTo>
                  <a:pt x="6494" y="2142"/>
                </a:lnTo>
                <a:lnTo>
                  <a:pt x="6494" y="2144"/>
                </a:lnTo>
                <a:lnTo>
                  <a:pt x="6496" y="2144"/>
                </a:lnTo>
                <a:lnTo>
                  <a:pt x="6500" y="2146"/>
                </a:lnTo>
                <a:lnTo>
                  <a:pt x="6502" y="2144"/>
                </a:lnTo>
                <a:lnTo>
                  <a:pt x="6504" y="2144"/>
                </a:lnTo>
                <a:lnTo>
                  <a:pt x="6506" y="2144"/>
                </a:lnTo>
                <a:lnTo>
                  <a:pt x="6508" y="2146"/>
                </a:lnTo>
                <a:lnTo>
                  <a:pt x="6512" y="2144"/>
                </a:lnTo>
                <a:lnTo>
                  <a:pt x="6512" y="2142"/>
                </a:lnTo>
                <a:lnTo>
                  <a:pt x="6512" y="2140"/>
                </a:lnTo>
                <a:lnTo>
                  <a:pt x="6506" y="2134"/>
                </a:lnTo>
                <a:lnTo>
                  <a:pt x="6500" y="2132"/>
                </a:lnTo>
                <a:lnTo>
                  <a:pt x="6496" y="2134"/>
                </a:lnTo>
                <a:lnTo>
                  <a:pt x="6494" y="2134"/>
                </a:lnTo>
                <a:lnTo>
                  <a:pt x="6490" y="2132"/>
                </a:lnTo>
                <a:lnTo>
                  <a:pt x="6490" y="2130"/>
                </a:lnTo>
                <a:lnTo>
                  <a:pt x="6490" y="2128"/>
                </a:lnTo>
                <a:lnTo>
                  <a:pt x="6494" y="2124"/>
                </a:lnTo>
                <a:lnTo>
                  <a:pt x="6498" y="2122"/>
                </a:lnTo>
                <a:lnTo>
                  <a:pt x="6498" y="2120"/>
                </a:lnTo>
                <a:lnTo>
                  <a:pt x="6496" y="2118"/>
                </a:lnTo>
                <a:lnTo>
                  <a:pt x="6494" y="2114"/>
                </a:lnTo>
                <a:lnTo>
                  <a:pt x="6494" y="2112"/>
                </a:lnTo>
                <a:lnTo>
                  <a:pt x="6494" y="2110"/>
                </a:lnTo>
                <a:lnTo>
                  <a:pt x="6492" y="2106"/>
                </a:lnTo>
                <a:lnTo>
                  <a:pt x="6492" y="2104"/>
                </a:lnTo>
                <a:lnTo>
                  <a:pt x="6498" y="2102"/>
                </a:lnTo>
                <a:lnTo>
                  <a:pt x="6502" y="2100"/>
                </a:lnTo>
                <a:lnTo>
                  <a:pt x="6504" y="2098"/>
                </a:lnTo>
                <a:lnTo>
                  <a:pt x="6502" y="2096"/>
                </a:lnTo>
                <a:lnTo>
                  <a:pt x="6504" y="2094"/>
                </a:lnTo>
                <a:lnTo>
                  <a:pt x="6508" y="2092"/>
                </a:lnTo>
                <a:lnTo>
                  <a:pt x="6510" y="2090"/>
                </a:lnTo>
                <a:lnTo>
                  <a:pt x="6510" y="2088"/>
                </a:lnTo>
                <a:lnTo>
                  <a:pt x="6508" y="2086"/>
                </a:lnTo>
                <a:lnTo>
                  <a:pt x="6506" y="2082"/>
                </a:lnTo>
                <a:lnTo>
                  <a:pt x="6508" y="2082"/>
                </a:lnTo>
                <a:lnTo>
                  <a:pt x="6514" y="2084"/>
                </a:lnTo>
                <a:lnTo>
                  <a:pt x="6516" y="2084"/>
                </a:lnTo>
                <a:lnTo>
                  <a:pt x="6518" y="2084"/>
                </a:lnTo>
                <a:lnTo>
                  <a:pt x="6520" y="2080"/>
                </a:lnTo>
                <a:lnTo>
                  <a:pt x="6520" y="2078"/>
                </a:lnTo>
                <a:lnTo>
                  <a:pt x="6518" y="2068"/>
                </a:lnTo>
                <a:lnTo>
                  <a:pt x="6520" y="2060"/>
                </a:lnTo>
                <a:lnTo>
                  <a:pt x="6522" y="2056"/>
                </a:lnTo>
                <a:lnTo>
                  <a:pt x="6524" y="2056"/>
                </a:lnTo>
                <a:lnTo>
                  <a:pt x="6528" y="2056"/>
                </a:lnTo>
                <a:lnTo>
                  <a:pt x="6528" y="2058"/>
                </a:lnTo>
                <a:lnTo>
                  <a:pt x="6526" y="2062"/>
                </a:lnTo>
                <a:lnTo>
                  <a:pt x="6526" y="2064"/>
                </a:lnTo>
                <a:lnTo>
                  <a:pt x="6528" y="2066"/>
                </a:lnTo>
                <a:lnTo>
                  <a:pt x="6532" y="2068"/>
                </a:lnTo>
                <a:lnTo>
                  <a:pt x="6534" y="2066"/>
                </a:lnTo>
                <a:lnTo>
                  <a:pt x="6534" y="2064"/>
                </a:lnTo>
                <a:lnTo>
                  <a:pt x="6536" y="2064"/>
                </a:lnTo>
                <a:lnTo>
                  <a:pt x="6538" y="2064"/>
                </a:lnTo>
                <a:lnTo>
                  <a:pt x="6540" y="2064"/>
                </a:lnTo>
                <a:lnTo>
                  <a:pt x="6542" y="2060"/>
                </a:lnTo>
                <a:lnTo>
                  <a:pt x="6548" y="2050"/>
                </a:lnTo>
                <a:lnTo>
                  <a:pt x="6548" y="2046"/>
                </a:lnTo>
                <a:lnTo>
                  <a:pt x="6548" y="2044"/>
                </a:lnTo>
                <a:lnTo>
                  <a:pt x="6542" y="2042"/>
                </a:lnTo>
                <a:lnTo>
                  <a:pt x="6530" y="2042"/>
                </a:lnTo>
                <a:lnTo>
                  <a:pt x="6526" y="2040"/>
                </a:lnTo>
                <a:lnTo>
                  <a:pt x="6522" y="2040"/>
                </a:lnTo>
                <a:lnTo>
                  <a:pt x="6522" y="2038"/>
                </a:lnTo>
                <a:lnTo>
                  <a:pt x="6524" y="2036"/>
                </a:lnTo>
                <a:lnTo>
                  <a:pt x="6526" y="2030"/>
                </a:lnTo>
                <a:lnTo>
                  <a:pt x="6524" y="2026"/>
                </a:lnTo>
                <a:lnTo>
                  <a:pt x="6522" y="2022"/>
                </a:lnTo>
                <a:lnTo>
                  <a:pt x="6522" y="2018"/>
                </a:lnTo>
                <a:lnTo>
                  <a:pt x="6524" y="2008"/>
                </a:lnTo>
                <a:lnTo>
                  <a:pt x="6526" y="2004"/>
                </a:lnTo>
                <a:lnTo>
                  <a:pt x="6528" y="2002"/>
                </a:lnTo>
                <a:lnTo>
                  <a:pt x="6530" y="1998"/>
                </a:lnTo>
                <a:lnTo>
                  <a:pt x="6532" y="1994"/>
                </a:lnTo>
                <a:lnTo>
                  <a:pt x="6532" y="1988"/>
                </a:lnTo>
                <a:lnTo>
                  <a:pt x="6530" y="1980"/>
                </a:lnTo>
                <a:lnTo>
                  <a:pt x="6528" y="1976"/>
                </a:lnTo>
                <a:lnTo>
                  <a:pt x="6528" y="1974"/>
                </a:lnTo>
                <a:lnTo>
                  <a:pt x="6532" y="1968"/>
                </a:lnTo>
                <a:lnTo>
                  <a:pt x="6534" y="1966"/>
                </a:lnTo>
                <a:lnTo>
                  <a:pt x="6534" y="1964"/>
                </a:lnTo>
                <a:lnTo>
                  <a:pt x="6530" y="1964"/>
                </a:lnTo>
                <a:lnTo>
                  <a:pt x="6528" y="1966"/>
                </a:lnTo>
                <a:lnTo>
                  <a:pt x="6522" y="1970"/>
                </a:lnTo>
                <a:lnTo>
                  <a:pt x="6514" y="1974"/>
                </a:lnTo>
                <a:lnTo>
                  <a:pt x="6510" y="1974"/>
                </a:lnTo>
                <a:lnTo>
                  <a:pt x="6506" y="1978"/>
                </a:lnTo>
                <a:lnTo>
                  <a:pt x="6500" y="1988"/>
                </a:lnTo>
                <a:lnTo>
                  <a:pt x="6494" y="1994"/>
                </a:lnTo>
                <a:lnTo>
                  <a:pt x="6488" y="1998"/>
                </a:lnTo>
                <a:lnTo>
                  <a:pt x="6480" y="2002"/>
                </a:lnTo>
                <a:lnTo>
                  <a:pt x="6470" y="2002"/>
                </a:lnTo>
                <a:lnTo>
                  <a:pt x="6460" y="2004"/>
                </a:lnTo>
                <a:lnTo>
                  <a:pt x="6452" y="2006"/>
                </a:lnTo>
                <a:lnTo>
                  <a:pt x="6446" y="2012"/>
                </a:lnTo>
                <a:lnTo>
                  <a:pt x="6442" y="2018"/>
                </a:lnTo>
                <a:lnTo>
                  <a:pt x="6438" y="2026"/>
                </a:lnTo>
                <a:lnTo>
                  <a:pt x="6436" y="2034"/>
                </a:lnTo>
                <a:lnTo>
                  <a:pt x="6432" y="2054"/>
                </a:lnTo>
                <a:lnTo>
                  <a:pt x="6432" y="2070"/>
                </a:lnTo>
                <a:lnTo>
                  <a:pt x="6434" y="2080"/>
                </a:lnTo>
                <a:lnTo>
                  <a:pt x="6436" y="2088"/>
                </a:lnTo>
                <a:lnTo>
                  <a:pt x="6434" y="2096"/>
                </a:lnTo>
                <a:lnTo>
                  <a:pt x="6432" y="2102"/>
                </a:lnTo>
                <a:lnTo>
                  <a:pt x="6434" y="2104"/>
                </a:lnTo>
                <a:lnTo>
                  <a:pt x="6438" y="2106"/>
                </a:lnTo>
                <a:lnTo>
                  <a:pt x="6442" y="2110"/>
                </a:lnTo>
                <a:lnTo>
                  <a:pt x="6442" y="2108"/>
                </a:lnTo>
                <a:lnTo>
                  <a:pt x="6444" y="2104"/>
                </a:lnTo>
                <a:lnTo>
                  <a:pt x="6446" y="2106"/>
                </a:lnTo>
                <a:lnTo>
                  <a:pt x="6450" y="2108"/>
                </a:lnTo>
                <a:lnTo>
                  <a:pt x="6452" y="2110"/>
                </a:lnTo>
                <a:lnTo>
                  <a:pt x="6456" y="2114"/>
                </a:lnTo>
                <a:lnTo>
                  <a:pt x="6456" y="2122"/>
                </a:lnTo>
                <a:lnTo>
                  <a:pt x="6456" y="2128"/>
                </a:lnTo>
                <a:lnTo>
                  <a:pt x="6452" y="2126"/>
                </a:lnTo>
                <a:lnTo>
                  <a:pt x="6450" y="2124"/>
                </a:lnTo>
                <a:lnTo>
                  <a:pt x="6448" y="2128"/>
                </a:lnTo>
                <a:lnTo>
                  <a:pt x="6448" y="2132"/>
                </a:lnTo>
                <a:lnTo>
                  <a:pt x="6450" y="2132"/>
                </a:lnTo>
                <a:lnTo>
                  <a:pt x="6452" y="2130"/>
                </a:lnTo>
                <a:lnTo>
                  <a:pt x="6454" y="2130"/>
                </a:lnTo>
                <a:lnTo>
                  <a:pt x="6454" y="2142"/>
                </a:lnTo>
                <a:lnTo>
                  <a:pt x="6456" y="2148"/>
                </a:lnTo>
                <a:lnTo>
                  <a:pt x="6458" y="2154"/>
                </a:lnTo>
                <a:lnTo>
                  <a:pt x="6468" y="2164"/>
                </a:lnTo>
                <a:lnTo>
                  <a:pt x="6470" y="2168"/>
                </a:lnTo>
                <a:lnTo>
                  <a:pt x="6470" y="2170"/>
                </a:lnTo>
                <a:lnTo>
                  <a:pt x="6466" y="2172"/>
                </a:lnTo>
                <a:lnTo>
                  <a:pt x="6458" y="2172"/>
                </a:lnTo>
                <a:lnTo>
                  <a:pt x="6456" y="2174"/>
                </a:lnTo>
                <a:lnTo>
                  <a:pt x="6454" y="2178"/>
                </a:lnTo>
                <a:lnTo>
                  <a:pt x="6454" y="2180"/>
                </a:lnTo>
                <a:lnTo>
                  <a:pt x="6454" y="2182"/>
                </a:lnTo>
                <a:lnTo>
                  <a:pt x="6460" y="2180"/>
                </a:lnTo>
                <a:lnTo>
                  <a:pt x="6464" y="2180"/>
                </a:lnTo>
                <a:lnTo>
                  <a:pt x="6464" y="2184"/>
                </a:lnTo>
                <a:lnTo>
                  <a:pt x="6462" y="2186"/>
                </a:lnTo>
                <a:lnTo>
                  <a:pt x="6462" y="2188"/>
                </a:lnTo>
                <a:lnTo>
                  <a:pt x="6466" y="2192"/>
                </a:lnTo>
                <a:lnTo>
                  <a:pt x="6470" y="2194"/>
                </a:lnTo>
                <a:lnTo>
                  <a:pt x="6468" y="2196"/>
                </a:lnTo>
                <a:lnTo>
                  <a:pt x="6464" y="2198"/>
                </a:lnTo>
                <a:lnTo>
                  <a:pt x="6464" y="2200"/>
                </a:lnTo>
                <a:lnTo>
                  <a:pt x="6466" y="2202"/>
                </a:lnTo>
                <a:lnTo>
                  <a:pt x="6474" y="2204"/>
                </a:lnTo>
                <a:lnTo>
                  <a:pt x="6482" y="2206"/>
                </a:lnTo>
                <a:lnTo>
                  <a:pt x="6488" y="2212"/>
                </a:lnTo>
                <a:lnTo>
                  <a:pt x="6490" y="2214"/>
                </a:lnTo>
                <a:lnTo>
                  <a:pt x="6486" y="2212"/>
                </a:lnTo>
                <a:lnTo>
                  <a:pt x="6478" y="2208"/>
                </a:lnTo>
                <a:lnTo>
                  <a:pt x="6472" y="2208"/>
                </a:lnTo>
                <a:lnTo>
                  <a:pt x="6464" y="2208"/>
                </a:lnTo>
                <a:lnTo>
                  <a:pt x="6456" y="2206"/>
                </a:lnTo>
                <a:lnTo>
                  <a:pt x="6454" y="2206"/>
                </a:lnTo>
                <a:lnTo>
                  <a:pt x="6452" y="2208"/>
                </a:lnTo>
                <a:lnTo>
                  <a:pt x="6452" y="2216"/>
                </a:lnTo>
                <a:lnTo>
                  <a:pt x="6454" y="2228"/>
                </a:lnTo>
                <a:lnTo>
                  <a:pt x="6454" y="2232"/>
                </a:lnTo>
                <a:lnTo>
                  <a:pt x="6450" y="2236"/>
                </a:lnTo>
                <a:lnTo>
                  <a:pt x="6448" y="2236"/>
                </a:lnTo>
                <a:lnTo>
                  <a:pt x="6448" y="2232"/>
                </a:lnTo>
                <a:lnTo>
                  <a:pt x="6448" y="2226"/>
                </a:lnTo>
                <a:lnTo>
                  <a:pt x="6448" y="2224"/>
                </a:lnTo>
                <a:lnTo>
                  <a:pt x="6446" y="2222"/>
                </a:lnTo>
                <a:lnTo>
                  <a:pt x="6442" y="2222"/>
                </a:lnTo>
                <a:lnTo>
                  <a:pt x="6440" y="2224"/>
                </a:lnTo>
                <a:lnTo>
                  <a:pt x="6440" y="2228"/>
                </a:lnTo>
                <a:lnTo>
                  <a:pt x="6438" y="2232"/>
                </a:lnTo>
                <a:lnTo>
                  <a:pt x="6438" y="2234"/>
                </a:lnTo>
                <a:lnTo>
                  <a:pt x="6436" y="2232"/>
                </a:lnTo>
                <a:lnTo>
                  <a:pt x="6434" y="2230"/>
                </a:lnTo>
                <a:lnTo>
                  <a:pt x="6432" y="2226"/>
                </a:lnTo>
                <a:lnTo>
                  <a:pt x="6434" y="2222"/>
                </a:lnTo>
                <a:lnTo>
                  <a:pt x="6432" y="2220"/>
                </a:lnTo>
                <a:lnTo>
                  <a:pt x="6430" y="2218"/>
                </a:lnTo>
                <a:lnTo>
                  <a:pt x="6426" y="2216"/>
                </a:lnTo>
                <a:lnTo>
                  <a:pt x="6418" y="2216"/>
                </a:lnTo>
                <a:lnTo>
                  <a:pt x="6406" y="2216"/>
                </a:lnTo>
                <a:lnTo>
                  <a:pt x="6398" y="2218"/>
                </a:lnTo>
                <a:lnTo>
                  <a:pt x="6394" y="2222"/>
                </a:lnTo>
                <a:lnTo>
                  <a:pt x="6392" y="2230"/>
                </a:lnTo>
                <a:lnTo>
                  <a:pt x="6390" y="2234"/>
                </a:lnTo>
                <a:lnTo>
                  <a:pt x="6392" y="2236"/>
                </a:lnTo>
                <a:lnTo>
                  <a:pt x="6394" y="2238"/>
                </a:lnTo>
                <a:lnTo>
                  <a:pt x="6398" y="2240"/>
                </a:lnTo>
                <a:lnTo>
                  <a:pt x="6398" y="2242"/>
                </a:lnTo>
                <a:lnTo>
                  <a:pt x="6394" y="2244"/>
                </a:lnTo>
                <a:lnTo>
                  <a:pt x="6390" y="2242"/>
                </a:lnTo>
                <a:lnTo>
                  <a:pt x="6384" y="2234"/>
                </a:lnTo>
                <a:lnTo>
                  <a:pt x="6380" y="2232"/>
                </a:lnTo>
                <a:lnTo>
                  <a:pt x="6374" y="2230"/>
                </a:lnTo>
                <a:lnTo>
                  <a:pt x="6348" y="2234"/>
                </a:lnTo>
                <a:lnTo>
                  <a:pt x="6338" y="2238"/>
                </a:lnTo>
                <a:lnTo>
                  <a:pt x="6330" y="2240"/>
                </a:lnTo>
                <a:lnTo>
                  <a:pt x="6324" y="2244"/>
                </a:lnTo>
                <a:lnTo>
                  <a:pt x="6322" y="2248"/>
                </a:lnTo>
                <a:lnTo>
                  <a:pt x="6318" y="2252"/>
                </a:lnTo>
                <a:lnTo>
                  <a:pt x="6318" y="2254"/>
                </a:lnTo>
                <a:lnTo>
                  <a:pt x="6318" y="2258"/>
                </a:lnTo>
                <a:lnTo>
                  <a:pt x="6320" y="2258"/>
                </a:lnTo>
                <a:lnTo>
                  <a:pt x="6322" y="2258"/>
                </a:lnTo>
                <a:lnTo>
                  <a:pt x="6324" y="2260"/>
                </a:lnTo>
                <a:lnTo>
                  <a:pt x="6324" y="2264"/>
                </a:lnTo>
                <a:lnTo>
                  <a:pt x="6324" y="2266"/>
                </a:lnTo>
                <a:lnTo>
                  <a:pt x="6326" y="2268"/>
                </a:lnTo>
                <a:lnTo>
                  <a:pt x="6328" y="2268"/>
                </a:lnTo>
                <a:lnTo>
                  <a:pt x="6330" y="2270"/>
                </a:lnTo>
                <a:lnTo>
                  <a:pt x="6330" y="2276"/>
                </a:lnTo>
                <a:lnTo>
                  <a:pt x="6330" y="2280"/>
                </a:lnTo>
                <a:lnTo>
                  <a:pt x="6332" y="2282"/>
                </a:lnTo>
                <a:lnTo>
                  <a:pt x="6334" y="2284"/>
                </a:lnTo>
                <a:lnTo>
                  <a:pt x="6338" y="2286"/>
                </a:lnTo>
                <a:lnTo>
                  <a:pt x="6340" y="2288"/>
                </a:lnTo>
                <a:lnTo>
                  <a:pt x="6338" y="2292"/>
                </a:lnTo>
                <a:lnTo>
                  <a:pt x="6336" y="2298"/>
                </a:lnTo>
                <a:lnTo>
                  <a:pt x="6332" y="2300"/>
                </a:lnTo>
                <a:lnTo>
                  <a:pt x="6328" y="2304"/>
                </a:lnTo>
                <a:lnTo>
                  <a:pt x="6324" y="2304"/>
                </a:lnTo>
                <a:lnTo>
                  <a:pt x="6318" y="2304"/>
                </a:lnTo>
                <a:lnTo>
                  <a:pt x="6312" y="2298"/>
                </a:lnTo>
                <a:lnTo>
                  <a:pt x="6308" y="2292"/>
                </a:lnTo>
                <a:lnTo>
                  <a:pt x="6308" y="2288"/>
                </a:lnTo>
                <a:lnTo>
                  <a:pt x="6308" y="2286"/>
                </a:lnTo>
                <a:lnTo>
                  <a:pt x="6312" y="2282"/>
                </a:lnTo>
                <a:lnTo>
                  <a:pt x="6314" y="2280"/>
                </a:lnTo>
                <a:lnTo>
                  <a:pt x="6318" y="2278"/>
                </a:lnTo>
                <a:lnTo>
                  <a:pt x="6316" y="2276"/>
                </a:lnTo>
                <a:lnTo>
                  <a:pt x="6312" y="2272"/>
                </a:lnTo>
                <a:lnTo>
                  <a:pt x="6310" y="2272"/>
                </a:lnTo>
                <a:lnTo>
                  <a:pt x="6310" y="2270"/>
                </a:lnTo>
                <a:lnTo>
                  <a:pt x="6312" y="2264"/>
                </a:lnTo>
                <a:lnTo>
                  <a:pt x="6314" y="2260"/>
                </a:lnTo>
                <a:lnTo>
                  <a:pt x="6314" y="2258"/>
                </a:lnTo>
                <a:lnTo>
                  <a:pt x="6312" y="2258"/>
                </a:lnTo>
                <a:lnTo>
                  <a:pt x="6302" y="2262"/>
                </a:lnTo>
                <a:lnTo>
                  <a:pt x="6298" y="2262"/>
                </a:lnTo>
                <a:lnTo>
                  <a:pt x="6296" y="2262"/>
                </a:lnTo>
                <a:lnTo>
                  <a:pt x="6294" y="2272"/>
                </a:lnTo>
                <a:lnTo>
                  <a:pt x="6292" y="2286"/>
                </a:lnTo>
                <a:lnTo>
                  <a:pt x="6288" y="2294"/>
                </a:lnTo>
                <a:lnTo>
                  <a:pt x="6286" y="2304"/>
                </a:lnTo>
                <a:lnTo>
                  <a:pt x="6278" y="2316"/>
                </a:lnTo>
                <a:lnTo>
                  <a:pt x="6272" y="2320"/>
                </a:lnTo>
                <a:lnTo>
                  <a:pt x="6270" y="2322"/>
                </a:lnTo>
                <a:lnTo>
                  <a:pt x="6270" y="2324"/>
                </a:lnTo>
                <a:lnTo>
                  <a:pt x="6270" y="2328"/>
                </a:lnTo>
                <a:lnTo>
                  <a:pt x="6270" y="2330"/>
                </a:lnTo>
                <a:lnTo>
                  <a:pt x="6262" y="2332"/>
                </a:lnTo>
                <a:lnTo>
                  <a:pt x="6256" y="2334"/>
                </a:lnTo>
                <a:lnTo>
                  <a:pt x="6256" y="2336"/>
                </a:lnTo>
                <a:lnTo>
                  <a:pt x="6256" y="2338"/>
                </a:lnTo>
                <a:lnTo>
                  <a:pt x="6262" y="2340"/>
                </a:lnTo>
                <a:lnTo>
                  <a:pt x="6272" y="2342"/>
                </a:lnTo>
                <a:lnTo>
                  <a:pt x="6276" y="2344"/>
                </a:lnTo>
                <a:lnTo>
                  <a:pt x="6268" y="2346"/>
                </a:lnTo>
                <a:lnTo>
                  <a:pt x="6254" y="2344"/>
                </a:lnTo>
                <a:lnTo>
                  <a:pt x="6250" y="2344"/>
                </a:lnTo>
                <a:lnTo>
                  <a:pt x="6246" y="2346"/>
                </a:lnTo>
                <a:lnTo>
                  <a:pt x="6246" y="2348"/>
                </a:lnTo>
                <a:lnTo>
                  <a:pt x="6252" y="2352"/>
                </a:lnTo>
                <a:lnTo>
                  <a:pt x="6260" y="2354"/>
                </a:lnTo>
                <a:lnTo>
                  <a:pt x="6264" y="2354"/>
                </a:lnTo>
                <a:lnTo>
                  <a:pt x="6270" y="2352"/>
                </a:lnTo>
                <a:lnTo>
                  <a:pt x="6272" y="2354"/>
                </a:lnTo>
                <a:lnTo>
                  <a:pt x="6274" y="2356"/>
                </a:lnTo>
                <a:lnTo>
                  <a:pt x="6272" y="2356"/>
                </a:lnTo>
                <a:lnTo>
                  <a:pt x="6264" y="2358"/>
                </a:lnTo>
                <a:lnTo>
                  <a:pt x="6260" y="2360"/>
                </a:lnTo>
                <a:lnTo>
                  <a:pt x="6256" y="2358"/>
                </a:lnTo>
                <a:lnTo>
                  <a:pt x="6252" y="2356"/>
                </a:lnTo>
                <a:lnTo>
                  <a:pt x="6248" y="2356"/>
                </a:lnTo>
                <a:lnTo>
                  <a:pt x="6242" y="2356"/>
                </a:lnTo>
                <a:lnTo>
                  <a:pt x="6234" y="2360"/>
                </a:lnTo>
                <a:lnTo>
                  <a:pt x="6226" y="2366"/>
                </a:lnTo>
                <a:lnTo>
                  <a:pt x="6216" y="2372"/>
                </a:lnTo>
                <a:lnTo>
                  <a:pt x="6208" y="2374"/>
                </a:lnTo>
                <a:lnTo>
                  <a:pt x="6190" y="2378"/>
                </a:lnTo>
                <a:lnTo>
                  <a:pt x="6176" y="2382"/>
                </a:lnTo>
                <a:lnTo>
                  <a:pt x="6172" y="2384"/>
                </a:lnTo>
                <a:lnTo>
                  <a:pt x="6170" y="2388"/>
                </a:lnTo>
                <a:lnTo>
                  <a:pt x="6170" y="2390"/>
                </a:lnTo>
                <a:lnTo>
                  <a:pt x="6170" y="2396"/>
                </a:lnTo>
                <a:lnTo>
                  <a:pt x="6170" y="2402"/>
                </a:lnTo>
                <a:lnTo>
                  <a:pt x="6170" y="2408"/>
                </a:lnTo>
                <a:lnTo>
                  <a:pt x="6170" y="2410"/>
                </a:lnTo>
                <a:lnTo>
                  <a:pt x="6170" y="2414"/>
                </a:lnTo>
                <a:lnTo>
                  <a:pt x="6170" y="2416"/>
                </a:lnTo>
                <a:lnTo>
                  <a:pt x="6170" y="2418"/>
                </a:lnTo>
                <a:lnTo>
                  <a:pt x="6168" y="2420"/>
                </a:lnTo>
                <a:lnTo>
                  <a:pt x="6170" y="2424"/>
                </a:lnTo>
                <a:lnTo>
                  <a:pt x="6172" y="2426"/>
                </a:lnTo>
                <a:lnTo>
                  <a:pt x="6170" y="2428"/>
                </a:lnTo>
                <a:lnTo>
                  <a:pt x="6168" y="2428"/>
                </a:lnTo>
                <a:lnTo>
                  <a:pt x="6164" y="2432"/>
                </a:lnTo>
                <a:lnTo>
                  <a:pt x="6162" y="2436"/>
                </a:lnTo>
                <a:lnTo>
                  <a:pt x="6156" y="2438"/>
                </a:lnTo>
                <a:lnTo>
                  <a:pt x="6128" y="2448"/>
                </a:lnTo>
                <a:lnTo>
                  <a:pt x="6120" y="2454"/>
                </a:lnTo>
                <a:lnTo>
                  <a:pt x="6114" y="2458"/>
                </a:lnTo>
                <a:lnTo>
                  <a:pt x="6110" y="2460"/>
                </a:lnTo>
                <a:lnTo>
                  <a:pt x="6110" y="2464"/>
                </a:lnTo>
                <a:lnTo>
                  <a:pt x="6110" y="2466"/>
                </a:lnTo>
                <a:lnTo>
                  <a:pt x="6112" y="2468"/>
                </a:lnTo>
                <a:lnTo>
                  <a:pt x="6118" y="2470"/>
                </a:lnTo>
                <a:lnTo>
                  <a:pt x="6120" y="2472"/>
                </a:lnTo>
                <a:lnTo>
                  <a:pt x="6116" y="2474"/>
                </a:lnTo>
                <a:lnTo>
                  <a:pt x="6104" y="2480"/>
                </a:lnTo>
                <a:lnTo>
                  <a:pt x="6100" y="2480"/>
                </a:lnTo>
                <a:lnTo>
                  <a:pt x="6096" y="2480"/>
                </a:lnTo>
                <a:lnTo>
                  <a:pt x="6088" y="2478"/>
                </a:lnTo>
                <a:lnTo>
                  <a:pt x="6076" y="2476"/>
                </a:lnTo>
                <a:lnTo>
                  <a:pt x="6068" y="2476"/>
                </a:lnTo>
                <a:lnTo>
                  <a:pt x="6060" y="2478"/>
                </a:lnTo>
                <a:lnTo>
                  <a:pt x="6058" y="2476"/>
                </a:lnTo>
                <a:lnTo>
                  <a:pt x="6058" y="2474"/>
                </a:lnTo>
                <a:lnTo>
                  <a:pt x="6056" y="2466"/>
                </a:lnTo>
                <a:lnTo>
                  <a:pt x="6054" y="2458"/>
                </a:lnTo>
                <a:lnTo>
                  <a:pt x="6052" y="2456"/>
                </a:lnTo>
                <a:lnTo>
                  <a:pt x="6048" y="2456"/>
                </a:lnTo>
                <a:lnTo>
                  <a:pt x="6040" y="2458"/>
                </a:lnTo>
                <a:lnTo>
                  <a:pt x="6034" y="2456"/>
                </a:lnTo>
                <a:lnTo>
                  <a:pt x="6030" y="2456"/>
                </a:lnTo>
                <a:lnTo>
                  <a:pt x="6030" y="2460"/>
                </a:lnTo>
                <a:lnTo>
                  <a:pt x="6032" y="2464"/>
                </a:lnTo>
                <a:lnTo>
                  <a:pt x="6032" y="2470"/>
                </a:lnTo>
                <a:lnTo>
                  <a:pt x="6032" y="2474"/>
                </a:lnTo>
                <a:lnTo>
                  <a:pt x="6036" y="2476"/>
                </a:lnTo>
                <a:lnTo>
                  <a:pt x="6040" y="2480"/>
                </a:lnTo>
                <a:lnTo>
                  <a:pt x="6042" y="2488"/>
                </a:lnTo>
                <a:lnTo>
                  <a:pt x="6044" y="2498"/>
                </a:lnTo>
                <a:lnTo>
                  <a:pt x="6044" y="2506"/>
                </a:lnTo>
                <a:lnTo>
                  <a:pt x="6044" y="2510"/>
                </a:lnTo>
                <a:lnTo>
                  <a:pt x="6044" y="2512"/>
                </a:lnTo>
                <a:lnTo>
                  <a:pt x="6046" y="2516"/>
                </a:lnTo>
                <a:lnTo>
                  <a:pt x="6048" y="2520"/>
                </a:lnTo>
                <a:lnTo>
                  <a:pt x="6042" y="2522"/>
                </a:lnTo>
                <a:lnTo>
                  <a:pt x="6036" y="2522"/>
                </a:lnTo>
                <a:lnTo>
                  <a:pt x="6034" y="2518"/>
                </a:lnTo>
                <a:lnTo>
                  <a:pt x="6032" y="2516"/>
                </a:lnTo>
                <a:lnTo>
                  <a:pt x="6030" y="2514"/>
                </a:lnTo>
                <a:lnTo>
                  <a:pt x="6028" y="2516"/>
                </a:lnTo>
                <a:lnTo>
                  <a:pt x="6026" y="2518"/>
                </a:lnTo>
                <a:lnTo>
                  <a:pt x="6022" y="2520"/>
                </a:lnTo>
                <a:lnTo>
                  <a:pt x="6018" y="2520"/>
                </a:lnTo>
                <a:lnTo>
                  <a:pt x="6016" y="2518"/>
                </a:lnTo>
                <a:lnTo>
                  <a:pt x="6014" y="2516"/>
                </a:lnTo>
                <a:lnTo>
                  <a:pt x="6010" y="2518"/>
                </a:lnTo>
                <a:lnTo>
                  <a:pt x="6002" y="2524"/>
                </a:lnTo>
                <a:lnTo>
                  <a:pt x="5998" y="2526"/>
                </a:lnTo>
                <a:lnTo>
                  <a:pt x="5994" y="2522"/>
                </a:lnTo>
                <a:lnTo>
                  <a:pt x="5988" y="2508"/>
                </a:lnTo>
                <a:lnTo>
                  <a:pt x="5982" y="2504"/>
                </a:lnTo>
                <a:lnTo>
                  <a:pt x="5980" y="2504"/>
                </a:lnTo>
                <a:lnTo>
                  <a:pt x="5976" y="2504"/>
                </a:lnTo>
                <a:lnTo>
                  <a:pt x="5970" y="2508"/>
                </a:lnTo>
                <a:lnTo>
                  <a:pt x="5966" y="2508"/>
                </a:lnTo>
                <a:lnTo>
                  <a:pt x="5964" y="2508"/>
                </a:lnTo>
                <a:lnTo>
                  <a:pt x="5964" y="2512"/>
                </a:lnTo>
                <a:lnTo>
                  <a:pt x="5962" y="2514"/>
                </a:lnTo>
                <a:lnTo>
                  <a:pt x="5960" y="2516"/>
                </a:lnTo>
                <a:lnTo>
                  <a:pt x="5956" y="2518"/>
                </a:lnTo>
                <a:lnTo>
                  <a:pt x="5950" y="2516"/>
                </a:lnTo>
                <a:lnTo>
                  <a:pt x="5946" y="2514"/>
                </a:lnTo>
                <a:lnTo>
                  <a:pt x="5944" y="2514"/>
                </a:lnTo>
                <a:lnTo>
                  <a:pt x="5942" y="2516"/>
                </a:lnTo>
                <a:lnTo>
                  <a:pt x="5934" y="2518"/>
                </a:lnTo>
                <a:lnTo>
                  <a:pt x="5924" y="2520"/>
                </a:lnTo>
                <a:lnTo>
                  <a:pt x="5918" y="2524"/>
                </a:lnTo>
                <a:lnTo>
                  <a:pt x="5914" y="2528"/>
                </a:lnTo>
                <a:lnTo>
                  <a:pt x="5914" y="2534"/>
                </a:lnTo>
                <a:lnTo>
                  <a:pt x="5916" y="2536"/>
                </a:lnTo>
                <a:lnTo>
                  <a:pt x="5920" y="2536"/>
                </a:lnTo>
                <a:lnTo>
                  <a:pt x="5924" y="2534"/>
                </a:lnTo>
                <a:lnTo>
                  <a:pt x="5928" y="2536"/>
                </a:lnTo>
                <a:lnTo>
                  <a:pt x="5930" y="2538"/>
                </a:lnTo>
                <a:lnTo>
                  <a:pt x="5926" y="2538"/>
                </a:lnTo>
                <a:lnTo>
                  <a:pt x="5922" y="2540"/>
                </a:lnTo>
                <a:lnTo>
                  <a:pt x="5922" y="2542"/>
                </a:lnTo>
                <a:lnTo>
                  <a:pt x="5924" y="2544"/>
                </a:lnTo>
                <a:lnTo>
                  <a:pt x="5926" y="2544"/>
                </a:lnTo>
                <a:lnTo>
                  <a:pt x="5930" y="2544"/>
                </a:lnTo>
                <a:lnTo>
                  <a:pt x="5934" y="2546"/>
                </a:lnTo>
                <a:lnTo>
                  <a:pt x="5934" y="2548"/>
                </a:lnTo>
                <a:lnTo>
                  <a:pt x="5932" y="2550"/>
                </a:lnTo>
                <a:lnTo>
                  <a:pt x="5924" y="2550"/>
                </a:lnTo>
                <a:lnTo>
                  <a:pt x="5918" y="2552"/>
                </a:lnTo>
                <a:lnTo>
                  <a:pt x="5918" y="2554"/>
                </a:lnTo>
                <a:lnTo>
                  <a:pt x="5920" y="2556"/>
                </a:lnTo>
                <a:lnTo>
                  <a:pt x="5928" y="2562"/>
                </a:lnTo>
                <a:lnTo>
                  <a:pt x="5930" y="2566"/>
                </a:lnTo>
                <a:lnTo>
                  <a:pt x="5932" y="2568"/>
                </a:lnTo>
                <a:lnTo>
                  <a:pt x="5938" y="2566"/>
                </a:lnTo>
                <a:lnTo>
                  <a:pt x="5942" y="2566"/>
                </a:lnTo>
                <a:lnTo>
                  <a:pt x="5950" y="2566"/>
                </a:lnTo>
                <a:lnTo>
                  <a:pt x="5964" y="2572"/>
                </a:lnTo>
                <a:lnTo>
                  <a:pt x="5972" y="2574"/>
                </a:lnTo>
                <a:lnTo>
                  <a:pt x="5976" y="2578"/>
                </a:lnTo>
                <a:lnTo>
                  <a:pt x="5980" y="2580"/>
                </a:lnTo>
                <a:lnTo>
                  <a:pt x="5986" y="2580"/>
                </a:lnTo>
                <a:lnTo>
                  <a:pt x="5990" y="2580"/>
                </a:lnTo>
                <a:lnTo>
                  <a:pt x="5990" y="2582"/>
                </a:lnTo>
                <a:lnTo>
                  <a:pt x="5992" y="2584"/>
                </a:lnTo>
                <a:lnTo>
                  <a:pt x="5998" y="2586"/>
                </a:lnTo>
                <a:lnTo>
                  <a:pt x="6004" y="2584"/>
                </a:lnTo>
                <a:lnTo>
                  <a:pt x="6006" y="2586"/>
                </a:lnTo>
                <a:lnTo>
                  <a:pt x="6008" y="2588"/>
                </a:lnTo>
                <a:lnTo>
                  <a:pt x="6008" y="2590"/>
                </a:lnTo>
                <a:lnTo>
                  <a:pt x="6004" y="2594"/>
                </a:lnTo>
                <a:lnTo>
                  <a:pt x="6004" y="2596"/>
                </a:lnTo>
                <a:lnTo>
                  <a:pt x="6006" y="2598"/>
                </a:lnTo>
                <a:lnTo>
                  <a:pt x="6014" y="2600"/>
                </a:lnTo>
                <a:lnTo>
                  <a:pt x="6020" y="2600"/>
                </a:lnTo>
                <a:lnTo>
                  <a:pt x="6018" y="2602"/>
                </a:lnTo>
                <a:lnTo>
                  <a:pt x="6018" y="2606"/>
                </a:lnTo>
                <a:lnTo>
                  <a:pt x="6018" y="2608"/>
                </a:lnTo>
                <a:lnTo>
                  <a:pt x="6020" y="2608"/>
                </a:lnTo>
                <a:lnTo>
                  <a:pt x="6024" y="2610"/>
                </a:lnTo>
                <a:lnTo>
                  <a:pt x="6026" y="2612"/>
                </a:lnTo>
                <a:lnTo>
                  <a:pt x="6026" y="2614"/>
                </a:lnTo>
                <a:lnTo>
                  <a:pt x="6024" y="2618"/>
                </a:lnTo>
                <a:lnTo>
                  <a:pt x="6022" y="2620"/>
                </a:lnTo>
                <a:lnTo>
                  <a:pt x="6020" y="2624"/>
                </a:lnTo>
                <a:lnTo>
                  <a:pt x="6024" y="2632"/>
                </a:lnTo>
                <a:lnTo>
                  <a:pt x="6032" y="2642"/>
                </a:lnTo>
                <a:lnTo>
                  <a:pt x="6044" y="2650"/>
                </a:lnTo>
                <a:lnTo>
                  <a:pt x="6052" y="2654"/>
                </a:lnTo>
                <a:lnTo>
                  <a:pt x="6058" y="2656"/>
                </a:lnTo>
                <a:lnTo>
                  <a:pt x="6060" y="2656"/>
                </a:lnTo>
                <a:lnTo>
                  <a:pt x="6060" y="2658"/>
                </a:lnTo>
                <a:lnTo>
                  <a:pt x="6058" y="2662"/>
                </a:lnTo>
                <a:lnTo>
                  <a:pt x="6060" y="2664"/>
                </a:lnTo>
                <a:lnTo>
                  <a:pt x="6062" y="2668"/>
                </a:lnTo>
                <a:lnTo>
                  <a:pt x="6062" y="2678"/>
                </a:lnTo>
                <a:lnTo>
                  <a:pt x="6060" y="2682"/>
                </a:lnTo>
                <a:lnTo>
                  <a:pt x="6058" y="2684"/>
                </a:lnTo>
                <a:lnTo>
                  <a:pt x="6054" y="2686"/>
                </a:lnTo>
                <a:lnTo>
                  <a:pt x="6054" y="2688"/>
                </a:lnTo>
                <a:lnTo>
                  <a:pt x="6062" y="2692"/>
                </a:lnTo>
                <a:lnTo>
                  <a:pt x="6072" y="2700"/>
                </a:lnTo>
                <a:lnTo>
                  <a:pt x="6078" y="2706"/>
                </a:lnTo>
                <a:lnTo>
                  <a:pt x="6078" y="2712"/>
                </a:lnTo>
                <a:lnTo>
                  <a:pt x="6080" y="2720"/>
                </a:lnTo>
                <a:lnTo>
                  <a:pt x="6078" y="2722"/>
                </a:lnTo>
                <a:lnTo>
                  <a:pt x="6076" y="2716"/>
                </a:lnTo>
                <a:lnTo>
                  <a:pt x="6072" y="2706"/>
                </a:lnTo>
                <a:lnTo>
                  <a:pt x="6068" y="2702"/>
                </a:lnTo>
                <a:lnTo>
                  <a:pt x="6064" y="2700"/>
                </a:lnTo>
                <a:lnTo>
                  <a:pt x="6062" y="2708"/>
                </a:lnTo>
                <a:lnTo>
                  <a:pt x="6058" y="2728"/>
                </a:lnTo>
                <a:lnTo>
                  <a:pt x="6056" y="2744"/>
                </a:lnTo>
                <a:lnTo>
                  <a:pt x="6058" y="2744"/>
                </a:lnTo>
                <a:lnTo>
                  <a:pt x="6060" y="2742"/>
                </a:lnTo>
                <a:lnTo>
                  <a:pt x="6062" y="2744"/>
                </a:lnTo>
                <a:lnTo>
                  <a:pt x="6062" y="2746"/>
                </a:lnTo>
                <a:lnTo>
                  <a:pt x="6060" y="2748"/>
                </a:lnTo>
                <a:lnTo>
                  <a:pt x="6058" y="2750"/>
                </a:lnTo>
                <a:lnTo>
                  <a:pt x="6056" y="2752"/>
                </a:lnTo>
                <a:lnTo>
                  <a:pt x="6054" y="2778"/>
                </a:lnTo>
                <a:lnTo>
                  <a:pt x="6050" y="2798"/>
                </a:lnTo>
                <a:lnTo>
                  <a:pt x="6046" y="2810"/>
                </a:lnTo>
                <a:lnTo>
                  <a:pt x="6042" y="2816"/>
                </a:lnTo>
                <a:lnTo>
                  <a:pt x="6036" y="2820"/>
                </a:lnTo>
                <a:lnTo>
                  <a:pt x="6026" y="2822"/>
                </a:lnTo>
                <a:lnTo>
                  <a:pt x="6020" y="2824"/>
                </a:lnTo>
                <a:lnTo>
                  <a:pt x="6010" y="2820"/>
                </a:lnTo>
                <a:lnTo>
                  <a:pt x="5998" y="2818"/>
                </a:lnTo>
                <a:lnTo>
                  <a:pt x="5992" y="2818"/>
                </a:lnTo>
                <a:lnTo>
                  <a:pt x="5984" y="2818"/>
                </a:lnTo>
                <a:lnTo>
                  <a:pt x="5972" y="2816"/>
                </a:lnTo>
                <a:lnTo>
                  <a:pt x="5962" y="2814"/>
                </a:lnTo>
                <a:lnTo>
                  <a:pt x="5954" y="2814"/>
                </a:lnTo>
                <a:lnTo>
                  <a:pt x="5936" y="2816"/>
                </a:lnTo>
                <a:lnTo>
                  <a:pt x="5916" y="2816"/>
                </a:lnTo>
                <a:lnTo>
                  <a:pt x="5904" y="2814"/>
                </a:lnTo>
                <a:lnTo>
                  <a:pt x="5890" y="2810"/>
                </a:lnTo>
                <a:lnTo>
                  <a:pt x="5876" y="2808"/>
                </a:lnTo>
                <a:lnTo>
                  <a:pt x="5868" y="2808"/>
                </a:lnTo>
                <a:lnTo>
                  <a:pt x="5856" y="2810"/>
                </a:lnTo>
                <a:lnTo>
                  <a:pt x="5838" y="2810"/>
                </a:lnTo>
                <a:lnTo>
                  <a:pt x="5828" y="2810"/>
                </a:lnTo>
                <a:lnTo>
                  <a:pt x="5818" y="2808"/>
                </a:lnTo>
                <a:lnTo>
                  <a:pt x="5806" y="2802"/>
                </a:lnTo>
                <a:lnTo>
                  <a:pt x="5794" y="2800"/>
                </a:lnTo>
                <a:lnTo>
                  <a:pt x="5788" y="2800"/>
                </a:lnTo>
                <a:lnTo>
                  <a:pt x="5782" y="2802"/>
                </a:lnTo>
                <a:lnTo>
                  <a:pt x="5776" y="2806"/>
                </a:lnTo>
                <a:lnTo>
                  <a:pt x="5774" y="2810"/>
                </a:lnTo>
                <a:lnTo>
                  <a:pt x="5772" y="2816"/>
                </a:lnTo>
                <a:lnTo>
                  <a:pt x="5770" y="2822"/>
                </a:lnTo>
                <a:lnTo>
                  <a:pt x="5768" y="2822"/>
                </a:lnTo>
                <a:lnTo>
                  <a:pt x="5762" y="2822"/>
                </a:lnTo>
                <a:lnTo>
                  <a:pt x="5756" y="2824"/>
                </a:lnTo>
                <a:lnTo>
                  <a:pt x="5750" y="2826"/>
                </a:lnTo>
                <a:lnTo>
                  <a:pt x="5740" y="2834"/>
                </a:lnTo>
                <a:lnTo>
                  <a:pt x="5736" y="2838"/>
                </a:lnTo>
                <a:lnTo>
                  <a:pt x="5734" y="2842"/>
                </a:lnTo>
                <a:lnTo>
                  <a:pt x="5732" y="2844"/>
                </a:lnTo>
                <a:lnTo>
                  <a:pt x="5734" y="2848"/>
                </a:lnTo>
                <a:lnTo>
                  <a:pt x="5740" y="2852"/>
                </a:lnTo>
                <a:lnTo>
                  <a:pt x="5740" y="2856"/>
                </a:lnTo>
                <a:lnTo>
                  <a:pt x="5742" y="2862"/>
                </a:lnTo>
                <a:lnTo>
                  <a:pt x="5746" y="2870"/>
                </a:lnTo>
                <a:lnTo>
                  <a:pt x="5748" y="2878"/>
                </a:lnTo>
                <a:lnTo>
                  <a:pt x="5750" y="2886"/>
                </a:lnTo>
                <a:lnTo>
                  <a:pt x="5750" y="2896"/>
                </a:lnTo>
                <a:lnTo>
                  <a:pt x="5752" y="2904"/>
                </a:lnTo>
                <a:lnTo>
                  <a:pt x="5750" y="2910"/>
                </a:lnTo>
                <a:lnTo>
                  <a:pt x="5750" y="2914"/>
                </a:lnTo>
                <a:lnTo>
                  <a:pt x="5752" y="2916"/>
                </a:lnTo>
                <a:lnTo>
                  <a:pt x="5752" y="2920"/>
                </a:lnTo>
                <a:lnTo>
                  <a:pt x="5750" y="2924"/>
                </a:lnTo>
                <a:lnTo>
                  <a:pt x="5752" y="2930"/>
                </a:lnTo>
                <a:lnTo>
                  <a:pt x="5758" y="2944"/>
                </a:lnTo>
                <a:lnTo>
                  <a:pt x="5760" y="2950"/>
                </a:lnTo>
                <a:lnTo>
                  <a:pt x="5758" y="2956"/>
                </a:lnTo>
                <a:lnTo>
                  <a:pt x="5756" y="2972"/>
                </a:lnTo>
                <a:lnTo>
                  <a:pt x="5750" y="2986"/>
                </a:lnTo>
                <a:lnTo>
                  <a:pt x="5750" y="2996"/>
                </a:lnTo>
                <a:lnTo>
                  <a:pt x="5750" y="3000"/>
                </a:lnTo>
                <a:lnTo>
                  <a:pt x="5748" y="3004"/>
                </a:lnTo>
                <a:lnTo>
                  <a:pt x="5746" y="3012"/>
                </a:lnTo>
                <a:lnTo>
                  <a:pt x="5740" y="3026"/>
                </a:lnTo>
                <a:lnTo>
                  <a:pt x="5738" y="3032"/>
                </a:lnTo>
                <a:lnTo>
                  <a:pt x="5734" y="3038"/>
                </a:lnTo>
                <a:lnTo>
                  <a:pt x="5730" y="3042"/>
                </a:lnTo>
                <a:lnTo>
                  <a:pt x="5728" y="3042"/>
                </a:lnTo>
                <a:lnTo>
                  <a:pt x="5728" y="3048"/>
                </a:lnTo>
                <a:lnTo>
                  <a:pt x="5728" y="3052"/>
                </a:lnTo>
                <a:lnTo>
                  <a:pt x="5728" y="3056"/>
                </a:lnTo>
                <a:lnTo>
                  <a:pt x="5724" y="3068"/>
                </a:lnTo>
                <a:lnTo>
                  <a:pt x="5722" y="3074"/>
                </a:lnTo>
                <a:lnTo>
                  <a:pt x="5722" y="3078"/>
                </a:lnTo>
                <a:lnTo>
                  <a:pt x="5724" y="3080"/>
                </a:lnTo>
                <a:lnTo>
                  <a:pt x="5728" y="3080"/>
                </a:lnTo>
                <a:lnTo>
                  <a:pt x="5736" y="3080"/>
                </a:lnTo>
                <a:lnTo>
                  <a:pt x="5736" y="3082"/>
                </a:lnTo>
                <a:lnTo>
                  <a:pt x="5734" y="3084"/>
                </a:lnTo>
                <a:lnTo>
                  <a:pt x="5734" y="3086"/>
                </a:lnTo>
                <a:lnTo>
                  <a:pt x="5734" y="3090"/>
                </a:lnTo>
                <a:lnTo>
                  <a:pt x="5734" y="3094"/>
                </a:lnTo>
                <a:lnTo>
                  <a:pt x="5734" y="3096"/>
                </a:lnTo>
                <a:lnTo>
                  <a:pt x="5738" y="3096"/>
                </a:lnTo>
                <a:lnTo>
                  <a:pt x="5742" y="3094"/>
                </a:lnTo>
                <a:lnTo>
                  <a:pt x="5748" y="3094"/>
                </a:lnTo>
                <a:lnTo>
                  <a:pt x="5750" y="3096"/>
                </a:lnTo>
                <a:lnTo>
                  <a:pt x="5752" y="3100"/>
                </a:lnTo>
                <a:lnTo>
                  <a:pt x="5752" y="3104"/>
                </a:lnTo>
                <a:lnTo>
                  <a:pt x="5750" y="3110"/>
                </a:lnTo>
                <a:lnTo>
                  <a:pt x="5748" y="3120"/>
                </a:lnTo>
                <a:lnTo>
                  <a:pt x="5750" y="3126"/>
                </a:lnTo>
                <a:lnTo>
                  <a:pt x="5750" y="3138"/>
                </a:lnTo>
                <a:lnTo>
                  <a:pt x="5748" y="3160"/>
                </a:lnTo>
                <a:lnTo>
                  <a:pt x="5744" y="3172"/>
                </a:lnTo>
                <a:lnTo>
                  <a:pt x="5746" y="3174"/>
                </a:lnTo>
                <a:lnTo>
                  <a:pt x="5748" y="3172"/>
                </a:lnTo>
                <a:lnTo>
                  <a:pt x="5752" y="3170"/>
                </a:lnTo>
                <a:lnTo>
                  <a:pt x="5756" y="3168"/>
                </a:lnTo>
                <a:lnTo>
                  <a:pt x="5764" y="3168"/>
                </a:lnTo>
                <a:lnTo>
                  <a:pt x="5778" y="3172"/>
                </a:lnTo>
                <a:lnTo>
                  <a:pt x="5788" y="3174"/>
                </a:lnTo>
                <a:lnTo>
                  <a:pt x="5794" y="3172"/>
                </a:lnTo>
                <a:lnTo>
                  <a:pt x="5798" y="3168"/>
                </a:lnTo>
                <a:lnTo>
                  <a:pt x="5808" y="3162"/>
                </a:lnTo>
                <a:lnTo>
                  <a:pt x="5814" y="3162"/>
                </a:lnTo>
                <a:lnTo>
                  <a:pt x="5820" y="3162"/>
                </a:lnTo>
                <a:lnTo>
                  <a:pt x="5828" y="3164"/>
                </a:lnTo>
                <a:lnTo>
                  <a:pt x="5834" y="3166"/>
                </a:lnTo>
                <a:lnTo>
                  <a:pt x="5842" y="3176"/>
                </a:lnTo>
                <a:lnTo>
                  <a:pt x="5846" y="3180"/>
                </a:lnTo>
                <a:lnTo>
                  <a:pt x="5846" y="3184"/>
                </a:lnTo>
                <a:lnTo>
                  <a:pt x="5848" y="3192"/>
                </a:lnTo>
                <a:lnTo>
                  <a:pt x="5852" y="3200"/>
                </a:lnTo>
                <a:lnTo>
                  <a:pt x="5858" y="3210"/>
                </a:lnTo>
                <a:lnTo>
                  <a:pt x="5866" y="3218"/>
                </a:lnTo>
                <a:lnTo>
                  <a:pt x="5874" y="3226"/>
                </a:lnTo>
                <a:lnTo>
                  <a:pt x="5880" y="3228"/>
                </a:lnTo>
                <a:lnTo>
                  <a:pt x="5882" y="3228"/>
                </a:lnTo>
                <a:lnTo>
                  <a:pt x="5886" y="3224"/>
                </a:lnTo>
                <a:lnTo>
                  <a:pt x="5890" y="3220"/>
                </a:lnTo>
                <a:lnTo>
                  <a:pt x="5892" y="3216"/>
                </a:lnTo>
                <a:lnTo>
                  <a:pt x="5896" y="3210"/>
                </a:lnTo>
                <a:lnTo>
                  <a:pt x="5900" y="3206"/>
                </a:lnTo>
                <a:lnTo>
                  <a:pt x="5902" y="3204"/>
                </a:lnTo>
                <a:lnTo>
                  <a:pt x="5912" y="3202"/>
                </a:lnTo>
                <a:lnTo>
                  <a:pt x="5920" y="3200"/>
                </a:lnTo>
                <a:lnTo>
                  <a:pt x="5924" y="3198"/>
                </a:lnTo>
                <a:lnTo>
                  <a:pt x="5924" y="3196"/>
                </a:lnTo>
                <a:lnTo>
                  <a:pt x="5930" y="3190"/>
                </a:lnTo>
                <a:lnTo>
                  <a:pt x="5938" y="3186"/>
                </a:lnTo>
                <a:lnTo>
                  <a:pt x="5948" y="3184"/>
                </a:lnTo>
                <a:lnTo>
                  <a:pt x="5954" y="3186"/>
                </a:lnTo>
                <a:lnTo>
                  <a:pt x="5960" y="3188"/>
                </a:lnTo>
                <a:lnTo>
                  <a:pt x="5968" y="3190"/>
                </a:lnTo>
                <a:lnTo>
                  <a:pt x="5976" y="3190"/>
                </a:lnTo>
                <a:lnTo>
                  <a:pt x="5994" y="3188"/>
                </a:lnTo>
                <a:lnTo>
                  <a:pt x="6008" y="3184"/>
                </a:lnTo>
                <a:lnTo>
                  <a:pt x="6012" y="3184"/>
                </a:lnTo>
                <a:lnTo>
                  <a:pt x="6016" y="3186"/>
                </a:lnTo>
                <a:lnTo>
                  <a:pt x="6020" y="3186"/>
                </a:lnTo>
                <a:lnTo>
                  <a:pt x="6024" y="3184"/>
                </a:lnTo>
                <a:lnTo>
                  <a:pt x="6030" y="3170"/>
                </a:lnTo>
                <a:lnTo>
                  <a:pt x="6036" y="3162"/>
                </a:lnTo>
                <a:lnTo>
                  <a:pt x="6042" y="3154"/>
                </a:lnTo>
                <a:lnTo>
                  <a:pt x="6048" y="3148"/>
                </a:lnTo>
                <a:lnTo>
                  <a:pt x="6060" y="3144"/>
                </a:lnTo>
                <a:lnTo>
                  <a:pt x="6074" y="3144"/>
                </a:lnTo>
                <a:lnTo>
                  <a:pt x="6076" y="3140"/>
                </a:lnTo>
                <a:lnTo>
                  <a:pt x="6076" y="3136"/>
                </a:lnTo>
                <a:lnTo>
                  <a:pt x="6076" y="3124"/>
                </a:lnTo>
                <a:lnTo>
                  <a:pt x="6080" y="3114"/>
                </a:lnTo>
                <a:lnTo>
                  <a:pt x="6086" y="3106"/>
                </a:lnTo>
                <a:lnTo>
                  <a:pt x="6094" y="3098"/>
                </a:lnTo>
                <a:lnTo>
                  <a:pt x="6108" y="3086"/>
                </a:lnTo>
                <a:lnTo>
                  <a:pt x="6114" y="3082"/>
                </a:lnTo>
                <a:lnTo>
                  <a:pt x="6114" y="3078"/>
                </a:lnTo>
                <a:lnTo>
                  <a:pt x="6112" y="3074"/>
                </a:lnTo>
                <a:lnTo>
                  <a:pt x="6106" y="3070"/>
                </a:lnTo>
                <a:lnTo>
                  <a:pt x="6100" y="3064"/>
                </a:lnTo>
                <a:lnTo>
                  <a:pt x="6098" y="3058"/>
                </a:lnTo>
                <a:lnTo>
                  <a:pt x="6094" y="3050"/>
                </a:lnTo>
                <a:lnTo>
                  <a:pt x="6094" y="3042"/>
                </a:lnTo>
                <a:lnTo>
                  <a:pt x="6096" y="3032"/>
                </a:lnTo>
                <a:lnTo>
                  <a:pt x="6102" y="3020"/>
                </a:lnTo>
                <a:lnTo>
                  <a:pt x="6108" y="3008"/>
                </a:lnTo>
                <a:lnTo>
                  <a:pt x="6124" y="2988"/>
                </a:lnTo>
                <a:lnTo>
                  <a:pt x="6130" y="2982"/>
                </a:lnTo>
                <a:lnTo>
                  <a:pt x="6134" y="2978"/>
                </a:lnTo>
                <a:lnTo>
                  <a:pt x="6144" y="2972"/>
                </a:lnTo>
                <a:lnTo>
                  <a:pt x="6144" y="2970"/>
                </a:lnTo>
                <a:lnTo>
                  <a:pt x="6140" y="2966"/>
                </a:lnTo>
                <a:lnTo>
                  <a:pt x="6138" y="2964"/>
                </a:lnTo>
                <a:lnTo>
                  <a:pt x="6138" y="2960"/>
                </a:lnTo>
                <a:lnTo>
                  <a:pt x="6142" y="2956"/>
                </a:lnTo>
                <a:lnTo>
                  <a:pt x="6150" y="2952"/>
                </a:lnTo>
                <a:lnTo>
                  <a:pt x="6168" y="2946"/>
                </a:lnTo>
                <a:lnTo>
                  <a:pt x="6186" y="2940"/>
                </a:lnTo>
                <a:lnTo>
                  <a:pt x="6192" y="2938"/>
                </a:lnTo>
                <a:lnTo>
                  <a:pt x="6196" y="2934"/>
                </a:lnTo>
                <a:lnTo>
                  <a:pt x="6198" y="2930"/>
                </a:lnTo>
                <a:lnTo>
                  <a:pt x="6204" y="2926"/>
                </a:lnTo>
                <a:lnTo>
                  <a:pt x="6220" y="2918"/>
                </a:lnTo>
                <a:lnTo>
                  <a:pt x="6228" y="2912"/>
                </a:lnTo>
                <a:lnTo>
                  <a:pt x="6234" y="2908"/>
                </a:lnTo>
                <a:lnTo>
                  <a:pt x="6238" y="2900"/>
                </a:lnTo>
                <a:lnTo>
                  <a:pt x="6236" y="2896"/>
                </a:lnTo>
                <a:lnTo>
                  <a:pt x="6236" y="2892"/>
                </a:lnTo>
                <a:lnTo>
                  <a:pt x="6234" y="2890"/>
                </a:lnTo>
                <a:lnTo>
                  <a:pt x="6236" y="2888"/>
                </a:lnTo>
                <a:lnTo>
                  <a:pt x="6240" y="2884"/>
                </a:lnTo>
                <a:lnTo>
                  <a:pt x="6240" y="2882"/>
                </a:lnTo>
                <a:lnTo>
                  <a:pt x="6240" y="2880"/>
                </a:lnTo>
                <a:lnTo>
                  <a:pt x="6238" y="2876"/>
                </a:lnTo>
                <a:lnTo>
                  <a:pt x="6232" y="2872"/>
                </a:lnTo>
                <a:lnTo>
                  <a:pt x="6232" y="2860"/>
                </a:lnTo>
                <a:lnTo>
                  <a:pt x="6232" y="2854"/>
                </a:lnTo>
                <a:lnTo>
                  <a:pt x="6234" y="2848"/>
                </a:lnTo>
                <a:lnTo>
                  <a:pt x="6234" y="2840"/>
                </a:lnTo>
                <a:lnTo>
                  <a:pt x="6234" y="2836"/>
                </a:lnTo>
                <a:lnTo>
                  <a:pt x="6234" y="2832"/>
                </a:lnTo>
                <a:lnTo>
                  <a:pt x="6240" y="2828"/>
                </a:lnTo>
                <a:lnTo>
                  <a:pt x="6248" y="2824"/>
                </a:lnTo>
                <a:lnTo>
                  <a:pt x="6256" y="2820"/>
                </a:lnTo>
                <a:lnTo>
                  <a:pt x="6268" y="2810"/>
                </a:lnTo>
                <a:lnTo>
                  <a:pt x="6272" y="2810"/>
                </a:lnTo>
                <a:lnTo>
                  <a:pt x="6272" y="2812"/>
                </a:lnTo>
                <a:lnTo>
                  <a:pt x="6274" y="2816"/>
                </a:lnTo>
                <a:lnTo>
                  <a:pt x="6278" y="2818"/>
                </a:lnTo>
                <a:lnTo>
                  <a:pt x="6282" y="2818"/>
                </a:lnTo>
                <a:lnTo>
                  <a:pt x="6290" y="2820"/>
                </a:lnTo>
                <a:lnTo>
                  <a:pt x="6292" y="2822"/>
                </a:lnTo>
                <a:lnTo>
                  <a:pt x="6294" y="2824"/>
                </a:lnTo>
                <a:lnTo>
                  <a:pt x="6302" y="2822"/>
                </a:lnTo>
                <a:lnTo>
                  <a:pt x="6310" y="2820"/>
                </a:lnTo>
                <a:lnTo>
                  <a:pt x="6316" y="2822"/>
                </a:lnTo>
                <a:lnTo>
                  <a:pt x="6320" y="2824"/>
                </a:lnTo>
                <a:lnTo>
                  <a:pt x="6324" y="2830"/>
                </a:lnTo>
                <a:lnTo>
                  <a:pt x="6328" y="2834"/>
                </a:lnTo>
                <a:lnTo>
                  <a:pt x="6332" y="2832"/>
                </a:lnTo>
                <a:lnTo>
                  <a:pt x="6336" y="2832"/>
                </a:lnTo>
                <a:lnTo>
                  <a:pt x="6338" y="2832"/>
                </a:lnTo>
                <a:lnTo>
                  <a:pt x="6340" y="2834"/>
                </a:lnTo>
                <a:lnTo>
                  <a:pt x="6344" y="2836"/>
                </a:lnTo>
                <a:lnTo>
                  <a:pt x="6350" y="2836"/>
                </a:lnTo>
                <a:lnTo>
                  <a:pt x="6362" y="2834"/>
                </a:lnTo>
                <a:lnTo>
                  <a:pt x="6374" y="2830"/>
                </a:lnTo>
                <a:lnTo>
                  <a:pt x="6378" y="2826"/>
                </a:lnTo>
                <a:lnTo>
                  <a:pt x="6378" y="2822"/>
                </a:lnTo>
                <a:lnTo>
                  <a:pt x="6378" y="2820"/>
                </a:lnTo>
                <a:lnTo>
                  <a:pt x="6380" y="2818"/>
                </a:lnTo>
                <a:lnTo>
                  <a:pt x="6390" y="2812"/>
                </a:lnTo>
                <a:lnTo>
                  <a:pt x="6410" y="2800"/>
                </a:lnTo>
                <a:lnTo>
                  <a:pt x="6422" y="2794"/>
                </a:lnTo>
                <a:lnTo>
                  <a:pt x="6432" y="2788"/>
                </a:lnTo>
                <a:lnTo>
                  <a:pt x="6438" y="2784"/>
                </a:lnTo>
                <a:lnTo>
                  <a:pt x="6442" y="2778"/>
                </a:lnTo>
                <a:lnTo>
                  <a:pt x="6448" y="2770"/>
                </a:lnTo>
                <a:lnTo>
                  <a:pt x="6452" y="2766"/>
                </a:lnTo>
                <a:lnTo>
                  <a:pt x="6458" y="2762"/>
                </a:lnTo>
                <a:lnTo>
                  <a:pt x="6464" y="2760"/>
                </a:lnTo>
                <a:lnTo>
                  <a:pt x="6472" y="2762"/>
                </a:lnTo>
                <a:lnTo>
                  <a:pt x="6478" y="2766"/>
                </a:lnTo>
                <a:lnTo>
                  <a:pt x="6482" y="2770"/>
                </a:lnTo>
                <a:lnTo>
                  <a:pt x="6492" y="2780"/>
                </a:lnTo>
                <a:lnTo>
                  <a:pt x="6498" y="2782"/>
                </a:lnTo>
                <a:lnTo>
                  <a:pt x="6504" y="2782"/>
                </a:lnTo>
                <a:lnTo>
                  <a:pt x="6510" y="2782"/>
                </a:lnTo>
                <a:lnTo>
                  <a:pt x="6514" y="2786"/>
                </a:lnTo>
                <a:lnTo>
                  <a:pt x="6516" y="2790"/>
                </a:lnTo>
                <a:lnTo>
                  <a:pt x="6518" y="2798"/>
                </a:lnTo>
                <a:lnTo>
                  <a:pt x="6520" y="2812"/>
                </a:lnTo>
                <a:lnTo>
                  <a:pt x="6522" y="2818"/>
                </a:lnTo>
                <a:lnTo>
                  <a:pt x="6526" y="2822"/>
                </a:lnTo>
                <a:lnTo>
                  <a:pt x="6528" y="2826"/>
                </a:lnTo>
                <a:lnTo>
                  <a:pt x="6530" y="2828"/>
                </a:lnTo>
                <a:lnTo>
                  <a:pt x="6530" y="2836"/>
                </a:lnTo>
                <a:lnTo>
                  <a:pt x="6530" y="2840"/>
                </a:lnTo>
                <a:lnTo>
                  <a:pt x="6530" y="2844"/>
                </a:lnTo>
                <a:lnTo>
                  <a:pt x="6534" y="2848"/>
                </a:lnTo>
                <a:lnTo>
                  <a:pt x="6538" y="2852"/>
                </a:lnTo>
                <a:lnTo>
                  <a:pt x="6554" y="2864"/>
                </a:lnTo>
                <a:lnTo>
                  <a:pt x="6556" y="2868"/>
                </a:lnTo>
                <a:lnTo>
                  <a:pt x="6556" y="2874"/>
                </a:lnTo>
                <a:lnTo>
                  <a:pt x="6556" y="2876"/>
                </a:lnTo>
                <a:lnTo>
                  <a:pt x="6558" y="2878"/>
                </a:lnTo>
                <a:lnTo>
                  <a:pt x="6566" y="2880"/>
                </a:lnTo>
                <a:lnTo>
                  <a:pt x="6574" y="2884"/>
                </a:lnTo>
                <a:lnTo>
                  <a:pt x="6578" y="2888"/>
                </a:lnTo>
                <a:lnTo>
                  <a:pt x="6582" y="2894"/>
                </a:lnTo>
                <a:lnTo>
                  <a:pt x="6586" y="2900"/>
                </a:lnTo>
                <a:lnTo>
                  <a:pt x="6590" y="2902"/>
                </a:lnTo>
                <a:lnTo>
                  <a:pt x="6594" y="2906"/>
                </a:lnTo>
                <a:lnTo>
                  <a:pt x="6604" y="2916"/>
                </a:lnTo>
                <a:lnTo>
                  <a:pt x="6616" y="2928"/>
                </a:lnTo>
                <a:lnTo>
                  <a:pt x="6628" y="2936"/>
                </a:lnTo>
                <a:lnTo>
                  <a:pt x="6642" y="2940"/>
                </a:lnTo>
                <a:lnTo>
                  <a:pt x="6654" y="2942"/>
                </a:lnTo>
                <a:lnTo>
                  <a:pt x="6658" y="2942"/>
                </a:lnTo>
                <a:lnTo>
                  <a:pt x="6662" y="2946"/>
                </a:lnTo>
                <a:lnTo>
                  <a:pt x="6666" y="2956"/>
                </a:lnTo>
                <a:lnTo>
                  <a:pt x="6672" y="2964"/>
                </a:lnTo>
                <a:lnTo>
                  <a:pt x="6676" y="2966"/>
                </a:lnTo>
                <a:lnTo>
                  <a:pt x="6680" y="2968"/>
                </a:lnTo>
                <a:lnTo>
                  <a:pt x="6686" y="2966"/>
                </a:lnTo>
                <a:lnTo>
                  <a:pt x="6688" y="2968"/>
                </a:lnTo>
                <a:lnTo>
                  <a:pt x="6688" y="2972"/>
                </a:lnTo>
                <a:lnTo>
                  <a:pt x="6688" y="2974"/>
                </a:lnTo>
                <a:lnTo>
                  <a:pt x="6688" y="2976"/>
                </a:lnTo>
                <a:lnTo>
                  <a:pt x="6690" y="2976"/>
                </a:lnTo>
                <a:lnTo>
                  <a:pt x="6696" y="2976"/>
                </a:lnTo>
                <a:lnTo>
                  <a:pt x="6702" y="2976"/>
                </a:lnTo>
                <a:lnTo>
                  <a:pt x="6706" y="2976"/>
                </a:lnTo>
                <a:lnTo>
                  <a:pt x="6706" y="2980"/>
                </a:lnTo>
                <a:lnTo>
                  <a:pt x="6706" y="2982"/>
                </a:lnTo>
                <a:lnTo>
                  <a:pt x="6706" y="2992"/>
                </a:lnTo>
                <a:lnTo>
                  <a:pt x="6708" y="2998"/>
                </a:lnTo>
                <a:lnTo>
                  <a:pt x="6714" y="3002"/>
                </a:lnTo>
                <a:lnTo>
                  <a:pt x="6726" y="3008"/>
                </a:lnTo>
                <a:lnTo>
                  <a:pt x="6734" y="3012"/>
                </a:lnTo>
                <a:lnTo>
                  <a:pt x="6738" y="3014"/>
                </a:lnTo>
                <a:lnTo>
                  <a:pt x="6742" y="3020"/>
                </a:lnTo>
                <a:lnTo>
                  <a:pt x="6746" y="3026"/>
                </a:lnTo>
                <a:lnTo>
                  <a:pt x="6750" y="3038"/>
                </a:lnTo>
                <a:lnTo>
                  <a:pt x="6754" y="3058"/>
                </a:lnTo>
                <a:lnTo>
                  <a:pt x="6756" y="3068"/>
                </a:lnTo>
                <a:lnTo>
                  <a:pt x="6756" y="3076"/>
                </a:lnTo>
                <a:lnTo>
                  <a:pt x="6752" y="3080"/>
                </a:lnTo>
                <a:lnTo>
                  <a:pt x="6748" y="3084"/>
                </a:lnTo>
                <a:lnTo>
                  <a:pt x="6748" y="3090"/>
                </a:lnTo>
                <a:lnTo>
                  <a:pt x="6746" y="3094"/>
                </a:lnTo>
                <a:lnTo>
                  <a:pt x="6744" y="3100"/>
                </a:lnTo>
                <a:lnTo>
                  <a:pt x="6740" y="3108"/>
                </a:lnTo>
                <a:lnTo>
                  <a:pt x="6738" y="3114"/>
                </a:lnTo>
                <a:lnTo>
                  <a:pt x="6738" y="3120"/>
                </a:lnTo>
                <a:lnTo>
                  <a:pt x="6742" y="3124"/>
                </a:lnTo>
                <a:lnTo>
                  <a:pt x="6748" y="3126"/>
                </a:lnTo>
                <a:lnTo>
                  <a:pt x="6752" y="3126"/>
                </a:lnTo>
                <a:lnTo>
                  <a:pt x="6754" y="3124"/>
                </a:lnTo>
                <a:lnTo>
                  <a:pt x="6756" y="3122"/>
                </a:lnTo>
                <a:lnTo>
                  <a:pt x="6760" y="3112"/>
                </a:lnTo>
                <a:lnTo>
                  <a:pt x="6768" y="3102"/>
                </a:lnTo>
                <a:lnTo>
                  <a:pt x="6772" y="3096"/>
                </a:lnTo>
                <a:lnTo>
                  <a:pt x="6774" y="3092"/>
                </a:lnTo>
                <a:lnTo>
                  <a:pt x="6776" y="3086"/>
                </a:lnTo>
                <a:lnTo>
                  <a:pt x="6780" y="3078"/>
                </a:lnTo>
                <a:lnTo>
                  <a:pt x="6784" y="3074"/>
                </a:lnTo>
                <a:lnTo>
                  <a:pt x="6790" y="3070"/>
                </a:lnTo>
                <a:lnTo>
                  <a:pt x="6796" y="3066"/>
                </a:lnTo>
                <a:lnTo>
                  <a:pt x="6798" y="3060"/>
                </a:lnTo>
                <a:lnTo>
                  <a:pt x="6800" y="3054"/>
                </a:lnTo>
                <a:lnTo>
                  <a:pt x="6800" y="3050"/>
                </a:lnTo>
                <a:lnTo>
                  <a:pt x="6796" y="3044"/>
                </a:lnTo>
                <a:lnTo>
                  <a:pt x="6794" y="3040"/>
                </a:lnTo>
                <a:lnTo>
                  <a:pt x="6788" y="3036"/>
                </a:lnTo>
                <a:lnTo>
                  <a:pt x="6784" y="3034"/>
                </a:lnTo>
                <a:lnTo>
                  <a:pt x="6774" y="3030"/>
                </a:lnTo>
                <a:lnTo>
                  <a:pt x="6770" y="3026"/>
                </a:lnTo>
                <a:lnTo>
                  <a:pt x="6770" y="3022"/>
                </a:lnTo>
                <a:lnTo>
                  <a:pt x="6774" y="3016"/>
                </a:lnTo>
                <a:lnTo>
                  <a:pt x="6778" y="3008"/>
                </a:lnTo>
                <a:lnTo>
                  <a:pt x="6778" y="3002"/>
                </a:lnTo>
                <a:lnTo>
                  <a:pt x="6780" y="2994"/>
                </a:lnTo>
                <a:lnTo>
                  <a:pt x="6784" y="2990"/>
                </a:lnTo>
                <a:lnTo>
                  <a:pt x="6788" y="2986"/>
                </a:lnTo>
                <a:lnTo>
                  <a:pt x="6796" y="2984"/>
                </a:lnTo>
                <a:lnTo>
                  <a:pt x="6802" y="2984"/>
                </a:lnTo>
                <a:lnTo>
                  <a:pt x="6808" y="2988"/>
                </a:lnTo>
                <a:lnTo>
                  <a:pt x="6818" y="2990"/>
                </a:lnTo>
                <a:lnTo>
                  <a:pt x="6824" y="2992"/>
                </a:lnTo>
                <a:lnTo>
                  <a:pt x="6828" y="2996"/>
                </a:lnTo>
                <a:lnTo>
                  <a:pt x="6832" y="3004"/>
                </a:lnTo>
                <a:lnTo>
                  <a:pt x="6836" y="3014"/>
                </a:lnTo>
                <a:lnTo>
                  <a:pt x="6838" y="3018"/>
                </a:lnTo>
                <a:lnTo>
                  <a:pt x="6842" y="3020"/>
                </a:lnTo>
                <a:lnTo>
                  <a:pt x="6850" y="3020"/>
                </a:lnTo>
                <a:lnTo>
                  <a:pt x="6850" y="3018"/>
                </a:lnTo>
                <a:lnTo>
                  <a:pt x="6850" y="3014"/>
                </a:lnTo>
                <a:lnTo>
                  <a:pt x="6852" y="3006"/>
                </a:lnTo>
                <a:lnTo>
                  <a:pt x="6854" y="3000"/>
                </a:lnTo>
                <a:lnTo>
                  <a:pt x="6852" y="2996"/>
                </a:lnTo>
                <a:lnTo>
                  <a:pt x="6850" y="2992"/>
                </a:lnTo>
                <a:lnTo>
                  <a:pt x="6846" y="2986"/>
                </a:lnTo>
                <a:lnTo>
                  <a:pt x="6836" y="2978"/>
                </a:lnTo>
                <a:lnTo>
                  <a:pt x="6826" y="2972"/>
                </a:lnTo>
                <a:lnTo>
                  <a:pt x="6810" y="2962"/>
                </a:lnTo>
                <a:lnTo>
                  <a:pt x="6804" y="2958"/>
                </a:lnTo>
                <a:lnTo>
                  <a:pt x="6798" y="2952"/>
                </a:lnTo>
                <a:lnTo>
                  <a:pt x="6794" y="2950"/>
                </a:lnTo>
                <a:lnTo>
                  <a:pt x="6786" y="2946"/>
                </a:lnTo>
                <a:lnTo>
                  <a:pt x="6768" y="2938"/>
                </a:lnTo>
                <a:lnTo>
                  <a:pt x="6758" y="2932"/>
                </a:lnTo>
                <a:lnTo>
                  <a:pt x="6752" y="2928"/>
                </a:lnTo>
                <a:lnTo>
                  <a:pt x="6750" y="2922"/>
                </a:lnTo>
                <a:lnTo>
                  <a:pt x="6752" y="2920"/>
                </a:lnTo>
                <a:lnTo>
                  <a:pt x="6754" y="2918"/>
                </a:lnTo>
                <a:lnTo>
                  <a:pt x="6760" y="2912"/>
                </a:lnTo>
                <a:lnTo>
                  <a:pt x="6760" y="2908"/>
                </a:lnTo>
                <a:lnTo>
                  <a:pt x="6758" y="2908"/>
                </a:lnTo>
                <a:lnTo>
                  <a:pt x="6752" y="2906"/>
                </a:lnTo>
                <a:lnTo>
                  <a:pt x="6744" y="2904"/>
                </a:lnTo>
                <a:lnTo>
                  <a:pt x="6722" y="2902"/>
                </a:lnTo>
                <a:lnTo>
                  <a:pt x="6710" y="2898"/>
                </a:lnTo>
                <a:lnTo>
                  <a:pt x="6702" y="2894"/>
                </a:lnTo>
                <a:lnTo>
                  <a:pt x="6686" y="2878"/>
                </a:lnTo>
                <a:lnTo>
                  <a:pt x="6676" y="2862"/>
                </a:lnTo>
                <a:lnTo>
                  <a:pt x="6668" y="2848"/>
                </a:lnTo>
                <a:lnTo>
                  <a:pt x="6664" y="2834"/>
                </a:lnTo>
                <a:lnTo>
                  <a:pt x="6658" y="2816"/>
                </a:lnTo>
                <a:lnTo>
                  <a:pt x="6654" y="2810"/>
                </a:lnTo>
                <a:lnTo>
                  <a:pt x="6650" y="2808"/>
                </a:lnTo>
                <a:lnTo>
                  <a:pt x="6642" y="2806"/>
                </a:lnTo>
                <a:lnTo>
                  <a:pt x="6636" y="2800"/>
                </a:lnTo>
                <a:lnTo>
                  <a:pt x="6628" y="2794"/>
                </a:lnTo>
                <a:lnTo>
                  <a:pt x="6618" y="2786"/>
                </a:lnTo>
                <a:lnTo>
                  <a:pt x="6612" y="2780"/>
                </a:lnTo>
                <a:lnTo>
                  <a:pt x="6608" y="2774"/>
                </a:lnTo>
                <a:lnTo>
                  <a:pt x="6604" y="2766"/>
                </a:lnTo>
                <a:lnTo>
                  <a:pt x="6602" y="2758"/>
                </a:lnTo>
                <a:lnTo>
                  <a:pt x="6602" y="2752"/>
                </a:lnTo>
                <a:lnTo>
                  <a:pt x="6602" y="2746"/>
                </a:lnTo>
                <a:lnTo>
                  <a:pt x="6604" y="2742"/>
                </a:lnTo>
                <a:lnTo>
                  <a:pt x="6608" y="2738"/>
                </a:lnTo>
                <a:lnTo>
                  <a:pt x="6610" y="2738"/>
                </a:lnTo>
                <a:lnTo>
                  <a:pt x="6612" y="2736"/>
                </a:lnTo>
                <a:lnTo>
                  <a:pt x="6612" y="2730"/>
                </a:lnTo>
                <a:lnTo>
                  <a:pt x="6602" y="2718"/>
                </a:lnTo>
                <a:lnTo>
                  <a:pt x="6600" y="2710"/>
                </a:lnTo>
                <a:lnTo>
                  <a:pt x="6600" y="2704"/>
                </a:lnTo>
                <a:lnTo>
                  <a:pt x="6604" y="2702"/>
                </a:lnTo>
                <a:lnTo>
                  <a:pt x="6608" y="2704"/>
                </a:lnTo>
                <a:lnTo>
                  <a:pt x="6612" y="2704"/>
                </a:lnTo>
                <a:lnTo>
                  <a:pt x="6614" y="2704"/>
                </a:lnTo>
                <a:lnTo>
                  <a:pt x="6618" y="2702"/>
                </a:lnTo>
                <a:lnTo>
                  <a:pt x="6626" y="2696"/>
                </a:lnTo>
                <a:lnTo>
                  <a:pt x="6634" y="2690"/>
                </a:lnTo>
                <a:lnTo>
                  <a:pt x="6642" y="2688"/>
                </a:lnTo>
                <a:lnTo>
                  <a:pt x="6642" y="2690"/>
                </a:lnTo>
                <a:lnTo>
                  <a:pt x="6644" y="2692"/>
                </a:lnTo>
                <a:lnTo>
                  <a:pt x="6650" y="2690"/>
                </a:lnTo>
                <a:lnTo>
                  <a:pt x="6656" y="2690"/>
                </a:lnTo>
                <a:lnTo>
                  <a:pt x="6658" y="2690"/>
                </a:lnTo>
                <a:lnTo>
                  <a:pt x="6658" y="2696"/>
                </a:lnTo>
                <a:lnTo>
                  <a:pt x="6658" y="2698"/>
                </a:lnTo>
                <a:lnTo>
                  <a:pt x="6656" y="2698"/>
                </a:lnTo>
                <a:lnTo>
                  <a:pt x="6654" y="2700"/>
                </a:lnTo>
                <a:lnTo>
                  <a:pt x="6652" y="2702"/>
                </a:lnTo>
                <a:lnTo>
                  <a:pt x="6652" y="2704"/>
                </a:lnTo>
                <a:lnTo>
                  <a:pt x="6654" y="2716"/>
                </a:lnTo>
                <a:lnTo>
                  <a:pt x="6660" y="2730"/>
                </a:lnTo>
                <a:lnTo>
                  <a:pt x="6666" y="2742"/>
                </a:lnTo>
                <a:lnTo>
                  <a:pt x="6670" y="2744"/>
                </a:lnTo>
                <a:lnTo>
                  <a:pt x="6672" y="2742"/>
                </a:lnTo>
                <a:lnTo>
                  <a:pt x="6678" y="2718"/>
                </a:lnTo>
                <a:lnTo>
                  <a:pt x="6680" y="2714"/>
                </a:lnTo>
                <a:lnTo>
                  <a:pt x="6684" y="2712"/>
                </a:lnTo>
                <a:lnTo>
                  <a:pt x="6688" y="2712"/>
                </a:lnTo>
                <a:lnTo>
                  <a:pt x="6694" y="2714"/>
                </a:lnTo>
                <a:lnTo>
                  <a:pt x="6700" y="2722"/>
                </a:lnTo>
                <a:lnTo>
                  <a:pt x="6706" y="2728"/>
                </a:lnTo>
                <a:lnTo>
                  <a:pt x="6706" y="2732"/>
                </a:lnTo>
                <a:lnTo>
                  <a:pt x="6708" y="2736"/>
                </a:lnTo>
                <a:lnTo>
                  <a:pt x="6708" y="2746"/>
                </a:lnTo>
                <a:lnTo>
                  <a:pt x="6710" y="2752"/>
                </a:lnTo>
                <a:lnTo>
                  <a:pt x="6714" y="2758"/>
                </a:lnTo>
                <a:lnTo>
                  <a:pt x="6720" y="2764"/>
                </a:lnTo>
                <a:lnTo>
                  <a:pt x="6720" y="2768"/>
                </a:lnTo>
                <a:lnTo>
                  <a:pt x="6720" y="2770"/>
                </a:lnTo>
                <a:lnTo>
                  <a:pt x="6718" y="2772"/>
                </a:lnTo>
                <a:lnTo>
                  <a:pt x="6718" y="2774"/>
                </a:lnTo>
                <a:lnTo>
                  <a:pt x="6718" y="2778"/>
                </a:lnTo>
                <a:lnTo>
                  <a:pt x="6722" y="2782"/>
                </a:lnTo>
                <a:lnTo>
                  <a:pt x="6732" y="2790"/>
                </a:lnTo>
                <a:lnTo>
                  <a:pt x="6740" y="2798"/>
                </a:lnTo>
                <a:lnTo>
                  <a:pt x="6746" y="2804"/>
                </a:lnTo>
                <a:lnTo>
                  <a:pt x="6750" y="2812"/>
                </a:lnTo>
                <a:lnTo>
                  <a:pt x="6750" y="2814"/>
                </a:lnTo>
                <a:lnTo>
                  <a:pt x="6752" y="2814"/>
                </a:lnTo>
                <a:lnTo>
                  <a:pt x="6762" y="2814"/>
                </a:lnTo>
                <a:lnTo>
                  <a:pt x="6768" y="2814"/>
                </a:lnTo>
                <a:lnTo>
                  <a:pt x="6774" y="2814"/>
                </a:lnTo>
                <a:lnTo>
                  <a:pt x="6786" y="2822"/>
                </a:lnTo>
                <a:lnTo>
                  <a:pt x="6800" y="2832"/>
                </a:lnTo>
                <a:lnTo>
                  <a:pt x="6812" y="2844"/>
                </a:lnTo>
                <a:lnTo>
                  <a:pt x="6798" y="2842"/>
                </a:lnTo>
                <a:lnTo>
                  <a:pt x="6794" y="2842"/>
                </a:lnTo>
                <a:lnTo>
                  <a:pt x="6800" y="2846"/>
                </a:lnTo>
                <a:lnTo>
                  <a:pt x="6818" y="2854"/>
                </a:lnTo>
                <a:lnTo>
                  <a:pt x="6828" y="2858"/>
                </a:lnTo>
                <a:lnTo>
                  <a:pt x="6836" y="2862"/>
                </a:lnTo>
                <a:lnTo>
                  <a:pt x="6844" y="2870"/>
                </a:lnTo>
                <a:lnTo>
                  <a:pt x="6848" y="2876"/>
                </a:lnTo>
                <a:lnTo>
                  <a:pt x="6852" y="2876"/>
                </a:lnTo>
                <a:lnTo>
                  <a:pt x="6858" y="2876"/>
                </a:lnTo>
                <a:lnTo>
                  <a:pt x="6862" y="2880"/>
                </a:lnTo>
                <a:lnTo>
                  <a:pt x="6868" y="2882"/>
                </a:lnTo>
                <a:lnTo>
                  <a:pt x="6872" y="2886"/>
                </a:lnTo>
                <a:lnTo>
                  <a:pt x="6874" y="2892"/>
                </a:lnTo>
                <a:lnTo>
                  <a:pt x="6876" y="2898"/>
                </a:lnTo>
                <a:lnTo>
                  <a:pt x="6876" y="2902"/>
                </a:lnTo>
                <a:lnTo>
                  <a:pt x="6880" y="2904"/>
                </a:lnTo>
                <a:lnTo>
                  <a:pt x="6888" y="2904"/>
                </a:lnTo>
                <a:lnTo>
                  <a:pt x="6892" y="2908"/>
                </a:lnTo>
                <a:lnTo>
                  <a:pt x="6894" y="2912"/>
                </a:lnTo>
                <a:lnTo>
                  <a:pt x="6892" y="2928"/>
                </a:lnTo>
                <a:lnTo>
                  <a:pt x="6890" y="2944"/>
                </a:lnTo>
                <a:lnTo>
                  <a:pt x="6890" y="2950"/>
                </a:lnTo>
                <a:lnTo>
                  <a:pt x="6890" y="2954"/>
                </a:lnTo>
                <a:lnTo>
                  <a:pt x="6892" y="2956"/>
                </a:lnTo>
                <a:lnTo>
                  <a:pt x="6890" y="2958"/>
                </a:lnTo>
                <a:lnTo>
                  <a:pt x="6888" y="2962"/>
                </a:lnTo>
                <a:lnTo>
                  <a:pt x="6884" y="2968"/>
                </a:lnTo>
                <a:lnTo>
                  <a:pt x="6884" y="2974"/>
                </a:lnTo>
                <a:lnTo>
                  <a:pt x="6886" y="2978"/>
                </a:lnTo>
                <a:lnTo>
                  <a:pt x="6888" y="2984"/>
                </a:lnTo>
                <a:lnTo>
                  <a:pt x="6888" y="2988"/>
                </a:lnTo>
                <a:lnTo>
                  <a:pt x="6886" y="2990"/>
                </a:lnTo>
                <a:lnTo>
                  <a:pt x="6886" y="2992"/>
                </a:lnTo>
                <a:lnTo>
                  <a:pt x="6894" y="2996"/>
                </a:lnTo>
                <a:lnTo>
                  <a:pt x="6902" y="3002"/>
                </a:lnTo>
                <a:lnTo>
                  <a:pt x="6906" y="3008"/>
                </a:lnTo>
                <a:lnTo>
                  <a:pt x="6908" y="3012"/>
                </a:lnTo>
                <a:lnTo>
                  <a:pt x="6910" y="3016"/>
                </a:lnTo>
                <a:lnTo>
                  <a:pt x="6910" y="3022"/>
                </a:lnTo>
                <a:lnTo>
                  <a:pt x="6912" y="3026"/>
                </a:lnTo>
                <a:lnTo>
                  <a:pt x="6916" y="3026"/>
                </a:lnTo>
                <a:lnTo>
                  <a:pt x="6924" y="3044"/>
                </a:lnTo>
                <a:lnTo>
                  <a:pt x="6930" y="3052"/>
                </a:lnTo>
                <a:lnTo>
                  <a:pt x="6936" y="3058"/>
                </a:lnTo>
                <a:lnTo>
                  <a:pt x="6940" y="3062"/>
                </a:lnTo>
                <a:lnTo>
                  <a:pt x="6942" y="3066"/>
                </a:lnTo>
                <a:lnTo>
                  <a:pt x="6944" y="3064"/>
                </a:lnTo>
                <a:lnTo>
                  <a:pt x="6946" y="3064"/>
                </a:lnTo>
                <a:lnTo>
                  <a:pt x="6948" y="3062"/>
                </a:lnTo>
                <a:lnTo>
                  <a:pt x="6952" y="3064"/>
                </a:lnTo>
                <a:lnTo>
                  <a:pt x="6958" y="3068"/>
                </a:lnTo>
                <a:lnTo>
                  <a:pt x="6960" y="3070"/>
                </a:lnTo>
                <a:lnTo>
                  <a:pt x="6958" y="3070"/>
                </a:lnTo>
                <a:lnTo>
                  <a:pt x="6950" y="3070"/>
                </a:lnTo>
                <a:lnTo>
                  <a:pt x="6942" y="3072"/>
                </a:lnTo>
                <a:lnTo>
                  <a:pt x="6942" y="3074"/>
                </a:lnTo>
                <a:lnTo>
                  <a:pt x="6944" y="3078"/>
                </a:lnTo>
                <a:lnTo>
                  <a:pt x="6952" y="3088"/>
                </a:lnTo>
                <a:lnTo>
                  <a:pt x="6956" y="3098"/>
                </a:lnTo>
                <a:lnTo>
                  <a:pt x="6958" y="3102"/>
                </a:lnTo>
                <a:lnTo>
                  <a:pt x="6962" y="3102"/>
                </a:lnTo>
                <a:lnTo>
                  <a:pt x="6964" y="3100"/>
                </a:lnTo>
                <a:lnTo>
                  <a:pt x="6968" y="3098"/>
                </a:lnTo>
                <a:lnTo>
                  <a:pt x="6970" y="3098"/>
                </a:lnTo>
                <a:lnTo>
                  <a:pt x="6974" y="3100"/>
                </a:lnTo>
                <a:lnTo>
                  <a:pt x="6984" y="3098"/>
                </a:lnTo>
                <a:lnTo>
                  <a:pt x="6996" y="3098"/>
                </a:lnTo>
                <a:lnTo>
                  <a:pt x="7000" y="3098"/>
                </a:lnTo>
                <a:lnTo>
                  <a:pt x="7004" y="3100"/>
                </a:lnTo>
                <a:lnTo>
                  <a:pt x="7008" y="3100"/>
                </a:lnTo>
                <a:lnTo>
                  <a:pt x="7014" y="3100"/>
                </a:lnTo>
                <a:lnTo>
                  <a:pt x="7020" y="3104"/>
                </a:lnTo>
                <a:lnTo>
                  <a:pt x="7026" y="3106"/>
                </a:lnTo>
                <a:lnTo>
                  <a:pt x="7032" y="3108"/>
                </a:lnTo>
                <a:lnTo>
                  <a:pt x="7038" y="3108"/>
                </a:lnTo>
                <a:lnTo>
                  <a:pt x="7042" y="3110"/>
                </a:lnTo>
                <a:lnTo>
                  <a:pt x="7042" y="3112"/>
                </a:lnTo>
                <a:lnTo>
                  <a:pt x="7042" y="3114"/>
                </a:lnTo>
                <a:lnTo>
                  <a:pt x="7036" y="3116"/>
                </a:lnTo>
                <a:lnTo>
                  <a:pt x="7028" y="3118"/>
                </a:lnTo>
                <a:lnTo>
                  <a:pt x="7022" y="3118"/>
                </a:lnTo>
                <a:lnTo>
                  <a:pt x="7006" y="3108"/>
                </a:lnTo>
                <a:lnTo>
                  <a:pt x="6996" y="3104"/>
                </a:lnTo>
                <a:lnTo>
                  <a:pt x="6990" y="3102"/>
                </a:lnTo>
                <a:lnTo>
                  <a:pt x="6986" y="3104"/>
                </a:lnTo>
                <a:lnTo>
                  <a:pt x="6982" y="3108"/>
                </a:lnTo>
                <a:lnTo>
                  <a:pt x="6980" y="3110"/>
                </a:lnTo>
                <a:lnTo>
                  <a:pt x="6978" y="3110"/>
                </a:lnTo>
                <a:lnTo>
                  <a:pt x="6972" y="3110"/>
                </a:lnTo>
                <a:lnTo>
                  <a:pt x="6968" y="3110"/>
                </a:lnTo>
                <a:lnTo>
                  <a:pt x="6966" y="3112"/>
                </a:lnTo>
                <a:lnTo>
                  <a:pt x="6966" y="3116"/>
                </a:lnTo>
                <a:lnTo>
                  <a:pt x="6964" y="3120"/>
                </a:lnTo>
                <a:lnTo>
                  <a:pt x="6962" y="3122"/>
                </a:lnTo>
                <a:lnTo>
                  <a:pt x="6960" y="3124"/>
                </a:lnTo>
                <a:lnTo>
                  <a:pt x="6958" y="3126"/>
                </a:lnTo>
                <a:lnTo>
                  <a:pt x="6960" y="3130"/>
                </a:lnTo>
                <a:lnTo>
                  <a:pt x="6964" y="3134"/>
                </a:lnTo>
                <a:lnTo>
                  <a:pt x="6964" y="3138"/>
                </a:lnTo>
                <a:lnTo>
                  <a:pt x="6964" y="3140"/>
                </a:lnTo>
                <a:lnTo>
                  <a:pt x="6970" y="3142"/>
                </a:lnTo>
                <a:lnTo>
                  <a:pt x="6974" y="3142"/>
                </a:lnTo>
                <a:lnTo>
                  <a:pt x="6976" y="3144"/>
                </a:lnTo>
                <a:lnTo>
                  <a:pt x="6980" y="3148"/>
                </a:lnTo>
                <a:lnTo>
                  <a:pt x="6978" y="3156"/>
                </a:lnTo>
                <a:lnTo>
                  <a:pt x="6976" y="3162"/>
                </a:lnTo>
                <a:lnTo>
                  <a:pt x="6976" y="3166"/>
                </a:lnTo>
                <a:lnTo>
                  <a:pt x="6976" y="3170"/>
                </a:lnTo>
                <a:lnTo>
                  <a:pt x="6982" y="3180"/>
                </a:lnTo>
                <a:lnTo>
                  <a:pt x="6986" y="3184"/>
                </a:lnTo>
                <a:lnTo>
                  <a:pt x="6988" y="3186"/>
                </a:lnTo>
                <a:lnTo>
                  <a:pt x="6990" y="3184"/>
                </a:lnTo>
                <a:lnTo>
                  <a:pt x="6992" y="3178"/>
                </a:lnTo>
                <a:lnTo>
                  <a:pt x="6994" y="3174"/>
                </a:lnTo>
                <a:lnTo>
                  <a:pt x="6996" y="3172"/>
                </a:lnTo>
                <a:lnTo>
                  <a:pt x="6998" y="3172"/>
                </a:lnTo>
                <a:lnTo>
                  <a:pt x="7000" y="3174"/>
                </a:lnTo>
                <a:lnTo>
                  <a:pt x="7006" y="3184"/>
                </a:lnTo>
                <a:lnTo>
                  <a:pt x="7008" y="3196"/>
                </a:lnTo>
                <a:lnTo>
                  <a:pt x="7008" y="3204"/>
                </a:lnTo>
                <a:lnTo>
                  <a:pt x="7010" y="3206"/>
                </a:lnTo>
                <a:lnTo>
                  <a:pt x="7012" y="3206"/>
                </a:lnTo>
                <a:lnTo>
                  <a:pt x="7014" y="3200"/>
                </a:lnTo>
                <a:lnTo>
                  <a:pt x="7018" y="3190"/>
                </a:lnTo>
                <a:lnTo>
                  <a:pt x="7018" y="3184"/>
                </a:lnTo>
                <a:lnTo>
                  <a:pt x="7020" y="3182"/>
                </a:lnTo>
                <a:lnTo>
                  <a:pt x="7022" y="3184"/>
                </a:lnTo>
                <a:lnTo>
                  <a:pt x="7026" y="3190"/>
                </a:lnTo>
                <a:lnTo>
                  <a:pt x="7032" y="3200"/>
                </a:lnTo>
                <a:lnTo>
                  <a:pt x="7036" y="3204"/>
                </a:lnTo>
                <a:lnTo>
                  <a:pt x="7040" y="3204"/>
                </a:lnTo>
                <a:lnTo>
                  <a:pt x="7040" y="3200"/>
                </a:lnTo>
                <a:lnTo>
                  <a:pt x="7040" y="3192"/>
                </a:lnTo>
                <a:lnTo>
                  <a:pt x="7032" y="3172"/>
                </a:lnTo>
                <a:lnTo>
                  <a:pt x="7024" y="3150"/>
                </a:lnTo>
                <a:lnTo>
                  <a:pt x="7022" y="3144"/>
                </a:lnTo>
                <a:lnTo>
                  <a:pt x="7022" y="3142"/>
                </a:lnTo>
                <a:lnTo>
                  <a:pt x="7024" y="3142"/>
                </a:lnTo>
                <a:lnTo>
                  <a:pt x="7030" y="3144"/>
                </a:lnTo>
                <a:lnTo>
                  <a:pt x="7034" y="3146"/>
                </a:lnTo>
                <a:lnTo>
                  <a:pt x="7036" y="3150"/>
                </a:lnTo>
                <a:lnTo>
                  <a:pt x="7038" y="3154"/>
                </a:lnTo>
                <a:lnTo>
                  <a:pt x="7040" y="3158"/>
                </a:lnTo>
                <a:lnTo>
                  <a:pt x="7044" y="3158"/>
                </a:lnTo>
                <a:lnTo>
                  <a:pt x="7052" y="3152"/>
                </a:lnTo>
                <a:lnTo>
                  <a:pt x="7054" y="3152"/>
                </a:lnTo>
                <a:lnTo>
                  <a:pt x="7056" y="3150"/>
                </a:lnTo>
                <a:lnTo>
                  <a:pt x="7054" y="3146"/>
                </a:lnTo>
                <a:lnTo>
                  <a:pt x="7050" y="3142"/>
                </a:lnTo>
                <a:lnTo>
                  <a:pt x="7044" y="3140"/>
                </a:lnTo>
                <a:lnTo>
                  <a:pt x="7040" y="3140"/>
                </a:lnTo>
                <a:lnTo>
                  <a:pt x="7040" y="3138"/>
                </a:lnTo>
                <a:lnTo>
                  <a:pt x="7040" y="3134"/>
                </a:lnTo>
                <a:lnTo>
                  <a:pt x="7038" y="3130"/>
                </a:lnTo>
                <a:lnTo>
                  <a:pt x="7036" y="3128"/>
                </a:lnTo>
                <a:lnTo>
                  <a:pt x="7038" y="3124"/>
                </a:lnTo>
                <a:lnTo>
                  <a:pt x="7044" y="3120"/>
                </a:lnTo>
                <a:lnTo>
                  <a:pt x="7052" y="3118"/>
                </a:lnTo>
                <a:lnTo>
                  <a:pt x="7056" y="3118"/>
                </a:lnTo>
                <a:lnTo>
                  <a:pt x="7058" y="3120"/>
                </a:lnTo>
                <a:lnTo>
                  <a:pt x="7066" y="3132"/>
                </a:lnTo>
                <a:lnTo>
                  <a:pt x="7072" y="3136"/>
                </a:lnTo>
                <a:lnTo>
                  <a:pt x="7074" y="3138"/>
                </a:lnTo>
                <a:lnTo>
                  <a:pt x="7076" y="3138"/>
                </a:lnTo>
                <a:lnTo>
                  <a:pt x="7078" y="3136"/>
                </a:lnTo>
                <a:lnTo>
                  <a:pt x="7078" y="3134"/>
                </a:lnTo>
                <a:lnTo>
                  <a:pt x="7078" y="3128"/>
                </a:lnTo>
                <a:lnTo>
                  <a:pt x="7076" y="3120"/>
                </a:lnTo>
                <a:lnTo>
                  <a:pt x="7076" y="3114"/>
                </a:lnTo>
                <a:lnTo>
                  <a:pt x="7076" y="3110"/>
                </a:lnTo>
                <a:lnTo>
                  <a:pt x="7076" y="3108"/>
                </a:lnTo>
                <a:lnTo>
                  <a:pt x="7070" y="3104"/>
                </a:lnTo>
                <a:lnTo>
                  <a:pt x="7062" y="3102"/>
                </a:lnTo>
                <a:lnTo>
                  <a:pt x="7060" y="3100"/>
                </a:lnTo>
                <a:lnTo>
                  <a:pt x="7058" y="3096"/>
                </a:lnTo>
                <a:lnTo>
                  <a:pt x="7054" y="3092"/>
                </a:lnTo>
                <a:lnTo>
                  <a:pt x="7052" y="3092"/>
                </a:lnTo>
                <a:lnTo>
                  <a:pt x="7048" y="3090"/>
                </a:lnTo>
                <a:lnTo>
                  <a:pt x="7044" y="3086"/>
                </a:lnTo>
                <a:lnTo>
                  <a:pt x="7042" y="3082"/>
                </a:lnTo>
                <a:lnTo>
                  <a:pt x="7036" y="3078"/>
                </a:lnTo>
                <a:lnTo>
                  <a:pt x="7024" y="3074"/>
                </a:lnTo>
                <a:lnTo>
                  <a:pt x="7016" y="3072"/>
                </a:lnTo>
                <a:lnTo>
                  <a:pt x="7016" y="3070"/>
                </a:lnTo>
                <a:lnTo>
                  <a:pt x="7022" y="3068"/>
                </a:lnTo>
                <a:lnTo>
                  <a:pt x="7030" y="3068"/>
                </a:lnTo>
                <a:lnTo>
                  <a:pt x="7032" y="3064"/>
                </a:lnTo>
                <a:lnTo>
                  <a:pt x="7032" y="3060"/>
                </a:lnTo>
                <a:lnTo>
                  <a:pt x="7032" y="3056"/>
                </a:lnTo>
                <a:lnTo>
                  <a:pt x="7028" y="3050"/>
                </a:lnTo>
                <a:lnTo>
                  <a:pt x="7030" y="3048"/>
                </a:lnTo>
                <a:lnTo>
                  <a:pt x="7034" y="3046"/>
                </a:lnTo>
                <a:lnTo>
                  <a:pt x="7036" y="3048"/>
                </a:lnTo>
                <a:lnTo>
                  <a:pt x="7038" y="3048"/>
                </a:lnTo>
                <a:lnTo>
                  <a:pt x="7038" y="3054"/>
                </a:lnTo>
                <a:lnTo>
                  <a:pt x="7038" y="3060"/>
                </a:lnTo>
                <a:lnTo>
                  <a:pt x="7040" y="3060"/>
                </a:lnTo>
                <a:lnTo>
                  <a:pt x="7042" y="3058"/>
                </a:lnTo>
                <a:lnTo>
                  <a:pt x="7044" y="3056"/>
                </a:lnTo>
                <a:lnTo>
                  <a:pt x="7046" y="3052"/>
                </a:lnTo>
                <a:lnTo>
                  <a:pt x="7044" y="3046"/>
                </a:lnTo>
                <a:lnTo>
                  <a:pt x="7038" y="3038"/>
                </a:lnTo>
                <a:lnTo>
                  <a:pt x="7032" y="3028"/>
                </a:lnTo>
                <a:lnTo>
                  <a:pt x="7024" y="3018"/>
                </a:lnTo>
                <a:lnTo>
                  <a:pt x="7018" y="3010"/>
                </a:lnTo>
                <a:lnTo>
                  <a:pt x="7016" y="3000"/>
                </a:lnTo>
                <a:lnTo>
                  <a:pt x="7014" y="2996"/>
                </a:lnTo>
                <a:lnTo>
                  <a:pt x="7016" y="2990"/>
                </a:lnTo>
                <a:lnTo>
                  <a:pt x="7020" y="2984"/>
                </a:lnTo>
                <a:lnTo>
                  <a:pt x="7026" y="2978"/>
                </a:lnTo>
                <a:lnTo>
                  <a:pt x="7028" y="2976"/>
                </a:lnTo>
                <a:lnTo>
                  <a:pt x="7030" y="2976"/>
                </a:lnTo>
                <a:lnTo>
                  <a:pt x="7030" y="2980"/>
                </a:lnTo>
                <a:lnTo>
                  <a:pt x="7030" y="2984"/>
                </a:lnTo>
                <a:lnTo>
                  <a:pt x="7030" y="2988"/>
                </a:lnTo>
                <a:lnTo>
                  <a:pt x="7032" y="2988"/>
                </a:lnTo>
                <a:lnTo>
                  <a:pt x="7036" y="2990"/>
                </a:lnTo>
                <a:lnTo>
                  <a:pt x="7042" y="2994"/>
                </a:lnTo>
                <a:lnTo>
                  <a:pt x="7044" y="2998"/>
                </a:lnTo>
                <a:lnTo>
                  <a:pt x="7046" y="3004"/>
                </a:lnTo>
                <a:lnTo>
                  <a:pt x="7048" y="3008"/>
                </a:lnTo>
                <a:lnTo>
                  <a:pt x="7050" y="3012"/>
                </a:lnTo>
                <a:lnTo>
                  <a:pt x="7056" y="3014"/>
                </a:lnTo>
                <a:lnTo>
                  <a:pt x="7058" y="3014"/>
                </a:lnTo>
                <a:lnTo>
                  <a:pt x="7060" y="3012"/>
                </a:lnTo>
                <a:lnTo>
                  <a:pt x="7060" y="3010"/>
                </a:lnTo>
                <a:lnTo>
                  <a:pt x="7058" y="3008"/>
                </a:lnTo>
                <a:lnTo>
                  <a:pt x="7054" y="3002"/>
                </a:lnTo>
                <a:lnTo>
                  <a:pt x="7052" y="2996"/>
                </a:lnTo>
                <a:lnTo>
                  <a:pt x="7054" y="2996"/>
                </a:lnTo>
                <a:lnTo>
                  <a:pt x="7062" y="3002"/>
                </a:lnTo>
                <a:lnTo>
                  <a:pt x="7070" y="3010"/>
                </a:lnTo>
                <a:lnTo>
                  <a:pt x="7074" y="3012"/>
                </a:lnTo>
                <a:lnTo>
                  <a:pt x="7076" y="3010"/>
                </a:lnTo>
                <a:lnTo>
                  <a:pt x="7076" y="3008"/>
                </a:lnTo>
                <a:lnTo>
                  <a:pt x="7070" y="3000"/>
                </a:lnTo>
                <a:lnTo>
                  <a:pt x="7064" y="2992"/>
                </a:lnTo>
                <a:lnTo>
                  <a:pt x="7066" y="2990"/>
                </a:lnTo>
                <a:lnTo>
                  <a:pt x="7080" y="2998"/>
                </a:lnTo>
                <a:lnTo>
                  <a:pt x="7086" y="3002"/>
                </a:lnTo>
                <a:lnTo>
                  <a:pt x="7090" y="3002"/>
                </a:lnTo>
                <a:lnTo>
                  <a:pt x="7090" y="3000"/>
                </a:lnTo>
                <a:lnTo>
                  <a:pt x="7084" y="2994"/>
                </a:lnTo>
                <a:lnTo>
                  <a:pt x="7076" y="2988"/>
                </a:lnTo>
                <a:lnTo>
                  <a:pt x="7072" y="2986"/>
                </a:lnTo>
                <a:lnTo>
                  <a:pt x="7068" y="2986"/>
                </a:lnTo>
                <a:lnTo>
                  <a:pt x="7070" y="2982"/>
                </a:lnTo>
                <a:lnTo>
                  <a:pt x="7070" y="2980"/>
                </a:lnTo>
                <a:lnTo>
                  <a:pt x="7068" y="2976"/>
                </a:lnTo>
                <a:lnTo>
                  <a:pt x="7066" y="2974"/>
                </a:lnTo>
                <a:lnTo>
                  <a:pt x="7064" y="2972"/>
                </a:lnTo>
                <a:lnTo>
                  <a:pt x="7072" y="2970"/>
                </a:lnTo>
                <a:lnTo>
                  <a:pt x="7078" y="2968"/>
                </a:lnTo>
                <a:lnTo>
                  <a:pt x="7082" y="2966"/>
                </a:lnTo>
                <a:lnTo>
                  <a:pt x="7088" y="2962"/>
                </a:lnTo>
                <a:lnTo>
                  <a:pt x="7094" y="2958"/>
                </a:lnTo>
                <a:lnTo>
                  <a:pt x="7096" y="2958"/>
                </a:lnTo>
                <a:lnTo>
                  <a:pt x="7102" y="2960"/>
                </a:lnTo>
                <a:lnTo>
                  <a:pt x="7106" y="2962"/>
                </a:lnTo>
                <a:lnTo>
                  <a:pt x="7110" y="2960"/>
                </a:lnTo>
                <a:lnTo>
                  <a:pt x="7114" y="2958"/>
                </a:lnTo>
                <a:lnTo>
                  <a:pt x="7120" y="2956"/>
                </a:lnTo>
                <a:lnTo>
                  <a:pt x="7124" y="2956"/>
                </a:lnTo>
                <a:lnTo>
                  <a:pt x="7128" y="2958"/>
                </a:lnTo>
                <a:lnTo>
                  <a:pt x="7134" y="2960"/>
                </a:lnTo>
                <a:lnTo>
                  <a:pt x="7140" y="2962"/>
                </a:lnTo>
                <a:lnTo>
                  <a:pt x="7148" y="2962"/>
                </a:lnTo>
                <a:lnTo>
                  <a:pt x="7154" y="2962"/>
                </a:lnTo>
                <a:lnTo>
                  <a:pt x="7156" y="2964"/>
                </a:lnTo>
                <a:lnTo>
                  <a:pt x="7158" y="2968"/>
                </a:lnTo>
                <a:lnTo>
                  <a:pt x="7158" y="2974"/>
                </a:lnTo>
                <a:lnTo>
                  <a:pt x="7164" y="2976"/>
                </a:lnTo>
                <a:lnTo>
                  <a:pt x="7170" y="2978"/>
                </a:lnTo>
                <a:lnTo>
                  <a:pt x="7178" y="2976"/>
                </a:lnTo>
                <a:lnTo>
                  <a:pt x="7188" y="2974"/>
                </a:lnTo>
                <a:lnTo>
                  <a:pt x="7186" y="2976"/>
                </a:lnTo>
                <a:lnTo>
                  <a:pt x="7168" y="2986"/>
                </a:lnTo>
                <a:lnTo>
                  <a:pt x="7164" y="2990"/>
                </a:lnTo>
                <a:lnTo>
                  <a:pt x="7162" y="2998"/>
                </a:lnTo>
                <a:lnTo>
                  <a:pt x="7164" y="3002"/>
                </a:lnTo>
                <a:lnTo>
                  <a:pt x="7166" y="3000"/>
                </a:lnTo>
                <a:lnTo>
                  <a:pt x="7180" y="2988"/>
                </a:lnTo>
                <a:lnTo>
                  <a:pt x="7190" y="2980"/>
                </a:lnTo>
                <a:lnTo>
                  <a:pt x="7200" y="2976"/>
                </a:lnTo>
                <a:lnTo>
                  <a:pt x="7206" y="2972"/>
                </a:lnTo>
                <a:lnTo>
                  <a:pt x="7212" y="2964"/>
                </a:lnTo>
                <a:lnTo>
                  <a:pt x="7216" y="2956"/>
                </a:lnTo>
                <a:lnTo>
                  <a:pt x="7220" y="2952"/>
                </a:lnTo>
                <a:lnTo>
                  <a:pt x="7222" y="2952"/>
                </a:lnTo>
                <a:lnTo>
                  <a:pt x="7224" y="2952"/>
                </a:lnTo>
                <a:lnTo>
                  <a:pt x="7230" y="2956"/>
                </a:lnTo>
                <a:lnTo>
                  <a:pt x="7232" y="2956"/>
                </a:lnTo>
                <a:lnTo>
                  <a:pt x="7236" y="2954"/>
                </a:lnTo>
                <a:lnTo>
                  <a:pt x="7240" y="2952"/>
                </a:lnTo>
                <a:lnTo>
                  <a:pt x="7246" y="2952"/>
                </a:lnTo>
                <a:lnTo>
                  <a:pt x="7256" y="2954"/>
                </a:lnTo>
                <a:lnTo>
                  <a:pt x="7266" y="2956"/>
                </a:lnTo>
                <a:lnTo>
                  <a:pt x="7270" y="2954"/>
                </a:lnTo>
                <a:lnTo>
                  <a:pt x="7274" y="2950"/>
                </a:lnTo>
                <a:lnTo>
                  <a:pt x="7278" y="2944"/>
                </a:lnTo>
                <a:lnTo>
                  <a:pt x="7278" y="2942"/>
                </a:lnTo>
                <a:lnTo>
                  <a:pt x="7276" y="2940"/>
                </a:lnTo>
                <a:lnTo>
                  <a:pt x="7268" y="2938"/>
                </a:lnTo>
                <a:lnTo>
                  <a:pt x="7256" y="2934"/>
                </a:lnTo>
                <a:lnTo>
                  <a:pt x="7244" y="2926"/>
                </a:lnTo>
                <a:lnTo>
                  <a:pt x="7238" y="2918"/>
                </a:lnTo>
                <a:lnTo>
                  <a:pt x="7236" y="2910"/>
                </a:lnTo>
                <a:lnTo>
                  <a:pt x="7236" y="2900"/>
                </a:lnTo>
                <a:lnTo>
                  <a:pt x="7236" y="2896"/>
                </a:lnTo>
                <a:lnTo>
                  <a:pt x="7234" y="2892"/>
                </a:lnTo>
                <a:lnTo>
                  <a:pt x="7230" y="2890"/>
                </a:lnTo>
                <a:lnTo>
                  <a:pt x="7226" y="2888"/>
                </a:lnTo>
                <a:lnTo>
                  <a:pt x="7224" y="2884"/>
                </a:lnTo>
                <a:lnTo>
                  <a:pt x="7224" y="2882"/>
                </a:lnTo>
                <a:lnTo>
                  <a:pt x="7224" y="2878"/>
                </a:lnTo>
                <a:lnTo>
                  <a:pt x="7222" y="2876"/>
                </a:lnTo>
                <a:lnTo>
                  <a:pt x="7216" y="2874"/>
                </a:lnTo>
                <a:lnTo>
                  <a:pt x="7212" y="2872"/>
                </a:lnTo>
                <a:lnTo>
                  <a:pt x="7220" y="2864"/>
                </a:lnTo>
                <a:lnTo>
                  <a:pt x="7226" y="2860"/>
                </a:lnTo>
                <a:lnTo>
                  <a:pt x="7230" y="2856"/>
                </a:lnTo>
                <a:lnTo>
                  <a:pt x="7232" y="2852"/>
                </a:lnTo>
                <a:lnTo>
                  <a:pt x="7232" y="2848"/>
                </a:lnTo>
                <a:lnTo>
                  <a:pt x="7230" y="2840"/>
                </a:lnTo>
                <a:lnTo>
                  <a:pt x="7232" y="2834"/>
                </a:lnTo>
                <a:lnTo>
                  <a:pt x="7234" y="2826"/>
                </a:lnTo>
                <a:lnTo>
                  <a:pt x="7240" y="2822"/>
                </a:lnTo>
                <a:lnTo>
                  <a:pt x="7244" y="2820"/>
                </a:lnTo>
                <a:lnTo>
                  <a:pt x="7250" y="2822"/>
                </a:lnTo>
                <a:lnTo>
                  <a:pt x="7254" y="2822"/>
                </a:lnTo>
                <a:lnTo>
                  <a:pt x="7256" y="2818"/>
                </a:lnTo>
                <a:lnTo>
                  <a:pt x="7258" y="2812"/>
                </a:lnTo>
                <a:lnTo>
                  <a:pt x="7258" y="2800"/>
                </a:lnTo>
                <a:lnTo>
                  <a:pt x="7262" y="2776"/>
                </a:lnTo>
                <a:lnTo>
                  <a:pt x="7264" y="2766"/>
                </a:lnTo>
                <a:lnTo>
                  <a:pt x="7268" y="2758"/>
                </a:lnTo>
                <a:lnTo>
                  <a:pt x="7272" y="2752"/>
                </a:lnTo>
                <a:lnTo>
                  <a:pt x="7278" y="2746"/>
                </a:lnTo>
                <a:lnTo>
                  <a:pt x="7284" y="2742"/>
                </a:lnTo>
                <a:lnTo>
                  <a:pt x="7292" y="2740"/>
                </a:lnTo>
                <a:lnTo>
                  <a:pt x="7300" y="2736"/>
                </a:lnTo>
                <a:lnTo>
                  <a:pt x="7302" y="2730"/>
                </a:lnTo>
                <a:lnTo>
                  <a:pt x="7304" y="2724"/>
                </a:lnTo>
                <a:lnTo>
                  <a:pt x="7306" y="2716"/>
                </a:lnTo>
                <a:lnTo>
                  <a:pt x="7306" y="2708"/>
                </a:lnTo>
                <a:lnTo>
                  <a:pt x="7304" y="2704"/>
                </a:lnTo>
                <a:lnTo>
                  <a:pt x="7302" y="2702"/>
                </a:lnTo>
                <a:lnTo>
                  <a:pt x="7300" y="2696"/>
                </a:lnTo>
                <a:lnTo>
                  <a:pt x="7300" y="2688"/>
                </a:lnTo>
                <a:lnTo>
                  <a:pt x="7304" y="2688"/>
                </a:lnTo>
                <a:lnTo>
                  <a:pt x="7310" y="2690"/>
                </a:lnTo>
                <a:lnTo>
                  <a:pt x="7316" y="2688"/>
                </a:lnTo>
                <a:lnTo>
                  <a:pt x="7320" y="2684"/>
                </a:lnTo>
                <a:lnTo>
                  <a:pt x="7332" y="2674"/>
                </a:lnTo>
                <a:lnTo>
                  <a:pt x="7340" y="2666"/>
                </a:lnTo>
                <a:lnTo>
                  <a:pt x="7344" y="2658"/>
                </a:lnTo>
                <a:lnTo>
                  <a:pt x="7346" y="2648"/>
                </a:lnTo>
                <a:lnTo>
                  <a:pt x="7346" y="2644"/>
                </a:lnTo>
                <a:lnTo>
                  <a:pt x="7348" y="2640"/>
                </a:lnTo>
                <a:lnTo>
                  <a:pt x="7352" y="2640"/>
                </a:lnTo>
                <a:lnTo>
                  <a:pt x="7356" y="2638"/>
                </a:lnTo>
                <a:lnTo>
                  <a:pt x="7366" y="2638"/>
                </a:lnTo>
                <a:lnTo>
                  <a:pt x="7374" y="2636"/>
                </a:lnTo>
                <a:lnTo>
                  <a:pt x="7382" y="2634"/>
                </a:lnTo>
                <a:lnTo>
                  <a:pt x="7386" y="2636"/>
                </a:lnTo>
                <a:lnTo>
                  <a:pt x="7390" y="2636"/>
                </a:lnTo>
                <a:lnTo>
                  <a:pt x="7390" y="2630"/>
                </a:lnTo>
                <a:lnTo>
                  <a:pt x="7392" y="2612"/>
                </a:lnTo>
                <a:lnTo>
                  <a:pt x="7394" y="2610"/>
                </a:lnTo>
                <a:lnTo>
                  <a:pt x="7396" y="2616"/>
                </a:lnTo>
                <a:lnTo>
                  <a:pt x="7396" y="2626"/>
                </a:lnTo>
                <a:lnTo>
                  <a:pt x="7396" y="2634"/>
                </a:lnTo>
                <a:lnTo>
                  <a:pt x="7398" y="2636"/>
                </a:lnTo>
                <a:lnTo>
                  <a:pt x="7402" y="2638"/>
                </a:lnTo>
                <a:lnTo>
                  <a:pt x="7408" y="2640"/>
                </a:lnTo>
                <a:lnTo>
                  <a:pt x="7418" y="2640"/>
                </a:lnTo>
                <a:lnTo>
                  <a:pt x="7410" y="2642"/>
                </a:lnTo>
                <a:lnTo>
                  <a:pt x="7404" y="2644"/>
                </a:lnTo>
                <a:lnTo>
                  <a:pt x="7392" y="2642"/>
                </a:lnTo>
                <a:lnTo>
                  <a:pt x="7384" y="2640"/>
                </a:lnTo>
                <a:lnTo>
                  <a:pt x="7382" y="2640"/>
                </a:lnTo>
                <a:lnTo>
                  <a:pt x="7380" y="2642"/>
                </a:lnTo>
                <a:lnTo>
                  <a:pt x="7380" y="2644"/>
                </a:lnTo>
                <a:lnTo>
                  <a:pt x="7384" y="2648"/>
                </a:lnTo>
                <a:lnTo>
                  <a:pt x="7392" y="2654"/>
                </a:lnTo>
                <a:lnTo>
                  <a:pt x="7402" y="2660"/>
                </a:lnTo>
                <a:lnTo>
                  <a:pt x="7406" y="2664"/>
                </a:lnTo>
                <a:lnTo>
                  <a:pt x="7406" y="2666"/>
                </a:lnTo>
                <a:lnTo>
                  <a:pt x="7408" y="2668"/>
                </a:lnTo>
                <a:lnTo>
                  <a:pt x="7412" y="2668"/>
                </a:lnTo>
                <a:lnTo>
                  <a:pt x="7424" y="2666"/>
                </a:lnTo>
                <a:lnTo>
                  <a:pt x="7438" y="2666"/>
                </a:lnTo>
                <a:lnTo>
                  <a:pt x="7444" y="2666"/>
                </a:lnTo>
                <a:lnTo>
                  <a:pt x="7448" y="2666"/>
                </a:lnTo>
                <a:lnTo>
                  <a:pt x="7450" y="2668"/>
                </a:lnTo>
                <a:lnTo>
                  <a:pt x="7454" y="2668"/>
                </a:lnTo>
                <a:lnTo>
                  <a:pt x="7458" y="2668"/>
                </a:lnTo>
                <a:lnTo>
                  <a:pt x="7460" y="2666"/>
                </a:lnTo>
                <a:lnTo>
                  <a:pt x="7464" y="2672"/>
                </a:lnTo>
                <a:lnTo>
                  <a:pt x="7464" y="2676"/>
                </a:lnTo>
                <a:lnTo>
                  <a:pt x="7464" y="2678"/>
                </a:lnTo>
                <a:lnTo>
                  <a:pt x="7458" y="2682"/>
                </a:lnTo>
                <a:lnTo>
                  <a:pt x="7440" y="2692"/>
                </a:lnTo>
                <a:lnTo>
                  <a:pt x="7422" y="2700"/>
                </a:lnTo>
                <a:lnTo>
                  <a:pt x="7416" y="2704"/>
                </a:lnTo>
                <a:lnTo>
                  <a:pt x="7416" y="2706"/>
                </a:lnTo>
                <a:lnTo>
                  <a:pt x="7416" y="2708"/>
                </a:lnTo>
                <a:lnTo>
                  <a:pt x="7420" y="2710"/>
                </a:lnTo>
                <a:lnTo>
                  <a:pt x="7426" y="2712"/>
                </a:lnTo>
                <a:lnTo>
                  <a:pt x="7440" y="2716"/>
                </a:lnTo>
                <a:lnTo>
                  <a:pt x="7446" y="2718"/>
                </a:lnTo>
                <a:lnTo>
                  <a:pt x="7452" y="2722"/>
                </a:lnTo>
                <a:lnTo>
                  <a:pt x="7458" y="2726"/>
                </a:lnTo>
                <a:lnTo>
                  <a:pt x="7458" y="2734"/>
                </a:lnTo>
                <a:lnTo>
                  <a:pt x="7458" y="2742"/>
                </a:lnTo>
                <a:lnTo>
                  <a:pt x="7456" y="2746"/>
                </a:lnTo>
                <a:lnTo>
                  <a:pt x="7452" y="2750"/>
                </a:lnTo>
                <a:lnTo>
                  <a:pt x="7452" y="2752"/>
                </a:lnTo>
                <a:lnTo>
                  <a:pt x="7458" y="2760"/>
                </a:lnTo>
                <a:lnTo>
                  <a:pt x="7466" y="2764"/>
                </a:lnTo>
                <a:lnTo>
                  <a:pt x="7472" y="2764"/>
                </a:lnTo>
                <a:lnTo>
                  <a:pt x="7478" y="2762"/>
                </a:lnTo>
                <a:lnTo>
                  <a:pt x="7484" y="2760"/>
                </a:lnTo>
                <a:lnTo>
                  <a:pt x="7494" y="2750"/>
                </a:lnTo>
                <a:lnTo>
                  <a:pt x="7506" y="2740"/>
                </a:lnTo>
                <a:lnTo>
                  <a:pt x="7510" y="2738"/>
                </a:lnTo>
                <a:lnTo>
                  <a:pt x="7514" y="2736"/>
                </a:lnTo>
                <a:lnTo>
                  <a:pt x="7518" y="2738"/>
                </a:lnTo>
                <a:lnTo>
                  <a:pt x="7520" y="2738"/>
                </a:lnTo>
                <a:lnTo>
                  <a:pt x="7528" y="2734"/>
                </a:lnTo>
                <a:lnTo>
                  <a:pt x="7534" y="2728"/>
                </a:lnTo>
                <a:lnTo>
                  <a:pt x="7540" y="2724"/>
                </a:lnTo>
                <a:lnTo>
                  <a:pt x="7544" y="2724"/>
                </a:lnTo>
                <a:lnTo>
                  <a:pt x="7546" y="2726"/>
                </a:lnTo>
                <a:lnTo>
                  <a:pt x="7554" y="2730"/>
                </a:lnTo>
                <a:lnTo>
                  <a:pt x="7560" y="2730"/>
                </a:lnTo>
                <a:lnTo>
                  <a:pt x="7566" y="2730"/>
                </a:lnTo>
                <a:lnTo>
                  <a:pt x="7576" y="2724"/>
                </a:lnTo>
                <a:lnTo>
                  <a:pt x="7578" y="2724"/>
                </a:lnTo>
                <a:lnTo>
                  <a:pt x="7578" y="2722"/>
                </a:lnTo>
                <a:lnTo>
                  <a:pt x="7576" y="2718"/>
                </a:lnTo>
                <a:lnTo>
                  <a:pt x="7576" y="2716"/>
                </a:lnTo>
                <a:lnTo>
                  <a:pt x="7578" y="2712"/>
                </a:lnTo>
                <a:lnTo>
                  <a:pt x="7580" y="2706"/>
                </a:lnTo>
                <a:lnTo>
                  <a:pt x="7578" y="2704"/>
                </a:lnTo>
                <a:lnTo>
                  <a:pt x="7570" y="2702"/>
                </a:lnTo>
                <a:lnTo>
                  <a:pt x="7558" y="2704"/>
                </a:lnTo>
                <a:lnTo>
                  <a:pt x="7552" y="2706"/>
                </a:lnTo>
                <a:lnTo>
                  <a:pt x="7548" y="2708"/>
                </a:lnTo>
                <a:lnTo>
                  <a:pt x="7540" y="2712"/>
                </a:lnTo>
                <a:lnTo>
                  <a:pt x="7536" y="2712"/>
                </a:lnTo>
                <a:lnTo>
                  <a:pt x="7532" y="2710"/>
                </a:lnTo>
                <a:lnTo>
                  <a:pt x="7526" y="2704"/>
                </a:lnTo>
                <a:lnTo>
                  <a:pt x="7520" y="2694"/>
                </a:lnTo>
                <a:lnTo>
                  <a:pt x="7510" y="2676"/>
                </a:lnTo>
                <a:lnTo>
                  <a:pt x="7508" y="2666"/>
                </a:lnTo>
                <a:lnTo>
                  <a:pt x="7508" y="2664"/>
                </a:lnTo>
                <a:lnTo>
                  <a:pt x="7510" y="2662"/>
                </a:lnTo>
                <a:lnTo>
                  <a:pt x="7514" y="2660"/>
                </a:lnTo>
                <a:lnTo>
                  <a:pt x="7520" y="2656"/>
                </a:lnTo>
                <a:lnTo>
                  <a:pt x="7522" y="2656"/>
                </a:lnTo>
                <a:lnTo>
                  <a:pt x="7524" y="2658"/>
                </a:lnTo>
                <a:lnTo>
                  <a:pt x="7522" y="2662"/>
                </a:lnTo>
                <a:lnTo>
                  <a:pt x="7522" y="2666"/>
                </a:lnTo>
                <a:lnTo>
                  <a:pt x="7526" y="2662"/>
                </a:lnTo>
                <a:lnTo>
                  <a:pt x="7536" y="2654"/>
                </a:lnTo>
                <a:lnTo>
                  <a:pt x="7546" y="2644"/>
                </a:lnTo>
                <a:lnTo>
                  <a:pt x="7556" y="2636"/>
                </a:lnTo>
                <a:lnTo>
                  <a:pt x="7560" y="2634"/>
                </a:lnTo>
                <a:lnTo>
                  <a:pt x="7564" y="2634"/>
                </a:lnTo>
                <a:lnTo>
                  <a:pt x="7572" y="2636"/>
                </a:lnTo>
                <a:lnTo>
                  <a:pt x="7580" y="2634"/>
                </a:lnTo>
                <a:lnTo>
                  <a:pt x="7590" y="2630"/>
                </a:lnTo>
                <a:lnTo>
                  <a:pt x="7600" y="2624"/>
                </a:lnTo>
                <a:lnTo>
                  <a:pt x="7618" y="2614"/>
                </a:lnTo>
                <a:lnTo>
                  <a:pt x="7628" y="2608"/>
                </a:lnTo>
                <a:lnTo>
                  <a:pt x="7638" y="2610"/>
                </a:lnTo>
                <a:lnTo>
                  <a:pt x="7642" y="2612"/>
                </a:lnTo>
                <a:lnTo>
                  <a:pt x="7644" y="2614"/>
                </a:lnTo>
                <a:lnTo>
                  <a:pt x="7648" y="2610"/>
                </a:lnTo>
                <a:lnTo>
                  <a:pt x="7658" y="2604"/>
                </a:lnTo>
                <a:lnTo>
                  <a:pt x="7660" y="2604"/>
                </a:lnTo>
                <a:lnTo>
                  <a:pt x="7660" y="2606"/>
                </a:lnTo>
                <a:lnTo>
                  <a:pt x="7666" y="2608"/>
                </a:lnTo>
                <a:lnTo>
                  <a:pt x="7670" y="2606"/>
                </a:lnTo>
                <a:lnTo>
                  <a:pt x="7676" y="2604"/>
                </a:lnTo>
                <a:lnTo>
                  <a:pt x="7682" y="2602"/>
                </a:lnTo>
                <a:lnTo>
                  <a:pt x="7686" y="2600"/>
                </a:lnTo>
                <a:lnTo>
                  <a:pt x="7688" y="2602"/>
                </a:lnTo>
                <a:lnTo>
                  <a:pt x="7690" y="2604"/>
                </a:lnTo>
                <a:lnTo>
                  <a:pt x="7688" y="2608"/>
                </a:lnTo>
                <a:lnTo>
                  <a:pt x="7686" y="2612"/>
                </a:lnTo>
                <a:lnTo>
                  <a:pt x="7680" y="2614"/>
                </a:lnTo>
                <a:lnTo>
                  <a:pt x="7674" y="2618"/>
                </a:lnTo>
                <a:lnTo>
                  <a:pt x="7664" y="2620"/>
                </a:lnTo>
                <a:lnTo>
                  <a:pt x="7658" y="2624"/>
                </a:lnTo>
                <a:lnTo>
                  <a:pt x="7652" y="2628"/>
                </a:lnTo>
                <a:lnTo>
                  <a:pt x="7646" y="2632"/>
                </a:lnTo>
                <a:lnTo>
                  <a:pt x="7634" y="2634"/>
                </a:lnTo>
                <a:lnTo>
                  <a:pt x="7630" y="2636"/>
                </a:lnTo>
                <a:lnTo>
                  <a:pt x="7628" y="2638"/>
                </a:lnTo>
                <a:lnTo>
                  <a:pt x="7628" y="2640"/>
                </a:lnTo>
                <a:lnTo>
                  <a:pt x="7630" y="2644"/>
                </a:lnTo>
                <a:lnTo>
                  <a:pt x="7636" y="2650"/>
                </a:lnTo>
                <a:lnTo>
                  <a:pt x="7640" y="2652"/>
                </a:lnTo>
                <a:lnTo>
                  <a:pt x="7644" y="2652"/>
                </a:lnTo>
                <a:lnTo>
                  <a:pt x="7648" y="2652"/>
                </a:lnTo>
                <a:lnTo>
                  <a:pt x="7652" y="2654"/>
                </a:lnTo>
                <a:lnTo>
                  <a:pt x="7660" y="2662"/>
                </a:lnTo>
                <a:lnTo>
                  <a:pt x="7662" y="2668"/>
                </a:lnTo>
                <a:lnTo>
                  <a:pt x="7662" y="2670"/>
                </a:lnTo>
                <a:lnTo>
                  <a:pt x="7658" y="2670"/>
                </a:lnTo>
                <a:lnTo>
                  <a:pt x="7648" y="2668"/>
                </a:lnTo>
                <a:lnTo>
                  <a:pt x="7642" y="2668"/>
                </a:lnTo>
                <a:lnTo>
                  <a:pt x="7636" y="2670"/>
                </a:lnTo>
                <a:lnTo>
                  <a:pt x="7634" y="2678"/>
                </a:lnTo>
                <a:lnTo>
                  <a:pt x="7626" y="2694"/>
                </a:lnTo>
                <a:lnTo>
                  <a:pt x="7624" y="2698"/>
                </a:lnTo>
                <a:lnTo>
                  <a:pt x="7626" y="2704"/>
                </a:lnTo>
                <a:lnTo>
                  <a:pt x="7628" y="2712"/>
                </a:lnTo>
                <a:lnTo>
                  <a:pt x="7628" y="2714"/>
                </a:lnTo>
                <a:lnTo>
                  <a:pt x="7624" y="2712"/>
                </a:lnTo>
                <a:lnTo>
                  <a:pt x="7618" y="2710"/>
                </a:lnTo>
                <a:lnTo>
                  <a:pt x="7614" y="2710"/>
                </a:lnTo>
                <a:lnTo>
                  <a:pt x="7610" y="2710"/>
                </a:lnTo>
                <a:lnTo>
                  <a:pt x="7606" y="2710"/>
                </a:lnTo>
                <a:lnTo>
                  <a:pt x="7602" y="2710"/>
                </a:lnTo>
                <a:lnTo>
                  <a:pt x="7594" y="2708"/>
                </a:lnTo>
                <a:lnTo>
                  <a:pt x="7590" y="2706"/>
                </a:lnTo>
                <a:lnTo>
                  <a:pt x="7588" y="2706"/>
                </a:lnTo>
                <a:lnTo>
                  <a:pt x="7588" y="2710"/>
                </a:lnTo>
                <a:lnTo>
                  <a:pt x="7588" y="2712"/>
                </a:lnTo>
                <a:lnTo>
                  <a:pt x="7588" y="2716"/>
                </a:lnTo>
                <a:lnTo>
                  <a:pt x="7584" y="2718"/>
                </a:lnTo>
                <a:lnTo>
                  <a:pt x="7584" y="2720"/>
                </a:lnTo>
                <a:lnTo>
                  <a:pt x="7586" y="2722"/>
                </a:lnTo>
                <a:lnTo>
                  <a:pt x="7596" y="2728"/>
                </a:lnTo>
                <a:lnTo>
                  <a:pt x="7604" y="2732"/>
                </a:lnTo>
                <a:lnTo>
                  <a:pt x="7608" y="2736"/>
                </a:lnTo>
                <a:lnTo>
                  <a:pt x="7614" y="2742"/>
                </a:lnTo>
                <a:lnTo>
                  <a:pt x="7618" y="2748"/>
                </a:lnTo>
                <a:lnTo>
                  <a:pt x="7622" y="2750"/>
                </a:lnTo>
                <a:lnTo>
                  <a:pt x="7630" y="2750"/>
                </a:lnTo>
                <a:lnTo>
                  <a:pt x="7636" y="2752"/>
                </a:lnTo>
                <a:lnTo>
                  <a:pt x="7638" y="2754"/>
                </a:lnTo>
                <a:lnTo>
                  <a:pt x="7640" y="2758"/>
                </a:lnTo>
                <a:lnTo>
                  <a:pt x="7642" y="2760"/>
                </a:lnTo>
                <a:lnTo>
                  <a:pt x="7646" y="2762"/>
                </a:lnTo>
                <a:lnTo>
                  <a:pt x="7650" y="2766"/>
                </a:lnTo>
                <a:lnTo>
                  <a:pt x="7660" y="2768"/>
                </a:lnTo>
                <a:lnTo>
                  <a:pt x="7674" y="2774"/>
                </a:lnTo>
                <a:lnTo>
                  <a:pt x="7678" y="2776"/>
                </a:lnTo>
                <a:lnTo>
                  <a:pt x="7680" y="2778"/>
                </a:lnTo>
                <a:lnTo>
                  <a:pt x="7690" y="2792"/>
                </a:lnTo>
                <a:lnTo>
                  <a:pt x="7718" y="2820"/>
                </a:lnTo>
                <a:lnTo>
                  <a:pt x="7726" y="2828"/>
                </a:lnTo>
                <a:lnTo>
                  <a:pt x="7734" y="2832"/>
                </a:lnTo>
                <a:lnTo>
                  <a:pt x="7746" y="2838"/>
                </a:lnTo>
                <a:lnTo>
                  <a:pt x="7754" y="2840"/>
                </a:lnTo>
                <a:lnTo>
                  <a:pt x="7758" y="2844"/>
                </a:lnTo>
                <a:lnTo>
                  <a:pt x="7760" y="2848"/>
                </a:lnTo>
                <a:lnTo>
                  <a:pt x="7764" y="2852"/>
                </a:lnTo>
                <a:lnTo>
                  <a:pt x="7766" y="2854"/>
                </a:lnTo>
                <a:lnTo>
                  <a:pt x="7772" y="2856"/>
                </a:lnTo>
                <a:lnTo>
                  <a:pt x="7776" y="2858"/>
                </a:lnTo>
                <a:lnTo>
                  <a:pt x="7778" y="2862"/>
                </a:lnTo>
                <a:lnTo>
                  <a:pt x="7782" y="2868"/>
                </a:lnTo>
                <a:lnTo>
                  <a:pt x="7786" y="2880"/>
                </a:lnTo>
                <a:lnTo>
                  <a:pt x="7788" y="2902"/>
                </a:lnTo>
                <a:lnTo>
                  <a:pt x="7788" y="2916"/>
                </a:lnTo>
                <a:lnTo>
                  <a:pt x="7786" y="2922"/>
                </a:lnTo>
                <a:lnTo>
                  <a:pt x="7782" y="2926"/>
                </a:lnTo>
                <a:lnTo>
                  <a:pt x="7770" y="2936"/>
                </a:lnTo>
                <a:lnTo>
                  <a:pt x="7750" y="2948"/>
                </a:lnTo>
                <a:lnTo>
                  <a:pt x="7740" y="2954"/>
                </a:lnTo>
                <a:lnTo>
                  <a:pt x="7728" y="2956"/>
                </a:lnTo>
                <a:lnTo>
                  <a:pt x="7718" y="2956"/>
                </a:lnTo>
                <a:lnTo>
                  <a:pt x="7712" y="2954"/>
                </a:lnTo>
                <a:lnTo>
                  <a:pt x="7708" y="2952"/>
                </a:lnTo>
                <a:lnTo>
                  <a:pt x="7698" y="2948"/>
                </a:lnTo>
                <a:lnTo>
                  <a:pt x="7690" y="2946"/>
                </a:lnTo>
                <a:lnTo>
                  <a:pt x="7680" y="2950"/>
                </a:lnTo>
                <a:lnTo>
                  <a:pt x="7670" y="2954"/>
                </a:lnTo>
                <a:lnTo>
                  <a:pt x="7662" y="2956"/>
                </a:lnTo>
                <a:lnTo>
                  <a:pt x="7652" y="2960"/>
                </a:lnTo>
                <a:lnTo>
                  <a:pt x="7644" y="2958"/>
                </a:lnTo>
                <a:lnTo>
                  <a:pt x="7640" y="2956"/>
                </a:lnTo>
                <a:lnTo>
                  <a:pt x="7636" y="2954"/>
                </a:lnTo>
                <a:lnTo>
                  <a:pt x="7626" y="2946"/>
                </a:lnTo>
                <a:lnTo>
                  <a:pt x="7624" y="2946"/>
                </a:lnTo>
                <a:lnTo>
                  <a:pt x="7624" y="2948"/>
                </a:lnTo>
                <a:lnTo>
                  <a:pt x="7622" y="2950"/>
                </a:lnTo>
                <a:lnTo>
                  <a:pt x="7620" y="2950"/>
                </a:lnTo>
                <a:lnTo>
                  <a:pt x="7616" y="2950"/>
                </a:lnTo>
                <a:lnTo>
                  <a:pt x="7610" y="2948"/>
                </a:lnTo>
                <a:lnTo>
                  <a:pt x="7602" y="2944"/>
                </a:lnTo>
                <a:lnTo>
                  <a:pt x="7598" y="2940"/>
                </a:lnTo>
                <a:lnTo>
                  <a:pt x="7594" y="2936"/>
                </a:lnTo>
                <a:lnTo>
                  <a:pt x="7592" y="2934"/>
                </a:lnTo>
                <a:lnTo>
                  <a:pt x="7590" y="2934"/>
                </a:lnTo>
                <a:lnTo>
                  <a:pt x="7582" y="2938"/>
                </a:lnTo>
                <a:lnTo>
                  <a:pt x="7574" y="2938"/>
                </a:lnTo>
                <a:lnTo>
                  <a:pt x="7572" y="2936"/>
                </a:lnTo>
                <a:lnTo>
                  <a:pt x="7568" y="2932"/>
                </a:lnTo>
                <a:lnTo>
                  <a:pt x="7566" y="2926"/>
                </a:lnTo>
                <a:lnTo>
                  <a:pt x="7564" y="2920"/>
                </a:lnTo>
                <a:lnTo>
                  <a:pt x="7560" y="2916"/>
                </a:lnTo>
                <a:lnTo>
                  <a:pt x="7554" y="2914"/>
                </a:lnTo>
                <a:lnTo>
                  <a:pt x="7544" y="2916"/>
                </a:lnTo>
                <a:lnTo>
                  <a:pt x="7534" y="2916"/>
                </a:lnTo>
                <a:lnTo>
                  <a:pt x="7528" y="2914"/>
                </a:lnTo>
                <a:lnTo>
                  <a:pt x="7526" y="2910"/>
                </a:lnTo>
                <a:lnTo>
                  <a:pt x="7524" y="2904"/>
                </a:lnTo>
                <a:lnTo>
                  <a:pt x="7524" y="2898"/>
                </a:lnTo>
                <a:lnTo>
                  <a:pt x="7522" y="2894"/>
                </a:lnTo>
                <a:lnTo>
                  <a:pt x="7520" y="2894"/>
                </a:lnTo>
                <a:lnTo>
                  <a:pt x="7514" y="2896"/>
                </a:lnTo>
                <a:lnTo>
                  <a:pt x="7506" y="2900"/>
                </a:lnTo>
                <a:lnTo>
                  <a:pt x="7498" y="2902"/>
                </a:lnTo>
                <a:lnTo>
                  <a:pt x="7482" y="2900"/>
                </a:lnTo>
                <a:lnTo>
                  <a:pt x="7474" y="2898"/>
                </a:lnTo>
                <a:lnTo>
                  <a:pt x="7462" y="2898"/>
                </a:lnTo>
                <a:lnTo>
                  <a:pt x="7450" y="2898"/>
                </a:lnTo>
                <a:lnTo>
                  <a:pt x="7436" y="2902"/>
                </a:lnTo>
                <a:lnTo>
                  <a:pt x="7408" y="2914"/>
                </a:lnTo>
                <a:lnTo>
                  <a:pt x="7390" y="2924"/>
                </a:lnTo>
                <a:lnTo>
                  <a:pt x="7378" y="2934"/>
                </a:lnTo>
                <a:lnTo>
                  <a:pt x="7372" y="2942"/>
                </a:lnTo>
                <a:lnTo>
                  <a:pt x="7368" y="2948"/>
                </a:lnTo>
                <a:lnTo>
                  <a:pt x="7362" y="2950"/>
                </a:lnTo>
                <a:lnTo>
                  <a:pt x="7354" y="2950"/>
                </a:lnTo>
                <a:lnTo>
                  <a:pt x="7342" y="2946"/>
                </a:lnTo>
                <a:lnTo>
                  <a:pt x="7330" y="2944"/>
                </a:lnTo>
                <a:lnTo>
                  <a:pt x="7322" y="2944"/>
                </a:lnTo>
                <a:lnTo>
                  <a:pt x="7314" y="2946"/>
                </a:lnTo>
                <a:lnTo>
                  <a:pt x="7302" y="2944"/>
                </a:lnTo>
                <a:lnTo>
                  <a:pt x="7292" y="2942"/>
                </a:lnTo>
                <a:lnTo>
                  <a:pt x="7286" y="2942"/>
                </a:lnTo>
                <a:lnTo>
                  <a:pt x="7282" y="2946"/>
                </a:lnTo>
                <a:lnTo>
                  <a:pt x="7280" y="2952"/>
                </a:lnTo>
                <a:lnTo>
                  <a:pt x="7278" y="2956"/>
                </a:lnTo>
                <a:lnTo>
                  <a:pt x="7280" y="2958"/>
                </a:lnTo>
                <a:lnTo>
                  <a:pt x="7284" y="2960"/>
                </a:lnTo>
                <a:lnTo>
                  <a:pt x="7288" y="2964"/>
                </a:lnTo>
                <a:lnTo>
                  <a:pt x="7292" y="2966"/>
                </a:lnTo>
                <a:lnTo>
                  <a:pt x="7296" y="2968"/>
                </a:lnTo>
                <a:lnTo>
                  <a:pt x="7304" y="2970"/>
                </a:lnTo>
                <a:lnTo>
                  <a:pt x="7306" y="2970"/>
                </a:lnTo>
                <a:lnTo>
                  <a:pt x="7290" y="2974"/>
                </a:lnTo>
                <a:lnTo>
                  <a:pt x="7270" y="2978"/>
                </a:lnTo>
                <a:lnTo>
                  <a:pt x="7268" y="2980"/>
                </a:lnTo>
                <a:lnTo>
                  <a:pt x="7270" y="2982"/>
                </a:lnTo>
                <a:lnTo>
                  <a:pt x="7276" y="2984"/>
                </a:lnTo>
                <a:lnTo>
                  <a:pt x="7278" y="2986"/>
                </a:lnTo>
                <a:lnTo>
                  <a:pt x="7278" y="2990"/>
                </a:lnTo>
                <a:lnTo>
                  <a:pt x="7270" y="2990"/>
                </a:lnTo>
                <a:lnTo>
                  <a:pt x="7256" y="2990"/>
                </a:lnTo>
                <a:lnTo>
                  <a:pt x="7242" y="2988"/>
                </a:lnTo>
                <a:lnTo>
                  <a:pt x="7238" y="2986"/>
                </a:lnTo>
                <a:lnTo>
                  <a:pt x="7236" y="2984"/>
                </a:lnTo>
                <a:lnTo>
                  <a:pt x="7236" y="2982"/>
                </a:lnTo>
                <a:lnTo>
                  <a:pt x="7236" y="2980"/>
                </a:lnTo>
                <a:lnTo>
                  <a:pt x="7228" y="2980"/>
                </a:lnTo>
                <a:lnTo>
                  <a:pt x="7222" y="2982"/>
                </a:lnTo>
                <a:lnTo>
                  <a:pt x="7222" y="2984"/>
                </a:lnTo>
                <a:lnTo>
                  <a:pt x="7222" y="2986"/>
                </a:lnTo>
                <a:lnTo>
                  <a:pt x="7224" y="2990"/>
                </a:lnTo>
                <a:lnTo>
                  <a:pt x="7220" y="2994"/>
                </a:lnTo>
                <a:lnTo>
                  <a:pt x="7214" y="2994"/>
                </a:lnTo>
                <a:lnTo>
                  <a:pt x="7212" y="2992"/>
                </a:lnTo>
                <a:lnTo>
                  <a:pt x="7210" y="2990"/>
                </a:lnTo>
                <a:lnTo>
                  <a:pt x="7208" y="2986"/>
                </a:lnTo>
                <a:lnTo>
                  <a:pt x="7204" y="2986"/>
                </a:lnTo>
                <a:lnTo>
                  <a:pt x="7200" y="2984"/>
                </a:lnTo>
                <a:lnTo>
                  <a:pt x="7196" y="2984"/>
                </a:lnTo>
                <a:lnTo>
                  <a:pt x="7190" y="2986"/>
                </a:lnTo>
                <a:lnTo>
                  <a:pt x="7184" y="2990"/>
                </a:lnTo>
                <a:lnTo>
                  <a:pt x="7178" y="2996"/>
                </a:lnTo>
                <a:lnTo>
                  <a:pt x="7172" y="3004"/>
                </a:lnTo>
                <a:lnTo>
                  <a:pt x="7168" y="3010"/>
                </a:lnTo>
                <a:lnTo>
                  <a:pt x="7164" y="3010"/>
                </a:lnTo>
                <a:lnTo>
                  <a:pt x="7162" y="3014"/>
                </a:lnTo>
                <a:lnTo>
                  <a:pt x="7160" y="3022"/>
                </a:lnTo>
                <a:lnTo>
                  <a:pt x="7158" y="3032"/>
                </a:lnTo>
                <a:lnTo>
                  <a:pt x="7160" y="3036"/>
                </a:lnTo>
                <a:lnTo>
                  <a:pt x="7160" y="3038"/>
                </a:lnTo>
                <a:lnTo>
                  <a:pt x="7168" y="3038"/>
                </a:lnTo>
                <a:lnTo>
                  <a:pt x="7180" y="3034"/>
                </a:lnTo>
                <a:lnTo>
                  <a:pt x="7188" y="3032"/>
                </a:lnTo>
                <a:lnTo>
                  <a:pt x="7190" y="3032"/>
                </a:lnTo>
                <a:lnTo>
                  <a:pt x="7190" y="3034"/>
                </a:lnTo>
                <a:lnTo>
                  <a:pt x="7188" y="3038"/>
                </a:lnTo>
                <a:lnTo>
                  <a:pt x="7184" y="3044"/>
                </a:lnTo>
                <a:lnTo>
                  <a:pt x="7184" y="3048"/>
                </a:lnTo>
                <a:lnTo>
                  <a:pt x="7186" y="3052"/>
                </a:lnTo>
                <a:lnTo>
                  <a:pt x="7188" y="3054"/>
                </a:lnTo>
                <a:lnTo>
                  <a:pt x="7190" y="3058"/>
                </a:lnTo>
                <a:lnTo>
                  <a:pt x="7188" y="3064"/>
                </a:lnTo>
                <a:lnTo>
                  <a:pt x="7186" y="3068"/>
                </a:lnTo>
                <a:lnTo>
                  <a:pt x="7188" y="3068"/>
                </a:lnTo>
                <a:lnTo>
                  <a:pt x="7192" y="3070"/>
                </a:lnTo>
                <a:lnTo>
                  <a:pt x="7194" y="3070"/>
                </a:lnTo>
                <a:lnTo>
                  <a:pt x="7194" y="3072"/>
                </a:lnTo>
                <a:lnTo>
                  <a:pt x="7188" y="3078"/>
                </a:lnTo>
                <a:lnTo>
                  <a:pt x="7182" y="3082"/>
                </a:lnTo>
                <a:lnTo>
                  <a:pt x="7182" y="3086"/>
                </a:lnTo>
                <a:lnTo>
                  <a:pt x="7186" y="3088"/>
                </a:lnTo>
                <a:lnTo>
                  <a:pt x="7192" y="3092"/>
                </a:lnTo>
                <a:lnTo>
                  <a:pt x="7194" y="3094"/>
                </a:lnTo>
                <a:lnTo>
                  <a:pt x="7194" y="3098"/>
                </a:lnTo>
                <a:lnTo>
                  <a:pt x="7192" y="3100"/>
                </a:lnTo>
                <a:lnTo>
                  <a:pt x="7188" y="3100"/>
                </a:lnTo>
                <a:lnTo>
                  <a:pt x="7184" y="3100"/>
                </a:lnTo>
                <a:lnTo>
                  <a:pt x="7182" y="3096"/>
                </a:lnTo>
                <a:lnTo>
                  <a:pt x="7178" y="3090"/>
                </a:lnTo>
                <a:lnTo>
                  <a:pt x="7176" y="3086"/>
                </a:lnTo>
                <a:lnTo>
                  <a:pt x="7174" y="3084"/>
                </a:lnTo>
                <a:lnTo>
                  <a:pt x="7170" y="3086"/>
                </a:lnTo>
                <a:lnTo>
                  <a:pt x="7170" y="3090"/>
                </a:lnTo>
                <a:lnTo>
                  <a:pt x="7170" y="3100"/>
                </a:lnTo>
                <a:lnTo>
                  <a:pt x="7170" y="3104"/>
                </a:lnTo>
                <a:lnTo>
                  <a:pt x="7174" y="3108"/>
                </a:lnTo>
                <a:lnTo>
                  <a:pt x="7180" y="3112"/>
                </a:lnTo>
                <a:lnTo>
                  <a:pt x="7182" y="3112"/>
                </a:lnTo>
                <a:lnTo>
                  <a:pt x="7186" y="3110"/>
                </a:lnTo>
                <a:lnTo>
                  <a:pt x="7188" y="3114"/>
                </a:lnTo>
                <a:lnTo>
                  <a:pt x="7192" y="3116"/>
                </a:lnTo>
                <a:lnTo>
                  <a:pt x="7196" y="3118"/>
                </a:lnTo>
                <a:lnTo>
                  <a:pt x="7202" y="3120"/>
                </a:lnTo>
                <a:lnTo>
                  <a:pt x="7204" y="3120"/>
                </a:lnTo>
                <a:lnTo>
                  <a:pt x="7206" y="3122"/>
                </a:lnTo>
                <a:lnTo>
                  <a:pt x="7206" y="3124"/>
                </a:lnTo>
                <a:lnTo>
                  <a:pt x="7204" y="3128"/>
                </a:lnTo>
                <a:lnTo>
                  <a:pt x="7200" y="3136"/>
                </a:lnTo>
                <a:lnTo>
                  <a:pt x="7202" y="3140"/>
                </a:lnTo>
                <a:lnTo>
                  <a:pt x="7204" y="3144"/>
                </a:lnTo>
                <a:lnTo>
                  <a:pt x="7204" y="3150"/>
                </a:lnTo>
                <a:lnTo>
                  <a:pt x="7204" y="3154"/>
                </a:lnTo>
                <a:lnTo>
                  <a:pt x="7208" y="3154"/>
                </a:lnTo>
                <a:lnTo>
                  <a:pt x="7212" y="3156"/>
                </a:lnTo>
                <a:lnTo>
                  <a:pt x="7214" y="3158"/>
                </a:lnTo>
                <a:lnTo>
                  <a:pt x="7214" y="3162"/>
                </a:lnTo>
                <a:lnTo>
                  <a:pt x="7216" y="3164"/>
                </a:lnTo>
                <a:lnTo>
                  <a:pt x="7214" y="3166"/>
                </a:lnTo>
                <a:lnTo>
                  <a:pt x="7208" y="3166"/>
                </a:lnTo>
                <a:lnTo>
                  <a:pt x="7204" y="3166"/>
                </a:lnTo>
                <a:lnTo>
                  <a:pt x="7202" y="3168"/>
                </a:lnTo>
                <a:lnTo>
                  <a:pt x="7204" y="3172"/>
                </a:lnTo>
                <a:lnTo>
                  <a:pt x="7208" y="3174"/>
                </a:lnTo>
                <a:lnTo>
                  <a:pt x="7212" y="3174"/>
                </a:lnTo>
                <a:lnTo>
                  <a:pt x="7226" y="3174"/>
                </a:lnTo>
                <a:lnTo>
                  <a:pt x="7238" y="3174"/>
                </a:lnTo>
                <a:lnTo>
                  <a:pt x="7240" y="3174"/>
                </a:lnTo>
                <a:lnTo>
                  <a:pt x="7238" y="3178"/>
                </a:lnTo>
                <a:lnTo>
                  <a:pt x="7234" y="3182"/>
                </a:lnTo>
                <a:lnTo>
                  <a:pt x="7230" y="3184"/>
                </a:lnTo>
                <a:lnTo>
                  <a:pt x="7220" y="3186"/>
                </a:lnTo>
                <a:lnTo>
                  <a:pt x="7210" y="3186"/>
                </a:lnTo>
                <a:lnTo>
                  <a:pt x="7210" y="3188"/>
                </a:lnTo>
                <a:lnTo>
                  <a:pt x="7210" y="3190"/>
                </a:lnTo>
                <a:lnTo>
                  <a:pt x="7212" y="3192"/>
                </a:lnTo>
                <a:lnTo>
                  <a:pt x="7216" y="3192"/>
                </a:lnTo>
                <a:lnTo>
                  <a:pt x="7224" y="3190"/>
                </a:lnTo>
                <a:lnTo>
                  <a:pt x="7232" y="3190"/>
                </a:lnTo>
                <a:lnTo>
                  <a:pt x="7236" y="3190"/>
                </a:lnTo>
                <a:lnTo>
                  <a:pt x="7236" y="3194"/>
                </a:lnTo>
                <a:lnTo>
                  <a:pt x="7236" y="3196"/>
                </a:lnTo>
                <a:lnTo>
                  <a:pt x="7238" y="3196"/>
                </a:lnTo>
                <a:lnTo>
                  <a:pt x="7244" y="3190"/>
                </a:lnTo>
                <a:lnTo>
                  <a:pt x="7248" y="3186"/>
                </a:lnTo>
                <a:lnTo>
                  <a:pt x="7252" y="3184"/>
                </a:lnTo>
                <a:lnTo>
                  <a:pt x="7256" y="3184"/>
                </a:lnTo>
                <a:lnTo>
                  <a:pt x="7260" y="3188"/>
                </a:lnTo>
                <a:lnTo>
                  <a:pt x="7264" y="3192"/>
                </a:lnTo>
                <a:lnTo>
                  <a:pt x="7268" y="3192"/>
                </a:lnTo>
                <a:lnTo>
                  <a:pt x="7272" y="3190"/>
                </a:lnTo>
                <a:lnTo>
                  <a:pt x="7274" y="3190"/>
                </a:lnTo>
                <a:lnTo>
                  <a:pt x="7276" y="3190"/>
                </a:lnTo>
                <a:lnTo>
                  <a:pt x="7278" y="3192"/>
                </a:lnTo>
                <a:lnTo>
                  <a:pt x="7280" y="3198"/>
                </a:lnTo>
                <a:lnTo>
                  <a:pt x="7282" y="3204"/>
                </a:lnTo>
                <a:lnTo>
                  <a:pt x="7286" y="3210"/>
                </a:lnTo>
                <a:lnTo>
                  <a:pt x="7296" y="3218"/>
                </a:lnTo>
                <a:lnTo>
                  <a:pt x="7300" y="3220"/>
                </a:lnTo>
                <a:lnTo>
                  <a:pt x="7304" y="3222"/>
                </a:lnTo>
                <a:lnTo>
                  <a:pt x="7310" y="3220"/>
                </a:lnTo>
                <a:lnTo>
                  <a:pt x="7312" y="3218"/>
                </a:lnTo>
                <a:lnTo>
                  <a:pt x="7318" y="3214"/>
                </a:lnTo>
                <a:lnTo>
                  <a:pt x="7322" y="3212"/>
                </a:lnTo>
                <a:lnTo>
                  <a:pt x="7326" y="3212"/>
                </a:lnTo>
                <a:lnTo>
                  <a:pt x="7328" y="3212"/>
                </a:lnTo>
                <a:lnTo>
                  <a:pt x="7330" y="3214"/>
                </a:lnTo>
                <a:lnTo>
                  <a:pt x="7332" y="3214"/>
                </a:lnTo>
                <a:lnTo>
                  <a:pt x="7336" y="3212"/>
                </a:lnTo>
                <a:lnTo>
                  <a:pt x="7338" y="3208"/>
                </a:lnTo>
                <a:lnTo>
                  <a:pt x="7338" y="3202"/>
                </a:lnTo>
                <a:lnTo>
                  <a:pt x="7338" y="3188"/>
                </a:lnTo>
                <a:lnTo>
                  <a:pt x="7340" y="3184"/>
                </a:lnTo>
                <a:lnTo>
                  <a:pt x="7346" y="3180"/>
                </a:lnTo>
                <a:lnTo>
                  <a:pt x="7356" y="3180"/>
                </a:lnTo>
                <a:lnTo>
                  <a:pt x="7370" y="3184"/>
                </a:lnTo>
                <a:lnTo>
                  <a:pt x="7384" y="3192"/>
                </a:lnTo>
                <a:lnTo>
                  <a:pt x="7396" y="3200"/>
                </a:lnTo>
                <a:lnTo>
                  <a:pt x="7404" y="3208"/>
                </a:lnTo>
                <a:lnTo>
                  <a:pt x="7412" y="3214"/>
                </a:lnTo>
                <a:lnTo>
                  <a:pt x="7418" y="3222"/>
                </a:lnTo>
                <a:lnTo>
                  <a:pt x="7422" y="3226"/>
                </a:lnTo>
                <a:lnTo>
                  <a:pt x="7428" y="3228"/>
                </a:lnTo>
                <a:lnTo>
                  <a:pt x="7436" y="3226"/>
                </a:lnTo>
                <a:lnTo>
                  <a:pt x="7450" y="3222"/>
                </a:lnTo>
                <a:lnTo>
                  <a:pt x="7462" y="3220"/>
                </a:lnTo>
                <a:lnTo>
                  <a:pt x="7466" y="3218"/>
                </a:lnTo>
                <a:lnTo>
                  <a:pt x="7472" y="3214"/>
                </a:lnTo>
                <a:lnTo>
                  <a:pt x="7480" y="3210"/>
                </a:lnTo>
                <a:lnTo>
                  <a:pt x="7488" y="3200"/>
                </a:lnTo>
                <a:lnTo>
                  <a:pt x="7498" y="3190"/>
                </a:lnTo>
                <a:lnTo>
                  <a:pt x="7506" y="3186"/>
                </a:lnTo>
                <a:lnTo>
                  <a:pt x="7514" y="3186"/>
                </a:lnTo>
                <a:lnTo>
                  <a:pt x="7518" y="3190"/>
                </a:lnTo>
                <a:lnTo>
                  <a:pt x="7524" y="3194"/>
                </a:lnTo>
                <a:lnTo>
                  <a:pt x="7528" y="3196"/>
                </a:lnTo>
                <a:lnTo>
                  <a:pt x="7534" y="3198"/>
                </a:lnTo>
                <a:lnTo>
                  <a:pt x="7540" y="3194"/>
                </a:lnTo>
                <a:lnTo>
                  <a:pt x="7552" y="3182"/>
                </a:lnTo>
                <a:lnTo>
                  <a:pt x="7560" y="3178"/>
                </a:lnTo>
                <a:lnTo>
                  <a:pt x="7562" y="3178"/>
                </a:lnTo>
                <a:lnTo>
                  <a:pt x="7564" y="3178"/>
                </a:lnTo>
                <a:lnTo>
                  <a:pt x="7566" y="3186"/>
                </a:lnTo>
                <a:lnTo>
                  <a:pt x="7566" y="3192"/>
                </a:lnTo>
                <a:lnTo>
                  <a:pt x="7564" y="3196"/>
                </a:lnTo>
                <a:lnTo>
                  <a:pt x="7556" y="3202"/>
                </a:lnTo>
                <a:lnTo>
                  <a:pt x="7550" y="3208"/>
                </a:lnTo>
                <a:lnTo>
                  <a:pt x="7550" y="3212"/>
                </a:lnTo>
                <a:lnTo>
                  <a:pt x="7550" y="3214"/>
                </a:lnTo>
                <a:lnTo>
                  <a:pt x="7556" y="3222"/>
                </a:lnTo>
                <a:lnTo>
                  <a:pt x="7558" y="3226"/>
                </a:lnTo>
                <a:lnTo>
                  <a:pt x="7556" y="3230"/>
                </a:lnTo>
                <a:lnTo>
                  <a:pt x="7552" y="3236"/>
                </a:lnTo>
                <a:lnTo>
                  <a:pt x="7548" y="3242"/>
                </a:lnTo>
                <a:lnTo>
                  <a:pt x="7546" y="3248"/>
                </a:lnTo>
                <a:lnTo>
                  <a:pt x="7550" y="3256"/>
                </a:lnTo>
                <a:lnTo>
                  <a:pt x="7554" y="3264"/>
                </a:lnTo>
                <a:lnTo>
                  <a:pt x="7554" y="3272"/>
                </a:lnTo>
                <a:lnTo>
                  <a:pt x="7554" y="3284"/>
                </a:lnTo>
                <a:lnTo>
                  <a:pt x="7556" y="3298"/>
                </a:lnTo>
                <a:lnTo>
                  <a:pt x="7556" y="3304"/>
                </a:lnTo>
                <a:lnTo>
                  <a:pt x="7556" y="3308"/>
                </a:lnTo>
                <a:lnTo>
                  <a:pt x="7550" y="3312"/>
                </a:lnTo>
                <a:lnTo>
                  <a:pt x="7544" y="3318"/>
                </a:lnTo>
                <a:lnTo>
                  <a:pt x="7542" y="3322"/>
                </a:lnTo>
                <a:lnTo>
                  <a:pt x="7542" y="3328"/>
                </a:lnTo>
                <a:lnTo>
                  <a:pt x="7544" y="3336"/>
                </a:lnTo>
                <a:lnTo>
                  <a:pt x="7542" y="3338"/>
                </a:lnTo>
                <a:lnTo>
                  <a:pt x="7538" y="3340"/>
                </a:lnTo>
                <a:lnTo>
                  <a:pt x="7536" y="3350"/>
                </a:lnTo>
                <a:lnTo>
                  <a:pt x="7532" y="3362"/>
                </a:lnTo>
                <a:lnTo>
                  <a:pt x="7530" y="3366"/>
                </a:lnTo>
                <a:lnTo>
                  <a:pt x="7526" y="3372"/>
                </a:lnTo>
                <a:lnTo>
                  <a:pt x="7522" y="3382"/>
                </a:lnTo>
                <a:lnTo>
                  <a:pt x="7508" y="3424"/>
                </a:lnTo>
                <a:lnTo>
                  <a:pt x="7502" y="3446"/>
                </a:lnTo>
                <a:lnTo>
                  <a:pt x="7498" y="3460"/>
                </a:lnTo>
                <a:lnTo>
                  <a:pt x="7492" y="3472"/>
                </a:lnTo>
                <a:lnTo>
                  <a:pt x="7486" y="3478"/>
                </a:lnTo>
                <a:lnTo>
                  <a:pt x="7452" y="3488"/>
                </a:lnTo>
                <a:lnTo>
                  <a:pt x="7448" y="3488"/>
                </a:lnTo>
                <a:lnTo>
                  <a:pt x="7444" y="3484"/>
                </a:lnTo>
                <a:lnTo>
                  <a:pt x="7440" y="3482"/>
                </a:lnTo>
                <a:lnTo>
                  <a:pt x="7438" y="3482"/>
                </a:lnTo>
                <a:lnTo>
                  <a:pt x="7432" y="3486"/>
                </a:lnTo>
                <a:lnTo>
                  <a:pt x="7428" y="3488"/>
                </a:lnTo>
                <a:lnTo>
                  <a:pt x="7424" y="3488"/>
                </a:lnTo>
                <a:lnTo>
                  <a:pt x="7418" y="3486"/>
                </a:lnTo>
                <a:lnTo>
                  <a:pt x="7414" y="3482"/>
                </a:lnTo>
                <a:lnTo>
                  <a:pt x="7410" y="3478"/>
                </a:lnTo>
                <a:lnTo>
                  <a:pt x="7408" y="3478"/>
                </a:lnTo>
                <a:lnTo>
                  <a:pt x="7408" y="3482"/>
                </a:lnTo>
                <a:lnTo>
                  <a:pt x="7408" y="3484"/>
                </a:lnTo>
                <a:lnTo>
                  <a:pt x="7406" y="3486"/>
                </a:lnTo>
                <a:lnTo>
                  <a:pt x="7402" y="3488"/>
                </a:lnTo>
                <a:lnTo>
                  <a:pt x="7400" y="3484"/>
                </a:lnTo>
                <a:lnTo>
                  <a:pt x="7398" y="3482"/>
                </a:lnTo>
                <a:lnTo>
                  <a:pt x="7394" y="3482"/>
                </a:lnTo>
                <a:lnTo>
                  <a:pt x="7390" y="3482"/>
                </a:lnTo>
                <a:lnTo>
                  <a:pt x="7388" y="3480"/>
                </a:lnTo>
                <a:lnTo>
                  <a:pt x="7388" y="3478"/>
                </a:lnTo>
                <a:lnTo>
                  <a:pt x="7390" y="3476"/>
                </a:lnTo>
                <a:lnTo>
                  <a:pt x="7392" y="3474"/>
                </a:lnTo>
                <a:lnTo>
                  <a:pt x="7392" y="3470"/>
                </a:lnTo>
                <a:lnTo>
                  <a:pt x="7394" y="3470"/>
                </a:lnTo>
                <a:lnTo>
                  <a:pt x="7398" y="3472"/>
                </a:lnTo>
                <a:lnTo>
                  <a:pt x="7402" y="3476"/>
                </a:lnTo>
                <a:lnTo>
                  <a:pt x="7404" y="3478"/>
                </a:lnTo>
                <a:lnTo>
                  <a:pt x="7404" y="3476"/>
                </a:lnTo>
                <a:lnTo>
                  <a:pt x="7402" y="3472"/>
                </a:lnTo>
                <a:lnTo>
                  <a:pt x="7396" y="3466"/>
                </a:lnTo>
                <a:lnTo>
                  <a:pt x="7392" y="3464"/>
                </a:lnTo>
                <a:lnTo>
                  <a:pt x="7390" y="3464"/>
                </a:lnTo>
                <a:lnTo>
                  <a:pt x="7384" y="3468"/>
                </a:lnTo>
                <a:lnTo>
                  <a:pt x="7382" y="3468"/>
                </a:lnTo>
                <a:lnTo>
                  <a:pt x="7378" y="3468"/>
                </a:lnTo>
                <a:lnTo>
                  <a:pt x="7370" y="3464"/>
                </a:lnTo>
                <a:lnTo>
                  <a:pt x="7362" y="3460"/>
                </a:lnTo>
                <a:lnTo>
                  <a:pt x="7358" y="3460"/>
                </a:lnTo>
                <a:lnTo>
                  <a:pt x="7352" y="3462"/>
                </a:lnTo>
                <a:lnTo>
                  <a:pt x="7342" y="3466"/>
                </a:lnTo>
                <a:lnTo>
                  <a:pt x="7336" y="3468"/>
                </a:lnTo>
                <a:lnTo>
                  <a:pt x="7332" y="3468"/>
                </a:lnTo>
                <a:lnTo>
                  <a:pt x="7326" y="3474"/>
                </a:lnTo>
                <a:lnTo>
                  <a:pt x="7324" y="3476"/>
                </a:lnTo>
                <a:lnTo>
                  <a:pt x="7320" y="3476"/>
                </a:lnTo>
                <a:lnTo>
                  <a:pt x="7312" y="3482"/>
                </a:lnTo>
                <a:lnTo>
                  <a:pt x="7298" y="3496"/>
                </a:lnTo>
                <a:lnTo>
                  <a:pt x="7290" y="3500"/>
                </a:lnTo>
                <a:lnTo>
                  <a:pt x="7284" y="3502"/>
                </a:lnTo>
                <a:lnTo>
                  <a:pt x="7278" y="3502"/>
                </a:lnTo>
                <a:lnTo>
                  <a:pt x="7270" y="3498"/>
                </a:lnTo>
                <a:lnTo>
                  <a:pt x="7258" y="3492"/>
                </a:lnTo>
                <a:lnTo>
                  <a:pt x="7254" y="3490"/>
                </a:lnTo>
                <a:lnTo>
                  <a:pt x="7248" y="3490"/>
                </a:lnTo>
                <a:lnTo>
                  <a:pt x="7240" y="3488"/>
                </a:lnTo>
                <a:lnTo>
                  <a:pt x="7236" y="3484"/>
                </a:lnTo>
                <a:lnTo>
                  <a:pt x="7230" y="3482"/>
                </a:lnTo>
                <a:lnTo>
                  <a:pt x="7226" y="3482"/>
                </a:lnTo>
                <a:lnTo>
                  <a:pt x="7222" y="3482"/>
                </a:lnTo>
                <a:lnTo>
                  <a:pt x="7218" y="3482"/>
                </a:lnTo>
                <a:lnTo>
                  <a:pt x="7216" y="3478"/>
                </a:lnTo>
                <a:lnTo>
                  <a:pt x="7214" y="3476"/>
                </a:lnTo>
                <a:lnTo>
                  <a:pt x="7208" y="3474"/>
                </a:lnTo>
                <a:lnTo>
                  <a:pt x="7198" y="3470"/>
                </a:lnTo>
                <a:lnTo>
                  <a:pt x="7182" y="3466"/>
                </a:lnTo>
                <a:lnTo>
                  <a:pt x="7166" y="3464"/>
                </a:lnTo>
                <a:lnTo>
                  <a:pt x="7154" y="3462"/>
                </a:lnTo>
                <a:lnTo>
                  <a:pt x="7138" y="3464"/>
                </a:lnTo>
                <a:lnTo>
                  <a:pt x="7128" y="3466"/>
                </a:lnTo>
                <a:lnTo>
                  <a:pt x="7124" y="3466"/>
                </a:lnTo>
                <a:lnTo>
                  <a:pt x="7122" y="3464"/>
                </a:lnTo>
                <a:lnTo>
                  <a:pt x="7120" y="3456"/>
                </a:lnTo>
                <a:lnTo>
                  <a:pt x="7118" y="3448"/>
                </a:lnTo>
                <a:lnTo>
                  <a:pt x="7116" y="3444"/>
                </a:lnTo>
                <a:lnTo>
                  <a:pt x="7112" y="3442"/>
                </a:lnTo>
                <a:lnTo>
                  <a:pt x="7106" y="3440"/>
                </a:lnTo>
                <a:lnTo>
                  <a:pt x="7096" y="3440"/>
                </a:lnTo>
                <a:lnTo>
                  <a:pt x="7082" y="3440"/>
                </a:lnTo>
                <a:lnTo>
                  <a:pt x="7076" y="3438"/>
                </a:lnTo>
                <a:lnTo>
                  <a:pt x="7072" y="3436"/>
                </a:lnTo>
                <a:lnTo>
                  <a:pt x="7060" y="3434"/>
                </a:lnTo>
                <a:lnTo>
                  <a:pt x="7052" y="3432"/>
                </a:lnTo>
                <a:lnTo>
                  <a:pt x="7048" y="3430"/>
                </a:lnTo>
                <a:lnTo>
                  <a:pt x="7044" y="3422"/>
                </a:lnTo>
                <a:lnTo>
                  <a:pt x="7042" y="3416"/>
                </a:lnTo>
                <a:lnTo>
                  <a:pt x="7036" y="3410"/>
                </a:lnTo>
                <a:lnTo>
                  <a:pt x="7028" y="3404"/>
                </a:lnTo>
                <a:lnTo>
                  <a:pt x="7016" y="3398"/>
                </a:lnTo>
                <a:lnTo>
                  <a:pt x="7000" y="3392"/>
                </a:lnTo>
                <a:lnTo>
                  <a:pt x="6988" y="3390"/>
                </a:lnTo>
                <a:lnTo>
                  <a:pt x="6980" y="3392"/>
                </a:lnTo>
                <a:lnTo>
                  <a:pt x="6972" y="3398"/>
                </a:lnTo>
                <a:lnTo>
                  <a:pt x="6968" y="3400"/>
                </a:lnTo>
                <a:lnTo>
                  <a:pt x="6964" y="3400"/>
                </a:lnTo>
                <a:lnTo>
                  <a:pt x="6956" y="3402"/>
                </a:lnTo>
                <a:lnTo>
                  <a:pt x="6948" y="3404"/>
                </a:lnTo>
                <a:lnTo>
                  <a:pt x="6942" y="3408"/>
                </a:lnTo>
                <a:lnTo>
                  <a:pt x="6932" y="3416"/>
                </a:lnTo>
                <a:lnTo>
                  <a:pt x="6920" y="3428"/>
                </a:lnTo>
                <a:lnTo>
                  <a:pt x="6914" y="3438"/>
                </a:lnTo>
                <a:lnTo>
                  <a:pt x="6912" y="3448"/>
                </a:lnTo>
                <a:lnTo>
                  <a:pt x="6914" y="3458"/>
                </a:lnTo>
                <a:lnTo>
                  <a:pt x="6914" y="3468"/>
                </a:lnTo>
                <a:lnTo>
                  <a:pt x="6916" y="3478"/>
                </a:lnTo>
                <a:lnTo>
                  <a:pt x="6918" y="3488"/>
                </a:lnTo>
                <a:lnTo>
                  <a:pt x="6916" y="3498"/>
                </a:lnTo>
                <a:lnTo>
                  <a:pt x="6910" y="3508"/>
                </a:lnTo>
                <a:lnTo>
                  <a:pt x="6904" y="3518"/>
                </a:lnTo>
                <a:lnTo>
                  <a:pt x="6896" y="3524"/>
                </a:lnTo>
                <a:lnTo>
                  <a:pt x="6888" y="3528"/>
                </a:lnTo>
                <a:lnTo>
                  <a:pt x="6882" y="3530"/>
                </a:lnTo>
                <a:lnTo>
                  <a:pt x="6874" y="3530"/>
                </a:lnTo>
                <a:lnTo>
                  <a:pt x="6868" y="3528"/>
                </a:lnTo>
                <a:lnTo>
                  <a:pt x="6862" y="3524"/>
                </a:lnTo>
                <a:lnTo>
                  <a:pt x="6856" y="3518"/>
                </a:lnTo>
                <a:lnTo>
                  <a:pt x="6850" y="3510"/>
                </a:lnTo>
                <a:lnTo>
                  <a:pt x="6842" y="3504"/>
                </a:lnTo>
                <a:lnTo>
                  <a:pt x="6824" y="3494"/>
                </a:lnTo>
                <a:lnTo>
                  <a:pt x="6802" y="3486"/>
                </a:lnTo>
                <a:lnTo>
                  <a:pt x="6780" y="3482"/>
                </a:lnTo>
                <a:lnTo>
                  <a:pt x="6762" y="3480"/>
                </a:lnTo>
                <a:lnTo>
                  <a:pt x="6754" y="3478"/>
                </a:lnTo>
                <a:lnTo>
                  <a:pt x="6748" y="3476"/>
                </a:lnTo>
                <a:lnTo>
                  <a:pt x="6742" y="3472"/>
                </a:lnTo>
                <a:lnTo>
                  <a:pt x="6738" y="3464"/>
                </a:lnTo>
                <a:lnTo>
                  <a:pt x="6734" y="3454"/>
                </a:lnTo>
                <a:lnTo>
                  <a:pt x="6732" y="3442"/>
                </a:lnTo>
                <a:lnTo>
                  <a:pt x="6728" y="3430"/>
                </a:lnTo>
                <a:lnTo>
                  <a:pt x="6724" y="3422"/>
                </a:lnTo>
                <a:lnTo>
                  <a:pt x="6718" y="3418"/>
                </a:lnTo>
                <a:lnTo>
                  <a:pt x="6712" y="3416"/>
                </a:lnTo>
                <a:lnTo>
                  <a:pt x="6698" y="3414"/>
                </a:lnTo>
                <a:lnTo>
                  <a:pt x="6692" y="3412"/>
                </a:lnTo>
                <a:lnTo>
                  <a:pt x="6688" y="3410"/>
                </a:lnTo>
                <a:lnTo>
                  <a:pt x="6676" y="3402"/>
                </a:lnTo>
                <a:lnTo>
                  <a:pt x="6660" y="3396"/>
                </a:lnTo>
                <a:lnTo>
                  <a:pt x="6644" y="3394"/>
                </a:lnTo>
                <a:lnTo>
                  <a:pt x="6636" y="3394"/>
                </a:lnTo>
                <a:lnTo>
                  <a:pt x="6628" y="3396"/>
                </a:lnTo>
                <a:lnTo>
                  <a:pt x="6622" y="3396"/>
                </a:lnTo>
                <a:lnTo>
                  <a:pt x="6614" y="3396"/>
                </a:lnTo>
                <a:lnTo>
                  <a:pt x="6600" y="3392"/>
                </a:lnTo>
                <a:lnTo>
                  <a:pt x="6586" y="3386"/>
                </a:lnTo>
                <a:lnTo>
                  <a:pt x="6576" y="3380"/>
                </a:lnTo>
                <a:lnTo>
                  <a:pt x="6564" y="3374"/>
                </a:lnTo>
                <a:lnTo>
                  <a:pt x="6560" y="3370"/>
                </a:lnTo>
                <a:lnTo>
                  <a:pt x="6558" y="3362"/>
                </a:lnTo>
                <a:lnTo>
                  <a:pt x="6556" y="3354"/>
                </a:lnTo>
                <a:lnTo>
                  <a:pt x="6554" y="3352"/>
                </a:lnTo>
                <a:lnTo>
                  <a:pt x="6552" y="3354"/>
                </a:lnTo>
                <a:lnTo>
                  <a:pt x="6548" y="3354"/>
                </a:lnTo>
                <a:lnTo>
                  <a:pt x="6546" y="3354"/>
                </a:lnTo>
                <a:lnTo>
                  <a:pt x="6544" y="3354"/>
                </a:lnTo>
                <a:lnTo>
                  <a:pt x="6536" y="3352"/>
                </a:lnTo>
                <a:lnTo>
                  <a:pt x="6528" y="3350"/>
                </a:lnTo>
                <a:lnTo>
                  <a:pt x="6522" y="3348"/>
                </a:lnTo>
                <a:lnTo>
                  <a:pt x="6518" y="3344"/>
                </a:lnTo>
                <a:lnTo>
                  <a:pt x="6516" y="3340"/>
                </a:lnTo>
                <a:lnTo>
                  <a:pt x="6512" y="3332"/>
                </a:lnTo>
                <a:lnTo>
                  <a:pt x="6514" y="3326"/>
                </a:lnTo>
                <a:lnTo>
                  <a:pt x="6520" y="3318"/>
                </a:lnTo>
                <a:lnTo>
                  <a:pt x="6538" y="3298"/>
                </a:lnTo>
                <a:lnTo>
                  <a:pt x="6548" y="3288"/>
                </a:lnTo>
                <a:lnTo>
                  <a:pt x="6554" y="3280"/>
                </a:lnTo>
                <a:lnTo>
                  <a:pt x="6558" y="3272"/>
                </a:lnTo>
                <a:lnTo>
                  <a:pt x="6558" y="3268"/>
                </a:lnTo>
                <a:lnTo>
                  <a:pt x="6556" y="3266"/>
                </a:lnTo>
                <a:lnTo>
                  <a:pt x="6554" y="3262"/>
                </a:lnTo>
                <a:lnTo>
                  <a:pt x="6554" y="3258"/>
                </a:lnTo>
                <a:lnTo>
                  <a:pt x="6554" y="3252"/>
                </a:lnTo>
                <a:lnTo>
                  <a:pt x="6552" y="3248"/>
                </a:lnTo>
                <a:lnTo>
                  <a:pt x="6550" y="3244"/>
                </a:lnTo>
                <a:lnTo>
                  <a:pt x="6548" y="3242"/>
                </a:lnTo>
                <a:lnTo>
                  <a:pt x="6540" y="3236"/>
                </a:lnTo>
                <a:lnTo>
                  <a:pt x="6536" y="3234"/>
                </a:lnTo>
                <a:lnTo>
                  <a:pt x="6532" y="3230"/>
                </a:lnTo>
                <a:lnTo>
                  <a:pt x="6528" y="3220"/>
                </a:lnTo>
                <a:lnTo>
                  <a:pt x="6528" y="3216"/>
                </a:lnTo>
                <a:lnTo>
                  <a:pt x="6528" y="3210"/>
                </a:lnTo>
                <a:lnTo>
                  <a:pt x="6532" y="3208"/>
                </a:lnTo>
                <a:lnTo>
                  <a:pt x="6534" y="3204"/>
                </a:lnTo>
                <a:lnTo>
                  <a:pt x="6544" y="3198"/>
                </a:lnTo>
                <a:lnTo>
                  <a:pt x="6552" y="3190"/>
                </a:lnTo>
                <a:lnTo>
                  <a:pt x="6556" y="3180"/>
                </a:lnTo>
                <a:lnTo>
                  <a:pt x="6556" y="3176"/>
                </a:lnTo>
                <a:lnTo>
                  <a:pt x="6556" y="3172"/>
                </a:lnTo>
                <a:lnTo>
                  <a:pt x="6552" y="3170"/>
                </a:lnTo>
                <a:lnTo>
                  <a:pt x="6550" y="3170"/>
                </a:lnTo>
                <a:lnTo>
                  <a:pt x="6542" y="3176"/>
                </a:lnTo>
                <a:lnTo>
                  <a:pt x="6532" y="3184"/>
                </a:lnTo>
                <a:lnTo>
                  <a:pt x="6530" y="3186"/>
                </a:lnTo>
                <a:lnTo>
                  <a:pt x="6526" y="3188"/>
                </a:lnTo>
                <a:lnTo>
                  <a:pt x="6524" y="3186"/>
                </a:lnTo>
                <a:lnTo>
                  <a:pt x="6524" y="3182"/>
                </a:lnTo>
                <a:lnTo>
                  <a:pt x="6522" y="3174"/>
                </a:lnTo>
                <a:lnTo>
                  <a:pt x="6520" y="3164"/>
                </a:lnTo>
                <a:lnTo>
                  <a:pt x="6516" y="3162"/>
                </a:lnTo>
                <a:lnTo>
                  <a:pt x="6512" y="3158"/>
                </a:lnTo>
                <a:lnTo>
                  <a:pt x="6502" y="3156"/>
                </a:lnTo>
                <a:lnTo>
                  <a:pt x="6492" y="3156"/>
                </a:lnTo>
                <a:lnTo>
                  <a:pt x="6484" y="3158"/>
                </a:lnTo>
                <a:lnTo>
                  <a:pt x="6478" y="3162"/>
                </a:lnTo>
                <a:lnTo>
                  <a:pt x="6468" y="3170"/>
                </a:lnTo>
                <a:lnTo>
                  <a:pt x="6462" y="3176"/>
                </a:lnTo>
                <a:lnTo>
                  <a:pt x="6456" y="3178"/>
                </a:lnTo>
                <a:lnTo>
                  <a:pt x="6444" y="3178"/>
                </a:lnTo>
                <a:lnTo>
                  <a:pt x="6438" y="3178"/>
                </a:lnTo>
                <a:lnTo>
                  <a:pt x="6432" y="3180"/>
                </a:lnTo>
                <a:lnTo>
                  <a:pt x="6426" y="3182"/>
                </a:lnTo>
                <a:lnTo>
                  <a:pt x="6422" y="3180"/>
                </a:lnTo>
                <a:lnTo>
                  <a:pt x="6420" y="3174"/>
                </a:lnTo>
                <a:lnTo>
                  <a:pt x="6410" y="3168"/>
                </a:lnTo>
                <a:lnTo>
                  <a:pt x="6406" y="3168"/>
                </a:lnTo>
                <a:lnTo>
                  <a:pt x="6404" y="3168"/>
                </a:lnTo>
                <a:lnTo>
                  <a:pt x="6398" y="3174"/>
                </a:lnTo>
                <a:lnTo>
                  <a:pt x="6396" y="3176"/>
                </a:lnTo>
                <a:lnTo>
                  <a:pt x="6392" y="3178"/>
                </a:lnTo>
                <a:lnTo>
                  <a:pt x="6388" y="3178"/>
                </a:lnTo>
                <a:lnTo>
                  <a:pt x="6382" y="3176"/>
                </a:lnTo>
                <a:lnTo>
                  <a:pt x="6370" y="3172"/>
                </a:lnTo>
                <a:lnTo>
                  <a:pt x="6366" y="3172"/>
                </a:lnTo>
                <a:lnTo>
                  <a:pt x="6364" y="3172"/>
                </a:lnTo>
                <a:lnTo>
                  <a:pt x="6358" y="3176"/>
                </a:lnTo>
                <a:lnTo>
                  <a:pt x="6346" y="3182"/>
                </a:lnTo>
                <a:lnTo>
                  <a:pt x="6340" y="3184"/>
                </a:lnTo>
                <a:lnTo>
                  <a:pt x="6334" y="3186"/>
                </a:lnTo>
                <a:lnTo>
                  <a:pt x="6328" y="3192"/>
                </a:lnTo>
                <a:lnTo>
                  <a:pt x="6326" y="3192"/>
                </a:lnTo>
                <a:lnTo>
                  <a:pt x="6322" y="3192"/>
                </a:lnTo>
                <a:lnTo>
                  <a:pt x="6318" y="3192"/>
                </a:lnTo>
                <a:lnTo>
                  <a:pt x="6314" y="3188"/>
                </a:lnTo>
                <a:lnTo>
                  <a:pt x="6310" y="3184"/>
                </a:lnTo>
                <a:lnTo>
                  <a:pt x="6304" y="3182"/>
                </a:lnTo>
                <a:lnTo>
                  <a:pt x="6290" y="3178"/>
                </a:lnTo>
                <a:lnTo>
                  <a:pt x="6274" y="3178"/>
                </a:lnTo>
                <a:lnTo>
                  <a:pt x="6258" y="3182"/>
                </a:lnTo>
                <a:lnTo>
                  <a:pt x="6252" y="3184"/>
                </a:lnTo>
                <a:lnTo>
                  <a:pt x="6246" y="3184"/>
                </a:lnTo>
                <a:lnTo>
                  <a:pt x="6236" y="3184"/>
                </a:lnTo>
                <a:lnTo>
                  <a:pt x="6228" y="3184"/>
                </a:lnTo>
                <a:lnTo>
                  <a:pt x="6224" y="3184"/>
                </a:lnTo>
                <a:lnTo>
                  <a:pt x="6222" y="3188"/>
                </a:lnTo>
                <a:lnTo>
                  <a:pt x="6216" y="3194"/>
                </a:lnTo>
                <a:lnTo>
                  <a:pt x="6208" y="3196"/>
                </a:lnTo>
                <a:lnTo>
                  <a:pt x="6180" y="3196"/>
                </a:lnTo>
                <a:lnTo>
                  <a:pt x="6158" y="3200"/>
                </a:lnTo>
                <a:lnTo>
                  <a:pt x="6138" y="3208"/>
                </a:lnTo>
                <a:lnTo>
                  <a:pt x="6128" y="3212"/>
                </a:lnTo>
                <a:lnTo>
                  <a:pt x="6120" y="3218"/>
                </a:lnTo>
                <a:lnTo>
                  <a:pt x="6114" y="3226"/>
                </a:lnTo>
                <a:lnTo>
                  <a:pt x="6110" y="3232"/>
                </a:lnTo>
                <a:lnTo>
                  <a:pt x="6108" y="3238"/>
                </a:lnTo>
                <a:lnTo>
                  <a:pt x="6106" y="3240"/>
                </a:lnTo>
                <a:lnTo>
                  <a:pt x="6102" y="3240"/>
                </a:lnTo>
                <a:lnTo>
                  <a:pt x="6100" y="3240"/>
                </a:lnTo>
                <a:lnTo>
                  <a:pt x="6094" y="3236"/>
                </a:lnTo>
                <a:lnTo>
                  <a:pt x="6090" y="3236"/>
                </a:lnTo>
                <a:lnTo>
                  <a:pt x="6086" y="3240"/>
                </a:lnTo>
                <a:lnTo>
                  <a:pt x="6084" y="3242"/>
                </a:lnTo>
                <a:lnTo>
                  <a:pt x="6080" y="3244"/>
                </a:lnTo>
                <a:lnTo>
                  <a:pt x="6076" y="3242"/>
                </a:lnTo>
                <a:lnTo>
                  <a:pt x="6072" y="3242"/>
                </a:lnTo>
                <a:lnTo>
                  <a:pt x="6070" y="3242"/>
                </a:lnTo>
                <a:lnTo>
                  <a:pt x="6066" y="3246"/>
                </a:lnTo>
                <a:lnTo>
                  <a:pt x="6062" y="3250"/>
                </a:lnTo>
                <a:lnTo>
                  <a:pt x="6054" y="3260"/>
                </a:lnTo>
                <a:lnTo>
                  <a:pt x="6044" y="3270"/>
                </a:lnTo>
                <a:lnTo>
                  <a:pt x="6038" y="3274"/>
                </a:lnTo>
                <a:lnTo>
                  <a:pt x="6032" y="3276"/>
                </a:lnTo>
                <a:lnTo>
                  <a:pt x="6026" y="3276"/>
                </a:lnTo>
                <a:lnTo>
                  <a:pt x="6020" y="3276"/>
                </a:lnTo>
                <a:lnTo>
                  <a:pt x="6006" y="3274"/>
                </a:lnTo>
                <a:lnTo>
                  <a:pt x="6000" y="3274"/>
                </a:lnTo>
                <a:lnTo>
                  <a:pt x="5996" y="3272"/>
                </a:lnTo>
                <a:lnTo>
                  <a:pt x="5992" y="3268"/>
                </a:lnTo>
                <a:lnTo>
                  <a:pt x="5990" y="3262"/>
                </a:lnTo>
                <a:lnTo>
                  <a:pt x="5990" y="3258"/>
                </a:lnTo>
                <a:lnTo>
                  <a:pt x="5988" y="3258"/>
                </a:lnTo>
                <a:lnTo>
                  <a:pt x="5986" y="3262"/>
                </a:lnTo>
                <a:lnTo>
                  <a:pt x="5982" y="3266"/>
                </a:lnTo>
                <a:lnTo>
                  <a:pt x="5978" y="3268"/>
                </a:lnTo>
                <a:lnTo>
                  <a:pt x="5974" y="3268"/>
                </a:lnTo>
                <a:lnTo>
                  <a:pt x="5968" y="3266"/>
                </a:lnTo>
                <a:lnTo>
                  <a:pt x="5962" y="3266"/>
                </a:lnTo>
                <a:lnTo>
                  <a:pt x="5958" y="3266"/>
                </a:lnTo>
                <a:lnTo>
                  <a:pt x="5948" y="3270"/>
                </a:lnTo>
                <a:lnTo>
                  <a:pt x="5942" y="3272"/>
                </a:lnTo>
                <a:lnTo>
                  <a:pt x="5934" y="3272"/>
                </a:lnTo>
                <a:lnTo>
                  <a:pt x="5926" y="3272"/>
                </a:lnTo>
                <a:lnTo>
                  <a:pt x="5914" y="3266"/>
                </a:lnTo>
                <a:lnTo>
                  <a:pt x="5904" y="3260"/>
                </a:lnTo>
                <a:lnTo>
                  <a:pt x="5898" y="3254"/>
                </a:lnTo>
                <a:lnTo>
                  <a:pt x="5896" y="3248"/>
                </a:lnTo>
                <a:lnTo>
                  <a:pt x="5896" y="3242"/>
                </a:lnTo>
                <a:lnTo>
                  <a:pt x="5896" y="3236"/>
                </a:lnTo>
                <a:lnTo>
                  <a:pt x="5894" y="3234"/>
                </a:lnTo>
                <a:lnTo>
                  <a:pt x="5890" y="3232"/>
                </a:lnTo>
                <a:lnTo>
                  <a:pt x="5884" y="3234"/>
                </a:lnTo>
                <a:lnTo>
                  <a:pt x="5880" y="3238"/>
                </a:lnTo>
                <a:lnTo>
                  <a:pt x="5874" y="3242"/>
                </a:lnTo>
                <a:lnTo>
                  <a:pt x="5868" y="3254"/>
                </a:lnTo>
                <a:lnTo>
                  <a:pt x="5856" y="3290"/>
                </a:lnTo>
                <a:lnTo>
                  <a:pt x="5848" y="3310"/>
                </a:lnTo>
                <a:lnTo>
                  <a:pt x="5838" y="3328"/>
                </a:lnTo>
                <a:lnTo>
                  <a:pt x="5830" y="3336"/>
                </a:lnTo>
                <a:lnTo>
                  <a:pt x="5822" y="3344"/>
                </a:lnTo>
                <a:lnTo>
                  <a:pt x="5814" y="3350"/>
                </a:lnTo>
                <a:lnTo>
                  <a:pt x="5804" y="3354"/>
                </a:lnTo>
                <a:lnTo>
                  <a:pt x="5786" y="3362"/>
                </a:lnTo>
                <a:lnTo>
                  <a:pt x="5772" y="3368"/>
                </a:lnTo>
                <a:lnTo>
                  <a:pt x="5766" y="3374"/>
                </a:lnTo>
                <a:lnTo>
                  <a:pt x="5762" y="3378"/>
                </a:lnTo>
                <a:lnTo>
                  <a:pt x="5756" y="3386"/>
                </a:lnTo>
                <a:lnTo>
                  <a:pt x="5752" y="3392"/>
                </a:lnTo>
                <a:lnTo>
                  <a:pt x="5746" y="3400"/>
                </a:lnTo>
                <a:lnTo>
                  <a:pt x="5738" y="3406"/>
                </a:lnTo>
                <a:lnTo>
                  <a:pt x="5736" y="3412"/>
                </a:lnTo>
                <a:lnTo>
                  <a:pt x="5734" y="3416"/>
                </a:lnTo>
                <a:lnTo>
                  <a:pt x="5736" y="3420"/>
                </a:lnTo>
                <a:lnTo>
                  <a:pt x="5736" y="3424"/>
                </a:lnTo>
                <a:lnTo>
                  <a:pt x="5734" y="3430"/>
                </a:lnTo>
                <a:lnTo>
                  <a:pt x="5732" y="3438"/>
                </a:lnTo>
                <a:lnTo>
                  <a:pt x="5724" y="3448"/>
                </a:lnTo>
                <a:lnTo>
                  <a:pt x="5716" y="3462"/>
                </a:lnTo>
                <a:lnTo>
                  <a:pt x="5714" y="3476"/>
                </a:lnTo>
                <a:lnTo>
                  <a:pt x="5712" y="3490"/>
                </a:lnTo>
                <a:lnTo>
                  <a:pt x="5714" y="3504"/>
                </a:lnTo>
                <a:lnTo>
                  <a:pt x="5718" y="3530"/>
                </a:lnTo>
                <a:lnTo>
                  <a:pt x="5718" y="3542"/>
                </a:lnTo>
                <a:lnTo>
                  <a:pt x="5714" y="3554"/>
                </a:lnTo>
                <a:lnTo>
                  <a:pt x="5702" y="3576"/>
                </a:lnTo>
                <a:lnTo>
                  <a:pt x="5694" y="3590"/>
                </a:lnTo>
                <a:lnTo>
                  <a:pt x="5686" y="3598"/>
                </a:lnTo>
                <a:lnTo>
                  <a:pt x="5680" y="3602"/>
                </a:lnTo>
                <a:lnTo>
                  <a:pt x="5668" y="3606"/>
                </a:lnTo>
                <a:lnTo>
                  <a:pt x="5662" y="3612"/>
                </a:lnTo>
                <a:lnTo>
                  <a:pt x="5654" y="3622"/>
                </a:lnTo>
                <a:lnTo>
                  <a:pt x="5644" y="3632"/>
                </a:lnTo>
                <a:lnTo>
                  <a:pt x="5634" y="3640"/>
                </a:lnTo>
                <a:lnTo>
                  <a:pt x="5622" y="3642"/>
                </a:lnTo>
                <a:lnTo>
                  <a:pt x="5610" y="3646"/>
                </a:lnTo>
                <a:lnTo>
                  <a:pt x="5600" y="3648"/>
                </a:lnTo>
                <a:lnTo>
                  <a:pt x="5592" y="3650"/>
                </a:lnTo>
                <a:lnTo>
                  <a:pt x="5584" y="3656"/>
                </a:lnTo>
                <a:lnTo>
                  <a:pt x="5580" y="3666"/>
                </a:lnTo>
                <a:lnTo>
                  <a:pt x="5570" y="3694"/>
                </a:lnTo>
                <a:lnTo>
                  <a:pt x="5560" y="3712"/>
                </a:lnTo>
                <a:lnTo>
                  <a:pt x="5552" y="3722"/>
                </a:lnTo>
                <a:lnTo>
                  <a:pt x="5544" y="3726"/>
                </a:lnTo>
                <a:lnTo>
                  <a:pt x="5538" y="3730"/>
                </a:lnTo>
                <a:lnTo>
                  <a:pt x="5534" y="3732"/>
                </a:lnTo>
                <a:lnTo>
                  <a:pt x="5528" y="3738"/>
                </a:lnTo>
                <a:lnTo>
                  <a:pt x="5524" y="3752"/>
                </a:lnTo>
                <a:lnTo>
                  <a:pt x="5520" y="3766"/>
                </a:lnTo>
                <a:lnTo>
                  <a:pt x="5518" y="3770"/>
                </a:lnTo>
                <a:lnTo>
                  <a:pt x="5516" y="3776"/>
                </a:lnTo>
                <a:lnTo>
                  <a:pt x="5512" y="3794"/>
                </a:lnTo>
                <a:lnTo>
                  <a:pt x="5508" y="3816"/>
                </a:lnTo>
                <a:lnTo>
                  <a:pt x="5506" y="3822"/>
                </a:lnTo>
                <a:lnTo>
                  <a:pt x="5502" y="3826"/>
                </a:lnTo>
                <a:lnTo>
                  <a:pt x="5494" y="3834"/>
                </a:lnTo>
                <a:lnTo>
                  <a:pt x="5482" y="3848"/>
                </a:lnTo>
                <a:lnTo>
                  <a:pt x="5468" y="3862"/>
                </a:lnTo>
                <a:lnTo>
                  <a:pt x="5462" y="3868"/>
                </a:lnTo>
                <a:lnTo>
                  <a:pt x="5462" y="3870"/>
                </a:lnTo>
                <a:lnTo>
                  <a:pt x="5464" y="3870"/>
                </a:lnTo>
                <a:lnTo>
                  <a:pt x="5470" y="3870"/>
                </a:lnTo>
                <a:lnTo>
                  <a:pt x="5470" y="3872"/>
                </a:lnTo>
                <a:lnTo>
                  <a:pt x="5466" y="3880"/>
                </a:lnTo>
                <a:lnTo>
                  <a:pt x="5458" y="3896"/>
                </a:lnTo>
                <a:lnTo>
                  <a:pt x="5456" y="3906"/>
                </a:lnTo>
                <a:lnTo>
                  <a:pt x="5454" y="3918"/>
                </a:lnTo>
                <a:lnTo>
                  <a:pt x="5452" y="3928"/>
                </a:lnTo>
                <a:lnTo>
                  <a:pt x="5450" y="3934"/>
                </a:lnTo>
                <a:lnTo>
                  <a:pt x="5446" y="3938"/>
                </a:lnTo>
                <a:lnTo>
                  <a:pt x="5442" y="3940"/>
                </a:lnTo>
                <a:lnTo>
                  <a:pt x="5436" y="3944"/>
                </a:lnTo>
                <a:lnTo>
                  <a:pt x="5432" y="3948"/>
                </a:lnTo>
                <a:lnTo>
                  <a:pt x="5428" y="3956"/>
                </a:lnTo>
                <a:lnTo>
                  <a:pt x="5424" y="3966"/>
                </a:lnTo>
                <a:lnTo>
                  <a:pt x="5420" y="3990"/>
                </a:lnTo>
                <a:lnTo>
                  <a:pt x="5420" y="4006"/>
                </a:lnTo>
                <a:lnTo>
                  <a:pt x="5420" y="4014"/>
                </a:lnTo>
                <a:lnTo>
                  <a:pt x="5422" y="4016"/>
                </a:lnTo>
                <a:lnTo>
                  <a:pt x="5424" y="4016"/>
                </a:lnTo>
                <a:lnTo>
                  <a:pt x="5424" y="4014"/>
                </a:lnTo>
                <a:lnTo>
                  <a:pt x="5426" y="4012"/>
                </a:lnTo>
                <a:lnTo>
                  <a:pt x="5426" y="4006"/>
                </a:lnTo>
                <a:lnTo>
                  <a:pt x="5428" y="4002"/>
                </a:lnTo>
                <a:lnTo>
                  <a:pt x="5430" y="4000"/>
                </a:lnTo>
                <a:lnTo>
                  <a:pt x="5432" y="4000"/>
                </a:lnTo>
                <a:lnTo>
                  <a:pt x="5434" y="4002"/>
                </a:lnTo>
                <a:lnTo>
                  <a:pt x="5434" y="4006"/>
                </a:lnTo>
                <a:lnTo>
                  <a:pt x="5436" y="4014"/>
                </a:lnTo>
                <a:lnTo>
                  <a:pt x="5438" y="4022"/>
                </a:lnTo>
                <a:lnTo>
                  <a:pt x="5440" y="4024"/>
                </a:lnTo>
                <a:lnTo>
                  <a:pt x="5442" y="4024"/>
                </a:lnTo>
                <a:lnTo>
                  <a:pt x="5446" y="4022"/>
                </a:lnTo>
                <a:lnTo>
                  <a:pt x="5448" y="4024"/>
                </a:lnTo>
                <a:lnTo>
                  <a:pt x="5452" y="4032"/>
                </a:lnTo>
                <a:lnTo>
                  <a:pt x="5454" y="4044"/>
                </a:lnTo>
                <a:lnTo>
                  <a:pt x="5454" y="4058"/>
                </a:lnTo>
                <a:lnTo>
                  <a:pt x="5454" y="4066"/>
                </a:lnTo>
                <a:lnTo>
                  <a:pt x="5452" y="4072"/>
                </a:lnTo>
                <a:lnTo>
                  <a:pt x="5446" y="4080"/>
                </a:lnTo>
                <a:lnTo>
                  <a:pt x="5442" y="4086"/>
                </a:lnTo>
                <a:lnTo>
                  <a:pt x="5444" y="4088"/>
                </a:lnTo>
                <a:lnTo>
                  <a:pt x="5446" y="4090"/>
                </a:lnTo>
                <a:lnTo>
                  <a:pt x="5450" y="4096"/>
                </a:lnTo>
                <a:lnTo>
                  <a:pt x="5456" y="4104"/>
                </a:lnTo>
                <a:lnTo>
                  <a:pt x="5458" y="4114"/>
                </a:lnTo>
                <a:lnTo>
                  <a:pt x="5462" y="4128"/>
                </a:lnTo>
                <a:lnTo>
                  <a:pt x="5464" y="4142"/>
                </a:lnTo>
                <a:lnTo>
                  <a:pt x="5464" y="4156"/>
                </a:lnTo>
                <a:lnTo>
                  <a:pt x="5462" y="4172"/>
                </a:lnTo>
                <a:lnTo>
                  <a:pt x="5460" y="4186"/>
                </a:lnTo>
                <a:lnTo>
                  <a:pt x="5448" y="4222"/>
                </a:lnTo>
                <a:lnTo>
                  <a:pt x="5446" y="4232"/>
                </a:lnTo>
                <a:lnTo>
                  <a:pt x="5444" y="4242"/>
                </a:lnTo>
                <a:lnTo>
                  <a:pt x="5444" y="4258"/>
                </a:lnTo>
                <a:lnTo>
                  <a:pt x="5438" y="4278"/>
                </a:lnTo>
                <a:lnTo>
                  <a:pt x="5434" y="4288"/>
                </a:lnTo>
                <a:lnTo>
                  <a:pt x="5428" y="4298"/>
                </a:lnTo>
                <a:lnTo>
                  <a:pt x="5420" y="4304"/>
                </a:lnTo>
                <a:lnTo>
                  <a:pt x="5412" y="4310"/>
                </a:lnTo>
                <a:lnTo>
                  <a:pt x="5406" y="4314"/>
                </a:lnTo>
                <a:lnTo>
                  <a:pt x="5404" y="4318"/>
                </a:lnTo>
                <a:lnTo>
                  <a:pt x="5408" y="4320"/>
                </a:lnTo>
                <a:lnTo>
                  <a:pt x="5414" y="4318"/>
                </a:lnTo>
                <a:lnTo>
                  <a:pt x="5418" y="4320"/>
                </a:lnTo>
                <a:lnTo>
                  <a:pt x="5422" y="4324"/>
                </a:lnTo>
                <a:lnTo>
                  <a:pt x="5428" y="4338"/>
                </a:lnTo>
                <a:lnTo>
                  <a:pt x="5434" y="4358"/>
                </a:lnTo>
                <a:lnTo>
                  <a:pt x="5438" y="4366"/>
                </a:lnTo>
                <a:lnTo>
                  <a:pt x="5442" y="4374"/>
                </a:lnTo>
                <a:lnTo>
                  <a:pt x="5444" y="4378"/>
                </a:lnTo>
                <a:lnTo>
                  <a:pt x="5448" y="4380"/>
                </a:lnTo>
                <a:lnTo>
                  <a:pt x="5452" y="4382"/>
                </a:lnTo>
                <a:lnTo>
                  <a:pt x="5456" y="4382"/>
                </a:lnTo>
                <a:lnTo>
                  <a:pt x="5468" y="4380"/>
                </a:lnTo>
                <a:lnTo>
                  <a:pt x="5484" y="4378"/>
                </a:lnTo>
                <a:lnTo>
                  <a:pt x="5466" y="4382"/>
                </a:lnTo>
                <a:lnTo>
                  <a:pt x="5454" y="4386"/>
                </a:lnTo>
                <a:lnTo>
                  <a:pt x="5446" y="4388"/>
                </a:lnTo>
                <a:lnTo>
                  <a:pt x="5442" y="4386"/>
                </a:lnTo>
                <a:lnTo>
                  <a:pt x="5440" y="4384"/>
                </a:lnTo>
                <a:lnTo>
                  <a:pt x="5438" y="4380"/>
                </a:lnTo>
                <a:lnTo>
                  <a:pt x="5436" y="4380"/>
                </a:lnTo>
                <a:lnTo>
                  <a:pt x="5432" y="4382"/>
                </a:lnTo>
                <a:lnTo>
                  <a:pt x="5430" y="4390"/>
                </a:lnTo>
                <a:lnTo>
                  <a:pt x="5432" y="4398"/>
                </a:lnTo>
                <a:lnTo>
                  <a:pt x="5434" y="4408"/>
                </a:lnTo>
                <a:lnTo>
                  <a:pt x="5434" y="4416"/>
                </a:lnTo>
                <a:lnTo>
                  <a:pt x="5436" y="4420"/>
                </a:lnTo>
                <a:lnTo>
                  <a:pt x="5440" y="4418"/>
                </a:lnTo>
                <a:lnTo>
                  <a:pt x="5444" y="4416"/>
                </a:lnTo>
                <a:lnTo>
                  <a:pt x="5448" y="4418"/>
                </a:lnTo>
                <a:lnTo>
                  <a:pt x="5452" y="4420"/>
                </a:lnTo>
                <a:lnTo>
                  <a:pt x="5458" y="4420"/>
                </a:lnTo>
                <a:lnTo>
                  <a:pt x="5464" y="4418"/>
                </a:lnTo>
                <a:lnTo>
                  <a:pt x="5468" y="4420"/>
                </a:lnTo>
                <a:lnTo>
                  <a:pt x="5474" y="4422"/>
                </a:lnTo>
                <a:lnTo>
                  <a:pt x="5480" y="4424"/>
                </a:lnTo>
                <a:lnTo>
                  <a:pt x="5468" y="4426"/>
                </a:lnTo>
                <a:lnTo>
                  <a:pt x="5460" y="4426"/>
                </a:lnTo>
                <a:lnTo>
                  <a:pt x="5448" y="4424"/>
                </a:lnTo>
                <a:lnTo>
                  <a:pt x="5442" y="4422"/>
                </a:lnTo>
                <a:lnTo>
                  <a:pt x="5440" y="4422"/>
                </a:lnTo>
                <a:lnTo>
                  <a:pt x="5436" y="4426"/>
                </a:lnTo>
                <a:lnTo>
                  <a:pt x="5434" y="4430"/>
                </a:lnTo>
                <a:lnTo>
                  <a:pt x="5434" y="4432"/>
                </a:lnTo>
                <a:lnTo>
                  <a:pt x="5438" y="4434"/>
                </a:lnTo>
                <a:lnTo>
                  <a:pt x="5442" y="4438"/>
                </a:lnTo>
                <a:lnTo>
                  <a:pt x="5444" y="4440"/>
                </a:lnTo>
                <a:lnTo>
                  <a:pt x="5446" y="4440"/>
                </a:lnTo>
                <a:lnTo>
                  <a:pt x="5452" y="4440"/>
                </a:lnTo>
                <a:lnTo>
                  <a:pt x="5456" y="4440"/>
                </a:lnTo>
                <a:lnTo>
                  <a:pt x="5454" y="4444"/>
                </a:lnTo>
                <a:lnTo>
                  <a:pt x="5452" y="4452"/>
                </a:lnTo>
                <a:lnTo>
                  <a:pt x="5452" y="4454"/>
                </a:lnTo>
                <a:lnTo>
                  <a:pt x="5454" y="4456"/>
                </a:lnTo>
                <a:lnTo>
                  <a:pt x="5458" y="4456"/>
                </a:lnTo>
                <a:lnTo>
                  <a:pt x="5464" y="4454"/>
                </a:lnTo>
                <a:lnTo>
                  <a:pt x="5468" y="4454"/>
                </a:lnTo>
                <a:lnTo>
                  <a:pt x="5470" y="4456"/>
                </a:lnTo>
                <a:lnTo>
                  <a:pt x="5468" y="4462"/>
                </a:lnTo>
                <a:lnTo>
                  <a:pt x="5468" y="4468"/>
                </a:lnTo>
                <a:lnTo>
                  <a:pt x="5470" y="4468"/>
                </a:lnTo>
                <a:lnTo>
                  <a:pt x="5474" y="4464"/>
                </a:lnTo>
                <a:lnTo>
                  <a:pt x="5484" y="4458"/>
                </a:lnTo>
                <a:lnTo>
                  <a:pt x="5490" y="4456"/>
                </a:lnTo>
                <a:lnTo>
                  <a:pt x="5492" y="4456"/>
                </a:lnTo>
                <a:lnTo>
                  <a:pt x="5488" y="4460"/>
                </a:lnTo>
                <a:lnTo>
                  <a:pt x="5484" y="4462"/>
                </a:lnTo>
                <a:lnTo>
                  <a:pt x="5484" y="4464"/>
                </a:lnTo>
                <a:lnTo>
                  <a:pt x="5484" y="4468"/>
                </a:lnTo>
                <a:lnTo>
                  <a:pt x="5488" y="4472"/>
                </a:lnTo>
                <a:lnTo>
                  <a:pt x="5488" y="4476"/>
                </a:lnTo>
                <a:lnTo>
                  <a:pt x="5486" y="4478"/>
                </a:lnTo>
                <a:lnTo>
                  <a:pt x="5486" y="4482"/>
                </a:lnTo>
                <a:lnTo>
                  <a:pt x="5486" y="4484"/>
                </a:lnTo>
                <a:lnTo>
                  <a:pt x="5488" y="4484"/>
                </a:lnTo>
                <a:lnTo>
                  <a:pt x="5490" y="4488"/>
                </a:lnTo>
                <a:lnTo>
                  <a:pt x="5490" y="4492"/>
                </a:lnTo>
                <a:lnTo>
                  <a:pt x="5492" y="4492"/>
                </a:lnTo>
                <a:lnTo>
                  <a:pt x="5494" y="4492"/>
                </a:lnTo>
                <a:lnTo>
                  <a:pt x="5496" y="4496"/>
                </a:lnTo>
                <a:lnTo>
                  <a:pt x="5496" y="4500"/>
                </a:lnTo>
                <a:lnTo>
                  <a:pt x="5498" y="4500"/>
                </a:lnTo>
                <a:lnTo>
                  <a:pt x="5504" y="4492"/>
                </a:lnTo>
                <a:lnTo>
                  <a:pt x="5502" y="4500"/>
                </a:lnTo>
                <a:lnTo>
                  <a:pt x="5504" y="4504"/>
                </a:lnTo>
                <a:lnTo>
                  <a:pt x="5502" y="4508"/>
                </a:lnTo>
                <a:lnTo>
                  <a:pt x="5504" y="4510"/>
                </a:lnTo>
                <a:lnTo>
                  <a:pt x="5506" y="4512"/>
                </a:lnTo>
                <a:lnTo>
                  <a:pt x="5508" y="4510"/>
                </a:lnTo>
                <a:lnTo>
                  <a:pt x="5508" y="4506"/>
                </a:lnTo>
                <a:lnTo>
                  <a:pt x="5512" y="4502"/>
                </a:lnTo>
                <a:lnTo>
                  <a:pt x="5514" y="4500"/>
                </a:lnTo>
                <a:lnTo>
                  <a:pt x="5518" y="4498"/>
                </a:lnTo>
                <a:lnTo>
                  <a:pt x="5520" y="4500"/>
                </a:lnTo>
                <a:lnTo>
                  <a:pt x="5518" y="4502"/>
                </a:lnTo>
                <a:lnTo>
                  <a:pt x="5514" y="4506"/>
                </a:lnTo>
                <a:lnTo>
                  <a:pt x="5514" y="4508"/>
                </a:lnTo>
                <a:lnTo>
                  <a:pt x="5516" y="4512"/>
                </a:lnTo>
                <a:lnTo>
                  <a:pt x="5516" y="4514"/>
                </a:lnTo>
                <a:lnTo>
                  <a:pt x="5518" y="4516"/>
                </a:lnTo>
                <a:lnTo>
                  <a:pt x="5522" y="4512"/>
                </a:lnTo>
                <a:lnTo>
                  <a:pt x="5524" y="4510"/>
                </a:lnTo>
                <a:lnTo>
                  <a:pt x="5522" y="4518"/>
                </a:lnTo>
                <a:lnTo>
                  <a:pt x="5522" y="4528"/>
                </a:lnTo>
                <a:lnTo>
                  <a:pt x="5524" y="4528"/>
                </a:lnTo>
                <a:lnTo>
                  <a:pt x="5524" y="4534"/>
                </a:lnTo>
                <a:lnTo>
                  <a:pt x="5528" y="4538"/>
                </a:lnTo>
                <a:lnTo>
                  <a:pt x="5532" y="4542"/>
                </a:lnTo>
                <a:lnTo>
                  <a:pt x="5538" y="4544"/>
                </a:lnTo>
                <a:lnTo>
                  <a:pt x="5544" y="4548"/>
                </a:lnTo>
                <a:lnTo>
                  <a:pt x="5550" y="4554"/>
                </a:lnTo>
                <a:lnTo>
                  <a:pt x="5558" y="4556"/>
                </a:lnTo>
                <a:lnTo>
                  <a:pt x="5562" y="4560"/>
                </a:lnTo>
                <a:lnTo>
                  <a:pt x="5564" y="4562"/>
                </a:lnTo>
                <a:lnTo>
                  <a:pt x="5562" y="4564"/>
                </a:lnTo>
                <a:lnTo>
                  <a:pt x="5560" y="4568"/>
                </a:lnTo>
                <a:lnTo>
                  <a:pt x="5560" y="4572"/>
                </a:lnTo>
                <a:lnTo>
                  <a:pt x="5560" y="4576"/>
                </a:lnTo>
                <a:lnTo>
                  <a:pt x="5566" y="4578"/>
                </a:lnTo>
                <a:lnTo>
                  <a:pt x="5570" y="4582"/>
                </a:lnTo>
                <a:lnTo>
                  <a:pt x="5570" y="4584"/>
                </a:lnTo>
                <a:lnTo>
                  <a:pt x="5572" y="4586"/>
                </a:lnTo>
                <a:lnTo>
                  <a:pt x="5574" y="4588"/>
                </a:lnTo>
                <a:lnTo>
                  <a:pt x="5576" y="4592"/>
                </a:lnTo>
                <a:lnTo>
                  <a:pt x="5574" y="4594"/>
                </a:lnTo>
                <a:lnTo>
                  <a:pt x="5574" y="4596"/>
                </a:lnTo>
                <a:lnTo>
                  <a:pt x="5580" y="4604"/>
                </a:lnTo>
                <a:lnTo>
                  <a:pt x="5580" y="4606"/>
                </a:lnTo>
                <a:lnTo>
                  <a:pt x="5576" y="4608"/>
                </a:lnTo>
                <a:lnTo>
                  <a:pt x="5576" y="4610"/>
                </a:lnTo>
                <a:lnTo>
                  <a:pt x="5576" y="4612"/>
                </a:lnTo>
                <a:lnTo>
                  <a:pt x="5578" y="4618"/>
                </a:lnTo>
                <a:lnTo>
                  <a:pt x="5580" y="4618"/>
                </a:lnTo>
                <a:lnTo>
                  <a:pt x="5584" y="4616"/>
                </a:lnTo>
                <a:lnTo>
                  <a:pt x="5590" y="4620"/>
                </a:lnTo>
                <a:lnTo>
                  <a:pt x="5586" y="4624"/>
                </a:lnTo>
                <a:lnTo>
                  <a:pt x="5584" y="4624"/>
                </a:lnTo>
                <a:lnTo>
                  <a:pt x="5578" y="4624"/>
                </a:lnTo>
                <a:lnTo>
                  <a:pt x="5574" y="4624"/>
                </a:lnTo>
                <a:lnTo>
                  <a:pt x="5574" y="4628"/>
                </a:lnTo>
                <a:lnTo>
                  <a:pt x="5580" y="4636"/>
                </a:lnTo>
                <a:lnTo>
                  <a:pt x="5584" y="4638"/>
                </a:lnTo>
                <a:lnTo>
                  <a:pt x="5586" y="4638"/>
                </a:lnTo>
                <a:lnTo>
                  <a:pt x="5590" y="4642"/>
                </a:lnTo>
                <a:lnTo>
                  <a:pt x="5590" y="4648"/>
                </a:lnTo>
                <a:lnTo>
                  <a:pt x="5588" y="4650"/>
                </a:lnTo>
                <a:lnTo>
                  <a:pt x="5586" y="4650"/>
                </a:lnTo>
                <a:lnTo>
                  <a:pt x="5588" y="4654"/>
                </a:lnTo>
                <a:lnTo>
                  <a:pt x="5590" y="4656"/>
                </a:lnTo>
                <a:lnTo>
                  <a:pt x="5596" y="4658"/>
                </a:lnTo>
                <a:lnTo>
                  <a:pt x="5602" y="4660"/>
                </a:lnTo>
                <a:lnTo>
                  <a:pt x="5606" y="4666"/>
                </a:lnTo>
                <a:lnTo>
                  <a:pt x="5608" y="4668"/>
                </a:lnTo>
                <a:lnTo>
                  <a:pt x="5608" y="4670"/>
                </a:lnTo>
                <a:lnTo>
                  <a:pt x="5606" y="4672"/>
                </a:lnTo>
                <a:lnTo>
                  <a:pt x="5606" y="4674"/>
                </a:lnTo>
                <a:lnTo>
                  <a:pt x="5606" y="4676"/>
                </a:lnTo>
                <a:lnTo>
                  <a:pt x="5612" y="4680"/>
                </a:lnTo>
                <a:lnTo>
                  <a:pt x="5632" y="4688"/>
                </a:lnTo>
                <a:lnTo>
                  <a:pt x="5640" y="4694"/>
                </a:lnTo>
                <a:lnTo>
                  <a:pt x="5646" y="4700"/>
                </a:lnTo>
                <a:lnTo>
                  <a:pt x="5650" y="4706"/>
                </a:lnTo>
                <a:lnTo>
                  <a:pt x="5656" y="4710"/>
                </a:lnTo>
                <a:lnTo>
                  <a:pt x="5664" y="4716"/>
                </a:lnTo>
                <a:lnTo>
                  <a:pt x="5672" y="4722"/>
                </a:lnTo>
                <a:lnTo>
                  <a:pt x="5676" y="4724"/>
                </a:lnTo>
                <a:lnTo>
                  <a:pt x="5676" y="4728"/>
                </a:lnTo>
                <a:lnTo>
                  <a:pt x="5678" y="4732"/>
                </a:lnTo>
                <a:lnTo>
                  <a:pt x="5680" y="4734"/>
                </a:lnTo>
                <a:lnTo>
                  <a:pt x="5686" y="4738"/>
                </a:lnTo>
                <a:lnTo>
                  <a:pt x="5698" y="4744"/>
                </a:lnTo>
                <a:lnTo>
                  <a:pt x="5706" y="4752"/>
                </a:lnTo>
                <a:lnTo>
                  <a:pt x="5714" y="4762"/>
                </a:lnTo>
                <a:lnTo>
                  <a:pt x="5732" y="4782"/>
                </a:lnTo>
                <a:lnTo>
                  <a:pt x="5752" y="4798"/>
                </a:lnTo>
                <a:lnTo>
                  <a:pt x="5768" y="4810"/>
                </a:lnTo>
                <a:lnTo>
                  <a:pt x="5784" y="4816"/>
                </a:lnTo>
                <a:lnTo>
                  <a:pt x="5794" y="4820"/>
                </a:lnTo>
                <a:lnTo>
                  <a:pt x="5796" y="4824"/>
                </a:lnTo>
                <a:lnTo>
                  <a:pt x="5800" y="4826"/>
                </a:lnTo>
                <a:lnTo>
                  <a:pt x="5808" y="4826"/>
                </a:lnTo>
                <a:lnTo>
                  <a:pt x="5812" y="4824"/>
                </a:lnTo>
                <a:lnTo>
                  <a:pt x="5816" y="4822"/>
                </a:lnTo>
                <a:lnTo>
                  <a:pt x="5826" y="4814"/>
                </a:lnTo>
                <a:lnTo>
                  <a:pt x="5840" y="4804"/>
                </a:lnTo>
                <a:lnTo>
                  <a:pt x="5852" y="4798"/>
                </a:lnTo>
                <a:lnTo>
                  <a:pt x="5866" y="4794"/>
                </a:lnTo>
                <a:lnTo>
                  <a:pt x="5892" y="4788"/>
                </a:lnTo>
                <a:lnTo>
                  <a:pt x="5908" y="4788"/>
                </a:lnTo>
                <a:lnTo>
                  <a:pt x="5920" y="4788"/>
                </a:lnTo>
                <a:lnTo>
                  <a:pt x="5934" y="4786"/>
                </a:lnTo>
                <a:lnTo>
                  <a:pt x="5944" y="4782"/>
                </a:lnTo>
                <a:lnTo>
                  <a:pt x="5958" y="4786"/>
                </a:lnTo>
                <a:lnTo>
                  <a:pt x="5972" y="4786"/>
                </a:lnTo>
                <a:lnTo>
                  <a:pt x="5976" y="4786"/>
                </a:lnTo>
                <a:lnTo>
                  <a:pt x="5980" y="4784"/>
                </a:lnTo>
                <a:lnTo>
                  <a:pt x="5984" y="4784"/>
                </a:lnTo>
                <a:lnTo>
                  <a:pt x="5994" y="4786"/>
                </a:lnTo>
                <a:lnTo>
                  <a:pt x="5996" y="4788"/>
                </a:lnTo>
                <a:lnTo>
                  <a:pt x="5994" y="4788"/>
                </a:lnTo>
                <a:lnTo>
                  <a:pt x="5986" y="4790"/>
                </a:lnTo>
                <a:lnTo>
                  <a:pt x="5982" y="4790"/>
                </a:lnTo>
                <a:lnTo>
                  <a:pt x="5980" y="4790"/>
                </a:lnTo>
                <a:lnTo>
                  <a:pt x="5982" y="4792"/>
                </a:lnTo>
                <a:lnTo>
                  <a:pt x="6000" y="4796"/>
                </a:lnTo>
                <a:lnTo>
                  <a:pt x="6010" y="4800"/>
                </a:lnTo>
                <a:lnTo>
                  <a:pt x="6022" y="4804"/>
                </a:lnTo>
                <a:lnTo>
                  <a:pt x="6026" y="4806"/>
                </a:lnTo>
                <a:lnTo>
                  <a:pt x="6030" y="4806"/>
                </a:lnTo>
                <a:lnTo>
                  <a:pt x="6040" y="4800"/>
                </a:lnTo>
                <a:lnTo>
                  <a:pt x="6052" y="4790"/>
                </a:lnTo>
                <a:lnTo>
                  <a:pt x="6060" y="4786"/>
                </a:lnTo>
                <a:lnTo>
                  <a:pt x="6068" y="4784"/>
                </a:lnTo>
                <a:lnTo>
                  <a:pt x="6078" y="4782"/>
                </a:lnTo>
                <a:lnTo>
                  <a:pt x="6084" y="4778"/>
                </a:lnTo>
                <a:lnTo>
                  <a:pt x="6096" y="4770"/>
                </a:lnTo>
                <a:lnTo>
                  <a:pt x="6102" y="4766"/>
                </a:lnTo>
                <a:lnTo>
                  <a:pt x="6110" y="4762"/>
                </a:lnTo>
                <a:lnTo>
                  <a:pt x="6120" y="4758"/>
                </a:lnTo>
                <a:lnTo>
                  <a:pt x="6134" y="4756"/>
                </a:lnTo>
                <a:lnTo>
                  <a:pt x="6146" y="4754"/>
                </a:lnTo>
                <a:lnTo>
                  <a:pt x="6150" y="4752"/>
                </a:lnTo>
                <a:lnTo>
                  <a:pt x="6152" y="4750"/>
                </a:lnTo>
                <a:lnTo>
                  <a:pt x="6152" y="4746"/>
                </a:lnTo>
                <a:lnTo>
                  <a:pt x="6158" y="4740"/>
                </a:lnTo>
                <a:lnTo>
                  <a:pt x="6164" y="4736"/>
                </a:lnTo>
                <a:lnTo>
                  <a:pt x="6178" y="4732"/>
                </a:lnTo>
                <a:lnTo>
                  <a:pt x="6202" y="4730"/>
                </a:lnTo>
                <a:lnTo>
                  <a:pt x="6218" y="4728"/>
                </a:lnTo>
                <a:lnTo>
                  <a:pt x="6236" y="4726"/>
                </a:lnTo>
                <a:lnTo>
                  <a:pt x="6242" y="4726"/>
                </a:lnTo>
                <a:lnTo>
                  <a:pt x="6246" y="4722"/>
                </a:lnTo>
                <a:lnTo>
                  <a:pt x="6248" y="4720"/>
                </a:lnTo>
                <a:lnTo>
                  <a:pt x="6250" y="4722"/>
                </a:lnTo>
                <a:lnTo>
                  <a:pt x="6254" y="4724"/>
                </a:lnTo>
                <a:lnTo>
                  <a:pt x="6264" y="4726"/>
                </a:lnTo>
                <a:lnTo>
                  <a:pt x="6278" y="4726"/>
                </a:lnTo>
                <a:lnTo>
                  <a:pt x="6290" y="4730"/>
                </a:lnTo>
                <a:lnTo>
                  <a:pt x="6294" y="4734"/>
                </a:lnTo>
                <a:lnTo>
                  <a:pt x="6300" y="4738"/>
                </a:lnTo>
                <a:lnTo>
                  <a:pt x="6314" y="4756"/>
                </a:lnTo>
                <a:lnTo>
                  <a:pt x="6320" y="4772"/>
                </a:lnTo>
                <a:lnTo>
                  <a:pt x="6328" y="4796"/>
                </a:lnTo>
                <a:lnTo>
                  <a:pt x="6334" y="4808"/>
                </a:lnTo>
                <a:lnTo>
                  <a:pt x="6340" y="4818"/>
                </a:lnTo>
                <a:lnTo>
                  <a:pt x="6348" y="4826"/>
                </a:lnTo>
                <a:lnTo>
                  <a:pt x="6352" y="4826"/>
                </a:lnTo>
                <a:lnTo>
                  <a:pt x="6358" y="4828"/>
                </a:lnTo>
                <a:lnTo>
                  <a:pt x="6374" y="4828"/>
                </a:lnTo>
                <a:lnTo>
                  <a:pt x="6380" y="4828"/>
                </a:lnTo>
                <a:lnTo>
                  <a:pt x="6388" y="4826"/>
                </a:lnTo>
                <a:lnTo>
                  <a:pt x="6394" y="4822"/>
                </a:lnTo>
                <a:lnTo>
                  <a:pt x="6396" y="4820"/>
                </a:lnTo>
                <a:lnTo>
                  <a:pt x="6398" y="4816"/>
                </a:lnTo>
                <a:lnTo>
                  <a:pt x="6398" y="4814"/>
                </a:lnTo>
                <a:lnTo>
                  <a:pt x="6396" y="4810"/>
                </a:lnTo>
                <a:lnTo>
                  <a:pt x="6402" y="4814"/>
                </a:lnTo>
                <a:lnTo>
                  <a:pt x="6406" y="4816"/>
                </a:lnTo>
                <a:lnTo>
                  <a:pt x="6414" y="4818"/>
                </a:lnTo>
                <a:lnTo>
                  <a:pt x="6422" y="4818"/>
                </a:lnTo>
                <a:lnTo>
                  <a:pt x="6432" y="4818"/>
                </a:lnTo>
                <a:lnTo>
                  <a:pt x="6440" y="4816"/>
                </a:lnTo>
                <a:lnTo>
                  <a:pt x="6444" y="4812"/>
                </a:lnTo>
                <a:lnTo>
                  <a:pt x="6446" y="4808"/>
                </a:lnTo>
                <a:lnTo>
                  <a:pt x="6446" y="4806"/>
                </a:lnTo>
                <a:lnTo>
                  <a:pt x="6440" y="4796"/>
                </a:lnTo>
                <a:lnTo>
                  <a:pt x="6452" y="4806"/>
                </a:lnTo>
                <a:lnTo>
                  <a:pt x="6452" y="4814"/>
                </a:lnTo>
                <a:lnTo>
                  <a:pt x="6454" y="4818"/>
                </a:lnTo>
                <a:lnTo>
                  <a:pt x="6458" y="4818"/>
                </a:lnTo>
                <a:lnTo>
                  <a:pt x="6460" y="4818"/>
                </a:lnTo>
                <a:lnTo>
                  <a:pt x="6464" y="4816"/>
                </a:lnTo>
                <a:lnTo>
                  <a:pt x="6466" y="4816"/>
                </a:lnTo>
                <a:lnTo>
                  <a:pt x="6468" y="4822"/>
                </a:lnTo>
                <a:lnTo>
                  <a:pt x="6470" y="4836"/>
                </a:lnTo>
                <a:lnTo>
                  <a:pt x="6474" y="4840"/>
                </a:lnTo>
                <a:lnTo>
                  <a:pt x="6482" y="4844"/>
                </a:lnTo>
                <a:lnTo>
                  <a:pt x="6486" y="4846"/>
                </a:lnTo>
                <a:lnTo>
                  <a:pt x="6488" y="4844"/>
                </a:lnTo>
                <a:lnTo>
                  <a:pt x="6492" y="4842"/>
                </a:lnTo>
                <a:lnTo>
                  <a:pt x="6494" y="4838"/>
                </a:lnTo>
                <a:lnTo>
                  <a:pt x="6498" y="4840"/>
                </a:lnTo>
                <a:lnTo>
                  <a:pt x="6500" y="4844"/>
                </a:lnTo>
                <a:lnTo>
                  <a:pt x="6500" y="4846"/>
                </a:lnTo>
                <a:lnTo>
                  <a:pt x="6498" y="4850"/>
                </a:lnTo>
                <a:lnTo>
                  <a:pt x="6494" y="4852"/>
                </a:lnTo>
                <a:lnTo>
                  <a:pt x="6494" y="4856"/>
                </a:lnTo>
                <a:lnTo>
                  <a:pt x="6496" y="4858"/>
                </a:lnTo>
                <a:lnTo>
                  <a:pt x="6500" y="4862"/>
                </a:lnTo>
                <a:lnTo>
                  <a:pt x="6500" y="4864"/>
                </a:lnTo>
                <a:lnTo>
                  <a:pt x="6500" y="4866"/>
                </a:lnTo>
                <a:lnTo>
                  <a:pt x="6504" y="4874"/>
                </a:lnTo>
                <a:lnTo>
                  <a:pt x="6506" y="4880"/>
                </a:lnTo>
                <a:lnTo>
                  <a:pt x="6508" y="4886"/>
                </a:lnTo>
                <a:lnTo>
                  <a:pt x="6508" y="4898"/>
                </a:lnTo>
                <a:lnTo>
                  <a:pt x="6504" y="4910"/>
                </a:lnTo>
                <a:lnTo>
                  <a:pt x="6504" y="4924"/>
                </a:lnTo>
                <a:lnTo>
                  <a:pt x="6504" y="4936"/>
                </a:lnTo>
                <a:lnTo>
                  <a:pt x="6502" y="4946"/>
                </a:lnTo>
                <a:lnTo>
                  <a:pt x="6498" y="4954"/>
                </a:lnTo>
                <a:lnTo>
                  <a:pt x="6494" y="4960"/>
                </a:lnTo>
                <a:lnTo>
                  <a:pt x="6488" y="4970"/>
                </a:lnTo>
                <a:lnTo>
                  <a:pt x="6486" y="4974"/>
                </a:lnTo>
                <a:lnTo>
                  <a:pt x="6486" y="4978"/>
                </a:lnTo>
                <a:lnTo>
                  <a:pt x="6486" y="4982"/>
                </a:lnTo>
                <a:lnTo>
                  <a:pt x="6488" y="4984"/>
                </a:lnTo>
                <a:lnTo>
                  <a:pt x="6494" y="4984"/>
                </a:lnTo>
                <a:lnTo>
                  <a:pt x="6496" y="4984"/>
                </a:lnTo>
                <a:lnTo>
                  <a:pt x="6496" y="4988"/>
                </a:lnTo>
                <a:lnTo>
                  <a:pt x="6494" y="4994"/>
                </a:lnTo>
                <a:lnTo>
                  <a:pt x="6496" y="4998"/>
                </a:lnTo>
                <a:lnTo>
                  <a:pt x="6498" y="5002"/>
                </a:lnTo>
                <a:lnTo>
                  <a:pt x="6496" y="5006"/>
                </a:lnTo>
                <a:lnTo>
                  <a:pt x="6494" y="5006"/>
                </a:lnTo>
                <a:lnTo>
                  <a:pt x="6492" y="5004"/>
                </a:lnTo>
                <a:lnTo>
                  <a:pt x="6490" y="5004"/>
                </a:lnTo>
                <a:lnTo>
                  <a:pt x="6486" y="5006"/>
                </a:lnTo>
                <a:lnTo>
                  <a:pt x="6486" y="5010"/>
                </a:lnTo>
                <a:lnTo>
                  <a:pt x="6486" y="5014"/>
                </a:lnTo>
                <a:lnTo>
                  <a:pt x="6490" y="5018"/>
                </a:lnTo>
                <a:lnTo>
                  <a:pt x="6500" y="5024"/>
                </a:lnTo>
                <a:lnTo>
                  <a:pt x="6510" y="5026"/>
                </a:lnTo>
                <a:lnTo>
                  <a:pt x="6514" y="5028"/>
                </a:lnTo>
                <a:lnTo>
                  <a:pt x="6516" y="5030"/>
                </a:lnTo>
                <a:lnTo>
                  <a:pt x="6514" y="5032"/>
                </a:lnTo>
                <a:lnTo>
                  <a:pt x="6512" y="5034"/>
                </a:lnTo>
                <a:lnTo>
                  <a:pt x="6508" y="5034"/>
                </a:lnTo>
                <a:lnTo>
                  <a:pt x="6502" y="5034"/>
                </a:lnTo>
                <a:lnTo>
                  <a:pt x="6498" y="5034"/>
                </a:lnTo>
                <a:lnTo>
                  <a:pt x="6494" y="5030"/>
                </a:lnTo>
                <a:lnTo>
                  <a:pt x="6488" y="5022"/>
                </a:lnTo>
                <a:lnTo>
                  <a:pt x="6486" y="5022"/>
                </a:lnTo>
                <a:lnTo>
                  <a:pt x="6484" y="5022"/>
                </a:lnTo>
                <a:lnTo>
                  <a:pt x="6484" y="5026"/>
                </a:lnTo>
                <a:lnTo>
                  <a:pt x="6484" y="5038"/>
                </a:lnTo>
                <a:lnTo>
                  <a:pt x="6484" y="5052"/>
                </a:lnTo>
                <a:lnTo>
                  <a:pt x="6480" y="5066"/>
                </a:lnTo>
                <a:lnTo>
                  <a:pt x="6476" y="5070"/>
                </a:lnTo>
                <a:lnTo>
                  <a:pt x="6474" y="5072"/>
                </a:lnTo>
                <a:lnTo>
                  <a:pt x="6470" y="5072"/>
                </a:lnTo>
                <a:lnTo>
                  <a:pt x="6466" y="5070"/>
                </a:lnTo>
                <a:lnTo>
                  <a:pt x="6460" y="5066"/>
                </a:lnTo>
                <a:lnTo>
                  <a:pt x="6460" y="5068"/>
                </a:lnTo>
                <a:lnTo>
                  <a:pt x="6462" y="5076"/>
                </a:lnTo>
                <a:lnTo>
                  <a:pt x="6468" y="5092"/>
                </a:lnTo>
                <a:lnTo>
                  <a:pt x="6480" y="5120"/>
                </a:lnTo>
                <a:lnTo>
                  <a:pt x="6484" y="5130"/>
                </a:lnTo>
                <a:lnTo>
                  <a:pt x="6488" y="5136"/>
                </a:lnTo>
                <a:lnTo>
                  <a:pt x="6494" y="5144"/>
                </a:lnTo>
                <a:lnTo>
                  <a:pt x="6498" y="5152"/>
                </a:lnTo>
                <a:lnTo>
                  <a:pt x="6504" y="5162"/>
                </a:lnTo>
                <a:lnTo>
                  <a:pt x="6514" y="5174"/>
                </a:lnTo>
                <a:lnTo>
                  <a:pt x="6536" y="5198"/>
                </a:lnTo>
                <a:lnTo>
                  <a:pt x="6544" y="5208"/>
                </a:lnTo>
                <a:lnTo>
                  <a:pt x="6546" y="5214"/>
                </a:lnTo>
                <a:lnTo>
                  <a:pt x="6556" y="5224"/>
                </a:lnTo>
                <a:lnTo>
                  <a:pt x="6576" y="5248"/>
                </a:lnTo>
                <a:lnTo>
                  <a:pt x="6582" y="5256"/>
                </a:lnTo>
                <a:lnTo>
                  <a:pt x="6584" y="5264"/>
                </a:lnTo>
                <a:lnTo>
                  <a:pt x="6588" y="5274"/>
                </a:lnTo>
                <a:lnTo>
                  <a:pt x="6594" y="5282"/>
                </a:lnTo>
                <a:lnTo>
                  <a:pt x="6600" y="5292"/>
                </a:lnTo>
                <a:lnTo>
                  <a:pt x="6600" y="5296"/>
                </a:lnTo>
                <a:lnTo>
                  <a:pt x="6600" y="5302"/>
                </a:lnTo>
                <a:lnTo>
                  <a:pt x="6598" y="5310"/>
                </a:lnTo>
                <a:lnTo>
                  <a:pt x="6598" y="5314"/>
                </a:lnTo>
                <a:lnTo>
                  <a:pt x="6600" y="5314"/>
                </a:lnTo>
                <a:lnTo>
                  <a:pt x="6602" y="5318"/>
                </a:lnTo>
                <a:lnTo>
                  <a:pt x="6606" y="5324"/>
                </a:lnTo>
                <a:lnTo>
                  <a:pt x="6608" y="5324"/>
                </a:lnTo>
                <a:lnTo>
                  <a:pt x="6614" y="5322"/>
                </a:lnTo>
                <a:lnTo>
                  <a:pt x="6620" y="5320"/>
                </a:lnTo>
                <a:lnTo>
                  <a:pt x="6626" y="5318"/>
                </a:lnTo>
                <a:lnTo>
                  <a:pt x="6630" y="5316"/>
                </a:lnTo>
                <a:lnTo>
                  <a:pt x="6638" y="5318"/>
                </a:lnTo>
                <a:lnTo>
                  <a:pt x="6630" y="5324"/>
                </a:lnTo>
                <a:lnTo>
                  <a:pt x="6624" y="5328"/>
                </a:lnTo>
                <a:lnTo>
                  <a:pt x="6612" y="5330"/>
                </a:lnTo>
                <a:lnTo>
                  <a:pt x="6606" y="5332"/>
                </a:lnTo>
                <a:lnTo>
                  <a:pt x="6604" y="5334"/>
                </a:lnTo>
                <a:lnTo>
                  <a:pt x="6606" y="5336"/>
                </a:lnTo>
                <a:lnTo>
                  <a:pt x="6616" y="5358"/>
                </a:lnTo>
                <a:lnTo>
                  <a:pt x="6630" y="5394"/>
                </a:lnTo>
                <a:lnTo>
                  <a:pt x="6638" y="5416"/>
                </a:lnTo>
                <a:lnTo>
                  <a:pt x="6642" y="5434"/>
                </a:lnTo>
                <a:lnTo>
                  <a:pt x="6642" y="5450"/>
                </a:lnTo>
                <a:lnTo>
                  <a:pt x="6642" y="5456"/>
                </a:lnTo>
                <a:lnTo>
                  <a:pt x="6638" y="5460"/>
                </a:lnTo>
                <a:lnTo>
                  <a:pt x="6634" y="5470"/>
                </a:lnTo>
                <a:lnTo>
                  <a:pt x="6634" y="5480"/>
                </a:lnTo>
                <a:lnTo>
                  <a:pt x="6636" y="5490"/>
                </a:lnTo>
                <a:lnTo>
                  <a:pt x="6638" y="5502"/>
                </a:lnTo>
                <a:lnTo>
                  <a:pt x="6650" y="5526"/>
                </a:lnTo>
                <a:lnTo>
                  <a:pt x="6660" y="5552"/>
                </a:lnTo>
                <a:lnTo>
                  <a:pt x="6664" y="5564"/>
                </a:lnTo>
                <a:lnTo>
                  <a:pt x="6666" y="5578"/>
                </a:lnTo>
                <a:lnTo>
                  <a:pt x="6668" y="5592"/>
                </a:lnTo>
                <a:lnTo>
                  <a:pt x="6666" y="5606"/>
                </a:lnTo>
                <a:lnTo>
                  <a:pt x="6664" y="5618"/>
                </a:lnTo>
                <a:lnTo>
                  <a:pt x="6658" y="5630"/>
                </a:lnTo>
                <a:lnTo>
                  <a:pt x="6652" y="5642"/>
                </a:lnTo>
                <a:lnTo>
                  <a:pt x="6642" y="5650"/>
                </a:lnTo>
                <a:lnTo>
                  <a:pt x="6634" y="5658"/>
                </a:lnTo>
                <a:lnTo>
                  <a:pt x="6628" y="5666"/>
                </a:lnTo>
                <a:lnTo>
                  <a:pt x="6622" y="5674"/>
                </a:lnTo>
                <a:lnTo>
                  <a:pt x="6618" y="5684"/>
                </a:lnTo>
                <a:lnTo>
                  <a:pt x="6610" y="5704"/>
                </a:lnTo>
                <a:lnTo>
                  <a:pt x="6606" y="5724"/>
                </a:lnTo>
                <a:lnTo>
                  <a:pt x="6600" y="5764"/>
                </a:lnTo>
                <a:lnTo>
                  <a:pt x="6598" y="5782"/>
                </a:lnTo>
                <a:lnTo>
                  <a:pt x="6592" y="5794"/>
                </a:lnTo>
                <a:lnTo>
                  <a:pt x="6586" y="5806"/>
                </a:lnTo>
                <a:lnTo>
                  <a:pt x="6582" y="5816"/>
                </a:lnTo>
                <a:lnTo>
                  <a:pt x="6582" y="5826"/>
                </a:lnTo>
                <a:lnTo>
                  <a:pt x="6582" y="5836"/>
                </a:lnTo>
                <a:lnTo>
                  <a:pt x="6584" y="5854"/>
                </a:lnTo>
                <a:lnTo>
                  <a:pt x="6584" y="5868"/>
                </a:lnTo>
                <a:lnTo>
                  <a:pt x="6582" y="5882"/>
                </a:lnTo>
                <a:lnTo>
                  <a:pt x="6580" y="5892"/>
                </a:lnTo>
                <a:lnTo>
                  <a:pt x="6582" y="5900"/>
                </a:lnTo>
                <a:lnTo>
                  <a:pt x="6586" y="5920"/>
                </a:lnTo>
                <a:lnTo>
                  <a:pt x="6594" y="5938"/>
                </a:lnTo>
                <a:lnTo>
                  <a:pt x="6604" y="5960"/>
                </a:lnTo>
                <a:lnTo>
                  <a:pt x="6628" y="6004"/>
                </a:lnTo>
                <a:lnTo>
                  <a:pt x="6638" y="6030"/>
                </a:lnTo>
                <a:lnTo>
                  <a:pt x="6646" y="6060"/>
                </a:lnTo>
                <a:lnTo>
                  <a:pt x="6654" y="6084"/>
                </a:lnTo>
                <a:lnTo>
                  <a:pt x="6664" y="6102"/>
                </a:lnTo>
                <a:lnTo>
                  <a:pt x="6672" y="6112"/>
                </a:lnTo>
                <a:lnTo>
                  <a:pt x="6682" y="6122"/>
                </a:lnTo>
                <a:lnTo>
                  <a:pt x="6688" y="6132"/>
                </a:lnTo>
                <a:lnTo>
                  <a:pt x="6692" y="6144"/>
                </a:lnTo>
                <a:lnTo>
                  <a:pt x="6692" y="6164"/>
                </a:lnTo>
                <a:lnTo>
                  <a:pt x="6690" y="6194"/>
                </a:lnTo>
                <a:lnTo>
                  <a:pt x="6688" y="6208"/>
                </a:lnTo>
                <a:lnTo>
                  <a:pt x="6690" y="6226"/>
                </a:lnTo>
                <a:lnTo>
                  <a:pt x="6698" y="6266"/>
                </a:lnTo>
                <a:lnTo>
                  <a:pt x="6708" y="6312"/>
                </a:lnTo>
                <a:lnTo>
                  <a:pt x="6712" y="6334"/>
                </a:lnTo>
                <a:lnTo>
                  <a:pt x="6714" y="6356"/>
                </a:lnTo>
                <a:lnTo>
                  <a:pt x="6718" y="6376"/>
                </a:lnTo>
                <a:lnTo>
                  <a:pt x="6722" y="6394"/>
                </a:lnTo>
                <a:lnTo>
                  <a:pt x="6730" y="6408"/>
                </a:lnTo>
                <a:lnTo>
                  <a:pt x="6738" y="6422"/>
                </a:lnTo>
                <a:lnTo>
                  <a:pt x="6748" y="6432"/>
                </a:lnTo>
                <a:lnTo>
                  <a:pt x="6756" y="6442"/>
                </a:lnTo>
                <a:lnTo>
                  <a:pt x="6772" y="6456"/>
                </a:lnTo>
                <a:lnTo>
                  <a:pt x="6782" y="6470"/>
                </a:lnTo>
                <a:lnTo>
                  <a:pt x="6788" y="6484"/>
                </a:lnTo>
                <a:lnTo>
                  <a:pt x="6792" y="6498"/>
                </a:lnTo>
                <a:lnTo>
                  <a:pt x="6796" y="6514"/>
                </a:lnTo>
                <a:lnTo>
                  <a:pt x="6800" y="6530"/>
                </a:lnTo>
                <a:lnTo>
                  <a:pt x="6806" y="6548"/>
                </a:lnTo>
                <a:lnTo>
                  <a:pt x="6816" y="6568"/>
                </a:lnTo>
                <a:lnTo>
                  <a:pt x="6830" y="6592"/>
                </a:lnTo>
                <a:lnTo>
                  <a:pt x="6840" y="6612"/>
                </a:lnTo>
                <a:lnTo>
                  <a:pt x="6848" y="6630"/>
                </a:lnTo>
                <a:lnTo>
                  <a:pt x="6850" y="6644"/>
                </a:lnTo>
                <a:lnTo>
                  <a:pt x="6850" y="6656"/>
                </a:lnTo>
                <a:lnTo>
                  <a:pt x="6846" y="6666"/>
                </a:lnTo>
                <a:lnTo>
                  <a:pt x="6844" y="6672"/>
                </a:lnTo>
                <a:lnTo>
                  <a:pt x="6840" y="6674"/>
                </a:lnTo>
                <a:lnTo>
                  <a:pt x="6836" y="6674"/>
                </a:lnTo>
                <a:lnTo>
                  <a:pt x="6834" y="6672"/>
                </a:lnTo>
                <a:lnTo>
                  <a:pt x="6832" y="6672"/>
                </a:lnTo>
                <a:lnTo>
                  <a:pt x="6830" y="6674"/>
                </a:lnTo>
                <a:lnTo>
                  <a:pt x="6828" y="6676"/>
                </a:lnTo>
                <a:lnTo>
                  <a:pt x="6828" y="6682"/>
                </a:lnTo>
                <a:lnTo>
                  <a:pt x="6830" y="6686"/>
                </a:lnTo>
                <a:lnTo>
                  <a:pt x="6832" y="6694"/>
                </a:lnTo>
                <a:lnTo>
                  <a:pt x="6836" y="6700"/>
                </a:lnTo>
                <a:lnTo>
                  <a:pt x="6846" y="6714"/>
                </a:lnTo>
                <a:lnTo>
                  <a:pt x="6850" y="6722"/>
                </a:lnTo>
                <a:lnTo>
                  <a:pt x="6852" y="6730"/>
                </a:lnTo>
                <a:lnTo>
                  <a:pt x="6848" y="6734"/>
                </a:lnTo>
                <a:lnTo>
                  <a:pt x="6846" y="6738"/>
                </a:lnTo>
                <a:lnTo>
                  <a:pt x="6846" y="6742"/>
                </a:lnTo>
                <a:lnTo>
                  <a:pt x="6848" y="6752"/>
                </a:lnTo>
                <a:lnTo>
                  <a:pt x="6850" y="6758"/>
                </a:lnTo>
                <a:lnTo>
                  <a:pt x="6852" y="6756"/>
                </a:lnTo>
                <a:lnTo>
                  <a:pt x="6854" y="6754"/>
                </a:lnTo>
                <a:lnTo>
                  <a:pt x="6854" y="6750"/>
                </a:lnTo>
                <a:lnTo>
                  <a:pt x="6856" y="6746"/>
                </a:lnTo>
                <a:lnTo>
                  <a:pt x="6858" y="6744"/>
                </a:lnTo>
                <a:lnTo>
                  <a:pt x="6862" y="6744"/>
                </a:lnTo>
                <a:lnTo>
                  <a:pt x="6864" y="6744"/>
                </a:lnTo>
                <a:lnTo>
                  <a:pt x="6866" y="6746"/>
                </a:lnTo>
                <a:lnTo>
                  <a:pt x="6868" y="6748"/>
                </a:lnTo>
                <a:lnTo>
                  <a:pt x="6868" y="6752"/>
                </a:lnTo>
                <a:lnTo>
                  <a:pt x="6870" y="6758"/>
                </a:lnTo>
                <a:lnTo>
                  <a:pt x="6870" y="6760"/>
                </a:lnTo>
                <a:lnTo>
                  <a:pt x="6874" y="6760"/>
                </a:lnTo>
                <a:lnTo>
                  <a:pt x="6876" y="6760"/>
                </a:lnTo>
                <a:lnTo>
                  <a:pt x="6882" y="6762"/>
                </a:lnTo>
                <a:lnTo>
                  <a:pt x="6884" y="6764"/>
                </a:lnTo>
                <a:lnTo>
                  <a:pt x="6886" y="6768"/>
                </a:lnTo>
                <a:lnTo>
                  <a:pt x="6888" y="6774"/>
                </a:lnTo>
                <a:lnTo>
                  <a:pt x="6890" y="6776"/>
                </a:lnTo>
                <a:lnTo>
                  <a:pt x="6894" y="6776"/>
                </a:lnTo>
                <a:lnTo>
                  <a:pt x="6898" y="6780"/>
                </a:lnTo>
                <a:lnTo>
                  <a:pt x="6902" y="6782"/>
                </a:lnTo>
                <a:lnTo>
                  <a:pt x="6906" y="6782"/>
                </a:lnTo>
                <a:lnTo>
                  <a:pt x="6910" y="6782"/>
                </a:lnTo>
                <a:lnTo>
                  <a:pt x="6916" y="6782"/>
                </a:lnTo>
                <a:lnTo>
                  <a:pt x="6918" y="6782"/>
                </a:lnTo>
                <a:lnTo>
                  <a:pt x="6920" y="6782"/>
                </a:lnTo>
                <a:lnTo>
                  <a:pt x="6924" y="6774"/>
                </a:lnTo>
                <a:lnTo>
                  <a:pt x="6932" y="6768"/>
                </a:lnTo>
                <a:lnTo>
                  <a:pt x="6936" y="6764"/>
                </a:lnTo>
                <a:lnTo>
                  <a:pt x="6944" y="6762"/>
                </a:lnTo>
                <a:lnTo>
                  <a:pt x="6956" y="6762"/>
                </a:lnTo>
                <a:lnTo>
                  <a:pt x="6962" y="6764"/>
                </a:lnTo>
                <a:lnTo>
                  <a:pt x="6970" y="6764"/>
                </a:lnTo>
                <a:lnTo>
                  <a:pt x="6982" y="6760"/>
                </a:lnTo>
                <a:lnTo>
                  <a:pt x="6988" y="6758"/>
                </a:lnTo>
                <a:lnTo>
                  <a:pt x="6994" y="6754"/>
                </a:lnTo>
                <a:lnTo>
                  <a:pt x="7000" y="6748"/>
                </a:lnTo>
                <a:lnTo>
                  <a:pt x="7004" y="6742"/>
                </a:lnTo>
                <a:lnTo>
                  <a:pt x="7008" y="6740"/>
                </a:lnTo>
                <a:lnTo>
                  <a:pt x="7012" y="6740"/>
                </a:lnTo>
                <a:lnTo>
                  <a:pt x="7024" y="6740"/>
                </a:lnTo>
                <a:lnTo>
                  <a:pt x="7036" y="6742"/>
                </a:lnTo>
                <a:lnTo>
                  <a:pt x="7046" y="6744"/>
                </a:lnTo>
                <a:lnTo>
                  <a:pt x="7052" y="6744"/>
                </a:lnTo>
                <a:lnTo>
                  <a:pt x="7056" y="6742"/>
                </a:lnTo>
                <a:lnTo>
                  <a:pt x="7062" y="6740"/>
                </a:lnTo>
                <a:lnTo>
                  <a:pt x="7068" y="6742"/>
                </a:lnTo>
                <a:lnTo>
                  <a:pt x="7084" y="6746"/>
                </a:lnTo>
                <a:lnTo>
                  <a:pt x="7092" y="6750"/>
                </a:lnTo>
                <a:lnTo>
                  <a:pt x="7098" y="6750"/>
                </a:lnTo>
                <a:lnTo>
                  <a:pt x="7106" y="6748"/>
                </a:lnTo>
                <a:lnTo>
                  <a:pt x="7112" y="6744"/>
                </a:lnTo>
                <a:lnTo>
                  <a:pt x="7116" y="6740"/>
                </a:lnTo>
                <a:lnTo>
                  <a:pt x="7122" y="6738"/>
                </a:lnTo>
                <a:lnTo>
                  <a:pt x="7128" y="6738"/>
                </a:lnTo>
                <a:lnTo>
                  <a:pt x="7134" y="6740"/>
                </a:lnTo>
                <a:lnTo>
                  <a:pt x="7142" y="6742"/>
                </a:lnTo>
                <a:lnTo>
                  <a:pt x="7144" y="6740"/>
                </a:lnTo>
                <a:lnTo>
                  <a:pt x="7144" y="6734"/>
                </a:lnTo>
                <a:lnTo>
                  <a:pt x="7144" y="6730"/>
                </a:lnTo>
                <a:lnTo>
                  <a:pt x="7148" y="6728"/>
                </a:lnTo>
                <a:lnTo>
                  <a:pt x="7152" y="6726"/>
                </a:lnTo>
                <a:lnTo>
                  <a:pt x="7160" y="6726"/>
                </a:lnTo>
                <a:lnTo>
                  <a:pt x="7168" y="6726"/>
                </a:lnTo>
                <a:lnTo>
                  <a:pt x="7178" y="6726"/>
                </a:lnTo>
                <a:lnTo>
                  <a:pt x="7188" y="6724"/>
                </a:lnTo>
                <a:lnTo>
                  <a:pt x="7196" y="6718"/>
                </a:lnTo>
                <a:lnTo>
                  <a:pt x="7214" y="6704"/>
                </a:lnTo>
                <a:lnTo>
                  <a:pt x="7236" y="6686"/>
                </a:lnTo>
                <a:lnTo>
                  <a:pt x="7262" y="6662"/>
                </a:lnTo>
                <a:lnTo>
                  <a:pt x="7276" y="6646"/>
                </a:lnTo>
                <a:lnTo>
                  <a:pt x="7288" y="6626"/>
                </a:lnTo>
                <a:lnTo>
                  <a:pt x="7296" y="6618"/>
                </a:lnTo>
                <a:lnTo>
                  <a:pt x="7302" y="6610"/>
                </a:lnTo>
                <a:lnTo>
                  <a:pt x="7316" y="6598"/>
                </a:lnTo>
                <a:lnTo>
                  <a:pt x="7324" y="6588"/>
                </a:lnTo>
                <a:lnTo>
                  <a:pt x="7334" y="6574"/>
                </a:lnTo>
                <a:lnTo>
                  <a:pt x="7344" y="6554"/>
                </a:lnTo>
                <a:lnTo>
                  <a:pt x="7356" y="6528"/>
                </a:lnTo>
                <a:lnTo>
                  <a:pt x="7372" y="6498"/>
                </a:lnTo>
                <a:lnTo>
                  <a:pt x="7384" y="6480"/>
                </a:lnTo>
                <a:lnTo>
                  <a:pt x="7396" y="6468"/>
                </a:lnTo>
                <a:lnTo>
                  <a:pt x="7406" y="6460"/>
                </a:lnTo>
                <a:lnTo>
                  <a:pt x="7416" y="6448"/>
                </a:lnTo>
                <a:lnTo>
                  <a:pt x="7424" y="6432"/>
                </a:lnTo>
                <a:lnTo>
                  <a:pt x="7430" y="6406"/>
                </a:lnTo>
                <a:lnTo>
                  <a:pt x="7436" y="6366"/>
                </a:lnTo>
                <a:lnTo>
                  <a:pt x="7438" y="6338"/>
                </a:lnTo>
                <a:lnTo>
                  <a:pt x="7438" y="6332"/>
                </a:lnTo>
                <a:lnTo>
                  <a:pt x="7436" y="6330"/>
                </a:lnTo>
                <a:lnTo>
                  <a:pt x="7430" y="6332"/>
                </a:lnTo>
                <a:lnTo>
                  <a:pt x="7428" y="6330"/>
                </a:lnTo>
                <a:lnTo>
                  <a:pt x="7426" y="6326"/>
                </a:lnTo>
                <a:lnTo>
                  <a:pt x="7426" y="6320"/>
                </a:lnTo>
                <a:lnTo>
                  <a:pt x="7428" y="6312"/>
                </a:lnTo>
                <a:lnTo>
                  <a:pt x="7434" y="6304"/>
                </a:lnTo>
                <a:lnTo>
                  <a:pt x="7440" y="6296"/>
                </a:lnTo>
                <a:lnTo>
                  <a:pt x="7450" y="6288"/>
                </a:lnTo>
                <a:lnTo>
                  <a:pt x="7462" y="6280"/>
                </a:lnTo>
                <a:lnTo>
                  <a:pt x="7474" y="6274"/>
                </a:lnTo>
                <a:lnTo>
                  <a:pt x="7488" y="6268"/>
                </a:lnTo>
                <a:lnTo>
                  <a:pt x="7502" y="6262"/>
                </a:lnTo>
                <a:lnTo>
                  <a:pt x="7514" y="6256"/>
                </a:lnTo>
                <a:lnTo>
                  <a:pt x="7524" y="6248"/>
                </a:lnTo>
                <a:lnTo>
                  <a:pt x="7530" y="6242"/>
                </a:lnTo>
                <a:lnTo>
                  <a:pt x="7536" y="6234"/>
                </a:lnTo>
                <a:lnTo>
                  <a:pt x="7540" y="6226"/>
                </a:lnTo>
                <a:lnTo>
                  <a:pt x="7540" y="6218"/>
                </a:lnTo>
                <a:lnTo>
                  <a:pt x="7538" y="6210"/>
                </a:lnTo>
                <a:lnTo>
                  <a:pt x="7534" y="6206"/>
                </a:lnTo>
                <a:lnTo>
                  <a:pt x="7534" y="6200"/>
                </a:lnTo>
                <a:lnTo>
                  <a:pt x="7536" y="6188"/>
                </a:lnTo>
                <a:lnTo>
                  <a:pt x="7540" y="6172"/>
                </a:lnTo>
                <a:lnTo>
                  <a:pt x="7542" y="6160"/>
                </a:lnTo>
                <a:lnTo>
                  <a:pt x="7542" y="6146"/>
                </a:lnTo>
                <a:lnTo>
                  <a:pt x="7540" y="6126"/>
                </a:lnTo>
                <a:lnTo>
                  <a:pt x="7538" y="6128"/>
                </a:lnTo>
                <a:lnTo>
                  <a:pt x="7536" y="6130"/>
                </a:lnTo>
                <a:lnTo>
                  <a:pt x="7534" y="6130"/>
                </a:lnTo>
                <a:lnTo>
                  <a:pt x="7532" y="6126"/>
                </a:lnTo>
                <a:lnTo>
                  <a:pt x="7530" y="6118"/>
                </a:lnTo>
                <a:lnTo>
                  <a:pt x="7526" y="6090"/>
                </a:lnTo>
                <a:lnTo>
                  <a:pt x="7524" y="6074"/>
                </a:lnTo>
                <a:lnTo>
                  <a:pt x="7522" y="6064"/>
                </a:lnTo>
                <a:lnTo>
                  <a:pt x="7512" y="6052"/>
                </a:lnTo>
                <a:lnTo>
                  <a:pt x="7508" y="6046"/>
                </a:lnTo>
                <a:lnTo>
                  <a:pt x="7506" y="6042"/>
                </a:lnTo>
                <a:lnTo>
                  <a:pt x="7506" y="6034"/>
                </a:lnTo>
                <a:lnTo>
                  <a:pt x="7508" y="6026"/>
                </a:lnTo>
                <a:lnTo>
                  <a:pt x="7508" y="6016"/>
                </a:lnTo>
                <a:lnTo>
                  <a:pt x="7508" y="6010"/>
                </a:lnTo>
                <a:lnTo>
                  <a:pt x="7514" y="6008"/>
                </a:lnTo>
                <a:lnTo>
                  <a:pt x="7518" y="6008"/>
                </a:lnTo>
                <a:lnTo>
                  <a:pt x="7524" y="6004"/>
                </a:lnTo>
                <a:lnTo>
                  <a:pt x="7530" y="5998"/>
                </a:lnTo>
                <a:lnTo>
                  <a:pt x="7540" y="5988"/>
                </a:lnTo>
                <a:lnTo>
                  <a:pt x="7548" y="5976"/>
                </a:lnTo>
                <a:lnTo>
                  <a:pt x="7556" y="5972"/>
                </a:lnTo>
                <a:lnTo>
                  <a:pt x="7566" y="5966"/>
                </a:lnTo>
                <a:lnTo>
                  <a:pt x="7570" y="5964"/>
                </a:lnTo>
                <a:lnTo>
                  <a:pt x="7576" y="5960"/>
                </a:lnTo>
                <a:lnTo>
                  <a:pt x="7582" y="5950"/>
                </a:lnTo>
                <a:lnTo>
                  <a:pt x="7590" y="5936"/>
                </a:lnTo>
                <a:lnTo>
                  <a:pt x="7600" y="5918"/>
                </a:lnTo>
                <a:lnTo>
                  <a:pt x="7610" y="5906"/>
                </a:lnTo>
                <a:lnTo>
                  <a:pt x="7620" y="5896"/>
                </a:lnTo>
                <a:lnTo>
                  <a:pt x="7630" y="5888"/>
                </a:lnTo>
                <a:lnTo>
                  <a:pt x="7640" y="5884"/>
                </a:lnTo>
                <a:lnTo>
                  <a:pt x="7650" y="5880"/>
                </a:lnTo>
                <a:lnTo>
                  <a:pt x="7670" y="5874"/>
                </a:lnTo>
                <a:lnTo>
                  <a:pt x="7680" y="5868"/>
                </a:lnTo>
                <a:lnTo>
                  <a:pt x="7690" y="5862"/>
                </a:lnTo>
                <a:lnTo>
                  <a:pt x="7698" y="5854"/>
                </a:lnTo>
                <a:lnTo>
                  <a:pt x="7708" y="5844"/>
                </a:lnTo>
                <a:lnTo>
                  <a:pt x="7724" y="5822"/>
                </a:lnTo>
                <a:lnTo>
                  <a:pt x="7742" y="5792"/>
                </a:lnTo>
                <a:lnTo>
                  <a:pt x="7748" y="5778"/>
                </a:lnTo>
                <a:lnTo>
                  <a:pt x="7748" y="5774"/>
                </a:lnTo>
                <a:lnTo>
                  <a:pt x="7748" y="5772"/>
                </a:lnTo>
                <a:lnTo>
                  <a:pt x="7752" y="5762"/>
                </a:lnTo>
                <a:lnTo>
                  <a:pt x="7756" y="5754"/>
                </a:lnTo>
                <a:lnTo>
                  <a:pt x="7756" y="5748"/>
                </a:lnTo>
                <a:lnTo>
                  <a:pt x="7754" y="5744"/>
                </a:lnTo>
                <a:lnTo>
                  <a:pt x="7752" y="5742"/>
                </a:lnTo>
                <a:lnTo>
                  <a:pt x="7748" y="5736"/>
                </a:lnTo>
                <a:lnTo>
                  <a:pt x="7744" y="5730"/>
                </a:lnTo>
                <a:lnTo>
                  <a:pt x="7742" y="5720"/>
                </a:lnTo>
                <a:lnTo>
                  <a:pt x="7742" y="5706"/>
                </a:lnTo>
                <a:lnTo>
                  <a:pt x="7744" y="5654"/>
                </a:lnTo>
                <a:lnTo>
                  <a:pt x="7742" y="5632"/>
                </a:lnTo>
                <a:lnTo>
                  <a:pt x="7738" y="5610"/>
                </a:lnTo>
                <a:lnTo>
                  <a:pt x="7738" y="5596"/>
                </a:lnTo>
                <a:lnTo>
                  <a:pt x="7740" y="5588"/>
                </a:lnTo>
                <a:lnTo>
                  <a:pt x="7742" y="5582"/>
                </a:lnTo>
                <a:lnTo>
                  <a:pt x="7746" y="5578"/>
                </a:lnTo>
                <a:lnTo>
                  <a:pt x="7748" y="5576"/>
                </a:lnTo>
                <a:lnTo>
                  <a:pt x="7748" y="5570"/>
                </a:lnTo>
                <a:lnTo>
                  <a:pt x="7746" y="5562"/>
                </a:lnTo>
                <a:lnTo>
                  <a:pt x="7738" y="5550"/>
                </a:lnTo>
                <a:lnTo>
                  <a:pt x="7728" y="5538"/>
                </a:lnTo>
                <a:lnTo>
                  <a:pt x="7722" y="5536"/>
                </a:lnTo>
                <a:lnTo>
                  <a:pt x="7716" y="5532"/>
                </a:lnTo>
                <a:lnTo>
                  <a:pt x="7712" y="5524"/>
                </a:lnTo>
                <a:lnTo>
                  <a:pt x="7708" y="5512"/>
                </a:lnTo>
                <a:lnTo>
                  <a:pt x="7708" y="5502"/>
                </a:lnTo>
                <a:lnTo>
                  <a:pt x="7704" y="5488"/>
                </a:lnTo>
                <a:lnTo>
                  <a:pt x="7696" y="5466"/>
                </a:lnTo>
                <a:lnTo>
                  <a:pt x="7692" y="5454"/>
                </a:lnTo>
                <a:lnTo>
                  <a:pt x="7692" y="5446"/>
                </a:lnTo>
                <a:lnTo>
                  <a:pt x="7692" y="5440"/>
                </a:lnTo>
                <a:lnTo>
                  <a:pt x="7694" y="5436"/>
                </a:lnTo>
                <a:lnTo>
                  <a:pt x="7698" y="5432"/>
                </a:lnTo>
                <a:lnTo>
                  <a:pt x="7700" y="5428"/>
                </a:lnTo>
                <a:lnTo>
                  <a:pt x="7700" y="5422"/>
                </a:lnTo>
                <a:lnTo>
                  <a:pt x="7696" y="5414"/>
                </a:lnTo>
                <a:lnTo>
                  <a:pt x="7694" y="5402"/>
                </a:lnTo>
                <a:lnTo>
                  <a:pt x="7692" y="5396"/>
                </a:lnTo>
                <a:lnTo>
                  <a:pt x="7694" y="5390"/>
                </a:lnTo>
                <a:lnTo>
                  <a:pt x="7696" y="5388"/>
                </a:lnTo>
                <a:lnTo>
                  <a:pt x="7700" y="5386"/>
                </a:lnTo>
                <a:lnTo>
                  <a:pt x="7700" y="5384"/>
                </a:lnTo>
                <a:lnTo>
                  <a:pt x="7700" y="5380"/>
                </a:lnTo>
                <a:lnTo>
                  <a:pt x="7698" y="5374"/>
                </a:lnTo>
                <a:lnTo>
                  <a:pt x="7686" y="5360"/>
                </a:lnTo>
                <a:lnTo>
                  <a:pt x="7676" y="5348"/>
                </a:lnTo>
                <a:lnTo>
                  <a:pt x="7672" y="5340"/>
                </a:lnTo>
                <a:lnTo>
                  <a:pt x="7670" y="5330"/>
                </a:lnTo>
                <a:lnTo>
                  <a:pt x="7672" y="5318"/>
                </a:lnTo>
                <a:lnTo>
                  <a:pt x="7676" y="5304"/>
                </a:lnTo>
                <a:lnTo>
                  <a:pt x="7680" y="5294"/>
                </a:lnTo>
                <a:lnTo>
                  <a:pt x="7682" y="5286"/>
                </a:lnTo>
                <a:lnTo>
                  <a:pt x="7686" y="5278"/>
                </a:lnTo>
                <a:lnTo>
                  <a:pt x="7692" y="5264"/>
                </a:lnTo>
                <a:lnTo>
                  <a:pt x="7708" y="5240"/>
                </a:lnTo>
                <a:lnTo>
                  <a:pt x="7712" y="5228"/>
                </a:lnTo>
                <a:lnTo>
                  <a:pt x="7714" y="5214"/>
                </a:lnTo>
                <a:lnTo>
                  <a:pt x="7716" y="5208"/>
                </a:lnTo>
                <a:lnTo>
                  <a:pt x="7718" y="5204"/>
                </a:lnTo>
                <a:lnTo>
                  <a:pt x="7724" y="5202"/>
                </a:lnTo>
                <a:lnTo>
                  <a:pt x="7726" y="5200"/>
                </a:lnTo>
                <a:lnTo>
                  <a:pt x="7728" y="5198"/>
                </a:lnTo>
                <a:lnTo>
                  <a:pt x="7728" y="5192"/>
                </a:lnTo>
                <a:lnTo>
                  <a:pt x="7728" y="5182"/>
                </a:lnTo>
                <a:lnTo>
                  <a:pt x="7728" y="5170"/>
                </a:lnTo>
                <a:lnTo>
                  <a:pt x="7732" y="5164"/>
                </a:lnTo>
                <a:lnTo>
                  <a:pt x="7736" y="5160"/>
                </a:lnTo>
                <a:lnTo>
                  <a:pt x="7744" y="5158"/>
                </a:lnTo>
                <a:lnTo>
                  <a:pt x="7754" y="5154"/>
                </a:lnTo>
                <a:lnTo>
                  <a:pt x="7758" y="5150"/>
                </a:lnTo>
                <a:lnTo>
                  <a:pt x="7758" y="5144"/>
                </a:lnTo>
                <a:lnTo>
                  <a:pt x="7756" y="5136"/>
                </a:lnTo>
                <a:lnTo>
                  <a:pt x="7760" y="5136"/>
                </a:lnTo>
                <a:lnTo>
                  <a:pt x="7764" y="5134"/>
                </a:lnTo>
                <a:lnTo>
                  <a:pt x="7770" y="5132"/>
                </a:lnTo>
                <a:lnTo>
                  <a:pt x="7776" y="5126"/>
                </a:lnTo>
                <a:lnTo>
                  <a:pt x="7786" y="5116"/>
                </a:lnTo>
                <a:lnTo>
                  <a:pt x="7792" y="5106"/>
                </a:lnTo>
                <a:lnTo>
                  <a:pt x="7796" y="5098"/>
                </a:lnTo>
                <a:lnTo>
                  <a:pt x="7798" y="5088"/>
                </a:lnTo>
                <a:lnTo>
                  <a:pt x="7800" y="5082"/>
                </a:lnTo>
                <a:lnTo>
                  <a:pt x="7804" y="5074"/>
                </a:lnTo>
                <a:lnTo>
                  <a:pt x="7814" y="5062"/>
                </a:lnTo>
                <a:lnTo>
                  <a:pt x="7826" y="5046"/>
                </a:lnTo>
                <a:lnTo>
                  <a:pt x="7854" y="5016"/>
                </a:lnTo>
                <a:lnTo>
                  <a:pt x="7874" y="4990"/>
                </a:lnTo>
                <a:lnTo>
                  <a:pt x="7898" y="4966"/>
                </a:lnTo>
                <a:lnTo>
                  <a:pt x="7936" y="4934"/>
                </a:lnTo>
                <a:lnTo>
                  <a:pt x="7960" y="4914"/>
                </a:lnTo>
                <a:lnTo>
                  <a:pt x="7984" y="4892"/>
                </a:lnTo>
                <a:lnTo>
                  <a:pt x="8008" y="4864"/>
                </a:lnTo>
                <a:lnTo>
                  <a:pt x="8030" y="4834"/>
                </a:lnTo>
                <a:lnTo>
                  <a:pt x="8050" y="4802"/>
                </a:lnTo>
                <a:lnTo>
                  <a:pt x="8070" y="4766"/>
                </a:lnTo>
                <a:lnTo>
                  <a:pt x="8090" y="4726"/>
                </a:lnTo>
                <a:lnTo>
                  <a:pt x="8108" y="4682"/>
                </a:lnTo>
                <a:lnTo>
                  <a:pt x="8116" y="4658"/>
                </a:lnTo>
                <a:lnTo>
                  <a:pt x="8126" y="4638"/>
                </a:lnTo>
                <a:lnTo>
                  <a:pt x="8142" y="4606"/>
                </a:lnTo>
                <a:lnTo>
                  <a:pt x="8154" y="4582"/>
                </a:lnTo>
                <a:lnTo>
                  <a:pt x="8158" y="4570"/>
                </a:lnTo>
                <a:lnTo>
                  <a:pt x="8160" y="4558"/>
                </a:lnTo>
                <a:lnTo>
                  <a:pt x="8162" y="4542"/>
                </a:lnTo>
                <a:lnTo>
                  <a:pt x="8166" y="4534"/>
                </a:lnTo>
                <a:lnTo>
                  <a:pt x="8172" y="4530"/>
                </a:lnTo>
                <a:lnTo>
                  <a:pt x="8176" y="4530"/>
                </a:lnTo>
                <a:lnTo>
                  <a:pt x="8180" y="4532"/>
                </a:lnTo>
                <a:lnTo>
                  <a:pt x="8182" y="4532"/>
                </a:lnTo>
                <a:lnTo>
                  <a:pt x="8174" y="4518"/>
                </a:lnTo>
                <a:lnTo>
                  <a:pt x="8168" y="4508"/>
                </a:lnTo>
                <a:lnTo>
                  <a:pt x="8168" y="4496"/>
                </a:lnTo>
                <a:lnTo>
                  <a:pt x="8168" y="4486"/>
                </a:lnTo>
                <a:lnTo>
                  <a:pt x="8172" y="4478"/>
                </a:lnTo>
                <a:lnTo>
                  <a:pt x="8174" y="4470"/>
                </a:lnTo>
                <a:lnTo>
                  <a:pt x="8174" y="4464"/>
                </a:lnTo>
                <a:lnTo>
                  <a:pt x="8172" y="4460"/>
                </a:lnTo>
                <a:lnTo>
                  <a:pt x="8166" y="4456"/>
                </a:lnTo>
                <a:lnTo>
                  <a:pt x="8158" y="4454"/>
                </a:lnTo>
                <a:lnTo>
                  <a:pt x="8150" y="4458"/>
                </a:lnTo>
                <a:lnTo>
                  <a:pt x="8134" y="4468"/>
                </a:lnTo>
                <a:lnTo>
                  <a:pt x="8124" y="4474"/>
                </a:lnTo>
                <a:lnTo>
                  <a:pt x="8112" y="4480"/>
                </a:lnTo>
                <a:lnTo>
                  <a:pt x="8098" y="4484"/>
                </a:lnTo>
                <a:lnTo>
                  <a:pt x="8080" y="4486"/>
                </a:lnTo>
                <a:lnTo>
                  <a:pt x="8064" y="4486"/>
                </a:lnTo>
                <a:lnTo>
                  <a:pt x="8056" y="4488"/>
                </a:lnTo>
                <a:lnTo>
                  <a:pt x="8052" y="4490"/>
                </a:lnTo>
                <a:lnTo>
                  <a:pt x="8050" y="4492"/>
                </a:lnTo>
                <a:lnTo>
                  <a:pt x="8050" y="4494"/>
                </a:lnTo>
                <a:lnTo>
                  <a:pt x="8048" y="4496"/>
                </a:lnTo>
                <a:lnTo>
                  <a:pt x="8044" y="4496"/>
                </a:lnTo>
                <a:lnTo>
                  <a:pt x="8034" y="4496"/>
                </a:lnTo>
                <a:lnTo>
                  <a:pt x="8022" y="4496"/>
                </a:lnTo>
                <a:lnTo>
                  <a:pt x="8014" y="4498"/>
                </a:lnTo>
                <a:lnTo>
                  <a:pt x="8006" y="4502"/>
                </a:lnTo>
                <a:lnTo>
                  <a:pt x="8000" y="4508"/>
                </a:lnTo>
                <a:lnTo>
                  <a:pt x="7994" y="4512"/>
                </a:lnTo>
                <a:lnTo>
                  <a:pt x="7988" y="4516"/>
                </a:lnTo>
                <a:lnTo>
                  <a:pt x="7980" y="4516"/>
                </a:lnTo>
                <a:lnTo>
                  <a:pt x="7968" y="4514"/>
                </a:lnTo>
                <a:lnTo>
                  <a:pt x="7956" y="4510"/>
                </a:lnTo>
                <a:lnTo>
                  <a:pt x="7948" y="4512"/>
                </a:lnTo>
                <a:lnTo>
                  <a:pt x="7940" y="4516"/>
                </a:lnTo>
                <a:lnTo>
                  <a:pt x="7932" y="4522"/>
                </a:lnTo>
                <a:lnTo>
                  <a:pt x="7924" y="4526"/>
                </a:lnTo>
                <a:lnTo>
                  <a:pt x="7918" y="4530"/>
                </a:lnTo>
                <a:lnTo>
                  <a:pt x="7908" y="4532"/>
                </a:lnTo>
                <a:lnTo>
                  <a:pt x="7898" y="4530"/>
                </a:lnTo>
                <a:lnTo>
                  <a:pt x="7888" y="4524"/>
                </a:lnTo>
                <a:lnTo>
                  <a:pt x="7880" y="4518"/>
                </a:lnTo>
                <a:lnTo>
                  <a:pt x="7874" y="4512"/>
                </a:lnTo>
                <a:lnTo>
                  <a:pt x="7870" y="4504"/>
                </a:lnTo>
                <a:lnTo>
                  <a:pt x="7862" y="4490"/>
                </a:lnTo>
                <a:lnTo>
                  <a:pt x="7858" y="4484"/>
                </a:lnTo>
                <a:lnTo>
                  <a:pt x="7852" y="4476"/>
                </a:lnTo>
                <a:lnTo>
                  <a:pt x="7848" y="4472"/>
                </a:lnTo>
                <a:lnTo>
                  <a:pt x="7842" y="4472"/>
                </a:lnTo>
                <a:lnTo>
                  <a:pt x="7832" y="4472"/>
                </a:lnTo>
                <a:lnTo>
                  <a:pt x="7830" y="4472"/>
                </a:lnTo>
                <a:lnTo>
                  <a:pt x="7832" y="4470"/>
                </a:lnTo>
                <a:lnTo>
                  <a:pt x="7848" y="4458"/>
                </a:lnTo>
                <a:lnTo>
                  <a:pt x="7854" y="4454"/>
                </a:lnTo>
                <a:lnTo>
                  <a:pt x="7856" y="4448"/>
                </a:lnTo>
                <a:lnTo>
                  <a:pt x="7858" y="4444"/>
                </a:lnTo>
                <a:lnTo>
                  <a:pt x="7856" y="4438"/>
                </a:lnTo>
                <a:lnTo>
                  <a:pt x="7852" y="4428"/>
                </a:lnTo>
                <a:lnTo>
                  <a:pt x="7846" y="4414"/>
                </a:lnTo>
                <a:lnTo>
                  <a:pt x="7842" y="4412"/>
                </a:lnTo>
                <a:lnTo>
                  <a:pt x="7836" y="4410"/>
                </a:lnTo>
                <a:lnTo>
                  <a:pt x="7832" y="4408"/>
                </a:lnTo>
                <a:lnTo>
                  <a:pt x="7826" y="4400"/>
                </a:lnTo>
                <a:lnTo>
                  <a:pt x="7824" y="4394"/>
                </a:lnTo>
                <a:lnTo>
                  <a:pt x="7822" y="4392"/>
                </a:lnTo>
                <a:lnTo>
                  <a:pt x="7818" y="4388"/>
                </a:lnTo>
                <a:lnTo>
                  <a:pt x="7814" y="4380"/>
                </a:lnTo>
                <a:lnTo>
                  <a:pt x="7808" y="4370"/>
                </a:lnTo>
                <a:lnTo>
                  <a:pt x="7808" y="4368"/>
                </a:lnTo>
                <a:lnTo>
                  <a:pt x="7808" y="4370"/>
                </a:lnTo>
                <a:lnTo>
                  <a:pt x="7806" y="4370"/>
                </a:lnTo>
                <a:lnTo>
                  <a:pt x="7802" y="4364"/>
                </a:lnTo>
                <a:lnTo>
                  <a:pt x="7798" y="4360"/>
                </a:lnTo>
                <a:lnTo>
                  <a:pt x="7796" y="4358"/>
                </a:lnTo>
                <a:lnTo>
                  <a:pt x="7792" y="4358"/>
                </a:lnTo>
                <a:lnTo>
                  <a:pt x="7790" y="4356"/>
                </a:lnTo>
                <a:lnTo>
                  <a:pt x="7786" y="4354"/>
                </a:lnTo>
                <a:lnTo>
                  <a:pt x="7782" y="4348"/>
                </a:lnTo>
                <a:lnTo>
                  <a:pt x="7776" y="4336"/>
                </a:lnTo>
                <a:lnTo>
                  <a:pt x="7770" y="4326"/>
                </a:lnTo>
                <a:lnTo>
                  <a:pt x="7766" y="4320"/>
                </a:lnTo>
                <a:lnTo>
                  <a:pt x="7762" y="4320"/>
                </a:lnTo>
                <a:lnTo>
                  <a:pt x="7760" y="4320"/>
                </a:lnTo>
                <a:lnTo>
                  <a:pt x="7758" y="4320"/>
                </a:lnTo>
                <a:lnTo>
                  <a:pt x="7756" y="4320"/>
                </a:lnTo>
                <a:lnTo>
                  <a:pt x="7752" y="4318"/>
                </a:lnTo>
                <a:lnTo>
                  <a:pt x="7748" y="4312"/>
                </a:lnTo>
                <a:lnTo>
                  <a:pt x="7744" y="4306"/>
                </a:lnTo>
                <a:lnTo>
                  <a:pt x="7742" y="4304"/>
                </a:lnTo>
                <a:lnTo>
                  <a:pt x="7740" y="4306"/>
                </a:lnTo>
                <a:lnTo>
                  <a:pt x="7736" y="4308"/>
                </a:lnTo>
                <a:lnTo>
                  <a:pt x="7734" y="4308"/>
                </a:lnTo>
                <a:lnTo>
                  <a:pt x="7732" y="4306"/>
                </a:lnTo>
                <a:lnTo>
                  <a:pt x="7726" y="4300"/>
                </a:lnTo>
                <a:lnTo>
                  <a:pt x="7720" y="4288"/>
                </a:lnTo>
                <a:lnTo>
                  <a:pt x="7716" y="4280"/>
                </a:lnTo>
                <a:lnTo>
                  <a:pt x="7714" y="4276"/>
                </a:lnTo>
                <a:lnTo>
                  <a:pt x="7714" y="4278"/>
                </a:lnTo>
                <a:lnTo>
                  <a:pt x="7712" y="4284"/>
                </a:lnTo>
                <a:lnTo>
                  <a:pt x="7714" y="4296"/>
                </a:lnTo>
                <a:lnTo>
                  <a:pt x="7712" y="4300"/>
                </a:lnTo>
                <a:lnTo>
                  <a:pt x="7710" y="4300"/>
                </a:lnTo>
                <a:lnTo>
                  <a:pt x="7708" y="4298"/>
                </a:lnTo>
                <a:lnTo>
                  <a:pt x="7706" y="4292"/>
                </a:lnTo>
                <a:lnTo>
                  <a:pt x="7702" y="4282"/>
                </a:lnTo>
                <a:lnTo>
                  <a:pt x="7696" y="4266"/>
                </a:lnTo>
                <a:lnTo>
                  <a:pt x="7692" y="4254"/>
                </a:lnTo>
                <a:lnTo>
                  <a:pt x="7688" y="4242"/>
                </a:lnTo>
                <a:lnTo>
                  <a:pt x="7684" y="4212"/>
                </a:lnTo>
                <a:lnTo>
                  <a:pt x="7680" y="4196"/>
                </a:lnTo>
                <a:lnTo>
                  <a:pt x="7676" y="4182"/>
                </a:lnTo>
                <a:lnTo>
                  <a:pt x="7672" y="4166"/>
                </a:lnTo>
                <a:lnTo>
                  <a:pt x="7664" y="4154"/>
                </a:lnTo>
                <a:lnTo>
                  <a:pt x="7656" y="4142"/>
                </a:lnTo>
                <a:lnTo>
                  <a:pt x="7652" y="4140"/>
                </a:lnTo>
                <a:lnTo>
                  <a:pt x="7648" y="4142"/>
                </a:lnTo>
                <a:lnTo>
                  <a:pt x="7646" y="4142"/>
                </a:lnTo>
                <a:lnTo>
                  <a:pt x="7644" y="4140"/>
                </a:lnTo>
                <a:lnTo>
                  <a:pt x="7640" y="4132"/>
                </a:lnTo>
                <a:lnTo>
                  <a:pt x="7634" y="4124"/>
                </a:lnTo>
                <a:lnTo>
                  <a:pt x="7630" y="4120"/>
                </a:lnTo>
                <a:lnTo>
                  <a:pt x="7626" y="4120"/>
                </a:lnTo>
                <a:lnTo>
                  <a:pt x="7624" y="4120"/>
                </a:lnTo>
                <a:lnTo>
                  <a:pt x="7622" y="4118"/>
                </a:lnTo>
                <a:lnTo>
                  <a:pt x="7618" y="4110"/>
                </a:lnTo>
                <a:lnTo>
                  <a:pt x="7614" y="4098"/>
                </a:lnTo>
                <a:lnTo>
                  <a:pt x="7610" y="4084"/>
                </a:lnTo>
                <a:lnTo>
                  <a:pt x="7606" y="4056"/>
                </a:lnTo>
                <a:lnTo>
                  <a:pt x="7606" y="4046"/>
                </a:lnTo>
                <a:lnTo>
                  <a:pt x="7606" y="4040"/>
                </a:lnTo>
                <a:lnTo>
                  <a:pt x="7608" y="4032"/>
                </a:lnTo>
                <a:lnTo>
                  <a:pt x="7608" y="4024"/>
                </a:lnTo>
                <a:lnTo>
                  <a:pt x="7606" y="4014"/>
                </a:lnTo>
                <a:lnTo>
                  <a:pt x="7602" y="4006"/>
                </a:lnTo>
                <a:lnTo>
                  <a:pt x="7604" y="4004"/>
                </a:lnTo>
                <a:lnTo>
                  <a:pt x="7608" y="4004"/>
                </a:lnTo>
                <a:lnTo>
                  <a:pt x="7612" y="4006"/>
                </a:lnTo>
                <a:lnTo>
                  <a:pt x="7614" y="4004"/>
                </a:lnTo>
                <a:lnTo>
                  <a:pt x="7610" y="3996"/>
                </a:lnTo>
                <a:lnTo>
                  <a:pt x="7602" y="3982"/>
                </a:lnTo>
                <a:lnTo>
                  <a:pt x="7598" y="3970"/>
                </a:lnTo>
                <a:lnTo>
                  <a:pt x="7596" y="3958"/>
                </a:lnTo>
                <a:lnTo>
                  <a:pt x="7594" y="3950"/>
                </a:lnTo>
                <a:lnTo>
                  <a:pt x="7592" y="3944"/>
                </a:lnTo>
                <a:lnTo>
                  <a:pt x="7588" y="3942"/>
                </a:lnTo>
                <a:lnTo>
                  <a:pt x="7582" y="3940"/>
                </a:lnTo>
                <a:lnTo>
                  <a:pt x="7578" y="3938"/>
                </a:lnTo>
                <a:lnTo>
                  <a:pt x="7574" y="3936"/>
                </a:lnTo>
                <a:lnTo>
                  <a:pt x="7572" y="3928"/>
                </a:lnTo>
                <a:lnTo>
                  <a:pt x="7568" y="3922"/>
                </a:lnTo>
                <a:lnTo>
                  <a:pt x="7564" y="3920"/>
                </a:lnTo>
                <a:lnTo>
                  <a:pt x="7558" y="3918"/>
                </a:lnTo>
                <a:lnTo>
                  <a:pt x="7554" y="3918"/>
                </a:lnTo>
                <a:lnTo>
                  <a:pt x="7550" y="3914"/>
                </a:lnTo>
                <a:lnTo>
                  <a:pt x="7544" y="3902"/>
                </a:lnTo>
                <a:lnTo>
                  <a:pt x="7538" y="3908"/>
                </a:lnTo>
                <a:lnTo>
                  <a:pt x="7544" y="3902"/>
                </a:lnTo>
                <a:lnTo>
                  <a:pt x="7538" y="3886"/>
                </a:lnTo>
                <a:lnTo>
                  <a:pt x="7536" y="3872"/>
                </a:lnTo>
                <a:lnTo>
                  <a:pt x="7536" y="3866"/>
                </a:lnTo>
                <a:lnTo>
                  <a:pt x="7538" y="3860"/>
                </a:lnTo>
                <a:lnTo>
                  <a:pt x="7542" y="3858"/>
                </a:lnTo>
                <a:lnTo>
                  <a:pt x="7546" y="3856"/>
                </a:lnTo>
                <a:lnTo>
                  <a:pt x="7550" y="3856"/>
                </a:lnTo>
                <a:lnTo>
                  <a:pt x="7542" y="3852"/>
                </a:lnTo>
                <a:lnTo>
                  <a:pt x="7538" y="3848"/>
                </a:lnTo>
                <a:lnTo>
                  <a:pt x="7532" y="3840"/>
                </a:lnTo>
                <a:lnTo>
                  <a:pt x="7526" y="3830"/>
                </a:lnTo>
                <a:lnTo>
                  <a:pt x="7520" y="3818"/>
                </a:lnTo>
                <a:lnTo>
                  <a:pt x="7512" y="3798"/>
                </a:lnTo>
                <a:lnTo>
                  <a:pt x="7504" y="3780"/>
                </a:lnTo>
                <a:lnTo>
                  <a:pt x="7488" y="3750"/>
                </a:lnTo>
                <a:lnTo>
                  <a:pt x="7476" y="3728"/>
                </a:lnTo>
                <a:lnTo>
                  <a:pt x="7474" y="3718"/>
                </a:lnTo>
                <a:lnTo>
                  <a:pt x="7474" y="3710"/>
                </a:lnTo>
                <a:lnTo>
                  <a:pt x="7476" y="3704"/>
                </a:lnTo>
                <a:lnTo>
                  <a:pt x="7474" y="3700"/>
                </a:lnTo>
                <a:lnTo>
                  <a:pt x="7470" y="3690"/>
                </a:lnTo>
                <a:lnTo>
                  <a:pt x="7464" y="3680"/>
                </a:lnTo>
                <a:lnTo>
                  <a:pt x="7462" y="3674"/>
                </a:lnTo>
                <a:lnTo>
                  <a:pt x="7460" y="3668"/>
                </a:lnTo>
                <a:lnTo>
                  <a:pt x="7460" y="3658"/>
                </a:lnTo>
                <a:lnTo>
                  <a:pt x="7454" y="3648"/>
                </a:lnTo>
                <a:lnTo>
                  <a:pt x="7440" y="3628"/>
                </a:lnTo>
                <a:lnTo>
                  <a:pt x="7426" y="3608"/>
                </a:lnTo>
                <a:lnTo>
                  <a:pt x="7422" y="3598"/>
                </a:lnTo>
                <a:lnTo>
                  <a:pt x="7420" y="3588"/>
                </a:lnTo>
                <a:lnTo>
                  <a:pt x="7420" y="3582"/>
                </a:lnTo>
                <a:lnTo>
                  <a:pt x="7418" y="3576"/>
                </a:lnTo>
                <a:lnTo>
                  <a:pt x="7414" y="3570"/>
                </a:lnTo>
                <a:lnTo>
                  <a:pt x="7412" y="3568"/>
                </a:lnTo>
                <a:lnTo>
                  <a:pt x="7412" y="3562"/>
                </a:lnTo>
                <a:lnTo>
                  <a:pt x="7414" y="3556"/>
                </a:lnTo>
                <a:lnTo>
                  <a:pt x="7420" y="3546"/>
                </a:lnTo>
                <a:lnTo>
                  <a:pt x="7422" y="3550"/>
                </a:lnTo>
                <a:lnTo>
                  <a:pt x="7424" y="3552"/>
                </a:lnTo>
                <a:lnTo>
                  <a:pt x="7424" y="3560"/>
                </a:lnTo>
                <a:lnTo>
                  <a:pt x="7426" y="3570"/>
                </a:lnTo>
                <a:lnTo>
                  <a:pt x="7428" y="3576"/>
                </a:lnTo>
                <a:lnTo>
                  <a:pt x="7434" y="3584"/>
                </a:lnTo>
                <a:lnTo>
                  <a:pt x="7438" y="3590"/>
                </a:lnTo>
                <a:lnTo>
                  <a:pt x="7442" y="3594"/>
                </a:lnTo>
                <a:lnTo>
                  <a:pt x="7444" y="3606"/>
                </a:lnTo>
                <a:lnTo>
                  <a:pt x="7446" y="3618"/>
                </a:lnTo>
                <a:lnTo>
                  <a:pt x="7450" y="3622"/>
                </a:lnTo>
                <a:lnTo>
                  <a:pt x="7454" y="3628"/>
                </a:lnTo>
                <a:lnTo>
                  <a:pt x="7468" y="3644"/>
                </a:lnTo>
                <a:lnTo>
                  <a:pt x="7478" y="3658"/>
                </a:lnTo>
                <a:lnTo>
                  <a:pt x="7480" y="3660"/>
                </a:lnTo>
                <a:lnTo>
                  <a:pt x="7484" y="3662"/>
                </a:lnTo>
                <a:lnTo>
                  <a:pt x="7486" y="3662"/>
                </a:lnTo>
                <a:lnTo>
                  <a:pt x="7490" y="3658"/>
                </a:lnTo>
                <a:lnTo>
                  <a:pt x="7494" y="3644"/>
                </a:lnTo>
                <a:lnTo>
                  <a:pt x="7496" y="3632"/>
                </a:lnTo>
                <a:lnTo>
                  <a:pt x="7502" y="3610"/>
                </a:lnTo>
                <a:lnTo>
                  <a:pt x="7514" y="3572"/>
                </a:lnTo>
                <a:lnTo>
                  <a:pt x="7516" y="3568"/>
                </a:lnTo>
                <a:lnTo>
                  <a:pt x="7516" y="3572"/>
                </a:lnTo>
                <a:lnTo>
                  <a:pt x="7516" y="3578"/>
                </a:lnTo>
                <a:lnTo>
                  <a:pt x="7510" y="3602"/>
                </a:lnTo>
                <a:lnTo>
                  <a:pt x="7510" y="3614"/>
                </a:lnTo>
                <a:lnTo>
                  <a:pt x="7510" y="3620"/>
                </a:lnTo>
                <a:lnTo>
                  <a:pt x="7508" y="3630"/>
                </a:lnTo>
                <a:lnTo>
                  <a:pt x="7502" y="3644"/>
                </a:lnTo>
                <a:lnTo>
                  <a:pt x="7502" y="3646"/>
                </a:lnTo>
                <a:lnTo>
                  <a:pt x="7508" y="3644"/>
                </a:lnTo>
                <a:lnTo>
                  <a:pt x="7512" y="3644"/>
                </a:lnTo>
                <a:lnTo>
                  <a:pt x="7518" y="3644"/>
                </a:lnTo>
                <a:lnTo>
                  <a:pt x="7522" y="3646"/>
                </a:lnTo>
                <a:lnTo>
                  <a:pt x="7526" y="3648"/>
                </a:lnTo>
                <a:lnTo>
                  <a:pt x="7532" y="3658"/>
                </a:lnTo>
                <a:lnTo>
                  <a:pt x="7548" y="3688"/>
                </a:lnTo>
                <a:lnTo>
                  <a:pt x="7564" y="3722"/>
                </a:lnTo>
                <a:lnTo>
                  <a:pt x="7572" y="3736"/>
                </a:lnTo>
                <a:lnTo>
                  <a:pt x="7580" y="3746"/>
                </a:lnTo>
                <a:lnTo>
                  <a:pt x="7584" y="3752"/>
                </a:lnTo>
                <a:lnTo>
                  <a:pt x="7586" y="3756"/>
                </a:lnTo>
                <a:lnTo>
                  <a:pt x="7586" y="3762"/>
                </a:lnTo>
                <a:lnTo>
                  <a:pt x="7592" y="3768"/>
                </a:lnTo>
                <a:lnTo>
                  <a:pt x="7600" y="3776"/>
                </a:lnTo>
                <a:lnTo>
                  <a:pt x="7608" y="3788"/>
                </a:lnTo>
                <a:lnTo>
                  <a:pt x="7610" y="3798"/>
                </a:lnTo>
                <a:lnTo>
                  <a:pt x="7610" y="3804"/>
                </a:lnTo>
                <a:lnTo>
                  <a:pt x="7608" y="3808"/>
                </a:lnTo>
                <a:lnTo>
                  <a:pt x="7608" y="3814"/>
                </a:lnTo>
                <a:lnTo>
                  <a:pt x="7608" y="3818"/>
                </a:lnTo>
                <a:lnTo>
                  <a:pt x="7610" y="3824"/>
                </a:lnTo>
                <a:lnTo>
                  <a:pt x="7612" y="3830"/>
                </a:lnTo>
                <a:lnTo>
                  <a:pt x="7622" y="3840"/>
                </a:lnTo>
                <a:lnTo>
                  <a:pt x="7628" y="3844"/>
                </a:lnTo>
                <a:lnTo>
                  <a:pt x="7636" y="3846"/>
                </a:lnTo>
                <a:lnTo>
                  <a:pt x="7642" y="3850"/>
                </a:lnTo>
                <a:lnTo>
                  <a:pt x="7648" y="3856"/>
                </a:lnTo>
                <a:lnTo>
                  <a:pt x="7656" y="3866"/>
                </a:lnTo>
                <a:lnTo>
                  <a:pt x="7662" y="3878"/>
                </a:lnTo>
                <a:lnTo>
                  <a:pt x="7672" y="3904"/>
                </a:lnTo>
                <a:lnTo>
                  <a:pt x="7680" y="3928"/>
                </a:lnTo>
                <a:lnTo>
                  <a:pt x="7684" y="3938"/>
                </a:lnTo>
                <a:lnTo>
                  <a:pt x="7684" y="3944"/>
                </a:lnTo>
                <a:lnTo>
                  <a:pt x="7682" y="3948"/>
                </a:lnTo>
                <a:lnTo>
                  <a:pt x="7680" y="3952"/>
                </a:lnTo>
                <a:lnTo>
                  <a:pt x="7678" y="3956"/>
                </a:lnTo>
                <a:lnTo>
                  <a:pt x="7678" y="3960"/>
                </a:lnTo>
                <a:lnTo>
                  <a:pt x="7678" y="3966"/>
                </a:lnTo>
                <a:lnTo>
                  <a:pt x="7680" y="3972"/>
                </a:lnTo>
                <a:lnTo>
                  <a:pt x="7684" y="3980"/>
                </a:lnTo>
                <a:lnTo>
                  <a:pt x="7684" y="3984"/>
                </a:lnTo>
                <a:lnTo>
                  <a:pt x="7684" y="3988"/>
                </a:lnTo>
                <a:lnTo>
                  <a:pt x="7682" y="3990"/>
                </a:lnTo>
                <a:lnTo>
                  <a:pt x="7680" y="3992"/>
                </a:lnTo>
                <a:lnTo>
                  <a:pt x="7680" y="3994"/>
                </a:lnTo>
                <a:lnTo>
                  <a:pt x="7688" y="4006"/>
                </a:lnTo>
                <a:lnTo>
                  <a:pt x="7698" y="4022"/>
                </a:lnTo>
                <a:lnTo>
                  <a:pt x="7704" y="4032"/>
                </a:lnTo>
                <a:lnTo>
                  <a:pt x="7710" y="4040"/>
                </a:lnTo>
                <a:lnTo>
                  <a:pt x="7720" y="4044"/>
                </a:lnTo>
                <a:lnTo>
                  <a:pt x="7726" y="4046"/>
                </a:lnTo>
                <a:lnTo>
                  <a:pt x="7732" y="4050"/>
                </a:lnTo>
                <a:lnTo>
                  <a:pt x="7742" y="4062"/>
                </a:lnTo>
                <a:lnTo>
                  <a:pt x="7750" y="4074"/>
                </a:lnTo>
                <a:lnTo>
                  <a:pt x="7756" y="4088"/>
                </a:lnTo>
                <a:lnTo>
                  <a:pt x="7762" y="4096"/>
                </a:lnTo>
                <a:lnTo>
                  <a:pt x="7766" y="4100"/>
                </a:lnTo>
                <a:lnTo>
                  <a:pt x="7768" y="4104"/>
                </a:lnTo>
                <a:lnTo>
                  <a:pt x="7768" y="4112"/>
                </a:lnTo>
                <a:lnTo>
                  <a:pt x="7770" y="4122"/>
                </a:lnTo>
                <a:lnTo>
                  <a:pt x="7772" y="4128"/>
                </a:lnTo>
                <a:lnTo>
                  <a:pt x="7776" y="4132"/>
                </a:lnTo>
                <a:lnTo>
                  <a:pt x="7778" y="4142"/>
                </a:lnTo>
                <a:lnTo>
                  <a:pt x="7780" y="4148"/>
                </a:lnTo>
                <a:lnTo>
                  <a:pt x="7782" y="4154"/>
                </a:lnTo>
                <a:lnTo>
                  <a:pt x="7792" y="4166"/>
                </a:lnTo>
                <a:lnTo>
                  <a:pt x="7804" y="4180"/>
                </a:lnTo>
                <a:lnTo>
                  <a:pt x="7808" y="4188"/>
                </a:lnTo>
                <a:lnTo>
                  <a:pt x="7812" y="4196"/>
                </a:lnTo>
                <a:lnTo>
                  <a:pt x="7814" y="4202"/>
                </a:lnTo>
                <a:lnTo>
                  <a:pt x="7816" y="4204"/>
                </a:lnTo>
                <a:lnTo>
                  <a:pt x="7820" y="4202"/>
                </a:lnTo>
                <a:lnTo>
                  <a:pt x="7822" y="4204"/>
                </a:lnTo>
                <a:lnTo>
                  <a:pt x="7824" y="4210"/>
                </a:lnTo>
                <a:lnTo>
                  <a:pt x="7828" y="4220"/>
                </a:lnTo>
                <a:lnTo>
                  <a:pt x="7832" y="4236"/>
                </a:lnTo>
                <a:lnTo>
                  <a:pt x="7832" y="4254"/>
                </a:lnTo>
                <a:lnTo>
                  <a:pt x="7830" y="4260"/>
                </a:lnTo>
                <a:lnTo>
                  <a:pt x="7826" y="4268"/>
                </a:lnTo>
                <a:lnTo>
                  <a:pt x="7826" y="4272"/>
                </a:lnTo>
                <a:lnTo>
                  <a:pt x="7826" y="4276"/>
                </a:lnTo>
                <a:lnTo>
                  <a:pt x="7828" y="4282"/>
                </a:lnTo>
                <a:lnTo>
                  <a:pt x="7832" y="4286"/>
                </a:lnTo>
                <a:lnTo>
                  <a:pt x="7830" y="4288"/>
                </a:lnTo>
                <a:lnTo>
                  <a:pt x="7828" y="4290"/>
                </a:lnTo>
                <a:lnTo>
                  <a:pt x="7824" y="4294"/>
                </a:lnTo>
                <a:lnTo>
                  <a:pt x="7826" y="4296"/>
                </a:lnTo>
                <a:lnTo>
                  <a:pt x="7832" y="4300"/>
                </a:lnTo>
                <a:lnTo>
                  <a:pt x="7832" y="4302"/>
                </a:lnTo>
                <a:lnTo>
                  <a:pt x="7834" y="4306"/>
                </a:lnTo>
                <a:lnTo>
                  <a:pt x="7834" y="4312"/>
                </a:lnTo>
                <a:lnTo>
                  <a:pt x="7836" y="4318"/>
                </a:lnTo>
                <a:lnTo>
                  <a:pt x="7840" y="4326"/>
                </a:lnTo>
                <a:lnTo>
                  <a:pt x="7840" y="4336"/>
                </a:lnTo>
                <a:lnTo>
                  <a:pt x="7842" y="4350"/>
                </a:lnTo>
                <a:lnTo>
                  <a:pt x="7846" y="4362"/>
                </a:lnTo>
                <a:lnTo>
                  <a:pt x="7850" y="4370"/>
                </a:lnTo>
                <a:lnTo>
                  <a:pt x="7850" y="4376"/>
                </a:lnTo>
                <a:lnTo>
                  <a:pt x="7850" y="4380"/>
                </a:lnTo>
                <a:lnTo>
                  <a:pt x="7850" y="4388"/>
                </a:lnTo>
                <a:lnTo>
                  <a:pt x="7850" y="4394"/>
                </a:lnTo>
                <a:lnTo>
                  <a:pt x="7854" y="4398"/>
                </a:lnTo>
                <a:lnTo>
                  <a:pt x="7856" y="4410"/>
                </a:lnTo>
                <a:lnTo>
                  <a:pt x="7860" y="4418"/>
                </a:lnTo>
                <a:lnTo>
                  <a:pt x="7862" y="4418"/>
                </a:lnTo>
                <a:lnTo>
                  <a:pt x="7864" y="4418"/>
                </a:lnTo>
                <a:lnTo>
                  <a:pt x="7868" y="4418"/>
                </a:lnTo>
                <a:lnTo>
                  <a:pt x="7872" y="4420"/>
                </a:lnTo>
                <a:lnTo>
                  <a:pt x="7874" y="4422"/>
                </a:lnTo>
                <a:lnTo>
                  <a:pt x="7880" y="4424"/>
                </a:lnTo>
                <a:lnTo>
                  <a:pt x="7884" y="4424"/>
                </a:lnTo>
                <a:lnTo>
                  <a:pt x="7888" y="4422"/>
                </a:lnTo>
                <a:lnTo>
                  <a:pt x="7892" y="4422"/>
                </a:lnTo>
                <a:lnTo>
                  <a:pt x="7896" y="4420"/>
                </a:lnTo>
                <a:lnTo>
                  <a:pt x="7900" y="4418"/>
                </a:lnTo>
                <a:lnTo>
                  <a:pt x="7902" y="4416"/>
                </a:lnTo>
                <a:lnTo>
                  <a:pt x="7910" y="4416"/>
                </a:lnTo>
                <a:lnTo>
                  <a:pt x="7916" y="4416"/>
                </a:lnTo>
                <a:lnTo>
                  <a:pt x="7920" y="4416"/>
                </a:lnTo>
                <a:lnTo>
                  <a:pt x="7922" y="4414"/>
                </a:lnTo>
                <a:lnTo>
                  <a:pt x="7924" y="4412"/>
                </a:lnTo>
                <a:lnTo>
                  <a:pt x="7926" y="4408"/>
                </a:lnTo>
                <a:lnTo>
                  <a:pt x="7928" y="4406"/>
                </a:lnTo>
                <a:lnTo>
                  <a:pt x="7932" y="4404"/>
                </a:lnTo>
                <a:lnTo>
                  <a:pt x="7936" y="4404"/>
                </a:lnTo>
                <a:lnTo>
                  <a:pt x="7938" y="4400"/>
                </a:lnTo>
                <a:lnTo>
                  <a:pt x="7942" y="4392"/>
                </a:lnTo>
                <a:lnTo>
                  <a:pt x="7946" y="4388"/>
                </a:lnTo>
                <a:lnTo>
                  <a:pt x="7950" y="4384"/>
                </a:lnTo>
                <a:lnTo>
                  <a:pt x="7958" y="4382"/>
                </a:lnTo>
                <a:lnTo>
                  <a:pt x="7968" y="4382"/>
                </a:lnTo>
                <a:lnTo>
                  <a:pt x="7984" y="4384"/>
                </a:lnTo>
                <a:lnTo>
                  <a:pt x="7998" y="4380"/>
                </a:lnTo>
                <a:lnTo>
                  <a:pt x="8008" y="4374"/>
                </a:lnTo>
                <a:lnTo>
                  <a:pt x="8018" y="4368"/>
                </a:lnTo>
                <a:lnTo>
                  <a:pt x="8034" y="4356"/>
                </a:lnTo>
                <a:lnTo>
                  <a:pt x="8040" y="4354"/>
                </a:lnTo>
                <a:lnTo>
                  <a:pt x="8048" y="4354"/>
                </a:lnTo>
                <a:lnTo>
                  <a:pt x="8054" y="4356"/>
                </a:lnTo>
                <a:lnTo>
                  <a:pt x="8058" y="4356"/>
                </a:lnTo>
                <a:lnTo>
                  <a:pt x="8066" y="4352"/>
                </a:lnTo>
                <a:lnTo>
                  <a:pt x="8074" y="4346"/>
                </a:lnTo>
                <a:lnTo>
                  <a:pt x="8082" y="4336"/>
                </a:lnTo>
                <a:lnTo>
                  <a:pt x="8090" y="4328"/>
                </a:lnTo>
                <a:lnTo>
                  <a:pt x="8100" y="4320"/>
                </a:lnTo>
                <a:lnTo>
                  <a:pt x="8110" y="4316"/>
                </a:lnTo>
                <a:lnTo>
                  <a:pt x="8116" y="4314"/>
                </a:lnTo>
                <a:lnTo>
                  <a:pt x="8124" y="4314"/>
                </a:lnTo>
                <a:lnTo>
                  <a:pt x="8128" y="4314"/>
                </a:lnTo>
                <a:lnTo>
                  <a:pt x="8130" y="4314"/>
                </a:lnTo>
                <a:lnTo>
                  <a:pt x="8136" y="4310"/>
                </a:lnTo>
                <a:lnTo>
                  <a:pt x="8146" y="4302"/>
                </a:lnTo>
                <a:lnTo>
                  <a:pt x="8154" y="4300"/>
                </a:lnTo>
                <a:lnTo>
                  <a:pt x="8164" y="4296"/>
                </a:lnTo>
                <a:lnTo>
                  <a:pt x="8184" y="4290"/>
                </a:lnTo>
                <a:lnTo>
                  <a:pt x="8192" y="4286"/>
                </a:lnTo>
                <a:lnTo>
                  <a:pt x="8194" y="4282"/>
                </a:lnTo>
                <a:lnTo>
                  <a:pt x="8204" y="4280"/>
                </a:lnTo>
                <a:lnTo>
                  <a:pt x="8210" y="4276"/>
                </a:lnTo>
                <a:lnTo>
                  <a:pt x="8212" y="4272"/>
                </a:lnTo>
                <a:lnTo>
                  <a:pt x="8212" y="4260"/>
                </a:lnTo>
                <a:lnTo>
                  <a:pt x="8212" y="4252"/>
                </a:lnTo>
                <a:lnTo>
                  <a:pt x="8216" y="4244"/>
                </a:lnTo>
                <a:lnTo>
                  <a:pt x="8228" y="4234"/>
                </a:lnTo>
                <a:lnTo>
                  <a:pt x="8246" y="4222"/>
                </a:lnTo>
                <a:lnTo>
                  <a:pt x="8252" y="4220"/>
                </a:lnTo>
                <a:lnTo>
                  <a:pt x="8256" y="4218"/>
                </a:lnTo>
                <a:lnTo>
                  <a:pt x="8264" y="4218"/>
                </a:lnTo>
                <a:lnTo>
                  <a:pt x="8268" y="4218"/>
                </a:lnTo>
                <a:lnTo>
                  <a:pt x="8272" y="4216"/>
                </a:lnTo>
                <a:lnTo>
                  <a:pt x="8280" y="4212"/>
                </a:lnTo>
                <a:lnTo>
                  <a:pt x="8284" y="4208"/>
                </a:lnTo>
                <a:lnTo>
                  <a:pt x="8290" y="4206"/>
                </a:lnTo>
                <a:lnTo>
                  <a:pt x="8298" y="4206"/>
                </a:lnTo>
                <a:lnTo>
                  <a:pt x="8308" y="4206"/>
                </a:lnTo>
                <a:lnTo>
                  <a:pt x="8314" y="4208"/>
                </a:lnTo>
                <a:lnTo>
                  <a:pt x="8320" y="4208"/>
                </a:lnTo>
                <a:lnTo>
                  <a:pt x="8322" y="4206"/>
                </a:lnTo>
                <a:lnTo>
                  <a:pt x="8326" y="4202"/>
                </a:lnTo>
                <a:lnTo>
                  <a:pt x="8330" y="4194"/>
                </a:lnTo>
                <a:lnTo>
                  <a:pt x="8334" y="4186"/>
                </a:lnTo>
                <a:lnTo>
                  <a:pt x="8338" y="4176"/>
                </a:lnTo>
                <a:lnTo>
                  <a:pt x="8342" y="4168"/>
                </a:lnTo>
                <a:lnTo>
                  <a:pt x="8350" y="4160"/>
                </a:lnTo>
                <a:lnTo>
                  <a:pt x="8354" y="4160"/>
                </a:lnTo>
                <a:lnTo>
                  <a:pt x="8360" y="4158"/>
                </a:lnTo>
                <a:lnTo>
                  <a:pt x="8374" y="4158"/>
                </a:lnTo>
                <a:lnTo>
                  <a:pt x="8382" y="4154"/>
                </a:lnTo>
                <a:lnTo>
                  <a:pt x="8386" y="4146"/>
                </a:lnTo>
                <a:lnTo>
                  <a:pt x="8390" y="4138"/>
                </a:lnTo>
                <a:lnTo>
                  <a:pt x="8392" y="4130"/>
                </a:lnTo>
                <a:lnTo>
                  <a:pt x="8396" y="4122"/>
                </a:lnTo>
                <a:lnTo>
                  <a:pt x="8406" y="4116"/>
                </a:lnTo>
                <a:lnTo>
                  <a:pt x="8420" y="4110"/>
                </a:lnTo>
                <a:lnTo>
                  <a:pt x="8430" y="4108"/>
                </a:lnTo>
                <a:lnTo>
                  <a:pt x="8436" y="4104"/>
                </a:lnTo>
                <a:lnTo>
                  <a:pt x="8438" y="4100"/>
                </a:lnTo>
                <a:lnTo>
                  <a:pt x="8438" y="4094"/>
                </a:lnTo>
                <a:lnTo>
                  <a:pt x="8436" y="4086"/>
                </a:lnTo>
                <a:lnTo>
                  <a:pt x="8434" y="4076"/>
                </a:lnTo>
                <a:lnTo>
                  <a:pt x="8434" y="4062"/>
                </a:lnTo>
                <a:lnTo>
                  <a:pt x="8438" y="4046"/>
                </a:lnTo>
                <a:lnTo>
                  <a:pt x="8444" y="4034"/>
                </a:lnTo>
                <a:lnTo>
                  <a:pt x="8448" y="4028"/>
                </a:lnTo>
                <a:lnTo>
                  <a:pt x="8452" y="4028"/>
                </a:lnTo>
                <a:lnTo>
                  <a:pt x="8454" y="4032"/>
                </a:lnTo>
                <a:lnTo>
                  <a:pt x="8458" y="4036"/>
                </a:lnTo>
                <a:lnTo>
                  <a:pt x="8460" y="4036"/>
                </a:lnTo>
                <a:lnTo>
                  <a:pt x="8464" y="4034"/>
                </a:lnTo>
                <a:lnTo>
                  <a:pt x="8470" y="4022"/>
                </a:lnTo>
                <a:lnTo>
                  <a:pt x="8476" y="4010"/>
                </a:lnTo>
                <a:lnTo>
                  <a:pt x="8480" y="4002"/>
                </a:lnTo>
                <a:lnTo>
                  <a:pt x="8490" y="3992"/>
                </a:lnTo>
                <a:lnTo>
                  <a:pt x="8500" y="3982"/>
                </a:lnTo>
                <a:lnTo>
                  <a:pt x="8504" y="3974"/>
                </a:lnTo>
                <a:lnTo>
                  <a:pt x="8510" y="3962"/>
                </a:lnTo>
                <a:lnTo>
                  <a:pt x="8516" y="3946"/>
                </a:lnTo>
                <a:lnTo>
                  <a:pt x="8518" y="3936"/>
                </a:lnTo>
                <a:lnTo>
                  <a:pt x="8518" y="3932"/>
                </a:lnTo>
                <a:lnTo>
                  <a:pt x="8516" y="3930"/>
                </a:lnTo>
                <a:lnTo>
                  <a:pt x="8508" y="3926"/>
                </a:lnTo>
                <a:lnTo>
                  <a:pt x="8502" y="3922"/>
                </a:lnTo>
                <a:lnTo>
                  <a:pt x="8498" y="3916"/>
                </a:lnTo>
                <a:lnTo>
                  <a:pt x="8488" y="3896"/>
                </a:lnTo>
                <a:lnTo>
                  <a:pt x="8482" y="3886"/>
                </a:lnTo>
                <a:lnTo>
                  <a:pt x="8476" y="3880"/>
                </a:lnTo>
                <a:lnTo>
                  <a:pt x="8470" y="3874"/>
                </a:lnTo>
                <a:lnTo>
                  <a:pt x="8468" y="3874"/>
                </a:lnTo>
                <a:lnTo>
                  <a:pt x="8464" y="3874"/>
                </a:lnTo>
                <a:lnTo>
                  <a:pt x="8460" y="3876"/>
                </a:lnTo>
                <a:lnTo>
                  <a:pt x="8458" y="3876"/>
                </a:lnTo>
                <a:lnTo>
                  <a:pt x="8452" y="3872"/>
                </a:lnTo>
                <a:lnTo>
                  <a:pt x="8446" y="3868"/>
                </a:lnTo>
                <a:lnTo>
                  <a:pt x="8440" y="3866"/>
                </a:lnTo>
                <a:lnTo>
                  <a:pt x="8432" y="3864"/>
                </a:lnTo>
                <a:lnTo>
                  <a:pt x="8422" y="3862"/>
                </a:lnTo>
                <a:lnTo>
                  <a:pt x="8412" y="3856"/>
                </a:lnTo>
                <a:lnTo>
                  <a:pt x="8404" y="3850"/>
                </a:lnTo>
                <a:lnTo>
                  <a:pt x="8396" y="3842"/>
                </a:lnTo>
                <a:lnTo>
                  <a:pt x="8390" y="3834"/>
                </a:lnTo>
                <a:lnTo>
                  <a:pt x="8386" y="3824"/>
                </a:lnTo>
                <a:lnTo>
                  <a:pt x="8382" y="3814"/>
                </a:lnTo>
                <a:lnTo>
                  <a:pt x="8378" y="3804"/>
                </a:lnTo>
                <a:lnTo>
                  <a:pt x="8378" y="3780"/>
                </a:lnTo>
                <a:lnTo>
                  <a:pt x="8378" y="3774"/>
                </a:lnTo>
                <a:lnTo>
                  <a:pt x="8376" y="3770"/>
                </a:lnTo>
                <a:lnTo>
                  <a:pt x="8376" y="3766"/>
                </a:lnTo>
                <a:lnTo>
                  <a:pt x="8378" y="3760"/>
                </a:lnTo>
                <a:lnTo>
                  <a:pt x="8382" y="3756"/>
                </a:lnTo>
                <a:lnTo>
                  <a:pt x="8382" y="3752"/>
                </a:lnTo>
                <a:lnTo>
                  <a:pt x="8382" y="3746"/>
                </a:lnTo>
                <a:lnTo>
                  <a:pt x="8384" y="3740"/>
                </a:lnTo>
                <a:lnTo>
                  <a:pt x="8384" y="3734"/>
                </a:lnTo>
                <a:lnTo>
                  <a:pt x="8384" y="3732"/>
                </a:lnTo>
                <a:lnTo>
                  <a:pt x="8380" y="3732"/>
                </a:lnTo>
                <a:lnTo>
                  <a:pt x="8378" y="3732"/>
                </a:lnTo>
                <a:lnTo>
                  <a:pt x="8378" y="3734"/>
                </a:lnTo>
                <a:lnTo>
                  <a:pt x="8378" y="3738"/>
                </a:lnTo>
                <a:lnTo>
                  <a:pt x="8378" y="3742"/>
                </a:lnTo>
                <a:lnTo>
                  <a:pt x="8376" y="3742"/>
                </a:lnTo>
                <a:lnTo>
                  <a:pt x="8372" y="3740"/>
                </a:lnTo>
                <a:lnTo>
                  <a:pt x="8370" y="3740"/>
                </a:lnTo>
                <a:lnTo>
                  <a:pt x="8368" y="3748"/>
                </a:lnTo>
                <a:lnTo>
                  <a:pt x="8364" y="3760"/>
                </a:lnTo>
                <a:lnTo>
                  <a:pt x="8362" y="3762"/>
                </a:lnTo>
                <a:lnTo>
                  <a:pt x="8360" y="3762"/>
                </a:lnTo>
                <a:lnTo>
                  <a:pt x="8358" y="3762"/>
                </a:lnTo>
                <a:lnTo>
                  <a:pt x="8354" y="3770"/>
                </a:lnTo>
                <a:lnTo>
                  <a:pt x="8350" y="3776"/>
                </a:lnTo>
                <a:lnTo>
                  <a:pt x="8344" y="3780"/>
                </a:lnTo>
                <a:lnTo>
                  <a:pt x="8338" y="3784"/>
                </a:lnTo>
                <a:lnTo>
                  <a:pt x="8330" y="3794"/>
                </a:lnTo>
                <a:lnTo>
                  <a:pt x="8322" y="3804"/>
                </a:lnTo>
                <a:lnTo>
                  <a:pt x="8312" y="3814"/>
                </a:lnTo>
                <a:lnTo>
                  <a:pt x="8300" y="3826"/>
                </a:lnTo>
                <a:lnTo>
                  <a:pt x="8300" y="3828"/>
                </a:lnTo>
                <a:lnTo>
                  <a:pt x="8302" y="3830"/>
                </a:lnTo>
                <a:lnTo>
                  <a:pt x="8302" y="3832"/>
                </a:lnTo>
                <a:lnTo>
                  <a:pt x="8298" y="3840"/>
                </a:lnTo>
                <a:lnTo>
                  <a:pt x="8290" y="3848"/>
                </a:lnTo>
                <a:lnTo>
                  <a:pt x="8282" y="3850"/>
                </a:lnTo>
                <a:lnTo>
                  <a:pt x="8272" y="3850"/>
                </a:lnTo>
                <a:lnTo>
                  <a:pt x="8262" y="3850"/>
                </a:lnTo>
                <a:lnTo>
                  <a:pt x="8242" y="3846"/>
                </a:lnTo>
                <a:lnTo>
                  <a:pt x="8232" y="3846"/>
                </a:lnTo>
                <a:lnTo>
                  <a:pt x="8222" y="3848"/>
                </a:lnTo>
                <a:lnTo>
                  <a:pt x="8208" y="3854"/>
                </a:lnTo>
                <a:lnTo>
                  <a:pt x="8200" y="3856"/>
                </a:lnTo>
                <a:lnTo>
                  <a:pt x="8196" y="3854"/>
                </a:lnTo>
                <a:lnTo>
                  <a:pt x="8196" y="3852"/>
                </a:lnTo>
                <a:lnTo>
                  <a:pt x="8194" y="3846"/>
                </a:lnTo>
                <a:lnTo>
                  <a:pt x="8194" y="3840"/>
                </a:lnTo>
                <a:lnTo>
                  <a:pt x="8190" y="3838"/>
                </a:lnTo>
                <a:lnTo>
                  <a:pt x="8186" y="3838"/>
                </a:lnTo>
                <a:lnTo>
                  <a:pt x="8180" y="3838"/>
                </a:lnTo>
                <a:lnTo>
                  <a:pt x="8176" y="3838"/>
                </a:lnTo>
                <a:lnTo>
                  <a:pt x="8176" y="3836"/>
                </a:lnTo>
                <a:lnTo>
                  <a:pt x="8176" y="3832"/>
                </a:lnTo>
                <a:lnTo>
                  <a:pt x="8180" y="3826"/>
                </a:lnTo>
                <a:lnTo>
                  <a:pt x="8182" y="3824"/>
                </a:lnTo>
                <a:lnTo>
                  <a:pt x="8180" y="3824"/>
                </a:lnTo>
                <a:lnTo>
                  <a:pt x="8176" y="3824"/>
                </a:lnTo>
                <a:lnTo>
                  <a:pt x="8174" y="3826"/>
                </a:lnTo>
                <a:lnTo>
                  <a:pt x="8172" y="3824"/>
                </a:lnTo>
                <a:lnTo>
                  <a:pt x="8172" y="3822"/>
                </a:lnTo>
                <a:lnTo>
                  <a:pt x="8176" y="3822"/>
                </a:lnTo>
                <a:lnTo>
                  <a:pt x="8178" y="3820"/>
                </a:lnTo>
                <a:lnTo>
                  <a:pt x="8180" y="3818"/>
                </a:lnTo>
                <a:lnTo>
                  <a:pt x="8184" y="3812"/>
                </a:lnTo>
                <a:lnTo>
                  <a:pt x="8188" y="3796"/>
                </a:lnTo>
                <a:lnTo>
                  <a:pt x="8186" y="3790"/>
                </a:lnTo>
                <a:lnTo>
                  <a:pt x="8184" y="3786"/>
                </a:lnTo>
                <a:lnTo>
                  <a:pt x="8182" y="3780"/>
                </a:lnTo>
                <a:lnTo>
                  <a:pt x="8182" y="3776"/>
                </a:lnTo>
                <a:lnTo>
                  <a:pt x="8182" y="3772"/>
                </a:lnTo>
                <a:lnTo>
                  <a:pt x="8184" y="3764"/>
                </a:lnTo>
                <a:lnTo>
                  <a:pt x="8184" y="3758"/>
                </a:lnTo>
                <a:lnTo>
                  <a:pt x="8180" y="3750"/>
                </a:lnTo>
                <a:lnTo>
                  <a:pt x="8174" y="3746"/>
                </a:lnTo>
                <a:lnTo>
                  <a:pt x="8170" y="3744"/>
                </a:lnTo>
                <a:lnTo>
                  <a:pt x="8168" y="3744"/>
                </a:lnTo>
                <a:lnTo>
                  <a:pt x="8164" y="3748"/>
                </a:lnTo>
                <a:lnTo>
                  <a:pt x="8160" y="3762"/>
                </a:lnTo>
                <a:lnTo>
                  <a:pt x="8156" y="3774"/>
                </a:lnTo>
                <a:lnTo>
                  <a:pt x="8154" y="3784"/>
                </a:lnTo>
                <a:lnTo>
                  <a:pt x="8152" y="3816"/>
                </a:lnTo>
                <a:lnTo>
                  <a:pt x="8148" y="3804"/>
                </a:lnTo>
                <a:lnTo>
                  <a:pt x="8146" y="3794"/>
                </a:lnTo>
                <a:lnTo>
                  <a:pt x="8142" y="3786"/>
                </a:lnTo>
                <a:lnTo>
                  <a:pt x="8138" y="3778"/>
                </a:lnTo>
                <a:lnTo>
                  <a:pt x="8132" y="3774"/>
                </a:lnTo>
                <a:lnTo>
                  <a:pt x="8132" y="3770"/>
                </a:lnTo>
                <a:lnTo>
                  <a:pt x="8132" y="3768"/>
                </a:lnTo>
                <a:lnTo>
                  <a:pt x="8130" y="3760"/>
                </a:lnTo>
                <a:lnTo>
                  <a:pt x="8128" y="3756"/>
                </a:lnTo>
                <a:lnTo>
                  <a:pt x="8126" y="3752"/>
                </a:lnTo>
                <a:lnTo>
                  <a:pt x="8128" y="3744"/>
                </a:lnTo>
                <a:lnTo>
                  <a:pt x="8128" y="3736"/>
                </a:lnTo>
                <a:lnTo>
                  <a:pt x="8126" y="3732"/>
                </a:lnTo>
                <a:lnTo>
                  <a:pt x="8124" y="3726"/>
                </a:lnTo>
                <a:lnTo>
                  <a:pt x="8122" y="3720"/>
                </a:lnTo>
                <a:lnTo>
                  <a:pt x="8122" y="3718"/>
                </a:lnTo>
                <a:lnTo>
                  <a:pt x="8126" y="3718"/>
                </a:lnTo>
                <a:lnTo>
                  <a:pt x="8128" y="3722"/>
                </a:lnTo>
                <a:lnTo>
                  <a:pt x="8130" y="3722"/>
                </a:lnTo>
                <a:lnTo>
                  <a:pt x="8132" y="3722"/>
                </a:lnTo>
                <a:lnTo>
                  <a:pt x="8132" y="3724"/>
                </a:lnTo>
                <a:lnTo>
                  <a:pt x="8130" y="3726"/>
                </a:lnTo>
                <a:lnTo>
                  <a:pt x="8128" y="3728"/>
                </a:lnTo>
                <a:lnTo>
                  <a:pt x="8132" y="3728"/>
                </a:lnTo>
                <a:lnTo>
                  <a:pt x="8134" y="3730"/>
                </a:lnTo>
                <a:lnTo>
                  <a:pt x="8132" y="3732"/>
                </a:lnTo>
                <a:lnTo>
                  <a:pt x="8134" y="3734"/>
                </a:lnTo>
                <a:lnTo>
                  <a:pt x="8138" y="3736"/>
                </a:lnTo>
                <a:lnTo>
                  <a:pt x="8140" y="3738"/>
                </a:lnTo>
                <a:lnTo>
                  <a:pt x="8142" y="3740"/>
                </a:lnTo>
                <a:lnTo>
                  <a:pt x="8144" y="3740"/>
                </a:lnTo>
                <a:lnTo>
                  <a:pt x="8144" y="3738"/>
                </a:lnTo>
                <a:lnTo>
                  <a:pt x="8146" y="3738"/>
                </a:lnTo>
                <a:lnTo>
                  <a:pt x="8146" y="3736"/>
                </a:lnTo>
                <a:lnTo>
                  <a:pt x="8146" y="3734"/>
                </a:lnTo>
                <a:lnTo>
                  <a:pt x="8150" y="3730"/>
                </a:lnTo>
                <a:lnTo>
                  <a:pt x="8150" y="3722"/>
                </a:lnTo>
                <a:lnTo>
                  <a:pt x="8150" y="3720"/>
                </a:lnTo>
                <a:lnTo>
                  <a:pt x="8152" y="3718"/>
                </a:lnTo>
                <a:lnTo>
                  <a:pt x="8158" y="3720"/>
                </a:lnTo>
                <a:lnTo>
                  <a:pt x="8160" y="3722"/>
                </a:lnTo>
                <a:lnTo>
                  <a:pt x="8160" y="3720"/>
                </a:lnTo>
                <a:lnTo>
                  <a:pt x="8162" y="3718"/>
                </a:lnTo>
                <a:lnTo>
                  <a:pt x="8164" y="3718"/>
                </a:lnTo>
                <a:lnTo>
                  <a:pt x="8164" y="3714"/>
                </a:lnTo>
                <a:lnTo>
                  <a:pt x="8166" y="3712"/>
                </a:lnTo>
                <a:lnTo>
                  <a:pt x="8168" y="3708"/>
                </a:lnTo>
                <a:lnTo>
                  <a:pt x="8166" y="3706"/>
                </a:lnTo>
                <a:lnTo>
                  <a:pt x="8166" y="3704"/>
                </a:lnTo>
                <a:lnTo>
                  <a:pt x="8166" y="3702"/>
                </a:lnTo>
                <a:lnTo>
                  <a:pt x="8164" y="3700"/>
                </a:lnTo>
                <a:lnTo>
                  <a:pt x="8162" y="3700"/>
                </a:lnTo>
                <a:lnTo>
                  <a:pt x="8162" y="3702"/>
                </a:lnTo>
                <a:lnTo>
                  <a:pt x="8162" y="3704"/>
                </a:lnTo>
                <a:lnTo>
                  <a:pt x="8160" y="3704"/>
                </a:lnTo>
                <a:lnTo>
                  <a:pt x="8156" y="3704"/>
                </a:lnTo>
                <a:lnTo>
                  <a:pt x="8154" y="3706"/>
                </a:lnTo>
                <a:lnTo>
                  <a:pt x="8152" y="3700"/>
                </a:lnTo>
                <a:lnTo>
                  <a:pt x="8152" y="3696"/>
                </a:lnTo>
                <a:lnTo>
                  <a:pt x="8152" y="3690"/>
                </a:lnTo>
                <a:lnTo>
                  <a:pt x="8152" y="3688"/>
                </a:lnTo>
                <a:lnTo>
                  <a:pt x="8150" y="3688"/>
                </a:lnTo>
                <a:lnTo>
                  <a:pt x="8148" y="3688"/>
                </a:lnTo>
                <a:lnTo>
                  <a:pt x="8148" y="3692"/>
                </a:lnTo>
                <a:lnTo>
                  <a:pt x="8148" y="3696"/>
                </a:lnTo>
                <a:lnTo>
                  <a:pt x="8146" y="3698"/>
                </a:lnTo>
                <a:lnTo>
                  <a:pt x="8144" y="3698"/>
                </a:lnTo>
                <a:lnTo>
                  <a:pt x="8140" y="3696"/>
                </a:lnTo>
                <a:lnTo>
                  <a:pt x="8136" y="3698"/>
                </a:lnTo>
                <a:lnTo>
                  <a:pt x="8134" y="3700"/>
                </a:lnTo>
                <a:lnTo>
                  <a:pt x="8130" y="3702"/>
                </a:lnTo>
                <a:lnTo>
                  <a:pt x="8128" y="3704"/>
                </a:lnTo>
                <a:lnTo>
                  <a:pt x="8126" y="3712"/>
                </a:lnTo>
                <a:lnTo>
                  <a:pt x="8118" y="3704"/>
                </a:lnTo>
                <a:lnTo>
                  <a:pt x="8106" y="3696"/>
                </a:lnTo>
                <a:lnTo>
                  <a:pt x="8098" y="3686"/>
                </a:lnTo>
                <a:lnTo>
                  <a:pt x="8094" y="3680"/>
                </a:lnTo>
                <a:lnTo>
                  <a:pt x="8094" y="3676"/>
                </a:lnTo>
                <a:lnTo>
                  <a:pt x="8094" y="3672"/>
                </a:lnTo>
                <a:lnTo>
                  <a:pt x="8092" y="3670"/>
                </a:lnTo>
                <a:lnTo>
                  <a:pt x="8086" y="3668"/>
                </a:lnTo>
                <a:lnTo>
                  <a:pt x="8080" y="3666"/>
                </a:lnTo>
                <a:lnTo>
                  <a:pt x="8078" y="3664"/>
                </a:lnTo>
                <a:lnTo>
                  <a:pt x="8076" y="3662"/>
                </a:lnTo>
                <a:lnTo>
                  <a:pt x="8074" y="3654"/>
                </a:lnTo>
                <a:lnTo>
                  <a:pt x="8072" y="3648"/>
                </a:lnTo>
                <a:lnTo>
                  <a:pt x="8066" y="3638"/>
                </a:lnTo>
                <a:lnTo>
                  <a:pt x="8060" y="3620"/>
                </a:lnTo>
                <a:lnTo>
                  <a:pt x="8056" y="3608"/>
                </a:lnTo>
                <a:lnTo>
                  <a:pt x="8052" y="3602"/>
                </a:lnTo>
                <a:lnTo>
                  <a:pt x="8048" y="3596"/>
                </a:lnTo>
                <a:lnTo>
                  <a:pt x="8046" y="3588"/>
                </a:lnTo>
                <a:lnTo>
                  <a:pt x="8046" y="3584"/>
                </a:lnTo>
                <a:lnTo>
                  <a:pt x="8042" y="3580"/>
                </a:lnTo>
                <a:lnTo>
                  <a:pt x="8036" y="3578"/>
                </a:lnTo>
                <a:lnTo>
                  <a:pt x="8030" y="3578"/>
                </a:lnTo>
                <a:lnTo>
                  <a:pt x="8030" y="3576"/>
                </a:lnTo>
                <a:lnTo>
                  <a:pt x="8032" y="3572"/>
                </a:lnTo>
                <a:lnTo>
                  <a:pt x="8034" y="3568"/>
                </a:lnTo>
                <a:lnTo>
                  <a:pt x="8038" y="3566"/>
                </a:lnTo>
                <a:lnTo>
                  <a:pt x="8046" y="3566"/>
                </a:lnTo>
                <a:lnTo>
                  <a:pt x="8046" y="3562"/>
                </a:lnTo>
                <a:lnTo>
                  <a:pt x="8038" y="3546"/>
                </a:lnTo>
                <a:lnTo>
                  <a:pt x="8038" y="3542"/>
                </a:lnTo>
                <a:lnTo>
                  <a:pt x="8040" y="3540"/>
                </a:lnTo>
                <a:lnTo>
                  <a:pt x="8048" y="3544"/>
                </a:lnTo>
                <a:lnTo>
                  <a:pt x="8056" y="3548"/>
                </a:lnTo>
                <a:lnTo>
                  <a:pt x="8060" y="3548"/>
                </a:lnTo>
                <a:lnTo>
                  <a:pt x="8062" y="3548"/>
                </a:lnTo>
                <a:lnTo>
                  <a:pt x="8070" y="3544"/>
                </a:lnTo>
                <a:lnTo>
                  <a:pt x="8074" y="3544"/>
                </a:lnTo>
                <a:lnTo>
                  <a:pt x="8076" y="3540"/>
                </a:lnTo>
                <a:lnTo>
                  <a:pt x="8078" y="3532"/>
                </a:lnTo>
                <a:lnTo>
                  <a:pt x="8080" y="3530"/>
                </a:lnTo>
                <a:lnTo>
                  <a:pt x="8082" y="3530"/>
                </a:lnTo>
                <a:lnTo>
                  <a:pt x="8090" y="3534"/>
                </a:lnTo>
                <a:lnTo>
                  <a:pt x="8096" y="3538"/>
                </a:lnTo>
                <a:lnTo>
                  <a:pt x="8102" y="3540"/>
                </a:lnTo>
                <a:lnTo>
                  <a:pt x="8108" y="3542"/>
                </a:lnTo>
                <a:lnTo>
                  <a:pt x="8114" y="3538"/>
                </a:lnTo>
                <a:lnTo>
                  <a:pt x="8120" y="3536"/>
                </a:lnTo>
                <a:lnTo>
                  <a:pt x="8122" y="3536"/>
                </a:lnTo>
                <a:lnTo>
                  <a:pt x="8126" y="3538"/>
                </a:lnTo>
                <a:lnTo>
                  <a:pt x="8126" y="3540"/>
                </a:lnTo>
                <a:lnTo>
                  <a:pt x="8130" y="3550"/>
                </a:lnTo>
                <a:lnTo>
                  <a:pt x="8132" y="3556"/>
                </a:lnTo>
                <a:lnTo>
                  <a:pt x="8138" y="3562"/>
                </a:lnTo>
                <a:lnTo>
                  <a:pt x="8142" y="3566"/>
                </a:lnTo>
                <a:lnTo>
                  <a:pt x="8146" y="3572"/>
                </a:lnTo>
                <a:lnTo>
                  <a:pt x="8150" y="3582"/>
                </a:lnTo>
                <a:lnTo>
                  <a:pt x="8154" y="3594"/>
                </a:lnTo>
                <a:lnTo>
                  <a:pt x="8156" y="3600"/>
                </a:lnTo>
                <a:lnTo>
                  <a:pt x="8160" y="3606"/>
                </a:lnTo>
                <a:lnTo>
                  <a:pt x="8164" y="3612"/>
                </a:lnTo>
                <a:lnTo>
                  <a:pt x="8166" y="3616"/>
                </a:lnTo>
                <a:lnTo>
                  <a:pt x="8166" y="3624"/>
                </a:lnTo>
                <a:lnTo>
                  <a:pt x="8168" y="3632"/>
                </a:lnTo>
                <a:lnTo>
                  <a:pt x="8170" y="3636"/>
                </a:lnTo>
                <a:lnTo>
                  <a:pt x="8176" y="3644"/>
                </a:lnTo>
                <a:lnTo>
                  <a:pt x="8182" y="3650"/>
                </a:lnTo>
                <a:lnTo>
                  <a:pt x="8190" y="3656"/>
                </a:lnTo>
                <a:lnTo>
                  <a:pt x="8208" y="3664"/>
                </a:lnTo>
                <a:lnTo>
                  <a:pt x="8222" y="3670"/>
                </a:lnTo>
                <a:lnTo>
                  <a:pt x="8226" y="3672"/>
                </a:lnTo>
                <a:lnTo>
                  <a:pt x="8226" y="3678"/>
                </a:lnTo>
                <a:lnTo>
                  <a:pt x="8226" y="3680"/>
                </a:lnTo>
                <a:lnTo>
                  <a:pt x="8230" y="3684"/>
                </a:lnTo>
                <a:lnTo>
                  <a:pt x="8238" y="3690"/>
                </a:lnTo>
                <a:lnTo>
                  <a:pt x="8248" y="3696"/>
                </a:lnTo>
                <a:lnTo>
                  <a:pt x="8254" y="3700"/>
                </a:lnTo>
                <a:lnTo>
                  <a:pt x="8262" y="3708"/>
                </a:lnTo>
                <a:lnTo>
                  <a:pt x="8270" y="3712"/>
                </a:lnTo>
                <a:lnTo>
                  <a:pt x="8276" y="3714"/>
                </a:lnTo>
                <a:lnTo>
                  <a:pt x="8282" y="3714"/>
                </a:lnTo>
                <a:lnTo>
                  <a:pt x="8292" y="3714"/>
                </a:lnTo>
                <a:lnTo>
                  <a:pt x="8298" y="3716"/>
                </a:lnTo>
                <a:lnTo>
                  <a:pt x="8302" y="3720"/>
                </a:lnTo>
                <a:lnTo>
                  <a:pt x="8308" y="3724"/>
                </a:lnTo>
                <a:lnTo>
                  <a:pt x="8312" y="3726"/>
                </a:lnTo>
                <a:lnTo>
                  <a:pt x="8316" y="3724"/>
                </a:lnTo>
                <a:lnTo>
                  <a:pt x="8322" y="3722"/>
                </a:lnTo>
                <a:lnTo>
                  <a:pt x="8330" y="3714"/>
                </a:lnTo>
                <a:lnTo>
                  <a:pt x="8334" y="3712"/>
                </a:lnTo>
                <a:lnTo>
                  <a:pt x="8340" y="3712"/>
                </a:lnTo>
                <a:lnTo>
                  <a:pt x="8346" y="3710"/>
                </a:lnTo>
                <a:lnTo>
                  <a:pt x="8348" y="3706"/>
                </a:lnTo>
                <a:lnTo>
                  <a:pt x="8350" y="3702"/>
                </a:lnTo>
                <a:lnTo>
                  <a:pt x="8352" y="3702"/>
                </a:lnTo>
                <a:lnTo>
                  <a:pt x="8356" y="3700"/>
                </a:lnTo>
                <a:lnTo>
                  <a:pt x="8360" y="3700"/>
                </a:lnTo>
                <a:lnTo>
                  <a:pt x="8364" y="3698"/>
                </a:lnTo>
                <a:lnTo>
                  <a:pt x="8368" y="3692"/>
                </a:lnTo>
                <a:lnTo>
                  <a:pt x="8372" y="3690"/>
                </a:lnTo>
                <a:lnTo>
                  <a:pt x="8376" y="3690"/>
                </a:lnTo>
                <a:lnTo>
                  <a:pt x="8382" y="3690"/>
                </a:lnTo>
                <a:lnTo>
                  <a:pt x="8388" y="3690"/>
                </a:lnTo>
                <a:lnTo>
                  <a:pt x="8396" y="3694"/>
                </a:lnTo>
                <a:lnTo>
                  <a:pt x="8402" y="3702"/>
                </a:lnTo>
                <a:lnTo>
                  <a:pt x="8406" y="3712"/>
                </a:lnTo>
                <a:lnTo>
                  <a:pt x="8408" y="3722"/>
                </a:lnTo>
                <a:lnTo>
                  <a:pt x="8412" y="3742"/>
                </a:lnTo>
                <a:lnTo>
                  <a:pt x="8414" y="3758"/>
                </a:lnTo>
                <a:lnTo>
                  <a:pt x="8418" y="3762"/>
                </a:lnTo>
                <a:lnTo>
                  <a:pt x="8420" y="3764"/>
                </a:lnTo>
                <a:lnTo>
                  <a:pt x="8430" y="3766"/>
                </a:lnTo>
                <a:lnTo>
                  <a:pt x="8438" y="3768"/>
                </a:lnTo>
                <a:lnTo>
                  <a:pt x="8444" y="3770"/>
                </a:lnTo>
                <a:lnTo>
                  <a:pt x="8446" y="3772"/>
                </a:lnTo>
                <a:lnTo>
                  <a:pt x="8450" y="3774"/>
                </a:lnTo>
                <a:lnTo>
                  <a:pt x="8454" y="3774"/>
                </a:lnTo>
                <a:lnTo>
                  <a:pt x="8458" y="3772"/>
                </a:lnTo>
                <a:lnTo>
                  <a:pt x="8468" y="3772"/>
                </a:lnTo>
                <a:lnTo>
                  <a:pt x="8474" y="3774"/>
                </a:lnTo>
                <a:lnTo>
                  <a:pt x="8478" y="3776"/>
                </a:lnTo>
                <a:lnTo>
                  <a:pt x="8484" y="3780"/>
                </a:lnTo>
                <a:lnTo>
                  <a:pt x="8490" y="3782"/>
                </a:lnTo>
                <a:lnTo>
                  <a:pt x="8492" y="3782"/>
                </a:lnTo>
                <a:lnTo>
                  <a:pt x="8496" y="3782"/>
                </a:lnTo>
                <a:lnTo>
                  <a:pt x="8502" y="3780"/>
                </a:lnTo>
                <a:lnTo>
                  <a:pt x="8508" y="3780"/>
                </a:lnTo>
                <a:lnTo>
                  <a:pt x="8524" y="3784"/>
                </a:lnTo>
                <a:lnTo>
                  <a:pt x="8538" y="3788"/>
                </a:lnTo>
                <a:lnTo>
                  <a:pt x="8542" y="3788"/>
                </a:lnTo>
                <a:lnTo>
                  <a:pt x="8542" y="3786"/>
                </a:lnTo>
                <a:lnTo>
                  <a:pt x="8542" y="3782"/>
                </a:lnTo>
                <a:lnTo>
                  <a:pt x="8544" y="3780"/>
                </a:lnTo>
                <a:lnTo>
                  <a:pt x="8546" y="3780"/>
                </a:lnTo>
                <a:lnTo>
                  <a:pt x="8550" y="3786"/>
                </a:lnTo>
                <a:lnTo>
                  <a:pt x="8554" y="3790"/>
                </a:lnTo>
                <a:lnTo>
                  <a:pt x="8560" y="3792"/>
                </a:lnTo>
                <a:lnTo>
                  <a:pt x="8568" y="3792"/>
                </a:lnTo>
                <a:lnTo>
                  <a:pt x="8578" y="3796"/>
                </a:lnTo>
                <a:lnTo>
                  <a:pt x="8582" y="3798"/>
                </a:lnTo>
                <a:lnTo>
                  <a:pt x="8584" y="3798"/>
                </a:lnTo>
                <a:lnTo>
                  <a:pt x="8586" y="3796"/>
                </a:lnTo>
                <a:lnTo>
                  <a:pt x="8586" y="3792"/>
                </a:lnTo>
                <a:lnTo>
                  <a:pt x="8588" y="3790"/>
                </a:lnTo>
                <a:lnTo>
                  <a:pt x="8590" y="3790"/>
                </a:lnTo>
                <a:lnTo>
                  <a:pt x="8594" y="3798"/>
                </a:lnTo>
                <a:lnTo>
                  <a:pt x="8598" y="3800"/>
                </a:lnTo>
                <a:lnTo>
                  <a:pt x="8602" y="3800"/>
                </a:lnTo>
                <a:lnTo>
                  <a:pt x="8604" y="3798"/>
                </a:lnTo>
                <a:lnTo>
                  <a:pt x="8612" y="3794"/>
                </a:lnTo>
                <a:lnTo>
                  <a:pt x="8616" y="3792"/>
                </a:lnTo>
                <a:lnTo>
                  <a:pt x="8618" y="3792"/>
                </a:lnTo>
                <a:lnTo>
                  <a:pt x="8620" y="3794"/>
                </a:lnTo>
                <a:lnTo>
                  <a:pt x="8622" y="3794"/>
                </a:lnTo>
                <a:lnTo>
                  <a:pt x="8626" y="3790"/>
                </a:lnTo>
                <a:lnTo>
                  <a:pt x="8628" y="3788"/>
                </a:lnTo>
                <a:lnTo>
                  <a:pt x="8634" y="3788"/>
                </a:lnTo>
                <a:lnTo>
                  <a:pt x="8640" y="3788"/>
                </a:lnTo>
                <a:lnTo>
                  <a:pt x="8650" y="3790"/>
                </a:lnTo>
                <a:lnTo>
                  <a:pt x="8658" y="3792"/>
                </a:lnTo>
                <a:lnTo>
                  <a:pt x="8664" y="3794"/>
                </a:lnTo>
                <a:lnTo>
                  <a:pt x="8666" y="3792"/>
                </a:lnTo>
                <a:lnTo>
                  <a:pt x="8666" y="3790"/>
                </a:lnTo>
                <a:lnTo>
                  <a:pt x="8668" y="3788"/>
                </a:lnTo>
                <a:lnTo>
                  <a:pt x="8670" y="3786"/>
                </a:lnTo>
                <a:lnTo>
                  <a:pt x="8674" y="3786"/>
                </a:lnTo>
                <a:lnTo>
                  <a:pt x="8682" y="3786"/>
                </a:lnTo>
                <a:lnTo>
                  <a:pt x="8698" y="3790"/>
                </a:lnTo>
                <a:lnTo>
                  <a:pt x="8708" y="3792"/>
                </a:lnTo>
                <a:lnTo>
                  <a:pt x="8712" y="3794"/>
                </a:lnTo>
                <a:lnTo>
                  <a:pt x="8716" y="3790"/>
                </a:lnTo>
                <a:lnTo>
                  <a:pt x="8720" y="3788"/>
                </a:lnTo>
                <a:lnTo>
                  <a:pt x="8728" y="3786"/>
                </a:lnTo>
                <a:lnTo>
                  <a:pt x="8754" y="3782"/>
                </a:lnTo>
                <a:lnTo>
                  <a:pt x="8780" y="3782"/>
                </a:lnTo>
                <a:lnTo>
                  <a:pt x="8788" y="3784"/>
                </a:lnTo>
                <a:lnTo>
                  <a:pt x="8792" y="3786"/>
                </a:lnTo>
                <a:lnTo>
                  <a:pt x="8792" y="3788"/>
                </a:lnTo>
                <a:lnTo>
                  <a:pt x="8794" y="3798"/>
                </a:lnTo>
                <a:lnTo>
                  <a:pt x="8792" y="3804"/>
                </a:lnTo>
                <a:lnTo>
                  <a:pt x="8794" y="3808"/>
                </a:lnTo>
                <a:lnTo>
                  <a:pt x="8796" y="3810"/>
                </a:lnTo>
                <a:lnTo>
                  <a:pt x="8804" y="3812"/>
                </a:lnTo>
                <a:lnTo>
                  <a:pt x="8810" y="3812"/>
                </a:lnTo>
                <a:lnTo>
                  <a:pt x="8812" y="3814"/>
                </a:lnTo>
                <a:lnTo>
                  <a:pt x="8814" y="3816"/>
                </a:lnTo>
                <a:lnTo>
                  <a:pt x="8814" y="3820"/>
                </a:lnTo>
                <a:lnTo>
                  <a:pt x="8814" y="3826"/>
                </a:lnTo>
                <a:lnTo>
                  <a:pt x="8814" y="3830"/>
                </a:lnTo>
                <a:lnTo>
                  <a:pt x="8816" y="3832"/>
                </a:lnTo>
                <a:lnTo>
                  <a:pt x="8820" y="3838"/>
                </a:lnTo>
                <a:lnTo>
                  <a:pt x="8820" y="3842"/>
                </a:lnTo>
                <a:lnTo>
                  <a:pt x="8820" y="3846"/>
                </a:lnTo>
                <a:lnTo>
                  <a:pt x="8822" y="3850"/>
                </a:lnTo>
                <a:lnTo>
                  <a:pt x="8826" y="3854"/>
                </a:lnTo>
                <a:lnTo>
                  <a:pt x="8824" y="3856"/>
                </a:lnTo>
                <a:lnTo>
                  <a:pt x="8824" y="3858"/>
                </a:lnTo>
                <a:lnTo>
                  <a:pt x="8828" y="3862"/>
                </a:lnTo>
                <a:lnTo>
                  <a:pt x="8832" y="3864"/>
                </a:lnTo>
                <a:lnTo>
                  <a:pt x="8834" y="3864"/>
                </a:lnTo>
                <a:lnTo>
                  <a:pt x="8838" y="3862"/>
                </a:lnTo>
                <a:lnTo>
                  <a:pt x="8840" y="3862"/>
                </a:lnTo>
                <a:lnTo>
                  <a:pt x="8844" y="3862"/>
                </a:lnTo>
                <a:lnTo>
                  <a:pt x="8846" y="3864"/>
                </a:lnTo>
                <a:lnTo>
                  <a:pt x="8852" y="3870"/>
                </a:lnTo>
                <a:lnTo>
                  <a:pt x="8856" y="3874"/>
                </a:lnTo>
                <a:lnTo>
                  <a:pt x="8860" y="3876"/>
                </a:lnTo>
                <a:lnTo>
                  <a:pt x="8864" y="3880"/>
                </a:lnTo>
                <a:lnTo>
                  <a:pt x="8870" y="3888"/>
                </a:lnTo>
                <a:lnTo>
                  <a:pt x="8874" y="3896"/>
                </a:lnTo>
                <a:lnTo>
                  <a:pt x="8880" y="3902"/>
                </a:lnTo>
                <a:lnTo>
                  <a:pt x="8888" y="3908"/>
                </a:lnTo>
                <a:lnTo>
                  <a:pt x="8896" y="3912"/>
                </a:lnTo>
                <a:lnTo>
                  <a:pt x="8904" y="3914"/>
                </a:lnTo>
                <a:lnTo>
                  <a:pt x="8912" y="3916"/>
                </a:lnTo>
                <a:lnTo>
                  <a:pt x="8920" y="3914"/>
                </a:lnTo>
                <a:lnTo>
                  <a:pt x="8926" y="3910"/>
                </a:lnTo>
                <a:lnTo>
                  <a:pt x="8932" y="3908"/>
                </a:lnTo>
                <a:lnTo>
                  <a:pt x="8936" y="3908"/>
                </a:lnTo>
                <a:lnTo>
                  <a:pt x="8940" y="3910"/>
                </a:lnTo>
                <a:lnTo>
                  <a:pt x="8940" y="3914"/>
                </a:lnTo>
                <a:lnTo>
                  <a:pt x="8940" y="3920"/>
                </a:lnTo>
                <a:lnTo>
                  <a:pt x="8934" y="3926"/>
                </a:lnTo>
                <a:lnTo>
                  <a:pt x="8928" y="3930"/>
                </a:lnTo>
                <a:lnTo>
                  <a:pt x="8916" y="3934"/>
                </a:lnTo>
                <a:lnTo>
                  <a:pt x="8904" y="3934"/>
                </a:lnTo>
                <a:lnTo>
                  <a:pt x="8894" y="3934"/>
                </a:lnTo>
                <a:lnTo>
                  <a:pt x="8880" y="3932"/>
                </a:lnTo>
                <a:lnTo>
                  <a:pt x="8880" y="3934"/>
                </a:lnTo>
                <a:lnTo>
                  <a:pt x="8884" y="3940"/>
                </a:lnTo>
                <a:lnTo>
                  <a:pt x="8908" y="3970"/>
                </a:lnTo>
                <a:lnTo>
                  <a:pt x="8938" y="4004"/>
                </a:lnTo>
                <a:lnTo>
                  <a:pt x="8948" y="4014"/>
                </a:lnTo>
                <a:lnTo>
                  <a:pt x="8958" y="4020"/>
                </a:lnTo>
                <a:lnTo>
                  <a:pt x="8968" y="4020"/>
                </a:lnTo>
                <a:lnTo>
                  <a:pt x="8978" y="4018"/>
                </a:lnTo>
                <a:lnTo>
                  <a:pt x="8990" y="4010"/>
                </a:lnTo>
                <a:lnTo>
                  <a:pt x="9006" y="3998"/>
                </a:lnTo>
                <a:lnTo>
                  <a:pt x="9012" y="3990"/>
                </a:lnTo>
                <a:lnTo>
                  <a:pt x="9016" y="3980"/>
                </a:lnTo>
                <a:lnTo>
                  <a:pt x="9016" y="3972"/>
                </a:lnTo>
                <a:lnTo>
                  <a:pt x="9016" y="3964"/>
                </a:lnTo>
                <a:lnTo>
                  <a:pt x="9016" y="3956"/>
                </a:lnTo>
                <a:lnTo>
                  <a:pt x="9018" y="3950"/>
                </a:lnTo>
                <a:lnTo>
                  <a:pt x="9020" y="3944"/>
                </a:lnTo>
                <a:lnTo>
                  <a:pt x="9026" y="3940"/>
                </a:lnTo>
                <a:lnTo>
                  <a:pt x="9034" y="3940"/>
                </a:lnTo>
                <a:lnTo>
                  <a:pt x="9036" y="3940"/>
                </a:lnTo>
                <a:lnTo>
                  <a:pt x="9036" y="3942"/>
                </a:lnTo>
                <a:lnTo>
                  <a:pt x="9034" y="3944"/>
                </a:lnTo>
                <a:lnTo>
                  <a:pt x="9030" y="3954"/>
                </a:lnTo>
                <a:lnTo>
                  <a:pt x="9030" y="3958"/>
                </a:lnTo>
                <a:lnTo>
                  <a:pt x="9032" y="3964"/>
                </a:lnTo>
                <a:lnTo>
                  <a:pt x="9034" y="3968"/>
                </a:lnTo>
                <a:lnTo>
                  <a:pt x="9034" y="3972"/>
                </a:lnTo>
                <a:lnTo>
                  <a:pt x="9032" y="3978"/>
                </a:lnTo>
                <a:lnTo>
                  <a:pt x="9032" y="3982"/>
                </a:lnTo>
                <a:lnTo>
                  <a:pt x="9032" y="3988"/>
                </a:lnTo>
                <a:lnTo>
                  <a:pt x="9034" y="3994"/>
                </a:lnTo>
                <a:lnTo>
                  <a:pt x="9038" y="4004"/>
                </a:lnTo>
                <a:lnTo>
                  <a:pt x="9042" y="4014"/>
                </a:lnTo>
                <a:lnTo>
                  <a:pt x="9042" y="4022"/>
                </a:lnTo>
                <a:lnTo>
                  <a:pt x="9040" y="4038"/>
                </a:lnTo>
                <a:lnTo>
                  <a:pt x="9038" y="4048"/>
                </a:lnTo>
                <a:lnTo>
                  <a:pt x="9036" y="4062"/>
                </a:lnTo>
                <a:lnTo>
                  <a:pt x="9036" y="4084"/>
                </a:lnTo>
                <a:lnTo>
                  <a:pt x="9040" y="4112"/>
                </a:lnTo>
                <a:lnTo>
                  <a:pt x="9058" y="4210"/>
                </a:lnTo>
                <a:lnTo>
                  <a:pt x="9064" y="4240"/>
                </a:lnTo>
                <a:lnTo>
                  <a:pt x="9072" y="4260"/>
                </a:lnTo>
                <a:lnTo>
                  <a:pt x="9082" y="4284"/>
                </a:lnTo>
                <a:lnTo>
                  <a:pt x="9098" y="4320"/>
                </a:lnTo>
                <a:lnTo>
                  <a:pt x="9112" y="4364"/>
                </a:lnTo>
                <a:lnTo>
                  <a:pt x="9118" y="4384"/>
                </a:lnTo>
                <a:lnTo>
                  <a:pt x="9122" y="4404"/>
                </a:lnTo>
                <a:lnTo>
                  <a:pt x="9124" y="4418"/>
                </a:lnTo>
                <a:lnTo>
                  <a:pt x="9130" y="4432"/>
                </a:lnTo>
                <a:lnTo>
                  <a:pt x="9142" y="4454"/>
                </a:lnTo>
                <a:lnTo>
                  <a:pt x="9150" y="4468"/>
                </a:lnTo>
                <a:lnTo>
                  <a:pt x="9158" y="4484"/>
                </a:lnTo>
                <a:lnTo>
                  <a:pt x="9164" y="4504"/>
                </a:lnTo>
                <a:lnTo>
                  <a:pt x="9170" y="4530"/>
                </a:lnTo>
                <a:lnTo>
                  <a:pt x="9178" y="4558"/>
                </a:lnTo>
                <a:lnTo>
                  <a:pt x="9186" y="4582"/>
                </a:lnTo>
                <a:lnTo>
                  <a:pt x="9194" y="4604"/>
                </a:lnTo>
                <a:lnTo>
                  <a:pt x="9202" y="4622"/>
                </a:lnTo>
                <a:lnTo>
                  <a:pt x="9212" y="4636"/>
                </a:lnTo>
                <a:lnTo>
                  <a:pt x="9218" y="4640"/>
                </a:lnTo>
                <a:lnTo>
                  <a:pt x="9222" y="4644"/>
                </a:lnTo>
                <a:lnTo>
                  <a:pt x="9228" y="4646"/>
                </a:lnTo>
                <a:lnTo>
                  <a:pt x="9232" y="4646"/>
                </a:lnTo>
                <a:lnTo>
                  <a:pt x="9238" y="4644"/>
                </a:lnTo>
                <a:lnTo>
                  <a:pt x="9242" y="4640"/>
                </a:lnTo>
                <a:lnTo>
                  <a:pt x="9250" y="4630"/>
                </a:lnTo>
                <a:lnTo>
                  <a:pt x="9254" y="4624"/>
                </a:lnTo>
                <a:lnTo>
                  <a:pt x="9256" y="4616"/>
                </a:lnTo>
                <a:lnTo>
                  <a:pt x="9256" y="4610"/>
                </a:lnTo>
                <a:lnTo>
                  <a:pt x="9258" y="4604"/>
                </a:lnTo>
                <a:lnTo>
                  <a:pt x="9260" y="4600"/>
                </a:lnTo>
                <a:lnTo>
                  <a:pt x="9264" y="4596"/>
                </a:lnTo>
                <a:lnTo>
                  <a:pt x="9272" y="4592"/>
                </a:lnTo>
                <a:lnTo>
                  <a:pt x="9290" y="4590"/>
                </a:lnTo>
                <a:lnTo>
                  <a:pt x="9300" y="4590"/>
                </a:lnTo>
                <a:lnTo>
                  <a:pt x="9306" y="4590"/>
                </a:lnTo>
                <a:lnTo>
                  <a:pt x="9308" y="4590"/>
                </a:lnTo>
                <a:lnTo>
                  <a:pt x="9308" y="4588"/>
                </a:lnTo>
                <a:lnTo>
                  <a:pt x="9308" y="4586"/>
                </a:lnTo>
                <a:lnTo>
                  <a:pt x="9304" y="4584"/>
                </a:lnTo>
                <a:lnTo>
                  <a:pt x="9296" y="4582"/>
                </a:lnTo>
                <a:lnTo>
                  <a:pt x="9292" y="4578"/>
                </a:lnTo>
                <a:lnTo>
                  <a:pt x="9290" y="4574"/>
                </a:lnTo>
                <a:lnTo>
                  <a:pt x="9290" y="4570"/>
                </a:lnTo>
                <a:lnTo>
                  <a:pt x="9294" y="4562"/>
                </a:lnTo>
                <a:lnTo>
                  <a:pt x="9300" y="4554"/>
                </a:lnTo>
                <a:lnTo>
                  <a:pt x="9302" y="4548"/>
                </a:lnTo>
                <a:lnTo>
                  <a:pt x="9302" y="4540"/>
                </a:lnTo>
                <a:lnTo>
                  <a:pt x="9304" y="4538"/>
                </a:lnTo>
                <a:lnTo>
                  <a:pt x="9316" y="4538"/>
                </a:lnTo>
                <a:lnTo>
                  <a:pt x="9324" y="4536"/>
                </a:lnTo>
                <a:lnTo>
                  <a:pt x="9326" y="4534"/>
                </a:lnTo>
                <a:lnTo>
                  <a:pt x="9326" y="4530"/>
                </a:lnTo>
                <a:lnTo>
                  <a:pt x="9326" y="4522"/>
                </a:lnTo>
                <a:lnTo>
                  <a:pt x="9324" y="4512"/>
                </a:lnTo>
                <a:lnTo>
                  <a:pt x="9322" y="4498"/>
                </a:lnTo>
                <a:lnTo>
                  <a:pt x="9322" y="4482"/>
                </a:lnTo>
                <a:lnTo>
                  <a:pt x="9322" y="4464"/>
                </a:lnTo>
                <a:lnTo>
                  <a:pt x="9328" y="4446"/>
                </a:lnTo>
                <a:lnTo>
                  <a:pt x="9336" y="4424"/>
                </a:lnTo>
                <a:lnTo>
                  <a:pt x="9342" y="4406"/>
                </a:lnTo>
                <a:lnTo>
                  <a:pt x="9344" y="4396"/>
                </a:lnTo>
                <a:lnTo>
                  <a:pt x="9344" y="4384"/>
                </a:lnTo>
                <a:lnTo>
                  <a:pt x="9342" y="4370"/>
                </a:lnTo>
                <a:lnTo>
                  <a:pt x="9338" y="4354"/>
                </a:lnTo>
                <a:lnTo>
                  <a:pt x="9336" y="4342"/>
                </a:lnTo>
                <a:lnTo>
                  <a:pt x="9338" y="4336"/>
                </a:lnTo>
                <a:lnTo>
                  <a:pt x="9338" y="4328"/>
                </a:lnTo>
                <a:lnTo>
                  <a:pt x="9334" y="4308"/>
                </a:lnTo>
                <a:lnTo>
                  <a:pt x="9332" y="4296"/>
                </a:lnTo>
                <a:lnTo>
                  <a:pt x="9330" y="4288"/>
                </a:lnTo>
                <a:lnTo>
                  <a:pt x="9332" y="4282"/>
                </a:lnTo>
                <a:lnTo>
                  <a:pt x="9334" y="4276"/>
                </a:lnTo>
                <a:lnTo>
                  <a:pt x="9336" y="4272"/>
                </a:lnTo>
                <a:lnTo>
                  <a:pt x="9340" y="4270"/>
                </a:lnTo>
                <a:lnTo>
                  <a:pt x="9348" y="4266"/>
                </a:lnTo>
                <a:lnTo>
                  <a:pt x="9358" y="4264"/>
                </a:lnTo>
                <a:lnTo>
                  <a:pt x="9368" y="4262"/>
                </a:lnTo>
                <a:lnTo>
                  <a:pt x="9376" y="4258"/>
                </a:lnTo>
                <a:lnTo>
                  <a:pt x="9378" y="4254"/>
                </a:lnTo>
                <a:lnTo>
                  <a:pt x="9380" y="4248"/>
                </a:lnTo>
                <a:lnTo>
                  <a:pt x="9382" y="4240"/>
                </a:lnTo>
                <a:lnTo>
                  <a:pt x="9384" y="4236"/>
                </a:lnTo>
                <a:lnTo>
                  <a:pt x="9386" y="4236"/>
                </a:lnTo>
                <a:lnTo>
                  <a:pt x="9390" y="4238"/>
                </a:lnTo>
                <a:lnTo>
                  <a:pt x="9396" y="4240"/>
                </a:lnTo>
                <a:lnTo>
                  <a:pt x="9402" y="4242"/>
                </a:lnTo>
                <a:lnTo>
                  <a:pt x="9408" y="4240"/>
                </a:lnTo>
                <a:lnTo>
                  <a:pt x="9418" y="4232"/>
                </a:lnTo>
                <a:lnTo>
                  <a:pt x="9424" y="4224"/>
                </a:lnTo>
                <a:lnTo>
                  <a:pt x="9426" y="4218"/>
                </a:lnTo>
                <a:lnTo>
                  <a:pt x="9426" y="4216"/>
                </a:lnTo>
                <a:lnTo>
                  <a:pt x="9426" y="4214"/>
                </a:lnTo>
                <a:lnTo>
                  <a:pt x="9426" y="4210"/>
                </a:lnTo>
                <a:lnTo>
                  <a:pt x="9430" y="4204"/>
                </a:lnTo>
                <a:lnTo>
                  <a:pt x="9440" y="4196"/>
                </a:lnTo>
                <a:lnTo>
                  <a:pt x="9454" y="4182"/>
                </a:lnTo>
                <a:lnTo>
                  <a:pt x="9472" y="4166"/>
                </a:lnTo>
                <a:lnTo>
                  <a:pt x="9488" y="4148"/>
                </a:lnTo>
                <a:lnTo>
                  <a:pt x="9512" y="4118"/>
                </a:lnTo>
                <a:lnTo>
                  <a:pt x="9532" y="4090"/>
                </a:lnTo>
                <a:lnTo>
                  <a:pt x="9542" y="4080"/>
                </a:lnTo>
                <a:lnTo>
                  <a:pt x="9554" y="4070"/>
                </a:lnTo>
                <a:lnTo>
                  <a:pt x="9562" y="4066"/>
                </a:lnTo>
                <a:lnTo>
                  <a:pt x="9568" y="4064"/>
                </a:lnTo>
                <a:lnTo>
                  <a:pt x="9576" y="4064"/>
                </a:lnTo>
                <a:lnTo>
                  <a:pt x="9580" y="4062"/>
                </a:lnTo>
                <a:lnTo>
                  <a:pt x="9586" y="4060"/>
                </a:lnTo>
                <a:lnTo>
                  <a:pt x="9592" y="4052"/>
                </a:lnTo>
                <a:lnTo>
                  <a:pt x="9602" y="4040"/>
                </a:lnTo>
                <a:lnTo>
                  <a:pt x="9610" y="4026"/>
                </a:lnTo>
                <a:lnTo>
                  <a:pt x="9612" y="4016"/>
                </a:lnTo>
                <a:lnTo>
                  <a:pt x="9612" y="4008"/>
                </a:lnTo>
                <a:lnTo>
                  <a:pt x="9610" y="4000"/>
                </a:lnTo>
                <a:lnTo>
                  <a:pt x="9608" y="3994"/>
                </a:lnTo>
                <a:lnTo>
                  <a:pt x="9608" y="3988"/>
                </a:lnTo>
                <a:lnTo>
                  <a:pt x="9614" y="3984"/>
                </a:lnTo>
                <a:lnTo>
                  <a:pt x="9624" y="3978"/>
                </a:lnTo>
                <a:lnTo>
                  <a:pt x="9636" y="3972"/>
                </a:lnTo>
                <a:lnTo>
                  <a:pt x="9646" y="3966"/>
                </a:lnTo>
                <a:lnTo>
                  <a:pt x="9656" y="3958"/>
                </a:lnTo>
                <a:lnTo>
                  <a:pt x="9658" y="3956"/>
                </a:lnTo>
                <a:lnTo>
                  <a:pt x="9660" y="3956"/>
                </a:lnTo>
                <a:lnTo>
                  <a:pt x="9662" y="3966"/>
                </a:lnTo>
                <a:lnTo>
                  <a:pt x="9664" y="3972"/>
                </a:lnTo>
                <a:lnTo>
                  <a:pt x="9666" y="3976"/>
                </a:lnTo>
                <a:lnTo>
                  <a:pt x="9668" y="3976"/>
                </a:lnTo>
                <a:lnTo>
                  <a:pt x="9672" y="3976"/>
                </a:lnTo>
                <a:lnTo>
                  <a:pt x="9678" y="3974"/>
                </a:lnTo>
                <a:lnTo>
                  <a:pt x="9682" y="3972"/>
                </a:lnTo>
                <a:lnTo>
                  <a:pt x="9686" y="3974"/>
                </a:lnTo>
                <a:lnTo>
                  <a:pt x="9694" y="3976"/>
                </a:lnTo>
                <a:lnTo>
                  <a:pt x="9696" y="3976"/>
                </a:lnTo>
                <a:lnTo>
                  <a:pt x="9698" y="3972"/>
                </a:lnTo>
                <a:lnTo>
                  <a:pt x="9696" y="3966"/>
                </a:lnTo>
                <a:lnTo>
                  <a:pt x="9694" y="3960"/>
                </a:lnTo>
                <a:lnTo>
                  <a:pt x="9694" y="3958"/>
                </a:lnTo>
                <a:lnTo>
                  <a:pt x="9698" y="3956"/>
                </a:lnTo>
                <a:lnTo>
                  <a:pt x="9700" y="3962"/>
                </a:lnTo>
                <a:lnTo>
                  <a:pt x="9704" y="3964"/>
                </a:lnTo>
                <a:lnTo>
                  <a:pt x="9706" y="3966"/>
                </a:lnTo>
                <a:lnTo>
                  <a:pt x="9708" y="3966"/>
                </a:lnTo>
                <a:lnTo>
                  <a:pt x="9714" y="3964"/>
                </a:lnTo>
                <a:lnTo>
                  <a:pt x="9716" y="3966"/>
                </a:lnTo>
                <a:lnTo>
                  <a:pt x="9716" y="3968"/>
                </a:lnTo>
                <a:lnTo>
                  <a:pt x="9718" y="3970"/>
                </a:lnTo>
                <a:lnTo>
                  <a:pt x="9720" y="3970"/>
                </a:lnTo>
                <a:lnTo>
                  <a:pt x="9726" y="3964"/>
                </a:lnTo>
                <a:lnTo>
                  <a:pt x="9730" y="3958"/>
                </a:lnTo>
                <a:lnTo>
                  <a:pt x="9734" y="3958"/>
                </a:lnTo>
                <a:lnTo>
                  <a:pt x="9736" y="3962"/>
                </a:lnTo>
                <a:lnTo>
                  <a:pt x="9740" y="3964"/>
                </a:lnTo>
                <a:lnTo>
                  <a:pt x="9744" y="3964"/>
                </a:lnTo>
                <a:lnTo>
                  <a:pt x="9748" y="3960"/>
                </a:lnTo>
                <a:lnTo>
                  <a:pt x="9752" y="3954"/>
                </a:lnTo>
                <a:lnTo>
                  <a:pt x="9754" y="3948"/>
                </a:lnTo>
                <a:lnTo>
                  <a:pt x="9756" y="3940"/>
                </a:lnTo>
                <a:lnTo>
                  <a:pt x="9756" y="3932"/>
                </a:lnTo>
                <a:lnTo>
                  <a:pt x="9756" y="3926"/>
                </a:lnTo>
                <a:lnTo>
                  <a:pt x="9752" y="3916"/>
                </a:lnTo>
                <a:lnTo>
                  <a:pt x="9754" y="3906"/>
                </a:lnTo>
                <a:lnTo>
                  <a:pt x="9754" y="3898"/>
                </a:lnTo>
                <a:lnTo>
                  <a:pt x="9754" y="3890"/>
                </a:lnTo>
                <a:lnTo>
                  <a:pt x="9752" y="3884"/>
                </a:lnTo>
                <a:lnTo>
                  <a:pt x="9754" y="3884"/>
                </a:lnTo>
                <a:lnTo>
                  <a:pt x="9756" y="3878"/>
                </a:lnTo>
                <a:lnTo>
                  <a:pt x="9758" y="3876"/>
                </a:lnTo>
                <a:lnTo>
                  <a:pt x="9760" y="3876"/>
                </a:lnTo>
                <a:lnTo>
                  <a:pt x="9762" y="3884"/>
                </a:lnTo>
                <a:lnTo>
                  <a:pt x="9764" y="3910"/>
                </a:lnTo>
                <a:lnTo>
                  <a:pt x="9768" y="3920"/>
                </a:lnTo>
                <a:lnTo>
                  <a:pt x="9770" y="3924"/>
                </a:lnTo>
                <a:lnTo>
                  <a:pt x="9772" y="3926"/>
                </a:lnTo>
                <a:lnTo>
                  <a:pt x="9776" y="3926"/>
                </a:lnTo>
                <a:lnTo>
                  <a:pt x="9780" y="3926"/>
                </a:lnTo>
                <a:lnTo>
                  <a:pt x="9786" y="3920"/>
                </a:lnTo>
                <a:lnTo>
                  <a:pt x="9788" y="3918"/>
                </a:lnTo>
                <a:lnTo>
                  <a:pt x="9792" y="3918"/>
                </a:lnTo>
                <a:lnTo>
                  <a:pt x="9794" y="3920"/>
                </a:lnTo>
                <a:lnTo>
                  <a:pt x="9798" y="3924"/>
                </a:lnTo>
                <a:lnTo>
                  <a:pt x="9804" y="3938"/>
                </a:lnTo>
                <a:lnTo>
                  <a:pt x="9812" y="3958"/>
                </a:lnTo>
                <a:lnTo>
                  <a:pt x="9814" y="3968"/>
                </a:lnTo>
                <a:lnTo>
                  <a:pt x="9816" y="3972"/>
                </a:lnTo>
                <a:lnTo>
                  <a:pt x="9818" y="3974"/>
                </a:lnTo>
                <a:lnTo>
                  <a:pt x="9816" y="3978"/>
                </a:lnTo>
                <a:lnTo>
                  <a:pt x="9814" y="3986"/>
                </a:lnTo>
                <a:lnTo>
                  <a:pt x="9814" y="3992"/>
                </a:lnTo>
                <a:lnTo>
                  <a:pt x="9820" y="4004"/>
                </a:lnTo>
                <a:lnTo>
                  <a:pt x="9824" y="4012"/>
                </a:lnTo>
                <a:lnTo>
                  <a:pt x="9824" y="4010"/>
                </a:lnTo>
                <a:lnTo>
                  <a:pt x="9824" y="4000"/>
                </a:lnTo>
                <a:lnTo>
                  <a:pt x="9826" y="4006"/>
                </a:lnTo>
                <a:lnTo>
                  <a:pt x="9830" y="4016"/>
                </a:lnTo>
                <a:lnTo>
                  <a:pt x="9834" y="4026"/>
                </a:lnTo>
                <a:lnTo>
                  <a:pt x="9840" y="4038"/>
                </a:lnTo>
                <a:lnTo>
                  <a:pt x="9858" y="4062"/>
                </a:lnTo>
                <a:lnTo>
                  <a:pt x="9862" y="4064"/>
                </a:lnTo>
                <a:lnTo>
                  <a:pt x="9862" y="4058"/>
                </a:lnTo>
                <a:lnTo>
                  <a:pt x="9864" y="4054"/>
                </a:lnTo>
                <a:lnTo>
                  <a:pt x="9866" y="4052"/>
                </a:lnTo>
                <a:lnTo>
                  <a:pt x="9868" y="4052"/>
                </a:lnTo>
                <a:lnTo>
                  <a:pt x="9872" y="4054"/>
                </a:lnTo>
                <a:lnTo>
                  <a:pt x="9878" y="4060"/>
                </a:lnTo>
                <a:lnTo>
                  <a:pt x="9882" y="4068"/>
                </a:lnTo>
                <a:lnTo>
                  <a:pt x="9888" y="4076"/>
                </a:lnTo>
                <a:lnTo>
                  <a:pt x="9892" y="4080"/>
                </a:lnTo>
                <a:lnTo>
                  <a:pt x="9896" y="4086"/>
                </a:lnTo>
                <a:lnTo>
                  <a:pt x="9896" y="4088"/>
                </a:lnTo>
                <a:lnTo>
                  <a:pt x="9894" y="4090"/>
                </a:lnTo>
                <a:lnTo>
                  <a:pt x="9890" y="4092"/>
                </a:lnTo>
                <a:lnTo>
                  <a:pt x="9888" y="4092"/>
                </a:lnTo>
                <a:lnTo>
                  <a:pt x="9884" y="4088"/>
                </a:lnTo>
                <a:lnTo>
                  <a:pt x="9880" y="4086"/>
                </a:lnTo>
                <a:lnTo>
                  <a:pt x="9878" y="4086"/>
                </a:lnTo>
                <a:lnTo>
                  <a:pt x="9876" y="4086"/>
                </a:lnTo>
                <a:lnTo>
                  <a:pt x="9874" y="4090"/>
                </a:lnTo>
                <a:lnTo>
                  <a:pt x="9876" y="4094"/>
                </a:lnTo>
                <a:lnTo>
                  <a:pt x="9880" y="4104"/>
                </a:lnTo>
                <a:lnTo>
                  <a:pt x="9886" y="4110"/>
                </a:lnTo>
                <a:lnTo>
                  <a:pt x="9888" y="4112"/>
                </a:lnTo>
                <a:lnTo>
                  <a:pt x="9888" y="4110"/>
                </a:lnTo>
                <a:lnTo>
                  <a:pt x="9890" y="4104"/>
                </a:lnTo>
                <a:lnTo>
                  <a:pt x="9892" y="4098"/>
                </a:lnTo>
                <a:lnTo>
                  <a:pt x="9894" y="4098"/>
                </a:lnTo>
                <a:lnTo>
                  <a:pt x="9896" y="4100"/>
                </a:lnTo>
                <a:lnTo>
                  <a:pt x="9898" y="4110"/>
                </a:lnTo>
                <a:lnTo>
                  <a:pt x="9904" y="4128"/>
                </a:lnTo>
                <a:lnTo>
                  <a:pt x="9914" y="4150"/>
                </a:lnTo>
                <a:lnTo>
                  <a:pt x="9918" y="4160"/>
                </a:lnTo>
                <a:lnTo>
                  <a:pt x="9920" y="4170"/>
                </a:lnTo>
                <a:lnTo>
                  <a:pt x="9920" y="4182"/>
                </a:lnTo>
                <a:lnTo>
                  <a:pt x="9920" y="4192"/>
                </a:lnTo>
                <a:lnTo>
                  <a:pt x="9906" y="4234"/>
                </a:lnTo>
                <a:lnTo>
                  <a:pt x="9902" y="4250"/>
                </a:lnTo>
                <a:lnTo>
                  <a:pt x="9902" y="4256"/>
                </a:lnTo>
                <a:lnTo>
                  <a:pt x="9906" y="4258"/>
                </a:lnTo>
                <a:lnTo>
                  <a:pt x="9908" y="4258"/>
                </a:lnTo>
                <a:lnTo>
                  <a:pt x="9910" y="4256"/>
                </a:lnTo>
                <a:lnTo>
                  <a:pt x="9914" y="4250"/>
                </a:lnTo>
                <a:lnTo>
                  <a:pt x="9916" y="4242"/>
                </a:lnTo>
                <a:lnTo>
                  <a:pt x="9918" y="4242"/>
                </a:lnTo>
                <a:lnTo>
                  <a:pt x="9922" y="4240"/>
                </a:lnTo>
                <a:lnTo>
                  <a:pt x="9924" y="4242"/>
                </a:lnTo>
                <a:lnTo>
                  <a:pt x="9924" y="4244"/>
                </a:lnTo>
                <a:lnTo>
                  <a:pt x="9922" y="4248"/>
                </a:lnTo>
                <a:lnTo>
                  <a:pt x="9920" y="4252"/>
                </a:lnTo>
                <a:lnTo>
                  <a:pt x="9920" y="4256"/>
                </a:lnTo>
                <a:lnTo>
                  <a:pt x="9924" y="4260"/>
                </a:lnTo>
                <a:lnTo>
                  <a:pt x="9928" y="4262"/>
                </a:lnTo>
                <a:lnTo>
                  <a:pt x="9930" y="4264"/>
                </a:lnTo>
                <a:lnTo>
                  <a:pt x="9934" y="4262"/>
                </a:lnTo>
                <a:lnTo>
                  <a:pt x="9936" y="4260"/>
                </a:lnTo>
                <a:lnTo>
                  <a:pt x="9938" y="4260"/>
                </a:lnTo>
                <a:lnTo>
                  <a:pt x="9940" y="4262"/>
                </a:lnTo>
                <a:lnTo>
                  <a:pt x="9944" y="4264"/>
                </a:lnTo>
                <a:lnTo>
                  <a:pt x="9950" y="4268"/>
                </a:lnTo>
                <a:lnTo>
                  <a:pt x="9954" y="4268"/>
                </a:lnTo>
                <a:lnTo>
                  <a:pt x="9958" y="4264"/>
                </a:lnTo>
                <a:lnTo>
                  <a:pt x="9962" y="4260"/>
                </a:lnTo>
                <a:lnTo>
                  <a:pt x="9970" y="4246"/>
                </a:lnTo>
                <a:lnTo>
                  <a:pt x="9974" y="4242"/>
                </a:lnTo>
                <a:lnTo>
                  <a:pt x="9980" y="4238"/>
                </a:lnTo>
                <a:lnTo>
                  <a:pt x="9994" y="4232"/>
                </a:lnTo>
                <a:lnTo>
                  <a:pt x="10000" y="4228"/>
                </a:lnTo>
                <a:lnTo>
                  <a:pt x="10006" y="4222"/>
                </a:lnTo>
                <a:lnTo>
                  <a:pt x="10010" y="4216"/>
                </a:lnTo>
                <a:lnTo>
                  <a:pt x="10014" y="4208"/>
                </a:lnTo>
                <a:lnTo>
                  <a:pt x="10014" y="4198"/>
                </a:lnTo>
                <a:lnTo>
                  <a:pt x="10012" y="4184"/>
                </a:lnTo>
                <a:lnTo>
                  <a:pt x="10016" y="4190"/>
                </a:lnTo>
                <a:lnTo>
                  <a:pt x="10018" y="4192"/>
                </a:lnTo>
                <a:lnTo>
                  <a:pt x="10020" y="4196"/>
                </a:lnTo>
                <a:lnTo>
                  <a:pt x="10022" y="4200"/>
                </a:lnTo>
                <a:lnTo>
                  <a:pt x="10024" y="4204"/>
                </a:lnTo>
                <a:lnTo>
                  <a:pt x="10026" y="4208"/>
                </a:lnTo>
                <a:lnTo>
                  <a:pt x="10028" y="4218"/>
                </a:lnTo>
                <a:lnTo>
                  <a:pt x="10032" y="4228"/>
                </a:lnTo>
                <a:lnTo>
                  <a:pt x="10034" y="4230"/>
                </a:lnTo>
                <a:lnTo>
                  <a:pt x="10036" y="4230"/>
                </a:lnTo>
                <a:lnTo>
                  <a:pt x="10040" y="4228"/>
                </a:lnTo>
                <a:lnTo>
                  <a:pt x="10044" y="4226"/>
                </a:lnTo>
                <a:lnTo>
                  <a:pt x="10046" y="4226"/>
                </a:lnTo>
                <a:lnTo>
                  <a:pt x="10046" y="4228"/>
                </a:lnTo>
                <a:lnTo>
                  <a:pt x="10044" y="4232"/>
                </a:lnTo>
                <a:lnTo>
                  <a:pt x="10040" y="4238"/>
                </a:lnTo>
                <a:lnTo>
                  <a:pt x="10038" y="4246"/>
                </a:lnTo>
                <a:lnTo>
                  <a:pt x="10040" y="4252"/>
                </a:lnTo>
                <a:lnTo>
                  <a:pt x="10042" y="4258"/>
                </a:lnTo>
                <a:lnTo>
                  <a:pt x="10046" y="4270"/>
                </a:lnTo>
                <a:lnTo>
                  <a:pt x="10046" y="4290"/>
                </a:lnTo>
                <a:lnTo>
                  <a:pt x="10048" y="4312"/>
                </a:lnTo>
                <a:lnTo>
                  <a:pt x="10052" y="4328"/>
                </a:lnTo>
                <a:lnTo>
                  <a:pt x="10058" y="4340"/>
                </a:lnTo>
                <a:lnTo>
                  <a:pt x="10060" y="4354"/>
                </a:lnTo>
                <a:lnTo>
                  <a:pt x="10060" y="4372"/>
                </a:lnTo>
                <a:lnTo>
                  <a:pt x="10062" y="4372"/>
                </a:lnTo>
                <a:lnTo>
                  <a:pt x="10062" y="4370"/>
                </a:lnTo>
                <a:lnTo>
                  <a:pt x="10064" y="4366"/>
                </a:lnTo>
                <a:lnTo>
                  <a:pt x="10066" y="4366"/>
                </a:lnTo>
                <a:lnTo>
                  <a:pt x="10068" y="4372"/>
                </a:lnTo>
                <a:lnTo>
                  <a:pt x="10074" y="4384"/>
                </a:lnTo>
                <a:lnTo>
                  <a:pt x="10076" y="4398"/>
                </a:lnTo>
                <a:lnTo>
                  <a:pt x="10078" y="4408"/>
                </a:lnTo>
                <a:lnTo>
                  <a:pt x="10080" y="4416"/>
                </a:lnTo>
                <a:lnTo>
                  <a:pt x="10082" y="4424"/>
                </a:lnTo>
                <a:lnTo>
                  <a:pt x="10080" y="4432"/>
                </a:lnTo>
                <a:lnTo>
                  <a:pt x="10080" y="4440"/>
                </a:lnTo>
                <a:lnTo>
                  <a:pt x="10080" y="4442"/>
                </a:lnTo>
                <a:lnTo>
                  <a:pt x="10082" y="4444"/>
                </a:lnTo>
                <a:lnTo>
                  <a:pt x="10082" y="4446"/>
                </a:lnTo>
                <a:lnTo>
                  <a:pt x="10082" y="4450"/>
                </a:lnTo>
                <a:lnTo>
                  <a:pt x="10080" y="4458"/>
                </a:lnTo>
                <a:lnTo>
                  <a:pt x="10080" y="4464"/>
                </a:lnTo>
                <a:lnTo>
                  <a:pt x="10080" y="4466"/>
                </a:lnTo>
                <a:lnTo>
                  <a:pt x="10084" y="4468"/>
                </a:lnTo>
                <a:lnTo>
                  <a:pt x="10088" y="4468"/>
                </a:lnTo>
                <a:lnTo>
                  <a:pt x="10088" y="4470"/>
                </a:lnTo>
                <a:lnTo>
                  <a:pt x="10088" y="4476"/>
                </a:lnTo>
                <a:lnTo>
                  <a:pt x="10084" y="4486"/>
                </a:lnTo>
                <a:lnTo>
                  <a:pt x="10084" y="4496"/>
                </a:lnTo>
                <a:lnTo>
                  <a:pt x="10084" y="4504"/>
                </a:lnTo>
                <a:lnTo>
                  <a:pt x="10080" y="4510"/>
                </a:lnTo>
                <a:lnTo>
                  <a:pt x="10078" y="4518"/>
                </a:lnTo>
                <a:lnTo>
                  <a:pt x="10076" y="4542"/>
                </a:lnTo>
                <a:lnTo>
                  <a:pt x="10078" y="4550"/>
                </a:lnTo>
                <a:lnTo>
                  <a:pt x="10078" y="4552"/>
                </a:lnTo>
                <a:lnTo>
                  <a:pt x="10080" y="4552"/>
                </a:lnTo>
                <a:lnTo>
                  <a:pt x="10086" y="4536"/>
                </a:lnTo>
                <a:lnTo>
                  <a:pt x="10086" y="4540"/>
                </a:lnTo>
                <a:lnTo>
                  <a:pt x="10086" y="4544"/>
                </a:lnTo>
                <a:lnTo>
                  <a:pt x="10078" y="4560"/>
                </a:lnTo>
                <a:lnTo>
                  <a:pt x="10076" y="4568"/>
                </a:lnTo>
                <a:lnTo>
                  <a:pt x="10076" y="4572"/>
                </a:lnTo>
                <a:lnTo>
                  <a:pt x="10076" y="4574"/>
                </a:lnTo>
                <a:lnTo>
                  <a:pt x="10074" y="4578"/>
                </a:lnTo>
                <a:lnTo>
                  <a:pt x="10070" y="4590"/>
                </a:lnTo>
                <a:lnTo>
                  <a:pt x="10070" y="4594"/>
                </a:lnTo>
                <a:lnTo>
                  <a:pt x="10070" y="4600"/>
                </a:lnTo>
                <a:lnTo>
                  <a:pt x="10070" y="4606"/>
                </a:lnTo>
                <a:lnTo>
                  <a:pt x="10066" y="4616"/>
                </a:lnTo>
                <a:lnTo>
                  <a:pt x="10066" y="4626"/>
                </a:lnTo>
                <a:lnTo>
                  <a:pt x="10066" y="4634"/>
                </a:lnTo>
                <a:lnTo>
                  <a:pt x="10068" y="4638"/>
                </a:lnTo>
                <a:lnTo>
                  <a:pt x="10070" y="4642"/>
                </a:lnTo>
                <a:lnTo>
                  <a:pt x="10072" y="4642"/>
                </a:lnTo>
                <a:lnTo>
                  <a:pt x="10076" y="4638"/>
                </a:lnTo>
                <a:lnTo>
                  <a:pt x="10078" y="4632"/>
                </a:lnTo>
                <a:lnTo>
                  <a:pt x="10078" y="4630"/>
                </a:lnTo>
                <a:lnTo>
                  <a:pt x="10080" y="4630"/>
                </a:lnTo>
                <a:lnTo>
                  <a:pt x="10086" y="4638"/>
                </a:lnTo>
                <a:lnTo>
                  <a:pt x="10092" y="4650"/>
                </a:lnTo>
                <a:lnTo>
                  <a:pt x="10100" y="4664"/>
                </a:lnTo>
                <a:lnTo>
                  <a:pt x="10108" y="4680"/>
                </a:lnTo>
                <a:lnTo>
                  <a:pt x="10112" y="4684"/>
                </a:lnTo>
                <a:lnTo>
                  <a:pt x="10116" y="4684"/>
                </a:lnTo>
                <a:lnTo>
                  <a:pt x="10120" y="4684"/>
                </a:lnTo>
                <a:lnTo>
                  <a:pt x="10122" y="4688"/>
                </a:lnTo>
                <a:lnTo>
                  <a:pt x="10122" y="4692"/>
                </a:lnTo>
                <a:lnTo>
                  <a:pt x="10122" y="4698"/>
                </a:lnTo>
                <a:lnTo>
                  <a:pt x="10124" y="4702"/>
                </a:lnTo>
                <a:lnTo>
                  <a:pt x="10128" y="4706"/>
                </a:lnTo>
                <a:lnTo>
                  <a:pt x="10136" y="4716"/>
                </a:lnTo>
                <a:lnTo>
                  <a:pt x="10142" y="4726"/>
                </a:lnTo>
                <a:lnTo>
                  <a:pt x="10148" y="4734"/>
                </a:lnTo>
                <a:lnTo>
                  <a:pt x="10150" y="4744"/>
                </a:lnTo>
                <a:lnTo>
                  <a:pt x="10154" y="4762"/>
                </a:lnTo>
                <a:lnTo>
                  <a:pt x="10156" y="4778"/>
                </a:lnTo>
                <a:lnTo>
                  <a:pt x="10154" y="4788"/>
                </a:lnTo>
                <a:lnTo>
                  <a:pt x="10152" y="4792"/>
                </a:lnTo>
                <a:lnTo>
                  <a:pt x="10154" y="4794"/>
                </a:lnTo>
                <a:lnTo>
                  <a:pt x="10156" y="4798"/>
                </a:lnTo>
                <a:lnTo>
                  <a:pt x="10158" y="4802"/>
                </a:lnTo>
                <a:lnTo>
                  <a:pt x="10160" y="4806"/>
                </a:lnTo>
                <a:lnTo>
                  <a:pt x="10162" y="4812"/>
                </a:lnTo>
                <a:lnTo>
                  <a:pt x="10160" y="4820"/>
                </a:lnTo>
                <a:lnTo>
                  <a:pt x="10160" y="4834"/>
                </a:lnTo>
                <a:lnTo>
                  <a:pt x="10164" y="4838"/>
                </a:lnTo>
                <a:lnTo>
                  <a:pt x="10166" y="4840"/>
                </a:lnTo>
                <a:lnTo>
                  <a:pt x="10166" y="4844"/>
                </a:lnTo>
                <a:lnTo>
                  <a:pt x="10166" y="4848"/>
                </a:lnTo>
                <a:lnTo>
                  <a:pt x="10170" y="4854"/>
                </a:lnTo>
                <a:lnTo>
                  <a:pt x="10180" y="4866"/>
                </a:lnTo>
                <a:lnTo>
                  <a:pt x="10184" y="4872"/>
                </a:lnTo>
                <a:lnTo>
                  <a:pt x="10188" y="4880"/>
                </a:lnTo>
                <a:lnTo>
                  <a:pt x="10192" y="4888"/>
                </a:lnTo>
                <a:lnTo>
                  <a:pt x="10190" y="4894"/>
                </a:lnTo>
                <a:lnTo>
                  <a:pt x="10190" y="4900"/>
                </a:lnTo>
                <a:lnTo>
                  <a:pt x="10190" y="4902"/>
                </a:lnTo>
                <a:lnTo>
                  <a:pt x="10196" y="4906"/>
                </a:lnTo>
                <a:lnTo>
                  <a:pt x="10210" y="4916"/>
                </a:lnTo>
                <a:lnTo>
                  <a:pt x="10220" y="4924"/>
                </a:lnTo>
                <a:lnTo>
                  <a:pt x="10232" y="4936"/>
                </a:lnTo>
                <a:lnTo>
                  <a:pt x="10244" y="4946"/>
                </a:lnTo>
                <a:lnTo>
                  <a:pt x="10252" y="4952"/>
                </a:lnTo>
                <a:lnTo>
                  <a:pt x="10264" y="4958"/>
                </a:lnTo>
                <a:lnTo>
                  <a:pt x="10270" y="4962"/>
                </a:lnTo>
                <a:lnTo>
                  <a:pt x="10272" y="4966"/>
                </a:lnTo>
                <a:lnTo>
                  <a:pt x="10276" y="4970"/>
                </a:lnTo>
                <a:lnTo>
                  <a:pt x="10278" y="4976"/>
                </a:lnTo>
                <a:lnTo>
                  <a:pt x="10280" y="4974"/>
                </a:lnTo>
                <a:lnTo>
                  <a:pt x="10284" y="4970"/>
                </a:lnTo>
                <a:lnTo>
                  <a:pt x="10288" y="4968"/>
                </a:lnTo>
                <a:lnTo>
                  <a:pt x="10292" y="4970"/>
                </a:lnTo>
                <a:lnTo>
                  <a:pt x="10296" y="4968"/>
                </a:lnTo>
                <a:lnTo>
                  <a:pt x="10298" y="4966"/>
                </a:lnTo>
                <a:lnTo>
                  <a:pt x="10298" y="4964"/>
                </a:lnTo>
                <a:lnTo>
                  <a:pt x="10302" y="4964"/>
                </a:lnTo>
                <a:lnTo>
                  <a:pt x="10304" y="4966"/>
                </a:lnTo>
                <a:lnTo>
                  <a:pt x="10304" y="4968"/>
                </a:lnTo>
                <a:lnTo>
                  <a:pt x="10302" y="4972"/>
                </a:lnTo>
                <a:lnTo>
                  <a:pt x="10306" y="4974"/>
                </a:lnTo>
                <a:lnTo>
                  <a:pt x="10308" y="4974"/>
                </a:lnTo>
                <a:lnTo>
                  <a:pt x="10310" y="4972"/>
                </a:lnTo>
                <a:lnTo>
                  <a:pt x="10310" y="4964"/>
                </a:lnTo>
                <a:lnTo>
                  <a:pt x="10308" y="4956"/>
                </a:lnTo>
                <a:lnTo>
                  <a:pt x="10304" y="4948"/>
                </a:lnTo>
                <a:lnTo>
                  <a:pt x="10302" y="4944"/>
                </a:lnTo>
                <a:lnTo>
                  <a:pt x="10300" y="4940"/>
                </a:lnTo>
                <a:lnTo>
                  <a:pt x="10298" y="4928"/>
                </a:lnTo>
                <a:lnTo>
                  <a:pt x="10294" y="4918"/>
                </a:lnTo>
                <a:lnTo>
                  <a:pt x="10292" y="4912"/>
                </a:lnTo>
                <a:lnTo>
                  <a:pt x="10286" y="4908"/>
                </a:lnTo>
                <a:lnTo>
                  <a:pt x="10280" y="4902"/>
                </a:lnTo>
                <a:lnTo>
                  <a:pt x="10276" y="4896"/>
                </a:lnTo>
                <a:lnTo>
                  <a:pt x="10276" y="4890"/>
                </a:lnTo>
                <a:lnTo>
                  <a:pt x="10276" y="4884"/>
                </a:lnTo>
                <a:lnTo>
                  <a:pt x="10278" y="4872"/>
                </a:lnTo>
                <a:lnTo>
                  <a:pt x="10278" y="4868"/>
                </a:lnTo>
                <a:lnTo>
                  <a:pt x="10276" y="4862"/>
                </a:lnTo>
                <a:lnTo>
                  <a:pt x="10274" y="4858"/>
                </a:lnTo>
                <a:lnTo>
                  <a:pt x="10274" y="4852"/>
                </a:lnTo>
                <a:lnTo>
                  <a:pt x="10276" y="4846"/>
                </a:lnTo>
                <a:lnTo>
                  <a:pt x="10276" y="4842"/>
                </a:lnTo>
                <a:lnTo>
                  <a:pt x="10276" y="4836"/>
                </a:lnTo>
                <a:lnTo>
                  <a:pt x="10278" y="4826"/>
                </a:lnTo>
                <a:lnTo>
                  <a:pt x="10278" y="4814"/>
                </a:lnTo>
                <a:lnTo>
                  <a:pt x="10276" y="4798"/>
                </a:lnTo>
                <a:lnTo>
                  <a:pt x="10272" y="4790"/>
                </a:lnTo>
                <a:lnTo>
                  <a:pt x="10266" y="4782"/>
                </a:lnTo>
                <a:lnTo>
                  <a:pt x="10254" y="4768"/>
                </a:lnTo>
                <a:lnTo>
                  <a:pt x="10244" y="4756"/>
                </a:lnTo>
                <a:lnTo>
                  <a:pt x="10238" y="4750"/>
                </a:lnTo>
                <a:lnTo>
                  <a:pt x="10236" y="4744"/>
                </a:lnTo>
                <a:lnTo>
                  <a:pt x="10234" y="4738"/>
                </a:lnTo>
                <a:lnTo>
                  <a:pt x="10230" y="4736"/>
                </a:lnTo>
                <a:lnTo>
                  <a:pt x="10222" y="4734"/>
                </a:lnTo>
                <a:lnTo>
                  <a:pt x="10212" y="4724"/>
                </a:lnTo>
                <a:lnTo>
                  <a:pt x="10200" y="4706"/>
                </a:lnTo>
                <a:lnTo>
                  <a:pt x="10196" y="4702"/>
                </a:lnTo>
                <a:lnTo>
                  <a:pt x="10192" y="4700"/>
                </a:lnTo>
                <a:lnTo>
                  <a:pt x="10188" y="4702"/>
                </a:lnTo>
                <a:lnTo>
                  <a:pt x="10184" y="4704"/>
                </a:lnTo>
                <a:lnTo>
                  <a:pt x="10180" y="4704"/>
                </a:lnTo>
                <a:lnTo>
                  <a:pt x="10174" y="4700"/>
                </a:lnTo>
                <a:lnTo>
                  <a:pt x="10166" y="4692"/>
                </a:lnTo>
                <a:lnTo>
                  <a:pt x="10160" y="4686"/>
                </a:lnTo>
                <a:lnTo>
                  <a:pt x="10158" y="4676"/>
                </a:lnTo>
                <a:lnTo>
                  <a:pt x="10154" y="4652"/>
                </a:lnTo>
                <a:lnTo>
                  <a:pt x="10150" y="4632"/>
                </a:lnTo>
                <a:lnTo>
                  <a:pt x="10148" y="4626"/>
                </a:lnTo>
                <a:lnTo>
                  <a:pt x="10146" y="4626"/>
                </a:lnTo>
                <a:lnTo>
                  <a:pt x="10144" y="4626"/>
                </a:lnTo>
                <a:lnTo>
                  <a:pt x="10140" y="4624"/>
                </a:lnTo>
                <a:lnTo>
                  <a:pt x="10136" y="4614"/>
                </a:lnTo>
                <a:lnTo>
                  <a:pt x="10134" y="4602"/>
                </a:lnTo>
                <a:lnTo>
                  <a:pt x="10132" y="4588"/>
                </a:lnTo>
                <a:lnTo>
                  <a:pt x="10130" y="4584"/>
                </a:lnTo>
                <a:lnTo>
                  <a:pt x="10128" y="4584"/>
                </a:lnTo>
                <a:lnTo>
                  <a:pt x="10118" y="4588"/>
                </a:lnTo>
                <a:lnTo>
                  <a:pt x="10114" y="4588"/>
                </a:lnTo>
                <a:lnTo>
                  <a:pt x="10110" y="4590"/>
                </a:lnTo>
                <a:lnTo>
                  <a:pt x="10108" y="4586"/>
                </a:lnTo>
                <a:lnTo>
                  <a:pt x="10108" y="4580"/>
                </a:lnTo>
                <a:lnTo>
                  <a:pt x="10106" y="4550"/>
                </a:lnTo>
                <a:lnTo>
                  <a:pt x="10108" y="4528"/>
                </a:lnTo>
                <a:lnTo>
                  <a:pt x="10108" y="4520"/>
                </a:lnTo>
                <a:lnTo>
                  <a:pt x="10112" y="4514"/>
                </a:lnTo>
                <a:lnTo>
                  <a:pt x="10116" y="4510"/>
                </a:lnTo>
                <a:lnTo>
                  <a:pt x="10118" y="4506"/>
                </a:lnTo>
                <a:lnTo>
                  <a:pt x="10120" y="4494"/>
                </a:lnTo>
                <a:lnTo>
                  <a:pt x="10122" y="4484"/>
                </a:lnTo>
                <a:lnTo>
                  <a:pt x="10126" y="4474"/>
                </a:lnTo>
                <a:lnTo>
                  <a:pt x="10132" y="4458"/>
                </a:lnTo>
                <a:lnTo>
                  <a:pt x="10138" y="4432"/>
                </a:lnTo>
                <a:lnTo>
                  <a:pt x="10140" y="4408"/>
                </a:lnTo>
                <a:lnTo>
                  <a:pt x="10142" y="4400"/>
                </a:lnTo>
                <a:lnTo>
                  <a:pt x="10140" y="4396"/>
                </a:lnTo>
                <a:lnTo>
                  <a:pt x="10138" y="4392"/>
                </a:lnTo>
                <a:lnTo>
                  <a:pt x="10136" y="4388"/>
                </a:lnTo>
                <a:lnTo>
                  <a:pt x="10136" y="4386"/>
                </a:lnTo>
                <a:lnTo>
                  <a:pt x="10138" y="4382"/>
                </a:lnTo>
                <a:lnTo>
                  <a:pt x="10140" y="4380"/>
                </a:lnTo>
                <a:lnTo>
                  <a:pt x="10146" y="4378"/>
                </a:lnTo>
                <a:lnTo>
                  <a:pt x="10160" y="4376"/>
                </a:lnTo>
                <a:lnTo>
                  <a:pt x="10166" y="4376"/>
                </a:lnTo>
                <a:lnTo>
                  <a:pt x="10172" y="4378"/>
                </a:lnTo>
                <a:lnTo>
                  <a:pt x="10174" y="4380"/>
                </a:lnTo>
                <a:lnTo>
                  <a:pt x="10174" y="4384"/>
                </a:lnTo>
                <a:lnTo>
                  <a:pt x="10174" y="4394"/>
                </a:lnTo>
                <a:lnTo>
                  <a:pt x="10170" y="4410"/>
                </a:lnTo>
                <a:lnTo>
                  <a:pt x="10170" y="4420"/>
                </a:lnTo>
                <a:lnTo>
                  <a:pt x="10172" y="4422"/>
                </a:lnTo>
                <a:lnTo>
                  <a:pt x="10174" y="4422"/>
                </a:lnTo>
                <a:lnTo>
                  <a:pt x="10182" y="4420"/>
                </a:lnTo>
                <a:lnTo>
                  <a:pt x="10184" y="4420"/>
                </a:lnTo>
                <a:lnTo>
                  <a:pt x="10188" y="4422"/>
                </a:lnTo>
                <a:lnTo>
                  <a:pt x="10192" y="4422"/>
                </a:lnTo>
                <a:lnTo>
                  <a:pt x="10194" y="4422"/>
                </a:lnTo>
                <a:lnTo>
                  <a:pt x="10200" y="4420"/>
                </a:lnTo>
                <a:lnTo>
                  <a:pt x="10204" y="4418"/>
                </a:lnTo>
                <a:lnTo>
                  <a:pt x="10206" y="4418"/>
                </a:lnTo>
                <a:lnTo>
                  <a:pt x="10210" y="4420"/>
                </a:lnTo>
                <a:lnTo>
                  <a:pt x="10218" y="4428"/>
                </a:lnTo>
                <a:lnTo>
                  <a:pt x="10224" y="4436"/>
                </a:lnTo>
                <a:lnTo>
                  <a:pt x="10232" y="4442"/>
                </a:lnTo>
                <a:lnTo>
                  <a:pt x="10234" y="4446"/>
                </a:lnTo>
                <a:lnTo>
                  <a:pt x="10238" y="4448"/>
                </a:lnTo>
                <a:lnTo>
                  <a:pt x="10242" y="4448"/>
                </a:lnTo>
                <a:lnTo>
                  <a:pt x="10244" y="4452"/>
                </a:lnTo>
                <a:lnTo>
                  <a:pt x="10248" y="4458"/>
                </a:lnTo>
                <a:lnTo>
                  <a:pt x="10250" y="4464"/>
                </a:lnTo>
                <a:lnTo>
                  <a:pt x="10252" y="4466"/>
                </a:lnTo>
                <a:lnTo>
                  <a:pt x="10256" y="4468"/>
                </a:lnTo>
                <a:lnTo>
                  <a:pt x="10250" y="4454"/>
                </a:lnTo>
                <a:lnTo>
                  <a:pt x="10250" y="4446"/>
                </a:lnTo>
                <a:lnTo>
                  <a:pt x="10250" y="4454"/>
                </a:lnTo>
                <a:lnTo>
                  <a:pt x="10256" y="4468"/>
                </a:lnTo>
                <a:lnTo>
                  <a:pt x="10262" y="4480"/>
                </a:lnTo>
                <a:lnTo>
                  <a:pt x="10264" y="4486"/>
                </a:lnTo>
                <a:lnTo>
                  <a:pt x="10262" y="4490"/>
                </a:lnTo>
                <a:lnTo>
                  <a:pt x="10262" y="4500"/>
                </a:lnTo>
                <a:lnTo>
                  <a:pt x="10264" y="4508"/>
                </a:lnTo>
                <a:lnTo>
                  <a:pt x="10264" y="4510"/>
                </a:lnTo>
                <a:lnTo>
                  <a:pt x="10266" y="4510"/>
                </a:lnTo>
                <a:lnTo>
                  <a:pt x="10270" y="4508"/>
                </a:lnTo>
                <a:lnTo>
                  <a:pt x="10274" y="4506"/>
                </a:lnTo>
                <a:lnTo>
                  <a:pt x="10276" y="4506"/>
                </a:lnTo>
                <a:lnTo>
                  <a:pt x="10276" y="4504"/>
                </a:lnTo>
                <a:lnTo>
                  <a:pt x="10276" y="4498"/>
                </a:lnTo>
                <a:lnTo>
                  <a:pt x="10276" y="4496"/>
                </a:lnTo>
                <a:lnTo>
                  <a:pt x="10278" y="4494"/>
                </a:lnTo>
                <a:lnTo>
                  <a:pt x="10280" y="4496"/>
                </a:lnTo>
                <a:lnTo>
                  <a:pt x="10284" y="4500"/>
                </a:lnTo>
                <a:lnTo>
                  <a:pt x="10286" y="4504"/>
                </a:lnTo>
                <a:lnTo>
                  <a:pt x="10288" y="4508"/>
                </a:lnTo>
                <a:lnTo>
                  <a:pt x="10284" y="4514"/>
                </a:lnTo>
                <a:lnTo>
                  <a:pt x="10280" y="4518"/>
                </a:lnTo>
                <a:lnTo>
                  <a:pt x="10280" y="4522"/>
                </a:lnTo>
                <a:lnTo>
                  <a:pt x="10282" y="4524"/>
                </a:lnTo>
                <a:lnTo>
                  <a:pt x="10284" y="4526"/>
                </a:lnTo>
                <a:lnTo>
                  <a:pt x="10286" y="4526"/>
                </a:lnTo>
                <a:lnTo>
                  <a:pt x="10290" y="4524"/>
                </a:lnTo>
                <a:lnTo>
                  <a:pt x="10292" y="4520"/>
                </a:lnTo>
                <a:lnTo>
                  <a:pt x="10294" y="4520"/>
                </a:lnTo>
                <a:lnTo>
                  <a:pt x="10296" y="4522"/>
                </a:lnTo>
                <a:lnTo>
                  <a:pt x="10300" y="4524"/>
                </a:lnTo>
                <a:lnTo>
                  <a:pt x="10304" y="4524"/>
                </a:lnTo>
                <a:lnTo>
                  <a:pt x="10310" y="4526"/>
                </a:lnTo>
                <a:lnTo>
                  <a:pt x="10312" y="4528"/>
                </a:lnTo>
                <a:lnTo>
                  <a:pt x="10316" y="4532"/>
                </a:lnTo>
                <a:lnTo>
                  <a:pt x="10320" y="4540"/>
                </a:lnTo>
                <a:lnTo>
                  <a:pt x="10322" y="4542"/>
                </a:lnTo>
                <a:lnTo>
                  <a:pt x="10324" y="4544"/>
                </a:lnTo>
                <a:lnTo>
                  <a:pt x="10328" y="4542"/>
                </a:lnTo>
                <a:lnTo>
                  <a:pt x="10332" y="4542"/>
                </a:lnTo>
                <a:lnTo>
                  <a:pt x="10334" y="4542"/>
                </a:lnTo>
                <a:lnTo>
                  <a:pt x="10338" y="4544"/>
                </a:lnTo>
                <a:lnTo>
                  <a:pt x="10340" y="4548"/>
                </a:lnTo>
                <a:lnTo>
                  <a:pt x="10340" y="4552"/>
                </a:lnTo>
                <a:lnTo>
                  <a:pt x="10336" y="4558"/>
                </a:lnTo>
                <a:lnTo>
                  <a:pt x="10332" y="4568"/>
                </a:lnTo>
                <a:lnTo>
                  <a:pt x="10330" y="4576"/>
                </a:lnTo>
                <a:lnTo>
                  <a:pt x="10330" y="4588"/>
                </a:lnTo>
                <a:lnTo>
                  <a:pt x="10328" y="4608"/>
                </a:lnTo>
                <a:lnTo>
                  <a:pt x="10330" y="4620"/>
                </a:lnTo>
                <a:lnTo>
                  <a:pt x="10332" y="4624"/>
                </a:lnTo>
                <a:lnTo>
                  <a:pt x="10334" y="4624"/>
                </a:lnTo>
                <a:lnTo>
                  <a:pt x="10338" y="4622"/>
                </a:lnTo>
                <a:lnTo>
                  <a:pt x="10344" y="4616"/>
                </a:lnTo>
                <a:lnTo>
                  <a:pt x="10366" y="4594"/>
                </a:lnTo>
                <a:lnTo>
                  <a:pt x="10376" y="4588"/>
                </a:lnTo>
                <a:lnTo>
                  <a:pt x="10384" y="4584"/>
                </a:lnTo>
                <a:lnTo>
                  <a:pt x="10388" y="4582"/>
                </a:lnTo>
                <a:lnTo>
                  <a:pt x="10390" y="4580"/>
                </a:lnTo>
                <a:lnTo>
                  <a:pt x="10390" y="4576"/>
                </a:lnTo>
                <a:lnTo>
                  <a:pt x="10390" y="4574"/>
                </a:lnTo>
                <a:lnTo>
                  <a:pt x="10396" y="4572"/>
                </a:lnTo>
                <a:lnTo>
                  <a:pt x="10400" y="4570"/>
                </a:lnTo>
                <a:lnTo>
                  <a:pt x="10404" y="4564"/>
                </a:lnTo>
                <a:lnTo>
                  <a:pt x="10408" y="4544"/>
                </a:lnTo>
                <a:lnTo>
                  <a:pt x="10412" y="4528"/>
                </a:lnTo>
                <a:lnTo>
                  <a:pt x="10414" y="4522"/>
                </a:lnTo>
                <a:lnTo>
                  <a:pt x="10416" y="4522"/>
                </a:lnTo>
                <a:lnTo>
                  <a:pt x="10422" y="4528"/>
                </a:lnTo>
                <a:lnTo>
                  <a:pt x="10424" y="4530"/>
                </a:lnTo>
                <a:lnTo>
                  <a:pt x="10428" y="4532"/>
                </a:lnTo>
                <a:lnTo>
                  <a:pt x="10432" y="4532"/>
                </a:lnTo>
                <a:lnTo>
                  <a:pt x="10438" y="4530"/>
                </a:lnTo>
                <a:lnTo>
                  <a:pt x="10444" y="4526"/>
                </a:lnTo>
                <a:lnTo>
                  <a:pt x="10454" y="4518"/>
                </a:lnTo>
                <a:lnTo>
                  <a:pt x="10464" y="4510"/>
                </a:lnTo>
                <a:lnTo>
                  <a:pt x="10472" y="4504"/>
                </a:lnTo>
                <a:lnTo>
                  <a:pt x="10488" y="4494"/>
                </a:lnTo>
                <a:lnTo>
                  <a:pt x="10494" y="4492"/>
                </a:lnTo>
                <a:lnTo>
                  <a:pt x="10498" y="4486"/>
                </a:lnTo>
                <a:lnTo>
                  <a:pt x="10502" y="4480"/>
                </a:lnTo>
                <a:lnTo>
                  <a:pt x="10506" y="4470"/>
                </a:lnTo>
                <a:lnTo>
                  <a:pt x="10510" y="4452"/>
                </a:lnTo>
                <a:lnTo>
                  <a:pt x="10510" y="4436"/>
                </a:lnTo>
                <a:lnTo>
                  <a:pt x="10512" y="4426"/>
                </a:lnTo>
                <a:lnTo>
                  <a:pt x="10512" y="4424"/>
                </a:lnTo>
                <a:lnTo>
                  <a:pt x="10514" y="4422"/>
                </a:lnTo>
                <a:lnTo>
                  <a:pt x="10518" y="4420"/>
                </a:lnTo>
                <a:lnTo>
                  <a:pt x="10518" y="4418"/>
                </a:lnTo>
                <a:lnTo>
                  <a:pt x="10518" y="4412"/>
                </a:lnTo>
                <a:lnTo>
                  <a:pt x="10516" y="4406"/>
                </a:lnTo>
                <a:lnTo>
                  <a:pt x="10512" y="4398"/>
                </a:lnTo>
                <a:lnTo>
                  <a:pt x="10510" y="4394"/>
                </a:lnTo>
                <a:lnTo>
                  <a:pt x="10510" y="4388"/>
                </a:lnTo>
                <a:lnTo>
                  <a:pt x="10512" y="4374"/>
                </a:lnTo>
                <a:lnTo>
                  <a:pt x="10512" y="4352"/>
                </a:lnTo>
                <a:lnTo>
                  <a:pt x="10510" y="4338"/>
                </a:lnTo>
                <a:lnTo>
                  <a:pt x="10506" y="4322"/>
                </a:lnTo>
                <a:lnTo>
                  <a:pt x="10494" y="4294"/>
                </a:lnTo>
                <a:lnTo>
                  <a:pt x="10486" y="4278"/>
                </a:lnTo>
                <a:lnTo>
                  <a:pt x="10478" y="4268"/>
                </a:lnTo>
                <a:lnTo>
                  <a:pt x="10474" y="4256"/>
                </a:lnTo>
                <a:lnTo>
                  <a:pt x="10468" y="4246"/>
                </a:lnTo>
                <a:lnTo>
                  <a:pt x="10462" y="4240"/>
                </a:lnTo>
                <a:lnTo>
                  <a:pt x="10452" y="4234"/>
                </a:lnTo>
                <a:lnTo>
                  <a:pt x="10438" y="4220"/>
                </a:lnTo>
                <a:lnTo>
                  <a:pt x="10422" y="4202"/>
                </a:lnTo>
                <a:lnTo>
                  <a:pt x="10410" y="4186"/>
                </a:lnTo>
                <a:lnTo>
                  <a:pt x="10402" y="4172"/>
                </a:lnTo>
                <a:lnTo>
                  <a:pt x="10398" y="4166"/>
                </a:lnTo>
                <a:lnTo>
                  <a:pt x="10398" y="4158"/>
                </a:lnTo>
                <a:lnTo>
                  <a:pt x="10396" y="4154"/>
                </a:lnTo>
                <a:lnTo>
                  <a:pt x="10394" y="4150"/>
                </a:lnTo>
                <a:lnTo>
                  <a:pt x="10388" y="4146"/>
                </a:lnTo>
                <a:lnTo>
                  <a:pt x="10380" y="4138"/>
                </a:lnTo>
                <a:lnTo>
                  <a:pt x="10376" y="4132"/>
                </a:lnTo>
                <a:lnTo>
                  <a:pt x="10370" y="4124"/>
                </a:lnTo>
                <a:lnTo>
                  <a:pt x="10368" y="4114"/>
                </a:lnTo>
                <a:lnTo>
                  <a:pt x="10366" y="4104"/>
                </a:lnTo>
                <a:lnTo>
                  <a:pt x="10368" y="4094"/>
                </a:lnTo>
                <a:lnTo>
                  <a:pt x="10370" y="4082"/>
                </a:lnTo>
                <a:lnTo>
                  <a:pt x="10374" y="4072"/>
                </a:lnTo>
                <a:lnTo>
                  <a:pt x="10380" y="4064"/>
                </a:lnTo>
                <a:lnTo>
                  <a:pt x="10386" y="4054"/>
                </a:lnTo>
                <a:lnTo>
                  <a:pt x="10394" y="4048"/>
                </a:lnTo>
                <a:lnTo>
                  <a:pt x="10400" y="4042"/>
                </a:lnTo>
                <a:lnTo>
                  <a:pt x="10404" y="4036"/>
                </a:lnTo>
                <a:lnTo>
                  <a:pt x="10408" y="4024"/>
                </a:lnTo>
                <a:lnTo>
                  <a:pt x="10410" y="4016"/>
                </a:lnTo>
                <a:lnTo>
                  <a:pt x="10412" y="4012"/>
                </a:lnTo>
                <a:lnTo>
                  <a:pt x="10414" y="4008"/>
                </a:lnTo>
                <a:lnTo>
                  <a:pt x="10420" y="4006"/>
                </a:lnTo>
                <a:lnTo>
                  <a:pt x="10424" y="4006"/>
                </a:lnTo>
                <a:lnTo>
                  <a:pt x="10426" y="4008"/>
                </a:lnTo>
                <a:lnTo>
                  <a:pt x="10430" y="4006"/>
                </a:lnTo>
                <a:lnTo>
                  <a:pt x="10432" y="4002"/>
                </a:lnTo>
                <a:lnTo>
                  <a:pt x="10434" y="3998"/>
                </a:lnTo>
                <a:lnTo>
                  <a:pt x="10436" y="3994"/>
                </a:lnTo>
                <a:lnTo>
                  <a:pt x="10442" y="3988"/>
                </a:lnTo>
                <a:lnTo>
                  <a:pt x="10450" y="3984"/>
                </a:lnTo>
                <a:lnTo>
                  <a:pt x="10456" y="3982"/>
                </a:lnTo>
                <a:lnTo>
                  <a:pt x="10460" y="3980"/>
                </a:lnTo>
                <a:lnTo>
                  <a:pt x="10462" y="3978"/>
                </a:lnTo>
                <a:lnTo>
                  <a:pt x="10464" y="3980"/>
                </a:lnTo>
                <a:lnTo>
                  <a:pt x="10468" y="3980"/>
                </a:lnTo>
                <a:lnTo>
                  <a:pt x="10470" y="3980"/>
                </a:lnTo>
                <a:lnTo>
                  <a:pt x="10472" y="3976"/>
                </a:lnTo>
                <a:lnTo>
                  <a:pt x="10474" y="3974"/>
                </a:lnTo>
                <a:lnTo>
                  <a:pt x="10476" y="3974"/>
                </a:lnTo>
                <a:lnTo>
                  <a:pt x="10478" y="3976"/>
                </a:lnTo>
                <a:lnTo>
                  <a:pt x="10480" y="3976"/>
                </a:lnTo>
                <a:lnTo>
                  <a:pt x="10482" y="3974"/>
                </a:lnTo>
                <a:lnTo>
                  <a:pt x="10482" y="3970"/>
                </a:lnTo>
                <a:lnTo>
                  <a:pt x="10480" y="3966"/>
                </a:lnTo>
                <a:lnTo>
                  <a:pt x="10480" y="3962"/>
                </a:lnTo>
                <a:lnTo>
                  <a:pt x="10480" y="3960"/>
                </a:lnTo>
                <a:lnTo>
                  <a:pt x="10482" y="3960"/>
                </a:lnTo>
                <a:lnTo>
                  <a:pt x="10484" y="3966"/>
                </a:lnTo>
                <a:lnTo>
                  <a:pt x="10490" y="3972"/>
                </a:lnTo>
                <a:lnTo>
                  <a:pt x="10494" y="3974"/>
                </a:lnTo>
                <a:lnTo>
                  <a:pt x="10498" y="3974"/>
                </a:lnTo>
                <a:lnTo>
                  <a:pt x="10502" y="3976"/>
                </a:lnTo>
                <a:lnTo>
                  <a:pt x="10504" y="3976"/>
                </a:lnTo>
                <a:lnTo>
                  <a:pt x="10504" y="3980"/>
                </a:lnTo>
                <a:lnTo>
                  <a:pt x="10502" y="3984"/>
                </a:lnTo>
                <a:lnTo>
                  <a:pt x="10504" y="3984"/>
                </a:lnTo>
                <a:lnTo>
                  <a:pt x="10508" y="3984"/>
                </a:lnTo>
                <a:lnTo>
                  <a:pt x="10518" y="3984"/>
                </a:lnTo>
                <a:lnTo>
                  <a:pt x="10522" y="3982"/>
                </a:lnTo>
                <a:lnTo>
                  <a:pt x="10522" y="3978"/>
                </a:lnTo>
                <a:lnTo>
                  <a:pt x="10522" y="3970"/>
                </a:lnTo>
                <a:lnTo>
                  <a:pt x="10522" y="3972"/>
                </a:lnTo>
                <a:lnTo>
                  <a:pt x="10526" y="3976"/>
                </a:lnTo>
                <a:lnTo>
                  <a:pt x="10528" y="3982"/>
                </a:lnTo>
                <a:lnTo>
                  <a:pt x="10530" y="3982"/>
                </a:lnTo>
                <a:lnTo>
                  <a:pt x="10534" y="3982"/>
                </a:lnTo>
                <a:lnTo>
                  <a:pt x="10536" y="3982"/>
                </a:lnTo>
                <a:lnTo>
                  <a:pt x="10538" y="3986"/>
                </a:lnTo>
                <a:lnTo>
                  <a:pt x="10534" y="3988"/>
                </a:lnTo>
                <a:lnTo>
                  <a:pt x="10530" y="3994"/>
                </a:lnTo>
                <a:lnTo>
                  <a:pt x="10528" y="4002"/>
                </a:lnTo>
                <a:lnTo>
                  <a:pt x="10528" y="4010"/>
                </a:lnTo>
                <a:lnTo>
                  <a:pt x="10528" y="4014"/>
                </a:lnTo>
                <a:lnTo>
                  <a:pt x="10530" y="4016"/>
                </a:lnTo>
                <a:lnTo>
                  <a:pt x="10530" y="4020"/>
                </a:lnTo>
                <a:lnTo>
                  <a:pt x="10530" y="4024"/>
                </a:lnTo>
                <a:lnTo>
                  <a:pt x="10532" y="4028"/>
                </a:lnTo>
                <a:lnTo>
                  <a:pt x="10534" y="4030"/>
                </a:lnTo>
                <a:lnTo>
                  <a:pt x="10536" y="4034"/>
                </a:lnTo>
                <a:lnTo>
                  <a:pt x="10536" y="4038"/>
                </a:lnTo>
                <a:lnTo>
                  <a:pt x="10536" y="4042"/>
                </a:lnTo>
                <a:lnTo>
                  <a:pt x="10540" y="4044"/>
                </a:lnTo>
                <a:lnTo>
                  <a:pt x="10552" y="4042"/>
                </a:lnTo>
                <a:lnTo>
                  <a:pt x="10560" y="4038"/>
                </a:lnTo>
                <a:lnTo>
                  <a:pt x="10562" y="4036"/>
                </a:lnTo>
                <a:lnTo>
                  <a:pt x="10562" y="4032"/>
                </a:lnTo>
                <a:lnTo>
                  <a:pt x="10560" y="4026"/>
                </a:lnTo>
                <a:lnTo>
                  <a:pt x="10556" y="4018"/>
                </a:lnTo>
                <a:lnTo>
                  <a:pt x="10554" y="4012"/>
                </a:lnTo>
                <a:lnTo>
                  <a:pt x="10550" y="4012"/>
                </a:lnTo>
                <a:lnTo>
                  <a:pt x="10548" y="4012"/>
                </a:lnTo>
                <a:lnTo>
                  <a:pt x="10546" y="4008"/>
                </a:lnTo>
                <a:lnTo>
                  <a:pt x="10548" y="4004"/>
                </a:lnTo>
                <a:lnTo>
                  <a:pt x="10554" y="4000"/>
                </a:lnTo>
                <a:lnTo>
                  <a:pt x="10572" y="3988"/>
                </a:lnTo>
                <a:lnTo>
                  <a:pt x="10580" y="3982"/>
                </a:lnTo>
                <a:lnTo>
                  <a:pt x="10586" y="3982"/>
                </a:lnTo>
                <a:lnTo>
                  <a:pt x="10592" y="3982"/>
                </a:lnTo>
                <a:lnTo>
                  <a:pt x="10604" y="3980"/>
                </a:lnTo>
                <a:lnTo>
                  <a:pt x="10610" y="3976"/>
                </a:lnTo>
                <a:lnTo>
                  <a:pt x="10614" y="3974"/>
                </a:lnTo>
                <a:lnTo>
                  <a:pt x="10618" y="3968"/>
                </a:lnTo>
                <a:lnTo>
                  <a:pt x="10620" y="3964"/>
                </a:lnTo>
                <a:lnTo>
                  <a:pt x="10624" y="3964"/>
                </a:lnTo>
                <a:lnTo>
                  <a:pt x="10630" y="3968"/>
                </a:lnTo>
                <a:lnTo>
                  <a:pt x="10630" y="3972"/>
                </a:lnTo>
                <a:lnTo>
                  <a:pt x="10632" y="3972"/>
                </a:lnTo>
                <a:lnTo>
                  <a:pt x="10634" y="3966"/>
                </a:lnTo>
                <a:lnTo>
                  <a:pt x="10638" y="3964"/>
                </a:lnTo>
                <a:lnTo>
                  <a:pt x="10640" y="3966"/>
                </a:lnTo>
                <a:lnTo>
                  <a:pt x="10642" y="3966"/>
                </a:lnTo>
                <a:lnTo>
                  <a:pt x="10646" y="3962"/>
                </a:lnTo>
                <a:lnTo>
                  <a:pt x="10650" y="3960"/>
                </a:lnTo>
                <a:lnTo>
                  <a:pt x="10652" y="3958"/>
                </a:lnTo>
                <a:lnTo>
                  <a:pt x="10658" y="3960"/>
                </a:lnTo>
                <a:lnTo>
                  <a:pt x="10660" y="3962"/>
                </a:lnTo>
                <a:lnTo>
                  <a:pt x="10662" y="3960"/>
                </a:lnTo>
                <a:lnTo>
                  <a:pt x="10662" y="3956"/>
                </a:lnTo>
                <a:lnTo>
                  <a:pt x="10664" y="3948"/>
                </a:lnTo>
                <a:lnTo>
                  <a:pt x="10666" y="3950"/>
                </a:lnTo>
                <a:lnTo>
                  <a:pt x="10670" y="3954"/>
                </a:lnTo>
                <a:lnTo>
                  <a:pt x="10670" y="3952"/>
                </a:lnTo>
                <a:lnTo>
                  <a:pt x="10672" y="3950"/>
                </a:lnTo>
                <a:lnTo>
                  <a:pt x="10676" y="3948"/>
                </a:lnTo>
                <a:lnTo>
                  <a:pt x="10678" y="3948"/>
                </a:lnTo>
                <a:lnTo>
                  <a:pt x="10682" y="3948"/>
                </a:lnTo>
                <a:lnTo>
                  <a:pt x="10684" y="3944"/>
                </a:lnTo>
                <a:lnTo>
                  <a:pt x="10686" y="3940"/>
                </a:lnTo>
                <a:lnTo>
                  <a:pt x="10686" y="3934"/>
                </a:lnTo>
                <a:lnTo>
                  <a:pt x="10682" y="3924"/>
                </a:lnTo>
                <a:lnTo>
                  <a:pt x="10680" y="3914"/>
                </a:lnTo>
                <a:lnTo>
                  <a:pt x="10680" y="3910"/>
                </a:lnTo>
                <a:lnTo>
                  <a:pt x="10680" y="3908"/>
                </a:lnTo>
                <a:lnTo>
                  <a:pt x="10682" y="3906"/>
                </a:lnTo>
                <a:lnTo>
                  <a:pt x="10686" y="3908"/>
                </a:lnTo>
                <a:lnTo>
                  <a:pt x="10692" y="3918"/>
                </a:lnTo>
                <a:lnTo>
                  <a:pt x="10696" y="3924"/>
                </a:lnTo>
                <a:lnTo>
                  <a:pt x="10700" y="3930"/>
                </a:lnTo>
                <a:lnTo>
                  <a:pt x="10700" y="3934"/>
                </a:lnTo>
                <a:lnTo>
                  <a:pt x="10698" y="3936"/>
                </a:lnTo>
                <a:lnTo>
                  <a:pt x="10702" y="3938"/>
                </a:lnTo>
                <a:lnTo>
                  <a:pt x="10706" y="3938"/>
                </a:lnTo>
                <a:lnTo>
                  <a:pt x="10708" y="3940"/>
                </a:lnTo>
                <a:lnTo>
                  <a:pt x="10712" y="3940"/>
                </a:lnTo>
                <a:lnTo>
                  <a:pt x="10716" y="3938"/>
                </a:lnTo>
                <a:lnTo>
                  <a:pt x="10716" y="3936"/>
                </a:lnTo>
                <a:lnTo>
                  <a:pt x="10716" y="3932"/>
                </a:lnTo>
                <a:lnTo>
                  <a:pt x="10714" y="3930"/>
                </a:lnTo>
                <a:lnTo>
                  <a:pt x="10714" y="3926"/>
                </a:lnTo>
                <a:lnTo>
                  <a:pt x="10716" y="3924"/>
                </a:lnTo>
                <a:lnTo>
                  <a:pt x="10718" y="3928"/>
                </a:lnTo>
                <a:lnTo>
                  <a:pt x="10722" y="3930"/>
                </a:lnTo>
                <a:lnTo>
                  <a:pt x="10724" y="3930"/>
                </a:lnTo>
                <a:lnTo>
                  <a:pt x="10726" y="3930"/>
                </a:lnTo>
                <a:lnTo>
                  <a:pt x="10728" y="3926"/>
                </a:lnTo>
                <a:lnTo>
                  <a:pt x="10726" y="3924"/>
                </a:lnTo>
                <a:lnTo>
                  <a:pt x="10726" y="3920"/>
                </a:lnTo>
                <a:lnTo>
                  <a:pt x="10726" y="3918"/>
                </a:lnTo>
                <a:lnTo>
                  <a:pt x="10728" y="3916"/>
                </a:lnTo>
                <a:lnTo>
                  <a:pt x="10730" y="3916"/>
                </a:lnTo>
                <a:lnTo>
                  <a:pt x="10732" y="3918"/>
                </a:lnTo>
                <a:lnTo>
                  <a:pt x="10734" y="3924"/>
                </a:lnTo>
                <a:lnTo>
                  <a:pt x="10736" y="3926"/>
                </a:lnTo>
                <a:lnTo>
                  <a:pt x="10736" y="3928"/>
                </a:lnTo>
                <a:lnTo>
                  <a:pt x="10738" y="3926"/>
                </a:lnTo>
                <a:lnTo>
                  <a:pt x="10742" y="3922"/>
                </a:lnTo>
                <a:lnTo>
                  <a:pt x="10748" y="3916"/>
                </a:lnTo>
                <a:lnTo>
                  <a:pt x="10752" y="3916"/>
                </a:lnTo>
                <a:lnTo>
                  <a:pt x="10762" y="3922"/>
                </a:lnTo>
                <a:lnTo>
                  <a:pt x="10764" y="3922"/>
                </a:lnTo>
                <a:lnTo>
                  <a:pt x="10766" y="3922"/>
                </a:lnTo>
                <a:lnTo>
                  <a:pt x="10766" y="3918"/>
                </a:lnTo>
                <a:lnTo>
                  <a:pt x="10766" y="3914"/>
                </a:lnTo>
                <a:lnTo>
                  <a:pt x="10766" y="3912"/>
                </a:lnTo>
                <a:lnTo>
                  <a:pt x="10768" y="3912"/>
                </a:lnTo>
                <a:lnTo>
                  <a:pt x="10770" y="3912"/>
                </a:lnTo>
                <a:lnTo>
                  <a:pt x="10772" y="3916"/>
                </a:lnTo>
                <a:lnTo>
                  <a:pt x="10776" y="3918"/>
                </a:lnTo>
                <a:lnTo>
                  <a:pt x="10782" y="3916"/>
                </a:lnTo>
                <a:lnTo>
                  <a:pt x="10792" y="3910"/>
                </a:lnTo>
                <a:lnTo>
                  <a:pt x="10798" y="3908"/>
                </a:lnTo>
                <a:lnTo>
                  <a:pt x="10804" y="3906"/>
                </a:lnTo>
                <a:lnTo>
                  <a:pt x="10806" y="3900"/>
                </a:lnTo>
                <a:lnTo>
                  <a:pt x="10806" y="3898"/>
                </a:lnTo>
                <a:lnTo>
                  <a:pt x="10808" y="3896"/>
                </a:lnTo>
                <a:lnTo>
                  <a:pt x="10812" y="3894"/>
                </a:lnTo>
                <a:lnTo>
                  <a:pt x="10814" y="3892"/>
                </a:lnTo>
                <a:lnTo>
                  <a:pt x="10812" y="3890"/>
                </a:lnTo>
                <a:lnTo>
                  <a:pt x="10810" y="3888"/>
                </a:lnTo>
                <a:lnTo>
                  <a:pt x="10812" y="3886"/>
                </a:lnTo>
                <a:lnTo>
                  <a:pt x="10814" y="3884"/>
                </a:lnTo>
                <a:lnTo>
                  <a:pt x="10818" y="3878"/>
                </a:lnTo>
                <a:lnTo>
                  <a:pt x="10822" y="3874"/>
                </a:lnTo>
                <a:lnTo>
                  <a:pt x="10824" y="3874"/>
                </a:lnTo>
                <a:lnTo>
                  <a:pt x="10830" y="3874"/>
                </a:lnTo>
                <a:lnTo>
                  <a:pt x="10832" y="3872"/>
                </a:lnTo>
                <a:lnTo>
                  <a:pt x="10836" y="3868"/>
                </a:lnTo>
                <a:lnTo>
                  <a:pt x="10842" y="3862"/>
                </a:lnTo>
                <a:lnTo>
                  <a:pt x="10844" y="3862"/>
                </a:lnTo>
                <a:lnTo>
                  <a:pt x="10846" y="3862"/>
                </a:lnTo>
                <a:lnTo>
                  <a:pt x="10846" y="3866"/>
                </a:lnTo>
                <a:lnTo>
                  <a:pt x="10850" y="3862"/>
                </a:lnTo>
                <a:lnTo>
                  <a:pt x="10862" y="3846"/>
                </a:lnTo>
                <a:lnTo>
                  <a:pt x="10868" y="3840"/>
                </a:lnTo>
                <a:lnTo>
                  <a:pt x="10868" y="3838"/>
                </a:lnTo>
                <a:lnTo>
                  <a:pt x="10868" y="3836"/>
                </a:lnTo>
                <a:lnTo>
                  <a:pt x="10864" y="3832"/>
                </a:lnTo>
                <a:lnTo>
                  <a:pt x="10866" y="3826"/>
                </a:lnTo>
                <a:lnTo>
                  <a:pt x="10868" y="3822"/>
                </a:lnTo>
                <a:lnTo>
                  <a:pt x="10870" y="3822"/>
                </a:lnTo>
                <a:lnTo>
                  <a:pt x="10872" y="3824"/>
                </a:lnTo>
                <a:lnTo>
                  <a:pt x="10874" y="3828"/>
                </a:lnTo>
                <a:lnTo>
                  <a:pt x="10876" y="3826"/>
                </a:lnTo>
                <a:lnTo>
                  <a:pt x="10878" y="3824"/>
                </a:lnTo>
                <a:lnTo>
                  <a:pt x="10884" y="3826"/>
                </a:lnTo>
                <a:lnTo>
                  <a:pt x="10886" y="3828"/>
                </a:lnTo>
                <a:lnTo>
                  <a:pt x="10888" y="3828"/>
                </a:lnTo>
                <a:lnTo>
                  <a:pt x="10890" y="3824"/>
                </a:lnTo>
                <a:lnTo>
                  <a:pt x="10892" y="3816"/>
                </a:lnTo>
                <a:lnTo>
                  <a:pt x="10896" y="3812"/>
                </a:lnTo>
                <a:lnTo>
                  <a:pt x="10900" y="3810"/>
                </a:lnTo>
                <a:lnTo>
                  <a:pt x="10906" y="3808"/>
                </a:lnTo>
                <a:lnTo>
                  <a:pt x="10904" y="3804"/>
                </a:lnTo>
                <a:lnTo>
                  <a:pt x="10900" y="3800"/>
                </a:lnTo>
                <a:lnTo>
                  <a:pt x="10900" y="3798"/>
                </a:lnTo>
                <a:lnTo>
                  <a:pt x="10900" y="3794"/>
                </a:lnTo>
                <a:lnTo>
                  <a:pt x="10902" y="3790"/>
                </a:lnTo>
                <a:lnTo>
                  <a:pt x="10904" y="3794"/>
                </a:lnTo>
                <a:lnTo>
                  <a:pt x="10906" y="3796"/>
                </a:lnTo>
                <a:lnTo>
                  <a:pt x="10910" y="3796"/>
                </a:lnTo>
                <a:lnTo>
                  <a:pt x="10914" y="3794"/>
                </a:lnTo>
                <a:lnTo>
                  <a:pt x="10918" y="3788"/>
                </a:lnTo>
                <a:lnTo>
                  <a:pt x="10916" y="3788"/>
                </a:lnTo>
                <a:lnTo>
                  <a:pt x="10912" y="3786"/>
                </a:lnTo>
                <a:lnTo>
                  <a:pt x="10908" y="3784"/>
                </a:lnTo>
                <a:lnTo>
                  <a:pt x="10908" y="3780"/>
                </a:lnTo>
                <a:lnTo>
                  <a:pt x="10910" y="3776"/>
                </a:lnTo>
                <a:lnTo>
                  <a:pt x="10912" y="3776"/>
                </a:lnTo>
                <a:lnTo>
                  <a:pt x="10916" y="3776"/>
                </a:lnTo>
                <a:lnTo>
                  <a:pt x="10918" y="3776"/>
                </a:lnTo>
                <a:lnTo>
                  <a:pt x="10920" y="3780"/>
                </a:lnTo>
                <a:lnTo>
                  <a:pt x="10926" y="3786"/>
                </a:lnTo>
                <a:lnTo>
                  <a:pt x="10928" y="3786"/>
                </a:lnTo>
                <a:lnTo>
                  <a:pt x="10930" y="3782"/>
                </a:lnTo>
                <a:lnTo>
                  <a:pt x="10926" y="3776"/>
                </a:lnTo>
                <a:lnTo>
                  <a:pt x="10926" y="3772"/>
                </a:lnTo>
                <a:lnTo>
                  <a:pt x="10926" y="3766"/>
                </a:lnTo>
                <a:lnTo>
                  <a:pt x="10930" y="3758"/>
                </a:lnTo>
                <a:lnTo>
                  <a:pt x="10932" y="3752"/>
                </a:lnTo>
                <a:lnTo>
                  <a:pt x="10932" y="3750"/>
                </a:lnTo>
                <a:lnTo>
                  <a:pt x="10928" y="3750"/>
                </a:lnTo>
                <a:lnTo>
                  <a:pt x="10926" y="3750"/>
                </a:lnTo>
                <a:lnTo>
                  <a:pt x="10924" y="3750"/>
                </a:lnTo>
                <a:lnTo>
                  <a:pt x="10926" y="3746"/>
                </a:lnTo>
                <a:lnTo>
                  <a:pt x="10930" y="3740"/>
                </a:lnTo>
                <a:lnTo>
                  <a:pt x="10936" y="3736"/>
                </a:lnTo>
                <a:lnTo>
                  <a:pt x="10942" y="3732"/>
                </a:lnTo>
                <a:lnTo>
                  <a:pt x="10938" y="3730"/>
                </a:lnTo>
                <a:lnTo>
                  <a:pt x="10934" y="3726"/>
                </a:lnTo>
                <a:lnTo>
                  <a:pt x="10932" y="3720"/>
                </a:lnTo>
                <a:lnTo>
                  <a:pt x="10928" y="3718"/>
                </a:lnTo>
                <a:lnTo>
                  <a:pt x="10928" y="3716"/>
                </a:lnTo>
                <a:lnTo>
                  <a:pt x="10930" y="3714"/>
                </a:lnTo>
                <a:lnTo>
                  <a:pt x="10934" y="3714"/>
                </a:lnTo>
                <a:lnTo>
                  <a:pt x="10936" y="3714"/>
                </a:lnTo>
                <a:lnTo>
                  <a:pt x="10938" y="3718"/>
                </a:lnTo>
                <a:lnTo>
                  <a:pt x="10940" y="3722"/>
                </a:lnTo>
                <a:lnTo>
                  <a:pt x="10942" y="3722"/>
                </a:lnTo>
                <a:lnTo>
                  <a:pt x="10946" y="3722"/>
                </a:lnTo>
                <a:lnTo>
                  <a:pt x="10948" y="3720"/>
                </a:lnTo>
                <a:lnTo>
                  <a:pt x="10950" y="3716"/>
                </a:lnTo>
                <a:lnTo>
                  <a:pt x="10950" y="3712"/>
                </a:lnTo>
                <a:lnTo>
                  <a:pt x="10948" y="3708"/>
                </a:lnTo>
                <a:lnTo>
                  <a:pt x="10948" y="3706"/>
                </a:lnTo>
                <a:lnTo>
                  <a:pt x="10950" y="3706"/>
                </a:lnTo>
                <a:lnTo>
                  <a:pt x="10956" y="3700"/>
                </a:lnTo>
                <a:lnTo>
                  <a:pt x="10964" y="3692"/>
                </a:lnTo>
                <a:lnTo>
                  <a:pt x="10968" y="3682"/>
                </a:lnTo>
                <a:lnTo>
                  <a:pt x="10970" y="3676"/>
                </a:lnTo>
                <a:lnTo>
                  <a:pt x="10968" y="3674"/>
                </a:lnTo>
                <a:lnTo>
                  <a:pt x="10968" y="3670"/>
                </a:lnTo>
                <a:lnTo>
                  <a:pt x="10968" y="3668"/>
                </a:lnTo>
                <a:lnTo>
                  <a:pt x="10972" y="3662"/>
                </a:lnTo>
                <a:lnTo>
                  <a:pt x="10980" y="3654"/>
                </a:lnTo>
                <a:lnTo>
                  <a:pt x="10986" y="3640"/>
                </a:lnTo>
                <a:lnTo>
                  <a:pt x="10988" y="3634"/>
                </a:lnTo>
                <a:lnTo>
                  <a:pt x="10990" y="3632"/>
                </a:lnTo>
                <a:lnTo>
                  <a:pt x="10992" y="3632"/>
                </a:lnTo>
                <a:lnTo>
                  <a:pt x="10994" y="3634"/>
                </a:lnTo>
                <a:lnTo>
                  <a:pt x="10996" y="3640"/>
                </a:lnTo>
                <a:lnTo>
                  <a:pt x="10998" y="3640"/>
                </a:lnTo>
                <a:lnTo>
                  <a:pt x="11000" y="3638"/>
                </a:lnTo>
                <a:lnTo>
                  <a:pt x="11004" y="3634"/>
                </a:lnTo>
                <a:lnTo>
                  <a:pt x="11008" y="3634"/>
                </a:lnTo>
                <a:lnTo>
                  <a:pt x="11010" y="3632"/>
                </a:lnTo>
                <a:lnTo>
                  <a:pt x="11006" y="3624"/>
                </a:lnTo>
                <a:lnTo>
                  <a:pt x="11004" y="3618"/>
                </a:lnTo>
                <a:lnTo>
                  <a:pt x="11004" y="3616"/>
                </a:lnTo>
                <a:lnTo>
                  <a:pt x="11006" y="3614"/>
                </a:lnTo>
                <a:lnTo>
                  <a:pt x="11008" y="3612"/>
                </a:lnTo>
                <a:lnTo>
                  <a:pt x="11010" y="3610"/>
                </a:lnTo>
                <a:lnTo>
                  <a:pt x="11012" y="3610"/>
                </a:lnTo>
                <a:lnTo>
                  <a:pt x="11010" y="3606"/>
                </a:lnTo>
                <a:lnTo>
                  <a:pt x="11010" y="3602"/>
                </a:lnTo>
                <a:lnTo>
                  <a:pt x="11012" y="3600"/>
                </a:lnTo>
                <a:lnTo>
                  <a:pt x="11012" y="3596"/>
                </a:lnTo>
                <a:lnTo>
                  <a:pt x="11008" y="3592"/>
                </a:lnTo>
                <a:lnTo>
                  <a:pt x="11006" y="3590"/>
                </a:lnTo>
                <a:lnTo>
                  <a:pt x="11008" y="3590"/>
                </a:lnTo>
                <a:lnTo>
                  <a:pt x="11012" y="3590"/>
                </a:lnTo>
                <a:lnTo>
                  <a:pt x="11016" y="3590"/>
                </a:lnTo>
                <a:lnTo>
                  <a:pt x="11020" y="3588"/>
                </a:lnTo>
                <a:lnTo>
                  <a:pt x="11022" y="3582"/>
                </a:lnTo>
                <a:lnTo>
                  <a:pt x="11024" y="3574"/>
                </a:lnTo>
                <a:lnTo>
                  <a:pt x="11022" y="3568"/>
                </a:lnTo>
                <a:lnTo>
                  <a:pt x="11020" y="3566"/>
                </a:lnTo>
                <a:lnTo>
                  <a:pt x="11016" y="3562"/>
                </a:lnTo>
                <a:lnTo>
                  <a:pt x="11016" y="3560"/>
                </a:lnTo>
                <a:lnTo>
                  <a:pt x="11026" y="3554"/>
                </a:lnTo>
                <a:lnTo>
                  <a:pt x="11028" y="3550"/>
                </a:lnTo>
                <a:lnTo>
                  <a:pt x="11024" y="3550"/>
                </a:lnTo>
                <a:lnTo>
                  <a:pt x="11016" y="3546"/>
                </a:lnTo>
                <a:lnTo>
                  <a:pt x="11010" y="3544"/>
                </a:lnTo>
                <a:lnTo>
                  <a:pt x="11006" y="3538"/>
                </a:lnTo>
                <a:lnTo>
                  <a:pt x="11002" y="3532"/>
                </a:lnTo>
                <a:lnTo>
                  <a:pt x="10996" y="3528"/>
                </a:lnTo>
                <a:lnTo>
                  <a:pt x="10990" y="3530"/>
                </a:lnTo>
                <a:lnTo>
                  <a:pt x="10984" y="3532"/>
                </a:lnTo>
                <a:lnTo>
                  <a:pt x="10976" y="3538"/>
                </a:lnTo>
                <a:lnTo>
                  <a:pt x="10970" y="3538"/>
                </a:lnTo>
                <a:lnTo>
                  <a:pt x="10966" y="3534"/>
                </a:lnTo>
                <a:lnTo>
                  <a:pt x="10966" y="3532"/>
                </a:lnTo>
                <a:lnTo>
                  <a:pt x="10964" y="3530"/>
                </a:lnTo>
                <a:lnTo>
                  <a:pt x="10960" y="3530"/>
                </a:lnTo>
                <a:lnTo>
                  <a:pt x="10958" y="3530"/>
                </a:lnTo>
                <a:lnTo>
                  <a:pt x="10958" y="3528"/>
                </a:lnTo>
                <a:lnTo>
                  <a:pt x="10960" y="3524"/>
                </a:lnTo>
                <a:lnTo>
                  <a:pt x="10964" y="3524"/>
                </a:lnTo>
                <a:lnTo>
                  <a:pt x="10970" y="3524"/>
                </a:lnTo>
                <a:lnTo>
                  <a:pt x="10976" y="3526"/>
                </a:lnTo>
                <a:lnTo>
                  <a:pt x="10978" y="3524"/>
                </a:lnTo>
                <a:lnTo>
                  <a:pt x="10980" y="3522"/>
                </a:lnTo>
                <a:lnTo>
                  <a:pt x="10986" y="3516"/>
                </a:lnTo>
                <a:lnTo>
                  <a:pt x="10994" y="3508"/>
                </a:lnTo>
                <a:lnTo>
                  <a:pt x="11004" y="3504"/>
                </a:lnTo>
                <a:lnTo>
                  <a:pt x="11012" y="3502"/>
                </a:lnTo>
                <a:lnTo>
                  <a:pt x="11018" y="3500"/>
                </a:lnTo>
                <a:lnTo>
                  <a:pt x="11020" y="3498"/>
                </a:lnTo>
                <a:lnTo>
                  <a:pt x="11020" y="3494"/>
                </a:lnTo>
                <a:lnTo>
                  <a:pt x="11018" y="3488"/>
                </a:lnTo>
                <a:lnTo>
                  <a:pt x="11010" y="3478"/>
                </a:lnTo>
                <a:lnTo>
                  <a:pt x="10998" y="3466"/>
                </a:lnTo>
                <a:lnTo>
                  <a:pt x="10988" y="3458"/>
                </a:lnTo>
                <a:lnTo>
                  <a:pt x="10980" y="3454"/>
                </a:lnTo>
                <a:lnTo>
                  <a:pt x="10974" y="3450"/>
                </a:lnTo>
                <a:lnTo>
                  <a:pt x="10974" y="3448"/>
                </a:lnTo>
                <a:lnTo>
                  <a:pt x="10976" y="3446"/>
                </a:lnTo>
                <a:lnTo>
                  <a:pt x="10974" y="3444"/>
                </a:lnTo>
                <a:lnTo>
                  <a:pt x="10970" y="3442"/>
                </a:lnTo>
                <a:lnTo>
                  <a:pt x="10966" y="3440"/>
                </a:lnTo>
                <a:lnTo>
                  <a:pt x="10962" y="3442"/>
                </a:lnTo>
                <a:lnTo>
                  <a:pt x="10956" y="3444"/>
                </a:lnTo>
                <a:lnTo>
                  <a:pt x="10950" y="3446"/>
                </a:lnTo>
                <a:lnTo>
                  <a:pt x="10944" y="3444"/>
                </a:lnTo>
                <a:lnTo>
                  <a:pt x="10940" y="3440"/>
                </a:lnTo>
                <a:lnTo>
                  <a:pt x="10936" y="3436"/>
                </a:lnTo>
                <a:lnTo>
                  <a:pt x="10932" y="3432"/>
                </a:lnTo>
                <a:lnTo>
                  <a:pt x="10932" y="3428"/>
                </a:lnTo>
                <a:lnTo>
                  <a:pt x="10932" y="3424"/>
                </a:lnTo>
                <a:lnTo>
                  <a:pt x="10934" y="3424"/>
                </a:lnTo>
                <a:lnTo>
                  <a:pt x="10936" y="3424"/>
                </a:lnTo>
                <a:lnTo>
                  <a:pt x="10940" y="3430"/>
                </a:lnTo>
                <a:lnTo>
                  <a:pt x="10944" y="3438"/>
                </a:lnTo>
                <a:lnTo>
                  <a:pt x="10948" y="3442"/>
                </a:lnTo>
                <a:lnTo>
                  <a:pt x="10952" y="3442"/>
                </a:lnTo>
                <a:lnTo>
                  <a:pt x="10954" y="3442"/>
                </a:lnTo>
                <a:lnTo>
                  <a:pt x="10960" y="3438"/>
                </a:lnTo>
                <a:lnTo>
                  <a:pt x="10966" y="3436"/>
                </a:lnTo>
                <a:lnTo>
                  <a:pt x="10968" y="3434"/>
                </a:lnTo>
                <a:lnTo>
                  <a:pt x="10972" y="3436"/>
                </a:lnTo>
                <a:lnTo>
                  <a:pt x="10976" y="3438"/>
                </a:lnTo>
                <a:lnTo>
                  <a:pt x="10978" y="3442"/>
                </a:lnTo>
                <a:lnTo>
                  <a:pt x="10980" y="3444"/>
                </a:lnTo>
                <a:lnTo>
                  <a:pt x="10984" y="3448"/>
                </a:lnTo>
                <a:lnTo>
                  <a:pt x="10988" y="3448"/>
                </a:lnTo>
                <a:lnTo>
                  <a:pt x="10992" y="3448"/>
                </a:lnTo>
                <a:lnTo>
                  <a:pt x="10998" y="3450"/>
                </a:lnTo>
                <a:lnTo>
                  <a:pt x="11010" y="3454"/>
                </a:lnTo>
                <a:lnTo>
                  <a:pt x="11016" y="3458"/>
                </a:lnTo>
                <a:lnTo>
                  <a:pt x="11020" y="3458"/>
                </a:lnTo>
                <a:lnTo>
                  <a:pt x="11020" y="3456"/>
                </a:lnTo>
                <a:lnTo>
                  <a:pt x="11020" y="3452"/>
                </a:lnTo>
                <a:lnTo>
                  <a:pt x="11016" y="3444"/>
                </a:lnTo>
                <a:lnTo>
                  <a:pt x="11008" y="3436"/>
                </a:lnTo>
                <a:lnTo>
                  <a:pt x="11002" y="3430"/>
                </a:lnTo>
                <a:lnTo>
                  <a:pt x="11000" y="3424"/>
                </a:lnTo>
                <a:lnTo>
                  <a:pt x="10996" y="3420"/>
                </a:lnTo>
                <a:lnTo>
                  <a:pt x="10988" y="3412"/>
                </a:lnTo>
                <a:lnTo>
                  <a:pt x="10980" y="3406"/>
                </a:lnTo>
                <a:lnTo>
                  <a:pt x="10980" y="3400"/>
                </a:lnTo>
                <a:lnTo>
                  <a:pt x="10978" y="3390"/>
                </a:lnTo>
                <a:lnTo>
                  <a:pt x="10978" y="3384"/>
                </a:lnTo>
                <a:lnTo>
                  <a:pt x="10974" y="3376"/>
                </a:lnTo>
                <a:lnTo>
                  <a:pt x="10970" y="3366"/>
                </a:lnTo>
                <a:lnTo>
                  <a:pt x="10966" y="3356"/>
                </a:lnTo>
                <a:lnTo>
                  <a:pt x="10962" y="3338"/>
                </a:lnTo>
                <a:lnTo>
                  <a:pt x="10958" y="3328"/>
                </a:lnTo>
                <a:lnTo>
                  <a:pt x="10954" y="3320"/>
                </a:lnTo>
                <a:lnTo>
                  <a:pt x="10948" y="3314"/>
                </a:lnTo>
                <a:lnTo>
                  <a:pt x="10940" y="3310"/>
                </a:lnTo>
                <a:lnTo>
                  <a:pt x="10934" y="3308"/>
                </a:lnTo>
                <a:lnTo>
                  <a:pt x="10928" y="3304"/>
                </a:lnTo>
                <a:lnTo>
                  <a:pt x="10924" y="3298"/>
                </a:lnTo>
                <a:lnTo>
                  <a:pt x="10922" y="3294"/>
                </a:lnTo>
                <a:lnTo>
                  <a:pt x="10920" y="3294"/>
                </a:lnTo>
                <a:lnTo>
                  <a:pt x="10914" y="3294"/>
                </a:lnTo>
                <a:lnTo>
                  <a:pt x="10910" y="3294"/>
                </a:lnTo>
                <a:lnTo>
                  <a:pt x="10910" y="3290"/>
                </a:lnTo>
                <a:lnTo>
                  <a:pt x="10912" y="3284"/>
                </a:lnTo>
                <a:lnTo>
                  <a:pt x="10916" y="3276"/>
                </a:lnTo>
                <a:lnTo>
                  <a:pt x="10926" y="3258"/>
                </a:lnTo>
                <a:lnTo>
                  <a:pt x="10932" y="3252"/>
                </a:lnTo>
                <a:lnTo>
                  <a:pt x="10936" y="3248"/>
                </a:lnTo>
                <a:lnTo>
                  <a:pt x="10942" y="3244"/>
                </a:lnTo>
                <a:lnTo>
                  <a:pt x="10944" y="3242"/>
                </a:lnTo>
                <a:lnTo>
                  <a:pt x="10946" y="3238"/>
                </a:lnTo>
                <a:lnTo>
                  <a:pt x="10950" y="3232"/>
                </a:lnTo>
                <a:lnTo>
                  <a:pt x="10952" y="3230"/>
                </a:lnTo>
                <a:lnTo>
                  <a:pt x="10952" y="3228"/>
                </a:lnTo>
                <a:lnTo>
                  <a:pt x="10950" y="3224"/>
                </a:lnTo>
                <a:lnTo>
                  <a:pt x="10948" y="3220"/>
                </a:lnTo>
                <a:lnTo>
                  <a:pt x="10948" y="3218"/>
                </a:lnTo>
                <a:lnTo>
                  <a:pt x="10950" y="3216"/>
                </a:lnTo>
                <a:lnTo>
                  <a:pt x="10952" y="3216"/>
                </a:lnTo>
                <a:lnTo>
                  <a:pt x="10954" y="3216"/>
                </a:lnTo>
                <a:lnTo>
                  <a:pt x="10956" y="3220"/>
                </a:lnTo>
                <a:lnTo>
                  <a:pt x="10956" y="3222"/>
                </a:lnTo>
                <a:lnTo>
                  <a:pt x="10958" y="3224"/>
                </a:lnTo>
                <a:lnTo>
                  <a:pt x="10960" y="3224"/>
                </a:lnTo>
                <a:lnTo>
                  <a:pt x="10966" y="3222"/>
                </a:lnTo>
                <a:lnTo>
                  <a:pt x="10968" y="3220"/>
                </a:lnTo>
                <a:lnTo>
                  <a:pt x="10970" y="3218"/>
                </a:lnTo>
                <a:lnTo>
                  <a:pt x="10972" y="3212"/>
                </a:lnTo>
                <a:lnTo>
                  <a:pt x="10974" y="3208"/>
                </a:lnTo>
                <a:lnTo>
                  <a:pt x="10976" y="3206"/>
                </a:lnTo>
                <a:lnTo>
                  <a:pt x="10978" y="3206"/>
                </a:lnTo>
                <a:lnTo>
                  <a:pt x="10980" y="3206"/>
                </a:lnTo>
                <a:lnTo>
                  <a:pt x="10982" y="3206"/>
                </a:lnTo>
                <a:lnTo>
                  <a:pt x="10984" y="3202"/>
                </a:lnTo>
                <a:lnTo>
                  <a:pt x="10988" y="3196"/>
                </a:lnTo>
                <a:lnTo>
                  <a:pt x="10994" y="3190"/>
                </a:lnTo>
                <a:lnTo>
                  <a:pt x="11002" y="3186"/>
                </a:lnTo>
                <a:lnTo>
                  <a:pt x="11006" y="3186"/>
                </a:lnTo>
                <a:lnTo>
                  <a:pt x="11010" y="3186"/>
                </a:lnTo>
                <a:lnTo>
                  <a:pt x="11016" y="3180"/>
                </a:lnTo>
                <a:lnTo>
                  <a:pt x="11022" y="3176"/>
                </a:lnTo>
                <a:lnTo>
                  <a:pt x="11024" y="3176"/>
                </a:lnTo>
                <a:lnTo>
                  <a:pt x="11026" y="3178"/>
                </a:lnTo>
                <a:lnTo>
                  <a:pt x="11028" y="3176"/>
                </a:lnTo>
                <a:lnTo>
                  <a:pt x="11030" y="3176"/>
                </a:lnTo>
                <a:lnTo>
                  <a:pt x="11032" y="3176"/>
                </a:lnTo>
                <a:lnTo>
                  <a:pt x="11032" y="3180"/>
                </a:lnTo>
                <a:lnTo>
                  <a:pt x="11032" y="3182"/>
                </a:lnTo>
                <a:lnTo>
                  <a:pt x="11034" y="3182"/>
                </a:lnTo>
                <a:lnTo>
                  <a:pt x="11036" y="3182"/>
                </a:lnTo>
                <a:lnTo>
                  <a:pt x="11042" y="3182"/>
                </a:lnTo>
                <a:lnTo>
                  <a:pt x="11046" y="3180"/>
                </a:lnTo>
                <a:lnTo>
                  <a:pt x="11046" y="3178"/>
                </a:lnTo>
                <a:lnTo>
                  <a:pt x="11046" y="3174"/>
                </a:lnTo>
                <a:lnTo>
                  <a:pt x="11044" y="3172"/>
                </a:lnTo>
                <a:lnTo>
                  <a:pt x="11044" y="3168"/>
                </a:lnTo>
                <a:lnTo>
                  <a:pt x="11046" y="3164"/>
                </a:lnTo>
                <a:lnTo>
                  <a:pt x="11050" y="3160"/>
                </a:lnTo>
                <a:lnTo>
                  <a:pt x="11052" y="3156"/>
                </a:lnTo>
                <a:lnTo>
                  <a:pt x="11052" y="3154"/>
                </a:lnTo>
                <a:lnTo>
                  <a:pt x="11046" y="3152"/>
                </a:lnTo>
                <a:lnTo>
                  <a:pt x="11038" y="3148"/>
                </a:lnTo>
                <a:lnTo>
                  <a:pt x="11032" y="3146"/>
                </a:lnTo>
                <a:lnTo>
                  <a:pt x="11028" y="3142"/>
                </a:lnTo>
                <a:lnTo>
                  <a:pt x="11026" y="3144"/>
                </a:lnTo>
                <a:lnTo>
                  <a:pt x="11024" y="3146"/>
                </a:lnTo>
                <a:lnTo>
                  <a:pt x="11020" y="3148"/>
                </a:lnTo>
                <a:lnTo>
                  <a:pt x="11014" y="3148"/>
                </a:lnTo>
                <a:lnTo>
                  <a:pt x="11006" y="3146"/>
                </a:lnTo>
                <a:lnTo>
                  <a:pt x="11002" y="3144"/>
                </a:lnTo>
                <a:lnTo>
                  <a:pt x="11000" y="3142"/>
                </a:lnTo>
                <a:lnTo>
                  <a:pt x="10996" y="3142"/>
                </a:lnTo>
                <a:lnTo>
                  <a:pt x="10992" y="3142"/>
                </a:lnTo>
                <a:lnTo>
                  <a:pt x="10990" y="3140"/>
                </a:lnTo>
                <a:lnTo>
                  <a:pt x="10988" y="3138"/>
                </a:lnTo>
                <a:lnTo>
                  <a:pt x="10984" y="3132"/>
                </a:lnTo>
                <a:lnTo>
                  <a:pt x="10982" y="3130"/>
                </a:lnTo>
                <a:lnTo>
                  <a:pt x="10978" y="3130"/>
                </a:lnTo>
                <a:lnTo>
                  <a:pt x="10968" y="3130"/>
                </a:lnTo>
                <a:lnTo>
                  <a:pt x="10960" y="3134"/>
                </a:lnTo>
                <a:lnTo>
                  <a:pt x="10956" y="3140"/>
                </a:lnTo>
                <a:lnTo>
                  <a:pt x="10950" y="3146"/>
                </a:lnTo>
                <a:lnTo>
                  <a:pt x="10944" y="3150"/>
                </a:lnTo>
                <a:lnTo>
                  <a:pt x="10940" y="3152"/>
                </a:lnTo>
                <a:lnTo>
                  <a:pt x="10938" y="3154"/>
                </a:lnTo>
                <a:lnTo>
                  <a:pt x="10938" y="3156"/>
                </a:lnTo>
                <a:lnTo>
                  <a:pt x="10940" y="3162"/>
                </a:lnTo>
                <a:lnTo>
                  <a:pt x="10938" y="3164"/>
                </a:lnTo>
                <a:lnTo>
                  <a:pt x="10932" y="3166"/>
                </a:lnTo>
                <a:lnTo>
                  <a:pt x="10920" y="3166"/>
                </a:lnTo>
                <a:lnTo>
                  <a:pt x="10914" y="3166"/>
                </a:lnTo>
                <a:lnTo>
                  <a:pt x="10910" y="3164"/>
                </a:lnTo>
                <a:lnTo>
                  <a:pt x="10906" y="3160"/>
                </a:lnTo>
                <a:lnTo>
                  <a:pt x="10904" y="3156"/>
                </a:lnTo>
                <a:lnTo>
                  <a:pt x="10902" y="3144"/>
                </a:lnTo>
                <a:lnTo>
                  <a:pt x="10902" y="3140"/>
                </a:lnTo>
                <a:lnTo>
                  <a:pt x="10906" y="3138"/>
                </a:lnTo>
                <a:lnTo>
                  <a:pt x="10906" y="3134"/>
                </a:lnTo>
                <a:lnTo>
                  <a:pt x="10906" y="3130"/>
                </a:lnTo>
                <a:lnTo>
                  <a:pt x="10904" y="3120"/>
                </a:lnTo>
                <a:lnTo>
                  <a:pt x="10896" y="3112"/>
                </a:lnTo>
                <a:lnTo>
                  <a:pt x="10894" y="3110"/>
                </a:lnTo>
                <a:lnTo>
                  <a:pt x="10890" y="3112"/>
                </a:lnTo>
                <a:lnTo>
                  <a:pt x="10884" y="3114"/>
                </a:lnTo>
                <a:lnTo>
                  <a:pt x="10876" y="3114"/>
                </a:lnTo>
                <a:lnTo>
                  <a:pt x="10868" y="3112"/>
                </a:lnTo>
                <a:lnTo>
                  <a:pt x="10864" y="3110"/>
                </a:lnTo>
                <a:lnTo>
                  <a:pt x="10864" y="3108"/>
                </a:lnTo>
                <a:lnTo>
                  <a:pt x="10860" y="3106"/>
                </a:lnTo>
                <a:lnTo>
                  <a:pt x="10854" y="3102"/>
                </a:lnTo>
                <a:lnTo>
                  <a:pt x="10850" y="3098"/>
                </a:lnTo>
                <a:lnTo>
                  <a:pt x="10846" y="3090"/>
                </a:lnTo>
                <a:lnTo>
                  <a:pt x="10846" y="3080"/>
                </a:lnTo>
                <a:lnTo>
                  <a:pt x="10848" y="3072"/>
                </a:lnTo>
                <a:lnTo>
                  <a:pt x="10850" y="3066"/>
                </a:lnTo>
                <a:lnTo>
                  <a:pt x="10852" y="3062"/>
                </a:lnTo>
                <a:lnTo>
                  <a:pt x="10854" y="3056"/>
                </a:lnTo>
                <a:lnTo>
                  <a:pt x="10858" y="3054"/>
                </a:lnTo>
                <a:lnTo>
                  <a:pt x="10864" y="3054"/>
                </a:lnTo>
                <a:lnTo>
                  <a:pt x="10872" y="3060"/>
                </a:lnTo>
                <a:lnTo>
                  <a:pt x="10874" y="3062"/>
                </a:lnTo>
                <a:lnTo>
                  <a:pt x="10876" y="3064"/>
                </a:lnTo>
                <a:lnTo>
                  <a:pt x="10880" y="3060"/>
                </a:lnTo>
                <a:lnTo>
                  <a:pt x="10886" y="3056"/>
                </a:lnTo>
                <a:lnTo>
                  <a:pt x="10888" y="3056"/>
                </a:lnTo>
                <a:lnTo>
                  <a:pt x="10892" y="3056"/>
                </a:lnTo>
                <a:lnTo>
                  <a:pt x="10900" y="3056"/>
                </a:lnTo>
                <a:lnTo>
                  <a:pt x="10906" y="3052"/>
                </a:lnTo>
                <a:lnTo>
                  <a:pt x="10912" y="3046"/>
                </a:lnTo>
                <a:lnTo>
                  <a:pt x="10914" y="3036"/>
                </a:lnTo>
                <a:lnTo>
                  <a:pt x="10916" y="3030"/>
                </a:lnTo>
                <a:lnTo>
                  <a:pt x="10920" y="3024"/>
                </a:lnTo>
                <a:lnTo>
                  <a:pt x="10932" y="3014"/>
                </a:lnTo>
                <a:lnTo>
                  <a:pt x="10948" y="3006"/>
                </a:lnTo>
                <a:lnTo>
                  <a:pt x="10958" y="3000"/>
                </a:lnTo>
                <a:lnTo>
                  <a:pt x="10964" y="2998"/>
                </a:lnTo>
                <a:lnTo>
                  <a:pt x="10966" y="2992"/>
                </a:lnTo>
                <a:lnTo>
                  <a:pt x="10970" y="2986"/>
                </a:lnTo>
                <a:lnTo>
                  <a:pt x="10976" y="2978"/>
                </a:lnTo>
                <a:lnTo>
                  <a:pt x="10982" y="2970"/>
                </a:lnTo>
                <a:lnTo>
                  <a:pt x="10984" y="2966"/>
                </a:lnTo>
                <a:lnTo>
                  <a:pt x="10984" y="2964"/>
                </a:lnTo>
                <a:lnTo>
                  <a:pt x="10988" y="2960"/>
                </a:lnTo>
                <a:lnTo>
                  <a:pt x="10992" y="2958"/>
                </a:lnTo>
                <a:lnTo>
                  <a:pt x="10996" y="2958"/>
                </a:lnTo>
                <a:lnTo>
                  <a:pt x="11002" y="2960"/>
                </a:lnTo>
                <a:lnTo>
                  <a:pt x="11008" y="2962"/>
                </a:lnTo>
                <a:lnTo>
                  <a:pt x="11010" y="2962"/>
                </a:lnTo>
                <a:lnTo>
                  <a:pt x="11012" y="2960"/>
                </a:lnTo>
                <a:lnTo>
                  <a:pt x="11016" y="2958"/>
                </a:lnTo>
                <a:lnTo>
                  <a:pt x="11018" y="2960"/>
                </a:lnTo>
                <a:lnTo>
                  <a:pt x="11020" y="2964"/>
                </a:lnTo>
                <a:lnTo>
                  <a:pt x="11026" y="2970"/>
                </a:lnTo>
                <a:lnTo>
                  <a:pt x="11032" y="2976"/>
                </a:lnTo>
                <a:lnTo>
                  <a:pt x="11034" y="2982"/>
                </a:lnTo>
                <a:lnTo>
                  <a:pt x="11032" y="2988"/>
                </a:lnTo>
                <a:lnTo>
                  <a:pt x="11026" y="3000"/>
                </a:lnTo>
                <a:lnTo>
                  <a:pt x="11022" y="3006"/>
                </a:lnTo>
                <a:lnTo>
                  <a:pt x="11016" y="3010"/>
                </a:lnTo>
                <a:lnTo>
                  <a:pt x="11008" y="3016"/>
                </a:lnTo>
                <a:lnTo>
                  <a:pt x="11004" y="3020"/>
                </a:lnTo>
                <a:lnTo>
                  <a:pt x="11002" y="3022"/>
                </a:lnTo>
                <a:lnTo>
                  <a:pt x="11004" y="3024"/>
                </a:lnTo>
                <a:lnTo>
                  <a:pt x="11004" y="3026"/>
                </a:lnTo>
                <a:lnTo>
                  <a:pt x="11002" y="3028"/>
                </a:lnTo>
                <a:lnTo>
                  <a:pt x="10998" y="3032"/>
                </a:lnTo>
                <a:lnTo>
                  <a:pt x="10994" y="3034"/>
                </a:lnTo>
                <a:lnTo>
                  <a:pt x="10992" y="3036"/>
                </a:lnTo>
                <a:lnTo>
                  <a:pt x="10994" y="3036"/>
                </a:lnTo>
                <a:lnTo>
                  <a:pt x="11000" y="3038"/>
                </a:lnTo>
                <a:lnTo>
                  <a:pt x="11004" y="3044"/>
                </a:lnTo>
                <a:lnTo>
                  <a:pt x="11010" y="3050"/>
                </a:lnTo>
                <a:lnTo>
                  <a:pt x="11010" y="3054"/>
                </a:lnTo>
                <a:lnTo>
                  <a:pt x="11010" y="3058"/>
                </a:lnTo>
                <a:lnTo>
                  <a:pt x="11008" y="3062"/>
                </a:lnTo>
                <a:lnTo>
                  <a:pt x="11004" y="3062"/>
                </a:lnTo>
                <a:lnTo>
                  <a:pt x="11000" y="3060"/>
                </a:lnTo>
                <a:lnTo>
                  <a:pt x="10998" y="3062"/>
                </a:lnTo>
                <a:lnTo>
                  <a:pt x="10996" y="3064"/>
                </a:lnTo>
                <a:lnTo>
                  <a:pt x="10994" y="3068"/>
                </a:lnTo>
                <a:lnTo>
                  <a:pt x="10992" y="3068"/>
                </a:lnTo>
                <a:lnTo>
                  <a:pt x="10990" y="3068"/>
                </a:lnTo>
                <a:lnTo>
                  <a:pt x="10988" y="3074"/>
                </a:lnTo>
                <a:lnTo>
                  <a:pt x="10988" y="3078"/>
                </a:lnTo>
                <a:lnTo>
                  <a:pt x="10990" y="3080"/>
                </a:lnTo>
                <a:lnTo>
                  <a:pt x="10992" y="3082"/>
                </a:lnTo>
                <a:lnTo>
                  <a:pt x="10994" y="3080"/>
                </a:lnTo>
                <a:lnTo>
                  <a:pt x="11000" y="3076"/>
                </a:lnTo>
                <a:lnTo>
                  <a:pt x="11008" y="3074"/>
                </a:lnTo>
                <a:lnTo>
                  <a:pt x="11014" y="3072"/>
                </a:lnTo>
                <a:lnTo>
                  <a:pt x="11014" y="3070"/>
                </a:lnTo>
                <a:lnTo>
                  <a:pt x="11012" y="3068"/>
                </a:lnTo>
                <a:lnTo>
                  <a:pt x="11012" y="3066"/>
                </a:lnTo>
                <a:lnTo>
                  <a:pt x="11016" y="3066"/>
                </a:lnTo>
                <a:lnTo>
                  <a:pt x="11020" y="3066"/>
                </a:lnTo>
                <a:lnTo>
                  <a:pt x="11026" y="3064"/>
                </a:lnTo>
                <a:lnTo>
                  <a:pt x="11030" y="3056"/>
                </a:lnTo>
                <a:lnTo>
                  <a:pt x="11036" y="3048"/>
                </a:lnTo>
                <a:lnTo>
                  <a:pt x="11040" y="3042"/>
                </a:lnTo>
                <a:lnTo>
                  <a:pt x="11044" y="3040"/>
                </a:lnTo>
                <a:lnTo>
                  <a:pt x="11050" y="3036"/>
                </a:lnTo>
                <a:lnTo>
                  <a:pt x="11054" y="3032"/>
                </a:lnTo>
                <a:lnTo>
                  <a:pt x="11056" y="3032"/>
                </a:lnTo>
                <a:lnTo>
                  <a:pt x="11064" y="3030"/>
                </a:lnTo>
                <a:lnTo>
                  <a:pt x="11072" y="3028"/>
                </a:lnTo>
                <a:lnTo>
                  <a:pt x="11074" y="3028"/>
                </a:lnTo>
                <a:lnTo>
                  <a:pt x="11076" y="3024"/>
                </a:lnTo>
                <a:lnTo>
                  <a:pt x="11080" y="3020"/>
                </a:lnTo>
                <a:lnTo>
                  <a:pt x="11082" y="3022"/>
                </a:lnTo>
                <a:lnTo>
                  <a:pt x="11086" y="3022"/>
                </a:lnTo>
                <a:lnTo>
                  <a:pt x="11088" y="3020"/>
                </a:lnTo>
                <a:lnTo>
                  <a:pt x="11090" y="3018"/>
                </a:lnTo>
                <a:lnTo>
                  <a:pt x="11094" y="3018"/>
                </a:lnTo>
                <a:lnTo>
                  <a:pt x="11100" y="3018"/>
                </a:lnTo>
                <a:lnTo>
                  <a:pt x="11110" y="3018"/>
                </a:lnTo>
                <a:lnTo>
                  <a:pt x="11114" y="3014"/>
                </a:lnTo>
                <a:lnTo>
                  <a:pt x="11120" y="3010"/>
                </a:lnTo>
                <a:lnTo>
                  <a:pt x="11120" y="3008"/>
                </a:lnTo>
                <a:lnTo>
                  <a:pt x="11120" y="3010"/>
                </a:lnTo>
                <a:lnTo>
                  <a:pt x="11122" y="3018"/>
                </a:lnTo>
                <a:lnTo>
                  <a:pt x="11126" y="3024"/>
                </a:lnTo>
                <a:lnTo>
                  <a:pt x="11130" y="3028"/>
                </a:lnTo>
                <a:lnTo>
                  <a:pt x="11132" y="3028"/>
                </a:lnTo>
                <a:lnTo>
                  <a:pt x="11136" y="3028"/>
                </a:lnTo>
                <a:lnTo>
                  <a:pt x="11138" y="3026"/>
                </a:lnTo>
                <a:lnTo>
                  <a:pt x="11142" y="3026"/>
                </a:lnTo>
                <a:lnTo>
                  <a:pt x="11152" y="3032"/>
                </a:lnTo>
                <a:lnTo>
                  <a:pt x="11156" y="3036"/>
                </a:lnTo>
                <a:lnTo>
                  <a:pt x="11160" y="3040"/>
                </a:lnTo>
                <a:lnTo>
                  <a:pt x="11162" y="3044"/>
                </a:lnTo>
                <a:lnTo>
                  <a:pt x="11160" y="3050"/>
                </a:lnTo>
                <a:lnTo>
                  <a:pt x="11152" y="3068"/>
                </a:lnTo>
                <a:lnTo>
                  <a:pt x="11150" y="3074"/>
                </a:lnTo>
                <a:lnTo>
                  <a:pt x="11150" y="3078"/>
                </a:lnTo>
                <a:lnTo>
                  <a:pt x="11152" y="3080"/>
                </a:lnTo>
                <a:lnTo>
                  <a:pt x="11154" y="3084"/>
                </a:lnTo>
                <a:lnTo>
                  <a:pt x="11150" y="3086"/>
                </a:lnTo>
                <a:lnTo>
                  <a:pt x="11146" y="3090"/>
                </a:lnTo>
                <a:lnTo>
                  <a:pt x="11142" y="3100"/>
                </a:lnTo>
                <a:lnTo>
                  <a:pt x="11140" y="3104"/>
                </a:lnTo>
                <a:lnTo>
                  <a:pt x="11136" y="3108"/>
                </a:lnTo>
                <a:lnTo>
                  <a:pt x="11132" y="3112"/>
                </a:lnTo>
                <a:lnTo>
                  <a:pt x="11130" y="3114"/>
                </a:lnTo>
                <a:lnTo>
                  <a:pt x="11132" y="3114"/>
                </a:lnTo>
                <a:lnTo>
                  <a:pt x="11140" y="3116"/>
                </a:lnTo>
                <a:lnTo>
                  <a:pt x="11146" y="3116"/>
                </a:lnTo>
                <a:lnTo>
                  <a:pt x="11148" y="3118"/>
                </a:lnTo>
                <a:lnTo>
                  <a:pt x="11148" y="3120"/>
                </a:lnTo>
                <a:lnTo>
                  <a:pt x="11146" y="3122"/>
                </a:lnTo>
                <a:lnTo>
                  <a:pt x="11144" y="3124"/>
                </a:lnTo>
                <a:lnTo>
                  <a:pt x="11144" y="3126"/>
                </a:lnTo>
                <a:lnTo>
                  <a:pt x="11150" y="3126"/>
                </a:lnTo>
                <a:lnTo>
                  <a:pt x="11156" y="3128"/>
                </a:lnTo>
                <a:lnTo>
                  <a:pt x="11158" y="3130"/>
                </a:lnTo>
                <a:lnTo>
                  <a:pt x="11160" y="3132"/>
                </a:lnTo>
                <a:lnTo>
                  <a:pt x="11158" y="3134"/>
                </a:lnTo>
                <a:lnTo>
                  <a:pt x="11158" y="3136"/>
                </a:lnTo>
                <a:lnTo>
                  <a:pt x="11164" y="3136"/>
                </a:lnTo>
                <a:lnTo>
                  <a:pt x="11166" y="3132"/>
                </a:lnTo>
                <a:lnTo>
                  <a:pt x="11168" y="3130"/>
                </a:lnTo>
                <a:lnTo>
                  <a:pt x="11170" y="3124"/>
                </a:lnTo>
                <a:lnTo>
                  <a:pt x="11172" y="3122"/>
                </a:lnTo>
                <a:lnTo>
                  <a:pt x="11174" y="3122"/>
                </a:lnTo>
                <a:lnTo>
                  <a:pt x="11180" y="3124"/>
                </a:lnTo>
                <a:lnTo>
                  <a:pt x="11190" y="3134"/>
                </a:lnTo>
                <a:lnTo>
                  <a:pt x="11190" y="3132"/>
                </a:lnTo>
                <a:lnTo>
                  <a:pt x="11192" y="3128"/>
                </a:lnTo>
                <a:lnTo>
                  <a:pt x="11194" y="3126"/>
                </a:lnTo>
                <a:lnTo>
                  <a:pt x="11196" y="3126"/>
                </a:lnTo>
                <a:lnTo>
                  <a:pt x="11200" y="3128"/>
                </a:lnTo>
                <a:lnTo>
                  <a:pt x="11206" y="3128"/>
                </a:lnTo>
                <a:lnTo>
                  <a:pt x="11214" y="3128"/>
                </a:lnTo>
                <a:lnTo>
                  <a:pt x="11214" y="3134"/>
                </a:lnTo>
                <a:lnTo>
                  <a:pt x="11212" y="3134"/>
                </a:lnTo>
                <a:lnTo>
                  <a:pt x="11210" y="3134"/>
                </a:lnTo>
                <a:lnTo>
                  <a:pt x="11208" y="3136"/>
                </a:lnTo>
                <a:lnTo>
                  <a:pt x="11210" y="3142"/>
                </a:lnTo>
                <a:lnTo>
                  <a:pt x="11212" y="3148"/>
                </a:lnTo>
                <a:lnTo>
                  <a:pt x="11214" y="3154"/>
                </a:lnTo>
                <a:lnTo>
                  <a:pt x="11214" y="3156"/>
                </a:lnTo>
                <a:lnTo>
                  <a:pt x="11214" y="3160"/>
                </a:lnTo>
                <a:lnTo>
                  <a:pt x="11212" y="3162"/>
                </a:lnTo>
                <a:lnTo>
                  <a:pt x="11212" y="3164"/>
                </a:lnTo>
                <a:lnTo>
                  <a:pt x="11216" y="3168"/>
                </a:lnTo>
                <a:lnTo>
                  <a:pt x="11220" y="3174"/>
                </a:lnTo>
                <a:lnTo>
                  <a:pt x="11222" y="3176"/>
                </a:lnTo>
                <a:lnTo>
                  <a:pt x="11222" y="3178"/>
                </a:lnTo>
                <a:lnTo>
                  <a:pt x="11220" y="3182"/>
                </a:lnTo>
                <a:lnTo>
                  <a:pt x="11220" y="3180"/>
                </a:lnTo>
                <a:lnTo>
                  <a:pt x="11216" y="3176"/>
                </a:lnTo>
                <a:lnTo>
                  <a:pt x="11214" y="3174"/>
                </a:lnTo>
                <a:lnTo>
                  <a:pt x="11210" y="3172"/>
                </a:lnTo>
                <a:lnTo>
                  <a:pt x="11200" y="3172"/>
                </a:lnTo>
                <a:lnTo>
                  <a:pt x="11198" y="3174"/>
                </a:lnTo>
                <a:lnTo>
                  <a:pt x="11200" y="3176"/>
                </a:lnTo>
                <a:lnTo>
                  <a:pt x="11200" y="3180"/>
                </a:lnTo>
                <a:lnTo>
                  <a:pt x="11198" y="3182"/>
                </a:lnTo>
                <a:lnTo>
                  <a:pt x="11196" y="3180"/>
                </a:lnTo>
                <a:lnTo>
                  <a:pt x="11194" y="3180"/>
                </a:lnTo>
                <a:lnTo>
                  <a:pt x="11192" y="3182"/>
                </a:lnTo>
                <a:lnTo>
                  <a:pt x="11190" y="3188"/>
                </a:lnTo>
                <a:lnTo>
                  <a:pt x="11192" y="3192"/>
                </a:lnTo>
                <a:lnTo>
                  <a:pt x="11198" y="3192"/>
                </a:lnTo>
                <a:lnTo>
                  <a:pt x="11200" y="3192"/>
                </a:lnTo>
                <a:lnTo>
                  <a:pt x="11204" y="3192"/>
                </a:lnTo>
                <a:lnTo>
                  <a:pt x="11206" y="3196"/>
                </a:lnTo>
                <a:lnTo>
                  <a:pt x="11206" y="3212"/>
                </a:lnTo>
                <a:lnTo>
                  <a:pt x="11206" y="3218"/>
                </a:lnTo>
                <a:lnTo>
                  <a:pt x="11208" y="3222"/>
                </a:lnTo>
                <a:lnTo>
                  <a:pt x="11212" y="3226"/>
                </a:lnTo>
                <a:lnTo>
                  <a:pt x="11212" y="3228"/>
                </a:lnTo>
                <a:lnTo>
                  <a:pt x="11212" y="3230"/>
                </a:lnTo>
                <a:lnTo>
                  <a:pt x="11212" y="3232"/>
                </a:lnTo>
                <a:lnTo>
                  <a:pt x="11216" y="3238"/>
                </a:lnTo>
                <a:lnTo>
                  <a:pt x="11212" y="3240"/>
                </a:lnTo>
                <a:lnTo>
                  <a:pt x="11208" y="3244"/>
                </a:lnTo>
                <a:lnTo>
                  <a:pt x="11204" y="3252"/>
                </a:lnTo>
                <a:lnTo>
                  <a:pt x="11198" y="3270"/>
                </a:lnTo>
                <a:lnTo>
                  <a:pt x="11196" y="3274"/>
                </a:lnTo>
                <a:lnTo>
                  <a:pt x="11196" y="3278"/>
                </a:lnTo>
                <a:lnTo>
                  <a:pt x="11198" y="3280"/>
                </a:lnTo>
                <a:lnTo>
                  <a:pt x="11200" y="3284"/>
                </a:lnTo>
                <a:lnTo>
                  <a:pt x="11200" y="3288"/>
                </a:lnTo>
                <a:lnTo>
                  <a:pt x="11202" y="3292"/>
                </a:lnTo>
                <a:lnTo>
                  <a:pt x="11202" y="3294"/>
                </a:lnTo>
                <a:lnTo>
                  <a:pt x="11200" y="3296"/>
                </a:lnTo>
                <a:lnTo>
                  <a:pt x="11196" y="3296"/>
                </a:lnTo>
                <a:lnTo>
                  <a:pt x="11196" y="3298"/>
                </a:lnTo>
                <a:lnTo>
                  <a:pt x="11198" y="3304"/>
                </a:lnTo>
                <a:lnTo>
                  <a:pt x="11200" y="3304"/>
                </a:lnTo>
                <a:lnTo>
                  <a:pt x="11204" y="3304"/>
                </a:lnTo>
                <a:lnTo>
                  <a:pt x="11204" y="3308"/>
                </a:lnTo>
                <a:lnTo>
                  <a:pt x="11206" y="3314"/>
                </a:lnTo>
                <a:lnTo>
                  <a:pt x="11206" y="3318"/>
                </a:lnTo>
                <a:lnTo>
                  <a:pt x="11210" y="3316"/>
                </a:lnTo>
                <a:lnTo>
                  <a:pt x="11214" y="3310"/>
                </a:lnTo>
                <a:lnTo>
                  <a:pt x="11218" y="3304"/>
                </a:lnTo>
                <a:lnTo>
                  <a:pt x="11218" y="3306"/>
                </a:lnTo>
                <a:lnTo>
                  <a:pt x="11218" y="3310"/>
                </a:lnTo>
                <a:lnTo>
                  <a:pt x="11220" y="3312"/>
                </a:lnTo>
                <a:lnTo>
                  <a:pt x="11222" y="3310"/>
                </a:lnTo>
                <a:lnTo>
                  <a:pt x="11224" y="3306"/>
                </a:lnTo>
                <a:lnTo>
                  <a:pt x="11226" y="3302"/>
                </a:lnTo>
                <a:lnTo>
                  <a:pt x="11230" y="3298"/>
                </a:lnTo>
                <a:lnTo>
                  <a:pt x="11234" y="3294"/>
                </a:lnTo>
                <a:lnTo>
                  <a:pt x="11238" y="3294"/>
                </a:lnTo>
                <a:lnTo>
                  <a:pt x="11238" y="3296"/>
                </a:lnTo>
                <a:lnTo>
                  <a:pt x="11234" y="3300"/>
                </a:lnTo>
                <a:lnTo>
                  <a:pt x="11232" y="3304"/>
                </a:lnTo>
                <a:lnTo>
                  <a:pt x="11234" y="3308"/>
                </a:lnTo>
                <a:lnTo>
                  <a:pt x="11238" y="3310"/>
                </a:lnTo>
                <a:lnTo>
                  <a:pt x="11242" y="3308"/>
                </a:lnTo>
                <a:lnTo>
                  <a:pt x="11244" y="3306"/>
                </a:lnTo>
                <a:lnTo>
                  <a:pt x="11246" y="3302"/>
                </a:lnTo>
                <a:lnTo>
                  <a:pt x="11244" y="3296"/>
                </a:lnTo>
                <a:lnTo>
                  <a:pt x="11242" y="3292"/>
                </a:lnTo>
                <a:lnTo>
                  <a:pt x="11244" y="3290"/>
                </a:lnTo>
                <a:lnTo>
                  <a:pt x="11246" y="3290"/>
                </a:lnTo>
                <a:lnTo>
                  <a:pt x="11248" y="3294"/>
                </a:lnTo>
                <a:lnTo>
                  <a:pt x="11250" y="3300"/>
                </a:lnTo>
                <a:lnTo>
                  <a:pt x="11254" y="3296"/>
                </a:lnTo>
                <a:lnTo>
                  <a:pt x="11256" y="3294"/>
                </a:lnTo>
                <a:lnTo>
                  <a:pt x="11256" y="3292"/>
                </a:lnTo>
                <a:lnTo>
                  <a:pt x="11252" y="3288"/>
                </a:lnTo>
                <a:lnTo>
                  <a:pt x="11250" y="3286"/>
                </a:lnTo>
                <a:lnTo>
                  <a:pt x="11254" y="3284"/>
                </a:lnTo>
                <a:lnTo>
                  <a:pt x="11264" y="3284"/>
                </a:lnTo>
                <a:lnTo>
                  <a:pt x="11272" y="3286"/>
                </a:lnTo>
                <a:lnTo>
                  <a:pt x="11278" y="3288"/>
                </a:lnTo>
                <a:lnTo>
                  <a:pt x="11282" y="3288"/>
                </a:lnTo>
                <a:lnTo>
                  <a:pt x="11284" y="3286"/>
                </a:lnTo>
                <a:lnTo>
                  <a:pt x="11284" y="3284"/>
                </a:lnTo>
                <a:lnTo>
                  <a:pt x="11284" y="3280"/>
                </a:lnTo>
                <a:lnTo>
                  <a:pt x="11288" y="3278"/>
                </a:lnTo>
                <a:lnTo>
                  <a:pt x="11296" y="3276"/>
                </a:lnTo>
                <a:lnTo>
                  <a:pt x="11302" y="3276"/>
                </a:lnTo>
                <a:lnTo>
                  <a:pt x="11306" y="3278"/>
                </a:lnTo>
                <a:lnTo>
                  <a:pt x="11310" y="3276"/>
                </a:lnTo>
                <a:lnTo>
                  <a:pt x="11316" y="3268"/>
                </a:lnTo>
                <a:lnTo>
                  <a:pt x="11322" y="3256"/>
                </a:lnTo>
                <a:lnTo>
                  <a:pt x="11326" y="3244"/>
                </a:lnTo>
                <a:lnTo>
                  <a:pt x="11328" y="3232"/>
                </a:lnTo>
                <a:lnTo>
                  <a:pt x="11328" y="3226"/>
                </a:lnTo>
                <a:lnTo>
                  <a:pt x="11326" y="3226"/>
                </a:lnTo>
                <a:lnTo>
                  <a:pt x="11322" y="3226"/>
                </a:lnTo>
                <a:lnTo>
                  <a:pt x="11322" y="3218"/>
                </a:lnTo>
                <a:lnTo>
                  <a:pt x="11322" y="3208"/>
                </a:lnTo>
                <a:lnTo>
                  <a:pt x="11324" y="3200"/>
                </a:lnTo>
                <a:lnTo>
                  <a:pt x="11324" y="3192"/>
                </a:lnTo>
                <a:lnTo>
                  <a:pt x="11324" y="3180"/>
                </a:lnTo>
                <a:lnTo>
                  <a:pt x="11320" y="3164"/>
                </a:lnTo>
                <a:lnTo>
                  <a:pt x="11314" y="3148"/>
                </a:lnTo>
                <a:lnTo>
                  <a:pt x="11306" y="3134"/>
                </a:lnTo>
                <a:lnTo>
                  <a:pt x="11298" y="3122"/>
                </a:lnTo>
                <a:lnTo>
                  <a:pt x="11292" y="3110"/>
                </a:lnTo>
                <a:lnTo>
                  <a:pt x="11286" y="3100"/>
                </a:lnTo>
                <a:lnTo>
                  <a:pt x="11280" y="3086"/>
                </a:lnTo>
                <a:lnTo>
                  <a:pt x="11278" y="3080"/>
                </a:lnTo>
                <a:lnTo>
                  <a:pt x="11274" y="3078"/>
                </a:lnTo>
                <a:lnTo>
                  <a:pt x="11270" y="3074"/>
                </a:lnTo>
                <a:lnTo>
                  <a:pt x="11262" y="3066"/>
                </a:lnTo>
                <a:lnTo>
                  <a:pt x="11258" y="3060"/>
                </a:lnTo>
                <a:lnTo>
                  <a:pt x="11254" y="3058"/>
                </a:lnTo>
                <a:lnTo>
                  <a:pt x="11248" y="3056"/>
                </a:lnTo>
                <a:lnTo>
                  <a:pt x="11244" y="3054"/>
                </a:lnTo>
                <a:lnTo>
                  <a:pt x="11242" y="3050"/>
                </a:lnTo>
                <a:lnTo>
                  <a:pt x="11242" y="3048"/>
                </a:lnTo>
                <a:lnTo>
                  <a:pt x="11246" y="3048"/>
                </a:lnTo>
                <a:lnTo>
                  <a:pt x="11248" y="3046"/>
                </a:lnTo>
                <a:lnTo>
                  <a:pt x="11248" y="3038"/>
                </a:lnTo>
                <a:lnTo>
                  <a:pt x="11246" y="3030"/>
                </a:lnTo>
                <a:lnTo>
                  <a:pt x="11248" y="3026"/>
                </a:lnTo>
                <a:lnTo>
                  <a:pt x="11248" y="3022"/>
                </a:lnTo>
                <a:lnTo>
                  <a:pt x="11250" y="3020"/>
                </a:lnTo>
                <a:lnTo>
                  <a:pt x="11256" y="3018"/>
                </a:lnTo>
                <a:lnTo>
                  <a:pt x="11260" y="3016"/>
                </a:lnTo>
                <a:lnTo>
                  <a:pt x="11262" y="3012"/>
                </a:lnTo>
                <a:lnTo>
                  <a:pt x="11266" y="3008"/>
                </a:lnTo>
                <a:lnTo>
                  <a:pt x="11268" y="3008"/>
                </a:lnTo>
                <a:lnTo>
                  <a:pt x="11272" y="3008"/>
                </a:lnTo>
                <a:lnTo>
                  <a:pt x="11276" y="3010"/>
                </a:lnTo>
                <a:lnTo>
                  <a:pt x="11280" y="3008"/>
                </a:lnTo>
                <a:lnTo>
                  <a:pt x="11284" y="3006"/>
                </a:lnTo>
                <a:lnTo>
                  <a:pt x="11290" y="3000"/>
                </a:lnTo>
                <a:lnTo>
                  <a:pt x="11314" y="2976"/>
                </a:lnTo>
                <a:lnTo>
                  <a:pt x="11322" y="2968"/>
                </a:lnTo>
                <a:lnTo>
                  <a:pt x="11330" y="2964"/>
                </a:lnTo>
                <a:lnTo>
                  <a:pt x="11334" y="2964"/>
                </a:lnTo>
                <a:lnTo>
                  <a:pt x="11334" y="2960"/>
                </a:lnTo>
                <a:lnTo>
                  <a:pt x="11336" y="2954"/>
                </a:lnTo>
                <a:lnTo>
                  <a:pt x="11336" y="2944"/>
                </a:lnTo>
                <a:lnTo>
                  <a:pt x="11336" y="2938"/>
                </a:lnTo>
                <a:lnTo>
                  <a:pt x="11338" y="2934"/>
                </a:lnTo>
                <a:lnTo>
                  <a:pt x="11336" y="2932"/>
                </a:lnTo>
                <a:lnTo>
                  <a:pt x="11334" y="2928"/>
                </a:lnTo>
                <a:lnTo>
                  <a:pt x="11334" y="2926"/>
                </a:lnTo>
                <a:lnTo>
                  <a:pt x="11334" y="2924"/>
                </a:lnTo>
                <a:lnTo>
                  <a:pt x="11338" y="2914"/>
                </a:lnTo>
                <a:lnTo>
                  <a:pt x="11352" y="2894"/>
                </a:lnTo>
                <a:lnTo>
                  <a:pt x="11362" y="2884"/>
                </a:lnTo>
                <a:lnTo>
                  <a:pt x="11366" y="2882"/>
                </a:lnTo>
                <a:lnTo>
                  <a:pt x="11368" y="2882"/>
                </a:lnTo>
                <a:lnTo>
                  <a:pt x="11372" y="2884"/>
                </a:lnTo>
                <a:lnTo>
                  <a:pt x="11376" y="2882"/>
                </a:lnTo>
                <a:lnTo>
                  <a:pt x="11380" y="2878"/>
                </a:lnTo>
                <a:lnTo>
                  <a:pt x="11382" y="2872"/>
                </a:lnTo>
                <a:lnTo>
                  <a:pt x="11380" y="2866"/>
                </a:lnTo>
                <a:lnTo>
                  <a:pt x="11380" y="2862"/>
                </a:lnTo>
                <a:lnTo>
                  <a:pt x="11386" y="2864"/>
                </a:lnTo>
                <a:lnTo>
                  <a:pt x="11396" y="2864"/>
                </a:lnTo>
                <a:lnTo>
                  <a:pt x="11398" y="2862"/>
                </a:lnTo>
                <a:lnTo>
                  <a:pt x="11402" y="2858"/>
                </a:lnTo>
                <a:lnTo>
                  <a:pt x="11408" y="2848"/>
                </a:lnTo>
                <a:lnTo>
                  <a:pt x="11412" y="2840"/>
                </a:lnTo>
                <a:lnTo>
                  <a:pt x="11414" y="2832"/>
                </a:lnTo>
                <a:lnTo>
                  <a:pt x="11414" y="2828"/>
                </a:lnTo>
                <a:lnTo>
                  <a:pt x="11416" y="2826"/>
                </a:lnTo>
                <a:lnTo>
                  <a:pt x="11420" y="2826"/>
                </a:lnTo>
                <a:lnTo>
                  <a:pt x="11424" y="2826"/>
                </a:lnTo>
                <a:lnTo>
                  <a:pt x="11424" y="2828"/>
                </a:lnTo>
                <a:lnTo>
                  <a:pt x="11424" y="2834"/>
                </a:lnTo>
                <a:lnTo>
                  <a:pt x="11422" y="2836"/>
                </a:lnTo>
                <a:lnTo>
                  <a:pt x="11424" y="2838"/>
                </a:lnTo>
                <a:lnTo>
                  <a:pt x="11426" y="2838"/>
                </a:lnTo>
                <a:lnTo>
                  <a:pt x="11430" y="2834"/>
                </a:lnTo>
                <a:lnTo>
                  <a:pt x="11436" y="2832"/>
                </a:lnTo>
                <a:lnTo>
                  <a:pt x="11438" y="2832"/>
                </a:lnTo>
                <a:lnTo>
                  <a:pt x="11440" y="2834"/>
                </a:lnTo>
                <a:lnTo>
                  <a:pt x="11440" y="2836"/>
                </a:lnTo>
                <a:lnTo>
                  <a:pt x="11440" y="2844"/>
                </a:lnTo>
                <a:lnTo>
                  <a:pt x="11442" y="2848"/>
                </a:lnTo>
                <a:lnTo>
                  <a:pt x="11444" y="2850"/>
                </a:lnTo>
                <a:lnTo>
                  <a:pt x="11458" y="2854"/>
                </a:lnTo>
                <a:lnTo>
                  <a:pt x="11468" y="2860"/>
                </a:lnTo>
                <a:lnTo>
                  <a:pt x="11474" y="2860"/>
                </a:lnTo>
                <a:lnTo>
                  <a:pt x="11478" y="2858"/>
                </a:lnTo>
                <a:lnTo>
                  <a:pt x="11486" y="2854"/>
                </a:lnTo>
                <a:lnTo>
                  <a:pt x="11496" y="2852"/>
                </a:lnTo>
                <a:lnTo>
                  <a:pt x="11506" y="2848"/>
                </a:lnTo>
                <a:lnTo>
                  <a:pt x="11512" y="2844"/>
                </a:lnTo>
                <a:lnTo>
                  <a:pt x="11520" y="2836"/>
                </a:lnTo>
                <a:lnTo>
                  <a:pt x="11536" y="2826"/>
                </a:lnTo>
                <a:lnTo>
                  <a:pt x="11546" y="2820"/>
                </a:lnTo>
                <a:lnTo>
                  <a:pt x="11554" y="2810"/>
                </a:lnTo>
                <a:lnTo>
                  <a:pt x="11574" y="2784"/>
                </a:lnTo>
                <a:lnTo>
                  <a:pt x="11600" y="2748"/>
                </a:lnTo>
                <a:lnTo>
                  <a:pt x="11616" y="2728"/>
                </a:lnTo>
                <a:lnTo>
                  <a:pt x="11638" y="2708"/>
                </a:lnTo>
                <a:lnTo>
                  <a:pt x="11656" y="2686"/>
                </a:lnTo>
                <a:lnTo>
                  <a:pt x="11668" y="2668"/>
                </a:lnTo>
                <a:lnTo>
                  <a:pt x="11678" y="2652"/>
                </a:lnTo>
                <a:lnTo>
                  <a:pt x="11684" y="2638"/>
                </a:lnTo>
                <a:lnTo>
                  <a:pt x="11692" y="2616"/>
                </a:lnTo>
                <a:lnTo>
                  <a:pt x="11696" y="2608"/>
                </a:lnTo>
                <a:lnTo>
                  <a:pt x="11704" y="2600"/>
                </a:lnTo>
                <a:lnTo>
                  <a:pt x="11712" y="2592"/>
                </a:lnTo>
                <a:lnTo>
                  <a:pt x="11716" y="2586"/>
                </a:lnTo>
                <a:lnTo>
                  <a:pt x="11720" y="2576"/>
                </a:lnTo>
                <a:lnTo>
                  <a:pt x="11722" y="2572"/>
                </a:lnTo>
                <a:lnTo>
                  <a:pt x="11726" y="2564"/>
                </a:lnTo>
                <a:lnTo>
                  <a:pt x="11732" y="2556"/>
                </a:lnTo>
                <a:lnTo>
                  <a:pt x="11742" y="2546"/>
                </a:lnTo>
                <a:lnTo>
                  <a:pt x="11748" y="2540"/>
                </a:lnTo>
                <a:lnTo>
                  <a:pt x="11754" y="2532"/>
                </a:lnTo>
                <a:lnTo>
                  <a:pt x="11762" y="2516"/>
                </a:lnTo>
                <a:lnTo>
                  <a:pt x="11768" y="2496"/>
                </a:lnTo>
                <a:lnTo>
                  <a:pt x="11772" y="2476"/>
                </a:lnTo>
                <a:lnTo>
                  <a:pt x="11772" y="2456"/>
                </a:lnTo>
                <a:lnTo>
                  <a:pt x="11772" y="2438"/>
                </a:lnTo>
                <a:lnTo>
                  <a:pt x="11770" y="2422"/>
                </a:lnTo>
                <a:lnTo>
                  <a:pt x="11768" y="2412"/>
                </a:lnTo>
                <a:lnTo>
                  <a:pt x="11768" y="2404"/>
                </a:lnTo>
                <a:lnTo>
                  <a:pt x="11768" y="2398"/>
                </a:lnTo>
                <a:lnTo>
                  <a:pt x="11768" y="2392"/>
                </a:lnTo>
                <a:lnTo>
                  <a:pt x="11770" y="2388"/>
                </a:lnTo>
                <a:lnTo>
                  <a:pt x="11778" y="2376"/>
                </a:lnTo>
                <a:lnTo>
                  <a:pt x="11780" y="2370"/>
                </a:lnTo>
                <a:lnTo>
                  <a:pt x="11784" y="2360"/>
                </a:lnTo>
                <a:lnTo>
                  <a:pt x="11788" y="2350"/>
                </a:lnTo>
                <a:lnTo>
                  <a:pt x="11792" y="2340"/>
                </a:lnTo>
                <a:lnTo>
                  <a:pt x="11804" y="2328"/>
                </a:lnTo>
                <a:lnTo>
                  <a:pt x="11808" y="2322"/>
                </a:lnTo>
                <a:lnTo>
                  <a:pt x="11810" y="2316"/>
                </a:lnTo>
                <a:lnTo>
                  <a:pt x="11810" y="2310"/>
                </a:lnTo>
                <a:lnTo>
                  <a:pt x="11804" y="2304"/>
                </a:lnTo>
                <a:lnTo>
                  <a:pt x="11800" y="2298"/>
                </a:lnTo>
                <a:lnTo>
                  <a:pt x="11798" y="2292"/>
                </a:lnTo>
                <a:lnTo>
                  <a:pt x="11796" y="2288"/>
                </a:lnTo>
                <a:lnTo>
                  <a:pt x="11798" y="2284"/>
                </a:lnTo>
                <a:lnTo>
                  <a:pt x="11800" y="2276"/>
                </a:lnTo>
                <a:lnTo>
                  <a:pt x="11798" y="2272"/>
                </a:lnTo>
                <a:lnTo>
                  <a:pt x="11794" y="2266"/>
                </a:lnTo>
                <a:lnTo>
                  <a:pt x="11792" y="2260"/>
                </a:lnTo>
                <a:lnTo>
                  <a:pt x="11794" y="2258"/>
                </a:lnTo>
                <a:lnTo>
                  <a:pt x="11804" y="2252"/>
                </a:lnTo>
                <a:lnTo>
                  <a:pt x="11808" y="2248"/>
                </a:lnTo>
                <a:lnTo>
                  <a:pt x="11808" y="2246"/>
                </a:lnTo>
                <a:lnTo>
                  <a:pt x="11806" y="2240"/>
                </a:lnTo>
                <a:lnTo>
                  <a:pt x="11798" y="2234"/>
                </a:lnTo>
                <a:lnTo>
                  <a:pt x="11780" y="2220"/>
                </a:lnTo>
                <a:lnTo>
                  <a:pt x="11768" y="2208"/>
                </a:lnTo>
                <a:lnTo>
                  <a:pt x="11752" y="2188"/>
                </a:lnTo>
                <a:lnTo>
                  <a:pt x="11746" y="2186"/>
                </a:lnTo>
                <a:lnTo>
                  <a:pt x="11742" y="2184"/>
                </a:lnTo>
                <a:lnTo>
                  <a:pt x="11732" y="2184"/>
                </a:lnTo>
                <a:lnTo>
                  <a:pt x="11720" y="2186"/>
                </a:lnTo>
                <a:lnTo>
                  <a:pt x="11714" y="2186"/>
                </a:lnTo>
                <a:lnTo>
                  <a:pt x="11708" y="2182"/>
                </a:lnTo>
                <a:lnTo>
                  <a:pt x="11702" y="2182"/>
                </a:lnTo>
                <a:lnTo>
                  <a:pt x="11700" y="2184"/>
                </a:lnTo>
                <a:lnTo>
                  <a:pt x="11696" y="2196"/>
                </a:lnTo>
                <a:lnTo>
                  <a:pt x="11692" y="2202"/>
                </a:lnTo>
                <a:lnTo>
                  <a:pt x="11688" y="2210"/>
                </a:lnTo>
                <a:lnTo>
                  <a:pt x="11680" y="2218"/>
                </a:lnTo>
                <a:lnTo>
                  <a:pt x="11670" y="2222"/>
                </a:lnTo>
                <a:lnTo>
                  <a:pt x="11660" y="2224"/>
                </a:lnTo>
                <a:lnTo>
                  <a:pt x="11656" y="2224"/>
                </a:lnTo>
                <a:lnTo>
                  <a:pt x="11652" y="2224"/>
                </a:lnTo>
                <a:lnTo>
                  <a:pt x="11650" y="2220"/>
                </a:lnTo>
                <a:lnTo>
                  <a:pt x="11650" y="2216"/>
                </a:lnTo>
                <a:lnTo>
                  <a:pt x="11650" y="2212"/>
                </a:lnTo>
                <a:lnTo>
                  <a:pt x="11654" y="2202"/>
                </a:lnTo>
                <a:lnTo>
                  <a:pt x="11658" y="2192"/>
                </a:lnTo>
                <a:lnTo>
                  <a:pt x="11660" y="2184"/>
                </a:lnTo>
                <a:lnTo>
                  <a:pt x="11660" y="2182"/>
                </a:lnTo>
                <a:lnTo>
                  <a:pt x="11658" y="2180"/>
                </a:lnTo>
                <a:lnTo>
                  <a:pt x="11654" y="2180"/>
                </a:lnTo>
                <a:lnTo>
                  <a:pt x="11648" y="2180"/>
                </a:lnTo>
                <a:lnTo>
                  <a:pt x="11638" y="2186"/>
                </a:lnTo>
                <a:lnTo>
                  <a:pt x="11634" y="2190"/>
                </a:lnTo>
                <a:lnTo>
                  <a:pt x="11634" y="2194"/>
                </a:lnTo>
                <a:lnTo>
                  <a:pt x="11636" y="2198"/>
                </a:lnTo>
                <a:lnTo>
                  <a:pt x="11638" y="2202"/>
                </a:lnTo>
                <a:lnTo>
                  <a:pt x="11638" y="2204"/>
                </a:lnTo>
                <a:lnTo>
                  <a:pt x="11634" y="2206"/>
                </a:lnTo>
                <a:lnTo>
                  <a:pt x="11626" y="2208"/>
                </a:lnTo>
                <a:lnTo>
                  <a:pt x="11622" y="2208"/>
                </a:lnTo>
                <a:lnTo>
                  <a:pt x="11618" y="2206"/>
                </a:lnTo>
                <a:lnTo>
                  <a:pt x="11616" y="2204"/>
                </a:lnTo>
                <a:lnTo>
                  <a:pt x="11616" y="2202"/>
                </a:lnTo>
                <a:lnTo>
                  <a:pt x="11618" y="2194"/>
                </a:lnTo>
                <a:lnTo>
                  <a:pt x="11622" y="2186"/>
                </a:lnTo>
                <a:lnTo>
                  <a:pt x="11624" y="2176"/>
                </a:lnTo>
                <a:lnTo>
                  <a:pt x="11624" y="2172"/>
                </a:lnTo>
                <a:lnTo>
                  <a:pt x="11622" y="2168"/>
                </a:lnTo>
                <a:lnTo>
                  <a:pt x="11620" y="2164"/>
                </a:lnTo>
                <a:lnTo>
                  <a:pt x="11616" y="2162"/>
                </a:lnTo>
                <a:lnTo>
                  <a:pt x="11610" y="2160"/>
                </a:lnTo>
                <a:lnTo>
                  <a:pt x="11602" y="2160"/>
                </a:lnTo>
                <a:lnTo>
                  <a:pt x="11584" y="2160"/>
                </a:lnTo>
                <a:lnTo>
                  <a:pt x="11570" y="2160"/>
                </a:lnTo>
                <a:lnTo>
                  <a:pt x="11560" y="2158"/>
                </a:lnTo>
                <a:lnTo>
                  <a:pt x="11556" y="2154"/>
                </a:lnTo>
                <a:lnTo>
                  <a:pt x="11554" y="2150"/>
                </a:lnTo>
                <a:lnTo>
                  <a:pt x="11556" y="2146"/>
                </a:lnTo>
                <a:lnTo>
                  <a:pt x="11562" y="2138"/>
                </a:lnTo>
                <a:lnTo>
                  <a:pt x="11574" y="2126"/>
                </a:lnTo>
                <a:lnTo>
                  <a:pt x="11594" y="2112"/>
                </a:lnTo>
                <a:lnTo>
                  <a:pt x="11634" y="2086"/>
                </a:lnTo>
                <a:lnTo>
                  <a:pt x="11658" y="2068"/>
                </a:lnTo>
                <a:lnTo>
                  <a:pt x="11666" y="2060"/>
                </a:lnTo>
                <a:lnTo>
                  <a:pt x="11672" y="2052"/>
                </a:lnTo>
                <a:lnTo>
                  <a:pt x="11676" y="2042"/>
                </a:lnTo>
                <a:lnTo>
                  <a:pt x="11682" y="2030"/>
                </a:lnTo>
                <a:lnTo>
                  <a:pt x="11690" y="2018"/>
                </a:lnTo>
                <a:lnTo>
                  <a:pt x="11700" y="2008"/>
                </a:lnTo>
                <a:lnTo>
                  <a:pt x="11714" y="1998"/>
                </a:lnTo>
                <a:lnTo>
                  <a:pt x="11728" y="1990"/>
                </a:lnTo>
                <a:lnTo>
                  <a:pt x="11742" y="1982"/>
                </a:lnTo>
                <a:lnTo>
                  <a:pt x="11754" y="1972"/>
                </a:lnTo>
                <a:lnTo>
                  <a:pt x="11766" y="1960"/>
                </a:lnTo>
                <a:lnTo>
                  <a:pt x="11770" y="1952"/>
                </a:lnTo>
                <a:lnTo>
                  <a:pt x="11774" y="1944"/>
                </a:lnTo>
                <a:lnTo>
                  <a:pt x="11782" y="1928"/>
                </a:lnTo>
                <a:lnTo>
                  <a:pt x="11796" y="1912"/>
                </a:lnTo>
                <a:lnTo>
                  <a:pt x="11814" y="1896"/>
                </a:lnTo>
                <a:lnTo>
                  <a:pt x="11834" y="1882"/>
                </a:lnTo>
                <a:lnTo>
                  <a:pt x="11854" y="1870"/>
                </a:lnTo>
                <a:lnTo>
                  <a:pt x="11874" y="1864"/>
                </a:lnTo>
                <a:lnTo>
                  <a:pt x="11894" y="1860"/>
                </a:lnTo>
                <a:lnTo>
                  <a:pt x="11902" y="1860"/>
                </a:lnTo>
                <a:lnTo>
                  <a:pt x="11912" y="1862"/>
                </a:lnTo>
                <a:lnTo>
                  <a:pt x="11926" y="1864"/>
                </a:lnTo>
                <a:lnTo>
                  <a:pt x="11936" y="1866"/>
                </a:lnTo>
                <a:lnTo>
                  <a:pt x="11956" y="1864"/>
                </a:lnTo>
                <a:lnTo>
                  <a:pt x="11970" y="1864"/>
                </a:lnTo>
                <a:lnTo>
                  <a:pt x="11978" y="1866"/>
                </a:lnTo>
                <a:lnTo>
                  <a:pt x="11986" y="1868"/>
                </a:lnTo>
                <a:lnTo>
                  <a:pt x="11994" y="1872"/>
                </a:lnTo>
                <a:lnTo>
                  <a:pt x="11996" y="1872"/>
                </a:lnTo>
                <a:lnTo>
                  <a:pt x="11998" y="1870"/>
                </a:lnTo>
                <a:lnTo>
                  <a:pt x="12002" y="1866"/>
                </a:lnTo>
                <a:lnTo>
                  <a:pt x="12006" y="1862"/>
                </a:lnTo>
                <a:lnTo>
                  <a:pt x="12012" y="1858"/>
                </a:lnTo>
                <a:lnTo>
                  <a:pt x="12024" y="1858"/>
                </a:lnTo>
                <a:lnTo>
                  <a:pt x="12042" y="1860"/>
                </a:lnTo>
                <a:lnTo>
                  <a:pt x="12076" y="1868"/>
                </a:lnTo>
                <a:lnTo>
                  <a:pt x="12088" y="1870"/>
                </a:lnTo>
                <a:lnTo>
                  <a:pt x="12096" y="1870"/>
                </a:lnTo>
                <a:lnTo>
                  <a:pt x="12104" y="1868"/>
                </a:lnTo>
                <a:lnTo>
                  <a:pt x="12108" y="1866"/>
                </a:lnTo>
                <a:lnTo>
                  <a:pt x="12112" y="1858"/>
                </a:lnTo>
                <a:lnTo>
                  <a:pt x="12116" y="1848"/>
                </a:lnTo>
                <a:lnTo>
                  <a:pt x="12118" y="1846"/>
                </a:lnTo>
                <a:lnTo>
                  <a:pt x="12124" y="1844"/>
                </a:lnTo>
                <a:lnTo>
                  <a:pt x="12140" y="1842"/>
                </a:lnTo>
                <a:lnTo>
                  <a:pt x="12160" y="1842"/>
                </a:lnTo>
                <a:lnTo>
                  <a:pt x="12182" y="1844"/>
                </a:lnTo>
                <a:lnTo>
                  <a:pt x="12202" y="1848"/>
                </a:lnTo>
                <a:lnTo>
                  <a:pt x="12210" y="1852"/>
                </a:lnTo>
                <a:lnTo>
                  <a:pt x="12216" y="1854"/>
                </a:lnTo>
                <a:lnTo>
                  <a:pt x="12218" y="1858"/>
                </a:lnTo>
                <a:lnTo>
                  <a:pt x="12220" y="1864"/>
                </a:lnTo>
                <a:lnTo>
                  <a:pt x="12216" y="1870"/>
                </a:lnTo>
                <a:lnTo>
                  <a:pt x="12208" y="1876"/>
                </a:lnTo>
                <a:lnTo>
                  <a:pt x="12202" y="1880"/>
                </a:lnTo>
                <a:lnTo>
                  <a:pt x="12200" y="1884"/>
                </a:lnTo>
                <a:lnTo>
                  <a:pt x="12200" y="1888"/>
                </a:lnTo>
                <a:lnTo>
                  <a:pt x="12202" y="1890"/>
                </a:lnTo>
                <a:lnTo>
                  <a:pt x="12214" y="1890"/>
                </a:lnTo>
                <a:lnTo>
                  <a:pt x="12228" y="1890"/>
                </a:lnTo>
                <a:lnTo>
                  <a:pt x="12246" y="1888"/>
                </a:lnTo>
                <a:lnTo>
                  <a:pt x="12262" y="1884"/>
                </a:lnTo>
                <a:lnTo>
                  <a:pt x="12276" y="1880"/>
                </a:lnTo>
                <a:lnTo>
                  <a:pt x="12282" y="1876"/>
                </a:lnTo>
                <a:lnTo>
                  <a:pt x="12286" y="1870"/>
                </a:lnTo>
                <a:lnTo>
                  <a:pt x="12292" y="1870"/>
                </a:lnTo>
                <a:lnTo>
                  <a:pt x="12298" y="1872"/>
                </a:lnTo>
                <a:lnTo>
                  <a:pt x="12306" y="1878"/>
                </a:lnTo>
                <a:lnTo>
                  <a:pt x="12316" y="1882"/>
                </a:lnTo>
                <a:lnTo>
                  <a:pt x="12326" y="1884"/>
                </a:lnTo>
                <a:lnTo>
                  <a:pt x="12336" y="1882"/>
                </a:lnTo>
                <a:lnTo>
                  <a:pt x="12344" y="1880"/>
                </a:lnTo>
                <a:lnTo>
                  <a:pt x="12350" y="1876"/>
                </a:lnTo>
                <a:lnTo>
                  <a:pt x="12354" y="1870"/>
                </a:lnTo>
                <a:lnTo>
                  <a:pt x="12358" y="1866"/>
                </a:lnTo>
                <a:lnTo>
                  <a:pt x="12356" y="1862"/>
                </a:lnTo>
                <a:lnTo>
                  <a:pt x="12354" y="1858"/>
                </a:lnTo>
                <a:lnTo>
                  <a:pt x="12346" y="1852"/>
                </a:lnTo>
                <a:lnTo>
                  <a:pt x="12336" y="1844"/>
                </a:lnTo>
                <a:lnTo>
                  <a:pt x="12332" y="1840"/>
                </a:lnTo>
                <a:lnTo>
                  <a:pt x="12328" y="1836"/>
                </a:lnTo>
                <a:lnTo>
                  <a:pt x="12326" y="1830"/>
                </a:lnTo>
                <a:lnTo>
                  <a:pt x="12326" y="1824"/>
                </a:lnTo>
                <a:lnTo>
                  <a:pt x="12328" y="1818"/>
                </a:lnTo>
                <a:lnTo>
                  <a:pt x="12334" y="1810"/>
                </a:lnTo>
                <a:lnTo>
                  <a:pt x="12344" y="1802"/>
                </a:lnTo>
                <a:lnTo>
                  <a:pt x="12358" y="1792"/>
                </a:lnTo>
                <a:lnTo>
                  <a:pt x="12384" y="1772"/>
                </a:lnTo>
                <a:lnTo>
                  <a:pt x="12402" y="1756"/>
                </a:lnTo>
                <a:lnTo>
                  <a:pt x="12424" y="1730"/>
                </a:lnTo>
                <a:lnTo>
                  <a:pt x="12434" y="1720"/>
                </a:lnTo>
                <a:lnTo>
                  <a:pt x="12450" y="1714"/>
                </a:lnTo>
                <a:lnTo>
                  <a:pt x="12472" y="1708"/>
                </a:lnTo>
                <a:lnTo>
                  <a:pt x="12504" y="1702"/>
                </a:lnTo>
                <a:lnTo>
                  <a:pt x="12520" y="1702"/>
                </a:lnTo>
                <a:lnTo>
                  <a:pt x="12530" y="1702"/>
                </a:lnTo>
                <a:lnTo>
                  <a:pt x="12540" y="1706"/>
                </a:lnTo>
                <a:lnTo>
                  <a:pt x="12546" y="1712"/>
                </a:lnTo>
                <a:lnTo>
                  <a:pt x="12550" y="1720"/>
                </a:lnTo>
                <a:lnTo>
                  <a:pt x="12552" y="1728"/>
                </a:lnTo>
                <a:lnTo>
                  <a:pt x="12554" y="1744"/>
                </a:lnTo>
                <a:lnTo>
                  <a:pt x="12554" y="1762"/>
                </a:lnTo>
                <a:lnTo>
                  <a:pt x="12554" y="1768"/>
                </a:lnTo>
                <a:lnTo>
                  <a:pt x="12556" y="1774"/>
                </a:lnTo>
                <a:lnTo>
                  <a:pt x="12560" y="1778"/>
                </a:lnTo>
                <a:lnTo>
                  <a:pt x="12566" y="1778"/>
                </a:lnTo>
                <a:lnTo>
                  <a:pt x="12572" y="1778"/>
                </a:lnTo>
                <a:lnTo>
                  <a:pt x="12582" y="1774"/>
                </a:lnTo>
                <a:lnTo>
                  <a:pt x="12604" y="1762"/>
                </a:lnTo>
                <a:lnTo>
                  <a:pt x="12618" y="1750"/>
                </a:lnTo>
                <a:lnTo>
                  <a:pt x="12628" y="1740"/>
                </a:lnTo>
                <a:lnTo>
                  <a:pt x="12634" y="1730"/>
                </a:lnTo>
                <a:lnTo>
                  <a:pt x="12640" y="1724"/>
                </a:lnTo>
                <a:lnTo>
                  <a:pt x="12646" y="1718"/>
                </a:lnTo>
                <a:lnTo>
                  <a:pt x="12654" y="1718"/>
                </a:lnTo>
                <a:lnTo>
                  <a:pt x="12666" y="1720"/>
                </a:lnTo>
                <a:lnTo>
                  <a:pt x="12672" y="1720"/>
                </a:lnTo>
                <a:lnTo>
                  <a:pt x="12676" y="1720"/>
                </a:lnTo>
                <a:lnTo>
                  <a:pt x="12678" y="1716"/>
                </a:lnTo>
                <a:lnTo>
                  <a:pt x="12680" y="1712"/>
                </a:lnTo>
                <a:lnTo>
                  <a:pt x="12680" y="1700"/>
                </a:lnTo>
                <a:lnTo>
                  <a:pt x="12678" y="1686"/>
                </a:lnTo>
                <a:lnTo>
                  <a:pt x="12676" y="1670"/>
                </a:lnTo>
                <a:lnTo>
                  <a:pt x="12678" y="1664"/>
                </a:lnTo>
                <a:lnTo>
                  <a:pt x="12680" y="1658"/>
                </a:lnTo>
                <a:lnTo>
                  <a:pt x="12684" y="1652"/>
                </a:lnTo>
                <a:lnTo>
                  <a:pt x="12692" y="1648"/>
                </a:lnTo>
                <a:lnTo>
                  <a:pt x="12700" y="1646"/>
                </a:lnTo>
                <a:lnTo>
                  <a:pt x="12712" y="1644"/>
                </a:lnTo>
                <a:lnTo>
                  <a:pt x="12744" y="1646"/>
                </a:lnTo>
                <a:lnTo>
                  <a:pt x="12746" y="1646"/>
                </a:lnTo>
                <a:lnTo>
                  <a:pt x="12746" y="1648"/>
                </a:lnTo>
                <a:lnTo>
                  <a:pt x="12742" y="1652"/>
                </a:lnTo>
                <a:lnTo>
                  <a:pt x="12736" y="1660"/>
                </a:lnTo>
                <a:lnTo>
                  <a:pt x="12728" y="1672"/>
                </a:lnTo>
                <a:lnTo>
                  <a:pt x="12718" y="1688"/>
                </a:lnTo>
                <a:lnTo>
                  <a:pt x="12716" y="1700"/>
                </a:lnTo>
                <a:lnTo>
                  <a:pt x="12712" y="1712"/>
                </a:lnTo>
                <a:lnTo>
                  <a:pt x="12710" y="1724"/>
                </a:lnTo>
                <a:lnTo>
                  <a:pt x="12706" y="1736"/>
                </a:lnTo>
                <a:lnTo>
                  <a:pt x="12702" y="1744"/>
                </a:lnTo>
                <a:lnTo>
                  <a:pt x="12698" y="1752"/>
                </a:lnTo>
                <a:lnTo>
                  <a:pt x="12686" y="1762"/>
                </a:lnTo>
                <a:lnTo>
                  <a:pt x="12672" y="1772"/>
                </a:lnTo>
                <a:lnTo>
                  <a:pt x="12654" y="1782"/>
                </a:lnTo>
                <a:lnTo>
                  <a:pt x="12636" y="1794"/>
                </a:lnTo>
                <a:lnTo>
                  <a:pt x="12616" y="1810"/>
                </a:lnTo>
                <a:lnTo>
                  <a:pt x="12604" y="1822"/>
                </a:lnTo>
                <a:lnTo>
                  <a:pt x="12594" y="1836"/>
                </a:lnTo>
                <a:lnTo>
                  <a:pt x="12552" y="1886"/>
                </a:lnTo>
                <a:lnTo>
                  <a:pt x="12534" y="1904"/>
                </a:lnTo>
                <a:lnTo>
                  <a:pt x="12518" y="1920"/>
                </a:lnTo>
                <a:lnTo>
                  <a:pt x="12502" y="1934"/>
                </a:lnTo>
                <a:lnTo>
                  <a:pt x="12488" y="1944"/>
                </a:lnTo>
                <a:lnTo>
                  <a:pt x="12472" y="1950"/>
                </a:lnTo>
                <a:lnTo>
                  <a:pt x="12456" y="1956"/>
                </a:lnTo>
                <a:lnTo>
                  <a:pt x="12442" y="1960"/>
                </a:lnTo>
                <a:lnTo>
                  <a:pt x="12436" y="1964"/>
                </a:lnTo>
                <a:lnTo>
                  <a:pt x="12432" y="1968"/>
                </a:lnTo>
                <a:lnTo>
                  <a:pt x="12432" y="1976"/>
                </a:lnTo>
                <a:lnTo>
                  <a:pt x="12430" y="1982"/>
                </a:lnTo>
                <a:lnTo>
                  <a:pt x="12428" y="1990"/>
                </a:lnTo>
                <a:lnTo>
                  <a:pt x="12422" y="2000"/>
                </a:lnTo>
                <a:lnTo>
                  <a:pt x="12408" y="2012"/>
                </a:lnTo>
                <a:lnTo>
                  <a:pt x="12402" y="2018"/>
                </a:lnTo>
                <a:lnTo>
                  <a:pt x="12396" y="2028"/>
                </a:lnTo>
                <a:lnTo>
                  <a:pt x="12390" y="2040"/>
                </a:lnTo>
                <a:lnTo>
                  <a:pt x="12386" y="2054"/>
                </a:lnTo>
                <a:lnTo>
                  <a:pt x="12384" y="2068"/>
                </a:lnTo>
                <a:lnTo>
                  <a:pt x="12382" y="2084"/>
                </a:lnTo>
                <a:lnTo>
                  <a:pt x="12382" y="2122"/>
                </a:lnTo>
                <a:lnTo>
                  <a:pt x="12384" y="2162"/>
                </a:lnTo>
                <a:lnTo>
                  <a:pt x="12390" y="2204"/>
                </a:lnTo>
                <a:lnTo>
                  <a:pt x="12398" y="2248"/>
                </a:lnTo>
                <a:lnTo>
                  <a:pt x="12406" y="2292"/>
                </a:lnTo>
                <a:lnTo>
                  <a:pt x="12408" y="2310"/>
                </a:lnTo>
                <a:lnTo>
                  <a:pt x="12412" y="2330"/>
                </a:lnTo>
                <a:lnTo>
                  <a:pt x="12414" y="2350"/>
                </a:lnTo>
                <a:lnTo>
                  <a:pt x="12418" y="2366"/>
                </a:lnTo>
                <a:lnTo>
                  <a:pt x="12422" y="2372"/>
                </a:lnTo>
                <a:lnTo>
                  <a:pt x="12426" y="2376"/>
                </a:lnTo>
                <a:lnTo>
                  <a:pt x="12430" y="2378"/>
                </a:lnTo>
                <a:lnTo>
                  <a:pt x="12436" y="2376"/>
                </a:lnTo>
                <a:lnTo>
                  <a:pt x="12444" y="2372"/>
                </a:lnTo>
                <a:lnTo>
                  <a:pt x="12452" y="2364"/>
                </a:lnTo>
                <a:lnTo>
                  <a:pt x="12464" y="2352"/>
                </a:lnTo>
                <a:lnTo>
                  <a:pt x="12476" y="2336"/>
                </a:lnTo>
                <a:lnTo>
                  <a:pt x="12484" y="2324"/>
                </a:lnTo>
                <a:lnTo>
                  <a:pt x="12490" y="2312"/>
                </a:lnTo>
                <a:lnTo>
                  <a:pt x="12496" y="2294"/>
                </a:lnTo>
                <a:lnTo>
                  <a:pt x="12498" y="2280"/>
                </a:lnTo>
                <a:lnTo>
                  <a:pt x="12500" y="2268"/>
                </a:lnTo>
                <a:lnTo>
                  <a:pt x="12502" y="2258"/>
                </a:lnTo>
                <a:lnTo>
                  <a:pt x="12502" y="2256"/>
                </a:lnTo>
                <a:lnTo>
                  <a:pt x="12506" y="2254"/>
                </a:lnTo>
                <a:lnTo>
                  <a:pt x="12516" y="2250"/>
                </a:lnTo>
                <a:lnTo>
                  <a:pt x="12532" y="2248"/>
                </a:lnTo>
                <a:lnTo>
                  <a:pt x="12542" y="2248"/>
                </a:lnTo>
                <a:lnTo>
                  <a:pt x="12548" y="2246"/>
                </a:lnTo>
                <a:lnTo>
                  <a:pt x="12552" y="2242"/>
                </a:lnTo>
                <a:lnTo>
                  <a:pt x="12556" y="2236"/>
                </a:lnTo>
                <a:lnTo>
                  <a:pt x="12558" y="2224"/>
                </a:lnTo>
                <a:lnTo>
                  <a:pt x="12558" y="2210"/>
                </a:lnTo>
                <a:lnTo>
                  <a:pt x="12560" y="2194"/>
                </a:lnTo>
                <a:lnTo>
                  <a:pt x="12560" y="2188"/>
                </a:lnTo>
                <a:lnTo>
                  <a:pt x="12564" y="2182"/>
                </a:lnTo>
                <a:lnTo>
                  <a:pt x="12568" y="2176"/>
                </a:lnTo>
                <a:lnTo>
                  <a:pt x="12574" y="2172"/>
                </a:lnTo>
                <a:lnTo>
                  <a:pt x="12582" y="2168"/>
                </a:lnTo>
                <a:lnTo>
                  <a:pt x="12594" y="2166"/>
                </a:lnTo>
                <a:lnTo>
                  <a:pt x="12620" y="2162"/>
                </a:lnTo>
                <a:lnTo>
                  <a:pt x="12628" y="2160"/>
                </a:lnTo>
                <a:lnTo>
                  <a:pt x="12634" y="2156"/>
                </a:lnTo>
                <a:lnTo>
                  <a:pt x="12636" y="2152"/>
                </a:lnTo>
                <a:lnTo>
                  <a:pt x="12638" y="2148"/>
                </a:lnTo>
                <a:lnTo>
                  <a:pt x="12638" y="2142"/>
                </a:lnTo>
                <a:lnTo>
                  <a:pt x="12636" y="2136"/>
                </a:lnTo>
                <a:lnTo>
                  <a:pt x="12632" y="2124"/>
                </a:lnTo>
                <a:lnTo>
                  <a:pt x="12628" y="2110"/>
                </a:lnTo>
                <a:lnTo>
                  <a:pt x="12628" y="2104"/>
                </a:lnTo>
                <a:lnTo>
                  <a:pt x="12628" y="2096"/>
                </a:lnTo>
                <a:lnTo>
                  <a:pt x="12628" y="2088"/>
                </a:lnTo>
                <a:lnTo>
                  <a:pt x="12632" y="2080"/>
                </a:lnTo>
                <a:lnTo>
                  <a:pt x="12636" y="2074"/>
                </a:lnTo>
                <a:lnTo>
                  <a:pt x="12640" y="2068"/>
                </a:lnTo>
                <a:lnTo>
                  <a:pt x="12644" y="2066"/>
                </a:lnTo>
                <a:lnTo>
                  <a:pt x="12650" y="2064"/>
                </a:lnTo>
                <a:lnTo>
                  <a:pt x="12658" y="2066"/>
                </a:lnTo>
                <a:lnTo>
                  <a:pt x="12666" y="2068"/>
                </a:lnTo>
                <a:lnTo>
                  <a:pt x="12674" y="2072"/>
                </a:lnTo>
                <a:lnTo>
                  <a:pt x="12680" y="2074"/>
                </a:lnTo>
                <a:lnTo>
                  <a:pt x="12682" y="2074"/>
                </a:lnTo>
                <a:lnTo>
                  <a:pt x="12684" y="2070"/>
                </a:lnTo>
                <a:lnTo>
                  <a:pt x="12688" y="2060"/>
                </a:lnTo>
                <a:lnTo>
                  <a:pt x="12690" y="2052"/>
                </a:lnTo>
                <a:lnTo>
                  <a:pt x="12688" y="2046"/>
                </a:lnTo>
                <a:lnTo>
                  <a:pt x="12686" y="2040"/>
                </a:lnTo>
                <a:lnTo>
                  <a:pt x="12684" y="2034"/>
                </a:lnTo>
                <a:lnTo>
                  <a:pt x="12678" y="2028"/>
                </a:lnTo>
                <a:lnTo>
                  <a:pt x="12670" y="2022"/>
                </a:lnTo>
                <a:lnTo>
                  <a:pt x="12664" y="2016"/>
                </a:lnTo>
                <a:lnTo>
                  <a:pt x="12662" y="2014"/>
                </a:lnTo>
                <a:lnTo>
                  <a:pt x="12660" y="2010"/>
                </a:lnTo>
                <a:lnTo>
                  <a:pt x="12660" y="2006"/>
                </a:lnTo>
                <a:lnTo>
                  <a:pt x="12662" y="2002"/>
                </a:lnTo>
                <a:lnTo>
                  <a:pt x="12672" y="1988"/>
                </a:lnTo>
                <a:lnTo>
                  <a:pt x="12678" y="1978"/>
                </a:lnTo>
                <a:lnTo>
                  <a:pt x="12682" y="1970"/>
                </a:lnTo>
                <a:lnTo>
                  <a:pt x="12684" y="1964"/>
                </a:lnTo>
                <a:lnTo>
                  <a:pt x="12682" y="1960"/>
                </a:lnTo>
                <a:lnTo>
                  <a:pt x="12676" y="1956"/>
                </a:lnTo>
                <a:lnTo>
                  <a:pt x="12672" y="1952"/>
                </a:lnTo>
                <a:lnTo>
                  <a:pt x="12658" y="1948"/>
                </a:lnTo>
                <a:lnTo>
                  <a:pt x="12644" y="1942"/>
                </a:lnTo>
                <a:lnTo>
                  <a:pt x="12638" y="1940"/>
                </a:lnTo>
                <a:lnTo>
                  <a:pt x="12634" y="1936"/>
                </a:lnTo>
                <a:lnTo>
                  <a:pt x="12634" y="1932"/>
                </a:lnTo>
                <a:lnTo>
                  <a:pt x="12636" y="1926"/>
                </a:lnTo>
                <a:lnTo>
                  <a:pt x="12642" y="1920"/>
                </a:lnTo>
                <a:lnTo>
                  <a:pt x="12650" y="1912"/>
                </a:lnTo>
                <a:lnTo>
                  <a:pt x="12670" y="1894"/>
                </a:lnTo>
                <a:lnTo>
                  <a:pt x="12682" y="1878"/>
                </a:lnTo>
                <a:lnTo>
                  <a:pt x="12690" y="1864"/>
                </a:lnTo>
                <a:lnTo>
                  <a:pt x="12692" y="1852"/>
                </a:lnTo>
                <a:lnTo>
                  <a:pt x="12694" y="1842"/>
                </a:lnTo>
                <a:lnTo>
                  <a:pt x="12698" y="1834"/>
                </a:lnTo>
                <a:lnTo>
                  <a:pt x="12704" y="1826"/>
                </a:lnTo>
                <a:lnTo>
                  <a:pt x="12716" y="1820"/>
                </a:lnTo>
                <a:lnTo>
                  <a:pt x="12728" y="1818"/>
                </a:lnTo>
                <a:lnTo>
                  <a:pt x="12736" y="1818"/>
                </a:lnTo>
                <a:lnTo>
                  <a:pt x="12740" y="1820"/>
                </a:lnTo>
                <a:lnTo>
                  <a:pt x="12742" y="1822"/>
                </a:lnTo>
                <a:lnTo>
                  <a:pt x="12744" y="1824"/>
                </a:lnTo>
                <a:lnTo>
                  <a:pt x="12750" y="1822"/>
                </a:lnTo>
                <a:lnTo>
                  <a:pt x="12760" y="1816"/>
                </a:lnTo>
                <a:lnTo>
                  <a:pt x="12776" y="1804"/>
                </a:lnTo>
                <a:lnTo>
                  <a:pt x="12788" y="1796"/>
                </a:lnTo>
                <a:lnTo>
                  <a:pt x="12796" y="1792"/>
                </a:lnTo>
                <a:lnTo>
                  <a:pt x="12802" y="1790"/>
                </a:lnTo>
                <a:lnTo>
                  <a:pt x="12804" y="1792"/>
                </a:lnTo>
                <a:lnTo>
                  <a:pt x="12806" y="1794"/>
                </a:lnTo>
                <a:lnTo>
                  <a:pt x="12806" y="1800"/>
                </a:lnTo>
                <a:lnTo>
                  <a:pt x="12802" y="1812"/>
                </a:lnTo>
                <a:lnTo>
                  <a:pt x="12798" y="1824"/>
                </a:lnTo>
                <a:lnTo>
                  <a:pt x="12798" y="1828"/>
                </a:lnTo>
                <a:lnTo>
                  <a:pt x="12798" y="1832"/>
                </a:lnTo>
                <a:lnTo>
                  <a:pt x="12800" y="1832"/>
                </a:lnTo>
                <a:lnTo>
                  <a:pt x="12806" y="1830"/>
                </a:lnTo>
                <a:lnTo>
                  <a:pt x="12824" y="1816"/>
                </a:lnTo>
                <a:lnTo>
                  <a:pt x="12846" y="1800"/>
                </a:lnTo>
                <a:lnTo>
                  <a:pt x="12868" y="1788"/>
                </a:lnTo>
                <a:lnTo>
                  <a:pt x="12878" y="1786"/>
                </a:lnTo>
                <a:lnTo>
                  <a:pt x="12888" y="1784"/>
                </a:lnTo>
                <a:lnTo>
                  <a:pt x="12906" y="1784"/>
                </a:lnTo>
                <a:lnTo>
                  <a:pt x="12922" y="1788"/>
                </a:lnTo>
                <a:lnTo>
                  <a:pt x="12936" y="1794"/>
                </a:lnTo>
                <a:lnTo>
                  <a:pt x="12948" y="1804"/>
                </a:lnTo>
                <a:lnTo>
                  <a:pt x="12960" y="1818"/>
                </a:lnTo>
                <a:lnTo>
                  <a:pt x="12968" y="1826"/>
                </a:lnTo>
                <a:lnTo>
                  <a:pt x="12972" y="1830"/>
                </a:lnTo>
                <a:lnTo>
                  <a:pt x="12972" y="1826"/>
                </a:lnTo>
                <a:lnTo>
                  <a:pt x="12976" y="1820"/>
                </a:lnTo>
                <a:lnTo>
                  <a:pt x="12982" y="1808"/>
                </a:lnTo>
                <a:lnTo>
                  <a:pt x="12996" y="1792"/>
                </a:lnTo>
                <a:lnTo>
                  <a:pt x="13006" y="1782"/>
                </a:lnTo>
                <a:lnTo>
                  <a:pt x="13020" y="1772"/>
                </a:lnTo>
                <a:lnTo>
                  <a:pt x="13036" y="1762"/>
                </a:lnTo>
                <a:lnTo>
                  <a:pt x="13056" y="1752"/>
                </a:lnTo>
                <a:lnTo>
                  <a:pt x="13074" y="1742"/>
                </a:lnTo>
                <a:lnTo>
                  <a:pt x="13090" y="1730"/>
                </a:lnTo>
                <a:lnTo>
                  <a:pt x="13124" y="1706"/>
                </a:lnTo>
                <a:lnTo>
                  <a:pt x="13142" y="1694"/>
                </a:lnTo>
                <a:lnTo>
                  <a:pt x="13160" y="1684"/>
                </a:lnTo>
                <a:lnTo>
                  <a:pt x="13178" y="1674"/>
                </a:lnTo>
                <a:lnTo>
                  <a:pt x="13200" y="1666"/>
                </a:lnTo>
                <a:lnTo>
                  <a:pt x="13218" y="1660"/>
                </a:lnTo>
                <a:lnTo>
                  <a:pt x="13236" y="1656"/>
                </a:lnTo>
                <a:lnTo>
                  <a:pt x="13250" y="1654"/>
                </a:lnTo>
                <a:lnTo>
                  <a:pt x="13264" y="1654"/>
                </a:lnTo>
                <a:lnTo>
                  <a:pt x="13284" y="1654"/>
                </a:lnTo>
                <a:lnTo>
                  <a:pt x="13298" y="1658"/>
                </a:lnTo>
                <a:lnTo>
                  <a:pt x="13310" y="1662"/>
                </a:lnTo>
                <a:lnTo>
                  <a:pt x="13318" y="1666"/>
                </a:lnTo>
                <a:lnTo>
                  <a:pt x="13322" y="1666"/>
                </a:lnTo>
                <a:lnTo>
                  <a:pt x="13326" y="1664"/>
                </a:lnTo>
                <a:lnTo>
                  <a:pt x="13336" y="1658"/>
                </a:lnTo>
                <a:lnTo>
                  <a:pt x="13344" y="1648"/>
                </a:lnTo>
                <a:lnTo>
                  <a:pt x="13346" y="1640"/>
                </a:lnTo>
                <a:lnTo>
                  <a:pt x="13344" y="1630"/>
                </a:lnTo>
                <a:lnTo>
                  <a:pt x="13340" y="1622"/>
                </a:lnTo>
                <a:lnTo>
                  <a:pt x="13324" y="1600"/>
                </a:lnTo>
                <a:lnTo>
                  <a:pt x="13316" y="1586"/>
                </a:lnTo>
                <a:lnTo>
                  <a:pt x="13308" y="1568"/>
                </a:lnTo>
                <a:lnTo>
                  <a:pt x="13300" y="1548"/>
                </a:lnTo>
                <a:lnTo>
                  <a:pt x="13292" y="1538"/>
                </a:lnTo>
                <a:lnTo>
                  <a:pt x="13288" y="1536"/>
                </a:lnTo>
                <a:lnTo>
                  <a:pt x="13286" y="1536"/>
                </a:lnTo>
                <a:lnTo>
                  <a:pt x="13278" y="1536"/>
                </a:lnTo>
                <a:lnTo>
                  <a:pt x="13272" y="1538"/>
                </a:lnTo>
                <a:lnTo>
                  <a:pt x="13268" y="1538"/>
                </a:lnTo>
                <a:lnTo>
                  <a:pt x="13264" y="1536"/>
                </a:lnTo>
                <a:lnTo>
                  <a:pt x="13262" y="1532"/>
                </a:lnTo>
                <a:lnTo>
                  <a:pt x="13258" y="1520"/>
                </a:lnTo>
                <a:lnTo>
                  <a:pt x="13256" y="1516"/>
                </a:lnTo>
                <a:lnTo>
                  <a:pt x="13258" y="1512"/>
                </a:lnTo>
                <a:lnTo>
                  <a:pt x="13260" y="1510"/>
                </a:lnTo>
                <a:lnTo>
                  <a:pt x="13264" y="1508"/>
                </a:lnTo>
                <a:lnTo>
                  <a:pt x="13274" y="1508"/>
                </a:lnTo>
                <a:lnTo>
                  <a:pt x="13288" y="1510"/>
                </a:lnTo>
                <a:lnTo>
                  <a:pt x="13302" y="1510"/>
                </a:lnTo>
                <a:lnTo>
                  <a:pt x="13320" y="1510"/>
                </a:lnTo>
                <a:lnTo>
                  <a:pt x="13328" y="1508"/>
                </a:lnTo>
                <a:lnTo>
                  <a:pt x="13336" y="1504"/>
                </a:lnTo>
                <a:lnTo>
                  <a:pt x="13344" y="1498"/>
                </a:lnTo>
                <a:lnTo>
                  <a:pt x="13350" y="1490"/>
                </a:lnTo>
                <a:lnTo>
                  <a:pt x="13366" y="1472"/>
                </a:lnTo>
                <a:lnTo>
                  <a:pt x="13366" y="1458"/>
                </a:lnTo>
                <a:lnTo>
                  <a:pt x="13376" y="1446"/>
                </a:lnTo>
                <a:lnTo>
                  <a:pt x="13378" y="1442"/>
                </a:lnTo>
                <a:lnTo>
                  <a:pt x="13378" y="1438"/>
                </a:lnTo>
                <a:lnTo>
                  <a:pt x="13378" y="1436"/>
                </a:lnTo>
                <a:lnTo>
                  <a:pt x="13376" y="1432"/>
                </a:lnTo>
                <a:lnTo>
                  <a:pt x="13368" y="1420"/>
                </a:lnTo>
                <a:lnTo>
                  <a:pt x="13366" y="1414"/>
                </a:lnTo>
                <a:lnTo>
                  <a:pt x="13366" y="1402"/>
                </a:lnTo>
                <a:lnTo>
                  <a:pt x="13370" y="1400"/>
                </a:lnTo>
                <a:lnTo>
                  <a:pt x="13374" y="1398"/>
                </a:lnTo>
                <a:lnTo>
                  <a:pt x="13378" y="1398"/>
                </a:lnTo>
                <a:lnTo>
                  <a:pt x="13384" y="1400"/>
                </a:lnTo>
                <a:lnTo>
                  <a:pt x="13392" y="1404"/>
                </a:lnTo>
                <a:lnTo>
                  <a:pt x="13398" y="1410"/>
                </a:lnTo>
                <a:lnTo>
                  <a:pt x="13404" y="1418"/>
                </a:lnTo>
                <a:lnTo>
                  <a:pt x="13410" y="1430"/>
                </a:lnTo>
                <a:lnTo>
                  <a:pt x="13414" y="1436"/>
                </a:lnTo>
                <a:lnTo>
                  <a:pt x="13418" y="1442"/>
                </a:lnTo>
                <a:lnTo>
                  <a:pt x="13424" y="1444"/>
                </a:lnTo>
                <a:lnTo>
                  <a:pt x="13430" y="1446"/>
                </a:lnTo>
                <a:lnTo>
                  <a:pt x="13446" y="1444"/>
                </a:lnTo>
                <a:lnTo>
                  <a:pt x="13460" y="1440"/>
                </a:lnTo>
                <a:lnTo>
                  <a:pt x="13476" y="1438"/>
                </a:lnTo>
                <a:lnTo>
                  <a:pt x="13484" y="1438"/>
                </a:lnTo>
                <a:lnTo>
                  <a:pt x="13492" y="1438"/>
                </a:lnTo>
                <a:lnTo>
                  <a:pt x="13500" y="1440"/>
                </a:lnTo>
                <a:lnTo>
                  <a:pt x="13506" y="1444"/>
                </a:lnTo>
                <a:lnTo>
                  <a:pt x="13512" y="1452"/>
                </a:lnTo>
                <a:lnTo>
                  <a:pt x="13516" y="1460"/>
                </a:lnTo>
                <a:lnTo>
                  <a:pt x="13526" y="1478"/>
                </a:lnTo>
                <a:lnTo>
                  <a:pt x="13536" y="1488"/>
                </a:lnTo>
                <a:lnTo>
                  <a:pt x="13544" y="1494"/>
                </a:lnTo>
                <a:lnTo>
                  <a:pt x="13554" y="1496"/>
                </a:lnTo>
                <a:lnTo>
                  <a:pt x="13562" y="1496"/>
                </a:lnTo>
                <a:lnTo>
                  <a:pt x="13570" y="1498"/>
                </a:lnTo>
                <a:lnTo>
                  <a:pt x="13578" y="1502"/>
                </a:lnTo>
                <a:lnTo>
                  <a:pt x="13586" y="1510"/>
                </a:lnTo>
                <a:lnTo>
                  <a:pt x="13590" y="1514"/>
                </a:lnTo>
                <a:lnTo>
                  <a:pt x="13594" y="1518"/>
                </a:lnTo>
                <a:lnTo>
                  <a:pt x="13598" y="1520"/>
                </a:lnTo>
                <a:lnTo>
                  <a:pt x="13604" y="1522"/>
                </a:lnTo>
                <a:lnTo>
                  <a:pt x="13614" y="1522"/>
                </a:lnTo>
                <a:lnTo>
                  <a:pt x="13626" y="1516"/>
                </a:lnTo>
                <a:lnTo>
                  <a:pt x="13636" y="1508"/>
                </a:lnTo>
                <a:lnTo>
                  <a:pt x="13646" y="1498"/>
                </a:lnTo>
                <a:lnTo>
                  <a:pt x="13652" y="1482"/>
                </a:lnTo>
                <a:lnTo>
                  <a:pt x="13654" y="1466"/>
                </a:lnTo>
                <a:lnTo>
                  <a:pt x="13656" y="1452"/>
                </a:lnTo>
                <a:lnTo>
                  <a:pt x="13660" y="1448"/>
                </a:lnTo>
                <a:lnTo>
                  <a:pt x="13662" y="1444"/>
                </a:lnTo>
                <a:lnTo>
                  <a:pt x="13670" y="1440"/>
                </a:lnTo>
                <a:lnTo>
                  <a:pt x="13680" y="1438"/>
                </a:lnTo>
                <a:lnTo>
                  <a:pt x="13690" y="1436"/>
                </a:lnTo>
                <a:lnTo>
                  <a:pt x="13704" y="1434"/>
                </a:lnTo>
                <a:lnTo>
                  <a:pt x="13718" y="1426"/>
                </a:lnTo>
                <a:lnTo>
                  <a:pt x="13724" y="1422"/>
                </a:lnTo>
                <a:lnTo>
                  <a:pt x="13732" y="1414"/>
                </a:lnTo>
                <a:lnTo>
                  <a:pt x="13742" y="1402"/>
                </a:lnTo>
                <a:lnTo>
                  <a:pt x="13744" y="1396"/>
                </a:lnTo>
                <a:lnTo>
                  <a:pt x="13744" y="1394"/>
                </a:lnTo>
                <a:lnTo>
                  <a:pt x="13742" y="1394"/>
                </a:lnTo>
                <a:lnTo>
                  <a:pt x="13734" y="1392"/>
                </a:lnTo>
                <a:lnTo>
                  <a:pt x="13724" y="1392"/>
                </a:lnTo>
                <a:lnTo>
                  <a:pt x="13712" y="1388"/>
                </a:lnTo>
                <a:lnTo>
                  <a:pt x="13706" y="1384"/>
                </a:lnTo>
                <a:lnTo>
                  <a:pt x="13698" y="1380"/>
                </a:lnTo>
                <a:lnTo>
                  <a:pt x="13692" y="1374"/>
                </a:lnTo>
                <a:lnTo>
                  <a:pt x="13688" y="1366"/>
                </a:lnTo>
                <a:close/>
                <a:moveTo>
                  <a:pt x="6176" y="2870"/>
                </a:moveTo>
                <a:lnTo>
                  <a:pt x="6176" y="2870"/>
                </a:lnTo>
                <a:lnTo>
                  <a:pt x="6174" y="2872"/>
                </a:lnTo>
                <a:lnTo>
                  <a:pt x="6170" y="2870"/>
                </a:lnTo>
                <a:lnTo>
                  <a:pt x="6168" y="2868"/>
                </a:lnTo>
                <a:lnTo>
                  <a:pt x="6166" y="2864"/>
                </a:lnTo>
                <a:lnTo>
                  <a:pt x="6170" y="2862"/>
                </a:lnTo>
                <a:lnTo>
                  <a:pt x="6174" y="2864"/>
                </a:lnTo>
                <a:lnTo>
                  <a:pt x="6176" y="2866"/>
                </a:lnTo>
                <a:lnTo>
                  <a:pt x="6176" y="2870"/>
                </a:lnTo>
                <a:close/>
                <a:moveTo>
                  <a:pt x="7520" y="3416"/>
                </a:moveTo>
                <a:lnTo>
                  <a:pt x="7520" y="3416"/>
                </a:lnTo>
                <a:lnTo>
                  <a:pt x="7524" y="3412"/>
                </a:lnTo>
                <a:lnTo>
                  <a:pt x="7526" y="3412"/>
                </a:lnTo>
                <a:lnTo>
                  <a:pt x="7524" y="3412"/>
                </a:lnTo>
                <a:lnTo>
                  <a:pt x="7520" y="3416"/>
                </a:lnTo>
                <a:close/>
                <a:moveTo>
                  <a:pt x="7540" y="3418"/>
                </a:moveTo>
                <a:lnTo>
                  <a:pt x="7540" y="3418"/>
                </a:lnTo>
                <a:lnTo>
                  <a:pt x="7540" y="3406"/>
                </a:lnTo>
                <a:lnTo>
                  <a:pt x="7542" y="3402"/>
                </a:lnTo>
                <a:lnTo>
                  <a:pt x="7544" y="3400"/>
                </a:lnTo>
                <a:lnTo>
                  <a:pt x="7542" y="3402"/>
                </a:lnTo>
                <a:lnTo>
                  <a:pt x="7540" y="3406"/>
                </a:lnTo>
                <a:lnTo>
                  <a:pt x="7540" y="3418"/>
                </a:lnTo>
                <a:close/>
                <a:moveTo>
                  <a:pt x="8152" y="3716"/>
                </a:moveTo>
                <a:lnTo>
                  <a:pt x="8152" y="3716"/>
                </a:lnTo>
                <a:lnTo>
                  <a:pt x="8154" y="3718"/>
                </a:lnTo>
                <a:lnTo>
                  <a:pt x="8152" y="3718"/>
                </a:lnTo>
                <a:lnTo>
                  <a:pt x="8152" y="3716"/>
                </a:lnTo>
                <a:close/>
                <a:moveTo>
                  <a:pt x="8302" y="2962"/>
                </a:moveTo>
                <a:lnTo>
                  <a:pt x="8302" y="2962"/>
                </a:lnTo>
                <a:lnTo>
                  <a:pt x="8300" y="2960"/>
                </a:lnTo>
                <a:lnTo>
                  <a:pt x="8296" y="2960"/>
                </a:lnTo>
                <a:lnTo>
                  <a:pt x="8296" y="2962"/>
                </a:lnTo>
                <a:lnTo>
                  <a:pt x="8298" y="2968"/>
                </a:lnTo>
                <a:lnTo>
                  <a:pt x="8296" y="2968"/>
                </a:lnTo>
                <a:lnTo>
                  <a:pt x="8294" y="2970"/>
                </a:lnTo>
                <a:lnTo>
                  <a:pt x="8284" y="2974"/>
                </a:lnTo>
                <a:lnTo>
                  <a:pt x="8280" y="2974"/>
                </a:lnTo>
                <a:lnTo>
                  <a:pt x="8274" y="2974"/>
                </a:lnTo>
                <a:lnTo>
                  <a:pt x="8272" y="2970"/>
                </a:lnTo>
                <a:lnTo>
                  <a:pt x="8270" y="2966"/>
                </a:lnTo>
                <a:lnTo>
                  <a:pt x="8268" y="2960"/>
                </a:lnTo>
                <a:lnTo>
                  <a:pt x="8266" y="2962"/>
                </a:lnTo>
                <a:lnTo>
                  <a:pt x="8264" y="2966"/>
                </a:lnTo>
                <a:lnTo>
                  <a:pt x="8262" y="2966"/>
                </a:lnTo>
                <a:lnTo>
                  <a:pt x="8260" y="2966"/>
                </a:lnTo>
                <a:lnTo>
                  <a:pt x="8256" y="2964"/>
                </a:lnTo>
                <a:lnTo>
                  <a:pt x="8254" y="2966"/>
                </a:lnTo>
                <a:lnTo>
                  <a:pt x="8250" y="2966"/>
                </a:lnTo>
                <a:lnTo>
                  <a:pt x="8248" y="2964"/>
                </a:lnTo>
                <a:lnTo>
                  <a:pt x="8246" y="2958"/>
                </a:lnTo>
                <a:lnTo>
                  <a:pt x="8242" y="2954"/>
                </a:lnTo>
                <a:lnTo>
                  <a:pt x="8240" y="2952"/>
                </a:lnTo>
                <a:lnTo>
                  <a:pt x="8238" y="2958"/>
                </a:lnTo>
                <a:lnTo>
                  <a:pt x="8238" y="2970"/>
                </a:lnTo>
                <a:lnTo>
                  <a:pt x="8234" y="2980"/>
                </a:lnTo>
                <a:lnTo>
                  <a:pt x="8232" y="2990"/>
                </a:lnTo>
                <a:lnTo>
                  <a:pt x="8230" y="2998"/>
                </a:lnTo>
                <a:lnTo>
                  <a:pt x="8232" y="3006"/>
                </a:lnTo>
                <a:lnTo>
                  <a:pt x="8236" y="3014"/>
                </a:lnTo>
                <a:lnTo>
                  <a:pt x="8242" y="3022"/>
                </a:lnTo>
                <a:lnTo>
                  <a:pt x="8244" y="3022"/>
                </a:lnTo>
                <a:lnTo>
                  <a:pt x="8246" y="3020"/>
                </a:lnTo>
                <a:lnTo>
                  <a:pt x="8244" y="3016"/>
                </a:lnTo>
                <a:lnTo>
                  <a:pt x="8244" y="3012"/>
                </a:lnTo>
                <a:lnTo>
                  <a:pt x="8248" y="3012"/>
                </a:lnTo>
                <a:lnTo>
                  <a:pt x="8254" y="3012"/>
                </a:lnTo>
                <a:lnTo>
                  <a:pt x="8260" y="3010"/>
                </a:lnTo>
                <a:lnTo>
                  <a:pt x="8264" y="3010"/>
                </a:lnTo>
                <a:lnTo>
                  <a:pt x="8262" y="3016"/>
                </a:lnTo>
                <a:lnTo>
                  <a:pt x="8260" y="3022"/>
                </a:lnTo>
                <a:lnTo>
                  <a:pt x="8260" y="3026"/>
                </a:lnTo>
                <a:lnTo>
                  <a:pt x="8262" y="3028"/>
                </a:lnTo>
                <a:lnTo>
                  <a:pt x="8264" y="3028"/>
                </a:lnTo>
                <a:lnTo>
                  <a:pt x="8268" y="3030"/>
                </a:lnTo>
                <a:lnTo>
                  <a:pt x="8270" y="3034"/>
                </a:lnTo>
                <a:lnTo>
                  <a:pt x="8268" y="3036"/>
                </a:lnTo>
                <a:lnTo>
                  <a:pt x="8262" y="3038"/>
                </a:lnTo>
                <a:lnTo>
                  <a:pt x="8256" y="3036"/>
                </a:lnTo>
                <a:lnTo>
                  <a:pt x="8254" y="3034"/>
                </a:lnTo>
                <a:lnTo>
                  <a:pt x="8256" y="3030"/>
                </a:lnTo>
                <a:lnTo>
                  <a:pt x="8254" y="3028"/>
                </a:lnTo>
                <a:lnTo>
                  <a:pt x="8252" y="3030"/>
                </a:lnTo>
                <a:lnTo>
                  <a:pt x="8250" y="3032"/>
                </a:lnTo>
                <a:lnTo>
                  <a:pt x="8248" y="3042"/>
                </a:lnTo>
                <a:lnTo>
                  <a:pt x="8248" y="3050"/>
                </a:lnTo>
                <a:lnTo>
                  <a:pt x="8248" y="3054"/>
                </a:lnTo>
                <a:lnTo>
                  <a:pt x="8250" y="3054"/>
                </a:lnTo>
                <a:lnTo>
                  <a:pt x="8252" y="3054"/>
                </a:lnTo>
                <a:lnTo>
                  <a:pt x="8252" y="3050"/>
                </a:lnTo>
                <a:lnTo>
                  <a:pt x="8252" y="3046"/>
                </a:lnTo>
                <a:lnTo>
                  <a:pt x="8258" y="3046"/>
                </a:lnTo>
                <a:lnTo>
                  <a:pt x="8262" y="3048"/>
                </a:lnTo>
                <a:lnTo>
                  <a:pt x="8266" y="3050"/>
                </a:lnTo>
                <a:lnTo>
                  <a:pt x="8270" y="3058"/>
                </a:lnTo>
                <a:lnTo>
                  <a:pt x="8274" y="3064"/>
                </a:lnTo>
                <a:lnTo>
                  <a:pt x="8280" y="3066"/>
                </a:lnTo>
                <a:lnTo>
                  <a:pt x="8282" y="3070"/>
                </a:lnTo>
                <a:lnTo>
                  <a:pt x="8282" y="3072"/>
                </a:lnTo>
                <a:lnTo>
                  <a:pt x="8282" y="3076"/>
                </a:lnTo>
                <a:lnTo>
                  <a:pt x="8278" y="3084"/>
                </a:lnTo>
                <a:lnTo>
                  <a:pt x="8276" y="3100"/>
                </a:lnTo>
                <a:lnTo>
                  <a:pt x="8276" y="3120"/>
                </a:lnTo>
                <a:lnTo>
                  <a:pt x="8280" y="3152"/>
                </a:lnTo>
                <a:lnTo>
                  <a:pt x="8280" y="3154"/>
                </a:lnTo>
                <a:lnTo>
                  <a:pt x="8286" y="3174"/>
                </a:lnTo>
                <a:lnTo>
                  <a:pt x="8286" y="3180"/>
                </a:lnTo>
                <a:lnTo>
                  <a:pt x="8286" y="3182"/>
                </a:lnTo>
                <a:lnTo>
                  <a:pt x="8284" y="3184"/>
                </a:lnTo>
                <a:lnTo>
                  <a:pt x="8280" y="3186"/>
                </a:lnTo>
                <a:lnTo>
                  <a:pt x="8270" y="3184"/>
                </a:lnTo>
                <a:lnTo>
                  <a:pt x="8272" y="3182"/>
                </a:lnTo>
                <a:lnTo>
                  <a:pt x="8276" y="3180"/>
                </a:lnTo>
                <a:lnTo>
                  <a:pt x="8278" y="3178"/>
                </a:lnTo>
                <a:lnTo>
                  <a:pt x="8266" y="3180"/>
                </a:lnTo>
                <a:lnTo>
                  <a:pt x="8244" y="3184"/>
                </a:lnTo>
                <a:lnTo>
                  <a:pt x="8206" y="3196"/>
                </a:lnTo>
                <a:lnTo>
                  <a:pt x="8200" y="3196"/>
                </a:lnTo>
                <a:lnTo>
                  <a:pt x="8192" y="3196"/>
                </a:lnTo>
                <a:lnTo>
                  <a:pt x="8180" y="3192"/>
                </a:lnTo>
                <a:lnTo>
                  <a:pt x="8170" y="3188"/>
                </a:lnTo>
                <a:lnTo>
                  <a:pt x="8158" y="3184"/>
                </a:lnTo>
                <a:lnTo>
                  <a:pt x="8148" y="3176"/>
                </a:lnTo>
                <a:lnTo>
                  <a:pt x="8138" y="3168"/>
                </a:lnTo>
                <a:lnTo>
                  <a:pt x="8132" y="3158"/>
                </a:lnTo>
                <a:lnTo>
                  <a:pt x="8130" y="3154"/>
                </a:lnTo>
                <a:lnTo>
                  <a:pt x="8126" y="3150"/>
                </a:lnTo>
                <a:lnTo>
                  <a:pt x="8120" y="3148"/>
                </a:lnTo>
                <a:lnTo>
                  <a:pt x="8102" y="3146"/>
                </a:lnTo>
                <a:lnTo>
                  <a:pt x="8092" y="3144"/>
                </a:lnTo>
                <a:lnTo>
                  <a:pt x="8088" y="3140"/>
                </a:lnTo>
                <a:lnTo>
                  <a:pt x="8084" y="3136"/>
                </a:lnTo>
                <a:lnTo>
                  <a:pt x="8082" y="3130"/>
                </a:lnTo>
                <a:lnTo>
                  <a:pt x="8080" y="3120"/>
                </a:lnTo>
                <a:lnTo>
                  <a:pt x="8076" y="3096"/>
                </a:lnTo>
                <a:lnTo>
                  <a:pt x="8070" y="3098"/>
                </a:lnTo>
                <a:lnTo>
                  <a:pt x="8066" y="3098"/>
                </a:lnTo>
                <a:lnTo>
                  <a:pt x="8064" y="3096"/>
                </a:lnTo>
                <a:lnTo>
                  <a:pt x="8064" y="3094"/>
                </a:lnTo>
                <a:lnTo>
                  <a:pt x="8062" y="3088"/>
                </a:lnTo>
                <a:lnTo>
                  <a:pt x="8062" y="3086"/>
                </a:lnTo>
                <a:lnTo>
                  <a:pt x="8058" y="3084"/>
                </a:lnTo>
                <a:lnTo>
                  <a:pt x="8062" y="3086"/>
                </a:lnTo>
                <a:lnTo>
                  <a:pt x="8062" y="3088"/>
                </a:lnTo>
                <a:lnTo>
                  <a:pt x="8064" y="3092"/>
                </a:lnTo>
                <a:lnTo>
                  <a:pt x="8064" y="3096"/>
                </a:lnTo>
                <a:lnTo>
                  <a:pt x="8066" y="3096"/>
                </a:lnTo>
                <a:lnTo>
                  <a:pt x="8070" y="3096"/>
                </a:lnTo>
                <a:lnTo>
                  <a:pt x="8076" y="3096"/>
                </a:lnTo>
                <a:lnTo>
                  <a:pt x="8076" y="3082"/>
                </a:lnTo>
                <a:lnTo>
                  <a:pt x="8078" y="3062"/>
                </a:lnTo>
                <a:lnTo>
                  <a:pt x="8082" y="3052"/>
                </a:lnTo>
                <a:lnTo>
                  <a:pt x="8082" y="3054"/>
                </a:lnTo>
                <a:lnTo>
                  <a:pt x="8084" y="3056"/>
                </a:lnTo>
                <a:lnTo>
                  <a:pt x="8086" y="3064"/>
                </a:lnTo>
                <a:lnTo>
                  <a:pt x="8086" y="3066"/>
                </a:lnTo>
                <a:lnTo>
                  <a:pt x="8088" y="3066"/>
                </a:lnTo>
                <a:lnTo>
                  <a:pt x="8090" y="3062"/>
                </a:lnTo>
                <a:lnTo>
                  <a:pt x="8092" y="3058"/>
                </a:lnTo>
                <a:lnTo>
                  <a:pt x="8092" y="3054"/>
                </a:lnTo>
                <a:lnTo>
                  <a:pt x="8094" y="3048"/>
                </a:lnTo>
                <a:lnTo>
                  <a:pt x="8096" y="3046"/>
                </a:lnTo>
                <a:lnTo>
                  <a:pt x="8096" y="3044"/>
                </a:lnTo>
                <a:lnTo>
                  <a:pt x="8094" y="3040"/>
                </a:lnTo>
                <a:lnTo>
                  <a:pt x="8092" y="3036"/>
                </a:lnTo>
                <a:lnTo>
                  <a:pt x="8094" y="3034"/>
                </a:lnTo>
                <a:lnTo>
                  <a:pt x="8096" y="3030"/>
                </a:lnTo>
                <a:lnTo>
                  <a:pt x="8098" y="3026"/>
                </a:lnTo>
                <a:lnTo>
                  <a:pt x="8100" y="3020"/>
                </a:lnTo>
                <a:lnTo>
                  <a:pt x="8100" y="3010"/>
                </a:lnTo>
                <a:lnTo>
                  <a:pt x="8102" y="3006"/>
                </a:lnTo>
                <a:lnTo>
                  <a:pt x="8104" y="3000"/>
                </a:lnTo>
                <a:lnTo>
                  <a:pt x="8106" y="2996"/>
                </a:lnTo>
                <a:lnTo>
                  <a:pt x="8114" y="2992"/>
                </a:lnTo>
                <a:lnTo>
                  <a:pt x="8122" y="2990"/>
                </a:lnTo>
                <a:lnTo>
                  <a:pt x="8128" y="2990"/>
                </a:lnTo>
                <a:lnTo>
                  <a:pt x="8132" y="2992"/>
                </a:lnTo>
                <a:lnTo>
                  <a:pt x="8134" y="2994"/>
                </a:lnTo>
                <a:lnTo>
                  <a:pt x="8138" y="2996"/>
                </a:lnTo>
                <a:lnTo>
                  <a:pt x="8138" y="2990"/>
                </a:lnTo>
                <a:lnTo>
                  <a:pt x="8134" y="2984"/>
                </a:lnTo>
                <a:lnTo>
                  <a:pt x="8130" y="2982"/>
                </a:lnTo>
                <a:lnTo>
                  <a:pt x="8118" y="2980"/>
                </a:lnTo>
                <a:lnTo>
                  <a:pt x="8108" y="2978"/>
                </a:lnTo>
                <a:lnTo>
                  <a:pt x="8104" y="2976"/>
                </a:lnTo>
                <a:lnTo>
                  <a:pt x="8104" y="2970"/>
                </a:lnTo>
                <a:lnTo>
                  <a:pt x="8104" y="2968"/>
                </a:lnTo>
                <a:lnTo>
                  <a:pt x="8102" y="2964"/>
                </a:lnTo>
                <a:lnTo>
                  <a:pt x="8098" y="2958"/>
                </a:lnTo>
                <a:lnTo>
                  <a:pt x="8094" y="2954"/>
                </a:lnTo>
                <a:lnTo>
                  <a:pt x="8090" y="2948"/>
                </a:lnTo>
                <a:lnTo>
                  <a:pt x="8088" y="2940"/>
                </a:lnTo>
                <a:lnTo>
                  <a:pt x="8082" y="2928"/>
                </a:lnTo>
                <a:lnTo>
                  <a:pt x="8072" y="2916"/>
                </a:lnTo>
                <a:lnTo>
                  <a:pt x="8066" y="2908"/>
                </a:lnTo>
                <a:lnTo>
                  <a:pt x="8056" y="2892"/>
                </a:lnTo>
                <a:lnTo>
                  <a:pt x="8046" y="2882"/>
                </a:lnTo>
                <a:lnTo>
                  <a:pt x="8032" y="2864"/>
                </a:lnTo>
                <a:lnTo>
                  <a:pt x="8028" y="2856"/>
                </a:lnTo>
                <a:lnTo>
                  <a:pt x="8024" y="2846"/>
                </a:lnTo>
                <a:lnTo>
                  <a:pt x="8024" y="2832"/>
                </a:lnTo>
                <a:lnTo>
                  <a:pt x="8026" y="2816"/>
                </a:lnTo>
                <a:lnTo>
                  <a:pt x="8028" y="2794"/>
                </a:lnTo>
                <a:lnTo>
                  <a:pt x="8028" y="2792"/>
                </a:lnTo>
                <a:lnTo>
                  <a:pt x="8026" y="2794"/>
                </a:lnTo>
                <a:lnTo>
                  <a:pt x="8024" y="2798"/>
                </a:lnTo>
                <a:lnTo>
                  <a:pt x="8020" y="2800"/>
                </a:lnTo>
                <a:lnTo>
                  <a:pt x="8018" y="2798"/>
                </a:lnTo>
                <a:lnTo>
                  <a:pt x="8016" y="2790"/>
                </a:lnTo>
                <a:lnTo>
                  <a:pt x="8014" y="2778"/>
                </a:lnTo>
                <a:lnTo>
                  <a:pt x="8008" y="2772"/>
                </a:lnTo>
                <a:lnTo>
                  <a:pt x="8002" y="2766"/>
                </a:lnTo>
                <a:lnTo>
                  <a:pt x="7996" y="2762"/>
                </a:lnTo>
                <a:lnTo>
                  <a:pt x="7990" y="2760"/>
                </a:lnTo>
                <a:lnTo>
                  <a:pt x="7986" y="2756"/>
                </a:lnTo>
                <a:lnTo>
                  <a:pt x="7988" y="2754"/>
                </a:lnTo>
                <a:lnTo>
                  <a:pt x="7992" y="2748"/>
                </a:lnTo>
                <a:lnTo>
                  <a:pt x="7998" y="2742"/>
                </a:lnTo>
                <a:lnTo>
                  <a:pt x="8004" y="2736"/>
                </a:lnTo>
                <a:lnTo>
                  <a:pt x="8014" y="2722"/>
                </a:lnTo>
                <a:lnTo>
                  <a:pt x="8024" y="2706"/>
                </a:lnTo>
                <a:lnTo>
                  <a:pt x="8038" y="2690"/>
                </a:lnTo>
                <a:lnTo>
                  <a:pt x="8048" y="2684"/>
                </a:lnTo>
                <a:lnTo>
                  <a:pt x="8054" y="2680"/>
                </a:lnTo>
                <a:lnTo>
                  <a:pt x="8060" y="2678"/>
                </a:lnTo>
                <a:lnTo>
                  <a:pt x="8064" y="2680"/>
                </a:lnTo>
                <a:lnTo>
                  <a:pt x="8070" y="2680"/>
                </a:lnTo>
                <a:lnTo>
                  <a:pt x="8070" y="2678"/>
                </a:lnTo>
                <a:lnTo>
                  <a:pt x="8070" y="2676"/>
                </a:lnTo>
                <a:lnTo>
                  <a:pt x="8070" y="2668"/>
                </a:lnTo>
                <a:lnTo>
                  <a:pt x="8072" y="2664"/>
                </a:lnTo>
                <a:lnTo>
                  <a:pt x="8076" y="2658"/>
                </a:lnTo>
                <a:lnTo>
                  <a:pt x="8080" y="2648"/>
                </a:lnTo>
                <a:lnTo>
                  <a:pt x="8076" y="2658"/>
                </a:lnTo>
                <a:lnTo>
                  <a:pt x="8072" y="2664"/>
                </a:lnTo>
                <a:lnTo>
                  <a:pt x="8070" y="2668"/>
                </a:lnTo>
                <a:lnTo>
                  <a:pt x="8070" y="2676"/>
                </a:lnTo>
                <a:lnTo>
                  <a:pt x="8070" y="2672"/>
                </a:lnTo>
                <a:lnTo>
                  <a:pt x="8072" y="2668"/>
                </a:lnTo>
                <a:lnTo>
                  <a:pt x="8076" y="2666"/>
                </a:lnTo>
                <a:lnTo>
                  <a:pt x="8084" y="2662"/>
                </a:lnTo>
                <a:lnTo>
                  <a:pt x="8086" y="2658"/>
                </a:lnTo>
                <a:lnTo>
                  <a:pt x="8088" y="2652"/>
                </a:lnTo>
                <a:lnTo>
                  <a:pt x="8092" y="2646"/>
                </a:lnTo>
                <a:lnTo>
                  <a:pt x="8096" y="2644"/>
                </a:lnTo>
                <a:lnTo>
                  <a:pt x="8104" y="2642"/>
                </a:lnTo>
                <a:lnTo>
                  <a:pt x="8114" y="2642"/>
                </a:lnTo>
                <a:lnTo>
                  <a:pt x="8122" y="2638"/>
                </a:lnTo>
                <a:lnTo>
                  <a:pt x="8130" y="2632"/>
                </a:lnTo>
                <a:lnTo>
                  <a:pt x="8146" y="2618"/>
                </a:lnTo>
                <a:lnTo>
                  <a:pt x="8154" y="2614"/>
                </a:lnTo>
                <a:lnTo>
                  <a:pt x="8160" y="2612"/>
                </a:lnTo>
                <a:lnTo>
                  <a:pt x="8168" y="2610"/>
                </a:lnTo>
                <a:lnTo>
                  <a:pt x="8176" y="2610"/>
                </a:lnTo>
                <a:lnTo>
                  <a:pt x="8182" y="2612"/>
                </a:lnTo>
                <a:lnTo>
                  <a:pt x="8190" y="2616"/>
                </a:lnTo>
                <a:lnTo>
                  <a:pt x="8208" y="2626"/>
                </a:lnTo>
                <a:lnTo>
                  <a:pt x="8212" y="2626"/>
                </a:lnTo>
                <a:lnTo>
                  <a:pt x="8218" y="2620"/>
                </a:lnTo>
                <a:lnTo>
                  <a:pt x="8220" y="2616"/>
                </a:lnTo>
                <a:lnTo>
                  <a:pt x="8224" y="2616"/>
                </a:lnTo>
                <a:lnTo>
                  <a:pt x="8234" y="2616"/>
                </a:lnTo>
                <a:lnTo>
                  <a:pt x="8242" y="2620"/>
                </a:lnTo>
                <a:lnTo>
                  <a:pt x="8246" y="2628"/>
                </a:lnTo>
                <a:lnTo>
                  <a:pt x="8248" y="2634"/>
                </a:lnTo>
                <a:lnTo>
                  <a:pt x="8246" y="2638"/>
                </a:lnTo>
                <a:lnTo>
                  <a:pt x="8244" y="2644"/>
                </a:lnTo>
                <a:lnTo>
                  <a:pt x="8248" y="2652"/>
                </a:lnTo>
                <a:lnTo>
                  <a:pt x="8250" y="2656"/>
                </a:lnTo>
                <a:lnTo>
                  <a:pt x="8248" y="2662"/>
                </a:lnTo>
                <a:lnTo>
                  <a:pt x="8242" y="2676"/>
                </a:lnTo>
                <a:lnTo>
                  <a:pt x="8238" y="2684"/>
                </a:lnTo>
                <a:lnTo>
                  <a:pt x="8236" y="2690"/>
                </a:lnTo>
                <a:lnTo>
                  <a:pt x="8236" y="2696"/>
                </a:lnTo>
                <a:lnTo>
                  <a:pt x="8242" y="2702"/>
                </a:lnTo>
                <a:lnTo>
                  <a:pt x="8248" y="2708"/>
                </a:lnTo>
                <a:lnTo>
                  <a:pt x="8250" y="2710"/>
                </a:lnTo>
                <a:lnTo>
                  <a:pt x="8248" y="2712"/>
                </a:lnTo>
                <a:lnTo>
                  <a:pt x="8242" y="2712"/>
                </a:lnTo>
                <a:lnTo>
                  <a:pt x="8226" y="2708"/>
                </a:lnTo>
                <a:lnTo>
                  <a:pt x="8216" y="2708"/>
                </a:lnTo>
                <a:lnTo>
                  <a:pt x="8208" y="2708"/>
                </a:lnTo>
                <a:lnTo>
                  <a:pt x="8202" y="2710"/>
                </a:lnTo>
                <a:lnTo>
                  <a:pt x="8198" y="2710"/>
                </a:lnTo>
                <a:lnTo>
                  <a:pt x="8192" y="2706"/>
                </a:lnTo>
                <a:lnTo>
                  <a:pt x="8188" y="2706"/>
                </a:lnTo>
                <a:lnTo>
                  <a:pt x="8178" y="2710"/>
                </a:lnTo>
                <a:lnTo>
                  <a:pt x="8174" y="2714"/>
                </a:lnTo>
                <a:lnTo>
                  <a:pt x="8172" y="2716"/>
                </a:lnTo>
                <a:lnTo>
                  <a:pt x="8172" y="2718"/>
                </a:lnTo>
                <a:lnTo>
                  <a:pt x="8174" y="2720"/>
                </a:lnTo>
                <a:lnTo>
                  <a:pt x="8174" y="2722"/>
                </a:lnTo>
                <a:lnTo>
                  <a:pt x="8174" y="2724"/>
                </a:lnTo>
                <a:lnTo>
                  <a:pt x="8172" y="2726"/>
                </a:lnTo>
                <a:lnTo>
                  <a:pt x="8166" y="2728"/>
                </a:lnTo>
                <a:lnTo>
                  <a:pt x="8162" y="2730"/>
                </a:lnTo>
                <a:lnTo>
                  <a:pt x="8160" y="2732"/>
                </a:lnTo>
                <a:lnTo>
                  <a:pt x="8160" y="2734"/>
                </a:lnTo>
                <a:lnTo>
                  <a:pt x="8162" y="2736"/>
                </a:lnTo>
                <a:lnTo>
                  <a:pt x="8166" y="2742"/>
                </a:lnTo>
                <a:lnTo>
                  <a:pt x="8172" y="2746"/>
                </a:lnTo>
                <a:lnTo>
                  <a:pt x="8184" y="2754"/>
                </a:lnTo>
                <a:lnTo>
                  <a:pt x="8184" y="2756"/>
                </a:lnTo>
                <a:lnTo>
                  <a:pt x="8184" y="2758"/>
                </a:lnTo>
                <a:lnTo>
                  <a:pt x="8178" y="2758"/>
                </a:lnTo>
                <a:lnTo>
                  <a:pt x="8170" y="2758"/>
                </a:lnTo>
                <a:lnTo>
                  <a:pt x="8164" y="2758"/>
                </a:lnTo>
                <a:lnTo>
                  <a:pt x="8162" y="2756"/>
                </a:lnTo>
                <a:lnTo>
                  <a:pt x="8160" y="2754"/>
                </a:lnTo>
                <a:lnTo>
                  <a:pt x="8158" y="2752"/>
                </a:lnTo>
                <a:lnTo>
                  <a:pt x="8156" y="2750"/>
                </a:lnTo>
                <a:lnTo>
                  <a:pt x="8152" y="2750"/>
                </a:lnTo>
                <a:lnTo>
                  <a:pt x="8144" y="2750"/>
                </a:lnTo>
                <a:lnTo>
                  <a:pt x="8136" y="2752"/>
                </a:lnTo>
                <a:lnTo>
                  <a:pt x="8132" y="2754"/>
                </a:lnTo>
                <a:lnTo>
                  <a:pt x="8128" y="2758"/>
                </a:lnTo>
                <a:lnTo>
                  <a:pt x="8128" y="2762"/>
                </a:lnTo>
                <a:lnTo>
                  <a:pt x="8130" y="2764"/>
                </a:lnTo>
                <a:lnTo>
                  <a:pt x="8134" y="2768"/>
                </a:lnTo>
                <a:lnTo>
                  <a:pt x="8140" y="2770"/>
                </a:lnTo>
                <a:lnTo>
                  <a:pt x="8146" y="2772"/>
                </a:lnTo>
                <a:lnTo>
                  <a:pt x="8152" y="2774"/>
                </a:lnTo>
                <a:lnTo>
                  <a:pt x="8158" y="2780"/>
                </a:lnTo>
                <a:lnTo>
                  <a:pt x="8162" y="2790"/>
                </a:lnTo>
                <a:lnTo>
                  <a:pt x="8166" y="2800"/>
                </a:lnTo>
                <a:lnTo>
                  <a:pt x="8172" y="2818"/>
                </a:lnTo>
                <a:lnTo>
                  <a:pt x="8172" y="2828"/>
                </a:lnTo>
                <a:lnTo>
                  <a:pt x="8174" y="2832"/>
                </a:lnTo>
                <a:lnTo>
                  <a:pt x="8174" y="2834"/>
                </a:lnTo>
                <a:lnTo>
                  <a:pt x="8180" y="2834"/>
                </a:lnTo>
                <a:lnTo>
                  <a:pt x="8184" y="2832"/>
                </a:lnTo>
                <a:lnTo>
                  <a:pt x="8188" y="2834"/>
                </a:lnTo>
                <a:lnTo>
                  <a:pt x="8192" y="2836"/>
                </a:lnTo>
                <a:lnTo>
                  <a:pt x="8196" y="2842"/>
                </a:lnTo>
                <a:lnTo>
                  <a:pt x="8198" y="2846"/>
                </a:lnTo>
                <a:lnTo>
                  <a:pt x="8202" y="2850"/>
                </a:lnTo>
                <a:lnTo>
                  <a:pt x="8204" y="2850"/>
                </a:lnTo>
                <a:lnTo>
                  <a:pt x="8208" y="2848"/>
                </a:lnTo>
                <a:lnTo>
                  <a:pt x="8210" y="2848"/>
                </a:lnTo>
                <a:lnTo>
                  <a:pt x="8216" y="2848"/>
                </a:lnTo>
                <a:lnTo>
                  <a:pt x="8220" y="2850"/>
                </a:lnTo>
                <a:lnTo>
                  <a:pt x="8228" y="2854"/>
                </a:lnTo>
                <a:lnTo>
                  <a:pt x="8232" y="2860"/>
                </a:lnTo>
                <a:lnTo>
                  <a:pt x="8234" y="2866"/>
                </a:lnTo>
                <a:lnTo>
                  <a:pt x="8232" y="2872"/>
                </a:lnTo>
                <a:lnTo>
                  <a:pt x="8228" y="2876"/>
                </a:lnTo>
                <a:lnTo>
                  <a:pt x="8224" y="2882"/>
                </a:lnTo>
                <a:lnTo>
                  <a:pt x="8220" y="2890"/>
                </a:lnTo>
                <a:lnTo>
                  <a:pt x="8218" y="2900"/>
                </a:lnTo>
                <a:lnTo>
                  <a:pt x="8220" y="2912"/>
                </a:lnTo>
                <a:lnTo>
                  <a:pt x="8238" y="2894"/>
                </a:lnTo>
                <a:lnTo>
                  <a:pt x="8220" y="2912"/>
                </a:lnTo>
                <a:lnTo>
                  <a:pt x="8226" y="2918"/>
                </a:lnTo>
                <a:lnTo>
                  <a:pt x="8228" y="2922"/>
                </a:lnTo>
                <a:lnTo>
                  <a:pt x="8226" y="2924"/>
                </a:lnTo>
                <a:lnTo>
                  <a:pt x="8228" y="2930"/>
                </a:lnTo>
                <a:lnTo>
                  <a:pt x="8234" y="2940"/>
                </a:lnTo>
                <a:lnTo>
                  <a:pt x="8236" y="2942"/>
                </a:lnTo>
                <a:lnTo>
                  <a:pt x="8236" y="2938"/>
                </a:lnTo>
                <a:lnTo>
                  <a:pt x="8238" y="2932"/>
                </a:lnTo>
                <a:lnTo>
                  <a:pt x="8240" y="2924"/>
                </a:lnTo>
                <a:lnTo>
                  <a:pt x="8240" y="2920"/>
                </a:lnTo>
                <a:lnTo>
                  <a:pt x="8238" y="2918"/>
                </a:lnTo>
                <a:lnTo>
                  <a:pt x="8236" y="2914"/>
                </a:lnTo>
                <a:lnTo>
                  <a:pt x="8236" y="2908"/>
                </a:lnTo>
                <a:lnTo>
                  <a:pt x="8238" y="2904"/>
                </a:lnTo>
                <a:lnTo>
                  <a:pt x="8242" y="2900"/>
                </a:lnTo>
                <a:lnTo>
                  <a:pt x="8246" y="2896"/>
                </a:lnTo>
                <a:lnTo>
                  <a:pt x="8254" y="2894"/>
                </a:lnTo>
                <a:lnTo>
                  <a:pt x="8266" y="2892"/>
                </a:lnTo>
                <a:lnTo>
                  <a:pt x="8274" y="2890"/>
                </a:lnTo>
                <a:lnTo>
                  <a:pt x="8276" y="2892"/>
                </a:lnTo>
                <a:lnTo>
                  <a:pt x="8278" y="2892"/>
                </a:lnTo>
                <a:lnTo>
                  <a:pt x="8280" y="2900"/>
                </a:lnTo>
                <a:lnTo>
                  <a:pt x="8282" y="2912"/>
                </a:lnTo>
                <a:lnTo>
                  <a:pt x="8284" y="2922"/>
                </a:lnTo>
                <a:lnTo>
                  <a:pt x="8286" y="2928"/>
                </a:lnTo>
                <a:lnTo>
                  <a:pt x="8290" y="2932"/>
                </a:lnTo>
                <a:lnTo>
                  <a:pt x="8296" y="2936"/>
                </a:lnTo>
                <a:lnTo>
                  <a:pt x="8304" y="2942"/>
                </a:lnTo>
                <a:lnTo>
                  <a:pt x="8310" y="2946"/>
                </a:lnTo>
                <a:lnTo>
                  <a:pt x="8312" y="2950"/>
                </a:lnTo>
                <a:lnTo>
                  <a:pt x="8314" y="2956"/>
                </a:lnTo>
                <a:lnTo>
                  <a:pt x="8312" y="2960"/>
                </a:lnTo>
                <a:lnTo>
                  <a:pt x="8310" y="2962"/>
                </a:lnTo>
                <a:lnTo>
                  <a:pt x="8308" y="2964"/>
                </a:lnTo>
                <a:lnTo>
                  <a:pt x="8304" y="2964"/>
                </a:lnTo>
                <a:lnTo>
                  <a:pt x="8302" y="2962"/>
                </a:lnTo>
                <a:close/>
                <a:moveTo>
                  <a:pt x="8570" y="2768"/>
                </a:moveTo>
                <a:lnTo>
                  <a:pt x="8570" y="2768"/>
                </a:lnTo>
                <a:lnTo>
                  <a:pt x="8558" y="2782"/>
                </a:lnTo>
                <a:lnTo>
                  <a:pt x="8556" y="2788"/>
                </a:lnTo>
                <a:lnTo>
                  <a:pt x="8560" y="2790"/>
                </a:lnTo>
                <a:lnTo>
                  <a:pt x="8564" y="2796"/>
                </a:lnTo>
                <a:lnTo>
                  <a:pt x="8566" y="2800"/>
                </a:lnTo>
                <a:lnTo>
                  <a:pt x="8566" y="2802"/>
                </a:lnTo>
                <a:lnTo>
                  <a:pt x="8564" y="2804"/>
                </a:lnTo>
                <a:lnTo>
                  <a:pt x="8560" y="2806"/>
                </a:lnTo>
                <a:lnTo>
                  <a:pt x="8552" y="2808"/>
                </a:lnTo>
                <a:lnTo>
                  <a:pt x="8540" y="2808"/>
                </a:lnTo>
                <a:lnTo>
                  <a:pt x="8534" y="2808"/>
                </a:lnTo>
                <a:lnTo>
                  <a:pt x="8532" y="2810"/>
                </a:lnTo>
                <a:lnTo>
                  <a:pt x="8528" y="2814"/>
                </a:lnTo>
                <a:lnTo>
                  <a:pt x="8526" y="2816"/>
                </a:lnTo>
                <a:lnTo>
                  <a:pt x="8520" y="2818"/>
                </a:lnTo>
                <a:lnTo>
                  <a:pt x="8516" y="2818"/>
                </a:lnTo>
                <a:lnTo>
                  <a:pt x="8514" y="2816"/>
                </a:lnTo>
                <a:lnTo>
                  <a:pt x="8514" y="2810"/>
                </a:lnTo>
                <a:lnTo>
                  <a:pt x="8514" y="2808"/>
                </a:lnTo>
                <a:lnTo>
                  <a:pt x="8512" y="2804"/>
                </a:lnTo>
                <a:lnTo>
                  <a:pt x="8510" y="2802"/>
                </a:lnTo>
                <a:lnTo>
                  <a:pt x="8502" y="2798"/>
                </a:lnTo>
                <a:lnTo>
                  <a:pt x="8492" y="2798"/>
                </a:lnTo>
                <a:lnTo>
                  <a:pt x="8484" y="2798"/>
                </a:lnTo>
                <a:lnTo>
                  <a:pt x="8470" y="2804"/>
                </a:lnTo>
                <a:lnTo>
                  <a:pt x="8464" y="2806"/>
                </a:lnTo>
                <a:lnTo>
                  <a:pt x="8460" y="2808"/>
                </a:lnTo>
                <a:lnTo>
                  <a:pt x="8458" y="2806"/>
                </a:lnTo>
                <a:lnTo>
                  <a:pt x="8458" y="2802"/>
                </a:lnTo>
                <a:lnTo>
                  <a:pt x="8456" y="2788"/>
                </a:lnTo>
                <a:lnTo>
                  <a:pt x="8454" y="2774"/>
                </a:lnTo>
                <a:lnTo>
                  <a:pt x="8454" y="2764"/>
                </a:lnTo>
                <a:lnTo>
                  <a:pt x="8454" y="2758"/>
                </a:lnTo>
                <a:lnTo>
                  <a:pt x="8456" y="2756"/>
                </a:lnTo>
                <a:lnTo>
                  <a:pt x="8456" y="2752"/>
                </a:lnTo>
                <a:lnTo>
                  <a:pt x="8456" y="2750"/>
                </a:lnTo>
                <a:lnTo>
                  <a:pt x="8452" y="2742"/>
                </a:lnTo>
                <a:lnTo>
                  <a:pt x="8452" y="2736"/>
                </a:lnTo>
                <a:lnTo>
                  <a:pt x="8454" y="2726"/>
                </a:lnTo>
                <a:lnTo>
                  <a:pt x="8460" y="2714"/>
                </a:lnTo>
                <a:lnTo>
                  <a:pt x="8468" y="2696"/>
                </a:lnTo>
                <a:lnTo>
                  <a:pt x="8474" y="2686"/>
                </a:lnTo>
                <a:lnTo>
                  <a:pt x="8478" y="2678"/>
                </a:lnTo>
                <a:lnTo>
                  <a:pt x="8482" y="2674"/>
                </a:lnTo>
                <a:lnTo>
                  <a:pt x="8488" y="2672"/>
                </a:lnTo>
                <a:lnTo>
                  <a:pt x="8494" y="2674"/>
                </a:lnTo>
                <a:lnTo>
                  <a:pt x="8498" y="2672"/>
                </a:lnTo>
                <a:lnTo>
                  <a:pt x="8502" y="2670"/>
                </a:lnTo>
                <a:lnTo>
                  <a:pt x="8506" y="2668"/>
                </a:lnTo>
                <a:lnTo>
                  <a:pt x="8506" y="2664"/>
                </a:lnTo>
                <a:lnTo>
                  <a:pt x="8504" y="2660"/>
                </a:lnTo>
                <a:lnTo>
                  <a:pt x="8502" y="2656"/>
                </a:lnTo>
                <a:lnTo>
                  <a:pt x="8506" y="2654"/>
                </a:lnTo>
                <a:lnTo>
                  <a:pt x="8508" y="2652"/>
                </a:lnTo>
                <a:lnTo>
                  <a:pt x="8512" y="2654"/>
                </a:lnTo>
                <a:lnTo>
                  <a:pt x="8518" y="2660"/>
                </a:lnTo>
                <a:lnTo>
                  <a:pt x="8520" y="2664"/>
                </a:lnTo>
                <a:lnTo>
                  <a:pt x="8522" y="2664"/>
                </a:lnTo>
                <a:lnTo>
                  <a:pt x="8526" y="2664"/>
                </a:lnTo>
                <a:lnTo>
                  <a:pt x="8528" y="2660"/>
                </a:lnTo>
                <a:lnTo>
                  <a:pt x="8528" y="2654"/>
                </a:lnTo>
                <a:lnTo>
                  <a:pt x="8528" y="2650"/>
                </a:lnTo>
                <a:lnTo>
                  <a:pt x="8522" y="2646"/>
                </a:lnTo>
                <a:lnTo>
                  <a:pt x="8518" y="2644"/>
                </a:lnTo>
                <a:lnTo>
                  <a:pt x="8518" y="2642"/>
                </a:lnTo>
                <a:lnTo>
                  <a:pt x="8520" y="2640"/>
                </a:lnTo>
                <a:lnTo>
                  <a:pt x="8526" y="2636"/>
                </a:lnTo>
                <a:lnTo>
                  <a:pt x="8542" y="2628"/>
                </a:lnTo>
                <a:lnTo>
                  <a:pt x="8554" y="2626"/>
                </a:lnTo>
                <a:lnTo>
                  <a:pt x="8558" y="2626"/>
                </a:lnTo>
                <a:lnTo>
                  <a:pt x="8560" y="2628"/>
                </a:lnTo>
                <a:lnTo>
                  <a:pt x="8562" y="2632"/>
                </a:lnTo>
                <a:lnTo>
                  <a:pt x="8560" y="2636"/>
                </a:lnTo>
                <a:lnTo>
                  <a:pt x="8558" y="2642"/>
                </a:lnTo>
                <a:lnTo>
                  <a:pt x="8558" y="2644"/>
                </a:lnTo>
                <a:lnTo>
                  <a:pt x="8560" y="2646"/>
                </a:lnTo>
                <a:lnTo>
                  <a:pt x="8562" y="2646"/>
                </a:lnTo>
                <a:lnTo>
                  <a:pt x="8568" y="2642"/>
                </a:lnTo>
                <a:lnTo>
                  <a:pt x="8570" y="2640"/>
                </a:lnTo>
                <a:lnTo>
                  <a:pt x="8572" y="2636"/>
                </a:lnTo>
                <a:lnTo>
                  <a:pt x="8576" y="2628"/>
                </a:lnTo>
                <a:lnTo>
                  <a:pt x="8582" y="2622"/>
                </a:lnTo>
                <a:lnTo>
                  <a:pt x="8584" y="2622"/>
                </a:lnTo>
                <a:lnTo>
                  <a:pt x="8588" y="2622"/>
                </a:lnTo>
                <a:lnTo>
                  <a:pt x="8590" y="2624"/>
                </a:lnTo>
                <a:lnTo>
                  <a:pt x="8590" y="2628"/>
                </a:lnTo>
                <a:lnTo>
                  <a:pt x="8590" y="2636"/>
                </a:lnTo>
                <a:lnTo>
                  <a:pt x="8590" y="2642"/>
                </a:lnTo>
                <a:lnTo>
                  <a:pt x="8588" y="2644"/>
                </a:lnTo>
                <a:lnTo>
                  <a:pt x="8586" y="2646"/>
                </a:lnTo>
                <a:lnTo>
                  <a:pt x="8580" y="2650"/>
                </a:lnTo>
                <a:lnTo>
                  <a:pt x="8580" y="2652"/>
                </a:lnTo>
                <a:lnTo>
                  <a:pt x="8578" y="2658"/>
                </a:lnTo>
                <a:lnTo>
                  <a:pt x="8578" y="2662"/>
                </a:lnTo>
                <a:lnTo>
                  <a:pt x="8576" y="2664"/>
                </a:lnTo>
                <a:lnTo>
                  <a:pt x="8570" y="2664"/>
                </a:lnTo>
                <a:lnTo>
                  <a:pt x="8566" y="2662"/>
                </a:lnTo>
                <a:lnTo>
                  <a:pt x="8566" y="2664"/>
                </a:lnTo>
                <a:lnTo>
                  <a:pt x="8564" y="2666"/>
                </a:lnTo>
                <a:lnTo>
                  <a:pt x="8566" y="2674"/>
                </a:lnTo>
                <a:lnTo>
                  <a:pt x="8572" y="2686"/>
                </a:lnTo>
                <a:lnTo>
                  <a:pt x="8576" y="2692"/>
                </a:lnTo>
                <a:lnTo>
                  <a:pt x="8580" y="2698"/>
                </a:lnTo>
                <a:lnTo>
                  <a:pt x="8584" y="2710"/>
                </a:lnTo>
                <a:lnTo>
                  <a:pt x="8584" y="2716"/>
                </a:lnTo>
                <a:lnTo>
                  <a:pt x="8586" y="2718"/>
                </a:lnTo>
                <a:lnTo>
                  <a:pt x="8590" y="2718"/>
                </a:lnTo>
                <a:lnTo>
                  <a:pt x="8594" y="2718"/>
                </a:lnTo>
                <a:lnTo>
                  <a:pt x="8596" y="2718"/>
                </a:lnTo>
                <a:lnTo>
                  <a:pt x="8600" y="2720"/>
                </a:lnTo>
                <a:lnTo>
                  <a:pt x="8602" y="2722"/>
                </a:lnTo>
                <a:lnTo>
                  <a:pt x="8604" y="2730"/>
                </a:lnTo>
                <a:lnTo>
                  <a:pt x="8594" y="2740"/>
                </a:lnTo>
                <a:lnTo>
                  <a:pt x="8586" y="2744"/>
                </a:lnTo>
                <a:lnTo>
                  <a:pt x="8576" y="2750"/>
                </a:lnTo>
                <a:lnTo>
                  <a:pt x="8572" y="2752"/>
                </a:lnTo>
                <a:lnTo>
                  <a:pt x="8570" y="2754"/>
                </a:lnTo>
                <a:lnTo>
                  <a:pt x="8570" y="2758"/>
                </a:lnTo>
                <a:lnTo>
                  <a:pt x="8570" y="2768"/>
                </a:lnTo>
                <a:close/>
                <a:moveTo>
                  <a:pt x="11370" y="2874"/>
                </a:moveTo>
                <a:lnTo>
                  <a:pt x="11370" y="2874"/>
                </a:lnTo>
                <a:lnTo>
                  <a:pt x="11370" y="2870"/>
                </a:lnTo>
                <a:lnTo>
                  <a:pt x="11376" y="2882"/>
                </a:lnTo>
                <a:lnTo>
                  <a:pt x="11370" y="2874"/>
                </a:lnTo>
                <a:close/>
                <a:moveTo>
                  <a:pt x="8546" y="1146"/>
                </a:moveTo>
                <a:lnTo>
                  <a:pt x="8546" y="1146"/>
                </a:lnTo>
                <a:lnTo>
                  <a:pt x="8546" y="1144"/>
                </a:lnTo>
                <a:lnTo>
                  <a:pt x="8544" y="1140"/>
                </a:lnTo>
                <a:lnTo>
                  <a:pt x="8532" y="1134"/>
                </a:lnTo>
                <a:lnTo>
                  <a:pt x="8518" y="1126"/>
                </a:lnTo>
                <a:lnTo>
                  <a:pt x="8508" y="1120"/>
                </a:lnTo>
                <a:lnTo>
                  <a:pt x="8500" y="1112"/>
                </a:lnTo>
                <a:lnTo>
                  <a:pt x="8490" y="1104"/>
                </a:lnTo>
                <a:lnTo>
                  <a:pt x="8482" y="1102"/>
                </a:lnTo>
                <a:lnTo>
                  <a:pt x="8478" y="1104"/>
                </a:lnTo>
                <a:lnTo>
                  <a:pt x="8470" y="1108"/>
                </a:lnTo>
                <a:lnTo>
                  <a:pt x="8468" y="1108"/>
                </a:lnTo>
                <a:lnTo>
                  <a:pt x="8468" y="1110"/>
                </a:lnTo>
                <a:lnTo>
                  <a:pt x="8470" y="1116"/>
                </a:lnTo>
                <a:lnTo>
                  <a:pt x="8472" y="1120"/>
                </a:lnTo>
                <a:lnTo>
                  <a:pt x="8470" y="1118"/>
                </a:lnTo>
                <a:lnTo>
                  <a:pt x="8466" y="1118"/>
                </a:lnTo>
                <a:lnTo>
                  <a:pt x="8464" y="1118"/>
                </a:lnTo>
                <a:lnTo>
                  <a:pt x="8464" y="1120"/>
                </a:lnTo>
                <a:lnTo>
                  <a:pt x="8464" y="1122"/>
                </a:lnTo>
                <a:lnTo>
                  <a:pt x="8468" y="1130"/>
                </a:lnTo>
                <a:lnTo>
                  <a:pt x="8476" y="1140"/>
                </a:lnTo>
                <a:lnTo>
                  <a:pt x="8482" y="1144"/>
                </a:lnTo>
                <a:lnTo>
                  <a:pt x="8486" y="1144"/>
                </a:lnTo>
                <a:lnTo>
                  <a:pt x="8488" y="1144"/>
                </a:lnTo>
                <a:lnTo>
                  <a:pt x="8488" y="1142"/>
                </a:lnTo>
                <a:lnTo>
                  <a:pt x="8492" y="1140"/>
                </a:lnTo>
                <a:lnTo>
                  <a:pt x="8500" y="1142"/>
                </a:lnTo>
                <a:lnTo>
                  <a:pt x="8506" y="1146"/>
                </a:lnTo>
                <a:lnTo>
                  <a:pt x="8508" y="1148"/>
                </a:lnTo>
                <a:lnTo>
                  <a:pt x="8508" y="1152"/>
                </a:lnTo>
                <a:lnTo>
                  <a:pt x="8510" y="1154"/>
                </a:lnTo>
                <a:lnTo>
                  <a:pt x="8514" y="1156"/>
                </a:lnTo>
                <a:lnTo>
                  <a:pt x="8526" y="1156"/>
                </a:lnTo>
                <a:lnTo>
                  <a:pt x="8540" y="1152"/>
                </a:lnTo>
                <a:lnTo>
                  <a:pt x="8544" y="1150"/>
                </a:lnTo>
                <a:lnTo>
                  <a:pt x="8546" y="1146"/>
                </a:lnTo>
                <a:close/>
                <a:moveTo>
                  <a:pt x="8966" y="906"/>
                </a:moveTo>
                <a:lnTo>
                  <a:pt x="8966" y="906"/>
                </a:lnTo>
                <a:lnTo>
                  <a:pt x="8984" y="902"/>
                </a:lnTo>
                <a:lnTo>
                  <a:pt x="8988" y="900"/>
                </a:lnTo>
                <a:lnTo>
                  <a:pt x="8992" y="896"/>
                </a:lnTo>
                <a:lnTo>
                  <a:pt x="8994" y="894"/>
                </a:lnTo>
                <a:lnTo>
                  <a:pt x="8994" y="890"/>
                </a:lnTo>
                <a:lnTo>
                  <a:pt x="8990" y="884"/>
                </a:lnTo>
                <a:lnTo>
                  <a:pt x="8982" y="878"/>
                </a:lnTo>
                <a:lnTo>
                  <a:pt x="8972" y="874"/>
                </a:lnTo>
                <a:lnTo>
                  <a:pt x="8960" y="874"/>
                </a:lnTo>
                <a:lnTo>
                  <a:pt x="8948" y="876"/>
                </a:lnTo>
                <a:lnTo>
                  <a:pt x="8936" y="880"/>
                </a:lnTo>
                <a:lnTo>
                  <a:pt x="8928" y="886"/>
                </a:lnTo>
                <a:lnTo>
                  <a:pt x="8924" y="892"/>
                </a:lnTo>
                <a:lnTo>
                  <a:pt x="8924" y="898"/>
                </a:lnTo>
                <a:lnTo>
                  <a:pt x="8928" y="904"/>
                </a:lnTo>
                <a:lnTo>
                  <a:pt x="8936" y="906"/>
                </a:lnTo>
                <a:lnTo>
                  <a:pt x="8948" y="908"/>
                </a:lnTo>
                <a:lnTo>
                  <a:pt x="8966" y="906"/>
                </a:lnTo>
                <a:close/>
                <a:moveTo>
                  <a:pt x="8184" y="986"/>
                </a:moveTo>
                <a:lnTo>
                  <a:pt x="8184" y="986"/>
                </a:lnTo>
                <a:lnTo>
                  <a:pt x="8178" y="1004"/>
                </a:lnTo>
                <a:lnTo>
                  <a:pt x="8176" y="1012"/>
                </a:lnTo>
                <a:lnTo>
                  <a:pt x="8178" y="1018"/>
                </a:lnTo>
                <a:lnTo>
                  <a:pt x="8182" y="1022"/>
                </a:lnTo>
                <a:lnTo>
                  <a:pt x="8188" y="1024"/>
                </a:lnTo>
                <a:lnTo>
                  <a:pt x="8198" y="1026"/>
                </a:lnTo>
                <a:lnTo>
                  <a:pt x="8212" y="1028"/>
                </a:lnTo>
                <a:lnTo>
                  <a:pt x="8228" y="1028"/>
                </a:lnTo>
                <a:lnTo>
                  <a:pt x="8228" y="1030"/>
                </a:lnTo>
                <a:lnTo>
                  <a:pt x="8224" y="1032"/>
                </a:lnTo>
                <a:lnTo>
                  <a:pt x="8220" y="1036"/>
                </a:lnTo>
                <a:lnTo>
                  <a:pt x="8218" y="1040"/>
                </a:lnTo>
                <a:lnTo>
                  <a:pt x="8218" y="1044"/>
                </a:lnTo>
                <a:lnTo>
                  <a:pt x="8222" y="1046"/>
                </a:lnTo>
                <a:lnTo>
                  <a:pt x="8232" y="1054"/>
                </a:lnTo>
                <a:lnTo>
                  <a:pt x="8238" y="1058"/>
                </a:lnTo>
                <a:lnTo>
                  <a:pt x="8244" y="1060"/>
                </a:lnTo>
                <a:lnTo>
                  <a:pt x="8248" y="1058"/>
                </a:lnTo>
                <a:lnTo>
                  <a:pt x="8250" y="1058"/>
                </a:lnTo>
                <a:lnTo>
                  <a:pt x="8254" y="1052"/>
                </a:lnTo>
                <a:lnTo>
                  <a:pt x="8254" y="1044"/>
                </a:lnTo>
                <a:lnTo>
                  <a:pt x="8254" y="1038"/>
                </a:lnTo>
                <a:lnTo>
                  <a:pt x="8254" y="1032"/>
                </a:lnTo>
                <a:lnTo>
                  <a:pt x="8256" y="1032"/>
                </a:lnTo>
                <a:lnTo>
                  <a:pt x="8258" y="1034"/>
                </a:lnTo>
                <a:lnTo>
                  <a:pt x="8264" y="1040"/>
                </a:lnTo>
                <a:lnTo>
                  <a:pt x="8268" y="1046"/>
                </a:lnTo>
                <a:lnTo>
                  <a:pt x="8270" y="1052"/>
                </a:lnTo>
                <a:lnTo>
                  <a:pt x="8272" y="1056"/>
                </a:lnTo>
                <a:lnTo>
                  <a:pt x="8270" y="1060"/>
                </a:lnTo>
                <a:lnTo>
                  <a:pt x="8266" y="1066"/>
                </a:lnTo>
                <a:lnTo>
                  <a:pt x="8262" y="1070"/>
                </a:lnTo>
                <a:lnTo>
                  <a:pt x="8258" y="1072"/>
                </a:lnTo>
                <a:lnTo>
                  <a:pt x="8256" y="1074"/>
                </a:lnTo>
                <a:lnTo>
                  <a:pt x="8258" y="1076"/>
                </a:lnTo>
                <a:lnTo>
                  <a:pt x="8262" y="1076"/>
                </a:lnTo>
                <a:lnTo>
                  <a:pt x="8276" y="1078"/>
                </a:lnTo>
                <a:lnTo>
                  <a:pt x="8292" y="1080"/>
                </a:lnTo>
                <a:lnTo>
                  <a:pt x="8302" y="1082"/>
                </a:lnTo>
                <a:lnTo>
                  <a:pt x="8308" y="1084"/>
                </a:lnTo>
                <a:lnTo>
                  <a:pt x="8312" y="1086"/>
                </a:lnTo>
                <a:lnTo>
                  <a:pt x="8314" y="1088"/>
                </a:lnTo>
                <a:lnTo>
                  <a:pt x="8320" y="1090"/>
                </a:lnTo>
                <a:lnTo>
                  <a:pt x="8338" y="1092"/>
                </a:lnTo>
                <a:lnTo>
                  <a:pt x="8352" y="1092"/>
                </a:lnTo>
                <a:lnTo>
                  <a:pt x="8364" y="1094"/>
                </a:lnTo>
                <a:lnTo>
                  <a:pt x="8384" y="1098"/>
                </a:lnTo>
                <a:lnTo>
                  <a:pt x="8392" y="1098"/>
                </a:lnTo>
                <a:lnTo>
                  <a:pt x="8402" y="1096"/>
                </a:lnTo>
                <a:lnTo>
                  <a:pt x="8412" y="1094"/>
                </a:lnTo>
                <a:lnTo>
                  <a:pt x="8426" y="1086"/>
                </a:lnTo>
                <a:lnTo>
                  <a:pt x="8428" y="1084"/>
                </a:lnTo>
                <a:lnTo>
                  <a:pt x="8430" y="1082"/>
                </a:lnTo>
                <a:lnTo>
                  <a:pt x="8428" y="1080"/>
                </a:lnTo>
                <a:lnTo>
                  <a:pt x="8426" y="1078"/>
                </a:lnTo>
                <a:lnTo>
                  <a:pt x="8418" y="1074"/>
                </a:lnTo>
                <a:lnTo>
                  <a:pt x="8408" y="1068"/>
                </a:lnTo>
                <a:lnTo>
                  <a:pt x="8394" y="1062"/>
                </a:lnTo>
                <a:lnTo>
                  <a:pt x="8382" y="1054"/>
                </a:lnTo>
                <a:lnTo>
                  <a:pt x="8372" y="1046"/>
                </a:lnTo>
                <a:lnTo>
                  <a:pt x="8364" y="1036"/>
                </a:lnTo>
                <a:lnTo>
                  <a:pt x="8360" y="1026"/>
                </a:lnTo>
                <a:lnTo>
                  <a:pt x="8354" y="1018"/>
                </a:lnTo>
                <a:lnTo>
                  <a:pt x="8344" y="1006"/>
                </a:lnTo>
                <a:lnTo>
                  <a:pt x="8340" y="1000"/>
                </a:lnTo>
                <a:lnTo>
                  <a:pt x="8338" y="992"/>
                </a:lnTo>
                <a:lnTo>
                  <a:pt x="8336" y="980"/>
                </a:lnTo>
                <a:lnTo>
                  <a:pt x="8338" y="964"/>
                </a:lnTo>
                <a:lnTo>
                  <a:pt x="8340" y="956"/>
                </a:lnTo>
                <a:lnTo>
                  <a:pt x="8344" y="948"/>
                </a:lnTo>
                <a:lnTo>
                  <a:pt x="8352" y="936"/>
                </a:lnTo>
                <a:lnTo>
                  <a:pt x="8362" y="926"/>
                </a:lnTo>
                <a:lnTo>
                  <a:pt x="8372" y="918"/>
                </a:lnTo>
                <a:lnTo>
                  <a:pt x="8378" y="912"/>
                </a:lnTo>
                <a:lnTo>
                  <a:pt x="8380" y="906"/>
                </a:lnTo>
                <a:lnTo>
                  <a:pt x="8380" y="904"/>
                </a:lnTo>
                <a:lnTo>
                  <a:pt x="8376" y="900"/>
                </a:lnTo>
                <a:lnTo>
                  <a:pt x="8366" y="894"/>
                </a:lnTo>
                <a:lnTo>
                  <a:pt x="8346" y="886"/>
                </a:lnTo>
                <a:lnTo>
                  <a:pt x="8342" y="886"/>
                </a:lnTo>
                <a:lnTo>
                  <a:pt x="8338" y="886"/>
                </a:lnTo>
                <a:lnTo>
                  <a:pt x="8324" y="888"/>
                </a:lnTo>
                <a:lnTo>
                  <a:pt x="8288" y="894"/>
                </a:lnTo>
                <a:lnTo>
                  <a:pt x="8266" y="896"/>
                </a:lnTo>
                <a:lnTo>
                  <a:pt x="8256" y="900"/>
                </a:lnTo>
                <a:lnTo>
                  <a:pt x="8250" y="902"/>
                </a:lnTo>
                <a:lnTo>
                  <a:pt x="8250" y="904"/>
                </a:lnTo>
                <a:lnTo>
                  <a:pt x="8250" y="908"/>
                </a:lnTo>
                <a:lnTo>
                  <a:pt x="8250" y="910"/>
                </a:lnTo>
                <a:lnTo>
                  <a:pt x="8246" y="916"/>
                </a:lnTo>
                <a:lnTo>
                  <a:pt x="8236" y="920"/>
                </a:lnTo>
                <a:lnTo>
                  <a:pt x="8226" y="926"/>
                </a:lnTo>
                <a:lnTo>
                  <a:pt x="8222" y="930"/>
                </a:lnTo>
                <a:lnTo>
                  <a:pt x="8220" y="932"/>
                </a:lnTo>
                <a:lnTo>
                  <a:pt x="8222" y="936"/>
                </a:lnTo>
                <a:lnTo>
                  <a:pt x="8226" y="940"/>
                </a:lnTo>
                <a:lnTo>
                  <a:pt x="8228" y="946"/>
                </a:lnTo>
                <a:lnTo>
                  <a:pt x="8228" y="954"/>
                </a:lnTo>
                <a:lnTo>
                  <a:pt x="8224" y="964"/>
                </a:lnTo>
                <a:lnTo>
                  <a:pt x="8218" y="974"/>
                </a:lnTo>
                <a:lnTo>
                  <a:pt x="8212" y="976"/>
                </a:lnTo>
                <a:lnTo>
                  <a:pt x="8208" y="976"/>
                </a:lnTo>
                <a:lnTo>
                  <a:pt x="8204" y="976"/>
                </a:lnTo>
                <a:lnTo>
                  <a:pt x="8198" y="974"/>
                </a:lnTo>
                <a:lnTo>
                  <a:pt x="8194" y="974"/>
                </a:lnTo>
                <a:lnTo>
                  <a:pt x="8190" y="978"/>
                </a:lnTo>
                <a:lnTo>
                  <a:pt x="8184" y="986"/>
                </a:lnTo>
                <a:close/>
                <a:moveTo>
                  <a:pt x="8658" y="660"/>
                </a:moveTo>
                <a:lnTo>
                  <a:pt x="8658" y="660"/>
                </a:lnTo>
                <a:lnTo>
                  <a:pt x="8640" y="666"/>
                </a:lnTo>
                <a:lnTo>
                  <a:pt x="8630" y="668"/>
                </a:lnTo>
                <a:lnTo>
                  <a:pt x="8624" y="668"/>
                </a:lnTo>
                <a:lnTo>
                  <a:pt x="8620" y="664"/>
                </a:lnTo>
                <a:lnTo>
                  <a:pt x="8616" y="662"/>
                </a:lnTo>
                <a:lnTo>
                  <a:pt x="8610" y="660"/>
                </a:lnTo>
                <a:lnTo>
                  <a:pt x="8602" y="658"/>
                </a:lnTo>
                <a:lnTo>
                  <a:pt x="8586" y="658"/>
                </a:lnTo>
                <a:lnTo>
                  <a:pt x="8570" y="660"/>
                </a:lnTo>
                <a:lnTo>
                  <a:pt x="8564" y="664"/>
                </a:lnTo>
                <a:lnTo>
                  <a:pt x="8560" y="666"/>
                </a:lnTo>
                <a:lnTo>
                  <a:pt x="8560" y="670"/>
                </a:lnTo>
                <a:lnTo>
                  <a:pt x="8562" y="674"/>
                </a:lnTo>
                <a:lnTo>
                  <a:pt x="8562" y="676"/>
                </a:lnTo>
                <a:lnTo>
                  <a:pt x="8560" y="676"/>
                </a:lnTo>
                <a:lnTo>
                  <a:pt x="8552" y="676"/>
                </a:lnTo>
                <a:lnTo>
                  <a:pt x="8540" y="676"/>
                </a:lnTo>
                <a:lnTo>
                  <a:pt x="8524" y="680"/>
                </a:lnTo>
                <a:lnTo>
                  <a:pt x="8508" y="684"/>
                </a:lnTo>
                <a:lnTo>
                  <a:pt x="8490" y="690"/>
                </a:lnTo>
                <a:lnTo>
                  <a:pt x="8472" y="698"/>
                </a:lnTo>
                <a:lnTo>
                  <a:pt x="8456" y="708"/>
                </a:lnTo>
                <a:lnTo>
                  <a:pt x="8442" y="718"/>
                </a:lnTo>
                <a:lnTo>
                  <a:pt x="8432" y="728"/>
                </a:lnTo>
                <a:lnTo>
                  <a:pt x="8426" y="734"/>
                </a:lnTo>
                <a:lnTo>
                  <a:pt x="8420" y="738"/>
                </a:lnTo>
                <a:lnTo>
                  <a:pt x="8418" y="738"/>
                </a:lnTo>
                <a:lnTo>
                  <a:pt x="8414" y="736"/>
                </a:lnTo>
                <a:lnTo>
                  <a:pt x="8412" y="734"/>
                </a:lnTo>
                <a:lnTo>
                  <a:pt x="8408" y="734"/>
                </a:lnTo>
                <a:lnTo>
                  <a:pt x="8402" y="736"/>
                </a:lnTo>
                <a:lnTo>
                  <a:pt x="8394" y="740"/>
                </a:lnTo>
                <a:lnTo>
                  <a:pt x="8388" y="746"/>
                </a:lnTo>
                <a:lnTo>
                  <a:pt x="8382" y="748"/>
                </a:lnTo>
                <a:lnTo>
                  <a:pt x="8380" y="748"/>
                </a:lnTo>
                <a:lnTo>
                  <a:pt x="8378" y="746"/>
                </a:lnTo>
                <a:lnTo>
                  <a:pt x="8376" y="744"/>
                </a:lnTo>
                <a:lnTo>
                  <a:pt x="8374" y="742"/>
                </a:lnTo>
                <a:lnTo>
                  <a:pt x="8370" y="742"/>
                </a:lnTo>
                <a:lnTo>
                  <a:pt x="8362" y="744"/>
                </a:lnTo>
                <a:lnTo>
                  <a:pt x="8358" y="750"/>
                </a:lnTo>
                <a:lnTo>
                  <a:pt x="8356" y="754"/>
                </a:lnTo>
                <a:lnTo>
                  <a:pt x="8360" y="756"/>
                </a:lnTo>
                <a:lnTo>
                  <a:pt x="8362" y="760"/>
                </a:lnTo>
                <a:lnTo>
                  <a:pt x="8370" y="764"/>
                </a:lnTo>
                <a:lnTo>
                  <a:pt x="8368" y="766"/>
                </a:lnTo>
                <a:lnTo>
                  <a:pt x="8364" y="770"/>
                </a:lnTo>
                <a:lnTo>
                  <a:pt x="8360" y="772"/>
                </a:lnTo>
                <a:lnTo>
                  <a:pt x="8358" y="774"/>
                </a:lnTo>
                <a:lnTo>
                  <a:pt x="8360" y="778"/>
                </a:lnTo>
                <a:lnTo>
                  <a:pt x="8364" y="780"/>
                </a:lnTo>
                <a:lnTo>
                  <a:pt x="8366" y="782"/>
                </a:lnTo>
                <a:lnTo>
                  <a:pt x="8368" y="784"/>
                </a:lnTo>
                <a:lnTo>
                  <a:pt x="8364" y="786"/>
                </a:lnTo>
                <a:lnTo>
                  <a:pt x="8356" y="786"/>
                </a:lnTo>
                <a:lnTo>
                  <a:pt x="8348" y="788"/>
                </a:lnTo>
                <a:lnTo>
                  <a:pt x="8342" y="792"/>
                </a:lnTo>
                <a:lnTo>
                  <a:pt x="8338" y="798"/>
                </a:lnTo>
                <a:lnTo>
                  <a:pt x="8334" y="806"/>
                </a:lnTo>
                <a:lnTo>
                  <a:pt x="8330" y="814"/>
                </a:lnTo>
                <a:lnTo>
                  <a:pt x="8324" y="822"/>
                </a:lnTo>
                <a:lnTo>
                  <a:pt x="8316" y="830"/>
                </a:lnTo>
                <a:lnTo>
                  <a:pt x="8302" y="836"/>
                </a:lnTo>
                <a:lnTo>
                  <a:pt x="8280" y="848"/>
                </a:lnTo>
                <a:lnTo>
                  <a:pt x="8272" y="854"/>
                </a:lnTo>
                <a:lnTo>
                  <a:pt x="8268" y="858"/>
                </a:lnTo>
                <a:lnTo>
                  <a:pt x="8268" y="862"/>
                </a:lnTo>
                <a:lnTo>
                  <a:pt x="8270" y="864"/>
                </a:lnTo>
                <a:lnTo>
                  <a:pt x="8278" y="866"/>
                </a:lnTo>
                <a:lnTo>
                  <a:pt x="8288" y="866"/>
                </a:lnTo>
                <a:lnTo>
                  <a:pt x="8296" y="866"/>
                </a:lnTo>
                <a:lnTo>
                  <a:pt x="8298" y="870"/>
                </a:lnTo>
                <a:lnTo>
                  <a:pt x="8296" y="872"/>
                </a:lnTo>
                <a:lnTo>
                  <a:pt x="8294" y="876"/>
                </a:lnTo>
                <a:lnTo>
                  <a:pt x="8290" y="880"/>
                </a:lnTo>
                <a:lnTo>
                  <a:pt x="8290" y="882"/>
                </a:lnTo>
                <a:lnTo>
                  <a:pt x="8294" y="882"/>
                </a:lnTo>
                <a:lnTo>
                  <a:pt x="8304" y="882"/>
                </a:lnTo>
                <a:lnTo>
                  <a:pt x="8326" y="876"/>
                </a:lnTo>
                <a:lnTo>
                  <a:pt x="8334" y="876"/>
                </a:lnTo>
                <a:lnTo>
                  <a:pt x="8342" y="876"/>
                </a:lnTo>
                <a:lnTo>
                  <a:pt x="8348" y="878"/>
                </a:lnTo>
                <a:lnTo>
                  <a:pt x="8356" y="880"/>
                </a:lnTo>
                <a:lnTo>
                  <a:pt x="8374" y="892"/>
                </a:lnTo>
                <a:lnTo>
                  <a:pt x="8384" y="894"/>
                </a:lnTo>
                <a:lnTo>
                  <a:pt x="8396" y="894"/>
                </a:lnTo>
                <a:lnTo>
                  <a:pt x="8402" y="892"/>
                </a:lnTo>
                <a:lnTo>
                  <a:pt x="8406" y="888"/>
                </a:lnTo>
                <a:lnTo>
                  <a:pt x="8410" y="884"/>
                </a:lnTo>
                <a:lnTo>
                  <a:pt x="8412" y="878"/>
                </a:lnTo>
                <a:lnTo>
                  <a:pt x="8414" y="874"/>
                </a:lnTo>
                <a:lnTo>
                  <a:pt x="8418" y="870"/>
                </a:lnTo>
                <a:lnTo>
                  <a:pt x="8426" y="868"/>
                </a:lnTo>
                <a:lnTo>
                  <a:pt x="8430" y="868"/>
                </a:lnTo>
                <a:lnTo>
                  <a:pt x="8434" y="864"/>
                </a:lnTo>
                <a:lnTo>
                  <a:pt x="8440" y="858"/>
                </a:lnTo>
                <a:lnTo>
                  <a:pt x="8442" y="850"/>
                </a:lnTo>
                <a:lnTo>
                  <a:pt x="8446" y="840"/>
                </a:lnTo>
                <a:lnTo>
                  <a:pt x="8450" y="834"/>
                </a:lnTo>
                <a:lnTo>
                  <a:pt x="8456" y="830"/>
                </a:lnTo>
                <a:lnTo>
                  <a:pt x="8460" y="828"/>
                </a:lnTo>
                <a:lnTo>
                  <a:pt x="8470" y="824"/>
                </a:lnTo>
                <a:lnTo>
                  <a:pt x="8472" y="820"/>
                </a:lnTo>
                <a:lnTo>
                  <a:pt x="8474" y="816"/>
                </a:lnTo>
                <a:lnTo>
                  <a:pt x="8476" y="804"/>
                </a:lnTo>
                <a:lnTo>
                  <a:pt x="8480" y="802"/>
                </a:lnTo>
                <a:lnTo>
                  <a:pt x="8484" y="800"/>
                </a:lnTo>
                <a:lnTo>
                  <a:pt x="8498" y="794"/>
                </a:lnTo>
                <a:lnTo>
                  <a:pt x="8526" y="784"/>
                </a:lnTo>
                <a:lnTo>
                  <a:pt x="8540" y="778"/>
                </a:lnTo>
                <a:lnTo>
                  <a:pt x="8546" y="772"/>
                </a:lnTo>
                <a:lnTo>
                  <a:pt x="8550" y="768"/>
                </a:lnTo>
                <a:lnTo>
                  <a:pt x="8552" y="764"/>
                </a:lnTo>
                <a:lnTo>
                  <a:pt x="8556" y="758"/>
                </a:lnTo>
                <a:lnTo>
                  <a:pt x="8564" y="752"/>
                </a:lnTo>
                <a:lnTo>
                  <a:pt x="8578" y="744"/>
                </a:lnTo>
                <a:lnTo>
                  <a:pt x="8600" y="734"/>
                </a:lnTo>
                <a:lnTo>
                  <a:pt x="8632" y="722"/>
                </a:lnTo>
                <a:lnTo>
                  <a:pt x="8666" y="712"/>
                </a:lnTo>
                <a:lnTo>
                  <a:pt x="8742" y="692"/>
                </a:lnTo>
                <a:lnTo>
                  <a:pt x="8814" y="674"/>
                </a:lnTo>
                <a:lnTo>
                  <a:pt x="8844" y="664"/>
                </a:lnTo>
                <a:lnTo>
                  <a:pt x="8870" y="654"/>
                </a:lnTo>
                <a:lnTo>
                  <a:pt x="8878" y="648"/>
                </a:lnTo>
                <a:lnTo>
                  <a:pt x="8886" y="642"/>
                </a:lnTo>
                <a:lnTo>
                  <a:pt x="8890" y="638"/>
                </a:lnTo>
                <a:lnTo>
                  <a:pt x="8892" y="632"/>
                </a:lnTo>
                <a:lnTo>
                  <a:pt x="8890" y="628"/>
                </a:lnTo>
                <a:lnTo>
                  <a:pt x="8888" y="622"/>
                </a:lnTo>
                <a:lnTo>
                  <a:pt x="8884" y="618"/>
                </a:lnTo>
                <a:lnTo>
                  <a:pt x="8878" y="614"/>
                </a:lnTo>
                <a:lnTo>
                  <a:pt x="8862" y="608"/>
                </a:lnTo>
                <a:lnTo>
                  <a:pt x="8842" y="606"/>
                </a:lnTo>
                <a:lnTo>
                  <a:pt x="8820" y="606"/>
                </a:lnTo>
                <a:lnTo>
                  <a:pt x="8798" y="610"/>
                </a:lnTo>
                <a:lnTo>
                  <a:pt x="8768" y="622"/>
                </a:lnTo>
                <a:lnTo>
                  <a:pt x="8762" y="624"/>
                </a:lnTo>
                <a:lnTo>
                  <a:pt x="8758" y="628"/>
                </a:lnTo>
                <a:lnTo>
                  <a:pt x="8756" y="630"/>
                </a:lnTo>
                <a:lnTo>
                  <a:pt x="8754" y="634"/>
                </a:lnTo>
                <a:lnTo>
                  <a:pt x="8746" y="638"/>
                </a:lnTo>
                <a:lnTo>
                  <a:pt x="8732" y="642"/>
                </a:lnTo>
                <a:lnTo>
                  <a:pt x="8708" y="650"/>
                </a:lnTo>
                <a:lnTo>
                  <a:pt x="8698" y="650"/>
                </a:lnTo>
                <a:lnTo>
                  <a:pt x="8686" y="652"/>
                </a:lnTo>
                <a:lnTo>
                  <a:pt x="8658" y="660"/>
                </a:lnTo>
                <a:close/>
                <a:moveTo>
                  <a:pt x="7934" y="316"/>
                </a:moveTo>
                <a:lnTo>
                  <a:pt x="7934" y="316"/>
                </a:lnTo>
                <a:lnTo>
                  <a:pt x="7942" y="318"/>
                </a:lnTo>
                <a:lnTo>
                  <a:pt x="7950" y="314"/>
                </a:lnTo>
                <a:lnTo>
                  <a:pt x="7954" y="314"/>
                </a:lnTo>
                <a:lnTo>
                  <a:pt x="7958" y="316"/>
                </a:lnTo>
                <a:lnTo>
                  <a:pt x="7964" y="320"/>
                </a:lnTo>
                <a:lnTo>
                  <a:pt x="7968" y="322"/>
                </a:lnTo>
                <a:lnTo>
                  <a:pt x="7974" y="322"/>
                </a:lnTo>
                <a:lnTo>
                  <a:pt x="7980" y="322"/>
                </a:lnTo>
                <a:lnTo>
                  <a:pt x="7990" y="318"/>
                </a:lnTo>
                <a:lnTo>
                  <a:pt x="8006" y="310"/>
                </a:lnTo>
                <a:lnTo>
                  <a:pt x="8018" y="304"/>
                </a:lnTo>
                <a:lnTo>
                  <a:pt x="8022" y="302"/>
                </a:lnTo>
                <a:lnTo>
                  <a:pt x="8028" y="300"/>
                </a:lnTo>
                <a:lnTo>
                  <a:pt x="8036" y="302"/>
                </a:lnTo>
                <a:lnTo>
                  <a:pt x="8046" y="304"/>
                </a:lnTo>
                <a:lnTo>
                  <a:pt x="8056" y="308"/>
                </a:lnTo>
                <a:lnTo>
                  <a:pt x="8064" y="308"/>
                </a:lnTo>
                <a:lnTo>
                  <a:pt x="8070" y="308"/>
                </a:lnTo>
                <a:lnTo>
                  <a:pt x="8072" y="306"/>
                </a:lnTo>
                <a:lnTo>
                  <a:pt x="8070" y="302"/>
                </a:lnTo>
                <a:lnTo>
                  <a:pt x="8064" y="298"/>
                </a:lnTo>
                <a:lnTo>
                  <a:pt x="8054" y="294"/>
                </a:lnTo>
                <a:lnTo>
                  <a:pt x="8038" y="290"/>
                </a:lnTo>
                <a:lnTo>
                  <a:pt x="8014" y="286"/>
                </a:lnTo>
                <a:lnTo>
                  <a:pt x="8010" y="286"/>
                </a:lnTo>
                <a:lnTo>
                  <a:pt x="8008" y="288"/>
                </a:lnTo>
                <a:lnTo>
                  <a:pt x="8006" y="290"/>
                </a:lnTo>
                <a:lnTo>
                  <a:pt x="8002" y="294"/>
                </a:lnTo>
                <a:lnTo>
                  <a:pt x="7996" y="296"/>
                </a:lnTo>
                <a:lnTo>
                  <a:pt x="7984" y="300"/>
                </a:lnTo>
                <a:lnTo>
                  <a:pt x="7954" y="304"/>
                </a:lnTo>
                <a:lnTo>
                  <a:pt x="7930" y="308"/>
                </a:lnTo>
                <a:lnTo>
                  <a:pt x="7924" y="310"/>
                </a:lnTo>
                <a:lnTo>
                  <a:pt x="7920" y="312"/>
                </a:lnTo>
                <a:lnTo>
                  <a:pt x="7924" y="314"/>
                </a:lnTo>
                <a:lnTo>
                  <a:pt x="7934" y="316"/>
                </a:lnTo>
                <a:close/>
                <a:moveTo>
                  <a:pt x="8090" y="300"/>
                </a:moveTo>
                <a:lnTo>
                  <a:pt x="8090" y="300"/>
                </a:lnTo>
                <a:lnTo>
                  <a:pt x="8098" y="306"/>
                </a:lnTo>
                <a:lnTo>
                  <a:pt x="8100" y="308"/>
                </a:lnTo>
                <a:lnTo>
                  <a:pt x="8098" y="310"/>
                </a:lnTo>
                <a:lnTo>
                  <a:pt x="8096" y="312"/>
                </a:lnTo>
                <a:lnTo>
                  <a:pt x="8090" y="314"/>
                </a:lnTo>
                <a:lnTo>
                  <a:pt x="8068" y="316"/>
                </a:lnTo>
                <a:lnTo>
                  <a:pt x="8042" y="316"/>
                </a:lnTo>
                <a:lnTo>
                  <a:pt x="8024" y="318"/>
                </a:lnTo>
                <a:lnTo>
                  <a:pt x="8020" y="318"/>
                </a:lnTo>
                <a:lnTo>
                  <a:pt x="8020" y="320"/>
                </a:lnTo>
                <a:lnTo>
                  <a:pt x="8022" y="322"/>
                </a:lnTo>
                <a:lnTo>
                  <a:pt x="8028" y="326"/>
                </a:lnTo>
                <a:lnTo>
                  <a:pt x="8036" y="332"/>
                </a:lnTo>
                <a:lnTo>
                  <a:pt x="8034" y="332"/>
                </a:lnTo>
                <a:lnTo>
                  <a:pt x="8032" y="334"/>
                </a:lnTo>
                <a:lnTo>
                  <a:pt x="8012" y="332"/>
                </a:lnTo>
                <a:lnTo>
                  <a:pt x="8000" y="330"/>
                </a:lnTo>
                <a:lnTo>
                  <a:pt x="7988" y="332"/>
                </a:lnTo>
                <a:lnTo>
                  <a:pt x="7986" y="332"/>
                </a:lnTo>
                <a:lnTo>
                  <a:pt x="7986" y="334"/>
                </a:lnTo>
                <a:lnTo>
                  <a:pt x="7988" y="338"/>
                </a:lnTo>
                <a:lnTo>
                  <a:pt x="7998" y="344"/>
                </a:lnTo>
                <a:lnTo>
                  <a:pt x="8006" y="346"/>
                </a:lnTo>
                <a:lnTo>
                  <a:pt x="8010" y="346"/>
                </a:lnTo>
                <a:lnTo>
                  <a:pt x="8016" y="344"/>
                </a:lnTo>
                <a:lnTo>
                  <a:pt x="8028" y="340"/>
                </a:lnTo>
                <a:lnTo>
                  <a:pt x="8034" y="338"/>
                </a:lnTo>
                <a:lnTo>
                  <a:pt x="8036" y="340"/>
                </a:lnTo>
                <a:lnTo>
                  <a:pt x="8034" y="346"/>
                </a:lnTo>
                <a:lnTo>
                  <a:pt x="8034" y="350"/>
                </a:lnTo>
                <a:lnTo>
                  <a:pt x="8034" y="352"/>
                </a:lnTo>
                <a:lnTo>
                  <a:pt x="8038" y="352"/>
                </a:lnTo>
                <a:lnTo>
                  <a:pt x="8048" y="350"/>
                </a:lnTo>
                <a:lnTo>
                  <a:pt x="8058" y="346"/>
                </a:lnTo>
                <a:lnTo>
                  <a:pt x="8064" y="346"/>
                </a:lnTo>
                <a:lnTo>
                  <a:pt x="8074" y="348"/>
                </a:lnTo>
                <a:lnTo>
                  <a:pt x="8078" y="350"/>
                </a:lnTo>
                <a:lnTo>
                  <a:pt x="8082" y="348"/>
                </a:lnTo>
                <a:lnTo>
                  <a:pt x="8086" y="346"/>
                </a:lnTo>
                <a:lnTo>
                  <a:pt x="8088" y="344"/>
                </a:lnTo>
                <a:lnTo>
                  <a:pt x="8088" y="342"/>
                </a:lnTo>
                <a:lnTo>
                  <a:pt x="8080" y="340"/>
                </a:lnTo>
                <a:lnTo>
                  <a:pt x="8072" y="336"/>
                </a:lnTo>
                <a:lnTo>
                  <a:pt x="8074" y="332"/>
                </a:lnTo>
                <a:lnTo>
                  <a:pt x="8084" y="330"/>
                </a:lnTo>
                <a:lnTo>
                  <a:pt x="8094" y="328"/>
                </a:lnTo>
                <a:lnTo>
                  <a:pt x="8104" y="328"/>
                </a:lnTo>
                <a:lnTo>
                  <a:pt x="8108" y="326"/>
                </a:lnTo>
                <a:lnTo>
                  <a:pt x="8114" y="322"/>
                </a:lnTo>
                <a:lnTo>
                  <a:pt x="8118" y="320"/>
                </a:lnTo>
                <a:lnTo>
                  <a:pt x="8124" y="318"/>
                </a:lnTo>
                <a:lnTo>
                  <a:pt x="8134" y="318"/>
                </a:lnTo>
                <a:lnTo>
                  <a:pt x="8150" y="316"/>
                </a:lnTo>
                <a:lnTo>
                  <a:pt x="8174" y="314"/>
                </a:lnTo>
                <a:lnTo>
                  <a:pt x="8186" y="310"/>
                </a:lnTo>
                <a:lnTo>
                  <a:pt x="8192" y="308"/>
                </a:lnTo>
                <a:lnTo>
                  <a:pt x="8194" y="304"/>
                </a:lnTo>
                <a:lnTo>
                  <a:pt x="8192" y="300"/>
                </a:lnTo>
                <a:lnTo>
                  <a:pt x="8188" y="298"/>
                </a:lnTo>
                <a:lnTo>
                  <a:pt x="8180" y="296"/>
                </a:lnTo>
                <a:lnTo>
                  <a:pt x="8170" y="296"/>
                </a:lnTo>
                <a:lnTo>
                  <a:pt x="8158" y="296"/>
                </a:lnTo>
                <a:lnTo>
                  <a:pt x="8146" y="298"/>
                </a:lnTo>
                <a:lnTo>
                  <a:pt x="8146" y="296"/>
                </a:lnTo>
                <a:lnTo>
                  <a:pt x="8148" y="294"/>
                </a:lnTo>
                <a:lnTo>
                  <a:pt x="8150" y="292"/>
                </a:lnTo>
                <a:lnTo>
                  <a:pt x="8150" y="290"/>
                </a:lnTo>
                <a:lnTo>
                  <a:pt x="8148" y="288"/>
                </a:lnTo>
                <a:lnTo>
                  <a:pt x="8138" y="288"/>
                </a:lnTo>
                <a:lnTo>
                  <a:pt x="8116" y="286"/>
                </a:lnTo>
                <a:lnTo>
                  <a:pt x="8098" y="290"/>
                </a:lnTo>
                <a:lnTo>
                  <a:pt x="8092" y="292"/>
                </a:lnTo>
                <a:lnTo>
                  <a:pt x="8088" y="294"/>
                </a:lnTo>
                <a:lnTo>
                  <a:pt x="8086" y="298"/>
                </a:lnTo>
                <a:lnTo>
                  <a:pt x="8090" y="300"/>
                </a:lnTo>
                <a:close/>
                <a:moveTo>
                  <a:pt x="8270" y="334"/>
                </a:moveTo>
                <a:lnTo>
                  <a:pt x="8270" y="334"/>
                </a:lnTo>
                <a:lnTo>
                  <a:pt x="8260" y="326"/>
                </a:lnTo>
                <a:lnTo>
                  <a:pt x="8256" y="324"/>
                </a:lnTo>
                <a:lnTo>
                  <a:pt x="8252" y="324"/>
                </a:lnTo>
                <a:lnTo>
                  <a:pt x="8240" y="326"/>
                </a:lnTo>
                <a:lnTo>
                  <a:pt x="8220" y="336"/>
                </a:lnTo>
                <a:lnTo>
                  <a:pt x="8216" y="338"/>
                </a:lnTo>
                <a:lnTo>
                  <a:pt x="8216" y="340"/>
                </a:lnTo>
                <a:lnTo>
                  <a:pt x="8220" y="342"/>
                </a:lnTo>
                <a:lnTo>
                  <a:pt x="8230" y="346"/>
                </a:lnTo>
                <a:lnTo>
                  <a:pt x="8244" y="346"/>
                </a:lnTo>
                <a:lnTo>
                  <a:pt x="8258" y="348"/>
                </a:lnTo>
                <a:lnTo>
                  <a:pt x="8270" y="346"/>
                </a:lnTo>
                <a:lnTo>
                  <a:pt x="8272" y="344"/>
                </a:lnTo>
                <a:lnTo>
                  <a:pt x="8274" y="342"/>
                </a:lnTo>
                <a:lnTo>
                  <a:pt x="8274" y="338"/>
                </a:lnTo>
                <a:lnTo>
                  <a:pt x="8270" y="334"/>
                </a:lnTo>
                <a:close/>
                <a:moveTo>
                  <a:pt x="8160" y="268"/>
                </a:moveTo>
                <a:lnTo>
                  <a:pt x="8160" y="268"/>
                </a:lnTo>
                <a:lnTo>
                  <a:pt x="8164" y="266"/>
                </a:lnTo>
                <a:lnTo>
                  <a:pt x="8166" y="264"/>
                </a:lnTo>
                <a:lnTo>
                  <a:pt x="8164" y="260"/>
                </a:lnTo>
                <a:lnTo>
                  <a:pt x="8162" y="260"/>
                </a:lnTo>
                <a:lnTo>
                  <a:pt x="8156" y="258"/>
                </a:lnTo>
                <a:lnTo>
                  <a:pt x="8152" y="260"/>
                </a:lnTo>
                <a:lnTo>
                  <a:pt x="8146" y="262"/>
                </a:lnTo>
                <a:lnTo>
                  <a:pt x="8140" y="266"/>
                </a:lnTo>
                <a:lnTo>
                  <a:pt x="8134" y="272"/>
                </a:lnTo>
                <a:lnTo>
                  <a:pt x="8132" y="276"/>
                </a:lnTo>
                <a:lnTo>
                  <a:pt x="8136" y="278"/>
                </a:lnTo>
                <a:lnTo>
                  <a:pt x="8146" y="274"/>
                </a:lnTo>
                <a:lnTo>
                  <a:pt x="8160" y="268"/>
                </a:lnTo>
                <a:close/>
                <a:moveTo>
                  <a:pt x="8684" y="298"/>
                </a:moveTo>
                <a:lnTo>
                  <a:pt x="8684" y="298"/>
                </a:lnTo>
                <a:lnTo>
                  <a:pt x="8710" y="294"/>
                </a:lnTo>
                <a:lnTo>
                  <a:pt x="8730" y="292"/>
                </a:lnTo>
                <a:lnTo>
                  <a:pt x="8738" y="290"/>
                </a:lnTo>
                <a:lnTo>
                  <a:pt x="8742" y="288"/>
                </a:lnTo>
                <a:lnTo>
                  <a:pt x="8746" y="282"/>
                </a:lnTo>
                <a:lnTo>
                  <a:pt x="8746" y="276"/>
                </a:lnTo>
                <a:lnTo>
                  <a:pt x="8744" y="270"/>
                </a:lnTo>
                <a:lnTo>
                  <a:pt x="8740" y="264"/>
                </a:lnTo>
                <a:lnTo>
                  <a:pt x="8734" y="262"/>
                </a:lnTo>
                <a:lnTo>
                  <a:pt x="8726" y="258"/>
                </a:lnTo>
                <a:lnTo>
                  <a:pt x="8716" y="258"/>
                </a:lnTo>
                <a:lnTo>
                  <a:pt x="8708" y="260"/>
                </a:lnTo>
                <a:lnTo>
                  <a:pt x="8700" y="262"/>
                </a:lnTo>
                <a:lnTo>
                  <a:pt x="8694" y="266"/>
                </a:lnTo>
                <a:lnTo>
                  <a:pt x="8688" y="270"/>
                </a:lnTo>
                <a:lnTo>
                  <a:pt x="8684" y="272"/>
                </a:lnTo>
                <a:lnTo>
                  <a:pt x="8672" y="272"/>
                </a:lnTo>
                <a:lnTo>
                  <a:pt x="8656" y="276"/>
                </a:lnTo>
                <a:lnTo>
                  <a:pt x="8648" y="278"/>
                </a:lnTo>
                <a:lnTo>
                  <a:pt x="8636" y="286"/>
                </a:lnTo>
                <a:lnTo>
                  <a:pt x="8630" y="290"/>
                </a:lnTo>
                <a:lnTo>
                  <a:pt x="8628" y="294"/>
                </a:lnTo>
                <a:lnTo>
                  <a:pt x="8630" y="298"/>
                </a:lnTo>
                <a:lnTo>
                  <a:pt x="8636" y="300"/>
                </a:lnTo>
                <a:lnTo>
                  <a:pt x="8646" y="302"/>
                </a:lnTo>
                <a:lnTo>
                  <a:pt x="8656" y="302"/>
                </a:lnTo>
                <a:lnTo>
                  <a:pt x="8684" y="298"/>
                </a:lnTo>
                <a:close/>
                <a:moveTo>
                  <a:pt x="8680" y="222"/>
                </a:moveTo>
                <a:lnTo>
                  <a:pt x="8680" y="222"/>
                </a:lnTo>
                <a:lnTo>
                  <a:pt x="8680" y="220"/>
                </a:lnTo>
                <a:lnTo>
                  <a:pt x="8680" y="218"/>
                </a:lnTo>
                <a:lnTo>
                  <a:pt x="8676" y="214"/>
                </a:lnTo>
                <a:lnTo>
                  <a:pt x="8670" y="212"/>
                </a:lnTo>
                <a:lnTo>
                  <a:pt x="8660" y="212"/>
                </a:lnTo>
                <a:lnTo>
                  <a:pt x="8636" y="212"/>
                </a:lnTo>
                <a:lnTo>
                  <a:pt x="8626" y="214"/>
                </a:lnTo>
                <a:lnTo>
                  <a:pt x="8616" y="216"/>
                </a:lnTo>
                <a:lnTo>
                  <a:pt x="8614" y="218"/>
                </a:lnTo>
                <a:lnTo>
                  <a:pt x="8616" y="220"/>
                </a:lnTo>
                <a:lnTo>
                  <a:pt x="8620" y="222"/>
                </a:lnTo>
                <a:lnTo>
                  <a:pt x="8638" y="226"/>
                </a:lnTo>
                <a:lnTo>
                  <a:pt x="8662" y="226"/>
                </a:lnTo>
                <a:lnTo>
                  <a:pt x="8672" y="224"/>
                </a:lnTo>
                <a:lnTo>
                  <a:pt x="8680" y="222"/>
                </a:lnTo>
                <a:close/>
                <a:moveTo>
                  <a:pt x="8502" y="208"/>
                </a:moveTo>
                <a:lnTo>
                  <a:pt x="8502" y="208"/>
                </a:lnTo>
                <a:lnTo>
                  <a:pt x="8502" y="206"/>
                </a:lnTo>
                <a:lnTo>
                  <a:pt x="8500" y="206"/>
                </a:lnTo>
                <a:lnTo>
                  <a:pt x="8496" y="202"/>
                </a:lnTo>
                <a:lnTo>
                  <a:pt x="8476" y="200"/>
                </a:lnTo>
                <a:lnTo>
                  <a:pt x="8464" y="200"/>
                </a:lnTo>
                <a:lnTo>
                  <a:pt x="8454" y="202"/>
                </a:lnTo>
                <a:lnTo>
                  <a:pt x="8446" y="204"/>
                </a:lnTo>
                <a:lnTo>
                  <a:pt x="8442" y="208"/>
                </a:lnTo>
                <a:lnTo>
                  <a:pt x="8442" y="212"/>
                </a:lnTo>
                <a:lnTo>
                  <a:pt x="8442" y="214"/>
                </a:lnTo>
                <a:lnTo>
                  <a:pt x="8448" y="216"/>
                </a:lnTo>
                <a:lnTo>
                  <a:pt x="8456" y="218"/>
                </a:lnTo>
                <a:lnTo>
                  <a:pt x="8468" y="218"/>
                </a:lnTo>
                <a:lnTo>
                  <a:pt x="8490" y="214"/>
                </a:lnTo>
                <a:lnTo>
                  <a:pt x="8498" y="212"/>
                </a:lnTo>
                <a:lnTo>
                  <a:pt x="8502" y="208"/>
                </a:lnTo>
                <a:close/>
                <a:moveTo>
                  <a:pt x="8566" y="284"/>
                </a:moveTo>
                <a:lnTo>
                  <a:pt x="8566" y="284"/>
                </a:lnTo>
                <a:lnTo>
                  <a:pt x="8576" y="282"/>
                </a:lnTo>
                <a:lnTo>
                  <a:pt x="8586" y="278"/>
                </a:lnTo>
                <a:lnTo>
                  <a:pt x="8592" y="274"/>
                </a:lnTo>
                <a:lnTo>
                  <a:pt x="8598" y="268"/>
                </a:lnTo>
                <a:lnTo>
                  <a:pt x="8598" y="266"/>
                </a:lnTo>
                <a:lnTo>
                  <a:pt x="8592" y="264"/>
                </a:lnTo>
                <a:lnTo>
                  <a:pt x="8580" y="264"/>
                </a:lnTo>
                <a:lnTo>
                  <a:pt x="8558" y="268"/>
                </a:lnTo>
                <a:lnTo>
                  <a:pt x="8544" y="272"/>
                </a:lnTo>
                <a:lnTo>
                  <a:pt x="8534" y="276"/>
                </a:lnTo>
                <a:lnTo>
                  <a:pt x="8532" y="278"/>
                </a:lnTo>
                <a:lnTo>
                  <a:pt x="8534" y="280"/>
                </a:lnTo>
                <a:lnTo>
                  <a:pt x="8548" y="284"/>
                </a:lnTo>
                <a:lnTo>
                  <a:pt x="8566" y="284"/>
                </a:lnTo>
                <a:close/>
                <a:moveTo>
                  <a:pt x="8560" y="322"/>
                </a:moveTo>
                <a:lnTo>
                  <a:pt x="8560" y="322"/>
                </a:lnTo>
                <a:lnTo>
                  <a:pt x="8570" y="324"/>
                </a:lnTo>
                <a:lnTo>
                  <a:pt x="8578" y="324"/>
                </a:lnTo>
                <a:lnTo>
                  <a:pt x="8582" y="322"/>
                </a:lnTo>
                <a:lnTo>
                  <a:pt x="8586" y="320"/>
                </a:lnTo>
                <a:lnTo>
                  <a:pt x="8594" y="314"/>
                </a:lnTo>
                <a:lnTo>
                  <a:pt x="8600" y="312"/>
                </a:lnTo>
                <a:lnTo>
                  <a:pt x="8606" y="312"/>
                </a:lnTo>
                <a:lnTo>
                  <a:pt x="8614" y="310"/>
                </a:lnTo>
                <a:lnTo>
                  <a:pt x="8618" y="306"/>
                </a:lnTo>
                <a:lnTo>
                  <a:pt x="8618" y="300"/>
                </a:lnTo>
                <a:lnTo>
                  <a:pt x="8618" y="292"/>
                </a:lnTo>
                <a:lnTo>
                  <a:pt x="8612" y="288"/>
                </a:lnTo>
                <a:lnTo>
                  <a:pt x="8604" y="284"/>
                </a:lnTo>
                <a:lnTo>
                  <a:pt x="8592" y="284"/>
                </a:lnTo>
                <a:lnTo>
                  <a:pt x="8576" y="288"/>
                </a:lnTo>
                <a:lnTo>
                  <a:pt x="8558" y="292"/>
                </a:lnTo>
                <a:lnTo>
                  <a:pt x="8544" y="294"/>
                </a:lnTo>
                <a:lnTo>
                  <a:pt x="8532" y="292"/>
                </a:lnTo>
                <a:lnTo>
                  <a:pt x="8522" y="290"/>
                </a:lnTo>
                <a:lnTo>
                  <a:pt x="8514" y="288"/>
                </a:lnTo>
                <a:lnTo>
                  <a:pt x="8508" y="290"/>
                </a:lnTo>
                <a:lnTo>
                  <a:pt x="8502" y="294"/>
                </a:lnTo>
                <a:lnTo>
                  <a:pt x="8496" y="304"/>
                </a:lnTo>
                <a:lnTo>
                  <a:pt x="8494" y="314"/>
                </a:lnTo>
                <a:lnTo>
                  <a:pt x="8494" y="318"/>
                </a:lnTo>
                <a:lnTo>
                  <a:pt x="8496" y="320"/>
                </a:lnTo>
                <a:lnTo>
                  <a:pt x="8502" y="324"/>
                </a:lnTo>
                <a:lnTo>
                  <a:pt x="8512" y="324"/>
                </a:lnTo>
                <a:lnTo>
                  <a:pt x="8534" y="320"/>
                </a:lnTo>
                <a:lnTo>
                  <a:pt x="8548" y="320"/>
                </a:lnTo>
                <a:lnTo>
                  <a:pt x="8560" y="322"/>
                </a:lnTo>
                <a:close/>
                <a:moveTo>
                  <a:pt x="8116" y="340"/>
                </a:moveTo>
                <a:lnTo>
                  <a:pt x="8116" y="340"/>
                </a:lnTo>
                <a:lnTo>
                  <a:pt x="8110" y="342"/>
                </a:lnTo>
                <a:lnTo>
                  <a:pt x="8108" y="346"/>
                </a:lnTo>
                <a:lnTo>
                  <a:pt x="8108" y="350"/>
                </a:lnTo>
                <a:lnTo>
                  <a:pt x="8108" y="352"/>
                </a:lnTo>
                <a:lnTo>
                  <a:pt x="8112" y="354"/>
                </a:lnTo>
                <a:lnTo>
                  <a:pt x="8116" y="356"/>
                </a:lnTo>
                <a:lnTo>
                  <a:pt x="8120" y="356"/>
                </a:lnTo>
                <a:lnTo>
                  <a:pt x="8126" y="354"/>
                </a:lnTo>
                <a:lnTo>
                  <a:pt x="8134" y="346"/>
                </a:lnTo>
                <a:lnTo>
                  <a:pt x="8136" y="344"/>
                </a:lnTo>
                <a:lnTo>
                  <a:pt x="8136" y="340"/>
                </a:lnTo>
                <a:lnTo>
                  <a:pt x="8134" y="338"/>
                </a:lnTo>
                <a:lnTo>
                  <a:pt x="8130" y="338"/>
                </a:lnTo>
                <a:lnTo>
                  <a:pt x="8116" y="340"/>
                </a:lnTo>
                <a:close/>
                <a:moveTo>
                  <a:pt x="8170" y="368"/>
                </a:moveTo>
                <a:lnTo>
                  <a:pt x="8170" y="368"/>
                </a:lnTo>
                <a:lnTo>
                  <a:pt x="8178" y="366"/>
                </a:lnTo>
                <a:lnTo>
                  <a:pt x="8182" y="364"/>
                </a:lnTo>
                <a:lnTo>
                  <a:pt x="8180" y="360"/>
                </a:lnTo>
                <a:lnTo>
                  <a:pt x="8176" y="356"/>
                </a:lnTo>
                <a:lnTo>
                  <a:pt x="8168" y="354"/>
                </a:lnTo>
                <a:lnTo>
                  <a:pt x="8158" y="352"/>
                </a:lnTo>
                <a:lnTo>
                  <a:pt x="8148" y="352"/>
                </a:lnTo>
                <a:lnTo>
                  <a:pt x="8138" y="356"/>
                </a:lnTo>
                <a:lnTo>
                  <a:pt x="8132" y="360"/>
                </a:lnTo>
                <a:lnTo>
                  <a:pt x="8128" y="362"/>
                </a:lnTo>
                <a:lnTo>
                  <a:pt x="8130" y="364"/>
                </a:lnTo>
                <a:lnTo>
                  <a:pt x="8134" y="366"/>
                </a:lnTo>
                <a:lnTo>
                  <a:pt x="8148" y="366"/>
                </a:lnTo>
                <a:lnTo>
                  <a:pt x="8170" y="368"/>
                </a:lnTo>
                <a:close/>
                <a:moveTo>
                  <a:pt x="8394" y="332"/>
                </a:moveTo>
                <a:lnTo>
                  <a:pt x="8394" y="332"/>
                </a:lnTo>
                <a:lnTo>
                  <a:pt x="8382" y="332"/>
                </a:lnTo>
                <a:lnTo>
                  <a:pt x="8370" y="332"/>
                </a:lnTo>
                <a:lnTo>
                  <a:pt x="8366" y="332"/>
                </a:lnTo>
                <a:lnTo>
                  <a:pt x="8360" y="336"/>
                </a:lnTo>
                <a:lnTo>
                  <a:pt x="8358" y="340"/>
                </a:lnTo>
                <a:lnTo>
                  <a:pt x="8354" y="346"/>
                </a:lnTo>
                <a:lnTo>
                  <a:pt x="8354" y="352"/>
                </a:lnTo>
                <a:lnTo>
                  <a:pt x="8356" y="356"/>
                </a:lnTo>
                <a:lnTo>
                  <a:pt x="8360" y="358"/>
                </a:lnTo>
                <a:lnTo>
                  <a:pt x="8366" y="358"/>
                </a:lnTo>
                <a:lnTo>
                  <a:pt x="8382" y="356"/>
                </a:lnTo>
                <a:lnTo>
                  <a:pt x="8400" y="356"/>
                </a:lnTo>
                <a:lnTo>
                  <a:pt x="8408" y="356"/>
                </a:lnTo>
                <a:lnTo>
                  <a:pt x="8412" y="354"/>
                </a:lnTo>
                <a:lnTo>
                  <a:pt x="8414" y="348"/>
                </a:lnTo>
                <a:lnTo>
                  <a:pt x="8412" y="344"/>
                </a:lnTo>
                <a:lnTo>
                  <a:pt x="8410" y="338"/>
                </a:lnTo>
                <a:lnTo>
                  <a:pt x="8406" y="334"/>
                </a:lnTo>
                <a:lnTo>
                  <a:pt x="8400" y="332"/>
                </a:lnTo>
                <a:lnTo>
                  <a:pt x="8394" y="332"/>
                </a:lnTo>
                <a:close/>
                <a:moveTo>
                  <a:pt x="8414" y="336"/>
                </a:moveTo>
                <a:lnTo>
                  <a:pt x="8414" y="336"/>
                </a:lnTo>
                <a:lnTo>
                  <a:pt x="8420" y="344"/>
                </a:lnTo>
                <a:lnTo>
                  <a:pt x="8428" y="348"/>
                </a:lnTo>
                <a:lnTo>
                  <a:pt x="8440" y="352"/>
                </a:lnTo>
                <a:lnTo>
                  <a:pt x="8446" y="354"/>
                </a:lnTo>
                <a:lnTo>
                  <a:pt x="8450" y="352"/>
                </a:lnTo>
                <a:lnTo>
                  <a:pt x="8452" y="350"/>
                </a:lnTo>
                <a:lnTo>
                  <a:pt x="8452" y="346"/>
                </a:lnTo>
                <a:lnTo>
                  <a:pt x="8454" y="342"/>
                </a:lnTo>
                <a:lnTo>
                  <a:pt x="8456" y="338"/>
                </a:lnTo>
                <a:lnTo>
                  <a:pt x="8462" y="336"/>
                </a:lnTo>
                <a:lnTo>
                  <a:pt x="8470" y="336"/>
                </a:lnTo>
                <a:lnTo>
                  <a:pt x="8488" y="334"/>
                </a:lnTo>
                <a:lnTo>
                  <a:pt x="8492" y="332"/>
                </a:lnTo>
                <a:lnTo>
                  <a:pt x="8494" y="330"/>
                </a:lnTo>
                <a:lnTo>
                  <a:pt x="8492" y="328"/>
                </a:lnTo>
                <a:lnTo>
                  <a:pt x="8488" y="326"/>
                </a:lnTo>
                <a:lnTo>
                  <a:pt x="8468" y="322"/>
                </a:lnTo>
                <a:lnTo>
                  <a:pt x="8444" y="320"/>
                </a:lnTo>
                <a:lnTo>
                  <a:pt x="8422" y="320"/>
                </a:lnTo>
                <a:lnTo>
                  <a:pt x="8414" y="322"/>
                </a:lnTo>
                <a:lnTo>
                  <a:pt x="8410" y="326"/>
                </a:lnTo>
                <a:lnTo>
                  <a:pt x="8410" y="330"/>
                </a:lnTo>
                <a:lnTo>
                  <a:pt x="8414" y="336"/>
                </a:lnTo>
                <a:close/>
                <a:moveTo>
                  <a:pt x="8486" y="354"/>
                </a:moveTo>
                <a:lnTo>
                  <a:pt x="8486" y="354"/>
                </a:lnTo>
                <a:lnTo>
                  <a:pt x="8476" y="356"/>
                </a:lnTo>
                <a:lnTo>
                  <a:pt x="8474" y="360"/>
                </a:lnTo>
                <a:lnTo>
                  <a:pt x="8476" y="362"/>
                </a:lnTo>
                <a:lnTo>
                  <a:pt x="8480" y="362"/>
                </a:lnTo>
                <a:lnTo>
                  <a:pt x="8498" y="364"/>
                </a:lnTo>
                <a:lnTo>
                  <a:pt x="8516" y="362"/>
                </a:lnTo>
                <a:lnTo>
                  <a:pt x="8524" y="362"/>
                </a:lnTo>
                <a:lnTo>
                  <a:pt x="8526" y="360"/>
                </a:lnTo>
                <a:lnTo>
                  <a:pt x="8524" y="356"/>
                </a:lnTo>
                <a:lnTo>
                  <a:pt x="8522" y="354"/>
                </a:lnTo>
                <a:lnTo>
                  <a:pt x="8506" y="352"/>
                </a:lnTo>
                <a:lnTo>
                  <a:pt x="8498" y="352"/>
                </a:lnTo>
                <a:lnTo>
                  <a:pt x="8488" y="352"/>
                </a:lnTo>
                <a:lnTo>
                  <a:pt x="8486" y="354"/>
                </a:lnTo>
                <a:close/>
                <a:moveTo>
                  <a:pt x="8458" y="244"/>
                </a:moveTo>
                <a:lnTo>
                  <a:pt x="8458" y="244"/>
                </a:lnTo>
                <a:lnTo>
                  <a:pt x="8468" y="244"/>
                </a:lnTo>
                <a:lnTo>
                  <a:pt x="8470" y="242"/>
                </a:lnTo>
                <a:lnTo>
                  <a:pt x="8468" y="242"/>
                </a:lnTo>
                <a:lnTo>
                  <a:pt x="8460" y="238"/>
                </a:lnTo>
                <a:lnTo>
                  <a:pt x="8444" y="232"/>
                </a:lnTo>
                <a:lnTo>
                  <a:pt x="8432" y="228"/>
                </a:lnTo>
                <a:lnTo>
                  <a:pt x="8424" y="228"/>
                </a:lnTo>
                <a:lnTo>
                  <a:pt x="8416" y="230"/>
                </a:lnTo>
                <a:lnTo>
                  <a:pt x="8406" y="234"/>
                </a:lnTo>
                <a:lnTo>
                  <a:pt x="8398" y="238"/>
                </a:lnTo>
                <a:lnTo>
                  <a:pt x="8396" y="240"/>
                </a:lnTo>
                <a:lnTo>
                  <a:pt x="8400" y="240"/>
                </a:lnTo>
                <a:lnTo>
                  <a:pt x="8408" y="240"/>
                </a:lnTo>
                <a:lnTo>
                  <a:pt x="8430" y="242"/>
                </a:lnTo>
                <a:lnTo>
                  <a:pt x="8458" y="244"/>
                </a:lnTo>
                <a:close/>
                <a:moveTo>
                  <a:pt x="8344" y="256"/>
                </a:moveTo>
                <a:lnTo>
                  <a:pt x="8344" y="256"/>
                </a:lnTo>
                <a:lnTo>
                  <a:pt x="8348" y="258"/>
                </a:lnTo>
                <a:lnTo>
                  <a:pt x="8352" y="258"/>
                </a:lnTo>
                <a:lnTo>
                  <a:pt x="8360" y="256"/>
                </a:lnTo>
                <a:lnTo>
                  <a:pt x="8368" y="256"/>
                </a:lnTo>
                <a:lnTo>
                  <a:pt x="8374" y="258"/>
                </a:lnTo>
                <a:lnTo>
                  <a:pt x="8380" y="260"/>
                </a:lnTo>
                <a:lnTo>
                  <a:pt x="8384" y="262"/>
                </a:lnTo>
                <a:lnTo>
                  <a:pt x="8388" y="262"/>
                </a:lnTo>
                <a:lnTo>
                  <a:pt x="8398" y="260"/>
                </a:lnTo>
                <a:lnTo>
                  <a:pt x="8412" y="256"/>
                </a:lnTo>
                <a:lnTo>
                  <a:pt x="8436" y="252"/>
                </a:lnTo>
                <a:lnTo>
                  <a:pt x="8440" y="252"/>
                </a:lnTo>
                <a:lnTo>
                  <a:pt x="8440" y="250"/>
                </a:lnTo>
                <a:lnTo>
                  <a:pt x="8428" y="248"/>
                </a:lnTo>
                <a:lnTo>
                  <a:pt x="8386" y="242"/>
                </a:lnTo>
                <a:lnTo>
                  <a:pt x="8380" y="242"/>
                </a:lnTo>
                <a:lnTo>
                  <a:pt x="8376" y="244"/>
                </a:lnTo>
                <a:lnTo>
                  <a:pt x="8376" y="246"/>
                </a:lnTo>
                <a:lnTo>
                  <a:pt x="8378" y="248"/>
                </a:lnTo>
                <a:lnTo>
                  <a:pt x="8382" y="252"/>
                </a:lnTo>
                <a:lnTo>
                  <a:pt x="8380" y="252"/>
                </a:lnTo>
                <a:lnTo>
                  <a:pt x="8376" y="252"/>
                </a:lnTo>
                <a:lnTo>
                  <a:pt x="8350" y="252"/>
                </a:lnTo>
                <a:lnTo>
                  <a:pt x="8342" y="254"/>
                </a:lnTo>
                <a:lnTo>
                  <a:pt x="8344" y="256"/>
                </a:lnTo>
                <a:close/>
                <a:moveTo>
                  <a:pt x="8442" y="270"/>
                </a:moveTo>
                <a:lnTo>
                  <a:pt x="8442" y="270"/>
                </a:lnTo>
                <a:lnTo>
                  <a:pt x="8442" y="272"/>
                </a:lnTo>
                <a:lnTo>
                  <a:pt x="8450" y="276"/>
                </a:lnTo>
                <a:lnTo>
                  <a:pt x="8462" y="278"/>
                </a:lnTo>
                <a:lnTo>
                  <a:pt x="8472" y="278"/>
                </a:lnTo>
                <a:lnTo>
                  <a:pt x="8474" y="278"/>
                </a:lnTo>
                <a:lnTo>
                  <a:pt x="8472" y="276"/>
                </a:lnTo>
                <a:lnTo>
                  <a:pt x="8464" y="270"/>
                </a:lnTo>
                <a:lnTo>
                  <a:pt x="8452" y="268"/>
                </a:lnTo>
                <a:lnTo>
                  <a:pt x="8446" y="268"/>
                </a:lnTo>
                <a:lnTo>
                  <a:pt x="8442" y="270"/>
                </a:lnTo>
                <a:close/>
                <a:moveTo>
                  <a:pt x="8478" y="296"/>
                </a:moveTo>
                <a:lnTo>
                  <a:pt x="8478" y="296"/>
                </a:lnTo>
                <a:lnTo>
                  <a:pt x="8484" y="294"/>
                </a:lnTo>
                <a:lnTo>
                  <a:pt x="8486" y="290"/>
                </a:lnTo>
                <a:lnTo>
                  <a:pt x="8486" y="288"/>
                </a:lnTo>
                <a:lnTo>
                  <a:pt x="8484" y="286"/>
                </a:lnTo>
                <a:lnTo>
                  <a:pt x="8480" y="286"/>
                </a:lnTo>
                <a:lnTo>
                  <a:pt x="8472" y="286"/>
                </a:lnTo>
                <a:lnTo>
                  <a:pt x="8462" y="286"/>
                </a:lnTo>
                <a:lnTo>
                  <a:pt x="8450" y="290"/>
                </a:lnTo>
                <a:lnTo>
                  <a:pt x="8444" y="292"/>
                </a:lnTo>
                <a:lnTo>
                  <a:pt x="8444" y="294"/>
                </a:lnTo>
                <a:lnTo>
                  <a:pt x="8450" y="294"/>
                </a:lnTo>
                <a:lnTo>
                  <a:pt x="8464" y="296"/>
                </a:lnTo>
                <a:lnTo>
                  <a:pt x="8478" y="296"/>
                </a:lnTo>
                <a:close/>
                <a:moveTo>
                  <a:pt x="8372" y="268"/>
                </a:moveTo>
                <a:lnTo>
                  <a:pt x="8372" y="268"/>
                </a:lnTo>
                <a:lnTo>
                  <a:pt x="8370" y="268"/>
                </a:lnTo>
                <a:lnTo>
                  <a:pt x="8372" y="270"/>
                </a:lnTo>
                <a:lnTo>
                  <a:pt x="8378" y="272"/>
                </a:lnTo>
                <a:lnTo>
                  <a:pt x="8388" y="274"/>
                </a:lnTo>
                <a:lnTo>
                  <a:pt x="8400" y="278"/>
                </a:lnTo>
                <a:lnTo>
                  <a:pt x="8416" y="284"/>
                </a:lnTo>
                <a:lnTo>
                  <a:pt x="8426" y="286"/>
                </a:lnTo>
                <a:lnTo>
                  <a:pt x="8444" y="286"/>
                </a:lnTo>
                <a:lnTo>
                  <a:pt x="8456" y="284"/>
                </a:lnTo>
                <a:lnTo>
                  <a:pt x="8458" y="284"/>
                </a:lnTo>
                <a:lnTo>
                  <a:pt x="8456" y="282"/>
                </a:lnTo>
                <a:lnTo>
                  <a:pt x="8432" y="276"/>
                </a:lnTo>
                <a:lnTo>
                  <a:pt x="8418" y="272"/>
                </a:lnTo>
                <a:lnTo>
                  <a:pt x="8400" y="268"/>
                </a:lnTo>
                <a:lnTo>
                  <a:pt x="8384" y="268"/>
                </a:lnTo>
                <a:lnTo>
                  <a:pt x="8372" y="268"/>
                </a:lnTo>
                <a:close/>
                <a:moveTo>
                  <a:pt x="8332" y="280"/>
                </a:moveTo>
                <a:lnTo>
                  <a:pt x="8332" y="280"/>
                </a:lnTo>
                <a:lnTo>
                  <a:pt x="8338" y="282"/>
                </a:lnTo>
                <a:lnTo>
                  <a:pt x="8344" y="284"/>
                </a:lnTo>
                <a:lnTo>
                  <a:pt x="8364" y="288"/>
                </a:lnTo>
                <a:lnTo>
                  <a:pt x="8390" y="294"/>
                </a:lnTo>
                <a:lnTo>
                  <a:pt x="8404" y="298"/>
                </a:lnTo>
                <a:lnTo>
                  <a:pt x="8412" y="302"/>
                </a:lnTo>
                <a:lnTo>
                  <a:pt x="8424" y="300"/>
                </a:lnTo>
                <a:lnTo>
                  <a:pt x="8432" y="296"/>
                </a:lnTo>
                <a:lnTo>
                  <a:pt x="8434" y="294"/>
                </a:lnTo>
                <a:lnTo>
                  <a:pt x="8432" y="294"/>
                </a:lnTo>
                <a:lnTo>
                  <a:pt x="8410" y="286"/>
                </a:lnTo>
                <a:lnTo>
                  <a:pt x="8380" y="276"/>
                </a:lnTo>
                <a:lnTo>
                  <a:pt x="8366" y="274"/>
                </a:lnTo>
                <a:lnTo>
                  <a:pt x="8354" y="274"/>
                </a:lnTo>
                <a:lnTo>
                  <a:pt x="8348" y="274"/>
                </a:lnTo>
                <a:lnTo>
                  <a:pt x="8340" y="274"/>
                </a:lnTo>
                <a:lnTo>
                  <a:pt x="8326" y="268"/>
                </a:lnTo>
                <a:lnTo>
                  <a:pt x="8320" y="266"/>
                </a:lnTo>
                <a:lnTo>
                  <a:pt x="8314" y="266"/>
                </a:lnTo>
                <a:lnTo>
                  <a:pt x="8308" y="268"/>
                </a:lnTo>
                <a:lnTo>
                  <a:pt x="8302" y="272"/>
                </a:lnTo>
                <a:lnTo>
                  <a:pt x="8300" y="274"/>
                </a:lnTo>
                <a:lnTo>
                  <a:pt x="8302" y="276"/>
                </a:lnTo>
                <a:lnTo>
                  <a:pt x="8308" y="278"/>
                </a:lnTo>
                <a:lnTo>
                  <a:pt x="8320" y="278"/>
                </a:lnTo>
                <a:lnTo>
                  <a:pt x="8332" y="280"/>
                </a:lnTo>
                <a:close/>
                <a:moveTo>
                  <a:pt x="8304" y="294"/>
                </a:moveTo>
                <a:lnTo>
                  <a:pt x="8304" y="294"/>
                </a:lnTo>
                <a:lnTo>
                  <a:pt x="8312" y="296"/>
                </a:lnTo>
                <a:lnTo>
                  <a:pt x="8316" y="298"/>
                </a:lnTo>
                <a:lnTo>
                  <a:pt x="8320" y="300"/>
                </a:lnTo>
                <a:lnTo>
                  <a:pt x="8328" y="298"/>
                </a:lnTo>
                <a:lnTo>
                  <a:pt x="8340" y="296"/>
                </a:lnTo>
                <a:lnTo>
                  <a:pt x="8352" y="296"/>
                </a:lnTo>
                <a:lnTo>
                  <a:pt x="8360" y="294"/>
                </a:lnTo>
                <a:lnTo>
                  <a:pt x="8358" y="294"/>
                </a:lnTo>
                <a:lnTo>
                  <a:pt x="8340" y="288"/>
                </a:lnTo>
                <a:lnTo>
                  <a:pt x="8330" y="286"/>
                </a:lnTo>
                <a:lnTo>
                  <a:pt x="8324" y="286"/>
                </a:lnTo>
                <a:lnTo>
                  <a:pt x="8320" y="288"/>
                </a:lnTo>
                <a:lnTo>
                  <a:pt x="8318" y="290"/>
                </a:lnTo>
                <a:lnTo>
                  <a:pt x="8312" y="290"/>
                </a:lnTo>
                <a:lnTo>
                  <a:pt x="8302" y="286"/>
                </a:lnTo>
                <a:lnTo>
                  <a:pt x="8292" y="286"/>
                </a:lnTo>
                <a:lnTo>
                  <a:pt x="8288" y="288"/>
                </a:lnTo>
                <a:lnTo>
                  <a:pt x="8284" y="292"/>
                </a:lnTo>
                <a:lnTo>
                  <a:pt x="8282" y="294"/>
                </a:lnTo>
                <a:lnTo>
                  <a:pt x="8286" y="294"/>
                </a:lnTo>
                <a:lnTo>
                  <a:pt x="8304" y="294"/>
                </a:lnTo>
                <a:close/>
                <a:moveTo>
                  <a:pt x="8370" y="298"/>
                </a:moveTo>
                <a:lnTo>
                  <a:pt x="8370" y="298"/>
                </a:lnTo>
                <a:lnTo>
                  <a:pt x="8350" y="300"/>
                </a:lnTo>
                <a:lnTo>
                  <a:pt x="8346" y="302"/>
                </a:lnTo>
                <a:lnTo>
                  <a:pt x="8350" y="306"/>
                </a:lnTo>
                <a:lnTo>
                  <a:pt x="8358" y="308"/>
                </a:lnTo>
                <a:lnTo>
                  <a:pt x="8372" y="308"/>
                </a:lnTo>
                <a:lnTo>
                  <a:pt x="8398" y="306"/>
                </a:lnTo>
                <a:lnTo>
                  <a:pt x="8402" y="304"/>
                </a:lnTo>
                <a:lnTo>
                  <a:pt x="8404" y="304"/>
                </a:lnTo>
                <a:lnTo>
                  <a:pt x="8398" y="300"/>
                </a:lnTo>
                <a:lnTo>
                  <a:pt x="8384" y="298"/>
                </a:lnTo>
                <a:lnTo>
                  <a:pt x="8370" y="298"/>
                </a:lnTo>
                <a:close/>
                <a:moveTo>
                  <a:pt x="8432" y="314"/>
                </a:moveTo>
                <a:lnTo>
                  <a:pt x="8432" y="314"/>
                </a:lnTo>
                <a:lnTo>
                  <a:pt x="8442" y="314"/>
                </a:lnTo>
                <a:lnTo>
                  <a:pt x="8446" y="314"/>
                </a:lnTo>
                <a:lnTo>
                  <a:pt x="8448" y="312"/>
                </a:lnTo>
                <a:lnTo>
                  <a:pt x="8448" y="310"/>
                </a:lnTo>
                <a:lnTo>
                  <a:pt x="8448" y="308"/>
                </a:lnTo>
                <a:lnTo>
                  <a:pt x="8442" y="306"/>
                </a:lnTo>
                <a:lnTo>
                  <a:pt x="8430" y="306"/>
                </a:lnTo>
                <a:lnTo>
                  <a:pt x="8420" y="308"/>
                </a:lnTo>
                <a:lnTo>
                  <a:pt x="8418" y="308"/>
                </a:lnTo>
                <a:lnTo>
                  <a:pt x="8420" y="310"/>
                </a:lnTo>
                <a:lnTo>
                  <a:pt x="8424" y="312"/>
                </a:lnTo>
                <a:lnTo>
                  <a:pt x="8432" y="314"/>
                </a:lnTo>
                <a:close/>
                <a:moveTo>
                  <a:pt x="8294" y="324"/>
                </a:moveTo>
                <a:lnTo>
                  <a:pt x="8294" y="324"/>
                </a:lnTo>
                <a:lnTo>
                  <a:pt x="8304" y="322"/>
                </a:lnTo>
                <a:lnTo>
                  <a:pt x="8304" y="320"/>
                </a:lnTo>
                <a:lnTo>
                  <a:pt x="8302" y="316"/>
                </a:lnTo>
                <a:lnTo>
                  <a:pt x="8296" y="312"/>
                </a:lnTo>
                <a:lnTo>
                  <a:pt x="8290" y="310"/>
                </a:lnTo>
                <a:lnTo>
                  <a:pt x="8284" y="308"/>
                </a:lnTo>
                <a:lnTo>
                  <a:pt x="8280" y="310"/>
                </a:lnTo>
                <a:lnTo>
                  <a:pt x="8278" y="312"/>
                </a:lnTo>
                <a:lnTo>
                  <a:pt x="8280" y="314"/>
                </a:lnTo>
                <a:lnTo>
                  <a:pt x="8282" y="314"/>
                </a:lnTo>
                <a:lnTo>
                  <a:pt x="8280" y="316"/>
                </a:lnTo>
                <a:lnTo>
                  <a:pt x="8278" y="320"/>
                </a:lnTo>
                <a:lnTo>
                  <a:pt x="8278" y="322"/>
                </a:lnTo>
                <a:lnTo>
                  <a:pt x="8280" y="322"/>
                </a:lnTo>
                <a:lnTo>
                  <a:pt x="8294" y="324"/>
                </a:lnTo>
                <a:close/>
                <a:moveTo>
                  <a:pt x="11820" y="2336"/>
                </a:moveTo>
                <a:lnTo>
                  <a:pt x="11820" y="2336"/>
                </a:lnTo>
                <a:lnTo>
                  <a:pt x="11820" y="2338"/>
                </a:lnTo>
                <a:lnTo>
                  <a:pt x="11824" y="2342"/>
                </a:lnTo>
                <a:lnTo>
                  <a:pt x="11830" y="2348"/>
                </a:lnTo>
                <a:lnTo>
                  <a:pt x="11838" y="2360"/>
                </a:lnTo>
                <a:lnTo>
                  <a:pt x="11840" y="2368"/>
                </a:lnTo>
                <a:lnTo>
                  <a:pt x="11840" y="2374"/>
                </a:lnTo>
                <a:lnTo>
                  <a:pt x="11838" y="2386"/>
                </a:lnTo>
                <a:lnTo>
                  <a:pt x="11832" y="2398"/>
                </a:lnTo>
                <a:lnTo>
                  <a:pt x="11832" y="2404"/>
                </a:lnTo>
                <a:lnTo>
                  <a:pt x="11834" y="2412"/>
                </a:lnTo>
                <a:lnTo>
                  <a:pt x="11836" y="2422"/>
                </a:lnTo>
                <a:lnTo>
                  <a:pt x="11836" y="2436"/>
                </a:lnTo>
                <a:lnTo>
                  <a:pt x="11836" y="2466"/>
                </a:lnTo>
                <a:lnTo>
                  <a:pt x="11832" y="2492"/>
                </a:lnTo>
                <a:lnTo>
                  <a:pt x="11828" y="2504"/>
                </a:lnTo>
                <a:lnTo>
                  <a:pt x="11826" y="2510"/>
                </a:lnTo>
                <a:lnTo>
                  <a:pt x="11824" y="2514"/>
                </a:lnTo>
                <a:lnTo>
                  <a:pt x="11826" y="2520"/>
                </a:lnTo>
                <a:lnTo>
                  <a:pt x="11832" y="2530"/>
                </a:lnTo>
                <a:lnTo>
                  <a:pt x="11834" y="2536"/>
                </a:lnTo>
                <a:lnTo>
                  <a:pt x="11836" y="2544"/>
                </a:lnTo>
                <a:lnTo>
                  <a:pt x="11836" y="2554"/>
                </a:lnTo>
                <a:lnTo>
                  <a:pt x="11830" y="2568"/>
                </a:lnTo>
                <a:lnTo>
                  <a:pt x="11828" y="2578"/>
                </a:lnTo>
                <a:lnTo>
                  <a:pt x="11828" y="2586"/>
                </a:lnTo>
                <a:lnTo>
                  <a:pt x="11830" y="2600"/>
                </a:lnTo>
                <a:lnTo>
                  <a:pt x="11832" y="2612"/>
                </a:lnTo>
                <a:lnTo>
                  <a:pt x="11832" y="2618"/>
                </a:lnTo>
                <a:lnTo>
                  <a:pt x="11830" y="2624"/>
                </a:lnTo>
                <a:lnTo>
                  <a:pt x="11824" y="2634"/>
                </a:lnTo>
                <a:lnTo>
                  <a:pt x="11822" y="2644"/>
                </a:lnTo>
                <a:lnTo>
                  <a:pt x="11824" y="2654"/>
                </a:lnTo>
                <a:lnTo>
                  <a:pt x="11828" y="2666"/>
                </a:lnTo>
                <a:lnTo>
                  <a:pt x="11830" y="2678"/>
                </a:lnTo>
                <a:lnTo>
                  <a:pt x="11832" y="2678"/>
                </a:lnTo>
                <a:lnTo>
                  <a:pt x="11834" y="2676"/>
                </a:lnTo>
                <a:lnTo>
                  <a:pt x="11838" y="2668"/>
                </a:lnTo>
                <a:lnTo>
                  <a:pt x="11842" y="2654"/>
                </a:lnTo>
                <a:lnTo>
                  <a:pt x="11846" y="2642"/>
                </a:lnTo>
                <a:lnTo>
                  <a:pt x="11852" y="2632"/>
                </a:lnTo>
                <a:lnTo>
                  <a:pt x="11854" y="2630"/>
                </a:lnTo>
                <a:lnTo>
                  <a:pt x="11856" y="2630"/>
                </a:lnTo>
                <a:lnTo>
                  <a:pt x="11860" y="2634"/>
                </a:lnTo>
                <a:lnTo>
                  <a:pt x="11864" y="2638"/>
                </a:lnTo>
                <a:lnTo>
                  <a:pt x="11868" y="2638"/>
                </a:lnTo>
                <a:lnTo>
                  <a:pt x="11874" y="2638"/>
                </a:lnTo>
                <a:lnTo>
                  <a:pt x="11880" y="2638"/>
                </a:lnTo>
                <a:lnTo>
                  <a:pt x="11882" y="2642"/>
                </a:lnTo>
                <a:lnTo>
                  <a:pt x="11884" y="2646"/>
                </a:lnTo>
                <a:lnTo>
                  <a:pt x="11886" y="2656"/>
                </a:lnTo>
                <a:lnTo>
                  <a:pt x="11888" y="2664"/>
                </a:lnTo>
                <a:lnTo>
                  <a:pt x="11888" y="2666"/>
                </a:lnTo>
                <a:lnTo>
                  <a:pt x="11890" y="2664"/>
                </a:lnTo>
                <a:lnTo>
                  <a:pt x="11894" y="2652"/>
                </a:lnTo>
                <a:lnTo>
                  <a:pt x="11894" y="2648"/>
                </a:lnTo>
                <a:lnTo>
                  <a:pt x="11892" y="2642"/>
                </a:lnTo>
                <a:lnTo>
                  <a:pt x="11892" y="2634"/>
                </a:lnTo>
                <a:lnTo>
                  <a:pt x="11892" y="2626"/>
                </a:lnTo>
                <a:lnTo>
                  <a:pt x="11890" y="2624"/>
                </a:lnTo>
                <a:lnTo>
                  <a:pt x="11888" y="2626"/>
                </a:lnTo>
                <a:lnTo>
                  <a:pt x="11882" y="2624"/>
                </a:lnTo>
                <a:lnTo>
                  <a:pt x="11878" y="2622"/>
                </a:lnTo>
                <a:lnTo>
                  <a:pt x="11876" y="2618"/>
                </a:lnTo>
                <a:lnTo>
                  <a:pt x="11872" y="2610"/>
                </a:lnTo>
                <a:lnTo>
                  <a:pt x="11868" y="2598"/>
                </a:lnTo>
                <a:lnTo>
                  <a:pt x="11864" y="2594"/>
                </a:lnTo>
                <a:lnTo>
                  <a:pt x="11860" y="2588"/>
                </a:lnTo>
                <a:lnTo>
                  <a:pt x="11856" y="2582"/>
                </a:lnTo>
                <a:lnTo>
                  <a:pt x="11852" y="2572"/>
                </a:lnTo>
                <a:lnTo>
                  <a:pt x="11852" y="2562"/>
                </a:lnTo>
                <a:lnTo>
                  <a:pt x="11854" y="2550"/>
                </a:lnTo>
                <a:lnTo>
                  <a:pt x="11860" y="2528"/>
                </a:lnTo>
                <a:lnTo>
                  <a:pt x="11866" y="2512"/>
                </a:lnTo>
                <a:lnTo>
                  <a:pt x="11870" y="2508"/>
                </a:lnTo>
                <a:lnTo>
                  <a:pt x="11870" y="2502"/>
                </a:lnTo>
                <a:lnTo>
                  <a:pt x="11870" y="2494"/>
                </a:lnTo>
                <a:lnTo>
                  <a:pt x="11872" y="2490"/>
                </a:lnTo>
                <a:lnTo>
                  <a:pt x="11874" y="2486"/>
                </a:lnTo>
                <a:lnTo>
                  <a:pt x="11876" y="2484"/>
                </a:lnTo>
                <a:lnTo>
                  <a:pt x="11882" y="2482"/>
                </a:lnTo>
                <a:lnTo>
                  <a:pt x="11892" y="2480"/>
                </a:lnTo>
                <a:lnTo>
                  <a:pt x="11902" y="2480"/>
                </a:lnTo>
                <a:lnTo>
                  <a:pt x="11914" y="2484"/>
                </a:lnTo>
                <a:lnTo>
                  <a:pt x="11924" y="2494"/>
                </a:lnTo>
                <a:lnTo>
                  <a:pt x="11938" y="2512"/>
                </a:lnTo>
                <a:lnTo>
                  <a:pt x="11940" y="2516"/>
                </a:lnTo>
                <a:lnTo>
                  <a:pt x="11940" y="2510"/>
                </a:lnTo>
                <a:lnTo>
                  <a:pt x="11936" y="2502"/>
                </a:lnTo>
                <a:lnTo>
                  <a:pt x="11930" y="2492"/>
                </a:lnTo>
                <a:lnTo>
                  <a:pt x="11922" y="2482"/>
                </a:lnTo>
                <a:lnTo>
                  <a:pt x="11920" y="2476"/>
                </a:lnTo>
                <a:lnTo>
                  <a:pt x="11920" y="2468"/>
                </a:lnTo>
                <a:lnTo>
                  <a:pt x="11914" y="2450"/>
                </a:lnTo>
                <a:lnTo>
                  <a:pt x="11908" y="2432"/>
                </a:lnTo>
                <a:lnTo>
                  <a:pt x="11902" y="2414"/>
                </a:lnTo>
                <a:lnTo>
                  <a:pt x="11898" y="2404"/>
                </a:lnTo>
                <a:lnTo>
                  <a:pt x="11898" y="2396"/>
                </a:lnTo>
                <a:lnTo>
                  <a:pt x="11896" y="2380"/>
                </a:lnTo>
                <a:lnTo>
                  <a:pt x="11892" y="2368"/>
                </a:lnTo>
                <a:lnTo>
                  <a:pt x="11890" y="2356"/>
                </a:lnTo>
                <a:lnTo>
                  <a:pt x="11888" y="2346"/>
                </a:lnTo>
                <a:lnTo>
                  <a:pt x="11886" y="2344"/>
                </a:lnTo>
                <a:lnTo>
                  <a:pt x="11886" y="2342"/>
                </a:lnTo>
                <a:lnTo>
                  <a:pt x="11882" y="2344"/>
                </a:lnTo>
                <a:lnTo>
                  <a:pt x="11882" y="2346"/>
                </a:lnTo>
                <a:lnTo>
                  <a:pt x="11882" y="2344"/>
                </a:lnTo>
                <a:lnTo>
                  <a:pt x="11882" y="2336"/>
                </a:lnTo>
                <a:lnTo>
                  <a:pt x="11882" y="2328"/>
                </a:lnTo>
                <a:lnTo>
                  <a:pt x="11882" y="2326"/>
                </a:lnTo>
                <a:lnTo>
                  <a:pt x="11882" y="2328"/>
                </a:lnTo>
                <a:lnTo>
                  <a:pt x="11880" y="2328"/>
                </a:lnTo>
                <a:lnTo>
                  <a:pt x="11876" y="2322"/>
                </a:lnTo>
                <a:lnTo>
                  <a:pt x="11876" y="2314"/>
                </a:lnTo>
                <a:lnTo>
                  <a:pt x="11876" y="2308"/>
                </a:lnTo>
                <a:lnTo>
                  <a:pt x="11880" y="2296"/>
                </a:lnTo>
                <a:lnTo>
                  <a:pt x="11884" y="2290"/>
                </a:lnTo>
                <a:lnTo>
                  <a:pt x="11884" y="2282"/>
                </a:lnTo>
                <a:lnTo>
                  <a:pt x="11884" y="2270"/>
                </a:lnTo>
                <a:lnTo>
                  <a:pt x="11882" y="2256"/>
                </a:lnTo>
                <a:lnTo>
                  <a:pt x="11878" y="2240"/>
                </a:lnTo>
                <a:lnTo>
                  <a:pt x="11876" y="2234"/>
                </a:lnTo>
                <a:lnTo>
                  <a:pt x="11876" y="2230"/>
                </a:lnTo>
                <a:lnTo>
                  <a:pt x="11876" y="2228"/>
                </a:lnTo>
                <a:lnTo>
                  <a:pt x="11874" y="2226"/>
                </a:lnTo>
                <a:lnTo>
                  <a:pt x="11872" y="2226"/>
                </a:lnTo>
                <a:lnTo>
                  <a:pt x="11872" y="2222"/>
                </a:lnTo>
                <a:lnTo>
                  <a:pt x="11870" y="2214"/>
                </a:lnTo>
                <a:lnTo>
                  <a:pt x="11868" y="2208"/>
                </a:lnTo>
                <a:lnTo>
                  <a:pt x="11866" y="2204"/>
                </a:lnTo>
                <a:lnTo>
                  <a:pt x="11868" y="2200"/>
                </a:lnTo>
                <a:lnTo>
                  <a:pt x="11872" y="2192"/>
                </a:lnTo>
                <a:lnTo>
                  <a:pt x="11870" y="2188"/>
                </a:lnTo>
                <a:lnTo>
                  <a:pt x="11866" y="2182"/>
                </a:lnTo>
                <a:lnTo>
                  <a:pt x="11862" y="2176"/>
                </a:lnTo>
                <a:lnTo>
                  <a:pt x="11860" y="2172"/>
                </a:lnTo>
                <a:lnTo>
                  <a:pt x="11858" y="2174"/>
                </a:lnTo>
                <a:lnTo>
                  <a:pt x="11854" y="2178"/>
                </a:lnTo>
                <a:lnTo>
                  <a:pt x="11852" y="2180"/>
                </a:lnTo>
                <a:lnTo>
                  <a:pt x="11846" y="2180"/>
                </a:lnTo>
                <a:lnTo>
                  <a:pt x="11844" y="2182"/>
                </a:lnTo>
                <a:lnTo>
                  <a:pt x="11842" y="2182"/>
                </a:lnTo>
                <a:lnTo>
                  <a:pt x="11848" y="2188"/>
                </a:lnTo>
                <a:lnTo>
                  <a:pt x="11854" y="2198"/>
                </a:lnTo>
                <a:lnTo>
                  <a:pt x="11858" y="2202"/>
                </a:lnTo>
                <a:lnTo>
                  <a:pt x="11858" y="2208"/>
                </a:lnTo>
                <a:lnTo>
                  <a:pt x="11856" y="2214"/>
                </a:lnTo>
                <a:lnTo>
                  <a:pt x="11854" y="2216"/>
                </a:lnTo>
                <a:lnTo>
                  <a:pt x="11850" y="2216"/>
                </a:lnTo>
                <a:lnTo>
                  <a:pt x="11850" y="2220"/>
                </a:lnTo>
                <a:lnTo>
                  <a:pt x="11848" y="2222"/>
                </a:lnTo>
                <a:lnTo>
                  <a:pt x="11850" y="2224"/>
                </a:lnTo>
                <a:lnTo>
                  <a:pt x="11854" y="2226"/>
                </a:lnTo>
                <a:lnTo>
                  <a:pt x="11854" y="2228"/>
                </a:lnTo>
                <a:lnTo>
                  <a:pt x="11850" y="2234"/>
                </a:lnTo>
                <a:lnTo>
                  <a:pt x="11846" y="2236"/>
                </a:lnTo>
                <a:lnTo>
                  <a:pt x="11844" y="2236"/>
                </a:lnTo>
                <a:lnTo>
                  <a:pt x="11842" y="2236"/>
                </a:lnTo>
                <a:lnTo>
                  <a:pt x="11840" y="2232"/>
                </a:lnTo>
                <a:lnTo>
                  <a:pt x="11840" y="2228"/>
                </a:lnTo>
                <a:lnTo>
                  <a:pt x="11838" y="2228"/>
                </a:lnTo>
                <a:lnTo>
                  <a:pt x="11834" y="2228"/>
                </a:lnTo>
                <a:lnTo>
                  <a:pt x="11828" y="2232"/>
                </a:lnTo>
                <a:lnTo>
                  <a:pt x="11824" y="2232"/>
                </a:lnTo>
                <a:lnTo>
                  <a:pt x="11822" y="2236"/>
                </a:lnTo>
                <a:lnTo>
                  <a:pt x="11822" y="2244"/>
                </a:lnTo>
                <a:lnTo>
                  <a:pt x="11826" y="2254"/>
                </a:lnTo>
                <a:lnTo>
                  <a:pt x="11826" y="2266"/>
                </a:lnTo>
                <a:lnTo>
                  <a:pt x="11824" y="2278"/>
                </a:lnTo>
                <a:lnTo>
                  <a:pt x="11820" y="2288"/>
                </a:lnTo>
                <a:lnTo>
                  <a:pt x="11816" y="2298"/>
                </a:lnTo>
                <a:lnTo>
                  <a:pt x="11816" y="2302"/>
                </a:lnTo>
                <a:lnTo>
                  <a:pt x="11818" y="2308"/>
                </a:lnTo>
                <a:lnTo>
                  <a:pt x="11816" y="2318"/>
                </a:lnTo>
                <a:lnTo>
                  <a:pt x="11816" y="2322"/>
                </a:lnTo>
                <a:lnTo>
                  <a:pt x="11816" y="2326"/>
                </a:lnTo>
                <a:lnTo>
                  <a:pt x="11818" y="2332"/>
                </a:lnTo>
                <a:lnTo>
                  <a:pt x="11822" y="2334"/>
                </a:lnTo>
                <a:lnTo>
                  <a:pt x="11820" y="2336"/>
                </a:lnTo>
                <a:close/>
                <a:moveTo>
                  <a:pt x="12398" y="2392"/>
                </a:moveTo>
                <a:lnTo>
                  <a:pt x="12398" y="2392"/>
                </a:lnTo>
                <a:lnTo>
                  <a:pt x="12396" y="2392"/>
                </a:lnTo>
                <a:lnTo>
                  <a:pt x="12394" y="2394"/>
                </a:lnTo>
                <a:lnTo>
                  <a:pt x="12392" y="2402"/>
                </a:lnTo>
                <a:lnTo>
                  <a:pt x="12388" y="2410"/>
                </a:lnTo>
                <a:lnTo>
                  <a:pt x="12384" y="2412"/>
                </a:lnTo>
                <a:lnTo>
                  <a:pt x="12380" y="2416"/>
                </a:lnTo>
                <a:lnTo>
                  <a:pt x="12372" y="2418"/>
                </a:lnTo>
                <a:lnTo>
                  <a:pt x="12366" y="2422"/>
                </a:lnTo>
                <a:lnTo>
                  <a:pt x="12364" y="2426"/>
                </a:lnTo>
                <a:lnTo>
                  <a:pt x="12364" y="2428"/>
                </a:lnTo>
                <a:lnTo>
                  <a:pt x="12366" y="2434"/>
                </a:lnTo>
                <a:lnTo>
                  <a:pt x="12368" y="2438"/>
                </a:lnTo>
                <a:lnTo>
                  <a:pt x="12370" y="2438"/>
                </a:lnTo>
                <a:lnTo>
                  <a:pt x="12374" y="2434"/>
                </a:lnTo>
                <a:lnTo>
                  <a:pt x="12378" y="2430"/>
                </a:lnTo>
                <a:lnTo>
                  <a:pt x="12382" y="2428"/>
                </a:lnTo>
                <a:lnTo>
                  <a:pt x="12388" y="2426"/>
                </a:lnTo>
                <a:lnTo>
                  <a:pt x="12392" y="2422"/>
                </a:lnTo>
                <a:lnTo>
                  <a:pt x="12396" y="2418"/>
                </a:lnTo>
                <a:lnTo>
                  <a:pt x="12400" y="2414"/>
                </a:lnTo>
                <a:lnTo>
                  <a:pt x="12402" y="2408"/>
                </a:lnTo>
                <a:lnTo>
                  <a:pt x="12402" y="2396"/>
                </a:lnTo>
                <a:lnTo>
                  <a:pt x="12400" y="2394"/>
                </a:lnTo>
                <a:lnTo>
                  <a:pt x="12398" y="2392"/>
                </a:lnTo>
                <a:close/>
                <a:moveTo>
                  <a:pt x="12802" y="2114"/>
                </a:moveTo>
                <a:lnTo>
                  <a:pt x="12802" y="2114"/>
                </a:lnTo>
                <a:lnTo>
                  <a:pt x="12798" y="2118"/>
                </a:lnTo>
                <a:lnTo>
                  <a:pt x="12798" y="2122"/>
                </a:lnTo>
                <a:lnTo>
                  <a:pt x="12800" y="2128"/>
                </a:lnTo>
                <a:lnTo>
                  <a:pt x="12804" y="2132"/>
                </a:lnTo>
                <a:lnTo>
                  <a:pt x="12814" y="2142"/>
                </a:lnTo>
                <a:lnTo>
                  <a:pt x="12826" y="2154"/>
                </a:lnTo>
                <a:lnTo>
                  <a:pt x="12830" y="2156"/>
                </a:lnTo>
                <a:lnTo>
                  <a:pt x="12830" y="2152"/>
                </a:lnTo>
                <a:lnTo>
                  <a:pt x="12828" y="2146"/>
                </a:lnTo>
                <a:lnTo>
                  <a:pt x="12824" y="2136"/>
                </a:lnTo>
                <a:lnTo>
                  <a:pt x="12820" y="2126"/>
                </a:lnTo>
                <a:lnTo>
                  <a:pt x="12814" y="2118"/>
                </a:lnTo>
                <a:lnTo>
                  <a:pt x="12808" y="2114"/>
                </a:lnTo>
                <a:lnTo>
                  <a:pt x="12804" y="2114"/>
                </a:lnTo>
                <a:lnTo>
                  <a:pt x="12802" y="2114"/>
                </a:lnTo>
                <a:close/>
                <a:moveTo>
                  <a:pt x="12746" y="1878"/>
                </a:moveTo>
                <a:lnTo>
                  <a:pt x="12746" y="1878"/>
                </a:lnTo>
                <a:lnTo>
                  <a:pt x="12744" y="1872"/>
                </a:lnTo>
                <a:lnTo>
                  <a:pt x="12740" y="1870"/>
                </a:lnTo>
                <a:lnTo>
                  <a:pt x="12736" y="1872"/>
                </a:lnTo>
                <a:lnTo>
                  <a:pt x="12730" y="1874"/>
                </a:lnTo>
                <a:lnTo>
                  <a:pt x="12716" y="1884"/>
                </a:lnTo>
                <a:lnTo>
                  <a:pt x="12702" y="1902"/>
                </a:lnTo>
                <a:lnTo>
                  <a:pt x="12700" y="1904"/>
                </a:lnTo>
                <a:lnTo>
                  <a:pt x="12702" y="1904"/>
                </a:lnTo>
                <a:lnTo>
                  <a:pt x="12706" y="1906"/>
                </a:lnTo>
                <a:lnTo>
                  <a:pt x="12722" y="1900"/>
                </a:lnTo>
                <a:lnTo>
                  <a:pt x="12730" y="1896"/>
                </a:lnTo>
                <a:lnTo>
                  <a:pt x="12738" y="1890"/>
                </a:lnTo>
                <a:lnTo>
                  <a:pt x="12744" y="1884"/>
                </a:lnTo>
                <a:lnTo>
                  <a:pt x="12746" y="1878"/>
                </a:lnTo>
                <a:close/>
                <a:moveTo>
                  <a:pt x="13366" y="1070"/>
                </a:moveTo>
                <a:lnTo>
                  <a:pt x="13366" y="1066"/>
                </a:lnTo>
                <a:lnTo>
                  <a:pt x="13438" y="1054"/>
                </a:lnTo>
                <a:lnTo>
                  <a:pt x="13446" y="1054"/>
                </a:lnTo>
                <a:lnTo>
                  <a:pt x="13454" y="1050"/>
                </a:lnTo>
                <a:lnTo>
                  <a:pt x="13458" y="1048"/>
                </a:lnTo>
                <a:lnTo>
                  <a:pt x="13460" y="1044"/>
                </a:lnTo>
                <a:lnTo>
                  <a:pt x="13460" y="1042"/>
                </a:lnTo>
                <a:lnTo>
                  <a:pt x="13458" y="1038"/>
                </a:lnTo>
                <a:lnTo>
                  <a:pt x="13448" y="1030"/>
                </a:lnTo>
                <a:lnTo>
                  <a:pt x="13434" y="1024"/>
                </a:lnTo>
                <a:lnTo>
                  <a:pt x="13418" y="1020"/>
                </a:lnTo>
                <a:lnTo>
                  <a:pt x="13400" y="1016"/>
                </a:lnTo>
                <a:lnTo>
                  <a:pt x="13382" y="1016"/>
                </a:lnTo>
                <a:lnTo>
                  <a:pt x="13366" y="1020"/>
                </a:lnTo>
                <a:lnTo>
                  <a:pt x="13366" y="1018"/>
                </a:lnTo>
                <a:lnTo>
                  <a:pt x="13342" y="1026"/>
                </a:lnTo>
                <a:lnTo>
                  <a:pt x="13332" y="1030"/>
                </a:lnTo>
                <a:lnTo>
                  <a:pt x="13324" y="1036"/>
                </a:lnTo>
                <a:lnTo>
                  <a:pt x="13316" y="1042"/>
                </a:lnTo>
                <a:lnTo>
                  <a:pt x="13310" y="1050"/>
                </a:lnTo>
                <a:lnTo>
                  <a:pt x="13308" y="1056"/>
                </a:lnTo>
                <a:lnTo>
                  <a:pt x="13306" y="1064"/>
                </a:lnTo>
                <a:lnTo>
                  <a:pt x="13306" y="1068"/>
                </a:lnTo>
                <a:lnTo>
                  <a:pt x="13310" y="1072"/>
                </a:lnTo>
                <a:lnTo>
                  <a:pt x="13314" y="1074"/>
                </a:lnTo>
                <a:lnTo>
                  <a:pt x="13322" y="1074"/>
                </a:lnTo>
                <a:lnTo>
                  <a:pt x="13342" y="1074"/>
                </a:lnTo>
                <a:lnTo>
                  <a:pt x="13366" y="1070"/>
                </a:lnTo>
                <a:close/>
                <a:moveTo>
                  <a:pt x="12932" y="1154"/>
                </a:moveTo>
                <a:lnTo>
                  <a:pt x="12932" y="1154"/>
                </a:lnTo>
                <a:lnTo>
                  <a:pt x="12934" y="1152"/>
                </a:lnTo>
                <a:lnTo>
                  <a:pt x="12934" y="1150"/>
                </a:lnTo>
                <a:lnTo>
                  <a:pt x="12934" y="1148"/>
                </a:lnTo>
                <a:lnTo>
                  <a:pt x="12932" y="1146"/>
                </a:lnTo>
                <a:lnTo>
                  <a:pt x="12924" y="1142"/>
                </a:lnTo>
                <a:lnTo>
                  <a:pt x="12912" y="1138"/>
                </a:lnTo>
                <a:lnTo>
                  <a:pt x="12900" y="1136"/>
                </a:lnTo>
                <a:lnTo>
                  <a:pt x="12888" y="1136"/>
                </a:lnTo>
                <a:lnTo>
                  <a:pt x="12878" y="1138"/>
                </a:lnTo>
                <a:lnTo>
                  <a:pt x="12872" y="1140"/>
                </a:lnTo>
                <a:lnTo>
                  <a:pt x="12870" y="1142"/>
                </a:lnTo>
                <a:lnTo>
                  <a:pt x="12870" y="1146"/>
                </a:lnTo>
                <a:lnTo>
                  <a:pt x="12874" y="1150"/>
                </a:lnTo>
                <a:lnTo>
                  <a:pt x="12882" y="1154"/>
                </a:lnTo>
                <a:lnTo>
                  <a:pt x="12890" y="1158"/>
                </a:lnTo>
                <a:lnTo>
                  <a:pt x="12902" y="1160"/>
                </a:lnTo>
                <a:lnTo>
                  <a:pt x="12912" y="1160"/>
                </a:lnTo>
                <a:lnTo>
                  <a:pt x="12924" y="1160"/>
                </a:lnTo>
                <a:lnTo>
                  <a:pt x="12932" y="1154"/>
                </a:lnTo>
                <a:close/>
                <a:moveTo>
                  <a:pt x="11756" y="878"/>
                </a:moveTo>
                <a:lnTo>
                  <a:pt x="11756" y="878"/>
                </a:lnTo>
                <a:lnTo>
                  <a:pt x="11746" y="884"/>
                </a:lnTo>
                <a:lnTo>
                  <a:pt x="11744" y="888"/>
                </a:lnTo>
                <a:lnTo>
                  <a:pt x="11746" y="890"/>
                </a:lnTo>
                <a:lnTo>
                  <a:pt x="11754" y="888"/>
                </a:lnTo>
                <a:lnTo>
                  <a:pt x="11784" y="888"/>
                </a:lnTo>
                <a:lnTo>
                  <a:pt x="11804" y="888"/>
                </a:lnTo>
                <a:lnTo>
                  <a:pt x="11828" y="890"/>
                </a:lnTo>
                <a:lnTo>
                  <a:pt x="11858" y="896"/>
                </a:lnTo>
                <a:lnTo>
                  <a:pt x="11880" y="896"/>
                </a:lnTo>
                <a:lnTo>
                  <a:pt x="11892" y="894"/>
                </a:lnTo>
                <a:lnTo>
                  <a:pt x="11894" y="892"/>
                </a:lnTo>
                <a:lnTo>
                  <a:pt x="11896" y="888"/>
                </a:lnTo>
                <a:lnTo>
                  <a:pt x="11896" y="886"/>
                </a:lnTo>
                <a:lnTo>
                  <a:pt x="11896" y="882"/>
                </a:lnTo>
                <a:lnTo>
                  <a:pt x="11888" y="872"/>
                </a:lnTo>
                <a:lnTo>
                  <a:pt x="11876" y="864"/>
                </a:lnTo>
                <a:lnTo>
                  <a:pt x="11860" y="854"/>
                </a:lnTo>
                <a:lnTo>
                  <a:pt x="11844" y="846"/>
                </a:lnTo>
                <a:lnTo>
                  <a:pt x="11830" y="844"/>
                </a:lnTo>
                <a:lnTo>
                  <a:pt x="11816" y="844"/>
                </a:lnTo>
                <a:lnTo>
                  <a:pt x="11804" y="848"/>
                </a:lnTo>
                <a:lnTo>
                  <a:pt x="11792" y="854"/>
                </a:lnTo>
                <a:lnTo>
                  <a:pt x="11782" y="862"/>
                </a:lnTo>
                <a:lnTo>
                  <a:pt x="11756" y="878"/>
                </a:lnTo>
                <a:close/>
                <a:moveTo>
                  <a:pt x="12060" y="772"/>
                </a:moveTo>
                <a:lnTo>
                  <a:pt x="12060" y="772"/>
                </a:lnTo>
                <a:lnTo>
                  <a:pt x="12086" y="776"/>
                </a:lnTo>
                <a:lnTo>
                  <a:pt x="12106" y="778"/>
                </a:lnTo>
                <a:lnTo>
                  <a:pt x="12152" y="776"/>
                </a:lnTo>
                <a:lnTo>
                  <a:pt x="12164" y="774"/>
                </a:lnTo>
                <a:lnTo>
                  <a:pt x="12176" y="770"/>
                </a:lnTo>
                <a:lnTo>
                  <a:pt x="12182" y="766"/>
                </a:lnTo>
                <a:lnTo>
                  <a:pt x="12188" y="760"/>
                </a:lnTo>
                <a:lnTo>
                  <a:pt x="12190" y="756"/>
                </a:lnTo>
                <a:lnTo>
                  <a:pt x="12188" y="752"/>
                </a:lnTo>
                <a:lnTo>
                  <a:pt x="12184" y="750"/>
                </a:lnTo>
                <a:lnTo>
                  <a:pt x="12176" y="750"/>
                </a:lnTo>
                <a:lnTo>
                  <a:pt x="12168" y="748"/>
                </a:lnTo>
                <a:lnTo>
                  <a:pt x="12164" y="746"/>
                </a:lnTo>
                <a:lnTo>
                  <a:pt x="12154" y="740"/>
                </a:lnTo>
                <a:lnTo>
                  <a:pt x="12148" y="736"/>
                </a:lnTo>
                <a:lnTo>
                  <a:pt x="12142" y="734"/>
                </a:lnTo>
                <a:lnTo>
                  <a:pt x="12132" y="734"/>
                </a:lnTo>
                <a:lnTo>
                  <a:pt x="12120" y="738"/>
                </a:lnTo>
                <a:lnTo>
                  <a:pt x="12108" y="742"/>
                </a:lnTo>
                <a:lnTo>
                  <a:pt x="12102" y="742"/>
                </a:lnTo>
                <a:lnTo>
                  <a:pt x="12100" y="740"/>
                </a:lnTo>
                <a:lnTo>
                  <a:pt x="12100" y="736"/>
                </a:lnTo>
                <a:lnTo>
                  <a:pt x="12098" y="730"/>
                </a:lnTo>
                <a:lnTo>
                  <a:pt x="12092" y="728"/>
                </a:lnTo>
                <a:lnTo>
                  <a:pt x="12082" y="726"/>
                </a:lnTo>
                <a:lnTo>
                  <a:pt x="12062" y="726"/>
                </a:lnTo>
                <a:lnTo>
                  <a:pt x="12044" y="728"/>
                </a:lnTo>
                <a:lnTo>
                  <a:pt x="12030" y="726"/>
                </a:lnTo>
                <a:lnTo>
                  <a:pt x="12020" y="724"/>
                </a:lnTo>
                <a:lnTo>
                  <a:pt x="12016" y="720"/>
                </a:lnTo>
                <a:lnTo>
                  <a:pt x="12012" y="714"/>
                </a:lnTo>
                <a:lnTo>
                  <a:pt x="12010" y="714"/>
                </a:lnTo>
                <a:lnTo>
                  <a:pt x="12008" y="718"/>
                </a:lnTo>
                <a:lnTo>
                  <a:pt x="12000" y="730"/>
                </a:lnTo>
                <a:lnTo>
                  <a:pt x="11998" y="736"/>
                </a:lnTo>
                <a:lnTo>
                  <a:pt x="11998" y="742"/>
                </a:lnTo>
                <a:lnTo>
                  <a:pt x="12002" y="748"/>
                </a:lnTo>
                <a:lnTo>
                  <a:pt x="12014" y="756"/>
                </a:lnTo>
                <a:lnTo>
                  <a:pt x="12032" y="764"/>
                </a:lnTo>
                <a:lnTo>
                  <a:pt x="12060" y="772"/>
                </a:lnTo>
                <a:close/>
                <a:moveTo>
                  <a:pt x="11698" y="782"/>
                </a:moveTo>
                <a:lnTo>
                  <a:pt x="11698" y="782"/>
                </a:lnTo>
                <a:lnTo>
                  <a:pt x="11714" y="788"/>
                </a:lnTo>
                <a:lnTo>
                  <a:pt x="11724" y="788"/>
                </a:lnTo>
                <a:lnTo>
                  <a:pt x="11728" y="784"/>
                </a:lnTo>
                <a:lnTo>
                  <a:pt x="11730" y="780"/>
                </a:lnTo>
                <a:lnTo>
                  <a:pt x="11732" y="774"/>
                </a:lnTo>
                <a:lnTo>
                  <a:pt x="11734" y="770"/>
                </a:lnTo>
                <a:lnTo>
                  <a:pt x="11740" y="768"/>
                </a:lnTo>
                <a:lnTo>
                  <a:pt x="11752" y="770"/>
                </a:lnTo>
                <a:lnTo>
                  <a:pt x="11766" y="772"/>
                </a:lnTo>
                <a:lnTo>
                  <a:pt x="11778" y="772"/>
                </a:lnTo>
                <a:lnTo>
                  <a:pt x="11788" y="770"/>
                </a:lnTo>
                <a:lnTo>
                  <a:pt x="11798" y="766"/>
                </a:lnTo>
                <a:lnTo>
                  <a:pt x="11808" y="762"/>
                </a:lnTo>
                <a:lnTo>
                  <a:pt x="11816" y="760"/>
                </a:lnTo>
                <a:lnTo>
                  <a:pt x="11824" y="760"/>
                </a:lnTo>
                <a:lnTo>
                  <a:pt x="11832" y="764"/>
                </a:lnTo>
                <a:lnTo>
                  <a:pt x="11840" y="770"/>
                </a:lnTo>
                <a:lnTo>
                  <a:pt x="11850" y="772"/>
                </a:lnTo>
                <a:lnTo>
                  <a:pt x="11862" y="772"/>
                </a:lnTo>
                <a:lnTo>
                  <a:pt x="11874" y="768"/>
                </a:lnTo>
                <a:lnTo>
                  <a:pt x="11902" y="760"/>
                </a:lnTo>
                <a:lnTo>
                  <a:pt x="11936" y="750"/>
                </a:lnTo>
                <a:lnTo>
                  <a:pt x="11944" y="746"/>
                </a:lnTo>
                <a:lnTo>
                  <a:pt x="11948" y="742"/>
                </a:lnTo>
                <a:lnTo>
                  <a:pt x="11948" y="738"/>
                </a:lnTo>
                <a:lnTo>
                  <a:pt x="11944" y="734"/>
                </a:lnTo>
                <a:lnTo>
                  <a:pt x="11942" y="730"/>
                </a:lnTo>
                <a:lnTo>
                  <a:pt x="11942" y="726"/>
                </a:lnTo>
                <a:lnTo>
                  <a:pt x="11944" y="724"/>
                </a:lnTo>
                <a:lnTo>
                  <a:pt x="11954" y="722"/>
                </a:lnTo>
                <a:lnTo>
                  <a:pt x="11960" y="722"/>
                </a:lnTo>
                <a:lnTo>
                  <a:pt x="11962" y="720"/>
                </a:lnTo>
                <a:lnTo>
                  <a:pt x="11964" y="718"/>
                </a:lnTo>
                <a:lnTo>
                  <a:pt x="11962" y="716"/>
                </a:lnTo>
                <a:lnTo>
                  <a:pt x="11956" y="710"/>
                </a:lnTo>
                <a:lnTo>
                  <a:pt x="11946" y="706"/>
                </a:lnTo>
                <a:lnTo>
                  <a:pt x="11930" y="700"/>
                </a:lnTo>
                <a:lnTo>
                  <a:pt x="11914" y="696"/>
                </a:lnTo>
                <a:lnTo>
                  <a:pt x="11898" y="696"/>
                </a:lnTo>
                <a:lnTo>
                  <a:pt x="11882" y="696"/>
                </a:lnTo>
                <a:lnTo>
                  <a:pt x="11868" y="698"/>
                </a:lnTo>
                <a:lnTo>
                  <a:pt x="11858" y="694"/>
                </a:lnTo>
                <a:lnTo>
                  <a:pt x="11846" y="690"/>
                </a:lnTo>
                <a:lnTo>
                  <a:pt x="11836" y="682"/>
                </a:lnTo>
                <a:lnTo>
                  <a:pt x="11826" y="676"/>
                </a:lnTo>
                <a:lnTo>
                  <a:pt x="11816" y="672"/>
                </a:lnTo>
                <a:lnTo>
                  <a:pt x="11806" y="670"/>
                </a:lnTo>
                <a:lnTo>
                  <a:pt x="11800" y="672"/>
                </a:lnTo>
                <a:lnTo>
                  <a:pt x="11794" y="674"/>
                </a:lnTo>
                <a:lnTo>
                  <a:pt x="11786" y="678"/>
                </a:lnTo>
                <a:lnTo>
                  <a:pt x="11782" y="686"/>
                </a:lnTo>
                <a:lnTo>
                  <a:pt x="11782" y="692"/>
                </a:lnTo>
                <a:lnTo>
                  <a:pt x="11784" y="696"/>
                </a:lnTo>
                <a:lnTo>
                  <a:pt x="11788" y="706"/>
                </a:lnTo>
                <a:lnTo>
                  <a:pt x="11788" y="710"/>
                </a:lnTo>
                <a:lnTo>
                  <a:pt x="11786" y="712"/>
                </a:lnTo>
                <a:lnTo>
                  <a:pt x="11780" y="712"/>
                </a:lnTo>
                <a:lnTo>
                  <a:pt x="11770" y="708"/>
                </a:lnTo>
                <a:lnTo>
                  <a:pt x="11752" y="698"/>
                </a:lnTo>
                <a:lnTo>
                  <a:pt x="11730" y="684"/>
                </a:lnTo>
                <a:lnTo>
                  <a:pt x="11710" y="672"/>
                </a:lnTo>
                <a:lnTo>
                  <a:pt x="11702" y="668"/>
                </a:lnTo>
                <a:lnTo>
                  <a:pt x="11696" y="666"/>
                </a:lnTo>
                <a:lnTo>
                  <a:pt x="11688" y="666"/>
                </a:lnTo>
                <a:lnTo>
                  <a:pt x="11682" y="668"/>
                </a:lnTo>
                <a:lnTo>
                  <a:pt x="11666" y="674"/>
                </a:lnTo>
                <a:lnTo>
                  <a:pt x="11646" y="688"/>
                </a:lnTo>
                <a:lnTo>
                  <a:pt x="11638" y="694"/>
                </a:lnTo>
                <a:lnTo>
                  <a:pt x="11634" y="702"/>
                </a:lnTo>
                <a:lnTo>
                  <a:pt x="11634" y="708"/>
                </a:lnTo>
                <a:lnTo>
                  <a:pt x="11636" y="714"/>
                </a:lnTo>
                <a:lnTo>
                  <a:pt x="11640" y="724"/>
                </a:lnTo>
                <a:lnTo>
                  <a:pt x="11640" y="728"/>
                </a:lnTo>
                <a:lnTo>
                  <a:pt x="11634" y="732"/>
                </a:lnTo>
                <a:lnTo>
                  <a:pt x="11630" y="736"/>
                </a:lnTo>
                <a:lnTo>
                  <a:pt x="11630" y="740"/>
                </a:lnTo>
                <a:lnTo>
                  <a:pt x="11634" y="746"/>
                </a:lnTo>
                <a:lnTo>
                  <a:pt x="11640" y="754"/>
                </a:lnTo>
                <a:lnTo>
                  <a:pt x="11650" y="760"/>
                </a:lnTo>
                <a:lnTo>
                  <a:pt x="11664" y="768"/>
                </a:lnTo>
                <a:lnTo>
                  <a:pt x="11698" y="782"/>
                </a:lnTo>
                <a:close/>
                <a:moveTo>
                  <a:pt x="11586" y="730"/>
                </a:moveTo>
                <a:lnTo>
                  <a:pt x="11586" y="730"/>
                </a:lnTo>
                <a:lnTo>
                  <a:pt x="11592" y="724"/>
                </a:lnTo>
                <a:lnTo>
                  <a:pt x="11594" y="716"/>
                </a:lnTo>
                <a:lnTo>
                  <a:pt x="11592" y="708"/>
                </a:lnTo>
                <a:lnTo>
                  <a:pt x="11584" y="698"/>
                </a:lnTo>
                <a:lnTo>
                  <a:pt x="11582" y="696"/>
                </a:lnTo>
                <a:lnTo>
                  <a:pt x="11580" y="696"/>
                </a:lnTo>
                <a:lnTo>
                  <a:pt x="11576" y="698"/>
                </a:lnTo>
                <a:lnTo>
                  <a:pt x="11572" y="706"/>
                </a:lnTo>
                <a:lnTo>
                  <a:pt x="11570" y="714"/>
                </a:lnTo>
                <a:lnTo>
                  <a:pt x="11570" y="722"/>
                </a:lnTo>
                <a:lnTo>
                  <a:pt x="11572" y="730"/>
                </a:lnTo>
                <a:lnTo>
                  <a:pt x="11574" y="732"/>
                </a:lnTo>
                <a:lnTo>
                  <a:pt x="11578" y="732"/>
                </a:lnTo>
                <a:lnTo>
                  <a:pt x="11582" y="732"/>
                </a:lnTo>
                <a:lnTo>
                  <a:pt x="11586" y="730"/>
                </a:lnTo>
                <a:close/>
                <a:moveTo>
                  <a:pt x="11080" y="922"/>
                </a:moveTo>
                <a:lnTo>
                  <a:pt x="11080" y="922"/>
                </a:lnTo>
                <a:lnTo>
                  <a:pt x="11108" y="928"/>
                </a:lnTo>
                <a:lnTo>
                  <a:pt x="11130" y="934"/>
                </a:lnTo>
                <a:lnTo>
                  <a:pt x="11156" y="942"/>
                </a:lnTo>
                <a:lnTo>
                  <a:pt x="11188" y="958"/>
                </a:lnTo>
                <a:lnTo>
                  <a:pt x="11198" y="962"/>
                </a:lnTo>
                <a:lnTo>
                  <a:pt x="11202" y="962"/>
                </a:lnTo>
                <a:lnTo>
                  <a:pt x="11204" y="962"/>
                </a:lnTo>
                <a:lnTo>
                  <a:pt x="11204" y="958"/>
                </a:lnTo>
                <a:lnTo>
                  <a:pt x="11202" y="952"/>
                </a:lnTo>
                <a:lnTo>
                  <a:pt x="11204" y="948"/>
                </a:lnTo>
                <a:lnTo>
                  <a:pt x="11210" y="946"/>
                </a:lnTo>
                <a:lnTo>
                  <a:pt x="11220" y="944"/>
                </a:lnTo>
                <a:lnTo>
                  <a:pt x="11226" y="946"/>
                </a:lnTo>
                <a:lnTo>
                  <a:pt x="11256" y="958"/>
                </a:lnTo>
                <a:lnTo>
                  <a:pt x="11280" y="968"/>
                </a:lnTo>
                <a:lnTo>
                  <a:pt x="11300" y="978"/>
                </a:lnTo>
                <a:lnTo>
                  <a:pt x="11308" y="980"/>
                </a:lnTo>
                <a:lnTo>
                  <a:pt x="11316" y="982"/>
                </a:lnTo>
                <a:lnTo>
                  <a:pt x="11322" y="978"/>
                </a:lnTo>
                <a:lnTo>
                  <a:pt x="11328" y="970"/>
                </a:lnTo>
                <a:lnTo>
                  <a:pt x="11328" y="966"/>
                </a:lnTo>
                <a:lnTo>
                  <a:pt x="11328" y="962"/>
                </a:lnTo>
                <a:lnTo>
                  <a:pt x="11324" y="956"/>
                </a:lnTo>
                <a:lnTo>
                  <a:pt x="11318" y="952"/>
                </a:lnTo>
                <a:lnTo>
                  <a:pt x="11310" y="948"/>
                </a:lnTo>
                <a:lnTo>
                  <a:pt x="11304" y="946"/>
                </a:lnTo>
                <a:lnTo>
                  <a:pt x="11300" y="944"/>
                </a:lnTo>
                <a:lnTo>
                  <a:pt x="11300" y="942"/>
                </a:lnTo>
                <a:lnTo>
                  <a:pt x="11302" y="940"/>
                </a:lnTo>
                <a:lnTo>
                  <a:pt x="11312" y="938"/>
                </a:lnTo>
                <a:lnTo>
                  <a:pt x="11320" y="934"/>
                </a:lnTo>
                <a:lnTo>
                  <a:pt x="11320" y="932"/>
                </a:lnTo>
                <a:lnTo>
                  <a:pt x="11314" y="928"/>
                </a:lnTo>
                <a:lnTo>
                  <a:pt x="11306" y="926"/>
                </a:lnTo>
                <a:lnTo>
                  <a:pt x="11298" y="922"/>
                </a:lnTo>
                <a:lnTo>
                  <a:pt x="11294" y="920"/>
                </a:lnTo>
                <a:lnTo>
                  <a:pt x="11294" y="918"/>
                </a:lnTo>
                <a:lnTo>
                  <a:pt x="11296" y="916"/>
                </a:lnTo>
                <a:lnTo>
                  <a:pt x="11306" y="914"/>
                </a:lnTo>
                <a:lnTo>
                  <a:pt x="11316" y="910"/>
                </a:lnTo>
                <a:lnTo>
                  <a:pt x="11318" y="908"/>
                </a:lnTo>
                <a:lnTo>
                  <a:pt x="11318" y="906"/>
                </a:lnTo>
                <a:lnTo>
                  <a:pt x="11316" y="900"/>
                </a:lnTo>
                <a:lnTo>
                  <a:pt x="11306" y="896"/>
                </a:lnTo>
                <a:lnTo>
                  <a:pt x="11280" y="884"/>
                </a:lnTo>
                <a:lnTo>
                  <a:pt x="11252" y="876"/>
                </a:lnTo>
                <a:lnTo>
                  <a:pt x="11240" y="872"/>
                </a:lnTo>
                <a:lnTo>
                  <a:pt x="11232" y="874"/>
                </a:lnTo>
                <a:lnTo>
                  <a:pt x="11224" y="878"/>
                </a:lnTo>
                <a:lnTo>
                  <a:pt x="11218" y="882"/>
                </a:lnTo>
                <a:lnTo>
                  <a:pt x="11214" y="888"/>
                </a:lnTo>
                <a:lnTo>
                  <a:pt x="11210" y="890"/>
                </a:lnTo>
                <a:lnTo>
                  <a:pt x="11208" y="888"/>
                </a:lnTo>
                <a:lnTo>
                  <a:pt x="11204" y="882"/>
                </a:lnTo>
                <a:lnTo>
                  <a:pt x="11200" y="874"/>
                </a:lnTo>
                <a:lnTo>
                  <a:pt x="11196" y="870"/>
                </a:lnTo>
                <a:lnTo>
                  <a:pt x="11190" y="868"/>
                </a:lnTo>
                <a:lnTo>
                  <a:pt x="11184" y="868"/>
                </a:lnTo>
                <a:lnTo>
                  <a:pt x="11168" y="866"/>
                </a:lnTo>
                <a:lnTo>
                  <a:pt x="11158" y="862"/>
                </a:lnTo>
                <a:lnTo>
                  <a:pt x="11146" y="858"/>
                </a:lnTo>
                <a:lnTo>
                  <a:pt x="11134" y="854"/>
                </a:lnTo>
                <a:lnTo>
                  <a:pt x="11120" y="854"/>
                </a:lnTo>
                <a:lnTo>
                  <a:pt x="11104" y="856"/>
                </a:lnTo>
                <a:lnTo>
                  <a:pt x="11092" y="860"/>
                </a:lnTo>
                <a:lnTo>
                  <a:pt x="11082" y="866"/>
                </a:lnTo>
                <a:lnTo>
                  <a:pt x="11076" y="872"/>
                </a:lnTo>
                <a:lnTo>
                  <a:pt x="11074" y="876"/>
                </a:lnTo>
                <a:lnTo>
                  <a:pt x="11074" y="880"/>
                </a:lnTo>
                <a:lnTo>
                  <a:pt x="11076" y="884"/>
                </a:lnTo>
                <a:lnTo>
                  <a:pt x="11080" y="888"/>
                </a:lnTo>
                <a:lnTo>
                  <a:pt x="11082" y="892"/>
                </a:lnTo>
                <a:lnTo>
                  <a:pt x="11084" y="896"/>
                </a:lnTo>
                <a:lnTo>
                  <a:pt x="11084" y="898"/>
                </a:lnTo>
                <a:lnTo>
                  <a:pt x="11084" y="902"/>
                </a:lnTo>
                <a:lnTo>
                  <a:pt x="11078" y="906"/>
                </a:lnTo>
                <a:lnTo>
                  <a:pt x="11072" y="910"/>
                </a:lnTo>
                <a:lnTo>
                  <a:pt x="11068" y="914"/>
                </a:lnTo>
                <a:lnTo>
                  <a:pt x="11066" y="916"/>
                </a:lnTo>
                <a:lnTo>
                  <a:pt x="11068" y="920"/>
                </a:lnTo>
                <a:lnTo>
                  <a:pt x="11080" y="922"/>
                </a:lnTo>
                <a:close/>
                <a:moveTo>
                  <a:pt x="10628" y="824"/>
                </a:moveTo>
                <a:lnTo>
                  <a:pt x="10628" y="824"/>
                </a:lnTo>
                <a:lnTo>
                  <a:pt x="10644" y="828"/>
                </a:lnTo>
                <a:lnTo>
                  <a:pt x="10656" y="828"/>
                </a:lnTo>
                <a:lnTo>
                  <a:pt x="10666" y="824"/>
                </a:lnTo>
                <a:lnTo>
                  <a:pt x="10672" y="818"/>
                </a:lnTo>
                <a:lnTo>
                  <a:pt x="10674" y="810"/>
                </a:lnTo>
                <a:lnTo>
                  <a:pt x="10674" y="808"/>
                </a:lnTo>
                <a:lnTo>
                  <a:pt x="10672" y="804"/>
                </a:lnTo>
                <a:lnTo>
                  <a:pt x="10670" y="802"/>
                </a:lnTo>
                <a:lnTo>
                  <a:pt x="10666" y="800"/>
                </a:lnTo>
                <a:lnTo>
                  <a:pt x="10652" y="796"/>
                </a:lnTo>
                <a:lnTo>
                  <a:pt x="10636" y="796"/>
                </a:lnTo>
                <a:lnTo>
                  <a:pt x="10624" y="798"/>
                </a:lnTo>
                <a:lnTo>
                  <a:pt x="10614" y="800"/>
                </a:lnTo>
                <a:lnTo>
                  <a:pt x="10608" y="804"/>
                </a:lnTo>
                <a:lnTo>
                  <a:pt x="10606" y="808"/>
                </a:lnTo>
                <a:lnTo>
                  <a:pt x="10608" y="812"/>
                </a:lnTo>
                <a:lnTo>
                  <a:pt x="10616" y="818"/>
                </a:lnTo>
                <a:lnTo>
                  <a:pt x="10628" y="824"/>
                </a:lnTo>
                <a:close/>
                <a:moveTo>
                  <a:pt x="10148" y="522"/>
                </a:moveTo>
                <a:lnTo>
                  <a:pt x="10148" y="522"/>
                </a:lnTo>
                <a:lnTo>
                  <a:pt x="10174" y="514"/>
                </a:lnTo>
                <a:lnTo>
                  <a:pt x="10202" y="510"/>
                </a:lnTo>
                <a:lnTo>
                  <a:pt x="10238" y="506"/>
                </a:lnTo>
                <a:lnTo>
                  <a:pt x="10286" y="502"/>
                </a:lnTo>
                <a:lnTo>
                  <a:pt x="10312" y="500"/>
                </a:lnTo>
                <a:lnTo>
                  <a:pt x="10330" y="498"/>
                </a:lnTo>
                <a:lnTo>
                  <a:pt x="10344" y="492"/>
                </a:lnTo>
                <a:lnTo>
                  <a:pt x="10352" y="486"/>
                </a:lnTo>
                <a:lnTo>
                  <a:pt x="10354" y="484"/>
                </a:lnTo>
                <a:lnTo>
                  <a:pt x="10354" y="480"/>
                </a:lnTo>
                <a:lnTo>
                  <a:pt x="10352" y="472"/>
                </a:lnTo>
                <a:lnTo>
                  <a:pt x="10344" y="464"/>
                </a:lnTo>
                <a:lnTo>
                  <a:pt x="10332" y="456"/>
                </a:lnTo>
                <a:lnTo>
                  <a:pt x="10308" y="440"/>
                </a:lnTo>
                <a:lnTo>
                  <a:pt x="10300" y="434"/>
                </a:lnTo>
                <a:lnTo>
                  <a:pt x="10294" y="432"/>
                </a:lnTo>
                <a:lnTo>
                  <a:pt x="10286" y="432"/>
                </a:lnTo>
                <a:lnTo>
                  <a:pt x="10276" y="436"/>
                </a:lnTo>
                <a:lnTo>
                  <a:pt x="10264" y="442"/>
                </a:lnTo>
                <a:lnTo>
                  <a:pt x="10248" y="454"/>
                </a:lnTo>
                <a:lnTo>
                  <a:pt x="10236" y="462"/>
                </a:lnTo>
                <a:lnTo>
                  <a:pt x="10232" y="462"/>
                </a:lnTo>
                <a:lnTo>
                  <a:pt x="10244" y="448"/>
                </a:lnTo>
                <a:lnTo>
                  <a:pt x="10254" y="436"/>
                </a:lnTo>
                <a:lnTo>
                  <a:pt x="10260" y="426"/>
                </a:lnTo>
                <a:lnTo>
                  <a:pt x="10264" y="416"/>
                </a:lnTo>
                <a:lnTo>
                  <a:pt x="10264" y="414"/>
                </a:lnTo>
                <a:lnTo>
                  <a:pt x="10260" y="412"/>
                </a:lnTo>
                <a:lnTo>
                  <a:pt x="10242" y="406"/>
                </a:lnTo>
                <a:lnTo>
                  <a:pt x="10234" y="406"/>
                </a:lnTo>
                <a:lnTo>
                  <a:pt x="10224" y="404"/>
                </a:lnTo>
                <a:lnTo>
                  <a:pt x="10214" y="406"/>
                </a:lnTo>
                <a:lnTo>
                  <a:pt x="10204" y="412"/>
                </a:lnTo>
                <a:lnTo>
                  <a:pt x="10194" y="422"/>
                </a:lnTo>
                <a:lnTo>
                  <a:pt x="10184" y="436"/>
                </a:lnTo>
                <a:lnTo>
                  <a:pt x="10174" y="448"/>
                </a:lnTo>
                <a:lnTo>
                  <a:pt x="10166" y="456"/>
                </a:lnTo>
                <a:lnTo>
                  <a:pt x="10154" y="464"/>
                </a:lnTo>
                <a:lnTo>
                  <a:pt x="10148" y="468"/>
                </a:lnTo>
                <a:lnTo>
                  <a:pt x="10140" y="478"/>
                </a:lnTo>
                <a:lnTo>
                  <a:pt x="10130" y="492"/>
                </a:lnTo>
                <a:lnTo>
                  <a:pt x="10118" y="514"/>
                </a:lnTo>
                <a:lnTo>
                  <a:pt x="10114" y="524"/>
                </a:lnTo>
                <a:lnTo>
                  <a:pt x="10114" y="526"/>
                </a:lnTo>
                <a:lnTo>
                  <a:pt x="10116" y="528"/>
                </a:lnTo>
                <a:lnTo>
                  <a:pt x="10128" y="528"/>
                </a:lnTo>
                <a:lnTo>
                  <a:pt x="10148" y="522"/>
                </a:lnTo>
                <a:close/>
                <a:moveTo>
                  <a:pt x="10046" y="348"/>
                </a:moveTo>
                <a:lnTo>
                  <a:pt x="10046" y="348"/>
                </a:lnTo>
                <a:lnTo>
                  <a:pt x="10020" y="348"/>
                </a:lnTo>
                <a:lnTo>
                  <a:pt x="9990" y="348"/>
                </a:lnTo>
                <a:lnTo>
                  <a:pt x="9972" y="350"/>
                </a:lnTo>
                <a:lnTo>
                  <a:pt x="9956" y="352"/>
                </a:lnTo>
                <a:lnTo>
                  <a:pt x="9942" y="356"/>
                </a:lnTo>
                <a:lnTo>
                  <a:pt x="9930" y="362"/>
                </a:lnTo>
                <a:lnTo>
                  <a:pt x="9904" y="376"/>
                </a:lnTo>
                <a:lnTo>
                  <a:pt x="9878" y="390"/>
                </a:lnTo>
                <a:lnTo>
                  <a:pt x="9870" y="396"/>
                </a:lnTo>
                <a:lnTo>
                  <a:pt x="9866" y="400"/>
                </a:lnTo>
                <a:lnTo>
                  <a:pt x="9866" y="402"/>
                </a:lnTo>
                <a:lnTo>
                  <a:pt x="9868" y="404"/>
                </a:lnTo>
                <a:lnTo>
                  <a:pt x="9872" y="404"/>
                </a:lnTo>
                <a:lnTo>
                  <a:pt x="9884" y="404"/>
                </a:lnTo>
                <a:lnTo>
                  <a:pt x="9900" y="406"/>
                </a:lnTo>
                <a:lnTo>
                  <a:pt x="9908" y="406"/>
                </a:lnTo>
                <a:lnTo>
                  <a:pt x="9912" y="410"/>
                </a:lnTo>
                <a:lnTo>
                  <a:pt x="9914" y="414"/>
                </a:lnTo>
                <a:lnTo>
                  <a:pt x="9914" y="418"/>
                </a:lnTo>
                <a:lnTo>
                  <a:pt x="9914" y="424"/>
                </a:lnTo>
                <a:lnTo>
                  <a:pt x="9918" y="428"/>
                </a:lnTo>
                <a:lnTo>
                  <a:pt x="9926" y="434"/>
                </a:lnTo>
                <a:lnTo>
                  <a:pt x="9934" y="436"/>
                </a:lnTo>
                <a:lnTo>
                  <a:pt x="9944" y="438"/>
                </a:lnTo>
                <a:lnTo>
                  <a:pt x="9962" y="440"/>
                </a:lnTo>
                <a:lnTo>
                  <a:pt x="9988" y="442"/>
                </a:lnTo>
                <a:lnTo>
                  <a:pt x="10006" y="446"/>
                </a:lnTo>
                <a:lnTo>
                  <a:pt x="10026" y="452"/>
                </a:lnTo>
                <a:lnTo>
                  <a:pt x="10048" y="458"/>
                </a:lnTo>
                <a:lnTo>
                  <a:pt x="10068" y="460"/>
                </a:lnTo>
                <a:lnTo>
                  <a:pt x="10088" y="460"/>
                </a:lnTo>
                <a:lnTo>
                  <a:pt x="10106" y="456"/>
                </a:lnTo>
                <a:lnTo>
                  <a:pt x="10120" y="452"/>
                </a:lnTo>
                <a:lnTo>
                  <a:pt x="10130" y="446"/>
                </a:lnTo>
                <a:lnTo>
                  <a:pt x="10132" y="444"/>
                </a:lnTo>
                <a:lnTo>
                  <a:pt x="10132" y="440"/>
                </a:lnTo>
                <a:lnTo>
                  <a:pt x="10132" y="438"/>
                </a:lnTo>
                <a:lnTo>
                  <a:pt x="10128" y="434"/>
                </a:lnTo>
                <a:lnTo>
                  <a:pt x="10126" y="430"/>
                </a:lnTo>
                <a:lnTo>
                  <a:pt x="10124" y="426"/>
                </a:lnTo>
                <a:lnTo>
                  <a:pt x="10124" y="418"/>
                </a:lnTo>
                <a:lnTo>
                  <a:pt x="10128" y="410"/>
                </a:lnTo>
                <a:lnTo>
                  <a:pt x="10132" y="400"/>
                </a:lnTo>
                <a:lnTo>
                  <a:pt x="10138" y="392"/>
                </a:lnTo>
                <a:lnTo>
                  <a:pt x="10140" y="384"/>
                </a:lnTo>
                <a:lnTo>
                  <a:pt x="10140" y="380"/>
                </a:lnTo>
                <a:lnTo>
                  <a:pt x="10140" y="376"/>
                </a:lnTo>
                <a:lnTo>
                  <a:pt x="10138" y="372"/>
                </a:lnTo>
                <a:lnTo>
                  <a:pt x="10134" y="370"/>
                </a:lnTo>
                <a:lnTo>
                  <a:pt x="10126" y="366"/>
                </a:lnTo>
                <a:lnTo>
                  <a:pt x="10122" y="362"/>
                </a:lnTo>
                <a:lnTo>
                  <a:pt x="10118" y="358"/>
                </a:lnTo>
                <a:lnTo>
                  <a:pt x="10114" y="356"/>
                </a:lnTo>
                <a:lnTo>
                  <a:pt x="10108" y="356"/>
                </a:lnTo>
                <a:lnTo>
                  <a:pt x="10102" y="356"/>
                </a:lnTo>
                <a:lnTo>
                  <a:pt x="10074" y="364"/>
                </a:lnTo>
                <a:lnTo>
                  <a:pt x="10058" y="368"/>
                </a:lnTo>
                <a:lnTo>
                  <a:pt x="10050" y="370"/>
                </a:lnTo>
                <a:lnTo>
                  <a:pt x="10050" y="368"/>
                </a:lnTo>
                <a:lnTo>
                  <a:pt x="10048" y="366"/>
                </a:lnTo>
                <a:lnTo>
                  <a:pt x="10050" y="362"/>
                </a:lnTo>
                <a:lnTo>
                  <a:pt x="10052" y="358"/>
                </a:lnTo>
                <a:lnTo>
                  <a:pt x="10054" y="352"/>
                </a:lnTo>
                <a:lnTo>
                  <a:pt x="10052" y="350"/>
                </a:lnTo>
                <a:lnTo>
                  <a:pt x="10046" y="348"/>
                </a:lnTo>
                <a:close/>
                <a:moveTo>
                  <a:pt x="9818" y="352"/>
                </a:moveTo>
                <a:lnTo>
                  <a:pt x="9818" y="352"/>
                </a:lnTo>
                <a:lnTo>
                  <a:pt x="9802" y="352"/>
                </a:lnTo>
                <a:lnTo>
                  <a:pt x="9790" y="354"/>
                </a:lnTo>
                <a:lnTo>
                  <a:pt x="9784" y="356"/>
                </a:lnTo>
                <a:lnTo>
                  <a:pt x="9780" y="360"/>
                </a:lnTo>
                <a:lnTo>
                  <a:pt x="9778" y="364"/>
                </a:lnTo>
                <a:lnTo>
                  <a:pt x="9782" y="368"/>
                </a:lnTo>
                <a:lnTo>
                  <a:pt x="9788" y="372"/>
                </a:lnTo>
                <a:lnTo>
                  <a:pt x="9798" y="374"/>
                </a:lnTo>
                <a:lnTo>
                  <a:pt x="9808" y="376"/>
                </a:lnTo>
                <a:lnTo>
                  <a:pt x="9814" y="380"/>
                </a:lnTo>
                <a:lnTo>
                  <a:pt x="9820" y="386"/>
                </a:lnTo>
                <a:lnTo>
                  <a:pt x="9822" y="388"/>
                </a:lnTo>
                <a:lnTo>
                  <a:pt x="9826" y="388"/>
                </a:lnTo>
                <a:lnTo>
                  <a:pt x="9844" y="386"/>
                </a:lnTo>
                <a:lnTo>
                  <a:pt x="9872" y="380"/>
                </a:lnTo>
                <a:lnTo>
                  <a:pt x="9884" y="374"/>
                </a:lnTo>
                <a:lnTo>
                  <a:pt x="9888" y="372"/>
                </a:lnTo>
                <a:lnTo>
                  <a:pt x="9888" y="370"/>
                </a:lnTo>
                <a:lnTo>
                  <a:pt x="9886" y="366"/>
                </a:lnTo>
                <a:lnTo>
                  <a:pt x="9882" y="364"/>
                </a:lnTo>
                <a:lnTo>
                  <a:pt x="9870" y="362"/>
                </a:lnTo>
                <a:lnTo>
                  <a:pt x="9854" y="358"/>
                </a:lnTo>
                <a:lnTo>
                  <a:pt x="9818" y="352"/>
                </a:lnTo>
                <a:close/>
                <a:moveTo>
                  <a:pt x="9850" y="306"/>
                </a:moveTo>
                <a:lnTo>
                  <a:pt x="9850" y="306"/>
                </a:lnTo>
                <a:lnTo>
                  <a:pt x="9838" y="314"/>
                </a:lnTo>
                <a:lnTo>
                  <a:pt x="9826" y="318"/>
                </a:lnTo>
                <a:lnTo>
                  <a:pt x="9804" y="328"/>
                </a:lnTo>
                <a:lnTo>
                  <a:pt x="9798" y="330"/>
                </a:lnTo>
                <a:lnTo>
                  <a:pt x="9794" y="334"/>
                </a:lnTo>
                <a:lnTo>
                  <a:pt x="9798" y="336"/>
                </a:lnTo>
                <a:lnTo>
                  <a:pt x="9806" y="336"/>
                </a:lnTo>
                <a:lnTo>
                  <a:pt x="9818" y="338"/>
                </a:lnTo>
                <a:lnTo>
                  <a:pt x="9826" y="340"/>
                </a:lnTo>
                <a:lnTo>
                  <a:pt x="9840" y="346"/>
                </a:lnTo>
                <a:lnTo>
                  <a:pt x="9858" y="352"/>
                </a:lnTo>
                <a:lnTo>
                  <a:pt x="9868" y="354"/>
                </a:lnTo>
                <a:lnTo>
                  <a:pt x="9884" y="356"/>
                </a:lnTo>
                <a:lnTo>
                  <a:pt x="9898" y="358"/>
                </a:lnTo>
                <a:lnTo>
                  <a:pt x="9906" y="358"/>
                </a:lnTo>
                <a:lnTo>
                  <a:pt x="9908" y="354"/>
                </a:lnTo>
                <a:lnTo>
                  <a:pt x="9910" y="352"/>
                </a:lnTo>
                <a:lnTo>
                  <a:pt x="9912" y="348"/>
                </a:lnTo>
                <a:lnTo>
                  <a:pt x="9916" y="346"/>
                </a:lnTo>
                <a:lnTo>
                  <a:pt x="9928" y="342"/>
                </a:lnTo>
                <a:lnTo>
                  <a:pt x="9946" y="340"/>
                </a:lnTo>
                <a:lnTo>
                  <a:pt x="9990" y="340"/>
                </a:lnTo>
                <a:lnTo>
                  <a:pt x="10018" y="340"/>
                </a:lnTo>
                <a:lnTo>
                  <a:pt x="10026" y="338"/>
                </a:lnTo>
                <a:lnTo>
                  <a:pt x="10030" y="336"/>
                </a:lnTo>
                <a:lnTo>
                  <a:pt x="10030" y="330"/>
                </a:lnTo>
                <a:lnTo>
                  <a:pt x="10026" y="322"/>
                </a:lnTo>
                <a:lnTo>
                  <a:pt x="10022" y="314"/>
                </a:lnTo>
                <a:lnTo>
                  <a:pt x="10022" y="312"/>
                </a:lnTo>
                <a:lnTo>
                  <a:pt x="10022" y="308"/>
                </a:lnTo>
                <a:lnTo>
                  <a:pt x="10028" y="306"/>
                </a:lnTo>
                <a:lnTo>
                  <a:pt x="10036" y="306"/>
                </a:lnTo>
                <a:lnTo>
                  <a:pt x="10050" y="304"/>
                </a:lnTo>
                <a:lnTo>
                  <a:pt x="10054" y="300"/>
                </a:lnTo>
                <a:lnTo>
                  <a:pt x="10054" y="298"/>
                </a:lnTo>
                <a:lnTo>
                  <a:pt x="10052" y="296"/>
                </a:lnTo>
                <a:lnTo>
                  <a:pt x="10048" y="292"/>
                </a:lnTo>
                <a:lnTo>
                  <a:pt x="10044" y="288"/>
                </a:lnTo>
                <a:lnTo>
                  <a:pt x="10032" y="288"/>
                </a:lnTo>
                <a:lnTo>
                  <a:pt x="10024" y="286"/>
                </a:lnTo>
                <a:lnTo>
                  <a:pt x="10016" y="284"/>
                </a:lnTo>
                <a:lnTo>
                  <a:pt x="10008" y="280"/>
                </a:lnTo>
                <a:lnTo>
                  <a:pt x="9998" y="274"/>
                </a:lnTo>
                <a:lnTo>
                  <a:pt x="9980" y="260"/>
                </a:lnTo>
                <a:lnTo>
                  <a:pt x="9972" y="254"/>
                </a:lnTo>
                <a:lnTo>
                  <a:pt x="9964" y="252"/>
                </a:lnTo>
                <a:lnTo>
                  <a:pt x="9956" y="250"/>
                </a:lnTo>
                <a:lnTo>
                  <a:pt x="9948" y="250"/>
                </a:lnTo>
                <a:lnTo>
                  <a:pt x="9940" y="252"/>
                </a:lnTo>
                <a:lnTo>
                  <a:pt x="9932" y="258"/>
                </a:lnTo>
                <a:lnTo>
                  <a:pt x="9922" y="262"/>
                </a:lnTo>
                <a:lnTo>
                  <a:pt x="9914" y="264"/>
                </a:lnTo>
                <a:lnTo>
                  <a:pt x="9898" y="268"/>
                </a:lnTo>
                <a:lnTo>
                  <a:pt x="9878" y="272"/>
                </a:lnTo>
                <a:lnTo>
                  <a:pt x="9866" y="276"/>
                </a:lnTo>
                <a:lnTo>
                  <a:pt x="9852" y="284"/>
                </a:lnTo>
                <a:lnTo>
                  <a:pt x="9842" y="290"/>
                </a:lnTo>
                <a:lnTo>
                  <a:pt x="9840" y="294"/>
                </a:lnTo>
                <a:lnTo>
                  <a:pt x="9842" y="296"/>
                </a:lnTo>
                <a:lnTo>
                  <a:pt x="9848" y="296"/>
                </a:lnTo>
                <a:lnTo>
                  <a:pt x="9854" y="296"/>
                </a:lnTo>
                <a:lnTo>
                  <a:pt x="9856" y="298"/>
                </a:lnTo>
                <a:lnTo>
                  <a:pt x="9858" y="298"/>
                </a:lnTo>
                <a:lnTo>
                  <a:pt x="9856" y="300"/>
                </a:lnTo>
                <a:lnTo>
                  <a:pt x="9850" y="306"/>
                </a:lnTo>
                <a:close/>
                <a:moveTo>
                  <a:pt x="9800" y="264"/>
                </a:moveTo>
                <a:lnTo>
                  <a:pt x="9800" y="264"/>
                </a:lnTo>
                <a:lnTo>
                  <a:pt x="9798" y="260"/>
                </a:lnTo>
                <a:lnTo>
                  <a:pt x="9792" y="258"/>
                </a:lnTo>
                <a:lnTo>
                  <a:pt x="9772" y="254"/>
                </a:lnTo>
                <a:lnTo>
                  <a:pt x="9750" y="254"/>
                </a:lnTo>
                <a:lnTo>
                  <a:pt x="9744" y="256"/>
                </a:lnTo>
                <a:lnTo>
                  <a:pt x="9740" y="258"/>
                </a:lnTo>
                <a:lnTo>
                  <a:pt x="9740" y="260"/>
                </a:lnTo>
                <a:lnTo>
                  <a:pt x="9740" y="264"/>
                </a:lnTo>
                <a:lnTo>
                  <a:pt x="9746" y="266"/>
                </a:lnTo>
                <a:lnTo>
                  <a:pt x="9756" y="268"/>
                </a:lnTo>
                <a:lnTo>
                  <a:pt x="9768" y="270"/>
                </a:lnTo>
                <a:lnTo>
                  <a:pt x="9790" y="268"/>
                </a:lnTo>
                <a:lnTo>
                  <a:pt x="9798" y="266"/>
                </a:lnTo>
                <a:lnTo>
                  <a:pt x="9800" y="264"/>
                </a:lnTo>
                <a:close/>
                <a:moveTo>
                  <a:pt x="9948" y="604"/>
                </a:moveTo>
                <a:lnTo>
                  <a:pt x="9948" y="604"/>
                </a:lnTo>
                <a:lnTo>
                  <a:pt x="9956" y="608"/>
                </a:lnTo>
                <a:lnTo>
                  <a:pt x="9966" y="608"/>
                </a:lnTo>
                <a:lnTo>
                  <a:pt x="9976" y="606"/>
                </a:lnTo>
                <a:lnTo>
                  <a:pt x="9984" y="602"/>
                </a:lnTo>
                <a:lnTo>
                  <a:pt x="9992" y="598"/>
                </a:lnTo>
                <a:lnTo>
                  <a:pt x="9998" y="594"/>
                </a:lnTo>
                <a:lnTo>
                  <a:pt x="10000" y="590"/>
                </a:lnTo>
                <a:lnTo>
                  <a:pt x="10000" y="586"/>
                </a:lnTo>
                <a:lnTo>
                  <a:pt x="9996" y="586"/>
                </a:lnTo>
                <a:lnTo>
                  <a:pt x="9988" y="586"/>
                </a:lnTo>
                <a:lnTo>
                  <a:pt x="9968" y="590"/>
                </a:lnTo>
                <a:lnTo>
                  <a:pt x="9952" y="598"/>
                </a:lnTo>
                <a:lnTo>
                  <a:pt x="9948" y="602"/>
                </a:lnTo>
                <a:lnTo>
                  <a:pt x="9948" y="604"/>
                </a:lnTo>
                <a:close/>
                <a:moveTo>
                  <a:pt x="12072" y="7092"/>
                </a:moveTo>
                <a:lnTo>
                  <a:pt x="12072" y="7092"/>
                </a:lnTo>
                <a:lnTo>
                  <a:pt x="12074" y="7094"/>
                </a:lnTo>
                <a:lnTo>
                  <a:pt x="12080" y="7094"/>
                </a:lnTo>
                <a:lnTo>
                  <a:pt x="12086" y="7096"/>
                </a:lnTo>
                <a:lnTo>
                  <a:pt x="12090" y="7094"/>
                </a:lnTo>
                <a:lnTo>
                  <a:pt x="12090" y="7090"/>
                </a:lnTo>
                <a:lnTo>
                  <a:pt x="12088" y="7088"/>
                </a:lnTo>
                <a:lnTo>
                  <a:pt x="12082" y="7086"/>
                </a:lnTo>
                <a:lnTo>
                  <a:pt x="12076" y="7088"/>
                </a:lnTo>
                <a:lnTo>
                  <a:pt x="12072" y="7090"/>
                </a:lnTo>
                <a:lnTo>
                  <a:pt x="12072" y="7092"/>
                </a:lnTo>
                <a:close/>
                <a:moveTo>
                  <a:pt x="11908" y="7044"/>
                </a:moveTo>
                <a:lnTo>
                  <a:pt x="11908" y="7044"/>
                </a:lnTo>
                <a:lnTo>
                  <a:pt x="11906" y="7052"/>
                </a:lnTo>
                <a:lnTo>
                  <a:pt x="11906" y="7062"/>
                </a:lnTo>
                <a:lnTo>
                  <a:pt x="11908" y="7070"/>
                </a:lnTo>
                <a:lnTo>
                  <a:pt x="11910" y="7072"/>
                </a:lnTo>
                <a:lnTo>
                  <a:pt x="11912" y="7072"/>
                </a:lnTo>
                <a:lnTo>
                  <a:pt x="11916" y="7068"/>
                </a:lnTo>
                <a:lnTo>
                  <a:pt x="11916" y="7064"/>
                </a:lnTo>
                <a:lnTo>
                  <a:pt x="11916" y="7054"/>
                </a:lnTo>
                <a:lnTo>
                  <a:pt x="11912" y="7046"/>
                </a:lnTo>
                <a:lnTo>
                  <a:pt x="11910" y="7044"/>
                </a:lnTo>
                <a:lnTo>
                  <a:pt x="11908" y="7044"/>
                </a:lnTo>
                <a:close/>
                <a:moveTo>
                  <a:pt x="12082" y="7064"/>
                </a:moveTo>
                <a:lnTo>
                  <a:pt x="12082" y="7064"/>
                </a:lnTo>
                <a:lnTo>
                  <a:pt x="12080" y="7062"/>
                </a:lnTo>
                <a:lnTo>
                  <a:pt x="12076" y="7060"/>
                </a:lnTo>
                <a:lnTo>
                  <a:pt x="12074" y="7054"/>
                </a:lnTo>
                <a:lnTo>
                  <a:pt x="12072" y="7054"/>
                </a:lnTo>
                <a:lnTo>
                  <a:pt x="12070" y="7052"/>
                </a:lnTo>
                <a:lnTo>
                  <a:pt x="12066" y="7056"/>
                </a:lnTo>
                <a:lnTo>
                  <a:pt x="12062" y="7062"/>
                </a:lnTo>
                <a:lnTo>
                  <a:pt x="12064" y="7064"/>
                </a:lnTo>
                <a:lnTo>
                  <a:pt x="12068" y="7066"/>
                </a:lnTo>
                <a:lnTo>
                  <a:pt x="12068" y="7068"/>
                </a:lnTo>
                <a:lnTo>
                  <a:pt x="12072" y="7076"/>
                </a:lnTo>
                <a:lnTo>
                  <a:pt x="12072" y="7080"/>
                </a:lnTo>
                <a:lnTo>
                  <a:pt x="12076" y="7082"/>
                </a:lnTo>
                <a:lnTo>
                  <a:pt x="12080" y="7082"/>
                </a:lnTo>
                <a:lnTo>
                  <a:pt x="12084" y="7080"/>
                </a:lnTo>
                <a:lnTo>
                  <a:pt x="12086" y="7078"/>
                </a:lnTo>
                <a:lnTo>
                  <a:pt x="12084" y="7076"/>
                </a:lnTo>
                <a:lnTo>
                  <a:pt x="12082" y="7074"/>
                </a:lnTo>
                <a:lnTo>
                  <a:pt x="12082" y="7072"/>
                </a:lnTo>
                <a:lnTo>
                  <a:pt x="12084" y="7068"/>
                </a:lnTo>
                <a:lnTo>
                  <a:pt x="12086" y="7066"/>
                </a:lnTo>
                <a:lnTo>
                  <a:pt x="12082" y="7064"/>
                </a:lnTo>
                <a:close/>
                <a:moveTo>
                  <a:pt x="11654" y="6830"/>
                </a:moveTo>
                <a:lnTo>
                  <a:pt x="11654" y="6830"/>
                </a:lnTo>
                <a:lnTo>
                  <a:pt x="11650" y="6828"/>
                </a:lnTo>
                <a:lnTo>
                  <a:pt x="11644" y="6828"/>
                </a:lnTo>
                <a:lnTo>
                  <a:pt x="11636" y="6828"/>
                </a:lnTo>
                <a:lnTo>
                  <a:pt x="11628" y="6830"/>
                </a:lnTo>
                <a:lnTo>
                  <a:pt x="11622" y="6834"/>
                </a:lnTo>
                <a:lnTo>
                  <a:pt x="11616" y="6838"/>
                </a:lnTo>
                <a:lnTo>
                  <a:pt x="11612" y="6842"/>
                </a:lnTo>
                <a:lnTo>
                  <a:pt x="11610" y="6848"/>
                </a:lnTo>
                <a:lnTo>
                  <a:pt x="11614" y="6850"/>
                </a:lnTo>
                <a:lnTo>
                  <a:pt x="11618" y="6852"/>
                </a:lnTo>
                <a:lnTo>
                  <a:pt x="11630" y="6852"/>
                </a:lnTo>
                <a:lnTo>
                  <a:pt x="11644" y="6852"/>
                </a:lnTo>
                <a:lnTo>
                  <a:pt x="11652" y="6850"/>
                </a:lnTo>
                <a:lnTo>
                  <a:pt x="11660" y="6848"/>
                </a:lnTo>
                <a:lnTo>
                  <a:pt x="11668" y="6846"/>
                </a:lnTo>
                <a:lnTo>
                  <a:pt x="11674" y="6846"/>
                </a:lnTo>
                <a:lnTo>
                  <a:pt x="11674" y="6844"/>
                </a:lnTo>
                <a:lnTo>
                  <a:pt x="11674" y="6840"/>
                </a:lnTo>
                <a:lnTo>
                  <a:pt x="11670" y="6838"/>
                </a:lnTo>
                <a:lnTo>
                  <a:pt x="11666" y="6838"/>
                </a:lnTo>
                <a:lnTo>
                  <a:pt x="11660" y="6836"/>
                </a:lnTo>
                <a:lnTo>
                  <a:pt x="11654" y="6830"/>
                </a:lnTo>
                <a:close/>
                <a:moveTo>
                  <a:pt x="12084" y="7156"/>
                </a:moveTo>
                <a:lnTo>
                  <a:pt x="12084" y="7156"/>
                </a:lnTo>
                <a:lnTo>
                  <a:pt x="12086" y="7146"/>
                </a:lnTo>
                <a:lnTo>
                  <a:pt x="12086" y="7136"/>
                </a:lnTo>
                <a:lnTo>
                  <a:pt x="12084" y="7128"/>
                </a:lnTo>
                <a:lnTo>
                  <a:pt x="12082" y="7120"/>
                </a:lnTo>
                <a:lnTo>
                  <a:pt x="12078" y="7114"/>
                </a:lnTo>
                <a:lnTo>
                  <a:pt x="12076" y="7112"/>
                </a:lnTo>
                <a:lnTo>
                  <a:pt x="12074" y="7112"/>
                </a:lnTo>
                <a:lnTo>
                  <a:pt x="12072" y="7114"/>
                </a:lnTo>
                <a:lnTo>
                  <a:pt x="12070" y="7116"/>
                </a:lnTo>
                <a:lnTo>
                  <a:pt x="12068" y="7118"/>
                </a:lnTo>
                <a:lnTo>
                  <a:pt x="12064" y="7116"/>
                </a:lnTo>
                <a:lnTo>
                  <a:pt x="12058" y="7116"/>
                </a:lnTo>
                <a:lnTo>
                  <a:pt x="12056" y="7116"/>
                </a:lnTo>
                <a:lnTo>
                  <a:pt x="12054" y="7120"/>
                </a:lnTo>
                <a:lnTo>
                  <a:pt x="12050" y="7122"/>
                </a:lnTo>
                <a:lnTo>
                  <a:pt x="12048" y="7122"/>
                </a:lnTo>
                <a:lnTo>
                  <a:pt x="12040" y="7122"/>
                </a:lnTo>
                <a:lnTo>
                  <a:pt x="12022" y="7128"/>
                </a:lnTo>
                <a:lnTo>
                  <a:pt x="12010" y="7132"/>
                </a:lnTo>
                <a:lnTo>
                  <a:pt x="12002" y="7132"/>
                </a:lnTo>
                <a:lnTo>
                  <a:pt x="11996" y="7130"/>
                </a:lnTo>
                <a:lnTo>
                  <a:pt x="11990" y="7128"/>
                </a:lnTo>
                <a:lnTo>
                  <a:pt x="11980" y="7120"/>
                </a:lnTo>
                <a:lnTo>
                  <a:pt x="11974" y="7116"/>
                </a:lnTo>
                <a:lnTo>
                  <a:pt x="11966" y="7114"/>
                </a:lnTo>
                <a:lnTo>
                  <a:pt x="11958" y="7114"/>
                </a:lnTo>
                <a:lnTo>
                  <a:pt x="11952" y="7110"/>
                </a:lnTo>
                <a:lnTo>
                  <a:pt x="11944" y="7104"/>
                </a:lnTo>
                <a:lnTo>
                  <a:pt x="11942" y="7104"/>
                </a:lnTo>
                <a:lnTo>
                  <a:pt x="11940" y="7104"/>
                </a:lnTo>
                <a:lnTo>
                  <a:pt x="11936" y="7118"/>
                </a:lnTo>
                <a:lnTo>
                  <a:pt x="11936" y="7126"/>
                </a:lnTo>
                <a:lnTo>
                  <a:pt x="11938" y="7134"/>
                </a:lnTo>
                <a:lnTo>
                  <a:pt x="11946" y="7158"/>
                </a:lnTo>
                <a:lnTo>
                  <a:pt x="11950" y="7168"/>
                </a:lnTo>
                <a:lnTo>
                  <a:pt x="11954" y="7172"/>
                </a:lnTo>
                <a:lnTo>
                  <a:pt x="11958" y="7176"/>
                </a:lnTo>
                <a:lnTo>
                  <a:pt x="11958" y="7184"/>
                </a:lnTo>
                <a:lnTo>
                  <a:pt x="11960" y="7198"/>
                </a:lnTo>
                <a:lnTo>
                  <a:pt x="11962" y="7212"/>
                </a:lnTo>
                <a:lnTo>
                  <a:pt x="11966" y="7226"/>
                </a:lnTo>
                <a:lnTo>
                  <a:pt x="11970" y="7232"/>
                </a:lnTo>
                <a:lnTo>
                  <a:pt x="11976" y="7236"/>
                </a:lnTo>
                <a:lnTo>
                  <a:pt x="11980" y="7240"/>
                </a:lnTo>
                <a:lnTo>
                  <a:pt x="11984" y="7246"/>
                </a:lnTo>
                <a:lnTo>
                  <a:pt x="11988" y="7256"/>
                </a:lnTo>
                <a:lnTo>
                  <a:pt x="11992" y="7264"/>
                </a:lnTo>
                <a:lnTo>
                  <a:pt x="11996" y="7266"/>
                </a:lnTo>
                <a:lnTo>
                  <a:pt x="11998" y="7266"/>
                </a:lnTo>
                <a:lnTo>
                  <a:pt x="12004" y="7264"/>
                </a:lnTo>
                <a:lnTo>
                  <a:pt x="12008" y="7266"/>
                </a:lnTo>
                <a:lnTo>
                  <a:pt x="12022" y="7270"/>
                </a:lnTo>
                <a:lnTo>
                  <a:pt x="12026" y="7270"/>
                </a:lnTo>
                <a:lnTo>
                  <a:pt x="12028" y="7270"/>
                </a:lnTo>
                <a:lnTo>
                  <a:pt x="12030" y="7264"/>
                </a:lnTo>
                <a:lnTo>
                  <a:pt x="12032" y="7258"/>
                </a:lnTo>
                <a:lnTo>
                  <a:pt x="12038" y="7254"/>
                </a:lnTo>
                <a:lnTo>
                  <a:pt x="12040" y="7250"/>
                </a:lnTo>
                <a:lnTo>
                  <a:pt x="12042" y="7246"/>
                </a:lnTo>
                <a:lnTo>
                  <a:pt x="12046" y="7238"/>
                </a:lnTo>
                <a:lnTo>
                  <a:pt x="12046" y="7234"/>
                </a:lnTo>
                <a:lnTo>
                  <a:pt x="12048" y="7232"/>
                </a:lnTo>
                <a:lnTo>
                  <a:pt x="12050" y="7234"/>
                </a:lnTo>
                <a:lnTo>
                  <a:pt x="12050" y="7236"/>
                </a:lnTo>
                <a:lnTo>
                  <a:pt x="12052" y="7238"/>
                </a:lnTo>
                <a:lnTo>
                  <a:pt x="12054" y="7234"/>
                </a:lnTo>
                <a:lnTo>
                  <a:pt x="12056" y="7228"/>
                </a:lnTo>
                <a:lnTo>
                  <a:pt x="12060" y="7228"/>
                </a:lnTo>
                <a:lnTo>
                  <a:pt x="12062" y="7230"/>
                </a:lnTo>
                <a:lnTo>
                  <a:pt x="12064" y="7234"/>
                </a:lnTo>
                <a:lnTo>
                  <a:pt x="12064" y="7236"/>
                </a:lnTo>
                <a:lnTo>
                  <a:pt x="12062" y="7236"/>
                </a:lnTo>
                <a:lnTo>
                  <a:pt x="12058" y="7238"/>
                </a:lnTo>
                <a:lnTo>
                  <a:pt x="12058" y="7240"/>
                </a:lnTo>
                <a:lnTo>
                  <a:pt x="12060" y="7246"/>
                </a:lnTo>
                <a:lnTo>
                  <a:pt x="12068" y="7248"/>
                </a:lnTo>
                <a:lnTo>
                  <a:pt x="12072" y="7248"/>
                </a:lnTo>
                <a:lnTo>
                  <a:pt x="12074" y="7244"/>
                </a:lnTo>
                <a:lnTo>
                  <a:pt x="12072" y="7232"/>
                </a:lnTo>
                <a:lnTo>
                  <a:pt x="12070" y="7218"/>
                </a:lnTo>
                <a:lnTo>
                  <a:pt x="12070" y="7214"/>
                </a:lnTo>
                <a:lnTo>
                  <a:pt x="12072" y="7210"/>
                </a:lnTo>
                <a:lnTo>
                  <a:pt x="12074" y="7208"/>
                </a:lnTo>
                <a:lnTo>
                  <a:pt x="12074" y="7204"/>
                </a:lnTo>
                <a:lnTo>
                  <a:pt x="12074" y="7198"/>
                </a:lnTo>
                <a:lnTo>
                  <a:pt x="12072" y="7192"/>
                </a:lnTo>
                <a:lnTo>
                  <a:pt x="12072" y="7188"/>
                </a:lnTo>
                <a:lnTo>
                  <a:pt x="12076" y="7186"/>
                </a:lnTo>
                <a:lnTo>
                  <a:pt x="12078" y="7184"/>
                </a:lnTo>
                <a:lnTo>
                  <a:pt x="12080" y="7184"/>
                </a:lnTo>
                <a:lnTo>
                  <a:pt x="12082" y="7190"/>
                </a:lnTo>
                <a:lnTo>
                  <a:pt x="12082" y="7194"/>
                </a:lnTo>
                <a:lnTo>
                  <a:pt x="12084" y="7194"/>
                </a:lnTo>
                <a:lnTo>
                  <a:pt x="12086" y="7192"/>
                </a:lnTo>
                <a:lnTo>
                  <a:pt x="12086" y="7188"/>
                </a:lnTo>
                <a:lnTo>
                  <a:pt x="12086" y="7186"/>
                </a:lnTo>
                <a:lnTo>
                  <a:pt x="12084" y="7180"/>
                </a:lnTo>
                <a:lnTo>
                  <a:pt x="12082" y="7170"/>
                </a:lnTo>
                <a:lnTo>
                  <a:pt x="12082" y="7164"/>
                </a:lnTo>
                <a:lnTo>
                  <a:pt x="12084" y="7156"/>
                </a:lnTo>
                <a:close/>
                <a:moveTo>
                  <a:pt x="12280" y="6382"/>
                </a:moveTo>
                <a:lnTo>
                  <a:pt x="12280" y="6382"/>
                </a:lnTo>
                <a:lnTo>
                  <a:pt x="12284" y="6378"/>
                </a:lnTo>
                <a:lnTo>
                  <a:pt x="12284" y="6372"/>
                </a:lnTo>
                <a:lnTo>
                  <a:pt x="12282" y="6364"/>
                </a:lnTo>
                <a:lnTo>
                  <a:pt x="12280" y="6352"/>
                </a:lnTo>
                <a:lnTo>
                  <a:pt x="12280" y="6344"/>
                </a:lnTo>
                <a:lnTo>
                  <a:pt x="12280" y="6334"/>
                </a:lnTo>
                <a:lnTo>
                  <a:pt x="12280" y="6318"/>
                </a:lnTo>
                <a:lnTo>
                  <a:pt x="12278" y="6316"/>
                </a:lnTo>
                <a:lnTo>
                  <a:pt x="12276" y="6314"/>
                </a:lnTo>
                <a:lnTo>
                  <a:pt x="12274" y="6312"/>
                </a:lnTo>
                <a:lnTo>
                  <a:pt x="12272" y="6310"/>
                </a:lnTo>
                <a:lnTo>
                  <a:pt x="12268" y="6304"/>
                </a:lnTo>
                <a:lnTo>
                  <a:pt x="12266" y="6296"/>
                </a:lnTo>
                <a:lnTo>
                  <a:pt x="12264" y="6284"/>
                </a:lnTo>
                <a:lnTo>
                  <a:pt x="12260" y="6276"/>
                </a:lnTo>
                <a:lnTo>
                  <a:pt x="12252" y="6264"/>
                </a:lnTo>
                <a:lnTo>
                  <a:pt x="12242" y="6252"/>
                </a:lnTo>
                <a:lnTo>
                  <a:pt x="12230" y="6236"/>
                </a:lnTo>
                <a:lnTo>
                  <a:pt x="12222" y="6224"/>
                </a:lnTo>
                <a:lnTo>
                  <a:pt x="12218" y="6222"/>
                </a:lnTo>
                <a:lnTo>
                  <a:pt x="12216" y="6222"/>
                </a:lnTo>
                <a:lnTo>
                  <a:pt x="12214" y="6220"/>
                </a:lnTo>
                <a:lnTo>
                  <a:pt x="12210" y="6218"/>
                </a:lnTo>
                <a:lnTo>
                  <a:pt x="12204" y="6214"/>
                </a:lnTo>
                <a:lnTo>
                  <a:pt x="12196" y="6206"/>
                </a:lnTo>
                <a:lnTo>
                  <a:pt x="12190" y="6194"/>
                </a:lnTo>
                <a:lnTo>
                  <a:pt x="12186" y="6184"/>
                </a:lnTo>
                <a:lnTo>
                  <a:pt x="12184" y="6174"/>
                </a:lnTo>
                <a:lnTo>
                  <a:pt x="12184" y="6166"/>
                </a:lnTo>
                <a:lnTo>
                  <a:pt x="12184" y="6150"/>
                </a:lnTo>
                <a:lnTo>
                  <a:pt x="12184" y="6144"/>
                </a:lnTo>
                <a:lnTo>
                  <a:pt x="12182" y="6138"/>
                </a:lnTo>
                <a:lnTo>
                  <a:pt x="12178" y="6136"/>
                </a:lnTo>
                <a:lnTo>
                  <a:pt x="12176" y="6136"/>
                </a:lnTo>
                <a:lnTo>
                  <a:pt x="12172" y="6140"/>
                </a:lnTo>
                <a:lnTo>
                  <a:pt x="12172" y="6142"/>
                </a:lnTo>
                <a:lnTo>
                  <a:pt x="12170" y="6144"/>
                </a:lnTo>
                <a:lnTo>
                  <a:pt x="12166" y="6140"/>
                </a:lnTo>
                <a:lnTo>
                  <a:pt x="12160" y="6134"/>
                </a:lnTo>
                <a:lnTo>
                  <a:pt x="12154" y="6130"/>
                </a:lnTo>
                <a:lnTo>
                  <a:pt x="12152" y="6128"/>
                </a:lnTo>
                <a:lnTo>
                  <a:pt x="12150" y="6132"/>
                </a:lnTo>
                <a:lnTo>
                  <a:pt x="12150" y="6136"/>
                </a:lnTo>
                <a:lnTo>
                  <a:pt x="12150" y="6142"/>
                </a:lnTo>
                <a:lnTo>
                  <a:pt x="12148" y="6144"/>
                </a:lnTo>
                <a:lnTo>
                  <a:pt x="12146" y="6144"/>
                </a:lnTo>
                <a:lnTo>
                  <a:pt x="12140" y="6140"/>
                </a:lnTo>
                <a:lnTo>
                  <a:pt x="12134" y="6132"/>
                </a:lnTo>
                <a:lnTo>
                  <a:pt x="12132" y="6126"/>
                </a:lnTo>
                <a:lnTo>
                  <a:pt x="12132" y="6120"/>
                </a:lnTo>
                <a:lnTo>
                  <a:pt x="12132" y="6114"/>
                </a:lnTo>
                <a:lnTo>
                  <a:pt x="12134" y="6104"/>
                </a:lnTo>
                <a:lnTo>
                  <a:pt x="12134" y="6100"/>
                </a:lnTo>
                <a:lnTo>
                  <a:pt x="12132" y="6092"/>
                </a:lnTo>
                <a:lnTo>
                  <a:pt x="12128" y="6086"/>
                </a:lnTo>
                <a:lnTo>
                  <a:pt x="12122" y="6078"/>
                </a:lnTo>
                <a:lnTo>
                  <a:pt x="12110" y="6062"/>
                </a:lnTo>
                <a:lnTo>
                  <a:pt x="12100" y="6050"/>
                </a:lnTo>
                <a:lnTo>
                  <a:pt x="12100" y="6048"/>
                </a:lnTo>
                <a:lnTo>
                  <a:pt x="12102" y="6046"/>
                </a:lnTo>
                <a:lnTo>
                  <a:pt x="12106" y="6046"/>
                </a:lnTo>
                <a:lnTo>
                  <a:pt x="12110" y="6044"/>
                </a:lnTo>
                <a:lnTo>
                  <a:pt x="12110" y="6042"/>
                </a:lnTo>
                <a:lnTo>
                  <a:pt x="12110" y="6038"/>
                </a:lnTo>
                <a:lnTo>
                  <a:pt x="12106" y="6034"/>
                </a:lnTo>
                <a:lnTo>
                  <a:pt x="12100" y="6028"/>
                </a:lnTo>
                <a:lnTo>
                  <a:pt x="12092" y="6022"/>
                </a:lnTo>
                <a:lnTo>
                  <a:pt x="12080" y="6018"/>
                </a:lnTo>
                <a:lnTo>
                  <a:pt x="12070" y="6012"/>
                </a:lnTo>
                <a:lnTo>
                  <a:pt x="12062" y="6008"/>
                </a:lnTo>
                <a:lnTo>
                  <a:pt x="12058" y="6004"/>
                </a:lnTo>
                <a:lnTo>
                  <a:pt x="12056" y="6000"/>
                </a:lnTo>
                <a:lnTo>
                  <a:pt x="12054" y="5996"/>
                </a:lnTo>
                <a:lnTo>
                  <a:pt x="12050" y="5992"/>
                </a:lnTo>
                <a:lnTo>
                  <a:pt x="12044" y="5988"/>
                </a:lnTo>
                <a:lnTo>
                  <a:pt x="12034" y="5986"/>
                </a:lnTo>
                <a:lnTo>
                  <a:pt x="12024" y="5982"/>
                </a:lnTo>
                <a:lnTo>
                  <a:pt x="12016" y="5978"/>
                </a:lnTo>
                <a:lnTo>
                  <a:pt x="12012" y="5972"/>
                </a:lnTo>
                <a:lnTo>
                  <a:pt x="12008" y="5968"/>
                </a:lnTo>
                <a:lnTo>
                  <a:pt x="12004" y="5954"/>
                </a:lnTo>
                <a:lnTo>
                  <a:pt x="12002" y="5948"/>
                </a:lnTo>
                <a:lnTo>
                  <a:pt x="11998" y="5942"/>
                </a:lnTo>
                <a:lnTo>
                  <a:pt x="11996" y="5934"/>
                </a:lnTo>
                <a:lnTo>
                  <a:pt x="11994" y="5926"/>
                </a:lnTo>
                <a:lnTo>
                  <a:pt x="11994" y="5904"/>
                </a:lnTo>
                <a:lnTo>
                  <a:pt x="11992" y="5892"/>
                </a:lnTo>
                <a:lnTo>
                  <a:pt x="11990" y="5880"/>
                </a:lnTo>
                <a:lnTo>
                  <a:pt x="11986" y="5868"/>
                </a:lnTo>
                <a:lnTo>
                  <a:pt x="11978" y="5856"/>
                </a:lnTo>
                <a:lnTo>
                  <a:pt x="11974" y="5852"/>
                </a:lnTo>
                <a:lnTo>
                  <a:pt x="11972" y="5846"/>
                </a:lnTo>
                <a:lnTo>
                  <a:pt x="11968" y="5832"/>
                </a:lnTo>
                <a:lnTo>
                  <a:pt x="11968" y="5818"/>
                </a:lnTo>
                <a:lnTo>
                  <a:pt x="11968" y="5804"/>
                </a:lnTo>
                <a:lnTo>
                  <a:pt x="11966" y="5790"/>
                </a:lnTo>
                <a:lnTo>
                  <a:pt x="11964" y="5776"/>
                </a:lnTo>
                <a:lnTo>
                  <a:pt x="11960" y="5766"/>
                </a:lnTo>
                <a:lnTo>
                  <a:pt x="11958" y="5760"/>
                </a:lnTo>
                <a:lnTo>
                  <a:pt x="11952" y="5758"/>
                </a:lnTo>
                <a:lnTo>
                  <a:pt x="11944" y="5750"/>
                </a:lnTo>
                <a:lnTo>
                  <a:pt x="11938" y="5744"/>
                </a:lnTo>
                <a:lnTo>
                  <a:pt x="11932" y="5732"/>
                </a:lnTo>
                <a:lnTo>
                  <a:pt x="11930" y="5728"/>
                </a:lnTo>
                <a:lnTo>
                  <a:pt x="11928" y="5728"/>
                </a:lnTo>
                <a:lnTo>
                  <a:pt x="11924" y="5730"/>
                </a:lnTo>
                <a:lnTo>
                  <a:pt x="11920" y="5736"/>
                </a:lnTo>
                <a:lnTo>
                  <a:pt x="11914" y="5742"/>
                </a:lnTo>
                <a:lnTo>
                  <a:pt x="11910" y="5744"/>
                </a:lnTo>
                <a:lnTo>
                  <a:pt x="11906" y="5740"/>
                </a:lnTo>
                <a:lnTo>
                  <a:pt x="11902" y="5736"/>
                </a:lnTo>
                <a:lnTo>
                  <a:pt x="11898" y="5728"/>
                </a:lnTo>
                <a:lnTo>
                  <a:pt x="11896" y="5720"/>
                </a:lnTo>
                <a:lnTo>
                  <a:pt x="11894" y="5704"/>
                </a:lnTo>
                <a:lnTo>
                  <a:pt x="11894" y="5690"/>
                </a:lnTo>
                <a:lnTo>
                  <a:pt x="11894" y="5674"/>
                </a:lnTo>
                <a:lnTo>
                  <a:pt x="11890" y="5660"/>
                </a:lnTo>
                <a:lnTo>
                  <a:pt x="11886" y="5652"/>
                </a:lnTo>
                <a:lnTo>
                  <a:pt x="11882" y="5646"/>
                </a:lnTo>
                <a:lnTo>
                  <a:pt x="11878" y="5640"/>
                </a:lnTo>
                <a:lnTo>
                  <a:pt x="11876" y="5636"/>
                </a:lnTo>
                <a:lnTo>
                  <a:pt x="11878" y="5628"/>
                </a:lnTo>
                <a:lnTo>
                  <a:pt x="11878" y="5622"/>
                </a:lnTo>
                <a:lnTo>
                  <a:pt x="11878" y="5620"/>
                </a:lnTo>
                <a:lnTo>
                  <a:pt x="11874" y="5618"/>
                </a:lnTo>
                <a:lnTo>
                  <a:pt x="11870" y="5616"/>
                </a:lnTo>
                <a:lnTo>
                  <a:pt x="11868" y="5612"/>
                </a:lnTo>
                <a:lnTo>
                  <a:pt x="11864" y="5602"/>
                </a:lnTo>
                <a:lnTo>
                  <a:pt x="11862" y="5588"/>
                </a:lnTo>
                <a:lnTo>
                  <a:pt x="11860" y="5572"/>
                </a:lnTo>
                <a:lnTo>
                  <a:pt x="11858" y="5566"/>
                </a:lnTo>
                <a:lnTo>
                  <a:pt x="11854" y="5562"/>
                </a:lnTo>
                <a:lnTo>
                  <a:pt x="11850" y="5560"/>
                </a:lnTo>
                <a:lnTo>
                  <a:pt x="11846" y="5560"/>
                </a:lnTo>
                <a:lnTo>
                  <a:pt x="11842" y="5562"/>
                </a:lnTo>
                <a:lnTo>
                  <a:pt x="11840" y="5566"/>
                </a:lnTo>
                <a:lnTo>
                  <a:pt x="11838" y="5570"/>
                </a:lnTo>
                <a:lnTo>
                  <a:pt x="11836" y="5578"/>
                </a:lnTo>
                <a:lnTo>
                  <a:pt x="11834" y="5592"/>
                </a:lnTo>
                <a:lnTo>
                  <a:pt x="11832" y="5602"/>
                </a:lnTo>
                <a:lnTo>
                  <a:pt x="11820" y="5632"/>
                </a:lnTo>
                <a:lnTo>
                  <a:pt x="11816" y="5642"/>
                </a:lnTo>
                <a:lnTo>
                  <a:pt x="11816" y="5648"/>
                </a:lnTo>
                <a:lnTo>
                  <a:pt x="11818" y="5650"/>
                </a:lnTo>
                <a:lnTo>
                  <a:pt x="11820" y="5652"/>
                </a:lnTo>
                <a:lnTo>
                  <a:pt x="11824" y="5654"/>
                </a:lnTo>
                <a:lnTo>
                  <a:pt x="11822" y="5656"/>
                </a:lnTo>
                <a:lnTo>
                  <a:pt x="11820" y="5660"/>
                </a:lnTo>
                <a:lnTo>
                  <a:pt x="11814" y="5668"/>
                </a:lnTo>
                <a:lnTo>
                  <a:pt x="11814" y="5676"/>
                </a:lnTo>
                <a:lnTo>
                  <a:pt x="11814" y="5684"/>
                </a:lnTo>
                <a:lnTo>
                  <a:pt x="11810" y="5698"/>
                </a:lnTo>
                <a:lnTo>
                  <a:pt x="11808" y="5706"/>
                </a:lnTo>
                <a:lnTo>
                  <a:pt x="11808" y="5716"/>
                </a:lnTo>
                <a:lnTo>
                  <a:pt x="11810" y="5738"/>
                </a:lnTo>
                <a:lnTo>
                  <a:pt x="11814" y="5762"/>
                </a:lnTo>
                <a:lnTo>
                  <a:pt x="11814" y="5776"/>
                </a:lnTo>
                <a:lnTo>
                  <a:pt x="11812" y="5788"/>
                </a:lnTo>
                <a:lnTo>
                  <a:pt x="11808" y="5808"/>
                </a:lnTo>
                <a:lnTo>
                  <a:pt x="11806" y="5820"/>
                </a:lnTo>
                <a:lnTo>
                  <a:pt x="11806" y="5830"/>
                </a:lnTo>
                <a:lnTo>
                  <a:pt x="11800" y="5844"/>
                </a:lnTo>
                <a:lnTo>
                  <a:pt x="11794" y="5856"/>
                </a:lnTo>
                <a:lnTo>
                  <a:pt x="11790" y="5864"/>
                </a:lnTo>
                <a:lnTo>
                  <a:pt x="11788" y="5878"/>
                </a:lnTo>
                <a:lnTo>
                  <a:pt x="11784" y="5890"/>
                </a:lnTo>
                <a:lnTo>
                  <a:pt x="11780" y="5896"/>
                </a:lnTo>
                <a:lnTo>
                  <a:pt x="11774" y="5902"/>
                </a:lnTo>
                <a:lnTo>
                  <a:pt x="11766" y="5906"/>
                </a:lnTo>
                <a:lnTo>
                  <a:pt x="11758" y="5906"/>
                </a:lnTo>
                <a:lnTo>
                  <a:pt x="11748" y="5904"/>
                </a:lnTo>
                <a:lnTo>
                  <a:pt x="11738" y="5900"/>
                </a:lnTo>
                <a:lnTo>
                  <a:pt x="11730" y="5894"/>
                </a:lnTo>
                <a:lnTo>
                  <a:pt x="11722" y="5888"/>
                </a:lnTo>
                <a:lnTo>
                  <a:pt x="11716" y="5880"/>
                </a:lnTo>
                <a:lnTo>
                  <a:pt x="11714" y="5876"/>
                </a:lnTo>
                <a:lnTo>
                  <a:pt x="11710" y="5870"/>
                </a:lnTo>
                <a:lnTo>
                  <a:pt x="11708" y="5866"/>
                </a:lnTo>
                <a:lnTo>
                  <a:pt x="11698" y="5862"/>
                </a:lnTo>
                <a:lnTo>
                  <a:pt x="11692" y="5862"/>
                </a:lnTo>
                <a:lnTo>
                  <a:pt x="11684" y="5858"/>
                </a:lnTo>
                <a:lnTo>
                  <a:pt x="11674" y="5850"/>
                </a:lnTo>
                <a:lnTo>
                  <a:pt x="11662" y="5840"/>
                </a:lnTo>
                <a:lnTo>
                  <a:pt x="11648" y="5828"/>
                </a:lnTo>
                <a:lnTo>
                  <a:pt x="11640" y="5822"/>
                </a:lnTo>
                <a:lnTo>
                  <a:pt x="11632" y="5818"/>
                </a:lnTo>
                <a:lnTo>
                  <a:pt x="11626" y="5816"/>
                </a:lnTo>
                <a:lnTo>
                  <a:pt x="11618" y="5814"/>
                </a:lnTo>
                <a:lnTo>
                  <a:pt x="11612" y="5812"/>
                </a:lnTo>
                <a:lnTo>
                  <a:pt x="11604" y="5804"/>
                </a:lnTo>
                <a:lnTo>
                  <a:pt x="11592" y="5792"/>
                </a:lnTo>
                <a:lnTo>
                  <a:pt x="11582" y="5784"/>
                </a:lnTo>
                <a:lnTo>
                  <a:pt x="11570" y="5772"/>
                </a:lnTo>
                <a:lnTo>
                  <a:pt x="11566" y="5766"/>
                </a:lnTo>
                <a:lnTo>
                  <a:pt x="11568" y="5760"/>
                </a:lnTo>
                <a:lnTo>
                  <a:pt x="11572" y="5752"/>
                </a:lnTo>
                <a:lnTo>
                  <a:pt x="11578" y="5738"/>
                </a:lnTo>
                <a:lnTo>
                  <a:pt x="11586" y="5724"/>
                </a:lnTo>
                <a:lnTo>
                  <a:pt x="11590" y="5714"/>
                </a:lnTo>
                <a:lnTo>
                  <a:pt x="11590" y="5710"/>
                </a:lnTo>
                <a:lnTo>
                  <a:pt x="11588" y="5708"/>
                </a:lnTo>
                <a:lnTo>
                  <a:pt x="11586" y="5708"/>
                </a:lnTo>
                <a:lnTo>
                  <a:pt x="11584" y="5706"/>
                </a:lnTo>
                <a:lnTo>
                  <a:pt x="11584" y="5702"/>
                </a:lnTo>
                <a:lnTo>
                  <a:pt x="11588" y="5692"/>
                </a:lnTo>
                <a:lnTo>
                  <a:pt x="11594" y="5682"/>
                </a:lnTo>
                <a:lnTo>
                  <a:pt x="11598" y="5680"/>
                </a:lnTo>
                <a:lnTo>
                  <a:pt x="11602" y="5682"/>
                </a:lnTo>
                <a:lnTo>
                  <a:pt x="11604" y="5684"/>
                </a:lnTo>
                <a:lnTo>
                  <a:pt x="11606" y="5688"/>
                </a:lnTo>
                <a:lnTo>
                  <a:pt x="11608" y="5690"/>
                </a:lnTo>
                <a:lnTo>
                  <a:pt x="11608" y="5686"/>
                </a:lnTo>
                <a:lnTo>
                  <a:pt x="11610" y="5676"/>
                </a:lnTo>
                <a:lnTo>
                  <a:pt x="11612" y="5664"/>
                </a:lnTo>
                <a:lnTo>
                  <a:pt x="11616" y="5656"/>
                </a:lnTo>
                <a:lnTo>
                  <a:pt x="11620" y="5650"/>
                </a:lnTo>
                <a:lnTo>
                  <a:pt x="11626" y="5646"/>
                </a:lnTo>
                <a:lnTo>
                  <a:pt x="11630" y="5644"/>
                </a:lnTo>
                <a:lnTo>
                  <a:pt x="11630" y="5640"/>
                </a:lnTo>
                <a:lnTo>
                  <a:pt x="11630" y="5638"/>
                </a:lnTo>
                <a:lnTo>
                  <a:pt x="11626" y="5634"/>
                </a:lnTo>
                <a:lnTo>
                  <a:pt x="11620" y="5630"/>
                </a:lnTo>
                <a:lnTo>
                  <a:pt x="11616" y="5626"/>
                </a:lnTo>
                <a:lnTo>
                  <a:pt x="11614" y="5620"/>
                </a:lnTo>
                <a:lnTo>
                  <a:pt x="11612" y="5618"/>
                </a:lnTo>
                <a:lnTo>
                  <a:pt x="11610" y="5616"/>
                </a:lnTo>
                <a:lnTo>
                  <a:pt x="11604" y="5620"/>
                </a:lnTo>
                <a:lnTo>
                  <a:pt x="11600" y="5624"/>
                </a:lnTo>
                <a:lnTo>
                  <a:pt x="11598" y="5628"/>
                </a:lnTo>
                <a:lnTo>
                  <a:pt x="11598" y="5632"/>
                </a:lnTo>
                <a:lnTo>
                  <a:pt x="11600" y="5636"/>
                </a:lnTo>
                <a:lnTo>
                  <a:pt x="11598" y="5640"/>
                </a:lnTo>
                <a:lnTo>
                  <a:pt x="11596" y="5642"/>
                </a:lnTo>
                <a:lnTo>
                  <a:pt x="11592" y="5644"/>
                </a:lnTo>
                <a:lnTo>
                  <a:pt x="11590" y="5642"/>
                </a:lnTo>
                <a:lnTo>
                  <a:pt x="11588" y="5638"/>
                </a:lnTo>
                <a:lnTo>
                  <a:pt x="11588" y="5632"/>
                </a:lnTo>
                <a:lnTo>
                  <a:pt x="11588" y="5630"/>
                </a:lnTo>
                <a:lnTo>
                  <a:pt x="11586" y="5628"/>
                </a:lnTo>
                <a:lnTo>
                  <a:pt x="11584" y="5628"/>
                </a:lnTo>
                <a:lnTo>
                  <a:pt x="11584" y="5624"/>
                </a:lnTo>
                <a:lnTo>
                  <a:pt x="11584" y="5616"/>
                </a:lnTo>
                <a:lnTo>
                  <a:pt x="11584" y="5614"/>
                </a:lnTo>
                <a:lnTo>
                  <a:pt x="11582" y="5614"/>
                </a:lnTo>
                <a:lnTo>
                  <a:pt x="11576" y="5616"/>
                </a:lnTo>
                <a:lnTo>
                  <a:pt x="11568" y="5622"/>
                </a:lnTo>
                <a:lnTo>
                  <a:pt x="11558" y="5630"/>
                </a:lnTo>
                <a:lnTo>
                  <a:pt x="11552" y="5632"/>
                </a:lnTo>
                <a:lnTo>
                  <a:pt x="11548" y="5632"/>
                </a:lnTo>
                <a:lnTo>
                  <a:pt x="11544" y="5630"/>
                </a:lnTo>
                <a:lnTo>
                  <a:pt x="11540" y="5624"/>
                </a:lnTo>
                <a:lnTo>
                  <a:pt x="11536" y="5622"/>
                </a:lnTo>
                <a:lnTo>
                  <a:pt x="11530" y="5624"/>
                </a:lnTo>
                <a:lnTo>
                  <a:pt x="11524" y="5626"/>
                </a:lnTo>
                <a:lnTo>
                  <a:pt x="11518" y="5624"/>
                </a:lnTo>
                <a:lnTo>
                  <a:pt x="11514" y="5622"/>
                </a:lnTo>
                <a:lnTo>
                  <a:pt x="11512" y="5618"/>
                </a:lnTo>
                <a:lnTo>
                  <a:pt x="11506" y="5612"/>
                </a:lnTo>
                <a:lnTo>
                  <a:pt x="11500" y="5610"/>
                </a:lnTo>
                <a:lnTo>
                  <a:pt x="11494" y="5608"/>
                </a:lnTo>
                <a:lnTo>
                  <a:pt x="11484" y="5608"/>
                </a:lnTo>
                <a:lnTo>
                  <a:pt x="11478" y="5606"/>
                </a:lnTo>
                <a:lnTo>
                  <a:pt x="11474" y="5604"/>
                </a:lnTo>
                <a:lnTo>
                  <a:pt x="11472" y="5600"/>
                </a:lnTo>
                <a:lnTo>
                  <a:pt x="11468" y="5594"/>
                </a:lnTo>
                <a:lnTo>
                  <a:pt x="11466" y="5592"/>
                </a:lnTo>
                <a:lnTo>
                  <a:pt x="11462" y="5592"/>
                </a:lnTo>
                <a:lnTo>
                  <a:pt x="11458" y="5594"/>
                </a:lnTo>
                <a:lnTo>
                  <a:pt x="11456" y="5594"/>
                </a:lnTo>
                <a:lnTo>
                  <a:pt x="11452" y="5590"/>
                </a:lnTo>
                <a:lnTo>
                  <a:pt x="11448" y="5586"/>
                </a:lnTo>
                <a:lnTo>
                  <a:pt x="11444" y="5584"/>
                </a:lnTo>
                <a:lnTo>
                  <a:pt x="11438" y="5582"/>
                </a:lnTo>
                <a:lnTo>
                  <a:pt x="11428" y="5582"/>
                </a:lnTo>
                <a:lnTo>
                  <a:pt x="11422" y="5584"/>
                </a:lnTo>
                <a:lnTo>
                  <a:pt x="11420" y="5586"/>
                </a:lnTo>
                <a:lnTo>
                  <a:pt x="11420" y="5588"/>
                </a:lnTo>
                <a:lnTo>
                  <a:pt x="11424" y="5596"/>
                </a:lnTo>
                <a:lnTo>
                  <a:pt x="11428" y="5598"/>
                </a:lnTo>
                <a:lnTo>
                  <a:pt x="11432" y="5600"/>
                </a:lnTo>
                <a:lnTo>
                  <a:pt x="11444" y="5600"/>
                </a:lnTo>
                <a:lnTo>
                  <a:pt x="11448" y="5600"/>
                </a:lnTo>
                <a:lnTo>
                  <a:pt x="11452" y="5604"/>
                </a:lnTo>
                <a:lnTo>
                  <a:pt x="11454" y="5608"/>
                </a:lnTo>
                <a:lnTo>
                  <a:pt x="11452" y="5618"/>
                </a:lnTo>
                <a:lnTo>
                  <a:pt x="11448" y="5634"/>
                </a:lnTo>
                <a:lnTo>
                  <a:pt x="11448" y="5636"/>
                </a:lnTo>
                <a:lnTo>
                  <a:pt x="11446" y="5636"/>
                </a:lnTo>
                <a:lnTo>
                  <a:pt x="11438" y="5634"/>
                </a:lnTo>
                <a:lnTo>
                  <a:pt x="11432" y="5634"/>
                </a:lnTo>
                <a:lnTo>
                  <a:pt x="11422" y="5634"/>
                </a:lnTo>
                <a:lnTo>
                  <a:pt x="11412" y="5636"/>
                </a:lnTo>
                <a:lnTo>
                  <a:pt x="11406" y="5636"/>
                </a:lnTo>
                <a:lnTo>
                  <a:pt x="11400" y="5632"/>
                </a:lnTo>
                <a:lnTo>
                  <a:pt x="11396" y="5632"/>
                </a:lnTo>
                <a:lnTo>
                  <a:pt x="11390" y="5634"/>
                </a:lnTo>
                <a:lnTo>
                  <a:pt x="11370" y="5648"/>
                </a:lnTo>
                <a:lnTo>
                  <a:pt x="11358" y="5658"/>
                </a:lnTo>
                <a:lnTo>
                  <a:pt x="11350" y="5666"/>
                </a:lnTo>
                <a:lnTo>
                  <a:pt x="11348" y="5672"/>
                </a:lnTo>
                <a:lnTo>
                  <a:pt x="11346" y="5678"/>
                </a:lnTo>
                <a:lnTo>
                  <a:pt x="11346" y="5684"/>
                </a:lnTo>
                <a:lnTo>
                  <a:pt x="11344" y="5690"/>
                </a:lnTo>
                <a:lnTo>
                  <a:pt x="11340" y="5700"/>
                </a:lnTo>
                <a:lnTo>
                  <a:pt x="11332" y="5714"/>
                </a:lnTo>
                <a:lnTo>
                  <a:pt x="11324" y="5728"/>
                </a:lnTo>
                <a:lnTo>
                  <a:pt x="11320" y="5738"/>
                </a:lnTo>
                <a:lnTo>
                  <a:pt x="11322" y="5744"/>
                </a:lnTo>
                <a:lnTo>
                  <a:pt x="11324" y="5750"/>
                </a:lnTo>
                <a:lnTo>
                  <a:pt x="11332" y="5756"/>
                </a:lnTo>
                <a:lnTo>
                  <a:pt x="11332" y="5760"/>
                </a:lnTo>
                <a:lnTo>
                  <a:pt x="11328" y="5764"/>
                </a:lnTo>
                <a:lnTo>
                  <a:pt x="11322" y="5768"/>
                </a:lnTo>
                <a:lnTo>
                  <a:pt x="11318" y="5770"/>
                </a:lnTo>
                <a:lnTo>
                  <a:pt x="11314" y="5768"/>
                </a:lnTo>
                <a:lnTo>
                  <a:pt x="11310" y="5766"/>
                </a:lnTo>
                <a:lnTo>
                  <a:pt x="11302" y="5762"/>
                </a:lnTo>
                <a:lnTo>
                  <a:pt x="11296" y="5760"/>
                </a:lnTo>
                <a:lnTo>
                  <a:pt x="11288" y="5760"/>
                </a:lnTo>
                <a:lnTo>
                  <a:pt x="11284" y="5760"/>
                </a:lnTo>
                <a:lnTo>
                  <a:pt x="11278" y="5758"/>
                </a:lnTo>
                <a:lnTo>
                  <a:pt x="11268" y="5750"/>
                </a:lnTo>
                <a:lnTo>
                  <a:pt x="11244" y="5726"/>
                </a:lnTo>
                <a:lnTo>
                  <a:pt x="11232" y="5716"/>
                </a:lnTo>
                <a:lnTo>
                  <a:pt x="11224" y="5708"/>
                </a:lnTo>
                <a:lnTo>
                  <a:pt x="11220" y="5706"/>
                </a:lnTo>
                <a:lnTo>
                  <a:pt x="11218" y="5706"/>
                </a:lnTo>
                <a:lnTo>
                  <a:pt x="11216" y="5710"/>
                </a:lnTo>
                <a:lnTo>
                  <a:pt x="11214" y="5714"/>
                </a:lnTo>
                <a:lnTo>
                  <a:pt x="11214" y="5722"/>
                </a:lnTo>
                <a:lnTo>
                  <a:pt x="11210" y="5724"/>
                </a:lnTo>
                <a:lnTo>
                  <a:pt x="11206" y="5724"/>
                </a:lnTo>
                <a:lnTo>
                  <a:pt x="11202" y="5720"/>
                </a:lnTo>
                <a:lnTo>
                  <a:pt x="11196" y="5718"/>
                </a:lnTo>
                <a:lnTo>
                  <a:pt x="11192" y="5718"/>
                </a:lnTo>
                <a:lnTo>
                  <a:pt x="11188" y="5720"/>
                </a:lnTo>
                <a:lnTo>
                  <a:pt x="11186" y="5730"/>
                </a:lnTo>
                <a:lnTo>
                  <a:pt x="11186" y="5738"/>
                </a:lnTo>
                <a:lnTo>
                  <a:pt x="11184" y="5740"/>
                </a:lnTo>
                <a:lnTo>
                  <a:pt x="11180" y="5740"/>
                </a:lnTo>
                <a:lnTo>
                  <a:pt x="11178" y="5738"/>
                </a:lnTo>
                <a:lnTo>
                  <a:pt x="11174" y="5736"/>
                </a:lnTo>
                <a:lnTo>
                  <a:pt x="11168" y="5738"/>
                </a:lnTo>
                <a:lnTo>
                  <a:pt x="11162" y="5744"/>
                </a:lnTo>
                <a:lnTo>
                  <a:pt x="11154" y="5756"/>
                </a:lnTo>
                <a:lnTo>
                  <a:pt x="11146" y="5772"/>
                </a:lnTo>
                <a:lnTo>
                  <a:pt x="11138" y="5780"/>
                </a:lnTo>
                <a:lnTo>
                  <a:pt x="11128" y="5792"/>
                </a:lnTo>
                <a:lnTo>
                  <a:pt x="11124" y="5796"/>
                </a:lnTo>
                <a:lnTo>
                  <a:pt x="11122" y="5800"/>
                </a:lnTo>
                <a:lnTo>
                  <a:pt x="11120" y="5808"/>
                </a:lnTo>
                <a:lnTo>
                  <a:pt x="11120" y="5820"/>
                </a:lnTo>
                <a:lnTo>
                  <a:pt x="11118" y="5834"/>
                </a:lnTo>
                <a:lnTo>
                  <a:pt x="11116" y="5838"/>
                </a:lnTo>
                <a:lnTo>
                  <a:pt x="11114" y="5838"/>
                </a:lnTo>
                <a:lnTo>
                  <a:pt x="11110" y="5838"/>
                </a:lnTo>
                <a:lnTo>
                  <a:pt x="11104" y="5834"/>
                </a:lnTo>
                <a:lnTo>
                  <a:pt x="11098" y="5832"/>
                </a:lnTo>
                <a:lnTo>
                  <a:pt x="11096" y="5832"/>
                </a:lnTo>
                <a:lnTo>
                  <a:pt x="11094" y="5834"/>
                </a:lnTo>
                <a:lnTo>
                  <a:pt x="11090" y="5838"/>
                </a:lnTo>
                <a:lnTo>
                  <a:pt x="11088" y="5842"/>
                </a:lnTo>
                <a:lnTo>
                  <a:pt x="11086" y="5864"/>
                </a:lnTo>
                <a:lnTo>
                  <a:pt x="11084" y="5878"/>
                </a:lnTo>
                <a:lnTo>
                  <a:pt x="11084" y="5882"/>
                </a:lnTo>
                <a:lnTo>
                  <a:pt x="11078" y="5866"/>
                </a:lnTo>
                <a:lnTo>
                  <a:pt x="11074" y="5856"/>
                </a:lnTo>
                <a:lnTo>
                  <a:pt x="11070" y="5852"/>
                </a:lnTo>
                <a:lnTo>
                  <a:pt x="11066" y="5850"/>
                </a:lnTo>
                <a:lnTo>
                  <a:pt x="11062" y="5848"/>
                </a:lnTo>
                <a:lnTo>
                  <a:pt x="11058" y="5850"/>
                </a:lnTo>
                <a:lnTo>
                  <a:pt x="11052" y="5854"/>
                </a:lnTo>
                <a:lnTo>
                  <a:pt x="11046" y="5862"/>
                </a:lnTo>
                <a:lnTo>
                  <a:pt x="11036" y="5878"/>
                </a:lnTo>
                <a:lnTo>
                  <a:pt x="11032" y="5892"/>
                </a:lnTo>
                <a:lnTo>
                  <a:pt x="11030" y="5902"/>
                </a:lnTo>
                <a:lnTo>
                  <a:pt x="11032" y="5912"/>
                </a:lnTo>
                <a:lnTo>
                  <a:pt x="11034" y="5918"/>
                </a:lnTo>
                <a:lnTo>
                  <a:pt x="11032" y="5926"/>
                </a:lnTo>
                <a:lnTo>
                  <a:pt x="11030" y="5932"/>
                </a:lnTo>
                <a:lnTo>
                  <a:pt x="11020" y="5942"/>
                </a:lnTo>
                <a:lnTo>
                  <a:pt x="11014" y="5948"/>
                </a:lnTo>
                <a:lnTo>
                  <a:pt x="11010" y="5954"/>
                </a:lnTo>
                <a:lnTo>
                  <a:pt x="11004" y="5970"/>
                </a:lnTo>
                <a:lnTo>
                  <a:pt x="11000" y="5978"/>
                </a:lnTo>
                <a:lnTo>
                  <a:pt x="10994" y="5988"/>
                </a:lnTo>
                <a:lnTo>
                  <a:pt x="10986" y="5998"/>
                </a:lnTo>
                <a:lnTo>
                  <a:pt x="10974" y="6006"/>
                </a:lnTo>
                <a:lnTo>
                  <a:pt x="10960" y="6014"/>
                </a:lnTo>
                <a:lnTo>
                  <a:pt x="10948" y="6020"/>
                </a:lnTo>
                <a:lnTo>
                  <a:pt x="10936" y="6020"/>
                </a:lnTo>
                <a:lnTo>
                  <a:pt x="10926" y="6020"/>
                </a:lnTo>
                <a:lnTo>
                  <a:pt x="10910" y="6020"/>
                </a:lnTo>
                <a:lnTo>
                  <a:pt x="10906" y="6020"/>
                </a:lnTo>
                <a:lnTo>
                  <a:pt x="10902" y="6024"/>
                </a:lnTo>
                <a:lnTo>
                  <a:pt x="10898" y="6030"/>
                </a:lnTo>
                <a:lnTo>
                  <a:pt x="10894" y="6032"/>
                </a:lnTo>
                <a:lnTo>
                  <a:pt x="10884" y="6038"/>
                </a:lnTo>
                <a:lnTo>
                  <a:pt x="10868" y="6042"/>
                </a:lnTo>
                <a:lnTo>
                  <a:pt x="10850" y="6052"/>
                </a:lnTo>
                <a:lnTo>
                  <a:pt x="10840" y="6056"/>
                </a:lnTo>
                <a:lnTo>
                  <a:pt x="10832" y="6056"/>
                </a:lnTo>
                <a:lnTo>
                  <a:pt x="10820" y="6052"/>
                </a:lnTo>
                <a:lnTo>
                  <a:pt x="10812" y="6050"/>
                </a:lnTo>
                <a:lnTo>
                  <a:pt x="10804" y="6052"/>
                </a:lnTo>
                <a:lnTo>
                  <a:pt x="10794" y="6060"/>
                </a:lnTo>
                <a:lnTo>
                  <a:pt x="10782" y="6074"/>
                </a:lnTo>
                <a:lnTo>
                  <a:pt x="10768" y="6088"/>
                </a:lnTo>
                <a:lnTo>
                  <a:pt x="10758" y="6096"/>
                </a:lnTo>
                <a:lnTo>
                  <a:pt x="10748" y="6102"/>
                </a:lnTo>
                <a:lnTo>
                  <a:pt x="10742" y="6106"/>
                </a:lnTo>
                <a:lnTo>
                  <a:pt x="10736" y="6108"/>
                </a:lnTo>
                <a:lnTo>
                  <a:pt x="10730" y="6112"/>
                </a:lnTo>
                <a:lnTo>
                  <a:pt x="10726" y="6120"/>
                </a:lnTo>
                <a:lnTo>
                  <a:pt x="10720" y="6134"/>
                </a:lnTo>
                <a:lnTo>
                  <a:pt x="10714" y="6144"/>
                </a:lnTo>
                <a:lnTo>
                  <a:pt x="10712" y="6144"/>
                </a:lnTo>
                <a:lnTo>
                  <a:pt x="10710" y="6140"/>
                </a:lnTo>
                <a:lnTo>
                  <a:pt x="10710" y="6132"/>
                </a:lnTo>
                <a:lnTo>
                  <a:pt x="10708" y="6124"/>
                </a:lnTo>
                <a:lnTo>
                  <a:pt x="10706" y="6118"/>
                </a:lnTo>
                <a:lnTo>
                  <a:pt x="10704" y="6116"/>
                </a:lnTo>
                <a:lnTo>
                  <a:pt x="10702" y="6118"/>
                </a:lnTo>
                <a:lnTo>
                  <a:pt x="10694" y="6128"/>
                </a:lnTo>
                <a:lnTo>
                  <a:pt x="10688" y="6140"/>
                </a:lnTo>
                <a:lnTo>
                  <a:pt x="10686" y="6150"/>
                </a:lnTo>
                <a:lnTo>
                  <a:pt x="10688" y="6158"/>
                </a:lnTo>
                <a:lnTo>
                  <a:pt x="10690" y="6166"/>
                </a:lnTo>
                <a:lnTo>
                  <a:pt x="10692" y="6174"/>
                </a:lnTo>
                <a:lnTo>
                  <a:pt x="10692" y="6182"/>
                </a:lnTo>
                <a:lnTo>
                  <a:pt x="10690" y="6194"/>
                </a:lnTo>
                <a:lnTo>
                  <a:pt x="10682" y="6210"/>
                </a:lnTo>
                <a:lnTo>
                  <a:pt x="10678" y="6218"/>
                </a:lnTo>
                <a:lnTo>
                  <a:pt x="10676" y="6226"/>
                </a:lnTo>
                <a:lnTo>
                  <a:pt x="10674" y="6236"/>
                </a:lnTo>
                <a:lnTo>
                  <a:pt x="10674" y="6244"/>
                </a:lnTo>
                <a:lnTo>
                  <a:pt x="10680" y="6260"/>
                </a:lnTo>
                <a:lnTo>
                  <a:pt x="10686" y="6276"/>
                </a:lnTo>
                <a:lnTo>
                  <a:pt x="10704" y="6306"/>
                </a:lnTo>
                <a:lnTo>
                  <a:pt x="10710" y="6320"/>
                </a:lnTo>
                <a:lnTo>
                  <a:pt x="10712" y="6326"/>
                </a:lnTo>
                <a:lnTo>
                  <a:pt x="10712" y="6334"/>
                </a:lnTo>
                <a:lnTo>
                  <a:pt x="10710" y="6342"/>
                </a:lnTo>
                <a:lnTo>
                  <a:pt x="10708" y="6344"/>
                </a:lnTo>
                <a:lnTo>
                  <a:pt x="10706" y="6342"/>
                </a:lnTo>
                <a:lnTo>
                  <a:pt x="10702" y="6338"/>
                </a:lnTo>
                <a:lnTo>
                  <a:pt x="10696" y="6328"/>
                </a:lnTo>
                <a:lnTo>
                  <a:pt x="10686" y="6308"/>
                </a:lnTo>
                <a:lnTo>
                  <a:pt x="10680" y="6302"/>
                </a:lnTo>
                <a:lnTo>
                  <a:pt x="10678" y="6304"/>
                </a:lnTo>
                <a:lnTo>
                  <a:pt x="10676" y="6310"/>
                </a:lnTo>
                <a:lnTo>
                  <a:pt x="10678" y="6316"/>
                </a:lnTo>
                <a:lnTo>
                  <a:pt x="10684" y="6330"/>
                </a:lnTo>
                <a:lnTo>
                  <a:pt x="10692" y="6344"/>
                </a:lnTo>
                <a:lnTo>
                  <a:pt x="10692" y="6350"/>
                </a:lnTo>
                <a:lnTo>
                  <a:pt x="10692" y="6354"/>
                </a:lnTo>
                <a:lnTo>
                  <a:pt x="10692" y="6356"/>
                </a:lnTo>
                <a:lnTo>
                  <a:pt x="10690" y="6356"/>
                </a:lnTo>
                <a:lnTo>
                  <a:pt x="10686" y="6352"/>
                </a:lnTo>
                <a:lnTo>
                  <a:pt x="10680" y="6338"/>
                </a:lnTo>
                <a:lnTo>
                  <a:pt x="10676" y="6332"/>
                </a:lnTo>
                <a:lnTo>
                  <a:pt x="10674" y="6328"/>
                </a:lnTo>
                <a:lnTo>
                  <a:pt x="10672" y="6328"/>
                </a:lnTo>
                <a:lnTo>
                  <a:pt x="10670" y="6336"/>
                </a:lnTo>
                <a:lnTo>
                  <a:pt x="10672" y="6346"/>
                </a:lnTo>
                <a:lnTo>
                  <a:pt x="10676" y="6354"/>
                </a:lnTo>
                <a:lnTo>
                  <a:pt x="10688" y="6374"/>
                </a:lnTo>
                <a:lnTo>
                  <a:pt x="10700" y="6394"/>
                </a:lnTo>
                <a:lnTo>
                  <a:pt x="10704" y="6404"/>
                </a:lnTo>
                <a:lnTo>
                  <a:pt x="10706" y="6414"/>
                </a:lnTo>
                <a:lnTo>
                  <a:pt x="10706" y="6430"/>
                </a:lnTo>
                <a:lnTo>
                  <a:pt x="10710" y="6440"/>
                </a:lnTo>
                <a:lnTo>
                  <a:pt x="10718" y="6454"/>
                </a:lnTo>
                <a:lnTo>
                  <a:pt x="10732" y="6478"/>
                </a:lnTo>
                <a:lnTo>
                  <a:pt x="10736" y="6490"/>
                </a:lnTo>
                <a:lnTo>
                  <a:pt x="10738" y="6502"/>
                </a:lnTo>
                <a:lnTo>
                  <a:pt x="10740" y="6522"/>
                </a:lnTo>
                <a:lnTo>
                  <a:pt x="10740" y="6534"/>
                </a:lnTo>
                <a:lnTo>
                  <a:pt x="10742" y="6550"/>
                </a:lnTo>
                <a:lnTo>
                  <a:pt x="10746" y="6570"/>
                </a:lnTo>
                <a:lnTo>
                  <a:pt x="10756" y="6594"/>
                </a:lnTo>
                <a:lnTo>
                  <a:pt x="10766" y="6620"/>
                </a:lnTo>
                <a:lnTo>
                  <a:pt x="10770" y="6638"/>
                </a:lnTo>
                <a:lnTo>
                  <a:pt x="10772" y="6650"/>
                </a:lnTo>
                <a:lnTo>
                  <a:pt x="10772" y="6658"/>
                </a:lnTo>
                <a:lnTo>
                  <a:pt x="10766" y="6670"/>
                </a:lnTo>
                <a:lnTo>
                  <a:pt x="10764" y="6676"/>
                </a:lnTo>
                <a:lnTo>
                  <a:pt x="10766" y="6686"/>
                </a:lnTo>
                <a:lnTo>
                  <a:pt x="10766" y="6696"/>
                </a:lnTo>
                <a:lnTo>
                  <a:pt x="10766" y="6704"/>
                </a:lnTo>
                <a:lnTo>
                  <a:pt x="10764" y="6712"/>
                </a:lnTo>
                <a:lnTo>
                  <a:pt x="10762" y="6716"/>
                </a:lnTo>
                <a:lnTo>
                  <a:pt x="10758" y="6720"/>
                </a:lnTo>
                <a:lnTo>
                  <a:pt x="10754" y="6724"/>
                </a:lnTo>
                <a:lnTo>
                  <a:pt x="10750" y="6724"/>
                </a:lnTo>
                <a:lnTo>
                  <a:pt x="10744" y="6722"/>
                </a:lnTo>
                <a:lnTo>
                  <a:pt x="10740" y="6722"/>
                </a:lnTo>
                <a:lnTo>
                  <a:pt x="10738" y="6726"/>
                </a:lnTo>
                <a:lnTo>
                  <a:pt x="10736" y="6734"/>
                </a:lnTo>
                <a:lnTo>
                  <a:pt x="10736" y="6742"/>
                </a:lnTo>
                <a:lnTo>
                  <a:pt x="10738" y="6750"/>
                </a:lnTo>
                <a:lnTo>
                  <a:pt x="10742" y="6756"/>
                </a:lnTo>
                <a:lnTo>
                  <a:pt x="10746" y="6760"/>
                </a:lnTo>
                <a:lnTo>
                  <a:pt x="10752" y="6762"/>
                </a:lnTo>
                <a:lnTo>
                  <a:pt x="10758" y="6762"/>
                </a:lnTo>
                <a:lnTo>
                  <a:pt x="10764" y="6766"/>
                </a:lnTo>
                <a:lnTo>
                  <a:pt x="10776" y="6778"/>
                </a:lnTo>
                <a:lnTo>
                  <a:pt x="10784" y="6786"/>
                </a:lnTo>
                <a:lnTo>
                  <a:pt x="10794" y="6792"/>
                </a:lnTo>
                <a:lnTo>
                  <a:pt x="10808" y="6798"/>
                </a:lnTo>
                <a:lnTo>
                  <a:pt x="10826" y="6802"/>
                </a:lnTo>
                <a:lnTo>
                  <a:pt x="10844" y="6802"/>
                </a:lnTo>
                <a:lnTo>
                  <a:pt x="10858" y="6800"/>
                </a:lnTo>
                <a:lnTo>
                  <a:pt x="10870" y="6794"/>
                </a:lnTo>
                <a:lnTo>
                  <a:pt x="10878" y="6788"/>
                </a:lnTo>
                <a:lnTo>
                  <a:pt x="10894" y="6776"/>
                </a:lnTo>
                <a:lnTo>
                  <a:pt x="10900" y="6772"/>
                </a:lnTo>
                <a:lnTo>
                  <a:pt x="10908" y="6770"/>
                </a:lnTo>
                <a:lnTo>
                  <a:pt x="10916" y="6768"/>
                </a:lnTo>
                <a:lnTo>
                  <a:pt x="10922" y="6764"/>
                </a:lnTo>
                <a:lnTo>
                  <a:pt x="10926" y="6760"/>
                </a:lnTo>
                <a:lnTo>
                  <a:pt x="10928" y="6754"/>
                </a:lnTo>
                <a:lnTo>
                  <a:pt x="10930" y="6748"/>
                </a:lnTo>
                <a:lnTo>
                  <a:pt x="10934" y="6744"/>
                </a:lnTo>
                <a:lnTo>
                  <a:pt x="10940" y="6740"/>
                </a:lnTo>
                <a:lnTo>
                  <a:pt x="10948" y="6740"/>
                </a:lnTo>
                <a:lnTo>
                  <a:pt x="10960" y="6740"/>
                </a:lnTo>
                <a:lnTo>
                  <a:pt x="10972" y="6738"/>
                </a:lnTo>
                <a:lnTo>
                  <a:pt x="10986" y="6734"/>
                </a:lnTo>
                <a:lnTo>
                  <a:pt x="10994" y="6734"/>
                </a:lnTo>
                <a:lnTo>
                  <a:pt x="11000" y="6732"/>
                </a:lnTo>
                <a:lnTo>
                  <a:pt x="11006" y="6734"/>
                </a:lnTo>
                <a:lnTo>
                  <a:pt x="11014" y="6738"/>
                </a:lnTo>
                <a:lnTo>
                  <a:pt x="11024" y="6742"/>
                </a:lnTo>
                <a:lnTo>
                  <a:pt x="11030" y="6744"/>
                </a:lnTo>
                <a:lnTo>
                  <a:pt x="11036" y="6742"/>
                </a:lnTo>
                <a:lnTo>
                  <a:pt x="11038" y="6740"/>
                </a:lnTo>
                <a:lnTo>
                  <a:pt x="11042" y="6738"/>
                </a:lnTo>
                <a:lnTo>
                  <a:pt x="11048" y="6736"/>
                </a:lnTo>
                <a:lnTo>
                  <a:pt x="11056" y="6738"/>
                </a:lnTo>
                <a:lnTo>
                  <a:pt x="11068" y="6740"/>
                </a:lnTo>
                <a:lnTo>
                  <a:pt x="11076" y="6742"/>
                </a:lnTo>
                <a:lnTo>
                  <a:pt x="11082" y="6742"/>
                </a:lnTo>
                <a:lnTo>
                  <a:pt x="11086" y="6740"/>
                </a:lnTo>
                <a:lnTo>
                  <a:pt x="11090" y="6738"/>
                </a:lnTo>
                <a:lnTo>
                  <a:pt x="11096" y="6730"/>
                </a:lnTo>
                <a:lnTo>
                  <a:pt x="11100" y="6718"/>
                </a:lnTo>
                <a:lnTo>
                  <a:pt x="11104" y="6706"/>
                </a:lnTo>
                <a:lnTo>
                  <a:pt x="11110" y="6696"/>
                </a:lnTo>
                <a:lnTo>
                  <a:pt x="11116" y="6688"/>
                </a:lnTo>
                <a:lnTo>
                  <a:pt x="11120" y="6686"/>
                </a:lnTo>
                <a:lnTo>
                  <a:pt x="11126" y="6686"/>
                </a:lnTo>
                <a:lnTo>
                  <a:pt x="11136" y="6684"/>
                </a:lnTo>
                <a:lnTo>
                  <a:pt x="11142" y="6680"/>
                </a:lnTo>
                <a:lnTo>
                  <a:pt x="11156" y="6666"/>
                </a:lnTo>
                <a:lnTo>
                  <a:pt x="11162" y="6660"/>
                </a:lnTo>
                <a:lnTo>
                  <a:pt x="11172" y="6656"/>
                </a:lnTo>
                <a:lnTo>
                  <a:pt x="11184" y="6652"/>
                </a:lnTo>
                <a:lnTo>
                  <a:pt x="11200" y="6654"/>
                </a:lnTo>
                <a:lnTo>
                  <a:pt x="11214" y="6654"/>
                </a:lnTo>
                <a:lnTo>
                  <a:pt x="11226" y="6654"/>
                </a:lnTo>
                <a:lnTo>
                  <a:pt x="11248" y="6650"/>
                </a:lnTo>
                <a:lnTo>
                  <a:pt x="11268" y="6642"/>
                </a:lnTo>
                <a:lnTo>
                  <a:pt x="11284" y="6634"/>
                </a:lnTo>
                <a:lnTo>
                  <a:pt x="11300" y="6626"/>
                </a:lnTo>
                <a:lnTo>
                  <a:pt x="11316" y="6618"/>
                </a:lnTo>
                <a:lnTo>
                  <a:pt x="11330" y="6614"/>
                </a:lnTo>
                <a:lnTo>
                  <a:pt x="11338" y="6614"/>
                </a:lnTo>
                <a:lnTo>
                  <a:pt x="11346" y="6614"/>
                </a:lnTo>
                <a:lnTo>
                  <a:pt x="11366" y="6616"/>
                </a:lnTo>
                <a:lnTo>
                  <a:pt x="11378" y="6616"/>
                </a:lnTo>
                <a:lnTo>
                  <a:pt x="11384" y="6614"/>
                </a:lnTo>
                <a:lnTo>
                  <a:pt x="11386" y="6612"/>
                </a:lnTo>
                <a:lnTo>
                  <a:pt x="11390" y="6610"/>
                </a:lnTo>
                <a:lnTo>
                  <a:pt x="11394" y="6612"/>
                </a:lnTo>
                <a:lnTo>
                  <a:pt x="11422" y="6626"/>
                </a:lnTo>
                <a:lnTo>
                  <a:pt x="11442" y="6636"/>
                </a:lnTo>
                <a:lnTo>
                  <a:pt x="11456" y="6642"/>
                </a:lnTo>
                <a:lnTo>
                  <a:pt x="11468" y="6644"/>
                </a:lnTo>
                <a:lnTo>
                  <a:pt x="11478" y="6646"/>
                </a:lnTo>
                <a:lnTo>
                  <a:pt x="11492" y="6648"/>
                </a:lnTo>
                <a:lnTo>
                  <a:pt x="11500" y="6652"/>
                </a:lnTo>
                <a:lnTo>
                  <a:pt x="11508" y="6658"/>
                </a:lnTo>
                <a:lnTo>
                  <a:pt x="11516" y="6664"/>
                </a:lnTo>
                <a:lnTo>
                  <a:pt x="11518" y="6670"/>
                </a:lnTo>
                <a:lnTo>
                  <a:pt x="11518" y="6676"/>
                </a:lnTo>
                <a:lnTo>
                  <a:pt x="11516" y="6680"/>
                </a:lnTo>
                <a:lnTo>
                  <a:pt x="11514" y="6684"/>
                </a:lnTo>
                <a:lnTo>
                  <a:pt x="11514" y="6690"/>
                </a:lnTo>
                <a:lnTo>
                  <a:pt x="11520" y="6696"/>
                </a:lnTo>
                <a:lnTo>
                  <a:pt x="11530" y="6702"/>
                </a:lnTo>
                <a:lnTo>
                  <a:pt x="11536" y="6706"/>
                </a:lnTo>
                <a:lnTo>
                  <a:pt x="11540" y="6710"/>
                </a:lnTo>
                <a:lnTo>
                  <a:pt x="11546" y="6722"/>
                </a:lnTo>
                <a:lnTo>
                  <a:pt x="11550" y="6734"/>
                </a:lnTo>
                <a:lnTo>
                  <a:pt x="11552" y="6748"/>
                </a:lnTo>
                <a:lnTo>
                  <a:pt x="11554" y="6760"/>
                </a:lnTo>
                <a:lnTo>
                  <a:pt x="11558" y="6772"/>
                </a:lnTo>
                <a:lnTo>
                  <a:pt x="11562" y="6782"/>
                </a:lnTo>
                <a:lnTo>
                  <a:pt x="11566" y="6786"/>
                </a:lnTo>
                <a:lnTo>
                  <a:pt x="11570" y="6788"/>
                </a:lnTo>
                <a:lnTo>
                  <a:pt x="11584" y="6796"/>
                </a:lnTo>
                <a:lnTo>
                  <a:pt x="11586" y="6796"/>
                </a:lnTo>
                <a:lnTo>
                  <a:pt x="11584" y="6794"/>
                </a:lnTo>
                <a:lnTo>
                  <a:pt x="11584" y="6790"/>
                </a:lnTo>
                <a:lnTo>
                  <a:pt x="11586" y="6782"/>
                </a:lnTo>
                <a:lnTo>
                  <a:pt x="11592" y="6770"/>
                </a:lnTo>
                <a:lnTo>
                  <a:pt x="11602" y="6754"/>
                </a:lnTo>
                <a:lnTo>
                  <a:pt x="11614" y="6740"/>
                </a:lnTo>
                <a:lnTo>
                  <a:pt x="11622" y="6732"/>
                </a:lnTo>
                <a:lnTo>
                  <a:pt x="11628" y="6730"/>
                </a:lnTo>
                <a:lnTo>
                  <a:pt x="11632" y="6730"/>
                </a:lnTo>
                <a:lnTo>
                  <a:pt x="11634" y="6730"/>
                </a:lnTo>
                <a:lnTo>
                  <a:pt x="11636" y="6720"/>
                </a:lnTo>
                <a:lnTo>
                  <a:pt x="11640" y="6712"/>
                </a:lnTo>
                <a:lnTo>
                  <a:pt x="11642" y="6706"/>
                </a:lnTo>
                <a:lnTo>
                  <a:pt x="11650" y="6698"/>
                </a:lnTo>
                <a:lnTo>
                  <a:pt x="11656" y="6690"/>
                </a:lnTo>
                <a:lnTo>
                  <a:pt x="11658" y="6686"/>
                </a:lnTo>
                <a:lnTo>
                  <a:pt x="11660" y="6680"/>
                </a:lnTo>
                <a:lnTo>
                  <a:pt x="11660" y="6670"/>
                </a:lnTo>
                <a:lnTo>
                  <a:pt x="11668" y="6686"/>
                </a:lnTo>
                <a:lnTo>
                  <a:pt x="11668" y="6694"/>
                </a:lnTo>
                <a:lnTo>
                  <a:pt x="11666" y="6702"/>
                </a:lnTo>
                <a:lnTo>
                  <a:pt x="11658" y="6726"/>
                </a:lnTo>
                <a:lnTo>
                  <a:pt x="11650" y="6748"/>
                </a:lnTo>
                <a:lnTo>
                  <a:pt x="11648" y="6758"/>
                </a:lnTo>
                <a:lnTo>
                  <a:pt x="11648" y="6766"/>
                </a:lnTo>
                <a:lnTo>
                  <a:pt x="11652" y="6776"/>
                </a:lnTo>
                <a:lnTo>
                  <a:pt x="11650" y="6784"/>
                </a:lnTo>
                <a:lnTo>
                  <a:pt x="11646" y="6790"/>
                </a:lnTo>
                <a:lnTo>
                  <a:pt x="11642" y="6792"/>
                </a:lnTo>
                <a:lnTo>
                  <a:pt x="11638" y="6792"/>
                </a:lnTo>
                <a:lnTo>
                  <a:pt x="11634" y="6792"/>
                </a:lnTo>
                <a:lnTo>
                  <a:pt x="11630" y="6794"/>
                </a:lnTo>
                <a:lnTo>
                  <a:pt x="11626" y="6798"/>
                </a:lnTo>
                <a:lnTo>
                  <a:pt x="11624" y="6802"/>
                </a:lnTo>
                <a:lnTo>
                  <a:pt x="11624" y="6806"/>
                </a:lnTo>
                <a:lnTo>
                  <a:pt x="11628" y="6808"/>
                </a:lnTo>
                <a:lnTo>
                  <a:pt x="11634" y="6810"/>
                </a:lnTo>
                <a:lnTo>
                  <a:pt x="11642" y="6810"/>
                </a:lnTo>
                <a:lnTo>
                  <a:pt x="11648" y="6808"/>
                </a:lnTo>
                <a:lnTo>
                  <a:pt x="11652" y="6806"/>
                </a:lnTo>
                <a:lnTo>
                  <a:pt x="11660" y="6798"/>
                </a:lnTo>
                <a:lnTo>
                  <a:pt x="11664" y="6788"/>
                </a:lnTo>
                <a:lnTo>
                  <a:pt x="11668" y="6778"/>
                </a:lnTo>
                <a:lnTo>
                  <a:pt x="11670" y="6770"/>
                </a:lnTo>
                <a:lnTo>
                  <a:pt x="11672" y="6764"/>
                </a:lnTo>
                <a:lnTo>
                  <a:pt x="11674" y="6764"/>
                </a:lnTo>
                <a:lnTo>
                  <a:pt x="11676" y="6766"/>
                </a:lnTo>
                <a:lnTo>
                  <a:pt x="11682" y="6772"/>
                </a:lnTo>
                <a:lnTo>
                  <a:pt x="11688" y="6784"/>
                </a:lnTo>
                <a:lnTo>
                  <a:pt x="11688" y="6794"/>
                </a:lnTo>
                <a:lnTo>
                  <a:pt x="11688" y="6802"/>
                </a:lnTo>
                <a:lnTo>
                  <a:pt x="11684" y="6810"/>
                </a:lnTo>
                <a:lnTo>
                  <a:pt x="11676" y="6822"/>
                </a:lnTo>
                <a:lnTo>
                  <a:pt x="11676" y="6828"/>
                </a:lnTo>
                <a:lnTo>
                  <a:pt x="11676" y="6832"/>
                </a:lnTo>
                <a:lnTo>
                  <a:pt x="11678" y="6834"/>
                </a:lnTo>
                <a:lnTo>
                  <a:pt x="11682" y="6834"/>
                </a:lnTo>
                <a:lnTo>
                  <a:pt x="11690" y="6832"/>
                </a:lnTo>
                <a:lnTo>
                  <a:pt x="11700" y="6830"/>
                </a:lnTo>
                <a:lnTo>
                  <a:pt x="11706" y="6832"/>
                </a:lnTo>
                <a:lnTo>
                  <a:pt x="11712" y="6834"/>
                </a:lnTo>
                <a:lnTo>
                  <a:pt x="11718" y="6838"/>
                </a:lnTo>
                <a:lnTo>
                  <a:pt x="11726" y="6846"/>
                </a:lnTo>
                <a:lnTo>
                  <a:pt x="11732" y="6854"/>
                </a:lnTo>
                <a:lnTo>
                  <a:pt x="11736" y="6862"/>
                </a:lnTo>
                <a:lnTo>
                  <a:pt x="11740" y="6872"/>
                </a:lnTo>
                <a:lnTo>
                  <a:pt x="11742" y="6882"/>
                </a:lnTo>
                <a:lnTo>
                  <a:pt x="11742" y="6890"/>
                </a:lnTo>
                <a:lnTo>
                  <a:pt x="11740" y="6898"/>
                </a:lnTo>
                <a:lnTo>
                  <a:pt x="11738" y="6904"/>
                </a:lnTo>
                <a:lnTo>
                  <a:pt x="11740" y="6914"/>
                </a:lnTo>
                <a:lnTo>
                  <a:pt x="11744" y="6924"/>
                </a:lnTo>
                <a:lnTo>
                  <a:pt x="11750" y="6934"/>
                </a:lnTo>
                <a:lnTo>
                  <a:pt x="11758" y="6944"/>
                </a:lnTo>
                <a:lnTo>
                  <a:pt x="11768" y="6952"/>
                </a:lnTo>
                <a:lnTo>
                  <a:pt x="11776" y="6958"/>
                </a:lnTo>
                <a:lnTo>
                  <a:pt x="11784" y="6962"/>
                </a:lnTo>
                <a:lnTo>
                  <a:pt x="11792" y="6966"/>
                </a:lnTo>
                <a:lnTo>
                  <a:pt x="11796" y="6968"/>
                </a:lnTo>
                <a:lnTo>
                  <a:pt x="11804" y="6978"/>
                </a:lnTo>
                <a:lnTo>
                  <a:pt x="11810" y="6982"/>
                </a:lnTo>
                <a:lnTo>
                  <a:pt x="11812" y="6982"/>
                </a:lnTo>
                <a:lnTo>
                  <a:pt x="11816" y="6980"/>
                </a:lnTo>
                <a:lnTo>
                  <a:pt x="11822" y="6976"/>
                </a:lnTo>
                <a:lnTo>
                  <a:pt x="11826" y="6976"/>
                </a:lnTo>
                <a:lnTo>
                  <a:pt x="11832" y="6976"/>
                </a:lnTo>
                <a:lnTo>
                  <a:pt x="11846" y="6982"/>
                </a:lnTo>
                <a:lnTo>
                  <a:pt x="11868" y="6994"/>
                </a:lnTo>
                <a:lnTo>
                  <a:pt x="11880" y="7000"/>
                </a:lnTo>
                <a:lnTo>
                  <a:pt x="11890" y="7004"/>
                </a:lnTo>
                <a:lnTo>
                  <a:pt x="11896" y="7002"/>
                </a:lnTo>
                <a:lnTo>
                  <a:pt x="11900" y="7000"/>
                </a:lnTo>
                <a:lnTo>
                  <a:pt x="11908" y="6990"/>
                </a:lnTo>
                <a:lnTo>
                  <a:pt x="11914" y="6986"/>
                </a:lnTo>
                <a:lnTo>
                  <a:pt x="11922" y="6980"/>
                </a:lnTo>
                <a:lnTo>
                  <a:pt x="11930" y="6976"/>
                </a:lnTo>
                <a:lnTo>
                  <a:pt x="11936" y="6970"/>
                </a:lnTo>
                <a:lnTo>
                  <a:pt x="11940" y="6960"/>
                </a:lnTo>
                <a:lnTo>
                  <a:pt x="11942" y="6956"/>
                </a:lnTo>
                <a:lnTo>
                  <a:pt x="11944" y="6954"/>
                </a:lnTo>
                <a:lnTo>
                  <a:pt x="11946" y="6956"/>
                </a:lnTo>
                <a:lnTo>
                  <a:pt x="11952" y="6958"/>
                </a:lnTo>
                <a:lnTo>
                  <a:pt x="11958" y="6962"/>
                </a:lnTo>
                <a:lnTo>
                  <a:pt x="11958" y="6966"/>
                </a:lnTo>
                <a:lnTo>
                  <a:pt x="11956" y="6970"/>
                </a:lnTo>
                <a:lnTo>
                  <a:pt x="11952" y="6974"/>
                </a:lnTo>
                <a:lnTo>
                  <a:pt x="11944" y="6980"/>
                </a:lnTo>
                <a:lnTo>
                  <a:pt x="11944" y="6982"/>
                </a:lnTo>
                <a:lnTo>
                  <a:pt x="11948" y="6986"/>
                </a:lnTo>
                <a:lnTo>
                  <a:pt x="11954" y="6988"/>
                </a:lnTo>
                <a:lnTo>
                  <a:pt x="11958" y="6986"/>
                </a:lnTo>
                <a:lnTo>
                  <a:pt x="11960" y="6984"/>
                </a:lnTo>
                <a:lnTo>
                  <a:pt x="11964" y="6980"/>
                </a:lnTo>
                <a:lnTo>
                  <a:pt x="11966" y="6976"/>
                </a:lnTo>
                <a:lnTo>
                  <a:pt x="11966" y="6982"/>
                </a:lnTo>
                <a:lnTo>
                  <a:pt x="11968" y="6986"/>
                </a:lnTo>
                <a:lnTo>
                  <a:pt x="11970" y="6990"/>
                </a:lnTo>
                <a:lnTo>
                  <a:pt x="11976" y="6996"/>
                </a:lnTo>
                <a:lnTo>
                  <a:pt x="11988" y="7004"/>
                </a:lnTo>
                <a:lnTo>
                  <a:pt x="11994" y="7010"/>
                </a:lnTo>
                <a:lnTo>
                  <a:pt x="12004" y="7020"/>
                </a:lnTo>
                <a:lnTo>
                  <a:pt x="12008" y="7026"/>
                </a:lnTo>
                <a:lnTo>
                  <a:pt x="12010" y="7028"/>
                </a:lnTo>
                <a:lnTo>
                  <a:pt x="12010" y="7020"/>
                </a:lnTo>
                <a:lnTo>
                  <a:pt x="12010" y="7014"/>
                </a:lnTo>
                <a:lnTo>
                  <a:pt x="12010" y="7008"/>
                </a:lnTo>
                <a:lnTo>
                  <a:pt x="12012" y="7002"/>
                </a:lnTo>
                <a:lnTo>
                  <a:pt x="12016" y="6998"/>
                </a:lnTo>
                <a:lnTo>
                  <a:pt x="12024" y="6996"/>
                </a:lnTo>
                <a:lnTo>
                  <a:pt x="12034" y="6988"/>
                </a:lnTo>
                <a:lnTo>
                  <a:pt x="12056" y="6970"/>
                </a:lnTo>
                <a:lnTo>
                  <a:pt x="12070" y="6960"/>
                </a:lnTo>
                <a:lnTo>
                  <a:pt x="12084" y="6952"/>
                </a:lnTo>
                <a:lnTo>
                  <a:pt x="12098" y="6948"/>
                </a:lnTo>
                <a:lnTo>
                  <a:pt x="12104" y="6948"/>
                </a:lnTo>
                <a:lnTo>
                  <a:pt x="12112" y="6948"/>
                </a:lnTo>
                <a:lnTo>
                  <a:pt x="12126" y="6948"/>
                </a:lnTo>
                <a:lnTo>
                  <a:pt x="12136" y="6946"/>
                </a:lnTo>
                <a:lnTo>
                  <a:pt x="12144" y="6942"/>
                </a:lnTo>
                <a:lnTo>
                  <a:pt x="12150" y="6936"/>
                </a:lnTo>
                <a:lnTo>
                  <a:pt x="12152" y="6930"/>
                </a:lnTo>
                <a:lnTo>
                  <a:pt x="12154" y="6922"/>
                </a:lnTo>
                <a:lnTo>
                  <a:pt x="12152" y="6918"/>
                </a:lnTo>
                <a:lnTo>
                  <a:pt x="12150" y="6914"/>
                </a:lnTo>
                <a:lnTo>
                  <a:pt x="12146" y="6910"/>
                </a:lnTo>
                <a:lnTo>
                  <a:pt x="12146" y="6906"/>
                </a:lnTo>
                <a:lnTo>
                  <a:pt x="12150" y="6894"/>
                </a:lnTo>
                <a:lnTo>
                  <a:pt x="12156" y="6882"/>
                </a:lnTo>
                <a:lnTo>
                  <a:pt x="12158" y="6876"/>
                </a:lnTo>
                <a:lnTo>
                  <a:pt x="12158" y="6868"/>
                </a:lnTo>
                <a:lnTo>
                  <a:pt x="12160" y="6852"/>
                </a:lnTo>
                <a:lnTo>
                  <a:pt x="12164" y="6832"/>
                </a:lnTo>
                <a:lnTo>
                  <a:pt x="12172" y="6816"/>
                </a:lnTo>
                <a:lnTo>
                  <a:pt x="12176" y="6810"/>
                </a:lnTo>
                <a:lnTo>
                  <a:pt x="12180" y="6806"/>
                </a:lnTo>
                <a:lnTo>
                  <a:pt x="12186" y="6800"/>
                </a:lnTo>
                <a:lnTo>
                  <a:pt x="12188" y="6790"/>
                </a:lnTo>
                <a:lnTo>
                  <a:pt x="12196" y="6758"/>
                </a:lnTo>
                <a:lnTo>
                  <a:pt x="12200" y="6738"/>
                </a:lnTo>
                <a:lnTo>
                  <a:pt x="12208" y="6720"/>
                </a:lnTo>
                <a:lnTo>
                  <a:pt x="12218" y="6702"/>
                </a:lnTo>
                <a:lnTo>
                  <a:pt x="12224" y="6694"/>
                </a:lnTo>
                <a:lnTo>
                  <a:pt x="12232" y="6686"/>
                </a:lnTo>
                <a:lnTo>
                  <a:pt x="12244" y="6674"/>
                </a:lnTo>
                <a:lnTo>
                  <a:pt x="12252" y="6664"/>
                </a:lnTo>
                <a:lnTo>
                  <a:pt x="12256" y="6658"/>
                </a:lnTo>
                <a:lnTo>
                  <a:pt x="12258" y="6652"/>
                </a:lnTo>
                <a:lnTo>
                  <a:pt x="12260" y="6642"/>
                </a:lnTo>
                <a:lnTo>
                  <a:pt x="12260" y="6636"/>
                </a:lnTo>
                <a:lnTo>
                  <a:pt x="12264" y="6628"/>
                </a:lnTo>
                <a:lnTo>
                  <a:pt x="12270" y="6616"/>
                </a:lnTo>
                <a:lnTo>
                  <a:pt x="12272" y="6604"/>
                </a:lnTo>
                <a:lnTo>
                  <a:pt x="12274" y="6596"/>
                </a:lnTo>
                <a:lnTo>
                  <a:pt x="12272" y="6586"/>
                </a:lnTo>
                <a:lnTo>
                  <a:pt x="12272" y="6570"/>
                </a:lnTo>
                <a:lnTo>
                  <a:pt x="12274" y="6562"/>
                </a:lnTo>
                <a:lnTo>
                  <a:pt x="12276" y="6554"/>
                </a:lnTo>
                <a:lnTo>
                  <a:pt x="12282" y="6544"/>
                </a:lnTo>
                <a:lnTo>
                  <a:pt x="12284" y="6532"/>
                </a:lnTo>
                <a:lnTo>
                  <a:pt x="12286" y="6514"/>
                </a:lnTo>
                <a:lnTo>
                  <a:pt x="12288" y="6496"/>
                </a:lnTo>
                <a:lnTo>
                  <a:pt x="12292" y="6488"/>
                </a:lnTo>
                <a:lnTo>
                  <a:pt x="12296" y="6476"/>
                </a:lnTo>
                <a:lnTo>
                  <a:pt x="12298" y="6472"/>
                </a:lnTo>
                <a:lnTo>
                  <a:pt x="12300" y="6464"/>
                </a:lnTo>
                <a:lnTo>
                  <a:pt x="12300" y="6452"/>
                </a:lnTo>
                <a:lnTo>
                  <a:pt x="12296" y="6438"/>
                </a:lnTo>
                <a:lnTo>
                  <a:pt x="12292" y="6422"/>
                </a:lnTo>
                <a:lnTo>
                  <a:pt x="12282" y="6398"/>
                </a:lnTo>
                <a:lnTo>
                  <a:pt x="12280" y="6388"/>
                </a:lnTo>
                <a:lnTo>
                  <a:pt x="12280" y="6382"/>
                </a:lnTo>
                <a:close/>
                <a:moveTo>
                  <a:pt x="11380" y="5618"/>
                </a:moveTo>
                <a:lnTo>
                  <a:pt x="11380" y="5618"/>
                </a:lnTo>
                <a:lnTo>
                  <a:pt x="11384" y="5618"/>
                </a:lnTo>
                <a:lnTo>
                  <a:pt x="11388" y="5618"/>
                </a:lnTo>
                <a:lnTo>
                  <a:pt x="11394" y="5616"/>
                </a:lnTo>
                <a:lnTo>
                  <a:pt x="11400" y="5612"/>
                </a:lnTo>
                <a:lnTo>
                  <a:pt x="11404" y="5608"/>
                </a:lnTo>
                <a:lnTo>
                  <a:pt x="11406" y="5602"/>
                </a:lnTo>
                <a:lnTo>
                  <a:pt x="11408" y="5596"/>
                </a:lnTo>
                <a:lnTo>
                  <a:pt x="11406" y="5592"/>
                </a:lnTo>
                <a:lnTo>
                  <a:pt x="11402" y="5586"/>
                </a:lnTo>
                <a:lnTo>
                  <a:pt x="11398" y="5584"/>
                </a:lnTo>
                <a:lnTo>
                  <a:pt x="11396" y="5586"/>
                </a:lnTo>
                <a:lnTo>
                  <a:pt x="11392" y="5588"/>
                </a:lnTo>
                <a:lnTo>
                  <a:pt x="11388" y="5592"/>
                </a:lnTo>
                <a:lnTo>
                  <a:pt x="11382" y="5594"/>
                </a:lnTo>
                <a:lnTo>
                  <a:pt x="11376" y="5592"/>
                </a:lnTo>
                <a:lnTo>
                  <a:pt x="11366" y="5588"/>
                </a:lnTo>
                <a:lnTo>
                  <a:pt x="11362" y="5588"/>
                </a:lnTo>
                <a:lnTo>
                  <a:pt x="11360" y="5588"/>
                </a:lnTo>
                <a:lnTo>
                  <a:pt x="11360" y="5590"/>
                </a:lnTo>
                <a:lnTo>
                  <a:pt x="11362" y="5596"/>
                </a:lnTo>
                <a:lnTo>
                  <a:pt x="11370" y="5606"/>
                </a:lnTo>
                <a:lnTo>
                  <a:pt x="11380" y="5618"/>
                </a:lnTo>
                <a:close/>
                <a:moveTo>
                  <a:pt x="11350" y="5602"/>
                </a:moveTo>
                <a:lnTo>
                  <a:pt x="11350" y="5602"/>
                </a:lnTo>
                <a:lnTo>
                  <a:pt x="11350" y="5608"/>
                </a:lnTo>
                <a:lnTo>
                  <a:pt x="11350" y="5612"/>
                </a:lnTo>
                <a:lnTo>
                  <a:pt x="11354" y="5614"/>
                </a:lnTo>
                <a:lnTo>
                  <a:pt x="11360" y="5616"/>
                </a:lnTo>
                <a:lnTo>
                  <a:pt x="11364" y="5618"/>
                </a:lnTo>
                <a:lnTo>
                  <a:pt x="11366" y="5616"/>
                </a:lnTo>
                <a:lnTo>
                  <a:pt x="11366" y="5610"/>
                </a:lnTo>
                <a:lnTo>
                  <a:pt x="11362" y="5604"/>
                </a:lnTo>
                <a:lnTo>
                  <a:pt x="11356" y="5596"/>
                </a:lnTo>
                <a:lnTo>
                  <a:pt x="11352" y="5594"/>
                </a:lnTo>
                <a:lnTo>
                  <a:pt x="11350" y="5596"/>
                </a:lnTo>
                <a:lnTo>
                  <a:pt x="11350" y="5602"/>
                </a:lnTo>
                <a:close/>
                <a:moveTo>
                  <a:pt x="11606" y="5728"/>
                </a:moveTo>
                <a:lnTo>
                  <a:pt x="11606" y="5728"/>
                </a:lnTo>
                <a:lnTo>
                  <a:pt x="11608" y="5734"/>
                </a:lnTo>
                <a:lnTo>
                  <a:pt x="11610" y="5736"/>
                </a:lnTo>
                <a:lnTo>
                  <a:pt x="11612" y="5736"/>
                </a:lnTo>
                <a:lnTo>
                  <a:pt x="11616" y="5732"/>
                </a:lnTo>
                <a:lnTo>
                  <a:pt x="11620" y="5724"/>
                </a:lnTo>
                <a:lnTo>
                  <a:pt x="11622" y="5720"/>
                </a:lnTo>
                <a:lnTo>
                  <a:pt x="11620" y="5716"/>
                </a:lnTo>
                <a:lnTo>
                  <a:pt x="11616" y="5716"/>
                </a:lnTo>
                <a:lnTo>
                  <a:pt x="11614" y="5714"/>
                </a:lnTo>
                <a:lnTo>
                  <a:pt x="11610" y="5716"/>
                </a:lnTo>
                <a:lnTo>
                  <a:pt x="11606" y="5718"/>
                </a:lnTo>
                <a:lnTo>
                  <a:pt x="11606" y="5722"/>
                </a:lnTo>
                <a:lnTo>
                  <a:pt x="11606" y="5728"/>
                </a:lnTo>
                <a:close/>
                <a:moveTo>
                  <a:pt x="12276" y="6286"/>
                </a:moveTo>
                <a:lnTo>
                  <a:pt x="12276" y="6286"/>
                </a:lnTo>
                <a:lnTo>
                  <a:pt x="12276" y="6292"/>
                </a:lnTo>
                <a:lnTo>
                  <a:pt x="12274" y="6300"/>
                </a:lnTo>
                <a:lnTo>
                  <a:pt x="12274" y="6308"/>
                </a:lnTo>
                <a:lnTo>
                  <a:pt x="12274" y="6310"/>
                </a:lnTo>
                <a:lnTo>
                  <a:pt x="12276" y="6312"/>
                </a:lnTo>
                <a:lnTo>
                  <a:pt x="12280" y="6314"/>
                </a:lnTo>
                <a:lnTo>
                  <a:pt x="12280" y="6310"/>
                </a:lnTo>
                <a:lnTo>
                  <a:pt x="12282" y="6300"/>
                </a:lnTo>
                <a:lnTo>
                  <a:pt x="12284" y="6290"/>
                </a:lnTo>
                <a:lnTo>
                  <a:pt x="12290" y="6280"/>
                </a:lnTo>
                <a:lnTo>
                  <a:pt x="12290" y="6276"/>
                </a:lnTo>
                <a:lnTo>
                  <a:pt x="12290" y="6272"/>
                </a:lnTo>
                <a:lnTo>
                  <a:pt x="12288" y="6268"/>
                </a:lnTo>
                <a:lnTo>
                  <a:pt x="12288" y="6262"/>
                </a:lnTo>
                <a:lnTo>
                  <a:pt x="12286" y="6258"/>
                </a:lnTo>
                <a:lnTo>
                  <a:pt x="12284" y="6260"/>
                </a:lnTo>
                <a:lnTo>
                  <a:pt x="12282" y="6264"/>
                </a:lnTo>
                <a:lnTo>
                  <a:pt x="12282" y="6270"/>
                </a:lnTo>
                <a:lnTo>
                  <a:pt x="12284" y="6272"/>
                </a:lnTo>
                <a:lnTo>
                  <a:pt x="12282" y="6276"/>
                </a:lnTo>
                <a:lnTo>
                  <a:pt x="12280" y="6280"/>
                </a:lnTo>
                <a:lnTo>
                  <a:pt x="12276" y="6284"/>
                </a:lnTo>
                <a:lnTo>
                  <a:pt x="12276" y="6286"/>
                </a:lnTo>
                <a:close/>
                <a:moveTo>
                  <a:pt x="11714" y="5858"/>
                </a:moveTo>
                <a:lnTo>
                  <a:pt x="11714" y="5858"/>
                </a:lnTo>
                <a:lnTo>
                  <a:pt x="11716" y="5860"/>
                </a:lnTo>
                <a:lnTo>
                  <a:pt x="11720" y="5858"/>
                </a:lnTo>
                <a:lnTo>
                  <a:pt x="11724" y="5856"/>
                </a:lnTo>
                <a:lnTo>
                  <a:pt x="11728" y="5852"/>
                </a:lnTo>
                <a:lnTo>
                  <a:pt x="11730" y="5850"/>
                </a:lnTo>
                <a:lnTo>
                  <a:pt x="11736" y="5850"/>
                </a:lnTo>
                <a:lnTo>
                  <a:pt x="11738" y="5848"/>
                </a:lnTo>
                <a:lnTo>
                  <a:pt x="11738" y="5846"/>
                </a:lnTo>
                <a:lnTo>
                  <a:pt x="11738" y="5844"/>
                </a:lnTo>
                <a:lnTo>
                  <a:pt x="11734" y="5842"/>
                </a:lnTo>
                <a:lnTo>
                  <a:pt x="11730" y="5842"/>
                </a:lnTo>
                <a:lnTo>
                  <a:pt x="11722" y="5846"/>
                </a:lnTo>
                <a:lnTo>
                  <a:pt x="11716" y="5854"/>
                </a:lnTo>
                <a:lnTo>
                  <a:pt x="11714" y="5856"/>
                </a:lnTo>
                <a:lnTo>
                  <a:pt x="11714" y="5858"/>
                </a:lnTo>
                <a:close/>
                <a:moveTo>
                  <a:pt x="7856" y="5622"/>
                </a:moveTo>
                <a:lnTo>
                  <a:pt x="7856" y="5622"/>
                </a:lnTo>
                <a:lnTo>
                  <a:pt x="7858" y="5620"/>
                </a:lnTo>
                <a:lnTo>
                  <a:pt x="7860" y="5616"/>
                </a:lnTo>
                <a:lnTo>
                  <a:pt x="7860" y="5606"/>
                </a:lnTo>
                <a:lnTo>
                  <a:pt x="7856" y="5596"/>
                </a:lnTo>
                <a:lnTo>
                  <a:pt x="7854" y="5594"/>
                </a:lnTo>
                <a:lnTo>
                  <a:pt x="7852" y="5594"/>
                </a:lnTo>
                <a:lnTo>
                  <a:pt x="7848" y="5600"/>
                </a:lnTo>
                <a:lnTo>
                  <a:pt x="7848" y="5608"/>
                </a:lnTo>
                <a:lnTo>
                  <a:pt x="7850" y="5618"/>
                </a:lnTo>
                <a:lnTo>
                  <a:pt x="7854" y="5620"/>
                </a:lnTo>
                <a:lnTo>
                  <a:pt x="7856" y="5622"/>
                </a:lnTo>
                <a:close/>
                <a:moveTo>
                  <a:pt x="7924" y="5658"/>
                </a:moveTo>
                <a:lnTo>
                  <a:pt x="7924" y="5658"/>
                </a:lnTo>
                <a:lnTo>
                  <a:pt x="7920" y="5658"/>
                </a:lnTo>
                <a:lnTo>
                  <a:pt x="7920" y="5660"/>
                </a:lnTo>
                <a:lnTo>
                  <a:pt x="7920" y="5664"/>
                </a:lnTo>
                <a:lnTo>
                  <a:pt x="7924" y="5670"/>
                </a:lnTo>
                <a:lnTo>
                  <a:pt x="7926" y="5672"/>
                </a:lnTo>
                <a:lnTo>
                  <a:pt x="7928" y="5670"/>
                </a:lnTo>
                <a:lnTo>
                  <a:pt x="7928" y="5666"/>
                </a:lnTo>
                <a:lnTo>
                  <a:pt x="7928" y="5662"/>
                </a:lnTo>
                <a:lnTo>
                  <a:pt x="7924" y="5658"/>
                </a:lnTo>
                <a:close/>
                <a:moveTo>
                  <a:pt x="7902" y="5642"/>
                </a:moveTo>
                <a:lnTo>
                  <a:pt x="7902" y="5642"/>
                </a:lnTo>
                <a:lnTo>
                  <a:pt x="7902" y="5638"/>
                </a:lnTo>
                <a:lnTo>
                  <a:pt x="7902" y="5634"/>
                </a:lnTo>
                <a:lnTo>
                  <a:pt x="7900" y="5630"/>
                </a:lnTo>
                <a:lnTo>
                  <a:pt x="7898" y="5630"/>
                </a:lnTo>
                <a:lnTo>
                  <a:pt x="7896" y="5630"/>
                </a:lnTo>
                <a:lnTo>
                  <a:pt x="7894" y="5632"/>
                </a:lnTo>
                <a:lnTo>
                  <a:pt x="7894" y="5634"/>
                </a:lnTo>
                <a:lnTo>
                  <a:pt x="7896" y="5640"/>
                </a:lnTo>
                <a:lnTo>
                  <a:pt x="7898" y="5642"/>
                </a:lnTo>
                <a:lnTo>
                  <a:pt x="7902" y="5642"/>
                </a:lnTo>
                <a:close/>
                <a:moveTo>
                  <a:pt x="7690" y="5324"/>
                </a:moveTo>
                <a:lnTo>
                  <a:pt x="7690" y="5324"/>
                </a:lnTo>
                <a:lnTo>
                  <a:pt x="7688" y="5328"/>
                </a:lnTo>
                <a:lnTo>
                  <a:pt x="7688" y="5334"/>
                </a:lnTo>
                <a:lnTo>
                  <a:pt x="7692" y="5342"/>
                </a:lnTo>
                <a:lnTo>
                  <a:pt x="7696" y="5348"/>
                </a:lnTo>
                <a:lnTo>
                  <a:pt x="7702" y="5352"/>
                </a:lnTo>
                <a:lnTo>
                  <a:pt x="7704" y="5352"/>
                </a:lnTo>
                <a:lnTo>
                  <a:pt x="7704" y="5348"/>
                </a:lnTo>
                <a:lnTo>
                  <a:pt x="7704" y="5342"/>
                </a:lnTo>
                <a:lnTo>
                  <a:pt x="7702" y="5338"/>
                </a:lnTo>
                <a:lnTo>
                  <a:pt x="7700" y="5336"/>
                </a:lnTo>
                <a:lnTo>
                  <a:pt x="7698" y="5332"/>
                </a:lnTo>
                <a:lnTo>
                  <a:pt x="7696" y="5326"/>
                </a:lnTo>
                <a:lnTo>
                  <a:pt x="7694" y="5318"/>
                </a:lnTo>
                <a:lnTo>
                  <a:pt x="7694" y="5316"/>
                </a:lnTo>
                <a:lnTo>
                  <a:pt x="7690" y="5324"/>
                </a:lnTo>
                <a:close/>
                <a:moveTo>
                  <a:pt x="7710" y="5302"/>
                </a:moveTo>
                <a:lnTo>
                  <a:pt x="7710" y="5302"/>
                </a:lnTo>
                <a:lnTo>
                  <a:pt x="7712" y="5304"/>
                </a:lnTo>
                <a:lnTo>
                  <a:pt x="7712" y="5302"/>
                </a:lnTo>
                <a:lnTo>
                  <a:pt x="7716" y="5292"/>
                </a:lnTo>
                <a:lnTo>
                  <a:pt x="7716" y="5282"/>
                </a:lnTo>
                <a:lnTo>
                  <a:pt x="7716" y="5280"/>
                </a:lnTo>
                <a:lnTo>
                  <a:pt x="7712" y="5276"/>
                </a:lnTo>
                <a:lnTo>
                  <a:pt x="7710" y="5276"/>
                </a:lnTo>
                <a:lnTo>
                  <a:pt x="7708" y="5278"/>
                </a:lnTo>
                <a:lnTo>
                  <a:pt x="7710" y="5288"/>
                </a:lnTo>
                <a:lnTo>
                  <a:pt x="7710" y="5292"/>
                </a:lnTo>
                <a:lnTo>
                  <a:pt x="7708" y="5296"/>
                </a:lnTo>
                <a:lnTo>
                  <a:pt x="7708" y="5300"/>
                </a:lnTo>
                <a:lnTo>
                  <a:pt x="7710" y="5302"/>
                </a:lnTo>
                <a:close/>
                <a:moveTo>
                  <a:pt x="7710" y="5426"/>
                </a:moveTo>
                <a:lnTo>
                  <a:pt x="7710" y="5426"/>
                </a:lnTo>
                <a:lnTo>
                  <a:pt x="7714" y="5424"/>
                </a:lnTo>
                <a:lnTo>
                  <a:pt x="7716" y="5422"/>
                </a:lnTo>
                <a:lnTo>
                  <a:pt x="7718" y="5412"/>
                </a:lnTo>
                <a:lnTo>
                  <a:pt x="7718" y="5410"/>
                </a:lnTo>
                <a:lnTo>
                  <a:pt x="7716" y="5410"/>
                </a:lnTo>
                <a:lnTo>
                  <a:pt x="7710" y="5416"/>
                </a:lnTo>
                <a:lnTo>
                  <a:pt x="7706" y="5424"/>
                </a:lnTo>
                <a:lnTo>
                  <a:pt x="7708" y="5426"/>
                </a:lnTo>
                <a:lnTo>
                  <a:pt x="7710" y="5426"/>
                </a:lnTo>
                <a:close/>
                <a:moveTo>
                  <a:pt x="8334" y="6072"/>
                </a:moveTo>
                <a:lnTo>
                  <a:pt x="8334" y="6072"/>
                </a:lnTo>
                <a:lnTo>
                  <a:pt x="8332" y="6076"/>
                </a:lnTo>
                <a:lnTo>
                  <a:pt x="8334" y="6080"/>
                </a:lnTo>
                <a:lnTo>
                  <a:pt x="8340" y="6088"/>
                </a:lnTo>
                <a:lnTo>
                  <a:pt x="8344" y="6090"/>
                </a:lnTo>
                <a:lnTo>
                  <a:pt x="8348" y="6090"/>
                </a:lnTo>
                <a:lnTo>
                  <a:pt x="8354" y="6090"/>
                </a:lnTo>
                <a:lnTo>
                  <a:pt x="8358" y="6088"/>
                </a:lnTo>
                <a:lnTo>
                  <a:pt x="8358" y="6084"/>
                </a:lnTo>
                <a:lnTo>
                  <a:pt x="8358" y="6080"/>
                </a:lnTo>
                <a:lnTo>
                  <a:pt x="8356" y="6074"/>
                </a:lnTo>
                <a:lnTo>
                  <a:pt x="8350" y="6072"/>
                </a:lnTo>
                <a:lnTo>
                  <a:pt x="8346" y="6068"/>
                </a:lnTo>
                <a:lnTo>
                  <a:pt x="8340" y="6068"/>
                </a:lnTo>
                <a:lnTo>
                  <a:pt x="8336" y="6068"/>
                </a:lnTo>
                <a:lnTo>
                  <a:pt x="8334" y="6072"/>
                </a:lnTo>
                <a:close/>
                <a:moveTo>
                  <a:pt x="8428" y="6048"/>
                </a:moveTo>
                <a:lnTo>
                  <a:pt x="8428" y="6048"/>
                </a:lnTo>
                <a:lnTo>
                  <a:pt x="8432" y="6046"/>
                </a:lnTo>
                <a:lnTo>
                  <a:pt x="8436" y="6044"/>
                </a:lnTo>
                <a:lnTo>
                  <a:pt x="8436" y="6042"/>
                </a:lnTo>
                <a:lnTo>
                  <a:pt x="8436" y="6038"/>
                </a:lnTo>
                <a:lnTo>
                  <a:pt x="8434" y="6032"/>
                </a:lnTo>
                <a:lnTo>
                  <a:pt x="8432" y="6022"/>
                </a:lnTo>
                <a:lnTo>
                  <a:pt x="8430" y="6018"/>
                </a:lnTo>
                <a:lnTo>
                  <a:pt x="8428" y="6020"/>
                </a:lnTo>
                <a:lnTo>
                  <a:pt x="8420" y="6030"/>
                </a:lnTo>
                <a:lnTo>
                  <a:pt x="8418" y="6038"/>
                </a:lnTo>
                <a:lnTo>
                  <a:pt x="8418" y="6042"/>
                </a:lnTo>
                <a:lnTo>
                  <a:pt x="8422" y="6046"/>
                </a:lnTo>
                <a:lnTo>
                  <a:pt x="8428" y="6048"/>
                </a:lnTo>
                <a:close/>
                <a:moveTo>
                  <a:pt x="6776" y="2836"/>
                </a:moveTo>
                <a:lnTo>
                  <a:pt x="6776" y="2836"/>
                </a:lnTo>
                <a:lnTo>
                  <a:pt x="6792" y="2836"/>
                </a:lnTo>
                <a:lnTo>
                  <a:pt x="6794" y="2836"/>
                </a:lnTo>
                <a:lnTo>
                  <a:pt x="6794" y="2834"/>
                </a:lnTo>
                <a:lnTo>
                  <a:pt x="6784" y="2832"/>
                </a:lnTo>
                <a:lnTo>
                  <a:pt x="6772" y="2830"/>
                </a:lnTo>
                <a:lnTo>
                  <a:pt x="6768" y="2832"/>
                </a:lnTo>
                <a:lnTo>
                  <a:pt x="6776" y="2836"/>
                </a:lnTo>
                <a:close/>
                <a:moveTo>
                  <a:pt x="6786" y="2826"/>
                </a:moveTo>
                <a:lnTo>
                  <a:pt x="6786" y="2826"/>
                </a:lnTo>
                <a:lnTo>
                  <a:pt x="6786" y="2824"/>
                </a:lnTo>
                <a:lnTo>
                  <a:pt x="6784" y="2824"/>
                </a:lnTo>
                <a:lnTo>
                  <a:pt x="6778" y="2822"/>
                </a:lnTo>
                <a:lnTo>
                  <a:pt x="6770" y="2822"/>
                </a:lnTo>
                <a:lnTo>
                  <a:pt x="6768" y="2822"/>
                </a:lnTo>
                <a:lnTo>
                  <a:pt x="6768" y="2824"/>
                </a:lnTo>
                <a:lnTo>
                  <a:pt x="6772" y="2826"/>
                </a:lnTo>
                <a:lnTo>
                  <a:pt x="6776" y="2826"/>
                </a:lnTo>
                <a:lnTo>
                  <a:pt x="6780" y="2826"/>
                </a:lnTo>
                <a:lnTo>
                  <a:pt x="6786" y="2826"/>
                </a:lnTo>
                <a:close/>
                <a:moveTo>
                  <a:pt x="6786" y="2850"/>
                </a:moveTo>
                <a:lnTo>
                  <a:pt x="6786" y="2850"/>
                </a:lnTo>
                <a:lnTo>
                  <a:pt x="6794" y="2848"/>
                </a:lnTo>
                <a:lnTo>
                  <a:pt x="6796" y="2848"/>
                </a:lnTo>
                <a:lnTo>
                  <a:pt x="6796" y="2846"/>
                </a:lnTo>
                <a:lnTo>
                  <a:pt x="6782" y="2844"/>
                </a:lnTo>
                <a:lnTo>
                  <a:pt x="6778" y="2844"/>
                </a:lnTo>
                <a:lnTo>
                  <a:pt x="6776" y="2846"/>
                </a:lnTo>
                <a:lnTo>
                  <a:pt x="6778" y="2848"/>
                </a:lnTo>
                <a:lnTo>
                  <a:pt x="6780" y="2850"/>
                </a:lnTo>
                <a:lnTo>
                  <a:pt x="6786" y="2850"/>
                </a:lnTo>
                <a:close/>
                <a:moveTo>
                  <a:pt x="6698" y="2726"/>
                </a:moveTo>
                <a:lnTo>
                  <a:pt x="6698" y="2726"/>
                </a:lnTo>
                <a:lnTo>
                  <a:pt x="6696" y="2720"/>
                </a:lnTo>
                <a:lnTo>
                  <a:pt x="6694" y="2718"/>
                </a:lnTo>
                <a:lnTo>
                  <a:pt x="6692" y="2718"/>
                </a:lnTo>
                <a:lnTo>
                  <a:pt x="6690" y="2718"/>
                </a:lnTo>
                <a:lnTo>
                  <a:pt x="6690" y="2720"/>
                </a:lnTo>
                <a:lnTo>
                  <a:pt x="6690" y="2724"/>
                </a:lnTo>
                <a:lnTo>
                  <a:pt x="6690" y="2726"/>
                </a:lnTo>
                <a:lnTo>
                  <a:pt x="6692" y="2728"/>
                </a:lnTo>
                <a:lnTo>
                  <a:pt x="6698" y="2730"/>
                </a:lnTo>
                <a:lnTo>
                  <a:pt x="6702" y="2730"/>
                </a:lnTo>
                <a:lnTo>
                  <a:pt x="6698" y="2726"/>
                </a:lnTo>
                <a:close/>
                <a:moveTo>
                  <a:pt x="6682" y="2734"/>
                </a:moveTo>
                <a:lnTo>
                  <a:pt x="6682" y="2734"/>
                </a:lnTo>
                <a:lnTo>
                  <a:pt x="6682" y="2738"/>
                </a:lnTo>
                <a:lnTo>
                  <a:pt x="6684" y="2740"/>
                </a:lnTo>
                <a:lnTo>
                  <a:pt x="6692" y="2750"/>
                </a:lnTo>
                <a:lnTo>
                  <a:pt x="6692" y="2748"/>
                </a:lnTo>
                <a:lnTo>
                  <a:pt x="6690" y="2738"/>
                </a:lnTo>
                <a:lnTo>
                  <a:pt x="6686" y="2720"/>
                </a:lnTo>
                <a:lnTo>
                  <a:pt x="6684" y="2718"/>
                </a:lnTo>
                <a:lnTo>
                  <a:pt x="6682" y="2720"/>
                </a:lnTo>
                <a:lnTo>
                  <a:pt x="6682" y="2724"/>
                </a:lnTo>
                <a:lnTo>
                  <a:pt x="6684" y="2730"/>
                </a:lnTo>
                <a:lnTo>
                  <a:pt x="6686" y="2734"/>
                </a:lnTo>
                <a:lnTo>
                  <a:pt x="6684" y="2734"/>
                </a:lnTo>
                <a:lnTo>
                  <a:pt x="6682" y="2734"/>
                </a:lnTo>
                <a:close/>
                <a:moveTo>
                  <a:pt x="6714" y="2766"/>
                </a:moveTo>
                <a:lnTo>
                  <a:pt x="6714" y="2766"/>
                </a:lnTo>
                <a:lnTo>
                  <a:pt x="6716" y="2768"/>
                </a:lnTo>
                <a:lnTo>
                  <a:pt x="6714" y="2764"/>
                </a:lnTo>
                <a:lnTo>
                  <a:pt x="6706" y="2754"/>
                </a:lnTo>
                <a:lnTo>
                  <a:pt x="6698" y="2748"/>
                </a:lnTo>
                <a:lnTo>
                  <a:pt x="6698" y="2746"/>
                </a:lnTo>
                <a:lnTo>
                  <a:pt x="6698" y="2750"/>
                </a:lnTo>
                <a:lnTo>
                  <a:pt x="6704" y="2758"/>
                </a:lnTo>
                <a:lnTo>
                  <a:pt x="6714" y="2766"/>
                </a:lnTo>
                <a:close/>
                <a:moveTo>
                  <a:pt x="5870" y="2188"/>
                </a:moveTo>
                <a:lnTo>
                  <a:pt x="5870" y="2188"/>
                </a:lnTo>
                <a:lnTo>
                  <a:pt x="5874" y="2184"/>
                </a:lnTo>
                <a:lnTo>
                  <a:pt x="5878" y="2182"/>
                </a:lnTo>
                <a:lnTo>
                  <a:pt x="5880" y="2182"/>
                </a:lnTo>
                <a:lnTo>
                  <a:pt x="5882" y="2180"/>
                </a:lnTo>
                <a:lnTo>
                  <a:pt x="5880" y="2176"/>
                </a:lnTo>
                <a:lnTo>
                  <a:pt x="5878" y="2176"/>
                </a:lnTo>
                <a:lnTo>
                  <a:pt x="5876" y="2176"/>
                </a:lnTo>
                <a:lnTo>
                  <a:pt x="5876" y="2174"/>
                </a:lnTo>
                <a:lnTo>
                  <a:pt x="5878" y="2172"/>
                </a:lnTo>
                <a:lnTo>
                  <a:pt x="5880" y="2168"/>
                </a:lnTo>
                <a:lnTo>
                  <a:pt x="5880" y="2166"/>
                </a:lnTo>
                <a:lnTo>
                  <a:pt x="5882" y="2168"/>
                </a:lnTo>
                <a:lnTo>
                  <a:pt x="5884" y="2174"/>
                </a:lnTo>
                <a:lnTo>
                  <a:pt x="5886" y="2176"/>
                </a:lnTo>
                <a:lnTo>
                  <a:pt x="5888" y="2172"/>
                </a:lnTo>
                <a:lnTo>
                  <a:pt x="5888" y="2168"/>
                </a:lnTo>
                <a:lnTo>
                  <a:pt x="5886" y="2162"/>
                </a:lnTo>
                <a:lnTo>
                  <a:pt x="5884" y="2156"/>
                </a:lnTo>
                <a:lnTo>
                  <a:pt x="5882" y="2156"/>
                </a:lnTo>
                <a:lnTo>
                  <a:pt x="5880" y="2156"/>
                </a:lnTo>
                <a:lnTo>
                  <a:pt x="5870" y="2158"/>
                </a:lnTo>
                <a:lnTo>
                  <a:pt x="5868" y="2158"/>
                </a:lnTo>
                <a:lnTo>
                  <a:pt x="5870" y="2154"/>
                </a:lnTo>
                <a:lnTo>
                  <a:pt x="5876" y="2152"/>
                </a:lnTo>
                <a:lnTo>
                  <a:pt x="5878" y="2148"/>
                </a:lnTo>
                <a:lnTo>
                  <a:pt x="5878" y="2146"/>
                </a:lnTo>
                <a:lnTo>
                  <a:pt x="5874" y="2146"/>
                </a:lnTo>
                <a:lnTo>
                  <a:pt x="5870" y="2144"/>
                </a:lnTo>
                <a:lnTo>
                  <a:pt x="5868" y="2138"/>
                </a:lnTo>
                <a:lnTo>
                  <a:pt x="5860" y="2124"/>
                </a:lnTo>
                <a:lnTo>
                  <a:pt x="5858" y="2122"/>
                </a:lnTo>
                <a:lnTo>
                  <a:pt x="5856" y="2122"/>
                </a:lnTo>
                <a:lnTo>
                  <a:pt x="5848" y="2122"/>
                </a:lnTo>
                <a:lnTo>
                  <a:pt x="5840" y="2124"/>
                </a:lnTo>
                <a:lnTo>
                  <a:pt x="5832" y="2126"/>
                </a:lnTo>
                <a:lnTo>
                  <a:pt x="5826" y="2126"/>
                </a:lnTo>
                <a:lnTo>
                  <a:pt x="5826" y="2130"/>
                </a:lnTo>
                <a:lnTo>
                  <a:pt x="5822" y="2132"/>
                </a:lnTo>
                <a:lnTo>
                  <a:pt x="5816" y="2134"/>
                </a:lnTo>
                <a:lnTo>
                  <a:pt x="5810" y="2136"/>
                </a:lnTo>
                <a:lnTo>
                  <a:pt x="5808" y="2138"/>
                </a:lnTo>
                <a:lnTo>
                  <a:pt x="5806" y="2146"/>
                </a:lnTo>
                <a:lnTo>
                  <a:pt x="5804" y="2150"/>
                </a:lnTo>
                <a:lnTo>
                  <a:pt x="5802" y="2152"/>
                </a:lnTo>
                <a:lnTo>
                  <a:pt x="5796" y="2154"/>
                </a:lnTo>
                <a:lnTo>
                  <a:pt x="5802" y="2152"/>
                </a:lnTo>
                <a:lnTo>
                  <a:pt x="5804" y="2150"/>
                </a:lnTo>
                <a:lnTo>
                  <a:pt x="5806" y="2144"/>
                </a:lnTo>
                <a:lnTo>
                  <a:pt x="5808" y="2136"/>
                </a:lnTo>
                <a:lnTo>
                  <a:pt x="5812" y="2134"/>
                </a:lnTo>
                <a:lnTo>
                  <a:pt x="5816" y="2130"/>
                </a:lnTo>
                <a:lnTo>
                  <a:pt x="5816" y="2128"/>
                </a:lnTo>
                <a:lnTo>
                  <a:pt x="5818" y="2126"/>
                </a:lnTo>
                <a:lnTo>
                  <a:pt x="5822" y="2124"/>
                </a:lnTo>
                <a:lnTo>
                  <a:pt x="5824" y="2122"/>
                </a:lnTo>
                <a:lnTo>
                  <a:pt x="5824" y="2120"/>
                </a:lnTo>
                <a:lnTo>
                  <a:pt x="5818" y="2116"/>
                </a:lnTo>
                <a:lnTo>
                  <a:pt x="5814" y="2114"/>
                </a:lnTo>
                <a:lnTo>
                  <a:pt x="5810" y="2114"/>
                </a:lnTo>
                <a:lnTo>
                  <a:pt x="5808" y="2114"/>
                </a:lnTo>
                <a:lnTo>
                  <a:pt x="5806" y="2116"/>
                </a:lnTo>
                <a:lnTo>
                  <a:pt x="5804" y="2120"/>
                </a:lnTo>
                <a:lnTo>
                  <a:pt x="5800" y="2122"/>
                </a:lnTo>
                <a:lnTo>
                  <a:pt x="5796" y="2122"/>
                </a:lnTo>
                <a:lnTo>
                  <a:pt x="5788" y="2122"/>
                </a:lnTo>
                <a:lnTo>
                  <a:pt x="5778" y="2128"/>
                </a:lnTo>
                <a:lnTo>
                  <a:pt x="5770" y="2134"/>
                </a:lnTo>
                <a:lnTo>
                  <a:pt x="5768" y="2138"/>
                </a:lnTo>
                <a:lnTo>
                  <a:pt x="5768" y="2142"/>
                </a:lnTo>
                <a:lnTo>
                  <a:pt x="5768" y="2144"/>
                </a:lnTo>
                <a:lnTo>
                  <a:pt x="5766" y="2146"/>
                </a:lnTo>
                <a:lnTo>
                  <a:pt x="5760" y="2150"/>
                </a:lnTo>
                <a:lnTo>
                  <a:pt x="5754" y="2154"/>
                </a:lnTo>
                <a:lnTo>
                  <a:pt x="5752" y="2156"/>
                </a:lnTo>
                <a:lnTo>
                  <a:pt x="5752" y="2158"/>
                </a:lnTo>
                <a:lnTo>
                  <a:pt x="5754" y="2160"/>
                </a:lnTo>
                <a:lnTo>
                  <a:pt x="5760" y="2160"/>
                </a:lnTo>
                <a:lnTo>
                  <a:pt x="5770" y="2160"/>
                </a:lnTo>
                <a:lnTo>
                  <a:pt x="5778" y="2160"/>
                </a:lnTo>
                <a:lnTo>
                  <a:pt x="5778" y="2162"/>
                </a:lnTo>
                <a:lnTo>
                  <a:pt x="5774" y="2166"/>
                </a:lnTo>
                <a:lnTo>
                  <a:pt x="5766" y="2174"/>
                </a:lnTo>
                <a:lnTo>
                  <a:pt x="5762" y="2180"/>
                </a:lnTo>
                <a:lnTo>
                  <a:pt x="5758" y="2182"/>
                </a:lnTo>
                <a:lnTo>
                  <a:pt x="5754" y="2182"/>
                </a:lnTo>
                <a:lnTo>
                  <a:pt x="5748" y="2182"/>
                </a:lnTo>
                <a:lnTo>
                  <a:pt x="5742" y="2184"/>
                </a:lnTo>
                <a:lnTo>
                  <a:pt x="5738" y="2184"/>
                </a:lnTo>
                <a:lnTo>
                  <a:pt x="5732" y="2180"/>
                </a:lnTo>
                <a:lnTo>
                  <a:pt x="5724" y="2178"/>
                </a:lnTo>
                <a:lnTo>
                  <a:pt x="5714" y="2178"/>
                </a:lnTo>
                <a:lnTo>
                  <a:pt x="5706" y="2180"/>
                </a:lnTo>
                <a:lnTo>
                  <a:pt x="5700" y="2186"/>
                </a:lnTo>
                <a:lnTo>
                  <a:pt x="5698" y="2188"/>
                </a:lnTo>
                <a:lnTo>
                  <a:pt x="5702" y="2188"/>
                </a:lnTo>
                <a:lnTo>
                  <a:pt x="5704" y="2188"/>
                </a:lnTo>
                <a:lnTo>
                  <a:pt x="5706" y="2188"/>
                </a:lnTo>
                <a:lnTo>
                  <a:pt x="5704" y="2192"/>
                </a:lnTo>
                <a:lnTo>
                  <a:pt x="5702" y="2196"/>
                </a:lnTo>
                <a:lnTo>
                  <a:pt x="5700" y="2200"/>
                </a:lnTo>
                <a:lnTo>
                  <a:pt x="5702" y="2204"/>
                </a:lnTo>
                <a:lnTo>
                  <a:pt x="5708" y="2204"/>
                </a:lnTo>
                <a:lnTo>
                  <a:pt x="5714" y="2206"/>
                </a:lnTo>
                <a:lnTo>
                  <a:pt x="5722" y="2206"/>
                </a:lnTo>
                <a:lnTo>
                  <a:pt x="5722" y="2208"/>
                </a:lnTo>
                <a:lnTo>
                  <a:pt x="5718" y="2210"/>
                </a:lnTo>
                <a:lnTo>
                  <a:pt x="5710" y="2214"/>
                </a:lnTo>
                <a:lnTo>
                  <a:pt x="5706" y="2218"/>
                </a:lnTo>
                <a:lnTo>
                  <a:pt x="5704" y="2222"/>
                </a:lnTo>
                <a:lnTo>
                  <a:pt x="5700" y="2226"/>
                </a:lnTo>
                <a:lnTo>
                  <a:pt x="5698" y="2228"/>
                </a:lnTo>
                <a:lnTo>
                  <a:pt x="5700" y="2232"/>
                </a:lnTo>
                <a:lnTo>
                  <a:pt x="5708" y="2240"/>
                </a:lnTo>
                <a:lnTo>
                  <a:pt x="5720" y="2244"/>
                </a:lnTo>
                <a:lnTo>
                  <a:pt x="5726" y="2246"/>
                </a:lnTo>
                <a:lnTo>
                  <a:pt x="5730" y="2246"/>
                </a:lnTo>
                <a:lnTo>
                  <a:pt x="5736" y="2244"/>
                </a:lnTo>
                <a:lnTo>
                  <a:pt x="5742" y="2244"/>
                </a:lnTo>
                <a:lnTo>
                  <a:pt x="5744" y="2246"/>
                </a:lnTo>
                <a:lnTo>
                  <a:pt x="5744" y="2248"/>
                </a:lnTo>
                <a:lnTo>
                  <a:pt x="5734" y="2250"/>
                </a:lnTo>
                <a:lnTo>
                  <a:pt x="5730" y="2252"/>
                </a:lnTo>
                <a:lnTo>
                  <a:pt x="5726" y="2256"/>
                </a:lnTo>
                <a:lnTo>
                  <a:pt x="5726" y="2258"/>
                </a:lnTo>
                <a:lnTo>
                  <a:pt x="5726" y="2262"/>
                </a:lnTo>
                <a:lnTo>
                  <a:pt x="5726" y="2264"/>
                </a:lnTo>
                <a:lnTo>
                  <a:pt x="5724" y="2268"/>
                </a:lnTo>
                <a:lnTo>
                  <a:pt x="5720" y="2274"/>
                </a:lnTo>
                <a:lnTo>
                  <a:pt x="5714" y="2278"/>
                </a:lnTo>
                <a:lnTo>
                  <a:pt x="5708" y="2284"/>
                </a:lnTo>
                <a:lnTo>
                  <a:pt x="5706" y="2286"/>
                </a:lnTo>
                <a:lnTo>
                  <a:pt x="5710" y="2286"/>
                </a:lnTo>
                <a:lnTo>
                  <a:pt x="5716" y="2286"/>
                </a:lnTo>
                <a:lnTo>
                  <a:pt x="5742" y="2278"/>
                </a:lnTo>
                <a:lnTo>
                  <a:pt x="5748" y="2276"/>
                </a:lnTo>
                <a:lnTo>
                  <a:pt x="5750" y="2278"/>
                </a:lnTo>
                <a:lnTo>
                  <a:pt x="5750" y="2280"/>
                </a:lnTo>
                <a:lnTo>
                  <a:pt x="5750" y="2282"/>
                </a:lnTo>
                <a:lnTo>
                  <a:pt x="5748" y="2284"/>
                </a:lnTo>
                <a:lnTo>
                  <a:pt x="5736" y="2286"/>
                </a:lnTo>
                <a:lnTo>
                  <a:pt x="5720" y="2288"/>
                </a:lnTo>
                <a:lnTo>
                  <a:pt x="5712" y="2292"/>
                </a:lnTo>
                <a:lnTo>
                  <a:pt x="5708" y="2296"/>
                </a:lnTo>
                <a:lnTo>
                  <a:pt x="5710" y="2300"/>
                </a:lnTo>
                <a:lnTo>
                  <a:pt x="5712" y="2302"/>
                </a:lnTo>
                <a:lnTo>
                  <a:pt x="5706" y="2302"/>
                </a:lnTo>
                <a:lnTo>
                  <a:pt x="5698" y="2302"/>
                </a:lnTo>
                <a:lnTo>
                  <a:pt x="5694" y="2302"/>
                </a:lnTo>
                <a:lnTo>
                  <a:pt x="5690" y="2306"/>
                </a:lnTo>
                <a:lnTo>
                  <a:pt x="5684" y="2310"/>
                </a:lnTo>
                <a:lnTo>
                  <a:pt x="5684" y="2314"/>
                </a:lnTo>
                <a:lnTo>
                  <a:pt x="5686" y="2314"/>
                </a:lnTo>
                <a:lnTo>
                  <a:pt x="5690" y="2314"/>
                </a:lnTo>
                <a:lnTo>
                  <a:pt x="5694" y="2314"/>
                </a:lnTo>
                <a:lnTo>
                  <a:pt x="5698" y="2314"/>
                </a:lnTo>
                <a:lnTo>
                  <a:pt x="5698" y="2316"/>
                </a:lnTo>
                <a:lnTo>
                  <a:pt x="5694" y="2322"/>
                </a:lnTo>
                <a:lnTo>
                  <a:pt x="5690" y="2326"/>
                </a:lnTo>
                <a:lnTo>
                  <a:pt x="5690" y="2330"/>
                </a:lnTo>
                <a:lnTo>
                  <a:pt x="5692" y="2332"/>
                </a:lnTo>
                <a:lnTo>
                  <a:pt x="5696" y="2332"/>
                </a:lnTo>
                <a:lnTo>
                  <a:pt x="5702" y="2334"/>
                </a:lnTo>
                <a:lnTo>
                  <a:pt x="5704" y="2336"/>
                </a:lnTo>
                <a:lnTo>
                  <a:pt x="5702" y="2340"/>
                </a:lnTo>
                <a:lnTo>
                  <a:pt x="5700" y="2344"/>
                </a:lnTo>
                <a:lnTo>
                  <a:pt x="5702" y="2344"/>
                </a:lnTo>
                <a:lnTo>
                  <a:pt x="5712" y="2340"/>
                </a:lnTo>
                <a:lnTo>
                  <a:pt x="5720" y="2338"/>
                </a:lnTo>
                <a:lnTo>
                  <a:pt x="5714" y="2344"/>
                </a:lnTo>
                <a:lnTo>
                  <a:pt x="5712" y="2346"/>
                </a:lnTo>
                <a:lnTo>
                  <a:pt x="5712" y="2348"/>
                </a:lnTo>
                <a:lnTo>
                  <a:pt x="5716" y="2350"/>
                </a:lnTo>
                <a:lnTo>
                  <a:pt x="5724" y="2352"/>
                </a:lnTo>
                <a:lnTo>
                  <a:pt x="5734" y="2350"/>
                </a:lnTo>
                <a:lnTo>
                  <a:pt x="5756" y="2344"/>
                </a:lnTo>
                <a:lnTo>
                  <a:pt x="5764" y="2342"/>
                </a:lnTo>
                <a:lnTo>
                  <a:pt x="5768" y="2338"/>
                </a:lnTo>
                <a:lnTo>
                  <a:pt x="5772" y="2326"/>
                </a:lnTo>
                <a:lnTo>
                  <a:pt x="5774" y="2324"/>
                </a:lnTo>
                <a:lnTo>
                  <a:pt x="5776" y="2328"/>
                </a:lnTo>
                <a:lnTo>
                  <a:pt x="5778" y="2330"/>
                </a:lnTo>
                <a:lnTo>
                  <a:pt x="5780" y="2330"/>
                </a:lnTo>
                <a:lnTo>
                  <a:pt x="5792" y="2324"/>
                </a:lnTo>
                <a:lnTo>
                  <a:pt x="5804" y="2316"/>
                </a:lnTo>
                <a:lnTo>
                  <a:pt x="5810" y="2314"/>
                </a:lnTo>
                <a:lnTo>
                  <a:pt x="5818" y="2312"/>
                </a:lnTo>
                <a:lnTo>
                  <a:pt x="5828" y="2310"/>
                </a:lnTo>
                <a:lnTo>
                  <a:pt x="5832" y="2308"/>
                </a:lnTo>
                <a:lnTo>
                  <a:pt x="5838" y="2306"/>
                </a:lnTo>
                <a:lnTo>
                  <a:pt x="5846" y="2308"/>
                </a:lnTo>
                <a:lnTo>
                  <a:pt x="5852" y="2310"/>
                </a:lnTo>
                <a:lnTo>
                  <a:pt x="5852" y="2306"/>
                </a:lnTo>
                <a:lnTo>
                  <a:pt x="5852" y="2298"/>
                </a:lnTo>
                <a:lnTo>
                  <a:pt x="5854" y="2292"/>
                </a:lnTo>
                <a:lnTo>
                  <a:pt x="5856" y="2284"/>
                </a:lnTo>
                <a:lnTo>
                  <a:pt x="5860" y="2276"/>
                </a:lnTo>
                <a:lnTo>
                  <a:pt x="5864" y="2268"/>
                </a:lnTo>
                <a:lnTo>
                  <a:pt x="5866" y="2252"/>
                </a:lnTo>
                <a:lnTo>
                  <a:pt x="5864" y="2236"/>
                </a:lnTo>
                <a:lnTo>
                  <a:pt x="5860" y="2222"/>
                </a:lnTo>
                <a:lnTo>
                  <a:pt x="5852" y="2206"/>
                </a:lnTo>
                <a:lnTo>
                  <a:pt x="5852" y="2202"/>
                </a:lnTo>
                <a:lnTo>
                  <a:pt x="5854" y="2200"/>
                </a:lnTo>
                <a:lnTo>
                  <a:pt x="5858" y="2200"/>
                </a:lnTo>
                <a:lnTo>
                  <a:pt x="5858" y="2196"/>
                </a:lnTo>
                <a:lnTo>
                  <a:pt x="5854" y="2192"/>
                </a:lnTo>
                <a:lnTo>
                  <a:pt x="5856" y="2192"/>
                </a:lnTo>
                <a:lnTo>
                  <a:pt x="5860" y="2192"/>
                </a:lnTo>
                <a:lnTo>
                  <a:pt x="5862" y="2196"/>
                </a:lnTo>
                <a:lnTo>
                  <a:pt x="5864" y="2196"/>
                </a:lnTo>
                <a:lnTo>
                  <a:pt x="5870" y="2188"/>
                </a:lnTo>
                <a:close/>
                <a:moveTo>
                  <a:pt x="6178" y="2288"/>
                </a:moveTo>
                <a:lnTo>
                  <a:pt x="6178" y="2288"/>
                </a:lnTo>
                <a:lnTo>
                  <a:pt x="6176" y="2278"/>
                </a:lnTo>
                <a:lnTo>
                  <a:pt x="6170" y="2270"/>
                </a:lnTo>
                <a:lnTo>
                  <a:pt x="6162" y="2266"/>
                </a:lnTo>
                <a:lnTo>
                  <a:pt x="6154" y="2262"/>
                </a:lnTo>
                <a:lnTo>
                  <a:pt x="6146" y="2260"/>
                </a:lnTo>
                <a:lnTo>
                  <a:pt x="6136" y="2260"/>
                </a:lnTo>
                <a:lnTo>
                  <a:pt x="6130" y="2262"/>
                </a:lnTo>
                <a:lnTo>
                  <a:pt x="6126" y="2266"/>
                </a:lnTo>
                <a:lnTo>
                  <a:pt x="6122" y="2272"/>
                </a:lnTo>
                <a:lnTo>
                  <a:pt x="6118" y="2272"/>
                </a:lnTo>
                <a:lnTo>
                  <a:pt x="6116" y="2268"/>
                </a:lnTo>
                <a:lnTo>
                  <a:pt x="6112" y="2268"/>
                </a:lnTo>
                <a:lnTo>
                  <a:pt x="6108" y="2266"/>
                </a:lnTo>
                <a:lnTo>
                  <a:pt x="6110" y="2262"/>
                </a:lnTo>
                <a:lnTo>
                  <a:pt x="6114" y="2258"/>
                </a:lnTo>
                <a:lnTo>
                  <a:pt x="6120" y="2256"/>
                </a:lnTo>
                <a:lnTo>
                  <a:pt x="6122" y="2254"/>
                </a:lnTo>
                <a:lnTo>
                  <a:pt x="6122" y="2250"/>
                </a:lnTo>
                <a:lnTo>
                  <a:pt x="6120" y="2242"/>
                </a:lnTo>
                <a:lnTo>
                  <a:pt x="6112" y="2232"/>
                </a:lnTo>
                <a:lnTo>
                  <a:pt x="6102" y="2224"/>
                </a:lnTo>
                <a:lnTo>
                  <a:pt x="6094" y="2218"/>
                </a:lnTo>
                <a:lnTo>
                  <a:pt x="6092" y="2216"/>
                </a:lnTo>
                <a:lnTo>
                  <a:pt x="6096" y="2216"/>
                </a:lnTo>
                <a:lnTo>
                  <a:pt x="6102" y="2218"/>
                </a:lnTo>
                <a:lnTo>
                  <a:pt x="6108" y="2222"/>
                </a:lnTo>
                <a:lnTo>
                  <a:pt x="6114" y="2224"/>
                </a:lnTo>
                <a:lnTo>
                  <a:pt x="6114" y="2222"/>
                </a:lnTo>
                <a:lnTo>
                  <a:pt x="6112" y="2220"/>
                </a:lnTo>
                <a:lnTo>
                  <a:pt x="6106" y="2210"/>
                </a:lnTo>
                <a:lnTo>
                  <a:pt x="6102" y="2206"/>
                </a:lnTo>
                <a:lnTo>
                  <a:pt x="6102" y="2200"/>
                </a:lnTo>
                <a:lnTo>
                  <a:pt x="6102" y="2194"/>
                </a:lnTo>
                <a:lnTo>
                  <a:pt x="6102" y="2190"/>
                </a:lnTo>
                <a:lnTo>
                  <a:pt x="6100" y="2188"/>
                </a:lnTo>
                <a:lnTo>
                  <a:pt x="6096" y="2186"/>
                </a:lnTo>
                <a:lnTo>
                  <a:pt x="6092" y="2184"/>
                </a:lnTo>
                <a:lnTo>
                  <a:pt x="6090" y="2182"/>
                </a:lnTo>
                <a:lnTo>
                  <a:pt x="6088" y="2176"/>
                </a:lnTo>
                <a:lnTo>
                  <a:pt x="6084" y="2170"/>
                </a:lnTo>
                <a:lnTo>
                  <a:pt x="6080" y="2166"/>
                </a:lnTo>
                <a:lnTo>
                  <a:pt x="6074" y="2164"/>
                </a:lnTo>
                <a:lnTo>
                  <a:pt x="6066" y="2162"/>
                </a:lnTo>
                <a:lnTo>
                  <a:pt x="6060" y="2160"/>
                </a:lnTo>
                <a:lnTo>
                  <a:pt x="6058" y="2154"/>
                </a:lnTo>
                <a:lnTo>
                  <a:pt x="6050" y="2140"/>
                </a:lnTo>
                <a:lnTo>
                  <a:pt x="6044" y="2124"/>
                </a:lnTo>
                <a:lnTo>
                  <a:pt x="6042" y="2112"/>
                </a:lnTo>
                <a:lnTo>
                  <a:pt x="6042" y="2104"/>
                </a:lnTo>
                <a:lnTo>
                  <a:pt x="6040" y="2100"/>
                </a:lnTo>
                <a:lnTo>
                  <a:pt x="6036" y="2098"/>
                </a:lnTo>
                <a:lnTo>
                  <a:pt x="6030" y="2092"/>
                </a:lnTo>
                <a:lnTo>
                  <a:pt x="6026" y="2086"/>
                </a:lnTo>
                <a:lnTo>
                  <a:pt x="6020" y="2080"/>
                </a:lnTo>
                <a:lnTo>
                  <a:pt x="6006" y="2074"/>
                </a:lnTo>
                <a:lnTo>
                  <a:pt x="6000" y="2072"/>
                </a:lnTo>
                <a:lnTo>
                  <a:pt x="5994" y="2070"/>
                </a:lnTo>
                <a:lnTo>
                  <a:pt x="5992" y="2072"/>
                </a:lnTo>
                <a:lnTo>
                  <a:pt x="5990" y="2074"/>
                </a:lnTo>
                <a:lnTo>
                  <a:pt x="5986" y="2076"/>
                </a:lnTo>
                <a:lnTo>
                  <a:pt x="5982" y="2076"/>
                </a:lnTo>
                <a:lnTo>
                  <a:pt x="5976" y="2076"/>
                </a:lnTo>
                <a:lnTo>
                  <a:pt x="5970" y="2074"/>
                </a:lnTo>
                <a:lnTo>
                  <a:pt x="5974" y="2072"/>
                </a:lnTo>
                <a:lnTo>
                  <a:pt x="5980" y="2070"/>
                </a:lnTo>
                <a:lnTo>
                  <a:pt x="5984" y="2066"/>
                </a:lnTo>
                <a:lnTo>
                  <a:pt x="5986" y="2062"/>
                </a:lnTo>
                <a:lnTo>
                  <a:pt x="5988" y="2062"/>
                </a:lnTo>
                <a:lnTo>
                  <a:pt x="5992" y="2062"/>
                </a:lnTo>
                <a:lnTo>
                  <a:pt x="6000" y="2060"/>
                </a:lnTo>
                <a:lnTo>
                  <a:pt x="6002" y="2058"/>
                </a:lnTo>
                <a:lnTo>
                  <a:pt x="6004" y="2058"/>
                </a:lnTo>
                <a:lnTo>
                  <a:pt x="6000" y="2056"/>
                </a:lnTo>
                <a:lnTo>
                  <a:pt x="5996" y="2054"/>
                </a:lnTo>
                <a:lnTo>
                  <a:pt x="5994" y="2052"/>
                </a:lnTo>
                <a:lnTo>
                  <a:pt x="5992" y="2050"/>
                </a:lnTo>
                <a:lnTo>
                  <a:pt x="5992" y="2048"/>
                </a:lnTo>
                <a:lnTo>
                  <a:pt x="5990" y="2046"/>
                </a:lnTo>
                <a:lnTo>
                  <a:pt x="5988" y="2044"/>
                </a:lnTo>
                <a:lnTo>
                  <a:pt x="5990" y="2044"/>
                </a:lnTo>
                <a:lnTo>
                  <a:pt x="5996" y="2046"/>
                </a:lnTo>
                <a:lnTo>
                  <a:pt x="6000" y="2044"/>
                </a:lnTo>
                <a:lnTo>
                  <a:pt x="6002" y="2042"/>
                </a:lnTo>
                <a:lnTo>
                  <a:pt x="6010" y="2034"/>
                </a:lnTo>
                <a:lnTo>
                  <a:pt x="6018" y="2014"/>
                </a:lnTo>
                <a:lnTo>
                  <a:pt x="6026" y="1996"/>
                </a:lnTo>
                <a:lnTo>
                  <a:pt x="6032" y="1986"/>
                </a:lnTo>
                <a:lnTo>
                  <a:pt x="6034" y="1980"/>
                </a:lnTo>
                <a:lnTo>
                  <a:pt x="6032" y="1974"/>
                </a:lnTo>
                <a:lnTo>
                  <a:pt x="6030" y="1970"/>
                </a:lnTo>
                <a:lnTo>
                  <a:pt x="6026" y="1968"/>
                </a:lnTo>
                <a:lnTo>
                  <a:pt x="6016" y="1966"/>
                </a:lnTo>
                <a:lnTo>
                  <a:pt x="6004" y="1968"/>
                </a:lnTo>
                <a:lnTo>
                  <a:pt x="5986" y="1968"/>
                </a:lnTo>
                <a:lnTo>
                  <a:pt x="5970" y="1966"/>
                </a:lnTo>
                <a:lnTo>
                  <a:pt x="5960" y="1968"/>
                </a:lnTo>
                <a:lnTo>
                  <a:pt x="5952" y="1972"/>
                </a:lnTo>
                <a:lnTo>
                  <a:pt x="5946" y="1976"/>
                </a:lnTo>
                <a:lnTo>
                  <a:pt x="5942" y="1974"/>
                </a:lnTo>
                <a:lnTo>
                  <a:pt x="5944" y="1972"/>
                </a:lnTo>
                <a:lnTo>
                  <a:pt x="5952" y="1962"/>
                </a:lnTo>
                <a:lnTo>
                  <a:pt x="5954" y="1960"/>
                </a:lnTo>
                <a:lnTo>
                  <a:pt x="5954" y="1958"/>
                </a:lnTo>
                <a:lnTo>
                  <a:pt x="5948" y="1958"/>
                </a:lnTo>
                <a:lnTo>
                  <a:pt x="5942" y="1960"/>
                </a:lnTo>
                <a:lnTo>
                  <a:pt x="5942" y="1958"/>
                </a:lnTo>
                <a:lnTo>
                  <a:pt x="5944" y="1958"/>
                </a:lnTo>
                <a:lnTo>
                  <a:pt x="5954" y="1950"/>
                </a:lnTo>
                <a:lnTo>
                  <a:pt x="5968" y="1938"/>
                </a:lnTo>
                <a:lnTo>
                  <a:pt x="5980" y="1926"/>
                </a:lnTo>
                <a:lnTo>
                  <a:pt x="5984" y="1920"/>
                </a:lnTo>
                <a:lnTo>
                  <a:pt x="5984" y="1918"/>
                </a:lnTo>
                <a:lnTo>
                  <a:pt x="5984" y="1916"/>
                </a:lnTo>
                <a:lnTo>
                  <a:pt x="5984" y="1914"/>
                </a:lnTo>
                <a:lnTo>
                  <a:pt x="5984" y="1910"/>
                </a:lnTo>
                <a:lnTo>
                  <a:pt x="5986" y="1908"/>
                </a:lnTo>
                <a:lnTo>
                  <a:pt x="5984" y="1906"/>
                </a:lnTo>
                <a:lnTo>
                  <a:pt x="5978" y="1904"/>
                </a:lnTo>
                <a:lnTo>
                  <a:pt x="5970" y="1906"/>
                </a:lnTo>
                <a:lnTo>
                  <a:pt x="5968" y="1908"/>
                </a:lnTo>
                <a:lnTo>
                  <a:pt x="5964" y="1908"/>
                </a:lnTo>
                <a:lnTo>
                  <a:pt x="5956" y="1908"/>
                </a:lnTo>
                <a:lnTo>
                  <a:pt x="5948" y="1912"/>
                </a:lnTo>
                <a:lnTo>
                  <a:pt x="5938" y="1914"/>
                </a:lnTo>
                <a:lnTo>
                  <a:pt x="5932" y="1912"/>
                </a:lnTo>
                <a:lnTo>
                  <a:pt x="5926" y="1912"/>
                </a:lnTo>
                <a:lnTo>
                  <a:pt x="5924" y="1912"/>
                </a:lnTo>
                <a:lnTo>
                  <a:pt x="5920" y="1914"/>
                </a:lnTo>
                <a:lnTo>
                  <a:pt x="5916" y="1912"/>
                </a:lnTo>
                <a:lnTo>
                  <a:pt x="5910" y="1910"/>
                </a:lnTo>
                <a:lnTo>
                  <a:pt x="5906" y="1908"/>
                </a:lnTo>
                <a:lnTo>
                  <a:pt x="5902" y="1910"/>
                </a:lnTo>
                <a:lnTo>
                  <a:pt x="5904" y="1916"/>
                </a:lnTo>
                <a:lnTo>
                  <a:pt x="5904" y="1920"/>
                </a:lnTo>
                <a:lnTo>
                  <a:pt x="5902" y="1922"/>
                </a:lnTo>
                <a:lnTo>
                  <a:pt x="5900" y="1924"/>
                </a:lnTo>
                <a:lnTo>
                  <a:pt x="5898" y="1924"/>
                </a:lnTo>
                <a:lnTo>
                  <a:pt x="5900" y="1930"/>
                </a:lnTo>
                <a:lnTo>
                  <a:pt x="5904" y="1932"/>
                </a:lnTo>
                <a:lnTo>
                  <a:pt x="5902" y="1934"/>
                </a:lnTo>
                <a:lnTo>
                  <a:pt x="5896" y="1932"/>
                </a:lnTo>
                <a:lnTo>
                  <a:pt x="5890" y="1932"/>
                </a:lnTo>
                <a:lnTo>
                  <a:pt x="5892" y="1934"/>
                </a:lnTo>
                <a:lnTo>
                  <a:pt x="5894" y="1938"/>
                </a:lnTo>
                <a:lnTo>
                  <a:pt x="5894" y="1942"/>
                </a:lnTo>
                <a:lnTo>
                  <a:pt x="5892" y="1942"/>
                </a:lnTo>
                <a:lnTo>
                  <a:pt x="5888" y="1942"/>
                </a:lnTo>
                <a:lnTo>
                  <a:pt x="5888" y="1944"/>
                </a:lnTo>
                <a:lnTo>
                  <a:pt x="5890" y="1948"/>
                </a:lnTo>
                <a:lnTo>
                  <a:pt x="5892" y="1952"/>
                </a:lnTo>
                <a:lnTo>
                  <a:pt x="5890" y="1956"/>
                </a:lnTo>
                <a:lnTo>
                  <a:pt x="5886" y="1956"/>
                </a:lnTo>
                <a:lnTo>
                  <a:pt x="5876" y="1956"/>
                </a:lnTo>
                <a:lnTo>
                  <a:pt x="5872" y="1958"/>
                </a:lnTo>
                <a:lnTo>
                  <a:pt x="5874" y="1962"/>
                </a:lnTo>
                <a:lnTo>
                  <a:pt x="5876" y="1968"/>
                </a:lnTo>
                <a:lnTo>
                  <a:pt x="5874" y="1972"/>
                </a:lnTo>
                <a:lnTo>
                  <a:pt x="5872" y="1976"/>
                </a:lnTo>
                <a:lnTo>
                  <a:pt x="5872" y="1986"/>
                </a:lnTo>
                <a:lnTo>
                  <a:pt x="5872" y="1988"/>
                </a:lnTo>
                <a:lnTo>
                  <a:pt x="5874" y="1990"/>
                </a:lnTo>
                <a:lnTo>
                  <a:pt x="5878" y="1992"/>
                </a:lnTo>
                <a:lnTo>
                  <a:pt x="5880" y="1994"/>
                </a:lnTo>
                <a:lnTo>
                  <a:pt x="5880" y="1998"/>
                </a:lnTo>
                <a:lnTo>
                  <a:pt x="5876" y="2004"/>
                </a:lnTo>
                <a:lnTo>
                  <a:pt x="5874" y="2006"/>
                </a:lnTo>
                <a:lnTo>
                  <a:pt x="5872" y="2008"/>
                </a:lnTo>
                <a:lnTo>
                  <a:pt x="5874" y="2010"/>
                </a:lnTo>
                <a:lnTo>
                  <a:pt x="5876" y="2012"/>
                </a:lnTo>
                <a:lnTo>
                  <a:pt x="5874" y="2014"/>
                </a:lnTo>
                <a:lnTo>
                  <a:pt x="5870" y="2016"/>
                </a:lnTo>
                <a:lnTo>
                  <a:pt x="5868" y="2018"/>
                </a:lnTo>
                <a:lnTo>
                  <a:pt x="5872" y="2020"/>
                </a:lnTo>
                <a:lnTo>
                  <a:pt x="5872" y="2024"/>
                </a:lnTo>
                <a:lnTo>
                  <a:pt x="5868" y="2026"/>
                </a:lnTo>
                <a:lnTo>
                  <a:pt x="5862" y="2026"/>
                </a:lnTo>
                <a:lnTo>
                  <a:pt x="5858" y="2026"/>
                </a:lnTo>
                <a:lnTo>
                  <a:pt x="5856" y="2028"/>
                </a:lnTo>
                <a:lnTo>
                  <a:pt x="5856" y="2030"/>
                </a:lnTo>
                <a:lnTo>
                  <a:pt x="5858" y="2030"/>
                </a:lnTo>
                <a:lnTo>
                  <a:pt x="5866" y="2030"/>
                </a:lnTo>
                <a:lnTo>
                  <a:pt x="5874" y="2030"/>
                </a:lnTo>
                <a:lnTo>
                  <a:pt x="5876" y="2032"/>
                </a:lnTo>
                <a:lnTo>
                  <a:pt x="5868" y="2034"/>
                </a:lnTo>
                <a:lnTo>
                  <a:pt x="5864" y="2036"/>
                </a:lnTo>
                <a:lnTo>
                  <a:pt x="5864" y="2038"/>
                </a:lnTo>
                <a:lnTo>
                  <a:pt x="5868" y="2038"/>
                </a:lnTo>
                <a:lnTo>
                  <a:pt x="5872" y="2040"/>
                </a:lnTo>
                <a:lnTo>
                  <a:pt x="5876" y="2040"/>
                </a:lnTo>
                <a:lnTo>
                  <a:pt x="5878" y="2040"/>
                </a:lnTo>
                <a:lnTo>
                  <a:pt x="5880" y="2040"/>
                </a:lnTo>
                <a:lnTo>
                  <a:pt x="5884" y="2038"/>
                </a:lnTo>
                <a:lnTo>
                  <a:pt x="5892" y="2030"/>
                </a:lnTo>
                <a:lnTo>
                  <a:pt x="5890" y="2036"/>
                </a:lnTo>
                <a:lnTo>
                  <a:pt x="5888" y="2042"/>
                </a:lnTo>
                <a:lnTo>
                  <a:pt x="5886" y="2048"/>
                </a:lnTo>
                <a:lnTo>
                  <a:pt x="5886" y="2052"/>
                </a:lnTo>
                <a:lnTo>
                  <a:pt x="5882" y="2054"/>
                </a:lnTo>
                <a:lnTo>
                  <a:pt x="5880" y="2058"/>
                </a:lnTo>
                <a:lnTo>
                  <a:pt x="5882" y="2062"/>
                </a:lnTo>
                <a:lnTo>
                  <a:pt x="5882" y="2066"/>
                </a:lnTo>
                <a:lnTo>
                  <a:pt x="5880" y="2070"/>
                </a:lnTo>
                <a:lnTo>
                  <a:pt x="5876" y="2076"/>
                </a:lnTo>
                <a:lnTo>
                  <a:pt x="5878" y="2078"/>
                </a:lnTo>
                <a:lnTo>
                  <a:pt x="5878" y="2082"/>
                </a:lnTo>
                <a:lnTo>
                  <a:pt x="5878" y="2086"/>
                </a:lnTo>
                <a:lnTo>
                  <a:pt x="5878" y="2088"/>
                </a:lnTo>
                <a:lnTo>
                  <a:pt x="5880" y="2090"/>
                </a:lnTo>
                <a:lnTo>
                  <a:pt x="5884" y="2088"/>
                </a:lnTo>
                <a:lnTo>
                  <a:pt x="5882" y="2090"/>
                </a:lnTo>
                <a:lnTo>
                  <a:pt x="5878" y="2100"/>
                </a:lnTo>
                <a:lnTo>
                  <a:pt x="5874" y="2112"/>
                </a:lnTo>
                <a:lnTo>
                  <a:pt x="5874" y="2116"/>
                </a:lnTo>
                <a:lnTo>
                  <a:pt x="5876" y="2118"/>
                </a:lnTo>
                <a:lnTo>
                  <a:pt x="5878" y="2120"/>
                </a:lnTo>
                <a:lnTo>
                  <a:pt x="5880" y="2118"/>
                </a:lnTo>
                <a:lnTo>
                  <a:pt x="5884" y="2108"/>
                </a:lnTo>
                <a:lnTo>
                  <a:pt x="5886" y="2098"/>
                </a:lnTo>
                <a:lnTo>
                  <a:pt x="5888" y="2094"/>
                </a:lnTo>
                <a:lnTo>
                  <a:pt x="5892" y="2090"/>
                </a:lnTo>
                <a:lnTo>
                  <a:pt x="5892" y="2088"/>
                </a:lnTo>
                <a:lnTo>
                  <a:pt x="5892" y="2086"/>
                </a:lnTo>
                <a:lnTo>
                  <a:pt x="5890" y="2082"/>
                </a:lnTo>
                <a:lnTo>
                  <a:pt x="5888" y="2078"/>
                </a:lnTo>
                <a:lnTo>
                  <a:pt x="5888" y="2076"/>
                </a:lnTo>
                <a:lnTo>
                  <a:pt x="5890" y="2072"/>
                </a:lnTo>
                <a:lnTo>
                  <a:pt x="5894" y="2070"/>
                </a:lnTo>
                <a:lnTo>
                  <a:pt x="5892" y="2074"/>
                </a:lnTo>
                <a:lnTo>
                  <a:pt x="5892" y="2078"/>
                </a:lnTo>
                <a:lnTo>
                  <a:pt x="5894" y="2080"/>
                </a:lnTo>
                <a:lnTo>
                  <a:pt x="5896" y="2082"/>
                </a:lnTo>
                <a:lnTo>
                  <a:pt x="5898" y="2084"/>
                </a:lnTo>
                <a:lnTo>
                  <a:pt x="5900" y="2080"/>
                </a:lnTo>
                <a:lnTo>
                  <a:pt x="5900" y="2078"/>
                </a:lnTo>
                <a:lnTo>
                  <a:pt x="5904" y="2080"/>
                </a:lnTo>
                <a:lnTo>
                  <a:pt x="5906" y="2082"/>
                </a:lnTo>
                <a:lnTo>
                  <a:pt x="5906" y="2080"/>
                </a:lnTo>
                <a:lnTo>
                  <a:pt x="5908" y="2076"/>
                </a:lnTo>
                <a:lnTo>
                  <a:pt x="5910" y="2074"/>
                </a:lnTo>
                <a:lnTo>
                  <a:pt x="5912" y="2072"/>
                </a:lnTo>
                <a:lnTo>
                  <a:pt x="5916" y="2074"/>
                </a:lnTo>
                <a:lnTo>
                  <a:pt x="5922" y="2080"/>
                </a:lnTo>
                <a:lnTo>
                  <a:pt x="5914" y="2080"/>
                </a:lnTo>
                <a:lnTo>
                  <a:pt x="5908" y="2084"/>
                </a:lnTo>
                <a:lnTo>
                  <a:pt x="5908" y="2086"/>
                </a:lnTo>
                <a:lnTo>
                  <a:pt x="5908" y="2090"/>
                </a:lnTo>
                <a:lnTo>
                  <a:pt x="5916" y="2098"/>
                </a:lnTo>
                <a:lnTo>
                  <a:pt x="5918" y="2102"/>
                </a:lnTo>
                <a:lnTo>
                  <a:pt x="5920" y="2108"/>
                </a:lnTo>
                <a:lnTo>
                  <a:pt x="5918" y="2112"/>
                </a:lnTo>
                <a:lnTo>
                  <a:pt x="5914" y="2116"/>
                </a:lnTo>
                <a:lnTo>
                  <a:pt x="5908" y="2124"/>
                </a:lnTo>
                <a:lnTo>
                  <a:pt x="5906" y="2128"/>
                </a:lnTo>
                <a:lnTo>
                  <a:pt x="5906" y="2134"/>
                </a:lnTo>
                <a:lnTo>
                  <a:pt x="5906" y="2140"/>
                </a:lnTo>
                <a:lnTo>
                  <a:pt x="5904" y="2138"/>
                </a:lnTo>
                <a:lnTo>
                  <a:pt x="5902" y="2136"/>
                </a:lnTo>
                <a:lnTo>
                  <a:pt x="5900" y="2136"/>
                </a:lnTo>
                <a:lnTo>
                  <a:pt x="5898" y="2138"/>
                </a:lnTo>
                <a:lnTo>
                  <a:pt x="5898" y="2140"/>
                </a:lnTo>
                <a:lnTo>
                  <a:pt x="5898" y="2144"/>
                </a:lnTo>
                <a:lnTo>
                  <a:pt x="5904" y="2152"/>
                </a:lnTo>
                <a:lnTo>
                  <a:pt x="5908" y="2156"/>
                </a:lnTo>
                <a:lnTo>
                  <a:pt x="5910" y="2156"/>
                </a:lnTo>
                <a:lnTo>
                  <a:pt x="5908" y="2152"/>
                </a:lnTo>
                <a:lnTo>
                  <a:pt x="5908" y="2148"/>
                </a:lnTo>
                <a:lnTo>
                  <a:pt x="5908" y="2146"/>
                </a:lnTo>
                <a:lnTo>
                  <a:pt x="5910" y="2144"/>
                </a:lnTo>
                <a:lnTo>
                  <a:pt x="5912" y="2146"/>
                </a:lnTo>
                <a:lnTo>
                  <a:pt x="5918" y="2148"/>
                </a:lnTo>
                <a:lnTo>
                  <a:pt x="5924" y="2154"/>
                </a:lnTo>
                <a:lnTo>
                  <a:pt x="5928" y="2156"/>
                </a:lnTo>
                <a:lnTo>
                  <a:pt x="5930" y="2156"/>
                </a:lnTo>
                <a:lnTo>
                  <a:pt x="5932" y="2152"/>
                </a:lnTo>
                <a:lnTo>
                  <a:pt x="5930" y="2146"/>
                </a:lnTo>
                <a:lnTo>
                  <a:pt x="5930" y="2144"/>
                </a:lnTo>
                <a:lnTo>
                  <a:pt x="5936" y="2148"/>
                </a:lnTo>
                <a:lnTo>
                  <a:pt x="5944" y="2152"/>
                </a:lnTo>
                <a:lnTo>
                  <a:pt x="5948" y="2150"/>
                </a:lnTo>
                <a:lnTo>
                  <a:pt x="5950" y="2148"/>
                </a:lnTo>
                <a:lnTo>
                  <a:pt x="5956" y="2144"/>
                </a:lnTo>
                <a:lnTo>
                  <a:pt x="5958" y="2144"/>
                </a:lnTo>
                <a:lnTo>
                  <a:pt x="5962" y="2144"/>
                </a:lnTo>
                <a:lnTo>
                  <a:pt x="5964" y="2140"/>
                </a:lnTo>
                <a:lnTo>
                  <a:pt x="5966" y="2138"/>
                </a:lnTo>
                <a:lnTo>
                  <a:pt x="5972" y="2138"/>
                </a:lnTo>
                <a:lnTo>
                  <a:pt x="5976" y="2138"/>
                </a:lnTo>
                <a:lnTo>
                  <a:pt x="5976" y="2140"/>
                </a:lnTo>
                <a:lnTo>
                  <a:pt x="5972" y="2144"/>
                </a:lnTo>
                <a:lnTo>
                  <a:pt x="5964" y="2154"/>
                </a:lnTo>
                <a:lnTo>
                  <a:pt x="5962" y="2162"/>
                </a:lnTo>
                <a:lnTo>
                  <a:pt x="5960" y="2166"/>
                </a:lnTo>
                <a:lnTo>
                  <a:pt x="5960" y="2172"/>
                </a:lnTo>
                <a:lnTo>
                  <a:pt x="5962" y="2176"/>
                </a:lnTo>
                <a:lnTo>
                  <a:pt x="5970" y="2182"/>
                </a:lnTo>
                <a:lnTo>
                  <a:pt x="5976" y="2190"/>
                </a:lnTo>
                <a:lnTo>
                  <a:pt x="5980" y="2194"/>
                </a:lnTo>
                <a:lnTo>
                  <a:pt x="5982" y="2192"/>
                </a:lnTo>
                <a:lnTo>
                  <a:pt x="5984" y="2188"/>
                </a:lnTo>
                <a:lnTo>
                  <a:pt x="5986" y="2188"/>
                </a:lnTo>
                <a:lnTo>
                  <a:pt x="5990" y="2186"/>
                </a:lnTo>
                <a:lnTo>
                  <a:pt x="5992" y="2188"/>
                </a:lnTo>
                <a:lnTo>
                  <a:pt x="5992" y="2192"/>
                </a:lnTo>
                <a:lnTo>
                  <a:pt x="5990" y="2196"/>
                </a:lnTo>
                <a:lnTo>
                  <a:pt x="5990" y="2198"/>
                </a:lnTo>
                <a:lnTo>
                  <a:pt x="5992" y="2200"/>
                </a:lnTo>
                <a:lnTo>
                  <a:pt x="5990" y="2202"/>
                </a:lnTo>
                <a:lnTo>
                  <a:pt x="5986" y="2204"/>
                </a:lnTo>
                <a:lnTo>
                  <a:pt x="5984" y="2206"/>
                </a:lnTo>
                <a:lnTo>
                  <a:pt x="5982" y="2208"/>
                </a:lnTo>
                <a:lnTo>
                  <a:pt x="5984" y="2212"/>
                </a:lnTo>
                <a:lnTo>
                  <a:pt x="5988" y="2214"/>
                </a:lnTo>
                <a:lnTo>
                  <a:pt x="5988" y="2216"/>
                </a:lnTo>
                <a:lnTo>
                  <a:pt x="5986" y="2218"/>
                </a:lnTo>
                <a:lnTo>
                  <a:pt x="5984" y="2220"/>
                </a:lnTo>
                <a:lnTo>
                  <a:pt x="5984" y="2222"/>
                </a:lnTo>
                <a:lnTo>
                  <a:pt x="5984" y="2226"/>
                </a:lnTo>
                <a:lnTo>
                  <a:pt x="5988" y="2232"/>
                </a:lnTo>
                <a:lnTo>
                  <a:pt x="5992" y="2242"/>
                </a:lnTo>
                <a:lnTo>
                  <a:pt x="5988" y="2238"/>
                </a:lnTo>
                <a:lnTo>
                  <a:pt x="5984" y="2234"/>
                </a:lnTo>
                <a:lnTo>
                  <a:pt x="5980" y="2234"/>
                </a:lnTo>
                <a:lnTo>
                  <a:pt x="5978" y="2236"/>
                </a:lnTo>
                <a:lnTo>
                  <a:pt x="5980" y="2240"/>
                </a:lnTo>
                <a:lnTo>
                  <a:pt x="5982" y="2244"/>
                </a:lnTo>
                <a:lnTo>
                  <a:pt x="5980" y="2242"/>
                </a:lnTo>
                <a:lnTo>
                  <a:pt x="5974" y="2238"/>
                </a:lnTo>
                <a:lnTo>
                  <a:pt x="5970" y="2238"/>
                </a:lnTo>
                <a:lnTo>
                  <a:pt x="5966" y="2240"/>
                </a:lnTo>
                <a:lnTo>
                  <a:pt x="5960" y="2242"/>
                </a:lnTo>
                <a:lnTo>
                  <a:pt x="5956" y="2240"/>
                </a:lnTo>
                <a:lnTo>
                  <a:pt x="5954" y="2240"/>
                </a:lnTo>
                <a:lnTo>
                  <a:pt x="5950" y="2240"/>
                </a:lnTo>
                <a:lnTo>
                  <a:pt x="5948" y="2242"/>
                </a:lnTo>
                <a:lnTo>
                  <a:pt x="5944" y="2244"/>
                </a:lnTo>
                <a:lnTo>
                  <a:pt x="5940" y="2246"/>
                </a:lnTo>
                <a:lnTo>
                  <a:pt x="5936" y="2250"/>
                </a:lnTo>
                <a:lnTo>
                  <a:pt x="5930" y="2258"/>
                </a:lnTo>
                <a:lnTo>
                  <a:pt x="5924" y="2260"/>
                </a:lnTo>
                <a:lnTo>
                  <a:pt x="5920" y="2264"/>
                </a:lnTo>
                <a:lnTo>
                  <a:pt x="5916" y="2268"/>
                </a:lnTo>
                <a:lnTo>
                  <a:pt x="5914" y="2274"/>
                </a:lnTo>
                <a:lnTo>
                  <a:pt x="5916" y="2274"/>
                </a:lnTo>
                <a:lnTo>
                  <a:pt x="5918" y="2272"/>
                </a:lnTo>
                <a:lnTo>
                  <a:pt x="5922" y="2272"/>
                </a:lnTo>
                <a:lnTo>
                  <a:pt x="5924" y="2272"/>
                </a:lnTo>
                <a:lnTo>
                  <a:pt x="5928" y="2270"/>
                </a:lnTo>
                <a:lnTo>
                  <a:pt x="5936" y="2266"/>
                </a:lnTo>
                <a:lnTo>
                  <a:pt x="5942" y="2264"/>
                </a:lnTo>
                <a:lnTo>
                  <a:pt x="5942" y="2266"/>
                </a:lnTo>
                <a:lnTo>
                  <a:pt x="5940" y="2270"/>
                </a:lnTo>
                <a:lnTo>
                  <a:pt x="5942" y="2272"/>
                </a:lnTo>
                <a:lnTo>
                  <a:pt x="5944" y="2274"/>
                </a:lnTo>
                <a:lnTo>
                  <a:pt x="5942" y="2278"/>
                </a:lnTo>
                <a:lnTo>
                  <a:pt x="5942" y="2282"/>
                </a:lnTo>
                <a:lnTo>
                  <a:pt x="5942" y="2284"/>
                </a:lnTo>
                <a:lnTo>
                  <a:pt x="5942" y="2290"/>
                </a:lnTo>
                <a:lnTo>
                  <a:pt x="5942" y="2294"/>
                </a:lnTo>
                <a:lnTo>
                  <a:pt x="5940" y="2298"/>
                </a:lnTo>
                <a:lnTo>
                  <a:pt x="5936" y="2304"/>
                </a:lnTo>
                <a:lnTo>
                  <a:pt x="5930" y="2308"/>
                </a:lnTo>
                <a:lnTo>
                  <a:pt x="5916" y="2314"/>
                </a:lnTo>
                <a:lnTo>
                  <a:pt x="5908" y="2316"/>
                </a:lnTo>
                <a:lnTo>
                  <a:pt x="5902" y="2318"/>
                </a:lnTo>
                <a:lnTo>
                  <a:pt x="5896" y="2322"/>
                </a:lnTo>
                <a:lnTo>
                  <a:pt x="5894" y="2326"/>
                </a:lnTo>
                <a:lnTo>
                  <a:pt x="5894" y="2328"/>
                </a:lnTo>
                <a:lnTo>
                  <a:pt x="5896" y="2328"/>
                </a:lnTo>
                <a:lnTo>
                  <a:pt x="5900" y="2330"/>
                </a:lnTo>
                <a:lnTo>
                  <a:pt x="5900" y="2332"/>
                </a:lnTo>
                <a:lnTo>
                  <a:pt x="5898" y="2334"/>
                </a:lnTo>
                <a:lnTo>
                  <a:pt x="5898" y="2338"/>
                </a:lnTo>
                <a:lnTo>
                  <a:pt x="5902" y="2342"/>
                </a:lnTo>
                <a:lnTo>
                  <a:pt x="5908" y="2342"/>
                </a:lnTo>
                <a:lnTo>
                  <a:pt x="5916" y="2338"/>
                </a:lnTo>
                <a:lnTo>
                  <a:pt x="5924" y="2336"/>
                </a:lnTo>
                <a:lnTo>
                  <a:pt x="5930" y="2336"/>
                </a:lnTo>
                <a:lnTo>
                  <a:pt x="5934" y="2338"/>
                </a:lnTo>
                <a:lnTo>
                  <a:pt x="5934" y="2344"/>
                </a:lnTo>
                <a:lnTo>
                  <a:pt x="5934" y="2346"/>
                </a:lnTo>
                <a:lnTo>
                  <a:pt x="5934" y="2348"/>
                </a:lnTo>
                <a:lnTo>
                  <a:pt x="5940" y="2346"/>
                </a:lnTo>
                <a:lnTo>
                  <a:pt x="5944" y="2346"/>
                </a:lnTo>
                <a:lnTo>
                  <a:pt x="5948" y="2346"/>
                </a:lnTo>
                <a:lnTo>
                  <a:pt x="5954" y="2348"/>
                </a:lnTo>
                <a:lnTo>
                  <a:pt x="5960" y="2352"/>
                </a:lnTo>
                <a:lnTo>
                  <a:pt x="5964" y="2356"/>
                </a:lnTo>
                <a:lnTo>
                  <a:pt x="5968" y="2358"/>
                </a:lnTo>
                <a:lnTo>
                  <a:pt x="5972" y="2356"/>
                </a:lnTo>
                <a:lnTo>
                  <a:pt x="5976" y="2354"/>
                </a:lnTo>
                <a:lnTo>
                  <a:pt x="5982" y="2348"/>
                </a:lnTo>
                <a:lnTo>
                  <a:pt x="5986" y="2346"/>
                </a:lnTo>
                <a:lnTo>
                  <a:pt x="5990" y="2346"/>
                </a:lnTo>
                <a:lnTo>
                  <a:pt x="5994" y="2344"/>
                </a:lnTo>
                <a:lnTo>
                  <a:pt x="5998" y="2342"/>
                </a:lnTo>
                <a:lnTo>
                  <a:pt x="6004" y="2338"/>
                </a:lnTo>
                <a:lnTo>
                  <a:pt x="6012" y="2334"/>
                </a:lnTo>
                <a:lnTo>
                  <a:pt x="6006" y="2338"/>
                </a:lnTo>
                <a:lnTo>
                  <a:pt x="6004" y="2344"/>
                </a:lnTo>
                <a:lnTo>
                  <a:pt x="5996" y="2350"/>
                </a:lnTo>
                <a:lnTo>
                  <a:pt x="5990" y="2354"/>
                </a:lnTo>
                <a:lnTo>
                  <a:pt x="5988" y="2362"/>
                </a:lnTo>
                <a:lnTo>
                  <a:pt x="5986" y="2366"/>
                </a:lnTo>
                <a:lnTo>
                  <a:pt x="5978" y="2368"/>
                </a:lnTo>
                <a:lnTo>
                  <a:pt x="5970" y="2368"/>
                </a:lnTo>
                <a:lnTo>
                  <a:pt x="5964" y="2366"/>
                </a:lnTo>
                <a:lnTo>
                  <a:pt x="5958" y="2366"/>
                </a:lnTo>
                <a:lnTo>
                  <a:pt x="5946" y="2364"/>
                </a:lnTo>
                <a:lnTo>
                  <a:pt x="5940" y="2366"/>
                </a:lnTo>
                <a:lnTo>
                  <a:pt x="5936" y="2366"/>
                </a:lnTo>
                <a:lnTo>
                  <a:pt x="5936" y="2368"/>
                </a:lnTo>
                <a:lnTo>
                  <a:pt x="5936" y="2370"/>
                </a:lnTo>
                <a:lnTo>
                  <a:pt x="5936" y="2374"/>
                </a:lnTo>
                <a:lnTo>
                  <a:pt x="5934" y="2376"/>
                </a:lnTo>
                <a:lnTo>
                  <a:pt x="5930" y="2378"/>
                </a:lnTo>
                <a:lnTo>
                  <a:pt x="5926" y="2378"/>
                </a:lnTo>
                <a:lnTo>
                  <a:pt x="5924" y="2380"/>
                </a:lnTo>
                <a:lnTo>
                  <a:pt x="5922" y="2384"/>
                </a:lnTo>
                <a:lnTo>
                  <a:pt x="5922" y="2388"/>
                </a:lnTo>
                <a:lnTo>
                  <a:pt x="5922" y="2390"/>
                </a:lnTo>
                <a:lnTo>
                  <a:pt x="5920" y="2392"/>
                </a:lnTo>
                <a:lnTo>
                  <a:pt x="5916" y="2396"/>
                </a:lnTo>
                <a:lnTo>
                  <a:pt x="5916" y="2398"/>
                </a:lnTo>
                <a:lnTo>
                  <a:pt x="5914" y="2402"/>
                </a:lnTo>
                <a:lnTo>
                  <a:pt x="5910" y="2404"/>
                </a:lnTo>
                <a:lnTo>
                  <a:pt x="5904" y="2410"/>
                </a:lnTo>
                <a:lnTo>
                  <a:pt x="5900" y="2416"/>
                </a:lnTo>
                <a:lnTo>
                  <a:pt x="5894" y="2422"/>
                </a:lnTo>
                <a:lnTo>
                  <a:pt x="5890" y="2424"/>
                </a:lnTo>
                <a:lnTo>
                  <a:pt x="5886" y="2424"/>
                </a:lnTo>
                <a:lnTo>
                  <a:pt x="5882" y="2424"/>
                </a:lnTo>
                <a:lnTo>
                  <a:pt x="5878" y="2426"/>
                </a:lnTo>
                <a:lnTo>
                  <a:pt x="5876" y="2428"/>
                </a:lnTo>
                <a:lnTo>
                  <a:pt x="5876" y="2432"/>
                </a:lnTo>
                <a:lnTo>
                  <a:pt x="5876" y="2436"/>
                </a:lnTo>
                <a:lnTo>
                  <a:pt x="5878" y="2436"/>
                </a:lnTo>
                <a:lnTo>
                  <a:pt x="5882" y="2434"/>
                </a:lnTo>
                <a:lnTo>
                  <a:pt x="5884" y="2434"/>
                </a:lnTo>
                <a:lnTo>
                  <a:pt x="5886" y="2434"/>
                </a:lnTo>
                <a:lnTo>
                  <a:pt x="5890" y="2436"/>
                </a:lnTo>
                <a:lnTo>
                  <a:pt x="5894" y="2440"/>
                </a:lnTo>
                <a:lnTo>
                  <a:pt x="5896" y="2440"/>
                </a:lnTo>
                <a:lnTo>
                  <a:pt x="5898" y="2440"/>
                </a:lnTo>
                <a:lnTo>
                  <a:pt x="5900" y="2438"/>
                </a:lnTo>
                <a:lnTo>
                  <a:pt x="5902" y="2434"/>
                </a:lnTo>
                <a:lnTo>
                  <a:pt x="5902" y="2432"/>
                </a:lnTo>
                <a:lnTo>
                  <a:pt x="5906" y="2430"/>
                </a:lnTo>
                <a:lnTo>
                  <a:pt x="5912" y="2426"/>
                </a:lnTo>
                <a:lnTo>
                  <a:pt x="5914" y="2424"/>
                </a:lnTo>
                <a:lnTo>
                  <a:pt x="5918" y="2420"/>
                </a:lnTo>
                <a:lnTo>
                  <a:pt x="5928" y="2418"/>
                </a:lnTo>
                <a:lnTo>
                  <a:pt x="5936" y="2416"/>
                </a:lnTo>
                <a:lnTo>
                  <a:pt x="5942" y="2418"/>
                </a:lnTo>
                <a:lnTo>
                  <a:pt x="5954" y="2426"/>
                </a:lnTo>
                <a:lnTo>
                  <a:pt x="5958" y="2426"/>
                </a:lnTo>
                <a:lnTo>
                  <a:pt x="5962" y="2424"/>
                </a:lnTo>
                <a:lnTo>
                  <a:pt x="5964" y="2416"/>
                </a:lnTo>
                <a:lnTo>
                  <a:pt x="5966" y="2406"/>
                </a:lnTo>
                <a:lnTo>
                  <a:pt x="5968" y="2402"/>
                </a:lnTo>
                <a:lnTo>
                  <a:pt x="5970" y="2402"/>
                </a:lnTo>
                <a:lnTo>
                  <a:pt x="5972" y="2402"/>
                </a:lnTo>
                <a:lnTo>
                  <a:pt x="5976" y="2402"/>
                </a:lnTo>
                <a:lnTo>
                  <a:pt x="5982" y="2398"/>
                </a:lnTo>
                <a:lnTo>
                  <a:pt x="5986" y="2396"/>
                </a:lnTo>
                <a:lnTo>
                  <a:pt x="5992" y="2396"/>
                </a:lnTo>
                <a:lnTo>
                  <a:pt x="5996" y="2396"/>
                </a:lnTo>
                <a:lnTo>
                  <a:pt x="6000" y="2400"/>
                </a:lnTo>
                <a:lnTo>
                  <a:pt x="6006" y="2406"/>
                </a:lnTo>
                <a:lnTo>
                  <a:pt x="6008" y="2406"/>
                </a:lnTo>
                <a:lnTo>
                  <a:pt x="6010" y="2406"/>
                </a:lnTo>
                <a:lnTo>
                  <a:pt x="6012" y="2404"/>
                </a:lnTo>
                <a:lnTo>
                  <a:pt x="6014" y="2402"/>
                </a:lnTo>
                <a:lnTo>
                  <a:pt x="6020" y="2404"/>
                </a:lnTo>
                <a:lnTo>
                  <a:pt x="6026" y="2404"/>
                </a:lnTo>
                <a:lnTo>
                  <a:pt x="6028" y="2402"/>
                </a:lnTo>
                <a:lnTo>
                  <a:pt x="6030" y="2398"/>
                </a:lnTo>
                <a:lnTo>
                  <a:pt x="6040" y="2396"/>
                </a:lnTo>
                <a:lnTo>
                  <a:pt x="6050" y="2394"/>
                </a:lnTo>
                <a:lnTo>
                  <a:pt x="6052" y="2390"/>
                </a:lnTo>
                <a:lnTo>
                  <a:pt x="6054" y="2388"/>
                </a:lnTo>
                <a:lnTo>
                  <a:pt x="6058" y="2390"/>
                </a:lnTo>
                <a:lnTo>
                  <a:pt x="6064" y="2394"/>
                </a:lnTo>
                <a:lnTo>
                  <a:pt x="6066" y="2392"/>
                </a:lnTo>
                <a:lnTo>
                  <a:pt x="6068" y="2392"/>
                </a:lnTo>
                <a:lnTo>
                  <a:pt x="6070" y="2394"/>
                </a:lnTo>
                <a:lnTo>
                  <a:pt x="6072" y="2394"/>
                </a:lnTo>
                <a:lnTo>
                  <a:pt x="6076" y="2394"/>
                </a:lnTo>
                <a:lnTo>
                  <a:pt x="6084" y="2392"/>
                </a:lnTo>
                <a:lnTo>
                  <a:pt x="6094" y="2390"/>
                </a:lnTo>
                <a:lnTo>
                  <a:pt x="6100" y="2390"/>
                </a:lnTo>
                <a:lnTo>
                  <a:pt x="6106" y="2392"/>
                </a:lnTo>
                <a:lnTo>
                  <a:pt x="6112" y="2394"/>
                </a:lnTo>
                <a:lnTo>
                  <a:pt x="6116" y="2394"/>
                </a:lnTo>
                <a:lnTo>
                  <a:pt x="6124" y="2392"/>
                </a:lnTo>
                <a:lnTo>
                  <a:pt x="6132" y="2388"/>
                </a:lnTo>
                <a:lnTo>
                  <a:pt x="6140" y="2386"/>
                </a:lnTo>
                <a:lnTo>
                  <a:pt x="6144" y="2384"/>
                </a:lnTo>
                <a:lnTo>
                  <a:pt x="6146" y="2382"/>
                </a:lnTo>
                <a:lnTo>
                  <a:pt x="6148" y="2378"/>
                </a:lnTo>
                <a:lnTo>
                  <a:pt x="6154" y="2374"/>
                </a:lnTo>
                <a:lnTo>
                  <a:pt x="6162" y="2370"/>
                </a:lnTo>
                <a:lnTo>
                  <a:pt x="6164" y="2366"/>
                </a:lnTo>
                <a:lnTo>
                  <a:pt x="6164" y="2362"/>
                </a:lnTo>
                <a:lnTo>
                  <a:pt x="6164" y="2358"/>
                </a:lnTo>
                <a:lnTo>
                  <a:pt x="6164" y="2356"/>
                </a:lnTo>
                <a:lnTo>
                  <a:pt x="6164" y="2354"/>
                </a:lnTo>
                <a:lnTo>
                  <a:pt x="6156" y="2356"/>
                </a:lnTo>
                <a:lnTo>
                  <a:pt x="6148" y="2358"/>
                </a:lnTo>
                <a:lnTo>
                  <a:pt x="6140" y="2358"/>
                </a:lnTo>
                <a:lnTo>
                  <a:pt x="6134" y="2356"/>
                </a:lnTo>
                <a:lnTo>
                  <a:pt x="6134" y="2354"/>
                </a:lnTo>
                <a:lnTo>
                  <a:pt x="6130" y="2350"/>
                </a:lnTo>
                <a:lnTo>
                  <a:pt x="6128" y="2350"/>
                </a:lnTo>
                <a:lnTo>
                  <a:pt x="6128" y="2348"/>
                </a:lnTo>
                <a:lnTo>
                  <a:pt x="6132" y="2348"/>
                </a:lnTo>
                <a:lnTo>
                  <a:pt x="6140" y="2346"/>
                </a:lnTo>
                <a:lnTo>
                  <a:pt x="6142" y="2346"/>
                </a:lnTo>
                <a:lnTo>
                  <a:pt x="6144" y="2344"/>
                </a:lnTo>
                <a:lnTo>
                  <a:pt x="6146" y="2338"/>
                </a:lnTo>
                <a:lnTo>
                  <a:pt x="6144" y="2336"/>
                </a:lnTo>
                <a:lnTo>
                  <a:pt x="6142" y="2336"/>
                </a:lnTo>
                <a:lnTo>
                  <a:pt x="6142" y="2334"/>
                </a:lnTo>
                <a:lnTo>
                  <a:pt x="6146" y="2332"/>
                </a:lnTo>
                <a:lnTo>
                  <a:pt x="6148" y="2332"/>
                </a:lnTo>
                <a:lnTo>
                  <a:pt x="6156" y="2332"/>
                </a:lnTo>
                <a:lnTo>
                  <a:pt x="6160" y="2330"/>
                </a:lnTo>
                <a:lnTo>
                  <a:pt x="6162" y="2330"/>
                </a:lnTo>
                <a:lnTo>
                  <a:pt x="6160" y="2328"/>
                </a:lnTo>
                <a:lnTo>
                  <a:pt x="6158" y="2326"/>
                </a:lnTo>
                <a:lnTo>
                  <a:pt x="6160" y="2324"/>
                </a:lnTo>
                <a:lnTo>
                  <a:pt x="6166" y="2318"/>
                </a:lnTo>
                <a:lnTo>
                  <a:pt x="6170" y="2314"/>
                </a:lnTo>
                <a:lnTo>
                  <a:pt x="6174" y="2308"/>
                </a:lnTo>
                <a:lnTo>
                  <a:pt x="6178" y="2300"/>
                </a:lnTo>
                <a:lnTo>
                  <a:pt x="6178" y="2288"/>
                </a:lnTo>
                <a:close/>
                <a:moveTo>
                  <a:pt x="5916" y="2196"/>
                </a:moveTo>
                <a:lnTo>
                  <a:pt x="5916" y="2196"/>
                </a:lnTo>
                <a:lnTo>
                  <a:pt x="5920" y="2196"/>
                </a:lnTo>
                <a:lnTo>
                  <a:pt x="5924" y="2194"/>
                </a:lnTo>
                <a:lnTo>
                  <a:pt x="5930" y="2188"/>
                </a:lnTo>
                <a:lnTo>
                  <a:pt x="5932" y="2180"/>
                </a:lnTo>
                <a:lnTo>
                  <a:pt x="5932" y="2176"/>
                </a:lnTo>
                <a:lnTo>
                  <a:pt x="5928" y="2172"/>
                </a:lnTo>
                <a:lnTo>
                  <a:pt x="5924" y="2176"/>
                </a:lnTo>
                <a:lnTo>
                  <a:pt x="5918" y="2182"/>
                </a:lnTo>
                <a:lnTo>
                  <a:pt x="5914" y="2190"/>
                </a:lnTo>
                <a:lnTo>
                  <a:pt x="5914" y="2194"/>
                </a:lnTo>
                <a:lnTo>
                  <a:pt x="5916" y="2196"/>
                </a:lnTo>
                <a:close/>
                <a:moveTo>
                  <a:pt x="5922" y="2238"/>
                </a:moveTo>
                <a:lnTo>
                  <a:pt x="5922" y="2238"/>
                </a:lnTo>
                <a:lnTo>
                  <a:pt x="5922" y="2240"/>
                </a:lnTo>
                <a:lnTo>
                  <a:pt x="5922" y="2242"/>
                </a:lnTo>
                <a:lnTo>
                  <a:pt x="5924" y="2246"/>
                </a:lnTo>
                <a:lnTo>
                  <a:pt x="5930" y="2248"/>
                </a:lnTo>
                <a:lnTo>
                  <a:pt x="5934" y="2246"/>
                </a:lnTo>
                <a:lnTo>
                  <a:pt x="5936" y="2244"/>
                </a:lnTo>
                <a:lnTo>
                  <a:pt x="5938" y="2240"/>
                </a:lnTo>
                <a:lnTo>
                  <a:pt x="5938" y="2238"/>
                </a:lnTo>
                <a:lnTo>
                  <a:pt x="5936" y="2234"/>
                </a:lnTo>
                <a:lnTo>
                  <a:pt x="5934" y="2234"/>
                </a:lnTo>
                <a:lnTo>
                  <a:pt x="5932" y="2232"/>
                </a:lnTo>
                <a:lnTo>
                  <a:pt x="5928" y="2232"/>
                </a:lnTo>
                <a:lnTo>
                  <a:pt x="5926" y="2234"/>
                </a:lnTo>
                <a:lnTo>
                  <a:pt x="5922" y="2238"/>
                </a:lnTo>
                <a:close/>
                <a:moveTo>
                  <a:pt x="5892" y="2096"/>
                </a:moveTo>
                <a:lnTo>
                  <a:pt x="5892" y="2096"/>
                </a:lnTo>
                <a:lnTo>
                  <a:pt x="5890" y="2100"/>
                </a:lnTo>
                <a:lnTo>
                  <a:pt x="5890" y="2106"/>
                </a:lnTo>
                <a:lnTo>
                  <a:pt x="5894" y="2108"/>
                </a:lnTo>
                <a:lnTo>
                  <a:pt x="5900" y="2110"/>
                </a:lnTo>
                <a:lnTo>
                  <a:pt x="5902" y="2108"/>
                </a:lnTo>
                <a:lnTo>
                  <a:pt x="5902" y="2106"/>
                </a:lnTo>
                <a:lnTo>
                  <a:pt x="5900" y="2100"/>
                </a:lnTo>
                <a:lnTo>
                  <a:pt x="5896" y="2094"/>
                </a:lnTo>
                <a:lnTo>
                  <a:pt x="5894" y="2094"/>
                </a:lnTo>
                <a:lnTo>
                  <a:pt x="5892" y="2096"/>
                </a:lnTo>
                <a:close/>
                <a:moveTo>
                  <a:pt x="5832" y="1938"/>
                </a:moveTo>
                <a:lnTo>
                  <a:pt x="5832" y="1938"/>
                </a:lnTo>
                <a:lnTo>
                  <a:pt x="5830" y="1938"/>
                </a:lnTo>
                <a:lnTo>
                  <a:pt x="5828" y="1936"/>
                </a:lnTo>
                <a:lnTo>
                  <a:pt x="5826" y="1934"/>
                </a:lnTo>
                <a:lnTo>
                  <a:pt x="5824" y="1934"/>
                </a:lnTo>
                <a:lnTo>
                  <a:pt x="5820" y="1940"/>
                </a:lnTo>
                <a:lnTo>
                  <a:pt x="5820" y="1942"/>
                </a:lnTo>
                <a:lnTo>
                  <a:pt x="5822" y="1946"/>
                </a:lnTo>
                <a:lnTo>
                  <a:pt x="5824" y="1946"/>
                </a:lnTo>
                <a:lnTo>
                  <a:pt x="5824" y="1948"/>
                </a:lnTo>
                <a:lnTo>
                  <a:pt x="5822" y="1950"/>
                </a:lnTo>
                <a:lnTo>
                  <a:pt x="5828" y="1952"/>
                </a:lnTo>
                <a:lnTo>
                  <a:pt x="5830" y="1954"/>
                </a:lnTo>
                <a:lnTo>
                  <a:pt x="5826" y="1956"/>
                </a:lnTo>
                <a:lnTo>
                  <a:pt x="5822" y="1958"/>
                </a:lnTo>
                <a:lnTo>
                  <a:pt x="5820" y="1960"/>
                </a:lnTo>
                <a:lnTo>
                  <a:pt x="5822" y="1964"/>
                </a:lnTo>
                <a:lnTo>
                  <a:pt x="5824" y="1966"/>
                </a:lnTo>
                <a:lnTo>
                  <a:pt x="5826" y="1964"/>
                </a:lnTo>
                <a:lnTo>
                  <a:pt x="5828" y="1962"/>
                </a:lnTo>
                <a:lnTo>
                  <a:pt x="5832" y="1960"/>
                </a:lnTo>
                <a:lnTo>
                  <a:pt x="5834" y="1960"/>
                </a:lnTo>
                <a:lnTo>
                  <a:pt x="5834" y="1958"/>
                </a:lnTo>
                <a:lnTo>
                  <a:pt x="5836" y="1956"/>
                </a:lnTo>
                <a:lnTo>
                  <a:pt x="5838" y="1954"/>
                </a:lnTo>
                <a:lnTo>
                  <a:pt x="5840" y="1952"/>
                </a:lnTo>
                <a:lnTo>
                  <a:pt x="5844" y="1952"/>
                </a:lnTo>
                <a:lnTo>
                  <a:pt x="5846" y="1952"/>
                </a:lnTo>
                <a:lnTo>
                  <a:pt x="5846" y="1950"/>
                </a:lnTo>
                <a:lnTo>
                  <a:pt x="5848" y="1948"/>
                </a:lnTo>
                <a:lnTo>
                  <a:pt x="5850" y="1946"/>
                </a:lnTo>
                <a:lnTo>
                  <a:pt x="5850" y="1944"/>
                </a:lnTo>
                <a:lnTo>
                  <a:pt x="5848" y="1942"/>
                </a:lnTo>
                <a:lnTo>
                  <a:pt x="5848" y="1940"/>
                </a:lnTo>
                <a:lnTo>
                  <a:pt x="5850" y="1940"/>
                </a:lnTo>
                <a:lnTo>
                  <a:pt x="5850" y="1936"/>
                </a:lnTo>
                <a:lnTo>
                  <a:pt x="5852" y="1936"/>
                </a:lnTo>
                <a:lnTo>
                  <a:pt x="5854" y="1936"/>
                </a:lnTo>
                <a:lnTo>
                  <a:pt x="5860" y="1934"/>
                </a:lnTo>
                <a:lnTo>
                  <a:pt x="5860" y="1932"/>
                </a:lnTo>
                <a:lnTo>
                  <a:pt x="5856" y="1932"/>
                </a:lnTo>
                <a:lnTo>
                  <a:pt x="5854" y="1932"/>
                </a:lnTo>
                <a:lnTo>
                  <a:pt x="5852" y="1932"/>
                </a:lnTo>
                <a:lnTo>
                  <a:pt x="5854" y="1930"/>
                </a:lnTo>
                <a:lnTo>
                  <a:pt x="5856" y="1928"/>
                </a:lnTo>
                <a:lnTo>
                  <a:pt x="5858" y="1922"/>
                </a:lnTo>
                <a:lnTo>
                  <a:pt x="5858" y="1918"/>
                </a:lnTo>
                <a:lnTo>
                  <a:pt x="5858" y="1916"/>
                </a:lnTo>
                <a:lnTo>
                  <a:pt x="5854" y="1916"/>
                </a:lnTo>
                <a:lnTo>
                  <a:pt x="5850" y="1918"/>
                </a:lnTo>
                <a:lnTo>
                  <a:pt x="5842" y="1922"/>
                </a:lnTo>
                <a:lnTo>
                  <a:pt x="5834" y="1926"/>
                </a:lnTo>
                <a:lnTo>
                  <a:pt x="5832" y="1928"/>
                </a:lnTo>
                <a:lnTo>
                  <a:pt x="5834" y="1932"/>
                </a:lnTo>
                <a:lnTo>
                  <a:pt x="5834" y="1934"/>
                </a:lnTo>
                <a:lnTo>
                  <a:pt x="5832" y="1938"/>
                </a:lnTo>
                <a:close/>
                <a:moveTo>
                  <a:pt x="5822" y="1974"/>
                </a:moveTo>
                <a:lnTo>
                  <a:pt x="5822" y="1974"/>
                </a:lnTo>
                <a:lnTo>
                  <a:pt x="5824" y="1970"/>
                </a:lnTo>
                <a:lnTo>
                  <a:pt x="5822" y="1968"/>
                </a:lnTo>
                <a:lnTo>
                  <a:pt x="5820" y="1968"/>
                </a:lnTo>
                <a:lnTo>
                  <a:pt x="5818" y="1968"/>
                </a:lnTo>
                <a:lnTo>
                  <a:pt x="5812" y="1968"/>
                </a:lnTo>
                <a:lnTo>
                  <a:pt x="5810" y="1970"/>
                </a:lnTo>
                <a:lnTo>
                  <a:pt x="5806" y="1972"/>
                </a:lnTo>
                <a:lnTo>
                  <a:pt x="5804" y="1972"/>
                </a:lnTo>
                <a:lnTo>
                  <a:pt x="5806" y="1974"/>
                </a:lnTo>
                <a:lnTo>
                  <a:pt x="5812" y="1976"/>
                </a:lnTo>
                <a:lnTo>
                  <a:pt x="5818" y="1978"/>
                </a:lnTo>
                <a:lnTo>
                  <a:pt x="5820" y="1976"/>
                </a:lnTo>
                <a:lnTo>
                  <a:pt x="5822" y="1974"/>
                </a:lnTo>
                <a:close/>
                <a:moveTo>
                  <a:pt x="5864" y="2010"/>
                </a:moveTo>
                <a:lnTo>
                  <a:pt x="5864" y="2010"/>
                </a:lnTo>
                <a:lnTo>
                  <a:pt x="5868" y="2010"/>
                </a:lnTo>
                <a:lnTo>
                  <a:pt x="5872" y="2006"/>
                </a:lnTo>
                <a:lnTo>
                  <a:pt x="5878" y="1996"/>
                </a:lnTo>
                <a:lnTo>
                  <a:pt x="5876" y="1994"/>
                </a:lnTo>
                <a:lnTo>
                  <a:pt x="5874" y="1994"/>
                </a:lnTo>
                <a:lnTo>
                  <a:pt x="5868" y="1994"/>
                </a:lnTo>
                <a:lnTo>
                  <a:pt x="5864" y="1994"/>
                </a:lnTo>
                <a:lnTo>
                  <a:pt x="5862" y="1992"/>
                </a:lnTo>
                <a:lnTo>
                  <a:pt x="5860" y="1988"/>
                </a:lnTo>
                <a:lnTo>
                  <a:pt x="5858" y="1980"/>
                </a:lnTo>
                <a:lnTo>
                  <a:pt x="5856" y="1972"/>
                </a:lnTo>
                <a:lnTo>
                  <a:pt x="5856" y="1968"/>
                </a:lnTo>
                <a:lnTo>
                  <a:pt x="5854" y="1968"/>
                </a:lnTo>
                <a:lnTo>
                  <a:pt x="5852" y="1968"/>
                </a:lnTo>
                <a:lnTo>
                  <a:pt x="5850" y="1968"/>
                </a:lnTo>
                <a:lnTo>
                  <a:pt x="5850" y="1974"/>
                </a:lnTo>
                <a:lnTo>
                  <a:pt x="5850" y="1978"/>
                </a:lnTo>
                <a:lnTo>
                  <a:pt x="5850" y="1982"/>
                </a:lnTo>
                <a:lnTo>
                  <a:pt x="5848" y="1982"/>
                </a:lnTo>
                <a:lnTo>
                  <a:pt x="5844" y="1978"/>
                </a:lnTo>
                <a:lnTo>
                  <a:pt x="5842" y="1974"/>
                </a:lnTo>
                <a:lnTo>
                  <a:pt x="5840" y="1974"/>
                </a:lnTo>
                <a:lnTo>
                  <a:pt x="5838" y="1976"/>
                </a:lnTo>
                <a:lnTo>
                  <a:pt x="5840" y="1978"/>
                </a:lnTo>
                <a:lnTo>
                  <a:pt x="5840" y="1982"/>
                </a:lnTo>
                <a:lnTo>
                  <a:pt x="5838" y="1984"/>
                </a:lnTo>
                <a:lnTo>
                  <a:pt x="5836" y="1984"/>
                </a:lnTo>
                <a:lnTo>
                  <a:pt x="5834" y="1986"/>
                </a:lnTo>
                <a:lnTo>
                  <a:pt x="5838" y="1990"/>
                </a:lnTo>
                <a:lnTo>
                  <a:pt x="5840" y="1990"/>
                </a:lnTo>
                <a:lnTo>
                  <a:pt x="5842" y="1988"/>
                </a:lnTo>
                <a:lnTo>
                  <a:pt x="5846" y="1990"/>
                </a:lnTo>
                <a:lnTo>
                  <a:pt x="5848" y="1992"/>
                </a:lnTo>
                <a:lnTo>
                  <a:pt x="5846" y="1992"/>
                </a:lnTo>
                <a:lnTo>
                  <a:pt x="5846" y="1994"/>
                </a:lnTo>
                <a:lnTo>
                  <a:pt x="5850" y="1998"/>
                </a:lnTo>
                <a:lnTo>
                  <a:pt x="5852" y="2002"/>
                </a:lnTo>
                <a:lnTo>
                  <a:pt x="5856" y="2002"/>
                </a:lnTo>
                <a:lnTo>
                  <a:pt x="5858" y="2000"/>
                </a:lnTo>
                <a:lnTo>
                  <a:pt x="5864" y="2000"/>
                </a:lnTo>
                <a:lnTo>
                  <a:pt x="5866" y="2000"/>
                </a:lnTo>
                <a:lnTo>
                  <a:pt x="5866" y="2002"/>
                </a:lnTo>
                <a:lnTo>
                  <a:pt x="5866" y="2004"/>
                </a:lnTo>
                <a:lnTo>
                  <a:pt x="5864" y="2008"/>
                </a:lnTo>
                <a:lnTo>
                  <a:pt x="5864" y="2010"/>
                </a:lnTo>
                <a:close/>
                <a:moveTo>
                  <a:pt x="5868" y="2042"/>
                </a:moveTo>
                <a:lnTo>
                  <a:pt x="5868" y="2042"/>
                </a:lnTo>
                <a:lnTo>
                  <a:pt x="5862" y="2040"/>
                </a:lnTo>
                <a:lnTo>
                  <a:pt x="5860" y="2036"/>
                </a:lnTo>
                <a:lnTo>
                  <a:pt x="5858" y="2034"/>
                </a:lnTo>
                <a:lnTo>
                  <a:pt x="5854" y="2036"/>
                </a:lnTo>
                <a:lnTo>
                  <a:pt x="5852" y="2040"/>
                </a:lnTo>
                <a:lnTo>
                  <a:pt x="5852" y="2042"/>
                </a:lnTo>
                <a:lnTo>
                  <a:pt x="5858" y="2046"/>
                </a:lnTo>
                <a:lnTo>
                  <a:pt x="5860" y="2046"/>
                </a:lnTo>
                <a:lnTo>
                  <a:pt x="5860" y="2048"/>
                </a:lnTo>
                <a:lnTo>
                  <a:pt x="5858" y="2050"/>
                </a:lnTo>
                <a:lnTo>
                  <a:pt x="5858" y="2052"/>
                </a:lnTo>
                <a:lnTo>
                  <a:pt x="5856" y="2054"/>
                </a:lnTo>
                <a:lnTo>
                  <a:pt x="5854" y="2054"/>
                </a:lnTo>
                <a:lnTo>
                  <a:pt x="5852" y="2054"/>
                </a:lnTo>
                <a:lnTo>
                  <a:pt x="5850" y="2058"/>
                </a:lnTo>
                <a:lnTo>
                  <a:pt x="5852" y="2058"/>
                </a:lnTo>
                <a:lnTo>
                  <a:pt x="5852" y="2060"/>
                </a:lnTo>
                <a:lnTo>
                  <a:pt x="5858" y="2058"/>
                </a:lnTo>
                <a:lnTo>
                  <a:pt x="5874" y="2054"/>
                </a:lnTo>
                <a:lnTo>
                  <a:pt x="5878" y="2052"/>
                </a:lnTo>
                <a:lnTo>
                  <a:pt x="5878" y="2048"/>
                </a:lnTo>
                <a:lnTo>
                  <a:pt x="5874" y="2044"/>
                </a:lnTo>
                <a:lnTo>
                  <a:pt x="5868" y="2042"/>
                </a:lnTo>
                <a:close/>
                <a:moveTo>
                  <a:pt x="5852" y="2100"/>
                </a:moveTo>
                <a:lnTo>
                  <a:pt x="5852" y="2100"/>
                </a:lnTo>
                <a:lnTo>
                  <a:pt x="5854" y="2102"/>
                </a:lnTo>
                <a:lnTo>
                  <a:pt x="5860" y="2096"/>
                </a:lnTo>
                <a:lnTo>
                  <a:pt x="5864" y="2094"/>
                </a:lnTo>
                <a:lnTo>
                  <a:pt x="5862" y="2090"/>
                </a:lnTo>
                <a:lnTo>
                  <a:pt x="5862" y="2086"/>
                </a:lnTo>
                <a:lnTo>
                  <a:pt x="5860" y="2080"/>
                </a:lnTo>
                <a:lnTo>
                  <a:pt x="5858" y="2078"/>
                </a:lnTo>
                <a:lnTo>
                  <a:pt x="5856" y="2080"/>
                </a:lnTo>
                <a:lnTo>
                  <a:pt x="5854" y="2084"/>
                </a:lnTo>
                <a:lnTo>
                  <a:pt x="5852" y="2084"/>
                </a:lnTo>
                <a:lnTo>
                  <a:pt x="5852" y="2082"/>
                </a:lnTo>
                <a:lnTo>
                  <a:pt x="5850" y="2082"/>
                </a:lnTo>
                <a:lnTo>
                  <a:pt x="5846" y="2086"/>
                </a:lnTo>
                <a:lnTo>
                  <a:pt x="5842" y="2090"/>
                </a:lnTo>
                <a:lnTo>
                  <a:pt x="5842" y="2092"/>
                </a:lnTo>
                <a:lnTo>
                  <a:pt x="5844" y="2094"/>
                </a:lnTo>
                <a:lnTo>
                  <a:pt x="5848" y="2094"/>
                </a:lnTo>
                <a:lnTo>
                  <a:pt x="5850" y="2092"/>
                </a:lnTo>
                <a:lnTo>
                  <a:pt x="5852" y="2090"/>
                </a:lnTo>
                <a:lnTo>
                  <a:pt x="5854" y="2092"/>
                </a:lnTo>
                <a:lnTo>
                  <a:pt x="5854" y="2096"/>
                </a:lnTo>
                <a:lnTo>
                  <a:pt x="5852" y="2098"/>
                </a:lnTo>
                <a:lnTo>
                  <a:pt x="5852" y="2100"/>
                </a:lnTo>
                <a:close/>
                <a:moveTo>
                  <a:pt x="5974" y="1886"/>
                </a:moveTo>
                <a:lnTo>
                  <a:pt x="5974" y="1886"/>
                </a:lnTo>
                <a:lnTo>
                  <a:pt x="5978" y="1888"/>
                </a:lnTo>
                <a:lnTo>
                  <a:pt x="5982" y="1888"/>
                </a:lnTo>
                <a:lnTo>
                  <a:pt x="5986" y="1888"/>
                </a:lnTo>
                <a:lnTo>
                  <a:pt x="5988" y="1890"/>
                </a:lnTo>
                <a:lnTo>
                  <a:pt x="5992" y="1892"/>
                </a:lnTo>
                <a:lnTo>
                  <a:pt x="5994" y="1890"/>
                </a:lnTo>
                <a:lnTo>
                  <a:pt x="5996" y="1888"/>
                </a:lnTo>
                <a:lnTo>
                  <a:pt x="5996" y="1886"/>
                </a:lnTo>
                <a:lnTo>
                  <a:pt x="5994" y="1886"/>
                </a:lnTo>
                <a:lnTo>
                  <a:pt x="5994" y="1888"/>
                </a:lnTo>
                <a:lnTo>
                  <a:pt x="5992" y="1886"/>
                </a:lnTo>
                <a:lnTo>
                  <a:pt x="5990" y="1884"/>
                </a:lnTo>
                <a:lnTo>
                  <a:pt x="5986" y="1884"/>
                </a:lnTo>
                <a:lnTo>
                  <a:pt x="5984" y="1884"/>
                </a:lnTo>
                <a:lnTo>
                  <a:pt x="5984" y="1882"/>
                </a:lnTo>
                <a:lnTo>
                  <a:pt x="5986" y="1878"/>
                </a:lnTo>
                <a:lnTo>
                  <a:pt x="5986" y="1876"/>
                </a:lnTo>
                <a:lnTo>
                  <a:pt x="5980" y="1874"/>
                </a:lnTo>
                <a:lnTo>
                  <a:pt x="5976" y="1874"/>
                </a:lnTo>
                <a:lnTo>
                  <a:pt x="5974" y="1878"/>
                </a:lnTo>
                <a:lnTo>
                  <a:pt x="5974" y="1882"/>
                </a:lnTo>
                <a:lnTo>
                  <a:pt x="5974" y="1886"/>
                </a:lnTo>
                <a:close/>
                <a:moveTo>
                  <a:pt x="11016" y="3794"/>
                </a:moveTo>
                <a:lnTo>
                  <a:pt x="11016" y="3794"/>
                </a:lnTo>
                <a:lnTo>
                  <a:pt x="11010" y="3790"/>
                </a:lnTo>
                <a:lnTo>
                  <a:pt x="11006" y="3788"/>
                </a:lnTo>
                <a:lnTo>
                  <a:pt x="11004" y="3788"/>
                </a:lnTo>
                <a:lnTo>
                  <a:pt x="11002" y="3790"/>
                </a:lnTo>
                <a:lnTo>
                  <a:pt x="10998" y="3794"/>
                </a:lnTo>
                <a:lnTo>
                  <a:pt x="10994" y="3798"/>
                </a:lnTo>
                <a:lnTo>
                  <a:pt x="10988" y="3800"/>
                </a:lnTo>
                <a:lnTo>
                  <a:pt x="10980" y="3808"/>
                </a:lnTo>
                <a:lnTo>
                  <a:pt x="10960" y="3844"/>
                </a:lnTo>
                <a:lnTo>
                  <a:pt x="10952" y="3862"/>
                </a:lnTo>
                <a:lnTo>
                  <a:pt x="10948" y="3876"/>
                </a:lnTo>
                <a:lnTo>
                  <a:pt x="10948" y="3892"/>
                </a:lnTo>
                <a:lnTo>
                  <a:pt x="10950" y="3910"/>
                </a:lnTo>
                <a:lnTo>
                  <a:pt x="10954" y="3924"/>
                </a:lnTo>
                <a:lnTo>
                  <a:pt x="10958" y="3930"/>
                </a:lnTo>
                <a:lnTo>
                  <a:pt x="10962" y="3934"/>
                </a:lnTo>
                <a:lnTo>
                  <a:pt x="10966" y="3940"/>
                </a:lnTo>
                <a:lnTo>
                  <a:pt x="10970" y="3952"/>
                </a:lnTo>
                <a:lnTo>
                  <a:pt x="10974" y="3960"/>
                </a:lnTo>
                <a:lnTo>
                  <a:pt x="10976" y="3962"/>
                </a:lnTo>
                <a:lnTo>
                  <a:pt x="10978" y="3960"/>
                </a:lnTo>
                <a:lnTo>
                  <a:pt x="10978" y="3956"/>
                </a:lnTo>
                <a:lnTo>
                  <a:pt x="10980" y="3946"/>
                </a:lnTo>
                <a:lnTo>
                  <a:pt x="10980" y="3936"/>
                </a:lnTo>
                <a:lnTo>
                  <a:pt x="10982" y="3930"/>
                </a:lnTo>
                <a:lnTo>
                  <a:pt x="10984" y="3926"/>
                </a:lnTo>
                <a:lnTo>
                  <a:pt x="10988" y="3922"/>
                </a:lnTo>
                <a:lnTo>
                  <a:pt x="10990" y="3918"/>
                </a:lnTo>
                <a:lnTo>
                  <a:pt x="10994" y="3912"/>
                </a:lnTo>
                <a:lnTo>
                  <a:pt x="10998" y="3902"/>
                </a:lnTo>
                <a:lnTo>
                  <a:pt x="11002" y="3888"/>
                </a:lnTo>
                <a:lnTo>
                  <a:pt x="11008" y="3862"/>
                </a:lnTo>
                <a:lnTo>
                  <a:pt x="11014" y="3844"/>
                </a:lnTo>
                <a:lnTo>
                  <a:pt x="11018" y="3832"/>
                </a:lnTo>
                <a:lnTo>
                  <a:pt x="11018" y="3826"/>
                </a:lnTo>
                <a:lnTo>
                  <a:pt x="11018" y="3822"/>
                </a:lnTo>
                <a:lnTo>
                  <a:pt x="11016" y="3818"/>
                </a:lnTo>
                <a:lnTo>
                  <a:pt x="11016" y="3814"/>
                </a:lnTo>
                <a:lnTo>
                  <a:pt x="11020" y="3808"/>
                </a:lnTo>
                <a:lnTo>
                  <a:pt x="11020" y="3806"/>
                </a:lnTo>
                <a:lnTo>
                  <a:pt x="11020" y="3804"/>
                </a:lnTo>
                <a:lnTo>
                  <a:pt x="11020" y="3800"/>
                </a:lnTo>
                <a:lnTo>
                  <a:pt x="11016" y="3794"/>
                </a:lnTo>
                <a:close/>
                <a:moveTo>
                  <a:pt x="10494" y="4138"/>
                </a:moveTo>
                <a:lnTo>
                  <a:pt x="10494" y="4138"/>
                </a:lnTo>
                <a:lnTo>
                  <a:pt x="10504" y="4142"/>
                </a:lnTo>
                <a:lnTo>
                  <a:pt x="10510" y="4142"/>
                </a:lnTo>
                <a:lnTo>
                  <a:pt x="10512" y="4142"/>
                </a:lnTo>
                <a:lnTo>
                  <a:pt x="10514" y="4144"/>
                </a:lnTo>
                <a:lnTo>
                  <a:pt x="10518" y="4148"/>
                </a:lnTo>
                <a:lnTo>
                  <a:pt x="10522" y="4148"/>
                </a:lnTo>
                <a:lnTo>
                  <a:pt x="10526" y="4148"/>
                </a:lnTo>
                <a:lnTo>
                  <a:pt x="10528" y="4142"/>
                </a:lnTo>
                <a:lnTo>
                  <a:pt x="10528" y="4140"/>
                </a:lnTo>
                <a:lnTo>
                  <a:pt x="10530" y="4138"/>
                </a:lnTo>
                <a:lnTo>
                  <a:pt x="10534" y="4138"/>
                </a:lnTo>
                <a:lnTo>
                  <a:pt x="10540" y="4138"/>
                </a:lnTo>
                <a:lnTo>
                  <a:pt x="10542" y="4136"/>
                </a:lnTo>
                <a:lnTo>
                  <a:pt x="10542" y="4132"/>
                </a:lnTo>
                <a:lnTo>
                  <a:pt x="10544" y="4130"/>
                </a:lnTo>
                <a:lnTo>
                  <a:pt x="10546" y="4128"/>
                </a:lnTo>
                <a:lnTo>
                  <a:pt x="10552" y="4124"/>
                </a:lnTo>
                <a:lnTo>
                  <a:pt x="10556" y="4124"/>
                </a:lnTo>
                <a:lnTo>
                  <a:pt x="10558" y="4120"/>
                </a:lnTo>
                <a:lnTo>
                  <a:pt x="10560" y="4116"/>
                </a:lnTo>
                <a:lnTo>
                  <a:pt x="10560" y="4110"/>
                </a:lnTo>
                <a:lnTo>
                  <a:pt x="10562" y="4100"/>
                </a:lnTo>
                <a:lnTo>
                  <a:pt x="10568" y="4090"/>
                </a:lnTo>
                <a:lnTo>
                  <a:pt x="10574" y="4082"/>
                </a:lnTo>
                <a:lnTo>
                  <a:pt x="10578" y="4078"/>
                </a:lnTo>
                <a:lnTo>
                  <a:pt x="10580" y="4074"/>
                </a:lnTo>
                <a:lnTo>
                  <a:pt x="10580" y="4068"/>
                </a:lnTo>
                <a:lnTo>
                  <a:pt x="10578" y="4060"/>
                </a:lnTo>
                <a:lnTo>
                  <a:pt x="10574" y="4058"/>
                </a:lnTo>
                <a:lnTo>
                  <a:pt x="10570" y="4056"/>
                </a:lnTo>
                <a:lnTo>
                  <a:pt x="10568" y="4052"/>
                </a:lnTo>
                <a:lnTo>
                  <a:pt x="10566" y="4052"/>
                </a:lnTo>
                <a:lnTo>
                  <a:pt x="10562" y="4054"/>
                </a:lnTo>
                <a:lnTo>
                  <a:pt x="10558" y="4056"/>
                </a:lnTo>
                <a:lnTo>
                  <a:pt x="10554" y="4056"/>
                </a:lnTo>
                <a:lnTo>
                  <a:pt x="10548" y="4056"/>
                </a:lnTo>
                <a:lnTo>
                  <a:pt x="10542" y="4058"/>
                </a:lnTo>
                <a:lnTo>
                  <a:pt x="10540" y="4060"/>
                </a:lnTo>
                <a:lnTo>
                  <a:pt x="10536" y="4060"/>
                </a:lnTo>
                <a:lnTo>
                  <a:pt x="10530" y="4058"/>
                </a:lnTo>
                <a:lnTo>
                  <a:pt x="10526" y="4058"/>
                </a:lnTo>
                <a:lnTo>
                  <a:pt x="10522" y="4058"/>
                </a:lnTo>
                <a:lnTo>
                  <a:pt x="10520" y="4060"/>
                </a:lnTo>
                <a:lnTo>
                  <a:pt x="10518" y="4064"/>
                </a:lnTo>
                <a:lnTo>
                  <a:pt x="10514" y="4062"/>
                </a:lnTo>
                <a:lnTo>
                  <a:pt x="10512" y="4062"/>
                </a:lnTo>
                <a:lnTo>
                  <a:pt x="10510" y="4062"/>
                </a:lnTo>
                <a:lnTo>
                  <a:pt x="10508" y="4064"/>
                </a:lnTo>
                <a:lnTo>
                  <a:pt x="10504" y="4068"/>
                </a:lnTo>
                <a:lnTo>
                  <a:pt x="10504" y="4070"/>
                </a:lnTo>
                <a:lnTo>
                  <a:pt x="10502" y="4074"/>
                </a:lnTo>
                <a:lnTo>
                  <a:pt x="10496" y="4082"/>
                </a:lnTo>
                <a:lnTo>
                  <a:pt x="10492" y="4084"/>
                </a:lnTo>
                <a:lnTo>
                  <a:pt x="10488" y="4088"/>
                </a:lnTo>
                <a:lnTo>
                  <a:pt x="10484" y="4096"/>
                </a:lnTo>
                <a:lnTo>
                  <a:pt x="10484" y="4108"/>
                </a:lnTo>
                <a:lnTo>
                  <a:pt x="10484" y="4118"/>
                </a:lnTo>
                <a:lnTo>
                  <a:pt x="10486" y="4126"/>
                </a:lnTo>
                <a:lnTo>
                  <a:pt x="10488" y="4132"/>
                </a:lnTo>
                <a:lnTo>
                  <a:pt x="10494" y="4138"/>
                </a:lnTo>
                <a:close/>
                <a:moveTo>
                  <a:pt x="10696" y="3976"/>
                </a:moveTo>
                <a:lnTo>
                  <a:pt x="10696" y="3976"/>
                </a:lnTo>
                <a:lnTo>
                  <a:pt x="10698" y="3978"/>
                </a:lnTo>
                <a:lnTo>
                  <a:pt x="10702" y="3978"/>
                </a:lnTo>
                <a:lnTo>
                  <a:pt x="10706" y="3976"/>
                </a:lnTo>
                <a:lnTo>
                  <a:pt x="10708" y="3974"/>
                </a:lnTo>
                <a:lnTo>
                  <a:pt x="10708" y="3968"/>
                </a:lnTo>
                <a:lnTo>
                  <a:pt x="10706" y="3962"/>
                </a:lnTo>
                <a:lnTo>
                  <a:pt x="10708" y="3958"/>
                </a:lnTo>
                <a:lnTo>
                  <a:pt x="10708" y="3954"/>
                </a:lnTo>
                <a:lnTo>
                  <a:pt x="10708" y="3952"/>
                </a:lnTo>
                <a:lnTo>
                  <a:pt x="10706" y="3950"/>
                </a:lnTo>
                <a:lnTo>
                  <a:pt x="10702" y="3952"/>
                </a:lnTo>
                <a:lnTo>
                  <a:pt x="10702" y="3950"/>
                </a:lnTo>
                <a:lnTo>
                  <a:pt x="10702" y="3948"/>
                </a:lnTo>
                <a:lnTo>
                  <a:pt x="10700" y="3948"/>
                </a:lnTo>
                <a:lnTo>
                  <a:pt x="10698" y="3948"/>
                </a:lnTo>
                <a:lnTo>
                  <a:pt x="10698" y="3952"/>
                </a:lnTo>
                <a:lnTo>
                  <a:pt x="10696" y="3954"/>
                </a:lnTo>
                <a:lnTo>
                  <a:pt x="10694" y="3958"/>
                </a:lnTo>
                <a:lnTo>
                  <a:pt x="10690" y="3960"/>
                </a:lnTo>
                <a:lnTo>
                  <a:pt x="10690" y="3966"/>
                </a:lnTo>
                <a:lnTo>
                  <a:pt x="10690" y="3974"/>
                </a:lnTo>
                <a:lnTo>
                  <a:pt x="10692" y="3974"/>
                </a:lnTo>
                <a:lnTo>
                  <a:pt x="10696" y="3976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lIns="91438" tIns="45719" rIns="91438" bIns="45719"/>
          <a:lstStyle/>
          <a:p>
            <a:endParaRPr lang="en-US" sz="800"/>
          </a:p>
        </p:txBody>
      </p:sp>
      <p:sp>
        <p:nvSpPr>
          <p:cNvPr id="13" name="Rectangle 12">
            <a:extLst>
              <a:ext uri="{FF2B5EF4-FFF2-40B4-BE49-F238E27FC236}">
                <a16:creationId xmlns="" xmlns:a16="http://schemas.microsoft.com/office/drawing/2014/main" id="{72008D15-E050-48D1-B339-E5E2E07EB71A}"/>
              </a:ext>
            </a:extLst>
          </p:cNvPr>
          <p:cNvSpPr/>
          <p:nvPr userDrawn="1"/>
        </p:nvSpPr>
        <p:spPr>
          <a:xfrm>
            <a:off x="0" y="0"/>
            <a:ext cx="6858000" cy="5143500"/>
          </a:xfrm>
          <a:prstGeom prst="rect">
            <a:avLst/>
          </a:prstGeom>
          <a:solidFill>
            <a:schemeClr val="accent5">
              <a:lumMod val="50000"/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endParaRPr lang="en-ID" sz="80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974516-A4B1-5444-8772-2B1143ECAA06}" type="datetime1">
              <a:rPr lang="en-US" smtClean="0"/>
              <a:t>3/4/18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591227-F9EB-4B2B-9432-842143BA1678}" type="slidenum">
              <a:rPr lang="en-US" smtClean="0"/>
              <a:t>‹#›</a:t>
            </a:fld>
            <a:endParaRPr lang="en-US"/>
          </a:p>
        </p:txBody>
      </p:sp>
      <p:sp>
        <p:nvSpPr>
          <p:cNvPr id="2" name="Title 1"/>
          <p:cNvSpPr>
            <a:spLocks noGrp="1"/>
          </p:cNvSpPr>
          <p:nvPr userDrawn="1"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92642335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5960"/>
          <p:cNvSpPr>
            <a:spLocks noChangeAspect="1" noEditPoints="1"/>
          </p:cNvSpPr>
          <p:nvPr userDrawn="1"/>
        </p:nvSpPr>
        <p:spPr bwMode="auto">
          <a:xfrm>
            <a:off x="152402" y="846820"/>
            <a:ext cx="6553198" cy="3783806"/>
          </a:xfrm>
          <a:custGeom>
            <a:avLst/>
            <a:gdLst>
              <a:gd name="T0" fmla="*/ 2147483647 w 13744"/>
              <a:gd name="T1" fmla="*/ 2147483647 h 7946"/>
              <a:gd name="T2" fmla="*/ 2147483647 w 13744"/>
              <a:gd name="T3" fmla="*/ 2147483647 h 7946"/>
              <a:gd name="T4" fmla="*/ 2147483647 w 13744"/>
              <a:gd name="T5" fmla="*/ 2147483647 h 7946"/>
              <a:gd name="T6" fmla="*/ 2147483647 w 13744"/>
              <a:gd name="T7" fmla="*/ 2147483647 h 7946"/>
              <a:gd name="T8" fmla="*/ 2147483647 w 13744"/>
              <a:gd name="T9" fmla="*/ 2147483647 h 7946"/>
              <a:gd name="T10" fmla="*/ 2147483647 w 13744"/>
              <a:gd name="T11" fmla="*/ 2147483647 h 7946"/>
              <a:gd name="T12" fmla="*/ 2147483647 w 13744"/>
              <a:gd name="T13" fmla="*/ 2147483647 h 7946"/>
              <a:gd name="T14" fmla="*/ 2147483647 w 13744"/>
              <a:gd name="T15" fmla="*/ 2147483647 h 7946"/>
              <a:gd name="T16" fmla="*/ 2147483647 w 13744"/>
              <a:gd name="T17" fmla="*/ 2147483647 h 7946"/>
              <a:gd name="T18" fmla="*/ 2147483647 w 13744"/>
              <a:gd name="T19" fmla="*/ 2147483647 h 7946"/>
              <a:gd name="T20" fmla="*/ 2147483647 w 13744"/>
              <a:gd name="T21" fmla="*/ 2147483647 h 7946"/>
              <a:gd name="T22" fmla="*/ 2147483647 w 13744"/>
              <a:gd name="T23" fmla="*/ 2147483647 h 7946"/>
              <a:gd name="T24" fmla="*/ 2147483647 w 13744"/>
              <a:gd name="T25" fmla="*/ 2147483647 h 7946"/>
              <a:gd name="T26" fmla="*/ 2147483647 w 13744"/>
              <a:gd name="T27" fmla="*/ 2147483647 h 7946"/>
              <a:gd name="T28" fmla="*/ 2147483647 w 13744"/>
              <a:gd name="T29" fmla="*/ 2147483647 h 7946"/>
              <a:gd name="T30" fmla="*/ 2147483647 w 13744"/>
              <a:gd name="T31" fmla="*/ 2147483647 h 7946"/>
              <a:gd name="T32" fmla="*/ 2147483647 w 13744"/>
              <a:gd name="T33" fmla="*/ 2147483647 h 7946"/>
              <a:gd name="T34" fmla="*/ 2147483647 w 13744"/>
              <a:gd name="T35" fmla="*/ 2147483647 h 7946"/>
              <a:gd name="T36" fmla="*/ 2147483647 w 13744"/>
              <a:gd name="T37" fmla="*/ 2147483647 h 7946"/>
              <a:gd name="T38" fmla="*/ 2147483647 w 13744"/>
              <a:gd name="T39" fmla="*/ 2147483647 h 7946"/>
              <a:gd name="T40" fmla="*/ 2147483647 w 13744"/>
              <a:gd name="T41" fmla="*/ 2147483647 h 7946"/>
              <a:gd name="T42" fmla="*/ 2147483647 w 13744"/>
              <a:gd name="T43" fmla="*/ 2147483647 h 7946"/>
              <a:gd name="T44" fmla="*/ 2147483647 w 13744"/>
              <a:gd name="T45" fmla="*/ 2147483647 h 7946"/>
              <a:gd name="T46" fmla="*/ 2147483647 w 13744"/>
              <a:gd name="T47" fmla="*/ 2147483647 h 7946"/>
              <a:gd name="T48" fmla="*/ 2147483647 w 13744"/>
              <a:gd name="T49" fmla="*/ 2147483647 h 7946"/>
              <a:gd name="T50" fmla="*/ 2147483647 w 13744"/>
              <a:gd name="T51" fmla="*/ 2147483647 h 7946"/>
              <a:gd name="T52" fmla="*/ 2147483647 w 13744"/>
              <a:gd name="T53" fmla="*/ 2147483647 h 7946"/>
              <a:gd name="T54" fmla="*/ 2147483647 w 13744"/>
              <a:gd name="T55" fmla="*/ 2147483647 h 7946"/>
              <a:gd name="T56" fmla="*/ 2147483647 w 13744"/>
              <a:gd name="T57" fmla="*/ 2147483647 h 7946"/>
              <a:gd name="T58" fmla="*/ 2147483647 w 13744"/>
              <a:gd name="T59" fmla="*/ 2147483647 h 7946"/>
              <a:gd name="T60" fmla="*/ 2147483647 w 13744"/>
              <a:gd name="T61" fmla="*/ 2147483647 h 7946"/>
              <a:gd name="T62" fmla="*/ 2147483647 w 13744"/>
              <a:gd name="T63" fmla="*/ 2147483647 h 7946"/>
              <a:gd name="T64" fmla="*/ 2147483647 w 13744"/>
              <a:gd name="T65" fmla="*/ 2147483647 h 7946"/>
              <a:gd name="T66" fmla="*/ 2147483647 w 13744"/>
              <a:gd name="T67" fmla="*/ 2147483647 h 7946"/>
              <a:gd name="T68" fmla="*/ 2147483647 w 13744"/>
              <a:gd name="T69" fmla="*/ 2147483647 h 7946"/>
              <a:gd name="T70" fmla="*/ 2147483647 w 13744"/>
              <a:gd name="T71" fmla="*/ 2147483647 h 7946"/>
              <a:gd name="T72" fmla="*/ 2147483647 w 13744"/>
              <a:gd name="T73" fmla="*/ 2147483647 h 7946"/>
              <a:gd name="T74" fmla="*/ 2147483647 w 13744"/>
              <a:gd name="T75" fmla="*/ 2147483647 h 7946"/>
              <a:gd name="T76" fmla="*/ 2147483647 w 13744"/>
              <a:gd name="T77" fmla="*/ 2147483647 h 7946"/>
              <a:gd name="T78" fmla="*/ 2147483647 w 13744"/>
              <a:gd name="T79" fmla="*/ 2147483647 h 7946"/>
              <a:gd name="T80" fmla="*/ 2147483647 w 13744"/>
              <a:gd name="T81" fmla="*/ 2147483647 h 7946"/>
              <a:gd name="T82" fmla="*/ 2147483647 w 13744"/>
              <a:gd name="T83" fmla="*/ 2147483647 h 7946"/>
              <a:gd name="T84" fmla="*/ 2147483647 w 13744"/>
              <a:gd name="T85" fmla="*/ 2147483647 h 7946"/>
              <a:gd name="T86" fmla="*/ 2147483647 w 13744"/>
              <a:gd name="T87" fmla="*/ 2147483647 h 7946"/>
              <a:gd name="T88" fmla="*/ 2147483647 w 13744"/>
              <a:gd name="T89" fmla="*/ 2147483647 h 7946"/>
              <a:gd name="T90" fmla="*/ 2147483647 w 13744"/>
              <a:gd name="T91" fmla="*/ 2147483647 h 7946"/>
              <a:gd name="T92" fmla="*/ 2147483647 w 13744"/>
              <a:gd name="T93" fmla="*/ 2147483647 h 7946"/>
              <a:gd name="T94" fmla="*/ 2147483647 w 13744"/>
              <a:gd name="T95" fmla="*/ 2147483647 h 7946"/>
              <a:gd name="T96" fmla="*/ 2147483647 w 13744"/>
              <a:gd name="T97" fmla="*/ 2147483647 h 7946"/>
              <a:gd name="T98" fmla="*/ 2147483647 w 13744"/>
              <a:gd name="T99" fmla="*/ 2147483647 h 7946"/>
              <a:gd name="T100" fmla="*/ 2147483647 w 13744"/>
              <a:gd name="T101" fmla="*/ 2147483647 h 7946"/>
              <a:gd name="T102" fmla="*/ 2147483647 w 13744"/>
              <a:gd name="T103" fmla="*/ 2147483647 h 7946"/>
              <a:gd name="T104" fmla="*/ 2147483647 w 13744"/>
              <a:gd name="T105" fmla="*/ 2147483647 h 7946"/>
              <a:gd name="T106" fmla="*/ 2147483647 w 13744"/>
              <a:gd name="T107" fmla="*/ 2147483647 h 7946"/>
              <a:gd name="T108" fmla="*/ 2147483647 w 13744"/>
              <a:gd name="T109" fmla="*/ 2147483647 h 7946"/>
              <a:gd name="T110" fmla="*/ 2147483647 w 13744"/>
              <a:gd name="T111" fmla="*/ 2147483647 h 7946"/>
              <a:gd name="T112" fmla="*/ 2147483647 w 13744"/>
              <a:gd name="T113" fmla="*/ 2147483647 h 7946"/>
              <a:gd name="T114" fmla="*/ 2147483647 w 13744"/>
              <a:gd name="T115" fmla="*/ 2147483647 h 7946"/>
              <a:gd name="T116" fmla="*/ 2147483647 w 13744"/>
              <a:gd name="T117" fmla="*/ 2147483647 h 7946"/>
              <a:gd name="T118" fmla="*/ 2147483647 w 13744"/>
              <a:gd name="T119" fmla="*/ 2147483647 h 7946"/>
              <a:gd name="T120" fmla="*/ 2147483647 w 13744"/>
              <a:gd name="T121" fmla="*/ 2147483647 h 7946"/>
              <a:gd name="T122" fmla="*/ 2147483647 w 13744"/>
              <a:gd name="T123" fmla="*/ 2147483647 h 7946"/>
              <a:gd name="T124" fmla="*/ 2147483647 w 13744"/>
              <a:gd name="T125" fmla="*/ 2147483647 h 794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3744"/>
              <a:gd name="T190" fmla="*/ 0 h 7946"/>
              <a:gd name="T191" fmla="*/ 13744 w 13744"/>
              <a:gd name="T192" fmla="*/ 7946 h 794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3744" h="7946">
                <a:moveTo>
                  <a:pt x="3858" y="2900"/>
                </a:moveTo>
                <a:lnTo>
                  <a:pt x="3858" y="2900"/>
                </a:lnTo>
                <a:lnTo>
                  <a:pt x="3862" y="2896"/>
                </a:lnTo>
                <a:lnTo>
                  <a:pt x="3862" y="2894"/>
                </a:lnTo>
                <a:lnTo>
                  <a:pt x="3856" y="2896"/>
                </a:lnTo>
                <a:lnTo>
                  <a:pt x="3850" y="2902"/>
                </a:lnTo>
                <a:lnTo>
                  <a:pt x="3842" y="2906"/>
                </a:lnTo>
                <a:lnTo>
                  <a:pt x="3834" y="2906"/>
                </a:lnTo>
                <a:lnTo>
                  <a:pt x="3828" y="2906"/>
                </a:lnTo>
                <a:lnTo>
                  <a:pt x="3824" y="2908"/>
                </a:lnTo>
                <a:lnTo>
                  <a:pt x="3820" y="2908"/>
                </a:lnTo>
                <a:lnTo>
                  <a:pt x="3818" y="2908"/>
                </a:lnTo>
                <a:lnTo>
                  <a:pt x="3814" y="2908"/>
                </a:lnTo>
                <a:lnTo>
                  <a:pt x="3808" y="2908"/>
                </a:lnTo>
                <a:lnTo>
                  <a:pt x="3804" y="2910"/>
                </a:lnTo>
                <a:lnTo>
                  <a:pt x="3802" y="2910"/>
                </a:lnTo>
                <a:lnTo>
                  <a:pt x="3802" y="2912"/>
                </a:lnTo>
                <a:lnTo>
                  <a:pt x="3796" y="2916"/>
                </a:lnTo>
                <a:lnTo>
                  <a:pt x="3790" y="2920"/>
                </a:lnTo>
                <a:lnTo>
                  <a:pt x="3788" y="2924"/>
                </a:lnTo>
                <a:lnTo>
                  <a:pt x="3790" y="2926"/>
                </a:lnTo>
                <a:lnTo>
                  <a:pt x="3794" y="2926"/>
                </a:lnTo>
                <a:lnTo>
                  <a:pt x="3796" y="2926"/>
                </a:lnTo>
                <a:lnTo>
                  <a:pt x="3794" y="2928"/>
                </a:lnTo>
                <a:lnTo>
                  <a:pt x="3794" y="2930"/>
                </a:lnTo>
                <a:lnTo>
                  <a:pt x="3796" y="2930"/>
                </a:lnTo>
                <a:lnTo>
                  <a:pt x="3800" y="2930"/>
                </a:lnTo>
                <a:lnTo>
                  <a:pt x="3804" y="2928"/>
                </a:lnTo>
                <a:lnTo>
                  <a:pt x="3806" y="2926"/>
                </a:lnTo>
                <a:lnTo>
                  <a:pt x="3808" y="2926"/>
                </a:lnTo>
                <a:lnTo>
                  <a:pt x="3810" y="2924"/>
                </a:lnTo>
                <a:lnTo>
                  <a:pt x="3816" y="2922"/>
                </a:lnTo>
                <a:lnTo>
                  <a:pt x="3822" y="2920"/>
                </a:lnTo>
                <a:lnTo>
                  <a:pt x="3832" y="2920"/>
                </a:lnTo>
                <a:lnTo>
                  <a:pt x="3840" y="2916"/>
                </a:lnTo>
                <a:lnTo>
                  <a:pt x="3856" y="2912"/>
                </a:lnTo>
                <a:lnTo>
                  <a:pt x="3870" y="2904"/>
                </a:lnTo>
                <a:lnTo>
                  <a:pt x="3874" y="2902"/>
                </a:lnTo>
                <a:lnTo>
                  <a:pt x="3876" y="2900"/>
                </a:lnTo>
                <a:lnTo>
                  <a:pt x="3872" y="2900"/>
                </a:lnTo>
                <a:lnTo>
                  <a:pt x="3870" y="2902"/>
                </a:lnTo>
                <a:lnTo>
                  <a:pt x="3866" y="2902"/>
                </a:lnTo>
                <a:lnTo>
                  <a:pt x="3862" y="2902"/>
                </a:lnTo>
                <a:lnTo>
                  <a:pt x="3860" y="2904"/>
                </a:lnTo>
                <a:lnTo>
                  <a:pt x="3854" y="2906"/>
                </a:lnTo>
                <a:lnTo>
                  <a:pt x="3850" y="2908"/>
                </a:lnTo>
                <a:lnTo>
                  <a:pt x="3852" y="2904"/>
                </a:lnTo>
                <a:lnTo>
                  <a:pt x="3858" y="2900"/>
                </a:lnTo>
                <a:close/>
                <a:moveTo>
                  <a:pt x="6188" y="1470"/>
                </a:moveTo>
                <a:lnTo>
                  <a:pt x="6188" y="1470"/>
                </a:lnTo>
                <a:lnTo>
                  <a:pt x="6198" y="1458"/>
                </a:lnTo>
                <a:lnTo>
                  <a:pt x="6206" y="1454"/>
                </a:lnTo>
                <a:lnTo>
                  <a:pt x="6212" y="1450"/>
                </a:lnTo>
                <a:lnTo>
                  <a:pt x="6218" y="1444"/>
                </a:lnTo>
                <a:lnTo>
                  <a:pt x="6224" y="1430"/>
                </a:lnTo>
                <a:lnTo>
                  <a:pt x="6226" y="1422"/>
                </a:lnTo>
                <a:lnTo>
                  <a:pt x="6226" y="1414"/>
                </a:lnTo>
                <a:lnTo>
                  <a:pt x="6226" y="1408"/>
                </a:lnTo>
                <a:lnTo>
                  <a:pt x="6222" y="1402"/>
                </a:lnTo>
                <a:lnTo>
                  <a:pt x="6218" y="1398"/>
                </a:lnTo>
                <a:lnTo>
                  <a:pt x="6210" y="1396"/>
                </a:lnTo>
                <a:lnTo>
                  <a:pt x="6204" y="1396"/>
                </a:lnTo>
                <a:lnTo>
                  <a:pt x="6198" y="1394"/>
                </a:lnTo>
                <a:lnTo>
                  <a:pt x="6194" y="1388"/>
                </a:lnTo>
                <a:lnTo>
                  <a:pt x="6190" y="1384"/>
                </a:lnTo>
                <a:lnTo>
                  <a:pt x="6186" y="1384"/>
                </a:lnTo>
                <a:lnTo>
                  <a:pt x="6180" y="1384"/>
                </a:lnTo>
                <a:lnTo>
                  <a:pt x="6178" y="1384"/>
                </a:lnTo>
                <a:lnTo>
                  <a:pt x="6178" y="1382"/>
                </a:lnTo>
                <a:lnTo>
                  <a:pt x="6182" y="1376"/>
                </a:lnTo>
                <a:lnTo>
                  <a:pt x="6184" y="1370"/>
                </a:lnTo>
                <a:lnTo>
                  <a:pt x="6184" y="1366"/>
                </a:lnTo>
                <a:lnTo>
                  <a:pt x="6180" y="1364"/>
                </a:lnTo>
                <a:lnTo>
                  <a:pt x="6176" y="1364"/>
                </a:lnTo>
                <a:lnTo>
                  <a:pt x="6170" y="1362"/>
                </a:lnTo>
                <a:lnTo>
                  <a:pt x="6168" y="1360"/>
                </a:lnTo>
                <a:lnTo>
                  <a:pt x="6168" y="1358"/>
                </a:lnTo>
                <a:lnTo>
                  <a:pt x="6174" y="1354"/>
                </a:lnTo>
                <a:lnTo>
                  <a:pt x="6184" y="1344"/>
                </a:lnTo>
                <a:lnTo>
                  <a:pt x="6186" y="1342"/>
                </a:lnTo>
                <a:lnTo>
                  <a:pt x="6184" y="1340"/>
                </a:lnTo>
                <a:lnTo>
                  <a:pt x="6178" y="1340"/>
                </a:lnTo>
                <a:lnTo>
                  <a:pt x="6168" y="1342"/>
                </a:lnTo>
                <a:lnTo>
                  <a:pt x="6158" y="1348"/>
                </a:lnTo>
                <a:lnTo>
                  <a:pt x="6150" y="1352"/>
                </a:lnTo>
                <a:lnTo>
                  <a:pt x="6148" y="1354"/>
                </a:lnTo>
                <a:lnTo>
                  <a:pt x="6144" y="1350"/>
                </a:lnTo>
                <a:lnTo>
                  <a:pt x="6140" y="1346"/>
                </a:lnTo>
                <a:lnTo>
                  <a:pt x="6136" y="1338"/>
                </a:lnTo>
                <a:lnTo>
                  <a:pt x="6132" y="1332"/>
                </a:lnTo>
                <a:lnTo>
                  <a:pt x="6126" y="1330"/>
                </a:lnTo>
                <a:lnTo>
                  <a:pt x="6120" y="1328"/>
                </a:lnTo>
                <a:lnTo>
                  <a:pt x="6114" y="1330"/>
                </a:lnTo>
                <a:lnTo>
                  <a:pt x="6108" y="1332"/>
                </a:lnTo>
                <a:lnTo>
                  <a:pt x="6104" y="1334"/>
                </a:lnTo>
                <a:lnTo>
                  <a:pt x="6104" y="1338"/>
                </a:lnTo>
                <a:lnTo>
                  <a:pt x="6104" y="1342"/>
                </a:lnTo>
                <a:lnTo>
                  <a:pt x="6108" y="1352"/>
                </a:lnTo>
                <a:lnTo>
                  <a:pt x="6108" y="1354"/>
                </a:lnTo>
                <a:lnTo>
                  <a:pt x="6108" y="1358"/>
                </a:lnTo>
                <a:lnTo>
                  <a:pt x="6106" y="1358"/>
                </a:lnTo>
                <a:lnTo>
                  <a:pt x="6102" y="1358"/>
                </a:lnTo>
                <a:lnTo>
                  <a:pt x="6092" y="1356"/>
                </a:lnTo>
                <a:lnTo>
                  <a:pt x="6086" y="1354"/>
                </a:lnTo>
                <a:lnTo>
                  <a:pt x="6082" y="1356"/>
                </a:lnTo>
                <a:lnTo>
                  <a:pt x="6074" y="1362"/>
                </a:lnTo>
                <a:lnTo>
                  <a:pt x="6070" y="1366"/>
                </a:lnTo>
                <a:lnTo>
                  <a:pt x="6068" y="1368"/>
                </a:lnTo>
                <a:lnTo>
                  <a:pt x="6062" y="1368"/>
                </a:lnTo>
                <a:lnTo>
                  <a:pt x="6058" y="1364"/>
                </a:lnTo>
                <a:lnTo>
                  <a:pt x="6048" y="1356"/>
                </a:lnTo>
                <a:lnTo>
                  <a:pt x="6044" y="1354"/>
                </a:lnTo>
                <a:lnTo>
                  <a:pt x="6040" y="1354"/>
                </a:lnTo>
                <a:lnTo>
                  <a:pt x="6038" y="1356"/>
                </a:lnTo>
                <a:lnTo>
                  <a:pt x="6036" y="1358"/>
                </a:lnTo>
                <a:lnTo>
                  <a:pt x="6036" y="1368"/>
                </a:lnTo>
                <a:lnTo>
                  <a:pt x="6036" y="1374"/>
                </a:lnTo>
                <a:lnTo>
                  <a:pt x="6036" y="1376"/>
                </a:lnTo>
                <a:lnTo>
                  <a:pt x="6034" y="1378"/>
                </a:lnTo>
                <a:lnTo>
                  <a:pt x="6032" y="1376"/>
                </a:lnTo>
                <a:lnTo>
                  <a:pt x="6026" y="1370"/>
                </a:lnTo>
                <a:lnTo>
                  <a:pt x="6022" y="1360"/>
                </a:lnTo>
                <a:lnTo>
                  <a:pt x="6020" y="1354"/>
                </a:lnTo>
                <a:lnTo>
                  <a:pt x="6016" y="1352"/>
                </a:lnTo>
                <a:lnTo>
                  <a:pt x="6010" y="1354"/>
                </a:lnTo>
                <a:lnTo>
                  <a:pt x="6004" y="1356"/>
                </a:lnTo>
                <a:lnTo>
                  <a:pt x="5998" y="1360"/>
                </a:lnTo>
                <a:lnTo>
                  <a:pt x="5994" y="1366"/>
                </a:lnTo>
                <a:lnTo>
                  <a:pt x="5990" y="1372"/>
                </a:lnTo>
                <a:lnTo>
                  <a:pt x="5990" y="1378"/>
                </a:lnTo>
                <a:lnTo>
                  <a:pt x="5990" y="1388"/>
                </a:lnTo>
                <a:lnTo>
                  <a:pt x="5988" y="1388"/>
                </a:lnTo>
                <a:lnTo>
                  <a:pt x="5986" y="1388"/>
                </a:lnTo>
                <a:lnTo>
                  <a:pt x="5978" y="1382"/>
                </a:lnTo>
                <a:lnTo>
                  <a:pt x="5970" y="1370"/>
                </a:lnTo>
                <a:lnTo>
                  <a:pt x="5964" y="1362"/>
                </a:lnTo>
                <a:lnTo>
                  <a:pt x="5960" y="1358"/>
                </a:lnTo>
                <a:lnTo>
                  <a:pt x="5956" y="1358"/>
                </a:lnTo>
                <a:lnTo>
                  <a:pt x="5954" y="1360"/>
                </a:lnTo>
                <a:lnTo>
                  <a:pt x="5950" y="1364"/>
                </a:lnTo>
                <a:lnTo>
                  <a:pt x="5950" y="1368"/>
                </a:lnTo>
                <a:lnTo>
                  <a:pt x="5950" y="1374"/>
                </a:lnTo>
                <a:lnTo>
                  <a:pt x="5952" y="1380"/>
                </a:lnTo>
                <a:lnTo>
                  <a:pt x="5956" y="1390"/>
                </a:lnTo>
                <a:lnTo>
                  <a:pt x="5954" y="1394"/>
                </a:lnTo>
                <a:lnTo>
                  <a:pt x="5954" y="1398"/>
                </a:lnTo>
                <a:lnTo>
                  <a:pt x="5952" y="1400"/>
                </a:lnTo>
                <a:lnTo>
                  <a:pt x="5948" y="1400"/>
                </a:lnTo>
                <a:lnTo>
                  <a:pt x="5944" y="1396"/>
                </a:lnTo>
                <a:lnTo>
                  <a:pt x="5940" y="1392"/>
                </a:lnTo>
                <a:lnTo>
                  <a:pt x="5936" y="1388"/>
                </a:lnTo>
                <a:lnTo>
                  <a:pt x="5932" y="1390"/>
                </a:lnTo>
                <a:lnTo>
                  <a:pt x="5930" y="1394"/>
                </a:lnTo>
                <a:lnTo>
                  <a:pt x="5926" y="1400"/>
                </a:lnTo>
                <a:lnTo>
                  <a:pt x="5924" y="1404"/>
                </a:lnTo>
                <a:lnTo>
                  <a:pt x="5920" y="1408"/>
                </a:lnTo>
                <a:lnTo>
                  <a:pt x="5918" y="1408"/>
                </a:lnTo>
                <a:lnTo>
                  <a:pt x="5914" y="1402"/>
                </a:lnTo>
                <a:lnTo>
                  <a:pt x="5910" y="1394"/>
                </a:lnTo>
                <a:lnTo>
                  <a:pt x="5910" y="1388"/>
                </a:lnTo>
                <a:lnTo>
                  <a:pt x="5912" y="1378"/>
                </a:lnTo>
                <a:lnTo>
                  <a:pt x="5912" y="1374"/>
                </a:lnTo>
                <a:lnTo>
                  <a:pt x="5912" y="1372"/>
                </a:lnTo>
                <a:lnTo>
                  <a:pt x="5908" y="1368"/>
                </a:lnTo>
                <a:lnTo>
                  <a:pt x="5902" y="1362"/>
                </a:lnTo>
                <a:lnTo>
                  <a:pt x="5890" y="1354"/>
                </a:lnTo>
                <a:lnTo>
                  <a:pt x="5884" y="1348"/>
                </a:lnTo>
                <a:lnTo>
                  <a:pt x="5880" y="1344"/>
                </a:lnTo>
                <a:lnTo>
                  <a:pt x="5868" y="1338"/>
                </a:lnTo>
                <a:lnTo>
                  <a:pt x="5860" y="1336"/>
                </a:lnTo>
                <a:lnTo>
                  <a:pt x="5852" y="1336"/>
                </a:lnTo>
                <a:lnTo>
                  <a:pt x="5846" y="1336"/>
                </a:lnTo>
                <a:lnTo>
                  <a:pt x="5842" y="1338"/>
                </a:lnTo>
                <a:lnTo>
                  <a:pt x="5838" y="1340"/>
                </a:lnTo>
                <a:lnTo>
                  <a:pt x="5836" y="1344"/>
                </a:lnTo>
                <a:lnTo>
                  <a:pt x="5836" y="1346"/>
                </a:lnTo>
                <a:lnTo>
                  <a:pt x="5838" y="1350"/>
                </a:lnTo>
                <a:lnTo>
                  <a:pt x="5846" y="1354"/>
                </a:lnTo>
                <a:lnTo>
                  <a:pt x="5856" y="1360"/>
                </a:lnTo>
                <a:lnTo>
                  <a:pt x="5864" y="1364"/>
                </a:lnTo>
                <a:lnTo>
                  <a:pt x="5872" y="1372"/>
                </a:lnTo>
                <a:lnTo>
                  <a:pt x="5872" y="1374"/>
                </a:lnTo>
                <a:lnTo>
                  <a:pt x="5870" y="1376"/>
                </a:lnTo>
                <a:lnTo>
                  <a:pt x="5862" y="1372"/>
                </a:lnTo>
                <a:lnTo>
                  <a:pt x="5850" y="1366"/>
                </a:lnTo>
                <a:lnTo>
                  <a:pt x="5838" y="1358"/>
                </a:lnTo>
                <a:lnTo>
                  <a:pt x="5832" y="1354"/>
                </a:lnTo>
                <a:lnTo>
                  <a:pt x="5828" y="1354"/>
                </a:lnTo>
                <a:lnTo>
                  <a:pt x="5824" y="1354"/>
                </a:lnTo>
                <a:lnTo>
                  <a:pt x="5820" y="1356"/>
                </a:lnTo>
                <a:lnTo>
                  <a:pt x="5814" y="1364"/>
                </a:lnTo>
                <a:lnTo>
                  <a:pt x="5812" y="1376"/>
                </a:lnTo>
                <a:lnTo>
                  <a:pt x="5812" y="1380"/>
                </a:lnTo>
                <a:lnTo>
                  <a:pt x="5810" y="1384"/>
                </a:lnTo>
                <a:lnTo>
                  <a:pt x="5806" y="1384"/>
                </a:lnTo>
                <a:lnTo>
                  <a:pt x="5802" y="1386"/>
                </a:lnTo>
                <a:lnTo>
                  <a:pt x="5800" y="1388"/>
                </a:lnTo>
                <a:lnTo>
                  <a:pt x="5800" y="1392"/>
                </a:lnTo>
                <a:lnTo>
                  <a:pt x="5800" y="1396"/>
                </a:lnTo>
                <a:lnTo>
                  <a:pt x="5796" y="1396"/>
                </a:lnTo>
                <a:lnTo>
                  <a:pt x="5790" y="1396"/>
                </a:lnTo>
                <a:lnTo>
                  <a:pt x="5786" y="1396"/>
                </a:lnTo>
                <a:lnTo>
                  <a:pt x="5782" y="1396"/>
                </a:lnTo>
                <a:lnTo>
                  <a:pt x="5780" y="1398"/>
                </a:lnTo>
                <a:lnTo>
                  <a:pt x="5782" y="1402"/>
                </a:lnTo>
                <a:lnTo>
                  <a:pt x="5784" y="1404"/>
                </a:lnTo>
                <a:lnTo>
                  <a:pt x="5790" y="1406"/>
                </a:lnTo>
                <a:lnTo>
                  <a:pt x="5802" y="1410"/>
                </a:lnTo>
                <a:lnTo>
                  <a:pt x="5810" y="1410"/>
                </a:lnTo>
                <a:lnTo>
                  <a:pt x="5818" y="1408"/>
                </a:lnTo>
                <a:lnTo>
                  <a:pt x="5832" y="1404"/>
                </a:lnTo>
                <a:lnTo>
                  <a:pt x="5842" y="1402"/>
                </a:lnTo>
                <a:lnTo>
                  <a:pt x="5874" y="1404"/>
                </a:lnTo>
                <a:lnTo>
                  <a:pt x="5884" y="1406"/>
                </a:lnTo>
                <a:lnTo>
                  <a:pt x="5888" y="1408"/>
                </a:lnTo>
                <a:lnTo>
                  <a:pt x="5886" y="1410"/>
                </a:lnTo>
                <a:lnTo>
                  <a:pt x="5882" y="1412"/>
                </a:lnTo>
                <a:lnTo>
                  <a:pt x="5870" y="1418"/>
                </a:lnTo>
                <a:lnTo>
                  <a:pt x="5866" y="1422"/>
                </a:lnTo>
                <a:lnTo>
                  <a:pt x="5864" y="1424"/>
                </a:lnTo>
                <a:lnTo>
                  <a:pt x="5866" y="1428"/>
                </a:lnTo>
                <a:lnTo>
                  <a:pt x="5870" y="1430"/>
                </a:lnTo>
                <a:lnTo>
                  <a:pt x="5882" y="1430"/>
                </a:lnTo>
                <a:lnTo>
                  <a:pt x="5888" y="1430"/>
                </a:lnTo>
                <a:lnTo>
                  <a:pt x="5888" y="1432"/>
                </a:lnTo>
                <a:lnTo>
                  <a:pt x="5882" y="1436"/>
                </a:lnTo>
                <a:lnTo>
                  <a:pt x="5874" y="1438"/>
                </a:lnTo>
                <a:lnTo>
                  <a:pt x="5868" y="1438"/>
                </a:lnTo>
                <a:lnTo>
                  <a:pt x="5858" y="1436"/>
                </a:lnTo>
                <a:lnTo>
                  <a:pt x="5850" y="1434"/>
                </a:lnTo>
                <a:lnTo>
                  <a:pt x="5846" y="1434"/>
                </a:lnTo>
                <a:lnTo>
                  <a:pt x="5840" y="1436"/>
                </a:lnTo>
                <a:lnTo>
                  <a:pt x="5836" y="1440"/>
                </a:lnTo>
                <a:lnTo>
                  <a:pt x="5828" y="1440"/>
                </a:lnTo>
                <a:lnTo>
                  <a:pt x="5816" y="1442"/>
                </a:lnTo>
                <a:lnTo>
                  <a:pt x="5806" y="1444"/>
                </a:lnTo>
                <a:lnTo>
                  <a:pt x="5804" y="1446"/>
                </a:lnTo>
                <a:lnTo>
                  <a:pt x="5804" y="1450"/>
                </a:lnTo>
                <a:lnTo>
                  <a:pt x="5806" y="1454"/>
                </a:lnTo>
                <a:lnTo>
                  <a:pt x="5808" y="1454"/>
                </a:lnTo>
                <a:lnTo>
                  <a:pt x="5820" y="1454"/>
                </a:lnTo>
                <a:lnTo>
                  <a:pt x="5836" y="1452"/>
                </a:lnTo>
                <a:lnTo>
                  <a:pt x="5846" y="1452"/>
                </a:lnTo>
                <a:lnTo>
                  <a:pt x="5858" y="1454"/>
                </a:lnTo>
                <a:lnTo>
                  <a:pt x="5864" y="1454"/>
                </a:lnTo>
                <a:lnTo>
                  <a:pt x="5868" y="1456"/>
                </a:lnTo>
                <a:lnTo>
                  <a:pt x="5870" y="1460"/>
                </a:lnTo>
                <a:lnTo>
                  <a:pt x="5870" y="1462"/>
                </a:lnTo>
                <a:lnTo>
                  <a:pt x="5870" y="1468"/>
                </a:lnTo>
                <a:lnTo>
                  <a:pt x="5872" y="1470"/>
                </a:lnTo>
                <a:lnTo>
                  <a:pt x="5876" y="1472"/>
                </a:lnTo>
                <a:lnTo>
                  <a:pt x="5882" y="1476"/>
                </a:lnTo>
                <a:lnTo>
                  <a:pt x="5886" y="1484"/>
                </a:lnTo>
                <a:lnTo>
                  <a:pt x="5888" y="1492"/>
                </a:lnTo>
                <a:lnTo>
                  <a:pt x="5884" y="1500"/>
                </a:lnTo>
                <a:lnTo>
                  <a:pt x="5880" y="1504"/>
                </a:lnTo>
                <a:lnTo>
                  <a:pt x="5874" y="1504"/>
                </a:lnTo>
                <a:lnTo>
                  <a:pt x="5866" y="1502"/>
                </a:lnTo>
                <a:lnTo>
                  <a:pt x="5858" y="1500"/>
                </a:lnTo>
                <a:lnTo>
                  <a:pt x="5856" y="1502"/>
                </a:lnTo>
                <a:lnTo>
                  <a:pt x="5854" y="1508"/>
                </a:lnTo>
                <a:lnTo>
                  <a:pt x="5856" y="1512"/>
                </a:lnTo>
                <a:lnTo>
                  <a:pt x="5858" y="1516"/>
                </a:lnTo>
                <a:lnTo>
                  <a:pt x="5862" y="1518"/>
                </a:lnTo>
                <a:lnTo>
                  <a:pt x="5866" y="1518"/>
                </a:lnTo>
                <a:lnTo>
                  <a:pt x="5880" y="1518"/>
                </a:lnTo>
                <a:lnTo>
                  <a:pt x="5904" y="1516"/>
                </a:lnTo>
                <a:lnTo>
                  <a:pt x="5916" y="1518"/>
                </a:lnTo>
                <a:lnTo>
                  <a:pt x="5928" y="1520"/>
                </a:lnTo>
                <a:lnTo>
                  <a:pt x="5936" y="1522"/>
                </a:lnTo>
                <a:lnTo>
                  <a:pt x="5944" y="1526"/>
                </a:lnTo>
                <a:lnTo>
                  <a:pt x="5958" y="1534"/>
                </a:lnTo>
                <a:lnTo>
                  <a:pt x="5966" y="1536"/>
                </a:lnTo>
                <a:lnTo>
                  <a:pt x="5976" y="1538"/>
                </a:lnTo>
                <a:lnTo>
                  <a:pt x="5986" y="1538"/>
                </a:lnTo>
                <a:lnTo>
                  <a:pt x="5992" y="1540"/>
                </a:lnTo>
                <a:lnTo>
                  <a:pt x="6002" y="1546"/>
                </a:lnTo>
                <a:lnTo>
                  <a:pt x="6008" y="1548"/>
                </a:lnTo>
                <a:lnTo>
                  <a:pt x="6014" y="1550"/>
                </a:lnTo>
                <a:lnTo>
                  <a:pt x="6020" y="1550"/>
                </a:lnTo>
                <a:lnTo>
                  <a:pt x="6030" y="1546"/>
                </a:lnTo>
                <a:lnTo>
                  <a:pt x="6040" y="1544"/>
                </a:lnTo>
                <a:lnTo>
                  <a:pt x="6046" y="1538"/>
                </a:lnTo>
                <a:lnTo>
                  <a:pt x="6052" y="1530"/>
                </a:lnTo>
                <a:lnTo>
                  <a:pt x="6056" y="1528"/>
                </a:lnTo>
                <a:lnTo>
                  <a:pt x="6058" y="1524"/>
                </a:lnTo>
                <a:lnTo>
                  <a:pt x="6064" y="1522"/>
                </a:lnTo>
                <a:lnTo>
                  <a:pt x="6072" y="1522"/>
                </a:lnTo>
                <a:lnTo>
                  <a:pt x="6080" y="1522"/>
                </a:lnTo>
                <a:lnTo>
                  <a:pt x="6088" y="1520"/>
                </a:lnTo>
                <a:lnTo>
                  <a:pt x="6104" y="1514"/>
                </a:lnTo>
                <a:lnTo>
                  <a:pt x="6136" y="1494"/>
                </a:lnTo>
                <a:lnTo>
                  <a:pt x="6146" y="1490"/>
                </a:lnTo>
                <a:lnTo>
                  <a:pt x="6154" y="1486"/>
                </a:lnTo>
                <a:lnTo>
                  <a:pt x="6168" y="1484"/>
                </a:lnTo>
                <a:lnTo>
                  <a:pt x="6174" y="1484"/>
                </a:lnTo>
                <a:lnTo>
                  <a:pt x="6178" y="1482"/>
                </a:lnTo>
                <a:lnTo>
                  <a:pt x="6184" y="1478"/>
                </a:lnTo>
                <a:lnTo>
                  <a:pt x="6188" y="1470"/>
                </a:lnTo>
                <a:close/>
                <a:moveTo>
                  <a:pt x="4306" y="176"/>
                </a:moveTo>
                <a:lnTo>
                  <a:pt x="4306" y="176"/>
                </a:lnTo>
                <a:lnTo>
                  <a:pt x="4312" y="186"/>
                </a:lnTo>
                <a:lnTo>
                  <a:pt x="4316" y="194"/>
                </a:lnTo>
                <a:lnTo>
                  <a:pt x="4316" y="202"/>
                </a:lnTo>
                <a:lnTo>
                  <a:pt x="4314" y="210"/>
                </a:lnTo>
                <a:lnTo>
                  <a:pt x="4310" y="214"/>
                </a:lnTo>
                <a:lnTo>
                  <a:pt x="4302" y="218"/>
                </a:lnTo>
                <a:lnTo>
                  <a:pt x="4294" y="220"/>
                </a:lnTo>
                <a:lnTo>
                  <a:pt x="4282" y="216"/>
                </a:lnTo>
                <a:lnTo>
                  <a:pt x="4262" y="212"/>
                </a:lnTo>
                <a:lnTo>
                  <a:pt x="4242" y="210"/>
                </a:lnTo>
                <a:lnTo>
                  <a:pt x="4222" y="210"/>
                </a:lnTo>
                <a:lnTo>
                  <a:pt x="4204" y="212"/>
                </a:lnTo>
                <a:lnTo>
                  <a:pt x="4186" y="216"/>
                </a:lnTo>
                <a:lnTo>
                  <a:pt x="4170" y="222"/>
                </a:lnTo>
                <a:lnTo>
                  <a:pt x="4156" y="230"/>
                </a:lnTo>
                <a:lnTo>
                  <a:pt x="4140" y="238"/>
                </a:lnTo>
                <a:lnTo>
                  <a:pt x="4110" y="254"/>
                </a:lnTo>
                <a:lnTo>
                  <a:pt x="4080" y="270"/>
                </a:lnTo>
                <a:lnTo>
                  <a:pt x="4068" y="276"/>
                </a:lnTo>
                <a:lnTo>
                  <a:pt x="4058" y="282"/>
                </a:lnTo>
                <a:lnTo>
                  <a:pt x="4054" y="290"/>
                </a:lnTo>
                <a:lnTo>
                  <a:pt x="4054" y="292"/>
                </a:lnTo>
                <a:lnTo>
                  <a:pt x="4056" y="296"/>
                </a:lnTo>
                <a:lnTo>
                  <a:pt x="4062" y="300"/>
                </a:lnTo>
                <a:lnTo>
                  <a:pt x="4070" y="304"/>
                </a:lnTo>
                <a:lnTo>
                  <a:pt x="4080" y="306"/>
                </a:lnTo>
                <a:lnTo>
                  <a:pt x="4092" y="308"/>
                </a:lnTo>
                <a:lnTo>
                  <a:pt x="4116" y="308"/>
                </a:lnTo>
                <a:lnTo>
                  <a:pt x="4138" y="306"/>
                </a:lnTo>
                <a:lnTo>
                  <a:pt x="4146" y="306"/>
                </a:lnTo>
                <a:lnTo>
                  <a:pt x="4152" y="310"/>
                </a:lnTo>
                <a:lnTo>
                  <a:pt x="4154" y="316"/>
                </a:lnTo>
                <a:lnTo>
                  <a:pt x="4156" y="326"/>
                </a:lnTo>
                <a:lnTo>
                  <a:pt x="4154" y="336"/>
                </a:lnTo>
                <a:lnTo>
                  <a:pt x="4152" y="348"/>
                </a:lnTo>
                <a:lnTo>
                  <a:pt x="4146" y="360"/>
                </a:lnTo>
                <a:lnTo>
                  <a:pt x="4136" y="370"/>
                </a:lnTo>
                <a:lnTo>
                  <a:pt x="4126" y="378"/>
                </a:lnTo>
                <a:lnTo>
                  <a:pt x="4116" y="384"/>
                </a:lnTo>
                <a:lnTo>
                  <a:pt x="4104" y="384"/>
                </a:lnTo>
                <a:lnTo>
                  <a:pt x="4090" y="384"/>
                </a:lnTo>
                <a:lnTo>
                  <a:pt x="4060" y="382"/>
                </a:lnTo>
                <a:lnTo>
                  <a:pt x="4042" y="382"/>
                </a:lnTo>
                <a:lnTo>
                  <a:pt x="4024" y="384"/>
                </a:lnTo>
                <a:lnTo>
                  <a:pt x="4008" y="386"/>
                </a:lnTo>
                <a:lnTo>
                  <a:pt x="3998" y="390"/>
                </a:lnTo>
                <a:lnTo>
                  <a:pt x="3992" y="394"/>
                </a:lnTo>
                <a:lnTo>
                  <a:pt x="3986" y="398"/>
                </a:lnTo>
                <a:lnTo>
                  <a:pt x="3978" y="402"/>
                </a:lnTo>
                <a:lnTo>
                  <a:pt x="3966" y="408"/>
                </a:lnTo>
                <a:lnTo>
                  <a:pt x="3948" y="412"/>
                </a:lnTo>
                <a:lnTo>
                  <a:pt x="3920" y="416"/>
                </a:lnTo>
                <a:lnTo>
                  <a:pt x="3892" y="422"/>
                </a:lnTo>
                <a:lnTo>
                  <a:pt x="3868" y="428"/>
                </a:lnTo>
                <a:lnTo>
                  <a:pt x="3852" y="434"/>
                </a:lnTo>
                <a:lnTo>
                  <a:pt x="3842" y="440"/>
                </a:lnTo>
                <a:lnTo>
                  <a:pt x="3836" y="448"/>
                </a:lnTo>
                <a:lnTo>
                  <a:pt x="3836" y="456"/>
                </a:lnTo>
                <a:lnTo>
                  <a:pt x="3840" y="462"/>
                </a:lnTo>
                <a:lnTo>
                  <a:pt x="3848" y="470"/>
                </a:lnTo>
                <a:lnTo>
                  <a:pt x="3856" y="478"/>
                </a:lnTo>
                <a:lnTo>
                  <a:pt x="3864" y="480"/>
                </a:lnTo>
                <a:lnTo>
                  <a:pt x="3874" y="482"/>
                </a:lnTo>
                <a:lnTo>
                  <a:pt x="3884" y="484"/>
                </a:lnTo>
                <a:lnTo>
                  <a:pt x="3888" y="486"/>
                </a:lnTo>
                <a:lnTo>
                  <a:pt x="3894" y="490"/>
                </a:lnTo>
                <a:lnTo>
                  <a:pt x="3898" y="494"/>
                </a:lnTo>
                <a:lnTo>
                  <a:pt x="3904" y="496"/>
                </a:lnTo>
                <a:lnTo>
                  <a:pt x="3914" y="494"/>
                </a:lnTo>
                <a:lnTo>
                  <a:pt x="3924" y="494"/>
                </a:lnTo>
                <a:lnTo>
                  <a:pt x="3928" y="496"/>
                </a:lnTo>
                <a:lnTo>
                  <a:pt x="3934" y="500"/>
                </a:lnTo>
                <a:lnTo>
                  <a:pt x="3938" y="506"/>
                </a:lnTo>
                <a:lnTo>
                  <a:pt x="3944" y="510"/>
                </a:lnTo>
                <a:lnTo>
                  <a:pt x="3952" y="512"/>
                </a:lnTo>
                <a:lnTo>
                  <a:pt x="3960" y="514"/>
                </a:lnTo>
                <a:lnTo>
                  <a:pt x="3982" y="516"/>
                </a:lnTo>
                <a:lnTo>
                  <a:pt x="4012" y="516"/>
                </a:lnTo>
                <a:lnTo>
                  <a:pt x="4028" y="516"/>
                </a:lnTo>
                <a:lnTo>
                  <a:pt x="4046" y="512"/>
                </a:lnTo>
                <a:lnTo>
                  <a:pt x="4074" y="508"/>
                </a:lnTo>
                <a:lnTo>
                  <a:pt x="4086" y="506"/>
                </a:lnTo>
                <a:lnTo>
                  <a:pt x="4096" y="504"/>
                </a:lnTo>
                <a:lnTo>
                  <a:pt x="4104" y="506"/>
                </a:lnTo>
                <a:lnTo>
                  <a:pt x="4108" y="510"/>
                </a:lnTo>
                <a:lnTo>
                  <a:pt x="4110" y="516"/>
                </a:lnTo>
                <a:lnTo>
                  <a:pt x="4106" y="520"/>
                </a:lnTo>
                <a:lnTo>
                  <a:pt x="4098" y="522"/>
                </a:lnTo>
                <a:lnTo>
                  <a:pt x="4086" y="524"/>
                </a:lnTo>
                <a:lnTo>
                  <a:pt x="4010" y="528"/>
                </a:lnTo>
                <a:lnTo>
                  <a:pt x="3964" y="532"/>
                </a:lnTo>
                <a:lnTo>
                  <a:pt x="3942" y="536"/>
                </a:lnTo>
                <a:lnTo>
                  <a:pt x="3922" y="542"/>
                </a:lnTo>
                <a:lnTo>
                  <a:pt x="3908" y="546"/>
                </a:lnTo>
                <a:lnTo>
                  <a:pt x="3898" y="552"/>
                </a:lnTo>
                <a:lnTo>
                  <a:pt x="3898" y="554"/>
                </a:lnTo>
                <a:lnTo>
                  <a:pt x="3898" y="558"/>
                </a:lnTo>
                <a:lnTo>
                  <a:pt x="3900" y="560"/>
                </a:lnTo>
                <a:lnTo>
                  <a:pt x="3906" y="564"/>
                </a:lnTo>
                <a:lnTo>
                  <a:pt x="3920" y="570"/>
                </a:lnTo>
                <a:lnTo>
                  <a:pt x="3938" y="574"/>
                </a:lnTo>
                <a:lnTo>
                  <a:pt x="3976" y="580"/>
                </a:lnTo>
                <a:lnTo>
                  <a:pt x="3990" y="582"/>
                </a:lnTo>
                <a:lnTo>
                  <a:pt x="3998" y="586"/>
                </a:lnTo>
                <a:lnTo>
                  <a:pt x="3996" y="588"/>
                </a:lnTo>
                <a:lnTo>
                  <a:pt x="3984" y="594"/>
                </a:lnTo>
                <a:lnTo>
                  <a:pt x="3972" y="598"/>
                </a:lnTo>
                <a:lnTo>
                  <a:pt x="3968" y="600"/>
                </a:lnTo>
                <a:lnTo>
                  <a:pt x="3968" y="604"/>
                </a:lnTo>
                <a:lnTo>
                  <a:pt x="3970" y="606"/>
                </a:lnTo>
                <a:lnTo>
                  <a:pt x="3972" y="608"/>
                </a:lnTo>
                <a:lnTo>
                  <a:pt x="3982" y="614"/>
                </a:lnTo>
                <a:lnTo>
                  <a:pt x="4018" y="624"/>
                </a:lnTo>
                <a:lnTo>
                  <a:pt x="4062" y="636"/>
                </a:lnTo>
                <a:lnTo>
                  <a:pt x="4078" y="640"/>
                </a:lnTo>
                <a:lnTo>
                  <a:pt x="4084" y="642"/>
                </a:lnTo>
                <a:lnTo>
                  <a:pt x="4084" y="640"/>
                </a:lnTo>
                <a:lnTo>
                  <a:pt x="4084" y="638"/>
                </a:lnTo>
                <a:lnTo>
                  <a:pt x="4078" y="634"/>
                </a:lnTo>
                <a:lnTo>
                  <a:pt x="4066" y="622"/>
                </a:lnTo>
                <a:lnTo>
                  <a:pt x="4064" y="616"/>
                </a:lnTo>
                <a:lnTo>
                  <a:pt x="4064" y="614"/>
                </a:lnTo>
                <a:lnTo>
                  <a:pt x="4068" y="614"/>
                </a:lnTo>
                <a:lnTo>
                  <a:pt x="4074" y="612"/>
                </a:lnTo>
                <a:lnTo>
                  <a:pt x="4078" y="614"/>
                </a:lnTo>
                <a:lnTo>
                  <a:pt x="4084" y="618"/>
                </a:lnTo>
                <a:lnTo>
                  <a:pt x="4086" y="620"/>
                </a:lnTo>
                <a:lnTo>
                  <a:pt x="4090" y="622"/>
                </a:lnTo>
                <a:lnTo>
                  <a:pt x="4098" y="622"/>
                </a:lnTo>
                <a:lnTo>
                  <a:pt x="4108" y="618"/>
                </a:lnTo>
                <a:lnTo>
                  <a:pt x="4118" y="614"/>
                </a:lnTo>
                <a:lnTo>
                  <a:pt x="4122" y="614"/>
                </a:lnTo>
                <a:lnTo>
                  <a:pt x="4124" y="614"/>
                </a:lnTo>
                <a:lnTo>
                  <a:pt x="4122" y="618"/>
                </a:lnTo>
                <a:lnTo>
                  <a:pt x="4120" y="622"/>
                </a:lnTo>
                <a:lnTo>
                  <a:pt x="4122" y="626"/>
                </a:lnTo>
                <a:lnTo>
                  <a:pt x="4126" y="628"/>
                </a:lnTo>
                <a:lnTo>
                  <a:pt x="4136" y="630"/>
                </a:lnTo>
                <a:lnTo>
                  <a:pt x="4148" y="630"/>
                </a:lnTo>
                <a:lnTo>
                  <a:pt x="4156" y="626"/>
                </a:lnTo>
                <a:lnTo>
                  <a:pt x="4162" y="622"/>
                </a:lnTo>
                <a:lnTo>
                  <a:pt x="4166" y="618"/>
                </a:lnTo>
                <a:lnTo>
                  <a:pt x="4170" y="614"/>
                </a:lnTo>
                <a:lnTo>
                  <a:pt x="4174" y="612"/>
                </a:lnTo>
                <a:lnTo>
                  <a:pt x="4180" y="614"/>
                </a:lnTo>
                <a:lnTo>
                  <a:pt x="4188" y="620"/>
                </a:lnTo>
                <a:lnTo>
                  <a:pt x="4194" y="624"/>
                </a:lnTo>
                <a:lnTo>
                  <a:pt x="4200" y="624"/>
                </a:lnTo>
                <a:lnTo>
                  <a:pt x="4204" y="622"/>
                </a:lnTo>
                <a:lnTo>
                  <a:pt x="4208" y="618"/>
                </a:lnTo>
                <a:lnTo>
                  <a:pt x="4210" y="614"/>
                </a:lnTo>
                <a:lnTo>
                  <a:pt x="4216" y="610"/>
                </a:lnTo>
                <a:lnTo>
                  <a:pt x="4224" y="608"/>
                </a:lnTo>
                <a:lnTo>
                  <a:pt x="4232" y="612"/>
                </a:lnTo>
                <a:lnTo>
                  <a:pt x="4244" y="614"/>
                </a:lnTo>
                <a:lnTo>
                  <a:pt x="4258" y="616"/>
                </a:lnTo>
                <a:lnTo>
                  <a:pt x="4282" y="618"/>
                </a:lnTo>
                <a:lnTo>
                  <a:pt x="4304" y="620"/>
                </a:lnTo>
                <a:lnTo>
                  <a:pt x="4312" y="622"/>
                </a:lnTo>
                <a:lnTo>
                  <a:pt x="4320" y="626"/>
                </a:lnTo>
                <a:lnTo>
                  <a:pt x="4326" y="632"/>
                </a:lnTo>
                <a:lnTo>
                  <a:pt x="4330" y="634"/>
                </a:lnTo>
                <a:lnTo>
                  <a:pt x="4336" y="634"/>
                </a:lnTo>
                <a:lnTo>
                  <a:pt x="4342" y="632"/>
                </a:lnTo>
                <a:lnTo>
                  <a:pt x="4348" y="634"/>
                </a:lnTo>
                <a:lnTo>
                  <a:pt x="4358" y="636"/>
                </a:lnTo>
                <a:lnTo>
                  <a:pt x="4370" y="642"/>
                </a:lnTo>
                <a:lnTo>
                  <a:pt x="4396" y="654"/>
                </a:lnTo>
                <a:lnTo>
                  <a:pt x="4414" y="662"/>
                </a:lnTo>
                <a:lnTo>
                  <a:pt x="4420" y="666"/>
                </a:lnTo>
                <a:lnTo>
                  <a:pt x="4422" y="670"/>
                </a:lnTo>
                <a:lnTo>
                  <a:pt x="4420" y="674"/>
                </a:lnTo>
                <a:lnTo>
                  <a:pt x="4414" y="680"/>
                </a:lnTo>
                <a:lnTo>
                  <a:pt x="4412" y="682"/>
                </a:lnTo>
                <a:lnTo>
                  <a:pt x="4412" y="686"/>
                </a:lnTo>
                <a:lnTo>
                  <a:pt x="4414" y="690"/>
                </a:lnTo>
                <a:lnTo>
                  <a:pt x="4418" y="694"/>
                </a:lnTo>
                <a:lnTo>
                  <a:pt x="4432" y="704"/>
                </a:lnTo>
                <a:lnTo>
                  <a:pt x="4448" y="714"/>
                </a:lnTo>
                <a:lnTo>
                  <a:pt x="4480" y="734"/>
                </a:lnTo>
                <a:lnTo>
                  <a:pt x="4488" y="742"/>
                </a:lnTo>
                <a:lnTo>
                  <a:pt x="4490" y="746"/>
                </a:lnTo>
                <a:lnTo>
                  <a:pt x="4490" y="750"/>
                </a:lnTo>
                <a:lnTo>
                  <a:pt x="4486" y="756"/>
                </a:lnTo>
                <a:lnTo>
                  <a:pt x="4480" y="762"/>
                </a:lnTo>
                <a:lnTo>
                  <a:pt x="4468" y="776"/>
                </a:lnTo>
                <a:lnTo>
                  <a:pt x="4464" y="780"/>
                </a:lnTo>
                <a:lnTo>
                  <a:pt x="4464" y="782"/>
                </a:lnTo>
                <a:lnTo>
                  <a:pt x="4468" y="782"/>
                </a:lnTo>
                <a:lnTo>
                  <a:pt x="4478" y="780"/>
                </a:lnTo>
                <a:lnTo>
                  <a:pt x="4498" y="774"/>
                </a:lnTo>
                <a:lnTo>
                  <a:pt x="4502" y="774"/>
                </a:lnTo>
                <a:lnTo>
                  <a:pt x="4504" y="776"/>
                </a:lnTo>
                <a:lnTo>
                  <a:pt x="4508" y="782"/>
                </a:lnTo>
                <a:lnTo>
                  <a:pt x="4510" y="786"/>
                </a:lnTo>
                <a:lnTo>
                  <a:pt x="4516" y="790"/>
                </a:lnTo>
                <a:lnTo>
                  <a:pt x="4522" y="794"/>
                </a:lnTo>
                <a:lnTo>
                  <a:pt x="4522" y="798"/>
                </a:lnTo>
                <a:lnTo>
                  <a:pt x="4520" y="802"/>
                </a:lnTo>
                <a:lnTo>
                  <a:pt x="4518" y="806"/>
                </a:lnTo>
                <a:lnTo>
                  <a:pt x="4516" y="808"/>
                </a:lnTo>
                <a:lnTo>
                  <a:pt x="4516" y="812"/>
                </a:lnTo>
                <a:lnTo>
                  <a:pt x="4522" y="818"/>
                </a:lnTo>
                <a:lnTo>
                  <a:pt x="4534" y="822"/>
                </a:lnTo>
                <a:lnTo>
                  <a:pt x="4542" y="828"/>
                </a:lnTo>
                <a:lnTo>
                  <a:pt x="4544" y="832"/>
                </a:lnTo>
                <a:lnTo>
                  <a:pt x="4542" y="838"/>
                </a:lnTo>
                <a:lnTo>
                  <a:pt x="4538" y="844"/>
                </a:lnTo>
                <a:lnTo>
                  <a:pt x="4536" y="848"/>
                </a:lnTo>
                <a:lnTo>
                  <a:pt x="4534" y="854"/>
                </a:lnTo>
                <a:lnTo>
                  <a:pt x="4538" y="858"/>
                </a:lnTo>
                <a:lnTo>
                  <a:pt x="4546" y="860"/>
                </a:lnTo>
                <a:lnTo>
                  <a:pt x="4556" y="864"/>
                </a:lnTo>
                <a:lnTo>
                  <a:pt x="4564" y="870"/>
                </a:lnTo>
                <a:lnTo>
                  <a:pt x="4566" y="876"/>
                </a:lnTo>
                <a:lnTo>
                  <a:pt x="4566" y="882"/>
                </a:lnTo>
                <a:lnTo>
                  <a:pt x="4564" y="888"/>
                </a:lnTo>
                <a:lnTo>
                  <a:pt x="4560" y="894"/>
                </a:lnTo>
                <a:lnTo>
                  <a:pt x="4552" y="898"/>
                </a:lnTo>
                <a:lnTo>
                  <a:pt x="4544" y="900"/>
                </a:lnTo>
                <a:lnTo>
                  <a:pt x="4536" y="902"/>
                </a:lnTo>
                <a:lnTo>
                  <a:pt x="4530" y="906"/>
                </a:lnTo>
                <a:lnTo>
                  <a:pt x="4526" y="910"/>
                </a:lnTo>
                <a:lnTo>
                  <a:pt x="4526" y="916"/>
                </a:lnTo>
                <a:lnTo>
                  <a:pt x="4528" y="922"/>
                </a:lnTo>
                <a:lnTo>
                  <a:pt x="4530" y="928"/>
                </a:lnTo>
                <a:lnTo>
                  <a:pt x="4542" y="942"/>
                </a:lnTo>
                <a:lnTo>
                  <a:pt x="4544" y="948"/>
                </a:lnTo>
                <a:lnTo>
                  <a:pt x="4544" y="952"/>
                </a:lnTo>
                <a:lnTo>
                  <a:pt x="4540" y="954"/>
                </a:lnTo>
                <a:lnTo>
                  <a:pt x="4534" y="956"/>
                </a:lnTo>
                <a:lnTo>
                  <a:pt x="4522" y="958"/>
                </a:lnTo>
                <a:lnTo>
                  <a:pt x="4518" y="960"/>
                </a:lnTo>
                <a:lnTo>
                  <a:pt x="4520" y="962"/>
                </a:lnTo>
                <a:lnTo>
                  <a:pt x="4526" y="970"/>
                </a:lnTo>
                <a:lnTo>
                  <a:pt x="4532" y="980"/>
                </a:lnTo>
                <a:lnTo>
                  <a:pt x="4534" y="982"/>
                </a:lnTo>
                <a:lnTo>
                  <a:pt x="4538" y="986"/>
                </a:lnTo>
                <a:lnTo>
                  <a:pt x="4542" y="986"/>
                </a:lnTo>
                <a:lnTo>
                  <a:pt x="4546" y="984"/>
                </a:lnTo>
                <a:lnTo>
                  <a:pt x="4552" y="982"/>
                </a:lnTo>
                <a:lnTo>
                  <a:pt x="4560" y="984"/>
                </a:lnTo>
                <a:lnTo>
                  <a:pt x="4574" y="988"/>
                </a:lnTo>
                <a:lnTo>
                  <a:pt x="4580" y="988"/>
                </a:lnTo>
                <a:lnTo>
                  <a:pt x="4588" y="988"/>
                </a:lnTo>
                <a:lnTo>
                  <a:pt x="4594" y="984"/>
                </a:lnTo>
                <a:lnTo>
                  <a:pt x="4600" y="974"/>
                </a:lnTo>
                <a:lnTo>
                  <a:pt x="4604" y="970"/>
                </a:lnTo>
                <a:lnTo>
                  <a:pt x="4608" y="966"/>
                </a:lnTo>
                <a:lnTo>
                  <a:pt x="4616" y="960"/>
                </a:lnTo>
                <a:lnTo>
                  <a:pt x="4626" y="958"/>
                </a:lnTo>
                <a:lnTo>
                  <a:pt x="4636" y="960"/>
                </a:lnTo>
                <a:lnTo>
                  <a:pt x="4646" y="962"/>
                </a:lnTo>
                <a:lnTo>
                  <a:pt x="4652" y="966"/>
                </a:lnTo>
                <a:lnTo>
                  <a:pt x="4654" y="968"/>
                </a:lnTo>
                <a:lnTo>
                  <a:pt x="4654" y="970"/>
                </a:lnTo>
                <a:lnTo>
                  <a:pt x="4654" y="972"/>
                </a:lnTo>
                <a:lnTo>
                  <a:pt x="4648" y="976"/>
                </a:lnTo>
                <a:lnTo>
                  <a:pt x="4646" y="980"/>
                </a:lnTo>
                <a:lnTo>
                  <a:pt x="4650" y="982"/>
                </a:lnTo>
                <a:lnTo>
                  <a:pt x="4654" y="982"/>
                </a:lnTo>
                <a:lnTo>
                  <a:pt x="4660" y="984"/>
                </a:lnTo>
                <a:lnTo>
                  <a:pt x="4664" y="986"/>
                </a:lnTo>
                <a:lnTo>
                  <a:pt x="4666" y="988"/>
                </a:lnTo>
                <a:lnTo>
                  <a:pt x="4662" y="994"/>
                </a:lnTo>
                <a:lnTo>
                  <a:pt x="4660" y="996"/>
                </a:lnTo>
                <a:lnTo>
                  <a:pt x="4660" y="1000"/>
                </a:lnTo>
                <a:lnTo>
                  <a:pt x="4666" y="1006"/>
                </a:lnTo>
                <a:lnTo>
                  <a:pt x="4674" y="1010"/>
                </a:lnTo>
                <a:lnTo>
                  <a:pt x="4684" y="1014"/>
                </a:lnTo>
                <a:lnTo>
                  <a:pt x="4702" y="1020"/>
                </a:lnTo>
                <a:lnTo>
                  <a:pt x="4710" y="1022"/>
                </a:lnTo>
                <a:lnTo>
                  <a:pt x="4710" y="1024"/>
                </a:lnTo>
                <a:lnTo>
                  <a:pt x="4704" y="1032"/>
                </a:lnTo>
                <a:lnTo>
                  <a:pt x="4702" y="1038"/>
                </a:lnTo>
                <a:lnTo>
                  <a:pt x="4706" y="1044"/>
                </a:lnTo>
                <a:lnTo>
                  <a:pt x="4710" y="1050"/>
                </a:lnTo>
                <a:lnTo>
                  <a:pt x="4712" y="1052"/>
                </a:lnTo>
                <a:lnTo>
                  <a:pt x="4710" y="1054"/>
                </a:lnTo>
                <a:lnTo>
                  <a:pt x="4700" y="1052"/>
                </a:lnTo>
                <a:lnTo>
                  <a:pt x="4684" y="1048"/>
                </a:lnTo>
                <a:lnTo>
                  <a:pt x="4668" y="1040"/>
                </a:lnTo>
                <a:lnTo>
                  <a:pt x="4658" y="1034"/>
                </a:lnTo>
                <a:lnTo>
                  <a:pt x="4646" y="1032"/>
                </a:lnTo>
                <a:lnTo>
                  <a:pt x="4620" y="1028"/>
                </a:lnTo>
                <a:lnTo>
                  <a:pt x="4594" y="1028"/>
                </a:lnTo>
                <a:lnTo>
                  <a:pt x="4584" y="1030"/>
                </a:lnTo>
                <a:lnTo>
                  <a:pt x="4578" y="1032"/>
                </a:lnTo>
                <a:lnTo>
                  <a:pt x="4576" y="1036"/>
                </a:lnTo>
                <a:lnTo>
                  <a:pt x="4576" y="1040"/>
                </a:lnTo>
                <a:lnTo>
                  <a:pt x="4580" y="1044"/>
                </a:lnTo>
                <a:lnTo>
                  <a:pt x="4586" y="1048"/>
                </a:lnTo>
                <a:lnTo>
                  <a:pt x="4602" y="1056"/>
                </a:lnTo>
                <a:lnTo>
                  <a:pt x="4618" y="1058"/>
                </a:lnTo>
                <a:lnTo>
                  <a:pt x="4632" y="1060"/>
                </a:lnTo>
                <a:lnTo>
                  <a:pt x="4640" y="1064"/>
                </a:lnTo>
                <a:lnTo>
                  <a:pt x="4648" y="1068"/>
                </a:lnTo>
                <a:lnTo>
                  <a:pt x="4652" y="1072"/>
                </a:lnTo>
                <a:lnTo>
                  <a:pt x="4656" y="1076"/>
                </a:lnTo>
                <a:lnTo>
                  <a:pt x="4660" y="1082"/>
                </a:lnTo>
                <a:lnTo>
                  <a:pt x="4668" y="1084"/>
                </a:lnTo>
                <a:lnTo>
                  <a:pt x="4680" y="1086"/>
                </a:lnTo>
                <a:lnTo>
                  <a:pt x="4694" y="1088"/>
                </a:lnTo>
                <a:lnTo>
                  <a:pt x="4702" y="1092"/>
                </a:lnTo>
                <a:lnTo>
                  <a:pt x="4704" y="1094"/>
                </a:lnTo>
                <a:lnTo>
                  <a:pt x="4706" y="1098"/>
                </a:lnTo>
                <a:lnTo>
                  <a:pt x="4704" y="1106"/>
                </a:lnTo>
                <a:lnTo>
                  <a:pt x="4702" y="1112"/>
                </a:lnTo>
                <a:lnTo>
                  <a:pt x="4706" y="1118"/>
                </a:lnTo>
                <a:lnTo>
                  <a:pt x="4710" y="1120"/>
                </a:lnTo>
                <a:lnTo>
                  <a:pt x="4712" y="1120"/>
                </a:lnTo>
                <a:lnTo>
                  <a:pt x="4716" y="1116"/>
                </a:lnTo>
                <a:lnTo>
                  <a:pt x="4718" y="1112"/>
                </a:lnTo>
                <a:lnTo>
                  <a:pt x="4724" y="1106"/>
                </a:lnTo>
                <a:lnTo>
                  <a:pt x="4726" y="1108"/>
                </a:lnTo>
                <a:lnTo>
                  <a:pt x="4726" y="1114"/>
                </a:lnTo>
                <a:lnTo>
                  <a:pt x="4724" y="1120"/>
                </a:lnTo>
                <a:lnTo>
                  <a:pt x="4718" y="1134"/>
                </a:lnTo>
                <a:lnTo>
                  <a:pt x="4712" y="1148"/>
                </a:lnTo>
                <a:lnTo>
                  <a:pt x="4708" y="1162"/>
                </a:lnTo>
                <a:lnTo>
                  <a:pt x="4708" y="1170"/>
                </a:lnTo>
                <a:lnTo>
                  <a:pt x="4708" y="1174"/>
                </a:lnTo>
                <a:lnTo>
                  <a:pt x="4712" y="1182"/>
                </a:lnTo>
                <a:lnTo>
                  <a:pt x="4712" y="1184"/>
                </a:lnTo>
                <a:lnTo>
                  <a:pt x="4712" y="1186"/>
                </a:lnTo>
                <a:lnTo>
                  <a:pt x="4702" y="1192"/>
                </a:lnTo>
                <a:lnTo>
                  <a:pt x="4694" y="1194"/>
                </a:lnTo>
                <a:lnTo>
                  <a:pt x="4686" y="1194"/>
                </a:lnTo>
                <a:lnTo>
                  <a:pt x="4674" y="1192"/>
                </a:lnTo>
                <a:lnTo>
                  <a:pt x="4664" y="1190"/>
                </a:lnTo>
                <a:lnTo>
                  <a:pt x="4658" y="1190"/>
                </a:lnTo>
                <a:lnTo>
                  <a:pt x="4654" y="1192"/>
                </a:lnTo>
                <a:lnTo>
                  <a:pt x="4650" y="1196"/>
                </a:lnTo>
                <a:lnTo>
                  <a:pt x="4644" y="1198"/>
                </a:lnTo>
                <a:lnTo>
                  <a:pt x="4632" y="1200"/>
                </a:lnTo>
                <a:lnTo>
                  <a:pt x="4624" y="1204"/>
                </a:lnTo>
                <a:lnTo>
                  <a:pt x="4622" y="1206"/>
                </a:lnTo>
                <a:lnTo>
                  <a:pt x="4624" y="1208"/>
                </a:lnTo>
                <a:lnTo>
                  <a:pt x="4624" y="1212"/>
                </a:lnTo>
                <a:lnTo>
                  <a:pt x="4622" y="1214"/>
                </a:lnTo>
                <a:lnTo>
                  <a:pt x="4620" y="1214"/>
                </a:lnTo>
                <a:lnTo>
                  <a:pt x="4620" y="1216"/>
                </a:lnTo>
                <a:lnTo>
                  <a:pt x="4628" y="1220"/>
                </a:lnTo>
                <a:lnTo>
                  <a:pt x="4632" y="1224"/>
                </a:lnTo>
                <a:lnTo>
                  <a:pt x="4632" y="1228"/>
                </a:lnTo>
                <a:lnTo>
                  <a:pt x="4628" y="1232"/>
                </a:lnTo>
                <a:lnTo>
                  <a:pt x="4624" y="1234"/>
                </a:lnTo>
                <a:lnTo>
                  <a:pt x="4614" y="1240"/>
                </a:lnTo>
                <a:lnTo>
                  <a:pt x="4610" y="1242"/>
                </a:lnTo>
                <a:lnTo>
                  <a:pt x="4610" y="1246"/>
                </a:lnTo>
                <a:lnTo>
                  <a:pt x="4610" y="1252"/>
                </a:lnTo>
                <a:lnTo>
                  <a:pt x="4608" y="1260"/>
                </a:lnTo>
                <a:lnTo>
                  <a:pt x="4600" y="1284"/>
                </a:lnTo>
                <a:lnTo>
                  <a:pt x="4598" y="1290"/>
                </a:lnTo>
                <a:lnTo>
                  <a:pt x="4598" y="1296"/>
                </a:lnTo>
                <a:lnTo>
                  <a:pt x="4602" y="1300"/>
                </a:lnTo>
                <a:lnTo>
                  <a:pt x="4608" y="1302"/>
                </a:lnTo>
                <a:lnTo>
                  <a:pt x="4624" y="1304"/>
                </a:lnTo>
                <a:lnTo>
                  <a:pt x="4648" y="1304"/>
                </a:lnTo>
                <a:lnTo>
                  <a:pt x="4636" y="1312"/>
                </a:lnTo>
                <a:lnTo>
                  <a:pt x="4626" y="1320"/>
                </a:lnTo>
                <a:lnTo>
                  <a:pt x="4618" y="1328"/>
                </a:lnTo>
                <a:lnTo>
                  <a:pt x="4612" y="1336"/>
                </a:lnTo>
                <a:lnTo>
                  <a:pt x="4608" y="1346"/>
                </a:lnTo>
                <a:lnTo>
                  <a:pt x="4608" y="1354"/>
                </a:lnTo>
                <a:lnTo>
                  <a:pt x="4610" y="1360"/>
                </a:lnTo>
                <a:lnTo>
                  <a:pt x="4616" y="1368"/>
                </a:lnTo>
                <a:lnTo>
                  <a:pt x="4622" y="1372"/>
                </a:lnTo>
                <a:lnTo>
                  <a:pt x="4626" y="1376"/>
                </a:lnTo>
                <a:lnTo>
                  <a:pt x="4628" y="1384"/>
                </a:lnTo>
                <a:lnTo>
                  <a:pt x="4628" y="1388"/>
                </a:lnTo>
                <a:lnTo>
                  <a:pt x="4630" y="1390"/>
                </a:lnTo>
                <a:lnTo>
                  <a:pt x="4632" y="1392"/>
                </a:lnTo>
                <a:lnTo>
                  <a:pt x="4642" y="1394"/>
                </a:lnTo>
                <a:lnTo>
                  <a:pt x="4650" y="1398"/>
                </a:lnTo>
                <a:lnTo>
                  <a:pt x="4654" y="1404"/>
                </a:lnTo>
                <a:lnTo>
                  <a:pt x="4656" y="1410"/>
                </a:lnTo>
                <a:lnTo>
                  <a:pt x="4654" y="1414"/>
                </a:lnTo>
                <a:lnTo>
                  <a:pt x="4654" y="1418"/>
                </a:lnTo>
                <a:lnTo>
                  <a:pt x="4656" y="1422"/>
                </a:lnTo>
                <a:lnTo>
                  <a:pt x="4660" y="1424"/>
                </a:lnTo>
                <a:lnTo>
                  <a:pt x="4664" y="1430"/>
                </a:lnTo>
                <a:lnTo>
                  <a:pt x="4666" y="1434"/>
                </a:lnTo>
                <a:lnTo>
                  <a:pt x="4666" y="1440"/>
                </a:lnTo>
                <a:lnTo>
                  <a:pt x="4668" y="1448"/>
                </a:lnTo>
                <a:lnTo>
                  <a:pt x="4670" y="1450"/>
                </a:lnTo>
                <a:lnTo>
                  <a:pt x="4672" y="1452"/>
                </a:lnTo>
                <a:lnTo>
                  <a:pt x="4672" y="1462"/>
                </a:lnTo>
                <a:lnTo>
                  <a:pt x="4672" y="1476"/>
                </a:lnTo>
                <a:lnTo>
                  <a:pt x="4674" y="1482"/>
                </a:lnTo>
                <a:lnTo>
                  <a:pt x="4676" y="1486"/>
                </a:lnTo>
                <a:lnTo>
                  <a:pt x="4678" y="1488"/>
                </a:lnTo>
                <a:lnTo>
                  <a:pt x="4684" y="1486"/>
                </a:lnTo>
                <a:lnTo>
                  <a:pt x="4690" y="1480"/>
                </a:lnTo>
                <a:lnTo>
                  <a:pt x="4696" y="1470"/>
                </a:lnTo>
                <a:lnTo>
                  <a:pt x="4706" y="1454"/>
                </a:lnTo>
                <a:lnTo>
                  <a:pt x="4708" y="1454"/>
                </a:lnTo>
                <a:lnTo>
                  <a:pt x="4710" y="1456"/>
                </a:lnTo>
                <a:lnTo>
                  <a:pt x="4712" y="1462"/>
                </a:lnTo>
                <a:lnTo>
                  <a:pt x="4714" y="1462"/>
                </a:lnTo>
                <a:lnTo>
                  <a:pt x="4720" y="1460"/>
                </a:lnTo>
                <a:lnTo>
                  <a:pt x="4726" y="1456"/>
                </a:lnTo>
                <a:lnTo>
                  <a:pt x="4732" y="1454"/>
                </a:lnTo>
                <a:lnTo>
                  <a:pt x="4738" y="1452"/>
                </a:lnTo>
                <a:lnTo>
                  <a:pt x="4742" y="1452"/>
                </a:lnTo>
                <a:lnTo>
                  <a:pt x="4748" y="1454"/>
                </a:lnTo>
                <a:lnTo>
                  <a:pt x="4752" y="1458"/>
                </a:lnTo>
                <a:lnTo>
                  <a:pt x="4756" y="1462"/>
                </a:lnTo>
                <a:lnTo>
                  <a:pt x="4758" y="1468"/>
                </a:lnTo>
                <a:lnTo>
                  <a:pt x="4758" y="1474"/>
                </a:lnTo>
                <a:lnTo>
                  <a:pt x="4756" y="1474"/>
                </a:lnTo>
                <a:lnTo>
                  <a:pt x="4748" y="1470"/>
                </a:lnTo>
                <a:lnTo>
                  <a:pt x="4738" y="1462"/>
                </a:lnTo>
                <a:lnTo>
                  <a:pt x="4732" y="1462"/>
                </a:lnTo>
                <a:lnTo>
                  <a:pt x="4728" y="1462"/>
                </a:lnTo>
                <a:lnTo>
                  <a:pt x="4724" y="1466"/>
                </a:lnTo>
                <a:lnTo>
                  <a:pt x="4724" y="1468"/>
                </a:lnTo>
                <a:lnTo>
                  <a:pt x="4732" y="1472"/>
                </a:lnTo>
                <a:lnTo>
                  <a:pt x="4734" y="1474"/>
                </a:lnTo>
                <a:lnTo>
                  <a:pt x="4736" y="1476"/>
                </a:lnTo>
                <a:lnTo>
                  <a:pt x="4734" y="1476"/>
                </a:lnTo>
                <a:lnTo>
                  <a:pt x="4726" y="1478"/>
                </a:lnTo>
                <a:lnTo>
                  <a:pt x="4720" y="1478"/>
                </a:lnTo>
                <a:lnTo>
                  <a:pt x="4716" y="1480"/>
                </a:lnTo>
                <a:lnTo>
                  <a:pt x="4716" y="1482"/>
                </a:lnTo>
                <a:lnTo>
                  <a:pt x="4716" y="1484"/>
                </a:lnTo>
                <a:lnTo>
                  <a:pt x="4718" y="1486"/>
                </a:lnTo>
                <a:lnTo>
                  <a:pt x="4716" y="1488"/>
                </a:lnTo>
                <a:lnTo>
                  <a:pt x="4712" y="1490"/>
                </a:lnTo>
                <a:lnTo>
                  <a:pt x="4704" y="1492"/>
                </a:lnTo>
                <a:lnTo>
                  <a:pt x="4692" y="1494"/>
                </a:lnTo>
                <a:lnTo>
                  <a:pt x="4694" y="1496"/>
                </a:lnTo>
                <a:lnTo>
                  <a:pt x="4696" y="1500"/>
                </a:lnTo>
                <a:lnTo>
                  <a:pt x="4696" y="1502"/>
                </a:lnTo>
                <a:lnTo>
                  <a:pt x="4694" y="1502"/>
                </a:lnTo>
                <a:lnTo>
                  <a:pt x="4692" y="1504"/>
                </a:lnTo>
                <a:lnTo>
                  <a:pt x="4690" y="1506"/>
                </a:lnTo>
                <a:lnTo>
                  <a:pt x="4694" y="1510"/>
                </a:lnTo>
                <a:lnTo>
                  <a:pt x="4696" y="1512"/>
                </a:lnTo>
                <a:lnTo>
                  <a:pt x="4698" y="1516"/>
                </a:lnTo>
                <a:lnTo>
                  <a:pt x="4696" y="1518"/>
                </a:lnTo>
                <a:lnTo>
                  <a:pt x="4696" y="1522"/>
                </a:lnTo>
                <a:lnTo>
                  <a:pt x="4696" y="1524"/>
                </a:lnTo>
                <a:lnTo>
                  <a:pt x="4698" y="1532"/>
                </a:lnTo>
                <a:lnTo>
                  <a:pt x="4710" y="1552"/>
                </a:lnTo>
                <a:lnTo>
                  <a:pt x="4714" y="1556"/>
                </a:lnTo>
                <a:lnTo>
                  <a:pt x="4718" y="1560"/>
                </a:lnTo>
                <a:lnTo>
                  <a:pt x="4728" y="1562"/>
                </a:lnTo>
                <a:lnTo>
                  <a:pt x="4734" y="1562"/>
                </a:lnTo>
                <a:lnTo>
                  <a:pt x="4734" y="1564"/>
                </a:lnTo>
                <a:lnTo>
                  <a:pt x="4734" y="1568"/>
                </a:lnTo>
                <a:lnTo>
                  <a:pt x="4734" y="1572"/>
                </a:lnTo>
                <a:lnTo>
                  <a:pt x="4734" y="1574"/>
                </a:lnTo>
                <a:lnTo>
                  <a:pt x="4738" y="1582"/>
                </a:lnTo>
                <a:lnTo>
                  <a:pt x="4742" y="1588"/>
                </a:lnTo>
                <a:lnTo>
                  <a:pt x="4744" y="1592"/>
                </a:lnTo>
                <a:lnTo>
                  <a:pt x="4744" y="1596"/>
                </a:lnTo>
                <a:lnTo>
                  <a:pt x="4744" y="1604"/>
                </a:lnTo>
                <a:lnTo>
                  <a:pt x="4746" y="1610"/>
                </a:lnTo>
                <a:lnTo>
                  <a:pt x="4752" y="1614"/>
                </a:lnTo>
                <a:lnTo>
                  <a:pt x="4762" y="1618"/>
                </a:lnTo>
                <a:lnTo>
                  <a:pt x="4768" y="1622"/>
                </a:lnTo>
                <a:lnTo>
                  <a:pt x="4770" y="1626"/>
                </a:lnTo>
                <a:lnTo>
                  <a:pt x="4772" y="1630"/>
                </a:lnTo>
                <a:lnTo>
                  <a:pt x="4770" y="1634"/>
                </a:lnTo>
                <a:lnTo>
                  <a:pt x="4770" y="1638"/>
                </a:lnTo>
                <a:lnTo>
                  <a:pt x="4770" y="1640"/>
                </a:lnTo>
                <a:lnTo>
                  <a:pt x="4774" y="1638"/>
                </a:lnTo>
                <a:lnTo>
                  <a:pt x="4778" y="1638"/>
                </a:lnTo>
                <a:lnTo>
                  <a:pt x="4780" y="1640"/>
                </a:lnTo>
                <a:lnTo>
                  <a:pt x="4782" y="1646"/>
                </a:lnTo>
                <a:lnTo>
                  <a:pt x="4782" y="1654"/>
                </a:lnTo>
                <a:lnTo>
                  <a:pt x="4784" y="1656"/>
                </a:lnTo>
                <a:lnTo>
                  <a:pt x="4786" y="1656"/>
                </a:lnTo>
                <a:lnTo>
                  <a:pt x="4792" y="1654"/>
                </a:lnTo>
                <a:lnTo>
                  <a:pt x="4794" y="1656"/>
                </a:lnTo>
                <a:lnTo>
                  <a:pt x="4794" y="1662"/>
                </a:lnTo>
                <a:lnTo>
                  <a:pt x="4790" y="1670"/>
                </a:lnTo>
                <a:lnTo>
                  <a:pt x="4790" y="1676"/>
                </a:lnTo>
                <a:lnTo>
                  <a:pt x="4792" y="1678"/>
                </a:lnTo>
                <a:lnTo>
                  <a:pt x="4802" y="1678"/>
                </a:lnTo>
                <a:lnTo>
                  <a:pt x="4814" y="1678"/>
                </a:lnTo>
                <a:lnTo>
                  <a:pt x="4816" y="1680"/>
                </a:lnTo>
                <a:lnTo>
                  <a:pt x="4816" y="1684"/>
                </a:lnTo>
                <a:lnTo>
                  <a:pt x="4814" y="1688"/>
                </a:lnTo>
                <a:lnTo>
                  <a:pt x="4814" y="1692"/>
                </a:lnTo>
                <a:lnTo>
                  <a:pt x="4816" y="1694"/>
                </a:lnTo>
                <a:lnTo>
                  <a:pt x="4820" y="1694"/>
                </a:lnTo>
                <a:lnTo>
                  <a:pt x="4826" y="1694"/>
                </a:lnTo>
                <a:lnTo>
                  <a:pt x="4830" y="1696"/>
                </a:lnTo>
                <a:lnTo>
                  <a:pt x="4832" y="1698"/>
                </a:lnTo>
                <a:lnTo>
                  <a:pt x="4834" y="1700"/>
                </a:lnTo>
                <a:lnTo>
                  <a:pt x="4832" y="1702"/>
                </a:lnTo>
                <a:lnTo>
                  <a:pt x="4830" y="1702"/>
                </a:lnTo>
                <a:lnTo>
                  <a:pt x="4826" y="1704"/>
                </a:lnTo>
                <a:lnTo>
                  <a:pt x="4826" y="1708"/>
                </a:lnTo>
                <a:lnTo>
                  <a:pt x="4826" y="1712"/>
                </a:lnTo>
                <a:lnTo>
                  <a:pt x="4830" y="1720"/>
                </a:lnTo>
                <a:lnTo>
                  <a:pt x="4832" y="1724"/>
                </a:lnTo>
                <a:lnTo>
                  <a:pt x="4836" y="1726"/>
                </a:lnTo>
                <a:lnTo>
                  <a:pt x="4840" y="1726"/>
                </a:lnTo>
                <a:lnTo>
                  <a:pt x="4846" y="1726"/>
                </a:lnTo>
                <a:lnTo>
                  <a:pt x="4852" y="1722"/>
                </a:lnTo>
                <a:lnTo>
                  <a:pt x="4860" y="1716"/>
                </a:lnTo>
                <a:lnTo>
                  <a:pt x="4868" y="1712"/>
                </a:lnTo>
                <a:lnTo>
                  <a:pt x="4874" y="1710"/>
                </a:lnTo>
                <a:lnTo>
                  <a:pt x="4878" y="1712"/>
                </a:lnTo>
                <a:lnTo>
                  <a:pt x="4880" y="1712"/>
                </a:lnTo>
                <a:lnTo>
                  <a:pt x="4884" y="1716"/>
                </a:lnTo>
                <a:lnTo>
                  <a:pt x="4886" y="1716"/>
                </a:lnTo>
                <a:lnTo>
                  <a:pt x="4890" y="1712"/>
                </a:lnTo>
                <a:lnTo>
                  <a:pt x="4900" y="1706"/>
                </a:lnTo>
                <a:lnTo>
                  <a:pt x="4910" y="1702"/>
                </a:lnTo>
                <a:lnTo>
                  <a:pt x="4916" y="1698"/>
                </a:lnTo>
                <a:lnTo>
                  <a:pt x="4918" y="1696"/>
                </a:lnTo>
                <a:lnTo>
                  <a:pt x="4918" y="1692"/>
                </a:lnTo>
                <a:lnTo>
                  <a:pt x="4918" y="1688"/>
                </a:lnTo>
                <a:lnTo>
                  <a:pt x="4918" y="1686"/>
                </a:lnTo>
                <a:lnTo>
                  <a:pt x="4920" y="1686"/>
                </a:lnTo>
                <a:lnTo>
                  <a:pt x="4924" y="1690"/>
                </a:lnTo>
                <a:lnTo>
                  <a:pt x="4926" y="1694"/>
                </a:lnTo>
                <a:lnTo>
                  <a:pt x="4926" y="1698"/>
                </a:lnTo>
                <a:lnTo>
                  <a:pt x="4926" y="1704"/>
                </a:lnTo>
                <a:lnTo>
                  <a:pt x="4922" y="1708"/>
                </a:lnTo>
                <a:lnTo>
                  <a:pt x="4914" y="1718"/>
                </a:lnTo>
                <a:lnTo>
                  <a:pt x="4912" y="1724"/>
                </a:lnTo>
                <a:lnTo>
                  <a:pt x="4912" y="1728"/>
                </a:lnTo>
                <a:lnTo>
                  <a:pt x="4916" y="1730"/>
                </a:lnTo>
                <a:lnTo>
                  <a:pt x="4926" y="1736"/>
                </a:lnTo>
                <a:lnTo>
                  <a:pt x="4936" y="1738"/>
                </a:lnTo>
                <a:lnTo>
                  <a:pt x="4944" y="1738"/>
                </a:lnTo>
                <a:lnTo>
                  <a:pt x="4956" y="1738"/>
                </a:lnTo>
                <a:lnTo>
                  <a:pt x="4962" y="1738"/>
                </a:lnTo>
                <a:lnTo>
                  <a:pt x="4962" y="1740"/>
                </a:lnTo>
                <a:lnTo>
                  <a:pt x="4962" y="1744"/>
                </a:lnTo>
                <a:lnTo>
                  <a:pt x="4956" y="1752"/>
                </a:lnTo>
                <a:lnTo>
                  <a:pt x="4954" y="1758"/>
                </a:lnTo>
                <a:lnTo>
                  <a:pt x="4952" y="1762"/>
                </a:lnTo>
                <a:lnTo>
                  <a:pt x="4954" y="1766"/>
                </a:lnTo>
                <a:lnTo>
                  <a:pt x="4958" y="1768"/>
                </a:lnTo>
                <a:lnTo>
                  <a:pt x="4964" y="1770"/>
                </a:lnTo>
                <a:lnTo>
                  <a:pt x="4968" y="1770"/>
                </a:lnTo>
                <a:lnTo>
                  <a:pt x="4974" y="1768"/>
                </a:lnTo>
                <a:lnTo>
                  <a:pt x="4978" y="1766"/>
                </a:lnTo>
                <a:lnTo>
                  <a:pt x="4988" y="1758"/>
                </a:lnTo>
                <a:lnTo>
                  <a:pt x="4990" y="1758"/>
                </a:lnTo>
                <a:lnTo>
                  <a:pt x="4992" y="1758"/>
                </a:lnTo>
                <a:lnTo>
                  <a:pt x="4998" y="1762"/>
                </a:lnTo>
                <a:lnTo>
                  <a:pt x="5006" y="1770"/>
                </a:lnTo>
                <a:lnTo>
                  <a:pt x="5018" y="1776"/>
                </a:lnTo>
                <a:lnTo>
                  <a:pt x="5022" y="1776"/>
                </a:lnTo>
                <a:lnTo>
                  <a:pt x="5026" y="1774"/>
                </a:lnTo>
                <a:lnTo>
                  <a:pt x="5030" y="1772"/>
                </a:lnTo>
                <a:lnTo>
                  <a:pt x="5034" y="1768"/>
                </a:lnTo>
                <a:lnTo>
                  <a:pt x="5036" y="1762"/>
                </a:lnTo>
                <a:lnTo>
                  <a:pt x="5036" y="1756"/>
                </a:lnTo>
                <a:lnTo>
                  <a:pt x="5036" y="1748"/>
                </a:lnTo>
                <a:lnTo>
                  <a:pt x="5034" y="1746"/>
                </a:lnTo>
                <a:lnTo>
                  <a:pt x="5030" y="1744"/>
                </a:lnTo>
                <a:lnTo>
                  <a:pt x="5028" y="1744"/>
                </a:lnTo>
                <a:lnTo>
                  <a:pt x="5022" y="1746"/>
                </a:lnTo>
                <a:lnTo>
                  <a:pt x="5024" y="1742"/>
                </a:lnTo>
                <a:lnTo>
                  <a:pt x="5026" y="1740"/>
                </a:lnTo>
                <a:lnTo>
                  <a:pt x="5030" y="1736"/>
                </a:lnTo>
                <a:lnTo>
                  <a:pt x="5040" y="1732"/>
                </a:lnTo>
                <a:lnTo>
                  <a:pt x="5044" y="1730"/>
                </a:lnTo>
                <a:lnTo>
                  <a:pt x="5048" y="1728"/>
                </a:lnTo>
                <a:lnTo>
                  <a:pt x="5048" y="1724"/>
                </a:lnTo>
                <a:lnTo>
                  <a:pt x="5048" y="1718"/>
                </a:lnTo>
                <a:lnTo>
                  <a:pt x="5048" y="1710"/>
                </a:lnTo>
                <a:lnTo>
                  <a:pt x="5050" y="1700"/>
                </a:lnTo>
                <a:lnTo>
                  <a:pt x="5060" y="1676"/>
                </a:lnTo>
                <a:lnTo>
                  <a:pt x="5070" y="1650"/>
                </a:lnTo>
                <a:lnTo>
                  <a:pt x="5072" y="1640"/>
                </a:lnTo>
                <a:lnTo>
                  <a:pt x="5072" y="1630"/>
                </a:lnTo>
                <a:lnTo>
                  <a:pt x="5070" y="1624"/>
                </a:lnTo>
                <a:lnTo>
                  <a:pt x="5068" y="1622"/>
                </a:lnTo>
                <a:lnTo>
                  <a:pt x="5066" y="1620"/>
                </a:lnTo>
                <a:lnTo>
                  <a:pt x="5064" y="1622"/>
                </a:lnTo>
                <a:lnTo>
                  <a:pt x="5062" y="1622"/>
                </a:lnTo>
                <a:lnTo>
                  <a:pt x="5060" y="1622"/>
                </a:lnTo>
                <a:lnTo>
                  <a:pt x="5056" y="1620"/>
                </a:lnTo>
                <a:lnTo>
                  <a:pt x="5050" y="1614"/>
                </a:lnTo>
                <a:lnTo>
                  <a:pt x="5048" y="1610"/>
                </a:lnTo>
                <a:lnTo>
                  <a:pt x="5048" y="1608"/>
                </a:lnTo>
                <a:lnTo>
                  <a:pt x="5058" y="1612"/>
                </a:lnTo>
                <a:lnTo>
                  <a:pt x="5068" y="1614"/>
                </a:lnTo>
                <a:lnTo>
                  <a:pt x="5072" y="1614"/>
                </a:lnTo>
                <a:lnTo>
                  <a:pt x="5072" y="1610"/>
                </a:lnTo>
                <a:lnTo>
                  <a:pt x="5070" y="1604"/>
                </a:lnTo>
                <a:lnTo>
                  <a:pt x="5068" y="1602"/>
                </a:lnTo>
                <a:lnTo>
                  <a:pt x="5062" y="1598"/>
                </a:lnTo>
                <a:lnTo>
                  <a:pt x="5056" y="1596"/>
                </a:lnTo>
                <a:lnTo>
                  <a:pt x="5056" y="1594"/>
                </a:lnTo>
                <a:lnTo>
                  <a:pt x="5058" y="1592"/>
                </a:lnTo>
                <a:lnTo>
                  <a:pt x="5062" y="1588"/>
                </a:lnTo>
                <a:lnTo>
                  <a:pt x="5066" y="1586"/>
                </a:lnTo>
                <a:lnTo>
                  <a:pt x="5080" y="1584"/>
                </a:lnTo>
                <a:lnTo>
                  <a:pt x="5086" y="1582"/>
                </a:lnTo>
                <a:lnTo>
                  <a:pt x="5092" y="1578"/>
                </a:lnTo>
                <a:lnTo>
                  <a:pt x="5096" y="1574"/>
                </a:lnTo>
                <a:lnTo>
                  <a:pt x="5098" y="1566"/>
                </a:lnTo>
                <a:lnTo>
                  <a:pt x="5100" y="1560"/>
                </a:lnTo>
                <a:lnTo>
                  <a:pt x="5102" y="1556"/>
                </a:lnTo>
                <a:lnTo>
                  <a:pt x="5106" y="1556"/>
                </a:lnTo>
                <a:lnTo>
                  <a:pt x="5108" y="1558"/>
                </a:lnTo>
                <a:lnTo>
                  <a:pt x="5114" y="1562"/>
                </a:lnTo>
                <a:lnTo>
                  <a:pt x="5116" y="1560"/>
                </a:lnTo>
                <a:lnTo>
                  <a:pt x="5116" y="1556"/>
                </a:lnTo>
                <a:lnTo>
                  <a:pt x="5118" y="1550"/>
                </a:lnTo>
                <a:lnTo>
                  <a:pt x="5122" y="1544"/>
                </a:lnTo>
                <a:lnTo>
                  <a:pt x="5130" y="1538"/>
                </a:lnTo>
                <a:lnTo>
                  <a:pt x="5136" y="1530"/>
                </a:lnTo>
                <a:lnTo>
                  <a:pt x="5138" y="1526"/>
                </a:lnTo>
                <a:lnTo>
                  <a:pt x="5138" y="1520"/>
                </a:lnTo>
                <a:lnTo>
                  <a:pt x="5136" y="1508"/>
                </a:lnTo>
                <a:lnTo>
                  <a:pt x="5138" y="1502"/>
                </a:lnTo>
                <a:lnTo>
                  <a:pt x="5136" y="1500"/>
                </a:lnTo>
                <a:lnTo>
                  <a:pt x="5134" y="1498"/>
                </a:lnTo>
                <a:lnTo>
                  <a:pt x="5122" y="1498"/>
                </a:lnTo>
                <a:lnTo>
                  <a:pt x="5114" y="1496"/>
                </a:lnTo>
                <a:lnTo>
                  <a:pt x="5106" y="1494"/>
                </a:lnTo>
                <a:lnTo>
                  <a:pt x="5102" y="1492"/>
                </a:lnTo>
                <a:lnTo>
                  <a:pt x="5098" y="1488"/>
                </a:lnTo>
                <a:lnTo>
                  <a:pt x="5098" y="1486"/>
                </a:lnTo>
                <a:lnTo>
                  <a:pt x="5098" y="1484"/>
                </a:lnTo>
                <a:lnTo>
                  <a:pt x="5100" y="1484"/>
                </a:lnTo>
                <a:lnTo>
                  <a:pt x="5106" y="1484"/>
                </a:lnTo>
                <a:lnTo>
                  <a:pt x="5112" y="1486"/>
                </a:lnTo>
                <a:lnTo>
                  <a:pt x="5116" y="1486"/>
                </a:lnTo>
                <a:lnTo>
                  <a:pt x="5124" y="1484"/>
                </a:lnTo>
                <a:lnTo>
                  <a:pt x="5130" y="1482"/>
                </a:lnTo>
                <a:lnTo>
                  <a:pt x="5136" y="1482"/>
                </a:lnTo>
                <a:lnTo>
                  <a:pt x="5144" y="1482"/>
                </a:lnTo>
                <a:lnTo>
                  <a:pt x="5144" y="1480"/>
                </a:lnTo>
                <a:lnTo>
                  <a:pt x="5144" y="1478"/>
                </a:lnTo>
                <a:lnTo>
                  <a:pt x="5140" y="1468"/>
                </a:lnTo>
                <a:lnTo>
                  <a:pt x="5126" y="1454"/>
                </a:lnTo>
                <a:lnTo>
                  <a:pt x="5120" y="1446"/>
                </a:lnTo>
                <a:lnTo>
                  <a:pt x="5116" y="1440"/>
                </a:lnTo>
                <a:lnTo>
                  <a:pt x="5118" y="1436"/>
                </a:lnTo>
                <a:lnTo>
                  <a:pt x="5120" y="1434"/>
                </a:lnTo>
                <a:lnTo>
                  <a:pt x="5126" y="1434"/>
                </a:lnTo>
                <a:lnTo>
                  <a:pt x="5132" y="1434"/>
                </a:lnTo>
                <a:lnTo>
                  <a:pt x="5146" y="1436"/>
                </a:lnTo>
                <a:lnTo>
                  <a:pt x="5152" y="1438"/>
                </a:lnTo>
                <a:lnTo>
                  <a:pt x="5158" y="1436"/>
                </a:lnTo>
                <a:lnTo>
                  <a:pt x="5160" y="1432"/>
                </a:lnTo>
                <a:lnTo>
                  <a:pt x="5164" y="1428"/>
                </a:lnTo>
                <a:lnTo>
                  <a:pt x="5168" y="1420"/>
                </a:lnTo>
                <a:lnTo>
                  <a:pt x="5170" y="1418"/>
                </a:lnTo>
                <a:lnTo>
                  <a:pt x="5174" y="1418"/>
                </a:lnTo>
                <a:lnTo>
                  <a:pt x="5180" y="1418"/>
                </a:lnTo>
                <a:lnTo>
                  <a:pt x="5184" y="1418"/>
                </a:lnTo>
                <a:lnTo>
                  <a:pt x="5180" y="1414"/>
                </a:lnTo>
                <a:lnTo>
                  <a:pt x="5170" y="1408"/>
                </a:lnTo>
                <a:lnTo>
                  <a:pt x="5162" y="1404"/>
                </a:lnTo>
                <a:lnTo>
                  <a:pt x="5162" y="1402"/>
                </a:lnTo>
                <a:lnTo>
                  <a:pt x="5168" y="1402"/>
                </a:lnTo>
                <a:lnTo>
                  <a:pt x="5174" y="1398"/>
                </a:lnTo>
                <a:lnTo>
                  <a:pt x="5180" y="1396"/>
                </a:lnTo>
                <a:lnTo>
                  <a:pt x="5188" y="1398"/>
                </a:lnTo>
                <a:lnTo>
                  <a:pt x="5196" y="1398"/>
                </a:lnTo>
                <a:lnTo>
                  <a:pt x="5208" y="1398"/>
                </a:lnTo>
                <a:lnTo>
                  <a:pt x="5218" y="1396"/>
                </a:lnTo>
                <a:lnTo>
                  <a:pt x="5224" y="1396"/>
                </a:lnTo>
                <a:lnTo>
                  <a:pt x="5230" y="1394"/>
                </a:lnTo>
                <a:lnTo>
                  <a:pt x="5234" y="1390"/>
                </a:lnTo>
                <a:lnTo>
                  <a:pt x="5236" y="1386"/>
                </a:lnTo>
                <a:lnTo>
                  <a:pt x="5234" y="1382"/>
                </a:lnTo>
                <a:lnTo>
                  <a:pt x="5234" y="1380"/>
                </a:lnTo>
                <a:lnTo>
                  <a:pt x="5238" y="1376"/>
                </a:lnTo>
                <a:lnTo>
                  <a:pt x="5242" y="1370"/>
                </a:lnTo>
                <a:lnTo>
                  <a:pt x="5240" y="1368"/>
                </a:lnTo>
                <a:lnTo>
                  <a:pt x="5240" y="1364"/>
                </a:lnTo>
                <a:lnTo>
                  <a:pt x="5248" y="1358"/>
                </a:lnTo>
                <a:lnTo>
                  <a:pt x="5250" y="1356"/>
                </a:lnTo>
                <a:lnTo>
                  <a:pt x="5252" y="1354"/>
                </a:lnTo>
                <a:lnTo>
                  <a:pt x="5250" y="1350"/>
                </a:lnTo>
                <a:lnTo>
                  <a:pt x="5248" y="1348"/>
                </a:lnTo>
                <a:lnTo>
                  <a:pt x="5242" y="1346"/>
                </a:lnTo>
                <a:lnTo>
                  <a:pt x="5242" y="1344"/>
                </a:lnTo>
                <a:lnTo>
                  <a:pt x="5242" y="1342"/>
                </a:lnTo>
                <a:lnTo>
                  <a:pt x="5246" y="1342"/>
                </a:lnTo>
                <a:lnTo>
                  <a:pt x="5250" y="1342"/>
                </a:lnTo>
                <a:lnTo>
                  <a:pt x="5256" y="1344"/>
                </a:lnTo>
                <a:lnTo>
                  <a:pt x="5266" y="1344"/>
                </a:lnTo>
                <a:lnTo>
                  <a:pt x="5272" y="1344"/>
                </a:lnTo>
                <a:lnTo>
                  <a:pt x="5270" y="1346"/>
                </a:lnTo>
                <a:lnTo>
                  <a:pt x="5264" y="1352"/>
                </a:lnTo>
                <a:lnTo>
                  <a:pt x="5260" y="1356"/>
                </a:lnTo>
                <a:lnTo>
                  <a:pt x="5258" y="1360"/>
                </a:lnTo>
                <a:lnTo>
                  <a:pt x="5254" y="1364"/>
                </a:lnTo>
                <a:lnTo>
                  <a:pt x="5250" y="1366"/>
                </a:lnTo>
                <a:lnTo>
                  <a:pt x="5248" y="1372"/>
                </a:lnTo>
                <a:lnTo>
                  <a:pt x="5248" y="1378"/>
                </a:lnTo>
                <a:lnTo>
                  <a:pt x="5244" y="1386"/>
                </a:lnTo>
                <a:lnTo>
                  <a:pt x="5242" y="1392"/>
                </a:lnTo>
                <a:lnTo>
                  <a:pt x="5242" y="1394"/>
                </a:lnTo>
                <a:lnTo>
                  <a:pt x="5244" y="1396"/>
                </a:lnTo>
                <a:lnTo>
                  <a:pt x="5250" y="1398"/>
                </a:lnTo>
                <a:lnTo>
                  <a:pt x="5256" y="1398"/>
                </a:lnTo>
                <a:lnTo>
                  <a:pt x="5262" y="1396"/>
                </a:lnTo>
                <a:lnTo>
                  <a:pt x="5268" y="1390"/>
                </a:lnTo>
                <a:lnTo>
                  <a:pt x="5276" y="1380"/>
                </a:lnTo>
                <a:lnTo>
                  <a:pt x="5280" y="1380"/>
                </a:lnTo>
                <a:lnTo>
                  <a:pt x="5284" y="1382"/>
                </a:lnTo>
                <a:lnTo>
                  <a:pt x="5290" y="1386"/>
                </a:lnTo>
                <a:lnTo>
                  <a:pt x="5292" y="1384"/>
                </a:lnTo>
                <a:lnTo>
                  <a:pt x="5292" y="1380"/>
                </a:lnTo>
                <a:lnTo>
                  <a:pt x="5290" y="1378"/>
                </a:lnTo>
                <a:lnTo>
                  <a:pt x="5288" y="1376"/>
                </a:lnTo>
                <a:lnTo>
                  <a:pt x="5290" y="1374"/>
                </a:lnTo>
                <a:lnTo>
                  <a:pt x="5294" y="1370"/>
                </a:lnTo>
                <a:lnTo>
                  <a:pt x="5300" y="1370"/>
                </a:lnTo>
                <a:lnTo>
                  <a:pt x="5302" y="1370"/>
                </a:lnTo>
                <a:lnTo>
                  <a:pt x="5306" y="1370"/>
                </a:lnTo>
                <a:lnTo>
                  <a:pt x="5308" y="1372"/>
                </a:lnTo>
                <a:lnTo>
                  <a:pt x="5312" y="1372"/>
                </a:lnTo>
                <a:lnTo>
                  <a:pt x="5320" y="1370"/>
                </a:lnTo>
                <a:lnTo>
                  <a:pt x="5336" y="1362"/>
                </a:lnTo>
                <a:lnTo>
                  <a:pt x="5338" y="1358"/>
                </a:lnTo>
                <a:lnTo>
                  <a:pt x="5338" y="1354"/>
                </a:lnTo>
                <a:lnTo>
                  <a:pt x="5338" y="1350"/>
                </a:lnTo>
                <a:lnTo>
                  <a:pt x="5340" y="1350"/>
                </a:lnTo>
                <a:lnTo>
                  <a:pt x="5340" y="1348"/>
                </a:lnTo>
                <a:lnTo>
                  <a:pt x="5344" y="1350"/>
                </a:lnTo>
                <a:lnTo>
                  <a:pt x="5346" y="1350"/>
                </a:lnTo>
                <a:lnTo>
                  <a:pt x="5346" y="1352"/>
                </a:lnTo>
                <a:lnTo>
                  <a:pt x="5348" y="1354"/>
                </a:lnTo>
                <a:lnTo>
                  <a:pt x="5358" y="1350"/>
                </a:lnTo>
                <a:lnTo>
                  <a:pt x="5368" y="1344"/>
                </a:lnTo>
                <a:lnTo>
                  <a:pt x="5394" y="1324"/>
                </a:lnTo>
                <a:lnTo>
                  <a:pt x="5406" y="1312"/>
                </a:lnTo>
                <a:lnTo>
                  <a:pt x="5416" y="1300"/>
                </a:lnTo>
                <a:lnTo>
                  <a:pt x="5424" y="1290"/>
                </a:lnTo>
                <a:lnTo>
                  <a:pt x="5428" y="1280"/>
                </a:lnTo>
                <a:lnTo>
                  <a:pt x="5436" y="1264"/>
                </a:lnTo>
                <a:lnTo>
                  <a:pt x="5446" y="1250"/>
                </a:lnTo>
                <a:lnTo>
                  <a:pt x="5458" y="1240"/>
                </a:lnTo>
                <a:lnTo>
                  <a:pt x="5464" y="1238"/>
                </a:lnTo>
                <a:lnTo>
                  <a:pt x="5470" y="1238"/>
                </a:lnTo>
                <a:lnTo>
                  <a:pt x="5480" y="1236"/>
                </a:lnTo>
                <a:lnTo>
                  <a:pt x="5482" y="1234"/>
                </a:lnTo>
                <a:lnTo>
                  <a:pt x="5484" y="1230"/>
                </a:lnTo>
                <a:lnTo>
                  <a:pt x="5484" y="1226"/>
                </a:lnTo>
                <a:lnTo>
                  <a:pt x="5482" y="1220"/>
                </a:lnTo>
                <a:lnTo>
                  <a:pt x="5476" y="1214"/>
                </a:lnTo>
                <a:lnTo>
                  <a:pt x="5468" y="1204"/>
                </a:lnTo>
                <a:lnTo>
                  <a:pt x="5462" y="1196"/>
                </a:lnTo>
                <a:lnTo>
                  <a:pt x="5462" y="1194"/>
                </a:lnTo>
                <a:lnTo>
                  <a:pt x="5472" y="1200"/>
                </a:lnTo>
                <a:lnTo>
                  <a:pt x="5506" y="1222"/>
                </a:lnTo>
                <a:lnTo>
                  <a:pt x="5522" y="1226"/>
                </a:lnTo>
                <a:lnTo>
                  <a:pt x="5530" y="1228"/>
                </a:lnTo>
                <a:lnTo>
                  <a:pt x="5538" y="1228"/>
                </a:lnTo>
                <a:lnTo>
                  <a:pt x="5546" y="1226"/>
                </a:lnTo>
                <a:lnTo>
                  <a:pt x="5554" y="1222"/>
                </a:lnTo>
                <a:lnTo>
                  <a:pt x="5560" y="1218"/>
                </a:lnTo>
                <a:lnTo>
                  <a:pt x="5566" y="1212"/>
                </a:lnTo>
                <a:lnTo>
                  <a:pt x="5568" y="1206"/>
                </a:lnTo>
                <a:lnTo>
                  <a:pt x="5572" y="1204"/>
                </a:lnTo>
                <a:lnTo>
                  <a:pt x="5574" y="1204"/>
                </a:lnTo>
                <a:lnTo>
                  <a:pt x="5578" y="1206"/>
                </a:lnTo>
                <a:lnTo>
                  <a:pt x="5584" y="1208"/>
                </a:lnTo>
                <a:lnTo>
                  <a:pt x="5592" y="1208"/>
                </a:lnTo>
                <a:lnTo>
                  <a:pt x="5602" y="1206"/>
                </a:lnTo>
                <a:lnTo>
                  <a:pt x="5618" y="1202"/>
                </a:lnTo>
                <a:lnTo>
                  <a:pt x="5636" y="1196"/>
                </a:lnTo>
                <a:lnTo>
                  <a:pt x="5656" y="1190"/>
                </a:lnTo>
                <a:lnTo>
                  <a:pt x="5692" y="1184"/>
                </a:lnTo>
                <a:lnTo>
                  <a:pt x="5722" y="1176"/>
                </a:lnTo>
                <a:lnTo>
                  <a:pt x="5734" y="1172"/>
                </a:lnTo>
                <a:lnTo>
                  <a:pt x="5742" y="1166"/>
                </a:lnTo>
                <a:lnTo>
                  <a:pt x="5756" y="1152"/>
                </a:lnTo>
                <a:lnTo>
                  <a:pt x="5770" y="1140"/>
                </a:lnTo>
                <a:lnTo>
                  <a:pt x="5786" y="1132"/>
                </a:lnTo>
                <a:lnTo>
                  <a:pt x="5796" y="1128"/>
                </a:lnTo>
                <a:lnTo>
                  <a:pt x="5806" y="1126"/>
                </a:lnTo>
                <a:lnTo>
                  <a:pt x="5814" y="1124"/>
                </a:lnTo>
                <a:lnTo>
                  <a:pt x="5818" y="1122"/>
                </a:lnTo>
                <a:lnTo>
                  <a:pt x="5818" y="1118"/>
                </a:lnTo>
                <a:lnTo>
                  <a:pt x="5818" y="1114"/>
                </a:lnTo>
                <a:lnTo>
                  <a:pt x="5818" y="1112"/>
                </a:lnTo>
                <a:lnTo>
                  <a:pt x="5818" y="1108"/>
                </a:lnTo>
                <a:lnTo>
                  <a:pt x="5822" y="1106"/>
                </a:lnTo>
                <a:lnTo>
                  <a:pt x="5832" y="1104"/>
                </a:lnTo>
                <a:lnTo>
                  <a:pt x="5846" y="1104"/>
                </a:lnTo>
                <a:lnTo>
                  <a:pt x="5848" y="1102"/>
                </a:lnTo>
                <a:lnTo>
                  <a:pt x="5850" y="1100"/>
                </a:lnTo>
                <a:lnTo>
                  <a:pt x="5854" y="1094"/>
                </a:lnTo>
                <a:lnTo>
                  <a:pt x="5858" y="1092"/>
                </a:lnTo>
                <a:lnTo>
                  <a:pt x="5868" y="1086"/>
                </a:lnTo>
                <a:lnTo>
                  <a:pt x="5882" y="1078"/>
                </a:lnTo>
                <a:lnTo>
                  <a:pt x="5882" y="1076"/>
                </a:lnTo>
                <a:lnTo>
                  <a:pt x="5880" y="1076"/>
                </a:lnTo>
                <a:lnTo>
                  <a:pt x="5864" y="1076"/>
                </a:lnTo>
                <a:lnTo>
                  <a:pt x="5836" y="1078"/>
                </a:lnTo>
                <a:lnTo>
                  <a:pt x="5820" y="1078"/>
                </a:lnTo>
                <a:lnTo>
                  <a:pt x="5806" y="1076"/>
                </a:lnTo>
                <a:lnTo>
                  <a:pt x="5794" y="1070"/>
                </a:lnTo>
                <a:lnTo>
                  <a:pt x="5780" y="1064"/>
                </a:lnTo>
                <a:lnTo>
                  <a:pt x="5768" y="1058"/>
                </a:lnTo>
                <a:lnTo>
                  <a:pt x="5756" y="1056"/>
                </a:lnTo>
                <a:lnTo>
                  <a:pt x="5750" y="1056"/>
                </a:lnTo>
                <a:lnTo>
                  <a:pt x="5742" y="1056"/>
                </a:lnTo>
                <a:lnTo>
                  <a:pt x="5736" y="1060"/>
                </a:lnTo>
                <a:lnTo>
                  <a:pt x="5728" y="1064"/>
                </a:lnTo>
                <a:lnTo>
                  <a:pt x="5722" y="1068"/>
                </a:lnTo>
                <a:lnTo>
                  <a:pt x="5714" y="1070"/>
                </a:lnTo>
                <a:lnTo>
                  <a:pt x="5702" y="1070"/>
                </a:lnTo>
                <a:lnTo>
                  <a:pt x="5696" y="1070"/>
                </a:lnTo>
                <a:lnTo>
                  <a:pt x="5690" y="1070"/>
                </a:lnTo>
                <a:lnTo>
                  <a:pt x="5684" y="1074"/>
                </a:lnTo>
                <a:lnTo>
                  <a:pt x="5676" y="1082"/>
                </a:lnTo>
                <a:lnTo>
                  <a:pt x="5670" y="1086"/>
                </a:lnTo>
                <a:lnTo>
                  <a:pt x="5664" y="1088"/>
                </a:lnTo>
                <a:lnTo>
                  <a:pt x="5660" y="1090"/>
                </a:lnTo>
                <a:lnTo>
                  <a:pt x="5656" y="1090"/>
                </a:lnTo>
                <a:lnTo>
                  <a:pt x="5656" y="1086"/>
                </a:lnTo>
                <a:lnTo>
                  <a:pt x="5656" y="1082"/>
                </a:lnTo>
                <a:lnTo>
                  <a:pt x="5660" y="1078"/>
                </a:lnTo>
                <a:lnTo>
                  <a:pt x="5668" y="1070"/>
                </a:lnTo>
                <a:lnTo>
                  <a:pt x="5678" y="1064"/>
                </a:lnTo>
                <a:lnTo>
                  <a:pt x="5684" y="1062"/>
                </a:lnTo>
                <a:lnTo>
                  <a:pt x="5690" y="1060"/>
                </a:lnTo>
                <a:lnTo>
                  <a:pt x="5694" y="1060"/>
                </a:lnTo>
                <a:lnTo>
                  <a:pt x="5700" y="1064"/>
                </a:lnTo>
                <a:lnTo>
                  <a:pt x="5702" y="1064"/>
                </a:lnTo>
                <a:lnTo>
                  <a:pt x="5706" y="1062"/>
                </a:lnTo>
                <a:lnTo>
                  <a:pt x="5714" y="1056"/>
                </a:lnTo>
                <a:lnTo>
                  <a:pt x="5714" y="1054"/>
                </a:lnTo>
                <a:lnTo>
                  <a:pt x="5714" y="1052"/>
                </a:lnTo>
                <a:lnTo>
                  <a:pt x="5710" y="1052"/>
                </a:lnTo>
                <a:lnTo>
                  <a:pt x="5704" y="1050"/>
                </a:lnTo>
                <a:lnTo>
                  <a:pt x="5680" y="1052"/>
                </a:lnTo>
                <a:lnTo>
                  <a:pt x="5652" y="1056"/>
                </a:lnTo>
                <a:lnTo>
                  <a:pt x="5638" y="1058"/>
                </a:lnTo>
                <a:lnTo>
                  <a:pt x="5634" y="1056"/>
                </a:lnTo>
                <a:lnTo>
                  <a:pt x="5632" y="1052"/>
                </a:lnTo>
                <a:lnTo>
                  <a:pt x="5636" y="1046"/>
                </a:lnTo>
                <a:lnTo>
                  <a:pt x="5640" y="1038"/>
                </a:lnTo>
                <a:lnTo>
                  <a:pt x="5650" y="1022"/>
                </a:lnTo>
                <a:lnTo>
                  <a:pt x="5656" y="1012"/>
                </a:lnTo>
                <a:lnTo>
                  <a:pt x="5658" y="1010"/>
                </a:lnTo>
                <a:lnTo>
                  <a:pt x="5664" y="1016"/>
                </a:lnTo>
                <a:lnTo>
                  <a:pt x="5672" y="1022"/>
                </a:lnTo>
                <a:lnTo>
                  <a:pt x="5676" y="1022"/>
                </a:lnTo>
                <a:lnTo>
                  <a:pt x="5680" y="1022"/>
                </a:lnTo>
                <a:lnTo>
                  <a:pt x="5718" y="1010"/>
                </a:lnTo>
                <a:lnTo>
                  <a:pt x="5732" y="1004"/>
                </a:lnTo>
                <a:lnTo>
                  <a:pt x="5742" y="1000"/>
                </a:lnTo>
                <a:lnTo>
                  <a:pt x="5746" y="996"/>
                </a:lnTo>
                <a:lnTo>
                  <a:pt x="5746" y="990"/>
                </a:lnTo>
                <a:lnTo>
                  <a:pt x="5742" y="986"/>
                </a:lnTo>
                <a:lnTo>
                  <a:pt x="5734" y="982"/>
                </a:lnTo>
                <a:lnTo>
                  <a:pt x="5724" y="980"/>
                </a:lnTo>
                <a:lnTo>
                  <a:pt x="5710" y="976"/>
                </a:lnTo>
                <a:lnTo>
                  <a:pt x="5688" y="972"/>
                </a:lnTo>
                <a:lnTo>
                  <a:pt x="5682" y="970"/>
                </a:lnTo>
                <a:lnTo>
                  <a:pt x="5680" y="968"/>
                </a:lnTo>
                <a:lnTo>
                  <a:pt x="5680" y="966"/>
                </a:lnTo>
                <a:lnTo>
                  <a:pt x="5686" y="966"/>
                </a:lnTo>
                <a:lnTo>
                  <a:pt x="5706" y="966"/>
                </a:lnTo>
                <a:lnTo>
                  <a:pt x="5728" y="970"/>
                </a:lnTo>
                <a:lnTo>
                  <a:pt x="5742" y="974"/>
                </a:lnTo>
                <a:lnTo>
                  <a:pt x="5754" y="980"/>
                </a:lnTo>
                <a:lnTo>
                  <a:pt x="5768" y="986"/>
                </a:lnTo>
                <a:lnTo>
                  <a:pt x="5782" y="990"/>
                </a:lnTo>
                <a:lnTo>
                  <a:pt x="5790" y="996"/>
                </a:lnTo>
                <a:lnTo>
                  <a:pt x="5794" y="1006"/>
                </a:lnTo>
                <a:lnTo>
                  <a:pt x="5796" y="1022"/>
                </a:lnTo>
                <a:lnTo>
                  <a:pt x="5800" y="1030"/>
                </a:lnTo>
                <a:lnTo>
                  <a:pt x="5806" y="1038"/>
                </a:lnTo>
                <a:lnTo>
                  <a:pt x="5814" y="1044"/>
                </a:lnTo>
                <a:lnTo>
                  <a:pt x="5824" y="1048"/>
                </a:lnTo>
                <a:lnTo>
                  <a:pt x="5834" y="1052"/>
                </a:lnTo>
                <a:lnTo>
                  <a:pt x="5844" y="1054"/>
                </a:lnTo>
                <a:lnTo>
                  <a:pt x="5852" y="1054"/>
                </a:lnTo>
                <a:lnTo>
                  <a:pt x="5858" y="1052"/>
                </a:lnTo>
                <a:lnTo>
                  <a:pt x="5866" y="1048"/>
                </a:lnTo>
                <a:lnTo>
                  <a:pt x="5872" y="1048"/>
                </a:lnTo>
                <a:lnTo>
                  <a:pt x="5882" y="1052"/>
                </a:lnTo>
                <a:lnTo>
                  <a:pt x="5896" y="1054"/>
                </a:lnTo>
                <a:lnTo>
                  <a:pt x="5904" y="1054"/>
                </a:lnTo>
                <a:lnTo>
                  <a:pt x="5908" y="1048"/>
                </a:lnTo>
                <a:lnTo>
                  <a:pt x="5908" y="1042"/>
                </a:lnTo>
                <a:lnTo>
                  <a:pt x="5906" y="1032"/>
                </a:lnTo>
                <a:lnTo>
                  <a:pt x="5902" y="1008"/>
                </a:lnTo>
                <a:lnTo>
                  <a:pt x="5900" y="996"/>
                </a:lnTo>
                <a:lnTo>
                  <a:pt x="5900" y="984"/>
                </a:lnTo>
                <a:lnTo>
                  <a:pt x="5900" y="976"/>
                </a:lnTo>
                <a:lnTo>
                  <a:pt x="5898" y="974"/>
                </a:lnTo>
                <a:lnTo>
                  <a:pt x="5896" y="974"/>
                </a:lnTo>
                <a:lnTo>
                  <a:pt x="5892" y="976"/>
                </a:lnTo>
                <a:lnTo>
                  <a:pt x="5886" y="980"/>
                </a:lnTo>
                <a:lnTo>
                  <a:pt x="5880" y="984"/>
                </a:lnTo>
                <a:lnTo>
                  <a:pt x="5874" y="988"/>
                </a:lnTo>
                <a:lnTo>
                  <a:pt x="5868" y="990"/>
                </a:lnTo>
                <a:lnTo>
                  <a:pt x="5868" y="988"/>
                </a:lnTo>
                <a:lnTo>
                  <a:pt x="5866" y="984"/>
                </a:lnTo>
                <a:lnTo>
                  <a:pt x="5864" y="976"/>
                </a:lnTo>
                <a:lnTo>
                  <a:pt x="5866" y="974"/>
                </a:lnTo>
                <a:lnTo>
                  <a:pt x="5868" y="972"/>
                </a:lnTo>
                <a:lnTo>
                  <a:pt x="5876" y="970"/>
                </a:lnTo>
                <a:lnTo>
                  <a:pt x="5880" y="968"/>
                </a:lnTo>
                <a:lnTo>
                  <a:pt x="5886" y="960"/>
                </a:lnTo>
                <a:lnTo>
                  <a:pt x="5890" y="956"/>
                </a:lnTo>
                <a:lnTo>
                  <a:pt x="5892" y="954"/>
                </a:lnTo>
                <a:lnTo>
                  <a:pt x="5890" y="954"/>
                </a:lnTo>
                <a:lnTo>
                  <a:pt x="5880" y="958"/>
                </a:lnTo>
                <a:lnTo>
                  <a:pt x="5870" y="960"/>
                </a:lnTo>
                <a:lnTo>
                  <a:pt x="5866" y="960"/>
                </a:lnTo>
                <a:lnTo>
                  <a:pt x="5866" y="954"/>
                </a:lnTo>
                <a:lnTo>
                  <a:pt x="5868" y="948"/>
                </a:lnTo>
                <a:lnTo>
                  <a:pt x="5866" y="944"/>
                </a:lnTo>
                <a:lnTo>
                  <a:pt x="5862" y="940"/>
                </a:lnTo>
                <a:lnTo>
                  <a:pt x="5856" y="936"/>
                </a:lnTo>
                <a:lnTo>
                  <a:pt x="5838" y="932"/>
                </a:lnTo>
                <a:lnTo>
                  <a:pt x="5816" y="924"/>
                </a:lnTo>
                <a:lnTo>
                  <a:pt x="5796" y="918"/>
                </a:lnTo>
                <a:lnTo>
                  <a:pt x="5786" y="912"/>
                </a:lnTo>
                <a:lnTo>
                  <a:pt x="5780" y="906"/>
                </a:lnTo>
                <a:lnTo>
                  <a:pt x="5780" y="902"/>
                </a:lnTo>
                <a:lnTo>
                  <a:pt x="5780" y="900"/>
                </a:lnTo>
                <a:lnTo>
                  <a:pt x="5780" y="896"/>
                </a:lnTo>
                <a:lnTo>
                  <a:pt x="5778" y="890"/>
                </a:lnTo>
                <a:lnTo>
                  <a:pt x="5770" y="884"/>
                </a:lnTo>
                <a:lnTo>
                  <a:pt x="5762" y="880"/>
                </a:lnTo>
                <a:lnTo>
                  <a:pt x="5758" y="874"/>
                </a:lnTo>
                <a:lnTo>
                  <a:pt x="5760" y="870"/>
                </a:lnTo>
                <a:lnTo>
                  <a:pt x="5760" y="866"/>
                </a:lnTo>
                <a:lnTo>
                  <a:pt x="5758" y="862"/>
                </a:lnTo>
                <a:lnTo>
                  <a:pt x="5752" y="856"/>
                </a:lnTo>
                <a:lnTo>
                  <a:pt x="5738" y="852"/>
                </a:lnTo>
                <a:lnTo>
                  <a:pt x="5714" y="844"/>
                </a:lnTo>
                <a:lnTo>
                  <a:pt x="5724" y="846"/>
                </a:lnTo>
                <a:lnTo>
                  <a:pt x="5732" y="844"/>
                </a:lnTo>
                <a:lnTo>
                  <a:pt x="5740" y="840"/>
                </a:lnTo>
                <a:lnTo>
                  <a:pt x="5748" y="836"/>
                </a:lnTo>
                <a:lnTo>
                  <a:pt x="5764" y="828"/>
                </a:lnTo>
                <a:lnTo>
                  <a:pt x="5784" y="816"/>
                </a:lnTo>
                <a:lnTo>
                  <a:pt x="5790" y="816"/>
                </a:lnTo>
                <a:lnTo>
                  <a:pt x="5796" y="814"/>
                </a:lnTo>
                <a:lnTo>
                  <a:pt x="5810" y="818"/>
                </a:lnTo>
                <a:lnTo>
                  <a:pt x="5824" y="824"/>
                </a:lnTo>
                <a:lnTo>
                  <a:pt x="5838" y="832"/>
                </a:lnTo>
                <a:lnTo>
                  <a:pt x="5852" y="838"/>
                </a:lnTo>
                <a:lnTo>
                  <a:pt x="5866" y="842"/>
                </a:lnTo>
                <a:lnTo>
                  <a:pt x="5874" y="842"/>
                </a:lnTo>
                <a:lnTo>
                  <a:pt x="5880" y="842"/>
                </a:lnTo>
                <a:lnTo>
                  <a:pt x="5888" y="840"/>
                </a:lnTo>
                <a:lnTo>
                  <a:pt x="5894" y="836"/>
                </a:lnTo>
                <a:lnTo>
                  <a:pt x="5906" y="828"/>
                </a:lnTo>
                <a:lnTo>
                  <a:pt x="5916" y="826"/>
                </a:lnTo>
                <a:lnTo>
                  <a:pt x="5922" y="826"/>
                </a:lnTo>
                <a:lnTo>
                  <a:pt x="5928" y="828"/>
                </a:lnTo>
                <a:lnTo>
                  <a:pt x="5932" y="828"/>
                </a:lnTo>
                <a:lnTo>
                  <a:pt x="5936" y="828"/>
                </a:lnTo>
                <a:lnTo>
                  <a:pt x="5942" y="826"/>
                </a:lnTo>
                <a:lnTo>
                  <a:pt x="5948" y="818"/>
                </a:lnTo>
                <a:lnTo>
                  <a:pt x="5954" y="808"/>
                </a:lnTo>
                <a:lnTo>
                  <a:pt x="5954" y="804"/>
                </a:lnTo>
                <a:lnTo>
                  <a:pt x="5952" y="802"/>
                </a:lnTo>
                <a:lnTo>
                  <a:pt x="5948" y="796"/>
                </a:lnTo>
                <a:lnTo>
                  <a:pt x="5940" y="792"/>
                </a:lnTo>
                <a:lnTo>
                  <a:pt x="5930" y="788"/>
                </a:lnTo>
                <a:lnTo>
                  <a:pt x="5916" y="788"/>
                </a:lnTo>
                <a:lnTo>
                  <a:pt x="5890" y="786"/>
                </a:lnTo>
                <a:lnTo>
                  <a:pt x="5880" y="784"/>
                </a:lnTo>
                <a:lnTo>
                  <a:pt x="5876" y="782"/>
                </a:lnTo>
                <a:lnTo>
                  <a:pt x="5876" y="780"/>
                </a:lnTo>
                <a:lnTo>
                  <a:pt x="5876" y="774"/>
                </a:lnTo>
                <a:lnTo>
                  <a:pt x="5882" y="768"/>
                </a:lnTo>
                <a:lnTo>
                  <a:pt x="5890" y="762"/>
                </a:lnTo>
                <a:lnTo>
                  <a:pt x="5902" y="756"/>
                </a:lnTo>
                <a:lnTo>
                  <a:pt x="5914" y="752"/>
                </a:lnTo>
                <a:lnTo>
                  <a:pt x="5928" y="752"/>
                </a:lnTo>
                <a:lnTo>
                  <a:pt x="5940" y="754"/>
                </a:lnTo>
                <a:lnTo>
                  <a:pt x="5948" y="756"/>
                </a:lnTo>
                <a:lnTo>
                  <a:pt x="5958" y="764"/>
                </a:lnTo>
                <a:lnTo>
                  <a:pt x="5964" y="768"/>
                </a:lnTo>
                <a:lnTo>
                  <a:pt x="5970" y="768"/>
                </a:lnTo>
                <a:lnTo>
                  <a:pt x="5978" y="768"/>
                </a:lnTo>
                <a:lnTo>
                  <a:pt x="5990" y="764"/>
                </a:lnTo>
                <a:lnTo>
                  <a:pt x="5998" y="760"/>
                </a:lnTo>
                <a:lnTo>
                  <a:pt x="6002" y="756"/>
                </a:lnTo>
                <a:lnTo>
                  <a:pt x="6002" y="752"/>
                </a:lnTo>
                <a:lnTo>
                  <a:pt x="5998" y="748"/>
                </a:lnTo>
                <a:lnTo>
                  <a:pt x="5992" y="744"/>
                </a:lnTo>
                <a:lnTo>
                  <a:pt x="5982" y="742"/>
                </a:lnTo>
                <a:lnTo>
                  <a:pt x="5970" y="740"/>
                </a:lnTo>
                <a:lnTo>
                  <a:pt x="5956" y="738"/>
                </a:lnTo>
                <a:lnTo>
                  <a:pt x="5948" y="736"/>
                </a:lnTo>
                <a:lnTo>
                  <a:pt x="5944" y="734"/>
                </a:lnTo>
                <a:lnTo>
                  <a:pt x="5940" y="732"/>
                </a:lnTo>
                <a:lnTo>
                  <a:pt x="5938" y="728"/>
                </a:lnTo>
                <a:lnTo>
                  <a:pt x="5936" y="718"/>
                </a:lnTo>
                <a:lnTo>
                  <a:pt x="5940" y="708"/>
                </a:lnTo>
                <a:lnTo>
                  <a:pt x="5944" y="700"/>
                </a:lnTo>
                <a:lnTo>
                  <a:pt x="5950" y="692"/>
                </a:lnTo>
                <a:lnTo>
                  <a:pt x="5954" y="692"/>
                </a:lnTo>
                <a:lnTo>
                  <a:pt x="5958" y="690"/>
                </a:lnTo>
                <a:lnTo>
                  <a:pt x="5960" y="692"/>
                </a:lnTo>
                <a:lnTo>
                  <a:pt x="5964" y="694"/>
                </a:lnTo>
                <a:lnTo>
                  <a:pt x="5970" y="700"/>
                </a:lnTo>
                <a:lnTo>
                  <a:pt x="5976" y="702"/>
                </a:lnTo>
                <a:lnTo>
                  <a:pt x="5984" y="702"/>
                </a:lnTo>
                <a:lnTo>
                  <a:pt x="5990" y="698"/>
                </a:lnTo>
                <a:lnTo>
                  <a:pt x="5996" y="692"/>
                </a:lnTo>
                <a:lnTo>
                  <a:pt x="5998" y="686"/>
                </a:lnTo>
                <a:lnTo>
                  <a:pt x="5996" y="678"/>
                </a:lnTo>
                <a:lnTo>
                  <a:pt x="5992" y="668"/>
                </a:lnTo>
                <a:lnTo>
                  <a:pt x="5988" y="662"/>
                </a:lnTo>
                <a:lnTo>
                  <a:pt x="5986" y="658"/>
                </a:lnTo>
                <a:lnTo>
                  <a:pt x="5990" y="656"/>
                </a:lnTo>
                <a:lnTo>
                  <a:pt x="5994" y="656"/>
                </a:lnTo>
                <a:lnTo>
                  <a:pt x="5996" y="654"/>
                </a:lnTo>
                <a:lnTo>
                  <a:pt x="5980" y="646"/>
                </a:lnTo>
                <a:lnTo>
                  <a:pt x="5968" y="640"/>
                </a:lnTo>
                <a:lnTo>
                  <a:pt x="5964" y="636"/>
                </a:lnTo>
                <a:lnTo>
                  <a:pt x="5964" y="632"/>
                </a:lnTo>
                <a:lnTo>
                  <a:pt x="5968" y="632"/>
                </a:lnTo>
                <a:lnTo>
                  <a:pt x="5976" y="628"/>
                </a:lnTo>
                <a:lnTo>
                  <a:pt x="5980" y="624"/>
                </a:lnTo>
                <a:lnTo>
                  <a:pt x="5978" y="618"/>
                </a:lnTo>
                <a:lnTo>
                  <a:pt x="5976" y="616"/>
                </a:lnTo>
                <a:lnTo>
                  <a:pt x="5972" y="614"/>
                </a:lnTo>
                <a:lnTo>
                  <a:pt x="5962" y="612"/>
                </a:lnTo>
                <a:lnTo>
                  <a:pt x="5934" y="612"/>
                </a:lnTo>
                <a:lnTo>
                  <a:pt x="5922" y="612"/>
                </a:lnTo>
                <a:lnTo>
                  <a:pt x="5910" y="610"/>
                </a:lnTo>
                <a:lnTo>
                  <a:pt x="5902" y="608"/>
                </a:lnTo>
                <a:lnTo>
                  <a:pt x="5900" y="604"/>
                </a:lnTo>
                <a:lnTo>
                  <a:pt x="5898" y="600"/>
                </a:lnTo>
                <a:lnTo>
                  <a:pt x="5898" y="596"/>
                </a:lnTo>
                <a:lnTo>
                  <a:pt x="5898" y="594"/>
                </a:lnTo>
                <a:lnTo>
                  <a:pt x="5892" y="588"/>
                </a:lnTo>
                <a:lnTo>
                  <a:pt x="5884" y="584"/>
                </a:lnTo>
                <a:lnTo>
                  <a:pt x="5876" y="582"/>
                </a:lnTo>
                <a:lnTo>
                  <a:pt x="5868" y="580"/>
                </a:lnTo>
                <a:lnTo>
                  <a:pt x="5864" y="576"/>
                </a:lnTo>
                <a:lnTo>
                  <a:pt x="5864" y="574"/>
                </a:lnTo>
                <a:lnTo>
                  <a:pt x="5864" y="572"/>
                </a:lnTo>
                <a:lnTo>
                  <a:pt x="5868" y="568"/>
                </a:lnTo>
                <a:lnTo>
                  <a:pt x="5876" y="564"/>
                </a:lnTo>
                <a:lnTo>
                  <a:pt x="5882" y="566"/>
                </a:lnTo>
                <a:lnTo>
                  <a:pt x="5886" y="570"/>
                </a:lnTo>
                <a:lnTo>
                  <a:pt x="5890" y="574"/>
                </a:lnTo>
                <a:lnTo>
                  <a:pt x="5894" y="578"/>
                </a:lnTo>
                <a:lnTo>
                  <a:pt x="5900" y="580"/>
                </a:lnTo>
                <a:lnTo>
                  <a:pt x="5908" y="580"/>
                </a:lnTo>
                <a:lnTo>
                  <a:pt x="5918" y="572"/>
                </a:lnTo>
                <a:lnTo>
                  <a:pt x="5930" y="566"/>
                </a:lnTo>
                <a:lnTo>
                  <a:pt x="5944" y="560"/>
                </a:lnTo>
                <a:lnTo>
                  <a:pt x="5956" y="558"/>
                </a:lnTo>
                <a:lnTo>
                  <a:pt x="5968" y="558"/>
                </a:lnTo>
                <a:lnTo>
                  <a:pt x="5980" y="560"/>
                </a:lnTo>
                <a:lnTo>
                  <a:pt x="5992" y="564"/>
                </a:lnTo>
                <a:lnTo>
                  <a:pt x="6014" y="572"/>
                </a:lnTo>
                <a:lnTo>
                  <a:pt x="6024" y="576"/>
                </a:lnTo>
                <a:lnTo>
                  <a:pt x="6032" y="574"/>
                </a:lnTo>
                <a:lnTo>
                  <a:pt x="6038" y="570"/>
                </a:lnTo>
                <a:lnTo>
                  <a:pt x="6042" y="562"/>
                </a:lnTo>
                <a:lnTo>
                  <a:pt x="6044" y="554"/>
                </a:lnTo>
                <a:lnTo>
                  <a:pt x="6044" y="546"/>
                </a:lnTo>
                <a:lnTo>
                  <a:pt x="6038" y="536"/>
                </a:lnTo>
                <a:lnTo>
                  <a:pt x="6032" y="528"/>
                </a:lnTo>
                <a:lnTo>
                  <a:pt x="6022" y="522"/>
                </a:lnTo>
                <a:lnTo>
                  <a:pt x="6018" y="522"/>
                </a:lnTo>
                <a:lnTo>
                  <a:pt x="6012" y="524"/>
                </a:lnTo>
                <a:lnTo>
                  <a:pt x="6008" y="528"/>
                </a:lnTo>
                <a:lnTo>
                  <a:pt x="6002" y="532"/>
                </a:lnTo>
                <a:lnTo>
                  <a:pt x="5994" y="532"/>
                </a:lnTo>
                <a:lnTo>
                  <a:pt x="5984" y="530"/>
                </a:lnTo>
                <a:lnTo>
                  <a:pt x="5968" y="522"/>
                </a:lnTo>
                <a:lnTo>
                  <a:pt x="5942" y="506"/>
                </a:lnTo>
                <a:lnTo>
                  <a:pt x="5938" y="500"/>
                </a:lnTo>
                <a:lnTo>
                  <a:pt x="5938" y="498"/>
                </a:lnTo>
                <a:lnTo>
                  <a:pt x="5944" y="496"/>
                </a:lnTo>
                <a:lnTo>
                  <a:pt x="5952" y="498"/>
                </a:lnTo>
                <a:lnTo>
                  <a:pt x="5982" y="504"/>
                </a:lnTo>
                <a:lnTo>
                  <a:pt x="6006" y="508"/>
                </a:lnTo>
                <a:lnTo>
                  <a:pt x="6010" y="506"/>
                </a:lnTo>
                <a:lnTo>
                  <a:pt x="6010" y="504"/>
                </a:lnTo>
                <a:lnTo>
                  <a:pt x="6004" y="500"/>
                </a:lnTo>
                <a:lnTo>
                  <a:pt x="5992" y="496"/>
                </a:lnTo>
                <a:lnTo>
                  <a:pt x="5956" y="480"/>
                </a:lnTo>
                <a:lnTo>
                  <a:pt x="5936" y="474"/>
                </a:lnTo>
                <a:lnTo>
                  <a:pt x="5922" y="472"/>
                </a:lnTo>
                <a:lnTo>
                  <a:pt x="5914" y="476"/>
                </a:lnTo>
                <a:lnTo>
                  <a:pt x="5910" y="480"/>
                </a:lnTo>
                <a:lnTo>
                  <a:pt x="5906" y="494"/>
                </a:lnTo>
                <a:lnTo>
                  <a:pt x="5902" y="500"/>
                </a:lnTo>
                <a:lnTo>
                  <a:pt x="5896" y="502"/>
                </a:lnTo>
                <a:lnTo>
                  <a:pt x="5892" y="502"/>
                </a:lnTo>
                <a:lnTo>
                  <a:pt x="5890" y="502"/>
                </a:lnTo>
                <a:lnTo>
                  <a:pt x="5888" y="500"/>
                </a:lnTo>
                <a:lnTo>
                  <a:pt x="5888" y="496"/>
                </a:lnTo>
                <a:lnTo>
                  <a:pt x="5890" y="488"/>
                </a:lnTo>
                <a:lnTo>
                  <a:pt x="5896" y="478"/>
                </a:lnTo>
                <a:lnTo>
                  <a:pt x="5910" y="452"/>
                </a:lnTo>
                <a:lnTo>
                  <a:pt x="5916" y="438"/>
                </a:lnTo>
                <a:lnTo>
                  <a:pt x="5922" y="424"/>
                </a:lnTo>
                <a:lnTo>
                  <a:pt x="5926" y="414"/>
                </a:lnTo>
                <a:lnTo>
                  <a:pt x="5934" y="406"/>
                </a:lnTo>
                <a:lnTo>
                  <a:pt x="5940" y="404"/>
                </a:lnTo>
                <a:lnTo>
                  <a:pt x="5948" y="402"/>
                </a:lnTo>
                <a:lnTo>
                  <a:pt x="5960" y="404"/>
                </a:lnTo>
                <a:lnTo>
                  <a:pt x="5966" y="402"/>
                </a:lnTo>
                <a:lnTo>
                  <a:pt x="5970" y="400"/>
                </a:lnTo>
                <a:lnTo>
                  <a:pt x="5982" y="392"/>
                </a:lnTo>
                <a:lnTo>
                  <a:pt x="5996" y="380"/>
                </a:lnTo>
                <a:lnTo>
                  <a:pt x="6002" y="376"/>
                </a:lnTo>
                <a:lnTo>
                  <a:pt x="6004" y="370"/>
                </a:lnTo>
                <a:lnTo>
                  <a:pt x="6004" y="368"/>
                </a:lnTo>
                <a:lnTo>
                  <a:pt x="5996" y="364"/>
                </a:lnTo>
                <a:lnTo>
                  <a:pt x="5988" y="362"/>
                </a:lnTo>
                <a:lnTo>
                  <a:pt x="5984" y="358"/>
                </a:lnTo>
                <a:lnTo>
                  <a:pt x="5980" y="354"/>
                </a:lnTo>
                <a:lnTo>
                  <a:pt x="5980" y="348"/>
                </a:lnTo>
                <a:lnTo>
                  <a:pt x="5982" y="342"/>
                </a:lnTo>
                <a:lnTo>
                  <a:pt x="5986" y="338"/>
                </a:lnTo>
                <a:lnTo>
                  <a:pt x="5994" y="336"/>
                </a:lnTo>
                <a:lnTo>
                  <a:pt x="6006" y="334"/>
                </a:lnTo>
                <a:lnTo>
                  <a:pt x="6026" y="332"/>
                </a:lnTo>
                <a:lnTo>
                  <a:pt x="6040" y="328"/>
                </a:lnTo>
                <a:lnTo>
                  <a:pt x="6052" y="322"/>
                </a:lnTo>
                <a:lnTo>
                  <a:pt x="6064" y="310"/>
                </a:lnTo>
                <a:lnTo>
                  <a:pt x="6066" y="306"/>
                </a:lnTo>
                <a:lnTo>
                  <a:pt x="6066" y="304"/>
                </a:lnTo>
                <a:lnTo>
                  <a:pt x="6066" y="302"/>
                </a:lnTo>
                <a:lnTo>
                  <a:pt x="6062" y="300"/>
                </a:lnTo>
                <a:lnTo>
                  <a:pt x="6052" y="298"/>
                </a:lnTo>
                <a:lnTo>
                  <a:pt x="6036" y="300"/>
                </a:lnTo>
                <a:lnTo>
                  <a:pt x="5998" y="306"/>
                </a:lnTo>
                <a:lnTo>
                  <a:pt x="5980" y="312"/>
                </a:lnTo>
                <a:lnTo>
                  <a:pt x="5962" y="318"/>
                </a:lnTo>
                <a:lnTo>
                  <a:pt x="5948" y="320"/>
                </a:lnTo>
                <a:lnTo>
                  <a:pt x="5946" y="320"/>
                </a:lnTo>
                <a:lnTo>
                  <a:pt x="5944" y="318"/>
                </a:lnTo>
                <a:lnTo>
                  <a:pt x="5944" y="316"/>
                </a:lnTo>
                <a:lnTo>
                  <a:pt x="5944" y="312"/>
                </a:lnTo>
                <a:lnTo>
                  <a:pt x="5950" y="306"/>
                </a:lnTo>
                <a:lnTo>
                  <a:pt x="5960" y="298"/>
                </a:lnTo>
                <a:lnTo>
                  <a:pt x="5974" y="290"/>
                </a:lnTo>
                <a:lnTo>
                  <a:pt x="5988" y="286"/>
                </a:lnTo>
                <a:lnTo>
                  <a:pt x="5996" y="286"/>
                </a:lnTo>
                <a:lnTo>
                  <a:pt x="6004" y="288"/>
                </a:lnTo>
                <a:lnTo>
                  <a:pt x="6018" y="290"/>
                </a:lnTo>
                <a:lnTo>
                  <a:pt x="6034" y="292"/>
                </a:lnTo>
                <a:lnTo>
                  <a:pt x="6050" y="292"/>
                </a:lnTo>
                <a:lnTo>
                  <a:pt x="6064" y="290"/>
                </a:lnTo>
                <a:lnTo>
                  <a:pt x="6092" y="284"/>
                </a:lnTo>
                <a:lnTo>
                  <a:pt x="6116" y="274"/>
                </a:lnTo>
                <a:lnTo>
                  <a:pt x="6122" y="270"/>
                </a:lnTo>
                <a:lnTo>
                  <a:pt x="6122" y="268"/>
                </a:lnTo>
                <a:lnTo>
                  <a:pt x="6122" y="266"/>
                </a:lnTo>
                <a:lnTo>
                  <a:pt x="6116" y="264"/>
                </a:lnTo>
                <a:lnTo>
                  <a:pt x="6106" y="262"/>
                </a:lnTo>
                <a:lnTo>
                  <a:pt x="6082" y="260"/>
                </a:lnTo>
                <a:lnTo>
                  <a:pt x="6068" y="260"/>
                </a:lnTo>
                <a:lnTo>
                  <a:pt x="6056" y="262"/>
                </a:lnTo>
                <a:lnTo>
                  <a:pt x="6042" y="262"/>
                </a:lnTo>
                <a:lnTo>
                  <a:pt x="6026" y="262"/>
                </a:lnTo>
                <a:lnTo>
                  <a:pt x="5990" y="260"/>
                </a:lnTo>
                <a:lnTo>
                  <a:pt x="5970" y="258"/>
                </a:lnTo>
                <a:lnTo>
                  <a:pt x="5988" y="258"/>
                </a:lnTo>
                <a:lnTo>
                  <a:pt x="6004" y="258"/>
                </a:lnTo>
                <a:lnTo>
                  <a:pt x="6018" y="258"/>
                </a:lnTo>
                <a:lnTo>
                  <a:pt x="6028" y="254"/>
                </a:lnTo>
                <a:lnTo>
                  <a:pt x="6036" y="252"/>
                </a:lnTo>
                <a:lnTo>
                  <a:pt x="6050" y="246"/>
                </a:lnTo>
                <a:lnTo>
                  <a:pt x="6058" y="246"/>
                </a:lnTo>
                <a:lnTo>
                  <a:pt x="6068" y="248"/>
                </a:lnTo>
                <a:lnTo>
                  <a:pt x="6080" y="248"/>
                </a:lnTo>
                <a:lnTo>
                  <a:pt x="6090" y="250"/>
                </a:lnTo>
                <a:lnTo>
                  <a:pt x="6112" y="248"/>
                </a:lnTo>
                <a:lnTo>
                  <a:pt x="6136" y="244"/>
                </a:lnTo>
                <a:lnTo>
                  <a:pt x="6166" y="242"/>
                </a:lnTo>
                <a:lnTo>
                  <a:pt x="6178" y="240"/>
                </a:lnTo>
                <a:lnTo>
                  <a:pt x="6180" y="238"/>
                </a:lnTo>
                <a:lnTo>
                  <a:pt x="6180" y="236"/>
                </a:lnTo>
                <a:lnTo>
                  <a:pt x="6178" y="232"/>
                </a:lnTo>
                <a:lnTo>
                  <a:pt x="6172" y="228"/>
                </a:lnTo>
                <a:lnTo>
                  <a:pt x="6166" y="224"/>
                </a:lnTo>
                <a:lnTo>
                  <a:pt x="6166" y="220"/>
                </a:lnTo>
                <a:lnTo>
                  <a:pt x="6166" y="218"/>
                </a:lnTo>
                <a:lnTo>
                  <a:pt x="6170" y="218"/>
                </a:lnTo>
                <a:lnTo>
                  <a:pt x="6184" y="216"/>
                </a:lnTo>
                <a:lnTo>
                  <a:pt x="6196" y="216"/>
                </a:lnTo>
                <a:lnTo>
                  <a:pt x="6208" y="214"/>
                </a:lnTo>
                <a:lnTo>
                  <a:pt x="6218" y="210"/>
                </a:lnTo>
                <a:lnTo>
                  <a:pt x="6228" y="206"/>
                </a:lnTo>
                <a:lnTo>
                  <a:pt x="6248" y="194"/>
                </a:lnTo>
                <a:lnTo>
                  <a:pt x="6272" y="182"/>
                </a:lnTo>
                <a:lnTo>
                  <a:pt x="6278" y="180"/>
                </a:lnTo>
                <a:lnTo>
                  <a:pt x="6278" y="176"/>
                </a:lnTo>
                <a:lnTo>
                  <a:pt x="6276" y="172"/>
                </a:lnTo>
                <a:lnTo>
                  <a:pt x="6270" y="170"/>
                </a:lnTo>
                <a:lnTo>
                  <a:pt x="6250" y="164"/>
                </a:lnTo>
                <a:lnTo>
                  <a:pt x="6224" y="158"/>
                </a:lnTo>
                <a:lnTo>
                  <a:pt x="6192" y="154"/>
                </a:lnTo>
                <a:lnTo>
                  <a:pt x="6160" y="150"/>
                </a:lnTo>
                <a:lnTo>
                  <a:pt x="6128" y="148"/>
                </a:lnTo>
                <a:lnTo>
                  <a:pt x="6100" y="148"/>
                </a:lnTo>
                <a:lnTo>
                  <a:pt x="6080" y="152"/>
                </a:lnTo>
                <a:lnTo>
                  <a:pt x="6066" y="156"/>
                </a:lnTo>
                <a:lnTo>
                  <a:pt x="6056" y="164"/>
                </a:lnTo>
                <a:lnTo>
                  <a:pt x="6050" y="172"/>
                </a:lnTo>
                <a:lnTo>
                  <a:pt x="6046" y="178"/>
                </a:lnTo>
                <a:lnTo>
                  <a:pt x="6040" y="184"/>
                </a:lnTo>
                <a:lnTo>
                  <a:pt x="6034" y="186"/>
                </a:lnTo>
                <a:lnTo>
                  <a:pt x="6024" y="186"/>
                </a:lnTo>
                <a:lnTo>
                  <a:pt x="6012" y="182"/>
                </a:lnTo>
                <a:lnTo>
                  <a:pt x="6000" y="182"/>
                </a:lnTo>
                <a:lnTo>
                  <a:pt x="5976" y="182"/>
                </a:lnTo>
                <a:lnTo>
                  <a:pt x="5964" y="182"/>
                </a:lnTo>
                <a:lnTo>
                  <a:pt x="5962" y="182"/>
                </a:lnTo>
                <a:lnTo>
                  <a:pt x="5962" y="180"/>
                </a:lnTo>
                <a:lnTo>
                  <a:pt x="5966" y="176"/>
                </a:lnTo>
                <a:lnTo>
                  <a:pt x="5970" y="172"/>
                </a:lnTo>
                <a:lnTo>
                  <a:pt x="5970" y="170"/>
                </a:lnTo>
                <a:lnTo>
                  <a:pt x="5966" y="170"/>
                </a:lnTo>
                <a:lnTo>
                  <a:pt x="5956" y="172"/>
                </a:lnTo>
                <a:lnTo>
                  <a:pt x="5944" y="176"/>
                </a:lnTo>
                <a:lnTo>
                  <a:pt x="5928" y="184"/>
                </a:lnTo>
                <a:lnTo>
                  <a:pt x="5910" y="194"/>
                </a:lnTo>
                <a:lnTo>
                  <a:pt x="5888" y="210"/>
                </a:lnTo>
                <a:lnTo>
                  <a:pt x="5866" y="224"/>
                </a:lnTo>
                <a:lnTo>
                  <a:pt x="5846" y="234"/>
                </a:lnTo>
                <a:lnTo>
                  <a:pt x="5832" y="240"/>
                </a:lnTo>
                <a:lnTo>
                  <a:pt x="5822" y="244"/>
                </a:lnTo>
                <a:lnTo>
                  <a:pt x="5820" y="244"/>
                </a:lnTo>
                <a:lnTo>
                  <a:pt x="5818" y="242"/>
                </a:lnTo>
                <a:lnTo>
                  <a:pt x="5820" y="238"/>
                </a:lnTo>
                <a:lnTo>
                  <a:pt x="5828" y="228"/>
                </a:lnTo>
                <a:lnTo>
                  <a:pt x="5844" y="216"/>
                </a:lnTo>
                <a:lnTo>
                  <a:pt x="5862" y="200"/>
                </a:lnTo>
                <a:lnTo>
                  <a:pt x="5876" y="186"/>
                </a:lnTo>
                <a:lnTo>
                  <a:pt x="5886" y="172"/>
                </a:lnTo>
                <a:lnTo>
                  <a:pt x="5888" y="166"/>
                </a:lnTo>
                <a:lnTo>
                  <a:pt x="5890" y="160"/>
                </a:lnTo>
                <a:lnTo>
                  <a:pt x="5890" y="154"/>
                </a:lnTo>
                <a:lnTo>
                  <a:pt x="5888" y="150"/>
                </a:lnTo>
                <a:lnTo>
                  <a:pt x="5884" y="146"/>
                </a:lnTo>
                <a:lnTo>
                  <a:pt x="5878" y="142"/>
                </a:lnTo>
                <a:lnTo>
                  <a:pt x="5872" y="140"/>
                </a:lnTo>
                <a:lnTo>
                  <a:pt x="5864" y="138"/>
                </a:lnTo>
                <a:lnTo>
                  <a:pt x="5842" y="136"/>
                </a:lnTo>
                <a:lnTo>
                  <a:pt x="5820" y="138"/>
                </a:lnTo>
                <a:lnTo>
                  <a:pt x="5808" y="142"/>
                </a:lnTo>
                <a:lnTo>
                  <a:pt x="5802" y="146"/>
                </a:lnTo>
                <a:lnTo>
                  <a:pt x="5798" y="150"/>
                </a:lnTo>
                <a:lnTo>
                  <a:pt x="5798" y="156"/>
                </a:lnTo>
                <a:lnTo>
                  <a:pt x="5794" y="162"/>
                </a:lnTo>
                <a:lnTo>
                  <a:pt x="5788" y="166"/>
                </a:lnTo>
                <a:lnTo>
                  <a:pt x="5776" y="172"/>
                </a:lnTo>
                <a:lnTo>
                  <a:pt x="5746" y="178"/>
                </a:lnTo>
                <a:lnTo>
                  <a:pt x="5722" y="182"/>
                </a:lnTo>
                <a:lnTo>
                  <a:pt x="5714" y="180"/>
                </a:lnTo>
                <a:lnTo>
                  <a:pt x="5712" y="180"/>
                </a:lnTo>
                <a:lnTo>
                  <a:pt x="5716" y="176"/>
                </a:lnTo>
                <a:lnTo>
                  <a:pt x="5728" y="170"/>
                </a:lnTo>
                <a:lnTo>
                  <a:pt x="5752" y="160"/>
                </a:lnTo>
                <a:lnTo>
                  <a:pt x="5760" y="154"/>
                </a:lnTo>
                <a:lnTo>
                  <a:pt x="5760" y="152"/>
                </a:lnTo>
                <a:lnTo>
                  <a:pt x="5762" y="150"/>
                </a:lnTo>
                <a:lnTo>
                  <a:pt x="5760" y="148"/>
                </a:lnTo>
                <a:lnTo>
                  <a:pt x="5756" y="146"/>
                </a:lnTo>
                <a:lnTo>
                  <a:pt x="5744" y="144"/>
                </a:lnTo>
                <a:lnTo>
                  <a:pt x="5722" y="142"/>
                </a:lnTo>
                <a:lnTo>
                  <a:pt x="5688" y="140"/>
                </a:lnTo>
                <a:lnTo>
                  <a:pt x="5648" y="140"/>
                </a:lnTo>
                <a:lnTo>
                  <a:pt x="5606" y="144"/>
                </a:lnTo>
                <a:lnTo>
                  <a:pt x="5566" y="152"/>
                </a:lnTo>
                <a:lnTo>
                  <a:pt x="5530" y="158"/>
                </a:lnTo>
                <a:lnTo>
                  <a:pt x="5472" y="170"/>
                </a:lnTo>
                <a:lnTo>
                  <a:pt x="5454" y="174"/>
                </a:lnTo>
                <a:lnTo>
                  <a:pt x="5448" y="174"/>
                </a:lnTo>
                <a:lnTo>
                  <a:pt x="5444" y="174"/>
                </a:lnTo>
                <a:lnTo>
                  <a:pt x="5440" y="170"/>
                </a:lnTo>
                <a:lnTo>
                  <a:pt x="5438" y="168"/>
                </a:lnTo>
                <a:lnTo>
                  <a:pt x="5440" y="164"/>
                </a:lnTo>
                <a:lnTo>
                  <a:pt x="5442" y="162"/>
                </a:lnTo>
                <a:lnTo>
                  <a:pt x="5454" y="156"/>
                </a:lnTo>
                <a:lnTo>
                  <a:pt x="5472" y="150"/>
                </a:lnTo>
                <a:lnTo>
                  <a:pt x="5522" y="142"/>
                </a:lnTo>
                <a:lnTo>
                  <a:pt x="5580" y="134"/>
                </a:lnTo>
                <a:lnTo>
                  <a:pt x="5608" y="130"/>
                </a:lnTo>
                <a:lnTo>
                  <a:pt x="5638" y="128"/>
                </a:lnTo>
                <a:lnTo>
                  <a:pt x="5700" y="130"/>
                </a:lnTo>
                <a:lnTo>
                  <a:pt x="5762" y="128"/>
                </a:lnTo>
                <a:lnTo>
                  <a:pt x="5792" y="126"/>
                </a:lnTo>
                <a:lnTo>
                  <a:pt x="5820" y="122"/>
                </a:lnTo>
                <a:lnTo>
                  <a:pt x="5856" y="114"/>
                </a:lnTo>
                <a:lnTo>
                  <a:pt x="5890" y="102"/>
                </a:lnTo>
                <a:lnTo>
                  <a:pt x="5902" y="96"/>
                </a:lnTo>
                <a:lnTo>
                  <a:pt x="5908" y="92"/>
                </a:lnTo>
                <a:lnTo>
                  <a:pt x="5908" y="90"/>
                </a:lnTo>
                <a:lnTo>
                  <a:pt x="5906" y="88"/>
                </a:lnTo>
                <a:lnTo>
                  <a:pt x="5898" y="84"/>
                </a:lnTo>
                <a:lnTo>
                  <a:pt x="5870" y="78"/>
                </a:lnTo>
                <a:lnTo>
                  <a:pt x="5840" y="70"/>
                </a:lnTo>
                <a:lnTo>
                  <a:pt x="5824" y="68"/>
                </a:lnTo>
                <a:lnTo>
                  <a:pt x="5806" y="68"/>
                </a:lnTo>
                <a:lnTo>
                  <a:pt x="5788" y="68"/>
                </a:lnTo>
                <a:lnTo>
                  <a:pt x="5770" y="72"/>
                </a:lnTo>
                <a:lnTo>
                  <a:pt x="5750" y="74"/>
                </a:lnTo>
                <a:lnTo>
                  <a:pt x="5752" y="72"/>
                </a:lnTo>
                <a:lnTo>
                  <a:pt x="5758" y="68"/>
                </a:lnTo>
                <a:lnTo>
                  <a:pt x="5766" y="64"/>
                </a:lnTo>
                <a:lnTo>
                  <a:pt x="5772" y="58"/>
                </a:lnTo>
                <a:lnTo>
                  <a:pt x="5774" y="54"/>
                </a:lnTo>
                <a:lnTo>
                  <a:pt x="5774" y="52"/>
                </a:lnTo>
                <a:lnTo>
                  <a:pt x="5772" y="48"/>
                </a:lnTo>
                <a:lnTo>
                  <a:pt x="5768" y="46"/>
                </a:lnTo>
                <a:lnTo>
                  <a:pt x="5758" y="42"/>
                </a:lnTo>
                <a:lnTo>
                  <a:pt x="5748" y="40"/>
                </a:lnTo>
                <a:lnTo>
                  <a:pt x="5736" y="42"/>
                </a:lnTo>
                <a:lnTo>
                  <a:pt x="5720" y="44"/>
                </a:lnTo>
                <a:lnTo>
                  <a:pt x="5704" y="48"/>
                </a:lnTo>
                <a:lnTo>
                  <a:pt x="5682" y="50"/>
                </a:lnTo>
                <a:lnTo>
                  <a:pt x="5658" y="50"/>
                </a:lnTo>
                <a:lnTo>
                  <a:pt x="5630" y="50"/>
                </a:lnTo>
                <a:lnTo>
                  <a:pt x="5602" y="48"/>
                </a:lnTo>
                <a:lnTo>
                  <a:pt x="5580" y="48"/>
                </a:lnTo>
                <a:lnTo>
                  <a:pt x="5560" y="50"/>
                </a:lnTo>
                <a:lnTo>
                  <a:pt x="5544" y="54"/>
                </a:lnTo>
                <a:lnTo>
                  <a:pt x="5514" y="60"/>
                </a:lnTo>
                <a:lnTo>
                  <a:pt x="5496" y="60"/>
                </a:lnTo>
                <a:lnTo>
                  <a:pt x="5476" y="60"/>
                </a:lnTo>
                <a:lnTo>
                  <a:pt x="5458" y="58"/>
                </a:lnTo>
                <a:lnTo>
                  <a:pt x="5452" y="56"/>
                </a:lnTo>
                <a:lnTo>
                  <a:pt x="5454" y="54"/>
                </a:lnTo>
                <a:lnTo>
                  <a:pt x="5464" y="52"/>
                </a:lnTo>
                <a:lnTo>
                  <a:pt x="5528" y="46"/>
                </a:lnTo>
                <a:lnTo>
                  <a:pt x="5572" y="44"/>
                </a:lnTo>
                <a:lnTo>
                  <a:pt x="5630" y="40"/>
                </a:lnTo>
                <a:lnTo>
                  <a:pt x="5690" y="38"/>
                </a:lnTo>
                <a:lnTo>
                  <a:pt x="5732" y="34"/>
                </a:lnTo>
                <a:lnTo>
                  <a:pt x="5736" y="32"/>
                </a:lnTo>
                <a:lnTo>
                  <a:pt x="5738" y="30"/>
                </a:lnTo>
                <a:lnTo>
                  <a:pt x="5738" y="28"/>
                </a:lnTo>
                <a:lnTo>
                  <a:pt x="5734" y="28"/>
                </a:lnTo>
                <a:lnTo>
                  <a:pt x="5718" y="24"/>
                </a:lnTo>
                <a:lnTo>
                  <a:pt x="5694" y="20"/>
                </a:lnTo>
                <a:lnTo>
                  <a:pt x="5634" y="12"/>
                </a:lnTo>
                <a:lnTo>
                  <a:pt x="5568" y="6"/>
                </a:lnTo>
                <a:lnTo>
                  <a:pt x="5522" y="2"/>
                </a:lnTo>
                <a:lnTo>
                  <a:pt x="5484" y="0"/>
                </a:lnTo>
                <a:lnTo>
                  <a:pt x="5454" y="0"/>
                </a:lnTo>
                <a:lnTo>
                  <a:pt x="5430" y="2"/>
                </a:lnTo>
                <a:lnTo>
                  <a:pt x="5388" y="6"/>
                </a:lnTo>
                <a:lnTo>
                  <a:pt x="5366" y="6"/>
                </a:lnTo>
                <a:lnTo>
                  <a:pt x="5340" y="6"/>
                </a:lnTo>
                <a:lnTo>
                  <a:pt x="5316" y="6"/>
                </a:lnTo>
                <a:lnTo>
                  <a:pt x="5304" y="8"/>
                </a:lnTo>
                <a:lnTo>
                  <a:pt x="5298" y="10"/>
                </a:lnTo>
                <a:lnTo>
                  <a:pt x="5294" y="14"/>
                </a:lnTo>
                <a:lnTo>
                  <a:pt x="5294" y="16"/>
                </a:lnTo>
                <a:lnTo>
                  <a:pt x="5294" y="18"/>
                </a:lnTo>
                <a:lnTo>
                  <a:pt x="5288" y="18"/>
                </a:lnTo>
                <a:lnTo>
                  <a:pt x="5278" y="16"/>
                </a:lnTo>
                <a:lnTo>
                  <a:pt x="5258" y="12"/>
                </a:lnTo>
                <a:lnTo>
                  <a:pt x="5246" y="12"/>
                </a:lnTo>
                <a:lnTo>
                  <a:pt x="5236" y="16"/>
                </a:lnTo>
                <a:lnTo>
                  <a:pt x="5220" y="16"/>
                </a:lnTo>
                <a:lnTo>
                  <a:pt x="5210" y="16"/>
                </a:lnTo>
                <a:lnTo>
                  <a:pt x="5204" y="20"/>
                </a:lnTo>
                <a:lnTo>
                  <a:pt x="5202" y="22"/>
                </a:lnTo>
                <a:lnTo>
                  <a:pt x="5202" y="26"/>
                </a:lnTo>
                <a:lnTo>
                  <a:pt x="5206" y="32"/>
                </a:lnTo>
                <a:lnTo>
                  <a:pt x="5214" y="36"/>
                </a:lnTo>
                <a:lnTo>
                  <a:pt x="5224" y="40"/>
                </a:lnTo>
                <a:lnTo>
                  <a:pt x="5238" y="42"/>
                </a:lnTo>
                <a:lnTo>
                  <a:pt x="5248" y="44"/>
                </a:lnTo>
                <a:lnTo>
                  <a:pt x="5252" y="46"/>
                </a:lnTo>
                <a:lnTo>
                  <a:pt x="5248" y="48"/>
                </a:lnTo>
                <a:lnTo>
                  <a:pt x="5242" y="48"/>
                </a:lnTo>
                <a:lnTo>
                  <a:pt x="5224" y="52"/>
                </a:lnTo>
                <a:lnTo>
                  <a:pt x="5214" y="54"/>
                </a:lnTo>
                <a:lnTo>
                  <a:pt x="5208" y="56"/>
                </a:lnTo>
                <a:lnTo>
                  <a:pt x="5192" y="60"/>
                </a:lnTo>
                <a:lnTo>
                  <a:pt x="5168" y="64"/>
                </a:lnTo>
                <a:lnTo>
                  <a:pt x="5154" y="64"/>
                </a:lnTo>
                <a:lnTo>
                  <a:pt x="5140" y="64"/>
                </a:lnTo>
                <a:lnTo>
                  <a:pt x="5126" y="60"/>
                </a:lnTo>
                <a:lnTo>
                  <a:pt x="5114" y="56"/>
                </a:lnTo>
                <a:lnTo>
                  <a:pt x="5092" y="46"/>
                </a:lnTo>
                <a:lnTo>
                  <a:pt x="5078" y="40"/>
                </a:lnTo>
                <a:lnTo>
                  <a:pt x="5064" y="38"/>
                </a:lnTo>
                <a:lnTo>
                  <a:pt x="5048" y="34"/>
                </a:lnTo>
                <a:lnTo>
                  <a:pt x="5030" y="34"/>
                </a:lnTo>
                <a:lnTo>
                  <a:pt x="5012" y="36"/>
                </a:lnTo>
                <a:lnTo>
                  <a:pt x="4992" y="38"/>
                </a:lnTo>
                <a:lnTo>
                  <a:pt x="4950" y="44"/>
                </a:lnTo>
                <a:lnTo>
                  <a:pt x="4914" y="48"/>
                </a:lnTo>
                <a:lnTo>
                  <a:pt x="4900" y="50"/>
                </a:lnTo>
                <a:lnTo>
                  <a:pt x="4890" y="52"/>
                </a:lnTo>
                <a:lnTo>
                  <a:pt x="4886" y="56"/>
                </a:lnTo>
                <a:lnTo>
                  <a:pt x="4884" y="58"/>
                </a:lnTo>
                <a:lnTo>
                  <a:pt x="4884" y="60"/>
                </a:lnTo>
                <a:lnTo>
                  <a:pt x="4890" y="64"/>
                </a:lnTo>
                <a:lnTo>
                  <a:pt x="4900" y="66"/>
                </a:lnTo>
                <a:lnTo>
                  <a:pt x="4928" y="66"/>
                </a:lnTo>
                <a:lnTo>
                  <a:pt x="4966" y="66"/>
                </a:lnTo>
                <a:lnTo>
                  <a:pt x="5006" y="66"/>
                </a:lnTo>
                <a:lnTo>
                  <a:pt x="5046" y="68"/>
                </a:lnTo>
                <a:lnTo>
                  <a:pt x="5082" y="72"/>
                </a:lnTo>
                <a:lnTo>
                  <a:pt x="5116" y="76"/>
                </a:lnTo>
                <a:lnTo>
                  <a:pt x="5150" y="82"/>
                </a:lnTo>
                <a:lnTo>
                  <a:pt x="5162" y="84"/>
                </a:lnTo>
                <a:lnTo>
                  <a:pt x="5168" y="88"/>
                </a:lnTo>
                <a:lnTo>
                  <a:pt x="5168" y="90"/>
                </a:lnTo>
                <a:lnTo>
                  <a:pt x="5162" y="92"/>
                </a:lnTo>
                <a:lnTo>
                  <a:pt x="5144" y="92"/>
                </a:lnTo>
                <a:lnTo>
                  <a:pt x="5132" y="90"/>
                </a:lnTo>
                <a:lnTo>
                  <a:pt x="5118" y="88"/>
                </a:lnTo>
                <a:lnTo>
                  <a:pt x="5104" y="84"/>
                </a:lnTo>
                <a:lnTo>
                  <a:pt x="5088" y="82"/>
                </a:lnTo>
                <a:lnTo>
                  <a:pt x="5050" y="78"/>
                </a:lnTo>
                <a:lnTo>
                  <a:pt x="4946" y="74"/>
                </a:lnTo>
                <a:lnTo>
                  <a:pt x="4928" y="74"/>
                </a:lnTo>
                <a:lnTo>
                  <a:pt x="4926" y="76"/>
                </a:lnTo>
                <a:lnTo>
                  <a:pt x="4928" y="78"/>
                </a:lnTo>
                <a:lnTo>
                  <a:pt x="4942" y="84"/>
                </a:lnTo>
                <a:lnTo>
                  <a:pt x="4964" y="92"/>
                </a:lnTo>
                <a:lnTo>
                  <a:pt x="4984" y="100"/>
                </a:lnTo>
                <a:lnTo>
                  <a:pt x="5000" y="106"/>
                </a:lnTo>
                <a:lnTo>
                  <a:pt x="5004" y="110"/>
                </a:lnTo>
                <a:lnTo>
                  <a:pt x="5004" y="112"/>
                </a:lnTo>
                <a:lnTo>
                  <a:pt x="5000" y="114"/>
                </a:lnTo>
                <a:lnTo>
                  <a:pt x="4990" y="116"/>
                </a:lnTo>
                <a:lnTo>
                  <a:pt x="4984" y="118"/>
                </a:lnTo>
                <a:lnTo>
                  <a:pt x="4978" y="118"/>
                </a:lnTo>
                <a:lnTo>
                  <a:pt x="4976" y="122"/>
                </a:lnTo>
                <a:lnTo>
                  <a:pt x="4974" y="124"/>
                </a:lnTo>
                <a:lnTo>
                  <a:pt x="4972" y="132"/>
                </a:lnTo>
                <a:lnTo>
                  <a:pt x="4976" y="140"/>
                </a:lnTo>
                <a:lnTo>
                  <a:pt x="4978" y="148"/>
                </a:lnTo>
                <a:lnTo>
                  <a:pt x="4978" y="154"/>
                </a:lnTo>
                <a:lnTo>
                  <a:pt x="4978" y="158"/>
                </a:lnTo>
                <a:lnTo>
                  <a:pt x="4976" y="160"/>
                </a:lnTo>
                <a:lnTo>
                  <a:pt x="4974" y="162"/>
                </a:lnTo>
                <a:lnTo>
                  <a:pt x="4968" y="162"/>
                </a:lnTo>
                <a:lnTo>
                  <a:pt x="4958" y="162"/>
                </a:lnTo>
                <a:lnTo>
                  <a:pt x="4950" y="160"/>
                </a:lnTo>
                <a:lnTo>
                  <a:pt x="4944" y="156"/>
                </a:lnTo>
                <a:lnTo>
                  <a:pt x="4938" y="152"/>
                </a:lnTo>
                <a:lnTo>
                  <a:pt x="4930" y="146"/>
                </a:lnTo>
                <a:lnTo>
                  <a:pt x="4920" y="140"/>
                </a:lnTo>
                <a:lnTo>
                  <a:pt x="4906" y="136"/>
                </a:lnTo>
                <a:lnTo>
                  <a:pt x="4888" y="132"/>
                </a:lnTo>
                <a:lnTo>
                  <a:pt x="4870" y="128"/>
                </a:lnTo>
                <a:lnTo>
                  <a:pt x="4852" y="124"/>
                </a:lnTo>
                <a:lnTo>
                  <a:pt x="4822" y="112"/>
                </a:lnTo>
                <a:lnTo>
                  <a:pt x="4790" y="104"/>
                </a:lnTo>
                <a:lnTo>
                  <a:pt x="4772" y="100"/>
                </a:lnTo>
                <a:lnTo>
                  <a:pt x="4752" y="98"/>
                </a:lnTo>
                <a:lnTo>
                  <a:pt x="4732" y="98"/>
                </a:lnTo>
                <a:lnTo>
                  <a:pt x="4720" y="98"/>
                </a:lnTo>
                <a:lnTo>
                  <a:pt x="4712" y="102"/>
                </a:lnTo>
                <a:lnTo>
                  <a:pt x="4710" y="104"/>
                </a:lnTo>
                <a:lnTo>
                  <a:pt x="4710" y="106"/>
                </a:lnTo>
                <a:lnTo>
                  <a:pt x="4714" y="110"/>
                </a:lnTo>
                <a:lnTo>
                  <a:pt x="4722" y="118"/>
                </a:lnTo>
                <a:lnTo>
                  <a:pt x="4750" y="138"/>
                </a:lnTo>
                <a:lnTo>
                  <a:pt x="4764" y="146"/>
                </a:lnTo>
                <a:lnTo>
                  <a:pt x="4766" y="148"/>
                </a:lnTo>
                <a:lnTo>
                  <a:pt x="4764" y="150"/>
                </a:lnTo>
                <a:lnTo>
                  <a:pt x="4758" y="150"/>
                </a:lnTo>
                <a:lnTo>
                  <a:pt x="4748" y="148"/>
                </a:lnTo>
                <a:lnTo>
                  <a:pt x="4736" y="146"/>
                </a:lnTo>
                <a:lnTo>
                  <a:pt x="4724" y="146"/>
                </a:lnTo>
                <a:lnTo>
                  <a:pt x="4722" y="148"/>
                </a:lnTo>
                <a:lnTo>
                  <a:pt x="4720" y="150"/>
                </a:lnTo>
                <a:lnTo>
                  <a:pt x="4718" y="154"/>
                </a:lnTo>
                <a:lnTo>
                  <a:pt x="4722" y="158"/>
                </a:lnTo>
                <a:lnTo>
                  <a:pt x="4722" y="160"/>
                </a:lnTo>
                <a:lnTo>
                  <a:pt x="4714" y="158"/>
                </a:lnTo>
                <a:lnTo>
                  <a:pt x="4704" y="154"/>
                </a:lnTo>
                <a:lnTo>
                  <a:pt x="4688" y="150"/>
                </a:lnTo>
                <a:lnTo>
                  <a:pt x="4670" y="146"/>
                </a:lnTo>
                <a:lnTo>
                  <a:pt x="4660" y="146"/>
                </a:lnTo>
                <a:lnTo>
                  <a:pt x="4650" y="148"/>
                </a:lnTo>
                <a:lnTo>
                  <a:pt x="4642" y="150"/>
                </a:lnTo>
                <a:lnTo>
                  <a:pt x="4634" y="156"/>
                </a:lnTo>
                <a:lnTo>
                  <a:pt x="4626" y="162"/>
                </a:lnTo>
                <a:lnTo>
                  <a:pt x="4618" y="172"/>
                </a:lnTo>
                <a:lnTo>
                  <a:pt x="4606" y="190"/>
                </a:lnTo>
                <a:lnTo>
                  <a:pt x="4610" y="180"/>
                </a:lnTo>
                <a:lnTo>
                  <a:pt x="4612" y="168"/>
                </a:lnTo>
                <a:lnTo>
                  <a:pt x="4614" y="154"/>
                </a:lnTo>
                <a:lnTo>
                  <a:pt x="4610" y="138"/>
                </a:lnTo>
                <a:lnTo>
                  <a:pt x="4608" y="130"/>
                </a:lnTo>
                <a:lnTo>
                  <a:pt x="4604" y="124"/>
                </a:lnTo>
                <a:lnTo>
                  <a:pt x="4592" y="114"/>
                </a:lnTo>
                <a:lnTo>
                  <a:pt x="4582" y="108"/>
                </a:lnTo>
                <a:lnTo>
                  <a:pt x="4568" y="106"/>
                </a:lnTo>
                <a:lnTo>
                  <a:pt x="4554" y="108"/>
                </a:lnTo>
                <a:lnTo>
                  <a:pt x="4508" y="118"/>
                </a:lnTo>
                <a:lnTo>
                  <a:pt x="4476" y="124"/>
                </a:lnTo>
                <a:lnTo>
                  <a:pt x="4436" y="130"/>
                </a:lnTo>
                <a:lnTo>
                  <a:pt x="4394" y="134"/>
                </a:lnTo>
                <a:lnTo>
                  <a:pt x="4362" y="140"/>
                </a:lnTo>
                <a:lnTo>
                  <a:pt x="4338" y="144"/>
                </a:lnTo>
                <a:lnTo>
                  <a:pt x="4320" y="150"/>
                </a:lnTo>
                <a:lnTo>
                  <a:pt x="4308" y="156"/>
                </a:lnTo>
                <a:lnTo>
                  <a:pt x="4302" y="162"/>
                </a:lnTo>
                <a:lnTo>
                  <a:pt x="4302" y="166"/>
                </a:lnTo>
                <a:lnTo>
                  <a:pt x="4302" y="170"/>
                </a:lnTo>
                <a:lnTo>
                  <a:pt x="4306" y="176"/>
                </a:lnTo>
                <a:close/>
                <a:moveTo>
                  <a:pt x="5340" y="5242"/>
                </a:moveTo>
                <a:lnTo>
                  <a:pt x="5340" y="5242"/>
                </a:lnTo>
                <a:lnTo>
                  <a:pt x="5332" y="5236"/>
                </a:lnTo>
                <a:lnTo>
                  <a:pt x="5326" y="5232"/>
                </a:lnTo>
                <a:lnTo>
                  <a:pt x="5320" y="5232"/>
                </a:lnTo>
                <a:lnTo>
                  <a:pt x="5314" y="5234"/>
                </a:lnTo>
                <a:lnTo>
                  <a:pt x="5306" y="5234"/>
                </a:lnTo>
                <a:lnTo>
                  <a:pt x="5298" y="5234"/>
                </a:lnTo>
                <a:lnTo>
                  <a:pt x="5286" y="5230"/>
                </a:lnTo>
                <a:lnTo>
                  <a:pt x="5270" y="5222"/>
                </a:lnTo>
                <a:lnTo>
                  <a:pt x="5256" y="5212"/>
                </a:lnTo>
                <a:lnTo>
                  <a:pt x="5246" y="5204"/>
                </a:lnTo>
                <a:lnTo>
                  <a:pt x="5240" y="5198"/>
                </a:lnTo>
                <a:lnTo>
                  <a:pt x="5236" y="5192"/>
                </a:lnTo>
                <a:lnTo>
                  <a:pt x="5230" y="5178"/>
                </a:lnTo>
                <a:lnTo>
                  <a:pt x="5224" y="5172"/>
                </a:lnTo>
                <a:lnTo>
                  <a:pt x="5214" y="5162"/>
                </a:lnTo>
                <a:lnTo>
                  <a:pt x="5194" y="5144"/>
                </a:lnTo>
                <a:lnTo>
                  <a:pt x="5186" y="5136"/>
                </a:lnTo>
                <a:lnTo>
                  <a:pt x="5176" y="5130"/>
                </a:lnTo>
                <a:lnTo>
                  <a:pt x="5166" y="5126"/>
                </a:lnTo>
                <a:lnTo>
                  <a:pt x="5156" y="5124"/>
                </a:lnTo>
                <a:lnTo>
                  <a:pt x="5144" y="5122"/>
                </a:lnTo>
                <a:lnTo>
                  <a:pt x="5128" y="5124"/>
                </a:lnTo>
                <a:lnTo>
                  <a:pt x="5114" y="5126"/>
                </a:lnTo>
                <a:lnTo>
                  <a:pt x="5100" y="5126"/>
                </a:lnTo>
                <a:lnTo>
                  <a:pt x="5086" y="5124"/>
                </a:lnTo>
                <a:lnTo>
                  <a:pt x="5074" y="5122"/>
                </a:lnTo>
                <a:lnTo>
                  <a:pt x="5052" y="5114"/>
                </a:lnTo>
                <a:lnTo>
                  <a:pt x="5032" y="5106"/>
                </a:lnTo>
                <a:lnTo>
                  <a:pt x="5026" y="5104"/>
                </a:lnTo>
                <a:lnTo>
                  <a:pt x="5022" y="5104"/>
                </a:lnTo>
                <a:lnTo>
                  <a:pt x="5014" y="5108"/>
                </a:lnTo>
                <a:lnTo>
                  <a:pt x="5004" y="5114"/>
                </a:lnTo>
                <a:lnTo>
                  <a:pt x="4996" y="5120"/>
                </a:lnTo>
                <a:lnTo>
                  <a:pt x="4984" y="5134"/>
                </a:lnTo>
                <a:lnTo>
                  <a:pt x="4980" y="5136"/>
                </a:lnTo>
                <a:lnTo>
                  <a:pt x="4978" y="5136"/>
                </a:lnTo>
                <a:lnTo>
                  <a:pt x="4976" y="5136"/>
                </a:lnTo>
                <a:lnTo>
                  <a:pt x="4974" y="5130"/>
                </a:lnTo>
                <a:lnTo>
                  <a:pt x="4976" y="5126"/>
                </a:lnTo>
                <a:lnTo>
                  <a:pt x="4980" y="5112"/>
                </a:lnTo>
                <a:lnTo>
                  <a:pt x="4984" y="5100"/>
                </a:lnTo>
                <a:lnTo>
                  <a:pt x="4984" y="5094"/>
                </a:lnTo>
                <a:lnTo>
                  <a:pt x="4982" y="5092"/>
                </a:lnTo>
                <a:lnTo>
                  <a:pt x="4980" y="5086"/>
                </a:lnTo>
                <a:lnTo>
                  <a:pt x="4978" y="5082"/>
                </a:lnTo>
                <a:lnTo>
                  <a:pt x="4974" y="5072"/>
                </a:lnTo>
                <a:lnTo>
                  <a:pt x="4972" y="5068"/>
                </a:lnTo>
                <a:lnTo>
                  <a:pt x="4968" y="5064"/>
                </a:lnTo>
                <a:lnTo>
                  <a:pt x="4960" y="5060"/>
                </a:lnTo>
                <a:lnTo>
                  <a:pt x="4952" y="5058"/>
                </a:lnTo>
                <a:lnTo>
                  <a:pt x="4942" y="5054"/>
                </a:lnTo>
                <a:lnTo>
                  <a:pt x="4934" y="5050"/>
                </a:lnTo>
                <a:lnTo>
                  <a:pt x="4924" y="5042"/>
                </a:lnTo>
                <a:lnTo>
                  <a:pt x="4916" y="5036"/>
                </a:lnTo>
                <a:lnTo>
                  <a:pt x="4912" y="5034"/>
                </a:lnTo>
                <a:lnTo>
                  <a:pt x="4906" y="5032"/>
                </a:lnTo>
                <a:lnTo>
                  <a:pt x="4896" y="5032"/>
                </a:lnTo>
                <a:lnTo>
                  <a:pt x="4888" y="5028"/>
                </a:lnTo>
                <a:lnTo>
                  <a:pt x="4878" y="5024"/>
                </a:lnTo>
                <a:lnTo>
                  <a:pt x="4858" y="5020"/>
                </a:lnTo>
                <a:lnTo>
                  <a:pt x="4852" y="5022"/>
                </a:lnTo>
                <a:lnTo>
                  <a:pt x="4846" y="5022"/>
                </a:lnTo>
                <a:lnTo>
                  <a:pt x="4836" y="5028"/>
                </a:lnTo>
                <a:lnTo>
                  <a:pt x="4828" y="5036"/>
                </a:lnTo>
                <a:lnTo>
                  <a:pt x="4822" y="5046"/>
                </a:lnTo>
                <a:lnTo>
                  <a:pt x="4814" y="5060"/>
                </a:lnTo>
                <a:lnTo>
                  <a:pt x="4810" y="5060"/>
                </a:lnTo>
                <a:lnTo>
                  <a:pt x="4808" y="5056"/>
                </a:lnTo>
                <a:lnTo>
                  <a:pt x="4806" y="5048"/>
                </a:lnTo>
                <a:lnTo>
                  <a:pt x="4810" y="5040"/>
                </a:lnTo>
                <a:lnTo>
                  <a:pt x="4818" y="5026"/>
                </a:lnTo>
                <a:lnTo>
                  <a:pt x="4822" y="5018"/>
                </a:lnTo>
                <a:lnTo>
                  <a:pt x="4822" y="5012"/>
                </a:lnTo>
                <a:lnTo>
                  <a:pt x="4822" y="5008"/>
                </a:lnTo>
                <a:lnTo>
                  <a:pt x="4820" y="5006"/>
                </a:lnTo>
                <a:lnTo>
                  <a:pt x="4810" y="5000"/>
                </a:lnTo>
                <a:lnTo>
                  <a:pt x="4792" y="4996"/>
                </a:lnTo>
                <a:lnTo>
                  <a:pt x="4784" y="4998"/>
                </a:lnTo>
                <a:lnTo>
                  <a:pt x="4774" y="4998"/>
                </a:lnTo>
                <a:lnTo>
                  <a:pt x="4752" y="4996"/>
                </a:lnTo>
                <a:lnTo>
                  <a:pt x="4742" y="4994"/>
                </a:lnTo>
                <a:lnTo>
                  <a:pt x="4736" y="4998"/>
                </a:lnTo>
                <a:lnTo>
                  <a:pt x="4730" y="5002"/>
                </a:lnTo>
                <a:lnTo>
                  <a:pt x="4728" y="5010"/>
                </a:lnTo>
                <a:lnTo>
                  <a:pt x="4726" y="5018"/>
                </a:lnTo>
                <a:lnTo>
                  <a:pt x="4724" y="5026"/>
                </a:lnTo>
                <a:lnTo>
                  <a:pt x="4726" y="5040"/>
                </a:lnTo>
                <a:lnTo>
                  <a:pt x="4722" y="5036"/>
                </a:lnTo>
                <a:lnTo>
                  <a:pt x="4720" y="5036"/>
                </a:lnTo>
                <a:lnTo>
                  <a:pt x="4712" y="5042"/>
                </a:lnTo>
                <a:lnTo>
                  <a:pt x="4710" y="5044"/>
                </a:lnTo>
                <a:lnTo>
                  <a:pt x="4708" y="5044"/>
                </a:lnTo>
                <a:lnTo>
                  <a:pt x="4708" y="5042"/>
                </a:lnTo>
                <a:lnTo>
                  <a:pt x="4710" y="5034"/>
                </a:lnTo>
                <a:lnTo>
                  <a:pt x="4712" y="5026"/>
                </a:lnTo>
                <a:lnTo>
                  <a:pt x="4710" y="5020"/>
                </a:lnTo>
                <a:lnTo>
                  <a:pt x="4706" y="5020"/>
                </a:lnTo>
                <a:lnTo>
                  <a:pt x="4702" y="5020"/>
                </a:lnTo>
                <a:lnTo>
                  <a:pt x="4694" y="5024"/>
                </a:lnTo>
                <a:lnTo>
                  <a:pt x="4696" y="5020"/>
                </a:lnTo>
                <a:lnTo>
                  <a:pt x="4698" y="5014"/>
                </a:lnTo>
                <a:lnTo>
                  <a:pt x="4698" y="5010"/>
                </a:lnTo>
                <a:lnTo>
                  <a:pt x="4700" y="5004"/>
                </a:lnTo>
                <a:lnTo>
                  <a:pt x="4700" y="5000"/>
                </a:lnTo>
                <a:lnTo>
                  <a:pt x="4702" y="4996"/>
                </a:lnTo>
                <a:lnTo>
                  <a:pt x="4706" y="4994"/>
                </a:lnTo>
                <a:lnTo>
                  <a:pt x="4714" y="4990"/>
                </a:lnTo>
                <a:lnTo>
                  <a:pt x="4720" y="4986"/>
                </a:lnTo>
                <a:lnTo>
                  <a:pt x="4726" y="4980"/>
                </a:lnTo>
                <a:lnTo>
                  <a:pt x="4736" y="4964"/>
                </a:lnTo>
                <a:lnTo>
                  <a:pt x="4746" y="4950"/>
                </a:lnTo>
                <a:lnTo>
                  <a:pt x="4750" y="4944"/>
                </a:lnTo>
                <a:lnTo>
                  <a:pt x="4756" y="4940"/>
                </a:lnTo>
                <a:lnTo>
                  <a:pt x="4760" y="4938"/>
                </a:lnTo>
                <a:lnTo>
                  <a:pt x="4762" y="4932"/>
                </a:lnTo>
                <a:lnTo>
                  <a:pt x="4762" y="4926"/>
                </a:lnTo>
                <a:lnTo>
                  <a:pt x="4762" y="4918"/>
                </a:lnTo>
                <a:lnTo>
                  <a:pt x="4760" y="4912"/>
                </a:lnTo>
                <a:lnTo>
                  <a:pt x="4756" y="4906"/>
                </a:lnTo>
                <a:lnTo>
                  <a:pt x="4752" y="4902"/>
                </a:lnTo>
                <a:lnTo>
                  <a:pt x="4748" y="4902"/>
                </a:lnTo>
                <a:lnTo>
                  <a:pt x="4740" y="4902"/>
                </a:lnTo>
                <a:lnTo>
                  <a:pt x="4736" y="4900"/>
                </a:lnTo>
                <a:lnTo>
                  <a:pt x="4736" y="4896"/>
                </a:lnTo>
                <a:lnTo>
                  <a:pt x="4734" y="4892"/>
                </a:lnTo>
                <a:lnTo>
                  <a:pt x="4732" y="4886"/>
                </a:lnTo>
                <a:lnTo>
                  <a:pt x="4730" y="4884"/>
                </a:lnTo>
                <a:lnTo>
                  <a:pt x="4730" y="4882"/>
                </a:lnTo>
                <a:lnTo>
                  <a:pt x="4730" y="4878"/>
                </a:lnTo>
                <a:lnTo>
                  <a:pt x="4728" y="4874"/>
                </a:lnTo>
                <a:lnTo>
                  <a:pt x="4726" y="4870"/>
                </a:lnTo>
                <a:lnTo>
                  <a:pt x="4724" y="4868"/>
                </a:lnTo>
                <a:lnTo>
                  <a:pt x="4722" y="4864"/>
                </a:lnTo>
                <a:lnTo>
                  <a:pt x="4722" y="4860"/>
                </a:lnTo>
                <a:lnTo>
                  <a:pt x="4722" y="4854"/>
                </a:lnTo>
                <a:lnTo>
                  <a:pt x="4718" y="4848"/>
                </a:lnTo>
                <a:lnTo>
                  <a:pt x="4716" y="4828"/>
                </a:lnTo>
                <a:lnTo>
                  <a:pt x="4714" y="4806"/>
                </a:lnTo>
                <a:lnTo>
                  <a:pt x="4714" y="4800"/>
                </a:lnTo>
                <a:lnTo>
                  <a:pt x="4712" y="4800"/>
                </a:lnTo>
                <a:lnTo>
                  <a:pt x="4710" y="4798"/>
                </a:lnTo>
                <a:lnTo>
                  <a:pt x="4708" y="4794"/>
                </a:lnTo>
                <a:lnTo>
                  <a:pt x="4702" y="4780"/>
                </a:lnTo>
                <a:lnTo>
                  <a:pt x="4698" y="4776"/>
                </a:lnTo>
                <a:lnTo>
                  <a:pt x="4696" y="4776"/>
                </a:lnTo>
                <a:lnTo>
                  <a:pt x="4694" y="4778"/>
                </a:lnTo>
                <a:lnTo>
                  <a:pt x="4694" y="4780"/>
                </a:lnTo>
                <a:lnTo>
                  <a:pt x="4694" y="4784"/>
                </a:lnTo>
                <a:lnTo>
                  <a:pt x="4690" y="4792"/>
                </a:lnTo>
                <a:lnTo>
                  <a:pt x="4688" y="4790"/>
                </a:lnTo>
                <a:lnTo>
                  <a:pt x="4688" y="4786"/>
                </a:lnTo>
                <a:lnTo>
                  <a:pt x="4688" y="4782"/>
                </a:lnTo>
                <a:lnTo>
                  <a:pt x="4688" y="4778"/>
                </a:lnTo>
                <a:lnTo>
                  <a:pt x="4684" y="4764"/>
                </a:lnTo>
                <a:lnTo>
                  <a:pt x="4684" y="4762"/>
                </a:lnTo>
                <a:lnTo>
                  <a:pt x="4682" y="4764"/>
                </a:lnTo>
                <a:lnTo>
                  <a:pt x="4680" y="4766"/>
                </a:lnTo>
                <a:lnTo>
                  <a:pt x="4676" y="4764"/>
                </a:lnTo>
                <a:lnTo>
                  <a:pt x="4674" y="4758"/>
                </a:lnTo>
                <a:lnTo>
                  <a:pt x="4672" y="4754"/>
                </a:lnTo>
                <a:lnTo>
                  <a:pt x="4668" y="4752"/>
                </a:lnTo>
                <a:lnTo>
                  <a:pt x="4662" y="4748"/>
                </a:lnTo>
                <a:lnTo>
                  <a:pt x="4654" y="4744"/>
                </a:lnTo>
                <a:lnTo>
                  <a:pt x="4650" y="4740"/>
                </a:lnTo>
                <a:lnTo>
                  <a:pt x="4648" y="4734"/>
                </a:lnTo>
                <a:lnTo>
                  <a:pt x="4644" y="4730"/>
                </a:lnTo>
                <a:lnTo>
                  <a:pt x="4640" y="4726"/>
                </a:lnTo>
                <a:lnTo>
                  <a:pt x="4632" y="4722"/>
                </a:lnTo>
                <a:lnTo>
                  <a:pt x="4622" y="4718"/>
                </a:lnTo>
                <a:lnTo>
                  <a:pt x="4610" y="4712"/>
                </a:lnTo>
                <a:lnTo>
                  <a:pt x="4598" y="4708"/>
                </a:lnTo>
                <a:lnTo>
                  <a:pt x="4568" y="4698"/>
                </a:lnTo>
                <a:lnTo>
                  <a:pt x="4558" y="4696"/>
                </a:lnTo>
                <a:lnTo>
                  <a:pt x="4552" y="4696"/>
                </a:lnTo>
                <a:lnTo>
                  <a:pt x="4550" y="4700"/>
                </a:lnTo>
                <a:lnTo>
                  <a:pt x="4546" y="4700"/>
                </a:lnTo>
                <a:lnTo>
                  <a:pt x="4536" y="4698"/>
                </a:lnTo>
                <a:lnTo>
                  <a:pt x="4524" y="4698"/>
                </a:lnTo>
                <a:lnTo>
                  <a:pt x="4520" y="4700"/>
                </a:lnTo>
                <a:lnTo>
                  <a:pt x="4518" y="4702"/>
                </a:lnTo>
                <a:lnTo>
                  <a:pt x="4518" y="4704"/>
                </a:lnTo>
                <a:lnTo>
                  <a:pt x="4514" y="4706"/>
                </a:lnTo>
                <a:lnTo>
                  <a:pt x="4502" y="4702"/>
                </a:lnTo>
                <a:lnTo>
                  <a:pt x="4494" y="4700"/>
                </a:lnTo>
                <a:lnTo>
                  <a:pt x="4486" y="4698"/>
                </a:lnTo>
                <a:lnTo>
                  <a:pt x="4478" y="4698"/>
                </a:lnTo>
                <a:lnTo>
                  <a:pt x="4472" y="4702"/>
                </a:lnTo>
                <a:lnTo>
                  <a:pt x="4470" y="4700"/>
                </a:lnTo>
                <a:lnTo>
                  <a:pt x="4468" y="4698"/>
                </a:lnTo>
                <a:lnTo>
                  <a:pt x="4466" y="4692"/>
                </a:lnTo>
                <a:lnTo>
                  <a:pt x="4462" y="4684"/>
                </a:lnTo>
                <a:lnTo>
                  <a:pt x="4460" y="4682"/>
                </a:lnTo>
                <a:lnTo>
                  <a:pt x="4458" y="4682"/>
                </a:lnTo>
                <a:lnTo>
                  <a:pt x="4454" y="4680"/>
                </a:lnTo>
                <a:lnTo>
                  <a:pt x="4452" y="4678"/>
                </a:lnTo>
                <a:lnTo>
                  <a:pt x="4450" y="4670"/>
                </a:lnTo>
                <a:lnTo>
                  <a:pt x="4448" y="4666"/>
                </a:lnTo>
                <a:lnTo>
                  <a:pt x="4444" y="4664"/>
                </a:lnTo>
                <a:lnTo>
                  <a:pt x="4440" y="4660"/>
                </a:lnTo>
                <a:lnTo>
                  <a:pt x="4430" y="4656"/>
                </a:lnTo>
                <a:lnTo>
                  <a:pt x="4418" y="4654"/>
                </a:lnTo>
                <a:lnTo>
                  <a:pt x="4412" y="4650"/>
                </a:lnTo>
                <a:lnTo>
                  <a:pt x="4412" y="4646"/>
                </a:lnTo>
                <a:lnTo>
                  <a:pt x="4416" y="4638"/>
                </a:lnTo>
                <a:lnTo>
                  <a:pt x="4416" y="4630"/>
                </a:lnTo>
                <a:lnTo>
                  <a:pt x="4414" y="4624"/>
                </a:lnTo>
                <a:lnTo>
                  <a:pt x="4410" y="4618"/>
                </a:lnTo>
                <a:lnTo>
                  <a:pt x="4404" y="4612"/>
                </a:lnTo>
                <a:lnTo>
                  <a:pt x="4388" y="4598"/>
                </a:lnTo>
                <a:lnTo>
                  <a:pt x="4364" y="4582"/>
                </a:lnTo>
                <a:lnTo>
                  <a:pt x="4358" y="4576"/>
                </a:lnTo>
                <a:lnTo>
                  <a:pt x="4348" y="4572"/>
                </a:lnTo>
                <a:lnTo>
                  <a:pt x="4338" y="4570"/>
                </a:lnTo>
                <a:lnTo>
                  <a:pt x="4326" y="4572"/>
                </a:lnTo>
                <a:lnTo>
                  <a:pt x="4316" y="4574"/>
                </a:lnTo>
                <a:lnTo>
                  <a:pt x="4300" y="4576"/>
                </a:lnTo>
                <a:lnTo>
                  <a:pt x="4298" y="4576"/>
                </a:lnTo>
                <a:lnTo>
                  <a:pt x="4300" y="4572"/>
                </a:lnTo>
                <a:lnTo>
                  <a:pt x="4304" y="4568"/>
                </a:lnTo>
                <a:lnTo>
                  <a:pt x="4306" y="4564"/>
                </a:lnTo>
                <a:lnTo>
                  <a:pt x="4308" y="4554"/>
                </a:lnTo>
                <a:lnTo>
                  <a:pt x="4310" y="4546"/>
                </a:lnTo>
                <a:lnTo>
                  <a:pt x="4314" y="4544"/>
                </a:lnTo>
                <a:lnTo>
                  <a:pt x="4318" y="4540"/>
                </a:lnTo>
                <a:lnTo>
                  <a:pt x="4322" y="4536"/>
                </a:lnTo>
                <a:lnTo>
                  <a:pt x="4322" y="4534"/>
                </a:lnTo>
                <a:lnTo>
                  <a:pt x="4322" y="4532"/>
                </a:lnTo>
                <a:lnTo>
                  <a:pt x="4320" y="4530"/>
                </a:lnTo>
                <a:lnTo>
                  <a:pt x="4312" y="4526"/>
                </a:lnTo>
                <a:lnTo>
                  <a:pt x="4308" y="4522"/>
                </a:lnTo>
                <a:lnTo>
                  <a:pt x="4304" y="4518"/>
                </a:lnTo>
                <a:lnTo>
                  <a:pt x="4300" y="4514"/>
                </a:lnTo>
                <a:lnTo>
                  <a:pt x="4296" y="4512"/>
                </a:lnTo>
                <a:lnTo>
                  <a:pt x="4288" y="4510"/>
                </a:lnTo>
                <a:lnTo>
                  <a:pt x="4280" y="4510"/>
                </a:lnTo>
                <a:lnTo>
                  <a:pt x="4278" y="4508"/>
                </a:lnTo>
                <a:lnTo>
                  <a:pt x="4274" y="4504"/>
                </a:lnTo>
                <a:lnTo>
                  <a:pt x="4270" y="4500"/>
                </a:lnTo>
                <a:lnTo>
                  <a:pt x="4262" y="4496"/>
                </a:lnTo>
                <a:lnTo>
                  <a:pt x="4248" y="4488"/>
                </a:lnTo>
                <a:lnTo>
                  <a:pt x="4244" y="4484"/>
                </a:lnTo>
                <a:lnTo>
                  <a:pt x="4242" y="4480"/>
                </a:lnTo>
                <a:lnTo>
                  <a:pt x="4244" y="4478"/>
                </a:lnTo>
                <a:lnTo>
                  <a:pt x="4252" y="4476"/>
                </a:lnTo>
                <a:lnTo>
                  <a:pt x="4270" y="4472"/>
                </a:lnTo>
                <a:lnTo>
                  <a:pt x="4278" y="4468"/>
                </a:lnTo>
                <a:lnTo>
                  <a:pt x="4278" y="4466"/>
                </a:lnTo>
                <a:lnTo>
                  <a:pt x="4274" y="4464"/>
                </a:lnTo>
                <a:lnTo>
                  <a:pt x="4258" y="4460"/>
                </a:lnTo>
                <a:lnTo>
                  <a:pt x="4242" y="4460"/>
                </a:lnTo>
                <a:lnTo>
                  <a:pt x="4232" y="4464"/>
                </a:lnTo>
                <a:lnTo>
                  <a:pt x="4222" y="4466"/>
                </a:lnTo>
                <a:lnTo>
                  <a:pt x="4202" y="4468"/>
                </a:lnTo>
                <a:lnTo>
                  <a:pt x="4192" y="4468"/>
                </a:lnTo>
                <a:lnTo>
                  <a:pt x="4184" y="4470"/>
                </a:lnTo>
                <a:lnTo>
                  <a:pt x="4180" y="4472"/>
                </a:lnTo>
                <a:lnTo>
                  <a:pt x="4178" y="4474"/>
                </a:lnTo>
                <a:lnTo>
                  <a:pt x="4176" y="4480"/>
                </a:lnTo>
                <a:lnTo>
                  <a:pt x="4176" y="4484"/>
                </a:lnTo>
                <a:lnTo>
                  <a:pt x="4172" y="4486"/>
                </a:lnTo>
                <a:lnTo>
                  <a:pt x="4158" y="4492"/>
                </a:lnTo>
                <a:lnTo>
                  <a:pt x="4152" y="4494"/>
                </a:lnTo>
                <a:lnTo>
                  <a:pt x="4144" y="4496"/>
                </a:lnTo>
                <a:lnTo>
                  <a:pt x="4136" y="4494"/>
                </a:lnTo>
                <a:lnTo>
                  <a:pt x="4126" y="4492"/>
                </a:lnTo>
                <a:lnTo>
                  <a:pt x="4120" y="4486"/>
                </a:lnTo>
                <a:lnTo>
                  <a:pt x="4112" y="4476"/>
                </a:lnTo>
                <a:lnTo>
                  <a:pt x="4108" y="4472"/>
                </a:lnTo>
                <a:lnTo>
                  <a:pt x="4104" y="4470"/>
                </a:lnTo>
                <a:lnTo>
                  <a:pt x="4098" y="4468"/>
                </a:lnTo>
                <a:lnTo>
                  <a:pt x="4090" y="4468"/>
                </a:lnTo>
                <a:lnTo>
                  <a:pt x="4076" y="4470"/>
                </a:lnTo>
                <a:lnTo>
                  <a:pt x="4060" y="4474"/>
                </a:lnTo>
                <a:lnTo>
                  <a:pt x="4044" y="4476"/>
                </a:lnTo>
                <a:lnTo>
                  <a:pt x="4032" y="4478"/>
                </a:lnTo>
                <a:lnTo>
                  <a:pt x="4026" y="4476"/>
                </a:lnTo>
                <a:lnTo>
                  <a:pt x="4022" y="4472"/>
                </a:lnTo>
                <a:lnTo>
                  <a:pt x="4020" y="4468"/>
                </a:lnTo>
                <a:lnTo>
                  <a:pt x="4020" y="4460"/>
                </a:lnTo>
                <a:lnTo>
                  <a:pt x="4018" y="4448"/>
                </a:lnTo>
                <a:lnTo>
                  <a:pt x="4012" y="4438"/>
                </a:lnTo>
                <a:lnTo>
                  <a:pt x="4004" y="4434"/>
                </a:lnTo>
                <a:lnTo>
                  <a:pt x="3996" y="4430"/>
                </a:lnTo>
                <a:lnTo>
                  <a:pt x="3986" y="4426"/>
                </a:lnTo>
                <a:lnTo>
                  <a:pt x="3978" y="4422"/>
                </a:lnTo>
                <a:lnTo>
                  <a:pt x="3970" y="4416"/>
                </a:lnTo>
                <a:lnTo>
                  <a:pt x="3964" y="4406"/>
                </a:lnTo>
                <a:lnTo>
                  <a:pt x="3960" y="4396"/>
                </a:lnTo>
                <a:lnTo>
                  <a:pt x="3956" y="4390"/>
                </a:lnTo>
                <a:lnTo>
                  <a:pt x="3950" y="4390"/>
                </a:lnTo>
                <a:lnTo>
                  <a:pt x="3946" y="4394"/>
                </a:lnTo>
                <a:lnTo>
                  <a:pt x="3944" y="4398"/>
                </a:lnTo>
                <a:lnTo>
                  <a:pt x="3940" y="4406"/>
                </a:lnTo>
                <a:lnTo>
                  <a:pt x="3940" y="4412"/>
                </a:lnTo>
                <a:lnTo>
                  <a:pt x="3940" y="4416"/>
                </a:lnTo>
                <a:lnTo>
                  <a:pt x="3946" y="4424"/>
                </a:lnTo>
                <a:lnTo>
                  <a:pt x="3948" y="4430"/>
                </a:lnTo>
                <a:lnTo>
                  <a:pt x="3948" y="4434"/>
                </a:lnTo>
                <a:lnTo>
                  <a:pt x="3944" y="4436"/>
                </a:lnTo>
                <a:lnTo>
                  <a:pt x="3928" y="4440"/>
                </a:lnTo>
                <a:lnTo>
                  <a:pt x="3916" y="4444"/>
                </a:lnTo>
                <a:lnTo>
                  <a:pt x="3906" y="4448"/>
                </a:lnTo>
                <a:lnTo>
                  <a:pt x="3900" y="4452"/>
                </a:lnTo>
                <a:lnTo>
                  <a:pt x="3894" y="4458"/>
                </a:lnTo>
                <a:lnTo>
                  <a:pt x="3888" y="4464"/>
                </a:lnTo>
                <a:lnTo>
                  <a:pt x="3886" y="4462"/>
                </a:lnTo>
                <a:lnTo>
                  <a:pt x="3886" y="4456"/>
                </a:lnTo>
                <a:lnTo>
                  <a:pt x="3882" y="4448"/>
                </a:lnTo>
                <a:lnTo>
                  <a:pt x="3878" y="4440"/>
                </a:lnTo>
                <a:lnTo>
                  <a:pt x="3874" y="4434"/>
                </a:lnTo>
                <a:lnTo>
                  <a:pt x="3872" y="4430"/>
                </a:lnTo>
                <a:lnTo>
                  <a:pt x="3874" y="4426"/>
                </a:lnTo>
                <a:lnTo>
                  <a:pt x="3878" y="4422"/>
                </a:lnTo>
                <a:lnTo>
                  <a:pt x="3888" y="4416"/>
                </a:lnTo>
                <a:lnTo>
                  <a:pt x="3898" y="4410"/>
                </a:lnTo>
                <a:lnTo>
                  <a:pt x="3900" y="4410"/>
                </a:lnTo>
                <a:lnTo>
                  <a:pt x="3902" y="4406"/>
                </a:lnTo>
                <a:lnTo>
                  <a:pt x="3906" y="4402"/>
                </a:lnTo>
                <a:lnTo>
                  <a:pt x="3908" y="4398"/>
                </a:lnTo>
                <a:lnTo>
                  <a:pt x="3906" y="4394"/>
                </a:lnTo>
                <a:lnTo>
                  <a:pt x="3904" y="4390"/>
                </a:lnTo>
                <a:lnTo>
                  <a:pt x="3902" y="4386"/>
                </a:lnTo>
                <a:lnTo>
                  <a:pt x="3894" y="4384"/>
                </a:lnTo>
                <a:lnTo>
                  <a:pt x="3886" y="4384"/>
                </a:lnTo>
                <a:lnTo>
                  <a:pt x="3874" y="4386"/>
                </a:lnTo>
                <a:lnTo>
                  <a:pt x="3870" y="4390"/>
                </a:lnTo>
                <a:lnTo>
                  <a:pt x="3866" y="4392"/>
                </a:lnTo>
                <a:lnTo>
                  <a:pt x="3858" y="4402"/>
                </a:lnTo>
                <a:lnTo>
                  <a:pt x="3852" y="4410"/>
                </a:lnTo>
                <a:lnTo>
                  <a:pt x="3840" y="4418"/>
                </a:lnTo>
                <a:lnTo>
                  <a:pt x="3824" y="4428"/>
                </a:lnTo>
                <a:lnTo>
                  <a:pt x="3812" y="4434"/>
                </a:lnTo>
                <a:lnTo>
                  <a:pt x="3802" y="4436"/>
                </a:lnTo>
                <a:lnTo>
                  <a:pt x="3794" y="4434"/>
                </a:lnTo>
                <a:lnTo>
                  <a:pt x="3790" y="4432"/>
                </a:lnTo>
                <a:lnTo>
                  <a:pt x="3786" y="4432"/>
                </a:lnTo>
                <a:lnTo>
                  <a:pt x="3782" y="4434"/>
                </a:lnTo>
                <a:lnTo>
                  <a:pt x="3780" y="4442"/>
                </a:lnTo>
                <a:lnTo>
                  <a:pt x="3776" y="4448"/>
                </a:lnTo>
                <a:lnTo>
                  <a:pt x="3772" y="4452"/>
                </a:lnTo>
                <a:lnTo>
                  <a:pt x="3768" y="4450"/>
                </a:lnTo>
                <a:lnTo>
                  <a:pt x="3762" y="4450"/>
                </a:lnTo>
                <a:lnTo>
                  <a:pt x="3752" y="4446"/>
                </a:lnTo>
                <a:lnTo>
                  <a:pt x="3748" y="4446"/>
                </a:lnTo>
                <a:lnTo>
                  <a:pt x="3746" y="4450"/>
                </a:lnTo>
                <a:lnTo>
                  <a:pt x="3744" y="4456"/>
                </a:lnTo>
                <a:lnTo>
                  <a:pt x="3742" y="4460"/>
                </a:lnTo>
                <a:lnTo>
                  <a:pt x="3734" y="4470"/>
                </a:lnTo>
                <a:lnTo>
                  <a:pt x="3730" y="4476"/>
                </a:lnTo>
                <a:lnTo>
                  <a:pt x="3728" y="4484"/>
                </a:lnTo>
                <a:lnTo>
                  <a:pt x="3726" y="4492"/>
                </a:lnTo>
                <a:lnTo>
                  <a:pt x="3726" y="4506"/>
                </a:lnTo>
                <a:lnTo>
                  <a:pt x="3726" y="4518"/>
                </a:lnTo>
                <a:lnTo>
                  <a:pt x="3724" y="4524"/>
                </a:lnTo>
                <a:lnTo>
                  <a:pt x="3720" y="4528"/>
                </a:lnTo>
                <a:lnTo>
                  <a:pt x="3716" y="4530"/>
                </a:lnTo>
                <a:lnTo>
                  <a:pt x="3712" y="4530"/>
                </a:lnTo>
                <a:lnTo>
                  <a:pt x="3708" y="4530"/>
                </a:lnTo>
                <a:lnTo>
                  <a:pt x="3704" y="4534"/>
                </a:lnTo>
                <a:lnTo>
                  <a:pt x="3702" y="4540"/>
                </a:lnTo>
                <a:lnTo>
                  <a:pt x="3700" y="4548"/>
                </a:lnTo>
                <a:lnTo>
                  <a:pt x="3696" y="4554"/>
                </a:lnTo>
                <a:lnTo>
                  <a:pt x="3684" y="4560"/>
                </a:lnTo>
                <a:lnTo>
                  <a:pt x="3680" y="4562"/>
                </a:lnTo>
                <a:lnTo>
                  <a:pt x="3676" y="4566"/>
                </a:lnTo>
                <a:lnTo>
                  <a:pt x="3674" y="4572"/>
                </a:lnTo>
                <a:lnTo>
                  <a:pt x="3676" y="4580"/>
                </a:lnTo>
                <a:lnTo>
                  <a:pt x="3678" y="4592"/>
                </a:lnTo>
                <a:lnTo>
                  <a:pt x="3678" y="4598"/>
                </a:lnTo>
                <a:lnTo>
                  <a:pt x="3674" y="4596"/>
                </a:lnTo>
                <a:lnTo>
                  <a:pt x="3654" y="4566"/>
                </a:lnTo>
                <a:lnTo>
                  <a:pt x="3642" y="4552"/>
                </a:lnTo>
                <a:lnTo>
                  <a:pt x="3630" y="4540"/>
                </a:lnTo>
                <a:lnTo>
                  <a:pt x="3622" y="4534"/>
                </a:lnTo>
                <a:lnTo>
                  <a:pt x="3614" y="4530"/>
                </a:lnTo>
                <a:lnTo>
                  <a:pt x="3606" y="4528"/>
                </a:lnTo>
                <a:lnTo>
                  <a:pt x="3598" y="4528"/>
                </a:lnTo>
                <a:lnTo>
                  <a:pt x="3588" y="4528"/>
                </a:lnTo>
                <a:lnTo>
                  <a:pt x="3588" y="4526"/>
                </a:lnTo>
                <a:lnTo>
                  <a:pt x="3586" y="4524"/>
                </a:lnTo>
                <a:lnTo>
                  <a:pt x="3576" y="4520"/>
                </a:lnTo>
                <a:lnTo>
                  <a:pt x="3562" y="4520"/>
                </a:lnTo>
                <a:lnTo>
                  <a:pt x="3560" y="4522"/>
                </a:lnTo>
                <a:lnTo>
                  <a:pt x="3560" y="4524"/>
                </a:lnTo>
                <a:lnTo>
                  <a:pt x="3556" y="4530"/>
                </a:lnTo>
                <a:lnTo>
                  <a:pt x="3554" y="4534"/>
                </a:lnTo>
                <a:lnTo>
                  <a:pt x="3546" y="4536"/>
                </a:lnTo>
                <a:lnTo>
                  <a:pt x="3524" y="4546"/>
                </a:lnTo>
                <a:lnTo>
                  <a:pt x="3518" y="4552"/>
                </a:lnTo>
                <a:lnTo>
                  <a:pt x="3514" y="4556"/>
                </a:lnTo>
                <a:lnTo>
                  <a:pt x="3498" y="4562"/>
                </a:lnTo>
                <a:lnTo>
                  <a:pt x="3492" y="4562"/>
                </a:lnTo>
                <a:lnTo>
                  <a:pt x="3488" y="4560"/>
                </a:lnTo>
                <a:lnTo>
                  <a:pt x="3480" y="4552"/>
                </a:lnTo>
                <a:lnTo>
                  <a:pt x="3476" y="4546"/>
                </a:lnTo>
                <a:lnTo>
                  <a:pt x="3474" y="4544"/>
                </a:lnTo>
                <a:lnTo>
                  <a:pt x="3472" y="4542"/>
                </a:lnTo>
                <a:lnTo>
                  <a:pt x="3470" y="4542"/>
                </a:lnTo>
                <a:lnTo>
                  <a:pt x="3470" y="4544"/>
                </a:lnTo>
                <a:lnTo>
                  <a:pt x="3470" y="4548"/>
                </a:lnTo>
                <a:lnTo>
                  <a:pt x="3470" y="4550"/>
                </a:lnTo>
                <a:lnTo>
                  <a:pt x="3468" y="4552"/>
                </a:lnTo>
                <a:lnTo>
                  <a:pt x="3464" y="4552"/>
                </a:lnTo>
                <a:lnTo>
                  <a:pt x="3460" y="4550"/>
                </a:lnTo>
                <a:lnTo>
                  <a:pt x="3456" y="4546"/>
                </a:lnTo>
                <a:lnTo>
                  <a:pt x="3458" y="4544"/>
                </a:lnTo>
                <a:lnTo>
                  <a:pt x="3460" y="4542"/>
                </a:lnTo>
                <a:lnTo>
                  <a:pt x="3460" y="4540"/>
                </a:lnTo>
                <a:lnTo>
                  <a:pt x="3458" y="4538"/>
                </a:lnTo>
                <a:lnTo>
                  <a:pt x="3456" y="4540"/>
                </a:lnTo>
                <a:lnTo>
                  <a:pt x="3454" y="4538"/>
                </a:lnTo>
                <a:lnTo>
                  <a:pt x="3452" y="4534"/>
                </a:lnTo>
                <a:lnTo>
                  <a:pt x="3452" y="4530"/>
                </a:lnTo>
                <a:lnTo>
                  <a:pt x="3450" y="4528"/>
                </a:lnTo>
                <a:lnTo>
                  <a:pt x="3444" y="4524"/>
                </a:lnTo>
                <a:lnTo>
                  <a:pt x="3440" y="4516"/>
                </a:lnTo>
                <a:lnTo>
                  <a:pt x="3432" y="4508"/>
                </a:lnTo>
                <a:lnTo>
                  <a:pt x="3422" y="4498"/>
                </a:lnTo>
                <a:lnTo>
                  <a:pt x="3412" y="4484"/>
                </a:lnTo>
                <a:lnTo>
                  <a:pt x="3408" y="4474"/>
                </a:lnTo>
                <a:lnTo>
                  <a:pt x="3406" y="4466"/>
                </a:lnTo>
                <a:lnTo>
                  <a:pt x="3404" y="4460"/>
                </a:lnTo>
                <a:lnTo>
                  <a:pt x="3400" y="4456"/>
                </a:lnTo>
                <a:lnTo>
                  <a:pt x="3398" y="4452"/>
                </a:lnTo>
                <a:lnTo>
                  <a:pt x="3394" y="4444"/>
                </a:lnTo>
                <a:lnTo>
                  <a:pt x="3392" y="4436"/>
                </a:lnTo>
                <a:lnTo>
                  <a:pt x="3394" y="4430"/>
                </a:lnTo>
                <a:lnTo>
                  <a:pt x="3396" y="4426"/>
                </a:lnTo>
                <a:lnTo>
                  <a:pt x="3398" y="4424"/>
                </a:lnTo>
                <a:lnTo>
                  <a:pt x="3400" y="4422"/>
                </a:lnTo>
                <a:lnTo>
                  <a:pt x="3400" y="4416"/>
                </a:lnTo>
                <a:lnTo>
                  <a:pt x="3400" y="4412"/>
                </a:lnTo>
                <a:lnTo>
                  <a:pt x="3398" y="4410"/>
                </a:lnTo>
                <a:lnTo>
                  <a:pt x="3396" y="4410"/>
                </a:lnTo>
                <a:lnTo>
                  <a:pt x="3396" y="4408"/>
                </a:lnTo>
                <a:lnTo>
                  <a:pt x="3396" y="4404"/>
                </a:lnTo>
                <a:lnTo>
                  <a:pt x="3400" y="4390"/>
                </a:lnTo>
                <a:lnTo>
                  <a:pt x="3402" y="4384"/>
                </a:lnTo>
                <a:lnTo>
                  <a:pt x="3404" y="4384"/>
                </a:lnTo>
                <a:lnTo>
                  <a:pt x="3408" y="4384"/>
                </a:lnTo>
                <a:lnTo>
                  <a:pt x="3408" y="4378"/>
                </a:lnTo>
                <a:lnTo>
                  <a:pt x="3406" y="4364"/>
                </a:lnTo>
                <a:lnTo>
                  <a:pt x="3404" y="4344"/>
                </a:lnTo>
                <a:lnTo>
                  <a:pt x="3404" y="4334"/>
                </a:lnTo>
                <a:lnTo>
                  <a:pt x="3404" y="4330"/>
                </a:lnTo>
                <a:lnTo>
                  <a:pt x="3406" y="4326"/>
                </a:lnTo>
                <a:lnTo>
                  <a:pt x="3408" y="4318"/>
                </a:lnTo>
                <a:lnTo>
                  <a:pt x="3410" y="4306"/>
                </a:lnTo>
                <a:lnTo>
                  <a:pt x="3414" y="4296"/>
                </a:lnTo>
                <a:lnTo>
                  <a:pt x="3418" y="4288"/>
                </a:lnTo>
                <a:lnTo>
                  <a:pt x="3420" y="4284"/>
                </a:lnTo>
                <a:lnTo>
                  <a:pt x="3418" y="4280"/>
                </a:lnTo>
                <a:lnTo>
                  <a:pt x="3416" y="4274"/>
                </a:lnTo>
                <a:lnTo>
                  <a:pt x="3416" y="4268"/>
                </a:lnTo>
                <a:lnTo>
                  <a:pt x="3418" y="4262"/>
                </a:lnTo>
                <a:lnTo>
                  <a:pt x="3422" y="4256"/>
                </a:lnTo>
                <a:lnTo>
                  <a:pt x="3420" y="4254"/>
                </a:lnTo>
                <a:lnTo>
                  <a:pt x="3418" y="4250"/>
                </a:lnTo>
                <a:lnTo>
                  <a:pt x="3414" y="4244"/>
                </a:lnTo>
                <a:lnTo>
                  <a:pt x="3406" y="4238"/>
                </a:lnTo>
                <a:lnTo>
                  <a:pt x="3390" y="4230"/>
                </a:lnTo>
                <a:lnTo>
                  <a:pt x="3380" y="4220"/>
                </a:lnTo>
                <a:lnTo>
                  <a:pt x="3372" y="4214"/>
                </a:lnTo>
                <a:lnTo>
                  <a:pt x="3360" y="4210"/>
                </a:lnTo>
                <a:lnTo>
                  <a:pt x="3350" y="4206"/>
                </a:lnTo>
                <a:lnTo>
                  <a:pt x="3344" y="4208"/>
                </a:lnTo>
                <a:lnTo>
                  <a:pt x="3340" y="4210"/>
                </a:lnTo>
                <a:lnTo>
                  <a:pt x="3334" y="4210"/>
                </a:lnTo>
                <a:lnTo>
                  <a:pt x="3328" y="4210"/>
                </a:lnTo>
                <a:lnTo>
                  <a:pt x="3320" y="4206"/>
                </a:lnTo>
                <a:lnTo>
                  <a:pt x="3308" y="4204"/>
                </a:lnTo>
                <a:lnTo>
                  <a:pt x="3306" y="4204"/>
                </a:lnTo>
                <a:lnTo>
                  <a:pt x="3308" y="4206"/>
                </a:lnTo>
                <a:lnTo>
                  <a:pt x="3308" y="4208"/>
                </a:lnTo>
                <a:lnTo>
                  <a:pt x="3304" y="4212"/>
                </a:lnTo>
                <a:lnTo>
                  <a:pt x="3294" y="4216"/>
                </a:lnTo>
                <a:lnTo>
                  <a:pt x="3278" y="4216"/>
                </a:lnTo>
                <a:lnTo>
                  <a:pt x="3268" y="4214"/>
                </a:lnTo>
                <a:lnTo>
                  <a:pt x="3258" y="4214"/>
                </a:lnTo>
                <a:lnTo>
                  <a:pt x="3248" y="4214"/>
                </a:lnTo>
                <a:lnTo>
                  <a:pt x="3244" y="4214"/>
                </a:lnTo>
                <a:lnTo>
                  <a:pt x="3242" y="4214"/>
                </a:lnTo>
                <a:lnTo>
                  <a:pt x="3242" y="4210"/>
                </a:lnTo>
                <a:lnTo>
                  <a:pt x="3240" y="4208"/>
                </a:lnTo>
                <a:lnTo>
                  <a:pt x="3236" y="4208"/>
                </a:lnTo>
                <a:lnTo>
                  <a:pt x="3232" y="4210"/>
                </a:lnTo>
                <a:lnTo>
                  <a:pt x="3228" y="4216"/>
                </a:lnTo>
                <a:lnTo>
                  <a:pt x="3222" y="4220"/>
                </a:lnTo>
                <a:lnTo>
                  <a:pt x="3220" y="4222"/>
                </a:lnTo>
                <a:lnTo>
                  <a:pt x="3216" y="4220"/>
                </a:lnTo>
                <a:lnTo>
                  <a:pt x="3206" y="4210"/>
                </a:lnTo>
                <a:lnTo>
                  <a:pt x="3202" y="4208"/>
                </a:lnTo>
                <a:lnTo>
                  <a:pt x="3200" y="4208"/>
                </a:lnTo>
                <a:lnTo>
                  <a:pt x="3202" y="4210"/>
                </a:lnTo>
                <a:lnTo>
                  <a:pt x="3204" y="4214"/>
                </a:lnTo>
                <a:lnTo>
                  <a:pt x="3202" y="4218"/>
                </a:lnTo>
                <a:lnTo>
                  <a:pt x="3200" y="4220"/>
                </a:lnTo>
                <a:lnTo>
                  <a:pt x="3198" y="4218"/>
                </a:lnTo>
                <a:lnTo>
                  <a:pt x="3194" y="4214"/>
                </a:lnTo>
                <a:lnTo>
                  <a:pt x="3188" y="4210"/>
                </a:lnTo>
                <a:lnTo>
                  <a:pt x="3188" y="4206"/>
                </a:lnTo>
                <a:lnTo>
                  <a:pt x="3190" y="4202"/>
                </a:lnTo>
                <a:lnTo>
                  <a:pt x="3196" y="4196"/>
                </a:lnTo>
                <a:lnTo>
                  <a:pt x="3202" y="4188"/>
                </a:lnTo>
                <a:lnTo>
                  <a:pt x="3210" y="4182"/>
                </a:lnTo>
                <a:lnTo>
                  <a:pt x="3212" y="4176"/>
                </a:lnTo>
                <a:lnTo>
                  <a:pt x="3214" y="4166"/>
                </a:lnTo>
                <a:lnTo>
                  <a:pt x="3216" y="4144"/>
                </a:lnTo>
                <a:lnTo>
                  <a:pt x="3218" y="4120"/>
                </a:lnTo>
                <a:lnTo>
                  <a:pt x="3222" y="4098"/>
                </a:lnTo>
                <a:lnTo>
                  <a:pt x="3222" y="4092"/>
                </a:lnTo>
                <a:lnTo>
                  <a:pt x="3222" y="4090"/>
                </a:lnTo>
                <a:lnTo>
                  <a:pt x="3220" y="4088"/>
                </a:lnTo>
                <a:lnTo>
                  <a:pt x="3218" y="4088"/>
                </a:lnTo>
                <a:lnTo>
                  <a:pt x="3214" y="4090"/>
                </a:lnTo>
                <a:lnTo>
                  <a:pt x="3212" y="4090"/>
                </a:lnTo>
                <a:lnTo>
                  <a:pt x="3212" y="4084"/>
                </a:lnTo>
                <a:lnTo>
                  <a:pt x="3220" y="4066"/>
                </a:lnTo>
                <a:lnTo>
                  <a:pt x="3224" y="4064"/>
                </a:lnTo>
                <a:lnTo>
                  <a:pt x="3226" y="4068"/>
                </a:lnTo>
                <a:lnTo>
                  <a:pt x="3224" y="4074"/>
                </a:lnTo>
                <a:lnTo>
                  <a:pt x="3222" y="4078"/>
                </a:lnTo>
                <a:lnTo>
                  <a:pt x="3224" y="4082"/>
                </a:lnTo>
                <a:lnTo>
                  <a:pt x="3228" y="4086"/>
                </a:lnTo>
                <a:lnTo>
                  <a:pt x="3230" y="4094"/>
                </a:lnTo>
                <a:lnTo>
                  <a:pt x="3232" y="4094"/>
                </a:lnTo>
                <a:lnTo>
                  <a:pt x="3234" y="4092"/>
                </a:lnTo>
                <a:lnTo>
                  <a:pt x="3238" y="4076"/>
                </a:lnTo>
                <a:lnTo>
                  <a:pt x="3242" y="4058"/>
                </a:lnTo>
                <a:lnTo>
                  <a:pt x="3246" y="4044"/>
                </a:lnTo>
                <a:lnTo>
                  <a:pt x="3246" y="4042"/>
                </a:lnTo>
                <a:lnTo>
                  <a:pt x="3244" y="4040"/>
                </a:lnTo>
                <a:lnTo>
                  <a:pt x="3240" y="4042"/>
                </a:lnTo>
                <a:lnTo>
                  <a:pt x="3238" y="4042"/>
                </a:lnTo>
                <a:lnTo>
                  <a:pt x="3242" y="4036"/>
                </a:lnTo>
                <a:lnTo>
                  <a:pt x="3250" y="4028"/>
                </a:lnTo>
                <a:lnTo>
                  <a:pt x="3250" y="4026"/>
                </a:lnTo>
                <a:lnTo>
                  <a:pt x="3244" y="4028"/>
                </a:lnTo>
                <a:lnTo>
                  <a:pt x="3238" y="4028"/>
                </a:lnTo>
                <a:lnTo>
                  <a:pt x="3236" y="4026"/>
                </a:lnTo>
                <a:lnTo>
                  <a:pt x="3238" y="4022"/>
                </a:lnTo>
                <a:lnTo>
                  <a:pt x="3242" y="4018"/>
                </a:lnTo>
                <a:lnTo>
                  <a:pt x="3246" y="4016"/>
                </a:lnTo>
                <a:lnTo>
                  <a:pt x="3248" y="4012"/>
                </a:lnTo>
                <a:lnTo>
                  <a:pt x="3248" y="4002"/>
                </a:lnTo>
                <a:lnTo>
                  <a:pt x="3252" y="3988"/>
                </a:lnTo>
                <a:lnTo>
                  <a:pt x="3256" y="3980"/>
                </a:lnTo>
                <a:lnTo>
                  <a:pt x="3264" y="3970"/>
                </a:lnTo>
                <a:lnTo>
                  <a:pt x="3274" y="3956"/>
                </a:lnTo>
                <a:lnTo>
                  <a:pt x="3276" y="3950"/>
                </a:lnTo>
                <a:lnTo>
                  <a:pt x="3274" y="3946"/>
                </a:lnTo>
                <a:lnTo>
                  <a:pt x="3274" y="3940"/>
                </a:lnTo>
                <a:lnTo>
                  <a:pt x="3274" y="3936"/>
                </a:lnTo>
                <a:lnTo>
                  <a:pt x="3272" y="3934"/>
                </a:lnTo>
                <a:lnTo>
                  <a:pt x="3270" y="3932"/>
                </a:lnTo>
                <a:lnTo>
                  <a:pt x="3266" y="3928"/>
                </a:lnTo>
                <a:lnTo>
                  <a:pt x="3264" y="3926"/>
                </a:lnTo>
                <a:lnTo>
                  <a:pt x="3262" y="3924"/>
                </a:lnTo>
                <a:lnTo>
                  <a:pt x="3256" y="3926"/>
                </a:lnTo>
                <a:lnTo>
                  <a:pt x="3252" y="3928"/>
                </a:lnTo>
                <a:lnTo>
                  <a:pt x="3254" y="3928"/>
                </a:lnTo>
                <a:lnTo>
                  <a:pt x="3260" y="3930"/>
                </a:lnTo>
                <a:lnTo>
                  <a:pt x="3260" y="3932"/>
                </a:lnTo>
                <a:lnTo>
                  <a:pt x="3256" y="3934"/>
                </a:lnTo>
                <a:lnTo>
                  <a:pt x="3254" y="3934"/>
                </a:lnTo>
                <a:lnTo>
                  <a:pt x="3250" y="3934"/>
                </a:lnTo>
                <a:lnTo>
                  <a:pt x="3242" y="3930"/>
                </a:lnTo>
                <a:lnTo>
                  <a:pt x="3230" y="3926"/>
                </a:lnTo>
                <a:lnTo>
                  <a:pt x="3222" y="3926"/>
                </a:lnTo>
                <a:lnTo>
                  <a:pt x="3214" y="3926"/>
                </a:lnTo>
                <a:lnTo>
                  <a:pt x="3202" y="3928"/>
                </a:lnTo>
                <a:lnTo>
                  <a:pt x="3196" y="3932"/>
                </a:lnTo>
                <a:lnTo>
                  <a:pt x="3192" y="3934"/>
                </a:lnTo>
                <a:lnTo>
                  <a:pt x="3180" y="3936"/>
                </a:lnTo>
                <a:lnTo>
                  <a:pt x="3162" y="3940"/>
                </a:lnTo>
                <a:lnTo>
                  <a:pt x="3146" y="3944"/>
                </a:lnTo>
                <a:lnTo>
                  <a:pt x="3140" y="3948"/>
                </a:lnTo>
                <a:lnTo>
                  <a:pt x="3134" y="3950"/>
                </a:lnTo>
                <a:lnTo>
                  <a:pt x="3132" y="3954"/>
                </a:lnTo>
                <a:lnTo>
                  <a:pt x="3130" y="3960"/>
                </a:lnTo>
                <a:lnTo>
                  <a:pt x="3130" y="3966"/>
                </a:lnTo>
                <a:lnTo>
                  <a:pt x="3126" y="3972"/>
                </a:lnTo>
                <a:lnTo>
                  <a:pt x="3124" y="3980"/>
                </a:lnTo>
                <a:lnTo>
                  <a:pt x="3126" y="3994"/>
                </a:lnTo>
                <a:lnTo>
                  <a:pt x="3126" y="4006"/>
                </a:lnTo>
                <a:lnTo>
                  <a:pt x="3124" y="4010"/>
                </a:lnTo>
                <a:lnTo>
                  <a:pt x="3122" y="4010"/>
                </a:lnTo>
                <a:lnTo>
                  <a:pt x="3118" y="4016"/>
                </a:lnTo>
                <a:lnTo>
                  <a:pt x="3118" y="4020"/>
                </a:lnTo>
                <a:lnTo>
                  <a:pt x="3116" y="4026"/>
                </a:lnTo>
                <a:lnTo>
                  <a:pt x="3114" y="4034"/>
                </a:lnTo>
                <a:lnTo>
                  <a:pt x="3112" y="4042"/>
                </a:lnTo>
                <a:lnTo>
                  <a:pt x="3108" y="4046"/>
                </a:lnTo>
                <a:lnTo>
                  <a:pt x="3104" y="4050"/>
                </a:lnTo>
                <a:lnTo>
                  <a:pt x="3094" y="4058"/>
                </a:lnTo>
                <a:lnTo>
                  <a:pt x="3086" y="4062"/>
                </a:lnTo>
                <a:lnTo>
                  <a:pt x="3084" y="4064"/>
                </a:lnTo>
                <a:lnTo>
                  <a:pt x="3084" y="4066"/>
                </a:lnTo>
                <a:lnTo>
                  <a:pt x="3088" y="4068"/>
                </a:lnTo>
                <a:lnTo>
                  <a:pt x="3092" y="4070"/>
                </a:lnTo>
                <a:lnTo>
                  <a:pt x="3092" y="4074"/>
                </a:lnTo>
                <a:lnTo>
                  <a:pt x="3092" y="4076"/>
                </a:lnTo>
                <a:lnTo>
                  <a:pt x="3086" y="4082"/>
                </a:lnTo>
                <a:lnTo>
                  <a:pt x="3080" y="4084"/>
                </a:lnTo>
                <a:lnTo>
                  <a:pt x="3072" y="4084"/>
                </a:lnTo>
                <a:lnTo>
                  <a:pt x="3070" y="4082"/>
                </a:lnTo>
                <a:lnTo>
                  <a:pt x="3070" y="4080"/>
                </a:lnTo>
                <a:lnTo>
                  <a:pt x="3068" y="4074"/>
                </a:lnTo>
                <a:lnTo>
                  <a:pt x="3066" y="4072"/>
                </a:lnTo>
                <a:lnTo>
                  <a:pt x="3058" y="4070"/>
                </a:lnTo>
                <a:lnTo>
                  <a:pt x="3046" y="4072"/>
                </a:lnTo>
                <a:lnTo>
                  <a:pt x="3038" y="4074"/>
                </a:lnTo>
                <a:lnTo>
                  <a:pt x="3034" y="4076"/>
                </a:lnTo>
                <a:lnTo>
                  <a:pt x="3028" y="4080"/>
                </a:lnTo>
                <a:lnTo>
                  <a:pt x="3012" y="4084"/>
                </a:lnTo>
                <a:lnTo>
                  <a:pt x="2996" y="4086"/>
                </a:lnTo>
                <a:lnTo>
                  <a:pt x="2986" y="4090"/>
                </a:lnTo>
                <a:lnTo>
                  <a:pt x="2978" y="4096"/>
                </a:lnTo>
                <a:lnTo>
                  <a:pt x="2968" y="4098"/>
                </a:lnTo>
                <a:lnTo>
                  <a:pt x="2964" y="4098"/>
                </a:lnTo>
                <a:lnTo>
                  <a:pt x="2962" y="4096"/>
                </a:lnTo>
                <a:lnTo>
                  <a:pt x="2956" y="4088"/>
                </a:lnTo>
                <a:lnTo>
                  <a:pt x="2954" y="4082"/>
                </a:lnTo>
                <a:lnTo>
                  <a:pt x="2948" y="4078"/>
                </a:lnTo>
                <a:lnTo>
                  <a:pt x="2938" y="4072"/>
                </a:lnTo>
                <a:lnTo>
                  <a:pt x="2924" y="4070"/>
                </a:lnTo>
                <a:lnTo>
                  <a:pt x="2912" y="4066"/>
                </a:lnTo>
                <a:lnTo>
                  <a:pt x="2904" y="4060"/>
                </a:lnTo>
                <a:lnTo>
                  <a:pt x="2900" y="4052"/>
                </a:lnTo>
                <a:lnTo>
                  <a:pt x="2894" y="4042"/>
                </a:lnTo>
                <a:lnTo>
                  <a:pt x="2884" y="4016"/>
                </a:lnTo>
                <a:lnTo>
                  <a:pt x="2876" y="4000"/>
                </a:lnTo>
                <a:lnTo>
                  <a:pt x="2866" y="3986"/>
                </a:lnTo>
                <a:lnTo>
                  <a:pt x="2858" y="3976"/>
                </a:lnTo>
                <a:lnTo>
                  <a:pt x="2854" y="3966"/>
                </a:lnTo>
                <a:lnTo>
                  <a:pt x="2848" y="3950"/>
                </a:lnTo>
                <a:lnTo>
                  <a:pt x="2846" y="3936"/>
                </a:lnTo>
                <a:lnTo>
                  <a:pt x="2844" y="3932"/>
                </a:lnTo>
                <a:lnTo>
                  <a:pt x="2842" y="3932"/>
                </a:lnTo>
                <a:lnTo>
                  <a:pt x="2840" y="3930"/>
                </a:lnTo>
                <a:lnTo>
                  <a:pt x="2838" y="3926"/>
                </a:lnTo>
                <a:lnTo>
                  <a:pt x="2834" y="3916"/>
                </a:lnTo>
                <a:lnTo>
                  <a:pt x="2832" y="3886"/>
                </a:lnTo>
                <a:lnTo>
                  <a:pt x="2830" y="3876"/>
                </a:lnTo>
                <a:lnTo>
                  <a:pt x="2828" y="3874"/>
                </a:lnTo>
                <a:lnTo>
                  <a:pt x="2828" y="3872"/>
                </a:lnTo>
                <a:lnTo>
                  <a:pt x="2830" y="3866"/>
                </a:lnTo>
                <a:lnTo>
                  <a:pt x="2832" y="3856"/>
                </a:lnTo>
                <a:lnTo>
                  <a:pt x="2832" y="3846"/>
                </a:lnTo>
                <a:lnTo>
                  <a:pt x="2832" y="3826"/>
                </a:lnTo>
                <a:lnTo>
                  <a:pt x="2834" y="3792"/>
                </a:lnTo>
                <a:lnTo>
                  <a:pt x="2840" y="3760"/>
                </a:lnTo>
                <a:lnTo>
                  <a:pt x="2846" y="3738"/>
                </a:lnTo>
                <a:lnTo>
                  <a:pt x="2852" y="3724"/>
                </a:lnTo>
                <a:lnTo>
                  <a:pt x="2856" y="3706"/>
                </a:lnTo>
                <a:lnTo>
                  <a:pt x="2854" y="3688"/>
                </a:lnTo>
                <a:lnTo>
                  <a:pt x="2850" y="3668"/>
                </a:lnTo>
                <a:lnTo>
                  <a:pt x="2848" y="3650"/>
                </a:lnTo>
                <a:lnTo>
                  <a:pt x="2846" y="3636"/>
                </a:lnTo>
                <a:lnTo>
                  <a:pt x="2850" y="3626"/>
                </a:lnTo>
                <a:lnTo>
                  <a:pt x="2854" y="3618"/>
                </a:lnTo>
                <a:lnTo>
                  <a:pt x="2860" y="3610"/>
                </a:lnTo>
                <a:lnTo>
                  <a:pt x="2864" y="3602"/>
                </a:lnTo>
                <a:lnTo>
                  <a:pt x="2866" y="3596"/>
                </a:lnTo>
                <a:lnTo>
                  <a:pt x="2870" y="3592"/>
                </a:lnTo>
                <a:lnTo>
                  <a:pt x="2880" y="3586"/>
                </a:lnTo>
                <a:lnTo>
                  <a:pt x="2886" y="3582"/>
                </a:lnTo>
                <a:lnTo>
                  <a:pt x="2888" y="3578"/>
                </a:lnTo>
                <a:lnTo>
                  <a:pt x="2888" y="3576"/>
                </a:lnTo>
                <a:lnTo>
                  <a:pt x="2880" y="3568"/>
                </a:lnTo>
                <a:lnTo>
                  <a:pt x="2878" y="3566"/>
                </a:lnTo>
                <a:lnTo>
                  <a:pt x="2882" y="3566"/>
                </a:lnTo>
                <a:lnTo>
                  <a:pt x="2888" y="3568"/>
                </a:lnTo>
                <a:lnTo>
                  <a:pt x="2890" y="3566"/>
                </a:lnTo>
                <a:lnTo>
                  <a:pt x="2892" y="3566"/>
                </a:lnTo>
                <a:lnTo>
                  <a:pt x="2894" y="3566"/>
                </a:lnTo>
                <a:lnTo>
                  <a:pt x="2898" y="3568"/>
                </a:lnTo>
                <a:lnTo>
                  <a:pt x="2902" y="3568"/>
                </a:lnTo>
                <a:lnTo>
                  <a:pt x="2914" y="3564"/>
                </a:lnTo>
                <a:lnTo>
                  <a:pt x="2926" y="3556"/>
                </a:lnTo>
                <a:lnTo>
                  <a:pt x="2936" y="3546"/>
                </a:lnTo>
                <a:lnTo>
                  <a:pt x="2942" y="3538"/>
                </a:lnTo>
                <a:lnTo>
                  <a:pt x="2948" y="3534"/>
                </a:lnTo>
                <a:lnTo>
                  <a:pt x="2966" y="3522"/>
                </a:lnTo>
                <a:lnTo>
                  <a:pt x="2982" y="3512"/>
                </a:lnTo>
                <a:lnTo>
                  <a:pt x="2990" y="3508"/>
                </a:lnTo>
                <a:lnTo>
                  <a:pt x="3006" y="3508"/>
                </a:lnTo>
                <a:lnTo>
                  <a:pt x="3014" y="3508"/>
                </a:lnTo>
                <a:lnTo>
                  <a:pt x="3022" y="3510"/>
                </a:lnTo>
                <a:lnTo>
                  <a:pt x="3032" y="3514"/>
                </a:lnTo>
                <a:lnTo>
                  <a:pt x="3042" y="3518"/>
                </a:lnTo>
                <a:lnTo>
                  <a:pt x="3046" y="3520"/>
                </a:lnTo>
                <a:lnTo>
                  <a:pt x="3052" y="3520"/>
                </a:lnTo>
                <a:lnTo>
                  <a:pt x="3060" y="3518"/>
                </a:lnTo>
                <a:lnTo>
                  <a:pt x="3066" y="3520"/>
                </a:lnTo>
                <a:lnTo>
                  <a:pt x="3068" y="3522"/>
                </a:lnTo>
                <a:lnTo>
                  <a:pt x="3074" y="3520"/>
                </a:lnTo>
                <a:lnTo>
                  <a:pt x="3074" y="3518"/>
                </a:lnTo>
                <a:lnTo>
                  <a:pt x="3072" y="3516"/>
                </a:lnTo>
                <a:lnTo>
                  <a:pt x="3066" y="3514"/>
                </a:lnTo>
                <a:lnTo>
                  <a:pt x="3060" y="3512"/>
                </a:lnTo>
                <a:lnTo>
                  <a:pt x="3058" y="3510"/>
                </a:lnTo>
                <a:lnTo>
                  <a:pt x="3062" y="3508"/>
                </a:lnTo>
                <a:lnTo>
                  <a:pt x="3070" y="3506"/>
                </a:lnTo>
                <a:lnTo>
                  <a:pt x="3076" y="3506"/>
                </a:lnTo>
                <a:lnTo>
                  <a:pt x="3080" y="3512"/>
                </a:lnTo>
                <a:lnTo>
                  <a:pt x="3082" y="3516"/>
                </a:lnTo>
                <a:lnTo>
                  <a:pt x="3084" y="3520"/>
                </a:lnTo>
                <a:lnTo>
                  <a:pt x="3086" y="3520"/>
                </a:lnTo>
                <a:lnTo>
                  <a:pt x="3092" y="3522"/>
                </a:lnTo>
                <a:lnTo>
                  <a:pt x="3096" y="3526"/>
                </a:lnTo>
                <a:lnTo>
                  <a:pt x="3096" y="3528"/>
                </a:lnTo>
                <a:lnTo>
                  <a:pt x="3094" y="3530"/>
                </a:lnTo>
                <a:lnTo>
                  <a:pt x="3092" y="3532"/>
                </a:lnTo>
                <a:lnTo>
                  <a:pt x="3094" y="3534"/>
                </a:lnTo>
                <a:lnTo>
                  <a:pt x="3102" y="3538"/>
                </a:lnTo>
                <a:lnTo>
                  <a:pt x="3112" y="3540"/>
                </a:lnTo>
                <a:lnTo>
                  <a:pt x="3118" y="3540"/>
                </a:lnTo>
                <a:lnTo>
                  <a:pt x="3122" y="3536"/>
                </a:lnTo>
                <a:lnTo>
                  <a:pt x="3126" y="3534"/>
                </a:lnTo>
                <a:lnTo>
                  <a:pt x="3130" y="3534"/>
                </a:lnTo>
                <a:lnTo>
                  <a:pt x="3134" y="3540"/>
                </a:lnTo>
                <a:lnTo>
                  <a:pt x="3136" y="3542"/>
                </a:lnTo>
                <a:lnTo>
                  <a:pt x="3138" y="3542"/>
                </a:lnTo>
                <a:lnTo>
                  <a:pt x="3142" y="3540"/>
                </a:lnTo>
                <a:lnTo>
                  <a:pt x="3144" y="3534"/>
                </a:lnTo>
                <a:lnTo>
                  <a:pt x="3144" y="3532"/>
                </a:lnTo>
                <a:lnTo>
                  <a:pt x="3144" y="3528"/>
                </a:lnTo>
                <a:lnTo>
                  <a:pt x="3142" y="3522"/>
                </a:lnTo>
                <a:lnTo>
                  <a:pt x="3146" y="3522"/>
                </a:lnTo>
                <a:lnTo>
                  <a:pt x="3152" y="3526"/>
                </a:lnTo>
                <a:lnTo>
                  <a:pt x="3160" y="3532"/>
                </a:lnTo>
                <a:lnTo>
                  <a:pt x="3166" y="3542"/>
                </a:lnTo>
                <a:lnTo>
                  <a:pt x="3168" y="3548"/>
                </a:lnTo>
                <a:lnTo>
                  <a:pt x="3168" y="3550"/>
                </a:lnTo>
                <a:lnTo>
                  <a:pt x="3170" y="3550"/>
                </a:lnTo>
                <a:lnTo>
                  <a:pt x="3178" y="3546"/>
                </a:lnTo>
                <a:lnTo>
                  <a:pt x="3182" y="3542"/>
                </a:lnTo>
                <a:lnTo>
                  <a:pt x="3182" y="3538"/>
                </a:lnTo>
                <a:lnTo>
                  <a:pt x="3182" y="3536"/>
                </a:lnTo>
                <a:lnTo>
                  <a:pt x="3182" y="3534"/>
                </a:lnTo>
                <a:lnTo>
                  <a:pt x="3174" y="3528"/>
                </a:lnTo>
                <a:lnTo>
                  <a:pt x="3164" y="3522"/>
                </a:lnTo>
                <a:lnTo>
                  <a:pt x="3160" y="3520"/>
                </a:lnTo>
                <a:lnTo>
                  <a:pt x="3158" y="3516"/>
                </a:lnTo>
                <a:lnTo>
                  <a:pt x="3160" y="3514"/>
                </a:lnTo>
                <a:lnTo>
                  <a:pt x="3164" y="3512"/>
                </a:lnTo>
                <a:lnTo>
                  <a:pt x="3170" y="3508"/>
                </a:lnTo>
                <a:lnTo>
                  <a:pt x="3172" y="3504"/>
                </a:lnTo>
                <a:lnTo>
                  <a:pt x="3172" y="3500"/>
                </a:lnTo>
                <a:lnTo>
                  <a:pt x="3170" y="3496"/>
                </a:lnTo>
                <a:lnTo>
                  <a:pt x="3168" y="3494"/>
                </a:lnTo>
                <a:lnTo>
                  <a:pt x="3166" y="3496"/>
                </a:lnTo>
                <a:lnTo>
                  <a:pt x="3162" y="3500"/>
                </a:lnTo>
                <a:lnTo>
                  <a:pt x="3160" y="3502"/>
                </a:lnTo>
                <a:lnTo>
                  <a:pt x="3156" y="3500"/>
                </a:lnTo>
                <a:lnTo>
                  <a:pt x="3154" y="3498"/>
                </a:lnTo>
                <a:lnTo>
                  <a:pt x="3158" y="3494"/>
                </a:lnTo>
                <a:lnTo>
                  <a:pt x="3158" y="3492"/>
                </a:lnTo>
                <a:lnTo>
                  <a:pt x="3154" y="3490"/>
                </a:lnTo>
                <a:lnTo>
                  <a:pt x="3148" y="3490"/>
                </a:lnTo>
                <a:lnTo>
                  <a:pt x="3146" y="3492"/>
                </a:lnTo>
                <a:lnTo>
                  <a:pt x="3142" y="3494"/>
                </a:lnTo>
                <a:lnTo>
                  <a:pt x="3134" y="3492"/>
                </a:lnTo>
                <a:lnTo>
                  <a:pt x="3130" y="3490"/>
                </a:lnTo>
                <a:lnTo>
                  <a:pt x="3128" y="3486"/>
                </a:lnTo>
                <a:lnTo>
                  <a:pt x="3128" y="3484"/>
                </a:lnTo>
                <a:lnTo>
                  <a:pt x="3130" y="3480"/>
                </a:lnTo>
                <a:lnTo>
                  <a:pt x="3132" y="3478"/>
                </a:lnTo>
                <a:lnTo>
                  <a:pt x="3138" y="3476"/>
                </a:lnTo>
                <a:lnTo>
                  <a:pt x="3142" y="3476"/>
                </a:lnTo>
                <a:lnTo>
                  <a:pt x="3148" y="3478"/>
                </a:lnTo>
                <a:lnTo>
                  <a:pt x="3158" y="3482"/>
                </a:lnTo>
                <a:lnTo>
                  <a:pt x="3164" y="3484"/>
                </a:lnTo>
                <a:lnTo>
                  <a:pt x="3170" y="3482"/>
                </a:lnTo>
                <a:lnTo>
                  <a:pt x="3178" y="3478"/>
                </a:lnTo>
                <a:lnTo>
                  <a:pt x="3184" y="3476"/>
                </a:lnTo>
                <a:lnTo>
                  <a:pt x="3190" y="3474"/>
                </a:lnTo>
                <a:lnTo>
                  <a:pt x="3204" y="3476"/>
                </a:lnTo>
                <a:lnTo>
                  <a:pt x="3216" y="3478"/>
                </a:lnTo>
                <a:lnTo>
                  <a:pt x="3220" y="3476"/>
                </a:lnTo>
                <a:lnTo>
                  <a:pt x="3222" y="3474"/>
                </a:lnTo>
                <a:lnTo>
                  <a:pt x="3224" y="3460"/>
                </a:lnTo>
                <a:lnTo>
                  <a:pt x="3226" y="3462"/>
                </a:lnTo>
                <a:lnTo>
                  <a:pt x="3232" y="3472"/>
                </a:lnTo>
                <a:lnTo>
                  <a:pt x="3232" y="3476"/>
                </a:lnTo>
                <a:lnTo>
                  <a:pt x="3232" y="3480"/>
                </a:lnTo>
                <a:lnTo>
                  <a:pt x="3226" y="3484"/>
                </a:lnTo>
                <a:lnTo>
                  <a:pt x="3226" y="3486"/>
                </a:lnTo>
                <a:lnTo>
                  <a:pt x="3234" y="3482"/>
                </a:lnTo>
                <a:lnTo>
                  <a:pt x="3268" y="3476"/>
                </a:lnTo>
                <a:lnTo>
                  <a:pt x="3284" y="3476"/>
                </a:lnTo>
                <a:lnTo>
                  <a:pt x="3296" y="3478"/>
                </a:lnTo>
                <a:lnTo>
                  <a:pt x="3314" y="3484"/>
                </a:lnTo>
                <a:lnTo>
                  <a:pt x="3318" y="3486"/>
                </a:lnTo>
                <a:lnTo>
                  <a:pt x="3320" y="3490"/>
                </a:lnTo>
                <a:lnTo>
                  <a:pt x="3324" y="3494"/>
                </a:lnTo>
                <a:lnTo>
                  <a:pt x="3326" y="3496"/>
                </a:lnTo>
                <a:lnTo>
                  <a:pt x="3330" y="3498"/>
                </a:lnTo>
                <a:lnTo>
                  <a:pt x="3332" y="3506"/>
                </a:lnTo>
                <a:lnTo>
                  <a:pt x="3332" y="3510"/>
                </a:lnTo>
                <a:lnTo>
                  <a:pt x="3336" y="3510"/>
                </a:lnTo>
                <a:lnTo>
                  <a:pt x="3342" y="3510"/>
                </a:lnTo>
                <a:lnTo>
                  <a:pt x="3348" y="3508"/>
                </a:lnTo>
                <a:lnTo>
                  <a:pt x="3360" y="3504"/>
                </a:lnTo>
                <a:lnTo>
                  <a:pt x="3368" y="3500"/>
                </a:lnTo>
                <a:lnTo>
                  <a:pt x="3372" y="3500"/>
                </a:lnTo>
                <a:lnTo>
                  <a:pt x="3372" y="3498"/>
                </a:lnTo>
                <a:lnTo>
                  <a:pt x="3374" y="3496"/>
                </a:lnTo>
                <a:lnTo>
                  <a:pt x="3376" y="3492"/>
                </a:lnTo>
                <a:lnTo>
                  <a:pt x="3382" y="3490"/>
                </a:lnTo>
                <a:lnTo>
                  <a:pt x="3388" y="3492"/>
                </a:lnTo>
                <a:lnTo>
                  <a:pt x="3394" y="3498"/>
                </a:lnTo>
                <a:lnTo>
                  <a:pt x="3408" y="3514"/>
                </a:lnTo>
                <a:lnTo>
                  <a:pt x="3420" y="3530"/>
                </a:lnTo>
                <a:lnTo>
                  <a:pt x="3424" y="3536"/>
                </a:lnTo>
                <a:lnTo>
                  <a:pt x="3428" y="3538"/>
                </a:lnTo>
                <a:lnTo>
                  <a:pt x="3432" y="3540"/>
                </a:lnTo>
                <a:lnTo>
                  <a:pt x="3436" y="3542"/>
                </a:lnTo>
                <a:lnTo>
                  <a:pt x="3440" y="3554"/>
                </a:lnTo>
                <a:lnTo>
                  <a:pt x="3440" y="3570"/>
                </a:lnTo>
                <a:lnTo>
                  <a:pt x="3438" y="3584"/>
                </a:lnTo>
                <a:lnTo>
                  <a:pt x="3434" y="3598"/>
                </a:lnTo>
                <a:lnTo>
                  <a:pt x="3434" y="3610"/>
                </a:lnTo>
                <a:lnTo>
                  <a:pt x="3438" y="3616"/>
                </a:lnTo>
                <a:lnTo>
                  <a:pt x="3440" y="3616"/>
                </a:lnTo>
                <a:lnTo>
                  <a:pt x="3442" y="3616"/>
                </a:lnTo>
                <a:lnTo>
                  <a:pt x="3446" y="3610"/>
                </a:lnTo>
                <a:lnTo>
                  <a:pt x="3450" y="3610"/>
                </a:lnTo>
                <a:lnTo>
                  <a:pt x="3452" y="3610"/>
                </a:lnTo>
                <a:lnTo>
                  <a:pt x="3452" y="3612"/>
                </a:lnTo>
                <a:lnTo>
                  <a:pt x="3448" y="3618"/>
                </a:lnTo>
                <a:lnTo>
                  <a:pt x="3446" y="3622"/>
                </a:lnTo>
                <a:lnTo>
                  <a:pt x="3444" y="3626"/>
                </a:lnTo>
                <a:lnTo>
                  <a:pt x="3446" y="3638"/>
                </a:lnTo>
                <a:lnTo>
                  <a:pt x="3450" y="3648"/>
                </a:lnTo>
                <a:lnTo>
                  <a:pt x="3456" y="3658"/>
                </a:lnTo>
                <a:lnTo>
                  <a:pt x="3458" y="3660"/>
                </a:lnTo>
                <a:lnTo>
                  <a:pt x="3460" y="3660"/>
                </a:lnTo>
                <a:lnTo>
                  <a:pt x="3462" y="3658"/>
                </a:lnTo>
                <a:lnTo>
                  <a:pt x="3464" y="3666"/>
                </a:lnTo>
                <a:lnTo>
                  <a:pt x="3466" y="3674"/>
                </a:lnTo>
                <a:lnTo>
                  <a:pt x="3470" y="3678"/>
                </a:lnTo>
                <a:lnTo>
                  <a:pt x="3474" y="3682"/>
                </a:lnTo>
                <a:lnTo>
                  <a:pt x="3476" y="3694"/>
                </a:lnTo>
                <a:lnTo>
                  <a:pt x="3478" y="3700"/>
                </a:lnTo>
                <a:lnTo>
                  <a:pt x="3480" y="3704"/>
                </a:lnTo>
                <a:lnTo>
                  <a:pt x="3484" y="3706"/>
                </a:lnTo>
                <a:lnTo>
                  <a:pt x="3486" y="3708"/>
                </a:lnTo>
                <a:lnTo>
                  <a:pt x="3494" y="3712"/>
                </a:lnTo>
                <a:lnTo>
                  <a:pt x="3496" y="3714"/>
                </a:lnTo>
                <a:lnTo>
                  <a:pt x="3498" y="3720"/>
                </a:lnTo>
                <a:lnTo>
                  <a:pt x="3502" y="3732"/>
                </a:lnTo>
                <a:lnTo>
                  <a:pt x="3504" y="3734"/>
                </a:lnTo>
                <a:lnTo>
                  <a:pt x="3506" y="3736"/>
                </a:lnTo>
                <a:lnTo>
                  <a:pt x="3504" y="3738"/>
                </a:lnTo>
                <a:lnTo>
                  <a:pt x="3502" y="3744"/>
                </a:lnTo>
                <a:lnTo>
                  <a:pt x="3504" y="3748"/>
                </a:lnTo>
                <a:lnTo>
                  <a:pt x="3508" y="3748"/>
                </a:lnTo>
                <a:lnTo>
                  <a:pt x="3518" y="3746"/>
                </a:lnTo>
                <a:lnTo>
                  <a:pt x="3522" y="3744"/>
                </a:lnTo>
                <a:lnTo>
                  <a:pt x="3524" y="3746"/>
                </a:lnTo>
                <a:lnTo>
                  <a:pt x="3526" y="3748"/>
                </a:lnTo>
                <a:lnTo>
                  <a:pt x="3526" y="3750"/>
                </a:lnTo>
                <a:lnTo>
                  <a:pt x="3530" y="3744"/>
                </a:lnTo>
                <a:lnTo>
                  <a:pt x="3536" y="3734"/>
                </a:lnTo>
                <a:lnTo>
                  <a:pt x="3536" y="3730"/>
                </a:lnTo>
                <a:lnTo>
                  <a:pt x="3536" y="3726"/>
                </a:lnTo>
                <a:lnTo>
                  <a:pt x="3540" y="3718"/>
                </a:lnTo>
                <a:lnTo>
                  <a:pt x="3544" y="3708"/>
                </a:lnTo>
                <a:lnTo>
                  <a:pt x="3544" y="3698"/>
                </a:lnTo>
                <a:lnTo>
                  <a:pt x="3546" y="3686"/>
                </a:lnTo>
                <a:lnTo>
                  <a:pt x="3546" y="3670"/>
                </a:lnTo>
                <a:lnTo>
                  <a:pt x="3546" y="3662"/>
                </a:lnTo>
                <a:lnTo>
                  <a:pt x="3544" y="3650"/>
                </a:lnTo>
                <a:lnTo>
                  <a:pt x="3536" y="3626"/>
                </a:lnTo>
                <a:lnTo>
                  <a:pt x="3528" y="3602"/>
                </a:lnTo>
                <a:lnTo>
                  <a:pt x="3526" y="3590"/>
                </a:lnTo>
                <a:lnTo>
                  <a:pt x="3526" y="3580"/>
                </a:lnTo>
                <a:lnTo>
                  <a:pt x="3526" y="3576"/>
                </a:lnTo>
                <a:lnTo>
                  <a:pt x="3524" y="3568"/>
                </a:lnTo>
                <a:lnTo>
                  <a:pt x="3514" y="3550"/>
                </a:lnTo>
                <a:lnTo>
                  <a:pt x="3508" y="3536"/>
                </a:lnTo>
                <a:lnTo>
                  <a:pt x="3502" y="3522"/>
                </a:lnTo>
                <a:lnTo>
                  <a:pt x="3496" y="3504"/>
                </a:lnTo>
                <a:lnTo>
                  <a:pt x="3492" y="3482"/>
                </a:lnTo>
                <a:lnTo>
                  <a:pt x="3490" y="3460"/>
                </a:lnTo>
                <a:lnTo>
                  <a:pt x="3492" y="3440"/>
                </a:lnTo>
                <a:lnTo>
                  <a:pt x="3496" y="3422"/>
                </a:lnTo>
                <a:lnTo>
                  <a:pt x="3502" y="3408"/>
                </a:lnTo>
                <a:lnTo>
                  <a:pt x="3508" y="3396"/>
                </a:lnTo>
                <a:lnTo>
                  <a:pt x="3514" y="3388"/>
                </a:lnTo>
                <a:lnTo>
                  <a:pt x="3526" y="3376"/>
                </a:lnTo>
                <a:lnTo>
                  <a:pt x="3528" y="3374"/>
                </a:lnTo>
                <a:lnTo>
                  <a:pt x="3530" y="3370"/>
                </a:lnTo>
                <a:lnTo>
                  <a:pt x="3528" y="3368"/>
                </a:lnTo>
                <a:lnTo>
                  <a:pt x="3528" y="3366"/>
                </a:lnTo>
                <a:lnTo>
                  <a:pt x="3536" y="3364"/>
                </a:lnTo>
                <a:lnTo>
                  <a:pt x="3542" y="3362"/>
                </a:lnTo>
                <a:lnTo>
                  <a:pt x="3548" y="3360"/>
                </a:lnTo>
                <a:lnTo>
                  <a:pt x="3556" y="3352"/>
                </a:lnTo>
                <a:lnTo>
                  <a:pt x="3564" y="3342"/>
                </a:lnTo>
                <a:lnTo>
                  <a:pt x="3568" y="3340"/>
                </a:lnTo>
                <a:lnTo>
                  <a:pt x="3572" y="3338"/>
                </a:lnTo>
                <a:lnTo>
                  <a:pt x="3574" y="3336"/>
                </a:lnTo>
                <a:lnTo>
                  <a:pt x="3576" y="3334"/>
                </a:lnTo>
                <a:lnTo>
                  <a:pt x="3582" y="3322"/>
                </a:lnTo>
                <a:lnTo>
                  <a:pt x="3588" y="3308"/>
                </a:lnTo>
                <a:lnTo>
                  <a:pt x="3592" y="3302"/>
                </a:lnTo>
                <a:lnTo>
                  <a:pt x="3600" y="3296"/>
                </a:lnTo>
                <a:lnTo>
                  <a:pt x="3606" y="3292"/>
                </a:lnTo>
                <a:lnTo>
                  <a:pt x="3614" y="3290"/>
                </a:lnTo>
                <a:lnTo>
                  <a:pt x="3624" y="3290"/>
                </a:lnTo>
                <a:lnTo>
                  <a:pt x="3628" y="3290"/>
                </a:lnTo>
                <a:lnTo>
                  <a:pt x="3632" y="3288"/>
                </a:lnTo>
                <a:lnTo>
                  <a:pt x="3634" y="3286"/>
                </a:lnTo>
                <a:lnTo>
                  <a:pt x="3636" y="3280"/>
                </a:lnTo>
                <a:lnTo>
                  <a:pt x="3638" y="3274"/>
                </a:lnTo>
                <a:lnTo>
                  <a:pt x="3642" y="3268"/>
                </a:lnTo>
                <a:lnTo>
                  <a:pt x="3654" y="3256"/>
                </a:lnTo>
                <a:lnTo>
                  <a:pt x="3666" y="3250"/>
                </a:lnTo>
                <a:lnTo>
                  <a:pt x="3680" y="3246"/>
                </a:lnTo>
                <a:lnTo>
                  <a:pt x="3690" y="3244"/>
                </a:lnTo>
                <a:lnTo>
                  <a:pt x="3698" y="3238"/>
                </a:lnTo>
                <a:lnTo>
                  <a:pt x="3700" y="3234"/>
                </a:lnTo>
                <a:lnTo>
                  <a:pt x="3698" y="3232"/>
                </a:lnTo>
                <a:lnTo>
                  <a:pt x="3696" y="3230"/>
                </a:lnTo>
                <a:lnTo>
                  <a:pt x="3694" y="3228"/>
                </a:lnTo>
                <a:lnTo>
                  <a:pt x="3692" y="3230"/>
                </a:lnTo>
                <a:lnTo>
                  <a:pt x="3686" y="3232"/>
                </a:lnTo>
                <a:lnTo>
                  <a:pt x="3680" y="3236"/>
                </a:lnTo>
                <a:lnTo>
                  <a:pt x="3678" y="3236"/>
                </a:lnTo>
                <a:lnTo>
                  <a:pt x="3674" y="3234"/>
                </a:lnTo>
                <a:lnTo>
                  <a:pt x="3672" y="3232"/>
                </a:lnTo>
                <a:lnTo>
                  <a:pt x="3674" y="3232"/>
                </a:lnTo>
                <a:lnTo>
                  <a:pt x="3680" y="3230"/>
                </a:lnTo>
                <a:lnTo>
                  <a:pt x="3682" y="3228"/>
                </a:lnTo>
                <a:lnTo>
                  <a:pt x="3686" y="3224"/>
                </a:lnTo>
                <a:lnTo>
                  <a:pt x="3686" y="3220"/>
                </a:lnTo>
                <a:lnTo>
                  <a:pt x="3684" y="3216"/>
                </a:lnTo>
                <a:lnTo>
                  <a:pt x="3680" y="3210"/>
                </a:lnTo>
                <a:lnTo>
                  <a:pt x="3676" y="3208"/>
                </a:lnTo>
                <a:lnTo>
                  <a:pt x="3682" y="3208"/>
                </a:lnTo>
                <a:lnTo>
                  <a:pt x="3692" y="3210"/>
                </a:lnTo>
                <a:lnTo>
                  <a:pt x="3698" y="3214"/>
                </a:lnTo>
                <a:lnTo>
                  <a:pt x="3700" y="3214"/>
                </a:lnTo>
                <a:lnTo>
                  <a:pt x="3702" y="3214"/>
                </a:lnTo>
                <a:lnTo>
                  <a:pt x="3706" y="3208"/>
                </a:lnTo>
                <a:lnTo>
                  <a:pt x="3712" y="3202"/>
                </a:lnTo>
                <a:lnTo>
                  <a:pt x="3714" y="3202"/>
                </a:lnTo>
                <a:lnTo>
                  <a:pt x="3716" y="3200"/>
                </a:lnTo>
                <a:lnTo>
                  <a:pt x="3718" y="3194"/>
                </a:lnTo>
                <a:lnTo>
                  <a:pt x="3720" y="3186"/>
                </a:lnTo>
                <a:lnTo>
                  <a:pt x="3718" y="3182"/>
                </a:lnTo>
                <a:lnTo>
                  <a:pt x="3716" y="3180"/>
                </a:lnTo>
                <a:lnTo>
                  <a:pt x="3712" y="3182"/>
                </a:lnTo>
                <a:lnTo>
                  <a:pt x="3710" y="3184"/>
                </a:lnTo>
                <a:lnTo>
                  <a:pt x="3708" y="3182"/>
                </a:lnTo>
                <a:lnTo>
                  <a:pt x="3704" y="3180"/>
                </a:lnTo>
                <a:lnTo>
                  <a:pt x="3696" y="3180"/>
                </a:lnTo>
                <a:lnTo>
                  <a:pt x="3684" y="3182"/>
                </a:lnTo>
                <a:lnTo>
                  <a:pt x="3680" y="3180"/>
                </a:lnTo>
                <a:lnTo>
                  <a:pt x="3678" y="3176"/>
                </a:lnTo>
                <a:lnTo>
                  <a:pt x="3678" y="3170"/>
                </a:lnTo>
                <a:lnTo>
                  <a:pt x="3678" y="3168"/>
                </a:lnTo>
                <a:lnTo>
                  <a:pt x="3682" y="3172"/>
                </a:lnTo>
                <a:lnTo>
                  <a:pt x="3684" y="3174"/>
                </a:lnTo>
                <a:lnTo>
                  <a:pt x="3686" y="3176"/>
                </a:lnTo>
                <a:lnTo>
                  <a:pt x="3692" y="3176"/>
                </a:lnTo>
                <a:lnTo>
                  <a:pt x="3696" y="3172"/>
                </a:lnTo>
                <a:lnTo>
                  <a:pt x="3704" y="3170"/>
                </a:lnTo>
                <a:lnTo>
                  <a:pt x="3710" y="3170"/>
                </a:lnTo>
                <a:lnTo>
                  <a:pt x="3714" y="3172"/>
                </a:lnTo>
                <a:lnTo>
                  <a:pt x="3718" y="3176"/>
                </a:lnTo>
                <a:lnTo>
                  <a:pt x="3724" y="3184"/>
                </a:lnTo>
                <a:lnTo>
                  <a:pt x="3726" y="3186"/>
                </a:lnTo>
                <a:lnTo>
                  <a:pt x="3728" y="3188"/>
                </a:lnTo>
                <a:lnTo>
                  <a:pt x="3728" y="3186"/>
                </a:lnTo>
                <a:lnTo>
                  <a:pt x="3728" y="3184"/>
                </a:lnTo>
                <a:lnTo>
                  <a:pt x="3724" y="3176"/>
                </a:lnTo>
                <a:lnTo>
                  <a:pt x="3718" y="3160"/>
                </a:lnTo>
                <a:lnTo>
                  <a:pt x="3712" y="3136"/>
                </a:lnTo>
                <a:lnTo>
                  <a:pt x="3708" y="3128"/>
                </a:lnTo>
                <a:lnTo>
                  <a:pt x="3706" y="3126"/>
                </a:lnTo>
                <a:lnTo>
                  <a:pt x="3704" y="3126"/>
                </a:lnTo>
                <a:lnTo>
                  <a:pt x="3700" y="3126"/>
                </a:lnTo>
                <a:lnTo>
                  <a:pt x="3694" y="3130"/>
                </a:lnTo>
                <a:lnTo>
                  <a:pt x="3692" y="3130"/>
                </a:lnTo>
                <a:lnTo>
                  <a:pt x="3696" y="3126"/>
                </a:lnTo>
                <a:lnTo>
                  <a:pt x="3698" y="3120"/>
                </a:lnTo>
                <a:lnTo>
                  <a:pt x="3698" y="3116"/>
                </a:lnTo>
                <a:lnTo>
                  <a:pt x="3694" y="3112"/>
                </a:lnTo>
                <a:lnTo>
                  <a:pt x="3690" y="3110"/>
                </a:lnTo>
                <a:lnTo>
                  <a:pt x="3694" y="3108"/>
                </a:lnTo>
                <a:lnTo>
                  <a:pt x="3696" y="3108"/>
                </a:lnTo>
                <a:lnTo>
                  <a:pt x="3698" y="3106"/>
                </a:lnTo>
                <a:lnTo>
                  <a:pt x="3698" y="3102"/>
                </a:lnTo>
                <a:lnTo>
                  <a:pt x="3698" y="3096"/>
                </a:lnTo>
                <a:lnTo>
                  <a:pt x="3696" y="3084"/>
                </a:lnTo>
                <a:lnTo>
                  <a:pt x="3698" y="3078"/>
                </a:lnTo>
                <a:lnTo>
                  <a:pt x="3696" y="3076"/>
                </a:lnTo>
                <a:lnTo>
                  <a:pt x="3692" y="3070"/>
                </a:lnTo>
                <a:lnTo>
                  <a:pt x="3678" y="3058"/>
                </a:lnTo>
                <a:lnTo>
                  <a:pt x="3678" y="3056"/>
                </a:lnTo>
                <a:lnTo>
                  <a:pt x="3680" y="3056"/>
                </a:lnTo>
                <a:lnTo>
                  <a:pt x="3686" y="3060"/>
                </a:lnTo>
                <a:lnTo>
                  <a:pt x="3694" y="3064"/>
                </a:lnTo>
                <a:lnTo>
                  <a:pt x="3696" y="3064"/>
                </a:lnTo>
                <a:lnTo>
                  <a:pt x="3696" y="3062"/>
                </a:lnTo>
                <a:lnTo>
                  <a:pt x="3692" y="3048"/>
                </a:lnTo>
                <a:lnTo>
                  <a:pt x="3688" y="3032"/>
                </a:lnTo>
                <a:lnTo>
                  <a:pt x="3690" y="3016"/>
                </a:lnTo>
                <a:lnTo>
                  <a:pt x="3694" y="3002"/>
                </a:lnTo>
                <a:lnTo>
                  <a:pt x="3696" y="2998"/>
                </a:lnTo>
                <a:lnTo>
                  <a:pt x="3702" y="2992"/>
                </a:lnTo>
                <a:lnTo>
                  <a:pt x="3706" y="2990"/>
                </a:lnTo>
                <a:lnTo>
                  <a:pt x="3704" y="2992"/>
                </a:lnTo>
                <a:lnTo>
                  <a:pt x="3700" y="2998"/>
                </a:lnTo>
                <a:lnTo>
                  <a:pt x="3698" y="3004"/>
                </a:lnTo>
                <a:lnTo>
                  <a:pt x="3694" y="3016"/>
                </a:lnTo>
                <a:lnTo>
                  <a:pt x="3694" y="3020"/>
                </a:lnTo>
                <a:lnTo>
                  <a:pt x="3696" y="3024"/>
                </a:lnTo>
                <a:lnTo>
                  <a:pt x="3696" y="3028"/>
                </a:lnTo>
                <a:lnTo>
                  <a:pt x="3696" y="3030"/>
                </a:lnTo>
                <a:lnTo>
                  <a:pt x="3694" y="3034"/>
                </a:lnTo>
                <a:lnTo>
                  <a:pt x="3696" y="3038"/>
                </a:lnTo>
                <a:lnTo>
                  <a:pt x="3698" y="3042"/>
                </a:lnTo>
                <a:lnTo>
                  <a:pt x="3696" y="3046"/>
                </a:lnTo>
                <a:lnTo>
                  <a:pt x="3696" y="3048"/>
                </a:lnTo>
                <a:lnTo>
                  <a:pt x="3700" y="3052"/>
                </a:lnTo>
                <a:lnTo>
                  <a:pt x="3706" y="3056"/>
                </a:lnTo>
                <a:lnTo>
                  <a:pt x="3708" y="3054"/>
                </a:lnTo>
                <a:lnTo>
                  <a:pt x="3710" y="3054"/>
                </a:lnTo>
                <a:lnTo>
                  <a:pt x="3712" y="3058"/>
                </a:lnTo>
                <a:lnTo>
                  <a:pt x="3714" y="3066"/>
                </a:lnTo>
                <a:lnTo>
                  <a:pt x="3712" y="3070"/>
                </a:lnTo>
                <a:lnTo>
                  <a:pt x="3712" y="3072"/>
                </a:lnTo>
                <a:lnTo>
                  <a:pt x="3716" y="3074"/>
                </a:lnTo>
                <a:lnTo>
                  <a:pt x="3718" y="3076"/>
                </a:lnTo>
                <a:lnTo>
                  <a:pt x="3716" y="3080"/>
                </a:lnTo>
                <a:lnTo>
                  <a:pt x="3712" y="3092"/>
                </a:lnTo>
                <a:lnTo>
                  <a:pt x="3706" y="3106"/>
                </a:lnTo>
                <a:lnTo>
                  <a:pt x="3706" y="3112"/>
                </a:lnTo>
                <a:lnTo>
                  <a:pt x="3710" y="3116"/>
                </a:lnTo>
                <a:lnTo>
                  <a:pt x="3712" y="3114"/>
                </a:lnTo>
                <a:lnTo>
                  <a:pt x="3714" y="3110"/>
                </a:lnTo>
                <a:lnTo>
                  <a:pt x="3720" y="3096"/>
                </a:lnTo>
                <a:lnTo>
                  <a:pt x="3728" y="3078"/>
                </a:lnTo>
                <a:lnTo>
                  <a:pt x="3738" y="3060"/>
                </a:lnTo>
                <a:lnTo>
                  <a:pt x="3744" y="3054"/>
                </a:lnTo>
                <a:lnTo>
                  <a:pt x="3746" y="3046"/>
                </a:lnTo>
                <a:lnTo>
                  <a:pt x="3748" y="3040"/>
                </a:lnTo>
                <a:lnTo>
                  <a:pt x="3748" y="3036"/>
                </a:lnTo>
                <a:lnTo>
                  <a:pt x="3748" y="3030"/>
                </a:lnTo>
                <a:lnTo>
                  <a:pt x="3746" y="3028"/>
                </a:lnTo>
                <a:lnTo>
                  <a:pt x="3744" y="3026"/>
                </a:lnTo>
                <a:lnTo>
                  <a:pt x="3740" y="3024"/>
                </a:lnTo>
                <a:lnTo>
                  <a:pt x="3738" y="3024"/>
                </a:lnTo>
                <a:lnTo>
                  <a:pt x="3736" y="3022"/>
                </a:lnTo>
                <a:lnTo>
                  <a:pt x="3732" y="3014"/>
                </a:lnTo>
                <a:lnTo>
                  <a:pt x="3726" y="2992"/>
                </a:lnTo>
                <a:lnTo>
                  <a:pt x="3724" y="2984"/>
                </a:lnTo>
                <a:lnTo>
                  <a:pt x="3726" y="2976"/>
                </a:lnTo>
                <a:lnTo>
                  <a:pt x="3730" y="2970"/>
                </a:lnTo>
                <a:lnTo>
                  <a:pt x="3738" y="2964"/>
                </a:lnTo>
                <a:lnTo>
                  <a:pt x="3742" y="2964"/>
                </a:lnTo>
                <a:lnTo>
                  <a:pt x="3736" y="2968"/>
                </a:lnTo>
                <a:lnTo>
                  <a:pt x="3732" y="2972"/>
                </a:lnTo>
                <a:lnTo>
                  <a:pt x="3730" y="2978"/>
                </a:lnTo>
                <a:lnTo>
                  <a:pt x="3730" y="2986"/>
                </a:lnTo>
                <a:lnTo>
                  <a:pt x="3732" y="2992"/>
                </a:lnTo>
                <a:lnTo>
                  <a:pt x="3738" y="2998"/>
                </a:lnTo>
                <a:lnTo>
                  <a:pt x="3742" y="3002"/>
                </a:lnTo>
                <a:lnTo>
                  <a:pt x="3748" y="3004"/>
                </a:lnTo>
                <a:lnTo>
                  <a:pt x="3752" y="3004"/>
                </a:lnTo>
                <a:lnTo>
                  <a:pt x="3752" y="3012"/>
                </a:lnTo>
                <a:lnTo>
                  <a:pt x="3752" y="3016"/>
                </a:lnTo>
                <a:lnTo>
                  <a:pt x="3752" y="3018"/>
                </a:lnTo>
                <a:lnTo>
                  <a:pt x="3754" y="3016"/>
                </a:lnTo>
                <a:lnTo>
                  <a:pt x="3758" y="3014"/>
                </a:lnTo>
                <a:lnTo>
                  <a:pt x="3766" y="3002"/>
                </a:lnTo>
                <a:lnTo>
                  <a:pt x="3776" y="2986"/>
                </a:lnTo>
                <a:lnTo>
                  <a:pt x="3784" y="2970"/>
                </a:lnTo>
                <a:lnTo>
                  <a:pt x="3790" y="2954"/>
                </a:lnTo>
                <a:lnTo>
                  <a:pt x="3792" y="2948"/>
                </a:lnTo>
                <a:lnTo>
                  <a:pt x="3792" y="2942"/>
                </a:lnTo>
                <a:lnTo>
                  <a:pt x="3790" y="2938"/>
                </a:lnTo>
                <a:lnTo>
                  <a:pt x="3786" y="2938"/>
                </a:lnTo>
                <a:lnTo>
                  <a:pt x="3778" y="2936"/>
                </a:lnTo>
                <a:lnTo>
                  <a:pt x="3778" y="2934"/>
                </a:lnTo>
                <a:lnTo>
                  <a:pt x="3776" y="2932"/>
                </a:lnTo>
                <a:lnTo>
                  <a:pt x="3778" y="2926"/>
                </a:lnTo>
                <a:lnTo>
                  <a:pt x="3786" y="2918"/>
                </a:lnTo>
                <a:lnTo>
                  <a:pt x="3796" y="2910"/>
                </a:lnTo>
                <a:lnTo>
                  <a:pt x="3810" y="2902"/>
                </a:lnTo>
                <a:lnTo>
                  <a:pt x="3824" y="2894"/>
                </a:lnTo>
                <a:lnTo>
                  <a:pt x="3838" y="2890"/>
                </a:lnTo>
                <a:lnTo>
                  <a:pt x="3854" y="2888"/>
                </a:lnTo>
                <a:lnTo>
                  <a:pt x="3872" y="2886"/>
                </a:lnTo>
                <a:lnTo>
                  <a:pt x="3886" y="2884"/>
                </a:lnTo>
                <a:lnTo>
                  <a:pt x="3890" y="2882"/>
                </a:lnTo>
                <a:lnTo>
                  <a:pt x="3892" y="2880"/>
                </a:lnTo>
                <a:lnTo>
                  <a:pt x="3894" y="2866"/>
                </a:lnTo>
                <a:lnTo>
                  <a:pt x="3896" y="2862"/>
                </a:lnTo>
                <a:lnTo>
                  <a:pt x="3898" y="2868"/>
                </a:lnTo>
                <a:lnTo>
                  <a:pt x="3902" y="2876"/>
                </a:lnTo>
                <a:lnTo>
                  <a:pt x="3904" y="2880"/>
                </a:lnTo>
                <a:lnTo>
                  <a:pt x="3906" y="2880"/>
                </a:lnTo>
                <a:lnTo>
                  <a:pt x="3908" y="2878"/>
                </a:lnTo>
                <a:lnTo>
                  <a:pt x="3916" y="2872"/>
                </a:lnTo>
                <a:lnTo>
                  <a:pt x="3920" y="2868"/>
                </a:lnTo>
                <a:lnTo>
                  <a:pt x="3922" y="2866"/>
                </a:lnTo>
                <a:lnTo>
                  <a:pt x="3924" y="2868"/>
                </a:lnTo>
                <a:lnTo>
                  <a:pt x="3924" y="2870"/>
                </a:lnTo>
                <a:lnTo>
                  <a:pt x="3924" y="2876"/>
                </a:lnTo>
                <a:lnTo>
                  <a:pt x="3926" y="2876"/>
                </a:lnTo>
                <a:lnTo>
                  <a:pt x="3928" y="2874"/>
                </a:lnTo>
                <a:lnTo>
                  <a:pt x="3932" y="2872"/>
                </a:lnTo>
                <a:lnTo>
                  <a:pt x="3938" y="2870"/>
                </a:lnTo>
                <a:lnTo>
                  <a:pt x="3946" y="2868"/>
                </a:lnTo>
                <a:lnTo>
                  <a:pt x="3952" y="2866"/>
                </a:lnTo>
                <a:lnTo>
                  <a:pt x="3952" y="2864"/>
                </a:lnTo>
                <a:lnTo>
                  <a:pt x="3952" y="2860"/>
                </a:lnTo>
                <a:lnTo>
                  <a:pt x="3948" y="2846"/>
                </a:lnTo>
                <a:lnTo>
                  <a:pt x="3946" y="2844"/>
                </a:lnTo>
                <a:lnTo>
                  <a:pt x="3942" y="2842"/>
                </a:lnTo>
                <a:lnTo>
                  <a:pt x="3940" y="2844"/>
                </a:lnTo>
                <a:lnTo>
                  <a:pt x="3942" y="2846"/>
                </a:lnTo>
                <a:lnTo>
                  <a:pt x="3946" y="2848"/>
                </a:lnTo>
                <a:lnTo>
                  <a:pt x="3948" y="2854"/>
                </a:lnTo>
                <a:lnTo>
                  <a:pt x="3946" y="2860"/>
                </a:lnTo>
                <a:lnTo>
                  <a:pt x="3940" y="2864"/>
                </a:lnTo>
                <a:lnTo>
                  <a:pt x="3936" y="2866"/>
                </a:lnTo>
                <a:lnTo>
                  <a:pt x="3934" y="2864"/>
                </a:lnTo>
                <a:lnTo>
                  <a:pt x="3930" y="2862"/>
                </a:lnTo>
                <a:lnTo>
                  <a:pt x="3928" y="2858"/>
                </a:lnTo>
                <a:lnTo>
                  <a:pt x="3926" y="2848"/>
                </a:lnTo>
                <a:lnTo>
                  <a:pt x="3924" y="2840"/>
                </a:lnTo>
                <a:lnTo>
                  <a:pt x="3920" y="2836"/>
                </a:lnTo>
                <a:lnTo>
                  <a:pt x="3914" y="2834"/>
                </a:lnTo>
                <a:lnTo>
                  <a:pt x="3910" y="2832"/>
                </a:lnTo>
                <a:lnTo>
                  <a:pt x="3910" y="2830"/>
                </a:lnTo>
                <a:lnTo>
                  <a:pt x="3918" y="2824"/>
                </a:lnTo>
                <a:lnTo>
                  <a:pt x="3926" y="2816"/>
                </a:lnTo>
                <a:lnTo>
                  <a:pt x="3926" y="2812"/>
                </a:lnTo>
                <a:lnTo>
                  <a:pt x="3924" y="2810"/>
                </a:lnTo>
                <a:lnTo>
                  <a:pt x="3922" y="2808"/>
                </a:lnTo>
                <a:lnTo>
                  <a:pt x="3920" y="2804"/>
                </a:lnTo>
                <a:lnTo>
                  <a:pt x="3922" y="2790"/>
                </a:lnTo>
                <a:lnTo>
                  <a:pt x="3928" y="2776"/>
                </a:lnTo>
                <a:lnTo>
                  <a:pt x="3936" y="2766"/>
                </a:lnTo>
                <a:lnTo>
                  <a:pt x="3940" y="2760"/>
                </a:lnTo>
                <a:lnTo>
                  <a:pt x="3940" y="2756"/>
                </a:lnTo>
                <a:lnTo>
                  <a:pt x="3940" y="2752"/>
                </a:lnTo>
                <a:lnTo>
                  <a:pt x="3942" y="2748"/>
                </a:lnTo>
                <a:lnTo>
                  <a:pt x="3944" y="2748"/>
                </a:lnTo>
                <a:lnTo>
                  <a:pt x="3946" y="2748"/>
                </a:lnTo>
                <a:lnTo>
                  <a:pt x="3948" y="2750"/>
                </a:lnTo>
                <a:lnTo>
                  <a:pt x="3952" y="2752"/>
                </a:lnTo>
                <a:lnTo>
                  <a:pt x="3954" y="2752"/>
                </a:lnTo>
                <a:lnTo>
                  <a:pt x="3960" y="2750"/>
                </a:lnTo>
                <a:lnTo>
                  <a:pt x="3966" y="2746"/>
                </a:lnTo>
                <a:lnTo>
                  <a:pt x="3970" y="2742"/>
                </a:lnTo>
                <a:lnTo>
                  <a:pt x="3974" y="2740"/>
                </a:lnTo>
                <a:lnTo>
                  <a:pt x="3978" y="2738"/>
                </a:lnTo>
                <a:lnTo>
                  <a:pt x="3982" y="2738"/>
                </a:lnTo>
                <a:lnTo>
                  <a:pt x="3986" y="2734"/>
                </a:lnTo>
                <a:lnTo>
                  <a:pt x="3988" y="2726"/>
                </a:lnTo>
                <a:lnTo>
                  <a:pt x="3992" y="2718"/>
                </a:lnTo>
                <a:lnTo>
                  <a:pt x="3996" y="2716"/>
                </a:lnTo>
                <a:lnTo>
                  <a:pt x="4000" y="2718"/>
                </a:lnTo>
                <a:lnTo>
                  <a:pt x="4008" y="2720"/>
                </a:lnTo>
                <a:lnTo>
                  <a:pt x="4010" y="2720"/>
                </a:lnTo>
                <a:lnTo>
                  <a:pt x="4012" y="2716"/>
                </a:lnTo>
                <a:lnTo>
                  <a:pt x="4016" y="2712"/>
                </a:lnTo>
                <a:lnTo>
                  <a:pt x="4022" y="2712"/>
                </a:lnTo>
                <a:lnTo>
                  <a:pt x="4026" y="2714"/>
                </a:lnTo>
                <a:lnTo>
                  <a:pt x="4028" y="2714"/>
                </a:lnTo>
                <a:lnTo>
                  <a:pt x="4036" y="2712"/>
                </a:lnTo>
                <a:lnTo>
                  <a:pt x="4044" y="2706"/>
                </a:lnTo>
                <a:lnTo>
                  <a:pt x="4054" y="2704"/>
                </a:lnTo>
                <a:lnTo>
                  <a:pt x="4060" y="2702"/>
                </a:lnTo>
                <a:lnTo>
                  <a:pt x="4066" y="2696"/>
                </a:lnTo>
                <a:lnTo>
                  <a:pt x="4070" y="2690"/>
                </a:lnTo>
                <a:lnTo>
                  <a:pt x="4070" y="2688"/>
                </a:lnTo>
                <a:lnTo>
                  <a:pt x="4068" y="2686"/>
                </a:lnTo>
                <a:lnTo>
                  <a:pt x="4066" y="2682"/>
                </a:lnTo>
                <a:lnTo>
                  <a:pt x="4064" y="2676"/>
                </a:lnTo>
                <a:lnTo>
                  <a:pt x="4062" y="2674"/>
                </a:lnTo>
                <a:lnTo>
                  <a:pt x="4054" y="2670"/>
                </a:lnTo>
                <a:lnTo>
                  <a:pt x="4052" y="2666"/>
                </a:lnTo>
                <a:lnTo>
                  <a:pt x="4050" y="2658"/>
                </a:lnTo>
                <a:lnTo>
                  <a:pt x="4052" y="2642"/>
                </a:lnTo>
                <a:lnTo>
                  <a:pt x="4054" y="2644"/>
                </a:lnTo>
                <a:lnTo>
                  <a:pt x="4054" y="2648"/>
                </a:lnTo>
                <a:lnTo>
                  <a:pt x="4054" y="2656"/>
                </a:lnTo>
                <a:lnTo>
                  <a:pt x="4054" y="2660"/>
                </a:lnTo>
                <a:lnTo>
                  <a:pt x="4056" y="2664"/>
                </a:lnTo>
                <a:lnTo>
                  <a:pt x="4060" y="2666"/>
                </a:lnTo>
                <a:lnTo>
                  <a:pt x="4066" y="2670"/>
                </a:lnTo>
                <a:lnTo>
                  <a:pt x="4078" y="2672"/>
                </a:lnTo>
                <a:lnTo>
                  <a:pt x="4088" y="2674"/>
                </a:lnTo>
                <a:lnTo>
                  <a:pt x="4096" y="2674"/>
                </a:lnTo>
                <a:lnTo>
                  <a:pt x="4106" y="2672"/>
                </a:lnTo>
                <a:lnTo>
                  <a:pt x="4124" y="2664"/>
                </a:lnTo>
                <a:lnTo>
                  <a:pt x="4144" y="2652"/>
                </a:lnTo>
                <a:lnTo>
                  <a:pt x="4152" y="2648"/>
                </a:lnTo>
                <a:lnTo>
                  <a:pt x="4156" y="2648"/>
                </a:lnTo>
                <a:lnTo>
                  <a:pt x="4158" y="2648"/>
                </a:lnTo>
                <a:lnTo>
                  <a:pt x="4158" y="2650"/>
                </a:lnTo>
                <a:lnTo>
                  <a:pt x="4160" y="2654"/>
                </a:lnTo>
                <a:lnTo>
                  <a:pt x="4164" y="2656"/>
                </a:lnTo>
                <a:lnTo>
                  <a:pt x="4174" y="2658"/>
                </a:lnTo>
                <a:lnTo>
                  <a:pt x="4190" y="2656"/>
                </a:lnTo>
                <a:lnTo>
                  <a:pt x="4204" y="2654"/>
                </a:lnTo>
                <a:lnTo>
                  <a:pt x="4194" y="2660"/>
                </a:lnTo>
                <a:lnTo>
                  <a:pt x="4172" y="2668"/>
                </a:lnTo>
                <a:lnTo>
                  <a:pt x="4148" y="2678"/>
                </a:lnTo>
                <a:lnTo>
                  <a:pt x="4136" y="2686"/>
                </a:lnTo>
                <a:lnTo>
                  <a:pt x="4126" y="2692"/>
                </a:lnTo>
                <a:lnTo>
                  <a:pt x="4118" y="2700"/>
                </a:lnTo>
                <a:lnTo>
                  <a:pt x="4110" y="2710"/>
                </a:lnTo>
                <a:lnTo>
                  <a:pt x="4106" y="2720"/>
                </a:lnTo>
                <a:lnTo>
                  <a:pt x="4104" y="2730"/>
                </a:lnTo>
                <a:lnTo>
                  <a:pt x="4106" y="2740"/>
                </a:lnTo>
                <a:lnTo>
                  <a:pt x="4110" y="2752"/>
                </a:lnTo>
                <a:lnTo>
                  <a:pt x="4118" y="2762"/>
                </a:lnTo>
                <a:lnTo>
                  <a:pt x="4124" y="2766"/>
                </a:lnTo>
                <a:lnTo>
                  <a:pt x="4132" y="2766"/>
                </a:lnTo>
                <a:lnTo>
                  <a:pt x="4138" y="2764"/>
                </a:lnTo>
                <a:lnTo>
                  <a:pt x="4146" y="2758"/>
                </a:lnTo>
                <a:lnTo>
                  <a:pt x="4156" y="2748"/>
                </a:lnTo>
                <a:lnTo>
                  <a:pt x="4174" y="2726"/>
                </a:lnTo>
                <a:lnTo>
                  <a:pt x="4182" y="2714"/>
                </a:lnTo>
                <a:lnTo>
                  <a:pt x="4190" y="2708"/>
                </a:lnTo>
                <a:lnTo>
                  <a:pt x="4196" y="2706"/>
                </a:lnTo>
                <a:lnTo>
                  <a:pt x="4202" y="2706"/>
                </a:lnTo>
                <a:lnTo>
                  <a:pt x="4208" y="2706"/>
                </a:lnTo>
                <a:lnTo>
                  <a:pt x="4216" y="2706"/>
                </a:lnTo>
                <a:lnTo>
                  <a:pt x="4226" y="2702"/>
                </a:lnTo>
                <a:lnTo>
                  <a:pt x="4238" y="2696"/>
                </a:lnTo>
                <a:lnTo>
                  <a:pt x="4252" y="2688"/>
                </a:lnTo>
                <a:lnTo>
                  <a:pt x="4266" y="2680"/>
                </a:lnTo>
                <a:lnTo>
                  <a:pt x="4292" y="2672"/>
                </a:lnTo>
                <a:lnTo>
                  <a:pt x="4300" y="2670"/>
                </a:lnTo>
                <a:lnTo>
                  <a:pt x="4306" y="2668"/>
                </a:lnTo>
                <a:lnTo>
                  <a:pt x="4308" y="2664"/>
                </a:lnTo>
                <a:lnTo>
                  <a:pt x="4306" y="2660"/>
                </a:lnTo>
                <a:lnTo>
                  <a:pt x="4286" y="2640"/>
                </a:lnTo>
                <a:lnTo>
                  <a:pt x="4280" y="2636"/>
                </a:lnTo>
                <a:lnTo>
                  <a:pt x="4276" y="2634"/>
                </a:lnTo>
                <a:lnTo>
                  <a:pt x="4270" y="2634"/>
                </a:lnTo>
                <a:lnTo>
                  <a:pt x="4264" y="2638"/>
                </a:lnTo>
                <a:lnTo>
                  <a:pt x="4258" y="2640"/>
                </a:lnTo>
                <a:lnTo>
                  <a:pt x="4248" y="2640"/>
                </a:lnTo>
                <a:lnTo>
                  <a:pt x="4236" y="2638"/>
                </a:lnTo>
                <a:lnTo>
                  <a:pt x="4224" y="2636"/>
                </a:lnTo>
                <a:lnTo>
                  <a:pt x="4212" y="2632"/>
                </a:lnTo>
                <a:lnTo>
                  <a:pt x="4204" y="2628"/>
                </a:lnTo>
                <a:lnTo>
                  <a:pt x="4198" y="2624"/>
                </a:lnTo>
                <a:lnTo>
                  <a:pt x="4196" y="2622"/>
                </a:lnTo>
                <a:lnTo>
                  <a:pt x="4198" y="2620"/>
                </a:lnTo>
                <a:lnTo>
                  <a:pt x="4198" y="2616"/>
                </a:lnTo>
                <a:lnTo>
                  <a:pt x="4196" y="2614"/>
                </a:lnTo>
                <a:lnTo>
                  <a:pt x="4186" y="2612"/>
                </a:lnTo>
                <a:lnTo>
                  <a:pt x="4180" y="2608"/>
                </a:lnTo>
                <a:lnTo>
                  <a:pt x="4172" y="2602"/>
                </a:lnTo>
                <a:lnTo>
                  <a:pt x="4166" y="2594"/>
                </a:lnTo>
                <a:lnTo>
                  <a:pt x="4160" y="2580"/>
                </a:lnTo>
                <a:lnTo>
                  <a:pt x="4156" y="2564"/>
                </a:lnTo>
                <a:lnTo>
                  <a:pt x="4156" y="2550"/>
                </a:lnTo>
                <a:lnTo>
                  <a:pt x="4158" y="2538"/>
                </a:lnTo>
                <a:lnTo>
                  <a:pt x="4162" y="2528"/>
                </a:lnTo>
                <a:lnTo>
                  <a:pt x="4162" y="2520"/>
                </a:lnTo>
                <a:lnTo>
                  <a:pt x="4162" y="2516"/>
                </a:lnTo>
                <a:lnTo>
                  <a:pt x="4158" y="2514"/>
                </a:lnTo>
                <a:lnTo>
                  <a:pt x="4148" y="2514"/>
                </a:lnTo>
                <a:lnTo>
                  <a:pt x="4134" y="2518"/>
                </a:lnTo>
                <a:lnTo>
                  <a:pt x="4126" y="2518"/>
                </a:lnTo>
                <a:lnTo>
                  <a:pt x="4124" y="2518"/>
                </a:lnTo>
                <a:lnTo>
                  <a:pt x="4126" y="2514"/>
                </a:lnTo>
                <a:lnTo>
                  <a:pt x="4142" y="2504"/>
                </a:lnTo>
                <a:lnTo>
                  <a:pt x="4164" y="2488"/>
                </a:lnTo>
                <a:lnTo>
                  <a:pt x="4180" y="2478"/>
                </a:lnTo>
                <a:lnTo>
                  <a:pt x="4184" y="2472"/>
                </a:lnTo>
                <a:lnTo>
                  <a:pt x="4184" y="2466"/>
                </a:lnTo>
                <a:lnTo>
                  <a:pt x="4184" y="2460"/>
                </a:lnTo>
                <a:lnTo>
                  <a:pt x="4180" y="2454"/>
                </a:lnTo>
                <a:lnTo>
                  <a:pt x="4174" y="2448"/>
                </a:lnTo>
                <a:lnTo>
                  <a:pt x="4166" y="2440"/>
                </a:lnTo>
                <a:lnTo>
                  <a:pt x="4160" y="2438"/>
                </a:lnTo>
                <a:lnTo>
                  <a:pt x="4152" y="2436"/>
                </a:lnTo>
                <a:lnTo>
                  <a:pt x="4142" y="2434"/>
                </a:lnTo>
                <a:lnTo>
                  <a:pt x="4130" y="2436"/>
                </a:lnTo>
                <a:lnTo>
                  <a:pt x="4104" y="2440"/>
                </a:lnTo>
                <a:lnTo>
                  <a:pt x="4074" y="2448"/>
                </a:lnTo>
                <a:lnTo>
                  <a:pt x="4046" y="2458"/>
                </a:lnTo>
                <a:lnTo>
                  <a:pt x="4018" y="2470"/>
                </a:lnTo>
                <a:lnTo>
                  <a:pt x="3996" y="2486"/>
                </a:lnTo>
                <a:lnTo>
                  <a:pt x="3988" y="2492"/>
                </a:lnTo>
                <a:lnTo>
                  <a:pt x="3982" y="2500"/>
                </a:lnTo>
                <a:lnTo>
                  <a:pt x="3964" y="2522"/>
                </a:lnTo>
                <a:lnTo>
                  <a:pt x="3948" y="2542"/>
                </a:lnTo>
                <a:lnTo>
                  <a:pt x="3934" y="2556"/>
                </a:lnTo>
                <a:lnTo>
                  <a:pt x="3922" y="2566"/>
                </a:lnTo>
                <a:lnTo>
                  <a:pt x="3914" y="2572"/>
                </a:lnTo>
                <a:lnTo>
                  <a:pt x="3908" y="2576"/>
                </a:lnTo>
                <a:lnTo>
                  <a:pt x="3908" y="2574"/>
                </a:lnTo>
                <a:lnTo>
                  <a:pt x="3914" y="2568"/>
                </a:lnTo>
                <a:lnTo>
                  <a:pt x="3926" y="2554"/>
                </a:lnTo>
                <a:lnTo>
                  <a:pt x="3936" y="2538"/>
                </a:lnTo>
                <a:lnTo>
                  <a:pt x="3964" y="2500"/>
                </a:lnTo>
                <a:lnTo>
                  <a:pt x="3978" y="2480"/>
                </a:lnTo>
                <a:lnTo>
                  <a:pt x="3994" y="2462"/>
                </a:lnTo>
                <a:lnTo>
                  <a:pt x="4012" y="2448"/>
                </a:lnTo>
                <a:lnTo>
                  <a:pt x="4020" y="2444"/>
                </a:lnTo>
                <a:lnTo>
                  <a:pt x="4030" y="2440"/>
                </a:lnTo>
                <a:lnTo>
                  <a:pt x="4042" y="2434"/>
                </a:lnTo>
                <a:lnTo>
                  <a:pt x="4050" y="2430"/>
                </a:lnTo>
                <a:lnTo>
                  <a:pt x="4056" y="2426"/>
                </a:lnTo>
                <a:lnTo>
                  <a:pt x="4060" y="2422"/>
                </a:lnTo>
                <a:lnTo>
                  <a:pt x="4066" y="2412"/>
                </a:lnTo>
                <a:lnTo>
                  <a:pt x="4068" y="2404"/>
                </a:lnTo>
                <a:lnTo>
                  <a:pt x="4072" y="2394"/>
                </a:lnTo>
                <a:lnTo>
                  <a:pt x="4076" y="2390"/>
                </a:lnTo>
                <a:lnTo>
                  <a:pt x="4082" y="2386"/>
                </a:lnTo>
                <a:lnTo>
                  <a:pt x="4092" y="2382"/>
                </a:lnTo>
                <a:lnTo>
                  <a:pt x="4102" y="2378"/>
                </a:lnTo>
                <a:lnTo>
                  <a:pt x="4136" y="2372"/>
                </a:lnTo>
                <a:lnTo>
                  <a:pt x="4160" y="2370"/>
                </a:lnTo>
                <a:lnTo>
                  <a:pt x="4182" y="2368"/>
                </a:lnTo>
                <a:lnTo>
                  <a:pt x="4202" y="2368"/>
                </a:lnTo>
                <a:lnTo>
                  <a:pt x="4220" y="2370"/>
                </a:lnTo>
                <a:lnTo>
                  <a:pt x="4252" y="2376"/>
                </a:lnTo>
                <a:lnTo>
                  <a:pt x="4280" y="2382"/>
                </a:lnTo>
                <a:lnTo>
                  <a:pt x="4304" y="2384"/>
                </a:lnTo>
                <a:lnTo>
                  <a:pt x="4316" y="2384"/>
                </a:lnTo>
                <a:lnTo>
                  <a:pt x="4330" y="2382"/>
                </a:lnTo>
                <a:lnTo>
                  <a:pt x="4342" y="2376"/>
                </a:lnTo>
                <a:lnTo>
                  <a:pt x="4356" y="2370"/>
                </a:lnTo>
                <a:lnTo>
                  <a:pt x="4370" y="2358"/>
                </a:lnTo>
                <a:lnTo>
                  <a:pt x="4386" y="2346"/>
                </a:lnTo>
                <a:lnTo>
                  <a:pt x="4414" y="2320"/>
                </a:lnTo>
                <a:lnTo>
                  <a:pt x="4434" y="2308"/>
                </a:lnTo>
                <a:lnTo>
                  <a:pt x="4448" y="2302"/>
                </a:lnTo>
                <a:lnTo>
                  <a:pt x="4458" y="2302"/>
                </a:lnTo>
                <a:lnTo>
                  <a:pt x="4470" y="2306"/>
                </a:lnTo>
                <a:lnTo>
                  <a:pt x="4476" y="2306"/>
                </a:lnTo>
                <a:lnTo>
                  <a:pt x="4484" y="2298"/>
                </a:lnTo>
                <a:lnTo>
                  <a:pt x="4492" y="2288"/>
                </a:lnTo>
                <a:lnTo>
                  <a:pt x="4502" y="2280"/>
                </a:lnTo>
                <a:lnTo>
                  <a:pt x="4518" y="2268"/>
                </a:lnTo>
                <a:lnTo>
                  <a:pt x="4524" y="2262"/>
                </a:lnTo>
                <a:lnTo>
                  <a:pt x="4528" y="2256"/>
                </a:lnTo>
                <a:lnTo>
                  <a:pt x="4528" y="2246"/>
                </a:lnTo>
                <a:lnTo>
                  <a:pt x="4522" y="2234"/>
                </a:lnTo>
                <a:lnTo>
                  <a:pt x="4518" y="2224"/>
                </a:lnTo>
                <a:lnTo>
                  <a:pt x="4518" y="2216"/>
                </a:lnTo>
                <a:lnTo>
                  <a:pt x="4520" y="2212"/>
                </a:lnTo>
                <a:lnTo>
                  <a:pt x="4522" y="2210"/>
                </a:lnTo>
                <a:lnTo>
                  <a:pt x="4524" y="2208"/>
                </a:lnTo>
                <a:lnTo>
                  <a:pt x="4526" y="2204"/>
                </a:lnTo>
                <a:lnTo>
                  <a:pt x="4526" y="2198"/>
                </a:lnTo>
                <a:lnTo>
                  <a:pt x="4522" y="2188"/>
                </a:lnTo>
                <a:lnTo>
                  <a:pt x="4516" y="2178"/>
                </a:lnTo>
                <a:lnTo>
                  <a:pt x="4510" y="2172"/>
                </a:lnTo>
                <a:lnTo>
                  <a:pt x="4502" y="2170"/>
                </a:lnTo>
                <a:lnTo>
                  <a:pt x="4496" y="2170"/>
                </a:lnTo>
                <a:lnTo>
                  <a:pt x="4488" y="2170"/>
                </a:lnTo>
                <a:lnTo>
                  <a:pt x="4480" y="2168"/>
                </a:lnTo>
                <a:lnTo>
                  <a:pt x="4472" y="2162"/>
                </a:lnTo>
                <a:lnTo>
                  <a:pt x="4464" y="2154"/>
                </a:lnTo>
                <a:lnTo>
                  <a:pt x="4454" y="2144"/>
                </a:lnTo>
                <a:lnTo>
                  <a:pt x="4446" y="2138"/>
                </a:lnTo>
                <a:lnTo>
                  <a:pt x="4436" y="2136"/>
                </a:lnTo>
                <a:lnTo>
                  <a:pt x="4428" y="2140"/>
                </a:lnTo>
                <a:lnTo>
                  <a:pt x="4418" y="2144"/>
                </a:lnTo>
                <a:lnTo>
                  <a:pt x="4406" y="2152"/>
                </a:lnTo>
                <a:lnTo>
                  <a:pt x="4378" y="2172"/>
                </a:lnTo>
                <a:lnTo>
                  <a:pt x="4364" y="2182"/>
                </a:lnTo>
                <a:lnTo>
                  <a:pt x="4352" y="2186"/>
                </a:lnTo>
                <a:lnTo>
                  <a:pt x="4346" y="2184"/>
                </a:lnTo>
                <a:lnTo>
                  <a:pt x="4342" y="2182"/>
                </a:lnTo>
                <a:lnTo>
                  <a:pt x="4342" y="2176"/>
                </a:lnTo>
                <a:lnTo>
                  <a:pt x="4346" y="2170"/>
                </a:lnTo>
                <a:lnTo>
                  <a:pt x="4354" y="2164"/>
                </a:lnTo>
                <a:lnTo>
                  <a:pt x="4366" y="2160"/>
                </a:lnTo>
                <a:lnTo>
                  <a:pt x="4378" y="2156"/>
                </a:lnTo>
                <a:lnTo>
                  <a:pt x="4386" y="2152"/>
                </a:lnTo>
                <a:lnTo>
                  <a:pt x="4400" y="2144"/>
                </a:lnTo>
                <a:lnTo>
                  <a:pt x="4416" y="2136"/>
                </a:lnTo>
                <a:lnTo>
                  <a:pt x="4424" y="2132"/>
                </a:lnTo>
                <a:lnTo>
                  <a:pt x="4438" y="2128"/>
                </a:lnTo>
                <a:lnTo>
                  <a:pt x="4450" y="2126"/>
                </a:lnTo>
                <a:lnTo>
                  <a:pt x="4456" y="2122"/>
                </a:lnTo>
                <a:lnTo>
                  <a:pt x="4458" y="2118"/>
                </a:lnTo>
                <a:lnTo>
                  <a:pt x="4456" y="2114"/>
                </a:lnTo>
                <a:lnTo>
                  <a:pt x="4452" y="2108"/>
                </a:lnTo>
                <a:lnTo>
                  <a:pt x="4442" y="2104"/>
                </a:lnTo>
                <a:lnTo>
                  <a:pt x="4432" y="2102"/>
                </a:lnTo>
                <a:lnTo>
                  <a:pt x="4418" y="2098"/>
                </a:lnTo>
                <a:lnTo>
                  <a:pt x="4408" y="2096"/>
                </a:lnTo>
                <a:lnTo>
                  <a:pt x="4400" y="2094"/>
                </a:lnTo>
                <a:lnTo>
                  <a:pt x="4398" y="2090"/>
                </a:lnTo>
                <a:lnTo>
                  <a:pt x="4396" y="2086"/>
                </a:lnTo>
                <a:lnTo>
                  <a:pt x="4392" y="2082"/>
                </a:lnTo>
                <a:lnTo>
                  <a:pt x="4388" y="2078"/>
                </a:lnTo>
                <a:lnTo>
                  <a:pt x="4380" y="2074"/>
                </a:lnTo>
                <a:lnTo>
                  <a:pt x="4364" y="2072"/>
                </a:lnTo>
                <a:lnTo>
                  <a:pt x="4350" y="2068"/>
                </a:lnTo>
                <a:lnTo>
                  <a:pt x="4342" y="2066"/>
                </a:lnTo>
                <a:lnTo>
                  <a:pt x="4340" y="2062"/>
                </a:lnTo>
                <a:lnTo>
                  <a:pt x="4340" y="2056"/>
                </a:lnTo>
                <a:lnTo>
                  <a:pt x="4340" y="2052"/>
                </a:lnTo>
                <a:lnTo>
                  <a:pt x="4338" y="2046"/>
                </a:lnTo>
                <a:lnTo>
                  <a:pt x="4334" y="2040"/>
                </a:lnTo>
                <a:lnTo>
                  <a:pt x="4326" y="2036"/>
                </a:lnTo>
                <a:lnTo>
                  <a:pt x="4314" y="2030"/>
                </a:lnTo>
                <a:lnTo>
                  <a:pt x="4304" y="2024"/>
                </a:lnTo>
                <a:lnTo>
                  <a:pt x="4296" y="2018"/>
                </a:lnTo>
                <a:lnTo>
                  <a:pt x="4290" y="2010"/>
                </a:lnTo>
                <a:lnTo>
                  <a:pt x="4288" y="2002"/>
                </a:lnTo>
                <a:lnTo>
                  <a:pt x="4286" y="1992"/>
                </a:lnTo>
                <a:lnTo>
                  <a:pt x="4290" y="1982"/>
                </a:lnTo>
                <a:lnTo>
                  <a:pt x="4294" y="1970"/>
                </a:lnTo>
                <a:lnTo>
                  <a:pt x="4298" y="1964"/>
                </a:lnTo>
                <a:lnTo>
                  <a:pt x="4298" y="1958"/>
                </a:lnTo>
                <a:lnTo>
                  <a:pt x="4298" y="1954"/>
                </a:lnTo>
                <a:lnTo>
                  <a:pt x="4296" y="1952"/>
                </a:lnTo>
                <a:lnTo>
                  <a:pt x="4290" y="1946"/>
                </a:lnTo>
                <a:lnTo>
                  <a:pt x="4282" y="1944"/>
                </a:lnTo>
                <a:lnTo>
                  <a:pt x="4274" y="1942"/>
                </a:lnTo>
                <a:lnTo>
                  <a:pt x="4268" y="1938"/>
                </a:lnTo>
                <a:lnTo>
                  <a:pt x="4266" y="1936"/>
                </a:lnTo>
                <a:lnTo>
                  <a:pt x="4266" y="1932"/>
                </a:lnTo>
                <a:lnTo>
                  <a:pt x="4268" y="1930"/>
                </a:lnTo>
                <a:lnTo>
                  <a:pt x="4270" y="1924"/>
                </a:lnTo>
                <a:lnTo>
                  <a:pt x="4274" y="1916"/>
                </a:lnTo>
                <a:lnTo>
                  <a:pt x="4274" y="1910"/>
                </a:lnTo>
                <a:lnTo>
                  <a:pt x="4270" y="1904"/>
                </a:lnTo>
                <a:lnTo>
                  <a:pt x="4266" y="1900"/>
                </a:lnTo>
                <a:lnTo>
                  <a:pt x="4258" y="1894"/>
                </a:lnTo>
                <a:lnTo>
                  <a:pt x="4252" y="1888"/>
                </a:lnTo>
                <a:lnTo>
                  <a:pt x="4248" y="1878"/>
                </a:lnTo>
                <a:lnTo>
                  <a:pt x="4244" y="1868"/>
                </a:lnTo>
                <a:lnTo>
                  <a:pt x="4240" y="1850"/>
                </a:lnTo>
                <a:lnTo>
                  <a:pt x="4238" y="1846"/>
                </a:lnTo>
                <a:lnTo>
                  <a:pt x="4236" y="1846"/>
                </a:lnTo>
                <a:lnTo>
                  <a:pt x="4230" y="1842"/>
                </a:lnTo>
                <a:lnTo>
                  <a:pt x="4228" y="1838"/>
                </a:lnTo>
                <a:lnTo>
                  <a:pt x="4226" y="1830"/>
                </a:lnTo>
                <a:lnTo>
                  <a:pt x="4222" y="1822"/>
                </a:lnTo>
                <a:lnTo>
                  <a:pt x="4220" y="1818"/>
                </a:lnTo>
                <a:lnTo>
                  <a:pt x="4212" y="1810"/>
                </a:lnTo>
                <a:lnTo>
                  <a:pt x="4206" y="1806"/>
                </a:lnTo>
                <a:lnTo>
                  <a:pt x="4200" y="1800"/>
                </a:lnTo>
                <a:lnTo>
                  <a:pt x="4194" y="1792"/>
                </a:lnTo>
                <a:lnTo>
                  <a:pt x="4188" y="1778"/>
                </a:lnTo>
                <a:lnTo>
                  <a:pt x="4180" y="1764"/>
                </a:lnTo>
                <a:lnTo>
                  <a:pt x="4174" y="1756"/>
                </a:lnTo>
                <a:lnTo>
                  <a:pt x="4168" y="1752"/>
                </a:lnTo>
                <a:lnTo>
                  <a:pt x="4164" y="1752"/>
                </a:lnTo>
                <a:lnTo>
                  <a:pt x="4158" y="1754"/>
                </a:lnTo>
                <a:lnTo>
                  <a:pt x="4154" y="1760"/>
                </a:lnTo>
                <a:lnTo>
                  <a:pt x="4140" y="1776"/>
                </a:lnTo>
                <a:lnTo>
                  <a:pt x="4132" y="1786"/>
                </a:lnTo>
                <a:lnTo>
                  <a:pt x="4128" y="1800"/>
                </a:lnTo>
                <a:lnTo>
                  <a:pt x="4124" y="1824"/>
                </a:lnTo>
                <a:lnTo>
                  <a:pt x="4122" y="1834"/>
                </a:lnTo>
                <a:lnTo>
                  <a:pt x="4116" y="1842"/>
                </a:lnTo>
                <a:lnTo>
                  <a:pt x="4114" y="1844"/>
                </a:lnTo>
                <a:lnTo>
                  <a:pt x="4110" y="1846"/>
                </a:lnTo>
                <a:lnTo>
                  <a:pt x="4106" y="1846"/>
                </a:lnTo>
                <a:lnTo>
                  <a:pt x="4100" y="1846"/>
                </a:lnTo>
                <a:lnTo>
                  <a:pt x="4090" y="1844"/>
                </a:lnTo>
                <a:lnTo>
                  <a:pt x="4086" y="1844"/>
                </a:lnTo>
                <a:lnTo>
                  <a:pt x="4084" y="1846"/>
                </a:lnTo>
                <a:lnTo>
                  <a:pt x="4084" y="1852"/>
                </a:lnTo>
                <a:lnTo>
                  <a:pt x="4084" y="1856"/>
                </a:lnTo>
                <a:lnTo>
                  <a:pt x="4080" y="1862"/>
                </a:lnTo>
                <a:lnTo>
                  <a:pt x="4074" y="1868"/>
                </a:lnTo>
                <a:lnTo>
                  <a:pt x="4062" y="1874"/>
                </a:lnTo>
                <a:lnTo>
                  <a:pt x="4048" y="1876"/>
                </a:lnTo>
                <a:lnTo>
                  <a:pt x="4038" y="1874"/>
                </a:lnTo>
                <a:lnTo>
                  <a:pt x="4030" y="1868"/>
                </a:lnTo>
                <a:lnTo>
                  <a:pt x="4024" y="1862"/>
                </a:lnTo>
                <a:lnTo>
                  <a:pt x="4018" y="1854"/>
                </a:lnTo>
                <a:lnTo>
                  <a:pt x="4012" y="1846"/>
                </a:lnTo>
                <a:lnTo>
                  <a:pt x="4002" y="1842"/>
                </a:lnTo>
                <a:lnTo>
                  <a:pt x="3988" y="1840"/>
                </a:lnTo>
                <a:lnTo>
                  <a:pt x="3978" y="1840"/>
                </a:lnTo>
                <a:lnTo>
                  <a:pt x="3972" y="1838"/>
                </a:lnTo>
                <a:lnTo>
                  <a:pt x="3970" y="1836"/>
                </a:lnTo>
                <a:lnTo>
                  <a:pt x="3972" y="1832"/>
                </a:lnTo>
                <a:lnTo>
                  <a:pt x="3974" y="1828"/>
                </a:lnTo>
                <a:lnTo>
                  <a:pt x="3976" y="1824"/>
                </a:lnTo>
                <a:lnTo>
                  <a:pt x="3974" y="1818"/>
                </a:lnTo>
                <a:lnTo>
                  <a:pt x="3970" y="1814"/>
                </a:lnTo>
                <a:lnTo>
                  <a:pt x="3964" y="1810"/>
                </a:lnTo>
                <a:lnTo>
                  <a:pt x="3960" y="1806"/>
                </a:lnTo>
                <a:lnTo>
                  <a:pt x="3962" y="1802"/>
                </a:lnTo>
                <a:lnTo>
                  <a:pt x="3964" y="1798"/>
                </a:lnTo>
                <a:lnTo>
                  <a:pt x="3966" y="1794"/>
                </a:lnTo>
                <a:lnTo>
                  <a:pt x="3968" y="1790"/>
                </a:lnTo>
                <a:lnTo>
                  <a:pt x="3968" y="1782"/>
                </a:lnTo>
                <a:lnTo>
                  <a:pt x="3964" y="1774"/>
                </a:lnTo>
                <a:lnTo>
                  <a:pt x="3960" y="1764"/>
                </a:lnTo>
                <a:lnTo>
                  <a:pt x="3960" y="1752"/>
                </a:lnTo>
                <a:lnTo>
                  <a:pt x="3962" y="1742"/>
                </a:lnTo>
                <a:lnTo>
                  <a:pt x="3966" y="1732"/>
                </a:lnTo>
                <a:lnTo>
                  <a:pt x="3974" y="1716"/>
                </a:lnTo>
                <a:lnTo>
                  <a:pt x="3976" y="1708"/>
                </a:lnTo>
                <a:lnTo>
                  <a:pt x="3974" y="1702"/>
                </a:lnTo>
                <a:lnTo>
                  <a:pt x="3968" y="1698"/>
                </a:lnTo>
                <a:lnTo>
                  <a:pt x="3964" y="1698"/>
                </a:lnTo>
                <a:lnTo>
                  <a:pt x="3962" y="1700"/>
                </a:lnTo>
                <a:lnTo>
                  <a:pt x="3958" y="1702"/>
                </a:lnTo>
                <a:lnTo>
                  <a:pt x="3954" y="1710"/>
                </a:lnTo>
                <a:lnTo>
                  <a:pt x="3952" y="1712"/>
                </a:lnTo>
                <a:lnTo>
                  <a:pt x="3950" y="1708"/>
                </a:lnTo>
                <a:lnTo>
                  <a:pt x="3946" y="1704"/>
                </a:lnTo>
                <a:lnTo>
                  <a:pt x="3936" y="1702"/>
                </a:lnTo>
                <a:lnTo>
                  <a:pt x="3914" y="1696"/>
                </a:lnTo>
                <a:lnTo>
                  <a:pt x="3904" y="1692"/>
                </a:lnTo>
                <a:lnTo>
                  <a:pt x="3894" y="1688"/>
                </a:lnTo>
                <a:lnTo>
                  <a:pt x="3888" y="1682"/>
                </a:lnTo>
                <a:lnTo>
                  <a:pt x="3886" y="1680"/>
                </a:lnTo>
                <a:lnTo>
                  <a:pt x="3886" y="1676"/>
                </a:lnTo>
                <a:lnTo>
                  <a:pt x="3886" y="1668"/>
                </a:lnTo>
                <a:lnTo>
                  <a:pt x="3884" y="1662"/>
                </a:lnTo>
                <a:lnTo>
                  <a:pt x="3878" y="1656"/>
                </a:lnTo>
                <a:lnTo>
                  <a:pt x="3870" y="1650"/>
                </a:lnTo>
                <a:lnTo>
                  <a:pt x="3826" y="1620"/>
                </a:lnTo>
                <a:lnTo>
                  <a:pt x="3808" y="1608"/>
                </a:lnTo>
                <a:lnTo>
                  <a:pt x="3800" y="1606"/>
                </a:lnTo>
                <a:lnTo>
                  <a:pt x="3796" y="1606"/>
                </a:lnTo>
                <a:lnTo>
                  <a:pt x="3792" y="1608"/>
                </a:lnTo>
                <a:lnTo>
                  <a:pt x="3788" y="1610"/>
                </a:lnTo>
                <a:lnTo>
                  <a:pt x="3780" y="1616"/>
                </a:lnTo>
                <a:lnTo>
                  <a:pt x="3776" y="1620"/>
                </a:lnTo>
                <a:lnTo>
                  <a:pt x="3768" y="1622"/>
                </a:lnTo>
                <a:lnTo>
                  <a:pt x="3760" y="1624"/>
                </a:lnTo>
                <a:lnTo>
                  <a:pt x="3750" y="1624"/>
                </a:lnTo>
                <a:lnTo>
                  <a:pt x="3736" y="1624"/>
                </a:lnTo>
                <a:lnTo>
                  <a:pt x="3720" y="1620"/>
                </a:lnTo>
                <a:lnTo>
                  <a:pt x="3700" y="1614"/>
                </a:lnTo>
                <a:lnTo>
                  <a:pt x="3676" y="1604"/>
                </a:lnTo>
                <a:lnTo>
                  <a:pt x="3666" y="1600"/>
                </a:lnTo>
                <a:lnTo>
                  <a:pt x="3656" y="1600"/>
                </a:lnTo>
                <a:lnTo>
                  <a:pt x="3648" y="1600"/>
                </a:lnTo>
                <a:lnTo>
                  <a:pt x="3642" y="1600"/>
                </a:lnTo>
                <a:lnTo>
                  <a:pt x="3636" y="1604"/>
                </a:lnTo>
                <a:lnTo>
                  <a:pt x="3632" y="1606"/>
                </a:lnTo>
                <a:lnTo>
                  <a:pt x="3626" y="1616"/>
                </a:lnTo>
                <a:lnTo>
                  <a:pt x="3622" y="1628"/>
                </a:lnTo>
                <a:lnTo>
                  <a:pt x="3624" y="1640"/>
                </a:lnTo>
                <a:lnTo>
                  <a:pt x="3626" y="1652"/>
                </a:lnTo>
                <a:lnTo>
                  <a:pt x="3630" y="1658"/>
                </a:lnTo>
                <a:lnTo>
                  <a:pt x="3634" y="1664"/>
                </a:lnTo>
                <a:lnTo>
                  <a:pt x="3636" y="1672"/>
                </a:lnTo>
                <a:lnTo>
                  <a:pt x="3638" y="1678"/>
                </a:lnTo>
                <a:lnTo>
                  <a:pt x="3638" y="1686"/>
                </a:lnTo>
                <a:lnTo>
                  <a:pt x="3634" y="1700"/>
                </a:lnTo>
                <a:lnTo>
                  <a:pt x="3626" y="1712"/>
                </a:lnTo>
                <a:lnTo>
                  <a:pt x="3624" y="1716"/>
                </a:lnTo>
                <a:lnTo>
                  <a:pt x="3622" y="1718"/>
                </a:lnTo>
                <a:lnTo>
                  <a:pt x="3624" y="1722"/>
                </a:lnTo>
                <a:lnTo>
                  <a:pt x="3626" y="1724"/>
                </a:lnTo>
                <a:lnTo>
                  <a:pt x="3634" y="1734"/>
                </a:lnTo>
                <a:lnTo>
                  <a:pt x="3640" y="1742"/>
                </a:lnTo>
                <a:lnTo>
                  <a:pt x="3644" y="1752"/>
                </a:lnTo>
                <a:lnTo>
                  <a:pt x="3648" y="1764"/>
                </a:lnTo>
                <a:lnTo>
                  <a:pt x="3650" y="1772"/>
                </a:lnTo>
                <a:lnTo>
                  <a:pt x="3650" y="1778"/>
                </a:lnTo>
                <a:lnTo>
                  <a:pt x="3648" y="1784"/>
                </a:lnTo>
                <a:lnTo>
                  <a:pt x="3642" y="1794"/>
                </a:lnTo>
                <a:lnTo>
                  <a:pt x="3636" y="1808"/>
                </a:lnTo>
                <a:lnTo>
                  <a:pt x="3634" y="1816"/>
                </a:lnTo>
                <a:lnTo>
                  <a:pt x="3630" y="1822"/>
                </a:lnTo>
                <a:lnTo>
                  <a:pt x="3620" y="1828"/>
                </a:lnTo>
                <a:lnTo>
                  <a:pt x="3616" y="1830"/>
                </a:lnTo>
                <a:lnTo>
                  <a:pt x="3612" y="1834"/>
                </a:lnTo>
                <a:lnTo>
                  <a:pt x="3610" y="1840"/>
                </a:lnTo>
                <a:lnTo>
                  <a:pt x="3608" y="1850"/>
                </a:lnTo>
                <a:lnTo>
                  <a:pt x="3608" y="1854"/>
                </a:lnTo>
                <a:lnTo>
                  <a:pt x="3608" y="1858"/>
                </a:lnTo>
                <a:lnTo>
                  <a:pt x="3614" y="1866"/>
                </a:lnTo>
                <a:lnTo>
                  <a:pt x="3624" y="1872"/>
                </a:lnTo>
                <a:lnTo>
                  <a:pt x="3634" y="1880"/>
                </a:lnTo>
                <a:lnTo>
                  <a:pt x="3648" y="1890"/>
                </a:lnTo>
                <a:lnTo>
                  <a:pt x="3660" y="1902"/>
                </a:lnTo>
                <a:lnTo>
                  <a:pt x="3668" y="1912"/>
                </a:lnTo>
                <a:lnTo>
                  <a:pt x="3674" y="1922"/>
                </a:lnTo>
                <a:lnTo>
                  <a:pt x="3678" y="1934"/>
                </a:lnTo>
                <a:lnTo>
                  <a:pt x="3684" y="1950"/>
                </a:lnTo>
                <a:lnTo>
                  <a:pt x="3686" y="1964"/>
                </a:lnTo>
                <a:lnTo>
                  <a:pt x="3688" y="1978"/>
                </a:lnTo>
                <a:lnTo>
                  <a:pt x="3688" y="1992"/>
                </a:lnTo>
                <a:lnTo>
                  <a:pt x="3684" y="2004"/>
                </a:lnTo>
                <a:lnTo>
                  <a:pt x="3680" y="2016"/>
                </a:lnTo>
                <a:lnTo>
                  <a:pt x="3676" y="2028"/>
                </a:lnTo>
                <a:lnTo>
                  <a:pt x="3668" y="2038"/>
                </a:lnTo>
                <a:lnTo>
                  <a:pt x="3660" y="2048"/>
                </a:lnTo>
                <a:lnTo>
                  <a:pt x="3644" y="2064"/>
                </a:lnTo>
                <a:lnTo>
                  <a:pt x="3624" y="2078"/>
                </a:lnTo>
                <a:lnTo>
                  <a:pt x="3604" y="2090"/>
                </a:lnTo>
                <a:lnTo>
                  <a:pt x="3584" y="2098"/>
                </a:lnTo>
                <a:lnTo>
                  <a:pt x="3570" y="2104"/>
                </a:lnTo>
                <a:lnTo>
                  <a:pt x="3564" y="2110"/>
                </a:lnTo>
                <a:lnTo>
                  <a:pt x="3562" y="2114"/>
                </a:lnTo>
                <a:lnTo>
                  <a:pt x="3562" y="2116"/>
                </a:lnTo>
                <a:lnTo>
                  <a:pt x="3566" y="2122"/>
                </a:lnTo>
                <a:lnTo>
                  <a:pt x="3572" y="2130"/>
                </a:lnTo>
                <a:lnTo>
                  <a:pt x="3578" y="2140"/>
                </a:lnTo>
                <a:lnTo>
                  <a:pt x="3584" y="2152"/>
                </a:lnTo>
                <a:lnTo>
                  <a:pt x="3584" y="2160"/>
                </a:lnTo>
                <a:lnTo>
                  <a:pt x="3584" y="2168"/>
                </a:lnTo>
                <a:lnTo>
                  <a:pt x="3586" y="2184"/>
                </a:lnTo>
                <a:lnTo>
                  <a:pt x="3590" y="2198"/>
                </a:lnTo>
                <a:lnTo>
                  <a:pt x="3600" y="2228"/>
                </a:lnTo>
                <a:lnTo>
                  <a:pt x="3604" y="2242"/>
                </a:lnTo>
                <a:lnTo>
                  <a:pt x="3604" y="2254"/>
                </a:lnTo>
                <a:lnTo>
                  <a:pt x="3604" y="2264"/>
                </a:lnTo>
                <a:lnTo>
                  <a:pt x="3602" y="2266"/>
                </a:lnTo>
                <a:lnTo>
                  <a:pt x="3598" y="2270"/>
                </a:lnTo>
                <a:lnTo>
                  <a:pt x="3594" y="2272"/>
                </a:lnTo>
                <a:lnTo>
                  <a:pt x="3592" y="2276"/>
                </a:lnTo>
                <a:lnTo>
                  <a:pt x="3590" y="2282"/>
                </a:lnTo>
                <a:lnTo>
                  <a:pt x="3592" y="2290"/>
                </a:lnTo>
                <a:lnTo>
                  <a:pt x="3594" y="2298"/>
                </a:lnTo>
                <a:lnTo>
                  <a:pt x="3596" y="2302"/>
                </a:lnTo>
                <a:lnTo>
                  <a:pt x="3596" y="2304"/>
                </a:lnTo>
                <a:lnTo>
                  <a:pt x="3590" y="2304"/>
                </a:lnTo>
                <a:lnTo>
                  <a:pt x="3582" y="2298"/>
                </a:lnTo>
                <a:lnTo>
                  <a:pt x="3570" y="2294"/>
                </a:lnTo>
                <a:lnTo>
                  <a:pt x="3568" y="2294"/>
                </a:lnTo>
                <a:lnTo>
                  <a:pt x="3566" y="2296"/>
                </a:lnTo>
                <a:lnTo>
                  <a:pt x="3564" y="2302"/>
                </a:lnTo>
                <a:lnTo>
                  <a:pt x="3562" y="2308"/>
                </a:lnTo>
                <a:lnTo>
                  <a:pt x="3562" y="2316"/>
                </a:lnTo>
                <a:lnTo>
                  <a:pt x="3560" y="2322"/>
                </a:lnTo>
                <a:lnTo>
                  <a:pt x="3558" y="2322"/>
                </a:lnTo>
                <a:lnTo>
                  <a:pt x="3554" y="2324"/>
                </a:lnTo>
                <a:lnTo>
                  <a:pt x="3546" y="2318"/>
                </a:lnTo>
                <a:lnTo>
                  <a:pt x="3536" y="2312"/>
                </a:lnTo>
                <a:lnTo>
                  <a:pt x="3530" y="2306"/>
                </a:lnTo>
                <a:lnTo>
                  <a:pt x="3522" y="2292"/>
                </a:lnTo>
                <a:lnTo>
                  <a:pt x="3516" y="2282"/>
                </a:lnTo>
                <a:lnTo>
                  <a:pt x="3508" y="2270"/>
                </a:lnTo>
                <a:lnTo>
                  <a:pt x="3494" y="2256"/>
                </a:lnTo>
                <a:lnTo>
                  <a:pt x="3474" y="2238"/>
                </a:lnTo>
                <a:lnTo>
                  <a:pt x="3464" y="2226"/>
                </a:lnTo>
                <a:lnTo>
                  <a:pt x="3458" y="2216"/>
                </a:lnTo>
                <a:lnTo>
                  <a:pt x="3456" y="2204"/>
                </a:lnTo>
                <a:lnTo>
                  <a:pt x="3456" y="2194"/>
                </a:lnTo>
                <a:lnTo>
                  <a:pt x="3458" y="2172"/>
                </a:lnTo>
                <a:lnTo>
                  <a:pt x="3456" y="2160"/>
                </a:lnTo>
                <a:lnTo>
                  <a:pt x="3454" y="2148"/>
                </a:lnTo>
                <a:lnTo>
                  <a:pt x="3450" y="2134"/>
                </a:lnTo>
                <a:lnTo>
                  <a:pt x="3452" y="2122"/>
                </a:lnTo>
                <a:lnTo>
                  <a:pt x="3454" y="2110"/>
                </a:lnTo>
                <a:lnTo>
                  <a:pt x="3456" y="2102"/>
                </a:lnTo>
                <a:lnTo>
                  <a:pt x="3458" y="2094"/>
                </a:lnTo>
                <a:lnTo>
                  <a:pt x="3456" y="2088"/>
                </a:lnTo>
                <a:lnTo>
                  <a:pt x="3452" y="2082"/>
                </a:lnTo>
                <a:lnTo>
                  <a:pt x="3440" y="2078"/>
                </a:lnTo>
                <a:lnTo>
                  <a:pt x="3414" y="2072"/>
                </a:lnTo>
                <a:lnTo>
                  <a:pt x="3394" y="2070"/>
                </a:lnTo>
                <a:lnTo>
                  <a:pt x="3378" y="2070"/>
                </a:lnTo>
                <a:lnTo>
                  <a:pt x="3368" y="2070"/>
                </a:lnTo>
                <a:lnTo>
                  <a:pt x="3354" y="2072"/>
                </a:lnTo>
                <a:lnTo>
                  <a:pt x="3348" y="2072"/>
                </a:lnTo>
                <a:lnTo>
                  <a:pt x="3340" y="2070"/>
                </a:lnTo>
                <a:lnTo>
                  <a:pt x="3334" y="2068"/>
                </a:lnTo>
                <a:lnTo>
                  <a:pt x="3330" y="2064"/>
                </a:lnTo>
                <a:lnTo>
                  <a:pt x="3322" y="2054"/>
                </a:lnTo>
                <a:lnTo>
                  <a:pt x="3316" y="2050"/>
                </a:lnTo>
                <a:lnTo>
                  <a:pt x="3306" y="2044"/>
                </a:lnTo>
                <a:lnTo>
                  <a:pt x="3290" y="2038"/>
                </a:lnTo>
                <a:lnTo>
                  <a:pt x="3268" y="2030"/>
                </a:lnTo>
                <a:lnTo>
                  <a:pt x="3248" y="2024"/>
                </a:lnTo>
                <a:lnTo>
                  <a:pt x="3236" y="2018"/>
                </a:lnTo>
                <a:lnTo>
                  <a:pt x="3232" y="2012"/>
                </a:lnTo>
                <a:lnTo>
                  <a:pt x="3230" y="2004"/>
                </a:lnTo>
                <a:lnTo>
                  <a:pt x="3226" y="1996"/>
                </a:lnTo>
                <a:lnTo>
                  <a:pt x="3216" y="1988"/>
                </a:lnTo>
                <a:lnTo>
                  <a:pt x="3198" y="1976"/>
                </a:lnTo>
                <a:lnTo>
                  <a:pt x="3166" y="1962"/>
                </a:lnTo>
                <a:lnTo>
                  <a:pt x="3146" y="1956"/>
                </a:lnTo>
                <a:lnTo>
                  <a:pt x="3130" y="1952"/>
                </a:lnTo>
                <a:lnTo>
                  <a:pt x="3114" y="1950"/>
                </a:lnTo>
                <a:lnTo>
                  <a:pt x="3102" y="1950"/>
                </a:lnTo>
                <a:lnTo>
                  <a:pt x="3090" y="1950"/>
                </a:lnTo>
                <a:lnTo>
                  <a:pt x="3080" y="1952"/>
                </a:lnTo>
                <a:lnTo>
                  <a:pt x="3064" y="1958"/>
                </a:lnTo>
                <a:lnTo>
                  <a:pt x="3052" y="1964"/>
                </a:lnTo>
                <a:lnTo>
                  <a:pt x="3046" y="1966"/>
                </a:lnTo>
                <a:lnTo>
                  <a:pt x="3044" y="1966"/>
                </a:lnTo>
                <a:lnTo>
                  <a:pt x="3042" y="1962"/>
                </a:lnTo>
                <a:lnTo>
                  <a:pt x="3040" y="1948"/>
                </a:lnTo>
                <a:lnTo>
                  <a:pt x="3040" y="1930"/>
                </a:lnTo>
                <a:lnTo>
                  <a:pt x="3038" y="1918"/>
                </a:lnTo>
                <a:lnTo>
                  <a:pt x="3032" y="1902"/>
                </a:lnTo>
                <a:lnTo>
                  <a:pt x="3026" y="1888"/>
                </a:lnTo>
                <a:lnTo>
                  <a:pt x="3024" y="1878"/>
                </a:lnTo>
                <a:lnTo>
                  <a:pt x="3020" y="1866"/>
                </a:lnTo>
                <a:lnTo>
                  <a:pt x="3020" y="1860"/>
                </a:lnTo>
                <a:lnTo>
                  <a:pt x="3016" y="1856"/>
                </a:lnTo>
                <a:lnTo>
                  <a:pt x="3012" y="1854"/>
                </a:lnTo>
                <a:lnTo>
                  <a:pt x="3008" y="1852"/>
                </a:lnTo>
                <a:lnTo>
                  <a:pt x="2998" y="1852"/>
                </a:lnTo>
                <a:lnTo>
                  <a:pt x="2986" y="1852"/>
                </a:lnTo>
                <a:lnTo>
                  <a:pt x="2974" y="1850"/>
                </a:lnTo>
                <a:lnTo>
                  <a:pt x="2968" y="1846"/>
                </a:lnTo>
                <a:lnTo>
                  <a:pt x="2964" y="1844"/>
                </a:lnTo>
                <a:lnTo>
                  <a:pt x="2958" y="1838"/>
                </a:lnTo>
                <a:lnTo>
                  <a:pt x="2954" y="1830"/>
                </a:lnTo>
                <a:lnTo>
                  <a:pt x="2952" y="1820"/>
                </a:lnTo>
                <a:lnTo>
                  <a:pt x="2948" y="1808"/>
                </a:lnTo>
                <a:lnTo>
                  <a:pt x="2948" y="1794"/>
                </a:lnTo>
                <a:lnTo>
                  <a:pt x="2950" y="1778"/>
                </a:lnTo>
                <a:lnTo>
                  <a:pt x="2952" y="1764"/>
                </a:lnTo>
                <a:lnTo>
                  <a:pt x="2956" y="1748"/>
                </a:lnTo>
                <a:lnTo>
                  <a:pt x="2968" y="1718"/>
                </a:lnTo>
                <a:lnTo>
                  <a:pt x="2982" y="1688"/>
                </a:lnTo>
                <a:lnTo>
                  <a:pt x="2998" y="1664"/>
                </a:lnTo>
                <a:lnTo>
                  <a:pt x="3014" y="1644"/>
                </a:lnTo>
                <a:lnTo>
                  <a:pt x="3026" y="1632"/>
                </a:lnTo>
                <a:lnTo>
                  <a:pt x="3032" y="1630"/>
                </a:lnTo>
                <a:lnTo>
                  <a:pt x="3034" y="1628"/>
                </a:lnTo>
                <a:lnTo>
                  <a:pt x="3040" y="1628"/>
                </a:lnTo>
                <a:lnTo>
                  <a:pt x="3042" y="1624"/>
                </a:lnTo>
                <a:lnTo>
                  <a:pt x="3046" y="1610"/>
                </a:lnTo>
                <a:lnTo>
                  <a:pt x="3048" y="1602"/>
                </a:lnTo>
                <a:lnTo>
                  <a:pt x="3052" y="1594"/>
                </a:lnTo>
                <a:lnTo>
                  <a:pt x="3060" y="1588"/>
                </a:lnTo>
                <a:lnTo>
                  <a:pt x="3072" y="1586"/>
                </a:lnTo>
                <a:lnTo>
                  <a:pt x="3096" y="1582"/>
                </a:lnTo>
                <a:lnTo>
                  <a:pt x="3108" y="1580"/>
                </a:lnTo>
                <a:lnTo>
                  <a:pt x="3116" y="1576"/>
                </a:lnTo>
                <a:lnTo>
                  <a:pt x="3120" y="1570"/>
                </a:lnTo>
                <a:lnTo>
                  <a:pt x="3122" y="1562"/>
                </a:lnTo>
                <a:lnTo>
                  <a:pt x="3116" y="1554"/>
                </a:lnTo>
                <a:lnTo>
                  <a:pt x="3106" y="1544"/>
                </a:lnTo>
                <a:lnTo>
                  <a:pt x="3098" y="1536"/>
                </a:lnTo>
                <a:lnTo>
                  <a:pt x="3098" y="1532"/>
                </a:lnTo>
                <a:lnTo>
                  <a:pt x="3104" y="1530"/>
                </a:lnTo>
                <a:lnTo>
                  <a:pt x="3114" y="1530"/>
                </a:lnTo>
                <a:lnTo>
                  <a:pt x="3124" y="1528"/>
                </a:lnTo>
                <a:lnTo>
                  <a:pt x="3136" y="1526"/>
                </a:lnTo>
                <a:lnTo>
                  <a:pt x="3142" y="1524"/>
                </a:lnTo>
                <a:lnTo>
                  <a:pt x="3146" y="1520"/>
                </a:lnTo>
                <a:lnTo>
                  <a:pt x="3148" y="1514"/>
                </a:lnTo>
                <a:lnTo>
                  <a:pt x="3150" y="1508"/>
                </a:lnTo>
                <a:lnTo>
                  <a:pt x="3152" y="1502"/>
                </a:lnTo>
                <a:lnTo>
                  <a:pt x="3154" y="1498"/>
                </a:lnTo>
                <a:lnTo>
                  <a:pt x="3156" y="1496"/>
                </a:lnTo>
                <a:lnTo>
                  <a:pt x="3160" y="1496"/>
                </a:lnTo>
                <a:lnTo>
                  <a:pt x="3168" y="1500"/>
                </a:lnTo>
                <a:lnTo>
                  <a:pt x="3176" y="1506"/>
                </a:lnTo>
                <a:lnTo>
                  <a:pt x="3188" y="1510"/>
                </a:lnTo>
                <a:lnTo>
                  <a:pt x="3194" y="1510"/>
                </a:lnTo>
                <a:lnTo>
                  <a:pt x="3200" y="1510"/>
                </a:lnTo>
                <a:lnTo>
                  <a:pt x="3206" y="1506"/>
                </a:lnTo>
                <a:lnTo>
                  <a:pt x="3214" y="1502"/>
                </a:lnTo>
                <a:lnTo>
                  <a:pt x="3222" y="1494"/>
                </a:lnTo>
                <a:lnTo>
                  <a:pt x="3228" y="1482"/>
                </a:lnTo>
                <a:lnTo>
                  <a:pt x="3242" y="1460"/>
                </a:lnTo>
                <a:lnTo>
                  <a:pt x="3252" y="1446"/>
                </a:lnTo>
                <a:lnTo>
                  <a:pt x="3258" y="1436"/>
                </a:lnTo>
                <a:lnTo>
                  <a:pt x="3260" y="1430"/>
                </a:lnTo>
                <a:lnTo>
                  <a:pt x="3258" y="1428"/>
                </a:lnTo>
                <a:lnTo>
                  <a:pt x="3256" y="1428"/>
                </a:lnTo>
                <a:lnTo>
                  <a:pt x="3246" y="1426"/>
                </a:lnTo>
                <a:lnTo>
                  <a:pt x="3228" y="1422"/>
                </a:lnTo>
                <a:lnTo>
                  <a:pt x="3204" y="1418"/>
                </a:lnTo>
                <a:lnTo>
                  <a:pt x="3188" y="1414"/>
                </a:lnTo>
                <a:lnTo>
                  <a:pt x="3176" y="1408"/>
                </a:lnTo>
                <a:lnTo>
                  <a:pt x="3170" y="1404"/>
                </a:lnTo>
                <a:lnTo>
                  <a:pt x="3164" y="1400"/>
                </a:lnTo>
                <a:lnTo>
                  <a:pt x="3154" y="1390"/>
                </a:lnTo>
                <a:lnTo>
                  <a:pt x="3146" y="1384"/>
                </a:lnTo>
                <a:lnTo>
                  <a:pt x="3132" y="1378"/>
                </a:lnTo>
                <a:lnTo>
                  <a:pt x="3140" y="1376"/>
                </a:lnTo>
                <a:lnTo>
                  <a:pt x="3150" y="1376"/>
                </a:lnTo>
                <a:lnTo>
                  <a:pt x="3158" y="1378"/>
                </a:lnTo>
                <a:lnTo>
                  <a:pt x="3168" y="1382"/>
                </a:lnTo>
                <a:lnTo>
                  <a:pt x="3186" y="1392"/>
                </a:lnTo>
                <a:lnTo>
                  <a:pt x="3204" y="1400"/>
                </a:lnTo>
                <a:lnTo>
                  <a:pt x="3220" y="1410"/>
                </a:lnTo>
                <a:lnTo>
                  <a:pt x="3230" y="1412"/>
                </a:lnTo>
                <a:lnTo>
                  <a:pt x="3238" y="1414"/>
                </a:lnTo>
                <a:lnTo>
                  <a:pt x="3246" y="1412"/>
                </a:lnTo>
                <a:lnTo>
                  <a:pt x="3256" y="1410"/>
                </a:lnTo>
                <a:lnTo>
                  <a:pt x="3264" y="1406"/>
                </a:lnTo>
                <a:lnTo>
                  <a:pt x="3272" y="1398"/>
                </a:lnTo>
                <a:lnTo>
                  <a:pt x="3296" y="1372"/>
                </a:lnTo>
                <a:lnTo>
                  <a:pt x="3302" y="1366"/>
                </a:lnTo>
                <a:lnTo>
                  <a:pt x="3304" y="1360"/>
                </a:lnTo>
                <a:lnTo>
                  <a:pt x="3304" y="1356"/>
                </a:lnTo>
                <a:lnTo>
                  <a:pt x="3300" y="1352"/>
                </a:lnTo>
                <a:lnTo>
                  <a:pt x="3280" y="1340"/>
                </a:lnTo>
                <a:lnTo>
                  <a:pt x="3270" y="1334"/>
                </a:lnTo>
                <a:lnTo>
                  <a:pt x="3270" y="1332"/>
                </a:lnTo>
                <a:lnTo>
                  <a:pt x="3270" y="1330"/>
                </a:lnTo>
                <a:lnTo>
                  <a:pt x="3278" y="1326"/>
                </a:lnTo>
                <a:lnTo>
                  <a:pt x="3290" y="1326"/>
                </a:lnTo>
                <a:lnTo>
                  <a:pt x="3302" y="1328"/>
                </a:lnTo>
                <a:lnTo>
                  <a:pt x="3316" y="1330"/>
                </a:lnTo>
                <a:lnTo>
                  <a:pt x="3328" y="1334"/>
                </a:lnTo>
                <a:lnTo>
                  <a:pt x="3336" y="1340"/>
                </a:lnTo>
                <a:lnTo>
                  <a:pt x="3346" y="1348"/>
                </a:lnTo>
                <a:lnTo>
                  <a:pt x="3356" y="1358"/>
                </a:lnTo>
                <a:lnTo>
                  <a:pt x="3366" y="1366"/>
                </a:lnTo>
                <a:lnTo>
                  <a:pt x="3374" y="1376"/>
                </a:lnTo>
                <a:lnTo>
                  <a:pt x="3382" y="1386"/>
                </a:lnTo>
                <a:lnTo>
                  <a:pt x="3388" y="1392"/>
                </a:lnTo>
                <a:lnTo>
                  <a:pt x="3398" y="1394"/>
                </a:lnTo>
                <a:lnTo>
                  <a:pt x="3410" y="1390"/>
                </a:lnTo>
                <a:lnTo>
                  <a:pt x="3412" y="1390"/>
                </a:lnTo>
                <a:lnTo>
                  <a:pt x="3414" y="1388"/>
                </a:lnTo>
                <a:lnTo>
                  <a:pt x="3412" y="1384"/>
                </a:lnTo>
                <a:lnTo>
                  <a:pt x="3400" y="1376"/>
                </a:lnTo>
                <a:lnTo>
                  <a:pt x="3392" y="1370"/>
                </a:lnTo>
                <a:lnTo>
                  <a:pt x="3386" y="1366"/>
                </a:lnTo>
                <a:lnTo>
                  <a:pt x="3386" y="1362"/>
                </a:lnTo>
                <a:lnTo>
                  <a:pt x="3386" y="1360"/>
                </a:lnTo>
                <a:lnTo>
                  <a:pt x="3386" y="1358"/>
                </a:lnTo>
                <a:lnTo>
                  <a:pt x="3390" y="1356"/>
                </a:lnTo>
                <a:lnTo>
                  <a:pt x="3398" y="1352"/>
                </a:lnTo>
                <a:lnTo>
                  <a:pt x="3404" y="1346"/>
                </a:lnTo>
                <a:lnTo>
                  <a:pt x="3416" y="1336"/>
                </a:lnTo>
                <a:lnTo>
                  <a:pt x="3426" y="1328"/>
                </a:lnTo>
                <a:lnTo>
                  <a:pt x="3432" y="1326"/>
                </a:lnTo>
                <a:lnTo>
                  <a:pt x="3438" y="1326"/>
                </a:lnTo>
                <a:lnTo>
                  <a:pt x="3446" y="1326"/>
                </a:lnTo>
                <a:lnTo>
                  <a:pt x="3450" y="1322"/>
                </a:lnTo>
                <a:lnTo>
                  <a:pt x="3456" y="1318"/>
                </a:lnTo>
                <a:lnTo>
                  <a:pt x="3460" y="1314"/>
                </a:lnTo>
                <a:lnTo>
                  <a:pt x="3468" y="1304"/>
                </a:lnTo>
                <a:lnTo>
                  <a:pt x="3474" y="1300"/>
                </a:lnTo>
                <a:lnTo>
                  <a:pt x="3480" y="1298"/>
                </a:lnTo>
                <a:lnTo>
                  <a:pt x="3486" y="1296"/>
                </a:lnTo>
                <a:lnTo>
                  <a:pt x="3490" y="1294"/>
                </a:lnTo>
                <a:lnTo>
                  <a:pt x="3492" y="1288"/>
                </a:lnTo>
                <a:lnTo>
                  <a:pt x="3494" y="1280"/>
                </a:lnTo>
                <a:lnTo>
                  <a:pt x="3494" y="1274"/>
                </a:lnTo>
                <a:lnTo>
                  <a:pt x="3490" y="1264"/>
                </a:lnTo>
                <a:lnTo>
                  <a:pt x="3482" y="1254"/>
                </a:lnTo>
                <a:lnTo>
                  <a:pt x="3472" y="1246"/>
                </a:lnTo>
                <a:lnTo>
                  <a:pt x="3464" y="1238"/>
                </a:lnTo>
                <a:lnTo>
                  <a:pt x="3460" y="1232"/>
                </a:lnTo>
                <a:lnTo>
                  <a:pt x="3460" y="1226"/>
                </a:lnTo>
                <a:lnTo>
                  <a:pt x="3462" y="1224"/>
                </a:lnTo>
                <a:lnTo>
                  <a:pt x="3466" y="1220"/>
                </a:lnTo>
                <a:lnTo>
                  <a:pt x="3466" y="1216"/>
                </a:lnTo>
                <a:lnTo>
                  <a:pt x="3464" y="1212"/>
                </a:lnTo>
                <a:lnTo>
                  <a:pt x="3458" y="1206"/>
                </a:lnTo>
                <a:lnTo>
                  <a:pt x="3452" y="1200"/>
                </a:lnTo>
                <a:lnTo>
                  <a:pt x="3452" y="1198"/>
                </a:lnTo>
                <a:lnTo>
                  <a:pt x="3454" y="1196"/>
                </a:lnTo>
                <a:lnTo>
                  <a:pt x="3458" y="1196"/>
                </a:lnTo>
                <a:lnTo>
                  <a:pt x="3466" y="1196"/>
                </a:lnTo>
                <a:lnTo>
                  <a:pt x="3476" y="1196"/>
                </a:lnTo>
                <a:lnTo>
                  <a:pt x="3484" y="1194"/>
                </a:lnTo>
                <a:lnTo>
                  <a:pt x="3492" y="1190"/>
                </a:lnTo>
                <a:lnTo>
                  <a:pt x="3496" y="1186"/>
                </a:lnTo>
                <a:lnTo>
                  <a:pt x="3496" y="1182"/>
                </a:lnTo>
                <a:lnTo>
                  <a:pt x="3498" y="1174"/>
                </a:lnTo>
                <a:lnTo>
                  <a:pt x="3496" y="1170"/>
                </a:lnTo>
                <a:lnTo>
                  <a:pt x="3492" y="1166"/>
                </a:lnTo>
                <a:lnTo>
                  <a:pt x="3490" y="1164"/>
                </a:lnTo>
                <a:lnTo>
                  <a:pt x="3486" y="1164"/>
                </a:lnTo>
                <a:lnTo>
                  <a:pt x="3484" y="1162"/>
                </a:lnTo>
                <a:lnTo>
                  <a:pt x="3486" y="1158"/>
                </a:lnTo>
                <a:lnTo>
                  <a:pt x="3490" y="1152"/>
                </a:lnTo>
                <a:lnTo>
                  <a:pt x="3494" y="1146"/>
                </a:lnTo>
                <a:lnTo>
                  <a:pt x="3492" y="1142"/>
                </a:lnTo>
                <a:lnTo>
                  <a:pt x="3488" y="1140"/>
                </a:lnTo>
                <a:lnTo>
                  <a:pt x="3480" y="1140"/>
                </a:lnTo>
                <a:lnTo>
                  <a:pt x="3472" y="1138"/>
                </a:lnTo>
                <a:lnTo>
                  <a:pt x="3466" y="1136"/>
                </a:lnTo>
                <a:lnTo>
                  <a:pt x="3458" y="1130"/>
                </a:lnTo>
                <a:lnTo>
                  <a:pt x="3456" y="1122"/>
                </a:lnTo>
                <a:lnTo>
                  <a:pt x="3452" y="1114"/>
                </a:lnTo>
                <a:lnTo>
                  <a:pt x="3446" y="1110"/>
                </a:lnTo>
                <a:lnTo>
                  <a:pt x="3438" y="1108"/>
                </a:lnTo>
                <a:lnTo>
                  <a:pt x="3428" y="1106"/>
                </a:lnTo>
                <a:lnTo>
                  <a:pt x="3406" y="1106"/>
                </a:lnTo>
                <a:lnTo>
                  <a:pt x="3392" y="1104"/>
                </a:lnTo>
                <a:lnTo>
                  <a:pt x="3378" y="1098"/>
                </a:lnTo>
                <a:lnTo>
                  <a:pt x="3362" y="1090"/>
                </a:lnTo>
                <a:lnTo>
                  <a:pt x="3358" y="1090"/>
                </a:lnTo>
                <a:lnTo>
                  <a:pt x="3354" y="1092"/>
                </a:lnTo>
                <a:lnTo>
                  <a:pt x="3348" y="1096"/>
                </a:lnTo>
                <a:lnTo>
                  <a:pt x="3344" y="1096"/>
                </a:lnTo>
                <a:lnTo>
                  <a:pt x="3334" y="1098"/>
                </a:lnTo>
                <a:lnTo>
                  <a:pt x="3326" y="1098"/>
                </a:lnTo>
                <a:lnTo>
                  <a:pt x="3320" y="1104"/>
                </a:lnTo>
                <a:lnTo>
                  <a:pt x="3318" y="1112"/>
                </a:lnTo>
                <a:lnTo>
                  <a:pt x="3318" y="1120"/>
                </a:lnTo>
                <a:lnTo>
                  <a:pt x="3322" y="1130"/>
                </a:lnTo>
                <a:lnTo>
                  <a:pt x="3326" y="1138"/>
                </a:lnTo>
                <a:lnTo>
                  <a:pt x="3332" y="1144"/>
                </a:lnTo>
                <a:lnTo>
                  <a:pt x="3338" y="1150"/>
                </a:lnTo>
                <a:lnTo>
                  <a:pt x="3344" y="1152"/>
                </a:lnTo>
                <a:lnTo>
                  <a:pt x="3346" y="1156"/>
                </a:lnTo>
                <a:lnTo>
                  <a:pt x="3346" y="1160"/>
                </a:lnTo>
                <a:lnTo>
                  <a:pt x="3346" y="1166"/>
                </a:lnTo>
                <a:lnTo>
                  <a:pt x="3342" y="1170"/>
                </a:lnTo>
                <a:lnTo>
                  <a:pt x="3338" y="1172"/>
                </a:lnTo>
                <a:lnTo>
                  <a:pt x="3334" y="1174"/>
                </a:lnTo>
                <a:lnTo>
                  <a:pt x="3328" y="1174"/>
                </a:lnTo>
                <a:lnTo>
                  <a:pt x="3322" y="1174"/>
                </a:lnTo>
                <a:lnTo>
                  <a:pt x="3320" y="1180"/>
                </a:lnTo>
                <a:lnTo>
                  <a:pt x="3320" y="1196"/>
                </a:lnTo>
                <a:lnTo>
                  <a:pt x="3318" y="1206"/>
                </a:lnTo>
                <a:lnTo>
                  <a:pt x="3316" y="1216"/>
                </a:lnTo>
                <a:lnTo>
                  <a:pt x="3310" y="1226"/>
                </a:lnTo>
                <a:lnTo>
                  <a:pt x="3302" y="1234"/>
                </a:lnTo>
                <a:lnTo>
                  <a:pt x="3292" y="1242"/>
                </a:lnTo>
                <a:lnTo>
                  <a:pt x="3286" y="1248"/>
                </a:lnTo>
                <a:lnTo>
                  <a:pt x="3284" y="1256"/>
                </a:lnTo>
                <a:lnTo>
                  <a:pt x="3282" y="1262"/>
                </a:lnTo>
                <a:lnTo>
                  <a:pt x="3282" y="1268"/>
                </a:lnTo>
                <a:lnTo>
                  <a:pt x="3278" y="1272"/>
                </a:lnTo>
                <a:lnTo>
                  <a:pt x="3274" y="1276"/>
                </a:lnTo>
                <a:lnTo>
                  <a:pt x="3264" y="1280"/>
                </a:lnTo>
                <a:lnTo>
                  <a:pt x="3250" y="1284"/>
                </a:lnTo>
                <a:lnTo>
                  <a:pt x="3246" y="1282"/>
                </a:lnTo>
                <a:lnTo>
                  <a:pt x="3244" y="1280"/>
                </a:lnTo>
                <a:lnTo>
                  <a:pt x="3238" y="1268"/>
                </a:lnTo>
                <a:lnTo>
                  <a:pt x="3232" y="1262"/>
                </a:lnTo>
                <a:lnTo>
                  <a:pt x="3222" y="1252"/>
                </a:lnTo>
                <a:lnTo>
                  <a:pt x="3214" y="1242"/>
                </a:lnTo>
                <a:lnTo>
                  <a:pt x="3212" y="1236"/>
                </a:lnTo>
                <a:lnTo>
                  <a:pt x="3212" y="1232"/>
                </a:lnTo>
                <a:lnTo>
                  <a:pt x="3216" y="1228"/>
                </a:lnTo>
                <a:lnTo>
                  <a:pt x="3228" y="1220"/>
                </a:lnTo>
                <a:lnTo>
                  <a:pt x="3232" y="1216"/>
                </a:lnTo>
                <a:lnTo>
                  <a:pt x="3234" y="1210"/>
                </a:lnTo>
                <a:lnTo>
                  <a:pt x="3232" y="1200"/>
                </a:lnTo>
                <a:lnTo>
                  <a:pt x="3228" y="1188"/>
                </a:lnTo>
                <a:lnTo>
                  <a:pt x="3220" y="1174"/>
                </a:lnTo>
                <a:lnTo>
                  <a:pt x="3212" y="1160"/>
                </a:lnTo>
                <a:lnTo>
                  <a:pt x="3200" y="1148"/>
                </a:lnTo>
                <a:lnTo>
                  <a:pt x="3190" y="1142"/>
                </a:lnTo>
                <a:lnTo>
                  <a:pt x="3184" y="1140"/>
                </a:lnTo>
                <a:lnTo>
                  <a:pt x="3178" y="1140"/>
                </a:lnTo>
                <a:lnTo>
                  <a:pt x="3172" y="1142"/>
                </a:lnTo>
                <a:lnTo>
                  <a:pt x="3168" y="1144"/>
                </a:lnTo>
                <a:lnTo>
                  <a:pt x="3160" y="1156"/>
                </a:lnTo>
                <a:lnTo>
                  <a:pt x="3154" y="1168"/>
                </a:lnTo>
                <a:lnTo>
                  <a:pt x="3148" y="1192"/>
                </a:lnTo>
                <a:lnTo>
                  <a:pt x="3146" y="1202"/>
                </a:lnTo>
                <a:lnTo>
                  <a:pt x="3142" y="1208"/>
                </a:lnTo>
                <a:lnTo>
                  <a:pt x="3140" y="1208"/>
                </a:lnTo>
                <a:lnTo>
                  <a:pt x="3138" y="1208"/>
                </a:lnTo>
                <a:lnTo>
                  <a:pt x="3130" y="1200"/>
                </a:lnTo>
                <a:lnTo>
                  <a:pt x="3124" y="1192"/>
                </a:lnTo>
                <a:lnTo>
                  <a:pt x="3122" y="1186"/>
                </a:lnTo>
                <a:lnTo>
                  <a:pt x="3122" y="1182"/>
                </a:lnTo>
                <a:lnTo>
                  <a:pt x="3126" y="1178"/>
                </a:lnTo>
                <a:lnTo>
                  <a:pt x="3128" y="1174"/>
                </a:lnTo>
                <a:lnTo>
                  <a:pt x="3128" y="1170"/>
                </a:lnTo>
                <a:lnTo>
                  <a:pt x="3126" y="1164"/>
                </a:lnTo>
                <a:lnTo>
                  <a:pt x="3118" y="1156"/>
                </a:lnTo>
                <a:lnTo>
                  <a:pt x="3112" y="1146"/>
                </a:lnTo>
                <a:lnTo>
                  <a:pt x="3110" y="1144"/>
                </a:lnTo>
                <a:lnTo>
                  <a:pt x="3112" y="1140"/>
                </a:lnTo>
                <a:lnTo>
                  <a:pt x="3116" y="1136"/>
                </a:lnTo>
                <a:lnTo>
                  <a:pt x="3120" y="1134"/>
                </a:lnTo>
                <a:lnTo>
                  <a:pt x="3126" y="1132"/>
                </a:lnTo>
                <a:lnTo>
                  <a:pt x="3128" y="1130"/>
                </a:lnTo>
                <a:lnTo>
                  <a:pt x="3126" y="1126"/>
                </a:lnTo>
                <a:lnTo>
                  <a:pt x="3116" y="1120"/>
                </a:lnTo>
                <a:lnTo>
                  <a:pt x="3104" y="1114"/>
                </a:lnTo>
                <a:lnTo>
                  <a:pt x="3094" y="1112"/>
                </a:lnTo>
                <a:lnTo>
                  <a:pt x="3088" y="1112"/>
                </a:lnTo>
                <a:lnTo>
                  <a:pt x="3082" y="1114"/>
                </a:lnTo>
                <a:lnTo>
                  <a:pt x="3076" y="1116"/>
                </a:lnTo>
                <a:lnTo>
                  <a:pt x="3072" y="1116"/>
                </a:lnTo>
                <a:lnTo>
                  <a:pt x="3064" y="1116"/>
                </a:lnTo>
                <a:lnTo>
                  <a:pt x="3054" y="1112"/>
                </a:lnTo>
                <a:lnTo>
                  <a:pt x="3050" y="1110"/>
                </a:lnTo>
                <a:lnTo>
                  <a:pt x="3048" y="1106"/>
                </a:lnTo>
                <a:lnTo>
                  <a:pt x="3048" y="1104"/>
                </a:lnTo>
                <a:lnTo>
                  <a:pt x="3048" y="1100"/>
                </a:lnTo>
                <a:lnTo>
                  <a:pt x="3054" y="1094"/>
                </a:lnTo>
                <a:lnTo>
                  <a:pt x="3062" y="1088"/>
                </a:lnTo>
                <a:lnTo>
                  <a:pt x="3078" y="1074"/>
                </a:lnTo>
                <a:lnTo>
                  <a:pt x="3080" y="1068"/>
                </a:lnTo>
                <a:lnTo>
                  <a:pt x="3080" y="1066"/>
                </a:lnTo>
                <a:lnTo>
                  <a:pt x="3078" y="1064"/>
                </a:lnTo>
                <a:lnTo>
                  <a:pt x="3064" y="1054"/>
                </a:lnTo>
                <a:lnTo>
                  <a:pt x="3046" y="1042"/>
                </a:lnTo>
                <a:lnTo>
                  <a:pt x="3038" y="1034"/>
                </a:lnTo>
                <a:lnTo>
                  <a:pt x="3032" y="1026"/>
                </a:lnTo>
                <a:lnTo>
                  <a:pt x="3028" y="1016"/>
                </a:lnTo>
                <a:lnTo>
                  <a:pt x="3028" y="1006"/>
                </a:lnTo>
                <a:lnTo>
                  <a:pt x="3028" y="1000"/>
                </a:lnTo>
                <a:lnTo>
                  <a:pt x="3026" y="994"/>
                </a:lnTo>
                <a:lnTo>
                  <a:pt x="3020" y="984"/>
                </a:lnTo>
                <a:lnTo>
                  <a:pt x="3010" y="972"/>
                </a:lnTo>
                <a:lnTo>
                  <a:pt x="3000" y="962"/>
                </a:lnTo>
                <a:lnTo>
                  <a:pt x="2986" y="954"/>
                </a:lnTo>
                <a:lnTo>
                  <a:pt x="2972" y="948"/>
                </a:lnTo>
                <a:lnTo>
                  <a:pt x="2960" y="942"/>
                </a:lnTo>
                <a:lnTo>
                  <a:pt x="2948" y="940"/>
                </a:lnTo>
                <a:lnTo>
                  <a:pt x="2940" y="940"/>
                </a:lnTo>
                <a:lnTo>
                  <a:pt x="2936" y="942"/>
                </a:lnTo>
                <a:lnTo>
                  <a:pt x="2934" y="944"/>
                </a:lnTo>
                <a:lnTo>
                  <a:pt x="2932" y="948"/>
                </a:lnTo>
                <a:lnTo>
                  <a:pt x="2932" y="952"/>
                </a:lnTo>
                <a:lnTo>
                  <a:pt x="2930" y="956"/>
                </a:lnTo>
                <a:lnTo>
                  <a:pt x="2924" y="960"/>
                </a:lnTo>
                <a:lnTo>
                  <a:pt x="2916" y="962"/>
                </a:lnTo>
                <a:lnTo>
                  <a:pt x="2908" y="964"/>
                </a:lnTo>
                <a:lnTo>
                  <a:pt x="2904" y="968"/>
                </a:lnTo>
                <a:lnTo>
                  <a:pt x="2902" y="970"/>
                </a:lnTo>
                <a:lnTo>
                  <a:pt x="2902" y="974"/>
                </a:lnTo>
                <a:lnTo>
                  <a:pt x="2902" y="978"/>
                </a:lnTo>
                <a:lnTo>
                  <a:pt x="2900" y="980"/>
                </a:lnTo>
                <a:lnTo>
                  <a:pt x="2896" y="986"/>
                </a:lnTo>
                <a:lnTo>
                  <a:pt x="2886" y="990"/>
                </a:lnTo>
                <a:lnTo>
                  <a:pt x="2878" y="994"/>
                </a:lnTo>
                <a:lnTo>
                  <a:pt x="2876" y="1002"/>
                </a:lnTo>
                <a:lnTo>
                  <a:pt x="2876" y="1010"/>
                </a:lnTo>
                <a:lnTo>
                  <a:pt x="2878" y="1018"/>
                </a:lnTo>
                <a:lnTo>
                  <a:pt x="2886" y="1036"/>
                </a:lnTo>
                <a:lnTo>
                  <a:pt x="2888" y="1046"/>
                </a:lnTo>
                <a:lnTo>
                  <a:pt x="2888" y="1052"/>
                </a:lnTo>
                <a:lnTo>
                  <a:pt x="2884" y="1068"/>
                </a:lnTo>
                <a:lnTo>
                  <a:pt x="2884" y="1074"/>
                </a:lnTo>
                <a:lnTo>
                  <a:pt x="2886" y="1082"/>
                </a:lnTo>
                <a:lnTo>
                  <a:pt x="2890" y="1088"/>
                </a:lnTo>
                <a:lnTo>
                  <a:pt x="2898" y="1096"/>
                </a:lnTo>
                <a:lnTo>
                  <a:pt x="2910" y="1102"/>
                </a:lnTo>
                <a:lnTo>
                  <a:pt x="2926" y="1106"/>
                </a:lnTo>
                <a:lnTo>
                  <a:pt x="2942" y="1112"/>
                </a:lnTo>
                <a:lnTo>
                  <a:pt x="2954" y="1118"/>
                </a:lnTo>
                <a:lnTo>
                  <a:pt x="2964" y="1126"/>
                </a:lnTo>
                <a:lnTo>
                  <a:pt x="2972" y="1134"/>
                </a:lnTo>
                <a:lnTo>
                  <a:pt x="2974" y="1140"/>
                </a:lnTo>
                <a:lnTo>
                  <a:pt x="2976" y="1148"/>
                </a:lnTo>
                <a:lnTo>
                  <a:pt x="2972" y="1152"/>
                </a:lnTo>
                <a:lnTo>
                  <a:pt x="2966" y="1158"/>
                </a:lnTo>
                <a:lnTo>
                  <a:pt x="2958" y="1162"/>
                </a:lnTo>
                <a:lnTo>
                  <a:pt x="2956" y="1166"/>
                </a:lnTo>
                <a:lnTo>
                  <a:pt x="2954" y="1170"/>
                </a:lnTo>
                <a:lnTo>
                  <a:pt x="2956" y="1174"/>
                </a:lnTo>
                <a:lnTo>
                  <a:pt x="2960" y="1176"/>
                </a:lnTo>
                <a:lnTo>
                  <a:pt x="2966" y="1178"/>
                </a:lnTo>
                <a:lnTo>
                  <a:pt x="2972" y="1176"/>
                </a:lnTo>
                <a:lnTo>
                  <a:pt x="2980" y="1172"/>
                </a:lnTo>
                <a:lnTo>
                  <a:pt x="2988" y="1170"/>
                </a:lnTo>
                <a:lnTo>
                  <a:pt x="2992" y="1170"/>
                </a:lnTo>
                <a:lnTo>
                  <a:pt x="2996" y="1172"/>
                </a:lnTo>
                <a:lnTo>
                  <a:pt x="2996" y="1178"/>
                </a:lnTo>
                <a:lnTo>
                  <a:pt x="2994" y="1184"/>
                </a:lnTo>
                <a:lnTo>
                  <a:pt x="2990" y="1192"/>
                </a:lnTo>
                <a:lnTo>
                  <a:pt x="2980" y="1202"/>
                </a:lnTo>
                <a:lnTo>
                  <a:pt x="2968" y="1212"/>
                </a:lnTo>
                <a:lnTo>
                  <a:pt x="2956" y="1218"/>
                </a:lnTo>
                <a:lnTo>
                  <a:pt x="2946" y="1222"/>
                </a:lnTo>
                <a:lnTo>
                  <a:pt x="2940" y="1222"/>
                </a:lnTo>
                <a:lnTo>
                  <a:pt x="2934" y="1222"/>
                </a:lnTo>
                <a:lnTo>
                  <a:pt x="2932" y="1220"/>
                </a:lnTo>
                <a:lnTo>
                  <a:pt x="2928" y="1220"/>
                </a:lnTo>
                <a:lnTo>
                  <a:pt x="2926" y="1224"/>
                </a:lnTo>
                <a:lnTo>
                  <a:pt x="2922" y="1230"/>
                </a:lnTo>
                <a:lnTo>
                  <a:pt x="2922" y="1240"/>
                </a:lnTo>
                <a:lnTo>
                  <a:pt x="2924" y="1252"/>
                </a:lnTo>
                <a:lnTo>
                  <a:pt x="2932" y="1274"/>
                </a:lnTo>
                <a:lnTo>
                  <a:pt x="2934" y="1282"/>
                </a:lnTo>
                <a:lnTo>
                  <a:pt x="2934" y="1288"/>
                </a:lnTo>
                <a:lnTo>
                  <a:pt x="2932" y="1288"/>
                </a:lnTo>
                <a:lnTo>
                  <a:pt x="2922" y="1284"/>
                </a:lnTo>
                <a:lnTo>
                  <a:pt x="2902" y="1270"/>
                </a:lnTo>
                <a:lnTo>
                  <a:pt x="2896" y="1264"/>
                </a:lnTo>
                <a:lnTo>
                  <a:pt x="2892" y="1260"/>
                </a:lnTo>
                <a:lnTo>
                  <a:pt x="2892" y="1256"/>
                </a:lnTo>
                <a:lnTo>
                  <a:pt x="2892" y="1250"/>
                </a:lnTo>
                <a:lnTo>
                  <a:pt x="2896" y="1238"/>
                </a:lnTo>
                <a:lnTo>
                  <a:pt x="2902" y="1226"/>
                </a:lnTo>
                <a:lnTo>
                  <a:pt x="2902" y="1220"/>
                </a:lnTo>
                <a:lnTo>
                  <a:pt x="2900" y="1216"/>
                </a:lnTo>
                <a:lnTo>
                  <a:pt x="2898" y="1212"/>
                </a:lnTo>
                <a:lnTo>
                  <a:pt x="2894" y="1210"/>
                </a:lnTo>
                <a:lnTo>
                  <a:pt x="2886" y="1208"/>
                </a:lnTo>
                <a:lnTo>
                  <a:pt x="2876" y="1210"/>
                </a:lnTo>
                <a:lnTo>
                  <a:pt x="2866" y="1208"/>
                </a:lnTo>
                <a:lnTo>
                  <a:pt x="2858" y="1206"/>
                </a:lnTo>
                <a:lnTo>
                  <a:pt x="2844" y="1198"/>
                </a:lnTo>
                <a:lnTo>
                  <a:pt x="2838" y="1196"/>
                </a:lnTo>
                <a:lnTo>
                  <a:pt x="2830" y="1194"/>
                </a:lnTo>
                <a:lnTo>
                  <a:pt x="2822" y="1194"/>
                </a:lnTo>
                <a:lnTo>
                  <a:pt x="2810" y="1198"/>
                </a:lnTo>
                <a:lnTo>
                  <a:pt x="2800" y="1204"/>
                </a:lnTo>
                <a:lnTo>
                  <a:pt x="2796" y="1210"/>
                </a:lnTo>
                <a:lnTo>
                  <a:pt x="2796" y="1218"/>
                </a:lnTo>
                <a:lnTo>
                  <a:pt x="2796" y="1226"/>
                </a:lnTo>
                <a:lnTo>
                  <a:pt x="2798" y="1232"/>
                </a:lnTo>
                <a:lnTo>
                  <a:pt x="2798" y="1238"/>
                </a:lnTo>
                <a:lnTo>
                  <a:pt x="2794" y="1244"/>
                </a:lnTo>
                <a:lnTo>
                  <a:pt x="2788" y="1246"/>
                </a:lnTo>
                <a:lnTo>
                  <a:pt x="2778" y="1248"/>
                </a:lnTo>
                <a:lnTo>
                  <a:pt x="2772" y="1248"/>
                </a:lnTo>
                <a:lnTo>
                  <a:pt x="2760" y="1242"/>
                </a:lnTo>
                <a:lnTo>
                  <a:pt x="2752" y="1240"/>
                </a:lnTo>
                <a:lnTo>
                  <a:pt x="2742" y="1238"/>
                </a:lnTo>
                <a:lnTo>
                  <a:pt x="2728" y="1238"/>
                </a:lnTo>
                <a:lnTo>
                  <a:pt x="2708" y="1242"/>
                </a:lnTo>
                <a:lnTo>
                  <a:pt x="2680" y="1246"/>
                </a:lnTo>
                <a:lnTo>
                  <a:pt x="2658" y="1246"/>
                </a:lnTo>
                <a:lnTo>
                  <a:pt x="2640" y="1242"/>
                </a:lnTo>
                <a:lnTo>
                  <a:pt x="2628" y="1236"/>
                </a:lnTo>
                <a:lnTo>
                  <a:pt x="2606" y="1226"/>
                </a:lnTo>
                <a:lnTo>
                  <a:pt x="2598" y="1224"/>
                </a:lnTo>
                <a:lnTo>
                  <a:pt x="2590" y="1224"/>
                </a:lnTo>
                <a:lnTo>
                  <a:pt x="2582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2"/>
                </a:lnTo>
                <a:lnTo>
                  <a:pt x="2544" y="1212"/>
                </a:lnTo>
                <a:lnTo>
                  <a:pt x="2532" y="1198"/>
                </a:lnTo>
                <a:lnTo>
                  <a:pt x="2520" y="1186"/>
                </a:lnTo>
                <a:lnTo>
                  <a:pt x="2510" y="1174"/>
                </a:lnTo>
                <a:lnTo>
                  <a:pt x="2504" y="1168"/>
                </a:lnTo>
                <a:lnTo>
                  <a:pt x="2498" y="1166"/>
                </a:lnTo>
                <a:lnTo>
                  <a:pt x="2494" y="1164"/>
                </a:lnTo>
                <a:lnTo>
                  <a:pt x="2486" y="1164"/>
                </a:lnTo>
                <a:lnTo>
                  <a:pt x="2456" y="1170"/>
                </a:lnTo>
                <a:lnTo>
                  <a:pt x="2438" y="1174"/>
                </a:lnTo>
                <a:lnTo>
                  <a:pt x="2422" y="1178"/>
                </a:lnTo>
                <a:lnTo>
                  <a:pt x="2408" y="1186"/>
                </a:lnTo>
                <a:lnTo>
                  <a:pt x="2398" y="1192"/>
                </a:lnTo>
                <a:lnTo>
                  <a:pt x="2394" y="1196"/>
                </a:lnTo>
                <a:lnTo>
                  <a:pt x="2392" y="1200"/>
                </a:lnTo>
                <a:lnTo>
                  <a:pt x="2392" y="1206"/>
                </a:lnTo>
                <a:lnTo>
                  <a:pt x="2394" y="1210"/>
                </a:lnTo>
                <a:lnTo>
                  <a:pt x="2398" y="1214"/>
                </a:lnTo>
                <a:lnTo>
                  <a:pt x="2402" y="1216"/>
                </a:lnTo>
                <a:lnTo>
                  <a:pt x="2406" y="1218"/>
                </a:lnTo>
                <a:lnTo>
                  <a:pt x="2410" y="1218"/>
                </a:lnTo>
                <a:lnTo>
                  <a:pt x="2422" y="1216"/>
                </a:lnTo>
                <a:lnTo>
                  <a:pt x="2432" y="1212"/>
                </a:lnTo>
                <a:lnTo>
                  <a:pt x="2456" y="1204"/>
                </a:lnTo>
                <a:lnTo>
                  <a:pt x="2466" y="1202"/>
                </a:lnTo>
                <a:lnTo>
                  <a:pt x="2470" y="1202"/>
                </a:lnTo>
                <a:lnTo>
                  <a:pt x="2472" y="1204"/>
                </a:lnTo>
                <a:lnTo>
                  <a:pt x="2474" y="1206"/>
                </a:lnTo>
                <a:lnTo>
                  <a:pt x="2476" y="1208"/>
                </a:lnTo>
                <a:lnTo>
                  <a:pt x="2472" y="1212"/>
                </a:lnTo>
                <a:lnTo>
                  <a:pt x="2456" y="1218"/>
                </a:lnTo>
                <a:lnTo>
                  <a:pt x="2436" y="1226"/>
                </a:lnTo>
                <a:lnTo>
                  <a:pt x="2428" y="1232"/>
                </a:lnTo>
                <a:lnTo>
                  <a:pt x="2422" y="1238"/>
                </a:lnTo>
                <a:lnTo>
                  <a:pt x="2422" y="1242"/>
                </a:lnTo>
                <a:lnTo>
                  <a:pt x="2424" y="1248"/>
                </a:lnTo>
                <a:lnTo>
                  <a:pt x="2428" y="1260"/>
                </a:lnTo>
                <a:lnTo>
                  <a:pt x="2442" y="1282"/>
                </a:lnTo>
                <a:lnTo>
                  <a:pt x="2446" y="1290"/>
                </a:lnTo>
                <a:lnTo>
                  <a:pt x="2446" y="1292"/>
                </a:lnTo>
                <a:lnTo>
                  <a:pt x="2444" y="1292"/>
                </a:lnTo>
                <a:lnTo>
                  <a:pt x="2436" y="1290"/>
                </a:lnTo>
                <a:lnTo>
                  <a:pt x="2418" y="1278"/>
                </a:lnTo>
                <a:lnTo>
                  <a:pt x="2398" y="1266"/>
                </a:lnTo>
                <a:lnTo>
                  <a:pt x="2382" y="1258"/>
                </a:lnTo>
                <a:lnTo>
                  <a:pt x="2364" y="1250"/>
                </a:lnTo>
                <a:lnTo>
                  <a:pt x="2354" y="1246"/>
                </a:lnTo>
                <a:lnTo>
                  <a:pt x="2348" y="1242"/>
                </a:lnTo>
                <a:lnTo>
                  <a:pt x="2340" y="1234"/>
                </a:lnTo>
                <a:lnTo>
                  <a:pt x="2334" y="1228"/>
                </a:lnTo>
                <a:lnTo>
                  <a:pt x="2330" y="1226"/>
                </a:lnTo>
                <a:lnTo>
                  <a:pt x="2326" y="1226"/>
                </a:lnTo>
                <a:lnTo>
                  <a:pt x="2322" y="1230"/>
                </a:lnTo>
                <a:lnTo>
                  <a:pt x="2314" y="1234"/>
                </a:lnTo>
                <a:lnTo>
                  <a:pt x="2304" y="1240"/>
                </a:lnTo>
                <a:lnTo>
                  <a:pt x="2286" y="1244"/>
                </a:lnTo>
                <a:lnTo>
                  <a:pt x="2264" y="1246"/>
                </a:lnTo>
                <a:lnTo>
                  <a:pt x="2206" y="1248"/>
                </a:lnTo>
                <a:lnTo>
                  <a:pt x="2180" y="1246"/>
                </a:lnTo>
                <a:lnTo>
                  <a:pt x="2158" y="1244"/>
                </a:lnTo>
                <a:lnTo>
                  <a:pt x="2140" y="1242"/>
                </a:lnTo>
                <a:lnTo>
                  <a:pt x="2128" y="1238"/>
                </a:lnTo>
                <a:lnTo>
                  <a:pt x="2126" y="1234"/>
                </a:lnTo>
                <a:lnTo>
                  <a:pt x="2124" y="1232"/>
                </a:lnTo>
                <a:lnTo>
                  <a:pt x="2126" y="1228"/>
                </a:lnTo>
                <a:lnTo>
                  <a:pt x="2132" y="1224"/>
                </a:lnTo>
                <a:lnTo>
                  <a:pt x="2144" y="1216"/>
                </a:lnTo>
                <a:lnTo>
                  <a:pt x="2154" y="1214"/>
                </a:lnTo>
                <a:lnTo>
                  <a:pt x="2172" y="1210"/>
                </a:lnTo>
                <a:lnTo>
                  <a:pt x="2178" y="1210"/>
                </a:lnTo>
                <a:lnTo>
                  <a:pt x="2180" y="1208"/>
                </a:lnTo>
                <a:lnTo>
                  <a:pt x="2178" y="1204"/>
                </a:lnTo>
                <a:lnTo>
                  <a:pt x="2172" y="1196"/>
                </a:lnTo>
                <a:lnTo>
                  <a:pt x="2154" y="1180"/>
                </a:lnTo>
                <a:lnTo>
                  <a:pt x="2144" y="1172"/>
                </a:lnTo>
                <a:lnTo>
                  <a:pt x="2134" y="1166"/>
                </a:lnTo>
                <a:lnTo>
                  <a:pt x="2124" y="1162"/>
                </a:lnTo>
                <a:lnTo>
                  <a:pt x="2112" y="1160"/>
                </a:lnTo>
                <a:lnTo>
                  <a:pt x="2098" y="1158"/>
                </a:lnTo>
                <a:lnTo>
                  <a:pt x="2080" y="1160"/>
                </a:lnTo>
                <a:lnTo>
                  <a:pt x="2064" y="1160"/>
                </a:lnTo>
                <a:lnTo>
                  <a:pt x="2046" y="1160"/>
                </a:lnTo>
                <a:lnTo>
                  <a:pt x="2030" y="1156"/>
                </a:lnTo>
                <a:lnTo>
                  <a:pt x="2014" y="1152"/>
                </a:lnTo>
                <a:lnTo>
                  <a:pt x="1982" y="1142"/>
                </a:lnTo>
                <a:lnTo>
                  <a:pt x="1950" y="1134"/>
                </a:lnTo>
                <a:lnTo>
                  <a:pt x="1934" y="1130"/>
                </a:lnTo>
                <a:lnTo>
                  <a:pt x="1918" y="1124"/>
                </a:lnTo>
                <a:lnTo>
                  <a:pt x="1890" y="1110"/>
                </a:lnTo>
                <a:lnTo>
                  <a:pt x="1876" y="1104"/>
                </a:lnTo>
                <a:lnTo>
                  <a:pt x="1862" y="1100"/>
                </a:lnTo>
                <a:lnTo>
                  <a:pt x="1848" y="1098"/>
                </a:lnTo>
                <a:lnTo>
                  <a:pt x="1832" y="1096"/>
                </a:lnTo>
                <a:lnTo>
                  <a:pt x="1820" y="1100"/>
                </a:lnTo>
                <a:lnTo>
                  <a:pt x="1812" y="1104"/>
                </a:lnTo>
                <a:lnTo>
                  <a:pt x="1808" y="1110"/>
                </a:lnTo>
                <a:lnTo>
                  <a:pt x="1806" y="1116"/>
                </a:lnTo>
                <a:lnTo>
                  <a:pt x="1804" y="1122"/>
                </a:lnTo>
                <a:lnTo>
                  <a:pt x="1800" y="1126"/>
                </a:lnTo>
                <a:lnTo>
                  <a:pt x="1794" y="1128"/>
                </a:lnTo>
                <a:lnTo>
                  <a:pt x="1780" y="1128"/>
                </a:lnTo>
                <a:lnTo>
                  <a:pt x="1774" y="1126"/>
                </a:lnTo>
                <a:lnTo>
                  <a:pt x="1768" y="1122"/>
                </a:lnTo>
                <a:lnTo>
                  <a:pt x="1764" y="1120"/>
                </a:lnTo>
                <a:lnTo>
                  <a:pt x="1762" y="1114"/>
                </a:lnTo>
                <a:lnTo>
                  <a:pt x="1760" y="1104"/>
                </a:lnTo>
                <a:lnTo>
                  <a:pt x="1762" y="1094"/>
                </a:lnTo>
                <a:lnTo>
                  <a:pt x="1762" y="1084"/>
                </a:lnTo>
                <a:lnTo>
                  <a:pt x="1758" y="1076"/>
                </a:lnTo>
                <a:lnTo>
                  <a:pt x="1756" y="1074"/>
                </a:lnTo>
                <a:lnTo>
                  <a:pt x="1752" y="1072"/>
                </a:lnTo>
                <a:lnTo>
                  <a:pt x="1746" y="1072"/>
                </a:lnTo>
                <a:lnTo>
                  <a:pt x="1738" y="1074"/>
                </a:lnTo>
                <a:lnTo>
                  <a:pt x="1732" y="1076"/>
                </a:lnTo>
                <a:lnTo>
                  <a:pt x="1730" y="1078"/>
                </a:lnTo>
                <a:lnTo>
                  <a:pt x="1726" y="1088"/>
                </a:lnTo>
                <a:lnTo>
                  <a:pt x="1724" y="1112"/>
                </a:lnTo>
                <a:lnTo>
                  <a:pt x="1722" y="1122"/>
                </a:lnTo>
                <a:lnTo>
                  <a:pt x="1720" y="1126"/>
                </a:lnTo>
                <a:lnTo>
                  <a:pt x="1716" y="1128"/>
                </a:lnTo>
                <a:lnTo>
                  <a:pt x="1712" y="1130"/>
                </a:lnTo>
                <a:lnTo>
                  <a:pt x="1706" y="1130"/>
                </a:lnTo>
                <a:lnTo>
                  <a:pt x="1698" y="1128"/>
                </a:lnTo>
                <a:lnTo>
                  <a:pt x="1690" y="1124"/>
                </a:lnTo>
                <a:lnTo>
                  <a:pt x="1684" y="1120"/>
                </a:lnTo>
                <a:lnTo>
                  <a:pt x="1678" y="1116"/>
                </a:lnTo>
                <a:lnTo>
                  <a:pt x="1668" y="1102"/>
                </a:lnTo>
                <a:lnTo>
                  <a:pt x="1650" y="1070"/>
                </a:lnTo>
                <a:lnTo>
                  <a:pt x="1640" y="1056"/>
                </a:lnTo>
                <a:lnTo>
                  <a:pt x="1630" y="1046"/>
                </a:lnTo>
                <a:lnTo>
                  <a:pt x="1626" y="1042"/>
                </a:lnTo>
                <a:lnTo>
                  <a:pt x="1620" y="1042"/>
                </a:lnTo>
                <a:lnTo>
                  <a:pt x="1614" y="1042"/>
                </a:lnTo>
                <a:lnTo>
                  <a:pt x="1610" y="1044"/>
                </a:lnTo>
                <a:lnTo>
                  <a:pt x="1600" y="1052"/>
                </a:lnTo>
                <a:lnTo>
                  <a:pt x="1600" y="1054"/>
                </a:lnTo>
                <a:lnTo>
                  <a:pt x="1600" y="1056"/>
                </a:lnTo>
                <a:lnTo>
                  <a:pt x="1604" y="1060"/>
                </a:lnTo>
                <a:lnTo>
                  <a:pt x="1610" y="1062"/>
                </a:lnTo>
                <a:lnTo>
                  <a:pt x="1616" y="1064"/>
                </a:lnTo>
                <a:lnTo>
                  <a:pt x="1618" y="1066"/>
                </a:lnTo>
                <a:lnTo>
                  <a:pt x="1618" y="1068"/>
                </a:lnTo>
                <a:lnTo>
                  <a:pt x="1610" y="1076"/>
                </a:lnTo>
                <a:lnTo>
                  <a:pt x="1592" y="1090"/>
                </a:lnTo>
                <a:lnTo>
                  <a:pt x="1574" y="1100"/>
                </a:lnTo>
                <a:lnTo>
                  <a:pt x="1572" y="1098"/>
                </a:lnTo>
                <a:lnTo>
                  <a:pt x="1568" y="1096"/>
                </a:lnTo>
                <a:lnTo>
                  <a:pt x="1560" y="1096"/>
                </a:lnTo>
                <a:lnTo>
                  <a:pt x="1546" y="1098"/>
                </a:lnTo>
                <a:lnTo>
                  <a:pt x="1522" y="1106"/>
                </a:lnTo>
                <a:lnTo>
                  <a:pt x="1482" y="1120"/>
                </a:lnTo>
                <a:lnTo>
                  <a:pt x="1476" y="1120"/>
                </a:lnTo>
                <a:lnTo>
                  <a:pt x="1476" y="1118"/>
                </a:lnTo>
                <a:lnTo>
                  <a:pt x="1494" y="1108"/>
                </a:lnTo>
                <a:lnTo>
                  <a:pt x="1526" y="1092"/>
                </a:lnTo>
                <a:lnTo>
                  <a:pt x="1552" y="1078"/>
                </a:lnTo>
                <a:lnTo>
                  <a:pt x="1558" y="1074"/>
                </a:lnTo>
                <a:lnTo>
                  <a:pt x="1560" y="1072"/>
                </a:lnTo>
                <a:lnTo>
                  <a:pt x="1560" y="1070"/>
                </a:lnTo>
                <a:lnTo>
                  <a:pt x="1556" y="1070"/>
                </a:lnTo>
                <a:lnTo>
                  <a:pt x="1538" y="1074"/>
                </a:lnTo>
                <a:lnTo>
                  <a:pt x="1530" y="1074"/>
                </a:lnTo>
                <a:lnTo>
                  <a:pt x="1522" y="1074"/>
                </a:lnTo>
                <a:lnTo>
                  <a:pt x="1512" y="1072"/>
                </a:lnTo>
                <a:lnTo>
                  <a:pt x="1506" y="1072"/>
                </a:lnTo>
                <a:lnTo>
                  <a:pt x="1498" y="1074"/>
                </a:lnTo>
                <a:lnTo>
                  <a:pt x="1488" y="1080"/>
                </a:lnTo>
                <a:lnTo>
                  <a:pt x="1476" y="1088"/>
                </a:lnTo>
                <a:lnTo>
                  <a:pt x="1462" y="1096"/>
                </a:lnTo>
                <a:lnTo>
                  <a:pt x="1454" y="1100"/>
                </a:lnTo>
                <a:lnTo>
                  <a:pt x="1448" y="1100"/>
                </a:lnTo>
                <a:lnTo>
                  <a:pt x="1444" y="1100"/>
                </a:lnTo>
                <a:lnTo>
                  <a:pt x="1438" y="1100"/>
                </a:lnTo>
                <a:lnTo>
                  <a:pt x="1432" y="1102"/>
                </a:lnTo>
                <a:lnTo>
                  <a:pt x="1422" y="1108"/>
                </a:lnTo>
                <a:lnTo>
                  <a:pt x="1408" y="1118"/>
                </a:lnTo>
                <a:lnTo>
                  <a:pt x="1378" y="1138"/>
                </a:lnTo>
                <a:lnTo>
                  <a:pt x="1358" y="1148"/>
                </a:lnTo>
                <a:lnTo>
                  <a:pt x="1352" y="1154"/>
                </a:lnTo>
                <a:lnTo>
                  <a:pt x="1350" y="1158"/>
                </a:lnTo>
                <a:lnTo>
                  <a:pt x="1350" y="1162"/>
                </a:lnTo>
                <a:lnTo>
                  <a:pt x="1352" y="1168"/>
                </a:lnTo>
                <a:lnTo>
                  <a:pt x="1354" y="1174"/>
                </a:lnTo>
                <a:lnTo>
                  <a:pt x="1352" y="1174"/>
                </a:lnTo>
                <a:lnTo>
                  <a:pt x="1342" y="1172"/>
                </a:lnTo>
                <a:lnTo>
                  <a:pt x="1334" y="1170"/>
                </a:lnTo>
                <a:lnTo>
                  <a:pt x="1324" y="1168"/>
                </a:lnTo>
                <a:lnTo>
                  <a:pt x="1316" y="1168"/>
                </a:lnTo>
                <a:lnTo>
                  <a:pt x="1308" y="1172"/>
                </a:lnTo>
                <a:lnTo>
                  <a:pt x="1302" y="1176"/>
                </a:lnTo>
                <a:lnTo>
                  <a:pt x="1298" y="1176"/>
                </a:lnTo>
                <a:lnTo>
                  <a:pt x="1294" y="1174"/>
                </a:lnTo>
                <a:lnTo>
                  <a:pt x="1290" y="1172"/>
                </a:lnTo>
                <a:lnTo>
                  <a:pt x="1286" y="1168"/>
                </a:lnTo>
                <a:lnTo>
                  <a:pt x="1280" y="1164"/>
                </a:lnTo>
                <a:lnTo>
                  <a:pt x="1272" y="1162"/>
                </a:lnTo>
                <a:lnTo>
                  <a:pt x="1258" y="1162"/>
                </a:lnTo>
                <a:lnTo>
                  <a:pt x="1236" y="1160"/>
                </a:lnTo>
                <a:lnTo>
                  <a:pt x="1218" y="1154"/>
                </a:lnTo>
                <a:lnTo>
                  <a:pt x="1198" y="1144"/>
                </a:lnTo>
                <a:lnTo>
                  <a:pt x="1180" y="1134"/>
                </a:lnTo>
                <a:lnTo>
                  <a:pt x="1160" y="1126"/>
                </a:lnTo>
                <a:lnTo>
                  <a:pt x="1138" y="1118"/>
                </a:lnTo>
                <a:lnTo>
                  <a:pt x="1116" y="1112"/>
                </a:lnTo>
                <a:lnTo>
                  <a:pt x="1102" y="1110"/>
                </a:lnTo>
                <a:lnTo>
                  <a:pt x="1090" y="1110"/>
                </a:lnTo>
                <a:lnTo>
                  <a:pt x="1074" y="1110"/>
                </a:lnTo>
                <a:lnTo>
                  <a:pt x="1062" y="1106"/>
                </a:lnTo>
                <a:lnTo>
                  <a:pt x="1054" y="1102"/>
                </a:lnTo>
                <a:lnTo>
                  <a:pt x="1044" y="1096"/>
                </a:lnTo>
                <a:lnTo>
                  <a:pt x="1036" y="1092"/>
                </a:lnTo>
                <a:lnTo>
                  <a:pt x="1026" y="1086"/>
                </a:lnTo>
                <a:lnTo>
                  <a:pt x="1014" y="1082"/>
                </a:lnTo>
                <a:lnTo>
                  <a:pt x="998" y="1078"/>
                </a:lnTo>
                <a:lnTo>
                  <a:pt x="982" y="1078"/>
                </a:lnTo>
                <a:lnTo>
                  <a:pt x="970" y="1078"/>
                </a:lnTo>
                <a:lnTo>
                  <a:pt x="950" y="1084"/>
                </a:lnTo>
                <a:lnTo>
                  <a:pt x="940" y="1084"/>
                </a:lnTo>
                <a:lnTo>
                  <a:pt x="932" y="1086"/>
                </a:lnTo>
                <a:lnTo>
                  <a:pt x="922" y="1084"/>
                </a:lnTo>
                <a:lnTo>
                  <a:pt x="912" y="1080"/>
                </a:lnTo>
                <a:lnTo>
                  <a:pt x="898" y="1076"/>
                </a:lnTo>
                <a:lnTo>
                  <a:pt x="884" y="1074"/>
                </a:lnTo>
                <a:lnTo>
                  <a:pt x="854" y="1072"/>
                </a:lnTo>
                <a:lnTo>
                  <a:pt x="816" y="1066"/>
                </a:lnTo>
                <a:lnTo>
                  <a:pt x="798" y="1062"/>
                </a:lnTo>
                <a:lnTo>
                  <a:pt x="778" y="1054"/>
                </a:lnTo>
                <a:lnTo>
                  <a:pt x="760" y="1048"/>
                </a:lnTo>
                <a:lnTo>
                  <a:pt x="744" y="1046"/>
                </a:lnTo>
                <a:lnTo>
                  <a:pt x="732" y="1048"/>
                </a:lnTo>
                <a:lnTo>
                  <a:pt x="722" y="1050"/>
                </a:lnTo>
                <a:lnTo>
                  <a:pt x="710" y="1052"/>
                </a:lnTo>
                <a:lnTo>
                  <a:pt x="698" y="1054"/>
                </a:lnTo>
                <a:lnTo>
                  <a:pt x="682" y="1054"/>
                </a:lnTo>
                <a:lnTo>
                  <a:pt x="664" y="1050"/>
                </a:lnTo>
                <a:lnTo>
                  <a:pt x="648" y="1044"/>
                </a:lnTo>
                <a:lnTo>
                  <a:pt x="640" y="1038"/>
                </a:lnTo>
                <a:lnTo>
                  <a:pt x="636" y="1034"/>
                </a:lnTo>
                <a:lnTo>
                  <a:pt x="636" y="1028"/>
                </a:lnTo>
                <a:lnTo>
                  <a:pt x="634" y="1024"/>
                </a:lnTo>
                <a:lnTo>
                  <a:pt x="632" y="1022"/>
                </a:lnTo>
                <a:lnTo>
                  <a:pt x="622" y="1020"/>
                </a:lnTo>
                <a:lnTo>
                  <a:pt x="606" y="1020"/>
                </a:lnTo>
                <a:lnTo>
                  <a:pt x="572" y="1020"/>
                </a:lnTo>
                <a:lnTo>
                  <a:pt x="558" y="1022"/>
                </a:lnTo>
                <a:lnTo>
                  <a:pt x="552" y="1020"/>
                </a:lnTo>
                <a:lnTo>
                  <a:pt x="550" y="1018"/>
                </a:lnTo>
                <a:lnTo>
                  <a:pt x="540" y="1010"/>
                </a:lnTo>
                <a:lnTo>
                  <a:pt x="534" y="1006"/>
                </a:lnTo>
                <a:lnTo>
                  <a:pt x="528" y="1004"/>
                </a:lnTo>
                <a:lnTo>
                  <a:pt x="524" y="1006"/>
                </a:lnTo>
                <a:lnTo>
                  <a:pt x="520" y="1006"/>
                </a:lnTo>
                <a:lnTo>
                  <a:pt x="510" y="1010"/>
                </a:lnTo>
                <a:lnTo>
                  <a:pt x="506" y="1010"/>
                </a:lnTo>
                <a:lnTo>
                  <a:pt x="500" y="1006"/>
                </a:lnTo>
                <a:lnTo>
                  <a:pt x="488" y="996"/>
                </a:lnTo>
                <a:lnTo>
                  <a:pt x="482" y="992"/>
                </a:lnTo>
                <a:lnTo>
                  <a:pt x="474" y="990"/>
                </a:lnTo>
                <a:lnTo>
                  <a:pt x="466" y="988"/>
                </a:lnTo>
                <a:lnTo>
                  <a:pt x="456" y="990"/>
                </a:lnTo>
                <a:lnTo>
                  <a:pt x="446" y="996"/>
                </a:lnTo>
                <a:lnTo>
                  <a:pt x="432" y="1008"/>
                </a:lnTo>
                <a:lnTo>
                  <a:pt x="418" y="1018"/>
                </a:lnTo>
                <a:lnTo>
                  <a:pt x="404" y="1022"/>
                </a:lnTo>
                <a:lnTo>
                  <a:pt x="392" y="1022"/>
                </a:lnTo>
                <a:lnTo>
                  <a:pt x="378" y="1022"/>
                </a:lnTo>
                <a:lnTo>
                  <a:pt x="364" y="1024"/>
                </a:lnTo>
                <a:lnTo>
                  <a:pt x="348" y="1026"/>
                </a:lnTo>
                <a:lnTo>
                  <a:pt x="332" y="1032"/>
                </a:lnTo>
                <a:lnTo>
                  <a:pt x="310" y="1046"/>
                </a:lnTo>
                <a:lnTo>
                  <a:pt x="300" y="1054"/>
                </a:lnTo>
                <a:lnTo>
                  <a:pt x="290" y="1058"/>
                </a:lnTo>
                <a:lnTo>
                  <a:pt x="282" y="1062"/>
                </a:lnTo>
                <a:lnTo>
                  <a:pt x="274" y="1064"/>
                </a:lnTo>
                <a:lnTo>
                  <a:pt x="262" y="1064"/>
                </a:lnTo>
                <a:lnTo>
                  <a:pt x="250" y="1064"/>
                </a:lnTo>
                <a:lnTo>
                  <a:pt x="240" y="1062"/>
                </a:lnTo>
                <a:lnTo>
                  <a:pt x="236" y="1064"/>
                </a:lnTo>
                <a:lnTo>
                  <a:pt x="232" y="1066"/>
                </a:lnTo>
                <a:lnTo>
                  <a:pt x="226" y="1068"/>
                </a:lnTo>
                <a:lnTo>
                  <a:pt x="222" y="1074"/>
                </a:lnTo>
                <a:lnTo>
                  <a:pt x="212" y="1090"/>
                </a:lnTo>
                <a:lnTo>
                  <a:pt x="202" y="1110"/>
                </a:lnTo>
                <a:lnTo>
                  <a:pt x="192" y="1128"/>
                </a:lnTo>
                <a:lnTo>
                  <a:pt x="182" y="1140"/>
                </a:lnTo>
                <a:lnTo>
                  <a:pt x="172" y="1152"/>
                </a:lnTo>
                <a:lnTo>
                  <a:pt x="158" y="1158"/>
                </a:lnTo>
                <a:lnTo>
                  <a:pt x="142" y="1164"/>
                </a:lnTo>
                <a:lnTo>
                  <a:pt x="122" y="1166"/>
                </a:lnTo>
                <a:lnTo>
                  <a:pt x="96" y="1168"/>
                </a:lnTo>
                <a:lnTo>
                  <a:pt x="84" y="1168"/>
                </a:lnTo>
                <a:lnTo>
                  <a:pt x="78" y="1170"/>
                </a:lnTo>
                <a:lnTo>
                  <a:pt x="76" y="1174"/>
                </a:lnTo>
                <a:lnTo>
                  <a:pt x="74" y="1178"/>
                </a:lnTo>
                <a:lnTo>
                  <a:pt x="74" y="1184"/>
                </a:lnTo>
                <a:lnTo>
                  <a:pt x="72" y="1188"/>
                </a:lnTo>
                <a:lnTo>
                  <a:pt x="68" y="1194"/>
                </a:lnTo>
                <a:lnTo>
                  <a:pt x="58" y="1198"/>
                </a:lnTo>
                <a:lnTo>
                  <a:pt x="54" y="1200"/>
                </a:lnTo>
                <a:lnTo>
                  <a:pt x="54" y="1202"/>
                </a:lnTo>
                <a:lnTo>
                  <a:pt x="54" y="1204"/>
                </a:lnTo>
                <a:lnTo>
                  <a:pt x="58" y="1208"/>
                </a:lnTo>
                <a:lnTo>
                  <a:pt x="74" y="1214"/>
                </a:lnTo>
                <a:lnTo>
                  <a:pt x="94" y="1222"/>
                </a:lnTo>
                <a:lnTo>
                  <a:pt x="116" y="1232"/>
                </a:lnTo>
                <a:lnTo>
                  <a:pt x="138" y="1244"/>
                </a:lnTo>
                <a:lnTo>
                  <a:pt x="156" y="1258"/>
                </a:lnTo>
                <a:lnTo>
                  <a:pt x="164" y="1264"/>
                </a:lnTo>
                <a:lnTo>
                  <a:pt x="168" y="1272"/>
                </a:lnTo>
                <a:lnTo>
                  <a:pt x="172" y="1280"/>
                </a:lnTo>
                <a:lnTo>
                  <a:pt x="178" y="1286"/>
                </a:lnTo>
                <a:lnTo>
                  <a:pt x="186" y="1294"/>
                </a:lnTo>
                <a:lnTo>
                  <a:pt x="196" y="1296"/>
                </a:lnTo>
                <a:lnTo>
                  <a:pt x="206" y="1296"/>
                </a:lnTo>
                <a:lnTo>
                  <a:pt x="214" y="1294"/>
                </a:lnTo>
                <a:lnTo>
                  <a:pt x="218" y="1294"/>
                </a:lnTo>
                <a:lnTo>
                  <a:pt x="220" y="1296"/>
                </a:lnTo>
                <a:lnTo>
                  <a:pt x="222" y="1296"/>
                </a:lnTo>
                <a:lnTo>
                  <a:pt x="222" y="1304"/>
                </a:lnTo>
                <a:lnTo>
                  <a:pt x="220" y="1312"/>
                </a:lnTo>
                <a:lnTo>
                  <a:pt x="222" y="1316"/>
                </a:lnTo>
                <a:lnTo>
                  <a:pt x="224" y="1318"/>
                </a:lnTo>
                <a:lnTo>
                  <a:pt x="228" y="1318"/>
                </a:lnTo>
                <a:lnTo>
                  <a:pt x="232" y="1320"/>
                </a:lnTo>
                <a:lnTo>
                  <a:pt x="236" y="1322"/>
                </a:lnTo>
                <a:lnTo>
                  <a:pt x="240" y="1326"/>
                </a:lnTo>
                <a:lnTo>
                  <a:pt x="242" y="1332"/>
                </a:lnTo>
                <a:lnTo>
                  <a:pt x="244" y="1338"/>
                </a:lnTo>
                <a:lnTo>
                  <a:pt x="248" y="1342"/>
                </a:lnTo>
                <a:lnTo>
                  <a:pt x="254" y="1342"/>
                </a:lnTo>
                <a:lnTo>
                  <a:pt x="260" y="1342"/>
                </a:lnTo>
                <a:lnTo>
                  <a:pt x="266" y="1342"/>
                </a:lnTo>
                <a:lnTo>
                  <a:pt x="272" y="1342"/>
                </a:lnTo>
                <a:lnTo>
                  <a:pt x="274" y="1344"/>
                </a:lnTo>
                <a:lnTo>
                  <a:pt x="276" y="1350"/>
                </a:lnTo>
                <a:lnTo>
                  <a:pt x="274" y="1358"/>
                </a:lnTo>
                <a:lnTo>
                  <a:pt x="272" y="1358"/>
                </a:lnTo>
                <a:lnTo>
                  <a:pt x="270" y="1356"/>
                </a:lnTo>
                <a:lnTo>
                  <a:pt x="268" y="1356"/>
                </a:lnTo>
                <a:lnTo>
                  <a:pt x="264" y="1356"/>
                </a:lnTo>
                <a:lnTo>
                  <a:pt x="258" y="1358"/>
                </a:lnTo>
                <a:lnTo>
                  <a:pt x="252" y="1362"/>
                </a:lnTo>
                <a:lnTo>
                  <a:pt x="250" y="1364"/>
                </a:lnTo>
                <a:lnTo>
                  <a:pt x="248" y="1364"/>
                </a:lnTo>
                <a:lnTo>
                  <a:pt x="240" y="1362"/>
                </a:lnTo>
                <a:lnTo>
                  <a:pt x="234" y="1360"/>
                </a:lnTo>
                <a:lnTo>
                  <a:pt x="224" y="1358"/>
                </a:lnTo>
                <a:lnTo>
                  <a:pt x="212" y="1358"/>
                </a:lnTo>
                <a:lnTo>
                  <a:pt x="194" y="1360"/>
                </a:lnTo>
                <a:lnTo>
                  <a:pt x="186" y="1362"/>
                </a:lnTo>
                <a:lnTo>
                  <a:pt x="180" y="1360"/>
                </a:lnTo>
                <a:lnTo>
                  <a:pt x="176" y="1358"/>
                </a:lnTo>
                <a:lnTo>
                  <a:pt x="174" y="1356"/>
                </a:lnTo>
                <a:lnTo>
                  <a:pt x="174" y="1348"/>
                </a:lnTo>
                <a:lnTo>
                  <a:pt x="176" y="1338"/>
                </a:lnTo>
                <a:lnTo>
                  <a:pt x="176" y="1330"/>
                </a:lnTo>
                <a:lnTo>
                  <a:pt x="176" y="1326"/>
                </a:lnTo>
                <a:lnTo>
                  <a:pt x="172" y="1324"/>
                </a:lnTo>
                <a:lnTo>
                  <a:pt x="168" y="1322"/>
                </a:lnTo>
                <a:lnTo>
                  <a:pt x="162" y="1322"/>
                </a:lnTo>
                <a:lnTo>
                  <a:pt x="142" y="1328"/>
                </a:lnTo>
                <a:lnTo>
                  <a:pt x="116" y="1336"/>
                </a:lnTo>
                <a:lnTo>
                  <a:pt x="94" y="1346"/>
                </a:lnTo>
                <a:lnTo>
                  <a:pt x="56" y="1364"/>
                </a:lnTo>
                <a:lnTo>
                  <a:pt x="30" y="1378"/>
                </a:lnTo>
                <a:lnTo>
                  <a:pt x="18" y="1384"/>
                </a:lnTo>
                <a:lnTo>
                  <a:pt x="10" y="1386"/>
                </a:lnTo>
                <a:lnTo>
                  <a:pt x="4" y="1388"/>
                </a:lnTo>
                <a:lnTo>
                  <a:pt x="0" y="1392"/>
                </a:lnTo>
                <a:lnTo>
                  <a:pt x="0" y="1396"/>
                </a:lnTo>
                <a:lnTo>
                  <a:pt x="2" y="1400"/>
                </a:lnTo>
                <a:lnTo>
                  <a:pt x="8" y="1404"/>
                </a:lnTo>
                <a:lnTo>
                  <a:pt x="18" y="1408"/>
                </a:lnTo>
                <a:lnTo>
                  <a:pt x="28" y="1412"/>
                </a:lnTo>
                <a:lnTo>
                  <a:pt x="44" y="1414"/>
                </a:lnTo>
                <a:lnTo>
                  <a:pt x="54" y="1414"/>
                </a:lnTo>
                <a:lnTo>
                  <a:pt x="60" y="1416"/>
                </a:lnTo>
                <a:lnTo>
                  <a:pt x="60" y="1420"/>
                </a:lnTo>
                <a:lnTo>
                  <a:pt x="56" y="1424"/>
                </a:lnTo>
                <a:lnTo>
                  <a:pt x="52" y="1428"/>
                </a:lnTo>
                <a:lnTo>
                  <a:pt x="50" y="1432"/>
                </a:lnTo>
                <a:lnTo>
                  <a:pt x="50" y="1436"/>
                </a:lnTo>
                <a:lnTo>
                  <a:pt x="56" y="1442"/>
                </a:lnTo>
                <a:lnTo>
                  <a:pt x="64" y="1446"/>
                </a:lnTo>
                <a:lnTo>
                  <a:pt x="68" y="1450"/>
                </a:lnTo>
                <a:lnTo>
                  <a:pt x="68" y="1460"/>
                </a:lnTo>
                <a:lnTo>
                  <a:pt x="70" y="1464"/>
                </a:lnTo>
                <a:lnTo>
                  <a:pt x="74" y="1468"/>
                </a:lnTo>
                <a:lnTo>
                  <a:pt x="82" y="1470"/>
                </a:lnTo>
                <a:lnTo>
                  <a:pt x="94" y="1474"/>
                </a:lnTo>
                <a:lnTo>
                  <a:pt x="110" y="1474"/>
                </a:lnTo>
                <a:lnTo>
                  <a:pt x="122" y="1472"/>
                </a:lnTo>
                <a:lnTo>
                  <a:pt x="144" y="1466"/>
                </a:lnTo>
                <a:lnTo>
                  <a:pt x="156" y="1464"/>
                </a:lnTo>
                <a:lnTo>
                  <a:pt x="166" y="1464"/>
                </a:lnTo>
                <a:lnTo>
                  <a:pt x="178" y="1466"/>
                </a:lnTo>
                <a:lnTo>
                  <a:pt x="190" y="1474"/>
                </a:lnTo>
                <a:lnTo>
                  <a:pt x="198" y="1476"/>
                </a:lnTo>
                <a:lnTo>
                  <a:pt x="204" y="1478"/>
                </a:lnTo>
                <a:lnTo>
                  <a:pt x="212" y="1478"/>
                </a:lnTo>
                <a:lnTo>
                  <a:pt x="218" y="1476"/>
                </a:lnTo>
                <a:lnTo>
                  <a:pt x="230" y="1470"/>
                </a:lnTo>
                <a:lnTo>
                  <a:pt x="242" y="1460"/>
                </a:lnTo>
                <a:lnTo>
                  <a:pt x="254" y="1452"/>
                </a:lnTo>
                <a:lnTo>
                  <a:pt x="266" y="1446"/>
                </a:lnTo>
                <a:lnTo>
                  <a:pt x="272" y="1444"/>
                </a:lnTo>
                <a:lnTo>
                  <a:pt x="276" y="1444"/>
                </a:lnTo>
                <a:lnTo>
                  <a:pt x="282" y="1446"/>
                </a:lnTo>
                <a:lnTo>
                  <a:pt x="286" y="1450"/>
                </a:lnTo>
                <a:lnTo>
                  <a:pt x="290" y="1454"/>
                </a:lnTo>
                <a:lnTo>
                  <a:pt x="292" y="1458"/>
                </a:lnTo>
                <a:lnTo>
                  <a:pt x="290" y="1460"/>
                </a:lnTo>
                <a:lnTo>
                  <a:pt x="288" y="1464"/>
                </a:lnTo>
                <a:lnTo>
                  <a:pt x="282" y="1466"/>
                </a:lnTo>
                <a:lnTo>
                  <a:pt x="274" y="1468"/>
                </a:lnTo>
                <a:lnTo>
                  <a:pt x="266" y="1470"/>
                </a:lnTo>
                <a:lnTo>
                  <a:pt x="262" y="1472"/>
                </a:lnTo>
                <a:lnTo>
                  <a:pt x="262" y="1474"/>
                </a:lnTo>
                <a:lnTo>
                  <a:pt x="262" y="1478"/>
                </a:lnTo>
                <a:lnTo>
                  <a:pt x="274" y="1484"/>
                </a:lnTo>
                <a:lnTo>
                  <a:pt x="282" y="1488"/>
                </a:lnTo>
                <a:lnTo>
                  <a:pt x="286" y="1494"/>
                </a:lnTo>
                <a:lnTo>
                  <a:pt x="290" y="1498"/>
                </a:lnTo>
                <a:lnTo>
                  <a:pt x="292" y="1504"/>
                </a:lnTo>
                <a:lnTo>
                  <a:pt x="294" y="1508"/>
                </a:lnTo>
                <a:lnTo>
                  <a:pt x="292" y="1514"/>
                </a:lnTo>
                <a:lnTo>
                  <a:pt x="288" y="1522"/>
                </a:lnTo>
                <a:lnTo>
                  <a:pt x="280" y="1530"/>
                </a:lnTo>
                <a:lnTo>
                  <a:pt x="270" y="1536"/>
                </a:lnTo>
                <a:lnTo>
                  <a:pt x="258" y="1540"/>
                </a:lnTo>
                <a:lnTo>
                  <a:pt x="246" y="1538"/>
                </a:lnTo>
                <a:lnTo>
                  <a:pt x="240" y="1538"/>
                </a:lnTo>
                <a:lnTo>
                  <a:pt x="234" y="1538"/>
                </a:lnTo>
                <a:lnTo>
                  <a:pt x="226" y="1542"/>
                </a:lnTo>
                <a:lnTo>
                  <a:pt x="220" y="1548"/>
                </a:lnTo>
                <a:lnTo>
                  <a:pt x="216" y="1556"/>
                </a:lnTo>
                <a:lnTo>
                  <a:pt x="210" y="1564"/>
                </a:lnTo>
                <a:lnTo>
                  <a:pt x="202" y="1568"/>
                </a:lnTo>
                <a:lnTo>
                  <a:pt x="198" y="1570"/>
                </a:lnTo>
                <a:lnTo>
                  <a:pt x="192" y="1568"/>
                </a:lnTo>
                <a:lnTo>
                  <a:pt x="186" y="1566"/>
                </a:lnTo>
                <a:lnTo>
                  <a:pt x="180" y="1562"/>
                </a:lnTo>
                <a:lnTo>
                  <a:pt x="172" y="1558"/>
                </a:lnTo>
                <a:lnTo>
                  <a:pt x="166" y="1558"/>
                </a:lnTo>
                <a:lnTo>
                  <a:pt x="160" y="1558"/>
                </a:lnTo>
                <a:lnTo>
                  <a:pt x="154" y="1558"/>
                </a:lnTo>
                <a:lnTo>
                  <a:pt x="144" y="1564"/>
                </a:lnTo>
                <a:lnTo>
                  <a:pt x="138" y="1574"/>
                </a:lnTo>
                <a:lnTo>
                  <a:pt x="124" y="1596"/>
                </a:lnTo>
                <a:lnTo>
                  <a:pt x="118" y="1606"/>
                </a:lnTo>
                <a:lnTo>
                  <a:pt x="112" y="1610"/>
                </a:lnTo>
                <a:lnTo>
                  <a:pt x="106" y="1614"/>
                </a:lnTo>
                <a:lnTo>
                  <a:pt x="102" y="1618"/>
                </a:lnTo>
                <a:lnTo>
                  <a:pt x="96" y="1628"/>
                </a:lnTo>
                <a:lnTo>
                  <a:pt x="92" y="1640"/>
                </a:lnTo>
                <a:lnTo>
                  <a:pt x="88" y="1646"/>
                </a:lnTo>
                <a:lnTo>
                  <a:pt x="82" y="1652"/>
                </a:lnTo>
                <a:lnTo>
                  <a:pt x="76" y="1656"/>
                </a:lnTo>
                <a:lnTo>
                  <a:pt x="74" y="1660"/>
                </a:lnTo>
                <a:lnTo>
                  <a:pt x="74" y="1664"/>
                </a:lnTo>
                <a:lnTo>
                  <a:pt x="76" y="1670"/>
                </a:lnTo>
                <a:lnTo>
                  <a:pt x="88" y="1680"/>
                </a:lnTo>
                <a:lnTo>
                  <a:pt x="108" y="1696"/>
                </a:lnTo>
                <a:lnTo>
                  <a:pt x="116" y="1704"/>
                </a:lnTo>
                <a:lnTo>
                  <a:pt x="120" y="1712"/>
                </a:lnTo>
                <a:lnTo>
                  <a:pt x="118" y="1718"/>
                </a:lnTo>
                <a:lnTo>
                  <a:pt x="116" y="1724"/>
                </a:lnTo>
                <a:lnTo>
                  <a:pt x="114" y="1728"/>
                </a:lnTo>
                <a:lnTo>
                  <a:pt x="112" y="1734"/>
                </a:lnTo>
                <a:lnTo>
                  <a:pt x="112" y="1738"/>
                </a:lnTo>
                <a:lnTo>
                  <a:pt x="118" y="1744"/>
                </a:lnTo>
                <a:lnTo>
                  <a:pt x="132" y="1758"/>
                </a:lnTo>
                <a:lnTo>
                  <a:pt x="148" y="1772"/>
                </a:lnTo>
                <a:lnTo>
                  <a:pt x="158" y="1778"/>
                </a:lnTo>
                <a:lnTo>
                  <a:pt x="168" y="1782"/>
                </a:lnTo>
                <a:lnTo>
                  <a:pt x="180" y="1784"/>
                </a:lnTo>
                <a:lnTo>
                  <a:pt x="194" y="1780"/>
                </a:lnTo>
                <a:lnTo>
                  <a:pt x="208" y="1776"/>
                </a:lnTo>
                <a:lnTo>
                  <a:pt x="220" y="1774"/>
                </a:lnTo>
                <a:lnTo>
                  <a:pt x="228" y="1774"/>
                </a:lnTo>
                <a:lnTo>
                  <a:pt x="236" y="1776"/>
                </a:lnTo>
                <a:lnTo>
                  <a:pt x="240" y="1782"/>
                </a:lnTo>
                <a:lnTo>
                  <a:pt x="242" y="1788"/>
                </a:lnTo>
                <a:lnTo>
                  <a:pt x="242" y="1798"/>
                </a:lnTo>
                <a:lnTo>
                  <a:pt x="240" y="1808"/>
                </a:lnTo>
                <a:lnTo>
                  <a:pt x="236" y="1818"/>
                </a:lnTo>
                <a:lnTo>
                  <a:pt x="236" y="1824"/>
                </a:lnTo>
                <a:lnTo>
                  <a:pt x="238" y="1828"/>
                </a:lnTo>
                <a:lnTo>
                  <a:pt x="242" y="1830"/>
                </a:lnTo>
                <a:lnTo>
                  <a:pt x="244" y="1832"/>
                </a:lnTo>
                <a:lnTo>
                  <a:pt x="246" y="1834"/>
                </a:lnTo>
                <a:lnTo>
                  <a:pt x="246" y="1840"/>
                </a:lnTo>
                <a:lnTo>
                  <a:pt x="244" y="1848"/>
                </a:lnTo>
                <a:lnTo>
                  <a:pt x="242" y="1856"/>
                </a:lnTo>
                <a:lnTo>
                  <a:pt x="244" y="1862"/>
                </a:lnTo>
                <a:lnTo>
                  <a:pt x="248" y="1864"/>
                </a:lnTo>
                <a:lnTo>
                  <a:pt x="254" y="1862"/>
                </a:lnTo>
                <a:lnTo>
                  <a:pt x="262" y="1860"/>
                </a:lnTo>
                <a:lnTo>
                  <a:pt x="270" y="1856"/>
                </a:lnTo>
                <a:lnTo>
                  <a:pt x="284" y="1844"/>
                </a:lnTo>
                <a:lnTo>
                  <a:pt x="292" y="1840"/>
                </a:lnTo>
                <a:lnTo>
                  <a:pt x="300" y="1838"/>
                </a:lnTo>
                <a:lnTo>
                  <a:pt x="308" y="1838"/>
                </a:lnTo>
                <a:lnTo>
                  <a:pt x="318" y="1842"/>
                </a:lnTo>
                <a:lnTo>
                  <a:pt x="326" y="1846"/>
                </a:lnTo>
                <a:lnTo>
                  <a:pt x="336" y="1852"/>
                </a:lnTo>
                <a:lnTo>
                  <a:pt x="352" y="1866"/>
                </a:lnTo>
                <a:lnTo>
                  <a:pt x="358" y="1870"/>
                </a:lnTo>
                <a:lnTo>
                  <a:pt x="364" y="1870"/>
                </a:lnTo>
                <a:lnTo>
                  <a:pt x="368" y="1868"/>
                </a:lnTo>
                <a:lnTo>
                  <a:pt x="370" y="1864"/>
                </a:lnTo>
                <a:lnTo>
                  <a:pt x="376" y="1858"/>
                </a:lnTo>
                <a:lnTo>
                  <a:pt x="380" y="1856"/>
                </a:lnTo>
                <a:lnTo>
                  <a:pt x="386" y="1858"/>
                </a:lnTo>
                <a:lnTo>
                  <a:pt x="392" y="1860"/>
                </a:lnTo>
                <a:lnTo>
                  <a:pt x="402" y="1858"/>
                </a:lnTo>
                <a:lnTo>
                  <a:pt x="420" y="1852"/>
                </a:lnTo>
                <a:lnTo>
                  <a:pt x="432" y="1846"/>
                </a:lnTo>
                <a:lnTo>
                  <a:pt x="434" y="1848"/>
                </a:lnTo>
                <a:lnTo>
                  <a:pt x="430" y="1854"/>
                </a:lnTo>
                <a:lnTo>
                  <a:pt x="420" y="1872"/>
                </a:lnTo>
                <a:lnTo>
                  <a:pt x="414" y="1886"/>
                </a:lnTo>
                <a:lnTo>
                  <a:pt x="410" y="1900"/>
                </a:lnTo>
                <a:lnTo>
                  <a:pt x="410" y="1918"/>
                </a:lnTo>
                <a:lnTo>
                  <a:pt x="410" y="1924"/>
                </a:lnTo>
                <a:lnTo>
                  <a:pt x="406" y="1930"/>
                </a:lnTo>
                <a:lnTo>
                  <a:pt x="402" y="1932"/>
                </a:lnTo>
                <a:lnTo>
                  <a:pt x="398" y="1934"/>
                </a:lnTo>
                <a:lnTo>
                  <a:pt x="392" y="1936"/>
                </a:lnTo>
                <a:lnTo>
                  <a:pt x="386" y="1940"/>
                </a:lnTo>
                <a:lnTo>
                  <a:pt x="380" y="1946"/>
                </a:lnTo>
                <a:lnTo>
                  <a:pt x="374" y="1958"/>
                </a:lnTo>
                <a:lnTo>
                  <a:pt x="368" y="1968"/>
                </a:lnTo>
                <a:lnTo>
                  <a:pt x="360" y="1974"/>
                </a:lnTo>
                <a:lnTo>
                  <a:pt x="352" y="1980"/>
                </a:lnTo>
                <a:lnTo>
                  <a:pt x="342" y="1984"/>
                </a:lnTo>
                <a:lnTo>
                  <a:pt x="334" y="1988"/>
                </a:lnTo>
                <a:lnTo>
                  <a:pt x="324" y="1992"/>
                </a:lnTo>
                <a:lnTo>
                  <a:pt x="314" y="2000"/>
                </a:lnTo>
                <a:lnTo>
                  <a:pt x="306" y="2012"/>
                </a:lnTo>
                <a:lnTo>
                  <a:pt x="300" y="2022"/>
                </a:lnTo>
                <a:lnTo>
                  <a:pt x="296" y="2026"/>
                </a:lnTo>
                <a:lnTo>
                  <a:pt x="292" y="2028"/>
                </a:lnTo>
                <a:lnTo>
                  <a:pt x="288" y="2028"/>
                </a:lnTo>
                <a:lnTo>
                  <a:pt x="276" y="2026"/>
                </a:lnTo>
                <a:lnTo>
                  <a:pt x="268" y="2026"/>
                </a:lnTo>
                <a:lnTo>
                  <a:pt x="256" y="2030"/>
                </a:lnTo>
                <a:lnTo>
                  <a:pt x="244" y="2034"/>
                </a:lnTo>
                <a:lnTo>
                  <a:pt x="236" y="2040"/>
                </a:lnTo>
                <a:lnTo>
                  <a:pt x="232" y="2044"/>
                </a:lnTo>
                <a:lnTo>
                  <a:pt x="228" y="2048"/>
                </a:lnTo>
                <a:lnTo>
                  <a:pt x="224" y="2058"/>
                </a:lnTo>
                <a:lnTo>
                  <a:pt x="218" y="2062"/>
                </a:lnTo>
                <a:lnTo>
                  <a:pt x="210" y="2066"/>
                </a:lnTo>
                <a:lnTo>
                  <a:pt x="200" y="2072"/>
                </a:lnTo>
                <a:lnTo>
                  <a:pt x="194" y="2078"/>
                </a:lnTo>
                <a:lnTo>
                  <a:pt x="190" y="2082"/>
                </a:lnTo>
                <a:lnTo>
                  <a:pt x="188" y="2088"/>
                </a:lnTo>
                <a:lnTo>
                  <a:pt x="188" y="2092"/>
                </a:lnTo>
                <a:lnTo>
                  <a:pt x="192" y="2092"/>
                </a:lnTo>
                <a:lnTo>
                  <a:pt x="200" y="2092"/>
                </a:lnTo>
                <a:lnTo>
                  <a:pt x="212" y="2088"/>
                </a:lnTo>
                <a:lnTo>
                  <a:pt x="226" y="2084"/>
                </a:lnTo>
                <a:lnTo>
                  <a:pt x="236" y="2076"/>
                </a:lnTo>
                <a:lnTo>
                  <a:pt x="248" y="2064"/>
                </a:lnTo>
                <a:lnTo>
                  <a:pt x="256" y="2056"/>
                </a:lnTo>
                <a:lnTo>
                  <a:pt x="258" y="2056"/>
                </a:lnTo>
                <a:lnTo>
                  <a:pt x="262" y="2060"/>
                </a:lnTo>
                <a:lnTo>
                  <a:pt x="266" y="2064"/>
                </a:lnTo>
                <a:lnTo>
                  <a:pt x="270" y="2064"/>
                </a:lnTo>
                <a:lnTo>
                  <a:pt x="278" y="2062"/>
                </a:lnTo>
                <a:lnTo>
                  <a:pt x="282" y="2060"/>
                </a:lnTo>
                <a:lnTo>
                  <a:pt x="286" y="2060"/>
                </a:lnTo>
                <a:lnTo>
                  <a:pt x="288" y="2062"/>
                </a:lnTo>
                <a:lnTo>
                  <a:pt x="290" y="2068"/>
                </a:lnTo>
                <a:lnTo>
                  <a:pt x="292" y="2074"/>
                </a:lnTo>
                <a:lnTo>
                  <a:pt x="296" y="2078"/>
                </a:lnTo>
                <a:lnTo>
                  <a:pt x="300" y="2078"/>
                </a:lnTo>
                <a:lnTo>
                  <a:pt x="302" y="2078"/>
                </a:lnTo>
                <a:lnTo>
                  <a:pt x="306" y="2074"/>
                </a:lnTo>
                <a:lnTo>
                  <a:pt x="308" y="2070"/>
                </a:lnTo>
                <a:lnTo>
                  <a:pt x="308" y="2066"/>
                </a:lnTo>
                <a:lnTo>
                  <a:pt x="308" y="2060"/>
                </a:lnTo>
                <a:lnTo>
                  <a:pt x="306" y="2054"/>
                </a:lnTo>
                <a:lnTo>
                  <a:pt x="308" y="2050"/>
                </a:lnTo>
                <a:lnTo>
                  <a:pt x="312" y="2044"/>
                </a:lnTo>
                <a:lnTo>
                  <a:pt x="318" y="2042"/>
                </a:lnTo>
                <a:lnTo>
                  <a:pt x="322" y="2040"/>
                </a:lnTo>
                <a:lnTo>
                  <a:pt x="328" y="2040"/>
                </a:lnTo>
                <a:lnTo>
                  <a:pt x="332" y="2042"/>
                </a:lnTo>
                <a:lnTo>
                  <a:pt x="334" y="2046"/>
                </a:lnTo>
                <a:lnTo>
                  <a:pt x="334" y="2048"/>
                </a:lnTo>
                <a:lnTo>
                  <a:pt x="336" y="2050"/>
                </a:lnTo>
                <a:lnTo>
                  <a:pt x="340" y="2048"/>
                </a:lnTo>
                <a:lnTo>
                  <a:pt x="354" y="2040"/>
                </a:lnTo>
                <a:lnTo>
                  <a:pt x="372" y="2028"/>
                </a:lnTo>
                <a:lnTo>
                  <a:pt x="380" y="2022"/>
                </a:lnTo>
                <a:lnTo>
                  <a:pt x="390" y="2022"/>
                </a:lnTo>
                <a:lnTo>
                  <a:pt x="394" y="2020"/>
                </a:lnTo>
                <a:lnTo>
                  <a:pt x="396" y="2020"/>
                </a:lnTo>
                <a:lnTo>
                  <a:pt x="394" y="2012"/>
                </a:lnTo>
                <a:lnTo>
                  <a:pt x="396" y="2008"/>
                </a:lnTo>
                <a:lnTo>
                  <a:pt x="400" y="2000"/>
                </a:lnTo>
                <a:lnTo>
                  <a:pt x="408" y="1992"/>
                </a:lnTo>
                <a:lnTo>
                  <a:pt x="424" y="1982"/>
                </a:lnTo>
                <a:lnTo>
                  <a:pt x="440" y="1972"/>
                </a:lnTo>
                <a:lnTo>
                  <a:pt x="454" y="1964"/>
                </a:lnTo>
                <a:lnTo>
                  <a:pt x="462" y="1956"/>
                </a:lnTo>
                <a:lnTo>
                  <a:pt x="468" y="1950"/>
                </a:lnTo>
                <a:lnTo>
                  <a:pt x="478" y="1938"/>
                </a:lnTo>
                <a:lnTo>
                  <a:pt x="484" y="1932"/>
                </a:lnTo>
                <a:lnTo>
                  <a:pt x="494" y="1926"/>
                </a:lnTo>
                <a:lnTo>
                  <a:pt x="516" y="1916"/>
                </a:lnTo>
                <a:lnTo>
                  <a:pt x="538" y="1902"/>
                </a:lnTo>
                <a:lnTo>
                  <a:pt x="548" y="1896"/>
                </a:lnTo>
                <a:lnTo>
                  <a:pt x="556" y="1888"/>
                </a:lnTo>
                <a:lnTo>
                  <a:pt x="562" y="1882"/>
                </a:lnTo>
                <a:lnTo>
                  <a:pt x="566" y="1874"/>
                </a:lnTo>
                <a:lnTo>
                  <a:pt x="568" y="1866"/>
                </a:lnTo>
                <a:lnTo>
                  <a:pt x="572" y="1862"/>
                </a:lnTo>
                <a:lnTo>
                  <a:pt x="580" y="1856"/>
                </a:lnTo>
                <a:lnTo>
                  <a:pt x="588" y="1850"/>
                </a:lnTo>
                <a:lnTo>
                  <a:pt x="592" y="1846"/>
                </a:lnTo>
                <a:lnTo>
                  <a:pt x="592" y="1840"/>
                </a:lnTo>
                <a:lnTo>
                  <a:pt x="592" y="1836"/>
                </a:lnTo>
                <a:lnTo>
                  <a:pt x="590" y="1834"/>
                </a:lnTo>
                <a:lnTo>
                  <a:pt x="584" y="1832"/>
                </a:lnTo>
                <a:lnTo>
                  <a:pt x="564" y="1832"/>
                </a:lnTo>
                <a:lnTo>
                  <a:pt x="556" y="1830"/>
                </a:lnTo>
                <a:lnTo>
                  <a:pt x="554" y="1828"/>
                </a:lnTo>
                <a:lnTo>
                  <a:pt x="554" y="1824"/>
                </a:lnTo>
                <a:lnTo>
                  <a:pt x="558" y="1820"/>
                </a:lnTo>
                <a:lnTo>
                  <a:pt x="570" y="1810"/>
                </a:lnTo>
                <a:lnTo>
                  <a:pt x="598" y="1786"/>
                </a:lnTo>
                <a:lnTo>
                  <a:pt x="618" y="1766"/>
                </a:lnTo>
                <a:lnTo>
                  <a:pt x="632" y="1748"/>
                </a:lnTo>
                <a:lnTo>
                  <a:pt x="646" y="1726"/>
                </a:lnTo>
                <a:lnTo>
                  <a:pt x="654" y="1714"/>
                </a:lnTo>
                <a:lnTo>
                  <a:pt x="666" y="1704"/>
                </a:lnTo>
                <a:lnTo>
                  <a:pt x="680" y="1696"/>
                </a:lnTo>
                <a:lnTo>
                  <a:pt x="694" y="1690"/>
                </a:lnTo>
                <a:lnTo>
                  <a:pt x="710" y="1688"/>
                </a:lnTo>
                <a:lnTo>
                  <a:pt x="726" y="1692"/>
                </a:lnTo>
                <a:lnTo>
                  <a:pt x="744" y="1698"/>
                </a:lnTo>
                <a:lnTo>
                  <a:pt x="752" y="1704"/>
                </a:lnTo>
                <a:lnTo>
                  <a:pt x="758" y="1710"/>
                </a:lnTo>
                <a:lnTo>
                  <a:pt x="770" y="1720"/>
                </a:lnTo>
                <a:lnTo>
                  <a:pt x="770" y="1722"/>
                </a:lnTo>
                <a:lnTo>
                  <a:pt x="770" y="1724"/>
                </a:lnTo>
                <a:lnTo>
                  <a:pt x="752" y="1714"/>
                </a:lnTo>
                <a:lnTo>
                  <a:pt x="738" y="1708"/>
                </a:lnTo>
                <a:lnTo>
                  <a:pt x="722" y="1702"/>
                </a:lnTo>
                <a:lnTo>
                  <a:pt x="712" y="1702"/>
                </a:lnTo>
                <a:lnTo>
                  <a:pt x="704" y="1702"/>
                </a:lnTo>
                <a:lnTo>
                  <a:pt x="696" y="1704"/>
                </a:lnTo>
                <a:lnTo>
                  <a:pt x="690" y="1706"/>
                </a:lnTo>
                <a:lnTo>
                  <a:pt x="680" y="1716"/>
                </a:lnTo>
                <a:lnTo>
                  <a:pt x="674" y="1722"/>
                </a:lnTo>
                <a:lnTo>
                  <a:pt x="672" y="1728"/>
                </a:lnTo>
                <a:lnTo>
                  <a:pt x="672" y="1734"/>
                </a:lnTo>
                <a:lnTo>
                  <a:pt x="672" y="1742"/>
                </a:lnTo>
                <a:lnTo>
                  <a:pt x="670" y="1748"/>
                </a:lnTo>
                <a:lnTo>
                  <a:pt x="668" y="1756"/>
                </a:lnTo>
                <a:lnTo>
                  <a:pt x="658" y="1766"/>
                </a:lnTo>
                <a:lnTo>
                  <a:pt x="652" y="1776"/>
                </a:lnTo>
                <a:lnTo>
                  <a:pt x="650" y="1782"/>
                </a:lnTo>
                <a:lnTo>
                  <a:pt x="652" y="1788"/>
                </a:lnTo>
                <a:lnTo>
                  <a:pt x="656" y="1792"/>
                </a:lnTo>
                <a:lnTo>
                  <a:pt x="660" y="1794"/>
                </a:lnTo>
                <a:lnTo>
                  <a:pt x="662" y="1798"/>
                </a:lnTo>
                <a:lnTo>
                  <a:pt x="662" y="1800"/>
                </a:lnTo>
                <a:lnTo>
                  <a:pt x="656" y="1806"/>
                </a:lnTo>
                <a:lnTo>
                  <a:pt x="646" y="1812"/>
                </a:lnTo>
                <a:lnTo>
                  <a:pt x="644" y="1816"/>
                </a:lnTo>
                <a:lnTo>
                  <a:pt x="644" y="1818"/>
                </a:lnTo>
                <a:lnTo>
                  <a:pt x="646" y="1820"/>
                </a:lnTo>
                <a:lnTo>
                  <a:pt x="650" y="1822"/>
                </a:lnTo>
                <a:lnTo>
                  <a:pt x="658" y="1824"/>
                </a:lnTo>
                <a:lnTo>
                  <a:pt x="670" y="1824"/>
                </a:lnTo>
                <a:lnTo>
                  <a:pt x="684" y="1820"/>
                </a:lnTo>
                <a:lnTo>
                  <a:pt x="700" y="1814"/>
                </a:lnTo>
                <a:lnTo>
                  <a:pt x="712" y="1806"/>
                </a:lnTo>
                <a:lnTo>
                  <a:pt x="732" y="1788"/>
                </a:lnTo>
                <a:lnTo>
                  <a:pt x="748" y="1778"/>
                </a:lnTo>
                <a:lnTo>
                  <a:pt x="762" y="1774"/>
                </a:lnTo>
                <a:lnTo>
                  <a:pt x="778" y="1772"/>
                </a:lnTo>
                <a:lnTo>
                  <a:pt x="786" y="1772"/>
                </a:lnTo>
                <a:lnTo>
                  <a:pt x="790" y="1770"/>
                </a:lnTo>
                <a:lnTo>
                  <a:pt x="790" y="1768"/>
                </a:lnTo>
                <a:lnTo>
                  <a:pt x="790" y="1764"/>
                </a:lnTo>
                <a:lnTo>
                  <a:pt x="790" y="1760"/>
                </a:lnTo>
                <a:lnTo>
                  <a:pt x="790" y="1756"/>
                </a:lnTo>
                <a:lnTo>
                  <a:pt x="794" y="1754"/>
                </a:lnTo>
                <a:lnTo>
                  <a:pt x="800" y="1750"/>
                </a:lnTo>
                <a:lnTo>
                  <a:pt x="806" y="1746"/>
                </a:lnTo>
                <a:lnTo>
                  <a:pt x="806" y="1742"/>
                </a:lnTo>
                <a:lnTo>
                  <a:pt x="804" y="1736"/>
                </a:lnTo>
                <a:lnTo>
                  <a:pt x="802" y="1730"/>
                </a:lnTo>
                <a:lnTo>
                  <a:pt x="800" y="1724"/>
                </a:lnTo>
                <a:lnTo>
                  <a:pt x="800" y="1720"/>
                </a:lnTo>
                <a:lnTo>
                  <a:pt x="804" y="1716"/>
                </a:lnTo>
                <a:lnTo>
                  <a:pt x="812" y="1714"/>
                </a:lnTo>
                <a:lnTo>
                  <a:pt x="824" y="1712"/>
                </a:lnTo>
                <a:lnTo>
                  <a:pt x="834" y="1710"/>
                </a:lnTo>
                <a:lnTo>
                  <a:pt x="850" y="1704"/>
                </a:lnTo>
                <a:lnTo>
                  <a:pt x="856" y="1702"/>
                </a:lnTo>
                <a:lnTo>
                  <a:pt x="860" y="1704"/>
                </a:lnTo>
                <a:lnTo>
                  <a:pt x="862" y="1706"/>
                </a:lnTo>
                <a:lnTo>
                  <a:pt x="862" y="1712"/>
                </a:lnTo>
                <a:lnTo>
                  <a:pt x="864" y="1720"/>
                </a:lnTo>
                <a:lnTo>
                  <a:pt x="866" y="1724"/>
                </a:lnTo>
                <a:lnTo>
                  <a:pt x="870" y="1728"/>
                </a:lnTo>
                <a:lnTo>
                  <a:pt x="874" y="1730"/>
                </a:lnTo>
                <a:lnTo>
                  <a:pt x="888" y="1734"/>
                </a:lnTo>
                <a:lnTo>
                  <a:pt x="896" y="1738"/>
                </a:lnTo>
                <a:lnTo>
                  <a:pt x="906" y="1742"/>
                </a:lnTo>
                <a:lnTo>
                  <a:pt x="914" y="1746"/>
                </a:lnTo>
                <a:lnTo>
                  <a:pt x="918" y="1746"/>
                </a:lnTo>
                <a:lnTo>
                  <a:pt x="922" y="1744"/>
                </a:lnTo>
                <a:lnTo>
                  <a:pt x="924" y="1742"/>
                </a:lnTo>
                <a:lnTo>
                  <a:pt x="928" y="1740"/>
                </a:lnTo>
                <a:lnTo>
                  <a:pt x="930" y="1740"/>
                </a:lnTo>
                <a:lnTo>
                  <a:pt x="934" y="1742"/>
                </a:lnTo>
                <a:lnTo>
                  <a:pt x="940" y="1750"/>
                </a:lnTo>
                <a:lnTo>
                  <a:pt x="948" y="1758"/>
                </a:lnTo>
                <a:lnTo>
                  <a:pt x="958" y="1764"/>
                </a:lnTo>
                <a:lnTo>
                  <a:pt x="968" y="1766"/>
                </a:lnTo>
                <a:lnTo>
                  <a:pt x="978" y="1768"/>
                </a:lnTo>
                <a:lnTo>
                  <a:pt x="1002" y="1766"/>
                </a:lnTo>
                <a:lnTo>
                  <a:pt x="1026" y="1764"/>
                </a:lnTo>
                <a:lnTo>
                  <a:pt x="1036" y="1764"/>
                </a:lnTo>
                <a:lnTo>
                  <a:pt x="1050" y="1768"/>
                </a:lnTo>
                <a:lnTo>
                  <a:pt x="1078" y="1780"/>
                </a:lnTo>
                <a:lnTo>
                  <a:pt x="1090" y="1786"/>
                </a:lnTo>
                <a:lnTo>
                  <a:pt x="1104" y="1788"/>
                </a:lnTo>
                <a:lnTo>
                  <a:pt x="1116" y="1788"/>
                </a:lnTo>
                <a:lnTo>
                  <a:pt x="1122" y="1788"/>
                </a:lnTo>
                <a:lnTo>
                  <a:pt x="1126" y="1786"/>
                </a:lnTo>
                <a:lnTo>
                  <a:pt x="1136" y="1780"/>
                </a:lnTo>
                <a:lnTo>
                  <a:pt x="1142" y="1778"/>
                </a:lnTo>
                <a:lnTo>
                  <a:pt x="1148" y="1780"/>
                </a:lnTo>
                <a:lnTo>
                  <a:pt x="1150" y="1782"/>
                </a:lnTo>
                <a:lnTo>
                  <a:pt x="1150" y="1786"/>
                </a:lnTo>
                <a:lnTo>
                  <a:pt x="1150" y="1790"/>
                </a:lnTo>
                <a:lnTo>
                  <a:pt x="1146" y="1794"/>
                </a:lnTo>
                <a:lnTo>
                  <a:pt x="1142" y="1796"/>
                </a:lnTo>
                <a:lnTo>
                  <a:pt x="1138" y="1800"/>
                </a:lnTo>
                <a:lnTo>
                  <a:pt x="1140" y="1804"/>
                </a:lnTo>
                <a:lnTo>
                  <a:pt x="1146" y="1808"/>
                </a:lnTo>
                <a:lnTo>
                  <a:pt x="1154" y="1812"/>
                </a:lnTo>
                <a:lnTo>
                  <a:pt x="1174" y="1822"/>
                </a:lnTo>
                <a:lnTo>
                  <a:pt x="1192" y="1830"/>
                </a:lnTo>
                <a:lnTo>
                  <a:pt x="1206" y="1840"/>
                </a:lnTo>
                <a:lnTo>
                  <a:pt x="1216" y="1852"/>
                </a:lnTo>
                <a:lnTo>
                  <a:pt x="1228" y="1862"/>
                </a:lnTo>
                <a:lnTo>
                  <a:pt x="1246" y="1874"/>
                </a:lnTo>
                <a:lnTo>
                  <a:pt x="1254" y="1878"/>
                </a:lnTo>
                <a:lnTo>
                  <a:pt x="1264" y="1880"/>
                </a:lnTo>
                <a:lnTo>
                  <a:pt x="1272" y="1880"/>
                </a:lnTo>
                <a:lnTo>
                  <a:pt x="1278" y="1880"/>
                </a:lnTo>
                <a:lnTo>
                  <a:pt x="1282" y="1878"/>
                </a:lnTo>
                <a:lnTo>
                  <a:pt x="1284" y="1874"/>
                </a:lnTo>
                <a:lnTo>
                  <a:pt x="1284" y="1868"/>
                </a:lnTo>
                <a:lnTo>
                  <a:pt x="1280" y="1864"/>
                </a:lnTo>
                <a:lnTo>
                  <a:pt x="1272" y="1852"/>
                </a:lnTo>
                <a:lnTo>
                  <a:pt x="1268" y="1844"/>
                </a:lnTo>
                <a:lnTo>
                  <a:pt x="1268" y="1842"/>
                </a:lnTo>
                <a:lnTo>
                  <a:pt x="1270" y="1842"/>
                </a:lnTo>
                <a:lnTo>
                  <a:pt x="1282" y="1852"/>
                </a:lnTo>
                <a:lnTo>
                  <a:pt x="1298" y="1866"/>
                </a:lnTo>
                <a:lnTo>
                  <a:pt x="1314" y="1878"/>
                </a:lnTo>
                <a:lnTo>
                  <a:pt x="1320" y="1880"/>
                </a:lnTo>
                <a:lnTo>
                  <a:pt x="1324" y="1880"/>
                </a:lnTo>
                <a:lnTo>
                  <a:pt x="1326" y="1876"/>
                </a:lnTo>
                <a:lnTo>
                  <a:pt x="1326" y="1870"/>
                </a:lnTo>
                <a:lnTo>
                  <a:pt x="1322" y="1854"/>
                </a:lnTo>
                <a:lnTo>
                  <a:pt x="1322" y="1846"/>
                </a:lnTo>
                <a:lnTo>
                  <a:pt x="1324" y="1848"/>
                </a:lnTo>
                <a:lnTo>
                  <a:pt x="1334" y="1862"/>
                </a:lnTo>
                <a:lnTo>
                  <a:pt x="1338" y="1870"/>
                </a:lnTo>
                <a:lnTo>
                  <a:pt x="1344" y="1874"/>
                </a:lnTo>
                <a:lnTo>
                  <a:pt x="1350" y="1876"/>
                </a:lnTo>
                <a:lnTo>
                  <a:pt x="1354" y="1876"/>
                </a:lnTo>
                <a:lnTo>
                  <a:pt x="1358" y="1878"/>
                </a:lnTo>
                <a:lnTo>
                  <a:pt x="1364" y="1878"/>
                </a:lnTo>
                <a:lnTo>
                  <a:pt x="1368" y="1882"/>
                </a:lnTo>
                <a:lnTo>
                  <a:pt x="1372" y="1890"/>
                </a:lnTo>
                <a:lnTo>
                  <a:pt x="1378" y="1904"/>
                </a:lnTo>
                <a:lnTo>
                  <a:pt x="1382" y="1914"/>
                </a:lnTo>
                <a:lnTo>
                  <a:pt x="1386" y="1922"/>
                </a:lnTo>
                <a:lnTo>
                  <a:pt x="1392" y="1928"/>
                </a:lnTo>
                <a:lnTo>
                  <a:pt x="1394" y="1932"/>
                </a:lnTo>
                <a:lnTo>
                  <a:pt x="1394" y="1934"/>
                </a:lnTo>
                <a:lnTo>
                  <a:pt x="1390" y="1942"/>
                </a:lnTo>
                <a:lnTo>
                  <a:pt x="1388" y="1944"/>
                </a:lnTo>
                <a:lnTo>
                  <a:pt x="1390" y="1948"/>
                </a:lnTo>
                <a:lnTo>
                  <a:pt x="1392" y="1950"/>
                </a:lnTo>
                <a:lnTo>
                  <a:pt x="1400" y="1954"/>
                </a:lnTo>
                <a:lnTo>
                  <a:pt x="1412" y="1960"/>
                </a:lnTo>
                <a:lnTo>
                  <a:pt x="1414" y="1962"/>
                </a:lnTo>
                <a:lnTo>
                  <a:pt x="1416" y="1966"/>
                </a:lnTo>
                <a:lnTo>
                  <a:pt x="1422" y="1976"/>
                </a:lnTo>
                <a:lnTo>
                  <a:pt x="1426" y="1982"/>
                </a:lnTo>
                <a:lnTo>
                  <a:pt x="1434" y="1990"/>
                </a:lnTo>
                <a:lnTo>
                  <a:pt x="1452" y="2004"/>
                </a:lnTo>
                <a:lnTo>
                  <a:pt x="1464" y="2010"/>
                </a:lnTo>
                <a:lnTo>
                  <a:pt x="1468" y="2012"/>
                </a:lnTo>
                <a:lnTo>
                  <a:pt x="1460" y="2016"/>
                </a:lnTo>
                <a:lnTo>
                  <a:pt x="1452" y="2020"/>
                </a:lnTo>
                <a:lnTo>
                  <a:pt x="1450" y="2026"/>
                </a:lnTo>
                <a:lnTo>
                  <a:pt x="1448" y="2032"/>
                </a:lnTo>
                <a:lnTo>
                  <a:pt x="1442" y="2038"/>
                </a:lnTo>
                <a:lnTo>
                  <a:pt x="1440" y="2042"/>
                </a:lnTo>
                <a:lnTo>
                  <a:pt x="1440" y="2046"/>
                </a:lnTo>
                <a:lnTo>
                  <a:pt x="1440" y="2050"/>
                </a:lnTo>
                <a:lnTo>
                  <a:pt x="1444" y="2054"/>
                </a:lnTo>
                <a:lnTo>
                  <a:pt x="1446" y="2054"/>
                </a:lnTo>
                <a:lnTo>
                  <a:pt x="1450" y="2054"/>
                </a:lnTo>
                <a:lnTo>
                  <a:pt x="1452" y="2050"/>
                </a:lnTo>
                <a:lnTo>
                  <a:pt x="1456" y="2044"/>
                </a:lnTo>
                <a:lnTo>
                  <a:pt x="1462" y="2032"/>
                </a:lnTo>
                <a:lnTo>
                  <a:pt x="1466" y="2026"/>
                </a:lnTo>
                <a:lnTo>
                  <a:pt x="1470" y="2024"/>
                </a:lnTo>
                <a:lnTo>
                  <a:pt x="1474" y="2022"/>
                </a:lnTo>
                <a:lnTo>
                  <a:pt x="1480" y="2024"/>
                </a:lnTo>
                <a:lnTo>
                  <a:pt x="1484" y="2028"/>
                </a:lnTo>
                <a:lnTo>
                  <a:pt x="1488" y="2034"/>
                </a:lnTo>
                <a:lnTo>
                  <a:pt x="1492" y="2044"/>
                </a:lnTo>
                <a:lnTo>
                  <a:pt x="1494" y="2052"/>
                </a:lnTo>
                <a:lnTo>
                  <a:pt x="1494" y="2058"/>
                </a:lnTo>
                <a:lnTo>
                  <a:pt x="1492" y="2064"/>
                </a:lnTo>
                <a:lnTo>
                  <a:pt x="1488" y="2074"/>
                </a:lnTo>
                <a:lnTo>
                  <a:pt x="1488" y="2078"/>
                </a:lnTo>
                <a:lnTo>
                  <a:pt x="1488" y="2082"/>
                </a:lnTo>
                <a:lnTo>
                  <a:pt x="1492" y="2092"/>
                </a:lnTo>
                <a:lnTo>
                  <a:pt x="1494" y="2100"/>
                </a:lnTo>
                <a:lnTo>
                  <a:pt x="1496" y="2102"/>
                </a:lnTo>
                <a:lnTo>
                  <a:pt x="1500" y="2104"/>
                </a:lnTo>
                <a:lnTo>
                  <a:pt x="1504" y="2102"/>
                </a:lnTo>
                <a:lnTo>
                  <a:pt x="1508" y="2098"/>
                </a:lnTo>
                <a:lnTo>
                  <a:pt x="1518" y="2088"/>
                </a:lnTo>
                <a:lnTo>
                  <a:pt x="1524" y="2080"/>
                </a:lnTo>
                <a:lnTo>
                  <a:pt x="1526" y="2076"/>
                </a:lnTo>
                <a:lnTo>
                  <a:pt x="1526" y="2072"/>
                </a:lnTo>
                <a:lnTo>
                  <a:pt x="1524" y="2058"/>
                </a:lnTo>
                <a:lnTo>
                  <a:pt x="1522" y="2044"/>
                </a:lnTo>
                <a:lnTo>
                  <a:pt x="1524" y="2038"/>
                </a:lnTo>
                <a:lnTo>
                  <a:pt x="1528" y="2034"/>
                </a:lnTo>
                <a:lnTo>
                  <a:pt x="1530" y="2030"/>
                </a:lnTo>
                <a:lnTo>
                  <a:pt x="1530" y="2038"/>
                </a:lnTo>
                <a:lnTo>
                  <a:pt x="1530" y="2044"/>
                </a:lnTo>
                <a:lnTo>
                  <a:pt x="1532" y="2058"/>
                </a:lnTo>
                <a:lnTo>
                  <a:pt x="1534" y="2070"/>
                </a:lnTo>
                <a:lnTo>
                  <a:pt x="1534" y="2074"/>
                </a:lnTo>
                <a:lnTo>
                  <a:pt x="1530" y="2078"/>
                </a:lnTo>
                <a:lnTo>
                  <a:pt x="1526" y="2082"/>
                </a:lnTo>
                <a:lnTo>
                  <a:pt x="1526" y="2084"/>
                </a:lnTo>
                <a:lnTo>
                  <a:pt x="1526" y="2092"/>
                </a:lnTo>
                <a:lnTo>
                  <a:pt x="1526" y="2098"/>
                </a:lnTo>
                <a:lnTo>
                  <a:pt x="1524" y="2102"/>
                </a:lnTo>
                <a:lnTo>
                  <a:pt x="1522" y="2106"/>
                </a:lnTo>
                <a:lnTo>
                  <a:pt x="1516" y="2112"/>
                </a:lnTo>
                <a:lnTo>
                  <a:pt x="1512" y="2118"/>
                </a:lnTo>
                <a:lnTo>
                  <a:pt x="1512" y="2122"/>
                </a:lnTo>
                <a:lnTo>
                  <a:pt x="1514" y="2124"/>
                </a:lnTo>
                <a:lnTo>
                  <a:pt x="1518" y="2130"/>
                </a:lnTo>
                <a:lnTo>
                  <a:pt x="1522" y="2134"/>
                </a:lnTo>
                <a:lnTo>
                  <a:pt x="1524" y="2138"/>
                </a:lnTo>
                <a:lnTo>
                  <a:pt x="1528" y="2148"/>
                </a:lnTo>
                <a:lnTo>
                  <a:pt x="1534" y="2160"/>
                </a:lnTo>
                <a:lnTo>
                  <a:pt x="1544" y="2172"/>
                </a:lnTo>
                <a:lnTo>
                  <a:pt x="1554" y="2182"/>
                </a:lnTo>
                <a:lnTo>
                  <a:pt x="1558" y="2186"/>
                </a:lnTo>
                <a:lnTo>
                  <a:pt x="1560" y="2184"/>
                </a:lnTo>
                <a:lnTo>
                  <a:pt x="1562" y="2176"/>
                </a:lnTo>
                <a:lnTo>
                  <a:pt x="1564" y="2168"/>
                </a:lnTo>
                <a:lnTo>
                  <a:pt x="1568" y="2162"/>
                </a:lnTo>
                <a:lnTo>
                  <a:pt x="1574" y="2158"/>
                </a:lnTo>
                <a:lnTo>
                  <a:pt x="1584" y="2156"/>
                </a:lnTo>
                <a:lnTo>
                  <a:pt x="1592" y="2154"/>
                </a:lnTo>
                <a:lnTo>
                  <a:pt x="1594" y="2156"/>
                </a:lnTo>
                <a:lnTo>
                  <a:pt x="1588" y="2162"/>
                </a:lnTo>
                <a:lnTo>
                  <a:pt x="1582" y="2166"/>
                </a:lnTo>
                <a:lnTo>
                  <a:pt x="1578" y="2172"/>
                </a:lnTo>
                <a:lnTo>
                  <a:pt x="1576" y="2180"/>
                </a:lnTo>
                <a:lnTo>
                  <a:pt x="1576" y="2188"/>
                </a:lnTo>
                <a:lnTo>
                  <a:pt x="1582" y="2196"/>
                </a:lnTo>
                <a:lnTo>
                  <a:pt x="1586" y="2200"/>
                </a:lnTo>
                <a:lnTo>
                  <a:pt x="1588" y="2202"/>
                </a:lnTo>
                <a:lnTo>
                  <a:pt x="1590" y="2212"/>
                </a:lnTo>
                <a:lnTo>
                  <a:pt x="1592" y="2218"/>
                </a:lnTo>
                <a:lnTo>
                  <a:pt x="1596" y="2220"/>
                </a:lnTo>
                <a:lnTo>
                  <a:pt x="1600" y="2220"/>
                </a:lnTo>
                <a:lnTo>
                  <a:pt x="1604" y="2218"/>
                </a:lnTo>
                <a:lnTo>
                  <a:pt x="1608" y="2216"/>
                </a:lnTo>
                <a:lnTo>
                  <a:pt x="1610" y="2216"/>
                </a:lnTo>
                <a:lnTo>
                  <a:pt x="1610" y="2220"/>
                </a:lnTo>
                <a:lnTo>
                  <a:pt x="1606" y="2228"/>
                </a:lnTo>
                <a:lnTo>
                  <a:pt x="1600" y="2246"/>
                </a:lnTo>
                <a:lnTo>
                  <a:pt x="1596" y="2256"/>
                </a:lnTo>
                <a:lnTo>
                  <a:pt x="1598" y="2262"/>
                </a:lnTo>
                <a:lnTo>
                  <a:pt x="1600" y="2262"/>
                </a:lnTo>
                <a:lnTo>
                  <a:pt x="1602" y="2262"/>
                </a:lnTo>
                <a:lnTo>
                  <a:pt x="1602" y="2268"/>
                </a:lnTo>
                <a:lnTo>
                  <a:pt x="1604" y="2276"/>
                </a:lnTo>
                <a:lnTo>
                  <a:pt x="1606" y="2278"/>
                </a:lnTo>
                <a:lnTo>
                  <a:pt x="1608" y="2280"/>
                </a:lnTo>
                <a:lnTo>
                  <a:pt x="1612" y="2280"/>
                </a:lnTo>
                <a:lnTo>
                  <a:pt x="1614" y="2278"/>
                </a:lnTo>
                <a:lnTo>
                  <a:pt x="1614" y="2270"/>
                </a:lnTo>
                <a:lnTo>
                  <a:pt x="1616" y="2260"/>
                </a:lnTo>
                <a:lnTo>
                  <a:pt x="1618" y="2256"/>
                </a:lnTo>
                <a:lnTo>
                  <a:pt x="1622" y="2254"/>
                </a:lnTo>
                <a:lnTo>
                  <a:pt x="1632" y="2248"/>
                </a:lnTo>
                <a:lnTo>
                  <a:pt x="1638" y="2242"/>
                </a:lnTo>
                <a:lnTo>
                  <a:pt x="1642" y="2240"/>
                </a:lnTo>
                <a:lnTo>
                  <a:pt x="1644" y="2240"/>
                </a:lnTo>
                <a:lnTo>
                  <a:pt x="1644" y="2242"/>
                </a:lnTo>
                <a:lnTo>
                  <a:pt x="1646" y="2246"/>
                </a:lnTo>
                <a:lnTo>
                  <a:pt x="1648" y="2246"/>
                </a:lnTo>
                <a:lnTo>
                  <a:pt x="1654" y="2246"/>
                </a:lnTo>
                <a:lnTo>
                  <a:pt x="1660" y="2248"/>
                </a:lnTo>
                <a:lnTo>
                  <a:pt x="1660" y="2250"/>
                </a:lnTo>
                <a:lnTo>
                  <a:pt x="1660" y="2254"/>
                </a:lnTo>
                <a:lnTo>
                  <a:pt x="1660" y="2258"/>
                </a:lnTo>
                <a:lnTo>
                  <a:pt x="1656" y="2254"/>
                </a:lnTo>
                <a:lnTo>
                  <a:pt x="1652" y="2252"/>
                </a:lnTo>
                <a:lnTo>
                  <a:pt x="1648" y="2252"/>
                </a:lnTo>
                <a:lnTo>
                  <a:pt x="1642" y="2254"/>
                </a:lnTo>
                <a:lnTo>
                  <a:pt x="1636" y="2258"/>
                </a:lnTo>
                <a:lnTo>
                  <a:pt x="1624" y="2268"/>
                </a:lnTo>
                <a:lnTo>
                  <a:pt x="1618" y="2276"/>
                </a:lnTo>
                <a:lnTo>
                  <a:pt x="1618" y="2282"/>
                </a:lnTo>
                <a:lnTo>
                  <a:pt x="1618" y="2290"/>
                </a:lnTo>
                <a:lnTo>
                  <a:pt x="1620" y="2294"/>
                </a:lnTo>
                <a:lnTo>
                  <a:pt x="1622" y="2298"/>
                </a:lnTo>
                <a:lnTo>
                  <a:pt x="1626" y="2300"/>
                </a:lnTo>
                <a:lnTo>
                  <a:pt x="1628" y="2302"/>
                </a:lnTo>
                <a:lnTo>
                  <a:pt x="1626" y="2306"/>
                </a:lnTo>
                <a:lnTo>
                  <a:pt x="1622" y="2308"/>
                </a:lnTo>
                <a:lnTo>
                  <a:pt x="1622" y="2310"/>
                </a:lnTo>
                <a:lnTo>
                  <a:pt x="1624" y="2312"/>
                </a:lnTo>
                <a:lnTo>
                  <a:pt x="1626" y="2312"/>
                </a:lnTo>
                <a:lnTo>
                  <a:pt x="1624" y="2316"/>
                </a:lnTo>
                <a:lnTo>
                  <a:pt x="1620" y="2318"/>
                </a:lnTo>
                <a:lnTo>
                  <a:pt x="1620" y="2320"/>
                </a:lnTo>
                <a:lnTo>
                  <a:pt x="1622" y="2324"/>
                </a:lnTo>
                <a:lnTo>
                  <a:pt x="1624" y="2326"/>
                </a:lnTo>
                <a:lnTo>
                  <a:pt x="1632" y="2332"/>
                </a:lnTo>
                <a:lnTo>
                  <a:pt x="1642" y="2336"/>
                </a:lnTo>
                <a:lnTo>
                  <a:pt x="1650" y="2338"/>
                </a:lnTo>
                <a:lnTo>
                  <a:pt x="1656" y="2336"/>
                </a:lnTo>
                <a:lnTo>
                  <a:pt x="1662" y="2334"/>
                </a:lnTo>
                <a:lnTo>
                  <a:pt x="1670" y="2332"/>
                </a:lnTo>
                <a:lnTo>
                  <a:pt x="1676" y="2334"/>
                </a:lnTo>
                <a:lnTo>
                  <a:pt x="1676" y="2338"/>
                </a:lnTo>
                <a:lnTo>
                  <a:pt x="1676" y="2340"/>
                </a:lnTo>
                <a:lnTo>
                  <a:pt x="1682" y="2340"/>
                </a:lnTo>
                <a:lnTo>
                  <a:pt x="1688" y="2340"/>
                </a:lnTo>
                <a:lnTo>
                  <a:pt x="1688" y="2344"/>
                </a:lnTo>
                <a:lnTo>
                  <a:pt x="1686" y="2352"/>
                </a:lnTo>
                <a:lnTo>
                  <a:pt x="1686" y="2356"/>
                </a:lnTo>
                <a:lnTo>
                  <a:pt x="1686" y="2358"/>
                </a:lnTo>
                <a:lnTo>
                  <a:pt x="1688" y="2360"/>
                </a:lnTo>
                <a:lnTo>
                  <a:pt x="1694" y="2360"/>
                </a:lnTo>
                <a:lnTo>
                  <a:pt x="1700" y="2360"/>
                </a:lnTo>
                <a:lnTo>
                  <a:pt x="1704" y="2362"/>
                </a:lnTo>
                <a:lnTo>
                  <a:pt x="1706" y="2364"/>
                </a:lnTo>
                <a:lnTo>
                  <a:pt x="1714" y="2362"/>
                </a:lnTo>
                <a:lnTo>
                  <a:pt x="1718" y="2360"/>
                </a:lnTo>
                <a:lnTo>
                  <a:pt x="1724" y="2362"/>
                </a:lnTo>
                <a:lnTo>
                  <a:pt x="1730" y="2364"/>
                </a:lnTo>
                <a:lnTo>
                  <a:pt x="1736" y="2368"/>
                </a:lnTo>
                <a:lnTo>
                  <a:pt x="1738" y="2370"/>
                </a:lnTo>
                <a:lnTo>
                  <a:pt x="1742" y="2368"/>
                </a:lnTo>
                <a:lnTo>
                  <a:pt x="1746" y="2368"/>
                </a:lnTo>
                <a:lnTo>
                  <a:pt x="1748" y="2368"/>
                </a:lnTo>
                <a:lnTo>
                  <a:pt x="1750" y="2374"/>
                </a:lnTo>
                <a:lnTo>
                  <a:pt x="1750" y="2382"/>
                </a:lnTo>
                <a:lnTo>
                  <a:pt x="1748" y="2384"/>
                </a:lnTo>
                <a:lnTo>
                  <a:pt x="1744" y="2386"/>
                </a:lnTo>
                <a:lnTo>
                  <a:pt x="1742" y="2388"/>
                </a:lnTo>
                <a:lnTo>
                  <a:pt x="1742" y="2390"/>
                </a:lnTo>
                <a:lnTo>
                  <a:pt x="1748" y="2398"/>
                </a:lnTo>
                <a:lnTo>
                  <a:pt x="1758" y="2402"/>
                </a:lnTo>
                <a:lnTo>
                  <a:pt x="1764" y="2404"/>
                </a:lnTo>
                <a:lnTo>
                  <a:pt x="1768" y="2402"/>
                </a:lnTo>
                <a:lnTo>
                  <a:pt x="1776" y="2398"/>
                </a:lnTo>
                <a:lnTo>
                  <a:pt x="1778" y="2392"/>
                </a:lnTo>
                <a:lnTo>
                  <a:pt x="1780" y="2392"/>
                </a:lnTo>
                <a:lnTo>
                  <a:pt x="1780" y="2398"/>
                </a:lnTo>
                <a:lnTo>
                  <a:pt x="1780" y="2406"/>
                </a:lnTo>
                <a:lnTo>
                  <a:pt x="1784" y="2408"/>
                </a:lnTo>
                <a:lnTo>
                  <a:pt x="1786" y="2410"/>
                </a:lnTo>
                <a:lnTo>
                  <a:pt x="1786" y="2414"/>
                </a:lnTo>
                <a:lnTo>
                  <a:pt x="1784" y="2416"/>
                </a:lnTo>
                <a:lnTo>
                  <a:pt x="1780" y="2412"/>
                </a:lnTo>
                <a:lnTo>
                  <a:pt x="1776" y="2408"/>
                </a:lnTo>
                <a:lnTo>
                  <a:pt x="1774" y="2408"/>
                </a:lnTo>
                <a:lnTo>
                  <a:pt x="1772" y="2408"/>
                </a:lnTo>
                <a:lnTo>
                  <a:pt x="1772" y="2412"/>
                </a:lnTo>
                <a:lnTo>
                  <a:pt x="1774" y="2416"/>
                </a:lnTo>
                <a:lnTo>
                  <a:pt x="1782" y="2422"/>
                </a:lnTo>
                <a:lnTo>
                  <a:pt x="1790" y="2426"/>
                </a:lnTo>
                <a:lnTo>
                  <a:pt x="1794" y="2426"/>
                </a:lnTo>
                <a:lnTo>
                  <a:pt x="1796" y="2424"/>
                </a:lnTo>
                <a:lnTo>
                  <a:pt x="1798" y="2418"/>
                </a:lnTo>
                <a:lnTo>
                  <a:pt x="1800" y="2414"/>
                </a:lnTo>
                <a:lnTo>
                  <a:pt x="1804" y="2414"/>
                </a:lnTo>
                <a:lnTo>
                  <a:pt x="1804" y="2418"/>
                </a:lnTo>
                <a:lnTo>
                  <a:pt x="1804" y="2424"/>
                </a:lnTo>
                <a:lnTo>
                  <a:pt x="1806" y="2432"/>
                </a:lnTo>
                <a:lnTo>
                  <a:pt x="1810" y="2438"/>
                </a:lnTo>
                <a:lnTo>
                  <a:pt x="1810" y="2444"/>
                </a:lnTo>
                <a:lnTo>
                  <a:pt x="1808" y="2450"/>
                </a:lnTo>
                <a:lnTo>
                  <a:pt x="1810" y="2450"/>
                </a:lnTo>
                <a:lnTo>
                  <a:pt x="1814" y="2450"/>
                </a:lnTo>
                <a:lnTo>
                  <a:pt x="1816" y="2446"/>
                </a:lnTo>
                <a:lnTo>
                  <a:pt x="1818" y="2444"/>
                </a:lnTo>
                <a:lnTo>
                  <a:pt x="1820" y="2444"/>
                </a:lnTo>
                <a:lnTo>
                  <a:pt x="1824" y="2448"/>
                </a:lnTo>
                <a:lnTo>
                  <a:pt x="1824" y="2454"/>
                </a:lnTo>
                <a:lnTo>
                  <a:pt x="1824" y="2460"/>
                </a:lnTo>
                <a:lnTo>
                  <a:pt x="1828" y="2464"/>
                </a:lnTo>
                <a:lnTo>
                  <a:pt x="1832" y="2468"/>
                </a:lnTo>
                <a:lnTo>
                  <a:pt x="1832" y="2470"/>
                </a:lnTo>
                <a:lnTo>
                  <a:pt x="1834" y="2474"/>
                </a:lnTo>
                <a:lnTo>
                  <a:pt x="1832" y="2476"/>
                </a:lnTo>
                <a:lnTo>
                  <a:pt x="1830" y="2478"/>
                </a:lnTo>
                <a:lnTo>
                  <a:pt x="1826" y="2478"/>
                </a:lnTo>
                <a:lnTo>
                  <a:pt x="1826" y="2480"/>
                </a:lnTo>
                <a:lnTo>
                  <a:pt x="1830" y="2490"/>
                </a:lnTo>
                <a:lnTo>
                  <a:pt x="1838" y="2500"/>
                </a:lnTo>
                <a:lnTo>
                  <a:pt x="1840" y="2510"/>
                </a:lnTo>
                <a:lnTo>
                  <a:pt x="1842" y="2520"/>
                </a:lnTo>
                <a:lnTo>
                  <a:pt x="1840" y="2538"/>
                </a:lnTo>
                <a:lnTo>
                  <a:pt x="1838" y="2546"/>
                </a:lnTo>
                <a:lnTo>
                  <a:pt x="1836" y="2550"/>
                </a:lnTo>
                <a:lnTo>
                  <a:pt x="1836" y="2548"/>
                </a:lnTo>
                <a:lnTo>
                  <a:pt x="1834" y="2544"/>
                </a:lnTo>
                <a:lnTo>
                  <a:pt x="1828" y="2510"/>
                </a:lnTo>
                <a:lnTo>
                  <a:pt x="1824" y="2504"/>
                </a:lnTo>
                <a:lnTo>
                  <a:pt x="1818" y="2500"/>
                </a:lnTo>
                <a:lnTo>
                  <a:pt x="1808" y="2496"/>
                </a:lnTo>
                <a:lnTo>
                  <a:pt x="1798" y="2496"/>
                </a:lnTo>
                <a:lnTo>
                  <a:pt x="1776" y="2494"/>
                </a:lnTo>
                <a:lnTo>
                  <a:pt x="1766" y="2492"/>
                </a:lnTo>
                <a:lnTo>
                  <a:pt x="1758" y="2488"/>
                </a:lnTo>
                <a:lnTo>
                  <a:pt x="1752" y="2484"/>
                </a:lnTo>
                <a:lnTo>
                  <a:pt x="1748" y="2484"/>
                </a:lnTo>
                <a:lnTo>
                  <a:pt x="1744" y="2486"/>
                </a:lnTo>
                <a:lnTo>
                  <a:pt x="1744" y="2490"/>
                </a:lnTo>
                <a:lnTo>
                  <a:pt x="1744" y="2496"/>
                </a:lnTo>
                <a:lnTo>
                  <a:pt x="1746" y="2502"/>
                </a:lnTo>
                <a:lnTo>
                  <a:pt x="1754" y="2516"/>
                </a:lnTo>
                <a:lnTo>
                  <a:pt x="1760" y="2526"/>
                </a:lnTo>
                <a:lnTo>
                  <a:pt x="1764" y="2536"/>
                </a:lnTo>
                <a:lnTo>
                  <a:pt x="1770" y="2564"/>
                </a:lnTo>
                <a:lnTo>
                  <a:pt x="1774" y="2596"/>
                </a:lnTo>
                <a:lnTo>
                  <a:pt x="1774" y="2628"/>
                </a:lnTo>
                <a:lnTo>
                  <a:pt x="1774" y="2666"/>
                </a:lnTo>
                <a:lnTo>
                  <a:pt x="1770" y="2708"/>
                </a:lnTo>
                <a:lnTo>
                  <a:pt x="1766" y="2750"/>
                </a:lnTo>
                <a:lnTo>
                  <a:pt x="1762" y="2766"/>
                </a:lnTo>
                <a:lnTo>
                  <a:pt x="1758" y="2780"/>
                </a:lnTo>
                <a:lnTo>
                  <a:pt x="1754" y="2794"/>
                </a:lnTo>
                <a:lnTo>
                  <a:pt x="1754" y="2810"/>
                </a:lnTo>
                <a:lnTo>
                  <a:pt x="1756" y="2826"/>
                </a:lnTo>
                <a:lnTo>
                  <a:pt x="1760" y="2842"/>
                </a:lnTo>
                <a:lnTo>
                  <a:pt x="1764" y="2860"/>
                </a:lnTo>
                <a:lnTo>
                  <a:pt x="1766" y="2878"/>
                </a:lnTo>
                <a:lnTo>
                  <a:pt x="1766" y="2894"/>
                </a:lnTo>
                <a:lnTo>
                  <a:pt x="1764" y="2912"/>
                </a:lnTo>
                <a:lnTo>
                  <a:pt x="1760" y="2924"/>
                </a:lnTo>
                <a:lnTo>
                  <a:pt x="1760" y="2936"/>
                </a:lnTo>
                <a:lnTo>
                  <a:pt x="1762" y="2944"/>
                </a:lnTo>
                <a:lnTo>
                  <a:pt x="1766" y="2952"/>
                </a:lnTo>
                <a:lnTo>
                  <a:pt x="1774" y="2970"/>
                </a:lnTo>
                <a:lnTo>
                  <a:pt x="1778" y="2980"/>
                </a:lnTo>
                <a:lnTo>
                  <a:pt x="1782" y="2996"/>
                </a:lnTo>
                <a:lnTo>
                  <a:pt x="1784" y="3010"/>
                </a:lnTo>
                <a:lnTo>
                  <a:pt x="1788" y="3022"/>
                </a:lnTo>
                <a:lnTo>
                  <a:pt x="1792" y="3028"/>
                </a:lnTo>
                <a:lnTo>
                  <a:pt x="1798" y="3034"/>
                </a:lnTo>
                <a:lnTo>
                  <a:pt x="1808" y="3044"/>
                </a:lnTo>
                <a:lnTo>
                  <a:pt x="1812" y="3050"/>
                </a:lnTo>
                <a:lnTo>
                  <a:pt x="1814" y="3056"/>
                </a:lnTo>
                <a:lnTo>
                  <a:pt x="1816" y="3064"/>
                </a:lnTo>
                <a:lnTo>
                  <a:pt x="1818" y="3068"/>
                </a:lnTo>
                <a:lnTo>
                  <a:pt x="1826" y="3072"/>
                </a:lnTo>
                <a:lnTo>
                  <a:pt x="1828" y="3074"/>
                </a:lnTo>
                <a:lnTo>
                  <a:pt x="1832" y="3078"/>
                </a:lnTo>
                <a:lnTo>
                  <a:pt x="1834" y="3086"/>
                </a:lnTo>
                <a:lnTo>
                  <a:pt x="1836" y="3098"/>
                </a:lnTo>
                <a:lnTo>
                  <a:pt x="1838" y="3110"/>
                </a:lnTo>
                <a:lnTo>
                  <a:pt x="1842" y="3118"/>
                </a:lnTo>
                <a:lnTo>
                  <a:pt x="1848" y="3122"/>
                </a:lnTo>
                <a:lnTo>
                  <a:pt x="1852" y="3124"/>
                </a:lnTo>
                <a:lnTo>
                  <a:pt x="1856" y="3128"/>
                </a:lnTo>
                <a:lnTo>
                  <a:pt x="1860" y="3130"/>
                </a:lnTo>
                <a:lnTo>
                  <a:pt x="1862" y="3134"/>
                </a:lnTo>
                <a:lnTo>
                  <a:pt x="1860" y="3140"/>
                </a:lnTo>
                <a:lnTo>
                  <a:pt x="1858" y="3146"/>
                </a:lnTo>
                <a:lnTo>
                  <a:pt x="1858" y="3152"/>
                </a:lnTo>
                <a:lnTo>
                  <a:pt x="1860" y="3158"/>
                </a:lnTo>
                <a:lnTo>
                  <a:pt x="1862" y="3164"/>
                </a:lnTo>
                <a:lnTo>
                  <a:pt x="1874" y="3178"/>
                </a:lnTo>
                <a:lnTo>
                  <a:pt x="1890" y="3200"/>
                </a:lnTo>
                <a:lnTo>
                  <a:pt x="1900" y="3212"/>
                </a:lnTo>
                <a:lnTo>
                  <a:pt x="1904" y="3222"/>
                </a:lnTo>
                <a:lnTo>
                  <a:pt x="1908" y="3230"/>
                </a:lnTo>
                <a:lnTo>
                  <a:pt x="1910" y="3238"/>
                </a:lnTo>
                <a:lnTo>
                  <a:pt x="1910" y="3250"/>
                </a:lnTo>
                <a:lnTo>
                  <a:pt x="1912" y="3254"/>
                </a:lnTo>
                <a:lnTo>
                  <a:pt x="1916" y="3258"/>
                </a:lnTo>
                <a:lnTo>
                  <a:pt x="1920" y="3260"/>
                </a:lnTo>
                <a:lnTo>
                  <a:pt x="1926" y="3262"/>
                </a:lnTo>
                <a:lnTo>
                  <a:pt x="1940" y="3264"/>
                </a:lnTo>
                <a:lnTo>
                  <a:pt x="1950" y="3266"/>
                </a:lnTo>
                <a:lnTo>
                  <a:pt x="1958" y="3270"/>
                </a:lnTo>
                <a:lnTo>
                  <a:pt x="1968" y="3276"/>
                </a:lnTo>
                <a:lnTo>
                  <a:pt x="1978" y="3284"/>
                </a:lnTo>
                <a:lnTo>
                  <a:pt x="1988" y="3292"/>
                </a:lnTo>
                <a:lnTo>
                  <a:pt x="1994" y="3296"/>
                </a:lnTo>
                <a:lnTo>
                  <a:pt x="2006" y="3300"/>
                </a:lnTo>
                <a:lnTo>
                  <a:pt x="2016" y="3302"/>
                </a:lnTo>
                <a:lnTo>
                  <a:pt x="2022" y="3306"/>
                </a:lnTo>
                <a:lnTo>
                  <a:pt x="2030" y="3312"/>
                </a:lnTo>
                <a:lnTo>
                  <a:pt x="2036" y="3320"/>
                </a:lnTo>
                <a:lnTo>
                  <a:pt x="2042" y="3326"/>
                </a:lnTo>
                <a:lnTo>
                  <a:pt x="2046" y="3338"/>
                </a:lnTo>
                <a:lnTo>
                  <a:pt x="2048" y="3350"/>
                </a:lnTo>
                <a:lnTo>
                  <a:pt x="2052" y="3362"/>
                </a:lnTo>
                <a:lnTo>
                  <a:pt x="2068" y="3394"/>
                </a:lnTo>
                <a:lnTo>
                  <a:pt x="2078" y="3420"/>
                </a:lnTo>
                <a:lnTo>
                  <a:pt x="2092" y="3460"/>
                </a:lnTo>
                <a:lnTo>
                  <a:pt x="2100" y="3488"/>
                </a:lnTo>
                <a:lnTo>
                  <a:pt x="2106" y="3498"/>
                </a:lnTo>
                <a:lnTo>
                  <a:pt x="2112" y="3508"/>
                </a:lnTo>
                <a:lnTo>
                  <a:pt x="2120" y="3518"/>
                </a:lnTo>
                <a:lnTo>
                  <a:pt x="2130" y="3526"/>
                </a:lnTo>
                <a:lnTo>
                  <a:pt x="2150" y="3544"/>
                </a:lnTo>
                <a:lnTo>
                  <a:pt x="2160" y="3552"/>
                </a:lnTo>
                <a:lnTo>
                  <a:pt x="2166" y="3564"/>
                </a:lnTo>
                <a:lnTo>
                  <a:pt x="2170" y="3576"/>
                </a:lnTo>
                <a:lnTo>
                  <a:pt x="2170" y="3590"/>
                </a:lnTo>
                <a:lnTo>
                  <a:pt x="2170" y="3596"/>
                </a:lnTo>
                <a:lnTo>
                  <a:pt x="2168" y="3600"/>
                </a:lnTo>
                <a:lnTo>
                  <a:pt x="2164" y="3604"/>
                </a:lnTo>
                <a:lnTo>
                  <a:pt x="2162" y="3606"/>
                </a:lnTo>
                <a:lnTo>
                  <a:pt x="2154" y="3608"/>
                </a:lnTo>
                <a:lnTo>
                  <a:pt x="2148" y="3608"/>
                </a:lnTo>
                <a:lnTo>
                  <a:pt x="2142" y="3608"/>
                </a:lnTo>
                <a:lnTo>
                  <a:pt x="2140" y="3608"/>
                </a:lnTo>
                <a:lnTo>
                  <a:pt x="2140" y="3612"/>
                </a:lnTo>
                <a:lnTo>
                  <a:pt x="2146" y="3620"/>
                </a:lnTo>
                <a:lnTo>
                  <a:pt x="2156" y="3632"/>
                </a:lnTo>
                <a:lnTo>
                  <a:pt x="2166" y="3640"/>
                </a:lnTo>
                <a:lnTo>
                  <a:pt x="2188" y="3654"/>
                </a:lnTo>
                <a:lnTo>
                  <a:pt x="2214" y="3668"/>
                </a:lnTo>
                <a:lnTo>
                  <a:pt x="2226" y="3676"/>
                </a:lnTo>
                <a:lnTo>
                  <a:pt x="2240" y="3686"/>
                </a:lnTo>
                <a:lnTo>
                  <a:pt x="2244" y="3692"/>
                </a:lnTo>
                <a:lnTo>
                  <a:pt x="2248" y="3698"/>
                </a:lnTo>
                <a:lnTo>
                  <a:pt x="2250" y="3704"/>
                </a:lnTo>
                <a:lnTo>
                  <a:pt x="2252" y="3710"/>
                </a:lnTo>
                <a:lnTo>
                  <a:pt x="2252" y="3722"/>
                </a:lnTo>
                <a:lnTo>
                  <a:pt x="2250" y="3734"/>
                </a:lnTo>
                <a:lnTo>
                  <a:pt x="2248" y="3746"/>
                </a:lnTo>
                <a:lnTo>
                  <a:pt x="2250" y="3754"/>
                </a:lnTo>
                <a:lnTo>
                  <a:pt x="2252" y="3760"/>
                </a:lnTo>
                <a:lnTo>
                  <a:pt x="2256" y="3768"/>
                </a:lnTo>
                <a:lnTo>
                  <a:pt x="2262" y="3774"/>
                </a:lnTo>
                <a:lnTo>
                  <a:pt x="2270" y="3782"/>
                </a:lnTo>
                <a:lnTo>
                  <a:pt x="2280" y="3790"/>
                </a:lnTo>
                <a:lnTo>
                  <a:pt x="2302" y="3806"/>
                </a:lnTo>
                <a:lnTo>
                  <a:pt x="2316" y="3820"/>
                </a:lnTo>
                <a:lnTo>
                  <a:pt x="2326" y="3834"/>
                </a:lnTo>
                <a:lnTo>
                  <a:pt x="2332" y="3844"/>
                </a:lnTo>
                <a:lnTo>
                  <a:pt x="2336" y="3852"/>
                </a:lnTo>
                <a:lnTo>
                  <a:pt x="2340" y="3858"/>
                </a:lnTo>
                <a:lnTo>
                  <a:pt x="2344" y="3858"/>
                </a:lnTo>
                <a:lnTo>
                  <a:pt x="2352" y="3856"/>
                </a:lnTo>
                <a:lnTo>
                  <a:pt x="2358" y="3850"/>
                </a:lnTo>
                <a:lnTo>
                  <a:pt x="2362" y="3844"/>
                </a:lnTo>
                <a:lnTo>
                  <a:pt x="2364" y="3840"/>
                </a:lnTo>
                <a:lnTo>
                  <a:pt x="2364" y="3836"/>
                </a:lnTo>
                <a:lnTo>
                  <a:pt x="2358" y="3822"/>
                </a:lnTo>
                <a:lnTo>
                  <a:pt x="2346" y="3804"/>
                </a:lnTo>
                <a:lnTo>
                  <a:pt x="2342" y="3794"/>
                </a:lnTo>
                <a:lnTo>
                  <a:pt x="2336" y="3790"/>
                </a:lnTo>
                <a:lnTo>
                  <a:pt x="2332" y="3788"/>
                </a:lnTo>
                <a:lnTo>
                  <a:pt x="2330" y="3790"/>
                </a:lnTo>
                <a:lnTo>
                  <a:pt x="2324" y="3792"/>
                </a:lnTo>
                <a:lnTo>
                  <a:pt x="2320" y="3792"/>
                </a:lnTo>
                <a:lnTo>
                  <a:pt x="2316" y="3790"/>
                </a:lnTo>
                <a:lnTo>
                  <a:pt x="2312" y="3784"/>
                </a:lnTo>
                <a:lnTo>
                  <a:pt x="2312" y="3780"/>
                </a:lnTo>
                <a:lnTo>
                  <a:pt x="2312" y="3772"/>
                </a:lnTo>
                <a:lnTo>
                  <a:pt x="2310" y="3766"/>
                </a:lnTo>
                <a:lnTo>
                  <a:pt x="2310" y="3758"/>
                </a:lnTo>
                <a:lnTo>
                  <a:pt x="2306" y="3750"/>
                </a:lnTo>
                <a:lnTo>
                  <a:pt x="2300" y="3736"/>
                </a:lnTo>
                <a:lnTo>
                  <a:pt x="2290" y="3716"/>
                </a:lnTo>
                <a:lnTo>
                  <a:pt x="2286" y="3702"/>
                </a:lnTo>
                <a:lnTo>
                  <a:pt x="2282" y="3688"/>
                </a:lnTo>
                <a:lnTo>
                  <a:pt x="2276" y="3668"/>
                </a:lnTo>
                <a:lnTo>
                  <a:pt x="2270" y="3656"/>
                </a:lnTo>
                <a:lnTo>
                  <a:pt x="2264" y="3646"/>
                </a:lnTo>
                <a:lnTo>
                  <a:pt x="2250" y="3630"/>
                </a:lnTo>
                <a:lnTo>
                  <a:pt x="2236" y="3612"/>
                </a:lnTo>
                <a:lnTo>
                  <a:pt x="2230" y="3600"/>
                </a:lnTo>
                <a:lnTo>
                  <a:pt x="2226" y="3588"/>
                </a:lnTo>
                <a:lnTo>
                  <a:pt x="2220" y="3576"/>
                </a:lnTo>
                <a:lnTo>
                  <a:pt x="2214" y="3564"/>
                </a:lnTo>
                <a:lnTo>
                  <a:pt x="2200" y="3544"/>
                </a:lnTo>
                <a:lnTo>
                  <a:pt x="2182" y="3524"/>
                </a:lnTo>
                <a:lnTo>
                  <a:pt x="2168" y="3504"/>
                </a:lnTo>
                <a:lnTo>
                  <a:pt x="2160" y="3490"/>
                </a:lnTo>
                <a:lnTo>
                  <a:pt x="2154" y="3474"/>
                </a:lnTo>
                <a:lnTo>
                  <a:pt x="2148" y="3456"/>
                </a:lnTo>
                <a:lnTo>
                  <a:pt x="2144" y="3438"/>
                </a:lnTo>
                <a:lnTo>
                  <a:pt x="2142" y="3422"/>
                </a:lnTo>
                <a:lnTo>
                  <a:pt x="2142" y="3410"/>
                </a:lnTo>
                <a:lnTo>
                  <a:pt x="2144" y="3406"/>
                </a:lnTo>
                <a:lnTo>
                  <a:pt x="2146" y="3404"/>
                </a:lnTo>
                <a:lnTo>
                  <a:pt x="2150" y="3404"/>
                </a:lnTo>
                <a:lnTo>
                  <a:pt x="2154" y="3406"/>
                </a:lnTo>
                <a:lnTo>
                  <a:pt x="2168" y="3414"/>
                </a:lnTo>
                <a:lnTo>
                  <a:pt x="2174" y="3414"/>
                </a:lnTo>
                <a:lnTo>
                  <a:pt x="2178" y="3414"/>
                </a:lnTo>
                <a:lnTo>
                  <a:pt x="2188" y="3418"/>
                </a:lnTo>
                <a:lnTo>
                  <a:pt x="2198" y="3424"/>
                </a:lnTo>
                <a:lnTo>
                  <a:pt x="2204" y="3426"/>
                </a:lnTo>
                <a:lnTo>
                  <a:pt x="2208" y="3432"/>
                </a:lnTo>
                <a:lnTo>
                  <a:pt x="2214" y="3448"/>
                </a:lnTo>
                <a:lnTo>
                  <a:pt x="2224" y="3476"/>
                </a:lnTo>
                <a:lnTo>
                  <a:pt x="2230" y="3494"/>
                </a:lnTo>
                <a:lnTo>
                  <a:pt x="2236" y="3514"/>
                </a:lnTo>
                <a:lnTo>
                  <a:pt x="2246" y="3532"/>
                </a:lnTo>
                <a:lnTo>
                  <a:pt x="2254" y="3550"/>
                </a:lnTo>
                <a:lnTo>
                  <a:pt x="2266" y="3568"/>
                </a:lnTo>
                <a:lnTo>
                  <a:pt x="2276" y="3582"/>
                </a:lnTo>
                <a:lnTo>
                  <a:pt x="2288" y="3594"/>
                </a:lnTo>
                <a:lnTo>
                  <a:pt x="2300" y="3604"/>
                </a:lnTo>
                <a:lnTo>
                  <a:pt x="2310" y="3612"/>
                </a:lnTo>
                <a:lnTo>
                  <a:pt x="2314" y="3618"/>
                </a:lnTo>
                <a:lnTo>
                  <a:pt x="2320" y="3632"/>
                </a:lnTo>
                <a:lnTo>
                  <a:pt x="2324" y="3640"/>
                </a:lnTo>
                <a:lnTo>
                  <a:pt x="2328" y="3646"/>
                </a:lnTo>
                <a:lnTo>
                  <a:pt x="2338" y="3654"/>
                </a:lnTo>
                <a:lnTo>
                  <a:pt x="2352" y="3660"/>
                </a:lnTo>
                <a:lnTo>
                  <a:pt x="2360" y="3664"/>
                </a:lnTo>
                <a:lnTo>
                  <a:pt x="2364" y="3668"/>
                </a:lnTo>
                <a:lnTo>
                  <a:pt x="2368" y="3672"/>
                </a:lnTo>
                <a:lnTo>
                  <a:pt x="2370" y="3676"/>
                </a:lnTo>
                <a:lnTo>
                  <a:pt x="2370" y="3684"/>
                </a:lnTo>
                <a:lnTo>
                  <a:pt x="2366" y="3694"/>
                </a:lnTo>
                <a:lnTo>
                  <a:pt x="2364" y="3702"/>
                </a:lnTo>
                <a:lnTo>
                  <a:pt x="2364" y="3712"/>
                </a:lnTo>
                <a:lnTo>
                  <a:pt x="2364" y="3716"/>
                </a:lnTo>
                <a:lnTo>
                  <a:pt x="2368" y="3720"/>
                </a:lnTo>
                <a:lnTo>
                  <a:pt x="2372" y="3726"/>
                </a:lnTo>
                <a:lnTo>
                  <a:pt x="2380" y="3730"/>
                </a:lnTo>
                <a:lnTo>
                  <a:pt x="2394" y="3738"/>
                </a:lnTo>
                <a:lnTo>
                  <a:pt x="2402" y="3744"/>
                </a:lnTo>
                <a:lnTo>
                  <a:pt x="2408" y="3750"/>
                </a:lnTo>
                <a:lnTo>
                  <a:pt x="2412" y="3756"/>
                </a:lnTo>
                <a:lnTo>
                  <a:pt x="2422" y="3774"/>
                </a:lnTo>
                <a:lnTo>
                  <a:pt x="2434" y="3786"/>
                </a:lnTo>
                <a:lnTo>
                  <a:pt x="2450" y="3804"/>
                </a:lnTo>
                <a:lnTo>
                  <a:pt x="2476" y="3830"/>
                </a:lnTo>
                <a:lnTo>
                  <a:pt x="2494" y="3850"/>
                </a:lnTo>
                <a:lnTo>
                  <a:pt x="2506" y="3868"/>
                </a:lnTo>
                <a:lnTo>
                  <a:pt x="2512" y="3882"/>
                </a:lnTo>
                <a:lnTo>
                  <a:pt x="2516" y="3894"/>
                </a:lnTo>
                <a:lnTo>
                  <a:pt x="2518" y="3904"/>
                </a:lnTo>
                <a:lnTo>
                  <a:pt x="2522" y="3914"/>
                </a:lnTo>
                <a:lnTo>
                  <a:pt x="2526" y="3926"/>
                </a:lnTo>
                <a:lnTo>
                  <a:pt x="2532" y="3938"/>
                </a:lnTo>
                <a:lnTo>
                  <a:pt x="2532" y="3948"/>
                </a:lnTo>
                <a:lnTo>
                  <a:pt x="2528" y="3958"/>
                </a:lnTo>
                <a:lnTo>
                  <a:pt x="2524" y="3968"/>
                </a:lnTo>
                <a:lnTo>
                  <a:pt x="2520" y="3978"/>
                </a:lnTo>
                <a:lnTo>
                  <a:pt x="2516" y="3988"/>
                </a:lnTo>
                <a:lnTo>
                  <a:pt x="2516" y="4000"/>
                </a:lnTo>
                <a:lnTo>
                  <a:pt x="2520" y="4012"/>
                </a:lnTo>
                <a:lnTo>
                  <a:pt x="2528" y="4024"/>
                </a:lnTo>
                <a:lnTo>
                  <a:pt x="2536" y="4032"/>
                </a:lnTo>
                <a:lnTo>
                  <a:pt x="2552" y="4046"/>
                </a:lnTo>
                <a:lnTo>
                  <a:pt x="2570" y="4060"/>
                </a:lnTo>
                <a:lnTo>
                  <a:pt x="2582" y="4068"/>
                </a:lnTo>
                <a:lnTo>
                  <a:pt x="2594" y="4080"/>
                </a:lnTo>
                <a:lnTo>
                  <a:pt x="2606" y="4090"/>
                </a:lnTo>
                <a:lnTo>
                  <a:pt x="2618" y="4098"/>
                </a:lnTo>
                <a:lnTo>
                  <a:pt x="2628" y="4102"/>
                </a:lnTo>
                <a:lnTo>
                  <a:pt x="2638" y="4104"/>
                </a:lnTo>
                <a:lnTo>
                  <a:pt x="2648" y="4106"/>
                </a:lnTo>
                <a:lnTo>
                  <a:pt x="2658" y="4110"/>
                </a:lnTo>
                <a:lnTo>
                  <a:pt x="2668" y="4116"/>
                </a:lnTo>
                <a:lnTo>
                  <a:pt x="2680" y="4126"/>
                </a:lnTo>
                <a:lnTo>
                  <a:pt x="2694" y="4138"/>
                </a:lnTo>
                <a:lnTo>
                  <a:pt x="2714" y="4150"/>
                </a:lnTo>
                <a:lnTo>
                  <a:pt x="2736" y="4162"/>
                </a:lnTo>
                <a:lnTo>
                  <a:pt x="2762" y="4176"/>
                </a:lnTo>
                <a:lnTo>
                  <a:pt x="2814" y="4198"/>
                </a:lnTo>
                <a:lnTo>
                  <a:pt x="2862" y="4218"/>
                </a:lnTo>
                <a:lnTo>
                  <a:pt x="2880" y="4222"/>
                </a:lnTo>
                <a:lnTo>
                  <a:pt x="2894" y="4222"/>
                </a:lnTo>
                <a:lnTo>
                  <a:pt x="2906" y="4218"/>
                </a:lnTo>
                <a:lnTo>
                  <a:pt x="2916" y="4212"/>
                </a:lnTo>
                <a:lnTo>
                  <a:pt x="2926" y="4206"/>
                </a:lnTo>
                <a:lnTo>
                  <a:pt x="2938" y="4200"/>
                </a:lnTo>
                <a:lnTo>
                  <a:pt x="2952" y="4198"/>
                </a:lnTo>
                <a:lnTo>
                  <a:pt x="2968" y="4198"/>
                </a:lnTo>
                <a:lnTo>
                  <a:pt x="2984" y="4204"/>
                </a:lnTo>
                <a:lnTo>
                  <a:pt x="2996" y="4210"/>
                </a:lnTo>
                <a:lnTo>
                  <a:pt x="3006" y="4220"/>
                </a:lnTo>
                <a:lnTo>
                  <a:pt x="3016" y="4230"/>
                </a:lnTo>
                <a:lnTo>
                  <a:pt x="3032" y="4252"/>
                </a:lnTo>
                <a:lnTo>
                  <a:pt x="3042" y="4264"/>
                </a:lnTo>
                <a:lnTo>
                  <a:pt x="3054" y="4278"/>
                </a:lnTo>
                <a:lnTo>
                  <a:pt x="3074" y="4294"/>
                </a:lnTo>
                <a:lnTo>
                  <a:pt x="3086" y="4304"/>
                </a:lnTo>
                <a:lnTo>
                  <a:pt x="3096" y="4306"/>
                </a:lnTo>
                <a:lnTo>
                  <a:pt x="3104" y="4306"/>
                </a:lnTo>
                <a:lnTo>
                  <a:pt x="3116" y="4306"/>
                </a:lnTo>
                <a:lnTo>
                  <a:pt x="3124" y="4310"/>
                </a:lnTo>
                <a:lnTo>
                  <a:pt x="3140" y="4316"/>
                </a:lnTo>
                <a:lnTo>
                  <a:pt x="3146" y="4322"/>
                </a:lnTo>
                <a:lnTo>
                  <a:pt x="3150" y="4326"/>
                </a:lnTo>
                <a:lnTo>
                  <a:pt x="3154" y="4328"/>
                </a:lnTo>
                <a:lnTo>
                  <a:pt x="3162" y="4328"/>
                </a:lnTo>
                <a:lnTo>
                  <a:pt x="3174" y="4332"/>
                </a:lnTo>
                <a:lnTo>
                  <a:pt x="3186" y="4338"/>
                </a:lnTo>
                <a:lnTo>
                  <a:pt x="3196" y="4342"/>
                </a:lnTo>
                <a:lnTo>
                  <a:pt x="3204" y="4346"/>
                </a:lnTo>
                <a:lnTo>
                  <a:pt x="3206" y="4346"/>
                </a:lnTo>
                <a:lnTo>
                  <a:pt x="3206" y="4344"/>
                </a:lnTo>
                <a:lnTo>
                  <a:pt x="3204" y="4342"/>
                </a:lnTo>
                <a:lnTo>
                  <a:pt x="3202" y="4340"/>
                </a:lnTo>
                <a:lnTo>
                  <a:pt x="3210" y="4344"/>
                </a:lnTo>
                <a:lnTo>
                  <a:pt x="3214" y="4346"/>
                </a:lnTo>
                <a:lnTo>
                  <a:pt x="3218" y="4346"/>
                </a:lnTo>
                <a:lnTo>
                  <a:pt x="3228" y="4344"/>
                </a:lnTo>
                <a:lnTo>
                  <a:pt x="3234" y="4342"/>
                </a:lnTo>
                <a:lnTo>
                  <a:pt x="3236" y="4340"/>
                </a:lnTo>
                <a:lnTo>
                  <a:pt x="3234" y="4340"/>
                </a:lnTo>
                <a:lnTo>
                  <a:pt x="3232" y="4338"/>
                </a:lnTo>
                <a:lnTo>
                  <a:pt x="3230" y="4336"/>
                </a:lnTo>
                <a:lnTo>
                  <a:pt x="3230" y="4334"/>
                </a:lnTo>
                <a:lnTo>
                  <a:pt x="3234" y="4334"/>
                </a:lnTo>
                <a:lnTo>
                  <a:pt x="3236" y="4334"/>
                </a:lnTo>
                <a:lnTo>
                  <a:pt x="3238" y="4334"/>
                </a:lnTo>
                <a:lnTo>
                  <a:pt x="3240" y="4332"/>
                </a:lnTo>
                <a:lnTo>
                  <a:pt x="3240" y="4330"/>
                </a:lnTo>
                <a:lnTo>
                  <a:pt x="3244" y="4336"/>
                </a:lnTo>
                <a:lnTo>
                  <a:pt x="3248" y="4344"/>
                </a:lnTo>
                <a:lnTo>
                  <a:pt x="3252" y="4348"/>
                </a:lnTo>
                <a:lnTo>
                  <a:pt x="3254" y="4352"/>
                </a:lnTo>
                <a:lnTo>
                  <a:pt x="3252" y="4354"/>
                </a:lnTo>
                <a:lnTo>
                  <a:pt x="3252" y="4358"/>
                </a:lnTo>
                <a:lnTo>
                  <a:pt x="3250" y="4358"/>
                </a:lnTo>
                <a:lnTo>
                  <a:pt x="3246" y="4354"/>
                </a:lnTo>
                <a:lnTo>
                  <a:pt x="3244" y="4352"/>
                </a:lnTo>
                <a:lnTo>
                  <a:pt x="3242" y="4352"/>
                </a:lnTo>
                <a:lnTo>
                  <a:pt x="3240" y="4354"/>
                </a:lnTo>
                <a:lnTo>
                  <a:pt x="3238" y="4358"/>
                </a:lnTo>
                <a:lnTo>
                  <a:pt x="3242" y="4362"/>
                </a:lnTo>
                <a:lnTo>
                  <a:pt x="3248" y="4366"/>
                </a:lnTo>
                <a:lnTo>
                  <a:pt x="3252" y="4374"/>
                </a:lnTo>
                <a:lnTo>
                  <a:pt x="3260" y="4382"/>
                </a:lnTo>
                <a:lnTo>
                  <a:pt x="3266" y="4388"/>
                </a:lnTo>
                <a:lnTo>
                  <a:pt x="3274" y="4394"/>
                </a:lnTo>
                <a:lnTo>
                  <a:pt x="3278" y="4398"/>
                </a:lnTo>
                <a:lnTo>
                  <a:pt x="3282" y="4406"/>
                </a:lnTo>
                <a:lnTo>
                  <a:pt x="3288" y="4418"/>
                </a:lnTo>
                <a:lnTo>
                  <a:pt x="3296" y="4426"/>
                </a:lnTo>
                <a:lnTo>
                  <a:pt x="3304" y="4434"/>
                </a:lnTo>
                <a:lnTo>
                  <a:pt x="3316" y="4446"/>
                </a:lnTo>
                <a:lnTo>
                  <a:pt x="3318" y="4450"/>
                </a:lnTo>
                <a:lnTo>
                  <a:pt x="3318" y="4452"/>
                </a:lnTo>
                <a:lnTo>
                  <a:pt x="3314" y="4454"/>
                </a:lnTo>
                <a:lnTo>
                  <a:pt x="3310" y="4456"/>
                </a:lnTo>
                <a:lnTo>
                  <a:pt x="3310" y="4458"/>
                </a:lnTo>
                <a:lnTo>
                  <a:pt x="3316" y="4460"/>
                </a:lnTo>
                <a:lnTo>
                  <a:pt x="3318" y="4460"/>
                </a:lnTo>
                <a:lnTo>
                  <a:pt x="3320" y="4462"/>
                </a:lnTo>
                <a:lnTo>
                  <a:pt x="3320" y="4468"/>
                </a:lnTo>
                <a:lnTo>
                  <a:pt x="3318" y="4474"/>
                </a:lnTo>
                <a:lnTo>
                  <a:pt x="3316" y="4474"/>
                </a:lnTo>
                <a:lnTo>
                  <a:pt x="3314" y="4474"/>
                </a:lnTo>
                <a:lnTo>
                  <a:pt x="3312" y="4480"/>
                </a:lnTo>
                <a:lnTo>
                  <a:pt x="3312" y="4490"/>
                </a:lnTo>
                <a:lnTo>
                  <a:pt x="3314" y="4498"/>
                </a:lnTo>
                <a:lnTo>
                  <a:pt x="3318" y="4504"/>
                </a:lnTo>
                <a:lnTo>
                  <a:pt x="3322" y="4506"/>
                </a:lnTo>
                <a:lnTo>
                  <a:pt x="3330" y="4510"/>
                </a:lnTo>
                <a:lnTo>
                  <a:pt x="3336" y="4514"/>
                </a:lnTo>
                <a:lnTo>
                  <a:pt x="3338" y="4518"/>
                </a:lnTo>
                <a:lnTo>
                  <a:pt x="3340" y="4520"/>
                </a:lnTo>
                <a:lnTo>
                  <a:pt x="3342" y="4520"/>
                </a:lnTo>
                <a:lnTo>
                  <a:pt x="3348" y="4512"/>
                </a:lnTo>
                <a:lnTo>
                  <a:pt x="3350" y="4510"/>
                </a:lnTo>
                <a:lnTo>
                  <a:pt x="3352" y="4508"/>
                </a:lnTo>
                <a:lnTo>
                  <a:pt x="3348" y="4506"/>
                </a:lnTo>
                <a:lnTo>
                  <a:pt x="3338" y="4498"/>
                </a:lnTo>
                <a:lnTo>
                  <a:pt x="3336" y="4494"/>
                </a:lnTo>
                <a:lnTo>
                  <a:pt x="3336" y="4492"/>
                </a:lnTo>
                <a:lnTo>
                  <a:pt x="3336" y="4490"/>
                </a:lnTo>
                <a:lnTo>
                  <a:pt x="3338" y="4492"/>
                </a:lnTo>
                <a:lnTo>
                  <a:pt x="3342" y="4494"/>
                </a:lnTo>
                <a:lnTo>
                  <a:pt x="3348" y="4496"/>
                </a:lnTo>
                <a:lnTo>
                  <a:pt x="3354" y="4500"/>
                </a:lnTo>
                <a:lnTo>
                  <a:pt x="3358" y="4506"/>
                </a:lnTo>
                <a:lnTo>
                  <a:pt x="3360" y="4514"/>
                </a:lnTo>
                <a:lnTo>
                  <a:pt x="3360" y="4518"/>
                </a:lnTo>
                <a:lnTo>
                  <a:pt x="3362" y="4522"/>
                </a:lnTo>
                <a:lnTo>
                  <a:pt x="3366" y="4524"/>
                </a:lnTo>
                <a:lnTo>
                  <a:pt x="3370" y="4524"/>
                </a:lnTo>
                <a:lnTo>
                  <a:pt x="3374" y="4526"/>
                </a:lnTo>
                <a:lnTo>
                  <a:pt x="3384" y="4532"/>
                </a:lnTo>
                <a:lnTo>
                  <a:pt x="3400" y="4544"/>
                </a:lnTo>
                <a:lnTo>
                  <a:pt x="3402" y="4548"/>
                </a:lnTo>
                <a:lnTo>
                  <a:pt x="3402" y="4552"/>
                </a:lnTo>
                <a:lnTo>
                  <a:pt x="3402" y="4558"/>
                </a:lnTo>
                <a:lnTo>
                  <a:pt x="3402" y="4562"/>
                </a:lnTo>
                <a:lnTo>
                  <a:pt x="3398" y="4566"/>
                </a:lnTo>
                <a:lnTo>
                  <a:pt x="3398" y="4568"/>
                </a:lnTo>
                <a:lnTo>
                  <a:pt x="3400" y="4572"/>
                </a:lnTo>
                <a:lnTo>
                  <a:pt x="3404" y="4576"/>
                </a:lnTo>
                <a:lnTo>
                  <a:pt x="3408" y="4578"/>
                </a:lnTo>
                <a:lnTo>
                  <a:pt x="3412" y="4578"/>
                </a:lnTo>
                <a:lnTo>
                  <a:pt x="3414" y="4580"/>
                </a:lnTo>
                <a:lnTo>
                  <a:pt x="3416" y="4580"/>
                </a:lnTo>
                <a:lnTo>
                  <a:pt x="3416" y="4576"/>
                </a:lnTo>
                <a:lnTo>
                  <a:pt x="3414" y="4574"/>
                </a:lnTo>
                <a:lnTo>
                  <a:pt x="3410" y="4570"/>
                </a:lnTo>
                <a:lnTo>
                  <a:pt x="3408" y="4566"/>
                </a:lnTo>
                <a:lnTo>
                  <a:pt x="3408" y="4564"/>
                </a:lnTo>
                <a:lnTo>
                  <a:pt x="3410" y="4562"/>
                </a:lnTo>
                <a:lnTo>
                  <a:pt x="3414" y="4562"/>
                </a:lnTo>
                <a:lnTo>
                  <a:pt x="3414" y="4564"/>
                </a:lnTo>
                <a:lnTo>
                  <a:pt x="3416" y="4566"/>
                </a:lnTo>
                <a:lnTo>
                  <a:pt x="3418" y="4568"/>
                </a:lnTo>
                <a:lnTo>
                  <a:pt x="3420" y="4570"/>
                </a:lnTo>
                <a:lnTo>
                  <a:pt x="3422" y="4572"/>
                </a:lnTo>
                <a:lnTo>
                  <a:pt x="3422" y="4576"/>
                </a:lnTo>
                <a:lnTo>
                  <a:pt x="3422" y="4582"/>
                </a:lnTo>
                <a:lnTo>
                  <a:pt x="3422" y="4586"/>
                </a:lnTo>
                <a:lnTo>
                  <a:pt x="3428" y="4592"/>
                </a:lnTo>
                <a:lnTo>
                  <a:pt x="3430" y="4596"/>
                </a:lnTo>
                <a:lnTo>
                  <a:pt x="3432" y="4594"/>
                </a:lnTo>
                <a:lnTo>
                  <a:pt x="3434" y="4588"/>
                </a:lnTo>
                <a:lnTo>
                  <a:pt x="3436" y="4584"/>
                </a:lnTo>
                <a:lnTo>
                  <a:pt x="3440" y="4584"/>
                </a:lnTo>
                <a:lnTo>
                  <a:pt x="3454" y="4586"/>
                </a:lnTo>
                <a:lnTo>
                  <a:pt x="3464" y="4590"/>
                </a:lnTo>
                <a:lnTo>
                  <a:pt x="3472" y="4592"/>
                </a:lnTo>
                <a:lnTo>
                  <a:pt x="3478" y="4592"/>
                </a:lnTo>
                <a:lnTo>
                  <a:pt x="3480" y="4594"/>
                </a:lnTo>
                <a:lnTo>
                  <a:pt x="3482" y="4602"/>
                </a:lnTo>
                <a:lnTo>
                  <a:pt x="3484" y="4606"/>
                </a:lnTo>
                <a:lnTo>
                  <a:pt x="3484" y="4608"/>
                </a:lnTo>
                <a:lnTo>
                  <a:pt x="3486" y="4612"/>
                </a:lnTo>
                <a:lnTo>
                  <a:pt x="3490" y="4614"/>
                </a:lnTo>
                <a:lnTo>
                  <a:pt x="3498" y="4618"/>
                </a:lnTo>
                <a:lnTo>
                  <a:pt x="3498" y="4616"/>
                </a:lnTo>
                <a:lnTo>
                  <a:pt x="3498" y="4612"/>
                </a:lnTo>
                <a:lnTo>
                  <a:pt x="3500" y="4608"/>
                </a:lnTo>
                <a:lnTo>
                  <a:pt x="3502" y="4606"/>
                </a:lnTo>
                <a:lnTo>
                  <a:pt x="3504" y="4606"/>
                </a:lnTo>
                <a:lnTo>
                  <a:pt x="3506" y="4608"/>
                </a:lnTo>
                <a:lnTo>
                  <a:pt x="3506" y="4612"/>
                </a:lnTo>
                <a:lnTo>
                  <a:pt x="3508" y="4618"/>
                </a:lnTo>
                <a:lnTo>
                  <a:pt x="3510" y="4626"/>
                </a:lnTo>
                <a:lnTo>
                  <a:pt x="3510" y="4634"/>
                </a:lnTo>
                <a:lnTo>
                  <a:pt x="3510" y="4636"/>
                </a:lnTo>
                <a:lnTo>
                  <a:pt x="3512" y="4638"/>
                </a:lnTo>
                <a:lnTo>
                  <a:pt x="3516" y="4638"/>
                </a:lnTo>
                <a:lnTo>
                  <a:pt x="3528" y="4636"/>
                </a:lnTo>
                <a:lnTo>
                  <a:pt x="3530" y="4636"/>
                </a:lnTo>
                <a:lnTo>
                  <a:pt x="3532" y="4634"/>
                </a:lnTo>
                <a:lnTo>
                  <a:pt x="3532" y="4632"/>
                </a:lnTo>
                <a:lnTo>
                  <a:pt x="3534" y="4628"/>
                </a:lnTo>
                <a:lnTo>
                  <a:pt x="3538" y="4628"/>
                </a:lnTo>
                <a:lnTo>
                  <a:pt x="3544" y="4626"/>
                </a:lnTo>
                <a:lnTo>
                  <a:pt x="3548" y="4624"/>
                </a:lnTo>
                <a:lnTo>
                  <a:pt x="3548" y="4622"/>
                </a:lnTo>
                <a:lnTo>
                  <a:pt x="3548" y="4620"/>
                </a:lnTo>
                <a:lnTo>
                  <a:pt x="3542" y="4612"/>
                </a:lnTo>
                <a:lnTo>
                  <a:pt x="3536" y="4604"/>
                </a:lnTo>
                <a:lnTo>
                  <a:pt x="3534" y="4600"/>
                </a:lnTo>
                <a:lnTo>
                  <a:pt x="3534" y="4598"/>
                </a:lnTo>
                <a:lnTo>
                  <a:pt x="3532" y="4598"/>
                </a:lnTo>
                <a:lnTo>
                  <a:pt x="3530" y="4598"/>
                </a:lnTo>
                <a:lnTo>
                  <a:pt x="3528" y="4596"/>
                </a:lnTo>
                <a:lnTo>
                  <a:pt x="3526" y="4592"/>
                </a:lnTo>
                <a:lnTo>
                  <a:pt x="3528" y="4586"/>
                </a:lnTo>
                <a:lnTo>
                  <a:pt x="3530" y="4586"/>
                </a:lnTo>
                <a:lnTo>
                  <a:pt x="3534" y="4584"/>
                </a:lnTo>
                <a:lnTo>
                  <a:pt x="3538" y="4584"/>
                </a:lnTo>
                <a:lnTo>
                  <a:pt x="3544" y="4582"/>
                </a:lnTo>
                <a:lnTo>
                  <a:pt x="3550" y="4576"/>
                </a:lnTo>
                <a:lnTo>
                  <a:pt x="3558" y="4566"/>
                </a:lnTo>
                <a:lnTo>
                  <a:pt x="3558" y="4564"/>
                </a:lnTo>
                <a:lnTo>
                  <a:pt x="3558" y="4562"/>
                </a:lnTo>
                <a:lnTo>
                  <a:pt x="3558" y="4558"/>
                </a:lnTo>
                <a:lnTo>
                  <a:pt x="3562" y="4556"/>
                </a:lnTo>
                <a:lnTo>
                  <a:pt x="3568" y="4554"/>
                </a:lnTo>
                <a:lnTo>
                  <a:pt x="3568" y="4552"/>
                </a:lnTo>
                <a:lnTo>
                  <a:pt x="3572" y="4550"/>
                </a:lnTo>
                <a:lnTo>
                  <a:pt x="3578" y="4548"/>
                </a:lnTo>
                <a:lnTo>
                  <a:pt x="3588" y="4552"/>
                </a:lnTo>
                <a:lnTo>
                  <a:pt x="3598" y="4558"/>
                </a:lnTo>
                <a:lnTo>
                  <a:pt x="3606" y="4566"/>
                </a:lnTo>
                <a:lnTo>
                  <a:pt x="3608" y="4568"/>
                </a:lnTo>
                <a:lnTo>
                  <a:pt x="3608" y="4570"/>
                </a:lnTo>
                <a:lnTo>
                  <a:pt x="3608" y="4574"/>
                </a:lnTo>
                <a:lnTo>
                  <a:pt x="3608" y="4578"/>
                </a:lnTo>
                <a:lnTo>
                  <a:pt x="3610" y="4580"/>
                </a:lnTo>
                <a:lnTo>
                  <a:pt x="3612" y="4580"/>
                </a:lnTo>
                <a:lnTo>
                  <a:pt x="3616" y="4576"/>
                </a:lnTo>
                <a:lnTo>
                  <a:pt x="3616" y="4578"/>
                </a:lnTo>
                <a:lnTo>
                  <a:pt x="3618" y="4578"/>
                </a:lnTo>
                <a:lnTo>
                  <a:pt x="3620" y="4578"/>
                </a:lnTo>
                <a:lnTo>
                  <a:pt x="3622" y="4576"/>
                </a:lnTo>
                <a:lnTo>
                  <a:pt x="3620" y="4578"/>
                </a:lnTo>
                <a:lnTo>
                  <a:pt x="3618" y="4586"/>
                </a:lnTo>
                <a:lnTo>
                  <a:pt x="3614" y="4596"/>
                </a:lnTo>
                <a:lnTo>
                  <a:pt x="3614" y="4600"/>
                </a:lnTo>
                <a:lnTo>
                  <a:pt x="3614" y="4604"/>
                </a:lnTo>
                <a:lnTo>
                  <a:pt x="3622" y="4620"/>
                </a:lnTo>
                <a:lnTo>
                  <a:pt x="3628" y="4628"/>
                </a:lnTo>
                <a:lnTo>
                  <a:pt x="3634" y="4636"/>
                </a:lnTo>
                <a:lnTo>
                  <a:pt x="3636" y="4640"/>
                </a:lnTo>
                <a:lnTo>
                  <a:pt x="3638" y="4642"/>
                </a:lnTo>
                <a:lnTo>
                  <a:pt x="3640" y="4644"/>
                </a:lnTo>
                <a:lnTo>
                  <a:pt x="3642" y="4648"/>
                </a:lnTo>
                <a:lnTo>
                  <a:pt x="3642" y="4658"/>
                </a:lnTo>
                <a:lnTo>
                  <a:pt x="3644" y="4660"/>
                </a:lnTo>
                <a:lnTo>
                  <a:pt x="3648" y="4664"/>
                </a:lnTo>
                <a:lnTo>
                  <a:pt x="3652" y="4666"/>
                </a:lnTo>
                <a:lnTo>
                  <a:pt x="3654" y="4670"/>
                </a:lnTo>
                <a:lnTo>
                  <a:pt x="3654" y="4674"/>
                </a:lnTo>
                <a:lnTo>
                  <a:pt x="3652" y="4678"/>
                </a:lnTo>
                <a:lnTo>
                  <a:pt x="3650" y="4688"/>
                </a:lnTo>
                <a:lnTo>
                  <a:pt x="3650" y="4692"/>
                </a:lnTo>
                <a:lnTo>
                  <a:pt x="3652" y="4698"/>
                </a:lnTo>
                <a:lnTo>
                  <a:pt x="3658" y="4704"/>
                </a:lnTo>
                <a:lnTo>
                  <a:pt x="3658" y="4708"/>
                </a:lnTo>
                <a:lnTo>
                  <a:pt x="3656" y="4710"/>
                </a:lnTo>
                <a:lnTo>
                  <a:pt x="3654" y="4714"/>
                </a:lnTo>
                <a:lnTo>
                  <a:pt x="3650" y="4716"/>
                </a:lnTo>
                <a:lnTo>
                  <a:pt x="3648" y="4722"/>
                </a:lnTo>
                <a:lnTo>
                  <a:pt x="3646" y="4730"/>
                </a:lnTo>
                <a:lnTo>
                  <a:pt x="3648" y="4744"/>
                </a:lnTo>
                <a:lnTo>
                  <a:pt x="3650" y="4758"/>
                </a:lnTo>
                <a:lnTo>
                  <a:pt x="3650" y="4770"/>
                </a:lnTo>
                <a:lnTo>
                  <a:pt x="3648" y="4790"/>
                </a:lnTo>
                <a:lnTo>
                  <a:pt x="3648" y="4802"/>
                </a:lnTo>
                <a:lnTo>
                  <a:pt x="3650" y="4806"/>
                </a:lnTo>
                <a:lnTo>
                  <a:pt x="3652" y="4808"/>
                </a:lnTo>
                <a:lnTo>
                  <a:pt x="3654" y="4812"/>
                </a:lnTo>
                <a:lnTo>
                  <a:pt x="3656" y="4818"/>
                </a:lnTo>
                <a:lnTo>
                  <a:pt x="3654" y="4826"/>
                </a:lnTo>
                <a:lnTo>
                  <a:pt x="3650" y="4836"/>
                </a:lnTo>
                <a:lnTo>
                  <a:pt x="3646" y="4846"/>
                </a:lnTo>
                <a:lnTo>
                  <a:pt x="3640" y="4856"/>
                </a:lnTo>
                <a:lnTo>
                  <a:pt x="3634" y="4862"/>
                </a:lnTo>
                <a:lnTo>
                  <a:pt x="3628" y="4864"/>
                </a:lnTo>
                <a:lnTo>
                  <a:pt x="3616" y="4866"/>
                </a:lnTo>
                <a:lnTo>
                  <a:pt x="3606" y="4870"/>
                </a:lnTo>
                <a:lnTo>
                  <a:pt x="3602" y="4872"/>
                </a:lnTo>
                <a:lnTo>
                  <a:pt x="3600" y="4876"/>
                </a:lnTo>
                <a:lnTo>
                  <a:pt x="3600" y="4882"/>
                </a:lnTo>
                <a:lnTo>
                  <a:pt x="3600" y="4888"/>
                </a:lnTo>
                <a:lnTo>
                  <a:pt x="3602" y="4892"/>
                </a:lnTo>
                <a:lnTo>
                  <a:pt x="3600" y="4896"/>
                </a:lnTo>
                <a:lnTo>
                  <a:pt x="3592" y="4898"/>
                </a:lnTo>
                <a:lnTo>
                  <a:pt x="3590" y="4900"/>
                </a:lnTo>
                <a:lnTo>
                  <a:pt x="3588" y="4904"/>
                </a:lnTo>
                <a:lnTo>
                  <a:pt x="3590" y="4910"/>
                </a:lnTo>
                <a:lnTo>
                  <a:pt x="3594" y="4918"/>
                </a:lnTo>
                <a:lnTo>
                  <a:pt x="3594" y="4922"/>
                </a:lnTo>
                <a:lnTo>
                  <a:pt x="3594" y="4926"/>
                </a:lnTo>
                <a:lnTo>
                  <a:pt x="3588" y="4932"/>
                </a:lnTo>
                <a:lnTo>
                  <a:pt x="3580" y="4934"/>
                </a:lnTo>
                <a:lnTo>
                  <a:pt x="3570" y="4938"/>
                </a:lnTo>
                <a:lnTo>
                  <a:pt x="3560" y="4942"/>
                </a:lnTo>
                <a:lnTo>
                  <a:pt x="3552" y="4946"/>
                </a:lnTo>
                <a:lnTo>
                  <a:pt x="3546" y="4952"/>
                </a:lnTo>
                <a:lnTo>
                  <a:pt x="3546" y="4956"/>
                </a:lnTo>
                <a:lnTo>
                  <a:pt x="3546" y="4962"/>
                </a:lnTo>
                <a:lnTo>
                  <a:pt x="3546" y="4974"/>
                </a:lnTo>
                <a:lnTo>
                  <a:pt x="3546" y="4984"/>
                </a:lnTo>
                <a:lnTo>
                  <a:pt x="3542" y="4990"/>
                </a:lnTo>
                <a:lnTo>
                  <a:pt x="3540" y="4994"/>
                </a:lnTo>
                <a:lnTo>
                  <a:pt x="3532" y="5002"/>
                </a:lnTo>
                <a:lnTo>
                  <a:pt x="3530" y="5008"/>
                </a:lnTo>
                <a:lnTo>
                  <a:pt x="3530" y="5016"/>
                </a:lnTo>
                <a:lnTo>
                  <a:pt x="3530" y="5024"/>
                </a:lnTo>
                <a:lnTo>
                  <a:pt x="3528" y="5030"/>
                </a:lnTo>
                <a:lnTo>
                  <a:pt x="3524" y="5032"/>
                </a:lnTo>
                <a:lnTo>
                  <a:pt x="3520" y="5032"/>
                </a:lnTo>
                <a:lnTo>
                  <a:pt x="3516" y="5034"/>
                </a:lnTo>
                <a:lnTo>
                  <a:pt x="3512" y="5038"/>
                </a:lnTo>
                <a:lnTo>
                  <a:pt x="3510" y="5044"/>
                </a:lnTo>
                <a:lnTo>
                  <a:pt x="3512" y="5054"/>
                </a:lnTo>
                <a:lnTo>
                  <a:pt x="3516" y="5070"/>
                </a:lnTo>
                <a:lnTo>
                  <a:pt x="3516" y="5082"/>
                </a:lnTo>
                <a:lnTo>
                  <a:pt x="3516" y="5090"/>
                </a:lnTo>
                <a:lnTo>
                  <a:pt x="3514" y="5094"/>
                </a:lnTo>
                <a:lnTo>
                  <a:pt x="3514" y="5098"/>
                </a:lnTo>
                <a:lnTo>
                  <a:pt x="3514" y="5100"/>
                </a:lnTo>
                <a:lnTo>
                  <a:pt x="3524" y="5112"/>
                </a:lnTo>
                <a:lnTo>
                  <a:pt x="3532" y="5118"/>
                </a:lnTo>
                <a:lnTo>
                  <a:pt x="3538" y="5120"/>
                </a:lnTo>
                <a:lnTo>
                  <a:pt x="3542" y="5118"/>
                </a:lnTo>
                <a:lnTo>
                  <a:pt x="3546" y="5116"/>
                </a:lnTo>
                <a:lnTo>
                  <a:pt x="3550" y="5110"/>
                </a:lnTo>
                <a:lnTo>
                  <a:pt x="3552" y="5110"/>
                </a:lnTo>
                <a:lnTo>
                  <a:pt x="3552" y="5114"/>
                </a:lnTo>
                <a:lnTo>
                  <a:pt x="3552" y="5128"/>
                </a:lnTo>
                <a:lnTo>
                  <a:pt x="3550" y="5140"/>
                </a:lnTo>
                <a:lnTo>
                  <a:pt x="3548" y="5144"/>
                </a:lnTo>
                <a:lnTo>
                  <a:pt x="3544" y="5148"/>
                </a:lnTo>
                <a:lnTo>
                  <a:pt x="3540" y="5152"/>
                </a:lnTo>
                <a:lnTo>
                  <a:pt x="3534" y="5154"/>
                </a:lnTo>
                <a:lnTo>
                  <a:pt x="3520" y="5170"/>
                </a:lnTo>
                <a:lnTo>
                  <a:pt x="3508" y="5184"/>
                </a:lnTo>
                <a:lnTo>
                  <a:pt x="3502" y="5196"/>
                </a:lnTo>
                <a:lnTo>
                  <a:pt x="3498" y="5208"/>
                </a:lnTo>
                <a:lnTo>
                  <a:pt x="3496" y="5218"/>
                </a:lnTo>
                <a:lnTo>
                  <a:pt x="3496" y="5228"/>
                </a:lnTo>
                <a:lnTo>
                  <a:pt x="3498" y="5244"/>
                </a:lnTo>
                <a:lnTo>
                  <a:pt x="3502" y="5250"/>
                </a:lnTo>
                <a:lnTo>
                  <a:pt x="3504" y="5254"/>
                </a:lnTo>
                <a:lnTo>
                  <a:pt x="3512" y="5260"/>
                </a:lnTo>
                <a:lnTo>
                  <a:pt x="3514" y="5262"/>
                </a:lnTo>
                <a:lnTo>
                  <a:pt x="3516" y="5264"/>
                </a:lnTo>
                <a:lnTo>
                  <a:pt x="3514" y="5268"/>
                </a:lnTo>
                <a:lnTo>
                  <a:pt x="3508" y="5272"/>
                </a:lnTo>
                <a:lnTo>
                  <a:pt x="3504" y="5276"/>
                </a:lnTo>
                <a:lnTo>
                  <a:pt x="3502" y="5280"/>
                </a:lnTo>
                <a:lnTo>
                  <a:pt x="3502" y="5282"/>
                </a:lnTo>
                <a:lnTo>
                  <a:pt x="3504" y="5286"/>
                </a:lnTo>
                <a:lnTo>
                  <a:pt x="3510" y="5292"/>
                </a:lnTo>
                <a:lnTo>
                  <a:pt x="3518" y="5298"/>
                </a:lnTo>
                <a:lnTo>
                  <a:pt x="3540" y="5310"/>
                </a:lnTo>
                <a:lnTo>
                  <a:pt x="3550" y="5318"/>
                </a:lnTo>
                <a:lnTo>
                  <a:pt x="3552" y="5322"/>
                </a:lnTo>
                <a:lnTo>
                  <a:pt x="3554" y="5328"/>
                </a:lnTo>
                <a:lnTo>
                  <a:pt x="3558" y="5342"/>
                </a:lnTo>
                <a:lnTo>
                  <a:pt x="3564" y="5354"/>
                </a:lnTo>
                <a:lnTo>
                  <a:pt x="3570" y="5364"/>
                </a:lnTo>
                <a:lnTo>
                  <a:pt x="3576" y="5372"/>
                </a:lnTo>
                <a:lnTo>
                  <a:pt x="3588" y="5388"/>
                </a:lnTo>
                <a:lnTo>
                  <a:pt x="3592" y="5398"/>
                </a:lnTo>
                <a:lnTo>
                  <a:pt x="3596" y="5410"/>
                </a:lnTo>
                <a:lnTo>
                  <a:pt x="3600" y="5424"/>
                </a:lnTo>
                <a:lnTo>
                  <a:pt x="3606" y="5438"/>
                </a:lnTo>
                <a:lnTo>
                  <a:pt x="3618" y="5468"/>
                </a:lnTo>
                <a:lnTo>
                  <a:pt x="3632" y="5498"/>
                </a:lnTo>
                <a:lnTo>
                  <a:pt x="3638" y="5512"/>
                </a:lnTo>
                <a:lnTo>
                  <a:pt x="3642" y="5526"/>
                </a:lnTo>
                <a:lnTo>
                  <a:pt x="3644" y="5536"/>
                </a:lnTo>
                <a:lnTo>
                  <a:pt x="3648" y="5544"/>
                </a:lnTo>
                <a:lnTo>
                  <a:pt x="3654" y="5554"/>
                </a:lnTo>
                <a:lnTo>
                  <a:pt x="3660" y="5564"/>
                </a:lnTo>
                <a:lnTo>
                  <a:pt x="3660" y="5570"/>
                </a:lnTo>
                <a:lnTo>
                  <a:pt x="3662" y="5576"/>
                </a:lnTo>
                <a:lnTo>
                  <a:pt x="3664" y="5584"/>
                </a:lnTo>
                <a:lnTo>
                  <a:pt x="3668" y="5594"/>
                </a:lnTo>
                <a:lnTo>
                  <a:pt x="3682" y="5612"/>
                </a:lnTo>
                <a:lnTo>
                  <a:pt x="3688" y="5622"/>
                </a:lnTo>
                <a:lnTo>
                  <a:pt x="3694" y="5632"/>
                </a:lnTo>
                <a:lnTo>
                  <a:pt x="3698" y="5644"/>
                </a:lnTo>
                <a:lnTo>
                  <a:pt x="3698" y="5656"/>
                </a:lnTo>
                <a:lnTo>
                  <a:pt x="3698" y="5670"/>
                </a:lnTo>
                <a:lnTo>
                  <a:pt x="3700" y="5680"/>
                </a:lnTo>
                <a:lnTo>
                  <a:pt x="3704" y="5690"/>
                </a:lnTo>
                <a:lnTo>
                  <a:pt x="3712" y="5700"/>
                </a:lnTo>
                <a:lnTo>
                  <a:pt x="3724" y="5714"/>
                </a:lnTo>
                <a:lnTo>
                  <a:pt x="3730" y="5720"/>
                </a:lnTo>
                <a:lnTo>
                  <a:pt x="3734" y="5728"/>
                </a:lnTo>
                <a:lnTo>
                  <a:pt x="3742" y="5738"/>
                </a:lnTo>
                <a:lnTo>
                  <a:pt x="3752" y="5750"/>
                </a:lnTo>
                <a:lnTo>
                  <a:pt x="3776" y="5766"/>
                </a:lnTo>
                <a:lnTo>
                  <a:pt x="3814" y="5790"/>
                </a:lnTo>
                <a:lnTo>
                  <a:pt x="3854" y="5812"/>
                </a:lnTo>
                <a:lnTo>
                  <a:pt x="3878" y="5826"/>
                </a:lnTo>
                <a:lnTo>
                  <a:pt x="3884" y="5832"/>
                </a:lnTo>
                <a:lnTo>
                  <a:pt x="3888" y="5836"/>
                </a:lnTo>
                <a:lnTo>
                  <a:pt x="3892" y="5844"/>
                </a:lnTo>
                <a:lnTo>
                  <a:pt x="3894" y="5850"/>
                </a:lnTo>
                <a:lnTo>
                  <a:pt x="3896" y="5858"/>
                </a:lnTo>
                <a:lnTo>
                  <a:pt x="3900" y="5864"/>
                </a:lnTo>
                <a:lnTo>
                  <a:pt x="3906" y="5868"/>
                </a:lnTo>
                <a:lnTo>
                  <a:pt x="3910" y="5872"/>
                </a:lnTo>
                <a:lnTo>
                  <a:pt x="3924" y="5880"/>
                </a:lnTo>
                <a:lnTo>
                  <a:pt x="3930" y="5884"/>
                </a:lnTo>
                <a:lnTo>
                  <a:pt x="3936" y="5890"/>
                </a:lnTo>
                <a:lnTo>
                  <a:pt x="3936" y="5916"/>
                </a:lnTo>
                <a:lnTo>
                  <a:pt x="3938" y="5926"/>
                </a:lnTo>
                <a:lnTo>
                  <a:pt x="3940" y="5928"/>
                </a:lnTo>
                <a:lnTo>
                  <a:pt x="3940" y="5936"/>
                </a:lnTo>
                <a:lnTo>
                  <a:pt x="3940" y="5948"/>
                </a:lnTo>
                <a:lnTo>
                  <a:pt x="3942" y="5956"/>
                </a:lnTo>
                <a:lnTo>
                  <a:pt x="3944" y="5968"/>
                </a:lnTo>
                <a:lnTo>
                  <a:pt x="3944" y="5976"/>
                </a:lnTo>
                <a:lnTo>
                  <a:pt x="3944" y="5988"/>
                </a:lnTo>
                <a:lnTo>
                  <a:pt x="3942" y="5998"/>
                </a:lnTo>
                <a:lnTo>
                  <a:pt x="3942" y="6006"/>
                </a:lnTo>
                <a:lnTo>
                  <a:pt x="3946" y="6022"/>
                </a:lnTo>
                <a:lnTo>
                  <a:pt x="3948" y="6042"/>
                </a:lnTo>
                <a:lnTo>
                  <a:pt x="3948" y="6054"/>
                </a:lnTo>
                <a:lnTo>
                  <a:pt x="3946" y="6070"/>
                </a:lnTo>
                <a:lnTo>
                  <a:pt x="3940" y="6098"/>
                </a:lnTo>
                <a:lnTo>
                  <a:pt x="3938" y="6116"/>
                </a:lnTo>
                <a:lnTo>
                  <a:pt x="3936" y="6126"/>
                </a:lnTo>
                <a:lnTo>
                  <a:pt x="3934" y="6126"/>
                </a:lnTo>
                <a:lnTo>
                  <a:pt x="3932" y="6126"/>
                </a:lnTo>
                <a:lnTo>
                  <a:pt x="3930" y="6128"/>
                </a:lnTo>
                <a:lnTo>
                  <a:pt x="3926" y="6136"/>
                </a:lnTo>
                <a:lnTo>
                  <a:pt x="3926" y="6142"/>
                </a:lnTo>
                <a:lnTo>
                  <a:pt x="3926" y="6146"/>
                </a:lnTo>
                <a:lnTo>
                  <a:pt x="3930" y="6148"/>
                </a:lnTo>
                <a:lnTo>
                  <a:pt x="3932" y="6150"/>
                </a:lnTo>
                <a:lnTo>
                  <a:pt x="3932" y="6156"/>
                </a:lnTo>
                <a:lnTo>
                  <a:pt x="3930" y="6170"/>
                </a:lnTo>
                <a:lnTo>
                  <a:pt x="3928" y="6192"/>
                </a:lnTo>
                <a:lnTo>
                  <a:pt x="3928" y="6204"/>
                </a:lnTo>
                <a:lnTo>
                  <a:pt x="3930" y="6216"/>
                </a:lnTo>
                <a:lnTo>
                  <a:pt x="3932" y="6228"/>
                </a:lnTo>
                <a:lnTo>
                  <a:pt x="3932" y="6238"/>
                </a:lnTo>
                <a:lnTo>
                  <a:pt x="3932" y="6246"/>
                </a:lnTo>
                <a:lnTo>
                  <a:pt x="3928" y="6254"/>
                </a:lnTo>
                <a:lnTo>
                  <a:pt x="3924" y="6266"/>
                </a:lnTo>
                <a:lnTo>
                  <a:pt x="3924" y="6270"/>
                </a:lnTo>
                <a:lnTo>
                  <a:pt x="3926" y="6276"/>
                </a:lnTo>
                <a:lnTo>
                  <a:pt x="3928" y="6284"/>
                </a:lnTo>
                <a:lnTo>
                  <a:pt x="3926" y="6292"/>
                </a:lnTo>
                <a:lnTo>
                  <a:pt x="3922" y="6310"/>
                </a:lnTo>
                <a:lnTo>
                  <a:pt x="3914" y="6330"/>
                </a:lnTo>
                <a:lnTo>
                  <a:pt x="3912" y="6340"/>
                </a:lnTo>
                <a:lnTo>
                  <a:pt x="3912" y="6348"/>
                </a:lnTo>
                <a:lnTo>
                  <a:pt x="3914" y="6358"/>
                </a:lnTo>
                <a:lnTo>
                  <a:pt x="3910" y="6362"/>
                </a:lnTo>
                <a:lnTo>
                  <a:pt x="3908" y="6368"/>
                </a:lnTo>
                <a:lnTo>
                  <a:pt x="3904" y="6388"/>
                </a:lnTo>
                <a:lnTo>
                  <a:pt x="3904" y="6400"/>
                </a:lnTo>
                <a:lnTo>
                  <a:pt x="3900" y="6408"/>
                </a:lnTo>
                <a:lnTo>
                  <a:pt x="3898" y="6414"/>
                </a:lnTo>
                <a:lnTo>
                  <a:pt x="3894" y="6418"/>
                </a:lnTo>
                <a:lnTo>
                  <a:pt x="3890" y="6422"/>
                </a:lnTo>
                <a:lnTo>
                  <a:pt x="3888" y="6426"/>
                </a:lnTo>
                <a:lnTo>
                  <a:pt x="3888" y="6432"/>
                </a:lnTo>
                <a:lnTo>
                  <a:pt x="3890" y="6438"/>
                </a:lnTo>
                <a:lnTo>
                  <a:pt x="3896" y="6454"/>
                </a:lnTo>
                <a:lnTo>
                  <a:pt x="3900" y="6470"/>
                </a:lnTo>
                <a:lnTo>
                  <a:pt x="3898" y="6482"/>
                </a:lnTo>
                <a:lnTo>
                  <a:pt x="3896" y="6486"/>
                </a:lnTo>
                <a:lnTo>
                  <a:pt x="3894" y="6492"/>
                </a:lnTo>
                <a:lnTo>
                  <a:pt x="3888" y="6498"/>
                </a:lnTo>
                <a:lnTo>
                  <a:pt x="3882" y="6508"/>
                </a:lnTo>
                <a:lnTo>
                  <a:pt x="3882" y="6514"/>
                </a:lnTo>
                <a:lnTo>
                  <a:pt x="3880" y="6522"/>
                </a:lnTo>
                <a:lnTo>
                  <a:pt x="3884" y="6546"/>
                </a:lnTo>
                <a:lnTo>
                  <a:pt x="3888" y="6568"/>
                </a:lnTo>
                <a:lnTo>
                  <a:pt x="3888" y="6584"/>
                </a:lnTo>
                <a:lnTo>
                  <a:pt x="3890" y="6596"/>
                </a:lnTo>
                <a:lnTo>
                  <a:pt x="3894" y="6608"/>
                </a:lnTo>
                <a:lnTo>
                  <a:pt x="3896" y="6614"/>
                </a:lnTo>
                <a:lnTo>
                  <a:pt x="3894" y="6620"/>
                </a:lnTo>
                <a:lnTo>
                  <a:pt x="3890" y="6632"/>
                </a:lnTo>
                <a:lnTo>
                  <a:pt x="3884" y="6646"/>
                </a:lnTo>
                <a:lnTo>
                  <a:pt x="3882" y="6654"/>
                </a:lnTo>
                <a:lnTo>
                  <a:pt x="3882" y="6662"/>
                </a:lnTo>
                <a:lnTo>
                  <a:pt x="3884" y="6670"/>
                </a:lnTo>
                <a:lnTo>
                  <a:pt x="3884" y="6676"/>
                </a:lnTo>
                <a:lnTo>
                  <a:pt x="3882" y="6678"/>
                </a:lnTo>
                <a:lnTo>
                  <a:pt x="3880" y="6680"/>
                </a:lnTo>
                <a:lnTo>
                  <a:pt x="3878" y="6684"/>
                </a:lnTo>
                <a:lnTo>
                  <a:pt x="3874" y="6690"/>
                </a:lnTo>
                <a:lnTo>
                  <a:pt x="3872" y="6698"/>
                </a:lnTo>
                <a:lnTo>
                  <a:pt x="3870" y="6710"/>
                </a:lnTo>
                <a:lnTo>
                  <a:pt x="3868" y="6726"/>
                </a:lnTo>
                <a:lnTo>
                  <a:pt x="3866" y="6738"/>
                </a:lnTo>
                <a:lnTo>
                  <a:pt x="3858" y="6758"/>
                </a:lnTo>
                <a:lnTo>
                  <a:pt x="3850" y="6774"/>
                </a:lnTo>
                <a:lnTo>
                  <a:pt x="3846" y="6786"/>
                </a:lnTo>
                <a:lnTo>
                  <a:pt x="3844" y="6794"/>
                </a:lnTo>
                <a:lnTo>
                  <a:pt x="3840" y="6798"/>
                </a:lnTo>
                <a:lnTo>
                  <a:pt x="3838" y="6802"/>
                </a:lnTo>
                <a:lnTo>
                  <a:pt x="3834" y="6818"/>
                </a:lnTo>
                <a:lnTo>
                  <a:pt x="3834" y="6830"/>
                </a:lnTo>
                <a:lnTo>
                  <a:pt x="3832" y="6836"/>
                </a:lnTo>
                <a:lnTo>
                  <a:pt x="3830" y="6838"/>
                </a:lnTo>
                <a:lnTo>
                  <a:pt x="3828" y="6836"/>
                </a:lnTo>
                <a:lnTo>
                  <a:pt x="3826" y="6836"/>
                </a:lnTo>
                <a:lnTo>
                  <a:pt x="3826" y="6834"/>
                </a:lnTo>
                <a:lnTo>
                  <a:pt x="3824" y="6846"/>
                </a:lnTo>
                <a:lnTo>
                  <a:pt x="3822" y="6858"/>
                </a:lnTo>
                <a:lnTo>
                  <a:pt x="3820" y="6864"/>
                </a:lnTo>
                <a:lnTo>
                  <a:pt x="3818" y="6866"/>
                </a:lnTo>
                <a:lnTo>
                  <a:pt x="3814" y="6866"/>
                </a:lnTo>
                <a:lnTo>
                  <a:pt x="3806" y="6864"/>
                </a:lnTo>
                <a:lnTo>
                  <a:pt x="3804" y="6864"/>
                </a:lnTo>
                <a:lnTo>
                  <a:pt x="3804" y="6870"/>
                </a:lnTo>
                <a:lnTo>
                  <a:pt x="3802" y="6882"/>
                </a:lnTo>
                <a:lnTo>
                  <a:pt x="3804" y="6890"/>
                </a:lnTo>
                <a:lnTo>
                  <a:pt x="3806" y="6898"/>
                </a:lnTo>
                <a:lnTo>
                  <a:pt x="3810" y="6906"/>
                </a:lnTo>
                <a:lnTo>
                  <a:pt x="3810" y="6914"/>
                </a:lnTo>
                <a:lnTo>
                  <a:pt x="3810" y="6924"/>
                </a:lnTo>
                <a:lnTo>
                  <a:pt x="3808" y="6936"/>
                </a:lnTo>
                <a:lnTo>
                  <a:pt x="3810" y="6944"/>
                </a:lnTo>
                <a:lnTo>
                  <a:pt x="3814" y="6954"/>
                </a:lnTo>
                <a:lnTo>
                  <a:pt x="3818" y="6960"/>
                </a:lnTo>
                <a:lnTo>
                  <a:pt x="3820" y="6968"/>
                </a:lnTo>
                <a:lnTo>
                  <a:pt x="3820" y="6976"/>
                </a:lnTo>
                <a:lnTo>
                  <a:pt x="3818" y="6990"/>
                </a:lnTo>
                <a:lnTo>
                  <a:pt x="3816" y="7002"/>
                </a:lnTo>
                <a:lnTo>
                  <a:pt x="3812" y="7008"/>
                </a:lnTo>
                <a:lnTo>
                  <a:pt x="3810" y="7010"/>
                </a:lnTo>
                <a:lnTo>
                  <a:pt x="3808" y="7010"/>
                </a:lnTo>
                <a:lnTo>
                  <a:pt x="3804" y="7010"/>
                </a:lnTo>
                <a:lnTo>
                  <a:pt x="3802" y="7012"/>
                </a:lnTo>
                <a:lnTo>
                  <a:pt x="3800" y="7016"/>
                </a:lnTo>
                <a:lnTo>
                  <a:pt x="3800" y="7026"/>
                </a:lnTo>
                <a:lnTo>
                  <a:pt x="3798" y="7042"/>
                </a:lnTo>
                <a:lnTo>
                  <a:pt x="3796" y="7054"/>
                </a:lnTo>
                <a:lnTo>
                  <a:pt x="3790" y="7068"/>
                </a:lnTo>
                <a:lnTo>
                  <a:pt x="3790" y="7074"/>
                </a:lnTo>
                <a:lnTo>
                  <a:pt x="3790" y="7080"/>
                </a:lnTo>
                <a:lnTo>
                  <a:pt x="3790" y="7086"/>
                </a:lnTo>
                <a:lnTo>
                  <a:pt x="3794" y="7096"/>
                </a:lnTo>
                <a:lnTo>
                  <a:pt x="3798" y="7104"/>
                </a:lnTo>
                <a:lnTo>
                  <a:pt x="3804" y="7112"/>
                </a:lnTo>
                <a:lnTo>
                  <a:pt x="3808" y="7116"/>
                </a:lnTo>
                <a:lnTo>
                  <a:pt x="3814" y="7118"/>
                </a:lnTo>
                <a:lnTo>
                  <a:pt x="3818" y="7116"/>
                </a:lnTo>
                <a:lnTo>
                  <a:pt x="3820" y="7116"/>
                </a:lnTo>
                <a:lnTo>
                  <a:pt x="3824" y="7112"/>
                </a:lnTo>
                <a:lnTo>
                  <a:pt x="3826" y="7108"/>
                </a:lnTo>
                <a:lnTo>
                  <a:pt x="3830" y="7100"/>
                </a:lnTo>
                <a:lnTo>
                  <a:pt x="3832" y="7100"/>
                </a:lnTo>
                <a:lnTo>
                  <a:pt x="3834" y="7100"/>
                </a:lnTo>
                <a:lnTo>
                  <a:pt x="3838" y="7106"/>
                </a:lnTo>
                <a:lnTo>
                  <a:pt x="3842" y="7110"/>
                </a:lnTo>
                <a:lnTo>
                  <a:pt x="3846" y="7112"/>
                </a:lnTo>
                <a:lnTo>
                  <a:pt x="3848" y="7112"/>
                </a:lnTo>
                <a:lnTo>
                  <a:pt x="3846" y="7116"/>
                </a:lnTo>
                <a:lnTo>
                  <a:pt x="3840" y="7122"/>
                </a:lnTo>
                <a:lnTo>
                  <a:pt x="3836" y="7126"/>
                </a:lnTo>
                <a:lnTo>
                  <a:pt x="3836" y="7128"/>
                </a:lnTo>
                <a:lnTo>
                  <a:pt x="3842" y="7130"/>
                </a:lnTo>
                <a:lnTo>
                  <a:pt x="3846" y="7132"/>
                </a:lnTo>
                <a:lnTo>
                  <a:pt x="3850" y="7134"/>
                </a:lnTo>
                <a:lnTo>
                  <a:pt x="3852" y="7138"/>
                </a:lnTo>
                <a:lnTo>
                  <a:pt x="3854" y="7142"/>
                </a:lnTo>
                <a:lnTo>
                  <a:pt x="3852" y="7148"/>
                </a:lnTo>
                <a:lnTo>
                  <a:pt x="3850" y="7150"/>
                </a:lnTo>
                <a:lnTo>
                  <a:pt x="3848" y="7148"/>
                </a:lnTo>
                <a:lnTo>
                  <a:pt x="3844" y="7142"/>
                </a:lnTo>
                <a:lnTo>
                  <a:pt x="3840" y="7140"/>
                </a:lnTo>
                <a:lnTo>
                  <a:pt x="3838" y="7144"/>
                </a:lnTo>
                <a:lnTo>
                  <a:pt x="3838" y="7150"/>
                </a:lnTo>
                <a:lnTo>
                  <a:pt x="3840" y="7156"/>
                </a:lnTo>
                <a:lnTo>
                  <a:pt x="3838" y="7160"/>
                </a:lnTo>
                <a:lnTo>
                  <a:pt x="3836" y="7166"/>
                </a:lnTo>
                <a:lnTo>
                  <a:pt x="3838" y="7176"/>
                </a:lnTo>
                <a:lnTo>
                  <a:pt x="3840" y="7182"/>
                </a:lnTo>
                <a:lnTo>
                  <a:pt x="3838" y="7188"/>
                </a:lnTo>
                <a:lnTo>
                  <a:pt x="3832" y="7196"/>
                </a:lnTo>
                <a:lnTo>
                  <a:pt x="3826" y="7202"/>
                </a:lnTo>
                <a:lnTo>
                  <a:pt x="3826" y="7208"/>
                </a:lnTo>
                <a:lnTo>
                  <a:pt x="3826" y="7212"/>
                </a:lnTo>
                <a:lnTo>
                  <a:pt x="3830" y="7224"/>
                </a:lnTo>
                <a:lnTo>
                  <a:pt x="3830" y="7234"/>
                </a:lnTo>
                <a:lnTo>
                  <a:pt x="3826" y="7242"/>
                </a:lnTo>
                <a:lnTo>
                  <a:pt x="3822" y="7248"/>
                </a:lnTo>
                <a:lnTo>
                  <a:pt x="3820" y="7250"/>
                </a:lnTo>
                <a:lnTo>
                  <a:pt x="3822" y="7254"/>
                </a:lnTo>
                <a:lnTo>
                  <a:pt x="3826" y="7256"/>
                </a:lnTo>
                <a:lnTo>
                  <a:pt x="3832" y="7258"/>
                </a:lnTo>
                <a:lnTo>
                  <a:pt x="3840" y="7262"/>
                </a:lnTo>
                <a:lnTo>
                  <a:pt x="3844" y="7266"/>
                </a:lnTo>
                <a:lnTo>
                  <a:pt x="3844" y="7272"/>
                </a:lnTo>
                <a:lnTo>
                  <a:pt x="3842" y="7280"/>
                </a:lnTo>
                <a:lnTo>
                  <a:pt x="3838" y="7286"/>
                </a:lnTo>
                <a:lnTo>
                  <a:pt x="3834" y="7292"/>
                </a:lnTo>
                <a:lnTo>
                  <a:pt x="3828" y="7296"/>
                </a:lnTo>
                <a:lnTo>
                  <a:pt x="3822" y="7298"/>
                </a:lnTo>
                <a:lnTo>
                  <a:pt x="3816" y="7302"/>
                </a:lnTo>
                <a:lnTo>
                  <a:pt x="3814" y="7304"/>
                </a:lnTo>
                <a:lnTo>
                  <a:pt x="3816" y="7308"/>
                </a:lnTo>
                <a:lnTo>
                  <a:pt x="3818" y="7312"/>
                </a:lnTo>
                <a:lnTo>
                  <a:pt x="3820" y="7314"/>
                </a:lnTo>
                <a:lnTo>
                  <a:pt x="3820" y="7316"/>
                </a:lnTo>
                <a:lnTo>
                  <a:pt x="3816" y="7318"/>
                </a:lnTo>
                <a:lnTo>
                  <a:pt x="3812" y="7322"/>
                </a:lnTo>
                <a:lnTo>
                  <a:pt x="3808" y="7330"/>
                </a:lnTo>
                <a:lnTo>
                  <a:pt x="3808" y="7336"/>
                </a:lnTo>
                <a:lnTo>
                  <a:pt x="3808" y="7340"/>
                </a:lnTo>
                <a:lnTo>
                  <a:pt x="3808" y="7346"/>
                </a:lnTo>
                <a:lnTo>
                  <a:pt x="3806" y="7356"/>
                </a:lnTo>
                <a:lnTo>
                  <a:pt x="3804" y="7370"/>
                </a:lnTo>
                <a:lnTo>
                  <a:pt x="3804" y="7378"/>
                </a:lnTo>
                <a:lnTo>
                  <a:pt x="3802" y="7384"/>
                </a:lnTo>
                <a:lnTo>
                  <a:pt x="3798" y="7388"/>
                </a:lnTo>
                <a:lnTo>
                  <a:pt x="3794" y="7390"/>
                </a:lnTo>
                <a:lnTo>
                  <a:pt x="3796" y="7382"/>
                </a:lnTo>
                <a:lnTo>
                  <a:pt x="3796" y="7372"/>
                </a:lnTo>
                <a:lnTo>
                  <a:pt x="3796" y="7366"/>
                </a:lnTo>
                <a:lnTo>
                  <a:pt x="3792" y="7364"/>
                </a:lnTo>
                <a:lnTo>
                  <a:pt x="3788" y="7360"/>
                </a:lnTo>
                <a:lnTo>
                  <a:pt x="3786" y="7358"/>
                </a:lnTo>
                <a:lnTo>
                  <a:pt x="3786" y="7352"/>
                </a:lnTo>
                <a:lnTo>
                  <a:pt x="3786" y="7346"/>
                </a:lnTo>
                <a:lnTo>
                  <a:pt x="3784" y="7346"/>
                </a:lnTo>
                <a:lnTo>
                  <a:pt x="3780" y="7346"/>
                </a:lnTo>
                <a:lnTo>
                  <a:pt x="3772" y="7346"/>
                </a:lnTo>
                <a:lnTo>
                  <a:pt x="3772" y="7348"/>
                </a:lnTo>
                <a:lnTo>
                  <a:pt x="3770" y="7350"/>
                </a:lnTo>
                <a:lnTo>
                  <a:pt x="3766" y="7348"/>
                </a:lnTo>
                <a:lnTo>
                  <a:pt x="3764" y="7346"/>
                </a:lnTo>
                <a:lnTo>
                  <a:pt x="3762" y="7346"/>
                </a:lnTo>
                <a:lnTo>
                  <a:pt x="3762" y="7352"/>
                </a:lnTo>
                <a:lnTo>
                  <a:pt x="3762" y="7354"/>
                </a:lnTo>
                <a:lnTo>
                  <a:pt x="3760" y="7360"/>
                </a:lnTo>
                <a:lnTo>
                  <a:pt x="3756" y="7364"/>
                </a:lnTo>
                <a:lnTo>
                  <a:pt x="3750" y="7368"/>
                </a:lnTo>
                <a:lnTo>
                  <a:pt x="3736" y="7378"/>
                </a:lnTo>
                <a:lnTo>
                  <a:pt x="3724" y="7386"/>
                </a:lnTo>
                <a:lnTo>
                  <a:pt x="3722" y="7390"/>
                </a:lnTo>
                <a:lnTo>
                  <a:pt x="3720" y="7394"/>
                </a:lnTo>
                <a:lnTo>
                  <a:pt x="3720" y="7398"/>
                </a:lnTo>
                <a:lnTo>
                  <a:pt x="3722" y="7402"/>
                </a:lnTo>
                <a:lnTo>
                  <a:pt x="3728" y="7408"/>
                </a:lnTo>
                <a:lnTo>
                  <a:pt x="3732" y="7410"/>
                </a:lnTo>
                <a:lnTo>
                  <a:pt x="3734" y="7406"/>
                </a:lnTo>
                <a:lnTo>
                  <a:pt x="3734" y="7400"/>
                </a:lnTo>
                <a:lnTo>
                  <a:pt x="3736" y="7392"/>
                </a:lnTo>
                <a:lnTo>
                  <a:pt x="3738" y="7390"/>
                </a:lnTo>
                <a:lnTo>
                  <a:pt x="3742" y="7388"/>
                </a:lnTo>
                <a:lnTo>
                  <a:pt x="3744" y="7390"/>
                </a:lnTo>
                <a:lnTo>
                  <a:pt x="3748" y="7396"/>
                </a:lnTo>
                <a:lnTo>
                  <a:pt x="3752" y="7402"/>
                </a:lnTo>
                <a:lnTo>
                  <a:pt x="3760" y="7406"/>
                </a:lnTo>
                <a:lnTo>
                  <a:pt x="3768" y="7408"/>
                </a:lnTo>
                <a:lnTo>
                  <a:pt x="3770" y="7406"/>
                </a:lnTo>
                <a:lnTo>
                  <a:pt x="3772" y="7404"/>
                </a:lnTo>
                <a:lnTo>
                  <a:pt x="3772" y="7400"/>
                </a:lnTo>
                <a:lnTo>
                  <a:pt x="3776" y="7400"/>
                </a:lnTo>
                <a:lnTo>
                  <a:pt x="3778" y="7402"/>
                </a:lnTo>
                <a:lnTo>
                  <a:pt x="3782" y="7406"/>
                </a:lnTo>
                <a:lnTo>
                  <a:pt x="3786" y="7410"/>
                </a:lnTo>
                <a:lnTo>
                  <a:pt x="3790" y="7412"/>
                </a:lnTo>
                <a:lnTo>
                  <a:pt x="3792" y="7414"/>
                </a:lnTo>
                <a:lnTo>
                  <a:pt x="3792" y="7420"/>
                </a:lnTo>
                <a:lnTo>
                  <a:pt x="3790" y="7422"/>
                </a:lnTo>
                <a:lnTo>
                  <a:pt x="3788" y="7424"/>
                </a:lnTo>
                <a:lnTo>
                  <a:pt x="3784" y="7426"/>
                </a:lnTo>
                <a:lnTo>
                  <a:pt x="3778" y="7426"/>
                </a:lnTo>
                <a:lnTo>
                  <a:pt x="3774" y="7428"/>
                </a:lnTo>
                <a:lnTo>
                  <a:pt x="3772" y="7432"/>
                </a:lnTo>
                <a:lnTo>
                  <a:pt x="3770" y="7436"/>
                </a:lnTo>
                <a:lnTo>
                  <a:pt x="3772" y="7440"/>
                </a:lnTo>
                <a:lnTo>
                  <a:pt x="3776" y="7444"/>
                </a:lnTo>
                <a:lnTo>
                  <a:pt x="3780" y="7446"/>
                </a:lnTo>
                <a:lnTo>
                  <a:pt x="3778" y="7446"/>
                </a:lnTo>
                <a:lnTo>
                  <a:pt x="3770" y="7446"/>
                </a:lnTo>
                <a:lnTo>
                  <a:pt x="3766" y="7446"/>
                </a:lnTo>
                <a:lnTo>
                  <a:pt x="3764" y="7450"/>
                </a:lnTo>
                <a:lnTo>
                  <a:pt x="3762" y="7454"/>
                </a:lnTo>
                <a:lnTo>
                  <a:pt x="3764" y="7458"/>
                </a:lnTo>
                <a:lnTo>
                  <a:pt x="3770" y="7458"/>
                </a:lnTo>
                <a:lnTo>
                  <a:pt x="3778" y="7458"/>
                </a:lnTo>
                <a:lnTo>
                  <a:pt x="3786" y="7458"/>
                </a:lnTo>
                <a:lnTo>
                  <a:pt x="3794" y="7460"/>
                </a:lnTo>
                <a:lnTo>
                  <a:pt x="3796" y="7460"/>
                </a:lnTo>
                <a:lnTo>
                  <a:pt x="3798" y="7460"/>
                </a:lnTo>
                <a:lnTo>
                  <a:pt x="3800" y="7458"/>
                </a:lnTo>
                <a:lnTo>
                  <a:pt x="3800" y="7456"/>
                </a:lnTo>
                <a:lnTo>
                  <a:pt x="3802" y="7456"/>
                </a:lnTo>
                <a:lnTo>
                  <a:pt x="3806" y="7458"/>
                </a:lnTo>
                <a:lnTo>
                  <a:pt x="3808" y="7464"/>
                </a:lnTo>
                <a:lnTo>
                  <a:pt x="3808" y="7466"/>
                </a:lnTo>
                <a:lnTo>
                  <a:pt x="3806" y="7466"/>
                </a:lnTo>
                <a:lnTo>
                  <a:pt x="3806" y="7468"/>
                </a:lnTo>
                <a:lnTo>
                  <a:pt x="3806" y="7472"/>
                </a:lnTo>
                <a:lnTo>
                  <a:pt x="3810" y="7478"/>
                </a:lnTo>
                <a:lnTo>
                  <a:pt x="3814" y="7484"/>
                </a:lnTo>
                <a:lnTo>
                  <a:pt x="3810" y="7484"/>
                </a:lnTo>
                <a:lnTo>
                  <a:pt x="3796" y="7474"/>
                </a:lnTo>
                <a:lnTo>
                  <a:pt x="3790" y="7472"/>
                </a:lnTo>
                <a:lnTo>
                  <a:pt x="3784" y="7470"/>
                </a:lnTo>
                <a:lnTo>
                  <a:pt x="3768" y="7470"/>
                </a:lnTo>
                <a:lnTo>
                  <a:pt x="3764" y="7472"/>
                </a:lnTo>
                <a:lnTo>
                  <a:pt x="3762" y="7472"/>
                </a:lnTo>
                <a:lnTo>
                  <a:pt x="3764" y="7474"/>
                </a:lnTo>
                <a:lnTo>
                  <a:pt x="3766" y="7476"/>
                </a:lnTo>
                <a:lnTo>
                  <a:pt x="3768" y="7476"/>
                </a:lnTo>
                <a:lnTo>
                  <a:pt x="3770" y="7476"/>
                </a:lnTo>
                <a:lnTo>
                  <a:pt x="3772" y="7478"/>
                </a:lnTo>
                <a:lnTo>
                  <a:pt x="3774" y="7484"/>
                </a:lnTo>
                <a:lnTo>
                  <a:pt x="3778" y="7488"/>
                </a:lnTo>
                <a:lnTo>
                  <a:pt x="3788" y="7494"/>
                </a:lnTo>
                <a:lnTo>
                  <a:pt x="3792" y="7496"/>
                </a:lnTo>
                <a:lnTo>
                  <a:pt x="3790" y="7500"/>
                </a:lnTo>
                <a:lnTo>
                  <a:pt x="3790" y="7502"/>
                </a:lnTo>
                <a:lnTo>
                  <a:pt x="3790" y="7504"/>
                </a:lnTo>
                <a:lnTo>
                  <a:pt x="3784" y="7500"/>
                </a:lnTo>
                <a:lnTo>
                  <a:pt x="3780" y="7500"/>
                </a:lnTo>
                <a:lnTo>
                  <a:pt x="3778" y="7500"/>
                </a:lnTo>
                <a:lnTo>
                  <a:pt x="3776" y="7504"/>
                </a:lnTo>
                <a:lnTo>
                  <a:pt x="3772" y="7516"/>
                </a:lnTo>
                <a:lnTo>
                  <a:pt x="3772" y="7522"/>
                </a:lnTo>
                <a:lnTo>
                  <a:pt x="3772" y="7530"/>
                </a:lnTo>
                <a:lnTo>
                  <a:pt x="3774" y="7550"/>
                </a:lnTo>
                <a:lnTo>
                  <a:pt x="3776" y="7558"/>
                </a:lnTo>
                <a:lnTo>
                  <a:pt x="3778" y="7560"/>
                </a:lnTo>
                <a:lnTo>
                  <a:pt x="3780" y="7560"/>
                </a:lnTo>
                <a:lnTo>
                  <a:pt x="3780" y="7558"/>
                </a:lnTo>
                <a:lnTo>
                  <a:pt x="3782" y="7552"/>
                </a:lnTo>
                <a:lnTo>
                  <a:pt x="3784" y="7544"/>
                </a:lnTo>
                <a:lnTo>
                  <a:pt x="3786" y="7538"/>
                </a:lnTo>
                <a:lnTo>
                  <a:pt x="3788" y="7538"/>
                </a:lnTo>
                <a:lnTo>
                  <a:pt x="3788" y="7542"/>
                </a:lnTo>
                <a:lnTo>
                  <a:pt x="3788" y="7546"/>
                </a:lnTo>
                <a:lnTo>
                  <a:pt x="3788" y="7554"/>
                </a:lnTo>
                <a:lnTo>
                  <a:pt x="3790" y="7560"/>
                </a:lnTo>
                <a:lnTo>
                  <a:pt x="3794" y="7566"/>
                </a:lnTo>
                <a:lnTo>
                  <a:pt x="3796" y="7568"/>
                </a:lnTo>
                <a:lnTo>
                  <a:pt x="3792" y="7566"/>
                </a:lnTo>
                <a:lnTo>
                  <a:pt x="3786" y="7564"/>
                </a:lnTo>
                <a:lnTo>
                  <a:pt x="3780" y="7564"/>
                </a:lnTo>
                <a:lnTo>
                  <a:pt x="3778" y="7568"/>
                </a:lnTo>
                <a:lnTo>
                  <a:pt x="3778" y="7570"/>
                </a:lnTo>
                <a:lnTo>
                  <a:pt x="3780" y="7574"/>
                </a:lnTo>
                <a:lnTo>
                  <a:pt x="3778" y="7576"/>
                </a:lnTo>
                <a:lnTo>
                  <a:pt x="3776" y="7578"/>
                </a:lnTo>
                <a:lnTo>
                  <a:pt x="3780" y="7582"/>
                </a:lnTo>
                <a:lnTo>
                  <a:pt x="3792" y="7588"/>
                </a:lnTo>
                <a:lnTo>
                  <a:pt x="3792" y="7590"/>
                </a:lnTo>
                <a:lnTo>
                  <a:pt x="3784" y="7588"/>
                </a:lnTo>
                <a:lnTo>
                  <a:pt x="3776" y="7588"/>
                </a:lnTo>
                <a:lnTo>
                  <a:pt x="3776" y="7590"/>
                </a:lnTo>
                <a:lnTo>
                  <a:pt x="3784" y="7600"/>
                </a:lnTo>
                <a:lnTo>
                  <a:pt x="3788" y="7604"/>
                </a:lnTo>
                <a:lnTo>
                  <a:pt x="3786" y="7604"/>
                </a:lnTo>
                <a:lnTo>
                  <a:pt x="3776" y="7598"/>
                </a:lnTo>
                <a:lnTo>
                  <a:pt x="3770" y="7596"/>
                </a:lnTo>
                <a:lnTo>
                  <a:pt x="3764" y="7596"/>
                </a:lnTo>
                <a:lnTo>
                  <a:pt x="3760" y="7598"/>
                </a:lnTo>
                <a:lnTo>
                  <a:pt x="3762" y="7600"/>
                </a:lnTo>
                <a:lnTo>
                  <a:pt x="3764" y="7600"/>
                </a:lnTo>
                <a:lnTo>
                  <a:pt x="3768" y="7604"/>
                </a:lnTo>
                <a:lnTo>
                  <a:pt x="3770" y="7606"/>
                </a:lnTo>
                <a:lnTo>
                  <a:pt x="3772" y="7610"/>
                </a:lnTo>
                <a:lnTo>
                  <a:pt x="3774" y="7612"/>
                </a:lnTo>
                <a:lnTo>
                  <a:pt x="3778" y="7614"/>
                </a:lnTo>
                <a:lnTo>
                  <a:pt x="3782" y="7612"/>
                </a:lnTo>
                <a:lnTo>
                  <a:pt x="3784" y="7614"/>
                </a:lnTo>
                <a:lnTo>
                  <a:pt x="3788" y="7616"/>
                </a:lnTo>
                <a:lnTo>
                  <a:pt x="3792" y="7620"/>
                </a:lnTo>
                <a:lnTo>
                  <a:pt x="3792" y="7622"/>
                </a:lnTo>
                <a:lnTo>
                  <a:pt x="3784" y="7620"/>
                </a:lnTo>
                <a:lnTo>
                  <a:pt x="3782" y="7620"/>
                </a:lnTo>
                <a:lnTo>
                  <a:pt x="3780" y="7620"/>
                </a:lnTo>
                <a:lnTo>
                  <a:pt x="3784" y="7630"/>
                </a:lnTo>
                <a:lnTo>
                  <a:pt x="3788" y="7636"/>
                </a:lnTo>
                <a:lnTo>
                  <a:pt x="3790" y="7636"/>
                </a:lnTo>
                <a:lnTo>
                  <a:pt x="3794" y="7632"/>
                </a:lnTo>
                <a:lnTo>
                  <a:pt x="3798" y="7624"/>
                </a:lnTo>
                <a:lnTo>
                  <a:pt x="3802" y="7616"/>
                </a:lnTo>
                <a:lnTo>
                  <a:pt x="3804" y="7614"/>
                </a:lnTo>
                <a:lnTo>
                  <a:pt x="3804" y="7618"/>
                </a:lnTo>
                <a:lnTo>
                  <a:pt x="3802" y="7626"/>
                </a:lnTo>
                <a:lnTo>
                  <a:pt x="3796" y="7638"/>
                </a:lnTo>
                <a:lnTo>
                  <a:pt x="3794" y="7640"/>
                </a:lnTo>
                <a:lnTo>
                  <a:pt x="3790" y="7642"/>
                </a:lnTo>
                <a:lnTo>
                  <a:pt x="3784" y="7640"/>
                </a:lnTo>
                <a:lnTo>
                  <a:pt x="3782" y="7642"/>
                </a:lnTo>
                <a:lnTo>
                  <a:pt x="3782" y="7644"/>
                </a:lnTo>
                <a:lnTo>
                  <a:pt x="3782" y="7648"/>
                </a:lnTo>
                <a:lnTo>
                  <a:pt x="3782" y="7650"/>
                </a:lnTo>
                <a:lnTo>
                  <a:pt x="3784" y="7650"/>
                </a:lnTo>
                <a:lnTo>
                  <a:pt x="3784" y="7654"/>
                </a:lnTo>
                <a:lnTo>
                  <a:pt x="3784" y="7660"/>
                </a:lnTo>
                <a:lnTo>
                  <a:pt x="3786" y="7660"/>
                </a:lnTo>
                <a:lnTo>
                  <a:pt x="3788" y="7658"/>
                </a:lnTo>
                <a:lnTo>
                  <a:pt x="3792" y="7660"/>
                </a:lnTo>
                <a:lnTo>
                  <a:pt x="3798" y="7662"/>
                </a:lnTo>
                <a:lnTo>
                  <a:pt x="3802" y="7670"/>
                </a:lnTo>
                <a:lnTo>
                  <a:pt x="3804" y="7676"/>
                </a:lnTo>
                <a:lnTo>
                  <a:pt x="3804" y="7680"/>
                </a:lnTo>
                <a:lnTo>
                  <a:pt x="3802" y="7680"/>
                </a:lnTo>
                <a:lnTo>
                  <a:pt x="3798" y="7676"/>
                </a:lnTo>
                <a:lnTo>
                  <a:pt x="3796" y="7672"/>
                </a:lnTo>
                <a:lnTo>
                  <a:pt x="3792" y="7672"/>
                </a:lnTo>
                <a:lnTo>
                  <a:pt x="3792" y="7674"/>
                </a:lnTo>
                <a:lnTo>
                  <a:pt x="3794" y="7678"/>
                </a:lnTo>
                <a:lnTo>
                  <a:pt x="3794" y="7682"/>
                </a:lnTo>
                <a:lnTo>
                  <a:pt x="3794" y="7684"/>
                </a:lnTo>
                <a:lnTo>
                  <a:pt x="3794" y="7688"/>
                </a:lnTo>
                <a:lnTo>
                  <a:pt x="3796" y="7692"/>
                </a:lnTo>
                <a:lnTo>
                  <a:pt x="3798" y="7694"/>
                </a:lnTo>
                <a:lnTo>
                  <a:pt x="3800" y="7694"/>
                </a:lnTo>
                <a:lnTo>
                  <a:pt x="3802" y="7692"/>
                </a:lnTo>
                <a:lnTo>
                  <a:pt x="3806" y="7690"/>
                </a:lnTo>
                <a:lnTo>
                  <a:pt x="3808" y="7692"/>
                </a:lnTo>
                <a:lnTo>
                  <a:pt x="3810" y="7700"/>
                </a:lnTo>
                <a:lnTo>
                  <a:pt x="3806" y="7700"/>
                </a:lnTo>
                <a:lnTo>
                  <a:pt x="3804" y="7700"/>
                </a:lnTo>
                <a:lnTo>
                  <a:pt x="3806" y="7702"/>
                </a:lnTo>
                <a:lnTo>
                  <a:pt x="3810" y="7708"/>
                </a:lnTo>
                <a:lnTo>
                  <a:pt x="3816" y="7714"/>
                </a:lnTo>
                <a:lnTo>
                  <a:pt x="3818" y="7716"/>
                </a:lnTo>
                <a:lnTo>
                  <a:pt x="3820" y="7714"/>
                </a:lnTo>
                <a:lnTo>
                  <a:pt x="3824" y="7706"/>
                </a:lnTo>
                <a:lnTo>
                  <a:pt x="3826" y="7702"/>
                </a:lnTo>
                <a:lnTo>
                  <a:pt x="3828" y="7700"/>
                </a:lnTo>
                <a:lnTo>
                  <a:pt x="3830" y="7698"/>
                </a:lnTo>
                <a:lnTo>
                  <a:pt x="3830" y="7696"/>
                </a:lnTo>
                <a:lnTo>
                  <a:pt x="3832" y="7694"/>
                </a:lnTo>
                <a:lnTo>
                  <a:pt x="3838" y="7696"/>
                </a:lnTo>
                <a:lnTo>
                  <a:pt x="3846" y="7696"/>
                </a:lnTo>
                <a:lnTo>
                  <a:pt x="3846" y="7694"/>
                </a:lnTo>
                <a:lnTo>
                  <a:pt x="3846" y="7692"/>
                </a:lnTo>
                <a:lnTo>
                  <a:pt x="3840" y="7688"/>
                </a:lnTo>
                <a:lnTo>
                  <a:pt x="3832" y="7682"/>
                </a:lnTo>
                <a:lnTo>
                  <a:pt x="3822" y="7678"/>
                </a:lnTo>
                <a:lnTo>
                  <a:pt x="3820" y="7674"/>
                </a:lnTo>
                <a:lnTo>
                  <a:pt x="3824" y="7674"/>
                </a:lnTo>
                <a:lnTo>
                  <a:pt x="3832" y="7678"/>
                </a:lnTo>
                <a:lnTo>
                  <a:pt x="3846" y="7686"/>
                </a:lnTo>
                <a:lnTo>
                  <a:pt x="3850" y="7690"/>
                </a:lnTo>
                <a:lnTo>
                  <a:pt x="3852" y="7698"/>
                </a:lnTo>
                <a:lnTo>
                  <a:pt x="3850" y="7704"/>
                </a:lnTo>
                <a:lnTo>
                  <a:pt x="3846" y="7706"/>
                </a:lnTo>
                <a:lnTo>
                  <a:pt x="3844" y="7708"/>
                </a:lnTo>
                <a:lnTo>
                  <a:pt x="3846" y="7714"/>
                </a:lnTo>
                <a:lnTo>
                  <a:pt x="3848" y="7716"/>
                </a:lnTo>
                <a:lnTo>
                  <a:pt x="3844" y="7710"/>
                </a:lnTo>
                <a:lnTo>
                  <a:pt x="3838" y="7706"/>
                </a:lnTo>
                <a:lnTo>
                  <a:pt x="3836" y="7706"/>
                </a:lnTo>
                <a:lnTo>
                  <a:pt x="3834" y="7708"/>
                </a:lnTo>
                <a:lnTo>
                  <a:pt x="3832" y="7720"/>
                </a:lnTo>
                <a:lnTo>
                  <a:pt x="3830" y="7720"/>
                </a:lnTo>
                <a:lnTo>
                  <a:pt x="3830" y="7718"/>
                </a:lnTo>
                <a:lnTo>
                  <a:pt x="3828" y="7714"/>
                </a:lnTo>
                <a:lnTo>
                  <a:pt x="3826" y="7714"/>
                </a:lnTo>
                <a:lnTo>
                  <a:pt x="3820" y="7722"/>
                </a:lnTo>
                <a:lnTo>
                  <a:pt x="3818" y="7724"/>
                </a:lnTo>
                <a:lnTo>
                  <a:pt x="3816" y="7722"/>
                </a:lnTo>
                <a:lnTo>
                  <a:pt x="3812" y="7718"/>
                </a:lnTo>
                <a:lnTo>
                  <a:pt x="3808" y="7714"/>
                </a:lnTo>
                <a:lnTo>
                  <a:pt x="3802" y="7710"/>
                </a:lnTo>
                <a:lnTo>
                  <a:pt x="3800" y="7710"/>
                </a:lnTo>
                <a:lnTo>
                  <a:pt x="3800" y="7712"/>
                </a:lnTo>
                <a:lnTo>
                  <a:pt x="3802" y="7714"/>
                </a:lnTo>
                <a:lnTo>
                  <a:pt x="3806" y="7720"/>
                </a:lnTo>
                <a:lnTo>
                  <a:pt x="3806" y="7724"/>
                </a:lnTo>
                <a:lnTo>
                  <a:pt x="3806" y="7726"/>
                </a:lnTo>
                <a:lnTo>
                  <a:pt x="3802" y="7732"/>
                </a:lnTo>
                <a:lnTo>
                  <a:pt x="3806" y="7734"/>
                </a:lnTo>
                <a:lnTo>
                  <a:pt x="3808" y="7736"/>
                </a:lnTo>
                <a:lnTo>
                  <a:pt x="3806" y="7740"/>
                </a:lnTo>
                <a:lnTo>
                  <a:pt x="3802" y="7746"/>
                </a:lnTo>
                <a:lnTo>
                  <a:pt x="3802" y="7752"/>
                </a:lnTo>
                <a:lnTo>
                  <a:pt x="3804" y="7752"/>
                </a:lnTo>
                <a:lnTo>
                  <a:pt x="3810" y="7748"/>
                </a:lnTo>
                <a:lnTo>
                  <a:pt x="3812" y="7746"/>
                </a:lnTo>
                <a:lnTo>
                  <a:pt x="3816" y="7746"/>
                </a:lnTo>
                <a:lnTo>
                  <a:pt x="3820" y="7750"/>
                </a:lnTo>
                <a:lnTo>
                  <a:pt x="3820" y="7754"/>
                </a:lnTo>
                <a:lnTo>
                  <a:pt x="3818" y="7756"/>
                </a:lnTo>
                <a:lnTo>
                  <a:pt x="3816" y="7756"/>
                </a:lnTo>
                <a:lnTo>
                  <a:pt x="3812" y="7756"/>
                </a:lnTo>
                <a:lnTo>
                  <a:pt x="3812" y="7758"/>
                </a:lnTo>
                <a:lnTo>
                  <a:pt x="3818" y="7762"/>
                </a:lnTo>
                <a:lnTo>
                  <a:pt x="3818" y="7764"/>
                </a:lnTo>
                <a:lnTo>
                  <a:pt x="3818" y="7766"/>
                </a:lnTo>
                <a:lnTo>
                  <a:pt x="3814" y="7768"/>
                </a:lnTo>
                <a:lnTo>
                  <a:pt x="3812" y="7770"/>
                </a:lnTo>
                <a:lnTo>
                  <a:pt x="3816" y="7772"/>
                </a:lnTo>
                <a:lnTo>
                  <a:pt x="3824" y="7774"/>
                </a:lnTo>
                <a:lnTo>
                  <a:pt x="3828" y="7772"/>
                </a:lnTo>
                <a:lnTo>
                  <a:pt x="3830" y="7768"/>
                </a:lnTo>
                <a:lnTo>
                  <a:pt x="3830" y="7762"/>
                </a:lnTo>
                <a:lnTo>
                  <a:pt x="3830" y="7760"/>
                </a:lnTo>
                <a:lnTo>
                  <a:pt x="3832" y="7756"/>
                </a:lnTo>
                <a:lnTo>
                  <a:pt x="3836" y="7754"/>
                </a:lnTo>
                <a:lnTo>
                  <a:pt x="3840" y="7752"/>
                </a:lnTo>
                <a:lnTo>
                  <a:pt x="3842" y="7750"/>
                </a:lnTo>
                <a:lnTo>
                  <a:pt x="3842" y="7748"/>
                </a:lnTo>
                <a:lnTo>
                  <a:pt x="3840" y="7744"/>
                </a:lnTo>
                <a:lnTo>
                  <a:pt x="3836" y="7742"/>
                </a:lnTo>
                <a:lnTo>
                  <a:pt x="3840" y="7740"/>
                </a:lnTo>
                <a:lnTo>
                  <a:pt x="3848" y="7742"/>
                </a:lnTo>
                <a:lnTo>
                  <a:pt x="3850" y="7744"/>
                </a:lnTo>
                <a:lnTo>
                  <a:pt x="3852" y="7746"/>
                </a:lnTo>
                <a:lnTo>
                  <a:pt x="3856" y="7744"/>
                </a:lnTo>
                <a:lnTo>
                  <a:pt x="3860" y="7740"/>
                </a:lnTo>
                <a:lnTo>
                  <a:pt x="3864" y="7740"/>
                </a:lnTo>
                <a:lnTo>
                  <a:pt x="3878" y="7740"/>
                </a:lnTo>
                <a:lnTo>
                  <a:pt x="3888" y="7742"/>
                </a:lnTo>
                <a:lnTo>
                  <a:pt x="3892" y="7744"/>
                </a:lnTo>
                <a:lnTo>
                  <a:pt x="3892" y="7746"/>
                </a:lnTo>
                <a:lnTo>
                  <a:pt x="3888" y="7750"/>
                </a:lnTo>
                <a:lnTo>
                  <a:pt x="3884" y="7750"/>
                </a:lnTo>
                <a:lnTo>
                  <a:pt x="3876" y="7750"/>
                </a:lnTo>
                <a:lnTo>
                  <a:pt x="3868" y="7748"/>
                </a:lnTo>
                <a:lnTo>
                  <a:pt x="3864" y="7748"/>
                </a:lnTo>
                <a:lnTo>
                  <a:pt x="3862" y="7748"/>
                </a:lnTo>
                <a:lnTo>
                  <a:pt x="3858" y="7754"/>
                </a:lnTo>
                <a:lnTo>
                  <a:pt x="3854" y="7760"/>
                </a:lnTo>
                <a:lnTo>
                  <a:pt x="3852" y="7760"/>
                </a:lnTo>
                <a:lnTo>
                  <a:pt x="3850" y="7758"/>
                </a:lnTo>
                <a:lnTo>
                  <a:pt x="3844" y="7756"/>
                </a:lnTo>
                <a:lnTo>
                  <a:pt x="3838" y="7756"/>
                </a:lnTo>
                <a:lnTo>
                  <a:pt x="3834" y="7762"/>
                </a:lnTo>
                <a:lnTo>
                  <a:pt x="3834" y="7766"/>
                </a:lnTo>
                <a:lnTo>
                  <a:pt x="3836" y="7772"/>
                </a:lnTo>
                <a:lnTo>
                  <a:pt x="3834" y="7774"/>
                </a:lnTo>
                <a:lnTo>
                  <a:pt x="3834" y="7776"/>
                </a:lnTo>
                <a:lnTo>
                  <a:pt x="3836" y="7778"/>
                </a:lnTo>
                <a:lnTo>
                  <a:pt x="3838" y="7782"/>
                </a:lnTo>
                <a:lnTo>
                  <a:pt x="3836" y="7782"/>
                </a:lnTo>
                <a:lnTo>
                  <a:pt x="3830" y="7780"/>
                </a:lnTo>
                <a:lnTo>
                  <a:pt x="3824" y="7780"/>
                </a:lnTo>
                <a:lnTo>
                  <a:pt x="3820" y="7780"/>
                </a:lnTo>
                <a:lnTo>
                  <a:pt x="3824" y="7784"/>
                </a:lnTo>
                <a:lnTo>
                  <a:pt x="3838" y="7794"/>
                </a:lnTo>
                <a:lnTo>
                  <a:pt x="3850" y="7802"/>
                </a:lnTo>
                <a:lnTo>
                  <a:pt x="3852" y="7800"/>
                </a:lnTo>
                <a:lnTo>
                  <a:pt x="3850" y="7796"/>
                </a:lnTo>
                <a:lnTo>
                  <a:pt x="3848" y="7790"/>
                </a:lnTo>
                <a:lnTo>
                  <a:pt x="3850" y="7786"/>
                </a:lnTo>
                <a:lnTo>
                  <a:pt x="3854" y="7782"/>
                </a:lnTo>
                <a:lnTo>
                  <a:pt x="3860" y="7780"/>
                </a:lnTo>
                <a:lnTo>
                  <a:pt x="3860" y="7778"/>
                </a:lnTo>
                <a:lnTo>
                  <a:pt x="3856" y="7774"/>
                </a:lnTo>
                <a:lnTo>
                  <a:pt x="3852" y="7772"/>
                </a:lnTo>
                <a:lnTo>
                  <a:pt x="3858" y="7772"/>
                </a:lnTo>
                <a:lnTo>
                  <a:pt x="3868" y="7774"/>
                </a:lnTo>
                <a:lnTo>
                  <a:pt x="3872" y="7774"/>
                </a:lnTo>
                <a:lnTo>
                  <a:pt x="3874" y="7770"/>
                </a:lnTo>
                <a:lnTo>
                  <a:pt x="3880" y="7766"/>
                </a:lnTo>
                <a:lnTo>
                  <a:pt x="3888" y="7762"/>
                </a:lnTo>
                <a:lnTo>
                  <a:pt x="3894" y="7758"/>
                </a:lnTo>
                <a:lnTo>
                  <a:pt x="3898" y="7756"/>
                </a:lnTo>
                <a:lnTo>
                  <a:pt x="3902" y="7756"/>
                </a:lnTo>
                <a:lnTo>
                  <a:pt x="3904" y="7758"/>
                </a:lnTo>
                <a:lnTo>
                  <a:pt x="3904" y="7762"/>
                </a:lnTo>
                <a:lnTo>
                  <a:pt x="3902" y="7768"/>
                </a:lnTo>
                <a:lnTo>
                  <a:pt x="3896" y="7774"/>
                </a:lnTo>
                <a:lnTo>
                  <a:pt x="3888" y="7780"/>
                </a:lnTo>
                <a:lnTo>
                  <a:pt x="3882" y="7782"/>
                </a:lnTo>
                <a:lnTo>
                  <a:pt x="3880" y="7786"/>
                </a:lnTo>
                <a:lnTo>
                  <a:pt x="3878" y="7788"/>
                </a:lnTo>
                <a:lnTo>
                  <a:pt x="3876" y="7786"/>
                </a:lnTo>
                <a:lnTo>
                  <a:pt x="3872" y="7784"/>
                </a:lnTo>
                <a:lnTo>
                  <a:pt x="3872" y="7786"/>
                </a:lnTo>
                <a:lnTo>
                  <a:pt x="3870" y="7788"/>
                </a:lnTo>
                <a:lnTo>
                  <a:pt x="3866" y="7786"/>
                </a:lnTo>
                <a:lnTo>
                  <a:pt x="3860" y="7786"/>
                </a:lnTo>
                <a:lnTo>
                  <a:pt x="3854" y="7788"/>
                </a:lnTo>
                <a:lnTo>
                  <a:pt x="3854" y="7792"/>
                </a:lnTo>
                <a:lnTo>
                  <a:pt x="3856" y="7796"/>
                </a:lnTo>
                <a:lnTo>
                  <a:pt x="3862" y="7804"/>
                </a:lnTo>
                <a:lnTo>
                  <a:pt x="3868" y="7810"/>
                </a:lnTo>
                <a:lnTo>
                  <a:pt x="3874" y="7814"/>
                </a:lnTo>
                <a:lnTo>
                  <a:pt x="3878" y="7814"/>
                </a:lnTo>
                <a:lnTo>
                  <a:pt x="3882" y="7818"/>
                </a:lnTo>
                <a:lnTo>
                  <a:pt x="3888" y="7820"/>
                </a:lnTo>
                <a:lnTo>
                  <a:pt x="3898" y="7822"/>
                </a:lnTo>
                <a:lnTo>
                  <a:pt x="3906" y="7820"/>
                </a:lnTo>
                <a:lnTo>
                  <a:pt x="3910" y="7818"/>
                </a:lnTo>
                <a:lnTo>
                  <a:pt x="3912" y="7810"/>
                </a:lnTo>
                <a:lnTo>
                  <a:pt x="3912" y="7796"/>
                </a:lnTo>
                <a:lnTo>
                  <a:pt x="3914" y="7782"/>
                </a:lnTo>
                <a:lnTo>
                  <a:pt x="3916" y="7776"/>
                </a:lnTo>
                <a:lnTo>
                  <a:pt x="3918" y="7772"/>
                </a:lnTo>
                <a:lnTo>
                  <a:pt x="3920" y="7762"/>
                </a:lnTo>
                <a:lnTo>
                  <a:pt x="3920" y="7756"/>
                </a:lnTo>
                <a:lnTo>
                  <a:pt x="3922" y="7752"/>
                </a:lnTo>
                <a:lnTo>
                  <a:pt x="3924" y="7750"/>
                </a:lnTo>
                <a:lnTo>
                  <a:pt x="3928" y="7748"/>
                </a:lnTo>
                <a:lnTo>
                  <a:pt x="3936" y="7746"/>
                </a:lnTo>
                <a:lnTo>
                  <a:pt x="3942" y="7746"/>
                </a:lnTo>
                <a:lnTo>
                  <a:pt x="3946" y="7742"/>
                </a:lnTo>
                <a:lnTo>
                  <a:pt x="3950" y="7738"/>
                </a:lnTo>
                <a:lnTo>
                  <a:pt x="3954" y="7738"/>
                </a:lnTo>
                <a:lnTo>
                  <a:pt x="3958" y="7738"/>
                </a:lnTo>
                <a:lnTo>
                  <a:pt x="3962" y="7738"/>
                </a:lnTo>
                <a:lnTo>
                  <a:pt x="3968" y="7734"/>
                </a:lnTo>
                <a:lnTo>
                  <a:pt x="3972" y="7726"/>
                </a:lnTo>
                <a:lnTo>
                  <a:pt x="3978" y="7724"/>
                </a:lnTo>
                <a:lnTo>
                  <a:pt x="3984" y="7724"/>
                </a:lnTo>
                <a:lnTo>
                  <a:pt x="3992" y="7724"/>
                </a:lnTo>
                <a:lnTo>
                  <a:pt x="4006" y="7728"/>
                </a:lnTo>
                <a:lnTo>
                  <a:pt x="4014" y="7732"/>
                </a:lnTo>
                <a:lnTo>
                  <a:pt x="4016" y="7730"/>
                </a:lnTo>
                <a:lnTo>
                  <a:pt x="4014" y="7724"/>
                </a:lnTo>
                <a:lnTo>
                  <a:pt x="4008" y="7712"/>
                </a:lnTo>
                <a:lnTo>
                  <a:pt x="3996" y="7692"/>
                </a:lnTo>
                <a:lnTo>
                  <a:pt x="3992" y="7680"/>
                </a:lnTo>
                <a:lnTo>
                  <a:pt x="3988" y="7666"/>
                </a:lnTo>
                <a:lnTo>
                  <a:pt x="3986" y="7648"/>
                </a:lnTo>
                <a:lnTo>
                  <a:pt x="3986" y="7640"/>
                </a:lnTo>
                <a:lnTo>
                  <a:pt x="3986" y="7630"/>
                </a:lnTo>
                <a:lnTo>
                  <a:pt x="3990" y="7620"/>
                </a:lnTo>
                <a:lnTo>
                  <a:pt x="3996" y="7612"/>
                </a:lnTo>
                <a:lnTo>
                  <a:pt x="4002" y="7606"/>
                </a:lnTo>
                <a:lnTo>
                  <a:pt x="4014" y="7600"/>
                </a:lnTo>
                <a:lnTo>
                  <a:pt x="4024" y="7596"/>
                </a:lnTo>
                <a:lnTo>
                  <a:pt x="4032" y="7592"/>
                </a:lnTo>
                <a:lnTo>
                  <a:pt x="4038" y="7586"/>
                </a:lnTo>
                <a:lnTo>
                  <a:pt x="4042" y="7580"/>
                </a:lnTo>
                <a:lnTo>
                  <a:pt x="4046" y="7564"/>
                </a:lnTo>
                <a:lnTo>
                  <a:pt x="4050" y="7540"/>
                </a:lnTo>
                <a:lnTo>
                  <a:pt x="4054" y="7528"/>
                </a:lnTo>
                <a:lnTo>
                  <a:pt x="4060" y="7518"/>
                </a:lnTo>
                <a:lnTo>
                  <a:pt x="4068" y="7510"/>
                </a:lnTo>
                <a:lnTo>
                  <a:pt x="4076" y="7504"/>
                </a:lnTo>
                <a:lnTo>
                  <a:pt x="4092" y="7496"/>
                </a:lnTo>
                <a:lnTo>
                  <a:pt x="4098" y="7492"/>
                </a:lnTo>
                <a:lnTo>
                  <a:pt x="4102" y="7488"/>
                </a:lnTo>
                <a:lnTo>
                  <a:pt x="4104" y="7484"/>
                </a:lnTo>
                <a:lnTo>
                  <a:pt x="4106" y="7480"/>
                </a:lnTo>
                <a:lnTo>
                  <a:pt x="4114" y="7474"/>
                </a:lnTo>
                <a:lnTo>
                  <a:pt x="4118" y="7470"/>
                </a:lnTo>
                <a:lnTo>
                  <a:pt x="4120" y="7466"/>
                </a:lnTo>
                <a:lnTo>
                  <a:pt x="4118" y="7462"/>
                </a:lnTo>
                <a:lnTo>
                  <a:pt x="4118" y="7458"/>
                </a:lnTo>
                <a:lnTo>
                  <a:pt x="4118" y="7454"/>
                </a:lnTo>
                <a:lnTo>
                  <a:pt x="4120" y="7450"/>
                </a:lnTo>
                <a:lnTo>
                  <a:pt x="4122" y="7442"/>
                </a:lnTo>
                <a:lnTo>
                  <a:pt x="4124" y="7436"/>
                </a:lnTo>
                <a:lnTo>
                  <a:pt x="4122" y="7428"/>
                </a:lnTo>
                <a:lnTo>
                  <a:pt x="4120" y="7422"/>
                </a:lnTo>
                <a:lnTo>
                  <a:pt x="4116" y="7420"/>
                </a:lnTo>
                <a:lnTo>
                  <a:pt x="4104" y="7418"/>
                </a:lnTo>
                <a:lnTo>
                  <a:pt x="4096" y="7418"/>
                </a:lnTo>
                <a:lnTo>
                  <a:pt x="4086" y="7414"/>
                </a:lnTo>
                <a:lnTo>
                  <a:pt x="4076" y="7408"/>
                </a:lnTo>
                <a:lnTo>
                  <a:pt x="4066" y="7398"/>
                </a:lnTo>
                <a:lnTo>
                  <a:pt x="4050" y="7378"/>
                </a:lnTo>
                <a:lnTo>
                  <a:pt x="4046" y="7372"/>
                </a:lnTo>
                <a:lnTo>
                  <a:pt x="4046" y="7366"/>
                </a:lnTo>
                <a:lnTo>
                  <a:pt x="4046" y="7360"/>
                </a:lnTo>
                <a:lnTo>
                  <a:pt x="4050" y="7352"/>
                </a:lnTo>
                <a:lnTo>
                  <a:pt x="4060" y="7332"/>
                </a:lnTo>
                <a:lnTo>
                  <a:pt x="4068" y="7320"/>
                </a:lnTo>
                <a:lnTo>
                  <a:pt x="4072" y="7314"/>
                </a:lnTo>
                <a:lnTo>
                  <a:pt x="4078" y="7310"/>
                </a:lnTo>
                <a:lnTo>
                  <a:pt x="4082" y="7310"/>
                </a:lnTo>
                <a:lnTo>
                  <a:pt x="4088" y="7310"/>
                </a:lnTo>
                <a:lnTo>
                  <a:pt x="4092" y="7308"/>
                </a:lnTo>
                <a:lnTo>
                  <a:pt x="4094" y="7306"/>
                </a:lnTo>
                <a:lnTo>
                  <a:pt x="4098" y="7302"/>
                </a:lnTo>
                <a:lnTo>
                  <a:pt x="4104" y="7300"/>
                </a:lnTo>
                <a:lnTo>
                  <a:pt x="4118" y="7300"/>
                </a:lnTo>
                <a:lnTo>
                  <a:pt x="4124" y="7298"/>
                </a:lnTo>
                <a:lnTo>
                  <a:pt x="4128" y="7298"/>
                </a:lnTo>
                <a:lnTo>
                  <a:pt x="4130" y="7296"/>
                </a:lnTo>
                <a:lnTo>
                  <a:pt x="4128" y="7290"/>
                </a:lnTo>
                <a:lnTo>
                  <a:pt x="4124" y="7286"/>
                </a:lnTo>
                <a:lnTo>
                  <a:pt x="4126" y="7282"/>
                </a:lnTo>
                <a:lnTo>
                  <a:pt x="4134" y="7274"/>
                </a:lnTo>
                <a:lnTo>
                  <a:pt x="4140" y="7268"/>
                </a:lnTo>
                <a:lnTo>
                  <a:pt x="4142" y="7262"/>
                </a:lnTo>
                <a:lnTo>
                  <a:pt x="4144" y="7252"/>
                </a:lnTo>
                <a:lnTo>
                  <a:pt x="4140" y="7240"/>
                </a:lnTo>
                <a:lnTo>
                  <a:pt x="4140" y="7234"/>
                </a:lnTo>
                <a:lnTo>
                  <a:pt x="4140" y="7228"/>
                </a:lnTo>
                <a:lnTo>
                  <a:pt x="4142" y="7220"/>
                </a:lnTo>
                <a:lnTo>
                  <a:pt x="4144" y="7212"/>
                </a:lnTo>
                <a:lnTo>
                  <a:pt x="4150" y="7206"/>
                </a:lnTo>
                <a:lnTo>
                  <a:pt x="4156" y="7200"/>
                </a:lnTo>
                <a:lnTo>
                  <a:pt x="4164" y="7194"/>
                </a:lnTo>
                <a:lnTo>
                  <a:pt x="4174" y="7188"/>
                </a:lnTo>
                <a:lnTo>
                  <a:pt x="4180" y="7186"/>
                </a:lnTo>
                <a:lnTo>
                  <a:pt x="4178" y="7184"/>
                </a:lnTo>
                <a:lnTo>
                  <a:pt x="4170" y="7182"/>
                </a:lnTo>
                <a:lnTo>
                  <a:pt x="4160" y="7178"/>
                </a:lnTo>
                <a:lnTo>
                  <a:pt x="4154" y="7172"/>
                </a:lnTo>
                <a:lnTo>
                  <a:pt x="4154" y="7168"/>
                </a:lnTo>
                <a:lnTo>
                  <a:pt x="4156" y="7166"/>
                </a:lnTo>
                <a:lnTo>
                  <a:pt x="4160" y="7164"/>
                </a:lnTo>
                <a:lnTo>
                  <a:pt x="4166" y="7162"/>
                </a:lnTo>
                <a:lnTo>
                  <a:pt x="4172" y="7164"/>
                </a:lnTo>
                <a:lnTo>
                  <a:pt x="4178" y="7166"/>
                </a:lnTo>
                <a:lnTo>
                  <a:pt x="4182" y="7170"/>
                </a:lnTo>
                <a:lnTo>
                  <a:pt x="4186" y="7176"/>
                </a:lnTo>
                <a:lnTo>
                  <a:pt x="4188" y="7180"/>
                </a:lnTo>
                <a:lnTo>
                  <a:pt x="4192" y="7180"/>
                </a:lnTo>
                <a:lnTo>
                  <a:pt x="4196" y="7182"/>
                </a:lnTo>
                <a:lnTo>
                  <a:pt x="4200" y="7180"/>
                </a:lnTo>
                <a:lnTo>
                  <a:pt x="4204" y="7176"/>
                </a:lnTo>
                <a:lnTo>
                  <a:pt x="4208" y="7170"/>
                </a:lnTo>
                <a:lnTo>
                  <a:pt x="4212" y="7162"/>
                </a:lnTo>
                <a:lnTo>
                  <a:pt x="4212" y="7154"/>
                </a:lnTo>
                <a:lnTo>
                  <a:pt x="4210" y="7144"/>
                </a:lnTo>
                <a:lnTo>
                  <a:pt x="4206" y="7136"/>
                </a:lnTo>
                <a:lnTo>
                  <a:pt x="4202" y="7134"/>
                </a:lnTo>
                <a:lnTo>
                  <a:pt x="4198" y="7134"/>
                </a:lnTo>
                <a:lnTo>
                  <a:pt x="4174" y="7142"/>
                </a:lnTo>
                <a:lnTo>
                  <a:pt x="4166" y="7142"/>
                </a:lnTo>
                <a:lnTo>
                  <a:pt x="4160" y="7142"/>
                </a:lnTo>
                <a:lnTo>
                  <a:pt x="4154" y="7140"/>
                </a:lnTo>
                <a:lnTo>
                  <a:pt x="4152" y="7134"/>
                </a:lnTo>
                <a:lnTo>
                  <a:pt x="4150" y="7128"/>
                </a:lnTo>
                <a:lnTo>
                  <a:pt x="4152" y="7118"/>
                </a:lnTo>
                <a:lnTo>
                  <a:pt x="4152" y="7108"/>
                </a:lnTo>
                <a:lnTo>
                  <a:pt x="4152" y="7100"/>
                </a:lnTo>
                <a:lnTo>
                  <a:pt x="4146" y="7084"/>
                </a:lnTo>
                <a:lnTo>
                  <a:pt x="4144" y="7078"/>
                </a:lnTo>
                <a:lnTo>
                  <a:pt x="4142" y="7072"/>
                </a:lnTo>
                <a:lnTo>
                  <a:pt x="4144" y="7068"/>
                </a:lnTo>
                <a:lnTo>
                  <a:pt x="4150" y="7064"/>
                </a:lnTo>
                <a:lnTo>
                  <a:pt x="4158" y="7064"/>
                </a:lnTo>
                <a:lnTo>
                  <a:pt x="4166" y="7064"/>
                </a:lnTo>
                <a:lnTo>
                  <a:pt x="4180" y="7072"/>
                </a:lnTo>
                <a:lnTo>
                  <a:pt x="4196" y="7080"/>
                </a:lnTo>
                <a:lnTo>
                  <a:pt x="4204" y="7082"/>
                </a:lnTo>
                <a:lnTo>
                  <a:pt x="4212" y="7082"/>
                </a:lnTo>
                <a:lnTo>
                  <a:pt x="4222" y="7084"/>
                </a:lnTo>
                <a:lnTo>
                  <a:pt x="4226" y="7084"/>
                </a:lnTo>
                <a:lnTo>
                  <a:pt x="4230" y="7082"/>
                </a:lnTo>
                <a:lnTo>
                  <a:pt x="4244" y="7076"/>
                </a:lnTo>
                <a:lnTo>
                  <a:pt x="4258" y="7068"/>
                </a:lnTo>
                <a:lnTo>
                  <a:pt x="4264" y="7064"/>
                </a:lnTo>
                <a:lnTo>
                  <a:pt x="4266" y="7060"/>
                </a:lnTo>
                <a:lnTo>
                  <a:pt x="4268" y="7056"/>
                </a:lnTo>
                <a:lnTo>
                  <a:pt x="4266" y="7052"/>
                </a:lnTo>
                <a:lnTo>
                  <a:pt x="4262" y="7046"/>
                </a:lnTo>
                <a:lnTo>
                  <a:pt x="4258" y="7044"/>
                </a:lnTo>
                <a:lnTo>
                  <a:pt x="4256" y="7040"/>
                </a:lnTo>
                <a:lnTo>
                  <a:pt x="4256" y="7034"/>
                </a:lnTo>
                <a:lnTo>
                  <a:pt x="4258" y="7024"/>
                </a:lnTo>
                <a:lnTo>
                  <a:pt x="4266" y="7016"/>
                </a:lnTo>
                <a:lnTo>
                  <a:pt x="4272" y="7006"/>
                </a:lnTo>
                <a:lnTo>
                  <a:pt x="4274" y="6996"/>
                </a:lnTo>
                <a:lnTo>
                  <a:pt x="4272" y="6986"/>
                </a:lnTo>
                <a:lnTo>
                  <a:pt x="4270" y="6982"/>
                </a:lnTo>
                <a:lnTo>
                  <a:pt x="4266" y="6978"/>
                </a:lnTo>
                <a:lnTo>
                  <a:pt x="4262" y="6976"/>
                </a:lnTo>
                <a:lnTo>
                  <a:pt x="4260" y="6972"/>
                </a:lnTo>
                <a:lnTo>
                  <a:pt x="4256" y="6962"/>
                </a:lnTo>
                <a:lnTo>
                  <a:pt x="4256" y="6958"/>
                </a:lnTo>
                <a:lnTo>
                  <a:pt x="4260" y="6956"/>
                </a:lnTo>
                <a:lnTo>
                  <a:pt x="4264" y="6956"/>
                </a:lnTo>
                <a:lnTo>
                  <a:pt x="4270" y="6958"/>
                </a:lnTo>
                <a:lnTo>
                  <a:pt x="4280" y="6964"/>
                </a:lnTo>
                <a:lnTo>
                  <a:pt x="4288" y="6966"/>
                </a:lnTo>
                <a:lnTo>
                  <a:pt x="4320" y="6962"/>
                </a:lnTo>
                <a:lnTo>
                  <a:pt x="4352" y="6958"/>
                </a:lnTo>
                <a:lnTo>
                  <a:pt x="4386" y="6950"/>
                </a:lnTo>
                <a:lnTo>
                  <a:pt x="4416" y="6940"/>
                </a:lnTo>
                <a:lnTo>
                  <a:pt x="4430" y="6934"/>
                </a:lnTo>
                <a:lnTo>
                  <a:pt x="4440" y="6928"/>
                </a:lnTo>
                <a:lnTo>
                  <a:pt x="4448" y="6922"/>
                </a:lnTo>
                <a:lnTo>
                  <a:pt x="4452" y="6916"/>
                </a:lnTo>
                <a:lnTo>
                  <a:pt x="4456" y="6912"/>
                </a:lnTo>
                <a:lnTo>
                  <a:pt x="4456" y="6908"/>
                </a:lnTo>
                <a:lnTo>
                  <a:pt x="4458" y="6898"/>
                </a:lnTo>
                <a:lnTo>
                  <a:pt x="4462" y="6894"/>
                </a:lnTo>
                <a:lnTo>
                  <a:pt x="4466" y="6888"/>
                </a:lnTo>
                <a:lnTo>
                  <a:pt x="4478" y="6876"/>
                </a:lnTo>
                <a:lnTo>
                  <a:pt x="4484" y="6862"/>
                </a:lnTo>
                <a:lnTo>
                  <a:pt x="4486" y="6846"/>
                </a:lnTo>
                <a:lnTo>
                  <a:pt x="4488" y="6828"/>
                </a:lnTo>
                <a:lnTo>
                  <a:pt x="4486" y="6820"/>
                </a:lnTo>
                <a:lnTo>
                  <a:pt x="4486" y="6816"/>
                </a:lnTo>
                <a:lnTo>
                  <a:pt x="4484" y="6816"/>
                </a:lnTo>
                <a:lnTo>
                  <a:pt x="4480" y="6816"/>
                </a:lnTo>
                <a:lnTo>
                  <a:pt x="4476" y="6816"/>
                </a:lnTo>
                <a:lnTo>
                  <a:pt x="4472" y="6814"/>
                </a:lnTo>
                <a:lnTo>
                  <a:pt x="4466" y="6810"/>
                </a:lnTo>
                <a:lnTo>
                  <a:pt x="4462" y="6802"/>
                </a:lnTo>
                <a:lnTo>
                  <a:pt x="4458" y="6794"/>
                </a:lnTo>
                <a:lnTo>
                  <a:pt x="4458" y="6788"/>
                </a:lnTo>
                <a:lnTo>
                  <a:pt x="4460" y="6784"/>
                </a:lnTo>
                <a:lnTo>
                  <a:pt x="4464" y="6780"/>
                </a:lnTo>
                <a:lnTo>
                  <a:pt x="4466" y="6776"/>
                </a:lnTo>
                <a:lnTo>
                  <a:pt x="4468" y="6770"/>
                </a:lnTo>
                <a:lnTo>
                  <a:pt x="4464" y="6762"/>
                </a:lnTo>
                <a:lnTo>
                  <a:pt x="4458" y="6750"/>
                </a:lnTo>
                <a:lnTo>
                  <a:pt x="4450" y="6744"/>
                </a:lnTo>
                <a:lnTo>
                  <a:pt x="4442" y="6738"/>
                </a:lnTo>
                <a:lnTo>
                  <a:pt x="4424" y="6728"/>
                </a:lnTo>
                <a:lnTo>
                  <a:pt x="4418" y="6722"/>
                </a:lnTo>
                <a:lnTo>
                  <a:pt x="4416" y="6716"/>
                </a:lnTo>
                <a:lnTo>
                  <a:pt x="4416" y="6712"/>
                </a:lnTo>
                <a:lnTo>
                  <a:pt x="4416" y="6708"/>
                </a:lnTo>
                <a:lnTo>
                  <a:pt x="4424" y="6700"/>
                </a:lnTo>
                <a:lnTo>
                  <a:pt x="4426" y="6702"/>
                </a:lnTo>
                <a:lnTo>
                  <a:pt x="4432" y="6710"/>
                </a:lnTo>
                <a:lnTo>
                  <a:pt x="4442" y="6716"/>
                </a:lnTo>
                <a:lnTo>
                  <a:pt x="4448" y="6718"/>
                </a:lnTo>
                <a:lnTo>
                  <a:pt x="4456" y="6718"/>
                </a:lnTo>
                <a:lnTo>
                  <a:pt x="4464" y="6718"/>
                </a:lnTo>
                <a:lnTo>
                  <a:pt x="4472" y="6722"/>
                </a:lnTo>
                <a:lnTo>
                  <a:pt x="4490" y="6732"/>
                </a:lnTo>
                <a:lnTo>
                  <a:pt x="4498" y="6736"/>
                </a:lnTo>
                <a:lnTo>
                  <a:pt x="4506" y="6740"/>
                </a:lnTo>
                <a:lnTo>
                  <a:pt x="4514" y="6740"/>
                </a:lnTo>
                <a:lnTo>
                  <a:pt x="4522" y="6738"/>
                </a:lnTo>
                <a:lnTo>
                  <a:pt x="4528" y="6736"/>
                </a:lnTo>
                <a:lnTo>
                  <a:pt x="4534" y="6736"/>
                </a:lnTo>
                <a:lnTo>
                  <a:pt x="4546" y="6740"/>
                </a:lnTo>
                <a:lnTo>
                  <a:pt x="4552" y="6742"/>
                </a:lnTo>
                <a:lnTo>
                  <a:pt x="4558" y="6742"/>
                </a:lnTo>
                <a:lnTo>
                  <a:pt x="4564" y="6740"/>
                </a:lnTo>
                <a:lnTo>
                  <a:pt x="4572" y="6738"/>
                </a:lnTo>
                <a:lnTo>
                  <a:pt x="4586" y="6728"/>
                </a:lnTo>
                <a:lnTo>
                  <a:pt x="4596" y="6718"/>
                </a:lnTo>
                <a:lnTo>
                  <a:pt x="4608" y="6704"/>
                </a:lnTo>
                <a:lnTo>
                  <a:pt x="4618" y="6682"/>
                </a:lnTo>
                <a:lnTo>
                  <a:pt x="4616" y="6676"/>
                </a:lnTo>
                <a:lnTo>
                  <a:pt x="4620" y="6670"/>
                </a:lnTo>
                <a:lnTo>
                  <a:pt x="4626" y="6666"/>
                </a:lnTo>
                <a:lnTo>
                  <a:pt x="4638" y="6660"/>
                </a:lnTo>
                <a:lnTo>
                  <a:pt x="4648" y="6652"/>
                </a:lnTo>
                <a:lnTo>
                  <a:pt x="4652" y="6648"/>
                </a:lnTo>
                <a:lnTo>
                  <a:pt x="4654" y="6640"/>
                </a:lnTo>
                <a:lnTo>
                  <a:pt x="4662" y="6616"/>
                </a:lnTo>
                <a:lnTo>
                  <a:pt x="4666" y="6608"/>
                </a:lnTo>
                <a:lnTo>
                  <a:pt x="4670" y="6600"/>
                </a:lnTo>
                <a:lnTo>
                  <a:pt x="4684" y="6586"/>
                </a:lnTo>
                <a:lnTo>
                  <a:pt x="4708" y="6568"/>
                </a:lnTo>
                <a:lnTo>
                  <a:pt x="4716" y="6558"/>
                </a:lnTo>
                <a:lnTo>
                  <a:pt x="4724" y="6548"/>
                </a:lnTo>
                <a:lnTo>
                  <a:pt x="4738" y="6522"/>
                </a:lnTo>
                <a:lnTo>
                  <a:pt x="4750" y="6494"/>
                </a:lnTo>
                <a:lnTo>
                  <a:pt x="4766" y="6458"/>
                </a:lnTo>
                <a:lnTo>
                  <a:pt x="4774" y="6442"/>
                </a:lnTo>
                <a:lnTo>
                  <a:pt x="4780" y="6432"/>
                </a:lnTo>
                <a:lnTo>
                  <a:pt x="4786" y="6426"/>
                </a:lnTo>
                <a:lnTo>
                  <a:pt x="4792" y="6420"/>
                </a:lnTo>
                <a:lnTo>
                  <a:pt x="4800" y="6412"/>
                </a:lnTo>
                <a:lnTo>
                  <a:pt x="4804" y="6406"/>
                </a:lnTo>
                <a:lnTo>
                  <a:pt x="4810" y="6396"/>
                </a:lnTo>
                <a:lnTo>
                  <a:pt x="4816" y="6382"/>
                </a:lnTo>
                <a:lnTo>
                  <a:pt x="4818" y="6368"/>
                </a:lnTo>
                <a:lnTo>
                  <a:pt x="4820" y="6354"/>
                </a:lnTo>
                <a:lnTo>
                  <a:pt x="4820" y="6340"/>
                </a:lnTo>
                <a:lnTo>
                  <a:pt x="4818" y="6310"/>
                </a:lnTo>
                <a:lnTo>
                  <a:pt x="4818" y="6294"/>
                </a:lnTo>
                <a:lnTo>
                  <a:pt x="4818" y="6278"/>
                </a:lnTo>
                <a:lnTo>
                  <a:pt x="4822" y="6260"/>
                </a:lnTo>
                <a:lnTo>
                  <a:pt x="4828" y="6246"/>
                </a:lnTo>
                <a:lnTo>
                  <a:pt x="4836" y="6232"/>
                </a:lnTo>
                <a:lnTo>
                  <a:pt x="4848" y="6220"/>
                </a:lnTo>
                <a:lnTo>
                  <a:pt x="4860" y="6208"/>
                </a:lnTo>
                <a:lnTo>
                  <a:pt x="4872" y="6198"/>
                </a:lnTo>
                <a:lnTo>
                  <a:pt x="4884" y="6190"/>
                </a:lnTo>
                <a:lnTo>
                  <a:pt x="4894" y="6186"/>
                </a:lnTo>
                <a:lnTo>
                  <a:pt x="4918" y="6174"/>
                </a:lnTo>
                <a:lnTo>
                  <a:pt x="4936" y="6164"/>
                </a:lnTo>
                <a:lnTo>
                  <a:pt x="4948" y="6156"/>
                </a:lnTo>
                <a:lnTo>
                  <a:pt x="4958" y="6146"/>
                </a:lnTo>
                <a:lnTo>
                  <a:pt x="4972" y="6132"/>
                </a:lnTo>
                <a:lnTo>
                  <a:pt x="4978" y="6128"/>
                </a:lnTo>
                <a:lnTo>
                  <a:pt x="4986" y="6124"/>
                </a:lnTo>
                <a:lnTo>
                  <a:pt x="4994" y="6122"/>
                </a:lnTo>
                <a:lnTo>
                  <a:pt x="4998" y="6122"/>
                </a:lnTo>
                <a:lnTo>
                  <a:pt x="5002" y="6124"/>
                </a:lnTo>
                <a:lnTo>
                  <a:pt x="5006" y="6126"/>
                </a:lnTo>
                <a:lnTo>
                  <a:pt x="5010" y="6126"/>
                </a:lnTo>
                <a:lnTo>
                  <a:pt x="5016" y="6126"/>
                </a:lnTo>
                <a:lnTo>
                  <a:pt x="5028" y="6124"/>
                </a:lnTo>
                <a:lnTo>
                  <a:pt x="5040" y="6122"/>
                </a:lnTo>
                <a:lnTo>
                  <a:pt x="5052" y="6122"/>
                </a:lnTo>
                <a:lnTo>
                  <a:pt x="5072" y="6122"/>
                </a:lnTo>
                <a:lnTo>
                  <a:pt x="5080" y="6120"/>
                </a:lnTo>
                <a:lnTo>
                  <a:pt x="5086" y="6120"/>
                </a:lnTo>
                <a:lnTo>
                  <a:pt x="5088" y="6116"/>
                </a:lnTo>
                <a:lnTo>
                  <a:pt x="5086" y="6110"/>
                </a:lnTo>
                <a:lnTo>
                  <a:pt x="5086" y="6108"/>
                </a:lnTo>
                <a:lnTo>
                  <a:pt x="5086" y="6104"/>
                </a:lnTo>
                <a:lnTo>
                  <a:pt x="5090" y="6098"/>
                </a:lnTo>
                <a:lnTo>
                  <a:pt x="5104" y="6086"/>
                </a:lnTo>
                <a:lnTo>
                  <a:pt x="5112" y="6080"/>
                </a:lnTo>
                <a:lnTo>
                  <a:pt x="5118" y="6072"/>
                </a:lnTo>
                <a:lnTo>
                  <a:pt x="5122" y="6064"/>
                </a:lnTo>
                <a:lnTo>
                  <a:pt x="5122" y="6060"/>
                </a:lnTo>
                <a:lnTo>
                  <a:pt x="5120" y="6056"/>
                </a:lnTo>
                <a:lnTo>
                  <a:pt x="5120" y="6046"/>
                </a:lnTo>
                <a:lnTo>
                  <a:pt x="5120" y="6036"/>
                </a:lnTo>
                <a:lnTo>
                  <a:pt x="5124" y="6028"/>
                </a:lnTo>
                <a:lnTo>
                  <a:pt x="5130" y="6018"/>
                </a:lnTo>
                <a:lnTo>
                  <a:pt x="5146" y="5994"/>
                </a:lnTo>
                <a:lnTo>
                  <a:pt x="5164" y="5964"/>
                </a:lnTo>
                <a:lnTo>
                  <a:pt x="5170" y="5948"/>
                </a:lnTo>
                <a:lnTo>
                  <a:pt x="5174" y="5932"/>
                </a:lnTo>
                <a:lnTo>
                  <a:pt x="5176" y="5920"/>
                </a:lnTo>
                <a:lnTo>
                  <a:pt x="5176" y="5908"/>
                </a:lnTo>
                <a:lnTo>
                  <a:pt x="5176" y="5898"/>
                </a:lnTo>
                <a:lnTo>
                  <a:pt x="5176" y="5888"/>
                </a:lnTo>
                <a:lnTo>
                  <a:pt x="5178" y="5882"/>
                </a:lnTo>
                <a:lnTo>
                  <a:pt x="5184" y="5878"/>
                </a:lnTo>
                <a:lnTo>
                  <a:pt x="5190" y="5872"/>
                </a:lnTo>
                <a:lnTo>
                  <a:pt x="5194" y="5864"/>
                </a:lnTo>
                <a:lnTo>
                  <a:pt x="5196" y="5854"/>
                </a:lnTo>
                <a:lnTo>
                  <a:pt x="5196" y="5842"/>
                </a:lnTo>
                <a:lnTo>
                  <a:pt x="5196" y="5816"/>
                </a:lnTo>
                <a:lnTo>
                  <a:pt x="5198" y="5802"/>
                </a:lnTo>
                <a:lnTo>
                  <a:pt x="5202" y="5786"/>
                </a:lnTo>
                <a:lnTo>
                  <a:pt x="5204" y="5772"/>
                </a:lnTo>
                <a:lnTo>
                  <a:pt x="5206" y="5762"/>
                </a:lnTo>
                <a:lnTo>
                  <a:pt x="5204" y="5752"/>
                </a:lnTo>
                <a:lnTo>
                  <a:pt x="5202" y="5742"/>
                </a:lnTo>
                <a:lnTo>
                  <a:pt x="5198" y="5726"/>
                </a:lnTo>
                <a:lnTo>
                  <a:pt x="5198" y="5716"/>
                </a:lnTo>
                <a:lnTo>
                  <a:pt x="5198" y="5706"/>
                </a:lnTo>
                <a:lnTo>
                  <a:pt x="5202" y="5634"/>
                </a:lnTo>
                <a:lnTo>
                  <a:pt x="5204" y="5618"/>
                </a:lnTo>
                <a:lnTo>
                  <a:pt x="5208" y="5606"/>
                </a:lnTo>
                <a:lnTo>
                  <a:pt x="5208" y="5604"/>
                </a:lnTo>
                <a:lnTo>
                  <a:pt x="5212" y="5602"/>
                </a:lnTo>
                <a:lnTo>
                  <a:pt x="5214" y="5604"/>
                </a:lnTo>
                <a:lnTo>
                  <a:pt x="5216" y="5608"/>
                </a:lnTo>
                <a:lnTo>
                  <a:pt x="5222" y="5618"/>
                </a:lnTo>
                <a:lnTo>
                  <a:pt x="5228" y="5622"/>
                </a:lnTo>
                <a:lnTo>
                  <a:pt x="5232" y="5622"/>
                </a:lnTo>
                <a:lnTo>
                  <a:pt x="5238" y="5616"/>
                </a:lnTo>
                <a:lnTo>
                  <a:pt x="5242" y="5608"/>
                </a:lnTo>
                <a:lnTo>
                  <a:pt x="5248" y="5594"/>
                </a:lnTo>
                <a:lnTo>
                  <a:pt x="5262" y="5558"/>
                </a:lnTo>
                <a:lnTo>
                  <a:pt x="5270" y="5540"/>
                </a:lnTo>
                <a:lnTo>
                  <a:pt x="5278" y="5528"/>
                </a:lnTo>
                <a:lnTo>
                  <a:pt x="5284" y="5520"/>
                </a:lnTo>
                <a:lnTo>
                  <a:pt x="5290" y="5512"/>
                </a:lnTo>
                <a:lnTo>
                  <a:pt x="5306" y="5496"/>
                </a:lnTo>
                <a:lnTo>
                  <a:pt x="5316" y="5484"/>
                </a:lnTo>
                <a:lnTo>
                  <a:pt x="5328" y="5466"/>
                </a:lnTo>
                <a:lnTo>
                  <a:pt x="5348" y="5428"/>
                </a:lnTo>
                <a:lnTo>
                  <a:pt x="5356" y="5412"/>
                </a:lnTo>
                <a:lnTo>
                  <a:pt x="5364" y="5398"/>
                </a:lnTo>
                <a:lnTo>
                  <a:pt x="5368" y="5384"/>
                </a:lnTo>
                <a:lnTo>
                  <a:pt x="5370" y="5370"/>
                </a:lnTo>
                <a:lnTo>
                  <a:pt x="5370" y="5356"/>
                </a:lnTo>
                <a:lnTo>
                  <a:pt x="5370" y="5340"/>
                </a:lnTo>
                <a:lnTo>
                  <a:pt x="5366" y="5308"/>
                </a:lnTo>
                <a:lnTo>
                  <a:pt x="5362" y="5282"/>
                </a:lnTo>
                <a:lnTo>
                  <a:pt x="5358" y="5270"/>
                </a:lnTo>
                <a:lnTo>
                  <a:pt x="5354" y="5260"/>
                </a:lnTo>
                <a:lnTo>
                  <a:pt x="5348" y="5250"/>
                </a:lnTo>
                <a:lnTo>
                  <a:pt x="5340" y="5242"/>
                </a:lnTo>
                <a:close/>
                <a:moveTo>
                  <a:pt x="3590" y="2808"/>
                </a:moveTo>
                <a:lnTo>
                  <a:pt x="3590" y="2808"/>
                </a:lnTo>
                <a:lnTo>
                  <a:pt x="3570" y="2824"/>
                </a:lnTo>
                <a:lnTo>
                  <a:pt x="3558" y="2834"/>
                </a:lnTo>
                <a:lnTo>
                  <a:pt x="3548" y="2840"/>
                </a:lnTo>
                <a:lnTo>
                  <a:pt x="3538" y="2844"/>
                </a:lnTo>
                <a:lnTo>
                  <a:pt x="3526" y="2850"/>
                </a:lnTo>
                <a:lnTo>
                  <a:pt x="3510" y="2860"/>
                </a:lnTo>
                <a:lnTo>
                  <a:pt x="3488" y="2870"/>
                </a:lnTo>
                <a:lnTo>
                  <a:pt x="3468" y="2878"/>
                </a:lnTo>
                <a:lnTo>
                  <a:pt x="3448" y="2882"/>
                </a:lnTo>
                <a:lnTo>
                  <a:pt x="3434" y="2882"/>
                </a:lnTo>
                <a:lnTo>
                  <a:pt x="3426" y="2880"/>
                </a:lnTo>
                <a:lnTo>
                  <a:pt x="3424" y="2878"/>
                </a:lnTo>
                <a:lnTo>
                  <a:pt x="3426" y="2878"/>
                </a:lnTo>
                <a:lnTo>
                  <a:pt x="3430" y="2876"/>
                </a:lnTo>
                <a:lnTo>
                  <a:pt x="3434" y="2874"/>
                </a:lnTo>
                <a:lnTo>
                  <a:pt x="3436" y="2874"/>
                </a:lnTo>
                <a:lnTo>
                  <a:pt x="3434" y="2872"/>
                </a:lnTo>
                <a:lnTo>
                  <a:pt x="3428" y="2870"/>
                </a:lnTo>
                <a:lnTo>
                  <a:pt x="3418" y="2870"/>
                </a:lnTo>
                <a:lnTo>
                  <a:pt x="3410" y="2868"/>
                </a:lnTo>
                <a:lnTo>
                  <a:pt x="3408" y="2868"/>
                </a:lnTo>
                <a:lnTo>
                  <a:pt x="3406" y="2866"/>
                </a:lnTo>
                <a:lnTo>
                  <a:pt x="3408" y="2860"/>
                </a:lnTo>
                <a:lnTo>
                  <a:pt x="3410" y="2856"/>
                </a:lnTo>
                <a:lnTo>
                  <a:pt x="3414" y="2850"/>
                </a:lnTo>
                <a:lnTo>
                  <a:pt x="3416" y="2840"/>
                </a:lnTo>
                <a:lnTo>
                  <a:pt x="3420" y="2832"/>
                </a:lnTo>
                <a:lnTo>
                  <a:pt x="3424" y="2828"/>
                </a:lnTo>
                <a:lnTo>
                  <a:pt x="3426" y="2826"/>
                </a:lnTo>
                <a:lnTo>
                  <a:pt x="3430" y="2818"/>
                </a:lnTo>
                <a:lnTo>
                  <a:pt x="3434" y="2812"/>
                </a:lnTo>
                <a:lnTo>
                  <a:pt x="3436" y="2810"/>
                </a:lnTo>
                <a:lnTo>
                  <a:pt x="3440" y="2812"/>
                </a:lnTo>
                <a:lnTo>
                  <a:pt x="3440" y="2818"/>
                </a:lnTo>
                <a:lnTo>
                  <a:pt x="3446" y="2820"/>
                </a:lnTo>
                <a:lnTo>
                  <a:pt x="3448" y="2822"/>
                </a:lnTo>
                <a:lnTo>
                  <a:pt x="3450" y="2826"/>
                </a:lnTo>
                <a:lnTo>
                  <a:pt x="3448" y="2828"/>
                </a:lnTo>
                <a:lnTo>
                  <a:pt x="3442" y="2832"/>
                </a:lnTo>
                <a:lnTo>
                  <a:pt x="3432" y="2832"/>
                </a:lnTo>
                <a:lnTo>
                  <a:pt x="3426" y="2834"/>
                </a:lnTo>
                <a:lnTo>
                  <a:pt x="3424" y="2834"/>
                </a:lnTo>
                <a:lnTo>
                  <a:pt x="3422" y="2838"/>
                </a:lnTo>
                <a:lnTo>
                  <a:pt x="3422" y="2840"/>
                </a:lnTo>
                <a:lnTo>
                  <a:pt x="3422" y="2844"/>
                </a:lnTo>
                <a:lnTo>
                  <a:pt x="3426" y="2846"/>
                </a:lnTo>
                <a:lnTo>
                  <a:pt x="3428" y="2848"/>
                </a:lnTo>
                <a:lnTo>
                  <a:pt x="3432" y="2848"/>
                </a:lnTo>
                <a:lnTo>
                  <a:pt x="3440" y="2848"/>
                </a:lnTo>
                <a:lnTo>
                  <a:pt x="3442" y="2850"/>
                </a:lnTo>
                <a:lnTo>
                  <a:pt x="3444" y="2850"/>
                </a:lnTo>
                <a:lnTo>
                  <a:pt x="3446" y="2848"/>
                </a:lnTo>
                <a:lnTo>
                  <a:pt x="3450" y="2844"/>
                </a:lnTo>
                <a:lnTo>
                  <a:pt x="3456" y="2840"/>
                </a:lnTo>
                <a:lnTo>
                  <a:pt x="3468" y="2836"/>
                </a:lnTo>
                <a:lnTo>
                  <a:pt x="3472" y="2832"/>
                </a:lnTo>
                <a:lnTo>
                  <a:pt x="3474" y="2828"/>
                </a:lnTo>
                <a:lnTo>
                  <a:pt x="3482" y="2820"/>
                </a:lnTo>
                <a:lnTo>
                  <a:pt x="3488" y="2816"/>
                </a:lnTo>
                <a:lnTo>
                  <a:pt x="3496" y="2814"/>
                </a:lnTo>
                <a:lnTo>
                  <a:pt x="3506" y="2812"/>
                </a:lnTo>
                <a:lnTo>
                  <a:pt x="3518" y="2814"/>
                </a:lnTo>
                <a:lnTo>
                  <a:pt x="3536" y="2818"/>
                </a:lnTo>
                <a:lnTo>
                  <a:pt x="3538" y="2818"/>
                </a:lnTo>
                <a:lnTo>
                  <a:pt x="3534" y="2814"/>
                </a:lnTo>
                <a:lnTo>
                  <a:pt x="3532" y="2812"/>
                </a:lnTo>
                <a:lnTo>
                  <a:pt x="3532" y="2810"/>
                </a:lnTo>
                <a:lnTo>
                  <a:pt x="3536" y="2806"/>
                </a:lnTo>
                <a:lnTo>
                  <a:pt x="3542" y="2804"/>
                </a:lnTo>
                <a:lnTo>
                  <a:pt x="3560" y="2800"/>
                </a:lnTo>
                <a:lnTo>
                  <a:pt x="3580" y="2800"/>
                </a:lnTo>
                <a:lnTo>
                  <a:pt x="3584" y="2800"/>
                </a:lnTo>
                <a:lnTo>
                  <a:pt x="3586" y="2796"/>
                </a:lnTo>
                <a:lnTo>
                  <a:pt x="3586" y="2794"/>
                </a:lnTo>
                <a:lnTo>
                  <a:pt x="3586" y="2790"/>
                </a:lnTo>
                <a:lnTo>
                  <a:pt x="3588" y="2790"/>
                </a:lnTo>
                <a:lnTo>
                  <a:pt x="3590" y="2790"/>
                </a:lnTo>
                <a:lnTo>
                  <a:pt x="3592" y="2792"/>
                </a:lnTo>
                <a:lnTo>
                  <a:pt x="3594" y="2798"/>
                </a:lnTo>
                <a:lnTo>
                  <a:pt x="3592" y="2804"/>
                </a:lnTo>
                <a:lnTo>
                  <a:pt x="3590" y="2808"/>
                </a:lnTo>
                <a:close/>
                <a:moveTo>
                  <a:pt x="3578" y="2752"/>
                </a:moveTo>
                <a:lnTo>
                  <a:pt x="3578" y="2752"/>
                </a:lnTo>
                <a:lnTo>
                  <a:pt x="3586" y="2746"/>
                </a:lnTo>
                <a:lnTo>
                  <a:pt x="3596" y="2742"/>
                </a:lnTo>
                <a:lnTo>
                  <a:pt x="3626" y="2738"/>
                </a:lnTo>
                <a:lnTo>
                  <a:pt x="3638" y="2734"/>
                </a:lnTo>
                <a:lnTo>
                  <a:pt x="3642" y="2734"/>
                </a:lnTo>
                <a:lnTo>
                  <a:pt x="3656" y="2742"/>
                </a:lnTo>
                <a:lnTo>
                  <a:pt x="3662" y="2744"/>
                </a:lnTo>
                <a:lnTo>
                  <a:pt x="3666" y="2744"/>
                </a:lnTo>
                <a:lnTo>
                  <a:pt x="3668" y="2742"/>
                </a:lnTo>
                <a:lnTo>
                  <a:pt x="3670" y="2740"/>
                </a:lnTo>
                <a:lnTo>
                  <a:pt x="3672" y="2734"/>
                </a:lnTo>
                <a:lnTo>
                  <a:pt x="3674" y="2730"/>
                </a:lnTo>
                <a:lnTo>
                  <a:pt x="3678" y="2726"/>
                </a:lnTo>
                <a:lnTo>
                  <a:pt x="3686" y="2722"/>
                </a:lnTo>
                <a:lnTo>
                  <a:pt x="3696" y="2718"/>
                </a:lnTo>
                <a:lnTo>
                  <a:pt x="3706" y="2714"/>
                </a:lnTo>
                <a:lnTo>
                  <a:pt x="3716" y="2710"/>
                </a:lnTo>
                <a:lnTo>
                  <a:pt x="3716" y="2714"/>
                </a:lnTo>
                <a:lnTo>
                  <a:pt x="3712" y="2718"/>
                </a:lnTo>
                <a:lnTo>
                  <a:pt x="3708" y="2720"/>
                </a:lnTo>
                <a:lnTo>
                  <a:pt x="3702" y="2724"/>
                </a:lnTo>
                <a:lnTo>
                  <a:pt x="3698" y="2726"/>
                </a:lnTo>
                <a:lnTo>
                  <a:pt x="3696" y="2730"/>
                </a:lnTo>
                <a:lnTo>
                  <a:pt x="3696" y="2732"/>
                </a:lnTo>
                <a:lnTo>
                  <a:pt x="3700" y="2736"/>
                </a:lnTo>
                <a:lnTo>
                  <a:pt x="3702" y="2740"/>
                </a:lnTo>
                <a:lnTo>
                  <a:pt x="3702" y="2742"/>
                </a:lnTo>
                <a:lnTo>
                  <a:pt x="3700" y="2746"/>
                </a:lnTo>
                <a:lnTo>
                  <a:pt x="3700" y="2752"/>
                </a:lnTo>
                <a:lnTo>
                  <a:pt x="3700" y="2758"/>
                </a:lnTo>
                <a:lnTo>
                  <a:pt x="3696" y="2762"/>
                </a:lnTo>
                <a:lnTo>
                  <a:pt x="3690" y="2764"/>
                </a:lnTo>
                <a:lnTo>
                  <a:pt x="3684" y="2770"/>
                </a:lnTo>
                <a:lnTo>
                  <a:pt x="3680" y="2774"/>
                </a:lnTo>
                <a:lnTo>
                  <a:pt x="3676" y="2776"/>
                </a:lnTo>
                <a:lnTo>
                  <a:pt x="3662" y="2778"/>
                </a:lnTo>
                <a:lnTo>
                  <a:pt x="3650" y="2776"/>
                </a:lnTo>
                <a:lnTo>
                  <a:pt x="3638" y="2774"/>
                </a:lnTo>
                <a:lnTo>
                  <a:pt x="3628" y="2772"/>
                </a:lnTo>
                <a:lnTo>
                  <a:pt x="3616" y="2770"/>
                </a:lnTo>
                <a:lnTo>
                  <a:pt x="3604" y="2770"/>
                </a:lnTo>
                <a:lnTo>
                  <a:pt x="3596" y="2774"/>
                </a:lnTo>
                <a:lnTo>
                  <a:pt x="3588" y="2778"/>
                </a:lnTo>
                <a:lnTo>
                  <a:pt x="3582" y="2780"/>
                </a:lnTo>
                <a:lnTo>
                  <a:pt x="3574" y="2782"/>
                </a:lnTo>
                <a:lnTo>
                  <a:pt x="3568" y="2782"/>
                </a:lnTo>
                <a:lnTo>
                  <a:pt x="3562" y="2780"/>
                </a:lnTo>
                <a:lnTo>
                  <a:pt x="3560" y="2780"/>
                </a:lnTo>
                <a:lnTo>
                  <a:pt x="3558" y="2776"/>
                </a:lnTo>
                <a:lnTo>
                  <a:pt x="3558" y="2772"/>
                </a:lnTo>
                <a:lnTo>
                  <a:pt x="3560" y="2768"/>
                </a:lnTo>
                <a:lnTo>
                  <a:pt x="3566" y="2760"/>
                </a:lnTo>
                <a:lnTo>
                  <a:pt x="3570" y="2756"/>
                </a:lnTo>
                <a:lnTo>
                  <a:pt x="3574" y="2756"/>
                </a:lnTo>
                <a:lnTo>
                  <a:pt x="3578" y="2752"/>
                </a:lnTo>
                <a:close/>
                <a:moveTo>
                  <a:pt x="3092" y="2546"/>
                </a:moveTo>
                <a:lnTo>
                  <a:pt x="3092" y="2546"/>
                </a:lnTo>
                <a:lnTo>
                  <a:pt x="3106" y="2534"/>
                </a:lnTo>
                <a:lnTo>
                  <a:pt x="3118" y="2526"/>
                </a:lnTo>
                <a:lnTo>
                  <a:pt x="3160" y="2506"/>
                </a:lnTo>
                <a:lnTo>
                  <a:pt x="3164" y="2504"/>
                </a:lnTo>
                <a:lnTo>
                  <a:pt x="3168" y="2500"/>
                </a:lnTo>
                <a:lnTo>
                  <a:pt x="3172" y="2496"/>
                </a:lnTo>
                <a:lnTo>
                  <a:pt x="3176" y="2484"/>
                </a:lnTo>
                <a:lnTo>
                  <a:pt x="3180" y="2478"/>
                </a:lnTo>
                <a:lnTo>
                  <a:pt x="3186" y="2474"/>
                </a:lnTo>
                <a:lnTo>
                  <a:pt x="3188" y="2474"/>
                </a:lnTo>
                <a:lnTo>
                  <a:pt x="3190" y="2474"/>
                </a:lnTo>
                <a:lnTo>
                  <a:pt x="3190" y="2478"/>
                </a:lnTo>
                <a:lnTo>
                  <a:pt x="3190" y="2482"/>
                </a:lnTo>
                <a:lnTo>
                  <a:pt x="3188" y="2486"/>
                </a:lnTo>
                <a:lnTo>
                  <a:pt x="3192" y="2484"/>
                </a:lnTo>
                <a:lnTo>
                  <a:pt x="3196" y="2476"/>
                </a:lnTo>
                <a:lnTo>
                  <a:pt x="3202" y="2464"/>
                </a:lnTo>
                <a:lnTo>
                  <a:pt x="3206" y="2456"/>
                </a:lnTo>
                <a:lnTo>
                  <a:pt x="3208" y="2456"/>
                </a:lnTo>
                <a:lnTo>
                  <a:pt x="3210" y="2462"/>
                </a:lnTo>
                <a:lnTo>
                  <a:pt x="3206" y="2470"/>
                </a:lnTo>
                <a:lnTo>
                  <a:pt x="3204" y="2478"/>
                </a:lnTo>
                <a:lnTo>
                  <a:pt x="3216" y="2472"/>
                </a:lnTo>
                <a:lnTo>
                  <a:pt x="3220" y="2468"/>
                </a:lnTo>
                <a:lnTo>
                  <a:pt x="3220" y="2466"/>
                </a:lnTo>
                <a:lnTo>
                  <a:pt x="3218" y="2458"/>
                </a:lnTo>
                <a:lnTo>
                  <a:pt x="3216" y="2452"/>
                </a:lnTo>
                <a:lnTo>
                  <a:pt x="3216" y="2450"/>
                </a:lnTo>
                <a:lnTo>
                  <a:pt x="3218" y="2448"/>
                </a:lnTo>
                <a:lnTo>
                  <a:pt x="3220" y="2448"/>
                </a:lnTo>
                <a:lnTo>
                  <a:pt x="3224" y="2448"/>
                </a:lnTo>
                <a:lnTo>
                  <a:pt x="3236" y="2454"/>
                </a:lnTo>
                <a:lnTo>
                  <a:pt x="3248" y="2458"/>
                </a:lnTo>
                <a:lnTo>
                  <a:pt x="3254" y="2460"/>
                </a:lnTo>
                <a:lnTo>
                  <a:pt x="3260" y="2460"/>
                </a:lnTo>
                <a:lnTo>
                  <a:pt x="3268" y="2460"/>
                </a:lnTo>
                <a:lnTo>
                  <a:pt x="3272" y="2462"/>
                </a:lnTo>
                <a:lnTo>
                  <a:pt x="3276" y="2462"/>
                </a:lnTo>
                <a:lnTo>
                  <a:pt x="3284" y="2462"/>
                </a:lnTo>
                <a:lnTo>
                  <a:pt x="3288" y="2462"/>
                </a:lnTo>
                <a:lnTo>
                  <a:pt x="3292" y="2466"/>
                </a:lnTo>
                <a:lnTo>
                  <a:pt x="3296" y="2482"/>
                </a:lnTo>
                <a:lnTo>
                  <a:pt x="3300" y="2490"/>
                </a:lnTo>
                <a:lnTo>
                  <a:pt x="3302" y="2498"/>
                </a:lnTo>
                <a:lnTo>
                  <a:pt x="3308" y="2504"/>
                </a:lnTo>
                <a:lnTo>
                  <a:pt x="3316" y="2510"/>
                </a:lnTo>
                <a:lnTo>
                  <a:pt x="3322" y="2510"/>
                </a:lnTo>
                <a:lnTo>
                  <a:pt x="3328" y="2510"/>
                </a:lnTo>
                <a:lnTo>
                  <a:pt x="3340" y="2508"/>
                </a:lnTo>
                <a:lnTo>
                  <a:pt x="3344" y="2508"/>
                </a:lnTo>
                <a:lnTo>
                  <a:pt x="3348" y="2510"/>
                </a:lnTo>
                <a:lnTo>
                  <a:pt x="3350" y="2514"/>
                </a:lnTo>
                <a:lnTo>
                  <a:pt x="3348" y="2520"/>
                </a:lnTo>
                <a:lnTo>
                  <a:pt x="3344" y="2528"/>
                </a:lnTo>
                <a:lnTo>
                  <a:pt x="3346" y="2532"/>
                </a:lnTo>
                <a:lnTo>
                  <a:pt x="3358" y="2542"/>
                </a:lnTo>
                <a:lnTo>
                  <a:pt x="3360" y="2546"/>
                </a:lnTo>
                <a:lnTo>
                  <a:pt x="3360" y="2550"/>
                </a:lnTo>
                <a:lnTo>
                  <a:pt x="3358" y="2556"/>
                </a:lnTo>
                <a:lnTo>
                  <a:pt x="3356" y="2564"/>
                </a:lnTo>
                <a:lnTo>
                  <a:pt x="3356" y="2566"/>
                </a:lnTo>
                <a:lnTo>
                  <a:pt x="3358" y="2568"/>
                </a:lnTo>
                <a:lnTo>
                  <a:pt x="3362" y="2570"/>
                </a:lnTo>
                <a:lnTo>
                  <a:pt x="3364" y="2570"/>
                </a:lnTo>
                <a:lnTo>
                  <a:pt x="3366" y="2570"/>
                </a:lnTo>
                <a:lnTo>
                  <a:pt x="3368" y="2572"/>
                </a:lnTo>
                <a:lnTo>
                  <a:pt x="3370" y="2574"/>
                </a:lnTo>
                <a:lnTo>
                  <a:pt x="3368" y="2576"/>
                </a:lnTo>
                <a:lnTo>
                  <a:pt x="3364" y="2578"/>
                </a:lnTo>
                <a:lnTo>
                  <a:pt x="3364" y="2582"/>
                </a:lnTo>
                <a:lnTo>
                  <a:pt x="3362" y="2586"/>
                </a:lnTo>
                <a:lnTo>
                  <a:pt x="3362" y="2590"/>
                </a:lnTo>
                <a:lnTo>
                  <a:pt x="3366" y="2592"/>
                </a:lnTo>
                <a:lnTo>
                  <a:pt x="3372" y="2592"/>
                </a:lnTo>
                <a:lnTo>
                  <a:pt x="3380" y="2590"/>
                </a:lnTo>
                <a:lnTo>
                  <a:pt x="3382" y="2592"/>
                </a:lnTo>
                <a:lnTo>
                  <a:pt x="3382" y="2596"/>
                </a:lnTo>
                <a:lnTo>
                  <a:pt x="3382" y="2602"/>
                </a:lnTo>
                <a:lnTo>
                  <a:pt x="3386" y="2604"/>
                </a:lnTo>
                <a:lnTo>
                  <a:pt x="3392" y="2604"/>
                </a:lnTo>
                <a:lnTo>
                  <a:pt x="3402" y="2608"/>
                </a:lnTo>
                <a:lnTo>
                  <a:pt x="3416" y="2612"/>
                </a:lnTo>
                <a:lnTo>
                  <a:pt x="3432" y="2612"/>
                </a:lnTo>
                <a:lnTo>
                  <a:pt x="3446" y="2614"/>
                </a:lnTo>
                <a:lnTo>
                  <a:pt x="3460" y="2616"/>
                </a:lnTo>
                <a:lnTo>
                  <a:pt x="3470" y="2616"/>
                </a:lnTo>
                <a:lnTo>
                  <a:pt x="3478" y="2616"/>
                </a:lnTo>
                <a:lnTo>
                  <a:pt x="3484" y="2616"/>
                </a:lnTo>
                <a:lnTo>
                  <a:pt x="3484" y="2618"/>
                </a:lnTo>
                <a:lnTo>
                  <a:pt x="3484" y="2620"/>
                </a:lnTo>
                <a:lnTo>
                  <a:pt x="3484" y="2622"/>
                </a:lnTo>
                <a:lnTo>
                  <a:pt x="3484" y="2624"/>
                </a:lnTo>
                <a:lnTo>
                  <a:pt x="3490" y="2626"/>
                </a:lnTo>
                <a:lnTo>
                  <a:pt x="3508" y="2626"/>
                </a:lnTo>
                <a:lnTo>
                  <a:pt x="3514" y="2626"/>
                </a:lnTo>
                <a:lnTo>
                  <a:pt x="3518" y="2630"/>
                </a:lnTo>
                <a:lnTo>
                  <a:pt x="3526" y="2644"/>
                </a:lnTo>
                <a:lnTo>
                  <a:pt x="3532" y="2654"/>
                </a:lnTo>
                <a:lnTo>
                  <a:pt x="3536" y="2658"/>
                </a:lnTo>
                <a:lnTo>
                  <a:pt x="3538" y="2658"/>
                </a:lnTo>
                <a:lnTo>
                  <a:pt x="3540" y="2656"/>
                </a:lnTo>
                <a:lnTo>
                  <a:pt x="3542" y="2656"/>
                </a:lnTo>
                <a:lnTo>
                  <a:pt x="3544" y="2660"/>
                </a:lnTo>
                <a:lnTo>
                  <a:pt x="3544" y="2666"/>
                </a:lnTo>
                <a:lnTo>
                  <a:pt x="3544" y="2670"/>
                </a:lnTo>
                <a:lnTo>
                  <a:pt x="3546" y="2674"/>
                </a:lnTo>
                <a:lnTo>
                  <a:pt x="3552" y="2682"/>
                </a:lnTo>
                <a:lnTo>
                  <a:pt x="3558" y="2688"/>
                </a:lnTo>
                <a:lnTo>
                  <a:pt x="3560" y="2694"/>
                </a:lnTo>
                <a:lnTo>
                  <a:pt x="3560" y="2696"/>
                </a:lnTo>
                <a:lnTo>
                  <a:pt x="3558" y="2696"/>
                </a:lnTo>
                <a:lnTo>
                  <a:pt x="3554" y="2694"/>
                </a:lnTo>
                <a:lnTo>
                  <a:pt x="3548" y="2690"/>
                </a:lnTo>
                <a:lnTo>
                  <a:pt x="3546" y="2688"/>
                </a:lnTo>
                <a:lnTo>
                  <a:pt x="3544" y="2690"/>
                </a:lnTo>
                <a:lnTo>
                  <a:pt x="3544" y="2692"/>
                </a:lnTo>
                <a:lnTo>
                  <a:pt x="3544" y="2694"/>
                </a:lnTo>
                <a:lnTo>
                  <a:pt x="3546" y="2700"/>
                </a:lnTo>
                <a:lnTo>
                  <a:pt x="3548" y="2704"/>
                </a:lnTo>
                <a:lnTo>
                  <a:pt x="3548" y="2708"/>
                </a:lnTo>
                <a:lnTo>
                  <a:pt x="3546" y="2710"/>
                </a:lnTo>
                <a:lnTo>
                  <a:pt x="3542" y="2710"/>
                </a:lnTo>
                <a:lnTo>
                  <a:pt x="3538" y="2710"/>
                </a:lnTo>
                <a:lnTo>
                  <a:pt x="3530" y="2704"/>
                </a:lnTo>
                <a:lnTo>
                  <a:pt x="3520" y="2698"/>
                </a:lnTo>
                <a:lnTo>
                  <a:pt x="3516" y="2698"/>
                </a:lnTo>
                <a:lnTo>
                  <a:pt x="3514" y="2700"/>
                </a:lnTo>
                <a:lnTo>
                  <a:pt x="3510" y="2702"/>
                </a:lnTo>
                <a:lnTo>
                  <a:pt x="3510" y="2698"/>
                </a:lnTo>
                <a:lnTo>
                  <a:pt x="3508" y="2694"/>
                </a:lnTo>
                <a:lnTo>
                  <a:pt x="3508" y="2692"/>
                </a:lnTo>
                <a:lnTo>
                  <a:pt x="3506" y="2694"/>
                </a:lnTo>
                <a:lnTo>
                  <a:pt x="3502" y="2694"/>
                </a:lnTo>
                <a:lnTo>
                  <a:pt x="3502" y="2692"/>
                </a:lnTo>
                <a:lnTo>
                  <a:pt x="3504" y="2688"/>
                </a:lnTo>
                <a:lnTo>
                  <a:pt x="3506" y="2684"/>
                </a:lnTo>
                <a:lnTo>
                  <a:pt x="3502" y="2682"/>
                </a:lnTo>
                <a:lnTo>
                  <a:pt x="3498" y="2682"/>
                </a:lnTo>
                <a:lnTo>
                  <a:pt x="3496" y="2678"/>
                </a:lnTo>
                <a:lnTo>
                  <a:pt x="3496" y="2674"/>
                </a:lnTo>
                <a:lnTo>
                  <a:pt x="3494" y="2668"/>
                </a:lnTo>
                <a:lnTo>
                  <a:pt x="3494" y="2666"/>
                </a:lnTo>
                <a:lnTo>
                  <a:pt x="3492" y="2666"/>
                </a:lnTo>
                <a:lnTo>
                  <a:pt x="3486" y="2666"/>
                </a:lnTo>
                <a:lnTo>
                  <a:pt x="3482" y="2664"/>
                </a:lnTo>
                <a:lnTo>
                  <a:pt x="3480" y="2664"/>
                </a:lnTo>
                <a:lnTo>
                  <a:pt x="3478" y="2664"/>
                </a:lnTo>
                <a:lnTo>
                  <a:pt x="3480" y="2668"/>
                </a:lnTo>
                <a:lnTo>
                  <a:pt x="3486" y="2674"/>
                </a:lnTo>
                <a:lnTo>
                  <a:pt x="3492" y="2684"/>
                </a:lnTo>
                <a:lnTo>
                  <a:pt x="3496" y="2694"/>
                </a:lnTo>
                <a:lnTo>
                  <a:pt x="3496" y="2700"/>
                </a:lnTo>
                <a:lnTo>
                  <a:pt x="3494" y="2706"/>
                </a:lnTo>
                <a:lnTo>
                  <a:pt x="3486" y="2714"/>
                </a:lnTo>
                <a:lnTo>
                  <a:pt x="3482" y="2720"/>
                </a:lnTo>
                <a:lnTo>
                  <a:pt x="3480" y="2728"/>
                </a:lnTo>
                <a:lnTo>
                  <a:pt x="3478" y="2736"/>
                </a:lnTo>
                <a:lnTo>
                  <a:pt x="3478" y="2746"/>
                </a:lnTo>
                <a:lnTo>
                  <a:pt x="3478" y="2764"/>
                </a:lnTo>
                <a:lnTo>
                  <a:pt x="3476" y="2772"/>
                </a:lnTo>
                <a:lnTo>
                  <a:pt x="3474" y="2776"/>
                </a:lnTo>
                <a:lnTo>
                  <a:pt x="3470" y="2780"/>
                </a:lnTo>
                <a:lnTo>
                  <a:pt x="3464" y="2784"/>
                </a:lnTo>
                <a:lnTo>
                  <a:pt x="3450" y="2792"/>
                </a:lnTo>
                <a:lnTo>
                  <a:pt x="3444" y="2778"/>
                </a:lnTo>
                <a:lnTo>
                  <a:pt x="3440" y="2758"/>
                </a:lnTo>
                <a:lnTo>
                  <a:pt x="3438" y="2748"/>
                </a:lnTo>
                <a:lnTo>
                  <a:pt x="3434" y="2740"/>
                </a:lnTo>
                <a:lnTo>
                  <a:pt x="3430" y="2736"/>
                </a:lnTo>
                <a:lnTo>
                  <a:pt x="3424" y="2734"/>
                </a:lnTo>
                <a:lnTo>
                  <a:pt x="3418" y="2736"/>
                </a:lnTo>
                <a:lnTo>
                  <a:pt x="3414" y="2740"/>
                </a:lnTo>
                <a:lnTo>
                  <a:pt x="3408" y="2748"/>
                </a:lnTo>
                <a:lnTo>
                  <a:pt x="3404" y="2754"/>
                </a:lnTo>
                <a:lnTo>
                  <a:pt x="3402" y="2758"/>
                </a:lnTo>
                <a:lnTo>
                  <a:pt x="3398" y="2758"/>
                </a:lnTo>
                <a:lnTo>
                  <a:pt x="3394" y="2758"/>
                </a:lnTo>
                <a:lnTo>
                  <a:pt x="3392" y="2756"/>
                </a:lnTo>
                <a:lnTo>
                  <a:pt x="3388" y="2750"/>
                </a:lnTo>
                <a:lnTo>
                  <a:pt x="3390" y="2742"/>
                </a:lnTo>
                <a:lnTo>
                  <a:pt x="3392" y="2738"/>
                </a:lnTo>
                <a:lnTo>
                  <a:pt x="3394" y="2734"/>
                </a:lnTo>
                <a:lnTo>
                  <a:pt x="3402" y="2730"/>
                </a:lnTo>
                <a:lnTo>
                  <a:pt x="3406" y="2724"/>
                </a:lnTo>
                <a:lnTo>
                  <a:pt x="3410" y="2716"/>
                </a:lnTo>
                <a:lnTo>
                  <a:pt x="3412" y="2704"/>
                </a:lnTo>
                <a:lnTo>
                  <a:pt x="3414" y="2698"/>
                </a:lnTo>
                <a:lnTo>
                  <a:pt x="3412" y="2692"/>
                </a:lnTo>
                <a:lnTo>
                  <a:pt x="3410" y="2684"/>
                </a:lnTo>
                <a:lnTo>
                  <a:pt x="3408" y="2680"/>
                </a:lnTo>
                <a:lnTo>
                  <a:pt x="3408" y="2678"/>
                </a:lnTo>
                <a:lnTo>
                  <a:pt x="3412" y="2676"/>
                </a:lnTo>
                <a:lnTo>
                  <a:pt x="3414" y="2676"/>
                </a:lnTo>
                <a:lnTo>
                  <a:pt x="3414" y="2672"/>
                </a:lnTo>
                <a:lnTo>
                  <a:pt x="3412" y="2666"/>
                </a:lnTo>
                <a:lnTo>
                  <a:pt x="3402" y="2660"/>
                </a:lnTo>
                <a:lnTo>
                  <a:pt x="3392" y="2656"/>
                </a:lnTo>
                <a:lnTo>
                  <a:pt x="3384" y="2652"/>
                </a:lnTo>
                <a:lnTo>
                  <a:pt x="3380" y="2648"/>
                </a:lnTo>
                <a:lnTo>
                  <a:pt x="3378" y="2644"/>
                </a:lnTo>
                <a:lnTo>
                  <a:pt x="3374" y="2644"/>
                </a:lnTo>
                <a:lnTo>
                  <a:pt x="3366" y="2642"/>
                </a:lnTo>
                <a:lnTo>
                  <a:pt x="3362" y="2638"/>
                </a:lnTo>
                <a:lnTo>
                  <a:pt x="3358" y="2636"/>
                </a:lnTo>
                <a:lnTo>
                  <a:pt x="3356" y="2636"/>
                </a:lnTo>
                <a:lnTo>
                  <a:pt x="3352" y="2638"/>
                </a:lnTo>
                <a:lnTo>
                  <a:pt x="3346" y="2642"/>
                </a:lnTo>
                <a:lnTo>
                  <a:pt x="3342" y="2646"/>
                </a:lnTo>
                <a:lnTo>
                  <a:pt x="3342" y="2648"/>
                </a:lnTo>
                <a:lnTo>
                  <a:pt x="3342" y="2652"/>
                </a:lnTo>
                <a:lnTo>
                  <a:pt x="3344" y="2654"/>
                </a:lnTo>
                <a:lnTo>
                  <a:pt x="3346" y="2656"/>
                </a:lnTo>
                <a:lnTo>
                  <a:pt x="3340" y="2658"/>
                </a:lnTo>
                <a:lnTo>
                  <a:pt x="3334" y="2662"/>
                </a:lnTo>
                <a:lnTo>
                  <a:pt x="3330" y="2666"/>
                </a:lnTo>
                <a:lnTo>
                  <a:pt x="3328" y="2670"/>
                </a:lnTo>
                <a:lnTo>
                  <a:pt x="3328" y="2676"/>
                </a:lnTo>
                <a:lnTo>
                  <a:pt x="3326" y="2686"/>
                </a:lnTo>
                <a:lnTo>
                  <a:pt x="3324" y="2690"/>
                </a:lnTo>
                <a:lnTo>
                  <a:pt x="3322" y="2692"/>
                </a:lnTo>
                <a:lnTo>
                  <a:pt x="3320" y="2690"/>
                </a:lnTo>
                <a:lnTo>
                  <a:pt x="3318" y="2686"/>
                </a:lnTo>
                <a:lnTo>
                  <a:pt x="3318" y="2678"/>
                </a:lnTo>
                <a:lnTo>
                  <a:pt x="3318" y="2674"/>
                </a:lnTo>
                <a:lnTo>
                  <a:pt x="3318" y="2672"/>
                </a:lnTo>
                <a:lnTo>
                  <a:pt x="3314" y="2676"/>
                </a:lnTo>
                <a:lnTo>
                  <a:pt x="3308" y="2682"/>
                </a:lnTo>
                <a:lnTo>
                  <a:pt x="3300" y="2692"/>
                </a:lnTo>
                <a:lnTo>
                  <a:pt x="3296" y="2694"/>
                </a:lnTo>
                <a:lnTo>
                  <a:pt x="3294" y="2696"/>
                </a:lnTo>
                <a:lnTo>
                  <a:pt x="3296" y="2704"/>
                </a:lnTo>
                <a:lnTo>
                  <a:pt x="3296" y="2712"/>
                </a:lnTo>
                <a:lnTo>
                  <a:pt x="3294" y="2716"/>
                </a:lnTo>
                <a:lnTo>
                  <a:pt x="3290" y="2724"/>
                </a:lnTo>
                <a:lnTo>
                  <a:pt x="3288" y="2732"/>
                </a:lnTo>
                <a:lnTo>
                  <a:pt x="3286" y="2736"/>
                </a:lnTo>
                <a:lnTo>
                  <a:pt x="3288" y="2740"/>
                </a:lnTo>
                <a:lnTo>
                  <a:pt x="3288" y="2748"/>
                </a:lnTo>
                <a:lnTo>
                  <a:pt x="3286" y="2752"/>
                </a:lnTo>
                <a:lnTo>
                  <a:pt x="3284" y="2756"/>
                </a:lnTo>
                <a:lnTo>
                  <a:pt x="3288" y="2768"/>
                </a:lnTo>
                <a:lnTo>
                  <a:pt x="3292" y="2780"/>
                </a:lnTo>
                <a:lnTo>
                  <a:pt x="3294" y="2792"/>
                </a:lnTo>
                <a:lnTo>
                  <a:pt x="3296" y="2802"/>
                </a:lnTo>
                <a:lnTo>
                  <a:pt x="3296" y="2812"/>
                </a:lnTo>
                <a:lnTo>
                  <a:pt x="3294" y="2820"/>
                </a:lnTo>
                <a:lnTo>
                  <a:pt x="3290" y="2830"/>
                </a:lnTo>
                <a:lnTo>
                  <a:pt x="3282" y="2848"/>
                </a:lnTo>
                <a:lnTo>
                  <a:pt x="3276" y="2856"/>
                </a:lnTo>
                <a:lnTo>
                  <a:pt x="3272" y="2862"/>
                </a:lnTo>
                <a:lnTo>
                  <a:pt x="3266" y="2866"/>
                </a:lnTo>
                <a:lnTo>
                  <a:pt x="3260" y="2868"/>
                </a:lnTo>
                <a:lnTo>
                  <a:pt x="3254" y="2868"/>
                </a:lnTo>
                <a:lnTo>
                  <a:pt x="3248" y="2866"/>
                </a:lnTo>
                <a:lnTo>
                  <a:pt x="3242" y="2860"/>
                </a:lnTo>
                <a:lnTo>
                  <a:pt x="3236" y="2852"/>
                </a:lnTo>
                <a:lnTo>
                  <a:pt x="3232" y="2844"/>
                </a:lnTo>
                <a:lnTo>
                  <a:pt x="3230" y="2836"/>
                </a:lnTo>
                <a:lnTo>
                  <a:pt x="3230" y="2824"/>
                </a:lnTo>
                <a:lnTo>
                  <a:pt x="3230" y="2810"/>
                </a:lnTo>
                <a:lnTo>
                  <a:pt x="3230" y="2804"/>
                </a:lnTo>
                <a:lnTo>
                  <a:pt x="3230" y="2796"/>
                </a:lnTo>
                <a:lnTo>
                  <a:pt x="3228" y="2782"/>
                </a:lnTo>
                <a:lnTo>
                  <a:pt x="3230" y="2774"/>
                </a:lnTo>
                <a:lnTo>
                  <a:pt x="3232" y="2764"/>
                </a:lnTo>
                <a:lnTo>
                  <a:pt x="3234" y="2748"/>
                </a:lnTo>
                <a:lnTo>
                  <a:pt x="3234" y="2740"/>
                </a:lnTo>
                <a:lnTo>
                  <a:pt x="3236" y="2736"/>
                </a:lnTo>
                <a:lnTo>
                  <a:pt x="3238" y="2732"/>
                </a:lnTo>
                <a:lnTo>
                  <a:pt x="3240" y="2730"/>
                </a:lnTo>
                <a:lnTo>
                  <a:pt x="3244" y="2728"/>
                </a:lnTo>
                <a:lnTo>
                  <a:pt x="3242" y="2724"/>
                </a:lnTo>
                <a:lnTo>
                  <a:pt x="3242" y="2720"/>
                </a:lnTo>
                <a:lnTo>
                  <a:pt x="3242" y="2714"/>
                </a:lnTo>
                <a:lnTo>
                  <a:pt x="3246" y="2704"/>
                </a:lnTo>
                <a:lnTo>
                  <a:pt x="3250" y="2694"/>
                </a:lnTo>
                <a:lnTo>
                  <a:pt x="3248" y="2690"/>
                </a:lnTo>
                <a:lnTo>
                  <a:pt x="3246" y="2688"/>
                </a:lnTo>
                <a:lnTo>
                  <a:pt x="3240" y="2688"/>
                </a:lnTo>
                <a:lnTo>
                  <a:pt x="3238" y="2690"/>
                </a:lnTo>
                <a:lnTo>
                  <a:pt x="3234" y="2696"/>
                </a:lnTo>
                <a:lnTo>
                  <a:pt x="3230" y="2704"/>
                </a:lnTo>
                <a:lnTo>
                  <a:pt x="3226" y="2706"/>
                </a:lnTo>
                <a:lnTo>
                  <a:pt x="3224" y="2706"/>
                </a:lnTo>
                <a:lnTo>
                  <a:pt x="3224" y="2698"/>
                </a:lnTo>
                <a:lnTo>
                  <a:pt x="3228" y="2688"/>
                </a:lnTo>
                <a:lnTo>
                  <a:pt x="3230" y="2684"/>
                </a:lnTo>
                <a:lnTo>
                  <a:pt x="3234" y="2682"/>
                </a:lnTo>
                <a:lnTo>
                  <a:pt x="3238" y="2678"/>
                </a:lnTo>
                <a:lnTo>
                  <a:pt x="3238" y="2676"/>
                </a:lnTo>
                <a:lnTo>
                  <a:pt x="3240" y="2672"/>
                </a:lnTo>
                <a:lnTo>
                  <a:pt x="3244" y="2666"/>
                </a:lnTo>
                <a:lnTo>
                  <a:pt x="3252" y="2654"/>
                </a:lnTo>
                <a:lnTo>
                  <a:pt x="3258" y="2640"/>
                </a:lnTo>
                <a:lnTo>
                  <a:pt x="3264" y="2630"/>
                </a:lnTo>
                <a:lnTo>
                  <a:pt x="3266" y="2630"/>
                </a:lnTo>
                <a:lnTo>
                  <a:pt x="3266" y="2632"/>
                </a:lnTo>
                <a:lnTo>
                  <a:pt x="3268" y="2634"/>
                </a:lnTo>
                <a:lnTo>
                  <a:pt x="3270" y="2636"/>
                </a:lnTo>
                <a:lnTo>
                  <a:pt x="3274" y="2632"/>
                </a:lnTo>
                <a:lnTo>
                  <a:pt x="3278" y="2630"/>
                </a:lnTo>
                <a:lnTo>
                  <a:pt x="3280" y="2632"/>
                </a:lnTo>
                <a:lnTo>
                  <a:pt x="3280" y="2636"/>
                </a:lnTo>
                <a:lnTo>
                  <a:pt x="3278" y="2640"/>
                </a:lnTo>
                <a:lnTo>
                  <a:pt x="3280" y="2642"/>
                </a:lnTo>
                <a:lnTo>
                  <a:pt x="3284" y="2636"/>
                </a:lnTo>
                <a:lnTo>
                  <a:pt x="3292" y="2628"/>
                </a:lnTo>
                <a:lnTo>
                  <a:pt x="3296" y="2624"/>
                </a:lnTo>
                <a:lnTo>
                  <a:pt x="3302" y="2624"/>
                </a:lnTo>
                <a:lnTo>
                  <a:pt x="3310" y="2624"/>
                </a:lnTo>
                <a:lnTo>
                  <a:pt x="3316" y="2622"/>
                </a:lnTo>
                <a:lnTo>
                  <a:pt x="3322" y="2618"/>
                </a:lnTo>
                <a:lnTo>
                  <a:pt x="3324" y="2616"/>
                </a:lnTo>
                <a:lnTo>
                  <a:pt x="3328" y="2616"/>
                </a:lnTo>
                <a:lnTo>
                  <a:pt x="3336" y="2620"/>
                </a:lnTo>
                <a:lnTo>
                  <a:pt x="3346" y="2626"/>
                </a:lnTo>
                <a:lnTo>
                  <a:pt x="3352" y="2628"/>
                </a:lnTo>
                <a:lnTo>
                  <a:pt x="3356" y="2628"/>
                </a:lnTo>
                <a:lnTo>
                  <a:pt x="3358" y="2628"/>
                </a:lnTo>
                <a:lnTo>
                  <a:pt x="3358" y="2626"/>
                </a:lnTo>
                <a:lnTo>
                  <a:pt x="3358" y="2620"/>
                </a:lnTo>
                <a:lnTo>
                  <a:pt x="3360" y="2620"/>
                </a:lnTo>
                <a:lnTo>
                  <a:pt x="3362" y="2620"/>
                </a:lnTo>
                <a:lnTo>
                  <a:pt x="3370" y="2624"/>
                </a:lnTo>
                <a:lnTo>
                  <a:pt x="3380" y="2624"/>
                </a:lnTo>
                <a:lnTo>
                  <a:pt x="3386" y="2624"/>
                </a:lnTo>
                <a:lnTo>
                  <a:pt x="3388" y="2622"/>
                </a:lnTo>
                <a:lnTo>
                  <a:pt x="3388" y="2618"/>
                </a:lnTo>
                <a:lnTo>
                  <a:pt x="3384" y="2614"/>
                </a:lnTo>
                <a:lnTo>
                  <a:pt x="3380" y="2612"/>
                </a:lnTo>
                <a:lnTo>
                  <a:pt x="3378" y="2610"/>
                </a:lnTo>
                <a:lnTo>
                  <a:pt x="3376" y="2602"/>
                </a:lnTo>
                <a:lnTo>
                  <a:pt x="3374" y="2598"/>
                </a:lnTo>
                <a:lnTo>
                  <a:pt x="3374" y="2596"/>
                </a:lnTo>
                <a:lnTo>
                  <a:pt x="3368" y="2596"/>
                </a:lnTo>
                <a:lnTo>
                  <a:pt x="3360" y="2596"/>
                </a:lnTo>
                <a:lnTo>
                  <a:pt x="3348" y="2594"/>
                </a:lnTo>
                <a:lnTo>
                  <a:pt x="3346" y="2592"/>
                </a:lnTo>
                <a:lnTo>
                  <a:pt x="3344" y="2590"/>
                </a:lnTo>
                <a:lnTo>
                  <a:pt x="3346" y="2582"/>
                </a:lnTo>
                <a:lnTo>
                  <a:pt x="3346" y="2578"/>
                </a:lnTo>
                <a:lnTo>
                  <a:pt x="3344" y="2578"/>
                </a:lnTo>
                <a:lnTo>
                  <a:pt x="3342" y="2578"/>
                </a:lnTo>
                <a:lnTo>
                  <a:pt x="3330" y="2582"/>
                </a:lnTo>
                <a:lnTo>
                  <a:pt x="3314" y="2584"/>
                </a:lnTo>
                <a:lnTo>
                  <a:pt x="3300" y="2586"/>
                </a:lnTo>
                <a:lnTo>
                  <a:pt x="3294" y="2588"/>
                </a:lnTo>
                <a:lnTo>
                  <a:pt x="3288" y="2590"/>
                </a:lnTo>
                <a:lnTo>
                  <a:pt x="3282" y="2596"/>
                </a:lnTo>
                <a:lnTo>
                  <a:pt x="3274" y="2596"/>
                </a:lnTo>
                <a:lnTo>
                  <a:pt x="3268" y="2594"/>
                </a:lnTo>
                <a:lnTo>
                  <a:pt x="3258" y="2594"/>
                </a:lnTo>
                <a:lnTo>
                  <a:pt x="3254" y="2594"/>
                </a:lnTo>
                <a:lnTo>
                  <a:pt x="3250" y="2592"/>
                </a:lnTo>
                <a:lnTo>
                  <a:pt x="3244" y="2584"/>
                </a:lnTo>
                <a:lnTo>
                  <a:pt x="3238" y="2576"/>
                </a:lnTo>
                <a:lnTo>
                  <a:pt x="3234" y="2572"/>
                </a:lnTo>
                <a:lnTo>
                  <a:pt x="3228" y="2568"/>
                </a:lnTo>
                <a:lnTo>
                  <a:pt x="3222" y="2568"/>
                </a:lnTo>
                <a:lnTo>
                  <a:pt x="3218" y="2568"/>
                </a:lnTo>
                <a:lnTo>
                  <a:pt x="3212" y="2572"/>
                </a:lnTo>
                <a:lnTo>
                  <a:pt x="3208" y="2574"/>
                </a:lnTo>
                <a:lnTo>
                  <a:pt x="3206" y="2574"/>
                </a:lnTo>
                <a:lnTo>
                  <a:pt x="3206" y="2572"/>
                </a:lnTo>
                <a:lnTo>
                  <a:pt x="3204" y="2566"/>
                </a:lnTo>
                <a:lnTo>
                  <a:pt x="3202" y="2558"/>
                </a:lnTo>
                <a:lnTo>
                  <a:pt x="3200" y="2554"/>
                </a:lnTo>
                <a:lnTo>
                  <a:pt x="3198" y="2554"/>
                </a:lnTo>
                <a:lnTo>
                  <a:pt x="3192" y="2558"/>
                </a:lnTo>
                <a:lnTo>
                  <a:pt x="3180" y="2566"/>
                </a:lnTo>
                <a:lnTo>
                  <a:pt x="3176" y="2570"/>
                </a:lnTo>
                <a:lnTo>
                  <a:pt x="3172" y="2574"/>
                </a:lnTo>
                <a:lnTo>
                  <a:pt x="3164" y="2574"/>
                </a:lnTo>
                <a:lnTo>
                  <a:pt x="3156" y="2576"/>
                </a:lnTo>
                <a:lnTo>
                  <a:pt x="3152" y="2578"/>
                </a:lnTo>
                <a:lnTo>
                  <a:pt x="3146" y="2582"/>
                </a:lnTo>
                <a:lnTo>
                  <a:pt x="3134" y="2588"/>
                </a:lnTo>
                <a:lnTo>
                  <a:pt x="3126" y="2588"/>
                </a:lnTo>
                <a:lnTo>
                  <a:pt x="3120" y="2588"/>
                </a:lnTo>
                <a:lnTo>
                  <a:pt x="3110" y="2588"/>
                </a:lnTo>
                <a:lnTo>
                  <a:pt x="3106" y="2588"/>
                </a:lnTo>
                <a:lnTo>
                  <a:pt x="3106" y="2586"/>
                </a:lnTo>
                <a:lnTo>
                  <a:pt x="3108" y="2580"/>
                </a:lnTo>
                <a:lnTo>
                  <a:pt x="3112" y="2572"/>
                </a:lnTo>
                <a:lnTo>
                  <a:pt x="3112" y="2570"/>
                </a:lnTo>
                <a:lnTo>
                  <a:pt x="3108" y="2568"/>
                </a:lnTo>
                <a:lnTo>
                  <a:pt x="3104" y="2568"/>
                </a:lnTo>
                <a:lnTo>
                  <a:pt x="3098" y="2570"/>
                </a:lnTo>
                <a:lnTo>
                  <a:pt x="3088" y="2576"/>
                </a:lnTo>
                <a:lnTo>
                  <a:pt x="3076" y="2580"/>
                </a:lnTo>
                <a:lnTo>
                  <a:pt x="3070" y="2582"/>
                </a:lnTo>
                <a:lnTo>
                  <a:pt x="3064" y="2582"/>
                </a:lnTo>
                <a:lnTo>
                  <a:pt x="3060" y="2580"/>
                </a:lnTo>
                <a:lnTo>
                  <a:pt x="3058" y="2578"/>
                </a:lnTo>
                <a:lnTo>
                  <a:pt x="3060" y="2574"/>
                </a:lnTo>
                <a:lnTo>
                  <a:pt x="3064" y="2570"/>
                </a:lnTo>
                <a:lnTo>
                  <a:pt x="3076" y="2560"/>
                </a:lnTo>
                <a:lnTo>
                  <a:pt x="3092" y="2546"/>
                </a:lnTo>
                <a:close/>
                <a:moveTo>
                  <a:pt x="4624" y="6618"/>
                </a:moveTo>
                <a:lnTo>
                  <a:pt x="4624" y="6618"/>
                </a:lnTo>
                <a:lnTo>
                  <a:pt x="4628" y="6626"/>
                </a:lnTo>
                <a:lnTo>
                  <a:pt x="4624" y="6618"/>
                </a:lnTo>
                <a:close/>
                <a:moveTo>
                  <a:pt x="3752" y="4008"/>
                </a:moveTo>
                <a:lnTo>
                  <a:pt x="3752" y="4008"/>
                </a:lnTo>
                <a:lnTo>
                  <a:pt x="3760" y="4004"/>
                </a:lnTo>
                <a:lnTo>
                  <a:pt x="3768" y="4002"/>
                </a:lnTo>
                <a:lnTo>
                  <a:pt x="3776" y="4002"/>
                </a:lnTo>
                <a:lnTo>
                  <a:pt x="3782" y="4002"/>
                </a:lnTo>
                <a:lnTo>
                  <a:pt x="3786" y="3998"/>
                </a:lnTo>
                <a:lnTo>
                  <a:pt x="3788" y="3994"/>
                </a:lnTo>
                <a:lnTo>
                  <a:pt x="3790" y="3992"/>
                </a:lnTo>
                <a:lnTo>
                  <a:pt x="3786" y="3990"/>
                </a:lnTo>
                <a:lnTo>
                  <a:pt x="3778" y="3990"/>
                </a:lnTo>
                <a:lnTo>
                  <a:pt x="3774" y="3988"/>
                </a:lnTo>
                <a:lnTo>
                  <a:pt x="3770" y="3984"/>
                </a:lnTo>
                <a:lnTo>
                  <a:pt x="3766" y="3978"/>
                </a:lnTo>
                <a:lnTo>
                  <a:pt x="3760" y="3974"/>
                </a:lnTo>
                <a:lnTo>
                  <a:pt x="3752" y="3970"/>
                </a:lnTo>
                <a:lnTo>
                  <a:pt x="3736" y="3968"/>
                </a:lnTo>
                <a:lnTo>
                  <a:pt x="3722" y="3966"/>
                </a:lnTo>
                <a:lnTo>
                  <a:pt x="3722" y="3964"/>
                </a:lnTo>
                <a:lnTo>
                  <a:pt x="3726" y="3960"/>
                </a:lnTo>
                <a:lnTo>
                  <a:pt x="3726" y="3958"/>
                </a:lnTo>
                <a:lnTo>
                  <a:pt x="3728" y="3954"/>
                </a:lnTo>
                <a:lnTo>
                  <a:pt x="3726" y="3950"/>
                </a:lnTo>
                <a:lnTo>
                  <a:pt x="3724" y="3948"/>
                </a:lnTo>
                <a:lnTo>
                  <a:pt x="3720" y="3948"/>
                </a:lnTo>
                <a:lnTo>
                  <a:pt x="3712" y="3948"/>
                </a:lnTo>
                <a:lnTo>
                  <a:pt x="3708" y="3948"/>
                </a:lnTo>
                <a:lnTo>
                  <a:pt x="3706" y="3944"/>
                </a:lnTo>
                <a:lnTo>
                  <a:pt x="3702" y="3942"/>
                </a:lnTo>
                <a:lnTo>
                  <a:pt x="3700" y="3942"/>
                </a:lnTo>
                <a:lnTo>
                  <a:pt x="3696" y="3942"/>
                </a:lnTo>
                <a:lnTo>
                  <a:pt x="3692" y="3944"/>
                </a:lnTo>
                <a:lnTo>
                  <a:pt x="3690" y="3944"/>
                </a:lnTo>
                <a:lnTo>
                  <a:pt x="3688" y="3940"/>
                </a:lnTo>
                <a:lnTo>
                  <a:pt x="3684" y="3936"/>
                </a:lnTo>
                <a:lnTo>
                  <a:pt x="3682" y="3936"/>
                </a:lnTo>
                <a:lnTo>
                  <a:pt x="3678" y="3934"/>
                </a:lnTo>
                <a:lnTo>
                  <a:pt x="3670" y="3928"/>
                </a:lnTo>
                <a:lnTo>
                  <a:pt x="3656" y="3912"/>
                </a:lnTo>
                <a:lnTo>
                  <a:pt x="3650" y="3910"/>
                </a:lnTo>
                <a:lnTo>
                  <a:pt x="3650" y="3914"/>
                </a:lnTo>
                <a:lnTo>
                  <a:pt x="3650" y="3916"/>
                </a:lnTo>
                <a:lnTo>
                  <a:pt x="3650" y="3918"/>
                </a:lnTo>
                <a:lnTo>
                  <a:pt x="3646" y="3916"/>
                </a:lnTo>
                <a:lnTo>
                  <a:pt x="3644" y="3912"/>
                </a:lnTo>
                <a:lnTo>
                  <a:pt x="3644" y="3906"/>
                </a:lnTo>
                <a:lnTo>
                  <a:pt x="3644" y="3902"/>
                </a:lnTo>
                <a:lnTo>
                  <a:pt x="3642" y="3902"/>
                </a:lnTo>
                <a:lnTo>
                  <a:pt x="3636" y="3900"/>
                </a:lnTo>
                <a:lnTo>
                  <a:pt x="3626" y="3898"/>
                </a:lnTo>
                <a:lnTo>
                  <a:pt x="3618" y="3894"/>
                </a:lnTo>
                <a:lnTo>
                  <a:pt x="3610" y="3890"/>
                </a:lnTo>
                <a:lnTo>
                  <a:pt x="3602" y="3884"/>
                </a:lnTo>
                <a:lnTo>
                  <a:pt x="3594" y="3882"/>
                </a:lnTo>
                <a:lnTo>
                  <a:pt x="3584" y="3882"/>
                </a:lnTo>
                <a:lnTo>
                  <a:pt x="3580" y="3880"/>
                </a:lnTo>
                <a:lnTo>
                  <a:pt x="3576" y="3880"/>
                </a:lnTo>
                <a:lnTo>
                  <a:pt x="3572" y="3876"/>
                </a:lnTo>
                <a:lnTo>
                  <a:pt x="3566" y="3868"/>
                </a:lnTo>
                <a:lnTo>
                  <a:pt x="3560" y="3862"/>
                </a:lnTo>
                <a:lnTo>
                  <a:pt x="3554" y="3858"/>
                </a:lnTo>
                <a:lnTo>
                  <a:pt x="3550" y="3856"/>
                </a:lnTo>
                <a:lnTo>
                  <a:pt x="3544" y="3856"/>
                </a:lnTo>
                <a:lnTo>
                  <a:pt x="3536" y="3854"/>
                </a:lnTo>
                <a:lnTo>
                  <a:pt x="3534" y="3854"/>
                </a:lnTo>
                <a:lnTo>
                  <a:pt x="3530" y="3850"/>
                </a:lnTo>
                <a:lnTo>
                  <a:pt x="3526" y="3846"/>
                </a:lnTo>
                <a:lnTo>
                  <a:pt x="3524" y="3846"/>
                </a:lnTo>
                <a:lnTo>
                  <a:pt x="3520" y="3846"/>
                </a:lnTo>
                <a:lnTo>
                  <a:pt x="3514" y="3848"/>
                </a:lnTo>
                <a:lnTo>
                  <a:pt x="3510" y="3848"/>
                </a:lnTo>
                <a:lnTo>
                  <a:pt x="3506" y="3844"/>
                </a:lnTo>
                <a:lnTo>
                  <a:pt x="3502" y="3840"/>
                </a:lnTo>
                <a:lnTo>
                  <a:pt x="3498" y="3842"/>
                </a:lnTo>
                <a:lnTo>
                  <a:pt x="3496" y="3844"/>
                </a:lnTo>
                <a:lnTo>
                  <a:pt x="3492" y="3846"/>
                </a:lnTo>
                <a:lnTo>
                  <a:pt x="3486" y="3846"/>
                </a:lnTo>
                <a:lnTo>
                  <a:pt x="3478" y="3844"/>
                </a:lnTo>
                <a:lnTo>
                  <a:pt x="3468" y="3842"/>
                </a:lnTo>
                <a:lnTo>
                  <a:pt x="3462" y="3842"/>
                </a:lnTo>
                <a:lnTo>
                  <a:pt x="3458" y="3842"/>
                </a:lnTo>
                <a:lnTo>
                  <a:pt x="3456" y="3844"/>
                </a:lnTo>
                <a:lnTo>
                  <a:pt x="3448" y="3850"/>
                </a:lnTo>
                <a:lnTo>
                  <a:pt x="3444" y="3850"/>
                </a:lnTo>
                <a:lnTo>
                  <a:pt x="3436" y="3852"/>
                </a:lnTo>
                <a:lnTo>
                  <a:pt x="3420" y="3854"/>
                </a:lnTo>
                <a:lnTo>
                  <a:pt x="3406" y="3858"/>
                </a:lnTo>
                <a:lnTo>
                  <a:pt x="3394" y="3864"/>
                </a:lnTo>
                <a:lnTo>
                  <a:pt x="3386" y="3870"/>
                </a:lnTo>
                <a:lnTo>
                  <a:pt x="3380" y="3876"/>
                </a:lnTo>
                <a:lnTo>
                  <a:pt x="3376" y="3882"/>
                </a:lnTo>
                <a:lnTo>
                  <a:pt x="3374" y="3888"/>
                </a:lnTo>
                <a:lnTo>
                  <a:pt x="3374" y="3894"/>
                </a:lnTo>
                <a:lnTo>
                  <a:pt x="3374" y="3898"/>
                </a:lnTo>
                <a:lnTo>
                  <a:pt x="3372" y="3902"/>
                </a:lnTo>
                <a:lnTo>
                  <a:pt x="3364" y="3904"/>
                </a:lnTo>
                <a:lnTo>
                  <a:pt x="3354" y="3904"/>
                </a:lnTo>
                <a:lnTo>
                  <a:pt x="3352" y="3906"/>
                </a:lnTo>
                <a:lnTo>
                  <a:pt x="3352" y="3910"/>
                </a:lnTo>
                <a:lnTo>
                  <a:pt x="3352" y="3912"/>
                </a:lnTo>
                <a:lnTo>
                  <a:pt x="3354" y="3912"/>
                </a:lnTo>
                <a:lnTo>
                  <a:pt x="3360" y="3914"/>
                </a:lnTo>
                <a:lnTo>
                  <a:pt x="3364" y="3912"/>
                </a:lnTo>
                <a:lnTo>
                  <a:pt x="3366" y="3912"/>
                </a:lnTo>
                <a:lnTo>
                  <a:pt x="3368" y="3914"/>
                </a:lnTo>
                <a:lnTo>
                  <a:pt x="3370" y="3916"/>
                </a:lnTo>
                <a:lnTo>
                  <a:pt x="3374" y="3914"/>
                </a:lnTo>
                <a:lnTo>
                  <a:pt x="3380" y="3910"/>
                </a:lnTo>
                <a:lnTo>
                  <a:pt x="3390" y="3908"/>
                </a:lnTo>
                <a:lnTo>
                  <a:pt x="3390" y="3904"/>
                </a:lnTo>
                <a:lnTo>
                  <a:pt x="3394" y="3900"/>
                </a:lnTo>
                <a:lnTo>
                  <a:pt x="3402" y="3894"/>
                </a:lnTo>
                <a:lnTo>
                  <a:pt x="3414" y="3890"/>
                </a:lnTo>
                <a:lnTo>
                  <a:pt x="3420" y="3886"/>
                </a:lnTo>
                <a:lnTo>
                  <a:pt x="3426" y="3880"/>
                </a:lnTo>
                <a:lnTo>
                  <a:pt x="3434" y="3876"/>
                </a:lnTo>
                <a:lnTo>
                  <a:pt x="3442" y="3872"/>
                </a:lnTo>
                <a:lnTo>
                  <a:pt x="3450" y="3870"/>
                </a:lnTo>
                <a:lnTo>
                  <a:pt x="3460" y="3868"/>
                </a:lnTo>
                <a:lnTo>
                  <a:pt x="3474" y="3870"/>
                </a:lnTo>
                <a:lnTo>
                  <a:pt x="3482" y="3874"/>
                </a:lnTo>
                <a:lnTo>
                  <a:pt x="3484" y="3876"/>
                </a:lnTo>
                <a:lnTo>
                  <a:pt x="3482" y="3876"/>
                </a:lnTo>
                <a:lnTo>
                  <a:pt x="3474" y="3880"/>
                </a:lnTo>
                <a:lnTo>
                  <a:pt x="3466" y="3884"/>
                </a:lnTo>
                <a:lnTo>
                  <a:pt x="3466" y="3886"/>
                </a:lnTo>
                <a:lnTo>
                  <a:pt x="3468" y="3888"/>
                </a:lnTo>
                <a:lnTo>
                  <a:pt x="3478" y="3894"/>
                </a:lnTo>
                <a:lnTo>
                  <a:pt x="3486" y="3898"/>
                </a:lnTo>
                <a:lnTo>
                  <a:pt x="3496" y="3900"/>
                </a:lnTo>
                <a:lnTo>
                  <a:pt x="3514" y="3900"/>
                </a:lnTo>
                <a:lnTo>
                  <a:pt x="3524" y="3900"/>
                </a:lnTo>
                <a:lnTo>
                  <a:pt x="3532" y="3902"/>
                </a:lnTo>
                <a:lnTo>
                  <a:pt x="3536" y="3904"/>
                </a:lnTo>
                <a:lnTo>
                  <a:pt x="3540" y="3908"/>
                </a:lnTo>
                <a:lnTo>
                  <a:pt x="3550" y="3914"/>
                </a:lnTo>
                <a:lnTo>
                  <a:pt x="3556" y="3918"/>
                </a:lnTo>
                <a:lnTo>
                  <a:pt x="3564" y="3922"/>
                </a:lnTo>
                <a:lnTo>
                  <a:pt x="3574" y="3924"/>
                </a:lnTo>
                <a:lnTo>
                  <a:pt x="3580" y="3926"/>
                </a:lnTo>
                <a:lnTo>
                  <a:pt x="3592" y="3926"/>
                </a:lnTo>
                <a:lnTo>
                  <a:pt x="3596" y="3926"/>
                </a:lnTo>
                <a:lnTo>
                  <a:pt x="3600" y="3926"/>
                </a:lnTo>
                <a:lnTo>
                  <a:pt x="3604" y="3930"/>
                </a:lnTo>
                <a:lnTo>
                  <a:pt x="3606" y="3934"/>
                </a:lnTo>
                <a:lnTo>
                  <a:pt x="3610" y="3946"/>
                </a:lnTo>
                <a:lnTo>
                  <a:pt x="3616" y="3958"/>
                </a:lnTo>
                <a:lnTo>
                  <a:pt x="3620" y="3962"/>
                </a:lnTo>
                <a:lnTo>
                  <a:pt x="3624" y="3966"/>
                </a:lnTo>
                <a:lnTo>
                  <a:pt x="3630" y="3968"/>
                </a:lnTo>
                <a:lnTo>
                  <a:pt x="3638" y="3968"/>
                </a:lnTo>
                <a:lnTo>
                  <a:pt x="3654" y="3970"/>
                </a:lnTo>
                <a:lnTo>
                  <a:pt x="3662" y="3972"/>
                </a:lnTo>
                <a:lnTo>
                  <a:pt x="3666" y="3974"/>
                </a:lnTo>
                <a:lnTo>
                  <a:pt x="3668" y="3978"/>
                </a:lnTo>
                <a:lnTo>
                  <a:pt x="3668" y="3982"/>
                </a:lnTo>
                <a:lnTo>
                  <a:pt x="3666" y="3986"/>
                </a:lnTo>
                <a:lnTo>
                  <a:pt x="3662" y="3990"/>
                </a:lnTo>
                <a:lnTo>
                  <a:pt x="3648" y="4000"/>
                </a:lnTo>
                <a:lnTo>
                  <a:pt x="3642" y="4004"/>
                </a:lnTo>
                <a:lnTo>
                  <a:pt x="3640" y="4008"/>
                </a:lnTo>
                <a:lnTo>
                  <a:pt x="3642" y="4010"/>
                </a:lnTo>
                <a:lnTo>
                  <a:pt x="3648" y="4010"/>
                </a:lnTo>
                <a:lnTo>
                  <a:pt x="3678" y="4008"/>
                </a:lnTo>
                <a:lnTo>
                  <a:pt x="3698" y="4006"/>
                </a:lnTo>
                <a:lnTo>
                  <a:pt x="3712" y="4006"/>
                </a:lnTo>
                <a:lnTo>
                  <a:pt x="3720" y="4008"/>
                </a:lnTo>
                <a:lnTo>
                  <a:pt x="3728" y="4010"/>
                </a:lnTo>
                <a:lnTo>
                  <a:pt x="3732" y="4012"/>
                </a:lnTo>
                <a:lnTo>
                  <a:pt x="3736" y="4012"/>
                </a:lnTo>
                <a:lnTo>
                  <a:pt x="3742" y="4012"/>
                </a:lnTo>
                <a:lnTo>
                  <a:pt x="3752" y="4008"/>
                </a:lnTo>
                <a:close/>
                <a:moveTo>
                  <a:pt x="3664" y="4082"/>
                </a:moveTo>
                <a:lnTo>
                  <a:pt x="3664" y="4082"/>
                </a:lnTo>
                <a:lnTo>
                  <a:pt x="3646" y="4080"/>
                </a:lnTo>
                <a:lnTo>
                  <a:pt x="3634" y="4078"/>
                </a:lnTo>
                <a:lnTo>
                  <a:pt x="3624" y="4082"/>
                </a:lnTo>
                <a:lnTo>
                  <a:pt x="3618" y="4088"/>
                </a:lnTo>
                <a:lnTo>
                  <a:pt x="3616" y="4092"/>
                </a:lnTo>
                <a:lnTo>
                  <a:pt x="3614" y="4094"/>
                </a:lnTo>
                <a:lnTo>
                  <a:pt x="3626" y="4098"/>
                </a:lnTo>
                <a:lnTo>
                  <a:pt x="3632" y="4102"/>
                </a:lnTo>
                <a:lnTo>
                  <a:pt x="3634" y="4106"/>
                </a:lnTo>
                <a:lnTo>
                  <a:pt x="3638" y="4110"/>
                </a:lnTo>
                <a:lnTo>
                  <a:pt x="3652" y="4116"/>
                </a:lnTo>
                <a:lnTo>
                  <a:pt x="3664" y="4118"/>
                </a:lnTo>
                <a:lnTo>
                  <a:pt x="3668" y="4116"/>
                </a:lnTo>
                <a:lnTo>
                  <a:pt x="3670" y="4112"/>
                </a:lnTo>
                <a:lnTo>
                  <a:pt x="3672" y="4110"/>
                </a:lnTo>
                <a:lnTo>
                  <a:pt x="3676" y="4110"/>
                </a:lnTo>
                <a:lnTo>
                  <a:pt x="3688" y="4110"/>
                </a:lnTo>
                <a:lnTo>
                  <a:pt x="3696" y="4112"/>
                </a:lnTo>
                <a:lnTo>
                  <a:pt x="3702" y="4112"/>
                </a:lnTo>
                <a:lnTo>
                  <a:pt x="3702" y="4110"/>
                </a:lnTo>
                <a:lnTo>
                  <a:pt x="3702" y="4106"/>
                </a:lnTo>
                <a:lnTo>
                  <a:pt x="3698" y="4100"/>
                </a:lnTo>
                <a:lnTo>
                  <a:pt x="3692" y="4092"/>
                </a:lnTo>
                <a:lnTo>
                  <a:pt x="3680" y="4088"/>
                </a:lnTo>
                <a:lnTo>
                  <a:pt x="3664" y="4082"/>
                </a:lnTo>
                <a:close/>
                <a:moveTo>
                  <a:pt x="4016" y="4068"/>
                </a:moveTo>
                <a:lnTo>
                  <a:pt x="4016" y="4068"/>
                </a:lnTo>
                <a:lnTo>
                  <a:pt x="4004" y="4058"/>
                </a:lnTo>
                <a:lnTo>
                  <a:pt x="4000" y="4054"/>
                </a:lnTo>
                <a:lnTo>
                  <a:pt x="3992" y="4054"/>
                </a:lnTo>
                <a:lnTo>
                  <a:pt x="3982" y="4054"/>
                </a:lnTo>
                <a:lnTo>
                  <a:pt x="3976" y="4052"/>
                </a:lnTo>
                <a:lnTo>
                  <a:pt x="3974" y="4050"/>
                </a:lnTo>
                <a:lnTo>
                  <a:pt x="3974" y="4048"/>
                </a:lnTo>
                <a:lnTo>
                  <a:pt x="3976" y="4046"/>
                </a:lnTo>
                <a:lnTo>
                  <a:pt x="3980" y="4046"/>
                </a:lnTo>
                <a:lnTo>
                  <a:pt x="3988" y="4042"/>
                </a:lnTo>
                <a:lnTo>
                  <a:pt x="3988" y="4040"/>
                </a:lnTo>
                <a:lnTo>
                  <a:pt x="3982" y="4038"/>
                </a:lnTo>
                <a:lnTo>
                  <a:pt x="3970" y="4040"/>
                </a:lnTo>
                <a:lnTo>
                  <a:pt x="3964" y="4040"/>
                </a:lnTo>
                <a:lnTo>
                  <a:pt x="3960" y="4038"/>
                </a:lnTo>
                <a:lnTo>
                  <a:pt x="3958" y="4034"/>
                </a:lnTo>
                <a:lnTo>
                  <a:pt x="3956" y="4030"/>
                </a:lnTo>
                <a:lnTo>
                  <a:pt x="3954" y="4024"/>
                </a:lnTo>
                <a:lnTo>
                  <a:pt x="3952" y="4022"/>
                </a:lnTo>
                <a:lnTo>
                  <a:pt x="3948" y="4022"/>
                </a:lnTo>
                <a:lnTo>
                  <a:pt x="3944" y="4022"/>
                </a:lnTo>
                <a:lnTo>
                  <a:pt x="3938" y="4022"/>
                </a:lnTo>
                <a:lnTo>
                  <a:pt x="3928" y="4016"/>
                </a:lnTo>
                <a:lnTo>
                  <a:pt x="3918" y="4010"/>
                </a:lnTo>
                <a:lnTo>
                  <a:pt x="3914" y="4008"/>
                </a:lnTo>
                <a:lnTo>
                  <a:pt x="3910" y="4010"/>
                </a:lnTo>
                <a:lnTo>
                  <a:pt x="3906" y="4012"/>
                </a:lnTo>
                <a:lnTo>
                  <a:pt x="3902" y="4012"/>
                </a:lnTo>
                <a:lnTo>
                  <a:pt x="3894" y="4010"/>
                </a:lnTo>
                <a:lnTo>
                  <a:pt x="3888" y="4012"/>
                </a:lnTo>
                <a:lnTo>
                  <a:pt x="3886" y="4014"/>
                </a:lnTo>
                <a:lnTo>
                  <a:pt x="3882" y="4018"/>
                </a:lnTo>
                <a:lnTo>
                  <a:pt x="3874" y="4016"/>
                </a:lnTo>
                <a:lnTo>
                  <a:pt x="3868" y="4018"/>
                </a:lnTo>
                <a:lnTo>
                  <a:pt x="3862" y="4016"/>
                </a:lnTo>
                <a:lnTo>
                  <a:pt x="3856" y="4014"/>
                </a:lnTo>
                <a:lnTo>
                  <a:pt x="3844" y="4008"/>
                </a:lnTo>
                <a:lnTo>
                  <a:pt x="3830" y="4008"/>
                </a:lnTo>
                <a:lnTo>
                  <a:pt x="3818" y="4010"/>
                </a:lnTo>
                <a:lnTo>
                  <a:pt x="3814" y="4012"/>
                </a:lnTo>
                <a:lnTo>
                  <a:pt x="3812" y="4016"/>
                </a:lnTo>
                <a:lnTo>
                  <a:pt x="3814" y="4022"/>
                </a:lnTo>
                <a:lnTo>
                  <a:pt x="3818" y="4024"/>
                </a:lnTo>
                <a:lnTo>
                  <a:pt x="3826" y="4024"/>
                </a:lnTo>
                <a:lnTo>
                  <a:pt x="3838" y="4028"/>
                </a:lnTo>
                <a:lnTo>
                  <a:pt x="3842" y="4032"/>
                </a:lnTo>
                <a:lnTo>
                  <a:pt x="3844" y="4034"/>
                </a:lnTo>
                <a:lnTo>
                  <a:pt x="3842" y="4040"/>
                </a:lnTo>
                <a:lnTo>
                  <a:pt x="3840" y="4044"/>
                </a:lnTo>
                <a:lnTo>
                  <a:pt x="3842" y="4050"/>
                </a:lnTo>
                <a:lnTo>
                  <a:pt x="3844" y="4056"/>
                </a:lnTo>
                <a:lnTo>
                  <a:pt x="3852" y="4064"/>
                </a:lnTo>
                <a:lnTo>
                  <a:pt x="3860" y="4074"/>
                </a:lnTo>
                <a:lnTo>
                  <a:pt x="3860" y="4076"/>
                </a:lnTo>
                <a:lnTo>
                  <a:pt x="3854" y="4076"/>
                </a:lnTo>
                <a:lnTo>
                  <a:pt x="3846" y="4078"/>
                </a:lnTo>
                <a:lnTo>
                  <a:pt x="3838" y="4080"/>
                </a:lnTo>
                <a:lnTo>
                  <a:pt x="3828" y="4080"/>
                </a:lnTo>
                <a:lnTo>
                  <a:pt x="3804" y="4076"/>
                </a:lnTo>
                <a:lnTo>
                  <a:pt x="3794" y="4074"/>
                </a:lnTo>
                <a:lnTo>
                  <a:pt x="3784" y="4072"/>
                </a:lnTo>
                <a:lnTo>
                  <a:pt x="3776" y="4074"/>
                </a:lnTo>
                <a:lnTo>
                  <a:pt x="3774" y="4074"/>
                </a:lnTo>
                <a:lnTo>
                  <a:pt x="3772" y="4078"/>
                </a:lnTo>
                <a:lnTo>
                  <a:pt x="3770" y="4082"/>
                </a:lnTo>
                <a:lnTo>
                  <a:pt x="3770" y="4086"/>
                </a:lnTo>
                <a:lnTo>
                  <a:pt x="3772" y="4088"/>
                </a:lnTo>
                <a:lnTo>
                  <a:pt x="3776" y="4090"/>
                </a:lnTo>
                <a:lnTo>
                  <a:pt x="3784" y="4092"/>
                </a:lnTo>
                <a:lnTo>
                  <a:pt x="3788" y="4094"/>
                </a:lnTo>
                <a:lnTo>
                  <a:pt x="3794" y="4100"/>
                </a:lnTo>
                <a:lnTo>
                  <a:pt x="3798" y="4102"/>
                </a:lnTo>
                <a:lnTo>
                  <a:pt x="3800" y="4102"/>
                </a:lnTo>
                <a:lnTo>
                  <a:pt x="3802" y="4098"/>
                </a:lnTo>
                <a:lnTo>
                  <a:pt x="3804" y="4094"/>
                </a:lnTo>
                <a:lnTo>
                  <a:pt x="3808" y="4094"/>
                </a:lnTo>
                <a:lnTo>
                  <a:pt x="3816" y="4094"/>
                </a:lnTo>
                <a:lnTo>
                  <a:pt x="3828" y="4098"/>
                </a:lnTo>
                <a:lnTo>
                  <a:pt x="3836" y="4100"/>
                </a:lnTo>
                <a:lnTo>
                  <a:pt x="3842" y="4098"/>
                </a:lnTo>
                <a:lnTo>
                  <a:pt x="3852" y="4096"/>
                </a:lnTo>
                <a:lnTo>
                  <a:pt x="3858" y="4096"/>
                </a:lnTo>
                <a:lnTo>
                  <a:pt x="3864" y="4096"/>
                </a:lnTo>
                <a:lnTo>
                  <a:pt x="3872" y="4098"/>
                </a:lnTo>
                <a:lnTo>
                  <a:pt x="3882" y="4102"/>
                </a:lnTo>
                <a:lnTo>
                  <a:pt x="3886" y="4110"/>
                </a:lnTo>
                <a:lnTo>
                  <a:pt x="3890" y="4114"/>
                </a:lnTo>
                <a:lnTo>
                  <a:pt x="3894" y="4118"/>
                </a:lnTo>
                <a:lnTo>
                  <a:pt x="3896" y="4118"/>
                </a:lnTo>
                <a:lnTo>
                  <a:pt x="3900" y="4116"/>
                </a:lnTo>
                <a:lnTo>
                  <a:pt x="3902" y="4112"/>
                </a:lnTo>
                <a:lnTo>
                  <a:pt x="3908" y="4104"/>
                </a:lnTo>
                <a:lnTo>
                  <a:pt x="3914" y="4094"/>
                </a:lnTo>
                <a:lnTo>
                  <a:pt x="3920" y="4086"/>
                </a:lnTo>
                <a:lnTo>
                  <a:pt x="3926" y="4084"/>
                </a:lnTo>
                <a:lnTo>
                  <a:pt x="3928" y="4086"/>
                </a:lnTo>
                <a:lnTo>
                  <a:pt x="3930" y="4088"/>
                </a:lnTo>
                <a:lnTo>
                  <a:pt x="3932" y="4094"/>
                </a:lnTo>
                <a:lnTo>
                  <a:pt x="3936" y="4096"/>
                </a:lnTo>
                <a:lnTo>
                  <a:pt x="3942" y="4092"/>
                </a:lnTo>
                <a:lnTo>
                  <a:pt x="3952" y="4086"/>
                </a:lnTo>
                <a:lnTo>
                  <a:pt x="3956" y="4084"/>
                </a:lnTo>
                <a:lnTo>
                  <a:pt x="3964" y="4082"/>
                </a:lnTo>
                <a:lnTo>
                  <a:pt x="3978" y="4082"/>
                </a:lnTo>
                <a:lnTo>
                  <a:pt x="3992" y="4084"/>
                </a:lnTo>
                <a:lnTo>
                  <a:pt x="4002" y="4090"/>
                </a:lnTo>
                <a:lnTo>
                  <a:pt x="4004" y="4090"/>
                </a:lnTo>
                <a:lnTo>
                  <a:pt x="4008" y="4090"/>
                </a:lnTo>
                <a:lnTo>
                  <a:pt x="4012" y="4088"/>
                </a:lnTo>
                <a:lnTo>
                  <a:pt x="4016" y="4086"/>
                </a:lnTo>
                <a:lnTo>
                  <a:pt x="4018" y="4082"/>
                </a:lnTo>
                <a:lnTo>
                  <a:pt x="4018" y="4078"/>
                </a:lnTo>
                <a:lnTo>
                  <a:pt x="4018" y="4072"/>
                </a:lnTo>
                <a:lnTo>
                  <a:pt x="4016" y="4068"/>
                </a:lnTo>
                <a:close/>
                <a:moveTo>
                  <a:pt x="4132" y="7870"/>
                </a:moveTo>
                <a:lnTo>
                  <a:pt x="4132" y="7870"/>
                </a:lnTo>
                <a:lnTo>
                  <a:pt x="4124" y="7870"/>
                </a:lnTo>
                <a:lnTo>
                  <a:pt x="4118" y="7870"/>
                </a:lnTo>
                <a:lnTo>
                  <a:pt x="4112" y="7866"/>
                </a:lnTo>
                <a:lnTo>
                  <a:pt x="4106" y="7864"/>
                </a:lnTo>
                <a:lnTo>
                  <a:pt x="4098" y="7860"/>
                </a:lnTo>
                <a:lnTo>
                  <a:pt x="4090" y="7854"/>
                </a:lnTo>
                <a:lnTo>
                  <a:pt x="4080" y="7846"/>
                </a:lnTo>
                <a:lnTo>
                  <a:pt x="4070" y="7840"/>
                </a:lnTo>
                <a:lnTo>
                  <a:pt x="4058" y="7832"/>
                </a:lnTo>
                <a:lnTo>
                  <a:pt x="4046" y="7820"/>
                </a:lnTo>
                <a:lnTo>
                  <a:pt x="4034" y="7808"/>
                </a:lnTo>
                <a:lnTo>
                  <a:pt x="4028" y="7798"/>
                </a:lnTo>
                <a:lnTo>
                  <a:pt x="4026" y="7788"/>
                </a:lnTo>
                <a:lnTo>
                  <a:pt x="4024" y="7786"/>
                </a:lnTo>
                <a:lnTo>
                  <a:pt x="4020" y="7786"/>
                </a:lnTo>
                <a:lnTo>
                  <a:pt x="4012" y="7784"/>
                </a:lnTo>
                <a:lnTo>
                  <a:pt x="4010" y="7782"/>
                </a:lnTo>
                <a:lnTo>
                  <a:pt x="4010" y="7778"/>
                </a:lnTo>
                <a:lnTo>
                  <a:pt x="4012" y="7774"/>
                </a:lnTo>
                <a:lnTo>
                  <a:pt x="4018" y="7768"/>
                </a:lnTo>
                <a:lnTo>
                  <a:pt x="4018" y="7770"/>
                </a:lnTo>
                <a:lnTo>
                  <a:pt x="4020" y="7772"/>
                </a:lnTo>
                <a:lnTo>
                  <a:pt x="4022" y="7776"/>
                </a:lnTo>
                <a:lnTo>
                  <a:pt x="4024" y="7776"/>
                </a:lnTo>
                <a:lnTo>
                  <a:pt x="4024" y="7772"/>
                </a:lnTo>
                <a:lnTo>
                  <a:pt x="4020" y="7762"/>
                </a:lnTo>
                <a:lnTo>
                  <a:pt x="4006" y="7748"/>
                </a:lnTo>
                <a:lnTo>
                  <a:pt x="4006" y="7884"/>
                </a:lnTo>
                <a:lnTo>
                  <a:pt x="4014" y="7882"/>
                </a:lnTo>
                <a:lnTo>
                  <a:pt x="4016" y="7880"/>
                </a:lnTo>
                <a:lnTo>
                  <a:pt x="4020" y="7878"/>
                </a:lnTo>
                <a:lnTo>
                  <a:pt x="4026" y="7880"/>
                </a:lnTo>
                <a:lnTo>
                  <a:pt x="4040" y="7884"/>
                </a:lnTo>
                <a:lnTo>
                  <a:pt x="4056" y="7886"/>
                </a:lnTo>
                <a:lnTo>
                  <a:pt x="4074" y="7888"/>
                </a:lnTo>
                <a:lnTo>
                  <a:pt x="4080" y="7888"/>
                </a:lnTo>
                <a:lnTo>
                  <a:pt x="4084" y="7890"/>
                </a:lnTo>
                <a:lnTo>
                  <a:pt x="4092" y="7894"/>
                </a:lnTo>
                <a:lnTo>
                  <a:pt x="4096" y="7894"/>
                </a:lnTo>
                <a:lnTo>
                  <a:pt x="4098" y="7892"/>
                </a:lnTo>
                <a:lnTo>
                  <a:pt x="4104" y="7890"/>
                </a:lnTo>
                <a:lnTo>
                  <a:pt x="4110" y="7888"/>
                </a:lnTo>
                <a:lnTo>
                  <a:pt x="4116" y="7886"/>
                </a:lnTo>
                <a:lnTo>
                  <a:pt x="4120" y="7884"/>
                </a:lnTo>
                <a:lnTo>
                  <a:pt x="4122" y="7886"/>
                </a:lnTo>
                <a:lnTo>
                  <a:pt x="4126" y="7890"/>
                </a:lnTo>
                <a:lnTo>
                  <a:pt x="4128" y="7888"/>
                </a:lnTo>
                <a:lnTo>
                  <a:pt x="4130" y="7886"/>
                </a:lnTo>
                <a:lnTo>
                  <a:pt x="4134" y="7886"/>
                </a:lnTo>
                <a:lnTo>
                  <a:pt x="4136" y="7886"/>
                </a:lnTo>
                <a:lnTo>
                  <a:pt x="4138" y="7886"/>
                </a:lnTo>
                <a:lnTo>
                  <a:pt x="4144" y="7878"/>
                </a:lnTo>
                <a:lnTo>
                  <a:pt x="4146" y="7872"/>
                </a:lnTo>
                <a:lnTo>
                  <a:pt x="4144" y="7868"/>
                </a:lnTo>
                <a:lnTo>
                  <a:pt x="4140" y="7868"/>
                </a:lnTo>
                <a:lnTo>
                  <a:pt x="4132" y="7870"/>
                </a:lnTo>
                <a:close/>
                <a:moveTo>
                  <a:pt x="3988" y="7750"/>
                </a:moveTo>
                <a:lnTo>
                  <a:pt x="3988" y="7750"/>
                </a:lnTo>
                <a:lnTo>
                  <a:pt x="3984" y="7750"/>
                </a:lnTo>
                <a:lnTo>
                  <a:pt x="3982" y="7748"/>
                </a:lnTo>
                <a:lnTo>
                  <a:pt x="3980" y="7742"/>
                </a:lnTo>
                <a:lnTo>
                  <a:pt x="3976" y="7738"/>
                </a:lnTo>
                <a:lnTo>
                  <a:pt x="3974" y="7736"/>
                </a:lnTo>
                <a:lnTo>
                  <a:pt x="3972" y="7736"/>
                </a:lnTo>
                <a:lnTo>
                  <a:pt x="3968" y="7740"/>
                </a:lnTo>
                <a:lnTo>
                  <a:pt x="3964" y="7746"/>
                </a:lnTo>
                <a:lnTo>
                  <a:pt x="3960" y="7754"/>
                </a:lnTo>
                <a:lnTo>
                  <a:pt x="3956" y="7758"/>
                </a:lnTo>
                <a:lnTo>
                  <a:pt x="3952" y="7758"/>
                </a:lnTo>
                <a:lnTo>
                  <a:pt x="3946" y="7754"/>
                </a:lnTo>
                <a:lnTo>
                  <a:pt x="3942" y="7752"/>
                </a:lnTo>
                <a:lnTo>
                  <a:pt x="3936" y="7752"/>
                </a:lnTo>
                <a:lnTo>
                  <a:pt x="3934" y="7754"/>
                </a:lnTo>
                <a:lnTo>
                  <a:pt x="3936" y="7756"/>
                </a:lnTo>
                <a:lnTo>
                  <a:pt x="3938" y="7756"/>
                </a:lnTo>
                <a:lnTo>
                  <a:pt x="3940" y="7760"/>
                </a:lnTo>
                <a:lnTo>
                  <a:pt x="3940" y="7762"/>
                </a:lnTo>
                <a:lnTo>
                  <a:pt x="3944" y="7762"/>
                </a:lnTo>
                <a:lnTo>
                  <a:pt x="3946" y="7764"/>
                </a:lnTo>
                <a:lnTo>
                  <a:pt x="3946" y="7768"/>
                </a:lnTo>
                <a:lnTo>
                  <a:pt x="3942" y="7772"/>
                </a:lnTo>
                <a:lnTo>
                  <a:pt x="3940" y="7772"/>
                </a:lnTo>
                <a:lnTo>
                  <a:pt x="3936" y="7766"/>
                </a:lnTo>
                <a:lnTo>
                  <a:pt x="3934" y="7766"/>
                </a:lnTo>
                <a:lnTo>
                  <a:pt x="3932" y="7772"/>
                </a:lnTo>
                <a:lnTo>
                  <a:pt x="3932" y="7782"/>
                </a:lnTo>
                <a:lnTo>
                  <a:pt x="3936" y="7792"/>
                </a:lnTo>
                <a:lnTo>
                  <a:pt x="3940" y="7796"/>
                </a:lnTo>
                <a:lnTo>
                  <a:pt x="3944" y="7796"/>
                </a:lnTo>
                <a:lnTo>
                  <a:pt x="3958" y="7792"/>
                </a:lnTo>
                <a:lnTo>
                  <a:pt x="3970" y="7788"/>
                </a:lnTo>
                <a:lnTo>
                  <a:pt x="3974" y="7788"/>
                </a:lnTo>
                <a:lnTo>
                  <a:pt x="3978" y="7792"/>
                </a:lnTo>
                <a:lnTo>
                  <a:pt x="3978" y="7798"/>
                </a:lnTo>
                <a:lnTo>
                  <a:pt x="3974" y="7802"/>
                </a:lnTo>
                <a:lnTo>
                  <a:pt x="3968" y="7804"/>
                </a:lnTo>
                <a:lnTo>
                  <a:pt x="3962" y="7806"/>
                </a:lnTo>
                <a:lnTo>
                  <a:pt x="3948" y="7812"/>
                </a:lnTo>
                <a:lnTo>
                  <a:pt x="3944" y="7816"/>
                </a:lnTo>
                <a:lnTo>
                  <a:pt x="3944" y="7822"/>
                </a:lnTo>
                <a:lnTo>
                  <a:pt x="3948" y="7830"/>
                </a:lnTo>
                <a:lnTo>
                  <a:pt x="3954" y="7836"/>
                </a:lnTo>
                <a:lnTo>
                  <a:pt x="3962" y="7842"/>
                </a:lnTo>
                <a:lnTo>
                  <a:pt x="3970" y="7846"/>
                </a:lnTo>
                <a:lnTo>
                  <a:pt x="3984" y="7852"/>
                </a:lnTo>
                <a:lnTo>
                  <a:pt x="3990" y="7856"/>
                </a:lnTo>
                <a:lnTo>
                  <a:pt x="3992" y="7858"/>
                </a:lnTo>
                <a:lnTo>
                  <a:pt x="3978" y="7856"/>
                </a:lnTo>
                <a:lnTo>
                  <a:pt x="3972" y="7852"/>
                </a:lnTo>
                <a:lnTo>
                  <a:pt x="3970" y="7850"/>
                </a:lnTo>
                <a:lnTo>
                  <a:pt x="3968" y="7852"/>
                </a:lnTo>
                <a:lnTo>
                  <a:pt x="3966" y="7854"/>
                </a:lnTo>
                <a:lnTo>
                  <a:pt x="3964" y="7852"/>
                </a:lnTo>
                <a:lnTo>
                  <a:pt x="3958" y="7850"/>
                </a:lnTo>
                <a:lnTo>
                  <a:pt x="3952" y="7846"/>
                </a:lnTo>
                <a:lnTo>
                  <a:pt x="3950" y="7846"/>
                </a:lnTo>
                <a:lnTo>
                  <a:pt x="3946" y="7848"/>
                </a:lnTo>
                <a:lnTo>
                  <a:pt x="3944" y="7850"/>
                </a:lnTo>
                <a:lnTo>
                  <a:pt x="3944" y="7852"/>
                </a:lnTo>
                <a:lnTo>
                  <a:pt x="3946" y="7854"/>
                </a:lnTo>
                <a:lnTo>
                  <a:pt x="3946" y="7856"/>
                </a:lnTo>
                <a:lnTo>
                  <a:pt x="3944" y="7856"/>
                </a:lnTo>
                <a:lnTo>
                  <a:pt x="3938" y="7852"/>
                </a:lnTo>
                <a:lnTo>
                  <a:pt x="3918" y="7838"/>
                </a:lnTo>
                <a:lnTo>
                  <a:pt x="3914" y="7836"/>
                </a:lnTo>
                <a:lnTo>
                  <a:pt x="3912" y="7838"/>
                </a:lnTo>
                <a:lnTo>
                  <a:pt x="3914" y="7840"/>
                </a:lnTo>
                <a:lnTo>
                  <a:pt x="3920" y="7846"/>
                </a:lnTo>
                <a:lnTo>
                  <a:pt x="3924" y="7848"/>
                </a:lnTo>
                <a:lnTo>
                  <a:pt x="3926" y="7850"/>
                </a:lnTo>
                <a:lnTo>
                  <a:pt x="3922" y="7850"/>
                </a:lnTo>
                <a:lnTo>
                  <a:pt x="3918" y="7850"/>
                </a:lnTo>
                <a:lnTo>
                  <a:pt x="3914" y="7852"/>
                </a:lnTo>
                <a:lnTo>
                  <a:pt x="3912" y="7856"/>
                </a:lnTo>
                <a:lnTo>
                  <a:pt x="3910" y="7858"/>
                </a:lnTo>
                <a:lnTo>
                  <a:pt x="3904" y="7858"/>
                </a:lnTo>
                <a:lnTo>
                  <a:pt x="3896" y="7852"/>
                </a:lnTo>
                <a:lnTo>
                  <a:pt x="3894" y="7854"/>
                </a:lnTo>
                <a:lnTo>
                  <a:pt x="3894" y="7856"/>
                </a:lnTo>
                <a:lnTo>
                  <a:pt x="3892" y="7856"/>
                </a:lnTo>
                <a:lnTo>
                  <a:pt x="3888" y="7856"/>
                </a:lnTo>
                <a:lnTo>
                  <a:pt x="3878" y="7854"/>
                </a:lnTo>
                <a:lnTo>
                  <a:pt x="3876" y="7854"/>
                </a:lnTo>
                <a:lnTo>
                  <a:pt x="3876" y="7856"/>
                </a:lnTo>
                <a:lnTo>
                  <a:pt x="3880" y="7858"/>
                </a:lnTo>
                <a:lnTo>
                  <a:pt x="3882" y="7862"/>
                </a:lnTo>
                <a:lnTo>
                  <a:pt x="3882" y="7864"/>
                </a:lnTo>
                <a:lnTo>
                  <a:pt x="3878" y="7862"/>
                </a:lnTo>
                <a:lnTo>
                  <a:pt x="3874" y="7860"/>
                </a:lnTo>
                <a:lnTo>
                  <a:pt x="3870" y="7858"/>
                </a:lnTo>
                <a:lnTo>
                  <a:pt x="3870" y="7860"/>
                </a:lnTo>
                <a:lnTo>
                  <a:pt x="3872" y="7864"/>
                </a:lnTo>
                <a:lnTo>
                  <a:pt x="3872" y="7868"/>
                </a:lnTo>
                <a:lnTo>
                  <a:pt x="3872" y="7870"/>
                </a:lnTo>
                <a:lnTo>
                  <a:pt x="3876" y="7870"/>
                </a:lnTo>
                <a:lnTo>
                  <a:pt x="3880" y="7870"/>
                </a:lnTo>
                <a:lnTo>
                  <a:pt x="3886" y="7870"/>
                </a:lnTo>
                <a:lnTo>
                  <a:pt x="3890" y="7870"/>
                </a:lnTo>
                <a:lnTo>
                  <a:pt x="3890" y="7872"/>
                </a:lnTo>
                <a:lnTo>
                  <a:pt x="3892" y="7872"/>
                </a:lnTo>
                <a:lnTo>
                  <a:pt x="3894" y="7868"/>
                </a:lnTo>
                <a:lnTo>
                  <a:pt x="3896" y="7864"/>
                </a:lnTo>
                <a:lnTo>
                  <a:pt x="3898" y="7862"/>
                </a:lnTo>
                <a:lnTo>
                  <a:pt x="3900" y="7864"/>
                </a:lnTo>
                <a:lnTo>
                  <a:pt x="3900" y="7866"/>
                </a:lnTo>
                <a:lnTo>
                  <a:pt x="3898" y="7870"/>
                </a:lnTo>
                <a:lnTo>
                  <a:pt x="3900" y="7872"/>
                </a:lnTo>
                <a:lnTo>
                  <a:pt x="3904" y="7872"/>
                </a:lnTo>
                <a:lnTo>
                  <a:pt x="3908" y="7870"/>
                </a:lnTo>
                <a:lnTo>
                  <a:pt x="3912" y="7868"/>
                </a:lnTo>
                <a:lnTo>
                  <a:pt x="3910" y="7872"/>
                </a:lnTo>
                <a:lnTo>
                  <a:pt x="3908" y="7876"/>
                </a:lnTo>
                <a:lnTo>
                  <a:pt x="3910" y="7876"/>
                </a:lnTo>
                <a:lnTo>
                  <a:pt x="3912" y="7876"/>
                </a:lnTo>
                <a:lnTo>
                  <a:pt x="3916" y="7876"/>
                </a:lnTo>
                <a:lnTo>
                  <a:pt x="3918" y="7880"/>
                </a:lnTo>
                <a:lnTo>
                  <a:pt x="3920" y="7882"/>
                </a:lnTo>
                <a:lnTo>
                  <a:pt x="3924" y="7880"/>
                </a:lnTo>
                <a:lnTo>
                  <a:pt x="3928" y="7880"/>
                </a:lnTo>
                <a:lnTo>
                  <a:pt x="3934" y="7880"/>
                </a:lnTo>
                <a:lnTo>
                  <a:pt x="3938" y="7882"/>
                </a:lnTo>
                <a:lnTo>
                  <a:pt x="3942" y="7880"/>
                </a:lnTo>
                <a:lnTo>
                  <a:pt x="3946" y="7880"/>
                </a:lnTo>
                <a:lnTo>
                  <a:pt x="3948" y="7880"/>
                </a:lnTo>
                <a:lnTo>
                  <a:pt x="3950" y="7882"/>
                </a:lnTo>
                <a:lnTo>
                  <a:pt x="3952" y="7882"/>
                </a:lnTo>
                <a:lnTo>
                  <a:pt x="3954" y="7880"/>
                </a:lnTo>
                <a:lnTo>
                  <a:pt x="3958" y="7880"/>
                </a:lnTo>
                <a:lnTo>
                  <a:pt x="3960" y="7880"/>
                </a:lnTo>
                <a:lnTo>
                  <a:pt x="3962" y="7876"/>
                </a:lnTo>
                <a:lnTo>
                  <a:pt x="3962" y="7874"/>
                </a:lnTo>
                <a:lnTo>
                  <a:pt x="3964" y="7876"/>
                </a:lnTo>
                <a:lnTo>
                  <a:pt x="3966" y="7880"/>
                </a:lnTo>
                <a:lnTo>
                  <a:pt x="3974" y="7884"/>
                </a:lnTo>
                <a:lnTo>
                  <a:pt x="3994" y="7888"/>
                </a:lnTo>
                <a:lnTo>
                  <a:pt x="3998" y="7888"/>
                </a:lnTo>
                <a:lnTo>
                  <a:pt x="4000" y="7886"/>
                </a:lnTo>
                <a:lnTo>
                  <a:pt x="4000" y="7882"/>
                </a:lnTo>
                <a:lnTo>
                  <a:pt x="4002" y="7882"/>
                </a:lnTo>
                <a:lnTo>
                  <a:pt x="4006" y="7884"/>
                </a:lnTo>
                <a:lnTo>
                  <a:pt x="4006" y="7748"/>
                </a:lnTo>
                <a:lnTo>
                  <a:pt x="4004" y="7744"/>
                </a:lnTo>
                <a:lnTo>
                  <a:pt x="4000" y="7744"/>
                </a:lnTo>
                <a:lnTo>
                  <a:pt x="3996" y="7744"/>
                </a:lnTo>
                <a:lnTo>
                  <a:pt x="3992" y="7748"/>
                </a:lnTo>
                <a:lnTo>
                  <a:pt x="3988" y="7750"/>
                </a:lnTo>
                <a:close/>
                <a:moveTo>
                  <a:pt x="3812" y="7278"/>
                </a:moveTo>
                <a:lnTo>
                  <a:pt x="3812" y="7278"/>
                </a:lnTo>
                <a:lnTo>
                  <a:pt x="3812" y="7282"/>
                </a:lnTo>
                <a:lnTo>
                  <a:pt x="3814" y="7286"/>
                </a:lnTo>
                <a:lnTo>
                  <a:pt x="3814" y="7288"/>
                </a:lnTo>
                <a:lnTo>
                  <a:pt x="3814" y="7290"/>
                </a:lnTo>
                <a:lnTo>
                  <a:pt x="3816" y="7292"/>
                </a:lnTo>
                <a:lnTo>
                  <a:pt x="3820" y="7294"/>
                </a:lnTo>
                <a:lnTo>
                  <a:pt x="3826" y="7292"/>
                </a:lnTo>
                <a:lnTo>
                  <a:pt x="3834" y="7286"/>
                </a:lnTo>
                <a:lnTo>
                  <a:pt x="3836" y="7282"/>
                </a:lnTo>
                <a:lnTo>
                  <a:pt x="3834" y="7280"/>
                </a:lnTo>
                <a:lnTo>
                  <a:pt x="3834" y="7278"/>
                </a:lnTo>
                <a:lnTo>
                  <a:pt x="3838" y="7278"/>
                </a:lnTo>
                <a:lnTo>
                  <a:pt x="3840" y="7274"/>
                </a:lnTo>
                <a:lnTo>
                  <a:pt x="3840" y="7270"/>
                </a:lnTo>
                <a:lnTo>
                  <a:pt x="3834" y="7264"/>
                </a:lnTo>
                <a:lnTo>
                  <a:pt x="3830" y="7262"/>
                </a:lnTo>
                <a:lnTo>
                  <a:pt x="3826" y="7264"/>
                </a:lnTo>
                <a:lnTo>
                  <a:pt x="3826" y="7266"/>
                </a:lnTo>
                <a:lnTo>
                  <a:pt x="3824" y="7266"/>
                </a:lnTo>
                <a:lnTo>
                  <a:pt x="3822" y="7266"/>
                </a:lnTo>
                <a:lnTo>
                  <a:pt x="3820" y="7266"/>
                </a:lnTo>
                <a:lnTo>
                  <a:pt x="3820" y="7268"/>
                </a:lnTo>
                <a:lnTo>
                  <a:pt x="3820" y="7272"/>
                </a:lnTo>
                <a:lnTo>
                  <a:pt x="3818" y="7276"/>
                </a:lnTo>
                <a:lnTo>
                  <a:pt x="3816" y="7276"/>
                </a:lnTo>
                <a:lnTo>
                  <a:pt x="3814" y="7276"/>
                </a:lnTo>
                <a:lnTo>
                  <a:pt x="3812" y="7278"/>
                </a:lnTo>
                <a:close/>
                <a:moveTo>
                  <a:pt x="3916" y="7824"/>
                </a:moveTo>
                <a:lnTo>
                  <a:pt x="3916" y="7824"/>
                </a:lnTo>
                <a:lnTo>
                  <a:pt x="3916" y="7830"/>
                </a:lnTo>
                <a:lnTo>
                  <a:pt x="3920" y="7834"/>
                </a:lnTo>
                <a:lnTo>
                  <a:pt x="3938" y="7846"/>
                </a:lnTo>
                <a:lnTo>
                  <a:pt x="3940" y="7846"/>
                </a:lnTo>
                <a:lnTo>
                  <a:pt x="3940" y="7844"/>
                </a:lnTo>
                <a:lnTo>
                  <a:pt x="3938" y="7840"/>
                </a:lnTo>
                <a:lnTo>
                  <a:pt x="3934" y="7836"/>
                </a:lnTo>
                <a:lnTo>
                  <a:pt x="3926" y="7830"/>
                </a:lnTo>
                <a:lnTo>
                  <a:pt x="3928" y="7828"/>
                </a:lnTo>
                <a:lnTo>
                  <a:pt x="3930" y="7830"/>
                </a:lnTo>
                <a:lnTo>
                  <a:pt x="3936" y="7834"/>
                </a:lnTo>
                <a:lnTo>
                  <a:pt x="3938" y="7834"/>
                </a:lnTo>
                <a:lnTo>
                  <a:pt x="3938" y="7830"/>
                </a:lnTo>
                <a:lnTo>
                  <a:pt x="3936" y="7826"/>
                </a:lnTo>
                <a:lnTo>
                  <a:pt x="3932" y="7822"/>
                </a:lnTo>
                <a:lnTo>
                  <a:pt x="3932" y="7816"/>
                </a:lnTo>
                <a:lnTo>
                  <a:pt x="3932" y="7804"/>
                </a:lnTo>
                <a:lnTo>
                  <a:pt x="3930" y="7802"/>
                </a:lnTo>
                <a:lnTo>
                  <a:pt x="3926" y="7806"/>
                </a:lnTo>
                <a:lnTo>
                  <a:pt x="3924" y="7810"/>
                </a:lnTo>
                <a:lnTo>
                  <a:pt x="3922" y="7816"/>
                </a:lnTo>
                <a:lnTo>
                  <a:pt x="3924" y="7820"/>
                </a:lnTo>
                <a:lnTo>
                  <a:pt x="3922" y="7820"/>
                </a:lnTo>
                <a:lnTo>
                  <a:pt x="3918" y="7820"/>
                </a:lnTo>
                <a:lnTo>
                  <a:pt x="3916" y="7824"/>
                </a:lnTo>
                <a:close/>
                <a:moveTo>
                  <a:pt x="3886" y="7846"/>
                </a:moveTo>
                <a:lnTo>
                  <a:pt x="3886" y="7846"/>
                </a:lnTo>
                <a:lnTo>
                  <a:pt x="3890" y="7846"/>
                </a:lnTo>
                <a:lnTo>
                  <a:pt x="3890" y="7844"/>
                </a:lnTo>
                <a:lnTo>
                  <a:pt x="3892" y="7842"/>
                </a:lnTo>
                <a:lnTo>
                  <a:pt x="3896" y="7842"/>
                </a:lnTo>
                <a:lnTo>
                  <a:pt x="3898" y="7846"/>
                </a:lnTo>
                <a:lnTo>
                  <a:pt x="3898" y="7848"/>
                </a:lnTo>
                <a:lnTo>
                  <a:pt x="3898" y="7850"/>
                </a:lnTo>
                <a:lnTo>
                  <a:pt x="3904" y="7852"/>
                </a:lnTo>
                <a:lnTo>
                  <a:pt x="3906" y="7852"/>
                </a:lnTo>
                <a:lnTo>
                  <a:pt x="3908" y="7848"/>
                </a:lnTo>
                <a:lnTo>
                  <a:pt x="3908" y="7838"/>
                </a:lnTo>
                <a:lnTo>
                  <a:pt x="3908" y="7834"/>
                </a:lnTo>
                <a:lnTo>
                  <a:pt x="3904" y="7834"/>
                </a:lnTo>
                <a:lnTo>
                  <a:pt x="3902" y="7834"/>
                </a:lnTo>
                <a:lnTo>
                  <a:pt x="3900" y="7830"/>
                </a:lnTo>
                <a:lnTo>
                  <a:pt x="3896" y="7828"/>
                </a:lnTo>
                <a:lnTo>
                  <a:pt x="3890" y="7826"/>
                </a:lnTo>
                <a:lnTo>
                  <a:pt x="3886" y="7828"/>
                </a:lnTo>
                <a:lnTo>
                  <a:pt x="3884" y="7828"/>
                </a:lnTo>
                <a:lnTo>
                  <a:pt x="3886" y="7832"/>
                </a:lnTo>
                <a:lnTo>
                  <a:pt x="3886" y="7836"/>
                </a:lnTo>
                <a:lnTo>
                  <a:pt x="3884" y="7840"/>
                </a:lnTo>
                <a:lnTo>
                  <a:pt x="3884" y="7842"/>
                </a:lnTo>
                <a:lnTo>
                  <a:pt x="3886" y="7846"/>
                </a:lnTo>
                <a:close/>
                <a:moveTo>
                  <a:pt x="3794" y="7210"/>
                </a:moveTo>
                <a:lnTo>
                  <a:pt x="3794" y="7210"/>
                </a:lnTo>
                <a:lnTo>
                  <a:pt x="3800" y="7210"/>
                </a:lnTo>
                <a:lnTo>
                  <a:pt x="3802" y="7208"/>
                </a:lnTo>
                <a:lnTo>
                  <a:pt x="3802" y="7206"/>
                </a:lnTo>
                <a:lnTo>
                  <a:pt x="3802" y="7204"/>
                </a:lnTo>
                <a:lnTo>
                  <a:pt x="3800" y="7198"/>
                </a:lnTo>
                <a:lnTo>
                  <a:pt x="3800" y="7196"/>
                </a:lnTo>
                <a:lnTo>
                  <a:pt x="3804" y="7194"/>
                </a:lnTo>
                <a:lnTo>
                  <a:pt x="3808" y="7194"/>
                </a:lnTo>
                <a:lnTo>
                  <a:pt x="3808" y="7188"/>
                </a:lnTo>
                <a:lnTo>
                  <a:pt x="3804" y="7184"/>
                </a:lnTo>
                <a:lnTo>
                  <a:pt x="3804" y="7182"/>
                </a:lnTo>
                <a:lnTo>
                  <a:pt x="3806" y="7182"/>
                </a:lnTo>
                <a:lnTo>
                  <a:pt x="3810" y="7180"/>
                </a:lnTo>
                <a:lnTo>
                  <a:pt x="3810" y="7178"/>
                </a:lnTo>
                <a:lnTo>
                  <a:pt x="3802" y="7168"/>
                </a:lnTo>
                <a:lnTo>
                  <a:pt x="3798" y="7162"/>
                </a:lnTo>
                <a:lnTo>
                  <a:pt x="3800" y="7160"/>
                </a:lnTo>
                <a:lnTo>
                  <a:pt x="3802" y="7160"/>
                </a:lnTo>
                <a:lnTo>
                  <a:pt x="3804" y="7158"/>
                </a:lnTo>
                <a:lnTo>
                  <a:pt x="3802" y="7156"/>
                </a:lnTo>
                <a:lnTo>
                  <a:pt x="3802" y="7152"/>
                </a:lnTo>
                <a:lnTo>
                  <a:pt x="3802" y="7150"/>
                </a:lnTo>
                <a:lnTo>
                  <a:pt x="3812" y="7148"/>
                </a:lnTo>
                <a:lnTo>
                  <a:pt x="3814" y="7148"/>
                </a:lnTo>
                <a:lnTo>
                  <a:pt x="3816" y="7146"/>
                </a:lnTo>
                <a:lnTo>
                  <a:pt x="3816" y="7142"/>
                </a:lnTo>
                <a:lnTo>
                  <a:pt x="3810" y="7130"/>
                </a:lnTo>
                <a:lnTo>
                  <a:pt x="3808" y="7122"/>
                </a:lnTo>
                <a:lnTo>
                  <a:pt x="3804" y="7122"/>
                </a:lnTo>
                <a:lnTo>
                  <a:pt x="3800" y="7122"/>
                </a:lnTo>
                <a:lnTo>
                  <a:pt x="3794" y="7122"/>
                </a:lnTo>
                <a:lnTo>
                  <a:pt x="3794" y="7120"/>
                </a:lnTo>
                <a:lnTo>
                  <a:pt x="3792" y="7118"/>
                </a:lnTo>
                <a:lnTo>
                  <a:pt x="3790" y="7118"/>
                </a:lnTo>
                <a:lnTo>
                  <a:pt x="3786" y="7120"/>
                </a:lnTo>
                <a:lnTo>
                  <a:pt x="3786" y="7122"/>
                </a:lnTo>
                <a:lnTo>
                  <a:pt x="3786" y="7128"/>
                </a:lnTo>
                <a:lnTo>
                  <a:pt x="3788" y="7134"/>
                </a:lnTo>
                <a:lnTo>
                  <a:pt x="3786" y="7140"/>
                </a:lnTo>
                <a:lnTo>
                  <a:pt x="3782" y="7146"/>
                </a:lnTo>
                <a:lnTo>
                  <a:pt x="3780" y="7152"/>
                </a:lnTo>
                <a:lnTo>
                  <a:pt x="3780" y="7160"/>
                </a:lnTo>
                <a:lnTo>
                  <a:pt x="3782" y="7166"/>
                </a:lnTo>
                <a:lnTo>
                  <a:pt x="3782" y="7172"/>
                </a:lnTo>
                <a:lnTo>
                  <a:pt x="3778" y="7186"/>
                </a:lnTo>
                <a:lnTo>
                  <a:pt x="3774" y="7198"/>
                </a:lnTo>
                <a:lnTo>
                  <a:pt x="3776" y="7202"/>
                </a:lnTo>
                <a:lnTo>
                  <a:pt x="3776" y="7204"/>
                </a:lnTo>
                <a:lnTo>
                  <a:pt x="3784" y="7208"/>
                </a:lnTo>
                <a:lnTo>
                  <a:pt x="3794" y="7210"/>
                </a:lnTo>
                <a:close/>
                <a:moveTo>
                  <a:pt x="3820" y="7234"/>
                </a:moveTo>
                <a:lnTo>
                  <a:pt x="3820" y="7234"/>
                </a:lnTo>
                <a:lnTo>
                  <a:pt x="3818" y="7238"/>
                </a:lnTo>
                <a:lnTo>
                  <a:pt x="3818" y="7240"/>
                </a:lnTo>
                <a:lnTo>
                  <a:pt x="3820" y="7242"/>
                </a:lnTo>
                <a:lnTo>
                  <a:pt x="3822" y="7242"/>
                </a:lnTo>
                <a:lnTo>
                  <a:pt x="3822" y="7238"/>
                </a:lnTo>
                <a:lnTo>
                  <a:pt x="3822" y="7234"/>
                </a:lnTo>
                <a:lnTo>
                  <a:pt x="3820" y="7234"/>
                </a:lnTo>
                <a:close/>
                <a:moveTo>
                  <a:pt x="3798" y="7230"/>
                </a:moveTo>
                <a:lnTo>
                  <a:pt x="3798" y="7230"/>
                </a:lnTo>
                <a:lnTo>
                  <a:pt x="3796" y="7228"/>
                </a:lnTo>
                <a:lnTo>
                  <a:pt x="3794" y="7228"/>
                </a:lnTo>
                <a:lnTo>
                  <a:pt x="3792" y="7230"/>
                </a:lnTo>
                <a:lnTo>
                  <a:pt x="3788" y="7230"/>
                </a:lnTo>
                <a:lnTo>
                  <a:pt x="3784" y="7230"/>
                </a:lnTo>
                <a:lnTo>
                  <a:pt x="3782" y="7232"/>
                </a:lnTo>
                <a:lnTo>
                  <a:pt x="3784" y="7234"/>
                </a:lnTo>
                <a:lnTo>
                  <a:pt x="3788" y="7238"/>
                </a:lnTo>
                <a:lnTo>
                  <a:pt x="3790" y="7238"/>
                </a:lnTo>
                <a:lnTo>
                  <a:pt x="3792" y="7236"/>
                </a:lnTo>
                <a:lnTo>
                  <a:pt x="3798" y="7236"/>
                </a:lnTo>
                <a:lnTo>
                  <a:pt x="3798" y="7234"/>
                </a:lnTo>
                <a:lnTo>
                  <a:pt x="3798" y="7230"/>
                </a:lnTo>
                <a:close/>
                <a:moveTo>
                  <a:pt x="3790" y="7312"/>
                </a:moveTo>
                <a:lnTo>
                  <a:pt x="3790" y="7312"/>
                </a:lnTo>
                <a:lnTo>
                  <a:pt x="3792" y="7312"/>
                </a:lnTo>
                <a:lnTo>
                  <a:pt x="3796" y="7312"/>
                </a:lnTo>
                <a:lnTo>
                  <a:pt x="3798" y="7314"/>
                </a:lnTo>
                <a:lnTo>
                  <a:pt x="3802" y="7314"/>
                </a:lnTo>
                <a:lnTo>
                  <a:pt x="3802" y="7312"/>
                </a:lnTo>
                <a:lnTo>
                  <a:pt x="3798" y="7302"/>
                </a:lnTo>
                <a:lnTo>
                  <a:pt x="3796" y="7300"/>
                </a:lnTo>
                <a:lnTo>
                  <a:pt x="3794" y="7300"/>
                </a:lnTo>
                <a:lnTo>
                  <a:pt x="3790" y="7302"/>
                </a:lnTo>
                <a:lnTo>
                  <a:pt x="3786" y="7302"/>
                </a:lnTo>
                <a:lnTo>
                  <a:pt x="3782" y="7302"/>
                </a:lnTo>
                <a:lnTo>
                  <a:pt x="3780" y="7304"/>
                </a:lnTo>
                <a:lnTo>
                  <a:pt x="3782" y="7306"/>
                </a:lnTo>
                <a:lnTo>
                  <a:pt x="3784" y="7308"/>
                </a:lnTo>
                <a:lnTo>
                  <a:pt x="3788" y="7308"/>
                </a:lnTo>
                <a:lnTo>
                  <a:pt x="3790" y="7312"/>
                </a:lnTo>
                <a:close/>
                <a:moveTo>
                  <a:pt x="3774" y="7298"/>
                </a:moveTo>
                <a:lnTo>
                  <a:pt x="3774" y="7298"/>
                </a:lnTo>
                <a:lnTo>
                  <a:pt x="3774" y="7300"/>
                </a:lnTo>
                <a:lnTo>
                  <a:pt x="3778" y="7298"/>
                </a:lnTo>
                <a:lnTo>
                  <a:pt x="3782" y="7298"/>
                </a:lnTo>
                <a:lnTo>
                  <a:pt x="3790" y="7296"/>
                </a:lnTo>
                <a:lnTo>
                  <a:pt x="3792" y="7296"/>
                </a:lnTo>
                <a:lnTo>
                  <a:pt x="3790" y="7296"/>
                </a:lnTo>
                <a:lnTo>
                  <a:pt x="3786" y="7292"/>
                </a:lnTo>
                <a:lnTo>
                  <a:pt x="3782" y="7290"/>
                </a:lnTo>
                <a:lnTo>
                  <a:pt x="3778" y="7292"/>
                </a:lnTo>
                <a:lnTo>
                  <a:pt x="3774" y="7298"/>
                </a:lnTo>
                <a:close/>
                <a:moveTo>
                  <a:pt x="3778" y="7284"/>
                </a:moveTo>
                <a:lnTo>
                  <a:pt x="3778" y="7284"/>
                </a:lnTo>
                <a:lnTo>
                  <a:pt x="3782" y="7284"/>
                </a:lnTo>
                <a:lnTo>
                  <a:pt x="3786" y="7284"/>
                </a:lnTo>
                <a:lnTo>
                  <a:pt x="3792" y="7282"/>
                </a:lnTo>
                <a:lnTo>
                  <a:pt x="3794" y="7280"/>
                </a:lnTo>
                <a:lnTo>
                  <a:pt x="3794" y="7278"/>
                </a:lnTo>
                <a:lnTo>
                  <a:pt x="3792" y="7278"/>
                </a:lnTo>
                <a:lnTo>
                  <a:pt x="3788" y="7276"/>
                </a:lnTo>
                <a:lnTo>
                  <a:pt x="3778" y="7276"/>
                </a:lnTo>
                <a:lnTo>
                  <a:pt x="3774" y="7278"/>
                </a:lnTo>
                <a:lnTo>
                  <a:pt x="3772" y="7280"/>
                </a:lnTo>
                <a:lnTo>
                  <a:pt x="3774" y="7282"/>
                </a:lnTo>
                <a:lnTo>
                  <a:pt x="3778" y="7284"/>
                </a:lnTo>
                <a:close/>
                <a:moveTo>
                  <a:pt x="3800" y="7272"/>
                </a:moveTo>
                <a:lnTo>
                  <a:pt x="3800" y="7272"/>
                </a:lnTo>
                <a:lnTo>
                  <a:pt x="3796" y="7274"/>
                </a:lnTo>
                <a:lnTo>
                  <a:pt x="3796" y="7276"/>
                </a:lnTo>
                <a:lnTo>
                  <a:pt x="3798" y="7282"/>
                </a:lnTo>
                <a:lnTo>
                  <a:pt x="3800" y="7284"/>
                </a:lnTo>
                <a:lnTo>
                  <a:pt x="3804" y="7282"/>
                </a:lnTo>
                <a:lnTo>
                  <a:pt x="3806" y="7280"/>
                </a:lnTo>
                <a:lnTo>
                  <a:pt x="3806" y="7276"/>
                </a:lnTo>
                <a:lnTo>
                  <a:pt x="3802" y="7274"/>
                </a:lnTo>
                <a:lnTo>
                  <a:pt x="3800" y="7272"/>
                </a:lnTo>
                <a:close/>
                <a:moveTo>
                  <a:pt x="3804" y="7324"/>
                </a:moveTo>
                <a:lnTo>
                  <a:pt x="3804" y="7324"/>
                </a:lnTo>
                <a:lnTo>
                  <a:pt x="3800" y="7326"/>
                </a:lnTo>
                <a:lnTo>
                  <a:pt x="3798" y="7330"/>
                </a:lnTo>
                <a:lnTo>
                  <a:pt x="3798" y="7336"/>
                </a:lnTo>
                <a:lnTo>
                  <a:pt x="3800" y="7340"/>
                </a:lnTo>
                <a:lnTo>
                  <a:pt x="3802" y="7342"/>
                </a:lnTo>
                <a:lnTo>
                  <a:pt x="3804" y="7340"/>
                </a:lnTo>
                <a:lnTo>
                  <a:pt x="3804" y="7334"/>
                </a:lnTo>
                <a:lnTo>
                  <a:pt x="3806" y="7328"/>
                </a:lnTo>
                <a:lnTo>
                  <a:pt x="3806" y="7326"/>
                </a:lnTo>
                <a:lnTo>
                  <a:pt x="3804" y="7324"/>
                </a:lnTo>
                <a:close/>
                <a:moveTo>
                  <a:pt x="3774" y="7342"/>
                </a:moveTo>
                <a:lnTo>
                  <a:pt x="3774" y="7342"/>
                </a:lnTo>
                <a:lnTo>
                  <a:pt x="3776" y="7340"/>
                </a:lnTo>
                <a:lnTo>
                  <a:pt x="3780" y="7334"/>
                </a:lnTo>
                <a:lnTo>
                  <a:pt x="3782" y="7332"/>
                </a:lnTo>
                <a:lnTo>
                  <a:pt x="3780" y="7330"/>
                </a:lnTo>
                <a:lnTo>
                  <a:pt x="3776" y="7326"/>
                </a:lnTo>
                <a:lnTo>
                  <a:pt x="3772" y="7326"/>
                </a:lnTo>
                <a:lnTo>
                  <a:pt x="3770" y="7328"/>
                </a:lnTo>
                <a:lnTo>
                  <a:pt x="3770" y="7330"/>
                </a:lnTo>
                <a:lnTo>
                  <a:pt x="3770" y="7332"/>
                </a:lnTo>
                <a:lnTo>
                  <a:pt x="3772" y="7336"/>
                </a:lnTo>
                <a:lnTo>
                  <a:pt x="3772" y="7340"/>
                </a:lnTo>
                <a:lnTo>
                  <a:pt x="3772" y="7342"/>
                </a:lnTo>
                <a:lnTo>
                  <a:pt x="3774" y="7342"/>
                </a:lnTo>
                <a:close/>
                <a:moveTo>
                  <a:pt x="3792" y="7332"/>
                </a:moveTo>
                <a:lnTo>
                  <a:pt x="3792" y="7332"/>
                </a:lnTo>
                <a:lnTo>
                  <a:pt x="3790" y="7332"/>
                </a:lnTo>
                <a:lnTo>
                  <a:pt x="3786" y="7332"/>
                </a:lnTo>
                <a:lnTo>
                  <a:pt x="3786" y="7336"/>
                </a:lnTo>
                <a:lnTo>
                  <a:pt x="3786" y="7338"/>
                </a:lnTo>
                <a:lnTo>
                  <a:pt x="3788" y="7340"/>
                </a:lnTo>
                <a:lnTo>
                  <a:pt x="3792" y="7338"/>
                </a:lnTo>
                <a:lnTo>
                  <a:pt x="3792" y="7336"/>
                </a:lnTo>
                <a:lnTo>
                  <a:pt x="3792" y="7332"/>
                </a:lnTo>
                <a:close/>
                <a:moveTo>
                  <a:pt x="3796" y="7352"/>
                </a:moveTo>
                <a:lnTo>
                  <a:pt x="3796" y="7352"/>
                </a:lnTo>
                <a:lnTo>
                  <a:pt x="3800" y="7348"/>
                </a:lnTo>
                <a:lnTo>
                  <a:pt x="3802" y="7346"/>
                </a:lnTo>
                <a:lnTo>
                  <a:pt x="3800" y="7344"/>
                </a:lnTo>
                <a:lnTo>
                  <a:pt x="3796" y="7344"/>
                </a:lnTo>
                <a:lnTo>
                  <a:pt x="3794" y="7346"/>
                </a:lnTo>
                <a:lnTo>
                  <a:pt x="3792" y="7350"/>
                </a:lnTo>
                <a:lnTo>
                  <a:pt x="3792" y="7354"/>
                </a:lnTo>
                <a:lnTo>
                  <a:pt x="3796" y="7352"/>
                </a:lnTo>
                <a:close/>
                <a:moveTo>
                  <a:pt x="3746" y="7354"/>
                </a:moveTo>
                <a:lnTo>
                  <a:pt x="3746" y="7354"/>
                </a:lnTo>
                <a:lnTo>
                  <a:pt x="3746" y="7356"/>
                </a:lnTo>
                <a:lnTo>
                  <a:pt x="3746" y="7358"/>
                </a:lnTo>
                <a:lnTo>
                  <a:pt x="3744" y="7358"/>
                </a:lnTo>
                <a:lnTo>
                  <a:pt x="3746" y="7360"/>
                </a:lnTo>
                <a:lnTo>
                  <a:pt x="3748" y="7362"/>
                </a:lnTo>
                <a:lnTo>
                  <a:pt x="3750" y="7362"/>
                </a:lnTo>
                <a:lnTo>
                  <a:pt x="3756" y="7358"/>
                </a:lnTo>
                <a:lnTo>
                  <a:pt x="3758" y="7354"/>
                </a:lnTo>
                <a:lnTo>
                  <a:pt x="3758" y="7350"/>
                </a:lnTo>
                <a:lnTo>
                  <a:pt x="3758" y="7348"/>
                </a:lnTo>
                <a:lnTo>
                  <a:pt x="3758" y="7346"/>
                </a:lnTo>
                <a:lnTo>
                  <a:pt x="3754" y="7346"/>
                </a:lnTo>
                <a:lnTo>
                  <a:pt x="3746" y="7348"/>
                </a:lnTo>
                <a:lnTo>
                  <a:pt x="3744" y="7350"/>
                </a:lnTo>
                <a:lnTo>
                  <a:pt x="3746" y="7354"/>
                </a:lnTo>
                <a:close/>
                <a:moveTo>
                  <a:pt x="3772" y="7272"/>
                </a:moveTo>
                <a:lnTo>
                  <a:pt x="3772" y="7272"/>
                </a:lnTo>
                <a:lnTo>
                  <a:pt x="3776" y="7270"/>
                </a:lnTo>
                <a:lnTo>
                  <a:pt x="3778" y="7268"/>
                </a:lnTo>
                <a:lnTo>
                  <a:pt x="3780" y="7266"/>
                </a:lnTo>
                <a:lnTo>
                  <a:pt x="3778" y="7264"/>
                </a:lnTo>
                <a:lnTo>
                  <a:pt x="3776" y="7264"/>
                </a:lnTo>
                <a:lnTo>
                  <a:pt x="3770" y="7266"/>
                </a:lnTo>
                <a:lnTo>
                  <a:pt x="3768" y="7268"/>
                </a:lnTo>
                <a:lnTo>
                  <a:pt x="3768" y="7270"/>
                </a:lnTo>
                <a:lnTo>
                  <a:pt x="3768" y="7272"/>
                </a:lnTo>
                <a:lnTo>
                  <a:pt x="3772" y="7272"/>
                </a:lnTo>
                <a:close/>
                <a:moveTo>
                  <a:pt x="3786" y="7272"/>
                </a:moveTo>
                <a:lnTo>
                  <a:pt x="3786" y="7272"/>
                </a:lnTo>
                <a:lnTo>
                  <a:pt x="3792" y="7272"/>
                </a:lnTo>
                <a:lnTo>
                  <a:pt x="3792" y="7268"/>
                </a:lnTo>
                <a:lnTo>
                  <a:pt x="3790" y="7268"/>
                </a:lnTo>
                <a:lnTo>
                  <a:pt x="3786" y="7268"/>
                </a:lnTo>
                <a:lnTo>
                  <a:pt x="3778" y="7272"/>
                </a:lnTo>
                <a:lnTo>
                  <a:pt x="3786" y="7272"/>
                </a:lnTo>
                <a:close/>
                <a:moveTo>
                  <a:pt x="3786" y="7256"/>
                </a:moveTo>
                <a:lnTo>
                  <a:pt x="3786" y="7256"/>
                </a:lnTo>
                <a:lnTo>
                  <a:pt x="3788" y="7260"/>
                </a:lnTo>
                <a:lnTo>
                  <a:pt x="3790" y="7258"/>
                </a:lnTo>
                <a:lnTo>
                  <a:pt x="3792" y="7256"/>
                </a:lnTo>
                <a:lnTo>
                  <a:pt x="3790" y="7252"/>
                </a:lnTo>
                <a:lnTo>
                  <a:pt x="3786" y="7252"/>
                </a:lnTo>
                <a:lnTo>
                  <a:pt x="3786" y="7256"/>
                </a:lnTo>
                <a:close/>
                <a:moveTo>
                  <a:pt x="3800" y="7238"/>
                </a:moveTo>
                <a:lnTo>
                  <a:pt x="3800" y="7238"/>
                </a:lnTo>
                <a:lnTo>
                  <a:pt x="3800" y="7242"/>
                </a:lnTo>
                <a:lnTo>
                  <a:pt x="3800" y="7244"/>
                </a:lnTo>
                <a:lnTo>
                  <a:pt x="3802" y="7248"/>
                </a:lnTo>
                <a:lnTo>
                  <a:pt x="3804" y="7248"/>
                </a:lnTo>
                <a:lnTo>
                  <a:pt x="3806" y="7246"/>
                </a:lnTo>
                <a:lnTo>
                  <a:pt x="3804" y="7242"/>
                </a:lnTo>
                <a:lnTo>
                  <a:pt x="3802" y="7240"/>
                </a:lnTo>
                <a:lnTo>
                  <a:pt x="3800" y="7238"/>
                </a:lnTo>
                <a:close/>
                <a:moveTo>
                  <a:pt x="3756" y="7220"/>
                </a:moveTo>
                <a:lnTo>
                  <a:pt x="3756" y="7220"/>
                </a:lnTo>
                <a:lnTo>
                  <a:pt x="3758" y="7222"/>
                </a:lnTo>
                <a:lnTo>
                  <a:pt x="3762" y="7220"/>
                </a:lnTo>
                <a:lnTo>
                  <a:pt x="3764" y="7220"/>
                </a:lnTo>
                <a:lnTo>
                  <a:pt x="3762" y="7216"/>
                </a:lnTo>
                <a:lnTo>
                  <a:pt x="3760" y="7216"/>
                </a:lnTo>
                <a:lnTo>
                  <a:pt x="3756" y="7216"/>
                </a:lnTo>
                <a:lnTo>
                  <a:pt x="3754" y="7218"/>
                </a:lnTo>
                <a:lnTo>
                  <a:pt x="3756" y="7220"/>
                </a:lnTo>
                <a:close/>
                <a:moveTo>
                  <a:pt x="3762" y="7342"/>
                </a:moveTo>
                <a:lnTo>
                  <a:pt x="3762" y="7342"/>
                </a:lnTo>
                <a:lnTo>
                  <a:pt x="3766" y="7340"/>
                </a:lnTo>
                <a:lnTo>
                  <a:pt x="3766" y="7338"/>
                </a:lnTo>
                <a:lnTo>
                  <a:pt x="3766" y="7334"/>
                </a:lnTo>
                <a:lnTo>
                  <a:pt x="3764" y="7332"/>
                </a:lnTo>
                <a:lnTo>
                  <a:pt x="3762" y="7334"/>
                </a:lnTo>
                <a:lnTo>
                  <a:pt x="3760" y="7338"/>
                </a:lnTo>
                <a:lnTo>
                  <a:pt x="3760" y="7340"/>
                </a:lnTo>
                <a:lnTo>
                  <a:pt x="3762" y="7342"/>
                </a:lnTo>
                <a:close/>
                <a:moveTo>
                  <a:pt x="3790" y="7328"/>
                </a:moveTo>
                <a:lnTo>
                  <a:pt x="3790" y="7328"/>
                </a:lnTo>
                <a:lnTo>
                  <a:pt x="3792" y="7328"/>
                </a:lnTo>
                <a:lnTo>
                  <a:pt x="3794" y="7326"/>
                </a:lnTo>
                <a:lnTo>
                  <a:pt x="3796" y="7324"/>
                </a:lnTo>
                <a:lnTo>
                  <a:pt x="3794" y="7324"/>
                </a:lnTo>
                <a:lnTo>
                  <a:pt x="3790" y="7322"/>
                </a:lnTo>
                <a:lnTo>
                  <a:pt x="3788" y="7322"/>
                </a:lnTo>
                <a:lnTo>
                  <a:pt x="3786" y="7324"/>
                </a:lnTo>
                <a:lnTo>
                  <a:pt x="3786" y="7328"/>
                </a:lnTo>
                <a:lnTo>
                  <a:pt x="3790" y="7328"/>
                </a:lnTo>
                <a:close/>
                <a:moveTo>
                  <a:pt x="3800" y="7296"/>
                </a:moveTo>
                <a:lnTo>
                  <a:pt x="3800" y="7296"/>
                </a:lnTo>
                <a:lnTo>
                  <a:pt x="3800" y="7294"/>
                </a:lnTo>
                <a:lnTo>
                  <a:pt x="3798" y="7290"/>
                </a:lnTo>
                <a:lnTo>
                  <a:pt x="3796" y="7286"/>
                </a:lnTo>
                <a:lnTo>
                  <a:pt x="3794" y="7286"/>
                </a:lnTo>
                <a:lnTo>
                  <a:pt x="3792" y="7290"/>
                </a:lnTo>
                <a:lnTo>
                  <a:pt x="3794" y="7292"/>
                </a:lnTo>
                <a:lnTo>
                  <a:pt x="3796" y="7296"/>
                </a:lnTo>
                <a:lnTo>
                  <a:pt x="3800" y="7296"/>
                </a:lnTo>
                <a:close/>
                <a:moveTo>
                  <a:pt x="4018" y="7914"/>
                </a:moveTo>
                <a:lnTo>
                  <a:pt x="4018" y="7914"/>
                </a:lnTo>
                <a:lnTo>
                  <a:pt x="4014" y="7912"/>
                </a:lnTo>
                <a:lnTo>
                  <a:pt x="4016" y="7910"/>
                </a:lnTo>
                <a:lnTo>
                  <a:pt x="4020" y="7910"/>
                </a:lnTo>
                <a:lnTo>
                  <a:pt x="4022" y="7908"/>
                </a:lnTo>
                <a:lnTo>
                  <a:pt x="4020" y="7908"/>
                </a:lnTo>
                <a:lnTo>
                  <a:pt x="4016" y="7904"/>
                </a:lnTo>
                <a:lnTo>
                  <a:pt x="4006" y="7904"/>
                </a:lnTo>
                <a:lnTo>
                  <a:pt x="4002" y="7902"/>
                </a:lnTo>
                <a:lnTo>
                  <a:pt x="4010" y="7900"/>
                </a:lnTo>
                <a:lnTo>
                  <a:pt x="4016" y="7898"/>
                </a:lnTo>
                <a:lnTo>
                  <a:pt x="4018" y="7896"/>
                </a:lnTo>
                <a:lnTo>
                  <a:pt x="4016" y="7892"/>
                </a:lnTo>
                <a:lnTo>
                  <a:pt x="4014" y="7890"/>
                </a:lnTo>
                <a:lnTo>
                  <a:pt x="4008" y="7890"/>
                </a:lnTo>
                <a:lnTo>
                  <a:pt x="4002" y="7890"/>
                </a:lnTo>
                <a:lnTo>
                  <a:pt x="3994" y="7892"/>
                </a:lnTo>
                <a:lnTo>
                  <a:pt x="3988" y="7892"/>
                </a:lnTo>
                <a:lnTo>
                  <a:pt x="3982" y="7892"/>
                </a:lnTo>
                <a:lnTo>
                  <a:pt x="3976" y="7894"/>
                </a:lnTo>
                <a:lnTo>
                  <a:pt x="3958" y="7898"/>
                </a:lnTo>
                <a:lnTo>
                  <a:pt x="3952" y="7900"/>
                </a:lnTo>
                <a:lnTo>
                  <a:pt x="3950" y="7900"/>
                </a:lnTo>
                <a:lnTo>
                  <a:pt x="3950" y="7902"/>
                </a:lnTo>
                <a:lnTo>
                  <a:pt x="3960" y="7908"/>
                </a:lnTo>
                <a:lnTo>
                  <a:pt x="3962" y="7908"/>
                </a:lnTo>
                <a:lnTo>
                  <a:pt x="3962" y="7910"/>
                </a:lnTo>
                <a:lnTo>
                  <a:pt x="3960" y="7910"/>
                </a:lnTo>
                <a:lnTo>
                  <a:pt x="3958" y="7912"/>
                </a:lnTo>
                <a:lnTo>
                  <a:pt x="3966" y="7916"/>
                </a:lnTo>
                <a:lnTo>
                  <a:pt x="3972" y="7918"/>
                </a:lnTo>
                <a:lnTo>
                  <a:pt x="3976" y="7920"/>
                </a:lnTo>
                <a:lnTo>
                  <a:pt x="3982" y="7924"/>
                </a:lnTo>
                <a:lnTo>
                  <a:pt x="3986" y="7924"/>
                </a:lnTo>
                <a:lnTo>
                  <a:pt x="3986" y="7922"/>
                </a:lnTo>
                <a:lnTo>
                  <a:pt x="3978" y="7912"/>
                </a:lnTo>
                <a:lnTo>
                  <a:pt x="3976" y="7908"/>
                </a:lnTo>
                <a:lnTo>
                  <a:pt x="3978" y="7906"/>
                </a:lnTo>
                <a:lnTo>
                  <a:pt x="3982" y="7906"/>
                </a:lnTo>
                <a:lnTo>
                  <a:pt x="3986" y="7908"/>
                </a:lnTo>
                <a:lnTo>
                  <a:pt x="3990" y="7908"/>
                </a:lnTo>
                <a:lnTo>
                  <a:pt x="3994" y="7908"/>
                </a:lnTo>
                <a:lnTo>
                  <a:pt x="3996" y="7906"/>
                </a:lnTo>
                <a:lnTo>
                  <a:pt x="3996" y="7908"/>
                </a:lnTo>
                <a:lnTo>
                  <a:pt x="3994" y="7916"/>
                </a:lnTo>
                <a:lnTo>
                  <a:pt x="3994" y="7920"/>
                </a:lnTo>
                <a:lnTo>
                  <a:pt x="3996" y="7922"/>
                </a:lnTo>
                <a:lnTo>
                  <a:pt x="3998" y="7924"/>
                </a:lnTo>
                <a:lnTo>
                  <a:pt x="4000" y="7924"/>
                </a:lnTo>
                <a:lnTo>
                  <a:pt x="4002" y="7922"/>
                </a:lnTo>
                <a:lnTo>
                  <a:pt x="4006" y="7920"/>
                </a:lnTo>
                <a:lnTo>
                  <a:pt x="4008" y="7920"/>
                </a:lnTo>
                <a:lnTo>
                  <a:pt x="4008" y="7922"/>
                </a:lnTo>
                <a:lnTo>
                  <a:pt x="4012" y="7924"/>
                </a:lnTo>
                <a:lnTo>
                  <a:pt x="4014" y="7924"/>
                </a:lnTo>
                <a:lnTo>
                  <a:pt x="4018" y="7924"/>
                </a:lnTo>
                <a:lnTo>
                  <a:pt x="4020" y="7928"/>
                </a:lnTo>
                <a:lnTo>
                  <a:pt x="4020" y="7930"/>
                </a:lnTo>
                <a:lnTo>
                  <a:pt x="4022" y="7930"/>
                </a:lnTo>
                <a:lnTo>
                  <a:pt x="4026" y="7934"/>
                </a:lnTo>
                <a:lnTo>
                  <a:pt x="4028" y="7936"/>
                </a:lnTo>
                <a:lnTo>
                  <a:pt x="4030" y="7934"/>
                </a:lnTo>
                <a:lnTo>
                  <a:pt x="4032" y="7930"/>
                </a:lnTo>
                <a:lnTo>
                  <a:pt x="4030" y="7926"/>
                </a:lnTo>
                <a:lnTo>
                  <a:pt x="4028" y="7924"/>
                </a:lnTo>
                <a:lnTo>
                  <a:pt x="4028" y="7922"/>
                </a:lnTo>
                <a:lnTo>
                  <a:pt x="4026" y="7918"/>
                </a:lnTo>
                <a:lnTo>
                  <a:pt x="4018" y="7914"/>
                </a:lnTo>
                <a:close/>
                <a:moveTo>
                  <a:pt x="3972" y="7890"/>
                </a:moveTo>
                <a:lnTo>
                  <a:pt x="3972" y="7890"/>
                </a:lnTo>
                <a:lnTo>
                  <a:pt x="3980" y="7888"/>
                </a:lnTo>
                <a:lnTo>
                  <a:pt x="3968" y="7886"/>
                </a:lnTo>
                <a:lnTo>
                  <a:pt x="3962" y="7884"/>
                </a:lnTo>
                <a:lnTo>
                  <a:pt x="3956" y="7886"/>
                </a:lnTo>
                <a:lnTo>
                  <a:pt x="3946" y="7888"/>
                </a:lnTo>
                <a:lnTo>
                  <a:pt x="3944" y="7890"/>
                </a:lnTo>
                <a:lnTo>
                  <a:pt x="3944" y="7892"/>
                </a:lnTo>
                <a:lnTo>
                  <a:pt x="3952" y="7894"/>
                </a:lnTo>
                <a:lnTo>
                  <a:pt x="3958" y="7894"/>
                </a:lnTo>
                <a:lnTo>
                  <a:pt x="3972" y="7890"/>
                </a:lnTo>
                <a:close/>
                <a:moveTo>
                  <a:pt x="3932" y="7886"/>
                </a:moveTo>
                <a:lnTo>
                  <a:pt x="3932" y="7886"/>
                </a:lnTo>
                <a:lnTo>
                  <a:pt x="3924" y="7888"/>
                </a:lnTo>
                <a:lnTo>
                  <a:pt x="3922" y="7890"/>
                </a:lnTo>
                <a:lnTo>
                  <a:pt x="3918" y="7890"/>
                </a:lnTo>
                <a:lnTo>
                  <a:pt x="3910" y="7890"/>
                </a:lnTo>
                <a:lnTo>
                  <a:pt x="3910" y="7892"/>
                </a:lnTo>
                <a:lnTo>
                  <a:pt x="3910" y="7894"/>
                </a:lnTo>
                <a:lnTo>
                  <a:pt x="3912" y="7896"/>
                </a:lnTo>
                <a:lnTo>
                  <a:pt x="3914" y="7898"/>
                </a:lnTo>
                <a:lnTo>
                  <a:pt x="3924" y="7898"/>
                </a:lnTo>
                <a:lnTo>
                  <a:pt x="3928" y="7900"/>
                </a:lnTo>
                <a:lnTo>
                  <a:pt x="3928" y="7904"/>
                </a:lnTo>
                <a:lnTo>
                  <a:pt x="3928" y="7906"/>
                </a:lnTo>
                <a:lnTo>
                  <a:pt x="3934" y="7904"/>
                </a:lnTo>
                <a:lnTo>
                  <a:pt x="3938" y="7902"/>
                </a:lnTo>
                <a:lnTo>
                  <a:pt x="3938" y="7898"/>
                </a:lnTo>
                <a:lnTo>
                  <a:pt x="3938" y="7896"/>
                </a:lnTo>
                <a:lnTo>
                  <a:pt x="3934" y="7894"/>
                </a:lnTo>
                <a:lnTo>
                  <a:pt x="3928" y="7894"/>
                </a:lnTo>
                <a:lnTo>
                  <a:pt x="3930" y="7892"/>
                </a:lnTo>
                <a:lnTo>
                  <a:pt x="3934" y="7892"/>
                </a:lnTo>
                <a:lnTo>
                  <a:pt x="3940" y="7890"/>
                </a:lnTo>
                <a:lnTo>
                  <a:pt x="3940" y="7888"/>
                </a:lnTo>
                <a:lnTo>
                  <a:pt x="3938" y="7886"/>
                </a:lnTo>
                <a:lnTo>
                  <a:pt x="3932" y="7886"/>
                </a:lnTo>
                <a:close/>
                <a:moveTo>
                  <a:pt x="3908" y="7882"/>
                </a:moveTo>
                <a:lnTo>
                  <a:pt x="3908" y="7882"/>
                </a:lnTo>
                <a:lnTo>
                  <a:pt x="3902" y="7880"/>
                </a:lnTo>
                <a:lnTo>
                  <a:pt x="3898" y="7880"/>
                </a:lnTo>
                <a:lnTo>
                  <a:pt x="3894" y="7882"/>
                </a:lnTo>
                <a:lnTo>
                  <a:pt x="3892" y="7884"/>
                </a:lnTo>
                <a:lnTo>
                  <a:pt x="3892" y="7886"/>
                </a:lnTo>
                <a:lnTo>
                  <a:pt x="3894" y="7886"/>
                </a:lnTo>
                <a:lnTo>
                  <a:pt x="3898" y="7886"/>
                </a:lnTo>
                <a:lnTo>
                  <a:pt x="3902" y="7884"/>
                </a:lnTo>
                <a:lnTo>
                  <a:pt x="3904" y="7884"/>
                </a:lnTo>
                <a:lnTo>
                  <a:pt x="3906" y="7886"/>
                </a:lnTo>
                <a:lnTo>
                  <a:pt x="3910" y="7886"/>
                </a:lnTo>
                <a:lnTo>
                  <a:pt x="3912" y="7886"/>
                </a:lnTo>
                <a:lnTo>
                  <a:pt x="3912" y="7884"/>
                </a:lnTo>
                <a:lnTo>
                  <a:pt x="3910" y="7882"/>
                </a:lnTo>
                <a:lnTo>
                  <a:pt x="3908" y="7882"/>
                </a:lnTo>
                <a:close/>
                <a:moveTo>
                  <a:pt x="4038" y="7944"/>
                </a:moveTo>
                <a:lnTo>
                  <a:pt x="4038" y="7944"/>
                </a:lnTo>
                <a:lnTo>
                  <a:pt x="4040" y="7946"/>
                </a:lnTo>
                <a:lnTo>
                  <a:pt x="4046" y="7946"/>
                </a:lnTo>
                <a:lnTo>
                  <a:pt x="4050" y="7944"/>
                </a:lnTo>
                <a:lnTo>
                  <a:pt x="4052" y="7942"/>
                </a:lnTo>
                <a:lnTo>
                  <a:pt x="4048" y="7940"/>
                </a:lnTo>
                <a:lnTo>
                  <a:pt x="4044" y="7940"/>
                </a:lnTo>
                <a:lnTo>
                  <a:pt x="4038" y="7942"/>
                </a:lnTo>
                <a:lnTo>
                  <a:pt x="4038" y="7944"/>
                </a:lnTo>
                <a:close/>
                <a:moveTo>
                  <a:pt x="4056" y="7930"/>
                </a:moveTo>
                <a:lnTo>
                  <a:pt x="4056" y="7930"/>
                </a:lnTo>
                <a:lnTo>
                  <a:pt x="4054" y="7932"/>
                </a:lnTo>
                <a:lnTo>
                  <a:pt x="4052" y="7932"/>
                </a:lnTo>
                <a:lnTo>
                  <a:pt x="4050" y="7934"/>
                </a:lnTo>
                <a:lnTo>
                  <a:pt x="4050" y="7936"/>
                </a:lnTo>
                <a:lnTo>
                  <a:pt x="4056" y="7940"/>
                </a:lnTo>
                <a:lnTo>
                  <a:pt x="4060" y="7940"/>
                </a:lnTo>
                <a:lnTo>
                  <a:pt x="4060" y="7938"/>
                </a:lnTo>
                <a:lnTo>
                  <a:pt x="4058" y="7932"/>
                </a:lnTo>
                <a:lnTo>
                  <a:pt x="4056" y="7928"/>
                </a:lnTo>
                <a:lnTo>
                  <a:pt x="4056" y="7930"/>
                </a:lnTo>
                <a:close/>
                <a:moveTo>
                  <a:pt x="3872" y="7846"/>
                </a:moveTo>
                <a:lnTo>
                  <a:pt x="3872" y="7846"/>
                </a:lnTo>
                <a:lnTo>
                  <a:pt x="3872" y="7850"/>
                </a:lnTo>
                <a:lnTo>
                  <a:pt x="3874" y="7850"/>
                </a:lnTo>
                <a:lnTo>
                  <a:pt x="3876" y="7850"/>
                </a:lnTo>
                <a:lnTo>
                  <a:pt x="3876" y="7848"/>
                </a:lnTo>
                <a:lnTo>
                  <a:pt x="3876" y="7846"/>
                </a:lnTo>
                <a:lnTo>
                  <a:pt x="3878" y="7844"/>
                </a:lnTo>
                <a:lnTo>
                  <a:pt x="3880" y="7844"/>
                </a:lnTo>
                <a:lnTo>
                  <a:pt x="3880" y="7840"/>
                </a:lnTo>
                <a:lnTo>
                  <a:pt x="3882" y="7838"/>
                </a:lnTo>
                <a:lnTo>
                  <a:pt x="3882" y="7836"/>
                </a:lnTo>
                <a:lnTo>
                  <a:pt x="3882" y="7834"/>
                </a:lnTo>
                <a:lnTo>
                  <a:pt x="3882" y="7832"/>
                </a:lnTo>
                <a:lnTo>
                  <a:pt x="3882" y="7828"/>
                </a:lnTo>
                <a:lnTo>
                  <a:pt x="3884" y="7826"/>
                </a:lnTo>
                <a:lnTo>
                  <a:pt x="3880" y="7824"/>
                </a:lnTo>
                <a:lnTo>
                  <a:pt x="3874" y="7822"/>
                </a:lnTo>
                <a:lnTo>
                  <a:pt x="3872" y="7822"/>
                </a:lnTo>
                <a:lnTo>
                  <a:pt x="3870" y="7824"/>
                </a:lnTo>
                <a:lnTo>
                  <a:pt x="3868" y="7826"/>
                </a:lnTo>
                <a:lnTo>
                  <a:pt x="3866" y="7826"/>
                </a:lnTo>
                <a:lnTo>
                  <a:pt x="3864" y="7824"/>
                </a:lnTo>
                <a:lnTo>
                  <a:pt x="3860" y="7824"/>
                </a:lnTo>
                <a:lnTo>
                  <a:pt x="3860" y="7826"/>
                </a:lnTo>
                <a:lnTo>
                  <a:pt x="3860" y="7828"/>
                </a:lnTo>
                <a:lnTo>
                  <a:pt x="3864" y="7836"/>
                </a:lnTo>
                <a:lnTo>
                  <a:pt x="3872" y="7840"/>
                </a:lnTo>
                <a:lnTo>
                  <a:pt x="3874" y="7842"/>
                </a:lnTo>
                <a:lnTo>
                  <a:pt x="3872" y="7846"/>
                </a:lnTo>
                <a:close/>
                <a:moveTo>
                  <a:pt x="3834" y="7700"/>
                </a:moveTo>
                <a:lnTo>
                  <a:pt x="3834" y="7700"/>
                </a:lnTo>
                <a:lnTo>
                  <a:pt x="3828" y="7706"/>
                </a:lnTo>
                <a:lnTo>
                  <a:pt x="3826" y="7708"/>
                </a:lnTo>
                <a:lnTo>
                  <a:pt x="3826" y="7710"/>
                </a:lnTo>
                <a:lnTo>
                  <a:pt x="3828" y="7710"/>
                </a:lnTo>
                <a:lnTo>
                  <a:pt x="3830" y="7710"/>
                </a:lnTo>
                <a:lnTo>
                  <a:pt x="3834" y="7706"/>
                </a:lnTo>
                <a:lnTo>
                  <a:pt x="3836" y="7702"/>
                </a:lnTo>
                <a:lnTo>
                  <a:pt x="3834" y="7700"/>
                </a:lnTo>
                <a:close/>
                <a:moveTo>
                  <a:pt x="3852" y="7832"/>
                </a:moveTo>
                <a:lnTo>
                  <a:pt x="3852" y="7832"/>
                </a:lnTo>
                <a:lnTo>
                  <a:pt x="3854" y="7834"/>
                </a:lnTo>
                <a:lnTo>
                  <a:pt x="3856" y="7834"/>
                </a:lnTo>
                <a:lnTo>
                  <a:pt x="3854" y="7828"/>
                </a:lnTo>
                <a:lnTo>
                  <a:pt x="3854" y="7826"/>
                </a:lnTo>
                <a:lnTo>
                  <a:pt x="3856" y="7824"/>
                </a:lnTo>
                <a:lnTo>
                  <a:pt x="3858" y="7822"/>
                </a:lnTo>
                <a:lnTo>
                  <a:pt x="3862" y="7820"/>
                </a:lnTo>
                <a:lnTo>
                  <a:pt x="3864" y="7818"/>
                </a:lnTo>
                <a:lnTo>
                  <a:pt x="3862" y="7816"/>
                </a:lnTo>
                <a:lnTo>
                  <a:pt x="3860" y="7814"/>
                </a:lnTo>
                <a:lnTo>
                  <a:pt x="3856" y="7812"/>
                </a:lnTo>
                <a:lnTo>
                  <a:pt x="3854" y="7812"/>
                </a:lnTo>
                <a:lnTo>
                  <a:pt x="3852" y="7808"/>
                </a:lnTo>
                <a:lnTo>
                  <a:pt x="3852" y="7806"/>
                </a:lnTo>
                <a:lnTo>
                  <a:pt x="3848" y="7804"/>
                </a:lnTo>
                <a:lnTo>
                  <a:pt x="3846" y="7802"/>
                </a:lnTo>
                <a:lnTo>
                  <a:pt x="3842" y="7802"/>
                </a:lnTo>
                <a:lnTo>
                  <a:pt x="3840" y="7804"/>
                </a:lnTo>
                <a:lnTo>
                  <a:pt x="3840" y="7802"/>
                </a:lnTo>
                <a:lnTo>
                  <a:pt x="3838" y="7800"/>
                </a:lnTo>
                <a:lnTo>
                  <a:pt x="3836" y="7802"/>
                </a:lnTo>
                <a:lnTo>
                  <a:pt x="3834" y="7804"/>
                </a:lnTo>
                <a:lnTo>
                  <a:pt x="3834" y="7802"/>
                </a:lnTo>
                <a:lnTo>
                  <a:pt x="3834" y="7798"/>
                </a:lnTo>
                <a:lnTo>
                  <a:pt x="3830" y="7794"/>
                </a:lnTo>
                <a:lnTo>
                  <a:pt x="3826" y="7792"/>
                </a:lnTo>
                <a:lnTo>
                  <a:pt x="3824" y="7796"/>
                </a:lnTo>
                <a:lnTo>
                  <a:pt x="3824" y="7798"/>
                </a:lnTo>
                <a:lnTo>
                  <a:pt x="3818" y="7798"/>
                </a:lnTo>
                <a:lnTo>
                  <a:pt x="3816" y="7796"/>
                </a:lnTo>
                <a:lnTo>
                  <a:pt x="3814" y="7798"/>
                </a:lnTo>
                <a:lnTo>
                  <a:pt x="3816" y="7802"/>
                </a:lnTo>
                <a:lnTo>
                  <a:pt x="3818" y="7804"/>
                </a:lnTo>
                <a:lnTo>
                  <a:pt x="3818" y="7806"/>
                </a:lnTo>
                <a:lnTo>
                  <a:pt x="3816" y="7806"/>
                </a:lnTo>
                <a:lnTo>
                  <a:pt x="3810" y="7804"/>
                </a:lnTo>
                <a:lnTo>
                  <a:pt x="3808" y="7804"/>
                </a:lnTo>
                <a:lnTo>
                  <a:pt x="3804" y="7808"/>
                </a:lnTo>
                <a:lnTo>
                  <a:pt x="3804" y="7810"/>
                </a:lnTo>
                <a:lnTo>
                  <a:pt x="3806" y="7810"/>
                </a:lnTo>
                <a:lnTo>
                  <a:pt x="3808" y="7812"/>
                </a:lnTo>
                <a:lnTo>
                  <a:pt x="3808" y="7814"/>
                </a:lnTo>
                <a:lnTo>
                  <a:pt x="3808" y="7816"/>
                </a:lnTo>
                <a:lnTo>
                  <a:pt x="3812" y="7814"/>
                </a:lnTo>
                <a:lnTo>
                  <a:pt x="3816" y="7814"/>
                </a:lnTo>
                <a:lnTo>
                  <a:pt x="3818" y="7814"/>
                </a:lnTo>
                <a:lnTo>
                  <a:pt x="3818" y="7818"/>
                </a:lnTo>
                <a:lnTo>
                  <a:pt x="3818" y="7824"/>
                </a:lnTo>
                <a:lnTo>
                  <a:pt x="3820" y="7828"/>
                </a:lnTo>
                <a:lnTo>
                  <a:pt x="3824" y="7830"/>
                </a:lnTo>
                <a:lnTo>
                  <a:pt x="3826" y="7832"/>
                </a:lnTo>
                <a:lnTo>
                  <a:pt x="3828" y="7830"/>
                </a:lnTo>
                <a:lnTo>
                  <a:pt x="3828" y="7826"/>
                </a:lnTo>
                <a:lnTo>
                  <a:pt x="3828" y="7822"/>
                </a:lnTo>
                <a:lnTo>
                  <a:pt x="3828" y="7820"/>
                </a:lnTo>
                <a:lnTo>
                  <a:pt x="3830" y="7822"/>
                </a:lnTo>
                <a:lnTo>
                  <a:pt x="3834" y="7822"/>
                </a:lnTo>
                <a:lnTo>
                  <a:pt x="3836" y="7822"/>
                </a:lnTo>
                <a:lnTo>
                  <a:pt x="3838" y="7822"/>
                </a:lnTo>
                <a:lnTo>
                  <a:pt x="3838" y="7826"/>
                </a:lnTo>
                <a:lnTo>
                  <a:pt x="3836" y="7830"/>
                </a:lnTo>
                <a:lnTo>
                  <a:pt x="3832" y="7834"/>
                </a:lnTo>
                <a:lnTo>
                  <a:pt x="3830" y="7836"/>
                </a:lnTo>
                <a:lnTo>
                  <a:pt x="3834" y="7838"/>
                </a:lnTo>
                <a:lnTo>
                  <a:pt x="3838" y="7838"/>
                </a:lnTo>
                <a:lnTo>
                  <a:pt x="3842" y="7836"/>
                </a:lnTo>
                <a:lnTo>
                  <a:pt x="3844" y="7834"/>
                </a:lnTo>
                <a:lnTo>
                  <a:pt x="3846" y="7834"/>
                </a:lnTo>
                <a:lnTo>
                  <a:pt x="3848" y="7834"/>
                </a:lnTo>
                <a:lnTo>
                  <a:pt x="3848" y="7832"/>
                </a:lnTo>
                <a:lnTo>
                  <a:pt x="3850" y="7832"/>
                </a:lnTo>
                <a:lnTo>
                  <a:pt x="3852" y="7832"/>
                </a:lnTo>
                <a:close/>
                <a:moveTo>
                  <a:pt x="3856" y="7838"/>
                </a:moveTo>
                <a:lnTo>
                  <a:pt x="3856" y="7838"/>
                </a:lnTo>
                <a:lnTo>
                  <a:pt x="3854" y="7840"/>
                </a:lnTo>
                <a:lnTo>
                  <a:pt x="3850" y="7842"/>
                </a:lnTo>
                <a:lnTo>
                  <a:pt x="3850" y="7846"/>
                </a:lnTo>
                <a:lnTo>
                  <a:pt x="3852" y="7846"/>
                </a:lnTo>
                <a:lnTo>
                  <a:pt x="3854" y="7846"/>
                </a:lnTo>
                <a:lnTo>
                  <a:pt x="3860" y="7842"/>
                </a:lnTo>
                <a:lnTo>
                  <a:pt x="3860" y="7838"/>
                </a:lnTo>
                <a:lnTo>
                  <a:pt x="3860" y="7836"/>
                </a:lnTo>
                <a:lnTo>
                  <a:pt x="3858" y="7836"/>
                </a:lnTo>
                <a:lnTo>
                  <a:pt x="3856" y="7838"/>
                </a:lnTo>
                <a:close/>
                <a:moveTo>
                  <a:pt x="3780" y="7788"/>
                </a:moveTo>
                <a:lnTo>
                  <a:pt x="3780" y="7788"/>
                </a:lnTo>
                <a:lnTo>
                  <a:pt x="3782" y="7788"/>
                </a:lnTo>
                <a:lnTo>
                  <a:pt x="3786" y="7788"/>
                </a:lnTo>
                <a:lnTo>
                  <a:pt x="3786" y="7784"/>
                </a:lnTo>
                <a:lnTo>
                  <a:pt x="3786" y="7782"/>
                </a:lnTo>
                <a:lnTo>
                  <a:pt x="3784" y="7782"/>
                </a:lnTo>
                <a:lnTo>
                  <a:pt x="3782" y="7784"/>
                </a:lnTo>
                <a:lnTo>
                  <a:pt x="3780" y="7786"/>
                </a:lnTo>
                <a:lnTo>
                  <a:pt x="3780" y="7788"/>
                </a:lnTo>
                <a:close/>
                <a:moveTo>
                  <a:pt x="3800" y="7744"/>
                </a:moveTo>
                <a:lnTo>
                  <a:pt x="3800" y="7744"/>
                </a:lnTo>
                <a:lnTo>
                  <a:pt x="3800" y="7742"/>
                </a:lnTo>
                <a:lnTo>
                  <a:pt x="3802" y="7740"/>
                </a:lnTo>
                <a:lnTo>
                  <a:pt x="3802" y="7738"/>
                </a:lnTo>
                <a:lnTo>
                  <a:pt x="3802" y="7734"/>
                </a:lnTo>
                <a:lnTo>
                  <a:pt x="3800" y="7732"/>
                </a:lnTo>
                <a:lnTo>
                  <a:pt x="3798" y="7732"/>
                </a:lnTo>
                <a:lnTo>
                  <a:pt x="3790" y="7740"/>
                </a:lnTo>
                <a:lnTo>
                  <a:pt x="3788" y="7742"/>
                </a:lnTo>
                <a:lnTo>
                  <a:pt x="3788" y="7744"/>
                </a:lnTo>
                <a:lnTo>
                  <a:pt x="3792" y="7752"/>
                </a:lnTo>
                <a:lnTo>
                  <a:pt x="3794" y="7752"/>
                </a:lnTo>
                <a:lnTo>
                  <a:pt x="3796" y="7752"/>
                </a:lnTo>
                <a:lnTo>
                  <a:pt x="3798" y="7748"/>
                </a:lnTo>
                <a:lnTo>
                  <a:pt x="3800" y="7744"/>
                </a:lnTo>
                <a:close/>
                <a:moveTo>
                  <a:pt x="3808" y="7788"/>
                </a:moveTo>
                <a:lnTo>
                  <a:pt x="3808" y="7788"/>
                </a:lnTo>
                <a:lnTo>
                  <a:pt x="3810" y="7790"/>
                </a:lnTo>
                <a:lnTo>
                  <a:pt x="3812" y="7788"/>
                </a:lnTo>
                <a:lnTo>
                  <a:pt x="3814" y="7788"/>
                </a:lnTo>
                <a:lnTo>
                  <a:pt x="3818" y="7790"/>
                </a:lnTo>
                <a:lnTo>
                  <a:pt x="3822" y="7792"/>
                </a:lnTo>
                <a:lnTo>
                  <a:pt x="3824" y="7790"/>
                </a:lnTo>
                <a:lnTo>
                  <a:pt x="3820" y="7786"/>
                </a:lnTo>
                <a:lnTo>
                  <a:pt x="3814" y="7780"/>
                </a:lnTo>
                <a:lnTo>
                  <a:pt x="3812" y="7778"/>
                </a:lnTo>
                <a:lnTo>
                  <a:pt x="3810" y="7778"/>
                </a:lnTo>
                <a:lnTo>
                  <a:pt x="3808" y="7776"/>
                </a:lnTo>
                <a:lnTo>
                  <a:pt x="3806" y="7774"/>
                </a:lnTo>
                <a:lnTo>
                  <a:pt x="3804" y="7772"/>
                </a:lnTo>
                <a:lnTo>
                  <a:pt x="3804" y="7774"/>
                </a:lnTo>
                <a:lnTo>
                  <a:pt x="3802" y="7774"/>
                </a:lnTo>
                <a:lnTo>
                  <a:pt x="3800" y="7774"/>
                </a:lnTo>
                <a:lnTo>
                  <a:pt x="3792" y="7768"/>
                </a:lnTo>
                <a:lnTo>
                  <a:pt x="3780" y="7764"/>
                </a:lnTo>
                <a:lnTo>
                  <a:pt x="3776" y="7762"/>
                </a:lnTo>
                <a:lnTo>
                  <a:pt x="3770" y="7758"/>
                </a:lnTo>
                <a:lnTo>
                  <a:pt x="3764" y="7754"/>
                </a:lnTo>
                <a:lnTo>
                  <a:pt x="3760" y="7752"/>
                </a:lnTo>
                <a:lnTo>
                  <a:pt x="3762" y="7756"/>
                </a:lnTo>
                <a:lnTo>
                  <a:pt x="3766" y="7760"/>
                </a:lnTo>
                <a:lnTo>
                  <a:pt x="3766" y="7762"/>
                </a:lnTo>
                <a:lnTo>
                  <a:pt x="3766" y="7764"/>
                </a:lnTo>
                <a:lnTo>
                  <a:pt x="3768" y="7766"/>
                </a:lnTo>
                <a:lnTo>
                  <a:pt x="3772" y="7768"/>
                </a:lnTo>
                <a:lnTo>
                  <a:pt x="3774" y="7770"/>
                </a:lnTo>
                <a:lnTo>
                  <a:pt x="3778" y="7772"/>
                </a:lnTo>
                <a:lnTo>
                  <a:pt x="3784" y="7774"/>
                </a:lnTo>
                <a:lnTo>
                  <a:pt x="3790" y="7776"/>
                </a:lnTo>
                <a:lnTo>
                  <a:pt x="3792" y="7778"/>
                </a:lnTo>
                <a:lnTo>
                  <a:pt x="3796" y="7780"/>
                </a:lnTo>
                <a:lnTo>
                  <a:pt x="3798" y="7782"/>
                </a:lnTo>
                <a:lnTo>
                  <a:pt x="3800" y="7782"/>
                </a:lnTo>
                <a:lnTo>
                  <a:pt x="3800" y="7780"/>
                </a:lnTo>
                <a:lnTo>
                  <a:pt x="3804" y="7782"/>
                </a:lnTo>
                <a:lnTo>
                  <a:pt x="3806" y="7784"/>
                </a:lnTo>
                <a:lnTo>
                  <a:pt x="3806" y="7786"/>
                </a:lnTo>
                <a:lnTo>
                  <a:pt x="3806" y="7788"/>
                </a:lnTo>
                <a:lnTo>
                  <a:pt x="3808" y="7788"/>
                </a:lnTo>
                <a:close/>
                <a:moveTo>
                  <a:pt x="3790" y="7696"/>
                </a:moveTo>
                <a:lnTo>
                  <a:pt x="3790" y="7696"/>
                </a:lnTo>
                <a:lnTo>
                  <a:pt x="3790" y="7694"/>
                </a:lnTo>
                <a:lnTo>
                  <a:pt x="3790" y="7690"/>
                </a:lnTo>
                <a:lnTo>
                  <a:pt x="3786" y="7680"/>
                </a:lnTo>
                <a:lnTo>
                  <a:pt x="3784" y="7682"/>
                </a:lnTo>
                <a:lnTo>
                  <a:pt x="3784" y="7686"/>
                </a:lnTo>
                <a:lnTo>
                  <a:pt x="3782" y="7688"/>
                </a:lnTo>
                <a:lnTo>
                  <a:pt x="3780" y="7692"/>
                </a:lnTo>
                <a:lnTo>
                  <a:pt x="3784" y="7694"/>
                </a:lnTo>
                <a:lnTo>
                  <a:pt x="3786" y="7696"/>
                </a:lnTo>
                <a:lnTo>
                  <a:pt x="3790" y="7696"/>
                </a:lnTo>
                <a:close/>
                <a:moveTo>
                  <a:pt x="3758" y="7690"/>
                </a:moveTo>
                <a:lnTo>
                  <a:pt x="3758" y="7690"/>
                </a:lnTo>
                <a:lnTo>
                  <a:pt x="3756" y="7686"/>
                </a:lnTo>
                <a:lnTo>
                  <a:pt x="3754" y="7688"/>
                </a:lnTo>
                <a:lnTo>
                  <a:pt x="3754" y="7692"/>
                </a:lnTo>
                <a:lnTo>
                  <a:pt x="3754" y="7696"/>
                </a:lnTo>
                <a:lnTo>
                  <a:pt x="3750" y="7692"/>
                </a:lnTo>
                <a:lnTo>
                  <a:pt x="3750" y="7690"/>
                </a:lnTo>
                <a:lnTo>
                  <a:pt x="3748" y="7690"/>
                </a:lnTo>
                <a:lnTo>
                  <a:pt x="3746" y="7694"/>
                </a:lnTo>
                <a:lnTo>
                  <a:pt x="3746" y="7698"/>
                </a:lnTo>
                <a:lnTo>
                  <a:pt x="3746" y="7702"/>
                </a:lnTo>
                <a:lnTo>
                  <a:pt x="3748" y="7704"/>
                </a:lnTo>
                <a:lnTo>
                  <a:pt x="3748" y="7706"/>
                </a:lnTo>
                <a:lnTo>
                  <a:pt x="3746" y="7708"/>
                </a:lnTo>
                <a:lnTo>
                  <a:pt x="3748" y="7712"/>
                </a:lnTo>
                <a:lnTo>
                  <a:pt x="3750" y="7714"/>
                </a:lnTo>
                <a:lnTo>
                  <a:pt x="3750" y="7716"/>
                </a:lnTo>
                <a:lnTo>
                  <a:pt x="3754" y="7708"/>
                </a:lnTo>
                <a:lnTo>
                  <a:pt x="3758" y="7698"/>
                </a:lnTo>
                <a:lnTo>
                  <a:pt x="3758" y="7694"/>
                </a:lnTo>
                <a:lnTo>
                  <a:pt x="3758" y="7690"/>
                </a:lnTo>
                <a:close/>
                <a:moveTo>
                  <a:pt x="3778" y="7704"/>
                </a:moveTo>
                <a:lnTo>
                  <a:pt x="3778" y="7704"/>
                </a:lnTo>
                <a:lnTo>
                  <a:pt x="3782" y="7704"/>
                </a:lnTo>
                <a:lnTo>
                  <a:pt x="3782" y="7702"/>
                </a:lnTo>
                <a:lnTo>
                  <a:pt x="3782" y="7700"/>
                </a:lnTo>
                <a:lnTo>
                  <a:pt x="3778" y="7694"/>
                </a:lnTo>
                <a:lnTo>
                  <a:pt x="3774" y="7692"/>
                </a:lnTo>
                <a:lnTo>
                  <a:pt x="3772" y="7690"/>
                </a:lnTo>
                <a:lnTo>
                  <a:pt x="3770" y="7692"/>
                </a:lnTo>
                <a:lnTo>
                  <a:pt x="3772" y="7694"/>
                </a:lnTo>
                <a:lnTo>
                  <a:pt x="3772" y="7696"/>
                </a:lnTo>
                <a:lnTo>
                  <a:pt x="3772" y="7698"/>
                </a:lnTo>
                <a:lnTo>
                  <a:pt x="3774" y="7700"/>
                </a:lnTo>
                <a:lnTo>
                  <a:pt x="3778" y="7704"/>
                </a:lnTo>
                <a:close/>
                <a:moveTo>
                  <a:pt x="3786" y="7706"/>
                </a:moveTo>
                <a:lnTo>
                  <a:pt x="3786" y="7706"/>
                </a:lnTo>
                <a:lnTo>
                  <a:pt x="3786" y="7708"/>
                </a:lnTo>
                <a:lnTo>
                  <a:pt x="3788" y="7710"/>
                </a:lnTo>
                <a:lnTo>
                  <a:pt x="3796" y="7716"/>
                </a:lnTo>
                <a:lnTo>
                  <a:pt x="3800" y="7722"/>
                </a:lnTo>
                <a:lnTo>
                  <a:pt x="3802" y="7720"/>
                </a:lnTo>
                <a:lnTo>
                  <a:pt x="3798" y="7714"/>
                </a:lnTo>
                <a:lnTo>
                  <a:pt x="3792" y="7706"/>
                </a:lnTo>
                <a:lnTo>
                  <a:pt x="3788" y="7704"/>
                </a:lnTo>
                <a:lnTo>
                  <a:pt x="3786" y="7706"/>
                </a:lnTo>
                <a:close/>
                <a:moveTo>
                  <a:pt x="3782" y="7732"/>
                </a:moveTo>
                <a:lnTo>
                  <a:pt x="3782" y="7732"/>
                </a:lnTo>
                <a:lnTo>
                  <a:pt x="3784" y="7732"/>
                </a:lnTo>
                <a:lnTo>
                  <a:pt x="3786" y="7732"/>
                </a:lnTo>
                <a:lnTo>
                  <a:pt x="3792" y="7728"/>
                </a:lnTo>
                <a:lnTo>
                  <a:pt x="3794" y="7726"/>
                </a:lnTo>
                <a:lnTo>
                  <a:pt x="3792" y="7724"/>
                </a:lnTo>
                <a:lnTo>
                  <a:pt x="3782" y="7718"/>
                </a:lnTo>
                <a:lnTo>
                  <a:pt x="3778" y="7714"/>
                </a:lnTo>
                <a:lnTo>
                  <a:pt x="3774" y="7714"/>
                </a:lnTo>
                <a:lnTo>
                  <a:pt x="3772" y="7714"/>
                </a:lnTo>
                <a:lnTo>
                  <a:pt x="3774" y="7718"/>
                </a:lnTo>
                <a:lnTo>
                  <a:pt x="3776" y="7718"/>
                </a:lnTo>
                <a:lnTo>
                  <a:pt x="3778" y="7718"/>
                </a:lnTo>
                <a:lnTo>
                  <a:pt x="3780" y="7720"/>
                </a:lnTo>
                <a:lnTo>
                  <a:pt x="3782" y="7722"/>
                </a:lnTo>
                <a:lnTo>
                  <a:pt x="3780" y="7724"/>
                </a:lnTo>
                <a:lnTo>
                  <a:pt x="3780" y="7726"/>
                </a:lnTo>
                <a:lnTo>
                  <a:pt x="3782" y="7732"/>
                </a:lnTo>
                <a:close/>
                <a:moveTo>
                  <a:pt x="3760" y="7702"/>
                </a:moveTo>
                <a:lnTo>
                  <a:pt x="3760" y="7702"/>
                </a:lnTo>
                <a:lnTo>
                  <a:pt x="3756" y="7712"/>
                </a:lnTo>
                <a:lnTo>
                  <a:pt x="3756" y="7716"/>
                </a:lnTo>
                <a:lnTo>
                  <a:pt x="3758" y="7714"/>
                </a:lnTo>
                <a:lnTo>
                  <a:pt x="3760" y="7710"/>
                </a:lnTo>
                <a:lnTo>
                  <a:pt x="3764" y="7704"/>
                </a:lnTo>
                <a:lnTo>
                  <a:pt x="3764" y="7700"/>
                </a:lnTo>
                <a:lnTo>
                  <a:pt x="3764" y="7698"/>
                </a:lnTo>
                <a:lnTo>
                  <a:pt x="3762" y="7698"/>
                </a:lnTo>
                <a:lnTo>
                  <a:pt x="3760" y="7702"/>
                </a:lnTo>
                <a:close/>
                <a:moveTo>
                  <a:pt x="3764" y="7720"/>
                </a:moveTo>
                <a:lnTo>
                  <a:pt x="3764" y="7720"/>
                </a:lnTo>
                <a:lnTo>
                  <a:pt x="3756" y="7720"/>
                </a:lnTo>
                <a:lnTo>
                  <a:pt x="3754" y="7720"/>
                </a:lnTo>
                <a:lnTo>
                  <a:pt x="3752" y="7722"/>
                </a:lnTo>
                <a:lnTo>
                  <a:pt x="3754" y="7724"/>
                </a:lnTo>
                <a:lnTo>
                  <a:pt x="3758" y="7726"/>
                </a:lnTo>
                <a:lnTo>
                  <a:pt x="3762" y="7726"/>
                </a:lnTo>
                <a:lnTo>
                  <a:pt x="3764" y="7724"/>
                </a:lnTo>
                <a:lnTo>
                  <a:pt x="3766" y="7722"/>
                </a:lnTo>
                <a:lnTo>
                  <a:pt x="3764" y="7720"/>
                </a:lnTo>
                <a:close/>
                <a:moveTo>
                  <a:pt x="3744" y="7666"/>
                </a:moveTo>
                <a:lnTo>
                  <a:pt x="3744" y="7666"/>
                </a:lnTo>
                <a:lnTo>
                  <a:pt x="3742" y="7666"/>
                </a:lnTo>
                <a:lnTo>
                  <a:pt x="3740" y="7668"/>
                </a:lnTo>
                <a:lnTo>
                  <a:pt x="3740" y="7676"/>
                </a:lnTo>
                <a:lnTo>
                  <a:pt x="3736" y="7682"/>
                </a:lnTo>
                <a:lnTo>
                  <a:pt x="3736" y="7686"/>
                </a:lnTo>
                <a:lnTo>
                  <a:pt x="3740" y="7686"/>
                </a:lnTo>
                <a:lnTo>
                  <a:pt x="3742" y="7684"/>
                </a:lnTo>
                <a:lnTo>
                  <a:pt x="3744" y="7682"/>
                </a:lnTo>
                <a:lnTo>
                  <a:pt x="3744" y="7678"/>
                </a:lnTo>
                <a:lnTo>
                  <a:pt x="3746" y="7674"/>
                </a:lnTo>
                <a:lnTo>
                  <a:pt x="3748" y="7670"/>
                </a:lnTo>
                <a:lnTo>
                  <a:pt x="3744" y="7666"/>
                </a:lnTo>
                <a:close/>
                <a:moveTo>
                  <a:pt x="3780" y="7668"/>
                </a:moveTo>
                <a:lnTo>
                  <a:pt x="3780" y="7668"/>
                </a:lnTo>
                <a:lnTo>
                  <a:pt x="3778" y="7668"/>
                </a:lnTo>
                <a:lnTo>
                  <a:pt x="3778" y="7670"/>
                </a:lnTo>
                <a:lnTo>
                  <a:pt x="3778" y="7672"/>
                </a:lnTo>
                <a:lnTo>
                  <a:pt x="3782" y="7674"/>
                </a:lnTo>
                <a:lnTo>
                  <a:pt x="3784" y="7674"/>
                </a:lnTo>
                <a:lnTo>
                  <a:pt x="3784" y="7672"/>
                </a:lnTo>
                <a:lnTo>
                  <a:pt x="3782" y="7668"/>
                </a:lnTo>
                <a:lnTo>
                  <a:pt x="3780" y="7668"/>
                </a:lnTo>
                <a:close/>
                <a:moveTo>
                  <a:pt x="3792" y="7664"/>
                </a:moveTo>
                <a:lnTo>
                  <a:pt x="3792" y="7664"/>
                </a:lnTo>
                <a:lnTo>
                  <a:pt x="3790" y="7662"/>
                </a:lnTo>
                <a:lnTo>
                  <a:pt x="3788" y="7662"/>
                </a:lnTo>
                <a:lnTo>
                  <a:pt x="3784" y="7664"/>
                </a:lnTo>
                <a:lnTo>
                  <a:pt x="3784" y="7668"/>
                </a:lnTo>
                <a:lnTo>
                  <a:pt x="3786" y="7670"/>
                </a:lnTo>
                <a:lnTo>
                  <a:pt x="3788" y="7670"/>
                </a:lnTo>
                <a:lnTo>
                  <a:pt x="3790" y="7668"/>
                </a:lnTo>
                <a:lnTo>
                  <a:pt x="3792" y="7664"/>
                </a:lnTo>
                <a:close/>
                <a:moveTo>
                  <a:pt x="3766" y="7668"/>
                </a:moveTo>
                <a:lnTo>
                  <a:pt x="3766" y="7668"/>
                </a:lnTo>
                <a:lnTo>
                  <a:pt x="3766" y="7664"/>
                </a:lnTo>
                <a:lnTo>
                  <a:pt x="3766" y="7662"/>
                </a:lnTo>
                <a:lnTo>
                  <a:pt x="3762" y="7662"/>
                </a:lnTo>
                <a:lnTo>
                  <a:pt x="3758" y="7662"/>
                </a:lnTo>
                <a:lnTo>
                  <a:pt x="3756" y="7664"/>
                </a:lnTo>
                <a:lnTo>
                  <a:pt x="3752" y="7670"/>
                </a:lnTo>
                <a:lnTo>
                  <a:pt x="3748" y="7674"/>
                </a:lnTo>
                <a:lnTo>
                  <a:pt x="3750" y="7676"/>
                </a:lnTo>
                <a:lnTo>
                  <a:pt x="3756" y="7674"/>
                </a:lnTo>
                <a:lnTo>
                  <a:pt x="3758" y="7674"/>
                </a:lnTo>
                <a:lnTo>
                  <a:pt x="3760" y="7670"/>
                </a:lnTo>
                <a:lnTo>
                  <a:pt x="3760" y="7668"/>
                </a:lnTo>
                <a:lnTo>
                  <a:pt x="3762" y="7670"/>
                </a:lnTo>
                <a:lnTo>
                  <a:pt x="3764" y="7672"/>
                </a:lnTo>
                <a:lnTo>
                  <a:pt x="3766" y="7672"/>
                </a:lnTo>
                <a:lnTo>
                  <a:pt x="3766" y="7670"/>
                </a:lnTo>
                <a:lnTo>
                  <a:pt x="3766" y="7668"/>
                </a:lnTo>
                <a:close/>
                <a:moveTo>
                  <a:pt x="3780" y="7662"/>
                </a:moveTo>
                <a:lnTo>
                  <a:pt x="3780" y="7662"/>
                </a:lnTo>
                <a:lnTo>
                  <a:pt x="3780" y="7660"/>
                </a:lnTo>
                <a:lnTo>
                  <a:pt x="3780" y="7652"/>
                </a:lnTo>
                <a:lnTo>
                  <a:pt x="3778" y="7646"/>
                </a:lnTo>
                <a:lnTo>
                  <a:pt x="3776" y="7644"/>
                </a:lnTo>
                <a:lnTo>
                  <a:pt x="3774" y="7648"/>
                </a:lnTo>
                <a:lnTo>
                  <a:pt x="3776" y="7654"/>
                </a:lnTo>
                <a:lnTo>
                  <a:pt x="3776" y="7660"/>
                </a:lnTo>
                <a:lnTo>
                  <a:pt x="3778" y="7662"/>
                </a:lnTo>
                <a:lnTo>
                  <a:pt x="3780" y="7662"/>
                </a:lnTo>
                <a:close/>
                <a:moveTo>
                  <a:pt x="3770" y="7568"/>
                </a:moveTo>
                <a:lnTo>
                  <a:pt x="3770" y="7568"/>
                </a:lnTo>
                <a:lnTo>
                  <a:pt x="3768" y="7570"/>
                </a:lnTo>
                <a:lnTo>
                  <a:pt x="3766" y="7568"/>
                </a:lnTo>
                <a:lnTo>
                  <a:pt x="3768" y="7562"/>
                </a:lnTo>
                <a:lnTo>
                  <a:pt x="3770" y="7558"/>
                </a:lnTo>
                <a:lnTo>
                  <a:pt x="3770" y="7552"/>
                </a:lnTo>
                <a:lnTo>
                  <a:pt x="3770" y="7534"/>
                </a:lnTo>
                <a:lnTo>
                  <a:pt x="3770" y="7520"/>
                </a:lnTo>
                <a:lnTo>
                  <a:pt x="3768" y="7516"/>
                </a:lnTo>
                <a:lnTo>
                  <a:pt x="3766" y="7514"/>
                </a:lnTo>
                <a:lnTo>
                  <a:pt x="3762" y="7514"/>
                </a:lnTo>
                <a:lnTo>
                  <a:pt x="3760" y="7514"/>
                </a:lnTo>
                <a:lnTo>
                  <a:pt x="3758" y="7512"/>
                </a:lnTo>
                <a:lnTo>
                  <a:pt x="3756" y="7514"/>
                </a:lnTo>
                <a:lnTo>
                  <a:pt x="3748" y="7520"/>
                </a:lnTo>
                <a:lnTo>
                  <a:pt x="3746" y="7522"/>
                </a:lnTo>
                <a:lnTo>
                  <a:pt x="3748" y="7524"/>
                </a:lnTo>
                <a:lnTo>
                  <a:pt x="3750" y="7526"/>
                </a:lnTo>
                <a:lnTo>
                  <a:pt x="3750" y="7528"/>
                </a:lnTo>
                <a:lnTo>
                  <a:pt x="3752" y="7530"/>
                </a:lnTo>
                <a:lnTo>
                  <a:pt x="3756" y="7534"/>
                </a:lnTo>
                <a:lnTo>
                  <a:pt x="3756" y="7538"/>
                </a:lnTo>
                <a:lnTo>
                  <a:pt x="3754" y="7548"/>
                </a:lnTo>
                <a:lnTo>
                  <a:pt x="3752" y="7550"/>
                </a:lnTo>
                <a:lnTo>
                  <a:pt x="3748" y="7548"/>
                </a:lnTo>
                <a:lnTo>
                  <a:pt x="3746" y="7546"/>
                </a:lnTo>
                <a:lnTo>
                  <a:pt x="3742" y="7546"/>
                </a:lnTo>
                <a:lnTo>
                  <a:pt x="3740" y="7548"/>
                </a:lnTo>
                <a:lnTo>
                  <a:pt x="3740" y="7546"/>
                </a:lnTo>
                <a:lnTo>
                  <a:pt x="3738" y="7546"/>
                </a:lnTo>
                <a:lnTo>
                  <a:pt x="3734" y="7546"/>
                </a:lnTo>
                <a:lnTo>
                  <a:pt x="3732" y="7548"/>
                </a:lnTo>
                <a:lnTo>
                  <a:pt x="3730" y="7550"/>
                </a:lnTo>
                <a:lnTo>
                  <a:pt x="3732" y="7556"/>
                </a:lnTo>
                <a:lnTo>
                  <a:pt x="3736" y="7560"/>
                </a:lnTo>
                <a:lnTo>
                  <a:pt x="3738" y="7568"/>
                </a:lnTo>
                <a:lnTo>
                  <a:pt x="3740" y="7572"/>
                </a:lnTo>
                <a:lnTo>
                  <a:pt x="3742" y="7578"/>
                </a:lnTo>
                <a:lnTo>
                  <a:pt x="3746" y="7582"/>
                </a:lnTo>
                <a:lnTo>
                  <a:pt x="3748" y="7584"/>
                </a:lnTo>
                <a:lnTo>
                  <a:pt x="3750" y="7580"/>
                </a:lnTo>
                <a:lnTo>
                  <a:pt x="3750" y="7572"/>
                </a:lnTo>
                <a:lnTo>
                  <a:pt x="3748" y="7568"/>
                </a:lnTo>
                <a:lnTo>
                  <a:pt x="3748" y="7564"/>
                </a:lnTo>
                <a:lnTo>
                  <a:pt x="3748" y="7562"/>
                </a:lnTo>
                <a:lnTo>
                  <a:pt x="3750" y="7562"/>
                </a:lnTo>
                <a:lnTo>
                  <a:pt x="3754" y="7564"/>
                </a:lnTo>
                <a:lnTo>
                  <a:pt x="3758" y="7568"/>
                </a:lnTo>
                <a:lnTo>
                  <a:pt x="3756" y="7570"/>
                </a:lnTo>
                <a:lnTo>
                  <a:pt x="3754" y="7572"/>
                </a:lnTo>
                <a:lnTo>
                  <a:pt x="3754" y="7576"/>
                </a:lnTo>
                <a:lnTo>
                  <a:pt x="3756" y="7578"/>
                </a:lnTo>
                <a:lnTo>
                  <a:pt x="3754" y="7580"/>
                </a:lnTo>
                <a:lnTo>
                  <a:pt x="3754" y="7586"/>
                </a:lnTo>
                <a:lnTo>
                  <a:pt x="3754" y="7588"/>
                </a:lnTo>
                <a:lnTo>
                  <a:pt x="3756" y="7590"/>
                </a:lnTo>
                <a:lnTo>
                  <a:pt x="3762" y="7592"/>
                </a:lnTo>
                <a:lnTo>
                  <a:pt x="3766" y="7590"/>
                </a:lnTo>
                <a:lnTo>
                  <a:pt x="3768" y="7588"/>
                </a:lnTo>
                <a:lnTo>
                  <a:pt x="3770" y="7584"/>
                </a:lnTo>
                <a:lnTo>
                  <a:pt x="3770" y="7578"/>
                </a:lnTo>
                <a:lnTo>
                  <a:pt x="3772" y="7574"/>
                </a:lnTo>
                <a:lnTo>
                  <a:pt x="3774" y="7572"/>
                </a:lnTo>
                <a:lnTo>
                  <a:pt x="3774" y="7570"/>
                </a:lnTo>
                <a:lnTo>
                  <a:pt x="3772" y="7568"/>
                </a:lnTo>
                <a:lnTo>
                  <a:pt x="3770" y="7568"/>
                </a:lnTo>
                <a:close/>
                <a:moveTo>
                  <a:pt x="3742" y="7626"/>
                </a:moveTo>
                <a:lnTo>
                  <a:pt x="3742" y="7626"/>
                </a:lnTo>
                <a:lnTo>
                  <a:pt x="3744" y="7622"/>
                </a:lnTo>
                <a:lnTo>
                  <a:pt x="3746" y="7620"/>
                </a:lnTo>
                <a:lnTo>
                  <a:pt x="3742" y="7618"/>
                </a:lnTo>
                <a:lnTo>
                  <a:pt x="3736" y="7618"/>
                </a:lnTo>
                <a:lnTo>
                  <a:pt x="3730" y="7618"/>
                </a:lnTo>
                <a:lnTo>
                  <a:pt x="3730" y="7620"/>
                </a:lnTo>
                <a:lnTo>
                  <a:pt x="3732" y="7624"/>
                </a:lnTo>
                <a:lnTo>
                  <a:pt x="3732" y="7626"/>
                </a:lnTo>
                <a:lnTo>
                  <a:pt x="3728" y="7632"/>
                </a:lnTo>
                <a:lnTo>
                  <a:pt x="3730" y="7634"/>
                </a:lnTo>
                <a:lnTo>
                  <a:pt x="3734" y="7636"/>
                </a:lnTo>
                <a:lnTo>
                  <a:pt x="3738" y="7636"/>
                </a:lnTo>
                <a:lnTo>
                  <a:pt x="3738" y="7634"/>
                </a:lnTo>
                <a:lnTo>
                  <a:pt x="3738" y="7630"/>
                </a:lnTo>
                <a:lnTo>
                  <a:pt x="3742" y="7626"/>
                </a:lnTo>
                <a:close/>
                <a:moveTo>
                  <a:pt x="3778" y="7630"/>
                </a:moveTo>
                <a:lnTo>
                  <a:pt x="3778" y="7630"/>
                </a:lnTo>
                <a:lnTo>
                  <a:pt x="3776" y="7626"/>
                </a:lnTo>
                <a:lnTo>
                  <a:pt x="3776" y="7622"/>
                </a:lnTo>
                <a:lnTo>
                  <a:pt x="3774" y="7620"/>
                </a:lnTo>
                <a:lnTo>
                  <a:pt x="3772" y="7616"/>
                </a:lnTo>
                <a:lnTo>
                  <a:pt x="3768" y="7616"/>
                </a:lnTo>
                <a:lnTo>
                  <a:pt x="3766" y="7616"/>
                </a:lnTo>
                <a:lnTo>
                  <a:pt x="3766" y="7618"/>
                </a:lnTo>
                <a:lnTo>
                  <a:pt x="3770" y="7622"/>
                </a:lnTo>
                <a:lnTo>
                  <a:pt x="3770" y="7624"/>
                </a:lnTo>
                <a:lnTo>
                  <a:pt x="3768" y="7624"/>
                </a:lnTo>
                <a:lnTo>
                  <a:pt x="3768" y="7628"/>
                </a:lnTo>
                <a:lnTo>
                  <a:pt x="3772" y="7636"/>
                </a:lnTo>
                <a:lnTo>
                  <a:pt x="3776" y="7638"/>
                </a:lnTo>
                <a:lnTo>
                  <a:pt x="3780" y="7638"/>
                </a:lnTo>
                <a:lnTo>
                  <a:pt x="3782" y="7638"/>
                </a:lnTo>
                <a:lnTo>
                  <a:pt x="3784" y="7636"/>
                </a:lnTo>
                <a:lnTo>
                  <a:pt x="3778" y="7630"/>
                </a:lnTo>
                <a:close/>
                <a:moveTo>
                  <a:pt x="3736" y="7582"/>
                </a:moveTo>
                <a:lnTo>
                  <a:pt x="3736" y="7582"/>
                </a:lnTo>
                <a:lnTo>
                  <a:pt x="3738" y="7584"/>
                </a:lnTo>
                <a:lnTo>
                  <a:pt x="3740" y="7584"/>
                </a:lnTo>
                <a:lnTo>
                  <a:pt x="3738" y="7576"/>
                </a:lnTo>
                <a:lnTo>
                  <a:pt x="3736" y="7568"/>
                </a:lnTo>
                <a:lnTo>
                  <a:pt x="3734" y="7566"/>
                </a:lnTo>
                <a:lnTo>
                  <a:pt x="3730" y="7566"/>
                </a:lnTo>
                <a:lnTo>
                  <a:pt x="3728" y="7566"/>
                </a:lnTo>
                <a:lnTo>
                  <a:pt x="3726" y="7568"/>
                </a:lnTo>
                <a:lnTo>
                  <a:pt x="3726" y="7578"/>
                </a:lnTo>
                <a:lnTo>
                  <a:pt x="3726" y="7580"/>
                </a:lnTo>
                <a:lnTo>
                  <a:pt x="3728" y="7580"/>
                </a:lnTo>
                <a:lnTo>
                  <a:pt x="3732" y="7576"/>
                </a:lnTo>
                <a:lnTo>
                  <a:pt x="3734" y="7576"/>
                </a:lnTo>
                <a:lnTo>
                  <a:pt x="3734" y="7578"/>
                </a:lnTo>
                <a:lnTo>
                  <a:pt x="3734" y="7580"/>
                </a:lnTo>
                <a:lnTo>
                  <a:pt x="3736" y="7582"/>
                </a:lnTo>
                <a:close/>
                <a:moveTo>
                  <a:pt x="3742" y="7612"/>
                </a:moveTo>
                <a:lnTo>
                  <a:pt x="3742" y="7612"/>
                </a:lnTo>
                <a:lnTo>
                  <a:pt x="3746" y="7610"/>
                </a:lnTo>
                <a:lnTo>
                  <a:pt x="3746" y="7612"/>
                </a:lnTo>
                <a:lnTo>
                  <a:pt x="3748" y="7612"/>
                </a:lnTo>
                <a:lnTo>
                  <a:pt x="3752" y="7610"/>
                </a:lnTo>
                <a:lnTo>
                  <a:pt x="3754" y="7608"/>
                </a:lnTo>
                <a:lnTo>
                  <a:pt x="3752" y="7606"/>
                </a:lnTo>
                <a:lnTo>
                  <a:pt x="3752" y="7604"/>
                </a:lnTo>
                <a:lnTo>
                  <a:pt x="3754" y="7602"/>
                </a:lnTo>
                <a:lnTo>
                  <a:pt x="3758" y="7600"/>
                </a:lnTo>
                <a:lnTo>
                  <a:pt x="3758" y="7598"/>
                </a:lnTo>
                <a:lnTo>
                  <a:pt x="3756" y="7598"/>
                </a:lnTo>
                <a:lnTo>
                  <a:pt x="3752" y="7598"/>
                </a:lnTo>
                <a:lnTo>
                  <a:pt x="3750" y="7600"/>
                </a:lnTo>
                <a:lnTo>
                  <a:pt x="3750" y="7598"/>
                </a:lnTo>
                <a:lnTo>
                  <a:pt x="3750" y="7596"/>
                </a:lnTo>
                <a:lnTo>
                  <a:pt x="3748" y="7594"/>
                </a:lnTo>
                <a:lnTo>
                  <a:pt x="3746" y="7594"/>
                </a:lnTo>
                <a:lnTo>
                  <a:pt x="3742" y="7592"/>
                </a:lnTo>
                <a:lnTo>
                  <a:pt x="3740" y="7590"/>
                </a:lnTo>
                <a:lnTo>
                  <a:pt x="3734" y="7590"/>
                </a:lnTo>
                <a:lnTo>
                  <a:pt x="3732" y="7592"/>
                </a:lnTo>
                <a:lnTo>
                  <a:pt x="3736" y="7596"/>
                </a:lnTo>
                <a:lnTo>
                  <a:pt x="3740" y="7598"/>
                </a:lnTo>
                <a:lnTo>
                  <a:pt x="3742" y="7600"/>
                </a:lnTo>
                <a:lnTo>
                  <a:pt x="3742" y="7602"/>
                </a:lnTo>
                <a:lnTo>
                  <a:pt x="3738" y="7602"/>
                </a:lnTo>
                <a:lnTo>
                  <a:pt x="3736" y="7600"/>
                </a:lnTo>
                <a:lnTo>
                  <a:pt x="3732" y="7600"/>
                </a:lnTo>
                <a:lnTo>
                  <a:pt x="3730" y="7606"/>
                </a:lnTo>
                <a:lnTo>
                  <a:pt x="3730" y="7608"/>
                </a:lnTo>
                <a:lnTo>
                  <a:pt x="3730" y="7610"/>
                </a:lnTo>
                <a:lnTo>
                  <a:pt x="3734" y="7610"/>
                </a:lnTo>
                <a:lnTo>
                  <a:pt x="3738" y="7608"/>
                </a:lnTo>
                <a:lnTo>
                  <a:pt x="3738" y="7610"/>
                </a:lnTo>
                <a:lnTo>
                  <a:pt x="3736" y="7612"/>
                </a:lnTo>
                <a:lnTo>
                  <a:pt x="3738" y="7614"/>
                </a:lnTo>
                <a:lnTo>
                  <a:pt x="3740" y="7614"/>
                </a:lnTo>
                <a:lnTo>
                  <a:pt x="3742" y="7612"/>
                </a:lnTo>
                <a:close/>
                <a:moveTo>
                  <a:pt x="3758" y="7644"/>
                </a:moveTo>
                <a:lnTo>
                  <a:pt x="3758" y="7644"/>
                </a:lnTo>
                <a:lnTo>
                  <a:pt x="3754" y="7644"/>
                </a:lnTo>
                <a:lnTo>
                  <a:pt x="3750" y="7644"/>
                </a:lnTo>
                <a:lnTo>
                  <a:pt x="3750" y="7646"/>
                </a:lnTo>
                <a:lnTo>
                  <a:pt x="3752" y="7646"/>
                </a:lnTo>
                <a:lnTo>
                  <a:pt x="3756" y="7648"/>
                </a:lnTo>
                <a:lnTo>
                  <a:pt x="3756" y="7650"/>
                </a:lnTo>
                <a:lnTo>
                  <a:pt x="3756" y="7652"/>
                </a:lnTo>
                <a:lnTo>
                  <a:pt x="3760" y="7654"/>
                </a:lnTo>
                <a:lnTo>
                  <a:pt x="3762" y="7654"/>
                </a:lnTo>
                <a:lnTo>
                  <a:pt x="3764" y="7652"/>
                </a:lnTo>
                <a:lnTo>
                  <a:pt x="3768" y="7650"/>
                </a:lnTo>
                <a:lnTo>
                  <a:pt x="3770" y="7650"/>
                </a:lnTo>
                <a:lnTo>
                  <a:pt x="3772" y="7650"/>
                </a:lnTo>
                <a:lnTo>
                  <a:pt x="3772" y="7648"/>
                </a:lnTo>
                <a:lnTo>
                  <a:pt x="3772" y="7642"/>
                </a:lnTo>
                <a:lnTo>
                  <a:pt x="3770" y="7638"/>
                </a:lnTo>
                <a:lnTo>
                  <a:pt x="3766" y="7634"/>
                </a:lnTo>
                <a:lnTo>
                  <a:pt x="3764" y="7634"/>
                </a:lnTo>
                <a:lnTo>
                  <a:pt x="3762" y="7636"/>
                </a:lnTo>
                <a:lnTo>
                  <a:pt x="3764" y="7642"/>
                </a:lnTo>
                <a:lnTo>
                  <a:pt x="3764" y="7644"/>
                </a:lnTo>
                <a:lnTo>
                  <a:pt x="3758" y="7644"/>
                </a:lnTo>
                <a:close/>
                <a:moveTo>
                  <a:pt x="3752" y="7630"/>
                </a:moveTo>
                <a:lnTo>
                  <a:pt x="3752" y="7630"/>
                </a:lnTo>
                <a:lnTo>
                  <a:pt x="3750" y="7634"/>
                </a:lnTo>
                <a:lnTo>
                  <a:pt x="3752" y="7636"/>
                </a:lnTo>
                <a:lnTo>
                  <a:pt x="3754" y="7640"/>
                </a:lnTo>
                <a:lnTo>
                  <a:pt x="3758" y="7640"/>
                </a:lnTo>
                <a:lnTo>
                  <a:pt x="3760" y="7640"/>
                </a:lnTo>
                <a:lnTo>
                  <a:pt x="3760" y="7636"/>
                </a:lnTo>
                <a:lnTo>
                  <a:pt x="3756" y="7632"/>
                </a:lnTo>
                <a:lnTo>
                  <a:pt x="3754" y="7630"/>
                </a:lnTo>
                <a:lnTo>
                  <a:pt x="3752" y="7630"/>
                </a:lnTo>
                <a:close/>
                <a:moveTo>
                  <a:pt x="3770" y="7654"/>
                </a:moveTo>
                <a:lnTo>
                  <a:pt x="3770" y="7654"/>
                </a:lnTo>
                <a:lnTo>
                  <a:pt x="3768" y="7654"/>
                </a:lnTo>
                <a:lnTo>
                  <a:pt x="3766" y="7654"/>
                </a:lnTo>
                <a:lnTo>
                  <a:pt x="3766" y="7656"/>
                </a:lnTo>
                <a:lnTo>
                  <a:pt x="3770" y="7660"/>
                </a:lnTo>
                <a:lnTo>
                  <a:pt x="3772" y="7660"/>
                </a:lnTo>
                <a:lnTo>
                  <a:pt x="3772" y="7658"/>
                </a:lnTo>
                <a:lnTo>
                  <a:pt x="3772" y="7656"/>
                </a:lnTo>
                <a:lnTo>
                  <a:pt x="3770" y="7654"/>
                </a:lnTo>
                <a:close/>
                <a:moveTo>
                  <a:pt x="3750" y="7544"/>
                </a:moveTo>
                <a:lnTo>
                  <a:pt x="3750" y="7544"/>
                </a:lnTo>
                <a:lnTo>
                  <a:pt x="3752" y="7542"/>
                </a:lnTo>
                <a:lnTo>
                  <a:pt x="3752" y="7536"/>
                </a:lnTo>
                <a:lnTo>
                  <a:pt x="3750" y="7534"/>
                </a:lnTo>
                <a:lnTo>
                  <a:pt x="3746" y="7534"/>
                </a:lnTo>
                <a:lnTo>
                  <a:pt x="3742" y="7534"/>
                </a:lnTo>
                <a:lnTo>
                  <a:pt x="3740" y="7538"/>
                </a:lnTo>
                <a:lnTo>
                  <a:pt x="3740" y="7540"/>
                </a:lnTo>
                <a:lnTo>
                  <a:pt x="3742" y="7540"/>
                </a:lnTo>
                <a:lnTo>
                  <a:pt x="3746" y="7540"/>
                </a:lnTo>
                <a:lnTo>
                  <a:pt x="3750" y="7544"/>
                </a:lnTo>
                <a:close/>
                <a:moveTo>
                  <a:pt x="3750" y="7500"/>
                </a:moveTo>
                <a:lnTo>
                  <a:pt x="3750" y="7500"/>
                </a:lnTo>
                <a:lnTo>
                  <a:pt x="3748" y="7504"/>
                </a:lnTo>
                <a:lnTo>
                  <a:pt x="3750" y="7506"/>
                </a:lnTo>
                <a:lnTo>
                  <a:pt x="3762" y="7510"/>
                </a:lnTo>
                <a:lnTo>
                  <a:pt x="3768" y="7512"/>
                </a:lnTo>
                <a:lnTo>
                  <a:pt x="3770" y="7508"/>
                </a:lnTo>
                <a:lnTo>
                  <a:pt x="3772" y="7506"/>
                </a:lnTo>
                <a:lnTo>
                  <a:pt x="3770" y="7506"/>
                </a:lnTo>
                <a:lnTo>
                  <a:pt x="3768" y="7506"/>
                </a:lnTo>
                <a:lnTo>
                  <a:pt x="3766" y="7504"/>
                </a:lnTo>
                <a:lnTo>
                  <a:pt x="3766" y="7502"/>
                </a:lnTo>
                <a:lnTo>
                  <a:pt x="3766" y="7500"/>
                </a:lnTo>
                <a:lnTo>
                  <a:pt x="3766" y="7496"/>
                </a:lnTo>
                <a:lnTo>
                  <a:pt x="3766" y="7492"/>
                </a:lnTo>
                <a:lnTo>
                  <a:pt x="3762" y="7482"/>
                </a:lnTo>
                <a:lnTo>
                  <a:pt x="3760" y="7482"/>
                </a:lnTo>
                <a:lnTo>
                  <a:pt x="3758" y="7484"/>
                </a:lnTo>
                <a:lnTo>
                  <a:pt x="3758" y="7490"/>
                </a:lnTo>
                <a:lnTo>
                  <a:pt x="3758" y="7492"/>
                </a:lnTo>
                <a:lnTo>
                  <a:pt x="3760" y="7498"/>
                </a:lnTo>
                <a:lnTo>
                  <a:pt x="3758" y="7500"/>
                </a:lnTo>
                <a:lnTo>
                  <a:pt x="3756" y="7498"/>
                </a:lnTo>
                <a:lnTo>
                  <a:pt x="3754" y="7498"/>
                </a:lnTo>
                <a:lnTo>
                  <a:pt x="3750" y="7500"/>
                </a:lnTo>
                <a:close/>
                <a:moveTo>
                  <a:pt x="3790" y="7468"/>
                </a:moveTo>
                <a:lnTo>
                  <a:pt x="3790" y="7468"/>
                </a:lnTo>
                <a:lnTo>
                  <a:pt x="3794" y="7470"/>
                </a:lnTo>
                <a:lnTo>
                  <a:pt x="3796" y="7466"/>
                </a:lnTo>
                <a:lnTo>
                  <a:pt x="3794" y="7464"/>
                </a:lnTo>
                <a:lnTo>
                  <a:pt x="3788" y="7462"/>
                </a:lnTo>
                <a:lnTo>
                  <a:pt x="3784" y="7462"/>
                </a:lnTo>
                <a:lnTo>
                  <a:pt x="3778" y="7462"/>
                </a:lnTo>
                <a:lnTo>
                  <a:pt x="3772" y="7462"/>
                </a:lnTo>
                <a:lnTo>
                  <a:pt x="3770" y="7464"/>
                </a:lnTo>
                <a:lnTo>
                  <a:pt x="3770" y="7466"/>
                </a:lnTo>
                <a:lnTo>
                  <a:pt x="3772" y="7468"/>
                </a:lnTo>
                <a:lnTo>
                  <a:pt x="3778" y="7468"/>
                </a:lnTo>
                <a:lnTo>
                  <a:pt x="3784" y="7466"/>
                </a:lnTo>
                <a:lnTo>
                  <a:pt x="3790" y="7468"/>
                </a:lnTo>
                <a:close/>
                <a:moveTo>
                  <a:pt x="3742" y="7476"/>
                </a:moveTo>
                <a:lnTo>
                  <a:pt x="3742" y="7476"/>
                </a:lnTo>
                <a:lnTo>
                  <a:pt x="3740" y="7476"/>
                </a:lnTo>
                <a:lnTo>
                  <a:pt x="3738" y="7478"/>
                </a:lnTo>
                <a:lnTo>
                  <a:pt x="3740" y="7482"/>
                </a:lnTo>
                <a:lnTo>
                  <a:pt x="3746" y="7496"/>
                </a:lnTo>
                <a:lnTo>
                  <a:pt x="3748" y="7496"/>
                </a:lnTo>
                <a:lnTo>
                  <a:pt x="3750" y="7496"/>
                </a:lnTo>
                <a:lnTo>
                  <a:pt x="3754" y="7494"/>
                </a:lnTo>
                <a:lnTo>
                  <a:pt x="3754" y="7492"/>
                </a:lnTo>
                <a:lnTo>
                  <a:pt x="3754" y="7490"/>
                </a:lnTo>
                <a:lnTo>
                  <a:pt x="3756" y="7484"/>
                </a:lnTo>
                <a:lnTo>
                  <a:pt x="3754" y="7482"/>
                </a:lnTo>
                <a:lnTo>
                  <a:pt x="3752" y="7480"/>
                </a:lnTo>
                <a:lnTo>
                  <a:pt x="3742" y="7476"/>
                </a:lnTo>
                <a:close/>
                <a:moveTo>
                  <a:pt x="3730" y="7544"/>
                </a:moveTo>
                <a:lnTo>
                  <a:pt x="3730" y="7544"/>
                </a:lnTo>
                <a:lnTo>
                  <a:pt x="3730" y="7542"/>
                </a:lnTo>
                <a:lnTo>
                  <a:pt x="3732" y="7540"/>
                </a:lnTo>
                <a:lnTo>
                  <a:pt x="3734" y="7538"/>
                </a:lnTo>
                <a:lnTo>
                  <a:pt x="3734" y="7534"/>
                </a:lnTo>
                <a:lnTo>
                  <a:pt x="3734" y="7532"/>
                </a:lnTo>
                <a:lnTo>
                  <a:pt x="3732" y="7534"/>
                </a:lnTo>
                <a:lnTo>
                  <a:pt x="3730" y="7536"/>
                </a:lnTo>
                <a:lnTo>
                  <a:pt x="3726" y="7538"/>
                </a:lnTo>
                <a:lnTo>
                  <a:pt x="3724" y="7538"/>
                </a:lnTo>
                <a:lnTo>
                  <a:pt x="3722" y="7540"/>
                </a:lnTo>
                <a:lnTo>
                  <a:pt x="3722" y="7542"/>
                </a:lnTo>
                <a:lnTo>
                  <a:pt x="3724" y="7546"/>
                </a:lnTo>
                <a:lnTo>
                  <a:pt x="3728" y="7548"/>
                </a:lnTo>
                <a:lnTo>
                  <a:pt x="3730" y="7544"/>
                </a:lnTo>
                <a:close/>
                <a:moveTo>
                  <a:pt x="3742" y="7474"/>
                </a:moveTo>
                <a:lnTo>
                  <a:pt x="3742" y="7474"/>
                </a:lnTo>
                <a:lnTo>
                  <a:pt x="3746" y="7472"/>
                </a:lnTo>
                <a:lnTo>
                  <a:pt x="3748" y="7474"/>
                </a:lnTo>
                <a:lnTo>
                  <a:pt x="3750" y="7476"/>
                </a:lnTo>
                <a:lnTo>
                  <a:pt x="3754" y="7476"/>
                </a:lnTo>
                <a:lnTo>
                  <a:pt x="3756" y="7474"/>
                </a:lnTo>
                <a:lnTo>
                  <a:pt x="3758" y="7468"/>
                </a:lnTo>
                <a:lnTo>
                  <a:pt x="3756" y="7462"/>
                </a:lnTo>
                <a:lnTo>
                  <a:pt x="3756" y="7460"/>
                </a:lnTo>
                <a:lnTo>
                  <a:pt x="3754" y="7460"/>
                </a:lnTo>
                <a:lnTo>
                  <a:pt x="3752" y="7464"/>
                </a:lnTo>
                <a:lnTo>
                  <a:pt x="3750" y="7466"/>
                </a:lnTo>
                <a:lnTo>
                  <a:pt x="3744" y="7468"/>
                </a:lnTo>
                <a:lnTo>
                  <a:pt x="3740" y="7470"/>
                </a:lnTo>
                <a:lnTo>
                  <a:pt x="3738" y="7472"/>
                </a:lnTo>
                <a:lnTo>
                  <a:pt x="3738" y="7474"/>
                </a:lnTo>
                <a:lnTo>
                  <a:pt x="3742" y="7474"/>
                </a:lnTo>
                <a:close/>
                <a:moveTo>
                  <a:pt x="3732" y="7494"/>
                </a:moveTo>
                <a:lnTo>
                  <a:pt x="3732" y="7494"/>
                </a:lnTo>
                <a:lnTo>
                  <a:pt x="3734" y="7494"/>
                </a:lnTo>
                <a:lnTo>
                  <a:pt x="3736" y="7494"/>
                </a:lnTo>
                <a:lnTo>
                  <a:pt x="3736" y="7502"/>
                </a:lnTo>
                <a:lnTo>
                  <a:pt x="3738" y="7510"/>
                </a:lnTo>
                <a:lnTo>
                  <a:pt x="3738" y="7512"/>
                </a:lnTo>
                <a:lnTo>
                  <a:pt x="3740" y="7512"/>
                </a:lnTo>
                <a:lnTo>
                  <a:pt x="3744" y="7508"/>
                </a:lnTo>
                <a:lnTo>
                  <a:pt x="3746" y="7504"/>
                </a:lnTo>
                <a:lnTo>
                  <a:pt x="3740" y="7492"/>
                </a:lnTo>
                <a:lnTo>
                  <a:pt x="3738" y="7486"/>
                </a:lnTo>
                <a:lnTo>
                  <a:pt x="3736" y="7480"/>
                </a:lnTo>
                <a:lnTo>
                  <a:pt x="3734" y="7472"/>
                </a:lnTo>
                <a:lnTo>
                  <a:pt x="3732" y="7472"/>
                </a:lnTo>
                <a:lnTo>
                  <a:pt x="3728" y="7474"/>
                </a:lnTo>
                <a:lnTo>
                  <a:pt x="3726" y="7478"/>
                </a:lnTo>
                <a:lnTo>
                  <a:pt x="3726" y="7480"/>
                </a:lnTo>
                <a:lnTo>
                  <a:pt x="3728" y="7484"/>
                </a:lnTo>
                <a:lnTo>
                  <a:pt x="3728" y="7488"/>
                </a:lnTo>
                <a:lnTo>
                  <a:pt x="3726" y="7490"/>
                </a:lnTo>
                <a:lnTo>
                  <a:pt x="3726" y="7494"/>
                </a:lnTo>
                <a:lnTo>
                  <a:pt x="3728" y="7494"/>
                </a:lnTo>
                <a:lnTo>
                  <a:pt x="3732" y="7494"/>
                </a:lnTo>
                <a:close/>
                <a:moveTo>
                  <a:pt x="3722" y="7504"/>
                </a:moveTo>
                <a:lnTo>
                  <a:pt x="3722" y="7504"/>
                </a:lnTo>
                <a:lnTo>
                  <a:pt x="3722" y="7508"/>
                </a:lnTo>
                <a:lnTo>
                  <a:pt x="3724" y="7510"/>
                </a:lnTo>
                <a:lnTo>
                  <a:pt x="3728" y="7510"/>
                </a:lnTo>
                <a:lnTo>
                  <a:pt x="3732" y="7510"/>
                </a:lnTo>
                <a:lnTo>
                  <a:pt x="3734" y="7506"/>
                </a:lnTo>
                <a:lnTo>
                  <a:pt x="3734" y="7502"/>
                </a:lnTo>
                <a:lnTo>
                  <a:pt x="3732" y="7498"/>
                </a:lnTo>
                <a:lnTo>
                  <a:pt x="3730" y="7498"/>
                </a:lnTo>
                <a:lnTo>
                  <a:pt x="3728" y="7500"/>
                </a:lnTo>
                <a:lnTo>
                  <a:pt x="3724" y="7498"/>
                </a:lnTo>
                <a:lnTo>
                  <a:pt x="3722" y="7500"/>
                </a:lnTo>
                <a:lnTo>
                  <a:pt x="3722" y="7504"/>
                </a:lnTo>
                <a:close/>
                <a:moveTo>
                  <a:pt x="3732" y="7530"/>
                </a:moveTo>
                <a:lnTo>
                  <a:pt x="3732" y="7530"/>
                </a:lnTo>
                <a:lnTo>
                  <a:pt x="3734" y="7530"/>
                </a:lnTo>
                <a:lnTo>
                  <a:pt x="3736" y="7530"/>
                </a:lnTo>
                <a:lnTo>
                  <a:pt x="3738" y="7532"/>
                </a:lnTo>
                <a:lnTo>
                  <a:pt x="3738" y="7530"/>
                </a:lnTo>
                <a:lnTo>
                  <a:pt x="3738" y="7524"/>
                </a:lnTo>
                <a:lnTo>
                  <a:pt x="3732" y="7522"/>
                </a:lnTo>
                <a:lnTo>
                  <a:pt x="3728" y="7522"/>
                </a:lnTo>
                <a:lnTo>
                  <a:pt x="3724" y="7522"/>
                </a:lnTo>
                <a:lnTo>
                  <a:pt x="3722" y="7524"/>
                </a:lnTo>
                <a:lnTo>
                  <a:pt x="3722" y="7528"/>
                </a:lnTo>
                <a:lnTo>
                  <a:pt x="3722" y="7530"/>
                </a:lnTo>
                <a:lnTo>
                  <a:pt x="3726" y="7530"/>
                </a:lnTo>
                <a:lnTo>
                  <a:pt x="3732" y="7530"/>
                </a:lnTo>
                <a:close/>
                <a:moveTo>
                  <a:pt x="3746" y="7456"/>
                </a:moveTo>
                <a:lnTo>
                  <a:pt x="3746" y="7456"/>
                </a:lnTo>
                <a:lnTo>
                  <a:pt x="3742" y="7454"/>
                </a:lnTo>
                <a:lnTo>
                  <a:pt x="3740" y="7456"/>
                </a:lnTo>
                <a:lnTo>
                  <a:pt x="3738" y="7458"/>
                </a:lnTo>
                <a:lnTo>
                  <a:pt x="3740" y="7462"/>
                </a:lnTo>
                <a:lnTo>
                  <a:pt x="3742" y="7462"/>
                </a:lnTo>
                <a:lnTo>
                  <a:pt x="3744" y="7462"/>
                </a:lnTo>
                <a:lnTo>
                  <a:pt x="3746" y="7460"/>
                </a:lnTo>
                <a:lnTo>
                  <a:pt x="3746" y="7456"/>
                </a:lnTo>
                <a:close/>
                <a:moveTo>
                  <a:pt x="3788" y="7418"/>
                </a:moveTo>
                <a:lnTo>
                  <a:pt x="3788" y="7418"/>
                </a:lnTo>
                <a:lnTo>
                  <a:pt x="3788" y="7414"/>
                </a:lnTo>
                <a:lnTo>
                  <a:pt x="3784" y="7414"/>
                </a:lnTo>
                <a:lnTo>
                  <a:pt x="3780" y="7414"/>
                </a:lnTo>
                <a:lnTo>
                  <a:pt x="3780" y="7416"/>
                </a:lnTo>
                <a:lnTo>
                  <a:pt x="3780" y="7420"/>
                </a:lnTo>
                <a:lnTo>
                  <a:pt x="3782" y="7420"/>
                </a:lnTo>
                <a:lnTo>
                  <a:pt x="3786" y="7420"/>
                </a:lnTo>
                <a:lnTo>
                  <a:pt x="3788" y="7418"/>
                </a:lnTo>
                <a:close/>
                <a:moveTo>
                  <a:pt x="3732" y="7512"/>
                </a:moveTo>
                <a:lnTo>
                  <a:pt x="3732" y="7512"/>
                </a:lnTo>
                <a:lnTo>
                  <a:pt x="3724" y="7514"/>
                </a:lnTo>
                <a:lnTo>
                  <a:pt x="3722" y="7518"/>
                </a:lnTo>
                <a:lnTo>
                  <a:pt x="3724" y="7518"/>
                </a:lnTo>
                <a:lnTo>
                  <a:pt x="3732" y="7516"/>
                </a:lnTo>
                <a:lnTo>
                  <a:pt x="3736" y="7514"/>
                </a:lnTo>
                <a:lnTo>
                  <a:pt x="3736" y="7512"/>
                </a:lnTo>
                <a:lnTo>
                  <a:pt x="3734" y="7512"/>
                </a:lnTo>
                <a:lnTo>
                  <a:pt x="3732" y="7512"/>
                </a:lnTo>
                <a:close/>
                <a:moveTo>
                  <a:pt x="3746" y="7528"/>
                </a:moveTo>
                <a:lnTo>
                  <a:pt x="3746" y="7528"/>
                </a:lnTo>
                <a:lnTo>
                  <a:pt x="3746" y="7526"/>
                </a:lnTo>
                <a:lnTo>
                  <a:pt x="3740" y="7520"/>
                </a:lnTo>
                <a:lnTo>
                  <a:pt x="3738" y="7518"/>
                </a:lnTo>
                <a:lnTo>
                  <a:pt x="3738" y="7520"/>
                </a:lnTo>
                <a:lnTo>
                  <a:pt x="3740" y="7524"/>
                </a:lnTo>
                <a:lnTo>
                  <a:pt x="3742" y="7528"/>
                </a:lnTo>
                <a:lnTo>
                  <a:pt x="3744" y="7530"/>
                </a:lnTo>
                <a:lnTo>
                  <a:pt x="3746" y="7528"/>
                </a:lnTo>
                <a:close/>
                <a:moveTo>
                  <a:pt x="3772" y="7494"/>
                </a:moveTo>
                <a:lnTo>
                  <a:pt x="3772" y="7494"/>
                </a:lnTo>
                <a:lnTo>
                  <a:pt x="3782" y="7496"/>
                </a:lnTo>
                <a:lnTo>
                  <a:pt x="3786" y="7496"/>
                </a:lnTo>
                <a:lnTo>
                  <a:pt x="3780" y="7492"/>
                </a:lnTo>
                <a:lnTo>
                  <a:pt x="3772" y="7486"/>
                </a:lnTo>
                <a:lnTo>
                  <a:pt x="3768" y="7480"/>
                </a:lnTo>
                <a:lnTo>
                  <a:pt x="3766" y="7482"/>
                </a:lnTo>
                <a:lnTo>
                  <a:pt x="3766" y="7486"/>
                </a:lnTo>
                <a:lnTo>
                  <a:pt x="3768" y="7492"/>
                </a:lnTo>
                <a:lnTo>
                  <a:pt x="3772" y="7494"/>
                </a:lnTo>
                <a:close/>
                <a:moveTo>
                  <a:pt x="4194" y="7874"/>
                </a:moveTo>
                <a:lnTo>
                  <a:pt x="4194" y="7874"/>
                </a:lnTo>
                <a:lnTo>
                  <a:pt x="4188" y="7874"/>
                </a:lnTo>
                <a:lnTo>
                  <a:pt x="4184" y="7874"/>
                </a:lnTo>
                <a:lnTo>
                  <a:pt x="4180" y="7874"/>
                </a:lnTo>
                <a:lnTo>
                  <a:pt x="4176" y="7876"/>
                </a:lnTo>
                <a:lnTo>
                  <a:pt x="4166" y="7878"/>
                </a:lnTo>
                <a:lnTo>
                  <a:pt x="4164" y="7880"/>
                </a:lnTo>
                <a:lnTo>
                  <a:pt x="4166" y="7884"/>
                </a:lnTo>
                <a:lnTo>
                  <a:pt x="4170" y="7884"/>
                </a:lnTo>
                <a:lnTo>
                  <a:pt x="4174" y="7880"/>
                </a:lnTo>
                <a:lnTo>
                  <a:pt x="4178" y="7878"/>
                </a:lnTo>
                <a:lnTo>
                  <a:pt x="4180" y="7878"/>
                </a:lnTo>
                <a:lnTo>
                  <a:pt x="4182" y="7880"/>
                </a:lnTo>
                <a:lnTo>
                  <a:pt x="4186" y="7880"/>
                </a:lnTo>
                <a:lnTo>
                  <a:pt x="4190" y="7878"/>
                </a:lnTo>
                <a:lnTo>
                  <a:pt x="4192" y="7880"/>
                </a:lnTo>
                <a:lnTo>
                  <a:pt x="4196" y="7880"/>
                </a:lnTo>
                <a:lnTo>
                  <a:pt x="4200" y="7878"/>
                </a:lnTo>
                <a:lnTo>
                  <a:pt x="4200" y="7876"/>
                </a:lnTo>
                <a:lnTo>
                  <a:pt x="4198" y="7874"/>
                </a:lnTo>
                <a:lnTo>
                  <a:pt x="4194" y="7874"/>
                </a:lnTo>
                <a:close/>
                <a:moveTo>
                  <a:pt x="4054" y="7888"/>
                </a:moveTo>
                <a:lnTo>
                  <a:pt x="4054" y="7888"/>
                </a:lnTo>
                <a:lnTo>
                  <a:pt x="4026" y="7886"/>
                </a:lnTo>
                <a:lnTo>
                  <a:pt x="4018" y="7888"/>
                </a:lnTo>
                <a:lnTo>
                  <a:pt x="4020" y="7890"/>
                </a:lnTo>
                <a:lnTo>
                  <a:pt x="4022" y="7892"/>
                </a:lnTo>
                <a:lnTo>
                  <a:pt x="4024" y="7894"/>
                </a:lnTo>
                <a:lnTo>
                  <a:pt x="4024" y="7896"/>
                </a:lnTo>
                <a:lnTo>
                  <a:pt x="4024" y="7898"/>
                </a:lnTo>
                <a:lnTo>
                  <a:pt x="4026" y="7906"/>
                </a:lnTo>
                <a:lnTo>
                  <a:pt x="4028" y="7906"/>
                </a:lnTo>
                <a:lnTo>
                  <a:pt x="4032" y="7908"/>
                </a:lnTo>
                <a:lnTo>
                  <a:pt x="4042" y="7908"/>
                </a:lnTo>
                <a:lnTo>
                  <a:pt x="4046" y="7906"/>
                </a:lnTo>
                <a:lnTo>
                  <a:pt x="4046" y="7904"/>
                </a:lnTo>
                <a:lnTo>
                  <a:pt x="4046" y="7902"/>
                </a:lnTo>
                <a:lnTo>
                  <a:pt x="4050" y="7902"/>
                </a:lnTo>
                <a:lnTo>
                  <a:pt x="4054" y="7904"/>
                </a:lnTo>
                <a:lnTo>
                  <a:pt x="4054" y="7906"/>
                </a:lnTo>
                <a:lnTo>
                  <a:pt x="4054" y="7910"/>
                </a:lnTo>
                <a:lnTo>
                  <a:pt x="4058" y="7910"/>
                </a:lnTo>
                <a:lnTo>
                  <a:pt x="4062" y="7910"/>
                </a:lnTo>
                <a:lnTo>
                  <a:pt x="4066" y="7908"/>
                </a:lnTo>
                <a:lnTo>
                  <a:pt x="4068" y="7898"/>
                </a:lnTo>
                <a:lnTo>
                  <a:pt x="4070" y="7894"/>
                </a:lnTo>
                <a:lnTo>
                  <a:pt x="4068" y="7892"/>
                </a:lnTo>
                <a:lnTo>
                  <a:pt x="4064" y="7890"/>
                </a:lnTo>
                <a:lnTo>
                  <a:pt x="4060" y="7888"/>
                </a:lnTo>
                <a:lnTo>
                  <a:pt x="4054" y="7888"/>
                </a:lnTo>
                <a:close/>
                <a:moveTo>
                  <a:pt x="4070" y="7910"/>
                </a:moveTo>
                <a:lnTo>
                  <a:pt x="4070" y="7910"/>
                </a:lnTo>
                <a:lnTo>
                  <a:pt x="4070" y="7912"/>
                </a:lnTo>
                <a:lnTo>
                  <a:pt x="4074" y="7912"/>
                </a:lnTo>
                <a:lnTo>
                  <a:pt x="4076" y="7910"/>
                </a:lnTo>
                <a:lnTo>
                  <a:pt x="4078" y="7908"/>
                </a:lnTo>
                <a:lnTo>
                  <a:pt x="4076" y="7904"/>
                </a:lnTo>
                <a:lnTo>
                  <a:pt x="4074" y="7906"/>
                </a:lnTo>
                <a:lnTo>
                  <a:pt x="4070" y="7908"/>
                </a:lnTo>
                <a:lnTo>
                  <a:pt x="4070" y="7910"/>
                </a:lnTo>
                <a:close/>
                <a:moveTo>
                  <a:pt x="4088" y="7908"/>
                </a:moveTo>
                <a:lnTo>
                  <a:pt x="4088" y="7908"/>
                </a:lnTo>
                <a:lnTo>
                  <a:pt x="4092" y="7908"/>
                </a:lnTo>
                <a:lnTo>
                  <a:pt x="4094" y="7906"/>
                </a:lnTo>
                <a:lnTo>
                  <a:pt x="4094" y="7904"/>
                </a:lnTo>
                <a:lnTo>
                  <a:pt x="4092" y="7902"/>
                </a:lnTo>
                <a:lnTo>
                  <a:pt x="4090" y="7902"/>
                </a:lnTo>
                <a:lnTo>
                  <a:pt x="4088" y="7904"/>
                </a:lnTo>
                <a:lnTo>
                  <a:pt x="4086" y="7906"/>
                </a:lnTo>
                <a:lnTo>
                  <a:pt x="4088" y="7908"/>
                </a:lnTo>
                <a:close/>
                <a:moveTo>
                  <a:pt x="1488" y="2116"/>
                </a:moveTo>
                <a:lnTo>
                  <a:pt x="1488" y="2116"/>
                </a:lnTo>
                <a:lnTo>
                  <a:pt x="1490" y="2118"/>
                </a:lnTo>
                <a:lnTo>
                  <a:pt x="1492" y="2118"/>
                </a:lnTo>
                <a:lnTo>
                  <a:pt x="1494" y="2118"/>
                </a:lnTo>
                <a:lnTo>
                  <a:pt x="1498" y="2114"/>
                </a:lnTo>
                <a:lnTo>
                  <a:pt x="1498" y="2110"/>
                </a:lnTo>
                <a:lnTo>
                  <a:pt x="1496" y="2108"/>
                </a:lnTo>
                <a:lnTo>
                  <a:pt x="1492" y="2110"/>
                </a:lnTo>
                <a:lnTo>
                  <a:pt x="1490" y="2112"/>
                </a:lnTo>
                <a:lnTo>
                  <a:pt x="1488" y="2116"/>
                </a:lnTo>
                <a:close/>
                <a:moveTo>
                  <a:pt x="1514" y="2102"/>
                </a:moveTo>
                <a:lnTo>
                  <a:pt x="1514" y="2102"/>
                </a:lnTo>
                <a:lnTo>
                  <a:pt x="1518" y="2098"/>
                </a:lnTo>
                <a:lnTo>
                  <a:pt x="1522" y="2092"/>
                </a:lnTo>
                <a:lnTo>
                  <a:pt x="1524" y="2088"/>
                </a:lnTo>
                <a:lnTo>
                  <a:pt x="1522" y="2088"/>
                </a:lnTo>
                <a:lnTo>
                  <a:pt x="1516" y="2094"/>
                </a:lnTo>
                <a:lnTo>
                  <a:pt x="1508" y="2100"/>
                </a:lnTo>
                <a:lnTo>
                  <a:pt x="1506" y="2102"/>
                </a:lnTo>
                <a:lnTo>
                  <a:pt x="1508" y="2106"/>
                </a:lnTo>
                <a:lnTo>
                  <a:pt x="1510" y="2106"/>
                </a:lnTo>
                <a:lnTo>
                  <a:pt x="1514" y="2102"/>
                </a:lnTo>
                <a:close/>
                <a:moveTo>
                  <a:pt x="1474" y="2094"/>
                </a:moveTo>
                <a:lnTo>
                  <a:pt x="1474" y="2094"/>
                </a:lnTo>
                <a:lnTo>
                  <a:pt x="1476" y="2096"/>
                </a:lnTo>
                <a:lnTo>
                  <a:pt x="1480" y="2092"/>
                </a:lnTo>
                <a:lnTo>
                  <a:pt x="1478" y="2088"/>
                </a:lnTo>
                <a:lnTo>
                  <a:pt x="1474" y="2088"/>
                </a:lnTo>
                <a:lnTo>
                  <a:pt x="1470" y="2090"/>
                </a:lnTo>
                <a:lnTo>
                  <a:pt x="1470" y="2092"/>
                </a:lnTo>
                <a:lnTo>
                  <a:pt x="1474" y="2094"/>
                </a:lnTo>
                <a:close/>
                <a:moveTo>
                  <a:pt x="1420" y="2104"/>
                </a:moveTo>
                <a:lnTo>
                  <a:pt x="1420" y="2104"/>
                </a:lnTo>
                <a:lnTo>
                  <a:pt x="1418" y="2100"/>
                </a:lnTo>
                <a:lnTo>
                  <a:pt x="1416" y="2096"/>
                </a:lnTo>
                <a:lnTo>
                  <a:pt x="1408" y="2088"/>
                </a:lnTo>
                <a:lnTo>
                  <a:pt x="1406" y="2084"/>
                </a:lnTo>
                <a:lnTo>
                  <a:pt x="1406" y="2082"/>
                </a:lnTo>
                <a:lnTo>
                  <a:pt x="1408" y="2080"/>
                </a:lnTo>
                <a:lnTo>
                  <a:pt x="1406" y="2078"/>
                </a:lnTo>
                <a:lnTo>
                  <a:pt x="1404" y="2072"/>
                </a:lnTo>
                <a:lnTo>
                  <a:pt x="1402" y="2074"/>
                </a:lnTo>
                <a:lnTo>
                  <a:pt x="1400" y="2076"/>
                </a:lnTo>
                <a:lnTo>
                  <a:pt x="1398" y="2080"/>
                </a:lnTo>
                <a:lnTo>
                  <a:pt x="1402" y="2088"/>
                </a:lnTo>
                <a:lnTo>
                  <a:pt x="1410" y="2100"/>
                </a:lnTo>
                <a:lnTo>
                  <a:pt x="1414" y="2106"/>
                </a:lnTo>
                <a:lnTo>
                  <a:pt x="1418" y="2108"/>
                </a:lnTo>
                <a:lnTo>
                  <a:pt x="1420" y="2108"/>
                </a:lnTo>
                <a:lnTo>
                  <a:pt x="1420" y="2104"/>
                </a:lnTo>
                <a:close/>
                <a:moveTo>
                  <a:pt x="628" y="1922"/>
                </a:moveTo>
                <a:lnTo>
                  <a:pt x="628" y="1922"/>
                </a:lnTo>
                <a:lnTo>
                  <a:pt x="624" y="1918"/>
                </a:lnTo>
                <a:lnTo>
                  <a:pt x="624" y="1916"/>
                </a:lnTo>
                <a:lnTo>
                  <a:pt x="624" y="1912"/>
                </a:lnTo>
                <a:lnTo>
                  <a:pt x="622" y="1908"/>
                </a:lnTo>
                <a:lnTo>
                  <a:pt x="618" y="1906"/>
                </a:lnTo>
                <a:lnTo>
                  <a:pt x="616" y="1906"/>
                </a:lnTo>
                <a:lnTo>
                  <a:pt x="612" y="1908"/>
                </a:lnTo>
                <a:lnTo>
                  <a:pt x="608" y="1906"/>
                </a:lnTo>
                <a:lnTo>
                  <a:pt x="602" y="1902"/>
                </a:lnTo>
                <a:lnTo>
                  <a:pt x="596" y="1900"/>
                </a:lnTo>
                <a:lnTo>
                  <a:pt x="592" y="1900"/>
                </a:lnTo>
                <a:lnTo>
                  <a:pt x="592" y="1902"/>
                </a:lnTo>
                <a:lnTo>
                  <a:pt x="592" y="1904"/>
                </a:lnTo>
                <a:lnTo>
                  <a:pt x="594" y="1908"/>
                </a:lnTo>
                <a:lnTo>
                  <a:pt x="592" y="1910"/>
                </a:lnTo>
                <a:lnTo>
                  <a:pt x="588" y="1914"/>
                </a:lnTo>
                <a:lnTo>
                  <a:pt x="580" y="1914"/>
                </a:lnTo>
                <a:lnTo>
                  <a:pt x="578" y="1912"/>
                </a:lnTo>
                <a:lnTo>
                  <a:pt x="574" y="1908"/>
                </a:lnTo>
                <a:lnTo>
                  <a:pt x="570" y="1904"/>
                </a:lnTo>
                <a:lnTo>
                  <a:pt x="568" y="1906"/>
                </a:lnTo>
                <a:lnTo>
                  <a:pt x="566" y="1912"/>
                </a:lnTo>
                <a:lnTo>
                  <a:pt x="564" y="1918"/>
                </a:lnTo>
                <a:lnTo>
                  <a:pt x="564" y="1922"/>
                </a:lnTo>
                <a:lnTo>
                  <a:pt x="562" y="1924"/>
                </a:lnTo>
                <a:lnTo>
                  <a:pt x="558" y="1922"/>
                </a:lnTo>
                <a:lnTo>
                  <a:pt x="550" y="1922"/>
                </a:lnTo>
                <a:lnTo>
                  <a:pt x="544" y="1924"/>
                </a:lnTo>
                <a:lnTo>
                  <a:pt x="538" y="1926"/>
                </a:lnTo>
                <a:lnTo>
                  <a:pt x="534" y="1932"/>
                </a:lnTo>
                <a:lnTo>
                  <a:pt x="530" y="1936"/>
                </a:lnTo>
                <a:lnTo>
                  <a:pt x="530" y="1940"/>
                </a:lnTo>
                <a:lnTo>
                  <a:pt x="530" y="1944"/>
                </a:lnTo>
                <a:lnTo>
                  <a:pt x="534" y="1952"/>
                </a:lnTo>
                <a:lnTo>
                  <a:pt x="538" y="1962"/>
                </a:lnTo>
                <a:lnTo>
                  <a:pt x="542" y="1968"/>
                </a:lnTo>
                <a:lnTo>
                  <a:pt x="544" y="1970"/>
                </a:lnTo>
                <a:lnTo>
                  <a:pt x="548" y="1970"/>
                </a:lnTo>
                <a:lnTo>
                  <a:pt x="550" y="1968"/>
                </a:lnTo>
                <a:lnTo>
                  <a:pt x="556" y="1964"/>
                </a:lnTo>
                <a:lnTo>
                  <a:pt x="560" y="1964"/>
                </a:lnTo>
                <a:lnTo>
                  <a:pt x="562" y="1964"/>
                </a:lnTo>
                <a:lnTo>
                  <a:pt x="564" y="1966"/>
                </a:lnTo>
                <a:lnTo>
                  <a:pt x="562" y="1968"/>
                </a:lnTo>
                <a:lnTo>
                  <a:pt x="560" y="1972"/>
                </a:lnTo>
                <a:lnTo>
                  <a:pt x="556" y="1978"/>
                </a:lnTo>
                <a:lnTo>
                  <a:pt x="556" y="1980"/>
                </a:lnTo>
                <a:lnTo>
                  <a:pt x="560" y="1980"/>
                </a:lnTo>
                <a:lnTo>
                  <a:pt x="566" y="1976"/>
                </a:lnTo>
                <a:lnTo>
                  <a:pt x="574" y="1970"/>
                </a:lnTo>
                <a:lnTo>
                  <a:pt x="576" y="1966"/>
                </a:lnTo>
                <a:lnTo>
                  <a:pt x="576" y="1962"/>
                </a:lnTo>
                <a:lnTo>
                  <a:pt x="578" y="1956"/>
                </a:lnTo>
                <a:lnTo>
                  <a:pt x="580" y="1954"/>
                </a:lnTo>
                <a:lnTo>
                  <a:pt x="586" y="1950"/>
                </a:lnTo>
                <a:lnTo>
                  <a:pt x="596" y="1948"/>
                </a:lnTo>
                <a:lnTo>
                  <a:pt x="610" y="1946"/>
                </a:lnTo>
                <a:lnTo>
                  <a:pt x="620" y="1940"/>
                </a:lnTo>
                <a:lnTo>
                  <a:pt x="628" y="1936"/>
                </a:lnTo>
                <a:lnTo>
                  <a:pt x="632" y="1930"/>
                </a:lnTo>
                <a:lnTo>
                  <a:pt x="632" y="1924"/>
                </a:lnTo>
                <a:lnTo>
                  <a:pt x="632" y="1922"/>
                </a:lnTo>
                <a:lnTo>
                  <a:pt x="628" y="1922"/>
                </a:lnTo>
                <a:close/>
                <a:moveTo>
                  <a:pt x="620" y="1874"/>
                </a:moveTo>
                <a:lnTo>
                  <a:pt x="620" y="1874"/>
                </a:lnTo>
                <a:lnTo>
                  <a:pt x="616" y="1870"/>
                </a:lnTo>
                <a:lnTo>
                  <a:pt x="612" y="1868"/>
                </a:lnTo>
                <a:lnTo>
                  <a:pt x="608" y="1870"/>
                </a:lnTo>
                <a:lnTo>
                  <a:pt x="608" y="1876"/>
                </a:lnTo>
                <a:lnTo>
                  <a:pt x="608" y="1880"/>
                </a:lnTo>
                <a:lnTo>
                  <a:pt x="606" y="1880"/>
                </a:lnTo>
                <a:lnTo>
                  <a:pt x="602" y="1880"/>
                </a:lnTo>
                <a:lnTo>
                  <a:pt x="596" y="1882"/>
                </a:lnTo>
                <a:lnTo>
                  <a:pt x="592" y="1886"/>
                </a:lnTo>
                <a:lnTo>
                  <a:pt x="592" y="1890"/>
                </a:lnTo>
                <a:lnTo>
                  <a:pt x="594" y="1894"/>
                </a:lnTo>
                <a:lnTo>
                  <a:pt x="600" y="1898"/>
                </a:lnTo>
                <a:lnTo>
                  <a:pt x="606" y="1900"/>
                </a:lnTo>
                <a:lnTo>
                  <a:pt x="610" y="1898"/>
                </a:lnTo>
                <a:lnTo>
                  <a:pt x="614" y="1894"/>
                </a:lnTo>
                <a:lnTo>
                  <a:pt x="618" y="1890"/>
                </a:lnTo>
                <a:lnTo>
                  <a:pt x="622" y="1890"/>
                </a:lnTo>
                <a:lnTo>
                  <a:pt x="632" y="1888"/>
                </a:lnTo>
                <a:lnTo>
                  <a:pt x="636" y="1886"/>
                </a:lnTo>
                <a:lnTo>
                  <a:pt x="640" y="1884"/>
                </a:lnTo>
                <a:lnTo>
                  <a:pt x="640" y="1880"/>
                </a:lnTo>
                <a:lnTo>
                  <a:pt x="636" y="1874"/>
                </a:lnTo>
                <a:lnTo>
                  <a:pt x="634" y="1872"/>
                </a:lnTo>
                <a:lnTo>
                  <a:pt x="632" y="1872"/>
                </a:lnTo>
                <a:lnTo>
                  <a:pt x="628" y="1874"/>
                </a:lnTo>
                <a:lnTo>
                  <a:pt x="624" y="1876"/>
                </a:lnTo>
                <a:lnTo>
                  <a:pt x="622" y="1876"/>
                </a:lnTo>
                <a:lnTo>
                  <a:pt x="620" y="1874"/>
                </a:lnTo>
                <a:close/>
                <a:moveTo>
                  <a:pt x="830" y="1754"/>
                </a:moveTo>
                <a:lnTo>
                  <a:pt x="830" y="1754"/>
                </a:lnTo>
                <a:lnTo>
                  <a:pt x="820" y="1766"/>
                </a:lnTo>
                <a:lnTo>
                  <a:pt x="804" y="1784"/>
                </a:lnTo>
                <a:lnTo>
                  <a:pt x="802" y="1786"/>
                </a:lnTo>
                <a:lnTo>
                  <a:pt x="806" y="1786"/>
                </a:lnTo>
                <a:lnTo>
                  <a:pt x="818" y="1782"/>
                </a:lnTo>
                <a:lnTo>
                  <a:pt x="822" y="1780"/>
                </a:lnTo>
                <a:lnTo>
                  <a:pt x="826" y="1776"/>
                </a:lnTo>
                <a:lnTo>
                  <a:pt x="828" y="1772"/>
                </a:lnTo>
                <a:lnTo>
                  <a:pt x="834" y="1764"/>
                </a:lnTo>
                <a:lnTo>
                  <a:pt x="840" y="1756"/>
                </a:lnTo>
                <a:lnTo>
                  <a:pt x="840" y="1752"/>
                </a:lnTo>
                <a:lnTo>
                  <a:pt x="838" y="1752"/>
                </a:lnTo>
                <a:lnTo>
                  <a:pt x="836" y="1750"/>
                </a:lnTo>
                <a:lnTo>
                  <a:pt x="830" y="1754"/>
                </a:lnTo>
                <a:close/>
                <a:moveTo>
                  <a:pt x="864" y="1744"/>
                </a:moveTo>
                <a:lnTo>
                  <a:pt x="864" y="1744"/>
                </a:lnTo>
                <a:lnTo>
                  <a:pt x="856" y="1742"/>
                </a:lnTo>
                <a:lnTo>
                  <a:pt x="852" y="1744"/>
                </a:lnTo>
                <a:lnTo>
                  <a:pt x="852" y="1748"/>
                </a:lnTo>
                <a:lnTo>
                  <a:pt x="852" y="1756"/>
                </a:lnTo>
                <a:lnTo>
                  <a:pt x="856" y="1758"/>
                </a:lnTo>
                <a:lnTo>
                  <a:pt x="860" y="1756"/>
                </a:lnTo>
                <a:lnTo>
                  <a:pt x="870" y="1752"/>
                </a:lnTo>
                <a:lnTo>
                  <a:pt x="874" y="1750"/>
                </a:lnTo>
                <a:lnTo>
                  <a:pt x="874" y="1748"/>
                </a:lnTo>
                <a:lnTo>
                  <a:pt x="872" y="1746"/>
                </a:lnTo>
                <a:lnTo>
                  <a:pt x="864" y="1744"/>
                </a:lnTo>
                <a:close/>
                <a:moveTo>
                  <a:pt x="1368" y="1942"/>
                </a:moveTo>
                <a:lnTo>
                  <a:pt x="1368" y="1942"/>
                </a:lnTo>
                <a:lnTo>
                  <a:pt x="1372" y="1942"/>
                </a:lnTo>
                <a:lnTo>
                  <a:pt x="1372" y="1940"/>
                </a:lnTo>
                <a:lnTo>
                  <a:pt x="1372" y="1934"/>
                </a:lnTo>
                <a:lnTo>
                  <a:pt x="1370" y="1928"/>
                </a:lnTo>
                <a:lnTo>
                  <a:pt x="1370" y="1924"/>
                </a:lnTo>
                <a:lnTo>
                  <a:pt x="1372" y="1922"/>
                </a:lnTo>
                <a:lnTo>
                  <a:pt x="1372" y="1920"/>
                </a:lnTo>
                <a:lnTo>
                  <a:pt x="1370" y="1912"/>
                </a:lnTo>
                <a:lnTo>
                  <a:pt x="1360" y="1892"/>
                </a:lnTo>
                <a:lnTo>
                  <a:pt x="1358" y="1888"/>
                </a:lnTo>
                <a:lnTo>
                  <a:pt x="1356" y="1886"/>
                </a:lnTo>
                <a:lnTo>
                  <a:pt x="1350" y="1886"/>
                </a:lnTo>
                <a:lnTo>
                  <a:pt x="1344" y="1884"/>
                </a:lnTo>
                <a:lnTo>
                  <a:pt x="1342" y="1884"/>
                </a:lnTo>
                <a:lnTo>
                  <a:pt x="1338" y="1880"/>
                </a:lnTo>
                <a:lnTo>
                  <a:pt x="1332" y="1876"/>
                </a:lnTo>
                <a:lnTo>
                  <a:pt x="1332" y="1878"/>
                </a:lnTo>
                <a:lnTo>
                  <a:pt x="1334" y="1894"/>
                </a:lnTo>
                <a:lnTo>
                  <a:pt x="1338" y="1912"/>
                </a:lnTo>
                <a:lnTo>
                  <a:pt x="1340" y="1922"/>
                </a:lnTo>
                <a:lnTo>
                  <a:pt x="1344" y="1932"/>
                </a:lnTo>
                <a:lnTo>
                  <a:pt x="1348" y="1940"/>
                </a:lnTo>
                <a:lnTo>
                  <a:pt x="1346" y="1942"/>
                </a:lnTo>
                <a:lnTo>
                  <a:pt x="1342" y="1946"/>
                </a:lnTo>
                <a:lnTo>
                  <a:pt x="1342" y="1950"/>
                </a:lnTo>
                <a:lnTo>
                  <a:pt x="1342" y="1956"/>
                </a:lnTo>
                <a:lnTo>
                  <a:pt x="1342" y="1960"/>
                </a:lnTo>
                <a:lnTo>
                  <a:pt x="1346" y="1960"/>
                </a:lnTo>
                <a:lnTo>
                  <a:pt x="1358" y="1954"/>
                </a:lnTo>
                <a:lnTo>
                  <a:pt x="1360" y="1952"/>
                </a:lnTo>
                <a:lnTo>
                  <a:pt x="1362" y="1950"/>
                </a:lnTo>
                <a:lnTo>
                  <a:pt x="1362" y="1946"/>
                </a:lnTo>
                <a:lnTo>
                  <a:pt x="1362" y="1944"/>
                </a:lnTo>
                <a:lnTo>
                  <a:pt x="1368" y="1942"/>
                </a:lnTo>
                <a:close/>
                <a:moveTo>
                  <a:pt x="1338" y="1970"/>
                </a:moveTo>
                <a:lnTo>
                  <a:pt x="1338" y="1970"/>
                </a:lnTo>
                <a:lnTo>
                  <a:pt x="1334" y="1956"/>
                </a:lnTo>
                <a:lnTo>
                  <a:pt x="1332" y="1946"/>
                </a:lnTo>
                <a:lnTo>
                  <a:pt x="1326" y="1938"/>
                </a:lnTo>
                <a:lnTo>
                  <a:pt x="1316" y="1932"/>
                </a:lnTo>
                <a:lnTo>
                  <a:pt x="1312" y="1930"/>
                </a:lnTo>
                <a:lnTo>
                  <a:pt x="1308" y="1930"/>
                </a:lnTo>
                <a:lnTo>
                  <a:pt x="1304" y="1932"/>
                </a:lnTo>
                <a:lnTo>
                  <a:pt x="1302" y="1934"/>
                </a:lnTo>
                <a:lnTo>
                  <a:pt x="1302" y="1942"/>
                </a:lnTo>
                <a:lnTo>
                  <a:pt x="1302" y="1946"/>
                </a:lnTo>
                <a:lnTo>
                  <a:pt x="1310" y="1952"/>
                </a:lnTo>
                <a:lnTo>
                  <a:pt x="1312" y="1958"/>
                </a:lnTo>
                <a:lnTo>
                  <a:pt x="1312" y="1966"/>
                </a:lnTo>
                <a:lnTo>
                  <a:pt x="1312" y="1970"/>
                </a:lnTo>
                <a:lnTo>
                  <a:pt x="1312" y="1972"/>
                </a:lnTo>
                <a:lnTo>
                  <a:pt x="1316" y="1976"/>
                </a:lnTo>
                <a:lnTo>
                  <a:pt x="1320" y="1978"/>
                </a:lnTo>
                <a:lnTo>
                  <a:pt x="1320" y="1980"/>
                </a:lnTo>
                <a:lnTo>
                  <a:pt x="1320" y="1984"/>
                </a:lnTo>
                <a:lnTo>
                  <a:pt x="1322" y="1988"/>
                </a:lnTo>
                <a:lnTo>
                  <a:pt x="1324" y="1988"/>
                </a:lnTo>
                <a:lnTo>
                  <a:pt x="1326" y="1988"/>
                </a:lnTo>
                <a:lnTo>
                  <a:pt x="1326" y="1992"/>
                </a:lnTo>
                <a:lnTo>
                  <a:pt x="1326" y="1998"/>
                </a:lnTo>
                <a:lnTo>
                  <a:pt x="1326" y="2002"/>
                </a:lnTo>
                <a:lnTo>
                  <a:pt x="1332" y="2006"/>
                </a:lnTo>
                <a:lnTo>
                  <a:pt x="1338" y="2016"/>
                </a:lnTo>
                <a:lnTo>
                  <a:pt x="1340" y="2016"/>
                </a:lnTo>
                <a:lnTo>
                  <a:pt x="1342" y="2014"/>
                </a:lnTo>
                <a:lnTo>
                  <a:pt x="1342" y="2008"/>
                </a:lnTo>
                <a:lnTo>
                  <a:pt x="1340" y="1998"/>
                </a:lnTo>
                <a:lnTo>
                  <a:pt x="1340" y="1992"/>
                </a:lnTo>
                <a:lnTo>
                  <a:pt x="1340" y="1990"/>
                </a:lnTo>
                <a:lnTo>
                  <a:pt x="1342" y="1984"/>
                </a:lnTo>
                <a:lnTo>
                  <a:pt x="1338" y="1970"/>
                </a:lnTo>
                <a:close/>
                <a:moveTo>
                  <a:pt x="1294" y="1940"/>
                </a:moveTo>
                <a:lnTo>
                  <a:pt x="1294" y="1940"/>
                </a:lnTo>
                <a:lnTo>
                  <a:pt x="1292" y="1942"/>
                </a:lnTo>
                <a:lnTo>
                  <a:pt x="1292" y="1946"/>
                </a:lnTo>
                <a:lnTo>
                  <a:pt x="1292" y="1954"/>
                </a:lnTo>
                <a:lnTo>
                  <a:pt x="1292" y="1962"/>
                </a:lnTo>
                <a:lnTo>
                  <a:pt x="1294" y="1962"/>
                </a:lnTo>
                <a:lnTo>
                  <a:pt x="1298" y="1962"/>
                </a:lnTo>
                <a:lnTo>
                  <a:pt x="1300" y="1960"/>
                </a:lnTo>
                <a:lnTo>
                  <a:pt x="1300" y="1956"/>
                </a:lnTo>
                <a:lnTo>
                  <a:pt x="1300" y="1948"/>
                </a:lnTo>
                <a:lnTo>
                  <a:pt x="1296" y="1942"/>
                </a:lnTo>
                <a:lnTo>
                  <a:pt x="1294" y="1940"/>
                </a:lnTo>
                <a:close/>
                <a:moveTo>
                  <a:pt x="1300" y="1922"/>
                </a:moveTo>
                <a:lnTo>
                  <a:pt x="1300" y="1922"/>
                </a:lnTo>
                <a:lnTo>
                  <a:pt x="1298" y="1916"/>
                </a:lnTo>
                <a:lnTo>
                  <a:pt x="1300" y="1914"/>
                </a:lnTo>
                <a:lnTo>
                  <a:pt x="1304" y="1916"/>
                </a:lnTo>
                <a:lnTo>
                  <a:pt x="1314" y="1922"/>
                </a:lnTo>
                <a:lnTo>
                  <a:pt x="1324" y="1928"/>
                </a:lnTo>
                <a:lnTo>
                  <a:pt x="1330" y="1930"/>
                </a:lnTo>
                <a:lnTo>
                  <a:pt x="1332" y="1930"/>
                </a:lnTo>
                <a:lnTo>
                  <a:pt x="1334" y="1928"/>
                </a:lnTo>
                <a:lnTo>
                  <a:pt x="1332" y="1920"/>
                </a:lnTo>
                <a:lnTo>
                  <a:pt x="1328" y="1910"/>
                </a:lnTo>
                <a:lnTo>
                  <a:pt x="1328" y="1908"/>
                </a:lnTo>
                <a:lnTo>
                  <a:pt x="1330" y="1902"/>
                </a:lnTo>
                <a:lnTo>
                  <a:pt x="1330" y="1900"/>
                </a:lnTo>
                <a:lnTo>
                  <a:pt x="1328" y="1896"/>
                </a:lnTo>
                <a:lnTo>
                  <a:pt x="1320" y="1890"/>
                </a:lnTo>
                <a:lnTo>
                  <a:pt x="1302" y="1882"/>
                </a:lnTo>
                <a:lnTo>
                  <a:pt x="1294" y="1880"/>
                </a:lnTo>
                <a:lnTo>
                  <a:pt x="1288" y="1882"/>
                </a:lnTo>
                <a:lnTo>
                  <a:pt x="1284" y="1884"/>
                </a:lnTo>
                <a:lnTo>
                  <a:pt x="1278" y="1884"/>
                </a:lnTo>
                <a:lnTo>
                  <a:pt x="1274" y="1884"/>
                </a:lnTo>
                <a:lnTo>
                  <a:pt x="1272" y="1886"/>
                </a:lnTo>
                <a:lnTo>
                  <a:pt x="1268" y="1892"/>
                </a:lnTo>
                <a:lnTo>
                  <a:pt x="1266" y="1898"/>
                </a:lnTo>
                <a:lnTo>
                  <a:pt x="1266" y="1902"/>
                </a:lnTo>
                <a:lnTo>
                  <a:pt x="1268" y="1906"/>
                </a:lnTo>
                <a:lnTo>
                  <a:pt x="1276" y="1910"/>
                </a:lnTo>
                <a:lnTo>
                  <a:pt x="1278" y="1912"/>
                </a:lnTo>
                <a:lnTo>
                  <a:pt x="1280" y="1914"/>
                </a:lnTo>
                <a:lnTo>
                  <a:pt x="1280" y="1918"/>
                </a:lnTo>
                <a:lnTo>
                  <a:pt x="1280" y="1924"/>
                </a:lnTo>
                <a:lnTo>
                  <a:pt x="1284" y="1928"/>
                </a:lnTo>
                <a:lnTo>
                  <a:pt x="1288" y="1932"/>
                </a:lnTo>
                <a:lnTo>
                  <a:pt x="1294" y="1934"/>
                </a:lnTo>
                <a:lnTo>
                  <a:pt x="1298" y="1932"/>
                </a:lnTo>
                <a:lnTo>
                  <a:pt x="1302" y="1926"/>
                </a:lnTo>
                <a:lnTo>
                  <a:pt x="1302" y="1924"/>
                </a:lnTo>
                <a:lnTo>
                  <a:pt x="1300" y="1922"/>
                </a:lnTo>
                <a:close/>
                <a:moveTo>
                  <a:pt x="1404" y="1984"/>
                </a:moveTo>
                <a:lnTo>
                  <a:pt x="1404" y="1984"/>
                </a:lnTo>
                <a:lnTo>
                  <a:pt x="1406" y="1982"/>
                </a:lnTo>
                <a:lnTo>
                  <a:pt x="1408" y="1976"/>
                </a:lnTo>
                <a:lnTo>
                  <a:pt x="1410" y="1970"/>
                </a:lnTo>
                <a:lnTo>
                  <a:pt x="1408" y="1964"/>
                </a:lnTo>
                <a:lnTo>
                  <a:pt x="1404" y="1962"/>
                </a:lnTo>
                <a:lnTo>
                  <a:pt x="1400" y="1962"/>
                </a:lnTo>
                <a:lnTo>
                  <a:pt x="1394" y="1962"/>
                </a:lnTo>
                <a:lnTo>
                  <a:pt x="1388" y="1960"/>
                </a:lnTo>
                <a:lnTo>
                  <a:pt x="1382" y="1956"/>
                </a:lnTo>
                <a:lnTo>
                  <a:pt x="1374" y="1956"/>
                </a:lnTo>
                <a:lnTo>
                  <a:pt x="1370" y="1958"/>
                </a:lnTo>
                <a:lnTo>
                  <a:pt x="1370" y="1962"/>
                </a:lnTo>
                <a:lnTo>
                  <a:pt x="1370" y="1966"/>
                </a:lnTo>
                <a:lnTo>
                  <a:pt x="1370" y="1970"/>
                </a:lnTo>
                <a:lnTo>
                  <a:pt x="1372" y="1970"/>
                </a:lnTo>
                <a:lnTo>
                  <a:pt x="1378" y="1970"/>
                </a:lnTo>
                <a:lnTo>
                  <a:pt x="1380" y="1970"/>
                </a:lnTo>
                <a:lnTo>
                  <a:pt x="1382" y="1972"/>
                </a:lnTo>
                <a:lnTo>
                  <a:pt x="1382" y="1976"/>
                </a:lnTo>
                <a:lnTo>
                  <a:pt x="1382" y="1982"/>
                </a:lnTo>
                <a:lnTo>
                  <a:pt x="1382" y="1992"/>
                </a:lnTo>
                <a:lnTo>
                  <a:pt x="1384" y="1994"/>
                </a:lnTo>
                <a:lnTo>
                  <a:pt x="1386" y="1996"/>
                </a:lnTo>
                <a:lnTo>
                  <a:pt x="1390" y="1996"/>
                </a:lnTo>
                <a:lnTo>
                  <a:pt x="1398" y="1996"/>
                </a:lnTo>
                <a:lnTo>
                  <a:pt x="1402" y="1996"/>
                </a:lnTo>
                <a:lnTo>
                  <a:pt x="1404" y="1996"/>
                </a:lnTo>
                <a:lnTo>
                  <a:pt x="1404" y="1992"/>
                </a:lnTo>
                <a:lnTo>
                  <a:pt x="1404" y="1988"/>
                </a:lnTo>
                <a:lnTo>
                  <a:pt x="1404" y="1986"/>
                </a:lnTo>
                <a:lnTo>
                  <a:pt x="1404" y="1984"/>
                </a:lnTo>
                <a:close/>
                <a:moveTo>
                  <a:pt x="1376" y="1988"/>
                </a:moveTo>
                <a:lnTo>
                  <a:pt x="1376" y="1988"/>
                </a:lnTo>
                <a:lnTo>
                  <a:pt x="1378" y="1980"/>
                </a:lnTo>
                <a:lnTo>
                  <a:pt x="1376" y="1978"/>
                </a:lnTo>
                <a:lnTo>
                  <a:pt x="1374" y="1976"/>
                </a:lnTo>
                <a:lnTo>
                  <a:pt x="1370" y="1974"/>
                </a:lnTo>
                <a:lnTo>
                  <a:pt x="1366" y="1970"/>
                </a:lnTo>
                <a:lnTo>
                  <a:pt x="1364" y="1966"/>
                </a:lnTo>
                <a:lnTo>
                  <a:pt x="1360" y="1966"/>
                </a:lnTo>
                <a:lnTo>
                  <a:pt x="1356" y="1968"/>
                </a:lnTo>
                <a:lnTo>
                  <a:pt x="1352" y="1972"/>
                </a:lnTo>
                <a:lnTo>
                  <a:pt x="1350" y="1974"/>
                </a:lnTo>
                <a:lnTo>
                  <a:pt x="1350" y="1978"/>
                </a:lnTo>
                <a:lnTo>
                  <a:pt x="1354" y="1984"/>
                </a:lnTo>
                <a:lnTo>
                  <a:pt x="1364" y="1996"/>
                </a:lnTo>
                <a:lnTo>
                  <a:pt x="1366" y="2000"/>
                </a:lnTo>
                <a:lnTo>
                  <a:pt x="1364" y="2000"/>
                </a:lnTo>
                <a:lnTo>
                  <a:pt x="1362" y="2000"/>
                </a:lnTo>
                <a:lnTo>
                  <a:pt x="1358" y="2000"/>
                </a:lnTo>
                <a:lnTo>
                  <a:pt x="1356" y="2004"/>
                </a:lnTo>
                <a:lnTo>
                  <a:pt x="1356" y="2010"/>
                </a:lnTo>
                <a:lnTo>
                  <a:pt x="1358" y="2020"/>
                </a:lnTo>
                <a:lnTo>
                  <a:pt x="1360" y="2022"/>
                </a:lnTo>
                <a:lnTo>
                  <a:pt x="1362" y="2022"/>
                </a:lnTo>
                <a:lnTo>
                  <a:pt x="1362" y="2018"/>
                </a:lnTo>
                <a:lnTo>
                  <a:pt x="1364" y="2014"/>
                </a:lnTo>
                <a:lnTo>
                  <a:pt x="1364" y="2012"/>
                </a:lnTo>
                <a:lnTo>
                  <a:pt x="1366" y="2014"/>
                </a:lnTo>
                <a:lnTo>
                  <a:pt x="1368" y="2020"/>
                </a:lnTo>
                <a:lnTo>
                  <a:pt x="1370" y="2020"/>
                </a:lnTo>
                <a:lnTo>
                  <a:pt x="1372" y="2012"/>
                </a:lnTo>
                <a:lnTo>
                  <a:pt x="1374" y="2008"/>
                </a:lnTo>
                <a:lnTo>
                  <a:pt x="1374" y="2002"/>
                </a:lnTo>
                <a:lnTo>
                  <a:pt x="1374" y="1996"/>
                </a:lnTo>
                <a:lnTo>
                  <a:pt x="1376" y="1988"/>
                </a:lnTo>
                <a:close/>
                <a:moveTo>
                  <a:pt x="1392" y="2016"/>
                </a:moveTo>
                <a:lnTo>
                  <a:pt x="1392" y="2016"/>
                </a:lnTo>
                <a:lnTo>
                  <a:pt x="1384" y="2016"/>
                </a:lnTo>
                <a:lnTo>
                  <a:pt x="1382" y="2016"/>
                </a:lnTo>
                <a:lnTo>
                  <a:pt x="1384" y="2018"/>
                </a:lnTo>
                <a:lnTo>
                  <a:pt x="1384" y="2020"/>
                </a:lnTo>
                <a:lnTo>
                  <a:pt x="1382" y="2020"/>
                </a:lnTo>
                <a:lnTo>
                  <a:pt x="1378" y="2022"/>
                </a:lnTo>
                <a:lnTo>
                  <a:pt x="1376" y="2024"/>
                </a:lnTo>
                <a:lnTo>
                  <a:pt x="1376" y="2028"/>
                </a:lnTo>
                <a:lnTo>
                  <a:pt x="1376" y="2030"/>
                </a:lnTo>
                <a:lnTo>
                  <a:pt x="1378" y="2030"/>
                </a:lnTo>
                <a:lnTo>
                  <a:pt x="1384" y="2028"/>
                </a:lnTo>
                <a:lnTo>
                  <a:pt x="1386" y="2026"/>
                </a:lnTo>
                <a:lnTo>
                  <a:pt x="1392" y="2026"/>
                </a:lnTo>
                <a:lnTo>
                  <a:pt x="1396" y="2024"/>
                </a:lnTo>
                <a:lnTo>
                  <a:pt x="1396" y="2022"/>
                </a:lnTo>
                <a:lnTo>
                  <a:pt x="1396" y="2018"/>
                </a:lnTo>
                <a:lnTo>
                  <a:pt x="1392" y="2016"/>
                </a:lnTo>
                <a:close/>
                <a:moveTo>
                  <a:pt x="1406" y="2070"/>
                </a:moveTo>
                <a:lnTo>
                  <a:pt x="1406" y="2070"/>
                </a:lnTo>
                <a:lnTo>
                  <a:pt x="1410" y="2070"/>
                </a:lnTo>
                <a:lnTo>
                  <a:pt x="1410" y="2072"/>
                </a:lnTo>
                <a:lnTo>
                  <a:pt x="1412" y="2074"/>
                </a:lnTo>
                <a:lnTo>
                  <a:pt x="1416" y="2072"/>
                </a:lnTo>
                <a:lnTo>
                  <a:pt x="1418" y="2074"/>
                </a:lnTo>
                <a:lnTo>
                  <a:pt x="1424" y="2080"/>
                </a:lnTo>
                <a:lnTo>
                  <a:pt x="1426" y="2084"/>
                </a:lnTo>
                <a:lnTo>
                  <a:pt x="1426" y="2086"/>
                </a:lnTo>
                <a:lnTo>
                  <a:pt x="1426" y="2088"/>
                </a:lnTo>
                <a:lnTo>
                  <a:pt x="1428" y="2090"/>
                </a:lnTo>
                <a:lnTo>
                  <a:pt x="1430" y="2092"/>
                </a:lnTo>
                <a:lnTo>
                  <a:pt x="1432" y="2090"/>
                </a:lnTo>
                <a:lnTo>
                  <a:pt x="1434" y="2090"/>
                </a:lnTo>
                <a:lnTo>
                  <a:pt x="1434" y="2094"/>
                </a:lnTo>
                <a:lnTo>
                  <a:pt x="1436" y="2102"/>
                </a:lnTo>
                <a:lnTo>
                  <a:pt x="1440" y="2106"/>
                </a:lnTo>
                <a:lnTo>
                  <a:pt x="1444" y="2106"/>
                </a:lnTo>
                <a:lnTo>
                  <a:pt x="1448" y="2104"/>
                </a:lnTo>
                <a:lnTo>
                  <a:pt x="1450" y="2100"/>
                </a:lnTo>
                <a:lnTo>
                  <a:pt x="1450" y="2096"/>
                </a:lnTo>
                <a:lnTo>
                  <a:pt x="1450" y="2092"/>
                </a:lnTo>
                <a:lnTo>
                  <a:pt x="1450" y="2088"/>
                </a:lnTo>
                <a:lnTo>
                  <a:pt x="1450" y="2084"/>
                </a:lnTo>
                <a:lnTo>
                  <a:pt x="1448" y="2084"/>
                </a:lnTo>
                <a:lnTo>
                  <a:pt x="1448" y="2082"/>
                </a:lnTo>
                <a:lnTo>
                  <a:pt x="1448" y="2076"/>
                </a:lnTo>
                <a:lnTo>
                  <a:pt x="1450" y="2070"/>
                </a:lnTo>
                <a:lnTo>
                  <a:pt x="1448" y="2070"/>
                </a:lnTo>
                <a:lnTo>
                  <a:pt x="1446" y="2070"/>
                </a:lnTo>
                <a:lnTo>
                  <a:pt x="1444" y="2068"/>
                </a:lnTo>
                <a:lnTo>
                  <a:pt x="1444" y="2066"/>
                </a:lnTo>
                <a:lnTo>
                  <a:pt x="1442" y="2062"/>
                </a:lnTo>
                <a:lnTo>
                  <a:pt x="1440" y="2062"/>
                </a:lnTo>
                <a:lnTo>
                  <a:pt x="1438" y="2062"/>
                </a:lnTo>
                <a:lnTo>
                  <a:pt x="1434" y="2060"/>
                </a:lnTo>
                <a:lnTo>
                  <a:pt x="1432" y="2058"/>
                </a:lnTo>
                <a:lnTo>
                  <a:pt x="1428" y="2058"/>
                </a:lnTo>
                <a:lnTo>
                  <a:pt x="1424" y="2060"/>
                </a:lnTo>
                <a:lnTo>
                  <a:pt x="1422" y="2058"/>
                </a:lnTo>
                <a:lnTo>
                  <a:pt x="1422" y="2056"/>
                </a:lnTo>
                <a:lnTo>
                  <a:pt x="1424" y="2052"/>
                </a:lnTo>
                <a:lnTo>
                  <a:pt x="1430" y="2052"/>
                </a:lnTo>
                <a:lnTo>
                  <a:pt x="1436" y="2056"/>
                </a:lnTo>
                <a:lnTo>
                  <a:pt x="1440" y="2058"/>
                </a:lnTo>
                <a:lnTo>
                  <a:pt x="1442" y="2058"/>
                </a:lnTo>
                <a:lnTo>
                  <a:pt x="1434" y="2050"/>
                </a:lnTo>
                <a:lnTo>
                  <a:pt x="1430" y="2044"/>
                </a:lnTo>
                <a:lnTo>
                  <a:pt x="1428" y="2038"/>
                </a:lnTo>
                <a:lnTo>
                  <a:pt x="1426" y="2032"/>
                </a:lnTo>
                <a:lnTo>
                  <a:pt x="1422" y="2026"/>
                </a:lnTo>
                <a:lnTo>
                  <a:pt x="1416" y="2022"/>
                </a:lnTo>
                <a:lnTo>
                  <a:pt x="1410" y="2022"/>
                </a:lnTo>
                <a:lnTo>
                  <a:pt x="1406" y="2022"/>
                </a:lnTo>
                <a:lnTo>
                  <a:pt x="1404" y="2020"/>
                </a:lnTo>
                <a:lnTo>
                  <a:pt x="1404" y="2018"/>
                </a:lnTo>
                <a:lnTo>
                  <a:pt x="1404" y="2014"/>
                </a:lnTo>
                <a:lnTo>
                  <a:pt x="1404" y="2008"/>
                </a:lnTo>
                <a:lnTo>
                  <a:pt x="1402" y="2004"/>
                </a:lnTo>
                <a:lnTo>
                  <a:pt x="1400" y="2002"/>
                </a:lnTo>
                <a:lnTo>
                  <a:pt x="1398" y="2002"/>
                </a:lnTo>
                <a:lnTo>
                  <a:pt x="1396" y="2004"/>
                </a:lnTo>
                <a:lnTo>
                  <a:pt x="1390" y="2004"/>
                </a:lnTo>
                <a:lnTo>
                  <a:pt x="1386" y="2002"/>
                </a:lnTo>
                <a:lnTo>
                  <a:pt x="1386" y="2004"/>
                </a:lnTo>
                <a:lnTo>
                  <a:pt x="1384" y="2006"/>
                </a:lnTo>
                <a:lnTo>
                  <a:pt x="1382" y="2008"/>
                </a:lnTo>
                <a:lnTo>
                  <a:pt x="1382" y="2010"/>
                </a:lnTo>
                <a:lnTo>
                  <a:pt x="1390" y="2012"/>
                </a:lnTo>
                <a:lnTo>
                  <a:pt x="1396" y="2014"/>
                </a:lnTo>
                <a:lnTo>
                  <a:pt x="1398" y="2018"/>
                </a:lnTo>
                <a:lnTo>
                  <a:pt x="1398" y="2022"/>
                </a:lnTo>
                <a:lnTo>
                  <a:pt x="1398" y="2028"/>
                </a:lnTo>
                <a:lnTo>
                  <a:pt x="1400" y="2030"/>
                </a:lnTo>
                <a:lnTo>
                  <a:pt x="1402" y="2034"/>
                </a:lnTo>
                <a:lnTo>
                  <a:pt x="1402" y="2038"/>
                </a:lnTo>
                <a:lnTo>
                  <a:pt x="1400" y="2040"/>
                </a:lnTo>
                <a:lnTo>
                  <a:pt x="1398" y="2040"/>
                </a:lnTo>
                <a:lnTo>
                  <a:pt x="1396" y="2040"/>
                </a:lnTo>
                <a:lnTo>
                  <a:pt x="1394" y="2042"/>
                </a:lnTo>
                <a:lnTo>
                  <a:pt x="1392" y="2046"/>
                </a:lnTo>
                <a:lnTo>
                  <a:pt x="1394" y="2048"/>
                </a:lnTo>
                <a:lnTo>
                  <a:pt x="1402" y="2050"/>
                </a:lnTo>
                <a:lnTo>
                  <a:pt x="1406" y="2050"/>
                </a:lnTo>
                <a:lnTo>
                  <a:pt x="1404" y="2052"/>
                </a:lnTo>
                <a:lnTo>
                  <a:pt x="1404" y="2056"/>
                </a:lnTo>
                <a:lnTo>
                  <a:pt x="1406" y="2060"/>
                </a:lnTo>
                <a:lnTo>
                  <a:pt x="1408" y="2062"/>
                </a:lnTo>
                <a:lnTo>
                  <a:pt x="1406" y="2064"/>
                </a:lnTo>
                <a:lnTo>
                  <a:pt x="1404" y="2064"/>
                </a:lnTo>
                <a:lnTo>
                  <a:pt x="1398" y="2064"/>
                </a:lnTo>
                <a:lnTo>
                  <a:pt x="1398" y="2066"/>
                </a:lnTo>
                <a:lnTo>
                  <a:pt x="1398" y="2068"/>
                </a:lnTo>
                <a:lnTo>
                  <a:pt x="1400" y="2070"/>
                </a:lnTo>
                <a:lnTo>
                  <a:pt x="1406" y="2070"/>
                </a:lnTo>
                <a:close/>
                <a:moveTo>
                  <a:pt x="3826" y="3942"/>
                </a:moveTo>
                <a:lnTo>
                  <a:pt x="3826" y="3942"/>
                </a:lnTo>
                <a:lnTo>
                  <a:pt x="3824" y="3946"/>
                </a:lnTo>
                <a:lnTo>
                  <a:pt x="3822" y="3946"/>
                </a:lnTo>
                <a:lnTo>
                  <a:pt x="3818" y="3946"/>
                </a:lnTo>
                <a:lnTo>
                  <a:pt x="3812" y="3946"/>
                </a:lnTo>
                <a:lnTo>
                  <a:pt x="3808" y="3948"/>
                </a:lnTo>
                <a:lnTo>
                  <a:pt x="3804" y="3952"/>
                </a:lnTo>
                <a:lnTo>
                  <a:pt x="3802" y="3956"/>
                </a:lnTo>
                <a:lnTo>
                  <a:pt x="3802" y="3960"/>
                </a:lnTo>
                <a:lnTo>
                  <a:pt x="3806" y="3960"/>
                </a:lnTo>
                <a:lnTo>
                  <a:pt x="3818" y="3958"/>
                </a:lnTo>
                <a:lnTo>
                  <a:pt x="3824" y="3956"/>
                </a:lnTo>
                <a:lnTo>
                  <a:pt x="3828" y="3952"/>
                </a:lnTo>
                <a:lnTo>
                  <a:pt x="3830" y="3948"/>
                </a:lnTo>
                <a:lnTo>
                  <a:pt x="3830" y="3944"/>
                </a:lnTo>
                <a:lnTo>
                  <a:pt x="3830" y="3940"/>
                </a:lnTo>
                <a:lnTo>
                  <a:pt x="3828" y="3940"/>
                </a:lnTo>
                <a:lnTo>
                  <a:pt x="3826" y="3942"/>
                </a:lnTo>
                <a:close/>
                <a:moveTo>
                  <a:pt x="3640" y="3780"/>
                </a:moveTo>
                <a:lnTo>
                  <a:pt x="3640" y="3780"/>
                </a:lnTo>
                <a:lnTo>
                  <a:pt x="3642" y="3776"/>
                </a:lnTo>
                <a:lnTo>
                  <a:pt x="3644" y="3772"/>
                </a:lnTo>
                <a:lnTo>
                  <a:pt x="3642" y="3766"/>
                </a:lnTo>
                <a:lnTo>
                  <a:pt x="3636" y="3760"/>
                </a:lnTo>
                <a:lnTo>
                  <a:pt x="3632" y="3754"/>
                </a:lnTo>
                <a:lnTo>
                  <a:pt x="3630" y="3748"/>
                </a:lnTo>
                <a:lnTo>
                  <a:pt x="3630" y="3744"/>
                </a:lnTo>
                <a:lnTo>
                  <a:pt x="3626" y="3742"/>
                </a:lnTo>
                <a:lnTo>
                  <a:pt x="3622" y="3744"/>
                </a:lnTo>
                <a:lnTo>
                  <a:pt x="3622" y="3748"/>
                </a:lnTo>
                <a:lnTo>
                  <a:pt x="3622" y="3754"/>
                </a:lnTo>
                <a:lnTo>
                  <a:pt x="3620" y="3764"/>
                </a:lnTo>
                <a:lnTo>
                  <a:pt x="3616" y="3772"/>
                </a:lnTo>
                <a:lnTo>
                  <a:pt x="3618" y="3776"/>
                </a:lnTo>
                <a:lnTo>
                  <a:pt x="3622" y="3780"/>
                </a:lnTo>
                <a:lnTo>
                  <a:pt x="3628" y="3786"/>
                </a:lnTo>
                <a:lnTo>
                  <a:pt x="3632" y="3788"/>
                </a:lnTo>
                <a:lnTo>
                  <a:pt x="3634" y="3786"/>
                </a:lnTo>
                <a:lnTo>
                  <a:pt x="3640" y="3780"/>
                </a:lnTo>
                <a:close/>
                <a:moveTo>
                  <a:pt x="3646" y="3816"/>
                </a:moveTo>
                <a:lnTo>
                  <a:pt x="3646" y="3816"/>
                </a:lnTo>
                <a:lnTo>
                  <a:pt x="3650" y="3814"/>
                </a:lnTo>
                <a:lnTo>
                  <a:pt x="3652" y="3810"/>
                </a:lnTo>
                <a:lnTo>
                  <a:pt x="3652" y="3804"/>
                </a:lnTo>
                <a:lnTo>
                  <a:pt x="3650" y="3796"/>
                </a:lnTo>
                <a:lnTo>
                  <a:pt x="3646" y="3790"/>
                </a:lnTo>
                <a:lnTo>
                  <a:pt x="3644" y="3792"/>
                </a:lnTo>
                <a:lnTo>
                  <a:pt x="3642" y="3792"/>
                </a:lnTo>
                <a:lnTo>
                  <a:pt x="3640" y="3792"/>
                </a:lnTo>
                <a:lnTo>
                  <a:pt x="3638" y="3790"/>
                </a:lnTo>
                <a:lnTo>
                  <a:pt x="3636" y="3790"/>
                </a:lnTo>
                <a:lnTo>
                  <a:pt x="3634" y="3794"/>
                </a:lnTo>
                <a:lnTo>
                  <a:pt x="3634" y="3802"/>
                </a:lnTo>
                <a:lnTo>
                  <a:pt x="3640" y="3808"/>
                </a:lnTo>
                <a:lnTo>
                  <a:pt x="3642" y="3814"/>
                </a:lnTo>
                <a:lnTo>
                  <a:pt x="3644" y="3816"/>
                </a:lnTo>
                <a:lnTo>
                  <a:pt x="3646" y="3816"/>
                </a:lnTo>
                <a:close/>
                <a:moveTo>
                  <a:pt x="3596" y="3668"/>
                </a:moveTo>
                <a:lnTo>
                  <a:pt x="3596" y="3668"/>
                </a:lnTo>
                <a:lnTo>
                  <a:pt x="3590" y="3666"/>
                </a:lnTo>
                <a:lnTo>
                  <a:pt x="3590" y="3670"/>
                </a:lnTo>
                <a:lnTo>
                  <a:pt x="3596" y="3674"/>
                </a:lnTo>
                <a:lnTo>
                  <a:pt x="3598" y="3676"/>
                </a:lnTo>
                <a:lnTo>
                  <a:pt x="3602" y="3676"/>
                </a:lnTo>
                <a:lnTo>
                  <a:pt x="3616" y="3670"/>
                </a:lnTo>
                <a:lnTo>
                  <a:pt x="3624" y="3668"/>
                </a:lnTo>
                <a:lnTo>
                  <a:pt x="3630" y="3668"/>
                </a:lnTo>
                <a:lnTo>
                  <a:pt x="3632" y="3668"/>
                </a:lnTo>
                <a:lnTo>
                  <a:pt x="3634" y="3666"/>
                </a:lnTo>
                <a:lnTo>
                  <a:pt x="3634" y="3664"/>
                </a:lnTo>
                <a:lnTo>
                  <a:pt x="3632" y="3662"/>
                </a:lnTo>
                <a:lnTo>
                  <a:pt x="3626" y="3662"/>
                </a:lnTo>
                <a:lnTo>
                  <a:pt x="3618" y="3664"/>
                </a:lnTo>
                <a:lnTo>
                  <a:pt x="3608" y="3662"/>
                </a:lnTo>
                <a:lnTo>
                  <a:pt x="3604" y="3660"/>
                </a:lnTo>
                <a:lnTo>
                  <a:pt x="3602" y="3660"/>
                </a:lnTo>
                <a:lnTo>
                  <a:pt x="3602" y="3664"/>
                </a:lnTo>
                <a:lnTo>
                  <a:pt x="3602" y="3668"/>
                </a:lnTo>
                <a:lnTo>
                  <a:pt x="3600" y="3670"/>
                </a:lnTo>
                <a:lnTo>
                  <a:pt x="3596" y="3668"/>
                </a:lnTo>
                <a:close/>
                <a:moveTo>
                  <a:pt x="3666" y="3688"/>
                </a:moveTo>
                <a:lnTo>
                  <a:pt x="3666" y="3688"/>
                </a:lnTo>
                <a:lnTo>
                  <a:pt x="3668" y="3686"/>
                </a:lnTo>
                <a:lnTo>
                  <a:pt x="3668" y="3680"/>
                </a:lnTo>
                <a:lnTo>
                  <a:pt x="3668" y="3674"/>
                </a:lnTo>
                <a:lnTo>
                  <a:pt x="3664" y="3670"/>
                </a:lnTo>
                <a:lnTo>
                  <a:pt x="3658" y="3666"/>
                </a:lnTo>
                <a:lnTo>
                  <a:pt x="3654" y="3660"/>
                </a:lnTo>
                <a:lnTo>
                  <a:pt x="3648" y="3656"/>
                </a:lnTo>
                <a:lnTo>
                  <a:pt x="3640" y="3654"/>
                </a:lnTo>
                <a:lnTo>
                  <a:pt x="3634" y="3654"/>
                </a:lnTo>
                <a:lnTo>
                  <a:pt x="3644" y="3658"/>
                </a:lnTo>
                <a:lnTo>
                  <a:pt x="3648" y="3660"/>
                </a:lnTo>
                <a:lnTo>
                  <a:pt x="3650" y="3662"/>
                </a:lnTo>
                <a:lnTo>
                  <a:pt x="3654" y="3666"/>
                </a:lnTo>
                <a:lnTo>
                  <a:pt x="3658" y="3672"/>
                </a:lnTo>
                <a:lnTo>
                  <a:pt x="3662" y="3676"/>
                </a:lnTo>
                <a:lnTo>
                  <a:pt x="3662" y="3678"/>
                </a:lnTo>
                <a:lnTo>
                  <a:pt x="3660" y="3682"/>
                </a:lnTo>
                <a:lnTo>
                  <a:pt x="3658" y="3690"/>
                </a:lnTo>
                <a:lnTo>
                  <a:pt x="3658" y="3694"/>
                </a:lnTo>
                <a:lnTo>
                  <a:pt x="3656" y="3696"/>
                </a:lnTo>
                <a:lnTo>
                  <a:pt x="3654" y="3698"/>
                </a:lnTo>
                <a:lnTo>
                  <a:pt x="3652" y="3700"/>
                </a:lnTo>
                <a:lnTo>
                  <a:pt x="3658" y="3706"/>
                </a:lnTo>
                <a:lnTo>
                  <a:pt x="3660" y="3708"/>
                </a:lnTo>
                <a:lnTo>
                  <a:pt x="3660" y="3706"/>
                </a:lnTo>
                <a:lnTo>
                  <a:pt x="3662" y="3700"/>
                </a:lnTo>
                <a:lnTo>
                  <a:pt x="3664" y="3694"/>
                </a:lnTo>
                <a:lnTo>
                  <a:pt x="3666" y="3688"/>
                </a:lnTo>
                <a:close/>
                <a:moveTo>
                  <a:pt x="3840" y="3888"/>
                </a:moveTo>
                <a:lnTo>
                  <a:pt x="3840" y="3888"/>
                </a:lnTo>
                <a:lnTo>
                  <a:pt x="3838" y="3886"/>
                </a:lnTo>
                <a:lnTo>
                  <a:pt x="3834" y="3884"/>
                </a:lnTo>
                <a:lnTo>
                  <a:pt x="3828" y="3882"/>
                </a:lnTo>
                <a:lnTo>
                  <a:pt x="3824" y="3884"/>
                </a:lnTo>
                <a:lnTo>
                  <a:pt x="3824" y="3886"/>
                </a:lnTo>
                <a:lnTo>
                  <a:pt x="3826" y="3888"/>
                </a:lnTo>
                <a:lnTo>
                  <a:pt x="3830" y="3888"/>
                </a:lnTo>
                <a:lnTo>
                  <a:pt x="3834" y="3890"/>
                </a:lnTo>
                <a:lnTo>
                  <a:pt x="3838" y="3890"/>
                </a:lnTo>
                <a:lnTo>
                  <a:pt x="3840" y="3890"/>
                </a:lnTo>
                <a:lnTo>
                  <a:pt x="3840" y="3888"/>
                </a:lnTo>
                <a:close/>
                <a:moveTo>
                  <a:pt x="3700" y="3740"/>
                </a:moveTo>
                <a:lnTo>
                  <a:pt x="3700" y="3740"/>
                </a:lnTo>
                <a:lnTo>
                  <a:pt x="3686" y="3726"/>
                </a:lnTo>
                <a:lnTo>
                  <a:pt x="3680" y="3724"/>
                </a:lnTo>
                <a:lnTo>
                  <a:pt x="3678" y="3726"/>
                </a:lnTo>
                <a:lnTo>
                  <a:pt x="3682" y="3730"/>
                </a:lnTo>
                <a:lnTo>
                  <a:pt x="3686" y="3734"/>
                </a:lnTo>
                <a:lnTo>
                  <a:pt x="3694" y="3740"/>
                </a:lnTo>
                <a:lnTo>
                  <a:pt x="3700" y="3746"/>
                </a:lnTo>
                <a:lnTo>
                  <a:pt x="3702" y="3750"/>
                </a:lnTo>
                <a:lnTo>
                  <a:pt x="3702" y="3752"/>
                </a:lnTo>
                <a:lnTo>
                  <a:pt x="3698" y="3756"/>
                </a:lnTo>
                <a:lnTo>
                  <a:pt x="3694" y="3760"/>
                </a:lnTo>
                <a:lnTo>
                  <a:pt x="3694" y="3762"/>
                </a:lnTo>
                <a:lnTo>
                  <a:pt x="3696" y="3764"/>
                </a:lnTo>
                <a:lnTo>
                  <a:pt x="3702" y="3774"/>
                </a:lnTo>
                <a:lnTo>
                  <a:pt x="3702" y="3776"/>
                </a:lnTo>
                <a:lnTo>
                  <a:pt x="3704" y="3776"/>
                </a:lnTo>
                <a:lnTo>
                  <a:pt x="3702" y="3766"/>
                </a:lnTo>
                <a:lnTo>
                  <a:pt x="3704" y="3758"/>
                </a:lnTo>
                <a:lnTo>
                  <a:pt x="3706" y="3752"/>
                </a:lnTo>
                <a:lnTo>
                  <a:pt x="3704" y="3746"/>
                </a:lnTo>
                <a:lnTo>
                  <a:pt x="3700" y="3740"/>
                </a:lnTo>
                <a:close/>
                <a:moveTo>
                  <a:pt x="3780" y="3864"/>
                </a:moveTo>
                <a:lnTo>
                  <a:pt x="3780" y="3864"/>
                </a:lnTo>
                <a:lnTo>
                  <a:pt x="3776" y="3862"/>
                </a:lnTo>
                <a:lnTo>
                  <a:pt x="3774" y="3864"/>
                </a:lnTo>
                <a:lnTo>
                  <a:pt x="3776" y="3868"/>
                </a:lnTo>
                <a:lnTo>
                  <a:pt x="3780" y="3872"/>
                </a:lnTo>
                <a:lnTo>
                  <a:pt x="3782" y="3872"/>
                </a:lnTo>
                <a:lnTo>
                  <a:pt x="3786" y="3872"/>
                </a:lnTo>
                <a:lnTo>
                  <a:pt x="3788" y="3874"/>
                </a:lnTo>
                <a:lnTo>
                  <a:pt x="3790" y="3876"/>
                </a:lnTo>
                <a:lnTo>
                  <a:pt x="3790" y="3880"/>
                </a:lnTo>
                <a:lnTo>
                  <a:pt x="3786" y="3886"/>
                </a:lnTo>
                <a:lnTo>
                  <a:pt x="3782" y="3890"/>
                </a:lnTo>
                <a:lnTo>
                  <a:pt x="3780" y="3894"/>
                </a:lnTo>
                <a:lnTo>
                  <a:pt x="3780" y="3896"/>
                </a:lnTo>
                <a:lnTo>
                  <a:pt x="3786" y="3892"/>
                </a:lnTo>
                <a:lnTo>
                  <a:pt x="3792" y="3886"/>
                </a:lnTo>
                <a:lnTo>
                  <a:pt x="3796" y="3882"/>
                </a:lnTo>
                <a:lnTo>
                  <a:pt x="3796" y="3876"/>
                </a:lnTo>
                <a:lnTo>
                  <a:pt x="3796" y="3870"/>
                </a:lnTo>
                <a:lnTo>
                  <a:pt x="3794" y="3866"/>
                </a:lnTo>
                <a:lnTo>
                  <a:pt x="3792" y="3866"/>
                </a:lnTo>
                <a:lnTo>
                  <a:pt x="3788" y="3866"/>
                </a:lnTo>
                <a:lnTo>
                  <a:pt x="3780" y="3864"/>
                </a:lnTo>
                <a:close/>
                <a:moveTo>
                  <a:pt x="3708" y="3820"/>
                </a:moveTo>
                <a:lnTo>
                  <a:pt x="3708" y="3820"/>
                </a:lnTo>
                <a:lnTo>
                  <a:pt x="3708" y="3824"/>
                </a:lnTo>
                <a:lnTo>
                  <a:pt x="3714" y="3828"/>
                </a:lnTo>
                <a:lnTo>
                  <a:pt x="3718" y="3832"/>
                </a:lnTo>
                <a:lnTo>
                  <a:pt x="3720" y="3832"/>
                </a:lnTo>
                <a:lnTo>
                  <a:pt x="3720" y="3830"/>
                </a:lnTo>
                <a:lnTo>
                  <a:pt x="3718" y="3828"/>
                </a:lnTo>
                <a:lnTo>
                  <a:pt x="3712" y="3820"/>
                </a:lnTo>
                <a:lnTo>
                  <a:pt x="3710" y="3818"/>
                </a:lnTo>
                <a:lnTo>
                  <a:pt x="3708" y="3820"/>
                </a:lnTo>
                <a:close/>
                <a:moveTo>
                  <a:pt x="3724" y="3770"/>
                </a:moveTo>
                <a:lnTo>
                  <a:pt x="3724" y="3770"/>
                </a:lnTo>
                <a:lnTo>
                  <a:pt x="3720" y="3768"/>
                </a:lnTo>
                <a:lnTo>
                  <a:pt x="3720" y="3770"/>
                </a:lnTo>
                <a:lnTo>
                  <a:pt x="3722" y="3772"/>
                </a:lnTo>
                <a:lnTo>
                  <a:pt x="3724" y="3778"/>
                </a:lnTo>
                <a:lnTo>
                  <a:pt x="3730" y="3788"/>
                </a:lnTo>
                <a:lnTo>
                  <a:pt x="3732" y="3794"/>
                </a:lnTo>
                <a:lnTo>
                  <a:pt x="3730" y="3798"/>
                </a:lnTo>
                <a:lnTo>
                  <a:pt x="3730" y="3800"/>
                </a:lnTo>
                <a:lnTo>
                  <a:pt x="3734" y="3798"/>
                </a:lnTo>
                <a:lnTo>
                  <a:pt x="3736" y="3796"/>
                </a:lnTo>
                <a:lnTo>
                  <a:pt x="3736" y="3794"/>
                </a:lnTo>
                <a:lnTo>
                  <a:pt x="3732" y="3788"/>
                </a:lnTo>
                <a:lnTo>
                  <a:pt x="3730" y="3780"/>
                </a:lnTo>
                <a:lnTo>
                  <a:pt x="3724" y="3770"/>
                </a:lnTo>
                <a:close/>
                <a:moveTo>
                  <a:pt x="3748" y="3850"/>
                </a:moveTo>
                <a:lnTo>
                  <a:pt x="3748" y="3850"/>
                </a:lnTo>
                <a:lnTo>
                  <a:pt x="3754" y="3858"/>
                </a:lnTo>
                <a:lnTo>
                  <a:pt x="3756" y="3862"/>
                </a:lnTo>
                <a:lnTo>
                  <a:pt x="3756" y="3856"/>
                </a:lnTo>
                <a:lnTo>
                  <a:pt x="3750" y="3848"/>
                </a:lnTo>
                <a:lnTo>
                  <a:pt x="3748" y="3844"/>
                </a:lnTo>
                <a:lnTo>
                  <a:pt x="3748" y="3842"/>
                </a:lnTo>
                <a:lnTo>
                  <a:pt x="3744" y="3832"/>
                </a:lnTo>
                <a:lnTo>
                  <a:pt x="3740" y="3826"/>
                </a:lnTo>
                <a:lnTo>
                  <a:pt x="3736" y="3820"/>
                </a:lnTo>
                <a:lnTo>
                  <a:pt x="3734" y="3820"/>
                </a:lnTo>
                <a:lnTo>
                  <a:pt x="3736" y="3824"/>
                </a:lnTo>
                <a:lnTo>
                  <a:pt x="3742" y="3838"/>
                </a:lnTo>
                <a:lnTo>
                  <a:pt x="3744" y="3844"/>
                </a:lnTo>
                <a:lnTo>
                  <a:pt x="3742" y="3844"/>
                </a:lnTo>
                <a:lnTo>
                  <a:pt x="3742" y="3846"/>
                </a:lnTo>
                <a:lnTo>
                  <a:pt x="3748" y="3850"/>
                </a:lnTo>
                <a:close/>
                <a:moveTo>
                  <a:pt x="3494" y="4042"/>
                </a:moveTo>
                <a:lnTo>
                  <a:pt x="3494" y="4042"/>
                </a:lnTo>
                <a:lnTo>
                  <a:pt x="3502" y="4042"/>
                </a:lnTo>
                <a:lnTo>
                  <a:pt x="3506" y="4040"/>
                </a:lnTo>
                <a:lnTo>
                  <a:pt x="3506" y="4038"/>
                </a:lnTo>
                <a:lnTo>
                  <a:pt x="3504" y="4036"/>
                </a:lnTo>
                <a:lnTo>
                  <a:pt x="3500" y="4036"/>
                </a:lnTo>
                <a:lnTo>
                  <a:pt x="3496" y="4038"/>
                </a:lnTo>
                <a:lnTo>
                  <a:pt x="3494" y="4040"/>
                </a:lnTo>
                <a:lnTo>
                  <a:pt x="3494" y="4042"/>
                </a:lnTo>
                <a:close/>
                <a:moveTo>
                  <a:pt x="3432" y="3908"/>
                </a:moveTo>
                <a:lnTo>
                  <a:pt x="3432" y="3908"/>
                </a:lnTo>
                <a:lnTo>
                  <a:pt x="3428" y="3908"/>
                </a:lnTo>
                <a:lnTo>
                  <a:pt x="3426" y="3912"/>
                </a:lnTo>
                <a:lnTo>
                  <a:pt x="3426" y="3916"/>
                </a:lnTo>
                <a:lnTo>
                  <a:pt x="3426" y="3920"/>
                </a:lnTo>
                <a:lnTo>
                  <a:pt x="3428" y="3926"/>
                </a:lnTo>
                <a:lnTo>
                  <a:pt x="3432" y="3928"/>
                </a:lnTo>
                <a:lnTo>
                  <a:pt x="3438" y="3930"/>
                </a:lnTo>
                <a:lnTo>
                  <a:pt x="3444" y="3930"/>
                </a:lnTo>
                <a:lnTo>
                  <a:pt x="3448" y="3928"/>
                </a:lnTo>
                <a:lnTo>
                  <a:pt x="3448" y="3926"/>
                </a:lnTo>
                <a:lnTo>
                  <a:pt x="3446" y="3918"/>
                </a:lnTo>
                <a:lnTo>
                  <a:pt x="3440" y="3910"/>
                </a:lnTo>
                <a:lnTo>
                  <a:pt x="3436" y="3908"/>
                </a:lnTo>
                <a:lnTo>
                  <a:pt x="3432" y="3908"/>
                </a:lnTo>
                <a:close/>
                <a:moveTo>
                  <a:pt x="4328" y="4390"/>
                </a:moveTo>
                <a:lnTo>
                  <a:pt x="4328" y="4390"/>
                </a:lnTo>
                <a:lnTo>
                  <a:pt x="4326" y="4392"/>
                </a:lnTo>
                <a:lnTo>
                  <a:pt x="4324" y="4394"/>
                </a:lnTo>
                <a:lnTo>
                  <a:pt x="4324" y="4402"/>
                </a:lnTo>
                <a:lnTo>
                  <a:pt x="4326" y="4406"/>
                </a:lnTo>
                <a:lnTo>
                  <a:pt x="4328" y="4408"/>
                </a:lnTo>
                <a:lnTo>
                  <a:pt x="4332" y="4410"/>
                </a:lnTo>
                <a:lnTo>
                  <a:pt x="4338" y="4410"/>
                </a:lnTo>
                <a:lnTo>
                  <a:pt x="4340" y="4408"/>
                </a:lnTo>
                <a:lnTo>
                  <a:pt x="4340" y="4406"/>
                </a:lnTo>
                <a:lnTo>
                  <a:pt x="4338" y="4400"/>
                </a:lnTo>
                <a:lnTo>
                  <a:pt x="4334" y="4392"/>
                </a:lnTo>
                <a:lnTo>
                  <a:pt x="4330" y="4390"/>
                </a:lnTo>
                <a:lnTo>
                  <a:pt x="4328" y="4390"/>
                </a:lnTo>
                <a:close/>
                <a:moveTo>
                  <a:pt x="3606" y="3880"/>
                </a:moveTo>
                <a:lnTo>
                  <a:pt x="3606" y="3880"/>
                </a:lnTo>
                <a:lnTo>
                  <a:pt x="3610" y="3882"/>
                </a:lnTo>
                <a:lnTo>
                  <a:pt x="3614" y="3882"/>
                </a:lnTo>
                <a:lnTo>
                  <a:pt x="3616" y="3880"/>
                </a:lnTo>
                <a:lnTo>
                  <a:pt x="3614" y="3878"/>
                </a:lnTo>
                <a:lnTo>
                  <a:pt x="3604" y="3876"/>
                </a:lnTo>
                <a:lnTo>
                  <a:pt x="3602" y="3878"/>
                </a:lnTo>
                <a:lnTo>
                  <a:pt x="3606" y="3880"/>
                </a:lnTo>
                <a:close/>
                <a:moveTo>
                  <a:pt x="3620" y="3884"/>
                </a:moveTo>
                <a:lnTo>
                  <a:pt x="3620" y="3884"/>
                </a:lnTo>
                <a:lnTo>
                  <a:pt x="3618" y="3886"/>
                </a:lnTo>
                <a:lnTo>
                  <a:pt x="3620" y="3888"/>
                </a:lnTo>
                <a:lnTo>
                  <a:pt x="3630" y="3892"/>
                </a:lnTo>
                <a:lnTo>
                  <a:pt x="3632" y="3892"/>
                </a:lnTo>
                <a:lnTo>
                  <a:pt x="3628" y="3888"/>
                </a:lnTo>
                <a:lnTo>
                  <a:pt x="3624" y="3884"/>
                </a:lnTo>
                <a:lnTo>
                  <a:pt x="3620" y="3884"/>
                </a:lnTo>
                <a:close/>
                <a:moveTo>
                  <a:pt x="3838" y="4066"/>
                </a:moveTo>
                <a:lnTo>
                  <a:pt x="3838" y="4066"/>
                </a:lnTo>
                <a:lnTo>
                  <a:pt x="3838" y="4064"/>
                </a:lnTo>
                <a:lnTo>
                  <a:pt x="3836" y="4062"/>
                </a:lnTo>
                <a:lnTo>
                  <a:pt x="3828" y="4058"/>
                </a:lnTo>
                <a:lnTo>
                  <a:pt x="3822" y="4056"/>
                </a:lnTo>
                <a:lnTo>
                  <a:pt x="3818" y="4058"/>
                </a:lnTo>
                <a:lnTo>
                  <a:pt x="3818" y="4060"/>
                </a:lnTo>
                <a:lnTo>
                  <a:pt x="3820" y="4064"/>
                </a:lnTo>
                <a:lnTo>
                  <a:pt x="3826" y="4066"/>
                </a:lnTo>
                <a:lnTo>
                  <a:pt x="3834" y="4068"/>
                </a:lnTo>
                <a:lnTo>
                  <a:pt x="3836" y="4068"/>
                </a:lnTo>
                <a:lnTo>
                  <a:pt x="3838" y="4066"/>
                </a:lnTo>
                <a:close/>
                <a:moveTo>
                  <a:pt x="3986" y="4384"/>
                </a:moveTo>
                <a:lnTo>
                  <a:pt x="3986" y="4384"/>
                </a:lnTo>
                <a:lnTo>
                  <a:pt x="3982" y="4384"/>
                </a:lnTo>
                <a:lnTo>
                  <a:pt x="3984" y="4386"/>
                </a:lnTo>
                <a:lnTo>
                  <a:pt x="3986" y="4392"/>
                </a:lnTo>
                <a:lnTo>
                  <a:pt x="3992" y="4396"/>
                </a:lnTo>
                <a:lnTo>
                  <a:pt x="4000" y="4402"/>
                </a:lnTo>
                <a:lnTo>
                  <a:pt x="4000" y="4400"/>
                </a:lnTo>
                <a:lnTo>
                  <a:pt x="3998" y="4396"/>
                </a:lnTo>
                <a:lnTo>
                  <a:pt x="3994" y="4392"/>
                </a:lnTo>
                <a:lnTo>
                  <a:pt x="3992" y="4390"/>
                </a:lnTo>
                <a:lnTo>
                  <a:pt x="3990" y="4388"/>
                </a:lnTo>
                <a:lnTo>
                  <a:pt x="3988" y="4386"/>
                </a:lnTo>
                <a:lnTo>
                  <a:pt x="3986" y="4384"/>
                </a:lnTo>
                <a:close/>
                <a:moveTo>
                  <a:pt x="4018" y="4394"/>
                </a:moveTo>
                <a:lnTo>
                  <a:pt x="4018" y="4394"/>
                </a:lnTo>
                <a:lnTo>
                  <a:pt x="4018" y="4396"/>
                </a:lnTo>
                <a:lnTo>
                  <a:pt x="4020" y="4402"/>
                </a:lnTo>
                <a:lnTo>
                  <a:pt x="4020" y="4404"/>
                </a:lnTo>
                <a:lnTo>
                  <a:pt x="4022" y="4402"/>
                </a:lnTo>
                <a:lnTo>
                  <a:pt x="4024" y="4398"/>
                </a:lnTo>
                <a:lnTo>
                  <a:pt x="4024" y="4392"/>
                </a:lnTo>
                <a:lnTo>
                  <a:pt x="4022" y="4390"/>
                </a:lnTo>
                <a:lnTo>
                  <a:pt x="4020" y="4388"/>
                </a:lnTo>
                <a:lnTo>
                  <a:pt x="4016" y="4388"/>
                </a:lnTo>
                <a:lnTo>
                  <a:pt x="4014" y="4388"/>
                </a:lnTo>
                <a:lnTo>
                  <a:pt x="4014" y="4392"/>
                </a:lnTo>
                <a:lnTo>
                  <a:pt x="4018" y="4394"/>
                </a:lnTo>
                <a:close/>
                <a:moveTo>
                  <a:pt x="4194" y="4446"/>
                </a:moveTo>
                <a:lnTo>
                  <a:pt x="4194" y="4446"/>
                </a:lnTo>
                <a:lnTo>
                  <a:pt x="4192" y="4448"/>
                </a:lnTo>
                <a:lnTo>
                  <a:pt x="4190" y="4448"/>
                </a:lnTo>
                <a:lnTo>
                  <a:pt x="4186" y="4446"/>
                </a:lnTo>
                <a:lnTo>
                  <a:pt x="4182" y="4446"/>
                </a:lnTo>
                <a:lnTo>
                  <a:pt x="4180" y="4446"/>
                </a:lnTo>
                <a:lnTo>
                  <a:pt x="4178" y="4450"/>
                </a:lnTo>
                <a:lnTo>
                  <a:pt x="4178" y="4452"/>
                </a:lnTo>
                <a:lnTo>
                  <a:pt x="4180" y="4454"/>
                </a:lnTo>
                <a:lnTo>
                  <a:pt x="4186" y="4454"/>
                </a:lnTo>
                <a:lnTo>
                  <a:pt x="4194" y="4456"/>
                </a:lnTo>
                <a:lnTo>
                  <a:pt x="4198" y="4456"/>
                </a:lnTo>
                <a:lnTo>
                  <a:pt x="4202" y="4454"/>
                </a:lnTo>
                <a:lnTo>
                  <a:pt x="4204" y="4448"/>
                </a:lnTo>
                <a:lnTo>
                  <a:pt x="4202" y="4444"/>
                </a:lnTo>
                <a:lnTo>
                  <a:pt x="4198" y="4444"/>
                </a:lnTo>
                <a:lnTo>
                  <a:pt x="4194" y="4446"/>
                </a:lnTo>
                <a:close/>
                <a:moveTo>
                  <a:pt x="4316" y="4544"/>
                </a:moveTo>
                <a:lnTo>
                  <a:pt x="4316" y="4544"/>
                </a:lnTo>
                <a:lnTo>
                  <a:pt x="4316" y="4546"/>
                </a:lnTo>
                <a:lnTo>
                  <a:pt x="4318" y="4546"/>
                </a:lnTo>
                <a:lnTo>
                  <a:pt x="4320" y="4542"/>
                </a:lnTo>
                <a:lnTo>
                  <a:pt x="4320" y="4540"/>
                </a:lnTo>
                <a:lnTo>
                  <a:pt x="4318" y="4540"/>
                </a:lnTo>
                <a:lnTo>
                  <a:pt x="4316" y="4544"/>
                </a:lnTo>
                <a:close/>
                <a:moveTo>
                  <a:pt x="4310" y="4554"/>
                </a:moveTo>
                <a:lnTo>
                  <a:pt x="4310" y="4554"/>
                </a:lnTo>
                <a:lnTo>
                  <a:pt x="4312" y="4556"/>
                </a:lnTo>
                <a:lnTo>
                  <a:pt x="4316" y="4552"/>
                </a:lnTo>
                <a:lnTo>
                  <a:pt x="4318" y="4548"/>
                </a:lnTo>
                <a:lnTo>
                  <a:pt x="4318" y="4546"/>
                </a:lnTo>
                <a:lnTo>
                  <a:pt x="4316" y="4548"/>
                </a:lnTo>
                <a:lnTo>
                  <a:pt x="4314" y="4550"/>
                </a:lnTo>
                <a:lnTo>
                  <a:pt x="4310" y="4554"/>
                </a:lnTo>
                <a:close/>
                <a:moveTo>
                  <a:pt x="4316" y="4558"/>
                </a:moveTo>
                <a:lnTo>
                  <a:pt x="4316" y="4558"/>
                </a:lnTo>
                <a:lnTo>
                  <a:pt x="4312" y="4558"/>
                </a:lnTo>
                <a:lnTo>
                  <a:pt x="4310" y="4562"/>
                </a:lnTo>
                <a:lnTo>
                  <a:pt x="4308" y="4564"/>
                </a:lnTo>
                <a:lnTo>
                  <a:pt x="4308" y="4566"/>
                </a:lnTo>
                <a:lnTo>
                  <a:pt x="4314" y="4568"/>
                </a:lnTo>
                <a:lnTo>
                  <a:pt x="4316" y="4566"/>
                </a:lnTo>
                <a:lnTo>
                  <a:pt x="4318" y="4562"/>
                </a:lnTo>
                <a:lnTo>
                  <a:pt x="4318" y="4560"/>
                </a:lnTo>
                <a:lnTo>
                  <a:pt x="4316" y="4558"/>
                </a:lnTo>
                <a:close/>
                <a:moveTo>
                  <a:pt x="4306" y="4570"/>
                </a:moveTo>
                <a:lnTo>
                  <a:pt x="4306" y="4570"/>
                </a:lnTo>
                <a:lnTo>
                  <a:pt x="4304" y="4572"/>
                </a:lnTo>
                <a:lnTo>
                  <a:pt x="4306" y="4572"/>
                </a:lnTo>
                <a:lnTo>
                  <a:pt x="4310" y="4574"/>
                </a:lnTo>
                <a:lnTo>
                  <a:pt x="4312" y="4572"/>
                </a:lnTo>
                <a:lnTo>
                  <a:pt x="4314" y="4570"/>
                </a:lnTo>
                <a:lnTo>
                  <a:pt x="4312" y="4570"/>
                </a:lnTo>
                <a:lnTo>
                  <a:pt x="4306" y="4570"/>
                </a:lnTo>
                <a:close/>
                <a:moveTo>
                  <a:pt x="4322" y="4564"/>
                </a:moveTo>
                <a:lnTo>
                  <a:pt x="4322" y="4564"/>
                </a:lnTo>
                <a:lnTo>
                  <a:pt x="4320" y="4564"/>
                </a:lnTo>
                <a:lnTo>
                  <a:pt x="4318" y="4566"/>
                </a:lnTo>
                <a:lnTo>
                  <a:pt x="4318" y="4568"/>
                </a:lnTo>
                <a:lnTo>
                  <a:pt x="4322" y="4566"/>
                </a:lnTo>
                <a:lnTo>
                  <a:pt x="4322" y="4564"/>
                </a:lnTo>
                <a:close/>
                <a:moveTo>
                  <a:pt x="4320" y="4550"/>
                </a:moveTo>
                <a:lnTo>
                  <a:pt x="4320" y="4550"/>
                </a:lnTo>
                <a:lnTo>
                  <a:pt x="4316" y="4550"/>
                </a:lnTo>
                <a:lnTo>
                  <a:pt x="4316" y="4552"/>
                </a:lnTo>
                <a:lnTo>
                  <a:pt x="4316" y="4556"/>
                </a:lnTo>
                <a:lnTo>
                  <a:pt x="4320" y="4554"/>
                </a:lnTo>
                <a:lnTo>
                  <a:pt x="4320" y="4552"/>
                </a:lnTo>
                <a:lnTo>
                  <a:pt x="4320" y="4550"/>
                </a:lnTo>
                <a:close/>
                <a:moveTo>
                  <a:pt x="4334" y="4434"/>
                </a:moveTo>
                <a:lnTo>
                  <a:pt x="4334" y="4434"/>
                </a:lnTo>
                <a:lnTo>
                  <a:pt x="4334" y="4432"/>
                </a:lnTo>
                <a:lnTo>
                  <a:pt x="4330" y="4432"/>
                </a:lnTo>
                <a:lnTo>
                  <a:pt x="4324" y="4436"/>
                </a:lnTo>
                <a:lnTo>
                  <a:pt x="4322" y="4442"/>
                </a:lnTo>
                <a:lnTo>
                  <a:pt x="4326" y="4442"/>
                </a:lnTo>
                <a:lnTo>
                  <a:pt x="4332" y="4438"/>
                </a:lnTo>
                <a:lnTo>
                  <a:pt x="4334" y="4434"/>
                </a:lnTo>
                <a:close/>
                <a:moveTo>
                  <a:pt x="4296" y="4460"/>
                </a:moveTo>
                <a:lnTo>
                  <a:pt x="4296" y="4460"/>
                </a:lnTo>
                <a:lnTo>
                  <a:pt x="4288" y="4462"/>
                </a:lnTo>
                <a:lnTo>
                  <a:pt x="4288" y="4464"/>
                </a:lnTo>
                <a:lnTo>
                  <a:pt x="4290" y="4466"/>
                </a:lnTo>
                <a:lnTo>
                  <a:pt x="4294" y="4470"/>
                </a:lnTo>
                <a:lnTo>
                  <a:pt x="4296" y="4472"/>
                </a:lnTo>
                <a:lnTo>
                  <a:pt x="4296" y="4476"/>
                </a:lnTo>
                <a:lnTo>
                  <a:pt x="4296" y="4482"/>
                </a:lnTo>
                <a:lnTo>
                  <a:pt x="4294" y="4486"/>
                </a:lnTo>
                <a:lnTo>
                  <a:pt x="4282" y="4492"/>
                </a:lnTo>
                <a:lnTo>
                  <a:pt x="4278" y="4496"/>
                </a:lnTo>
                <a:lnTo>
                  <a:pt x="4280" y="4498"/>
                </a:lnTo>
                <a:lnTo>
                  <a:pt x="4300" y="4496"/>
                </a:lnTo>
                <a:lnTo>
                  <a:pt x="4308" y="4496"/>
                </a:lnTo>
                <a:lnTo>
                  <a:pt x="4314" y="4492"/>
                </a:lnTo>
                <a:lnTo>
                  <a:pt x="4316" y="4488"/>
                </a:lnTo>
                <a:lnTo>
                  <a:pt x="4316" y="4482"/>
                </a:lnTo>
                <a:lnTo>
                  <a:pt x="4314" y="4472"/>
                </a:lnTo>
                <a:lnTo>
                  <a:pt x="4314" y="4468"/>
                </a:lnTo>
                <a:lnTo>
                  <a:pt x="4316" y="4464"/>
                </a:lnTo>
                <a:lnTo>
                  <a:pt x="4320" y="4460"/>
                </a:lnTo>
                <a:lnTo>
                  <a:pt x="4316" y="4458"/>
                </a:lnTo>
                <a:lnTo>
                  <a:pt x="4296" y="4460"/>
                </a:lnTo>
                <a:close/>
                <a:moveTo>
                  <a:pt x="4290" y="4390"/>
                </a:moveTo>
                <a:lnTo>
                  <a:pt x="4290" y="4390"/>
                </a:lnTo>
                <a:lnTo>
                  <a:pt x="4286" y="4392"/>
                </a:lnTo>
                <a:lnTo>
                  <a:pt x="4284" y="4396"/>
                </a:lnTo>
                <a:lnTo>
                  <a:pt x="4284" y="4400"/>
                </a:lnTo>
                <a:lnTo>
                  <a:pt x="4288" y="4400"/>
                </a:lnTo>
                <a:lnTo>
                  <a:pt x="4290" y="4398"/>
                </a:lnTo>
                <a:lnTo>
                  <a:pt x="4292" y="4394"/>
                </a:lnTo>
                <a:lnTo>
                  <a:pt x="4292" y="4390"/>
                </a:lnTo>
                <a:lnTo>
                  <a:pt x="4290" y="4390"/>
                </a:lnTo>
                <a:close/>
                <a:moveTo>
                  <a:pt x="4308" y="4332"/>
                </a:moveTo>
                <a:lnTo>
                  <a:pt x="4308" y="4332"/>
                </a:lnTo>
                <a:lnTo>
                  <a:pt x="4306" y="4332"/>
                </a:lnTo>
                <a:lnTo>
                  <a:pt x="4304" y="4336"/>
                </a:lnTo>
                <a:lnTo>
                  <a:pt x="4304" y="4340"/>
                </a:lnTo>
                <a:lnTo>
                  <a:pt x="4306" y="4344"/>
                </a:lnTo>
                <a:lnTo>
                  <a:pt x="4308" y="4344"/>
                </a:lnTo>
                <a:lnTo>
                  <a:pt x="4310" y="4340"/>
                </a:lnTo>
                <a:lnTo>
                  <a:pt x="4310" y="4336"/>
                </a:lnTo>
                <a:lnTo>
                  <a:pt x="4308" y="4332"/>
                </a:lnTo>
                <a:close/>
                <a:moveTo>
                  <a:pt x="4316" y="4300"/>
                </a:moveTo>
                <a:lnTo>
                  <a:pt x="4316" y="4300"/>
                </a:lnTo>
                <a:lnTo>
                  <a:pt x="4314" y="4302"/>
                </a:lnTo>
                <a:lnTo>
                  <a:pt x="4312" y="4306"/>
                </a:lnTo>
                <a:lnTo>
                  <a:pt x="4312" y="4312"/>
                </a:lnTo>
                <a:lnTo>
                  <a:pt x="4314" y="4316"/>
                </a:lnTo>
                <a:lnTo>
                  <a:pt x="4318" y="4316"/>
                </a:lnTo>
                <a:lnTo>
                  <a:pt x="4320" y="4314"/>
                </a:lnTo>
                <a:lnTo>
                  <a:pt x="4322" y="4308"/>
                </a:lnTo>
                <a:lnTo>
                  <a:pt x="4322" y="4304"/>
                </a:lnTo>
                <a:lnTo>
                  <a:pt x="4320" y="4300"/>
                </a:lnTo>
                <a:lnTo>
                  <a:pt x="4320" y="4298"/>
                </a:lnTo>
                <a:lnTo>
                  <a:pt x="4316" y="4300"/>
                </a:lnTo>
                <a:close/>
                <a:moveTo>
                  <a:pt x="4296" y="4230"/>
                </a:moveTo>
                <a:lnTo>
                  <a:pt x="4296" y="4230"/>
                </a:lnTo>
                <a:lnTo>
                  <a:pt x="4298" y="4236"/>
                </a:lnTo>
                <a:lnTo>
                  <a:pt x="4300" y="4240"/>
                </a:lnTo>
                <a:lnTo>
                  <a:pt x="4300" y="4242"/>
                </a:lnTo>
                <a:lnTo>
                  <a:pt x="4304" y="4242"/>
                </a:lnTo>
                <a:lnTo>
                  <a:pt x="4304" y="4238"/>
                </a:lnTo>
                <a:lnTo>
                  <a:pt x="4304" y="4232"/>
                </a:lnTo>
                <a:lnTo>
                  <a:pt x="4304" y="4226"/>
                </a:lnTo>
                <a:lnTo>
                  <a:pt x="4300" y="4222"/>
                </a:lnTo>
                <a:lnTo>
                  <a:pt x="4296" y="4222"/>
                </a:lnTo>
                <a:lnTo>
                  <a:pt x="4296" y="4224"/>
                </a:lnTo>
                <a:lnTo>
                  <a:pt x="4296" y="4228"/>
                </a:lnTo>
                <a:lnTo>
                  <a:pt x="4296" y="4230"/>
                </a:lnTo>
                <a:close/>
                <a:moveTo>
                  <a:pt x="4370" y="4338"/>
                </a:moveTo>
                <a:lnTo>
                  <a:pt x="4370" y="4338"/>
                </a:lnTo>
                <a:lnTo>
                  <a:pt x="4370" y="4344"/>
                </a:lnTo>
                <a:lnTo>
                  <a:pt x="4372" y="4348"/>
                </a:lnTo>
                <a:lnTo>
                  <a:pt x="4374" y="4350"/>
                </a:lnTo>
                <a:lnTo>
                  <a:pt x="4378" y="4348"/>
                </a:lnTo>
                <a:lnTo>
                  <a:pt x="4378" y="4344"/>
                </a:lnTo>
                <a:lnTo>
                  <a:pt x="4378" y="4342"/>
                </a:lnTo>
                <a:lnTo>
                  <a:pt x="4374" y="4338"/>
                </a:lnTo>
                <a:lnTo>
                  <a:pt x="4372" y="4334"/>
                </a:lnTo>
                <a:lnTo>
                  <a:pt x="4370" y="4336"/>
                </a:lnTo>
                <a:lnTo>
                  <a:pt x="4370" y="4338"/>
                </a:lnTo>
                <a:close/>
                <a:moveTo>
                  <a:pt x="4316" y="4280"/>
                </a:moveTo>
                <a:lnTo>
                  <a:pt x="4316" y="4280"/>
                </a:lnTo>
                <a:lnTo>
                  <a:pt x="4320" y="4280"/>
                </a:lnTo>
                <a:lnTo>
                  <a:pt x="4320" y="4282"/>
                </a:lnTo>
                <a:lnTo>
                  <a:pt x="4320" y="4284"/>
                </a:lnTo>
                <a:lnTo>
                  <a:pt x="4322" y="4284"/>
                </a:lnTo>
                <a:lnTo>
                  <a:pt x="4324" y="4280"/>
                </a:lnTo>
                <a:lnTo>
                  <a:pt x="4324" y="4276"/>
                </a:lnTo>
                <a:lnTo>
                  <a:pt x="4322" y="4270"/>
                </a:lnTo>
                <a:lnTo>
                  <a:pt x="4316" y="4264"/>
                </a:lnTo>
                <a:lnTo>
                  <a:pt x="4312" y="4260"/>
                </a:lnTo>
                <a:lnTo>
                  <a:pt x="4308" y="4258"/>
                </a:lnTo>
                <a:lnTo>
                  <a:pt x="4306" y="4262"/>
                </a:lnTo>
                <a:lnTo>
                  <a:pt x="4308" y="4266"/>
                </a:lnTo>
                <a:lnTo>
                  <a:pt x="4310" y="4270"/>
                </a:lnTo>
                <a:lnTo>
                  <a:pt x="4310" y="4274"/>
                </a:lnTo>
                <a:lnTo>
                  <a:pt x="4312" y="4278"/>
                </a:lnTo>
                <a:lnTo>
                  <a:pt x="4316" y="4280"/>
                </a:lnTo>
                <a:close/>
                <a:moveTo>
                  <a:pt x="4284" y="4188"/>
                </a:moveTo>
                <a:lnTo>
                  <a:pt x="4284" y="4188"/>
                </a:lnTo>
                <a:lnTo>
                  <a:pt x="4284" y="4196"/>
                </a:lnTo>
                <a:lnTo>
                  <a:pt x="4284" y="4200"/>
                </a:lnTo>
                <a:lnTo>
                  <a:pt x="4288" y="4204"/>
                </a:lnTo>
                <a:lnTo>
                  <a:pt x="4292" y="4204"/>
                </a:lnTo>
                <a:lnTo>
                  <a:pt x="4292" y="4202"/>
                </a:lnTo>
                <a:lnTo>
                  <a:pt x="4292" y="4200"/>
                </a:lnTo>
                <a:lnTo>
                  <a:pt x="4292" y="4194"/>
                </a:lnTo>
                <a:lnTo>
                  <a:pt x="4290" y="4190"/>
                </a:lnTo>
                <a:lnTo>
                  <a:pt x="4288" y="4186"/>
                </a:lnTo>
                <a:lnTo>
                  <a:pt x="4286" y="4186"/>
                </a:lnTo>
                <a:lnTo>
                  <a:pt x="4284" y="4186"/>
                </a:lnTo>
                <a:lnTo>
                  <a:pt x="4284" y="4188"/>
                </a:lnTo>
                <a:close/>
                <a:moveTo>
                  <a:pt x="4294" y="4192"/>
                </a:moveTo>
                <a:lnTo>
                  <a:pt x="4294" y="4192"/>
                </a:lnTo>
                <a:lnTo>
                  <a:pt x="4296" y="4194"/>
                </a:lnTo>
                <a:lnTo>
                  <a:pt x="4300" y="4192"/>
                </a:lnTo>
                <a:lnTo>
                  <a:pt x="4304" y="4192"/>
                </a:lnTo>
                <a:lnTo>
                  <a:pt x="4306" y="4192"/>
                </a:lnTo>
                <a:lnTo>
                  <a:pt x="4308" y="4192"/>
                </a:lnTo>
                <a:lnTo>
                  <a:pt x="4308" y="4190"/>
                </a:lnTo>
                <a:lnTo>
                  <a:pt x="4306" y="4188"/>
                </a:lnTo>
                <a:lnTo>
                  <a:pt x="4304" y="4188"/>
                </a:lnTo>
                <a:lnTo>
                  <a:pt x="4302" y="4186"/>
                </a:lnTo>
                <a:lnTo>
                  <a:pt x="4300" y="4184"/>
                </a:lnTo>
                <a:lnTo>
                  <a:pt x="4298" y="4180"/>
                </a:lnTo>
                <a:lnTo>
                  <a:pt x="4296" y="4178"/>
                </a:lnTo>
                <a:lnTo>
                  <a:pt x="4294" y="4180"/>
                </a:lnTo>
                <a:lnTo>
                  <a:pt x="4294" y="4182"/>
                </a:lnTo>
                <a:lnTo>
                  <a:pt x="4294" y="4186"/>
                </a:lnTo>
                <a:lnTo>
                  <a:pt x="4294" y="4188"/>
                </a:lnTo>
                <a:lnTo>
                  <a:pt x="4292" y="4188"/>
                </a:lnTo>
                <a:lnTo>
                  <a:pt x="4294" y="4192"/>
                </a:lnTo>
                <a:close/>
                <a:moveTo>
                  <a:pt x="4306" y="4210"/>
                </a:moveTo>
                <a:lnTo>
                  <a:pt x="4306" y="4210"/>
                </a:lnTo>
                <a:lnTo>
                  <a:pt x="4306" y="4208"/>
                </a:lnTo>
                <a:lnTo>
                  <a:pt x="4306" y="4206"/>
                </a:lnTo>
                <a:lnTo>
                  <a:pt x="4306" y="4204"/>
                </a:lnTo>
                <a:lnTo>
                  <a:pt x="4304" y="4204"/>
                </a:lnTo>
                <a:lnTo>
                  <a:pt x="4302" y="4206"/>
                </a:lnTo>
                <a:lnTo>
                  <a:pt x="4302" y="4208"/>
                </a:lnTo>
                <a:lnTo>
                  <a:pt x="4304" y="4208"/>
                </a:lnTo>
                <a:lnTo>
                  <a:pt x="4306" y="4210"/>
                </a:lnTo>
                <a:close/>
                <a:moveTo>
                  <a:pt x="4108" y="4082"/>
                </a:moveTo>
                <a:lnTo>
                  <a:pt x="4108" y="4082"/>
                </a:lnTo>
                <a:lnTo>
                  <a:pt x="4088" y="4080"/>
                </a:lnTo>
                <a:lnTo>
                  <a:pt x="4074" y="4080"/>
                </a:lnTo>
                <a:lnTo>
                  <a:pt x="4070" y="4082"/>
                </a:lnTo>
                <a:lnTo>
                  <a:pt x="4066" y="4086"/>
                </a:lnTo>
                <a:lnTo>
                  <a:pt x="4066" y="4090"/>
                </a:lnTo>
                <a:lnTo>
                  <a:pt x="4066" y="4098"/>
                </a:lnTo>
                <a:lnTo>
                  <a:pt x="4066" y="4104"/>
                </a:lnTo>
                <a:lnTo>
                  <a:pt x="4068" y="4106"/>
                </a:lnTo>
                <a:lnTo>
                  <a:pt x="4072" y="4108"/>
                </a:lnTo>
                <a:lnTo>
                  <a:pt x="4082" y="4106"/>
                </a:lnTo>
                <a:lnTo>
                  <a:pt x="4094" y="4106"/>
                </a:lnTo>
                <a:lnTo>
                  <a:pt x="4098" y="4106"/>
                </a:lnTo>
                <a:lnTo>
                  <a:pt x="4104" y="4108"/>
                </a:lnTo>
                <a:lnTo>
                  <a:pt x="4114" y="4106"/>
                </a:lnTo>
                <a:lnTo>
                  <a:pt x="4124" y="4100"/>
                </a:lnTo>
                <a:lnTo>
                  <a:pt x="4128" y="4096"/>
                </a:lnTo>
                <a:lnTo>
                  <a:pt x="4130" y="4092"/>
                </a:lnTo>
                <a:lnTo>
                  <a:pt x="4128" y="4088"/>
                </a:lnTo>
                <a:lnTo>
                  <a:pt x="4124" y="4086"/>
                </a:lnTo>
                <a:lnTo>
                  <a:pt x="4118" y="4084"/>
                </a:lnTo>
                <a:lnTo>
                  <a:pt x="4108" y="4082"/>
                </a:lnTo>
                <a:close/>
                <a:moveTo>
                  <a:pt x="4132" y="4100"/>
                </a:moveTo>
                <a:lnTo>
                  <a:pt x="4132" y="4100"/>
                </a:lnTo>
                <a:lnTo>
                  <a:pt x="4134" y="4100"/>
                </a:lnTo>
                <a:lnTo>
                  <a:pt x="4138" y="4100"/>
                </a:lnTo>
                <a:lnTo>
                  <a:pt x="4142" y="4098"/>
                </a:lnTo>
                <a:lnTo>
                  <a:pt x="4142" y="4096"/>
                </a:lnTo>
                <a:lnTo>
                  <a:pt x="4140" y="4096"/>
                </a:lnTo>
                <a:lnTo>
                  <a:pt x="4136" y="4096"/>
                </a:lnTo>
                <a:lnTo>
                  <a:pt x="4132" y="4098"/>
                </a:lnTo>
                <a:lnTo>
                  <a:pt x="4132" y="4100"/>
                </a:lnTo>
                <a:close/>
                <a:moveTo>
                  <a:pt x="4158" y="4118"/>
                </a:moveTo>
                <a:lnTo>
                  <a:pt x="4158" y="4118"/>
                </a:lnTo>
                <a:lnTo>
                  <a:pt x="4158" y="4120"/>
                </a:lnTo>
                <a:lnTo>
                  <a:pt x="4160" y="4120"/>
                </a:lnTo>
                <a:lnTo>
                  <a:pt x="4166" y="4118"/>
                </a:lnTo>
                <a:lnTo>
                  <a:pt x="4170" y="4116"/>
                </a:lnTo>
                <a:lnTo>
                  <a:pt x="4170" y="4114"/>
                </a:lnTo>
                <a:lnTo>
                  <a:pt x="4162" y="4114"/>
                </a:lnTo>
                <a:lnTo>
                  <a:pt x="4158" y="4116"/>
                </a:lnTo>
                <a:lnTo>
                  <a:pt x="4158" y="4118"/>
                </a:lnTo>
                <a:close/>
                <a:moveTo>
                  <a:pt x="4228" y="4096"/>
                </a:moveTo>
                <a:lnTo>
                  <a:pt x="4228" y="4096"/>
                </a:lnTo>
                <a:lnTo>
                  <a:pt x="4230" y="4096"/>
                </a:lnTo>
                <a:lnTo>
                  <a:pt x="4232" y="4096"/>
                </a:lnTo>
                <a:lnTo>
                  <a:pt x="4234" y="4094"/>
                </a:lnTo>
                <a:lnTo>
                  <a:pt x="4236" y="4090"/>
                </a:lnTo>
                <a:lnTo>
                  <a:pt x="4234" y="4090"/>
                </a:lnTo>
                <a:lnTo>
                  <a:pt x="4232" y="4090"/>
                </a:lnTo>
                <a:lnTo>
                  <a:pt x="4228" y="4094"/>
                </a:lnTo>
                <a:lnTo>
                  <a:pt x="4228" y="4096"/>
                </a:lnTo>
                <a:close/>
                <a:moveTo>
                  <a:pt x="4232" y="4104"/>
                </a:moveTo>
                <a:lnTo>
                  <a:pt x="4232" y="4104"/>
                </a:lnTo>
                <a:lnTo>
                  <a:pt x="4234" y="4104"/>
                </a:lnTo>
                <a:lnTo>
                  <a:pt x="4234" y="4102"/>
                </a:lnTo>
                <a:lnTo>
                  <a:pt x="4234" y="4100"/>
                </a:lnTo>
                <a:lnTo>
                  <a:pt x="4234" y="4098"/>
                </a:lnTo>
                <a:lnTo>
                  <a:pt x="4232" y="4098"/>
                </a:lnTo>
                <a:lnTo>
                  <a:pt x="4230" y="4100"/>
                </a:lnTo>
                <a:lnTo>
                  <a:pt x="4230" y="4102"/>
                </a:lnTo>
                <a:lnTo>
                  <a:pt x="4232" y="4104"/>
                </a:lnTo>
                <a:close/>
                <a:moveTo>
                  <a:pt x="4266" y="4164"/>
                </a:moveTo>
                <a:lnTo>
                  <a:pt x="4266" y="4164"/>
                </a:lnTo>
                <a:lnTo>
                  <a:pt x="4266" y="4166"/>
                </a:lnTo>
                <a:lnTo>
                  <a:pt x="4264" y="4168"/>
                </a:lnTo>
                <a:lnTo>
                  <a:pt x="4266" y="4170"/>
                </a:lnTo>
                <a:lnTo>
                  <a:pt x="4268" y="4170"/>
                </a:lnTo>
                <a:lnTo>
                  <a:pt x="4268" y="4166"/>
                </a:lnTo>
                <a:lnTo>
                  <a:pt x="4268" y="4164"/>
                </a:lnTo>
                <a:lnTo>
                  <a:pt x="4266" y="4164"/>
                </a:lnTo>
                <a:close/>
                <a:moveTo>
                  <a:pt x="4250" y="4144"/>
                </a:moveTo>
                <a:lnTo>
                  <a:pt x="4250" y="4144"/>
                </a:lnTo>
                <a:lnTo>
                  <a:pt x="4250" y="4148"/>
                </a:lnTo>
                <a:lnTo>
                  <a:pt x="4252" y="4148"/>
                </a:lnTo>
                <a:lnTo>
                  <a:pt x="4254" y="4148"/>
                </a:lnTo>
                <a:lnTo>
                  <a:pt x="4254" y="4146"/>
                </a:lnTo>
                <a:lnTo>
                  <a:pt x="4254" y="4144"/>
                </a:lnTo>
                <a:lnTo>
                  <a:pt x="4252" y="4144"/>
                </a:lnTo>
                <a:lnTo>
                  <a:pt x="4250" y="4144"/>
                </a:lnTo>
                <a:close/>
                <a:moveTo>
                  <a:pt x="4242" y="4134"/>
                </a:moveTo>
                <a:lnTo>
                  <a:pt x="4242" y="4134"/>
                </a:lnTo>
                <a:lnTo>
                  <a:pt x="4242" y="4138"/>
                </a:lnTo>
                <a:lnTo>
                  <a:pt x="4244" y="4140"/>
                </a:lnTo>
                <a:lnTo>
                  <a:pt x="4246" y="4142"/>
                </a:lnTo>
                <a:lnTo>
                  <a:pt x="4248" y="4140"/>
                </a:lnTo>
                <a:lnTo>
                  <a:pt x="4248" y="4138"/>
                </a:lnTo>
                <a:lnTo>
                  <a:pt x="4246" y="4134"/>
                </a:lnTo>
                <a:lnTo>
                  <a:pt x="4242" y="4134"/>
                </a:lnTo>
                <a:close/>
                <a:moveTo>
                  <a:pt x="4282" y="4154"/>
                </a:moveTo>
                <a:lnTo>
                  <a:pt x="4282" y="4154"/>
                </a:lnTo>
                <a:lnTo>
                  <a:pt x="4286" y="4154"/>
                </a:lnTo>
                <a:lnTo>
                  <a:pt x="4288" y="4152"/>
                </a:lnTo>
                <a:lnTo>
                  <a:pt x="4288" y="4150"/>
                </a:lnTo>
                <a:lnTo>
                  <a:pt x="4286" y="4146"/>
                </a:lnTo>
                <a:lnTo>
                  <a:pt x="4282" y="4146"/>
                </a:lnTo>
                <a:lnTo>
                  <a:pt x="4280" y="4148"/>
                </a:lnTo>
                <a:lnTo>
                  <a:pt x="4280" y="4152"/>
                </a:lnTo>
                <a:lnTo>
                  <a:pt x="4282" y="4154"/>
                </a:lnTo>
                <a:close/>
                <a:moveTo>
                  <a:pt x="4284" y="4126"/>
                </a:moveTo>
                <a:lnTo>
                  <a:pt x="4284" y="4126"/>
                </a:lnTo>
                <a:lnTo>
                  <a:pt x="4286" y="4124"/>
                </a:lnTo>
                <a:lnTo>
                  <a:pt x="4286" y="4122"/>
                </a:lnTo>
                <a:lnTo>
                  <a:pt x="4284" y="4118"/>
                </a:lnTo>
                <a:lnTo>
                  <a:pt x="4282" y="4118"/>
                </a:lnTo>
                <a:lnTo>
                  <a:pt x="4280" y="4120"/>
                </a:lnTo>
                <a:lnTo>
                  <a:pt x="4280" y="4124"/>
                </a:lnTo>
                <a:lnTo>
                  <a:pt x="4284" y="4126"/>
                </a:lnTo>
                <a:close/>
                <a:moveTo>
                  <a:pt x="1780" y="2486"/>
                </a:moveTo>
                <a:lnTo>
                  <a:pt x="1780" y="2486"/>
                </a:lnTo>
                <a:lnTo>
                  <a:pt x="1790" y="2488"/>
                </a:lnTo>
                <a:lnTo>
                  <a:pt x="1794" y="2486"/>
                </a:lnTo>
                <a:lnTo>
                  <a:pt x="1796" y="2484"/>
                </a:lnTo>
                <a:lnTo>
                  <a:pt x="1800" y="2484"/>
                </a:lnTo>
                <a:lnTo>
                  <a:pt x="1802" y="2484"/>
                </a:lnTo>
                <a:lnTo>
                  <a:pt x="1802" y="2480"/>
                </a:lnTo>
                <a:lnTo>
                  <a:pt x="1800" y="2474"/>
                </a:lnTo>
                <a:lnTo>
                  <a:pt x="1796" y="2470"/>
                </a:lnTo>
                <a:lnTo>
                  <a:pt x="1794" y="2466"/>
                </a:lnTo>
                <a:lnTo>
                  <a:pt x="1794" y="2464"/>
                </a:lnTo>
                <a:lnTo>
                  <a:pt x="1792" y="2460"/>
                </a:lnTo>
                <a:lnTo>
                  <a:pt x="1788" y="2456"/>
                </a:lnTo>
                <a:lnTo>
                  <a:pt x="1782" y="2448"/>
                </a:lnTo>
                <a:lnTo>
                  <a:pt x="1778" y="2440"/>
                </a:lnTo>
                <a:lnTo>
                  <a:pt x="1774" y="2434"/>
                </a:lnTo>
                <a:lnTo>
                  <a:pt x="1770" y="2430"/>
                </a:lnTo>
                <a:lnTo>
                  <a:pt x="1766" y="2428"/>
                </a:lnTo>
                <a:lnTo>
                  <a:pt x="1754" y="2426"/>
                </a:lnTo>
                <a:lnTo>
                  <a:pt x="1744" y="2420"/>
                </a:lnTo>
                <a:lnTo>
                  <a:pt x="1738" y="2414"/>
                </a:lnTo>
                <a:lnTo>
                  <a:pt x="1738" y="2412"/>
                </a:lnTo>
                <a:lnTo>
                  <a:pt x="1738" y="2408"/>
                </a:lnTo>
                <a:lnTo>
                  <a:pt x="1740" y="2406"/>
                </a:lnTo>
                <a:lnTo>
                  <a:pt x="1738" y="2404"/>
                </a:lnTo>
                <a:lnTo>
                  <a:pt x="1732" y="2398"/>
                </a:lnTo>
                <a:lnTo>
                  <a:pt x="1724" y="2390"/>
                </a:lnTo>
                <a:lnTo>
                  <a:pt x="1720" y="2384"/>
                </a:lnTo>
                <a:lnTo>
                  <a:pt x="1716" y="2376"/>
                </a:lnTo>
                <a:lnTo>
                  <a:pt x="1712" y="2372"/>
                </a:lnTo>
                <a:lnTo>
                  <a:pt x="1704" y="2368"/>
                </a:lnTo>
                <a:lnTo>
                  <a:pt x="1680" y="2362"/>
                </a:lnTo>
                <a:lnTo>
                  <a:pt x="1656" y="2356"/>
                </a:lnTo>
                <a:lnTo>
                  <a:pt x="1646" y="2354"/>
                </a:lnTo>
                <a:lnTo>
                  <a:pt x="1640" y="2350"/>
                </a:lnTo>
                <a:lnTo>
                  <a:pt x="1632" y="2344"/>
                </a:lnTo>
                <a:lnTo>
                  <a:pt x="1620" y="2340"/>
                </a:lnTo>
                <a:lnTo>
                  <a:pt x="1608" y="2340"/>
                </a:lnTo>
                <a:lnTo>
                  <a:pt x="1602" y="2340"/>
                </a:lnTo>
                <a:lnTo>
                  <a:pt x="1596" y="2342"/>
                </a:lnTo>
                <a:lnTo>
                  <a:pt x="1596" y="2344"/>
                </a:lnTo>
                <a:lnTo>
                  <a:pt x="1596" y="2346"/>
                </a:lnTo>
                <a:lnTo>
                  <a:pt x="1600" y="2354"/>
                </a:lnTo>
                <a:lnTo>
                  <a:pt x="1608" y="2358"/>
                </a:lnTo>
                <a:lnTo>
                  <a:pt x="1612" y="2360"/>
                </a:lnTo>
                <a:lnTo>
                  <a:pt x="1618" y="2358"/>
                </a:lnTo>
                <a:lnTo>
                  <a:pt x="1626" y="2358"/>
                </a:lnTo>
                <a:lnTo>
                  <a:pt x="1632" y="2358"/>
                </a:lnTo>
                <a:lnTo>
                  <a:pt x="1634" y="2360"/>
                </a:lnTo>
                <a:lnTo>
                  <a:pt x="1630" y="2360"/>
                </a:lnTo>
                <a:lnTo>
                  <a:pt x="1624" y="2362"/>
                </a:lnTo>
                <a:lnTo>
                  <a:pt x="1618" y="2364"/>
                </a:lnTo>
                <a:lnTo>
                  <a:pt x="1616" y="2366"/>
                </a:lnTo>
                <a:lnTo>
                  <a:pt x="1616" y="2368"/>
                </a:lnTo>
                <a:lnTo>
                  <a:pt x="1618" y="2372"/>
                </a:lnTo>
                <a:lnTo>
                  <a:pt x="1622" y="2374"/>
                </a:lnTo>
                <a:lnTo>
                  <a:pt x="1622" y="2376"/>
                </a:lnTo>
                <a:lnTo>
                  <a:pt x="1620" y="2378"/>
                </a:lnTo>
                <a:lnTo>
                  <a:pt x="1616" y="2380"/>
                </a:lnTo>
                <a:lnTo>
                  <a:pt x="1614" y="2382"/>
                </a:lnTo>
                <a:lnTo>
                  <a:pt x="1616" y="2384"/>
                </a:lnTo>
                <a:lnTo>
                  <a:pt x="1618" y="2384"/>
                </a:lnTo>
                <a:lnTo>
                  <a:pt x="1620" y="2384"/>
                </a:lnTo>
                <a:lnTo>
                  <a:pt x="1624" y="2382"/>
                </a:lnTo>
                <a:lnTo>
                  <a:pt x="1630" y="2380"/>
                </a:lnTo>
                <a:lnTo>
                  <a:pt x="1632" y="2382"/>
                </a:lnTo>
                <a:lnTo>
                  <a:pt x="1634" y="2384"/>
                </a:lnTo>
                <a:lnTo>
                  <a:pt x="1636" y="2388"/>
                </a:lnTo>
                <a:lnTo>
                  <a:pt x="1638" y="2386"/>
                </a:lnTo>
                <a:lnTo>
                  <a:pt x="1642" y="2382"/>
                </a:lnTo>
                <a:lnTo>
                  <a:pt x="1644" y="2382"/>
                </a:lnTo>
                <a:lnTo>
                  <a:pt x="1646" y="2382"/>
                </a:lnTo>
                <a:lnTo>
                  <a:pt x="1648" y="2384"/>
                </a:lnTo>
                <a:lnTo>
                  <a:pt x="1646" y="2388"/>
                </a:lnTo>
                <a:lnTo>
                  <a:pt x="1644" y="2392"/>
                </a:lnTo>
                <a:lnTo>
                  <a:pt x="1644" y="2396"/>
                </a:lnTo>
                <a:lnTo>
                  <a:pt x="1646" y="2398"/>
                </a:lnTo>
                <a:lnTo>
                  <a:pt x="1648" y="2398"/>
                </a:lnTo>
                <a:lnTo>
                  <a:pt x="1652" y="2398"/>
                </a:lnTo>
                <a:lnTo>
                  <a:pt x="1656" y="2394"/>
                </a:lnTo>
                <a:lnTo>
                  <a:pt x="1662" y="2392"/>
                </a:lnTo>
                <a:lnTo>
                  <a:pt x="1664" y="2394"/>
                </a:lnTo>
                <a:lnTo>
                  <a:pt x="1666" y="2398"/>
                </a:lnTo>
                <a:lnTo>
                  <a:pt x="1668" y="2402"/>
                </a:lnTo>
                <a:lnTo>
                  <a:pt x="1670" y="2404"/>
                </a:lnTo>
                <a:lnTo>
                  <a:pt x="1676" y="2408"/>
                </a:lnTo>
                <a:lnTo>
                  <a:pt x="1678" y="2410"/>
                </a:lnTo>
                <a:lnTo>
                  <a:pt x="1674" y="2412"/>
                </a:lnTo>
                <a:lnTo>
                  <a:pt x="1670" y="2416"/>
                </a:lnTo>
                <a:lnTo>
                  <a:pt x="1668" y="2420"/>
                </a:lnTo>
                <a:lnTo>
                  <a:pt x="1670" y="2424"/>
                </a:lnTo>
                <a:lnTo>
                  <a:pt x="1676" y="2424"/>
                </a:lnTo>
                <a:lnTo>
                  <a:pt x="1688" y="2422"/>
                </a:lnTo>
                <a:lnTo>
                  <a:pt x="1692" y="2424"/>
                </a:lnTo>
                <a:lnTo>
                  <a:pt x="1694" y="2428"/>
                </a:lnTo>
                <a:lnTo>
                  <a:pt x="1696" y="2432"/>
                </a:lnTo>
                <a:lnTo>
                  <a:pt x="1700" y="2434"/>
                </a:lnTo>
                <a:lnTo>
                  <a:pt x="1702" y="2434"/>
                </a:lnTo>
                <a:lnTo>
                  <a:pt x="1702" y="2438"/>
                </a:lnTo>
                <a:lnTo>
                  <a:pt x="1702" y="2444"/>
                </a:lnTo>
                <a:lnTo>
                  <a:pt x="1706" y="2448"/>
                </a:lnTo>
                <a:lnTo>
                  <a:pt x="1710" y="2452"/>
                </a:lnTo>
                <a:lnTo>
                  <a:pt x="1716" y="2452"/>
                </a:lnTo>
                <a:lnTo>
                  <a:pt x="1722" y="2450"/>
                </a:lnTo>
                <a:lnTo>
                  <a:pt x="1728" y="2450"/>
                </a:lnTo>
                <a:lnTo>
                  <a:pt x="1730" y="2452"/>
                </a:lnTo>
                <a:lnTo>
                  <a:pt x="1728" y="2456"/>
                </a:lnTo>
                <a:lnTo>
                  <a:pt x="1728" y="2458"/>
                </a:lnTo>
                <a:lnTo>
                  <a:pt x="1728" y="2460"/>
                </a:lnTo>
                <a:lnTo>
                  <a:pt x="1730" y="2466"/>
                </a:lnTo>
                <a:lnTo>
                  <a:pt x="1738" y="2472"/>
                </a:lnTo>
                <a:lnTo>
                  <a:pt x="1750" y="2474"/>
                </a:lnTo>
                <a:lnTo>
                  <a:pt x="1758" y="2476"/>
                </a:lnTo>
                <a:lnTo>
                  <a:pt x="1764" y="2480"/>
                </a:lnTo>
                <a:lnTo>
                  <a:pt x="1770" y="2482"/>
                </a:lnTo>
                <a:lnTo>
                  <a:pt x="1780" y="2486"/>
                </a:lnTo>
                <a:close/>
                <a:moveTo>
                  <a:pt x="1446" y="2194"/>
                </a:moveTo>
                <a:lnTo>
                  <a:pt x="1446" y="2194"/>
                </a:lnTo>
                <a:lnTo>
                  <a:pt x="1450" y="2192"/>
                </a:lnTo>
                <a:lnTo>
                  <a:pt x="1452" y="2188"/>
                </a:lnTo>
                <a:lnTo>
                  <a:pt x="1454" y="2178"/>
                </a:lnTo>
                <a:lnTo>
                  <a:pt x="1452" y="2168"/>
                </a:lnTo>
                <a:lnTo>
                  <a:pt x="1454" y="2162"/>
                </a:lnTo>
                <a:lnTo>
                  <a:pt x="1454" y="2158"/>
                </a:lnTo>
                <a:lnTo>
                  <a:pt x="1460" y="2144"/>
                </a:lnTo>
                <a:lnTo>
                  <a:pt x="1460" y="2140"/>
                </a:lnTo>
                <a:lnTo>
                  <a:pt x="1458" y="2140"/>
                </a:lnTo>
                <a:lnTo>
                  <a:pt x="1452" y="2144"/>
                </a:lnTo>
                <a:lnTo>
                  <a:pt x="1446" y="2144"/>
                </a:lnTo>
                <a:lnTo>
                  <a:pt x="1442" y="2146"/>
                </a:lnTo>
                <a:lnTo>
                  <a:pt x="1444" y="2148"/>
                </a:lnTo>
                <a:lnTo>
                  <a:pt x="1446" y="2154"/>
                </a:lnTo>
                <a:lnTo>
                  <a:pt x="1446" y="2160"/>
                </a:lnTo>
                <a:lnTo>
                  <a:pt x="1442" y="2166"/>
                </a:lnTo>
                <a:lnTo>
                  <a:pt x="1434" y="2168"/>
                </a:lnTo>
                <a:lnTo>
                  <a:pt x="1428" y="2170"/>
                </a:lnTo>
                <a:lnTo>
                  <a:pt x="1422" y="2168"/>
                </a:lnTo>
                <a:lnTo>
                  <a:pt x="1422" y="2166"/>
                </a:lnTo>
                <a:lnTo>
                  <a:pt x="1428" y="2164"/>
                </a:lnTo>
                <a:lnTo>
                  <a:pt x="1436" y="2162"/>
                </a:lnTo>
                <a:lnTo>
                  <a:pt x="1440" y="2156"/>
                </a:lnTo>
                <a:lnTo>
                  <a:pt x="1440" y="2152"/>
                </a:lnTo>
                <a:lnTo>
                  <a:pt x="1436" y="2144"/>
                </a:lnTo>
                <a:lnTo>
                  <a:pt x="1432" y="2142"/>
                </a:lnTo>
                <a:lnTo>
                  <a:pt x="1430" y="2142"/>
                </a:lnTo>
                <a:lnTo>
                  <a:pt x="1428" y="2142"/>
                </a:lnTo>
                <a:lnTo>
                  <a:pt x="1426" y="2140"/>
                </a:lnTo>
                <a:lnTo>
                  <a:pt x="1422" y="2138"/>
                </a:lnTo>
                <a:lnTo>
                  <a:pt x="1420" y="2140"/>
                </a:lnTo>
                <a:lnTo>
                  <a:pt x="1418" y="2140"/>
                </a:lnTo>
                <a:lnTo>
                  <a:pt x="1414" y="2138"/>
                </a:lnTo>
                <a:lnTo>
                  <a:pt x="1410" y="2136"/>
                </a:lnTo>
                <a:lnTo>
                  <a:pt x="1406" y="2136"/>
                </a:lnTo>
                <a:lnTo>
                  <a:pt x="1404" y="2138"/>
                </a:lnTo>
                <a:lnTo>
                  <a:pt x="1406" y="2142"/>
                </a:lnTo>
                <a:lnTo>
                  <a:pt x="1404" y="2146"/>
                </a:lnTo>
                <a:lnTo>
                  <a:pt x="1404" y="2152"/>
                </a:lnTo>
                <a:lnTo>
                  <a:pt x="1404" y="2156"/>
                </a:lnTo>
                <a:lnTo>
                  <a:pt x="1406" y="2164"/>
                </a:lnTo>
                <a:lnTo>
                  <a:pt x="1410" y="2170"/>
                </a:lnTo>
                <a:lnTo>
                  <a:pt x="1408" y="2172"/>
                </a:lnTo>
                <a:lnTo>
                  <a:pt x="1410" y="2178"/>
                </a:lnTo>
                <a:lnTo>
                  <a:pt x="1414" y="2180"/>
                </a:lnTo>
                <a:lnTo>
                  <a:pt x="1418" y="2180"/>
                </a:lnTo>
                <a:lnTo>
                  <a:pt x="1422" y="2180"/>
                </a:lnTo>
                <a:lnTo>
                  <a:pt x="1426" y="2184"/>
                </a:lnTo>
                <a:lnTo>
                  <a:pt x="1428" y="2186"/>
                </a:lnTo>
                <a:lnTo>
                  <a:pt x="1426" y="2186"/>
                </a:lnTo>
                <a:lnTo>
                  <a:pt x="1422" y="2186"/>
                </a:lnTo>
                <a:lnTo>
                  <a:pt x="1418" y="2186"/>
                </a:lnTo>
                <a:lnTo>
                  <a:pt x="1418" y="2188"/>
                </a:lnTo>
                <a:lnTo>
                  <a:pt x="1422" y="2192"/>
                </a:lnTo>
                <a:lnTo>
                  <a:pt x="1426" y="2196"/>
                </a:lnTo>
                <a:lnTo>
                  <a:pt x="1426" y="2198"/>
                </a:lnTo>
                <a:lnTo>
                  <a:pt x="1428" y="2198"/>
                </a:lnTo>
                <a:lnTo>
                  <a:pt x="1434" y="2200"/>
                </a:lnTo>
                <a:lnTo>
                  <a:pt x="1438" y="2198"/>
                </a:lnTo>
                <a:lnTo>
                  <a:pt x="1440" y="2198"/>
                </a:lnTo>
                <a:lnTo>
                  <a:pt x="1442" y="2196"/>
                </a:lnTo>
                <a:lnTo>
                  <a:pt x="1446" y="2194"/>
                </a:lnTo>
                <a:close/>
                <a:moveTo>
                  <a:pt x="1478" y="2250"/>
                </a:moveTo>
                <a:lnTo>
                  <a:pt x="1478" y="2250"/>
                </a:lnTo>
                <a:lnTo>
                  <a:pt x="1480" y="2246"/>
                </a:lnTo>
                <a:lnTo>
                  <a:pt x="1480" y="2244"/>
                </a:lnTo>
                <a:lnTo>
                  <a:pt x="1478" y="2244"/>
                </a:lnTo>
                <a:lnTo>
                  <a:pt x="1476" y="2244"/>
                </a:lnTo>
                <a:lnTo>
                  <a:pt x="1472" y="2246"/>
                </a:lnTo>
                <a:lnTo>
                  <a:pt x="1472" y="2244"/>
                </a:lnTo>
                <a:lnTo>
                  <a:pt x="1470" y="2242"/>
                </a:lnTo>
                <a:lnTo>
                  <a:pt x="1468" y="2240"/>
                </a:lnTo>
                <a:lnTo>
                  <a:pt x="1464" y="2238"/>
                </a:lnTo>
                <a:lnTo>
                  <a:pt x="1460" y="2234"/>
                </a:lnTo>
                <a:lnTo>
                  <a:pt x="1458" y="2230"/>
                </a:lnTo>
                <a:lnTo>
                  <a:pt x="1460" y="2224"/>
                </a:lnTo>
                <a:lnTo>
                  <a:pt x="1460" y="2222"/>
                </a:lnTo>
                <a:lnTo>
                  <a:pt x="1458" y="2222"/>
                </a:lnTo>
                <a:lnTo>
                  <a:pt x="1454" y="2220"/>
                </a:lnTo>
                <a:lnTo>
                  <a:pt x="1452" y="2216"/>
                </a:lnTo>
                <a:lnTo>
                  <a:pt x="1456" y="2216"/>
                </a:lnTo>
                <a:lnTo>
                  <a:pt x="1460" y="2216"/>
                </a:lnTo>
                <a:lnTo>
                  <a:pt x="1464" y="2214"/>
                </a:lnTo>
                <a:lnTo>
                  <a:pt x="1464" y="2212"/>
                </a:lnTo>
                <a:lnTo>
                  <a:pt x="1464" y="2210"/>
                </a:lnTo>
                <a:lnTo>
                  <a:pt x="1462" y="2210"/>
                </a:lnTo>
                <a:lnTo>
                  <a:pt x="1464" y="2206"/>
                </a:lnTo>
                <a:lnTo>
                  <a:pt x="1464" y="2204"/>
                </a:lnTo>
                <a:lnTo>
                  <a:pt x="1462" y="2202"/>
                </a:lnTo>
                <a:lnTo>
                  <a:pt x="1460" y="2200"/>
                </a:lnTo>
                <a:lnTo>
                  <a:pt x="1458" y="2198"/>
                </a:lnTo>
                <a:lnTo>
                  <a:pt x="1458" y="2196"/>
                </a:lnTo>
                <a:lnTo>
                  <a:pt x="1456" y="2194"/>
                </a:lnTo>
                <a:lnTo>
                  <a:pt x="1454" y="2194"/>
                </a:lnTo>
                <a:lnTo>
                  <a:pt x="1448" y="2198"/>
                </a:lnTo>
                <a:lnTo>
                  <a:pt x="1446" y="2200"/>
                </a:lnTo>
                <a:lnTo>
                  <a:pt x="1442" y="2202"/>
                </a:lnTo>
                <a:lnTo>
                  <a:pt x="1434" y="2204"/>
                </a:lnTo>
                <a:lnTo>
                  <a:pt x="1428" y="2204"/>
                </a:lnTo>
                <a:lnTo>
                  <a:pt x="1426" y="2204"/>
                </a:lnTo>
                <a:lnTo>
                  <a:pt x="1428" y="2206"/>
                </a:lnTo>
                <a:lnTo>
                  <a:pt x="1430" y="2208"/>
                </a:lnTo>
                <a:lnTo>
                  <a:pt x="1436" y="2208"/>
                </a:lnTo>
                <a:lnTo>
                  <a:pt x="1440" y="2208"/>
                </a:lnTo>
                <a:lnTo>
                  <a:pt x="1442" y="2210"/>
                </a:lnTo>
                <a:lnTo>
                  <a:pt x="1442" y="2212"/>
                </a:lnTo>
                <a:lnTo>
                  <a:pt x="1438" y="2212"/>
                </a:lnTo>
                <a:lnTo>
                  <a:pt x="1436" y="2214"/>
                </a:lnTo>
                <a:lnTo>
                  <a:pt x="1436" y="2218"/>
                </a:lnTo>
                <a:lnTo>
                  <a:pt x="1440" y="2222"/>
                </a:lnTo>
                <a:lnTo>
                  <a:pt x="1444" y="2222"/>
                </a:lnTo>
                <a:lnTo>
                  <a:pt x="1448" y="2222"/>
                </a:lnTo>
                <a:lnTo>
                  <a:pt x="1448" y="2224"/>
                </a:lnTo>
                <a:lnTo>
                  <a:pt x="1446" y="2226"/>
                </a:lnTo>
                <a:lnTo>
                  <a:pt x="1446" y="2228"/>
                </a:lnTo>
                <a:lnTo>
                  <a:pt x="1450" y="2232"/>
                </a:lnTo>
                <a:lnTo>
                  <a:pt x="1460" y="2242"/>
                </a:lnTo>
                <a:lnTo>
                  <a:pt x="1466" y="2246"/>
                </a:lnTo>
                <a:lnTo>
                  <a:pt x="1466" y="2248"/>
                </a:lnTo>
                <a:lnTo>
                  <a:pt x="1466" y="2250"/>
                </a:lnTo>
                <a:lnTo>
                  <a:pt x="1468" y="2252"/>
                </a:lnTo>
                <a:lnTo>
                  <a:pt x="1470" y="2256"/>
                </a:lnTo>
                <a:lnTo>
                  <a:pt x="1472" y="2258"/>
                </a:lnTo>
                <a:lnTo>
                  <a:pt x="1476" y="2260"/>
                </a:lnTo>
                <a:lnTo>
                  <a:pt x="1480" y="2262"/>
                </a:lnTo>
                <a:lnTo>
                  <a:pt x="1486" y="2262"/>
                </a:lnTo>
                <a:lnTo>
                  <a:pt x="1488" y="2260"/>
                </a:lnTo>
                <a:lnTo>
                  <a:pt x="1488" y="2258"/>
                </a:lnTo>
                <a:lnTo>
                  <a:pt x="1486" y="2254"/>
                </a:lnTo>
                <a:lnTo>
                  <a:pt x="1482" y="2252"/>
                </a:lnTo>
                <a:lnTo>
                  <a:pt x="1480" y="2252"/>
                </a:lnTo>
                <a:lnTo>
                  <a:pt x="1478" y="2252"/>
                </a:lnTo>
                <a:lnTo>
                  <a:pt x="1478" y="2250"/>
                </a:lnTo>
                <a:close/>
                <a:moveTo>
                  <a:pt x="1658" y="2400"/>
                </a:moveTo>
                <a:lnTo>
                  <a:pt x="1658" y="2400"/>
                </a:lnTo>
                <a:lnTo>
                  <a:pt x="1656" y="2402"/>
                </a:lnTo>
                <a:lnTo>
                  <a:pt x="1656" y="2406"/>
                </a:lnTo>
                <a:lnTo>
                  <a:pt x="1660" y="2410"/>
                </a:lnTo>
                <a:lnTo>
                  <a:pt x="1664" y="2412"/>
                </a:lnTo>
                <a:lnTo>
                  <a:pt x="1668" y="2412"/>
                </a:lnTo>
                <a:lnTo>
                  <a:pt x="1668" y="2408"/>
                </a:lnTo>
                <a:lnTo>
                  <a:pt x="1666" y="2402"/>
                </a:lnTo>
                <a:lnTo>
                  <a:pt x="1662" y="2400"/>
                </a:lnTo>
                <a:lnTo>
                  <a:pt x="1660" y="2398"/>
                </a:lnTo>
                <a:lnTo>
                  <a:pt x="1658" y="2400"/>
                </a:lnTo>
                <a:close/>
                <a:moveTo>
                  <a:pt x="1514" y="2172"/>
                </a:moveTo>
                <a:lnTo>
                  <a:pt x="1514" y="2172"/>
                </a:lnTo>
                <a:lnTo>
                  <a:pt x="1508" y="2170"/>
                </a:lnTo>
                <a:lnTo>
                  <a:pt x="1508" y="2172"/>
                </a:lnTo>
                <a:lnTo>
                  <a:pt x="1512" y="2182"/>
                </a:lnTo>
                <a:lnTo>
                  <a:pt x="1516" y="2184"/>
                </a:lnTo>
                <a:lnTo>
                  <a:pt x="1520" y="2186"/>
                </a:lnTo>
                <a:lnTo>
                  <a:pt x="1524" y="2190"/>
                </a:lnTo>
                <a:lnTo>
                  <a:pt x="1528" y="2196"/>
                </a:lnTo>
                <a:lnTo>
                  <a:pt x="1532" y="2200"/>
                </a:lnTo>
                <a:lnTo>
                  <a:pt x="1534" y="2200"/>
                </a:lnTo>
                <a:lnTo>
                  <a:pt x="1536" y="2196"/>
                </a:lnTo>
                <a:lnTo>
                  <a:pt x="1536" y="2190"/>
                </a:lnTo>
                <a:lnTo>
                  <a:pt x="1532" y="2186"/>
                </a:lnTo>
                <a:lnTo>
                  <a:pt x="1528" y="2180"/>
                </a:lnTo>
                <a:lnTo>
                  <a:pt x="1514" y="2172"/>
                </a:lnTo>
                <a:close/>
                <a:moveTo>
                  <a:pt x="1548" y="2182"/>
                </a:moveTo>
                <a:lnTo>
                  <a:pt x="1548" y="2182"/>
                </a:lnTo>
                <a:lnTo>
                  <a:pt x="1538" y="2170"/>
                </a:lnTo>
                <a:lnTo>
                  <a:pt x="1526" y="2158"/>
                </a:lnTo>
                <a:lnTo>
                  <a:pt x="1520" y="2156"/>
                </a:lnTo>
                <a:lnTo>
                  <a:pt x="1518" y="2156"/>
                </a:lnTo>
                <a:lnTo>
                  <a:pt x="1518" y="2160"/>
                </a:lnTo>
                <a:lnTo>
                  <a:pt x="1520" y="2164"/>
                </a:lnTo>
                <a:lnTo>
                  <a:pt x="1524" y="2172"/>
                </a:lnTo>
                <a:lnTo>
                  <a:pt x="1526" y="2174"/>
                </a:lnTo>
                <a:lnTo>
                  <a:pt x="1530" y="2176"/>
                </a:lnTo>
                <a:lnTo>
                  <a:pt x="1532" y="2176"/>
                </a:lnTo>
                <a:lnTo>
                  <a:pt x="1536" y="2180"/>
                </a:lnTo>
                <a:lnTo>
                  <a:pt x="1542" y="2194"/>
                </a:lnTo>
                <a:lnTo>
                  <a:pt x="1544" y="2196"/>
                </a:lnTo>
                <a:lnTo>
                  <a:pt x="1548" y="2196"/>
                </a:lnTo>
                <a:lnTo>
                  <a:pt x="1550" y="2196"/>
                </a:lnTo>
                <a:lnTo>
                  <a:pt x="1550" y="2194"/>
                </a:lnTo>
                <a:lnTo>
                  <a:pt x="1548" y="2192"/>
                </a:lnTo>
                <a:lnTo>
                  <a:pt x="1550" y="2190"/>
                </a:lnTo>
                <a:lnTo>
                  <a:pt x="1550" y="2186"/>
                </a:lnTo>
                <a:lnTo>
                  <a:pt x="1548" y="2182"/>
                </a:lnTo>
                <a:close/>
                <a:moveTo>
                  <a:pt x="1518" y="2154"/>
                </a:moveTo>
                <a:lnTo>
                  <a:pt x="1518" y="2154"/>
                </a:lnTo>
                <a:lnTo>
                  <a:pt x="1520" y="2152"/>
                </a:lnTo>
                <a:lnTo>
                  <a:pt x="1518" y="2148"/>
                </a:lnTo>
                <a:lnTo>
                  <a:pt x="1516" y="2144"/>
                </a:lnTo>
                <a:lnTo>
                  <a:pt x="1510" y="2144"/>
                </a:lnTo>
                <a:lnTo>
                  <a:pt x="1506" y="2144"/>
                </a:lnTo>
                <a:lnTo>
                  <a:pt x="1502" y="2146"/>
                </a:lnTo>
                <a:lnTo>
                  <a:pt x="1500" y="2150"/>
                </a:lnTo>
                <a:lnTo>
                  <a:pt x="1500" y="2156"/>
                </a:lnTo>
                <a:lnTo>
                  <a:pt x="1500" y="2158"/>
                </a:lnTo>
                <a:lnTo>
                  <a:pt x="1502" y="2156"/>
                </a:lnTo>
                <a:lnTo>
                  <a:pt x="1504" y="2154"/>
                </a:lnTo>
                <a:lnTo>
                  <a:pt x="1508" y="2154"/>
                </a:lnTo>
                <a:lnTo>
                  <a:pt x="1512" y="2158"/>
                </a:lnTo>
                <a:lnTo>
                  <a:pt x="1514" y="2158"/>
                </a:lnTo>
                <a:lnTo>
                  <a:pt x="1518" y="2154"/>
                </a:lnTo>
                <a:close/>
                <a:moveTo>
                  <a:pt x="1568" y="2192"/>
                </a:moveTo>
                <a:lnTo>
                  <a:pt x="1568" y="2192"/>
                </a:lnTo>
                <a:lnTo>
                  <a:pt x="1566" y="2192"/>
                </a:lnTo>
                <a:lnTo>
                  <a:pt x="1566" y="2194"/>
                </a:lnTo>
                <a:lnTo>
                  <a:pt x="1566" y="2198"/>
                </a:lnTo>
                <a:lnTo>
                  <a:pt x="1566" y="2204"/>
                </a:lnTo>
                <a:lnTo>
                  <a:pt x="1564" y="2206"/>
                </a:lnTo>
                <a:lnTo>
                  <a:pt x="1562" y="2208"/>
                </a:lnTo>
                <a:lnTo>
                  <a:pt x="1560" y="2212"/>
                </a:lnTo>
                <a:lnTo>
                  <a:pt x="1560" y="2216"/>
                </a:lnTo>
                <a:lnTo>
                  <a:pt x="1562" y="2216"/>
                </a:lnTo>
                <a:lnTo>
                  <a:pt x="1566" y="2216"/>
                </a:lnTo>
                <a:lnTo>
                  <a:pt x="1570" y="2212"/>
                </a:lnTo>
                <a:lnTo>
                  <a:pt x="1572" y="2208"/>
                </a:lnTo>
                <a:lnTo>
                  <a:pt x="1574" y="2206"/>
                </a:lnTo>
                <a:lnTo>
                  <a:pt x="1576" y="2208"/>
                </a:lnTo>
                <a:lnTo>
                  <a:pt x="1576" y="2210"/>
                </a:lnTo>
                <a:lnTo>
                  <a:pt x="1576" y="2212"/>
                </a:lnTo>
                <a:lnTo>
                  <a:pt x="1572" y="2216"/>
                </a:lnTo>
                <a:lnTo>
                  <a:pt x="1566" y="2220"/>
                </a:lnTo>
                <a:lnTo>
                  <a:pt x="1566" y="2222"/>
                </a:lnTo>
                <a:lnTo>
                  <a:pt x="1568" y="2226"/>
                </a:lnTo>
                <a:lnTo>
                  <a:pt x="1572" y="2228"/>
                </a:lnTo>
                <a:lnTo>
                  <a:pt x="1576" y="2228"/>
                </a:lnTo>
                <a:lnTo>
                  <a:pt x="1578" y="2224"/>
                </a:lnTo>
                <a:lnTo>
                  <a:pt x="1580" y="2222"/>
                </a:lnTo>
                <a:lnTo>
                  <a:pt x="1580" y="2224"/>
                </a:lnTo>
                <a:lnTo>
                  <a:pt x="1580" y="2230"/>
                </a:lnTo>
                <a:lnTo>
                  <a:pt x="1580" y="2232"/>
                </a:lnTo>
                <a:lnTo>
                  <a:pt x="1582" y="2234"/>
                </a:lnTo>
                <a:lnTo>
                  <a:pt x="1586" y="2232"/>
                </a:lnTo>
                <a:lnTo>
                  <a:pt x="1586" y="2230"/>
                </a:lnTo>
                <a:lnTo>
                  <a:pt x="1588" y="2214"/>
                </a:lnTo>
                <a:lnTo>
                  <a:pt x="1586" y="2210"/>
                </a:lnTo>
                <a:lnTo>
                  <a:pt x="1584" y="2206"/>
                </a:lnTo>
                <a:lnTo>
                  <a:pt x="1578" y="2198"/>
                </a:lnTo>
                <a:lnTo>
                  <a:pt x="1572" y="2194"/>
                </a:lnTo>
                <a:lnTo>
                  <a:pt x="1568" y="2192"/>
                </a:lnTo>
                <a:close/>
                <a:moveTo>
                  <a:pt x="1560" y="2224"/>
                </a:moveTo>
                <a:lnTo>
                  <a:pt x="1560" y="2224"/>
                </a:lnTo>
                <a:lnTo>
                  <a:pt x="1562" y="2232"/>
                </a:lnTo>
                <a:lnTo>
                  <a:pt x="1570" y="2242"/>
                </a:lnTo>
                <a:lnTo>
                  <a:pt x="1572" y="2242"/>
                </a:lnTo>
                <a:lnTo>
                  <a:pt x="1572" y="2240"/>
                </a:lnTo>
                <a:lnTo>
                  <a:pt x="1572" y="2236"/>
                </a:lnTo>
                <a:lnTo>
                  <a:pt x="1568" y="2230"/>
                </a:lnTo>
                <a:lnTo>
                  <a:pt x="1562" y="2224"/>
                </a:lnTo>
                <a:lnTo>
                  <a:pt x="1560" y="2224"/>
                </a:lnTo>
                <a:close/>
                <a:moveTo>
                  <a:pt x="1582" y="2244"/>
                </a:moveTo>
                <a:lnTo>
                  <a:pt x="1582" y="2244"/>
                </a:lnTo>
                <a:lnTo>
                  <a:pt x="1580" y="2244"/>
                </a:lnTo>
                <a:lnTo>
                  <a:pt x="1580" y="2248"/>
                </a:lnTo>
                <a:lnTo>
                  <a:pt x="1582" y="2252"/>
                </a:lnTo>
                <a:lnTo>
                  <a:pt x="1584" y="2254"/>
                </a:lnTo>
                <a:lnTo>
                  <a:pt x="1586" y="2252"/>
                </a:lnTo>
                <a:lnTo>
                  <a:pt x="1586" y="2248"/>
                </a:lnTo>
                <a:lnTo>
                  <a:pt x="1586" y="2244"/>
                </a:lnTo>
                <a:lnTo>
                  <a:pt x="1582" y="2244"/>
                </a:lnTo>
                <a:close/>
                <a:moveTo>
                  <a:pt x="4140" y="1656"/>
                </a:moveTo>
                <a:lnTo>
                  <a:pt x="4140" y="1656"/>
                </a:lnTo>
                <a:lnTo>
                  <a:pt x="4136" y="1658"/>
                </a:lnTo>
                <a:lnTo>
                  <a:pt x="4134" y="1662"/>
                </a:lnTo>
                <a:lnTo>
                  <a:pt x="4136" y="1668"/>
                </a:lnTo>
                <a:lnTo>
                  <a:pt x="4142" y="1674"/>
                </a:lnTo>
                <a:lnTo>
                  <a:pt x="4148" y="1678"/>
                </a:lnTo>
                <a:lnTo>
                  <a:pt x="4154" y="1680"/>
                </a:lnTo>
                <a:lnTo>
                  <a:pt x="4160" y="1680"/>
                </a:lnTo>
                <a:lnTo>
                  <a:pt x="4164" y="1678"/>
                </a:lnTo>
                <a:lnTo>
                  <a:pt x="4166" y="1672"/>
                </a:lnTo>
                <a:lnTo>
                  <a:pt x="4168" y="1668"/>
                </a:lnTo>
                <a:lnTo>
                  <a:pt x="4166" y="1664"/>
                </a:lnTo>
                <a:lnTo>
                  <a:pt x="4164" y="1660"/>
                </a:lnTo>
                <a:lnTo>
                  <a:pt x="4160" y="1658"/>
                </a:lnTo>
                <a:lnTo>
                  <a:pt x="4154" y="1656"/>
                </a:lnTo>
                <a:lnTo>
                  <a:pt x="4148" y="1654"/>
                </a:lnTo>
                <a:lnTo>
                  <a:pt x="4140" y="1656"/>
                </a:lnTo>
                <a:close/>
                <a:moveTo>
                  <a:pt x="4268" y="2596"/>
                </a:moveTo>
                <a:lnTo>
                  <a:pt x="4268" y="2596"/>
                </a:lnTo>
                <a:lnTo>
                  <a:pt x="4260" y="2594"/>
                </a:lnTo>
                <a:lnTo>
                  <a:pt x="4244" y="2596"/>
                </a:lnTo>
                <a:lnTo>
                  <a:pt x="4226" y="2596"/>
                </a:lnTo>
                <a:lnTo>
                  <a:pt x="4216" y="2594"/>
                </a:lnTo>
                <a:lnTo>
                  <a:pt x="4206" y="2592"/>
                </a:lnTo>
                <a:lnTo>
                  <a:pt x="4198" y="2588"/>
                </a:lnTo>
                <a:lnTo>
                  <a:pt x="4194" y="2584"/>
                </a:lnTo>
                <a:lnTo>
                  <a:pt x="4192" y="2578"/>
                </a:lnTo>
                <a:lnTo>
                  <a:pt x="4190" y="2572"/>
                </a:lnTo>
                <a:lnTo>
                  <a:pt x="4190" y="2568"/>
                </a:lnTo>
                <a:lnTo>
                  <a:pt x="4188" y="2566"/>
                </a:lnTo>
                <a:lnTo>
                  <a:pt x="4186" y="2568"/>
                </a:lnTo>
                <a:lnTo>
                  <a:pt x="4180" y="2574"/>
                </a:lnTo>
                <a:lnTo>
                  <a:pt x="4174" y="2586"/>
                </a:lnTo>
                <a:lnTo>
                  <a:pt x="4174" y="2588"/>
                </a:lnTo>
                <a:lnTo>
                  <a:pt x="4176" y="2588"/>
                </a:lnTo>
                <a:lnTo>
                  <a:pt x="4180" y="2590"/>
                </a:lnTo>
                <a:lnTo>
                  <a:pt x="4182" y="2592"/>
                </a:lnTo>
                <a:lnTo>
                  <a:pt x="4184" y="2596"/>
                </a:lnTo>
                <a:lnTo>
                  <a:pt x="4184" y="2600"/>
                </a:lnTo>
                <a:lnTo>
                  <a:pt x="4184" y="2602"/>
                </a:lnTo>
                <a:lnTo>
                  <a:pt x="4190" y="2602"/>
                </a:lnTo>
                <a:lnTo>
                  <a:pt x="4196" y="2602"/>
                </a:lnTo>
                <a:lnTo>
                  <a:pt x="4198" y="2604"/>
                </a:lnTo>
                <a:lnTo>
                  <a:pt x="4202" y="2606"/>
                </a:lnTo>
                <a:lnTo>
                  <a:pt x="4208" y="2612"/>
                </a:lnTo>
                <a:lnTo>
                  <a:pt x="4214" y="2614"/>
                </a:lnTo>
                <a:lnTo>
                  <a:pt x="4226" y="2616"/>
                </a:lnTo>
                <a:lnTo>
                  <a:pt x="4248" y="2624"/>
                </a:lnTo>
                <a:lnTo>
                  <a:pt x="4252" y="2626"/>
                </a:lnTo>
                <a:lnTo>
                  <a:pt x="4256" y="2626"/>
                </a:lnTo>
                <a:lnTo>
                  <a:pt x="4256" y="2620"/>
                </a:lnTo>
                <a:lnTo>
                  <a:pt x="4256" y="2612"/>
                </a:lnTo>
                <a:lnTo>
                  <a:pt x="4256" y="2608"/>
                </a:lnTo>
                <a:lnTo>
                  <a:pt x="4258" y="2604"/>
                </a:lnTo>
                <a:lnTo>
                  <a:pt x="4264" y="2600"/>
                </a:lnTo>
                <a:lnTo>
                  <a:pt x="4268" y="2598"/>
                </a:lnTo>
                <a:lnTo>
                  <a:pt x="4270" y="2596"/>
                </a:lnTo>
                <a:lnTo>
                  <a:pt x="4268" y="2596"/>
                </a:lnTo>
                <a:close/>
                <a:moveTo>
                  <a:pt x="4356" y="2612"/>
                </a:moveTo>
                <a:lnTo>
                  <a:pt x="4356" y="2612"/>
                </a:lnTo>
                <a:lnTo>
                  <a:pt x="4346" y="2608"/>
                </a:lnTo>
                <a:lnTo>
                  <a:pt x="4342" y="2606"/>
                </a:lnTo>
                <a:lnTo>
                  <a:pt x="4340" y="2604"/>
                </a:lnTo>
                <a:lnTo>
                  <a:pt x="4338" y="2596"/>
                </a:lnTo>
                <a:lnTo>
                  <a:pt x="4340" y="2582"/>
                </a:lnTo>
                <a:lnTo>
                  <a:pt x="4340" y="2568"/>
                </a:lnTo>
                <a:lnTo>
                  <a:pt x="4338" y="2566"/>
                </a:lnTo>
                <a:lnTo>
                  <a:pt x="4336" y="2564"/>
                </a:lnTo>
                <a:lnTo>
                  <a:pt x="4334" y="2564"/>
                </a:lnTo>
                <a:lnTo>
                  <a:pt x="4330" y="2568"/>
                </a:lnTo>
                <a:lnTo>
                  <a:pt x="4318" y="2582"/>
                </a:lnTo>
                <a:lnTo>
                  <a:pt x="4306" y="2598"/>
                </a:lnTo>
                <a:lnTo>
                  <a:pt x="4298" y="2612"/>
                </a:lnTo>
                <a:lnTo>
                  <a:pt x="4296" y="2620"/>
                </a:lnTo>
                <a:lnTo>
                  <a:pt x="4294" y="2628"/>
                </a:lnTo>
                <a:lnTo>
                  <a:pt x="4296" y="2636"/>
                </a:lnTo>
                <a:lnTo>
                  <a:pt x="4298" y="2646"/>
                </a:lnTo>
                <a:lnTo>
                  <a:pt x="4302" y="2652"/>
                </a:lnTo>
                <a:lnTo>
                  <a:pt x="4304" y="2652"/>
                </a:lnTo>
                <a:lnTo>
                  <a:pt x="4306" y="2652"/>
                </a:lnTo>
                <a:lnTo>
                  <a:pt x="4312" y="2644"/>
                </a:lnTo>
                <a:lnTo>
                  <a:pt x="4314" y="2632"/>
                </a:lnTo>
                <a:lnTo>
                  <a:pt x="4320" y="2622"/>
                </a:lnTo>
                <a:lnTo>
                  <a:pt x="4322" y="2620"/>
                </a:lnTo>
                <a:lnTo>
                  <a:pt x="4324" y="2618"/>
                </a:lnTo>
                <a:lnTo>
                  <a:pt x="4326" y="2620"/>
                </a:lnTo>
                <a:lnTo>
                  <a:pt x="4326" y="2622"/>
                </a:lnTo>
                <a:lnTo>
                  <a:pt x="4324" y="2634"/>
                </a:lnTo>
                <a:lnTo>
                  <a:pt x="4324" y="2646"/>
                </a:lnTo>
                <a:lnTo>
                  <a:pt x="4324" y="2648"/>
                </a:lnTo>
                <a:lnTo>
                  <a:pt x="4326" y="2650"/>
                </a:lnTo>
                <a:lnTo>
                  <a:pt x="4334" y="2646"/>
                </a:lnTo>
                <a:lnTo>
                  <a:pt x="4344" y="2640"/>
                </a:lnTo>
                <a:lnTo>
                  <a:pt x="4354" y="2632"/>
                </a:lnTo>
                <a:lnTo>
                  <a:pt x="4362" y="2622"/>
                </a:lnTo>
                <a:lnTo>
                  <a:pt x="4364" y="2620"/>
                </a:lnTo>
                <a:lnTo>
                  <a:pt x="4364" y="2616"/>
                </a:lnTo>
                <a:lnTo>
                  <a:pt x="4360" y="2614"/>
                </a:lnTo>
                <a:lnTo>
                  <a:pt x="4356" y="2612"/>
                </a:lnTo>
                <a:close/>
                <a:moveTo>
                  <a:pt x="4284" y="2440"/>
                </a:moveTo>
                <a:lnTo>
                  <a:pt x="4284" y="2440"/>
                </a:lnTo>
                <a:lnTo>
                  <a:pt x="4286" y="2438"/>
                </a:lnTo>
                <a:lnTo>
                  <a:pt x="4284" y="2436"/>
                </a:lnTo>
                <a:lnTo>
                  <a:pt x="4280" y="2430"/>
                </a:lnTo>
                <a:lnTo>
                  <a:pt x="4272" y="2424"/>
                </a:lnTo>
                <a:lnTo>
                  <a:pt x="4260" y="2416"/>
                </a:lnTo>
                <a:lnTo>
                  <a:pt x="4246" y="2410"/>
                </a:lnTo>
                <a:lnTo>
                  <a:pt x="4230" y="2404"/>
                </a:lnTo>
                <a:lnTo>
                  <a:pt x="4212" y="2398"/>
                </a:lnTo>
                <a:lnTo>
                  <a:pt x="4194" y="2396"/>
                </a:lnTo>
                <a:lnTo>
                  <a:pt x="4178" y="2394"/>
                </a:lnTo>
                <a:lnTo>
                  <a:pt x="4170" y="2394"/>
                </a:lnTo>
                <a:lnTo>
                  <a:pt x="4168" y="2396"/>
                </a:lnTo>
                <a:lnTo>
                  <a:pt x="4172" y="2398"/>
                </a:lnTo>
                <a:lnTo>
                  <a:pt x="4186" y="2408"/>
                </a:lnTo>
                <a:lnTo>
                  <a:pt x="4202" y="2418"/>
                </a:lnTo>
                <a:lnTo>
                  <a:pt x="4220" y="2430"/>
                </a:lnTo>
                <a:lnTo>
                  <a:pt x="4246" y="2442"/>
                </a:lnTo>
                <a:lnTo>
                  <a:pt x="4258" y="2446"/>
                </a:lnTo>
                <a:lnTo>
                  <a:pt x="4270" y="2446"/>
                </a:lnTo>
                <a:lnTo>
                  <a:pt x="4278" y="2446"/>
                </a:lnTo>
                <a:lnTo>
                  <a:pt x="4282" y="2444"/>
                </a:lnTo>
                <a:lnTo>
                  <a:pt x="4284" y="2440"/>
                </a:lnTo>
                <a:close/>
                <a:moveTo>
                  <a:pt x="4640" y="2510"/>
                </a:moveTo>
                <a:lnTo>
                  <a:pt x="4640" y="2510"/>
                </a:lnTo>
                <a:lnTo>
                  <a:pt x="4646" y="2502"/>
                </a:lnTo>
                <a:lnTo>
                  <a:pt x="4646" y="2496"/>
                </a:lnTo>
                <a:lnTo>
                  <a:pt x="4644" y="2496"/>
                </a:lnTo>
                <a:lnTo>
                  <a:pt x="4640" y="2496"/>
                </a:lnTo>
                <a:lnTo>
                  <a:pt x="4628" y="2506"/>
                </a:lnTo>
                <a:lnTo>
                  <a:pt x="4622" y="2514"/>
                </a:lnTo>
                <a:lnTo>
                  <a:pt x="4616" y="2522"/>
                </a:lnTo>
                <a:lnTo>
                  <a:pt x="4612" y="2528"/>
                </a:lnTo>
                <a:lnTo>
                  <a:pt x="4608" y="2528"/>
                </a:lnTo>
                <a:lnTo>
                  <a:pt x="4608" y="2526"/>
                </a:lnTo>
                <a:lnTo>
                  <a:pt x="4608" y="2520"/>
                </a:lnTo>
                <a:lnTo>
                  <a:pt x="4608" y="2512"/>
                </a:lnTo>
                <a:lnTo>
                  <a:pt x="4612" y="2504"/>
                </a:lnTo>
                <a:lnTo>
                  <a:pt x="4616" y="2498"/>
                </a:lnTo>
                <a:lnTo>
                  <a:pt x="4622" y="2492"/>
                </a:lnTo>
                <a:lnTo>
                  <a:pt x="4630" y="2488"/>
                </a:lnTo>
                <a:lnTo>
                  <a:pt x="4634" y="2484"/>
                </a:lnTo>
                <a:lnTo>
                  <a:pt x="4636" y="2480"/>
                </a:lnTo>
                <a:lnTo>
                  <a:pt x="4638" y="2476"/>
                </a:lnTo>
                <a:lnTo>
                  <a:pt x="4636" y="2474"/>
                </a:lnTo>
                <a:lnTo>
                  <a:pt x="4634" y="2472"/>
                </a:lnTo>
                <a:lnTo>
                  <a:pt x="4630" y="2472"/>
                </a:lnTo>
                <a:lnTo>
                  <a:pt x="4626" y="2474"/>
                </a:lnTo>
                <a:lnTo>
                  <a:pt x="4620" y="2476"/>
                </a:lnTo>
                <a:lnTo>
                  <a:pt x="4614" y="2476"/>
                </a:lnTo>
                <a:lnTo>
                  <a:pt x="4608" y="2474"/>
                </a:lnTo>
                <a:lnTo>
                  <a:pt x="4602" y="2470"/>
                </a:lnTo>
                <a:lnTo>
                  <a:pt x="4600" y="2466"/>
                </a:lnTo>
                <a:lnTo>
                  <a:pt x="4600" y="2460"/>
                </a:lnTo>
                <a:lnTo>
                  <a:pt x="4602" y="2456"/>
                </a:lnTo>
                <a:lnTo>
                  <a:pt x="4610" y="2448"/>
                </a:lnTo>
                <a:lnTo>
                  <a:pt x="4616" y="2442"/>
                </a:lnTo>
                <a:lnTo>
                  <a:pt x="4618" y="2436"/>
                </a:lnTo>
                <a:lnTo>
                  <a:pt x="4614" y="2430"/>
                </a:lnTo>
                <a:lnTo>
                  <a:pt x="4610" y="2426"/>
                </a:lnTo>
                <a:lnTo>
                  <a:pt x="4602" y="2424"/>
                </a:lnTo>
                <a:lnTo>
                  <a:pt x="4590" y="2422"/>
                </a:lnTo>
                <a:lnTo>
                  <a:pt x="4578" y="2422"/>
                </a:lnTo>
                <a:lnTo>
                  <a:pt x="4566" y="2426"/>
                </a:lnTo>
                <a:lnTo>
                  <a:pt x="4554" y="2428"/>
                </a:lnTo>
                <a:lnTo>
                  <a:pt x="4548" y="2428"/>
                </a:lnTo>
                <a:lnTo>
                  <a:pt x="4546" y="2428"/>
                </a:lnTo>
                <a:lnTo>
                  <a:pt x="4546" y="2426"/>
                </a:lnTo>
                <a:lnTo>
                  <a:pt x="4546" y="2422"/>
                </a:lnTo>
                <a:lnTo>
                  <a:pt x="4542" y="2420"/>
                </a:lnTo>
                <a:lnTo>
                  <a:pt x="4536" y="2422"/>
                </a:lnTo>
                <a:lnTo>
                  <a:pt x="4528" y="2422"/>
                </a:lnTo>
                <a:lnTo>
                  <a:pt x="4524" y="2420"/>
                </a:lnTo>
                <a:lnTo>
                  <a:pt x="4520" y="2418"/>
                </a:lnTo>
                <a:lnTo>
                  <a:pt x="4518" y="2414"/>
                </a:lnTo>
                <a:lnTo>
                  <a:pt x="4518" y="2408"/>
                </a:lnTo>
                <a:lnTo>
                  <a:pt x="4520" y="2404"/>
                </a:lnTo>
                <a:lnTo>
                  <a:pt x="4524" y="2400"/>
                </a:lnTo>
                <a:lnTo>
                  <a:pt x="4528" y="2398"/>
                </a:lnTo>
                <a:lnTo>
                  <a:pt x="4532" y="2396"/>
                </a:lnTo>
                <a:lnTo>
                  <a:pt x="4532" y="2392"/>
                </a:lnTo>
                <a:lnTo>
                  <a:pt x="4530" y="2388"/>
                </a:lnTo>
                <a:lnTo>
                  <a:pt x="4526" y="2386"/>
                </a:lnTo>
                <a:lnTo>
                  <a:pt x="4522" y="2384"/>
                </a:lnTo>
                <a:lnTo>
                  <a:pt x="4514" y="2384"/>
                </a:lnTo>
                <a:lnTo>
                  <a:pt x="4506" y="2388"/>
                </a:lnTo>
                <a:lnTo>
                  <a:pt x="4496" y="2394"/>
                </a:lnTo>
                <a:lnTo>
                  <a:pt x="4490" y="2400"/>
                </a:lnTo>
                <a:lnTo>
                  <a:pt x="4486" y="2402"/>
                </a:lnTo>
                <a:lnTo>
                  <a:pt x="4484" y="2400"/>
                </a:lnTo>
                <a:lnTo>
                  <a:pt x="4486" y="2394"/>
                </a:lnTo>
                <a:lnTo>
                  <a:pt x="4496" y="2374"/>
                </a:lnTo>
                <a:lnTo>
                  <a:pt x="4508" y="2354"/>
                </a:lnTo>
                <a:lnTo>
                  <a:pt x="4518" y="2336"/>
                </a:lnTo>
                <a:lnTo>
                  <a:pt x="4526" y="2322"/>
                </a:lnTo>
                <a:lnTo>
                  <a:pt x="4536" y="2308"/>
                </a:lnTo>
                <a:lnTo>
                  <a:pt x="4538" y="2304"/>
                </a:lnTo>
                <a:lnTo>
                  <a:pt x="4540" y="2298"/>
                </a:lnTo>
                <a:lnTo>
                  <a:pt x="4538" y="2294"/>
                </a:lnTo>
                <a:lnTo>
                  <a:pt x="4536" y="2292"/>
                </a:lnTo>
                <a:lnTo>
                  <a:pt x="4530" y="2290"/>
                </a:lnTo>
                <a:lnTo>
                  <a:pt x="4524" y="2292"/>
                </a:lnTo>
                <a:lnTo>
                  <a:pt x="4514" y="2294"/>
                </a:lnTo>
                <a:lnTo>
                  <a:pt x="4504" y="2298"/>
                </a:lnTo>
                <a:lnTo>
                  <a:pt x="4494" y="2304"/>
                </a:lnTo>
                <a:lnTo>
                  <a:pt x="4488" y="2310"/>
                </a:lnTo>
                <a:lnTo>
                  <a:pt x="4484" y="2316"/>
                </a:lnTo>
                <a:lnTo>
                  <a:pt x="4482" y="2320"/>
                </a:lnTo>
                <a:lnTo>
                  <a:pt x="4480" y="2328"/>
                </a:lnTo>
                <a:lnTo>
                  <a:pt x="4478" y="2332"/>
                </a:lnTo>
                <a:lnTo>
                  <a:pt x="4472" y="2336"/>
                </a:lnTo>
                <a:lnTo>
                  <a:pt x="4466" y="2342"/>
                </a:lnTo>
                <a:lnTo>
                  <a:pt x="4460" y="2350"/>
                </a:lnTo>
                <a:lnTo>
                  <a:pt x="4448" y="2376"/>
                </a:lnTo>
                <a:lnTo>
                  <a:pt x="4434" y="2408"/>
                </a:lnTo>
                <a:lnTo>
                  <a:pt x="4420" y="2440"/>
                </a:lnTo>
                <a:lnTo>
                  <a:pt x="4410" y="2460"/>
                </a:lnTo>
                <a:lnTo>
                  <a:pt x="4408" y="2464"/>
                </a:lnTo>
                <a:lnTo>
                  <a:pt x="4406" y="2462"/>
                </a:lnTo>
                <a:lnTo>
                  <a:pt x="4406" y="2460"/>
                </a:lnTo>
                <a:lnTo>
                  <a:pt x="4402" y="2462"/>
                </a:lnTo>
                <a:lnTo>
                  <a:pt x="4396" y="2464"/>
                </a:lnTo>
                <a:lnTo>
                  <a:pt x="4386" y="2474"/>
                </a:lnTo>
                <a:lnTo>
                  <a:pt x="4384" y="2476"/>
                </a:lnTo>
                <a:lnTo>
                  <a:pt x="4384" y="2478"/>
                </a:lnTo>
                <a:lnTo>
                  <a:pt x="4384" y="2480"/>
                </a:lnTo>
                <a:lnTo>
                  <a:pt x="4388" y="2482"/>
                </a:lnTo>
                <a:lnTo>
                  <a:pt x="4402" y="2484"/>
                </a:lnTo>
                <a:lnTo>
                  <a:pt x="4406" y="2486"/>
                </a:lnTo>
                <a:lnTo>
                  <a:pt x="4406" y="2488"/>
                </a:lnTo>
                <a:lnTo>
                  <a:pt x="4394" y="2498"/>
                </a:lnTo>
                <a:lnTo>
                  <a:pt x="4386" y="2504"/>
                </a:lnTo>
                <a:lnTo>
                  <a:pt x="4380" y="2510"/>
                </a:lnTo>
                <a:lnTo>
                  <a:pt x="4378" y="2514"/>
                </a:lnTo>
                <a:lnTo>
                  <a:pt x="4378" y="2516"/>
                </a:lnTo>
                <a:lnTo>
                  <a:pt x="4378" y="2520"/>
                </a:lnTo>
                <a:lnTo>
                  <a:pt x="4382" y="2524"/>
                </a:lnTo>
                <a:lnTo>
                  <a:pt x="4384" y="2528"/>
                </a:lnTo>
                <a:lnTo>
                  <a:pt x="4390" y="2530"/>
                </a:lnTo>
                <a:lnTo>
                  <a:pt x="4398" y="2530"/>
                </a:lnTo>
                <a:lnTo>
                  <a:pt x="4416" y="2526"/>
                </a:lnTo>
                <a:lnTo>
                  <a:pt x="4426" y="2524"/>
                </a:lnTo>
                <a:lnTo>
                  <a:pt x="4434" y="2524"/>
                </a:lnTo>
                <a:lnTo>
                  <a:pt x="4446" y="2528"/>
                </a:lnTo>
                <a:lnTo>
                  <a:pt x="4452" y="2530"/>
                </a:lnTo>
                <a:lnTo>
                  <a:pt x="4462" y="2532"/>
                </a:lnTo>
                <a:lnTo>
                  <a:pt x="4474" y="2532"/>
                </a:lnTo>
                <a:lnTo>
                  <a:pt x="4490" y="2530"/>
                </a:lnTo>
                <a:lnTo>
                  <a:pt x="4504" y="2528"/>
                </a:lnTo>
                <a:lnTo>
                  <a:pt x="4512" y="2528"/>
                </a:lnTo>
                <a:lnTo>
                  <a:pt x="4514" y="2530"/>
                </a:lnTo>
                <a:lnTo>
                  <a:pt x="4512" y="2532"/>
                </a:lnTo>
                <a:lnTo>
                  <a:pt x="4512" y="2534"/>
                </a:lnTo>
                <a:lnTo>
                  <a:pt x="4514" y="2536"/>
                </a:lnTo>
                <a:lnTo>
                  <a:pt x="4520" y="2538"/>
                </a:lnTo>
                <a:lnTo>
                  <a:pt x="4532" y="2536"/>
                </a:lnTo>
                <a:lnTo>
                  <a:pt x="4544" y="2536"/>
                </a:lnTo>
                <a:lnTo>
                  <a:pt x="4548" y="2538"/>
                </a:lnTo>
                <a:lnTo>
                  <a:pt x="4546" y="2542"/>
                </a:lnTo>
                <a:lnTo>
                  <a:pt x="4540" y="2548"/>
                </a:lnTo>
                <a:lnTo>
                  <a:pt x="4522" y="2560"/>
                </a:lnTo>
                <a:lnTo>
                  <a:pt x="4516" y="2564"/>
                </a:lnTo>
                <a:lnTo>
                  <a:pt x="4514" y="2570"/>
                </a:lnTo>
                <a:lnTo>
                  <a:pt x="4514" y="2574"/>
                </a:lnTo>
                <a:lnTo>
                  <a:pt x="4518" y="2576"/>
                </a:lnTo>
                <a:lnTo>
                  <a:pt x="4522" y="2578"/>
                </a:lnTo>
                <a:lnTo>
                  <a:pt x="4526" y="2578"/>
                </a:lnTo>
                <a:lnTo>
                  <a:pt x="4532" y="2576"/>
                </a:lnTo>
                <a:lnTo>
                  <a:pt x="4540" y="2572"/>
                </a:lnTo>
                <a:lnTo>
                  <a:pt x="4546" y="2566"/>
                </a:lnTo>
                <a:lnTo>
                  <a:pt x="4552" y="2558"/>
                </a:lnTo>
                <a:lnTo>
                  <a:pt x="4558" y="2550"/>
                </a:lnTo>
                <a:lnTo>
                  <a:pt x="4564" y="2546"/>
                </a:lnTo>
                <a:lnTo>
                  <a:pt x="4566" y="2544"/>
                </a:lnTo>
                <a:lnTo>
                  <a:pt x="4570" y="2544"/>
                </a:lnTo>
                <a:lnTo>
                  <a:pt x="4572" y="2542"/>
                </a:lnTo>
                <a:lnTo>
                  <a:pt x="4576" y="2540"/>
                </a:lnTo>
                <a:lnTo>
                  <a:pt x="4578" y="2538"/>
                </a:lnTo>
                <a:lnTo>
                  <a:pt x="4582" y="2530"/>
                </a:lnTo>
                <a:lnTo>
                  <a:pt x="4586" y="2524"/>
                </a:lnTo>
                <a:lnTo>
                  <a:pt x="4590" y="2520"/>
                </a:lnTo>
                <a:lnTo>
                  <a:pt x="4594" y="2518"/>
                </a:lnTo>
                <a:lnTo>
                  <a:pt x="4596" y="2520"/>
                </a:lnTo>
                <a:lnTo>
                  <a:pt x="4598" y="2524"/>
                </a:lnTo>
                <a:lnTo>
                  <a:pt x="4598" y="2530"/>
                </a:lnTo>
                <a:lnTo>
                  <a:pt x="4598" y="2538"/>
                </a:lnTo>
                <a:lnTo>
                  <a:pt x="4594" y="2548"/>
                </a:lnTo>
                <a:lnTo>
                  <a:pt x="4590" y="2564"/>
                </a:lnTo>
                <a:lnTo>
                  <a:pt x="4588" y="2574"/>
                </a:lnTo>
                <a:lnTo>
                  <a:pt x="4588" y="2576"/>
                </a:lnTo>
                <a:lnTo>
                  <a:pt x="4592" y="2576"/>
                </a:lnTo>
                <a:lnTo>
                  <a:pt x="4600" y="2570"/>
                </a:lnTo>
                <a:lnTo>
                  <a:pt x="4606" y="2566"/>
                </a:lnTo>
                <a:lnTo>
                  <a:pt x="4608" y="2566"/>
                </a:lnTo>
                <a:lnTo>
                  <a:pt x="4610" y="2568"/>
                </a:lnTo>
                <a:lnTo>
                  <a:pt x="4612" y="2572"/>
                </a:lnTo>
                <a:lnTo>
                  <a:pt x="4614" y="2576"/>
                </a:lnTo>
                <a:lnTo>
                  <a:pt x="4618" y="2580"/>
                </a:lnTo>
                <a:lnTo>
                  <a:pt x="4624" y="2584"/>
                </a:lnTo>
                <a:lnTo>
                  <a:pt x="4630" y="2586"/>
                </a:lnTo>
                <a:lnTo>
                  <a:pt x="4638" y="2584"/>
                </a:lnTo>
                <a:lnTo>
                  <a:pt x="4642" y="2582"/>
                </a:lnTo>
                <a:lnTo>
                  <a:pt x="4644" y="2580"/>
                </a:lnTo>
                <a:lnTo>
                  <a:pt x="4644" y="2574"/>
                </a:lnTo>
                <a:lnTo>
                  <a:pt x="4644" y="2560"/>
                </a:lnTo>
                <a:lnTo>
                  <a:pt x="4644" y="2550"/>
                </a:lnTo>
                <a:lnTo>
                  <a:pt x="4648" y="2536"/>
                </a:lnTo>
                <a:lnTo>
                  <a:pt x="4650" y="2526"/>
                </a:lnTo>
                <a:lnTo>
                  <a:pt x="4650" y="2522"/>
                </a:lnTo>
                <a:lnTo>
                  <a:pt x="4648" y="2520"/>
                </a:lnTo>
                <a:lnTo>
                  <a:pt x="4644" y="2520"/>
                </a:lnTo>
                <a:lnTo>
                  <a:pt x="4640" y="2522"/>
                </a:lnTo>
                <a:lnTo>
                  <a:pt x="4636" y="2520"/>
                </a:lnTo>
                <a:lnTo>
                  <a:pt x="4636" y="2518"/>
                </a:lnTo>
                <a:lnTo>
                  <a:pt x="4640" y="2510"/>
                </a:lnTo>
                <a:close/>
                <a:moveTo>
                  <a:pt x="3266" y="1234"/>
                </a:moveTo>
                <a:lnTo>
                  <a:pt x="3266" y="1234"/>
                </a:lnTo>
                <a:lnTo>
                  <a:pt x="3276" y="1242"/>
                </a:lnTo>
                <a:lnTo>
                  <a:pt x="3278" y="1244"/>
                </a:lnTo>
                <a:lnTo>
                  <a:pt x="3280" y="1244"/>
                </a:lnTo>
                <a:lnTo>
                  <a:pt x="3284" y="1240"/>
                </a:lnTo>
                <a:lnTo>
                  <a:pt x="3286" y="1234"/>
                </a:lnTo>
                <a:lnTo>
                  <a:pt x="3286" y="1218"/>
                </a:lnTo>
                <a:lnTo>
                  <a:pt x="3282" y="1206"/>
                </a:lnTo>
                <a:lnTo>
                  <a:pt x="3280" y="1204"/>
                </a:lnTo>
                <a:lnTo>
                  <a:pt x="3276" y="1206"/>
                </a:lnTo>
                <a:lnTo>
                  <a:pt x="3272" y="1208"/>
                </a:lnTo>
                <a:lnTo>
                  <a:pt x="3268" y="1210"/>
                </a:lnTo>
                <a:lnTo>
                  <a:pt x="3264" y="1216"/>
                </a:lnTo>
                <a:lnTo>
                  <a:pt x="3262" y="1220"/>
                </a:lnTo>
                <a:lnTo>
                  <a:pt x="3264" y="1228"/>
                </a:lnTo>
                <a:lnTo>
                  <a:pt x="3266" y="1234"/>
                </a:lnTo>
                <a:close/>
                <a:moveTo>
                  <a:pt x="1702" y="940"/>
                </a:moveTo>
                <a:lnTo>
                  <a:pt x="1702" y="940"/>
                </a:lnTo>
                <a:lnTo>
                  <a:pt x="1718" y="944"/>
                </a:lnTo>
                <a:lnTo>
                  <a:pt x="1736" y="950"/>
                </a:lnTo>
                <a:lnTo>
                  <a:pt x="1766" y="960"/>
                </a:lnTo>
                <a:lnTo>
                  <a:pt x="1776" y="966"/>
                </a:lnTo>
                <a:lnTo>
                  <a:pt x="1784" y="972"/>
                </a:lnTo>
                <a:lnTo>
                  <a:pt x="1790" y="978"/>
                </a:lnTo>
                <a:lnTo>
                  <a:pt x="1794" y="984"/>
                </a:lnTo>
                <a:lnTo>
                  <a:pt x="1800" y="996"/>
                </a:lnTo>
                <a:lnTo>
                  <a:pt x="1804" y="1002"/>
                </a:lnTo>
                <a:lnTo>
                  <a:pt x="1808" y="1004"/>
                </a:lnTo>
                <a:lnTo>
                  <a:pt x="1814" y="1006"/>
                </a:lnTo>
                <a:lnTo>
                  <a:pt x="1820" y="1006"/>
                </a:lnTo>
                <a:lnTo>
                  <a:pt x="1832" y="1002"/>
                </a:lnTo>
                <a:lnTo>
                  <a:pt x="1846" y="994"/>
                </a:lnTo>
                <a:lnTo>
                  <a:pt x="1860" y="984"/>
                </a:lnTo>
                <a:lnTo>
                  <a:pt x="1866" y="982"/>
                </a:lnTo>
                <a:lnTo>
                  <a:pt x="1870" y="980"/>
                </a:lnTo>
                <a:lnTo>
                  <a:pt x="1878" y="982"/>
                </a:lnTo>
                <a:lnTo>
                  <a:pt x="1882" y="982"/>
                </a:lnTo>
                <a:lnTo>
                  <a:pt x="1888" y="984"/>
                </a:lnTo>
                <a:lnTo>
                  <a:pt x="1896" y="982"/>
                </a:lnTo>
                <a:lnTo>
                  <a:pt x="1906" y="978"/>
                </a:lnTo>
                <a:lnTo>
                  <a:pt x="1912" y="976"/>
                </a:lnTo>
                <a:lnTo>
                  <a:pt x="1914" y="972"/>
                </a:lnTo>
                <a:lnTo>
                  <a:pt x="1920" y="964"/>
                </a:lnTo>
                <a:lnTo>
                  <a:pt x="1922" y="954"/>
                </a:lnTo>
                <a:lnTo>
                  <a:pt x="1922" y="946"/>
                </a:lnTo>
                <a:lnTo>
                  <a:pt x="1922" y="936"/>
                </a:lnTo>
                <a:lnTo>
                  <a:pt x="1926" y="930"/>
                </a:lnTo>
                <a:lnTo>
                  <a:pt x="1932" y="924"/>
                </a:lnTo>
                <a:lnTo>
                  <a:pt x="1942" y="920"/>
                </a:lnTo>
                <a:lnTo>
                  <a:pt x="1952" y="918"/>
                </a:lnTo>
                <a:lnTo>
                  <a:pt x="1958" y="914"/>
                </a:lnTo>
                <a:lnTo>
                  <a:pt x="1962" y="910"/>
                </a:lnTo>
                <a:lnTo>
                  <a:pt x="1964" y="904"/>
                </a:lnTo>
                <a:lnTo>
                  <a:pt x="1966" y="898"/>
                </a:lnTo>
                <a:lnTo>
                  <a:pt x="1970" y="892"/>
                </a:lnTo>
                <a:lnTo>
                  <a:pt x="1978" y="886"/>
                </a:lnTo>
                <a:lnTo>
                  <a:pt x="1992" y="880"/>
                </a:lnTo>
                <a:lnTo>
                  <a:pt x="2020" y="868"/>
                </a:lnTo>
                <a:lnTo>
                  <a:pt x="2046" y="856"/>
                </a:lnTo>
                <a:lnTo>
                  <a:pt x="2070" y="846"/>
                </a:lnTo>
                <a:lnTo>
                  <a:pt x="2090" y="840"/>
                </a:lnTo>
                <a:lnTo>
                  <a:pt x="2106" y="836"/>
                </a:lnTo>
                <a:lnTo>
                  <a:pt x="2116" y="832"/>
                </a:lnTo>
                <a:lnTo>
                  <a:pt x="2122" y="826"/>
                </a:lnTo>
                <a:lnTo>
                  <a:pt x="2124" y="822"/>
                </a:lnTo>
                <a:lnTo>
                  <a:pt x="2122" y="818"/>
                </a:lnTo>
                <a:lnTo>
                  <a:pt x="2118" y="814"/>
                </a:lnTo>
                <a:lnTo>
                  <a:pt x="2106" y="810"/>
                </a:lnTo>
                <a:lnTo>
                  <a:pt x="2096" y="806"/>
                </a:lnTo>
                <a:lnTo>
                  <a:pt x="2088" y="800"/>
                </a:lnTo>
                <a:lnTo>
                  <a:pt x="2068" y="786"/>
                </a:lnTo>
                <a:lnTo>
                  <a:pt x="2058" y="778"/>
                </a:lnTo>
                <a:lnTo>
                  <a:pt x="2046" y="772"/>
                </a:lnTo>
                <a:lnTo>
                  <a:pt x="2032" y="768"/>
                </a:lnTo>
                <a:lnTo>
                  <a:pt x="2016" y="766"/>
                </a:lnTo>
                <a:lnTo>
                  <a:pt x="2002" y="768"/>
                </a:lnTo>
                <a:lnTo>
                  <a:pt x="1992" y="770"/>
                </a:lnTo>
                <a:lnTo>
                  <a:pt x="1986" y="772"/>
                </a:lnTo>
                <a:lnTo>
                  <a:pt x="1982" y="776"/>
                </a:lnTo>
                <a:lnTo>
                  <a:pt x="1980" y="782"/>
                </a:lnTo>
                <a:lnTo>
                  <a:pt x="1978" y="784"/>
                </a:lnTo>
                <a:lnTo>
                  <a:pt x="1974" y="786"/>
                </a:lnTo>
                <a:lnTo>
                  <a:pt x="1970" y="786"/>
                </a:lnTo>
                <a:lnTo>
                  <a:pt x="1972" y="782"/>
                </a:lnTo>
                <a:lnTo>
                  <a:pt x="1972" y="776"/>
                </a:lnTo>
                <a:lnTo>
                  <a:pt x="1970" y="774"/>
                </a:lnTo>
                <a:lnTo>
                  <a:pt x="1968" y="772"/>
                </a:lnTo>
                <a:lnTo>
                  <a:pt x="1964" y="770"/>
                </a:lnTo>
                <a:lnTo>
                  <a:pt x="1958" y="770"/>
                </a:lnTo>
                <a:lnTo>
                  <a:pt x="1948" y="770"/>
                </a:lnTo>
                <a:lnTo>
                  <a:pt x="1932" y="766"/>
                </a:lnTo>
                <a:lnTo>
                  <a:pt x="1918" y="762"/>
                </a:lnTo>
                <a:lnTo>
                  <a:pt x="1906" y="756"/>
                </a:lnTo>
                <a:lnTo>
                  <a:pt x="1890" y="748"/>
                </a:lnTo>
                <a:lnTo>
                  <a:pt x="1884" y="746"/>
                </a:lnTo>
                <a:lnTo>
                  <a:pt x="1876" y="744"/>
                </a:lnTo>
                <a:lnTo>
                  <a:pt x="1866" y="744"/>
                </a:lnTo>
                <a:lnTo>
                  <a:pt x="1854" y="748"/>
                </a:lnTo>
                <a:lnTo>
                  <a:pt x="1836" y="752"/>
                </a:lnTo>
                <a:lnTo>
                  <a:pt x="1818" y="754"/>
                </a:lnTo>
                <a:lnTo>
                  <a:pt x="1780" y="758"/>
                </a:lnTo>
                <a:lnTo>
                  <a:pt x="1754" y="760"/>
                </a:lnTo>
                <a:lnTo>
                  <a:pt x="1748" y="762"/>
                </a:lnTo>
                <a:lnTo>
                  <a:pt x="1746" y="764"/>
                </a:lnTo>
                <a:lnTo>
                  <a:pt x="1748" y="766"/>
                </a:lnTo>
                <a:lnTo>
                  <a:pt x="1752" y="770"/>
                </a:lnTo>
                <a:lnTo>
                  <a:pt x="1754" y="774"/>
                </a:lnTo>
                <a:lnTo>
                  <a:pt x="1758" y="782"/>
                </a:lnTo>
                <a:lnTo>
                  <a:pt x="1760" y="786"/>
                </a:lnTo>
                <a:lnTo>
                  <a:pt x="1762" y="790"/>
                </a:lnTo>
                <a:lnTo>
                  <a:pt x="1768" y="794"/>
                </a:lnTo>
                <a:lnTo>
                  <a:pt x="1774" y="798"/>
                </a:lnTo>
                <a:lnTo>
                  <a:pt x="1782" y="800"/>
                </a:lnTo>
                <a:lnTo>
                  <a:pt x="1784" y="804"/>
                </a:lnTo>
                <a:lnTo>
                  <a:pt x="1784" y="806"/>
                </a:lnTo>
                <a:lnTo>
                  <a:pt x="1782" y="808"/>
                </a:lnTo>
                <a:lnTo>
                  <a:pt x="1774" y="814"/>
                </a:lnTo>
                <a:lnTo>
                  <a:pt x="1772" y="818"/>
                </a:lnTo>
                <a:lnTo>
                  <a:pt x="1772" y="822"/>
                </a:lnTo>
                <a:lnTo>
                  <a:pt x="1770" y="824"/>
                </a:lnTo>
                <a:lnTo>
                  <a:pt x="1768" y="826"/>
                </a:lnTo>
                <a:lnTo>
                  <a:pt x="1764" y="828"/>
                </a:lnTo>
                <a:lnTo>
                  <a:pt x="1758" y="828"/>
                </a:lnTo>
                <a:lnTo>
                  <a:pt x="1756" y="832"/>
                </a:lnTo>
                <a:lnTo>
                  <a:pt x="1754" y="836"/>
                </a:lnTo>
                <a:lnTo>
                  <a:pt x="1754" y="840"/>
                </a:lnTo>
                <a:lnTo>
                  <a:pt x="1752" y="844"/>
                </a:lnTo>
                <a:lnTo>
                  <a:pt x="1746" y="850"/>
                </a:lnTo>
                <a:lnTo>
                  <a:pt x="1742" y="856"/>
                </a:lnTo>
                <a:lnTo>
                  <a:pt x="1742" y="858"/>
                </a:lnTo>
                <a:lnTo>
                  <a:pt x="1744" y="860"/>
                </a:lnTo>
                <a:lnTo>
                  <a:pt x="1752" y="864"/>
                </a:lnTo>
                <a:lnTo>
                  <a:pt x="1754" y="868"/>
                </a:lnTo>
                <a:lnTo>
                  <a:pt x="1752" y="870"/>
                </a:lnTo>
                <a:lnTo>
                  <a:pt x="1742" y="872"/>
                </a:lnTo>
                <a:lnTo>
                  <a:pt x="1732" y="874"/>
                </a:lnTo>
                <a:lnTo>
                  <a:pt x="1728" y="876"/>
                </a:lnTo>
                <a:lnTo>
                  <a:pt x="1728" y="880"/>
                </a:lnTo>
                <a:lnTo>
                  <a:pt x="1732" y="886"/>
                </a:lnTo>
                <a:lnTo>
                  <a:pt x="1732" y="890"/>
                </a:lnTo>
                <a:lnTo>
                  <a:pt x="1730" y="894"/>
                </a:lnTo>
                <a:lnTo>
                  <a:pt x="1720" y="906"/>
                </a:lnTo>
                <a:lnTo>
                  <a:pt x="1710" y="918"/>
                </a:lnTo>
                <a:lnTo>
                  <a:pt x="1706" y="922"/>
                </a:lnTo>
                <a:lnTo>
                  <a:pt x="1704" y="928"/>
                </a:lnTo>
                <a:lnTo>
                  <a:pt x="1702" y="934"/>
                </a:lnTo>
                <a:lnTo>
                  <a:pt x="1700" y="936"/>
                </a:lnTo>
                <a:lnTo>
                  <a:pt x="1698" y="938"/>
                </a:lnTo>
                <a:lnTo>
                  <a:pt x="1702" y="940"/>
                </a:lnTo>
                <a:close/>
                <a:moveTo>
                  <a:pt x="2646" y="1098"/>
                </a:moveTo>
                <a:lnTo>
                  <a:pt x="2646" y="1098"/>
                </a:lnTo>
                <a:lnTo>
                  <a:pt x="2652" y="1096"/>
                </a:lnTo>
                <a:lnTo>
                  <a:pt x="2656" y="1096"/>
                </a:lnTo>
                <a:lnTo>
                  <a:pt x="2660" y="1100"/>
                </a:lnTo>
                <a:lnTo>
                  <a:pt x="2664" y="1102"/>
                </a:lnTo>
                <a:lnTo>
                  <a:pt x="2670" y="1108"/>
                </a:lnTo>
                <a:lnTo>
                  <a:pt x="2672" y="1108"/>
                </a:lnTo>
                <a:lnTo>
                  <a:pt x="2676" y="1106"/>
                </a:lnTo>
                <a:lnTo>
                  <a:pt x="2680" y="1102"/>
                </a:lnTo>
                <a:lnTo>
                  <a:pt x="2684" y="1104"/>
                </a:lnTo>
                <a:lnTo>
                  <a:pt x="2688" y="1108"/>
                </a:lnTo>
                <a:lnTo>
                  <a:pt x="2692" y="1108"/>
                </a:lnTo>
                <a:lnTo>
                  <a:pt x="2696" y="1110"/>
                </a:lnTo>
                <a:lnTo>
                  <a:pt x="2700" y="1108"/>
                </a:lnTo>
                <a:lnTo>
                  <a:pt x="2704" y="1106"/>
                </a:lnTo>
                <a:lnTo>
                  <a:pt x="2706" y="1104"/>
                </a:lnTo>
                <a:lnTo>
                  <a:pt x="2706" y="1100"/>
                </a:lnTo>
                <a:lnTo>
                  <a:pt x="2706" y="1090"/>
                </a:lnTo>
                <a:lnTo>
                  <a:pt x="2704" y="1078"/>
                </a:lnTo>
                <a:lnTo>
                  <a:pt x="2702" y="1074"/>
                </a:lnTo>
                <a:lnTo>
                  <a:pt x="2698" y="1072"/>
                </a:lnTo>
                <a:lnTo>
                  <a:pt x="2690" y="1074"/>
                </a:lnTo>
                <a:lnTo>
                  <a:pt x="2682" y="1074"/>
                </a:lnTo>
                <a:lnTo>
                  <a:pt x="2678" y="1072"/>
                </a:lnTo>
                <a:lnTo>
                  <a:pt x="2678" y="1070"/>
                </a:lnTo>
                <a:lnTo>
                  <a:pt x="2676" y="1066"/>
                </a:lnTo>
                <a:lnTo>
                  <a:pt x="2676" y="1064"/>
                </a:lnTo>
                <a:lnTo>
                  <a:pt x="2668" y="1064"/>
                </a:lnTo>
                <a:lnTo>
                  <a:pt x="2662" y="1062"/>
                </a:lnTo>
                <a:lnTo>
                  <a:pt x="2654" y="1060"/>
                </a:lnTo>
                <a:lnTo>
                  <a:pt x="2644" y="1054"/>
                </a:lnTo>
                <a:lnTo>
                  <a:pt x="2630" y="1044"/>
                </a:lnTo>
                <a:lnTo>
                  <a:pt x="2624" y="1038"/>
                </a:lnTo>
                <a:lnTo>
                  <a:pt x="2618" y="1036"/>
                </a:lnTo>
                <a:lnTo>
                  <a:pt x="2616" y="1036"/>
                </a:lnTo>
                <a:lnTo>
                  <a:pt x="2616" y="1042"/>
                </a:lnTo>
                <a:lnTo>
                  <a:pt x="2616" y="1044"/>
                </a:lnTo>
                <a:lnTo>
                  <a:pt x="2612" y="1046"/>
                </a:lnTo>
                <a:lnTo>
                  <a:pt x="2602" y="1042"/>
                </a:lnTo>
                <a:lnTo>
                  <a:pt x="2588" y="1036"/>
                </a:lnTo>
                <a:lnTo>
                  <a:pt x="2582" y="1030"/>
                </a:lnTo>
                <a:lnTo>
                  <a:pt x="2578" y="1026"/>
                </a:lnTo>
                <a:lnTo>
                  <a:pt x="2574" y="1020"/>
                </a:lnTo>
                <a:lnTo>
                  <a:pt x="2568" y="1016"/>
                </a:lnTo>
                <a:lnTo>
                  <a:pt x="2560" y="1010"/>
                </a:lnTo>
                <a:lnTo>
                  <a:pt x="2556" y="1006"/>
                </a:lnTo>
                <a:lnTo>
                  <a:pt x="2556" y="1004"/>
                </a:lnTo>
                <a:lnTo>
                  <a:pt x="2556" y="1002"/>
                </a:lnTo>
                <a:lnTo>
                  <a:pt x="2558" y="998"/>
                </a:lnTo>
                <a:lnTo>
                  <a:pt x="2564" y="988"/>
                </a:lnTo>
                <a:lnTo>
                  <a:pt x="2566" y="982"/>
                </a:lnTo>
                <a:lnTo>
                  <a:pt x="2566" y="976"/>
                </a:lnTo>
                <a:lnTo>
                  <a:pt x="2566" y="970"/>
                </a:lnTo>
                <a:lnTo>
                  <a:pt x="2562" y="964"/>
                </a:lnTo>
                <a:lnTo>
                  <a:pt x="2558" y="958"/>
                </a:lnTo>
                <a:lnTo>
                  <a:pt x="2552" y="952"/>
                </a:lnTo>
                <a:lnTo>
                  <a:pt x="2546" y="946"/>
                </a:lnTo>
                <a:lnTo>
                  <a:pt x="2542" y="938"/>
                </a:lnTo>
                <a:lnTo>
                  <a:pt x="2536" y="916"/>
                </a:lnTo>
                <a:lnTo>
                  <a:pt x="2530" y="894"/>
                </a:lnTo>
                <a:lnTo>
                  <a:pt x="2526" y="882"/>
                </a:lnTo>
                <a:lnTo>
                  <a:pt x="2520" y="874"/>
                </a:lnTo>
                <a:lnTo>
                  <a:pt x="2510" y="864"/>
                </a:lnTo>
                <a:lnTo>
                  <a:pt x="2502" y="860"/>
                </a:lnTo>
                <a:lnTo>
                  <a:pt x="2494" y="856"/>
                </a:lnTo>
                <a:lnTo>
                  <a:pt x="2476" y="846"/>
                </a:lnTo>
                <a:lnTo>
                  <a:pt x="2468" y="840"/>
                </a:lnTo>
                <a:lnTo>
                  <a:pt x="2464" y="838"/>
                </a:lnTo>
                <a:lnTo>
                  <a:pt x="2460" y="840"/>
                </a:lnTo>
                <a:lnTo>
                  <a:pt x="2460" y="842"/>
                </a:lnTo>
                <a:lnTo>
                  <a:pt x="2456" y="844"/>
                </a:lnTo>
                <a:lnTo>
                  <a:pt x="2454" y="846"/>
                </a:lnTo>
                <a:lnTo>
                  <a:pt x="2446" y="844"/>
                </a:lnTo>
                <a:lnTo>
                  <a:pt x="2434" y="840"/>
                </a:lnTo>
                <a:lnTo>
                  <a:pt x="2422" y="838"/>
                </a:lnTo>
                <a:lnTo>
                  <a:pt x="2416" y="838"/>
                </a:lnTo>
                <a:lnTo>
                  <a:pt x="2412" y="840"/>
                </a:lnTo>
                <a:lnTo>
                  <a:pt x="2408" y="844"/>
                </a:lnTo>
                <a:lnTo>
                  <a:pt x="2406" y="848"/>
                </a:lnTo>
                <a:lnTo>
                  <a:pt x="2408" y="854"/>
                </a:lnTo>
                <a:lnTo>
                  <a:pt x="2410" y="864"/>
                </a:lnTo>
                <a:lnTo>
                  <a:pt x="2414" y="872"/>
                </a:lnTo>
                <a:lnTo>
                  <a:pt x="2416" y="882"/>
                </a:lnTo>
                <a:lnTo>
                  <a:pt x="2422" y="904"/>
                </a:lnTo>
                <a:lnTo>
                  <a:pt x="2424" y="914"/>
                </a:lnTo>
                <a:lnTo>
                  <a:pt x="2428" y="924"/>
                </a:lnTo>
                <a:lnTo>
                  <a:pt x="2434" y="934"/>
                </a:lnTo>
                <a:lnTo>
                  <a:pt x="2444" y="942"/>
                </a:lnTo>
                <a:lnTo>
                  <a:pt x="2448" y="946"/>
                </a:lnTo>
                <a:lnTo>
                  <a:pt x="2448" y="950"/>
                </a:lnTo>
                <a:lnTo>
                  <a:pt x="2448" y="952"/>
                </a:lnTo>
                <a:lnTo>
                  <a:pt x="2446" y="954"/>
                </a:lnTo>
                <a:lnTo>
                  <a:pt x="2438" y="958"/>
                </a:lnTo>
                <a:lnTo>
                  <a:pt x="2432" y="962"/>
                </a:lnTo>
                <a:lnTo>
                  <a:pt x="2428" y="966"/>
                </a:lnTo>
                <a:lnTo>
                  <a:pt x="2426" y="966"/>
                </a:lnTo>
                <a:lnTo>
                  <a:pt x="2424" y="964"/>
                </a:lnTo>
                <a:lnTo>
                  <a:pt x="2416" y="956"/>
                </a:lnTo>
                <a:lnTo>
                  <a:pt x="2404" y="940"/>
                </a:lnTo>
                <a:lnTo>
                  <a:pt x="2400" y="928"/>
                </a:lnTo>
                <a:lnTo>
                  <a:pt x="2396" y="918"/>
                </a:lnTo>
                <a:lnTo>
                  <a:pt x="2392" y="902"/>
                </a:lnTo>
                <a:lnTo>
                  <a:pt x="2388" y="896"/>
                </a:lnTo>
                <a:lnTo>
                  <a:pt x="2384" y="890"/>
                </a:lnTo>
                <a:lnTo>
                  <a:pt x="2376" y="886"/>
                </a:lnTo>
                <a:lnTo>
                  <a:pt x="2366" y="882"/>
                </a:lnTo>
                <a:lnTo>
                  <a:pt x="2354" y="876"/>
                </a:lnTo>
                <a:lnTo>
                  <a:pt x="2352" y="874"/>
                </a:lnTo>
                <a:lnTo>
                  <a:pt x="2354" y="874"/>
                </a:lnTo>
                <a:lnTo>
                  <a:pt x="2354" y="872"/>
                </a:lnTo>
                <a:lnTo>
                  <a:pt x="2354" y="870"/>
                </a:lnTo>
                <a:lnTo>
                  <a:pt x="2350" y="868"/>
                </a:lnTo>
                <a:lnTo>
                  <a:pt x="2344" y="866"/>
                </a:lnTo>
                <a:lnTo>
                  <a:pt x="2324" y="860"/>
                </a:lnTo>
                <a:lnTo>
                  <a:pt x="2312" y="862"/>
                </a:lnTo>
                <a:lnTo>
                  <a:pt x="2308" y="862"/>
                </a:lnTo>
                <a:lnTo>
                  <a:pt x="2308" y="864"/>
                </a:lnTo>
                <a:lnTo>
                  <a:pt x="2310" y="868"/>
                </a:lnTo>
                <a:lnTo>
                  <a:pt x="2316" y="872"/>
                </a:lnTo>
                <a:lnTo>
                  <a:pt x="2324" y="876"/>
                </a:lnTo>
                <a:lnTo>
                  <a:pt x="2326" y="878"/>
                </a:lnTo>
                <a:lnTo>
                  <a:pt x="2328" y="882"/>
                </a:lnTo>
                <a:lnTo>
                  <a:pt x="2328" y="884"/>
                </a:lnTo>
                <a:lnTo>
                  <a:pt x="2326" y="886"/>
                </a:lnTo>
                <a:lnTo>
                  <a:pt x="2332" y="888"/>
                </a:lnTo>
                <a:lnTo>
                  <a:pt x="2342" y="892"/>
                </a:lnTo>
                <a:lnTo>
                  <a:pt x="2346" y="896"/>
                </a:lnTo>
                <a:lnTo>
                  <a:pt x="2346" y="898"/>
                </a:lnTo>
                <a:lnTo>
                  <a:pt x="2342" y="900"/>
                </a:lnTo>
                <a:lnTo>
                  <a:pt x="2326" y="896"/>
                </a:lnTo>
                <a:lnTo>
                  <a:pt x="2314" y="894"/>
                </a:lnTo>
                <a:lnTo>
                  <a:pt x="2306" y="896"/>
                </a:lnTo>
                <a:lnTo>
                  <a:pt x="2302" y="900"/>
                </a:lnTo>
                <a:lnTo>
                  <a:pt x="2300" y="906"/>
                </a:lnTo>
                <a:lnTo>
                  <a:pt x="2298" y="910"/>
                </a:lnTo>
                <a:lnTo>
                  <a:pt x="2296" y="914"/>
                </a:lnTo>
                <a:lnTo>
                  <a:pt x="2292" y="914"/>
                </a:lnTo>
                <a:lnTo>
                  <a:pt x="2288" y="910"/>
                </a:lnTo>
                <a:lnTo>
                  <a:pt x="2284" y="904"/>
                </a:lnTo>
                <a:lnTo>
                  <a:pt x="2284" y="900"/>
                </a:lnTo>
                <a:lnTo>
                  <a:pt x="2288" y="892"/>
                </a:lnTo>
                <a:lnTo>
                  <a:pt x="2290" y="888"/>
                </a:lnTo>
                <a:lnTo>
                  <a:pt x="2288" y="884"/>
                </a:lnTo>
                <a:lnTo>
                  <a:pt x="2280" y="880"/>
                </a:lnTo>
                <a:lnTo>
                  <a:pt x="2266" y="876"/>
                </a:lnTo>
                <a:lnTo>
                  <a:pt x="2240" y="868"/>
                </a:lnTo>
                <a:lnTo>
                  <a:pt x="2222" y="866"/>
                </a:lnTo>
                <a:lnTo>
                  <a:pt x="2210" y="866"/>
                </a:lnTo>
                <a:lnTo>
                  <a:pt x="2200" y="870"/>
                </a:lnTo>
                <a:lnTo>
                  <a:pt x="2196" y="874"/>
                </a:lnTo>
                <a:lnTo>
                  <a:pt x="2194" y="876"/>
                </a:lnTo>
                <a:lnTo>
                  <a:pt x="2196" y="880"/>
                </a:lnTo>
                <a:lnTo>
                  <a:pt x="2196" y="884"/>
                </a:lnTo>
                <a:lnTo>
                  <a:pt x="2192" y="886"/>
                </a:lnTo>
                <a:lnTo>
                  <a:pt x="2168" y="894"/>
                </a:lnTo>
                <a:lnTo>
                  <a:pt x="2160" y="894"/>
                </a:lnTo>
                <a:lnTo>
                  <a:pt x="2158" y="894"/>
                </a:lnTo>
                <a:lnTo>
                  <a:pt x="2162" y="890"/>
                </a:lnTo>
                <a:lnTo>
                  <a:pt x="2174" y="880"/>
                </a:lnTo>
                <a:lnTo>
                  <a:pt x="2176" y="876"/>
                </a:lnTo>
                <a:lnTo>
                  <a:pt x="2178" y="872"/>
                </a:lnTo>
                <a:lnTo>
                  <a:pt x="2176" y="868"/>
                </a:lnTo>
                <a:lnTo>
                  <a:pt x="2178" y="864"/>
                </a:lnTo>
                <a:lnTo>
                  <a:pt x="2180" y="856"/>
                </a:lnTo>
                <a:lnTo>
                  <a:pt x="2180" y="852"/>
                </a:lnTo>
                <a:lnTo>
                  <a:pt x="2178" y="848"/>
                </a:lnTo>
                <a:lnTo>
                  <a:pt x="2174" y="842"/>
                </a:lnTo>
                <a:lnTo>
                  <a:pt x="2166" y="838"/>
                </a:lnTo>
                <a:lnTo>
                  <a:pt x="2158" y="836"/>
                </a:lnTo>
                <a:lnTo>
                  <a:pt x="2146" y="836"/>
                </a:lnTo>
                <a:lnTo>
                  <a:pt x="2134" y="838"/>
                </a:lnTo>
                <a:lnTo>
                  <a:pt x="2120" y="842"/>
                </a:lnTo>
                <a:lnTo>
                  <a:pt x="2094" y="854"/>
                </a:lnTo>
                <a:lnTo>
                  <a:pt x="2070" y="862"/>
                </a:lnTo>
                <a:lnTo>
                  <a:pt x="2052" y="868"/>
                </a:lnTo>
                <a:lnTo>
                  <a:pt x="2036" y="876"/>
                </a:lnTo>
                <a:lnTo>
                  <a:pt x="2004" y="896"/>
                </a:lnTo>
                <a:lnTo>
                  <a:pt x="1996" y="900"/>
                </a:lnTo>
                <a:lnTo>
                  <a:pt x="1992" y="904"/>
                </a:lnTo>
                <a:lnTo>
                  <a:pt x="1992" y="908"/>
                </a:lnTo>
                <a:lnTo>
                  <a:pt x="1996" y="910"/>
                </a:lnTo>
                <a:lnTo>
                  <a:pt x="2006" y="914"/>
                </a:lnTo>
                <a:lnTo>
                  <a:pt x="2010" y="916"/>
                </a:lnTo>
                <a:lnTo>
                  <a:pt x="2012" y="918"/>
                </a:lnTo>
                <a:lnTo>
                  <a:pt x="2012" y="920"/>
                </a:lnTo>
                <a:lnTo>
                  <a:pt x="2010" y="922"/>
                </a:lnTo>
                <a:lnTo>
                  <a:pt x="2002" y="924"/>
                </a:lnTo>
                <a:lnTo>
                  <a:pt x="1992" y="928"/>
                </a:lnTo>
                <a:lnTo>
                  <a:pt x="1986" y="932"/>
                </a:lnTo>
                <a:lnTo>
                  <a:pt x="1980" y="938"/>
                </a:lnTo>
                <a:lnTo>
                  <a:pt x="1976" y="946"/>
                </a:lnTo>
                <a:lnTo>
                  <a:pt x="1972" y="952"/>
                </a:lnTo>
                <a:lnTo>
                  <a:pt x="1972" y="958"/>
                </a:lnTo>
                <a:lnTo>
                  <a:pt x="1972" y="962"/>
                </a:lnTo>
                <a:lnTo>
                  <a:pt x="1972" y="966"/>
                </a:lnTo>
                <a:lnTo>
                  <a:pt x="1976" y="966"/>
                </a:lnTo>
                <a:lnTo>
                  <a:pt x="1980" y="966"/>
                </a:lnTo>
                <a:lnTo>
                  <a:pt x="1986" y="964"/>
                </a:lnTo>
                <a:lnTo>
                  <a:pt x="1990" y="962"/>
                </a:lnTo>
                <a:lnTo>
                  <a:pt x="1994" y="962"/>
                </a:lnTo>
                <a:lnTo>
                  <a:pt x="1996" y="964"/>
                </a:lnTo>
                <a:lnTo>
                  <a:pt x="1998" y="966"/>
                </a:lnTo>
                <a:lnTo>
                  <a:pt x="2000" y="974"/>
                </a:lnTo>
                <a:lnTo>
                  <a:pt x="2004" y="982"/>
                </a:lnTo>
                <a:lnTo>
                  <a:pt x="2008" y="984"/>
                </a:lnTo>
                <a:lnTo>
                  <a:pt x="2016" y="986"/>
                </a:lnTo>
                <a:lnTo>
                  <a:pt x="2036" y="984"/>
                </a:lnTo>
                <a:lnTo>
                  <a:pt x="2058" y="980"/>
                </a:lnTo>
                <a:lnTo>
                  <a:pt x="2074" y="976"/>
                </a:lnTo>
                <a:lnTo>
                  <a:pt x="2086" y="976"/>
                </a:lnTo>
                <a:lnTo>
                  <a:pt x="2090" y="976"/>
                </a:lnTo>
                <a:lnTo>
                  <a:pt x="2092" y="978"/>
                </a:lnTo>
                <a:lnTo>
                  <a:pt x="2092" y="982"/>
                </a:lnTo>
                <a:lnTo>
                  <a:pt x="2084" y="986"/>
                </a:lnTo>
                <a:lnTo>
                  <a:pt x="2070" y="990"/>
                </a:lnTo>
                <a:lnTo>
                  <a:pt x="2046" y="996"/>
                </a:lnTo>
                <a:lnTo>
                  <a:pt x="2016" y="1002"/>
                </a:lnTo>
                <a:lnTo>
                  <a:pt x="2008" y="1006"/>
                </a:lnTo>
                <a:lnTo>
                  <a:pt x="2004" y="1010"/>
                </a:lnTo>
                <a:lnTo>
                  <a:pt x="2002" y="1014"/>
                </a:lnTo>
                <a:lnTo>
                  <a:pt x="2004" y="1018"/>
                </a:lnTo>
                <a:lnTo>
                  <a:pt x="2008" y="1022"/>
                </a:lnTo>
                <a:lnTo>
                  <a:pt x="2014" y="1028"/>
                </a:lnTo>
                <a:lnTo>
                  <a:pt x="2028" y="1036"/>
                </a:lnTo>
                <a:lnTo>
                  <a:pt x="2036" y="1040"/>
                </a:lnTo>
                <a:lnTo>
                  <a:pt x="2048" y="1042"/>
                </a:lnTo>
                <a:lnTo>
                  <a:pt x="2066" y="1040"/>
                </a:lnTo>
                <a:lnTo>
                  <a:pt x="2082" y="1038"/>
                </a:lnTo>
                <a:lnTo>
                  <a:pt x="2090" y="1040"/>
                </a:lnTo>
                <a:lnTo>
                  <a:pt x="2102" y="1042"/>
                </a:lnTo>
                <a:lnTo>
                  <a:pt x="2124" y="1044"/>
                </a:lnTo>
                <a:lnTo>
                  <a:pt x="2148" y="1042"/>
                </a:lnTo>
                <a:lnTo>
                  <a:pt x="2164" y="1038"/>
                </a:lnTo>
                <a:lnTo>
                  <a:pt x="2180" y="1036"/>
                </a:lnTo>
                <a:lnTo>
                  <a:pt x="2190" y="1038"/>
                </a:lnTo>
                <a:lnTo>
                  <a:pt x="2202" y="1040"/>
                </a:lnTo>
                <a:lnTo>
                  <a:pt x="2220" y="1044"/>
                </a:lnTo>
                <a:lnTo>
                  <a:pt x="2232" y="1044"/>
                </a:lnTo>
                <a:lnTo>
                  <a:pt x="2238" y="1044"/>
                </a:lnTo>
                <a:lnTo>
                  <a:pt x="2248" y="1050"/>
                </a:lnTo>
                <a:lnTo>
                  <a:pt x="2260" y="1056"/>
                </a:lnTo>
                <a:lnTo>
                  <a:pt x="2272" y="1062"/>
                </a:lnTo>
                <a:lnTo>
                  <a:pt x="2276" y="1064"/>
                </a:lnTo>
                <a:lnTo>
                  <a:pt x="2276" y="1066"/>
                </a:lnTo>
                <a:lnTo>
                  <a:pt x="2264" y="1066"/>
                </a:lnTo>
                <a:lnTo>
                  <a:pt x="2252" y="1066"/>
                </a:lnTo>
                <a:lnTo>
                  <a:pt x="2246" y="1066"/>
                </a:lnTo>
                <a:lnTo>
                  <a:pt x="2238" y="1068"/>
                </a:lnTo>
                <a:lnTo>
                  <a:pt x="2218" y="1066"/>
                </a:lnTo>
                <a:lnTo>
                  <a:pt x="2180" y="1064"/>
                </a:lnTo>
                <a:lnTo>
                  <a:pt x="2138" y="1066"/>
                </a:lnTo>
                <a:lnTo>
                  <a:pt x="2096" y="1070"/>
                </a:lnTo>
                <a:lnTo>
                  <a:pt x="2060" y="1076"/>
                </a:lnTo>
                <a:lnTo>
                  <a:pt x="2048" y="1080"/>
                </a:lnTo>
                <a:lnTo>
                  <a:pt x="2042" y="1084"/>
                </a:lnTo>
                <a:lnTo>
                  <a:pt x="2040" y="1088"/>
                </a:lnTo>
                <a:lnTo>
                  <a:pt x="2040" y="1090"/>
                </a:lnTo>
                <a:lnTo>
                  <a:pt x="2044" y="1096"/>
                </a:lnTo>
                <a:lnTo>
                  <a:pt x="2048" y="1104"/>
                </a:lnTo>
                <a:lnTo>
                  <a:pt x="2056" y="1110"/>
                </a:lnTo>
                <a:lnTo>
                  <a:pt x="2072" y="1124"/>
                </a:lnTo>
                <a:lnTo>
                  <a:pt x="2080" y="1130"/>
                </a:lnTo>
                <a:lnTo>
                  <a:pt x="2092" y="1134"/>
                </a:lnTo>
                <a:lnTo>
                  <a:pt x="2108" y="1138"/>
                </a:lnTo>
                <a:lnTo>
                  <a:pt x="2126" y="1138"/>
                </a:lnTo>
                <a:lnTo>
                  <a:pt x="2160" y="1140"/>
                </a:lnTo>
                <a:lnTo>
                  <a:pt x="2184" y="1140"/>
                </a:lnTo>
                <a:lnTo>
                  <a:pt x="2190" y="1140"/>
                </a:lnTo>
                <a:lnTo>
                  <a:pt x="2194" y="1144"/>
                </a:lnTo>
                <a:lnTo>
                  <a:pt x="2194" y="1150"/>
                </a:lnTo>
                <a:lnTo>
                  <a:pt x="2194" y="1154"/>
                </a:lnTo>
                <a:lnTo>
                  <a:pt x="2192" y="1166"/>
                </a:lnTo>
                <a:lnTo>
                  <a:pt x="2192" y="1172"/>
                </a:lnTo>
                <a:lnTo>
                  <a:pt x="2196" y="1178"/>
                </a:lnTo>
                <a:lnTo>
                  <a:pt x="2202" y="1184"/>
                </a:lnTo>
                <a:lnTo>
                  <a:pt x="2208" y="1190"/>
                </a:lnTo>
                <a:lnTo>
                  <a:pt x="2216" y="1194"/>
                </a:lnTo>
                <a:lnTo>
                  <a:pt x="2230" y="1194"/>
                </a:lnTo>
                <a:lnTo>
                  <a:pt x="2254" y="1192"/>
                </a:lnTo>
                <a:lnTo>
                  <a:pt x="2270" y="1192"/>
                </a:lnTo>
                <a:lnTo>
                  <a:pt x="2284" y="1194"/>
                </a:lnTo>
                <a:lnTo>
                  <a:pt x="2294" y="1192"/>
                </a:lnTo>
                <a:lnTo>
                  <a:pt x="2312" y="1188"/>
                </a:lnTo>
                <a:lnTo>
                  <a:pt x="2340" y="1182"/>
                </a:lnTo>
                <a:lnTo>
                  <a:pt x="2370" y="1176"/>
                </a:lnTo>
                <a:lnTo>
                  <a:pt x="2382" y="1172"/>
                </a:lnTo>
                <a:lnTo>
                  <a:pt x="2392" y="1168"/>
                </a:lnTo>
                <a:lnTo>
                  <a:pt x="2398" y="1164"/>
                </a:lnTo>
                <a:lnTo>
                  <a:pt x="2406" y="1162"/>
                </a:lnTo>
                <a:lnTo>
                  <a:pt x="2420" y="1160"/>
                </a:lnTo>
                <a:lnTo>
                  <a:pt x="2434" y="1158"/>
                </a:lnTo>
                <a:lnTo>
                  <a:pt x="2440" y="1156"/>
                </a:lnTo>
                <a:lnTo>
                  <a:pt x="2450" y="1152"/>
                </a:lnTo>
                <a:lnTo>
                  <a:pt x="2456" y="1148"/>
                </a:lnTo>
                <a:lnTo>
                  <a:pt x="2460" y="1144"/>
                </a:lnTo>
                <a:lnTo>
                  <a:pt x="2460" y="1140"/>
                </a:lnTo>
                <a:lnTo>
                  <a:pt x="2460" y="1138"/>
                </a:lnTo>
                <a:lnTo>
                  <a:pt x="2460" y="1134"/>
                </a:lnTo>
                <a:lnTo>
                  <a:pt x="2460" y="1132"/>
                </a:lnTo>
                <a:lnTo>
                  <a:pt x="2464" y="1128"/>
                </a:lnTo>
                <a:lnTo>
                  <a:pt x="2470" y="1126"/>
                </a:lnTo>
                <a:lnTo>
                  <a:pt x="2478" y="1124"/>
                </a:lnTo>
                <a:lnTo>
                  <a:pt x="2482" y="1124"/>
                </a:lnTo>
                <a:lnTo>
                  <a:pt x="2484" y="1126"/>
                </a:lnTo>
                <a:lnTo>
                  <a:pt x="2486" y="1130"/>
                </a:lnTo>
                <a:lnTo>
                  <a:pt x="2484" y="1140"/>
                </a:lnTo>
                <a:lnTo>
                  <a:pt x="2484" y="1146"/>
                </a:lnTo>
                <a:lnTo>
                  <a:pt x="2486" y="1146"/>
                </a:lnTo>
                <a:lnTo>
                  <a:pt x="2488" y="1146"/>
                </a:lnTo>
                <a:lnTo>
                  <a:pt x="2500" y="1146"/>
                </a:lnTo>
                <a:lnTo>
                  <a:pt x="2510" y="1146"/>
                </a:lnTo>
                <a:lnTo>
                  <a:pt x="2524" y="1150"/>
                </a:lnTo>
                <a:lnTo>
                  <a:pt x="2534" y="1152"/>
                </a:lnTo>
                <a:lnTo>
                  <a:pt x="2540" y="1156"/>
                </a:lnTo>
                <a:lnTo>
                  <a:pt x="2538" y="1156"/>
                </a:lnTo>
                <a:lnTo>
                  <a:pt x="2536" y="1158"/>
                </a:lnTo>
                <a:lnTo>
                  <a:pt x="2532" y="1160"/>
                </a:lnTo>
                <a:lnTo>
                  <a:pt x="2532" y="1162"/>
                </a:lnTo>
                <a:lnTo>
                  <a:pt x="2540" y="1164"/>
                </a:lnTo>
                <a:lnTo>
                  <a:pt x="2548" y="1166"/>
                </a:lnTo>
                <a:lnTo>
                  <a:pt x="2552" y="1168"/>
                </a:lnTo>
                <a:lnTo>
                  <a:pt x="2558" y="1166"/>
                </a:lnTo>
                <a:lnTo>
                  <a:pt x="2562" y="1164"/>
                </a:lnTo>
                <a:lnTo>
                  <a:pt x="2566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600" y="1170"/>
                </a:lnTo>
                <a:lnTo>
                  <a:pt x="2606" y="1170"/>
                </a:lnTo>
                <a:lnTo>
                  <a:pt x="2610" y="1170"/>
                </a:lnTo>
                <a:lnTo>
                  <a:pt x="2618" y="1172"/>
                </a:lnTo>
                <a:lnTo>
                  <a:pt x="2624" y="1172"/>
                </a:lnTo>
                <a:lnTo>
                  <a:pt x="2630" y="1172"/>
                </a:lnTo>
                <a:lnTo>
                  <a:pt x="2638" y="1166"/>
                </a:lnTo>
                <a:lnTo>
                  <a:pt x="2646" y="1160"/>
                </a:lnTo>
                <a:lnTo>
                  <a:pt x="2650" y="1158"/>
                </a:lnTo>
                <a:lnTo>
                  <a:pt x="2656" y="1158"/>
                </a:lnTo>
                <a:lnTo>
                  <a:pt x="2664" y="1156"/>
                </a:lnTo>
                <a:lnTo>
                  <a:pt x="2670" y="1152"/>
                </a:lnTo>
                <a:lnTo>
                  <a:pt x="2672" y="1148"/>
                </a:lnTo>
                <a:lnTo>
                  <a:pt x="2672" y="1146"/>
                </a:lnTo>
                <a:lnTo>
                  <a:pt x="2670" y="1142"/>
                </a:lnTo>
                <a:lnTo>
                  <a:pt x="2666" y="1138"/>
                </a:lnTo>
                <a:lnTo>
                  <a:pt x="2662" y="1136"/>
                </a:lnTo>
                <a:lnTo>
                  <a:pt x="2660" y="1134"/>
                </a:lnTo>
                <a:lnTo>
                  <a:pt x="2662" y="1128"/>
                </a:lnTo>
                <a:lnTo>
                  <a:pt x="2664" y="1126"/>
                </a:lnTo>
                <a:lnTo>
                  <a:pt x="2662" y="1124"/>
                </a:lnTo>
                <a:lnTo>
                  <a:pt x="2658" y="1122"/>
                </a:lnTo>
                <a:lnTo>
                  <a:pt x="2652" y="1122"/>
                </a:lnTo>
                <a:lnTo>
                  <a:pt x="2644" y="1124"/>
                </a:lnTo>
                <a:lnTo>
                  <a:pt x="2630" y="1132"/>
                </a:lnTo>
                <a:lnTo>
                  <a:pt x="2620" y="1136"/>
                </a:lnTo>
                <a:lnTo>
                  <a:pt x="2618" y="1136"/>
                </a:lnTo>
                <a:lnTo>
                  <a:pt x="2620" y="1132"/>
                </a:lnTo>
                <a:lnTo>
                  <a:pt x="2622" y="1126"/>
                </a:lnTo>
                <a:lnTo>
                  <a:pt x="2620" y="1122"/>
                </a:lnTo>
                <a:lnTo>
                  <a:pt x="2616" y="1118"/>
                </a:lnTo>
                <a:lnTo>
                  <a:pt x="2612" y="1116"/>
                </a:lnTo>
                <a:lnTo>
                  <a:pt x="2604" y="1112"/>
                </a:lnTo>
                <a:lnTo>
                  <a:pt x="2600" y="1110"/>
                </a:lnTo>
                <a:lnTo>
                  <a:pt x="2602" y="1108"/>
                </a:lnTo>
                <a:lnTo>
                  <a:pt x="2604" y="1108"/>
                </a:lnTo>
                <a:lnTo>
                  <a:pt x="2608" y="1108"/>
                </a:lnTo>
                <a:lnTo>
                  <a:pt x="2620" y="1112"/>
                </a:lnTo>
                <a:lnTo>
                  <a:pt x="2632" y="1116"/>
                </a:lnTo>
                <a:lnTo>
                  <a:pt x="2636" y="1118"/>
                </a:lnTo>
                <a:lnTo>
                  <a:pt x="2640" y="1116"/>
                </a:lnTo>
                <a:lnTo>
                  <a:pt x="2644" y="1112"/>
                </a:lnTo>
                <a:lnTo>
                  <a:pt x="2640" y="1108"/>
                </a:lnTo>
                <a:lnTo>
                  <a:pt x="2638" y="1106"/>
                </a:lnTo>
                <a:lnTo>
                  <a:pt x="2638" y="1104"/>
                </a:lnTo>
                <a:lnTo>
                  <a:pt x="2640" y="1102"/>
                </a:lnTo>
                <a:lnTo>
                  <a:pt x="2646" y="1098"/>
                </a:lnTo>
                <a:close/>
                <a:moveTo>
                  <a:pt x="2506" y="806"/>
                </a:moveTo>
                <a:lnTo>
                  <a:pt x="2506" y="806"/>
                </a:lnTo>
                <a:lnTo>
                  <a:pt x="2492" y="808"/>
                </a:lnTo>
                <a:lnTo>
                  <a:pt x="2480" y="812"/>
                </a:lnTo>
                <a:lnTo>
                  <a:pt x="2470" y="814"/>
                </a:lnTo>
                <a:lnTo>
                  <a:pt x="2464" y="818"/>
                </a:lnTo>
                <a:lnTo>
                  <a:pt x="2460" y="822"/>
                </a:lnTo>
                <a:lnTo>
                  <a:pt x="2460" y="824"/>
                </a:lnTo>
                <a:lnTo>
                  <a:pt x="2462" y="828"/>
                </a:lnTo>
                <a:lnTo>
                  <a:pt x="2468" y="830"/>
                </a:lnTo>
                <a:lnTo>
                  <a:pt x="2480" y="834"/>
                </a:lnTo>
                <a:lnTo>
                  <a:pt x="2488" y="836"/>
                </a:lnTo>
                <a:lnTo>
                  <a:pt x="2492" y="840"/>
                </a:lnTo>
                <a:lnTo>
                  <a:pt x="2494" y="846"/>
                </a:lnTo>
                <a:lnTo>
                  <a:pt x="2498" y="850"/>
                </a:lnTo>
                <a:lnTo>
                  <a:pt x="2504" y="856"/>
                </a:lnTo>
                <a:lnTo>
                  <a:pt x="2514" y="862"/>
                </a:lnTo>
                <a:lnTo>
                  <a:pt x="2524" y="872"/>
                </a:lnTo>
                <a:lnTo>
                  <a:pt x="2530" y="874"/>
                </a:lnTo>
                <a:lnTo>
                  <a:pt x="2530" y="870"/>
                </a:lnTo>
                <a:lnTo>
                  <a:pt x="2532" y="868"/>
                </a:lnTo>
                <a:lnTo>
                  <a:pt x="2534" y="866"/>
                </a:lnTo>
                <a:lnTo>
                  <a:pt x="2540" y="862"/>
                </a:lnTo>
                <a:lnTo>
                  <a:pt x="2546" y="852"/>
                </a:lnTo>
                <a:lnTo>
                  <a:pt x="2560" y="830"/>
                </a:lnTo>
                <a:lnTo>
                  <a:pt x="2562" y="826"/>
                </a:lnTo>
                <a:lnTo>
                  <a:pt x="2562" y="822"/>
                </a:lnTo>
                <a:lnTo>
                  <a:pt x="2560" y="818"/>
                </a:lnTo>
                <a:lnTo>
                  <a:pt x="2554" y="816"/>
                </a:lnTo>
                <a:lnTo>
                  <a:pt x="2546" y="812"/>
                </a:lnTo>
                <a:lnTo>
                  <a:pt x="2540" y="808"/>
                </a:lnTo>
                <a:lnTo>
                  <a:pt x="2530" y="806"/>
                </a:lnTo>
                <a:lnTo>
                  <a:pt x="2506" y="806"/>
                </a:lnTo>
                <a:close/>
                <a:moveTo>
                  <a:pt x="4290" y="1312"/>
                </a:moveTo>
                <a:lnTo>
                  <a:pt x="4290" y="1312"/>
                </a:lnTo>
                <a:lnTo>
                  <a:pt x="4284" y="1304"/>
                </a:lnTo>
                <a:lnTo>
                  <a:pt x="4280" y="1300"/>
                </a:lnTo>
                <a:lnTo>
                  <a:pt x="4274" y="1296"/>
                </a:lnTo>
                <a:lnTo>
                  <a:pt x="4268" y="1296"/>
                </a:lnTo>
                <a:lnTo>
                  <a:pt x="4256" y="1296"/>
                </a:lnTo>
                <a:lnTo>
                  <a:pt x="4246" y="1300"/>
                </a:lnTo>
                <a:lnTo>
                  <a:pt x="4236" y="1304"/>
                </a:lnTo>
                <a:lnTo>
                  <a:pt x="4230" y="1304"/>
                </a:lnTo>
                <a:lnTo>
                  <a:pt x="4228" y="1304"/>
                </a:lnTo>
                <a:lnTo>
                  <a:pt x="4228" y="1302"/>
                </a:lnTo>
                <a:lnTo>
                  <a:pt x="4230" y="1292"/>
                </a:lnTo>
                <a:lnTo>
                  <a:pt x="4232" y="1282"/>
                </a:lnTo>
                <a:lnTo>
                  <a:pt x="4232" y="1280"/>
                </a:lnTo>
                <a:lnTo>
                  <a:pt x="4230" y="1278"/>
                </a:lnTo>
                <a:lnTo>
                  <a:pt x="4224" y="1278"/>
                </a:lnTo>
                <a:lnTo>
                  <a:pt x="4216" y="1280"/>
                </a:lnTo>
                <a:lnTo>
                  <a:pt x="4202" y="1284"/>
                </a:lnTo>
                <a:lnTo>
                  <a:pt x="4200" y="1284"/>
                </a:lnTo>
                <a:lnTo>
                  <a:pt x="4198" y="1282"/>
                </a:lnTo>
                <a:lnTo>
                  <a:pt x="4200" y="1276"/>
                </a:lnTo>
                <a:lnTo>
                  <a:pt x="4202" y="1268"/>
                </a:lnTo>
                <a:lnTo>
                  <a:pt x="4202" y="1264"/>
                </a:lnTo>
                <a:lnTo>
                  <a:pt x="4200" y="1258"/>
                </a:lnTo>
                <a:lnTo>
                  <a:pt x="4196" y="1254"/>
                </a:lnTo>
                <a:lnTo>
                  <a:pt x="4182" y="1248"/>
                </a:lnTo>
                <a:lnTo>
                  <a:pt x="4162" y="1234"/>
                </a:lnTo>
                <a:lnTo>
                  <a:pt x="4150" y="1228"/>
                </a:lnTo>
                <a:lnTo>
                  <a:pt x="4136" y="1224"/>
                </a:lnTo>
                <a:lnTo>
                  <a:pt x="4124" y="1224"/>
                </a:lnTo>
                <a:lnTo>
                  <a:pt x="4112" y="1224"/>
                </a:lnTo>
                <a:lnTo>
                  <a:pt x="4100" y="1224"/>
                </a:lnTo>
                <a:lnTo>
                  <a:pt x="4090" y="1222"/>
                </a:lnTo>
                <a:lnTo>
                  <a:pt x="4084" y="1216"/>
                </a:lnTo>
                <a:lnTo>
                  <a:pt x="4082" y="1214"/>
                </a:lnTo>
                <a:lnTo>
                  <a:pt x="4080" y="1208"/>
                </a:lnTo>
                <a:lnTo>
                  <a:pt x="4080" y="1204"/>
                </a:lnTo>
                <a:lnTo>
                  <a:pt x="4076" y="1200"/>
                </a:lnTo>
                <a:lnTo>
                  <a:pt x="4072" y="1196"/>
                </a:lnTo>
                <a:lnTo>
                  <a:pt x="4066" y="1194"/>
                </a:lnTo>
                <a:lnTo>
                  <a:pt x="4054" y="1192"/>
                </a:lnTo>
                <a:lnTo>
                  <a:pt x="4040" y="1192"/>
                </a:lnTo>
                <a:lnTo>
                  <a:pt x="4030" y="1192"/>
                </a:lnTo>
                <a:lnTo>
                  <a:pt x="4024" y="1192"/>
                </a:lnTo>
                <a:lnTo>
                  <a:pt x="4022" y="1190"/>
                </a:lnTo>
                <a:lnTo>
                  <a:pt x="4022" y="1188"/>
                </a:lnTo>
                <a:lnTo>
                  <a:pt x="4032" y="1182"/>
                </a:lnTo>
                <a:lnTo>
                  <a:pt x="4038" y="1178"/>
                </a:lnTo>
                <a:lnTo>
                  <a:pt x="4040" y="1172"/>
                </a:lnTo>
                <a:lnTo>
                  <a:pt x="4042" y="1168"/>
                </a:lnTo>
                <a:lnTo>
                  <a:pt x="4042" y="1164"/>
                </a:lnTo>
                <a:lnTo>
                  <a:pt x="4040" y="1156"/>
                </a:lnTo>
                <a:lnTo>
                  <a:pt x="4036" y="1150"/>
                </a:lnTo>
                <a:lnTo>
                  <a:pt x="4030" y="1144"/>
                </a:lnTo>
                <a:lnTo>
                  <a:pt x="4028" y="1142"/>
                </a:lnTo>
                <a:lnTo>
                  <a:pt x="4032" y="1140"/>
                </a:lnTo>
                <a:lnTo>
                  <a:pt x="4042" y="1142"/>
                </a:lnTo>
                <a:lnTo>
                  <a:pt x="4056" y="1144"/>
                </a:lnTo>
                <a:lnTo>
                  <a:pt x="4068" y="1144"/>
                </a:lnTo>
                <a:lnTo>
                  <a:pt x="4078" y="1142"/>
                </a:lnTo>
                <a:lnTo>
                  <a:pt x="4084" y="1140"/>
                </a:lnTo>
                <a:lnTo>
                  <a:pt x="4084" y="1138"/>
                </a:lnTo>
                <a:lnTo>
                  <a:pt x="4084" y="1136"/>
                </a:lnTo>
                <a:lnTo>
                  <a:pt x="4078" y="1130"/>
                </a:lnTo>
                <a:lnTo>
                  <a:pt x="4066" y="1126"/>
                </a:lnTo>
                <a:lnTo>
                  <a:pt x="4046" y="1122"/>
                </a:lnTo>
                <a:lnTo>
                  <a:pt x="4018" y="1116"/>
                </a:lnTo>
                <a:lnTo>
                  <a:pt x="4016" y="1116"/>
                </a:lnTo>
                <a:lnTo>
                  <a:pt x="4016" y="1114"/>
                </a:lnTo>
                <a:lnTo>
                  <a:pt x="4020" y="1112"/>
                </a:lnTo>
                <a:lnTo>
                  <a:pt x="4040" y="1110"/>
                </a:lnTo>
                <a:lnTo>
                  <a:pt x="4052" y="1106"/>
                </a:lnTo>
                <a:lnTo>
                  <a:pt x="4062" y="1102"/>
                </a:lnTo>
                <a:lnTo>
                  <a:pt x="4064" y="1098"/>
                </a:lnTo>
                <a:lnTo>
                  <a:pt x="4066" y="1094"/>
                </a:lnTo>
                <a:lnTo>
                  <a:pt x="4066" y="1092"/>
                </a:lnTo>
                <a:lnTo>
                  <a:pt x="4066" y="1088"/>
                </a:lnTo>
                <a:lnTo>
                  <a:pt x="4062" y="1082"/>
                </a:lnTo>
                <a:lnTo>
                  <a:pt x="4054" y="1074"/>
                </a:lnTo>
                <a:lnTo>
                  <a:pt x="4044" y="1070"/>
                </a:lnTo>
                <a:lnTo>
                  <a:pt x="4036" y="1066"/>
                </a:lnTo>
                <a:lnTo>
                  <a:pt x="4026" y="1066"/>
                </a:lnTo>
                <a:lnTo>
                  <a:pt x="4020" y="1068"/>
                </a:lnTo>
                <a:lnTo>
                  <a:pt x="4014" y="1070"/>
                </a:lnTo>
                <a:lnTo>
                  <a:pt x="4004" y="1074"/>
                </a:lnTo>
                <a:lnTo>
                  <a:pt x="3988" y="1074"/>
                </a:lnTo>
                <a:lnTo>
                  <a:pt x="3982" y="1072"/>
                </a:lnTo>
                <a:lnTo>
                  <a:pt x="3980" y="1070"/>
                </a:lnTo>
                <a:lnTo>
                  <a:pt x="3982" y="1066"/>
                </a:lnTo>
                <a:lnTo>
                  <a:pt x="3994" y="1062"/>
                </a:lnTo>
                <a:lnTo>
                  <a:pt x="4014" y="1054"/>
                </a:lnTo>
                <a:lnTo>
                  <a:pt x="4020" y="1052"/>
                </a:lnTo>
                <a:lnTo>
                  <a:pt x="4022" y="1050"/>
                </a:lnTo>
                <a:lnTo>
                  <a:pt x="4018" y="1046"/>
                </a:lnTo>
                <a:lnTo>
                  <a:pt x="4012" y="1042"/>
                </a:lnTo>
                <a:lnTo>
                  <a:pt x="3984" y="1030"/>
                </a:lnTo>
                <a:lnTo>
                  <a:pt x="3966" y="1024"/>
                </a:lnTo>
                <a:lnTo>
                  <a:pt x="3952" y="1022"/>
                </a:lnTo>
                <a:lnTo>
                  <a:pt x="3942" y="1024"/>
                </a:lnTo>
                <a:lnTo>
                  <a:pt x="3934" y="1028"/>
                </a:lnTo>
                <a:lnTo>
                  <a:pt x="3930" y="1030"/>
                </a:lnTo>
                <a:lnTo>
                  <a:pt x="3926" y="1030"/>
                </a:lnTo>
                <a:lnTo>
                  <a:pt x="3926" y="1026"/>
                </a:lnTo>
                <a:lnTo>
                  <a:pt x="3928" y="1018"/>
                </a:lnTo>
                <a:lnTo>
                  <a:pt x="3928" y="1008"/>
                </a:lnTo>
                <a:lnTo>
                  <a:pt x="3926" y="1004"/>
                </a:lnTo>
                <a:lnTo>
                  <a:pt x="3922" y="1002"/>
                </a:lnTo>
                <a:lnTo>
                  <a:pt x="3916" y="1002"/>
                </a:lnTo>
                <a:lnTo>
                  <a:pt x="3908" y="1004"/>
                </a:lnTo>
                <a:lnTo>
                  <a:pt x="3904" y="1002"/>
                </a:lnTo>
                <a:lnTo>
                  <a:pt x="3904" y="996"/>
                </a:lnTo>
                <a:lnTo>
                  <a:pt x="3902" y="988"/>
                </a:lnTo>
                <a:lnTo>
                  <a:pt x="3896" y="982"/>
                </a:lnTo>
                <a:lnTo>
                  <a:pt x="3888" y="974"/>
                </a:lnTo>
                <a:lnTo>
                  <a:pt x="3880" y="970"/>
                </a:lnTo>
                <a:lnTo>
                  <a:pt x="3868" y="968"/>
                </a:lnTo>
                <a:lnTo>
                  <a:pt x="3858" y="968"/>
                </a:lnTo>
                <a:lnTo>
                  <a:pt x="3846" y="972"/>
                </a:lnTo>
                <a:lnTo>
                  <a:pt x="3836" y="980"/>
                </a:lnTo>
                <a:lnTo>
                  <a:pt x="3826" y="986"/>
                </a:lnTo>
                <a:lnTo>
                  <a:pt x="3820" y="988"/>
                </a:lnTo>
                <a:lnTo>
                  <a:pt x="3814" y="988"/>
                </a:lnTo>
                <a:lnTo>
                  <a:pt x="3810" y="982"/>
                </a:lnTo>
                <a:lnTo>
                  <a:pt x="3806" y="976"/>
                </a:lnTo>
                <a:lnTo>
                  <a:pt x="3802" y="966"/>
                </a:lnTo>
                <a:lnTo>
                  <a:pt x="3792" y="944"/>
                </a:lnTo>
                <a:lnTo>
                  <a:pt x="3788" y="936"/>
                </a:lnTo>
                <a:lnTo>
                  <a:pt x="3784" y="932"/>
                </a:lnTo>
                <a:lnTo>
                  <a:pt x="3778" y="930"/>
                </a:lnTo>
                <a:lnTo>
                  <a:pt x="3774" y="932"/>
                </a:lnTo>
                <a:lnTo>
                  <a:pt x="3768" y="932"/>
                </a:lnTo>
                <a:lnTo>
                  <a:pt x="3762" y="930"/>
                </a:lnTo>
                <a:lnTo>
                  <a:pt x="3758" y="926"/>
                </a:lnTo>
                <a:lnTo>
                  <a:pt x="3750" y="918"/>
                </a:lnTo>
                <a:lnTo>
                  <a:pt x="3744" y="908"/>
                </a:lnTo>
                <a:lnTo>
                  <a:pt x="3736" y="902"/>
                </a:lnTo>
                <a:lnTo>
                  <a:pt x="3726" y="898"/>
                </a:lnTo>
                <a:lnTo>
                  <a:pt x="3718" y="896"/>
                </a:lnTo>
                <a:lnTo>
                  <a:pt x="3700" y="896"/>
                </a:lnTo>
                <a:lnTo>
                  <a:pt x="3692" y="894"/>
                </a:lnTo>
                <a:lnTo>
                  <a:pt x="3686" y="892"/>
                </a:lnTo>
                <a:lnTo>
                  <a:pt x="3668" y="884"/>
                </a:lnTo>
                <a:lnTo>
                  <a:pt x="3658" y="882"/>
                </a:lnTo>
                <a:lnTo>
                  <a:pt x="3646" y="880"/>
                </a:lnTo>
                <a:lnTo>
                  <a:pt x="3636" y="882"/>
                </a:lnTo>
                <a:lnTo>
                  <a:pt x="3624" y="884"/>
                </a:lnTo>
                <a:lnTo>
                  <a:pt x="3614" y="892"/>
                </a:lnTo>
                <a:lnTo>
                  <a:pt x="3606" y="904"/>
                </a:lnTo>
                <a:lnTo>
                  <a:pt x="3604" y="908"/>
                </a:lnTo>
                <a:lnTo>
                  <a:pt x="3600" y="912"/>
                </a:lnTo>
                <a:lnTo>
                  <a:pt x="3596" y="914"/>
                </a:lnTo>
                <a:lnTo>
                  <a:pt x="3592" y="916"/>
                </a:lnTo>
                <a:lnTo>
                  <a:pt x="3584" y="914"/>
                </a:lnTo>
                <a:lnTo>
                  <a:pt x="3578" y="908"/>
                </a:lnTo>
                <a:lnTo>
                  <a:pt x="3570" y="904"/>
                </a:lnTo>
                <a:lnTo>
                  <a:pt x="3560" y="900"/>
                </a:lnTo>
                <a:lnTo>
                  <a:pt x="3556" y="900"/>
                </a:lnTo>
                <a:lnTo>
                  <a:pt x="3552" y="900"/>
                </a:lnTo>
                <a:lnTo>
                  <a:pt x="3548" y="902"/>
                </a:lnTo>
                <a:lnTo>
                  <a:pt x="3544" y="906"/>
                </a:lnTo>
                <a:lnTo>
                  <a:pt x="3536" y="916"/>
                </a:lnTo>
                <a:lnTo>
                  <a:pt x="3528" y="922"/>
                </a:lnTo>
                <a:lnTo>
                  <a:pt x="3520" y="926"/>
                </a:lnTo>
                <a:lnTo>
                  <a:pt x="3516" y="928"/>
                </a:lnTo>
                <a:lnTo>
                  <a:pt x="3512" y="930"/>
                </a:lnTo>
                <a:lnTo>
                  <a:pt x="3510" y="928"/>
                </a:lnTo>
                <a:lnTo>
                  <a:pt x="3512" y="922"/>
                </a:lnTo>
                <a:lnTo>
                  <a:pt x="3518" y="916"/>
                </a:lnTo>
                <a:lnTo>
                  <a:pt x="3522" y="908"/>
                </a:lnTo>
                <a:lnTo>
                  <a:pt x="3526" y="898"/>
                </a:lnTo>
                <a:lnTo>
                  <a:pt x="3528" y="888"/>
                </a:lnTo>
                <a:lnTo>
                  <a:pt x="3528" y="878"/>
                </a:lnTo>
                <a:lnTo>
                  <a:pt x="3526" y="870"/>
                </a:lnTo>
                <a:lnTo>
                  <a:pt x="3522" y="862"/>
                </a:lnTo>
                <a:lnTo>
                  <a:pt x="3516" y="856"/>
                </a:lnTo>
                <a:lnTo>
                  <a:pt x="3508" y="850"/>
                </a:lnTo>
                <a:lnTo>
                  <a:pt x="3500" y="848"/>
                </a:lnTo>
                <a:lnTo>
                  <a:pt x="3498" y="842"/>
                </a:lnTo>
                <a:lnTo>
                  <a:pt x="3496" y="836"/>
                </a:lnTo>
                <a:lnTo>
                  <a:pt x="3494" y="828"/>
                </a:lnTo>
                <a:lnTo>
                  <a:pt x="3494" y="822"/>
                </a:lnTo>
                <a:lnTo>
                  <a:pt x="3492" y="816"/>
                </a:lnTo>
                <a:lnTo>
                  <a:pt x="3488" y="812"/>
                </a:lnTo>
                <a:lnTo>
                  <a:pt x="3480" y="808"/>
                </a:lnTo>
                <a:lnTo>
                  <a:pt x="3466" y="808"/>
                </a:lnTo>
                <a:lnTo>
                  <a:pt x="3446" y="808"/>
                </a:lnTo>
                <a:lnTo>
                  <a:pt x="3424" y="810"/>
                </a:lnTo>
                <a:lnTo>
                  <a:pt x="3400" y="816"/>
                </a:lnTo>
                <a:lnTo>
                  <a:pt x="3376" y="822"/>
                </a:lnTo>
                <a:lnTo>
                  <a:pt x="3358" y="830"/>
                </a:lnTo>
                <a:lnTo>
                  <a:pt x="3350" y="834"/>
                </a:lnTo>
                <a:lnTo>
                  <a:pt x="3344" y="840"/>
                </a:lnTo>
                <a:lnTo>
                  <a:pt x="3340" y="846"/>
                </a:lnTo>
                <a:lnTo>
                  <a:pt x="3340" y="854"/>
                </a:lnTo>
                <a:lnTo>
                  <a:pt x="3338" y="858"/>
                </a:lnTo>
                <a:lnTo>
                  <a:pt x="3336" y="864"/>
                </a:lnTo>
                <a:lnTo>
                  <a:pt x="3334" y="866"/>
                </a:lnTo>
                <a:lnTo>
                  <a:pt x="3332" y="868"/>
                </a:lnTo>
                <a:lnTo>
                  <a:pt x="3326" y="868"/>
                </a:lnTo>
                <a:lnTo>
                  <a:pt x="3320" y="868"/>
                </a:lnTo>
                <a:lnTo>
                  <a:pt x="3314" y="868"/>
                </a:lnTo>
                <a:lnTo>
                  <a:pt x="3312" y="870"/>
                </a:lnTo>
                <a:lnTo>
                  <a:pt x="3312" y="872"/>
                </a:lnTo>
                <a:lnTo>
                  <a:pt x="3314" y="880"/>
                </a:lnTo>
                <a:lnTo>
                  <a:pt x="3322" y="898"/>
                </a:lnTo>
                <a:lnTo>
                  <a:pt x="3328" y="914"/>
                </a:lnTo>
                <a:lnTo>
                  <a:pt x="3330" y="920"/>
                </a:lnTo>
                <a:lnTo>
                  <a:pt x="3330" y="924"/>
                </a:lnTo>
                <a:lnTo>
                  <a:pt x="3328" y="926"/>
                </a:lnTo>
                <a:lnTo>
                  <a:pt x="3326" y="928"/>
                </a:lnTo>
                <a:lnTo>
                  <a:pt x="3320" y="930"/>
                </a:lnTo>
                <a:lnTo>
                  <a:pt x="3314" y="930"/>
                </a:lnTo>
                <a:lnTo>
                  <a:pt x="3310" y="932"/>
                </a:lnTo>
                <a:lnTo>
                  <a:pt x="3308" y="934"/>
                </a:lnTo>
                <a:lnTo>
                  <a:pt x="3310" y="936"/>
                </a:lnTo>
                <a:lnTo>
                  <a:pt x="3316" y="946"/>
                </a:lnTo>
                <a:lnTo>
                  <a:pt x="3324" y="956"/>
                </a:lnTo>
                <a:lnTo>
                  <a:pt x="3334" y="960"/>
                </a:lnTo>
                <a:lnTo>
                  <a:pt x="3340" y="962"/>
                </a:lnTo>
                <a:lnTo>
                  <a:pt x="3348" y="962"/>
                </a:lnTo>
                <a:lnTo>
                  <a:pt x="3354" y="962"/>
                </a:lnTo>
                <a:lnTo>
                  <a:pt x="3358" y="962"/>
                </a:lnTo>
                <a:lnTo>
                  <a:pt x="3362" y="966"/>
                </a:lnTo>
                <a:lnTo>
                  <a:pt x="3364" y="974"/>
                </a:lnTo>
                <a:lnTo>
                  <a:pt x="3362" y="978"/>
                </a:lnTo>
                <a:lnTo>
                  <a:pt x="3360" y="980"/>
                </a:lnTo>
                <a:lnTo>
                  <a:pt x="3356" y="982"/>
                </a:lnTo>
                <a:lnTo>
                  <a:pt x="3350" y="982"/>
                </a:lnTo>
                <a:lnTo>
                  <a:pt x="3336" y="978"/>
                </a:lnTo>
                <a:lnTo>
                  <a:pt x="3320" y="970"/>
                </a:lnTo>
                <a:lnTo>
                  <a:pt x="3304" y="960"/>
                </a:lnTo>
                <a:lnTo>
                  <a:pt x="3294" y="948"/>
                </a:lnTo>
                <a:lnTo>
                  <a:pt x="3290" y="940"/>
                </a:lnTo>
                <a:lnTo>
                  <a:pt x="3288" y="934"/>
                </a:lnTo>
                <a:lnTo>
                  <a:pt x="3288" y="926"/>
                </a:lnTo>
                <a:lnTo>
                  <a:pt x="3290" y="920"/>
                </a:lnTo>
                <a:lnTo>
                  <a:pt x="3294" y="908"/>
                </a:lnTo>
                <a:lnTo>
                  <a:pt x="3294" y="900"/>
                </a:lnTo>
                <a:lnTo>
                  <a:pt x="3290" y="894"/>
                </a:lnTo>
                <a:lnTo>
                  <a:pt x="3286" y="890"/>
                </a:lnTo>
                <a:lnTo>
                  <a:pt x="3282" y="886"/>
                </a:lnTo>
                <a:lnTo>
                  <a:pt x="3280" y="880"/>
                </a:lnTo>
                <a:lnTo>
                  <a:pt x="3284" y="872"/>
                </a:lnTo>
                <a:lnTo>
                  <a:pt x="3294" y="856"/>
                </a:lnTo>
                <a:lnTo>
                  <a:pt x="3308" y="842"/>
                </a:lnTo>
                <a:lnTo>
                  <a:pt x="3320" y="832"/>
                </a:lnTo>
                <a:lnTo>
                  <a:pt x="3330" y="824"/>
                </a:lnTo>
                <a:lnTo>
                  <a:pt x="3338" y="820"/>
                </a:lnTo>
                <a:lnTo>
                  <a:pt x="3348" y="814"/>
                </a:lnTo>
                <a:lnTo>
                  <a:pt x="3352" y="812"/>
                </a:lnTo>
                <a:lnTo>
                  <a:pt x="3354" y="808"/>
                </a:lnTo>
                <a:lnTo>
                  <a:pt x="3352" y="804"/>
                </a:lnTo>
                <a:lnTo>
                  <a:pt x="3350" y="802"/>
                </a:lnTo>
                <a:lnTo>
                  <a:pt x="3340" y="800"/>
                </a:lnTo>
                <a:lnTo>
                  <a:pt x="3324" y="798"/>
                </a:lnTo>
                <a:lnTo>
                  <a:pt x="3304" y="798"/>
                </a:lnTo>
                <a:lnTo>
                  <a:pt x="3280" y="800"/>
                </a:lnTo>
                <a:lnTo>
                  <a:pt x="3256" y="806"/>
                </a:lnTo>
                <a:lnTo>
                  <a:pt x="3232" y="814"/>
                </a:lnTo>
                <a:lnTo>
                  <a:pt x="3210" y="824"/>
                </a:lnTo>
                <a:lnTo>
                  <a:pt x="3192" y="836"/>
                </a:lnTo>
                <a:lnTo>
                  <a:pt x="3182" y="846"/>
                </a:lnTo>
                <a:lnTo>
                  <a:pt x="3176" y="852"/>
                </a:lnTo>
                <a:lnTo>
                  <a:pt x="3172" y="858"/>
                </a:lnTo>
                <a:lnTo>
                  <a:pt x="3172" y="868"/>
                </a:lnTo>
                <a:lnTo>
                  <a:pt x="3170" y="874"/>
                </a:lnTo>
                <a:lnTo>
                  <a:pt x="3164" y="880"/>
                </a:lnTo>
                <a:lnTo>
                  <a:pt x="3158" y="886"/>
                </a:lnTo>
                <a:lnTo>
                  <a:pt x="3154" y="894"/>
                </a:lnTo>
                <a:lnTo>
                  <a:pt x="3148" y="910"/>
                </a:lnTo>
                <a:lnTo>
                  <a:pt x="3146" y="928"/>
                </a:lnTo>
                <a:lnTo>
                  <a:pt x="3142" y="954"/>
                </a:lnTo>
                <a:lnTo>
                  <a:pt x="3140" y="966"/>
                </a:lnTo>
                <a:lnTo>
                  <a:pt x="3140" y="976"/>
                </a:lnTo>
                <a:lnTo>
                  <a:pt x="3142" y="982"/>
                </a:lnTo>
                <a:lnTo>
                  <a:pt x="3148" y="986"/>
                </a:lnTo>
                <a:lnTo>
                  <a:pt x="3156" y="990"/>
                </a:lnTo>
                <a:lnTo>
                  <a:pt x="3166" y="992"/>
                </a:lnTo>
                <a:lnTo>
                  <a:pt x="3198" y="994"/>
                </a:lnTo>
                <a:lnTo>
                  <a:pt x="3216" y="996"/>
                </a:lnTo>
                <a:lnTo>
                  <a:pt x="3230" y="1000"/>
                </a:lnTo>
                <a:lnTo>
                  <a:pt x="3240" y="1004"/>
                </a:lnTo>
                <a:lnTo>
                  <a:pt x="3246" y="1008"/>
                </a:lnTo>
                <a:lnTo>
                  <a:pt x="3246" y="1012"/>
                </a:lnTo>
                <a:lnTo>
                  <a:pt x="3244" y="1016"/>
                </a:lnTo>
                <a:lnTo>
                  <a:pt x="3234" y="1016"/>
                </a:lnTo>
                <a:lnTo>
                  <a:pt x="3220" y="1016"/>
                </a:lnTo>
                <a:lnTo>
                  <a:pt x="3190" y="1014"/>
                </a:lnTo>
                <a:lnTo>
                  <a:pt x="3180" y="1014"/>
                </a:lnTo>
                <a:lnTo>
                  <a:pt x="3174" y="1016"/>
                </a:lnTo>
                <a:lnTo>
                  <a:pt x="3172" y="1018"/>
                </a:lnTo>
                <a:lnTo>
                  <a:pt x="3172" y="1020"/>
                </a:lnTo>
                <a:lnTo>
                  <a:pt x="3174" y="1026"/>
                </a:lnTo>
                <a:lnTo>
                  <a:pt x="3180" y="1036"/>
                </a:lnTo>
                <a:lnTo>
                  <a:pt x="3192" y="1048"/>
                </a:lnTo>
                <a:lnTo>
                  <a:pt x="3208" y="1060"/>
                </a:lnTo>
                <a:lnTo>
                  <a:pt x="3222" y="1066"/>
                </a:lnTo>
                <a:lnTo>
                  <a:pt x="3234" y="1068"/>
                </a:lnTo>
                <a:lnTo>
                  <a:pt x="3248" y="1068"/>
                </a:lnTo>
                <a:lnTo>
                  <a:pt x="3260" y="1066"/>
                </a:lnTo>
                <a:lnTo>
                  <a:pt x="3270" y="1066"/>
                </a:lnTo>
                <a:lnTo>
                  <a:pt x="3282" y="1068"/>
                </a:lnTo>
                <a:lnTo>
                  <a:pt x="3292" y="1074"/>
                </a:lnTo>
                <a:lnTo>
                  <a:pt x="3304" y="1082"/>
                </a:lnTo>
                <a:lnTo>
                  <a:pt x="3314" y="1086"/>
                </a:lnTo>
                <a:lnTo>
                  <a:pt x="3324" y="1086"/>
                </a:lnTo>
                <a:lnTo>
                  <a:pt x="3334" y="1086"/>
                </a:lnTo>
                <a:lnTo>
                  <a:pt x="3350" y="1084"/>
                </a:lnTo>
                <a:lnTo>
                  <a:pt x="3360" y="1082"/>
                </a:lnTo>
                <a:lnTo>
                  <a:pt x="3374" y="1086"/>
                </a:lnTo>
                <a:lnTo>
                  <a:pt x="3386" y="1088"/>
                </a:lnTo>
                <a:lnTo>
                  <a:pt x="3400" y="1088"/>
                </a:lnTo>
                <a:lnTo>
                  <a:pt x="3408" y="1086"/>
                </a:lnTo>
                <a:lnTo>
                  <a:pt x="3416" y="1088"/>
                </a:lnTo>
                <a:lnTo>
                  <a:pt x="3428" y="1090"/>
                </a:lnTo>
                <a:lnTo>
                  <a:pt x="3444" y="1094"/>
                </a:lnTo>
                <a:lnTo>
                  <a:pt x="3456" y="1096"/>
                </a:lnTo>
                <a:lnTo>
                  <a:pt x="3464" y="1096"/>
                </a:lnTo>
                <a:lnTo>
                  <a:pt x="3470" y="1094"/>
                </a:lnTo>
                <a:lnTo>
                  <a:pt x="3472" y="1090"/>
                </a:lnTo>
                <a:lnTo>
                  <a:pt x="3476" y="1088"/>
                </a:lnTo>
                <a:lnTo>
                  <a:pt x="3480" y="1086"/>
                </a:lnTo>
                <a:lnTo>
                  <a:pt x="3486" y="1088"/>
                </a:lnTo>
                <a:lnTo>
                  <a:pt x="3496" y="1096"/>
                </a:lnTo>
                <a:lnTo>
                  <a:pt x="3514" y="1108"/>
                </a:lnTo>
                <a:lnTo>
                  <a:pt x="3518" y="1110"/>
                </a:lnTo>
                <a:lnTo>
                  <a:pt x="3520" y="1110"/>
                </a:lnTo>
                <a:lnTo>
                  <a:pt x="3520" y="1108"/>
                </a:lnTo>
                <a:lnTo>
                  <a:pt x="3516" y="1102"/>
                </a:lnTo>
                <a:lnTo>
                  <a:pt x="3504" y="1088"/>
                </a:lnTo>
                <a:lnTo>
                  <a:pt x="3498" y="1082"/>
                </a:lnTo>
                <a:lnTo>
                  <a:pt x="3498" y="1080"/>
                </a:lnTo>
                <a:lnTo>
                  <a:pt x="3500" y="1080"/>
                </a:lnTo>
                <a:lnTo>
                  <a:pt x="3508" y="1078"/>
                </a:lnTo>
                <a:lnTo>
                  <a:pt x="3520" y="1080"/>
                </a:lnTo>
                <a:lnTo>
                  <a:pt x="3550" y="1088"/>
                </a:lnTo>
                <a:lnTo>
                  <a:pt x="3584" y="1094"/>
                </a:lnTo>
                <a:lnTo>
                  <a:pt x="3590" y="1094"/>
                </a:lnTo>
                <a:lnTo>
                  <a:pt x="3596" y="1094"/>
                </a:lnTo>
                <a:lnTo>
                  <a:pt x="3598" y="1092"/>
                </a:lnTo>
                <a:lnTo>
                  <a:pt x="3600" y="1088"/>
                </a:lnTo>
                <a:lnTo>
                  <a:pt x="3602" y="1080"/>
                </a:lnTo>
                <a:lnTo>
                  <a:pt x="3600" y="1072"/>
                </a:lnTo>
                <a:lnTo>
                  <a:pt x="3596" y="1058"/>
                </a:lnTo>
                <a:lnTo>
                  <a:pt x="3596" y="1056"/>
                </a:lnTo>
                <a:lnTo>
                  <a:pt x="3598" y="1056"/>
                </a:lnTo>
                <a:lnTo>
                  <a:pt x="3604" y="1062"/>
                </a:lnTo>
                <a:lnTo>
                  <a:pt x="3612" y="1068"/>
                </a:lnTo>
                <a:lnTo>
                  <a:pt x="3618" y="1070"/>
                </a:lnTo>
                <a:lnTo>
                  <a:pt x="3626" y="1070"/>
                </a:lnTo>
                <a:lnTo>
                  <a:pt x="3630" y="1070"/>
                </a:lnTo>
                <a:lnTo>
                  <a:pt x="3636" y="1070"/>
                </a:lnTo>
                <a:lnTo>
                  <a:pt x="3638" y="1070"/>
                </a:lnTo>
                <a:lnTo>
                  <a:pt x="3640" y="1074"/>
                </a:lnTo>
                <a:lnTo>
                  <a:pt x="3642" y="1082"/>
                </a:lnTo>
                <a:lnTo>
                  <a:pt x="3642" y="1092"/>
                </a:lnTo>
                <a:lnTo>
                  <a:pt x="3644" y="1100"/>
                </a:lnTo>
                <a:lnTo>
                  <a:pt x="3648" y="1104"/>
                </a:lnTo>
                <a:lnTo>
                  <a:pt x="3652" y="1108"/>
                </a:lnTo>
                <a:lnTo>
                  <a:pt x="3670" y="1114"/>
                </a:lnTo>
                <a:lnTo>
                  <a:pt x="3696" y="1124"/>
                </a:lnTo>
                <a:lnTo>
                  <a:pt x="3710" y="1130"/>
                </a:lnTo>
                <a:lnTo>
                  <a:pt x="3720" y="1136"/>
                </a:lnTo>
                <a:lnTo>
                  <a:pt x="3724" y="1142"/>
                </a:lnTo>
                <a:lnTo>
                  <a:pt x="3724" y="1146"/>
                </a:lnTo>
                <a:lnTo>
                  <a:pt x="3722" y="1150"/>
                </a:lnTo>
                <a:lnTo>
                  <a:pt x="3716" y="1152"/>
                </a:lnTo>
                <a:lnTo>
                  <a:pt x="3708" y="1154"/>
                </a:lnTo>
                <a:lnTo>
                  <a:pt x="3698" y="1154"/>
                </a:lnTo>
                <a:lnTo>
                  <a:pt x="3690" y="1156"/>
                </a:lnTo>
                <a:lnTo>
                  <a:pt x="3684" y="1158"/>
                </a:lnTo>
                <a:lnTo>
                  <a:pt x="3680" y="1162"/>
                </a:lnTo>
                <a:lnTo>
                  <a:pt x="3678" y="1168"/>
                </a:lnTo>
                <a:lnTo>
                  <a:pt x="3678" y="1172"/>
                </a:lnTo>
                <a:lnTo>
                  <a:pt x="3684" y="1176"/>
                </a:lnTo>
                <a:lnTo>
                  <a:pt x="3692" y="1176"/>
                </a:lnTo>
                <a:lnTo>
                  <a:pt x="3704" y="1174"/>
                </a:lnTo>
                <a:lnTo>
                  <a:pt x="3718" y="1172"/>
                </a:lnTo>
                <a:lnTo>
                  <a:pt x="3732" y="1172"/>
                </a:lnTo>
                <a:lnTo>
                  <a:pt x="3746" y="1174"/>
                </a:lnTo>
                <a:lnTo>
                  <a:pt x="3760" y="1176"/>
                </a:lnTo>
                <a:lnTo>
                  <a:pt x="3772" y="1182"/>
                </a:lnTo>
                <a:lnTo>
                  <a:pt x="3782" y="1186"/>
                </a:lnTo>
                <a:lnTo>
                  <a:pt x="3788" y="1192"/>
                </a:lnTo>
                <a:lnTo>
                  <a:pt x="3794" y="1198"/>
                </a:lnTo>
                <a:lnTo>
                  <a:pt x="3798" y="1202"/>
                </a:lnTo>
                <a:lnTo>
                  <a:pt x="3802" y="1206"/>
                </a:lnTo>
                <a:lnTo>
                  <a:pt x="3816" y="1210"/>
                </a:lnTo>
                <a:lnTo>
                  <a:pt x="3822" y="1214"/>
                </a:lnTo>
                <a:lnTo>
                  <a:pt x="3828" y="1218"/>
                </a:lnTo>
                <a:lnTo>
                  <a:pt x="3832" y="1226"/>
                </a:lnTo>
                <a:lnTo>
                  <a:pt x="3836" y="1236"/>
                </a:lnTo>
                <a:lnTo>
                  <a:pt x="3838" y="1248"/>
                </a:lnTo>
                <a:lnTo>
                  <a:pt x="3844" y="1256"/>
                </a:lnTo>
                <a:lnTo>
                  <a:pt x="3852" y="1272"/>
                </a:lnTo>
                <a:lnTo>
                  <a:pt x="3856" y="1278"/>
                </a:lnTo>
                <a:lnTo>
                  <a:pt x="3858" y="1282"/>
                </a:lnTo>
                <a:lnTo>
                  <a:pt x="3856" y="1288"/>
                </a:lnTo>
                <a:lnTo>
                  <a:pt x="3850" y="1292"/>
                </a:lnTo>
                <a:lnTo>
                  <a:pt x="3836" y="1302"/>
                </a:lnTo>
                <a:lnTo>
                  <a:pt x="3824" y="1314"/>
                </a:lnTo>
                <a:lnTo>
                  <a:pt x="3808" y="1330"/>
                </a:lnTo>
                <a:lnTo>
                  <a:pt x="3788" y="1346"/>
                </a:lnTo>
                <a:lnTo>
                  <a:pt x="3784" y="1350"/>
                </a:lnTo>
                <a:lnTo>
                  <a:pt x="3782" y="1356"/>
                </a:lnTo>
                <a:lnTo>
                  <a:pt x="3780" y="1362"/>
                </a:lnTo>
                <a:lnTo>
                  <a:pt x="3782" y="1366"/>
                </a:lnTo>
                <a:lnTo>
                  <a:pt x="3786" y="1378"/>
                </a:lnTo>
                <a:lnTo>
                  <a:pt x="3794" y="1388"/>
                </a:lnTo>
                <a:lnTo>
                  <a:pt x="3806" y="1402"/>
                </a:lnTo>
                <a:lnTo>
                  <a:pt x="3806" y="1404"/>
                </a:lnTo>
                <a:lnTo>
                  <a:pt x="3798" y="1402"/>
                </a:lnTo>
                <a:lnTo>
                  <a:pt x="3786" y="1400"/>
                </a:lnTo>
                <a:lnTo>
                  <a:pt x="3776" y="1402"/>
                </a:lnTo>
                <a:lnTo>
                  <a:pt x="3768" y="1406"/>
                </a:lnTo>
                <a:lnTo>
                  <a:pt x="3760" y="1410"/>
                </a:lnTo>
                <a:lnTo>
                  <a:pt x="3750" y="1414"/>
                </a:lnTo>
                <a:lnTo>
                  <a:pt x="3736" y="1416"/>
                </a:lnTo>
                <a:lnTo>
                  <a:pt x="3716" y="1416"/>
                </a:lnTo>
                <a:lnTo>
                  <a:pt x="3692" y="1412"/>
                </a:lnTo>
                <a:lnTo>
                  <a:pt x="3670" y="1408"/>
                </a:lnTo>
                <a:lnTo>
                  <a:pt x="3656" y="1406"/>
                </a:lnTo>
                <a:lnTo>
                  <a:pt x="3650" y="1406"/>
                </a:lnTo>
                <a:lnTo>
                  <a:pt x="3650" y="1410"/>
                </a:lnTo>
                <a:lnTo>
                  <a:pt x="3650" y="1414"/>
                </a:lnTo>
                <a:lnTo>
                  <a:pt x="3650" y="1420"/>
                </a:lnTo>
                <a:lnTo>
                  <a:pt x="3646" y="1428"/>
                </a:lnTo>
                <a:lnTo>
                  <a:pt x="3634" y="1436"/>
                </a:lnTo>
                <a:lnTo>
                  <a:pt x="3628" y="1440"/>
                </a:lnTo>
                <a:lnTo>
                  <a:pt x="3624" y="1444"/>
                </a:lnTo>
                <a:lnTo>
                  <a:pt x="3622" y="1450"/>
                </a:lnTo>
                <a:lnTo>
                  <a:pt x="3622" y="1456"/>
                </a:lnTo>
                <a:lnTo>
                  <a:pt x="3622" y="1460"/>
                </a:lnTo>
                <a:lnTo>
                  <a:pt x="3624" y="1466"/>
                </a:lnTo>
                <a:lnTo>
                  <a:pt x="3634" y="1476"/>
                </a:lnTo>
                <a:lnTo>
                  <a:pt x="3646" y="1484"/>
                </a:lnTo>
                <a:lnTo>
                  <a:pt x="3654" y="1486"/>
                </a:lnTo>
                <a:lnTo>
                  <a:pt x="3664" y="1488"/>
                </a:lnTo>
                <a:lnTo>
                  <a:pt x="3672" y="1488"/>
                </a:lnTo>
                <a:lnTo>
                  <a:pt x="3682" y="1486"/>
                </a:lnTo>
                <a:lnTo>
                  <a:pt x="3692" y="1484"/>
                </a:lnTo>
                <a:lnTo>
                  <a:pt x="3702" y="1480"/>
                </a:lnTo>
                <a:lnTo>
                  <a:pt x="3720" y="1472"/>
                </a:lnTo>
                <a:lnTo>
                  <a:pt x="3732" y="1472"/>
                </a:lnTo>
                <a:lnTo>
                  <a:pt x="3742" y="1474"/>
                </a:lnTo>
                <a:lnTo>
                  <a:pt x="3748" y="1478"/>
                </a:lnTo>
                <a:lnTo>
                  <a:pt x="3752" y="1482"/>
                </a:lnTo>
                <a:lnTo>
                  <a:pt x="3758" y="1484"/>
                </a:lnTo>
                <a:lnTo>
                  <a:pt x="3762" y="1484"/>
                </a:lnTo>
                <a:lnTo>
                  <a:pt x="3768" y="1478"/>
                </a:lnTo>
                <a:lnTo>
                  <a:pt x="3776" y="1472"/>
                </a:lnTo>
                <a:lnTo>
                  <a:pt x="3780" y="1470"/>
                </a:lnTo>
                <a:lnTo>
                  <a:pt x="3782" y="1474"/>
                </a:lnTo>
                <a:lnTo>
                  <a:pt x="3784" y="1478"/>
                </a:lnTo>
                <a:lnTo>
                  <a:pt x="3786" y="1486"/>
                </a:lnTo>
                <a:lnTo>
                  <a:pt x="3788" y="1486"/>
                </a:lnTo>
                <a:lnTo>
                  <a:pt x="3792" y="1482"/>
                </a:lnTo>
                <a:lnTo>
                  <a:pt x="3796" y="1472"/>
                </a:lnTo>
                <a:lnTo>
                  <a:pt x="3798" y="1470"/>
                </a:lnTo>
                <a:lnTo>
                  <a:pt x="3802" y="1468"/>
                </a:lnTo>
                <a:lnTo>
                  <a:pt x="3806" y="1470"/>
                </a:lnTo>
                <a:lnTo>
                  <a:pt x="3812" y="1476"/>
                </a:lnTo>
                <a:lnTo>
                  <a:pt x="3836" y="1502"/>
                </a:lnTo>
                <a:lnTo>
                  <a:pt x="3848" y="1516"/>
                </a:lnTo>
                <a:lnTo>
                  <a:pt x="3858" y="1524"/>
                </a:lnTo>
                <a:lnTo>
                  <a:pt x="3864" y="1526"/>
                </a:lnTo>
                <a:lnTo>
                  <a:pt x="3868" y="1524"/>
                </a:lnTo>
                <a:lnTo>
                  <a:pt x="3872" y="1522"/>
                </a:lnTo>
                <a:lnTo>
                  <a:pt x="3876" y="1522"/>
                </a:lnTo>
                <a:lnTo>
                  <a:pt x="3882" y="1524"/>
                </a:lnTo>
                <a:lnTo>
                  <a:pt x="3890" y="1530"/>
                </a:lnTo>
                <a:lnTo>
                  <a:pt x="3896" y="1536"/>
                </a:lnTo>
                <a:lnTo>
                  <a:pt x="3896" y="1538"/>
                </a:lnTo>
                <a:lnTo>
                  <a:pt x="3896" y="1540"/>
                </a:lnTo>
                <a:lnTo>
                  <a:pt x="3890" y="1540"/>
                </a:lnTo>
                <a:lnTo>
                  <a:pt x="3882" y="1542"/>
                </a:lnTo>
                <a:lnTo>
                  <a:pt x="3876" y="1542"/>
                </a:lnTo>
                <a:lnTo>
                  <a:pt x="3872" y="1544"/>
                </a:lnTo>
                <a:lnTo>
                  <a:pt x="3872" y="1546"/>
                </a:lnTo>
                <a:lnTo>
                  <a:pt x="3872" y="1550"/>
                </a:lnTo>
                <a:lnTo>
                  <a:pt x="3874" y="1554"/>
                </a:lnTo>
                <a:lnTo>
                  <a:pt x="3884" y="1566"/>
                </a:lnTo>
                <a:lnTo>
                  <a:pt x="3896" y="1572"/>
                </a:lnTo>
                <a:lnTo>
                  <a:pt x="3908" y="1578"/>
                </a:lnTo>
                <a:lnTo>
                  <a:pt x="3934" y="1584"/>
                </a:lnTo>
                <a:lnTo>
                  <a:pt x="3956" y="1590"/>
                </a:lnTo>
                <a:lnTo>
                  <a:pt x="3966" y="1596"/>
                </a:lnTo>
                <a:lnTo>
                  <a:pt x="3974" y="1602"/>
                </a:lnTo>
                <a:lnTo>
                  <a:pt x="3982" y="1610"/>
                </a:lnTo>
                <a:lnTo>
                  <a:pt x="3994" y="1616"/>
                </a:lnTo>
                <a:lnTo>
                  <a:pt x="4008" y="1620"/>
                </a:lnTo>
                <a:lnTo>
                  <a:pt x="4024" y="1626"/>
                </a:lnTo>
                <a:lnTo>
                  <a:pt x="4058" y="1634"/>
                </a:lnTo>
                <a:lnTo>
                  <a:pt x="4090" y="1644"/>
                </a:lnTo>
                <a:lnTo>
                  <a:pt x="4102" y="1648"/>
                </a:lnTo>
                <a:lnTo>
                  <a:pt x="4110" y="1648"/>
                </a:lnTo>
                <a:lnTo>
                  <a:pt x="4112" y="1646"/>
                </a:lnTo>
                <a:lnTo>
                  <a:pt x="4114" y="1644"/>
                </a:lnTo>
                <a:lnTo>
                  <a:pt x="4114" y="1638"/>
                </a:lnTo>
                <a:lnTo>
                  <a:pt x="4112" y="1630"/>
                </a:lnTo>
                <a:lnTo>
                  <a:pt x="4106" y="1620"/>
                </a:lnTo>
                <a:lnTo>
                  <a:pt x="4098" y="1610"/>
                </a:lnTo>
                <a:lnTo>
                  <a:pt x="4088" y="1600"/>
                </a:lnTo>
                <a:lnTo>
                  <a:pt x="4076" y="1588"/>
                </a:lnTo>
                <a:lnTo>
                  <a:pt x="4060" y="1578"/>
                </a:lnTo>
                <a:lnTo>
                  <a:pt x="4028" y="1556"/>
                </a:lnTo>
                <a:lnTo>
                  <a:pt x="4014" y="1546"/>
                </a:lnTo>
                <a:lnTo>
                  <a:pt x="4002" y="1536"/>
                </a:lnTo>
                <a:lnTo>
                  <a:pt x="3994" y="1528"/>
                </a:lnTo>
                <a:lnTo>
                  <a:pt x="3994" y="1526"/>
                </a:lnTo>
                <a:lnTo>
                  <a:pt x="3994" y="1522"/>
                </a:lnTo>
                <a:lnTo>
                  <a:pt x="3996" y="1520"/>
                </a:lnTo>
                <a:lnTo>
                  <a:pt x="3998" y="1520"/>
                </a:lnTo>
                <a:lnTo>
                  <a:pt x="4004" y="1522"/>
                </a:lnTo>
                <a:lnTo>
                  <a:pt x="4020" y="1534"/>
                </a:lnTo>
                <a:lnTo>
                  <a:pt x="4036" y="1544"/>
                </a:lnTo>
                <a:lnTo>
                  <a:pt x="4040" y="1546"/>
                </a:lnTo>
                <a:lnTo>
                  <a:pt x="4042" y="1544"/>
                </a:lnTo>
                <a:lnTo>
                  <a:pt x="4042" y="1542"/>
                </a:lnTo>
                <a:lnTo>
                  <a:pt x="4044" y="1540"/>
                </a:lnTo>
                <a:lnTo>
                  <a:pt x="4048" y="1540"/>
                </a:lnTo>
                <a:lnTo>
                  <a:pt x="4064" y="1552"/>
                </a:lnTo>
                <a:lnTo>
                  <a:pt x="4074" y="1560"/>
                </a:lnTo>
                <a:lnTo>
                  <a:pt x="4084" y="1568"/>
                </a:lnTo>
                <a:lnTo>
                  <a:pt x="4096" y="1574"/>
                </a:lnTo>
                <a:lnTo>
                  <a:pt x="4108" y="1576"/>
                </a:lnTo>
                <a:lnTo>
                  <a:pt x="4120" y="1580"/>
                </a:lnTo>
                <a:lnTo>
                  <a:pt x="4130" y="1586"/>
                </a:lnTo>
                <a:lnTo>
                  <a:pt x="4138" y="1594"/>
                </a:lnTo>
                <a:lnTo>
                  <a:pt x="4146" y="1602"/>
                </a:lnTo>
                <a:lnTo>
                  <a:pt x="4150" y="1610"/>
                </a:lnTo>
                <a:lnTo>
                  <a:pt x="4154" y="1612"/>
                </a:lnTo>
                <a:lnTo>
                  <a:pt x="4154" y="1610"/>
                </a:lnTo>
                <a:lnTo>
                  <a:pt x="4154" y="1600"/>
                </a:lnTo>
                <a:lnTo>
                  <a:pt x="4152" y="1590"/>
                </a:lnTo>
                <a:lnTo>
                  <a:pt x="4152" y="1586"/>
                </a:lnTo>
                <a:lnTo>
                  <a:pt x="4154" y="1584"/>
                </a:lnTo>
                <a:lnTo>
                  <a:pt x="4156" y="1586"/>
                </a:lnTo>
                <a:lnTo>
                  <a:pt x="4158" y="1586"/>
                </a:lnTo>
                <a:lnTo>
                  <a:pt x="4160" y="1584"/>
                </a:lnTo>
                <a:lnTo>
                  <a:pt x="4160" y="1576"/>
                </a:lnTo>
                <a:lnTo>
                  <a:pt x="4158" y="1564"/>
                </a:lnTo>
                <a:lnTo>
                  <a:pt x="4158" y="1548"/>
                </a:lnTo>
                <a:lnTo>
                  <a:pt x="4160" y="1552"/>
                </a:lnTo>
                <a:lnTo>
                  <a:pt x="4162" y="1556"/>
                </a:lnTo>
                <a:lnTo>
                  <a:pt x="4166" y="1556"/>
                </a:lnTo>
                <a:lnTo>
                  <a:pt x="4168" y="1554"/>
                </a:lnTo>
                <a:lnTo>
                  <a:pt x="4172" y="1544"/>
                </a:lnTo>
                <a:lnTo>
                  <a:pt x="4172" y="1532"/>
                </a:lnTo>
                <a:lnTo>
                  <a:pt x="4170" y="1524"/>
                </a:lnTo>
                <a:lnTo>
                  <a:pt x="4166" y="1522"/>
                </a:lnTo>
                <a:lnTo>
                  <a:pt x="4162" y="1520"/>
                </a:lnTo>
                <a:lnTo>
                  <a:pt x="4158" y="1520"/>
                </a:lnTo>
                <a:lnTo>
                  <a:pt x="4154" y="1520"/>
                </a:lnTo>
                <a:lnTo>
                  <a:pt x="4156" y="1516"/>
                </a:lnTo>
                <a:lnTo>
                  <a:pt x="4158" y="1510"/>
                </a:lnTo>
                <a:lnTo>
                  <a:pt x="4162" y="1504"/>
                </a:lnTo>
                <a:lnTo>
                  <a:pt x="4162" y="1500"/>
                </a:lnTo>
                <a:lnTo>
                  <a:pt x="4158" y="1498"/>
                </a:lnTo>
                <a:lnTo>
                  <a:pt x="4152" y="1498"/>
                </a:lnTo>
                <a:lnTo>
                  <a:pt x="4146" y="1496"/>
                </a:lnTo>
                <a:lnTo>
                  <a:pt x="4142" y="1494"/>
                </a:lnTo>
                <a:lnTo>
                  <a:pt x="4140" y="1492"/>
                </a:lnTo>
                <a:lnTo>
                  <a:pt x="4142" y="1486"/>
                </a:lnTo>
                <a:lnTo>
                  <a:pt x="4148" y="1478"/>
                </a:lnTo>
                <a:lnTo>
                  <a:pt x="4150" y="1474"/>
                </a:lnTo>
                <a:lnTo>
                  <a:pt x="4150" y="1468"/>
                </a:lnTo>
                <a:lnTo>
                  <a:pt x="4146" y="1464"/>
                </a:lnTo>
                <a:lnTo>
                  <a:pt x="4140" y="1460"/>
                </a:lnTo>
                <a:lnTo>
                  <a:pt x="4132" y="1456"/>
                </a:lnTo>
                <a:lnTo>
                  <a:pt x="4106" y="1446"/>
                </a:lnTo>
                <a:lnTo>
                  <a:pt x="4092" y="1438"/>
                </a:lnTo>
                <a:lnTo>
                  <a:pt x="4082" y="1430"/>
                </a:lnTo>
                <a:lnTo>
                  <a:pt x="4076" y="1420"/>
                </a:lnTo>
                <a:lnTo>
                  <a:pt x="4072" y="1408"/>
                </a:lnTo>
                <a:lnTo>
                  <a:pt x="4068" y="1400"/>
                </a:lnTo>
                <a:lnTo>
                  <a:pt x="4064" y="1394"/>
                </a:lnTo>
                <a:lnTo>
                  <a:pt x="4060" y="1390"/>
                </a:lnTo>
                <a:lnTo>
                  <a:pt x="4052" y="1390"/>
                </a:lnTo>
                <a:lnTo>
                  <a:pt x="4044" y="1392"/>
                </a:lnTo>
                <a:lnTo>
                  <a:pt x="4038" y="1392"/>
                </a:lnTo>
                <a:lnTo>
                  <a:pt x="4032" y="1390"/>
                </a:lnTo>
                <a:lnTo>
                  <a:pt x="4030" y="1388"/>
                </a:lnTo>
                <a:lnTo>
                  <a:pt x="4030" y="1384"/>
                </a:lnTo>
                <a:lnTo>
                  <a:pt x="4034" y="1380"/>
                </a:lnTo>
                <a:lnTo>
                  <a:pt x="4040" y="1378"/>
                </a:lnTo>
                <a:lnTo>
                  <a:pt x="4048" y="1376"/>
                </a:lnTo>
                <a:lnTo>
                  <a:pt x="4054" y="1374"/>
                </a:lnTo>
                <a:lnTo>
                  <a:pt x="4056" y="1372"/>
                </a:lnTo>
                <a:lnTo>
                  <a:pt x="4058" y="1370"/>
                </a:lnTo>
                <a:lnTo>
                  <a:pt x="4058" y="1368"/>
                </a:lnTo>
                <a:lnTo>
                  <a:pt x="4054" y="1360"/>
                </a:lnTo>
                <a:lnTo>
                  <a:pt x="4050" y="1354"/>
                </a:lnTo>
                <a:lnTo>
                  <a:pt x="4042" y="1344"/>
                </a:lnTo>
                <a:lnTo>
                  <a:pt x="4042" y="1342"/>
                </a:lnTo>
                <a:lnTo>
                  <a:pt x="4044" y="1342"/>
                </a:lnTo>
                <a:lnTo>
                  <a:pt x="4050" y="1344"/>
                </a:lnTo>
                <a:lnTo>
                  <a:pt x="4058" y="1344"/>
                </a:lnTo>
                <a:lnTo>
                  <a:pt x="4064" y="1342"/>
                </a:lnTo>
                <a:lnTo>
                  <a:pt x="4068" y="1340"/>
                </a:lnTo>
                <a:lnTo>
                  <a:pt x="4070" y="1336"/>
                </a:lnTo>
                <a:lnTo>
                  <a:pt x="4072" y="1332"/>
                </a:lnTo>
                <a:lnTo>
                  <a:pt x="4074" y="1332"/>
                </a:lnTo>
                <a:lnTo>
                  <a:pt x="4078" y="1334"/>
                </a:lnTo>
                <a:lnTo>
                  <a:pt x="4084" y="1342"/>
                </a:lnTo>
                <a:lnTo>
                  <a:pt x="4090" y="1350"/>
                </a:lnTo>
                <a:lnTo>
                  <a:pt x="4094" y="1354"/>
                </a:lnTo>
                <a:lnTo>
                  <a:pt x="4100" y="1356"/>
                </a:lnTo>
                <a:lnTo>
                  <a:pt x="4104" y="1356"/>
                </a:lnTo>
                <a:lnTo>
                  <a:pt x="4110" y="1356"/>
                </a:lnTo>
                <a:lnTo>
                  <a:pt x="4112" y="1360"/>
                </a:lnTo>
                <a:lnTo>
                  <a:pt x="4114" y="1364"/>
                </a:lnTo>
                <a:lnTo>
                  <a:pt x="4116" y="1370"/>
                </a:lnTo>
                <a:lnTo>
                  <a:pt x="4120" y="1374"/>
                </a:lnTo>
                <a:lnTo>
                  <a:pt x="4126" y="1376"/>
                </a:lnTo>
                <a:lnTo>
                  <a:pt x="4130" y="1378"/>
                </a:lnTo>
                <a:lnTo>
                  <a:pt x="4132" y="1380"/>
                </a:lnTo>
                <a:lnTo>
                  <a:pt x="4134" y="1384"/>
                </a:lnTo>
                <a:lnTo>
                  <a:pt x="4134" y="1388"/>
                </a:lnTo>
                <a:lnTo>
                  <a:pt x="4134" y="1394"/>
                </a:lnTo>
                <a:lnTo>
                  <a:pt x="4138" y="1398"/>
                </a:lnTo>
                <a:lnTo>
                  <a:pt x="4148" y="1410"/>
                </a:lnTo>
                <a:lnTo>
                  <a:pt x="4162" y="1424"/>
                </a:lnTo>
                <a:lnTo>
                  <a:pt x="4180" y="1434"/>
                </a:lnTo>
                <a:lnTo>
                  <a:pt x="4196" y="1442"/>
                </a:lnTo>
                <a:lnTo>
                  <a:pt x="4204" y="1444"/>
                </a:lnTo>
                <a:lnTo>
                  <a:pt x="4210" y="1446"/>
                </a:lnTo>
                <a:lnTo>
                  <a:pt x="4216" y="1444"/>
                </a:lnTo>
                <a:lnTo>
                  <a:pt x="4218" y="1440"/>
                </a:lnTo>
                <a:lnTo>
                  <a:pt x="4220" y="1434"/>
                </a:lnTo>
                <a:lnTo>
                  <a:pt x="4220" y="1426"/>
                </a:lnTo>
                <a:lnTo>
                  <a:pt x="4218" y="1416"/>
                </a:lnTo>
                <a:lnTo>
                  <a:pt x="4218" y="1408"/>
                </a:lnTo>
                <a:lnTo>
                  <a:pt x="4220" y="1404"/>
                </a:lnTo>
                <a:lnTo>
                  <a:pt x="4224" y="1400"/>
                </a:lnTo>
                <a:lnTo>
                  <a:pt x="4228" y="1396"/>
                </a:lnTo>
                <a:lnTo>
                  <a:pt x="4232" y="1396"/>
                </a:lnTo>
                <a:lnTo>
                  <a:pt x="4242" y="1394"/>
                </a:lnTo>
                <a:lnTo>
                  <a:pt x="4260" y="1394"/>
                </a:lnTo>
                <a:lnTo>
                  <a:pt x="4262" y="1394"/>
                </a:lnTo>
                <a:lnTo>
                  <a:pt x="4264" y="1392"/>
                </a:lnTo>
                <a:lnTo>
                  <a:pt x="4264" y="1390"/>
                </a:lnTo>
                <a:lnTo>
                  <a:pt x="4262" y="1386"/>
                </a:lnTo>
                <a:lnTo>
                  <a:pt x="4258" y="1378"/>
                </a:lnTo>
                <a:lnTo>
                  <a:pt x="4258" y="1374"/>
                </a:lnTo>
                <a:lnTo>
                  <a:pt x="4260" y="1372"/>
                </a:lnTo>
                <a:lnTo>
                  <a:pt x="4262" y="1370"/>
                </a:lnTo>
                <a:lnTo>
                  <a:pt x="4268" y="1368"/>
                </a:lnTo>
                <a:lnTo>
                  <a:pt x="4270" y="1366"/>
                </a:lnTo>
                <a:lnTo>
                  <a:pt x="4268" y="1360"/>
                </a:lnTo>
                <a:lnTo>
                  <a:pt x="4266" y="1358"/>
                </a:lnTo>
                <a:lnTo>
                  <a:pt x="4266" y="1356"/>
                </a:lnTo>
                <a:lnTo>
                  <a:pt x="4270" y="1352"/>
                </a:lnTo>
                <a:lnTo>
                  <a:pt x="4284" y="1346"/>
                </a:lnTo>
                <a:lnTo>
                  <a:pt x="4290" y="1340"/>
                </a:lnTo>
                <a:lnTo>
                  <a:pt x="4294" y="1334"/>
                </a:lnTo>
                <a:lnTo>
                  <a:pt x="4296" y="1330"/>
                </a:lnTo>
                <a:lnTo>
                  <a:pt x="4296" y="1324"/>
                </a:lnTo>
                <a:lnTo>
                  <a:pt x="4290" y="1312"/>
                </a:lnTo>
                <a:close/>
                <a:moveTo>
                  <a:pt x="3666" y="1230"/>
                </a:moveTo>
                <a:lnTo>
                  <a:pt x="3666" y="1230"/>
                </a:lnTo>
                <a:lnTo>
                  <a:pt x="3660" y="1240"/>
                </a:lnTo>
                <a:lnTo>
                  <a:pt x="3656" y="1250"/>
                </a:lnTo>
                <a:lnTo>
                  <a:pt x="3656" y="1258"/>
                </a:lnTo>
                <a:lnTo>
                  <a:pt x="3658" y="1266"/>
                </a:lnTo>
                <a:lnTo>
                  <a:pt x="3664" y="1272"/>
                </a:lnTo>
                <a:lnTo>
                  <a:pt x="3674" y="1278"/>
                </a:lnTo>
                <a:lnTo>
                  <a:pt x="3690" y="1280"/>
                </a:lnTo>
                <a:lnTo>
                  <a:pt x="3710" y="1280"/>
                </a:lnTo>
                <a:lnTo>
                  <a:pt x="3730" y="1278"/>
                </a:lnTo>
                <a:lnTo>
                  <a:pt x="3742" y="1274"/>
                </a:lnTo>
                <a:lnTo>
                  <a:pt x="3748" y="1268"/>
                </a:lnTo>
                <a:lnTo>
                  <a:pt x="3750" y="1262"/>
                </a:lnTo>
                <a:lnTo>
                  <a:pt x="3750" y="1252"/>
                </a:lnTo>
                <a:lnTo>
                  <a:pt x="3748" y="1244"/>
                </a:lnTo>
                <a:lnTo>
                  <a:pt x="3746" y="1234"/>
                </a:lnTo>
                <a:lnTo>
                  <a:pt x="3748" y="1226"/>
                </a:lnTo>
                <a:lnTo>
                  <a:pt x="3748" y="1220"/>
                </a:lnTo>
                <a:lnTo>
                  <a:pt x="3746" y="1216"/>
                </a:lnTo>
                <a:lnTo>
                  <a:pt x="3744" y="1212"/>
                </a:lnTo>
                <a:lnTo>
                  <a:pt x="3740" y="1210"/>
                </a:lnTo>
                <a:lnTo>
                  <a:pt x="3730" y="1206"/>
                </a:lnTo>
                <a:lnTo>
                  <a:pt x="3716" y="1204"/>
                </a:lnTo>
                <a:lnTo>
                  <a:pt x="3702" y="1204"/>
                </a:lnTo>
                <a:lnTo>
                  <a:pt x="3688" y="1208"/>
                </a:lnTo>
                <a:lnTo>
                  <a:pt x="3676" y="1218"/>
                </a:lnTo>
                <a:lnTo>
                  <a:pt x="3670" y="1222"/>
                </a:lnTo>
                <a:lnTo>
                  <a:pt x="3666" y="1230"/>
                </a:lnTo>
                <a:close/>
                <a:moveTo>
                  <a:pt x="3526" y="1508"/>
                </a:moveTo>
                <a:lnTo>
                  <a:pt x="3526" y="1508"/>
                </a:lnTo>
                <a:lnTo>
                  <a:pt x="3516" y="1498"/>
                </a:lnTo>
                <a:lnTo>
                  <a:pt x="3512" y="1496"/>
                </a:lnTo>
                <a:lnTo>
                  <a:pt x="3510" y="1498"/>
                </a:lnTo>
                <a:lnTo>
                  <a:pt x="3504" y="1500"/>
                </a:lnTo>
                <a:lnTo>
                  <a:pt x="3498" y="1502"/>
                </a:lnTo>
                <a:lnTo>
                  <a:pt x="3490" y="1500"/>
                </a:lnTo>
                <a:lnTo>
                  <a:pt x="3484" y="1496"/>
                </a:lnTo>
                <a:lnTo>
                  <a:pt x="3478" y="1490"/>
                </a:lnTo>
                <a:lnTo>
                  <a:pt x="3474" y="1478"/>
                </a:lnTo>
                <a:lnTo>
                  <a:pt x="3472" y="1470"/>
                </a:lnTo>
                <a:lnTo>
                  <a:pt x="3466" y="1464"/>
                </a:lnTo>
                <a:lnTo>
                  <a:pt x="3458" y="1458"/>
                </a:lnTo>
                <a:lnTo>
                  <a:pt x="3446" y="1452"/>
                </a:lnTo>
                <a:lnTo>
                  <a:pt x="3432" y="1446"/>
                </a:lnTo>
                <a:lnTo>
                  <a:pt x="3418" y="1438"/>
                </a:lnTo>
                <a:lnTo>
                  <a:pt x="3396" y="1420"/>
                </a:lnTo>
                <a:lnTo>
                  <a:pt x="3386" y="1414"/>
                </a:lnTo>
                <a:lnTo>
                  <a:pt x="3376" y="1408"/>
                </a:lnTo>
                <a:lnTo>
                  <a:pt x="3368" y="1408"/>
                </a:lnTo>
                <a:lnTo>
                  <a:pt x="3364" y="1408"/>
                </a:lnTo>
                <a:lnTo>
                  <a:pt x="3362" y="1412"/>
                </a:lnTo>
                <a:lnTo>
                  <a:pt x="3358" y="1414"/>
                </a:lnTo>
                <a:lnTo>
                  <a:pt x="3356" y="1416"/>
                </a:lnTo>
                <a:lnTo>
                  <a:pt x="3352" y="1414"/>
                </a:lnTo>
                <a:lnTo>
                  <a:pt x="3350" y="1414"/>
                </a:lnTo>
                <a:lnTo>
                  <a:pt x="3346" y="1408"/>
                </a:lnTo>
                <a:lnTo>
                  <a:pt x="3340" y="1400"/>
                </a:lnTo>
                <a:lnTo>
                  <a:pt x="3336" y="1390"/>
                </a:lnTo>
                <a:lnTo>
                  <a:pt x="3330" y="1382"/>
                </a:lnTo>
                <a:lnTo>
                  <a:pt x="3324" y="1378"/>
                </a:lnTo>
                <a:lnTo>
                  <a:pt x="3320" y="1376"/>
                </a:lnTo>
                <a:lnTo>
                  <a:pt x="3316" y="1376"/>
                </a:lnTo>
                <a:lnTo>
                  <a:pt x="3312" y="1378"/>
                </a:lnTo>
                <a:lnTo>
                  <a:pt x="3308" y="1380"/>
                </a:lnTo>
                <a:lnTo>
                  <a:pt x="3302" y="1390"/>
                </a:lnTo>
                <a:lnTo>
                  <a:pt x="3296" y="1402"/>
                </a:lnTo>
                <a:lnTo>
                  <a:pt x="3292" y="1416"/>
                </a:lnTo>
                <a:lnTo>
                  <a:pt x="3290" y="1434"/>
                </a:lnTo>
                <a:lnTo>
                  <a:pt x="3288" y="1450"/>
                </a:lnTo>
                <a:lnTo>
                  <a:pt x="3290" y="1466"/>
                </a:lnTo>
                <a:lnTo>
                  <a:pt x="3292" y="1480"/>
                </a:lnTo>
                <a:lnTo>
                  <a:pt x="3292" y="1488"/>
                </a:lnTo>
                <a:lnTo>
                  <a:pt x="3292" y="1492"/>
                </a:lnTo>
                <a:lnTo>
                  <a:pt x="3290" y="1496"/>
                </a:lnTo>
                <a:lnTo>
                  <a:pt x="3288" y="1500"/>
                </a:lnTo>
                <a:lnTo>
                  <a:pt x="3282" y="1506"/>
                </a:lnTo>
                <a:lnTo>
                  <a:pt x="3272" y="1510"/>
                </a:lnTo>
                <a:lnTo>
                  <a:pt x="3264" y="1514"/>
                </a:lnTo>
                <a:lnTo>
                  <a:pt x="3258" y="1518"/>
                </a:lnTo>
                <a:lnTo>
                  <a:pt x="3256" y="1522"/>
                </a:lnTo>
                <a:lnTo>
                  <a:pt x="3256" y="1524"/>
                </a:lnTo>
                <a:lnTo>
                  <a:pt x="3256" y="1528"/>
                </a:lnTo>
                <a:lnTo>
                  <a:pt x="3258" y="1534"/>
                </a:lnTo>
                <a:lnTo>
                  <a:pt x="3260" y="1536"/>
                </a:lnTo>
                <a:lnTo>
                  <a:pt x="3262" y="1536"/>
                </a:lnTo>
                <a:lnTo>
                  <a:pt x="3270" y="1536"/>
                </a:lnTo>
                <a:lnTo>
                  <a:pt x="3294" y="1532"/>
                </a:lnTo>
                <a:lnTo>
                  <a:pt x="3304" y="1530"/>
                </a:lnTo>
                <a:lnTo>
                  <a:pt x="3314" y="1530"/>
                </a:lnTo>
                <a:lnTo>
                  <a:pt x="3318" y="1532"/>
                </a:lnTo>
                <a:lnTo>
                  <a:pt x="3320" y="1534"/>
                </a:lnTo>
                <a:lnTo>
                  <a:pt x="3322" y="1536"/>
                </a:lnTo>
                <a:lnTo>
                  <a:pt x="3322" y="1542"/>
                </a:lnTo>
                <a:lnTo>
                  <a:pt x="3322" y="1550"/>
                </a:lnTo>
                <a:lnTo>
                  <a:pt x="3324" y="1558"/>
                </a:lnTo>
                <a:lnTo>
                  <a:pt x="3330" y="1562"/>
                </a:lnTo>
                <a:lnTo>
                  <a:pt x="3336" y="1566"/>
                </a:lnTo>
                <a:lnTo>
                  <a:pt x="3344" y="1566"/>
                </a:lnTo>
                <a:lnTo>
                  <a:pt x="3350" y="1564"/>
                </a:lnTo>
                <a:lnTo>
                  <a:pt x="3358" y="1560"/>
                </a:lnTo>
                <a:lnTo>
                  <a:pt x="3364" y="1550"/>
                </a:lnTo>
                <a:lnTo>
                  <a:pt x="3368" y="1542"/>
                </a:lnTo>
                <a:lnTo>
                  <a:pt x="3374" y="1538"/>
                </a:lnTo>
                <a:lnTo>
                  <a:pt x="3378" y="1534"/>
                </a:lnTo>
                <a:lnTo>
                  <a:pt x="3384" y="1534"/>
                </a:lnTo>
                <a:lnTo>
                  <a:pt x="3388" y="1534"/>
                </a:lnTo>
                <a:lnTo>
                  <a:pt x="3392" y="1530"/>
                </a:lnTo>
                <a:lnTo>
                  <a:pt x="3396" y="1526"/>
                </a:lnTo>
                <a:lnTo>
                  <a:pt x="3400" y="1518"/>
                </a:lnTo>
                <a:lnTo>
                  <a:pt x="3404" y="1508"/>
                </a:lnTo>
                <a:lnTo>
                  <a:pt x="3410" y="1502"/>
                </a:lnTo>
                <a:lnTo>
                  <a:pt x="3416" y="1500"/>
                </a:lnTo>
                <a:lnTo>
                  <a:pt x="3424" y="1500"/>
                </a:lnTo>
                <a:lnTo>
                  <a:pt x="3432" y="1502"/>
                </a:lnTo>
                <a:lnTo>
                  <a:pt x="3438" y="1506"/>
                </a:lnTo>
                <a:lnTo>
                  <a:pt x="3444" y="1512"/>
                </a:lnTo>
                <a:lnTo>
                  <a:pt x="3446" y="1518"/>
                </a:lnTo>
                <a:lnTo>
                  <a:pt x="3448" y="1524"/>
                </a:lnTo>
                <a:lnTo>
                  <a:pt x="3450" y="1528"/>
                </a:lnTo>
                <a:lnTo>
                  <a:pt x="3452" y="1530"/>
                </a:lnTo>
                <a:lnTo>
                  <a:pt x="3456" y="1530"/>
                </a:lnTo>
                <a:lnTo>
                  <a:pt x="3468" y="1532"/>
                </a:lnTo>
                <a:lnTo>
                  <a:pt x="3488" y="1534"/>
                </a:lnTo>
                <a:lnTo>
                  <a:pt x="3498" y="1536"/>
                </a:lnTo>
                <a:lnTo>
                  <a:pt x="3508" y="1538"/>
                </a:lnTo>
                <a:lnTo>
                  <a:pt x="3518" y="1536"/>
                </a:lnTo>
                <a:lnTo>
                  <a:pt x="3526" y="1534"/>
                </a:lnTo>
                <a:lnTo>
                  <a:pt x="3532" y="1528"/>
                </a:lnTo>
                <a:lnTo>
                  <a:pt x="3534" y="1522"/>
                </a:lnTo>
                <a:lnTo>
                  <a:pt x="3532" y="1516"/>
                </a:lnTo>
                <a:lnTo>
                  <a:pt x="3526" y="1508"/>
                </a:lnTo>
                <a:close/>
                <a:moveTo>
                  <a:pt x="3466" y="1576"/>
                </a:moveTo>
                <a:lnTo>
                  <a:pt x="3466" y="1576"/>
                </a:lnTo>
                <a:lnTo>
                  <a:pt x="3462" y="1574"/>
                </a:lnTo>
                <a:lnTo>
                  <a:pt x="3456" y="1572"/>
                </a:lnTo>
                <a:lnTo>
                  <a:pt x="3442" y="1574"/>
                </a:lnTo>
                <a:lnTo>
                  <a:pt x="3428" y="1578"/>
                </a:lnTo>
                <a:lnTo>
                  <a:pt x="3412" y="1584"/>
                </a:lnTo>
                <a:lnTo>
                  <a:pt x="3400" y="1594"/>
                </a:lnTo>
                <a:lnTo>
                  <a:pt x="3392" y="1604"/>
                </a:lnTo>
                <a:lnTo>
                  <a:pt x="3390" y="1608"/>
                </a:lnTo>
                <a:lnTo>
                  <a:pt x="3388" y="1614"/>
                </a:lnTo>
                <a:lnTo>
                  <a:pt x="3390" y="1620"/>
                </a:lnTo>
                <a:lnTo>
                  <a:pt x="3394" y="1624"/>
                </a:lnTo>
                <a:lnTo>
                  <a:pt x="3398" y="1628"/>
                </a:lnTo>
                <a:lnTo>
                  <a:pt x="3404" y="1630"/>
                </a:lnTo>
                <a:lnTo>
                  <a:pt x="3410" y="1630"/>
                </a:lnTo>
                <a:lnTo>
                  <a:pt x="3416" y="1628"/>
                </a:lnTo>
                <a:lnTo>
                  <a:pt x="3432" y="1622"/>
                </a:lnTo>
                <a:lnTo>
                  <a:pt x="3446" y="1614"/>
                </a:lnTo>
                <a:lnTo>
                  <a:pt x="3458" y="1602"/>
                </a:lnTo>
                <a:lnTo>
                  <a:pt x="3466" y="1592"/>
                </a:lnTo>
                <a:lnTo>
                  <a:pt x="3468" y="1586"/>
                </a:lnTo>
                <a:lnTo>
                  <a:pt x="3470" y="1582"/>
                </a:lnTo>
                <a:lnTo>
                  <a:pt x="3468" y="1578"/>
                </a:lnTo>
                <a:lnTo>
                  <a:pt x="3466" y="1576"/>
                </a:lnTo>
                <a:close/>
                <a:moveTo>
                  <a:pt x="3512" y="820"/>
                </a:moveTo>
                <a:lnTo>
                  <a:pt x="3512" y="820"/>
                </a:lnTo>
                <a:lnTo>
                  <a:pt x="3510" y="830"/>
                </a:lnTo>
                <a:lnTo>
                  <a:pt x="3512" y="836"/>
                </a:lnTo>
                <a:lnTo>
                  <a:pt x="3516" y="840"/>
                </a:lnTo>
                <a:lnTo>
                  <a:pt x="3528" y="844"/>
                </a:lnTo>
                <a:lnTo>
                  <a:pt x="3534" y="848"/>
                </a:lnTo>
                <a:lnTo>
                  <a:pt x="3536" y="850"/>
                </a:lnTo>
                <a:lnTo>
                  <a:pt x="3538" y="858"/>
                </a:lnTo>
                <a:lnTo>
                  <a:pt x="3538" y="862"/>
                </a:lnTo>
                <a:lnTo>
                  <a:pt x="3542" y="866"/>
                </a:lnTo>
                <a:lnTo>
                  <a:pt x="3546" y="872"/>
                </a:lnTo>
                <a:lnTo>
                  <a:pt x="3556" y="878"/>
                </a:lnTo>
                <a:lnTo>
                  <a:pt x="3568" y="882"/>
                </a:lnTo>
                <a:lnTo>
                  <a:pt x="3576" y="882"/>
                </a:lnTo>
                <a:lnTo>
                  <a:pt x="3582" y="880"/>
                </a:lnTo>
                <a:lnTo>
                  <a:pt x="3590" y="878"/>
                </a:lnTo>
                <a:lnTo>
                  <a:pt x="3604" y="872"/>
                </a:lnTo>
                <a:lnTo>
                  <a:pt x="3614" y="872"/>
                </a:lnTo>
                <a:lnTo>
                  <a:pt x="3628" y="872"/>
                </a:lnTo>
                <a:lnTo>
                  <a:pt x="3658" y="876"/>
                </a:lnTo>
                <a:lnTo>
                  <a:pt x="3686" y="876"/>
                </a:lnTo>
                <a:lnTo>
                  <a:pt x="3696" y="876"/>
                </a:lnTo>
                <a:lnTo>
                  <a:pt x="3702" y="872"/>
                </a:lnTo>
                <a:lnTo>
                  <a:pt x="3704" y="870"/>
                </a:lnTo>
                <a:lnTo>
                  <a:pt x="3704" y="868"/>
                </a:lnTo>
                <a:lnTo>
                  <a:pt x="3698" y="862"/>
                </a:lnTo>
                <a:lnTo>
                  <a:pt x="3684" y="846"/>
                </a:lnTo>
                <a:lnTo>
                  <a:pt x="3676" y="838"/>
                </a:lnTo>
                <a:lnTo>
                  <a:pt x="3666" y="830"/>
                </a:lnTo>
                <a:lnTo>
                  <a:pt x="3654" y="824"/>
                </a:lnTo>
                <a:lnTo>
                  <a:pt x="3642" y="818"/>
                </a:lnTo>
                <a:lnTo>
                  <a:pt x="3626" y="814"/>
                </a:lnTo>
                <a:lnTo>
                  <a:pt x="3606" y="814"/>
                </a:lnTo>
                <a:lnTo>
                  <a:pt x="3586" y="814"/>
                </a:lnTo>
                <a:lnTo>
                  <a:pt x="3568" y="812"/>
                </a:lnTo>
                <a:lnTo>
                  <a:pt x="3540" y="806"/>
                </a:lnTo>
                <a:lnTo>
                  <a:pt x="3528" y="806"/>
                </a:lnTo>
                <a:lnTo>
                  <a:pt x="3520" y="808"/>
                </a:lnTo>
                <a:lnTo>
                  <a:pt x="3518" y="808"/>
                </a:lnTo>
                <a:lnTo>
                  <a:pt x="3516" y="812"/>
                </a:lnTo>
                <a:lnTo>
                  <a:pt x="3512" y="820"/>
                </a:lnTo>
                <a:close/>
                <a:moveTo>
                  <a:pt x="3202" y="736"/>
                </a:moveTo>
                <a:lnTo>
                  <a:pt x="3202" y="736"/>
                </a:lnTo>
                <a:lnTo>
                  <a:pt x="3202" y="744"/>
                </a:lnTo>
                <a:lnTo>
                  <a:pt x="3202" y="748"/>
                </a:lnTo>
                <a:lnTo>
                  <a:pt x="3204" y="750"/>
                </a:lnTo>
                <a:lnTo>
                  <a:pt x="3212" y="752"/>
                </a:lnTo>
                <a:lnTo>
                  <a:pt x="3224" y="752"/>
                </a:lnTo>
                <a:lnTo>
                  <a:pt x="3266" y="752"/>
                </a:lnTo>
                <a:lnTo>
                  <a:pt x="3332" y="752"/>
                </a:lnTo>
                <a:lnTo>
                  <a:pt x="3366" y="750"/>
                </a:lnTo>
                <a:lnTo>
                  <a:pt x="3390" y="746"/>
                </a:lnTo>
                <a:lnTo>
                  <a:pt x="3406" y="740"/>
                </a:lnTo>
                <a:lnTo>
                  <a:pt x="3414" y="734"/>
                </a:lnTo>
                <a:lnTo>
                  <a:pt x="3420" y="730"/>
                </a:lnTo>
                <a:lnTo>
                  <a:pt x="3420" y="726"/>
                </a:lnTo>
                <a:lnTo>
                  <a:pt x="3422" y="726"/>
                </a:lnTo>
                <a:lnTo>
                  <a:pt x="3424" y="732"/>
                </a:lnTo>
                <a:lnTo>
                  <a:pt x="3426" y="736"/>
                </a:lnTo>
                <a:lnTo>
                  <a:pt x="3430" y="740"/>
                </a:lnTo>
                <a:lnTo>
                  <a:pt x="3444" y="746"/>
                </a:lnTo>
                <a:lnTo>
                  <a:pt x="3464" y="748"/>
                </a:lnTo>
                <a:lnTo>
                  <a:pt x="3486" y="750"/>
                </a:lnTo>
                <a:lnTo>
                  <a:pt x="3506" y="750"/>
                </a:lnTo>
                <a:lnTo>
                  <a:pt x="3524" y="746"/>
                </a:lnTo>
                <a:lnTo>
                  <a:pt x="3536" y="742"/>
                </a:lnTo>
                <a:lnTo>
                  <a:pt x="3540" y="738"/>
                </a:lnTo>
                <a:lnTo>
                  <a:pt x="3542" y="734"/>
                </a:lnTo>
                <a:lnTo>
                  <a:pt x="3544" y="728"/>
                </a:lnTo>
                <a:lnTo>
                  <a:pt x="3548" y="724"/>
                </a:lnTo>
                <a:lnTo>
                  <a:pt x="3554" y="722"/>
                </a:lnTo>
                <a:lnTo>
                  <a:pt x="3562" y="720"/>
                </a:lnTo>
                <a:lnTo>
                  <a:pt x="3566" y="718"/>
                </a:lnTo>
                <a:lnTo>
                  <a:pt x="3570" y="716"/>
                </a:lnTo>
                <a:lnTo>
                  <a:pt x="3568" y="714"/>
                </a:lnTo>
                <a:lnTo>
                  <a:pt x="3560" y="710"/>
                </a:lnTo>
                <a:lnTo>
                  <a:pt x="3554" y="706"/>
                </a:lnTo>
                <a:lnTo>
                  <a:pt x="3552" y="704"/>
                </a:lnTo>
                <a:lnTo>
                  <a:pt x="3552" y="700"/>
                </a:lnTo>
                <a:lnTo>
                  <a:pt x="3556" y="698"/>
                </a:lnTo>
                <a:lnTo>
                  <a:pt x="3560" y="694"/>
                </a:lnTo>
                <a:lnTo>
                  <a:pt x="3562" y="688"/>
                </a:lnTo>
                <a:lnTo>
                  <a:pt x="3564" y="682"/>
                </a:lnTo>
                <a:lnTo>
                  <a:pt x="3560" y="674"/>
                </a:lnTo>
                <a:lnTo>
                  <a:pt x="3554" y="668"/>
                </a:lnTo>
                <a:lnTo>
                  <a:pt x="3548" y="664"/>
                </a:lnTo>
                <a:lnTo>
                  <a:pt x="3540" y="660"/>
                </a:lnTo>
                <a:lnTo>
                  <a:pt x="3532" y="660"/>
                </a:lnTo>
                <a:lnTo>
                  <a:pt x="3516" y="658"/>
                </a:lnTo>
                <a:lnTo>
                  <a:pt x="3508" y="656"/>
                </a:lnTo>
                <a:lnTo>
                  <a:pt x="3502" y="652"/>
                </a:lnTo>
                <a:lnTo>
                  <a:pt x="3496" y="648"/>
                </a:lnTo>
                <a:lnTo>
                  <a:pt x="3486" y="646"/>
                </a:lnTo>
                <a:lnTo>
                  <a:pt x="3474" y="644"/>
                </a:lnTo>
                <a:lnTo>
                  <a:pt x="3460" y="644"/>
                </a:lnTo>
                <a:lnTo>
                  <a:pt x="3420" y="648"/>
                </a:lnTo>
                <a:lnTo>
                  <a:pt x="3366" y="654"/>
                </a:lnTo>
                <a:lnTo>
                  <a:pt x="3340" y="658"/>
                </a:lnTo>
                <a:lnTo>
                  <a:pt x="3324" y="664"/>
                </a:lnTo>
                <a:lnTo>
                  <a:pt x="3314" y="668"/>
                </a:lnTo>
                <a:lnTo>
                  <a:pt x="3308" y="672"/>
                </a:lnTo>
                <a:lnTo>
                  <a:pt x="3302" y="676"/>
                </a:lnTo>
                <a:lnTo>
                  <a:pt x="3298" y="678"/>
                </a:lnTo>
                <a:lnTo>
                  <a:pt x="3290" y="676"/>
                </a:lnTo>
                <a:lnTo>
                  <a:pt x="3276" y="672"/>
                </a:lnTo>
                <a:lnTo>
                  <a:pt x="3262" y="668"/>
                </a:lnTo>
                <a:lnTo>
                  <a:pt x="3250" y="666"/>
                </a:lnTo>
                <a:lnTo>
                  <a:pt x="3242" y="668"/>
                </a:lnTo>
                <a:lnTo>
                  <a:pt x="3236" y="670"/>
                </a:lnTo>
                <a:lnTo>
                  <a:pt x="3228" y="672"/>
                </a:lnTo>
                <a:lnTo>
                  <a:pt x="3222" y="672"/>
                </a:lnTo>
                <a:lnTo>
                  <a:pt x="3216" y="670"/>
                </a:lnTo>
                <a:lnTo>
                  <a:pt x="3206" y="664"/>
                </a:lnTo>
                <a:lnTo>
                  <a:pt x="3198" y="658"/>
                </a:lnTo>
                <a:lnTo>
                  <a:pt x="3194" y="658"/>
                </a:lnTo>
                <a:lnTo>
                  <a:pt x="3190" y="660"/>
                </a:lnTo>
                <a:lnTo>
                  <a:pt x="3190" y="664"/>
                </a:lnTo>
                <a:lnTo>
                  <a:pt x="3188" y="668"/>
                </a:lnTo>
                <a:lnTo>
                  <a:pt x="3186" y="672"/>
                </a:lnTo>
                <a:lnTo>
                  <a:pt x="3184" y="674"/>
                </a:lnTo>
                <a:lnTo>
                  <a:pt x="3178" y="672"/>
                </a:lnTo>
                <a:lnTo>
                  <a:pt x="3172" y="668"/>
                </a:lnTo>
                <a:lnTo>
                  <a:pt x="3170" y="664"/>
                </a:lnTo>
                <a:lnTo>
                  <a:pt x="3170" y="662"/>
                </a:lnTo>
                <a:lnTo>
                  <a:pt x="3170" y="658"/>
                </a:lnTo>
                <a:lnTo>
                  <a:pt x="3172" y="654"/>
                </a:lnTo>
                <a:lnTo>
                  <a:pt x="3170" y="650"/>
                </a:lnTo>
                <a:lnTo>
                  <a:pt x="3168" y="646"/>
                </a:lnTo>
                <a:lnTo>
                  <a:pt x="3162" y="638"/>
                </a:lnTo>
                <a:lnTo>
                  <a:pt x="3154" y="634"/>
                </a:lnTo>
                <a:lnTo>
                  <a:pt x="3146" y="630"/>
                </a:lnTo>
                <a:lnTo>
                  <a:pt x="3142" y="630"/>
                </a:lnTo>
                <a:lnTo>
                  <a:pt x="3136" y="632"/>
                </a:lnTo>
                <a:lnTo>
                  <a:pt x="3128" y="634"/>
                </a:lnTo>
                <a:lnTo>
                  <a:pt x="3126" y="632"/>
                </a:lnTo>
                <a:lnTo>
                  <a:pt x="3124" y="628"/>
                </a:lnTo>
                <a:lnTo>
                  <a:pt x="3124" y="624"/>
                </a:lnTo>
                <a:lnTo>
                  <a:pt x="3124" y="622"/>
                </a:lnTo>
                <a:lnTo>
                  <a:pt x="3130" y="620"/>
                </a:lnTo>
                <a:lnTo>
                  <a:pt x="3150" y="622"/>
                </a:lnTo>
                <a:lnTo>
                  <a:pt x="3170" y="622"/>
                </a:lnTo>
                <a:lnTo>
                  <a:pt x="3176" y="620"/>
                </a:lnTo>
                <a:lnTo>
                  <a:pt x="3176" y="618"/>
                </a:lnTo>
                <a:lnTo>
                  <a:pt x="3176" y="616"/>
                </a:lnTo>
                <a:lnTo>
                  <a:pt x="3174" y="610"/>
                </a:lnTo>
                <a:lnTo>
                  <a:pt x="3170" y="608"/>
                </a:lnTo>
                <a:lnTo>
                  <a:pt x="3156" y="604"/>
                </a:lnTo>
                <a:lnTo>
                  <a:pt x="3138" y="602"/>
                </a:lnTo>
                <a:lnTo>
                  <a:pt x="3130" y="598"/>
                </a:lnTo>
                <a:lnTo>
                  <a:pt x="3120" y="594"/>
                </a:lnTo>
                <a:lnTo>
                  <a:pt x="3100" y="584"/>
                </a:lnTo>
                <a:lnTo>
                  <a:pt x="3092" y="582"/>
                </a:lnTo>
                <a:lnTo>
                  <a:pt x="3084" y="580"/>
                </a:lnTo>
                <a:lnTo>
                  <a:pt x="3066" y="580"/>
                </a:lnTo>
                <a:lnTo>
                  <a:pt x="3042" y="584"/>
                </a:lnTo>
                <a:lnTo>
                  <a:pt x="3030" y="586"/>
                </a:lnTo>
                <a:lnTo>
                  <a:pt x="3022" y="582"/>
                </a:lnTo>
                <a:lnTo>
                  <a:pt x="3014" y="578"/>
                </a:lnTo>
                <a:lnTo>
                  <a:pt x="3008" y="574"/>
                </a:lnTo>
                <a:lnTo>
                  <a:pt x="2996" y="562"/>
                </a:lnTo>
                <a:lnTo>
                  <a:pt x="2990" y="560"/>
                </a:lnTo>
                <a:lnTo>
                  <a:pt x="2984" y="558"/>
                </a:lnTo>
                <a:lnTo>
                  <a:pt x="2974" y="560"/>
                </a:lnTo>
                <a:lnTo>
                  <a:pt x="2964" y="558"/>
                </a:lnTo>
                <a:lnTo>
                  <a:pt x="2938" y="556"/>
                </a:lnTo>
                <a:lnTo>
                  <a:pt x="2908" y="552"/>
                </a:lnTo>
                <a:lnTo>
                  <a:pt x="2876" y="550"/>
                </a:lnTo>
                <a:lnTo>
                  <a:pt x="2870" y="550"/>
                </a:lnTo>
                <a:lnTo>
                  <a:pt x="2866" y="552"/>
                </a:lnTo>
                <a:lnTo>
                  <a:pt x="2862" y="554"/>
                </a:lnTo>
                <a:lnTo>
                  <a:pt x="2860" y="558"/>
                </a:lnTo>
                <a:lnTo>
                  <a:pt x="2862" y="562"/>
                </a:lnTo>
                <a:lnTo>
                  <a:pt x="2864" y="568"/>
                </a:lnTo>
                <a:lnTo>
                  <a:pt x="2870" y="574"/>
                </a:lnTo>
                <a:lnTo>
                  <a:pt x="2878" y="582"/>
                </a:lnTo>
                <a:lnTo>
                  <a:pt x="2888" y="588"/>
                </a:lnTo>
                <a:lnTo>
                  <a:pt x="2896" y="592"/>
                </a:lnTo>
                <a:lnTo>
                  <a:pt x="2910" y="598"/>
                </a:lnTo>
                <a:lnTo>
                  <a:pt x="2920" y="602"/>
                </a:lnTo>
                <a:lnTo>
                  <a:pt x="2922" y="604"/>
                </a:lnTo>
                <a:lnTo>
                  <a:pt x="2924" y="610"/>
                </a:lnTo>
                <a:lnTo>
                  <a:pt x="2926" y="614"/>
                </a:lnTo>
                <a:lnTo>
                  <a:pt x="2930" y="618"/>
                </a:lnTo>
                <a:lnTo>
                  <a:pt x="2938" y="620"/>
                </a:lnTo>
                <a:lnTo>
                  <a:pt x="2948" y="620"/>
                </a:lnTo>
                <a:lnTo>
                  <a:pt x="2972" y="616"/>
                </a:lnTo>
                <a:lnTo>
                  <a:pt x="3000" y="610"/>
                </a:lnTo>
                <a:lnTo>
                  <a:pt x="3012" y="608"/>
                </a:lnTo>
                <a:lnTo>
                  <a:pt x="3020" y="610"/>
                </a:lnTo>
                <a:lnTo>
                  <a:pt x="3026" y="612"/>
                </a:lnTo>
                <a:lnTo>
                  <a:pt x="3030" y="616"/>
                </a:lnTo>
                <a:lnTo>
                  <a:pt x="3040" y="626"/>
                </a:lnTo>
                <a:lnTo>
                  <a:pt x="3046" y="634"/>
                </a:lnTo>
                <a:lnTo>
                  <a:pt x="3054" y="640"/>
                </a:lnTo>
                <a:lnTo>
                  <a:pt x="3060" y="644"/>
                </a:lnTo>
                <a:lnTo>
                  <a:pt x="3062" y="648"/>
                </a:lnTo>
                <a:lnTo>
                  <a:pt x="3064" y="650"/>
                </a:lnTo>
                <a:lnTo>
                  <a:pt x="3064" y="654"/>
                </a:lnTo>
                <a:lnTo>
                  <a:pt x="3060" y="662"/>
                </a:lnTo>
                <a:lnTo>
                  <a:pt x="3056" y="670"/>
                </a:lnTo>
                <a:lnTo>
                  <a:pt x="3050" y="678"/>
                </a:lnTo>
                <a:lnTo>
                  <a:pt x="3046" y="684"/>
                </a:lnTo>
                <a:lnTo>
                  <a:pt x="3046" y="690"/>
                </a:lnTo>
                <a:lnTo>
                  <a:pt x="3046" y="692"/>
                </a:lnTo>
                <a:lnTo>
                  <a:pt x="3050" y="694"/>
                </a:lnTo>
                <a:lnTo>
                  <a:pt x="3056" y="698"/>
                </a:lnTo>
                <a:lnTo>
                  <a:pt x="3058" y="704"/>
                </a:lnTo>
                <a:lnTo>
                  <a:pt x="3060" y="714"/>
                </a:lnTo>
                <a:lnTo>
                  <a:pt x="3060" y="720"/>
                </a:lnTo>
                <a:lnTo>
                  <a:pt x="3062" y="724"/>
                </a:lnTo>
                <a:lnTo>
                  <a:pt x="3068" y="730"/>
                </a:lnTo>
                <a:lnTo>
                  <a:pt x="3076" y="736"/>
                </a:lnTo>
                <a:lnTo>
                  <a:pt x="3086" y="740"/>
                </a:lnTo>
                <a:lnTo>
                  <a:pt x="3092" y="740"/>
                </a:lnTo>
                <a:lnTo>
                  <a:pt x="3096" y="740"/>
                </a:lnTo>
                <a:lnTo>
                  <a:pt x="3100" y="738"/>
                </a:lnTo>
                <a:lnTo>
                  <a:pt x="3104" y="736"/>
                </a:lnTo>
                <a:lnTo>
                  <a:pt x="3110" y="736"/>
                </a:lnTo>
                <a:lnTo>
                  <a:pt x="3120" y="738"/>
                </a:lnTo>
                <a:lnTo>
                  <a:pt x="3134" y="744"/>
                </a:lnTo>
                <a:lnTo>
                  <a:pt x="3142" y="746"/>
                </a:lnTo>
                <a:lnTo>
                  <a:pt x="3150" y="748"/>
                </a:lnTo>
                <a:lnTo>
                  <a:pt x="3164" y="748"/>
                </a:lnTo>
                <a:lnTo>
                  <a:pt x="3176" y="744"/>
                </a:lnTo>
                <a:lnTo>
                  <a:pt x="3186" y="738"/>
                </a:lnTo>
                <a:lnTo>
                  <a:pt x="3200" y="730"/>
                </a:lnTo>
                <a:lnTo>
                  <a:pt x="3202" y="730"/>
                </a:lnTo>
                <a:lnTo>
                  <a:pt x="3202" y="736"/>
                </a:lnTo>
                <a:close/>
                <a:moveTo>
                  <a:pt x="2978" y="738"/>
                </a:moveTo>
                <a:lnTo>
                  <a:pt x="2978" y="738"/>
                </a:lnTo>
                <a:lnTo>
                  <a:pt x="2992" y="738"/>
                </a:lnTo>
                <a:lnTo>
                  <a:pt x="3004" y="734"/>
                </a:lnTo>
                <a:lnTo>
                  <a:pt x="3008" y="728"/>
                </a:lnTo>
                <a:lnTo>
                  <a:pt x="3010" y="720"/>
                </a:lnTo>
                <a:lnTo>
                  <a:pt x="3008" y="710"/>
                </a:lnTo>
                <a:lnTo>
                  <a:pt x="3004" y="700"/>
                </a:lnTo>
                <a:lnTo>
                  <a:pt x="2996" y="688"/>
                </a:lnTo>
                <a:lnTo>
                  <a:pt x="2986" y="678"/>
                </a:lnTo>
                <a:lnTo>
                  <a:pt x="2974" y="668"/>
                </a:lnTo>
                <a:lnTo>
                  <a:pt x="2964" y="664"/>
                </a:lnTo>
                <a:lnTo>
                  <a:pt x="2952" y="660"/>
                </a:lnTo>
                <a:lnTo>
                  <a:pt x="2940" y="662"/>
                </a:lnTo>
                <a:lnTo>
                  <a:pt x="2928" y="664"/>
                </a:lnTo>
                <a:lnTo>
                  <a:pt x="2918" y="670"/>
                </a:lnTo>
                <a:lnTo>
                  <a:pt x="2908" y="676"/>
                </a:lnTo>
                <a:lnTo>
                  <a:pt x="2898" y="684"/>
                </a:lnTo>
                <a:lnTo>
                  <a:pt x="2888" y="698"/>
                </a:lnTo>
                <a:lnTo>
                  <a:pt x="2884" y="704"/>
                </a:lnTo>
                <a:lnTo>
                  <a:pt x="2882" y="708"/>
                </a:lnTo>
                <a:lnTo>
                  <a:pt x="2884" y="714"/>
                </a:lnTo>
                <a:lnTo>
                  <a:pt x="2886" y="718"/>
                </a:lnTo>
                <a:lnTo>
                  <a:pt x="2894" y="720"/>
                </a:lnTo>
                <a:lnTo>
                  <a:pt x="2904" y="722"/>
                </a:lnTo>
                <a:lnTo>
                  <a:pt x="2914" y="724"/>
                </a:lnTo>
                <a:lnTo>
                  <a:pt x="2924" y="726"/>
                </a:lnTo>
                <a:lnTo>
                  <a:pt x="2936" y="732"/>
                </a:lnTo>
                <a:lnTo>
                  <a:pt x="2950" y="736"/>
                </a:lnTo>
                <a:lnTo>
                  <a:pt x="2962" y="738"/>
                </a:lnTo>
                <a:lnTo>
                  <a:pt x="2978" y="738"/>
                </a:lnTo>
                <a:close/>
                <a:moveTo>
                  <a:pt x="3076" y="866"/>
                </a:moveTo>
                <a:lnTo>
                  <a:pt x="3076" y="866"/>
                </a:lnTo>
                <a:lnTo>
                  <a:pt x="3086" y="852"/>
                </a:lnTo>
                <a:lnTo>
                  <a:pt x="3098" y="840"/>
                </a:lnTo>
                <a:lnTo>
                  <a:pt x="3118" y="818"/>
                </a:lnTo>
                <a:lnTo>
                  <a:pt x="3126" y="810"/>
                </a:lnTo>
                <a:lnTo>
                  <a:pt x="3128" y="806"/>
                </a:lnTo>
                <a:lnTo>
                  <a:pt x="3128" y="802"/>
                </a:lnTo>
                <a:lnTo>
                  <a:pt x="3128" y="798"/>
                </a:lnTo>
                <a:lnTo>
                  <a:pt x="3126" y="794"/>
                </a:lnTo>
                <a:lnTo>
                  <a:pt x="3122" y="792"/>
                </a:lnTo>
                <a:lnTo>
                  <a:pt x="3114" y="790"/>
                </a:lnTo>
                <a:lnTo>
                  <a:pt x="3102" y="786"/>
                </a:lnTo>
                <a:lnTo>
                  <a:pt x="3090" y="784"/>
                </a:lnTo>
                <a:lnTo>
                  <a:pt x="3084" y="786"/>
                </a:lnTo>
                <a:lnTo>
                  <a:pt x="3076" y="788"/>
                </a:lnTo>
                <a:lnTo>
                  <a:pt x="3066" y="790"/>
                </a:lnTo>
                <a:lnTo>
                  <a:pt x="3058" y="790"/>
                </a:lnTo>
                <a:lnTo>
                  <a:pt x="3050" y="786"/>
                </a:lnTo>
                <a:lnTo>
                  <a:pt x="3034" y="778"/>
                </a:lnTo>
                <a:lnTo>
                  <a:pt x="3026" y="776"/>
                </a:lnTo>
                <a:lnTo>
                  <a:pt x="3016" y="774"/>
                </a:lnTo>
                <a:lnTo>
                  <a:pt x="3006" y="772"/>
                </a:lnTo>
                <a:lnTo>
                  <a:pt x="2994" y="774"/>
                </a:lnTo>
                <a:lnTo>
                  <a:pt x="2958" y="780"/>
                </a:lnTo>
                <a:lnTo>
                  <a:pt x="2940" y="784"/>
                </a:lnTo>
                <a:lnTo>
                  <a:pt x="2932" y="788"/>
                </a:lnTo>
                <a:lnTo>
                  <a:pt x="2928" y="792"/>
                </a:lnTo>
                <a:lnTo>
                  <a:pt x="2928" y="796"/>
                </a:lnTo>
                <a:lnTo>
                  <a:pt x="2932" y="802"/>
                </a:lnTo>
                <a:lnTo>
                  <a:pt x="2932" y="804"/>
                </a:lnTo>
                <a:lnTo>
                  <a:pt x="2928" y="804"/>
                </a:lnTo>
                <a:lnTo>
                  <a:pt x="2918" y="804"/>
                </a:lnTo>
                <a:lnTo>
                  <a:pt x="2916" y="806"/>
                </a:lnTo>
                <a:lnTo>
                  <a:pt x="2914" y="808"/>
                </a:lnTo>
                <a:lnTo>
                  <a:pt x="2910" y="822"/>
                </a:lnTo>
                <a:lnTo>
                  <a:pt x="2910" y="846"/>
                </a:lnTo>
                <a:lnTo>
                  <a:pt x="2910" y="860"/>
                </a:lnTo>
                <a:lnTo>
                  <a:pt x="2912" y="872"/>
                </a:lnTo>
                <a:lnTo>
                  <a:pt x="2916" y="880"/>
                </a:lnTo>
                <a:lnTo>
                  <a:pt x="2920" y="888"/>
                </a:lnTo>
                <a:lnTo>
                  <a:pt x="2928" y="900"/>
                </a:lnTo>
                <a:lnTo>
                  <a:pt x="2930" y="906"/>
                </a:lnTo>
                <a:lnTo>
                  <a:pt x="2930" y="916"/>
                </a:lnTo>
                <a:lnTo>
                  <a:pt x="2930" y="924"/>
                </a:lnTo>
                <a:lnTo>
                  <a:pt x="2932" y="928"/>
                </a:lnTo>
                <a:lnTo>
                  <a:pt x="2936" y="930"/>
                </a:lnTo>
                <a:lnTo>
                  <a:pt x="2942" y="930"/>
                </a:lnTo>
                <a:lnTo>
                  <a:pt x="2956" y="928"/>
                </a:lnTo>
                <a:lnTo>
                  <a:pt x="2964" y="930"/>
                </a:lnTo>
                <a:lnTo>
                  <a:pt x="2974" y="934"/>
                </a:lnTo>
                <a:lnTo>
                  <a:pt x="2978" y="936"/>
                </a:lnTo>
                <a:lnTo>
                  <a:pt x="2980" y="934"/>
                </a:lnTo>
                <a:lnTo>
                  <a:pt x="2986" y="918"/>
                </a:lnTo>
                <a:lnTo>
                  <a:pt x="2988" y="914"/>
                </a:lnTo>
                <a:lnTo>
                  <a:pt x="2992" y="910"/>
                </a:lnTo>
                <a:lnTo>
                  <a:pt x="2998" y="908"/>
                </a:lnTo>
                <a:lnTo>
                  <a:pt x="3000" y="906"/>
                </a:lnTo>
                <a:lnTo>
                  <a:pt x="3002" y="902"/>
                </a:lnTo>
                <a:lnTo>
                  <a:pt x="3000" y="896"/>
                </a:lnTo>
                <a:lnTo>
                  <a:pt x="2996" y="888"/>
                </a:lnTo>
                <a:lnTo>
                  <a:pt x="2994" y="882"/>
                </a:lnTo>
                <a:lnTo>
                  <a:pt x="2994" y="880"/>
                </a:lnTo>
                <a:lnTo>
                  <a:pt x="2996" y="878"/>
                </a:lnTo>
                <a:lnTo>
                  <a:pt x="2998" y="876"/>
                </a:lnTo>
                <a:lnTo>
                  <a:pt x="3010" y="878"/>
                </a:lnTo>
                <a:lnTo>
                  <a:pt x="3022" y="880"/>
                </a:lnTo>
                <a:lnTo>
                  <a:pt x="3038" y="880"/>
                </a:lnTo>
                <a:lnTo>
                  <a:pt x="3052" y="880"/>
                </a:lnTo>
                <a:lnTo>
                  <a:pt x="3060" y="878"/>
                </a:lnTo>
                <a:lnTo>
                  <a:pt x="3066" y="876"/>
                </a:lnTo>
                <a:lnTo>
                  <a:pt x="3072" y="872"/>
                </a:lnTo>
                <a:lnTo>
                  <a:pt x="3076" y="866"/>
                </a:lnTo>
                <a:close/>
                <a:moveTo>
                  <a:pt x="2888" y="892"/>
                </a:moveTo>
                <a:lnTo>
                  <a:pt x="2888" y="892"/>
                </a:lnTo>
                <a:lnTo>
                  <a:pt x="2884" y="884"/>
                </a:lnTo>
                <a:lnTo>
                  <a:pt x="2880" y="882"/>
                </a:lnTo>
                <a:lnTo>
                  <a:pt x="2876" y="882"/>
                </a:lnTo>
                <a:lnTo>
                  <a:pt x="2872" y="884"/>
                </a:lnTo>
                <a:lnTo>
                  <a:pt x="2868" y="886"/>
                </a:lnTo>
                <a:lnTo>
                  <a:pt x="2864" y="888"/>
                </a:lnTo>
                <a:lnTo>
                  <a:pt x="2858" y="884"/>
                </a:lnTo>
                <a:lnTo>
                  <a:pt x="2852" y="876"/>
                </a:lnTo>
                <a:lnTo>
                  <a:pt x="2846" y="868"/>
                </a:lnTo>
                <a:lnTo>
                  <a:pt x="2838" y="862"/>
                </a:lnTo>
                <a:lnTo>
                  <a:pt x="2824" y="854"/>
                </a:lnTo>
                <a:lnTo>
                  <a:pt x="2820" y="850"/>
                </a:lnTo>
                <a:lnTo>
                  <a:pt x="2820" y="848"/>
                </a:lnTo>
                <a:lnTo>
                  <a:pt x="2826" y="846"/>
                </a:lnTo>
                <a:lnTo>
                  <a:pt x="2838" y="842"/>
                </a:lnTo>
                <a:lnTo>
                  <a:pt x="2850" y="838"/>
                </a:lnTo>
                <a:lnTo>
                  <a:pt x="2856" y="836"/>
                </a:lnTo>
                <a:lnTo>
                  <a:pt x="2856" y="832"/>
                </a:lnTo>
                <a:lnTo>
                  <a:pt x="2852" y="830"/>
                </a:lnTo>
                <a:lnTo>
                  <a:pt x="2848" y="828"/>
                </a:lnTo>
                <a:lnTo>
                  <a:pt x="2846" y="826"/>
                </a:lnTo>
                <a:lnTo>
                  <a:pt x="2846" y="822"/>
                </a:lnTo>
                <a:lnTo>
                  <a:pt x="2852" y="818"/>
                </a:lnTo>
                <a:lnTo>
                  <a:pt x="2860" y="814"/>
                </a:lnTo>
                <a:lnTo>
                  <a:pt x="2862" y="808"/>
                </a:lnTo>
                <a:lnTo>
                  <a:pt x="2862" y="804"/>
                </a:lnTo>
                <a:lnTo>
                  <a:pt x="2856" y="800"/>
                </a:lnTo>
                <a:lnTo>
                  <a:pt x="2848" y="798"/>
                </a:lnTo>
                <a:lnTo>
                  <a:pt x="2838" y="796"/>
                </a:lnTo>
                <a:lnTo>
                  <a:pt x="2824" y="798"/>
                </a:lnTo>
                <a:lnTo>
                  <a:pt x="2810" y="802"/>
                </a:lnTo>
                <a:lnTo>
                  <a:pt x="2796" y="806"/>
                </a:lnTo>
                <a:lnTo>
                  <a:pt x="2782" y="806"/>
                </a:lnTo>
                <a:lnTo>
                  <a:pt x="2770" y="804"/>
                </a:lnTo>
                <a:lnTo>
                  <a:pt x="2760" y="800"/>
                </a:lnTo>
                <a:lnTo>
                  <a:pt x="2750" y="796"/>
                </a:lnTo>
                <a:lnTo>
                  <a:pt x="2740" y="794"/>
                </a:lnTo>
                <a:lnTo>
                  <a:pt x="2728" y="794"/>
                </a:lnTo>
                <a:lnTo>
                  <a:pt x="2718" y="798"/>
                </a:lnTo>
                <a:lnTo>
                  <a:pt x="2694" y="808"/>
                </a:lnTo>
                <a:lnTo>
                  <a:pt x="2686" y="812"/>
                </a:lnTo>
                <a:lnTo>
                  <a:pt x="2680" y="818"/>
                </a:lnTo>
                <a:lnTo>
                  <a:pt x="2676" y="822"/>
                </a:lnTo>
                <a:lnTo>
                  <a:pt x="2678" y="826"/>
                </a:lnTo>
                <a:lnTo>
                  <a:pt x="2682" y="832"/>
                </a:lnTo>
                <a:lnTo>
                  <a:pt x="2694" y="838"/>
                </a:lnTo>
                <a:lnTo>
                  <a:pt x="2702" y="840"/>
                </a:lnTo>
                <a:lnTo>
                  <a:pt x="2712" y="846"/>
                </a:lnTo>
                <a:lnTo>
                  <a:pt x="2718" y="850"/>
                </a:lnTo>
                <a:lnTo>
                  <a:pt x="2724" y="856"/>
                </a:lnTo>
                <a:lnTo>
                  <a:pt x="2726" y="862"/>
                </a:lnTo>
                <a:lnTo>
                  <a:pt x="2724" y="866"/>
                </a:lnTo>
                <a:lnTo>
                  <a:pt x="2722" y="872"/>
                </a:lnTo>
                <a:lnTo>
                  <a:pt x="2716" y="876"/>
                </a:lnTo>
                <a:lnTo>
                  <a:pt x="2710" y="880"/>
                </a:lnTo>
                <a:lnTo>
                  <a:pt x="2704" y="882"/>
                </a:lnTo>
                <a:lnTo>
                  <a:pt x="2698" y="882"/>
                </a:lnTo>
                <a:lnTo>
                  <a:pt x="2688" y="880"/>
                </a:lnTo>
                <a:lnTo>
                  <a:pt x="2678" y="874"/>
                </a:lnTo>
                <a:lnTo>
                  <a:pt x="2668" y="866"/>
                </a:lnTo>
                <a:lnTo>
                  <a:pt x="2660" y="860"/>
                </a:lnTo>
                <a:lnTo>
                  <a:pt x="2650" y="856"/>
                </a:lnTo>
                <a:lnTo>
                  <a:pt x="2646" y="856"/>
                </a:lnTo>
                <a:lnTo>
                  <a:pt x="2642" y="858"/>
                </a:lnTo>
                <a:lnTo>
                  <a:pt x="2636" y="860"/>
                </a:lnTo>
                <a:lnTo>
                  <a:pt x="2632" y="864"/>
                </a:lnTo>
                <a:lnTo>
                  <a:pt x="2630" y="872"/>
                </a:lnTo>
                <a:lnTo>
                  <a:pt x="2632" y="880"/>
                </a:lnTo>
                <a:lnTo>
                  <a:pt x="2636" y="888"/>
                </a:lnTo>
                <a:lnTo>
                  <a:pt x="2646" y="896"/>
                </a:lnTo>
                <a:lnTo>
                  <a:pt x="2656" y="904"/>
                </a:lnTo>
                <a:lnTo>
                  <a:pt x="2672" y="912"/>
                </a:lnTo>
                <a:lnTo>
                  <a:pt x="2688" y="918"/>
                </a:lnTo>
                <a:lnTo>
                  <a:pt x="2704" y="924"/>
                </a:lnTo>
                <a:lnTo>
                  <a:pt x="2722" y="932"/>
                </a:lnTo>
                <a:lnTo>
                  <a:pt x="2734" y="940"/>
                </a:lnTo>
                <a:lnTo>
                  <a:pt x="2746" y="952"/>
                </a:lnTo>
                <a:lnTo>
                  <a:pt x="2756" y="962"/>
                </a:lnTo>
                <a:lnTo>
                  <a:pt x="2772" y="982"/>
                </a:lnTo>
                <a:lnTo>
                  <a:pt x="2782" y="988"/>
                </a:lnTo>
                <a:lnTo>
                  <a:pt x="2792" y="992"/>
                </a:lnTo>
                <a:lnTo>
                  <a:pt x="2800" y="992"/>
                </a:lnTo>
                <a:lnTo>
                  <a:pt x="2806" y="988"/>
                </a:lnTo>
                <a:lnTo>
                  <a:pt x="2810" y="984"/>
                </a:lnTo>
                <a:lnTo>
                  <a:pt x="2810" y="978"/>
                </a:lnTo>
                <a:lnTo>
                  <a:pt x="2812" y="972"/>
                </a:lnTo>
                <a:lnTo>
                  <a:pt x="2814" y="966"/>
                </a:lnTo>
                <a:lnTo>
                  <a:pt x="2816" y="964"/>
                </a:lnTo>
                <a:lnTo>
                  <a:pt x="2822" y="964"/>
                </a:lnTo>
                <a:lnTo>
                  <a:pt x="2830" y="966"/>
                </a:lnTo>
                <a:lnTo>
                  <a:pt x="2840" y="966"/>
                </a:lnTo>
                <a:lnTo>
                  <a:pt x="2850" y="964"/>
                </a:lnTo>
                <a:lnTo>
                  <a:pt x="2860" y="960"/>
                </a:lnTo>
                <a:lnTo>
                  <a:pt x="2868" y="956"/>
                </a:lnTo>
                <a:lnTo>
                  <a:pt x="2876" y="948"/>
                </a:lnTo>
                <a:lnTo>
                  <a:pt x="2880" y="940"/>
                </a:lnTo>
                <a:lnTo>
                  <a:pt x="2882" y="932"/>
                </a:lnTo>
                <a:lnTo>
                  <a:pt x="2882" y="922"/>
                </a:lnTo>
                <a:lnTo>
                  <a:pt x="2884" y="918"/>
                </a:lnTo>
                <a:lnTo>
                  <a:pt x="2888" y="910"/>
                </a:lnTo>
                <a:lnTo>
                  <a:pt x="2888" y="908"/>
                </a:lnTo>
                <a:lnTo>
                  <a:pt x="2890" y="904"/>
                </a:lnTo>
                <a:lnTo>
                  <a:pt x="2890" y="900"/>
                </a:lnTo>
                <a:lnTo>
                  <a:pt x="2888" y="892"/>
                </a:lnTo>
                <a:close/>
                <a:moveTo>
                  <a:pt x="2794" y="1126"/>
                </a:moveTo>
                <a:lnTo>
                  <a:pt x="2794" y="1126"/>
                </a:lnTo>
                <a:lnTo>
                  <a:pt x="2784" y="1136"/>
                </a:lnTo>
                <a:lnTo>
                  <a:pt x="2776" y="1142"/>
                </a:lnTo>
                <a:lnTo>
                  <a:pt x="2768" y="1146"/>
                </a:lnTo>
                <a:lnTo>
                  <a:pt x="2760" y="1148"/>
                </a:lnTo>
                <a:lnTo>
                  <a:pt x="2756" y="1150"/>
                </a:lnTo>
                <a:lnTo>
                  <a:pt x="2754" y="1152"/>
                </a:lnTo>
                <a:lnTo>
                  <a:pt x="2756" y="1154"/>
                </a:lnTo>
                <a:lnTo>
                  <a:pt x="2762" y="1162"/>
                </a:lnTo>
                <a:lnTo>
                  <a:pt x="2772" y="1168"/>
                </a:lnTo>
                <a:lnTo>
                  <a:pt x="2786" y="1172"/>
                </a:lnTo>
                <a:lnTo>
                  <a:pt x="2826" y="1180"/>
                </a:lnTo>
                <a:lnTo>
                  <a:pt x="2836" y="1182"/>
                </a:lnTo>
                <a:lnTo>
                  <a:pt x="2848" y="1186"/>
                </a:lnTo>
                <a:lnTo>
                  <a:pt x="2864" y="1194"/>
                </a:lnTo>
                <a:lnTo>
                  <a:pt x="2872" y="1196"/>
                </a:lnTo>
                <a:lnTo>
                  <a:pt x="2880" y="1196"/>
                </a:lnTo>
                <a:lnTo>
                  <a:pt x="2888" y="1194"/>
                </a:lnTo>
                <a:lnTo>
                  <a:pt x="2896" y="1190"/>
                </a:lnTo>
                <a:lnTo>
                  <a:pt x="2902" y="1184"/>
                </a:lnTo>
                <a:lnTo>
                  <a:pt x="2908" y="1182"/>
                </a:lnTo>
                <a:lnTo>
                  <a:pt x="2916" y="1180"/>
                </a:lnTo>
                <a:lnTo>
                  <a:pt x="2924" y="1180"/>
                </a:lnTo>
                <a:lnTo>
                  <a:pt x="2926" y="1176"/>
                </a:lnTo>
                <a:lnTo>
                  <a:pt x="2930" y="1172"/>
                </a:lnTo>
                <a:lnTo>
                  <a:pt x="2932" y="1166"/>
                </a:lnTo>
                <a:lnTo>
                  <a:pt x="2932" y="1164"/>
                </a:lnTo>
                <a:lnTo>
                  <a:pt x="2928" y="1164"/>
                </a:lnTo>
                <a:lnTo>
                  <a:pt x="2922" y="1164"/>
                </a:lnTo>
                <a:lnTo>
                  <a:pt x="2916" y="1162"/>
                </a:lnTo>
                <a:lnTo>
                  <a:pt x="2910" y="1158"/>
                </a:lnTo>
                <a:lnTo>
                  <a:pt x="2904" y="1150"/>
                </a:lnTo>
                <a:lnTo>
                  <a:pt x="2900" y="1142"/>
                </a:lnTo>
                <a:lnTo>
                  <a:pt x="2896" y="1138"/>
                </a:lnTo>
                <a:lnTo>
                  <a:pt x="2892" y="1136"/>
                </a:lnTo>
                <a:lnTo>
                  <a:pt x="2888" y="1134"/>
                </a:lnTo>
                <a:lnTo>
                  <a:pt x="2876" y="1130"/>
                </a:lnTo>
                <a:lnTo>
                  <a:pt x="2868" y="1124"/>
                </a:lnTo>
                <a:lnTo>
                  <a:pt x="2858" y="1114"/>
                </a:lnTo>
                <a:lnTo>
                  <a:pt x="2848" y="1102"/>
                </a:lnTo>
                <a:lnTo>
                  <a:pt x="2838" y="1096"/>
                </a:lnTo>
                <a:lnTo>
                  <a:pt x="2830" y="1094"/>
                </a:lnTo>
                <a:lnTo>
                  <a:pt x="2822" y="1094"/>
                </a:lnTo>
                <a:lnTo>
                  <a:pt x="2816" y="1098"/>
                </a:lnTo>
                <a:lnTo>
                  <a:pt x="2808" y="1104"/>
                </a:lnTo>
                <a:lnTo>
                  <a:pt x="2794" y="1126"/>
                </a:lnTo>
                <a:close/>
                <a:moveTo>
                  <a:pt x="2544" y="400"/>
                </a:moveTo>
                <a:lnTo>
                  <a:pt x="2544" y="400"/>
                </a:lnTo>
                <a:lnTo>
                  <a:pt x="2544" y="408"/>
                </a:lnTo>
                <a:lnTo>
                  <a:pt x="2546" y="410"/>
                </a:lnTo>
                <a:lnTo>
                  <a:pt x="2550" y="408"/>
                </a:lnTo>
                <a:lnTo>
                  <a:pt x="2554" y="406"/>
                </a:lnTo>
                <a:lnTo>
                  <a:pt x="2560" y="404"/>
                </a:lnTo>
                <a:lnTo>
                  <a:pt x="2566" y="402"/>
                </a:lnTo>
                <a:lnTo>
                  <a:pt x="2572" y="406"/>
                </a:lnTo>
                <a:lnTo>
                  <a:pt x="2580" y="412"/>
                </a:lnTo>
                <a:lnTo>
                  <a:pt x="2586" y="422"/>
                </a:lnTo>
                <a:lnTo>
                  <a:pt x="2586" y="426"/>
                </a:lnTo>
                <a:lnTo>
                  <a:pt x="2582" y="428"/>
                </a:lnTo>
                <a:lnTo>
                  <a:pt x="2576" y="428"/>
                </a:lnTo>
                <a:lnTo>
                  <a:pt x="2558" y="428"/>
                </a:lnTo>
                <a:lnTo>
                  <a:pt x="2548" y="428"/>
                </a:lnTo>
                <a:lnTo>
                  <a:pt x="2540" y="430"/>
                </a:lnTo>
                <a:lnTo>
                  <a:pt x="2538" y="432"/>
                </a:lnTo>
                <a:lnTo>
                  <a:pt x="2538" y="436"/>
                </a:lnTo>
                <a:lnTo>
                  <a:pt x="2538" y="442"/>
                </a:lnTo>
                <a:lnTo>
                  <a:pt x="2542" y="446"/>
                </a:lnTo>
                <a:lnTo>
                  <a:pt x="2550" y="450"/>
                </a:lnTo>
                <a:lnTo>
                  <a:pt x="2560" y="452"/>
                </a:lnTo>
                <a:lnTo>
                  <a:pt x="2574" y="450"/>
                </a:lnTo>
                <a:lnTo>
                  <a:pt x="2592" y="446"/>
                </a:lnTo>
                <a:lnTo>
                  <a:pt x="2612" y="442"/>
                </a:lnTo>
                <a:lnTo>
                  <a:pt x="2622" y="440"/>
                </a:lnTo>
                <a:lnTo>
                  <a:pt x="2628" y="442"/>
                </a:lnTo>
                <a:lnTo>
                  <a:pt x="2628" y="444"/>
                </a:lnTo>
                <a:lnTo>
                  <a:pt x="2630" y="448"/>
                </a:lnTo>
                <a:lnTo>
                  <a:pt x="2634" y="450"/>
                </a:lnTo>
                <a:lnTo>
                  <a:pt x="2644" y="452"/>
                </a:lnTo>
                <a:lnTo>
                  <a:pt x="2660" y="450"/>
                </a:lnTo>
                <a:lnTo>
                  <a:pt x="2670" y="450"/>
                </a:lnTo>
                <a:lnTo>
                  <a:pt x="2678" y="450"/>
                </a:lnTo>
                <a:lnTo>
                  <a:pt x="2684" y="452"/>
                </a:lnTo>
                <a:lnTo>
                  <a:pt x="2688" y="454"/>
                </a:lnTo>
                <a:lnTo>
                  <a:pt x="2696" y="462"/>
                </a:lnTo>
                <a:lnTo>
                  <a:pt x="2700" y="470"/>
                </a:lnTo>
                <a:lnTo>
                  <a:pt x="2708" y="478"/>
                </a:lnTo>
                <a:lnTo>
                  <a:pt x="2712" y="482"/>
                </a:lnTo>
                <a:lnTo>
                  <a:pt x="2718" y="486"/>
                </a:lnTo>
                <a:lnTo>
                  <a:pt x="2724" y="488"/>
                </a:lnTo>
                <a:lnTo>
                  <a:pt x="2734" y="490"/>
                </a:lnTo>
                <a:lnTo>
                  <a:pt x="2746" y="490"/>
                </a:lnTo>
                <a:lnTo>
                  <a:pt x="2758" y="488"/>
                </a:lnTo>
                <a:lnTo>
                  <a:pt x="2768" y="486"/>
                </a:lnTo>
                <a:lnTo>
                  <a:pt x="2776" y="484"/>
                </a:lnTo>
                <a:lnTo>
                  <a:pt x="2780" y="480"/>
                </a:lnTo>
                <a:lnTo>
                  <a:pt x="2782" y="478"/>
                </a:lnTo>
                <a:lnTo>
                  <a:pt x="2780" y="474"/>
                </a:lnTo>
                <a:lnTo>
                  <a:pt x="2778" y="470"/>
                </a:lnTo>
                <a:lnTo>
                  <a:pt x="2772" y="462"/>
                </a:lnTo>
                <a:lnTo>
                  <a:pt x="2754" y="446"/>
                </a:lnTo>
                <a:lnTo>
                  <a:pt x="2750" y="442"/>
                </a:lnTo>
                <a:lnTo>
                  <a:pt x="2750" y="440"/>
                </a:lnTo>
                <a:lnTo>
                  <a:pt x="2752" y="438"/>
                </a:lnTo>
                <a:lnTo>
                  <a:pt x="2758" y="436"/>
                </a:lnTo>
                <a:lnTo>
                  <a:pt x="2762" y="432"/>
                </a:lnTo>
                <a:lnTo>
                  <a:pt x="2762" y="428"/>
                </a:lnTo>
                <a:lnTo>
                  <a:pt x="2762" y="422"/>
                </a:lnTo>
                <a:lnTo>
                  <a:pt x="2756" y="418"/>
                </a:lnTo>
                <a:lnTo>
                  <a:pt x="2750" y="414"/>
                </a:lnTo>
                <a:lnTo>
                  <a:pt x="2738" y="410"/>
                </a:lnTo>
                <a:lnTo>
                  <a:pt x="2724" y="408"/>
                </a:lnTo>
                <a:lnTo>
                  <a:pt x="2704" y="404"/>
                </a:lnTo>
                <a:lnTo>
                  <a:pt x="2702" y="402"/>
                </a:lnTo>
                <a:lnTo>
                  <a:pt x="2700" y="400"/>
                </a:lnTo>
                <a:lnTo>
                  <a:pt x="2698" y="398"/>
                </a:lnTo>
                <a:lnTo>
                  <a:pt x="2696" y="396"/>
                </a:lnTo>
                <a:lnTo>
                  <a:pt x="2690" y="392"/>
                </a:lnTo>
                <a:lnTo>
                  <a:pt x="2678" y="388"/>
                </a:lnTo>
                <a:lnTo>
                  <a:pt x="2664" y="384"/>
                </a:lnTo>
                <a:lnTo>
                  <a:pt x="2656" y="384"/>
                </a:lnTo>
                <a:lnTo>
                  <a:pt x="2648" y="388"/>
                </a:lnTo>
                <a:lnTo>
                  <a:pt x="2644" y="392"/>
                </a:lnTo>
                <a:lnTo>
                  <a:pt x="2642" y="394"/>
                </a:lnTo>
                <a:lnTo>
                  <a:pt x="2638" y="396"/>
                </a:lnTo>
                <a:lnTo>
                  <a:pt x="2636" y="394"/>
                </a:lnTo>
                <a:lnTo>
                  <a:pt x="2632" y="386"/>
                </a:lnTo>
                <a:lnTo>
                  <a:pt x="2630" y="382"/>
                </a:lnTo>
                <a:lnTo>
                  <a:pt x="2624" y="378"/>
                </a:lnTo>
                <a:lnTo>
                  <a:pt x="2610" y="370"/>
                </a:lnTo>
                <a:lnTo>
                  <a:pt x="2592" y="364"/>
                </a:lnTo>
                <a:lnTo>
                  <a:pt x="2574" y="360"/>
                </a:lnTo>
                <a:lnTo>
                  <a:pt x="2554" y="358"/>
                </a:lnTo>
                <a:lnTo>
                  <a:pt x="2536" y="360"/>
                </a:lnTo>
                <a:lnTo>
                  <a:pt x="2530" y="364"/>
                </a:lnTo>
                <a:lnTo>
                  <a:pt x="2524" y="366"/>
                </a:lnTo>
                <a:lnTo>
                  <a:pt x="2520" y="372"/>
                </a:lnTo>
                <a:lnTo>
                  <a:pt x="2516" y="378"/>
                </a:lnTo>
                <a:lnTo>
                  <a:pt x="2516" y="388"/>
                </a:lnTo>
                <a:lnTo>
                  <a:pt x="2516" y="390"/>
                </a:lnTo>
                <a:lnTo>
                  <a:pt x="2518" y="392"/>
                </a:lnTo>
                <a:lnTo>
                  <a:pt x="2522" y="392"/>
                </a:lnTo>
                <a:lnTo>
                  <a:pt x="2528" y="392"/>
                </a:lnTo>
                <a:lnTo>
                  <a:pt x="2534" y="390"/>
                </a:lnTo>
                <a:lnTo>
                  <a:pt x="2540" y="390"/>
                </a:lnTo>
                <a:lnTo>
                  <a:pt x="2544" y="392"/>
                </a:lnTo>
                <a:lnTo>
                  <a:pt x="2544" y="400"/>
                </a:lnTo>
                <a:close/>
                <a:moveTo>
                  <a:pt x="3116" y="190"/>
                </a:moveTo>
                <a:lnTo>
                  <a:pt x="3116" y="190"/>
                </a:lnTo>
                <a:lnTo>
                  <a:pt x="3124" y="194"/>
                </a:lnTo>
                <a:lnTo>
                  <a:pt x="3132" y="196"/>
                </a:lnTo>
                <a:lnTo>
                  <a:pt x="3146" y="194"/>
                </a:lnTo>
                <a:lnTo>
                  <a:pt x="3154" y="194"/>
                </a:lnTo>
                <a:lnTo>
                  <a:pt x="3152" y="196"/>
                </a:lnTo>
                <a:lnTo>
                  <a:pt x="3146" y="200"/>
                </a:lnTo>
                <a:lnTo>
                  <a:pt x="3140" y="206"/>
                </a:lnTo>
                <a:lnTo>
                  <a:pt x="3136" y="210"/>
                </a:lnTo>
                <a:lnTo>
                  <a:pt x="3134" y="216"/>
                </a:lnTo>
                <a:lnTo>
                  <a:pt x="3134" y="220"/>
                </a:lnTo>
                <a:lnTo>
                  <a:pt x="3138" y="226"/>
                </a:lnTo>
                <a:lnTo>
                  <a:pt x="3144" y="230"/>
                </a:lnTo>
                <a:lnTo>
                  <a:pt x="3154" y="234"/>
                </a:lnTo>
                <a:lnTo>
                  <a:pt x="3168" y="238"/>
                </a:lnTo>
                <a:lnTo>
                  <a:pt x="3182" y="242"/>
                </a:lnTo>
                <a:lnTo>
                  <a:pt x="3194" y="248"/>
                </a:lnTo>
                <a:lnTo>
                  <a:pt x="3216" y="256"/>
                </a:lnTo>
                <a:lnTo>
                  <a:pt x="3228" y="258"/>
                </a:lnTo>
                <a:lnTo>
                  <a:pt x="3240" y="258"/>
                </a:lnTo>
                <a:lnTo>
                  <a:pt x="3252" y="254"/>
                </a:lnTo>
                <a:lnTo>
                  <a:pt x="3264" y="246"/>
                </a:lnTo>
                <a:lnTo>
                  <a:pt x="3280" y="238"/>
                </a:lnTo>
                <a:lnTo>
                  <a:pt x="3294" y="232"/>
                </a:lnTo>
                <a:lnTo>
                  <a:pt x="3306" y="228"/>
                </a:lnTo>
                <a:lnTo>
                  <a:pt x="3318" y="226"/>
                </a:lnTo>
                <a:lnTo>
                  <a:pt x="3326" y="226"/>
                </a:lnTo>
                <a:lnTo>
                  <a:pt x="3330" y="226"/>
                </a:lnTo>
                <a:lnTo>
                  <a:pt x="3328" y="228"/>
                </a:lnTo>
                <a:lnTo>
                  <a:pt x="3322" y="230"/>
                </a:lnTo>
                <a:lnTo>
                  <a:pt x="3296" y="238"/>
                </a:lnTo>
                <a:lnTo>
                  <a:pt x="3286" y="244"/>
                </a:lnTo>
                <a:lnTo>
                  <a:pt x="3278" y="248"/>
                </a:lnTo>
                <a:lnTo>
                  <a:pt x="3276" y="252"/>
                </a:lnTo>
                <a:lnTo>
                  <a:pt x="3276" y="254"/>
                </a:lnTo>
                <a:lnTo>
                  <a:pt x="3276" y="256"/>
                </a:lnTo>
                <a:lnTo>
                  <a:pt x="3280" y="260"/>
                </a:lnTo>
                <a:lnTo>
                  <a:pt x="3296" y="264"/>
                </a:lnTo>
                <a:lnTo>
                  <a:pt x="3326" y="268"/>
                </a:lnTo>
                <a:lnTo>
                  <a:pt x="3356" y="268"/>
                </a:lnTo>
                <a:lnTo>
                  <a:pt x="3376" y="266"/>
                </a:lnTo>
                <a:lnTo>
                  <a:pt x="3390" y="264"/>
                </a:lnTo>
                <a:lnTo>
                  <a:pt x="3398" y="260"/>
                </a:lnTo>
                <a:lnTo>
                  <a:pt x="3406" y="254"/>
                </a:lnTo>
                <a:lnTo>
                  <a:pt x="3410" y="254"/>
                </a:lnTo>
                <a:lnTo>
                  <a:pt x="3418" y="256"/>
                </a:lnTo>
                <a:lnTo>
                  <a:pt x="3430" y="260"/>
                </a:lnTo>
                <a:lnTo>
                  <a:pt x="3446" y="262"/>
                </a:lnTo>
                <a:lnTo>
                  <a:pt x="3468" y="260"/>
                </a:lnTo>
                <a:lnTo>
                  <a:pt x="3490" y="256"/>
                </a:lnTo>
                <a:lnTo>
                  <a:pt x="3514" y="248"/>
                </a:lnTo>
                <a:lnTo>
                  <a:pt x="3540" y="240"/>
                </a:lnTo>
                <a:lnTo>
                  <a:pt x="3568" y="230"/>
                </a:lnTo>
                <a:lnTo>
                  <a:pt x="3592" y="216"/>
                </a:lnTo>
                <a:lnTo>
                  <a:pt x="3618" y="204"/>
                </a:lnTo>
                <a:lnTo>
                  <a:pt x="3618" y="206"/>
                </a:lnTo>
                <a:lnTo>
                  <a:pt x="3612" y="212"/>
                </a:lnTo>
                <a:lnTo>
                  <a:pt x="3608" y="220"/>
                </a:lnTo>
                <a:lnTo>
                  <a:pt x="3606" y="224"/>
                </a:lnTo>
                <a:lnTo>
                  <a:pt x="3606" y="226"/>
                </a:lnTo>
                <a:lnTo>
                  <a:pt x="3608" y="230"/>
                </a:lnTo>
                <a:lnTo>
                  <a:pt x="3612" y="232"/>
                </a:lnTo>
                <a:lnTo>
                  <a:pt x="3620" y="234"/>
                </a:lnTo>
                <a:lnTo>
                  <a:pt x="3630" y="236"/>
                </a:lnTo>
                <a:lnTo>
                  <a:pt x="3648" y="238"/>
                </a:lnTo>
                <a:lnTo>
                  <a:pt x="3656" y="238"/>
                </a:lnTo>
                <a:lnTo>
                  <a:pt x="3656" y="240"/>
                </a:lnTo>
                <a:lnTo>
                  <a:pt x="3654" y="240"/>
                </a:lnTo>
                <a:lnTo>
                  <a:pt x="3642" y="244"/>
                </a:lnTo>
                <a:lnTo>
                  <a:pt x="3596" y="252"/>
                </a:lnTo>
                <a:lnTo>
                  <a:pt x="3524" y="266"/>
                </a:lnTo>
                <a:lnTo>
                  <a:pt x="3460" y="278"/>
                </a:lnTo>
                <a:lnTo>
                  <a:pt x="3442" y="282"/>
                </a:lnTo>
                <a:lnTo>
                  <a:pt x="3434" y="284"/>
                </a:lnTo>
                <a:lnTo>
                  <a:pt x="3432" y="286"/>
                </a:lnTo>
                <a:lnTo>
                  <a:pt x="3430" y="288"/>
                </a:lnTo>
                <a:lnTo>
                  <a:pt x="3436" y="292"/>
                </a:lnTo>
                <a:lnTo>
                  <a:pt x="3458" y="308"/>
                </a:lnTo>
                <a:lnTo>
                  <a:pt x="3474" y="318"/>
                </a:lnTo>
                <a:lnTo>
                  <a:pt x="3490" y="326"/>
                </a:lnTo>
                <a:lnTo>
                  <a:pt x="3514" y="336"/>
                </a:lnTo>
                <a:lnTo>
                  <a:pt x="3522" y="340"/>
                </a:lnTo>
                <a:lnTo>
                  <a:pt x="3524" y="342"/>
                </a:lnTo>
                <a:lnTo>
                  <a:pt x="3520" y="344"/>
                </a:lnTo>
                <a:lnTo>
                  <a:pt x="3508" y="346"/>
                </a:lnTo>
                <a:lnTo>
                  <a:pt x="3494" y="348"/>
                </a:lnTo>
                <a:lnTo>
                  <a:pt x="3484" y="346"/>
                </a:lnTo>
                <a:lnTo>
                  <a:pt x="3474" y="342"/>
                </a:lnTo>
                <a:lnTo>
                  <a:pt x="3466" y="334"/>
                </a:lnTo>
                <a:lnTo>
                  <a:pt x="3452" y="318"/>
                </a:lnTo>
                <a:lnTo>
                  <a:pt x="3440" y="310"/>
                </a:lnTo>
                <a:lnTo>
                  <a:pt x="3428" y="304"/>
                </a:lnTo>
                <a:lnTo>
                  <a:pt x="3410" y="298"/>
                </a:lnTo>
                <a:lnTo>
                  <a:pt x="3388" y="292"/>
                </a:lnTo>
                <a:lnTo>
                  <a:pt x="3364" y="288"/>
                </a:lnTo>
                <a:lnTo>
                  <a:pt x="3340" y="284"/>
                </a:lnTo>
                <a:lnTo>
                  <a:pt x="3318" y="284"/>
                </a:lnTo>
                <a:lnTo>
                  <a:pt x="3300" y="286"/>
                </a:lnTo>
                <a:lnTo>
                  <a:pt x="3294" y="288"/>
                </a:lnTo>
                <a:lnTo>
                  <a:pt x="3288" y="290"/>
                </a:lnTo>
                <a:lnTo>
                  <a:pt x="3284" y="294"/>
                </a:lnTo>
                <a:lnTo>
                  <a:pt x="3282" y="298"/>
                </a:lnTo>
                <a:lnTo>
                  <a:pt x="3282" y="312"/>
                </a:lnTo>
                <a:lnTo>
                  <a:pt x="3284" y="316"/>
                </a:lnTo>
                <a:lnTo>
                  <a:pt x="3286" y="320"/>
                </a:lnTo>
                <a:lnTo>
                  <a:pt x="3300" y="326"/>
                </a:lnTo>
                <a:lnTo>
                  <a:pt x="3322" y="336"/>
                </a:lnTo>
                <a:lnTo>
                  <a:pt x="3336" y="342"/>
                </a:lnTo>
                <a:lnTo>
                  <a:pt x="3348" y="348"/>
                </a:lnTo>
                <a:lnTo>
                  <a:pt x="3366" y="362"/>
                </a:lnTo>
                <a:lnTo>
                  <a:pt x="3372" y="368"/>
                </a:lnTo>
                <a:lnTo>
                  <a:pt x="3376" y="374"/>
                </a:lnTo>
                <a:lnTo>
                  <a:pt x="3374" y="378"/>
                </a:lnTo>
                <a:lnTo>
                  <a:pt x="3370" y="380"/>
                </a:lnTo>
                <a:lnTo>
                  <a:pt x="3362" y="382"/>
                </a:lnTo>
                <a:lnTo>
                  <a:pt x="3358" y="384"/>
                </a:lnTo>
                <a:lnTo>
                  <a:pt x="3356" y="386"/>
                </a:lnTo>
                <a:lnTo>
                  <a:pt x="3358" y="390"/>
                </a:lnTo>
                <a:lnTo>
                  <a:pt x="3362" y="392"/>
                </a:lnTo>
                <a:lnTo>
                  <a:pt x="3370" y="394"/>
                </a:lnTo>
                <a:lnTo>
                  <a:pt x="3380" y="396"/>
                </a:lnTo>
                <a:lnTo>
                  <a:pt x="3394" y="398"/>
                </a:lnTo>
                <a:lnTo>
                  <a:pt x="3408" y="400"/>
                </a:lnTo>
                <a:lnTo>
                  <a:pt x="3420" y="402"/>
                </a:lnTo>
                <a:lnTo>
                  <a:pt x="3430" y="406"/>
                </a:lnTo>
                <a:lnTo>
                  <a:pt x="3434" y="408"/>
                </a:lnTo>
                <a:lnTo>
                  <a:pt x="3436" y="410"/>
                </a:lnTo>
                <a:lnTo>
                  <a:pt x="3434" y="412"/>
                </a:lnTo>
                <a:lnTo>
                  <a:pt x="3424" y="412"/>
                </a:lnTo>
                <a:lnTo>
                  <a:pt x="3412" y="410"/>
                </a:lnTo>
                <a:lnTo>
                  <a:pt x="3392" y="408"/>
                </a:lnTo>
                <a:lnTo>
                  <a:pt x="3370" y="408"/>
                </a:lnTo>
                <a:lnTo>
                  <a:pt x="3322" y="410"/>
                </a:lnTo>
                <a:lnTo>
                  <a:pt x="3300" y="412"/>
                </a:lnTo>
                <a:lnTo>
                  <a:pt x="3280" y="414"/>
                </a:lnTo>
                <a:lnTo>
                  <a:pt x="3264" y="420"/>
                </a:lnTo>
                <a:lnTo>
                  <a:pt x="3254" y="424"/>
                </a:lnTo>
                <a:lnTo>
                  <a:pt x="3250" y="430"/>
                </a:lnTo>
                <a:lnTo>
                  <a:pt x="3244" y="438"/>
                </a:lnTo>
                <a:lnTo>
                  <a:pt x="3242" y="446"/>
                </a:lnTo>
                <a:lnTo>
                  <a:pt x="3240" y="452"/>
                </a:lnTo>
                <a:lnTo>
                  <a:pt x="3242" y="458"/>
                </a:lnTo>
                <a:lnTo>
                  <a:pt x="3248" y="462"/>
                </a:lnTo>
                <a:lnTo>
                  <a:pt x="3256" y="464"/>
                </a:lnTo>
                <a:lnTo>
                  <a:pt x="3268" y="464"/>
                </a:lnTo>
                <a:lnTo>
                  <a:pt x="3280" y="460"/>
                </a:lnTo>
                <a:lnTo>
                  <a:pt x="3288" y="460"/>
                </a:lnTo>
                <a:lnTo>
                  <a:pt x="3294" y="462"/>
                </a:lnTo>
                <a:lnTo>
                  <a:pt x="3296" y="464"/>
                </a:lnTo>
                <a:lnTo>
                  <a:pt x="3298" y="466"/>
                </a:lnTo>
                <a:lnTo>
                  <a:pt x="3302" y="468"/>
                </a:lnTo>
                <a:lnTo>
                  <a:pt x="3308" y="468"/>
                </a:lnTo>
                <a:lnTo>
                  <a:pt x="3318" y="466"/>
                </a:lnTo>
                <a:lnTo>
                  <a:pt x="3328" y="464"/>
                </a:lnTo>
                <a:lnTo>
                  <a:pt x="3332" y="464"/>
                </a:lnTo>
                <a:lnTo>
                  <a:pt x="3332" y="468"/>
                </a:lnTo>
                <a:lnTo>
                  <a:pt x="3332" y="472"/>
                </a:lnTo>
                <a:lnTo>
                  <a:pt x="3330" y="476"/>
                </a:lnTo>
                <a:lnTo>
                  <a:pt x="3330" y="484"/>
                </a:lnTo>
                <a:lnTo>
                  <a:pt x="3332" y="494"/>
                </a:lnTo>
                <a:lnTo>
                  <a:pt x="3338" y="504"/>
                </a:lnTo>
                <a:lnTo>
                  <a:pt x="3342" y="508"/>
                </a:lnTo>
                <a:lnTo>
                  <a:pt x="3348" y="512"/>
                </a:lnTo>
                <a:lnTo>
                  <a:pt x="3354" y="514"/>
                </a:lnTo>
                <a:lnTo>
                  <a:pt x="3360" y="514"/>
                </a:lnTo>
                <a:lnTo>
                  <a:pt x="3374" y="514"/>
                </a:lnTo>
                <a:lnTo>
                  <a:pt x="3388" y="510"/>
                </a:lnTo>
                <a:lnTo>
                  <a:pt x="3402" y="502"/>
                </a:lnTo>
                <a:lnTo>
                  <a:pt x="3416" y="494"/>
                </a:lnTo>
                <a:lnTo>
                  <a:pt x="3428" y="484"/>
                </a:lnTo>
                <a:lnTo>
                  <a:pt x="3438" y="474"/>
                </a:lnTo>
                <a:lnTo>
                  <a:pt x="3444" y="470"/>
                </a:lnTo>
                <a:lnTo>
                  <a:pt x="3444" y="474"/>
                </a:lnTo>
                <a:lnTo>
                  <a:pt x="3438" y="482"/>
                </a:lnTo>
                <a:lnTo>
                  <a:pt x="3428" y="494"/>
                </a:lnTo>
                <a:lnTo>
                  <a:pt x="3414" y="508"/>
                </a:lnTo>
                <a:lnTo>
                  <a:pt x="3398" y="520"/>
                </a:lnTo>
                <a:lnTo>
                  <a:pt x="3388" y="524"/>
                </a:lnTo>
                <a:lnTo>
                  <a:pt x="3380" y="528"/>
                </a:lnTo>
                <a:lnTo>
                  <a:pt x="3370" y="530"/>
                </a:lnTo>
                <a:lnTo>
                  <a:pt x="3358" y="530"/>
                </a:lnTo>
                <a:lnTo>
                  <a:pt x="3342" y="526"/>
                </a:lnTo>
                <a:lnTo>
                  <a:pt x="3330" y="520"/>
                </a:lnTo>
                <a:lnTo>
                  <a:pt x="3318" y="512"/>
                </a:lnTo>
                <a:lnTo>
                  <a:pt x="3310" y="504"/>
                </a:lnTo>
                <a:lnTo>
                  <a:pt x="3300" y="496"/>
                </a:lnTo>
                <a:lnTo>
                  <a:pt x="3290" y="488"/>
                </a:lnTo>
                <a:lnTo>
                  <a:pt x="3278" y="484"/>
                </a:lnTo>
                <a:lnTo>
                  <a:pt x="3262" y="482"/>
                </a:lnTo>
                <a:lnTo>
                  <a:pt x="3234" y="482"/>
                </a:lnTo>
                <a:lnTo>
                  <a:pt x="3224" y="484"/>
                </a:lnTo>
                <a:lnTo>
                  <a:pt x="3216" y="486"/>
                </a:lnTo>
                <a:lnTo>
                  <a:pt x="3212" y="490"/>
                </a:lnTo>
                <a:lnTo>
                  <a:pt x="3212" y="494"/>
                </a:lnTo>
                <a:lnTo>
                  <a:pt x="3216" y="500"/>
                </a:lnTo>
                <a:lnTo>
                  <a:pt x="3222" y="506"/>
                </a:lnTo>
                <a:lnTo>
                  <a:pt x="3240" y="520"/>
                </a:lnTo>
                <a:lnTo>
                  <a:pt x="3254" y="532"/>
                </a:lnTo>
                <a:lnTo>
                  <a:pt x="3256" y="538"/>
                </a:lnTo>
                <a:lnTo>
                  <a:pt x="3256" y="540"/>
                </a:lnTo>
                <a:lnTo>
                  <a:pt x="3254" y="542"/>
                </a:lnTo>
                <a:lnTo>
                  <a:pt x="3246" y="544"/>
                </a:lnTo>
                <a:lnTo>
                  <a:pt x="3232" y="544"/>
                </a:lnTo>
                <a:lnTo>
                  <a:pt x="3214" y="546"/>
                </a:lnTo>
                <a:lnTo>
                  <a:pt x="3198" y="550"/>
                </a:lnTo>
                <a:lnTo>
                  <a:pt x="3182" y="556"/>
                </a:lnTo>
                <a:lnTo>
                  <a:pt x="3172" y="562"/>
                </a:lnTo>
                <a:lnTo>
                  <a:pt x="3164" y="570"/>
                </a:lnTo>
                <a:lnTo>
                  <a:pt x="3160" y="578"/>
                </a:lnTo>
                <a:lnTo>
                  <a:pt x="3160" y="582"/>
                </a:lnTo>
                <a:lnTo>
                  <a:pt x="3162" y="586"/>
                </a:lnTo>
                <a:lnTo>
                  <a:pt x="3164" y="590"/>
                </a:lnTo>
                <a:lnTo>
                  <a:pt x="3168" y="594"/>
                </a:lnTo>
                <a:lnTo>
                  <a:pt x="3172" y="596"/>
                </a:lnTo>
                <a:lnTo>
                  <a:pt x="3178" y="596"/>
                </a:lnTo>
                <a:lnTo>
                  <a:pt x="3186" y="596"/>
                </a:lnTo>
                <a:lnTo>
                  <a:pt x="3198" y="596"/>
                </a:lnTo>
                <a:lnTo>
                  <a:pt x="3204" y="598"/>
                </a:lnTo>
                <a:lnTo>
                  <a:pt x="3210" y="602"/>
                </a:lnTo>
                <a:lnTo>
                  <a:pt x="3218" y="606"/>
                </a:lnTo>
                <a:lnTo>
                  <a:pt x="3226" y="608"/>
                </a:lnTo>
                <a:lnTo>
                  <a:pt x="3234" y="608"/>
                </a:lnTo>
                <a:lnTo>
                  <a:pt x="3242" y="608"/>
                </a:lnTo>
                <a:lnTo>
                  <a:pt x="3258" y="602"/>
                </a:lnTo>
                <a:lnTo>
                  <a:pt x="3272" y="596"/>
                </a:lnTo>
                <a:lnTo>
                  <a:pt x="3278" y="594"/>
                </a:lnTo>
                <a:lnTo>
                  <a:pt x="3284" y="596"/>
                </a:lnTo>
                <a:lnTo>
                  <a:pt x="3298" y="600"/>
                </a:lnTo>
                <a:lnTo>
                  <a:pt x="3316" y="606"/>
                </a:lnTo>
                <a:lnTo>
                  <a:pt x="3328" y="608"/>
                </a:lnTo>
                <a:lnTo>
                  <a:pt x="3344" y="610"/>
                </a:lnTo>
                <a:lnTo>
                  <a:pt x="3358" y="610"/>
                </a:lnTo>
                <a:lnTo>
                  <a:pt x="3366" y="606"/>
                </a:lnTo>
                <a:lnTo>
                  <a:pt x="3372" y="604"/>
                </a:lnTo>
                <a:lnTo>
                  <a:pt x="3374" y="600"/>
                </a:lnTo>
                <a:lnTo>
                  <a:pt x="3378" y="596"/>
                </a:lnTo>
                <a:lnTo>
                  <a:pt x="3384" y="596"/>
                </a:lnTo>
                <a:lnTo>
                  <a:pt x="3394" y="596"/>
                </a:lnTo>
                <a:lnTo>
                  <a:pt x="3410" y="600"/>
                </a:lnTo>
                <a:lnTo>
                  <a:pt x="3418" y="602"/>
                </a:lnTo>
                <a:lnTo>
                  <a:pt x="3428" y="604"/>
                </a:lnTo>
                <a:lnTo>
                  <a:pt x="3448" y="604"/>
                </a:lnTo>
                <a:lnTo>
                  <a:pt x="3466" y="600"/>
                </a:lnTo>
                <a:lnTo>
                  <a:pt x="3484" y="596"/>
                </a:lnTo>
                <a:lnTo>
                  <a:pt x="3498" y="592"/>
                </a:lnTo>
                <a:lnTo>
                  <a:pt x="3508" y="590"/>
                </a:lnTo>
                <a:lnTo>
                  <a:pt x="3510" y="592"/>
                </a:lnTo>
                <a:lnTo>
                  <a:pt x="3512" y="594"/>
                </a:lnTo>
                <a:lnTo>
                  <a:pt x="3514" y="598"/>
                </a:lnTo>
                <a:lnTo>
                  <a:pt x="3512" y="602"/>
                </a:lnTo>
                <a:lnTo>
                  <a:pt x="3512" y="608"/>
                </a:lnTo>
                <a:lnTo>
                  <a:pt x="3512" y="612"/>
                </a:lnTo>
                <a:lnTo>
                  <a:pt x="3512" y="616"/>
                </a:lnTo>
                <a:lnTo>
                  <a:pt x="3516" y="618"/>
                </a:lnTo>
                <a:lnTo>
                  <a:pt x="3522" y="620"/>
                </a:lnTo>
                <a:lnTo>
                  <a:pt x="3534" y="620"/>
                </a:lnTo>
                <a:lnTo>
                  <a:pt x="3546" y="618"/>
                </a:lnTo>
                <a:lnTo>
                  <a:pt x="3558" y="612"/>
                </a:lnTo>
                <a:lnTo>
                  <a:pt x="3582" y="600"/>
                </a:lnTo>
                <a:lnTo>
                  <a:pt x="3592" y="596"/>
                </a:lnTo>
                <a:lnTo>
                  <a:pt x="3600" y="594"/>
                </a:lnTo>
                <a:lnTo>
                  <a:pt x="3616" y="594"/>
                </a:lnTo>
                <a:lnTo>
                  <a:pt x="3622" y="592"/>
                </a:lnTo>
                <a:lnTo>
                  <a:pt x="3628" y="588"/>
                </a:lnTo>
                <a:lnTo>
                  <a:pt x="3632" y="582"/>
                </a:lnTo>
                <a:lnTo>
                  <a:pt x="3634" y="570"/>
                </a:lnTo>
                <a:lnTo>
                  <a:pt x="3634" y="564"/>
                </a:lnTo>
                <a:lnTo>
                  <a:pt x="3634" y="560"/>
                </a:lnTo>
                <a:lnTo>
                  <a:pt x="3630" y="558"/>
                </a:lnTo>
                <a:lnTo>
                  <a:pt x="3628" y="556"/>
                </a:lnTo>
                <a:lnTo>
                  <a:pt x="3620" y="556"/>
                </a:lnTo>
                <a:lnTo>
                  <a:pt x="3610" y="556"/>
                </a:lnTo>
                <a:lnTo>
                  <a:pt x="3598" y="558"/>
                </a:lnTo>
                <a:lnTo>
                  <a:pt x="3590" y="558"/>
                </a:lnTo>
                <a:lnTo>
                  <a:pt x="3584" y="556"/>
                </a:lnTo>
                <a:lnTo>
                  <a:pt x="3582" y="552"/>
                </a:lnTo>
                <a:lnTo>
                  <a:pt x="3582" y="550"/>
                </a:lnTo>
                <a:lnTo>
                  <a:pt x="3582" y="542"/>
                </a:lnTo>
                <a:lnTo>
                  <a:pt x="3584" y="538"/>
                </a:lnTo>
                <a:lnTo>
                  <a:pt x="3588" y="534"/>
                </a:lnTo>
                <a:lnTo>
                  <a:pt x="3592" y="530"/>
                </a:lnTo>
                <a:lnTo>
                  <a:pt x="3604" y="524"/>
                </a:lnTo>
                <a:lnTo>
                  <a:pt x="3622" y="514"/>
                </a:lnTo>
                <a:lnTo>
                  <a:pt x="3626" y="512"/>
                </a:lnTo>
                <a:lnTo>
                  <a:pt x="3628" y="508"/>
                </a:lnTo>
                <a:lnTo>
                  <a:pt x="3630" y="504"/>
                </a:lnTo>
                <a:lnTo>
                  <a:pt x="3628" y="500"/>
                </a:lnTo>
                <a:lnTo>
                  <a:pt x="3626" y="492"/>
                </a:lnTo>
                <a:lnTo>
                  <a:pt x="3620" y="484"/>
                </a:lnTo>
                <a:lnTo>
                  <a:pt x="3618" y="478"/>
                </a:lnTo>
                <a:lnTo>
                  <a:pt x="3620" y="476"/>
                </a:lnTo>
                <a:lnTo>
                  <a:pt x="3622" y="474"/>
                </a:lnTo>
                <a:lnTo>
                  <a:pt x="3632" y="474"/>
                </a:lnTo>
                <a:lnTo>
                  <a:pt x="3654" y="476"/>
                </a:lnTo>
                <a:lnTo>
                  <a:pt x="3674" y="478"/>
                </a:lnTo>
                <a:lnTo>
                  <a:pt x="3692" y="476"/>
                </a:lnTo>
                <a:lnTo>
                  <a:pt x="3708" y="474"/>
                </a:lnTo>
                <a:lnTo>
                  <a:pt x="3722" y="468"/>
                </a:lnTo>
                <a:lnTo>
                  <a:pt x="3732" y="460"/>
                </a:lnTo>
                <a:lnTo>
                  <a:pt x="3738" y="454"/>
                </a:lnTo>
                <a:lnTo>
                  <a:pt x="3740" y="446"/>
                </a:lnTo>
                <a:lnTo>
                  <a:pt x="3740" y="442"/>
                </a:lnTo>
                <a:lnTo>
                  <a:pt x="3738" y="440"/>
                </a:lnTo>
                <a:lnTo>
                  <a:pt x="3736" y="436"/>
                </a:lnTo>
                <a:lnTo>
                  <a:pt x="3736" y="434"/>
                </a:lnTo>
                <a:lnTo>
                  <a:pt x="3740" y="430"/>
                </a:lnTo>
                <a:lnTo>
                  <a:pt x="3752" y="424"/>
                </a:lnTo>
                <a:lnTo>
                  <a:pt x="3756" y="420"/>
                </a:lnTo>
                <a:lnTo>
                  <a:pt x="3756" y="418"/>
                </a:lnTo>
                <a:lnTo>
                  <a:pt x="3756" y="416"/>
                </a:lnTo>
                <a:lnTo>
                  <a:pt x="3750" y="410"/>
                </a:lnTo>
                <a:lnTo>
                  <a:pt x="3734" y="400"/>
                </a:lnTo>
                <a:lnTo>
                  <a:pt x="3720" y="392"/>
                </a:lnTo>
                <a:lnTo>
                  <a:pt x="3718" y="390"/>
                </a:lnTo>
                <a:lnTo>
                  <a:pt x="3722" y="390"/>
                </a:lnTo>
                <a:lnTo>
                  <a:pt x="3734" y="390"/>
                </a:lnTo>
                <a:lnTo>
                  <a:pt x="3746" y="392"/>
                </a:lnTo>
                <a:lnTo>
                  <a:pt x="3758" y="392"/>
                </a:lnTo>
                <a:lnTo>
                  <a:pt x="3764" y="392"/>
                </a:lnTo>
                <a:lnTo>
                  <a:pt x="3766" y="390"/>
                </a:lnTo>
                <a:lnTo>
                  <a:pt x="3768" y="386"/>
                </a:lnTo>
                <a:lnTo>
                  <a:pt x="3766" y="384"/>
                </a:lnTo>
                <a:lnTo>
                  <a:pt x="3762" y="376"/>
                </a:lnTo>
                <a:lnTo>
                  <a:pt x="3758" y="370"/>
                </a:lnTo>
                <a:lnTo>
                  <a:pt x="3752" y="368"/>
                </a:lnTo>
                <a:lnTo>
                  <a:pt x="3746" y="368"/>
                </a:lnTo>
                <a:lnTo>
                  <a:pt x="3732" y="368"/>
                </a:lnTo>
                <a:lnTo>
                  <a:pt x="3712" y="372"/>
                </a:lnTo>
                <a:lnTo>
                  <a:pt x="3688" y="372"/>
                </a:lnTo>
                <a:lnTo>
                  <a:pt x="3666" y="372"/>
                </a:lnTo>
                <a:lnTo>
                  <a:pt x="3656" y="372"/>
                </a:lnTo>
                <a:lnTo>
                  <a:pt x="3650" y="370"/>
                </a:lnTo>
                <a:lnTo>
                  <a:pt x="3650" y="368"/>
                </a:lnTo>
                <a:lnTo>
                  <a:pt x="3652" y="364"/>
                </a:lnTo>
                <a:lnTo>
                  <a:pt x="3660" y="360"/>
                </a:lnTo>
                <a:lnTo>
                  <a:pt x="3676" y="358"/>
                </a:lnTo>
                <a:lnTo>
                  <a:pt x="3718" y="354"/>
                </a:lnTo>
                <a:lnTo>
                  <a:pt x="3764" y="352"/>
                </a:lnTo>
                <a:lnTo>
                  <a:pt x="3804" y="350"/>
                </a:lnTo>
                <a:lnTo>
                  <a:pt x="3816" y="348"/>
                </a:lnTo>
                <a:lnTo>
                  <a:pt x="3822" y="344"/>
                </a:lnTo>
                <a:lnTo>
                  <a:pt x="3824" y="338"/>
                </a:lnTo>
                <a:lnTo>
                  <a:pt x="3826" y="334"/>
                </a:lnTo>
                <a:lnTo>
                  <a:pt x="3824" y="328"/>
                </a:lnTo>
                <a:lnTo>
                  <a:pt x="3828" y="328"/>
                </a:lnTo>
                <a:lnTo>
                  <a:pt x="3834" y="330"/>
                </a:lnTo>
                <a:lnTo>
                  <a:pt x="3842" y="334"/>
                </a:lnTo>
                <a:lnTo>
                  <a:pt x="3852" y="336"/>
                </a:lnTo>
                <a:lnTo>
                  <a:pt x="3862" y="336"/>
                </a:lnTo>
                <a:lnTo>
                  <a:pt x="3872" y="336"/>
                </a:lnTo>
                <a:lnTo>
                  <a:pt x="3884" y="334"/>
                </a:lnTo>
                <a:lnTo>
                  <a:pt x="3894" y="330"/>
                </a:lnTo>
                <a:lnTo>
                  <a:pt x="3904" y="322"/>
                </a:lnTo>
                <a:lnTo>
                  <a:pt x="3914" y="312"/>
                </a:lnTo>
                <a:lnTo>
                  <a:pt x="3924" y="302"/>
                </a:lnTo>
                <a:lnTo>
                  <a:pt x="3938" y="292"/>
                </a:lnTo>
                <a:lnTo>
                  <a:pt x="3954" y="282"/>
                </a:lnTo>
                <a:lnTo>
                  <a:pt x="3974" y="272"/>
                </a:lnTo>
                <a:lnTo>
                  <a:pt x="4026" y="248"/>
                </a:lnTo>
                <a:lnTo>
                  <a:pt x="4092" y="222"/>
                </a:lnTo>
                <a:lnTo>
                  <a:pt x="4150" y="198"/>
                </a:lnTo>
                <a:lnTo>
                  <a:pt x="4164" y="190"/>
                </a:lnTo>
                <a:lnTo>
                  <a:pt x="4170" y="186"/>
                </a:lnTo>
                <a:lnTo>
                  <a:pt x="4170" y="184"/>
                </a:lnTo>
                <a:lnTo>
                  <a:pt x="4168" y="182"/>
                </a:lnTo>
                <a:lnTo>
                  <a:pt x="4156" y="182"/>
                </a:lnTo>
                <a:lnTo>
                  <a:pt x="4110" y="186"/>
                </a:lnTo>
                <a:lnTo>
                  <a:pt x="4086" y="188"/>
                </a:lnTo>
                <a:lnTo>
                  <a:pt x="4074" y="186"/>
                </a:lnTo>
                <a:lnTo>
                  <a:pt x="4072" y="186"/>
                </a:lnTo>
                <a:lnTo>
                  <a:pt x="4072" y="184"/>
                </a:lnTo>
                <a:lnTo>
                  <a:pt x="4078" y="182"/>
                </a:lnTo>
                <a:lnTo>
                  <a:pt x="4106" y="172"/>
                </a:lnTo>
                <a:lnTo>
                  <a:pt x="4144" y="164"/>
                </a:lnTo>
                <a:lnTo>
                  <a:pt x="4190" y="156"/>
                </a:lnTo>
                <a:lnTo>
                  <a:pt x="4244" y="144"/>
                </a:lnTo>
                <a:lnTo>
                  <a:pt x="4270" y="136"/>
                </a:lnTo>
                <a:lnTo>
                  <a:pt x="4290" y="128"/>
                </a:lnTo>
                <a:lnTo>
                  <a:pt x="4304" y="120"/>
                </a:lnTo>
                <a:lnTo>
                  <a:pt x="4308" y="116"/>
                </a:lnTo>
                <a:lnTo>
                  <a:pt x="4310" y="112"/>
                </a:lnTo>
                <a:lnTo>
                  <a:pt x="4308" y="108"/>
                </a:lnTo>
                <a:lnTo>
                  <a:pt x="4306" y="106"/>
                </a:lnTo>
                <a:lnTo>
                  <a:pt x="4296" y="102"/>
                </a:lnTo>
                <a:lnTo>
                  <a:pt x="4284" y="100"/>
                </a:lnTo>
                <a:lnTo>
                  <a:pt x="4268" y="100"/>
                </a:lnTo>
                <a:lnTo>
                  <a:pt x="4254" y="100"/>
                </a:lnTo>
                <a:lnTo>
                  <a:pt x="4240" y="98"/>
                </a:lnTo>
                <a:lnTo>
                  <a:pt x="4232" y="94"/>
                </a:lnTo>
                <a:lnTo>
                  <a:pt x="4230" y="90"/>
                </a:lnTo>
                <a:lnTo>
                  <a:pt x="4228" y="88"/>
                </a:lnTo>
                <a:lnTo>
                  <a:pt x="4228" y="84"/>
                </a:lnTo>
                <a:lnTo>
                  <a:pt x="4226" y="80"/>
                </a:lnTo>
                <a:lnTo>
                  <a:pt x="4218" y="74"/>
                </a:lnTo>
                <a:lnTo>
                  <a:pt x="4208" y="70"/>
                </a:lnTo>
                <a:lnTo>
                  <a:pt x="4194" y="66"/>
                </a:lnTo>
                <a:lnTo>
                  <a:pt x="4168" y="64"/>
                </a:lnTo>
                <a:lnTo>
                  <a:pt x="4150" y="64"/>
                </a:lnTo>
                <a:lnTo>
                  <a:pt x="4134" y="66"/>
                </a:lnTo>
                <a:lnTo>
                  <a:pt x="4124" y="64"/>
                </a:lnTo>
                <a:lnTo>
                  <a:pt x="4112" y="66"/>
                </a:lnTo>
                <a:lnTo>
                  <a:pt x="4092" y="72"/>
                </a:lnTo>
                <a:lnTo>
                  <a:pt x="4076" y="78"/>
                </a:lnTo>
                <a:lnTo>
                  <a:pt x="4062" y="82"/>
                </a:lnTo>
                <a:lnTo>
                  <a:pt x="4034" y="84"/>
                </a:lnTo>
                <a:lnTo>
                  <a:pt x="4020" y="84"/>
                </a:lnTo>
                <a:lnTo>
                  <a:pt x="4020" y="82"/>
                </a:lnTo>
                <a:lnTo>
                  <a:pt x="4022" y="82"/>
                </a:lnTo>
                <a:lnTo>
                  <a:pt x="4030" y="80"/>
                </a:lnTo>
                <a:lnTo>
                  <a:pt x="4058" y="74"/>
                </a:lnTo>
                <a:lnTo>
                  <a:pt x="4078" y="68"/>
                </a:lnTo>
                <a:lnTo>
                  <a:pt x="4082" y="64"/>
                </a:lnTo>
                <a:lnTo>
                  <a:pt x="4080" y="64"/>
                </a:lnTo>
                <a:lnTo>
                  <a:pt x="4080" y="62"/>
                </a:lnTo>
                <a:lnTo>
                  <a:pt x="4070" y="60"/>
                </a:lnTo>
                <a:lnTo>
                  <a:pt x="4052" y="60"/>
                </a:lnTo>
                <a:lnTo>
                  <a:pt x="4032" y="60"/>
                </a:lnTo>
                <a:lnTo>
                  <a:pt x="4014" y="56"/>
                </a:lnTo>
                <a:lnTo>
                  <a:pt x="3986" y="50"/>
                </a:lnTo>
                <a:lnTo>
                  <a:pt x="3972" y="46"/>
                </a:lnTo>
                <a:lnTo>
                  <a:pt x="3960" y="44"/>
                </a:lnTo>
                <a:lnTo>
                  <a:pt x="3946" y="44"/>
                </a:lnTo>
                <a:lnTo>
                  <a:pt x="3930" y="44"/>
                </a:lnTo>
                <a:lnTo>
                  <a:pt x="3902" y="48"/>
                </a:lnTo>
                <a:lnTo>
                  <a:pt x="3880" y="46"/>
                </a:lnTo>
                <a:lnTo>
                  <a:pt x="3860" y="48"/>
                </a:lnTo>
                <a:lnTo>
                  <a:pt x="3848" y="50"/>
                </a:lnTo>
                <a:lnTo>
                  <a:pt x="3834" y="54"/>
                </a:lnTo>
                <a:lnTo>
                  <a:pt x="3818" y="58"/>
                </a:lnTo>
                <a:lnTo>
                  <a:pt x="3800" y="58"/>
                </a:lnTo>
                <a:lnTo>
                  <a:pt x="3762" y="54"/>
                </a:lnTo>
                <a:lnTo>
                  <a:pt x="3738" y="52"/>
                </a:lnTo>
                <a:lnTo>
                  <a:pt x="3712" y="52"/>
                </a:lnTo>
                <a:lnTo>
                  <a:pt x="3682" y="56"/>
                </a:lnTo>
                <a:lnTo>
                  <a:pt x="3646" y="62"/>
                </a:lnTo>
                <a:lnTo>
                  <a:pt x="3630" y="66"/>
                </a:lnTo>
                <a:lnTo>
                  <a:pt x="3614" y="64"/>
                </a:lnTo>
                <a:lnTo>
                  <a:pt x="3598" y="62"/>
                </a:lnTo>
                <a:lnTo>
                  <a:pt x="3586" y="60"/>
                </a:lnTo>
                <a:lnTo>
                  <a:pt x="3574" y="56"/>
                </a:lnTo>
                <a:lnTo>
                  <a:pt x="3562" y="56"/>
                </a:lnTo>
                <a:lnTo>
                  <a:pt x="3550" y="56"/>
                </a:lnTo>
                <a:lnTo>
                  <a:pt x="3538" y="62"/>
                </a:lnTo>
                <a:lnTo>
                  <a:pt x="3526" y="66"/>
                </a:lnTo>
                <a:lnTo>
                  <a:pt x="3516" y="68"/>
                </a:lnTo>
                <a:lnTo>
                  <a:pt x="3504" y="68"/>
                </a:lnTo>
                <a:lnTo>
                  <a:pt x="3494" y="66"/>
                </a:lnTo>
                <a:lnTo>
                  <a:pt x="3488" y="66"/>
                </a:lnTo>
                <a:lnTo>
                  <a:pt x="3486" y="68"/>
                </a:lnTo>
                <a:lnTo>
                  <a:pt x="3488" y="72"/>
                </a:lnTo>
                <a:lnTo>
                  <a:pt x="3496" y="80"/>
                </a:lnTo>
                <a:lnTo>
                  <a:pt x="3502" y="88"/>
                </a:lnTo>
                <a:lnTo>
                  <a:pt x="3504" y="90"/>
                </a:lnTo>
                <a:lnTo>
                  <a:pt x="3502" y="90"/>
                </a:lnTo>
                <a:lnTo>
                  <a:pt x="3496" y="90"/>
                </a:lnTo>
                <a:lnTo>
                  <a:pt x="3486" y="88"/>
                </a:lnTo>
                <a:lnTo>
                  <a:pt x="3476" y="86"/>
                </a:lnTo>
                <a:lnTo>
                  <a:pt x="3464" y="86"/>
                </a:lnTo>
                <a:lnTo>
                  <a:pt x="3456" y="88"/>
                </a:lnTo>
                <a:lnTo>
                  <a:pt x="3452" y="90"/>
                </a:lnTo>
                <a:lnTo>
                  <a:pt x="3450" y="92"/>
                </a:lnTo>
                <a:lnTo>
                  <a:pt x="3448" y="100"/>
                </a:lnTo>
                <a:lnTo>
                  <a:pt x="3444" y="106"/>
                </a:lnTo>
                <a:lnTo>
                  <a:pt x="3438" y="110"/>
                </a:lnTo>
                <a:lnTo>
                  <a:pt x="3432" y="112"/>
                </a:lnTo>
                <a:lnTo>
                  <a:pt x="3424" y="114"/>
                </a:lnTo>
                <a:lnTo>
                  <a:pt x="3412" y="114"/>
                </a:lnTo>
                <a:lnTo>
                  <a:pt x="3384" y="110"/>
                </a:lnTo>
                <a:lnTo>
                  <a:pt x="3372" y="108"/>
                </a:lnTo>
                <a:lnTo>
                  <a:pt x="3366" y="106"/>
                </a:lnTo>
                <a:lnTo>
                  <a:pt x="3364" y="104"/>
                </a:lnTo>
                <a:lnTo>
                  <a:pt x="3364" y="102"/>
                </a:lnTo>
                <a:lnTo>
                  <a:pt x="3362" y="100"/>
                </a:lnTo>
                <a:lnTo>
                  <a:pt x="3360" y="98"/>
                </a:lnTo>
                <a:lnTo>
                  <a:pt x="3352" y="96"/>
                </a:lnTo>
                <a:lnTo>
                  <a:pt x="3336" y="94"/>
                </a:lnTo>
                <a:lnTo>
                  <a:pt x="3322" y="94"/>
                </a:lnTo>
                <a:lnTo>
                  <a:pt x="3316" y="96"/>
                </a:lnTo>
                <a:lnTo>
                  <a:pt x="3316" y="100"/>
                </a:lnTo>
                <a:lnTo>
                  <a:pt x="3318" y="104"/>
                </a:lnTo>
                <a:lnTo>
                  <a:pt x="3320" y="108"/>
                </a:lnTo>
                <a:lnTo>
                  <a:pt x="3322" y="110"/>
                </a:lnTo>
                <a:lnTo>
                  <a:pt x="3320" y="112"/>
                </a:lnTo>
                <a:lnTo>
                  <a:pt x="3312" y="116"/>
                </a:lnTo>
                <a:lnTo>
                  <a:pt x="3296" y="118"/>
                </a:lnTo>
                <a:lnTo>
                  <a:pt x="3280" y="120"/>
                </a:lnTo>
                <a:lnTo>
                  <a:pt x="3278" y="122"/>
                </a:lnTo>
                <a:lnTo>
                  <a:pt x="3278" y="124"/>
                </a:lnTo>
                <a:lnTo>
                  <a:pt x="3284" y="126"/>
                </a:lnTo>
                <a:lnTo>
                  <a:pt x="3296" y="130"/>
                </a:lnTo>
                <a:lnTo>
                  <a:pt x="3320" y="134"/>
                </a:lnTo>
                <a:lnTo>
                  <a:pt x="3326" y="138"/>
                </a:lnTo>
                <a:lnTo>
                  <a:pt x="3324" y="140"/>
                </a:lnTo>
                <a:lnTo>
                  <a:pt x="3322" y="140"/>
                </a:lnTo>
                <a:lnTo>
                  <a:pt x="3310" y="142"/>
                </a:lnTo>
                <a:lnTo>
                  <a:pt x="3300" y="142"/>
                </a:lnTo>
                <a:lnTo>
                  <a:pt x="3280" y="136"/>
                </a:lnTo>
                <a:lnTo>
                  <a:pt x="3268" y="134"/>
                </a:lnTo>
                <a:lnTo>
                  <a:pt x="3254" y="130"/>
                </a:lnTo>
                <a:lnTo>
                  <a:pt x="3238" y="130"/>
                </a:lnTo>
                <a:lnTo>
                  <a:pt x="3218" y="132"/>
                </a:lnTo>
                <a:lnTo>
                  <a:pt x="3202" y="134"/>
                </a:lnTo>
                <a:lnTo>
                  <a:pt x="3192" y="138"/>
                </a:lnTo>
                <a:lnTo>
                  <a:pt x="3184" y="142"/>
                </a:lnTo>
                <a:lnTo>
                  <a:pt x="3180" y="146"/>
                </a:lnTo>
                <a:lnTo>
                  <a:pt x="3176" y="148"/>
                </a:lnTo>
                <a:lnTo>
                  <a:pt x="3172" y="150"/>
                </a:lnTo>
                <a:lnTo>
                  <a:pt x="3164" y="150"/>
                </a:lnTo>
                <a:lnTo>
                  <a:pt x="3152" y="148"/>
                </a:lnTo>
                <a:lnTo>
                  <a:pt x="3138" y="148"/>
                </a:lnTo>
                <a:lnTo>
                  <a:pt x="3122" y="148"/>
                </a:lnTo>
                <a:lnTo>
                  <a:pt x="3108" y="152"/>
                </a:lnTo>
                <a:lnTo>
                  <a:pt x="3094" y="156"/>
                </a:lnTo>
                <a:lnTo>
                  <a:pt x="3084" y="162"/>
                </a:lnTo>
                <a:lnTo>
                  <a:pt x="3076" y="168"/>
                </a:lnTo>
                <a:lnTo>
                  <a:pt x="3074" y="174"/>
                </a:lnTo>
                <a:lnTo>
                  <a:pt x="3074" y="178"/>
                </a:lnTo>
                <a:lnTo>
                  <a:pt x="3076" y="180"/>
                </a:lnTo>
                <a:lnTo>
                  <a:pt x="3080" y="186"/>
                </a:lnTo>
                <a:lnTo>
                  <a:pt x="3084" y="188"/>
                </a:lnTo>
                <a:lnTo>
                  <a:pt x="3090" y="188"/>
                </a:lnTo>
                <a:lnTo>
                  <a:pt x="3094" y="188"/>
                </a:lnTo>
                <a:lnTo>
                  <a:pt x="3104" y="186"/>
                </a:lnTo>
                <a:lnTo>
                  <a:pt x="3110" y="188"/>
                </a:lnTo>
                <a:lnTo>
                  <a:pt x="3116" y="190"/>
                </a:lnTo>
                <a:close/>
                <a:moveTo>
                  <a:pt x="2922" y="360"/>
                </a:moveTo>
                <a:lnTo>
                  <a:pt x="2922" y="360"/>
                </a:lnTo>
                <a:lnTo>
                  <a:pt x="2936" y="368"/>
                </a:lnTo>
                <a:lnTo>
                  <a:pt x="2946" y="370"/>
                </a:lnTo>
                <a:lnTo>
                  <a:pt x="2956" y="368"/>
                </a:lnTo>
                <a:lnTo>
                  <a:pt x="2966" y="364"/>
                </a:lnTo>
                <a:lnTo>
                  <a:pt x="2978" y="360"/>
                </a:lnTo>
                <a:lnTo>
                  <a:pt x="2978" y="366"/>
                </a:lnTo>
                <a:lnTo>
                  <a:pt x="2976" y="368"/>
                </a:lnTo>
                <a:lnTo>
                  <a:pt x="2978" y="370"/>
                </a:lnTo>
                <a:lnTo>
                  <a:pt x="2986" y="370"/>
                </a:lnTo>
                <a:lnTo>
                  <a:pt x="3012" y="364"/>
                </a:lnTo>
                <a:lnTo>
                  <a:pt x="3038" y="358"/>
                </a:lnTo>
                <a:lnTo>
                  <a:pt x="3044" y="358"/>
                </a:lnTo>
                <a:lnTo>
                  <a:pt x="3046" y="360"/>
                </a:lnTo>
                <a:lnTo>
                  <a:pt x="3044" y="364"/>
                </a:lnTo>
                <a:lnTo>
                  <a:pt x="3042" y="366"/>
                </a:lnTo>
                <a:lnTo>
                  <a:pt x="3038" y="370"/>
                </a:lnTo>
                <a:lnTo>
                  <a:pt x="3026" y="376"/>
                </a:lnTo>
                <a:lnTo>
                  <a:pt x="3000" y="384"/>
                </a:lnTo>
                <a:lnTo>
                  <a:pt x="2986" y="388"/>
                </a:lnTo>
                <a:lnTo>
                  <a:pt x="2978" y="390"/>
                </a:lnTo>
                <a:lnTo>
                  <a:pt x="2974" y="394"/>
                </a:lnTo>
                <a:lnTo>
                  <a:pt x="2974" y="396"/>
                </a:lnTo>
                <a:lnTo>
                  <a:pt x="2976" y="398"/>
                </a:lnTo>
                <a:lnTo>
                  <a:pt x="2990" y="408"/>
                </a:lnTo>
                <a:lnTo>
                  <a:pt x="3002" y="420"/>
                </a:lnTo>
                <a:lnTo>
                  <a:pt x="3018" y="434"/>
                </a:lnTo>
                <a:lnTo>
                  <a:pt x="3036" y="444"/>
                </a:lnTo>
                <a:lnTo>
                  <a:pt x="3062" y="456"/>
                </a:lnTo>
                <a:lnTo>
                  <a:pt x="3092" y="464"/>
                </a:lnTo>
                <a:lnTo>
                  <a:pt x="3106" y="464"/>
                </a:lnTo>
                <a:lnTo>
                  <a:pt x="3118" y="464"/>
                </a:lnTo>
                <a:lnTo>
                  <a:pt x="3126" y="462"/>
                </a:lnTo>
                <a:lnTo>
                  <a:pt x="3128" y="458"/>
                </a:lnTo>
                <a:lnTo>
                  <a:pt x="3130" y="454"/>
                </a:lnTo>
                <a:lnTo>
                  <a:pt x="3132" y="448"/>
                </a:lnTo>
                <a:lnTo>
                  <a:pt x="3136" y="448"/>
                </a:lnTo>
                <a:lnTo>
                  <a:pt x="3142" y="448"/>
                </a:lnTo>
                <a:lnTo>
                  <a:pt x="3148" y="452"/>
                </a:lnTo>
                <a:lnTo>
                  <a:pt x="3154" y="454"/>
                </a:lnTo>
                <a:lnTo>
                  <a:pt x="3156" y="454"/>
                </a:lnTo>
                <a:lnTo>
                  <a:pt x="3158" y="452"/>
                </a:lnTo>
                <a:lnTo>
                  <a:pt x="3154" y="446"/>
                </a:lnTo>
                <a:lnTo>
                  <a:pt x="3150" y="436"/>
                </a:lnTo>
                <a:lnTo>
                  <a:pt x="3148" y="432"/>
                </a:lnTo>
                <a:lnTo>
                  <a:pt x="3150" y="430"/>
                </a:lnTo>
                <a:lnTo>
                  <a:pt x="3154" y="432"/>
                </a:lnTo>
                <a:lnTo>
                  <a:pt x="3166" y="440"/>
                </a:lnTo>
                <a:lnTo>
                  <a:pt x="3182" y="456"/>
                </a:lnTo>
                <a:lnTo>
                  <a:pt x="3188" y="462"/>
                </a:lnTo>
                <a:lnTo>
                  <a:pt x="3192" y="462"/>
                </a:lnTo>
                <a:lnTo>
                  <a:pt x="3192" y="460"/>
                </a:lnTo>
                <a:lnTo>
                  <a:pt x="3196" y="456"/>
                </a:lnTo>
                <a:lnTo>
                  <a:pt x="3196" y="450"/>
                </a:lnTo>
                <a:lnTo>
                  <a:pt x="3196" y="442"/>
                </a:lnTo>
                <a:lnTo>
                  <a:pt x="3198" y="434"/>
                </a:lnTo>
                <a:lnTo>
                  <a:pt x="3202" y="430"/>
                </a:lnTo>
                <a:lnTo>
                  <a:pt x="3204" y="430"/>
                </a:lnTo>
                <a:lnTo>
                  <a:pt x="3208" y="430"/>
                </a:lnTo>
                <a:lnTo>
                  <a:pt x="3216" y="430"/>
                </a:lnTo>
                <a:lnTo>
                  <a:pt x="3224" y="430"/>
                </a:lnTo>
                <a:lnTo>
                  <a:pt x="3234" y="426"/>
                </a:lnTo>
                <a:lnTo>
                  <a:pt x="3242" y="420"/>
                </a:lnTo>
                <a:lnTo>
                  <a:pt x="3282" y="394"/>
                </a:lnTo>
                <a:lnTo>
                  <a:pt x="3294" y="386"/>
                </a:lnTo>
                <a:lnTo>
                  <a:pt x="3308" y="382"/>
                </a:lnTo>
                <a:lnTo>
                  <a:pt x="3334" y="374"/>
                </a:lnTo>
                <a:lnTo>
                  <a:pt x="3342" y="372"/>
                </a:lnTo>
                <a:lnTo>
                  <a:pt x="3348" y="370"/>
                </a:lnTo>
                <a:lnTo>
                  <a:pt x="3348" y="368"/>
                </a:lnTo>
                <a:lnTo>
                  <a:pt x="3348" y="366"/>
                </a:lnTo>
                <a:lnTo>
                  <a:pt x="3340" y="362"/>
                </a:lnTo>
                <a:lnTo>
                  <a:pt x="3332" y="356"/>
                </a:lnTo>
                <a:lnTo>
                  <a:pt x="3324" y="352"/>
                </a:lnTo>
                <a:lnTo>
                  <a:pt x="3314" y="344"/>
                </a:lnTo>
                <a:lnTo>
                  <a:pt x="3306" y="342"/>
                </a:lnTo>
                <a:lnTo>
                  <a:pt x="3298" y="340"/>
                </a:lnTo>
                <a:lnTo>
                  <a:pt x="3286" y="340"/>
                </a:lnTo>
                <a:lnTo>
                  <a:pt x="3270" y="342"/>
                </a:lnTo>
                <a:lnTo>
                  <a:pt x="3256" y="344"/>
                </a:lnTo>
                <a:lnTo>
                  <a:pt x="3252" y="344"/>
                </a:lnTo>
                <a:lnTo>
                  <a:pt x="3254" y="342"/>
                </a:lnTo>
                <a:lnTo>
                  <a:pt x="3260" y="336"/>
                </a:lnTo>
                <a:lnTo>
                  <a:pt x="3266" y="332"/>
                </a:lnTo>
                <a:lnTo>
                  <a:pt x="3268" y="324"/>
                </a:lnTo>
                <a:lnTo>
                  <a:pt x="3270" y="320"/>
                </a:lnTo>
                <a:lnTo>
                  <a:pt x="3268" y="318"/>
                </a:lnTo>
                <a:lnTo>
                  <a:pt x="3264" y="314"/>
                </a:lnTo>
                <a:lnTo>
                  <a:pt x="3260" y="310"/>
                </a:lnTo>
                <a:lnTo>
                  <a:pt x="3250" y="302"/>
                </a:lnTo>
                <a:lnTo>
                  <a:pt x="3246" y="296"/>
                </a:lnTo>
                <a:lnTo>
                  <a:pt x="3244" y="290"/>
                </a:lnTo>
                <a:lnTo>
                  <a:pt x="3244" y="286"/>
                </a:lnTo>
                <a:lnTo>
                  <a:pt x="3244" y="282"/>
                </a:lnTo>
                <a:lnTo>
                  <a:pt x="3242" y="278"/>
                </a:lnTo>
                <a:lnTo>
                  <a:pt x="3234" y="274"/>
                </a:lnTo>
                <a:lnTo>
                  <a:pt x="3220" y="272"/>
                </a:lnTo>
                <a:lnTo>
                  <a:pt x="3206" y="272"/>
                </a:lnTo>
                <a:lnTo>
                  <a:pt x="3200" y="276"/>
                </a:lnTo>
                <a:lnTo>
                  <a:pt x="3196" y="280"/>
                </a:lnTo>
                <a:lnTo>
                  <a:pt x="3196" y="286"/>
                </a:lnTo>
                <a:lnTo>
                  <a:pt x="3198" y="292"/>
                </a:lnTo>
                <a:lnTo>
                  <a:pt x="3198" y="296"/>
                </a:lnTo>
                <a:lnTo>
                  <a:pt x="3196" y="298"/>
                </a:lnTo>
                <a:lnTo>
                  <a:pt x="3194" y="298"/>
                </a:lnTo>
                <a:lnTo>
                  <a:pt x="3186" y="296"/>
                </a:lnTo>
                <a:lnTo>
                  <a:pt x="3178" y="292"/>
                </a:lnTo>
                <a:lnTo>
                  <a:pt x="3174" y="286"/>
                </a:lnTo>
                <a:lnTo>
                  <a:pt x="3174" y="282"/>
                </a:lnTo>
                <a:lnTo>
                  <a:pt x="3176" y="278"/>
                </a:lnTo>
                <a:lnTo>
                  <a:pt x="3176" y="272"/>
                </a:lnTo>
                <a:lnTo>
                  <a:pt x="3174" y="270"/>
                </a:lnTo>
                <a:lnTo>
                  <a:pt x="3166" y="266"/>
                </a:lnTo>
                <a:lnTo>
                  <a:pt x="3152" y="264"/>
                </a:lnTo>
                <a:lnTo>
                  <a:pt x="3144" y="264"/>
                </a:lnTo>
                <a:lnTo>
                  <a:pt x="3134" y="260"/>
                </a:lnTo>
                <a:lnTo>
                  <a:pt x="3118" y="252"/>
                </a:lnTo>
                <a:lnTo>
                  <a:pt x="3082" y="228"/>
                </a:lnTo>
                <a:lnTo>
                  <a:pt x="3062" y="216"/>
                </a:lnTo>
                <a:lnTo>
                  <a:pt x="3040" y="204"/>
                </a:lnTo>
                <a:lnTo>
                  <a:pt x="3028" y="200"/>
                </a:lnTo>
                <a:lnTo>
                  <a:pt x="3014" y="198"/>
                </a:lnTo>
                <a:lnTo>
                  <a:pt x="3002" y="196"/>
                </a:lnTo>
                <a:lnTo>
                  <a:pt x="2988" y="196"/>
                </a:lnTo>
                <a:lnTo>
                  <a:pt x="2972" y="198"/>
                </a:lnTo>
                <a:lnTo>
                  <a:pt x="2970" y="200"/>
                </a:lnTo>
                <a:lnTo>
                  <a:pt x="2968" y="202"/>
                </a:lnTo>
                <a:lnTo>
                  <a:pt x="2970" y="206"/>
                </a:lnTo>
                <a:lnTo>
                  <a:pt x="2976" y="210"/>
                </a:lnTo>
                <a:lnTo>
                  <a:pt x="2982" y="214"/>
                </a:lnTo>
                <a:lnTo>
                  <a:pt x="2984" y="218"/>
                </a:lnTo>
                <a:lnTo>
                  <a:pt x="2982" y="220"/>
                </a:lnTo>
                <a:lnTo>
                  <a:pt x="2980" y="222"/>
                </a:lnTo>
                <a:lnTo>
                  <a:pt x="2966" y="222"/>
                </a:lnTo>
                <a:lnTo>
                  <a:pt x="2950" y="224"/>
                </a:lnTo>
                <a:lnTo>
                  <a:pt x="2940" y="226"/>
                </a:lnTo>
                <a:lnTo>
                  <a:pt x="2936" y="228"/>
                </a:lnTo>
                <a:lnTo>
                  <a:pt x="2932" y="232"/>
                </a:lnTo>
                <a:lnTo>
                  <a:pt x="2926" y="244"/>
                </a:lnTo>
                <a:lnTo>
                  <a:pt x="2924" y="250"/>
                </a:lnTo>
                <a:lnTo>
                  <a:pt x="2920" y="254"/>
                </a:lnTo>
                <a:lnTo>
                  <a:pt x="2910" y="260"/>
                </a:lnTo>
                <a:lnTo>
                  <a:pt x="2900" y="266"/>
                </a:lnTo>
                <a:lnTo>
                  <a:pt x="2894" y="272"/>
                </a:lnTo>
                <a:lnTo>
                  <a:pt x="2888" y="280"/>
                </a:lnTo>
                <a:lnTo>
                  <a:pt x="2886" y="284"/>
                </a:lnTo>
                <a:lnTo>
                  <a:pt x="2886" y="286"/>
                </a:lnTo>
                <a:lnTo>
                  <a:pt x="2888" y="290"/>
                </a:lnTo>
                <a:lnTo>
                  <a:pt x="2892" y="292"/>
                </a:lnTo>
                <a:lnTo>
                  <a:pt x="2904" y="294"/>
                </a:lnTo>
                <a:lnTo>
                  <a:pt x="2918" y="296"/>
                </a:lnTo>
                <a:lnTo>
                  <a:pt x="2946" y="296"/>
                </a:lnTo>
                <a:lnTo>
                  <a:pt x="2954" y="298"/>
                </a:lnTo>
                <a:lnTo>
                  <a:pt x="2958" y="298"/>
                </a:lnTo>
                <a:lnTo>
                  <a:pt x="2958" y="300"/>
                </a:lnTo>
                <a:lnTo>
                  <a:pt x="2954" y="302"/>
                </a:lnTo>
                <a:lnTo>
                  <a:pt x="2950" y="306"/>
                </a:lnTo>
                <a:lnTo>
                  <a:pt x="2940" y="308"/>
                </a:lnTo>
                <a:lnTo>
                  <a:pt x="2926" y="306"/>
                </a:lnTo>
                <a:lnTo>
                  <a:pt x="2910" y="304"/>
                </a:lnTo>
                <a:lnTo>
                  <a:pt x="2882" y="300"/>
                </a:lnTo>
                <a:lnTo>
                  <a:pt x="2874" y="302"/>
                </a:lnTo>
                <a:lnTo>
                  <a:pt x="2870" y="302"/>
                </a:lnTo>
                <a:lnTo>
                  <a:pt x="2870" y="306"/>
                </a:lnTo>
                <a:lnTo>
                  <a:pt x="2870" y="312"/>
                </a:lnTo>
                <a:lnTo>
                  <a:pt x="2872" y="318"/>
                </a:lnTo>
                <a:lnTo>
                  <a:pt x="2876" y="324"/>
                </a:lnTo>
                <a:lnTo>
                  <a:pt x="2884" y="330"/>
                </a:lnTo>
                <a:lnTo>
                  <a:pt x="2900" y="344"/>
                </a:lnTo>
                <a:lnTo>
                  <a:pt x="2922" y="360"/>
                </a:lnTo>
                <a:close/>
                <a:moveTo>
                  <a:pt x="2814" y="444"/>
                </a:moveTo>
                <a:lnTo>
                  <a:pt x="2814" y="444"/>
                </a:lnTo>
                <a:lnTo>
                  <a:pt x="2818" y="448"/>
                </a:lnTo>
                <a:lnTo>
                  <a:pt x="2820" y="450"/>
                </a:lnTo>
                <a:lnTo>
                  <a:pt x="2826" y="454"/>
                </a:lnTo>
                <a:lnTo>
                  <a:pt x="2842" y="458"/>
                </a:lnTo>
                <a:lnTo>
                  <a:pt x="2850" y="462"/>
                </a:lnTo>
                <a:lnTo>
                  <a:pt x="2850" y="464"/>
                </a:lnTo>
                <a:lnTo>
                  <a:pt x="2846" y="466"/>
                </a:lnTo>
                <a:lnTo>
                  <a:pt x="2840" y="468"/>
                </a:lnTo>
                <a:lnTo>
                  <a:pt x="2830" y="472"/>
                </a:lnTo>
                <a:lnTo>
                  <a:pt x="2832" y="474"/>
                </a:lnTo>
                <a:lnTo>
                  <a:pt x="2838" y="474"/>
                </a:lnTo>
                <a:lnTo>
                  <a:pt x="2848" y="476"/>
                </a:lnTo>
                <a:lnTo>
                  <a:pt x="2852" y="478"/>
                </a:lnTo>
                <a:lnTo>
                  <a:pt x="2856" y="482"/>
                </a:lnTo>
                <a:lnTo>
                  <a:pt x="2856" y="486"/>
                </a:lnTo>
                <a:lnTo>
                  <a:pt x="2858" y="490"/>
                </a:lnTo>
                <a:lnTo>
                  <a:pt x="2860" y="490"/>
                </a:lnTo>
                <a:lnTo>
                  <a:pt x="2864" y="490"/>
                </a:lnTo>
                <a:lnTo>
                  <a:pt x="2872" y="488"/>
                </a:lnTo>
                <a:lnTo>
                  <a:pt x="2884" y="484"/>
                </a:lnTo>
                <a:lnTo>
                  <a:pt x="2896" y="482"/>
                </a:lnTo>
                <a:lnTo>
                  <a:pt x="2920" y="478"/>
                </a:lnTo>
                <a:lnTo>
                  <a:pt x="2930" y="476"/>
                </a:lnTo>
                <a:lnTo>
                  <a:pt x="2938" y="474"/>
                </a:lnTo>
                <a:lnTo>
                  <a:pt x="2940" y="470"/>
                </a:lnTo>
                <a:lnTo>
                  <a:pt x="2938" y="466"/>
                </a:lnTo>
                <a:lnTo>
                  <a:pt x="2936" y="460"/>
                </a:lnTo>
                <a:lnTo>
                  <a:pt x="2938" y="456"/>
                </a:lnTo>
                <a:lnTo>
                  <a:pt x="2946" y="450"/>
                </a:lnTo>
                <a:lnTo>
                  <a:pt x="2948" y="448"/>
                </a:lnTo>
                <a:lnTo>
                  <a:pt x="2950" y="446"/>
                </a:lnTo>
                <a:lnTo>
                  <a:pt x="2946" y="442"/>
                </a:lnTo>
                <a:lnTo>
                  <a:pt x="2938" y="436"/>
                </a:lnTo>
                <a:lnTo>
                  <a:pt x="2928" y="432"/>
                </a:lnTo>
                <a:lnTo>
                  <a:pt x="2920" y="430"/>
                </a:lnTo>
                <a:lnTo>
                  <a:pt x="2908" y="430"/>
                </a:lnTo>
                <a:lnTo>
                  <a:pt x="2898" y="428"/>
                </a:lnTo>
                <a:lnTo>
                  <a:pt x="2890" y="424"/>
                </a:lnTo>
                <a:lnTo>
                  <a:pt x="2880" y="420"/>
                </a:lnTo>
                <a:lnTo>
                  <a:pt x="2868" y="412"/>
                </a:lnTo>
                <a:lnTo>
                  <a:pt x="2854" y="408"/>
                </a:lnTo>
                <a:lnTo>
                  <a:pt x="2840" y="406"/>
                </a:lnTo>
                <a:lnTo>
                  <a:pt x="2828" y="404"/>
                </a:lnTo>
                <a:lnTo>
                  <a:pt x="2816" y="406"/>
                </a:lnTo>
                <a:lnTo>
                  <a:pt x="2810" y="408"/>
                </a:lnTo>
                <a:lnTo>
                  <a:pt x="2806" y="414"/>
                </a:lnTo>
                <a:lnTo>
                  <a:pt x="2806" y="416"/>
                </a:lnTo>
                <a:lnTo>
                  <a:pt x="2806" y="420"/>
                </a:lnTo>
                <a:lnTo>
                  <a:pt x="2808" y="426"/>
                </a:lnTo>
                <a:lnTo>
                  <a:pt x="2808" y="430"/>
                </a:lnTo>
                <a:lnTo>
                  <a:pt x="2804" y="432"/>
                </a:lnTo>
                <a:lnTo>
                  <a:pt x="2802" y="434"/>
                </a:lnTo>
                <a:lnTo>
                  <a:pt x="2800" y="436"/>
                </a:lnTo>
                <a:lnTo>
                  <a:pt x="2800" y="438"/>
                </a:lnTo>
                <a:lnTo>
                  <a:pt x="2814" y="444"/>
                </a:lnTo>
                <a:close/>
                <a:moveTo>
                  <a:pt x="2764" y="326"/>
                </a:moveTo>
                <a:lnTo>
                  <a:pt x="2764" y="326"/>
                </a:lnTo>
                <a:lnTo>
                  <a:pt x="2774" y="334"/>
                </a:lnTo>
                <a:lnTo>
                  <a:pt x="2780" y="334"/>
                </a:lnTo>
                <a:lnTo>
                  <a:pt x="2784" y="334"/>
                </a:lnTo>
                <a:lnTo>
                  <a:pt x="2788" y="332"/>
                </a:lnTo>
                <a:lnTo>
                  <a:pt x="2790" y="330"/>
                </a:lnTo>
                <a:lnTo>
                  <a:pt x="2792" y="324"/>
                </a:lnTo>
                <a:lnTo>
                  <a:pt x="2792" y="316"/>
                </a:lnTo>
                <a:lnTo>
                  <a:pt x="2788" y="308"/>
                </a:lnTo>
                <a:lnTo>
                  <a:pt x="2780" y="302"/>
                </a:lnTo>
                <a:lnTo>
                  <a:pt x="2770" y="298"/>
                </a:lnTo>
                <a:lnTo>
                  <a:pt x="2760" y="296"/>
                </a:lnTo>
                <a:lnTo>
                  <a:pt x="2750" y="296"/>
                </a:lnTo>
                <a:lnTo>
                  <a:pt x="2742" y="298"/>
                </a:lnTo>
                <a:lnTo>
                  <a:pt x="2736" y="302"/>
                </a:lnTo>
                <a:lnTo>
                  <a:pt x="2734" y="306"/>
                </a:lnTo>
                <a:lnTo>
                  <a:pt x="2734" y="310"/>
                </a:lnTo>
                <a:lnTo>
                  <a:pt x="2736" y="314"/>
                </a:lnTo>
                <a:lnTo>
                  <a:pt x="2738" y="316"/>
                </a:lnTo>
                <a:lnTo>
                  <a:pt x="2744" y="320"/>
                </a:lnTo>
                <a:lnTo>
                  <a:pt x="2752" y="320"/>
                </a:lnTo>
                <a:lnTo>
                  <a:pt x="2758" y="322"/>
                </a:lnTo>
                <a:lnTo>
                  <a:pt x="2764" y="326"/>
                </a:lnTo>
                <a:close/>
                <a:moveTo>
                  <a:pt x="2352" y="636"/>
                </a:moveTo>
                <a:lnTo>
                  <a:pt x="2352" y="636"/>
                </a:lnTo>
                <a:lnTo>
                  <a:pt x="2346" y="642"/>
                </a:lnTo>
                <a:lnTo>
                  <a:pt x="2344" y="644"/>
                </a:lnTo>
                <a:lnTo>
                  <a:pt x="2346" y="646"/>
                </a:lnTo>
                <a:lnTo>
                  <a:pt x="2350" y="648"/>
                </a:lnTo>
                <a:lnTo>
                  <a:pt x="2360" y="650"/>
                </a:lnTo>
                <a:lnTo>
                  <a:pt x="2370" y="652"/>
                </a:lnTo>
                <a:lnTo>
                  <a:pt x="2378" y="654"/>
                </a:lnTo>
                <a:lnTo>
                  <a:pt x="2384" y="658"/>
                </a:lnTo>
                <a:lnTo>
                  <a:pt x="2386" y="662"/>
                </a:lnTo>
                <a:lnTo>
                  <a:pt x="2386" y="664"/>
                </a:lnTo>
                <a:lnTo>
                  <a:pt x="2382" y="670"/>
                </a:lnTo>
                <a:lnTo>
                  <a:pt x="2378" y="672"/>
                </a:lnTo>
                <a:lnTo>
                  <a:pt x="2370" y="672"/>
                </a:lnTo>
                <a:lnTo>
                  <a:pt x="2362" y="670"/>
                </a:lnTo>
                <a:lnTo>
                  <a:pt x="2340" y="666"/>
                </a:lnTo>
                <a:lnTo>
                  <a:pt x="2326" y="666"/>
                </a:lnTo>
                <a:lnTo>
                  <a:pt x="2312" y="668"/>
                </a:lnTo>
                <a:lnTo>
                  <a:pt x="2298" y="670"/>
                </a:lnTo>
                <a:lnTo>
                  <a:pt x="2292" y="670"/>
                </a:lnTo>
                <a:lnTo>
                  <a:pt x="2288" y="666"/>
                </a:lnTo>
                <a:lnTo>
                  <a:pt x="2286" y="662"/>
                </a:lnTo>
                <a:lnTo>
                  <a:pt x="2282" y="656"/>
                </a:lnTo>
                <a:lnTo>
                  <a:pt x="2278" y="648"/>
                </a:lnTo>
                <a:lnTo>
                  <a:pt x="2266" y="638"/>
                </a:lnTo>
                <a:lnTo>
                  <a:pt x="2250" y="624"/>
                </a:lnTo>
                <a:lnTo>
                  <a:pt x="2230" y="616"/>
                </a:lnTo>
                <a:lnTo>
                  <a:pt x="2216" y="612"/>
                </a:lnTo>
                <a:lnTo>
                  <a:pt x="2206" y="612"/>
                </a:lnTo>
                <a:lnTo>
                  <a:pt x="2196" y="614"/>
                </a:lnTo>
                <a:lnTo>
                  <a:pt x="2190" y="618"/>
                </a:lnTo>
                <a:lnTo>
                  <a:pt x="2186" y="620"/>
                </a:lnTo>
                <a:lnTo>
                  <a:pt x="2180" y="618"/>
                </a:lnTo>
                <a:lnTo>
                  <a:pt x="2174" y="610"/>
                </a:lnTo>
                <a:lnTo>
                  <a:pt x="2168" y="602"/>
                </a:lnTo>
                <a:lnTo>
                  <a:pt x="2160" y="596"/>
                </a:lnTo>
                <a:lnTo>
                  <a:pt x="2152" y="594"/>
                </a:lnTo>
                <a:lnTo>
                  <a:pt x="2142" y="596"/>
                </a:lnTo>
                <a:lnTo>
                  <a:pt x="2132" y="598"/>
                </a:lnTo>
                <a:lnTo>
                  <a:pt x="2120" y="602"/>
                </a:lnTo>
                <a:lnTo>
                  <a:pt x="2090" y="614"/>
                </a:lnTo>
                <a:lnTo>
                  <a:pt x="2072" y="622"/>
                </a:lnTo>
                <a:lnTo>
                  <a:pt x="2072" y="624"/>
                </a:lnTo>
                <a:lnTo>
                  <a:pt x="2072" y="626"/>
                </a:lnTo>
                <a:lnTo>
                  <a:pt x="2076" y="628"/>
                </a:lnTo>
                <a:lnTo>
                  <a:pt x="2076" y="632"/>
                </a:lnTo>
                <a:lnTo>
                  <a:pt x="2072" y="638"/>
                </a:lnTo>
                <a:lnTo>
                  <a:pt x="2062" y="646"/>
                </a:lnTo>
                <a:lnTo>
                  <a:pt x="2054" y="654"/>
                </a:lnTo>
                <a:lnTo>
                  <a:pt x="2050" y="658"/>
                </a:lnTo>
                <a:lnTo>
                  <a:pt x="2050" y="662"/>
                </a:lnTo>
                <a:lnTo>
                  <a:pt x="2052" y="662"/>
                </a:lnTo>
                <a:lnTo>
                  <a:pt x="2056" y="664"/>
                </a:lnTo>
                <a:lnTo>
                  <a:pt x="2056" y="666"/>
                </a:lnTo>
                <a:lnTo>
                  <a:pt x="2052" y="670"/>
                </a:lnTo>
                <a:lnTo>
                  <a:pt x="2044" y="676"/>
                </a:lnTo>
                <a:lnTo>
                  <a:pt x="2034" y="684"/>
                </a:lnTo>
                <a:lnTo>
                  <a:pt x="2030" y="690"/>
                </a:lnTo>
                <a:lnTo>
                  <a:pt x="2032" y="694"/>
                </a:lnTo>
                <a:lnTo>
                  <a:pt x="2036" y="696"/>
                </a:lnTo>
                <a:lnTo>
                  <a:pt x="2056" y="702"/>
                </a:lnTo>
                <a:lnTo>
                  <a:pt x="2084" y="710"/>
                </a:lnTo>
                <a:lnTo>
                  <a:pt x="2096" y="712"/>
                </a:lnTo>
                <a:lnTo>
                  <a:pt x="2106" y="712"/>
                </a:lnTo>
                <a:lnTo>
                  <a:pt x="2114" y="710"/>
                </a:lnTo>
                <a:lnTo>
                  <a:pt x="2118" y="708"/>
                </a:lnTo>
                <a:lnTo>
                  <a:pt x="2124" y="702"/>
                </a:lnTo>
                <a:lnTo>
                  <a:pt x="2126" y="702"/>
                </a:lnTo>
                <a:lnTo>
                  <a:pt x="2130" y="704"/>
                </a:lnTo>
                <a:lnTo>
                  <a:pt x="2136" y="712"/>
                </a:lnTo>
                <a:lnTo>
                  <a:pt x="2140" y="714"/>
                </a:lnTo>
                <a:lnTo>
                  <a:pt x="2144" y="716"/>
                </a:lnTo>
                <a:lnTo>
                  <a:pt x="2148" y="714"/>
                </a:lnTo>
                <a:lnTo>
                  <a:pt x="2154" y="714"/>
                </a:lnTo>
                <a:lnTo>
                  <a:pt x="2158" y="710"/>
                </a:lnTo>
                <a:lnTo>
                  <a:pt x="2164" y="704"/>
                </a:lnTo>
                <a:lnTo>
                  <a:pt x="2174" y="692"/>
                </a:lnTo>
                <a:lnTo>
                  <a:pt x="2180" y="686"/>
                </a:lnTo>
                <a:lnTo>
                  <a:pt x="2182" y="686"/>
                </a:lnTo>
                <a:lnTo>
                  <a:pt x="2184" y="688"/>
                </a:lnTo>
                <a:lnTo>
                  <a:pt x="2182" y="696"/>
                </a:lnTo>
                <a:lnTo>
                  <a:pt x="2182" y="700"/>
                </a:lnTo>
                <a:lnTo>
                  <a:pt x="2184" y="704"/>
                </a:lnTo>
                <a:lnTo>
                  <a:pt x="2188" y="706"/>
                </a:lnTo>
                <a:lnTo>
                  <a:pt x="2196" y="706"/>
                </a:lnTo>
                <a:lnTo>
                  <a:pt x="2222" y="704"/>
                </a:lnTo>
                <a:lnTo>
                  <a:pt x="2262" y="698"/>
                </a:lnTo>
                <a:lnTo>
                  <a:pt x="2282" y="694"/>
                </a:lnTo>
                <a:lnTo>
                  <a:pt x="2292" y="694"/>
                </a:lnTo>
                <a:lnTo>
                  <a:pt x="2296" y="696"/>
                </a:lnTo>
                <a:lnTo>
                  <a:pt x="2294" y="700"/>
                </a:lnTo>
                <a:lnTo>
                  <a:pt x="2286" y="702"/>
                </a:lnTo>
                <a:lnTo>
                  <a:pt x="2274" y="706"/>
                </a:lnTo>
                <a:lnTo>
                  <a:pt x="2258" y="710"/>
                </a:lnTo>
                <a:lnTo>
                  <a:pt x="2242" y="712"/>
                </a:lnTo>
                <a:lnTo>
                  <a:pt x="2206" y="718"/>
                </a:lnTo>
                <a:lnTo>
                  <a:pt x="2188" y="722"/>
                </a:lnTo>
                <a:lnTo>
                  <a:pt x="2176" y="726"/>
                </a:lnTo>
                <a:lnTo>
                  <a:pt x="2166" y="732"/>
                </a:lnTo>
                <a:lnTo>
                  <a:pt x="2164" y="734"/>
                </a:lnTo>
                <a:lnTo>
                  <a:pt x="2164" y="738"/>
                </a:lnTo>
                <a:lnTo>
                  <a:pt x="2164" y="740"/>
                </a:lnTo>
                <a:lnTo>
                  <a:pt x="2168" y="744"/>
                </a:lnTo>
                <a:lnTo>
                  <a:pt x="2184" y="752"/>
                </a:lnTo>
                <a:lnTo>
                  <a:pt x="2196" y="756"/>
                </a:lnTo>
                <a:lnTo>
                  <a:pt x="2210" y="758"/>
                </a:lnTo>
                <a:lnTo>
                  <a:pt x="2222" y="756"/>
                </a:lnTo>
                <a:lnTo>
                  <a:pt x="2236" y="756"/>
                </a:lnTo>
                <a:lnTo>
                  <a:pt x="2266" y="748"/>
                </a:lnTo>
                <a:lnTo>
                  <a:pt x="2298" y="740"/>
                </a:lnTo>
                <a:lnTo>
                  <a:pt x="2312" y="736"/>
                </a:lnTo>
                <a:lnTo>
                  <a:pt x="2326" y="730"/>
                </a:lnTo>
                <a:lnTo>
                  <a:pt x="2348" y="718"/>
                </a:lnTo>
                <a:lnTo>
                  <a:pt x="2360" y="714"/>
                </a:lnTo>
                <a:lnTo>
                  <a:pt x="2370" y="712"/>
                </a:lnTo>
                <a:lnTo>
                  <a:pt x="2380" y="712"/>
                </a:lnTo>
                <a:lnTo>
                  <a:pt x="2390" y="714"/>
                </a:lnTo>
                <a:lnTo>
                  <a:pt x="2400" y="716"/>
                </a:lnTo>
                <a:lnTo>
                  <a:pt x="2408" y="716"/>
                </a:lnTo>
                <a:lnTo>
                  <a:pt x="2412" y="716"/>
                </a:lnTo>
                <a:lnTo>
                  <a:pt x="2416" y="714"/>
                </a:lnTo>
                <a:lnTo>
                  <a:pt x="2420" y="712"/>
                </a:lnTo>
                <a:lnTo>
                  <a:pt x="2424" y="710"/>
                </a:lnTo>
                <a:lnTo>
                  <a:pt x="2430" y="710"/>
                </a:lnTo>
                <a:lnTo>
                  <a:pt x="2440" y="712"/>
                </a:lnTo>
                <a:lnTo>
                  <a:pt x="2450" y="714"/>
                </a:lnTo>
                <a:lnTo>
                  <a:pt x="2460" y="716"/>
                </a:lnTo>
                <a:lnTo>
                  <a:pt x="2472" y="714"/>
                </a:lnTo>
                <a:lnTo>
                  <a:pt x="2480" y="710"/>
                </a:lnTo>
                <a:lnTo>
                  <a:pt x="2490" y="704"/>
                </a:lnTo>
                <a:lnTo>
                  <a:pt x="2500" y="696"/>
                </a:lnTo>
                <a:lnTo>
                  <a:pt x="2512" y="684"/>
                </a:lnTo>
                <a:lnTo>
                  <a:pt x="2522" y="672"/>
                </a:lnTo>
                <a:lnTo>
                  <a:pt x="2526" y="664"/>
                </a:lnTo>
                <a:lnTo>
                  <a:pt x="2530" y="658"/>
                </a:lnTo>
                <a:lnTo>
                  <a:pt x="2530" y="654"/>
                </a:lnTo>
                <a:lnTo>
                  <a:pt x="2530" y="648"/>
                </a:lnTo>
                <a:lnTo>
                  <a:pt x="2526" y="644"/>
                </a:lnTo>
                <a:lnTo>
                  <a:pt x="2522" y="642"/>
                </a:lnTo>
                <a:lnTo>
                  <a:pt x="2512" y="636"/>
                </a:lnTo>
                <a:lnTo>
                  <a:pt x="2500" y="634"/>
                </a:lnTo>
                <a:lnTo>
                  <a:pt x="2486" y="632"/>
                </a:lnTo>
                <a:lnTo>
                  <a:pt x="2474" y="632"/>
                </a:lnTo>
                <a:lnTo>
                  <a:pt x="2466" y="634"/>
                </a:lnTo>
                <a:lnTo>
                  <a:pt x="2450" y="640"/>
                </a:lnTo>
                <a:lnTo>
                  <a:pt x="2436" y="646"/>
                </a:lnTo>
                <a:lnTo>
                  <a:pt x="2432" y="646"/>
                </a:lnTo>
                <a:lnTo>
                  <a:pt x="2428" y="646"/>
                </a:lnTo>
                <a:lnTo>
                  <a:pt x="2428" y="644"/>
                </a:lnTo>
                <a:lnTo>
                  <a:pt x="2430" y="638"/>
                </a:lnTo>
                <a:lnTo>
                  <a:pt x="2432" y="632"/>
                </a:lnTo>
                <a:lnTo>
                  <a:pt x="2430" y="630"/>
                </a:lnTo>
                <a:lnTo>
                  <a:pt x="2424" y="628"/>
                </a:lnTo>
                <a:lnTo>
                  <a:pt x="2420" y="626"/>
                </a:lnTo>
                <a:lnTo>
                  <a:pt x="2414" y="626"/>
                </a:lnTo>
                <a:lnTo>
                  <a:pt x="2412" y="624"/>
                </a:lnTo>
                <a:lnTo>
                  <a:pt x="2410" y="622"/>
                </a:lnTo>
                <a:lnTo>
                  <a:pt x="2414" y="618"/>
                </a:lnTo>
                <a:lnTo>
                  <a:pt x="2418" y="612"/>
                </a:lnTo>
                <a:lnTo>
                  <a:pt x="2418" y="610"/>
                </a:lnTo>
                <a:lnTo>
                  <a:pt x="2416" y="608"/>
                </a:lnTo>
                <a:lnTo>
                  <a:pt x="2414" y="606"/>
                </a:lnTo>
                <a:lnTo>
                  <a:pt x="2410" y="604"/>
                </a:lnTo>
                <a:lnTo>
                  <a:pt x="2406" y="600"/>
                </a:lnTo>
                <a:lnTo>
                  <a:pt x="2402" y="592"/>
                </a:lnTo>
                <a:lnTo>
                  <a:pt x="2400" y="582"/>
                </a:lnTo>
                <a:lnTo>
                  <a:pt x="2398" y="574"/>
                </a:lnTo>
                <a:lnTo>
                  <a:pt x="2394" y="568"/>
                </a:lnTo>
                <a:lnTo>
                  <a:pt x="2388" y="566"/>
                </a:lnTo>
                <a:lnTo>
                  <a:pt x="2380" y="568"/>
                </a:lnTo>
                <a:lnTo>
                  <a:pt x="2370" y="570"/>
                </a:lnTo>
                <a:lnTo>
                  <a:pt x="2358" y="576"/>
                </a:lnTo>
                <a:lnTo>
                  <a:pt x="2332" y="594"/>
                </a:lnTo>
                <a:lnTo>
                  <a:pt x="2324" y="598"/>
                </a:lnTo>
                <a:lnTo>
                  <a:pt x="2322" y="602"/>
                </a:lnTo>
                <a:lnTo>
                  <a:pt x="2320" y="604"/>
                </a:lnTo>
                <a:lnTo>
                  <a:pt x="2322" y="608"/>
                </a:lnTo>
                <a:lnTo>
                  <a:pt x="2328" y="612"/>
                </a:lnTo>
                <a:lnTo>
                  <a:pt x="2338" y="616"/>
                </a:lnTo>
                <a:lnTo>
                  <a:pt x="2350" y="620"/>
                </a:lnTo>
                <a:lnTo>
                  <a:pt x="2358" y="624"/>
                </a:lnTo>
                <a:lnTo>
                  <a:pt x="2360" y="626"/>
                </a:lnTo>
                <a:lnTo>
                  <a:pt x="2360" y="628"/>
                </a:lnTo>
                <a:lnTo>
                  <a:pt x="2358" y="632"/>
                </a:lnTo>
                <a:lnTo>
                  <a:pt x="2352" y="636"/>
                </a:lnTo>
                <a:close/>
                <a:moveTo>
                  <a:pt x="2556" y="544"/>
                </a:moveTo>
                <a:lnTo>
                  <a:pt x="2556" y="544"/>
                </a:lnTo>
                <a:lnTo>
                  <a:pt x="2566" y="544"/>
                </a:lnTo>
                <a:lnTo>
                  <a:pt x="2568" y="542"/>
                </a:lnTo>
                <a:lnTo>
                  <a:pt x="2570" y="540"/>
                </a:lnTo>
                <a:lnTo>
                  <a:pt x="2570" y="536"/>
                </a:lnTo>
                <a:lnTo>
                  <a:pt x="2568" y="532"/>
                </a:lnTo>
                <a:lnTo>
                  <a:pt x="2556" y="520"/>
                </a:lnTo>
                <a:lnTo>
                  <a:pt x="2546" y="512"/>
                </a:lnTo>
                <a:lnTo>
                  <a:pt x="2536" y="504"/>
                </a:lnTo>
                <a:lnTo>
                  <a:pt x="2526" y="500"/>
                </a:lnTo>
                <a:lnTo>
                  <a:pt x="2516" y="496"/>
                </a:lnTo>
                <a:lnTo>
                  <a:pt x="2508" y="494"/>
                </a:lnTo>
                <a:lnTo>
                  <a:pt x="2502" y="494"/>
                </a:lnTo>
                <a:lnTo>
                  <a:pt x="2500" y="496"/>
                </a:lnTo>
                <a:lnTo>
                  <a:pt x="2500" y="500"/>
                </a:lnTo>
                <a:lnTo>
                  <a:pt x="2508" y="514"/>
                </a:lnTo>
                <a:lnTo>
                  <a:pt x="2518" y="530"/>
                </a:lnTo>
                <a:lnTo>
                  <a:pt x="2524" y="536"/>
                </a:lnTo>
                <a:lnTo>
                  <a:pt x="2534" y="542"/>
                </a:lnTo>
                <a:lnTo>
                  <a:pt x="2544" y="544"/>
                </a:lnTo>
                <a:lnTo>
                  <a:pt x="2556" y="544"/>
                </a:lnTo>
                <a:close/>
                <a:moveTo>
                  <a:pt x="1828" y="630"/>
                </a:moveTo>
                <a:lnTo>
                  <a:pt x="1828" y="630"/>
                </a:lnTo>
                <a:lnTo>
                  <a:pt x="1826" y="636"/>
                </a:lnTo>
                <a:lnTo>
                  <a:pt x="1826" y="638"/>
                </a:lnTo>
                <a:lnTo>
                  <a:pt x="1828" y="640"/>
                </a:lnTo>
                <a:lnTo>
                  <a:pt x="1830" y="640"/>
                </a:lnTo>
                <a:lnTo>
                  <a:pt x="1838" y="638"/>
                </a:lnTo>
                <a:lnTo>
                  <a:pt x="1850" y="632"/>
                </a:lnTo>
                <a:lnTo>
                  <a:pt x="1856" y="628"/>
                </a:lnTo>
                <a:lnTo>
                  <a:pt x="1860" y="628"/>
                </a:lnTo>
                <a:lnTo>
                  <a:pt x="1864" y="628"/>
                </a:lnTo>
                <a:lnTo>
                  <a:pt x="1868" y="630"/>
                </a:lnTo>
                <a:lnTo>
                  <a:pt x="1874" y="634"/>
                </a:lnTo>
                <a:lnTo>
                  <a:pt x="1880" y="636"/>
                </a:lnTo>
                <a:lnTo>
                  <a:pt x="1886" y="636"/>
                </a:lnTo>
                <a:lnTo>
                  <a:pt x="1892" y="636"/>
                </a:lnTo>
                <a:lnTo>
                  <a:pt x="1896" y="632"/>
                </a:lnTo>
                <a:lnTo>
                  <a:pt x="1900" y="626"/>
                </a:lnTo>
                <a:lnTo>
                  <a:pt x="1902" y="626"/>
                </a:lnTo>
                <a:lnTo>
                  <a:pt x="1904" y="626"/>
                </a:lnTo>
                <a:lnTo>
                  <a:pt x="1908" y="634"/>
                </a:lnTo>
                <a:lnTo>
                  <a:pt x="1914" y="642"/>
                </a:lnTo>
                <a:lnTo>
                  <a:pt x="1920" y="646"/>
                </a:lnTo>
                <a:lnTo>
                  <a:pt x="1926" y="650"/>
                </a:lnTo>
                <a:lnTo>
                  <a:pt x="1934" y="650"/>
                </a:lnTo>
                <a:lnTo>
                  <a:pt x="1940" y="648"/>
                </a:lnTo>
                <a:lnTo>
                  <a:pt x="1946" y="642"/>
                </a:lnTo>
                <a:lnTo>
                  <a:pt x="1950" y="636"/>
                </a:lnTo>
                <a:lnTo>
                  <a:pt x="1952" y="624"/>
                </a:lnTo>
                <a:lnTo>
                  <a:pt x="1952" y="616"/>
                </a:lnTo>
                <a:lnTo>
                  <a:pt x="1954" y="614"/>
                </a:lnTo>
                <a:lnTo>
                  <a:pt x="1960" y="622"/>
                </a:lnTo>
                <a:lnTo>
                  <a:pt x="1964" y="626"/>
                </a:lnTo>
                <a:lnTo>
                  <a:pt x="1968" y="626"/>
                </a:lnTo>
                <a:lnTo>
                  <a:pt x="1970" y="626"/>
                </a:lnTo>
                <a:lnTo>
                  <a:pt x="1974" y="624"/>
                </a:lnTo>
                <a:lnTo>
                  <a:pt x="1978" y="620"/>
                </a:lnTo>
                <a:lnTo>
                  <a:pt x="1988" y="606"/>
                </a:lnTo>
                <a:lnTo>
                  <a:pt x="1994" y="594"/>
                </a:lnTo>
                <a:lnTo>
                  <a:pt x="1996" y="586"/>
                </a:lnTo>
                <a:lnTo>
                  <a:pt x="1996" y="580"/>
                </a:lnTo>
                <a:lnTo>
                  <a:pt x="1998" y="578"/>
                </a:lnTo>
                <a:lnTo>
                  <a:pt x="2000" y="576"/>
                </a:lnTo>
                <a:lnTo>
                  <a:pt x="2014" y="570"/>
                </a:lnTo>
                <a:lnTo>
                  <a:pt x="2020" y="568"/>
                </a:lnTo>
                <a:lnTo>
                  <a:pt x="2022" y="568"/>
                </a:lnTo>
                <a:lnTo>
                  <a:pt x="2024" y="570"/>
                </a:lnTo>
                <a:lnTo>
                  <a:pt x="2022" y="576"/>
                </a:lnTo>
                <a:lnTo>
                  <a:pt x="2020" y="582"/>
                </a:lnTo>
                <a:lnTo>
                  <a:pt x="2020" y="590"/>
                </a:lnTo>
                <a:lnTo>
                  <a:pt x="2020" y="600"/>
                </a:lnTo>
                <a:lnTo>
                  <a:pt x="2022" y="602"/>
                </a:lnTo>
                <a:lnTo>
                  <a:pt x="2024" y="606"/>
                </a:lnTo>
                <a:lnTo>
                  <a:pt x="2030" y="608"/>
                </a:lnTo>
                <a:lnTo>
                  <a:pt x="2036" y="610"/>
                </a:lnTo>
                <a:lnTo>
                  <a:pt x="2050" y="612"/>
                </a:lnTo>
                <a:lnTo>
                  <a:pt x="2056" y="610"/>
                </a:lnTo>
                <a:lnTo>
                  <a:pt x="2060" y="608"/>
                </a:lnTo>
                <a:lnTo>
                  <a:pt x="2060" y="602"/>
                </a:lnTo>
                <a:lnTo>
                  <a:pt x="2058" y="598"/>
                </a:lnTo>
                <a:lnTo>
                  <a:pt x="2058" y="594"/>
                </a:lnTo>
                <a:lnTo>
                  <a:pt x="2060" y="590"/>
                </a:lnTo>
                <a:lnTo>
                  <a:pt x="2068" y="588"/>
                </a:lnTo>
                <a:lnTo>
                  <a:pt x="2090" y="584"/>
                </a:lnTo>
                <a:lnTo>
                  <a:pt x="2098" y="580"/>
                </a:lnTo>
                <a:lnTo>
                  <a:pt x="2104" y="576"/>
                </a:lnTo>
                <a:lnTo>
                  <a:pt x="2108" y="572"/>
                </a:lnTo>
                <a:lnTo>
                  <a:pt x="2108" y="566"/>
                </a:lnTo>
                <a:lnTo>
                  <a:pt x="2104" y="560"/>
                </a:lnTo>
                <a:lnTo>
                  <a:pt x="2094" y="552"/>
                </a:lnTo>
                <a:lnTo>
                  <a:pt x="2088" y="550"/>
                </a:lnTo>
                <a:lnTo>
                  <a:pt x="2086" y="548"/>
                </a:lnTo>
                <a:lnTo>
                  <a:pt x="2086" y="544"/>
                </a:lnTo>
                <a:lnTo>
                  <a:pt x="2088" y="542"/>
                </a:lnTo>
                <a:lnTo>
                  <a:pt x="2094" y="538"/>
                </a:lnTo>
                <a:lnTo>
                  <a:pt x="2102" y="536"/>
                </a:lnTo>
                <a:lnTo>
                  <a:pt x="2110" y="532"/>
                </a:lnTo>
                <a:lnTo>
                  <a:pt x="2114" y="530"/>
                </a:lnTo>
                <a:lnTo>
                  <a:pt x="2114" y="528"/>
                </a:lnTo>
                <a:lnTo>
                  <a:pt x="2112" y="524"/>
                </a:lnTo>
                <a:lnTo>
                  <a:pt x="2102" y="520"/>
                </a:lnTo>
                <a:lnTo>
                  <a:pt x="2080" y="512"/>
                </a:lnTo>
                <a:lnTo>
                  <a:pt x="2074" y="510"/>
                </a:lnTo>
                <a:lnTo>
                  <a:pt x="2068" y="512"/>
                </a:lnTo>
                <a:lnTo>
                  <a:pt x="2064" y="512"/>
                </a:lnTo>
                <a:lnTo>
                  <a:pt x="2060" y="516"/>
                </a:lnTo>
                <a:lnTo>
                  <a:pt x="2052" y="524"/>
                </a:lnTo>
                <a:lnTo>
                  <a:pt x="2050" y="526"/>
                </a:lnTo>
                <a:lnTo>
                  <a:pt x="2046" y="528"/>
                </a:lnTo>
                <a:lnTo>
                  <a:pt x="2038" y="528"/>
                </a:lnTo>
                <a:lnTo>
                  <a:pt x="2016" y="522"/>
                </a:lnTo>
                <a:lnTo>
                  <a:pt x="2002" y="522"/>
                </a:lnTo>
                <a:lnTo>
                  <a:pt x="1984" y="526"/>
                </a:lnTo>
                <a:lnTo>
                  <a:pt x="1974" y="528"/>
                </a:lnTo>
                <a:lnTo>
                  <a:pt x="1964" y="534"/>
                </a:lnTo>
                <a:lnTo>
                  <a:pt x="1954" y="540"/>
                </a:lnTo>
                <a:lnTo>
                  <a:pt x="1942" y="548"/>
                </a:lnTo>
                <a:lnTo>
                  <a:pt x="1926" y="562"/>
                </a:lnTo>
                <a:lnTo>
                  <a:pt x="1916" y="568"/>
                </a:lnTo>
                <a:lnTo>
                  <a:pt x="1908" y="572"/>
                </a:lnTo>
                <a:lnTo>
                  <a:pt x="1904" y="574"/>
                </a:lnTo>
                <a:lnTo>
                  <a:pt x="1896" y="576"/>
                </a:lnTo>
                <a:lnTo>
                  <a:pt x="1890" y="580"/>
                </a:lnTo>
                <a:lnTo>
                  <a:pt x="1882" y="588"/>
                </a:lnTo>
                <a:lnTo>
                  <a:pt x="1872" y="596"/>
                </a:lnTo>
                <a:lnTo>
                  <a:pt x="1864" y="600"/>
                </a:lnTo>
                <a:lnTo>
                  <a:pt x="1858" y="600"/>
                </a:lnTo>
                <a:lnTo>
                  <a:pt x="1852" y="600"/>
                </a:lnTo>
                <a:lnTo>
                  <a:pt x="1848" y="598"/>
                </a:lnTo>
                <a:lnTo>
                  <a:pt x="1842" y="598"/>
                </a:lnTo>
                <a:lnTo>
                  <a:pt x="1834" y="600"/>
                </a:lnTo>
                <a:lnTo>
                  <a:pt x="1826" y="608"/>
                </a:lnTo>
                <a:lnTo>
                  <a:pt x="1818" y="616"/>
                </a:lnTo>
                <a:lnTo>
                  <a:pt x="1816" y="620"/>
                </a:lnTo>
                <a:lnTo>
                  <a:pt x="1816" y="622"/>
                </a:lnTo>
                <a:lnTo>
                  <a:pt x="1818" y="624"/>
                </a:lnTo>
                <a:lnTo>
                  <a:pt x="1826" y="626"/>
                </a:lnTo>
                <a:lnTo>
                  <a:pt x="1828" y="628"/>
                </a:lnTo>
                <a:lnTo>
                  <a:pt x="1828" y="630"/>
                </a:lnTo>
                <a:close/>
                <a:moveTo>
                  <a:pt x="2226" y="448"/>
                </a:moveTo>
                <a:lnTo>
                  <a:pt x="2226" y="448"/>
                </a:lnTo>
                <a:lnTo>
                  <a:pt x="2232" y="448"/>
                </a:lnTo>
                <a:lnTo>
                  <a:pt x="2240" y="448"/>
                </a:lnTo>
                <a:lnTo>
                  <a:pt x="2268" y="452"/>
                </a:lnTo>
                <a:lnTo>
                  <a:pt x="2278" y="452"/>
                </a:lnTo>
                <a:lnTo>
                  <a:pt x="2282" y="450"/>
                </a:lnTo>
                <a:lnTo>
                  <a:pt x="2290" y="448"/>
                </a:lnTo>
                <a:lnTo>
                  <a:pt x="2314" y="450"/>
                </a:lnTo>
                <a:lnTo>
                  <a:pt x="2330" y="450"/>
                </a:lnTo>
                <a:lnTo>
                  <a:pt x="2346" y="450"/>
                </a:lnTo>
                <a:lnTo>
                  <a:pt x="2358" y="448"/>
                </a:lnTo>
                <a:lnTo>
                  <a:pt x="2366" y="444"/>
                </a:lnTo>
                <a:lnTo>
                  <a:pt x="2368" y="440"/>
                </a:lnTo>
                <a:lnTo>
                  <a:pt x="2368" y="436"/>
                </a:lnTo>
                <a:lnTo>
                  <a:pt x="2368" y="434"/>
                </a:lnTo>
                <a:lnTo>
                  <a:pt x="2360" y="428"/>
                </a:lnTo>
                <a:lnTo>
                  <a:pt x="2344" y="422"/>
                </a:lnTo>
                <a:lnTo>
                  <a:pt x="2328" y="416"/>
                </a:lnTo>
                <a:lnTo>
                  <a:pt x="2314" y="414"/>
                </a:lnTo>
                <a:lnTo>
                  <a:pt x="2302" y="416"/>
                </a:lnTo>
                <a:lnTo>
                  <a:pt x="2292" y="418"/>
                </a:lnTo>
                <a:lnTo>
                  <a:pt x="2270" y="426"/>
                </a:lnTo>
                <a:lnTo>
                  <a:pt x="2258" y="430"/>
                </a:lnTo>
                <a:lnTo>
                  <a:pt x="2242" y="432"/>
                </a:lnTo>
                <a:lnTo>
                  <a:pt x="2228" y="434"/>
                </a:lnTo>
                <a:lnTo>
                  <a:pt x="2216" y="438"/>
                </a:lnTo>
                <a:lnTo>
                  <a:pt x="2210" y="442"/>
                </a:lnTo>
                <a:lnTo>
                  <a:pt x="2206" y="446"/>
                </a:lnTo>
                <a:lnTo>
                  <a:pt x="2208" y="450"/>
                </a:lnTo>
                <a:lnTo>
                  <a:pt x="2210" y="450"/>
                </a:lnTo>
                <a:lnTo>
                  <a:pt x="2218" y="450"/>
                </a:lnTo>
                <a:lnTo>
                  <a:pt x="2226" y="448"/>
                </a:lnTo>
                <a:close/>
                <a:moveTo>
                  <a:pt x="2308" y="518"/>
                </a:moveTo>
                <a:lnTo>
                  <a:pt x="2308" y="518"/>
                </a:lnTo>
                <a:lnTo>
                  <a:pt x="2322" y="516"/>
                </a:lnTo>
                <a:lnTo>
                  <a:pt x="2332" y="512"/>
                </a:lnTo>
                <a:lnTo>
                  <a:pt x="2338" y="508"/>
                </a:lnTo>
                <a:lnTo>
                  <a:pt x="2340" y="502"/>
                </a:lnTo>
                <a:lnTo>
                  <a:pt x="2340" y="498"/>
                </a:lnTo>
                <a:lnTo>
                  <a:pt x="2336" y="494"/>
                </a:lnTo>
                <a:lnTo>
                  <a:pt x="2328" y="490"/>
                </a:lnTo>
                <a:lnTo>
                  <a:pt x="2316" y="488"/>
                </a:lnTo>
                <a:lnTo>
                  <a:pt x="2308" y="488"/>
                </a:lnTo>
                <a:lnTo>
                  <a:pt x="2306" y="486"/>
                </a:lnTo>
                <a:lnTo>
                  <a:pt x="2320" y="484"/>
                </a:lnTo>
                <a:lnTo>
                  <a:pt x="2340" y="480"/>
                </a:lnTo>
                <a:lnTo>
                  <a:pt x="2350" y="476"/>
                </a:lnTo>
                <a:lnTo>
                  <a:pt x="2356" y="470"/>
                </a:lnTo>
                <a:lnTo>
                  <a:pt x="2356" y="468"/>
                </a:lnTo>
                <a:lnTo>
                  <a:pt x="2356" y="466"/>
                </a:lnTo>
                <a:lnTo>
                  <a:pt x="2350" y="464"/>
                </a:lnTo>
                <a:lnTo>
                  <a:pt x="2340" y="462"/>
                </a:lnTo>
                <a:lnTo>
                  <a:pt x="2326" y="462"/>
                </a:lnTo>
                <a:lnTo>
                  <a:pt x="2292" y="466"/>
                </a:lnTo>
                <a:lnTo>
                  <a:pt x="2252" y="472"/>
                </a:lnTo>
                <a:lnTo>
                  <a:pt x="2220" y="478"/>
                </a:lnTo>
                <a:lnTo>
                  <a:pt x="2212" y="482"/>
                </a:lnTo>
                <a:lnTo>
                  <a:pt x="2206" y="484"/>
                </a:lnTo>
                <a:lnTo>
                  <a:pt x="2204" y="488"/>
                </a:lnTo>
                <a:lnTo>
                  <a:pt x="2204" y="494"/>
                </a:lnTo>
                <a:lnTo>
                  <a:pt x="2210" y="508"/>
                </a:lnTo>
                <a:lnTo>
                  <a:pt x="2216" y="516"/>
                </a:lnTo>
                <a:lnTo>
                  <a:pt x="2224" y="522"/>
                </a:lnTo>
                <a:lnTo>
                  <a:pt x="2236" y="524"/>
                </a:lnTo>
                <a:lnTo>
                  <a:pt x="2248" y="526"/>
                </a:lnTo>
                <a:lnTo>
                  <a:pt x="2278" y="524"/>
                </a:lnTo>
                <a:lnTo>
                  <a:pt x="2308" y="518"/>
                </a:lnTo>
                <a:close/>
                <a:moveTo>
                  <a:pt x="2768" y="590"/>
                </a:moveTo>
                <a:lnTo>
                  <a:pt x="2768" y="590"/>
                </a:lnTo>
                <a:lnTo>
                  <a:pt x="2762" y="586"/>
                </a:lnTo>
                <a:lnTo>
                  <a:pt x="2756" y="584"/>
                </a:lnTo>
                <a:lnTo>
                  <a:pt x="2742" y="582"/>
                </a:lnTo>
                <a:lnTo>
                  <a:pt x="2728" y="584"/>
                </a:lnTo>
                <a:lnTo>
                  <a:pt x="2712" y="588"/>
                </a:lnTo>
                <a:lnTo>
                  <a:pt x="2706" y="590"/>
                </a:lnTo>
                <a:lnTo>
                  <a:pt x="2704" y="592"/>
                </a:lnTo>
                <a:lnTo>
                  <a:pt x="2704" y="596"/>
                </a:lnTo>
                <a:lnTo>
                  <a:pt x="2710" y="602"/>
                </a:lnTo>
                <a:lnTo>
                  <a:pt x="2726" y="618"/>
                </a:lnTo>
                <a:lnTo>
                  <a:pt x="2748" y="640"/>
                </a:lnTo>
                <a:lnTo>
                  <a:pt x="2728" y="630"/>
                </a:lnTo>
                <a:lnTo>
                  <a:pt x="2714" y="620"/>
                </a:lnTo>
                <a:lnTo>
                  <a:pt x="2706" y="614"/>
                </a:lnTo>
                <a:lnTo>
                  <a:pt x="2702" y="608"/>
                </a:lnTo>
                <a:lnTo>
                  <a:pt x="2698" y="604"/>
                </a:lnTo>
                <a:lnTo>
                  <a:pt x="2696" y="600"/>
                </a:lnTo>
                <a:lnTo>
                  <a:pt x="2688" y="598"/>
                </a:lnTo>
                <a:lnTo>
                  <a:pt x="2678" y="598"/>
                </a:lnTo>
                <a:lnTo>
                  <a:pt x="2666" y="598"/>
                </a:lnTo>
                <a:lnTo>
                  <a:pt x="2656" y="600"/>
                </a:lnTo>
                <a:lnTo>
                  <a:pt x="2652" y="602"/>
                </a:lnTo>
                <a:lnTo>
                  <a:pt x="2650" y="604"/>
                </a:lnTo>
                <a:lnTo>
                  <a:pt x="2652" y="610"/>
                </a:lnTo>
                <a:lnTo>
                  <a:pt x="2656" y="616"/>
                </a:lnTo>
                <a:lnTo>
                  <a:pt x="2670" y="632"/>
                </a:lnTo>
                <a:lnTo>
                  <a:pt x="2680" y="642"/>
                </a:lnTo>
                <a:lnTo>
                  <a:pt x="2680" y="644"/>
                </a:lnTo>
                <a:lnTo>
                  <a:pt x="2676" y="642"/>
                </a:lnTo>
                <a:lnTo>
                  <a:pt x="2666" y="638"/>
                </a:lnTo>
                <a:lnTo>
                  <a:pt x="2660" y="640"/>
                </a:lnTo>
                <a:lnTo>
                  <a:pt x="2656" y="642"/>
                </a:lnTo>
                <a:lnTo>
                  <a:pt x="2650" y="646"/>
                </a:lnTo>
                <a:lnTo>
                  <a:pt x="2644" y="648"/>
                </a:lnTo>
                <a:lnTo>
                  <a:pt x="2632" y="654"/>
                </a:lnTo>
                <a:lnTo>
                  <a:pt x="2628" y="656"/>
                </a:lnTo>
                <a:lnTo>
                  <a:pt x="2624" y="658"/>
                </a:lnTo>
                <a:lnTo>
                  <a:pt x="2624" y="662"/>
                </a:lnTo>
                <a:lnTo>
                  <a:pt x="2628" y="666"/>
                </a:lnTo>
                <a:lnTo>
                  <a:pt x="2632" y="668"/>
                </a:lnTo>
                <a:lnTo>
                  <a:pt x="2636" y="670"/>
                </a:lnTo>
                <a:lnTo>
                  <a:pt x="2652" y="670"/>
                </a:lnTo>
                <a:lnTo>
                  <a:pt x="2670" y="668"/>
                </a:lnTo>
                <a:lnTo>
                  <a:pt x="2690" y="664"/>
                </a:lnTo>
                <a:lnTo>
                  <a:pt x="2730" y="658"/>
                </a:lnTo>
                <a:lnTo>
                  <a:pt x="2748" y="656"/>
                </a:lnTo>
                <a:lnTo>
                  <a:pt x="2760" y="656"/>
                </a:lnTo>
                <a:lnTo>
                  <a:pt x="2766" y="656"/>
                </a:lnTo>
                <a:lnTo>
                  <a:pt x="2762" y="658"/>
                </a:lnTo>
                <a:lnTo>
                  <a:pt x="2742" y="664"/>
                </a:lnTo>
                <a:lnTo>
                  <a:pt x="2730" y="670"/>
                </a:lnTo>
                <a:lnTo>
                  <a:pt x="2720" y="674"/>
                </a:lnTo>
                <a:lnTo>
                  <a:pt x="2718" y="676"/>
                </a:lnTo>
                <a:lnTo>
                  <a:pt x="2716" y="680"/>
                </a:lnTo>
                <a:lnTo>
                  <a:pt x="2716" y="682"/>
                </a:lnTo>
                <a:lnTo>
                  <a:pt x="2718" y="686"/>
                </a:lnTo>
                <a:lnTo>
                  <a:pt x="2722" y="694"/>
                </a:lnTo>
                <a:lnTo>
                  <a:pt x="2724" y="700"/>
                </a:lnTo>
                <a:lnTo>
                  <a:pt x="2728" y="712"/>
                </a:lnTo>
                <a:lnTo>
                  <a:pt x="2730" y="716"/>
                </a:lnTo>
                <a:lnTo>
                  <a:pt x="2734" y="716"/>
                </a:lnTo>
                <a:lnTo>
                  <a:pt x="2740" y="716"/>
                </a:lnTo>
                <a:lnTo>
                  <a:pt x="2752" y="712"/>
                </a:lnTo>
                <a:lnTo>
                  <a:pt x="2760" y="710"/>
                </a:lnTo>
                <a:lnTo>
                  <a:pt x="2768" y="708"/>
                </a:lnTo>
                <a:lnTo>
                  <a:pt x="2790" y="710"/>
                </a:lnTo>
                <a:lnTo>
                  <a:pt x="2808" y="712"/>
                </a:lnTo>
                <a:lnTo>
                  <a:pt x="2824" y="708"/>
                </a:lnTo>
                <a:lnTo>
                  <a:pt x="2830" y="706"/>
                </a:lnTo>
                <a:lnTo>
                  <a:pt x="2834" y="702"/>
                </a:lnTo>
                <a:lnTo>
                  <a:pt x="2834" y="698"/>
                </a:lnTo>
                <a:lnTo>
                  <a:pt x="2832" y="692"/>
                </a:lnTo>
                <a:lnTo>
                  <a:pt x="2826" y="680"/>
                </a:lnTo>
                <a:lnTo>
                  <a:pt x="2826" y="670"/>
                </a:lnTo>
                <a:lnTo>
                  <a:pt x="2826" y="668"/>
                </a:lnTo>
                <a:lnTo>
                  <a:pt x="2830" y="668"/>
                </a:lnTo>
                <a:lnTo>
                  <a:pt x="2834" y="668"/>
                </a:lnTo>
                <a:lnTo>
                  <a:pt x="2840" y="672"/>
                </a:lnTo>
                <a:lnTo>
                  <a:pt x="2848" y="678"/>
                </a:lnTo>
                <a:lnTo>
                  <a:pt x="2850" y="678"/>
                </a:lnTo>
                <a:lnTo>
                  <a:pt x="2852" y="676"/>
                </a:lnTo>
                <a:lnTo>
                  <a:pt x="2848" y="668"/>
                </a:lnTo>
                <a:lnTo>
                  <a:pt x="2842" y="656"/>
                </a:lnTo>
                <a:lnTo>
                  <a:pt x="2838" y="648"/>
                </a:lnTo>
                <a:lnTo>
                  <a:pt x="2836" y="638"/>
                </a:lnTo>
                <a:lnTo>
                  <a:pt x="2834" y="618"/>
                </a:lnTo>
                <a:lnTo>
                  <a:pt x="2832" y="608"/>
                </a:lnTo>
                <a:lnTo>
                  <a:pt x="2828" y="598"/>
                </a:lnTo>
                <a:lnTo>
                  <a:pt x="2820" y="590"/>
                </a:lnTo>
                <a:lnTo>
                  <a:pt x="2808" y="582"/>
                </a:lnTo>
                <a:lnTo>
                  <a:pt x="2796" y="578"/>
                </a:lnTo>
                <a:lnTo>
                  <a:pt x="2788" y="578"/>
                </a:lnTo>
                <a:lnTo>
                  <a:pt x="2784" y="582"/>
                </a:lnTo>
                <a:lnTo>
                  <a:pt x="2780" y="586"/>
                </a:lnTo>
                <a:lnTo>
                  <a:pt x="2776" y="592"/>
                </a:lnTo>
                <a:lnTo>
                  <a:pt x="2774" y="594"/>
                </a:lnTo>
                <a:lnTo>
                  <a:pt x="2768" y="590"/>
                </a:lnTo>
                <a:close/>
                <a:moveTo>
                  <a:pt x="3556" y="1666"/>
                </a:moveTo>
                <a:lnTo>
                  <a:pt x="3556" y="1666"/>
                </a:lnTo>
                <a:lnTo>
                  <a:pt x="3562" y="1664"/>
                </a:lnTo>
                <a:lnTo>
                  <a:pt x="3566" y="1656"/>
                </a:lnTo>
                <a:lnTo>
                  <a:pt x="3570" y="1646"/>
                </a:lnTo>
                <a:lnTo>
                  <a:pt x="3572" y="1636"/>
                </a:lnTo>
                <a:lnTo>
                  <a:pt x="3572" y="1626"/>
                </a:lnTo>
                <a:lnTo>
                  <a:pt x="3570" y="1618"/>
                </a:lnTo>
                <a:lnTo>
                  <a:pt x="3568" y="1614"/>
                </a:lnTo>
                <a:lnTo>
                  <a:pt x="3564" y="1614"/>
                </a:lnTo>
                <a:lnTo>
                  <a:pt x="3560" y="1612"/>
                </a:lnTo>
                <a:lnTo>
                  <a:pt x="3554" y="1614"/>
                </a:lnTo>
                <a:lnTo>
                  <a:pt x="3550" y="1616"/>
                </a:lnTo>
                <a:lnTo>
                  <a:pt x="3546" y="1618"/>
                </a:lnTo>
                <a:lnTo>
                  <a:pt x="3540" y="1626"/>
                </a:lnTo>
                <a:lnTo>
                  <a:pt x="3538" y="1634"/>
                </a:lnTo>
                <a:lnTo>
                  <a:pt x="3538" y="1644"/>
                </a:lnTo>
                <a:lnTo>
                  <a:pt x="3540" y="1654"/>
                </a:lnTo>
                <a:lnTo>
                  <a:pt x="3546" y="1660"/>
                </a:lnTo>
                <a:lnTo>
                  <a:pt x="3550" y="1666"/>
                </a:lnTo>
                <a:lnTo>
                  <a:pt x="3556" y="1666"/>
                </a:lnTo>
                <a:close/>
                <a:moveTo>
                  <a:pt x="2980" y="518"/>
                </a:moveTo>
                <a:lnTo>
                  <a:pt x="2980" y="518"/>
                </a:lnTo>
                <a:lnTo>
                  <a:pt x="2998" y="516"/>
                </a:lnTo>
                <a:lnTo>
                  <a:pt x="3008" y="514"/>
                </a:lnTo>
                <a:lnTo>
                  <a:pt x="3014" y="510"/>
                </a:lnTo>
                <a:lnTo>
                  <a:pt x="3014" y="508"/>
                </a:lnTo>
                <a:lnTo>
                  <a:pt x="3014" y="506"/>
                </a:lnTo>
                <a:lnTo>
                  <a:pt x="3010" y="502"/>
                </a:lnTo>
                <a:lnTo>
                  <a:pt x="3000" y="496"/>
                </a:lnTo>
                <a:lnTo>
                  <a:pt x="2988" y="494"/>
                </a:lnTo>
                <a:lnTo>
                  <a:pt x="2972" y="492"/>
                </a:lnTo>
                <a:lnTo>
                  <a:pt x="2938" y="490"/>
                </a:lnTo>
                <a:lnTo>
                  <a:pt x="2912" y="492"/>
                </a:lnTo>
                <a:lnTo>
                  <a:pt x="2902" y="494"/>
                </a:lnTo>
                <a:lnTo>
                  <a:pt x="2894" y="498"/>
                </a:lnTo>
                <a:lnTo>
                  <a:pt x="2890" y="502"/>
                </a:lnTo>
                <a:lnTo>
                  <a:pt x="2888" y="508"/>
                </a:lnTo>
                <a:lnTo>
                  <a:pt x="2890" y="512"/>
                </a:lnTo>
                <a:lnTo>
                  <a:pt x="2896" y="516"/>
                </a:lnTo>
                <a:lnTo>
                  <a:pt x="2904" y="518"/>
                </a:lnTo>
                <a:lnTo>
                  <a:pt x="2914" y="518"/>
                </a:lnTo>
                <a:lnTo>
                  <a:pt x="2944" y="518"/>
                </a:lnTo>
                <a:lnTo>
                  <a:pt x="2980" y="518"/>
                </a:lnTo>
                <a:close/>
                <a:moveTo>
                  <a:pt x="2546" y="696"/>
                </a:moveTo>
                <a:lnTo>
                  <a:pt x="2546" y="696"/>
                </a:lnTo>
                <a:lnTo>
                  <a:pt x="2546" y="700"/>
                </a:lnTo>
                <a:lnTo>
                  <a:pt x="2548" y="704"/>
                </a:lnTo>
                <a:lnTo>
                  <a:pt x="2554" y="708"/>
                </a:lnTo>
                <a:lnTo>
                  <a:pt x="2562" y="710"/>
                </a:lnTo>
                <a:lnTo>
                  <a:pt x="2572" y="710"/>
                </a:lnTo>
                <a:lnTo>
                  <a:pt x="2580" y="708"/>
                </a:lnTo>
                <a:lnTo>
                  <a:pt x="2588" y="704"/>
                </a:lnTo>
                <a:lnTo>
                  <a:pt x="2594" y="700"/>
                </a:lnTo>
                <a:lnTo>
                  <a:pt x="2594" y="698"/>
                </a:lnTo>
                <a:lnTo>
                  <a:pt x="2594" y="694"/>
                </a:lnTo>
                <a:lnTo>
                  <a:pt x="2590" y="690"/>
                </a:lnTo>
                <a:lnTo>
                  <a:pt x="2584" y="684"/>
                </a:lnTo>
                <a:lnTo>
                  <a:pt x="2576" y="680"/>
                </a:lnTo>
                <a:lnTo>
                  <a:pt x="2568" y="678"/>
                </a:lnTo>
                <a:lnTo>
                  <a:pt x="2560" y="678"/>
                </a:lnTo>
                <a:lnTo>
                  <a:pt x="2552" y="680"/>
                </a:lnTo>
                <a:lnTo>
                  <a:pt x="2548" y="686"/>
                </a:lnTo>
                <a:lnTo>
                  <a:pt x="2546" y="696"/>
                </a:lnTo>
                <a:close/>
                <a:moveTo>
                  <a:pt x="2018" y="630"/>
                </a:moveTo>
                <a:lnTo>
                  <a:pt x="2018" y="630"/>
                </a:lnTo>
                <a:lnTo>
                  <a:pt x="1994" y="640"/>
                </a:lnTo>
                <a:lnTo>
                  <a:pt x="1972" y="654"/>
                </a:lnTo>
                <a:lnTo>
                  <a:pt x="1966" y="660"/>
                </a:lnTo>
                <a:lnTo>
                  <a:pt x="1964" y="666"/>
                </a:lnTo>
                <a:lnTo>
                  <a:pt x="1964" y="668"/>
                </a:lnTo>
                <a:lnTo>
                  <a:pt x="1966" y="670"/>
                </a:lnTo>
                <a:lnTo>
                  <a:pt x="1978" y="672"/>
                </a:lnTo>
                <a:lnTo>
                  <a:pt x="1984" y="672"/>
                </a:lnTo>
                <a:lnTo>
                  <a:pt x="1992" y="670"/>
                </a:lnTo>
                <a:lnTo>
                  <a:pt x="2002" y="666"/>
                </a:lnTo>
                <a:lnTo>
                  <a:pt x="2012" y="658"/>
                </a:lnTo>
                <a:lnTo>
                  <a:pt x="2020" y="648"/>
                </a:lnTo>
                <a:lnTo>
                  <a:pt x="2026" y="640"/>
                </a:lnTo>
                <a:lnTo>
                  <a:pt x="2026" y="634"/>
                </a:lnTo>
                <a:lnTo>
                  <a:pt x="2026" y="630"/>
                </a:lnTo>
                <a:lnTo>
                  <a:pt x="2024" y="630"/>
                </a:lnTo>
                <a:lnTo>
                  <a:pt x="2022" y="630"/>
                </a:lnTo>
                <a:lnTo>
                  <a:pt x="2018" y="630"/>
                </a:lnTo>
                <a:close/>
                <a:moveTo>
                  <a:pt x="2144" y="570"/>
                </a:moveTo>
                <a:lnTo>
                  <a:pt x="2144" y="570"/>
                </a:lnTo>
                <a:lnTo>
                  <a:pt x="2144" y="572"/>
                </a:lnTo>
                <a:lnTo>
                  <a:pt x="2148" y="574"/>
                </a:lnTo>
                <a:lnTo>
                  <a:pt x="2162" y="578"/>
                </a:lnTo>
                <a:lnTo>
                  <a:pt x="2182" y="578"/>
                </a:lnTo>
                <a:lnTo>
                  <a:pt x="2190" y="576"/>
                </a:lnTo>
                <a:lnTo>
                  <a:pt x="2198" y="574"/>
                </a:lnTo>
                <a:lnTo>
                  <a:pt x="2200" y="572"/>
                </a:lnTo>
                <a:lnTo>
                  <a:pt x="2200" y="570"/>
                </a:lnTo>
                <a:lnTo>
                  <a:pt x="2198" y="566"/>
                </a:lnTo>
                <a:lnTo>
                  <a:pt x="2190" y="564"/>
                </a:lnTo>
                <a:lnTo>
                  <a:pt x="2182" y="562"/>
                </a:lnTo>
                <a:lnTo>
                  <a:pt x="2170" y="562"/>
                </a:lnTo>
                <a:lnTo>
                  <a:pt x="2160" y="562"/>
                </a:lnTo>
                <a:lnTo>
                  <a:pt x="2150" y="566"/>
                </a:lnTo>
                <a:lnTo>
                  <a:pt x="2144" y="570"/>
                </a:lnTo>
                <a:close/>
                <a:moveTo>
                  <a:pt x="2180" y="496"/>
                </a:moveTo>
                <a:lnTo>
                  <a:pt x="2180" y="496"/>
                </a:lnTo>
                <a:lnTo>
                  <a:pt x="2190" y="496"/>
                </a:lnTo>
                <a:lnTo>
                  <a:pt x="2192" y="494"/>
                </a:lnTo>
                <a:lnTo>
                  <a:pt x="2192" y="492"/>
                </a:lnTo>
                <a:lnTo>
                  <a:pt x="2188" y="486"/>
                </a:lnTo>
                <a:lnTo>
                  <a:pt x="2178" y="476"/>
                </a:lnTo>
                <a:lnTo>
                  <a:pt x="2172" y="470"/>
                </a:lnTo>
                <a:lnTo>
                  <a:pt x="2166" y="468"/>
                </a:lnTo>
                <a:lnTo>
                  <a:pt x="2160" y="468"/>
                </a:lnTo>
                <a:lnTo>
                  <a:pt x="2154" y="468"/>
                </a:lnTo>
                <a:lnTo>
                  <a:pt x="2146" y="472"/>
                </a:lnTo>
                <a:lnTo>
                  <a:pt x="2138" y="476"/>
                </a:lnTo>
                <a:lnTo>
                  <a:pt x="2138" y="478"/>
                </a:lnTo>
                <a:lnTo>
                  <a:pt x="2138" y="482"/>
                </a:lnTo>
                <a:lnTo>
                  <a:pt x="2148" y="488"/>
                </a:lnTo>
                <a:lnTo>
                  <a:pt x="2162" y="494"/>
                </a:lnTo>
                <a:lnTo>
                  <a:pt x="2170" y="496"/>
                </a:lnTo>
                <a:lnTo>
                  <a:pt x="2180" y="496"/>
                </a:lnTo>
                <a:close/>
                <a:moveTo>
                  <a:pt x="2616" y="594"/>
                </a:moveTo>
                <a:lnTo>
                  <a:pt x="2616" y="594"/>
                </a:lnTo>
                <a:lnTo>
                  <a:pt x="2606" y="592"/>
                </a:lnTo>
                <a:lnTo>
                  <a:pt x="2600" y="588"/>
                </a:lnTo>
                <a:lnTo>
                  <a:pt x="2588" y="580"/>
                </a:lnTo>
                <a:lnTo>
                  <a:pt x="2584" y="578"/>
                </a:lnTo>
                <a:lnTo>
                  <a:pt x="2578" y="576"/>
                </a:lnTo>
                <a:lnTo>
                  <a:pt x="2572" y="576"/>
                </a:lnTo>
                <a:lnTo>
                  <a:pt x="2562" y="580"/>
                </a:lnTo>
                <a:lnTo>
                  <a:pt x="2556" y="584"/>
                </a:lnTo>
                <a:lnTo>
                  <a:pt x="2554" y="588"/>
                </a:lnTo>
                <a:lnTo>
                  <a:pt x="2556" y="592"/>
                </a:lnTo>
                <a:lnTo>
                  <a:pt x="2562" y="602"/>
                </a:lnTo>
                <a:lnTo>
                  <a:pt x="2566" y="606"/>
                </a:lnTo>
                <a:lnTo>
                  <a:pt x="2570" y="608"/>
                </a:lnTo>
                <a:lnTo>
                  <a:pt x="2582" y="608"/>
                </a:lnTo>
                <a:lnTo>
                  <a:pt x="2594" y="608"/>
                </a:lnTo>
                <a:lnTo>
                  <a:pt x="2606" y="606"/>
                </a:lnTo>
                <a:lnTo>
                  <a:pt x="2616" y="602"/>
                </a:lnTo>
                <a:lnTo>
                  <a:pt x="2624" y="600"/>
                </a:lnTo>
                <a:lnTo>
                  <a:pt x="2624" y="598"/>
                </a:lnTo>
                <a:lnTo>
                  <a:pt x="2624" y="596"/>
                </a:lnTo>
                <a:lnTo>
                  <a:pt x="2616" y="594"/>
                </a:lnTo>
                <a:close/>
                <a:moveTo>
                  <a:pt x="2638" y="612"/>
                </a:moveTo>
                <a:lnTo>
                  <a:pt x="2638" y="612"/>
                </a:lnTo>
                <a:lnTo>
                  <a:pt x="2630" y="610"/>
                </a:lnTo>
                <a:lnTo>
                  <a:pt x="2620" y="610"/>
                </a:lnTo>
                <a:lnTo>
                  <a:pt x="2592" y="614"/>
                </a:lnTo>
                <a:lnTo>
                  <a:pt x="2578" y="616"/>
                </a:lnTo>
                <a:lnTo>
                  <a:pt x="2568" y="620"/>
                </a:lnTo>
                <a:lnTo>
                  <a:pt x="2564" y="622"/>
                </a:lnTo>
                <a:lnTo>
                  <a:pt x="2562" y="624"/>
                </a:lnTo>
                <a:lnTo>
                  <a:pt x="2564" y="626"/>
                </a:lnTo>
                <a:lnTo>
                  <a:pt x="2570" y="628"/>
                </a:lnTo>
                <a:lnTo>
                  <a:pt x="2582" y="628"/>
                </a:lnTo>
                <a:lnTo>
                  <a:pt x="2610" y="624"/>
                </a:lnTo>
                <a:lnTo>
                  <a:pt x="2634" y="618"/>
                </a:lnTo>
                <a:lnTo>
                  <a:pt x="2638" y="616"/>
                </a:lnTo>
                <a:lnTo>
                  <a:pt x="2640" y="614"/>
                </a:lnTo>
                <a:lnTo>
                  <a:pt x="2638" y="612"/>
                </a:lnTo>
                <a:close/>
                <a:moveTo>
                  <a:pt x="2590" y="642"/>
                </a:moveTo>
                <a:lnTo>
                  <a:pt x="2590" y="642"/>
                </a:lnTo>
                <a:lnTo>
                  <a:pt x="2596" y="642"/>
                </a:lnTo>
                <a:lnTo>
                  <a:pt x="2604" y="642"/>
                </a:lnTo>
                <a:lnTo>
                  <a:pt x="2624" y="638"/>
                </a:lnTo>
                <a:lnTo>
                  <a:pt x="2640" y="632"/>
                </a:lnTo>
                <a:lnTo>
                  <a:pt x="2642" y="630"/>
                </a:lnTo>
                <a:lnTo>
                  <a:pt x="2642" y="628"/>
                </a:lnTo>
                <a:lnTo>
                  <a:pt x="2636" y="628"/>
                </a:lnTo>
                <a:lnTo>
                  <a:pt x="2628" y="628"/>
                </a:lnTo>
                <a:lnTo>
                  <a:pt x="2606" y="632"/>
                </a:lnTo>
                <a:lnTo>
                  <a:pt x="2590" y="636"/>
                </a:lnTo>
                <a:lnTo>
                  <a:pt x="2588" y="640"/>
                </a:lnTo>
                <a:lnTo>
                  <a:pt x="2590" y="642"/>
                </a:lnTo>
                <a:close/>
                <a:moveTo>
                  <a:pt x="2610" y="654"/>
                </a:moveTo>
                <a:lnTo>
                  <a:pt x="2610" y="654"/>
                </a:lnTo>
                <a:lnTo>
                  <a:pt x="2616" y="654"/>
                </a:lnTo>
                <a:lnTo>
                  <a:pt x="2622" y="652"/>
                </a:lnTo>
                <a:lnTo>
                  <a:pt x="2638" y="646"/>
                </a:lnTo>
                <a:lnTo>
                  <a:pt x="2650" y="640"/>
                </a:lnTo>
                <a:lnTo>
                  <a:pt x="2654" y="636"/>
                </a:lnTo>
                <a:lnTo>
                  <a:pt x="2652" y="636"/>
                </a:lnTo>
                <a:lnTo>
                  <a:pt x="2642" y="636"/>
                </a:lnTo>
                <a:lnTo>
                  <a:pt x="2624" y="642"/>
                </a:lnTo>
                <a:lnTo>
                  <a:pt x="2610" y="648"/>
                </a:lnTo>
                <a:lnTo>
                  <a:pt x="2608" y="652"/>
                </a:lnTo>
                <a:lnTo>
                  <a:pt x="2610" y="654"/>
                </a:lnTo>
                <a:close/>
                <a:moveTo>
                  <a:pt x="3342" y="390"/>
                </a:moveTo>
                <a:lnTo>
                  <a:pt x="3342" y="390"/>
                </a:lnTo>
                <a:lnTo>
                  <a:pt x="3342" y="386"/>
                </a:lnTo>
                <a:lnTo>
                  <a:pt x="3338" y="386"/>
                </a:lnTo>
                <a:lnTo>
                  <a:pt x="3324" y="386"/>
                </a:lnTo>
                <a:lnTo>
                  <a:pt x="3306" y="392"/>
                </a:lnTo>
                <a:lnTo>
                  <a:pt x="3298" y="396"/>
                </a:lnTo>
                <a:lnTo>
                  <a:pt x="3290" y="400"/>
                </a:lnTo>
                <a:lnTo>
                  <a:pt x="3288" y="404"/>
                </a:lnTo>
                <a:lnTo>
                  <a:pt x="3292" y="404"/>
                </a:lnTo>
                <a:lnTo>
                  <a:pt x="3308" y="402"/>
                </a:lnTo>
                <a:lnTo>
                  <a:pt x="3330" y="398"/>
                </a:lnTo>
                <a:lnTo>
                  <a:pt x="3338" y="394"/>
                </a:lnTo>
                <a:lnTo>
                  <a:pt x="3342" y="390"/>
                </a:lnTo>
                <a:close/>
                <a:moveTo>
                  <a:pt x="3480" y="2214"/>
                </a:moveTo>
                <a:lnTo>
                  <a:pt x="3480" y="2214"/>
                </a:lnTo>
                <a:lnTo>
                  <a:pt x="3504" y="2224"/>
                </a:lnTo>
                <a:lnTo>
                  <a:pt x="3514" y="2226"/>
                </a:lnTo>
                <a:lnTo>
                  <a:pt x="3518" y="2226"/>
                </a:lnTo>
                <a:lnTo>
                  <a:pt x="3520" y="2226"/>
                </a:lnTo>
                <a:lnTo>
                  <a:pt x="3522" y="2222"/>
                </a:lnTo>
                <a:lnTo>
                  <a:pt x="3522" y="2218"/>
                </a:lnTo>
                <a:lnTo>
                  <a:pt x="3516" y="2210"/>
                </a:lnTo>
                <a:lnTo>
                  <a:pt x="3506" y="2196"/>
                </a:lnTo>
                <a:lnTo>
                  <a:pt x="3498" y="2194"/>
                </a:lnTo>
                <a:lnTo>
                  <a:pt x="3486" y="2194"/>
                </a:lnTo>
                <a:lnTo>
                  <a:pt x="3474" y="2196"/>
                </a:lnTo>
                <a:lnTo>
                  <a:pt x="3470" y="2198"/>
                </a:lnTo>
                <a:lnTo>
                  <a:pt x="3466" y="2202"/>
                </a:lnTo>
                <a:lnTo>
                  <a:pt x="3466" y="2204"/>
                </a:lnTo>
                <a:lnTo>
                  <a:pt x="3466" y="2208"/>
                </a:lnTo>
                <a:lnTo>
                  <a:pt x="3480" y="2214"/>
                </a:lnTo>
                <a:close/>
                <a:moveTo>
                  <a:pt x="3576" y="2034"/>
                </a:moveTo>
                <a:lnTo>
                  <a:pt x="3576" y="2034"/>
                </a:lnTo>
                <a:lnTo>
                  <a:pt x="3580" y="2032"/>
                </a:lnTo>
                <a:lnTo>
                  <a:pt x="3582" y="2028"/>
                </a:lnTo>
                <a:lnTo>
                  <a:pt x="3586" y="2010"/>
                </a:lnTo>
                <a:lnTo>
                  <a:pt x="3588" y="2002"/>
                </a:lnTo>
                <a:lnTo>
                  <a:pt x="3588" y="1998"/>
                </a:lnTo>
                <a:lnTo>
                  <a:pt x="3582" y="1992"/>
                </a:lnTo>
                <a:lnTo>
                  <a:pt x="3578" y="1988"/>
                </a:lnTo>
                <a:lnTo>
                  <a:pt x="3576" y="1988"/>
                </a:lnTo>
                <a:lnTo>
                  <a:pt x="3574" y="1996"/>
                </a:lnTo>
                <a:lnTo>
                  <a:pt x="3570" y="2006"/>
                </a:lnTo>
                <a:lnTo>
                  <a:pt x="3568" y="2006"/>
                </a:lnTo>
                <a:lnTo>
                  <a:pt x="3568" y="2002"/>
                </a:lnTo>
                <a:lnTo>
                  <a:pt x="3568" y="1994"/>
                </a:lnTo>
                <a:lnTo>
                  <a:pt x="3568" y="1992"/>
                </a:lnTo>
                <a:lnTo>
                  <a:pt x="3566" y="1992"/>
                </a:lnTo>
                <a:lnTo>
                  <a:pt x="3566" y="1994"/>
                </a:lnTo>
                <a:lnTo>
                  <a:pt x="3566" y="1996"/>
                </a:lnTo>
                <a:lnTo>
                  <a:pt x="3566" y="2000"/>
                </a:lnTo>
                <a:lnTo>
                  <a:pt x="3566" y="2004"/>
                </a:lnTo>
                <a:lnTo>
                  <a:pt x="3564" y="2008"/>
                </a:lnTo>
                <a:lnTo>
                  <a:pt x="3560" y="2010"/>
                </a:lnTo>
                <a:lnTo>
                  <a:pt x="3558" y="2014"/>
                </a:lnTo>
                <a:lnTo>
                  <a:pt x="3554" y="2018"/>
                </a:lnTo>
                <a:lnTo>
                  <a:pt x="3546" y="2028"/>
                </a:lnTo>
                <a:lnTo>
                  <a:pt x="3546" y="2030"/>
                </a:lnTo>
                <a:lnTo>
                  <a:pt x="3546" y="2034"/>
                </a:lnTo>
                <a:lnTo>
                  <a:pt x="3548" y="2036"/>
                </a:lnTo>
                <a:lnTo>
                  <a:pt x="3550" y="2034"/>
                </a:lnTo>
                <a:lnTo>
                  <a:pt x="3558" y="2024"/>
                </a:lnTo>
                <a:lnTo>
                  <a:pt x="3564" y="2018"/>
                </a:lnTo>
                <a:lnTo>
                  <a:pt x="3564" y="2020"/>
                </a:lnTo>
                <a:lnTo>
                  <a:pt x="3562" y="2026"/>
                </a:lnTo>
                <a:lnTo>
                  <a:pt x="3556" y="2036"/>
                </a:lnTo>
                <a:lnTo>
                  <a:pt x="3562" y="2034"/>
                </a:lnTo>
                <a:lnTo>
                  <a:pt x="3566" y="2032"/>
                </a:lnTo>
                <a:lnTo>
                  <a:pt x="3568" y="2030"/>
                </a:lnTo>
                <a:lnTo>
                  <a:pt x="3572" y="2024"/>
                </a:lnTo>
                <a:lnTo>
                  <a:pt x="3574" y="2016"/>
                </a:lnTo>
                <a:lnTo>
                  <a:pt x="3578" y="2012"/>
                </a:lnTo>
                <a:lnTo>
                  <a:pt x="3580" y="2012"/>
                </a:lnTo>
                <a:lnTo>
                  <a:pt x="3580" y="2016"/>
                </a:lnTo>
                <a:lnTo>
                  <a:pt x="3578" y="2024"/>
                </a:lnTo>
                <a:lnTo>
                  <a:pt x="3576" y="2032"/>
                </a:lnTo>
                <a:lnTo>
                  <a:pt x="3576" y="2034"/>
                </a:lnTo>
                <a:close/>
                <a:moveTo>
                  <a:pt x="3596" y="2016"/>
                </a:moveTo>
                <a:lnTo>
                  <a:pt x="3596" y="2016"/>
                </a:lnTo>
                <a:lnTo>
                  <a:pt x="3600" y="2012"/>
                </a:lnTo>
                <a:lnTo>
                  <a:pt x="3600" y="2004"/>
                </a:lnTo>
                <a:lnTo>
                  <a:pt x="3600" y="2000"/>
                </a:lnTo>
                <a:lnTo>
                  <a:pt x="3600" y="1998"/>
                </a:lnTo>
                <a:lnTo>
                  <a:pt x="3598" y="1998"/>
                </a:lnTo>
                <a:lnTo>
                  <a:pt x="3594" y="2000"/>
                </a:lnTo>
                <a:lnTo>
                  <a:pt x="3594" y="2004"/>
                </a:lnTo>
                <a:lnTo>
                  <a:pt x="3590" y="2016"/>
                </a:lnTo>
                <a:lnTo>
                  <a:pt x="3588" y="2018"/>
                </a:lnTo>
                <a:lnTo>
                  <a:pt x="3590" y="2018"/>
                </a:lnTo>
                <a:lnTo>
                  <a:pt x="3596" y="2016"/>
                </a:lnTo>
                <a:close/>
                <a:moveTo>
                  <a:pt x="3554" y="2010"/>
                </a:moveTo>
                <a:lnTo>
                  <a:pt x="3554" y="2010"/>
                </a:lnTo>
                <a:lnTo>
                  <a:pt x="3558" y="2004"/>
                </a:lnTo>
                <a:lnTo>
                  <a:pt x="3560" y="2000"/>
                </a:lnTo>
                <a:lnTo>
                  <a:pt x="3560" y="1998"/>
                </a:lnTo>
                <a:lnTo>
                  <a:pt x="3558" y="1998"/>
                </a:lnTo>
                <a:lnTo>
                  <a:pt x="3556" y="2002"/>
                </a:lnTo>
                <a:lnTo>
                  <a:pt x="3550" y="2002"/>
                </a:lnTo>
                <a:lnTo>
                  <a:pt x="3544" y="2004"/>
                </a:lnTo>
                <a:lnTo>
                  <a:pt x="3542" y="2006"/>
                </a:lnTo>
                <a:lnTo>
                  <a:pt x="3542" y="2010"/>
                </a:lnTo>
                <a:lnTo>
                  <a:pt x="3542" y="2014"/>
                </a:lnTo>
                <a:lnTo>
                  <a:pt x="3544" y="2014"/>
                </a:lnTo>
                <a:lnTo>
                  <a:pt x="3554" y="2010"/>
                </a:lnTo>
                <a:close/>
                <a:moveTo>
                  <a:pt x="4022" y="1754"/>
                </a:moveTo>
                <a:lnTo>
                  <a:pt x="4022" y="1754"/>
                </a:lnTo>
                <a:lnTo>
                  <a:pt x="4028" y="1754"/>
                </a:lnTo>
                <a:lnTo>
                  <a:pt x="4036" y="1748"/>
                </a:lnTo>
                <a:lnTo>
                  <a:pt x="4038" y="1744"/>
                </a:lnTo>
                <a:lnTo>
                  <a:pt x="4038" y="1740"/>
                </a:lnTo>
                <a:lnTo>
                  <a:pt x="4038" y="1736"/>
                </a:lnTo>
                <a:lnTo>
                  <a:pt x="4034" y="1734"/>
                </a:lnTo>
                <a:lnTo>
                  <a:pt x="4030" y="1732"/>
                </a:lnTo>
                <a:lnTo>
                  <a:pt x="4026" y="1734"/>
                </a:lnTo>
                <a:lnTo>
                  <a:pt x="4022" y="1736"/>
                </a:lnTo>
                <a:lnTo>
                  <a:pt x="4020" y="1740"/>
                </a:lnTo>
                <a:lnTo>
                  <a:pt x="4018" y="1746"/>
                </a:lnTo>
                <a:lnTo>
                  <a:pt x="4016" y="1750"/>
                </a:lnTo>
                <a:lnTo>
                  <a:pt x="4018" y="1754"/>
                </a:lnTo>
                <a:lnTo>
                  <a:pt x="4022" y="1754"/>
                </a:lnTo>
                <a:close/>
                <a:moveTo>
                  <a:pt x="4738" y="4884"/>
                </a:moveTo>
                <a:lnTo>
                  <a:pt x="4738" y="4884"/>
                </a:lnTo>
                <a:lnTo>
                  <a:pt x="4736" y="4888"/>
                </a:lnTo>
                <a:lnTo>
                  <a:pt x="4738" y="4892"/>
                </a:lnTo>
                <a:lnTo>
                  <a:pt x="4742" y="4896"/>
                </a:lnTo>
                <a:lnTo>
                  <a:pt x="4746" y="4896"/>
                </a:lnTo>
                <a:lnTo>
                  <a:pt x="4746" y="4894"/>
                </a:lnTo>
                <a:lnTo>
                  <a:pt x="4746" y="4890"/>
                </a:lnTo>
                <a:lnTo>
                  <a:pt x="4742" y="4884"/>
                </a:lnTo>
                <a:lnTo>
                  <a:pt x="4740" y="4884"/>
                </a:lnTo>
                <a:lnTo>
                  <a:pt x="4738" y="4884"/>
                </a:lnTo>
                <a:close/>
                <a:moveTo>
                  <a:pt x="4752" y="4972"/>
                </a:moveTo>
                <a:lnTo>
                  <a:pt x="4752" y="4972"/>
                </a:lnTo>
                <a:lnTo>
                  <a:pt x="4754" y="4968"/>
                </a:lnTo>
                <a:lnTo>
                  <a:pt x="4756" y="4962"/>
                </a:lnTo>
                <a:lnTo>
                  <a:pt x="4754" y="4958"/>
                </a:lnTo>
                <a:lnTo>
                  <a:pt x="4752" y="4958"/>
                </a:lnTo>
                <a:lnTo>
                  <a:pt x="4750" y="4958"/>
                </a:lnTo>
                <a:lnTo>
                  <a:pt x="4748" y="4960"/>
                </a:lnTo>
                <a:lnTo>
                  <a:pt x="4746" y="4964"/>
                </a:lnTo>
                <a:lnTo>
                  <a:pt x="4744" y="4968"/>
                </a:lnTo>
                <a:lnTo>
                  <a:pt x="4748" y="4972"/>
                </a:lnTo>
                <a:lnTo>
                  <a:pt x="4752" y="4972"/>
                </a:lnTo>
                <a:close/>
                <a:moveTo>
                  <a:pt x="4742" y="4980"/>
                </a:moveTo>
                <a:lnTo>
                  <a:pt x="4742" y="4980"/>
                </a:lnTo>
                <a:lnTo>
                  <a:pt x="4744" y="4978"/>
                </a:lnTo>
                <a:lnTo>
                  <a:pt x="4746" y="4976"/>
                </a:lnTo>
                <a:lnTo>
                  <a:pt x="4742" y="4966"/>
                </a:lnTo>
                <a:lnTo>
                  <a:pt x="4740" y="4962"/>
                </a:lnTo>
                <a:lnTo>
                  <a:pt x="4740" y="4964"/>
                </a:lnTo>
                <a:lnTo>
                  <a:pt x="4740" y="4970"/>
                </a:lnTo>
                <a:lnTo>
                  <a:pt x="4738" y="4974"/>
                </a:lnTo>
                <a:lnTo>
                  <a:pt x="4738" y="4976"/>
                </a:lnTo>
                <a:lnTo>
                  <a:pt x="4738" y="4980"/>
                </a:lnTo>
                <a:lnTo>
                  <a:pt x="4742" y="4980"/>
                </a:lnTo>
                <a:close/>
                <a:moveTo>
                  <a:pt x="4710" y="4996"/>
                </a:moveTo>
                <a:lnTo>
                  <a:pt x="4710" y="4996"/>
                </a:lnTo>
                <a:lnTo>
                  <a:pt x="4706" y="5000"/>
                </a:lnTo>
                <a:lnTo>
                  <a:pt x="4702" y="5006"/>
                </a:lnTo>
                <a:lnTo>
                  <a:pt x="4702" y="5010"/>
                </a:lnTo>
                <a:lnTo>
                  <a:pt x="4702" y="5012"/>
                </a:lnTo>
                <a:lnTo>
                  <a:pt x="4704" y="5012"/>
                </a:lnTo>
                <a:lnTo>
                  <a:pt x="4706" y="5008"/>
                </a:lnTo>
                <a:lnTo>
                  <a:pt x="4710" y="5002"/>
                </a:lnTo>
                <a:lnTo>
                  <a:pt x="4710" y="4998"/>
                </a:lnTo>
                <a:lnTo>
                  <a:pt x="4710" y="4996"/>
                </a:lnTo>
                <a:close/>
                <a:moveTo>
                  <a:pt x="4722" y="5018"/>
                </a:moveTo>
                <a:lnTo>
                  <a:pt x="4722" y="5018"/>
                </a:lnTo>
                <a:lnTo>
                  <a:pt x="4720" y="5018"/>
                </a:lnTo>
                <a:lnTo>
                  <a:pt x="4716" y="5020"/>
                </a:lnTo>
                <a:lnTo>
                  <a:pt x="4714" y="5024"/>
                </a:lnTo>
                <a:lnTo>
                  <a:pt x="4714" y="5026"/>
                </a:lnTo>
                <a:lnTo>
                  <a:pt x="4714" y="5028"/>
                </a:lnTo>
                <a:lnTo>
                  <a:pt x="4718" y="5026"/>
                </a:lnTo>
                <a:lnTo>
                  <a:pt x="4720" y="5024"/>
                </a:lnTo>
                <a:lnTo>
                  <a:pt x="4722" y="5022"/>
                </a:lnTo>
                <a:lnTo>
                  <a:pt x="4722" y="5018"/>
                </a:lnTo>
                <a:close/>
                <a:moveTo>
                  <a:pt x="4720" y="5008"/>
                </a:moveTo>
                <a:lnTo>
                  <a:pt x="4720" y="5008"/>
                </a:lnTo>
                <a:lnTo>
                  <a:pt x="4716" y="5008"/>
                </a:lnTo>
                <a:lnTo>
                  <a:pt x="4714" y="5012"/>
                </a:lnTo>
                <a:lnTo>
                  <a:pt x="4712" y="5014"/>
                </a:lnTo>
                <a:lnTo>
                  <a:pt x="4714" y="5016"/>
                </a:lnTo>
                <a:lnTo>
                  <a:pt x="4716" y="5014"/>
                </a:lnTo>
                <a:lnTo>
                  <a:pt x="4718" y="5012"/>
                </a:lnTo>
                <a:lnTo>
                  <a:pt x="4720" y="5010"/>
                </a:lnTo>
                <a:lnTo>
                  <a:pt x="4720" y="5008"/>
                </a:lnTo>
                <a:close/>
                <a:moveTo>
                  <a:pt x="4746" y="4952"/>
                </a:moveTo>
                <a:lnTo>
                  <a:pt x="4746" y="4952"/>
                </a:lnTo>
                <a:lnTo>
                  <a:pt x="4746" y="4954"/>
                </a:lnTo>
                <a:lnTo>
                  <a:pt x="4748" y="4954"/>
                </a:lnTo>
                <a:lnTo>
                  <a:pt x="4752" y="4952"/>
                </a:lnTo>
                <a:lnTo>
                  <a:pt x="4754" y="4950"/>
                </a:lnTo>
                <a:lnTo>
                  <a:pt x="4756" y="4948"/>
                </a:lnTo>
                <a:lnTo>
                  <a:pt x="4754" y="4946"/>
                </a:lnTo>
                <a:lnTo>
                  <a:pt x="4752" y="4948"/>
                </a:lnTo>
                <a:lnTo>
                  <a:pt x="4748" y="4950"/>
                </a:lnTo>
                <a:lnTo>
                  <a:pt x="4746" y="4952"/>
                </a:lnTo>
                <a:close/>
                <a:moveTo>
                  <a:pt x="6938" y="500"/>
                </a:moveTo>
                <a:lnTo>
                  <a:pt x="6938" y="500"/>
                </a:lnTo>
                <a:lnTo>
                  <a:pt x="6940" y="502"/>
                </a:lnTo>
                <a:lnTo>
                  <a:pt x="6942" y="504"/>
                </a:lnTo>
                <a:lnTo>
                  <a:pt x="6942" y="508"/>
                </a:lnTo>
                <a:lnTo>
                  <a:pt x="6944" y="510"/>
                </a:lnTo>
                <a:lnTo>
                  <a:pt x="6946" y="510"/>
                </a:lnTo>
                <a:lnTo>
                  <a:pt x="6958" y="506"/>
                </a:lnTo>
                <a:lnTo>
                  <a:pt x="6974" y="504"/>
                </a:lnTo>
                <a:lnTo>
                  <a:pt x="6990" y="502"/>
                </a:lnTo>
                <a:lnTo>
                  <a:pt x="6996" y="502"/>
                </a:lnTo>
                <a:lnTo>
                  <a:pt x="7000" y="500"/>
                </a:lnTo>
                <a:lnTo>
                  <a:pt x="7002" y="496"/>
                </a:lnTo>
                <a:lnTo>
                  <a:pt x="7002" y="490"/>
                </a:lnTo>
                <a:lnTo>
                  <a:pt x="7000" y="484"/>
                </a:lnTo>
                <a:lnTo>
                  <a:pt x="6996" y="480"/>
                </a:lnTo>
                <a:lnTo>
                  <a:pt x="6992" y="476"/>
                </a:lnTo>
                <a:lnTo>
                  <a:pt x="6984" y="474"/>
                </a:lnTo>
                <a:lnTo>
                  <a:pt x="6968" y="474"/>
                </a:lnTo>
                <a:lnTo>
                  <a:pt x="6950" y="478"/>
                </a:lnTo>
                <a:lnTo>
                  <a:pt x="6934" y="482"/>
                </a:lnTo>
                <a:lnTo>
                  <a:pt x="6924" y="486"/>
                </a:lnTo>
                <a:lnTo>
                  <a:pt x="6922" y="488"/>
                </a:lnTo>
                <a:lnTo>
                  <a:pt x="6924" y="490"/>
                </a:lnTo>
                <a:lnTo>
                  <a:pt x="6938" y="500"/>
                </a:lnTo>
                <a:close/>
                <a:moveTo>
                  <a:pt x="7100" y="536"/>
                </a:moveTo>
                <a:lnTo>
                  <a:pt x="7100" y="536"/>
                </a:lnTo>
                <a:lnTo>
                  <a:pt x="7092" y="534"/>
                </a:lnTo>
                <a:lnTo>
                  <a:pt x="7086" y="534"/>
                </a:lnTo>
                <a:lnTo>
                  <a:pt x="7078" y="536"/>
                </a:lnTo>
                <a:lnTo>
                  <a:pt x="7072" y="538"/>
                </a:lnTo>
                <a:lnTo>
                  <a:pt x="7066" y="538"/>
                </a:lnTo>
                <a:lnTo>
                  <a:pt x="7058" y="536"/>
                </a:lnTo>
                <a:lnTo>
                  <a:pt x="7048" y="530"/>
                </a:lnTo>
                <a:lnTo>
                  <a:pt x="7040" y="526"/>
                </a:lnTo>
                <a:lnTo>
                  <a:pt x="7038" y="520"/>
                </a:lnTo>
                <a:lnTo>
                  <a:pt x="7040" y="518"/>
                </a:lnTo>
                <a:lnTo>
                  <a:pt x="7046" y="514"/>
                </a:lnTo>
                <a:lnTo>
                  <a:pt x="7054" y="510"/>
                </a:lnTo>
                <a:lnTo>
                  <a:pt x="7054" y="508"/>
                </a:lnTo>
                <a:lnTo>
                  <a:pt x="7050" y="506"/>
                </a:lnTo>
                <a:lnTo>
                  <a:pt x="7038" y="504"/>
                </a:lnTo>
                <a:lnTo>
                  <a:pt x="7020" y="504"/>
                </a:lnTo>
                <a:lnTo>
                  <a:pt x="7000" y="506"/>
                </a:lnTo>
                <a:lnTo>
                  <a:pt x="6980" y="508"/>
                </a:lnTo>
                <a:lnTo>
                  <a:pt x="6964" y="512"/>
                </a:lnTo>
                <a:lnTo>
                  <a:pt x="6958" y="514"/>
                </a:lnTo>
                <a:lnTo>
                  <a:pt x="6954" y="516"/>
                </a:lnTo>
                <a:lnTo>
                  <a:pt x="6954" y="518"/>
                </a:lnTo>
                <a:lnTo>
                  <a:pt x="6956" y="522"/>
                </a:lnTo>
                <a:lnTo>
                  <a:pt x="6960" y="526"/>
                </a:lnTo>
                <a:lnTo>
                  <a:pt x="6970" y="528"/>
                </a:lnTo>
                <a:lnTo>
                  <a:pt x="6976" y="532"/>
                </a:lnTo>
                <a:lnTo>
                  <a:pt x="6976" y="534"/>
                </a:lnTo>
                <a:lnTo>
                  <a:pt x="6976" y="536"/>
                </a:lnTo>
                <a:lnTo>
                  <a:pt x="6970" y="542"/>
                </a:lnTo>
                <a:lnTo>
                  <a:pt x="6956" y="554"/>
                </a:lnTo>
                <a:lnTo>
                  <a:pt x="6950" y="560"/>
                </a:lnTo>
                <a:lnTo>
                  <a:pt x="6946" y="564"/>
                </a:lnTo>
                <a:lnTo>
                  <a:pt x="6948" y="566"/>
                </a:lnTo>
                <a:lnTo>
                  <a:pt x="6954" y="568"/>
                </a:lnTo>
                <a:lnTo>
                  <a:pt x="6972" y="566"/>
                </a:lnTo>
                <a:lnTo>
                  <a:pt x="6998" y="564"/>
                </a:lnTo>
                <a:lnTo>
                  <a:pt x="7010" y="564"/>
                </a:lnTo>
                <a:lnTo>
                  <a:pt x="7012" y="566"/>
                </a:lnTo>
                <a:lnTo>
                  <a:pt x="7014" y="568"/>
                </a:lnTo>
                <a:lnTo>
                  <a:pt x="7014" y="572"/>
                </a:lnTo>
                <a:lnTo>
                  <a:pt x="7012" y="578"/>
                </a:lnTo>
                <a:lnTo>
                  <a:pt x="7010" y="582"/>
                </a:lnTo>
                <a:lnTo>
                  <a:pt x="7010" y="584"/>
                </a:lnTo>
                <a:lnTo>
                  <a:pt x="7012" y="584"/>
                </a:lnTo>
                <a:lnTo>
                  <a:pt x="7020" y="582"/>
                </a:lnTo>
                <a:lnTo>
                  <a:pt x="7034" y="578"/>
                </a:lnTo>
                <a:lnTo>
                  <a:pt x="7062" y="566"/>
                </a:lnTo>
                <a:lnTo>
                  <a:pt x="7088" y="556"/>
                </a:lnTo>
                <a:lnTo>
                  <a:pt x="7096" y="550"/>
                </a:lnTo>
                <a:lnTo>
                  <a:pt x="7102" y="546"/>
                </a:lnTo>
                <a:lnTo>
                  <a:pt x="7104" y="544"/>
                </a:lnTo>
                <a:lnTo>
                  <a:pt x="7104" y="540"/>
                </a:lnTo>
                <a:lnTo>
                  <a:pt x="7102" y="538"/>
                </a:lnTo>
                <a:lnTo>
                  <a:pt x="7100" y="536"/>
                </a:lnTo>
                <a:close/>
                <a:moveTo>
                  <a:pt x="13128" y="7142"/>
                </a:moveTo>
                <a:lnTo>
                  <a:pt x="13128" y="7142"/>
                </a:lnTo>
                <a:lnTo>
                  <a:pt x="13130" y="7134"/>
                </a:lnTo>
                <a:lnTo>
                  <a:pt x="13130" y="7128"/>
                </a:lnTo>
                <a:lnTo>
                  <a:pt x="13130" y="7124"/>
                </a:lnTo>
                <a:lnTo>
                  <a:pt x="13126" y="7122"/>
                </a:lnTo>
                <a:lnTo>
                  <a:pt x="13120" y="7120"/>
                </a:lnTo>
                <a:lnTo>
                  <a:pt x="13114" y="7122"/>
                </a:lnTo>
                <a:lnTo>
                  <a:pt x="13104" y="7126"/>
                </a:lnTo>
                <a:lnTo>
                  <a:pt x="13096" y="7134"/>
                </a:lnTo>
                <a:lnTo>
                  <a:pt x="13088" y="7140"/>
                </a:lnTo>
                <a:lnTo>
                  <a:pt x="13084" y="7140"/>
                </a:lnTo>
                <a:lnTo>
                  <a:pt x="13082" y="7138"/>
                </a:lnTo>
                <a:lnTo>
                  <a:pt x="13080" y="7132"/>
                </a:lnTo>
                <a:lnTo>
                  <a:pt x="13082" y="7120"/>
                </a:lnTo>
                <a:lnTo>
                  <a:pt x="13080" y="7116"/>
                </a:lnTo>
                <a:lnTo>
                  <a:pt x="13078" y="7112"/>
                </a:lnTo>
                <a:lnTo>
                  <a:pt x="13072" y="7112"/>
                </a:lnTo>
                <a:lnTo>
                  <a:pt x="13068" y="7110"/>
                </a:lnTo>
                <a:lnTo>
                  <a:pt x="13070" y="7106"/>
                </a:lnTo>
                <a:lnTo>
                  <a:pt x="13074" y="7102"/>
                </a:lnTo>
                <a:lnTo>
                  <a:pt x="13078" y="7100"/>
                </a:lnTo>
                <a:lnTo>
                  <a:pt x="13078" y="7098"/>
                </a:lnTo>
                <a:lnTo>
                  <a:pt x="13078" y="7096"/>
                </a:lnTo>
                <a:lnTo>
                  <a:pt x="13076" y="7094"/>
                </a:lnTo>
                <a:lnTo>
                  <a:pt x="13072" y="7094"/>
                </a:lnTo>
                <a:lnTo>
                  <a:pt x="13066" y="7096"/>
                </a:lnTo>
                <a:lnTo>
                  <a:pt x="13058" y="7100"/>
                </a:lnTo>
                <a:lnTo>
                  <a:pt x="13050" y="7106"/>
                </a:lnTo>
                <a:lnTo>
                  <a:pt x="13046" y="7114"/>
                </a:lnTo>
                <a:lnTo>
                  <a:pt x="13044" y="7120"/>
                </a:lnTo>
                <a:lnTo>
                  <a:pt x="13044" y="7136"/>
                </a:lnTo>
                <a:lnTo>
                  <a:pt x="13044" y="7142"/>
                </a:lnTo>
                <a:lnTo>
                  <a:pt x="13042" y="7150"/>
                </a:lnTo>
                <a:lnTo>
                  <a:pt x="13036" y="7156"/>
                </a:lnTo>
                <a:lnTo>
                  <a:pt x="13028" y="7160"/>
                </a:lnTo>
                <a:lnTo>
                  <a:pt x="13022" y="7164"/>
                </a:lnTo>
                <a:lnTo>
                  <a:pt x="13016" y="7174"/>
                </a:lnTo>
                <a:lnTo>
                  <a:pt x="13006" y="7196"/>
                </a:lnTo>
                <a:lnTo>
                  <a:pt x="12994" y="7220"/>
                </a:lnTo>
                <a:lnTo>
                  <a:pt x="12988" y="7228"/>
                </a:lnTo>
                <a:lnTo>
                  <a:pt x="12982" y="7236"/>
                </a:lnTo>
                <a:lnTo>
                  <a:pt x="12968" y="7246"/>
                </a:lnTo>
                <a:lnTo>
                  <a:pt x="12956" y="7258"/>
                </a:lnTo>
                <a:lnTo>
                  <a:pt x="12946" y="7266"/>
                </a:lnTo>
                <a:lnTo>
                  <a:pt x="12940" y="7270"/>
                </a:lnTo>
                <a:lnTo>
                  <a:pt x="12934" y="7272"/>
                </a:lnTo>
                <a:lnTo>
                  <a:pt x="12930" y="7272"/>
                </a:lnTo>
                <a:lnTo>
                  <a:pt x="12926" y="7276"/>
                </a:lnTo>
                <a:lnTo>
                  <a:pt x="12922" y="7282"/>
                </a:lnTo>
                <a:lnTo>
                  <a:pt x="12916" y="7288"/>
                </a:lnTo>
                <a:lnTo>
                  <a:pt x="12912" y="7288"/>
                </a:lnTo>
                <a:lnTo>
                  <a:pt x="12906" y="7290"/>
                </a:lnTo>
                <a:lnTo>
                  <a:pt x="12900" y="7290"/>
                </a:lnTo>
                <a:lnTo>
                  <a:pt x="12894" y="7294"/>
                </a:lnTo>
                <a:lnTo>
                  <a:pt x="12888" y="7300"/>
                </a:lnTo>
                <a:lnTo>
                  <a:pt x="12882" y="7306"/>
                </a:lnTo>
                <a:lnTo>
                  <a:pt x="12870" y="7322"/>
                </a:lnTo>
                <a:lnTo>
                  <a:pt x="12856" y="7336"/>
                </a:lnTo>
                <a:lnTo>
                  <a:pt x="12844" y="7350"/>
                </a:lnTo>
                <a:lnTo>
                  <a:pt x="12834" y="7362"/>
                </a:lnTo>
                <a:lnTo>
                  <a:pt x="12830" y="7368"/>
                </a:lnTo>
                <a:lnTo>
                  <a:pt x="12828" y="7372"/>
                </a:lnTo>
                <a:lnTo>
                  <a:pt x="12826" y="7378"/>
                </a:lnTo>
                <a:lnTo>
                  <a:pt x="12828" y="7384"/>
                </a:lnTo>
                <a:lnTo>
                  <a:pt x="12830" y="7388"/>
                </a:lnTo>
                <a:lnTo>
                  <a:pt x="12828" y="7392"/>
                </a:lnTo>
                <a:lnTo>
                  <a:pt x="12822" y="7396"/>
                </a:lnTo>
                <a:lnTo>
                  <a:pt x="12816" y="7400"/>
                </a:lnTo>
                <a:lnTo>
                  <a:pt x="12816" y="7402"/>
                </a:lnTo>
                <a:lnTo>
                  <a:pt x="12816" y="7406"/>
                </a:lnTo>
                <a:lnTo>
                  <a:pt x="12824" y="7416"/>
                </a:lnTo>
                <a:lnTo>
                  <a:pt x="12832" y="7422"/>
                </a:lnTo>
                <a:lnTo>
                  <a:pt x="12838" y="7422"/>
                </a:lnTo>
                <a:lnTo>
                  <a:pt x="12844" y="7422"/>
                </a:lnTo>
                <a:lnTo>
                  <a:pt x="12848" y="7420"/>
                </a:lnTo>
                <a:lnTo>
                  <a:pt x="12854" y="7418"/>
                </a:lnTo>
                <a:lnTo>
                  <a:pt x="12860" y="7414"/>
                </a:lnTo>
                <a:lnTo>
                  <a:pt x="12862" y="7414"/>
                </a:lnTo>
                <a:lnTo>
                  <a:pt x="12864" y="7416"/>
                </a:lnTo>
                <a:lnTo>
                  <a:pt x="12866" y="7418"/>
                </a:lnTo>
                <a:lnTo>
                  <a:pt x="12870" y="7424"/>
                </a:lnTo>
                <a:lnTo>
                  <a:pt x="12872" y="7426"/>
                </a:lnTo>
                <a:lnTo>
                  <a:pt x="12878" y="7426"/>
                </a:lnTo>
                <a:lnTo>
                  <a:pt x="12884" y="7426"/>
                </a:lnTo>
                <a:lnTo>
                  <a:pt x="12886" y="7428"/>
                </a:lnTo>
                <a:lnTo>
                  <a:pt x="12888" y="7432"/>
                </a:lnTo>
                <a:lnTo>
                  <a:pt x="12888" y="7436"/>
                </a:lnTo>
                <a:lnTo>
                  <a:pt x="12890" y="7438"/>
                </a:lnTo>
                <a:lnTo>
                  <a:pt x="12896" y="7440"/>
                </a:lnTo>
                <a:lnTo>
                  <a:pt x="12902" y="7442"/>
                </a:lnTo>
                <a:lnTo>
                  <a:pt x="12918" y="7444"/>
                </a:lnTo>
                <a:lnTo>
                  <a:pt x="12926" y="7444"/>
                </a:lnTo>
                <a:lnTo>
                  <a:pt x="12932" y="7444"/>
                </a:lnTo>
                <a:lnTo>
                  <a:pt x="12938" y="7440"/>
                </a:lnTo>
                <a:lnTo>
                  <a:pt x="12946" y="7436"/>
                </a:lnTo>
                <a:lnTo>
                  <a:pt x="12952" y="7430"/>
                </a:lnTo>
                <a:lnTo>
                  <a:pt x="12958" y="7420"/>
                </a:lnTo>
                <a:lnTo>
                  <a:pt x="12966" y="7412"/>
                </a:lnTo>
                <a:lnTo>
                  <a:pt x="12972" y="7406"/>
                </a:lnTo>
                <a:lnTo>
                  <a:pt x="12978" y="7402"/>
                </a:lnTo>
                <a:lnTo>
                  <a:pt x="12984" y="7400"/>
                </a:lnTo>
                <a:lnTo>
                  <a:pt x="12990" y="7396"/>
                </a:lnTo>
                <a:lnTo>
                  <a:pt x="12992" y="7394"/>
                </a:lnTo>
                <a:lnTo>
                  <a:pt x="12990" y="7390"/>
                </a:lnTo>
                <a:lnTo>
                  <a:pt x="12988" y="7386"/>
                </a:lnTo>
                <a:lnTo>
                  <a:pt x="12988" y="7380"/>
                </a:lnTo>
                <a:lnTo>
                  <a:pt x="12996" y="7368"/>
                </a:lnTo>
                <a:lnTo>
                  <a:pt x="13004" y="7350"/>
                </a:lnTo>
                <a:lnTo>
                  <a:pt x="13006" y="7340"/>
                </a:lnTo>
                <a:lnTo>
                  <a:pt x="13008" y="7328"/>
                </a:lnTo>
                <a:lnTo>
                  <a:pt x="13010" y="7316"/>
                </a:lnTo>
                <a:lnTo>
                  <a:pt x="13016" y="7306"/>
                </a:lnTo>
                <a:lnTo>
                  <a:pt x="13024" y="7298"/>
                </a:lnTo>
                <a:lnTo>
                  <a:pt x="13034" y="7292"/>
                </a:lnTo>
                <a:lnTo>
                  <a:pt x="13046" y="7288"/>
                </a:lnTo>
                <a:lnTo>
                  <a:pt x="13056" y="7284"/>
                </a:lnTo>
                <a:lnTo>
                  <a:pt x="13064" y="7284"/>
                </a:lnTo>
                <a:lnTo>
                  <a:pt x="13070" y="7286"/>
                </a:lnTo>
                <a:lnTo>
                  <a:pt x="13076" y="7286"/>
                </a:lnTo>
                <a:lnTo>
                  <a:pt x="13080" y="7286"/>
                </a:lnTo>
                <a:lnTo>
                  <a:pt x="13084" y="7284"/>
                </a:lnTo>
                <a:lnTo>
                  <a:pt x="13086" y="7282"/>
                </a:lnTo>
                <a:lnTo>
                  <a:pt x="13088" y="7278"/>
                </a:lnTo>
                <a:lnTo>
                  <a:pt x="13088" y="7274"/>
                </a:lnTo>
                <a:lnTo>
                  <a:pt x="13086" y="7272"/>
                </a:lnTo>
                <a:lnTo>
                  <a:pt x="13080" y="7270"/>
                </a:lnTo>
                <a:lnTo>
                  <a:pt x="13076" y="7266"/>
                </a:lnTo>
                <a:lnTo>
                  <a:pt x="13072" y="7264"/>
                </a:lnTo>
                <a:lnTo>
                  <a:pt x="13070" y="7258"/>
                </a:lnTo>
                <a:lnTo>
                  <a:pt x="13070" y="7252"/>
                </a:lnTo>
                <a:lnTo>
                  <a:pt x="13070" y="7248"/>
                </a:lnTo>
                <a:lnTo>
                  <a:pt x="13074" y="7244"/>
                </a:lnTo>
                <a:lnTo>
                  <a:pt x="13076" y="7240"/>
                </a:lnTo>
                <a:lnTo>
                  <a:pt x="13082" y="7238"/>
                </a:lnTo>
                <a:lnTo>
                  <a:pt x="13086" y="7236"/>
                </a:lnTo>
                <a:lnTo>
                  <a:pt x="13090" y="7232"/>
                </a:lnTo>
                <a:lnTo>
                  <a:pt x="13100" y="7218"/>
                </a:lnTo>
                <a:lnTo>
                  <a:pt x="13110" y="7200"/>
                </a:lnTo>
                <a:lnTo>
                  <a:pt x="13126" y="7178"/>
                </a:lnTo>
                <a:lnTo>
                  <a:pt x="13132" y="7170"/>
                </a:lnTo>
                <a:lnTo>
                  <a:pt x="13134" y="7164"/>
                </a:lnTo>
                <a:lnTo>
                  <a:pt x="13132" y="7160"/>
                </a:lnTo>
                <a:lnTo>
                  <a:pt x="13130" y="7158"/>
                </a:lnTo>
                <a:lnTo>
                  <a:pt x="13128" y="7156"/>
                </a:lnTo>
                <a:lnTo>
                  <a:pt x="13124" y="7152"/>
                </a:lnTo>
                <a:lnTo>
                  <a:pt x="13124" y="7148"/>
                </a:lnTo>
                <a:lnTo>
                  <a:pt x="13128" y="7142"/>
                </a:lnTo>
                <a:close/>
                <a:moveTo>
                  <a:pt x="13270" y="6944"/>
                </a:moveTo>
                <a:lnTo>
                  <a:pt x="13270" y="6944"/>
                </a:lnTo>
                <a:lnTo>
                  <a:pt x="13266" y="6950"/>
                </a:lnTo>
                <a:lnTo>
                  <a:pt x="13262" y="6954"/>
                </a:lnTo>
                <a:lnTo>
                  <a:pt x="13258" y="6956"/>
                </a:lnTo>
                <a:lnTo>
                  <a:pt x="13250" y="6958"/>
                </a:lnTo>
                <a:lnTo>
                  <a:pt x="13244" y="6956"/>
                </a:lnTo>
                <a:lnTo>
                  <a:pt x="13236" y="6954"/>
                </a:lnTo>
                <a:lnTo>
                  <a:pt x="13218" y="6946"/>
                </a:lnTo>
                <a:lnTo>
                  <a:pt x="13210" y="6940"/>
                </a:lnTo>
                <a:lnTo>
                  <a:pt x="13204" y="6932"/>
                </a:lnTo>
                <a:lnTo>
                  <a:pt x="13200" y="6924"/>
                </a:lnTo>
                <a:lnTo>
                  <a:pt x="13198" y="6914"/>
                </a:lnTo>
                <a:lnTo>
                  <a:pt x="13192" y="6896"/>
                </a:lnTo>
                <a:lnTo>
                  <a:pt x="13190" y="6888"/>
                </a:lnTo>
                <a:lnTo>
                  <a:pt x="13184" y="6880"/>
                </a:lnTo>
                <a:lnTo>
                  <a:pt x="13178" y="6874"/>
                </a:lnTo>
                <a:lnTo>
                  <a:pt x="13176" y="6872"/>
                </a:lnTo>
                <a:lnTo>
                  <a:pt x="13174" y="6874"/>
                </a:lnTo>
                <a:lnTo>
                  <a:pt x="13174" y="6878"/>
                </a:lnTo>
                <a:lnTo>
                  <a:pt x="13176" y="6890"/>
                </a:lnTo>
                <a:lnTo>
                  <a:pt x="13184" y="6908"/>
                </a:lnTo>
                <a:lnTo>
                  <a:pt x="13184" y="6914"/>
                </a:lnTo>
                <a:lnTo>
                  <a:pt x="13182" y="6914"/>
                </a:lnTo>
                <a:lnTo>
                  <a:pt x="13176" y="6912"/>
                </a:lnTo>
                <a:lnTo>
                  <a:pt x="13168" y="6908"/>
                </a:lnTo>
                <a:lnTo>
                  <a:pt x="13162" y="6900"/>
                </a:lnTo>
                <a:lnTo>
                  <a:pt x="13156" y="6892"/>
                </a:lnTo>
                <a:lnTo>
                  <a:pt x="13152" y="6884"/>
                </a:lnTo>
                <a:lnTo>
                  <a:pt x="13152" y="6876"/>
                </a:lnTo>
                <a:lnTo>
                  <a:pt x="13152" y="6870"/>
                </a:lnTo>
                <a:lnTo>
                  <a:pt x="13152" y="6864"/>
                </a:lnTo>
                <a:lnTo>
                  <a:pt x="13148" y="6856"/>
                </a:lnTo>
                <a:lnTo>
                  <a:pt x="13144" y="6850"/>
                </a:lnTo>
                <a:lnTo>
                  <a:pt x="13142" y="6846"/>
                </a:lnTo>
                <a:lnTo>
                  <a:pt x="13142" y="6842"/>
                </a:lnTo>
                <a:lnTo>
                  <a:pt x="13142" y="6832"/>
                </a:lnTo>
                <a:lnTo>
                  <a:pt x="13140" y="6826"/>
                </a:lnTo>
                <a:lnTo>
                  <a:pt x="13138" y="6818"/>
                </a:lnTo>
                <a:lnTo>
                  <a:pt x="13132" y="6810"/>
                </a:lnTo>
                <a:lnTo>
                  <a:pt x="13124" y="6802"/>
                </a:lnTo>
                <a:lnTo>
                  <a:pt x="13118" y="6796"/>
                </a:lnTo>
                <a:lnTo>
                  <a:pt x="13110" y="6794"/>
                </a:lnTo>
                <a:lnTo>
                  <a:pt x="13100" y="6792"/>
                </a:lnTo>
                <a:lnTo>
                  <a:pt x="13096" y="6790"/>
                </a:lnTo>
                <a:lnTo>
                  <a:pt x="13092" y="6786"/>
                </a:lnTo>
                <a:lnTo>
                  <a:pt x="13088" y="6778"/>
                </a:lnTo>
                <a:lnTo>
                  <a:pt x="13082" y="6768"/>
                </a:lnTo>
                <a:lnTo>
                  <a:pt x="13078" y="6766"/>
                </a:lnTo>
                <a:lnTo>
                  <a:pt x="13074" y="6764"/>
                </a:lnTo>
                <a:lnTo>
                  <a:pt x="13064" y="6766"/>
                </a:lnTo>
                <a:lnTo>
                  <a:pt x="13064" y="6768"/>
                </a:lnTo>
                <a:lnTo>
                  <a:pt x="13070" y="6774"/>
                </a:lnTo>
                <a:lnTo>
                  <a:pt x="13080" y="6786"/>
                </a:lnTo>
                <a:lnTo>
                  <a:pt x="13084" y="6794"/>
                </a:lnTo>
                <a:lnTo>
                  <a:pt x="13086" y="6798"/>
                </a:lnTo>
                <a:lnTo>
                  <a:pt x="13086" y="6800"/>
                </a:lnTo>
                <a:lnTo>
                  <a:pt x="13086" y="6802"/>
                </a:lnTo>
                <a:lnTo>
                  <a:pt x="13084" y="6806"/>
                </a:lnTo>
                <a:lnTo>
                  <a:pt x="13090" y="6816"/>
                </a:lnTo>
                <a:lnTo>
                  <a:pt x="13096" y="6824"/>
                </a:lnTo>
                <a:lnTo>
                  <a:pt x="13102" y="6834"/>
                </a:lnTo>
                <a:lnTo>
                  <a:pt x="13110" y="6854"/>
                </a:lnTo>
                <a:lnTo>
                  <a:pt x="13116" y="6862"/>
                </a:lnTo>
                <a:lnTo>
                  <a:pt x="13120" y="6868"/>
                </a:lnTo>
                <a:lnTo>
                  <a:pt x="13122" y="6868"/>
                </a:lnTo>
                <a:lnTo>
                  <a:pt x="13126" y="6864"/>
                </a:lnTo>
                <a:lnTo>
                  <a:pt x="13128" y="6862"/>
                </a:lnTo>
                <a:lnTo>
                  <a:pt x="13130" y="6862"/>
                </a:lnTo>
                <a:lnTo>
                  <a:pt x="13134" y="6870"/>
                </a:lnTo>
                <a:lnTo>
                  <a:pt x="13136" y="6878"/>
                </a:lnTo>
                <a:lnTo>
                  <a:pt x="13136" y="6880"/>
                </a:lnTo>
                <a:lnTo>
                  <a:pt x="13134" y="6880"/>
                </a:lnTo>
                <a:lnTo>
                  <a:pt x="13128" y="6878"/>
                </a:lnTo>
                <a:lnTo>
                  <a:pt x="13130" y="6882"/>
                </a:lnTo>
                <a:lnTo>
                  <a:pt x="13144" y="6918"/>
                </a:lnTo>
                <a:lnTo>
                  <a:pt x="13150" y="6932"/>
                </a:lnTo>
                <a:lnTo>
                  <a:pt x="13152" y="6942"/>
                </a:lnTo>
                <a:lnTo>
                  <a:pt x="13152" y="6950"/>
                </a:lnTo>
                <a:lnTo>
                  <a:pt x="13152" y="6956"/>
                </a:lnTo>
                <a:lnTo>
                  <a:pt x="13148" y="6968"/>
                </a:lnTo>
                <a:lnTo>
                  <a:pt x="13146" y="6976"/>
                </a:lnTo>
                <a:lnTo>
                  <a:pt x="13146" y="6984"/>
                </a:lnTo>
                <a:lnTo>
                  <a:pt x="13146" y="6994"/>
                </a:lnTo>
                <a:lnTo>
                  <a:pt x="13142" y="7002"/>
                </a:lnTo>
                <a:lnTo>
                  <a:pt x="13138" y="7008"/>
                </a:lnTo>
                <a:lnTo>
                  <a:pt x="13130" y="7012"/>
                </a:lnTo>
                <a:lnTo>
                  <a:pt x="13118" y="7020"/>
                </a:lnTo>
                <a:lnTo>
                  <a:pt x="13112" y="7024"/>
                </a:lnTo>
                <a:lnTo>
                  <a:pt x="13110" y="7028"/>
                </a:lnTo>
                <a:lnTo>
                  <a:pt x="13110" y="7034"/>
                </a:lnTo>
                <a:lnTo>
                  <a:pt x="13114" y="7038"/>
                </a:lnTo>
                <a:lnTo>
                  <a:pt x="13126" y="7050"/>
                </a:lnTo>
                <a:lnTo>
                  <a:pt x="13144" y="7058"/>
                </a:lnTo>
                <a:lnTo>
                  <a:pt x="13158" y="7066"/>
                </a:lnTo>
                <a:lnTo>
                  <a:pt x="13164" y="7072"/>
                </a:lnTo>
                <a:lnTo>
                  <a:pt x="13166" y="7078"/>
                </a:lnTo>
                <a:lnTo>
                  <a:pt x="13168" y="7088"/>
                </a:lnTo>
                <a:lnTo>
                  <a:pt x="13166" y="7096"/>
                </a:lnTo>
                <a:lnTo>
                  <a:pt x="13162" y="7114"/>
                </a:lnTo>
                <a:lnTo>
                  <a:pt x="13158" y="7122"/>
                </a:lnTo>
                <a:lnTo>
                  <a:pt x="13154" y="7126"/>
                </a:lnTo>
                <a:lnTo>
                  <a:pt x="13148" y="7132"/>
                </a:lnTo>
                <a:lnTo>
                  <a:pt x="13144" y="7136"/>
                </a:lnTo>
                <a:lnTo>
                  <a:pt x="13144" y="7138"/>
                </a:lnTo>
                <a:lnTo>
                  <a:pt x="13146" y="7140"/>
                </a:lnTo>
                <a:lnTo>
                  <a:pt x="13158" y="7144"/>
                </a:lnTo>
                <a:lnTo>
                  <a:pt x="13162" y="7146"/>
                </a:lnTo>
                <a:lnTo>
                  <a:pt x="13164" y="7150"/>
                </a:lnTo>
                <a:lnTo>
                  <a:pt x="13168" y="7156"/>
                </a:lnTo>
                <a:lnTo>
                  <a:pt x="13170" y="7158"/>
                </a:lnTo>
                <a:lnTo>
                  <a:pt x="13172" y="7160"/>
                </a:lnTo>
                <a:lnTo>
                  <a:pt x="13176" y="7158"/>
                </a:lnTo>
                <a:lnTo>
                  <a:pt x="13182" y="7154"/>
                </a:lnTo>
                <a:lnTo>
                  <a:pt x="13190" y="7146"/>
                </a:lnTo>
                <a:lnTo>
                  <a:pt x="13200" y="7134"/>
                </a:lnTo>
                <a:lnTo>
                  <a:pt x="13222" y="7102"/>
                </a:lnTo>
                <a:lnTo>
                  <a:pt x="13232" y="7084"/>
                </a:lnTo>
                <a:lnTo>
                  <a:pt x="13238" y="7068"/>
                </a:lnTo>
                <a:lnTo>
                  <a:pt x="13242" y="7054"/>
                </a:lnTo>
                <a:lnTo>
                  <a:pt x="13240" y="7050"/>
                </a:lnTo>
                <a:lnTo>
                  <a:pt x="13238" y="7046"/>
                </a:lnTo>
                <a:lnTo>
                  <a:pt x="13238" y="7042"/>
                </a:lnTo>
                <a:lnTo>
                  <a:pt x="13238" y="7036"/>
                </a:lnTo>
                <a:lnTo>
                  <a:pt x="13240" y="7032"/>
                </a:lnTo>
                <a:lnTo>
                  <a:pt x="13244" y="7026"/>
                </a:lnTo>
                <a:lnTo>
                  <a:pt x="13250" y="7022"/>
                </a:lnTo>
                <a:lnTo>
                  <a:pt x="13258" y="7020"/>
                </a:lnTo>
                <a:lnTo>
                  <a:pt x="13264" y="7020"/>
                </a:lnTo>
                <a:lnTo>
                  <a:pt x="13274" y="7024"/>
                </a:lnTo>
                <a:lnTo>
                  <a:pt x="13280" y="7028"/>
                </a:lnTo>
                <a:lnTo>
                  <a:pt x="13282" y="7030"/>
                </a:lnTo>
                <a:lnTo>
                  <a:pt x="13282" y="7028"/>
                </a:lnTo>
                <a:lnTo>
                  <a:pt x="13282" y="7024"/>
                </a:lnTo>
                <a:lnTo>
                  <a:pt x="13280" y="7018"/>
                </a:lnTo>
                <a:lnTo>
                  <a:pt x="13280" y="7010"/>
                </a:lnTo>
                <a:lnTo>
                  <a:pt x="13278" y="7002"/>
                </a:lnTo>
                <a:lnTo>
                  <a:pt x="13280" y="6998"/>
                </a:lnTo>
                <a:lnTo>
                  <a:pt x="13282" y="6996"/>
                </a:lnTo>
                <a:lnTo>
                  <a:pt x="13286" y="6994"/>
                </a:lnTo>
                <a:lnTo>
                  <a:pt x="13290" y="6992"/>
                </a:lnTo>
                <a:lnTo>
                  <a:pt x="13294" y="6986"/>
                </a:lnTo>
                <a:lnTo>
                  <a:pt x="13296" y="6980"/>
                </a:lnTo>
                <a:lnTo>
                  <a:pt x="13296" y="6974"/>
                </a:lnTo>
                <a:lnTo>
                  <a:pt x="13298" y="6958"/>
                </a:lnTo>
                <a:lnTo>
                  <a:pt x="13298" y="6952"/>
                </a:lnTo>
                <a:lnTo>
                  <a:pt x="13300" y="6948"/>
                </a:lnTo>
                <a:lnTo>
                  <a:pt x="13302" y="6942"/>
                </a:lnTo>
                <a:lnTo>
                  <a:pt x="13300" y="6940"/>
                </a:lnTo>
                <a:lnTo>
                  <a:pt x="13296" y="6936"/>
                </a:lnTo>
                <a:lnTo>
                  <a:pt x="13292" y="6934"/>
                </a:lnTo>
                <a:lnTo>
                  <a:pt x="13286" y="6934"/>
                </a:lnTo>
                <a:lnTo>
                  <a:pt x="13280" y="6936"/>
                </a:lnTo>
                <a:lnTo>
                  <a:pt x="13274" y="6938"/>
                </a:lnTo>
                <a:lnTo>
                  <a:pt x="13270" y="6944"/>
                </a:lnTo>
                <a:close/>
                <a:moveTo>
                  <a:pt x="8116" y="5660"/>
                </a:moveTo>
                <a:lnTo>
                  <a:pt x="8116" y="5660"/>
                </a:lnTo>
                <a:lnTo>
                  <a:pt x="8110" y="5654"/>
                </a:lnTo>
                <a:lnTo>
                  <a:pt x="8106" y="5648"/>
                </a:lnTo>
                <a:lnTo>
                  <a:pt x="8102" y="5632"/>
                </a:lnTo>
                <a:lnTo>
                  <a:pt x="8100" y="5626"/>
                </a:lnTo>
                <a:lnTo>
                  <a:pt x="8096" y="5622"/>
                </a:lnTo>
                <a:lnTo>
                  <a:pt x="8094" y="5622"/>
                </a:lnTo>
                <a:lnTo>
                  <a:pt x="8090" y="5628"/>
                </a:lnTo>
                <a:lnTo>
                  <a:pt x="8084" y="5636"/>
                </a:lnTo>
                <a:lnTo>
                  <a:pt x="8082" y="5642"/>
                </a:lnTo>
                <a:lnTo>
                  <a:pt x="8080" y="5662"/>
                </a:lnTo>
                <a:lnTo>
                  <a:pt x="8078" y="5672"/>
                </a:lnTo>
                <a:lnTo>
                  <a:pt x="8076" y="5680"/>
                </a:lnTo>
                <a:lnTo>
                  <a:pt x="8072" y="5688"/>
                </a:lnTo>
                <a:lnTo>
                  <a:pt x="8070" y="5692"/>
                </a:lnTo>
                <a:lnTo>
                  <a:pt x="8062" y="5698"/>
                </a:lnTo>
                <a:lnTo>
                  <a:pt x="8052" y="5700"/>
                </a:lnTo>
                <a:lnTo>
                  <a:pt x="8040" y="5702"/>
                </a:lnTo>
                <a:lnTo>
                  <a:pt x="8036" y="5704"/>
                </a:lnTo>
                <a:lnTo>
                  <a:pt x="8038" y="5710"/>
                </a:lnTo>
                <a:lnTo>
                  <a:pt x="8042" y="5722"/>
                </a:lnTo>
                <a:lnTo>
                  <a:pt x="8042" y="5728"/>
                </a:lnTo>
                <a:lnTo>
                  <a:pt x="8040" y="5732"/>
                </a:lnTo>
                <a:lnTo>
                  <a:pt x="8030" y="5744"/>
                </a:lnTo>
                <a:lnTo>
                  <a:pt x="8010" y="5762"/>
                </a:lnTo>
                <a:lnTo>
                  <a:pt x="8000" y="5774"/>
                </a:lnTo>
                <a:lnTo>
                  <a:pt x="7992" y="5782"/>
                </a:lnTo>
                <a:lnTo>
                  <a:pt x="7982" y="5796"/>
                </a:lnTo>
                <a:lnTo>
                  <a:pt x="7976" y="5802"/>
                </a:lnTo>
                <a:lnTo>
                  <a:pt x="7970" y="5806"/>
                </a:lnTo>
                <a:lnTo>
                  <a:pt x="7958" y="5808"/>
                </a:lnTo>
                <a:lnTo>
                  <a:pt x="7942" y="5810"/>
                </a:lnTo>
                <a:lnTo>
                  <a:pt x="7934" y="5812"/>
                </a:lnTo>
                <a:lnTo>
                  <a:pt x="7930" y="5814"/>
                </a:lnTo>
                <a:lnTo>
                  <a:pt x="7926" y="5820"/>
                </a:lnTo>
                <a:lnTo>
                  <a:pt x="7924" y="5822"/>
                </a:lnTo>
                <a:lnTo>
                  <a:pt x="7922" y="5824"/>
                </a:lnTo>
                <a:lnTo>
                  <a:pt x="7918" y="5826"/>
                </a:lnTo>
                <a:lnTo>
                  <a:pt x="7910" y="5826"/>
                </a:lnTo>
                <a:lnTo>
                  <a:pt x="7904" y="5826"/>
                </a:lnTo>
                <a:lnTo>
                  <a:pt x="7902" y="5826"/>
                </a:lnTo>
                <a:lnTo>
                  <a:pt x="7900" y="5828"/>
                </a:lnTo>
                <a:lnTo>
                  <a:pt x="7900" y="5832"/>
                </a:lnTo>
                <a:lnTo>
                  <a:pt x="7898" y="5844"/>
                </a:lnTo>
                <a:lnTo>
                  <a:pt x="7896" y="5854"/>
                </a:lnTo>
                <a:lnTo>
                  <a:pt x="7890" y="5868"/>
                </a:lnTo>
                <a:lnTo>
                  <a:pt x="7884" y="5880"/>
                </a:lnTo>
                <a:lnTo>
                  <a:pt x="7882" y="5888"/>
                </a:lnTo>
                <a:lnTo>
                  <a:pt x="7882" y="5892"/>
                </a:lnTo>
                <a:lnTo>
                  <a:pt x="7882" y="5898"/>
                </a:lnTo>
                <a:lnTo>
                  <a:pt x="7886" y="5904"/>
                </a:lnTo>
                <a:lnTo>
                  <a:pt x="7886" y="5910"/>
                </a:lnTo>
                <a:lnTo>
                  <a:pt x="7886" y="5918"/>
                </a:lnTo>
                <a:lnTo>
                  <a:pt x="7884" y="5926"/>
                </a:lnTo>
                <a:lnTo>
                  <a:pt x="7886" y="5934"/>
                </a:lnTo>
                <a:lnTo>
                  <a:pt x="7888" y="5944"/>
                </a:lnTo>
                <a:lnTo>
                  <a:pt x="7892" y="5952"/>
                </a:lnTo>
                <a:lnTo>
                  <a:pt x="7892" y="5956"/>
                </a:lnTo>
                <a:lnTo>
                  <a:pt x="7892" y="5962"/>
                </a:lnTo>
                <a:lnTo>
                  <a:pt x="7892" y="5970"/>
                </a:lnTo>
                <a:lnTo>
                  <a:pt x="7894" y="5976"/>
                </a:lnTo>
                <a:lnTo>
                  <a:pt x="7898" y="5986"/>
                </a:lnTo>
                <a:lnTo>
                  <a:pt x="7902" y="6004"/>
                </a:lnTo>
                <a:lnTo>
                  <a:pt x="7902" y="6014"/>
                </a:lnTo>
                <a:lnTo>
                  <a:pt x="7900" y="6024"/>
                </a:lnTo>
                <a:lnTo>
                  <a:pt x="7898" y="6032"/>
                </a:lnTo>
                <a:lnTo>
                  <a:pt x="7894" y="6040"/>
                </a:lnTo>
                <a:lnTo>
                  <a:pt x="7884" y="6054"/>
                </a:lnTo>
                <a:lnTo>
                  <a:pt x="7880" y="6062"/>
                </a:lnTo>
                <a:lnTo>
                  <a:pt x="7878" y="6072"/>
                </a:lnTo>
                <a:lnTo>
                  <a:pt x="7876" y="6080"/>
                </a:lnTo>
                <a:lnTo>
                  <a:pt x="7874" y="6082"/>
                </a:lnTo>
                <a:lnTo>
                  <a:pt x="7872" y="6084"/>
                </a:lnTo>
                <a:lnTo>
                  <a:pt x="7868" y="6084"/>
                </a:lnTo>
                <a:lnTo>
                  <a:pt x="7866" y="6086"/>
                </a:lnTo>
                <a:lnTo>
                  <a:pt x="7862" y="6088"/>
                </a:lnTo>
                <a:lnTo>
                  <a:pt x="7858" y="6096"/>
                </a:lnTo>
                <a:lnTo>
                  <a:pt x="7856" y="6110"/>
                </a:lnTo>
                <a:lnTo>
                  <a:pt x="7852" y="6124"/>
                </a:lnTo>
                <a:lnTo>
                  <a:pt x="7852" y="6136"/>
                </a:lnTo>
                <a:lnTo>
                  <a:pt x="7852" y="6146"/>
                </a:lnTo>
                <a:lnTo>
                  <a:pt x="7854" y="6154"/>
                </a:lnTo>
                <a:lnTo>
                  <a:pt x="7860" y="6166"/>
                </a:lnTo>
                <a:lnTo>
                  <a:pt x="7868" y="6182"/>
                </a:lnTo>
                <a:lnTo>
                  <a:pt x="7870" y="6190"/>
                </a:lnTo>
                <a:lnTo>
                  <a:pt x="7872" y="6196"/>
                </a:lnTo>
                <a:lnTo>
                  <a:pt x="7870" y="6208"/>
                </a:lnTo>
                <a:lnTo>
                  <a:pt x="7868" y="6216"/>
                </a:lnTo>
                <a:lnTo>
                  <a:pt x="7870" y="6226"/>
                </a:lnTo>
                <a:lnTo>
                  <a:pt x="7872" y="6240"/>
                </a:lnTo>
                <a:lnTo>
                  <a:pt x="7878" y="6256"/>
                </a:lnTo>
                <a:lnTo>
                  <a:pt x="7886" y="6268"/>
                </a:lnTo>
                <a:lnTo>
                  <a:pt x="7892" y="6278"/>
                </a:lnTo>
                <a:lnTo>
                  <a:pt x="7898" y="6282"/>
                </a:lnTo>
                <a:lnTo>
                  <a:pt x="7902" y="6286"/>
                </a:lnTo>
                <a:lnTo>
                  <a:pt x="7914" y="6288"/>
                </a:lnTo>
                <a:lnTo>
                  <a:pt x="7920" y="6292"/>
                </a:lnTo>
                <a:lnTo>
                  <a:pt x="7924" y="6296"/>
                </a:lnTo>
                <a:lnTo>
                  <a:pt x="7926" y="6300"/>
                </a:lnTo>
                <a:lnTo>
                  <a:pt x="7930" y="6300"/>
                </a:lnTo>
                <a:lnTo>
                  <a:pt x="7938" y="6302"/>
                </a:lnTo>
                <a:lnTo>
                  <a:pt x="7948" y="6298"/>
                </a:lnTo>
                <a:lnTo>
                  <a:pt x="7958" y="6294"/>
                </a:lnTo>
                <a:lnTo>
                  <a:pt x="7978" y="6284"/>
                </a:lnTo>
                <a:lnTo>
                  <a:pt x="7988" y="6280"/>
                </a:lnTo>
                <a:lnTo>
                  <a:pt x="7998" y="6278"/>
                </a:lnTo>
                <a:lnTo>
                  <a:pt x="8002" y="6276"/>
                </a:lnTo>
                <a:lnTo>
                  <a:pt x="8006" y="6270"/>
                </a:lnTo>
                <a:lnTo>
                  <a:pt x="8014" y="6252"/>
                </a:lnTo>
                <a:lnTo>
                  <a:pt x="8024" y="6224"/>
                </a:lnTo>
                <a:lnTo>
                  <a:pt x="8032" y="6188"/>
                </a:lnTo>
                <a:lnTo>
                  <a:pt x="8052" y="6108"/>
                </a:lnTo>
                <a:lnTo>
                  <a:pt x="8072" y="6024"/>
                </a:lnTo>
                <a:lnTo>
                  <a:pt x="8086" y="5978"/>
                </a:lnTo>
                <a:lnTo>
                  <a:pt x="8098" y="5946"/>
                </a:lnTo>
                <a:lnTo>
                  <a:pt x="8102" y="5934"/>
                </a:lnTo>
                <a:lnTo>
                  <a:pt x="8104" y="5922"/>
                </a:lnTo>
                <a:lnTo>
                  <a:pt x="8104" y="5910"/>
                </a:lnTo>
                <a:lnTo>
                  <a:pt x="8102" y="5898"/>
                </a:lnTo>
                <a:lnTo>
                  <a:pt x="8102" y="5886"/>
                </a:lnTo>
                <a:lnTo>
                  <a:pt x="8102" y="5878"/>
                </a:lnTo>
                <a:lnTo>
                  <a:pt x="8104" y="5872"/>
                </a:lnTo>
                <a:lnTo>
                  <a:pt x="8108" y="5870"/>
                </a:lnTo>
                <a:lnTo>
                  <a:pt x="8114" y="5864"/>
                </a:lnTo>
                <a:lnTo>
                  <a:pt x="8116" y="5862"/>
                </a:lnTo>
                <a:lnTo>
                  <a:pt x="8116" y="5856"/>
                </a:lnTo>
                <a:lnTo>
                  <a:pt x="8114" y="5846"/>
                </a:lnTo>
                <a:lnTo>
                  <a:pt x="8116" y="5838"/>
                </a:lnTo>
                <a:lnTo>
                  <a:pt x="8118" y="5830"/>
                </a:lnTo>
                <a:lnTo>
                  <a:pt x="8116" y="5824"/>
                </a:lnTo>
                <a:lnTo>
                  <a:pt x="8114" y="5818"/>
                </a:lnTo>
                <a:lnTo>
                  <a:pt x="8112" y="5810"/>
                </a:lnTo>
                <a:lnTo>
                  <a:pt x="8110" y="5802"/>
                </a:lnTo>
                <a:lnTo>
                  <a:pt x="8110" y="5796"/>
                </a:lnTo>
                <a:lnTo>
                  <a:pt x="8112" y="5792"/>
                </a:lnTo>
                <a:lnTo>
                  <a:pt x="8114" y="5792"/>
                </a:lnTo>
                <a:lnTo>
                  <a:pt x="8118" y="5794"/>
                </a:lnTo>
                <a:lnTo>
                  <a:pt x="8122" y="5802"/>
                </a:lnTo>
                <a:lnTo>
                  <a:pt x="8126" y="5814"/>
                </a:lnTo>
                <a:lnTo>
                  <a:pt x="8130" y="5818"/>
                </a:lnTo>
                <a:lnTo>
                  <a:pt x="8132" y="5818"/>
                </a:lnTo>
                <a:lnTo>
                  <a:pt x="8136" y="5814"/>
                </a:lnTo>
                <a:lnTo>
                  <a:pt x="8138" y="5808"/>
                </a:lnTo>
                <a:lnTo>
                  <a:pt x="8140" y="5798"/>
                </a:lnTo>
                <a:lnTo>
                  <a:pt x="8142" y="5788"/>
                </a:lnTo>
                <a:lnTo>
                  <a:pt x="8142" y="5778"/>
                </a:lnTo>
                <a:lnTo>
                  <a:pt x="8138" y="5770"/>
                </a:lnTo>
                <a:lnTo>
                  <a:pt x="8136" y="5760"/>
                </a:lnTo>
                <a:lnTo>
                  <a:pt x="8134" y="5746"/>
                </a:lnTo>
                <a:lnTo>
                  <a:pt x="8130" y="5710"/>
                </a:lnTo>
                <a:lnTo>
                  <a:pt x="8124" y="5678"/>
                </a:lnTo>
                <a:lnTo>
                  <a:pt x="8120" y="5666"/>
                </a:lnTo>
                <a:lnTo>
                  <a:pt x="8116" y="5660"/>
                </a:lnTo>
                <a:close/>
                <a:moveTo>
                  <a:pt x="11994" y="2764"/>
                </a:moveTo>
                <a:lnTo>
                  <a:pt x="11994" y="2764"/>
                </a:lnTo>
                <a:lnTo>
                  <a:pt x="11986" y="2776"/>
                </a:lnTo>
                <a:lnTo>
                  <a:pt x="11978" y="2784"/>
                </a:lnTo>
                <a:lnTo>
                  <a:pt x="11972" y="2794"/>
                </a:lnTo>
                <a:lnTo>
                  <a:pt x="11972" y="2798"/>
                </a:lnTo>
                <a:lnTo>
                  <a:pt x="11974" y="2802"/>
                </a:lnTo>
                <a:lnTo>
                  <a:pt x="11976" y="2800"/>
                </a:lnTo>
                <a:lnTo>
                  <a:pt x="11982" y="2792"/>
                </a:lnTo>
                <a:lnTo>
                  <a:pt x="11988" y="2784"/>
                </a:lnTo>
                <a:lnTo>
                  <a:pt x="11994" y="2778"/>
                </a:lnTo>
                <a:lnTo>
                  <a:pt x="12000" y="2772"/>
                </a:lnTo>
                <a:lnTo>
                  <a:pt x="12010" y="2768"/>
                </a:lnTo>
                <a:lnTo>
                  <a:pt x="12014" y="2766"/>
                </a:lnTo>
                <a:lnTo>
                  <a:pt x="12008" y="2762"/>
                </a:lnTo>
                <a:lnTo>
                  <a:pt x="12000" y="2762"/>
                </a:lnTo>
                <a:lnTo>
                  <a:pt x="11996" y="2762"/>
                </a:lnTo>
                <a:lnTo>
                  <a:pt x="11994" y="2764"/>
                </a:lnTo>
                <a:close/>
                <a:moveTo>
                  <a:pt x="12064" y="2720"/>
                </a:moveTo>
                <a:lnTo>
                  <a:pt x="12064" y="2720"/>
                </a:lnTo>
                <a:lnTo>
                  <a:pt x="12054" y="2726"/>
                </a:lnTo>
                <a:lnTo>
                  <a:pt x="12046" y="2734"/>
                </a:lnTo>
                <a:lnTo>
                  <a:pt x="12036" y="2744"/>
                </a:lnTo>
                <a:lnTo>
                  <a:pt x="12030" y="2756"/>
                </a:lnTo>
                <a:lnTo>
                  <a:pt x="12028" y="2760"/>
                </a:lnTo>
                <a:lnTo>
                  <a:pt x="12028" y="2762"/>
                </a:lnTo>
                <a:lnTo>
                  <a:pt x="12030" y="2762"/>
                </a:lnTo>
                <a:lnTo>
                  <a:pt x="12032" y="2762"/>
                </a:lnTo>
                <a:lnTo>
                  <a:pt x="12040" y="2756"/>
                </a:lnTo>
                <a:lnTo>
                  <a:pt x="12050" y="2744"/>
                </a:lnTo>
                <a:lnTo>
                  <a:pt x="12058" y="2736"/>
                </a:lnTo>
                <a:lnTo>
                  <a:pt x="12064" y="2730"/>
                </a:lnTo>
                <a:lnTo>
                  <a:pt x="12072" y="2728"/>
                </a:lnTo>
                <a:lnTo>
                  <a:pt x="12080" y="2722"/>
                </a:lnTo>
                <a:lnTo>
                  <a:pt x="12084" y="2718"/>
                </a:lnTo>
                <a:lnTo>
                  <a:pt x="12090" y="2714"/>
                </a:lnTo>
                <a:lnTo>
                  <a:pt x="12100" y="2712"/>
                </a:lnTo>
                <a:lnTo>
                  <a:pt x="12104" y="2710"/>
                </a:lnTo>
                <a:lnTo>
                  <a:pt x="12106" y="2708"/>
                </a:lnTo>
                <a:lnTo>
                  <a:pt x="12108" y="2706"/>
                </a:lnTo>
                <a:lnTo>
                  <a:pt x="12104" y="2700"/>
                </a:lnTo>
                <a:lnTo>
                  <a:pt x="12102" y="2698"/>
                </a:lnTo>
                <a:lnTo>
                  <a:pt x="12098" y="2700"/>
                </a:lnTo>
                <a:lnTo>
                  <a:pt x="12092" y="2704"/>
                </a:lnTo>
                <a:lnTo>
                  <a:pt x="12084" y="2710"/>
                </a:lnTo>
                <a:lnTo>
                  <a:pt x="12078" y="2710"/>
                </a:lnTo>
                <a:lnTo>
                  <a:pt x="12074" y="2708"/>
                </a:lnTo>
                <a:lnTo>
                  <a:pt x="12070" y="2706"/>
                </a:lnTo>
                <a:lnTo>
                  <a:pt x="12070" y="2710"/>
                </a:lnTo>
                <a:lnTo>
                  <a:pt x="12070" y="2716"/>
                </a:lnTo>
                <a:lnTo>
                  <a:pt x="12068" y="2718"/>
                </a:lnTo>
                <a:lnTo>
                  <a:pt x="12064" y="2720"/>
                </a:lnTo>
                <a:close/>
                <a:moveTo>
                  <a:pt x="12172" y="2660"/>
                </a:moveTo>
                <a:lnTo>
                  <a:pt x="12172" y="2660"/>
                </a:lnTo>
                <a:lnTo>
                  <a:pt x="12170" y="2660"/>
                </a:lnTo>
                <a:lnTo>
                  <a:pt x="12166" y="2660"/>
                </a:lnTo>
                <a:lnTo>
                  <a:pt x="12154" y="2666"/>
                </a:lnTo>
                <a:lnTo>
                  <a:pt x="12142" y="2676"/>
                </a:lnTo>
                <a:lnTo>
                  <a:pt x="12138" y="2682"/>
                </a:lnTo>
                <a:lnTo>
                  <a:pt x="12134" y="2690"/>
                </a:lnTo>
                <a:lnTo>
                  <a:pt x="12132" y="2696"/>
                </a:lnTo>
                <a:lnTo>
                  <a:pt x="12136" y="2696"/>
                </a:lnTo>
                <a:lnTo>
                  <a:pt x="12144" y="2692"/>
                </a:lnTo>
                <a:lnTo>
                  <a:pt x="12152" y="2686"/>
                </a:lnTo>
                <a:lnTo>
                  <a:pt x="12168" y="2670"/>
                </a:lnTo>
                <a:lnTo>
                  <a:pt x="12172" y="2664"/>
                </a:lnTo>
                <a:lnTo>
                  <a:pt x="12172" y="2660"/>
                </a:lnTo>
                <a:close/>
                <a:moveTo>
                  <a:pt x="12350" y="2462"/>
                </a:moveTo>
                <a:lnTo>
                  <a:pt x="12350" y="2462"/>
                </a:lnTo>
                <a:lnTo>
                  <a:pt x="12348" y="2460"/>
                </a:lnTo>
                <a:lnTo>
                  <a:pt x="12344" y="2462"/>
                </a:lnTo>
                <a:lnTo>
                  <a:pt x="12340" y="2470"/>
                </a:lnTo>
                <a:lnTo>
                  <a:pt x="12336" y="2484"/>
                </a:lnTo>
                <a:lnTo>
                  <a:pt x="12336" y="2492"/>
                </a:lnTo>
                <a:lnTo>
                  <a:pt x="12338" y="2492"/>
                </a:lnTo>
                <a:lnTo>
                  <a:pt x="12340" y="2490"/>
                </a:lnTo>
                <a:lnTo>
                  <a:pt x="12346" y="2482"/>
                </a:lnTo>
                <a:lnTo>
                  <a:pt x="12350" y="2470"/>
                </a:lnTo>
                <a:lnTo>
                  <a:pt x="12352" y="2466"/>
                </a:lnTo>
                <a:lnTo>
                  <a:pt x="12350" y="2462"/>
                </a:lnTo>
                <a:close/>
                <a:moveTo>
                  <a:pt x="12316" y="2512"/>
                </a:moveTo>
                <a:lnTo>
                  <a:pt x="12316" y="2512"/>
                </a:lnTo>
                <a:lnTo>
                  <a:pt x="12316" y="2514"/>
                </a:lnTo>
                <a:lnTo>
                  <a:pt x="12316" y="2512"/>
                </a:lnTo>
                <a:lnTo>
                  <a:pt x="12320" y="2510"/>
                </a:lnTo>
                <a:lnTo>
                  <a:pt x="12324" y="2506"/>
                </a:lnTo>
                <a:lnTo>
                  <a:pt x="12326" y="2502"/>
                </a:lnTo>
                <a:lnTo>
                  <a:pt x="12324" y="2502"/>
                </a:lnTo>
                <a:lnTo>
                  <a:pt x="12322" y="2504"/>
                </a:lnTo>
                <a:lnTo>
                  <a:pt x="12316" y="2512"/>
                </a:lnTo>
                <a:close/>
                <a:moveTo>
                  <a:pt x="12280" y="2566"/>
                </a:moveTo>
                <a:lnTo>
                  <a:pt x="12280" y="2566"/>
                </a:lnTo>
                <a:lnTo>
                  <a:pt x="12278" y="2566"/>
                </a:lnTo>
                <a:lnTo>
                  <a:pt x="12276" y="2568"/>
                </a:lnTo>
                <a:lnTo>
                  <a:pt x="12276" y="2572"/>
                </a:lnTo>
                <a:lnTo>
                  <a:pt x="12278" y="2574"/>
                </a:lnTo>
                <a:lnTo>
                  <a:pt x="12280" y="2576"/>
                </a:lnTo>
                <a:lnTo>
                  <a:pt x="12282" y="2574"/>
                </a:lnTo>
                <a:lnTo>
                  <a:pt x="12282" y="2570"/>
                </a:lnTo>
                <a:lnTo>
                  <a:pt x="12280" y="2566"/>
                </a:lnTo>
                <a:close/>
                <a:moveTo>
                  <a:pt x="12258" y="2590"/>
                </a:moveTo>
                <a:lnTo>
                  <a:pt x="12258" y="2590"/>
                </a:lnTo>
                <a:lnTo>
                  <a:pt x="12254" y="2590"/>
                </a:lnTo>
                <a:lnTo>
                  <a:pt x="12252" y="2590"/>
                </a:lnTo>
                <a:lnTo>
                  <a:pt x="12252" y="2594"/>
                </a:lnTo>
                <a:lnTo>
                  <a:pt x="12252" y="2596"/>
                </a:lnTo>
                <a:lnTo>
                  <a:pt x="12256" y="2598"/>
                </a:lnTo>
                <a:lnTo>
                  <a:pt x="12258" y="2596"/>
                </a:lnTo>
                <a:lnTo>
                  <a:pt x="12258" y="2594"/>
                </a:lnTo>
                <a:lnTo>
                  <a:pt x="12258" y="2590"/>
                </a:lnTo>
                <a:close/>
                <a:moveTo>
                  <a:pt x="12416" y="2388"/>
                </a:moveTo>
                <a:lnTo>
                  <a:pt x="12416" y="2388"/>
                </a:lnTo>
                <a:lnTo>
                  <a:pt x="12414" y="2386"/>
                </a:lnTo>
                <a:lnTo>
                  <a:pt x="12408" y="2390"/>
                </a:lnTo>
                <a:lnTo>
                  <a:pt x="12406" y="2394"/>
                </a:lnTo>
                <a:lnTo>
                  <a:pt x="12406" y="2396"/>
                </a:lnTo>
                <a:lnTo>
                  <a:pt x="12408" y="2398"/>
                </a:lnTo>
                <a:lnTo>
                  <a:pt x="12410" y="2400"/>
                </a:lnTo>
                <a:lnTo>
                  <a:pt x="12412" y="2400"/>
                </a:lnTo>
                <a:lnTo>
                  <a:pt x="12416" y="2396"/>
                </a:lnTo>
                <a:lnTo>
                  <a:pt x="12418" y="2392"/>
                </a:lnTo>
                <a:lnTo>
                  <a:pt x="12416" y="2388"/>
                </a:lnTo>
                <a:close/>
                <a:moveTo>
                  <a:pt x="11190" y="3374"/>
                </a:moveTo>
                <a:lnTo>
                  <a:pt x="11190" y="3374"/>
                </a:lnTo>
                <a:lnTo>
                  <a:pt x="11194" y="3376"/>
                </a:lnTo>
                <a:lnTo>
                  <a:pt x="11198" y="3378"/>
                </a:lnTo>
                <a:lnTo>
                  <a:pt x="11210" y="3374"/>
                </a:lnTo>
                <a:lnTo>
                  <a:pt x="11220" y="3368"/>
                </a:lnTo>
                <a:lnTo>
                  <a:pt x="11222" y="3364"/>
                </a:lnTo>
                <a:lnTo>
                  <a:pt x="11222" y="3360"/>
                </a:lnTo>
                <a:lnTo>
                  <a:pt x="11220" y="3358"/>
                </a:lnTo>
                <a:lnTo>
                  <a:pt x="11216" y="3356"/>
                </a:lnTo>
                <a:lnTo>
                  <a:pt x="11210" y="3358"/>
                </a:lnTo>
                <a:lnTo>
                  <a:pt x="11204" y="3360"/>
                </a:lnTo>
                <a:lnTo>
                  <a:pt x="11198" y="3362"/>
                </a:lnTo>
                <a:lnTo>
                  <a:pt x="11192" y="3366"/>
                </a:lnTo>
                <a:lnTo>
                  <a:pt x="11190" y="3370"/>
                </a:lnTo>
                <a:lnTo>
                  <a:pt x="11190" y="3374"/>
                </a:lnTo>
                <a:close/>
                <a:moveTo>
                  <a:pt x="11324" y="3298"/>
                </a:moveTo>
                <a:lnTo>
                  <a:pt x="11324" y="3298"/>
                </a:lnTo>
                <a:lnTo>
                  <a:pt x="11320" y="3302"/>
                </a:lnTo>
                <a:lnTo>
                  <a:pt x="11318" y="3306"/>
                </a:lnTo>
                <a:lnTo>
                  <a:pt x="11318" y="3310"/>
                </a:lnTo>
                <a:lnTo>
                  <a:pt x="11318" y="3314"/>
                </a:lnTo>
                <a:lnTo>
                  <a:pt x="11314" y="3324"/>
                </a:lnTo>
                <a:lnTo>
                  <a:pt x="11314" y="3328"/>
                </a:lnTo>
                <a:lnTo>
                  <a:pt x="11314" y="3330"/>
                </a:lnTo>
                <a:lnTo>
                  <a:pt x="11318" y="3328"/>
                </a:lnTo>
                <a:lnTo>
                  <a:pt x="11318" y="3324"/>
                </a:lnTo>
                <a:lnTo>
                  <a:pt x="11320" y="3318"/>
                </a:lnTo>
                <a:lnTo>
                  <a:pt x="11322" y="3314"/>
                </a:lnTo>
                <a:lnTo>
                  <a:pt x="11324" y="3308"/>
                </a:lnTo>
                <a:lnTo>
                  <a:pt x="11326" y="3304"/>
                </a:lnTo>
                <a:lnTo>
                  <a:pt x="11326" y="3300"/>
                </a:lnTo>
                <a:lnTo>
                  <a:pt x="11324" y="3298"/>
                </a:lnTo>
                <a:close/>
                <a:moveTo>
                  <a:pt x="11190" y="3314"/>
                </a:moveTo>
                <a:lnTo>
                  <a:pt x="11190" y="3314"/>
                </a:lnTo>
                <a:lnTo>
                  <a:pt x="11192" y="3314"/>
                </a:lnTo>
                <a:lnTo>
                  <a:pt x="11196" y="3314"/>
                </a:lnTo>
                <a:lnTo>
                  <a:pt x="11200" y="3312"/>
                </a:lnTo>
                <a:lnTo>
                  <a:pt x="11198" y="3308"/>
                </a:lnTo>
                <a:lnTo>
                  <a:pt x="11194" y="3306"/>
                </a:lnTo>
                <a:lnTo>
                  <a:pt x="11192" y="3308"/>
                </a:lnTo>
                <a:lnTo>
                  <a:pt x="11190" y="3312"/>
                </a:lnTo>
                <a:lnTo>
                  <a:pt x="11190" y="3314"/>
                </a:lnTo>
                <a:close/>
                <a:moveTo>
                  <a:pt x="11180" y="3298"/>
                </a:moveTo>
                <a:lnTo>
                  <a:pt x="11180" y="3298"/>
                </a:lnTo>
                <a:lnTo>
                  <a:pt x="11182" y="3300"/>
                </a:lnTo>
                <a:lnTo>
                  <a:pt x="11184" y="3298"/>
                </a:lnTo>
                <a:lnTo>
                  <a:pt x="11184" y="3294"/>
                </a:lnTo>
                <a:lnTo>
                  <a:pt x="11184" y="3292"/>
                </a:lnTo>
                <a:lnTo>
                  <a:pt x="11182" y="3292"/>
                </a:lnTo>
                <a:lnTo>
                  <a:pt x="11180" y="3294"/>
                </a:lnTo>
                <a:lnTo>
                  <a:pt x="11180" y="3298"/>
                </a:lnTo>
                <a:close/>
                <a:moveTo>
                  <a:pt x="11186" y="3286"/>
                </a:moveTo>
                <a:lnTo>
                  <a:pt x="11186" y="3286"/>
                </a:lnTo>
                <a:lnTo>
                  <a:pt x="11184" y="3288"/>
                </a:lnTo>
                <a:lnTo>
                  <a:pt x="11186" y="3290"/>
                </a:lnTo>
                <a:lnTo>
                  <a:pt x="11190" y="3296"/>
                </a:lnTo>
                <a:lnTo>
                  <a:pt x="11192" y="3296"/>
                </a:lnTo>
                <a:lnTo>
                  <a:pt x="11192" y="3294"/>
                </a:lnTo>
                <a:lnTo>
                  <a:pt x="11190" y="3288"/>
                </a:lnTo>
                <a:lnTo>
                  <a:pt x="11188" y="3286"/>
                </a:lnTo>
                <a:lnTo>
                  <a:pt x="11186" y="3286"/>
                </a:lnTo>
                <a:close/>
                <a:moveTo>
                  <a:pt x="11198" y="3196"/>
                </a:moveTo>
                <a:lnTo>
                  <a:pt x="11198" y="3196"/>
                </a:lnTo>
                <a:lnTo>
                  <a:pt x="11196" y="3198"/>
                </a:lnTo>
                <a:lnTo>
                  <a:pt x="11196" y="3200"/>
                </a:lnTo>
                <a:lnTo>
                  <a:pt x="11198" y="3204"/>
                </a:lnTo>
                <a:lnTo>
                  <a:pt x="11202" y="3206"/>
                </a:lnTo>
                <a:lnTo>
                  <a:pt x="11202" y="3204"/>
                </a:lnTo>
                <a:lnTo>
                  <a:pt x="11202" y="3202"/>
                </a:lnTo>
                <a:lnTo>
                  <a:pt x="11200" y="3198"/>
                </a:lnTo>
                <a:lnTo>
                  <a:pt x="11198" y="3196"/>
                </a:lnTo>
                <a:close/>
                <a:moveTo>
                  <a:pt x="11290" y="3284"/>
                </a:moveTo>
                <a:lnTo>
                  <a:pt x="11290" y="3284"/>
                </a:lnTo>
                <a:lnTo>
                  <a:pt x="11288" y="3288"/>
                </a:lnTo>
                <a:lnTo>
                  <a:pt x="11286" y="3292"/>
                </a:lnTo>
                <a:lnTo>
                  <a:pt x="11288" y="3296"/>
                </a:lnTo>
                <a:lnTo>
                  <a:pt x="11290" y="3296"/>
                </a:lnTo>
                <a:lnTo>
                  <a:pt x="11292" y="3296"/>
                </a:lnTo>
                <a:lnTo>
                  <a:pt x="11294" y="3292"/>
                </a:lnTo>
                <a:lnTo>
                  <a:pt x="11296" y="3286"/>
                </a:lnTo>
                <a:lnTo>
                  <a:pt x="11294" y="3284"/>
                </a:lnTo>
                <a:lnTo>
                  <a:pt x="11292" y="3282"/>
                </a:lnTo>
                <a:lnTo>
                  <a:pt x="11290" y="3284"/>
                </a:lnTo>
                <a:close/>
                <a:moveTo>
                  <a:pt x="11268" y="3290"/>
                </a:moveTo>
                <a:lnTo>
                  <a:pt x="11268" y="3290"/>
                </a:lnTo>
                <a:lnTo>
                  <a:pt x="11266" y="3288"/>
                </a:lnTo>
                <a:lnTo>
                  <a:pt x="11264" y="3286"/>
                </a:lnTo>
                <a:lnTo>
                  <a:pt x="11260" y="3286"/>
                </a:lnTo>
                <a:lnTo>
                  <a:pt x="11258" y="3288"/>
                </a:lnTo>
                <a:lnTo>
                  <a:pt x="11260" y="3290"/>
                </a:lnTo>
                <a:lnTo>
                  <a:pt x="11264" y="3296"/>
                </a:lnTo>
                <a:lnTo>
                  <a:pt x="11266" y="3296"/>
                </a:lnTo>
                <a:lnTo>
                  <a:pt x="11268" y="3294"/>
                </a:lnTo>
                <a:lnTo>
                  <a:pt x="11268" y="3290"/>
                </a:lnTo>
                <a:close/>
                <a:moveTo>
                  <a:pt x="11210" y="3328"/>
                </a:moveTo>
                <a:lnTo>
                  <a:pt x="11210" y="3328"/>
                </a:lnTo>
                <a:lnTo>
                  <a:pt x="11212" y="3326"/>
                </a:lnTo>
                <a:lnTo>
                  <a:pt x="11206" y="3326"/>
                </a:lnTo>
                <a:lnTo>
                  <a:pt x="11206" y="3328"/>
                </a:lnTo>
                <a:lnTo>
                  <a:pt x="11208" y="3330"/>
                </a:lnTo>
                <a:lnTo>
                  <a:pt x="11210" y="3328"/>
                </a:lnTo>
                <a:close/>
                <a:moveTo>
                  <a:pt x="11204" y="3142"/>
                </a:moveTo>
                <a:lnTo>
                  <a:pt x="11204" y="3142"/>
                </a:lnTo>
                <a:lnTo>
                  <a:pt x="11206" y="3140"/>
                </a:lnTo>
                <a:lnTo>
                  <a:pt x="11206" y="3136"/>
                </a:lnTo>
                <a:lnTo>
                  <a:pt x="11204" y="3132"/>
                </a:lnTo>
                <a:lnTo>
                  <a:pt x="11200" y="3130"/>
                </a:lnTo>
                <a:lnTo>
                  <a:pt x="11198" y="3130"/>
                </a:lnTo>
                <a:lnTo>
                  <a:pt x="11198" y="3134"/>
                </a:lnTo>
                <a:lnTo>
                  <a:pt x="11200" y="3138"/>
                </a:lnTo>
                <a:lnTo>
                  <a:pt x="11204" y="3142"/>
                </a:lnTo>
                <a:close/>
                <a:moveTo>
                  <a:pt x="11018" y="4302"/>
                </a:moveTo>
                <a:lnTo>
                  <a:pt x="11018" y="4302"/>
                </a:lnTo>
                <a:lnTo>
                  <a:pt x="11016" y="4304"/>
                </a:lnTo>
                <a:lnTo>
                  <a:pt x="11016" y="4308"/>
                </a:lnTo>
                <a:lnTo>
                  <a:pt x="11020" y="4318"/>
                </a:lnTo>
                <a:lnTo>
                  <a:pt x="11022" y="4324"/>
                </a:lnTo>
                <a:lnTo>
                  <a:pt x="11024" y="4324"/>
                </a:lnTo>
                <a:lnTo>
                  <a:pt x="11026" y="4320"/>
                </a:lnTo>
                <a:lnTo>
                  <a:pt x="11024" y="4314"/>
                </a:lnTo>
                <a:lnTo>
                  <a:pt x="11022" y="4304"/>
                </a:lnTo>
                <a:lnTo>
                  <a:pt x="11020" y="4302"/>
                </a:lnTo>
                <a:lnTo>
                  <a:pt x="11018" y="4302"/>
                </a:lnTo>
                <a:close/>
                <a:moveTo>
                  <a:pt x="11110" y="4376"/>
                </a:moveTo>
                <a:lnTo>
                  <a:pt x="11110" y="4376"/>
                </a:lnTo>
                <a:lnTo>
                  <a:pt x="11112" y="4378"/>
                </a:lnTo>
                <a:lnTo>
                  <a:pt x="11116" y="4376"/>
                </a:lnTo>
                <a:lnTo>
                  <a:pt x="11120" y="4372"/>
                </a:lnTo>
                <a:lnTo>
                  <a:pt x="11122" y="4366"/>
                </a:lnTo>
                <a:lnTo>
                  <a:pt x="11122" y="4362"/>
                </a:lnTo>
                <a:lnTo>
                  <a:pt x="11120" y="4360"/>
                </a:lnTo>
                <a:lnTo>
                  <a:pt x="11118" y="4358"/>
                </a:lnTo>
                <a:lnTo>
                  <a:pt x="11116" y="4356"/>
                </a:lnTo>
                <a:lnTo>
                  <a:pt x="11114" y="4352"/>
                </a:lnTo>
                <a:lnTo>
                  <a:pt x="11112" y="4350"/>
                </a:lnTo>
                <a:lnTo>
                  <a:pt x="11110" y="4352"/>
                </a:lnTo>
                <a:lnTo>
                  <a:pt x="11110" y="4360"/>
                </a:lnTo>
                <a:lnTo>
                  <a:pt x="11110" y="4368"/>
                </a:lnTo>
                <a:lnTo>
                  <a:pt x="11108" y="4370"/>
                </a:lnTo>
                <a:lnTo>
                  <a:pt x="11108" y="4372"/>
                </a:lnTo>
                <a:lnTo>
                  <a:pt x="11110" y="4376"/>
                </a:lnTo>
                <a:close/>
                <a:moveTo>
                  <a:pt x="11116" y="4478"/>
                </a:moveTo>
                <a:lnTo>
                  <a:pt x="11116" y="4478"/>
                </a:lnTo>
                <a:lnTo>
                  <a:pt x="11118" y="4480"/>
                </a:lnTo>
                <a:lnTo>
                  <a:pt x="11120" y="4484"/>
                </a:lnTo>
                <a:lnTo>
                  <a:pt x="11122" y="4490"/>
                </a:lnTo>
                <a:lnTo>
                  <a:pt x="11122" y="4494"/>
                </a:lnTo>
                <a:lnTo>
                  <a:pt x="11122" y="4498"/>
                </a:lnTo>
                <a:lnTo>
                  <a:pt x="11122" y="4500"/>
                </a:lnTo>
                <a:lnTo>
                  <a:pt x="11120" y="4504"/>
                </a:lnTo>
                <a:lnTo>
                  <a:pt x="11120" y="4506"/>
                </a:lnTo>
                <a:lnTo>
                  <a:pt x="11122" y="4508"/>
                </a:lnTo>
                <a:lnTo>
                  <a:pt x="11126" y="4508"/>
                </a:lnTo>
                <a:lnTo>
                  <a:pt x="11128" y="4506"/>
                </a:lnTo>
                <a:lnTo>
                  <a:pt x="11128" y="4504"/>
                </a:lnTo>
                <a:lnTo>
                  <a:pt x="11130" y="4504"/>
                </a:lnTo>
                <a:lnTo>
                  <a:pt x="11134" y="4506"/>
                </a:lnTo>
                <a:lnTo>
                  <a:pt x="11136" y="4514"/>
                </a:lnTo>
                <a:lnTo>
                  <a:pt x="11136" y="4518"/>
                </a:lnTo>
                <a:lnTo>
                  <a:pt x="11136" y="4522"/>
                </a:lnTo>
                <a:lnTo>
                  <a:pt x="11134" y="4528"/>
                </a:lnTo>
                <a:lnTo>
                  <a:pt x="11136" y="4530"/>
                </a:lnTo>
                <a:lnTo>
                  <a:pt x="11136" y="4534"/>
                </a:lnTo>
                <a:lnTo>
                  <a:pt x="11136" y="4538"/>
                </a:lnTo>
                <a:lnTo>
                  <a:pt x="11134" y="4542"/>
                </a:lnTo>
                <a:lnTo>
                  <a:pt x="11136" y="4544"/>
                </a:lnTo>
                <a:lnTo>
                  <a:pt x="11144" y="4548"/>
                </a:lnTo>
                <a:lnTo>
                  <a:pt x="11146" y="4550"/>
                </a:lnTo>
                <a:lnTo>
                  <a:pt x="11146" y="4548"/>
                </a:lnTo>
                <a:lnTo>
                  <a:pt x="11146" y="4544"/>
                </a:lnTo>
                <a:lnTo>
                  <a:pt x="11144" y="4538"/>
                </a:lnTo>
                <a:lnTo>
                  <a:pt x="11144" y="4534"/>
                </a:lnTo>
                <a:lnTo>
                  <a:pt x="11146" y="4534"/>
                </a:lnTo>
                <a:lnTo>
                  <a:pt x="11148" y="4536"/>
                </a:lnTo>
                <a:lnTo>
                  <a:pt x="11148" y="4542"/>
                </a:lnTo>
                <a:lnTo>
                  <a:pt x="11152" y="4548"/>
                </a:lnTo>
                <a:lnTo>
                  <a:pt x="11154" y="4552"/>
                </a:lnTo>
                <a:lnTo>
                  <a:pt x="11158" y="4554"/>
                </a:lnTo>
                <a:lnTo>
                  <a:pt x="11158" y="4552"/>
                </a:lnTo>
                <a:lnTo>
                  <a:pt x="11154" y="4544"/>
                </a:lnTo>
                <a:lnTo>
                  <a:pt x="11154" y="4542"/>
                </a:lnTo>
                <a:lnTo>
                  <a:pt x="11154" y="4540"/>
                </a:lnTo>
                <a:lnTo>
                  <a:pt x="11156" y="4538"/>
                </a:lnTo>
                <a:lnTo>
                  <a:pt x="11158" y="4536"/>
                </a:lnTo>
                <a:lnTo>
                  <a:pt x="11156" y="4532"/>
                </a:lnTo>
                <a:lnTo>
                  <a:pt x="11154" y="4528"/>
                </a:lnTo>
                <a:lnTo>
                  <a:pt x="11154" y="4524"/>
                </a:lnTo>
                <a:lnTo>
                  <a:pt x="11152" y="4522"/>
                </a:lnTo>
                <a:lnTo>
                  <a:pt x="11150" y="4518"/>
                </a:lnTo>
                <a:lnTo>
                  <a:pt x="11148" y="4516"/>
                </a:lnTo>
                <a:lnTo>
                  <a:pt x="11148" y="4512"/>
                </a:lnTo>
                <a:lnTo>
                  <a:pt x="11148" y="4504"/>
                </a:lnTo>
                <a:lnTo>
                  <a:pt x="11148" y="4496"/>
                </a:lnTo>
                <a:lnTo>
                  <a:pt x="11146" y="4492"/>
                </a:lnTo>
                <a:lnTo>
                  <a:pt x="11144" y="4490"/>
                </a:lnTo>
                <a:lnTo>
                  <a:pt x="11144" y="4488"/>
                </a:lnTo>
                <a:lnTo>
                  <a:pt x="11144" y="4486"/>
                </a:lnTo>
                <a:lnTo>
                  <a:pt x="11144" y="4484"/>
                </a:lnTo>
                <a:lnTo>
                  <a:pt x="11140" y="4482"/>
                </a:lnTo>
                <a:lnTo>
                  <a:pt x="11136" y="4484"/>
                </a:lnTo>
                <a:lnTo>
                  <a:pt x="11134" y="4486"/>
                </a:lnTo>
                <a:lnTo>
                  <a:pt x="11132" y="4488"/>
                </a:lnTo>
                <a:lnTo>
                  <a:pt x="11128" y="4486"/>
                </a:lnTo>
                <a:lnTo>
                  <a:pt x="11122" y="4480"/>
                </a:lnTo>
                <a:lnTo>
                  <a:pt x="11120" y="4476"/>
                </a:lnTo>
                <a:lnTo>
                  <a:pt x="11116" y="4478"/>
                </a:lnTo>
                <a:close/>
                <a:moveTo>
                  <a:pt x="11048" y="4532"/>
                </a:moveTo>
                <a:lnTo>
                  <a:pt x="11048" y="4532"/>
                </a:lnTo>
                <a:lnTo>
                  <a:pt x="11050" y="4530"/>
                </a:lnTo>
                <a:lnTo>
                  <a:pt x="11054" y="4526"/>
                </a:lnTo>
                <a:lnTo>
                  <a:pt x="11056" y="4522"/>
                </a:lnTo>
                <a:lnTo>
                  <a:pt x="11054" y="4518"/>
                </a:lnTo>
                <a:lnTo>
                  <a:pt x="11052" y="4516"/>
                </a:lnTo>
                <a:lnTo>
                  <a:pt x="11050" y="4518"/>
                </a:lnTo>
                <a:lnTo>
                  <a:pt x="11048" y="4522"/>
                </a:lnTo>
                <a:lnTo>
                  <a:pt x="11048" y="4524"/>
                </a:lnTo>
                <a:lnTo>
                  <a:pt x="11048" y="4526"/>
                </a:lnTo>
                <a:lnTo>
                  <a:pt x="11046" y="4528"/>
                </a:lnTo>
                <a:lnTo>
                  <a:pt x="11046" y="4530"/>
                </a:lnTo>
                <a:lnTo>
                  <a:pt x="11048" y="4532"/>
                </a:lnTo>
                <a:close/>
                <a:moveTo>
                  <a:pt x="11128" y="4478"/>
                </a:moveTo>
                <a:lnTo>
                  <a:pt x="11128" y="4478"/>
                </a:lnTo>
                <a:lnTo>
                  <a:pt x="11130" y="4478"/>
                </a:lnTo>
                <a:lnTo>
                  <a:pt x="11130" y="4474"/>
                </a:lnTo>
                <a:lnTo>
                  <a:pt x="11128" y="4470"/>
                </a:lnTo>
                <a:lnTo>
                  <a:pt x="11124" y="4468"/>
                </a:lnTo>
                <a:lnTo>
                  <a:pt x="11122" y="4470"/>
                </a:lnTo>
                <a:lnTo>
                  <a:pt x="11122" y="4474"/>
                </a:lnTo>
                <a:lnTo>
                  <a:pt x="11124" y="4476"/>
                </a:lnTo>
                <a:lnTo>
                  <a:pt x="11128" y="4478"/>
                </a:lnTo>
                <a:close/>
                <a:moveTo>
                  <a:pt x="11174" y="4512"/>
                </a:moveTo>
                <a:lnTo>
                  <a:pt x="11174" y="4512"/>
                </a:lnTo>
                <a:lnTo>
                  <a:pt x="11172" y="4514"/>
                </a:lnTo>
                <a:lnTo>
                  <a:pt x="11174" y="4516"/>
                </a:lnTo>
                <a:lnTo>
                  <a:pt x="11176" y="4518"/>
                </a:lnTo>
                <a:lnTo>
                  <a:pt x="11178" y="4518"/>
                </a:lnTo>
                <a:lnTo>
                  <a:pt x="11180" y="4516"/>
                </a:lnTo>
                <a:lnTo>
                  <a:pt x="11178" y="4514"/>
                </a:lnTo>
                <a:lnTo>
                  <a:pt x="11176" y="4512"/>
                </a:lnTo>
                <a:lnTo>
                  <a:pt x="11174" y="4512"/>
                </a:lnTo>
                <a:close/>
                <a:moveTo>
                  <a:pt x="11094" y="4488"/>
                </a:moveTo>
                <a:lnTo>
                  <a:pt x="11094" y="4488"/>
                </a:lnTo>
                <a:lnTo>
                  <a:pt x="11092" y="4490"/>
                </a:lnTo>
                <a:lnTo>
                  <a:pt x="11092" y="4492"/>
                </a:lnTo>
                <a:lnTo>
                  <a:pt x="11094" y="4494"/>
                </a:lnTo>
                <a:lnTo>
                  <a:pt x="11096" y="4496"/>
                </a:lnTo>
                <a:lnTo>
                  <a:pt x="11096" y="4494"/>
                </a:lnTo>
                <a:lnTo>
                  <a:pt x="11096" y="4490"/>
                </a:lnTo>
                <a:lnTo>
                  <a:pt x="11096" y="4488"/>
                </a:lnTo>
                <a:lnTo>
                  <a:pt x="11094" y="4488"/>
                </a:lnTo>
                <a:close/>
                <a:moveTo>
                  <a:pt x="11036" y="4720"/>
                </a:moveTo>
                <a:lnTo>
                  <a:pt x="11036" y="4720"/>
                </a:lnTo>
                <a:lnTo>
                  <a:pt x="11034" y="4716"/>
                </a:lnTo>
                <a:lnTo>
                  <a:pt x="11026" y="4712"/>
                </a:lnTo>
                <a:lnTo>
                  <a:pt x="11024" y="4712"/>
                </a:lnTo>
                <a:lnTo>
                  <a:pt x="11020" y="4712"/>
                </a:lnTo>
                <a:lnTo>
                  <a:pt x="11018" y="4714"/>
                </a:lnTo>
                <a:lnTo>
                  <a:pt x="11018" y="4718"/>
                </a:lnTo>
                <a:lnTo>
                  <a:pt x="11020" y="4724"/>
                </a:lnTo>
                <a:lnTo>
                  <a:pt x="11022" y="4726"/>
                </a:lnTo>
                <a:lnTo>
                  <a:pt x="11024" y="4726"/>
                </a:lnTo>
                <a:lnTo>
                  <a:pt x="11028" y="4726"/>
                </a:lnTo>
                <a:lnTo>
                  <a:pt x="11034" y="4724"/>
                </a:lnTo>
                <a:lnTo>
                  <a:pt x="11036" y="4720"/>
                </a:lnTo>
                <a:close/>
                <a:moveTo>
                  <a:pt x="10980" y="4746"/>
                </a:moveTo>
                <a:lnTo>
                  <a:pt x="10980" y="4746"/>
                </a:lnTo>
                <a:lnTo>
                  <a:pt x="10978" y="4750"/>
                </a:lnTo>
                <a:lnTo>
                  <a:pt x="10980" y="4752"/>
                </a:lnTo>
                <a:lnTo>
                  <a:pt x="10982" y="4752"/>
                </a:lnTo>
                <a:lnTo>
                  <a:pt x="10988" y="4752"/>
                </a:lnTo>
                <a:lnTo>
                  <a:pt x="10992" y="4752"/>
                </a:lnTo>
                <a:lnTo>
                  <a:pt x="10996" y="4752"/>
                </a:lnTo>
                <a:lnTo>
                  <a:pt x="11000" y="4750"/>
                </a:lnTo>
                <a:lnTo>
                  <a:pt x="11000" y="4748"/>
                </a:lnTo>
                <a:lnTo>
                  <a:pt x="10998" y="4746"/>
                </a:lnTo>
                <a:lnTo>
                  <a:pt x="10994" y="4744"/>
                </a:lnTo>
                <a:lnTo>
                  <a:pt x="10992" y="4740"/>
                </a:lnTo>
                <a:lnTo>
                  <a:pt x="10988" y="4740"/>
                </a:lnTo>
                <a:lnTo>
                  <a:pt x="10986" y="4740"/>
                </a:lnTo>
                <a:lnTo>
                  <a:pt x="10984" y="4742"/>
                </a:lnTo>
                <a:lnTo>
                  <a:pt x="10980" y="4746"/>
                </a:lnTo>
                <a:close/>
                <a:moveTo>
                  <a:pt x="11090" y="4588"/>
                </a:moveTo>
                <a:lnTo>
                  <a:pt x="11090" y="4588"/>
                </a:lnTo>
                <a:lnTo>
                  <a:pt x="11088" y="4590"/>
                </a:lnTo>
                <a:lnTo>
                  <a:pt x="11084" y="4590"/>
                </a:lnTo>
                <a:lnTo>
                  <a:pt x="11084" y="4592"/>
                </a:lnTo>
                <a:lnTo>
                  <a:pt x="11086" y="4594"/>
                </a:lnTo>
                <a:lnTo>
                  <a:pt x="11090" y="4596"/>
                </a:lnTo>
                <a:lnTo>
                  <a:pt x="11092" y="4596"/>
                </a:lnTo>
                <a:lnTo>
                  <a:pt x="11094" y="4592"/>
                </a:lnTo>
                <a:lnTo>
                  <a:pt x="11094" y="4590"/>
                </a:lnTo>
                <a:lnTo>
                  <a:pt x="11092" y="4588"/>
                </a:lnTo>
                <a:lnTo>
                  <a:pt x="11090" y="4588"/>
                </a:lnTo>
                <a:close/>
                <a:moveTo>
                  <a:pt x="11132" y="4588"/>
                </a:moveTo>
                <a:lnTo>
                  <a:pt x="11132" y="4588"/>
                </a:lnTo>
                <a:lnTo>
                  <a:pt x="11130" y="4592"/>
                </a:lnTo>
                <a:lnTo>
                  <a:pt x="11132" y="4594"/>
                </a:lnTo>
                <a:lnTo>
                  <a:pt x="11134" y="4596"/>
                </a:lnTo>
                <a:lnTo>
                  <a:pt x="11138" y="4596"/>
                </a:lnTo>
                <a:lnTo>
                  <a:pt x="11140" y="4594"/>
                </a:lnTo>
                <a:lnTo>
                  <a:pt x="11138" y="4590"/>
                </a:lnTo>
                <a:lnTo>
                  <a:pt x="11134" y="4588"/>
                </a:lnTo>
                <a:lnTo>
                  <a:pt x="11132" y="4588"/>
                </a:lnTo>
                <a:close/>
                <a:moveTo>
                  <a:pt x="11030" y="4434"/>
                </a:moveTo>
                <a:lnTo>
                  <a:pt x="11030" y="4434"/>
                </a:lnTo>
                <a:lnTo>
                  <a:pt x="11032" y="4424"/>
                </a:lnTo>
                <a:lnTo>
                  <a:pt x="11030" y="4422"/>
                </a:lnTo>
                <a:lnTo>
                  <a:pt x="11026" y="4422"/>
                </a:lnTo>
                <a:lnTo>
                  <a:pt x="11024" y="4424"/>
                </a:lnTo>
                <a:lnTo>
                  <a:pt x="11024" y="4426"/>
                </a:lnTo>
                <a:lnTo>
                  <a:pt x="11026" y="4430"/>
                </a:lnTo>
                <a:lnTo>
                  <a:pt x="11022" y="4436"/>
                </a:lnTo>
                <a:lnTo>
                  <a:pt x="11022" y="4440"/>
                </a:lnTo>
                <a:lnTo>
                  <a:pt x="11024" y="4442"/>
                </a:lnTo>
                <a:lnTo>
                  <a:pt x="11028" y="4440"/>
                </a:lnTo>
                <a:lnTo>
                  <a:pt x="11030" y="4434"/>
                </a:lnTo>
                <a:close/>
                <a:moveTo>
                  <a:pt x="11026" y="4392"/>
                </a:moveTo>
                <a:lnTo>
                  <a:pt x="11026" y="4392"/>
                </a:lnTo>
                <a:lnTo>
                  <a:pt x="11028" y="4390"/>
                </a:lnTo>
                <a:lnTo>
                  <a:pt x="11030" y="4384"/>
                </a:lnTo>
                <a:lnTo>
                  <a:pt x="11028" y="4380"/>
                </a:lnTo>
                <a:lnTo>
                  <a:pt x="11026" y="4378"/>
                </a:lnTo>
                <a:lnTo>
                  <a:pt x="11024" y="4378"/>
                </a:lnTo>
                <a:lnTo>
                  <a:pt x="11020" y="4376"/>
                </a:lnTo>
                <a:lnTo>
                  <a:pt x="11018" y="4378"/>
                </a:lnTo>
                <a:lnTo>
                  <a:pt x="11018" y="4384"/>
                </a:lnTo>
                <a:lnTo>
                  <a:pt x="11018" y="4388"/>
                </a:lnTo>
                <a:lnTo>
                  <a:pt x="11020" y="4392"/>
                </a:lnTo>
                <a:lnTo>
                  <a:pt x="11024" y="4392"/>
                </a:lnTo>
                <a:lnTo>
                  <a:pt x="11026" y="4392"/>
                </a:lnTo>
                <a:close/>
                <a:moveTo>
                  <a:pt x="11052" y="4436"/>
                </a:moveTo>
                <a:lnTo>
                  <a:pt x="11052" y="4436"/>
                </a:lnTo>
                <a:lnTo>
                  <a:pt x="11052" y="4432"/>
                </a:lnTo>
                <a:lnTo>
                  <a:pt x="11050" y="4428"/>
                </a:lnTo>
                <a:lnTo>
                  <a:pt x="11046" y="4428"/>
                </a:lnTo>
                <a:lnTo>
                  <a:pt x="11042" y="4430"/>
                </a:lnTo>
                <a:lnTo>
                  <a:pt x="11042" y="4432"/>
                </a:lnTo>
                <a:lnTo>
                  <a:pt x="11042" y="4434"/>
                </a:lnTo>
                <a:lnTo>
                  <a:pt x="11044" y="4436"/>
                </a:lnTo>
                <a:lnTo>
                  <a:pt x="11048" y="4440"/>
                </a:lnTo>
                <a:lnTo>
                  <a:pt x="11050" y="4440"/>
                </a:lnTo>
                <a:lnTo>
                  <a:pt x="11052" y="4436"/>
                </a:lnTo>
                <a:close/>
                <a:moveTo>
                  <a:pt x="11074" y="4410"/>
                </a:moveTo>
                <a:lnTo>
                  <a:pt x="11074" y="4410"/>
                </a:lnTo>
                <a:lnTo>
                  <a:pt x="11072" y="4406"/>
                </a:lnTo>
                <a:lnTo>
                  <a:pt x="11070" y="4402"/>
                </a:lnTo>
                <a:lnTo>
                  <a:pt x="11066" y="4398"/>
                </a:lnTo>
                <a:lnTo>
                  <a:pt x="11064" y="4398"/>
                </a:lnTo>
                <a:lnTo>
                  <a:pt x="11062" y="4400"/>
                </a:lnTo>
                <a:lnTo>
                  <a:pt x="11062" y="4402"/>
                </a:lnTo>
                <a:lnTo>
                  <a:pt x="11066" y="4406"/>
                </a:lnTo>
                <a:lnTo>
                  <a:pt x="11068" y="4410"/>
                </a:lnTo>
                <a:lnTo>
                  <a:pt x="11072" y="4414"/>
                </a:lnTo>
                <a:lnTo>
                  <a:pt x="11078" y="4420"/>
                </a:lnTo>
                <a:lnTo>
                  <a:pt x="11080" y="4420"/>
                </a:lnTo>
                <a:lnTo>
                  <a:pt x="11080" y="4418"/>
                </a:lnTo>
                <a:lnTo>
                  <a:pt x="11078" y="4416"/>
                </a:lnTo>
                <a:lnTo>
                  <a:pt x="11076" y="4412"/>
                </a:lnTo>
                <a:lnTo>
                  <a:pt x="11074" y="4410"/>
                </a:lnTo>
                <a:close/>
                <a:moveTo>
                  <a:pt x="11098" y="4436"/>
                </a:moveTo>
                <a:lnTo>
                  <a:pt x="11098" y="4436"/>
                </a:lnTo>
                <a:lnTo>
                  <a:pt x="11098" y="4434"/>
                </a:lnTo>
                <a:lnTo>
                  <a:pt x="11096" y="4428"/>
                </a:lnTo>
                <a:lnTo>
                  <a:pt x="11092" y="4422"/>
                </a:lnTo>
                <a:lnTo>
                  <a:pt x="11090" y="4420"/>
                </a:lnTo>
                <a:lnTo>
                  <a:pt x="11088" y="4422"/>
                </a:lnTo>
                <a:lnTo>
                  <a:pt x="11090" y="4424"/>
                </a:lnTo>
                <a:lnTo>
                  <a:pt x="11092" y="4430"/>
                </a:lnTo>
                <a:lnTo>
                  <a:pt x="11098" y="4436"/>
                </a:lnTo>
                <a:close/>
                <a:moveTo>
                  <a:pt x="10946" y="4524"/>
                </a:moveTo>
                <a:lnTo>
                  <a:pt x="10946" y="4524"/>
                </a:lnTo>
                <a:lnTo>
                  <a:pt x="10946" y="4522"/>
                </a:lnTo>
                <a:lnTo>
                  <a:pt x="10944" y="4520"/>
                </a:lnTo>
                <a:lnTo>
                  <a:pt x="10940" y="4520"/>
                </a:lnTo>
                <a:lnTo>
                  <a:pt x="10936" y="4526"/>
                </a:lnTo>
                <a:lnTo>
                  <a:pt x="10936" y="4530"/>
                </a:lnTo>
                <a:lnTo>
                  <a:pt x="10940" y="4528"/>
                </a:lnTo>
                <a:lnTo>
                  <a:pt x="10946" y="4524"/>
                </a:lnTo>
                <a:close/>
                <a:moveTo>
                  <a:pt x="11172" y="4532"/>
                </a:moveTo>
                <a:lnTo>
                  <a:pt x="11172" y="4532"/>
                </a:lnTo>
                <a:lnTo>
                  <a:pt x="11172" y="4530"/>
                </a:lnTo>
                <a:lnTo>
                  <a:pt x="11170" y="4528"/>
                </a:lnTo>
                <a:lnTo>
                  <a:pt x="11168" y="4534"/>
                </a:lnTo>
                <a:lnTo>
                  <a:pt x="11166" y="4544"/>
                </a:lnTo>
                <a:lnTo>
                  <a:pt x="11168" y="4550"/>
                </a:lnTo>
                <a:lnTo>
                  <a:pt x="11170" y="4554"/>
                </a:lnTo>
                <a:lnTo>
                  <a:pt x="11174" y="4556"/>
                </a:lnTo>
                <a:lnTo>
                  <a:pt x="11174" y="4558"/>
                </a:lnTo>
                <a:lnTo>
                  <a:pt x="11176" y="4552"/>
                </a:lnTo>
                <a:lnTo>
                  <a:pt x="11172" y="4532"/>
                </a:lnTo>
                <a:close/>
                <a:moveTo>
                  <a:pt x="11186" y="4554"/>
                </a:moveTo>
                <a:lnTo>
                  <a:pt x="11186" y="4554"/>
                </a:lnTo>
                <a:lnTo>
                  <a:pt x="11184" y="4558"/>
                </a:lnTo>
                <a:lnTo>
                  <a:pt x="11184" y="4560"/>
                </a:lnTo>
                <a:lnTo>
                  <a:pt x="11186" y="4562"/>
                </a:lnTo>
                <a:lnTo>
                  <a:pt x="11188" y="4562"/>
                </a:lnTo>
                <a:lnTo>
                  <a:pt x="11192" y="4562"/>
                </a:lnTo>
                <a:lnTo>
                  <a:pt x="11192" y="4558"/>
                </a:lnTo>
                <a:lnTo>
                  <a:pt x="11192" y="4556"/>
                </a:lnTo>
                <a:lnTo>
                  <a:pt x="11188" y="4548"/>
                </a:lnTo>
                <a:lnTo>
                  <a:pt x="11186" y="4554"/>
                </a:lnTo>
                <a:close/>
                <a:moveTo>
                  <a:pt x="11082" y="4530"/>
                </a:moveTo>
                <a:lnTo>
                  <a:pt x="11082" y="4530"/>
                </a:lnTo>
                <a:lnTo>
                  <a:pt x="11086" y="4520"/>
                </a:lnTo>
                <a:lnTo>
                  <a:pt x="11086" y="4512"/>
                </a:lnTo>
                <a:lnTo>
                  <a:pt x="11086" y="4506"/>
                </a:lnTo>
                <a:lnTo>
                  <a:pt x="11084" y="4504"/>
                </a:lnTo>
                <a:lnTo>
                  <a:pt x="11082" y="4504"/>
                </a:lnTo>
                <a:lnTo>
                  <a:pt x="11078" y="4504"/>
                </a:lnTo>
                <a:lnTo>
                  <a:pt x="11076" y="4504"/>
                </a:lnTo>
                <a:lnTo>
                  <a:pt x="11072" y="4504"/>
                </a:lnTo>
                <a:lnTo>
                  <a:pt x="11068" y="4506"/>
                </a:lnTo>
                <a:lnTo>
                  <a:pt x="11064" y="4508"/>
                </a:lnTo>
                <a:lnTo>
                  <a:pt x="11064" y="4510"/>
                </a:lnTo>
                <a:lnTo>
                  <a:pt x="11064" y="4516"/>
                </a:lnTo>
                <a:lnTo>
                  <a:pt x="11064" y="4520"/>
                </a:lnTo>
                <a:lnTo>
                  <a:pt x="11062" y="4522"/>
                </a:lnTo>
                <a:lnTo>
                  <a:pt x="11060" y="4524"/>
                </a:lnTo>
                <a:lnTo>
                  <a:pt x="11058" y="4526"/>
                </a:lnTo>
                <a:lnTo>
                  <a:pt x="11058" y="4528"/>
                </a:lnTo>
                <a:lnTo>
                  <a:pt x="11060" y="4536"/>
                </a:lnTo>
                <a:lnTo>
                  <a:pt x="11062" y="4544"/>
                </a:lnTo>
                <a:lnTo>
                  <a:pt x="11060" y="4548"/>
                </a:lnTo>
                <a:lnTo>
                  <a:pt x="11056" y="4550"/>
                </a:lnTo>
                <a:lnTo>
                  <a:pt x="11052" y="4552"/>
                </a:lnTo>
                <a:lnTo>
                  <a:pt x="11050" y="4552"/>
                </a:lnTo>
                <a:lnTo>
                  <a:pt x="11046" y="4552"/>
                </a:lnTo>
                <a:lnTo>
                  <a:pt x="11044" y="4552"/>
                </a:lnTo>
                <a:lnTo>
                  <a:pt x="11040" y="4558"/>
                </a:lnTo>
                <a:lnTo>
                  <a:pt x="11040" y="4562"/>
                </a:lnTo>
                <a:lnTo>
                  <a:pt x="11044" y="4570"/>
                </a:lnTo>
                <a:lnTo>
                  <a:pt x="11050" y="4578"/>
                </a:lnTo>
                <a:lnTo>
                  <a:pt x="11054" y="4582"/>
                </a:lnTo>
                <a:lnTo>
                  <a:pt x="11058" y="4584"/>
                </a:lnTo>
                <a:lnTo>
                  <a:pt x="11062" y="4590"/>
                </a:lnTo>
                <a:lnTo>
                  <a:pt x="11064" y="4598"/>
                </a:lnTo>
                <a:lnTo>
                  <a:pt x="11066" y="4598"/>
                </a:lnTo>
                <a:lnTo>
                  <a:pt x="11068" y="4598"/>
                </a:lnTo>
                <a:lnTo>
                  <a:pt x="11072" y="4596"/>
                </a:lnTo>
                <a:lnTo>
                  <a:pt x="11076" y="4590"/>
                </a:lnTo>
                <a:lnTo>
                  <a:pt x="11078" y="4588"/>
                </a:lnTo>
                <a:lnTo>
                  <a:pt x="11078" y="4584"/>
                </a:lnTo>
                <a:lnTo>
                  <a:pt x="11074" y="4574"/>
                </a:lnTo>
                <a:lnTo>
                  <a:pt x="11072" y="4564"/>
                </a:lnTo>
                <a:lnTo>
                  <a:pt x="11072" y="4560"/>
                </a:lnTo>
                <a:lnTo>
                  <a:pt x="11074" y="4554"/>
                </a:lnTo>
                <a:lnTo>
                  <a:pt x="11076" y="4548"/>
                </a:lnTo>
                <a:lnTo>
                  <a:pt x="11076" y="4542"/>
                </a:lnTo>
                <a:lnTo>
                  <a:pt x="11078" y="4538"/>
                </a:lnTo>
                <a:lnTo>
                  <a:pt x="11082" y="4530"/>
                </a:lnTo>
                <a:close/>
                <a:moveTo>
                  <a:pt x="11084" y="4428"/>
                </a:moveTo>
                <a:lnTo>
                  <a:pt x="11084" y="4428"/>
                </a:lnTo>
                <a:lnTo>
                  <a:pt x="11082" y="4428"/>
                </a:lnTo>
                <a:lnTo>
                  <a:pt x="11078" y="4428"/>
                </a:lnTo>
                <a:lnTo>
                  <a:pt x="11076" y="4428"/>
                </a:lnTo>
                <a:lnTo>
                  <a:pt x="11076" y="4430"/>
                </a:lnTo>
                <a:lnTo>
                  <a:pt x="11076" y="4436"/>
                </a:lnTo>
                <a:lnTo>
                  <a:pt x="11076" y="4442"/>
                </a:lnTo>
                <a:lnTo>
                  <a:pt x="11070" y="4456"/>
                </a:lnTo>
                <a:lnTo>
                  <a:pt x="11070" y="4458"/>
                </a:lnTo>
                <a:lnTo>
                  <a:pt x="11072" y="4456"/>
                </a:lnTo>
                <a:lnTo>
                  <a:pt x="11076" y="4454"/>
                </a:lnTo>
                <a:lnTo>
                  <a:pt x="11084" y="4444"/>
                </a:lnTo>
                <a:lnTo>
                  <a:pt x="11086" y="4444"/>
                </a:lnTo>
                <a:lnTo>
                  <a:pt x="11088" y="4444"/>
                </a:lnTo>
                <a:lnTo>
                  <a:pt x="11090" y="4450"/>
                </a:lnTo>
                <a:lnTo>
                  <a:pt x="11094" y="4456"/>
                </a:lnTo>
                <a:lnTo>
                  <a:pt x="11094" y="4458"/>
                </a:lnTo>
                <a:lnTo>
                  <a:pt x="11096" y="4458"/>
                </a:lnTo>
                <a:lnTo>
                  <a:pt x="11102" y="4462"/>
                </a:lnTo>
                <a:lnTo>
                  <a:pt x="11106" y="4464"/>
                </a:lnTo>
                <a:lnTo>
                  <a:pt x="11110" y="4468"/>
                </a:lnTo>
                <a:lnTo>
                  <a:pt x="11108" y="4464"/>
                </a:lnTo>
                <a:lnTo>
                  <a:pt x="11106" y="4458"/>
                </a:lnTo>
                <a:lnTo>
                  <a:pt x="11104" y="4450"/>
                </a:lnTo>
                <a:lnTo>
                  <a:pt x="11102" y="4446"/>
                </a:lnTo>
                <a:lnTo>
                  <a:pt x="11098" y="4442"/>
                </a:lnTo>
                <a:lnTo>
                  <a:pt x="11094" y="4438"/>
                </a:lnTo>
                <a:lnTo>
                  <a:pt x="11090" y="4434"/>
                </a:lnTo>
                <a:lnTo>
                  <a:pt x="11086" y="4430"/>
                </a:lnTo>
                <a:lnTo>
                  <a:pt x="11084" y="4428"/>
                </a:lnTo>
                <a:close/>
                <a:moveTo>
                  <a:pt x="11108" y="4522"/>
                </a:moveTo>
                <a:lnTo>
                  <a:pt x="11108" y="4522"/>
                </a:lnTo>
                <a:lnTo>
                  <a:pt x="11108" y="4518"/>
                </a:lnTo>
                <a:lnTo>
                  <a:pt x="11108" y="4512"/>
                </a:lnTo>
                <a:lnTo>
                  <a:pt x="11110" y="4510"/>
                </a:lnTo>
                <a:lnTo>
                  <a:pt x="11110" y="4506"/>
                </a:lnTo>
                <a:lnTo>
                  <a:pt x="11108" y="4500"/>
                </a:lnTo>
                <a:lnTo>
                  <a:pt x="11108" y="4492"/>
                </a:lnTo>
                <a:lnTo>
                  <a:pt x="11108" y="4490"/>
                </a:lnTo>
                <a:lnTo>
                  <a:pt x="11106" y="4488"/>
                </a:lnTo>
                <a:lnTo>
                  <a:pt x="11104" y="4498"/>
                </a:lnTo>
                <a:lnTo>
                  <a:pt x="11098" y="4512"/>
                </a:lnTo>
                <a:lnTo>
                  <a:pt x="11096" y="4516"/>
                </a:lnTo>
                <a:lnTo>
                  <a:pt x="11094" y="4524"/>
                </a:lnTo>
                <a:lnTo>
                  <a:pt x="11092" y="4534"/>
                </a:lnTo>
                <a:lnTo>
                  <a:pt x="11088" y="4542"/>
                </a:lnTo>
                <a:lnTo>
                  <a:pt x="11084" y="4548"/>
                </a:lnTo>
                <a:lnTo>
                  <a:pt x="11082" y="4552"/>
                </a:lnTo>
                <a:lnTo>
                  <a:pt x="11080" y="4562"/>
                </a:lnTo>
                <a:lnTo>
                  <a:pt x="11078" y="4574"/>
                </a:lnTo>
                <a:lnTo>
                  <a:pt x="11080" y="4578"/>
                </a:lnTo>
                <a:lnTo>
                  <a:pt x="11080" y="4580"/>
                </a:lnTo>
                <a:lnTo>
                  <a:pt x="11080" y="4578"/>
                </a:lnTo>
                <a:lnTo>
                  <a:pt x="11084" y="4574"/>
                </a:lnTo>
                <a:lnTo>
                  <a:pt x="11086" y="4568"/>
                </a:lnTo>
                <a:lnTo>
                  <a:pt x="11088" y="4562"/>
                </a:lnTo>
                <a:lnTo>
                  <a:pt x="11090" y="4558"/>
                </a:lnTo>
                <a:lnTo>
                  <a:pt x="11092" y="4556"/>
                </a:lnTo>
                <a:lnTo>
                  <a:pt x="11092" y="4550"/>
                </a:lnTo>
                <a:lnTo>
                  <a:pt x="11092" y="4548"/>
                </a:lnTo>
                <a:lnTo>
                  <a:pt x="11094" y="4544"/>
                </a:lnTo>
                <a:lnTo>
                  <a:pt x="11100" y="4538"/>
                </a:lnTo>
                <a:lnTo>
                  <a:pt x="11106" y="4532"/>
                </a:lnTo>
                <a:lnTo>
                  <a:pt x="11108" y="4528"/>
                </a:lnTo>
                <a:lnTo>
                  <a:pt x="11108" y="4522"/>
                </a:lnTo>
                <a:close/>
                <a:moveTo>
                  <a:pt x="11114" y="4542"/>
                </a:moveTo>
                <a:lnTo>
                  <a:pt x="11114" y="4542"/>
                </a:lnTo>
                <a:lnTo>
                  <a:pt x="11110" y="4548"/>
                </a:lnTo>
                <a:lnTo>
                  <a:pt x="11104" y="4554"/>
                </a:lnTo>
                <a:lnTo>
                  <a:pt x="11102" y="4556"/>
                </a:lnTo>
                <a:lnTo>
                  <a:pt x="11100" y="4558"/>
                </a:lnTo>
                <a:lnTo>
                  <a:pt x="11098" y="4562"/>
                </a:lnTo>
                <a:lnTo>
                  <a:pt x="11100" y="4568"/>
                </a:lnTo>
                <a:lnTo>
                  <a:pt x="11102" y="4570"/>
                </a:lnTo>
                <a:lnTo>
                  <a:pt x="11106" y="4572"/>
                </a:lnTo>
                <a:lnTo>
                  <a:pt x="11112" y="4572"/>
                </a:lnTo>
                <a:lnTo>
                  <a:pt x="11118" y="4570"/>
                </a:lnTo>
                <a:lnTo>
                  <a:pt x="11122" y="4568"/>
                </a:lnTo>
                <a:lnTo>
                  <a:pt x="11126" y="4566"/>
                </a:lnTo>
                <a:lnTo>
                  <a:pt x="11128" y="4564"/>
                </a:lnTo>
                <a:lnTo>
                  <a:pt x="11130" y="4564"/>
                </a:lnTo>
                <a:lnTo>
                  <a:pt x="11128" y="4560"/>
                </a:lnTo>
                <a:lnTo>
                  <a:pt x="11128" y="4556"/>
                </a:lnTo>
                <a:lnTo>
                  <a:pt x="11130" y="4550"/>
                </a:lnTo>
                <a:lnTo>
                  <a:pt x="11130" y="4546"/>
                </a:lnTo>
                <a:lnTo>
                  <a:pt x="11130" y="4544"/>
                </a:lnTo>
                <a:lnTo>
                  <a:pt x="11128" y="4544"/>
                </a:lnTo>
                <a:lnTo>
                  <a:pt x="11128" y="4546"/>
                </a:lnTo>
                <a:lnTo>
                  <a:pt x="11126" y="4546"/>
                </a:lnTo>
                <a:lnTo>
                  <a:pt x="11122" y="4546"/>
                </a:lnTo>
                <a:lnTo>
                  <a:pt x="11120" y="4544"/>
                </a:lnTo>
                <a:lnTo>
                  <a:pt x="11118" y="4542"/>
                </a:lnTo>
                <a:lnTo>
                  <a:pt x="11116" y="4540"/>
                </a:lnTo>
                <a:lnTo>
                  <a:pt x="11114" y="4542"/>
                </a:lnTo>
                <a:close/>
                <a:moveTo>
                  <a:pt x="11168" y="4562"/>
                </a:moveTo>
                <a:lnTo>
                  <a:pt x="11168" y="4562"/>
                </a:lnTo>
                <a:lnTo>
                  <a:pt x="11164" y="4560"/>
                </a:lnTo>
                <a:lnTo>
                  <a:pt x="11162" y="4560"/>
                </a:lnTo>
                <a:lnTo>
                  <a:pt x="11162" y="4562"/>
                </a:lnTo>
                <a:lnTo>
                  <a:pt x="11166" y="4582"/>
                </a:lnTo>
                <a:lnTo>
                  <a:pt x="11166" y="4596"/>
                </a:lnTo>
                <a:lnTo>
                  <a:pt x="11166" y="4600"/>
                </a:lnTo>
                <a:lnTo>
                  <a:pt x="11164" y="4602"/>
                </a:lnTo>
                <a:lnTo>
                  <a:pt x="11160" y="4600"/>
                </a:lnTo>
                <a:lnTo>
                  <a:pt x="11156" y="4598"/>
                </a:lnTo>
                <a:lnTo>
                  <a:pt x="11154" y="4598"/>
                </a:lnTo>
                <a:lnTo>
                  <a:pt x="11152" y="4598"/>
                </a:lnTo>
                <a:lnTo>
                  <a:pt x="11152" y="4604"/>
                </a:lnTo>
                <a:lnTo>
                  <a:pt x="11150" y="4608"/>
                </a:lnTo>
                <a:lnTo>
                  <a:pt x="11148" y="4608"/>
                </a:lnTo>
                <a:lnTo>
                  <a:pt x="11146" y="4604"/>
                </a:lnTo>
                <a:lnTo>
                  <a:pt x="11142" y="4600"/>
                </a:lnTo>
                <a:lnTo>
                  <a:pt x="11140" y="4600"/>
                </a:lnTo>
                <a:lnTo>
                  <a:pt x="11138" y="4600"/>
                </a:lnTo>
                <a:lnTo>
                  <a:pt x="11138" y="4604"/>
                </a:lnTo>
                <a:lnTo>
                  <a:pt x="11136" y="4622"/>
                </a:lnTo>
                <a:lnTo>
                  <a:pt x="11136" y="4626"/>
                </a:lnTo>
                <a:lnTo>
                  <a:pt x="11134" y="4626"/>
                </a:lnTo>
                <a:lnTo>
                  <a:pt x="11128" y="4622"/>
                </a:lnTo>
                <a:lnTo>
                  <a:pt x="11126" y="4620"/>
                </a:lnTo>
                <a:lnTo>
                  <a:pt x="11122" y="4620"/>
                </a:lnTo>
                <a:lnTo>
                  <a:pt x="11120" y="4622"/>
                </a:lnTo>
                <a:lnTo>
                  <a:pt x="11118" y="4628"/>
                </a:lnTo>
                <a:lnTo>
                  <a:pt x="11114" y="4636"/>
                </a:lnTo>
                <a:lnTo>
                  <a:pt x="11112" y="4640"/>
                </a:lnTo>
                <a:lnTo>
                  <a:pt x="11110" y="4640"/>
                </a:lnTo>
                <a:lnTo>
                  <a:pt x="11104" y="4644"/>
                </a:lnTo>
                <a:lnTo>
                  <a:pt x="11098" y="4646"/>
                </a:lnTo>
                <a:lnTo>
                  <a:pt x="11098" y="4644"/>
                </a:lnTo>
                <a:lnTo>
                  <a:pt x="11100" y="4640"/>
                </a:lnTo>
                <a:lnTo>
                  <a:pt x="11100" y="4632"/>
                </a:lnTo>
                <a:lnTo>
                  <a:pt x="11098" y="4624"/>
                </a:lnTo>
                <a:lnTo>
                  <a:pt x="11096" y="4620"/>
                </a:lnTo>
                <a:lnTo>
                  <a:pt x="11092" y="4618"/>
                </a:lnTo>
                <a:lnTo>
                  <a:pt x="11088" y="4618"/>
                </a:lnTo>
                <a:lnTo>
                  <a:pt x="11086" y="4618"/>
                </a:lnTo>
                <a:lnTo>
                  <a:pt x="11086" y="4616"/>
                </a:lnTo>
                <a:lnTo>
                  <a:pt x="11086" y="4614"/>
                </a:lnTo>
                <a:lnTo>
                  <a:pt x="11084" y="4614"/>
                </a:lnTo>
                <a:lnTo>
                  <a:pt x="11082" y="4614"/>
                </a:lnTo>
                <a:lnTo>
                  <a:pt x="11080" y="4618"/>
                </a:lnTo>
                <a:lnTo>
                  <a:pt x="11078" y="4622"/>
                </a:lnTo>
                <a:lnTo>
                  <a:pt x="11074" y="4622"/>
                </a:lnTo>
                <a:lnTo>
                  <a:pt x="11070" y="4624"/>
                </a:lnTo>
                <a:lnTo>
                  <a:pt x="11066" y="4628"/>
                </a:lnTo>
                <a:lnTo>
                  <a:pt x="11064" y="4632"/>
                </a:lnTo>
                <a:lnTo>
                  <a:pt x="11066" y="4636"/>
                </a:lnTo>
                <a:lnTo>
                  <a:pt x="11066" y="4640"/>
                </a:lnTo>
                <a:lnTo>
                  <a:pt x="11064" y="4642"/>
                </a:lnTo>
                <a:lnTo>
                  <a:pt x="11058" y="4642"/>
                </a:lnTo>
                <a:lnTo>
                  <a:pt x="11054" y="4642"/>
                </a:lnTo>
                <a:lnTo>
                  <a:pt x="11052" y="4640"/>
                </a:lnTo>
                <a:lnTo>
                  <a:pt x="11050" y="4642"/>
                </a:lnTo>
                <a:lnTo>
                  <a:pt x="11048" y="4644"/>
                </a:lnTo>
                <a:lnTo>
                  <a:pt x="11044" y="4646"/>
                </a:lnTo>
                <a:lnTo>
                  <a:pt x="11038" y="4648"/>
                </a:lnTo>
                <a:lnTo>
                  <a:pt x="11034" y="4652"/>
                </a:lnTo>
                <a:lnTo>
                  <a:pt x="11030" y="4658"/>
                </a:lnTo>
                <a:lnTo>
                  <a:pt x="11030" y="4662"/>
                </a:lnTo>
                <a:lnTo>
                  <a:pt x="11028" y="4672"/>
                </a:lnTo>
                <a:lnTo>
                  <a:pt x="11026" y="4678"/>
                </a:lnTo>
                <a:lnTo>
                  <a:pt x="11022" y="4686"/>
                </a:lnTo>
                <a:lnTo>
                  <a:pt x="11022" y="4692"/>
                </a:lnTo>
                <a:lnTo>
                  <a:pt x="11022" y="4694"/>
                </a:lnTo>
                <a:lnTo>
                  <a:pt x="11024" y="4700"/>
                </a:lnTo>
                <a:lnTo>
                  <a:pt x="11028" y="4702"/>
                </a:lnTo>
                <a:lnTo>
                  <a:pt x="11030" y="4704"/>
                </a:lnTo>
                <a:lnTo>
                  <a:pt x="11032" y="4700"/>
                </a:lnTo>
                <a:lnTo>
                  <a:pt x="11036" y="4686"/>
                </a:lnTo>
                <a:lnTo>
                  <a:pt x="11040" y="4680"/>
                </a:lnTo>
                <a:lnTo>
                  <a:pt x="11040" y="4676"/>
                </a:lnTo>
                <a:lnTo>
                  <a:pt x="11040" y="4674"/>
                </a:lnTo>
                <a:lnTo>
                  <a:pt x="11042" y="4674"/>
                </a:lnTo>
                <a:lnTo>
                  <a:pt x="11044" y="4672"/>
                </a:lnTo>
                <a:lnTo>
                  <a:pt x="11046" y="4668"/>
                </a:lnTo>
                <a:lnTo>
                  <a:pt x="11046" y="4666"/>
                </a:lnTo>
                <a:lnTo>
                  <a:pt x="11048" y="4662"/>
                </a:lnTo>
                <a:lnTo>
                  <a:pt x="11052" y="4658"/>
                </a:lnTo>
                <a:lnTo>
                  <a:pt x="11056" y="4660"/>
                </a:lnTo>
                <a:lnTo>
                  <a:pt x="11058" y="4666"/>
                </a:lnTo>
                <a:lnTo>
                  <a:pt x="11056" y="4670"/>
                </a:lnTo>
                <a:lnTo>
                  <a:pt x="11058" y="4674"/>
                </a:lnTo>
                <a:lnTo>
                  <a:pt x="11060" y="4674"/>
                </a:lnTo>
                <a:lnTo>
                  <a:pt x="11066" y="4670"/>
                </a:lnTo>
                <a:lnTo>
                  <a:pt x="11070" y="4664"/>
                </a:lnTo>
                <a:lnTo>
                  <a:pt x="11072" y="4662"/>
                </a:lnTo>
                <a:lnTo>
                  <a:pt x="11072" y="4666"/>
                </a:lnTo>
                <a:lnTo>
                  <a:pt x="11072" y="4672"/>
                </a:lnTo>
                <a:lnTo>
                  <a:pt x="11072" y="4674"/>
                </a:lnTo>
                <a:lnTo>
                  <a:pt x="11074" y="4674"/>
                </a:lnTo>
                <a:lnTo>
                  <a:pt x="11080" y="4678"/>
                </a:lnTo>
                <a:lnTo>
                  <a:pt x="11084" y="4678"/>
                </a:lnTo>
                <a:lnTo>
                  <a:pt x="11082" y="4674"/>
                </a:lnTo>
                <a:lnTo>
                  <a:pt x="11082" y="4670"/>
                </a:lnTo>
                <a:lnTo>
                  <a:pt x="11084" y="4666"/>
                </a:lnTo>
                <a:lnTo>
                  <a:pt x="11086" y="4664"/>
                </a:lnTo>
                <a:lnTo>
                  <a:pt x="11084" y="4662"/>
                </a:lnTo>
                <a:lnTo>
                  <a:pt x="11082" y="4658"/>
                </a:lnTo>
                <a:lnTo>
                  <a:pt x="11084" y="4656"/>
                </a:lnTo>
                <a:lnTo>
                  <a:pt x="11088" y="4656"/>
                </a:lnTo>
                <a:lnTo>
                  <a:pt x="11094" y="4660"/>
                </a:lnTo>
                <a:lnTo>
                  <a:pt x="11098" y="4662"/>
                </a:lnTo>
                <a:lnTo>
                  <a:pt x="11104" y="4664"/>
                </a:lnTo>
                <a:lnTo>
                  <a:pt x="11108" y="4666"/>
                </a:lnTo>
                <a:lnTo>
                  <a:pt x="11110" y="4672"/>
                </a:lnTo>
                <a:lnTo>
                  <a:pt x="11112" y="4676"/>
                </a:lnTo>
                <a:lnTo>
                  <a:pt x="11112" y="4678"/>
                </a:lnTo>
                <a:lnTo>
                  <a:pt x="11114" y="4678"/>
                </a:lnTo>
                <a:lnTo>
                  <a:pt x="11114" y="4680"/>
                </a:lnTo>
                <a:lnTo>
                  <a:pt x="11112" y="4686"/>
                </a:lnTo>
                <a:lnTo>
                  <a:pt x="11108" y="4692"/>
                </a:lnTo>
                <a:lnTo>
                  <a:pt x="11104" y="4698"/>
                </a:lnTo>
                <a:lnTo>
                  <a:pt x="11104" y="4702"/>
                </a:lnTo>
                <a:lnTo>
                  <a:pt x="11104" y="4706"/>
                </a:lnTo>
                <a:lnTo>
                  <a:pt x="11106" y="4718"/>
                </a:lnTo>
                <a:lnTo>
                  <a:pt x="11108" y="4726"/>
                </a:lnTo>
                <a:lnTo>
                  <a:pt x="11110" y="4730"/>
                </a:lnTo>
                <a:lnTo>
                  <a:pt x="11112" y="4734"/>
                </a:lnTo>
                <a:lnTo>
                  <a:pt x="11114" y="4736"/>
                </a:lnTo>
                <a:lnTo>
                  <a:pt x="11116" y="4738"/>
                </a:lnTo>
                <a:lnTo>
                  <a:pt x="11122" y="4742"/>
                </a:lnTo>
                <a:lnTo>
                  <a:pt x="11140" y="4752"/>
                </a:lnTo>
                <a:lnTo>
                  <a:pt x="11146" y="4752"/>
                </a:lnTo>
                <a:lnTo>
                  <a:pt x="11150" y="4748"/>
                </a:lnTo>
                <a:lnTo>
                  <a:pt x="11152" y="4742"/>
                </a:lnTo>
                <a:lnTo>
                  <a:pt x="11154" y="4742"/>
                </a:lnTo>
                <a:lnTo>
                  <a:pt x="11156" y="4744"/>
                </a:lnTo>
                <a:lnTo>
                  <a:pt x="11156" y="4748"/>
                </a:lnTo>
                <a:lnTo>
                  <a:pt x="11154" y="4756"/>
                </a:lnTo>
                <a:lnTo>
                  <a:pt x="11156" y="4764"/>
                </a:lnTo>
                <a:lnTo>
                  <a:pt x="11158" y="4766"/>
                </a:lnTo>
                <a:lnTo>
                  <a:pt x="11160" y="4768"/>
                </a:lnTo>
                <a:lnTo>
                  <a:pt x="11162" y="4766"/>
                </a:lnTo>
                <a:lnTo>
                  <a:pt x="11166" y="4762"/>
                </a:lnTo>
                <a:lnTo>
                  <a:pt x="11170" y="4754"/>
                </a:lnTo>
                <a:lnTo>
                  <a:pt x="11174" y="4746"/>
                </a:lnTo>
                <a:lnTo>
                  <a:pt x="11174" y="4738"/>
                </a:lnTo>
                <a:lnTo>
                  <a:pt x="11172" y="4732"/>
                </a:lnTo>
                <a:lnTo>
                  <a:pt x="11170" y="4722"/>
                </a:lnTo>
                <a:lnTo>
                  <a:pt x="11166" y="4718"/>
                </a:lnTo>
                <a:lnTo>
                  <a:pt x="11164" y="4716"/>
                </a:lnTo>
                <a:lnTo>
                  <a:pt x="11162" y="4716"/>
                </a:lnTo>
                <a:lnTo>
                  <a:pt x="11162" y="4714"/>
                </a:lnTo>
                <a:lnTo>
                  <a:pt x="11162" y="4706"/>
                </a:lnTo>
                <a:lnTo>
                  <a:pt x="11164" y="4700"/>
                </a:lnTo>
                <a:lnTo>
                  <a:pt x="11168" y="4696"/>
                </a:lnTo>
                <a:lnTo>
                  <a:pt x="11172" y="4694"/>
                </a:lnTo>
                <a:lnTo>
                  <a:pt x="11172" y="4690"/>
                </a:lnTo>
                <a:lnTo>
                  <a:pt x="11172" y="4686"/>
                </a:lnTo>
                <a:lnTo>
                  <a:pt x="11176" y="4682"/>
                </a:lnTo>
                <a:lnTo>
                  <a:pt x="11180" y="4682"/>
                </a:lnTo>
                <a:lnTo>
                  <a:pt x="11182" y="4688"/>
                </a:lnTo>
                <a:lnTo>
                  <a:pt x="11184" y="4696"/>
                </a:lnTo>
                <a:lnTo>
                  <a:pt x="11184" y="4700"/>
                </a:lnTo>
                <a:lnTo>
                  <a:pt x="11188" y="4706"/>
                </a:lnTo>
                <a:lnTo>
                  <a:pt x="11190" y="4708"/>
                </a:lnTo>
                <a:lnTo>
                  <a:pt x="11188" y="4712"/>
                </a:lnTo>
                <a:lnTo>
                  <a:pt x="11188" y="4718"/>
                </a:lnTo>
                <a:lnTo>
                  <a:pt x="11192" y="4728"/>
                </a:lnTo>
                <a:lnTo>
                  <a:pt x="11192" y="4730"/>
                </a:lnTo>
                <a:lnTo>
                  <a:pt x="11194" y="4730"/>
                </a:lnTo>
                <a:lnTo>
                  <a:pt x="11196" y="4726"/>
                </a:lnTo>
                <a:lnTo>
                  <a:pt x="11196" y="4716"/>
                </a:lnTo>
                <a:lnTo>
                  <a:pt x="11194" y="4706"/>
                </a:lnTo>
                <a:lnTo>
                  <a:pt x="11194" y="4702"/>
                </a:lnTo>
                <a:lnTo>
                  <a:pt x="11196" y="4702"/>
                </a:lnTo>
                <a:lnTo>
                  <a:pt x="11198" y="4704"/>
                </a:lnTo>
                <a:lnTo>
                  <a:pt x="11200" y="4704"/>
                </a:lnTo>
                <a:lnTo>
                  <a:pt x="11200" y="4702"/>
                </a:lnTo>
                <a:lnTo>
                  <a:pt x="11198" y="4698"/>
                </a:lnTo>
                <a:lnTo>
                  <a:pt x="11200" y="4698"/>
                </a:lnTo>
                <a:lnTo>
                  <a:pt x="11204" y="4698"/>
                </a:lnTo>
                <a:lnTo>
                  <a:pt x="11208" y="4692"/>
                </a:lnTo>
                <a:lnTo>
                  <a:pt x="11210" y="4686"/>
                </a:lnTo>
                <a:lnTo>
                  <a:pt x="11210" y="4682"/>
                </a:lnTo>
                <a:lnTo>
                  <a:pt x="11210" y="4668"/>
                </a:lnTo>
                <a:lnTo>
                  <a:pt x="11208" y="4662"/>
                </a:lnTo>
                <a:lnTo>
                  <a:pt x="11206" y="4660"/>
                </a:lnTo>
                <a:lnTo>
                  <a:pt x="11204" y="4660"/>
                </a:lnTo>
                <a:lnTo>
                  <a:pt x="11202" y="4656"/>
                </a:lnTo>
                <a:lnTo>
                  <a:pt x="11202" y="4652"/>
                </a:lnTo>
                <a:lnTo>
                  <a:pt x="11204" y="4646"/>
                </a:lnTo>
                <a:lnTo>
                  <a:pt x="11206" y="4640"/>
                </a:lnTo>
                <a:lnTo>
                  <a:pt x="11204" y="4636"/>
                </a:lnTo>
                <a:lnTo>
                  <a:pt x="11202" y="4632"/>
                </a:lnTo>
                <a:lnTo>
                  <a:pt x="11202" y="4628"/>
                </a:lnTo>
                <a:lnTo>
                  <a:pt x="11200" y="4624"/>
                </a:lnTo>
                <a:lnTo>
                  <a:pt x="11200" y="4622"/>
                </a:lnTo>
                <a:lnTo>
                  <a:pt x="11196" y="4622"/>
                </a:lnTo>
                <a:lnTo>
                  <a:pt x="11192" y="4622"/>
                </a:lnTo>
                <a:lnTo>
                  <a:pt x="11190" y="4620"/>
                </a:lnTo>
                <a:lnTo>
                  <a:pt x="11190" y="4618"/>
                </a:lnTo>
                <a:lnTo>
                  <a:pt x="11192" y="4618"/>
                </a:lnTo>
                <a:lnTo>
                  <a:pt x="11196" y="4614"/>
                </a:lnTo>
                <a:lnTo>
                  <a:pt x="11198" y="4610"/>
                </a:lnTo>
                <a:lnTo>
                  <a:pt x="11200" y="4606"/>
                </a:lnTo>
                <a:lnTo>
                  <a:pt x="11198" y="4600"/>
                </a:lnTo>
                <a:lnTo>
                  <a:pt x="11194" y="4594"/>
                </a:lnTo>
                <a:lnTo>
                  <a:pt x="11194" y="4588"/>
                </a:lnTo>
                <a:lnTo>
                  <a:pt x="11194" y="4586"/>
                </a:lnTo>
                <a:lnTo>
                  <a:pt x="11192" y="4586"/>
                </a:lnTo>
                <a:lnTo>
                  <a:pt x="11188" y="4588"/>
                </a:lnTo>
                <a:lnTo>
                  <a:pt x="11186" y="4584"/>
                </a:lnTo>
                <a:lnTo>
                  <a:pt x="11184" y="4578"/>
                </a:lnTo>
                <a:lnTo>
                  <a:pt x="11182" y="4576"/>
                </a:lnTo>
                <a:lnTo>
                  <a:pt x="11178" y="4574"/>
                </a:lnTo>
                <a:lnTo>
                  <a:pt x="11172" y="4570"/>
                </a:lnTo>
                <a:lnTo>
                  <a:pt x="11170" y="4568"/>
                </a:lnTo>
                <a:lnTo>
                  <a:pt x="11170" y="4566"/>
                </a:lnTo>
                <a:lnTo>
                  <a:pt x="11168" y="4562"/>
                </a:lnTo>
                <a:close/>
                <a:moveTo>
                  <a:pt x="11152" y="4426"/>
                </a:moveTo>
                <a:lnTo>
                  <a:pt x="11152" y="4426"/>
                </a:lnTo>
                <a:lnTo>
                  <a:pt x="11146" y="4424"/>
                </a:lnTo>
                <a:lnTo>
                  <a:pt x="11138" y="4426"/>
                </a:lnTo>
                <a:lnTo>
                  <a:pt x="11130" y="4428"/>
                </a:lnTo>
                <a:lnTo>
                  <a:pt x="11122" y="4426"/>
                </a:lnTo>
                <a:lnTo>
                  <a:pt x="11118" y="4426"/>
                </a:lnTo>
                <a:lnTo>
                  <a:pt x="11116" y="4426"/>
                </a:lnTo>
                <a:lnTo>
                  <a:pt x="11118" y="4434"/>
                </a:lnTo>
                <a:lnTo>
                  <a:pt x="11122" y="4444"/>
                </a:lnTo>
                <a:lnTo>
                  <a:pt x="11130" y="4452"/>
                </a:lnTo>
                <a:lnTo>
                  <a:pt x="11134" y="4456"/>
                </a:lnTo>
                <a:lnTo>
                  <a:pt x="11136" y="4460"/>
                </a:lnTo>
                <a:lnTo>
                  <a:pt x="11138" y="4462"/>
                </a:lnTo>
                <a:lnTo>
                  <a:pt x="11142" y="4464"/>
                </a:lnTo>
                <a:lnTo>
                  <a:pt x="11146" y="4466"/>
                </a:lnTo>
                <a:lnTo>
                  <a:pt x="11148" y="4468"/>
                </a:lnTo>
                <a:lnTo>
                  <a:pt x="11146" y="4472"/>
                </a:lnTo>
                <a:lnTo>
                  <a:pt x="11142" y="4474"/>
                </a:lnTo>
                <a:lnTo>
                  <a:pt x="11142" y="4476"/>
                </a:lnTo>
                <a:lnTo>
                  <a:pt x="11142" y="4478"/>
                </a:lnTo>
                <a:lnTo>
                  <a:pt x="11144" y="4480"/>
                </a:lnTo>
                <a:lnTo>
                  <a:pt x="11150" y="4486"/>
                </a:lnTo>
                <a:lnTo>
                  <a:pt x="11152" y="4496"/>
                </a:lnTo>
                <a:lnTo>
                  <a:pt x="11154" y="4498"/>
                </a:lnTo>
                <a:lnTo>
                  <a:pt x="11156" y="4498"/>
                </a:lnTo>
                <a:lnTo>
                  <a:pt x="11160" y="4498"/>
                </a:lnTo>
                <a:lnTo>
                  <a:pt x="11164" y="4498"/>
                </a:lnTo>
                <a:lnTo>
                  <a:pt x="11168" y="4498"/>
                </a:lnTo>
                <a:lnTo>
                  <a:pt x="11170" y="4500"/>
                </a:lnTo>
                <a:lnTo>
                  <a:pt x="11174" y="4502"/>
                </a:lnTo>
                <a:lnTo>
                  <a:pt x="11176" y="4500"/>
                </a:lnTo>
                <a:lnTo>
                  <a:pt x="11174" y="4494"/>
                </a:lnTo>
                <a:lnTo>
                  <a:pt x="11172" y="4492"/>
                </a:lnTo>
                <a:lnTo>
                  <a:pt x="11170" y="4488"/>
                </a:lnTo>
                <a:lnTo>
                  <a:pt x="11170" y="4486"/>
                </a:lnTo>
                <a:lnTo>
                  <a:pt x="11170" y="4484"/>
                </a:lnTo>
                <a:lnTo>
                  <a:pt x="11166" y="4480"/>
                </a:lnTo>
                <a:lnTo>
                  <a:pt x="11164" y="4476"/>
                </a:lnTo>
                <a:lnTo>
                  <a:pt x="11164" y="4472"/>
                </a:lnTo>
                <a:lnTo>
                  <a:pt x="11164" y="4458"/>
                </a:lnTo>
                <a:lnTo>
                  <a:pt x="11166" y="4446"/>
                </a:lnTo>
                <a:lnTo>
                  <a:pt x="11164" y="4442"/>
                </a:lnTo>
                <a:lnTo>
                  <a:pt x="11162" y="4440"/>
                </a:lnTo>
                <a:lnTo>
                  <a:pt x="11158" y="4436"/>
                </a:lnTo>
                <a:lnTo>
                  <a:pt x="11158" y="4432"/>
                </a:lnTo>
                <a:lnTo>
                  <a:pt x="11156" y="4428"/>
                </a:lnTo>
                <a:lnTo>
                  <a:pt x="11152" y="4426"/>
                </a:lnTo>
                <a:close/>
                <a:moveTo>
                  <a:pt x="11024" y="4468"/>
                </a:moveTo>
                <a:lnTo>
                  <a:pt x="11024" y="4468"/>
                </a:lnTo>
                <a:lnTo>
                  <a:pt x="11026" y="4470"/>
                </a:lnTo>
                <a:lnTo>
                  <a:pt x="11028" y="4472"/>
                </a:lnTo>
                <a:lnTo>
                  <a:pt x="11028" y="4478"/>
                </a:lnTo>
                <a:lnTo>
                  <a:pt x="11026" y="4486"/>
                </a:lnTo>
                <a:lnTo>
                  <a:pt x="11028" y="4494"/>
                </a:lnTo>
                <a:lnTo>
                  <a:pt x="11028" y="4502"/>
                </a:lnTo>
                <a:lnTo>
                  <a:pt x="11026" y="4506"/>
                </a:lnTo>
                <a:lnTo>
                  <a:pt x="11022" y="4510"/>
                </a:lnTo>
                <a:lnTo>
                  <a:pt x="11022" y="4522"/>
                </a:lnTo>
                <a:lnTo>
                  <a:pt x="11022" y="4528"/>
                </a:lnTo>
                <a:lnTo>
                  <a:pt x="11024" y="4530"/>
                </a:lnTo>
                <a:lnTo>
                  <a:pt x="11026" y="4530"/>
                </a:lnTo>
                <a:lnTo>
                  <a:pt x="11028" y="4528"/>
                </a:lnTo>
                <a:lnTo>
                  <a:pt x="11034" y="4522"/>
                </a:lnTo>
                <a:lnTo>
                  <a:pt x="11036" y="4520"/>
                </a:lnTo>
                <a:lnTo>
                  <a:pt x="11040" y="4520"/>
                </a:lnTo>
                <a:lnTo>
                  <a:pt x="11046" y="4516"/>
                </a:lnTo>
                <a:lnTo>
                  <a:pt x="11054" y="4512"/>
                </a:lnTo>
                <a:lnTo>
                  <a:pt x="11066" y="4498"/>
                </a:lnTo>
                <a:lnTo>
                  <a:pt x="11070" y="4494"/>
                </a:lnTo>
                <a:lnTo>
                  <a:pt x="11072" y="4490"/>
                </a:lnTo>
                <a:lnTo>
                  <a:pt x="11072" y="4482"/>
                </a:lnTo>
                <a:lnTo>
                  <a:pt x="11070" y="4476"/>
                </a:lnTo>
                <a:lnTo>
                  <a:pt x="11068" y="4476"/>
                </a:lnTo>
                <a:lnTo>
                  <a:pt x="11066" y="4478"/>
                </a:lnTo>
                <a:lnTo>
                  <a:pt x="11064" y="4478"/>
                </a:lnTo>
                <a:lnTo>
                  <a:pt x="11060" y="4474"/>
                </a:lnTo>
                <a:lnTo>
                  <a:pt x="11056" y="4472"/>
                </a:lnTo>
                <a:lnTo>
                  <a:pt x="11054" y="4474"/>
                </a:lnTo>
                <a:lnTo>
                  <a:pt x="11050" y="4474"/>
                </a:lnTo>
                <a:lnTo>
                  <a:pt x="11048" y="4474"/>
                </a:lnTo>
                <a:lnTo>
                  <a:pt x="11042" y="4470"/>
                </a:lnTo>
                <a:lnTo>
                  <a:pt x="11036" y="4464"/>
                </a:lnTo>
                <a:lnTo>
                  <a:pt x="11028" y="4458"/>
                </a:lnTo>
                <a:lnTo>
                  <a:pt x="11020" y="4458"/>
                </a:lnTo>
                <a:lnTo>
                  <a:pt x="11018" y="4460"/>
                </a:lnTo>
                <a:lnTo>
                  <a:pt x="11018" y="4464"/>
                </a:lnTo>
                <a:lnTo>
                  <a:pt x="11024" y="4468"/>
                </a:lnTo>
                <a:close/>
                <a:moveTo>
                  <a:pt x="10976" y="4378"/>
                </a:moveTo>
                <a:lnTo>
                  <a:pt x="10976" y="4378"/>
                </a:lnTo>
                <a:lnTo>
                  <a:pt x="10964" y="4378"/>
                </a:lnTo>
                <a:lnTo>
                  <a:pt x="10958" y="4380"/>
                </a:lnTo>
                <a:lnTo>
                  <a:pt x="10956" y="4382"/>
                </a:lnTo>
                <a:lnTo>
                  <a:pt x="10960" y="4384"/>
                </a:lnTo>
                <a:lnTo>
                  <a:pt x="10964" y="4386"/>
                </a:lnTo>
                <a:lnTo>
                  <a:pt x="10966" y="4390"/>
                </a:lnTo>
                <a:lnTo>
                  <a:pt x="10966" y="4392"/>
                </a:lnTo>
                <a:lnTo>
                  <a:pt x="10970" y="4396"/>
                </a:lnTo>
                <a:lnTo>
                  <a:pt x="10974" y="4400"/>
                </a:lnTo>
                <a:lnTo>
                  <a:pt x="10976" y="4410"/>
                </a:lnTo>
                <a:lnTo>
                  <a:pt x="10980" y="4424"/>
                </a:lnTo>
                <a:lnTo>
                  <a:pt x="10986" y="4436"/>
                </a:lnTo>
                <a:lnTo>
                  <a:pt x="10990" y="4442"/>
                </a:lnTo>
                <a:lnTo>
                  <a:pt x="10992" y="4444"/>
                </a:lnTo>
                <a:lnTo>
                  <a:pt x="10996" y="4444"/>
                </a:lnTo>
                <a:lnTo>
                  <a:pt x="11000" y="4440"/>
                </a:lnTo>
                <a:lnTo>
                  <a:pt x="11004" y="4430"/>
                </a:lnTo>
                <a:lnTo>
                  <a:pt x="11006" y="4424"/>
                </a:lnTo>
                <a:lnTo>
                  <a:pt x="11006" y="4420"/>
                </a:lnTo>
                <a:lnTo>
                  <a:pt x="11004" y="4416"/>
                </a:lnTo>
                <a:lnTo>
                  <a:pt x="11006" y="4408"/>
                </a:lnTo>
                <a:lnTo>
                  <a:pt x="11006" y="4402"/>
                </a:lnTo>
                <a:lnTo>
                  <a:pt x="11004" y="4398"/>
                </a:lnTo>
                <a:lnTo>
                  <a:pt x="11002" y="4394"/>
                </a:lnTo>
                <a:lnTo>
                  <a:pt x="11000" y="4388"/>
                </a:lnTo>
                <a:lnTo>
                  <a:pt x="10988" y="4382"/>
                </a:lnTo>
                <a:lnTo>
                  <a:pt x="10976" y="4378"/>
                </a:lnTo>
                <a:close/>
                <a:moveTo>
                  <a:pt x="10900" y="4536"/>
                </a:moveTo>
                <a:lnTo>
                  <a:pt x="10900" y="4536"/>
                </a:lnTo>
                <a:lnTo>
                  <a:pt x="10884" y="4562"/>
                </a:lnTo>
                <a:lnTo>
                  <a:pt x="10866" y="4584"/>
                </a:lnTo>
                <a:lnTo>
                  <a:pt x="10848" y="4600"/>
                </a:lnTo>
                <a:lnTo>
                  <a:pt x="10840" y="4612"/>
                </a:lnTo>
                <a:lnTo>
                  <a:pt x="10836" y="4618"/>
                </a:lnTo>
                <a:lnTo>
                  <a:pt x="10834" y="4628"/>
                </a:lnTo>
                <a:lnTo>
                  <a:pt x="10832" y="4630"/>
                </a:lnTo>
                <a:lnTo>
                  <a:pt x="10834" y="4632"/>
                </a:lnTo>
                <a:lnTo>
                  <a:pt x="10836" y="4632"/>
                </a:lnTo>
                <a:lnTo>
                  <a:pt x="10838" y="4632"/>
                </a:lnTo>
                <a:lnTo>
                  <a:pt x="10844" y="4626"/>
                </a:lnTo>
                <a:lnTo>
                  <a:pt x="10848" y="4620"/>
                </a:lnTo>
                <a:lnTo>
                  <a:pt x="10858" y="4610"/>
                </a:lnTo>
                <a:lnTo>
                  <a:pt x="10882" y="4586"/>
                </a:lnTo>
                <a:lnTo>
                  <a:pt x="10890" y="4578"/>
                </a:lnTo>
                <a:lnTo>
                  <a:pt x="10894" y="4572"/>
                </a:lnTo>
                <a:lnTo>
                  <a:pt x="10896" y="4566"/>
                </a:lnTo>
                <a:lnTo>
                  <a:pt x="10898" y="4562"/>
                </a:lnTo>
                <a:lnTo>
                  <a:pt x="10898" y="4558"/>
                </a:lnTo>
                <a:lnTo>
                  <a:pt x="10900" y="4556"/>
                </a:lnTo>
                <a:lnTo>
                  <a:pt x="10904" y="4554"/>
                </a:lnTo>
                <a:lnTo>
                  <a:pt x="10910" y="4552"/>
                </a:lnTo>
                <a:lnTo>
                  <a:pt x="10914" y="4550"/>
                </a:lnTo>
                <a:lnTo>
                  <a:pt x="10916" y="4544"/>
                </a:lnTo>
                <a:lnTo>
                  <a:pt x="10918" y="4538"/>
                </a:lnTo>
                <a:lnTo>
                  <a:pt x="10920" y="4536"/>
                </a:lnTo>
                <a:lnTo>
                  <a:pt x="10922" y="4534"/>
                </a:lnTo>
                <a:lnTo>
                  <a:pt x="10928" y="4534"/>
                </a:lnTo>
                <a:lnTo>
                  <a:pt x="10930" y="4530"/>
                </a:lnTo>
                <a:lnTo>
                  <a:pt x="10932" y="4524"/>
                </a:lnTo>
                <a:lnTo>
                  <a:pt x="10930" y="4516"/>
                </a:lnTo>
                <a:lnTo>
                  <a:pt x="10928" y="4510"/>
                </a:lnTo>
                <a:lnTo>
                  <a:pt x="10928" y="4506"/>
                </a:lnTo>
                <a:lnTo>
                  <a:pt x="10928" y="4496"/>
                </a:lnTo>
                <a:lnTo>
                  <a:pt x="10928" y="4488"/>
                </a:lnTo>
                <a:lnTo>
                  <a:pt x="10928" y="4484"/>
                </a:lnTo>
                <a:lnTo>
                  <a:pt x="10924" y="4484"/>
                </a:lnTo>
                <a:lnTo>
                  <a:pt x="10922" y="4484"/>
                </a:lnTo>
                <a:lnTo>
                  <a:pt x="10920" y="4486"/>
                </a:lnTo>
                <a:lnTo>
                  <a:pt x="10920" y="4492"/>
                </a:lnTo>
                <a:lnTo>
                  <a:pt x="10918" y="4500"/>
                </a:lnTo>
                <a:lnTo>
                  <a:pt x="10918" y="4504"/>
                </a:lnTo>
                <a:lnTo>
                  <a:pt x="10914" y="4506"/>
                </a:lnTo>
                <a:lnTo>
                  <a:pt x="10912" y="4506"/>
                </a:lnTo>
                <a:lnTo>
                  <a:pt x="10912" y="4508"/>
                </a:lnTo>
                <a:lnTo>
                  <a:pt x="10914" y="4512"/>
                </a:lnTo>
                <a:lnTo>
                  <a:pt x="10916" y="4518"/>
                </a:lnTo>
                <a:lnTo>
                  <a:pt x="10916" y="4522"/>
                </a:lnTo>
                <a:lnTo>
                  <a:pt x="10914" y="4526"/>
                </a:lnTo>
                <a:lnTo>
                  <a:pt x="10912" y="4528"/>
                </a:lnTo>
                <a:lnTo>
                  <a:pt x="10908" y="4528"/>
                </a:lnTo>
                <a:lnTo>
                  <a:pt x="10906" y="4528"/>
                </a:lnTo>
                <a:lnTo>
                  <a:pt x="10900" y="4536"/>
                </a:lnTo>
                <a:close/>
                <a:moveTo>
                  <a:pt x="10936" y="4240"/>
                </a:moveTo>
                <a:lnTo>
                  <a:pt x="10936" y="4240"/>
                </a:lnTo>
                <a:lnTo>
                  <a:pt x="10934" y="4240"/>
                </a:lnTo>
                <a:lnTo>
                  <a:pt x="10932" y="4242"/>
                </a:lnTo>
                <a:lnTo>
                  <a:pt x="10930" y="4248"/>
                </a:lnTo>
                <a:lnTo>
                  <a:pt x="10932" y="4256"/>
                </a:lnTo>
                <a:lnTo>
                  <a:pt x="10934" y="4260"/>
                </a:lnTo>
                <a:lnTo>
                  <a:pt x="10938" y="4264"/>
                </a:lnTo>
                <a:lnTo>
                  <a:pt x="10938" y="4268"/>
                </a:lnTo>
                <a:lnTo>
                  <a:pt x="10940" y="4298"/>
                </a:lnTo>
                <a:lnTo>
                  <a:pt x="10942" y="4316"/>
                </a:lnTo>
                <a:lnTo>
                  <a:pt x="10944" y="4318"/>
                </a:lnTo>
                <a:lnTo>
                  <a:pt x="10946" y="4320"/>
                </a:lnTo>
                <a:lnTo>
                  <a:pt x="10950" y="4320"/>
                </a:lnTo>
                <a:lnTo>
                  <a:pt x="10952" y="4320"/>
                </a:lnTo>
                <a:lnTo>
                  <a:pt x="10954" y="4326"/>
                </a:lnTo>
                <a:lnTo>
                  <a:pt x="10958" y="4334"/>
                </a:lnTo>
                <a:lnTo>
                  <a:pt x="10962" y="4336"/>
                </a:lnTo>
                <a:lnTo>
                  <a:pt x="10964" y="4334"/>
                </a:lnTo>
                <a:lnTo>
                  <a:pt x="10966" y="4326"/>
                </a:lnTo>
                <a:lnTo>
                  <a:pt x="10966" y="4320"/>
                </a:lnTo>
                <a:lnTo>
                  <a:pt x="10966" y="4318"/>
                </a:lnTo>
                <a:lnTo>
                  <a:pt x="10970" y="4318"/>
                </a:lnTo>
                <a:lnTo>
                  <a:pt x="10974" y="4322"/>
                </a:lnTo>
                <a:lnTo>
                  <a:pt x="10980" y="4326"/>
                </a:lnTo>
                <a:lnTo>
                  <a:pt x="10980" y="4330"/>
                </a:lnTo>
                <a:lnTo>
                  <a:pt x="10978" y="4334"/>
                </a:lnTo>
                <a:lnTo>
                  <a:pt x="10974" y="4338"/>
                </a:lnTo>
                <a:lnTo>
                  <a:pt x="10968" y="4346"/>
                </a:lnTo>
                <a:lnTo>
                  <a:pt x="10966" y="4356"/>
                </a:lnTo>
                <a:lnTo>
                  <a:pt x="10966" y="4364"/>
                </a:lnTo>
                <a:lnTo>
                  <a:pt x="10968" y="4366"/>
                </a:lnTo>
                <a:lnTo>
                  <a:pt x="10970" y="4364"/>
                </a:lnTo>
                <a:lnTo>
                  <a:pt x="10974" y="4364"/>
                </a:lnTo>
                <a:lnTo>
                  <a:pt x="10976" y="4364"/>
                </a:lnTo>
                <a:lnTo>
                  <a:pt x="10980" y="4368"/>
                </a:lnTo>
                <a:lnTo>
                  <a:pt x="10984" y="4374"/>
                </a:lnTo>
                <a:lnTo>
                  <a:pt x="10988" y="4376"/>
                </a:lnTo>
                <a:lnTo>
                  <a:pt x="10992" y="4376"/>
                </a:lnTo>
                <a:lnTo>
                  <a:pt x="11000" y="4376"/>
                </a:lnTo>
                <a:lnTo>
                  <a:pt x="11000" y="4372"/>
                </a:lnTo>
                <a:lnTo>
                  <a:pt x="11000" y="4368"/>
                </a:lnTo>
                <a:lnTo>
                  <a:pt x="11002" y="4366"/>
                </a:lnTo>
                <a:lnTo>
                  <a:pt x="11004" y="4362"/>
                </a:lnTo>
                <a:lnTo>
                  <a:pt x="11008" y="4360"/>
                </a:lnTo>
                <a:lnTo>
                  <a:pt x="11012" y="4360"/>
                </a:lnTo>
                <a:lnTo>
                  <a:pt x="11028" y="4370"/>
                </a:lnTo>
                <a:lnTo>
                  <a:pt x="11032" y="4376"/>
                </a:lnTo>
                <a:lnTo>
                  <a:pt x="11036" y="4380"/>
                </a:lnTo>
                <a:lnTo>
                  <a:pt x="11040" y="4388"/>
                </a:lnTo>
                <a:lnTo>
                  <a:pt x="11042" y="4394"/>
                </a:lnTo>
                <a:lnTo>
                  <a:pt x="11044" y="4396"/>
                </a:lnTo>
                <a:lnTo>
                  <a:pt x="11048" y="4398"/>
                </a:lnTo>
                <a:lnTo>
                  <a:pt x="11050" y="4396"/>
                </a:lnTo>
                <a:lnTo>
                  <a:pt x="11050" y="4394"/>
                </a:lnTo>
                <a:lnTo>
                  <a:pt x="11050" y="4388"/>
                </a:lnTo>
                <a:lnTo>
                  <a:pt x="11042" y="4368"/>
                </a:lnTo>
                <a:lnTo>
                  <a:pt x="11042" y="4366"/>
                </a:lnTo>
                <a:lnTo>
                  <a:pt x="11044" y="4364"/>
                </a:lnTo>
                <a:lnTo>
                  <a:pt x="11048" y="4364"/>
                </a:lnTo>
                <a:lnTo>
                  <a:pt x="11054" y="4368"/>
                </a:lnTo>
                <a:lnTo>
                  <a:pt x="11056" y="4374"/>
                </a:lnTo>
                <a:lnTo>
                  <a:pt x="11060" y="4378"/>
                </a:lnTo>
                <a:lnTo>
                  <a:pt x="11064" y="4382"/>
                </a:lnTo>
                <a:lnTo>
                  <a:pt x="11068" y="4386"/>
                </a:lnTo>
                <a:lnTo>
                  <a:pt x="11072" y="4390"/>
                </a:lnTo>
                <a:lnTo>
                  <a:pt x="11074" y="4396"/>
                </a:lnTo>
                <a:lnTo>
                  <a:pt x="11074" y="4400"/>
                </a:lnTo>
                <a:lnTo>
                  <a:pt x="11078" y="4404"/>
                </a:lnTo>
                <a:lnTo>
                  <a:pt x="11086" y="4410"/>
                </a:lnTo>
                <a:lnTo>
                  <a:pt x="11094" y="4414"/>
                </a:lnTo>
                <a:lnTo>
                  <a:pt x="11098" y="4418"/>
                </a:lnTo>
                <a:lnTo>
                  <a:pt x="11100" y="4422"/>
                </a:lnTo>
                <a:lnTo>
                  <a:pt x="11102" y="4428"/>
                </a:lnTo>
                <a:lnTo>
                  <a:pt x="11104" y="4430"/>
                </a:lnTo>
                <a:lnTo>
                  <a:pt x="11106" y="4428"/>
                </a:lnTo>
                <a:lnTo>
                  <a:pt x="11108" y="4422"/>
                </a:lnTo>
                <a:lnTo>
                  <a:pt x="11110" y="4414"/>
                </a:lnTo>
                <a:lnTo>
                  <a:pt x="11110" y="4408"/>
                </a:lnTo>
                <a:lnTo>
                  <a:pt x="11110" y="4404"/>
                </a:lnTo>
                <a:lnTo>
                  <a:pt x="11106" y="4400"/>
                </a:lnTo>
                <a:lnTo>
                  <a:pt x="11098" y="4400"/>
                </a:lnTo>
                <a:lnTo>
                  <a:pt x="11094" y="4398"/>
                </a:lnTo>
                <a:lnTo>
                  <a:pt x="11094" y="4396"/>
                </a:lnTo>
                <a:lnTo>
                  <a:pt x="11094" y="4394"/>
                </a:lnTo>
                <a:lnTo>
                  <a:pt x="11094" y="4390"/>
                </a:lnTo>
                <a:lnTo>
                  <a:pt x="11092" y="4386"/>
                </a:lnTo>
                <a:lnTo>
                  <a:pt x="11088" y="4380"/>
                </a:lnTo>
                <a:lnTo>
                  <a:pt x="11084" y="4376"/>
                </a:lnTo>
                <a:lnTo>
                  <a:pt x="11082" y="4374"/>
                </a:lnTo>
                <a:lnTo>
                  <a:pt x="11084" y="4374"/>
                </a:lnTo>
                <a:lnTo>
                  <a:pt x="11088" y="4372"/>
                </a:lnTo>
                <a:lnTo>
                  <a:pt x="11096" y="4372"/>
                </a:lnTo>
                <a:lnTo>
                  <a:pt x="11098" y="4372"/>
                </a:lnTo>
                <a:lnTo>
                  <a:pt x="11100" y="4370"/>
                </a:lnTo>
                <a:lnTo>
                  <a:pt x="11102" y="4366"/>
                </a:lnTo>
                <a:lnTo>
                  <a:pt x="11098" y="4364"/>
                </a:lnTo>
                <a:lnTo>
                  <a:pt x="11082" y="4356"/>
                </a:lnTo>
                <a:lnTo>
                  <a:pt x="11078" y="4354"/>
                </a:lnTo>
                <a:lnTo>
                  <a:pt x="11076" y="4354"/>
                </a:lnTo>
                <a:lnTo>
                  <a:pt x="11074" y="4358"/>
                </a:lnTo>
                <a:lnTo>
                  <a:pt x="11074" y="4362"/>
                </a:lnTo>
                <a:lnTo>
                  <a:pt x="11072" y="4368"/>
                </a:lnTo>
                <a:lnTo>
                  <a:pt x="11070" y="4370"/>
                </a:lnTo>
                <a:lnTo>
                  <a:pt x="11068" y="4370"/>
                </a:lnTo>
                <a:lnTo>
                  <a:pt x="11066" y="4368"/>
                </a:lnTo>
                <a:lnTo>
                  <a:pt x="11064" y="4364"/>
                </a:lnTo>
                <a:lnTo>
                  <a:pt x="11064" y="4358"/>
                </a:lnTo>
                <a:lnTo>
                  <a:pt x="11064" y="4354"/>
                </a:lnTo>
                <a:lnTo>
                  <a:pt x="11062" y="4350"/>
                </a:lnTo>
                <a:lnTo>
                  <a:pt x="11058" y="4346"/>
                </a:lnTo>
                <a:lnTo>
                  <a:pt x="11052" y="4342"/>
                </a:lnTo>
                <a:lnTo>
                  <a:pt x="11046" y="4340"/>
                </a:lnTo>
                <a:lnTo>
                  <a:pt x="11042" y="4338"/>
                </a:lnTo>
                <a:lnTo>
                  <a:pt x="11040" y="4340"/>
                </a:lnTo>
                <a:lnTo>
                  <a:pt x="11038" y="4342"/>
                </a:lnTo>
                <a:lnTo>
                  <a:pt x="11038" y="4344"/>
                </a:lnTo>
                <a:lnTo>
                  <a:pt x="11036" y="4346"/>
                </a:lnTo>
                <a:lnTo>
                  <a:pt x="11032" y="4346"/>
                </a:lnTo>
                <a:lnTo>
                  <a:pt x="11030" y="4346"/>
                </a:lnTo>
                <a:lnTo>
                  <a:pt x="11030" y="4352"/>
                </a:lnTo>
                <a:lnTo>
                  <a:pt x="11030" y="4356"/>
                </a:lnTo>
                <a:lnTo>
                  <a:pt x="11028" y="4358"/>
                </a:lnTo>
                <a:lnTo>
                  <a:pt x="11024" y="4358"/>
                </a:lnTo>
                <a:lnTo>
                  <a:pt x="11020" y="4356"/>
                </a:lnTo>
                <a:lnTo>
                  <a:pt x="11016" y="4352"/>
                </a:lnTo>
                <a:lnTo>
                  <a:pt x="11010" y="4342"/>
                </a:lnTo>
                <a:lnTo>
                  <a:pt x="11008" y="4330"/>
                </a:lnTo>
                <a:lnTo>
                  <a:pt x="11008" y="4322"/>
                </a:lnTo>
                <a:lnTo>
                  <a:pt x="11008" y="4320"/>
                </a:lnTo>
                <a:lnTo>
                  <a:pt x="11008" y="4314"/>
                </a:lnTo>
                <a:lnTo>
                  <a:pt x="11004" y="4304"/>
                </a:lnTo>
                <a:lnTo>
                  <a:pt x="11000" y="4292"/>
                </a:lnTo>
                <a:lnTo>
                  <a:pt x="11002" y="4286"/>
                </a:lnTo>
                <a:lnTo>
                  <a:pt x="11004" y="4280"/>
                </a:lnTo>
                <a:lnTo>
                  <a:pt x="11008" y="4272"/>
                </a:lnTo>
                <a:lnTo>
                  <a:pt x="11008" y="4266"/>
                </a:lnTo>
                <a:lnTo>
                  <a:pt x="11008" y="4260"/>
                </a:lnTo>
                <a:lnTo>
                  <a:pt x="11014" y="4254"/>
                </a:lnTo>
                <a:lnTo>
                  <a:pt x="11016" y="4250"/>
                </a:lnTo>
                <a:lnTo>
                  <a:pt x="11018" y="4250"/>
                </a:lnTo>
                <a:lnTo>
                  <a:pt x="11020" y="4250"/>
                </a:lnTo>
                <a:lnTo>
                  <a:pt x="11022" y="4252"/>
                </a:lnTo>
                <a:lnTo>
                  <a:pt x="11024" y="4256"/>
                </a:lnTo>
                <a:lnTo>
                  <a:pt x="11026" y="4254"/>
                </a:lnTo>
                <a:lnTo>
                  <a:pt x="11032" y="4246"/>
                </a:lnTo>
                <a:lnTo>
                  <a:pt x="11036" y="4232"/>
                </a:lnTo>
                <a:lnTo>
                  <a:pt x="11042" y="4208"/>
                </a:lnTo>
                <a:lnTo>
                  <a:pt x="11042" y="4204"/>
                </a:lnTo>
                <a:lnTo>
                  <a:pt x="11040" y="4200"/>
                </a:lnTo>
                <a:lnTo>
                  <a:pt x="11034" y="4190"/>
                </a:lnTo>
                <a:lnTo>
                  <a:pt x="11032" y="4184"/>
                </a:lnTo>
                <a:lnTo>
                  <a:pt x="11030" y="4178"/>
                </a:lnTo>
                <a:lnTo>
                  <a:pt x="11030" y="4168"/>
                </a:lnTo>
                <a:lnTo>
                  <a:pt x="11032" y="4158"/>
                </a:lnTo>
                <a:lnTo>
                  <a:pt x="11036" y="4144"/>
                </a:lnTo>
                <a:lnTo>
                  <a:pt x="11036" y="4136"/>
                </a:lnTo>
                <a:lnTo>
                  <a:pt x="11034" y="4134"/>
                </a:lnTo>
                <a:lnTo>
                  <a:pt x="11032" y="4134"/>
                </a:lnTo>
                <a:lnTo>
                  <a:pt x="11028" y="4136"/>
                </a:lnTo>
                <a:lnTo>
                  <a:pt x="11024" y="4140"/>
                </a:lnTo>
                <a:lnTo>
                  <a:pt x="11020" y="4144"/>
                </a:lnTo>
                <a:lnTo>
                  <a:pt x="11016" y="4144"/>
                </a:lnTo>
                <a:lnTo>
                  <a:pt x="11010" y="4142"/>
                </a:lnTo>
                <a:lnTo>
                  <a:pt x="11004" y="4138"/>
                </a:lnTo>
                <a:lnTo>
                  <a:pt x="10988" y="4128"/>
                </a:lnTo>
                <a:lnTo>
                  <a:pt x="10982" y="4126"/>
                </a:lnTo>
                <a:lnTo>
                  <a:pt x="10974" y="4128"/>
                </a:lnTo>
                <a:lnTo>
                  <a:pt x="10966" y="4132"/>
                </a:lnTo>
                <a:lnTo>
                  <a:pt x="10964" y="4134"/>
                </a:lnTo>
                <a:lnTo>
                  <a:pt x="10964" y="4138"/>
                </a:lnTo>
                <a:lnTo>
                  <a:pt x="10964" y="4146"/>
                </a:lnTo>
                <a:lnTo>
                  <a:pt x="10962" y="4150"/>
                </a:lnTo>
                <a:lnTo>
                  <a:pt x="10960" y="4158"/>
                </a:lnTo>
                <a:lnTo>
                  <a:pt x="10958" y="4166"/>
                </a:lnTo>
                <a:lnTo>
                  <a:pt x="10956" y="4172"/>
                </a:lnTo>
                <a:lnTo>
                  <a:pt x="10958" y="4186"/>
                </a:lnTo>
                <a:lnTo>
                  <a:pt x="10958" y="4200"/>
                </a:lnTo>
                <a:lnTo>
                  <a:pt x="10958" y="4208"/>
                </a:lnTo>
                <a:lnTo>
                  <a:pt x="10954" y="4218"/>
                </a:lnTo>
                <a:lnTo>
                  <a:pt x="10952" y="4226"/>
                </a:lnTo>
                <a:lnTo>
                  <a:pt x="10950" y="4232"/>
                </a:lnTo>
                <a:lnTo>
                  <a:pt x="10952" y="4236"/>
                </a:lnTo>
                <a:lnTo>
                  <a:pt x="10954" y="4240"/>
                </a:lnTo>
                <a:lnTo>
                  <a:pt x="10958" y="4246"/>
                </a:lnTo>
                <a:lnTo>
                  <a:pt x="10958" y="4248"/>
                </a:lnTo>
                <a:lnTo>
                  <a:pt x="10956" y="4254"/>
                </a:lnTo>
                <a:lnTo>
                  <a:pt x="10954" y="4258"/>
                </a:lnTo>
                <a:lnTo>
                  <a:pt x="10952" y="4258"/>
                </a:lnTo>
                <a:lnTo>
                  <a:pt x="10948" y="4256"/>
                </a:lnTo>
                <a:lnTo>
                  <a:pt x="10946" y="4252"/>
                </a:lnTo>
                <a:lnTo>
                  <a:pt x="10942" y="4244"/>
                </a:lnTo>
                <a:lnTo>
                  <a:pt x="10938" y="4240"/>
                </a:lnTo>
                <a:lnTo>
                  <a:pt x="10936" y="4240"/>
                </a:lnTo>
                <a:close/>
                <a:moveTo>
                  <a:pt x="9396" y="4654"/>
                </a:moveTo>
                <a:lnTo>
                  <a:pt x="9396" y="4654"/>
                </a:lnTo>
                <a:lnTo>
                  <a:pt x="9392" y="4644"/>
                </a:lnTo>
                <a:lnTo>
                  <a:pt x="9386" y="4630"/>
                </a:lnTo>
                <a:lnTo>
                  <a:pt x="9380" y="4616"/>
                </a:lnTo>
                <a:lnTo>
                  <a:pt x="9372" y="4604"/>
                </a:lnTo>
                <a:lnTo>
                  <a:pt x="9366" y="4596"/>
                </a:lnTo>
                <a:lnTo>
                  <a:pt x="9364" y="4588"/>
                </a:lnTo>
                <a:lnTo>
                  <a:pt x="9360" y="4580"/>
                </a:lnTo>
                <a:lnTo>
                  <a:pt x="9352" y="4570"/>
                </a:lnTo>
                <a:lnTo>
                  <a:pt x="9344" y="4562"/>
                </a:lnTo>
                <a:lnTo>
                  <a:pt x="9336" y="4560"/>
                </a:lnTo>
                <a:lnTo>
                  <a:pt x="9330" y="4560"/>
                </a:lnTo>
                <a:lnTo>
                  <a:pt x="9326" y="4562"/>
                </a:lnTo>
                <a:lnTo>
                  <a:pt x="9326" y="4564"/>
                </a:lnTo>
                <a:lnTo>
                  <a:pt x="9330" y="4566"/>
                </a:lnTo>
                <a:lnTo>
                  <a:pt x="9332" y="4572"/>
                </a:lnTo>
                <a:lnTo>
                  <a:pt x="9334" y="4580"/>
                </a:lnTo>
                <a:lnTo>
                  <a:pt x="9334" y="4590"/>
                </a:lnTo>
                <a:lnTo>
                  <a:pt x="9332" y="4598"/>
                </a:lnTo>
                <a:lnTo>
                  <a:pt x="9328" y="4604"/>
                </a:lnTo>
                <a:lnTo>
                  <a:pt x="9328" y="4610"/>
                </a:lnTo>
                <a:lnTo>
                  <a:pt x="9328" y="4618"/>
                </a:lnTo>
                <a:lnTo>
                  <a:pt x="9326" y="4630"/>
                </a:lnTo>
                <a:lnTo>
                  <a:pt x="9324" y="4636"/>
                </a:lnTo>
                <a:lnTo>
                  <a:pt x="9324" y="4638"/>
                </a:lnTo>
                <a:lnTo>
                  <a:pt x="9324" y="4636"/>
                </a:lnTo>
                <a:lnTo>
                  <a:pt x="9322" y="4630"/>
                </a:lnTo>
                <a:lnTo>
                  <a:pt x="9320" y="4630"/>
                </a:lnTo>
                <a:lnTo>
                  <a:pt x="9320" y="4632"/>
                </a:lnTo>
                <a:lnTo>
                  <a:pt x="9318" y="4640"/>
                </a:lnTo>
                <a:lnTo>
                  <a:pt x="9320" y="4654"/>
                </a:lnTo>
                <a:lnTo>
                  <a:pt x="9322" y="4676"/>
                </a:lnTo>
                <a:lnTo>
                  <a:pt x="9322" y="4700"/>
                </a:lnTo>
                <a:lnTo>
                  <a:pt x="9324" y="4712"/>
                </a:lnTo>
                <a:lnTo>
                  <a:pt x="9326" y="4722"/>
                </a:lnTo>
                <a:lnTo>
                  <a:pt x="9332" y="4734"/>
                </a:lnTo>
                <a:lnTo>
                  <a:pt x="9338" y="4742"/>
                </a:lnTo>
                <a:lnTo>
                  <a:pt x="9346" y="4748"/>
                </a:lnTo>
                <a:lnTo>
                  <a:pt x="9352" y="4750"/>
                </a:lnTo>
                <a:lnTo>
                  <a:pt x="9358" y="4750"/>
                </a:lnTo>
                <a:lnTo>
                  <a:pt x="9364" y="4748"/>
                </a:lnTo>
                <a:lnTo>
                  <a:pt x="9376" y="4740"/>
                </a:lnTo>
                <a:lnTo>
                  <a:pt x="9390" y="4732"/>
                </a:lnTo>
                <a:lnTo>
                  <a:pt x="9396" y="4726"/>
                </a:lnTo>
                <a:lnTo>
                  <a:pt x="9402" y="4718"/>
                </a:lnTo>
                <a:lnTo>
                  <a:pt x="9404" y="4710"/>
                </a:lnTo>
                <a:lnTo>
                  <a:pt x="9406" y="4700"/>
                </a:lnTo>
                <a:lnTo>
                  <a:pt x="9406" y="4682"/>
                </a:lnTo>
                <a:lnTo>
                  <a:pt x="9406" y="4676"/>
                </a:lnTo>
                <a:lnTo>
                  <a:pt x="9404" y="4672"/>
                </a:lnTo>
                <a:lnTo>
                  <a:pt x="9400" y="4666"/>
                </a:lnTo>
                <a:lnTo>
                  <a:pt x="9400" y="4662"/>
                </a:lnTo>
                <a:lnTo>
                  <a:pt x="9400" y="4658"/>
                </a:lnTo>
                <a:lnTo>
                  <a:pt x="9396" y="4654"/>
                </a:lnTo>
                <a:close/>
                <a:moveTo>
                  <a:pt x="9854" y="4376"/>
                </a:moveTo>
                <a:lnTo>
                  <a:pt x="9854" y="4376"/>
                </a:lnTo>
                <a:lnTo>
                  <a:pt x="9854" y="4374"/>
                </a:lnTo>
                <a:lnTo>
                  <a:pt x="9852" y="4376"/>
                </a:lnTo>
                <a:lnTo>
                  <a:pt x="9848" y="4384"/>
                </a:lnTo>
                <a:lnTo>
                  <a:pt x="9846" y="4400"/>
                </a:lnTo>
                <a:lnTo>
                  <a:pt x="9844" y="4422"/>
                </a:lnTo>
                <a:lnTo>
                  <a:pt x="9842" y="4442"/>
                </a:lnTo>
                <a:lnTo>
                  <a:pt x="9840" y="4452"/>
                </a:lnTo>
                <a:lnTo>
                  <a:pt x="9838" y="4460"/>
                </a:lnTo>
                <a:lnTo>
                  <a:pt x="9840" y="4472"/>
                </a:lnTo>
                <a:lnTo>
                  <a:pt x="9842" y="4478"/>
                </a:lnTo>
                <a:lnTo>
                  <a:pt x="9844" y="4480"/>
                </a:lnTo>
                <a:lnTo>
                  <a:pt x="9846" y="4474"/>
                </a:lnTo>
                <a:lnTo>
                  <a:pt x="9850" y="4448"/>
                </a:lnTo>
                <a:lnTo>
                  <a:pt x="9850" y="4440"/>
                </a:lnTo>
                <a:lnTo>
                  <a:pt x="9850" y="4436"/>
                </a:lnTo>
                <a:lnTo>
                  <a:pt x="9850" y="4434"/>
                </a:lnTo>
                <a:lnTo>
                  <a:pt x="9852" y="4430"/>
                </a:lnTo>
                <a:lnTo>
                  <a:pt x="9854" y="4428"/>
                </a:lnTo>
                <a:lnTo>
                  <a:pt x="9854" y="4424"/>
                </a:lnTo>
                <a:lnTo>
                  <a:pt x="9852" y="4416"/>
                </a:lnTo>
                <a:lnTo>
                  <a:pt x="9852" y="4410"/>
                </a:lnTo>
                <a:lnTo>
                  <a:pt x="9852" y="4406"/>
                </a:lnTo>
                <a:lnTo>
                  <a:pt x="9854" y="4404"/>
                </a:lnTo>
                <a:lnTo>
                  <a:pt x="9856" y="4398"/>
                </a:lnTo>
                <a:lnTo>
                  <a:pt x="9858" y="4390"/>
                </a:lnTo>
                <a:lnTo>
                  <a:pt x="9858" y="4382"/>
                </a:lnTo>
                <a:lnTo>
                  <a:pt x="9854" y="4376"/>
                </a:lnTo>
                <a:close/>
                <a:moveTo>
                  <a:pt x="9834" y="4508"/>
                </a:moveTo>
                <a:lnTo>
                  <a:pt x="9834" y="4508"/>
                </a:lnTo>
                <a:lnTo>
                  <a:pt x="9832" y="4510"/>
                </a:lnTo>
                <a:lnTo>
                  <a:pt x="9828" y="4516"/>
                </a:lnTo>
                <a:lnTo>
                  <a:pt x="9828" y="4522"/>
                </a:lnTo>
                <a:lnTo>
                  <a:pt x="9830" y="4526"/>
                </a:lnTo>
                <a:lnTo>
                  <a:pt x="9832" y="4526"/>
                </a:lnTo>
                <a:lnTo>
                  <a:pt x="9834" y="4526"/>
                </a:lnTo>
                <a:lnTo>
                  <a:pt x="9838" y="4520"/>
                </a:lnTo>
                <a:lnTo>
                  <a:pt x="9838" y="4512"/>
                </a:lnTo>
                <a:lnTo>
                  <a:pt x="9836" y="4510"/>
                </a:lnTo>
                <a:lnTo>
                  <a:pt x="9834" y="4508"/>
                </a:lnTo>
                <a:close/>
                <a:moveTo>
                  <a:pt x="9884" y="4688"/>
                </a:moveTo>
                <a:lnTo>
                  <a:pt x="9884" y="4688"/>
                </a:lnTo>
                <a:lnTo>
                  <a:pt x="9882" y="4690"/>
                </a:lnTo>
                <a:lnTo>
                  <a:pt x="9882" y="4694"/>
                </a:lnTo>
                <a:lnTo>
                  <a:pt x="9882" y="4702"/>
                </a:lnTo>
                <a:lnTo>
                  <a:pt x="9886" y="4708"/>
                </a:lnTo>
                <a:lnTo>
                  <a:pt x="9888" y="4710"/>
                </a:lnTo>
                <a:lnTo>
                  <a:pt x="9890" y="4708"/>
                </a:lnTo>
                <a:lnTo>
                  <a:pt x="9892" y="4704"/>
                </a:lnTo>
                <a:lnTo>
                  <a:pt x="9892" y="4700"/>
                </a:lnTo>
                <a:lnTo>
                  <a:pt x="9892" y="4692"/>
                </a:lnTo>
                <a:lnTo>
                  <a:pt x="9888" y="4688"/>
                </a:lnTo>
                <a:lnTo>
                  <a:pt x="9886" y="4686"/>
                </a:lnTo>
                <a:lnTo>
                  <a:pt x="9884" y="4688"/>
                </a:lnTo>
                <a:close/>
                <a:moveTo>
                  <a:pt x="9842" y="4586"/>
                </a:moveTo>
                <a:lnTo>
                  <a:pt x="9842" y="4586"/>
                </a:lnTo>
                <a:lnTo>
                  <a:pt x="9840" y="4590"/>
                </a:lnTo>
                <a:lnTo>
                  <a:pt x="9840" y="4592"/>
                </a:lnTo>
                <a:lnTo>
                  <a:pt x="9844" y="4594"/>
                </a:lnTo>
                <a:lnTo>
                  <a:pt x="9846" y="4596"/>
                </a:lnTo>
                <a:lnTo>
                  <a:pt x="9848" y="4592"/>
                </a:lnTo>
                <a:lnTo>
                  <a:pt x="9848" y="4590"/>
                </a:lnTo>
                <a:lnTo>
                  <a:pt x="9846" y="4586"/>
                </a:lnTo>
                <a:lnTo>
                  <a:pt x="9844" y="4586"/>
                </a:lnTo>
                <a:lnTo>
                  <a:pt x="9842" y="4586"/>
                </a:lnTo>
                <a:close/>
                <a:moveTo>
                  <a:pt x="9868" y="4654"/>
                </a:moveTo>
                <a:lnTo>
                  <a:pt x="9868" y="4654"/>
                </a:lnTo>
                <a:lnTo>
                  <a:pt x="9872" y="4654"/>
                </a:lnTo>
                <a:lnTo>
                  <a:pt x="9870" y="4648"/>
                </a:lnTo>
                <a:lnTo>
                  <a:pt x="9868" y="4646"/>
                </a:lnTo>
                <a:lnTo>
                  <a:pt x="9868" y="4648"/>
                </a:lnTo>
                <a:lnTo>
                  <a:pt x="9866" y="4650"/>
                </a:lnTo>
                <a:lnTo>
                  <a:pt x="9868" y="4654"/>
                </a:lnTo>
                <a:close/>
                <a:moveTo>
                  <a:pt x="7488" y="3256"/>
                </a:moveTo>
                <a:lnTo>
                  <a:pt x="7488" y="3256"/>
                </a:lnTo>
                <a:lnTo>
                  <a:pt x="7494" y="3250"/>
                </a:lnTo>
                <a:lnTo>
                  <a:pt x="7496" y="3246"/>
                </a:lnTo>
                <a:lnTo>
                  <a:pt x="7496" y="3244"/>
                </a:lnTo>
                <a:lnTo>
                  <a:pt x="7492" y="3246"/>
                </a:lnTo>
                <a:lnTo>
                  <a:pt x="7486" y="3252"/>
                </a:lnTo>
                <a:lnTo>
                  <a:pt x="7474" y="3258"/>
                </a:lnTo>
                <a:lnTo>
                  <a:pt x="7460" y="3262"/>
                </a:lnTo>
                <a:lnTo>
                  <a:pt x="7454" y="3262"/>
                </a:lnTo>
                <a:lnTo>
                  <a:pt x="7446" y="3262"/>
                </a:lnTo>
                <a:lnTo>
                  <a:pt x="7438" y="3260"/>
                </a:lnTo>
                <a:lnTo>
                  <a:pt x="7436" y="3262"/>
                </a:lnTo>
                <a:lnTo>
                  <a:pt x="7434" y="3264"/>
                </a:lnTo>
                <a:lnTo>
                  <a:pt x="7432" y="3266"/>
                </a:lnTo>
                <a:lnTo>
                  <a:pt x="7432" y="3270"/>
                </a:lnTo>
                <a:lnTo>
                  <a:pt x="7430" y="3272"/>
                </a:lnTo>
                <a:lnTo>
                  <a:pt x="7428" y="3272"/>
                </a:lnTo>
                <a:lnTo>
                  <a:pt x="7420" y="3272"/>
                </a:lnTo>
                <a:lnTo>
                  <a:pt x="7416" y="3274"/>
                </a:lnTo>
                <a:lnTo>
                  <a:pt x="7414" y="3278"/>
                </a:lnTo>
                <a:lnTo>
                  <a:pt x="7410" y="3278"/>
                </a:lnTo>
                <a:lnTo>
                  <a:pt x="7406" y="3278"/>
                </a:lnTo>
                <a:lnTo>
                  <a:pt x="7406" y="3280"/>
                </a:lnTo>
                <a:lnTo>
                  <a:pt x="7410" y="3292"/>
                </a:lnTo>
                <a:lnTo>
                  <a:pt x="7412" y="3296"/>
                </a:lnTo>
                <a:lnTo>
                  <a:pt x="7416" y="3298"/>
                </a:lnTo>
                <a:lnTo>
                  <a:pt x="7422" y="3300"/>
                </a:lnTo>
                <a:lnTo>
                  <a:pt x="7426" y="3300"/>
                </a:lnTo>
                <a:lnTo>
                  <a:pt x="7432" y="3300"/>
                </a:lnTo>
                <a:lnTo>
                  <a:pt x="7436" y="3302"/>
                </a:lnTo>
                <a:lnTo>
                  <a:pt x="7438" y="3302"/>
                </a:lnTo>
                <a:lnTo>
                  <a:pt x="7438" y="3300"/>
                </a:lnTo>
                <a:lnTo>
                  <a:pt x="7440" y="3298"/>
                </a:lnTo>
                <a:lnTo>
                  <a:pt x="7442" y="3298"/>
                </a:lnTo>
                <a:lnTo>
                  <a:pt x="7448" y="3296"/>
                </a:lnTo>
                <a:lnTo>
                  <a:pt x="7456" y="3294"/>
                </a:lnTo>
                <a:lnTo>
                  <a:pt x="7458" y="3290"/>
                </a:lnTo>
                <a:lnTo>
                  <a:pt x="7462" y="3286"/>
                </a:lnTo>
                <a:lnTo>
                  <a:pt x="7464" y="3284"/>
                </a:lnTo>
                <a:lnTo>
                  <a:pt x="7468" y="3282"/>
                </a:lnTo>
                <a:lnTo>
                  <a:pt x="7474" y="3282"/>
                </a:lnTo>
                <a:lnTo>
                  <a:pt x="7480" y="3280"/>
                </a:lnTo>
                <a:lnTo>
                  <a:pt x="7478" y="3276"/>
                </a:lnTo>
                <a:lnTo>
                  <a:pt x="7474" y="3270"/>
                </a:lnTo>
                <a:lnTo>
                  <a:pt x="7474" y="3266"/>
                </a:lnTo>
                <a:lnTo>
                  <a:pt x="7480" y="3262"/>
                </a:lnTo>
                <a:lnTo>
                  <a:pt x="7488" y="3256"/>
                </a:lnTo>
                <a:close/>
                <a:moveTo>
                  <a:pt x="6684" y="3228"/>
                </a:moveTo>
                <a:lnTo>
                  <a:pt x="6684" y="3228"/>
                </a:lnTo>
                <a:lnTo>
                  <a:pt x="6684" y="3230"/>
                </a:lnTo>
                <a:lnTo>
                  <a:pt x="6686" y="3234"/>
                </a:lnTo>
                <a:lnTo>
                  <a:pt x="6688" y="3238"/>
                </a:lnTo>
                <a:lnTo>
                  <a:pt x="6692" y="3238"/>
                </a:lnTo>
                <a:lnTo>
                  <a:pt x="6692" y="3234"/>
                </a:lnTo>
                <a:lnTo>
                  <a:pt x="6690" y="3230"/>
                </a:lnTo>
                <a:lnTo>
                  <a:pt x="6688" y="3228"/>
                </a:lnTo>
                <a:lnTo>
                  <a:pt x="6684" y="3228"/>
                </a:lnTo>
                <a:close/>
                <a:moveTo>
                  <a:pt x="6456" y="4860"/>
                </a:moveTo>
                <a:lnTo>
                  <a:pt x="6456" y="4860"/>
                </a:lnTo>
                <a:lnTo>
                  <a:pt x="6448" y="4872"/>
                </a:lnTo>
                <a:lnTo>
                  <a:pt x="6446" y="4874"/>
                </a:lnTo>
                <a:lnTo>
                  <a:pt x="6448" y="4878"/>
                </a:lnTo>
                <a:lnTo>
                  <a:pt x="6448" y="4880"/>
                </a:lnTo>
                <a:lnTo>
                  <a:pt x="6452" y="4882"/>
                </a:lnTo>
                <a:lnTo>
                  <a:pt x="6456" y="4884"/>
                </a:lnTo>
                <a:lnTo>
                  <a:pt x="6456" y="4882"/>
                </a:lnTo>
                <a:lnTo>
                  <a:pt x="6464" y="4870"/>
                </a:lnTo>
                <a:lnTo>
                  <a:pt x="6466" y="4864"/>
                </a:lnTo>
                <a:lnTo>
                  <a:pt x="6466" y="4860"/>
                </a:lnTo>
                <a:lnTo>
                  <a:pt x="6466" y="4858"/>
                </a:lnTo>
                <a:lnTo>
                  <a:pt x="6464" y="4856"/>
                </a:lnTo>
                <a:lnTo>
                  <a:pt x="6460" y="4856"/>
                </a:lnTo>
                <a:lnTo>
                  <a:pt x="6456" y="4860"/>
                </a:lnTo>
                <a:close/>
                <a:moveTo>
                  <a:pt x="6376" y="5018"/>
                </a:moveTo>
                <a:lnTo>
                  <a:pt x="6376" y="5018"/>
                </a:lnTo>
                <a:lnTo>
                  <a:pt x="6372" y="5018"/>
                </a:lnTo>
                <a:lnTo>
                  <a:pt x="6370" y="5020"/>
                </a:lnTo>
                <a:lnTo>
                  <a:pt x="6368" y="5026"/>
                </a:lnTo>
                <a:lnTo>
                  <a:pt x="6366" y="5032"/>
                </a:lnTo>
                <a:lnTo>
                  <a:pt x="6368" y="5038"/>
                </a:lnTo>
                <a:lnTo>
                  <a:pt x="6370" y="5038"/>
                </a:lnTo>
                <a:lnTo>
                  <a:pt x="6372" y="5036"/>
                </a:lnTo>
                <a:lnTo>
                  <a:pt x="6376" y="5030"/>
                </a:lnTo>
                <a:lnTo>
                  <a:pt x="6378" y="5024"/>
                </a:lnTo>
                <a:lnTo>
                  <a:pt x="6378" y="5020"/>
                </a:lnTo>
                <a:lnTo>
                  <a:pt x="6376" y="5018"/>
                </a:lnTo>
                <a:close/>
                <a:moveTo>
                  <a:pt x="5466" y="4460"/>
                </a:moveTo>
                <a:lnTo>
                  <a:pt x="5466" y="4460"/>
                </a:lnTo>
                <a:lnTo>
                  <a:pt x="5466" y="4458"/>
                </a:lnTo>
                <a:lnTo>
                  <a:pt x="5464" y="4458"/>
                </a:lnTo>
                <a:lnTo>
                  <a:pt x="5462" y="4458"/>
                </a:lnTo>
                <a:lnTo>
                  <a:pt x="5458" y="4460"/>
                </a:lnTo>
                <a:lnTo>
                  <a:pt x="5458" y="4462"/>
                </a:lnTo>
                <a:lnTo>
                  <a:pt x="5462" y="4464"/>
                </a:lnTo>
                <a:lnTo>
                  <a:pt x="5466" y="4460"/>
                </a:lnTo>
                <a:close/>
                <a:moveTo>
                  <a:pt x="5468" y="4472"/>
                </a:moveTo>
                <a:lnTo>
                  <a:pt x="5468" y="4472"/>
                </a:lnTo>
                <a:lnTo>
                  <a:pt x="5466" y="4472"/>
                </a:lnTo>
                <a:lnTo>
                  <a:pt x="5464" y="4474"/>
                </a:lnTo>
                <a:lnTo>
                  <a:pt x="5462" y="4476"/>
                </a:lnTo>
                <a:lnTo>
                  <a:pt x="5462" y="4478"/>
                </a:lnTo>
                <a:lnTo>
                  <a:pt x="5466" y="4478"/>
                </a:lnTo>
                <a:lnTo>
                  <a:pt x="5468" y="4476"/>
                </a:lnTo>
                <a:lnTo>
                  <a:pt x="5468" y="4472"/>
                </a:lnTo>
                <a:close/>
                <a:moveTo>
                  <a:pt x="5454" y="4498"/>
                </a:moveTo>
                <a:lnTo>
                  <a:pt x="5454" y="4498"/>
                </a:lnTo>
                <a:lnTo>
                  <a:pt x="5456" y="4500"/>
                </a:lnTo>
                <a:lnTo>
                  <a:pt x="5458" y="4500"/>
                </a:lnTo>
                <a:lnTo>
                  <a:pt x="5460" y="4500"/>
                </a:lnTo>
                <a:lnTo>
                  <a:pt x="5462" y="4496"/>
                </a:lnTo>
                <a:lnTo>
                  <a:pt x="5460" y="4492"/>
                </a:lnTo>
                <a:lnTo>
                  <a:pt x="5458" y="4492"/>
                </a:lnTo>
                <a:lnTo>
                  <a:pt x="5456" y="4494"/>
                </a:lnTo>
                <a:lnTo>
                  <a:pt x="5454" y="4498"/>
                </a:lnTo>
                <a:close/>
                <a:moveTo>
                  <a:pt x="5466" y="4492"/>
                </a:moveTo>
                <a:lnTo>
                  <a:pt x="5466" y="4492"/>
                </a:lnTo>
                <a:lnTo>
                  <a:pt x="5464" y="4492"/>
                </a:lnTo>
                <a:lnTo>
                  <a:pt x="5464" y="4496"/>
                </a:lnTo>
                <a:lnTo>
                  <a:pt x="5466" y="4498"/>
                </a:lnTo>
                <a:lnTo>
                  <a:pt x="5468" y="4498"/>
                </a:lnTo>
                <a:lnTo>
                  <a:pt x="5470" y="4496"/>
                </a:lnTo>
                <a:lnTo>
                  <a:pt x="5468" y="4494"/>
                </a:lnTo>
                <a:lnTo>
                  <a:pt x="5466" y="4492"/>
                </a:lnTo>
                <a:close/>
                <a:moveTo>
                  <a:pt x="5474" y="4492"/>
                </a:moveTo>
                <a:lnTo>
                  <a:pt x="5474" y="4492"/>
                </a:lnTo>
                <a:lnTo>
                  <a:pt x="5476" y="4492"/>
                </a:lnTo>
                <a:lnTo>
                  <a:pt x="5478" y="4490"/>
                </a:lnTo>
                <a:lnTo>
                  <a:pt x="5478" y="4488"/>
                </a:lnTo>
                <a:lnTo>
                  <a:pt x="5478" y="4486"/>
                </a:lnTo>
                <a:lnTo>
                  <a:pt x="5476" y="4486"/>
                </a:lnTo>
                <a:lnTo>
                  <a:pt x="5474" y="4488"/>
                </a:lnTo>
                <a:lnTo>
                  <a:pt x="5474" y="4492"/>
                </a:lnTo>
                <a:close/>
                <a:moveTo>
                  <a:pt x="5456" y="4486"/>
                </a:moveTo>
                <a:lnTo>
                  <a:pt x="5456" y="4486"/>
                </a:lnTo>
                <a:lnTo>
                  <a:pt x="5454" y="4486"/>
                </a:lnTo>
                <a:lnTo>
                  <a:pt x="5454" y="4488"/>
                </a:lnTo>
                <a:lnTo>
                  <a:pt x="5454" y="4490"/>
                </a:lnTo>
                <a:lnTo>
                  <a:pt x="5456" y="4490"/>
                </a:lnTo>
                <a:lnTo>
                  <a:pt x="5458" y="4488"/>
                </a:lnTo>
                <a:lnTo>
                  <a:pt x="5456" y="4486"/>
                </a:lnTo>
                <a:close/>
                <a:moveTo>
                  <a:pt x="5448" y="4476"/>
                </a:moveTo>
                <a:lnTo>
                  <a:pt x="5448" y="4476"/>
                </a:lnTo>
                <a:lnTo>
                  <a:pt x="5450" y="4476"/>
                </a:lnTo>
                <a:lnTo>
                  <a:pt x="5454" y="4474"/>
                </a:lnTo>
                <a:lnTo>
                  <a:pt x="5454" y="4472"/>
                </a:lnTo>
                <a:lnTo>
                  <a:pt x="5450" y="4472"/>
                </a:lnTo>
                <a:lnTo>
                  <a:pt x="5448" y="4474"/>
                </a:lnTo>
                <a:lnTo>
                  <a:pt x="5448" y="4476"/>
                </a:lnTo>
                <a:close/>
                <a:moveTo>
                  <a:pt x="5480" y="4474"/>
                </a:moveTo>
                <a:lnTo>
                  <a:pt x="5480" y="4474"/>
                </a:lnTo>
                <a:lnTo>
                  <a:pt x="5484" y="4474"/>
                </a:lnTo>
                <a:lnTo>
                  <a:pt x="5484" y="4472"/>
                </a:lnTo>
                <a:lnTo>
                  <a:pt x="5482" y="4470"/>
                </a:lnTo>
                <a:lnTo>
                  <a:pt x="5480" y="4472"/>
                </a:lnTo>
                <a:lnTo>
                  <a:pt x="5480" y="4474"/>
                </a:lnTo>
                <a:close/>
                <a:moveTo>
                  <a:pt x="6488" y="2842"/>
                </a:moveTo>
                <a:lnTo>
                  <a:pt x="6488" y="2842"/>
                </a:lnTo>
                <a:lnTo>
                  <a:pt x="6484" y="2842"/>
                </a:lnTo>
                <a:lnTo>
                  <a:pt x="6484" y="2844"/>
                </a:lnTo>
                <a:lnTo>
                  <a:pt x="6484" y="2852"/>
                </a:lnTo>
                <a:lnTo>
                  <a:pt x="6482" y="2858"/>
                </a:lnTo>
                <a:lnTo>
                  <a:pt x="6482" y="2860"/>
                </a:lnTo>
                <a:lnTo>
                  <a:pt x="6480" y="2860"/>
                </a:lnTo>
                <a:lnTo>
                  <a:pt x="6476" y="2858"/>
                </a:lnTo>
                <a:lnTo>
                  <a:pt x="6472" y="2860"/>
                </a:lnTo>
                <a:lnTo>
                  <a:pt x="6468" y="2862"/>
                </a:lnTo>
                <a:lnTo>
                  <a:pt x="6464" y="2866"/>
                </a:lnTo>
                <a:lnTo>
                  <a:pt x="6460" y="2868"/>
                </a:lnTo>
                <a:lnTo>
                  <a:pt x="6458" y="2868"/>
                </a:lnTo>
                <a:lnTo>
                  <a:pt x="6456" y="2872"/>
                </a:lnTo>
                <a:lnTo>
                  <a:pt x="6454" y="2884"/>
                </a:lnTo>
                <a:lnTo>
                  <a:pt x="6454" y="2898"/>
                </a:lnTo>
                <a:lnTo>
                  <a:pt x="6454" y="2902"/>
                </a:lnTo>
                <a:lnTo>
                  <a:pt x="6456" y="2904"/>
                </a:lnTo>
                <a:lnTo>
                  <a:pt x="6460" y="2904"/>
                </a:lnTo>
                <a:lnTo>
                  <a:pt x="6460" y="2906"/>
                </a:lnTo>
                <a:lnTo>
                  <a:pt x="6458" y="2910"/>
                </a:lnTo>
                <a:lnTo>
                  <a:pt x="6456" y="2912"/>
                </a:lnTo>
                <a:lnTo>
                  <a:pt x="6462" y="2914"/>
                </a:lnTo>
                <a:lnTo>
                  <a:pt x="6464" y="2916"/>
                </a:lnTo>
                <a:lnTo>
                  <a:pt x="6462" y="2918"/>
                </a:lnTo>
                <a:lnTo>
                  <a:pt x="6460" y="2922"/>
                </a:lnTo>
                <a:lnTo>
                  <a:pt x="6460" y="2924"/>
                </a:lnTo>
                <a:lnTo>
                  <a:pt x="6464" y="2924"/>
                </a:lnTo>
                <a:lnTo>
                  <a:pt x="6470" y="2930"/>
                </a:lnTo>
                <a:lnTo>
                  <a:pt x="6474" y="2932"/>
                </a:lnTo>
                <a:lnTo>
                  <a:pt x="6474" y="2934"/>
                </a:lnTo>
                <a:lnTo>
                  <a:pt x="6476" y="2934"/>
                </a:lnTo>
                <a:lnTo>
                  <a:pt x="6480" y="2932"/>
                </a:lnTo>
                <a:lnTo>
                  <a:pt x="6480" y="2930"/>
                </a:lnTo>
                <a:lnTo>
                  <a:pt x="6480" y="2926"/>
                </a:lnTo>
                <a:lnTo>
                  <a:pt x="6480" y="2924"/>
                </a:lnTo>
                <a:lnTo>
                  <a:pt x="6484" y="2922"/>
                </a:lnTo>
                <a:lnTo>
                  <a:pt x="6486" y="2918"/>
                </a:lnTo>
                <a:lnTo>
                  <a:pt x="6486" y="2904"/>
                </a:lnTo>
                <a:lnTo>
                  <a:pt x="6488" y="2900"/>
                </a:lnTo>
                <a:lnTo>
                  <a:pt x="6490" y="2896"/>
                </a:lnTo>
                <a:lnTo>
                  <a:pt x="6492" y="2890"/>
                </a:lnTo>
                <a:lnTo>
                  <a:pt x="6492" y="2880"/>
                </a:lnTo>
                <a:lnTo>
                  <a:pt x="6490" y="2870"/>
                </a:lnTo>
                <a:lnTo>
                  <a:pt x="6490" y="2864"/>
                </a:lnTo>
                <a:lnTo>
                  <a:pt x="6488" y="2860"/>
                </a:lnTo>
                <a:lnTo>
                  <a:pt x="6488" y="2858"/>
                </a:lnTo>
                <a:lnTo>
                  <a:pt x="6490" y="2848"/>
                </a:lnTo>
                <a:lnTo>
                  <a:pt x="6488" y="2844"/>
                </a:lnTo>
                <a:lnTo>
                  <a:pt x="6488" y="2842"/>
                </a:lnTo>
                <a:close/>
                <a:moveTo>
                  <a:pt x="6706" y="3110"/>
                </a:moveTo>
                <a:lnTo>
                  <a:pt x="6706" y="3110"/>
                </a:lnTo>
                <a:lnTo>
                  <a:pt x="6702" y="3110"/>
                </a:lnTo>
                <a:lnTo>
                  <a:pt x="6696" y="3112"/>
                </a:lnTo>
                <a:lnTo>
                  <a:pt x="6682" y="3118"/>
                </a:lnTo>
                <a:lnTo>
                  <a:pt x="6674" y="3120"/>
                </a:lnTo>
                <a:lnTo>
                  <a:pt x="6666" y="3120"/>
                </a:lnTo>
                <a:lnTo>
                  <a:pt x="6658" y="3118"/>
                </a:lnTo>
                <a:lnTo>
                  <a:pt x="6652" y="3114"/>
                </a:lnTo>
                <a:lnTo>
                  <a:pt x="6644" y="3108"/>
                </a:lnTo>
                <a:lnTo>
                  <a:pt x="6638" y="3108"/>
                </a:lnTo>
                <a:lnTo>
                  <a:pt x="6634" y="3108"/>
                </a:lnTo>
                <a:lnTo>
                  <a:pt x="6632" y="3112"/>
                </a:lnTo>
                <a:lnTo>
                  <a:pt x="6628" y="3116"/>
                </a:lnTo>
                <a:lnTo>
                  <a:pt x="6626" y="3116"/>
                </a:lnTo>
                <a:lnTo>
                  <a:pt x="6622" y="3112"/>
                </a:lnTo>
                <a:lnTo>
                  <a:pt x="6622" y="3110"/>
                </a:lnTo>
                <a:lnTo>
                  <a:pt x="6620" y="3110"/>
                </a:lnTo>
                <a:lnTo>
                  <a:pt x="6614" y="3112"/>
                </a:lnTo>
                <a:lnTo>
                  <a:pt x="6610" y="3120"/>
                </a:lnTo>
                <a:lnTo>
                  <a:pt x="6610" y="3132"/>
                </a:lnTo>
                <a:lnTo>
                  <a:pt x="6610" y="3136"/>
                </a:lnTo>
                <a:lnTo>
                  <a:pt x="6614" y="3140"/>
                </a:lnTo>
                <a:lnTo>
                  <a:pt x="6628" y="3144"/>
                </a:lnTo>
                <a:lnTo>
                  <a:pt x="6640" y="3150"/>
                </a:lnTo>
                <a:lnTo>
                  <a:pt x="6650" y="3158"/>
                </a:lnTo>
                <a:lnTo>
                  <a:pt x="6660" y="3164"/>
                </a:lnTo>
                <a:lnTo>
                  <a:pt x="6666" y="3166"/>
                </a:lnTo>
                <a:lnTo>
                  <a:pt x="6670" y="3168"/>
                </a:lnTo>
                <a:lnTo>
                  <a:pt x="6678" y="3170"/>
                </a:lnTo>
                <a:lnTo>
                  <a:pt x="6684" y="3176"/>
                </a:lnTo>
                <a:lnTo>
                  <a:pt x="6692" y="3182"/>
                </a:lnTo>
                <a:lnTo>
                  <a:pt x="6702" y="3186"/>
                </a:lnTo>
                <a:lnTo>
                  <a:pt x="6714" y="3192"/>
                </a:lnTo>
                <a:lnTo>
                  <a:pt x="6716" y="3190"/>
                </a:lnTo>
                <a:lnTo>
                  <a:pt x="6716" y="3186"/>
                </a:lnTo>
                <a:lnTo>
                  <a:pt x="6718" y="3178"/>
                </a:lnTo>
                <a:lnTo>
                  <a:pt x="6720" y="3170"/>
                </a:lnTo>
                <a:lnTo>
                  <a:pt x="6720" y="3162"/>
                </a:lnTo>
                <a:lnTo>
                  <a:pt x="6720" y="3158"/>
                </a:lnTo>
                <a:lnTo>
                  <a:pt x="6716" y="3154"/>
                </a:lnTo>
                <a:lnTo>
                  <a:pt x="6714" y="3152"/>
                </a:lnTo>
                <a:lnTo>
                  <a:pt x="6716" y="3146"/>
                </a:lnTo>
                <a:lnTo>
                  <a:pt x="6720" y="3130"/>
                </a:lnTo>
                <a:lnTo>
                  <a:pt x="6736" y="3104"/>
                </a:lnTo>
                <a:lnTo>
                  <a:pt x="6736" y="3102"/>
                </a:lnTo>
                <a:lnTo>
                  <a:pt x="6734" y="3102"/>
                </a:lnTo>
                <a:lnTo>
                  <a:pt x="6728" y="3106"/>
                </a:lnTo>
                <a:lnTo>
                  <a:pt x="6716" y="3110"/>
                </a:lnTo>
                <a:lnTo>
                  <a:pt x="6712" y="3110"/>
                </a:lnTo>
                <a:lnTo>
                  <a:pt x="6706" y="3110"/>
                </a:lnTo>
                <a:close/>
                <a:moveTo>
                  <a:pt x="6434" y="2968"/>
                </a:moveTo>
                <a:lnTo>
                  <a:pt x="6434" y="2968"/>
                </a:lnTo>
                <a:lnTo>
                  <a:pt x="6436" y="2972"/>
                </a:lnTo>
                <a:lnTo>
                  <a:pt x="6438" y="2976"/>
                </a:lnTo>
                <a:lnTo>
                  <a:pt x="6442" y="2982"/>
                </a:lnTo>
                <a:lnTo>
                  <a:pt x="6446" y="2990"/>
                </a:lnTo>
                <a:lnTo>
                  <a:pt x="6446" y="2996"/>
                </a:lnTo>
                <a:lnTo>
                  <a:pt x="6446" y="3004"/>
                </a:lnTo>
                <a:lnTo>
                  <a:pt x="6446" y="3012"/>
                </a:lnTo>
                <a:lnTo>
                  <a:pt x="6448" y="3016"/>
                </a:lnTo>
                <a:lnTo>
                  <a:pt x="6448" y="3020"/>
                </a:lnTo>
                <a:lnTo>
                  <a:pt x="6446" y="3030"/>
                </a:lnTo>
                <a:lnTo>
                  <a:pt x="6446" y="3046"/>
                </a:lnTo>
                <a:lnTo>
                  <a:pt x="6448" y="3058"/>
                </a:lnTo>
                <a:lnTo>
                  <a:pt x="6450" y="3064"/>
                </a:lnTo>
                <a:lnTo>
                  <a:pt x="6454" y="3068"/>
                </a:lnTo>
                <a:lnTo>
                  <a:pt x="6458" y="3070"/>
                </a:lnTo>
                <a:lnTo>
                  <a:pt x="6462" y="3070"/>
                </a:lnTo>
                <a:lnTo>
                  <a:pt x="6466" y="3068"/>
                </a:lnTo>
                <a:lnTo>
                  <a:pt x="6468" y="3066"/>
                </a:lnTo>
                <a:lnTo>
                  <a:pt x="6472" y="3060"/>
                </a:lnTo>
                <a:lnTo>
                  <a:pt x="6474" y="3054"/>
                </a:lnTo>
                <a:lnTo>
                  <a:pt x="6476" y="3054"/>
                </a:lnTo>
                <a:lnTo>
                  <a:pt x="6480" y="3056"/>
                </a:lnTo>
                <a:lnTo>
                  <a:pt x="6488" y="3058"/>
                </a:lnTo>
                <a:lnTo>
                  <a:pt x="6490" y="3056"/>
                </a:lnTo>
                <a:lnTo>
                  <a:pt x="6492" y="3054"/>
                </a:lnTo>
                <a:lnTo>
                  <a:pt x="6496" y="3044"/>
                </a:lnTo>
                <a:lnTo>
                  <a:pt x="6498" y="3024"/>
                </a:lnTo>
                <a:lnTo>
                  <a:pt x="6500" y="3016"/>
                </a:lnTo>
                <a:lnTo>
                  <a:pt x="6500" y="3008"/>
                </a:lnTo>
                <a:lnTo>
                  <a:pt x="6496" y="3000"/>
                </a:lnTo>
                <a:lnTo>
                  <a:pt x="6496" y="2996"/>
                </a:lnTo>
                <a:lnTo>
                  <a:pt x="6498" y="2990"/>
                </a:lnTo>
                <a:lnTo>
                  <a:pt x="6502" y="2984"/>
                </a:lnTo>
                <a:lnTo>
                  <a:pt x="6502" y="2980"/>
                </a:lnTo>
                <a:lnTo>
                  <a:pt x="6502" y="2968"/>
                </a:lnTo>
                <a:lnTo>
                  <a:pt x="6498" y="2958"/>
                </a:lnTo>
                <a:lnTo>
                  <a:pt x="6494" y="2950"/>
                </a:lnTo>
                <a:lnTo>
                  <a:pt x="6488" y="2944"/>
                </a:lnTo>
                <a:lnTo>
                  <a:pt x="6486" y="2942"/>
                </a:lnTo>
                <a:lnTo>
                  <a:pt x="6484" y="2942"/>
                </a:lnTo>
                <a:lnTo>
                  <a:pt x="6480" y="2944"/>
                </a:lnTo>
                <a:lnTo>
                  <a:pt x="6474" y="2946"/>
                </a:lnTo>
                <a:lnTo>
                  <a:pt x="6460" y="2956"/>
                </a:lnTo>
                <a:lnTo>
                  <a:pt x="6454" y="2962"/>
                </a:lnTo>
                <a:lnTo>
                  <a:pt x="6448" y="2962"/>
                </a:lnTo>
                <a:lnTo>
                  <a:pt x="6442" y="2962"/>
                </a:lnTo>
                <a:lnTo>
                  <a:pt x="6440" y="2960"/>
                </a:lnTo>
                <a:lnTo>
                  <a:pt x="6438" y="2958"/>
                </a:lnTo>
                <a:lnTo>
                  <a:pt x="6436" y="2958"/>
                </a:lnTo>
                <a:lnTo>
                  <a:pt x="6434" y="2968"/>
                </a:lnTo>
                <a:close/>
                <a:moveTo>
                  <a:pt x="6714" y="2136"/>
                </a:moveTo>
                <a:lnTo>
                  <a:pt x="6714" y="2136"/>
                </a:lnTo>
                <a:lnTo>
                  <a:pt x="6718" y="2134"/>
                </a:lnTo>
                <a:lnTo>
                  <a:pt x="6718" y="2132"/>
                </a:lnTo>
                <a:lnTo>
                  <a:pt x="6716" y="2128"/>
                </a:lnTo>
                <a:lnTo>
                  <a:pt x="6714" y="2124"/>
                </a:lnTo>
                <a:lnTo>
                  <a:pt x="6706" y="2120"/>
                </a:lnTo>
                <a:lnTo>
                  <a:pt x="6702" y="2118"/>
                </a:lnTo>
                <a:lnTo>
                  <a:pt x="6700" y="2118"/>
                </a:lnTo>
                <a:lnTo>
                  <a:pt x="6698" y="2122"/>
                </a:lnTo>
                <a:lnTo>
                  <a:pt x="6702" y="2130"/>
                </a:lnTo>
                <a:lnTo>
                  <a:pt x="6706" y="2136"/>
                </a:lnTo>
                <a:lnTo>
                  <a:pt x="6710" y="2136"/>
                </a:lnTo>
                <a:lnTo>
                  <a:pt x="6714" y="2136"/>
                </a:lnTo>
                <a:close/>
                <a:moveTo>
                  <a:pt x="6546" y="1994"/>
                </a:moveTo>
                <a:lnTo>
                  <a:pt x="6546" y="1994"/>
                </a:lnTo>
                <a:lnTo>
                  <a:pt x="6546" y="1996"/>
                </a:lnTo>
                <a:lnTo>
                  <a:pt x="6548" y="1996"/>
                </a:lnTo>
                <a:lnTo>
                  <a:pt x="6556" y="1992"/>
                </a:lnTo>
                <a:lnTo>
                  <a:pt x="6556" y="1990"/>
                </a:lnTo>
                <a:lnTo>
                  <a:pt x="6552" y="1990"/>
                </a:lnTo>
                <a:lnTo>
                  <a:pt x="6548" y="1992"/>
                </a:lnTo>
                <a:lnTo>
                  <a:pt x="6546" y="1994"/>
                </a:lnTo>
                <a:close/>
                <a:moveTo>
                  <a:pt x="6520" y="2132"/>
                </a:moveTo>
                <a:lnTo>
                  <a:pt x="6520" y="2132"/>
                </a:lnTo>
                <a:lnTo>
                  <a:pt x="6530" y="2134"/>
                </a:lnTo>
                <a:lnTo>
                  <a:pt x="6536" y="2132"/>
                </a:lnTo>
                <a:lnTo>
                  <a:pt x="6542" y="2128"/>
                </a:lnTo>
                <a:lnTo>
                  <a:pt x="6542" y="2126"/>
                </a:lnTo>
                <a:lnTo>
                  <a:pt x="6544" y="2124"/>
                </a:lnTo>
                <a:lnTo>
                  <a:pt x="6542" y="2118"/>
                </a:lnTo>
                <a:lnTo>
                  <a:pt x="6540" y="2112"/>
                </a:lnTo>
                <a:lnTo>
                  <a:pt x="6540" y="2108"/>
                </a:lnTo>
                <a:lnTo>
                  <a:pt x="6540" y="2104"/>
                </a:lnTo>
                <a:lnTo>
                  <a:pt x="6538" y="2102"/>
                </a:lnTo>
                <a:lnTo>
                  <a:pt x="6534" y="2100"/>
                </a:lnTo>
                <a:lnTo>
                  <a:pt x="6534" y="2102"/>
                </a:lnTo>
                <a:lnTo>
                  <a:pt x="6534" y="2104"/>
                </a:lnTo>
                <a:lnTo>
                  <a:pt x="6532" y="2104"/>
                </a:lnTo>
                <a:lnTo>
                  <a:pt x="6524" y="2100"/>
                </a:lnTo>
                <a:lnTo>
                  <a:pt x="6520" y="2100"/>
                </a:lnTo>
                <a:lnTo>
                  <a:pt x="6514" y="2102"/>
                </a:lnTo>
                <a:lnTo>
                  <a:pt x="6508" y="2104"/>
                </a:lnTo>
                <a:lnTo>
                  <a:pt x="6504" y="2104"/>
                </a:lnTo>
                <a:lnTo>
                  <a:pt x="6500" y="2104"/>
                </a:lnTo>
                <a:lnTo>
                  <a:pt x="6498" y="2104"/>
                </a:lnTo>
                <a:lnTo>
                  <a:pt x="6498" y="2108"/>
                </a:lnTo>
                <a:lnTo>
                  <a:pt x="6500" y="2110"/>
                </a:lnTo>
                <a:lnTo>
                  <a:pt x="6504" y="2114"/>
                </a:lnTo>
                <a:lnTo>
                  <a:pt x="6508" y="2122"/>
                </a:lnTo>
                <a:lnTo>
                  <a:pt x="6510" y="2126"/>
                </a:lnTo>
                <a:lnTo>
                  <a:pt x="6512" y="2124"/>
                </a:lnTo>
                <a:lnTo>
                  <a:pt x="6514" y="2126"/>
                </a:lnTo>
                <a:lnTo>
                  <a:pt x="6516" y="2126"/>
                </a:lnTo>
                <a:lnTo>
                  <a:pt x="6514" y="2128"/>
                </a:lnTo>
                <a:lnTo>
                  <a:pt x="6516" y="2130"/>
                </a:lnTo>
                <a:lnTo>
                  <a:pt x="6520" y="2132"/>
                </a:lnTo>
                <a:close/>
                <a:moveTo>
                  <a:pt x="6534" y="2078"/>
                </a:moveTo>
                <a:lnTo>
                  <a:pt x="6534" y="2078"/>
                </a:lnTo>
                <a:lnTo>
                  <a:pt x="6532" y="2078"/>
                </a:lnTo>
                <a:lnTo>
                  <a:pt x="6532" y="2080"/>
                </a:lnTo>
                <a:lnTo>
                  <a:pt x="6532" y="2086"/>
                </a:lnTo>
                <a:lnTo>
                  <a:pt x="6534" y="2090"/>
                </a:lnTo>
                <a:lnTo>
                  <a:pt x="6534" y="2088"/>
                </a:lnTo>
                <a:lnTo>
                  <a:pt x="6536" y="2086"/>
                </a:lnTo>
                <a:lnTo>
                  <a:pt x="6536" y="2082"/>
                </a:lnTo>
                <a:lnTo>
                  <a:pt x="6534" y="2078"/>
                </a:lnTo>
                <a:close/>
                <a:moveTo>
                  <a:pt x="6544" y="2134"/>
                </a:moveTo>
                <a:lnTo>
                  <a:pt x="6544" y="2134"/>
                </a:lnTo>
                <a:lnTo>
                  <a:pt x="6544" y="2132"/>
                </a:lnTo>
                <a:lnTo>
                  <a:pt x="6544" y="2130"/>
                </a:lnTo>
                <a:lnTo>
                  <a:pt x="6542" y="2132"/>
                </a:lnTo>
                <a:lnTo>
                  <a:pt x="6540" y="2134"/>
                </a:lnTo>
                <a:lnTo>
                  <a:pt x="6534" y="2144"/>
                </a:lnTo>
                <a:lnTo>
                  <a:pt x="6532" y="2148"/>
                </a:lnTo>
                <a:lnTo>
                  <a:pt x="6532" y="2152"/>
                </a:lnTo>
                <a:lnTo>
                  <a:pt x="6534" y="2154"/>
                </a:lnTo>
                <a:lnTo>
                  <a:pt x="6536" y="2154"/>
                </a:lnTo>
                <a:lnTo>
                  <a:pt x="6538" y="2148"/>
                </a:lnTo>
                <a:lnTo>
                  <a:pt x="6544" y="2134"/>
                </a:lnTo>
                <a:close/>
                <a:moveTo>
                  <a:pt x="6582" y="2150"/>
                </a:moveTo>
                <a:lnTo>
                  <a:pt x="6582" y="2150"/>
                </a:lnTo>
                <a:lnTo>
                  <a:pt x="6578" y="2144"/>
                </a:lnTo>
                <a:lnTo>
                  <a:pt x="6576" y="2142"/>
                </a:lnTo>
                <a:lnTo>
                  <a:pt x="6576" y="2144"/>
                </a:lnTo>
                <a:lnTo>
                  <a:pt x="6574" y="2146"/>
                </a:lnTo>
                <a:lnTo>
                  <a:pt x="6572" y="2146"/>
                </a:lnTo>
                <a:lnTo>
                  <a:pt x="6562" y="2140"/>
                </a:lnTo>
                <a:lnTo>
                  <a:pt x="6556" y="2138"/>
                </a:lnTo>
                <a:lnTo>
                  <a:pt x="6552" y="2140"/>
                </a:lnTo>
                <a:lnTo>
                  <a:pt x="6552" y="2144"/>
                </a:lnTo>
                <a:lnTo>
                  <a:pt x="6552" y="2148"/>
                </a:lnTo>
                <a:lnTo>
                  <a:pt x="6554" y="2152"/>
                </a:lnTo>
                <a:lnTo>
                  <a:pt x="6560" y="2156"/>
                </a:lnTo>
                <a:lnTo>
                  <a:pt x="6570" y="2158"/>
                </a:lnTo>
                <a:lnTo>
                  <a:pt x="6578" y="2158"/>
                </a:lnTo>
                <a:lnTo>
                  <a:pt x="6582" y="2158"/>
                </a:lnTo>
                <a:lnTo>
                  <a:pt x="6584" y="2156"/>
                </a:lnTo>
                <a:lnTo>
                  <a:pt x="6582" y="2150"/>
                </a:lnTo>
                <a:close/>
                <a:moveTo>
                  <a:pt x="6566" y="2088"/>
                </a:moveTo>
                <a:lnTo>
                  <a:pt x="6566" y="2088"/>
                </a:lnTo>
                <a:lnTo>
                  <a:pt x="6560" y="2090"/>
                </a:lnTo>
                <a:lnTo>
                  <a:pt x="6554" y="2090"/>
                </a:lnTo>
                <a:lnTo>
                  <a:pt x="6550" y="2090"/>
                </a:lnTo>
                <a:lnTo>
                  <a:pt x="6546" y="2090"/>
                </a:lnTo>
                <a:lnTo>
                  <a:pt x="6544" y="2092"/>
                </a:lnTo>
                <a:lnTo>
                  <a:pt x="6546" y="2094"/>
                </a:lnTo>
                <a:lnTo>
                  <a:pt x="6550" y="2096"/>
                </a:lnTo>
                <a:lnTo>
                  <a:pt x="6554" y="2100"/>
                </a:lnTo>
                <a:lnTo>
                  <a:pt x="6556" y="2100"/>
                </a:lnTo>
                <a:lnTo>
                  <a:pt x="6554" y="2102"/>
                </a:lnTo>
                <a:lnTo>
                  <a:pt x="6554" y="2106"/>
                </a:lnTo>
                <a:lnTo>
                  <a:pt x="6556" y="2108"/>
                </a:lnTo>
                <a:lnTo>
                  <a:pt x="6558" y="2110"/>
                </a:lnTo>
                <a:lnTo>
                  <a:pt x="6556" y="2114"/>
                </a:lnTo>
                <a:lnTo>
                  <a:pt x="6554" y="2116"/>
                </a:lnTo>
                <a:lnTo>
                  <a:pt x="6556" y="2116"/>
                </a:lnTo>
                <a:lnTo>
                  <a:pt x="6558" y="2118"/>
                </a:lnTo>
                <a:lnTo>
                  <a:pt x="6560" y="2122"/>
                </a:lnTo>
                <a:lnTo>
                  <a:pt x="6560" y="2124"/>
                </a:lnTo>
                <a:lnTo>
                  <a:pt x="6564" y="2124"/>
                </a:lnTo>
                <a:lnTo>
                  <a:pt x="6566" y="2124"/>
                </a:lnTo>
                <a:lnTo>
                  <a:pt x="6570" y="2124"/>
                </a:lnTo>
                <a:lnTo>
                  <a:pt x="6574" y="2124"/>
                </a:lnTo>
                <a:lnTo>
                  <a:pt x="6576" y="2124"/>
                </a:lnTo>
                <a:lnTo>
                  <a:pt x="6578" y="2124"/>
                </a:lnTo>
                <a:lnTo>
                  <a:pt x="6580" y="2128"/>
                </a:lnTo>
                <a:lnTo>
                  <a:pt x="6580" y="2130"/>
                </a:lnTo>
                <a:lnTo>
                  <a:pt x="6578" y="2132"/>
                </a:lnTo>
                <a:lnTo>
                  <a:pt x="6576" y="2132"/>
                </a:lnTo>
                <a:lnTo>
                  <a:pt x="6574" y="2132"/>
                </a:lnTo>
                <a:lnTo>
                  <a:pt x="6576" y="2134"/>
                </a:lnTo>
                <a:lnTo>
                  <a:pt x="6580" y="2136"/>
                </a:lnTo>
                <a:lnTo>
                  <a:pt x="6582" y="2138"/>
                </a:lnTo>
                <a:lnTo>
                  <a:pt x="6582" y="2140"/>
                </a:lnTo>
                <a:lnTo>
                  <a:pt x="6580" y="2140"/>
                </a:lnTo>
                <a:lnTo>
                  <a:pt x="6580" y="2144"/>
                </a:lnTo>
                <a:lnTo>
                  <a:pt x="6586" y="2150"/>
                </a:lnTo>
                <a:lnTo>
                  <a:pt x="6588" y="2154"/>
                </a:lnTo>
                <a:lnTo>
                  <a:pt x="6588" y="2158"/>
                </a:lnTo>
                <a:lnTo>
                  <a:pt x="6588" y="2160"/>
                </a:lnTo>
                <a:lnTo>
                  <a:pt x="6590" y="2164"/>
                </a:lnTo>
                <a:lnTo>
                  <a:pt x="6592" y="2164"/>
                </a:lnTo>
                <a:lnTo>
                  <a:pt x="6592" y="2160"/>
                </a:lnTo>
                <a:lnTo>
                  <a:pt x="6592" y="2156"/>
                </a:lnTo>
                <a:lnTo>
                  <a:pt x="6594" y="2150"/>
                </a:lnTo>
                <a:lnTo>
                  <a:pt x="6596" y="2148"/>
                </a:lnTo>
                <a:lnTo>
                  <a:pt x="6598" y="2146"/>
                </a:lnTo>
                <a:lnTo>
                  <a:pt x="6592" y="2142"/>
                </a:lnTo>
                <a:lnTo>
                  <a:pt x="6586" y="2140"/>
                </a:lnTo>
                <a:lnTo>
                  <a:pt x="6588" y="2138"/>
                </a:lnTo>
                <a:lnTo>
                  <a:pt x="6590" y="2138"/>
                </a:lnTo>
                <a:lnTo>
                  <a:pt x="6594" y="2138"/>
                </a:lnTo>
                <a:lnTo>
                  <a:pt x="6596" y="2136"/>
                </a:lnTo>
                <a:lnTo>
                  <a:pt x="6596" y="2134"/>
                </a:lnTo>
                <a:lnTo>
                  <a:pt x="6596" y="2130"/>
                </a:lnTo>
                <a:lnTo>
                  <a:pt x="6596" y="2126"/>
                </a:lnTo>
                <a:lnTo>
                  <a:pt x="6596" y="2124"/>
                </a:lnTo>
                <a:lnTo>
                  <a:pt x="6604" y="2122"/>
                </a:lnTo>
                <a:lnTo>
                  <a:pt x="6608" y="2120"/>
                </a:lnTo>
                <a:lnTo>
                  <a:pt x="6610" y="2118"/>
                </a:lnTo>
                <a:lnTo>
                  <a:pt x="6608" y="2114"/>
                </a:lnTo>
                <a:lnTo>
                  <a:pt x="6602" y="2112"/>
                </a:lnTo>
                <a:lnTo>
                  <a:pt x="6598" y="2108"/>
                </a:lnTo>
                <a:lnTo>
                  <a:pt x="6598" y="2104"/>
                </a:lnTo>
                <a:lnTo>
                  <a:pt x="6602" y="2102"/>
                </a:lnTo>
                <a:lnTo>
                  <a:pt x="6608" y="2100"/>
                </a:lnTo>
                <a:lnTo>
                  <a:pt x="6610" y="2098"/>
                </a:lnTo>
                <a:lnTo>
                  <a:pt x="6612" y="2096"/>
                </a:lnTo>
                <a:lnTo>
                  <a:pt x="6614" y="2088"/>
                </a:lnTo>
                <a:lnTo>
                  <a:pt x="6614" y="2080"/>
                </a:lnTo>
                <a:lnTo>
                  <a:pt x="6614" y="2074"/>
                </a:lnTo>
                <a:lnTo>
                  <a:pt x="6616" y="2072"/>
                </a:lnTo>
                <a:lnTo>
                  <a:pt x="6614" y="2070"/>
                </a:lnTo>
                <a:lnTo>
                  <a:pt x="6604" y="2066"/>
                </a:lnTo>
                <a:lnTo>
                  <a:pt x="6598" y="2066"/>
                </a:lnTo>
                <a:lnTo>
                  <a:pt x="6592" y="2070"/>
                </a:lnTo>
                <a:lnTo>
                  <a:pt x="6588" y="2074"/>
                </a:lnTo>
                <a:lnTo>
                  <a:pt x="6588" y="2078"/>
                </a:lnTo>
                <a:lnTo>
                  <a:pt x="6588" y="2080"/>
                </a:lnTo>
                <a:lnTo>
                  <a:pt x="6588" y="2082"/>
                </a:lnTo>
                <a:lnTo>
                  <a:pt x="6586" y="2090"/>
                </a:lnTo>
                <a:lnTo>
                  <a:pt x="6584" y="2094"/>
                </a:lnTo>
                <a:lnTo>
                  <a:pt x="6582" y="2094"/>
                </a:lnTo>
                <a:lnTo>
                  <a:pt x="6580" y="2092"/>
                </a:lnTo>
                <a:lnTo>
                  <a:pt x="6580" y="2088"/>
                </a:lnTo>
                <a:lnTo>
                  <a:pt x="6582" y="2078"/>
                </a:lnTo>
                <a:lnTo>
                  <a:pt x="6580" y="2076"/>
                </a:lnTo>
                <a:lnTo>
                  <a:pt x="6578" y="2078"/>
                </a:lnTo>
                <a:lnTo>
                  <a:pt x="6574" y="2078"/>
                </a:lnTo>
                <a:lnTo>
                  <a:pt x="6568" y="2076"/>
                </a:lnTo>
                <a:lnTo>
                  <a:pt x="6564" y="2074"/>
                </a:lnTo>
                <a:lnTo>
                  <a:pt x="6562" y="2074"/>
                </a:lnTo>
                <a:lnTo>
                  <a:pt x="6560" y="2076"/>
                </a:lnTo>
                <a:lnTo>
                  <a:pt x="6562" y="2076"/>
                </a:lnTo>
                <a:lnTo>
                  <a:pt x="6566" y="2078"/>
                </a:lnTo>
                <a:lnTo>
                  <a:pt x="6570" y="2082"/>
                </a:lnTo>
                <a:lnTo>
                  <a:pt x="6568" y="2084"/>
                </a:lnTo>
                <a:lnTo>
                  <a:pt x="6566" y="2088"/>
                </a:lnTo>
                <a:close/>
                <a:moveTo>
                  <a:pt x="6598" y="2138"/>
                </a:moveTo>
                <a:lnTo>
                  <a:pt x="6598" y="2138"/>
                </a:lnTo>
                <a:lnTo>
                  <a:pt x="6596" y="2142"/>
                </a:lnTo>
                <a:lnTo>
                  <a:pt x="6598" y="2142"/>
                </a:lnTo>
                <a:lnTo>
                  <a:pt x="6604" y="2142"/>
                </a:lnTo>
                <a:lnTo>
                  <a:pt x="6610" y="2138"/>
                </a:lnTo>
                <a:lnTo>
                  <a:pt x="6610" y="2136"/>
                </a:lnTo>
                <a:lnTo>
                  <a:pt x="6610" y="2134"/>
                </a:lnTo>
                <a:lnTo>
                  <a:pt x="6606" y="2134"/>
                </a:lnTo>
                <a:lnTo>
                  <a:pt x="6602" y="2134"/>
                </a:lnTo>
                <a:lnTo>
                  <a:pt x="6598" y="2138"/>
                </a:lnTo>
                <a:close/>
                <a:moveTo>
                  <a:pt x="6552" y="2166"/>
                </a:moveTo>
                <a:lnTo>
                  <a:pt x="6552" y="2166"/>
                </a:lnTo>
                <a:lnTo>
                  <a:pt x="6552" y="2168"/>
                </a:lnTo>
                <a:lnTo>
                  <a:pt x="6556" y="2172"/>
                </a:lnTo>
                <a:lnTo>
                  <a:pt x="6560" y="2172"/>
                </a:lnTo>
                <a:lnTo>
                  <a:pt x="6564" y="2172"/>
                </a:lnTo>
                <a:lnTo>
                  <a:pt x="6562" y="2168"/>
                </a:lnTo>
                <a:lnTo>
                  <a:pt x="6560" y="2166"/>
                </a:lnTo>
                <a:lnTo>
                  <a:pt x="6556" y="2164"/>
                </a:lnTo>
                <a:lnTo>
                  <a:pt x="6552" y="2166"/>
                </a:lnTo>
                <a:close/>
                <a:moveTo>
                  <a:pt x="6636" y="2164"/>
                </a:moveTo>
                <a:lnTo>
                  <a:pt x="6636" y="2164"/>
                </a:lnTo>
                <a:lnTo>
                  <a:pt x="6636" y="2166"/>
                </a:lnTo>
                <a:lnTo>
                  <a:pt x="6638" y="2168"/>
                </a:lnTo>
                <a:lnTo>
                  <a:pt x="6640" y="2172"/>
                </a:lnTo>
                <a:lnTo>
                  <a:pt x="6638" y="2174"/>
                </a:lnTo>
                <a:lnTo>
                  <a:pt x="6636" y="2176"/>
                </a:lnTo>
                <a:lnTo>
                  <a:pt x="6638" y="2178"/>
                </a:lnTo>
                <a:lnTo>
                  <a:pt x="6644" y="2182"/>
                </a:lnTo>
                <a:lnTo>
                  <a:pt x="6646" y="2184"/>
                </a:lnTo>
                <a:lnTo>
                  <a:pt x="6648" y="2184"/>
                </a:lnTo>
                <a:lnTo>
                  <a:pt x="6648" y="2182"/>
                </a:lnTo>
                <a:lnTo>
                  <a:pt x="6648" y="2180"/>
                </a:lnTo>
                <a:lnTo>
                  <a:pt x="6650" y="2176"/>
                </a:lnTo>
                <a:lnTo>
                  <a:pt x="6652" y="2176"/>
                </a:lnTo>
                <a:lnTo>
                  <a:pt x="6656" y="2178"/>
                </a:lnTo>
                <a:lnTo>
                  <a:pt x="6660" y="2180"/>
                </a:lnTo>
                <a:lnTo>
                  <a:pt x="6662" y="2180"/>
                </a:lnTo>
                <a:lnTo>
                  <a:pt x="6660" y="2178"/>
                </a:lnTo>
                <a:lnTo>
                  <a:pt x="6658" y="2174"/>
                </a:lnTo>
                <a:lnTo>
                  <a:pt x="6656" y="2174"/>
                </a:lnTo>
                <a:lnTo>
                  <a:pt x="6656" y="2172"/>
                </a:lnTo>
                <a:lnTo>
                  <a:pt x="6658" y="2168"/>
                </a:lnTo>
                <a:lnTo>
                  <a:pt x="6658" y="2164"/>
                </a:lnTo>
                <a:lnTo>
                  <a:pt x="6658" y="2162"/>
                </a:lnTo>
                <a:lnTo>
                  <a:pt x="6654" y="2162"/>
                </a:lnTo>
                <a:lnTo>
                  <a:pt x="6650" y="2160"/>
                </a:lnTo>
                <a:lnTo>
                  <a:pt x="6648" y="2156"/>
                </a:lnTo>
                <a:lnTo>
                  <a:pt x="6644" y="2156"/>
                </a:lnTo>
                <a:lnTo>
                  <a:pt x="6640" y="2158"/>
                </a:lnTo>
                <a:lnTo>
                  <a:pt x="6640" y="2160"/>
                </a:lnTo>
                <a:lnTo>
                  <a:pt x="6642" y="2162"/>
                </a:lnTo>
                <a:lnTo>
                  <a:pt x="6648" y="2164"/>
                </a:lnTo>
                <a:lnTo>
                  <a:pt x="6650" y="2166"/>
                </a:lnTo>
                <a:lnTo>
                  <a:pt x="6650" y="2168"/>
                </a:lnTo>
                <a:lnTo>
                  <a:pt x="6646" y="2166"/>
                </a:lnTo>
                <a:lnTo>
                  <a:pt x="6636" y="2164"/>
                </a:lnTo>
                <a:close/>
                <a:moveTo>
                  <a:pt x="6990" y="1916"/>
                </a:moveTo>
                <a:lnTo>
                  <a:pt x="6990" y="1916"/>
                </a:lnTo>
                <a:lnTo>
                  <a:pt x="6988" y="1916"/>
                </a:lnTo>
                <a:lnTo>
                  <a:pt x="6988" y="1918"/>
                </a:lnTo>
                <a:lnTo>
                  <a:pt x="6990" y="1920"/>
                </a:lnTo>
                <a:lnTo>
                  <a:pt x="6992" y="1924"/>
                </a:lnTo>
                <a:lnTo>
                  <a:pt x="6992" y="1926"/>
                </a:lnTo>
                <a:lnTo>
                  <a:pt x="6988" y="1928"/>
                </a:lnTo>
                <a:lnTo>
                  <a:pt x="6986" y="1930"/>
                </a:lnTo>
                <a:lnTo>
                  <a:pt x="6988" y="1932"/>
                </a:lnTo>
                <a:lnTo>
                  <a:pt x="6994" y="1936"/>
                </a:lnTo>
                <a:lnTo>
                  <a:pt x="7000" y="1938"/>
                </a:lnTo>
                <a:lnTo>
                  <a:pt x="7000" y="1942"/>
                </a:lnTo>
                <a:lnTo>
                  <a:pt x="6996" y="1946"/>
                </a:lnTo>
                <a:lnTo>
                  <a:pt x="6994" y="1948"/>
                </a:lnTo>
                <a:lnTo>
                  <a:pt x="6992" y="1950"/>
                </a:lnTo>
                <a:lnTo>
                  <a:pt x="6994" y="1952"/>
                </a:lnTo>
                <a:lnTo>
                  <a:pt x="6998" y="1952"/>
                </a:lnTo>
                <a:lnTo>
                  <a:pt x="7000" y="1950"/>
                </a:lnTo>
                <a:lnTo>
                  <a:pt x="7002" y="1946"/>
                </a:lnTo>
                <a:lnTo>
                  <a:pt x="7006" y="1938"/>
                </a:lnTo>
                <a:lnTo>
                  <a:pt x="7010" y="1934"/>
                </a:lnTo>
                <a:lnTo>
                  <a:pt x="7012" y="1934"/>
                </a:lnTo>
                <a:lnTo>
                  <a:pt x="7014" y="1934"/>
                </a:lnTo>
                <a:lnTo>
                  <a:pt x="7018" y="1934"/>
                </a:lnTo>
                <a:lnTo>
                  <a:pt x="7024" y="1932"/>
                </a:lnTo>
                <a:lnTo>
                  <a:pt x="7032" y="1928"/>
                </a:lnTo>
                <a:lnTo>
                  <a:pt x="7038" y="1922"/>
                </a:lnTo>
                <a:lnTo>
                  <a:pt x="7040" y="1920"/>
                </a:lnTo>
                <a:lnTo>
                  <a:pt x="7042" y="1920"/>
                </a:lnTo>
                <a:lnTo>
                  <a:pt x="7044" y="1920"/>
                </a:lnTo>
                <a:lnTo>
                  <a:pt x="7046" y="1920"/>
                </a:lnTo>
                <a:lnTo>
                  <a:pt x="7048" y="1920"/>
                </a:lnTo>
                <a:lnTo>
                  <a:pt x="7048" y="1918"/>
                </a:lnTo>
                <a:lnTo>
                  <a:pt x="7038" y="1914"/>
                </a:lnTo>
                <a:lnTo>
                  <a:pt x="7032" y="1910"/>
                </a:lnTo>
                <a:lnTo>
                  <a:pt x="7026" y="1910"/>
                </a:lnTo>
                <a:lnTo>
                  <a:pt x="7022" y="1910"/>
                </a:lnTo>
                <a:lnTo>
                  <a:pt x="7018" y="1910"/>
                </a:lnTo>
                <a:lnTo>
                  <a:pt x="7016" y="1908"/>
                </a:lnTo>
                <a:lnTo>
                  <a:pt x="7010" y="1908"/>
                </a:lnTo>
                <a:lnTo>
                  <a:pt x="7004" y="1912"/>
                </a:lnTo>
                <a:lnTo>
                  <a:pt x="7000" y="1918"/>
                </a:lnTo>
                <a:lnTo>
                  <a:pt x="6998" y="1920"/>
                </a:lnTo>
                <a:lnTo>
                  <a:pt x="6996" y="1918"/>
                </a:lnTo>
                <a:lnTo>
                  <a:pt x="6992" y="1916"/>
                </a:lnTo>
                <a:lnTo>
                  <a:pt x="6990" y="1916"/>
                </a:lnTo>
                <a:close/>
                <a:moveTo>
                  <a:pt x="7006" y="1892"/>
                </a:moveTo>
                <a:lnTo>
                  <a:pt x="7006" y="1892"/>
                </a:lnTo>
                <a:lnTo>
                  <a:pt x="7008" y="1892"/>
                </a:lnTo>
                <a:lnTo>
                  <a:pt x="7010" y="1894"/>
                </a:lnTo>
                <a:lnTo>
                  <a:pt x="7012" y="1898"/>
                </a:lnTo>
                <a:lnTo>
                  <a:pt x="7012" y="1902"/>
                </a:lnTo>
                <a:lnTo>
                  <a:pt x="7014" y="1904"/>
                </a:lnTo>
                <a:lnTo>
                  <a:pt x="7016" y="1904"/>
                </a:lnTo>
                <a:lnTo>
                  <a:pt x="7020" y="1904"/>
                </a:lnTo>
                <a:lnTo>
                  <a:pt x="7022" y="1902"/>
                </a:lnTo>
                <a:lnTo>
                  <a:pt x="7024" y="1898"/>
                </a:lnTo>
                <a:lnTo>
                  <a:pt x="7026" y="1898"/>
                </a:lnTo>
                <a:lnTo>
                  <a:pt x="7028" y="1898"/>
                </a:lnTo>
                <a:lnTo>
                  <a:pt x="7030" y="1898"/>
                </a:lnTo>
                <a:lnTo>
                  <a:pt x="7030" y="1896"/>
                </a:lnTo>
                <a:lnTo>
                  <a:pt x="7032" y="1896"/>
                </a:lnTo>
                <a:lnTo>
                  <a:pt x="7034" y="1896"/>
                </a:lnTo>
                <a:lnTo>
                  <a:pt x="7036" y="1894"/>
                </a:lnTo>
                <a:lnTo>
                  <a:pt x="7034" y="1892"/>
                </a:lnTo>
                <a:lnTo>
                  <a:pt x="7030" y="1888"/>
                </a:lnTo>
                <a:lnTo>
                  <a:pt x="7022" y="1880"/>
                </a:lnTo>
                <a:lnTo>
                  <a:pt x="7018" y="1880"/>
                </a:lnTo>
                <a:lnTo>
                  <a:pt x="7016" y="1882"/>
                </a:lnTo>
                <a:lnTo>
                  <a:pt x="7010" y="1886"/>
                </a:lnTo>
                <a:lnTo>
                  <a:pt x="7006" y="1886"/>
                </a:lnTo>
                <a:lnTo>
                  <a:pt x="7000" y="1886"/>
                </a:lnTo>
                <a:lnTo>
                  <a:pt x="6996" y="1888"/>
                </a:lnTo>
                <a:lnTo>
                  <a:pt x="6994" y="1890"/>
                </a:lnTo>
                <a:lnTo>
                  <a:pt x="6996" y="1890"/>
                </a:lnTo>
                <a:lnTo>
                  <a:pt x="7006" y="1892"/>
                </a:lnTo>
                <a:close/>
                <a:moveTo>
                  <a:pt x="7048" y="1914"/>
                </a:moveTo>
                <a:lnTo>
                  <a:pt x="7048" y="1914"/>
                </a:lnTo>
                <a:lnTo>
                  <a:pt x="7048" y="1910"/>
                </a:lnTo>
                <a:lnTo>
                  <a:pt x="7044" y="1906"/>
                </a:lnTo>
                <a:lnTo>
                  <a:pt x="7042" y="1904"/>
                </a:lnTo>
                <a:lnTo>
                  <a:pt x="7038" y="1906"/>
                </a:lnTo>
                <a:lnTo>
                  <a:pt x="7038" y="1910"/>
                </a:lnTo>
                <a:lnTo>
                  <a:pt x="7042" y="1914"/>
                </a:lnTo>
                <a:lnTo>
                  <a:pt x="7046" y="1914"/>
                </a:lnTo>
                <a:lnTo>
                  <a:pt x="7048" y="1914"/>
                </a:lnTo>
                <a:close/>
                <a:moveTo>
                  <a:pt x="7050" y="1884"/>
                </a:moveTo>
                <a:lnTo>
                  <a:pt x="7050" y="1884"/>
                </a:lnTo>
                <a:lnTo>
                  <a:pt x="7048" y="1884"/>
                </a:lnTo>
                <a:lnTo>
                  <a:pt x="7044" y="1882"/>
                </a:lnTo>
                <a:lnTo>
                  <a:pt x="7040" y="1882"/>
                </a:lnTo>
                <a:lnTo>
                  <a:pt x="7042" y="1886"/>
                </a:lnTo>
                <a:lnTo>
                  <a:pt x="7044" y="1886"/>
                </a:lnTo>
                <a:lnTo>
                  <a:pt x="7048" y="1886"/>
                </a:lnTo>
                <a:lnTo>
                  <a:pt x="7050" y="1884"/>
                </a:lnTo>
                <a:close/>
                <a:moveTo>
                  <a:pt x="6872" y="1954"/>
                </a:moveTo>
                <a:lnTo>
                  <a:pt x="6872" y="1954"/>
                </a:lnTo>
                <a:lnTo>
                  <a:pt x="6864" y="1958"/>
                </a:lnTo>
                <a:lnTo>
                  <a:pt x="6860" y="1956"/>
                </a:lnTo>
                <a:lnTo>
                  <a:pt x="6858" y="1956"/>
                </a:lnTo>
                <a:lnTo>
                  <a:pt x="6850" y="1962"/>
                </a:lnTo>
                <a:lnTo>
                  <a:pt x="6840" y="1974"/>
                </a:lnTo>
                <a:lnTo>
                  <a:pt x="6836" y="1984"/>
                </a:lnTo>
                <a:lnTo>
                  <a:pt x="6836" y="1992"/>
                </a:lnTo>
                <a:lnTo>
                  <a:pt x="6838" y="2000"/>
                </a:lnTo>
                <a:lnTo>
                  <a:pt x="6840" y="2004"/>
                </a:lnTo>
                <a:lnTo>
                  <a:pt x="6840" y="2006"/>
                </a:lnTo>
                <a:lnTo>
                  <a:pt x="6838" y="2014"/>
                </a:lnTo>
                <a:lnTo>
                  <a:pt x="6838" y="2018"/>
                </a:lnTo>
                <a:lnTo>
                  <a:pt x="6840" y="2018"/>
                </a:lnTo>
                <a:lnTo>
                  <a:pt x="6842" y="2016"/>
                </a:lnTo>
                <a:lnTo>
                  <a:pt x="6846" y="2014"/>
                </a:lnTo>
                <a:lnTo>
                  <a:pt x="6850" y="2008"/>
                </a:lnTo>
                <a:lnTo>
                  <a:pt x="6856" y="2000"/>
                </a:lnTo>
                <a:lnTo>
                  <a:pt x="6864" y="1992"/>
                </a:lnTo>
                <a:lnTo>
                  <a:pt x="6866" y="1986"/>
                </a:lnTo>
                <a:lnTo>
                  <a:pt x="6868" y="1984"/>
                </a:lnTo>
                <a:lnTo>
                  <a:pt x="6866" y="1978"/>
                </a:lnTo>
                <a:lnTo>
                  <a:pt x="6864" y="1976"/>
                </a:lnTo>
                <a:lnTo>
                  <a:pt x="6864" y="1972"/>
                </a:lnTo>
                <a:lnTo>
                  <a:pt x="6866" y="1968"/>
                </a:lnTo>
                <a:lnTo>
                  <a:pt x="6870" y="1964"/>
                </a:lnTo>
                <a:lnTo>
                  <a:pt x="6878" y="1954"/>
                </a:lnTo>
                <a:lnTo>
                  <a:pt x="6882" y="1950"/>
                </a:lnTo>
                <a:lnTo>
                  <a:pt x="6882" y="1948"/>
                </a:lnTo>
                <a:lnTo>
                  <a:pt x="6880" y="1948"/>
                </a:lnTo>
                <a:lnTo>
                  <a:pt x="6872" y="1954"/>
                </a:lnTo>
                <a:close/>
                <a:moveTo>
                  <a:pt x="6794" y="1990"/>
                </a:moveTo>
                <a:lnTo>
                  <a:pt x="6794" y="1990"/>
                </a:lnTo>
                <a:lnTo>
                  <a:pt x="6790" y="1990"/>
                </a:lnTo>
                <a:lnTo>
                  <a:pt x="6788" y="1992"/>
                </a:lnTo>
                <a:lnTo>
                  <a:pt x="6786" y="2000"/>
                </a:lnTo>
                <a:lnTo>
                  <a:pt x="6784" y="2010"/>
                </a:lnTo>
                <a:lnTo>
                  <a:pt x="6780" y="2018"/>
                </a:lnTo>
                <a:lnTo>
                  <a:pt x="6774" y="2026"/>
                </a:lnTo>
                <a:lnTo>
                  <a:pt x="6770" y="2038"/>
                </a:lnTo>
                <a:lnTo>
                  <a:pt x="6768" y="2052"/>
                </a:lnTo>
                <a:lnTo>
                  <a:pt x="6768" y="2056"/>
                </a:lnTo>
                <a:lnTo>
                  <a:pt x="6770" y="2060"/>
                </a:lnTo>
                <a:lnTo>
                  <a:pt x="6776" y="2050"/>
                </a:lnTo>
                <a:lnTo>
                  <a:pt x="6786" y="2026"/>
                </a:lnTo>
                <a:lnTo>
                  <a:pt x="6792" y="2002"/>
                </a:lnTo>
                <a:lnTo>
                  <a:pt x="6794" y="1992"/>
                </a:lnTo>
                <a:lnTo>
                  <a:pt x="6794" y="1990"/>
                </a:lnTo>
                <a:close/>
                <a:moveTo>
                  <a:pt x="6856" y="1798"/>
                </a:moveTo>
                <a:lnTo>
                  <a:pt x="6856" y="1798"/>
                </a:lnTo>
                <a:lnTo>
                  <a:pt x="6856" y="1796"/>
                </a:lnTo>
                <a:lnTo>
                  <a:pt x="6854" y="1790"/>
                </a:lnTo>
                <a:lnTo>
                  <a:pt x="6852" y="1786"/>
                </a:lnTo>
                <a:lnTo>
                  <a:pt x="6848" y="1786"/>
                </a:lnTo>
                <a:lnTo>
                  <a:pt x="6848" y="1788"/>
                </a:lnTo>
                <a:lnTo>
                  <a:pt x="6848" y="1792"/>
                </a:lnTo>
                <a:lnTo>
                  <a:pt x="6852" y="1796"/>
                </a:lnTo>
                <a:lnTo>
                  <a:pt x="6856" y="1798"/>
                </a:lnTo>
                <a:close/>
                <a:moveTo>
                  <a:pt x="7008" y="1802"/>
                </a:moveTo>
                <a:lnTo>
                  <a:pt x="7008" y="1802"/>
                </a:lnTo>
                <a:lnTo>
                  <a:pt x="7006" y="1800"/>
                </a:lnTo>
                <a:lnTo>
                  <a:pt x="7002" y="1798"/>
                </a:lnTo>
                <a:lnTo>
                  <a:pt x="6998" y="1798"/>
                </a:lnTo>
                <a:lnTo>
                  <a:pt x="6996" y="1800"/>
                </a:lnTo>
                <a:lnTo>
                  <a:pt x="6998" y="1802"/>
                </a:lnTo>
                <a:lnTo>
                  <a:pt x="7002" y="1804"/>
                </a:lnTo>
                <a:lnTo>
                  <a:pt x="7006" y="1804"/>
                </a:lnTo>
                <a:lnTo>
                  <a:pt x="7008" y="1802"/>
                </a:lnTo>
                <a:close/>
                <a:moveTo>
                  <a:pt x="6986" y="1790"/>
                </a:moveTo>
                <a:lnTo>
                  <a:pt x="6986" y="1790"/>
                </a:lnTo>
                <a:lnTo>
                  <a:pt x="6984" y="1792"/>
                </a:lnTo>
                <a:lnTo>
                  <a:pt x="6984" y="1796"/>
                </a:lnTo>
                <a:lnTo>
                  <a:pt x="6986" y="1798"/>
                </a:lnTo>
                <a:lnTo>
                  <a:pt x="6990" y="1800"/>
                </a:lnTo>
                <a:lnTo>
                  <a:pt x="6992" y="1798"/>
                </a:lnTo>
                <a:lnTo>
                  <a:pt x="6992" y="1796"/>
                </a:lnTo>
                <a:lnTo>
                  <a:pt x="6990" y="1792"/>
                </a:lnTo>
                <a:lnTo>
                  <a:pt x="6986" y="1790"/>
                </a:lnTo>
                <a:close/>
                <a:moveTo>
                  <a:pt x="6980" y="1810"/>
                </a:moveTo>
                <a:lnTo>
                  <a:pt x="6980" y="1810"/>
                </a:lnTo>
                <a:lnTo>
                  <a:pt x="6978" y="1808"/>
                </a:lnTo>
                <a:lnTo>
                  <a:pt x="6976" y="1808"/>
                </a:lnTo>
                <a:lnTo>
                  <a:pt x="6974" y="1812"/>
                </a:lnTo>
                <a:lnTo>
                  <a:pt x="6976" y="1814"/>
                </a:lnTo>
                <a:lnTo>
                  <a:pt x="6978" y="1814"/>
                </a:lnTo>
                <a:lnTo>
                  <a:pt x="6980" y="1812"/>
                </a:lnTo>
                <a:lnTo>
                  <a:pt x="6980" y="1810"/>
                </a:lnTo>
                <a:close/>
                <a:moveTo>
                  <a:pt x="6992" y="1810"/>
                </a:moveTo>
                <a:lnTo>
                  <a:pt x="6992" y="1810"/>
                </a:lnTo>
                <a:lnTo>
                  <a:pt x="6992" y="1812"/>
                </a:lnTo>
                <a:lnTo>
                  <a:pt x="6994" y="1810"/>
                </a:lnTo>
                <a:lnTo>
                  <a:pt x="6996" y="1810"/>
                </a:lnTo>
                <a:lnTo>
                  <a:pt x="6996" y="1808"/>
                </a:lnTo>
                <a:lnTo>
                  <a:pt x="6994" y="1808"/>
                </a:lnTo>
                <a:lnTo>
                  <a:pt x="6992" y="1808"/>
                </a:lnTo>
                <a:lnTo>
                  <a:pt x="6992" y="1810"/>
                </a:lnTo>
                <a:close/>
                <a:moveTo>
                  <a:pt x="6982" y="1810"/>
                </a:moveTo>
                <a:lnTo>
                  <a:pt x="6982" y="1810"/>
                </a:lnTo>
                <a:lnTo>
                  <a:pt x="6984" y="1810"/>
                </a:lnTo>
                <a:lnTo>
                  <a:pt x="6986" y="1810"/>
                </a:lnTo>
                <a:lnTo>
                  <a:pt x="6988" y="1810"/>
                </a:lnTo>
                <a:lnTo>
                  <a:pt x="6988" y="1808"/>
                </a:lnTo>
                <a:lnTo>
                  <a:pt x="6986" y="1806"/>
                </a:lnTo>
                <a:lnTo>
                  <a:pt x="6984" y="1806"/>
                </a:lnTo>
                <a:lnTo>
                  <a:pt x="6982" y="1810"/>
                </a:lnTo>
                <a:close/>
                <a:moveTo>
                  <a:pt x="6916" y="1814"/>
                </a:moveTo>
                <a:lnTo>
                  <a:pt x="6916" y="1814"/>
                </a:lnTo>
                <a:lnTo>
                  <a:pt x="6916" y="1816"/>
                </a:lnTo>
                <a:lnTo>
                  <a:pt x="6918" y="1820"/>
                </a:lnTo>
                <a:lnTo>
                  <a:pt x="6920" y="1820"/>
                </a:lnTo>
                <a:lnTo>
                  <a:pt x="6922" y="1820"/>
                </a:lnTo>
                <a:lnTo>
                  <a:pt x="6922" y="1818"/>
                </a:lnTo>
                <a:lnTo>
                  <a:pt x="6920" y="1816"/>
                </a:lnTo>
                <a:lnTo>
                  <a:pt x="6918" y="1814"/>
                </a:lnTo>
                <a:lnTo>
                  <a:pt x="6916" y="1814"/>
                </a:lnTo>
                <a:close/>
                <a:moveTo>
                  <a:pt x="6902" y="1802"/>
                </a:moveTo>
                <a:lnTo>
                  <a:pt x="6902" y="1802"/>
                </a:lnTo>
                <a:lnTo>
                  <a:pt x="6898" y="1804"/>
                </a:lnTo>
                <a:lnTo>
                  <a:pt x="6894" y="1806"/>
                </a:lnTo>
                <a:lnTo>
                  <a:pt x="6894" y="1808"/>
                </a:lnTo>
                <a:lnTo>
                  <a:pt x="6894" y="1812"/>
                </a:lnTo>
                <a:lnTo>
                  <a:pt x="6896" y="1810"/>
                </a:lnTo>
                <a:lnTo>
                  <a:pt x="6898" y="1810"/>
                </a:lnTo>
                <a:lnTo>
                  <a:pt x="6902" y="1812"/>
                </a:lnTo>
                <a:lnTo>
                  <a:pt x="6904" y="1814"/>
                </a:lnTo>
                <a:lnTo>
                  <a:pt x="6906" y="1816"/>
                </a:lnTo>
                <a:lnTo>
                  <a:pt x="6910" y="1816"/>
                </a:lnTo>
                <a:lnTo>
                  <a:pt x="6914" y="1814"/>
                </a:lnTo>
                <a:lnTo>
                  <a:pt x="6914" y="1812"/>
                </a:lnTo>
                <a:lnTo>
                  <a:pt x="6914" y="1810"/>
                </a:lnTo>
                <a:lnTo>
                  <a:pt x="6914" y="1808"/>
                </a:lnTo>
                <a:lnTo>
                  <a:pt x="6914" y="1806"/>
                </a:lnTo>
                <a:lnTo>
                  <a:pt x="6916" y="1806"/>
                </a:lnTo>
                <a:lnTo>
                  <a:pt x="6918" y="1808"/>
                </a:lnTo>
                <a:lnTo>
                  <a:pt x="6920" y="1808"/>
                </a:lnTo>
                <a:lnTo>
                  <a:pt x="6924" y="1804"/>
                </a:lnTo>
                <a:lnTo>
                  <a:pt x="6926" y="1802"/>
                </a:lnTo>
                <a:lnTo>
                  <a:pt x="6924" y="1800"/>
                </a:lnTo>
                <a:lnTo>
                  <a:pt x="6910" y="1794"/>
                </a:lnTo>
                <a:lnTo>
                  <a:pt x="6904" y="1794"/>
                </a:lnTo>
                <a:lnTo>
                  <a:pt x="6906" y="1796"/>
                </a:lnTo>
                <a:lnTo>
                  <a:pt x="6908" y="1800"/>
                </a:lnTo>
                <a:lnTo>
                  <a:pt x="6908" y="1802"/>
                </a:lnTo>
                <a:lnTo>
                  <a:pt x="6908" y="1804"/>
                </a:lnTo>
                <a:lnTo>
                  <a:pt x="6906" y="1806"/>
                </a:lnTo>
                <a:lnTo>
                  <a:pt x="6904" y="1804"/>
                </a:lnTo>
                <a:lnTo>
                  <a:pt x="6904" y="1802"/>
                </a:lnTo>
                <a:lnTo>
                  <a:pt x="6902" y="1802"/>
                </a:lnTo>
                <a:close/>
                <a:moveTo>
                  <a:pt x="7118" y="1484"/>
                </a:moveTo>
                <a:lnTo>
                  <a:pt x="7118" y="1484"/>
                </a:lnTo>
                <a:lnTo>
                  <a:pt x="7120" y="1484"/>
                </a:lnTo>
                <a:lnTo>
                  <a:pt x="7118" y="1482"/>
                </a:lnTo>
                <a:lnTo>
                  <a:pt x="7108" y="1480"/>
                </a:lnTo>
                <a:lnTo>
                  <a:pt x="7104" y="1480"/>
                </a:lnTo>
                <a:lnTo>
                  <a:pt x="7102" y="1480"/>
                </a:lnTo>
                <a:lnTo>
                  <a:pt x="7100" y="1484"/>
                </a:lnTo>
                <a:lnTo>
                  <a:pt x="7100" y="1488"/>
                </a:lnTo>
                <a:lnTo>
                  <a:pt x="7104" y="1490"/>
                </a:lnTo>
                <a:lnTo>
                  <a:pt x="7108" y="1488"/>
                </a:lnTo>
                <a:lnTo>
                  <a:pt x="7110" y="1488"/>
                </a:lnTo>
                <a:lnTo>
                  <a:pt x="7114" y="1486"/>
                </a:lnTo>
                <a:lnTo>
                  <a:pt x="7118" y="1484"/>
                </a:lnTo>
                <a:close/>
                <a:moveTo>
                  <a:pt x="6972" y="1606"/>
                </a:moveTo>
                <a:lnTo>
                  <a:pt x="6972" y="1606"/>
                </a:lnTo>
                <a:lnTo>
                  <a:pt x="6972" y="1604"/>
                </a:lnTo>
                <a:lnTo>
                  <a:pt x="6970" y="1604"/>
                </a:lnTo>
                <a:lnTo>
                  <a:pt x="6964" y="1604"/>
                </a:lnTo>
                <a:lnTo>
                  <a:pt x="6962" y="1604"/>
                </a:lnTo>
                <a:lnTo>
                  <a:pt x="6960" y="1606"/>
                </a:lnTo>
                <a:lnTo>
                  <a:pt x="6960" y="1608"/>
                </a:lnTo>
                <a:lnTo>
                  <a:pt x="6964" y="1610"/>
                </a:lnTo>
                <a:lnTo>
                  <a:pt x="6966" y="1612"/>
                </a:lnTo>
                <a:lnTo>
                  <a:pt x="6968" y="1612"/>
                </a:lnTo>
                <a:lnTo>
                  <a:pt x="6972" y="1606"/>
                </a:lnTo>
                <a:close/>
                <a:moveTo>
                  <a:pt x="6758" y="1246"/>
                </a:moveTo>
                <a:lnTo>
                  <a:pt x="6758" y="1246"/>
                </a:lnTo>
                <a:lnTo>
                  <a:pt x="6758" y="1248"/>
                </a:lnTo>
                <a:lnTo>
                  <a:pt x="6762" y="1248"/>
                </a:lnTo>
                <a:lnTo>
                  <a:pt x="6766" y="1246"/>
                </a:lnTo>
                <a:lnTo>
                  <a:pt x="6770" y="1244"/>
                </a:lnTo>
                <a:lnTo>
                  <a:pt x="6768" y="1242"/>
                </a:lnTo>
                <a:lnTo>
                  <a:pt x="6766" y="1240"/>
                </a:lnTo>
                <a:lnTo>
                  <a:pt x="6760" y="1242"/>
                </a:lnTo>
                <a:lnTo>
                  <a:pt x="6758" y="1246"/>
                </a:lnTo>
                <a:close/>
                <a:moveTo>
                  <a:pt x="6586" y="426"/>
                </a:moveTo>
                <a:lnTo>
                  <a:pt x="6586" y="426"/>
                </a:lnTo>
                <a:lnTo>
                  <a:pt x="6586" y="432"/>
                </a:lnTo>
                <a:lnTo>
                  <a:pt x="6588" y="438"/>
                </a:lnTo>
                <a:lnTo>
                  <a:pt x="6590" y="440"/>
                </a:lnTo>
                <a:lnTo>
                  <a:pt x="6594" y="444"/>
                </a:lnTo>
                <a:lnTo>
                  <a:pt x="6596" y="444"/>
                </a:lnTo>
                <a:lnTo>
                  <a:pt x="6596" y="446"/>
                </a:lnTo>
                <a:lnTo>
                  <a:pt x="6584" y="446"/>
                </a:lnTo>
                <a:lnTo>
                  <a:pt x="6570" y="448"/>
                </a:lnTo>
                <a:lnTo>
                  <a:pt x="6568" y="450"/>
                </a:lnTo>
                <a:lnTo>
                  <a:pt x="6570" y="452"/>
                </a:lnTo>
                <a:lnTo>
                  <a:pt x="6582" y="464"/>
                </a:lnTo>
                <a:lnTo>
                  <a:pt x="6608" y="488"/>
                </a:lnTo>
                <a:lnTo>
                  <a:pt x="6622" y="502"/>
                </a:lnTo>
                <a:lnTo>
                  <a:pt x="6634" y="508"/>
                </a:lnTo>
                <a:lnTo>
                  <a:pt x="6644" y="512"/>
                </a:lnTo>
                <a:lnTo>
                  <a:pt x="6654" y="510"/>
                </a:lnTo>
                <a:lnTo>
                  <a:pt x="6664" y="506"/>
                </a:lnTo>
                <a:lnTo>
                  <a:pt x="6676" y="498"/>
                </a:lnTo>
                <a:lnTo>
                  <a:pt x="6702" y="480"/>
                </a:lnTo>
                <a:lnTo>
                  <a:pt x="6722" y="470"/>
                </a:lnTo>
                <a:lnTo>
                  <a:pt x="6724" y="470"/>
                </a:lnTo>
                <a:lnTo>
                  <a:pt x="6726" y="472"/>
                </a:lnTo>
                <a:lnTo>
                  <a:pt x="6728" y="474"/>
                </a:lnTo>
                <a:lnTo>
                  <a:pt x="6732" y="478"/>
                </a:lnTo>
                <a:lnTo>
                  <a:pt x="6740" y="482"/>
                </a:lnTo>
                <a:lnTo>
                  <a:pt x="6756" y="484"/>
                </a:lnTo>
                <a:lnTo>
                  <a:pt x="6772" y="484"/>
                </a:lnTo>
                <a:lnTo>
                  <a:pt x="6780" y="486"/>
                </a:lnTo>
                <a:lnTo>
                  <a:pt x="6780" y="488"/>
                </a:lnTo>
                <a:lnTo>
                  <a:pt x="6778" y="490"/>
                </a:lnTo>
                <a:lnTo>
                  <a:pt x="6772" y="494"/>
                </a:lnTo>
                <a:lnTo>
                  <a:pt x="6742" y="504"/>
                </a:lnTo>
                <a:lnTo>
                  <a:pt x="6698" y="516"/>
                </a:lnTo>
                <a:lnTo>
                  <a:pt x="6678" y="522"/>
                </a:lnTo>
                <a:lnTo>
                  <a:pt x="6664" y="528"/>
                </a:lnTo>
                <a:lnTo>
                  <a:pt x="6656" y="534"/>
                </a:lnTo>
                <a:lnTo>
                  <a:pt x="6654" y="536"/>
                </a:lnTo>
                <a:lnTo>
                  <a:pt x="6656" y="538"/>
                </a:lnTo>
                <a:lnTo>
                  <a:pt x="6660" y="540"/>
                </a:lnTo>
                <a:lnTo>
                  <a:pt x="6674" y="542"/>
                </a:lnTo>
                <a:lnTo>
                  <a:pt x="6692" y="540"/>
                </a:lnTo>
                <a:lnTo>
                  <a:pt x="6718" y="538"/>
                </a:lnTo>
                <a:lnTo>
                  <a:pt x="6742" y="536"/>
                </a:lnTo>
                <a:lnTo>
                  <a:pt x="6756" y="538"/>
                </a:lnTo>
                <a:lnTo>
                  <a:pt x="6758" y="538"/>
                </a:lnTo>
                <a:lnTo>
                  <a:pt x="6760" y="540"/>
                </a:lnTo>
                <a:lnTo>
                  <a:pt x="6756" y="544"/>
                </a:lnTo>
                <a:lnTo>
                  <a:pt x="6748" y="550"/>
                </a:lnTo>
                <a:lnTo>
                  <a:pt x="6734" y="554"/>
                </a:lnTo>
                <a:lnTo>
                  <a:pt x="6720" y="558"/>
                </a:lnTo>
                <a:lnTo>
                  <a:pt x="6704" y="562"/>
                </a:lnTo>
                <a:lnTo>
                  <a:pt x="6678" y="568"/>
                </a:lnTo>
                <a:lnTo>
                  <a:pt x="6672" y="570"/>
                </a:lnTo>
                <a:lnTo>
                  <a:pt x="6668" y="574"/>
                </a:lnTo>
                <a:lnTo>
                  <a:pt x="6670" y="576"/>
                </a:lnTo>
                <a:lnTo>
                  <a:pt x="6676" y="580"/>
                </a:lnTo>
                <a:lnTo>
                  <a:pt x="6698" y="592"/>
                </a:lnTo>
                <a:lnTo>
                  <a:pt x="6712" y="596"/>
                </a:lnTo>
                <a:lnTo>
                  <a:pt x="6720" y="602"/>
                </a:lnTo>
                <a:lnTo>
                  <a:pt x="6732" y="614"/>
                </a:lnTo>
                <a:lnTo>
                  <a:pt x="6738" y="620"/>
                </a:lnTo>
                <a:lnTo>
                  <a:pt x="6744" y="624"/>
                </a:lnTo>
                <a:lnTo>
                  <a:pt x="6756" y="630"/>
                </a:lnTo>
                <a:lnTo>
                  <a:pt x="6774" y="636"/>
                </a:lnTo>
                <a:lnTo>
                  <a:pt x="6782" y="636"/>
                </a:lnTo>
                <a:lnTo>
                  <a:pt x="6790" y="636"/>
                </a:lnTo>
                <a:lnTo>
                  <a:pt x="6794" y="636"/>
                </a:lnTo>
                <a:lnTo>
                  <a:pt x="6798" y="632"/>
                </a:lnTo>
                <a:lnTo>
                  <a:pt x="6800" y="628"/>
                </a:lnTo>
                <a:lnTo>
                  <a:pt x="6802" y="624"/>
                </a:lnTo>
                <a:lnTo>
                  <a:pt x="6804" y="612"/>
                </a:lnTo>
                <a:lnTo>
                  <a:pt x="6804" y="598"/>
                </a:lnTo>
                <a:lnTo>
                  <a:pt x="6808" y="586"/>
                </a:lnTo>
                <a:lnTo>
                  <a:pt x="6812" y="580"/>
                </a:lnTo>
                <a:lnTo>
                  <a:pt x="6816" y="574"/>
                </a:lnTo>
                <a:lnTo>
                  <a:pt x="6822" y="570"/>
                </a:lnTo>
                <a:lnTo>
                  <a:pt x="6830" y="566"/>
                </a:lnTo>
                <a:lnTo>
                  <a:pt x="6844" y="560"/>
                </a:lnTo>
                <a:lnTo>
                  <a:pt x="6850" y="554"/>
                </a:lnTo>
                <a:lnTo>
                  <a:pt x="6850" y="548"/>
                </a:lnTo>
                <a:lnTo>
                  <a:pt x="6848" y="542"/>
                </a:lnTo>
                <a:lnTo>
                  <a:pt x="6846" y="536"/>
                </a:lnTo>
                <a:lnTo>
                  <a:pt x="6846" y="530"/>
                </a:lnTo>
                <a:lnTo>
                  <a:pt x="6848" y="528"/>
                </a:lnTo>
                <a:lnTo>
                  <a:pt x="6850" y="526"/>
                </a:lnTo>
                <a:lnTo>
                  <a:pt x="6860" y="522"/>
                </a:lnTo>
                <a:lnTo>
                  <a:pt x="6866" y="520"/>
                </a:lnTo>
                <a:lnTo>
                  <a:pt x="6872" y="516"/>
                </a:lnTo>
                <a:lnTo>
                  <a:pt x="6874" y="514"/>
                </a:lnTo>
                <a:lnTo>
                  <a:pt x="6876" y="510"/>
                </a:lnTo>
                <a:lnTo>
                  <a:pt x="6878" y="502"/>
                </a:lnTo>
                <a:lnTo>
                  <a:pt x="6878" y="494"/>
                </a:lnTo>
                <a:lnTo>
                  <a:pt x="6880" y="488"/>
                </a:lnTo>
                <a:lnTo>
                  <a:pt x="6882" y="484"/>
                </a:lnTo>
                <a:lnTo>
                  <a:pt x="6886" y="482"/>
                </a:lnTo>
                <a:lnTo>
                  <a:pt x="6890" y="478"/>
                </a:lnTo>
                <a:lnTo>
                  <a:pt x="6898" y="476"/>
                </a:lnTo>
                <a:lnTo>
                  <a:pt x="6918" y="474"/>
                </a:lnTo>
                <a:lnTo>
                  <a:pt x="6956" y="468"/>
                </a:lnTo>
                <a:lnTo>
                  <a:pt x="6968" y="466"/>
                </a:lnTo>
                <a:lnTo>
                  <a:pt x="6974" y="464"/>
                </a:lnTo>
                <a:lnTo>
                  <a:pt x="6974" y="462"/>
                </a:lnTo>
                <a:lnTo>
                  <a:pt x="6974" y="460"/>
                </a:lnTo>
                <a:lnTo>
                  <a:pt x="6970" y="456"/>
                </a:lnTo>
                <a:lnTo>
                  <a:pt x="6958" y="452"/>
                </a:lnTo>
                <a:lnTo>
                  <a:pt x="6944" y="448"/>
                </a:lnTo>
                <a:lnTo>
                  <a:pt x="6928" y="444"/>
                </a:lnTo>
                <a:lnTo>
                  <a:pt x="6920" y="440"/>
                </a:lnTo>
                <a:lnTo>
                  <a:pt x="6910" y="434"/>
                </a:lnTo>
                <a:lnTo>
                  <a:pt x="6908" y="432"/>
                </a:lnTo>
                <a:lnTo>
                  <a:pt x="6904" y="432"/>
                </a:lnTo>
                <a:lnTo>
                  <a:pt x="6886" y="430"/>
                </a:lnTo>
                <a:lnTo>
                  <a:pt x="6876" y="430"/>
                </a:lnTo>
                <a:lnTo>
                  <a:pt x="6870" y="428"/>
                </a:lnTo>
                <a:lnTo>
                  <a:pt x="6868" y="424"/>
                </a:lnTo>
                <a:lnTo>
                  <a:pt x="6868" y="418"/>
                </a:lnTo>
                <a:lnTo>
                  <a:pt x="6868" y="414"/>
                </a:lnTo>
                <a:lnTo>
                  <a:pt x="6866" y="406"/>
                </a:lnTo>
                <a:lnTo>
                  <a:pt x="6862" y="400"/>
                </a:lnTo>
                <a:lnTo>
                  <a:pt x="6856" y="394"/>
                </a:lnTo>
                <a:lnTo>
                  <a:pt x="6846" y="392"/>
                </a:lnTo>
                <a:lnTo>
                  <a:pt x="6840" y="394"/>
                </a:lnTo>
                <a:lnTo>
                  <a:pt x="6836" y="398"/>
                </a:lnTo>
                <a:lnTo>
                  <a:pt x="6832" y="404"/>
                </a:lnTo>
                <a:lnTo>
                  <a:pt x="6830" y="414"/>
                </a:lnTo>
                <a:lnTo>
                  <a:pt x="6828" y="414"/>
                </a:lnTo>
                <a:lnTo>
                  <a:pt x="6826" y="410"/>
                </a:lnTo>
                <a:lnTo>
                  <a:pt x="6824" y="402"/>
                </a:lnTo>
                <a:lnTo>
                  <a:pt x="6824" y="396"/>
                </a:lnTo>
                <a:lnTo>
                  <a:pt x="6826" y="390"/>
                </a:lnTo>
                <a:lnTo>
                  <a:pt x="6830" y="388"/>
                </a:lnTo>
                <a:lnTo>
                  <a:pt x="6834" y="382"/>
                </a:lnTo>
                <a:lnTo>
                  <a:pt x="6836" y="382"/>
                </a:lnTo>
                <a:lnTo>
                  <a:pt x="6836" y="380"/>
                </a:lnTo>
                <a:lnTo>
                  <a:pt x="6816" y="370"/>
                </a:lnTo>
                <a:lnTo>
                  <a:pt x="6808" y="368"/>
                </a:lnTo>
                <a:lnTo>
                  <a:pt x="6792" y="368"/>
                </a:lnTo>
                <a:lnTo>
                  <a:pt x="6784" y="368"/>
                </a:lnTo>
                <a:lnTo>
                  <a:pt x="6778" y="366"/>
                </a:lnTo>
                <a:lnTo>
                  <a:pt x="6768" y="360"/>
                </a:lnTo>
                <a:lnTo>
                  <a:pt x="6766" y="358"/>
                </a:lnTo>
                <a:lnTo>
                  <a:pt x="6760" y="356"/>
                </a:lnTo>
                <a:lnTo>
                  <a:pt x="6754" y="358"/>
                </a:lnTo>
                <a:lnTo>
                  <a:pt x="6746" y="362"/>
                </a:lnTo>
                <a:lnTo>
                  <a:pt x="6742" y="366"/>
                </a:lnTo>
                <a:lnTo>
                  <a:pt x="6740" y="370"/>
                </a:lnTo>
                <a:lnTo>
                  <a:pt x="6740" y="376"/>
                </a:lnTo>
                <a:lnTo>
                  <a:pt x="6740" y="382"/>
                </a:lnTo>
                <a:lnTo>
                  <a:pt x="6746" y="396"/>
                </a:lnTo>
                <a:lnTo>
                  <a:pt x="6752" y="412"/>
                </a:lnTo>
                <a:lnTo>
                  <a:pt x="6768" y="438"/>
                </a:lnTo>
                <a:lnTo>
                  <a:pt x="6770" y="446"/>
                </a:lnTo>
                <a:lnTo>
                  <a:pt x="6770" y="448"/>
                </a:lnTo>
                <a:lnTo>
                  <a:pt x="6768" y="450"/>
                </a:lnTo>
                <a:lnTo>
                  <a:pt x="6764" y="450"/>
                </a:lnTo>
                <a:lnTo>
                  <a:pt x="6760" y="446"/>
                </a:lnTo>
                <a:lnTo>
                  <a:pt x="6752" y="438"/>
                </a:lnTo>
                <a:lnTo>
                  <a:pt x="6732" y="412"/>
                </a:lnTo>
                <a:lnTo>
                  <a:pt x="6720" y="400"/>
                </a:lnTo>
                <a:lnTo>
                  <a:pt x="6710" y="388"/>
                </a:lnTo>
                <a:lnTo>
                  <a:pt x="6704" y="386"/>
                </a:lnTo>
                <a:lnTo>
                  <a:pt x="6698" y="382"/>
                </a:lnTo>
                <a:lnTo>
                  <a:pt x="6694" y="382"/>
                </a:lnTo>
                <a:lnTo>
                  <a:pt x="6688" y="382"/>
                </a:lnTo>
                <a:lnTo>
                  <a:pt x="6684" y="384"/>
                </a:lnTo>
                <a:lnTo>
                  <a:pt x="6680" y="388"/>
                </a:lnTo>
                <a:lnTo>
                  <a:pt x="6674" y="396"/>
                </a:lnTo>
                <a:lnTo>
                  <a:pt x="6672" y="406"/>
                </a:lnTo>
                <a:lnTo>
                  <a:pt x="6670" y="414"/>
                </a:lnTo>
                <a:lnTo>
                  <a:pt x="6670" y="424"/>
                </a:lnTo>
                <a:lnTo>
                  <a:pt x="6668" y="424"/>
                </a:lnTo>
                <a:lnTo>
                  <a:pt x="6666" y="416"/>
                </a:lnTo>
                <a:lnTo>
                  <a:pt x="6660" y="408"/>
                </a:lnTo>
                <a:lnTo>
                  <a:pt x="6652" y="402"/>
                </a:lnTo>
                <a:lnTo>
                  <a:pt x="6644" y="398"/>
                </a:lnTo>
                <a:lnTo>
                  <a:pt x="6638" y="396"/>
                </a:lnTo>
                <a:lnTo>
                  <a:pt x="6634" y="394"/>
                </a:lnTo>
                <a:lnTo>
                  <a:pt x="6634" y="392"/>
                </a:lnTo>
                <a:lnTo>
                  <a:pt x="6646" y="390"/>
                </a:lnTo>
                <a:lnTo>
                  <a:pt x="6656" y="386"/>
                </a:lnTo>
                <a:lnTo>
                  <a:pt x="6664" y="384"/>
                </a:lnTo>
                <a:lnTo>
                  <a:pt x="6668" y="380"/>
                </a:lnTo>
                <a:lnTo>
                  <a:pt x="6668" y="376"/>
                </a:lnTo>
                <a:lnTo>
                  <a:pt x="6668" y="374"/>
                </a:lnTo>
                <a:lnTo>
                  <a:pt x="6662" y="374"/>
                </a:lnTo>
                <a:lnTo>
                  <a:pt x="6654" y="374"/>
                </a:lnTo>
                <a:lnTo>
                  <a:pt x="6642" y="376"/>
                </a:lnTo>
                <a:lnTo>
                  <a:pt x="6630" y="380"/>
                </a:lnTo>
                <a:lnTo>
                  <a:pt x="6622" y="380"/>
                </a:lnTo>
                <a:lnTo>
                  <a:pt x="6618" y="378"/>
                </a:lnTo>
                <a:lnTo>
                  <a:pt x="6614" y="376"/>
                </a:lnTo>
                <a:lnTo>
                  <a:pt x="6612" y="374"/>
                </a:lnTo>
                <a:lnTo>
                  <a:pt x="6610" y="374"/>
                </a:lnTo>
                <a:lnTo>
                  <a:pt x="6606" y="374"/>
                </a:lnTo>
                <a:lnTo>
                  <a:pt x="6600" y="378"/>
                </a:lnTo>
                <a:lnTo>
                  <a:pt x="6594" y="382"/>
                </a:lnTo>
                <a:lnTo>
                  <a:pt x="6590" y="382"/>
                </a:lnTo>
                <a:lnTo>
                  <a:pt x="6586" y="380"/>
                </a:lnTo>
                <a:lnTo>
                  <a:pt x="6584" y="378"/>
                </a:lnTo>
                <a:lnTo>
                  <a:pt x="6580" y="376"/>
                </a:lnTo>
                <a:lnTo>
                  <a:pt x="6576" y="374"/>
                </a:lnTo>
                <a:lnTo>
                  <a:pt x="6568" y="376"/>
                </a:lnTo>
                <a:lnTo>
                  <a:pt x="6558" y="382"/>
                </a:lnTo>
                <a:lnTo>
                  <a:pt x="6548" y="388"/>
                </a:lnTo>
                <a:lnTo>
                  <a:pt x="6542" y="394"/>
                </a:lnTo>
                <a:lnTo>
                  <a:pt x="6538" y="400"/>
                </a:lnTo>
                <a:lnTo>
                  <a:pt x="6538" y="404"/>
                </a:lnTo>
                <a:lnTo>
                  <a:pt x="6542" y="410"/>
                </a:lnTo>
                <a:lnTo>
                  <a:pt x="6546" y="416"/>
                </a:lnTo>
                <a:lnTo>
                  <a:pt x="6556" y="428"/>
                </a:lnTo>
                <a:lnTo>
                  <a:pt x="6562" y="434"/>
                </a:lnTo>
                <a:lnTo>
                  <a:pt x="6568" y="434"/>
                </a:lnTo>
                <a:lnTo>
                  <a:pt x="6574" y="432"/>
                </a:lnTo>
                <a:lnTo>
                  <a:pt x="6580" y="428"/>
                </a:lnTo>
                <a:lnTo>
                  <a:pt x="6586" y="420"/>
                </a:lnTo>
                <a:lnTo>
                  <a:pt x="6588" y="420"/>
                </a:lnTo>
                <a:lnTo>
                  <a:pt x="6586" y="426"/>
                </a:lnTo>
                <a:close/>
                <a:moveTo>
                  <a:pt x="6576" y="498"/>
                </a:moveTo>
                <a:lnTo>
                  <a:pt x="6576" y="498"/>
                </a:lnTo>
                <a:lnTo>
                  <a:pt x="6590" y="504"/>
                </a:lnTo>
                <a:lnTo>
                  <a:pt x="6596" y="506"/>
                </a:lnTo>
                <a:lnTo>
                  <a:pt x="6598" y="504"/>
                </a:lnTo>
                <a:lnTo>
                  <a:pt x="6596" y="498"/>
                </a:lnTo>
                <a:lnTo>
                  <a:pt x="6590" y="492"/>
                </a:lnTo>
                <a:lnTo>
                  <a:pt x="6584" y="486"/>
                </a:lnTo>
                <a:lnTo>
                  <a:pt x="6578" y="482"/>
                </a:lnTo>
                <a:lnTo>
                  <a:pt x="6572" y="480"/>
                </a:lnTo>
                <a:lnTo>
                  <a:pt x="6566" y="478"/>
                </a:lnTo>
                <a:lnTo>
                  <a:pt x="6562" y="474"/>
                </a:lnTo>
                <a:lnTo>
                  <a:pt x="6554" y="462"/>
                </a:lnTo>
                <a:lnTo>
                  <a:pt x="6550" y="456"/>
                </a:lnTo>
                <a:lnTo>
                  <a:pt x="6546" y="452"/>
                </a:lnTo>
                <a:lnTo>
                  <a:pt x="6540" y="448"/>
                </a:lnTo>
                <a:lnTo>
                  <a:pt x="6534" y="450"/>
                </a:lnTo>
                <a:lnTo>
                  <a:pt x="6530" y="454"/>
                </a:lnTo>
                <a:lnTo>
                  <a:pt x="6532" y="458"/>
                </a:lnTo>
                <a:lnTo>
                  <a:pt x="6544" y="480"/>
                </a:lnTo>
                <a:lnTo>
                  <a:pt x="6550" y="490"/>
                </a:lnTo>
                <a:lnTo>
                  <a:pt x="6552" y="492"/>
                </a:lnTo>
                <a:lnTo>
                  <a:pt x="6554" y="490"/>
                </a:lnTo>
                <a:lnTo>
                  <a:pt x="6556" y="490"/>
                </a:lnTo>
                <a:lnTo>
                  <a:pt x="6560" y="490"/>
                </a:lnTo>
                <a:lnTo>
                  <a:pt x="6568" y="492"/>
                </a:lnTo>
                <a:lnTo>
                  <a:pt x="6576" y="498"/>
                </a:lnTo>
                <a:close/>
                <a:moveTo>
                  <a:pt x="6840" y="358"/>
                </a:moveTo>
                <a:lnTo>
                  <a:pt x="6840" y="358"/>
                </a:lnTo>
                <a:lnTo>
                  <a:pt x="6848" y="362"/>
                </a:lnTo>
                <a:lnTo>
                  <a:pt x="6850" y="364"/>
                </a:lnTo>
                <a:lnTo>
                  <a:pt x="6848" y="366"/>
                </a:lnTo>
                <a:lnTo>
                  <a:pt x="6846" y="366"/>
                </a:lnTo>
                <a:lnTo>
                  <a:pt x="6844" y="368"/>
                </a:lnTo>
                <a:lnTo>
                  <a:pt x="6846" y="370"/>
                </a:lnTo>
                <a:lnTo>
                  <a:pt x="6850" y="374"/>
                </a:lnTo>
                <a:lnTo>
                  <a:pt x="6860" y="380"/>
                </a:lnTo>
                <a:lnTo>
                  <a:pt x="6870" y="384"/>
                </a:lnTo>
                <a:lnTo>
                  <a:pt x="6880" y="386"/>
                </a:lnTo>
                <a:lnTo>
                  <a:pt x="6888" y="386"/>
                </a:lnTo>
                <a:lnTo>
                  <a:pt x="6898" y="384"/>
                </a:lnTo>
                <a:lnTo>
                  <a:pt x="6922" y="380"/>
                </a:lnTo>
                <a:lnTo>
                  <a:pt x="6936" y="378"/>
                </a:lnTo>
                <a:lnTo>
                  <a:pt x="6954" y="376"/>
                </a:lnTo>
                <a:lnTo>
                  <a:pt x="6980" y="376"/>
                </a:lnTo>
                <a:lnTo>
                  <a:pt x="6982" y="378"/>
                </a:lnTo>
                <a:lnTo>
                  <a:pt x="6980" y="380"/>
                </a:lnTo>
                <a:lnTo>
                  <a:pt x="6958" y="384"/>
                </a:lnTo>
                <a:lnTo>
                  <a:pt x="6920" y="392"/>
                </a:lnTo>
                <a:lnTo>
                  <a:pt x="6904" y="396"/>
                </a:lnTo>
                <a:lnTo>
                  <a:pt x="6900" y="398"/>
                </a:lnTo>
                <a:lnTo>
                  <a:pt x="6900" y="400"/>
                </a:lnTo>
                <a:lnTo>
                  <a:pt x="6902" y="402"/>
                </a:lnTo>
                <a:lnTo>
                  <a:pt x="6904" y="402"/>
                </a:lnTo>
                <a:lnTo>
                  <a:pt x="6916" y="406"/>
                </a:lnTo>
                <a:lnTo>
                  <a:pt x="6954" y="410"/>
                </a:lnTo>
                <a:lnTo>
                  <a:pt x="6992" y="412"/>
                </a:lnTo>
                <a:lnTo>
                  <a:pt x="7008" y="414"/>
                </a:lnTo>
                <a:lnTo>
                  <a:pt x="7022" y="418"/>
                </a:lnTo>
                <a:lnTo>
                  <a:pt x="7044" y="428"/>
                </a:lnTo>
                <a:lnTo>
                  <a:pt x="7054" y="430"/>
                </a:lnTo>
                <a:lnTo>
                  <a:pt x="7064" y="432"/>
                </a:lnTo>
                <a:lnTo>
                  <a:pt x="7074" y="430"/>
                </a:lnTo>
                <a:lnTo>
                  <a:pt x="7086" y="424"/>
                </a:lnTo>
                <a:lnTo>
                  <a:pt x="7096" y="416"/>
                </a:lnTo>
                <a:lnTo>
                  <a:pt x="7104" y="412"/>
                </a:lnTo>
                <a:lnTo>
                  <a:pt x="7108" y="412"/>
                </a:lnTo>
                <a:lnTo>
                  <a:pt x="7114" y="412"/>
                </a:lnTo>
                <a:lnTo>
                  <a:pt x="7124" y="416"/>
                </a:lnTo>
                <a:lnTo>
                  <a:pt x="7130" y="416"/>
                </a:lnTo>
                <a:lnTo>
                  <a:pt x="7140" y="414"/>
                </a:lnTo>
                <a:lnTo>
                  <a:pt x="7148" y="410"/>
                </a:lnTo>
                <a:lnTo>
                  <a:pt x="7152" y="406"/>
                </a:lnTo>
                <a:lnTo>
                  <a:pt x="7154" y="402"/>
                </a:lnTo>
                <a:lnTo>
                  <a:pt x="7154" y="398"/>
                </a:lnTo>
                <a:lnTo>
                  <a:pt x="7156" y="394"/>
                </a:lnTo>
                <a:lnTo>
                  <a:pt x="7160" y="388"/>
                </a:lnTo>
                <a:lnTo>
                  <a:pt x="7172" y="382"/>
                </a:lnTo>
                <a:lnTo>
                  <a:pt x="7190" y="376"/>
                </a:lnTo>
                <a:lnTo>
                  <a:pt x="7202" y="370"/>
                </a:lnTo>
                <a:lnTo>
                  <a:pt x="7206" y="366"/>
                </a:lnTo>
                <a:lnTo>
                  <a:pt x="7206" y="360"/>
                </a:lnTo>
                <a:lnTo>
                  <a:pt x="7202" y="356"/>
                </a:lnTo>
                <a:lnTo>
                  <a:pt x="7194" y="350"/>
                </a:lnTo>
                <a:lnTo>
                  <a:pt x="7186" y="348"/>
                </a:lnTo>
                <a:lnTo>
                  <a:pt x="7178" y="346"/>
                </a:lnTo>
                <a:lnTo>
                  <a:pt x="7168" y="346"/>
                </a:lnTo>
                <a:lnTo>
                  <a:pt x="7152" y="346"/>
                </a:lnTo>
                <a:lnTo>
                  <a:pt x="7136" y="342"/>
                </a:lnTo>
                <a:lnTo>
                  <a:pt x="7116" y="336"/>
                </a:lnTo>
                <a:lnTo>
                  <a:pt x="7090" y="330"/>
                </a:lnTo>
                <a:lnTo>
                  <a:pt x="7080" y="330"/>
                </a:lnTo>
                <a:lnTo>
                  <a:pt x="7072" y="330"/>
                </a:lnTo>
                <a:lnTo>
                  <a:pt x="7068" y="334"/>
                </a:lnTo>
                <a:lnTo>
                  <a:pt x="7066" y="338"/>
                </a:lnTo>
                <a:lnTo>
                  <a:pt x="7062" y="344"/>
                </a:lnTo>
                <a:lnTo>
                  <a:pt x="7058" y="346"/>
                </a:lnTo>
                <a:lnTo>
                  <a:pt x="7050" y="346"/>
                </a:lnTo>
                <a:lnTo>
                  <a:pt x="7044" y="344"/>
                </a:lnTo>
                <a:lnTo>
                  <a:pt x="7042" y="342"/>
                </a:lnTo>
                <a:lnTo>
                  <a:pt x="7042" y="338"/>
                </a:lnTo>
                <a:lnTo>
                  <a:pt x="7044" y="334"/>
                </a:lnTo>
                <a:lnTo>
                  <a:pt x="7046" y="326"/>
                </a:lnTo>
                <a:lnTo>
                  <a:pt x="7046" y="324"/>
                </a:lnTo>
                <a:lnTo>
                  <a:pt x="7044" y="320"/>
                </a:lnTo>
                <a:lnTo>
                  <a:pt x="7034" y="318"/>
                </a:lnTo>
                <a:lnTo>
                  <a:pt x="7028" y="318"/>
                </a:lnTo>
                <a:lnTo>
                  <a:pt x="7024" y="318"/>
                </a:lnTo>
                <a:lnTo>
                  <a:pt x="7020" y="322"/>
                </a:lnTo>
                <a:lnTo>
                  <a:pt x="7016" y="326"/>
                </a:lnTo>
                <a:lnTo>
                  <a:pt x="7012" y="332"/>
                </a:lnTo>
                <a:lnTo>
                  <a:pt x="7012" y="340"/>
                </a:lnTo>
                <a:lnTo>
                  <a:pt x="7010" y="354"/>
                </a:lnTo>
                <a:lnTo>
                  <a:pt x="7008" y="356"/>
                </a:lnTo>
                <a:lnTo>
                  <a:pt x="7006" y="358"/>
                </a:lnTo>
                <a:lnTo>
                  <a:pt x="7002" y="356"/>
                </a:lnTo>
                <a:lnTo>
                  <a:pt x="6998" y="354"/>
                </a:lnTo>
                <a:lnTo>
                  <a:pt x="6990" y="342"/>
                </a:lnTo>
                <a:lnTo>
                  <a:pt x="6984" y="336"/>
                </a:lnTo>
                <a:lnTo>
                  <a:pt x="6980" y="334"/>
                </a:lnTo>
                <a:lnTo>
                  <a:pt x="6976" y="334"/>
                </a:lnTo>
                <a:lnTo>
                  <a:pt x="6970" y="336"/>
                </a:lnTo>
                <a:lnTo>
                  <a:pt x="6964" y="336"/>
                </a:lnTo>
                <a:lnTo>
                  <a:pt x="6952" y="336"/>
                </a:lnTo>
                <a:lnTo>
                  <a:pt x="6938" y="332"/>
                </a:lnTo>
                <a:lnTo>
                  <a:pt x="6918" y="326"/>
                </a:lnTo>
                <a:lnTo>
                  <a:pt x="6900" y="320"/>
                </a:lnTo>
                <a:lnTo>
                  <a:pt x="6894" y="318"/>
                </a:lnTo>
                <a:lnTo>
                  <a:pt x="6892" y="320"/>
                </a:lnTo>
                <a:lnTo>
                  <a:pt x="6892" y="322"/>
                </a:lnTo>
                <a:lnTo>
                  <a:pt x="6896" y="328"/>
                </a:lnTo>
                <a:lnTo>
                  <a:pt x="6900" y="334"/>
                </a:lnTo>
                <a:lnTo>
                  <a:pt x="6902" y="338"/>
                </a:lnTo>
                <a:lnTo>
                  <a:pt x="6900" y="340"/>
                </a:lnTo>
                <a:lnTo>
                  <a:pt x="6898" y="338"/>
                </a:lnTo>
                <a:lnTo>
                  <a:pt x="6884" y="334"/>
                </a:lnTo>
                <a:lnTo>
                  <a:pt x="6872" y="328"/>
                </a:lnTo>
                <a:lnTo>
                  <a:pt x="6868" y="328"/>
                </a:lnTo>
                <a:lnTo>
                  <a:pt x="6868" y="332"/>
                </a:lnTo>
                <a:lnTo>
                  <a:pt x="6872" y="336"/>
                </a:lnTo>
                <a:lnTo>
                  <a:pt x="6876" y="342"/>
                </a:lnTo>
                <a:lnTo>
                  <a:pt x="6878" y="346"/>
                </a:lnTo>
                <a:lnTo>
                  <a:pt x="6878" y="348"/>
                </a:lnTo>
                <a:lnTo>
                  <a:pt x="6876" y="348"/>
                </a:lnTo>
                <a:lnTo>
                  <a:pt x="6864" y="346"/>
                </a:lnTo>
                <a:lnTo>
                  <a:pt x="6850" y="342"/>
                </a:lnTo>
                <a:lnTo>
                  <a:pt x="6840" y="342"/>
                </a:lnTo>
                <a:lnTo>
                  <a:pt x="6832" y="342"/>
                </a:lnTo>
                <a:lnTo>
                  <a:pt x="6828" y="344"/>
                </a:lnTo>
                <a:lnTo>
                  <a:pt x="6826" y="346"/>
                </a:lnTo>
                <a:lnTo>
                  <a:pt x="6828" y="350"/>
                </a:lnTo>
                <a:lnTo>
                  <a:pt x="6832" y="354"/>
                </a:lnTo>
                <a:lnTo>
                  <a:pt x="6840" y="358"/>
                </a:lnTo>
                <a:close/>
                <a:moveTo>
                  <a:pt x="7084" y="1064"/>
                </a:moveTo>
                <a:lnTo>
                  <a:pt x="7084" y="1064"/>
                </a:lnTo>
                <a:lnTo>
                  <a:pt x="7080" y="1062"/>
                </a:lnTo>
                <a:lnTo>
                  <a:pt x="7076" y="1062"/>
                </a:lnTo>
                <a:lnTo>
                  <a:pt x="7074" y="1062"/>
                </a:lnTo>
                <a:lnTo>
                  <a:pt x="7074" y="1064"/>
                </a:lnTo>
                <a:lnTo>
                  <a:pt x="7078" y="1066"/>
                </a:lnTo>
                <a:lnTo>
                  <a:pt x="7082" y="1068"/>
                </a:lnTo>
                <a:lnTo>
                  <a:pt x="7086" y="1066"/>
                </a:lnTo>
                <a:lnTo>
                  <a:pt x="7084" y="1064"/>
                </a:lnTo>
                <a:close/>
                <a:moveTo>
                  <a:pt x="6940" y="1148"/>
                </a:moveTo>
                <a:lnTo>
                  <a:pt x="6940" y="1148"/>
                </a:lnTo>
                <a:lnTo>
                  <a:pt x="6944" y="1144"/>
                </a:lnTo>
                <a:lnTo>
                  <a:pt x="6946" y="1140"/>
                </a:lnTo>
                <a:lnTo>
                  <a:pt x="6944" y="1138"/>
                </a:lnTo>
                <a:lnTo>
                  <a:pt x="6942" y="1138"/>
                </a:lnTo>
                <a:lnTo>
                  <a:pt x="6940" y="1142"/>
                </a:lnTo>
                <a:lnTo>
                  <a:pt x="6938" y="1146"/>
                </a:lnTo>
                <a:lnTo>
                  <a:pt x="6938" y="1148"/>
                </a:lnTo>
                <a:lnTo>
                  <a:pt x="6940" y="1148"/>
                </a:lnTo>
                <a:close/>
                <a:moveTo>
                  <a:pt x="6956" y="1136"/>
                </a:moveTo>
                <a:lnTo>
                  <a:pt x="6956" y="1136"/>
                </a:lnTo>
                <a:lnTo>
                  <a:pt x="6958" y="1136"/>
                </a:lnTo>
                <a:lnTo>
                  <a:pt x="6958" y="1134"/>
                </a:lnTo>
                <a:lnTo>
                  <a:pt x="6954" y="1132"/>
                </a:lnTo>
                <a:lnTo>
                  <a:pt x="6952" y="1130"/>
                </a:lnTo>
                <a:lnTo>
                  <a:pt x="6948" y="1132"/>
                </a:lnTo>
                <a:lnTo>
                  <a:pt x="6948" y="1134"/>
                </a:lnTo>
                <a:lnTo>
                  <a:pt x="6950" y="1136"/>
                </a:lnTo>
                <a:lnTo>
                  <a:pt x="6956" y="1136"/>
                </a:lnTo>
                <a:close/>
                <a:moveTo>
                  <a:pt x="6912" y="1136"/>
                </a:moveTo>
                <a:lnTo>
                  <a:pt x="6912" y="1136"/>
                </a:lnTo>
                <a:lnTo>
                  <a:pt x="6910" y="1134"/>
                </a:lnTo>
                <a:lnTo>
                  <a:pt x="6906" y="1136"/>
                </a:lnTo>
                <a:lnTo>
                  <a:pt x="6902" y="1138"/>
                </a:lnTo>
                <a:lnTo>
                  <a:pt x="6898" y="1142"/>
                </a:lnTo>
                <a:lnTo>
                  <a:pt x="6898" y="1144"/>
                </a:lnTo>
                <a:lnTo>
                  <a:pt x="6900" y="1144"/>
                </a:lnTo>
                <a:lnTo>
                  <a:pt x="6904" y="1142"/>
                </a:lnTo>
                <a:lnTo>
                  <a:pt x="6908" y="1138"/>
                </a:lnTo>
                <a:lnTo>
                  <a:pt x="6912" y="1136"/>
                </a:lnTo>
                <a:close/>
                <a:moveTo>
                  <a:pt x="6886" y="1114"/>
                </a:moveTo>
                <a:lnTo>
                  <a:pt x="6886" y="1114"/>
                </a:lnTo>
                <a:lnTo>
                  <a:pt x="6882" y="1116"/>
                </a:lnTo>
                <a:lnTo>
                  <a:pt x="6880" y="1118"/>
                </a:lnTo>
                <a:lnTo>
                  <a:pt x="6878" y="1122"/>
                </a:lnTo>
                <a:lnTo>
                  <a:pt x="6878" y="1124"/>
                </a:lnTo>
                <a:lnTo>
                  <a:pt x="6880" y="1124"/>
                </a:lnTo>
                <a:lnTo>
                  <a:pt x="6884" y="1122"/>
                </a:lnTo>
                <a:lnTo>
                  <a:pt x="6886" y="1120"/>
                </a:lnTo>
                <a:lnTo>
                  <a:pt x="6886" y="1118"/>
                </a:lnTo>
                <a:lnTo>
                  <a:pt x="6886" y="1114"/>
                </a:lnTo>
                <a:close/>
                <a:moveTo>
                  <a:pt x="6874" y="1126"/>
                </a:moveTo>
                <a:lnTo>
                  <a:pt x="6874" y="1126"/>
                </a:lnTo>
                <a:lnTo>
                  <a:pt x="6872" y="1124"/>
                </a:lnTo>
                <a:lnTo>
                  <a:pt x="6870" y="1126"/>
                </a:lnTo>
                <a:lnTo>
                  <a:pt x="6868" y="1126"/>
                </a:lnTo>
                <a:lnTo>
                  <a:pt x="6866" y="1126"/>
                </a:lnTo>
                <a:lnTo>
                  <a:pt x="6864" y="1126"/>
                </a:lnTo>
                <a:lnTo>
                  <a:pt x="6862" y="1128"/>
                </a:lnTo>
                <a:lnTo>
                  <a:pt x="6862" y="1130"/>
                </a:lnTo>
                <a:lnTo>
                  <a:pt x="6862" y="1132"/>
                </a:lnTo>
                <a:lnTo>
                  <a:pt x="6864" y="1132"/>
                </a:lnTo>
                <a:lnTo>
                  <a:pt x="6868" y="1130"/>
                </a:lnTo>
                <a:lnTo>
                  <a:pt x="6872" y="1128"/>
                </a:lnTo>
                <a:lnTo>
                  <a:pt x="6874" y="1126"/>
                </a:lnTo>
                <a:close/>
                <a:moveTo>
                  <a:pt x="6800" y="1216"/>
                </a:moveTo>
                <a:lnTo>
                  <a:pt x="6800" y="1216"/>
                </a:lnTo>
                <a:lnTo>
                  <a:pt x="6804" y="1216"/>
                </a:lnTo>
                <a:lnTo>
                  <a:pt x="6808" y="1216"/>
                </a:lnTo>
                <a:lnTo>
                  <a:pt x="6810" y="1214"/>
                </a:lnTo>
                <a:lnTo>
                  <a:pt x="6808" y="1212"/>
                </a:lnTo>
                <a:lnTo>
                  <a:pt x="6804" y="1210"/>
                </a:lnTo>
                <a:lnTo>
                  <a:pt x="6802" y="1212"/>
                </a:lnTo>
                <a:lnTo>
                  <a:pt x="6800" y="1214"/>
                </a:lnTo>
                <a:lnTo>
                  <a:pt x="6800" y="1216"/>
                </a:lnTo>
                <a:close/>
                <a:moveTo>
                  <a:pt x="6786" y="1222"/>
                </a:moveTo>
                <a:lnTo>
                  <a:pt x="6786" y="1222"/>
                </a:lnTo>
                <a:lnTo>
                  <a:pt x="6786" y="1224"/>
                </a:lnTo>
                <a:lnTo>
                  <a:pt x="6788" y="1226"/>
                </a:lnTo>
                <a:lnTo>
                  <a:pt x="6796" y="1224"/>
                </a:lnTo>
                <a:lnTo>
                  <a:pt x="6798" y="1224"/>
                </a:lnTo>
                <a:lnTo>
                  <a:pt x="6798" y="1222"/>
                </a:lnTo>
                <a:lnTo>
                  <a:pt x="6796" y="1220"/>
                </a:lnTo>
                <a:lnTo>
                  <a:pt x="6790" y="1218"/>
                </a:lnTo>
                <a:lnTo>
                  <a:pt x="6788" y="1220"/>
                </a:lnTo>
                <a:lnTo>
                  <a:pt x="6786" y="1222"/>
                </a:lnTo>
                <a:close/>
                <a:moveTo>
                  <a:pt x="6714" y="1284"/>
                </a:moveTo>
                <a:lnTo>
                  <a:pt x="6714" y="1284"/>
                </a:lnTo>
                <a:lnTo>
                  <a:pt x="6718" y="1282"/>
                </a:lnTo>
                <a:lnTo>
                  <a:pt x="6714" y="1278"/>
                </a:lnTo>
                <a:lnTo>
                  <a:pt x="6712" y="1278"/>
                </a:lnTo>
                <a:lnTo>
                  <a:pt x="6710" y="1280"/>
                </a:lnTo>
                <a:lnTo>
                  <a:pt x="6710" y="1282"/>
                </a:lnTo>
                <a:lnTo>
                  <a:pt x="6714" y="1284"/>
                </a:lnTo>
                <a:close/>
                <a:moveTo>
                  <a:pt x="6764" y="1208"/>
                </a:moveTo>
                <a:lnTo>
                  <a:pt x="6764" y="1208"/>
                </a:lnTo>
                <a:lnTo>
                  <a:pt x="6764" y="1210"/>
                </a:lnTo>
                <a:lnTo>
                  <a:pt x="6768" y="1212"/>
                </a:lnTo>
                <a:lnTo>
                  <a:pt x="6772" y="1214"/>
                </a:lnTo>
                <a:lnTo>
                  <a:pt x="6776" y="1212"/>
                </a:lnTo>
                <a:lnTo>
                  <a:pt x="6776" y="1210"/>
                </a:lnTo>
                <a:lnTo>
                  <a:pt x="6772" y="1208"/>
                </a:lnTo>
                <a:lnTo>
                  <a:pt x="6768" y="1208"/>
                </a:lnTo>
                <a:lnTo>
                  <a:pt x="6764" y="1208"/>
                </a:lnTo>
                <a:close/>
                <a:moveTo>
                  <a:pt x="6900" y="1126"/>
                </a:moveTo>
                <a:lnTo>
                  <a:pt x="6900" y="1126"/>
                </a:lnTo>
                <a:lnTo>
                  <a:pt x="6900" y="1124"/>
                </a:lnTo>
                <a:lnTo>
                  <a:pt x="6896" y="1122"/>
                </a:lnTo>
                <a:lnTo>
                  <a:pt x="6894" y="1120"/>
                </a:lnTo>
                <a:lnTo>
                  <a:pt x="6890" y="1122"/>
                </a:lnTo>
                <a:lnTo>
                  <a:pt x="6890" y="1124"/>
                </a:lnTo>
                <a:lnTo>
                  <a:pt x="6894" y="1126"/>
                </a:lnTo>
                <a:lnTo>
                  <a:pt x="6898" y="1126"/>
                </a:lnTo>
                <a:lnTo>
                  <a:pt x="6900" y="1126"/>
                </a:lnTo>
                <a:close/>
                <a:moveTo>
                  <a:pt x="6680" y="1258"/>
                </a:moveTo>
                <a:lnTo>
                  <a:pt x="6680" y="1258"/>
                </a:lnTo>
                <a:lnTo>
                  <a:pt x="6680" y="1256"/>
                </a:lnTo>
                <a:lnTo>
                  <a:pt x="6678" y="1254"/>
                </a:lnTo>
                <a:lnTo>
                  <a:pt x="6676" y="1254"/>
                </a:lnTo>
                <a:lnTo>
                  <a:pt x="6674" y="1256"/>
                </a:lnTo>
                <a:lnTo>
                  <a:pt x="6674" y="1258"/>
                </a:lnTo>
                <a:lnTo>
                  <a:pt x="6676" y="1260"/>
                </a:lnTo>
                <a:lnTo>
                  <a:pt x="6678" y="1260"/>
                </a:lnTo>
                <a:lnTo>
                  <a:pt x="6680" y="1258"/>
                </a:lnTo>
                <a:close/>
                <a:moveTo>
                  <a:pt x="7072" y="1080"/>
                </a:moveTo>
                <a:lnTo>
                  <a:pt x="7072" y="1080"/>
                </a:lnTo>
                <a:lnTo>
                  <a:pt x="7068" y="1080"/>
                </a:lnTo>
                <a:lnTo>
                  <a:pt x="7066" y="1080"/>
                </a:lnTo>
                <a:lnTo>
                  <a:pt x="7064" y="1084"/>
                </a:lnTo>
                <a:lnTo>
                  <a:pt x="7064" y="1086"/>
                </a:lnTo>
                <a:lnTo>
                  <a:pt x="7068" y="1094"/>
                </a:lnTo>
                <a:lnTo>
                  <a:pt x="7070" y="1096"/>
                </a:lnTo>
                <a:lnTo>
                  <a:pt x="7072" y="1096"/>
                </a:lnTo>
                <a:lnTo>
                  <a:pt x="7078" y="1094"/>
                </a:lnTo>
                <a:lnTo>
                  <a:pt x="7080" y="1088"/>
                </a:lnTo>
                <a:lnTo>
                  <a:pt x="7080" y="1086"/>
                </a:lnTo>
                <a:lnTo>
                  <a:pt x="7080" y="1084"/>
                </a:lnTo>
                <a:lnTo>
                  <a:pt x="7078" y="1082"/>
                </a:lnTo>
                <a:lnTo>
                  <a:pt x="7072" y="1080"/>
                </a:lnTo>
                <a:close/>
                <a:moveTo>
                  <a:pt x="7054" y="1108"/>
                </a:moveTo>
                <a:lnTo>
                  <a:pt x="7054" y="1108"/>
                </a:lnTo>
                <a:lnTo>
                  <a:pt x="7062" y="1098"/>
                </a:lnTo>
                <a:lnTo>
                  <a:pt x="7064" y="1094"/>
                </a:lnTo>
                <a:lnTo>
                  <a:pt x="7064" y="1092"/>
                </a:lnTo>
                <a:lnTo>
                  <a:pt x="7060" y="1090"/>
                </a:lnTo>
                <a:lnTo>
                  <a:pt x="7056" y="1086"/>
                </a:lnTo>
                <a:lnTo>
                  <a:pt x="7056" y="1088"/>
                </a:lnTo>
                <a:lnTo>
                  <a:pt x="7054" y="1090"/>
                </a:lnTo>
                <a:lnTo>
                  <a:pt x="7048" y="1094"/>
                </a:lnTo>
                <a:lnTo>
                  <a:pt x="7038" y="1098"/>
                </a:lnTo>
                <a:lnTo>
                  <a:pt x="7034" y="1100"/>
                </a:lnTo>
                <a:lnTo>
                  <a:pt x="7034" y="1102"/>
                </a:lnTo>
                <a:lnTo>
                  <a:pt x="7034" y="1106"/>
                </a:lnTo>
                <a:lnTo>
                  <a:pt x="7040" y="1110"/>
                </a:lnTo>
                <a:lnTo>
                  <a:pt x="7048" y="1112"/>
                </a:lnTo>
                <a:lnTo>
                  <a:pt x="7050" y="1112"/>
                </a:lnTo>
                <a:lnTo>
                  <a:pt x="7054" y="1108"/>
                </a:lnTo>
                <a:close/>
                <a:moveTo>
                  <a:pt x="7036" y="1110"/>
                </a:moveTo>
                <a:lnTo>
                  <a:pt x="7036" y="1110"/>
                </a:lnTo>
                <a:lnTo>
                  <a:pt x="7032" y="1108"/>
                </a:lnTo>
                <a:lnTo>
                  <a:pt x="7028" y="1106"/>
                </a:lnTo>
                <a:lnTo>
                  <a:pt x="7022" y="1106"/>
                </a:lnTo>
                <a:lnTo>
                  <a:pt x="7014" y="1108"/>
                </a:lnTo>
                <a:lnTo>
                  <a:pt x="7012" y="1110"/>
                </a:lnTo>
                <a:lnTo>
                  <a:pt x="7014" y="1112"/>
                </a:lnTo>
                <a:lnTo>
                  <a:pt x="7024" y="1114"/>
                </a:lnTo>
                <a:lnTo>
                  <a:pt x="7034" y="1114"/>
                </a:lnTo>
                <a:lnTo>
                  <a:pt x="7036" y="1112"/>
                </a:lnTo>
                <a:lnTo>
                  <a:pt x="7036" y="1110"/>
                </a:lnTo>
                <a:close/>
                <a:moveTo>
                  <a:pt x="7010" y="1098"/>
                </a:moveTo>
                <a:lnTo>
                  <a:pt x="7010" y="1098"/>
                </a:lnTo>
                <a:lnTo>
                  <a:pt x="7014" y="1096"/>
                </a:lnTo>
                <a:lnTo>
                  <a:pt x="7018" y="1094"/>
                </a:lnTo>
                <a:lnTo>
                  <a:pt x="7022" y="1092"/>
                </a:lnTo>
                <a:lnTo>
                  <a:pt x="7026" y="1094"/>
                </a:lnTo>
                <a:lnTo>
                  <a:pt x="7030" y="1094"/>
                </a:lnTo>
                <a:lnTo>
                  <a:pt x="7034" y="1094"/>
                </a:lnTo>
                <a:lnTo>
                  <a:pt x="7048" y="1082"/>
                </a:lnTo>
                <a:lnTo>
                  <a:pt x="7056" y="1076"/>
                </a:lnTo>
                <a:lnTo>
                  <a:pt x="7056" y="1074"/>
                </a:lnTo>
                <a:lnTo>
                  <a:pt x="7052" y="1072"/>
                </a:lnTo>
                <a:lnTo>
                  <a:pt x="7046" y="1074"/>
                </a:lnTo>
                <a:lnTo>
                  <a:pt x="7042" y="1076"/>
                </a:lnTo>
                <a:lnTo>
                  <a:pt x="7042" y="1078"/>
                </a:lnTo>
                <a:lnTo>
                  <a:pt x="7040" y="1080"/>
                </a:lnTo>
                <a:lnTo>
                  <a:pt x="7034" y="1080"/>
                </a:lnTo>
                <a:lnTo>
                  <a:pt x="7032" y="1080"/>
                </a:lnTo>
                <a:lnTo>
                  <a:pt x="7030" y="1080"/>
                </a:lnTo>
                <a:lnTo>
                  <a:pt x="7028" y="1084"/>
                </a:lnTo>
                <a:lnTo>
                  <a:pt x="7026" y="1086"/>
                </a:lnTo>
                <a:lnTo>
                  <a:pt x="7024" y="1086"/>
                </a:lnTo>
                <a:lnTo>
                  <a:pt x="7022" y="1084"/>
                </a:lnTo>
                <a:lnTo>
                  <a:pt x="7018" y="1084"/>
                </a:lnTo>
                <a:lnTo>
                  <a:pt x="7002" y="1088"/>
                </a:lnTo>
                <a:lnTo>
                  <a:pt x="6998" y="1090"/>
                </a:lnTo>
                <a:lnTo>
                  <a:pt x="7002" y="1092"/>
                </a:lnTo>
                <a:lnTo>
                  <a:pt x="7006" y="1094"/>
                </a:lnTo>
                <a:lnTo>
                  <a:pt x="7004" y="1096"/>
                </a:lnTo>
                <a:lnTo>
                  <a:pt x="7004" y="1098"/>
                </a:lnTo>
                <a:lnTo>
                  <a:pt x="7010" y="1098"/>
                </a:lnTo>
                <a:close/>
                <a:moveTo>
                  <a:pt x="6948" y="1122"/>
                </a:moveTo>
                <a:lnTo>
                  <a:pt x="6948" y="1122"/>
                </a:lnTo>
                <a:lnTo>
                  <a:pt x="6948" y="1118"/>
                </a:lnTo>
                <a:lnTo>
                  <a:pt x="6946" y="1116"/>
                </a:lnTo>
                <a:lnTo>
                  <a:pt x="6942" y="1116"/>
                </a:lnTo>
                <a:lnTo>
                  <a:pt x="6936" y="1118"/>
                </a:lnTo>
                <a:lnTo>
                  <a:pt x="6932" y="1122"/>
                </a:lnTo>
                <a:lnTo>
                  <a:pt x="6932" y="1126"/>
                </a:lnTo>
                <a:lnTo>
                  <a:pt x="6934" y="1128"/>
                </a:lnTo>
                <a:lnTo>
                  <a:pt x="6940" y="1130"/>
                </a:lnTo>
                <a:lnTo>
                  <a:pt x="6944" y="1130"/>
                </a:lnTo>
                <a:lnTo>
                  <a:pt x="6946" y="1130"/>
                </a:lnTo>
                <a:lnTo>
                  <a:pt x="6948" y="1122"/>
                </a:lnTo>
                <a:close/>
                <a:moveTo>
                  <a:pt x="6920" y="1126"/>
                </a:moveTo>
                <a:lnTo>
                  <a:pt x="6920" y="1126"/>
                </a:lnTo>
                <a:lnTo>
                  <a:pt x="6922" y="1124"/>
                </a:lnTo>
                <a:lnTo>
                  <a:pt x="6922" y="1122"/>
                </a:lnTo>
                <a:lnTo>
                  <a:pt x="6912" y="1118"/>
                </a:lnTo>
                <a:lnTo>
                  <a:pt x="6908" y="1116"/>
                </a:lnTo>
                <a:lnTo>
                  <a:pt x="6904" y="1114"/>
                </a:lnTo>
                <a:lnTo>
                  <a:pt x="6900" y="1112"/>
                </a:lnTo>
                <a:lnTo>
                  <a:pt x="6900" y="1114"/>
                </a:lnTo>
                <a:lnTo>
                  <a:pt x="6900" y="1120"/>
                </a:lnTo>
                <a:lnTo>
                  <a:pt x="6906" y="1124"/>
                </a:lnTo>
                <a:lnTo>
                  <a:pt x="6912" y="1126"/>
                </a:lnTo>
                <a:lnTo>
                  <a:pt x="6920" y="1126"/>
                </a:lnTo>
                <a:close/>
                <a:moveTo>
                  <a:pt x="6898" y="1140"/>
                </a:moveTo>
                <a:lnTo>
                  <a:pt x="6898" y="1140"/>
                </a:lnTo>
                <a:lnTo>
                  <a:pt x="6904" y="1134"/>
                </a:lnTo>
                <a:lnTo>
                  <a:pt x="6902" y="1132"/>
                </a:lnTo>
                <a:lnTo>
                  <a:pt x="6900" y="1130"/>
                </a:lnTo>
                <a:lnTo>
                  <a:pt x="6896" y="1130"/>
                </a:lnTo>
                <a:lnTo>
                  <a:pt x="6892" y="1130"/>
                </a:lnTo>
                <a:lnTo>
                  <a:pt x="6890" y="1130"/>
                </a:lnTo>
                <a:lnTo>
                  <a:pt x="6886" y="1128"/>
                </a:lnTo>
                <a:lnTo>
                  <a:pt x="6884" y="1128"/>
                </a:lnTo>
                <a:lnTo>
                  <a:pt x="6882" y="1128"/>
                </a:lnTo>
                <a:lnTo>
                  <a:pt x="6880" y="1130"/>
                </a:lnTo>
                <a:lnTo>
                  <a:pt x="6876" y="1130"/>
                </a:lnTo>
                <a:lnTo>
                  <a:pt x="6874" y="1130"/>
                </a:lnTo>
                <a:lnTo>
                  <a:pt x="6872" y="1132"/>
                </a:lnTo>
                <a:lnTo>
                  <a:pt x="6872" y="1134"/>
                </a:lnTo>
                <a:lnTo>
                  <a:pt x="6868" y="1136"/>
                </a:lnTo>
                <a:lnTo>
                  <a:pt x="6866" y="1140"/>
                </a:lnTo>
                <a:lnTo>
                  <a:pt x="6870" y="1140"/>
                </a:lnTo>
                <a:lnTo>
                  <a:pt x="6874" y="1142"/>
                </a:lnTo>
                <a:lnTo>
                  <a:pt x="6880" y="1146"/>
                </a:lnTo>
                <a:lnTo>
                  <a:pt x="6884" y="1148"/>
                </a:lnTo>
                <a:lnTo>
                  <a:pt x="6888" y="1146"/>
                </a:lnTo>
                <a:lnTo>
                  <a:pt x="6898" y="1140"/>
                </a:lnTo>
                <a:close/>
                <a:moveTo>
                  <a:pt x="6854" y="1166"/>
                </a:moveTo>
                <a:lnTo>
                  <a:pt x="6854" y="1166"/>
                </a:lnTo>
                <a:lnTo>
                  <a:pt x="6860" y="1166"/>
                </a:lnTo>
                <a:lnTo>
                  <a:pt x="6864" y="1164"/>
                </a:lnTo>
                <a:lnTo>
                  <a:pt x="6866" y="1162"/>
                </a:lnTo>
                <a:lnTo>
                  <a:pt x="6868" y="1158"/>
                </a:lnTo>
                <a:lnTo>
                  <a:pt x="6874" y="1154"/>
                </a:lnTo>
                <a:lnTo>
                  <a:pt x="6876" y="1152"/>
                </a:lnTo>
                <a:lnTo>
                  <a:pt x="6876" y="1150"/>
                </a:lnTo>
                <a:lnTo>
                  <a:pt x="6876" y="1148"/>
                </a:lnTo>
                <a:lnTo>
                  <a:pt x="6872" y="1144"/>
                </a:lnTo>
                <a:lnTo>
                  <a:pt x="6866" y="1142"/>
                </a:lnTo>
                <a:lnTo>
                  <a:pt x="6864" y="1144"/>
                </a:lnTo>
                <a:lnTo>
                  <a:pt x="6864" y="1146"/>
                </a:lnTo>
                <a:lnTo>
                  <a:pt x="6862" y="1146"/>
                </a:lnTo>
                <a:lnTo>
                  <a:pt x="6858" y="1148"/>
                </a:lnTo>
                <a:lnTo>
                  <a:pt x="6856" y="1148"/>
                </a:lnTo>
                <a:lnTo>
                  <a:pt x="6856" y="1150"/>
                </a:lnTo>
                <a:lnTo>
                  <a:pt x="6854" y="1150"/>
                </a:lnTo>
                <a:lnTo>
                  <a:pt x="6852" y="1148"/>
                </a:lnTo>
                <a:lnTo>
                  <a:pt x="6848" y="1150"/>
                </a:lnTo>
                <a:lnTo>
                  <a:pt x="6846" y="1152"/>
                </a:lnTo>
                <a:lnTo>
                  <a:pt x="6846" y="1156"/>
                </a:lnTo>
                <a:lnTo>
                  <a:pt x="6844" y="1160"/>
                </a:lnTo>
                <a:lnTo>
                  <a:pt x="6840" y="1160"/>
                </a:lnTo>
                <a:lnTo>
                  <a:pt x="6838" y="1160"/>
                </a:lnTo>
                <a:lnTo>
                  <a:pt x="6836" y="1162"/>
                </a:lnTo>
                <a:lnTo>
                  <a:pt x="6836" y="1164"/>
                </a:lnTo>
                <a:lnTo>
                  <a:pt x="6838" y="1166"/>
                </a:lnTo>
                <a:lnTo>
                  <a:pt x="6854" y="1166"/>
                </a:lnTo>
                <a:close/>
                <a:moveTo>
                  <a:pt x="6834" y="1168"/>
                </a:moveTo>
                <a:lnTo>
                  <a:pt x="6834" y="1168"/>
                </a:lnTo>
                <a:lnTo>
                  <a:pt x="6832" y="1168"/>
                </a:lnTo>
                <a:lnTo>
                  <a:pt x="6832" y="1166"/>
                </a:lnTo>
                <a:lnTo>
                  <a:pt x="6830" y="1164"/>
                </a:lnTo>
                <a:lnTo>
                  <a:pt x="6828" y="1164"/>
                </a:lnTo>
                <a:lnTo>
                  <a:pt x="6826" y="1166"/>
                </a:lnTo>
                <a:lnTo>
                  <a:pt x="6824" y="1164"/>
                </a:lnTo>
                <a:lnTo>
                  <a:pt x="6822" y="1162"/>
                </a:lnTo>
                <a:lnTo>
                  <a:pt x="6822" y="1164"/>
                </a:lnTo>
                <a:lnTo>
                  <a:pt x="6820" y="1166"/>
                </a:lnTo>
                <a:lnTo>
                  <a:pt x="6818" y="1164"/>
                </a:lnTo>
                <a:lnTo>
                  <a:pt x="6814" y="1164"/>
                </a:lnTo>
                <a:lnTo>
                  <a:pt x="6814" y="1166"/>
                </a:lnTo>
                <a:lnTo>
                  <a:pt x="6814" y="1168"/>
                </a:lnTo>
                <a:lnTo>
                  <a:pt x="6812" y="1168"/>
                </a:lnTo>
                <a:lnTo>
                  <a:pt x="6810" y="1168"/>
                </a:lnTo>
                <a:lnTo>
                  <a:pt x="6804" y="1168"/>
                </a:lnTo>
                <a:lnTo>
                  <a:pt x="6804" y="1170"/>
                </a:lnTo>
                <a:lnTo>
                  <a:pt x="6806" y="1172"/>
                </a:lnTo>
                <a:lnTo>
                  <a:pt x="6808" y="1174"/>
                </a:lnTo>
                <a:lnTo>
                  <a:pt x="6808" y="1176"/>
                </a:lnTo>
                <a:lnTo>
                  <a:pt x="6804" y="1176"/>
                </a:lnTo>
                <a:lnTo>
                  <a:pt x="6798" y="1178"/>
                </a:lnTo>
                <a:lnTo>
                  <a:pt x="6794" y="1178"/>
                </a:lnTo>
                <a:lnTo>
                  <a:pt x="6792" y="1180"/>
                </a:lnTo>
                <a:lnTo>
                  <a:pt x="6794" y="1180"/>
                </a:lnTo>
                <a:lnTo>
                  <a:pt x="6796" y="1182"/>
                </a:lnTo>
                <a:lnTo>
                  <a:pt x="6794" y="1182"/>
                </a:lnTo>
                <a:lnTo>
                  <a:pt x="6792" y="1184"/>
                </a:lnTo>
                <a:lnTo>
                  <a:pt x="6792" y="1186"/>
                </a:lnTo>
                <a:lnTo>
                  <a:pt x="6794" y="1188"/>
                </a:lnTo>
                <a:lnTo>
                  <a:pt x="6792" y="1188"/>
                </a:lnTo>
                <a:lnTo>
                  <a:pt x="6792" y="1192"/>
                </a:lnTo>
                <a:lnTo>
                  <a:pt x="6792" y="1194"/>
                </a:lnTo>
                <a:lnTo>
                  <a:pt x="6790" y="1198"/>
                </a:lnTo>
                <a:lnTo>
                  <a:pt x="6788" y="1200"/>
                </a:lnTo>
                <a:lnTo>
                  <a:pt x="6792" y="1200"/>
                </a:lnTo>
                <a:lnTo>
                  <a:pt x="6798" y="1200"/>
                </a:lnTo>
                <a:lnTo>
                  <a:pt x="6798" y="1202"/>
                </a:lnTo>
                <a:lnTo>
                  <a:pt x="6798" y="1204"/>
                </a:lnTo>
                <a:lnTo>
                  <a:pt x="6800" y="1204"/>
                </a:lnTo>
                <a:lnTo>
                  <a:pt x="6804" y="1202"/>
                </a:lnTo>
                <a:lnTo>
                  <a:pt x="6808" y="1198"/>
                </a:lnTo>
                <a:lnTo>
                  <a:pt x="6810" y="1194"/>
                </a:lnTo>
                <a:lnTo>
                  <a:pt x="6814" y="1192"/>
                </a:lnTo>
                <a:lnTo>
                  <a:pt x="6816" y="1192"/>
                </a:lnTo>
                <a:lnTo>
                  <a:pt x="6816" y="1194"/>
                </a:lnTo>
                <a:lnTo>
                  <a:pt x="6818" y="1196"/>
                </a:lnTo>
                <a:lnTo>
                  <a:pt x="6826" y="1196"/>
                </a:lnTo>
                <a:lnTo>
                  <a:pt x="6832" y="1194"/>
                </a:lnTo>
                <a:lnTo>
                  <a:pt x="6832" y="1192"/>
                </a:lnTo>
                <a:lnTo>
                  <a:pt x="6830" y="1188"/>
                </a:lnTo>
                <a:lnTo>
                  <a:pt x="6830" y="1184"/>
                </a:lnTo>
                <a:lnTo>
                  <a:pt x="6832" y="1180"/>
                </a:lnTo>
                <a:lnTo>
                  <a:pt x="6834" y="1178"/>
                </a:lnTo>
                <a:lnTo>
                  <a:pt x="6834" y="1176"/>
                </a:lnTo>
                <a:lnTo>
                  <a:pt x="6836" y="1170"/>
                </a:lnTo>
                <a:lnTo>
                  <a:pt x="6836" y="1168"/>
                </a:lnTo>
                <a:lnTo>
                  <a:pt x="6834" y="1168"/>
                </a:lnTo>
                <a:close/>
                <a:moveTo>
                  <a:pt x="6690" y="1264"/>
                </a:moveTo>
                <a:lnTo>
                  <a:pt x="6690" y="1264"/>
                </a:lnTo>
                <a:lnTo>
                  <a:pt x="6700" y="1260"/>
                </a:lnTo>
                <a:lnTo>
                  <a:pt x="6712" y="1252"/>
                </a:lnTo>
                <a:lnTo>
                  <a:pt x="6716" y="1248"/>
                </a:lnTo>
                <a:lnTo>
                  <a:pt x="6710" y="1248"/>
                </a:lnTo>
                <a:lnTo>
                  <a:pt x="6702" y="1248"/>
                </a:lnTo>
                <a:lnTo>
                  <a:pt x="6692" y="1250"/>
                </a:lnTo>
                <a:lnTo>
                  <a:pt x="6690" y="1252"/>
                </a:lnTo>
                <a:lnTo>
                  <a:pt x="6690" y="1254"/>
                </a:lnTo>
                <a:lnTo>
                  <a:pt x="6686" y="1256"/>
                </a:lnTo>
                <a:lnTo>
                  <a:pt x="6684" y="1256"/>
                </a:lnTo>
                <a:lnTo>
                  <a:pt x="6684" y="1258"/>
                </a:lnTo>
                <a:lnTo>
                  <a:pt x="6684" y="1260"/>
                </a:lnTo>
                <a:lnTo>
                  <a:pt x="6682" y="1262"/>
                </a:lnTo>
                <a:lnTo>
                  <a:pt x="6680" y="1264"/>
                </a:lnTo>
                <a:lnTo>
                  <a:pt x="6680" y="1266"/>
                </a:lnTo>
                <a:lnTo>
                  <a:pt x="6684" y="1266"/>
                </a:lnTo>
                <a:lnTo>
                  <a:pt x="6690" y="1264"/>
                </a:lnTo>
                <a:close/>
                <a:moveTo>
                  <a:pt x="6712" y="1218"/>
                </a:moveTo>
                <a:lnTo>
                  <a:pt x="6712" y="1218"/>
                </a:lnTo>
                <a:lnTo>
                  <a:pt x="6708" y="1218"/>
                </a:lnTo>
                <a:lnTo>
                  <a:pt x="6706" y="1220"/>
                </a:lnTo>
                <a:lnTo>
                  <a:pt x="6706" y="1222"/>
                </a:lnTo>
                <a:lnTo>
                  <a:pt x="6704" y="1222"/>
                </a:lnTo>
                <a:lnTo>
                  <a:pt x="6700" y="1222"/>
                </a:lnTo>
                <a:lnTo>
                  <a:pt x="6698" y="1220"/>
                </a:lnTo>
                <a:lnTo>
                  <a:pt x="6698" y="1218"/>
                </a:lnTo>
                <a:lnTo>
                  <a:pt x="6696" y="1220"/>
                </a:lnTo>
                <a:lnTo>
                  <a:pt x="6694" y="1220"/>
                </a:lnTo>
                <a:lnTo>
                  <a:pt x="6692" y="1222"/>
                </a:lnTo>
                <a:lnTo>
                  <a:pt x="6690" y="1222"/>
                </a:lnTo>
                <a:lnTo>
                  <a:pt x="6690" y="1224"/>
                </a:lnTo>
                <a:lnTo>
                  <a:pt x="6688" y="1226"/>
                </a:lnTo>
                <a:lnTo>
                  <a:pt x="6686" y="1228"/>
                </a:lnTo>
                <a:lnTo>
                  <a:pt x="6686" y="1230"/>
                </a:lnTo>
                <a:lnTo>
                  <a:pt x="6688" y="1234"/>
                </a:lnTo>
                <a:lnTo>
                  <a:pt x="6694" y="1236"/>
                </a:lnTo>
                <a:lnTo>
                  <a:pt x="6696" y="1234"/>
                </a:lnTo>
                <a:lnTo>
                  <a:pt x="6700" y="1230"/>
                </a:lnTo>
                <a:lnTo>
                  <a:pt x="6710" y="1228"/>
                </a:lnTo>
                <a:lnTo>
                  <a:pt x="6716" y="1228"/>
                </a:lnTo>
                <a:lnTo>
                  <a:pt x="6710" y="1230"/>
                </a:lnTo>
                <a:lnTo>
                  <a:pt x="6704" y="1234"/>
                </a:lnTo>
                <a:lnTo>
                  <a:pt x="6704" y="1236"/>
                </a:lnTo>
                <a:lnTo>
                  <a:pt x="6714" y="1236"/>
                </a:lnTo>
                <a:lnTo>
                  <a:pt x="6724" y="1232"/>
                </a:lnTo>
                <a:lnTo>
                  <a:pt x="6726" y="1232"/>
                </a:lnTo>
                <a:lnTo>
                  <a:pt x="6726" y="1230"/>
                </a:lnTo>
                <a:lnTo>
                  <a:pt x="6726" y="1226"/>
                </a:lnTo>
                <a:lnTo>
                  <a:pt x="6724" y="1224"/>
                </a:lnTo>
                <a:lnTo>
                  <a:pt x="6724" y="1222"/>
                </a:lnTo>
                <a:lnTo>
                  <a:pt x="6726" y="1220"/>
                </a:lnTo>
                <a:lnTo>
                  <a:pt x="6726" y="1218"/>
                </a:lnTo>
                <a:lnTo>
                  <a:pt x="6724" y="1212"/>
                </a:lnTo>
                <a:lnTo>
                  <a:pt x="6718" y="1208"/>
                </a:lnTo>
                <a:lnTo>
                  <a:pt x="6716" y="1206"/>
                </a:lnTo>
                <a:lnTo>
                  <a:pt x="6714" y="1206"/>
                </a:lnTo>
                <a:lnTo>
                  <a:pt x="6712" y="1208"/>
                </a:lnTo>
                <a:lnTo>
                  <a:pt x="6712" y="1210"/>
                </a:lnTo>
                <a:lnTo>
                  <a:pt x="6714" y="1214"/>
                </a:lnTo>
                <a:lnTo>
                  <a:pt x="6716" y="1216"/>
                </a:lnTo>
                <a:lnTo>
                  <a:pt x="6712" y="1218"/>
                </a:lnTo>
                <a:close/>
                <a:moveTo>
                  <a:pt x="6740" y="1208"/>
                </a:moveTo>
                <a:lnTo>
                  <a:pt x="6740" y="1208"/>
                </a:lnTo>
                <a:lnTo>
                  <a:pt x="6744" y="1206"/>
                </a:lnTo>
                <a:lnTo>
                  <a:pt x="6746" y="1204"/>
                </a:lnTo>
                <a:lnTo>
                  <a:pt x="6752" y="1196"/>
                </a:lnTo>
                <a:lnTo>
                  <a:pt x="6756" y="1190"/>
                </a:lnTo>
                <a:lnTo>
                  <a:pt x="6758" y="1186"/>
                </a:lnTo>
                <a:lnTo>
                  <a:pt x="6756" y="1184"/>
                </a:lnTo>
                <a:lnTo>
                  <a:pt x="6750" y="1186"/>
                </a:lnTo>
                <a:lnTo>
                  <a:pt x="6740" y="1194"/>
                </a:lnTo>
                <a:lnTo>
                  <a:pt x="6734" y="1200"/>
                </a:lnTo>
                <a:lnTo>
                  <a:pt x="6730" y="1206"/>
                </a:lnTo>
                <a:lnTo>
                  <a:pt x="6728" y="1212"/>
                </a:lnTo>
                <a:lnTo>
                  <a:pt x="6728" y="1214"/>
                </a:lnTo>
                <a:lnTo>
                  <a:pt x="6730" y="1216"/>
                </a:lnTo>
                <a:lnTo>
                  <a:pt x="6732" y="1214"/>
                </a:lnTo>
                <a:lnTo>
                  <a:pt x="6734" y="1212"/>
                </a:lnTo>
                <a:lnTo>
                  <a:pt x="6736" y="1208"/>
                </a:lnTo>
                <a:lnTo>
                  <a:pt x="6740" y="1208"/>
                </a:lnTo>
                <a:close/>
                <a:moveTo>
                  <a:pt x="6766" y="1216"/>
                </a:moveTo>
                <a:lnTo>
                  <a:pt x="6766" y="1216"/>
                </a:lnTo>
                <a:lnTo>
                  <a:pt x="6762" y="1214"/>
                </a:lnTo>
                <a:lnTo>
                  <a:pt x="6758" y="1216"/>
                </a:lnTo>
                <a:lnTo>
                  <a:pt x="6756" y="1220"/>
                </a:lnTo>
                <a:lnTo>
                  <a:pt x="6756" y="1222"/>
                </a:lnTo>
                <a:lnTo>
                  <a:pt x="6756" y="1226"/>
                </a:lnTo>
                <a:lnTo>
                  <a:pt x="6750" y="1232"/>
                </a:lnTo>
                <a:lnTo>
                  <a:pt x="6746" y="1234"/>
                </a:lnTo>
                <a:lnTo>
                  <a:pt x="6748" y="1230"/>
                </a:lnTo>
                <a:lnTo>
                  <a:pt x="6750" y="1226"/>
                </a:lnTo>
                <a:lnTo>
                  <a:pt x="6746" y="1224"/>
                </a:lnTo>
                <a:lnTo>
                  <a:pt x="6744" y="1224"/>
                </a:lnTo>
                <a:lnTo>
                  <a:pt x="6746" y="1220"/>
                </a:lnTo>
                <a:lnTo>
                  <a:pt x="6750" y="1214"/>
                </a:lnTo>
                <a:lnTo>
                  <a:pt x="6750" y="1212"/>
                </a:lnTo>
                <a:lnTo>
                  <a:pt x="6748" y="1210"/>
                </a:lnTo>
                <a:lnTo>
                  <a:pt x="6742" y="1210"/>
                </a:lnTo>
                <a:lnTo>
                  <a:pt x="6738" y="1214"/>
                </a:lnTo>
                <a:lnTo>
                  <a:pt x="6734" y="1218"/>
                </a:lnTo>
                <a:lnTo>
                  <a:pt x="6730" y="1224"/>
                </a:lnTo>
                <a:lnTo>
                  <a:pt x="6730" y="1228"/>
                </a:lnTo>
                <a:lnTo>
                  <a:pt x="6732" y="1232"/>
                </a:lnTo>
                <a:lnTo>
                  <a:pt x="6730" y="1236"/>
                </a:lnTo>
                <a:lnTo>
                  <a:pt x="6726" y="1238"/>
                </a:lnTo>
                <a:lnTo>
                  <a:pt x="6722" y="1240"/>
                </a:lnTo>
                <a:lnTo>
                  <a:pt x="6720" y="1242"/>
                </a:lnTo>
                <a:lnTo>
                  <a:pt x="6720" y="1246"/>
                </a:lnTo>
                <a:lnTo>
                  <a:pt x="6716" y="1254"/>
                </a:lnTo>
                <a:lnTo>
                  <a:pt x="6714" y="1260"/>
                </a:lnTo>
                <a:lnTo>
                  <a:pt x="6718" y="1258"/>
                </a:lnTo>
                <a:lnTo>
                  <a:pt x="6726" y="1256"/>
                </a:lnTo>
                <a:lnTo>
                  <a:pt x="6728" y="1256"/>
                </a:lnTo>
                <a:lnTo>
                  <a:pt x="6732" y="1256"/>
                </a:lnTo>
                <a:lnTo>
                  <a:pt x="6734" y="1258"/>
                </a:lnTo>
                <a:lnTo>
                  <a:pt x="6736" y="1258"/>
                </a:lnTo>
                <a:lnTo>
                  <a:pt x="6738" y="1254"/>
                </a:lnTo>
                <a:lnTo>
                  <a:pt x="6742" y="1250"/>
                </a:lnTo>
                <a:lnTo>
                  <a:pt x="6744" y="1250"/>
                </a:lnTo>
                <a:lnTo>
                  <a:pt x="6746" y="1252"/>
                </a:lnTo>
                <a:lnTo>
                  <a:pt x="6748" y="1252"/>
                </a:lnTo>
                <a:lnTo>
                  <a:pt x="6752" y="1248"/>
                </a:lnTo>
                <a:lnTo>
                  <a:pt x="6754" y="1244"/>
                </a:lnTo>
                <a:lnTo>
                  <a:pt x="6756" y="1240"/>
                </a:lnTo>
                <a:lnTo>
                  <a:pt x="6760" y="1238"/>
                </a:lnTo>
                <a:lnTo>
                  <a:pt x="6768" y="1236"/>
                </a:lnTo>
                <a:lnTo>
                  <a:pt x="6772" y="1236"/>
                </a:lnTo>
                <a:lnTo>
                  <a:pt x="6774" y="1234"/>
                </a:lnTo>
                <a:lnTo>
                  <a:pt x="6774" y="1230"/>
                </a:lnTo>
                <a:lnTo>
                  <a:pt x="6774" y="1228"/>
                </a:lnTo>
                <a:lnTo>
                  <a:pt x="6770" y="1220"/>
                </a:lnTo>
                <a:lnTo>
                  <a:pt x="6766" y="1216"/>
                </a:lnTo>
                <a:close/>
                <a:moveTo>
                  <a:pt x="6654" y="1274"/>
                </a:moveTo>
                <a:lnTo>
                  <a:pt x="6654" y="1274"/>
                </a:lnTo>
                <a:lnTo>
                  <a:pt x="6656" y="1272"/>
                </a:lnTo>
                <a:lnTo>
                  <a:pt x="6658" y="1272"/>
                </a:lnTo>
                <a:lnTo>
                  <a:pt x="6660" y="1272"/>
                </a:lnTo>
                <a:lnTo>
                  <a:pt x="6664" y="1272"/>
                </a:lnTo>
                <a:lnTo>
                  <a:pt x="6666" y="1270"/>
                </a:lnTo>
                <a:lnTo>
                  <a:pt x="6668" y="1266"/>
                </a:lnTo>
                <a:lnTo>
                  <a:pt x="6672" y="1264"/>
                </a:lnTo>
                <a:lnTo>
                  <a:pt x="6676" y="1262"/>
                </a:lnTo>
                <a:lnTo>
                  <a:pt x="6674" y="1262"/>
                </a:lnTo>
                <a:lnTo>
                  <a:pt x="6664" y="1260"/>
                </a:lnTo>
                <a:lnTo>
                  <a:pt x="6660" y="1258"/>
                </a:lnTo>
                <a:lnTo>
                  <a:pt x="6656" y="1258"/>
                </a:lnTo>
                <a:lnTo>
                  <a:pt x="6654" y="1262"/>
                </a:lnTo>
                <a:lnTo>
                  <a:pt x="6650" y="1266"/>
                </a:lnTo>
                <a:lnTo>
                  <a:pt x="6652" y="1268"/>
                </a:lnTo>
                <a:lnTo>
                  <a:pt x="6650" y="1272"/>
                </a:lnTo>
                <a:lnTo>
                  <a:pt x="6650" y="1274"/>
                </a:lnTo>
                <a:lnTo>
                  <a:pt x="6652" y="1276"/>
                </a:lnTo>
                <a:lnTo>
                  <a:pt x="6654" y="1274"/>
                </a:lnTo>
                <a:close/>
                <a:moveTo>
                  <a:pt x="6642" y="1270"/>
                </a:moveTo>
                <a:lnTo>
                  <a:pt x="6642" y="1270"/>
                </a:lnTo>
                <a:lnTo>
                  <a:pt x="6642" y="1272"/>
                </a:lnTo>
                <a:lnTo>
                  <a:pt x="6640" y="1274"/>
                </a:lnTo>
                <a:lnTo>
                  <a:pt x="6638" y="1274"/>
                </a:lnTo>
                <a:lnTo>
                  <a:pt x="6638" y="1278"/>
                </a:lnTo>
                <a:lnTo>
                  <a:pt x="6640" y="1280"/>
                </a:lnTo>
                <a:lnTo>
                  <a:pt x="6642" y="1280"/>
                </a:lnTo>
                <a:lnTo>
                  <a:pt x="6646" y="1274"/>
                </a:lnTo>
                <a:lnTo>
                  <a:pt x="6648" y="1270"/>
                </a:lnTo>
                <a:lnTo>
                  <a:pt x="6646" y="1268"/>
                </a:lnTo>
                <a:lnTo>
                  <a:pt x="6644" y="1268"/>
                </a:lnTo>
                <a:lnTo>
                  <a:pt x="6642" y="1270"/>
                </a:lnTo>
                <a:close/>
                <a:moveTo>
                  <a:pt x="6634" y="1276"/>
                </a:moveTo>
                <a:lnTo>
                  <a:pt x="6634" y="1276"/>
                </a:lnTo>
                <a:lnTo>
                  <a:pt x="6634" y="1272"/>
                </a:lnTo>
                <a:lnTo>
                  <a:pt x="6632" y="1272"/>
                </a:lnTo>
                <a:lnTo>
                  <a:pt x="6626" y="1282"/>
                </a:lnTo>
                <a:lnTo>
                  <a:pt x="6624" y="1290"/>
                </a:lnTo>
                <a:lnTo>
                  <a:pt x="6630" y="1288"/>
                </a:lnTo>
                <a:lnTo>
                  <a:pt x="6634" y="1284"/>
                </a:lnTo>
                <a:lnTo>
                  <a:pt x="6634" y="1282"/>
                </a:lnTo>
                <a:lnTo>
                  <a:pt x="6634" y="1276"/>
                </a:lnTo>
                <a:close/>
                <a:moveTo>
                  <a:pt x="6742" y="1278"/>
                </a:moveTo>
                <a:lnTo>
                  <a:pt x="6742" y="1278"/>
                </a:lnTo>
                <a:lnTo>
                  <a:pt x="6736" y="1278"/>
                </a:lnTo>
                <a:lnTo>
                  <a:pt x="6732" y="1278"/>
                </a:lnTo>
                <a:lnTo>
                  <a:pt x="6730" y="1280"/>
                </a:lnTo>
                <a:lnTo>
                  <a:pt x="6732" y="1282"/>
                </a:lnTo>
                <a:lnTo>
                  <a:pt x="6738" y="1280"/>
                </a:lnTo>
                <a:lnTo>
                  <a:pt x="6742" y="1280"/>
                </a:lnTo>
                <a:lnTo>
                  <a:pt x="6742" y="1278"/>
                </a:lnTo>
                <a:close/>
                <a:moveTo>
                  <a:pt x="6610" y="1406"/>
                </a:moveTo>
                <a:lnTo>
                  <a:pt x="6610" y="1406"/>
                </a:lnTo>
                <a:lnTo>
                  <a:pt x="6608" y="1410"/>
                </a:lnTo>
                <a:lnTo>
                  <a:pt x="6606" y="1414"/>
                </a:lnTo>
                <a:lnTo>
                  <a:pt x="6604" y="1416"/>
                </a:lnTo>
                <a:lnTo>
                  <a:pt x="6606" y="1416"/>
                </a:lnTo>
                <a:lnTo>
                  <a:pt x="6612" y="1414"/>
                </a:lnTo>
                <a:lnTo>
                  <a:pt x="6614" y="1412"/>
                </a:lnTo>
                <a:lnTo>
                  <a:pt x="6616" y="1408"/>
                </a:lnTo>
                <a:lnTo>
                  <a:pt x="6616" y="1404"/>
                </a:lnTo>
                <a:lnTo>
                  <a:pt x="6614" y="1404"/>
                </a:lnTo>
                <a:lnTo>
                  <a:pt x="6610" y="1404"/>
                </a:lnTo>
                <a:lnTo>
                  <a:pt x="6610" y="1406"/>
                </a:lnTo>
                <a:close/>
                <a:moveTo>
                  <a:pt x="6608" y="1424"/>
                </a:moveTo>
                <a:lnTo>
                  <a:pt x="6608" y="1424"/>
                </a:lnTo>
                <a:lnTo>
                  <a:pt x="6608" y="1426"/>
                </a:lnTo>
                <a:lnTo>
                  <a:pt x="6610" y="1426"/>
                </a:lnTo>
                <a:lnTo>
                  <a:pt x="6618" y="1422"/>
                </a:lnTo>
                <a:lnTo>
                  <a:pt x="6624" y="1418"/>
                </a:lnTo>
                <a:lnTo>
                  <a:pt x="6620" y="1418"/>
                </a:lnTo>
                <a:lnTo>
                  <a:pt x="6612" y="1418"/>
                </a:lnTo>
                <a:lnTo>
                  <a:pt x="6610" y="1420"/>
                </a:lnTo>
                <a:lnTo>
                  <a:pt x="6608" y="1424"/>
                </a:lnTo>
                <a:close/>
                <a:moveTo>
                  <a:pt x="6606" y="1454"/>
                </a:moveTo>
                <a:lnTo>
                  <a:pt x="6606" y="1454"/>
                </a:lnTo>
                <a:lnTo>
                  <a:pt x="6602" y="1450"/>
                </a:lnTo>
                <a:lnTo>
                  <a:pt x="6600" y="1450"/>
                </a:lnTo>
                <a:lnTo>
                  <a:pt x="6600" y="1454"/>
                </a:lnTo>
                <a:lnTo>
                  <a:pt x="6600" y="1456"/>
                </a:lnTo>
                <a:lnTo>
                  <a:pt x="6598" y="1458"/>
                </a:lnTo>
                <a:lnTo>
                  <a:pt x="6596" y="1460"/>
                </a:lnTo>
                <a:lnTo>
                  <a:pt x="6596" y="1462"/>
                </a:lnTo>
                <a:lnTo>
                  <a:pt x="6594" y="1466"/>
                </a:lnTo>
                <a:lnTo>
                  <a:pt x="6592" y="1470"/>
                </a:lnTo>
                <a:lnTo>
                  <a:pt x="6592" y="1472"/>
                </a:lnTo>
                <a:lnTo>
                  <a:pt x="6594" y="1472"/>
                </a:lnTo>
                <a:lnTo>
                  <a:pt x="6598" y="1470"/>
                </a:lnTo>
                <a:lnTo>
                  <a:pt x="6598" y="1468"/>
                </a:lnTo>
                <a:lnTo>
                  <a:pt x="6600" y="1464"/>
                </a:lnTo>
                <a:lnTo>
                  <a:pt x="6602" y="1462"/>
                </a:lnTo>
                <a:lnTo>
                  <a:pt x="6608" y="1460"/>
                </a:lnTo>
                <a:lnTo>
                  <a:pt x="6608" y="1458"/>
                </a:lnTo>
                <a:lnTo>
                  <a:pt x="6606" y="1454"/>
                </a:lnTo>
                <a:close/>
                <a:moveTo>
                  <a:pt x="6590" y="1440"/>
                </a:moveTo>
                <a:lnTo>
                  <a:pt x="6590" y="1440"/>
                </a:lnTo>
                <a:lnTo>
                  <a:pt x="6588" y="1438"/>
                </a:lnTo>
                <a:lnTo>
                  <a:pt x="6584" y="1438"/>
                </a:lnTo>
                <a:lnTo>
                  <a:pt x="6580" y="1440"/>
                </a:lnTo>
                <a:lnTo>
                  <a:pt x="6580" y="1444"/>
                </a:lnTo>
                <a:lnTo>
                  <a:pt x="6582" y="1446"/>
                </a:lnTo>
                <a:lnTo>
                  <a:pt x="6586" y="1444"/>
                </a:lnTo>
                <a:lnTo>
                  <a:pt x="6590" y="1442"/>
                </a:lnTo>
                <a:lnTo>
                  <a:pt x="6590" y="1440"/>
                </a:lnTo>
                <a:close/>
                <a:moveTo>
                  <a:pt x="6602" y="1480"/>
                </a:moveTo>
                <a:lnTo>
                  <a:pt x="6602" y="1480"/>
                </a:lnTo>
                <a:lnTo>
                  <a:pt x="6604" y="1476"/>
                </a:lnTo>
                <a:lnTo>
                  <a:pt x="6602" y="1474"/>
                </a:lnTo>
                <a:lnTo>
                  <a:pt x="6598" y="1474"/>
                </a:lnTo>
                <a:lnTo>
                  <a:pt x="6596" y="1474"/>
                </a:lnTo>
                <a:lnTo>
                  <a:pt x="6594" y="1476"/>
                </a:lnTo>
                <a:lnTo>
                  <a:pt x="6590" y="1480"/>
                </a:lnTo>
                <a:lnTo>
                  <a:pt x="6592" y="1482"/>
                </a:lnTo>
                <a:lnTo>
                  <a:pt x="6596" y="1480"/>
                </a:lnTo>
                <a:lnTo>
                  <a:pt x="6602" y="1480"/>
                </a:lnTo>
                <a:close/>
                <a:moveTo>
                  <a:pt x="6572" y="1482"/>
                </a:moveTo>
                <a:lnTo>
                  <a:pt x="6572" y="1482"/>
                </a:lnTo>
                <a:lnTo>
                  <a:pt x="6574" y="1484"/>
                </a:lnTo>
                <a:lnTo>
                  <a:pt x="6582" y="1480"/>
                </a:lnTo>
                <a:lnTo>
                  <a:pt x="6584" y="1480"/>
                </a:lnTo>
                <a:lnTo>
                  <a:pt x="6582" y="1478"/>
                </a:lnTo>
                <a:lnTo>
                  <a:pt x="6576" y="1478"/>
                </a:lnTo>
                <a:lnTo>
                  <a:pt x="6572" y="1482"/>
                </a:lnTo>
                <a:close/>
                <a:moveTo>
                  <a:pt x="6564" y="1522"/>
                </a:moveTo>
                <a:lnTo>
                  <a:pt x="6564" y="1522"/>
                </a:lnTo>
                <a:lnTo>
                  <a:pt x="6566" y="1522"/>
                </a:lnTo>
                <a:lnTo>
                  <a:pt x="6568" y="1520"/>
                </a:lnTo>
                <a:lnTo>
                  <a:pt x="6566" y="1518"/>
                </a:lnTo>
                <a:lnTo>
                  <a:pt x="6564" y="1518"/>
                </a:lnTo>
                <a:lnTo>
                  <a:pt x="6562" y="1516"/>
                </a:lnTo>
                <a:lnTo>
                  <a:pt x="6560" y="1514"/>
                </a:lnTo>
                <a:lnTo>
                  <a:pt x="6558" y="1514"/>
                </a:lnTo>
                <a:lnTo>
                  <a:pt x="6556" y="1514"/>
                </a:lnTo>
                <a:lnTo>
                  <a:pt x="6556" y="1516"/>
                </a:lnTo>
                <a:lnTo>
                  <a:pt x="6556" y="1520"/>
                </a:lnTo>
                <a:lnTo>
                  <a:pt x="6560" y="1520"/>
                </a:lnTo>
                <a:lnTo>
                  <a:pt x="6564" y="1522"/>
                </a:lnTo>
                <a:close/>
                <a:moveTo>
                  <a:pt x="6564" y="1514"/>
                </a:moveTo>
                <a:lnTo>
                  <a:pt x="6564" y="1514"/>
                </a:lnTo>
                <a:lnTo>
                  <a:pt x="6566" y="1512"/>
                </a:lnTo>
                <a:lnTo>
                  <a:pt x="6564" y="1510"/>
                </a:lnTo>
                <a:lnTo>
                  <a:pt x="6560" y="1508"/>
                </a:lnTo>
                <a:lnTo>
                  <a:pt x="6558" y="1508"/>
                </a:lnTo>
                <a:lnTo>
                  <a:pt x="6560" y="1510"/>
                </a:lnTo>
                <a:lnTo>
                  <a:pt x="6562" y="1512"/>
                </a:lnTo>
                <a:lnTo>
                  <a:pt x="6564" y="1514"/>
                </a:lnTo>
                <a:close/>
                <a:moveTo>
                  <a:pt x="6550" y="1510"/>
                </a:moveTo>
                <a:lnTo>
                  <a:pt x="6550" y="1510"/>
                </a:lnTo>
                <a:lnTo>
                  <a:pt x="6550" y="1512"/>
                </a:lnTo>
                <a:lnTo>
                  <a:pt x="6552" y="1512"/>
                </a:lnTo>
                <a:lnTo>
                  <a:pt x="6556" y="1512"/>
                </a:lnTo>
                <a:lnTo>
                  <a:pt x="6556" y="1510"/>
                </a:lnTo>
                <a:lnTo>
                  <a:pt x="6554" y="1508"/>
                </a:lnTo>
                <a:lnTo>
                  <a:pt x="6552" y="1508"/>
                </a:lnTo>
                <a:lnTo>
                  <a:pt x="6550" y="1510"/>
                </a:lnTo>
                <a:close/>
                <a:moveTo>
                  <a:pt x="6620" y="1402"/>
                </a:moveTo>
                <a:lnTo>
                  <a:pt x="6620" y="1402"/>
                </a:lnTo>
                <a:lnTo>
                  <a:pt x="6622" y="1404"/>
                </a:lnTo>
                <a:lnTo>
                  <a:pt x="6626" y="1402"/>
                </a:lnTo>
                <a:lnTo>
                  <a:pt x="6626" y="1400"/>
                </a:lnTo>
                <a:lnTo>
                  <a:pt x="6626" y="1398"/>
                </a:lnTo>
                <a:lnTo>
                  <a:pt x="6624" y="1398"/>
                </a:lnTo>
                <a:lnTo>
                  <a:pt x="6620" y="1398"/>
                </a:lnTo>
                <a:lnTo>
                  <a:pt x="6620" y="1400"/>
                </a:lnTo>
                <a:lnTo>
                  <a:pt x="6620" y="1402"/>
                </a:lnTo>
                <a:close/>
                <a:moveTo>
                  <a:pt x="6436" y="1594"/>
                </a:moveTo>
                <a:lnTo>
                  <a:pt x="6436" y="1594"/>
                </a:lnTo>
                <a:lnTo>
                  <a:pt x="6434" y="1592"/>
                </a:lnTo>
                <a:lnTo>
                  <a:pt x="6428" y="1592"/>
                </a:lnTo>
                <a:lnTo>
                  <a:pt x="6422" y="1594"/>
                </a:lnTo>
                <a:lnTo>
                  <a:pt x="6420" y="1594"/>
                </a:lnTo>
                <a:lnTo>
                  <a:pt x="6420" y="1596"/>
                </a:lnTo>
                <a:lnTo>
                  <a:pt x="6426" y="1598"/>
                </a:lnTo>
                <a:lnTo>
                  <a:pt x="6432" y="1598"/>
                </a:lnTo>
                <a:lnTo>
                  <a:pt x="6436" y="1596"/>
                </a:lnTo>
                <a:lnTo>
                  <a:pt x="6436" y="1594"/>
                </a:lnTo>
                <a:close/>
                <a:moveTo>
                  <a:pt x="6460" y="1576"/>
                </a:moveTo>
                <a:lnTo>
                  <a:pt x="6460" y="1576"/>
                </a:lnTo>
                <a:lnTo>
                  <a:pt x="6464" y="1574"/>
                </a:lnTo>
                <a:lnTo>
                  <a:pt x="6464" y="1570"/>
                </a:lnTo>
                <a:lnTo>
                  <a:pt x="6462" y="1568"/>
                </a:lnTo>
                <a:lnTo>
                  <a:pt x="6460" y="1568"/>
                </a:lnTo>
                <a:lnTo>
                  <a:pt x="6456" y="1572"/>
                </a:lnTo>
                <a:lnTo>
                  <a:pt x="6450" y="1572"/>
                </a:lnTo>
                <a:lnTo>
                  <a:pt x="6444" y="1574"/>
                </a:lnTo>
                <a:lnTo>
                  <a:pt x="6442" y="1576"/>
                </a:lnTo>
                <a:lnTo>
                  <a:pt x="6442" y="1578"/>
                </a:lnTo>
                <a:lnTo>
                  <a:pt x="6448" y="1578"/>
                </a:lnTo>
                <a:lnTo>
                  <a:pt x="6460" y="1576"/>
                </a:lnTo>
                <a:close/>
                <a:moveTo>
                  <a:pt x="6456" y="1592"/>
                </a:moveTo>
                <a:lnTo>
                  <a:pt x="6456" y="1592"/>
                </a:lnTo>
                <a:lnTo>
                  <a:pt x="6468" y="1588"/>
                </a:lnTo>
                <a:lnTo>
                  <a:pt x="6474" y="1586"/>
                </a:lnTo>
                <a:lnTo>
                  <a:pt x="6476" y="1586"/>
                </a:lnTo>
                <a:lnTo>
                  <a:pt x="6476" y="1582"/>
                </a:lnTo>
                <a:lnTo>
                  <a:pt x="6472" y="1582"/>
                </a:lnTo>
                <a:lnTo>
                  <a:pt x="6470" y="1582"/>
                </a:lnTo>
                <a:lnTo>
                  <a:pt x="6470" y="1580"/>
                </a:lnTo>
                <a:lnTo>
                  <a:pt x="6470" y="1578"/>
                </a:lnTo>
                <a:lnTo>
                  <a:pt x="6468" y="1578"/>
                </a:lnTo>
                <a:lnTo>
                  <a:pt x="6464" y="1580"/>
                </a:lnTo>
                <a:lnTo>
                  <a:pt x="6452" y="1584"/>
                </a:lnTo>
                <a:lnTo>
                  <a:pt x="6444" y="1586"/>
                </a:lnTo>
                <a:lnTo>
                  <a:pt x="6442" y="1588"/>
                </a:lnTo>
                <a:lnTo>
                  <a:pt x="6442" y="1592"/>
                </a:lnTo>
                <a:lnTo>
                  <a:pt x="6446" y="1594"/>
                </a:lnTo>
                <a:lnTo>
                  <a:pt x="6456" y="1592"/>
                </a:lnTo>
                <a:close/>
                <a:moveTo>
                  <a:pt x="6428" y="1610"/>
                </a:moveTo>
                <a:lnTo>
                  <a:pt x="6428" y="1610"/>
                </a:lnTo>
                <a:lnTo>
                  <a:pt x="6430" y="1612"/>
                </a:lnTo>
                <a:lnTo>
                  <a:pt x="6432" y="1612"/>
                </a:lnTo>
                <a:lnTo>
                  <a:pt x="6436" y="1612"/>
                </a:lnTo>
                <a:lnTo>
                  <a:pt x="6436" y="1608"/>
                </a:lnTo>
                <a:lnTo>
                  <a:pt x="6434" y="1606"/>
                </a:lnTo>
                <a:lnTo>
                  <a:pt x="6430" y="1606"/>
                </a:lnTo>
                <a:lnTo>
                  <a:pt x="6428" y="1608"/>
                </a:lnTo>
                <a:lnTo>
                  <a:pt x="6428" y="1610"/>
                </a:lnTo>
                <a:close/>
                <a:moveTo>
                  <a:pt x="6418" y="1622"/>
                </a:moveTo>
                <a:lnTo>
                  <a:pt x="6418" y="1622"/>
                </a:lnTo>
                <a:lnTo>
                  <a:pt x="6418" y="1620"/>
                </a:lnTo>
                <a:lnTo>
                  <a:pt x="6418" y="1618"/>
                </a:lnTo>
                <a:lnTo>
                  <a:pt x="6414" y="1616"/>
                </a:lnTo>
                <a:lnTo>
                  <a:pt x="6412" y="1618"/>
                </a:lnTo>
                <a:lnTo>
                  <a:pt x="6410" y="1618"/>
                </a:lnTo>
                <a:lnTo>
                  <a:pt x="6408" y="1618"/>
                </a:lnTo>
                <a:lnTo>
                  <a:pt x="6406" y="1618"/>
                </a:lnTo>
                <a:lnTo>
                  <a:pt x="6404" y="1620"/>
                </a:lnTo>
                <a:lnTo>
                  <a:pt x="6404" y="1622"/>
                </a:lnTo>
                <a:lnTo>
                  <a:pt x="6408" y="1622"/>
                </a:lnTo>
                <a:lnTo>
                  <a:pt x="6418" y="1622"/>
                </a:lnTo>
                <a:close/>
                <a:moveTo>
                  <a:pt x="6384" y="1640"/>
                </a:moveTo>
                <a:lnTo>
                  <a:pt x="6384" y="1640"/>
                </a:lnTo>
                <a:lnTo>
                  <a:pt x="6382" y="1638"/>
                </a:lnTo>
                <a:lnTo>
                  <a:pt x="6378" y="1638"/>
                </a:lnTo>
                <a:lnTo>
                  <a:pt x="6374" y="1640"/>
                </a:lnTo>
                <a:lnTo>
                  <a:pt x="6374" y="1644"/>
                </a:lnTo>
                <a:lnTo>
                  <a:pt x="6376" y="1644"/>
                </a:lnTo>
                <a:lnTo>
                  <a:pt x="6380" y="1644"/>
                </a:lnTo>
                <a:lnTo>
                  <a:pt x="6384" y="1644"/>
                </a:lnTo>
                <a:lnTo>
                  <a:pt x="6386" y="1642"/>
                </a:lnTo>
                <a:lnTo>
                  <a:pt x="6384" y="1640"/>
                </a:lnTo>
                <a:close/>
                <a:moveTo>
                  <a:pt x="6346" y="1662"/>
                </a:moveTo>
                <a:lnTo>
                  <a:pt x="6346" y="1662"/>
                </a:lnTo>
                <a:lnTo>
                  <a:pt x="6344" y="1662"/>
                </a:lnTo>
                <a:lnTo>
                  <a:pt x="6342" y="1664"/>
                </a:lnTo>
                <a:lnTo>
                  <a:pt x="6340" y="1668"/>
                </a:lnTo>
                <a:lnTo>
                  <a:pt x="6340" y="1672"/>
                </a:lnTo>
                <a:lnTo>
                  <a:pt x="6344" y="1672"/>
                </a:lnTo>
                <a:lnTo>
                  <a:pt x="6348" y="1668"/>
                </a:lnTo>
                <a:lnTo>
                  <a:pt x="6350" y="1664"/>
                </a:lnTo>
                <a:lnTo>
                  <a:pt x="6348" y="1662"/>
                </a:lnTo>
                <a:lnTo>
                  <a:pt x="6346" y="1662"/>
                </a:lnTo>
                <a:close/>
                <a:moveTo>
                  <a:pt x="6336" y="1670"/>
                </a:moveTo>
                <a:lnTo>
                  <a:pt x="6336" y="1670"/>
                </a:lnTo>
                <a:lnTo>
                  <a:pt x="6332" y="1668"/>
                </a:lnTo>
                <a:lnTo>
                  <a:pt x="6330" y="1670"/>
                </a:lnTo>
                <a:lnTo>
                  <a:pt x="6328" y="1672"/>
                </a:lnTo>
                <a:lnTo>
                  <a:pt x="6330" y="1674"/>
                </a:lnTo>
                <a:lnTo>
                  <a:pt x="6332" y="1674"/>
                </a:lnTo>
                <a:lnTo>
                  <a:pt x="6336" y="1672"/>
                </a:lnTo>
                <a:lnTo>
                  <a:pt x="6336" y="1670"/>
                </a:lnTo>
                <a:close/>
                <a:moveTo>
                  <a:pt x="6302" y="1700"/>
                </a:moveTo>
                <a:lnTo>
                  <a:pt x="6302" y="1700"/>
                </a:lnTo>
                <a:lnTo>
                  <a:pt x="6306" y="1702"/>
                </a:lnTo>
                <a:lnTo>
                  <a:pt x="6310" y="1700"/>
                </a:lnTo>
                <a:lnTo>
                  <a:pt x="6312" y="1698"/>
                </a:lnTo>
                <a:lnTo>
                  <a:pt x="6312" y="1696"/>
                </a:lnTo>
                <a:lnTo>
                  <a:pt x="6308" y="1696"/>
                </a:lnTo>
                <a:lnTo>
                  <a:pt x="6302" y="1696"/>
                </a:lnTo>
                <a:lnTo>
                  <a:pt x="6300" y="1698"/>
                </a:lnTo>
                <a:lnTo>
                  <a:pt x="6302" y="1700"/>
                </a:lnTo>
                <a:close/>
                <a:moveTo>
                  <a:pt x="6302" y="1750"/>
                </a:moveTo>
                <a:lnTo>
                  <a:pt x="6302" y="1750"/>
                </a:lnTo>
                <a:lnTo>
                  <a:pt x="6306" y="1750"/>
                </a:lnTo>
                <a:lnTo>
                  <a:pt x="6306" y="1748"/>
                </a:lnTo>
                <a:lnTo>
                  <a:pt x="6306" y="1744"/>
                </a:lnTo>
                <a:lnTo>
                  <a:pt x="6304" y="1744"/>
                </a:lnTo>
                <a:lnTo>
                  <a:pt x="6300" y="1746"/>
                </a:lnTo>
                <a:lnTo>
                  <a:pt x="6300" y="1748"/>
                </a:lnTo>
                <a:lnTo>
                  <a:pt x="6302" y="1750"/>
                </a:lnTo>
                <a:close/>
                <a:moveTo>
                  <a:pt x="6330" y="1826"/>
                </a:moveTo>
                <a:lnTo>
                  <a:pt x="6330" y="1826"/>
                </a:lnTo>
                <a:lnTo>
                  <a:pt x="6332" y="1826"/>
                </a:lnTo>
                <a:lnTo>
                  <a:pt x="6334" y="1818"/>
                </a:lnTo>
                <a:lnTo>
                  <a:pt x="6334" y="1816"/>
                </a:lnTo>
                <a:lnTo>
                  <a:pt x="6334" y="1814"/>
                </a:lnTo>
                <a:lnTo>
                  <a:pt x="6330" y="1814"/>
                </a:lnTo>
                <a:lnTo>
                  <a:pt x="6324" y="1818"/>
                </a:lnTo>
                <a:lnTo>
                  <a:pt x="6320" y="1822"/>
                </a:lnTo>
                <a:lnTo>
                  <a:pt x="6318" y="1826"/>
                </a:lnTo>
                <a:lnTo>
                  <a:pt x="6320" y="1830"/>
                </a:lnTo>
                <a:lnTo>
                  <a:pt x="6322" y="1834"/>
                </a:lnTo>
                <a:lnTo>
                  <a:pt x="6328" y="1834"/>
                </a:lnTo>
                <a:lnTo>
                  <a:pt x="6328" y="1832"/>
                </a:lnTo>
                <a:lnTo>
                  <a:pt x="6326" y="1826"/>
                </a:lnTo>
                <a:lnTo>
                  <a:pt x="6324" y="1824"/>
                </a:lnTo>
                <a:lnTo>
                  <a:pt x="6326" y="1822"/>
                </a:lnTo>
                <a:lnTo>
                  <a:pt x="6330" y="1826"/>
                </a:lnTo>
                <a:close/>
                <a:moveTo>
                  <a:pt x="6316" y="1876"/>
                </a:moveTo>
                <a:lnTo>
                  <a:pt x="6316" y="1876"/>
                </a:lnTo>
                <a:lnTo>
                  <a:pt x="6318" y="1874"/>
                </a:lnTo>
                <a:lnTo>
                  <a:pt x="6318" y="1872"/>
                </a:lnTo>
                <a:lnTo>
                  <a:pt x="6318" y="1864"/>
                </a:lnTo>
                <a:lnTo>
                  <a:pt x="6316" y="1860"/>
                </a:lnTo>
                <a:lnTo>
                  <a:pt x="6314" y="1860"/>
                </a:lnTo>
                <a:lnTo>
                  <a:pt x="6314" y="1862"/>
                </a:lnTo>
                <a:lnTo>
                  <a:pt x="6314" y="1872"/>
                </a:lnTo>
                <a:lnTo>
                  <a:pt x="6314" y="1874"/>
                </a:lnTo>
                <a:lnTo>
                  <a:pt x="6316" y="1876"/>
                </a:lnTo>
                <a:close/>
                <a:moveTo>
                  <a:pt x="6314" y="1844"/>
                </a:moveTo>
                <a:lnTo>
                  <a:pt x="6314" y="1846"/>
                </a:lnTo>
                <a:lnTo>
                  <a:pt x="6314" y="1844"/>
                </a:lnTo>
                <a:lnTo>
                  <a:pt x="6316" y="1840"/>
                </a:lnTo>
                <a:lnTo>
                  <a:pt x="6318" y="1836"/>
                </a:lnTo>
                <a:lnTo>
                  <a:pt x="6318" y="1838"/>
                </a:lnTo>
                <a:lnTo>
                  <a:pt x="6320" y="1838"/>
                </a:lnTo>
                <a:lnTo>
                  <a:pt x="6320" y="1840"/>
                </a:lnTo>
                <a:lnTo>
                  <a:pt x="6322" y="1840"/>
                </a:lnTo>
                <a:lnTo>
                  <a:pt x="6322" y="1838"/>
                </a:lnTo>
                <a:lnTo>
                  <a:pt x="6322" y="1836"/>
                </a:lnTo>
                <a:lnTo>
                  <a:pt x="6316" y="1830"/>
                </a:lnTo>
                <a:lnTo>
                  <a:pt x="6314" y="1830"/>
                </a:lnTo>
                <a:lnTo>
                  <a:pt x="6312" y="1834"/>
                </a:lnTo>
                <a:lnTo>
                  <a:pt x="6314" y="1844"/>
                </a:lnTo>
                <a:close/>
                <a:moveTo>
                  <a:pt x="6308" y="1808"/>
                </a:moveTo>
                <a:lnTo>
                  <a:pt x="6308" y="1808"/>
                </a:lnTo>
                <a:lnTo>
                  <a:pt x="6310" y="1808"/>
                </a:lnTo>
                <a:lnTo>
                  <a:pt x="6312" y="1806"/>
                </a:lnTo>
                <a:lnTo>
                  <a:pt x="6312" y="1802"/>
                </a:lnTo>
                <a:lnTo>
                  <a:pt x="6308" y="1792"/>
                </a:lnTo>
                <a:lnTo>
                  <a:pt x="6306" y="1792"/>
                </a:lnTo>
                <a:lnTo>
                  <a:pt x="6306" y="1798"/>
                </a:lnTo>
                <a:lnTo>
                  <a:pt x="6306" y="1804"/>
                </a:lnTo>
                <a:lnTo>
                  <a:pt x="6308" y="1806"/>
                </a:lnTo>
                <a:lnTo>
                  <a:pt x="6308" y="1808"/>
                </a:lnTo>
                <a:close/>
                <a:moveTo>
                  <a:pt x="6314" y="1792"/>
                </a:moveTo>
                <a:lnTo>
                  <a:pt x="6314" y="1792"/>
                </a:lnTo>
                <a:lnTo>
                  <a:pt x="6310" y="1786"/>
                </a:lnTo>
                <a:lnTo>
                  <a:pt x="6308" y="1784"/>
                </a:lnTo>
                <a:lnTo>
                  <a:pt x="6306" y="1784"/>
                </a:lnTo>
                <a:lnTo>
                  <a:pt x="6310" y="1792"/>
                </a:lnTo>
                <a:lnTo>
                  <a:pt x="6312" y="1792"/>
                </a:lnTo>
                <a:lnTo>
                  <a:pt x="6314" y="1792"/>
                </a:lnTo>
                <a:close/>
                <a:moveTo>
                  <a:pt x="6304" y="1772"/>
                </a:moveTo>
                <a:lnTo>
                  <a:pt x="6304" y="1772"/>
                </a:lnTo>
                <a:lnTo>
                  <a:pt x="6300" y="1772"/>
                </a:lnTo>
                <a:lnTo>
                  <a:pt x="6302" y="1774"/>
                </a:lnTo>
                <a:lnTo>
                  <a:pt x="6308" y="1780"/>
                </a:lnTo>
                <a:lnTo>
                  <a:pt x="6310" y="1780"/>
                </a:lnTo>
                <a:lnTo>
                  <a:pt x="6310" y="1778"/>
                </a:lnTo>
                <a:lnTo>
                  <a:pt x="6308" y="1776"/>
                </a:lnTo>
                <a:lnTo>
                  <a:pt x="6304" y="1772"/>
                </a:lnTo>
                <a:close/>
                <a:moveTo>
                  <a:pt x="6046" y="2400"/>
                </a:moveTo>
                <a:lnTo>
                  <a:pt x="6046" y="2400"/>
                </a:lnTo>
                <a:lnTo>
                  <a:pt x="6054" y="2404"/>
                </a:lnTo>
                <a:lnTo>
                  <a:pt x="6060" y="2406"/>
                </a:lnTo>
                <a:lnTo>
                  <a:pt x="6064" y="2402"/>
                </a:lnTo>
                <a:lnTo>
                  <a:pt x="6064" y="2400"/>
                </a:lnTo>
                <a:lnTo>
                  <a:pt x="6060" y="2396"/>
                </a:lnTo>
                <a:lnTo>
                  <a:pt x="6056" y="2396"/>
                </a:lnTo>
                <a:lnTo>
                  <a:pt x="6052" y="2398"/>
                </a:lnTo>
                <a:lnTo>
                  <a:pt x="6046" y="2400"/>
                </a:lnTo>
                <a:close/>
                <a:moveTo>
                  <a:pt x="5812" y="1988"/>
                </a:moveTo>
                <a:lnTo>
                  <a:pt x="5812" y="1988"/>
                </a:lnTo>
                <a:lnTo>
                  <a:pt x="5810" y="1988"/>
                </a:lnTo>
                <a:lnTo>
                  <a:pt x="5808" y="1988"/>
                </a:lnTo>
                <a:lnTo>
                  <a:pt x="5808" y="1996"/>
                </a:lnTo>
                <a:lnTo>
                  <a:pt x="5810" y="2002"/>
                </a:lnTo>
                <a:lnTo>
                  <a:pt x="5810" y="2006"/>
                </a:lnTo>
                <a:lnTo>
                  <a:pt x="5812" y="2006"/>
                </a:lnTo>
                <a:lnTo>
                  <a:pt x="5814" y="2004"/>
                </a:lnTo>
                <a:lnTo>
                  <a:pt x="5814" y="2002"/>
                </a:lnTo>
                <a:lnTo>
                  <a:pt x="5812" y="1998"/>
                </a:lnTo>
                <a:lnTo>
                  <a:pt x="5812" y="1996"/>
                </a:lnTo>
                <a:lnTo>
                  <a:pt x="5816" y="1994"/>
                </a:lnTo>
                <a:lnTo>
                  <a:pt x="5816" y="1992"/>
                </a:lnTo>
                <a:lnTo>
                  <a:pt x="5814" y="1988"/>
                </a:lnTo>
                <a:lnTo>
                  <a:pt x="5812" y="1988"/>
                </a:lnTo>
                <a:close/>
                <a:moveTo>
                  <a:pt x="5874" y="2066"/>
                </a:moveTo>
                <a:lnTo>
                  <a:pt x="5874" y="2066"/>
                </a:lnTo>
                <a:lnTo>
                  <a:pt x="5870" y="2068"/>
                </a:lnTo>
                <a:lnTo>
                  <a:pt x="5866" y="2074"/>
                </a:lnTo>
                <a:lnTo>
                  <a:pt x="5862" y="2080"/>
                </a:lnTo>
                <a:lnTo>
                  <a:pt x="5864" y="2084"/>
                </a:lnTo>
                <a:lnTo>
                  <a:pt x="5864" y="2086"/>
                </a:lnTo>
                <a:lnTo>
                  <a:pt x="5868" y="2084"/>
                </a:lnTo>
                <a:lnTo>
                  <a:pt x="5872" y="2076"/>
                </a:lnTo>
                <a:lnTo>
                  <a:pt x="5876" y="2068"/>
                </a:lnTo>
                <a:lnTo>
                  <a:pt x="5876" y="2066"/>
                </a:lnTo>
                <a:lnTo>
                  <a:pt x="5874" y="2066"/>
                </a:lnTo>
                <a:close/>
                <a:moveTo>
                  <a:pt x="5978" y="1898"/>
                </a:moveTo>
                <a:lnTo>
                  <a:pt x="5978" y="1898"/>
                </a:lnTo>
                <a:lnTo>
                  <a:pt x="5980" y="1898"/>
                </a:lnTo>
                <a:lnTo>
                  <a:pt x="5978" y="1894"/>
                </a:lnTo>
                <a:lnTo>
                  <a:pt x="5974" y="1890"/>
                </a:lnTo>
                <a:lnTo>
                  <a:pt x="5972" y="1888"/>
                </a:lnTo>
                <a:lnTo>
                  <a:pt x="5970" y="1890"/>
                </a:lnTo>
                <a:lnTo>
                  <a:pt x="5972" y="1894"/>
                </a:lnTo>
                <a:lnTo>
                  <a:pt x="5974" y="1898"/>
                </a:lnTo>
                <a:lnTo>
                  <a:pt x="5978" y="1898"/>
                </a:lnTo>
                <a:close/>
                <a:moveTo>
                  <a:pt x="5986" y="1894"/>
                </a:moveTo>
                <a:lnTo>
                  <a:pt x="5986" y="1894"/>
                </a:lnTo>
                <a:lnTo>
                  <a:pt x="5986" y="1896"/>
                </a:lnTo>
                <a:lnTo>
                  <a:pt x="5986" y="1898"/>
                </a:lnTo>
                <a:lnTo>
                  <a:pt x="5986" y="1900"/>
                </a:lnTo>
                <a:lnTo>
                  <a:pt x="5988" y="1900"/>
                </a:lnTo>
                <a:lnTo>
                  <a:pt x="5990" y="1900"/>
                </a:lnTo>
                <a:lnTo>
                  <a:pt x="5990" y="1898"/>
                </a:lnTo>
                <a:lnTo>
                  <a:pt x="5988" y="1896"/>
                </a:lnTo>
                <a:lnTo>
                  <a:pt x="5986" y="1894"/>
                </a:lnTo>
                <a:close/>
                <a:moveTo>
                  <a:pt x="6004" y="1864"/>
                </a:moveTo>
                <a:lnTo>
                  <a:pt x="6004" y="1864"/>
                </a:lnTo>
                <a:lnTo>
                  <a:pt x="6002" y="1864"/>
                </a:lnTo>
                <a:lnTo>
                  <a:pt x="6000" y="1864"/>
                </a:lnTo>
                <a:lnTo>
                  <a:pt x="5998" y="1864"/>
                </a:lnTo>
                <a:lnTo>
                  <a:pt x="5996" y="1868"/>
                </a:lnTo>
                <a:lnTo>
                  <a:pt x="5996" y="1870"/>
                </a:lnTo>
                <a:lnTo>
                  <a:pt x="5998" y="1870"/>
                </a:lnTo>
                <a:lnTo>
                  <a:pt x="6002" y="1868"/>
                </a:lnTo>
                <a:lnTo>
                  <a:pt x="6004" y="1868"/>
                </a:lnTo>
                <a:lnTo>
                  <a:pt x="6006" y="1866"/>
                </a:lnTo>
                <a:lnTo>
                  <a:pt x="6006" y="1864"/>
                </a:lnTo>
                <a:lnTo>
                  <a:pt x="6004" y="1864"/>
                </a:lnTo>
                <a:close/>
                <a:moveTo>
                  <a:pt x="5996" y="1876"/>
                </a:moveTo>
                <a:lnTo>
                  <a:pt x="5996" y="1876"/>
                </a:lnTo>
                <a:lnTo>
                  <a:pt x="5998" y="1878"/>
                </a:lnTo>
                <a:lnTo>
                  <a:pt x="6002" y="1878"/>
                </a:lnTo>
                <a:lnTo>
                  <a:pt x="6000" y="1874"/>
                </a:lnTo>
                <a:lnTo>
                  <a:pt x="5998" y="1874"/>
                </a:lnTo>
                <a:lnTo>
                  <a:pt x="5996" y="1876"/>
                </a:lnTo>
                <a:close/>
                <a:moveTo>
                  <a:pt x="5990" y="1868"/>
                </a:moveTo>
                <a:lnTo>
                  <a:pt x="5990" y="1868"/>
                </a:lnTo>
                <a:lnTo>
                  <a:pt x="5990" y="1862"/>
                </a:lnTo>
                <a:lnTo>
                  <a:pt x="5988" y="1860"/>
                </a:lnTo>
                <a:lnTo>
                  <a:pt x="5984" y="1860"/>
                </a:lnTo>
                <a:lnTo>
                  <a:pt x="5984" y="1862"/>
                </a:lnTo>
                <a:lnTo>
                  <a:pt x="5986" y="1866"/>
                </a:lnTo>
                <a:lnTo>
                  <a:pt x="5990" y="1868"/>
                </a:lnTo>
                <a:close/>
                <a:moveTo>
                  <a:pt x="6040" y="1804"/>
                </a:moveTo>
                <a:lnTo>
                  <a:pt x="6040" y="1804"/>
                </a:lnTo>
                <a:lnTo>
                  <a:pt x="6040" y="1806"/>
                </a:lnTo>
                <a:lnTo>
                  <a:pt x="6042" y="1806"/>
                </a:lnTo>
                <a:lnTo>
                  <a:pt x="6044" y="1806"/>
                </a:lnTo>
                <a:lnTo>
                  <a:pt x="6046" y="1808"/>
                </a:lnTo>
                <a:lnTo>
                  <a:pt x="6048" y="1810"/>
                </a:lnTo>
                <a:lnTo>
                  <a:pt x="6050" y="1808"/>
                </a:lnTo>
                <a:lnTo>
                  <a:pt x="6052" y="1806"/>
                </a:lnTo>
                <a:lnTo>
                  <a:pt x="6054" y="1808"/>
                </a:lnTo>
                <a:lnTo>
                  <a:pt x="6056" y="1808"/>
                </a:lnTo>
                <a:lnTo>
                  <a:pt x="6056" y="1812"/>
                </a:lnTo>
                <a:lnTo>
                  <a:pt x="6054" y="1816"/>
                </a:lnTo>
                <a:lnTo>
                  <a:pt x="6052" y="1824"/>
                </a:lnTo>
                <a:lnTo>
                  <a:pt x="6052" y="1826"/>
                </a:lnTo>
                <a:lnTo>
                  <a:pt x="6054" y="1828"/>
                </a:lnTo>
                <a:lnTo>
                  <a:pt x="6056" y="1830"/>
                </a:lnTo>
                <a:lnTo>
                  <a:pt x="6056" y="1826"/>
                </a:lnTo>
                <a:lnTo>
                  <a:pt x="6058" y="1818"/>
                </a:lnTo>
                <a:lnTo>
                  <a:pt x="6060" y="1814"/>
                </a:lnTo>
                <a:lnTo>
                  <a:pt x="6060" y="1806"/>
                </a:lnTo>
                <a:lnTo>
                  <a:pt x="6058" y="1804"/>
                </a:lnTo>
                <a:lnTo>
                  <a:pt x="6060" y="1802"/>
                </a:lnTo>
                <a:lnTo>
                  <a:pt x="6064" y="1792"/>
                </a:lnTo>
                <a:lnTo>
                  <a:pt x="6064" y="1790"/>
                </a:lnTo>
                <a:lnTo>
                  <a:pt x="6062" y="1790"/>
                </a:lnTo>
                <a:lnTo>
                  <a:pt x="6060" y="1792"/>
                </a:lnTo>
                <a:lnTo>
                  <a:pt x="6060" y="1790"/>
                </a:lnTo>
                <a:lnTo>
                  <a:pt x="6058" y="1788"/>
                </a:lnTo>
                <a:lnTo>
                  <a:pt x="6058" y="1786"/>
                </a:lnTo>
                <a:lnTo>
                  <a:pt x="6056" y="1790"/>
                </a:lnTo>
                <a:lnTo>
                  <a:pt x="6054" y="1790"/>
                </a:lnTo>
                <a:lnTo>
                  <a:pt x="6054" y="1788"/>
                </a:lnTo>
                <a:lnTo>
                  <a:pt x="6054" y="1780"/>
                </a:lnTo>
                <a:lnTo>
                  <a:pt x="6054" y="1778"/>
                </a:lnTo>
                <a:lnTo>
                  <a:pt x="6052" y="1778"/>
                </a:lnTo>
                <a:lnTo>
                  <a:pt x="6048" y="1780"/>
                </a:lnTo>
                <a:lnTo>
                  <a:pt x="6042" y="1786"/>
                </a:lnTo>
                <a:lnTo>
                  <a:pt x="6042" y="1788"/>
                </a:lnTo>
                <a:lnTo>
                  <a:pt x="6050" y="1792"/>
                </a:lnTo>
                <a:lnTo>
                  <a:pt x="6052" y="1794"/>
                </a:lnTo>
                <a:lnTo>
                  <a:pt x="6052" y="1796"/>
                </a:lnTo>
                <a:lnTo>
                  <a:pt x="6050" y="1798"/>
                </a:lnTo>
                <a:lnTo>
                  <a:pt x="6046" y="1800"/>
                </a:lnTo>
                <a:lnTo>
                  <a:pt x="6042" y="1800"/>
                </a:lnTo>
                <a:lnTo>
                  <a:pt x="6040" y="1802"/>
                </a:lnTo>
                <a:lnTo>
                  <a:pt x="6040" y="1804"/>
                </a:lnTo>
                <a:close/>
                <a:moveTo>
                  <a:pt x="6064" y="1778"/>
                </a:moveTo>
                <a:lnTo>
                  <a:pt x="6064" y="1778"/>
                </a:lnTo>
                <a:lnTo>
                  <a:pt x="6066" y="1776"/>
                </a:lnTo>
                <a:lnTo>
                  <a:pt x="6066" y="1774"/>
                </a:lnTo>
                <a:lnTo>
                  <a:pt x="6066" y="1772"/>
                </a:lnTo>
                <a:lnTo>
                  <a:pt x="6064" y="1770"/>
                </a:lnTo>
                <a:lnTo>
                  <a:pt x="6062" y="1772"/>
                </a:lnTo>
                <a:lnTo>
                  <a:pt x="6060" y="1776"/>
                </a:lnTo>
                <a:lnTo>
                  <a:pt x="6058" y="1780"/>
                </a:lnTo>
                <a:lnTo>
                  <a:pt x="6060" y="1784"/>
                </a:lnTo>
                <a:lnTo>
                  <a:pt x="6062" y="1786"/>
                </a:lnTo>
                <a:lnTo>
                  <a:pt x="6062" y="1784"/>
                </a:lnTo>
                <a:lnTo>
                  <a:pt x="6064" y="1780"/>
                </a:lnTo>
                <a:lnTo>
                  <a:pt x="6064" y="1778"/>
                </a:lnTo>
                <a:close/>
                <a:moveTo>
                  <a:pt x="6072" y="1764"/>
                </a:moveTo>
                <a:lnTo>
                  <a:pt x="6072" y="1764"/>
                </a:lnTo>
                <a:lnTo>
                  <a:pt x="6070" y="1764"/>
                </a:lnTo>
                <a:lnTo>
                  <a:pt x="6068" y="1768"/>
                </a:lnTo>
                <a:lnTo>
                  <a:pt x="6068" y="1770"/>
                </a:lnTo>
                <a:lnTo>
                  <a:pt x="6070" y="1772"/>
                </a:lnTo>
                <a:lnTo>
                  <a:pt x="6072" y="1772"/>
                </a:lnTo>
                <a:lnTo>
                  <a:pt x="6074" y="1768"/>
                </a:lnTo>
                <a:lnTo>
                  <a:pt x="6074" y="1766"/>
                </a:lnTo>
                <a:lnTo>
                  <a:pt x="6072" y="1764"/>
                </a:lnTo>
                <a:close/>
                <a:moveTo>
                  <a:pt x="5808" y="1678"/>
                </a:moveTo>
                <a:lnTo>
                  <a:pt x="5808" y="1678"/>
                </a:lnTo>
                <a:lnTo>
                  <a:pt x="5808" y="1680"/>
                </a:lnTo>
                <a:lnTo>
                  <a:pt x="5816" y="1686"/>
                </a:lnTo>
                <a:lnTo>
                  <a:pt x="5820" y="1686"/>
                </a:lnTo>
                <a:lnTo>
                  <a:pt x="5822" y="1686"/>
                </a:lnTo>
                <a:lnTo>
                  <a:pt x="5822" y="1684"/>
                </a:lnTo>
                <a:lnTo>
                  <a:pt x="5820" y="1680"/>
                </a:lnTo>
                <a:lnTo>
                  <a:pt x="5816" y="1676"/>
                </a:lnTo>
                <a:lnTo>
                  <a:pt x="5814" y="1676"/>
                </a:lnTo>
                <a:lnTo>
                  <a:pt x="5808" y="1678"/>
                </a:lnTo>
                <a:close/>
                <a:moveTo>
                  <a:pt x="5838" y="1702"/>
                </a:moveTo>
                <a:lnTo>
                  <a:pt x="5838" y="1702"/>
                </a:lnTo>
                <a:lnTo>
                  <a:pt x="5842" y="1704"/>
                </a:lnTo>
                <a:lnTo>
                  <a:pt x="5844" y="1702"/>
                </a:lnTo>
                <a:lnTo>
                  <a:pt x="5842" y="1700"/>
                </a:lnTo>
                <a:lnTo>
                  <a:pt x="5838" y="1696"/>
                </a:lnTo>
                <a:lnTo>
                  <a:pt x="5834" y="1694"/>
                </a:lnTo>
                <a:lnTo>
                  <a:pt x="5832" y="1694"/>
                </a:lnTo>
                <a:lnTo>
                  <a:pt x="5832" y="1696"/>
                </a:lnTo>
                <a:lnTo>
                  <a:pt x="5834" y="1700"/>
                </a:lnTo>
                <a:lnTo>
                  <a:pt x="5838" y="1702"/>
                </a:lnTo>
                <a:close/>
                <a:moveTo>
                  <a:pt x="5830" y="1712"/>
                </a:moveTo>
                <a:lnTo>
                  <a:pt x="5830" y="1712"/>
                </a:lnTo>
                <a:lnTo>
                  <a:pt x="5830" y="1716"/>
                </a:lnTo>
                <a:lnTo>
                  <a:pt x="5830" y="1718"/>
                </a:lnTo>
                <a:lnTo>
                  <a:pt x="5836" y="1728"/>
                </a:lnTo>
                <a:lnTo>
                  <a:pt x="5840" y="1730"/>
                </a:lnTo>
                <a:lnTo>
                  <a:pt x="5842" y="1730"/>
                </a:lnTo>
                <a:lnTo>
                  <a:pt x="5842" y="1728"/>
                </a:lnTo>
                <a:lnTo>
                  <a:pt x="5840" y="1726"/>
                </a:lnTo>
                <a:lnTo>
                  <a:pt x="5840" y="1722"/>
                </a:lnTo>
                <a:lnTo>
                  <a:pt x="5838" y="1718"/>
                </a:lnTo>
                <a:lnTo>
                  <a:pt x="5836" y="1716"/>
                </a:lnTo>
                <a:lnTo>
                  <a:pt x="5832" y="1714"/>
                </a:lnTo>
                <a:lnTo>
                  <a:pt x="5832" y="1712"/>
                </a:lnTo>
                <a:lnTo>
                  <a:pt x="5830" y="1712"/>
                </a:lnTo>
                <a:close/>
                <a:moveTo>
                  <a:pt x="5818" y="1668"/>
                </a:moveTo>
                <a:lnTo>
                  <a:pt x="5818" y="1668"/>
                </a:lnTo>
                <a:lnTo>
                  <a:pt x="5820" y="1670"/>
                </a:lnTo>
                <a:lnTo>
                  <a:pt x="5818" y="1672"/>
                </a:lnTo>
                <a:lnTo>
                  <a:pt x="5818" y="1674"/>
                </a:lnTo>
                <a:lnTo>
                  <a:pt x="5822" y="1678"/>
                </a:lnTo>
                <a:lnTo>
                  <a:pt x="5824" y="1678"/>
                </a:lnTo>
                <a:lnTo>
                  <a:pt x="5826" y="1678"/>
                </a:lnTo>
                <a:lnTo>
                  <a:pt x="5828" y="1682"/>
                </a:lnTo>
                <a:lnTo>
                  <a:pt x="5834" y="1688"/>
                </a:lnTo>
                <a:lnTo>
                  <a:pt x="5838" y="1692"/>
                </a:lnTo>
                <a:lnTo>
                  <a:pt x="5840" y="1692"/>
                </a:lnTo>
                <a:lnTo>
                  <a:pt x="5838" y="1688"/>
                </a:lnTo>
                <a:lnTo>
                  <a:pt x="5836" y="1682"/>
                </a:lnTo>
                <a:lnTo>
                  <a:pt x="5832" y="1676"/>
                </a:lnTo>
                <a:lnTo>
                  <a:pt x="5830" y="1676"/>
                </a:lnTo>
                <a:lnTo>
                  <a:pt x="5828" y="1674"/>
                </a:lnTo>
                <a:lnTo>
                  <a:pt x="5826" y="1672"/>
                </a:lnTo>
                <a:lnTo>
                  <a:pt x="5824" y="1668"/>
                </a:lnTo>
                <a:lnTo>
                  <a:pt x="5820" y="1666"/>
                </a:lnTo>
                <a:lnTo>
                  <a:pt x="5818" y="1666"/>
                </a:lnTo>
                <a:lnTo>
                  <a:pt x="5818" y="1668"/>
                </a:lnTo>
                <a:close/>
                <a:moveTo>
                  <a:pt x="5830" y="1664"/>
                </a:moveTo>
                <a:lnTo>
                  <a:pt x="5830" y="1664"/>
                </a:lnTo>
                <a:lnTo>
                  <a:pt x="5826" y="1664"/>
                </a:lnTo>
                <a:lnTo>
                  <a:pt x="5828" y="1668"/>
                </a:lnTo>
                <a:lnTo>
                  <a:pt x="5832" y="1674"/>
                </a:lnTo>
                <a:lnTo>
                  <a:pt x="5838" y="1680"/>
                </a:lnTo>
                <a:lnTo>
                  <a:pt x="5842" y="1682"/>
                </a:lnTo>
                <a:lnTo>
                  <a:pt x="5844" y="1680"/>
                </a:lnTo>
                <a:lnTo>
                  <a:pt x="5846" y="1678"/>
                </a:lnTo>
                <a:lnTo>
                  <a:pt x="5844" y="1676"/>
                </a:lnTo>
                <a:lnTo>
                  <a:pt x="5842" y="1676"/>
                </a:lnTo>
                <a:lnTo>
                  <a:pt x="5844" y="1674"/>
                </a:lnTo>
                <a:lnTo>
                  <a:pt x="5842" y="1672"/>
                </a:lnTo>
                <a:lnTo>
                  <a:pt x="5840" y="1672"/>
                </a:lnTo>
                <a:lnTo>
                  <a:pt x="5838" y="1670"/>
                </a:lnTo>
                <a:lnTo>
                  <a:pt x="5838" y="1668"/>
                </a:lnTo>
                <a:lnTo>
                  <a:pt x="5836" y="1668"/>
                </a:lnTo>
                <a:lnTo>
                  <a:pt x="5834" y="1666"/>
                </a:lnTo>
                <a:lnTo>
                  <a:pt x="5832" y="1664"/>
                </a:lnTo>
                <a:lnTo>
                  <a:pt x="5830" y="1664"/>
                </a:lnTo>
                <a:close/>
                <a:moveTo>
                  <a:pt x="5848" y="1674"/>
                </a:moveTo>
                <a:lnTo>
                  <a:pt x="5848" y="1676"/>
                </a:lnTo>
                <a:lnTo>
                  <a:pt x="5850" y="1674"/>
                </a:lnTo>
                <a:lnTo>
                  <a:pt x="5852" y="1674"/>
                </a:lnTo>
                <a:lnTo>
                  <a:pt x="5854" y="1674"/>
                </a:lnTo>
                <a:lnTo>
                  <a:pt x="5856" y="1672"/>
                </a:lnTo>
                <a:lnTo>
                  <a:pt x="5856" y="1670"/>
                </a:lnTo>
                <a:lnTo>
                  <a:pt x="5852" y="1668"/>
                </a:lnTo>
                <a:lnTo>
                  <a:pt x="5848" y="1664"/>
                </a:lnTo>
                <a:lnTo>
                  <a:pt x="5848" y="1666"/>
                </a:lnTo>
                <a:lnTo>
                  <a:pt x="5848" y="1668"/>
                </a:lnTo>
                <a:lnTo>
                  <a:pt x="5848" y="1670"/>
                </a:lnTo>
                <a:lnTo>
                  <a:pt x="5848" y="1672"/>
                </a:lnTo>
                <a:lnTo>
                  <a:pt x="5848" y="1674"/>
                </a:lnTo>
                <a:close/>
                <a:moveTo>
                  <a:pt x="5844" y="1662"/>
                </a:moveTo>
                <a:lnTo>
                  <a:pt x="5844" y="1662"/>
                </a:lnTo>
                <a:lnTo>
                  <a:pt x="5844" y="1666"/>
                </a:lnTo>
                <a:lnTo>
                  <a:pt x="5844" y="1668"/>
                </a:lnTo>
                <a:lnTo>
                  <a:pt x="5846" y="1670"/>
                </a:lnTo>
                <a:lnTo>
                  <a:pt x="5846" y="1664"/>
                </a:lnTo>
                <a:lnTo>
                  <a:pt x="5844" y="1662"/>
                </a:lnTo>
                <a:close/>
                <a:moveTo>
                  <a:pt x="5858" y="1670"/>
                </a:moveTo>
                <a:lnTo>
                  <a:pt x="5858" y="1670"/>
                </a:lnTo>
                <a:lnTo>
                  <a:pt x="5860" y="1668"/>
                </a:lnTo>
                <a:lnTo>
                  <a:pt x="5860" y="1666"/>
                </a:lnTo>
                <a:lnTo>
                  <a:pt x="5858" y="1666"/>
                </a:lnTo>
                <a:lnTo>
                  <a:pt x="5858" y="1668"/>
                </a:lnTo>
                <a:lnTo>
                  <a:pt x="5858" y="1670"/>
                </a:lnTo>
                <a:close/>
                <a:moveTo>
                  <a:pt x="6210" y="3036"/>
                </a:moveTo>
                <a:lnTo>
                  <a:pt x="6210" y="3036"/>
                </a:lnTo>
                <a:lnTo>
                  <a:pt x="6214" y="3034"/>
                </a:lnTo>
                <a:lnTo>
                  <a:pt x="6218" y="3038"/>
                </a:lnTo>
                <a:lnTo>
                  <a:pt x="6220" y="3042"/>
                </a:lnTo>
                <a:lnTo>
                  <a:pt x="6226" y="3048"/>
                </a:lnTo>
                <a:lnTo>
                  <a:pt x="6230" y="3050"/>
                </a:lnTo>
                <a:lnTo>
                  <a:pt x="6232" y="3048"/>
                </a:lnTo>
                <a:lnTo>
                  <a:pt x="6238" y="3044"/>
                </a:lnTo>
                <a:lnTo>
                  <a:pt x="6246" y="3026"/>
                </a:lnTo>
                <a:lnTo>
                  <a:pt x="6248" y="3022"/>
                </a:lnTo>
                <a:lnTo>
                  <a:pt x="6242" y="3022"/>
                </a:lnTo>
                <a:lnTo>
                  <a:pt x="6238" y="3022"/>
                </a:lnTo>
                <a:lnTo>
                  <a:pt x="6234" y="3020"/>
                </a:lnTo>
                <a:lnTo>
                  <a:pt x="6234" y="3018"/>
                </a:lnTo>
                <a:lnTo>
                  <a:pt x="6232" y="3014"/>
                </a:lnTo>
                <a:lnTo>
                  <a:pt x="6228" y="3014"/>
                </a:lnTo>
                <a:lnTo>
                  <a:pt x="6222" y="3016"/>
                </a:lnTo>
                <a:lnTo>
                  <a:pt x="6216" y="3020"/>
                </a:lnTo>
                <a:lnTo>
                  <a:pt x="6206" y="3028"/>
                </a:lnTo>
                <a:lnTo>
                  <a:pt x="6202" y="3032"/>
                </a:lnTo>
                <a:lnTo>
                  <a:pt x="6204" y="3036"/>
                </a:lnTo>
                <a:lnTo>
                  <a:pt x="6204" y="3038"/>
                </a:lnTo>
                <a:lnTo>
                  <a:pt x="6210" y="3036"/>
                </a:lnTo>
                <a:close/>
                <a:moveTo>
                  <a:pt x="6272" y="3016"/>
                </a:moveTo>
                <a:lnTo>
                  <a:pt x="6272" y="3016"/>
                </a:lnTo>
                <a:lnTo>
                  <a:pt x="6278" y="3018"/>
                </a:lnTo>
                <a:lnTo>
                  <a:pt x="6280" y="3018"/>
                </a:lnTo>
                <a:lnTo>
                  <a:pt x="6280" y="3014"/>
                </a:lnTo>
                <a:lnTo>
                  <a:pt x="6278" y="3010"/>
                </a:lnTo>
                <a:lnTo>
                  <a:pt x="6278" y="3006"/>
                </a:lnTo>
                <a:lnTo>
                  <a:pt x="6276" y="3006"/>
                </a:lnTo>
                <a:lnTo>
                  <a:pt x="6268" y="3004"/>
                </a:lnTo>
                <a:lnTo>
                  <a:pt x="6262" y="3006"/>
                </a:lnTo>
                <a:lnTo>
                  <a:pt x="6260" y="3008"/>
                </a:lnTo>
                <a:lnTo>
                  <a:pt x="6260" y="3010"/>
                </a:lnTo>
                <a:lnTo>
                  <a:pt x="6262" y="3012"/>
                </a:lnTo>
                <a:lnTo>
                  <a:pt x="6264" y="3014"/>
                </a:lnTo>
                <a:lnTo>
                  <a:pt x="6268" y="3014"/>
                </a:lnTo>
                <a:lnTo>
                  <a:pt x="6272" y="3016"/>
                </a:lnTo>
                <a:close/>
                <a:moveTo>
                  <a:pt x="6168" y="3058"/>
                </a:moveTo>
                <a:lnTo>
                  <a:pt x="6168" y="3058"/>
                </a:lnTo>
                <a:lnTo>
                  <a:pt x="6166" y="3056"/>
                </a:lnTo>
                <a:lnTo>
                  <a:pt x="6164" y="3058"/>
                </a:lnTo>
                <a:lnTo>
                  <a:pt x="6158" y="3062"/>
                </a:lnTo>
                <a:lnTo>
                  <a:pt x="6154" y="3068"/>
                </a:lnTo>
                <a:lnTo>
                  <a:pt x="6154" y="3070"/>
                </a:lnTo>
                <a:lnTo>
                  <a:pt x="6156" y="3072"/>
                </a:lnTo>
                <a:lnTo>
                  <a:pt x="6158" y="3074"/>
                </a:lnTo>
                <a:lnTo>
                  <a:pt x="6160" y="3072"/>
                </a:lnTo>
                <a:lnTo>
                  <a:pt x="6166" y="3068"/>
                </a:lnTo>
                <a:lnTo>
                  <a:pt x="6170" y="3064"/>
                </a:lnTo>
                <a:lnTo>
                  <a:pt x="6170" y="3060"/>
                </a:lnTo>
                <a:lnTo>
                  <a:pt x="6168" y="3058"/>
                </a:lnTo>
                <a:close/>
                <a:moveTo>
                  <a:pt x="11926" y="5416"/>
                </a:moveTo>
                <a:lnTo>
                  <a:pt x="11926" y="5416"/>
                </a:lnTo>
                <a:lnTo>
                  <a:pt x="11940" y="5412"/>
                </a:lnTo>
                <a:lnTo>
                  <a:pt x="11942" y="5414"/>
                </a:lnTo>
                <a:lnTo>
                  <a:pt x="11942" y="5416"/>
                </a:lnTo>
                <a:lnTo>
                  <a:pt x="11944" y="5418"/>
                </a:lnTo>
                <a:lnTo>
                  <a:pt x="11948" y="5420"/>
                </a:lnTo>
                <a:lnTo>
                  <a:pt x="11954" y="5424"/>
                </a:lnTo>
                <a:lnTo>
                  <a:pt x="11966" y="5426"/>
                </a:lnTo>
                <a:lnTo>
                  <a:pt x="11978" y="5428"/>
                </a:lnTo>
                <a:lnTo>
                  <a:pt x="11988" y="5432"/>
                </a:lnTo>
                <a:lnTo>
                  <a:pt x="11994" y="5438"/>
                </a:lnTo>
                <a:lnTo>
                  <a:pt x="12000" y="5446"/>
                </a:lnTo>
                <a:lnTo>
                  <a:pt x="12010" y="5464"/>
                </a:lnTo>
                <a:lnTo>
                  <a:pt x="12018" y="5476"/>
                </a:lnTo>
                <a:lnTo>
                  <a:pt x="12028" y="5490"/>
                </a:lnTo>
                <a:lnTo>
                  <a:pt x="12044" y="5512"/>
                </a:lnTo>
                <a:lnTo>
                  <a:pt x="12050" y="5520"/>
                </a:lnTo>
                <a:lnTo>
                  <a:pt x="12056" y="5524"/>
                </a:lnTo>
                <a:lnTo>
                  <a:pt x="12062" y="5528"/>
                </a:lnTo>
                <a:lnTo>
                  <a:pt x="12072" y="5532"/>
                </a:lnTo>
                <a:lnTo>
                  <a:pt x="12102" y="5538"/>
                </a:lnTo>
                <a:lnTo>
                  <a:pt x="12120" y="5542"/>
                </a:lnTo>
                <a:lnTo>
                  <a:pt x="12132" y="5546"/>
                </a:lnTo>
                <a:lnTo>
                  <a:pt x="12140" y="5548"/>
                </a:lnTo>
                <a:lnTo>
                  <a:pt x="12146" y="5552"/>
                </a:lnTo>
                <a:lnTo>
                  <a:pt x="12154" y="5558"/>
                </a:lnTo>
                <a:lnTo>
                  <a:pt x="12158" y="5560"/>
                </a:lnTo>
                <a:lnTo>
                  <a:pt x="12164" y="5560"/>
                </a:lnTo>
                <a:lnTo>
                  <a:pt x="12170" y="5558"/>
                </a:lnTo>
                <a:lnTo>
                  <a:pt x="12176" y="5556"/>
                </a:lnTo>
                <a:lnTo>
                  <a:pt x="12182" y="5554"/>
                </a:lnTo>
                <a:lnTo>
                  <a:pt x="12184" y="5550"/>
                </a:lnTo>
                <a:lnTo>
                  <a:pt x="12186" y="5546"/>
                </a:lnTo>
                <a:lnTo>
                  <a:pt x="12182" y="5540"/>
                </a:lnTo>
                <a:lnTo>
                  <a:pt x="12178" y="5536"/>
                </a:lnTo>
                <a:lnTo>
                  <a:pt x="12168" y="5534"/>
                </a:lnTo>
                <a:lnTo>
                  <a:pt x="12152" y="5528"/>
                </a:lnTo>
                <a:lnTo>
                  <a:pt x="12144" y="5524"/>
                </a:lnTo>
                <a:lnTo>
                  <a:pt x="12142" y="5522"/>
                </a:lnTo>
                <a:lnTo>
                  <a:pt x="12142" y="5520"/>
                </a:lnTo>
                <a:lnTo>
                  <a:pt x="12146" y="5516"/>
                </a:lnTo>
                <a:lnTo>
                  <a:pt x="12148" y="5512"/>
                </a:lnTo>
                <a:lnTo>
                  <a:pt x="12150" y="5508"/>
                </a:lnTo>
                <a:lnTo>
                  <a:pt x="12146" y="5506"/>
                </a:lnTo>
                <a:lnTo>
                  <a:pt x="12134" y="5504"/>
                </a:lnTo>
                <a:lnTo>
                  <a:pt x="12124" y="5502"/>
                </a:lnTo>
                <a:lnTo>
                  <a:pt x="12120" y="5500"/>
                </a:lnTo>
                <a:lnTo>
                  <a:pt x="12120" y="5498"/>
                </a:lnTo>
                <a:lnTo>
                  <a:pt x="12120" y="5492"/>
                </a:lnTo>
                <a:lnTo>
                  <a:pt x="12122" y="5486"/>
                </a:lnTo>
                <a:lnTo>
                  <a:pt x="12124" y="5482"/>
                </a:lnTo>
                <a:lnTo>
                  <a:pt x="12124" y="5478"/>
                </a:lnTo>
                <a:lnTo>
                  <a:pt x="12118" y="5476"/>
                </a:lnTo>
                <a:lnTo>
                  <a:pt x="12108" y="5478"/>
                </a:lnTo>
                <a:lnTo>
                  <a:pt x="12102" y="5478"/>
                </a:lnTo>
                <a:lnTo>
                  <a:pt x="12098" y="5478"/>
                </a:lnTo>
                <a:lnTo>
                  <a:pt x="12092" y="5474"/>
                </a:lnTo>
                <a:lnTo>
                  <a:pt x="12086" y="5468"/>
                </a:lnTo>
                <a:lnTo>
                  <a:pt x="12084" y="5458"/>
                </a:lnTo>
                <a:lnTo>
                  <a:pt x="12078" y="5440"/>
                </a:lnTo>
                <a:lnTo>
                  <a:pt x="12074" y="5432"/>
                </a:lnTo>
                <a:lnTo>
                  <a:pt x="12070" y="5428"/>
                </a:lnTo>
                <a:lnTo>
                  <a:pt x="12064" y="5424"/>
                </a:lnTo>
                <a:lnTo>
                  <a:pt x="12058" y="5418"/>
                </a:lnTo>
                <a:lnTo>
                  <a:pt x="12040" y="5398"/>
                </a:lnTo>
                <a:lnTo>
                  <a:pt x="12034" y="5390"/>
                </a:lnTo>
                <a:lnTo>
                  <a:pt x="12028" y="5380"/>
                </a:lnTo>
                <a:lnTo>
                  <a:pt x="12026" y="5374"/>
                </a:lnTo>
                <a:lnTo>
                  <a:pt x="12026" y="5370"/>
                </a:lnTo>
                <a:lnTo>
                  <a:pt x="12028" y="5368"/>
                </a:lnTo>
                <a:lnTo>
                  <a:pt x="12032" y="5366"/>
                </a:lnTo>
                <a:lnTo>
                  <a:pt x="12036" y="5366"/>
                </a:lnTo>
                <a:lnTo>
                  <a:pt x="12048" y="5366"/>
                </a:lnTo>
                <a:lnTo>
                  <a:pt x="12058" y="5366"/>
                </a:lnTo>
                <a:lnTo>
                  <a:pt x="12062" y="5366"/>
                </a:lnTo>
                <a:lnTo>
                  <a:pt x="12064" y="5362"/>
                </a:lnTo>
                <a:lnTo>
                  <a:pt x="12066" y="5358"/>
                </a:lnTo>
                <a:lnTo>
                  <a:pt x="12066" y="5354"/>
                </a:lnTo>
                <a:lnTo>
                  <a:pt x="12060" y="5342"/>
                </a:lnTo>
                <a:lnTo>
                  <a:pt x="12056" y="5336"/>
                </a:lnTo>
                <a:lnTo>
                  <a:pt x="12050" y="5332"/>
                </a:lnTo>
                <a:lnTo>
                  <a:pt x="12046" y="5328"/>
                </a:lnTo>
                <a:lnTo>
                  <a:pt x="12040" y="5328"/>
                </a:lnTo>
                <a:lnTo>
                  <a:pt x="12034" y="5330"/>
                </a:lnTo>
                <a:lnTo>
                  <a:pt x="12030" y="5328"/>
                </a:lnTo>
                <a:lnTo>
                  <a:pt x="12024" y="5324"/>
                </a:lnTo>
                <a:lnTo>
                  <a:pt x="12016" y="5316"/>
                </a:lnTo>
                <a:lnTo>
                  <a:pt x="12008" y="5312"/>
                </a:lnTo>
                <a:lnTo>
                  <a:pt x="11998" y="5308"/>
                </a:lnTo>
                <a:lnTo>
                  <a:pt x="11984" y="5304"/>
                </a:lnTo>
                <a:lnTo>
                  <a:pt x="11980" y="5302"/>
                </a:lnTo>
                <a:lnTo>
                  <a:pt x="11978" y="5300"/>
                </a:lnTo>
                <a:lnTo>
                  <a:pt x="11980" y="5294"/>
                </a:lnTo>
                <a:lnTo>
                  <a:pt x="11984" y="5286"/>
                </a:lnTo>
                <a:lnTo>
                  <a:pt x="11982" y="5278"/>
                </a:lnTo>
                <a:lnTo>
                  <a:pt x="11978" y="5270"/>
                </a:lnTo>
                <a:lnTo>
                  <a:pt x="11970" y="5258"/>
                </a:lnTo>
                <a:lnTo>
                  <a:pt x="11958" y="5248"/>
                </a:lnTo>
                <a:lnTo>
                  <a:pt x="11948" y="5240"/>
                </a:lnTo>
                <a:lnTo>
                  <a:pt x="11936" y="5232"/>
                </a:lnTo>
                <a:lnTo>
                  <a:pt x="11926" y="5226"/>
                </a:lnTo>
                <a:lnTo>
                  <a:pt x="11918" y="5226"/>
                </a:lnTo>
                <a:lnTo>
                  <a:pt x="11914" y="5224"/>
                </a:lnTo>
                <a:lnTo>
                  <a:pt x="11908" y="5222"/>
                </a:lnTo>
                <a:lnTo>
                  <a:pt x="11902" y="5216"/>
                </a:lnTo>
                <a:lnTo>
                  <a:pt x="11892" y="5208"/>
                </a:lnTo>
                <a:lnTo>
                  <a:pt x="11884" y="5204"/>
                </a:lnTo>
                <a:lnTo>
                  <a:pt x="11874" y="5202"/>
                </a:lnTo>
                <a:lnTo>
                  <a:pt x="11860" y="5198"/>
                </a:lnTo>
                <a:lnTo>
                  <a:pt x="11844" y="5190"/>
                </a:lnTo>
                <a:lnTo>
                  <a:pt x="11810" y="5174"/>
                </a:lnTo>
                <a:lnTo>
                  <a:pt x="11776" y="5160"/>
                </a:lnTo>
                <a:lnTo>
                  <a:pt x="11762" y="5156"/>
                </a:lnTo>
                <a:lnTo>
                  <a:pt x="11750" y="5154"/>
                </a:lnTo>
                <a:lnTo>
                  <a:pt x="11752" y="5444"/>
                </a:lnTo>
                <a:lnTo>
                  <a:pt x="11764" y="5454"/>
                </a:lnTo>
                <a:lnTo>
                  <a:pt x="11774" y="5466"/>
                </a:lnTo>
                <a:lnTo>
                  <a:pt x="11788" y="5486"/>
                </a:lnTo>
                <a:lnTo>
                  <a:pt x="11792" y="5488"/>
                </a:lnTo>
                <a:lnTo>
                  <a:pt x="11798" y="5488"/>
                </a:lnTo>
                <a:lnTo>
                  <a:pt x="11812" y="5488"/>
                </a:lnTo>
                <a:lnTo>
                  <a:pt x="11828" y="5488"/>
                </a:lnTo>
                <a:lnTo>
                  <a:pt x="11836" y="5488"/>
                </a:lnTo>
                <a:lnTo>
                  <a:pt x="11844" y="5492"/>
                </a:lnTo>
                <a:lnTo>
                  <a:pt x="11850" y="5494"/>
                </a:lnTo>
                <a:lnTo>
                  <a:pt x="11856" y="5494"/>
                </a:lnTo>
                <a:lnTo>
                  <a:pt x="11860" y="5492"/>
                </a:lnTo>
                <a:lnTo>
                  <a:pt x="11866" y="5488"/>
                </a:lnTo>
                <a:lnTo>
                  <a:pt x="11874" y="5482"/>
                </a:lnTo>
                <a:lnTo>
                  <a:pt x="11878" y="5480"/>
                </a:lnTo>
                <a:lnTo>
                  <a:pt x="11882" y="5480"/>
                </a:lnTo>
                <a:lnTo>
                  <a:pt x="11886" y="5478"/>
                </a:lnTo>
                <a:lnTo>
                  <a:pt x="11888" y="5476"/>
                </a:lnTo>
                <a:lnTo>
                  <a:pt x="11890" y="5472"/>
                </a:lnTo>
                <a:lnTo>
                  <a:pt x="11888" y="5468"/>
                </a:lnTo>
                <a:lnTo>
                  <a:pt x="11884" y="5460"/>
                </a:lnTo>
                <a:lnTo>
                  <a:pt x="11876" y="5452"/>
                </a:lnTo>
                <a:lnTo>
                  <a:pt x="11870" y="5448"/>
                </a:lnTo>
                <a:lnTo>
                  <a:pt x="11868" y="5446"/>
                </a:lnTo>
                <a:lnTo>
                  <a:pt x="11872" y="5444"/>
                </a:lnTo>
                <a:lnTo>
                  <a:pt x="11876" y="5444"/>
                </a:lnTo>
                <a:lnTo>
                  <a:pt x="11888" y="5440"/>
                </a:lnTo>
                <a:lnTo>
                  <a:pt x="11892" y="5438"/>
                </a:lnTo>
                <a:lnTo>
                  <a:pt x="11892" y="5434"/>
                </a:lnTo>
                <a:lnTo>
                  <a:pt x="11894" y="5430"/>
                </a:lnTo>
                <a:lnTo>
                  <a:pt x="11900" y="5428"/>
                </a:lnTo>
                <a:lnTo>
                  <a:pt x="11902" y="5426"/>
                </a:lnTo>
                <a:lnTo>
                  <a:pt x="11902" y="5422"/>
                </a:lnTo>
                <a:lnTo>
                  <a:pt x="11902" y="5416"/>
                </a:lnTo>
                <a:lnTo>
                  <a:pt x="11898" y="5404"/>
                </a:lnTo>
                <a:lnTo>
                  <a:pt x="11906" y="5412"/>
                </a:lnTo>
                <a:lnTo>
                  <a:pt x="11910" y="5416"/>
                </a:lnTo>
                <a:lnTo>
                  <a:pt x="11918" y="5418"/>
                </a:lnTo>
                <a:lnTo>
                  <a:pt x="11926" y="5416"/>
                </a:lnTo>
                <a:close/>
                <a:moveTo>
                  <a:pt x="10506" y="4964"/>
                </a:moveTo>
                <a:lnTo>
                  <a:pt x="10506" y="4964"/>
                </a:lnTo>
                <a:lnTo>
                  <a:pt x="10502" y="4972"/>
                </a:lnTo>
                <a:lnTo>
                  <a:pt x="10498" y="4980"/>
                </a:lnTo>
                <a:lnTo>
                  <a:pt x="10494" y="5000"/>
                </a:lnTo>
                <a:lnTo>
                  <a:pt x="10494" y="5010"/>
                </a:lnTo>
                <a:lnTo>
                  <a:pt x="10496" y="5020"/>
                </a:lnTo>
                <a:lnTo>
                  <a:pt x="10498" y="5026"/>
                </a:lnTo>
                <a:lnTo>
                  <a:pt x="10504" y="5030"/>
                </a:lnTo>
                <a:lnTo>
                  <a:pt x="10508" y="5032"/>
                </a:lnTo>
                <a:lnTo>
                  <a:pt x="10508" y="5036"/>
                </a:lnTo>
                <a:lnTo>
                  <a:pt x="10504" y="5044"/>
                </a:lnTo>
                <a:lnTo>
                  <a:pt x="10502" y="5048"/>
                </a:lnTo>
                <a:lnTo>
                  <a:pt x="10502" y="5052"/>
                </a:lnTo>
                <a:lnTo>
                  <a:pt x="10502" y="5058"/>
                </a:lnTo>
                <a:lnTo>
                  <a:pt x="10506" y="5064"/>
                </a:lnTo>
                <a:lnTo>
                  <a:pt x="10510" y="5068"/>
                </a:lnTo>
                <a:lnTo>
                  <a:pt x="10512" y="5072"/>
                </a:lnTo>
                <a:lnTo>
                  <a:pt x="10512" y="5074"/>
                </a:lnTo>
                <a:lnTo>
                  <a:pt x="10510" y="5076"/>
                </a:lnTo>
                <a:lnTo>
                  <a:pt x="10510" y="5078"/>
                </a:lnTo>
                <a:lnTo>
                  <a:pt x="10514" y="5082"/>
                </a:lnTo>
                <a:lnTo>
                  <a:pt x="10520" y="5084"/>
                </a:lnTo>
                <a:lnTo>
                  <a:pt x="10520" y="5088"/>
                </a:lnTo>
                <a:lnTo>
                  <a:pt x="10520" y="5090"/>
                </a:lnTo>
                <a:lnTo>
                  <a:pt x="10518" y="5092"/>
                </a:lnTo>
                <a:lnTo>
                  <a:pt x="10516" y="5098"/>
                </a:lnTo>
                <a:lnTo>
                  <a:pt x="10516" y="5100"/>
                </a:lnTo>
                <a:lnTo>
                  <a:pt x="10516" y="5102"/>
                </a:lnTo>
                <a:lnTo>
                  <a:pt x="10520" y="5104"/>
                </a:lnTo>
                <a:lnTo>
                  <a:pt x="10522" y="5102"/>
                </a:lnTo>
                <a:lnTo>
                  <a:pt x="10530" y="5098"/>
                </a:lnTo>
                <a:lnTo>
                  <a:pt x="10536" y="5096"/>
                </a:lnTo>
                <a:lnTo>
                  <a:pt x="10538" y="5098"/>
                </a:lnTo>
                <a:lnTo>
                  <a:pt x="10540" y="5102"/>
                </a:lnTo>
                <a:lnTo>
                  <a:pt x="10540" y="5106"/>
                </a:lnTo>
                <a:lnTo>
                  <a:pt x="10540" y="5110"/>
                </a:lnTo>
                <a:lnTo>
                  <a:pt x="10538" y="5118"/>
                </a:lnTo>
                <a:lnTo>
                  <a:pt x="10536" y="5126"/>
                </a:lnTo>
                <a:lnTo>
                  <a:pt x="10538" y="5132"/>
                </a:lnTo>
                <a:lnTo>
                  <a:pt x="10540" y="5140"/>
                </a:lnTo>
                <a:lnTo>
                  <a:pt x="10546" y="5158"/>
                </a:lnTo>
                <a:lnTo>
                  <a:pt x="10548" y="5170"/>
                </a:lnTo>
                <a:lnTo>
                  <a:pt x="10548" y="5178"/>
                </a:lnTo>
                <a:lnTo>
                  <a:pt x="10548" y="5184"/>
                </a:lnTo>
                <a:lnTo>
                  <a:pt x="10548" y="5186"/>
                </a:lnTo>
                <a:lnTo>
                  <a:pt x="10554" y="5186"/>
                </a:lnTo>
                <a:lnTo>
                  <a:pt x="10566" y="5188"/>
                </a:lnTo>
                <a:lnTo>
                  <a:pt x="10574" y="5190"/>
                </a:lnTo>
                <a:lnTo>
                  <a:pt x="10580" y="5190"/>
                </a:lnTo>
                <a:lnTo>
                  <a:pt x="10586" y="5186"/>
                </a:lnTo>
                <a:lnTo>
                  <a:pt x="10590" y="5182"/>
                </a:lnTo>
                <a:lnTo>
                  <a:pt x="10594" y="5180"/>
                </a:lnTo>
                <a:lnTo>
                  <a:pt x="10600" y="5180"/>
                </a:lnTo>
                <a:lnTo>
                  <a:pt x="10604" y="5182"/>
                </a:lnTo>
                <a:lnTo>
                  <a:pt x="10608" y="5186"/>
                </a:lnTo>
                <a:lnTo>
                  <a:pt x="10612" y="5190"/>
                </a:lnTo>
                <a:lnTo>
                  <a:pt x="10612" y="5196"/>
                </a:lnTo>
                <a:lnTo>
                  <a:pt x="10612" y="5202"/>
                </a:lnTo>
                <a:lnTo>
                  <a:pt x="10612" y="5210"/>
                </a:lnTo>
                <a:lnTo>
                  <a:pt x="10614" y="5212"/>
                </a:lnTo>
                <a:lnTo>
                  <a:pt x="10616" y="5212"/>
                </a:lnTo>
                <a:lnTo>
                  <a:pt x="10622" y="5208"/>
                </a:lnTo>
                <a:lnTo>
                  <a:pt x="10628" y="5204"/>
                </a:lnTo>
                <a:lnTo>
                  <a:pt x="10630" y="5202"/>
                </a:lnTo>
                <a:lnTo>
                  <a:pt x="10634" y="5202"/>
                </a:lnTo>
                <a:lnTo>
                  <a:pt x="10642" y="5204"/>
                </a:lnTo>
                <a:lnTo>
                  <a:pt x="10646" y="5204"/>
                </a:lnTo>
                <a:lnTo>
                  <a:pt x="10650" y="5204"/>
                </a:lnTo>
                <a:lnTo>
                  <a:pt x="10652" y="5202"/>
                </a:lnTo>
                <a:lnTo>
                  <a:pt x="10656" y="5196"/>
                </a:lnTo>
                <a:lnTo>
                  <a:pt x="10658" y="5192"/>
                </a:lnTo>
                <a:lnTo>
                  <a:pt x="10662" y="5190"/>
                </a:lnTo>
                <a:lnTo>
                  <a:pt x="10664" y="5190"/>
                </a:lnTo>
                <a:lnTo>
                  <a:pt x="10668" y="5192"/>
                </a:lnTo>
                <a:lnTo>
                  <a:pt x="10674" y="5196"/>
                </a:lnTo>
                <a:lnTo>
                  <a:pt x="10676" y="5198"/>
                </a:lnTo>
                <a:lnTo>
                  <a:pt x="10680" y="5198"/>
                </a:lnTo>
                <a:lnTo>
                  <a:pt x="10682" y="5198"/>
                </a:lnTo>
                <a:lnTo>
                  <a:pt x="10684" y="5198"/>
                </a:lnTo>
                <a:lnTo>
                  <a:pt x="10684" y="5204"/>
                </a:lnTo>
                <a:lnTo>
                  <a:pt x="10684" y="5206"/>
                </a:lnTo>
                <a:lnTo>
                  <a:pt x="10686" y="5208"/>
                </a:lnTo>
                <a:lnTo>
                  <a:pt x="10690" y="5208"/>
                </a:lnTo>
                <a:lnTo>
                  <a:pt x="10696" y="5206"/>
                </a:lnTo>
                <a:lnTo>
                  <a:pt x="10702" y="5204"/>
                </a:lnTo>
                <a:lnTo>
                  <a:pt x="10708" y="5204"/>
                </a:lnTo>
                <a:lnTo>
                  <a:pt x="10714" y="5206"/>
                </a:lnTo>
                <a:lnTo>
                  <a:pt x="10718" y="5210"/>
                </a:lnTo>
                <a:lnTo>
                  <a:pt x="10722" y="5216"/>
                </a:lnTo>
                <a:lnTo>
                  <a:pt x="10724" y="5222"/>
                </a:lnTo>
                <a:lnTo>
                  <a:pt x="10726" y="5228"/>
                </a:lnTo>
                <a:lnTo>
                  <a:pt x="10724" y="5236"/>
                </a:lnTo>
                <a:lnTo>
                  <a:pt x="10724" y="5240"/>
                </a:lnTo>
                <a:lnTo>
                  <a:pt x="10728" y="5242"/>
                </a:lnTo>
                <a:lnTo>
                  <a:pt x="10734" y="5240"/>
                </a:lnTo>
                <a:lnTo>
                  <a:pt x="10742" y="5236"/>
                </a:lnTo>
                <a:lnTo>
                  <a:pt x="10758" y="5226"/>
                </a:lnTo>
                <a:lnTo>
                  <a:pt x="10764" y="5222"/>
                </a:lnTo>
                <a:lnTo>
                  <a:pt x="10770" y="5220"/>
                </a:lnTo>
                <a:lnTo>
                  <a:pt x="10774" y="5220"/>
                </a:lnTo>
                <a:lnTo>
                  <a:pt x="10778" y="5216"/>
                </a:lnTo>
                <a:lnTo>
                  <a:pt x="10782" y="5208"/>
                </a:lnTo>
                <a:lnTo>
                  <a:pt x="10784" y="5196"/>
                </a:lnTo>
                <a:lnTo>
                  <a:pt x="10786" y="5186"/>
                </a:lnTo>
                <a:lnTo>
                  <a:pt x="10788" y="5182"/>
                </a:lnTo>
                <a:lnTo>
                  <a:pt x="10790" y="5180"/>
                </a:lnTo>
                <a:lnTo>
                  <a:pt x="10792" y="5178"/>
                </a:lnTo>
                <a:lnTo>
                  <a:pt x="10794" y="5170"/>
                </a:lnTo>
                <a:lnTo>
                  <a:pt x="10796" y="5164"/>
                </a:lnTo>
                <a:lnTo>
                  <a:pt x="10798" y="5162"/>
                </a:lnTo>
                <a:lnTo>
                  <a:pt x="10804" y="5160"/>
                </a:lnTo>
                <a:lnTo>
                  <a:pt x="10806" y="5158"/>
                </a:lnTo>
                <a:lnTo>
                  <a:pt x="10806" y="5154"/>
                </a:lnTo>
                <a:lnTo>
                  <a:pt x="10806" y="5150"/>
                </a:lnTo>
                <a:lnTo>
                  <a:pt x="10804" y="5140"/>
                </a:lnTo>
                <a:lnTo>
                  <a:pt x="10802" y="5132"/>
                </a:lnTo>
                <a:lnTo>
                  <a:pt x="10802" y="5124"/>
                </a:lnTo>
                <a:lnTo>
                  <a:pt x="10806" y="5118"/>
                </a:lnTo>
                <a:lnTo>
                  <a:pt x="10810" y="5112"/>
                </a:lnTo>
                <a:lnTo>
                  <a:pt x="10818" y="5102"/>
                </a:lnTo>
                <a:lnTo>
                  <a:pt x="10822" y="5098"/>
                </a:lnTo>
                <a:lnTo>
                  <a:pt x="10826" y="5092"/>
                </a:lnTo>
                <a:lnTo>
                  <a:pt x="10828" y="5088"/>
                </a:lnTo>
                <a:lnTo>
                  <a:pt x="10832" y="5084"/>
                </a:lnTo>
                <a:lnTo>
                  <a:pt x="10840" y="5082"/>
                </a:lnTo>
                <a:lnTo>
                  <a:pt x="10844" y="5080"/>
                </a:lnTo>
                <a:lnTo>
                  <a:pt x="10846" y="5076"/>
                </a:lnTo>
                <a:lnTo>
                  <a:pt x="10846" y="5070"/>
                </a:lnTo>
                <a:lnTo>
                  <a:pt x="10846" y="5062"/>
                </a:lnTo>
                <a:lnTo>
                  <a:pt x="10846" y="5040"/>
                </a:lnTo>
                <a:lnTo>
                  <a:pt x="10846" y="5020"/>
                </a:lnTo>
                <a:lnTo>
                  <a:pt x="10850" y="5008"/>
                </a:lnTo>
                <a:lnTo>
                  <a:pt x="10852" y="5002"/>
                </a:lnTo>
                <a:lnTo>
                  <a:pt x="10856" y="5000"/>
                </a:lnTo>
                <a:lnTo>
                  <a:pt x="10860" y="4996"/>
                </a:lnTo>
                <a:lnTo>
                  <a:pt x="10862" y="4992"/>
                </a:lnTo>
                <a:lnTo>
                  <a:pt x="10866" y="4992"/>
                </a:lnTo>
                <a:lnTo>
                  <a:pt x="10872" y="4996"/>
                </a:lnTo>
                <a:lnTo>
                  <a:pt x="10876" y="4998"/>
                </a:lnTo>
                <a:lnTo>
                  <a:pt x="10880" y="5000"/>
                </a:lnTo>
                <a:lnTo>
                  <a:pt x="10890" y="5002"/>
                </a:lnTo>
                <a:lnTo>
                  <a:pt x="10898" y="5000"/>
                </a:lnTo>
                <a:lnTo>
                  <a:pt x="10900" y="4998"/>
                </a:lnTo>
                <a:lnTo>
                  <a:pt x="10902" y="4996"/>
                </a:lnTo>
                <a:lnTo>
                  <a:pt x="10900" y="4992"/>
                </a:lnTo>
                <a:lnTo>
                  <a:pt x="10894" y="4986"/>
                </a:lnTo>
                <a:lnTo>
                  <a:pt x="10876" y="4968"/>
                </a:lnTo>
                <a:lnTo>
                  <a:pt x="10868" y="4960"/>
                </a:lnTo>
                <a:lnTo>
                  <a:pt x="10862" y="4952"/>
                </a:lnTo>
                <a:lnTo>
                  <a:pt x="10858" y="4944"/>
                </a:lnTo>
                <a:lnTo>
                  <a:pt x="10858" y="4940"/>
                </a:lnTo>
                <a:lnTo>
                  <a:pt x="10860" y="4938"/>
                </a:lnTo>
                <a:lnTo>
                  <a:pt x="10862" y="4934"/>
                </a:lnTo>
                <a:lnTo>
                  <a:pt x="10864" y="4930"/>
                </a:lnTo>
                <a:lnTo>
                  <a:pt x="10862" y="4926"/>
                </a:lnTo>
                <a:lnTo>
                  <a:pt x="10860" y="4922"/>
                </a:lnTo>
                <a:lnTo>
                  <a:pt x="10856" y="4914"/>
                </a:lnTo>
                <a:lnTo>
                  <a:pt x="10852" y="4908"/>
                </a:lnTo>
                <a:lnTo>
                  <a:pt x="10850" y="4902"/>
                </a:lnTo>
                <a:lnTo>
                  <a:pt x="10850" y="4896"/>
                </a:lnTo>
                <a:lnTo>
                  <a:pt x="10848" y="4892"/>
                </a:lnTo>
                <a:lnTo>
                  <a:pt x="10842" y="4890"/>
                </a:lnTo>
                <a:lnTo>
                  <a:pt x="10838" y="4886"/>
                </a:lnTo>
                <a:lnTo>
                  <a:pt x="10838" y="4882"/>
                </a:lnTo>
                <a:lnTo>
                  <a:pt x="10838" y="4878"/>
                </a:lnTo>
                <a:lnTo>
                  <a:pt x="10838" y="4872"/>
                </a:lnTo>
                <a:lnTo>
                  <a:pt x="10842" y="4868"/>
                </a:lnTo>
                <a:lnTo>
                  <a:pt x="10844" y="4866"/>
                </a:lnTo>
                <a:lnTo>
                  <a:pt x="10846" y="4864"/>
                </a:lnTo>
                <a:lnTo>
                  <a:pt x="10852" y="4866"/>
                </a:lnTo>
                <a:lnTo>
                  <a:pt x="10854" y="4866"/>
                </a:lnTo>
                <a:lnTo>
                  <a:pt x="10856" y="4864"/>
                </a:lnTo>
                <a:lnTo>
                  <a:pt x="10854" y="4860"/>
                </a:lnTo>
                <a:lnTo>
                  <a:pt x="10852" y="4856"/>
                </a:lnTo>
                <a:lnTo>
                  <a:pt x="10844" y="4848"/>
                </a:lnTo>
                <a:lnTo>
                  <a:pt x="10842" y="4842"/>
                </a:lnTo>
                <a:lnTo>
                  <a:pt x="10842" y="4840"/>
                </a:lnTo>
                <a:lnTo>
                  <a:pt x="10844" y="4840"/>
                </a:lnTo>
                <a:lnTo>
                  <a:pt x="10844" y="4838"/>
                </a:lnTo>
                <a:lnTo>
                  <a:pt x="10848" y="4836"/>
                </a:lnTo>
                <a:lnTo>
                  <a:pt x="10848" y="4834"/>
                </a:lnTo>
                <a:lnTo>
                  <a:pt x="10848" y="4830"/>
                </a:lnTo>
                <a:lnTo>
                  <a:pt x="10848" y="4826"/>
                </a:lnTo>
                <a:lnTo>
                  <a:pt x="10854" y="4832"/>
                </a:lnTo>
                <a:lnTo>
                  <a:pt x="10860" y="4834"/>
                </a:lnTo>
                <a:lnTo>
                  <a:pt x="10864" y="4834"/>
                </a:lnTo>
                <a:lnTo>
                  <a:pt x="10868" y="4832"/>
                </a:lnTo>
                <a:lnTo>
                  <a:pt x="10874" y="4830"/>
                </a:lnTo>
                <a:lnTo>
                  <a:pt x="10880" y="4830"/>
                </a:lnTo>
                <a:lnTo>
                  <a:pt x="10886" y="4828"/>
                </a:lnTo>
                <a:lnTo>
                  <a:pt x="10886" y="4826"/>
                </a:lnTo>
                <a:lnTo>
                  <a:pt x="10886" y="4824"/>
                </a:lnTo>
                <a:lnTo>
                  <a:pt x="10880" y="4816"/>
                </a:lnTo>
                <a:lnTo>
                  <a:pt x="10872" y="4810"/>
                </a:lnTo>
                <a:lnTo>
                  <a:pt x="10868" y="4806"/>
                </a:lnTo>
                <a:lnTo>
                  <a:pt x="10870" y="4802"/>
                </a:lnTo>
                <a:lnTo>
                  <a:pt x="10874" y="4798"/>
                </a:lnTo>
                <a:lnTo>
                  <a:pt x="10876" y="4796"/>
                </a:lnTo>
                <a:lnTo>
                  <a:pt x="10880" y="4798"/>
                </a:lnTo>
                <a:lnTo>
                  <a:pt x="10882" y="4800"/>
                </a:lnTo>
                <a:lnTo>
                  <a:pt x="10892" y="4798"/>
                </a:lnTo>
                <a:lnTo>
                  <a:pt x="10902" y="4796"/>
                </a:lnTo>
                <a:lnTo>
                  <a:pt x="10908" y="4792"/>
                </a:lnTo>
                <a:lnTo>
                  <a:pt x="10912" y="4786"/>
                </a:lnTo>
                <a:lnTo>
                  <a:pt x="10912" y="4780"/>
                </a:lnTo>
                <a:lnTo>
                  <a:pt x="10912" y="4776"/>
                </a:lnTo>
                <a:lnTo>
                  <a:pt x="10910" y="4776"/>
                </a:lnTo>
                <a:lnTo>
                  <a:pt x="10906" y="4776"/>
                </a:lnTo>
                <a:lnTo>
                  <a:pt x="10902" y="4776"/>
                </a:lnTo>
                <a:lnTo>
                  <a:pt x="10900" y="4776"/>
                </a:lnTo>
                <a:lnTo>
                  <a:pt x="10898" y="4774"/>
                </a:lnTo>
                <a:lnTo>
                  <a:pt x="10894" y="4772"/>
                </a:lnTo>
                <a:lnTo>
                  <a:pt x="10892" y="4770"/>
                </a:lnTo>
                <a:lnTo>
                  <a:pt x="10888" y="4768"/>
                </a:lnTo>
                <a:lnTo>
                  <a:pt x="10886" y="4766"/>
                </a:lnTo>
                <a:lnTo>
                  <a:pt x="10882" y="4760"/>
                </a:lnTo>
                <a:lnTo>
                  <a:pt x="10878" y="4758"/>
                </a:lnTo>
                <a:lnTo>
                  <a:pt x="10872" y="4758"/>
                </a:lnTo>
                <a:lnTo>
                  <a:pt x="10870" y="4760"/>
                </a:lnTo>
                <a:lnTo>
                  <a:pt x="10864" y="4764"/>
                </a:lnTo>
                <a:lnTo>
                  <a:pt x="10862" y="4764"/>
                </a:lnTo>
                <a:lnTo>
                  <a:pt x="10860" y="4762"/>
                </a:lnTo>
                <a:lnTo>
                  <a:pt x="10860" y="4758"/>
                </a:lnTo>
                <a:lnTo>
                  <a:pt x="10862" y="4758"/>
                </a:lnTo>
                <a:lnTo>
                  <a:pt x="10864" y="4756"/>
                </a:lnTo>
                <a:lnTo>
                  <a:pt x="10864" y="4750"/>
                </a:lnTo>
                <a:lnTo>
                  <a:pt x="10862" y="4748"/>
                </a:lnTo>
                <a:lnTo>
                  <a:pt x="10862" y="4746"/>
                </a:lnTo>
                <a:lnTo>
                  <a:pt x="10856" y="4748"/>
                </a:lnTo>
                <a:lnTo>
                  <a:pt x="10852" y="4750"/>
                </a:lnTo>
                <a:lnTo>
                  <a:pt x="10850" y="4750"/>
                </a:lnTo>
                <a:lnTo>
                  <a:pt x="10848" y="4748"/>
                </a:lnTo>
                <a:lnTo>
                  <a:pt x="10848" y="4740"/>
                </a:lnTo>
                <a:lnTo>
                  <a:pt x="10848" y="4734"/>
                </a:lnTo>
                <a:lnTo>
                  <a:pt x="10850" y="4728"/>
                </a:lnTo>
                <a:lnTo>
                  <a:pt x="10846" y="4722"/>
                </a:lnTo>
                <a:lnTo>
                  <a:pt x="10842" y="4718"/>
                </a:lnTo>
                <a:lnTo>
                  <a:pt x="10840" y="4720"/>
                </a:lnTo>
                <a:lnTo>
                  <a:pt x="10838" y="4720"/>
                </a:lnTo>
                <a:lnTo>
                  <a:pt x="10834" y="4718"/>
                </a:lnTo>
                <a:lnTo>
                  <a:pt x="10832" y="4710"/>
                </a:lnTo>
                <a:lnTo>
                  <a:pt x="10830" y="4702"/>
                </a:lnTo>
                <a:lnTo>
                  <a:pt x="10828" y="4700"/>
                </a:lnTo>
                <a:lnTo>
                  <a:pt x="10826" y="4700"/>
                </a:lnTo>
                <a:lnTo>
                  <a:pt x="10824" y="4704"/>
                </a:lnTo>
                <a:lnTo>
                  <a:pt x="10822" y="4708"/>
                </a:lnTo>
                <a:lnTo>
                  <a:pt x="10820" y="4714"/>
                </a:lnTo>
                <a:lnTo>
                  <a:pt x="10816" y="4720"/>
                </a:lnTo>
                <a:lnTo>
                  <a:pt x="10814" y="4720"/>
                </a:lnTo>
                <a:lnTo>
                  <a:pt x="10814" y="4712"/>
                </a:lnTo>
                <a:lnTo>
                  <a:pt x="10816" y="4702"/>
                </a:lnTo>
                <a:lnTo>
                  <a:pt x="10814" y="4700"/>
                </a:lnTo>
                <a:lnTo>
                  <a:pt x="10812" y="4698"/>
                </a:lnTo>
                <a:lnTo>
                  <a:pt x="10808" y="4700"/>
                </a:lnTo>
                <a:lnTo>
                  <a:pt x="10808" y="4706"/>
                </a:lnTo>
                <a:lnTo>
                  <a:pt x="10804" y="4714"/>
                </a:lnTo>
                <a:lnTo>
                  <a:pt x="10798" y="4726"/>
                </a:lnTo>
                <a:lnTo>
                  <a:pt x="10792" y="4736"/>
                </a:lnTo>
                <a:lnTo>
                  <a:pt x="10788" y="4740"/>
                </a:lnTo>
                <a:lnTo>
                  <a:pt x="10786" y="4742"/>
                </a:lnTo>
                <a:lnTo>
                  <a:pt x="10784" y="4748"/>
                </a:lnTo>
                <a:lnTo>
                  <a:pt x="10782" y="4754"/>
                </a:lnTo>
                <a:lnTo>
                  <a:pt x="10780" y="4758"/>
                </a:lnTo>
                <a:lnTo>
                  <a:pt x="10778" y="4760"/>
                </a:lnTo>
                <a:lnTo>
                  <a:pt x="10778" y="4762"/>
                </a:lnTo>
                <a:lnTo>
                  <a:pt x="10776" y="4768"/>
                </a:lnTo>
                <a:lnTo>
                  <a:pt x="10774" y="4772"/>
                </a:lnTo>
                <a:lnTo>
                  <a:pt x="10770" y="4772"/>
                </a:lnTo>
                <a:lnTo>
                  <a:pt x="10768" y="4772"/>
                </a:lnTo>
                <a:lnTo>
                  <a:pt x="10766" y="4770"/>
                </a:lnTo>
                <a:lnTo>
                  <a:pt x="10762" y="4772"/>
                </a:lnTo>
                <a:lnTo>
                  <a:pt x="10756" y="4780"/>
                </a:lnTo>
                <a:lnTo>
                  <a:pt x="10756" y="4782"/>
                </a:lnTo>
                <a:lnTo>
                  <a:pt x="10758" y="4782"/>
                </a:lnTo>
                <a:lnTo>
                  <a:pt x="10762" y="4786"/>
                </a:lnTo>
                <a:lnTo>
                  <a:pt x="10764" y="4790"/>
                </a:lnTo>
                <a:lnTo>
                  <a:pt x="10764" y="4794"/>
                </a:lnTo>
                <a:lnTo>
                  <a:pt x="10760" y="4798"/>
                </a:lnTo>
                <a:lnTo>
                  <a:pt x="10756" y="4800"/>
                </a:lnTo>
                <a:lnTo>
                  <a:pt x="10754" y="4800"/>
                </a:lnTo>
                <a:lnTo>
                  <a:pt x="10750" y="4800"/>
                </a:lnTo>
                <a:lnTo>
                  <a:pt x="10746" y="4804"/>
                </a:lnTo>
                <a:lnTo>
                  <a:pt x="10742" y="4806"/>
                </a:lnTo>
                <a:lnTo>
                  <a:pt x="10742" y="4802"/>
                </a:lnTo>
                <a:lnTo>
                  <a:pt x="10744" y="4796"/>
                </a:lnTo>
                <a:lnTo>
                  <a:pt x="10744" y="4794"/>
                </a:lnTo>
                <a:lnTo>
                  <a:pt x="10742" y="4794"/>
                </a:lnTo>
                <a:lnTo>
                  <a:pt x="10738" y="4796"/>
                </a:lnTo>
                <a:lnTo>
                  <a:pt x="10732" y="4802"/>
                </a:lnTo>
                <a:lnTo>
                  <a:pt x="10724" y="4808"/>
                </a:lnTo>
                <a:lnTo>
                  <a:pt x="10716" y="4814"/>
                </a:lnTo>
                <a:lnTo>
                  <a:pt x="10710" y="4816"/>
                </a:lnTo>
                <a:lnTo>
                  <a:pt x="10704" y="4818"/>
                </a:lnTo>
                <a:lnTo>
                  <a:pt x="10702" y="4816"/>
                </a:lnTo>
                <a:lnTo>
                  <a:pt x="10700" y="4818"/>
                </a:lnTo>
                <a:lnTo>
                  <a:pt x="10700" y="4828"/>
                </a:lnTo>
                <a:lnTo>
                  <a:pt x="10698" y="4834"/>
                </a:lnTo>
                <a:lnTo>
                  <a:pt x="10696" y="4840"/>
                </a:lnTo>
                <a:lnTo>
                  <a:pt x="10686" y="4850"/>
                </a:lnTo>
                <a:lnTo>
                  <a:pt x="10674" y="4864"/>
                </a:lnTo>
                <a:lnTo>
                  <a:pt x="10670" y="4872"/>
                </a:lnTo>
                <a:lnTo>
                  <a:pt x="10666" y="4882"/>
                </a:lnTo>
                <a:lnTo>
                  <a:pt x="10662" y="4888"/>
                </a:lnTo>
                <a:lnTo>
                  <a:pt x="10654" y="4892"/>
                </a:lnTo>
                <a:lnTo>
                  <a:pt x="10634" y="4896"/>
                </a:lnTo>
                <a:lnTo>
                  <a:pt x="10612" y="4900"/>
                </a:lnTo>
                <a:lnTo>
                  <a:pt x="10604" y="4902"/>
                </a:lnTo>
                <a:lnTo>
                  <a:pt x="10600" y="4906"/>
                </a:lnTo>
                <a:lnTo>
                  <a:pt x="10598" y="4910"/>
                </a:lnTo>
                <a:lnTo>
                  <a:pt x="10598" y="4914"/>
                </a:lnTo>
                <a:lnTo>
                  <a:pt x="10598" y="4922"/>
                </a:lnTo>
                <a:lnTo>
                  <a:pt x="10598" y="4928"/>
                </a:lnTo>
                <a:lnTo>
                  <a:pt x="10596" y="4928"/>
                </a:lnTo>
                <a:lnTo>
                  <a:pt x="10592" y="4926"/>
                </a:lnTo>
                <a:lnTo>
                  <a:pt x="10590" y="4924"/>
                </a:lnTo>
                <a:lnTo>
                  <a:pt x="10588" y="4924"/>
                </a:lnTo>
                <a:lnTo>
                  <a:pt x="10586" y="4928"/>
                </a:lnTo>
                <a:lnTo>
                  <a:pt x="10586" y="4932"/>
                </a:lnTo>
                <a:lnTo>
                  <a:pt x="10588" y="4936"/>
                </a:lnTo>
                <a:lnTo>
                  <a:pt x="10590" y="4938"/>
                </a:lnTo>
                <a:lnTo>
                  <a:pt x="10590" y="4940"/>
                </a:lnTo>
                <a:lnTo>
                  <a:pt x="10588" y="4942"/>
                </a:lnTo>
                <a:lnTo>
                  <a:pt x="10586" y="4948"/>
                </a:lnTo>
                <a:lnTo>
                  <a:pt x="10584" y="4956"/>
                </a:lnTo>
                <a:lnTo>
                  <a:pt x="10582" y="4960"/>
                </a:lnTo>
                <a:lnTo>
                  <a:pt x="10580" y="4962"/>
                </a:lnTo>
                <a:lnTo>
                  <a:pt x="10584" y="4968"/>
                </a:lnTo>
                <a:lnTo>
                  <a:pt x="10586" y="4972"/>
                </a:lnTo>
                <a:lnTo>
                  <a:pt x="10586" y="4974"/>
                </a:lnTo>
                <a:lnTo>
                  <a:pt x="10578" y="4968"/>
                </a:lnTo>
                <a:lnTo>
                  <a:pt x="10572" y="4966"/>
                </a:lnTo>
                <a:lnTo>
                  <a:pt x="10566" y="4964"/>
                </a:lnTo>
                <a:lnTo>
                  <a:pt x="10562" y="4964"/>
                </a:lnTo>
                <a:lnTo>
                  <a:pt x="10560" y="4962"/>
                </a:lnTo>
                <a:lnTo>
                  <a:pt x="10560" y="4960"/>
                </a:lnTo>
                <a:lnTo>
                  <a:pt x="10562" y="4956"/>
                </a:lnTo>
                <a:lnTo>
                  <a:pt x="10560" y="4956"/>
                </a:lnTo>
                <a:lnTo>
                  <a:pt x="10558" y="4956"/>
                </a:lnTo>
                <a:lnTo>
                  <a:pt x="10554" y="4954"/>
                </a:lnTo>
                <a:lnTo>
                  <a:pt x="10552" y="4952"/>
                </a:lnTo>
                <a:lnTo>
                  <a:pt x="10552" y="4954"/>
                </a:lnTo>
                <a:lnTo>
                  <a:pt x="10550" y="4956"/>
                </a:lnTo>
                <a:lnTo>
                  <a:pt x="10546" y="4958"/>
                </a:lnTo>
                <a:lnTo>
                  <a:pt x="10540" y="4958"/>
                </a:lnTo>
                <a:lnTo>
                  <a:pt x="10534" y="4954"/>
                </a:lnTo>
                <a:lnTo>
                  <a:pt x="10528" y="4950"/>
                </a:lnTo>
                <a:lnTo>
                  <a:pt x="10526" y="4942"/>
                </a:lnTo>
                <a:lnTo>
                  <a:pt x="10520" y="4942"/>
                </a:lnTo>
                <a:lnTo>
                  <a:pt x="10516" y="4944"/>
                </a:lnTo>
                <a:lnTo>
                  <a:pt x="10512" y="4950"/>
                </a:lnTo>
                <a:lnTo>
                  <a:pt x="10508" y="4958"/>
                </a:lnTo>
                <a:lnTo>
                  <a:pt x="10506" y="4964"/>
                </a:lnTo>
                <a:close/>
                <a:moveTo>
                  <a:pt x="12348" y="4304"/>
                </a:moveTo>
                <a:lnTo>
                  <a:pt x="12348" y="4304"/>
                </a:lnTo>
                <a:lnTo>
                  <a:pt x="12352" y="4306"/>
                </a:lnTo>
                <a:lnTo>
                  <a:pt x="12354" y="4306"/>
                </a:lnTo>
                <a:lnTo>
                  <a:pt x="12358" y="4302"/>
                </a:lnTo>
                <a:lnTo>
                  <a:pt x="12362" y="4296"/>
                </a:lnTo>
                <a:lnTo>
                  <a:pt x="12366" y="4294"/>
                </a:lnTo>
                <a:lnTo>
                  <a:pt x="12368" y="4292"/>
                </a:lnTo>
                <a:lnTo>
                  <a:pt x="12370" y="4290"/>
                </a:lnTo>
                <a:lnTo>
                  <a:pt x="12372" y="4282"/>
                </a:lnTo>
                <a:lnTo>
                  <a:pt x="12376" y="4274"/>
                </a:lnTo>
                <a:lnTo>
                  <a:pt x="12376" y="4272"/>
                </a:lnTo>
                <a:lnTo>
                  <a:pt x="12374" y="4270"/>
                </a:lnTo>
                <a:lnTo>
                  <a:pt x="12370" y="4270"/>
                </a:lnTo>
                <a:lnTo>
                  <a:pt x="12370" y="4268"/>
                </a:lnTo>
                <a:lnTo>
                  <a:pt x="12368" y="4266"/>
                </a:lnTo>
                <a:lnTo>
                  <a:pt x="12366" y="4264"/>
                </a:lnTo>
                <a:lnTo>
                  <a:pt x="12362" y="4264"/>
                </a:lnTo>
                <a:lnTo>
                  <a:pt x="12358" y="4264"/>
                </a:lnTo>
                <a:lnTo>
                  <a:pt x="12348" y="4268"/>
                </a:lnTo>
                <a:lnTo>
                  <a:pt x="12338" y="4276"/>
                </a:lnTo>
                <a:lnTo>
                  <a:pt x="12336" y="4280"/>
                </a:lnTo>
                <a:lnTo>
                  <a:pt x="12336" y="4282"/>
                </a:lnTo>
                <a:lnTo>
                  <a:pt x="12334" y="4288"/>
                </a:lnTo>
                <a:lnTo>
                  <a:pt x="12332" y="4294"/>
                </a:lnTo>
                <a:lnTo>
                  <a:pt x="12328" y="4298"/>
                </a:lnTo>
                <a:lnTo>
                  <a:pt x="12326" y="4304"/>
                </a:lnTo>
                <a:lnTo>
                  <a:pt x="12328" y="4306"/>
                </a:lnTo>
                <a:lnTo>
                  <a:pt x="12332" y="4304"/>
                </a:lnTo>
                <a:lnTo>
                  <a:pt x="12338" y="4302"/>
                </a:lnTo>
                <a:lnTo>
                  <a:pt x="12348" y="4304"/>
                </a:lnTo>
                <a:close/>
                <a:moveTo>
                  <a:pt x="10758" y="5378"/>
                </a:moveTo>
                <a:lnTo>
                  <a:pt x="10758" y="5378"/>
                </a:lnTo>
                <a:lnTo>
                  <a:pt x="10760" y="5376"/>
                </a:lnTo>
                <a:lnTo>
                  <a:pt x="10762" y="5378"/>
                </a:lnTo>
                <a:lnTo>
                  <a:pt x="10764" y="5378"/>
                </a:lnTo>
                <a:lnTo>
                  <a:pt x="10766" y="5376"/>
                </a:lnTo>
                <a:lnTo>
                  <a:pt x="10766" y="5374"/>
                </a:lnTo>
                <a:lnTo>
                  <a:pt x="10764" y="5372"/>
                </a:lnTo>
                <a:lnTo>
                  <a:pt x="10760" y="5372"/>
                </a:lnTo>
                <a:lnTo>
                  <a:pt x="10754" y="5372"/>
                </a:lnTo>
                <a:lnTo>
                  <a:pt x="10752" y="5374"/>
                </a:lnTo>
                <a:lnTo>
                  <a:pt x="10752" y="5376"/>
                </a:lnTo>
                <a:lnTo>
                  <a:pt x="10754" y="5378"/>
                </a:lnTo>
                <a:lnTo>
                  <a:pt x="10758" y="5378"/>
                </a:lnTo>
                <a:close/>
                <a:moveTo>
                  <a:pt x="10962" y="5352"/>
                </a:moveTo>
                <a:lnTo>
                  <a:pt x="10962" y="5352"/>
                </a:lnTo>
                <a:lnTo>
                  <a:pt x="10964" y="5354"/>
                </a:lnTo>
                <a:lnTo>
                  <a:pt x="10966" y="5344"/>
                </a:lnTo>
                <a:lnTo>
                  <a:pt x="10966" y="5332"/>
                </a:lnTo>
                <a:lnTo>
                  <a:pt x="10964" y="5322"/>
                </a:lnTo>
                <a:lnTo>
                  <a:pt x="10962" y="5322"/>
                </a:lnTo>
                <a:lnTo>
                  <a:pt x="10962" y="5330"/>
                </a:lnTo>
                <a:lnTo>
                  <a:pt x="10960" y="5340"/>
                </a:lnTo>
                <a:lnTo>
                  <a:pt x="10962" y="5352"/>
                </a:lnTo>
                <a:close/>
                <a:moveTo>
                  <a:pt x="11064" y="5452"/>
                </a:moveTo>
                <a:lnTo>
                  <a:pt x="11064" y="5452"/>
                </a:lnTo>
                <a:lnTo>
                  <a:pt x="11060" y="5454"/>
                </a:lnTo>
                <a:lnTo>
                  <a:pt x="11060" y="5456"/>
                </a:lnTo>
                <a:lnTo>
                  <a:pt x="11064" y="5456"/>
                </a:lnTo>
                <a:lnTo>
                  <a:pt x="11068" y="5454"/>
                </a:lnTo>
                <a:lnTo>
                  <a:pt x="11070" y="5452"/>
                </a:lnTo>
                <a:lnTo>
                  <a:pt x="11070" y="5450"/>
                </a:lnTo>
                <a:lnTo>
                  <a:pt x="11064" y="5452"/>
                </a:lnTo>
                <a:close/>
                <a:moveTo>
                  <a:pt x="11078" y="5444"/>
                </a:moveTo>
                <a:lnTo>
                  <a:pt x="11078" y="5444"/>
                </a:lnTo>
                <a:lnTo>
                  <a:pt x="11076" y="5440"/>
                </a:lnTo>
                <a:lnTo>
                  <a:pt x="11074" y="5440"/>
                </a:lnTo>
                <a:lnTo>
                  <a:pt x="11070" y="5440"/>
                </a:lnTo>
                <a:lnTo>
                  <a:pt x="11068" y="5444"/>
                </a:lnTo>
                <a:lnTo>
                  <a:pt x="11066" y="5446"/>
                </a:lnTo>
                <a:lnTo>
                  <a:pt x="11066" y="5448"/>
                </a:lnTo>
                <a:lnTo>
                  <a:pt x="11072" y="5448"/>
                </a:lnTo>
                <a:lnTo>
                  <a:pt x="11076" y="5448"/>
                </a:lnTo>
                <a:lnTo>
                  <a:pt x="11078" y="5444"/>
                </a:lnTo>
                <a:close/>
                <a:moveTo>
                  <a:pt x="11112" y="5442"/>
                </a:moveTo>
                <a:lnTo>
                  <a:pt x="11112" y="5442"/>
                </a:lnTo>
                <a:lnTo>
                  <a:pt x="11108" y="5446"/>
                </a:lnTo>
                <a:lnTo>
                  <a:pt x="11106" y="5444"/>
                </a:lnTo>
                <a:lnTo>
                  <a:pt x="11104" y="5444"/>
                </a:lnTo>
                <a:lnTo>
                  <a:pt x="11102" y="5446"/>
                </a:lnTo>
                <a:lnTo>
                  <a:pt x="11102" y="5450"/>
                </a:lnTo>
                <a:lnTo>
                  <a:pt x="11106" y="5454"/>
                </a:lnTo>
                <a:lnTo>
                  <a:pt x="11108" y="5454"/>
                </a:lnTo>
                <a:lnTo>
                  <a:pt x="11110" y="5454"/>
                </a:lnTo>
                <a:lnTo>
                  <a:pt x="11112" y="5452"/>
                </a:lnTo>
                <a:lnTo>
                  <a:pt x="11116" y="5444"/>
                </a:lnTo>
                <a:lnTo>
                  <a:pt x="11116" y="5440"/>
                </a:lnTo>
                <a:lnTo>
                  <a:pt x="11116" y="5438"/>
                </a:lnTo>
                <a:lnTo>
                  <a:pt x="11112" y="5442"/>
                </a:lnTo>
                <a:close/>
                <a:moveTo>
                  <a:pt x="11080" y="5560"/>
                </a:moveTo>
                <a:lnTo>
                  <a:pt x="11080" y="5560"/>
                </a:lnTo>
                <a:lnTo>
                  <a:pt x="11082" y="5556"/>
                </a:lnTo>
                <a:lnTo>
                  <a:pt x="11082" y="5552"/>
                </a:lnTo>
                <a:lnTo>
                  <a:pt x="11080" y="5550"/>
                </a:lnTo>
                <a:lnTo>
                  <a:pt x="11078" y="5550"/>
                </a:lnTo>
                <a:lnTo>
                  <a:pt x="11076" y="5550"/>
                </a:lnTo>
                <a:lnTo>
                  <a:pt x="11074" y="5554"/>
                </a:lnTo>
                <a:lnTo>
                  <a:pt x="11068" y="5560"/>
                </a:lnTo>
                <a:lnTo>
                  <a:pt x="11062" y="5562"/>
                </a:lnTo>
                <a:lnTo>
                  <a:pt x="11058" y="5564"/>
                </a:lnTo>
                <a:lnTo>
                  <a:pt x="11056" y="5570"/>
                </a:lnTo>
                <a:lnTo>
                  <a:pt x="11056" y="5572"/>
                </a:lnTo>
                <a:lnTo>
                  <a:pt x="11058" y="5572"/>
                </a:lnTo>
                <a:lnTo>
                  <a:pt x="11066" y="5570"/>
                </a:lnTo>
                <a:lnTo>
                  <a:pt x="11080" y="5560"/>
                </a:lnTo>
                <a:close/>
                <a:moveTo>
                  <a:pt x="11070" y="5096"/>
                </a:moveTo>
                <a:lnTo>
                  <a:pt x="11070" y="5096"/>
                </a:lnTo>
                <a:lnTo>
                  <a:pt x="11064" y="5096"/>
                </a:lnTo>
                <a:lnTo>
                  <a:pt x="11060" y="5098"/>
                </a:lnTo>
                <a:lnTo>
                  <a:pt x="11058" y="5106"/>
                </a:lnTo>
                <a:lnTo>
                  <a:pt x="11060" y="5116"/>
                </a:lnTo>
                <a:lnTo>
                  <a:pt x="11062" y="5114"/>
                </a:lnTo>
                <a:lnTo>
                  <a:pt x="11068" y="5108"/>
                </a:lnTo>
                <a:lnTo>
                  <a:pt x="11072" y="5100"/>
                </a:lnTo>
                <a:lnTo>
                  <a:pt x="11072" y="5096"/>
                </a:lnTo>
                <a:lnTo>
                  <a:pt x="11070" y="5096"/>
                </a:lnTo>
                <a:close/>
                <a:moveTo>
                  <a:pt x="11084" y="5112"/>
                </a:moveTo>
                <a:lnTo>
                  <a:pt x="11084" y="5112"/>
                </a:lnTo>
                <a:lnTo>
                  <a:pt x="11086" y="5108"/>
                </a:lnTo>
                <a:lnTo>
                  <a:pt x="11088" y="5104"/>
                </a:lnTo>
                <a:lnTo>
                  <a:pt x="11086" y="5100"/>
                </a:lnTo>
                <a:lnTo>
                  <a:pt x="11080" y="5100"/>
                </a:lnTo>
                <a:lnTo>
                  <a:pt x="11078" y="5102"/>
                </a:lnTo>
                <a:lnTo>
                  <a:pt x="11078" y="5104"/>
                </a:lnTo>
                <a:lnTo>
                  <a:pt x="11078" y="5108"/>
                </a:lnTo>
                <a:lnTo>
                  <a:pt x="11080" y="5112"/>
                </a:lnTo>
                <a:lnTo>
                  <a:pt x="11082" y="5112"/>
                </a:lnTo>
                <a:lnTo>
                  <a:pt x="11084" y="5112"/>
                </a:lnTo>
                <a:close/>
                <a:moveTo>
                  <a:pt x="10794" y="5226"/>
                </a:moveTo>
                <a:lnTo>
                  <a:pt x="10794" y="5226"/>
                </a:lnTo>
                <a:lnTo>
                  <a:pt x="10796" y="5216"/>
                </a:lnTo>
                <a:lnTo>
                  <a:pt x="10794" y="5206"/>
                </a:lnTo>
                <a:lnTo>
                  <a:pt x="10792" y="5200"/>
                </a:lnTo>
                <a:lnTo>
                  <a:pt x="10790" y="5200"/>
                </a:lnTo>
                <a:lnTo>
                  <a:pt x="10788" y="5202"/>
                </a:lnTo>
                <a:lnTo>
                  <a:pt x="10786" y="5210"/>
                </a:lnTo>
                <a:lnTo>
                  <a:pt x="10786" y="5216"/>
                </a:lnTo>
                <a:lnTo>
                  <a:pt x="10786" y="5224"/>
                </a:lnTo>
                <a:lnTo>
                  <a:pt x="10784" y="5236"/>
                </a:lnTo>
                <a:lnTo>
                  <a:pt x="10784" y="5238"/>
                </a:lnTo>
                <a:lnTo>
                  <a:pt x="10788" y="5238"/>
                </a:lnTo>
                <a:lnTo>
                  <a:pt x="10790" y="5234"/>
                </a:lnTo>
                <a:lnTo>
                  <a:pt x="10794" y="5226"/>
                </a:lnTo>
                <a:close/>
                <a:moveTo>
                  <a:pt x="10466" y="4862"/>
                </a:moveTo>
                <a:lnTo>
                  <a:pt x="10466" y="4862"/>
                </a:lnTo>
                <a:lnTo>
                  <a:pt x="10470" y="4862"/>
                </a:lnTo>
                <a:lnTo>
                  <a:pt x="10472" y="4860"/>
                </a:lnTo>
                <a:lnTo>
                  <a:pt x="10474" y="4850"/>
                </a:lnTo>
                <a:lnTo>
                  <a:pt x="10472" y="4840"/>
                </a:lnTo>
                <a:lnTo>
                  <a:pt x="10470" y="4834"/>
                </a:lnTo>
                <a:lnTo>
                  <a:pt x="10466" y="4834"/>
                </a:lnTo>
                <a:lnTo>
                  <a:pt x="10462" y="4840"/>
                </a:lnTo>
                <a:lnTo>
                  <a:pt x="10460" y="4846"/>
                </a:lnTo>
                <a:lnTo>
                  <a:pt x="10460" y="4848"/>
                </a:lnTo>
                <a:lnTo>
                  <a:pt x="10462" y="4852"/>
                </a:lnTo>
                <a:lnTo>
                  <a:pt x="10466" y="4854"/>
                </a:lnTo>
                <a:lnTo>
                  <a:pt x="10464" y="4858"/>
                </a:lnTo>
                <a:lnTo>
                  <a:pt x="10462" y="4860"/>
                </a:lnTo>
                <a:lnTo>
                  <a:pt x="10466" y="4862"/>
                </a:lnTo>
                <a:close/>
                <a:moveTo>
                  <a:pt x="10118" y="5140"/>
                </a:moveTo>
                <a:lnTo>
                  <a:pt x="10118" y="5140"/>
                </a:lnTo>
                <a:lnTo>
                  <a:pt x="10118" y="5144"/>
                </a:lnTo>
                <a:lnTo>
                  <a:pt x="10118" y="5146"/>
                </a:lnTo>
                <a:lnTo>
                  <a:pt x="10122" y="5152"/>
                </a:lnTo>
                <a:lnTo>
                  <a:pt x="10128" y="5156"/>
                </a:lnTo>
                <a:lnTo>
                  <a:pt x="10130" y="5156"/>
                </a:lnTo>
                <a:lnTo>
                  <a:pt x="10132" y="5154"/>
                </a:lnTo>
                <a:lnTo>
                  <a:pt x="10132" y="5152"/>
                </a:lnTo>
                <a:lnTo>
                  <a:pt x="10132" y="5148"/>
                </a:lnTo>
                <a:lnTo>
                  <a:pt x="10130" y="5142"/>
                </a:lnTo>
                <a:lnTo>
                  <a:pt x="10124" y="5138"/>
                </a:lnTo>
                <a:lnTo>
                  <a:pt x="10122" y="5140"/>
                </a:lnTo>
                <a:lnTo>
                  <a:pt x="10118" y="5140"/>
                </a:lnTo>
                <a:close/>
                <a:moveTo>
                  <a:pt x="10136" y="5164"/>
                </a:moveTo>
                <a:lnTo>
                  <a:pt x="10136" y="5164"/>
                </a:lnTo>
                <a:lnTo>
                  <a:pt x="10134" y="5168"/>
                </a:lnTo>
                <a:lnTo>
                  <a:pt x="10134" y="5172"/>
                </a:lnTo>
                <a:lnTo>
                  <a:pt x="10136" y="5176"/>
                </a:lnTo>
                <a:lnTo>
                  <a:pt x="10140" y="5176"/>
                </a:lnTo>
                <a:lnTo>
                  <a:pt x="10142" y="5178"/>
                </a:lnTo>
                <a:lnTo>
                  <a:pt x="10144" y="5180"/>
                </a:lnTo>
                <a:lnTo>
                  <a:pt x="10148" y="5188"/>
                </a:lnTo>
                <a:lnTo>
                  <a:pt x="10150" y="5196"/>
                </a:lnTo>
                <a:lnTo>
                  <a:pt x="10152" y="5196"/>
                </a:lnTo>
                <a:lnTo>
                  <a:pt x="10154" y="5194"/>
                </a:lnTo>
                <a:lnTo>
                  <a:pt x="10154" y="5190"/>
                </a:lnTo>
                <a:lnTo>
                  <a:pt x="10154" y="5184"/>
                </a:lnTo>
                <a:lnTo>
                  <a:pt x="10148" y="5172"/>
                </a:lnTo>
                <a:lnTo>
                  <a:pt x="10142" y="5164"/>
                </a:lnTo>
                <a:lnTo>
                  <a:pt x="10138" y="5162"/>
                </a:lnTo>
                <a:lnTo>
                  <a:pt x="10136" y="5164"/>
                </a:lnTo>
                <a:close/>
                <a:moveTo>
                  <a:pt x="10316" y="5070"/>
                </a:moveTo>
                <a:lnTo>
                  <a:pt x="10316" y="5070"/>
                </a:lnTo>
                <a:lnTo>
                  <a:pt x="10320" y="5066"/>
                </a:lnTo>
                <a:lnTo>
                  <a:pt x="10322" y="5062"/>
                </a:lnTo>
                <a:lnTo>
                  <a:pt x="10322" y="5058"/>
                </a:lnTo>
                <a:lnTo>
                  <a:pt x="10320" y="5056"/>
                </a:lnTo>
                <a:lnTo>
                  <a:pt x="10318" y="5056"/>
                </a:lnTo>
                <a:lnTo>
                  <a:pt x="10314" y="5056"/>
                </a:lnTo>
                <a:lnTo>
                  <a:pt x="10312" y="5058"/>
                </a:lnTo>
                <a:lnTo>
                  <a:pt x="10308" y="5066"/>
                </a:lnTo>
                <a:lnTo>
                  <a:pt x="10308" y="5068"/>
                </a:lnTo>
                <a:lnTo>
                  <a:pt x="10310" y="5070"/>
                </a:lnTo>
                <a:lnTo>
                  <a:pt x="10312" y="5072"/>
                </a:lnTo>
                <a:lnTo>
                  <a:pt x="10316" y="5070"/>
                </a:lnTo>
                <a:close/>
                <a:moveTo>
                  <a:pt x="10338" y="5052"/>
                </a:moveTo>
                <a:lnTo>
                  <a:pt x="10338" y="5052"/>
                </a:lnTo>
                <a:lnTo>
                  <a:pt x="10332" y="5048"/>
                </a:lnTo>
                <a:lnTo>
                  <a:pt x="10322" y="5038"/>
                </a:lnTo>
                <a:lnTo>
                  <a:pt x="10318" y="5036"/>
                </a:lnTo>
                <a:lnTo>
                  <a:pt x="10316" y="5036"/>
                </a:lnTo>
                <a:lnTo>
                  <a:pt x="10318" y="5046"/>
                </a:lnTo>
                <a:lnTo>
                  <a:pt x="10318" y="5048"/>
                </a:lnTo>
                <a:lnTo>
                  <a:pt x="10320" y="5050"/>
                </a:lnTo>
                <a:lnTo>
                  <a:pt x="10328" y="5052"/>
                </a:lnTo>
                <a:lnTo>
                  <a:pt x="10334" y="5054"/>
                </a:lnTo>
                <a:lnTo>
                  <a:pt x="10338" y="5052"/>
                </a:lnTo>
                <a:close/>
                <a:moveTo>
                  <a:pt x="10204" y="4934"/>
                </a:moveTo>
                <a:lnTo>
                  <a:pt x="10204" y="4934"/>
                </a:lnTo>
                <a:lnTo>
                  <a:pt x="10202" y="4934"/>
                </a:lnTo>
                <a:lnTo>
                  <a:pt x="10198" y="4936"/>
                </a:lnTo>
                <a:lnTo>
                  <a:pt x="10196" y="4940"/>
                </a:lnTo>
                <a:lnTo>
                  <a:pt x="10194" y="4946"/>
                </a:lnTo>
                <a:lnTo>
                  <a:pt x="10196" y="4948"/>
                </a:lnTo>
                <a:lnTo>
                  <a:pt x="10198" y="4950"/>
                </a:lnTo>
                <a:lnTo>
                  <a:pt x="10200" y="4952"/>
                </a:lnTo>
                <a:lnTo>
                  <a:pt x="10202" y="4950"/>
                </a:lnTo>
                <a:lnTo>
                  <a:pt x="10206" y="4946"/>
                </a:lnTo>
                <a:lnTo>
                  <a:pt x="10208" y="4938"/>
                </a:lnTo>
                <a:lnTo>
                  <a:pt x="10206" y="4936"/>
                </a:lnTo>
                <a:lnTo>
                  <a:pt x="10204" y="4934"/>
                </a:lnTo>
                <a:close/>
                <a:moveTo>
                  <a:pt x="10274" y="4996"/>
                </a:moveTo>
                <a:lnTo>
                  <a:pt x="10274" y="4996"/>
                </a:lnTo>
                <a:lnTo>
                  <a:pt x="10272" y="4998"/>
                </a:lnTo>
                <a:lnTo>
                  <a:pt x="10272" y="5002"/>
                </a:lnTo>
                <a:lnTo>
                  <a:pt x="10274" y="5004"/>
                </a:lnTo>
                <a:lnTo>
                  <a:pt x="10278" y="5006"/>
                </a:lnTo>
                <a:lnTo>
                  <a:pt x="10280" y="5004"/>
                </a:lnTo>
                <a:lnTo>
                  <a:pt x="10280" y="5000"/>
                </a:lnTo>
                <a:lnTo>
                  <a:pt x="10276" y="4998"/>
                </a:lnTo>
                <a:lnTo>
                  <a:pt x="10274" y="4996"/>
                </a:lnTo>
                <a:close/>
                <a:moveTo>
                  <a:pt x="10218" y="4960"/>
                </a:moveTo>
                <a:lnTo>
                  <a:pt x="10218" y="4960"/>
                </a:lnTo>
                <a:lnTo>
                  <a:pt x="10220" y="4962"/>
                </a:lnTo>
                <a:lnTo>
                  <a:pt x="10222" y="4964"/>
                </a:lnTo>
                <a:lnTo>
                  <a:pt x="10230" y="4970"/>
                </a:lnTo>
                <a:lnTo>
                  <a:pt x="10236" y="4974"/>
                </a:lnTo>
                <a:lnTo>
                  <a:pt x="10238" y="4972"/>
                </a:lnTo>
                <a:lnTo>
                  <a:pt x="10238" y="4970"/>
                </a:lnTo>
                <a:lnTo>
                  <a:pt x="10238" y="4966"/>
                </a:lnTo>
                <a:lnTo>
                  <a:pt x="10236" y="4964"/>
                </a:lnTo>
                <a:lnTo>
                  <a:pt x="10228" y="4960"/>
                </a:lnTo>
                <a:lnTo>
                  <a:pt x="10222" y="4958"/>
                </a:lnTo>
                <a:lnTo>
                  <a:pt x="10220" y="4958"/>
                </a:lnTo>
                <a:lnTo>
                  <a:pt x="10218" y="4960"/>
                </a:lnTo>
                <a:close/>
                <a:moveTo>
                  <a:pt x="10232" y="4974"/>
                </a:moveTo>
                <a:lnTo>
                  <a:pt x="10232" y="4974"/>
                </a:lnTo>
                <a:lnTo>
                  <a:pt x="10230" y="4972"/>
                </a:lnTo>
                <a:lnTo>
                  <a:pt x="10228" y="4972"/>
                </a:lnTo>
                <a:lnTo>
                  <a:pt x="10226" y="4974"/>
                </a:lnTo>
                <a:lnTo>
                  <a:pt x="10226" y="4976"/>
                </a:lnTo>
                <a:lnTo>
                  <a:pt x="10230" y="4984"/>
                </a:lnTo>
                <a:lnTo>
                  <a:pt x="10232" y="4990"/>
                </a:lnTo>
                <a:lnTo>
                  <a:pt x="10234" y="4992"/>
                </a:lnTo>
                <a:lnTo>
                  <a:pt x="10236" y="4992"/>
                </a:lnTo>
                <a:lnTo>
                  <a:pt x="10236" y="4986"/>
                </a:lnTo>
                <a:lnTo>
                  <a:pt x="10236" y="4980"/>
                </a:lnTo>
                <a:lnTo>
                  <a:pt x="10234" y="4976"/>
                </a:lnTo>
                <a:lnTo>
                  <a:pt x="10232" y="4974"/>
                </a:lnTo>
                <a:close/>
                <a:moveTo>
                  <a:pt x="10242" y="4986"/>
                </a:moveTo>
                <a:lnTo>
                  <a:pt x="10242" y="4986"/>
                </a:lnTo>
                <a:lnTo>
                  <a:pt x="10240" y="4984"/>
                </a:lnTo>
                <a:lnTo>
                  <a:pt x="10238" y="4992"/>
                </a:lnTo>
                <a:lnTo>
                  <a:pt x="10236" y="4996"/>
                </a:lnTo>
                <a:lnTo>
                  <a:pt x="10238" y="4998"/>
                </a:lnTo>
                <a:lnTo>
                  <a:pt x="10240" y="5000"/>
                </a:lnTo>
                <a:lnTo>
                  <a:pt x="10246" y="5000"/>
                </a:lnTo>
                <a:lnTo>
                  <a:pt x="10254" y="5002"/>
                </a:lnTo>
                <a:lnTo>
                  <a:pt x="10258" y="5004"/>
                </a:lnTo>
                <a:lnTo>
                  <a:pt x="10262" y="5004"/>
                </a:lnTo>
                <a:lnTo>
                  <a:pt x="10262" y="5000"/>
                </a:lnTo>
                <a:lnTo>
                  <a:pt x="10260" y="4998"/>
                </a:lnTo>
                <a:lnTo>
                  <a:pt x="10258" y="4996"/>
                </a:lnTo>
                <a:lnTo>
                  <a:pt x="10252" y="4992"/>
                </a:lnTo>
                <a:lnTo>
                  <a:pt x="10246" y="4990"/>
                </a:lnTo>
                <a:lnTo>
                  <a:pt x="10242" y="4986"/>
                </a:lnTo>
                <a:close/>
                <a:moveTo>
                  <a:pt x="10264" y="4990"/>
                </a:moveTo>
                <a:lnTo>
                  <a:pt x="10264" y="4990"/>
                </a:lnTo>
                <a:lnTo>
                  <a:pt x="10260" y="4986"/>
                </a:lnTo>
                <a:lnTo>
                  <a:pt x="10254" y="4982"/>
                </a:lnTo>
                <a:lnTo>
                  <a:pt x="10248" y="4982"/>
                </a:lnTo>
                <a:lnTo>
                  <a:pt x="10246" y="4982"/>
                </a:lnTo>
                <a:lnTo>
                  <a:pt x="10246" y="4984"/>
                </a:lnTo>
                <a:lnTo>
                  <a:pt x="10246" y="4988"/>
                </a:lnTo>
                <a:lnTo>
                  <a:pt x="10252" y="4990"/>
                </a:lnTo>
                <a:lnTo>
                  <a:pt x="10260" y="4994"/>
                </a:lnTo>
                <a:lnTo>
                  <a:pt x="10262" y="4994"/>
                </a:lnTo>
                <a:lnTo>
                  <a:pt x="10264" y="4990"/>
                </a:lnTo>
                <a:close/>
                <a:moveTo>
                  <a:pt x="10266" y="5004"/>
                </a:moveTo>
                <a:lnTo>
                  <a:pt x="10266" y="5004"/>
                </a:lnTo>
                <a:lnTo>
                  <a:pt x="10264" y="5006"/>
                </a:lnTo>
                <a:lnTo>
                  <a:pt x="10264" y="5008"/>
                </a:lnTo>
                <a:lnTo>
                  <a:pt x="10264" y="5012"/>
                </a:lnTo>
                <a:lnTo>
                  <a:pt x="10268" y="5014"/>
                </a:lnTo>
                <a:lnTo>
                  <a:pt x="10270" y="5012"/>
                </a:lnTo>
                <a:lnTo>
                  <a:pt x="10270" y="5010"/>
                </a:lnTo>
                <a:lnTo>
                  <a:pt x="10268" y="5006"/>
                </a:lnTo>
                <a:lnTo>
                  <a:pt x="10266" y="5004"/>
                </a:lnTo>
                <a:close/>
                <a:moveTo>
                  <a:pt x="11334" y="5430"/>
                </a:moveTo>
                <a:lnTo>
                  <a:pt x="11334" y="5430"/>
                </a:lnTo>
                <a:lnTo>
                  <a:pt x="11336" y="5430"/>
                </a:lnTo>
                <a:lnTo>
                  <a:pt x="11338" y="5430"/>
                </a:lnTo>
                <a:lnTo>
                  <a:pt x="11340" y="5426"/>
                </a:lnTo>
                <a:lnTo>
                  <a:pt x="11340" y="5422"/>
                </a:lnTo>
                <a:lnTo>
                  <a:pt x="11336" y="5418"/>
                </a:lnTo>
                <a:lnTo>
                  <a:pt x="11332" y="5418"/>
                </a:lnTo>
                <a:lnTo>
                  <a:pt x="11330" y="5418"/>
                </a:lnTo>
                <a:lnTo>
                  <a:pt x="11328" y="5420"/>
                </a:lnTo>
                <a:lnTo>
                  <a:pt x="11330" y="5424"/>
                </a:lnTo>
                <a:lnTo>
                  <a:pt x="11334" y="5430"/>
                </a:lnTo>
                <a:close/>
                <a:moveTo>
                  <a:pt x="11454" y="5328"/>
                </a:moveTo>
                <a:lnTo>
                  <a:pt x="11454" y="5328"/>
                </a:lnTo>
                <a:lnTo>
                  <a:pt x="11456" y="5330"/>
                </a:lnTo>
                <a:lnTo>
                  <a:pt x="11458" y="5328"/>
                </a:lnTo>
                <a:lnTo>
                  <a:pt x="11460" y="5326"/>
                </a:lnTo>
                <a:lnTo>
                  <a:pt x="11460" y="5322"/>
                </a:lnTo>
                <a:lnTo>
                  <a:pt x="11458" y="5316"/>
                </a:lnTo>
                <a:lnTo>
                  <a:pt x="11454" y="5314"/>
                </a:lnTo>
                <a:lnTo>
                  <a:pt x="11452" y="5316"/>
                </a:lnTo>
                <a:lnTo>
                  <a:pt x="11454" y="5328"/>
                </a:lnTo>
                <a:close/>
                <a:moveTo>
                  <a:pt x="11464" y="5332"/>
                </a:moveTo>
                <a:lnTo>
                  <a:pt x="11464" y="5332"/>
                </a:lnTo>
                <a:lnTo>
                  <a:pt x="11470" y="5316"/>
                </a:lnTo>
                <a:lnTo>
                  <a:pt x="11476" y="5304"/>
                </a:lnTo>
                <a:lnTo>
                  <a:pt x="11476" y="5296"/>
                </a:lnTo>
                <a:lnTo>
                  <a:pt x="11476" y="5294"/>
                </a:lnTo>
                <a:lnTo>
                  <a:pt x="11474" y="5296"/>
                </a:lnTo>
                <a:lnTo>
                  <a:pt x="11468" y="5304"/>
                </a:lnTo>
                <a:lnTo>
                  <a:pt x="11464" y="5316"/>
                </a:lnTo>
                <a:lnTo>
                  <a:pt x="11464" y="5332"/>
                </a:lnTo>
                <a:close/>
                <a:moveTo>
                  <a:pt x="11260" y="5438"/>
                </a:moveTo>
                <a:lnTo>
                  <a:pt x="11260" y="5438"/>
                </a:lnTo>
                <a:lnTo>
                  <a:pt x="11264" y="5442"/>
                </a:lnTo>
                <a:lnTo>
                  <a:pt x="11268" y="5440"/>
                </a:lnTo>
                <a:lnTo>
                  <a:pt x="11268" y="5438"/>
                </a:lnTo>
                <a:lnTo>
                  <a:pt x="11266" y="5436"/>
                </a:lnTo>
                <a:lnTo>
                  <a:pt x="11262" y="5434"/>
                </a:lnTo>
                <a:lnTo>
                  <a:pt x="11258" y="5434"/>
                </a:lnTo>
                <a:lnTo>
                  <a:pt x="11258" y="5436"/>
                </a:lnTo>
                <a:lnTo>
                  <a:pt x="11260" y="5438"/>
                </a:lnTo>
                <a:close/>
                <a:moveTo>
                  <a:pt x="11524" y="5346"/>
                </a:moveTo>
                <a:lnTo>
                  <a:pt x="11524" y="5346"/>
                </a:lnTo>
                <a:lnTo>
                  <a:pt x="11518" y="5342"/>
                </a:lnTo>
                <a:lnTo>
                  <a:pt x="11516" y="5338"/>
                </a:lnTo>
                <a:lnTo>
                  <a:pt x="11516" y="5334"/>
                </a:lnTo>
                <a:lnTo>
                  <a:pt x="11514" y="5336"/>
                </a:lnTo>
                <a:lnTo>
                  <a:pt x="11514" y="5340"/>
                </a:lnTo>
                <a:lnTo>
                  <a:pt x="11516" y="5344"/>
                </a:lnTo>
                <a:lnTo>
                  <a:pt x="11522" y="5348"/>
                </a:lnTo>
                <a:lnTo>
                  <a:pt x="11528" y="5356"/>
                </a:lnTo>
                <a:lnTo>
                  <a:pt x="11530" y="5354"/>
                </a:lnTo>
                <a:lnTo>
                  <a:pt x="11528" y="5350"/>
                </a:lnTo>
                <a:lnTo>
                  <a:pt x="11524" y="5346"/>
                </a:lnTo>
                <a:close/>
                <a:moveTo>
                  <a:pt x="11702" y="5450"/>
                </a:moveTo>
                <a:lnTo>
                  <a:pt x="11702" y="5450"/>
                </a:lnTo>
                <a:lnTo>
                  <a:pt x="11706" y="5448"/>
                </a:lnTo>
                <a:lnTo>
                  <a:pt x="11706" y="5446"/>
                </a:lnTo>
                <a:lnTo>
                  <a:pt x="11704" y="5442"/>
                </a:lnTo>
                <a:lnTo>
                  <a:pt x="11702" y="5438"/>
                </a:lnTo>
                <a:lnTo>
                  <a:pt x="11702" y="5436"/>
                </a:lnTo>
                <a:lnTo>
                  <a:pt x="11700" y="5436"/>
                </a:lnTo>
                <a:lnTo>
                  <a:pt x="11698" y="5440"/>
                </a:lnTo>
                <a:lnTo>
                  <a:pt x="11694" y="5442"/>
                </a:lnTo>
                <a:lnTo>
                  <a:pt x="11694" y="5446"/>
                </a:lnTo>
                <a:lnTo>
                  <a:pt x="11696" y="5448"/>
                </a:lnTo>
                <a:lnTo>
                  <a:pt x="11702" y="5450"/>
                </a:lnTo>
                <a:close/>
                <a:moveTo>
                  <a:pt x="11672" y="5114"/>
                </a:moveTo>
                <a:lnTo>
                  <a:pt x="11672" y="5114"/>
                </a:lnTo>
                <a:lnTo>
                  <a:pt x="11666" y="5112"/>
                </a:lnTo>
                <a:lnTo>
                  <a:pt x="11658" y="5112"/>
                </a:lnTo>
                <a:lnTo>
                  <a:pt x="11652" y="5114"/>
                </a:lnTo>
                <a:lnTo>
                  <a:pt x="11646" y="5116"/>
                </a:lnTo>
                <a:lnTo>
                  <a:pt x="11642" y="5120"/>
                </a:lnTo>
                <a:lnTo>
                  <a:pt x="11638" y="5124"/>
                </a:lnTo>
                <a:lnTo>
                  <a:pt x="11636" y="5128"/>
                </a:lnTo>
                <a:lnTo>
                  <a:pt x="11636" y="5132"/>
                </a:lnTo>
                <a:lnTo>
                  <a:pt x="11636" y="5136"/>
                </a:lnTo>
                <a:lnTo>
                  <a:pt x="11634" y="5140"/>
                </a:lnTo>
                <a:lnTo>
                  <a:pt x="11626" y="5146"/>
                </a:lnTo>
                <a:lnTo>
                  <a:pt x="11618" y="5148"/>
                </a:lnTo>
                <a:lnTo>
                  <a:pt x="11612" y="5148"/>
                </a:lnTo>
                <a:lnTo>
                  <a:pt x="11610" y="5148"/>
                </a:lnTo>
                <a:lnTo>
                  <a:pt x="11608" y="5148"/>
                </a:lnTo>
                <a:lnTo>
                  <a:pt x="11604" y="5150"/>
                </a:lnTo>
                <a:lnTo>
                  <a:pt x="11598" y="5156"/>
                </a:lnTo>
                <a:lnTo>
                  <a:pt x="11584" y="5176"/>
                </a:lnTo>
                <a:lnTo>
                  <a:pt x="11576" y="5188"/>
                </a:lnTo>
                <a:lnTo>
                  <a:pt x="11568" y="5196"/>
                </a:lnTo>
                <a:lnTo>
                  <a:pt x="11560" y="5202"/>
                </a:lnTo>
                <a:lnTo>
                  <a:pt x="11556" y="5204"/>
                </a:lnTo>
                <a:lnTo>
                  <a:pt x="11552" y="5202"/>
                </a:lnTo>
                <a:lnTo>
                  <a:pt x="11546" y="5200"/>
                </a:lnTo>
                <a:lnTo>
                  <a:pt x="11542" y="5194"/>
                </a:lnTo>
                <a:lnTo>
                  <a:pt x="11540" y="5190"/>
                </a:lnTo>
                <a:lnTo>
                  <a:pt x="11538" y="5184"/>
                </a:lnTo>
                <a:lnTo>
                  <a:pt x="11534" y="5170"/>
                </a:lnTo>
                <a:lnTo>
                  <a:pt x="11532" y="5164"/>
                </a:lnTo>
                <a:lnTo>
                  <a:pt x="11530" y="5160"/>
                </a:lnTo>
                <a:lnTo>
                  <a:pt x="11526" y="5156"/>
                </a:lnTo>
                <a:lnTo>
                  <a:pt x="11524" y="5158"/>
                </a:lnTo>
                <a:lnTo>
                  <a:pt x="11524" y="5164"/>
                </a:lnTo>
                <a:lnTo>
                  <a:pt x="11522" y="5166"/>
                </a:lnTo>
                <a:lnTo>
                  <a:pt x="11516" y="5154"/>
                </a:lnTo>
                <a:lnTo>
                  <a:pt x="11514" y="5142"/>
                </a:lnTo>
                <a:lnTo>
                  <a:pt x="11512" y="5132"/>
                </a:lnTo>
                <a:lnTo>
                  <a:pt x="11514" y="5126"/>
                </a:lnTo>
                <a:lnTo>
                  <a:pt x="11514" y="5120"/>
                </a:lnTo>
                <a:lnTo>
                  <a:pt x="11518" y="5106"/>
                </a:lnTo>
                <a:lnTo>
                  <a:pt x="11516" y="5098"/>
                </a:lnTo>
                <a:lnTo>
                  <a:pt x="11514" y="5088"/>
                </a:lnTo>
                <a:lnTo>
                  <a:pt x="11512" y="5080"/>
                </a:lnTo>
                <a:lnTo>
                  <a:pt x="11508" y="5076"/>
                </a:lnTo>
                <a:lnTo>
                  <a:pt x="11504" y="5074"/>
                </a:lnTo>
                <a:lnTo>
                  <a:pt x="11502" y="5074"/>
                </a:lnTo>
                <a:lnTo>
                  <a:pt x="11496" y="5076"/>
                </a:lnTo>
                <a:lnTo>
                  <a:pt x="11490" y="5074"/>
                </a:lnTo>
                <a:lnTo>
                  <a:pt x="11480" y="5072"/>
                </a:lnTo>
                <a:lnTo>
                  <a:pt x="11468" y="5064"/>
                </a:lnTo>
                <a:lnTo>
                  <a:pt x="11456" y="5058"/>
                </a:lnTo>
                <a:lnTo>
                  <a:pt x="11448" y="5056"/>
                </a:lnTo>
                <a:lnTo>
                  <a:pt x="11440" y="5056"/>
                </a:lnTo>
                <a:lnTo>
                  <a:pt x="11434" y="5058"/>
                </a:lnTo>
                <a:lnTo>
                  <a:pt x="11426" y="5068"/>
                </a:lnTo>
                <a:lnTo>
                  <a:pt x="11422" y="5072"/>
                </a:lnTo>
                <a:lnTo>
                  <a:pt x="11420" y="5074"/>
                </a:lnTo>
                <a:lnTo>
                  <a:pt x="11410" y="5076"/>
                </a:lnTo>
                <a:lnTo>
                  <a:pt x="11404" y="5076"/>
                </a:lnTo>
                <a:lnTo>
                  <a:pt x="11398" y="5080"/>
                </a:lnTo>
                <a:lnTo>
                  <a:pt x="11396" y="5082"/>
                </a:lnTo>
                <a:lnTo>
                  <a:pt x="11396" y="5084"/>
                </a:lnTo>
                <a:lnTo>
                  <a:pt x="11396" y="5088"/>
                </a:lnTo>
                <a:lnTo>
                  <a:pt x="11394" y="5094"/>
                </a:lnTo>
                <a:lnTo>
                  <a:pt x="11388" y="5102"/>
                </a:lnTo>
                <a:lnTo>
                  <a:pt x="11386" y="5106"/>
                </a:lnTo>
                <a:lnTo>
                  <a:pt x="11386" y="5110"/>
                </a:lnTo>
                <a:lnTo>
                  <a:pt x="11390" y="5110"/>
                </a:lnTo>
                <a:lnTo>
                  <a:pt x="11398" y="5112"/>
                </a:lnTo>
                <a:lnTo>
                  <a:pt x="11408" y="5112"/>
                </a:lnTo>
                <a:lnTo>
                  <a:pt x="11412" y="5114"/>
                </a:lnTo>
                <a:lnTo>
                  <a:pt x="11416" y="5116"/>
                </a:lnTo>
                <a:lnTo>
                  <a:pt x="11422" y="5126"/>
                </a:lnTo>
                <a:lnTo>
                  <a:pt x="11430" y="5142"/>
                </a:lnTo>
                <a:lnTo>
                  <a:pt x="11432" y="5146"/>
                </a:lnTo>
                <a:lnTo>
                  <a:pt x="11436" y="5148"/>
                </a:lnTo>
                <a:lnTo>
                  <a:pt x="11444" y="5150"/>
                </a:lnTo>
                <a:lnTo>
                  <a:pt x="11456" y="5150"/>
                </a:lnTo>
                <a:lnTo>
                  <a:pt x="11468" y="5148"/>
                </a:lnTo>
                <a:lnTo>
                  <a:pt x="11480" y="5148"/>
                </a:lnTo>
                <a:lnTo>
                  <a:pt x="11490" y="5148"/>
                </a:lnTo>
                <a:lnTo>
                  <a:pt x="11498" y="5150"/>
                </a:lnTo>
                <a:lnTo>
                  <a:pt x="11500" y="5152"/>
                </a:lnTo>
                <a:lnTo>
                  <a:pt x="11500" y="5154"/>
                </a:lnTo>
                <a:lnTo>
                  <a:pt x="11500" y="5160"/>
                </a:lnTo>
                <a:lnTo>
                  <a:pt x="11496" y="5162"/>
                </a:lnTo>
                <a:lnTo>
                  <a:pt x="11492" y="5162"/>
                </a:lnTo>
                <a:lnTo>
                  <a:pt x="11486" y="5160"/>
                </a:lnTo>
                <a:lnTo>
                  <a:pt x="11480" y="5158"/>
                </a:lnTo>
                <a:lnTo>
                  <a:pt x="11474" y="5158"/>
                </a:lnTo>
                <a:lnTo>
                  <a:pt x="11468" y="5160"/>
                </a:lnTo>
                <a:lnTo>
                  <a:pt x="11466" y="5164"/>
                </a:lnTo>
                <a:lnTo>
                  <a:pt x="11462" y="5170"/>
                </a:lnTo>
                <a:lnTo>
                  <a:pt x="11456" y="5172"/>
                </a:lnTo>
                <a:lnTo>
                  <a:pt x="11448" y="5172"/>
                </a:lnTo>
                <a:lnTo>
                  <a:pt x="11442" y="5170"/>
                </a:lnTo>
                <a:lnTo>
                  <a:pt x="11436" y="5170"/>
                </a:lnTo>
                <a:lnTo>
                  <a:pt x="11430" y="5170"/>
                </a:lnTo>
                <a:lnTo>
                  <a:pt x="11426" y="5172"/>
                </a:lnTo>
                <a:lnTo>
                  <a:pt x="11426" y="5178"/>
                </a:lnTo>
                <a:lnTo>
                  <a:pt x="11428" y="5182"/>
                </a:lnTo>
                <a:lnTo>
                  <a:pt x="11432" y="5184"/>
                </a:lnTo>
                <a:lnTo>
                  <a:pt x="11438" y="5186"/>
                </a:lnTo>
                <a:lnTo>
                  <a:pt x="11450" y="5196"/>
                </a:lnTo>
                <a:lnTo>
                  <a:pt x="11456" y="5204"/>
                </a:lnTo>
                <a:lnTo>
                  <a:pt x="11460" y="5208"/>
                </a:lnTo>
                <a:lnTo>
                  <a:pt x="11460" y="5212"/>
                </a:lnTo>
                <a:lnTo>
                  <a:pt x="11460" y="5214"/>
                </a:lnTo>
                <a:lnTo>
                  <a:pt x="11454" y="5220"/>
                </a:lnTo>
                <a:lnTo>
                  <a:pt x="11454" y="5222"/>
                </a:lnTo>
                <a:lnTo>
                  <a:pt x="11456" y="5228"/>
                </a:lnTo>
                <a:lnTo>
                  <a:pt x="11458" y="5232"/>
                </a:lnTo>
                <a:lnTo>
                  <a:pt x="11462" y="5236"/>
                </a:lnTo>
                <a:lnTo>
                  <a:pt x="11468" y="5238"/>
                </a:lnTo>
                <a:lnTo>
                  <a:pt x="11472" y="5238"/>
                </a:lnTo>
                <a:lnTo>
                  <a:pt x="11476" y="5236"/>
                </a:lnTo>
                <a:lnTo>
                  <a:pt x="11480" y="5232"/>
                </a:lnTo>
                <a:lnTo>
                  <a:pt x="11484" y="5226"/>
                </a:lnTo>
                <a:lnTo>
                  <a:pt x="11486" y="5216"/>
                </a:lnTo>
                <a:lnTo>
                  <a:pt x="11492" y="5198"/>
                </a:lnTo>
                <a:lnTo>
                  <a:pt x="11496" y="5190"/>
                </a:lnTo>
                <a:lnTo>
                  <a:pt x="11498" y="5190"/>
                </a:lnTo>
                <a:lnTo>
                  <a:pt x="11498" y="5192"/>
                </a:lnTo>
                <a:lnTo>
                  <a:pt x="11494" y="5206"/>
                </a:lnTo>
                <a:lnTo>
                  <a:pt x="11494" y="5212"/>
                </a:lnTo>
                <a:lnTo>
                  <a:pt x="11494" y="5216"/>
                </a:lnTo>
                <a:lnTo>
                  <a:pt x="11498" y="5220"/>
                </a:lnTo>
                <a:lnTo>
                  <a:pt x="11502" y="5222"/>
                </a:lnTo>
                <a:lnTo>
                  <a:pt x="11516" y="5228"/>
                </a:lnTo>
                <a:lnTo>
                  <a:pt x="11522" y="5232"/>
                </a:lnTo>
                <a:lnTo>
                  <a:pt x="11530" y="5238"/>
                </a:lnTo>
                <a:lnTo>
                  <a:pt x="11540" y="5246"/>
                </a:lnTo>
                <a:lnTo>
                  <a:pt x="11548" y="5252"/>
                </a:lnTo>
                <a:lnTo>
                  <a:pt x="11556" y="5254"/>
                </a:lnTo>
                <a:lnTo>
                  <a:pt x="11562" y="5256"/>
                </a:lnTo>
                <a:lnTo>
                  <a:pt x="11578" y="5258"/>
                </a:lnTo>
                <a:lnTo>
                  <a:pt x="11586" y="5260"/>
                </a:lnTo>
                <a:lnTo>
                  <a:pt x="11596" y="5264"/>
                </a:lnTo>
                <a:lnTo>
                  <a:pt x="11612" y="5272"/>
                </a:lnTo>
                <a:lnTo>
                  <a:pt x="11624" y="5276"/>
                </a:lnTo>
                <a:lnTo>
                  <a:pt x="11636" y="5282"/>
                </a:lnTo>
                <a:lnTo>
                  <a:pt x="11650" y="5290"/>
                </a:lnTo>
                <a:lnTo>
                  <a:pt x="11658" y="5298"/>
                </a:lnTo>
                <a:lnTo>
                  <a:pt x="11664" y="5304"/>
                </a:lnTo>
                <a:lnTo>
                  <a:pt x="11676" y="5322"/>
                </a:lnTo>
                <a:lnTo>
                  <a:pt x="11684" y="5342"/>
                </a:lnTo>
                <a:lnTo>
                  <a:pt x="11694" y="5358"/>
                </a:lnTo>
                <a:lnTo>
                  <a:pt x="11698" y="5364"/>
                </a:lnTo>
                <a:lnTo>
                  <a:pt x="11700" y="5368"/>
                </a:lnTo>
                <a:lnTo>
                  <a:pt x="11700" y="5370"/>
                </a:lnTo>
                <a:lnTo>
                  <a:pt x="11698" y="5372"/>
                </a:lnTo>
                <a:lnTo>
                  <a:pt x="11692" y="5374"/>
                </a:lnTo>
                <a:lnTo>
                  <a:pt x="11692" y="5378"/>
                </a:lnTo>
                <a:lnTo>
                  <a:pt x="11692" y="5382"/>
                </a:lnTo>
                <a:lnTo>
                  <a:pt x="11694" y="5390"/>
                </a:lnTo>
                <a:lnTo>
                  <a:pt x="11698" y="5394"/>
                </a:lnTo>
                <a:lnTo>
                  <a:pt x="11706" y="5400"/>
                </a:lnTo>
                <a:lnTo>
                  <a:pt x="11710" y="5402"/>
                </a:lnTo>
                <a:lnTo>
                  <a:pt x="11714" y="5406"/>
                </a:lnTo>
                <a:lnTo>
                  <a:pt x="11714" y="5412"/>
                </a:lnTo>
                <a:lnTo>
                  <a:pt x="11712" y="5420"/>
                </a:lnTo>
                <a:lnTo>
                  <a:pt x="11706" y="5434"/>
                </a:lnTo>
                <a:lnTo>
                  <a:pt x="11706" y="5436"/>
                </a:lnTo>
                <a:lnTo>
                  <a:pt x="11708" y="5436"/>
                </a:lnTo>
                <a:lnTo>
                  <a:pt x="11714" y="5434"/>
                </a:lnTo>
                <a:lnTo>
                  <a:pt x="11718" y="5434"/>
                </a:lnTo>
                <a:lnTo>
                  <a:pt x="11720" y="5436"/>
                </a:lnTo>
                <a:lnTo>
                  <a:pt x="11722" y="5438"/>
                </a:lnTo>
                <a:lnTo>
                  <a:pt x="11724" y="5438"/>
                </a:lnTo>
                <a:lnTo>
                  <a:pt x="11730" y="5438"/>
                </a:lnTo>
                <a:lnTo>
                  <a:pt x="11740" y="5438"/>
                </a:lnTo>
                <a:lnTo>
                  <a:pt x="11744" y="5440"/>
                </a:lnTo>
                <a:lnTo>
                  <a:pt x="11752" y="5444"/>
                </a:lnTo>
                <a:lnTo>
                  <a:pt x="11750" y="5154"/>
                </a:lnTo>
                <a:lnTo>
                  <a:pt x="11740" y="5154"/>
                </a:lnTo>
                <a:lnTo>
                  <a:pt x="11730" y="5150"/>
                </a:lnTo>
                <a:lnTo>
                  <a:pt x="11708" y="5138"/>
                </a:lnTo>
                <a:lnTo>
                  <a:pt x="11672" y="5114"/>
                </a:lnTo>
                <a:close/>
                <a:moveTo>
                  <a:pt x="11698" y="5436"/>
                </a:moveTo>
                <a:lnTo>
                  <a:pt x="11698" y="5436"/>
                </a:lnTo>
                <a:lnTo>
                  <a:pt x="11702" y="5434"/>
                </a:lnTo>
                <a:lnTo>
                  <a:pt x="11704" y="5430"/>
                </a:lnTo>
                <a:lnTo>
                  <a:pt x="11706" y="5420"/>
                </a:lnTo>
                <a:lnTo>
                  <a:pt x="11710" y="5412"/>
                </a:lnTo>
                <a:lnTo>
                  <a:pt x="11710" y="5410"/>
                </a:lnTo>
                <a:lnTo>
                  <a:pt x="11708" y="5408"/>
                </a:lnTo>
                <a:lnTo>
                  <a:pt x="11704" y="5406"/>
                </a:lnTo>
                <a:lnTo>
                  <a:pt x="11702" y="5404"/>
                </a:lnTo>
                <a:lnTo>
                  <a:pt x="11702" y="5402"/>
                </a:lnTo>
                <a:lnTo>
                  <a:pt x="11700" y="5400"/>
                </a:lnTo>
                <a:lnTo>
                  <a:pt x="11694" y="5398"/>
                </a:lnTo>
                <a:lnTo>
                  <a:pt x="11690" y="5398"/>
                </a:lnTo>
                <a:lnTo>
                  <a:pt x="11678" y="5404"/>
                </a:lnTo>
                <a:lnTo>
                  <a:pt x="11668" y="5414"/>
                </a:lnTo>
                <a:lnTo>
                  <a:pt x="11664" y="5418"/>
                </a:lnTo>
                <a:lnTo>
                  <a:pt x="11664" y="5422"/>
                </a:lnTo>
                <a:lnTo>
                  <a:pt x="11662" y="5428"/>
                </a:lnTo>
                <a:lnTo>
                  <a:pt x="11658" y="5436"/>
                </a:lnTo>
                <a:lnTo>
                  <a:pt x="11656" y="5442"/>
                </a:lnTo>
                <a:lnTo>
                  <a:pt x="11654" y="5448"/>
                </a:lnTo>
                <a:lnTo>
                  <a:pt x="11654" y="5450"/>
                </a:lnTo>
                <a:lnTo>
                  <a:pt x="11658" y="5448"/>
                </a:lnTo>
                <a:lnTo>
                  <a:pt x="11666" y="5448"/>
                </a:lnTo>
                <a:lnTo>
                  <a:pt x="11672" y="5448"/>
                </a:lnTo>
                <a:lnTo>
                  <a:pt x="11678" y="5450"/>
                </a:lnTo>
                <a:lnTo>
                  <a:pt x="11682" y="5450"/>
                </a:lnTo>
                <a:lnTo>
                  <a:pt x="11686" y="5450"/>
                </a:lnTo>
                <a:lnTo>
                  <a:pt x="11690" y="5446"/>
                </a:lnTo>
                <a:lnTo>
                  <a:pt x="11694" y="5440"/>
                </a:lnTo>
                <a:lnTo>
                  <a:pt x="11698" y="5436"/>
                </a:lnTo>
                <a:close/>
                <a:moveTo>
                  <a:pt x="10850" y="5438"/>
                </a:moveTo>
                <a:lnTo>
                  <a:pt x="10850" y="5438"/>
                </a:lnTo>
                <a:lnTo>
                  <a:pt x="10850" y="5436"/>
                </a:lnTo>
                <a:lnTo>
                  <a:pt x="10846" y="5436"/>
                </a:lnTo>
                <a:lnTo>
                  <a:pt x="10842" y="5438"/>
                </a:lnTo>
                <a:lnTo>
                  <a:pt x="10842" y="5442"/>
                </a:lnTo>
                <a:lnTo>
                  <a:pt x="10844" y="5446"/>
                </a:lnTo>
                <a:lnTo>
                  <a:pt x="10846" y="5446"/>
                </a:lnTo>
                <a:lnTo>
                  <a:pt x="10850" y="5438"/>
                </a:lnTo>
                <a:close/>
                <a:moveTo>
                  <a:pt x="10926" y="5458"/>
                </a:moveTo>
                <a:lnTo>
                  <a:pt x="10926" y="5458"/>
                </a:lnTo>
                <a:lnTo>
                  <a:pt x="10928" y="5458"/>
                </a:lnTo>
                <a:lnTo>
                  <a:pt x="10928" y="5456"/>
                </a:lnTo>
                <a:lnTo>
                  <a:pt x="10928" y="5452"/>
                </a:lnTo>
                <a:lnTo>
                  <a:pt x="10926" y="5452"/>
                </a:lnTo>
                <a:lnTo>
                  <a:pt x="10922" y="5450"/>
                </a:lnTo>
                <a:lnTo>
                  <a:pt x="10920" y="5450"/>
                </a:lnTo>
                <a:lnTo>
                  <a:pt x="10920" y="5452"/>
                </a:lnTo>
                <a:lnTo>
                  <a:pt x="10920" y="5456"/>
                </a:lnTo>
                <a:lnTo>
                  <a:pt x="10920" y="5462"/>
                </a:lnTo>
                <a:lnTo>
                  <a:pt x="10920" y="5464"/>
                </a:lnTo>
                <a:lnTo>
                  <a:pt x="10922" y="5462"/>
                </a:lnTo>
                <a:lnTo>
                  <a:pt x="10924" y="5460"/>
                </a:lnTo>
                <a:lnTo>
                  <a:pt x="10926" y="5458"/>
                </a:lnTo>
                <a:close/>
                <a:moveTo>
                  <a:pt x="10930" y="5468"/>
                </a:moveTo>
                <a:lnTo>
                  <a:pt x="10930" y="5468"/>
                </a:lnTo>
                <a:lnTo>
                  <a:pt x="10932" y="5466"/>
                </a:lnTo>
                <a:lnTo>
                  <a:pt x="10934" y="5464"/>
                </a:lnTo>
                <a:lnTo>
                  <a:pt x="10934" y="5460"/>
                </a:lnTo>
                <a:lnTo>
                  <a:pt x="10930" y="5460"/>
                </a:lnTo>
                <a:lnTo>
                  <a:pt x="10928" y="5462"/>
                </a:lnTo>
                <a:lnTo>
                  <a:pt x="10928" y="5464"/>
                </a:lnTo>
                <a:lnTo>
                  <a:pt x="10928" y="5468"/>
                </a:lnTo>
                <a:lnTo>
                  <a:pt x="10930" y="5468"/>
                </a:lnTo>
                <a:close/>
                <a:moveTo>
                  <a:pt x="10910" y="5150"/>
                </a:moveTo>
                <a:lnTo>
                  <a:pt x="10910" y="5150"/>
                </a:lnTo>
                <a:lnTo>
                  <a:pt x="10908" y="5158"/>
                </a:lnTo>
                <a:lnTo>
                  <a:pt x="10906" y="5164"/>
                </a:lnTo>
                <a:lnTo>
                  <a:pt x="10902" y="5166"/>
                </a:lnTo>
                <a:lnTo>
                  <a:pt x="10900" y="5168"/>
                </a:lnTo>
                <a:lnTo>
                  <a:pt x="10894" y="5170"/>
                </a:lnTo>
                <a:lnTo>
                  <a:pt x="10894" y="5172"/>
                </a:lnTo>
                <a:lnTo>
                  <a:pt x="10896" y="5176"/>
                </a:lnTo>
                <a:lnTo>
                  <a:pt x="10898" y="5184"/>
                </a:lnTo>
                <a:lnTo>
                  <a:pt x="10896" y="5186"/>
                </a:lnTo>
                <a:lnTo>
                  <a:pt x="10894" y="5190"/>
                </a:lnTo>
                <a:lnTo>
                  <a:pt x="10896" y="5202"/>
                </a:lnTo>
                <a:lnTo>
                  <a:pt x="10900" y="5208"/>
                </a:lnTo>
                <a:lnTo>
                  <a:pt x="10902" y="5210"/>
                </a:lnTo>
                <a:lnTo>
                  <a:pt x="10906" y="5210"/>
                </a:lnTo>
                <a:lnTo>
                  <a:pt x="10908" y="5210"/>
                </a:lnTo>
                <a:lnTo>
                  <a:pt x="10912" y="5208"/>
                </a:lnTo>
                <a:lnTo>
                  <a:pt x="10916" y="5210"/>
                </a:lnTo>
                <a:lnTo>
                  <a:pt x="10920" y="5214"/>
                </a:lnTo>
                <a:lnTo>
                  <a:pt x="10924" y="5222"/>
                </a:lnTo>
                <a:lnTo>
                  <a:pt x="10928" y="5232"/>
                </a:lnTo>
                <a:lnTo>
                  <a:pt x="10928" y="5244"/>
                </a:lnTo>
                <a:lnTo>
                  <a:pt x="10926" y="5256"/>
                </a:lnTo>
                <a:lnTo>
                  <a:pt x="10924" y="5268"/>
                </a:lnTo>
                <a:lnTo>
                  <a:pt x="10920" y="5280"/>
                </a:lnTo>
                <a:lnTo>
                  <a:pt x="10918" y="5292"/>
                </a:lnTo>
                <a:lnTo>
                  <a:pt x="10920" y="5302"/>
                </a:lnTo>
                <a:lnTo>
                  <a:pt x="10922" y="5310"/>
                </a:lnTo>
                <a:lnTo>
                  <a:pt x="10926" y="5314"/>
                </a:lnTo>
                <a:lnTo>
                  <a:pt x="10930" y="5316"/>
                </a:lnTo>
                <a:lnTo>
                  <a:pt x="10934" y="5316"/>
                </a:lnTo>
                <a:lnTo>
                  <a:pt x="10938" y="5316"/>
                </a:lnTo>
                <a:lnTo>
                  <a:pt x="10946" y="5312"/>
                </a:lnTo>
                <a:lnTo>
                  <a:pt x="10956" y="5312"/>
                </a:lnTo>
                <a:lnTo>
                  <a:pt x="10960" y="5312"/>
                </a:lnTo>
                <a:lnTo>
                  <a:pt x="10962" y="5308"/>
                </a:lnTo>
                <a:lnTo>
                  <a:pt x="10960" y="5300"/>
                </a:lnTo>
                <a:lnTo>
                  <a:pt x="10956" y="5286"/>
                </a:lnTo>
                <a:lnTo>
                  <a:pt x="10956" y="5280"/>
                </a:lnTo>
                <a:lnTo>
                  <a:pt x="10958" y="5274"/>
                </a:lnTo>
                <a:lnTo>
                  <a:pt x="10962" y="5270"/>
                </a:lnTo>
                <a:lnTo>
                  <a:pt x="10962" y="5264"/>
                </a:lnTo>
                <a:lnTo>
                  <a:pt x="10962" y="5250"/>
                </a:lnTo>
                <a:lnTo>
                  <a:pt x="10960" y="5234"/>
                </a:lnTo>
                <a:lnTo>
                  <a:pt x="10962" y="5214"/>
                </a:lnTo>
                <a:lnTo>
                  <a:pt x="10962" y="5204"/>
                </a:lnTo>
                <a:lnTo>
                  <a:pt x="10962" y="5196"/>
                </a:lnTo>
                <a:lnTo>
                  <a:pt x="10956" y="5190"/>
                </a:lnTo>
                <a:lnTo>
                  <a:pt x="10956" y="5186"/>
                </a:lnTo>
                <a:lnTo>
                  <a:pt x="10956" y="5184"/>
                </a:lnTo>
                <a:lnTo>
                  <a:pt x="10964" y="5174"/>
                </a:lnTo>
                <a:lnTo>
                  <a:pt x="10972" y="5168"/>
                </a:lnTo>
                <a:lnTo>
                  <a:pt x="10978" y="5166"/>
                </a:lnTo>
                <a:lnTo>
                  <a:pt x="10982" y="5168"/>
                </a:lnTo>
                <a:lnTo>
                  <a:pt x="10986" y="5170"/>
                </a:lnTo>
                <a:lnTo>
                  <a:pt x="10988" y="5176"/>
                </a:lnTo>
                <a:lnTo>
                  <a:pt x="10988" y="5182"/>
                </a:lnTo>
                <a:lnTo>
                  <a:pt x="10986" y="5188"/>
                </a:lnTo>
                <a:lnTo>
                  <a:pt x="10982" y="5196"/>
                </a:lnTo>
                <a:lnTo>
                  <a:pt x="10980" y="5202"/>
                </a:lnTo>
                <a:lnTo>
                  <a:pt x="10978" y="5208"/>
                </a:lnTo>
                <a:lnTo>
                  <a:pt x="10980" y="5212"/>
                </a:lnTo>
                <a:lnTo>
                  <a:pt x="10982" y="5216"/>
                </a:lnTo>
                <a:lnTo>
                  <a:pt x="10990" y="5224"/>
                </a:lnTo>
                <a:lnTo>
                  <a:pt x="11000" y="5232"/>
                </a:lnTo>
                <a:lnTo>
                  <a:pt x="11004" y="5238"/>
                </a:lnTo>
                <a:lnTo>
                  <a:pt x="11004" y="5246"/>
                </a:lnTo>
                <a:lnTo>
                  <a:pt x="11002" y="5260"/>
                </a:lnTo>
                <a:lnTo>
                  <a:pt x="11002" y="5268"/>
                </a:lnTo>
                <a:lnTo>
                  <a:pt x="11004" y="5272"/>
                </a:lnTo>
                <a:lnTo>
                  <a:pt x="11010" y="5276"/>
                </a:lnTo>
                <a:lnTo>
                  <a:pt x="11018" y="5278"/>
                </a:lnTo>
                <a:lnTo>
                  <a:pt x="11024" y="5276"/>
                </a:lnTo>
                <a:lnTo>
                  <a:pt x="11028" y="5274"/>
                </a:lnTo>
                <a:lnTo>
                  <a:pt x="11028" y="5272"/>
                </a:lnTo>
                <a:lnTo>
                  <a:pt x="11028" y="5268"/>
                </a:lnTo>
                <a:lnTo>
                  <a:pt x="11028" y="5262"/>
                </a:lnTo>
                <a:lnTo>
                  <a:pt x="11032" y="5258"/>
                </a:lnTo>
                <a:lnTo>
                  <a:pt x="11036" y="5256"/>
                </a:lnTo>
                <a:lnTo>
                  <a:pt x="11040" y="5254"/>
                </a:lnTo>
                <a:lnTo>
                  <a:pt x="11046" y="5254"/>
                </a:lnTo>
                <a:lnTo>
                  <a:pt x="11052" y="5256"/>
                </a:lnTo>
                <a:lnTo>
                  <a:pt x="11054" y="5256"/>
                </a:lnTo>
                <a:lnTo>
                  <a:pt x="11056" y="5256"/>
                </a:lnTo>
                <a:lnTo>
                  <a:pt x="11060" y="5246"/>
                </a:lnTo>
                <a:lnTo>
                  <a:pt x="11060" y="5240"/>
                </a:lnTo>
                <a:lnTo>
                  <a:pt x="11058" y="5236"/>
                </a:lnTo>
                <a:lnTo>
                  <a:pt x="11052" y="5232"/>
                </a:lnTo>
                <a:lnTo>
                  <a:pt x="11046" y="5228"/>
                </a:lnTo>
                <a:lnTo>
                  <a:pt x="11042" y="5224"/>
                </a:lnTo>
                <a:lnTo>
                  <a:pt x="11036" y="5220"/>
                </a:lnTo>
                <a:lnTo>
                  <a:pt x="11036" y="5216"/>
                </a:lnTo>
                <a:lnTo>
                  <a:pt x="11038" y="5210"/>
                </a:lnTo>
                <a:lnTo>
                  <a:pt x="11040" y="5204"/>
                </a:lnTo>
                <a:lnTo>
                  <a:pt x="11040" y="5196"/>
                </a:lnTo>
                <a:lnTo>
                  <a:pt x="11038" y="5188"/>
                </a:lnTo>
                <a:lnTo>
                  <a:pt x="11036" y="5180"/>
                </a:lnTo>
                <a:lnTo>
                  <a:pt x="11024" y="5162"/>
                </a:lnTo>
                <a:lnTo>
                  <a:pt x="11012" y="5146"/>
                </a:lnTo>
                <a:lnTo>
                  <a:pt x="11006" y="5140"/>
                </a:lnTo>
                <a:lnTo>
                  <a:pt x="11006" y="5134"/>
                </a:lnTo>
                <a:lnTo>
                  <a:pt x="11010" y="5130"/>
                </a:lnTo>
                <a:lnTo>
                  <a:pt x="11018" y="5126"/>
                </a:lnTo>
                <a:lnTo>
                  <a:pt x="11034" y="5114"/>
                </a:lnTo>
                <a:lnTo>
                  <a:pt x="11042" y="5106"/>
                </a:lnTo>
                <a:lnTo>
                  <a:pt x="11050" y="5096"/>
                </a:lnTo>
                <a:lnTo>
                  <a:pt x="11056" y="5088"/>
                </a:lnTo>
                <a:lnTo>
                  <a:pt x="11060" y="5084"/>
                </a:lnTo>
                <a:lnTo>
                  <a:pt x="11066" y="5084"/>
                </a:lnTo>
                <a:lnTo>
                  <a:pt x="11068" y="5084"/>
                </a:lnTo>
                <a:lnTo>
                  <a:pt x="11076" y="5090"/>
                </a:lnTo>
                <a:lnTo>
                  <a:pt x="11078" y="5090"/>
                </a:lnTo>
                <a:lnTo>
                  <a:pt x="11080" y="5088"/>
                </a:lnTo>
                <a:lnTo>
                  <a:pt x="11084" y="5080"/>
                </a:lnTo>
                <a:lnTo>
                  <a:pt x="11084" y="5076"/>
                </a:lnTo>
                <a:lnTo>
                  <a:pt x="11084" y="5074"/>
                </a:lnTo>
                <a:lnTo>
                  <a:pt x="11080" y="5072"/>
                </a:lnTo>
                <a:lnTo>
                  <a:pt x="11076" y="5070"/>
                </a:lnTo>
                <a:lnTo>
                  <a:pt x="11058" y="5070"/>
                </a:lnTo>
                <a:lnTo>
                  <a:pt x="11048" y="5072"/>
                </a:lnTo>
                <a:lnTo>
                  <a:pt x="11042" y="5074"/>
                </a:lnTo>
                <a:lnTo>
                  <a:pt x="11032" y="5080"/>
                </a:lnTo>
                <a:lnTo>
                  <a:pt x="11024" y="5084"/>
                </a:lnTo>
                <a:lnTo>
                  <a:pt x="11020" y="5084"/>
                </a:lnTo>
                <a:lnTo>
                  <a:pt x="11012" y="5082"/>
                </a:lnTo>
                <a:lnTo>
                  <a:pt x="11006" y="5082"/>
                </a:lnTo>
                <a:lnTo>
                  <a:pt x="11000" y="5084"/>
                </a:lnTo>
                <a:lnTo>
                  <a:pt x="10998" y="5088"/>
                </a:lnTo>
                <a:lnTo>
                  <a:pt x="10994" y="5094"/>
                </a:lnTo>
                <a:lnTo>
                  <a:pt x="10992" y="5100"/>
                </a:lnTo>
                <a:lnTo>
                  <a:pt x="10988" y="5104"/>
                </a:lnTo>
                <a:lnTo>
                  <a:pt x="10984" y="5108"/>
                </a:lnTo>
                <a:lnTo>
                  <a:pt x="10976" y="5108"/>
                </a:lnTo>
                <a:lnTo>
                  <a:pt x="10970" y="5106"/>
                </a:lnTo>
                <a:lnTo>
                  <a:pt x="10966" y="5104"/>
                </a:lnTo>
                <a:lnTo>
                  <a:pt x="10966" y="5102"/>
                </a:lnTo>
                <a:lnTo>
                  <a:pt x="10966" y="5098"/>
                </a:lnTo>
                <a:lnTo>
                  <a:pt x="10964" y="5090"/>
                </a:lnTo>
                <a:lnTo>
                  <a:pt x="10962" y="5086"/>
                </a:lnTo>
                <a:lnTo>
                  <a:pt x="10956" y="5082"/>
                </a:lnTo>
                <a:lnTo>
                  <a:pt x="10952" y="5080"/>
                </a:lnTo>
                <a:lnTo>
                  <a:pt x="10950" y="5076"/>
                </a:lnTo>
                <a:lnTo>
                  <a:pt x="10946" y="5064"/>
                </a:lnTo>
                <a:lnTo>
                  <a:pt x="10946" y="5052"/>
                </a:lnTo>
                <a:lnTo>
                  <a:pt x="10950" y="5038"/>
                </a:lnTo>
                <a:lnTo>
                  <a:pt x="10954" y="5026"/>
                </a:lnTo>
                <a:lnTo>
                  <a:pt x="10960" y="5018"/>
                </a:lnTo>
                <a:lnTo>
                  <a:pt x="10962" y="5016"/>
                </a:lnTo>
                <a:lnTo>
                  <a:pt x="10966" y="5014"/>
                </a:lnTo>
                <a:lnTo>
                  <a:pt x="10970" y="5014"/>
                </a:lnTo>
                <a:lnTo>
                  <a:pt x="10974" y="5016"/>
                </a:lnTo>
                <a:lnTo>
                  <a:pt x="10980" y="5018"/>
                </a:lnTo>
                <a:lnTo>
                  <a:pt x="10984" y="5018"/>
                </a:lnTo>
                <a:lnTo>
                  <a:pt x="10994" y="5018"/>
                </a:lnTo>
                <a:lnTo>
                  <a:pt x="11004" y="5016"/>
                </a:lnTo>
                <a:lnTo>
                  <a:pt x="11010" y="5016"/>
                </a:lnTo>
                <a:lnTo>
                  <a:pt x="11014" y="5018"/>
                </a:lnTo>
                <a:lnTo>
                  <a:pt x="11020" y="5018"/>
                </a:lnTo>
                <a:lnTo>
                  <a:pt x="11028" y="5018"/>
                </a:lnTo>
                <a:lnTo>
                  <a:pt x="11046" y="5016"/>
                </a:lnTo>
                <a:lnTo>
                  <a:pt x="11062" y="5016"/>
                </a:lnTo>
                <a:lnTo>
                  <a:pt x="11068" y="5016"/>
                </a:lnTo>
                <a:lnTo>
                  <a:pt x="11070" y="5018"/>
                </a:lnTo>
                <a:lnTo>
                  <a:pt x="11074" y="5022"/>
                </a:lnTo>
                <a:lnTo>
                  <a:pt x="11080" y="5024"/>
                </a:lnTo>
                <a:lnTo>
                  <a:pt x="11088" y="5026"/>
                </a:lnTo>
                <a:lnTo>
                  <a:pt x="11096" y="5026"/>
                </a:lnTo>
                <a:lnTo>
                  <a:pt x="11106" y="5024"/>
                </a:lnTo>
                <a:lnTo>
                  <a:pt x="11114" y="5020"/>
                </a:lnTo>
                <a:lnTo>
                  <a:pt x="11122" y="5016"/>
                </a:lnTo>
                <a:lnTo>
                  <a:pt x="11128" y="5010"/>
                </a:lnTo>
                <a:lnTo>
                  <a:pt x="11148" y="4980"/>
                </a:lnTo>
                <a:lnTo>
                  <a:pt x="11150" y="4974"/>
                </a:lnTo>
                <a:lnTo>
                  <a:pt x="11152" y="4970"/>
                </a:lnTo>
                <a:lnTo>
                  <a:pt x="11152" y="4964"/>
                </a:lnTo>
                <a:lnTo>
                  <a:pt x="11150" y="4958"/>
                </a:lnTo>
                <a:lnTo>
                  <a:pt x="11146" y="4956"/>
                </a:lnTo>
                <a:lnTo>
                  <a:pt x="11142" y="4956"/>
                </a:lnTo>
                <a:lnTo>
                  <a:pt x="11138" y="4958"/>
                </a:lnTo>
                <a:lnTo>
                  <a:pt x="11134" y="4962"/>
                </a:lnTo>
                <a:lnTo>
                  <a:pt x="11124" y="4976"/>
                </a:lnTo>
                <a:lnTo>
                  <a:pt x="11116" y="4990"/>
                </a:lnTo>
                <a:lnTo>
                  <a:pt x="11110" y="4996"/>
                </a:lnTo>
                <a:lnTo>
                  <a:pt x="11104" y="4998"/>
                </a:lnTo>
                <a:lnTo>
                  <a:pt x="11096" y="4998"/>
                </a:lnTo>
                <a:lnTo>
                  <a:pt x="11086" y="4996"/>
                </a:lnTo>
                <a:lnTo>
                  <a:pt x="11072" y="4994"/>
                </a:lnTo>
                <a:lnTo>
                  <a:pt x="11066" y="4994"/>
                </a:lnTo>
                <a:lnTo>
                  <a:pt x="11062" y="4994"/>
                </a:lnTo>
                <a:lnTo>
                  <a:pt x="11060" y="4996"/>
                </a:lnTo>
                <a:lnTo>
                  <a:pt x="11056" y="4996"/>
                </a:lnTo>
                <a:lnTo>
                  <a:pt x="11048" y="4994"/>
                </a:lnTo>
                <a:lnTo>
                  <a:pt x="11034" y="4990"/>
                </a:lnTo>
                <a:lnTo>
                  <a:pt x="11028" y="4990"/>
                </a:lnTo>
                <a:lnTo>
                  <a:pt x="11018" y="4990"/>
                </a:lnTo>
                <a:lnTo>
                  <a:pt x="11010" y="4990"/>
                </a:lnTo>
                <a:lnTo>
                  <a:pt x="11006" y="4988"/>
                </a:lnTo>
                <a:lnTo>
                  <a:pt x="11004" y="4986"/>
                </a:lnTo>
                <a:lnTo>
                  <a:pt x="11004" y="4984"/>
                </a:lnTo>
                <a:lnTo>
                  <a:pt x="11004" y="4980"/>
                </a:lnTo>
                <a:lnTo>
                  <a:pt x="11002" y="4978"/>
                </a:lnTo>
                <a:lnTo>
                  <a:pt x="11000" y="4978"/>
                </a:lnTo>
                <a:lnTo>
                  <a:pt x="10992" y="4978"/>
                </a:lnTo>
                <a:lnTo>
                  <a:pt x="10986" y="4976"/>
                </a:lnTo>
                <a:lnTo>
                  <a:pt x="10980" y="4976"/>
                </a:lnTo>
                <a:lnTo>
                  <a:pt x="10978" y="4976"/>
                </a:lnTo>
                <a:lnTo>
                  <a:pt x="10976" y="4980"/>
                </a:lnTo>
                <a:lnTo>
                  <a:pt x="10974" y="4988"/>
                </a:lnTo>
                <a:lnTo>
                  <a:pt x="10968" y="4996"/>
                </a:lnTo>
                <a:lnTo>
                  <a:pt x="10966" y="4998"/>
                </a:lnTo>
                <a:lnTo>
                  <a:pt x="10962" y="5000"/>
                </a:lnTo>
                <a:lnTo>
                  <a:pt x="10960" y="4998"/>
                </a:lnTo>
                <a:lnTo>
                  <a:pt x="10958" y="4996"/>
                </a:lnTo>
                <a:lnTo>
                  <a:pt x="10954" y="4992"/>
                </a:lnTo>
                <a:lnTo>
                  <a:pt x="10952" y="4992"/>
                </a:lnTo>
                <a:lnTo>
                  <a:pt x="10950" y="4998"/>
                </a:lnTo>
                <a:lnTo>
                  <a:pt x="10946" y="5008"/>
                </a:lnTo>
                <a:lnTo>
                  <a:pt x="10940" y="5020"/>
                </a:lnTo>
                <a:lnTo>
                  <a:pt x="10936" y="5024"/>
                </a:lnTo>
                <a:lnTo>
                  <a:pt x="10936" y="5028"/>
                </a:lnTo>
                <a:lnTo>
                  <a:pt x="10936" y="5034"/>
                </a:lnTo>
                <a:lnTo>
                  <a:pt x="10936" y="5038"/>
                </a:lnTo>
                <a:lnTo>
                  <a:pt x="10936" y="5040"/>
                </a:lnTo>
                <a:lnTo>
                  <a:pt x="10932" y="5040"/>
                </a:lnTo>
                <a:lnTo>
                  <a:pt x="10928" y="5044"/>
                </a:lnTo>
                <a:lnTo>
                  <a:pt x="10930" y="5046"/>
                </a:lnTo>
                <a:lnTo>
                  <a:pt x="10932" y="5054"/>
                </a:lnTo>
                <a:lnTo>
                  <a:pt x="10932" y="5064"/>
                </a:lnTo>
                <a:lnTo>
                  <a:pt x="10928" y="5076"/>
                </a:lnTo>
                <a:lnTo>
                  <a:pt x="10922" y="5086"/>
                </a:lnTo>
                <a:lnTo>
                  <a:pt x="10918" y="5098"/>
                </a:lnTo>
                <a:lnTo>
                  <a:pt x="10918" y="5106"/>
                </a:lnTo>
                <a:lnTo>
                  <a:pt x="10918" y="5118"/>
                </a:lnTo>
                <a:lnTo>
                  <a:pt x="10918" y="5132"/>
                </a:lnTo>
                <a:lnTo>
                  <a:pt x="10916" y="5134"/>
                </a:lnTo>
                <a:lnTo>
                  <a:pt x="10916" y="5136"/>
                </a:lnTo>
                <a:lnTo>
                  <a:pt x="10914" y="5136"/>
                </a:lnTo>
                <a:lnTo>
                  <a:pt x="10912" y="5138"/>
                </a:lnTo>
                <a:lnTo>
                  <a:pt x="10910" y="5142"/>
                </a:lnTo>
                <a:lnTo>
                  <a:pt x="10910" y="5150"/>
                </a:lnTo>
                <a:close/>
                <a:moveTo>
                  <a:pt x="11186" y="5194"/>
                </a:moveTo>
                <a:lnTo>
                  <a:pt x="11186" y="5194"/>
                </a:lnTo>
                <a:lnTo>
                  <a:pt x="11188" y="5202"/>
                </a:lnTo>
                <a:lnTo>
                  <a:pt x="11192" y="5208"/>
                </a:lnTo>
                <a:lnTo>
                  <a:pt x="11200" y="5216"/>
                </a:lnTo>
                <a:lnTo>
                  <a:pt x="11210" y="5224"/>
                </a:lnTo>
                <a:lnTo>
                  <a:pt x="11214" y="5226"/>
                </a:lnTo>
                <a:lnTo>
                  <a:pt x="11220" y="5224"/>
                </a:lnTo>
                <a:lnTo>
                  <a:pt x="11226" y="5222"/>
                </a:lnTo>
                <a:lnTo>
                  <a:pt x="11230" y="5220"/>
                </a:lnTo>
                <a:lnTo>
                  <a:pt x="11232" y="5214"/>
                </a:lnTo>
                <a:lnTo>
                  <a:pt x="11234" y="5210"/>
                </a:lnTo>
                <a:lnTo>
                  <a:pt x="11234" y="5204"/>
                </a:lnTo>
                <a:lnTo>
                  <a:pt x="11230" y="5198"/>
                </a:lnTo>
                <a:lnTo>
                  <a:pt x="11226" y="5192"/>
                </a:lnTo>
                <a:lnTo>
                  <a:pt x="11218" y="5188"/>
                </a:lnTo>
                <a:lnTo>
                  <a:pt x="11212" y="5186"/>
                </a:lnTo>
                <a:lnTo>
                  <a:pt x="11204" y="5186"/>
                </a:lnTo>
                <a:lnTo>
                  <a:pt x="11198" y="5186"/>
                </a:lnTo>
                <a:lnTo>
                  <a:pt x="11192" y="5188"/>
                </a:lnTo>
                <a:lnTo>
                  <a:pt x="11188" y="5190"/>
                </a:lnTo>
                <a:lnTo>
                  <a:pt x="11186" y="5194"/>
                </a:lnTo>
                <a:close/>
                <a:moveTo>
                  <a:pt x="11302" y="5178"/>
                </a:moveTo>
                <a:lnTo>
                  <a:pt x="11302" y="5178"/>
                </a:lnTo>
                <a:lnTo>
                  <a:pt x="11294" y="5178"/>
                </a:lnTo>
                <a:lnTo>
                  <a:pt x="11284" y="5178"/>
                </a:lnTo>
                <a:lnTo>
                  <a:pt x="11278" y="5178"/>
                </a:lnTo>
                <a:lnTo>
                  <a:pt x="11272" y="5182"/>
                </a:lnTo>
                <a:lnTo>
                  <a:pt x="11268" y="5186"/>
                </a:lnTo>
                <a:lnTo>
                  <a:pt x="11264" y="5190"/>
                </a:lnTo>
                <a:lnTo>
                  <a:pt x="11262" y="5196"/>
                </a:lnTo>
                <a:lnTo>
                  <a:pt x="11262" y="5202"/>
                </a:lnTo>
                <a:lnTo>
                  <a:pt x="11264" y="5208"/>
                </a:lnTo>
                <a:lnTo>
                  <a:pt x="11266" y="5204"/>
                </a:lnTo>
                <a:lnTo>
                  <a:pt x="11270" y="5196"/>
                </a:lnTo>
                <a:lnTo>
                  <a:pt x="11272" y="5194"/>
                </a:lnTo>
                <a:lnTo>
                  <a:pt x="11272" y="5192"/>
                </a:lnTo>
                <a:lnTo>
                  <a:pt x="11274" y="5192"/>
                </a:lnTo>
                <a:lnTo>
                  <a:pt x="11276" y="5194"/>
                </a:lnTo>
                <a:lnTo>
                  <a:pt x="11282" y="5200"/>
                </a:lnTo>
                <a:lnTo>
                  <a:pt x="11284" y="5202"/>
                </a:lnTo>
                <a:lnTo>
                  <a:pt x="11288" y="5202"/>
                </a:lnTo>
                <a:lnTo>
                  <a:pt x="11292" y="5202"/>
                </a:lnTo>
                <a:lnTo>
                  <a:pt x="11296" y="5200"/>
                </a:lnTo>
                <a:lnTo>
                  <a:pt x="11302" y="5198"/>
                </a:lnTo>
                <a:lnTo>
                  <a:pt x="11306" y="5198"/>
                </a:lnTo>
                <a:lnTo>
                  <a:pt x="11316" y="5202"/>
                </a:lnTo>
                <a:lnTo>
                  <a:pt x="11324" y="5206"/>
                </a:lnTo>
                <a:lnTo>
                  <a:pt x="11328" y="5206"/>
                </a:lnTo>
                <a:lnTo>
                  <a:pt x="11330" y="5204"/>
                </a:lnTo>
                <a:lnTo>
                  <a:pt x="11332" y="5202"/>
                </a:lnTo>
                <a:lnTo>
                  <a:pt x="11334" y="5202"/>
                </a:lnTo>
                <a:lnTo>
                  <a:pt x="11344" y="5204"/>
                </a:lnTo>
                <a:lnTo>
                  <a:pt x="11356" y="5212"/>
                </a:lnTo>
                <a:lnTo>
                  <a:pt x="11370" y="5222"/>
                </a:lnTo>
                <a:lnTo>
                  <a:pt x="11376" y="5226"/>
                </a:lnTo>
                <a:lnTo>
                  <a:pt x="11380" y="5226"/>
                </a:lnTo>
                <a:lnTo>
                  <a:pt x="11384" y="5226"/>
                </a:lnTo>
                <a:lnTo>
                  <a:pt x="11384" y="5222"/>
                </a:lnTo>
                <a:lnTo>
                  <a:pt x="11382" y="5210"/>
                </a:lnTo>
                <a:lnTo>
                  <a:pt x="11372" y="5194"/>
                </a:lnTo>
                <a:lnTo>
                  <a:pt x="11368" y="5186"/>
                </a:lnTo>
                <a:lnTo>
                  <a:pt x="11364" y="5184"/>
                </a:lnTo>
                <a:lnTo>
                  <a:pt x="11360" y="5182"/>
                </a:lnTo>
                <a:lnTo>
                  <a:pt x="11358" y="5182"/>
                </a:lnTo>
                <a:lnTo>
                  <a:pt x="11352" y="5184"/>
                </a:lnTo>
                <a:lnTo>
                  <a:pt x="11346" y="5182"/>
                </a:lnTo>
                <a:lnTo>
                  <a:pt x="11340" y="5178"/>
                </a:lnTo>
                <a:lnTo>
                  <a:pt x="11328" y="5174"/>
                </a:lnTo>
                <a:lnTo>
                  <a:pt x="11326" y="5174"/>
                </a:lnTo>
                <a:lnTo>
                  <a:pt x="11324" y="5176"/>
                </a:lnTo>
                <a:lnTo>
                  <a:pt x="11318" y="5178"/>
                </a:lnTo>
                <a:lnTo>
                  <a:pt x="11312" y="5178"/>
                </a:lnTo>
                <a:lnTo>
                  <a:pt x="11302" y="5178"/>
                </a:lnTo>
                <a:close/>
                <a:moveTo>
                  <a:pt x="11158" y="5128"/>
                </a:moveTo>
                <a:lnTo>
                  <a:pt x="11158" y="5128"/>
                </a:lnTo>
                <a:lnTo>
                  <a:pt x="11156" y="5126"/>
                </a:lnTo>
                <a:lnTo>
                  <a:pt x="11152" y="5122"/>
                </a:lnTo>
                <a:lnTo>
                  <a:pt x="11138" y="5118"/>
                </a:lnTo>
                <a:lnTo>
                  <a:pt x="11132" y="5118"/>
                </a:lnTo>
                <a:lnTo>
                  <a:pt x="11126" y="5120"/>
                </a:lnTo>
                <a:lnTo>
                  <a:pt x="11120" y="5124"/>
                </a:lnTo>
                <a:lnTo>
                  <a:pt x="11118" y="5128"/>
                </a:lnTo>
                <a:lnTo>
                  <a:pt x="11120" y="5132"/>
                </a:lnTo>
                <a:lnTo>
                  <a:pt x="11124" y="5136"/>
                </a:lnTo>
                <a:lnTo>
                  <a:pt x="11132" y="5136"/>
                </a:lnTo>
                <a:lnTo>
                  <a:pt x="11138" y="5136"/>
                </a:lnTo>
                <a:lnTo>
                  <a:pt x="11152" y="5132"/>
                </a:lnTo>
                <a:lnTo>
                  <a:pt x="11156" y="5130"/>
                </a:lnTo>
                <a:lnTo>
                  <a:pt x="11158" y="5128"/>
                </a:lnTo>
                <a:close/>
                <a:moveTo>
                  <a:pt x="11162" y="5130"/>
                </a:moveTo>
                <a:lnTo>
                  <a:pt x="11162" y="5130"/>
                </a:lnTo>
                <a:lnTo>
                  <a:pt x="11162" y="5132"/>
                </a:lnTo>
                <a:lnTo>
                  <a:pt x="11166" y="5134"/>
                </a:lnTo>
                <a:lnTo>
                  <a:pt x="11176" y="5132"/>
                </a:lnTo>
                <a:lnTo>
                  <a:pt x="11200" y="5128"/>
                </a:lnTo>
                <a:lnTo>
                  <a:pt x="11200" y="5126"/>
                </a:lnTo>
                <a:lnTo>
                  <a:pt x="11198" y="5124"/>
                </a:lnTo>
                <a:lnTo>
                  <a:pt x="11184" y="5124"/>
                </a:lnTo>
                <a:lnTo>
                  <a:pt x="11170" y="5124"/>
                </a:lnTo>
                <a:lnTo>
                  <a:pt x="11164" y="5126"/>
                </a:lnTo>
                <a:lnTo>
                  <a:pt x="11162" y="5130"/>
                </a:lnTo>
                <a:close/>
                <a:moveTo>
                  <a:pt x="11242" y="5116"/>
                </a:moveTo>
                <a:lnTo>
                  <a:pt x="11242" y="5116"/>
                </a:lnTo>
                <a:lnTo>
                  <a:pt x="11242" y="5122"/>
                </a:lnTo>
                <a:lnTo>
                  <a:pt x="11246" y="5122"/>
                </a:lnTo>
                <a:lnTo>
                  <a:pt x="11254" y="5122"/>
                </a:lnTo>
                <a:lnTo>
                  <a:pt x="11270" y="5122"/>
                </a:lnTo>
                <a:lnTo>
                  <a:pt x="11272" y="5120"/>
                </a:lnTo>
                <a:lnTo>
                  <a:pt x="11268" y="5112"/>
                </a:lnTo>
                <a:lnTo>
                  <a:pt x="11262" y="5108"/>
                </a:lnTo>
                <a:lnTo>
                  <a:pt x="11258" y="5106"/>
                </a:lnTo>
                <a:lnTo>
                  <a:pt x="11254" y="5104"/>
                </a:lnTo>
                <a:lnTo>
                  <a:pt x="11250" y="5104"/>
                </a:lnTo>
                <a:lnTo>
                  <a:pt x="11246" y="5106"/>
                </a:lnTo>
                <a:lnTo>
                  <a:pt x="11244" y="5108"/>
                </a:lnTo>
                <a:lnTo>
                  <a:pt x="11242" y="5110"/>
                </a:lnTo>
                <a:lnTo>
                  <a:pt x="11242" y="5116"/>
                </a:lnTo>
                <a:close/>
                <a:moveTo>
                  <a:pt x="11340" y="5134"/>
                </a:moveTo>
                <a:lnTo>
                  <a:pt x="11340" y="5134"/>
                </a:lnTo>
                <a:lnTo>
                  <a:pt x="11344" y="5138"/>
                </a:lnTo>
                <a:lnTo>
                  <a:pt x="11352" y="5140"/>
                </a:lnTo>
                <a:lnTo>
                  <a:pt x="11358" y="5140"/>
                </a:lnTo>
                <a:lnTo>
                  <a:pt x="11360" y="5136"/>
                </a:lnTo>
                <a:lnTo>
                  <a:pt x="11362" y="5134"/>
                </a:lnTo>
                <a:lnTo>
                  <a:pt x="11362" y="5126"/>
                </a:lnTo>
                <a:lnTo>
                  <a:pt x="11360" y="5122"/>
                </a:lnTo>
                <a:lnTo>
                  <a:pt x="11354" y="5122"/>
                </a:lnTo>
                <a:lnTo>
                  <a:pt x="11346" y="5124"/>
                </a:lnTo>
                <a:lnTo>
                  <a:pt x="11336" y="5130"/>
                </a:lnTo>
                <a:lnTo>
                  <a:pt x="11336" y="5132"/>
                </a:lnTo>
                <a:lnTo>
                  <a:pt x="11340" y="5134"/>
                </a:lnTo>
                <a:close/>
                <a:moveTo>
                  <a:pt x="11380" y="5104"/>
                </a:moveTo>
                <a:lnTo>
                  <a:pt x="11380" y="5104"/>
                </a:lnTo>
                <a:lnTo>
                  <a:pt x="11382" y="5104"/>
                </a:lnTo>
                <a:lnTo>
                  <a:pt x="11384" y="5102"/>
                </a:lnTo>
                <a:lnTo>
                  <a:pt x="11386" y="5096"/>
                </a:lnTo>
                <a:lnTo>
                  <a:pt x="11386" y="5090"/>
                </a:lnTo>
                <a:lnTo>
                  <a:pt x="11386" y="5086"/>
                </a:lnTo>
                <a:lnTo>
                  <a:pt x="11386" y="5084"/>
                </a:lnTo>
                <a:lnTo>
                  <a:pt x="11380" y="5084"/>
                </a:lnTo>
                <a:lnTo>
                  <a:pt x="11374" y="5084"/>
                </a:lnTo>
                <a:lnTo>
                  <a:pt x="11370" y="5086"/>
                </a:lnTo>
                <a:lnTo>
                  <a:pt x="11370" y="5088"/>
                </a:lnTo>
                <a:lnTo>
                  <a:pt x="11370" y="5090"/>
                </a:lnTo>
                <a:lnTo>
                  <a:pt x="11374" y="5096"/>
                </a:lnTo>
                <a:lnTo>
                  <a:pt x="11380" y="5104"/>
                </a:lnTo>
                <a:close/>
                <a:moveTo>
                  <a:pt x="11362" y="5052"/>
                </a:moveTo>
                <a:lnTo>
                  <a:pt x="11362" y="5052"/>
                </a:lnTo>
                <a:lnTo>
                  <a:pt x="11368" y="5054"/>
                </a:lnTo>
                <a:lnTo>
                  <a:pt x="11372" y="5056"/>
                </a:lnTo>
                <a:lnTo>
                  <a:pt x="11378" y="5060"/>
                </a:lnTo>
                <a:lnTo>
                  <a:pt x="11384" y="5060"/>
                </a:lnTo>
                <a:lnTo>
                  <a:pt x="11386" y="5058"/>
                </a:lnTo>
                <a:lnTo>
                  <a:pt x="11382" y="5054"/>
                </a:lnTo>
                <a:lnTo>
                  <a:pt x="11380" y="5052"/>
                </a:lnTo>
                <a:lnTo>
                  <a:pt x="11380" y="5050"/>
                </a:lnTo>
                <a:lnTo>
                  <a:pt x="11384" y="5052"/>
                </a:lnTo>
                <a:lnTo>
                  <a:pt x="11388" y="5056"/>
                </a:lnTo>
                <a:lnTo>
                  <a:pt x="11394" y="5058"/>
                </a:lnTo>
                <a:lnTo>
                  <a:pt x="11398" y="5056"/>
                </a:lnTo>
                <a:lnTo>
                  <a:pt x="11400" y="5054"/>
                </a:lnTo>
                <a:lnTo>
                  <a:pt x="11400" y="5052"/>
                </a:lnTo>
                <a:lnTo>
                  <a:pt x="11394" y="5046"/>
                </a:lnTo>
                <a:lnTo>
                  <a:pt x="11384" y="5040"/>
                </a:lnTo>
                <a:lnTo>
                  <a:pt x="11378" y="5040"/>
                </a:lnTo>
                <a:lnTo>
                  <a:pt x="11372" y="5040"/>
                </a:lnTo>
                <a:lnTo>
                  <a:pt x="11364" y="5044"/>
                </a:lnTo>
                <a:lnTo>
                  <a:pt x="11358" y="5046"/>
                </a:lnTo>
                <a:lnTo>
                  <a:pt x="11358" y="5050"/>
                </a:lnTo>
                <a:lnTo>
                  <a:pt x="11362" y="5052"/>
                </a:lnTo>
                <a:close/>
                <a:moveTo>
                  <a:pt x="11246" y="4990"/>
                </a:moveTo>
                <a:lnTo>
                  <a:pt x="11246" y="4990"/>
                </a:lnTo>
                <a:lnTo>
                  <a:pt x="11248" y="4998"/>
                </a:lnTo>
                <a:lnTo>
                  <a:pt x="11246" y="5006"/>
                </a:lnTo>
                <a:lnTo>
                  <a:pt x="11246" y="5012"/>
                </a:lnTo>
                <a:lnTo>
                  <a:pt x="11248" y="5016"/>
                </a:lnTo>
                <a:lnTo>
                  <a:pt x="11250" y="5020"/>
                </a:lnTo>
                <a:lnTo>
                  <a:pt x="11252" y="5024"/>
                </a:lnTo>
                <a:lnTo>
                  <a:pt x="11254" y="5028"/>
                </a:lnTo>
                <a:lnTo>
                  <a:pt x="11252" y="5038"/>
                </a:lnTo>
                <a:lnTo>
                  <a:pt x="11252" y="5046"/>
                </a:lnTo>
                <a:lnTo>
                  <a:pt x="11254" y="5050"/>
                </a:lnTo>
                <a:lnTo>
                  <a:pt x="11256" y="5056"/>
                </a:lnTo>
                <a:lnTo>
                  <a:pt x="11270" y="5074"/>
                </a:lnTo>
                <a:lnTo>
                  <a:pt x="11276" y="5080"/>
                </a:lnTo>
                <a:lnTo>
                  <a:pt x="11278" y="5082"/>
                </a:lnTo>
                <a:lnTo>
                  <a:pt x="11282" y="5082"/>
                </a:lnTo>
                <a:lnTo>
                  <a:pt x="11284" y="5082"/>
                </a:lnTo>
                <a:lnTo>
                  <a:pt x="11282" y="5080"/>
                </a:lnTo>
                <a:lnTo>
                  <a:pt x="11278" y="5076"/>
                </a:lnTo>
                <a:lnTo>
                  <a:pt x="11272" y="5068"/>
                </a:lnTo>
                <a:lnTo>
                  <a:pt x="11268" y="5058"/>
                </a:lnTo>
                <a:lnTo>
                  <a:pt x="11264" y="5046"/>
                </a:lnTo>
                <a:lnTo>
                  <a:pt x="11262" y="5036"/>
                </a:lnTo>
                <a:lnTo>
                  <a:pt x="11262" y="5026"/>
                </a:lnTo>
                <a:lnTo>
                  <a:pt x="11266" y="5018"/>
                </a:lnTo>
                <a:lnTo>
                  <a:pt x="11268" y="5018"/>
                </a:lnTo>
                <a:lnTo>
                  <a:pt x="11270" y="5016"/>
                </a:lnTo>
                <a:lnTo>
                  <a:pt x="11278" y="5018"/>
                </a:lnTo>
                <a:lnTo>
                  <a:pt x="11290" y="5024"/>
                </a:lnTo>
                <a:lnTo>
                  <a:pt x="11294" y="5026"/>
                </a:lnTo>
                <a:lnTo>
                  <a:pt x="11298" y="5026"/>
                </a:lnTo>
                <a:lnTo>
                  <a:pt x="11298" y="5024"/>
                </a:lnTo>
                <a:lnTo>
                  <a:pt x="11298" y="5022"/>
                </a:lnTo>
                <a:lnTo>
                  <a:pt x="11294" y="5014"/>
                </a:lnTo>
                <a:lnTo>
                  <a:pt x="11288" y="5012"/>
                </a:lnTo>
                <a:lnTo>
                  <a:pt x="11282" y="5008"/>
                </a:lnTo>
                <a:lnTo>
                  <a:pt x="11278" y="5006"/>
                </a:lnTo>
                <a:lnTo>
                  <a:pt x="11276" y="5004"/>
                </a:lnTo>
                <a:lnTo>
                  <a:pt x="11274" y="5002"/>
                </a:lnTo>
                <a:lnTo>
                  <a:pt x="11276" y="5000"/>
                </a:lnTo>
                <a:lnTo>
                  <a:pt x="11282" y="4994"/>
                </a:lnTo>
                <a:lnTo>
                  <a:pt x="11290" y="4990"/>
                </a:lnTo>
                <a:lnTo>
                  <a:pt x="11292" y="4988"/>
                </a:lnTo>
                <a:lnTo>
                  <a:pt x="11294" y="4984"/>
                </a:lnTo>
                <a:lnTo>
                  <a:pt x="11296" y="4974"/>
                </a:lnTo>
                <a:lnTo>
                  <a:pt x="11294" y="4970"/>
                </a:lnTo>
                <a:lnTo>
                  <a:pt x="11292" y="4966"/>
                </a:lnTo>
                <a:lnTo>
                  <a:pt x="11290" y="4964"/>
                </a:lnTo>
                <a:lnTo>
                  <a:pt x="11284" y="4964"/>
                </a:lnTo>
                <a:lnTo>
                  <a:pt x="11278" y="4968"/>
                </a:lnTo>
                <a:lnTo>
                  <a:pt x="11274" y="4974"/>
                </a:lnTo>
                <a:lnTo>
                  <a:pt x="11266" y="4988"/>
                </a:lnTo>
                <a:lnTo>
                  <a:pt x="11262" y="4998"/>
                </a:lnTo>
                <a:lnTo>
                  <a:pt x="11260" y="5000"/>
                </a:lnTo>
                <a:lnTo>
                  <a:pt x="11258" y="4998"/>
                </a:lnTo>
                <a:lnTo>
                  <a:pt x="11256" y="4992"/>
                </a:lnTo>
                <a:lnTo>
                  <a:pt x="11258" y="4988"/>
                </a:lnTo>
                <a:lnTo>
                  <a:pt x="11262" y="4982"/>
                </a:lnTo>
                <a:lnTo>
                  <a:pt x="11266" y="4972"/>
                </a:lnTo>
                <a:lnTo>
                  <a:pt x="11268" y="4966"/>
                </a:lnTo>
                <a:lnTo>
                  <a:pt x="11268" y="4962"/>
                </a:lnTo>
                <a:lnTo>
                  <a:pt x="11264" y="4954"/>
                </a:lnTo>
                <a:lnTo>
                  <a:pt x="11262" y="4950"/>
                </a:lnTo>
                <a:lnTo>
                  <a:pt x="11262" y="4946"/>
                </a:lnTo>
                <a:lnTo>
                  <a:pt x="11262" y="4944"/>
                </a:lnTo>
                <a:lnTo>
                  <a:pt x="11266" y="4932"/>
                </a:lnTo>
                <a:lnTo>
                  <a:pt x="11258" y="4936"/>
                </a:lnTo>
                <a:lnTo>
                  <a:pt x="11254" y="4940"/>
                </a:lnTo>
                <a:lnTo>
                  <a:pt x="11250" y="4946"/>
                </a:lnTo>
                <a:lnTo>
                  <a:pt x="11246" y="4960"/>
                </a:lnTo>
                <a:lnTo>
                  <a:pt x="11244" y="4976"/>
                </a:lnTo>
                <a:lnTo>
                  <a:pt x="11244" y="4984"/>
                </a:lnTo>
                <a:lnTo>
                  <a:pt x="11246" y="4990"/>
                </a:lnTo>
                <a:close/>
                <a:moveTo>
                  <a:pt x="11276" y="4936"/>
                </a:moveTo>
                <a:lnTo>
                  <a:pt x="11276" y="4936"/>
                </a:lnTo>
                <a:lnTo>
                  <a:pt x="11276" y="4940"/>
                </a:lnTo>
                <a:lnTo>
                  <a:pt x="11280" y="4942"/>
                </a:lnTo>
                <a:lnTo>
                  <a:pt x="11284" y="4940"/>
                </a:lnTo>
                <a:lnTo>
                  <a:pt x="11288" y="4936"/>
                </a:lnTo>
                <a:lnTo>
                  <a:pt x="11290" y="4930"/>
                </a:lnTo>
                <a:lnTo>
                  <a:pt x="11292" y="4924"/>
                </a:lnTo>
                <a:lnTo>
                  <a:pt x="11294" y="4918"/>
                </a:lnTo>
                <a:lnTo>
                  <a:pt x="11292" y="4914"/>
                </a:lnTo>
                <a:lnTo>
                  <a:pt x="11288" y="4912"/>
                </a:lnTo>
                <a:lnTo>
                  <a:pt x="11286" y="4912"/>
                </a:lnTo>
                <a:lnTo>
                  <a:pt x="11282" y="4912"/>
                </a:lnTo>
                <a:lnTo>
                  <a:pt x="11280" y="4916"/>
                </a:lnTo>
                <a:lnTo>
                  <a:pt x="11276" y="4926"/>
                </a:lnTo>
                <a:lnTo>
                  <a:pt x="11276" y="4936"/>
                </a:lnTo>
                <a:close/>
                <a:moveTo>
                  <a:pt x="11022" y="5302"/>
                </a:moveTo>
                <a:lnTo>
                  <a:pt x="11022" y="5302"/>
                </a:lnTo>
                <a:lnTo>
                  <a:pt x="11024" y="5306"/>
                </a:lnTo>
                <a:lnTo>
                  <a:pt x="11026" y="5302"/>
                </a:lnTo>
                <a:lnTo>
                  <a:pt x="11026" y="5296"/>
                </a:lnTo>
                <a:lnTo>
                  <a:pt x="11022" y="5288"/>
                </a:lnTo>
                <a:lnTo>
                  <a:pt x="11020" y="5284"/>
                </a:lnTo>
                <a:lnTo>
                  <a:pt x="11018" y="5288"/>
                </a:lnTo>
                <a:lnTo>
                  <a:pt x="11018" y="5294"/>
                </a:lnTo>
                <a:lnTo>
                  <a:pt x="11022" y="5302"/>
                </a:lnTo>
                <a:close/>
                <a:moveTo>
                  <a:pt x="11040" y="5304"/>
                </a:moveTo>
                <a:lnTo>
                  <a:pt x="11040" y="5304"/>
                </a:lnTo>
                <a:lnTo>
                  <a:pt x="11048" y="5300"/>
                </a:lnTo>
                <a:lnTo>
                  <a:pt x="11050" y="5296"/>
                </a:lnTo>
                <a:lnTo>
                  <a:pt x="11050" y="5292"/>
                </a:lnTo>
                <a:lnTo>
                  <a:pt x="11050" y="5288"/>
                </a:lnTo>
                <a:lnTo>
                  <a:pt x="11050" y="5284"/>
                </a:lnTo>
                <a:lnTo>
                  <a:pt x="11052" y="5278"/>
                </a:lnTo>
                <a:lnTo>
                  <a:pt x="11054" y="5270"/>
                </a:lnTo>
                <a:lnTo>
                  <a:pt x="11054" y="5266"/>
                </a:lnTo>
                <a:lnTo>
                  <a:pt x="11052" y="5264"/>
                </a:lnTo>
                <a:lnTo>
                  <a:pt x="11048" y="5264"/>
                </a:lnTo>
                <a:lnTo>
                  <a:pt x="11046" y="5264"/>
                </a:lnTo>
                <a:lnTo>
                  <a:pt x="11040" y="5270"/>
                </a:lnTo>
                <a:lnTo>
                  <a:pt x="11038" y="5274"/>
                </a:lnTo>
                <a:lnTo>
                  <a:pt x="11038" y="5278"/>
                </a:lnTo>
                <a:lnTo>
                  <a:pt x="11038" y="5288"/>
                </a:lnTo>
                <a:lnTo>
                  <a:pt x="11036" y="5298"/>
                </a:lnTo>
                <a:lnTo>
                  <a:pt x="11036" y="5304"/>
                </a:lnTo>
                <a:lnTo>
                  <a:pt x="11038" y="5304"/>
                </a:lnTo>
                <a:lnTo>
                  <a:pt x="11040" y="5304"/>
                </a:lnTo>
                <a:close/>
                <a:moveTo>
                  <a:pt x="11052" y="5316"/>
                </a:moveTo>
                <a:lnTo>
                  <a:pt x="11052" y="5316"/>
                </a:lnTo>
                <a:lnTo>
                  <a:pt x="11056" y="5318"/>
                </a:lnTo>
                <a:lnTo>
                  <a:pt x="11058" y="5316"/>
                </a:lnTo>
                <a:lnTo>
                  <a:pt x="11060" y="5308"/>
                </a:lnTo>
                <a:lnTo>
                  <a:pt x="11062" y="5306"/>
                </a:lnTo>
                <a:lnTo>
                  <a:pt x="11066" y="5304"/>
                </a:lnTo>
                <a:lnTo>
                  <a:pt x="11072" y="5302"/>
                </a:lnTo>
                <a:lnTo>
                  <a:pt x="11074" y="5302"/>
                </a:lnTo>
                <a:lnTo>
                  <a:pt x="11074" y="5300"/>
                </a:lnTo>
                <a:lnTo>
                  <a:pt x="11068" y="5292"/>
                </a:lnTo>
                <a:lnTo>
                  <a:pt x="11064" y="5286"/>
                </a:lnTo>
                <a:lnTo>
                  <a:pt x="11064" y="5282"/>
                </a:lnTo>
                <a:lnTo>
                  <a:pt x="11064" y="5278"/>
                </a:lnTo>
                <a:lnTo>
                  <a:pt x="11068" y="5274"/>
                </a:lnTo>
                <a:lnTo>
                  <a:pt x="11072" y="5268"/>
                </a:lnTo>
                <a:lnTo>
                  <a:pt x="11072" y="5264"/>
                </a:lnTo>
                <a:lnTo>
                  <a:pt x="11070" y="5258"/>
                </a:lnTo>
                <a:lnTo>
                  <a:pt x="11068" y="5254"/>
                </a:lnTo>
                <a:lnTo>
                  <a:pt x="11066" y="5252"/>
                </a:lnTo>
                <a:lnTo>
                  <a:pt x="11064" y="5252"/>
                </a:lnTo>
                <a:lnTo>
                  <a:pt x="11062" y="5256"/>
                </a:lnTo>
                <a:lnTo>
                  <a:pt x="11058" y="5270"/>
                </a:lnTo>
                <a:lnTo>
                  <a:pt x="11056" y="5286"/>
                </a:lnTo>
                <a:lnTo>
                  <a:pt x="11056" y="5294"/>
                </a:lnTo>
                <a:lnTo>
                  <a:pt x="11052" y="5300"/>
                </a:lnTo>
                <a:lnTo>
                  <a:pt x="11048" y="5306"/>
                </a:lnTo>
                <a:lnTo>
                  <a:pt x="11046" y="5310"/>
                </a:lnTo>
                <a:lnTo>
                  <a:pt x="11046" y="5312"/>
                </a:lnTo>
                <a:lnTo>
                  <a:pt x="11052" y="5316"/>
                </a:lnTo>
                <a:close/>
                <a:moveTo>
                  <a:pt x="11240" y="5058"/>
                </a:moveTo>
                <a:lnTo>
                  <a:pt x="11240" y="5058"/>
                </a:lnTo>
                <a:lnTo>
                  <a:pt x="11240" y="5062"/>
                </a:lnTo>
                <a:lnTo>
                  <a:pt x="11242" y="5068"/>
                </a:lnTo>
                <a:lnTo>
                  <a:pt x="11246" y="5074"/>
                </a:lnTo>
                <a:lnTo>
                  <a:pt x="11250" y="5076"/>
                </a:lnTo>
                <a:lnTo>
                  <a:pt x="11252" y="5072"/>
                </a:lnTo>
                <a:lnTo>
                  <a:pt x="11252" y="5064"/>
                </a:lnTo>
                <a:lnTo>
                  <a:pt x="11250" y="5058"/>
                </a:lnTo>
                <a:lnTo>
                  <a:pt x="11248" y="5054"/>
                </a:lnTo>
                <a:lnTo>
                  <a:pt x="11244" y="5054"/>
                </a:lnTo>
                <a:lnTo>
                  <a:pt x="11240" y="5058"/>
                </a:lnTo>
                <a:close/>
                <a:moveTo>
                  <a:pt x="11412" y="5392"/>
                </a:moveTo>
                <a:lnTo>
                  <a:pt x="11412" y="5392"/>
                </a:lnTo>
                <a:lnTo>
                  <a:pt x="11412" y="5390"/>
                </a:lnTo>
                <a:lnTo>
                  <a:pt x="11410" y="5390"/>
                </a:lnTo>
                <a:lnTo>
                  <a:pt x="11406" y="5392"/>
                </a:lnTo>
                <a:lnTo>
                  <a:pt x="11402" y="5398"/>
                </a:lnTo>
                <a:lnTo>
                  <a:pt x="11398" y="5406"/>
                </a:lnTo>
                <a:lnTo>
                  <a:pt x="11394" y="5420"/>
                </a:lnTo>
                <a:lnTo>
                  <a:pt x="11394" y="5426"/>
                </a:lnTo>
                <a:lnTo>
                  <a:pt x="11396" y="5426"/>
                </a:lnTo>
                <a:lnTo>
                  <a:pt x="11406" y="5420"/>
                </a:lnTo>
                <a:lnTo>
                  <a:pt x="11412" y="5412"/>
                </a:lnTo>
                <a:lnTo>
                  <a:pt x="11414" y="5402"/>
                </a:lnTo>
                <a:lnTo>
                  <a:pt x="11412" y="5392"/>
                </a:lnTo>
                <a:close/>
                <a:moveTo>
                  <a:pt x="11514" y="5376"/>
                </a:moveTo>
                <a:lnTo>
                  <a:pt x="11514" y="5376"/>
                </a:lnTo>
                <a:lnTo>
                  <a:pt x="11522" y="5372"/>
                </a:lnTo>
                <a:lnTo>
                  <a:pt x="11526" y="5366"/>
                </a:lnTo>
                <a:lnTo>
                  <a:pt x="11526" y="5360"/>
                </a:lnTo>
                <a:lnTo>
                  <a:pt x="11520" y="5352"/>
                </a:lnTo>
                <a:lnTo>
                  <a:pt x="11516" y="5346"/>
                </a:lnTo>
                <a:lnTo>
                  <a:pt x="11512" y="5346"/>
                </a:lnTo>
                <a:lnTo>
                  <a:pt x="11510" y="5350"/>
                </a:lnTo>
                <a:lnTo>
                  <a:pt x="11510" y="5356"/>
                </a:lnTo>
                <a:lnTo>
                  <a:pt x="11510" y="5370"/>
                </a:lnTo>
                <a:lnTo>
                  <a:pt x="11512" y="5374"/>
                </a:lnTo>
                <a:lnTo>
                  <a:pt x="11514" y="5376"/>
                </a:lnTo>
                <a:close/>
                <a:moveTo>
                  <a:pt x="10442" y="5192"/>
                </a:moveTo>
                <a:lnTo>
                  <a:pt x="10442" y="5192"/>
                </a:lnTo>
                <a:lnTo>
                  <a:pt x="10446" y="5198"/>
                </a:lnTo>
                <a:lnTo>
                  <a:pt x="10448" y="5198"/>
                </a:lnTo>
                <a:lnTo>
                  <a:pt x="10450" y="5194"/>
                </a:lnTo>
                <a:lnTo>
                  <a:pt x="10452" y="5192"/>
                </a:lnTo>
                <a:lnTo>
                  <a:pt x="10454" y="5192"/>
                </a:lnTo>
                <a:lnTo>
                  <a:pt x="10458" y="5194"/>
                </a:lnTo>
                <a:lnTo>
                  <a:pt x="10462" y="5194"/>
                </a:lnTo>
                <a:lnTo>
                  <a:pt x="10468" y="5188"/>
                </a:lnTo>
                <a:lnTo>
                  <a:pt x="10470" y="5180"/>
                </a:lnTo>
                <a:lnTo>
                  <a:pt x="10470" y="5176"/>
                </a:lnTo>
                <a:lnTo>
                  <a:pt x="10470" y="5174"/>
                </a:lnTo>
                <a:lnTo>
                  <a:pt x="10464" y="5168"/>
                </a:lnTo>
                <a:lnTo>
                  <a:pt x="10456" y="5164"/>
                </a:lnTo>
                <a:lnTo>
                  <a:pt x="10450" y="5162"/>
                </a:lnTo>
                <a:lnTo>
                  <a:pt x="10448" y="5164"/>
                </a:lnTo>
                <a:lnTo>
                  <a:pt x="10444" y="5166"/>
                </a:lnTo>
                <a:lnTo>
                  <a:pt x="10442" y="5170"/>
                </a:lnTo>
                <a:lnTo>
                  <a:pt x="10440" y="5182"/>
                </a:lnTo>
                <a:lnTo>
                  <a:pt x="10440" y="5186"/>
                </a:lnTo>
                <a:lnTo>
                  <a:pt x="10442" y="5192"/>
                </a:lnTo>
                <a:close/>
                <a:moveTo>
                  <a:pt x="10396" y="5160"/>
                </a:moveTo>
                <a:lnTo>
                  <a:pt x="10396" y="5160"/>
                </a:lnTo>
                <a:lnTo>
                  <a:pt x="10392" y="5156"/>
                </a:lnTo>
                <a:lnTo>
                  <a:pt x="10388" y="5150"/>
                </a:lnTo>
                <a:lnTo>
                  <a:pt x="10386" y="5132"/>
                </a:lnTo>
                <a:lnTo>
                  <a:pt x="10382" y="5124"/>
                </a:lnTo>
                <a:lnTo>
                  <a:pt x="10380" y="5116"/>
                </a:lnTo>
                <a:lnTo>
                  <a:pt x="10372" y="5112"/>
                </a:lnTo>
                <a:lnTo>
                  <a:pt x="10364" y="5112"/>
                </a:lnTo>
                <a:lnTo>
                  <a:pt x="10356" y="5116"/>
                </a:lnTo>
                <a:lnTo>
                  <a:pt x="10352" y="5120"/>
                </a:lnTo>
                <a:lnTo>
                  <a:pt x="10352" y="5124"/>
                </a:lnTo>
                <a:lnTo>
                  <a:pt x="10352" y="5128"/>
                </a:lnTo>
                <a:lnTo>
                  <a:pt x="10348" y="5130"/>
                </a:lnTo>
                <a:lnTo>
                  <a:pt x="10344" y="5134"/>
                </a:lnTo>
                <a:lnTo>
                  <a:pt x="10342" y="5138"/>
                </a:lnTo>
                <a:lnTo>
                  <a:pt x="10344" y="5140"/>
                </a:lnTo>
                <a:lnTo>
                  <a:pt x="10346" y="5142"/>
                </a:lnTo>
                <a:lnTo>
                  <a:pt x="10354" y="5142"/>
                </a:lnTo>
                <a:lnTo>
                  <a:pt x="10362" y="5142"/>
                </a:lnTo>
                <a:lnTo>
                  <a:pt x="10366" y="5144"/>
                </a:lnTo>
                <a:lnTo>
                  <a:pt x="10368" y="5146"/>
                </a:lnTo>
                <a:lnTo>
                  <a:pt x="10372" y="5158"/>
                </a:lnTo>
                <a:lnTo>
                  <a:pt x="10376" y="5170"/>
                </a:lnTo>
                <a:lnTo>
                  <a:pt x="10378" y="5176"/>
                </a:lnTo>
                <a:lnTo>
                  <a:pt x="10384" y="5178"/>
                </a:lnTo>
                <a:lnTo>
                  <a:pt x="10392" y="5182"/>
                </a:lnTo>
                <a:lnTo>
                  <a:pt x="10396" y="5186"/>
                </a:lnTo>
                <a:lnTo>
                  <a:pt x="10400" y="5190"/>
                </a:lnTo>
                <a:lnTo>
                  <a:pt x="10404" y="5190"/>
                </a:lnTo>
                <a:lnTo>
                  <a:pt x="10406" y="5188"/>
                </a:lnTo>
                <a:lnTo>
                  <a:pt x="10408" y="5186"/>
                </a:lnTo>
                <a:lnTo>
                  <a:pt x="10406" y="5182"/>
                </a:lnTo>
                <a:lnTo>
                  <a:pt x="10404" y="5178"/>
                </a:lnTo>
                <a:lnTo>
                  <a:pt x="10404" y="5176"/>
                </a:lnTo>
                <a:lnTo>
                  <a:pt x="10404" y="5172"/>
                </a:lnTo>
                <a:lnTo>
                  <a:pt x="10406" y="5168"/>
                </a:lnTo>
                <a:lnTo>
                  <a:pt x="10406" y="5166"/>
                </a:lnTo>
                <a:lnTo>
                  <a:pt x="10402" y="5162"/>
                </a:lnTo>
                <a:lnTo>
                  <a:pt x="10396" y="5160"/>
                </a:lnTo>
                <a:close/>
                <a:moveTo>
                  <a:pt x="10682" y="5374"/>
                </a:moveTo>
                <a:lnTo>
                  <a:pt x="10682" y="5374"/>
                </a:lnTo>
                <a:lnTo>
                  <a:pt x="10670" y="5374"/>
                </a:lnTo>
                <a:lnTo>
                  <a:pt x="10658" y="5376"/>
                </a:lnTo>
                <a:lnTo>
                  <a:pt x="10652" y="5378"/>
                </a:lnTo>
                <a:lnTo>
                  <a:pt x="10652" y="5382"/>
                </a:lnTo>
                <a:lnTo>
                  <a:pt x="10652" y="5384"/>
                </a:lnTo>
                <a:lnTo>
                  <a:pt x="10656" y="5388"/>
                </a:lnTo>
                <a:lnTo>
                  <a:pt x="10668" y="5390"/>
                </a:lnTo>
                <a:lnTo>
                  <a:pt x="10680" y="5392"/>
                </a:lnTo>
                <a:lnTo>
                  <a:pt x="10684" y="5390"/>
                </a:lnTo>
                <a:lnTo>
                  <a:pt x="10686" y="5390"/>
                </a:lnTo>
                <a:lnTo>
                  <a:pt x="10692" y="5386"/>
                </a:lnTo>
                <a:lnTo>
                  <a:pt x="10700" y="5382"/>
                </a:lnTo>
                <a:lnTo>
                  <a:pt x="10706" y="5378"/>
                </a:lnTo>
                <a:lnTo>
                  <a:pt x="10706" y="5376"/>
                </a:lnTo>
                <a:lnTo>
                  <a:pt x="10702" y="5374"/>
                </a:lnTo>
                <a:lnTo>
                  <a:pt x="10700" y="5374"/>
                </a:lnTo>
                <a:lnTo>
                  <a:pt x="10694" y="5374"/>
                </a:lnTo>
                <a:lnTo>
                  <a:pt x="10682" y="5374"/>
                </a:lnTo>
                <a:close/>
                <a:moveTo>
                  <a:pt x="11090" y="5452"/>
                </a:moveTo>
                <a:lnTo>
                  <a:pt x="11090" y="5452"/>
                </a:lnTo>
                <a:lnTo>
                  <a:pt x="11092" y="5450"/>
                </a:lnTo>
                <a:lnTo>
                  <a:pt x="11094" y="5448"/>
                </a:lnTo>
                <a:lnTo>
                  <a:pt x="11096" y="5446"/>
                </a:lnTo>
                <a:lnTo>
                  <a:pt x="11098" y="5444"/>
                </a:lnTo>
                <a:lnTo>
                  <a:pt x="11102" y="5440"/>
                </a:lnTo>
                <a:lnTo>
                  <a:pt x="11100" y="5440"/>
                </a:lnTo>
                <a:lnTo>
                  <a:pt x="11096" y="5438"/>
                </a:lnTo>
                <a:lnTo>
                  <a:pt x="11086" y="5440"/>
                </a:lnTo>
                <a:lnTo>
                  <a:pt x="11082" y="5442"/>
                </a:lnTo>
                <a:lnTo>
                  <a:pt x="11082" y="5444"/>
                </a:lnTo>
                <a:lnTo>
                  <a:pt x="11082" y="5446"/>
                </a:lnTo>
                <a:lnTo>
                  <a:pt x="11082" y="5448"/>
                </a:lnTo>
                <a:lnTo>
                  <a:pt x="11076" y="5452"/>
                </a:lnTo>
                <a:lnTo>
                  <a:pt x="11074" y="5454"/>
                </a:lnTo>
                <a:lnTo>
                  <a:pt x="11074" y="5456"/>
                </a:lnTo>
                <a:lnTo>
                  <a:pt x="11086" y="5456"/>
                </a:lnTo>
                <a:lnTo>
                  <a:pt x="11088" y="5456"/>
                </a:lnTo>
                <a:lnTo>
                  <a:pt x="11088" y="5454"/>
                </a:lnTo>
                <a:lnTo>
                  <a:pt x="11088" y="5452"/>
                </a:lnTo>
                <a:lnTo>
                  <a:pt x="11090" y="5452"/>
                </a:lnTo>
                <a:close/>
                <a:moveTo>
                  <a:pt x="11138" y="5436"/>
                </a:moveTo>
                <a:lnTo>
                  <a:pt x="11138" y="5436"/>
                </a:lnTo>
                <a:lnTo>
                  <a:pt x="11130" y="5436"/>
                </a:lnTo>
                <a:lnTo>
                  <a:pt x="11126" y="5434"/>
                </a:lnTo>
                <a:lnTo>
                  <a:pt x="11124" y="5434"/>
                </a:lnTo>
                <a:lnTo>
                  <a:pt x="11122" y="5434"/>
                </a:lnTo>
                <a:lnTo>
                  <a:pt x="11120" y="5442"/>
                </a:lnTo>
                <a:lnTo>
                  <a:pt x="11118" y="5448"/>
                </a:lnTo>
                <a:lnTo>
                  <a:pt x="11120" y="5450"/>
                </a:lnTo>
                <a:lnTo>
                  <a:pt x="11122" y="5450"/>
                </a:lnTo>
                <a:lnTo>
                  <a:pt x="11132" y="5448"/>
                </a:lnTo>
                <a:lnTo>
                  <a:pt x="11146" y="5446"/>
                </a:lnTo>
                <a:lnTo>
                  <a:pt x="11148" y="5446"/>
                </a:lnTo>
                <a:lnTo>
                  <a:pt x="11152" y="5444"/>
                </a:lnTo>
                <a:lnTo>
                  <a:pt x="11152" y="5442"/>
                </a:lnTo>
                <a:lnTo>
                  <a:pt x="11152" y="5440"/>
                </a:lnTo>
                <a:lnTo>
                  <a:pt x="11146" y="5438"/>
                </a:lnTo>
                <a:lnTo>
                  <a:pt x="11142" y="5436"/>
                </a:lnTo>
                <a:lnTo>
                  <a:pt x="11138" y="5436"/>
                </a:lnTo>
                <a:close/>
                <a:moveTo>
                  <a:pt x="10372" y="5326"/>
                </a:moveTo>
                <a:lnTo>
                  <a:pt x="10372" y="5326"/>
                </a:lnTo>
                <a:lnTo>
                  <a:pt x="10374" y="5322"/>
                </a:lnTo>
                <a:lnTo>
                  <a:pt x="10374" y="5318"/>
                </a:lnTo>
                <a:lnTo>
                  <a:pt x="10376" y="5306"/>
                </a:lnTo>
                <a:lnTo>
                  <a:pt x="10376" y="5292"/>
                </a:lnTo>
                <a:lnTo>
                  <a:pt x="10376" y="5274"/>
                </a:lnTo>
                <a:lnTo>
                  <a:pt x="10376" y="5262"/>
                </a:lnTo>
                <a:lnTo>
                  <a:pt x="10374" y="5254"/>
                </a:lnTo>
                <a:lnTo>
                  <a:pt x="10374" y="5250"/>
                </a:lnTo>
                <a:lnTo>
                  <a:pt x="10376" y="5238"/>
                </a:lnTo>
                <a:lnTo>
                  <a:pt x="10376" y="5226"/>
                </a:lnTo>
                <a:lnTo>
                  <a:pt x="10376" y="5220"/>
                </a:lnTo>
                <a:lnTo>
                  <a:pt x="10376" y="5214"/>
                </a:lnTo>
                <a:lnTo>
                  <a:pt x="10380" y="5204"/>
                </a:lnTo>
                <a:lnTo>
                  <a:pt x="10382" y="5198"/>
                </a:lnTo>
                <a:lnTo>
                  <a:pt x="10384" y="5192"/>
                </a:lnTo>
                <a:lnTo>
                  <a:pt x="10382" y="5190"/>
                </a:lnTo>
                <a:lnTo>
                  <a:pt x="10380" y="5186"/>
                </a:lnTo>
                <a:lnTo>
                  <a:pt x="10374" y="5180"/>
                </a:lnTo>
                <a:lnTo>
                  <a:pt x="10372" y="5176"/>
                </a:lnTo>
                <a:lnTo>
                  <a:pt x="10368" y="5172"/>
                </a:lnTo>
                <a:lnTo>
                  <a:pt x="10364" y="5160"/>
                </a:lnTo>
                <a:lnTo>
                  <a:pt x="10360" y="5154"/>
                </a:lnTo>
                <a:lnTo>
                  <a:pt x="10356" y="5154"/>
                </a:lnTo>
                <a:lnTo>
                  <a:pt x="10348" y="5156"/>
                </a:lnTo>
                <a:lnTo>
                  <a:pt x="10344" y="5158"/>
                </a:lnTo>
                <a:lnTo>
                  <a:pt x="10342" y="5156"/>
                </a:lnTo>
                <a:lnTo>
                  <a:pt x="10338" y="5154"/>
                </a:lnTo>
                <a:lnTo>
                  <a:pt x="10334" y="5158"/>
                </a:lnTo>
                <a:lnTo>
                  <a:pt x="10330" y="5162"/>
                </a:lnTo>
                <a:lnTo>
                  <a:pt x="10328" y="5162"/>
                </a:lnTo>
                <a:lnTo>
                  <a:pt x="10330" y="5154"/>
                </a:lnTo>
                <a:lnTo>
                  <a:pt x="10334" y="5144"/>
                </a:lnTo>
                <a:lnTo>
                  <a:pt x="10334" y="5142"/>
                </a:lnTo>
                <a:lnTo>
                  <a:pt x="10330" y="5140"/>
                </a:lnTo>
                <a:lnTo>
                  <a:pt x="10326" y="5136"/>
                </a:lnTo>
                <a:lnTo>
                  <a:pt x="10324" y="5130"/>
                </a:lnTo>
                <a:lnTo>
                  <a:pt x="10320" y="5114"/>
                </a:lnTo>
                <a:lnTo>
                  <a:pt x="10316" y="5104"/>
                </a:lnTo>
                <a:lnTo>
                  <a:pt x="10314" y="5096"/>
                </a:lnTo>
                <a:lnTo>
                  <a:pt x="10310" y="5092"/>
                </a:lnTo>
                <a:lnTo>
                  <a:pt x="10308" y="5090"/>
                </a:lnTo>
                <a:lnTo>
                  <a:pt x="10304" y="5090"/>
                </a:lnTo>
                <a:lnTo>
                  <a:pt x="10298" y="5090"/>
                </a:lnTo>
                <a:lnTo>
                  <a:pt x="10292" y="5088"/>
                </a:lnTo>
                <a:lnTo>
                  <a:pt x="10282" y="5084"/>
                </a:lnTo>
                <a:lnTo>
                  <a:pt x="10278" y="5080"/>
                </a:lnTo>
                <a:lnTo>
                  <a:pt x="10276" y="5076"/>
                </a:lnTo>
                <a:lnTo>
                  <a:pt x="10276" y="5072"/>
                </a:lnTo>
                <a:lnTo>
                  <a:pt x="10278" y="5066"/>
                </a:lnTo>
                <a:lnTo>
                  <a:pt x="10280" y="5062"/>
                </a:lnTo>
                <a:lnTo>
                  <a:pt x="10280" y="5058"/>
                </a:lnTo>
                <a:lnTo>
                  <a:pt x="10278" y="5052"/>
                </a:lnTo>
                <a:lnTo>
                  <a:pt x="10278" y="5048"/>
                </a:lnTo>
                <a:lnTo>
                  <a:pt x="10280" y="5046"/>
                </a:lnTo>
                <a:lnTo>
                  <a:pt x="10284" y="5044"/>
                </a:lnTo>
                <a:lnTo>
                  <a:pt x="10288" y="5040"/>
                </a:lnTo>
                <a:lnTo>
                  <a:pt x="10290" y="5036"/>
                </a:lnTo>
                <a:lnTo>
                  <a:pt x="10290" y="5030"/>
                </a:lnTo>
                <a:lnTo>
                  <a:pt x="10288" y="5026"/>
                </a:lnTo>
                <a:lnTo>
                  <a:pt x="10284" y="5020"/>
                </a:lnTo>
                <a:lnTo>
                  <a:pt x="10280" y="5018"/>
                </a:lnTo>
                <a:lnTo>
                  <a:pt x="10274" y="5016"/>
                </a:lnTo>
                <a:lnTo>
                  <a:pt x="10270" y="5018"/>
                </a:lnTo>
                <a:lnTo>
                  <a:pt x="10264" y="5020"/>
                </a:lnTo>
                <a:lnTo>
                  <a:pt x="10262" y="5018"/>
                </a:lnTo>
                <a:lnTo>
                  <a:pt x="10262" y="5014"/>
                </a:lnTo>
                <a:lnTo>
                  <a:pt x="10260" y="5010"/>
                </a:lnTo>
                <a:lnTo>
                  <a:pt x="10258" y="5008"/>
                </a:lnTo>
                <a:lnTo>
                  <a:pt x="10252" y="5004"/>
                </a:lnTo>
                <a:lnTo>
                  <a:pt x="10244" y="5004"/>
                </a:lnTo>
                <a:lnTo>
                  <a:pt x="10236" y="5000"/>
                </a:lnTo>
                <a:lnTo>
                  <a:pt x="10232" y="4996"/>
                </a:lnTo>
                <a:lnTo>
                  <a:pt x="10228" y="4990"/>
                </a:lnTo>
                <a:lnTo>
                  <a:pt x="10226" y="4982"/>
                </a:lnTo>
                <a:lnTo>
                  <a:pt x="10224" y="4974"/>
                </a:lnTo>
                <a:lnTo>
                  <a:pt x="10220" y="4968"/>
                </a:lnTo>
                <a:lnTo>
                  <a:pt x="10212" y="4962"/>
                </a:lnTo>
                <a:lnTo>
                  <a:pt x="10202" y="4958"/>
                </a:lnTo>
                <a:lnTo>
                  <a:pt x="10196" y="4956"/>
                </a:lnTo>
                <a:lnTo>
                  <a:pt x="10194" y="4952"/>
                </a:lnTo>
                <a:lnTo>
                  <a:pt x="10190" y="4948"/>
                </a:lnTo>
                <a:lnTo>
                  <a:pt x="10190" y="4940"/>
                </a:lnTo>
                <a:lnTo>
                  <a:pt x="10188" y="4936"/>
                </a:lnTo>
                <a:lnTo>
                  <a:pt x="10184" y="4932"/>
                </a:lnTo>
                <a:lnTo>
                  <a:pt x="10176" y="4928"/>
                </a:lnTo>
                <a:lnTo>
                  <a:pt x="10172" y="4926"/>
                </a:lnTo>
                <a:lnTo>
                  <a:pt x="10172" y="4928"/>
                </a:lnTo>
                <a:lnTo>
                  <a:pt x="10170" y="4932"/>
                </a:lnTo>
                <a:lnTo>
                  <a:pt x="10172" y="4940"/>
                </a:lnTo>
                <a:lnTo>
                  <a:pt x="10170" y="4940"/>
                </a:lnTo>
                <a:lnTo>
                  <a:pt x="10168" y="4938"/>
                </a:lnTo>
                <a:lnTo>
                  <a:pt x="10162" y="4934"/>
                </a:lnTo>
                <a:lnTo>
                  <a:pt x="10158" y="4932"/>
                </a:lnTo>
                <a:lnTo>
                  <a:pt x="10154" y="4928"/>
                </a:lnTo>
                <a:lnTo>
                  <a:pt x="10150" y="4918"/>
                </a:lnTo>
                <a:lnTo>
                  <a:pt x="10146" y="4908"/>
                </a:lnTo>
                <a:lnTo>
                  <a:pt x="10144" y="4908"/>
                </a:lnTo>
                <a:lnTo>
                  <a:pt x="10140" y="4908"/>
                </a:lnTo>
                <a:lnTo>
                  <a:pt x="10138" y="4902"/>
                </a:lnTo>
                <a:lnTo>
                  <a:pt x="10132" y="4892"/>
                </a:lnTo>
                <a:lnTo>
                  <a:pt x="10122" y="4880"/>
                </a:lnTo>
                <a:lnTo>
                  <a:pt x="10110" y="4868"/>
                </a:lnTo>
                <a:lnTo>
                  <a:pt x="10104" y="4866"/>
                </a:lnTo>
                <a:lnTo>
                  <a:pt x="10098" y="4862"/>
                </a:lnTo>
                <a:lnTo>
                  <a:pt x="10092" y="4860"/>
                </a:lnTo>
                <a:lnTo>
                  <a:pt x="10088" y="4858"/>
                </a:lnTo>
                <a:lnTo>
                  <a:pt x="10084" y="4852"/>
                </a:lnTo>
                <a:lnTo>
                  <a:pt x="10080" y="4844"/>
                </a:lnTo>
                <a:lnTo>
                  <a:pt x="10078" y="4842"/>
                </a:lnTo>
                <a:lnTo>
                  <a:pt x="10074" y="4842"/>
                </a:lnTo>
                <a:lnTo>
                  <a:pt x="10070" y="4840"/>
                </a:lnTo>
                <a:lnTo>
                  <a:pt x="10068" y="4838"/>
                </a:lnTo>
                <a:lnTo>
                  <a:pt x="10068" y="4832"/>
                </a:lnTo>
                <a:lnTo>
                  <a:pt x="10068" y="4826"/>
                </a:lnTo>
                <a:lnTo>
                  <a:pt x="10066" y="4824"/>
                </a:lnTo>
                <a:lnTo>
                  <a:pt x="10062" y="4822"/>
                </a:lnTo>
                <a:lnTo>
                  <a:pt x="10058" y="4820"/>
                </a:lnTo>
                <a:lnTo>
                  <a:pt x="10056" y="4818"/>
                </a:lnTo>
                <a:lnTo>
                  <a:pt x="10056" y="4812"/>
                </a:lnTo>
                <a:lnTo>
                  <a:pt x="10054" y="4804"/>
                </a:lnTo>
                <a:lnTo>
                  <a:pt x="10050" y="4798"/>
                </a:lnTo>
                <a:lnTo>
                  <a:pt x="10046" y="4790"/>
                </a:lnTo>
                <a:lnTo>
                  <a:pt x="10038" y="4782"/>
                </a:lnTo>
                <a:lnTo>
                  <a:pt x="10036" y="4782"/>
                </a:lnTo>
                <a:lnTo>
                  <a:pt x="10034" y="4782"/>
                </a:lnTo>
                <a:lnTo>
                  <a:pt x="10030" y="4786"/>
                </a:lnTo>
                <a:lnTo>
                  <a:pt x="10028" y="4786"/>
                </a:lnTo>
                <a:lnTo>
                  <a:pt x="10024" y="4784"/>
                </a:lnTo>
                <a:lnTo>
                  <a:pt x="10020" y="4780"/>
                </a:lnTo>
                <a:lnTo>
                  <a:pt x="10016" y="4780"/>
                </a:lnTo>
                <a:lnTo>
                  <a:pt x="10010" y="4782"/>
                </a:lnTo>
                <a:lnTo>
                  <a:pt x="10002" y="4784"/>
                </a:lnTo>
                <a:lnTo>
                  <a:pt x="9996" y="4784"/>
                </a:lnTo>
                <a:lnTo>
                  <a:pt x="9988" y="4784"/>
                </a:lnTo>
                <a:lnTo>
                  <a:pt x="9976" y="4780"/>
                </a:lnTo>
                <a:lnTo>
                  <a:pt x="9974" y="4778"/>
                </a:lnTo>
                <a:lnTo>
                  <a:pt x="9972" y="4776"/>
                </a:lnTo>
                <a:lnTo>
                  <a:pt x="9970" y="4770"/>
                </a:lnTo>
                <a:lnTo>
                  <a:pt x="9966" y="4768"/>
                </a:lnTo>
                <a:lnTo>
                  <a:pt x="9960" y="4764"/>
                </a:lnTo>
                <a:lnTo>
                  <a:pt x="9952" y="4764"/>
                </a:lnTo>
                <a:lnTo>
                  <a:pt x="9946" y="4764"/>
                </a:lnTo>
                <a:lnTo>
                  <a:pt x="9944" y="4770"/>
                </a:lnTo>
                <a:lnTo>
                  <a:pt x="9944" y="4776"/>
                </a:lnTo>
                <a:lnTo>
                  <a:pt x="9946" y="4784"/>
                </a:lnTo>
                <a:lnTo>
                  <a:pt x="9950" y="4792"/>
                </a:lnTo>
                <a:lnTo>
                  <a:pt x="9958" y="4812"/>
                </a:lnTo>
                <a:lnTo>
                  <a:pt x="9968" y="4826"/>
                </a:lnTo>
                <a:lnTo>
                  <a:pt x="9976" y="4834"/>
                </a:lnTo>
                <a:lnTo>
                  <a:pt x="9982" y="4840"/>
                </a:lnTo>
                <a:lnTo>
                  <a:pt x="9990" y="4850"/>
                </a:lnTo>
                <a:lnTo>
                  <a:pt x="9994" y="4854"/>
                </a:lnTo>
                <a:lnTo>
                  <a:pt x="9996" y="4856"/>
                </a:lnTo>
                <a:lnTo>
                  <a:pt x="10002" y="4856"/>
                </a:lnTo>
                <a:lnTo>
                  <a:pt x="10004" y="4858"/>
                </a:lnTo>
                <a:lnTo>
                  <a:pt x="10008" y="4860"/>
                </a:lnTo>
                <a:lnTo>
                  <a:pt x="10012" y="4864"/>
                </a:lnTo>
                <a:lnTo>
                  <a:pt x="10018" y="4872"/>
                </a:lnTo>
                <a:lnTo>
                  <a:pt x="10026" y="4884"/>
                </a:lnTo>
                <a:lnTo>
                  <a:pt x="10026" y="4890"/>
                </a:lnTo>
                <a:lnTo>
                  <a:pt x="10028" y="4892"/>
                </a:lnTo>
                <a:lnTo>
                  <a:pt x="10034" y="4896"/>
                </a:lnTo>
                <a:lnTo>
                  <a:pt x="10040" y="4902"/>
                </a:lnTo>
                <a:lnTo>
                  <a:pt x="10042" y="4906"/>
                </a:lnTo>
                <a:lnTo>
                  <a:pt x="10042" y="4914"/>
                </a:lnTo>
                <a:lnTo>
                  <a:pt x="10044" y="4920"/>
                </a:lnTo>
                <a:lnTo>
                  <a:pt x="10046" y="4924"/>
                </a:lnTo>
                <a:lnTo>
                  <a:pt x="10050" y="4930"/>
                </a:lnTo>
                <a:lnTo>
                  <a:pt x="10060" y="4934"/>
                </a:lnTo>
                <a:lnTo>
                  <a:pt x="10070" y="4940"/>
                </a:lnTo>
                <a:lnTo>
                  <a:pt x="10080" y="4948"/>
                </a:lnTo>
                <a:lnTo>
                  <a:pt x="10086" y="4954"/>
                </a:lnTo>
                <a:lnTo>
                  <a:pt x="10088" y="4958"/>
                </a:lnTo>
                <a:lnTo>
                  <a:pt x="10088" y="4962"/>
                </a:lnTo>
                <a:lnTo>
                  <a:pt x="10086" y="4966"/>
                </a:lnTo>
                <a:lnTo>
                  <a:pt x="10088" y="4970"/>
                </a:lnTo>
                <a:lnTo>
                  <a:pt x="10096" y="4994"/>
                </a:lnTo>
                <a:lnTo>
                  <a:pt x="10102" y="5020"/>
                </a:lnTo>
                <a:lnTo>
                  <a:pt x="10106" y="5026"/>
                </a:lnTo>
                <a:lnTo>
                  <a:pt x="10116" y="5032"/>
                </a:lnTo>
                <a:lnTo>
                  <a:pt x="10122" y="5038"/>
                </a:lnTo>
                <a:lnTo>
                  <a:pt x="10124" y="5044"/>
                </a:lnTo>
                <a:lnTo>
                  <a:pt x="10130" y="5054"/>
                </a:lnTo>
                <a:lnTo>
                  <a:pt x="10144" y="5070"/>
                </a:lnTo>
                <a:lnTo>
                  <a:pt x="10148" y="5076"/>
                </a:lnTo>
                <a:lnTo>
                  <a:pt x="10152" y="5080"/>
                </a:lnTo>
                <a:lnTo>
                  <a:pt x="10152" y="5086"/>
                </a:lnTo>
                <a:lnTo>
                  <a:pt x="10152" y="5090"/>
                </a:lnTo>
                <a:lnTo>
                  <a:pt x="10150" y="5096"/>
                </a:lnTo>
                <a:lnTo>
                  <a:pt x="10152" y="5100"/>
                </a:lnTo>
                <a:lnTo>
                  <a:pt x="10154" y="5104"/>
                </a:lnTo>
                <a:lnTo>
                  <a:pt x="10162" y="5112"/>
                </a:lnTo>
                <a:lnTo>
                  <a:pt x="10166" y="5122"/>
                </a:lnTo>
                <a:lnTo>
                  <a:pt x="10170" y="5132"/>
                </a:lnTo>
                <a:lnTo>
                  <a:pt x="10174" y="5146"/>
                </a:lnTo>
                <a:lnTo>
                  <a:pt x="10178" y="5160"/>
                </a:lnTo>
                <a:lnTo>
                  <a:pt x="10188" y="5176"/>
                </a:lnTo>
                <a:lnTo>
                  <a:pt x="10200" y="5192"/>
                </a:lnTo>
                <a:lnTo>
                  <a:pt x="10214" y="5206"/>
                </a:lnTo>
                <a:lnTo>
                  <a:pt x="10224" y="5218"/>
                </a:lnTo>
                <a:lnTo>
                  <a:pt x="10230" y="5226"/>
                </a:lnTo>
                <a:lnTo>
                  <a:pt x="10238" y="5238"/>
                </a:lnTo>
                <a:lnTo>
                  <a:pt x="10252" y="5254"/>
                </a:lnTo>
                <a:lnTo>
                  <a:pt x="10270" y="5272"/>
                </a:lnTo>
                <a:lnTo>
                  <a:pt x="10282" y="5284"/>
                </a:lnTo>
                <a:lnTo>
                  <a:pt x="10294" y="5294"/>
                </a:lnTo>
                <a:lnTo>
                  <a:pt x="10304" y="5306"/>
                </a:lnTo>
                <a:lnTo>
                  <a:pt x="10314" y="5322"/>
                </a:lnTo>
                <a:lnTo>
                  <a:pt x="10322" y="5332"/>
                </a:lnTo>
                <a:lnTo>
                  <a:pt x="10326" y="5334"/>
                </a:lnTo>
                <a:lnTo>
                  <a:pt x="10326" y="5332"/>
                </a:lnTo>
                <a:lnTo>
                  <a:pt x="10324" y="5320"/>
                </a:lnTo>
                <a:lnTo>
                  <a:pt x="10322" y="5312"/>
                </a:lnTo>
                <a:lnTo>
                  <a:pt x="10322" y="5310"/>
                </a:lnTo>
                <a:lnTo>
                  <a:pt x="10326" y="5310"/>
                </a:lnTo>
                <a:lnTo>
                  <a:pt x="10332" y="5314"/>
                </a:lnTo>
                <a:lnTo>
                  <a:pt x="10338" y="5316"/>
                </a:lnTo>
                <a:lnTo>
                  <a:pt x="10342" y="5318"/>
                </a:lnTo>
                <a:lnTo>
                  <a:pt x="10348" y="5318"/>
                </a:lnTo>
                <a:lnTo>
                  <a:pt x="10348" y="5312"/>
                </a:lnTo>
                <a:lnTo>
                  <a:pt x="10350" y="5308"/>
                </a:lnTo>
                <a:lnTo>
                  <a:pt x="10352" y="5308"/>
                </a:lnTo>
                <a:lnTo>
                  <a:pt x="10358" y="5314"/>
                </a:lnTo>
                <a:lnTo>
                  <a:pt x="10366" y="5324"/>
                </a:lnTo>
                <a:lnTo>
                  <a:pt x="10368" y="5328"/>
                </a:lnTo>
                <a:lnTo>
                  <a:pt x="10372" y="5326"/>
                </a:lnTo>
                <a:close/>
                <a:moveTo>
                  <a:pt x="10716" y="5464"/>
                </a:moveTo>
                <a:lnTo>
                  <a:pt x="10716" y="5464"/>
                </a:lnTo>
                <a:lnTo>
                  <a:pt x="10722" y="5468"/>
                </a:lnTo>
                <a:lnTo>
                  <a:pt x="10724" y="5466"/>
                </a:lnTo>
                <a:lnTo>
                  <a:pt x="10726" y="5466"/>
                </a:lnTo>
                <a:lnTo>
                  <a:pt x="10724" y="5462"/>
                </a:lnTo>
                <a:lnTo>
                  <a:pt x="10722" y="5458"/>
                </a:lnTo>
                <a:lnTo>
                  <a:pt x="10718" y="5454"/>
                </a:lnTo>
                <a:lnTo>
                  <a:pt x="10716" y="5448"/>
                </a:lnTo>
                <a:lnTo>
                  <a:pt x="10720" y="5432"/>
                </a:lnTo>
                <a:lnTo>
                  <a:pt x="10720" y="5426"/>
                </a:lnTo>
                <a:lnTo>
                  <a:pt x="10720" y="5418"/>
                </a:lnTo>
                <a:lnTo>
                  <a:pt x="10716" y="5414"/>
                </a:lnTo>
                <a:lnTo>
                  <a:pt x="10708" y="5410"/>
                </a:lnTo>
                <a:lnTo>
                  <a:pt x="10696" y="5412"/>
                </a:lnTo>
                <a:lnTo>
                  <a:pt x="10686" y="5414"/>
                </a:lnTo>
                <a:lnTo>
                  <a:pt x="10676" y="5416"/>
                </a:lnTo>
                <a:lnTo>
                  <a:pt x="10668" y="5414"/>
                </a:lnTo>
                <a:lnTo>
                  <a:pt x="10660" y="5412"/>
                </a:lnTo>
                <a:lnTo>
                  <a:pt x="10650" y="5406"/>
                </a:lnTo>
                <a:lnTo>
                  <a:pt x="10650" y="5404"/>
                </a:lnTo>
                <a:lnTo>
                  <a:pt x="10650" y="5402"/>
                </a:lnTo>
                <a:lnTo>
                  <a:pt x="10652" y="5396"/>
                </a:lnTo>
                <a:lnTo>
                  <a:pt x="10650" y="5390"/>
                </a:lnTo>
                <a:lnTo>
                  <a:pt x="10648" y="5382"/>
                </a:lnTo>
                <a:lnTo>
                  <a:pt x="10644" y="5376"/>
                </a:lnTo>
                <a:lnTo>
                  <a:pt x="10640" y="5374"/>
                </a:lnTo>
                <a:lnTo>
                  <a:pt x="10636" y="5374"/>
                </a:lnTo>
                <a:lnTo>
                  <a:pt x="10634" y="5374"/>
                </a:lnTo>
                <a:lnTo>
                  <a:pt x="10630" y="5378"/>
                </a:lnTo>
                <a:lnTo>
                  <a:pt x="10626" y="5376"/>
                </a:lnTo>
                <a:lnTo>
                  <a:pt x="10624" y="5374"/>
                </a:lnTo>
                <a:lnTo>
                  <a:pt x="10618" y="5368"/>
                </a:lnTo>
                <a:lnTo>
                  <a:pt x="10616" y="5368"/>
                </a:lnTo>
                <a:lnTo>
                  <a:pt x="10614" y="5370"/>
                </a:lnTo>
                <a:lnTo>
                  <a:pt x="10608" y="5366"/>
                </a:lnTo>
                <a:lnTo>
                  <a:pt x="10606" y="5362"/>
                </a:lnTo>
                <a:lnTo>
                  <a:pt x="10602" y="5362"/>
                </a:lnTo>
                <a:lnTo>
                  <a:pt x="10596" y="5364"/>
                </a:lnTo>
                <a:lnTo>
                  <a:pt x="10592" y="5366"/>
                </a:lnTo>
                <a:lnTo>
                  <a:pt x="10590" y="5366"/>
                </a:lnTo>
                <a:lnTo>
                  <a:pt x="10588" y="5362"/>
                </a:lnTo>
                <a:lnTo>
                  <a:pt x="10582" y="5352"/>
                </a:lnTo>
                <a:lnTo>
                  <a:pt x="10580" y="5350"/>
                </a:lnTo>
                <a:lnTo>
                  <a:pt x="10578" y="5348"/>
                </a:lnTo>
                <a:lnTo>
                  <a:pt x="10574" y="5348"/>
                </a:lnTo>
                <a:lnTo>
                  <a:pt x="10572" y="5352"/>
                </a:lnTo>
                <a:lnTo>
                  <a:pt x="10568" y="5356"/>
                </a:lnTo>
                <a:lnTo>
                  <a:pt x="10564" y="5364"/>
                </a:lnTo>
                <a:lnTo>
                  <a:pt x="10560" y="5378"/>
                </a:lnTo>
                <a:lnTo>
                  <a:pt x="10556" y="5380"/>
                </a:lnTo>
                <a:lnTo>
                  <a:pt x="10554" y="5380"/>
                </a:lnTo>
                <a:lnTo>
                  <a:pt x="10548" y="5376"/>
                </a:lnTo>
                <a:lnTo>
                  <a:pt x="10542" y="5374"/>
                </a:lnTo>
                <a:lnTo>
                  <a:pt x="10536" y="5372"/>
                </a:lnTo>
                <a:lnTo>
                  <a:pt x="10524" y="5372"/>
                </a:lnTo>
                <a:lnTo>
                  <a:pt x="10518" y="5374"/>
                </a:lnTo>
                <a:lnTo>
                  <a:pt x="10514" y="5374"/>
                </a:lnTo>
                <a:lnTo>
                  <a:pt x="10508" y="5374"/>
                </a:lnTo>
                <a:lnTo>
                  <a:pt x="10500" y="5372"/>
                </a:lnTo>
                <a:lnTo>
                  <a:pt x="10492" y="5372"/>
                </a:lnTo>
                <a:lnTo>
                  <a:pt x="10488" y="5370"/>
                </a:lnTo>
                <a:lnTo>
                  <a:pt x="10484" y="5366"/>
                </a:lnTo>
                <a:lnTo>
                  <a:pt x="10482" y="5362"/>
                </a:lnTo>
                <a:lnTo>
                  <a:pt x="10478" y="5352"/>
                </a:lnTo>
                <a:lnTo>
                  <a:pt x="10476" y="5346"/>
                </a:lnTo>
                <a:lnTo>
                  <a:pt x="10474" y="5344"/>
                </a:lnTo>
                <a:lnTo>
                  <a:pt x="10472" y="5342"/>
                </a:lnTo>
                <a:lnTo>
                  <a:pt x="10470" y="5342"/>
                </a:lnTo>
                <a:lnTo>
                  <a:pt x="10464" y="5344"/>
                </a:lnTo>
                <a:lnTo>
                  <a:pt x="10462" y="5344"/>
                </a:lnTo>
                <a:lnTo>
                  <a:pt x="10458" y="5342"/>
                </a:lnTo>
                <a:lnTo>
                  <a:pt x="10454" y="5340"/>
                </a:lnTo>
                <a:lnTo>
                  <a:pt x="10452" y="5338"/>
                </a:lnTo>
                <a:lnTo>
                  <a:pt x="10446" y="5340"/>
                </a:lnTo>
                <a:lnTo>
                  <a:pt x="10442" y="5340"/>
                </a:lnTo>
                <a:lnTo>
                  <a:pt x="10440" y="5340"/>
                </a:lnTo>
                <a:lnTo>
                  <a:pt x="10438" y="5336"/>
                </a:lnTo>
                <a:lnTo>
                  <a:pt x="10432" y="5330"/>
                </a:lnTo>
                <a:lnTo>
                  <a:pt x="10426" y="5326"/>
                </a:lnTo>
                <a:lnTo>
                  <a:pt x="10420" y="5326"/>
                </a:lnTo>
                <a:lnTo>
                  <a:pt x="10418" y="5328"/>
                </a:lnTo>
                <a:lnTo>
                  <a:pt x="10418" y="5332"/>
                </a:lnTo>
                <a:lnTo>
                  <a:pt x="10416" y="5334"/>
                </a:lnTo>
                <a:lnTo>
                  <a:pt x="10414" y="5336"/>
                </a:lnTo>
                <a:lnTo>
                  <a:pt x="10410" y="5334"/>
                </a:lnTo>
                <a:lnTo>
                  <a:pt x="10400" y="5332"/>
                </a:lnTo>
                <a:lnTo>
                  <a:pt x="10386" y="5328"/>
                </a:lnTo>
                <a:lnTo>
                  <a:pt x="10380" y="5328"/>
                </a:lnTo>
                <a:lnTo>
                  <a:pt x="10376" y="5330"/>
                </a:lnTo>
                <a:lnTo>
                  <a:pt x="10374" y="5334"/>
                </a:lnTo>
                <a:lnTo>
                  <a:pt x="10372" y="5340"/>
                </a:lnTo>
                <a:lnTo>
                  <a:pt x="10370" y="5348"/>
                </a:lnTo>
                <a:lnTo>
                  <a:pt x="10368" y="5352"/>
                </a:lnTo>
                <a:lnTo>
                  <a:pt x="10366" y="5354"/>
                </a:lnTo>
                <a:lnTo>
                  <a:pt x="10362" y="5356"/>
                </a:lnTo>
                <a:lnTo>
                  <a:pt x="10362" y="5360"/>
                </a:lnTo>
                <a:lnTo>
                  <a:pt x="10360" y="5362"/>
                </a:lnTo>
                <a:lnTo>
                  <a:pt x="10354" y="5364"/>
                </a:lnTo>
                <a:lnTo>
                  <a:pt x="10350" y="5366"/>
                </a:lnTo>
                <a:lnTo>
                  <a:pt x="10348" y="5368"/>
                </a:lnTo>
                <a:lnTo>
                  <a:pt x="10348" y="5370"/>
                </a:lnTo>
                <a:lnTo>
                  <a:pt x="10354" y="5374"/>
                </a:lnTo>
                <a:lnTo>
                  <a:pt x="10362" y="5374"/>
                </a:lnTo>
                <a:lnTo>
                  <a:pt x="10370" y="5372"/>
                </a:lnTo>
                <a:lnTo>
                  <a:pt x="10378" y="5372"/>
                </a:lnTo>
                <a:lnTo>
                  <a:pt x="10382" y="5374"/>
                </a:lnTo>
                <a:lnTo>
                  <a:pt x="10386" y="5376"/>
                </a:lnTo>
                <a:lnTo>
                  <a:pt x="10388" y="5380"/>
                </a:lnTo>
                <a:lnTo>
                  <a:pt x="10392" y="5380"/>
                </a:lnTo>
                <a:lnTo>
                  <a:pt x="10398" y="5378"/>
                </a:lnTo>
                <a:lnTo>
                  <a:pt x="10400" y="5378"/>
                </a:lnTo>
                <a:lnTo>
                  <a:pt x="10400" y="5380"/>
                </a:lnTo>
                <a:lnTo>
                  <a:pt x="10398" y="5388"/>
                </a:lnTo>
                <a:lnTo>
                  <a:pt x="10396" y="5394"/>
                </a:lnTo>
                <a:lnTo>
                  <a:pt x="10396" y="5396"/>
                </a:lnTo>
                <a:lnTo>
                  <a:pt x="10398" y="5398"/>
                </a:lnTo>
                <a:lnTo>
                  <a:pt x="10404" y="5400"/>
                </a:lnTo>
                <a:lnTo>
                  <a:pt x="10424" y="5404"/>
                </a:lnTo>
                <a:lnTo>
                  <a:pt x="10440" y="5408"/>
                </a:lnTo>
                <a:lnTo>
                  <a:pt x="10458" y="5416"/>
                </a:lnTo>
                <a:lnTo>
                  <a:pt x="10464" y="5420"/>
                </a:lnTo>
                <a:lnTo>
                  <a:pt x="10472" y="5420"/>
                </a:lnTo>
                <a:lnTo>
                  <a:pt x="10478" y="5418"/>
                </a:lnTo>
                <a:lnTo>
                  <a:pt x="10482" y="5416"/>
                </a:lnTo>
                <a:lnTo>
                  <a:pt x="10490" y="5412"/>
                </a:lnTo>
                <a:lnTo>
                  <a:pt x="10494" y="5412"/>
                </a:lnTo>
                <a:lnTo>
                  <a:pt x="10496" y="5414"/>
                </a:lnTo>
                <a:lnTo>
                  <a:pt x="10502" y="5416"/>
                </a:lnTo>
                <a:lnTo>
                  <a:pt x="10508" y="5416"/>
                </a:lnTo>
                <a:lnTo>
                  <a:pt x="10516" y="5416"/>
                </a:lnTo>
                <a:lnTo>
                  <a:pt x="10530" y="5418"/>
                </a:lnTo>
                <a:lnTo>
                  <a:pt x="10536" y="5420"/>
                </a:lnTo>
                <a:lnTo>
                  <a:pt x="10542" y="5422"/>
                </a:lnTo>
                <a:lnTo>
                  <a:pt x="10550" y="5430"/>
                </a:lnTo>
                <a:lnTo>
                  <a:pt x="10556" y="5434"/>
                </a:lnTo>
                <a:lnTo>
                  <a:pt x="10566" y="5438"/>
                </a:lnTo>
                <a:lnTo>
                  <a:pt x="10578" y="5440"/>
                </a:lnTo>
                <a:lnTo>
                  <a:pt x="10594" y="5444"/>
                </a:lnTo>
                <a:lnTo>
                  <a:pt x="10610" y="5446"/>
                </a:lnTo>
                <a:lnTo>
                  <a:pt x="10614" y="5444"/>
                </a:lnTo>
                <a:lnTo>
                  <a:pt x="10616" y="5444"/>
                </a:lnTo>
                <a:lnTo>
                  <a:pt x="10620" y="5444"/>
                </a:lnTo>
                <a:lnTo>
                  <a:pt x="10640" y="5446"/>
                </a:lnTo>
                <a:lnTo>
                  <a:pt x="10652" y="5448"/>
                </a:lnTo>
                <a:lnTo>
                  <a:pt x="10658" y="5448"/>
                </a:lnTo>
                <a:lnTo>
                  <a:pt x="10662" y="5446"/>
                </a:lnTo>
                <a:lnTo>
                  <a:pt x="10662" y="5444"/>
                </a:lnTo>
                <a:lnTo>
                  <a:pt x="10662" y="5442"/>
                </a:lnTo>
                <a:lnTo>
                  <a:pt x="10664" y="5442"/>
                </a:lnTo>
                <a:lnTo>
                  <a:pt x="10682" y="5450"/>
                </a:lnTo>
                <a:lnTo>
                  <a:pt x="10694" y="5456"/>
                </a:lnTo>
                <a:lnTo>
                  <a:pt x="10702" y="5458"/>
                </a:lnTo>
                <a:lnTo>
                  <a:pt x="10708" y="5460"/>
                </a:lnTo>
                <a:lnTo>
                  <a:pt x="10716" y="5464"/>
                </a:lnTo>
                <a:close/>
                <a:moveTo>
                  <a:pt x="10750" y="5470"/>
                </a:moveTo>
                <a:lnTo>
                  <a:pt x="10750" y="5470"/>
                </a:lnTo>
                <a:lnTo>
                  <a:pt x="10754" y="5468"/>
                </a:lnTo>
                <a:lnTo>
                  <a:pt x="10756" y="5464"/>
                </a:lnTo>
                <a:lnTo>
                  <a:pt x="10760" y="5460"/>
                </a:lnTo>
                <a:lnTo>
                  <a:pt x="10766" y="5454"/>
                </a:lnTo>
                <a:lnTo>
                  <a:pt x="10770" y="5448"/>
                </a:lnTo>
                <a:lnTo>
                  <a:pt x="10770" y="5446"/>
                </a:lnTo>
                <a:lnTo>
                  <a:pt x="10770" y="5444"/>
                </a:lnTo>
                <a:lnTo>
                  <a:pt x="10764" y="5440"/>
                </a:lnTo>
                <a:lnTo>
                  <a:pt x="10758" y="5434"/>
                </a:lnTo>
                <a:lnTo>
                  <a:pt x="10754" y="5432"/>
                </a:lnTo>
                <a:lnTo>
                  <a:pt x="10752" y="5432"/>
                </a:lnTo>
                <a:lnTo>
                  <a:pt x="10748" y="5434"/>
                </a:lnTo>
                <a:lnTo>
                  <a:pt x="10742" y="5436"/>
                </a:lnTo>
                <a:lnTo>
                  <a:pt x="10738" y="5436"/>
                </a:lnTo>
                <a:lnTo>
                  <a:pt x="10734" y="5436"/>
                </a:lnTo>
                <a:lnTo>
                  <a:pt x="10726" y="5432"/>
                </a:lnTo>
                <a:lnTo>
                  <a:pt x="10724" y="5434"/>
                </a:lnTo>
                <a:lnTo>
                  <a:pt x="10722" y="5434"/>
                </a:lnTo>
                <a:lnTo>
                  <a:pt x="10724" y="5440"/>
                </a:lnTo>
                <a:lnTo>
                  <a:pt x="10726" y="5446"/>
                </a:lnTo>
                <a:lnTo>
                  <a:pt x="10728" y="5448"/>
                </a:lnTo>
                <a:lnTo>
                  <a:pt x="10732" y="5448"/>
                </a:lnTo>
                <a:lnTo>
                  <a:pt x="10738" y="5450"/>
                </a:lnTo>
                <a:lnTo>
                  <a:pt x="10744" y="5456"/>
                </a:lnTo>
                <a:lnTo>
                  <a:pt x="10748" y="5462"/>
                </a:lnTo>
                <a:lnTo>
                  <a:pt x="10748" y="5466"/>
                </a:lnTo>
                <a:lnTo>
                  <a:pt x="10748" y="5468"/>
                </a:lnTo>
                <a:lnTo>
                  <a:pt x="10750" y="5470"/>
                </a:lnTo>
                <a:close/>
                <a:moveTo>
                  <a:pt x="10784" y="5464"/>
                </a:moveTo>
                <a:lnTo>
                  <a:pt x="10784" y="5464"/>
                </a:lnTo>
                <a:lnTo>
                  <a:pt x="10778" y="5466"/>
                </a:lnTo>
                <a:lnTo>
                  <a:pt x="10778" y="5468"/>
                </a:lnTo>
                <a:lnTo>
                  <a:pt x="10782" y="5472"/>
                </a:lnTo>
                <a:lnTo>
                  <a:pt x="10792" y="5474"/>
                </a:lnTo>
                <a:lnTo>
                  <a:pt x="10802" y="5474"/>
                </a:lnTo>
                <a:lnTo>
                  <a:pt x="10804" y="5472"/>
                </a:lnTo>
                <a:lnTo>
                  <a:pt x="10806" y="5470"/>
                </a:lnTo>
                <a:lnTo>
                  <a:pt x="10806" y="5466"/>
                </a:lnTo>
                <a:lnTo>
                  <a:pt x="10810" y="5456"/>
                </a:lnTo>
                <a:lnTo>
                  <a:pt x="10812" y="5448"/>
                </a:lnTo>
                <a:lnTo>
                  <a:pt x="10814" y="5444"/>
                </a:lnTo>
                <a:lnTo>
                  <a:pt x="10810" y="5442"/>
                </a:lnTo>
                <a:lnTo>
                  <a:pt x="10804" y="5440"/>
                </a:lnTo>
                <a:lnTo>
                  <a:pt x="10800" y="5440"/>
                </a:lnTo>
                <a:lnTo>
                  <a:pt x="10796" y="5440"/>
                </a:lnTo>
                <a:lnTo>
                  <a:pt x="10790" y="5442"/>
                </a:lnTo>
                <a:lnTo>
                  <a:pt x="10786" y="5448"/>
                </a:lnTo>
                <a:lnTo>
                  <a:pt x="10784" y="5452"/>
                </a:lnTo>
                <a:lnTo>
                  <a:pt x="10786" y="5460"/>
                </a:lnTo>
                <a:lnTo>
                  <a:pt x="10784" y="5464"/>
                </a:lnTo>
                <a:close/>
                <a:moveTo>
                  <a:pt x="10826" y="5482"/>
                </a:moveTo>
                <a:lnTo>
                  <a:pt x="10826" y="5482"/>
                </a:lnTo>
                <a:lnTo>
                  <a:pt x="10836" y="5480"/>
                </a:lnTo>
                <a:lnTo>
                  <a:pt x="10848" y="5476"/>
                </a:lnTo>
                <a:lnTo>
                  <a:pt x="10860" y="5472"/>
                </a:lnTo>
                <a:lnTo>
                  <a:pt x="10866" y="5472"/>
                </a:lnTo>
                <a:lnTo>
                  <a:pt x="10872" y="5470"/>
                </a:lnTo>
                <a:lnTo>
                  <a:pt x="10874" y="5468"/>
                </a:lnTo>
                <a:lnTo>
                  <a:pt x="10878" y="5466"/>
                </a:lnTo>
                <a:lnTo>
                  <a:pt x="10878" y="5468"/>
                </a:lnTo>
                <a:lnTo>
                  <a:pt x="10880" y="5470"/>
                </a:lnTo>
                <a:lnTo>
                  <a:pt x="10884" y="5470"/>
                </a:lnTo>
                <a:lnTo>
                  <a:pt x="10888" y="5468"/>
                </a:lnTo>
                <a:lnTo>
                  <a:pt x="10892" y="5470"/>
                </a:lnTo>
                <a:lnTo>
                  <a:pt x="10902" y="5472"/>
                </a:lnTo>
                <a:lnTo>
                  <a:pt x="10904" y="5470"/>
                </a:lnTo>
                <a:lnTo>
                  <a:pt x="10902" y="5468"/>
                </a:lnTo>
                <a:lnTo>
                  <a:pt x="10896" y="5466"/>
                </a:lnTo>
                <a:lnTo>
                  <a:pt x="10894" y="5464"/>
                </a:lnTo>
                <a:lnTo>
                  <a:pt x="10896" y="5462"/>
                </a:lnTo>
                <a:lnTo>
                  <a:pt x="10900" y="5462"/>
                </a:lnTo>
                <a:lnTo>
                  <a:pt x="10908" y="5466"/>
                </a:lnTo>
                <a:lnTo>
                  <a:pt x="10910" y="5464"/>
                </a:lnTo>
                <a:lnTo>
                  <a:pt x="10912" y="5462"/>
                </a:lnTo>
                <a:lnTo>
                  <a:pt x="10910" y="5458"/>
                </a:lnTo>
                <a:lnTo>
                  <a:pt x="10908" y="5450"/>
                </a:lnTo>
                <a:lnTo>
                  <a:pt x="10902" y="5444"/>
                </a:lnTo>
                <a:lnTo>
                  <a:pt x="10900" y="5442"/>
                </a:lnTo>
                <a:lnTo>
                  <a:pt x="10896" y="5444"/>
                </a:lnTo>
                <a:lnTo>
                  <a:pt x="10894" y="5444"/>
                </a:lnTo>
                <a:lnTo>
                  <a:pt x="10892" y="5444"/>
                </a:lnTo>
                <a:lnTo>
                  <a:pt x="10888" y="5442"/>
                </a:lnTo>
                <a:lnTo>
                  <a:pt x="10886" y="5440"/>
                </a:lnTo>
                <a:lnTo>
                  <a:pt x="10884" y="5440"/>
                </a:lnTo>
                <a:lnTo>
                  <a:pt x="10880" y="5442"/>
                </a:lnTo>
                <a:lnTo>
                  <a:pt x="10878" y="5444"/>
                </a:lnTo>
                <a:lnTo>
                  <a:pt x="10874" y="5444"/>
                </a:lnTo>
                <a:lnTo>
                  <a:pt x="10870" y="5440"/>
                </a:lnTo>
                <a:lnTo>
                  <a:pt x="10866" y="5434"/>
                </a:lnTo>
                <a:lnTo>
                  <a:pt x="10862" y="5434"/>
                </a:lnTo>
                <a:lnTo>
                  <a:pt x="10858" y="5434"/>
                </a:lnTo>
                <a:lnTo>
                  <a:pt x="10854" y="5434"/>
                </a:lnTo>
                <a:lnTo>
                  <a:pt x="10852" y="5436"/>
                </a:lnTo>
                <a:lnTo>
                  <a:pt x="10852" y="5440"/>
                </a:lnTo>
                <a:lnTo>
                  <a:pt x="10854" y="5444"/>
                </a:lnTo>
                <a:lnTo>
                  <a:pt x="10858" y="5450"/>
                </a:lnTo>
                <a:lnTo>
                  <a:pt x="10862" y="5450"/>
                </a:lnTo>
                <a:lnTo>
                  <a:pt x="10866" y="5452"/>
                </a:lnTo>
                <a:lnTo>
                  <a:pt x="10872" y="5454"/>
                </a:lnTo>
                <a:lnTo>
                  <a:pt x="10874" y="5458"/>
                </a:lnTo>
                <a:lnTo>
                  <a:pt x="10874" y="5460"/>
                </a:lnTo>
                <a:lnTo>
                  <a:pt x="10870" y="5460"/>
                </a:lnTo>
                <a:lnTo>
                  <a:pt x="10864" y="5460"/>
                </a:lnTo>
                <a:lnTo>
                  <a:pt x="10862" y="5462"/>
                </a:lnTo>
                <a:lnTo>
                  <a:pt x="10858" y="5464"/>
                </a:lnTo>
                <a:lnTo>
                  <a:pt x="10854" y="5460"/>
                </a:lnTo>
                <a:lnTo>
                  <a:pt x="10848" y="5452"/>
                </a:lnTo>
                <a:lnTo>
                  <a:pt x="10846" y="5450"/>
                </a:lnTo>
                <a:lnTo>
                  <a:pt x="10842" y="5450"/>
                </a:lnTo>
                <a:lnTo>
                  <a:pt x="10838" y="5450"/>
                </a:lnTo>
                <a:lnTo>
                  <a:pt x="10832" y="5448"/>
                </a:lnTo>
                <a:lnTo>
                  <a:pt x="10828" y="5446"/>
                </a:lnTo>
                <a:lnTo>
                  <a:pt x="10826" y="5446"/>
                </a:lnTo>
                <a:lnTo>
                  <a:pt x="10824" y="5448"/>
                </a:lnTo>
                <a:lnTo>
                  <a:pt x="10820" y="5452"/>
                </a:lnTo>
                <a:lnTo>
                  <a:pt x="10818" y="5456"/>
                </a:lnTo>
                <a:lnTo>
                  <a:pt x="10814" y="5458"/>
                </a:lnTo>
                <a:lnTo>
                  <a:pt x="10814" y="5464"/>
                </a:lnTo>
                <a:lnTo>
                  <a:pt x="10814" y="5470"/>
                </a:lnTo>
                <a:lnTo>
                  <a:pt x="10814" y="5474"/>
                </a:lnTo>
                <a:lnTo>
                  <a:pt x="10814" y="5476"/>
                </a:lnTo>
                <a:lnTo>
                  <a:pt x="10816" y="5480"/>
                </a:lnTo>
                <a:lnTo>
                  <a:pt x="10826" y="5482"/>
                </a:lnTo>
                <a:close/>
                <a:moveTo>
                  <a:pt x="10994" y="5474"/>
                </a:moveTo>
                <a:lnTo>
                  <a:pt x="10994" y="5474"/>
                </a:lnTo>
                <a:lnTo>
                  <a:pt x="10996" y="5474"/>
                </a:lnTo>
                <a:lnTo>
                  <a:pt x="10998" y="5472"/>
                </a:lnTo>
                <a:lnTo>
                  <a:pt x="11000" y="5470"/>
                </a:lnTo>
                <a:lnTo>
                  <a:pt x="11008" y="5470"/>
                </a:lnTo>
                <a:lnTo>
                  <a:pt x="11012" y="5472"/>
                </a:lnTo>
                <a:lnTo>
                  <a:pt x="11016" y="5472"/>
                </a:lnTo>
                <a:lnTo>
                  <a:pt x="11022" y="5470"/>
                </a:lnTo>
                <a:lnTo>
                  <a:pt x="11028" y="5466"/>
                </a:lnTo>
                <a:lnTo>
                  <a:pt x="11032" y="5466"/>
                </a:lnTo>
                <a:lnTo>
                  <a:pt x="11038" y="5466"/>
                </a:lnTo>
                <a:lnTo>
                  <a:pt x="11046" y="5462"/>
                </a:lnTo>
                <a:lnTo>
                  <a:pt x="11054" y="5458"/>
                </a:lnTo>
                <a:lnTo>
                  <a:pt x="11058" y="5456"/>
                </a:lnTo>
                <a:lnTo>
                  <a:pt x="11058" y="5454"/>
                </a:lnTo>
                <a:lnTo>
                  <a:pt x="11058" y="5450"/>
                </a:lnTo>
                <a:lnTo>
                  <a:pt x="11062" y="5448"/>
                </a:lnTo>
                <a:lnTo>
                  <a:pt x="11064" y="5444"/>
                </a:lnTo>
                <a:lnTo>
                  <a:pt x="11064" y="5436"/>
                </a:lnTo>
                <a:lnTo>
                  <a:pt x="11062" y="5434"/>
                </a:lnTo>
                <a:lnTo>
                  <a:pt x="11060" y="5432"/>
                </a:lnTo>
                <a:lnTo>
                  <a:pt x="11056" y="5434"/>
                </a:lnTo>
                <a:lnTo>
                  <a:pt x="11054" y="5438"/>
                </a:lnTo>
                <a:lnTo>
                  <a:pt x="11056" y="5440"/>
                </a:lnTo>
                <a:lnTo>
                  <a:pt x="11058" y="5440"/>
                </a:lnTo>
                <a:lnTo>
                  <a:pt x="11058" y="5442"/>
                </a:lnTo>
                <a:lnTo>
                  <a:pt x="11056" y="5444"/>
                </a:lnTo>
                <a:lnTo>
                  <a:pt x="11050" y="5448"/>
                </a:lnTo>
                <a:lnTo>
                  <a:pt x="11044" y="5452"/>
                </a:lnTo>
                <a:lnTo>
                  <a:pt x="11044" y="5454"/>
                </a:lnTo>
                <a:lnTo>
                  <a:pt x="11044" y="5456"/>
                </a:lnTo>
                <a:lnTo>
                  <a:pt x="11040" y="5460"/>
                </a:lnTo>
                <a:lnTo>
                  <a:pt x="11036" y="5460"/>
                </a:lnTo>
                <a:lnTo>
                  <a:pt x="11034" y="5458"/>
                </a:lnTo>
                <a:lnTo>
                  <a:pt x="11030" y="5454"/>
                </a:lnTo>
                <a:lnTo>
                  <a:pt x="11026" y="5450"/>
                </a:lnTo>
                <a:lnTo>
                  <a:pt x="11024" y="5450"/>
                </a:lnTo>
                <a:lnTo>
                  <a:pt x="11020" y="5450"/>
                </a:lnTo>
                <a:lnTo>
                  <a:pt x="11016" y="5454"/>
                </a:lnTo>
                <a:lnTo>
                  <a:pt x="11012" y="5454"/>
                </a:lnTo>
                <a:lnTo>
                  <a:pt x="11010" y="5454"/>
                </a:lnTo>
                <a:lnTo>
                  <a:pt x="11006" y="5456"/>
                </a:lnTo>
                <a:lnTo>
                  <a:pt x="11002" y="5456"/>
                </a:lnTo>
                <a:lnTo>
                  <a:pt x="11000" y="5456"/>
                </a:lnTo>
                <a:lnTo>
                  <a:pt x="10994" y="5452"/>
                </a:lnTo>
                <a:lnTo>
                  <a:pt x="10988" y="5448"/>
                </a:lnTo>
                <a:lnTo>
                  <a:pt x="10980" y="5446"/>
                </a:lnTo>
                <a:lnTo>
                  <a:pt x="10966" y="5440"/>
                </a:lnTo>
                <a:lnTo>
                  <a:pt x="10956" y="5440"/>
                </a:lnTo>
                <a:lnTo>
                  <a:pt x="10952" y="5442"/>
                </a:lnTo>
                <a:lnTo>
                  <a:pt x="10948" y="5446"/>
                </a:lnTo>
                <a:lnTo>
                  <a:pt x="10944" y="5448"/>
                </a:lnTo>
                <a:lnTo>
                  <a:pt x="10940" y="5452"/>
                </a:lnTo>
                <a:lnTo>
                  <a:pt x="10936" y="5454"/>
                </a:lnTo>
                <a:lnTo>
                  <a:pt x="10936" y="5462"/>
                </a:lnTo>
                <a:lnTo>
                  <a:pt x="10938" y="5470"/>
                </a:lnTo>
                <a:lnTo>
                  <a:pt x="10940" y="5470"/>
                </a:lnTo>
                <a:lnTo>
                  <a:pt x="10944" y="5468"/>
                </a:lnTo>
                <a:lnTo>
                  <a:pt x="10950" y="5468"/>
                </a:lnTo>
                <a:lnTo>
                  <a:pt x="10966" y="5470"/>
                </a:lnTo>
                <a:lnTo>
                  <a:pt x="10974" y="5470"/>
                </a:lnTo>
                <a:lnTo>
                  <a:pt x="10980" y="5474"/>
                </a:lnTo>
                <a:lnTo>
                  <a:pt x="10984" y="5476"/>
                </a:lnTo>
                <a:lnTo>
                  <a:pt x="10988" y="5476"/>
                </a:lnTo>
                <a:lnTo>
                  <a:pt x="10990" y="5474"/>
                </a:lnTo>
                <a:lnTo>
                  <a:pt x="10994" y="5474"/>
                </a:lnTo>
                <a:close/>
                <a:moveTo>
                  <a:pt x="10934" y="5522"/>
                </a:moveTo>
                <a:lnTo>
                  <a:pt x="10934" y="5522"/>
                </a:lnTo>
                <a:lnTo>
                  <a:pt x="10942" y="5528"/>
                </a:lnTo>
                <a:lnTo>
                  <a:pt x="10946" y="5534"/>
                </a:lnTo>
                <a:lnTo>
                  <a:pt x="10950" y="5538"/>
                </a:lnTo>
                <a:lnTo>
                  <a:pt x="10952" y="5538"/>
                </a:lnTo>
                <a:lnTo>
                  <a:pt x="10956" y="5540"/>
                </a:lnTo>
                <a:lnTo>
                  <a:pt x="10958" y="5540"/>
                </a:lnTo>
                <a:lnTo>
                  <a:pt x="10962" y="5542"/>
                </a:lnTo>
                <a:lnTo>
                  <a:pt x="10964" y="5540"/>
                </a:lnTo>
                <a:lnTo>
                  <a:pt x="10966" y="5538"/>
                </a:lnTo>
                <a:lnTo>
                  <a:pt x="10968" y="5536"/>
                </a:lnTo>
                <a:lnTo>
                  <a:pt x="10970" y="5536"/>
                </a:lnTo>
                <a:lnTo>
                  <a:pt x="10974" y="5532"/>
                </a:lnTo>
                <a:lnTo>
                  <a:pt x="10974" y="5530"/>
                </a:lnTo>
                <a:lnTo>
                  <a:pt x="10974" y="5526"/>
                </a:lnTo>
                <a:lnTo>
                  <a:pt x="10970" y="5518"/>
                </a:lnTo>
                <a:lnTo>
                  <a:pt x="10964" y="5512"/>
                </a:lnTo>
                <a:lnTo>
                  <a:pt x="10958" y="5508"/>
                </a:lnTo>
                <a:lnTo>
                  <a:pt x="10956" y="5508"/>
                </a:lnTo>
                <a:lnTo>
                  <a:pt x="10954" y="5506"/>
                </a:lnTo>
                <a:lnTo>
                  <a:pt x="10952" y="5502"/>
                </a:lnTo>
                <a:lnTo>
                  <a:pt x="10948" y="5498"/>
                </a:lnTo>
                <a:lnTo>
                  <a:pt x="10942" y="5494"/>
                </a:lnTo>
                <a:lnTo>
                  <a:pt x="10938" y="5494"/>
                </a:lnTo>
                <a:lnTo>
                  <a:pt x="10934" y="5494"/>
                </a:lnTo>
                <a:lnTo>
                  <a:pt x="10930" y="5494"/>
                </a:lnTo>
                <a:lnTo>
                  <a:pt x="10924" y="5494"/>
                </a:lnTo>
                <a:lnTo>
                  <a:pt x="10914" y="5494"/>
                </a:lnTo>
                <a:lnTo>
                  <a:pt x="10910" y="5496"/>
                </a:lnTo>
                <a:lnTo>
                  <a:pt x="10906" y="5498"/>
                </a:lnTo>
                <a:lnTo>
                  <a:pt x="10902" y="5500"/>
                </a:lnTo>
                <a:lnTo>
                  <a:pt x="10902" y="5506"/>
                </a:lnTo>
                <a:lnTo>
                  <a:pt x="10902" y="5508"/>
                </a:lnTo>
                <a:lnTo>
                  <a:pt x="10906" y="5512"/>
                </a:lnTo>
                <a:lnTo>
                  <a:pt x="10914" y="5514"/>
                </a:lnTo>
                <a:lnTo>
                  <a:pt x="10924" y="5518"/>
                </a:lnTo>
                <a:lnTo>
                  <a:pt x="10934" y="5522"/>
                </a:lnTo>
                <a:close/>
                <a:moveTo>
                  <a:pt x="11090" y="5546"/>
                </a:moveTo>
                <a:lnTo>
                  <a:pt x="11090" y="5546"/>
                </a:lnTo>
                <a:lnTo>
                  <a:pt x="11094" y="5544"/>
                </a:lnTo>
                <a:lnTo>
                  <a:pt x="11098" y="5544"/>
                </a:lnTo>
                <a:lnTo>
                  <a:pt x="11104" y="5540"/>
                </a:lnTo>
                <a:lnTo>
                  <a:pt x="11108" y="5536"/>
                </a:lnTo>
                <a:lnTo>
                  <a:pt x="11112" y="5534"/>
                </a:lnTo>
                <a:lnTo>
                  <a:pt x="11114" y="5534"/>
                </a:lnTo>
                <a:lnTo>
                  <a:pt x="11118" y="5536"/>
                </a:lnTo>
                <a:lnTo>
                  <a:pt x="11122" y="5534"/>
                </a:lnTo>
                <a:lnTo>
                  <a:pt x="11134" y="5520"/>
                </a:lnTo>
                <a:lnTo>
                  <a:pt x="11140" y="5512"/>
                </a:lnTo>
                <a:lnTo>
                  <a:pt x="11144" y="5506"/>
                </a:lnTo>
                <a:lnTo>
                  <a:pt x="11148" y="5500"/>
                </a:lnTo>
                <a:lnTo>
                  <a:pt x="11156" y="5494"/>
                </a:lnTo>
                <a:lnTo>
                  <a:pt x="11168" y="5488"/>
                </a:lnTo>
                <a:lnTo>
                  <a:pt x="11176" y="5484"/>
                </a:lnTo>
                <a:lnTo>
                  <a:pt x="11182" y="5484"/>
                </a:lnTo>
                <a:lnTo>
                  <a:pt x="11188" y="5480"/>
                </a:lnTo>
                <a:lnTo>
                  <a:pt x="11192" y="5476"/>
                </a:lnTo>
                <a:lnTo>
                  <a:pt x="11196" y="5476"/>
                </a:lnTo>
                <a:lnTo>
                  <a:pt x="11202" y="5476"/>
                </a:lnTo>
                <a:lnTo>
                  <a:pt x="11206" y="5470"/>
                </a:lnTo>
                <a:lnTo>
                  <a:pt x="11212" y="5466"/>
                </a:lnTo>
                <a:lnTo>
                  <a:pt x="11218" y="5464"/>
                </a:lnTo>
                <a:lnTo>
                  <a:pt x="11222" y="5464"/>
                </a:lnTo>
                <a:lnTo>
                  <a:pt x="11228" y="5460"/>
                </a:lnTo>
                <a:lnTo>
                  <a:pt x="11236" y="5450"/>
                </a:lnTo>
                <a:lnTo>
                  <a:pt x="11238" y="5448"/>
                </a:lnTo>
                <a:lnTo>
                  <a:pt x="11232" y="5444"/>
                </a:lnTo>
                <a:lnTo>
                  <a:pt x="11230" y="5444"/>
                </a:lnTo>
                <a:lnTo>
                  <a:pt x="11226" y="5444"/>
                </a:lnTo>
                <a:lnTo>
                  <a:pt x="11218" y="5446"/>
                </a:lnTo>
                <a:lnTo>
                  <a:pt x="11210" y="5450"/>
                </a:lnTo>
                <a:lnTo>
                  <a:pt x="11204" y="5450"/>
                </a:lnTo>
                <a:lnTo>
                  <a:pt x="11200" y="5450"/>
                </a:lnTo>
                <a:lnTo>
                  <a:pt x="11194" y="5452"/>
                </a:lnTo>
                <a:lnTo>
                  <a:pt x="11188" y="5454"/>
                </a:lnTo>
                <a:lnTo>
                  <a:pt x="11184" y="5454"/>
                </a:lnTo>
                <a:lnTo>
                  <a:pt x="11180" y="5452"/>
                </a:lnTo>
                <a:lnTo>
                  <a:pt x="11176" y="5452"/>
                </a:lnTo>
                <a:lnTo>
                  <a:pt x="11158" y="5458"/>
                </a:lnTo>
                <a:lnTo>
                  <a:pt x="11150" y="5460"/>
                </a:lnTo>
                <a:lnTo>
                  <a:pt x="11146" y="5466"/>
                </a:lnTo>
                <a:lnTo>
                  <a:pt x="11144" y="5470"/>
                </a:lnTo>
                <a:lnTo>
                  <a:pt x="11138" y="5478"/>
                </a:lnTo>
                <a:lnTo>
                  <a:pt x="11128" y="5484"/>
                </a:lnTo>
                <a:lnTo>
                  <a:pt x="11122" y="5486"/>
                </a:lnTo>
                <a:lnTo>
                  <a:pt x="11114" y="5488"/>
                </a:lnTo>
                <a:lnTo>
                  <a:pt x="11104" y="5496"/>
                </a:lnTo>
                <a:lnTo>
                  <a:pt x="11094" y="5504"/>
                </a:lnTo>
                <a:lnTo>
                  <a:pt x="11090" y="5510"/>
                </a:lnTo>
                <a:lnTo>
                  <a:pt x="11088" y="5522"/>
                </a:lnTo>
                <a:lnTo>
                  <a:pt x="11088" y="5524"/>
                </a:lnTo>
                <a:lnTo>
                  <a:pt x="11088" y="5526"/>
                </a:lnTo>
                <a:lnTo>
                  <a:pt x="11092" y="5528"/>
                </a:lnTo>
                <a:lnTo>
                  <a:pt x="11094" y="5530"/>
                </a:lnTo>
                <a:lnTo>
                  <a:pt x="11092" y="5532"/>
                </a:lnTo>
                <a:lnTo>
                  <a:pt x="11086" y="5536"/>
                </a:lnTo>
                <a:lnTo>
                  <a:pt x="11082" y="5540"/>
                </a:lnTo>
                <a:lnTo>
                  <a:pt x="11082" y="5542"/>
                </a:lnTo>
                <a:lnTo>
                  <a:pt x="11090" y="5546"/>
                </a:lnTo>
                <a:close/>
                <a:moveTo>
                  <a:pt x="11218" y="5414"/>
                </a:moveTo>
                <a:lnTo>
                  <a:pt x="11218" y="5414"/>
                </a:lnTo>
                <a:lnTo>
                  <a:pt x="11218" y="5412"/>
                </a:lnTo>
                <a:lnTo>
                  <a:pt x="11214" y="5410"/>
                </a:lnTo>
                <a:lnTo>
                  <a:pt x="11202" y="5410"/>
                </a:lnTo>
                <a:lnTo>
                  <a:pt x="11190" y="5414"/>
                </a:lnTo>
                <a:lnTo>
                  <a:pt x="11184" y="5416"/>
                </a:lnTo>
                <a:lnTo>
                  <a:pt x="11180" y="5420"/>
                </a:lnTo>
                <a:lnTo>
                  <a:pt x="11178" y="5422"/>
                </a:lnTo>
                <a:lnTo>
                  <a:pt x="11180" y="5424"/>
                </a:lnTo>
                <a:lnTo>
                  <a:pt x="11194" y="5424"/>
                </a:lnTo>
                <a:lnTo>
                  <a:pt x="11210" y="5418"/>
                </a:lnTo>
                <a:lnTo>
                  <a:pt x="11216" y="5416"/>
                </a:lnTo>
                <a:lnTo>
                  <a:pt x="11218" y="5414"/>
                </a:lnTo>
                <a:close/>
                <a:moveTo>
                  <a:pt x="9966" y="4902"/>
                </a:moveTo>
                <a:lnTo>
                  <a:pt x="9966" y="4902"/>
                </a:lnTo>
                <a:lnTo>
                  <a:pt x="9966" y="4906"/>
                </a:lnTo>
                <a:lnTo>
                  <a:pt x="9968" y="4910"/>
                </a:lnTo>
                <a:lnTo>
                  <a:pt x="9972" y="4914"/>
                </a:lnTo>
                <a:lnTo>
                  <a:pt x="9980" y="4918"/>
                </a:lnTo>
                <a:lnTo>
                  <a:pt x="9990" y="4928"/>
                </a:lnTo>
                <a:lnTo>
                  <a:pt x="9994" y="4928"/>
                </a:lnTo>
                <a:lnTo>
                  <a:pt x="9994" y="4926"/>
                </a:lnTo>
                <a:lnTo>
                  <a:pt x="9990" y="4916"/>
                </a:lnTo>
                <a:lnTo>
                  <a:pt x="9982" y="4906"/>
                </a:lnTo>
                <a:lnTo>
                  <a:pt x="9972" y="4900"/>
                </a:lnTo>
                <a:lnTo>
                  <a:pt x="9970" y="4900"/>
                </a:lnTo>
                <a:lnTo>
                  <a:pt x="9966" y="4902"/>
                </a:lnTo>
                <a:close/>
                <a:moveTo>
                  <a:pt x="10026" y="4966"/>
                </a:moveTo>
                <a:lnTo>
                  <a:pt x="10026" y="4966"/>
                </a:lnTo>
                <a:lnTo>
                  <a:pt x="10022" y="4968"/>
                </a:lnTo>
                <a:lnTo>
                  <a:pt x="10022" y="4970"/>
                </a:lnTo>
                <a:lnTo>
                  <a:pt x="10026" y="4980"/>
                </a:lnTo>
                <a:lnTo>
                  <a:pt x="10044" y="5006"/>
                </a:lnTo>
                <a:lnTo>
                  <a:pt x="10046" y="5010"/>
                </a:lnTo>
                <a:lnTo>
                  <a:pt x="10050" y="5012"/>
                </a:lnTo>
                <a:lnTo>
                  <a:pt x="10052" y="5008"/>
                </a:lnTo>
                <a:lnTo>
                  <a:pt x="10054" y="5004"/>
                </a:lnTo>
                <a:lnTo>
                  <a:pt x="10054" y="4994"/>
                </a:lnTo>
                <a:lnTo>
                  <a:pt x="10052" y="4988"/>
                </a:lnTo>
                <a:lnTo>
                  <a:pt x="10050" y="4984"/>
                </a:lnTo>
                <a:lnTo>
                  <a:pt x="10044" y="4978"/>
                </a:lnTo>
                <a:lnTo>
                  <a:pt x="10038" y="4972"/>
                </a:lnTo>
                <a:lnTo>
                  <a:pt x="10032" y="4966"/>
                </a:lnTo>
                <a:lnTo>
                  <a:pt x="10030" y="4966"/>
                </a:lnTo>
                <a:lnTo>
                  <a:pt x="10026" y="4966"/>
                </a:lnTo>
                <a:close/>
                <a:moveTo>
                  <a:pt x="10084" y="5086"/>
                </a:moveTo>
                <a:lnTo>
                  <a:pt x="10084" y="5086"/>
                </a:lnTo>
                <a:lnTo>
                  <a:pt x="10080" y="5090"/>
                </a:lnTo>
                <a:lnTo>
                  <a:pt x="10080" y="5096"/>
                </a:lnTo>
                <a:lnTo>
                  <a:pt x="10082" y="5102"/>
                </a:lnTo>
                <a:lnTo>
                  <a:pt x="10086" y="5110"/>
                </a:lnTo>
                <a:lnTo>
                  <a:pt x="10098" y="5120"/>
                </a:lnTo>
                <a:lnTo>
                  <a:pt x="10102" y="5122"/>
                </a:lnTo>
                <a:lnTo>
                  <a:pt x="10106" y="5122"/>
                </a:lnTo>
                <a:lnTo>
                  <a:pt x="10108" y="5120"/>
                </a:lnTo>
                <a:lnTo>
                  <a:pt x="10108" y="5114"/>
                </a:lnTo>
                <a:lnTo>
                  <a:pt x="10102" y="5100"/>
                </a:lnTo>
                <a:lnTo>
                  <a:pt x="10098" y="5092"/>
                </a:lnTo>
                <a:lnTo>
                  <a:pt x="10092" y="5088"/>
                </a:lnTo>
                <a:lnTo>
                  <a:pt x="10088" y="5084"/>
                </a:lnTo>
                <a:lnTo>
                  <a:pt x="10084" y="5086"/>
                </a:lnTo>
                <a:close/>
                <a:moveTo>
                  <a:pt x="10070" y="5066"/>
                </a:moveTo>
                <a:lnTo>
                  <a:pt x="10070" y="5066"/>
                </a:lnTo>
                <a:lnTo>
                  <a:pt x="10072" y="5066"/>
                </a:lnTo>
                <a:lnTo>
                  <a:pt x="10074" y="5066"/>
                </a:lnTo>
                <a:lnTo>
                  <a:pt x="10076" y="5060"/>
                </a:lnTo>
                <a:lnTo>
                  <a:pt x="10076" y="5054"/>
                </a:lnTo>
                <a:lnTo>
                  <a:pt x="10074" y="5050"/>
                </a:lnTo>
                <a:lnTo>
                  <a:pt x="10072" y="5048"/>
                </a:lnTo>
                <a:lnTo>
                  <a:pt x="10070" y="5048"/>
                </a:lnTo>
                <a:lnTo>
                  <a:pt x="10068" y="5054"/>
                </a:lnTo>
                <a:lnTo>
                  <a:pt x="10068" y="5060"/>
                </a:lnTo>
                <a:lnTo>
                  <a:pt x="10068" y="5062"/>
                </a:lnTo>
                <a:lnTo>
                  <a:pt x="10070" y="5066"/>
                </a:lnTo>
                <a:close/>
                <a:moveTo>
                  <a:pt x="11590" y="5128"/>
                </a:moveTo>
                <a:lnTo>
                  <a:pt x="11590" y="5128"/>
                </a:lnTo>
                <a:lnTo>
                  <a:pt x="11592" y="5130"/>
                </a:lnTo>
                <a:lnTo>
                  <a:pt x="11598" y="5130"/>
                </a:lnTo>
                <a:lnTo>
                  <a:pt x="11618" y="5128"/>
                </a:lnTo>
                <a:lnTo>
                  <a:pt x="11628" y="5124"/>
                </a:lnTo>
                <a:lnTo>
                  <a:pt x="11628" y="5122"/>
                </a:lnTo>
                <a:lnTo>
                  <a:pt x="11624" y="5122"/>
                </a:lnTo>
                <a:lnTo>
                  <a:pt x="11590" y="5118"/>
                </a:lnTo>
                <a:lnTo>
                  <a:pt x="11576" y="5116"/>
                </a:lnTo>
                <a:lnTo>
                  <a:pt x="11572" y="5116"/>
                </a:lnTo>
                <a:lnTo>
                  <a:pt x="11578" y="5120"/>
                </a:lnTo>
                <a:lnTo>
                  <a:pt x="11590" y="5128"/>
                </a:lnTo>
                <a:close/>
                <a:moveTo>
                  <a:pt x="11600" y="5086"/>
                </a:moveTo>
                <a:lnTo>
                  <a:pt x="11600" y="5086"/>
                </a:lnTo>
                <a:lnTo>
                  <a:pt x="11594" y="5082"/>
                </a:lnTo>
                <a:lnTo>
                  <a:pt x="11592" y="5078"/>
                </a:lnTo>
                <a:lnTo>
                  <a:pt x="11586" y="5074"/>
                </a:lnTo>
                <a:lnTo>
                  <a:pt x="11576" y="5070"/>
                </a:lnTo>
                <a:lnTo>
                  <a:pt x="11566" y="5068"/>
                </a:lnTo>
                <a:lnTo>
                  <a:pt x="11566" y="5070"/>
                </a:lnTo>
                <a:lnTo>
                  <a:pt x="11566" y="5072"/>
                </a:lnTo>
                <a:lnTo>
                  <a:pt x="11572" y="5078"/>
                </a:lnTo>
                <a:lnTo>
                  <a:pt x="11580" y="5082"/>
                </a:lnTo>
                <a:lnTo>
                  <a:pt x="11582" y="5084"/>
                </a:lnTo>
                <a:lnTo>
                  <a:pt x="11584" y="5088"/>
                </a:lnTo>
                <a:lnTo>
                  <a:pt x="11584" y="5092"/>
                </a:lnTo>
                <a:lnTo>
                  <a:pt x="11586" y="5094"/>
                </a:lnTo>
                <a:lnTo>
                  <a:pt x="11588" y="5096"/>
                </a:lnTo>
                <a:lnTo>
                  <a:pt x="11592" y="5096"/>
                </a:lnTo>
                <a:lnTo>
                  <a:pt x="11600" y="5096"/>
                </a:lnTo>
                <a:lnTo>
                  <a:pt x="11606" y="5094"/>
                </a:lnTo>
                <a:lnTo>
                  <a:pt x="11608" y="5092"/>
                </a:lnTo>
                <a:lnTo>
                  <a:pt x="11606" y="5090"/>
                </a:lnTo>
                <a:lnTo>
                  <a:pt x="11600" y="5086"/>
                </a:lnTo>
                <a:close/>
                <a:moveTo>
                  <a:pt x="11538" y="5324"/>
                </a:moveTo>
                <a:lnTo>
                  <a:pt x="11538" y="5324"/>
                </a:lnTo>
                <a:lnTo>
                  <a:pt x="11536" y="5310"/>
                </a:lnTo>
                <a:lnTo>
                  <a:pt x="11532" y="5304"/>
                </a:lnTo>
                <a:lnTo>
                  <a:pt x="11530" y="5304"/>
                </a:lnTo>
                <a:lnTo>
                  <a:pt x="11528" y="5304"/>
                </a:lnTo>
                <a:lnTo>
                  <a:pt x="11526" y="5310"/>
                </a:lnTo>
                <a:lnTo>
                  <a:pt x="11524" y="5316"/>
                </a:lnTo>
                <a:lnTo>
                  <a:pt x="11520" y="5316"/>
                </a:lnTo>
                <a:lnTo>
                  <a:pt x="11518" y="5316"/>
                </a:lnTo>
                <a:lnTo>
                  <a:pt x="11518" y="5318"/>
                </a:lnTo>
                <a:lnTo>
                  <a:pt x="11518" y="5320"/>
                </a:lnTo>
                <a:lnTo>
                  <a:pt x="11520" y="5320"/>
                </a:lnTo>
                <a:lnTo>
                  <a:pt x="11520" y="5322"/>
                </a:lnTo>
                <a:lnTo>
                  <a:pt x="11520" y="5328"/>
                </a:lnTo>
                <a:lnTo>
                  <a:pt x="11520" y="5334"/>
                </a:lnTo>
                <a:lnTo>
                  <a:pt x="11522" y="5340"/>
                </a:lnTo>
                <a:lnTo>
                  <a:pt x="11530" y="5348"/>
                </a:lnTo>
                <a:lnTo>
                  <a:pt x="11534" y="5348"/>
                </a:lnTo>
                <a:lnTo>
                  <a:pt x="11536" y="5344"/>
                </a:lnTo>
                <a:lnTo>
                  <a:pt x="11538" y="5336"/>
                </a:lnTo>
                <a:lnTo>
                  <a:pt x="11538" y="5324"/>
                </a:lnTo>
                <a:close/>
                <a:moveTo>
                  <a:pt x="11188" y="5150"/>
                </a:moveTo>
                <a:lnTo>
                  <a:pt x="11188" y="5150"/>
                </a:lnTo>
                <a:lnTo>
                  <a:pt x="11186" y="5144"/>
                </a:lnTo>
                <a:lnTo>
                  <a:pt x="11186" y="5138"/>
                </a:lnTo>
                <a:lnTo>
                  <a:pt x="11184" y="5136"/>
                </a:lnTo>
                <a:lnTo>
                  <a:pt x="11182" y="5136"/>
                </a:lnTo>
                <a:lnTo>
                  <a:pt x="11180" y="5138"/>
                </a:lnTo>
                <a:lnTo>
                  <a:pt x="11180" y="5142"/>
                </a:lnTo>
                <a:lnTo>
                  <a:pt x="11184" y="5154"/>
                </a:lnTo>
                <a:lnTo>
                  <a:pt x="11186" y="5160"/>
                </a:lnTo>
                <a:lnTo>
                  <a:pt x="11188" y="5160"/>
                </a:lnTo>
                <a:lnTo>
                  <a:pt x="11188" y="5156"/>
                </a:lnTo>
                <a:lnTo>
                  <a:pt x="11188" y="5150"/>
                </a:lnTo>
                <a:close/>
                <a:moveTo>
                  <a:pt x="11232" y="5052"/>
                </a:moveTo>
                <a:lnTo>
                  <a:pt x="11232" y="5052"/>
                </a:lnTo>
                <a:lnTo>
                  <a:pt x="11232" y="5054"/>
                </a:lnTo>
                <a:lnTo>
                  <a:pt x="11230" y="5060"/>
                </a:lnTo>
                <a:lnTo>
                  <a:pt x="11232" y="5064"/>
                </a:lnTo>
                <a:lnTo>
                  <a:pt x="11234" y="5064"/>
                </a:lnTo>
                <a:lnTo>
                  <a:pt x="11236" y="5062"/>
                </a:lnTo>
                <a:lnTo>
                  <a:pt x="11238" y="5056"/>
                </a:lnTo>
                <a:lnTo>
                  <a:pt x="11236" y="5052"/>
                </a:lnTo>
                <a:lnTo>
                  <a:pt x="11234" y="5052"/>
                </a:lnTo>
                <a:lnTo>
                  <a:pt x="11232" y="5052"/>
                </a:lnTo>
                <a:close/>
                <a:moveTo>
                  <a:pt x="11262" y="5078"/>
                </a:moveTo>
                <a:lnTo>
                  <a:pt x="11262" y="5078"/>
                </a:lnTo>
                <a:lnTo>
                  <a:pt x="11262" y="5076"/>
                </a:lnTo>
                <a:lnTo>
                  <a:pt x="11260" y="5072"/>
                </a:lnTo>
                <a:lnTo>
                  <a:pt x="11256" y="5072"/>
                </a:lnTo>
                <a:lnTo>
                  <a:pt x="11254" y="5076"/>
                </a:lnTo>
                <a:lnTo>
                  <a:pt x="11254" y="5078"/>
                </a:lnTo>
                <a:lnTo>
                  <a:pt x="11256" y="5080"/>
                </a:lnTo>
                <a:lnTo>
                  <a:pt x="11258" y="5080"/>
                </a:lnTo>
                <a:lnTo>
                  <a:pt x="11262" y="5078"/>
                </a:lnTo>
                <a:close/>
                <a:moveTo>
                  <a:pt x="11280" y="5212"/>
                </a:moveTo>
                <a:lnTo>
                  <a:pt x="11280" y="5212"/>
                </a:lnTo>
                <a:lnTo>
                  <a:pt x="11278" y="5210"/>
                </a:lnTo>
                <a:lnTo>
                  <a:pt x="11276" y="5210"/>
                </a:lnTo>
                <a:lnTo>
                  <a:pt x="11270" y="5212"/>
                </a:lnTo>
                <a:lnTo>
                  <a:pt x="11264" y="5218"/>
                </a:lnTo>
                <a:lnTo>
                  <a:pt x="11262" y="5220"/>
                </a:lnTo>
                <a:lnTo>
                  <a:pt x="11264" y="5222"/>
                </a:lnTo>
                <a:lnTo>
                  <a:pt x="11266" y="5222"/>
                </a:lnTo>
                <a:lnTo>
                  <a:pt x="11272" y="5222"/>
                </a:lnTo>
                <a:lnTo>
                  <a:pt x="11276" y="5218"/>
                </a:lnTo>
                <a:lnTo>
                  <a:pt x="11280" y="5212"/>
                </a:lnTo>
                <a:close/>
                <a:moveTo>
                  <a:pt x="11234" y="5078"/>
                </a:moveTo>
                <a:lnTo>
                  <a:pt x="11234" y="5078"/>
                </a:lnTo>
                <a:lnTo>
                  <a:pt x="11238" y="5078"/>
                </a:lnTo>
                <a:lnTo>
                  <a:pt x="11240" y="5076"/>
                </a:lnTo>
                <a:lnTo>
                  <a:pt x="11238" y="5074"/>
                </a:lnTo>
                <a:lnTo>
                  <a:pt x="11236" y="5072"/>
                </a:lnTo>
                <a:lnTo>
                  <a:pt x="11234" y="5070"/>
                </a:lnTo>
                <a:lnTo>
                  <a:pt x="11232" y="5072"/>
                </a:lnTo>
                <a:lnTo>
                  <a:pt x="11232" y="5076"/>
                </a:lnTo>
                <a:lnTo>
                  <a:pt x="11234" y="5078"/>
                </a:lnTo>
                <a:close/>
                <a:moveTo>
                  <a:pt x="11378" y="5078"/>
                </a:moveTo>
                <a:lnTo>
                  <a:pt x="11378" y="5078"/>
                </a:lnTo>
                <a:lnTo>
                  <a:pt x="11366" y="5078"/>
                </a:lnTo>
                <a:lnTo>
                  <a:pt x="11360" y="5080"/>
                </a:lnTo>
                <a:lnTo>
                  <a:pt x="11360" y="5082"/>
                </a:lnTo>
                <a:lnTo>
                  <a:pt x="11362" y="5084"/>
                </a:lnTo>
                <a:lnTo>
                  <a:pt x="11364" y="5084"/>
                </a:lnTo>
                <a:lnTo>
                  <a:pt x="11372" y="5082"/>
                </a:lnTo>
                <a:lnTo>
                  <a:pt x="11378" y="5078"/>
                </a:lnTo>
                <a:close/>
                <a:moveTo>
                  <a:pt x="11216" y="4816"/>
                </a:moveTo>
                <a:lnTo>
                  <a:pt x="11216" y="4816"/>
                </a:lnTo>
                <a:lnTo>
                  <a:pt x="11214" y="4820"/>
                </a:lnTo>
                <a:lnTo>
                  <a:pt x="11214" y="4828"/>
                </a:lnTo>
                <a:lnTo>
                  <a:pt x="11214" y="4830"/>
                </a:lnTo>
                <a:lnTo>
                  <a:pt x="11216" y="4830"/>
                </a:lnTo>
                <a:lnTo>
                  <a:pt x="11216" y="4834"/>
                </a:lnTo>
                <a:lnTo>
                  <a:pt x="11214" y="4838"/>
                </a:lnTo>
                <a:lnTo>
                  <a:pt x="11212" y="4842"/>
                </a:lnTo>
                <a:lnTo>
                  <a:pt x="11214" y="4844"/>
                </a:lnTo>
                <a:lnTo>
                  <a:pt x="11218" y="4842"/>
                </a:lnTo>
                <a:lnTo>
                  <a:pt x="11220" y="4838"/>
                </a:lnTo>
                <a:lnTo>
                  <a:pt x="11220" y="4836"/>
                </a:lnTo>
                <a:lnTo>
                  <a:pt x="11222" y="4832"/>
                </a:lnTo>
                <a:lnTo>
                  <a:pt x="11222" y="4830"/>
                </a:lnTo>
                <a:lnTo>
                  <a:pt x="11222" y="4826"/>
                </a:lnTo>
                <a:lnTo>
                  <a:pt x="11220" y="4824"/>
                </a:lnTo>
                <a:lnTo>
                  <a:pt x="11220" y="4820"/>
                </a:lnTo>
                <a:lnTo>
                  <a:pt x="11220" y="4816"/>
                </a:lnTo>
                <a:lnTo>
                  <a:pt x="11216" y="4816"/>
                </a:lnTo>
                <a:close/>
                <a:moveTo>
                  <a:pt x="13306" y="5908"/>
                </a:moveTo>
                <a:lnTo>
                  <a:pt x="13306" y="5908"/>
                </a:lnTo>
                <a:lnTo>
                  <a:pt x="13306" y="5902"/>
                </a:lnTo>
                <a:lnTo>
                  <a:pt x="13304" y="5898"/>
                </a:lnTo>
                <a:lnTo>
                  <a:pt x="13302" y="5896"/>
                </a:lnTo>
                <a:lnTo>
                  <a:pt x="13296" y="5892"/>
                </a:lnTo>
                <a:lnTo>
                  <a:pt x="13286" y="5890"/>
                </a:lnTo>
                <a:lnTo>
                  <a:pt x="13278" y="5890"/>
                </a:lnTo>
                <a:lnTo>
                  <a:pt x="13266" y="5898"/>
                </a:lnTo>
                <a:lnTo>
                  <a:pt x="13260" y="5904"/>
                </a:lnTo>
                <a:lnTo>
                  <a:pt x="13254" y="5910"/>
                </a:lnTo>
                <a:lnTo>
                  <a:pt x="13250" y="5916"/>
                </a:lnTo>
                <a:lnTo>
                  <a:pt x="13250" y="5918"/>
                </a:lnTo>
                <a:lnTo>
                  <a:pt x="13250" y="5922"/>
                </a:lnTo>
                <a:lnTo>
                  <a:pt x="13252" y="5924"/>
                </a:lnTo>
                <a:lnTo>
                  <a:pt x="13256" y="5928"/>
                </a:lnTo>
                <a:lnTo>
                  <a:pt x="13270" y="5932"/>
                </a:lnTo>
                <a:lnTo>
                  <a:pt x="13280" y="5934"/>
                </a:lnTo>
                <a:lnTo>
                  <a:pt x="13286" y="5934"/>
                </a:lnTo>
                <a:lnTo>
                  <a:pt x="13292" y="5930"/>
                </a:lnTo>
                <a:lnTo>
                  <a:pt x="13294" y="5926"/>
                </a:lnTo>
                <a:lnTo>
                  <a:pt x="13296" y="5926"/>
                </a:lnTo>
                <a:lnTo>
                  <a:pt x="13302" y="5926"/>
                </a:lnTo>
                <a:lnTo>
                  <a:pt x="13306" y="5930"/>
                </a:lnTo>
                <a:lnTo>
                  <a:pt x="13308" y="5930"/>
                </a:lnTo>
                <a:lnTo>
                  <a:pt x="13312" y="5928"/>
                </a:lnTo>
                <a:lnTo>
                  <a:pt x="13312" y="5926"/>
                </a:lnTo>
                <a:lnTo>
                  <a:pt x="13312" y="5924"/>
                </a:lnTo>
                <a:lnTo>
                  <a:pt x="13310" y="5920"/>
                </a:lnTo>
                <a:lnTo>
                  <a:pt x="13308" y="5914"/>
                </a:lnTo>
                <a:lnTo>
                  <a:pt x="13306" y="5912"/>
                </a:lnTo>
                <a:lnTo>
                  <a:pt x="13306" y="5908"/>
                </a:lnTo>
                <a:close/>
                <a:moveTo>
                  <a:pt x="13336" y="5840"/>
                </a:moveTo>
                <a:lnTo>
                  <a:pt x="13336" y="5840"/>
                </a:lnTo>
                <a:lnTo>
                  <a:pt x="13328" y="5844"/>
                </a:lnTo>
                <a:lnTo>
                  <a:pt x="13322" y="5844"/>
                </a:lnTo>
                <a:lnTo>
                  <a:pt x="13318" y="5846"/>
                </a:lnTo>
                <a:lnTo>
                  <a:pt x="13316" y="5850"/>
                </a:lnTo>
                <a:lnTo>
                  <a:pt x="13314" y="5854"/>
                </a:lnTo>
                <a:lnTo>
                  <a:pt x="13312" y="5854"/>
                </a:lnTo>
                <a:lnTo>
                  <a:pt x="13306" y="5854"/>
                </a:lnTo>
                <a:lnTo>
                  <a:pt x="13304" y="5854"/>
                </a:lnTo>
                <a:lnTo>
                  <a:pt x="13306" y="5864"/>
                </a:lnTo>
                <a:lnTo>
                  <a:pt x="13310" y="5870"/>
                </a:lnTo>
                <a:lnTo>
                  <a:pt x="13312" y="5872"/>
                </a:lnTo>
                <a:lnTo>
                  <a:pt x="13326" y="5862"/>
                </a:lnTo>
                <a:lnTo>
                  <a:pt x="13330" y="5860"/>
                </a:lnTo>
                <a:lnTo>
                  <a:pt x="13334" y="5858"/>
                </a:lnTo>
                <a:lnTo>
                  <a:pt x="13336" y="5860"/>
                </a:lnTo>
                <a:lnTo>
                  <a:pt x="13338" y="5864"/>
                </a:lnTo>
                <a:lnTo>
                  <a:pt x="13340" y="5862"/>
                </a:lnTo>
                <a:lnTo>
                  <a:pt x="13348" y="5860"/>
                </a:lnTo>
                <a:lnTo>
                  <a:pt x="13354" y="5858"/>
                </a:lnTo>
                <a:lnTo>
                  <a:pt x="13360" y="5860"/>
                </a:lnTo>
                <a:lnTo>
                  <a:pt x="13360" y="5858"/>
                </a:lnTo>
                <a:lnTo>
                  <a:pt x="13358" y="5854"/>
                </a:lnTo>
                <a:lnTo>
                  <a:pt x="13360" y="5848"/>
                </a:lnTo>
                <a:lnTo>
                  <a:pt x="13358" y="5846"/>
                </a:lnTo>
                <a:lnTo>
                  <a:pt x="13354" y="5848"/>
                </a:lnTo>
                <a:lnTo>
                  <a:pt x="13350" y="5850"/>
                </a:lnTo>
                <a:lnTo>
                  <a:pt x="13350" y="5848"/>
                </a:lnTo>
                <a:lnTo>
                  <a:pt x="13352" y="5842"/>
                </a:lnTo>
                <a:lnTo>
                  <a:pt x="13358" y="5834"/>
                </a:lnTo>
                <a:lnTo>
                  <a:pt x="13360" y="5830"/>
                </a:lnTo>
                <a:lnTo>
                  <a:pt x="13360" y="5828"/>
                </a:lnTo>
                <a:lnTo>
                  <a:pt x="13358" y="5828"/>
                </a:lnTo>
                <a:lnTo>
                  <a:pt x="13356" y="5828"/>
                </a:lnTo>
                <a:lnTo>
                  <a:pt x="13346" y="5832"/>
                </a:lnTo>
                <a:lnTo>
                  <a:pt x="13336" y="5840"/>
                </a:lnTo>
                <a:close/>
                <a:moveTo>
                  <a:pt x="12084" y="5310"/>
                </a:moveTo>
                <a:lnTo>
                  <a:pt x="12084" y="5310"/>
                </a:lnTo>
                <a:lnTo>
                  <a:pt x="12086" y="5316"/>
                </a:lnTo>
                <a:lnTo>
                  <a:pt x="12090" y="5320"/>
                </a:lnTo>
                <a:lnTo>
                  <a:pt x="12098" y="5324"/>
                </a:lnTo>
                <a:lnTo>
                  <a:pt x="12106" y="5330"/>
                </a:lnTo>
                <a:lnTo>
                  <a:pt x="12112" y="5336"/>
                </a:lnTo>
                <a:lnTo>
                  <a:pt x="12116" y="5338"/>
                </a:lnTo>
                <a:lnTo>
                  <a:pt x="12120" y="5338"/>
                </a:lnTo>
                <a:lnTo>
                  <a:pt x="12122" y="5336"/>
                </a:lnTo>
                <a:lnTo>
                  <a:pt x="12124" y="5336"/>
                </a:lnTo>
                <a:lnTo>
                  <a:pt x="12126" y="5336"/>
                </a:lnTo>
                <a:lnTo>
                  <a:pt x="12128" y="5336"/>
                </a:lnTo>
                <a:lnTo>
                  <a:pt x="12132" y="5342"/>
                </a:lnTo>
                <a:lnTo>
                  <a:pt x="12140" y="5346"/>
                </a:lnTo>
                <a:lnTo>
                  <a:pt x="12148" y="5346"/>
                </a:lnTo>
                <a:lnTo>
                  <a:pt x="12160" y="5346"/>
                </a:lnTo>
                <a:lnTo>
                  <a:pt x="12172" y="5342"/>
                </a:lnTo>
                <a:lnTo>
                  <a:pt x="12184" y="5336"/>
                </a:lnTo>
                <a:lnTo>
                  <a:pt x="12196" y="5330"/>
                </a:lnTo>
                <a:lnTo>
                  <a:pt x="12204" y="5324"/>
                </a:lnTo>
                <a:lnTo>
                  <a:pt x="12208" y="5318"/>
                </a:lnTo>
                <a:lnTo>
                  <a:pt x="12212" y="5312"/>
                </a:lnTo>
                <a:lnTo>
                  <a:pt x="12214" y="5310"/>
                </a:lnTo>
                <a:lnTo>
                  <a:pt x="12218" y="5308"/>
                </a:lnTo>
                <a:lnTo>
                  <a:pt x="12220" y="5310"/>
                </a:lnTo>
                <a:lnTo>
                  <a:pt x="12228" y="5310"/>
                </a:lnTo>
                <a:lnTo>
                  <a:pt x="12232" y="5310"/>
                </a:lnTo>
                <a:lnTo>
                  <a:pt x="12236" y="5306"/>
                </a:lnTo>
                <a:lnTo>
                  <a:pt x="12238" y="5302"/>
                </a:lnTo>
                <a:lnTo>
                  <a:pt x="12240" y="5298"/>
                </a:lnTo>
                <a:lnTo>
                  <a:pt x="12236" y="5290"/>
                </a:lnTo>
                <a:lnTo>
                  <a:pt x="12234" y="5284"/>
                </a:lnTo>
                <a:lnTo>
                  <a:pt x="12234" y="5282"/>
                </a:lnTo>
                <a:lnTo>
                  <a:pt x="12238" y="5282"/>
                </a:lnTo>
                <a:lnTo>
                  <a:pt x="12242" y="5280"/>
                </a:lnTo>
                <a:lnTo>
                  <a:pt x="12246" y="5276"/>
                </a:lnTo>
                <a:lnTo>
                  <a:pt x="12250" y="5266"/>
                </a:lnTo>
                <a:lnTo>
                  <a:pt x="12250" y="5256"/>
                </a:lnTo>
                <a:lnTo>
                  <a:pt x="12250" y="5250"/>
                </a:lnTo>
                <a:lnTo>
                  <a:pt x="12246" y="5246"/>
                </a:lnTo>
                <a:lnTo>
                  <a:pt x="12242" y="5242"/>
                </a:lnTo>
                <a:lnTo>
                  <a:pt x="12236" y="5240"/>
                </a:lnTo>
                <a:lnTo>
                  <a:pt x="12218" y="5242"/>
                </a:lnTo>
                <a:lnTo>
                  <a:pt x="12216" y="5242"/>
                </a:lnTo>
                <a:lnTo>
                  <a:pt x="12214" y="5244"/>
                </a:lnTo>
                <a:lnTo>
                  <a:pt x="12212" y="5250"/>
                </a:lnTo>
                <a:lnTo>
                  <a:pt x="12216" y="5264"/>
                </a:lnTo>
                <a:lnTo>
                  <a:pt x="12220" y="5276"/>
                </a:lnTo>
                <a:lnTo>
                  <a:pt x="12218" y="5280"/>
                </a:lnTo>
                <a:lnTo>
                  <a:pt x="12214" y="5278"/>
                </a:lnTo>
                <a:lnTo>
                  <a:pt x="12206" y="5278"/>
                </a:lnTo>
                <a:lnTo>
                  <a:pt x="12202" y="5282"/>
                </a:lnTo>
                <a:lnTo>
                  <a:pt x="12196" y="5286"/>
                </a:lnTo>
                <a:lnTo>
                  <a:pt x="12194" y="5294"/>
                </a:lnTo>
                <a:lnTo>
                  <a:pt x="12190" y="5300"/>
                </a:lnTo>
                <a:lnTo>
                  <a:pt x="12186" y="5306"/>
                </a:lnTo>
                <a:lnTo>
                  <a:pt x="12180" y="5308"/>
                </a:lnTo>
                <a:lnTo>
                  <a:pt x="12174" y="5306"/>
                </a:lnTo>
                <a:lnTo>
                  <a:pt x="12170" y="5304"/>
                </a:lnTo>
                <a:lnTo>
                  <a:pt x="12168" y="5304"/>
                </a:lnTo>
                <a:lnTo>
                  <a:pt x="12164" y="5306"/>
                </a:lnTo>
                <a:lnTo>
                  <a:pt x="12162" y="5308"/>
                </a:lnTo>
                <a:lnTo>
                  <a:pt x="12158" y="5302"/>
                </a:lnTo>
                <a:lnTo>
                  <a:pt x="12156" y="5294"/>
                </a:lnTo>
                <a:lnTo>
                  <a:pt x="12158" y="5290"/>
                </a:lnTo>
                <a:lnTo>
                  <a:pt x="12160" y="5288"/>
                </a:lnTo>
                <a:lnTo>
                  <a:pt x="12160" y="5284"/>
                </a:lnTo>
                <a:lnTo>
                  <a:pt x="12160" y="5282"/>
                </a:lnTo>
                <a:lnTo>
                  <a:pt x="12158" y="5282"/>
                </a:lnTo>
                <a:lnTo>
                  <a:pt x="12154" y="5284"/>
                </a:lnTo>
                <a:lnTo>
                  <a:pt x="12150" y="5290"/>
                </a:lnTo>
                <a:lnTo>
                  <a:pt x="12150" y="5302"/>
                </a:lnTo>
                <a:lnTo>
                  <a:pt x="12150" y="5304"/>
                </a:lnTo>
                <a:lnTo>
                  <a:pt x="12148" y="5306"/>
                </a:lnTo>
                <a:lnTo>
                  <a:pt x="12140" y="5308"/>
                </a:lnTo>
                <a:lnTo>
                  <a:pt x="12130" y="5308"/>
                </a:lnTo>
                <a:lnTo>
                  <a:pt x="12118" y="5306"/>
                </a:lnTo>
                <a:lnTo>
                  <a:pt x="12106" y="5304"/>
                </a:lnTo>
                <a:lnTo>
                  <a:pt x="12094" y="5304"/>
                </a:lnTo>
                <a:lnTo>
                  <a:pt x="12088" y="5306"/>
                </a:lnTo>
                <a:lnTo>
                  <a:pt x="12086" y="5308"/>
                </a:lnTo>
                <a:lnTo>
                  <a:pt x="12084" y="5310"/>
                </a:lnTo>
                <a:close/>
                <a:moveTo>
                  <a:pt x="12010" y="5142"/>
                </a:moveTo>
                <a:lnTo>
                  <a:pt x="12010" y="5142"/>
                </a:lnTo>
                <a:lnTo>
                  <a:pt x="12010" y="5148"/>
                </a:lnTo>
                <a:lnTo>
                  <a:pt x="12014" y="5148"/>
                </a:lnTo>
                <a:lnTo>
                  <a:pt x="12022" y="5146"/>
                </a:lnTo>
                <a:lnTo>
                  <a:pt x="12032" y="5146"/>
                </a:lnTo>
                <a:lnTo>
                  <a:pt x="12040" y="5146"/>
                </a:lnTo>
                <a:lnTo>
                  <a:pt x="12046" y="5142"/>
                </a:lnTo>
                <a:lnTo>
                  <a:pt x="12046" y="5140"/>
                </a:lnTo>
                <a:lnTo>
                  <a:pt x="12046" y="5138"/>
                </a:lnTo>
                <a:lnTo>
                  <a:pt x="12044" y="5136"/>
                </a:lnTo>
                <a:lnTo>
                  <a:pt x="12042" y="5136"/>
                </a:lnTo>
                <a:lnTo>
                  <a:pt x="12032" y="5134"/>
                </a:lnTo>
                <a:lnTo>
                  <a:pt x="12022" y="5134"/>
                </a:lnTo>
                <a:lnTo>
                  <a:pt x="12014" y="5136"/>
                </a:lnTo>
                <a:lnTo>
                  <a:pt x="12012" y="5138"/>
                </a:lnTo>
                <a:lnTo>
                  <a:pt x="12010" y="5142"/>
                </a:lnTo>
                <a:close/>
                <a:moveTo>
                  <a:pt x="12154" y="5158"/>
                </a:moveTo>
                <a:lnTo>
                  <a:pt x="12154" y="5158"/>
                </a:lnTo>
                <a:lnTo>
                  <a:pt x="12154" y="5160"/>
                </a:lnTo>
                <a:lnTo>
                  <a:pt x="12154" y="5164"/>
                </a:lnTo>
                <a:lnTo>
                  <a:pt x="12158" y="5168"/>
                </a:lnTo>
                <a:lnTo>
                  <a:pt x="12166" y="5170"/>
                </a:lnTo>
                <a:lnTo>
                  <a:pt x="12168" y="5168"/>
                </a:lnTo>
                <a:lnTo>
                  <a:pt x="12170" y="5168"/>
                </a:lnTo>
                <a:lnTo>
                  <a:pt x="12172" y="5164"/>
                </a:lnTo>
                <a:lnTo>
                  <a:pt x="12172" y="5162"/>
                </a:lnTo>
                <a:lnTo>
                  <a:pt x="12166" y="5156"/>
                </a:lnTo>
                <a:lnTo>
                  <a:pt x="12164" y="5154"/>
                </a:lnTo>
                <a:lnTo>
                  <a:pt x="12160" y="5152"/>
                </a:lnTo>
                <a:lnTo>
                  <a:pt x="12156" y="5154"/>
                </a:lnTo>
                <a:lnTo>
                  <a:pt x="12154" y="5158"/>
                </a:lnTo>
                <a:close/>
                <a:moveTo>
                  <a:pt x="12228" y="5192"/>
                </a:moveTo>
                <a:lnTo>
                  <a:pt x="12228" y="5192"/>
                </a:lnTo>
                <a:lnTo>
                  <a:pt x="12208" y="5182"/>
                </a:lnTo>
                <a:lnTo>
                  <a:pt x="12196" y="5172"/>
                </a:lnTo>
                <a:lnTo>
                  <a:pt x="12190" y="5166"/>
                </a:lnTo>
                <a:lnTo>
                  <a:pt x="12186" y="5166"/>
                </a:lnTo>
                <a:lnTo>
                  <a:pt x="12186" y="5168"/>
                </a:lnTo>
                <a:lnTo>
                  <a:pt x="12180" y="5170"/>
                </a:lnTo>
                <a:lnTo>
                  <a:pt x="12178" y="5172"/>
                </a:lnTo>
                <a:lnTo>
                  <a:pt x="12182" y="5174"/>
                </a:lnTo>
                <a:lnTo>
                  <a:pt x="12186" y="5178"/>
                </a:lnTo>
                <a:lnTo>
                  <a:pt x="12200" y="5184"/>
                </a:lnTo>
                <a:lnTo>
                  <a:pt x="12208" y="5190"/>
                </a:lnTo>
                <a:lnTo>
                  <a:pt x="12216" y="5196"/>
                </a:lnTo>
                <a:lnTo>
                  <a:pt x="12222" y="5202"/>
                </a:lnTo>
                <a:lnTo>
                  <a:pt x="12232" y="5210"/>
                </a:lnTo>
                <a:lnTo>
                  <a:pt x="12242" y="5218"/>
                </a:lnTo>
                <a:lnTo>
                  <a:pt x="12254" y="5230"/>
                </a:lnTo>
                <a:lnTo>
                  <a:pt x="12258" y="5236"/>
                </a:lnTo>
                <a:lnTo>
                  <a:pt x="12260" y="5242"/>
                </a:lnTo>
                <a:lnTo>
                  <a:pt x="12260" y="5250"/>
                </a:lnTo>
                <a:lnTo>
                  <a:pt x="12260" y="5258"/>
                </a:lnTo>
                <a:lnTo>
                  <a:pt x="12262" y="5264"/>
                </a:lnTo>
                <a:lnTo>
                  <a:pt x="12264" y="5272"/>
                </a:lnTo>
                <a:lnTo>
                  <a:pt x="12268" y="5274"/>
                </a:lnTo>
                <a:lnTo>
                  <a:pt x="12272" y="5274"/>
                </a:lnTo>
                <a:lnTo>
                  <a:pt x="12276" y="5270"/>
                </a:lnTo>
                <a:lnTo>
                  <a:pt x="12278" y="5262"/>
                </a:lnTo>
                <a:lnTo>
                  <a:pt x="12278" y="5254"/>
                </a:lnTo>
                <a:lnTo>
                  <a:pt x="12278" y="5244"/>
                </a:lnTo>
                <a:lnTo>
                  <a:pt x="12274" y="5236"/>
                </a:lnTo>
                <a:lnTo>
                  <a:pt x="12266" y="5230"/>
                </a:lnTo>
                <a:lnTo>
                  <a:pt x="12252" y="5218"/>
                </a:lnTo>
                <a:lnTo>
                  <a:pt x="12244" y="5208"/>
                </a:lnTo>
                <a:lnTo>
                  <a:pt x="12236" y="5200"/>
                </a:lnTo>
                <a:lnTo>
                  <a:pt x="12228" y="5192"/>
                </a:lnTo>
                <a:close/>
                <a:moveTo>
                  <a:pt x="12134" y="5108"/>
                </a:moveTo>
                <a:lnTo>
                  <a:pt x="12134" y="5108"/>
                </a:lnTo>
                <a:lnTo>
                  <a:pt x="12134" y="5112"/>
                </a:lnTo>
                <a:lnTo>
                  <a:pt x="12136" y="5116"/>
                </a:lnTo>
                <a:lnTo>
                  <a:pt x="12138" y="5118"/>
                </a:lnTo>
                <a:lnTo>
                  <a:pt x="12144" y="5120"/>
                </a:lnTo>
                <a:lnTo>
                  <a:pt x="12146" y="5118"/>
                </a:lnTo>
                <a:lnTo>
                  <a:pt x="12144" y="5112"/>
                </a:lnTo>
                <a:lnTo>
                  <a:pt x="12140" y="5108"/>
                </a:lnTo>
                <a:lnTo>
                  <a:pt x="12136" y="5106"/>
                </a:lnTo>
                <a:lnTo>
                  <a:pt x="12134" y="5108"/>
                </a:lnTo>
                <a:close/>
                <a:moveTo>
                  <a:pt x="12378" y="5340"/>
                </a:moveTo>
                <a:lnTo>
                  <a:pt x="12378" y="5340"/>
                </a:lnTo>
                <a:lnTo>
                  <a:pt x="12374" y="5338"/>
                </a:lnTo>
                <a:lnTo>
                  <a:pt x="12370" y="5334"/>
                </a:lnTo>
                <a:lnTo>
                  <a:pt x="12364" y="5324"/>
                </a:lnTo>
                <a:lnTo>
                  <a:pt x="12360" y="5314"/>
                </a:lnTo>
                <a:lnTo>
                  <a:pt x="12356" y="5310"/>
                </a:lnTo>
                <a:lnTo>
                  <a:pt x="12352" y="5308"/>
                </a:lnTo>
                <a:lnTo>
                  <a:pt x="12348" y="5306"/>
                </a:lnTo>
                <a:lnTo>
                  <a:pt x="12346" y="5302"/>
                </a:lnTo>
                <a:lnTo>
                  <a:pt x="12342" y="5290"/>
                </a:lnTo>
                <a:lnTo>
                  <a:pt x="12340" y="5284"/>
                </a:lnTo>
                <a:lnTo>
                  <a:pt x="12338" y="5282"/>
                </a:lnTo>
                <a:lnTo>
                  <a:pt x="12334" y="5284"/>
                </a:lnTo>
                <a:lnTo>
                  <a:pt x="12334" y="5288"/>
                </a:lnTo>
                <a:lnTo>
                  <a:pt x="12334" y="5290"/>
                </a:lnTo>
                <a:lnTo>
                  <a:pt x="12336" y="5296"/>
                </a:lnTo>
                <a:lnTo>
                  <a:pt x="12342" y="5304"/>
                </a:lnTo>
                <a:lnTo>
                  <a:pt x="12342" y="5308"/>
                </a:lnTo>
                <a:lnTo>
                  <a:pt x="12342" y="5314"/>
                </a:lnTo>
                <a:lnTo>
                  <a:pt x="12342" y="5322"/>
                </a:lnTo>
                <a:lnTo>
                  <a:pt x="12344" y="5328"/>
                </a:lnTo>
                <a:lnTo>
                  <a:pt x="12350" y="5336"/>
                </a:lnTo>
                <a:lnTo>
                  <a:pt x="12358" y="5346"/>
                </a:lnTo>
                <a:lnTo>
                  <a:pt x="12362" y="5350"/>
                </a:lnTo>
                <a:lnTo>
                  <a:pt x="12362" y="5354"/>
                </a:lnTo>
                <a:lnTo>
                  <a:pt x="12364" y="5364"/>
                </a:lnTo>
                <a:lnTo>
                  <a:pt x="12370" y="5368"/>
                </a:lnTo>
                <a:lnTo>
                  <a:pt x="12378" y="5370"/>
                </a:lnTo>
                <a:lnTo>
                  <a:pt x="12388" y="5370"/>
                </a:lnTo>
                <a:lnTo>
                  <a:pt x="12390" y="5368"/>
                </a:lnTo>
                <a:lnTo>
                  <a:pt x="12392" y="5364"/>
                </a:lnTo>
                <a:lnTo>
                  <a:pt x="12392" y="5360"/>
                </a:lnTo>
                <a:lnTo>
                  <a:pt x="12392" y="5356"/>
                </a:lnTo>
                <a:lnTo>
                  <a:pt x="12386" y="5346"/>
                </a:lnTo>
                <a:lnTo>
                  <a:pt x="12382" y="5342"/>
                </a:lnTo>
                <a:lnTo>
                  <a:pt x="12378" y="5340"/>
                </a:lnTo>
                <a:close/>
                <a:moveTo>
                  <a:pt x="12070" y="5308"/>
                </a:moveTo>
                <a:lnTo>
                  <a:pt x="12070" y="5308"/>
                </a:lnTo>
                <a:lnTo>
                  <a:pt x="12064" y="5304"/>
                </a:lnTo>
                <a:lnTo>
                  <a:pt x="12062" y="5304"/>
                </a:lnTo>
                <a:lnTo>
                  <a:pt x="12062" y="5306"/>
                </a:lnTo>
                <a:lnTo>
                  <a:pt x="12062" y="5310"/>
                </a:lnTo>
                <a:lnTo>
                  <a:pt x="12066" y="5320"/>
                </a:lnTo>
                <a:lnTo>
                  <a:pt x="12068" y="5322"/>
                </a:lnTo>
                <a:lnTo>
                  <a:pt x="12070" y="5322"/>
                </a:lnTo>
                <a:lnTo>
                  <a:pt x="12072" y="5322"/>
                </a:lnTo>
                <a:lnTo>
                  <a:pt x="12074" y="5320"/>
                </a:lnTo>
                <a:lnTo>
                  <a:pt x="12074" y="5314"/>
                </a:lnTo>
                <a:lnTo>
                  <a:pt x="12074" y="5310"/>
                </a:lnTo>
                <a:lnTo>
                  <a:pt x="12070" y="5308"/>
                </a:lnTo>
                <a:close/>
                <a:moveTo>
                  <a:pt x="12042" y="5304"/>
                </a:moveTo>
                <a:lnTo>
                  <a:pt x="12042" y="5304"/>
                </a:lnTo>
                <a:lnTo>
                  <a:pt x="12044" y="5302"/>
                </a:lnTo>
                <a:lnTo>
                  <a:pt x="12044" y="5300"/>
                </a:lnTo>
                <a:lnTo>
                  <a:pt x="12040" y="5294"/>
                </a:lnTo>
                <a:lnTo>
                  <a:pt x="12036" y="5290"/>
                </a:lnTo>
                <a:lnTo>
                  <a:pt x="12034" y="5292"/>
                </a:lnTo>
                <a:lnTo>
                  <a:pt x="12032" y="5292"/>
                </a:lnTo>
                <a:lnTo>
                  <a:pt x="12030" y="5296"/>
                </a:lnTo>
                <a:lnTo>
                  <a:pt x="12030" y="5298"/>
                </a:lnTo>
                <a:lnTo>
                  <a:pt x="12032" y="5304"/>
                </a:lnTo>
                <a:lnTo>
                  <a:pt x="12038" y="5306"/>
                </a:lnTo>
                <a:lnTo>
                  <a:pt x="12042" y="5304"/>
                </a:lnTo>
                <a:close/>
                <a:moveTo>
                  <a:pt x="11990" y="5256"/>
                </a:moveTo>
                <a:lnTo>
                  <a:pt x="11990" y="5256"/>
                </a:lnTo>
                <a:lnTo>
                  <a:pt x="11988" y="5256"/>
                </a:lnTo>
                <a:lnTo>
                  <a:pt x="11986" y="5256"/>
                </a:lnTo>
                <a:lnTo>
                  <a:pt x="11984" y="5260"/>
                </a:lnTo>
                <a:lnTo>
                  <a:pt x="11984" y="5266"/>
                </a:lnTo>
                <a:lnTo>
                  <a:pt x="11986" y="5270"/>
                </a:lnTo>
                <a:lnTo>
                  <a:pt x="11988" y="5272"/>
                </a:lnTo>
                <a:lnTo>
                  <a:pt x="11990" y="5272"/>
                </a:lnTo>
                <a:lnTo>
                  <a:pt x="11994" y="5268"/>
                </a:lnTo>
                <a:lnTo>
                  <a:pt x="11994" y="5262"/>
                </a:lnTo>
                <a:lnTo>
                  <a:pt x="11994" y="5260"/>
                </a:lnTo>
                <a:lnTo>
                  <a:pt x="11990" y="5256"/>
                </a:lnTo>
                <a:close/>
                <a:moveTo>
                  <a:pt x="12272" y="5478"/>
                </a:moveTo>
                <a:lnTo>
                  <a:pt x="12272" y="5478"/>
                </a:lnTo>
                <a:lnTo>
                  <a:pt x="12264" y="5474"/>
                </a:lnTo>
                <a:lnTo>
                  <a:pt x="12258" y="5474"/>
                </a:lnTo>
                <a:lnTo>
                  <a:pt x="12256" y="5476"/>
                </a:lnTo>
                <a:lnTo>
                  <a:pt x="12258" y="5478"/>
                </a:lnTo>
                <a:lnTo>
                  <a:pt x="12260" y="5480"/>
                </a:lnTo>
                <a:lnTo>
                  <a:pt x="12260" y="5482"/>
                </a:lnTo>
                <a:lnTo>
                  <a:pt x="12262" y="5486"/>
                </a:lnTo>
                <a:lnTo>
                  <a:pt x="12266" y="5486"/>
                </a:lnTo>
                <a:lnTo>
                  <a:pt x="12270" y="5488"/>
                </a:lnTo>
                <a:lnTo>
                  <a:pt x="12274" y="5486"/>
                </a:lnTo>
                <a:lnTo>
                  <a:pt x="12276" y="5482"/>
                </a:lnTo>
                <a:lnTo>
                  <a:pt x="12272" y="5478"/>
                </a:lnTo>
                <a:close/>
                <a:moveTo>
                  <a:pt x="12280" y="5594"/>
                </a:moveTo>
                <a:lnTo>
                  <a:pt x="12280" y="5594"/>
                </a:lnTo>
                <a:lnTo>
                  <a:pt x="12286" y="5598"/>
                </a:lnTo>
                <a:lnTo>
                  <a:pt x="12296" y="5602"/>
                </a:lnTo>
                <a:lnTo>
                  <a:pt x="12302" y="5604"/>
                </a:lnTo>
                <a:lnTo>
                  <a:pt x="12304" y="5604"/>
                </a:lnTo>
                <a:lnTo>
                  <a:pt x="12304" y="5602"/>
                </a:lnTo>
                <a:lnTo>
                  <a:pt x="12298" y="5596"/>
                </a:lnTo>
                <a:lnTo>
                  <a:pt x="12288" y="5592"/>
                </a:lnTo>
                <a:lnTo>
                  <a:pt x="12280" y="5590"/>
                </a:lnTo>
                <a:lnTo>
                  <a:pt x="12280" y="5594"/>
                </a:lnTo>
                <a:close/>
                <a:moveTo>
                  <a:pt x="12164" y="5488"/>
                </a:moveTo>
                <a:lnTo>
                  <a:pt x="12164" y="5488"/>
                </a:lnTo>
                <a:lnTo>
                  <a:pt x="12160" y="5486"/>
                </a:lnTo>
                <a:lnTo>
                  <a:pt x="12158" y="5486"/>
                </a:lnTo>
                <a:lnTo>
                  <a:pt x="12156" y="5492"/>
                </a:lnTo>
                <a:lnTo>
                  <a:pt x="12160" y="5498"/>
                </a:lnTo>
                <a:lnTo>
                  <a:pt x="12164" y="5502"/>
                </a:lnTo>
                <a:lnTo>
                  <a:pt x="12166" y="5502"/>
                </a:lnTo>
                <a:lnTo>
                  <a:pt x="12168" y="5500"/>
                </a:lnTo>
                <a:lnTo>
                  <a:pt x="12168" y="5494"/>
                </a:lnTo>
                <a:lnTo>
                  <a:pt x="12164" y="5488"/>
                </a:lnTo>
                <a:close/>
                <a:moveTo>
                  <a:pt x="12190" y="5504"/>
                </a:moveTo>
                <a:lnTo>
                  <a:pt x="12190" y="5504"/>
                </a:lnTo>
                <a:lnTo>
                  <a:pt x="12188" y="5498"/>
                </a:lnTo>
                <a:lnTo>
                  <a:pt x="12182" y="5494"/>
                </a:lnTo>
                <a:lnTo>
                  <a:pt x="12178" y="5494"/>
                </a:lnTo>
                <a:lnTo>
                  <a:pt x="12176" y="5494"/>
                </a:lnTo>
                <a:lnTo>
                  <a:pt x="12174" y="5496"/>
                </a:lnTo>
                <a:lnTo>
                  <a:pt x="12172" y="5500"/>
                </a:lnTo>
                <a:lnTo>
                  <a:pt x="12170" y="5506"/>
                </a:lnTo>
                <a:lnTo>
                  <a:pt x="12170" y="5508"/>
                </a:lnTo>
                <a:lnTo>
                  <a:pt x="12174" y="5510"/>
                </a:lnTo>
                <a:lnTo>
                  <a:pt x="12186" y="5510"/>
                </a:lnTo>
                <a:lnTo>
                  <a:pt x="12188" y="5510"/>
                </a:lnTo>
                <a:lnTo>
                  <a:pt x="12190" y="5504"/>
                </a:lnTo>
                <a:close/>
                <a:moveTo>
                  <a:pt x="12204" y="5532"/>
                </a:moveTo>
                <a:lnTo>
                  <a:pt x="12204" y="5532"/>
                </a:lnTo>
                <a:lnTo>
                  <a:pt x="12206" y="5526"/>
                </a:lnTo>
                <a:lnTo>
                  <a:pt x="12204" y="5522"/>
                </a:lnTo>
                <a:lnTo>
                  <a:pt x="12202" y="5520"/>
                </a:lnTo>
                <a:lnTo>
                  <a:pt x="12200" y="5522"/>
                </a:lnTo>
                <a:lnTo>
                  <a:pt x="12198" y="5524"/>
                </a:lnTo>
                <a:lnTo>
                  <a:pt x="12196" y="5524"/>
                </a:lnTo>
                <a:lnTo>
                  <a:pt x="12192" y="5520"/>
                </a:lnTo>
                <a:lnTo>
                  <a:pt x="12188" y="5516"/>
                </a:lnTo>
                <a:lnTo>
                  <a:pt x="12186" y="5518"/>
                </a:lnTo>
                <a:lnTo>
                  <a:pt x="12188" y="5526"/>
                </a:lnTo>
                <a:lnTo>
                  <a:pt x="12194" y="5532"/>
                </a:lnTo>
                <a:lnTo>
                  <a:pt x="12198" y="5536"/>
                </a:lnTo>
                <a:lnTo>
                  <a:pt x="12202" y="5534"/>
                </a:lnTo>
                <a:lnTo>
                  <a:pt x="12204" y="5532"/>
                </a:lnTo>
                <a:close/>
                <a:moveTo>
                  <a:pt x="12424" y="5380"/>
                </a:moveTo>
                <a:lnTo>
                  <a:pt x="12424" y="5380"/>
                </a:lnTo>
                <a:lnTo>
                  <a:pt x="12430" y="5386"/>
                </a:lnTo>
                <a:lnTo>
                  <a:pt x="12436" y="5394"/>
                </a:lnTo>
                <a:lnTo>
                  <a:pt x="12446" y="5398"/>
                </a:lnTo>
                <a:lnTo>
                  <a:pt x="12450" y="5400"/>
                </a:lnTo>
                <a:lnTo>
                  <a:pt x="12454" y="5400"/>
                </a:lnTo>
                <a:lnTo>
                  <a:pt x="12458" y="5398"/>
                </a:lnTo>
                <a:lnTo>
                  <a:pt x="12454" y="5394"/>
                </a:lnTo>
                <a:lnTo>
                  <a:pt x="12446" y="5390"/>
                </a:lnTo>
                <a:lnTo>
                  <a:pt x="12444" y="5388"/>
                </a:lnTo>
                <a:lnTo>
                  <a:pt x="12442" y="5384"/>
                </a:lnTo>
                <a:lnTo>
                  <a:pt x="12438" y="5376"/>
                </a:lnTo>
                <a:lnTo>
                  <a:pt x="12434" y="5372"/>
                </a:lnTo>
                <a:lnTo>
                  <a:pt x="12416" y="5360"/>
                </a:lnTo>
                <a:lnTo>
                  <a:pt x="12412" y="5358"/>
                </a:lnTo>
                <a:lnTo>
                  <a:pt x="12410" y="5358"/>
                </a:lnTo>
                <a:lnTo>
                  <a:pt x="12412" y="5366"/>
                </a:lnTo>
                <a:lnTo>
                  <a:pt x="12414" y="5370"/>
                </a:lnTo>
                <a:lnTo>
                  <a:pt x="12418" y="5372"/>
                </a:lnTo>
                <a:lnTo>
                  <a:pt x="12422" y="5376"/>
                </a:lnTo>
                <a:lnTo>
                  <a:pt x="12424" y="5380"/>
                </a:lnTo>
                <a:close/>
                <a:moveTo>
                  <a:pt x="12528" y="5426"/>
                </a:moveTo>
                <a:lnTo>
                  <a:pt x="12528" y="5426"/>
                </a:lnTo>
                <a:lnTo>
                  <a:pt x="12520" y="5420"/>
                </a:lnTo>
                <a:lnTo>
                  <a:pt x="12516" y="5416"/>
                </a:lnTo>
                <a:lnTo>
                  <a:pt x="12512" y="5412"/>
                </a:lnTo>
                <a:lnTo>
                  <a:pt x="12502" y="5408"/>
                </a:lnTo>
                <a:lnTo>
                  <a:pt x="12498" y="5406"/>
                </a:lnTo>
                <a:lnTo>
                  <a:pt x="12496" y="5406"/>
                </a:lnTo>
                <a:lnTo>
                  <a:pt x="12498" y="5416"/>
                </a:lnTo>
                <a:lnTo>
                  <a:pt x="12500" y="5422"/>
                </a:lnTo>
                <a:lnTo>
                  <a:pt x="12504" y="5426"/>
                </a:lnTo>
                <a:lnTo>
                  <a:pt x="12518" y="5434"/>
                </a:lnTo>
                <a:lnTo>
                  <a:pt x="12534" y="5444"/>
                </a:lnTo>
                <a:lnTo>
                  <a:pt x="12548" y="5452"/>
                </a:lnTo>
                <a:lnTo>
                  <a:pt x="12552" y="5456"/>
                </a:lnTo>
                <a:lnTo>
                  <a:pt x="12552" y="5454"/>
                </a:lnTo>
                <a:lnTo>
                  <a:pt x="12550" y="5446"/>
                </a:lnTo>
                <a:lnTo>
                  <a:pt x="12540" y="5434"/>
                </a:lnTo>
                <a:lnTo>
                  <a:pt x="12534" y="5430"/>
                </a:lnTo>
                <a:lnTo>
                  <a:pt x="12528" y="5426"/>
                </a:lnTo>
                <a:close/>
                <a:moveTo>
                  <a:pt x="12608" y="5498"/>
                </a:moveTo>
                <a:lnTo>
                  <a:pt x="12608" y="5498"/>
                </a:lnTo>
                <a:lnTo>
                  <a:pt x="12608" y="5492"/>
                </a:lnTo>
                <a:lnTo>
                  <a:pt x="12608" y="5488"/>
                </a:lnTo>
                <a:lnTo>
                  <a:pt x="12606" y="5482"/>
                </a:lnTo>
                <a:lnTo>
                  <a:pt x="12602" y="5476"/>
                </a:lnTo>
                <a:lnTo>
                  <a:pt x="12598" y="5472"/>
                </a:lnTo>
                <a:lnTo>
                  <a:pt x="12596" y="5468"/>
                </a:lnTo>
                <a:lnTo>
                  <a:pt x="12594" y="5458"/>
                </a:lnTo>
                <a:lnTo>
                  <a:pt x="12590" y="5450"/>
                </a:lnTo>
                <a:lnTo>
                  <a:pt x="12586" y="5446"/>
                </a:lnTo>
                <a:lnTo>
                  <a:pt x="12582" y="5444"/>
                </a:lnTo>
                <a:lnTo>
                  <a:pt x="12578" y="5444"/>
                </a:lnTo>
                <a:lnTo>
                  <a:pt x="12576" y="5444"/>
                </a:lnTo>
                <a:lnTo>
                  <a:pt x="12578" y="5450"/>
                </a:lnTo>
                <a:lnTo>
                  <a:pt x="12582" y="5462"/>
                </a:lnTo>
                <a:lnTo>
                  <a:pt x="12586" y="5480"/>
                </a:lnTo>
                <a:lnTo>
                  <a:pt x="12588" y="5484"/>
                </a:lnTo>
                <a:lnTo>
                  <a:pt x="12592" y="5488"/>
                </a:lnTo>
                <a:lnTo>
                  <a:pt x="12596" y="5492"/>
                </a:lnTo>
                <a:lnTo>
                  <a:pt x="12600" y="5498"/>
                </a:lnTo>
                <a:lnTo>
                  <a:pt x="12606" y="5504"/>
                </a:lnTo>
                <a:lnTo>
                  <a:pt x="12610" y="5508"/>
                </a:lnTo>
                <a:lnTo>
                  <a:pt x="12612" y="5508"/>
                </a:lnTo>
                <a:lnTo>
                  <a:pt x="12612" y="5506"/>
                </a:lnTo>
                <a:lnTo>
                  <a:pt x="12608" y="5498"/>
                </a:lnTo>
                <a:close/>
                <a:moveTo>
                  <a:pt x="12552" y="5494"/>
                </a:moveTo>
                <a:lnTo>
                  <a:pt x="12552" y="5494"/>
                </a:lnTo>
                <a:lnTo>
                  <a:pt x="12548" y="5490"/>
                </a:lnTo>
                <a:lnTo>
                  <a:pt x="12544" y="5490"/>
                </a:lnTo>
                <a:lnTo>
                  <a:pt x="12540" y="5492"/>
                </a:lnTo>
                <a:lnTo>
                  <a:pt x="12540" y="5502"/>
                </a:lnTo>
                <a:lnTo>
                  <a:pt x="12542" y="5508"/>
                </a:lnTo>
                <a:lnTo>
                  <a:pt x="12546" y="5512"/>
                </a:lnTo>
                <a:lnTo>
                  <a:pt x="12554" y="5516"/>
                </a:lnTo>
                <a:lnTo>
                  <a:pt x="12562" y="5516"/>
                </a:lnTo>
                <a:lnTo>
                  <a:pt x="12570" y="5516"/>
                </a:lnTo>
                <a:lnTo>
                  <a:pt x="12572" y="5518"/>
                </a:lnTo>
                <a:lnTo>
                  <a:pt x="12574" y="5520"/>
                </a:lnTo>
                <a:lnTo>
                  <a:pt x="12582" y="5522"/>
                </a:lnTo>
                <a:lnTo>
                  <a:pt x="12586" y="5522"/>
                </a:lnTo>
                <a:lnTo>
                  <a:pt x="12590" y="5520"/>
                </a:lnTo>
                <a:lnTo>
                  <a:pt x="12590" y="5518"/>
                </a:lnTo>
                <a:lnTo>
                  <a:pt x="12590" y="5516"/>
                </a:lnTo>
                <a:lnTo>
                  <a:pt x="12584" y="5508"/>
                </a:lnTo>
                <a:lnTo>
                  <a:pt x="12576" y="5500"/>
                </a:lnTo>
                <a:lnTo>
                  <a:pt x="12574" y="5496"/>
                </a:lnTo>
                <a:lnTo>
                  <a:pt x="12570" y="5496"/>
                </a:lnTo>
                <a:lnTo>
                  <a:pt x="12562" y="5496"/>
                </a:lnTo>
                <a:lnTo>
                  <a:pt x="12556" y="5496"/>
                </a:lnTo>
                <a:lnTo>
                  <a:pt x="12554" y="5496"/>
                </a:lnTo>
                <a:lnTo>
                  <a:pt x="12552" y="5494"/>
                </a:lnTo>
                <a:close/>
                <a:moveTo>
                  <a:pt x="12636" y="5548"/>
                </a:moveTo>
                <a:lnTo>
                  <a:pt x="12636" y="5548"/>
                </a:lnTo>
                <a:lnTo>
                  <a:pt x="12628" y="5546"/>
                </a:lnTo>
                <a:lnTo>
                  <a:pt x="12620" y="5540"/>
                </a:lnTo>
                <a:lnTo>
                  <a:pt x="12612" y="5538"/>
                </a:lnTo>
                <a:lnTo>
                  <a:pt x="12608" y="5538"/>
                </a:lnTo>
                <a:lnTo>
                  <a:pt x="12606" y="5538"/>
                </a:lnTo>
                <a:lnTo>
                  <a:pt x="12604" y="5540"/>
                </a:lnTo>
                <a:lnTo>
                  <a:pt x="12606" y="5542"/>
                </a:lnTo>
                <a:lnTo>
                  <a:pt x="12608" y="5544"/>
                </a:lnTo>
                <a:lnTo>
                  <a:pt x="12612" y="5546"/>
                </a:lnTo>
                <a:lnTo>
                  <a:pt x="12614" y="5548"/>
                </a:lnTo>
                <a:lnTo>
                  <a:pt x="12614" y="5552"/>
                </a:lnTo>
                <a:lnTo>
                  <a:pt x="12616" y="5554"/>
                </a:lnTo>
                <a:lnTo>
                  <a:pt x="12618" y="5558"/>
                </a:lnTo>
                <a:lnTo>
                  <a:pt x="12628" y="5564"/>
                </a:lnTo>
                <a:lnTo>
                  <a:pt x="12638" y="5566"/>
                </a:lnTo>
                <a:lnTo>
                  <a:pt x="12646" y="5568"/>
                </a:lnTo>
                <a:lnTo>
                  <a:pt x="12648" y="5568"/>
                </a:lnTo>
                <a:lnTo>
                  <a:pt x="12648" y="5564"/>
                </a:lnTo>
                <a:lnTo>
                  <a:pt x="12646" y="5558"/>
                </a:lnTo>
                <a:lnTo>
                  <a:pt x="12642" y="5552"/>
                </a:lnTo>
                <a:lnTo>
                  <a:pt x="12640" y="5548"/>
                </a:lnTo>
                <a:lnTo>
                  <a:pt x="12636" y="5548"/>
                </a:lnTo>
                <a:close/>
                <a:moveTo>
                  <a:pt x="12554" y="5600"/>
                </a:moveTo>
                <a:lnTo>
                  <a:pt x="12554" y="5600"/>
                </a:lnTo>
                <a:lnTo>
                  <a:pt x="12558" y="5604"/>
                </a:lnTo>
                <a:lnTo>
                  <a:pt x="12564" y="5610"/>
                </a:lnTo>
                <a:lnTo>
                  <a:pt x="12574" y="5614"/>
                </a:lnTo>
                <a:lnTo>
                  <a:pt x="12576" y="5616"/>
                </a:lnTo>
                <a:lnTo>
                  <a:pt x="12580" y="5614"/>
                </a:lnTo>
                <a:lnTo>
                  <a:pt x="12580" y="5612"/>
                </a:lnTo>
                <a:lnTo>
                  <a:pt x="12578" y="5610"/>
                </a:lnTo>
                <a:lnTo>
                  <a:pt x="12570" y="5602"/>
                </a:lnTo>
                <a:lnTo>
                  <a:pt x="12560" y="5598"/>
                </a:lnTo>
                <a:lnTo>
                  <a:pt x="12556" y="5598"/>
                </a:lnTo>
                <a:lnTo>
                  <a:pt x="12554" y="5600"/>
                </a:lnTo>
                <a:close/>
                <a:moveTo>
                  <a:pt x="12456" y="5426"/>
                </a:moveTo>
                <a:lnTo>
                  <a:pt x="12456" y="5426"/>
                </a:lnTo>
                <a:lnTo>
                  <a:pt x="12454" y="5426"/>
                </a:lnTo>
                <a:lnTo>
                  <a:pt x="12450" y="5428"/>
                </a:lnTo>
                <a:lnTo>
                  <a:pt x="12446" y="5434"/>
                </a:lnTo>
                <a:lnTo>
                  <a:pt x="12446" y="5442"/>
                </a:lnTo>
                <a:lnTo>
                  <a:pt x="12448" y="5444"/>
                </a:lnTo>
                <a:lnTo>
                  <a:pt x="12450" y="5444"/>
                </a:lnTo>
                <a:lnTo>
                  <a:pt x="12456" y="5442"/>
                </a:lnTo>
                <a:lnTo>
                  <a:pt x="12458" y="5444"/>
                </a:lnTo>
                <a:lnTo>
                  <a:pt x="12460" y="5448"/>
                </a:lnTo>
                <a:lnTo>
                  <a:pt x="12464" y="5454"/>
                </a:lnTo>
                <a:lnTo>
                  <a:pt x="12468" y="5454"/>
                </a:lnTo>
                <a:lnTo>
                  <a:pt x="12470" y="5452"/>
                </a:lnTo>
                <a:lnTo>
                  <a:pt x="12468" y="5446"/>
                </a:lnTo>
                <a:lnTo>
                  <a:pt x="12464" y="5440"/>
                </a:lnTo>
                <a:lnTo>
                  <a:pt x="12460" y="5436"/>
                </a:lnTo>
                <a:lnTo>
                  <a:pt x="12460" y="5432"/>
                </a:lnTo>
                <a:lnTo>
                  <a:pt x="12460" y="5428"/>
                </a:lnTo>
                <a:lnTo>
                  <a:pt x="12456" y="5426"/>
                </a:lnTo>
                <a:close/>
                <a:moveTo>
                  <a:pt x="12432" y="5420"/>
                </a:moveTo>
                <a:lnTo>
                  <a:pt x="12432" y="5420"/>
                </a:lnTo>
                <a:lnTo>
                  <a:pt x="12432" y="5426"/>
                </a:lnTo>
                <a:lnTo>
                  <a:pt x="12436" y="5432"/>
                </a:lnTo>
                <a:lnTo>
                  <a:pt x="12438" y="5434"/>
                </a:lnTo>
                <a:lnTo>
                  <a:pt x="12440" y="5434"/>
                </a:lnTo>
                <a:lnTo>
                  <a:pt x="12442" y="5432"/>
                </a:lnTo>
                <a:lnTo>
                  <a:pt x="12444" y="5428"/>
                </a:lnTo>
                <a:lnTo>
                  <a:pt x="12444" y="5426"/>
                </a:lnTo>
                <a:lnTo>
                  <a:pt x="12440" y="5420"/>
                </a:lnTo>
                <a:lnTo>
                  <a:pt x="12436" y="5418"/>
                </a:lnTo>
                <a:lnTo>
                  <a:pt x="12434" y="5418"/>
                </a:lnTo>
                <a:lnTo>
                  <a:pt x="12432" y="5420"/>
                </a:lnTo>
                <a:close/>
                <a:moveTo>
                  <a:pt x="12414" y="5408"/>
                </a:moveTo>
                <a:lnTo>
                  <a:pt x="12414" y="5408"/>
                </a:lnTo>
                <a:lnTo>
                  <a:pt x="12416" y="5412"/>
                </a:lnTo>
                <a:lnTo>
                  <a:pt x="12418" y="5418"/>
                </a:lnTo>
                <a:lnTo>
                  <a:pt x="12422" y="5420"/>
                </a:lnTo>
                <a:lnTo>
                  <a:pt x="12424" y="5420"/>
                </a:lnTo>
                <a:lnTo>
                  <a:pt x="12428" y="5418"/>
                </a:lnTo>
                <a:lnTo>
                  <a:pt x="12428" y="5416"/>
                </a:lnTo>
                <a:lnTo>
                  <a:pt x="12428" y="5414"/>
                </a:lnTo>
                <a:lnTo>
                  <a:pt x="12424" y="5408"/>
                </a:lnTo>
                <a:lnTo>
                  <a:pt x="12418" y="5406"/>
                </a:lnTo>
                <a:lnTo>
                  <a:pt x="12416" y="5406"/>
                </a:lnTo>
                <a:lnTo>
                  <a:pt x="12414" y="5408"/>
                </a:lnTo>
                <a:close/>
                <a:moveTo>
                  <a:pt x="12472" y="5456"/>
                </a:moveTo>
                <a:lnTo>
                  <a:pt x="12472" y="5456"/>
                </a:lnTo>
                <a:lnTo>
                  <a:pt x="12470" y="5460"/>
                </a:lnTo>
                <a:lnTo>
                  <a:pt x="12472" y="5464"/>
                </a:lnTo>
                <a:lnTo>
                  <a:pt x="12474" y="5464"/>
                </a:lnTo>
                <a:lnTo>
                  <a:pt x="12480" y="5464"/>
                </a:lnTo>
                <a:lnTo>
                  <a:pt x="12482" y="5462"/>
                </a:lnTo>
                <a:lnTo>
                  <a:pt x="12482" y="5460"/>
                </a:lnTo>
                <a:lnTo>
                  <a:pt x="12480" y="5456"/>
                </a:lnTo>
                <a:lnTo>
                  <a:pt x="12476" y="5454"/>
                </a:lnTo>
                <a:lnTo>
                  <a:pt x="12474" y="5454"/>
                </a:lnTo>
                <a:lnTo>
                  <a:pt x="12472" y="5456"/>
                </a:lnTo>
                <a:close/>
                <a:moveTo>
                  <a:pt x="12382" y="5382"/>
                </a:moveTo>
                <a:lnTo>
                  <a:pt x="12382" y="5382"/>
                </a:lnTo>
                <a:lnTo>
                  <a:pt x="12382" y="5384"/>
                </a:lnTo>
                <a:lnTo>
                  <a:pt x="12386" y="5386"/>
                </a:lnTo>
                <a:lnTo>
                  <a:pt x="12388" y="5386"/>
                </a:lnTo>
                <a:lnTo>
                  <a:pt x="12390" y="5384"/>
                </a:lnTo>
                <a:lnTo>
                  <a:pt x="12390" y="5380"/>
                </a:lnTo>
                <a:lnTo>
                  <a:pt x="12386" y="5378"/>
                </a:lnTo>
                <a:lnTo>
                  <a:pt x="12384" y="5378"/>
                </a:lnTo>
                <a:lnTo>
                  <a:pt x="12382" y="5382"/>
                </a:lnTo>
                <a:close/>
                <a:moveTo>
                  <a:pt x="12828" y="5768"/>
                </a:moveTo>
                <a:lnTo>
                  <a:pt x="12828" y="5768"/>
                </a:lnTo>
                <a:lnTo>
                  <a:pt x="12826" y="5762"/>
                </a:lnTo>
                <a:lnTo>
                  <a:pt x="12824" y="5758"/>
                </a:lnTo>
                <a:lnTo>
                  <a:pt x="12822" y="5756"/>
                </a:lnTo>
                <a:lnTo>
                  <a:pt x="12820" y="5754"/>
                </a:lnTo>
                <a:lnTo>
                  <a:pt x="12818" y="5756"/>
                </a:lnTo>
                <a:lnTo>
                  <a:pt x="12816" y="5758"/>
                </a:lnTo>
                <a:lnTo>
                  <a:pt x="12816" y="5762"/>
                </a:lnTo>
                <a:lnTo>
                  <a:pt x="12818" y="5766"/>
                </a:lnTo>
                <a:lnTo>
                  <a:pt x="12822" y="5776"/>
                </a:lnTo>
                <a:lnTo>
                  <a:pt x="12822" y="5780"/>
                </a:lnTo>
                <a:lnTo>
                  <a:pt x="12822" y="5786"/>
                </a:lnTo>
                <a:lnTo>
                  <a:pt x="12822" y="5792"/>
                </a:lnTo>
                <a:lnTo>
                  <a:pt x="12826" y="5800"/>
                </a:lnTo>
                <a:lnTo>
                  <a:pt x="12828" y="5804"/>
                </a:lnTo>
                <a:lnTo>
                  <a:pt x="12830" y="5806"/>
                </a:lnTo>
                <a:lnTo>
                  <a:pt x="12838" y="5804"/>
                </a:lnTo>
                <a:lnTo>
                  <a:pt x="12842" y="5802"/>
                </a:lnTo>
                <a:lnTo>
                  <a:pt x="12844" y="5800"/>
                </a:lnTo>
                <a:lnTo>
                  <a:pt x="12846" y="5798"/>
                </a:lnTo>
                <a:lnTo>
                  <a:pt x="12846" y="5794"/>
                </a:lnTo>
                <a:lnTo>
                  <a:pt x="12844" y="5786"/>
                </a:lnTo>
                <a:lnTo>
                  <a:pt x="12840" y="5776"/>
                </a:lnTo>
                <a:lnTo>
                  <a:pt x="12838" y="5772"/>
                </a:lnTo>
                <a:lnTo>
                  <a:pt x="12836" y="5770"/>
                </a:lnTo>
                <a:lnTo>
                  <a:pt x="12834" y="5774"/>
                </a:lnTo>
                <a:lnTo>
                  <a:pt x="12832" y="5776"/>
                </a:lnTo>
                <a:lnTo>
                  <a:pt x="12828" y="5768"/>
                </a:lnTo>
                <a:close/>
                <a:moveTo>
                  <a:pt x="12844" y="5822"/>
                </a:moveTo>
                <a:lnTo>
                  <a:pt x="12844" y="5822"/>
                </a:lnTo>
                <a:lnTo>
                  <a:pt x="12844" y="5828"/>
                </a:lnTo>
                <a:lnTo>
                  <a:pt x="12850" y="5832"/>
                </a:lnTo>
                <a:lnTo>
                  <a:pt x="12852" y="5834"/>
                </a:lnTo>
                <a:lnTo>
                  <a:pt x="12854" y="5836"/>
                </a:lnTo>
                <a:lnTo>
                  <a:pt x="12856" y="5842"/>
                </a:lnTo>
                <a:lnTo>
                  <a:pt x="12858" y="5848"/>
                </a:lnTo>
                <a:lnTo>
                  <a:pt x="12862" y="5848"/>
                </a:lnTo>
                <a:lnTo>
                  <a:pt x="12866" y="5848"/>
                </a:lnTo>
                <a:lnTo>
                  <a:pt x="12870" y="5844"/>
                </a:lnTo>
                <a:lnTo>
                  <a:pt x="12868" y="5840"/>
                </a:lnTo>
                <a:lnTo>
                  <a:pt x="12866" y="5834"/>
                </a:lnTo>
                <a:lnTo>
                  <a:pt x="12862" y="5828"/>
                </a:lnTo>
                <a:lnTo>
                  <a:pt x="12856" y="5822"/>
                </a:lnTo>
                <a:lnTo>
                  <a:pt x="12850" y="5820"/>
                </a:lnTo>
                <a:lnTo>
                  <a:pt x="12846" y="5820"/>
                </a:lnTo>
                <a:lnTo>
                  <a:pt x="12844" y="5822"/>
                </a:lnTo>
                <a:close/>
                <a:moveTo>
                  <a:pt x="12888" y="5902"/>
                </a:moveTo>
                <a:lnTo>
                  <a:pt x="12888" y="5902"/>
                </a:lnTo>
                <a:lnTo>
                  <a:pt x="12886" y="5906"/>
                </a:lnTo>
                <a:lnTo>
                  <a:pt x="12888" y="5910"/>
                </a:lnTo>
                <a:lnTo>
                  <a:pt x="12892" y="5912"/>
                </a:lnTo>
                <a:lnTo>
                  <a:pt x="12898" y="5912"/>
                </a:lnTo>
                <a:lnTo>
                  <a:pt x="12900" y="5912"/>
                </a:lnTo>
                <a:lnTo>
                  <a:pt x="12902" y="5910"/>
                </a:lnTo>
                <a:lnTo>
                  <a:pt x="12898" y="5904"/>
                </a:lnTo>
                <a:lnTo>
                  <a:pt x="12892" y="5900"/>
                </a:lnTo>
                <a:lnTo>
                  <a:pt x="12890" y="5898"/>
                </a:lnTo>
                <a:lnTo>
                  <a:pt x="12888" y="5902"/>
                </a:lnTo>
                <a:close/>
                <a:moveTo>
                  <a:pt x="12890" y="5864"/>
                </a:moveTo>
                <a:lnTo>
                  <a:pt x="12890" y="5864"/>
                </a:lnTo>
                <a:lnTo>
                  <a:pt x="12892" y="5862"/>
                </a:lnTo>
                <a:lnTo>
                  <a:pt x="12888" y="5854"/>
                </a:lnTo>
                <a:lnTo>
                  <a:pt x="12886" y="5852"/>
                </a:lnTo>
                <a:lnTo>
                  <a:pt x="12884" y="5852"/>
                </a:lnTo>
                <a:lnTo>
                  <a:pt x="12882" y="5856"/>
                </a:lnTo>
                <a:lnTo>
                  <a:pt x="12884" y="5860"/>
                </a:lnTo>
                <a:lnTo>
                  <a:pt x="12886" y="5862"/>
                </a:lnTo>
                <a:lnTo>
                  <a:pt x="12890" y="5864"/>
                </a:lnTo>
                <a:close/>
                <a:moveTo>
                  <a:pt x="12876" y="5836"/>
                </a:moveTo>
                <a:lnTo>
                  <a:pt x="12876" y="5836"/>
                </a:lnTo>
                <a:lnTo>
                  <a:pt x="12880" y="5840"/>
                </a:lnTo>
                <a:lnTo>
                  <a:pt x="12884" y="5840"/>
                </a:lnTo>
                <a:lnTo>
                  <a:pt x="12888" y="5838"/>
                </a:lnTo>
                <a:lnTo>
                  <a:pt x="12888" y="5832"/>
                </a:lnTo>
                <a:lnTo>
                  <a:pt x="12886" y="5830"/>
                </a:lnTo>
                <a:lnTo>
                  <a:pt x="12884" y="5828"/>
                </a:lnTo>
                <a:lnTo>
                  <a:pt x="12878" y="5828"/>
                </a:lnTo>
                <a:lnTo>
                  <a:pt x="12876" y="5832"/>
                </a:lnTo>
                <a:lnTo>
                  <a:pt x="12876" y="5834"/>
                </a:lnTo>
                <a:lnTo>
                  <a:pt x="12876" y="5836"/>
                </a:lnTo>
                <a:close/>
                <a:moveTo>
                  <a:pt x="12866" y="5796"/>
                </a:moveTo>
                <a:lnTo>
                  <a:pt x="12866" y="5796"/>
                </a:lnTo>
                <a:lnTo>
                  <a:pt x="12874" y="5792"/>
                </a:lnTo>
                <a:lnTo>
                  <a:pt x="12876" y="5790"/>
                </a:lnTo>
                <a:lnTo>
                  <a:pt x="12878" y="5788"/>
                </a:lnTo>
                <a:lnTo>
                  <a:pt x="12878" y="5786"/>
                </a:lnTo>
                <a:lnTo>
                  <a:pt x="12872" y="5786"/>
                </a:lnTo>
                <a:lnTo>
                  <a:pt x="12868" y="5788"/>
                </a:lnTo>
                <a:lnTo>
                  <a:pt x="12864" y="5792"/>
                </a:lnTo>
                <a:lnTo>
                  <a:pt x="12864" y="5794"/>
                </a:lnTo>
                <a:lnTo>
                  <a:pt x="12866" y="5796"/>
                </a:lnTo>
                <a:close/>
                <a:moveTo>
                  <a:pt x="12918" y="5954"/>
                </a:moveTo>
                <a:lnTo>
                  <a:pt x="12918" y="5954"/>
                </a:lnTo>
                <a:lnTo>
                  <a:pt x="12918" y="5956"/>
                </a:lnTo>
                <a:lnTo>
                  <a:pt x="12918" y="5960"/>
                </a:lnTo>
                <a:lnTo>
                  <a:pt x="12920" y="5966"/>
                </a:lnTo>
                <a:lnTo>
                  <a:pt x="12926" y="5970"/>
                </a:lnTo>
                <a:lnTo>
                  <a:pt x="12928" y="5970"/>
                </a:lnTo>
                <a:lnTo>
                  <a:pt x="12930" y="5970"/>
                </a:lnTo>
                <a:lnTo>
                  <a:pt x="12932" y="5968"/>
                </a:lnTo>
                <a:lnTo>
                  <a:pt x="12932" y="5964"/>
                </a:lnTo>
                <a:lnTo>
                  <a:pt x="12930" y="5956"/>
                </a:lnTo>
                <a:lnTo>
                  <a:pt x="12924" y="5952"/>
                </a:lnTo>
                <a:lnTo>
                  <a:pt x="12922" y="5952"/>
                </a:lnTo>
                <a:lnTo>
                  <a:pt x="12918" y="5954"/>
                </a:lnTo>
                <a:close/>
                <a:moveTo>
                  <a:pt x="12928" y="5988"/>
                </a:moveTo>
                <a:lnTo>
                  <a:pt x="12928" y="5988"/>
                </a:lnTo>
                <a:lnTo>
                  <a:pt x="12926" y="5990"/>
                </a:lnTo>
                <a:lnTo>
                  <a:pt x="12926" y="5992"/>
                </a:lnTo>
                <a:lnTo>
                  <a:pt x="12928" y="5998"/>
                </a:lnTo>
                <a:lnTo>
                  <a:pt x="12932" y="6004"/>
                </a:lnTo>
                <a:lnTo>
                  <a:pt x="12936" y="6006"/>
                </a:lnTo>
                <a:lnTo>
                  <a:pt x="12938" y="6004"/>
                </a:lnTo>
                <a:lnTo>
                  <a:pt x="12938" y="6000"/>
                </a:lnTo>
                <a:lnTo>
                  <a:pt x="12936" y="5994"/>
                </a:lnTo>
                <a:lnTo>
                  <a:pt x="12932" y="5988"/>
                </a:lnTo>
                <a:lnTo>
                  <a:pt x="12930" y="5986"/>
                </a:lnTo>
                <a:lnTo>
                  <a:pt x="12928" y="5988"/>
                </a:lnTo>
                <a:close/>
                <a:moveTo>
                  <a:pt x="12874" y="6102"/>
                </a:moveTo>
                <a:lnTo>
                  <a:pt x="12874" y="6102"/>
                </a:lnTo>
                <a:lnTo>
                  <a:pt x="12876" y="6104"/>
                </a:lnTo>
                <a:lnTo>
                  <a:pt x="12878" y="6106"/>
                </a:lnTo>
                <a:lnTo>
                  <a:pt x="12882" y="6104"/>
                </a:lnTo>
                <a:lnTo>
                  <a:pt x="12884" y="6100"/>
                </a:lnTo>
                <a:lnTo>
                  <a:pt x="12884" y="6096"/>
                </a:lnTo>
                <a:lnTo>
                  <a:pt x="12884" y="6092"/>
                </a:lnTo>
                <a:lnTo>
                  <a:pt x="12880" y="6090"/>
                </a:lnTo>
                <a:lnTo>
                  <a:pt x="12878" y="6088"/>
                </a:lnTo>
                <a:lnTo>
                  <a:pt x="12876" y="6088"/>
                </a:lnTo>
                <a:lnTo>
                  <a:pt x="12874" y="6088"/>
                </a:lnTo>
                <a:lnTo>
                  <a:pt x="12872" y="6094"/>
                </a:lnTo>
                <a:lnTo>
                  <a:pt x="12874" y="6102"/>
                </a:lnTo>
                <a:close/>
                <a:moveTo>
                  <a:pt x="12842" y="6076"/>
                </a:moveTo>
                <a:lnTo>
                  <a:pt x="12842" y="6076"/>
                </a:lnTo>
                <a:lnTo>
                  <a:pt x="12848" y="6078"/>
                </a:lnTo>
                <a:lnTo>
                  <a:pt x="12852" y="6078"/>
                </a:lnTo>
                <a:lnTo>
                  <a:pt x="12854" y="6078"/>
                </a:lnTo>
                <a:lnTo>
                  <a:pt x="12856" y="6076"/>
                </a:lnTo>
                <a:lnTo>
                  <a:pt x="12856" y="6070"/>
                </a:lnTo>
                <a:lnTo>
                  <a:pt x="12854" y="6062"/>
                </a:lnTo>
                <a:lnTo>
                  <a:pt x="12848" y="6058"/>
                </a:lnTo>
                <a:lnTo>
                  <a:pt x="12842" y="6056"/>
                </a:lnTo>
                <a:lnTo>
                  <a:pt x="12838" y="6058"/>
                </a:lnTo>
                <a:lnTo>
                  <a:pt x="12840" y="6060"/>
                </a:lnTo>
                <a:lnTo>
                  <a:pt x="12842" y="6062"/>
                </a:lnTo>
                <a:lnTo>
                  <a:pt x="12842" y="6064"/>
                </a:lnTo>
                <a:lnTo>
                  <a:pt x="12840" y="6068"/>
                </a:lnTo>
                <a:lnTo>
                  <a:pt x="12838" y="6072"/>
                </a:lnTo>
                <a:lnTo>
                  <a:pt x="12840" y="6074"/>
                </a:lnTo>
                <a:lnTo>
                  <a:pt x="12842" y="6076"/>
                </a:lnTo>
                <a:close/>
                <a:moveTo>
                  <a:pt x="12794" y="6104"/>
                </a:moveTo>
                <a:lnTo>
                  <a:pt x="12794" y="6104"/>
                </a:lnTo>
                <a:lnTo>
                  <a:pt x="12790" y="6100"/>
                </a:lnTo>
                <a:lnTo>
                  <a:pt x="12786" y="6098"/>
                </a:lnTo>
                <a:lnTo>
                  <a:pt x="12786" y="6100"/>
                </a:lnTo>
                <a:lnTo>
                  <a:pt x="12766" y="6082"/>
                </a:lnTo>
                <a:lnTo>
                  <a:pt x="12764" y="6076"/>
                </a:lnTo>
                <a:lnTo>
                  <a:pt x="12760" y="6070"/>
                </a:lnTo>
                <a:lnTo>
                  <a:pt x="12746" y="6058"/>
                </a:lnTo>
                <a:lnTo>
                  <a:pt x="12730" y="6046"/>
                </a:lnTo>
                <a:lnTo>
                  <a:pt x="12720" y="6038"/>
                </a:lnTo>
                <a:lnTo>
                  <a:pt x="12720" y="6044"/>
                </a:lnTo>
                <a:lnTo>
                  <a:pt x="12714" y="6036"/>
                </a:lnTo>
                <a:lnTo>
                  <a:pt x="12710" y="6032"/>
                </a:lnTo>
                <a:lnTo>
                  <a:pt x="12708" y="6032"/>
                </a:lnTo>
                <a:lnTo>
                  <a:pt x="12710" y="6040"/>
                </a:lnTo>
                <a:lnTo>
                  <a:pt x="12722" y="6060"/>
                </a:lnTo>
                <a:lnTo>
                  <a:pt x="12722" y="6064"/>
                </a:lnTo>
                <a:lnTo>
                  <a:pt x="12724" y="6064"/>
                </a:lnTo>
                <a:lnTo>
                  <a:pt x="12722" y="6066"/>
                </a:lnTo>
                <a:lnTo>
                  <a:pt x="12734" y="6076"/>
                </a:lnTo>
                <a:lnTo>
                  <a:pt x="12740" y="6080"/>
                </a:lnTo>
                <a:lnTo>
                  <a:pt x="12746" y="6094"/>
                </a:lnTo>
                <a:lnTo>
                  <a:pt x="12748" y="6092"/>
                </a:lnTo>
                <a:lnTo>
                  <a:pt x="12750" y="6098"/>
                </a:lnTo>
                <a:lnTo>
                  <a:pt x="12752" y="6098"/>
                </a:lnTo>
                <a:lnTo>
                  <a:pt x="12758" y="6104"/>
                </a:lnTo>
                <a:lnTo>
                  <a:pt x="12764" y="6108"/>
                </a:lnTo>
                <a:lnTo>
                  <a:pt x="12772" y="6114"/>
                </a:lnTo>
                <a:lnTo>
                  <a:pt x="12780" y="6120"/>
                </a:lnTo>
                <a:lnTo>
                  <a:pt x="12788" y="6126"/>
                </a:lnTo>
                <a:lnTo>
                  <a:pt x="12806" y="6136"/>
                </a:lnTo>
                <a:lnTo>
                  <a:pt x="12806" y="6140"/>
                </a:lnTo>
                <a:lnTo>
                  <a:pt x="12806" y="6142"/>
                </a:lnTo>
                <a:lnTo>
                  <a:pt x="12824" y="6138"/>
                </a:lnTo>
                <a:lnTo>
                  <a:pt x="12828" y="6136"/>
                </a:lnTo>
                <a:lnTo>
                  <a:pt x="12828" y="6134"/>
                </a:lnTo>
                <a:lnTo>
                  <a:pt x="12818" y="6126"/>
                </a:lnTo>
                <a:lnTo>
                  <a:pt x="12794" y="6104"/>
                </a:lnTo>
                <a:close/>
                <a:moveTo>
                  <a:pt x="10286" y="4978"/>
                </a:moveTo>
                <a:lnTo>
                  <a:pt x="10286" y="4978"/>
                </a:lnTo>
                <a:lnTo>
                  <a:pt x="10288" y="4980"/>
                </a:lnTo>
                <a:lnTo>
                  <a:pt x="10290" y="4980"/>
                </a:lnTo>
                <a:lnTo>
                  <a:pt x="10294" y="4978"/>
                </a:lnTo>
                <a:lnTo>
                  <a:pt x="10298" y="4976"/>
                </a:lnTo>
                <a:lnTo>
                  <a:pt x="10300" y="4974"/>
                </a:lnTo>
                <a:lnTo>
                  <a:pt x="10296" y="4972"/>
                </a:lnTo>
                <a:lnTo>
                  <a:pt x="10290" y="4972"/>
                </a:lnTo>
                <a:lnTo>
                  <a:pt x="10286" y="4974"/>
                </a:lnTo>
                <a:lnTo>
                  <a:pt x="10286" y="4976"/>
                </a:lnTo>
                <a:lnTo>
                  <a:pt x="10286" y="4978"/>
                </a:lnTo>
                <a:close/>
                <a:moveTo>
                  <a:pt x="10310" y="4974"/>
                </a:moveTo>
                <a:lnTo>
                  <a:pt x="10310" y="4974"/>
                </a:lnTo>
                <a:lnTo>
                  <a:pt x="10304" y="4978"/>
                </a:lnTo>
                <a:lnTo>
                  <a:pt x="10300" y="4982"/>
                </a:lnTo>
                <a:lnTo>
                  <a:pt x="10298" y="4984"/>
                </a:lnTo>
                <a:lnTo>
                  <a:pt x="10294" y="4986"/>
                </a:lnTo>
                <a:lnTo>
                  <a:pt x="10296" y="4990"/>
                </a:lnTo>
                <a:lnTo>
                  <a:pt x="10298" y="4990"/>
                </a:lnTo>
                <a:lnTo>
                  <a:pt x="10302" y="4990"/>
                </a:lnTo>
                <a:lnTo>
                  <a:pt x="10308" y="4996"/>
                </a:lnTo>
                <a:lnTo>
                  <a:pt x="10306" y="4996"/>
                </a:lnTo>
                <a:lnTo>
                  <a:pt x="10304" y="4996"/>
                </a:lnTo>
                <a:lnTo>
                  <a:pt x="10302" y="4998"/>
                </a:lnTo>
                <a:lnTo>
                  <a:pt x="10302" y="5000"/>
                </a:lnTo>
                <a:lnTo>
                  <a:pt x="10306" y="5004"/>
                </a:lnTo>
                <a:lnTo>
                  <a:pt x="10308" y="5004"/>
                </a:lnTo>
                <a:lnTo>
                  <a:pt x="10310" y="5002"/>
                </a:lnTo>
                <a:lnTo>
                  <a:pt x="10308" y="4998"/>
                </a:lnTo>
                <a:lnTo>
                  <a:pt x="10308" y="4996"/>
                </a:lnTo>
                <a:lnTo>
                  <a:pt x="10322" y="5008"/>
                </a:lnTo>
                <a:lnTo>
                  <a:pt x="10324" y="5006"/>
                </a:lnTo>
                <a:lnTo>
                  <a:pt x="10326" y="5002"/>
                </a:lnTo>
                <a:lnTo>
                  <a:pt x="10328" y="4996"/>
                </a:lnTo>
                <a:lnTo>
                  <a:pt x="10326" y="4988"/>
                </a:lnTo>
                <a:lnTo>
                  <a:pt x="10326" y="4982"/>
                </a:lnTo>
                <a:lnTo>
                  <a:pt x="10322" y="4976"/>
                </a:lnTo>
                <a:lnTo>
                  <a:pt x="10316" y="4972"/>
                </a:lnTo>
                <a:lnTo>
                  <a:pt x="10310" y="4974"/>
                </a:lnTo>
                <a:close/>
                <a:moveTo>
                  <a:pt x="8358" y="3706"/>
                </a:moveTo>
                <a:lnTo>
                  <a:pt x="8358" y="3706"/>
                </a:lnTo>
                <a:lnTo>
                  <a:pt x="8356" y="3708"/>
                </a:lnTo>
                <a:lnTo>
                  <a:pt x="8354" y="3710"/>
                </a:lnTo>
                <a:lnTo>
                  <a:pt x="8346" y="3714"/>
                </a:lnTo>
                <a:lnTo>
                  <a:pt x="8340" y="3718"/>
                </a:lnTo>
                <a:lnTo>
                  <a:pt x="8338" y="3720"/>
                </a:lnTo>
                <a:lnTo>
                  <a:pt x="8338" y="3722"/>
                </a:lnTo>
                <a:lnTo>
                  <a:pt x="8340" y="3722"/>
                </a:lnTo>
                <a:lnTo>
                  <a:pt x="8344" y="3722"/>
                </a:lnTo>
                <a:lnTo>
                  <a:pt x="8352" y="3720"/>
                </a:lnTo>
                <a:lnTo>
                  <a:pt x="8364" y="3712"/>
                </a:lnTo>
                <a:lnTo>
                  <a:pt x="8374" y="3704"/>
                </a:lnTo>
                <a:lnTo>
                  <a:pt x="8374" y="3702"/>
                </a:lnTo>
                <a:lnTo>
                  <a:pt x="8374" y="3700"/>
                </a:lnTo>
                <a:lnTo>
                  <a:pt x="8368" y="3700"/>
                </a:lnTo>
                <a:lnTo>
                  <a:pt x="8358" y="3706"/>
                </a:lnTo>
                <a:close/>
                <a:moveTo>
                  <a:pt x="8050" y="3552"/>
                </a:moveTo>
                <a:lnTo>
                  <a:pt x="8050" y="3552"/>
                </a:lnTo>
                <a:lnTo>
                  <a:pt x="8050" y="3556"/>
                </a:lnTo>
                <a:lnTo>
                  <a:pt x="8050" y="3562"/>
                </a:lnTo>
                <a:lnTo>
                  <a:pt x="8054" y="3566"/>
                </a:lnTo>
                <a:lnTo>
                  <a:pt x="8056" y="3566"/>
                </a:lnTo>
                <a:lnTo>
                  <a:pt x="8056" y="3562"/>
                </a:lnTo>
                <a:lnTo>
                  <a:pt x="8056" y="3556"/>
                </a:lnTo>
                <a:lnTo>
                  <a:pt x="8052" y="3552"/>
                </a:lnTo>
                <a:lnTo>
                  <a:pt x="8050" y="3552"/>
                </a:lnTo>
                <a:close/>
                <a:moveTo>
                  <a:pt x="7034" y="3210"/>
                </a:moveTo>
                <a:lnTo>
                  <a:pt x="7034" y="3210"/>
                </a:lnTo>
                <a:lnTo>
                  <a:pt x="7032" y="3208"/>
                </a:lnTo>
                <a:lnTo>
                  <a:pt x="7030" y="3210"/>
                </a:lnTo>
                <a:lnTo>
                  <a:pt x="7030" y="3214"/>
                </a:lnTo>
                <a:lnTo>
                  <a:pt x="7032" y="3220"/>
                </a:lnTo>
                <a:lnTo>
                  <a:pt x="7036" y="3222"/>
                </a:lnTo>
                <a:lnTo>
                  <a:pt x="7038" y="3220"/>
                </a:lnTo>
                <a:lnTo>
                  <a:pt x="7036" y="3214"/>
                </a:lnTo>
                <a:lnTo>
                  <a:pt x="7034" y="3210"/>
                </a:lnTo>
                <a:close/>
                <a:moveTo>
                  <a:pt x="7154" y="3110"/>
                </a:moveTo>
                <a:lnTo>
                  <a:pt x="7154" y="3110"/>
                </a:lnTo>
                <a:lnTo>
                  <a:pt x="7158" y="3108"/>
                </a:lnTo>
                <a:lnTo>
                  <a:pt x="7160" y="3104"/>
                </a:lnTo>
                <a:lnTo>
                  <a:pt x="7162" y="3100"/>
                </a:lnTo>
                <a:lnTo>
                  <a:pt x="7160" y="3094"/>
                </a:lnTo>
                <a:lnTo>
                  <a:pt x="7160" y="3090"/>
                </a:lnTo>
                <a:lnTo>
                  <a:pt x="7158" y="3088"/>
                </a:lnTo>
                <a:lnTo>
                  <a:pt x="7154" y="3086"/>
                </a:lnTo>
                <a:lnTo>
                  <a:pt x="7150" y="3088"/>
                </a:lnTo>
                <a:lnTo>
                  <a:pt x="7148" y="3090"/>
                </a:lnTo>
                <a:lnTo>
                  <a:pt x="7148" y="3092"/>
                </a:lnTo>
                <a:lnTo>
                  <a:pt x="7152" y="3096"/>
                </a:lnTo>
                <a:lnTo>
                  <a:pt x="7152" y="3100"/>
                </a:lnTo>
                <a:lnTo>
                  <a:pt x="7150" y="3106"/>
                </a:lnTo>
                <a:lnTo>
                  <a:pt x="7150" y="3110"/>
                </a:lnTo>
                <a:lnTo>
                  <a:pt x="7152" y="3112"/>
                </a:lnTo>
                <a:lnTo>
                  <a:pt x="7154" y="3110"/>
                </a:lnTo>
                <a:close/>
                <a:moveTo>
                  <a:pt x="7226" y="3234"/>
                </a:moveTo>
                <a:lnTo>
                  <a:pt x="7226" y="3234"/>
                </a:lnTo>
                <a:lnTo>
                  <a:pt x="7228" y="3234"/>
                </a:lnTo>
                <a:lnTo>
                  <a:pt x="7232" y="3232"/>
                </a:lnTo>
                <a:lnTo>
                  <a:pt x="7238" y="3222"/>
                </a:lnTo>
                <a:lnTo>
                  <a:pt x="7244" y="3210"/>
                </a:lnTo>
                <a:lnTo>
                  <a:pt x="7244" y="3206"/>
                </a:lnTo>
                <a:lnTo>
                  <a:pt x="7244" y="3204"/>
                </a:lnTo>
                <a:lnTo>
                  <a:pt x="7242" y="3204"/>
                </a:lnTo>
                <a:lnTo>
                  <a:pt x="7238" y="3204"/>
                </a:lnTo>
                <a:lnTo>
                  <a:pt x="7230" y="3208"/>
                </a:lnTo>
                <a:lnTo>
                  <a:pt x="7224" y="3214"/>
                </a:lnTo>
                <a:lnTo>
                  <a:pt x="7222" y="3218"/>
                </a:lnTo>
                <a:lnTo>
                  <a:pt x="7224" y="3220"/>
                </a:lnTo>
                <a:lnTo>
                  <a:pt x="7224" y="3224"/>
                </a:lnTo>
                <a:lnTo>
                  <a:pt x="7224" y="3226"/>
                </a:lnTo>
                <a:lnTo>
                  <a:pt x="7224" y="3230"/>
                </a:lnTo>
                <a:lnTo>
                  <a:pt x="7226" y="3234"/>
                </a:lnTo>
                <a:close/>
                <a:moveTo>
                  <a:pt x="7168" y="3044"/>
                </a:moveTo>
                <a:lnTo>
                  <a:pt x="7168" y="3044"/>
                </a:lnTo>
                <a:lnTo>
                  <a:pt x="7166" y="3042"/>
                </a:lnTo>
                <a:lnTo>
                  <a:pt x="7162" y="3044"/>
                </a:lnTo>
                <a:lnTo>
                  <a:pt x="7152" y="3048"/>
                </a:lnTo>
                <a:lnTo>
                  <a:pt x="7150" y="3050"/>
                </a:lnTo>
                <a:lnTo>
                  <a:pt x="7148" y="3052"/>
                </a:lnTo>
                <a:lnTo>
                  <a:pt x="7150" y="3056"/>
                </a:lnTo>
                <a:lnTo>
                  <a:pt x="7156" y="3060"/>
                </a:lnTo>
                <a:lnTo>
                  <a:pt x="7166" y="3064"/>
                </a:lnTo>
                <a:lnTo>
                  <a:pt x="7170" y="3066"/>
                </a:lnTo>
                <a:lnTo>
                  <a:pt x="7176" y="3064"/>
                </a:lnTo>
                <a:lnTo>
                  <a:pt x="7178" y="3062"/>
                </a:lnTo>
                <a:lnTo>
                  <a:pt x="7178" y="3060"/>
                </a:lnTo>
                <a:lnTo>
                  <a:pt x="7178" y="3058"/>
                </a:lnTo>
                <a:lnTo>
                  <a:pt x="7176" y="3054"/>
                </a:lnTo>
                <a:lnTo>
                  <a:pt x="7172" y="3050"/>
                </a:lnTo>
                <a:lnTo>
                  <a:pt x="7170" y="3048"/>
                </a:lnTo>
                <a:lnTo>
                  <a:pt x="7170" y="3046"/>
                </a:lnTo>
                <a:lnTo>
                  <a:pt x="7168" y="3044"/>
                </a:lnTo>
                <a:close/>
                <a:moveTo>
                  <a:pt x="7100" y="2966"/>
                </a:moveTo>
                <a:lnTo>
                  <a:pt x="7100" y="2966"/>
                </a:lnTo>
                <a:lnTo>
                  <a:pt x="7096" y="2968"/>
                </a:lnTo>
                <a:lnTo>
                  <a:pt x="7094" y="2970"/>
                </a:lnTo>
                <a:lnTo>
                  <a:pt x="7096" y="2974"/>
                </a:lnTo>
                <a:lnTo>
                  <a:pt x="7098" y="2976"/>
                </a:lnTo>
                <a:lnTo>
                  <a:pt x="7100" y="2978"/>
                </a:lnTo>
                <a:lnTo>
                  <a:pt x="7102" y="2976"/>
                </a:lnTo>
                <a:lnTo>
                  <a:pt x="7104" y="2972"/>
                </a:lnTo>
                <a:lnTo>
                  <a:pt x="7104" y="2968"/>
                </a:lnTo>
                <a:lnTo>
                  <a:pt x="7102" y="2966"/>
                </a:lnTo>
                <a:lnTo>
                  <a:pt x="7100" y="2966"/>
                </a:lnTo>
                <a:close/>
                <a:moveTo>
                  <a:pt x="6938" y="3124"/>
                </a:moveTo>
                <a:lnTo>
                  <a:pt x="6938" y="3124"/>
                </a:lnTo>
                <a:lnTo>
                  <a:pt x="6938" y="3126"/>
                </a:lnTo>
                <a:lnTo>
                  <a:pt x="6940" y="3132"/>
                </a:lnTo>
                <a:lnTo>
                  <a:pt x="6944" y="3136"/>
                </a:lnTo>
                <a:lnTo>
                  <a:pt x="6950" y="3136"/>
                </a:lnTo>
                <a:lnTo>
                  <a:pt x="6952" y="3136"/>
                </a:lnTo>
                <a:lnTo>
                  <a:pt x="6952" y="3134"/>
                </a:lnTo>
                <a:lnTo>
                  <a:pt x="6948" y="3128"/>
                </a:lnTo>
                <a:lnTo>
                  <a:pt x="6942" y="3124"/>
                </a:lnTo>
                <a:lnTo>
                  <a:pt x="6938" y="3124"/>
                </a:lnTo>
                <a:close/>
                <a:moveTo>
                  <a:pt x="7062" y="3248"/>
                </a:moveTo>
                <a:lnTo>
                  <a:pt x="7062" y="3248"/>
                </a:lnTo>
                <a:lnTo>
                  <a:pt x="7060" y="3252"/>
                </a:lnTo>
                <a:lnTo>
                  <a:pt x="7058" y="3252"/>
                </a:lnTo>
                <a:lnTo>
                  <a:pt x="7056" y="3256"/>
                </a:lnTo>
                <a:lnTo>
                  <a:pt x="7056" y="3264"/>
                </a:lnTo>
                <a:lnTo>
                  <a:pt x="7058" y="3268"/>
                </a:lnTo>
                <a:lnTo>
                  <a:pt x="7060" y="3270"/>
                </a:lnTo>
                <a:lnTo>
                  <a:pt x="7072" y="3270"/>
                </a:lnTo>
                <a:lnTo>
                  <a:pt x="7086" y="3272"/>
                </a:lnTo>
                <a:lnTo>
                  <a:pt x="7094" y="3274"/>
                </a:lnTo>
                <a:lnTo>
                  <a:pt x="7102" y="3278"/>
                </a:lnTo>
                <a:lnTo>
                  <a:pt x="7106" y="3282"/>
                </a:lnTo>
                <a:lnTo>
                  <a:pt x="7112" y="3284"/>
                </a:lnTo>
                <a:lnTo>
                  <a:pt x="7124" y="3284"/>
                </a:lnTo>
                <a:lnTo>
                  <a:pt x="7136" y="3282"/>
                </a:lnTo>
                <a:lnTo>
                  <a:pt x="7152" y="3280"/>
                </a:lnTo>
                <a:lnTo>
                  <a:pt x="7160" y="3280"/>
                </a:lnTo>
                <a:lnTo>
                  <a:pt x="7164" y="3278"/>
                </a:lnTo>
                <a:lnTo>
                  <a:pt x="7168" y="3274"/>
                </a:lnTo>
                <a:lnTo>
                  <a:pt x="7168" y="3272"/>
                </a:lnTo>
                <a:lnTo>
                  <a:pt x="7166" y="3270"/>
                </a:lnTo>
                <a:lnTo>
                  <a:pt x="7164" y="3268"/>
                </a:lnTo>
                <a:lnTo>
                  <a:pt x="7158" y="3268"/>
                </a:lnTo>
                <a:lnTo>
                  <a:pt x="7152" y="3272"/>
                </a:lnTo>
                <a:lnTo>
                  <a:pt x="7148" y="3274"/>
                </a:lnTo>
                <a:lnTo>
                  <a:pt x="7146" y="3274"/>
                </a:lnTo>
                <a:lnTo>
                  <a:pt x="7146" y="3270"/>
                </a:lnTo>
                <a:lnTo>
                  <a:pt x="7144" y="3266"/>
                </a:lnTo>
                <a:lnTo>
                  <a:pt x="7142" y="3264"/>
                </a:lnTo>
                <a:lnTo>
                  <a:pt x="7136" y="3264"/>
                </a:lnTo>
                <a:lnTo>
                  <a:pt x="7130" y="3264"/>
                </a:lnTo>
                <a:lnTo>
                  <a:pt x="7126" y="3264"/>
                </a:lnTo>
                <a:lnTo>
                  <a:pt x="7118" y="3262"/>
                </a:lnTo>
                <a:lnTo>
                  <a:pt x="7108" y="3260"/>
                </a:lnTo>
                <a:lnTo>
                  <a:pt x="7102" y="3260"/>
                </a:lnTo>
                <a:lnTo>
                  <a:pt x="7094" y="3260"/>
                </a:lnTo>
                <a:lnTo>
                  <a:pt x="7090" y="3260"/>
                </a:lnTo>
                <a:lnTo>
                  <a:pt x="7086" y="3260"/>
                </a:lnTo>
                <a:lnTo>
                  <a:pt x="7084" y="3256"/>
                </a:lnTo>
                <a:lnTo>
                  <a:pt x="7080" y="3250"/>
                </a:lnTo>
                <a:lnTo>
                  <a:pt x="7078" y="3250"/>
                </a:lnTo>
                <a:lnTo>
                  <a:pt x="7076" y="3252"/>
                </a:lnTo>
                <a:lnTo>
                  <a:pt x="7074" y="3252"/>
                </a:lnTo>
                <a:lnTo>
                  <a:pt x="7072" y="3252"/>
                </a:lnTo>
                <a:lnTo>
                  <a:pt x="7068" y="3248"/>
                </a:lnTo>
                <a:lnTo>
                  <a:pt x="7064" y="3246"/>
                </a:lnTo>
                <a:lnTo>
                  <a:pt x="7062" y="3248"/>
                </a:lnTo>
                <a:close/>
                <a:moveTo>
                  <a:pt x="6928" y="3106"/>
                </a:moveTo>
                <a:lnTo>
                  <a:pt x="6928" y="3106"/>
                </a:lnTo>
                <a:lnTo>
                  <a:pt x="6928" y="3110"/>
                </a:lnTo>
                <a:lnTo>
                  <a:pt x="6932" y="3112"/>
                </a:lnTo>
                <a:lnTo>
                  <a:pt x="6936" y="3112"/>
                </a:lnTo>
                <a:lnTo>
                  <a:pt x="6940" y="3114"/>
                </a:lnTo>
                <a:lnTo>
                  <a:pt x="6944" y="3116"/>
                </a:lnTo>
                <a:lnTo>
                  <a:pt x="6944" y="3114"/>
                </a:lnTo>
                <a:lnTo>
                  <a:pt x="6944" y="3112"/>
                </a:lnTo>
                <a:lnTo>
                  <a:pt x="6942" y="3108"/>
                </a:lnTo>
                <a:lnTo>
                  <a:pt x="6938" y="3104"/>
                </a:lnTo>
                <a:lnTo>
                  <a:pt x="6936" y="3098"/>
                </a:lnTo>
                <a:lnTo>
                  <a:pt x="6936" y="3096"/>
                </a:lnTo>
                <a:lnTo>
                  <a:pt x="6934" y="3098"/>
                </a:lnTo>
                <a:lnTo>
                  <a:pt x="6932" y="3100"/>
                </a:lnTo>
                <a:lnTo>
                  <a:pt x="6930" y="3100"/>
                </a:lnTo>
                <a:lnTo>
                  <a:pt x="6928" y="3102"/>
                </a:lnTo>
                <a:lnTo>
                  <a:pt x="6928" y="3106"/>
                </a:lnTo>
                <a:close/>
                <a:moveTo>
                  <a:pt x="7092" y="3110"/>
                </a:moveTo>
                <a:lnTo>
                  <a:pt x="7092" y="3110"/>
                </a:lnTo>
                <a:lnTo>
                  <a:pt x="7086" y="3106"/>
                </a:lnTo>
                <a:lnTo>
                  <a:pt x="7084" y="3102"/>
                </a:lnTo>
                <a:lnTo>
                  <a:pt x="7080" y="3086"/>
                </a:lnTo>
                <a:lnTo>
                  <a:pt x="7080" y="3084"/>
                </a:lnTo>
                <a:lnTo>
                  <a:pt x="7078" y="3082"/>
                </a:lnTo>
                <a:lnTo>
                  <a:pt x="7072" y="3080"/>
                </a:lnTo>
                <a:lnTo>
                  <a:pt x="7064" y="3078"/>
                </a:lnTo>
                <a:lnTo>
                  <a:pt x="7058" y="3074"/>
                </a:lnTo>
                <a:lnTo>
                  <a:pt x="7050" y="3068"/>
                </a:lnTo>
                <a:lnTo>
                  <a:pt x="7048" y="3066"/>
                </a:lnTo>
                <a:lnTo>
                  <a:pt x="7044" y="3066"/>
                </a:lnTo>
                <a:lnTo>
                  <a:pt x="7036" y="3066"/>
                </a:lnTo>
                <a:lnTo>
                  <a:pt x="7030" y="3070"/>
                </a:lnTo>
                <a:lnTo>
                  <a:pt x="7028" y="3072"/>
                </a:lnTo>
                <a:lnTo>
                  <a:pt x="7038" y="3074"/>
                </a:lnTo>
                <a:lnTo>
                  <a:pt x="7052" y="3082"/>
                </a:lnTo>
                <a:lnTo>
                  <a:pt x="7058" y="3088"/>
                </a:lnTo>
                <a:lnTo>
                  <a:pt x="7060" y="3092"/>
                </a:lnTo>
                <a:lnTo>
                  <a:pt x="7062" y="3096"/>
                </a:lnTo>
                <a:lnTo>
                  <a:pt x="7068" y="3098"/>
                </a:lnTo>
                <a:lnTo>
                  <a:pt x="7072" y="3098"/>
                </a:lnTo>
                <a:lnTo>
                  <a:pt x="7076" y="3100"/>
                </a:lnTo>
                <a:lnTo>
                  <a:pt x="7082" y="3108"/>
                </a:lnTo>
                <a:lnTo>
                  <a:pt x="7086" y="3116"/>
                </a:lnTo>
                <a:lnTo>
                  <a:pt x="7092" y="3122"/>
                </a:lnTo>
                <a:lnTo>
                  <a:pt x="7096" y="3122"/>
                </a:lnTo>
                <a:lnTo>
                  <a:pt x="7098" y="3118"/>
                </a:lnTo>
                <a:lnTo>
                  <a:pt x="7096" y="3114"/>
                </a:lnTo>
                <a:lnTo>
                  <a:pt x="7092" y="3110"/>
                </a:lnTo>
                <a:close/>
                <a:moveTo>
                  <a:pt x="7132" y="3176"/>
                </a:moveTo>
                <a:lnTo>
                  <a:pt x="7132" y="3176"/>
                </a:lnTo>
                <a:lnTo>
                  <a:pt x="7136" y="3178"/>
                </a:lnTo>
                <a:lnTo>
                  <a:pt x="7136" y="3176"/>
                </a:lnTo>
                <a:lnTo>
                  <a:pt x="7138" y="3172"/>
                </a:lnTo>
                <a:lnTo>
                  <a:pt x="7138" y="3166"/>
                </a:lnTo>
                <a:lnTo>
                  <a:pt x="7136" y="3164"/>
                </a:lnTo>
                <a:lnTo>
                  <a:pt x="7134" y="3164"/>
                </a:lnTo>
                <a:lnTo>
                  <a:pt x="7130" y="3166"/>
                </a:lnTo>
                <a:lnTo>
                  <a:pt x="7128" y="3170"/>
                </a:lnTo>
                <a:lnTo>
                  <a:pt x="7130" y="3174"/>
                </a:lnTo>
                <a:lnTo>
                  <a:pt x="7132" y="3176"/>
                </a:lnTo>
                <a:close/>
                <a:moveTo>
                  <a:pt x="7202" y="3244"/>
                </a:moveTo>
                <a:lnTo>
                  <a:pt x="7202" y="3244"/>
                </a:lnTo>
                <a:lnTo>
                  <a:pt x="7200" y="3242"/>
                </a:lnTo>
                <a:lnTo>
                  <a:pt x="7198" y="3248"/>
                </a:lnTo>
                <a:lnTo>
                  <a:pt x="7198" y="3256"/>
                </a:lnTo>
                <a:lnTo>
                  <a:pt x="7200" y="3258"/>
                </a:lnTo>
                <a:lnTo>
                  <a:pt x="7202" y="3258"/>
                </a:lnTo>
                <a:lnTo>
                  <a:pt x="7206" y="3258"/>
                </a:lnTo>
                <a:lnTo>
                  <a:pt x="7206" y="3254"/>
                </a:lnTo>
                <a:lnTo>
                  <a:pt x="7202" y="3244"/>
                </a:lnTo>
                <a:close/>
                <a:moveTo>
                  <a:pt x="6898" y="3024"/>
                </a:moveTo>
                <a:lnTo>
                  <a:pt x="6898" y="3024"/>
                </a:lnTo>
                <a:lnTo>
                  <a:pt x="6898" y="3028"/>
                </a:lnTo>
                <a:lnTo>
                  <a:pt x="6902" y="3034"/>
                </a:lnTo>
                <a:lnTo>
                  <a:pt x="6908" y="3040"/>
                </a:lnTo>
                <a:lnTo>
                  <a:pt x="6914" y="3044"/>
                </a:lnTo>
                <a:lnTo>
                  <a:pt x="6916" y="3042"/>
                </a:lnTo>
                <a:lnTo>
                  <a:pt x="6912" y="3036"/>
                </a:lnTo>
                <a:lnTo>
                  <a:pt x="6908" y="3030"/>
                </a:lnTo>
                <a:lnTo>
                  <a:pt x="6906" y="3026"/>
                </a:lnTo>
                <a:lnTo>
                  <a:pt x="6906" y="3022"/>
                </a:lnTo>
                <a:lnTo>
                  <a:pt x="6904" y="3020"/>
                </a:lnTo>
                <a:lnTo>
                  <a:pt x="6900" y="3020"/>
                </a:lnTo>
                <a:lnTo>
                  <a:pt x="6898" y="3024"/>
                </a:lnTo>
                <a:close/>
                <a:moveTo>
                  <a:pt x="7128" y="3010"/>
                </a:moveTo>
                <a:lnTo>
                  <a:pt x="7128" y="3010"/>
                </a:lnTo>
                <a:lnTo>
                  <a:pt x="7124" y="3010"/>
                </a:lnTo>
                <a:lnTo>
                  <a:pt x="7120" y="3008"/>
                </a:lnTo>
                <a:lnTo>
                  <a:pt x="7116" y="3010"/>
                </a:lnTo>
                <a:lnTo>
                  <a:pt x="7116" y="3012"/>
                </a:lnTo>
                <a:lnTo>
                  <a:pt x="7114" y="3016"/>
                </a:lnTo>
                <a:lnTo>
                  <a:pt x="7114" y="3018"/>
                </a:lnTo>
                <a:lnTo>
                  <a:pt x="7116" y="3020"/>
                </a:lnTo>
                <a:lnTo>
                  <a:pt x="7118" y="3020"/>
                </a:lnTo>
                <a:lnTo>
                  <a:pt x="7122" y="3018"/>
                </a:lnTo>
                <a:lnTo>
                  <a:pt x="7122" y="3016"/>
                </a:lnTo>
                <a:lnTo>
                  <a:pt x="7124" y="3016"/>
                </a:lnTo>
                <a:lnTo>
                  <a:pt x="7126" y="3018"/>
                </a:lnTo>
                <a:lnTo>
                  <a:pt x="7128" y="3020"/>
                </a:lnTo>
                <a:lnTo>
                  <a:pt x="7132" y="3010"/>
                </a:lnTo>
                <a:lnTo>
                  <a:pt x="7132" y="3008"/>
                </a:lnTo>
                <a:lnTo>
                  <a:pt x="7128" y="3010"/>
                </a:lnTo>
                <a:close/>
                <a:moveTo>
                  <a:pt x="7142" y="3002"/>
                </a:moveTo>
                <a:lnTo>
                  <a:pt x="7142" y="3002"/>
                </a:lnTo>
                <a:lnTo>
                  <a:pt x="7142" y="3004"/>
                </a:lnTo>
                <a:lnTo>
                  <a:pt x="7144" y="3004"/>
                </a:lnTo>
                <a:lnTo>
                  <a:pt x="7154" y="3002"/>
                </a:lnTo>
                <a:lnTo>
                  <a:pt x="7156" y="3000"/>
                </a:lnTo>
                <a:lnTo>
                  <a:pt x="7152" y="2996"/>
                </a:lnTo>
                <a:lnTo>
                  <a:pt x="7146" y="2996"/>
                </a:lnTo>
                <a:lnTo>
                  <a:pt x="7144" y="2998"/>
                </a:lnTo>
                <a:lnTo>
                  <a:pt x="7142" y="3002"/>
                </a:lnTo>
                <a:close/>
                <a:moveTo>
                  <a:pt x="7120" y="3174"/>
                </a:moveTo>
                <a:lnTo>
                  <a:pt x="7120" y="3174"/>
                </a:lnTo>
                <a:lnTo>
                  <a:pt x="7122" y="3174"/>
                </a:lnTo>
                <a:lnTo>
                  <a:pt x="7124" y="3172"/>
                </a:lnTo>
                <a:lnTo>
                  <a:pt x="7126" y="3168"/>
                </a:lnTo>
                <a:lnTo>
                  <a:pt x="7124" y="3166"/>
                </a:lnTo>
                <a:lnTo>
                  <a:pt x="7122" y="3166"/>
                </a:lnTo>
                <a:lnTo>
                  <a:pt x="7118" y="3168"/>
                </a:lnTo>
                <a:lnTo>
                  <a:pt x="7118" y="3170"/>
                </a:lnTo>
                <a:lnTo>
                  <a:pt x="7120" y="3174"/>
                </a:lnTo>
                <a:close/>
                <a:moveTo>
                  <a:pt x="7094" y="3190"/>
                </a:moveTo>
                <a:lnTo>
                  <a:pt x="7094" y="3190"/>
                </a:lnTo>
                <a:lnTo>
                  <a:pt x="7096" y="3188"/>
                </a:lnTo>
                <a:lnTo>
                  <a:pt x="7094" y="3186"/>
                </a:lnTo>
                <a:lnTo>
                  <a:pt x="7092" y="3186"/>
                </a:lnTo>
                <a:lnTo>
                  <a:pt x="7088" y="3188"/>
                </a:lnTo>
                <a:lnTo>
                  <a:pt x="7086" y="3188"/>
                </a:lnTo>
                <a:lnTo>
                  <a:pt x="7084" y="3192"/>
                </a:lnTo>
                <a:lnTo>
                  <a:pt x="7086" y="3194"/>
                </a:lnTo>
                <a:lnTo>
                  <a:pt x="7090" y="3194"/>
                </a:lnTo>
                <a:lnTo>
                  <a:pt x="7094" y="3190"/>
                </a:lnTo>
                <a:close/>
                <a:moveTo>
                  <a:pt x="7086" y="3144"/>
                </a:moveTo>
                <a:lnTo>
                  <a:pt x="7086" y="3144"/>
                </a:lnTo>
                <a:lnTo>
                  <a:pt x="7088" y="3144"/>
                </a:lnTo>
                <a:lnTo>
                  <a:pt x="7090" y="3142"/>
                </a:lnTo>
                <a:lnTo>
                  <a:pt x="7090" y="3138"/>
                </a:lnTo>
                <a:lnTo>
                  <a:pt x="7090" y="3136"/>
                </a:lnTo>
                <a:lnTo>
                  <a:pt x="7088" y="3136"/>
                </a:lnTo>
                <a:lnTo>
                  <a:pt x="7086" y="3138"/>
                </a:lnTo>
                <a:lnTo>
                  <a:pt x="7084" y="3142"/>
                </a:lnTo>
                <a:lnTo>
                  <a:pt x="7086" y="3144"/>
                </a:lnTo>
                <a:close/>
                <a:moveTo>
                  <a:pt x="7090" y="3156"/>
                </a:moveTo>
                <a:lnTo>
                  <a:pt x="7090" y="3156"/>
                </a:lnTo>
                <a:lnTo>
                  <a:pt x="7094" y="3156"/>
                </a:lnTo>
                <a:lnTo>
                  <a:pt x="7092" y="3150"/>
                </a:lnTo>
                <a:lnTo>
                  <a:pt x="7090" y="3150"/>
                </a:lnTo>
                <a:lnTo>
                  <a:pt x="7088" y="3152"/>
                </a:lnTo>
                <a:lnTo>
                  <a:pt x="7088" y="3156"/>
                </a:lnTo>
                <a:lnTo>
                  <a:pt x="7090" y="3156"/>
                </a:lnTo>
                <a:close/>
                <a:moveTo>
                  <a:pt x="7170" y="3136"/>
                </a:moveTo>
                <a:lnTo>
                  <a:pt x="7170" y="3136"/>
                </a:lnTo>
                <a:lnTo>
                  <a:pt x="7168" y="3136"/>
                </a:lnTo>
                <a:lnTo>
                  <a:pt x="7162" y="3136"/>
                </a:lnTo>
                <a:lnTo>
                  <a:pt x="7156" y="3140"/>
                </a:lnTo>
                <a:lnTo>
                  <a:pt x="7154" y="3144"/>
                </a:lnTo>
                <a:lnTo>
                  <a:pt x="7156" y="3146"/>
                </a:lnTo>
                <a:lnTo>
                  <a:pt x="7162" y="3144"/>
                </a:lnTo>
                <a:lnTo>
                  <a:pt x="7166" y="3140"/>
                </a:lnTo>
                <a:lnTo>
                  <a:pt x="7170" y="3136"/>
                </a:lnTo>
                <a:close/>
                <a:moveTo>
                  <a:pt x="6936" y="3086"/>
                </a:moveTo>
                <a:lnTo>
                  <a:pt x="6936" y="3086"/>
                </a:lnTo>
                <a:lnTo>
                  <a:pt x="6938" y="3086"/>
                </a:lnTo>
                <a:lnTo>
                  <a:pt x="6940" y="3084"/>
                </a:lnTo>
                <a:lnTo>
                  <a:pt x="6940" y="3080"/>
                </a:lnTo>
                <a:lnTo>
                  <a:pt x="6940" y="3076"/>
                </a:lnTo>
                <a:lnTo>
                  <a:pt x="6938" y="3076"/>
                </a:lnTo>
                <a:lnTo>
                  <a:pt x="6936" y="3076"/>
                </a:lnTo>
                <a:lnTo>
                  <a:pt x="6934" y="3080"/>
                </a:lnTo>
                <a:lnTo>
                  <a:pt x="6932" y="3084"/>
                </a:lnTo>
                <a:lnTo>
                  <a:pt x="6934" y="3086"/>
                </a:lnTo>
                <a:lnTo>
                  <a:pt x="6936" y="3086"/>
                </a:lnTo>
                <a:close/>
                <a:moveTo>
                  <a:pt x="7094" y="3066"/>
                </a:moveTo>
                <a:lnTo>
                  <a:pt x="7094" y="3066"/>
                </a:lnTo>
                <a:lnTo>
                  <a:pt x="7094" y="3072"/>
                </a:lnTo>
                <a:lnTo>
                  <a:pt x="7096" y="3076"/>
                </a:lnTo>
                <a:lnTo>
                  <a:pt x="7100" y="3078"/>
                </a:lnTo>
                <a:lnTo>
                  <a:pt x="7102" y="3076"/>
                </a:lnTo>
                <a:lnTo>
                  <a:pt x="7102" y="3074"/>
                </a:lnTo>
                <a:lnTo>
                  <a:pt x="7098" y="3070"/>
                </a:lnTo>
                <a:lnTo>
                  <a:pt x="7096" y="3066"/>
                </a:lnTo>
                <a:lnTo>
                  <a:pt x="7094" y="3064"/>
                </a:lnTo>
                <a:lnTo>
                  <a:pt x="7094" y="3066"/>
                </a:lnTo>
                <a:close/>
                <a:moveTo>
                  <a:pt x="7102" y="3120"/>
                </a:moveTo>
                <a:lnTo>
                  <a:pt x="7102" y="3120"/>
                </a:lnTo>
                <a:lnTo>
                  <a:pt x="7102" y="3124"/>
                </a:lnTo>
                <a:lnTo>
                  <a:pt x="7106" y="3128"/>
                </a:lnTo>
                <a:lnTo>
                  <a:pt x="7116" y="3140"/>
                </a:lnTo>
                <a:lnTo>
                  <a:pt x="7120" y="3144"/>
                </a:lnTo>
                <a:lnTo>
                  <a:pt x="7122" y="3146"/>
                </a:lnTo>
                <a:lnTo>
                  <a:pt x="7124" y="3142"/>
                </a:lnTo>
                <a:lnTo>
                  <a:pt x="7120" y="3138"/>
                </a:lnTo>
                <a:lnTo>
                  <a:pt x="7116" y="3132"/>
                </a:lnTo>
                <a:lnTo>
                  <a:pt x="7110" y="3124"/>
                </a:lnTo>
                <a:lnTo>
                  <a:pt x="7106" y="3120"/>
                </a:lnTo>
                <a:lnTo>
                  <a:pt x="7104" y="3120"/>
                </a:lnTo>
                <a:lnTo>
                  <a:pt x="7102" y="3120"/>
                </a:lnTo>
                <a:close/>
                <a:moveTo>
                  <a:pt x="11690" y="3124"/>
                </a:moveTo>
                <a:lnTo>
                  <a:pt x="11690" y="3124"/>
                </a:lnTo>
                <a:lnTo>
                  <a:pt x="11694" y="3116"/>
                </a:lnTo>
                <a:lnTo>
                  <a:pt x="11694" y="3108"/>
                </a:lnTo>
                <a:lnTo>
                  <a:pt x="11694" y="3106"/>
                </a:lnTo>
                <a:lnTo>
                  <a:pt x="11692" y="3104"/>
                </a:lnTo>
                <a:lnTo>
                  <a:pt x="11688" y="3106"/>
                </a:lnTo>
                <a:lnTo>
                  <a:pt x="11684" y="3110"/>
                </a:lnTo>
                <a:lnTo>
                  <a:pt x="11682" y="3114"/>
                </a:lnTo>
                <a:lnTo>
                  <a:pt x="11680" y="3118"/>
                </a:lnTo>
                <a:lnTo>
                  <a:pt x="11680" y="3122"/>
                </a:lnTo>
                <a:lnTo>
                  <a:pt x="11682" y="3124"/>
                </a:lnTo>
                <a:lnTo>
                  <a:pt x="11684" y="3126"/>
                </a:lnTo>
                <a:lnTo>
                  <a:pt x="11686" y="3126"/>
                </a:lnTo>
                <a:lnTo>
                  <a:pt x="11688" y="3126"/>
                </a:lnTo>
                <a:lnTo>
                  <a:pt x="11690" y="3124"/>
                </a:lnTo>
                <a:close/>
                <a:moveTo>
                  <a:pt x="11438" y="3278"/>
                </a:moveTo>
                <a:lnTo>
                  <a:pt x="11438" y="3278"/>
                </a:lnTo>
                <a:lnTo>
                  <a:pt x="11430" y="3286"/>
                </a:lnTo>
                <a:lnTo>
                  <a:pt x="11426" y="3292"/>
                </a:lnTo>
                <a:lnTo>
                  <a:pt x="11418" y="3294"/>
                </a:lnTo>
                <a:lnTo>
                  <a:pt x="11412" y="3296"/>
                </a:lnTo>
                <a:lnTo>
                  <a:pt x="11406" y="3306"/>
                </a:lnTo>
                <a:lnTo>
                  <a:pt x="11402" y="3310"/>
                </a:lnTo>
                <a:lnTo>
                  <a:pt x="11398" y="3314"/>
                </a:lnTo>
                <a:lnTo>
                  <a:pt x="11392" y="3314"/>
                </a:lnTo>
                <a:lnTo>
                  <a:pt x="11388" y="3314"/>
                </a:lnTo>
                <a:lnTo>
                  <a:pt x="11386" y="3316"/>
                </a:lnTo>
                <a:lnTo>
                  <a:pt x="11384" y="3320"/>
                </a:lnTo>
                <a:lnTo>
                  <a:pt x="11384" y="3326"/>
                </a:lnTo>
                <a:lnTo>
                  <a:pt x="11384" y="3332"/>
                </a:lnTo>
                <a:lnTo>
                  <a:pt x="11388" y="3336"/>
                </a:lnTo>
                <a:lnTo>
                  <a:pt x="11392" y="3336"/>
                </a:lnTo>
                <a:lnTo>
                  <a:pt x="11398" y="3336"/>
                </a:lnTo>
                <a:lnTo>
                  <a:pt x="11410" y="3334"/>
                </a:lnTo>
                <a:lnTo>
                  <a:pt x="11418" y="3334"/>
                </a:lnTo>
                <a:lnTo>
                  <a:pt x="11424" y="3336"/>
                </a:lnTo>
                <a:lnTo>
                  <a:pt x="11430" y="3340"/>
                </a:lnTo>
                <a:lnTo>
                  <a:pt x="11434" y="3338"/>
                </a:lnTo>
                <a:lnTo>
                  <a:pt x="11434" y="3336"/>
                </a:lnTo>
                <a:lnTo>
                  <a:pt x="11434" y="3332"/>
                </a:lnTo>
                <a:lnTo>
                  <a:pt x="11434" y="3324"/>
                </a:lnTo>
                <a:lnTo>
                  <a:pt x="11436" y="3320"/>
                </a:lnTo>
                <a:lnTo>
                  <a:pt x="11440" y="3316"/>
                </a:lnTo>
                <a:lnTo>
                  <a:pt x="11444" y="3314"/>
                </a:lnTo>
                <a:lnTo>
                  <a:pt x="11448" y="3316"/>
                </a:lnTo>
                <a:lnTo>
                  <a:pt x="11450" y="3320"/>
                </a:lnTo>
                <a:lnTo>
                  <a:pt x="11460" y="3320"/>
                </a:lnTo>
                <a:lnTo>
                  <a:pt x="11484" y="3314"/>
                </a:lnTo>
                <a:lnTo>
                  <a:pt x="11510" y="3306"/>
                </a:lnTo>
                <a:lnTo>
                  <a:pt x="11514" y="3304"/>
                </a:lnTo>
                <a:lnTo>
                  <a:pt x="11518" y="3302"/>
                </a:lnTo>
                <a:lnTo>
                  <a:pt x="11520" y="3296"/>
                </a:lnTo>
                <a:lnTo>
                  <a:pt x="11522" y="3294"/>
                </a:lnTo>
                <a:lnTo>
                  <a:pt x="11524" y="3294"/>
                </a:lnTo>
                <a:lnTo>
                  <a:pt x="11536" y="3298"/>
                </a:lnTo>
                <a:lnTo>
                  <a:pt x="11544" y="3300"/>
                </a:lnTo>
                <a:lnTo>
                  <a:pt x="11550" y="3300"/>
                </a:lnTo>
                <a:lnTo>
                  <a:pt x="11560" y="3298"/>
                </a:lnTo>
                <a:lnTo>
                  <a:pt x="11564" y="3296"/>
                </a:lnTo>
                <a:lnTo>
                  <a:pt x="11566" y="3302"/>
                </a:lnTo>
                <a:lnTo>
                  <a:pt x="11566" y="3306"/>
                </a:lnTo>
                <a:lnTo>
                  <a:pt x="11564" y="3308"/>
                </a:lnTo>
                <a:lnTo>
                  <a:pt x="11560" y="3314"/>
                </a:lnTo>
                <a:lnTo>
                  <a:pt x="11556" y="3318"/>
                </a:lnTo>
                <a:lnTo>
                  <a:pt x="11554" y="3320"/>
                </a:lnTo>
                <a:lnTo>
                  <a:pt x="11554" y="3324"/>
                </a:lnTo>
                <a:lnTo>
                  <a:pt x="11554" y="3330"/>
                </a:lnTo>
                <a:lnTo>
                  <a:pt x="11552" y="3336"/>
                </a:lnTo>
                <a:lnTo>
                  <a:pt x="11552" y="3340"/>
                </a:lnTo>
                <a:lnTo>
                  <a:pt x="11554" y="3342"/>
                </a:lnTo>
                <a:lnTo>
                  <a:pt x="11556" y="3346"/>
                </a:lnTo>
                <a:lnTo>
                  <a:pt x="11562" y="3348"/>
                </a:lnTo>
                <a:lnTo>
                  <a:pt x="11562" y="3352"/>
                </a:lnTo>
                <a:lnTo>
                  <a:pt x="11564" y="3356"/>
                </a:lnTo>
                <a:lnTo>
                  <a:pt x="11574" y="3362"/>
                </a:lnTo>
                <a:lnTo>
                  <a:pt x="11572" y="3364"/>
                </a:lnTo>
                <a:lnTo>
                  <a:pt x="11576" y="3366"/>
                </a:lnTo>
                <a:lnTo>
                  <a:pt x="11580" y="3364"/>
                </a:lnTo>
                <a:lnTo>
                  <a:pt x="11584" y="3360"/>
                </a:lnTo>
                <a:lnTo>
                  <a:pt x="11588" y="3354"/>
                </a:lnTo>
                <a:lnTo>
                  <a:pt x="11604" y="3328"/>
                </a:lnTo>
                <a:lnTo>
                  <a:pt x="11608" y="3324"/>
                </a:lnTo>
                <a:lnTo>
                  <a:pt x="11612" y="3320"/>
                </a:lnTo>
                <a:lnTo>
                  <a:pt x="11622" y="3318"/>
                </a:lnTo>
                <a:lnTo>
                  <a:pt x="11626" y="3316"/>
                </a:lnTo>
                <a:lnTo>
                  <a:pt x="11626" y="3314"/>
                </a:lnTo>
                <a:lnTo>
                  <a:pt x="11624" y="3312"/>
                </a:lnTo>
                <a:lnTo>
                  <a:pt x="11618" y="3308"/>
                </a:lnTo>
                <a:lnTo>
                  <a:pt x="11612" y="3302"/>
                </a:lnTo>
                <a:lnTo>
                  <a:pt x="11610" y="3296"/>
                </a:lnTo>
                <a:lnTo>
                  <a:pt x="11610" y="3290"/>
                </a:lnTo>
                <a:lnTo>
                  <a:pt x="11612" y="3284"/>
                </a:lnTo>
                <a:lnTo>
                  <a:pt x="11616" y="3280"/>
                </a:lnTo>
                <a:lnTo>
                  <a:pt x="11620" y="3280"/>
                </a:lnTo>
                <a:lnTo>
                  <a:pt x="11622" y="3280"/>
                </a:lnTo>
                <a:lnTo>
                  <a:pt x="11624" y="3286"/>
                </a:lnTo>
                <a:lnTo>
                  <a:pt x="11624" y="3292"/>
                </a:lnTo>
                <a:lnTo>
                  <a:pt x="11626" y="3294"/>
                </a:lnTo>
                <a:lnTo>
                  <a:pt x="11630" y="3296"/>
                </a:lnTo>
                <a:lnTo>
                  <a:pt x="11634" y="3296"/>
                </a:lnTo>
                <a:lnTo>
                  <a:pt x="11638" y="3294"/>
                </a:lnTo>
                <a:lnTo>
                  <a:pt x="11634" y="3300"/>
                </a:lnTo>
                <a:lnTo>
                  <a:pt x="11632" y="3302"/>
                </a:lnTo>
                <a:lnTo>
                  <a:pt x="11630" y="3304"/>
                </a:lnTo>
                <a:lnTo>
                  <a:pt x="11638" y="3304"/>
                </a:lnTo>
                <a:lnTo>
                  <a:pt x="11650" y="3302"/>
                </a:lnTo>
                <a:lnTo>
                  <a:pt x="11662" y="3302"/>
                </a:lnTo>
                <a:lnTo>
                  <a:pt x="11670" y="3302"/>
                </a:lnTo>
                <a:lnTo>
                  <a:pt x="11674" y="3302"/>
                </a:lnTo>
                <a:lnTo>
                  <a:pt x="11676" y="3300"/>
                </a:lnTo>
                <a:lnTo>
                  <a:pt x="11682" y="3292"/>
                </a:lnTo>
                <a:lnTo>
                  <a:pt x="11688" y="3282"/>
                </a:lnTo>
                <a:lnTo>
                  <a:pt x="11696" y="3276"/>
                </a:lnTo>
                <a:lnTo>
                  <a:pt x="11698" y="3276"/>
                </a:lnTo>
                <a:lnTo>
                  <a:pt x="11700" y="3276"/>
                </a:lnTo>
                <a:lnTo>
                  <a:pt x="11700" y="3282"/>
                </a:lnTo>
                <a:lnTo>
                  <a:pt x="11700" y="3288"/>
                </a:lnTo>
                <a:lnTo>
                  <a:pt x="11698" y="3296"/>
                </a:lnTo>
                <a:lnTo>
                  <a:pt x="11700" y="3300"/>
                </a:lnTo>
                <a:lnTo>
                  <a:pt x="11702" y="3302"/>
                </a:lnTo>
                <a:lnTo>
                  <a:pt x="11704" y="3302"/>
                </a:lnTo>
                <a:lnTo>
                  <a:pt x="11708" y="3298"/>
                </a:lnTo>
                <a:lnTo>
                  <a:pt x="11712" y="3286"/>
                </a:lnTo>
                <a:lnTo>
                  <a:pt x="11714" y="3274"/>
                </a:lnTo>
                <a:lnTo>
                  <a:pt x="11718" y="3268"/>
                </a:lnTo>
                <a:lnTo>
                  <a:pt x="11720" y="3266"/>
                </a:lnTo>
                <a:lnTo>
                  <a:pt x="11722" y="3264"/>
                </a:lnTo>
                <a:lnTo>
                  <a:pt x="11730" y="3270"/>
                </a:lnTo>
                <a:lnTo>
                  <a:pt x="11736" y="3274"/>
                </a:lnTo>
                <a:lnTo>
                  <a:pt x="11736" y="3270"/>
                </a:lnTo>
                <a:lnTo>
                  <a:pt x="11736" y="3264"/>
                </a:lnTo>
                <a:lnTo>
                  <a:pt x="11736" y="3258"/>
                </a:lnTo>
                <a:lnTo>
                  <a:pt x="11738" y="3254"/>
                </a:lnTo>
                <a:lnTo>
                  <a:pt x="11740" y="3250"/>
                </a:lnTo>
                <a:lnTo>
                  <a:pt x="11744" y="3248"/>
                </a:lnTo>
                <a:lnTo>
                  <a:pt x="11750" y="3246"/>
                </a:lnTo>
                <a:lnTo>
                  <a:pt x="11752" y="3248"/>
                </a:lnTo>
                <a:lnTo>
                  <a:pt x="11752" y="3252"/>
                </a:lnTo>
                <a:lnTo>
                  <a:pt x="11750" y="3256"/>
                </a:lnTo>
                <a:lnTo>
                  <a:pt x="11746" y="3266"/>
                </a:lnTo>
                <a:lnTo>
                  <a:pt x="11742" y="3280"/>
                </a:lnTo>
                <a:lnTo>
                  <a:pt x="11742" y="3288"/>
                </a:lnTo>
                <a:lnTo>
                  <a:pt x="11744" y="3288"/>
                </a:lnTo>
                <a:lnTo>
                  <a:pt x="11748" y="3284"/>
                </a:lnTo>
                <a:lnTo>
                  <a:pt x="11752" y="3280"/>
                </a:lnTo>
                <a:lnTo>
                  <a:pt x="11754" y="3278"/>
                </a:lnTo>
                <a:lnTo>
                  <a:pt x="11760" y="3276"/>
                </a:lnTo>
                <a:lnTo>
                  <a:pt x="11762" y="3274"/>
                </a:lnTo>
                <a:lnTo>
                  <a:pt x="11764" y="3272"/>
                </a:lnTo>
                <a:lnTo>
                  <a:pt x="11766" y="3258"/>
                </a:lnTo>
                <a:lnTo>
                  <a:pt x="11770" y="3252"/>
                </a:lnTo>
                <a:lnTo>
                  <a:pt x="11774" y="3248"/>
                </a:lnTo>
                <a:lnTo>
                  <a:pt x="11778" y="3246"/>
                </a:lnTo>
                <a:lnTo>
                  <a:pt x="11784" y="3248"/>
                </a:lnTo>
                <a:lnTo>
                  <a:pt x="11786" y="3248"/>
                </a:lnTo>
                <a:lnTo>
                  <a:pt x="11788" y="3246"/>
                </a:lnTo>
                <a:lnTo>
                  <a:pt x="11786" y="3242"/>
                </a:lnTo>
                <a:lnTo>
                  <a:pt x="11780" y="3232"/>
                </a:lnTo>
                <a:lnTo>
                  <a:pt x="11776" y="3226"/>
                </a:lnTo>
                <a:lnTo>
                  <a:pt x="11774" y="3222"/>
                </a:lnTo>
                <a:lnTo>
                  <a:pt x="11772" y="3210"/>
                </a:lnTo>
                <a:lnTo>
                  <a:pt x="11776" y="3200"/>
                </a:lnTo>
                <a:lnTo>
                  <a:pt x="11780" y="3188"/>
                </a:lnTo>
                <a:lnTo>
                  <a:pt x="11786" y="3176"/>
                </a:lnTo>
                <a:lnTo>
                  <a:pt x="11790" y="3164"/>
                </a:lnTo>
                <a:lnTo>
                  <a:pt x="11792" y="3152"/>
                </a:lnTo>
                <a:lnTo>
                  <a:pt x="11790" y="3138"/>
                </a:lnTo>
                <a:lnTo>
                  <a:pt x="11788" y="3128"/>
                </a:lnTo>
                <a:lnTo>
                  <a:pt x="11786" y="3120"/>
                </a:lnTo>
                <a:lnTo>
                  <a:pt x="11788" y="3112"/>
                </a:lnTo>
                <a:lnTo>
                  <a:pt x="11790" y="3106"/>
                </a:lnTo>
                <a:lnTo>
                  <a:pt x="11792" y="3100"/>
                </a:lnTo>
                <a:lnTo>
                  <a:pt x="11796" y="3098"/>
                </a:lnTo>
                <a:lnTo>
                  <a:pt x="11800" y="3098"/>
                </a:lnTo>
                <a:lnTo>
                  <a:pt x="11806" y="3102"/>
                </a:lnTo>
                <a:lnTo>
                  <a:pt x="11810" y="3104"/>
                </a:lnTo>
                <a:lnTo>
                  <a:pt x="11812" y="3104"/>
                </a:lnTo>
                <a:lnTo>
                  <a:pt x="11812" y="3096"/>
                </a:lnTo>
                <a:lnTo>
                  <a:pt x="11812" y="3082"/>
                </a:lnTo>
                <a:lnTo>
                  <a:pt x="11814" y="3074"/>
                </a:lnTo>
                <a:lnTo>
                  <a:pt x="11820" y="3068"/>
                </a:lnTo>
                <a:lnTo>
                  <a:pt x="11824" y="3058"/>
                </a:lnTo>
                <a:lnTo>
                  <a:pt x="11828" y="3050"/>
                </a:lnTo>
                <a:lnTo>
                  <a:pt x="11830" y="3040"/>
                </a:lnTo>
                <a:lnTo>
                  <a:pt x="11832" y="3030"/>
                </a:lnTo>
                <a:lnTo>
                  <a:pt x="11832" y="3020"/>
                </a:lnTo>
                <a:lnTo>
                  <a:pt x="11830" y="3010"/>
                </a:lnTo>
                <a:lnTo>
                  <a:pt x="11826" y="3002"/>
                </a:lnTo>
                <a:lnTo>
                  <a:pt x="11820" y="2994"/>
                </a:lnTo>
                <a:lnTo>
                  <a:pt x="11814" y="2988"/>
                </a:lnTo>
                <a:lnTo>
                  <a:pt x="11810" y="2980"/>
                </a:lnTo>
                <a:lnTo>
                  <a:pt x="11806" y="2964"/>
                </a:lnTo>
                <a:lnTo>
                  <a:pt x="11806" y="2950"/>
                </a:lnTo>
                <a:lnTo>
                  <a:pt x="11806" y="2940"/>
                </a:lnTo>
                <a:lnTo>
                  <a:pt x="11808" y="2936"/>
                </a:lnTo>
                <a:lnTo>
                  <a:pt x="11806" y="2934"/>
                </a:lnTo>
                <a:lnTo>
                  <a:pt x="11802" y="2932"/>
                </a:lnTo>
                <a:lnTo>
                  <a:pt x="11796" y="2930"/>
                </a:lnTo>
                <a:lnTo>
                  <a:pt x="11790" y="2926"/>
                </a:lnTo>
                <a:lnTo>
                  <a:pt x="11788" y="2926"/>
                </a:lnTo>
                <a:lnTo>
                  <a:pt x="11786" y="2928"/>
                </a:lnTo>
                <a:lnTo>
                  <a:pt x="11782" y="2936"/>
                </a:lnTo>
                <a:lnTo>
                  <a:pt x="11782" y="2940"/>
                </a:lnTo>
                <a:lnTo>
                  <a:pt x="11784" y="2944"/>
                </a:lnTo>
                <a:lnTo>
                  <a:pt x="11786" y="2944"/>
                </a:lnTo>
                <a:lnTo>
                  <a:pt x="11790" y="2944"/>
                </a:lnTo>
                <a:lnTo>
                  <a:pt x="11796" y="2944"/>
                </a:lnTo>
                <a:lnTo>
                  <a:pt x="11798" y="2946"/>
                </a:lnTo>
                <a:lnTo>
                  <a:pt x="11800" y="2948"/>
                </a:lnTo>
                <a:lnTo>
                  <a:pt x="11800" y="2952"/>
                </a:lnTo>
                <a:lnTo>
                  <a:pt x="11798" y="2960"/>
                </a:lnTo>
                <a:lnTo>
                  <a:pt x="11794" y="2960"/>
                </a:lnTo>
                <a:lnTo>
                  <a:pt x="11792" y="2960"/>
                </a:lnTo>
                <a:lnTo>
                  <a:pt x="11790" y="2958"/>
                </a:lnTo>
                <a:lnTo>
                  <a:pt x="11786" y="2958"/>
                </a:lnTo>
                <a:lnTo>
                  <a:pt x="11782" y="2962"/>
                </a:lnTo>
                <a:lnTo>
                  <a:pt x="11780" y="2964"/>
                </a:lnTo>
                <a:lnTo>
                  <a:pt x="11778" y="2964"/>
                </a:lnTo>
                <a:lnTo>
                  <a:pt x="11776" y="2962"/>
                </a:lnTo>
                <a:lnTo>
                  <a:pt x="11776" y="2956"/>
                </a:lnTo>
                <a:lnTo>
                  <a:pt x="11774" y="2944"/>
                </a:lnTo>
                <a:lnTo>
                  <a:pt x="11772" y="2942"/>
                </a:lnTo>
                <a:lnTo>
                  <a:pt x="11770" y="2940"/>
                </a:lnTo>
                <a:lnTo>
                  <a:pt x="11766" y="2940"/>
                </a:lnTo>
                <a:lnTo>
                  <a:pt x="11764" y="2944"/>
                </a:lnTo>
                <a:lnTo>
                  <a:pt x="11762" y="2948"/>
                </a:lnTo>
                <a:lnTo>
                  <a:pt x="11762" y="2956"/>
                </a:lnTo>
                <a:lnTo>
                  <a:pt x="11760" y="2964"/>
                </a:lnTo>
                <a:lnTo>
                  <a:pt x="11758" y="2966"/>
                </a:lnTo>
                <a:lnTo>
                  <a:pt x="11754" y="2968"/>
                </a:lnTo>
                <a:lnTo>
                  <a:pt x="11750" y="2968"/>
                </a:lnTo>
                <a:lnTo>
                  <a:pt x="11746" y="2970"/>
                </a:lnTo>
                <a:lnTo>
                  <a:pt x="11744" y="2972"/>
                </a:lnTo>
                <a:lnTo>
                  <a:pt x="11744" y="2976"/>
                </a:lnTo>
                <a:lnTo>
                  <a:pt x="11746" y="2984"/>
                </a:lnTo>
                <a:lnTo>
                  <a:pt x="11748" y="2994"/>
                </a:lnTo>
                <a:lnTo>
                  <a:pt x="11748" y="3000"/>
                </a:lnTo>
                <a:lnTo>
                  <a:pt x="11746" y="3004"/>
                </a:lnTo>
                <a:lnTo>
                  <a:pt x="11744" y="3006"/>
                </a:lnTo>
                <a:lnTo>
                  <a:pt x="11740" y="3008"/>
                </a:lnTo>
                <a:lnTo>
                  <a:pt x="11738" y="3010"/>
                </a:lnTo>
                <a:lnTo>
                  <a:pt x="11738" y="3014"/>
                </a:lnTo>
                <a:lnTo>
                  <a:pt x="11738" y="3016"/>
                </a:lnTo>
                <a:lnTo>
                  <a:pt x="11740" y="3016"/>
                </a:lnTo>
                <a:lnTo>
                  <a:pt x="11744" y="3018"/>
                </a:lnTo>
                <a:lnTo>
                  <a:pt x="11746" y="3020"/>
                </a:lnTo>
                <a:lnTo>
                  <a:pt x="11748" y="3024"/>
                </a:lnTo>
                <a:lnTo>
                  <a:pt x="11748" y="3032"/>
                </a:lnTo>
                <a:lnTo>
                  <a:pt x="11748" y="3046"/>
                </a:lnTo>
                <a:lnTo>
                  <a:pt x="11742" y="3066"/>
                </a:lnTo>
                <a:lnTo>
                  <a:pt x="11738" y="3082"/>
                </a:lnTo>
                <a:lnTo>
                  <a:pt x="11732" y="3094"/>
                </a:lnTo>
                <a:lnTo>
                  <a:pt x="11728" y="3104"/>
                </a:lnTo>
                <a:lnTo>
                  <a:pt x="11722" y="3112"/>
                </a:lnTo>
                <a:lnTo>
                  <a:pt x="11710" y="3124"/>
                </a:lnTo>
                <a:lnTo>
                  <a:pt x="11698" y="3142"/>
                </a:lnTo>
                <a:lnTo>
                  <a:pt x="11690" y="3152"/>
                </a:lnTo>
                <a:lnTo>
                  <a:pt x="11684" y="3158"/>
                </a:lnTo>
                <a:lnTo>
                  <a:pt x="11676" y="3164"/>
                </a:lnTo>
                <a:lnTo>
                  <a:pt x="11670" y="3166"/>
                </a:lnTo>
                <a:lnTo>
                  <a:pt x="11656" y="3172"/>
                </a:lnTo>
                <a:lnTo>
                  <a:pt x="11648" y="3176"/>
                </a:lnTo>
                <a:lnTo>
                  <a:pt x="11640" y="3182"/>
                </a:lnTo>
                <a:lnTo>
                  <a:pt x="11632" y="3190"/>
                </a:lnTo>
                <a:lnTo>
                  <a:pt x="11630" y="3188"/>
                </a:lnTo>
                <a:lnTo>
                  <a:pt x="11630" y="3186"/>
                </a:lnTo>
                <a:lnTo>
                  <a:pt x="11632" y="3178"/>
                </a:lnTo>
                <a:lnTo>
                  <a:pt x="11632" y="3174"/>
                </a:lnTo>
                <a:lnTo>
                  <a:pt x="11630" y="3170"/>
                </a:lnTo>
                <a:lnTo>
                  <a:pt x="11628" y="3168"/>
                </a:lnTo>
                <a:lnTo>
                  <a:pt x="11628" y="3164"/>
                </a:lnTo>
                <a:lnTo>
                  <a:pt x="11636" y="3160"/>
                </a:lnTo>
                <a:lnTo>
                  <a:pt x="11644" y="3152"/>
                </a:lnTo>
                <a:lnTo>
                  <a:pt x="11644" y="3148"/>
                </a:lnTo>
                <a:lnTo>
                  <a:pt x="11642" y="3144"/>
                </a:lnTo>
                <a:lnTo>
                  <a:pt x="11640" y="3144"/>
                </a:lnTo>
                <a:lnTo>
                  <a:pt x="11636" y="3144"/>
                </a:lnTo>
                <a:lnTo>
                  <a:pt x="11628" y="3148"/>
                </a:lnTo>
                <a:lnTo>
                  <a:pt x="11622" y="3152"/>
                </a:lnTo>
                <a:lnTo>
                  <a:pt x="11620" y="3156"/>
                </a:lnTo>
                <a:lnTo>
                  <a:pt x="11618" y="3160"/>
                </a:lnTo>
                <a:lnTo>
                  <a:pt x="11618" y="3166"/>
                </a:lnTo>
                <a:lnTo>
                  <a:pt x="11618" y="3176"/>
                </a:lnTo>
                <a:lnTo>
                  <a:pt x="11616" y="3186"/>
                </a:lnTo>
                <a:lnTo>
                  <a:pt x="11612" y="3196"/>
                </a:lnTo>
                <a:lnTo>
                  <a:pt x="11604" y="3206"/>
                </a:lnTo>
                <a:lnTo>
                  <a:pt x="11592" y="3220"/>
                </a:lnTo>
                <a:lnTo>
                  <a:pt x="11588" y="3226"/>
                </a:lnTo>
                <a:lnTo>
                  <a:pt x="11588" y="3230"/>
                </a:lnTo>
                <a:lnTo>
                  <a:pt x="11588" y="3236"/>
                </a:lnTo>
                <a:lnTo>
                  <a:pt x="11588" y="3242"/>
                </a:lnTo>
                <a:lnTo>
                  <a:pt x="11586" y="3246"/>
                </a:lnTo>
                <a:lnTo>
                  <a:pt x="11584" y="3248"/>
                </a:lnTo>
                <a:lnTo>
                  <a:pt x="11578" y="3250"/>
                </a:lnTo>
                <a:lnTo>
                  <a:pt x="11570" y="3252"/>
                </a:lnTo>
                <a:lnTo>
                  <a:pt x="11564" y="3254"/>
                </a:lnTo>
                <a:lnTo>
                  <a:pt x="11560" y="3252"/>
                </a:lnTo>
                <a:lnTo>
                  <a:pt x="11560" y="3250"/>
                </a:lnTo>
                <a:lnTo>
                  <a:pt x="11560" y="3248"/>
                </a:lnTo>
                <a:lnTo>
                  <a:pt x="11562" y="3242"/>
                </a:lnTo>
                <a:lnTo>
                  <a:pt x="11560" y="3242"/>
                </a:lnTo>
                <a:lnTo>
                  <a:pt x="11558" y="3240"/>
                </a:lnTo>
                <a:lnTo>
                  <a:pt x="11550" y="3242"/>
                </a:lnTo>
                <a:lnTo>
                  <a:pt x="11540" y="3244"/>
                </a:lnTo>
                <a:lnTo>
                  <a:pt x="11514" y="3252"/>
                </a:lnTo>
                <a:lnTo>
                  <a:pt x="11502" y="3256"/>
                </a:lnTo>
                <a:lnTo>
                  <a:pt x="11492" y="3258"/>
                </a:lnTo>
                <a:lnTo>
                  <a:pt x="11482" y="3258"/>
                </a:lnTo>
                <a:lnTo>
                  <a:pt x="11480" y="3256"/>
                </a:lnTo>
                <a:lnTo>
                  <a:pt x="11478" y="3254"/>
                </a:lnTo>
                <a:lnTo>
                  <a:pt x="11476" y="3250"/>
                </a:lnTo>
                <a:lnTo>
                  <a:pt x="11472" y="3248"/>
                </a:lnTo>
                <a:lnTo>
                  <a:pt x="11468" y="3250"/>
                </a:lnTo>
                <a:lnTo>
                  <a:pt x="11464" y="3252"/>
                </a:lnTo>
                <a:lnTo>
                  <a:pt x="11452" y="3262"/>
                </a:lnTo>
                <a:lnTo>
                  <a:pt x="11438" y="3278"/>
                </a:lnTo>
                <a:close/>
                <a:moveTo>
                  <a:pt x="11364" y="3348"/>
                </a:moveTo>
                <a:lnTo>
                  <a:pt x="11364" y="3348"/>
                </a:lnTo>
                <a:lnTo>
                  <a:pt x="11362" y="3354"/>
                </a:lnTo>
                <a:lnTo>
                  <a:pt x="11358" y="3354"/>
                </a:lnTo>
                <a:lnTo>
                  <a:pt x="11356" y="3354"/>
                </a:lnTo>
                <a:lnTo>
                  <a:pt x="11352" y="3360"/>
                </a:lnTo>
                <a:lnTo>
                  <a:pt x="11350" y="3362"/>
                </a:lnTo>
                <a:lnTo>
                  <a:pt x="11348" y="3364"/>
                </a:lnTo>
                <a:lnTo>
                  <a:pt x="11344" y="3360"/>
                </a:lnTo>
                <a:lnTo>
                  <a:pt x="11342" y="3358"/>
                </a:lnTo>
                <a:lnTo>
                  <a:pt x="11340" y="3362"/>
                </a:lnTo>
                <a:lnTo>
                  <a:pt x="11340" y="3366"/>
                </a:lnTo>
                <a:lnTo>
                  <a:pt x="11338" y="3368"/>
                </a:lnTo>
                <a:lnTo>
                  <a:pt x="11332" y="3368"/>
                </a:lnTo>
                <a:lnTo>
                  <a:pt x="11328" y="3368"/>
                </a:lnTo>
                <a:lnTo>
                  <a:pt x="11330" y="3374"/>
                </a:lnTo>
                <a:lnTo>
                  <a:pt x="11334" y="3382"/>
                </a:lnTo>
                <a:lnTo>
                  <a:pt x="11332" y="3386"/>
                </a:lnTo>
                <a:lnTo>
                  <a:pt x="11332" y="3390"/>
                </a:lnTo>
                <a:lnTo>
                  <a:pt x="11334" y="3396"/>
                </a:lnTo>
                <a:lnTo>
                  <a:pt x="11338" y="3400"/>
                </a:lnTo>
                <a:lnTo>
                  <a:pt x="11338" y="3404"/>
                </a:lnTo>
                <a:lnTo>
                  <a:pt x="11338" y="3408"/>
                </a:lnTo>
                <a:lnTo>
                  <a:pt x="11338" y="3410"/>
                </a:lnTo>
                <a:lnTo>
                  <a:pt x="11346" y="3404"/>
                </a:lnTo>
                <a:lnTo>
                  <a:pt x="11350" y="3400"/>
                </a:lnTo>
                <a:lnTo>
                  <a:pt x="11352" y="3400"/>
                </a:lnTo>
                <a:lnTo>
                  <a:pt x="11352" y="3402"/>
                </a:lnTo>
                <a:lnTo>
                  <a:pt x="11354" y="3406"/>
                </a:lnTo>
                <a:lnTo>
                  <a:pt x="11356" y="3406"/>
                </a:lnTo>
                <a:lnTo>
                  <a:pt x="11360" y="3404"/>
                </a:lnTo>
                <a:lnTo>
                  <a:pt x="11362" y="3402"/>
                </a:lnTo>
                <a:lnTo>
                  <a:pt x="11364" y="3400"/>
                </a:lnTo>
                <a:lnTo>
                  <a:pt x="11362" y="3398"/>
                </a:lnTo>
                <a:lnTo>
                  <a:pt x="11358" y="3394"/>
                </a:lnTo>
                <a:lnTo>
                  <a:pt x="11354" y="3392"/>
                </a:lnTo>
                <a:lnTo>
                  <a:pt x="11354" y="3388"/>
                </a:lnTo>
                <a:lnTo>
                  <a:pt x="11354" y="3382"/>
                </a:lnTo>
                <a:lnTo>
                  <a:pt x="11354" y="3380"/>
                </a:lnTo>
                <a:lnTo>
                  <a:pt x="11356" y="3380"/>
                </a:lnTo>
                <a:lnTo>
                  <a:pt x="11360" y="3382"/>
                </a:lnTo>
                <a:lnTo>
                  <a:pt x="11362" y="3386"/>
                </a:lnTo>
                <a:lnTo>
                  <a:pt x="11368" y="3396"/>
                </a:lnTo>
                <a:lnTo>
                  <a:pt x="11370" y="3406"/>
                </a:lnTo>
                <a:lnTo>
                  <a:pt x="11368" y="3416"/>
                </a:lnTo>
                <a:lnTo>
                  <a:pt x="11362" y="3428"/>
                </a:lnTo>
                <a:lnTo>
                  <a:pt x="11356" y="3436"/>
                </a:lnTo>
                <a:lnTo>
                  <a:pt x="11354" y="3442"/>
                </a:lnTo>
                <a:lnTo>
                  <a:pt x="11358" y="3458"/>
                </a:lnTo>
                <a:lnTo>
                  <a:pt x="11358" y="3464"/>
                </a:lnTo>
                <a:lnTo>
                  <a:pt x="11358" y="3468"/>
                </a:lnTo>
                <a:lnTo>
                  <a:pt x="11354" y="3474"/>
                </a:lnTo>
                <a:lnTo>
                  <a:pt x="11354" y="3476"/>
                </a:lnTo>
                <a:lnTo>
                  <a:pt x="11364" y="3480"/>
                </a:lnTo>
                <a:lnTo>
                  <a:pt x="11370" y="3482"/>
                </a:lnTo>
                <a:lnTo>
                  <a:pt x="11374" y="3486"/>
                </a:lnTo>
                <a:lnTo>
                  <a:pt x="11374" y="3490"/>
                </a:lnTo>
                <a:lnTo>
                  <a:pt x="11376" y="3492"/>
                </a:lnTo>
                <a:lnTo>
                  <a:pt x="11384" y="3486"/>
                </a:lnTo>
                <a:lnTo>
                  <a:pt x="11388" y="3482"/>
                </a:lnTo>
                <a:lnTo>
                  <a:pt x="11392" y="3480"/>
                </a:lnTo>
                <a:lnTo>
                  <a:pt x="11392" y="3476"/>
                </a:lnTo>
                <a:lnTo>
                  <a:pt x="11390" y="3474"/>
                </a:lnTo>
                <a:lnTo>
                  <a:pt x="11388" y="3472"/>
                </a:lnTo>
                <a:lnTo>
                  <a:pt x="11388" y="3470"/>
                </a:lnTo>
                <a:lnTo>
                  <a:pt x="11390" y="3468"/>
                </a:lnTo>
                <a:lnTo>
                  <a:pt x="11394" y="3468"/>
                </a:lnTo>
                <a:lnTo>
                  <a:pt x="11396" y="3470"/>
                </a:lnTo>
                <a:lnTo>
                  <a:pt x="11398" y="3472"/>
                </a:lnTo>
                <a:lnTo>
                  <a:pt x="11402" y="3472"/>
                </a:lnTo>
                <a:lnTo>
                  <a:pt x="11404" y="3468"/>
                </a:lnTo>
                <a:lnTo>
                  <a:pt x="11406" y="3458"/>
                </a:lnTo>
                <a:lnTo>
                  <a:pt x="11410" y="3434"/>
                </a:lnTo>
                <a:lnTo>
                  <a:pt x="11416" y="3410"/>
                </a:lnTo>
                <a:lnTo>
                  <a:pt x="11420" y="3402"/>
                </a:lnTo>
                <a:lnTo>
                  <a:pt x="11422" y="3400"/>
                </a:lnTo>
                <a:lnTo>
                  <a:pt x="11426" y="3398"/>
                </a:lnTo>
                <a:lnTo>
                  <a:pt x="11428" y="3396"/>
                </a:lnTo>
                <a:lnTo>
                  <a:pt x="11430" y="3394"/>
                </a:lnTo>
                <a:lnTo>
                  <a:pt x="11428" y="3386"/>
                </a:lnTo>
                <a:lnTo>
                  <a:pt x="11424" y="3380"/>
                </a:lnTo>
                <a:lnTo>
                  <a:pt x="11418" y="3378"/>
                </a:lnTo>
                <a:lnTo>
                  <a:pt x="11414" y="3376"/>
                </a:lnTo>
                <a:lnTo>
                  <a:pt x="11410" y="3376"/>
                </a:lnTo>
                <a:lnTo>
                  <a:pt x="11408" y="3374"/>
                </a:lnTo>
                <a:lnTo>
                  <a:pt x="11412" y="3368"/>
                </a:lnTo>
                <a:lnTo>
                  <a:pt x="11414" y="3362"/>
                </a:lnTo>
                <a:lnTo>
                  <a:pt x="11416" y="3358"/>
                </a:lnTo>
                <a:lnTo>
                  <a:pt x="11414" y="3354"/>
                </a:lnTo>
                <a:lnTo>
                  <a:pt x="11410" y="3352"/>
                </a:lnTo>
                <a:lnTo>
                  <a:pt x="11406" y="3352"/>
                </a:lnTo>
                <a:lnTo>
                  <a:pt x="11398" y="3354"/>
                </a:lnTo>
                <a:lnTo>
                  <a:pt x="11396" y="3356"/>
                </a:lnTo>
                <a:lnTo>
                  <a:pt x="11392" y="3356"/>
                </a:lnTo>
                <a:lnTo>
                  <a:pt x="11390" y="3354"/>
                </a:lnTo>
                <a:lnTo>
                  <a:pt x="11388" y="3348"/>
                </a:lnTo>
                <a:lnTo>
                  <a:pt x="11386" y="3344"/>
                </a:lnTo>
                <a:lnTo>
                  <a:pt x="11384" y="3342"/>
                </a:lnTo>
                <a:lnTo>
                  <a:pt x="11378" y="3338"/>
                </a:lnTo>
                <a:lnTo>
                  <a:pt x="11374" y="3338"/>
                </a:lnTo>
                <a:lnTo>
                  <a:pt x="11370" y="3340"/>
                </a:lnTo>
                <a:lnTo>
                  <a:pt x="11368" y="3342"/>
                </a:lnTo>
                <a:lnTo>
                  <a:pt x="11364" y="3348"/>
                </a:lnTo>
                <a:close/>
                <a:moveTo>
                  <a:pt x="11528" y="3322"/>
                </a:moveTo>
                <a:lnTo>
                  <a:pt x="11528" y="3322"/>
                </a:lnTo>
                <a:lnTo>
                  <a:pt x="11522" y="3318"/>
                </a:lnTo>
                <a:lnTo>
                  <a:pt x="11516" y="3316"/>
                </a:lnTo>
                <a:lnTo>
                  <a:pt x="11508" y="3316"/>
                </a:lnTo>
                <a:lnTo>
                  <a:pt x="11500" y="3318"/>
                </a:lnTo>
                <a:lnTo>
                  <a:pt x="11496" y="3322"/>
                </a:lnTo>
                <a:lnTo>
                  <a:pt x="11492" y="3326"/>
                </a:lnTo>
                <a:lnTo>
                  <a:pt x="11490" y="3332"/>
                </a:lnTo>
                <a:lnTo>
                  <a:pt x="11488" y="3336"/>
                </a:lnTo>
                <a:lnTo>
                  <a:pt x="11486" y="3336"/>
                </a:lnTo>
                <a:lnTo>
                  <a:pt x="11484" y="3336"/>
                </a:lnTo>
                <a:lnTo>
                  <a:pt x="11482" y="3334"/>
                </a:lnTo>
                <a:lnTo>
                  <a:pt x="11478" y="3336"/>
                </a:lnTo>
                <a:lnTo>
                  <a:pt x="11474" y="3338"/>
                </a:lnTo>
                <a:lnTo>
                  <a:pt x="11472" y="3340"/>
                </a:lnTo>
                <a:lnTo>
                  <a:pt x="11470" y="3334"/>
                </a:lnTo>
                <a:lnTo>
                  <a:pt x="11468" y="3328"/>
                </a:lnTo>
                <a:lnTo>
                  <a:pt x="11466" y="3328"/>
                </a:lnTo>
                <a:lnTo>
                  <a:pt x="11462" y="3332"/>
                </a:lnTo>
                <a:lnTo>
                  <a:pt x="11456" y="3344"/>
                </a:lnTo>
                <a:lnTo>
                  <a:pt x="11452" y="3350"/>
                </a:lnTo>
                <a:lnTo>
                  <a:pt x="11448" y="3356"/>
                </a:lnTo>
                <a:lnTo>
                  <a:pt x="11438" y="3364"/>
                </a:lnTo>
                <a:lnTo>
                  <a:pt x="11432" y="3368"/>
                </a:lnTo>
                <a:lnTo>
                  <a:pt x="11438" y="3368"/>
                </a:lnTo>
                <a:lnTo>
                  <a:pt x="11442" y="3368"/>
                </a:lnTo>
                <a:lnTo>
                  <a:pt x="11444" y="3368"/>
                </a:lnTo>
                <a:lnTo>
                  <a:pt x="11446" y="3370"/>
                </a:lnTo>
                <a:lnTo>
                  <a:pt x="11446" y="3374"/>
                </a:lnTo>
                <a:lnTo>
                  <a:pt x="11446" y="3380"/>
                </a:lnTo>
                <a:lnTo>
                  <a:pt x="11448" y="3384"/>
                </a:lnTo>
                <a:lnTo>
                  <a:pt x="11450" y="3388"/>
                </a:lnTo>
                <a:lnTo>
                  <a:pt x="11452" y="3392"/>
                </a:lnTo>
                <a:lnTo>
                  <a:pt x="11454" y="3394"/>
                </a:lnTo>
                <a:lnTo>
                  <a:pt x="11452" y="3398"/>
                </a:lnTo>
                <a:lnTo>
                  <a:pt x="11452" y="3400"/>
                </a:lnTo>
                <a:lnTo>
                  <a:pt x="11462" y="3402"/>
                </a:lnTo>
                <a:lnTo>
                  <a:pt x="11466" y="3400"/>
                </a:lnTo>
                <a:lnTo>
                  <a:pt x="11468" y="3398"/>
                </a:lnTo>
                <a:lnTo>
                  <a:pt x="11474" y="3386"/>
                </a:lnTo>
                <a:lnTo>
                  <a:pt x="11476" y="3378"/>
                </a:lnTo>
                <a:lnTo>
                  <a:pt x="11478" y="3372"/>
                </a:lnTo>
                <a:lnTo>
                  <a:pt x="11484" y="3366"/>
                </a:lnTo>
                <a:lnTo>
                  <a:pt x="11490" y="3362"/>
                </a:lnTo>
                <a:lnTo>
                  <a:pt x="11496" y="3362"/>
                </a:lnTo>
                <a:lnTo>
                  <a:pt x="11502" y="3364"/>
                </a:lnTo>
                <a:lnTo>
                  <a:pt x="11510" y="3368"/>
                </a:lnTo>
                <a:lnTo>
                  <a:pt x="11512" y="3370"/>
                </a:lnTo>
                <a:lnTo>
                  <a:pt x="11514" y="3372"/>
                </a:lnTo>
                <a:lnTo>
                  <a:pt x="11516" y="3370"/>
                </a:lnTo>
                <a:lnTo>
                  <a:pt x="11518" y="3364"/>
                </a:lnTo>
                <a:lnTo>
                  <a:pt x="11520" y="3358"/>
                </a:lnTo>
                <a:lnTo>
                  <a:pt x="11524" y="3354"/>
                </a:lnTo>
                <a:lnTo>
                  <a:pt x="11530" y="3350"/>
                </a:lnTo>
                <a:lnTo>
                  <a:pt x="11534" y="3346"/>
                </a:lnTo>
                <a:lnTo>
                  <a:pt x="11536" y="3344"/>
                </a:lnTo>
                <a:lnTo>
                  <a:pt x="11534" y="3340"/>
                </a:lnTo>
                <a:lnTo>
                  <a:pt x="11532" y="3332"/>
                </a:lnTo>
                <a:lnTo>
                  <a:pt x="11534" y="3328"/>
                </a:lnTo>
                <a:lnTo>
                  <a:pt x="11532" y="3324"/>
                </a:lnTo>
                <a:lnTo>
                  <a:pt x="11528" y="3322"/>
                </a:lnTo>
                <a:close/>
                <a:moveTo>
                  <a:pt x="11746" y="2888"/>
                </a:moveTo>
                <a:lnTo>
                  <a:pt x="11746" y="2888"/>
                </a:lnTo>
                <a:lnTo>
                  <a:pt x="11752" y="2894"/>
                </a:lnTo>
                <a:lnTo>
                  <a:pt x="11754" y="2900"/>
                </a:lnTo>
                <a:lnTo>
                  <a:pt x="11754" y="2904"/>
                </a:lnTo>
                <a:lnTo>
                  <a:pt x="11752" y="2910"/>
                </a:lnTo>
                <a:lnTo>
                  <a:pt x="11748" y="2920"/>
                </a:lnTo>
                <a:lnTo>
                  <a:pt x="11750" y="2926"/>
                </a:lnTo>
                <a:lnTo>
                  <a:pt x="11752" y="2932"/>
                </a:lnTo>
                <a:lnTo>
                  <a:pt x="11756" y="2934"/>
                </a:lnTo>
                <a:lnTo>
                  <a:pt x="11758" y="2934"/>
                </a:lnTo>
                <a:lnTo>
                  <a:pt x="11762" y="2930"/>
                </a:lnTo>
                <a:lnTo>
                  <a:pt x="11768" y="2920"/>
                </a:lnTo>
                <a:lnTo>
                  <a:pt x="11774" y="2910"/>
                </a:lnTo>
                <a:lnTo>
                  <a:pt x="11776" y="2910"/>
                </a:lnTo>
                <a:lnTo>
                  <a:pt x="11778" y="2910"/>
                </a:lnTo>
                <a:lnTo>
                  <a:pt x="11784" y="2914"/>
                </a:lnTo>
                <a:lnTo>
                  <a:pt x="11790" y="2914"/>
                </a:lnTo>
                <a:lnTo>
                  <a:pt x="11796" y="2912"/>
                </a:lnTo>
                <a:lnTo>
                  <a:pt x="11800" y="2908"/>
                </a:lnTo>
                <a:lnTo>
                  <a:pt x="11798" y="2906"/>
                </a:lnTo>
                <a:lnTo>
                  <a:pt x="11782" y="2896"/>
                </a:lnTo>
                <a:lnTo>
                  <a:pt x="11774" y="2892"/>
                </a:lnTo>
                <a:lnTo>
                  <a:pt x="11766" y="2886"/>
                </a:lnTo>
                <a:lnTo>
                  <a:pt x="11764" y="2878"/>
                </a:lnTo>
                <a:lnTo>
                  <a:pt x="11764" y="2876"/>
                </a:lnTo>
                <a:lnTo>
                  <a:pt x="11764" y="2872"/>
                </a:lnTo>
                <a:lnTo>
                  <a:pt x="11770" y="2866"/>
                </a:lnTo>
                <a:lnTo>
                  <a:pt x="11774" y="2864"/>
                </a:lnTo>
                <a:lnTo>
                  <a:pt x="11778" y="2866"/>
                </a:lnTo>
                <a:lnTo>
                  <a:pt x="11780" y="2870"/>
                </a:lnTo>
                <a:lnTo>
                  <a:pt x="11784" y="2874"/>
                </a:lnTo>
                <a:lnTo>
                  <a:pt x="11788" y="2876"/>
                </a:lnTo>
                <a:lnTo>
                  <a:pt x="11794" y="2876"/>
                </a:lnTo>
                <a:lnTo>
                  <a:pt x="11800" y="2874"/>
                </a:lnTo>
                <a:lnTo>
                  <a:pt x="11808" y="2868"/>
                </a:lnTo>
                <a:lnTo>
                  <a:pt x="11814" y="2866"/>
                </a:lnTo>
                <a:lnTo>
                  <a:pt x="11818" y="2866"/>
                </a:lnTo>
                <a:lnTo>
                  <a:pt x="11826" y="2868"/>
                </a:lnTo>
                <a:lnTo>
                  <a:pt x="11842" y="2878"/>
                </a:lnTo>
                <a:lnTo>
                  <a:pt x="11872" y="2896"/>
                </a:lnTo>
                <a:lnTo>
                  <a:pt x="11880" y="2898"/>
                </a:lnTo>
                <a:lnTo>
                  <a:pt x="11884" y="2896"/>
                </a:lnTo>
                <a:lnTo>
                  <a:pt x="11888" y="2890"/>
                </a:lnTo>
                <a:lnTo>
                  <a:pt x="11890" y="2882"/>
                </a:lnTo>
                <a:lnTo>
                  <a:pt x="11896" y="2864"/>
                </a:lnTo>
                <a:lnTo>
                  <a:pt x="11900" y="2856"/>
                </a:lnTo>
                <a:lnTo>
                  <a:pt x="11906" y="2850"/>
                </a:lnTo>
                <a:lnTo>
                  <a:pt x="11918" y="2846"/>
                </a:lnTo>
                <a:lnTo>
                  <a:pt x="11930" y="2846"/>
                </a:lnTo>
                <a:lnTo>
                  <a:pt x="11942" y="2844"/>
                </a:lnTo>
                <a:lnTo>
                  <a:pt x="11956" y="2840"/>
                </a:lnTo>
                <a:lnTo>
                  <a:pt x="11978" y="2828"/>
                </a:lnTo>
                <a:lnTo>
                  <a:pt x="11984" y="2824"/>
                </a:lnTo>
                <a:lnTo>
                  <a:pt x="11984" y="2822"/>
                </a:lnTo>
                <a:lnTo>
                  <a:pt x="11984" y="2820"/>
                </a:lnTo>
                <a:lnTo>
                  <a:pt x="11982" y="2820"/>
                </a:lnTo>
                <a:lnTo>
                  <a:pt x="11978" y="2820"/>
                </a:lnTo>
                <a:lnTo>
                  <a:pt x="11972" y="2822"/>
                </a:lnTo>
                <a:lnTo>
                  <a:pt x="11970" y="2822"/>
                </a:lnTo>
                <a:lnTo>
                  <a:pt x="11966" y="2820"/>
                </a:lnTo>
                <a:lnTo>
                  <a:pt x="11962" y="2818"/>
                </a:lnTo>
                <a:lnTo>
                  <a:pt x="11958" y="2810"/>
                </a:lnTo>
                <a:lnTo>
                  <a:pt x="11956" y="2802"/>
                </a:lnTo>
                <a:lnTo>
                  <a:pt x="11956" y="2794"/>
                </a:lnTo>
                <a:lnTo>
                  <a:pt x="11958" y="2786"/>
                </a:lnTo>
                <a:lnTo>
                  <a:pt x="11962" y="2780"/>
                </a:lnTo>
                <a:lnTo>
                  <a:pt x="11966" y="2770"/>
                </a:lnTo>
                <a:lnTo>
                  <a:pt x="11966" y="2768"/>
                </a:lnTo>
                <a:lnTo>
                  <a:pt x="11964" y="2768"/>
                </a:lnTo>
                <a:lnTo>
                  <a:pt x="11960" y="2770"/>
                </a:lnTo>
                <a:lnTo>
                  <a:pt x="11958" y="2772"/>
                </a:lnTo>
                <a:lnTo>
                  <a:pt x="11950" y="2780"/>
                </a:lnTo>
                <a:lnTo>
                  <a:pt x="11944" y="2788"/>
                </a:lnTo>
                <a:lnTo>
                  <a:pt x="11938" y="2790"/>
                </a:lnTo>
                <a:lnTo>
                  <a:pt x="11932" y="2792"/>
                </a:lnTo>
                <a:lnTo>
                  <a:pt x="11928" y="2790"/>
                </a:lnTo>
                <a:lnTo>
                  <a:pt x="11926" y="2788"/>
                </a:lnTo>
                <a:lnTo>
                  <a:pt x="11924" y="2784"/>
                </a:lnTo>
                <a:lnTo>
                  <a:pt x="11922" y="2782"/>
                </a:lnTo>
                <a:lnTo>
                  <a:pt x="11920" y="2780"/>
                </a:lnTo>
                <a:lnTo>
                  <a:pt x="11916" y="2778"/>
                </a:lnTo>
                <a:lnTo>
                  <a:pt x="11910" y="2776"/>
                </a:lnTo>
                <a:lnTo>
                  <a:pt x="11900" y="2774"/>
                </a:lnTo>
                <a:lnTo>
                  <a:pt x="11892" y="2770"/>
                </a:lnTo>
                <a:lnTo>
                  <a:pt x="11882" y="2762"/>
                </a:lnTo>
                <a:lnTo>
                  <a:pt x="11872" y="2754"/>
                </a:lnTo>
                <a:lnTo>
                  <a:pt x="11854" y="2734"/>
                </a:lnTo>
                <a:lnTo>
                  <a:pt x="11840" y="2716"/>
                </a:lnTo>
                <a:lnTo>
                  <a:pt x="11836" y="2710"/>
                </a:lnTo>
                <a:lnTo>
                  <a:pt x="11828" y="2706"/>
                </a:lnTo>
                <a:lnTo>
                  <a:pt x="11822" y="2704"/>
                </a:lnTo>
                <a:lnTo>
                  <a:pt x="11818" y="2704"/>
                </a:lnTo>
                <a:lnTo>
                  <a:pt x="11814" y="2706"/>
                </a:lnTo>
                <a:lnTo>
                  <a:pt x="11812" y="2712"/>
                </a:lnTo>
                <a:lnTo>
                  <a:pt x="11812" y="2720"/>
                </a:lnTo>
                <a:lnTo>
                  <a:pt x="11816" y="2728"/>
                </a:lnTo>
                <a:lnTo>
                  <a:pt x="11820" y="2738"/>
                </a:lnTo>
                <a:lnTo>
                  <a:pt x="11822" y="2746"/>
                </a:lnTo>
                <a:lnTo>
                  <a:pt x="11820" y="2752"/>
                </a:lnTo>
                <a:lnTo>
                  <a:pt x="11820" y="2756"/>
                </a:lnTo>
                <a:lnTo>
                  <a:pt x="11816" y="2764"/>
                </a:lnTo>
                <a:lnTo>
                  <a:pt x="11814" y="2768"/>
                </a:lnTo>
                <a:lnTo>
                  <a:pt x="11816" y="2774"/>
                </a:lnTo>
                <a:lnTo>
                  <a:pt x="11818" y="2778"/>
                </a:lnTo>
                <a:lnTo>
                  <a:pt x="11816" y="2784"/>
                </a:lnTo>
                <a:lnTo>
                  <a:pt x="11812" y="2792"/>
                </a:lnTo>
                <a:lnTo>
                  <a:pt x="11806" y="2800"/>
                </a:lnTo>
                <a:lnTo>
                  <a:pt x="11804" y="2806"/>
                </a:lnTo>
                <a:lnTo>
                  <a:pt x="11804" y="2810"/>
                </a:lnTo>
                <a:lnTo>
                  <a:pt x="11806" y="2820"/>
                </a:lnTo>
                <a:lnTo>
                  <a:pt x="11806" y="2830"/>
                </a:lnTo>
                <a:lnTo>
                  <a:pt x="11804" y="2834"/>
                </a:lnTo>
                <a:lnTo>
                  <a:pt x="11800" y="2836"/>
                </a:lnTo>
                <a:lnTo>
                  <a:pt x="11794" y="2836"/>
                </a:lnTo>
                <a:lnTo>
                  <a:pt x="11788" y="2832"/>
                </a:lnTo>
                <a:lnTo>
                  <a:pt x="11774" y="2826"/>
                </a:lnTo>
                <a:lnTo>
                  <a:pt x="11764" y="2824"/>
                </a:lnTo>
                <a:lnTo>
                  <a:pt x="11762" y="2824"/>
                </a:lnTo>
                <a:lnTo>
                  <a:pt x="11762" y="2826"/>
                </a:lnTo>
                <a:lnTo>
                  <a:pt x="11762" y="2830"/>
                </a:lnTo>
                <a:lnTo>
                  <a:pt x="11766" y="2836"/>
                </a:lnTo>
                <a:lnTo>
                  <a:pt x="11768" y="2838"/>
                </a:lnTo>
                <a:lnTo>
                  <a:pt x="11770" y="2842"/>
                </a:lnTo>
                <a:lnTo>
                  <a:pt x="11766" y="2848"/>
                </a:lnTo>
                <a:lnTo>
                  <a:pt x="11760" y="2854"/>
                </a:lnTo>
                <a:lnTo>
                  <a:pt x="11754" y="2862"/>
                </a:lnTo>
                <a:lnTo>
                  <a:pt x="11746" y="2868"/>
                </a:lnTo>
                <a:lnTo>
                  <a:pt x="11742" y="2876"/>
                </a:lnTo>
                <a:lnTo>
                  <a:pt x="11740" y="2878"/>
                </a:lnTo>
                <a:lnTo>
                  <a:pt x="11740" y="2882"/>
                </a:lnTo>
                <a:lnTo>
                  <a:pt x="11742" y="2886"/>
                </a:lnTo>
                <a:lnTo>
                  <a:pt x="11746" y="2888"/>
                </a:lnTo>
                <a:close/>
                <a:moveTo>
                  <a:pt x="11370" y="3520"/>
                </a:moveTo>
                <a:lnTo>
                  <a:pt x="11370" y="3520"/>
                </a:lnTo>
                <a:lnTo>
                  <a:pt x="11368" y="3522"/>
                </a:lnTo>
                <a:lnTo>
                  <a:pt x="11366" y="3524"/>
                </a:lnTo>
                <a:lnTo>
                  <a:pt x="11366" y="3528"/>
                </a:lnTo>
                <a:lnTo>
                  <a:pt x="11366" y="3530"/>
                </a:lnTo>
                <a:lnTo>
                  <a:pt x="11370" y="3532"/>
                </a:lnTo>
                <a:lnTo>
                  <a:pt x="11374" y="3530"/>
                </a:lnTo>
                <a:lnTo>
                  <a:pt x="11374" y="3528"/>
                </a:lnTo>
                <a:lnTo>
                  <a:pt x="11372" y="3524"/>
                </a:lnTo>
                <a:lnTo>
                  <a:pt x="11370" y="3520"/>
                </a:lnTo>
                <a:close/>
                <a:moveTo>
                  <a:pt x="11300" y="3398"/>
                </a:moveTo>
                <a:lnTo>
                  <a:pt x="11300" y="3398"/>
                </a:lnTo>
                <a:lnTo>
                  <a:pt x="11296" y="3398"/>
                </a:lnTo>
                <a:lnTo>
                  <a:pt x="11294" y="3402"/>
                </a:lnTo>
                <a:lnTo>
                  <a:pt x="11294" y="3406"/>
                </a:lnTo>
                <a:lnTo>
                  <a:pt x="11296" y="3408"/>
                </a:lnTo>
                <a:lnTo>
                  <a:pt x="11302" y="3406"/>
                </a:lnTo>
                <a:lnTo>
                  <a:pt x="11304" y="3404"/>
                </a:lnTo>
                <a:lnTo>
                  <a:pt x="11304" y="3402"/>
                </a:lnTo>
                <a:lnTo>
                  <a:pt x="11300" y="3398"/>
                </a:lnTo>
                <a:close/>
                <a:moveTo>
                  <a:pt x="11356" y="3414"/>
                </a:moveTo>
                <a:lnTo>
                  <a:pt x="11356" y="3414"/>
                </a:lnTo>
                <a:lnTo>
                  <a:pt x="11356" y="3412"/>
                </a:lnTo>
                <a:lnTo>
                  <a:pt x="11352" y="3412"/>
                </a:lnTo>
                <a:lnTo>
                  <a:pt x="11348" y="3416"/>
                </a:lnTo>
                <a:lnTo>
                  <a:pt x="11348" y="3424"/>
                </a:lnTo>
                <a:lnTo>
                  <a:pt x="11350" y="3426"/>
                </a:lnTo>
                <a:lnTo>
                  <a:pt x="11352" y="3424"/>
                </a:lnTo>
                <a:lnTo>
                  <a:pt x="11356" y="3420"/>
                </a:lnTo>
                <a:lnTo>
                  <a:pt x="11356" y="3414"/>
                </a:lnTo>
                <a:close/>
                <a:moveTo>
                  <a:pt x="11550" y="3304"/>
                </a:moveTo>
                <a:lnTo>
                  <a:pt x="11550" y="3304"/>
                </a:lnTo>
                <a:lnTo>
                  <a:pt x="11548" y="3304"/>
                </a:lnTo>
                <a:lnTo>
                  <a:pt x="11544" y="3308"/>
                </a:lnTo>
                <a:lnTo>
                  <a:pt x="11540" y="3316"/>
                </a:lnTo>
                <a:lnTo>
                  <a:pt x="11540" y="3320"/>
                </a:lnTo>
                <a:lnTo>
                  <a:pt x="11542" y="3324"/>
                </a:lnTo>
                <a:lnTo>
                  <a:pt x="11544" y="3324"/>
                </a:lnTo>
                <a:lnTo>
                  <a:pt x="11548" y="3318"/>
                </a:lnTo>
                <a:lnTo>
                  <a:pt x="11550" y="3310"/>
                </a:lnTo>
                <a:lnTo>
                  <a:pt x="11550" y="3304"/>
                </a:lnTo>
                <a:close/>
                <a:moveTo>
                  <a:pt x="11484" y="3218"/>
                </a:moveTo>
                <a:lnTo>
                  <a:pt x="11484" y="3218"/>
                </a:lnTo>
                <a:lnTo>
                  <a:pt x="11486" y="3216"/>
                </a:lnTo>
                <a:lnTo>
                  <a:pt x="11484" y="3212"/>
                </a:lnTo>
                <a:lnTo>
                  <a:pt x="11482" y="3210"/>
                </a:lnTo>
                <a:lnTo>
                  <a:pt x="11480" y="3208"/>
                </a:lnTo>
                <a:lnTo>
                  <a:pt x="11478" y="3210"/>
                </a:lnTo>
                <a:lnTo>
                  <a:pt x="11476" y="3214"/>
                </a:lnTo>
                <a:lnTo>
                  <a:pt x="11478" y="3216"/>
                </a:lnTo>
                <a:lnTo>
                  <a:pt x="11482" y="3218"/>
                </a:lnTo>
                <a:lnTo>
                  <a:pt x="11484" y="3218"/>
                </a:lnTo>
                <a:close/>
                <a:moveTo>
                  <a:pt x="11262" y="3740"/>
                </a:moveTo>
                <a:lnTo>
                  <a:pt x="11262" y="3740"/>
                </a:lnTo>
                <a:lnTo>
                  <a:pt x="11262" y="3736"/>
                </a:lnTo>
                <a:lnTo>
                  <a:pt x="11264" y="3732"/>
                </a:lnTo>
                <a:lnTo>
                  <a:pt x="11276" y="3720"/>
                </a:lnTo>
                <a:lnTo>
                  <a:pt x="11282" y="3712"/>
                </a:lnTo>
                <a:lnTo>
                  <a:pt x="11282" y="3708"/>
                </a:lnTo>
                <a:lnTo>
                  <a:pt x="11278" y="3708"/>
                </a:lnTo>
                <a:lnTo>
                  <a:pt x="11272" y="3712"/>
                </a:lnTo>
                <a:lnTo>
                  <a:pt x="11262" y="3722"/>
                </a:lnTo>
                <a:lnTo>
                  <a:pt x="11258" y="3728"/>
                </a:lnTo>
                <a:lnTo>
                  <a:pt x="11254" y="3738"/>
                </a:lnTo>
                <a:lnTo>
                  <a:pt x="11254" y="3742"/>
                </a:lnTo>
                <a:lnTo>
                  <a:pt x="11256" y="3744"/>
                </a:lnTo>
                <a:lnTo>
                  <a:pt x="11260" y="3744"/>
                </a:lnTo>
                <a:lnTo>
                  <a:pt x="11262" y="3740"/>
                </a:lnTo>
                <a:close/>
                <a:moveTo>
                  <a:pt x="11304" y="3662"/>
                </a:moveTo>
                <a:lnTo>
                  <a:pt x="11304" y="3662"/>
                </a:lnTo>
                <a:lnTo>
                  <a:pt x="11308" y="3664"/>
                </a:lnTo>
                <a:lnTo>
                  <a:pt x="11310" y="3664"/>
                </a:lnTo>
                <a:lnTo>
                  <a:pt x="11310" y="3660"/>
                </a:lnTo>
                <a:lnTo>
                  <a:pt x="11308" y="3654"/>
                </a:lnTo>
                <a:lnTo>
                  <a:pt x="11306" y="3652"/>
                </a:lnTo>
                <a:lnTo>
                  <a:pt x="11304" y="3654"/>
                </a:lnTo>
                <a:lnTo>
                  <a:pt x="11304" y="3658"/>
                </a:lnTo>
                <a:lnTo>
                  <a:pt x="11304" y="3662"/>
                </a:lnTo>
                <a:close/>
                <a:moveTo>
                  <a:pt x="11320" y="3638"/>
                </a:moveTo>
                <a:lnTo>
                  <a:pt x="11320" y="3638"/>
                </a:lnTo>
                <a:lnTo>
                  <a:pt x="11320" y="3640"/>
                </a:lnTo>
                <a:lnTo>
                  <a:pt x="11322" y="3640"/>
                </a:lnTo>
                <a:lnTo>
                  <a:pt x="11330" y="3636"/>
                </a:lnTo>
                <a:lnTo>
                  <a:pt x="11336" y="3628"/>
                </a:lnTo>
                <a:lnTo>
                  <a:pt x="11336" y="3624"/>
                </a:lnTo>
                <a:lnTo>
                  <a:pt x="11336" y="3622"/>
                </a:lnTo>
                <a:lnTo>
                  <a:pt x="11332" y="3622"/>
                </a:lnTo>
                <a:lnTo>
                  <a:pt x="11328" y="3624"/>
                </a:lnTo>
                <a:lnTo>
                  <a:pt x="11322" y="3630"/>
                </a:lnTo>
                <a:lnTo>
                  <a:pt x="11320" y="3632"/>
                </a:lnTo>
                <a:lnTo>
                  <a:pt x="11320" y="3638"/>
                </a:lnTo>
                <a:close/>
                <a:moveTo>
                  <a:pt x="11104" y="3838"/>
                </a:moveTo>
                <a:lnTo>
                  <a:pt x="11104" y="3838"/>
                </a:lnTo>
                <a:lnTo>
                  <a:pt x="11104" y="3834"/>
                </a:lnTo>
                <a:lnTo>
                  <a:pt x="11100" y="3830"/>
                </a:lnTo>
                <a:lnTo>
                  <a:pt x="11098" y="3830"/>
                </a:lnTo>
                <a:lnTo>
                  <a:pt x="11096" y="3832"/>
                </a:lnTo>
                <a:lnTo>
                  <a:pt x="11094" y="3834"/>
                </a:lnTo>
                <a:lnTo>
                  <a:pt x="11096" y="3838"/>
                </a:lnTo>
                <a:lnTo>
                  <a:pt x="11098" y="3840"/>
                </a:lnTo>
                <a:lnTo>
                  <a:pt x="11102" y="3840"/>
                </a:lnTo>
                <a:lnTo>
                  <a:pt x="11104" y="3838"/>
                </a:lnTo>
                <a:close/>
                <a:moveTo>
                  <a:pt x="11122" y="3824"/>
                </a:moveTo>
                <a:lnTo>
                  <a:pt x="11122" y="3824"/>
                </a:lnTo>
                <a:lnTo>
                  <a:pt x="11120" y="3824"/>
                </a:lnTo>
                <a:lnTo>
                  <a:pt x="11116" y="3826"/>
                </a:lnTo>
                <a:lnTo>
                  <a:pt x="11110" y="3830"/>
                </a:lnTo>
                <a:lnTo>
                  <a:pt x="11110" y="3832"/>
                </a:lnTo>
                <a:lnTo>
                  <a:pt x="11112" y="3834"/>
                </a:lnTo>
                <a:lnTo>
                  <a:pt x="11116" y="3836"/>
                </a:lnTo>
                <a:lnTo>
                  <a:pt x="11118" y="3834"/>
                </a:lnTo>
                <a:lnTo>
                  <a:pt x="11122" y="3824"/>
                </a:lnTo>
                <a:close/>
                <a:moveTo>
                  <a:pt x="11164" y="3810"/>
                </a:moveTo>
                <a:lnTo>
                  <a:pt x="11164" y="3810"/>
                </a:lnTo>
                <a:lnTo>
                  <a:pt x="11162" y="3810"/>
                </a:lnTo>
                <a:lnTo>
                  <a:pt x="11158" y="3810"/>
                </a:lnTo>
                <a:lnTo>
                  <a:pt x="11156" y="3814"/>
                </a:lnTo>
                <a:lnTo>
                  <a:pt x="11156" y="3816"/>
                </a:lnTo>
                <a:lnTo>
                  <a:pt x="11160" y="3818"/>
                </a:lnTo>
                <a:lnTo>
                  <a:pt x="11162" y="3816"/>
                </a:lnTo>
                <a:lnTo>
                  <a:pt x="11164" y="3814"/>
                </a:lnTo>
                <a:lnTo>
                  <a:pt x="11164" y="3810"/>
                </a:lnTo>
                <a:close/>
                <a:moveTo>
                  <a:pt x="11654" y="2152"/>
                </a:moveTo>
                <a:lnTo>
                  <a:pt x="11654" y="2152"/>
                </a:lnTo>
                <a:lnTo>
                  <a:pt x="11660" y="2154"/>
                </a:lnTo>
                <a:lnTo>
                  <a:pt x="11664" y="2152"/>
                </a:lnTo>
                <a:lnTo>
                  <a:pt x="11668" y="2148"/>
                </a:lnTo>
                <a:lnTo>
                  <a:pt x="11670" y="2144"/>
                </a:lnTo>
                <a:lnTo>
                  <a:pt x="11672" y="2138"/>
                </a:lnTo>
                <a:lnTo>
                  <a:pt x="11672" y="2134"/>
                </a:lnTo>
                <a:lnTo>
                  <a:pt x="11668" y="2130"/>
                </a:lnTo>
                <a:lnTo>
                  <a:pt x="11664" y="2128"/>
                </a:lnTo>
                <a:lnTo>
                  <a:pt x="11658" y="2128"/>
                </a:lnTo>
                <a:lnTo>
                  <a:pt x="11652" y="2128"/>
                </a:lnTo>
                <a:lnTo>
                  <a:pt x="11650" y="2132"/>
                </a:lnTo>
                <a:lnTo>
                  <a:pt x="11648" y="2134"/>
                </a:lnTo>
                <a:lnTo>
                  <a:pt x="11646" y="2138"/>
                </a:lnTo>
                <a:lnTo>
                  <a:pt x="11648" y="2142"/>
                </a:lnTo>
                <a:lnTo>
                  <a:pt x="11650" y="2146"/>
                </a:lnTo>
                <a:lnTo>
                  <a:pt x="11654" y="2152"/>
                </a:lnTo>
                <a:close/>
                <a:moveTo>
                  <a:pt x="13688" y="1366"/>
                </a:moveTo>
                <a:lnTo>
                  <a:pt x="13688" y="1366"/>
                </a:lnTo>
                <a:lnTo>
                  <a:pt x="13680" y="1356"/>
                </a:lnTo>
                <a:lnTo>
                  <a:pt x="13670" y="1348"/>
                </a:lnTo>
                <a:lnTo>
                  <a:pt x="13660" y="1344"/>
                </a:lnTo>
                <a:lnTo>
                  <a:pt x="13648" y="1340"/>
                </a:lnTo>
                <a:lnTo>
                  <a:pt x="13620" y="1338"/>
                </a:lnTo>
                <a:lnTo>
                  <a:pt x="13588" y="1336"/>
                </a:lnTo>
                <a:lnTo>
                  <a:pt x="13580" y="1336"/>
                </a:lnTo>
                <a:lnTo>
                  <a:pt x="13576" y="1340"/>
                </a:lnTo>
                <a:lnTo>
                  <a:pt x="13574" y="1342"/>
                </a:lnTo>
                <a:lnTo>
                  <a:pt x="13574" y="1348"/>
                </a:lnTo>
                <a:lnTo>
                  <a:pt x="13578" y="1358"/>
                </a:lnTo>
                <a:lnTo>
                  <a:pt x="13584" y="1372"/>
                </a:lnTo>
                <a:lnTo>
                  <a:pt x="13590" y="1382"/>
                </a:lnTo>
                <a:lnTo>
                  <a:pt x="13592" y="1390"/>
                </a:lnTo>
                <a:lnTo>
                  <a:pt x="13592" y="1392"/>
                </a:lnTo>
                <a:lnTo>
                  <a:pt x="13588" y="1392"/>
                </a:lnTo>
                <a:lnTo>
                  <a:pt x="13572" y="1384"/>
                </a:lnTo>
                <a:lnTo>
                  <a:pt x="13564" y="1378"/>
                </a:lnTo>
                <a:lnTo>
                  <a:pt x="13558" y="1372"/>
                </a:lnTo>
                <a:lnTo>
                  <a:pt x="13554" y="1366"/>
                </a:lnTo>
                <a:lnTo>
                  <a:pt x="13552" y="1362"/>
                </a:lnTo>
                <a:lnTo>
                  <a:pt x="13552" y="1350"/>
                </a:lnTo>
                <a:lnTo>
                  <a:pt x="13554" y="1338"/>
                </a:lnTo>
                <a:lnTo>
                  <a:pt x="13554" y="1326"/>
                </a:lnTo>
                <a:lnTo>
                  <a:pt x="13552" y="1320"/>
                </a:lnTo>
                <a:lnTo>
                  <a:pt x="13550" y="1314"/>
                </a:lnTo>
                <a:lnTo>
                  <a:pt x="13544" y="1306"/>
                </a:lnTo>
                <a:lnTo>
                  <a:pt x="13534" y="1300"/>
                </a:lnTo>
                <a:lnTo>
                  <a:pt x="13522" y="1292"/>
                </a:lnTo>
                <a:lnTo>
                  <a:pt x="13506" y="1284"/>
                </a:lnTo>
                <a:lnTo>
                  <a:pt x="13470" y="1266"/>
                </a:lnTo>
                <a:lnTo>
                  <a:pt x="13434" y="1248"/>
                </a:lnTo>
                <a:lnTo>
                  <a:pt x="13366" y="1214"/>
                </a:lnTo>
                <a:lnTo>
                  <a:pt x="13366" y="1208"/>
                </a:lnTo>
                <a:lnTo>
                  <a:pt x="13336" y="1194"/>
                </a:lnTo>
                <a:lnTo>
                  <a:pt x="13306" y="1180"/>
                </a:lnTo>
                <a:lnTo>
                  <a:pt x="13276" y="1170"/>
                </a:lnTo>
                <a:lnTo>
                  <a:pt x="13244" y="1162"/>
                </a:lnTo>
                <a:lnTo>
                  <a:pt x="13200" y="1150"/>
                </a:lnTo>
                <a:lnTo>
                  <a:pt x="13182" y="1146"/>
                </a:lnTo>
                <a:lnTo>
                  <a:pt x="13158" y="1142"/>
                </a:lnTo>
                <a:lnTo>
                  <a:pt x="13098" y="1138"/>
                </a:lnTo>
                <a:lnTo>
                  <a:pt x="13058" y="1134"/>
                </a:lnTo>
                <a:lnTo>
                  <a:pt x="13032" y="1128"/>
                </a:lnTo>
                <a:lnTo>
                  <a:pt x="13014" y="1122"/>
                </a:lnTo>
                <a:lnTo>
                  <a:pt x="13004" y="1118"/>
                </a:lnTo>
                <a:lnTo>
                  <a:pt x="12996" y="1116"/>
                </a:lnTo>
                <a:lnTo>
                  <a:pt x="12992" y="1118"/>
                </a:lnTo>
                <a:lnTo>
                  <a:pt x="12984" y="1126"/>
                </a:lnTo>
                <a:lnTo>
                  <a:pt x="12974" y="1142"/>
                </a:lnTo>
                <a:lnTo>
                  <a:pt x="12968" y="1150"/>
                </a:lnTo>
                <a:lnTo>
                  <a:pt x="12966" y="1158"/>
                </a:lnTo>
                <a:lnTo>
                  <a:pt x="12966" y="1162"/>
                </a:lnTo>
                <a:lnTo>
                  <a:pt x="12968" y="1168"/>
                </a:lnTo>
                <a:lnTo>
                  <a:pt x="12972" y="1170"/>
                </a:lnTo>
                <a:lnTo>
                  <a:pt x="12976" y="1174"/>
                </a:lnTo>
                <a:lnTo>
                  <a:pt x="12988" y="1178"/>
                </a:lnTo>
                <a:lnTo>
                  <a:pt x="12998" y="1182"/>
                </a:lnTo>
                <a:lnTo>
                  <a:pt x="13002" y="1184"/>
                </a:lnTo>
                <a:lnTo>
                  <a:pt x="13004" y="1188"/>
                </a:lnTo>
                <a:lnTo>
                  <a:pt x="13004" y="1192"/>
                </a:lnTo>
                <a:lnTo>
                  <a:pt x="13002" y="1196"/>
                </a:lnTo>
                <a:lnTo>
                  <a:pt x="12998" y="1204"/>
                </a:lnTo>
                <a:lnTo>
                  <a:pt x="12988" y="1212"/>
                </a:lnTo>
                <a:lnTo>
                  <a:pt x="12972" y="1224"/>
                </a:lnTo>
                <a:lnTo>
                  <a:pt x="12966" y="1228"/>
                </a:lnTo>
                <a:lnTo>
                  <a:pt x="12960" y="1228"/>
                </a:lnTo>
                <a:lnTo>
                  <a:pt x="12956" y="1228"/>
                </a:lnTo>
                <a:lnTo>
                  <a:pt x="12952" y="1226"/>
                </a:lnTo>
                <a:lnTo>
                  <a:pt x="12946" y="1220"/>
                </a:lnTo>
                <a:lnTo>
                  <a:pt x="12940" y="1210"/>
                </a:lnTo>
                <a:lnTo>
                  <a:pt x="12934" y="1202"/>
                </a:lnTo>
                <a:lnTo>
                  <a:pt x="12928" y="1198"/>
                </a:lnTo>
                <a:lnTo>
                  <a:pt x="12922" y="1196"/>
                </a:lnTo>
                <a:lnTo>
                  <a:pt x="12916" y="1194"/>
                </a:lnTo>
                <a:lnTo>
                  <a:pt x="12908" y="1194"/>
                </a:lnTo>
                <a:lnTo>
                  <a:pt x="12900" y="1194"/>
                </a:lnTo>
                <a:lnTo>
                  <a:pt x="12894" y="1192"/>
                </a:lnTo>
                <a:lnTo>
                  <a:pt x="12892" y="1190"/>
                </a:lnTo>
                <a:lnTo>
                  <a:pt x="12890" y="1186"/>
                </a:lnTo>
                <a:lnTo>
                  <a:pt x="12888" y="1178"/>
                </a:lnTo>
                <a:lnTo>
                  <a:pt x="12888" y="1170"/>
                </a:lnTo>
                <a:lnTo>
                  <a:pt x="12888" y="1162"/>
                </a:lnTo>
                <a:lnTo>
                  <a:pt x="12886" y="1158"/>
                </a:lnTo>
                <a:lnTo>
                  <a:pt x="12882" y="1156"/>
                </a:lnTo>
                <a:lnTo>
                  <a:pt x="12876" y="1156"/>
                </a:lnTo>
                <a:lnTo>
                  <a:pt x="12870" y="1156"/>
                </a:lnTo>
                <a:lnTo>
                  <a:pt x="12846" y="1164"/>
                </a:lnTo>
                <a:lnTo>
                  <a:pt x="12832" y="1168"/>
                </a:lnTo>
                <a:lnTo>
                  <a:pt x="12820" y="1170"/>
                </a:lnTo>
                <a:lnTo>
                  <a:pt x="12808" y="1170"/>
                </a:lnTo>
                <a:lnTo>
                  <a:pt x="12796" y="1170"/>
                </a:lnTo>
                <a:lnTo>
                  <a:pt x="12778" y="1168"/>
                </a:lnTo>
                <a:lnTo>
                  <a:pt x="12758" y="1162"/>
                </a:lnTo>
                <a:lnTo>
                  <a:pt x="12740" y="1158"/>
                </a:lnTo>
                <a:lnTo>
                  <a:pt x="12716" y="1154"/>
                </a:lnTo>
                <a:lnTo>
                  <a:pt x="12704" y="1152"/>
                </a:lnTo>
                <a:lnTo>
                  <a:pt x="12688" y="1154"/>
                </a:lnTo>
                <a:lnTo>
                  <a:pt x="12672" y="1154"/>
                </a:lnTo>
                <a:lnTo>
                  <a:pt x="12654" y="1158"/>
                </a:lnTo>
                <a:lnTo>
                  <a:pt x="12620" y="1164"/>
                </a:lnTo>
                <a:lnTo>
                  <a:pt x="12594" y="1166"/>
                </a:lnTo>
                <a:lnTo>
                  <a:pt x="12574" y="1164"/>
                </a:lnTo>
                <a:lnTo>
                  <a:pt x="12562" y="1160"/>
                </a:lnTo>
                <a:lnTo>
                  <a:pt x="12558" y="1156"/>
                </a:lnTo>
                <a:lnTo>
                  <a:pt x="12554" y="1152"/>
                </a:lnTo>
                <a:lnTo>
                  <a:pt x="12552" y="1142"/>
                </a:lnTo>
                <a:lnTo>
                  <a:pt x="12552" y="1132"/>
                </a:lnTo>
                <a:lnTo>
                  <a:pt x="12556" y="1122"/>
                </a:lnTo>
                <a:lnTo>
                  <a:pt x="12558" y="1118"/>
                </a:lnTo>
                <a:lnTo>
                  <a:pt x="12558" y="1112"/>
                </a:lnTo>
                <a:lnTo>
                  <a:pt x="12556" y="1104"/>
                </a:lnTo>
                <a:lnTo>
                  <a:pt x="12552" y="1098"/>
                </a:lnTo>
                <a:lnTo>
                  <a:pt x="12544" y="1090"/>
                </a:lnTo>
                <a:lnTo>
                  <a:pt x="12536" y="1084"/>
                </a:lnTo>
                <a:lnTo>
                  <a:pt x="12524" y="1078"/>
                </a:lnTo>
                <a:lnTo>
                  <a:pt x="12512" y="1072"/>
                </a:lnTo>
                <a:lnTo>
                  <a:pt x="12496" y="1066"/>
                </a:lnTo>
                <a:lnTo>
                  <a:pt x="12480" y="1062"/>
                </a:lnTo>
                <a:lnTo>
                  <a:pt x="12460" y="1058"/>
                </a:lnTo>
                <a:lnTo>
                  <a:pt x="12440" y="1056"/>
                </a:lnTo>
                <a:lnTo>
                  <a:pt x="12416" y="1056"/>
                </a:lnTo>
                <a:lnTo>
                  <a:pt x="12392" y="1056"/>
                </a:lnTo>
                <a:lnTo>
                  <a:pt x="12364" y="1058"/>
                </a:lnTo>
                <a:lnTo>
                  <a:pt x="12336" y="1064"/>
                </a:lnTo>
                <a:lnTo>
                  <a:pt x="12308" y="1068"/>
                </a:lnTo>
                <a:lnTo>
                  <a:pt x="12284" y="1068"/>
                </a:lnTo>
                <a:lnTo>
                  <a:pt x="12264" y="1068"/>
                </a:lnTo>
                <a:lnTo>
                  <a:pt x="12246" y="1064"/>
                </a:lnTo>
                <a:lnTo>
                  <a:pt x="12230" y="1060"/>
                </a:lnTo>
                <a:lnTo>
                  <a:pt x="12218" y="1054"/>
                </a:lnTo>
                <a:lnTo>
                  <a:pt x="12206" y="1046"/>
                </a:lnTo>
                <a:lnTo>
                  <a:pt x="12196" y="1038"/>
                </a:lnTo>
                <a:lnTo>
                  <a:pt x="12180" y="1022"/>
                </a:lnTo>
                <a:lnTo>
                  <a:pt x="12168" y="1004"/>
                </a:lnTo>
                <a:lnTo>
                  <a:pt x="12152" y="988"/>
                </a:lnTo>
                <a:lnTo>
                  <a:pt x="12144" y="982"/>
                </a:lnTo>
                <a:lnTo>
                  <a:pt x="12136" y="978"/>
                </a:lnTo>
                <a:lnTo>
                  <a:pt x="12116" y="972"/>
                </a:lnTo>
                <a:lnTo>
                  <a:pt x="12102" y="968"/>
                </a:lnTo>
                <a:lnTo>
                  <a:pt x="12076" y="966"/>
                </a:lnTo>
                <a:lnTo>
                  <a:pt x="12042" y="964"/>
                </a:lnTo>
                <a:lnTo>
                  <a:pt x="12018" y="960"/>
                </a:lnTo>
                <a:lnTo>
                  <a:pt x="11988" y="954"/>
                </a:lnTo>
                <a:lnTo>
                  <a:pt x="11958" y="946"/>
                </a:lnTo>
                <a:lnTo>
                  <a:pt x="11932" y="942"/>
                </a:lnTo>
                <a:lnTo>
                  <a:pt x="11890" y="940"/>
                </a:lnTo>
                <a:lnTo>
                  <a:pt x="11854" y="936"/>
                </a:lnTo>
                <a:lnTo>
                  <a:pt x="11834" y="934"/>
                </a:lnTo>
                <a:lnTo>
                  <a:pt x="11810" y="928"/>
                </a:lnTo>
                <a:lnTo>
                  <a:pt x="11790" y="924"/>
                </a:lnTo>
                <a:lnTo>
                  <a:pt x="11782" y="924"/>
                </a:lnTo>
                <a:lnTo>
                  <a:pt x="11780" y="926"/>
                </a:lnTo>
                <a:lnTo>
                  <a:pt x="11778" y="928"/>
                </a:lnTo>
                <a:lnTo>
                  <a:pt x="11780" y="934"/>
                </a:lnTo>
                <a:lnTo>
                  <a:pt x="11780" y="940"/>
                </a:lnTo>
                <a:lnTo>
                  <a:pt x="11778" y="942"/>
                </a:lnTo>
                <a:lnTo>
                  <a:pt x="11776" y="946"/>
                </a:lnTo>
                <a:lnTo>
                  <a:pt x="11772" y="948"/>
                </a:lnTo>
                <a:lnTo>
                  <a:pt x="11764" y="950"/>
                </a:lnTo>
                <a:lnTo>
                  <a:pt x="11742" y="954"/>
                </a:lnTo>
                <a:lnTo>
                  <a:pt x="11730" y="954"/>
                </a:lnTo>
                <a:lnTo>
                  <a:pt x="11722" y="958"/>
                </a:lnTo>
                <a:lnTo>
                  <a:pt x="11720" y="962"/>
                </a:lnTo>
                <a:lnTo>
                  <a:pt x="11718" y="968"/>
                </a:lnTo>
                <a:lnTo>
                  <a:pt x="11720" y="974"/>
                </a:lnTo>
                <a:lnTo>
                  <a:pt x="11724" y="982"/>
                </a:lnTo>
                <a:lnTo>
                  <a:pt x="11734" y="996"/>
                </a:lnTo>
                <a:lnTo>
                  <a:pt x="11746" y="1010"/>
                </a:lnTo>
                <a:lnTo>
                  <a:pt x="11748" y="1016"/>
                </a:lnTo>
                <a:lnTo>
                  <a:pt x="11750" y="1022"/>
                </a:lnTo>
                <a:lnTo>
                  <a:pt x="11748" y="1024"/>
                </a:lnTo>
                <a:lnTo>
                  <a:pt x="11744" y="1026"/>
                </a:lnTo>
                <a:lnTo>
                  <a:pt x="11736" y="1026"/>
                </a:lnTo>
                <a:lnTo>
                  <a:pt x="11724" y="1024"/>
                </a:lnTo>
                <a:lnTo>
                  <a:pt x="11698" y="1018"/>
                </a:lnTo>
                <a:lnTo>
                  <a:pt x="11680" y="1016"/>
                </a:lnTo>
                <a:lnTo>
                  <a:pt x="11668" y="1018"/>
                </a:lnTo>
                <a:lnTo>
                  <a:pt x="11658" y="1020"/>
                </a:lnTo>
                <a:lnTo>
                  <a:pt x="11650" y="1022"/>
                </a:lnTo>
                <a:lnTo>
                  <a:pt x="11640" y="1024"/>
                </a:lnTo>
                <a:lnTo>
                  <a:pt x="11624" y="1024"/>
                </a:lnTo>
                <a:lnTo>
                  <a:pt x="11604" y="1020"/>
                </a:lnTo>
                <a:lnTo>
                  <a:pt x="11592" y="1018"/>
                </a:lnTo>
                <a:lnTo>
                  <a:pt x="11582" y="1016"/>
                </a:lnTo>
                <a:lnTo>
                  <a:pt x="11574" y="1018"/>
                </a:lnTo>
                <a:lnTo>
                  <a:pt x="11566" y="1020"/>
                </a:lnTo>
                <a:lnTo>
                  <a:pt x="11552" y="1024"/>
                </a:lnTo>
                <a:lnTo>
                  <a:pt x="11538" y="1030"/>
                </a:lnTo>
                <a:lnTo>
                  <a:pt x="11526" y="1036"/>
                </a:lnTo>
                <a:lnTo>
                  <a:pt x="11520" y="1036"/>
                </a:lnTo>
                <a:lnTo>
                  <a:pt x="11512" y="1036"/>
                </a:lnTo>
                <a:lnTo>
                  <a:pt x="11504" y="1034"/>
                </a:lnTo>
                <a:lnTo>
                  <a:pt x="11496" y="1032"/>
                </a:lnTo>
                <a:lnTo>
                  <a:pt x="11486" y="1026"/>
                </a:lnTo>
                <a:lnTo>
                  <a:pt x="11474" y="1018"/>
                </a:lnTo>
                <a:lnTo>
                  <a:pt x="11464" y="1012"/>
                </a:lnTo>
                <a:lnTo>
                  <a:pt x="11454" y="1010"/>
                </a:lnTo>
                <a:lnTo>
                  <a:pt x="11446" y="1010"/>
                </a:lnTo>
                <a:lnTo>
                  <a:pt x="11440" y="1014"/>
                </a:lnTo>
                <a:lnTo>
                  <a:pt x="11434" y="1020"/>
                </a:lnTo>
                <a:lnTo>
                  <a:pt x="11428" y="1028"/>
                </a:lnTo>
                <a:lnTo>
                  <a:pt x="11418" y="1046"/>
                </a:lnTo>
                <a:lnTo>
                  <a:pt x="11408" y="1064"/>
                </a:lnTo>
                <a:lnTo>
                  <a:pt x="11404" y="1070"/>
                </a:lnTo>
                <a:lnTo>
                  <a:pt x="11396" y="1076"/>
                </a:lnTo>
                <a:lnTo>
                  <a:pt x="11390" y="1078"/>
                </a:lnTo>
                <a:lnTo>
                  <a:pt x="11380" y="1078"/>
                </a:lnTo>
                <a:lnTo>
                  <a:pt x="11370" y="1072"/>
                </a:lnTo>
                <a:lnTo>
                  <a:pt x="11358" y="1062"/>
                </a:lnTo>
                <a:lnTo>
                  <a:pt x="11316" y="1022"/>
                </a:lnTo>
                <a:lnTo>
                  <a:pt x="11290" y="994"/>
                </a:lnTo>
                <a:lnTo>
                  <a:pt x="11278" y="984"/>
                </a:lnTo>
                <a:lnTo>
                  <a:pt x="11268" y="976"/>
                </a:lnTo>
                <a:lnTo>
                  <a:pt x="11256" y="968"/>
                </a:lnTo>
                <a:lnTo>
                  <a:pt x="11242" y="962"/>
                </a:lnTo>
                <a:lnTo>
                  <a:pt x="11234" y="960"/>
                </a:lnTo>
                <a:lnTo>
                  <a:pt x="11230" y="960"/>
                </a:lnTo>
                <a:lnTo>
                  <a:pt x="11226" y="962"/>
                </a:lnTo>
                <a:lnTo>
                  <a:pt x="11226" y="964"/>
                </a:lnTo>
                <a:lnTo>
                  <a:pt x="11228" y="972"/>
                </a:lnTo>
                <a:lnTo>
                  <a:pt x="11232" y="982"/>
                </a:lnTo>
                <a:lnTo>
                  <a:pt x="11236" y="992"/>
                </a:lnTo>
                <a:lnTo>
                  <a:pt x="11238" y="996"/>
                </a:lnTo>
                <a:lnTo>
                  <a:pt x="11238" y="998"/>
                </a:lnTo>
                <a:lnTo>
                  <a:pt x="11234" y="996"/>
                </a:lnTo>
                <a:lnTo>
                  <a:pt x="11224" y="988"/>
                </a:lnTo>
                <a:lnTo>
                  <a:pt x="11206" y="976"/>
                </a:lnTo>
                <a:lnTo>
                  <a:pt x="11184" y="964"/>
                </a:lnTo>
                <a:lnTo>
                  <a:pt x="11158" y="954"/>
                </a:lnTo>
                <a:lnTo>
                  <a:pt x="11130" y="944"/>
                </a:lnTo>
                <a:lnTo>
                  <a:pt x="11096" y="934"/>
                </a:lnTo>
                <a:lnTo>
                  <a:pt x="11058" y="926"/>
                </a:lnTo>
                <a:lnTo>
                  <a:pt x="11018" y="920"/>
                </a:lnTo>
                <a:lnTo>
                  <a:pt x="10970" y="916"/>
                </a:lnTo>
                <a:lnTo>
                  <a:pt x="10918" y="910"/>
                </a:lnTo>
                <a:lnTo>
                  <a:pt x="10900" y="908"/>
                </a:lnTo>
                <a:lnTo>
                  <a:pt x="10890" y="904"/>
                </a:lnTo>
                <a:lnTo>
                  <a:pt x="10882" y="900"/>
                </a:lnTo>
                <a:lnTo>
                  <a:pt x="10880" y="898"/>
                </a:lnTo>
                <a:lnTo>
                  <a:pt x="10880" y="894"/>
                </a:lnTo>
                <a:lnTo>
                  <a:pt x="10882" y="890"/>
                </a:lnTo>
                <a:lnTo>
                  <a:pt x="10890" y="884"/>
                </a:lnTo>
                <a:lnTo>
                  <a:pt x="10896" y="878"/>
                </a:lnTo>
                <a:lnTo>
                  <a:pt x="10898" y="874"/>
                </a:lnTo>
                <a:lnTo>
                  <a:pt x="10896" y="872"/>
                </a:lnTo>
                <a:lnTo>
                  <a:pt x="10890" y="870"/>
                </a:lnTo>
                <a:lnTo>
                  <a:pt x="10880" y="870"/>
                </a:lnTo>
                <a:lnTo>
                  <a:pt x="10834" y="866"/>
                </a:lnTo>
                <a:lnTo>
                  <a:pt x="10792" y="864"/>
                </a:lnTo>
                <a:lnTo>
                  <a:pt x="10752" y="864"/>
                </a:lnTo>
                <a:lnTo>
                  <a:pt x="10732" y="866"/>
                </a:lnTo>
                <a:lnTo>
                  <a:pt x="10710" y="868"/>
                </a:lnTo>
                <a:lnTo>
                  <a:pt x="10702" y="870"/>
                </a:lnTo>
                <a:lnTo>
                  <a:pt x="10694" y="870"/>
                </a:lnTo>
                <a:lnTo>
                  <a:pt x="10688" y="870"/>
                </a:lnTo>
                <a:lnTo>
                  <a:pt x="10684" y="866"/>
                </a:lnTo>
                <a:lnTo>
                  <a:pt x="10678" y="860"/>
                </a:lnTo>
                <a:lnTo>
                  <a:pt x="10674" y="854"/>
                </a:lnTo>
                <a:lnTo>
                  <a:pt x="10672" y="848"/>
                </a:lnTo>
                <a:lnTo>
                  <a:pt x="10668" y="842"/>
                </a:lnTo>
                <a:lnTo>
                  <a:pt x="10666" y="842"/>
                </a:lnTo>
                <a:lnTo>
                  <a:pt x="10662" y="842"/>
                </a:lnTo>
                <a:lnTo>
                  <a:pt x="10650" y="848"/>
                </a:lnTo>
                <a:lnTo>
                  <a:pt x="10636" y="852"/>
                </a:lnTo>
                <a:lnTo>
                  <a:pt x="10626" y="854"/>
                </a:lnTo>
                <a:lnTo>
                  <a:pt x="10618" y="852"/>
                </a:lnTo>
                <a:lnTo>
                  <a:pt x="10610" y="848"/>
                </a:lnTo>
                <a:lnTo>
                  <a:pt x="10602" y="842"/>
                </a:lnTo>
                <a:lnTo>
                  <a:pt x="10594" y="838"/>
                </a:lnTo>
                <a:lnTo>
                  <a:pt x="10580" y="838"/>
                </a:lnTo>
                <a:lnTo>
                  <a:pt x="10564" y="840"/>
                </a:lnTo>
                <a:lnTo>
                  <a:pt x="10548" y="844"/>
                </a:lnTo>
                <a:lnTo>
                  <a:pt x="10542" y="850"/>
                </a:lnTo>
                <a:lnTo>
                  <a:pt x="10538" y="856"/>
                </a:lnTo>
                <a:lnTo>
                  <a:pt x="10536" y="864"/>
                </a:lnTo>
                <a:lnTo>
                  <a:pt x="10532" y="872"/>
                </a:lnTo>
                <a:lnTo>
                  <a:pt x="10522" y="878"/>
                </a:lnTo>
                <a:lnTo>
                  <a:pt x="10504" y="886"/>
                </a:lnTo>
                <a:lnTo>
                  <a:pt x="10474" y="892"/>
                </a:lnTo>
                <a:lnTo>
                  <a:pt x="10442" y="896"/>
                </a:lnTo>
                <a:lnTo>
                  <a:pt x="10418" y="896"/>
                </a:lnTo>
                <a:lnTo>
                  <a:pt x="10404" y="896"/>
                </a:lnTo>
                <a:lnTo>
                  <a:pt x="10402" y="894"/>
                </a:lnTo>
                <a:lnTo>
                  <a:pt x="10400" y="892"/>
                </a:lnTo>
                <a:lnTo>
                  <a:pt x="10400" y="888"/>
                </a:lnTo>
                <a:lnTo>
                  <a:pt x="10404" y="886"/>
                </a:lnTo>
                <a:lnTo>
                  <a:pt x="10416" y="876"/>
                </a:lnTo>
                <a:lnTo>
                  <a:pt x="10438" y="866"/>
                </a:lnTo>
                <a:lnTo>
                  <a:pt x="10468" y="852"/>
                </a:lnTo>
                <a:lnTo>
                  <a:pt x="10498" y="838"/>
                </a:lnTo>
                <a:lnTo>
                  <a:pt x="10520" y="828"/>
                </a:lnTo>
                <a:lnTo>
                  <a:pt x="10548" y="808"/>
                </a:lnTo>
                <a:lnTo>
                  <a:pt x="10562" y="800"/>
                </a:lnTo>
                <a:lnTo>
                  <a:pt x="10576" y="792"/>
                </a:lnTo>
                <a:lnTo>
                  <a:pt x="10596" y="784"/>
                </a:lnTo>
                <a:lnTo>
                  <a:pt x="10622" y="776"/>
                </a:lnTo>
                <a:lnTo>
                  <a:pt x="10650" y="766"/>
                </a:lnTo>
                <a:lnTo>
                  <a:pt x="10670" y="754"/>
                </a:lnTo>
                <a:lnTo>
                  <a:pt x="10678" y="748"/>
                </a:lnTo>
                <a:lnTo>
                  <a:pt x="10684" y="740"/>
                </a:lnTo>
                <a:lnTo>
                  <a:pt x="10692" y="728"/>
                </a:lnTo>
                <a:lnTo>
                  <a:pt x="10694" y="714"/>
                </a:lnTo>
                <a:lnTo>
                  <a:pt x="10694" y="700"/>
                </a:lnTo>
                <a:lnTo>
                  <a:pt x="10692" y="688"/>
                </a:lnTo>
                <a:lnTo>
                  <a:pt x="10686" y="678"/>
                </a:lnTo>
                <a:lnTo>
                  <a:pt x="10680" y="670"/>
                </a:lnTo>
                <a:lnTo>
                  <a:pt x="10672" y="664"/>
                </a:lnTo>
                <a:lnTo>
                  <a:pt x="10664" y="660"/>
                </a:lnTo>
                <a:lnTo>
                  <a:pt x="10656" y="658"/>
                </a:lnTo>
                <a:lnTo>
                  <a:pt x="10636" y="652"/>
                </a:lnTo>
                <a:lnTo>
                  <a:pt x="10626" y="646"/>
                </a:lnTo>
                <a:lnTo>
                  <a:pt x="10614" y="638"/>
                </a:lnTo>
                <a:lnTo>
                  <a:pt x="10600" y="630"/>
                </a:lnTo>
                <a:lnTo>
                  <a:pt x="10588" y="624"/>
                </a:lnTo>
                <a:lnTo>
                  <a:pt x="10574" y="624"/>
                </a:lnTo>
                <a:lnTo>
                  <a:pt x="10562" y="624"/>
                </a:lnTo>
                <a:lnTo>
                  <a:pt x="10532" y="626"/>
                </a:lnTo>
                <a:lnTo>
                  <a:pt x="10518" y="626"/>
                </a:lnTo>
                <a:lnTo>
                  <a:pt x="10500" y="624"/>
                </a:lnTo>
                <a:lnTo>
                  <a:pt x="10486" y="622"/>
                </a:lnTo>
                <a:lnTo>
                  <a:pt x="10478" y="622"/>
                </a:lnTo>
                <a:lnTo>
                  <a:pt x="10472" y="624"/>
                </a:lnTo>
                <a:lnTo>
                  <a:pt x="10466" y="628"/>
                </a:lnTo>
                <a:lnTo>
                  <a:pt x="10462" y="632"/>
                </a:lnTo>
                <a:lnTo>
                  <a:pt x="10454" y="636"/>
                </a:lnTo>
                <a:lnTo>
                  <a:pt x="10442" y="640"/>
                </a:lnTo>
                <a:lnTo>
                  <a:pt x="10426" y="642"/>
                </a:lnTo>
                <a:lnTo>
                  <a:pt x="10404" y="644"/>
                </a:lnTo>
                <a:lnTo>
                  <a:pt x="10400" y="644"/>
                </a:lnTo>
                <a:lnTo>
                  <a:pt x="10400" y="642"/>
                </a:lnTo>
                <a:lnTo>
                  <a:pt x="10406" y="636"/>
                </a:lnTo>
                <a:lnTo>
                  <a:pt x="10416" y="628"/>
                </a:lnTo>
                <a:lnTo>
                  <a:pt x="10426" y="620"/>
                </a:lnTo>
                <a:lnTo>
                  <a:pt x="10430" y="616"/>
                </a:lnTo>
                <a:lnTo>
                  <a:pt x="10430" y="612"/>
                </a:lnTo>
                <a:lnTo>
                  <a:pt x="10428" y="608"/>
                </a:lnTo>
                <a:lnTo>
                  <a:pt x="10422" y="606"/>
                </a:lnTo>
                <a:lnTo>
                  <a:pt x="10412" y="604"/>
                </a:lnTo>
                <a:lnTo>
                  <a:pt x="10396" y="602"/>
                </a:lnTo>
                <a:lnTo>
                  <a:pt x="10366" y="600"/>
                </a:lnTo>
                <a:lnTo>
                  <a:pt x="10348" y="598"/>
                </a:lnTo>
                <a:lnTo>
                  <a:pt x="10336" y="594"/>
                </a:lnTo>
                <a:lnTo>
                  <a:pt x="10334" y="592"/>
                </a:lnTo>
                <a:lnTo>
                  <a:pt x="10338" y="588"/>
                </a:lnTo>
                <a:lnTo>
                  <a:pt x="10346" y="584"/>
                </a:lnTo>
                <a:lnTo>
                  <a:pt x="10374" y="578"/>
                </a:lnTo>
                <a:lnTo>
                  <a:pt x="10380" y="576"/>
                </a:lnTo>
                <a:lnTo>
                  <a:pt x="10384" y="572"/>
                </a:lnTo>
                <a:lnTo>
                  <a:pt x="10384" y="570"/>
                </a:lnTo>
                <a:lnTo>
                  <a:pt x="10384" y="566"/>
                </a:lnTo>
                <a:lnTo>
                  <a:pt x="10380" y="562"/>
                </a:lnTo>
                <a:lnTo>
                  <a:pt x="10374" y="558"/>
                </a:lnTo>
                <a:lnTo>
                  <a:pt x="10358" y="552"/>
                </a:lnTo>
                <a:lnTo>
                  <a:pt x="10336" y="548"/>
                </a:lnTo>
                <a:lnTo>
                  <a:pt x="10310" y="546"/>
                </a:lnTo>
                <a:lnTo>
                  <a:pt x="10296" y="548"/>
                </a:lnTo>
                <a:lnTo>
                  <a:pt x="10280" y="550"/>
                </a:lnTo>
                <a:lnTo>
                  <a:pt x="10266" y="554"/>
                </a:lnTo>
                <a:lnTo>
                  <a:pt x="10250" y="560"/>
                </a:lnTo>
                <a:lnTo>
                  <a:pt x="10230" y="570"/>
                </a:lnTo>
                <a:lnTo>
                  <a:pt x="10214" y="578"/>
                </a:lnTo>
                <a:lnTo>
                  <a:pt x="10202" y="586"/>
                </a:lnTo>
                <a:lnTo>
                  <a:pt x="10192" y="594"/>
                </a:lnTo>
                <a:lnTo>
                  <a:pt x="10184" y="602"/>
                </a:lnTo>
                <a:lnTo>
                  <a:pt x="10180" y="608"/>
                </a:lnTo>
                <a:lnTo>
                  <a:pt x="10174" y="618"/>
                </a:lnTo>
                <a:lnTo>
                  <a:pt x="10172" y="626"/>
                </a:lnTo>
                <a:lnTo>
                  <a:pt x="10168" y="634"/>
                </a:lnTo>
                <a:lnTo>
                  <a:pt x="10166" y="636"/>
                </a:lnTo>
                <a:lnTo>
                  <a:pt x="10160" y="638"/>
                </a:lnTo>
                <a:lnTo>
                  <a:pt x="10144" y="640"/>
                </a:lnTo>
                <a:lnTo>
                  <a:pt x="10112" y="640"/>
                </a:lnTo>
                <a:lnTo>
                  <a:pt x="10098" y="642"/>
                </a:lnTo>
                <a:lnTo>
                  <a:pt x="10094" y="644"/>
                </a:lnTo>
                <a:lnTo>
                  <a:pt x="10094" y="646"/>
                </a:lnTo>
                <a:lnTo>
                  <a:pt x="10096" y="648"/>
                </a:lnTo>
                <a:lnTo>
                  <a:pt x="10098" y="652"/>
                </a:lnTo>
                <a:lnTo>
                  <a:pt x="10098" y="654"/>
                </a:lnTo>
                <a:lnTo>
                  <a:pt x="10094" y="658"/>
                </a:lnTo>
                <a:lnTo>
                  <a:pt x="10080" y="664"/>
                </a:lnTo>
                <a:lnTo>
                  <a:pt x="10050" y="670"/>
                </a:lnTo>
                <a:lnTo>
                  <a:pt x="10020" y="676"/>
                </a:lnTo>
                <a:lnTo>
                  <a:pt x="10006" y="676"/>
                </a:lnTo>
                <a:lnTo>
                  <a:pt x="10002" y="676"/>
                </a:lnTo>
                <a:lnTo>
                  <a:pt x="10000" y="674"/>
                </a:lnTo>
                <a:lnTo>
                  <a:pt x="10000" y="670"/>
                </a:lnTo>
                <a:lnTo>
                  <a:pt x="10000" y="666"/>
                </a:lnTo>
                <a:lnTo>
                  <a:pt x="9998" y="664"/>
                </a:lnTo>
                <a:lnTo>
                  <a:pt x="9994" y="662"/>
                </a:lnTo>
                <a:lnTo>
                  <a:pt x="9988" y="660"/>
                </a:lnTo>
                <a:lnTo>
                  <a:pt x="9964" y="660"/>
                </a:lnTo>
                <a:lnTo>
                  <a:pt x="9922" y="664"/>
                </a:lnTo>
                <a:lnTo>
                  <a:pt x="9882" y="670"/>
                </a:lnTo>
                <a:lnTo>
                  <a:pt x="9870" y="674"/>
                </a:lnTo>
                <a:lnTo>
                  <a:pt x="9862" y="678"/>
                </a:lnTo>
                <a:lnTo>
                  <a:pt x="9858" y="680"/>
                </a:lnTo>
                <a:lnTo>
                  <a:pt x="9856" y="684"/>
                </a:lnTo>
                <a:lnTo>
                  <a:pt x="9858" y="690"/>
                </a:lnTo>
                <a:lnTo>
                  <a:pt x="9860" y="692"/>
                </a:lnTo>
                <a:lnTo>
                  <a:pt x="9858" y="696"/>
                </a:lnTo>
                <a:lnTo>
                  <a:pt x="9856" y="698"/>
                </a:lnTo>
                <a:lnTo>
                  <a:pt x="9852" y="700"/>
                </a:lnTo>
                <a:lnTo>
                  <a:pt x="9844" y="704"/>
                </a:lnTo>
                <a:lnTo>
                  <a:pt x="9830" y="706"/>
                </a:lnTo>
                <a:lnTo>
                  <a:pt x="9786" y="710"/>
                </a:lnTo>
                <a:lnTo>
                  <a:pt x="9738" y="716"/>
                </a:lnTo>
                <a:lnTo>
                  <a:pt x="9708" y="720"/>
                </a:lnTo>
                <a:lnTo>
                  <a:pt x="9688" y="726"/>
                </a:lnTo>
                <a:lnTo>
                  <a:pt x="9678" y="732"/>
                </a:lnTo>
                <a:lnTo>
                  <a:pt x="9672" y="738"/>
                </a:lnTo>
                <a:lnTo>
                  <a:pt x="9664" y="742"/>
                </a:lnTo>
                <a:lnTo>
                  <a:pt x="9652" y="746"/>
                </a:lnTo>
                <a:lnTo>
                  <a:pt x="9630" y="748"/>
                </a:lnTo>
                <a:lnTo>
                  <a:pt x="9618" y="750"/>
                </a:lnTo>
                <a:lnTo>
                  <a:pt x="9606" y="752"/>
                </a:lnTo>
                <a:lnTo>
                  <a:pt x="9596" y="756"/>
                </a:lnTo>
                <a:lnTo>
                  <a:pt x="9588" y="760"/>
                </a:lnTo>
                <a:lnTo>
                  <a:pt x="9580" y="766"/>
                </a:lnTo>
                <a:lnTo>
                  <a:pt x="9574" y="772"/>
                </a:lnTo>
                <a:lnTo>
                  <a:pt x="9570" y="778"/>
                </a:lnTo>
                <a:lnTo>
                  <a:pt x="9568" y="784"/>
                </a:lnTo>
                <a:lnTo>
                  <a:pt x="9566" y="790"/>
                </a:lnTo>
                <a:lnTo>
                  <a:pt x="9566" y="796"/>
                </a:lnTo>
                <a:lnTo>
                  <a:pt x="9568" y="802"/>
                </a:lnTo>
                <a:lnTo>
                  <a:pt x="9570" y="806"/>
                </a:lnTo>
                <a:lnTo>
                  <a:pt x="9574" y="810"/>
                </a:lnTo>
                <a:lnTo>
                  <a:pt x="9580" y="814"/>
                </a:lnTo>
                <a:lnTo>
                  <a:pt x="9586" y="818"/>
                </a:lnTo>
                <a:lnTo>
                  <a:pt x="9592" y="818"/>
                </a:lnTo>
                <a:lnTo>
                  <a:pt x="9604" y="820"/>
                </a:lnTo>
                <a:lnTo>
                  <a:pt x="9612" y="824"/>
                </a:lnTo>
                <a:lnTo>
                  <a:pt x="9614" y="828"/>
                </a:lnTo>
                <a:lnTo>
                  <a:pt x="9612" y="832"/>
                </a:lnTo>
                <a:lnTo>
                  <a:pt x="9604" y="838"/>
                </a:lnTo>
                <a:lnTo>
                  <a:pt x="9594" y="842"/>
                </a:lnTo>
                <a:lnTo>
                  <a:pt x="9578" y="848"/>
                </a:lnTo>
                <a:lnTo>
                  <a:pt x="9560" y="852"/>
                </a:lnTo>
                <a:lnTo>
                  <a:pt x="9526" y="858"/>
                </a:lnTo>
                <a:lnTo>
                  <a:pt x="9494" y="860"/>
                </a:lnTo>
                <a:lnTo>
                  <a:pt x="9430" y="862"/>
                </a:lnTo>
                <a:lnTo>
                  <a:pt x="9402" y="862"/>
                </a:lnTo>
                <a:lnTo>
                  <a:pt x="9378" y="866"/>
                </a:lnTo>
                <a:lnTo>
                  <a:pt x="9368" y="868"/>
                </a:lnTo>
                <a:lnTo>
                  <a:pt x="9358" y="870"/>
                </a:lnTo>
                <a:lnTo>
                  <a:pt x="9352" y="876"/>
                </a:lnTo>
                <a:lnTo>
                  <a:pt x="9346" y="882"/>
                </a:lnTo>
                <a:lnTo>
                  <a:pt x="9340" y="892"/>
                </a:lnTo>
                <a:lnTo>
                  <a:pt x="9338" y="894"/>
                </a:lnTo>
                <a:lnTo>
                  <a:pt x="9340" y="898"/>
                </a:lnTo>
                <a:lnTo>
                  <a:pt x="9344" y="900"/>
                </a:lnTo>
                <a:lnTo>
                  <a:pt x="9352" y="902"/>
                </a:lnTo>
                <a:lnTo>
                  <a:pt x="9358" y="906"/>
                </a:lnTo>
                <a:lnTo>
                  <a:pt x="9364" y="910"/>
                </a:lnTo>
                <a:lnTo>
                  <a:pt x="9366" y="914"/>
                </a:lnTo>
                <a:lnTo>
                  <a:pt x="9366" y="918"/>
                </a:lnTo>
                <a:lnTo>
                  <a:pt x="9364" y="924"/>
                </a:lnTo>
                <a:lnTo>
                  <a:pt x="9360" y="930"/>
                </a:lnTo>
                <a:lnTo>
                  <a:pt x="9356" y="938"/>
                </a:lnTo>
                <a:lnTo>
                  <a:pt x="9356" y="944"/>
                </a:lnTo>
                <a:lnTo>
                  <a:pt x="9356" y="948"/>
                </a:lnTo>
                <a:lnTo>
                  <a:pt x="9360" y="952"/>
                </a:lnTo>
                <a:lnTo>
                  <a:pt x="9368" y="956"/>
                </a:lnTo>
                <a:lnTo>
                  <a:pt x="9382" y="958"/>
                </a:lnTo>
                <a:lnTo>
                  <a:pt x="9394" y="960"/>
                </a:lnTo>
                <a:lnTo>
                  <a:pt x="9408" y="962"/>
                </a:lnTo>
                <a:lnTo>
                  <a:pt x="9412" y="966"/>
                </a:lnTo>
                <a:lnTo>
                  <a:pt x="9418" y="968"/>
                </a:lnTo>
                <a:lnTo>
                  <a:pt x="9420" y="974"/>
                </a:lnTo>
                <a:lnTo>
                  <a:pt x="9422" y="978"/>
                </a:lnTo>
                <a:lnTo>
                  <a:pt x="9422" y="984"/>
                </a:lnTo>
                <a:lnTo>
                  <a:pt x="9426" y="988"/>
                </a:lnTo>
                <a:lnTo>
                  <a:pt x="9428" y="992"/>
                </a:lnTo>
                <a:lnTo>
                  <a:pt x="9434" y="994"/>
                </a:lnTo>
                <a:lnTo>
                  <a:pt x="9446" y="996"/>
                </a:lnTo>
                <a:lnTo>
                  <a:pt x="9458" y="996"/>
                </a:lnTo>
                <a:lnTo>
                  <a:pt x="9468" y="998"/>
                </a:lnTo>
                <a:lnTo>
                  <a:pt x="9472" y="1000"/>
                </a:lnTo>
                <a:lnTo>
                  <a:pt x="9474" y="1002"/>
                </a:lnTo>
                <a:lnTo>
                  <a:pt x="9476" y="1006"/>
                </a:lnTo>
                <a:lnTo>
                  <a:pt x="9476" y="1012"/>
                </a:lnTo>
                <a:lnTo>
                  <a:pt x="9474" y="1018"/>
                </a:lnTo>
                <a:lnTo>
                  <a:pt x="9470" y="1028"/>
                </a:lnTo>
                <a:lnTo>
                  <a:pt x="9466" y="1036"/>
                </a:lnTo>
                <a:lnTo>
                  <a:pt x="9466" y="1044"/>
                </a:lnTo>
                <a:lnTo>
                  <a:pt x="9464" y="1050"/>
                </a:lnTo>
                <a:lnTo>
                  <a:pt x="9466" y="1056"/>
                </a:lnTo>
                <a:lnTo>
                  <a:pt x="9470" y="1066"/>
                </a:lnTo>
                <a:lnTo>
                  <a:pt x="9478" y="1074"/>
                </a:lnTo>
                <a:lnTo>
                  <a:pt x="9484" y="1082"/>
                </a:lnTo>
                <a:lnTo>
                  <a:pt x="9486" y="1086"/>
                </a:lnTo>
                <a:lnTo>
                  <a:pt x="9486" y="1090"/>
                </a:lnTo>
                <a:lnTo>
                  <a:pt x="9486" y="1094"/>
                </a:lnTo>
                <a:lnTo>
                  <a:pt x="9484" y="1100"/>
                </a:lnTo>
                <a:lnTo>
                  <a:pt x="9480" y="1106"/>
                </a:lnTo>
                <a:lnTo>
                  <a:pt x="9472" y="1112"/>
                </a:lnTo>
                <a:lnTo>
                  <a:pt x="9458" y="1122"/>
                </a:lnTo>
                <a:lnTo>
                  <a:pt x="9456" y="1122"/>
                </a:lnTo>
                <a:lnTo>
                  <a:pt x="9454" y="1120"/>
                </a:lnTo>
                <a:lnTo>
                  <a:pt x="9454" y="1112"/>
                </a:lnTo>
                <a:lnTo>
                  <a:pt x="9458" y="1098"/>
                </a:lnTo>
                <a:lnTo>
                  <a:pt x="9460" y="1084"/>
                </a:lnTo>
                <a:lnTo>
                  <a:pt x="9460" y="1076"/>
                </a:lnTo>
                <a:lnTo>
                  <a:pt x="9460" y="1070"/>
                </a:lnTo>
                <a:lnTo>
                  <a:pt x="9458" y="1066"/>
                </a:lnTo>
                <a:lnTo>
                  <a:pt x="9454" y="1064"/>
                </a:lnTo>
                <a:lnTo>
                  <a:pt x="9448" y="1062"/>
                </a:lnTo>
                <a:lnTo>
                  <a:pt x="9440" y="1064"/>
                </a:lnTo>
                <a:lnTo>
                  <a:pt x="9432" y="1066"/>
                </a:lnTo>
                <a:lnTo>
                  <a:pt x="9426" y="1068"/>
                </a:lnTo>
                <a:lnTo>
                  <a:pt x="9424" y="1066"/>
                </a:lnTo>
                <a:lnTo>
                  <a:pt x="9424" y="1064"/>
                </a:lnTo>
                <a:lnTo>
                  <a:pt x="9430" y="1054"/>
                </a:lnTo>
                <a:lnTo>
                  <a:pt x="9440" y="1042"/>
                </a:lnTo>
                <a:lnTo>
                  <a:pt x="9448" y="1030"/>
                </a:lnTo>
                <a:lnTo>
                  <a:pt x="9450" y="1024"/>
                </a:lnTo>
                <a:lnTo>
                  <a:pt x="9452" y="1020"/>
                </a:lnTo>
                <a:lnTo>
                  <a:pt x="9450" y="1016"/>
                </a:lnTo>
                <a:lnTo>
                  <a:pt x="9446" y="1012"/>
                </a:lnTo>
                <a:lnTo>
                  <a:pt x="9440" y="1010"/>
                </a:lnTo>
                <a:lnTo>
                  <a:pt x="9428" y="1010"/>
                </a:lnTo>
                <a:lnTo>
                  <a:pt x="9408" y="1008"/>
                </a:lnTo>
                <a:lnTo>
                  <a:pt x="9392" y="1004"/>
                </a:lnTo>
                <a:lnTo>
                  <a:pt x="9380" y="998"/>
                </a:lnTo>
                <a:lnTo>
                  <a:pt x="9372" y="990"/>
                </a:lnTo>
                <a:lnTo>
                  <a:pt x="9362" y="982"/>
                </a:lnTo>
                <a:lnTo>
                  <a:pt x="9348" y="974"/>
                </a:lnTo>
                <a:lnTo>
                  <a:pt x="9330" y="966"/>
                </a:lnTo>
                <a:lnTo>
                  <a:pt x="9304" y="962"/>
                </a:lnTo>
                <a:lnTo>
                  <a:pt x="9288" y="960"/>
                </a:lnTo>
                <a:lnTo>
                  <a:pt x="9274" y="958"/>
                </a:lnTo>
                <a:lnTo>
                  <a:pt x="9262" y="960"/>
                </a:lnTo>
                <a:lnTo>
                  <a:pt x="9254" y="962"/>
                </a:lnTo>
                <a:lnTo>
                  <a:pt x="9246" y="964"/>
                </a:lnTo>
                <a:lnTo>
                  <a:pt x="9240" y="968"/>
                </a:lnTo>
                <a:lnTo>
                  <a:pt x="9234" y="974"/>
                </a:lnTo>
                <a:lnTo>
                  <a:pt x="9230" y="982"/>
                </a:lnTo>
                <a:lnTo>
                  <a:pt x="9228" y="988"/>
                </a:lnTo>
                <a:lnTo>
                  <a:pt x="9226" y="992"/>
                </a:lnTo>
                <a:lnTo>
                  <a:pt x="9222" y="992"/>
                </a:lnTo>
                <a:lnTo>
                  <a:pt x="9218" y="992"/>
                </a:lnTo>
                <a:lnTo>
                  <a:pt x="9204" y="988"/>
                </a:lnTo>
                <a:lnTo>
                  <a:pt x="9190" y="988"/>
                </a:lnTo>
                <a:lnTo>
                  <a:pt x="9180" y="990"/>
                </a:lnTo>
                <a:lnTo>
                  <a:pt x="9172" y="996"/>
                </a:lnTo>
                <a:lnTo>
                  <a:pt x="9170" y="1000"/>
                </a:lnTo>
                <a:lnTo>
                  <a:pt x="9170" y="1004"/>
                </a:lnTo>
                <a:lnTo>
                  <a:pt x="9170" y="1006"/>
                </a:lnTo>
                <a:lnTo>
                  <a:pt x="9172" y="1012"/>
                </a:lnTo>
                <a:lnTo>
                  <a:pt x="9178" y="1016"/>
                </a:lnTo>
                <a:lnTo>
                  <a:pt x="9184" y="1020"/>
                </a:lnTo>
                <a:lnTo>
                  <a:pt x="9202" y="1028"/>
                </a:lnTo>
                <a:lnTo>
                  <a:pt x="9220" y="1034"/>
                </a:lnTo>
                <a:lnTo>
                  <a:pt x="9230" y="1040"/>
                </a:lnTo>
                <a:lnTo>
                  <a:pt x="9232" y="1042"/>
                </a:lnTo>
                <a:lnTo>
                  <a:pt x="9234" y="1044"/>
                </a:lnTo>
                <a:lnTo>
                  <a:pt x="9230" y="1046"/>
                </a:lnTo>
                <a:lnTo>
                  <a:pt x="9220" y="1048"/>
                </a:lnTo>
                <a:lnTo>
                  <a:pt x="9206" y="1048"/>
                </a:lnTo>
                <a:lnTo>
                  <a:pt x="9168" y="1044"/>
                </a:lnTo>
                <a:lnTo>
                  <a:pt x="9160" y="1042"/>
                </a:lnTo>
                <a:lnTo>
                  <a:pt x="9152" y="1040"/>
                </a:lnTo>
                <a:lnTo>
                  <a:pt x="9148" y="1036"/>
                </a:lnTo>
                <a:lnTo>
                  <a:pt x="9146" y="1030"/>
                </a:lnTo>
                <a:lnTo>
                  <a:pt x="9144" y="1024"/>
                </a:lnTo>
                <a:lnTo>
                  <a:pt x="9144" y="1018"/>
                </a:lnTo>
                <a:lnTo>
                  <a:pt x="9148" y="1004"/>
                </a:lnTo>
                <a:lnTo>
                  <a:pt x="9152" y="988"/>
                </a:lnTo>
                <a:lnTo>
                  <a:pt x="9156" y="972"/>
                </a:lnTo>
                <a:lnTo>
                  <a:pt x="9158" y="956"/>
                </a:lnTo>
                <a:lnTo>
                  <a:pt x="9156" y="950"/>
                </a:lnTo>
                <a:lnTo>
                  <a:pt x="9154" y="944"/>
                </a:lnTo>
                <a:lnTo>
                  <a:pt x="9146" y="934"/>
                </a:lnTo>
                <a:lnTo>
                  <a:pt x="9140" y="926"/>
                </a:lnTo>
                <a:lnTo>
                  <a:pt x="9132" y="922"/>
                </a:lnTo>
                <a:lnTo>
                  <a:pt x="9128" y="920"/>
                </a:lnTo>
                <a:lnTo>
                  <a:pt x="9124" y="922"/>
                </a:lnTo>
                <a:lnTo>
                  <a:pt x="9122" y="928"/>
                </a:lnTo>
                <a:lnTo>
                  <a:pt x="9122" y="938"/>
                </a:lnTo>
                <a:lnTo>
                  <a:pt x="9126" y="952"/>
                </a:lnTo>
                <a:lnTo>
                  <a:pt x="9128" y="962"/>
                </a:lnTo>
                <a:lnTo>
                  <a:pt x="9128" y="970"/>
                </a:lnTo>
                <a:lnTo>
                  <a:pt x="9124" y="978"/>
                </a:lnTo>
                <a:lnTo>
                  <a:pt x="9118" y="984"/>
                </a:lnTo>
                <a:lnTo>
                  <a:pt x="9112" y="988"/>
                </a:lnTo>
                <a:lnTo>
                  <a:pt x="9104" y="992"/>
                </a:lnTo>
                <a:lnTo>
                  <a:pt x="9086" y="998"/>
                </a:lnTo>
                <a:lnTo>
                  <a:pt x="9070" y="1004"/>
                </a:lnTo>
                <a:lnTo>
                  <a:pt x="9064" y="1008"/>
                </a:lnTo>
                <a:lnTo>
                  <a:pt x="9060" y="1012"/>
                </a:lnTo>
                <a:lnTo>
                  <a:pt x="9056" y="1018"/>
                </a:lnTo>
                <a:lnTo>
                  <a:pt x="9056" y="1024"/>
                </a:lnTo>
                <a:lnTo>
                  <a:pt x="9060" y="1032"/>
                </a:lnTo>
                <a:lnTo>
                  <a:pt x="9066" y="1042"/>
                </a:lnTo>
                <a:lnTo>
                  <a:pt x="9090" y="1068"/>
                </a:lnTo>
                <a:lnTo>
                  <a:pt x="9096" y="1078"/>
                </a:lnTo>
                <a:lnTo>
                  <a:pt x="9100" y="1086"/>
                </a:lnTo>
                <a:lnTo>
                  <a:pt x="9100" y="1094"/>
                </a:lnTo>
                <a:lnTo>
                  <a:pt x="9098" y="1102"/>
                </a:lnTo>
                <a:lnTo>
                  <a:pt x="9092" y="1112"/>
                </a:lnTo>
                <a:lnTo>
                  <a:pt x="9082" y="1126"/>
                </a:lnTo>
                <a:lnTo>
                  <a:pt x="9072" y="1138"/>
                </a:lnTo>
                <a:lnTo>
                  <a:pt x="9068" y="1148"/>
                </a:lnTo>
                <a:lnTo>
                  <a:pt x="9068" y="1156"/>
                </a:lnTo>
                <a:lnTo>
                  <a:pt x="9070" y="1162"/>
                </a:lnTo>
                <a:lnTo>
                  <a:pt x="9078" y="1172"/>
                </a:lnTo>
                <a:lnTo>
                  <a:pt x="9080" y="1180"/>
                </a:lnTo>
                <a:lnTo>
                  <a:pt x="9082" y="1190"/>
                </a:lnTo>
                <a:lnTo>
                  <a:pt x="9082" y="1196"/>
                </a:lnTo>
                <a:lnTo>
                  <a:pt x="9084" y="1198"/>
                </a:lnTo>
                <a:lnTo>
                  <a:pt x="9088" y="1200"/>
                </a:lnTo>
                <a:lnTo>
                  <a:pt x="9092" y="1202"/>
                </a:lnTo>
                <a:lnTo>
                  <a:pt x="9106" y="1200"/>
                </a:lnTo>
                <a:lnTo>
                  <a:pt x="9122" y="1196"/>
                </a:lnTo>
                <a:lnTo>
                  <a:pt x="9142" y="1192"/>
                </a:lnTo>
                <a:lnTo>
                  <a:pt x="9164" y="1190"/>
                </a:lnTo>
                <a:lnTo>
                  <a:pt x="9176" y="1192"/>
                </a:lnTo>
                <a:lnTo>
                  <a:pt x="9188" y="1194"/>
                </a:lnTo>
                <a:lnTo>
                  <a:pt x="9198" y="1198"/>
                </a:lnTo>
                <a:lnTo>
                  <a:pt x="9210" y="1204"/>
                </a:lnTo>
                <a:lnTo>
                  <a:pt x="9228" y="1216"/>
                </a:lnTo>
                <a:lnTo>
                  <a:pt x="9240" y="1226"/>
                </a:lnTo>
                <a:lnTo>
                  <a:pt x="9246" y="1236"/>
                </a:lnTo>
                <a:lnTo>
                  <a:pt x="9248" y="1242"/>
                </a:lnTo>
                <a:lnTo>
                  <a:pt x="9248" y="1248"/>
                </a:lnTo>
                <a:lnTo>
                  <a:pt x="9246" y="1254"/>
                </a:lnTo>
                <a:lnTo>
                  <a:pt x="9238" y="1264"/>
                </a:lnTo>
                <a:lnTo>
                  <a:pt x="9232" y="1278"/>
                </a:lnTo>
                <a:lnTo>
                  <a:pt x="9224" y="1292"/>
                </a:lnTo>
                <a:lnTo>
                  <a:pt x="9220" y="1296"/>
                </a:lnTo>
                <a:lnTo>
                  <a:pt x="9218" y="1296"/>
                </a:lnTo>
                <a:lnTo>
                  <a:pt x="9218" y="1292"/>
                </a:lnTo>
                <a:lnTo>
                  <a:pt x="9220" y="1280"/>
                </a:lnTo>
                <a:lnTo>
                  <a:pt x="9222" y="1266"/>
                </a:lnTo>
                <a:lnTo>
                  <a:pt x="9222" y="1252"/>
                </a:lnTo>
                <a:lnTo>
                  <a:pt x="9218" y="1238"/>
                </a:lnTo>
                <a:lnTo>
                  <a:pt x="9212" y="1226"/>
                </a:lnTo>
                <a:lnTo>
                  <a:pt x="9206" y="1220"/>
                </a:lnTo>
                <a:lnTo>
                  <a:pt x="9200" y="1216"/>
                </a:lnTo>
                <a:lnTo>
                  <a:pt x="9194" y="1212"/>
                </a:lnTo>
                <a:lnTo>
                  <a:pt x="9186" y="1210"/>
                </a:lnTo>
                <a:lnTo>
                  <a:pt x="9176" y="1210"/>
                </a:lnTo>
                <a:lnTo>
                  <a:pt x="9166" y="1210"/>
                </a:lnTo>
                <a:lnTo>
                  <a:pt x="9154" y="1212"/>
                </a:lnTo>
                <a:lnTo>
                  <a:pt x="9142" y="1216"/>
                </a:lnTo>
                <a:lnTo>
                  <a:pt x="9130" y="1220"/>
                </a:lnTo>
                <a:lnTo>
                  <a:pt x="9122" y="1224"/>
                </a:lnTo>
                <a:lnTo>
                  <a:pt x="9116" y="1230"/>
                </a:lnTo>
                <a:lnTo>
                  <a:pt x="9112" y="1236"/>
                </a:lnTo>
                <a:lnTo>
                  <a:pt x="9110" y="1242"/>
                </a:lnTo>
                <a:lnTo>
                  <a:pt x="9110" y="1248"/>
                </a:lnTo>
                <a:lnTo>
                  <a:pt x="9114" y="1262"/>
                </a:lnTo>
                <a:lnTo>
                  <a:pt x="9118" y="1274"/>
                </a:lnTo>
                <a:lnTo>
                  <a:pt x="9122" y="1286"/>
                </a:lnTo>
                <a:lnTo>
                  <a:pt x="9122" y="1292"/>
                </a:lnTo>
                <a:lnTo>
                  <a:pt x="9120" y="1296"/>
                </a:lnTo>
                <a:lnTo>
                  <a:pt x="9116" y="1302"/>
                </a:lnTo>
                <a:lnTo>
                  <a:pt x="9110" y="1304"/>
                </a:lnTo>
                <a:lnTo>
                  <a:pt x="9098" y="1312"/>
                </a:lnTo>
                <a:lnTo>
                  <a:pt x="9090" y="1320"/>
                </a:lnTo>
                <a:lnTo>
                  <a:pt x="9086" y="1328"/>
                </a:lnTo>
                <a:lnTo>
                  <a:pt x="9084" y="1336"/>
                </a:lnTo>
                <a:lnTo>
                  <a:pt x="9082" y="1344"/>
                </a:lnTo>
                <a:lnTo>
                  <a:pt x="9078" y="1352"/>
                </a:lnTo>
                <a:lnTo>
                  <a:pt x="9068" y="1360"/>
                </a:lnTo>
                <a:lnTo>
                  <a:pt x="9054" y="1368"/>
                </a:lnTo>
                <a:lnTo>
                  <a:pt x="9040" y="1376"/>
                </a:lnTo>
                <a:lnTo>
                  <a:pt x="9032" y="1382"/>
                </a:lnTo>
                <a:lnTo>
                  <a:pt x="9024" y="1396"/>
                </a:lnTo>
                <a:lnTo>
                  <a:pt x="9018" y="1400"/>
                </a:lnTo>
                <a:lnTo>
                  <a:pt x="9006" y="1402"/>
                </a:lnTo>
                <a:lnTo>
                  <a:pt x="8988" y="1400"/>
                </a:lnTo>
                <a:lnTo>
                  <a:pt x="8958" y="1394"/>
                </a:lnTo>
                <a:lnTo>
                  <a:pt x="8932" y="1390"/>
                </a:lnTo>
                <a:lnTo>
                  <a:pt x="8924" y="1386"/>
                </a:lnTo>
                <a:lnTo>
                  <a:pt x="8924" y="1384"/>
                </a:lnTo>
                <a:lnTo>
                  <a:pt x="8928" y="1384"/>
                </a:lnTo>
                <a:lnTo>
                  <a:pt x="8942" y="1380"/>
                </a:lnTo>
                <a:lnTo>
                  <a:pt x="8960" y="1374"/>
                </a:lnTo>
                <a:lnTo>
                  <a:pt x="8982" y="1368"/>
                </a:lnTo>
                <a:lnTo>
                  <a:pt x="8992" y="1362"/>
                </a:lnTo>
                <a:lnTo>
                  <a:pt x="9002" y="1356"/>
                </a:lnTo>
                <a:lnTo>
                  <a:pt x="9010" y="1348"/>
                </a:lnTo>
                <a:lnTo>
                  <a:pt x="9016" y="1338"/>
                </a:lnTo>
                <a:lnTo>
                  <a:pt x="9026" y="1322"/>
                </a:lnTo>
                <a:lnTo>
                  <a:pt x="9034" y="1312"/>
                </a:lnTo>
                <a:lnTo>
                  <a:pt x="9042" y="1306"/>
                </a:lnTo>
                <a:lnTo>
                  <a:pt x="9048" y="1302"/>
                </a:lnTo>
                <a:lnTo>
                  <a:pt x="9054" y="1300"/>
                </a:lnTo>
                <a:lnTo>
                  <a:pt x="9058" y="1294"/>
                </a:lnTo>
                <a:lnTo>
                  <a:pt x="9062" y="1286"/>
                </a:lnTo>
                <a:lnTo>
                  <a:pt x="9066" y="1272"/>
                </a:lnTo>
                <a:lnTo>
                  <a:pt x="9066" y="1256"/>
                </a:lnTo>
                <a:lnTo>
                  <a:pt x="9062" y="1244"/>
                </a:lnTo>
                <a:lnTo>
                  <a:pt x="9056" y="1234"/>
                </a:lnTo>
                <a:lnTo>
                  <a:pt x="9048" y="1224"/>
                </a:lnTo>
                <a:lnTo>
                  <a:pt x="9040" y="1214"/>
                </a:lnTo>
                <a:lnTo>
                  <a:pt x="9034" y="1202"/>
                </a:lnTo>
                <a:lnTo>
                  <a:pt x="9030" y="1186"/>
                </a:lnTo>
                <a:lnTo>
                  <a:pt x="9032" y="1166"/>
                </a:lnTo>
                <a:lnTo>
                  <a:pt x="9038" y="1126"/>
                </a:lnTo>
                <a:lnTo>
                  <a:pt x="9040" y="1110"/>
                </a:lnTo>
                <a:lnTo>
                  <a:pt x="9042" y="1094"/>
                </a:lnTo>
                <a:lnTo>
                  <a:pt x="9040" y="1080"/>
                </a:lnTo>
                <a:lnTo>
                  <a:pt x="9036" y="1068"/>
                </a:lnTo>
                <a:lnTo>
                  <a:pt x="9028" y="1056"/>
                </a:lnTo>
                <a:lnTo>
                  <a:pt x="9014" y="1042"/>
                </a:lnTo>
                <a:lnTo>
                  <a:pt x="9004" y="1032"/>
                </a:lnTo>
                <a:lnTo>
                  <a:pt x="9002" y="1028"/>
                </a:lnTo>
                <a:lnTo>
                  <a:pt x="9002" y="1024"/>
                </a:lnTo>
                <a:lnTo>
                  <a:pt x="9002" y="1020"/>
                </a:lnTo>
                <a:lnTo>
                  <a:pt x="9006" y="1018"/>
                </a:lnTo>
                <a:lnTo>
                  <a:pt x="9014" y="1012"/>
                </a:lnTo>
                <a:lnTo>
                  <a:pt x="9024" y="1004"/>
                </a:lnTo>
                <a:lnTo>
                  <a:pt x="9034" y="994"/>
                </a:lnTo>
                <a:lnTo>
                  <a:pt x="9038" y="988"/>
                </a:lnTo>
                <a:lnTo>
                  <a:pt x="9042" y="982"/>
                </a:lnTo>
                <a:lnTo>
                  <a:pt x="9044" y="974"/>
                </a:lnTo>
                <a:lnTo>
                  <a:pt x="9044" y="964"/>
                </a:lnTo>
                <a:lnTo>
                  <a:pt x="9044" y="952"/>
                </a:lnTo>
                <a:lnTo>
                  <a:pt x="9040" y="944"/>
                </a:lnTo>
                <a:lnTo>
                  <a:pt x="9036" y="936"/>
                </a:lnTo>
                <a:lnTo>
                  <a:pt x="9030" y="932"/>
                </a:lnTo>
                <a:lnTo>
                  <a:pt x="9022" y="928"/>
                </a:lnTo>
                <a:lnTo>
                  <a:pt x="9014" y="924"/>
                </a:lnTo>
                <a:lnTo>
                  <a:pt x="8994" y="922"/>
                </a:lnTo>
                <a:lnTo>
                  <a:pt x="8974" y="922"/>
                </a:lnTo>
                <a:lnTo>
                  <a:pt x="8952" y="922"/>
                </a:lnTo>
                <a:lnTo>
                  <a:pt x="8932" y="924"/>
                </a:lnTo>
                <a:lnTo>
                  <a:pt x="8916" y="922"/>
                </a:lnTo>
                <a:lnTo>
                  <a:pt x="8908" y="920"/>
                </a:lnTo>
                <a:lnTo>
                  <a:pt x="8900" y="922"/>
                </a:lnTo>
                <a:lnTo>
                  <a:pt x="8896" y="926"/>
                </a:lnTo>
                <a:lnTo>
                  <a:pt x="8890" y="932"/>
                </a:lnTo>
                <a:lnTo>
                  <a:pt x="8882" y="946"/>
                </a:lnTo>
                <a:lnTo>
                  <a:pt x="8876" y="966"/>
                </a:lnTo>
                <a:lnTo>
                  <a:pt x="8868" y="986"/>
                </a:lnTo>
                <a:lnTo>
                  <a:pt x="8860" y="1006"/>
                </a:lnTo>
                <a:lnTo>
                  <a:pt x="8854" y="1016"/>
                </a:lnTo>
                <a:lnTo>
                  <a:pt x="8846" y="1024"/>
                </a:lnTo>
                <a:lnTo>
                  <a:pt x="8838" y="1030"/>
                </a:lnTo>
                <a:lnTo>
                  <a:pt x="8826" y="1036"/>
                </a:lnTo>
                <a:lnTo>
                  <a:pt x="8804" y="1048"/>
                </a:lnTo>
                <a:lnTo>
                  <a:pt x="8798" y="1052"/>
                </a:lnTo>
                <a:lnTo>
                  <a:pt x="8794" y="1058"/>
                </a:lnTo>
                <a:lnTo>
                  <a:pt x="8792" y="1062"/>
                </a:lnTo>
                <a:lnTo>
                  <a:pt x="8794" y="1066"/>
                </a:lnTo>
                <a:lnTo>
                  <a:pt x="8800" y="1074"/>
                </a:lnTo>
                <a:lnTo>
                  <a:pt x="8808" y="1082"/>
                </a:lnTo>
                <a:lnTo>
                  <a:pt x="8812" y="1088"/>
                </a:lnTo>
                <a:lnTo>
                  <a:pt x="8814" y="1094"/>
                </a:lnTo>
                <a:lnTo>
                  <a:pt x="8816" y="1102"/>
                </a:lnTo>
                <a:lnTo>
                  <a:pt x="8814" y="1108"/>
                </a:lnTo>
                <a:lnTo>
                  <a:pt x="8812" y="1118"/>
                </a:lnTo>
                <a:lnTo>
                  <a:pt x="8806" y="1128"/>
                </a:lnTo>
                <a:lnTo>
                  <a:pt x="8800" y="1138"/>
                </a:lnTo>
                <a:lnTo>
                  <a:pt x="8798" y="1146"/>
                </a:lnTo>
                <a:lnTo>
                  <a:pt x="8800" y="1154"/>
                </a:lnTo>
                <a:lnTo>
                  <a:pt x="8804" y="1162"/>
                </a:lnTo>
                <a:lnTo>
                  <a:pt x="8812" y="1168"/>
                </a:lnTo>
                <a:lnTo>
                  <a:pt x="8820" y="1174"/>
                </a:lnTo>
                <a:lnTo>
                  <a:pt x="8842" y="1184"/>
                </a:lnTo>
                <a:lnTo>
                  <a:pt x="8862" y="1196"/>
                </a:lnTo>
                <a:lnTo>
                  <a:pt x="8872" y="1200"/>
                </a:lnTo>
                <a:lnTo>
                  <a:pt x="8878" y="1208"/>
                </a:lnTo>
                <a:lnTo>
                  <a:pt x="8884" y="1214"/>
                </a:lnTo>
                <a:lnTo>
                  <a:pt x="8886" y="1220"/>
                </a:lnTo>
                <a:lnTo>
                  <a:pt x="8886" y="1230"/>
                </a:lnTo>
                <a:lnTo>
                  <a:pt x="8880" y="1238"/>
                </a:lnTo>
                <a:lnTo>
                  <a:pt x="8870" y="1254"/>
                </a:lnTo>
                <a:lnTo>
                  <a:pt x="8866" y="1258"/>
                </a:lnTo>
                <a:lnTo>
                  <a:pt x="8862" y="1260"/>
                </a:lnTo>
                <a:lnTo>
                  <a:pt x="8858" y="1260"/>
                </a:lnTo>
                <a:lnTo>
                  <a:pt x="8854" y="1258"/>
                </a:lnTo>
                <a:lnTo>
                  <a:pt x="8844" y="1252"/>
                </a:lnTo>
                <a:lnTo>
                  <a:pt x="8830" y="1240"/>
                </a:lnTo>
                <a:lnTo>
                  <a:pt x="8806" y="1224"/>
                </a:lnTo>
                <a:lnTo>
                  <a:pt x="8772" y="1204"/>
                </a:lnTo>
                <a:lnTo>
                  <a:pt x="8752" y="1194"/>
                </a:lnTo>
                <a:lnTo>
                  <a:pt x="8726" y="1184"/>
                </a:lnTo>
                <a:lnTo>
                  <a:pt x="8698" y="1174"/>
                </a:lnTo>
                <a:lnTo>
                  <a:pt x="8674" y="1166"/>
                </a:lnTo>
                <a:lnTo>
                  <a:pt x="8652" y="1160"/>
                </a:lnTo>
                <a:lnTo>
                  <a:pt x="8630" y="1156"/>
                </a:lnTo>
                <a:lnTo>
                  <a:pt x="8612" y="1152"/>
                </a:lnTo>
                <a:lnTo>
                  <a:pt x="8594" y="1152"/>
                </a:lnTo>
                <a:lnTo>
                  <a:pt x="8580" y="1152"/>
                </a:lnTo>
                <a:lnTo>
                  <a:pt x="8568" y="1152"/>
                </a:lnTo>
                <a:lnTo>
                  <a:pt x="8556" y="1156"/>
                </a:lnTo>
                <a:lnTo>
                  <a:pt x="8548" y="1158"/>
                </a:lnTo>
                <a:lnTo>
                  <a:pt x="8542" y="1162"/>
                </a:lnTo>
                <a:lnTo>
                  <a:pt x="8540" y="1168"/>
                </a:lnTo>
                <a:lnTo>
                  <a:pt x="8538" y="1174"/>
                </a:lnTo>
                <a:lnTo>
                  <a:pt x="8538" y="1180"/>
                </a:lnTo>
                <a:lnTo>
                  <a:pt x="8542" y="1186"/>
                </a:lnTo>
                <a:lnTo>
                  <a:pt x="8548" y="1194"/>
                </a:lnTo>
                <a:lnTo>
                  <a:pt x="8552" y="1198"/>
                </a:lnTo>
                <a:lnTo>
                  <a:pt x="8552" y="1204"/>
                </a:lnTo>
                <a:lnTo>
                  <a:pt x="8552" y="1210"/>
                </a:lnTo>
                <a:lnTo>
                  <a:pt x="8550" y="1216"/>
                </a:lnTo>
                <a:lnTo>
                  <a:pt x="8542" y="1228"/>
                </a:lnTo>
                <a:lnTo>
                  <a:pt x="8530" y="1238"/>
                </a:lnTo>
                <a:lnTo>
                  <a:pt x="8518" y="1244"/>
                </a:lnTo>
                <a:lnTo>
                  <a:pt x="8512" y="1246"/>
                </a:lnTo>
                <a:lnTo>
                  <a:pt x="8506" y="1246"/>
                </a:lnTo>
                <a:lnTo>
                  <a:pt x="8500" y="1244"/>
                </a:lnTo>
                <a:lnTo>
                  <a:pt x="8496" y="1242"/>
                </a:lnTo>
                <a:lnTo>
                  <a:pt x="8494" y="1236"/>
                </a:lnTo>
                <a:lnTo>
                  <a:pt x="8494" y="1230"/>
                </a:lnTo>
                <a:lnTo>
                  <a:pt x="8492" y="1216"/>
                </a:lnTo>
                <a:lnTo>
                  <a:pt x="8490" y="1208"/>
                </a:lnTo>
                <a:lnTo>
                  <a:pt x="8486" y="1206"/>
                </a:lnTo>
                <a:lnTo>
                  <a:pt x="8478" y="1206"/>
                </a:lnTo>
                <a:lnTo>
                  <a:pt x="8470" y="1208"/>
                </a:lnTo>
                <a:lnTo>
                  <a:pt x="8458" y="1214"/>
                </a:lnTo>
                <a:lnTo>
                  <a:pt x="8430" y="1234"/>
                </a:lnTo>
                <a:lnTo>
                  <a:pt x="8416" y="1242"/>
                </a:lnTo>
                <a:lnTo>
                  <a:pt x="8410" y="1242"/>
                </a:lnTo>
                <a:lnTo>
                  <a:pt x="8404" y="1242"/>
                </a:lnTo>
                <a:lnTo>
                  <a:pt x="8394" y="1240"/>
                </a:lnTo>
                <a:lnTo>
                  <a:pt x="8386" y="1236"/>
                </a:lnTo>
                <a:lnTo>
                  <a:pt x="8378" y="1232"/>
                </a:lnTo>
                <a:lnTo>
                  <a:pt x="8366" y="1230"/>
                </a:lnTo>
                <a:lnTo>
                  <a:pt x="8358" y="1232"/>
                </a:lnTo>
                <a:lnTo>
                  <a:pt x="8350" y="1234"/>
                </a:lnTo>
                <a:lnTo>
                  <a:pt x="8330" y="1246"/>
                </a:lnTo>
                <a:lnTo>
                  <a:pt x="8308" y="1256"/>
                </a:lnTo>
                <a:lnTo>
                  <a:pt x="8300" y="1258"/>
                </a:lnTo>
                <a:lnTo>
                  <a:pt x="8294" y="1260"/>
                </a:lnTo>
                <a:lnTo>
                  <a:pt x="8288" y="1260"/>
                </a:lnTo>
                <a:lnTo>
                  <a:pt x="8284" y="1258"/>
                </a:lnTo>
                <a:lnTo>
                  <a:pt x="8280" y="1254"/>
                </a:lnTo>
                <a:lnTo>
                  <a:pt x="8278" y="1250"/>
                </a:lnTo>
                <a:lnTo>
                  <a:pt x="8278" y="1240"/>
                </a:lnTo>
                <a:lnTo>
                  <a:pt x="8280" y="1230"/>
                </a:lnTo>
                <a:lnTo>
                  <a:pt x="8286" y="1220"/>
                </a:lnTo>
                <a:lnTo>
                  <a:pt x="8294" y="1212"/>
                </a:lnTo>
                <a:lnTo>
                  <a:pt x="8300" y="1206"/>
                </a:lnTo>
                <a:lnTo>
                  <a:pt x="8300" y="1204"/>
                </a:lnTo>
                <a:lnTo>
                  <a:pt x="8298" y="1204"/>
                </a:lnTo>
                <a:lnTo>
                  <a:pt x="8290" y="1204"/>
                </a:lnTo>
                <a:lnTo>
                  <a:pt x="8276" y="1206"/>
                </a:lnTo>
                <a:lnTo>
                  <a:pt x="8256" y="1214"/>
                </a:lnTo>
                <a:lnTo>
                  <a:pt x="8230" y="1224"/>
                </a:lnTo>
                <a:lnTo>
                  <a:pt x="8200" y="1236"/>
                </a:lnTo>
                <a:lnTo>
                  <a:pt x="8164" y="1254"/>
                </a:lnTo>
                <a:lnTo>
                  <a:pt x="8130" y="1270"/>
                </a:lnTo>
                <a:lnTo>
                  <a:pt x="8104" y="1278"/>
                </a:lnTo>
                <a:lnTo>
                  <a:pt x="8084" y="1282"/>
                </a:lnTo>
                <a:lnTo>
                  <a:pt x="8068" y="1286"/>
                </a:lnTo>
                <a:lnTo>
                  <a:pt x="8056" y="1288"/>
                </a:lnTo>
                <a:lnTo>
                  <a:pt x="8048" y="1294"/>
                </a:lnTo>
                <a:lnTo>
                  <a:pt x="8040" y="1304"/>
                </a:lnTo>
                <a:lnTo>
                  <a:pt x="8034" y="1322"/>
                </a:lnTo>
                <a:lnTo>
                  <a:pt x="8026" y="1342"/>
                </a:lnTo>
                <a:lnTo>
                  <a:pt x="8020" y="1352"/>
                </a:lnTo>
                <a:lnTo>
                  <a:pt x="8016" y="1356"/>
                </a:lnTo>
                <a:lnTo>
                  <a:pt x="8010" y="1358"/>
                </a:lnTo>
                <a:lnTo>
                  <a:pt x="7996" y="1354"/>
                </a:lnTo>
                <a:lnTo>
                  <a:pt x="7986" y="1356"/>
                </a:lnTo>
                <a:lnTo>
                  <a:pt x="7976" y="1360"/>
                </a:lnTo>
                <a:lnTo>
                  <a:pt x="7966" y="1364"/>
                </a:lnTo>
                <a:lnTo>
                  <a:pt x="7960" y="1364"/>
                </a:lnTo>
                <a:lnTo>
                  <a:pt x="7956" y="1362"/>
                </a:lnTo>
                <a:lnTo>
                  <a:pt x="7954" y="1358"/>
                </a:lnTo>
                <a:lnTo>
                  <a:pt x="7952" y="1352"/>
                </a:lnTo>
                <a:lnTo>
                  <a:pt x="7948" y="1344"/>
                </a:lnTo>
                <a:lnTo>
                  <a:pt x="7942" y="1338"/>
                </a:lnTo>
                <a:lnTo>
                  <a:pt x="7930" y="1330"/>
                </a:lnTo>
                <a:lnTo>
                  <a:pt x="7920" y="1324"/>
                </a:lnTo>
                <a:lnTo>
                  <a:pt x="7918" y="1322"/>
                </a:lnTo>
                <a:lnTo>
                  <a:pt x="7918" y="1318"/>
                </a:lnTo>
                <a:lnTo>
                  <a:pt x="7918" y="1314"/>
                </a:lnTo>
                <a:lnTo>
                  <a:pt x="7920" y="1312"/>
                </a:lnTo>
                <a:lnTo>
                  <a:pt x="7926" y="1304"/>
                </a:lnTo>
                <a:lnTo>
                  <a:pt x="7934" y="1300"/>
                </a:lnTo>
                <a:lnTo>
                  <a:pt x="7946" y="1296"/>
                </a:lnTo>
                <a:lnTo>
                  <a:pt x="7958" y="1292"/>
                </a:lnTo>
                <a:lnTo>
                  <a:pt x="7970" y="1292"/>
                </a:lnTo>
                <a:lnTo>
                  <a:pt x="7976" y="1290"/>
                </a:lnTo>
                <a:lnTo>
                  <a:pt x="7980" y="1288"/>
                </a:lnTo>
                <a:lnTo>
                  <a:pt x="7982" y="1286"/>
                </a:lnTo>
                <a:lnTo>
                  <a:pt x="7984" y="1282"/>
                </a:lnTo>
                <a:lnTo>
                  <a:pt x="7982" y="1274"/>
                </a:lnTo>
                <a:lnTo>
                  <a:pt x="7978" y="1264"/>
                </a:lnTo>
                <a:lnTo>
                  <a:pt x="7968" y="1254"/>
                </a:lnTo>
                <a:lnTo>
                  <a:pt x="7956" y="1246"/>
                </a:lnTo>
                <a:lnTo>
                  <a:pt x="7942" y="1240"/>
                </a:lnTo>
                <a:lnTo>
                  <a:pt x="7934" y="1238"/>
                </a:lnTo>
                <a:lnTo>
                  <a:pt x="7926" y="1238"/>
                </a:lnTo>
                <a:lnTo>
                  <a:pt x="7910" y="1238"/>
                </a:lnTo>
                <a:lnTo>
                  <a:pt x="7892" y="1236"/>
                </a:lnTo>
                <a:lnTo>
                  <a:pt x="7866" y="1230"/>
                </a:lnTo>
                <a:lnTo>
                  <a:pt x="7858" y="1230"/>
                </a:lnTo>
                <a:lnTo>
                  <a:pt x="7856" y="1230"/>
                </a:lnTo>
                <a:lnTo>
                  <a:pt x="7860" y="1236"/>
                </a:lnTo>
                <a:lnTo>
                  <a:pt x="7870" y="1246"/>
                </a:lnTo>
                <a:lnTo>
                  <a:pt x="7876" y="1252"/>
                </a:lnTo>
                <a:lnTo>
                  <a:pt x="7880" y="1258"/>
                </a:lnTo>
                <a:lnTo>
                  <a:pt x="7882" y="1264"/>
                </a:lnTo>
                <a:lnTo>
                  <a:pt x="7884" y="1270"/>
                </a:lnTo>
                <a:lnTo>
                  <a:pt x="7882" y="1284"/>
                </a:lnTo>
                <a:lnTo>
                  <a:pt x="7876" y="1296"/>
                </a:lnTo>
                <a:lnTo>
                  <a:pt x="7872" y="1306"/>
                </a:lnTo>
                <a:lnTo>
                  <a:pt x="7870" y="1318"/>
                </a:lnTo>
                <a:lnTo>
                  <a:pt x="7870" y="1324"/>
                </a:lnTo>
                <a:lnTo>
                  <a:pt x="7874" y="1328"/>
                </a:lnTo>
                <a:lnTo>
                  <a:pt x="7878" y="1334"/>
                </a:lnTo>
                <a:lnTo>
                  <a:pt x="7884" y="1340"/>
                </a:lnTo>
                <a:lnTo>
                  <a:pt x="7896" y="1348"/>
                </a:lnTo>
                <a:lnTo>
                  <a:pt x="7900" y="1352"/>
                </a:lnTo>
                <a:lnTo>
                  <a:pt x="7902" y="1356"/>
                </a:lnTo>
                <a:lnTo>
                  <a:pt x="7902" y="1364"/>
                </a:lnTo>
                <a:lnTo>
                  <a:pt x="7898" y="1372"/>
                </a:lnTo>
                <a:lnTo>
                  <a:pt x="7892" y="1380"/>
                </a:lnTo>
                <a:lnTo>
                  <a:pt x="7888" y="1390"/>
                </a:lnTo>
                <a:lnTo>
                  <a:pt x="7884" y="1400"/>
                </a:lnTo>
                <a:lnTo>
                  <a:pt x="7886" y="1414"/>
                </a:lnTo>
                <a:lnTo>
                  <a:pt x="7886" y="1424"/>
                </a:lnTo>
                <a:lnTo>
                  <a:pt x="7884" y="1422"/>
                </a:lnTo>
                <a:lnTo>
                  <a:pt x="7876" y="1414"/>
                </a:lnTo>
                <a:lnTo>
                  <a:pt x="7864" y="1402"/>
                </a:lnTo>
                <a:lnTo>
                  <a:pt x="7850" y="1390"/>
                </a:lnTo>
                <a:lnTo>
                  <a:pt x="7842" y="1386"/>
                </a:lnTo>
                <a:lnTo>
                  <a:pt x="7832" y="1382"/>
                </a:lnTo>
                <a:lnTo>
                  <a:pt x="7822" y="1382"/>
                </a:lnTo>
                <a:lnTo>
                  <a:pt x="7810" y="1382"/>
                </a:lnTo>
                <a:lnTo>
                  <a:pt x="7798" y="1386"/>
                </a:lnTo>
                <a:lnTo>
                  <a:pt x="7786" y="1394"/>
                </a:lnTo>
                <a:lnTo>
                  <a:pt x="7762" y="1410"/>
                </a:lnTo>
                <a:lnTo>
                  <a:pt x="7740" y="1422"/>
                </a:lnTo>
                <a:lnTo>
                  <a:pt x="7724" y="1432"/>
                </a:lnTo>
                <a:lnTo>
                  <a:pt x="7712" y="1440"/>
                </a:lnTo>
                <a:lnTo>
                  <a:pt x="7706" y="1448"/>
                </a:lnTo>
                <a:lnTo>
                  <a:pt x="7706" y="1452"/>
                </a:lnTo>
                <a:lnTo>
                  <a:pt x="7706" y="1456"/>
                </a:lnTo>
                <a:lnTo>
                  <a:pt x="7712" y="1468"/>
                </a:lnTo>
                <a:lnTo>
                  <a:pt x="7724" y="1482"/>
                </a:lnTo>
                <a:lnTo>
                  <a:pt x="7736" y="1498"/>
                </a:lnTo>
                <a:lnTo>
                  <a:pt x="7738" y="1504"/>
                </a:lnTo>
                <a:lnTo>
                  <a:pt x="7740" y="1508"/>
                </a:lnTo>
                <a:lnTo>
                  <a:pt x="7738" y="1512"/>
                </a:lnTo>
                <a:lnTo>
                  <a:pt x="7736" y="1516"/>
                </a:lnTo>
                <a:lnTo>
                  <a:pt x="7732" y="1518"/>
                </a:lnTo>
                <a:lnTo>
                  <a:pt x="7726" y="1520"/>
                </a:lnTo>
                <a:lnTo>
                  <a:pt x="7710" y="1520"/>
                </a:lnTo>
                <a:lnTo>
                  <a:pt x="7690" y="1516"/>
                </a:lnTo>
                <a:lnTo>
                  <a:pt x="7668" y="1508"/>
                </a:lnTo>
                <a:lnTo>
                  <a:pt x="7642" y="1496"/>
                </a:lnTo>
                <a:lnTo>
                  <a:pt x="7618" y="1486"/>
                </a:lnTo>
                <a:lnTo>
                  <a:pt x="7600" y="1482"/>
                </a:lnTo>
                <a:lnTo>
                  <a:pt x="7586" y="1480"/>
                </a:lnTo>
                <a:lnTo>
                  <a:pt x="7576" y="1482"/>
                </a:lnTo>
                <a:lnTo>
                  <a:pt x="7574" y="1484"/>
                </a:lnTo>
                <a:lnTo>
                  <a:pt x="7572" y="1486"/>
                </a:lnTo>
                <a:lnTo>
                  <a:pt x="7572" y="1494"/>
                </a:lnTo>
                <a:lnTo>
                  <a:pt x="7576" y="1504"/>
                </a:lnTo>
                <a:lnTo>
                  <a:pt x="7584" y="1514"/>
                </a:lnTo>
                <a:lnTo>
                  <a:pt x="7596" y="1524"/>
                </a:lnTo>
                <a:lnTo>
                  <a:pt x="7610" y="1530"/>
                </a:lnTo>
                <a:lnTo>
                  <a:pt x="7632" y="1540"/>
                </a:lnTo>
                <a:lnTo>
                  <a:pt x="7638" y="1544"/>
                </a:lnTo>
                <a:lnTo>
                  <a:pt x="7640" y="1546"/>
                </a:lnTo>
                <a:lnTo>
                  <a:pt x="7640" y="1548"/>
                </a:lnTo>
                <a:lnTo>
                  <a:pt x="7636" y="1554"/>
                </a:lnTo>
                <a:lnTo>
                  <a:pt x="7624" y="1562"/>
                </a:lnTo>
                <a:lnTo>
                  <a:pt x="7610" y="1568"/>
                </a:lnTo>
                <a:lnTo>
                  <a:pt x="7604" y="1570"/>
                </a:lnTo>
                <a:lnTo>
                  <a:pt x="7600" y="1568"/>
                </a:lnTo>
                <a:lnTo>
                  <a:pt x="7592" y="1564"/>
                </a:lnTo>
                <a:lnTo>
                  <a:pt x="7586" y="1558"/>
                </a:lnTo>
                <a:lnTo>
                  <a:pt x="7580" y="1550"/>
                </a:lnTo>
                <a:lnTo>
                  <a:pt x="7570" y="1540"/>
                </a:lnTo>
                <a:lnTo>
                  <a:pt x="7560" y="1532"/>
                </a:lnTo>
                <a:lnTo>
                  <a:pt x="7552" y="1530"/>
                </a:lnTo>
                <a:lnTo>
                  <a:pt x="7544" y="1528"/>
                </a:lnTo>
                <a:lnTo>
                  <a:pt x="7528" y="1524"/>
                </a:lnTo>
                <a:lnTo>
                  <a:pt x="7520" y="1518"/>
                </a:lnTo>
                <a:lnTo>
                  <a:pt x="7516" y="1512"/>
                </a:lnTo>
                <a:lnTo>
                  <a:pt x="7516" y="1506"/>
                </a:lnTo>
                <a:lnTo>
                  <a:pt x="7516" y="1498"/>
                </a:lnTo>
                <a:lnTo>
                  <a:pt x="7514" y="1490"/>
                </a:lnTo>
                <a:lnTo>
                  <a:pt x="7512" y="1482"/>
                </a:lnTo>
                <a:lnTo>
                  <a:pt x="7504" y="1474"/>
                </a:lnTo>
                <a:lnTo>
                  <a:pt x="7498" y="1468"/>
                </a:lnTo>
                <a:lnTo>
                  <a:pt x="7496" y="1464"/>
                </a:lnTo>
                <a:lnTo>
                  <a:pt x="7496" y="1460"/>
                </a:lnTo>
                <a:lnTo>
                  <a:pt x="7496" y="1458"/>
                </a:lnTo>
                <a:lnTo>
                  <a:pt x="7500" y="1452"/>
                </a:lnTo>
                <a:lnTo>
                  <a:pt x="7506" y="1446"/>
                </a:lnTo>
                <a:lnTo>
                  <a:pt x="7512" y="1438"/>
                </a:lnTo>
                <a:lnTo>
                  <a:pt x="7514" y="1432"/>
                </a:lnTo>
                <a:lnTo>
                  <a:pt x="7512" y="1428"/>
                </a:lnTo>
                <a:lnTo>
                  <a:pt x="7510" y="1424"/>
                </a:lnTo>
                <a:lnTo>
                  <a:pt x="7506" y="1418"/>
                </a:lnTo>
                <a:lnTo>
                  <a:pt x="7500" y="1412"/>
                </a:lnTo>
                <a:lnTo>
                  <a:pt x="7484" y="1402"/>
                </a:lnTo>
                <a:lnTo>
                  <a:pt x="7470" y="1394"/>
                </a:lnTo>
                <a:lnTo>
                  <a:pt x="7442" y="1378"/>
                </a:lnTo>
                <a:lnTo>
                  <a:pt x="7432" y="1370"/>
                </a:lnTo>
                <a:lnTo>
                  <a:pt x="7422" y="1364"/>
                </a:lnTo>
                <a:lnTo>
                  <a:pt x="7416" y="1354"/>
                </a:lnTo>
                <a:lnTo>
                  <a:pt x="7412" y="1344"/>
                </a:lnTo>
                <a:lnTo>
                  <a:pt x="7410" y="1336"/>
                </a:lnTo>
                <a:lnTo>
                  <a:pt x="7410" y="1334"/>
                </a:lnTo>
                <a:lnTo>
                  <a:pt x="7420" y="1344"/>
                </a:lnTo>
                <a:lnTo>
                  <a:pt x="7430" y="1352"/>
                </a:lnTo>
                <a:lnTo>
                  <a:pt x="7446" y="1362"/>
                </a:lnTo>
                <a:lnTo>
                  <a:pt x="7466" y="1370"/>
                </a:lnTo>
                <a:lnTo>
                  <a:pt x="7492" y="1376"/>
                </a:lnTo>
                <a:lnTo>
                  <a:pt x="7520" y="1382"/>
                </a:lnTo>
                <a:lnTo>
                  <a:pt x="7548" y="1390"/>
                </a:lnTo>
                <a:lnTo>
                  <a:pt x="7606" y="1408"/>
                </a:lnTo>
                <a:lnTo>
                  <a:pt x="7632" y="1414"/>
                </a:lnTo>
                <a:lnTo>
                  <a:pt x="7646" y="1416"/>
                </a:lnTo>
                <a:lnTo>
                  <a:pt x="7660" y="1416"/>
                </a:lnTo>
                <a:lnTo>
                  <a:pt x="7674" y="1416"/>
                </a:lnTo>
                <a:lnTo>
                  <a:pt x="7686" y="1414"/>
                </a:lnTo>
                <a:lnTo>
                  <a:pt x="7700" y="1408"/>
                </a:lnTo>
                <a:lnTo>
                  <a:pt x="7714" y="1402"/>
                </a:lnTo>
                <a:lnTo>
                  <a:pt x="7738" y="1388"/>
                </a:lnTo>
                <a:lnTo>
                  <a:pt x="7756" y="1374"/>
                </a:lnTo>
                <a:lnTo>
                  <a:pt x="7770" y="1360"/>
                </a:lnTo>
                <a:lnTo>
                  <a:pt x="7774" y="1354"/>
                </a:lnTo>
                <a:lnTo>
                  <a:pt x="7776" y="1346"/>
                </a:lnTo>
                <a:lnTo>
                  <a:pt x="7778" y="1340"/>
                </a:lnTo>
                <a:lnTo>
                  <a:pt x="7778" y="1334"/>
                </a:lnTo>
                <a:lnTo>
                  <a:pt x="7774" y="1326"/>
                </a:lnTo>
                <a:lnTo>
                  <a:pt x="7770" y="1320"/>
                </a:lnTo>
                <a:lnTo>
                  <a:pt x="7764" y="1312"/>
                </a:lnTo>
                <a:lnTo>
                  <a:pt x="7756" y="1304"/>
                </a:lnTo>
                <a:lnTo>
                  <a:pt x="7734" y="1288"/>
                </a:lnTo>
                <a:lnTo>
                  <a:pt x="7694" y="1264"/>
                </a:lnTo>
                <a:lnTo>
                  <a:pt x="7666" y="1252"/>
                </a:lnTo>
                <a:lnTo>
                  <a:pt x="7638" y="1238"/>
                </a:lnTo>
                <a:lnTo>
                  <a:pt x="7594" y="1212"/>
                </a:lnTo>
                <a:lnTo>
                  <a:pt x="7570" y="1198"/>
                </a:lnTo>
                <a:lnTo>
                  <a:pt x="7552" y="1190"/>
                </a:lnTo>
                <a:lnTo>
                  <a:pt x="7538" y="1188"/>
                </a:lnTo>
                <a:lnTo>
                  <a:pt x="7528" y="1188"/>
                </a:lnTo>
                <a:lnTo>
                  <a:pt x="7518" y="1190"/>
                </a:lnTo>
                <a:lnTo>
                  <a:pt x="7508" y="1190"/>
                </a:lnTo>
                <a:lnTo>
                  <a:pt x="7492" y="1188"/>
                </a:lnTo>
                <a:lnTo>
                  <a:pt x="7472" y="1182"/>
                </a:lnTo>
                <a:lnTo>
                  <a:pt x="7452" y="1176"/>
                </a:lnTo>
                <a:lnTo>
                  <a:pt x="7442" y="1170"/>
                </a:lnTo>
                <a:lnTo>
                  <a:pt x="7440" y="1166"/>
                </a:lnTo>
                <a:lnTo>
                  <a:pt x="7440" y="1164"/>
                </a:lnTo>
                <a:lnTo>
                  <a:pt x="7442" y="1160"/>
                </a:lnTo>
                <a:lnTo>
                  <a:pt x="7442" y="1156"/>
                </a:lnTo>
                <a:lnTo>
                  <a:pt x="7436" y="1152"/>
                </a:lnTo>
                <a:lnTo>
                  <a:pt x="7424" y="1146"/>
                </a:lnTo>
                <a:lnTo>
                  <a:pt x="7410" y="1140"/>
                </a:lnTo>
                <a:lnTo>
                  <a:pt x="7402" y="1140"/>
                </a:lnTo>
                <a:lnTo>
                  <a:pt x="7398" y="1144"/>
                </a:lnTo>
                <a:lnTo>
                  <a:pt x="7394" y="1148"/>
                </a:lnTo>
                <a:lnTo>
                  <a:pt x="7390" y="1152"/>
                </a:lnTo>
                <a:lnTo>
                  <a:pt x="7384" y="1156"/>
                </a:lnTo>
                <a:lnTo>
                  <a:pt x="7370" y="1156"/>
                </a:lnTo>
                <a:lnTo>
                  <a:pt x="7350" y="1150"/>
                </a:lnTo>
                <a:lnTo>
                  <a:pt x="7342" y="1150"/>
                </a:lnTo>
                <a:lnTo>
                  <a:pt x="7336" y="1150"/>
                </a:lnTo>
                <a:lnTo>
                  <a:pt x="7332" y="1148"/>
                </a:lnTo>
                <a:lnTo>
                  <a:pt x="7328" y="1146"/>
                </a:lnTo>
                <a:lnTo>
                  <a:pt x="7326" y="1144"/>
                </a:lnTo>
                <a:lnTo>
                  <a:pt x="7322" y="1148"/>
                </a:lnTo>
                <a:lnTo>
                  <a:pt x="7320" y="1152"/>
                </a:lnTo>
                <a:lnTo>
                  <a:pt x="7314" y="1154"/>
                </a:lnTo>
                <a:lnTo>
                  <a:pt x="7304" y="1156"/>
                </a:lnTo>
                <a:lnTo>
                  <a:pt x="7302" y="1154"/>
                </a:lnTo>
                <a:lnTo>
                  <a:pt x="7304" y="1152"/>
                </a:lnTo>
                <a:lnTo>
                  <a:pt x="7306" y="1148"/>
                </a:lnTo>
                <a:lnTo>
                  <a:pt x="7306" y="1142"/>
                </a:lnTo>
                <a:lnTo>
                  <a:pt x="7304" y="1140"/>
                </a:lnTo>
                <a:lnTo>
                  <a:pt x="7302" y="1138"/>
                </a:lnTo>
                <a:lnTo>
                  <a:pt x="7298" y="1136"/>
                </a:lnTo>
                <a:lnTo>
                  <a:pt x="7292" y="1134"/>
                </a:lnTo>
                <a:lnTo>
                  <a:pt x="7282" y="1134"/>
                </a:lnTo>
                <a:lnTo>
                  <a:pt x="7276" y="1130"/>
                </a:lnTo>
                <a:lnTo>
                  <a:pt x="7270" y="1128"/>
                </a:lnTo>
                <a:lnTo>
                  <a:pt x="7264" y="1128"/>
                </a:lnTo>
                <a:lnTo>
                  <a:pt x="7260" y="1126"/>
                </a:lnTo>
                <a:lnTo>
                  <a:pt x="7264" y="1124"/>
                </a:lnTo>
                <a:lnTo>
                  <a:pt x="7276" y="1124"/>
                </a:lnTo>
                <a:lnTo>
                  <a:pt x="7298" y="1128"/>
                </a:lnTo>
                <a:lnTo>
                  <a:pt x="7308" y="1130"/>
                </a:lnTo>
                <a:lnTo>
                  <a:pt x="7318" y="1130"/>
                </a:lnTo>
                <a:lnTo>
                  <a:pt x="7324" y="1128"/>
                </a:lnTo>
                <a:lnTo>
                  <a:pt x="7330" y="1124"/>
                </a:lnTo>
                <a:lnTo>
                  <a:pt x="7338" y="1118"/>
                </a:lnTo>
                <a:lnTo>
                  <a:pt x="7342" y="1116"/>
                </a:lnTo>
                <a:lnTo>
                  <a:pt x="7348" y="1116"/>
                </a:lnTo>
                <a:lnTo>
                  <a:pt x="7352" y="1116"/>
                </a:lnTo>
                <a:lnTo>
                  <a:pt x="7356" y="1116"/>
                </a:lnTo>
                <a:lnTo>
                  <a:pt x="7358" y="1114"/>
                </a:lnTo>
                <a:lnTo>
                  <a:pt x="7360" y="1110"/>
                </a:lnTo>
                <a:lnTo>
                  <a:pt x="7360" y="1108"/>
                </a:lnTo>
                <a:lnTo>
                  <a:pt x="7358" y="1106"/>
                </a:lnTo>
                <a:lnTo>
                  <a:pt x="7356" y="1104"/>
                </a:lnTo>
                <a:lnTo>
                  <a:pt x="7352" y="1104"/>
                </a:lnTo>
                <a:lnTo>
                  <a:pt x="7346" y="1102"/>
                </a:lnTo>
                <a:lnTo>
                  <a:pt x="7342" y="1100"/>
                </a:lnTo>
                <a:lnTo>
                  <a:pt x="7340" y="1096"/>
                </a:lnTo>
                <a:lnTo>
                  <a:pt x="7336" y="1094"/>
                </a:lnTo>
                <a:lnTo>
                  <a:pt x="7332" y="1094"/>
                </a:lnTo>
                <a:lnTo>
                  <a:pt x="7328" y="1092"/>
                </a:lnTo>
                <a:lnTo>
                  <a:pt x="7326" y="1088"/>
                </a:lnTo>
                <a:lnTo>
                  <a:pt x="7320" y="1084"/>
                </a:lnTo>
                <a:lnTo>
                  <a:pt x="7318" y="1084"/>
                </a:lnTo>
                <a:lnTo>
                  <a:pt x="7314" y="1084"/>
                </a:lnTo>
                <a:lnTo>
                  <a:pt x="7308" y="1086"/>
                </a:lnTo>
                <a:lnTo>
                  <a:pt x="7308" y="1084"/>
                </a:lnTo>
                <a:lnTo>
                  <a:pt x="7306" y="1082"/>
                </a:lnTo>
                <a:lnTo>
                  <a:pt x="7298" y="1084"/>
                </a:lnTo>
                <a:lnTo>
                  <a:pt x="7290" y="1084"/>
                </a:lnTo>
                <a:lnTo>
                  <a:pt x="7290" y="1082"/>
                </a:lnTo>
                <a:lnTo>
                  <a:pt x="7290" y="1080"/>
                </a:lnTo>
                <a:lnTo>
                  <a:pt x="7290" y="1078"/>
                </a:lnTo>
                <a:lnTo>
                  <a:pt x="7286" y="1074"/>
                </a:lnTo>
                <a:lnTo>
                  <a:pt x="7280" y="1072"/>
                </a:lnTo>
                <a:lnTo>
                  <a:pt x="7274" y="1072"/>
                </a:lnTo>
                <a:lnTo>
                  <a:pt x="7268" y="1072"/>
                </a:lnTo>
                <a:lnTo>
                  <a:pt x="7262" y="1074"/>
                </a:lnTo>
                <a:lnTo>
                  <a:pt x="7258" y="1078"/>
                </a:lnTo>
                <a:lnTo>
                  <a:pt x="7256" y="1082"/>
                </a:lnTo>
                <a:lnTo>
                  <a:pt x="7254" y="1088"/>
                </a:lnTo>
                <a:lnTo>
                  <a:pt x="7254" y="1098"/>
                </a:lnTo>
                <a:lnTo>
                  <a:pt x="7256" y="1104"/>
                </a:lnTo>
                <a:lnTo>
                  <a:pt x="7254" y="1102"/>
                </a:lnTo>
                <a:lnTo>
                  <a:pt x="7248" y="1100"/>
                </a:lnTo>
                <a:lnTo>
                  <a:pt x="7246" y="1100"/>
                </a:lnTo>
                <a:lnTo>
                  <a:pt x="7242" y="1100"/>
                </a:lnTo>
                <a:lnTo>
                  <a:pt x="7236" y="1102"/>
                </a:lnTo>
                <a:lnTo>
                  <a:pt x="7232" y="1100"/>
                </a:lnTo>
                <a:lnTo>
                  <a:pt x="7232" y="1098"/>
                </a:lnTo>
                <a:lnTo>
                  <a:pt x="7238" y="1094"/>
                </a:lnTo>
                <a:lnTo>
                  <a:pt x="7244" y="1090"/>
                </a:lnTo>
                <a:lnTo>
                  <a:pt x="7248" y="1086"/>
                </a:lnTo>
                <a:lnTo>
                  <a:pt x="7250" y="1084"/>
                </a:lnTo>
                <a:lnTo>
                  <a:pt x="7246" y="1082"/>
                </a:lnTo>
                <a:lnTo>
                  <a:pt x="7240" y="1084"/>
                </a:lnTo>
                <a:lnTo>
                  <a:pt x="7238" y="1082"/>
                </a:lnTo>
                <a:lnTo>
                  <a:pt x="7240" y="1078"/>
                </a:lnTo>
                <a:lnTo>
                  <a:pt x="7242" y="1076"/>
                </a:lnTo>
                <a:lnTo>
                  <a:pt x="7250" y="1074"/>
                </a:lnTo>
                <a:lnTo>
                  <a:pt x="7256" y="1070"/>
                </a:lnTo>
                <a:lnTo>
                  <a:pt x="7258" y="1068"/>
                </a:lnTo>
                <a:lnTo>
                  <a:pt x="7258" y="1066"/>
                </a:lnTo>
                <a:lnTo>
                  <a:pt x="7258" y="1064"/>
                </a:lnTo>
                <a:lnTo>
                  <a:pt x="7256" y="1062"/>
                </a:lnTo>
                <a:lnTo>
                  <a:pt x="7250" y="1064"/>
                </a:lnTo>
                <a:lnTo>
                  <a:pt x="7246" y="1064"/>
                </a:lnTo>
                <a:lnTo>
                  <a:pt x="7246" y="1062"/>
                </a:lnTo>
                <a:lnTo>
                  <a:pt x="7244" y="1060"/>
                </a:lnTo>
                <a:lnTo>
                  <a:pt x="7244" y="1058"/>
                </a:lnTo>
                <a:lnTo>
                  <a:pt x="7244" y="1056"/>
                </a:lnTo>
                <a:lnTo>
                  <a:pt x="7238" y="1058"/>
                </a:lnTo>
                <a:lnTo>
                  <a:pt x="7232" y="1058"/>
                </a:lnTo>
                <a:lnTo>
                  <a:pt x="7230" y="1058"/>
                </a:lnTo>
                <a:lnTo>
                  <a:pt x="7226" y="1056"/>
                </a:lnTo>
                <a:lnTo>
                  <a:pt x="7222" y="1054"/>
                </a:lnTo>
                <a:lnTo>
                  <a:pt x="7220" y="1054"/>
                </a:lnTo>
                <a:lnTo>
                  <a:pt x="7218" y="1058"/>
                </a:lnTo>
                <a:lnTo>
                  <a:pt x="7216" y="1062"/>
                </a:lnTo>
                <a:lnTo>
                  <a:pt x="7214" y="1062"/>
                </a:lnTo>
                <a:lnTo>
                  <a:pt x="7212" y="1062"/>
                </a:lnTo>
                <a:lnTo>
                  <a:pt x="7208" y="1060"/>
                </a:lnTo>
                <a:lnTo>
                  <a:pt x="7206" y="1060"/>
                </a:lnTo>
                <a:lnTo>
                  <a:pt x="7202" y="1064"/>
                </a:lnTo>
                <a:lnTo>
                  <a:pt x="7202" y="1066"/>
                </a:lnTo>
                <a:lnTo>
                  <a:pt x="7202" y="1068"/>
                </a:lnTo>
                <a:lnTo>
                  <a:pt x="7204" y="1070"/>
                </a:lnTo>
                <a:lnTo>
                  <a:pt x="7208" y="1070"/>
                </a:lnTo>
                <a:lnTo>
                  <a:pt x="7214" y="1072"/>
                </a:lnTo>
                <a:lnTo>
                  <a:pt x="7212" y="1074"/>
                </a:lnTo>
                <a:lnTo>
                  <a:pt x="7208" y="1076"/>
                </a:lnTo>
                <a:lnTo>
                  <a:pt x="7208" y="1080"/>
                </a:lnTo>
                <a:lnTo>
                  <a:pt x="7204" y="1082"/>
                </a:lnTo>
                <a:lnTo>
                  <a:pt x="7200" y="1082"/>
                </a:lnTo>
                <a:lnTo>
                  <a:pt x="7200" y="1086"/>
                </a:lnTo>
                <a:lnTo>
                  <a:pt x="7198" y="1088"/>
                </a:lnTo>
                <a:lnTo>
                  <a:pt x="7196" y="1090"/>
                </a:lnTo>
                <a:lnTo>
                  <a:pt x="7194" y="1092"/>
                </a:lnTo>
                <a:lnTo>
                  <a:pt x="7194" y="1096"/>
                </a:lnTo>
                <a:lnTo>
                  <a:pt x="7196" y="1100"/>
                </a:lnTo>
                <a:lnTo>
                  <a:pt x="7194" y="1102"/>
                </a:lnTo>
                <a:lnTo>
                  <a:pt x="7190" y="1102"/>
                </a:lnTo>
                <a:lnTo>
                  <a:pt x="7180" y="1106"/>
                </a:lnTo>
                <a:lnTo>
                  <a:pt x="7176" y="1108"/>
                </a:lnTo>
                <a:lnTo>
                  <a:pt x="7176" y="1102"/>
                </a:lnTo>
                <a:lnTo>
                  <a:pt x="7180" y="1094"/>
                </a:lnTo>
                <a:lnTo>
                  <a:pt x="7180" y="1088"/>
                </a:lnTo>
                <a:lnTo>
                  <a:pt x="7180" y="1084"/>
                </a:lnTo>
                <a:lnTo>
                  <a:pt x="7182" y="1078"/>
                </a:lnTo>
                <a:lnTo>
                  <a:pt x="7184" y="1070"/>
                </a:lnTo>
                <a:lnTo>
                  <a:pt x="7184" y="1068"/>
                </a:lnTo>
                <a:lnTo>
                  <a:pt x="7182" y="1066"/>
                </a:lnTo>
                <a:lnTo>
                  <a:pt x="7178" y="1066"/>
                </a:lnTo>
                <a:lnTo>
                  <a:pt x="7174" y="1070"/>
                </a:lnTo>
                <a:lnTo>
                  <a:pt x="7164" y="1078"/>
                </a:lnTo>
                <a:lnTo>
                  <a:pt x="7140" y="1102"/>
                </a:lnTo>
                <a:lnTo>
                  <a:pt x="7134" y="1108"/>
                </a:lnTo>
                <a:lnTo>
                  <a:pt x="7134" y="1112"/>
                </a:lnTo>
                <a:lnTo>
                  <a:pt x="7134" y="1116"/>
                </a:lnTo>
                <a:lnTo>
                  <a:pt x="7130" y="1122"/>
                </a:lnTo>
                <a:lnTo>
                  <a:pt x="7124" y="1126"/>
                </a:lnTo>
                <a:lnTo>
                  <a:pt x="7122" y="1128"/>
                </a:lnTo>
                <a:lnTo>
                  <a:pt x="7118" y="1126"/>
                </a:lnTo>
                <a:lnTo>
                  <a:pt x="7116" y="1128"/>
                </a:lnTo>
                <a:lnTo>
                  <a:pt x="7112" y="1130"/>
                </a:lnTo>
                <a:lnTo>
                  <a:pt x="7112" y="1128"/>
                </a:lnTo>
                <a:lnTo>
                  <a:pt x="7112" y="1126"/>
                </a:lnTo>
                <a:lnTo>
                  <a:pt x="7116" y="1120"/>
                </a:lnTo>
                <a:lnTo>
                  <a:pt x="7120" y="1114"/>
                </a:lnTo>
                <a:lnTo>
                  <a:pt x="7120" y="1112"/>
                </a:lnTo>
                <a:lnTo>
                  <a:pt x="7120" y="1110"/>
                </a:lnTo>
                <a:lnTo>
                  <a:pt x="7122" y="1106"/>
                </a:lnTo>
                <a:lnTo>
                  <a:pt x="7126" y="1102"/>
                </a:lnTo>
                <a:lnTo>
                  <a:pt x="7124" y="1100"/>
                </a:lnTo>
                <a:lnTo>
                  <a:pt x="7124" y="1098"/>
                </a:lnTo>
                <a:lnTo>
                  <a:pt x="7124" y="1096"/>
                </a:lnTo>
                <a:lnTo>
                  <a:pt x="7132" y="1088"/>
                </a:lnTo>
                <a:lnTo>
                  <a:pt x="7150" y="1072"/>
                </a:lnTo>
                <a:lnTo>
                  <a:pt x="7152" y="1072"/>
                </a:lnTo>
                <a:lnTo>
                  <a:pt x="7150" y="1070"/>
                </a:lnTo>
                <a:lnTo>
                  <a:pt x="7144" y="1070"/>
                </a:lnTo>
                <a:lnTo>
                  <a:pt x="7138" y="1070"/>
                </a:lnTo>
                <a:lnTo>
                  <a:pt x="7136" y="1068"/>
                </a:lnTo>
                <a:lnTo>
                  <a:pt x="7132" y="1064"/>
                </a:lnTo>
                <a:lnTo>
                  <a:pt x="7130" y="1064"/>
                </a:lnTo>
                <a:lnTo>
                  <a:pt x="7128" y="1070"/>
                </a:lnTo>
                <a:lnTo>
                  <a:pt x="7126" y="1076"/>
                </a:lnTo>
                <a:lnTo>
                  <a:pt x="7122" y="1070"/>
                </a:lnTo>
                <a:lnTo>
                  <a:pt x="7118" y="1066"/>
                </a:lnTo>
                <a:lnTo>
                  <a:pt x="7114" y="1066"/>
                </a:lnTo>
                <a:lnTo>
                  <a:pt x="7112" y="1066"/>
                </a:lnTo>
                <a:lnTo>
                  <a:pt x="7108" y="1066"/>
                </a:lnTo>
                <a:lnTo>
                  <a:pt x="7106" y="1066"/>
                </a:lnTo>
                <a:lnTo>
                  <a:pt x="7102" y="1064"/>
                </a:lnTo>
                <a:lnTo>
                  <a:pt x="7098" y="1064"/>
                </a:lnTo>
                <a:lnTo>
                  <a:pt x="7096" y="1066"/>
                </a:lnTo>
                <a:lnTo>
                  <a:pt x="7098" y="1068"/>
                </a:lnTo>
                <a:lnTo>
                  <a:pt x="7100" y="1072"/>
                </a:lnTo>
                <a:lnTo>
                  <a:pt x="7100" y="1076"/>
                </a:lnTo>
                <a:lnTo>
                  <a:pt x="7098" y="1076"/>
                </a:lnTo>
                <a:lnTo>
                  <a:pt x="7094" y="1074"/>
                </a:lnTo>
                <a:lnTo>
                  <a:pt x="7088" y="1072"/>
                </a:lnTo>
                <a:lnTo>
                  <a:pt x="7084" y="1074"/>
                </a:lnTo>
                <a:lnTo>
                  <a:pt x="7086" y="1078"/>
                </a:lnTo>
                <a:lnTo>
                  <a:pt x="7094" y="1082"/>
                </a:lnTo>
                <a:lnTo>
                  <a:pt x="7102" y="1086"/>
                </a:lnTo>
                <a:lnTo>
                  <a:pt x="7106" y="1088"/>
                </a:lnTo>
                <a:lnTo>
                  <a:pt x="7104" y="1088"/>
                </a:lnTo>
                <a:lnTo>
                  <a:pt x="7094" y="1086"/>
                </a:lnTo>
                <a:lnTo>
                  <a:pt x="7088" y="1084"/>
                </a:lnTo>
                <a:lnTo>
                  <a:pt x="7088" y="1086"/>
                </a:lnTo>
                <a:lnTo>
                  <a:pt x="7086" y="1088"/>
                </a:lnTo>
                <a:lnTo>
                  <a:pt x="7084" y="1090"/>
                </a:lnTo>
                <a:lnTo>
                  <a:pt x="7080" y="1094"/>
                </a:lnTo>
                <a:lnTo>
                  <a:pt x="7072" y="1100"/>
                </a:lnTo>
                <a:lnTo>
                  <a:pt x="7060" y="1106"/>
                </a:lnTo>
                <a:lnTo>
                  <a:pt x="7056" y="1110"/>
                </a:lnTo>
                <a:lnTo>
                  <a:pt x="7056" y="1112"/>
                </a:lnTo>
                <a:lnTo>
                  <a:pt x="7050" y="1116"/>
                </a:lnTo>
                <a:lnTo>
                  <a:pt x="7046" y="1118"/>
                </a:lnTo>
                <a:lnTo>
                  <a:pt x="7044" y="1120"/>
                </a:lnTo>
                <a:lnTo>
                  <a:pt x="7044" y="1122"/>
                </a:lnTo>
                <a:lnTo>
                  <a:pt x="7048" y="1124"/>
                </a:lnTo>
                <a:lnTo>
                  <a:pt x="7046" y="1126"/>
                </a:lnTo>
                <a:lnTo>
                  <a:pt x="7044" y="1126"/>
                </a:lnTo>
                <a:lnTo>
                  <a:pt x="7042" y="1128"/>
                </a:lnTo>
                <a:lnTo>
                  <a:pt x="7042" y="1130"/>
                </a:lnTo>
                <a:lnTo>
                  <a:pt x="7046" y="1132"/>
                </a:lnTo>
                <a:lnTo>
                  <a:pt x="7052" y="1134"/>
                </a:lnTo>
                <a:lnTo>
                  <a:pt x="7054" y="1136"/>
                </a:lnTo>
                <a:lnTo>
                  <a:pt x="7052" y="1136"/>
                </a:lnTo>
                <a:lnTo>
                  <a:pt x="7048" y="1136"/>
                </a:lnTo>
                <a:lnTo>
                  <a:pt x="7040" y="1136"/>
                </a:lnTo>
                <a:lnTo>
                  <a:pt x="7034" y="1132"/>
                </a:lnTo>
                <a:lnTo>
                  <a:pt x="7034" y="1130"/>
                </a:lnTo>
                <a:lnTo>
                  <a:pt x="7034" y="1128"/>
                </a:lnTo>
                <a:lnTo>
                  <a:pt x="7036" y="1124"/>
                </a:lnTo>
                <a:lnTo>
                  <a:pt x="7034" y="1122"/>
                </a:lnTo>
                <a:lnTo>
                  <a:pt x="7028" y="1118"/>
                </a:lnTo>
                <a:lnTo>
                  <a:pt x="7018" y="1116"/>
                </a:lnTo>
                <a:lnTo>
                  <a:pt x="7012" y="1116"/>
                </a:lnTo>
                <a:lnTo>
                  <a:pt x="7008" y="1116"/>
                </a:lnTo>
                <a:lnTo>
                  <a:pt x="7006" y="1114"/>
                </a:lnTo>
                <a:lnTo>
                  <a:pt x="7004" y="1114"/>
                </a:lnTo>
                <a:lnTo>
                  <a:pt x="7002" y="1114"/>
                </a:lnTo>
                <a:lnTo>
                  <a:pt x="6998" y="1114"/>
                </a:lnTo>
                <a:lnTo>
                  <a:pt x="6992" y="1112"/>
                </a:lnTo>
                <a:lnTo>
                  <a:pt x="6990" y="1112"/>
                </a:lnTo>
                <a:lnTo>
                  <a:pt x="6988" y="1120"/>
                </a:lnTo>
                <a:lnTo>
                  <a:pt x="6988" y="1124"/>
                </a:lnTo>
                <a:lnTo>
                  <a:pt x="6984" y="1120"/>
                </a:lnTo>
                <a:lnTo>
                  <a:pt x="6982" y="1116"/>
                </a:lnTo>
                <a:lnTo>
                  <a:pt x="6978" y="1114"/>
                </a:lnTo>
                <a:lnTo>
                  <a:pt x="6974" y="1114"/>
                </a:lnTo>
                <a:lnTo>
                  <a:pt x="6968" y="1114"/>
                </a:lnTo>
                <a:lnTo>
                  <a:pt x="6964" y="1118"/>
                </a:lnTo>
                <a:lnTo>
                  <a:pt x="6964" y="1120"/>
                </a:lnTo>
                <a:lnTo>
                  <a:pt x="6966" y="1122"/>
                </a:lnTo>
                <a:lnTo>
                  <a:pt x="6970" y="1124"/>
                </a:lnTo>
                <a:lnTo>
                  <a:pt x="6972" y="1124"/>
                </a:lnTo>
                <a:lnTo>
                  <a:pt x="6972" y="1126"/>
                </a:lnTo>
                <a:lnTo>
                  <a:pt x="6974" y="1128"/>
                </a:lnTo>
                <a:lnTo>
                  <a:pt x="6978" y="1128"/>
                </a:lnTo>
                <a:lnTo>
                  <a:pt x="6982" y="1128"/>
                </a:lnTo>
                <a:lnTo>
                  <a:pt x="6986" y="1132"/>
                </a:lnTo>
                <a:lnTo>
                  <a:pt x="6988" y="1134"/>
                </a:lnTo>
                <a:lnTo>
                  <a:pt x="6992" y="1134"/>
                </a:lnTo>
                <a:lnTo>
                  <a:pt x="6994" y="1134"/>
                </a:lnTo>
                <a:lnTo>
                  <a:pt x="6992" y="1138"/>
                </a:lnTo>
                <a:lnTo>
                  <a:pt x="6990" y="1140"/>
                </a:lnTo>
                <a:lnTo>
                  <a:pt x="6990" y="1142"/>
                </a:lnTo>
                <a:lnTo>
                  <a:pt x="6996" y="1150"/>
                </a:lnTo>
                <a:lnTo>
                  <a:pt x="6998" y="1154"/>
                </a:lnTo>
                <a:lnTo>
                  <a:pt x="6996" y="1152"/>
                </a:lnTo>
                <a:lnTo>
                  <a:pt x="6980" y="1140"/>
                </a:lnTo>
                <a:lnTo>
                  <a:pt x="6970" y="1134"/>
                </a:lnTo>
                <a:lnTo>
                  <a:pt x="6964" y="1134"/>
                </a:lnTo>
                <a:lnTo>
                  <a:pt x="6962" y="1136"/>
                </a:lnTo>
                <a:lnTo>
                  <a:pt x="6964" y="1138"/>
                </a:lnTo>
                <a:lnTo>
                  <a:pt x="6964" y="1140"/>
                </a:lnTo>
                <a:lnTo>
                  <a:pt x="6964" y="1142"/>
                </a:lnTo>
                <a:lnTo>
                  <a:pt x="6960" y="1144"/>
                </a:lnTo>
                <a:lnTo>
                  <a:pt x="6958" y="1144"/>
                </a:lnTo>
                <a:lnTo>
                  <a:pt x="6956" y="1142"/>
                </a:lnTo>
                <a:lnTo>
                  <a:pt x="6958" y="1140"/>
                </a:lnTo>
                <a:lnTo>
                  <a:pt x="6958" y="1138"/>
                </a:lnTo>
                <a:lnTo>
                  <a:pt x="6956" y="1138"/>
                </a:lnTo>
                <a:lnTo>
                  <a:pt x="6950" y="1142"/>
                </a:lnTo>
                <a:lnTo>
                  <a:pt x="6938" y="1152"/>
                </a:lnTo>
                <a:lnTo>
                  <a:pt x="6936" y="1152"/>
                </a:lnTo>
                <a:lnTo>
                  <a:pt x="6934" y="1154"/>
                </a:lnTo>
                <a:lnTo>
                  <a:pt x="6934" y="1162"/>
                </a:lnTo>
                <a:lnTo>
                  <a:pt x="6932" y="1168"/>
                </a:lnTo>
                <a:lnTo>
                  <a:pt x="6928" y="1172"/>
                </a:lnTo>
                <a:lnTo>
                  <a:pt x="6922" y="1180"/>
                </a:lnTo>
                <a:lnTo>
                  <a:pt x="6914" y="1186"/>
                </a:lnTo>
                <a:lnTo>
                  <a:pt x="6922" y="1172"/>
                </a:lnTo>
                <a:lnTo>
                  <a:pt x="6926" y="1160"/>
                </a:lnTo>
                <a:lnTo>
                  <a:pt x="6928" y="1150"/>
                </a:lnTo>
                <a:lnTo>
                  <a:pt x="6928" y="1140"/>
                </a:lnTo>
                <a:lnTo>
                  <a:pt x="6926" y="1136"/>
                </a:lnTo>
                <a:lnTo>
                  <a:pt x="6924" y="1138"/>
                </a:lnTo>
                <a:lnTo>
                  <a:pt x="6922" y="1142"/>
                </a:lnTo>
                <a:lnTo>
                  <a:pt x="6920" y="1142"/>
                </a:lnTo>
                <a:lnTo>
                  <a:pt x="6918" y="1140"/>
                </a:lnTo>
                <a:lnTo>
                  <a:pt x="6916" y="1140"/>
                </a:lnTo>
                <a:lnTo>
                  <a:pt x="6908" y="1150"/>
                </a:lnTo>
                <a:lnTo>
                  <a:pt x="6906" y="1156"/>
                </a:lnTo>
                <a:lnTo>
                  <a:pt x="6906" y="1160"/>
                </a:lnTo>
                <a:lnTo>
                  <a:pt x="6908" y="1160"/>
                </a:lnTo>
                <a:lnTo>
                  <a:pt x="6904" y="1164"/>
                </a:lnTo>
                <a:lnTo>
                  <a:pt x="6902" y="1166"/>
                </a:lnTo>
                <a:lnTo>
                  <a:pt x="6898" y="1166"/>
                </a:lnTo>
                <a:lnTo>
                  <a:pt x="6898" y="1162"/>
                </a:lnTo>
                <a:lnTo>
                  <a:pt x="6900" y="1158"/>
                </a:lnTo>
                <a:lnTo>
                  <a:pt x="6902" y="1152"/>
                </a:lnTo>
                <a:lnTo>
                  <a:pt x="6902" y="1150"/>
                </a:lnTo>
                <a:lnTo>
                  <a:pt x="6900" y="1148"/>
                </a:lnTo>
                <a:lnTo>
                  <a:pt x="6896" y="1148"/>
                </a:lnTo>
                <a:lnTo>
                  <a:pt x="6888" y="1150"/>
                </a:lnTo>
                <a:lnTo>
                  <a:pt x="6882" y="1152"/>
                </a:lnTo>
                <a:lnTo>
                  <a:pt x="6870" y="1160"/>
                </a:lnTo>
                <a:lnTo>
                  <a:pt x="6868" y="1162"/>
                </a:lnTo>
                <a:lnTo>
                  <a:pt x="6870" y="1164"/>
                </a:lnTo>
                <a:lnTo>
                  <a:pt x="6872" y="1166"/>
                </a:lnTo>
                <a:lnTo>
                  <a:pt x="6872" y="1168"/>
                </a:lnTo>
                <a:lnTo>
                  <a:pt x="6872" y="1170"/>
                </a:lnTo>
                <a:lnTo>
                  <a:pt x="6872" y="1174"/>
                </a:lnTo>
                <a:lnTo>
                  <a:pt x="6874" y="1174"/>
                </a:lnTo>
                <a:lnTo>
                  <a:pt x="6882" y="1178"/>
                </a:lnTo>
                <a:lnTo>
                  <a:pt x="6886" y="1178"/>
                </a:lnTo>
                <a:lnTo>
                  <a:pt x="6890" y="1182"/>
                </a:lnTo>
                <a:lnTo>
                  <a:pt x="6892" y="1186"/>
                </a:lnTo>
                <a:lnTo>
                  <a:pt x="6894" y="1192"/>
                </a:lnTo>
                <a:lnTo>
                  <a:pt x="6884" y="1188"/>
                </a:lnTo>
                <a:lnTo>
                  <a:pt x="6884" y="1186"/>
                </a:lnTo>
                <a:lnTo>
                  <a:pt x="6886" y="1184"/>
                </a:lnTo>
                <a:lnTo>
                  <a:pt x="6880" y="1182"/>
                </a:lnTo>
                <a:lnTo>
                  <a:pt x="6874" y="1180"/>
                </a:lnTo>
                <a:lnTo>
                  <a:pt x="6870" y="1178"/>
                </a:lnTo>
                <a:lnTo>
                  <a:pt x="6868" y="1172"/>
                </a:lnTo>
                <a:lnTo>
                  <a:pt x="6864" y="1168"/>
                </a:lnTo>
                <a:lnTo>
                  <a:pt x="6858" y="1168"/>
                </a:lnTo>
                <a:lnTo>
                  <a:pt x="6850" y="1172"/>
                </a:lnTo>
                <a:lnTo>
                  <a:pt x="6850" y="1174"/>
                </a:lnTo>
                <a:lnTo>
                  <a:pt x="6858" y="1180"/>
                </a:lnTo>
                <a:lnTo>
                  <a:pt x="6862" y="1184"/>
                </a:lnTo>
                <a:lnTo>
                  <a:pt x="6860" y="1186"/>
                </a:lnTo>
                <a:lnTo>
                  <a:pt x="6856" y="1184"/>
                </a:lnTo>
                <a:lnTo>
                  <a:pt x="6852" y="1180"/>
                </a:lnTo>
                <a:lnTo>
                  <a:pt x="6842" y="1172"/>
                </a:lnTo>
                <a:lnTo>
                  <a:pt x="6838" y="1172"/>
                </a:lnTo>
                <a:lnTo>
                  <a:pt x="6838" y="1174"/>
                </a:lnTo>
                <a:lnTo>
                  <a:pt x="6840" y="1178"/>
                </a:lnTo>
                <a:lnTo>
                  <a:pt x="6838" y="1180"/>
                </a:lnTo>
                <a:lnTo>
                  <a:pt x="6836" y="1182"/>
                </a:lnTo>
                <a:lnTo>
                  <a:pt x="6834" y="1184"/>
                </a:lnTo>
                <a:lnTo>
                  <a:pt x="6836" y="1190"/>
                </a:lnTo>
                <a:lnTo>
                  <a:pt x="6836" y="1194"/>
                </a:lnTo>
                <a:lnTo>
                  <a:pt x="6836" y="1196"/>
                </a:lnTo>
                <a:lnTo>
                  <a:pt x="6830" y="1198"/>
                </a:lnTo>
                <a:lnTo>
                  <a:pt x="6822" y="1200"/>
                </a:lnTo>
                <a:lnTo>
                  <a:pt x="6818" y="1202"/>
                </a:lnTo>
                <a:lnTo>
                  <a:pt x="6814" y="1206"/>
                </a:lnTo>
                <a:lnTo>
                  <a:pt x="6812" y="1210"/>
                </a:lnTo>
                <a:lnTo>
                  <a:pt x="6814" y="1212"/>
                </a:lnTo>
                <a:lnTo>
                  <a:pt x="6818" y="1214"/>
                </a:lnTo>
                <a:lnTo>
                  <a:pt x="6822" y="1214"/>
                </a:lnTo>
                <a:lnTo>
                  <a:pt x="6816" y="1216"/>
                </a:lnTo>
                <a:lnTo>
                  <a:pt x="6808" y="1220"/>
                </a:lnTo>
                <a:lnTo>
                  <a:pt x="6804" y="1222"/>
                </a:lnTo>
                <a:lnTo>
                  <a:pt x="6802" y="1226"/>
                </a:lnTo>
                <a:lnTo>
                  <a:pt x="6798" y="1228"/>
                </a:lnTo>
                <a:lnTo>
                  <a:pt x="6792" y="1230"/>
                </a:lnTo>
                <a:lnTo>
                  <a:pt x="6786" y="1230"/>
                </a:lnTo>
                <a:lnTo>
                  <a:pt x="6780" y="1232"/>
                </a:lnTo>
                <a:lnTo>
                  <a:pt x="6774" y="1240"/>
                </a:lnTo>
                <a:lnTo>
                  <a:pt x="6772" y="1244"/>
                </a:lnTo>
                <a:lnTo>
                  <a:pt x="6772" y="1246"/>
                </a:lnTo>
                <a:lnTo>
                  <a:pt x="6776" y="1248"/>
                </a:lnTo>
                <a:lnTo>
                  <a:pt x="6780" y="1246"/>
                </a:lnTo>
                <a:lnTo>
                  <a:pt x="6790" y="1244"/>
                </a:lnTo>
                <a:lnTo>
                  <a:pt x="6792" y="1244"/>
                </a:lnTo>
                <a:lnTo>
                  <a:pt x="6794" y="1244"/>
                </a:lnTo>
                <a:lnTo>
                  <a:pt x="6794" y="1246"/>
                </a:lnTo>
                <a:lnTo>
                  <a:pt x="6796" y="1248"/>
                </a:lnTo>
                <a:lnTo>
                  <a:pt x="6808" y="1242"/>
                </a:lnTo>
                <a:lnTo>
                  <a:pt x="6812" y="1240"/>
                </a:lnTo>
                <a:lnTo>
                  <a:pt x="6814" y="1240"/>
                </a:lnTo>
                <a:lnTo>
                  <a:pt x="6812" y="1244"/>
                </a:lnTo>
                <a:lnTo>
                  <a:pt x="6804" y="1250"/>
                </a:lnTo>
                <a:lnTo>
                  <a:pt x="6794" y="1254"/>
                </a:lnTo>
                <a:lnTo>
                  <a:pt x="6786" y="1254"/>
                </a:lnTo>
                <a:lnTo>
                  <a:pt x="6784" y="1252"/>
                </a:lnTo>
                <a:lnTo>
                  <a:pt x="6780" y="1252"/>
                </a:lnTo>
                <a:lnTo>
                  <a:pt x="6772" y="1250"/>
                </a:lnTo>
                <a:lnTo>
                  <a:pt x="6764" y="1252"/>
                </a:lnTo>
                <a:lnTo>
                  <a:pt x="6756" y="1254"/>
                </a:lnTo>
                <a:lnTo>
                  <a:pt x="6754" y="1258"/>
                </a:lnTo>
                <a:lnTo>
                  <a:pt x="6758" y="1260"/>
                </a:lnTo>
                <a:lnTo>
                  <a:pt x="6760" y="1262"/>
                </a:lnTo>
                <a:lnTo>
                  <a:pt x="6760" y="1264"/>
                </a:lnTo>
                <a:lnTo>
                  <a:pt x="6764" y="1264"/>
                </a:lnTo>
                <a:lnTo>
                  <a:pt x="6770" y="1266"/>
                </a:lnTo>
                <a:lnTo>
                  <a:pt x="6768" y="1270"/>
                </a:lnTo>
                <a:lnTo>
                  <a:pt x="6764" y="1274"/>
                </a:lnTo>
                <a:lnTo>
                  <a:pt x="6762" y="1278"/>
                </a:lnTo>
                <a:lnTo>
                  <a:pt x="6762" y="1282"/>
                </a:lnTo>
                <a:lnTo>
                  <a:pt x="6760" y="1286"/>
                </a:lnTo>
                <a:lnTo>
                  <a:pt x="6758" y="1284"/>
                </a:lnTo>
                <a:lnTo>
                  <a:pt x="6756" y="1278"/>
                </a:lnTo>
                <a:lnTo>
                  <a:pt x="6754" y="1272"/>
                </a:lnTo>
                <a:lnTo>
                  <a:pt x="6754" y="1266"/>
                </a:lnTo>
                <a:lnTo>
                  <a:pt x="6754" y="1262"/>
                </a:lnTo>
                <a:lnTo>
                  <a:pt x="6750" y="1262"/>
                </a:lnTo>
                <a:lnTo>
                  <a:pt x="6748" y="1266"/>
                </a:lnTo>
                <a:lnTo>
                  <a:pt x="6744" y="1270"/>
                </a:lnTo>
                <a:lnTo>
                  <a:pt x="6742" y="1272"/>
                </a:lnTo>
                <a:lnTo>
                  <a:pt x="6742" y="1270"/>
                </a:lnTo>
                <a:lnTo>
                  <a:pt x="6740" y="1268"/>
                </a:lnTo>
                <a:lnTo>
                  <a:pt x="6736" y="1268"/>
                </a:lnTo>
                <a:lnTo>
                  <a:pt x="6730" y="1270"/>
                </a:lnTo>
                <a:lnTo>
                  <a:pt x="6726" y="1272"/>
                </a:lnTo>
                <a:lnTo>
                  <a:pt x="6724" y="1274"/>
                </a:lnTo>
                <a:lnTo>
                  <a:pt x="6724" y="1276"/>
                </a:lnTo>
                <a:lnTo>
                  <a:pt x="6726" y="1278"/>
                </a:lnTo>
                <a:lnTo>
                  <a:pt x="6728" y="1276"/>
                </a:lnTo>
                <a:lnTo>
                  <a:pt x="6732" y="1276"/>
                </a:lnTo>
                <a:lnTo>
                  <a:pt x="6740" y="1276"/>
                </a:lnTo>
                <a:lnTo>
                  <a:pt x="6746" y="1278"/>
                </a:lnTo>
                <a:lnTo>
                  <a:pt x="6750" y="1280"/>
                </a:lnTo>
                <a:lnTo>
                  <a:pt x="6748" y="1282"/>
                </a:lnTo>
                <a:lnTo>
                  <a:pt x="6744" y="1282"/>
                </a:lnTo>
                <a:lnTo>
                  <a:pt x="6734" y="1284"/>
                </a:lnTo>
                <a:lnTo>
                  <a:pt x="6716" y="1286"/>
                </a:lnTo>
                <a:lnTo>
                  <a:pt x="6704" y="1290"/>
                </a:lnTo>
                <a:lnTo>
                  <a:pt x="6702" y="1294"/>
                </a:lnTo>
                <a:lnTo>
                  <a:pt x="6704" y="1296"/>
                </a:lnTo>
                <a:lnTo>
                  <a:pt x="6706" y="1296"/>
                </a:lnTo>
                <a:lnTo>
                  <a:pt x="6706" y="1298"/>
                </a:lnTo>
                <a:lnTo>
                  <a:pt x="6702" y="1300"/>
                </a:lnTo>
                <a:lnTo>
                  <a:pt x="6700" y="1302"/>
                </a:lnTo>
                <a:lnTo>
                  <a:pt x="6704" y="1304"/>
                </a:lnTo>
                <a:lnTo>
                  <a:pt x="6710" y="1304"/>
                </a:lnTo>
                <a:lnTo>
                  <a:pt x="6714" y="1304"/>
                </a:lnTo>
                <a:lnTo>
                  <a:pt x="6720" y="1298"/>
                </a:lnTo>
                <a:lnTo>
                  <a:pt x="6726" y="1294"/>
                </a:lnTo>
                <a:lnTo>
                  <a:pt x="6732" y="1294"/>
                </a:lnTo>
                <a:lnTo>
                  <a:pt x="6736" y="1294"/>
                </a:lnTo>
                <a:lnTo>
                  <a:pt x="6744" y="1296"/>
                </a:lnTo>
                <a:lnTo>
                  <a:pt x="6742" y="1298"/>
                </a:lnTo>
                <a:lnTo>
                  <a:pt x="6734" y="1298"/>
                </a:lnTo>
                <a:lnTo>
                  <a:pt x="6724" y="1300"/>
                </a:lnTo>
                <a:lnTo>
                  <a:pt x="6718" y="1304"/>
                </a:lnTo>
                <a:lnTo>
                  <a:pt x="6720" y="1306"/>
                </a:lnTo>
                <a:lnTo>
                  <a:pt x="6718" y="1308"/>
                </a:lnTo>
                <a:lnTo>
                  <a:pt x="6710" y="1310"/>
                </a:lnTo>
                <a:lnTo>
                  <a:pt x="6700" y="1312"/>
                </a:lnTo>
                <a:lnTo>
                  <a:pt x="6700" y="1314"/>
                </a:lnTo>
                <a:lnTo>
                  <a:pt x="6700" y="1316"/>
                </a:lnTo>
                <a:lnTo>
                  <a:pt x="6706" y="1318"/>
                </a:lnTo>
                <a:lnTo>
                  <a:pt x="6706" y="1320"/>
                </a:lnTo>
                <a:lnTo>
                  <a:pt x="6706" y="1322"/>
                </a:lnTo>
                <a:lnTo>
                  <a:pt x="6704" y="1322"/>
                </a:lnTo>
                <a:lnTo>
                  <a:pt x="6702" y="1320"/>
                </a:lnTo>
                <a:lnTo>
                  <a:pt x="6698" y="1320"/>
                </a:lnTo>
                <a:lnTo>
                  <a:pt x="6694" y="1322"/>
                </a:lnTo>
                <a:lnTo>
                  <a:pt x="6688" y="1328"/>
                </a:lnTo>
                <a:lnTo>
                  <a:pt x="6688" y="1330"/>
                </a:lnTo>
                <a:lnTo>
                  <a:pt x="6692" y="1332"/>
                </a:lnTo>
                <a:lnTo>
                  <a:pt x="6696" y="1332"/>
                </a:lnTo>
                <a:lnTo>
                  <a:pt x="6700" y="1330"/>
                </a:lnTo>
                <a:lnTo>
                  <a:pt x="6708" y="1330"/>
                </a:lnTo>
                <a:lnTo>
                  <a:pt x="6720" y="1330"/>
                </a:lnTo>
                <a:lnTo>
                  <a:pt x="6736" y="1332"/>
                </a:lnTo>
                <a:lnTo>
                  <a:pt x="6732" y="1334"/>
                </a:lnTo>
                <a:lnTo>
                  <a:pt x="6730" y="1336"/>
                </a:lnTo>
                <a:lnTo>
                  <a:pt x="6730" y="1338"/>
                </a:lnTo>
                <a:lnTo>
                  <a:pt x="6732" y="1342"/>
                </a:lnTo>
                <a:lnTo>
                  <a:pt x="6728" y="1340"/>
                </a:lnTo>
                <a:lnTo>
                  <a:pt x="6722" y="1336"/>
                </a:lnTo>
                <a:lnTo>
                  <a:pt x="6718" y="1334"/>
                </a:lnTo>
                <a:lnTo>
                  <a:pt x="6712" y="1332"/>
                </a:lnTo>
                <a:lnTo>
                  <a:pt x="6704" y="1334"/>
                </a:lnTo>
                <a:lnTo>
                  <a:pt x="6698" y="1334"/>
                </a:lnTo>
                <a:lnTo>
                  <a:pt x="6692" y="1336"/>
                </a:lnTo>
                <a:lnTo>
                  <a:pt x="6686" y="1338"/>
                </a:lnTo>
                <a:lnTo>
                  <a:pt x="6682" y="1338"/>
                </a:lnTo>
                <a:lnTo>
                  <a:pt x="6680" y="1338"/>
                </a:lnTo>
                <a:lnTo>
                  <a:pt x="6678" y="1340"/>
                </a:lnTo>
                <a:lnTo>
                  <a:pt x="6674" y="1340"/>
                </a:lnTo>
                <a:lnTo>
                  <a:pt x="6672" y="1340"/>
                </a:lnTo>
                <a:lnTo>
                  <a:pt x="6672" y="1342"/>
                </a:lnTo>
                <a:lnTo>
                  <a:pt x="6672" y="1346"/>
                </a:lnTo>
                <a:lnTo>
                  <a:pt x="6672" y="1348"/>
                </a:lnTo>
                <a:lnTo>
                  <a:pt x="6670" y="1350"/>
                </a:lnTo>
                <a:lnTo>
                  <a:pt x="6666" y="1350"/>
                </a:lnTo>
                <a:lnTo>
                  <a:pt x="6660" y="1352"/>
                </a:lnTo>
                <a:lnTo>
                  <a:pt x="6652" y="1352"/>
                </a:lnTo>
                <a:lnTo>
                  <a:pt x="6654" y="1356"/>
                </a:lnTo>
                <a:lnTo>
                  <a:pt x="6658" y="1360"/>
                </a:lnTo>
                <a:lnTo>
                  <a:pt x="6658" y="1362"/>
                </a:lnTo>
                <a:lnTo>
                  <a:pt x="6656" y="1364"/>
                </a:lnTo>
                <a:lnTo>
                  <a:pt x="6652" y="1366"/>
                </a:lnTo>
                <a:lnTo>
                  <a:pt x="6648" y="1366"/>
                </a:lnTo>
                <a:lnTo>
                  <a:pt x="6646" y="1366"/>
                </a:lnTo>
                <a:lnTo>
                  <a:pt x="6642" y="1370"/>
                </a:lnTo>
                <a:lnTo>
                  <a:pt x="6638" y="1374"/>
                </a:lnTo>
                <a:lnTo>
                  <a:pt x="6640" y="1374"/>
                </a:lnTo>
                <a:lnTo>
                  <a:pt x="6644" y="1376"/>
                </a:lnTo>
                <a:lnTo>
                  <a:pt x="6642" y="1378"/>
                </a:lnTo>
                <a:lnTo>
                  <a:pt x="6640" y="1380"/>
                </a:lnTo>
                <a:lnTo>
                  <a:pt x="6640" y="1382"/>
                </a:lnTo>
                <a:lnTo>
                  <a:pt x="6638" y="1382"/>
                </a:lnTo>
                <a:lnTo>
                  <a:pt x="6634" y="1382"/>
                </a:lnTo>
                <a:lnTo>
                  <a:pt x="6632" y="1382"/>
                </a:lnTo>
                <a:lnTo>
                  <a:pt x="6630" y="1382"/>
                </a:lnTo>
                <a:lnTo>
                  <a:pt x="6632" y="1386"/>
                </a:lnTo>
                <a:lnTo>
                  <a:pt x="6634" y="1388"/>
                </a:lnTo>
                <a:lnTo>
                  <a:pt x="6634" y="1390"/>
                </a:lnTo>
                <a:lnTo>
                  <a:pt x="6632" y="1394"/>
                </a:lnTo>
                <a:lnTo>
                  <a:pt x="6632" y="1396"/>
                </a:lnTo>
                <a:lnTo>
                  <a:pt x="6638" y="1398"/>
                </a:lnTo>
                <a:lnTo>
                  <a:pt x="6642" y="1398"/>
                </a:lnTo>
                <a:lnTo>
                  <a:pt x="6638" y="1400"/>
                </a:lnTo>
                <a:lnTo>
                  <a:pt x="6632" y="1402"/>
                </a:lnTo>
                <a:lnTo>
                  <a:pt x="6632" y="1404"/>
                </a:lnTo>
                <a:lnTo>
                  <a:pt x="6638" y="1404"/>
                </a:lnTo>
                <a:lnTo>
                  <a:pt x="6648" y="1402"/>
                </a:lnTo>
                <a:lnTo>
                  <a:pt x="6674" y="1396"/>
                </a:lnTo>
                <a:lnTo>
                  <a:pt x="6678" y="1396"/>
                </a:lnTo>
                <a:lnTo>
                  <a:pt x="6676" y="1398"/>
                </a:lnTo>
                <a:lnTo>
                  <a:pt x="6666" y="1402"/>
                </a:lnTo>
                <a:lnTo>
                  <a:pt x="6656" y="1404"/>
                </a:lnTo>
                <a:lnTo>
                  <a:pt x="6638" y="1408"/>
                </a:lnTo>
                <a:lnTo>
                  <a:pt x="6630" y="1408"/>
                </a:lnTo>
                <a:lnTo>
                  <a:pt x="6622" y="1412"/>
                </a:lnTo>
                <a:lnTo>
                  <a:pt x="6616" y="1414"/>
                </a:lnTo>
                <a:lnTo>
                  <a:pt x="6620" y="1414"/>
                </a:lnTo>
                <a:lnTo>
                  <a:pt x="6626" y="1414"/>
                </a:lnTo>
                <a:lnTo>
                  <a:pt x="6630" y="1416"/>
                </a:lnTo>
                <a:lnTo>
                  <a:pt x="6630" y="1418"/>
                </a:lnTo>
                <a:lnTo>
                  <a:pt x="6628" y="1422"/>
                </a:lnTo>
                <a:lnTo>
                  <a:pt x="6624" y="1422"/>
                </a:lnTo>
                <a:lnTo>
                  <a:pt x="6620" y="1426"/>
                </a:lnTo>
                <a:lnTo>
                  <a:pt x="6616" y="1432"/>
                </a:lnTo>
                <a:lnTo>
                  <a:pt x="6614" y="1436"/>
                </a:lnTo>
                <a:lnTo>
                  <a:pt x="6612" y="1438"/>
                </a:lnTo>
                <a:lnTo>
                  <a:pt x="6608" y="1438"/>
                </a:lnTo>
                <a:lnTo>
                  <a:pt x="6604" y="1440"/>
                </a:lnTo>
                <a:lnTo>
                  <a:pt x="6604" y="1444"/>
                </a:lnTo>
                <a:lnTo>
                  <a:pt x="6606" y="1450"/>
                </a:lnTo>
                <a:lnTo>
                  <a:pt x="6608" y="1450"/>
                </a:lnTo>
                <a:lnTo>
                  <a:pt x="6612" y="1450"/>
                </a:lnTo>
                <a:lnTo>
                  <a:pt x="6612" y="1454"/>
                </a:lnTo>
                <a:lnTo>
                  <a:pt x="6612" y="1458"/>
                </a:lnTo>
                <a:lnTo>
                  <a:pt x="6612" y="1460"/>
                </a:lnTo>
                <a:lnTo>
                  <a:pt x="6608" y="1464"/>
                </a:lnTo>
                <a:lnTo>
                  <a:pt x="6604" y="1468"/>
                </a:lnTo>
                <a:lnTo>
                  <a:pt x="6602" y="1468"/>
                </a:lnTo>
                <a:lnTo>
                  <a:pt x="6604" y="1470"/>
                </a:lnTo>
                <a:lnTo>
                  <a:pt x="6606" y="1474"/>
                </a:lnTo>
                <a:lnTo>
                  <a:pt x="6606" y="1478"/>
                </a:lnTo>
                <a:lnTo>
                  <a:pt x="6602" y="1482"/>
                </a:lnTo>
                <a:lnTo>
                  <a:pt x="6596" y="1484"/>
                </a:lnTo>
                <a:lnTo>
                  <a:pt x="6588" y="1484"/>
                </a:lnTo>
                <a:lnTo>
                  <a:pt x="6586" y="1486"/>
                </a:lnTo>
                <a:lnTo>
                  <a:pt x="6582" y="1488"/>
                </a:lnTo>
                <a:lnTo>
                  <a:pt x="6576" y="1490"/>
                </a:lnTo>
                <a:lnTo>
                  <a:pt x="6572" y="1490"/>
                </a:lnTo>
                <a:lnTo>
                  <a:pt x="6568" y="1492"/>
                </a:lnTo>
                <a:lnTo>
                  <a:pt x="6564" y="1494"/>
                </a:lnTo>
                <a:lnTo>
                  <a:pt x="6562" y="1494"/>
                </a:lnTo>
                <a:lnTo>
                  <a:pt x="6552" y="1492"/>
                </a:lnTo>
                <a:lnTo>
                  <a:pt x="6546" y="1494"/>
                </a:lnTo>
                <a:lnTo>
                  <a:pt x="6544" y="1496"/>
                </a:lnTo>
                <a:lnTo>
                  <a:pt x="6544" y="1498"/>
                </a:lnTo>
                <a:lnTo>
                  <a:pt x="6548" y="1498"/>
                </a:lnTo>
                <a:lnTo>
                  <a:pt x="6552" y="1498"/>
                </a:lnTo>
                <a:lnTo>
                  <a:pt x="6560" y="1498"/>
                </a:lnTo>
                <a:lnTo>
                  <a:pt x="6562" y="1500"/>
                </a:lnTo>
                <a:lnTo>
                  <a:pt x="6564" y="1500"/>
                </a:lnTo>
                <a:lnTo>
                  <a:pt x="6564" y="1504"/>
                </a:lnTo>
                <a:lnTo>
                  <a:pt x="6562" y="1506"/>
                </a:lnTo>
                <a:lnTo>
                  <a:pt x="6564" y="1506"/>
                </a:lnTo>
                <a:lnTo>
                  <a:pt x="6570" y="1502"/>
                </a:lnTo>
                <a:lnTo>
                  <a:pt x="6576" y="1500"/>
                </a:lnTo>
                <a:lnTo>
                  <a:pt x="6578" y="1500"/>
                </a:lnTo>
                <a:lnTo>
                  <a:pt x="6576" y="1504"/>
                </a:lnTo>
                <a:lnTo>
                  <a:pt x="6570" y="1506"/>
                </a:lnTo>
                <a:lnTo>
                  <a:pt x="6568" y="1508"/>
                </a:lnTo>
                <a:lnTo>
                  <a:pt x="6570" y="1512"/>
                </a:lnTo>
                <a:lnTo>
                  <a:pt x="6574" y="1514"/>
                </a:lnTo>
                <a:lnTo>
                  <a:pt x="6574" y="1516"/>
                </a:lnTo>
                <a:lnTo>
                  <a:pt x="6570" y="1520"/>
                </a:lnTo>
                <a:lnTo>
                  <a:pt x="6570" y="1524"/>
                </a:lnTo>
                <a:lnTo>
                  <a:pt x="6568" y="1524"/>
                </a:lnTo>
                <a:lnTo>
                  <a:pt x="6562" y="1526"/>
                </a:lnTo>
                <a:lnTo>
                  <a:pt x="6560" y="1526"/>
                </a:lnTo>
                <a:lnTo>
                  <a:pt x="6558" y="1524"/>
                </a:lnTo>
                <a:lnTo>
                  <a:pt x="6554" y="1520"/>
                </a:lnTo>
                <a:lnTo>
                  <a:pt x="6552" y="1516"/>
                </a:lnTo>
                <a:lnTo>
                  <a:pt x="6552" y="1514"/>
                </a:lnTo>
                <a:lnTo>
                  <a:pt x="6548" y="1514"/>
                </a:lnTo>
                <a:lnTo>
                  <a:pt x="6546" y="1516"/>
                </a:lnTo>
                <a:lnTo>
                  <a:pt x="6546" y="1518"/>
                </a:lnTo>
                <a:lnTo>
                  <a:pt x="6546" y="1520"/>
                </a:lnTo>
                <a:lnTo>
                  <a:pt x="6544" y="1520"/>
                </a:lnTo>
                <a:lnTo>
                  <a:pt x="6536" y="1522"/>
                </a:lnTo>
                <a:lnTo>
                  <a:pt x="6532" y="1524"/>
                </a:lnTo>
                <a:lnTo>
                  <a:pt x="6530" y="1528"/>
                </a:lnTo>
                <a:lnTo>
                  <a:pt x="6530" y="1530"/>
                </a:lnTo>
                <a:lnTo>
                  <a:pt x="6530" y="1534"/>
                </a:lnTo>
                <a:lnTo>
                  <a:pt x="6528" y="1536"/>
                </a:lnTo>
                <a:lnTo>
                  <a:pt x="6524" y="1538"/>
                </a:lnTo>
                <a:lnTo>
                  <a:pt x="6520" y="1538"/>
                </a:lnTo>
                <a:lnTo>
                  <a:pt x="6516" y="1540"/>
                </a:lnTo>
                <a:lnTo>
                  <a:pt x="6514" y="1544"/>
                </a:lnTo>
                <a:lnTo>
                  <a:pt x="6512" y="1552"/>
                </a:lnTo>
                <a:lnTo>
                  <a:pt x="6510" y="1556"/>
                </a:lnTo>
                <a:lnTo>
                  <a:pt x="6502" y="1562"/>
                </a:lnTo>
                <a:lnTo>
                  <a:pt x="6496" y="1566"/>
                </a:lnTo>
                <a:lnTo>
                  <a:pt x="6494" y="1570"/>
                </a:lnTo>
                <a:lnTo>
                  <a:pt x="6492" y="1572"/>
                </a:lnTo>
                <a:lnTo>
                  <a:pt x="6490" y="1576"/>
                </a:lnTo>
                <a:lnTo>
                  <a:pt x="6492" y="1578"/>
                </a:lnTo>
                <a:lnTo>
                  <a:pt x="6496" y="1576"/>
                </a:lnTo>
                <a:lnTo>
                  <a:pt x="6500" y="1574"/>
                </a:lnTo>
                <a:lnTo>
                  <a:pt x="6502" y="1574"/>
                </a:lnTo>
                <a:lnTo>
                  <a:pt x="6502" y="1576"/>
                </a:lnTo>
                <a:lnTo>
                  <a:pt x="6502" y="1578"/>
                </a:lnTo>
                <a:lnTo>
                  <a:pt x="6504" y="1580"/>
                </a:lnTo>
                <a:lnTo>
                  <a:pt x="6506" y="1582"/>
                </a:lnTo>
                <a:lnTo>
                  <a:pt x="6506" y="1584"/>
                </a:lnTo>
                <a:lnTo>
                  <a:pt x="6508" y="1586"/>
                </a:lnTo>
                <a:lnTo>
                  <a:pt x="6510" y="1588"/>
                </a:lnTo>
                <a:lnTo>
                  <a:pt x="6520" y="1586"/>
                </a:lnTo>
                <a:lnTo>
                  <a:pt x="6532" y="1582"/>
                </a:lnTo>
                <a:lnTo>
                  <a:pt x="6546" y="1572"/>
                </a:lnTo>
                <a:lnTo>
                  <a:pt x="6552" y="1566"/>
                </a:lnTo>
                <a:lnTo>
                  <a:pt x="6554" y="1564"/>
                </a:lnTo>
                <a:lnTo>
                  <a:pt x="6552" y="1562"/>
                </a:lnTo>
                <a:lnTo>
                  <a:pt x="6548" y="1562"/>
                </a:lnTo>
                <a:lnTo>
                  <a:pt x="6544" y="1562"/>
                </a:lnTo>
                <a:lnTo>
                  <a:pt x="6542" y="1562"/>
                </a:lnTo>
                <a:lnTo>
                  <a:pt x="6546" y="1560"/>
                </a:lnTo>
                <a:lnTo>
                  <a:pt x="6554" y="1554"/>
                </a:lnTo>
                <a:lnTo>
                  <a:pt x="6558" y="1552"/>
                </a:lnTo>
                <a:lnTo>
                  <a:pt x="6560" y="1552"/>
                </a:lnTo>
                <a:lnTo>
                  <a:pt x="6566" y="1552"/>
                </a:lnTo>
                <a:lnTo>
                  <a:pt x="6568" y="1554"/>
                </a:lnTo>
                <a:lnTo>
                  <a:pt x="6562" y="1558"/>
                </a:lnTo>
                <a:lnTo>
                  <a:pt x="6558" y="1560"/>
                </a:lnTo>
                <a:lnTo>
                  <a:pt x="6556" y="1562"/>
                </a:lnTo>
                <a:lnTo>
                  <a:pt x="6558" y="1564"/>
                </a:lnTo>
                <a:lnTo>
                  <a:pt x="6564" y="1566"/>
                </a:lnTo>
                <a:lnTo>
                  <a:pt x="6568" y="1568"/>
                </a:lnTo>
                <a:lnTo>
                  <a:pt x="6564" y="1570"/>
                </a:lnTo>
                <a:lnTo>
                  <a:pt x="6544" y="1580"/>
                </a:lnTo>
                <a:lnTo>
                  <a:pt x="6538" y="1584"/>
                </a:lnTo>
                <a:lnTo>
                  <a:pt x="6540" y="1584"/>
                </a:lnTo>
                <a:lnTo>
                  <a:pt x="6542" y="1584"/>
                </a:lnTo>
                <a:lnTo>
                  <a:pt x="6542" y="1586"/>
                </a:lnTo>
                <a:lnTo>
                  <a:pt x="6540" y="1588"/>
                </a:lnTo>
                <a:lnTo>
                  <a:pt x="6544" y="1590"/>
                </a:lnTo>
                <a:lnTo>
                  <a:pt x="6546" y="1592"/>
                </a:lnTo>
                <a:lnTo>
                  <a:pt x="6544" y="1594"/>
                </a:lnTo>
                <a:lnTo>
                  <a:pt x="6538" y="1594"/>
                </a:lnTo>
                <a:lnTo>
                  <a:pt x="6528" y="1592"/>
                </a:lnTo>
                <a:lnTo>
                  <a:pt x="6520" y="1592"/>
                </a:lnTo>
                <a:lnTo>
                  <a:pt x="6514" y="1594"/>
                </a:lnTo>
                <a:lnTo>
                  <a:pt x="6510" y="1596"/>
                </a:lnTo>
                <a:lnTo>
                  <a:pt x="6506" y="1600"/>
                </a:lnTo>
                <a:lnTo>
                  <a:pt x="6506" y="1598"/>
                </a:lnTo>
                <a:lnTo>
                  <a:pt x="6506" y="1594"/>
                </a:lnTo>
                <a:lnTo>
                  <a:pt x="6502" y="1586"/>
                </a:lnTo>
                <a:lnTo>
                  <a:pt x="6498" y="1580"/>
                </a:lnTo>
                <a:lnTo>
                  <a:pt x="6494" y="1580"/>
                </a:lnTo>
                <a:lnTo>
                  <a:pt x="6490" y="1582"/>
                </a:lnTo>
                <a:lnTo>
                  <a:pt x="6484" y="1584"/>
                </a:lnTo>
                <a:lnTo>
                  <a:pt x="6480" y="1586"/>
                </a:lnTo>
                <a:lnTo>
                  <a:pt x="6478" y="1586"/>
                </a:lnTo>
                <a:lnTo>
                  <a:pt x="6476" y="1590"/>
                </a:lnTo>
                <a:lnTo>
                  <a:pt x="6476" y="1594"/>
                </a:lnTo>
                <a:lnTo>
                  <a:pt x="6474" y="1592"/>
                </a:lnTo>
                <a:lnTo>
                  <a:pt x="6468" y="1590"/>
                </a:lnTo>
                <a:lnTo>
                  <a:pt x="6462" y="1592"/>
                </a:lnTo>
                <a:lnTo>
                  <a:pt x="6446" y="1598"/>
                </a:lnTo>
                <a:lnTo>
                  <a:pt x="6444" y="1600"/>
                </a:lnTo>
                <a:lnTo>
                  <a:pt x="6444" y="1602"/>
                </a:lnTo>
                <a:lnTo>
                  <a:pt x="6450" y="1606"/>
                </a:lnTo>
                <a:lnTo>
                  <a:pt x="6452" y="1608"/>
                </a:lnTo>
                <a:lnTo>
                  <a:pt x="6454" y="1610"/>
                </a:lnTo>
                <a:lnTo>
                  <a:pt x="6450" y="1612"/>
                </a:lnTo>
                <a:lnTo>
                  <a:pt x="6444" y="1612"/>
                </a:lnTo>
                <a:lnTo>
                  <a:pt x="6438" y="1614"/>
                </a:lnTo>
                <a:lnTo>
                  <a:pt x="6436" y="1614"/>
                </a:lnTo>
                <a:lnTo>
                  <a:pt x="6436" y="1616"/>
                </a:lnTo>
                <a:lnTo>
                  <a:pt x="6438" y="1618"/>
                </a:lnTo>
                <a:lnTo>
                  <a:pt x="6440" y="1620"/>
                </a:lnTo>
                <a:lnTo>
                  <a:pt x="6432" y="1618"/>
                </a:lnTo>
                <a:lnTo>
                  <a:pt x="6424" y="1616"/>
                </a:lnTo>
                <a:lnTo>
                  <a:pt x="6426" y="1618"/>
                </a:lnTo>
                <a:lnTo>
                  <a:pt x="6428" y="1622"/>
                </a:lnTo>
                <a:lnTo>
                  <a:pt x="6428" y="1624"/>
                </a:lnTo>
                <a:lnTo>
                  <a:pt x="6424" y="1624"/>
                </a:lnTo>
                <a:lnTo>
                  <a:pt x="6412" y="1626"/>
                </a:lnTo>
                <a:lnTo>
                  <a:pt x="6402" y="1624"/>
                </a:lnTo>
                <a:lnTo>
                  <a:pt x="6394" y="1624"/>
                </a:lnTo>
                <a:lnTo>
                  <a:pt x="6388" y="1624"/>
                </a:lnTo>
                <a:lnTo>
                  <a:pt x="6386" y="1628"/>
                </a:lnTo>
                <a:lnTo>
                  <a:pt x="6388" y="1632"/>
                </a:lnTo>
                <a:lnTo>
                  <a:pt x="6388" y="1634"/>
                </a:lnTo>
                <a:lnTo>
                  <a:pt x="6392" y="1636"/>
                </a:lnTo>
                <a:lnTo>
                  <a:pt x="6396" y="1638"/>
                </a:lnTo>
                <a:lnTo>
                  <a:pt x="6404" y="1638"/>
                </a:lnTo>
                <a:lnTo>
                  <a:pt x="6410" y="1636"/>
                </a:lnTo>
                <a:lnTo>
                  <a:pt x="6410" y="1638"/>
                </a:lnTo>
                <a:lnTo>
                  <a:pt x="6406" y="1642"/>
                </a:lnTo>
                <a:lnTo>
                  <a:pt x="6404" y="1646"/>
                </a:lnTo>
                <a:lnTo>
                  <a:pt x="6406" y="1648"/>
                </a:lnTo>
                <a:lnTo>
                  <a:pt x="6408" y="1652"/>
                </a:lnTo>
                <a:lnTo>
                  <a:pt x="6402" y="1650"/>
                </a:lnTo>
                <a:lnTo>
                  <a:pt x="6388" y="1646"/>
                </a:lnTo>
                <a:lnTo>
                  <a:pt x="6380" y="1646"/>
                </a:lnTo>
                <a:lnTo>
                  <a:pt x="6370" y="1648"/>
                </a:lnTo>
                <a:lnTo>
                  <a:pt x="6362" y="1650"/>
                </a:lnTo>
                <a:lnTo>
                  <a:pt x="6360" y="1652"/>
                </a:lnTo>
                <a:lnTo>
                  <a:pt x="6362" y="1654"/>
                </a:lnTo>
                <a:lnTo>
                  <a:pt x="6366" y="1654"/>
                </a:lnTo>
                <a:lnTo>
                  <a:pt x="6378" y="1656"/>
                </a:lnTo>
                <a:lnTo>
                  <a:pt x="6384" y="1658"/>
                </a:lnTo>
                <a:lnTo>
                  <a:pt x="6386" y="1662"/>
                </a:lnTo>
                <a:lnTo>
                  <a:pt x="6388" y="1666"/>
                </a:lnTo>
                <a:lnTo>
                  <a:pt x="6384" y="1664"/>
                </a:lnTo>
                <a:lnTo>
                  <a:pt x="6382" y="1662"/>
                </a:lnTo>
                <a:lnTo>
                  <a:pt x="6376" y="1662"/>
                </a:lnTo>
                <a:lnTo>
                  <a:pt x="6368" y="1662"/>
                </a:lnTo>
                <a:lnTo>
                  <a:pt x="6360" y="1664"/>
                </a:lnTo>
                <a:lnTo>
                  <a:pt x="6352" y="1668"/>
                </a:lnTo>
                <a:lnTo>
                  <a:pt x="6348" y="1670"/>
                </a:lnTo>
                <a:lnTo>
                  <a:pt x="6348" y="1672"/>
                </a:lnTo>
                <a:lnTo>
                  <a:pt x="6348" y="1674"/>
                </a:lnTo>
                <a:lnTo>
                  <a:pt x="6348" y="1676"/>
                </a:lnTo>
                <a:lnTo>
                  <a:pt x="6342" y="1676"/>
                </a:lnTo>
                <a:lnTo>
                  <a:pt x="6338" y="1674"/>
                </a:lnTo>
                <a:lnTo>
                  <a:pt x="6336" y="1676"/>
                </a:lnTo>
                <a:lnTo>
                  <a:pt x="6338" y="1678"/>
                </a:lnTo>
                <a:lnTo>
                  <a:pt x="6338" y="1680"/>
                </a:lnTo>
                <a:lnTo>
                  <a:pt x="6330" y="1680"/>
                </a:lnTo>
                <a:lnTo>
                  <a:pt x="6314" y="1678"/>
                </a:lnTo>
                <a:lnTo>
                  <a:pt x="6312" y="1678"/>
                </a:lnTo>
                <a:lnTo>
                  <a:pt x="6316" y="1684"/>
                </a:lnTo>
                <a:lnTo>
                  <a:pt x="6318" y="1686"/>
                </a:lnTo>
                <a:lnTo>
                  <a:pt x="6316" y="1686"/>
                </a:lnTo>
                <a:lnTo>
                  <a:pt x="6312" y="1686"/>
                </a:lnTo>
                <a:lnTo>
                  <a:pt x="6306" y="1686"/>
                </a:lnTo>
                <a:lnTo>
                  <a:pt x="6306" y="1688"/>
                </a:lnTo>
                <a:lnTo>
                  <a:pt x="6308" y="1690"/>
                </a:lnTo>
                <a:lnTo>
                  <a:pt x="6312" y="1692"/>
                </a:lnTo>
                <a:lnTo>
                  <a:pt x="6318" y="1694"/>
                </a:lnTo>
                <a:lnTo>
                  <a:pt x="6330" y="1694"/>
                </a:lnTo>
                <a:lnTo>
                  <a:pt x="6344" y="1694"/>
                </a:lnTo>
                <a:lnTo>
                  <a:pt x="6350" y="1696"/>
                </a:lnTo>
                <a:lnTo>
                  <a:pt x="6358" y="1698"/>
                </a:lnTo>
                <a:lnTo>
                  <a:pt x="6366" y="1702"/>
                </a:lnTo>
                <a:lnTo>
                  <a:pt x="6364" y="1702"/>
                </a:lnTo>
                <a:lnTo>
                  <a:pt x="6356" y="1702"/>
                </a:lnTo>
                <a:lnTo>
                  <a:pt x="6352" y="1702"/>
                </a:lnTo>
                <a:lnTo>
                  <a:pt x="6350" y="1702"/>
                </a:lnTo>
                <a:lnTo>
                  <a:pt x="6346" y="1704"/>
                </a:lnTo>
                <a:lnTo>
                  <a:pt x="6344" y="1702"/>
                </a:lnTo>
                <a:lnTo>
                  <a:pt x="6338" y="1698"/>
                </a:lnTo>
                <a:lnTo>
                  <a:pt x="6334" y="1696"/>
                </a:lnTo>
                <a:lnTo>
                  <a:pt x="6328" y="1696"/>
                </a:lnTo>
                <a:lnTo>
                  <a:pt x="6322" y="1698"/>
                </a:lnTo>
                <a:lnTo>
                  <a:pt x="6314" y="1702"/>
                </a:lnTo>
                <a:lnTo>
                  <a:pt x="6308" y="1706"/>
                </a:lnTo>
                <a:lnTo>
                  <a:pt x="6306" y="1710"/>
                </a:lnTo>
                <a:lnTo>
                  <a:pt x="6308" y="1714"/>
                </a:lnTo>
                <a:lnTo>
                  <a:pt x="6312" y="1716"/>
                </a:lnTo>
                <a:lnTo>
                  <a:pt x="6316" y="1720"/>
                </a:lnTo>
                <a:lnTo>
                  <a:pt x="6316" y="1722"/>
                </a:lnTo>
                <a:lnTo>
                  <a:pt x="6312" y="1724"/>
                </a:lnTo>
                <a:lnTo>
                  <a:pt x="6306" y="1728"/>
                </a:lnTo>
                <a:lnTo>
                  <a:pt x="6308" y="1730"/>
                </a:lnTo>
                <a:lnTo>
                  <a:pt x="6312" y="1732"/>
                </a:lnTo>
                <a:lnTo>
                  <a:pt x="6312" y="1734"/>
                </a:lnTo>
                <a:lnTo>
                  <a:pt x="6312" y="1736"/>
                </a:lnTo>
                <a:lnTo>
                  <a:pt x="6310" y="1738"/>
                </a:lnTo>
                <a:lnTo>
                  <a:pt x="6310" y="1740"/>
                </a:lnTo>
                <a:lnTo>
                  <a:pt x="6310" y="1744"/>
                </a:lnTo>
                <a:lnTo>
                  <a:pt x="6312" y="1746"/>
                </a:lnTo>
                <a:lnTo>
                  <a:pt x="6316" y="1748"/>
                </a:lnTo>
                <a:lnTo>
                  <a:pt x="6320" y="1748"/>
                </a:lnTo>
                <a:lnTo>
                  <a:pt x="6326" y="1748"/>
                </a:lnTo>
                <a:lnTo>
                  <a:pt x="6332" y="1744"/>
                </a:lnTo>
                <a:lnTo>
                  <a:pt x="6338" y="1742"/>
                </a:lnTo>
                <a:lnTo>
                  <a:pt x="6344" y="1742"/>
                </a:lnTo>
                <a:lnTo>
                  <a:pt x="6354" y="1744"/>
                </a:lnTo>
                <a:lnTo>
                  <a:pt x="6362" y="1744"/>
                </a:lnTo>
                <a:lnTo>
                  <a:pt x="6366" y="1744"/>
                </a:lnTo>
                <a:lnTo>
                  <a:pt x="6368" y="1740"/>
                </a:lnTo>
                <a:lnTo>
                  <a:pt x="6370" y="1736"/>
                </a:lnTo>
                <a:lnTo>
                  <a:pt x="6372" y="1736"/>
                </a:lnTo>
                <a:lnTo>
                  <a:pt x="6376" y="1738"/>
                </a:lnTo>
                <a:lnTo>
                  <a:pt x="6384" y="1742"/>
                </a:lnTo>
                <a:lnTo>
                  <a:pt x="6388" y="1742"/>
                </a:lnTo>
                <a:lnTo>
                  <a:pt x="6394" y="1742"/>
                </a:lnTo>
                <a:lnTo>
                  <a:pt x="6404" y="1742"/>
                </a:lnTo>
                <a:lnTo>
                  <a:pt x="6410" y="1742"/>
                </a:lnTo>
                <a:lnTo>
                  <a:pt x="6408" y="1744"/>
                </a:lnTo>
                <a:lnTo>
                  <a:pt x="6400" y="1746"/>
                </a:lnTo>
                <a:lnTo>
                  <a:pt x="6394" y="1748"/>
                </a:lnTo>
                <a:lnTo>
                  <a:pt x="6392" y="1752"/>
                </a:lnTo>
                <a:lnTo>
                  <a:pt x="6392" y="1754"/>
                </a:lnTo>
                <a:lnTo>
                  <a:pt x="6392" y="1756"/>
                </a:lnTo>
                <a:lnTo>
                  <a:pt x="6392" y="1758"/>
                </a:lnTo>
                <a:lnTo>
                  <a:pt x="6384" y="1750"/>
                </a:lnTo>
                <a:lnTo>
                  <a:pt x="6378" y="1746"/>
                </a:lnTo>
                <a:lnTo>
                  <a:pt x="6374" y="1744"/>
                </a:lnTo>
                <a:lnTo>
                  <a:pt x="6372" y="1746"/>
                </a:lnTo>
                <a:lnTo>
                  <a:pt x="6370" y="1748"/>
                </a:lnTo>
                <a:lnTo>
                  <a:pt x="6366" y="1750"/>
                </a:lnTo>
                <a:lnTo>
                  <a:pt x="6364" y="1752"/>
                </a:lnTo>
                <a:lnTo>
                  <a:pt x="6360" y="1750"/>
                </a:lnTo>
                <a:lnTo>
                  <a:pt x="6356" y="1748"/>
                </a:lnTo>
                <a:lnTo>
                  <a:pt x="6350" y="1748"/>
                </a:lnTo>
                <a:lnTo>
                  <a:pt x="6340" y="1750"/>
                </a:lnTo>
                <a:lnTo>
                  <a:pt x="6330" y="1754"/>
                </a:lnTo>
                <a:lnTo>
                  <a:pt x="6324" y="1754"/>
                </a:lnTo>
                <a:lnTo>
                  <a:pt x="6320" y="1754"/>
                </a:lnTo>
                <a:lnTo>
                  <a:pt x="6310" y="1752"/>
                </a:lnTo>
                <a:lnTo>
                  <a:pt x="6310" y="1754"/>
                </a:lnTo>
                <a:lnTo>
                  <a:pt x="6310" y="1760"/>
                </a:lnTo>
                <a:lnTo>
                  <a:pt x="6310" y="1764"/>
                </a:lnTo>
                <a:lnTo>
                  <a:pt x="6312" y="1764"/>
                </a:lnTo>
                <a:lnTo>
                  <a:pt x="6316" y="1766"/>
                </a:lnTo>
                <a:lnTo>
                  <a:pt x="6320" y="1766"/>
                </a:lnTo>
                <a:lnTo>
                  <a:pt x="6322" y="1768"/>
                </a:lnTo>
                <a:lnTo>
                  <a:pt x="6322" y="1770"/>
                </a:lnTo>
                <a:lnTo>
                  <a:pt x="6322" y="1774"/>
                </a:lnTo>
                <a:lnTo>
                  <a:pt x="6320" y="1774"/>
                </a:lnTo>
                <a:lnTo>
                  <a:pt x="6314" y="1772"/>
                </a:lnTo>
                <a:lnTo>
                  <a:pt x="6310" y="1770"/>
                </a:lnTo>
                <a:lnTo>
                  <a:pt x="6308" y="1772"/>
                </a:lnTo>
                <a:lnTo>
                  <a:pt x="6310" y="1774"/>
                </a:lnTo>
                <a:lnTo>
                  <a:pt x="6312" y="1778"/>
                </a:lnTo>
                <a:lnTo>
                  <a:pt x="6314" y="1780"/>
                </a:lnTo>
                <a:lnTo>
                  <a:pt x="6318" y="1780"/>
                </a:lnTo>
                <a:lnTo>
                  <a:pt x="6322" y="1780"/>
                </a:lnTo>
                <a:lnTo>
                  <a:pt x="6324" y="1782"/>
                </a:lnTo>
                <a:lnTo>
                  <a:pt x="6324" y="1786"/>
                </a:lnTo>
                <a:lnTo>
                  <a:pt x="6322" y="1790"/>
                </a:lnTo>
                <a:lnTo>
                  <a:pt x="6320" y="1792"/>
                </a:lnTo>
                <a:lnTo>
                  <a:pt x="6314" y="1796"/>
                </a:lnTo>
                <a:lnTo>
                  <a:pt x="6310" y="1798"/>
                </a:lnTo>
                <a:lnTo>
                  <a:pt x="6320" y="1808"/>
                </a:lnTo>
                <a:lnTo>
                  <a:pt x="6324" y="1810"/>
                </a:lnTo>
                <a:lnTo>
                  <a:pt x="6328" y="1806"/>
                </a:lnTo>
                <a:lnTo>
                  <a:pt x="6330" y="1806"/>
                </a:lnTo>
                <a:lnTo>
                  <a:pt x="6332" y="1808"/>
                </a:lnTo>
                <a:lnTo>
                  <a:pt x="6334" y="1810"/>
                </a:lnTo>
                <a:lnTo>
                  <a:pt x="6336" y="1810"/>
                </a:lnTo>
                <a:lnTo>
                  <a:pt x="6338" y="1808"/>
                </a:lnTo>
                <a:lnTo>
                  <a:pt x="6338" y="1814"/>
                </a:lnTo>
                <a:lnTo>
                  <a:pt x="6338" y="1818"/>
                </a:lnTo>
                <a:lnTo>
                  <a:pt x="6338" y="1820"/>
                </a:lnTo>
                <a:lnTo>
                  <a:pt x="6340" y="1820"/>
                </a:lnTo>
                <a:lnTo>
                  <a:pt x="6342" y="1818"/>
                </a:lnTo>
                <a:lnTo>
                  <a:pt x="6344" y="1816"/>
                </a:lnTo>
                <a:lnTo>
                  <a:pt x="6344" y="1812"/>
                </a:lnTo>
                <a:lnTo>
                  <a:pt x="6346" y="1806"/>
                </a:lnTo>
                <a:lnTo>
                  <a:pt x="6348" y="1804"/>
                </a:lnTo>
                <a:lnTo>
                  <a:pt x="6350" y="1802"/>
                </a:lnTo>
                <a:lnTo>
                  <a:pt x="6352" y="1804"/>
                </a:lnTo>
                <a:lnTo>
                  <a:pt x="6354" y="1806"/>
                </a:lnTo>
                <a:lnTo>
                  <a:pt x="6350" y="1812"/>
                </a:lnTo>
                <a:lnTo>
                  <a:pt x="6346" y="1820"/>
                </a:lnTo>
                <a:lnTo>
                  <a:pt x="6338" y="1826"/>
                </a:lnTo>
                <a:lnTo>
                  <a:pt x="6336" y="1828"/>
                </a:lnTo>
                <a:lnTo>
                  <a:pt x="6334" y="1828"/>
                </a:lnTo>
                <a:lnTo>
                  <a:pt x="6338" y="1832"/>
                </a:lnTo>
                <a:lnTo>
                  <a:pt x="6342" y="1834"/>
                </a:lnTo>
                <a:lnTo>
                  <a:pt x="6342" y="1836"/>
                </a:lnTo>
                <a:lnTo>
                  <a:pt x="6340" y="1838"/>
                </a:lnTo>
                <a:lnTo>
                  <a:pt x="6336" y="1840"/>
                </a:lnTo>
                <a:lnTo>
                  <a:pt x="6334" y="1840"/>
                </a:lnTo>
                <a:lnTo>
                  <a:pt x="6332" y="1840"/>
                </a:lnTo>
                <a:lnTo>
                  <a:pt x="6328" y="1838"/>
                </a:lnTo>
                <a:lnTo>
                  <a:pt x="6320" y="1844"/>
                </a:lnTo>
                <a:lnTo>
                  <a:pt x="6318" y="1848"/>
                </a:lnTo>
                <a:lnTo>
                  <a:pt x="6316" y="1852"/>
                </a:lnTo>
                <a:lnTo>
                  <a:pt x="6316" y="1858"/>
                </a:lnTo>
                <a:lnTo>
                  <a:pt x="6318" y="1862"/>
                </a:lnTo>
                <a:lnTo>
                  <a:pt x="6324" y="1866"/>
                </a:lnTo>
                <a:lnTo>
                  <a:pt x="6328" y="1866"/>
                </a:lnTo>
                <a:lnTo>
                  <a:pt x="6330" y="1864"/>
                </a:lnTo>
                <a:lnTo>
                  <a:pt x="6330" y="1862"/>
                </a:lnTo>
                <a:lnTo>
                  <a:pt x="6332" y="1862"/>
                </a:lnTo>
                <a:lnTo>
                  <a:pt x="6336" y="1864"/>
                </a:lnTo>
                <a:lnTo>
                  <a:pt x="6338" y="1864"/>
                </a:lnTo>
                <a:lnTo>
                  <a:pt x="6340" y="1862"/>
                </a:lnTo>
                <a:lnTo>
                  <a:pt x="6342" y="1858"/>
                </a:lnTo>
                <a:lnTo>
                  <a:pt x="6344" y="1858"/>
                </a:lnTo>
                <a:lnTo>
                  <a:pt x="6348" y="1858"/>
                </a:lnTo>
                <a:lnTo>
                  <a:pt x="6350" y="1862"/>
                </a:lnTo>
                <a:lnTo>
                  <a:pt x="6348" y="1864"/>
                </a:lnTo>
                <a:lnTo>
                  <a:pt x="6346" y="1866"/>
                </a:lnTo>
                <a:lnTo>
                  <a:pt x="6344" y="1868"/>
                </a:lnTo>
                <a:lnTo>
                  <a:pt x="6346" y="1870"/>
                </a:lnTo>
                <a:lnTo>
                  <a:pt x="6348" y="1872"/>
                </a:lnTo>
                <a:lnTo>
                  <a:pt x="6346" y="1876"/>
                </a:lnTo>
                <a:lnTo>
                  <a:pt x="6344" y="1878"/>
                </a:lnTo>
                <a:lnTo>
                  <a:pt x="6346" y="1882"/>
                </a:lnTo>
                <a:lnTo>
                  <a:pt x="6348" y="1884"/>
                </a:lnTo>
                <a:lnTo>
                  <a:pt x="6346" y="1886"/>
                </a:lnTo>
                <a:lnTo>
                  <a:pt x="6342" y="1888"/>
                </a:lnTo>
                <a:lnTo>
                  <a:pt x="6338" y="1890"/>
                </a:lnTo>
                <a:lnTo>
                  <a:pt x="6336" y="1888"/>
                </a:lnTo>
                <a:lnTo>
                  <a:pt x="6332" y="1884"/>
                </a:lnTo>
                <a:lnTo>
                  <a:pt x="6330" y="1884"/>
                </a:lnTo>
                <a:lnTo>
                  <a:pt x="6328" y="1892"/>
                </a:lnTo>
                <a:lnTo>
                  <a:pt x="6326" y="1904"/>
                </a:lnTo>
                <a:lnTo>
                  <a:pt x="6330" y="1910"/>
                </a:lnTo>
                <a:lnTo>
                  <a:pt x="6338" y="1916"/>
                </a:lnTo>
                <a:lnTo>
                  <a:pt x="6342" y="1918"/>
                </a:lnTo>
                <a:lnTo>
                  <a:pt x="6346" y="1918"/>
                </a:lnTo>
                <a:lnTo>
                  <a:pt x="6348" y="1920"/>
                </a:lnTo>
                <a:lnTo>
                  <a:pt x="6352" y="1926"/>
                </a:lnTo>
                <a:lnTo>
                  <a:pt x="6358" y="1928"/>
                </a:lnTo>
                <a:lnTo>
                  <a:pt x="6372" y="1934"/>
                </a:lnTo>
                <a:lnTo>
                  <a:pt x="6374" y="1936"/>
                </a:lnTo>
                <a:lnTo>
                  <a:pt x="6374" y="1938"/>
                </a:lnTo>
                <a:lnTo>
                  <a:pt x="6372" y="1940"/>
                </a:lnTo>
                <a:lnTo>
                  <a:pt x="6372" y="1942"/>
                </a:lnTo>
                <a:lnTo>
                  <a:pt x="6374" y="1944"/>
                </a:lnTo>
                <a:lnTo>
                  <a:pt x="6376" y="1946"/>
                </a:lnTo>
                <a:lnTo>
                  <a:pt x="6378" y="1944"/>
                </a:lnTo>
                <a:lnTo>
                  <a:pt x="6380" y="1942"/>
                </a:lnTo>
                <a:lnTo>
                  <a:pt x="6384" y="1944"/>
                </a:lnTo>
                <a:lnTo>
                  <a:pt x="6390" y="1946"/>
                </a:lnTo>
                <a:lnTo>
                  <a:pt x="6390" y="1948"/>
                </a:lnTo>
                <a:lnTo>
                  <a:pt x="6390" y="1950"/>
                </a:lnTo>
                <a:lnTo>
                  <a:pt x="6394" y="1948"/>
                </a:lnTo>
                <a:lnTo>
                  <a:pt x="6404" y="1946"/>
                </a:lnTo>
                <a:lnTo>
                  <a:pt x="6418" y="1944"/>
                </a:lnTo>
                <a:lnTo>
                  <a:pt x="6430" y="1942"/>
                </a:lnTo>
                <a:lnTo>
                  <a:pt x="6436" y="1940"/>
                </a:lnTo>
                <a:lnTo>
                  <a:pt x="6440" y="1938"/>
                </a:lnTo>
                <a:lnTo>
                  <a:pt x="6444" y="1934"/>
                </a:lnTo>
                <a:lnTo>
                  <a:pt x="6452" y="1930"/>
                </a:lnTo>
                <a:lnTo>
                  <a:pt x="6458" y="1926"/>
                </a:lnTo>
                <a:lnTo>
                  <a:pt x="6464" y="1918"/>
                </a:lnTo>
                <a:lnTo>
                  <a:pt x="6466" y="1914"/>
                </a:lnTo>
                <a:lnTo>
                  <a:pt x="6470" y="1912"/>
                </a:lnTo>
                <a:lnTo>
                  <a:pt x="6474" y="1910"/>
                </a:lnTo>
                <a:lnTo>
                  <a:pt x="6478" y="1910"/>
                </a:lnTo>
                <a:lnTo>
                  <a:pt x="6478" y="1906"/>
                </a:lnTo>
                <a:lnTo>
                  <a:pt x="6478" y="1904"/>
                </a:lnTo>
                <a:lnTo>
                  <a:pt x="6480" y="1902"/>
                </a:lnTo>
                <a:lnTo>
                  <a:pt x="6484" y="1902"/>
                </a:lnTo>
                <a:lnTo>
                  <a:pt x="6488" y="1900"/>
                </a:lnTo>
                <a:lnTo>
                  <a:pt x="6488" y="1898"/>
                </a:lnTo>
                <a:lnTo>
                  <a:pt x="6486" y="1896"/>
                </a:lnTo>
                <a:lnTo>
                  <a:pt x="6482" y="1894"/>
                </a:lnTo>
                <a:lnTo>
                  <a:pt x="6482" y="1892"/>
                </a:lnTo>
                <a:lnTo>
                  <a:pt x="6488" y="1892"/>
                </a:lnTo>
                <a:lnTo>
                  <a:pt x="6494" y="1890"/>
                </a:lnTo>
                <a:lnTo>
                  <a:pt x="6496" y="1888"/>
                </a:lnTo>
                <a:lnTo>
                  <a:pt x="6496" y="1884"/>
                </a:lnTo>
                <a:lnTo>
                  <a:pt x="6498" y="1880"/>
                </a:lnTo>
                <a:lnTo>
                  <a:pt x="6500" y="1882"/>
                </a:lnTo>
                <a:lnTo>
                  <a:pt x="6504" y="1886"/>
                </a:lnTo>
                <a:lnTo>
                  <a:pt x="6506" y="1886"/>
                </a:lnTo>
                <a:lnTo>
                  <a:pt x="6508" y="1886"/>
                </a:lnTo>
                <a:lnTo>
                  <a:pt x="6514" y="1884"/>
                </a:lnTo>
                <a:lnTo>
                  <a:pt x="6518" y="1884"/>
                </a:lnTo>
                <a:lnTo>
                  <a:pt x="6522" y="1882"/>
                </a:lnTo>
                <a:lnTo>
                  <a:pt x="6522" y="1876"/>
                </a:lnTo>
                <a:lnTo>
                  <a:pt x="6524" y="1872"/>
                </a:lnTo>
                <a:lnTo>
                  <a:pt x="6524" y="1870"/>
                </a:lnTo>
                <a:lnTo>
                  <a:pt x="6528" y="1866"/>
                </a:lnTo>
                <a:lnTo>
                  <a:pt x="6530" y="1866"/>
                </a:lnTo>
                <a:lnTo>
                  <a:pt x="6530" y="1864"/>
                </a:lnTo>
                <a:lnTo>
                  <a:pt x="6528" y="1858"/>
                </a:lnTo>
                <a:lnTo>
                  <a:pt x="6524" y="1854"/>
                </a:lnTo>
                <a:lnTo>
                  <a:pt x="6522" y="1848"/>
                </a:lnTo>
                <a:lnTo>
                  <a:pt x="6524" y="1846"/>
                </a:lnTo>
                <a:lnTo>
                  <a:pt x="6528" y="1848"/>
                </a:lnTo>
                <a:lnTo>
                  <a:pt x="6530" y="1850"/>
                </a:lnTo>
                <a:lnTo>
                  <a:pt x="6532" y="1850"/>
                </a:lnTo>
                <a:lnTo>
                  <a:pt x="6534" y="1848"/>
                </a:lnTo>
                <a:lnTo>
                  <a:pt x="6536" y="1846"/>
                </a:lnTo>
                <a:lnTo>
                  <a:pt x="6536" y="1848"/>
                </a:lnTo>
                <a:lnTo>
                  <a:pt x="6536" y="1852"/>
                </a:lnTo>
                <a:lnTo>
                  <a:pt x="6534" y="1854"/>
                </a:lnTo>
                <a:lnTo>
                  <a:pt x="6534" y="1856"/>
                </a:lnTo>
                <a:lnTo>
                  <a:pt x="6536" y="1860"/>
                </a:lnTo>
                <a:lnTo>
                  <a:pt x="6540" y="1864"/>
                </a:lnTo>
                <a:lnTo>
                  <a:pt x="6540" y="1870"/>
                </a:lnTo>
                <a:lnTo>
                  <a:pt x="6540" y="1872"/>
                </a:lnTo>
                <a:lnTo>
                  <a:pt x="6546" y="1874"/>
                </a:lnTo>
                <a:lnTo>
                  <a:pt x="6550" y="1874"/>
                </a:lnTo>
                <a:lnTo>
                  <a:pt x="6554" y="1876"/>
                </a:lnTo>
                <a:lnTo>
                  <a:pt x="6560" y="1878"/>
                </a:lnTo>
                <a:lnTo>
                  <a:pt x="6558" y="1880"/>
                </a:lnTo>
                <a:lnTo>
                  <a:pt x="6558" y="1884"/>
                </a:lnTo>
                <a:lnTo>
                  <a:pt x="6556" y="1888"/>
                </a:lnTo>
                <a:lnTo>
                  <a:pt x="6558" y="1894"/>
                </a:lnTo>
                <a:lnTo>
                  <a:pt x="6560" y="1902"/>
                </a:lnTo>
                <a:lnTo>
                  <a:pt x="6560" y="1910"/>
                </a:lnTo>
                <a:lnTo>
                  <a:pt x="6560" y="1920"/>
                </a:lnTo>
                <a:lnTo>
                  <a:pt x="6560" y="1924"/>
                </a:lnTo>
                <a:lnTo>
                  <a:pt x="6564" y="1930"/>
                </a:lnTo>
                <a:lnTo>
                  <a:pt x="6566" y="1932"/>
                </a:lnTo>
                <a:lnTo>
                  <a:pt x="6570" y="1934"/>
                </a:lnTo>
                <a:lnTo>
                  <a:pt x="6576" y="1930"/>
                </a:lnTo>
                <a:lnTo>
                  <a:pt x="6580" y="1928"/>
                </a:lnTo>
                <a:lnTo>
                  <a:pt x="6582" y="1928"/>
                </a:lnTo>
                <a:lnTo>
                  <a:pt x="6584" y="1932"/>
                </a:lnTo>
                <a:lnTo>
                  <a:pt x="6586" y="1936"/>
                </a:lnTo>
                <a:lnTo>
                  <a:pt x="6586" y="1940"/>
                </a:lnTo>
                <a:lnTo>
                  <a:pt x="6584" y="1946"/>
                </a:lnTo>
                <a:lnTo>
                  <a:pt x="6582" y="1954"/>
                </a:lnTo>
                <a:lnTo>
                  <a:pt x="6582" y="1960"/>
                </a:lnTo>
                <a:lnTo>
                  <a:pt x="6584" y="1968"/>
                </a:lnTo>
                <a:lnTo>
                  <a:pt x="6592" y="1988"/>
                </a:lnTo>
                <a:lnTo>
                  <a:pt x="6602" y="2010"/>
                </a:lnTo>
                <a:lnTo>
                  <a:pt x="6612" y="2028"/>
                </a:lnTo>
                <a:lnTo>
                  <a:pt x="6618" y="2032"/>
                </a:lnTo>
                <a:lnTo>
                  <a:pt x="6622" y="2034"/>
                </a:lnTo>
                <a:lnTo>
                  <a:pt x="6628" y="2034"/>
                </a:lnTo>
                <a:lnTo>
                  <a:pt x="6628" y="2036"/>
                </a:lnTo>
                <a:lnTo>
                  <a:pt x="6630" y="2038"/>
                </a:lnTo>
                <a:lnTo>
                  <a:pt x="6626" y="2042"/>
                </a:lnTo>
                <a:lnTo>
                  <a:pt x="6620" y="2046"/>
                </a:lnTo>
                <a:lnTo>
                  <a:pt x="6618" y="2048"/>
                </a:lnTo>
                <a:lnTo>
                  <a:pt x="6618" y="2050"/>
                </a:lnTo>
                <a:lnTo>
                  <a:pt x="6620" y="2056"/>
                </a:lnTo>
                <a:lnTo>
                  <a:pt x="6622" y="2060"/>
                </a:lnTo>
                <a:lnTo>
                  <a:pt x="6616" y="2058"/>
                </a:lnTo>
                <a:lnTo>
                  <a:pt x="6610" y="2056"/>
                </a:lnTo>
                <a:lnTo>
                  <a:pt x="6610" y="2058"/>
                </a:lnTo>
                <a:lnTo>
                  <a:pt x="6618" y="2068"/>
                </a:lnTo>
                <a:lnTo>
                  <a:pt x="6624" y="2076"/>
                </a:lnTo>
                <a:lnTo>
                  <a:pt x="6628" y="2086"/>
                </a:lnTo>
                <a:lnTo>
                  <a:pt x="6630" y="2094"/>
                </a:lnTo>
                <a:lnTo>
                  <a:pt x="6630" y="2098"/>
                </a:lnTo>
                <a:lnTo>
                  <a:pt x="6628" y="2104"/>
                </a:lnTo>
                <a:lnTo>
                  <a:pt x="6626" y="2110"/>
                </a:lnTo>
                <a:lnTo>
                  <a:pt x="6626" y="2114"/>
                </a:lnTo>
                <a:lnTo>
                  <a:pt x="6632" y="2116"/>
                </a:lnTo>
                <a:lnTo>
                  <a:pt x="6638" y="2114"/>
                </a:lnTo>
                <a:lnTo>
                  <a:pt x="6656" y="2112"/>
                </a:lnTo>
                <a:lnTo>
                  <a:pt x="6666" y="2112"/>
                </a:lnTo>
                <a:lnTo>
                  <a:pt x="6674" y="2112"/>
                </a:lnTo>
                <a:lnTo>
                  <a:pt x="6680" y="2110"/>
                </a:lnTo>
                <a:lnTo>
                  <a:pt x="6682" y="2106"/>
                </a:lnTo>
                <a:lnTo>
                  <a:pt x="6684" y="2092"/>
                </a:lnTo>
                <a:lnTo>
                  <a:pt x="6684" y="2084"/>
                </a:lnTo>
                <a:lnTo>
                  <a:pt x="6686" y="2078"/>
                </a:lnTo>
                <a:lnTo>
                  <a:pt x="6690" y="2074"/>
                </a:lnTo>
                <a:lnTo>
                  <a:pt x="6694" y="2074"/>
                </a:lnTo>
                <a:lnTo>
                  <a:pt x="6702" y="2074"/>
                </a:lnTo>
                <a:lnTo>
                  <a:pt x="6702" y="2070"/>
                </a:lnTo>
                <a:lnTo>
                  <a:pt x="6702" y="2068"/>
                </a:lnTo>
                <a:lnTo>
                  <a:pt x="6704" y="2066"/>
                </a:lnTo>
                <a:lnTo>
                  <a:pt x="6710" y="2064"/>
                </a:lnTo>
                <a:lnTo>
                  <a:pt x="6718" y="2064"/>
                </a:lnTo>
                <a:lnTo>
                  <a:pt x="6728" y="2062"/>
                </a:lnTo>
                <a:lnTo>
                  <a:pt x="6734" y="2064"/>
                </a:lnTo>
                <a:lnTo>
                  <a:pt x="6744" y="2068"/>
                </a:lnTo>
                <a:lnTo>
                  <a:pt x="6746" y="2068"/>
                </a:lnTo>
                <a:lnTo>
                  <a:pt x="6748" y="2066"/>
                </a:lnTo>
                <a:lnTo>
                  <a:pt x="6754" y="2054"/>
                </a:lnTo>
                <a:lnTo>
                  <a:pt x="6760" y="2038"/>
                </a:lnTo>
                <a:lnTo>
                  <a:pt x="6766" y="2026"/>
                </a:lnTo>
                <a:lnTo>
                  <a:pt x="6770" y="2018"/>
                </a:lnTo>
                <a:lnTo>
                  <a:pt x="6772" y="2010"/>
                </a:lnTo>
                <a:lnTo>
                  <a:pt x="6772" y="2002"/>
                </a:lnTo>
                <a:lnTo>
                  <a:pt x="6774" y="1992"/>
                </a:lnTo>
                <a:lnTo>
                  <a:pt x="6776" y="1984"/>
                </a:lnTo>
                <a:lnTo>
                  <a:pt x="6776" y="1976"/>
                </a:lnTo>
                <a:lnTo>
                  <a:pt x="6776" y="1972"/>
                </a:lnTo>
                <a:lnTo>
                  <a:pt x="6776" y="1968"/>
                </a:lnTo>
                <a:lnTo>
                  <a:pt x="6780" y="1962"/>
                </a:lnTo>
                <a:lnTo>
                  <a:pt x="6782" y="1956"/>
                </a:lnTo>
                <a:lnTo>
                  <a:pt x="6782" y="1952"/>
                </a:lnTo>
                <a:lnTo>
                  <a:pt x="6782" y="1948"/>
                </a:lnTo>
                <a:lnTo>
                  <a:pt x="6780" y="1944"/>
                </a:lnTo>
                <a:lnTo>
                  <a:pt x="6782" y="1940"/>
                </a:lnTo>
                <a:lnTo>
                  <a:pt x="6784" y="1934"/>
                </a:lnTo>
                <a:lnTo>
                  <a:pt x="6782" y="1928"/>
                </a:lnTo>
                <a:lnTo>
                  <a:pt x="6780" y="1924"/>
                </a:lnTo>
                <a:lnTo>
                  <a:pt x="6780" y="1922"/>
                </a:lnTo>
                <a:lnTo>
                  <a:pt x="6782" y="1920"/>
                </a:lnTo>
                <a:lnTo>
                  <a:pt x="6786" y="1920"/>
                </a:lnTo>
                <a:lnTo>
                  <a:pt x="6786" y="1918"/>
                </a:lnTo>
                <a:lnTo>
                  <a:pt x="6784" y="1916"/>
                </a:lnTo>
                <a:lnTo>
                  <a:pt x="6784" y="1912"/>
                </a:lnTo>
                <a:lnTo>
                  <a:pt x="6786" y="1910"/>
                </a:lnTo>
                <a:lnTo>
                  <a:pt x="6796" y="1906"/>
                </a:lnTo>
                <a:lnTo>
                  <a:pt x="6810" y="1900"/>
                </a:lnTo>
                <a:lnTo>
                  <a:pt x="6814" y="1896"/>
                </a:lnTo>
                <a:lnTo>
                  <a:pt x="6816" y="1892"/>
                </a:lnTo>
                <a:lnTo>
                  <a:pt x="6818" y="1888"/>
                </a:lnTo>
                <a:lnTo>
                  <a:pt x="6820" y="1886"/>
                </a:lnTo>
                <a:lnTo>
                  <a:pt x="6822" y="1888"/>
                </a:lnTo>
                <a:lnTo>
                  <a:pt x="6826" y="1892"/>
                </a:lnTo>
                <a:lnTo>
                  <a:pt x="6828" y="1892"/>
                </a:lnTo>
                <a:lnTo>
                  <a:pt x="6830" y="1890"/>
                </a:lnTo>
                <a:lnTo>
                  <a:pt x="6836" y="1882"/>
                </a:lnTo>
                <a:lnTo>
                  <a:pt x="6842" y="1880"/>
                </a:lnTo>
                <a:lnTo>
                  <a:pt x="6848" y="1876"/>
                </a:lnTo>
                <a:lnTo>
                  <a:pt x="6848" y="1874"/>
                </a:lnTo>
                <a:lnTo>
                  <a:pt x="6848" y="1872"/>
                </a:lnTo>
                <a:lnTo>
                  <a:pt x="6850" y="1872"/>
                </a:lnTo>
                <a:lnTo>
                  <a:pt x="6854" y="1870"/>
                </a:lnTo>
                <a:lnTo>
                  <a:pt x="6856" y="1868"/>
                </a:lnTo>
                <a:lnTo>
                  <a:pt x="6858" y="1866"/>
                </a:lnTo>
                <a:lnTo>
                  <a:pt x="6856" y="1864"/>
                </a:lnTo>
                <a:lnTo>
                  <a:pt x="6854" y="1858"/>
                </a:lnTo>
                <a:lnTo>
                  <a:pt x="6852" y="1856"/>
                </a:lnTo>
                <a:lnTo>
                  <a:pt x="6848" y="1858"/>
                </a:lnTo>
                <a:lnTo>
                  <a:pt x="6836" y="1864"/>
                </a:lnTo>
                <a:lnTo>
                  <a:pt x="6828" y="1866"/>
                </a:lnTo>
                <a:lnTo>
                  <a:pt x="6820" y="1868"/>
                </a:lnTo>
                <a:lnTo>
                  <a:pt x="6812" y="1866"/>
                </a:lnTo>
                <a:lnTo>
                  <a:pt x="6806" y="1862"/>
                </a:lnTo>
                <a:lnTo>
                  <a:pt x="6798" y="1858"/>
                </a:lnTo>
                <a:lnTo>
                  <a:pt x="6788" y="1856"/>
                </a:lnTo>
                <a:lnTo>
                  <a:pt x="6778" y="1854"/>
                </a:lnTo>
                <a:lnTo>
                  <a:pt x="6770" y="1856"/>
                </a:lnTo>
                <a:lnTo>
                  <a:pt x="6762" y="1856"/>
                </a:lnTo>
                <a:lnTo>
                  <a:pt x="6768" y="1852"/>
                </a:lnTo>
                <a:lnTo>
                  <a:pt x="6776" y="1848"/>
                </a:lnTo>
                <a:lnTo>
                  <a:pt x="6782" y="1846"/>
                </a:lnTo>
                <a:lnTo>
                  <a:pt x="6794" y="1848"/>
                </a:lnTo>
                <a:lnTo>
                  <a:pt x="6802" y="1850"/>
                </a:lnTo>
                <a:lnTo>
                  <a:pt x="6806" y="1850"/>
                </a:lnTo>
                <a:lnTo>
                  <a:pt x="6808" y="1850"/>
                </a:lnTo>
                <a:lnTo>
                  <a:pt x="6810" y="1848"/>
                </a:lnTo>
                <a:lnTo>
                  <a:pt x="6814" y="1850"/>
                </a:lnTo>
                <a:lnTo>
                  <a:pt x="6820" y="1856"/>
                </a:lnTo>
                <a:lnTo>
                  <a:pt x="6826" y="1860"/>
                </a:lnTo>
                <a:lnTo>
                  <a:pt x="6830" y="1862"/>
                </a:lnTo>
                <a:lnTo>
                  <a:pt x="6834" y="1860"/>
                </a:lnTo>
                <a:lnTo>
                  <a:pt x="6862" y="1844"/>
                </a:lnTo>
                <a:lnTo>
                  <a:pt x="6874" y="1836"/>
                </a:lnTo>
                <a:lnTo>
                  <a:pt x="6876" y="1832"/>
                </a:lnTo>
                <a:lnTo>
                  <a:pt x="6876" y="1828"/>
                </a:lnTo>
                <a:lnTo>
                  <a:pt x="6868" y="1818"/>
                </a:lnTo>
                <a:lnTo>
                  <a:pt x="6862" y="1814"/>
                </a:lnTo>
                <a:lnTo>
                  <a:pt x="6856" y="1812"/>
                </a:lnTo>
                <a:lnTo>
                  <a:pt x="6852" y="1812"/>
                </a:lnTo>
                <a:lnTo>
                  <a:pt x="6852" y="1806"/>
                </a:lnTo>
                <a:lnTo>
                  <a:pt x="6854" y="1802"/>
                </a:lnTo>
                <a:lnTo>
                  <a:pt x="6852" y="1800"/>
                </a:lnTo>
                <a:lnTo>
                  <a:pt x="6850" y="1798"/>
                </a:lnTo>
                <a:lnTo>
                  <a:pt x="6842" y="1794"/>
                </a:lnTo>
                <a:lnTo>
                  <a:pt x="6838" y="1788"/>
                </a:lnTo>
                <a:lnTo>
                  <a:pt x="6832" y="1784"/>
                </a:lnTo>
                <a:lnTo>
                  <a:pt x="6828" y="1784"/>
                </a:lnTo>
                <a:lnTo>
                  <a:pt x="6824" y="1784"/>
                </a:lnTo>
                <a:lnTo>
                  <a:pt x="6818" y="1786"/>
                </a:lnTo>
                <a:lnTo>
                  <a:pt x="6818" y="1782"/>
                </a:lnTo>
                <a:lnTo>
                  <a:pt x="6816" y="1780"/>
                </a:lnTo>
                <a:lnTo>
                  <a:pt x="6816" y="1778"/>
                </a:lnTo>
                <a:lnTo>
                  <a:pt x="6812" y="1778"/>
                </a:lnTo>
                <a:lnTo>
                  <a:pt x="6808" y="1778"/>
                </a:lnTo>
                <a:lnTo>
                  <a:pt x="6806" y="1776"/>
                </a:lnTo>
                <a:lnTo>
                  <a:pt x="6804" y="1768"/>
                </a:lnTo>
                <a:lnTo>
                  <a:pt x="6800" y="1758"/>
                </a:lnTo>
                <a:lnTo>
                  <a:pt x="6800" y="1746"/>
                </a:lnTo>
                <a:lnTo>
                  <a:pt x="6800" y="1734"/>
                </a:lnTo>
                <a:lnTo>
                  <a:pt x="6800" y="1722"/>
                </a:lnTo>
                <a:lnTo>
                  <a:pt x="6804" y="1716"/>
                </a:lnTo>
                <a:lnTo>
                  <a:pt x="6806" y="1714"/>
                </a:lnTo>
                <a:lnTo>
                  <a:pt x="6808" y="1712"/>
                </a:lnTo>
                <a:lnTo>
                  <a:pt x="6812" y="1712"/>
                </a:lnTo>
                <a:lnTo>
                  <a:pt x="6812" y="1710"/>
                </a:lnTo>
                <a:lnTo>
                  <a:pt x="6812" y="1702"/>
                </a:lnTo>
                <a:lnTo>
                  <a:pt x="6810" y="1692"/>
                </a:lnTo>
                <a:lnTo>
                  <a:pt x="6810" y="1686"/>
                </a:lnTo>
                <a:lnTo>
                  <a:pt x="6814" y="1678"/>
                </a:lnTo>
                <a:lnTo>
                  <a:pt x="6816" y="1672"/>
                </a:lnTo>
                <a:lnTo>
                  <a:pt x="6816" y="1670"/>
                </a:lnTo>
                <a:lnTo>
                  <a:pt x="6816" y="1668"/>
                </a:lnTo>
                <a:lnTo>
                  <a:pt x="6812" y="1668"/>
                </a:lnTo>
                <a:lnTo>
                  <a:pt x="6808" y="1668"/>
                </a:lnTo>
                <a:lnTo>
                  <a:pt x="6806" y="1664"/>
                </a:lnTo>
                <a:lnTo>
                  <a:pt x="6806" y="1660"/>
                </a:lnTo>
                <a:lnTo>
                  <a:pt x="6806" y="1654"/>
                </a:lnTo>
                <a:lnTo>
                  <a:pt x="6810" y="1656"/>
                </a:lnTo>
                <a:lnTo>
                  <a:pt x="6814" y="1658"/>
                </a:lnTo>
                <a:lnTo>
                  <a:pt x="6820" y="1658"/>
                </a:lnTo>
                <a:lnTo>
                  <a:pt x="6826" y="1656"/>
                </a:lnTo>
                <a:lnTo>
                  <a:pt x="6832" y="1652"/>
                </a:lnTo>
                <a:lnTo>
                  <a:pt x="6834" y="1650"/>
                </a:lnTo>
                <a:lnTo>
                  <a:pt x="6832" y="1646"/>
                </a:lnTo>
                <a:lnTo>
                  <a:pt x="6830" y="1644"/>
                </a:lnTo>
                <a:lnTo>
                  <a:pt x="6828" y="1642"/>
                </a:lnTo>
                <a:lnTo>
                  <a:pt x="6826" y="1640"/>
                </a:lnTo>
                <a:lnTo>
                  <a:pt x="6830" y="1638"/>
                </a:lnTo>
                <a:lnTo>
                  <a:pt x="6836" y="1638"/>
                </a:lnTo>
                <a:lnTo>
                  <a:pt x="6844" y="1634"/>
                </a:lnTo>
                <a:lnTo>
                  <a:pt x="6850" y="1630"/>
                </a:lnTo>
                <a:lnTo>
                  <a:pt x="6854" y="1624"/>
                </a:lnTo>
                <a:lnTo>
                  <a:pt x="6856" y="1620"/>
                </a:lnTo>
                <a:lnTo>
                  <a:pt x="6862" y="1610"/>
                </a:lnTo>
                <a:lnTo>
                  <a:pt x="6866" y="1608"/>
                </a:lnTo>
                <a:lnTo>
                  <a:pt x="6870" y="1610"/>
                </a:lnTo>
                <a:lnTo>
                  <a:pt x="6874" y="1612"/>
                </a:lnTo>
                <a:lnTo>
                  <a:pt x="6878" y="1610"/>
                </a:lnTo>
                <a:lnTo>
                  <a:pt x="6880" y="1602"/>
                </a:lnTo>
                <a:lnTo>
                  <a:pt x="6884" y="1594"/>
                </a:lnTo>
                <a:lnTo>
                  <a:pt x="6888" y="1592"/>
                </a:lnTo>
                <a:lnTo>
                  <a:pt x="6892" y="1592"/>
                </a:lnTo>
                <a:lnTo>
                  <a:pt x="6898" y="1592"/>
                </a:lnTo>
                <a:lnTo>
                  <a:pt x="6902" y="1590"/>
                </a:lnTo>
                <a:lnTo>
                  <a:pt x="6906" y="1586"/>
                </a:lnTo>
                <a:lnTo>
                  <a:pt x="6910" y="1582"/>
                </a:lnTo>
                <a:lnTo>
                  <a:pt x="6912" y="1580"/>
                </a:lnTo>
                <a:lnTo>
                  <a:pt x="6916" y="1582"/>
                </a:lnTo>
                <a:lnTo>
                  <a:pt x="6920" y="1582"/>
                </a:lnTo>
                <a:lnTo>
                  <a:pt x="6922" y="1580"/>
                </a:lnTo>
                <a:lnTo>
                  <a:pt x="6926" y="1576"/>
                </a:lnTo>
                <a:lnTo>
                  <a:pt x="6928" y="1572"/>
                </a:lnTo>
                <a:lnTo>
                  <a:pt x="6930" y="1570"/>
                </a:lnTo>
                <a:lnTo>
                  <a:pt x="6934" y="1570"/>
                </a:lnTo>
                <a:lnTo>
                  <a:pt x="6938" y="1570"/>
                </a:lnTo>
                <a:lnTo>
                  <a:pt x="6942" y="1568"/>
                </a:lnTo>
                <a:lnTo>
                  <a:pt x="6946" y="1558"/>
                </a:lnTo>
                <a:lnTo>
                  <a:pt x="6954" y="1544"/>
                </a:lnTo>
                <a:lnTo>
                  <a:pt x="6960" y="1538"/>
                </a:lnTo>
                <a:lnTo>
                  <a:pt x="6968" y="1530"/>
                </a:lnTo>
                <a:lnTo>
                  <a:pt x="6974" y="1526"/>
                </a:lnTo>
                <a:lnTo>
                  <a:pt x="6976" y="1524"/>
                </a:lnTo>
                <a:lnTo>
                  <a:pt x="6976" y="1520"/>
                </a:lnTo>
                <a:lnTo>
                  <a:pt x="6974" y="1520"/>
                </a:lnTo>
                <a:lnTo>
                  <a:pt x="6968" y="1514"/>
                </a:lnTo>
                <a:lnTo>
                  <a:pt x="6964" y="1512"/>
                </a:lnTo>
                <a:lnTo>
                  <a:pt x="6962" y="1506"/>
                </a:lnTo>
                <a:lnTo>
                  <a:pt x="6960" y="1502"/>
                </a:lnTo>
                <a:lnTo>
                  <a:pt x="6962" y="1498"/>
                </a:lnTo>
                <a:lnTo>
                  <a:pt x="6966" y="1492"/>
                </a:lnTo>
                <a:lnTo>
                  <a:pt x="6972" y="1486"/>
                </a:lnTo>
                <a:lnTo>
                  <a:pt x="6974" y="1480"/>
                </a:lnTo>
                <a:lnTo>
                  <a:pt x="6976" y="1474"/>
                </a:lnTo>
                <a:lnTo>
                  <a:pt x="6978" y="1468"/>
                </a:lnTo>
                <a:lnTo>
                  <a:pt x="6980" y="1464"/>
                </a:lnTo>
                <a:lnTo>
                  <a:pt x="6982" y="1462"/>
                </a:lnTo>
                <a:lnTo>
                  <a:pt x="6986" y="1460"/>
                </a:lnTo>
                <a:lnTo>
                  <a:pt x="6992" y="1460"/>
                </a:lnTo>
                <a:lnTo>
                  <a:pt x="6994" y="1458"/>
                </a:lnTo>
                <a:lnTo>
                  <a:pt x="6994" y="1456"/>
                </a:lnTo>
                <a:lnTo>
                  <a:pt x="6998" y="1450"/>
                </a:lnTo>
                <a:lnTo>
                  <a:pt x="7004" y="1444"/>
                </a:lnTo>
                <a:lnTo>
                  <a:pt x="7022" y="1430"/>
                </a:lnTo>
                <a:lnTo>
                  <a:pt x="7026" y="1428"/>
                </a:lnTo>
                <a:lnTo>
                  <a:pt x="7028" y="1430"/>
                </a:lnTo>
                <a:lnTo>
                  <a:pt x="7030" y="1434"/>
                </a:lnTo>
                <a:lnTo>
                  <a:pt x="7032" y="1436"/>
                </a:lnTo>
                <a:lnTo>
                  <a:pt x="7034" y="1438"/>
                </a:lnTo>
                <a:lnTo>
                  <a:pt x="7038" y="1438"/>
                </a:lnTo>
                <a:lnTo>
                  <a:pt x="7042" y="1436"/>
                </a:lnTo>
                <a:lnTo>
                  <a:pt x="7048" y="1434"/>
                </a:lnTo>
                <a:lnTo>
                  <a:pt x="7054" y="1432"/>
                </a:lnTo>
                <a:lnTo>
                  <a:pt x="7062" y="1434"/>
                </a:lnTo>
                <a:lnTo>
                  <a:pt x="7072" y="1434"/>
                </a:lnTo>
                <a:lnTo>
                  <a:pt x="7076" y="1434"/>
                </a:lnTo>
                <a:lnTo>
                  <a:pt x="7082" y="1432"/>
                </a:lnTo>
                <a:lnTo>
                  <a:pt x="7092" y="1434"/>
                </a:lnTo>
                <a:lnTo>
                  <a:pt x="7098" y="1438"/>
                </a:lnTo>
                <a:lnTo>
                  <a:pt x="7102" y="1440"/>
                </a:lnTo>
                <a:lnTo>
                  <a:pt x="7112" y="1444"/>
                </a:lnTo>
                <a:lnTo>
                  <a:pt x="7122" y="1448"/>
                </a:lnTo>
                <a:lnTo>
                  <a:pt x="7126" y="1450"/>
                </a:lnTo>
                <a:lnTo>
                  <a:pt x="7126" y="1454"/>
                </a:lnTo>
                <a:lnTo>
                  <a:pt x="7126" y="1462"/>
                </a:lnTo>
                <a:lnTo>
                  <a:pt x="7124" y="1472"/>
                </a:lnTo>
                <a:lnTo>
                  <a:pt x="7124" y="1480"/>
                </a:lnTo>
                <a:lnTo>
                  <a:pt x="7126" y="1484"/>
                </a:lnTo>
                <a:lnTo>
                  <a:pt x="7130" y="1486"/>
                </a:lnTo>
                <a:lnTo>
                  <a:pt x="7130" y="1490"/>
                </a:lnTo>
                <a:lnTo>
                  <a:pt x="7128" y="1494"/>
                </a:lnTo>
                <a:lnTo>
                  <a:pt x="7124" y="1494"/>
                </a:lnTo>
                <a:lnTo>
                  <a:pt x="7118" y="1494"/>
                </a:lnTo>
                <a:lnTo>
                  <a:pt x="7106" y="1496"/>
                </a:lnTo>
                <a:lnTo>
                  <a:pt x="7100" y="1498"/>
                </a:lnTo>
                <a:lnTo>
                  <a:pt x="7096" y="1502"/>
                </a:lnTo>
                <a:lnTo>
                  <a:pt x="7090" y="1512"/>
                </a:lnTo>
                <a:lnTo>
                  <a:pt x="7082" y="1526"/>
                </a:lnTo>
                <a:lnTo>
                  <a:pt x="7076" y="1532"/>
                </a:lnTo>
                <a:lnTo>
                  <a:pt x="7066" y="1540"/>
                </a:lnTo>
                <a:lnTo>
                  <a:pt x="7058" y="1546"/>
                </a:lnTo>
                <a:lnTo>
                  <a:pt x="7052" y="1550"/>
                </a:lnTo>
                <a:lnTo>
                  <a:pt x="7050" y="1554"/>
                </a:lnTo>
                <a:lnTo>
                  <a:pt x="7050" y="1556"/>
                </a:lnTo>
                <a:lnTo>
                  <a:pt x="7050" y="1558"/>
                </a:lnTo>
                <a:lnTo>
                  <a:pt x="7044" y="1560"/>
                </a:lnTo>
                <a:lnTo>
                  <a:pt x="7038" y="1562"/>
                </a:lnTo>
                <a:lnTo>
                  <a:pt x="7034" y="1566"/>
                </a:lnTo>
                <a:lnTo>
                  <a:pt x="7030" y="1572"/>
                </a:lnTo>
                <a:lnTo>
                  <a:pt x="7028" y="1576"/>
                </a:lnTo>
                <a:lnTo>
                  <a:pt x="7026" y="1578"/>
                </a:lnTo>
                <a:lnTo>
                  <a:pt x="7024" y="1576"/>
                </a:lnTo>
                <a:lnTo>
                  <a:pt x="7020" y="1576"/>
                </a:lnTo>
                <a:lnTo>
                  <a:pt x="7016" y="1578"/>
                </a:lnTo>
                <a:lnTo>
                  <a:pt x="7014" y="1582"/>
                </a:lnTo>
                <a:lnTo>
                  <a:pt x="7010" y="1586"/>
                </a:lnTo>
                <a:lnTo>
                  <a:pt x="7008" y="1588"/>
                </a:lnTo>
                <a:lnTo>
                  <a:pt x="7006" y="1588"/>
                </a:lnTo>
                <a:lnTo>
                  <a:pt x="7004" y="1588"/>
                </a:lnTo>
                <a:lnTo>
                  <a:pt x="7002" y="1590"/>
                </a:lnTo>
                <a:lnTo>
                  <a:pt x="7002" y="1596"/>
                </a:lnTo>
                <a:lnTo>
                  <a:pt x="7002" y="1602"/>
                </a:lnTo>
                <a:lnTo>
                  <a:pt x="7002" y="1606"/>
                </a:lnTo>
                <a:lnTo>
                  <a:pt x="6998" y="1610"/>
                </a:lnTo>
                <a:lnTo>
                  <a:pt x="6996" y="1610"/>
                </a:lnTo>
                <a:lnTo>
                  <a:pt x="6992" y="1612"/>
                </a:lnTo>
                <a:lnTo>
                  <a:pt x="6984" y="1610"/>
                </a:lnTo>
                <a:lnTo>
                  <a:pt x="6978" y="1608"/>
                </a:lnTo>
                <a:lnTo>
                  <a:pt x="6976" y="1610"/>
                </a:lnTo>
                <a:lnTo>
                  <a:pt x="6976" y="1612"/>
                </a:lnTo>
                <a:lnTo>
                  <a:pt x="6974" y="1616"/>
                </a:lnTo>
                <a:lnTo>
                  <a:pt x="6972" y="1622"/>
                </a:lnTo>
                <a:lnTo>
                  <a:pt x="6964" y="1632"/>
                </a:lnTo>
                <a:lnTo>
                  <a:pt x="6960" y="1638"/>
                </a:lnTo>
                <a:lnTo>
                  <a:pt x="6958" y="1646"/>
                </a:lnTo>
                <a:lnTo>
                  <a:pt x="6960" y="1654"/>
                </a:lnTo>
                <a:lnTo>
                  <a:pt x="6962" y="1664"/>
                </a:lnTo>
                <a:lnTo>
                  <a:pt x="6966" y="1672"/>
                </a:lnTo>
                <a:lnTo>
                  <a:pt x="6966" y="1678"/>
                </a:lnTo>
                <a:lnTo>
                  <a:pt x="6966" y="1680"/>
                </a:lnTo>
                <a:lnTo>
                  <a:pt x="6964" y="1684"/>
                </a:lnTo>
                <a:lnTo>
                  <a:pt x="6962" y="1686"/>
                </a:lnTo>
                <a:lnTo>
                  <a:pt x="6962" y="1690"/>
                </a:lnTo>
                <a:lnTo>
                  <a:pt x="6966" y="1696"/>
                </a:lnTo>
                <a:lnTo>
                  <a:pt x="6972" y="1704"/>
                </a:lnTo>
                <a:lnTo>
                  <a:pt x="6978" y="1710"/>
                </a:lnTo>
                <a:lnTo>
                  <a:pt x="6978" y="1714"/>
                </a:lnTo>
                <a:lnTo>
                  <a:pt x="6978" y="1716"/>
                </a:lnTo>
                <a:lnTo>
                  <a:pt x="6976" y="1716"/>
                </a:lnTo>
                <a:lnTo>
                  <a:pt x="6972" y="1718"/>
                </a:lnTo>
                <a:lnTo>
                  <a:pt x="6970" y="1720"/>
                </a:lnTo>
                <a:lnTo>
                  <a:pt x="6970" y="1724"/>
                </a:lnTo>
                <a:lnTo>
                  <a:pt x="6972" y="1732"/>
                </a:lnTo>
                <a:lnTo>
                  <a:pt x="6972" y="1740"/>
                </a:lnTo>
                <a:lnTo>
                  <a:pt x="6968" y="1762"/>
                </a:lnTo>
                <a:lnTo>
                  <a:pt x="6964" y="1772"/>
                </a:lnTo>
                <a:lnTo>
                  <a:pt x="6964" y="1780"/>
                </a:lnTo>
                <a:lnTo>
                  <a:pt x="6966" y="1782"/>
                </a:lnTo>
                <a:lnTo>
                  <a:pt x="6970" y="1784"/>
                </a:lnTo>
                <a:lnTo>
                  <a:pt x="6982" y="1788"/>
                </a:lnTo>
                <a:lnTo>
                  <a:pt x="7006" y="1792"/>
                </a:lnTo>
                <a:lnTo>
                  <a:pt x="7012" y="1796"/>
                </a:lnTo>
                <a:lnTo>
                  <a:pt x="7014" y="1798"/>
                </a:lnTo>
                <a:lnTo>
                  <a:pt x="7012" y="1802"/>
                </a:lnTo>
                <a:lnTo>
                  <a:pt x="7012" y="1810"/>
                </a:lnTo>
                <a:lnTo>
                  <a:pt x="7014" y="1818"/>
                </a:lnTo>
                <a:lnTo>
                  <a:pt x="7016" y="1820"/>
                </a:lnTo>
                <a:lnTo>
                  <a:pt x="7018" y="1822"/>
                </a:lnTo>
                <a:lnTo>
                  <a:pt x="7020" y="1820"/>
                </a:lnTo>
                <a:lnTo>
                  <a:pt x="7024" y="1818"/>
                </a:lnTo>
                <a:lnTo>
                  <a:pt x="7030" y="1812"/>
                </a:lnTo>
                <a:lnTo>
                  <a:pt x="7036" y="1812"/>
                </a:lnTo>
                <a:lnTo>
                  <a:pt x="7038" y="1812"/>
                </a:lnTo>
                <a:lnTo>
                  <a:pt x="7040" y="1814"/>
                </a:lnTo>
                <a:lnTo>
                  <a:pt x="7038" y="1818"/>
                </a:lnTo>
                <a:lnTo>
                  <a:pt x="7036" y="1822"/>
                </a:lnTo>
                <a:lnTo>
                  <a:pt x="7032" y="1830"/>
                </a:lnTo>
                <a:lnTo>
                  <a:pt x="7030" y="1832"/>
                </a:lnTo>
                <a:lnTo>
                  <a:pt x="7036" y="1832"/>
                </a:lnTo>
                <a:lnTo>
                  <a:pt x="7050" y="1824"/>
                </a:lnTo>
                <a:lnTo>
                  <a:pt x="7060" y="1822"/>
                </a:lnTo>
                <a:lnTo>
                  <a:pt x="7074" y="1820"/>
                </a:lnTo>
                <a:lnTo>
                  <a:pt x="7092" y="1816"/>
                </a:lnTo>
                <a:lnTo>
                  <a:pt x="7122" y="1806"/>
                </a:lnTo>
                <a:lnTo>
                  <a:pt x="7132" y="1802"/>
                </a:lnTo>
                <a:lnTo>
                  <a:pt x="7138" y="1800"/>
                </a:lnTo>
                <a:lnTo>
                  <a:pt x="7144" y="1802"/>
                </a:lnTo>
                <a:lnTo>
                  <a:pt x="7146" y="1802"/>
                </a:lnTo>
                <a:lnTo>
                  <a:pt x="7150" y="1804"/>
                </a:lnTo>
                <a:lnTo>
                  <a:pt x="7154" y="1798"/>
                </a:lnTo>
                <a:lnTo>
                  <a:pt x="7160" y="1794"/>
                </a:lnTo>
                <a:lnTo>
                  <a:pt x="7164" y="1794"/>
                </a:lnTo>
                <a:lnTo>
                  <a:pt x="7168" y="1796"/>
                </a:lnTo>
                <a:lnTo>
                  <a:pt x="7174" y="1794"/>
                </a:lnTo>
                <a:lnTo>
                  <a:pt x="7182" y="1792"/>
                </a:lnTo>
                <a:lnTo>
                  <a:pt x="7190" y="1788"/>
                </a:lnTo>
                <a:lnTo>
                  <a:pt x="7196" y="1788"/>
                </a:lnTo>
                <a:lnTo>
                  <a:pt x="7206" y="1788"/>
                </a:lnTo>
                <a:lnTo>
                  <a:pt x="7216" y="1788"/>
                </a:lnTo>
                <a:lnTo>
                  <a:pt x="7222" y="1786"/>
                </a:lnTo>
                <a:lnTo>
                  <a:pt x="7230" y="1784"/>
                </a:lnTo>
                <a:lnTo>
                  <a:pt x="7234" y="1786"/>
                </a:lnTo>
                <a:lnTo>
                  <a:pt x="7240" y="1786"/>
                </a:lnTo>
                <a:lnTo>
                  <a:pt x="7250" y="1780"/>
                </a:lnTo>
                <a:lnTo>
                  <a:pt x="7258" y="1772"/>
                </a:lnTo>
                <a:lnTo>
                  <a:pt x="7262" y="1772"/>
                </a:lnTo>
                <a:lnTo>
                  <a:pt x="7264" y="1772"/>
                </a:lnTo>
                <a:lnTo>
                  <a:pt x="7266" y="1774"/>
                </a:lnTo>
                <a:lnTo>
                  <a:pt x="7262" y="1776"/>
                </a:lnTo>
                <a:lnTo>
                  <a:pt x="7260" y="1778"/>
                </a:lnTo>
                <a:lnTo>
                  <a:pt x="7262" y="1784"/>
                </a:lnTo>
                <a:lnTo>
                  <a:pt x="7264" y="1788"/>
                </a:lnTo>
                <a:lnTo>
                  <a:pt x="7262" y="1788"/>
                </a:lnTo>
                <a:lnTo>
                  <a:pt x="7258" y="1786"/>
                </a:lnTo>
                <a:lnTo>
                  <a:pt x="7254" y="1786"/>
                </a:lnTo>
                <a:lnTo>
                  <a:pt x="7256" y="1792"/>
                </a:lnTo>
                <a:lnTo>
                  <a:pt x="7262" y="1798"/>
                </a:lnTo>
                <a:lnTo>
                  <a:pt x="7266" y="1798"/>
                </a:lnTo>
                <a:lnTo>
                  <a:pt x="7268" y="1798"/>
                </a:lnTo>
                <a:lnTo>
                  <a:pt x="7272" y="1804"/>
                </a:lnTo>
                <a:lnTo>
                  <a:pt x="7276" y="1806"/>
                </a:lnTo>
                <a:lnTo>
                  <a:pt x="7282" y="1808"/>
                </a:lnTo>
                <a:lnTo>
                  <a:pt x="7292" y="1808"/>
                </a:lnTo>
                <a:lnTo>
                  <a:pt x="7302" y="1808"/>
                </a:lnTo>
                <a:lnTo>
                  <a:pt x="7308" y="1810"/>
                </a:lnTo>
                <a:lnTo>
                  <a:pt x="7310" y="1812"/>
                </a:lnTo>
                <a:lnTo>
                  <a:pt x="7312" y="1816"/>
                </a:lnTo>
                <a:lnTo>
                  <a:pt x="7316" y="1818"/>
                </a:lnTo>
                <a:lnTo>
                  <a:pt x="7322" y="1820"/>
                </a:lnTo>
                <a:lnTo>
                  <a:pt x="7326" y="1820"/>
                </a:lnTo>
                <a:lnTo>
                  <a:pt x="7326" y="1822"/>
                </a:lnTo>
                <a:lnTo>
                  <a:pt x="7326" y="1824"/>
                </a:lnTo>
                <a:lnTo>
                  <a:pt x="7322" y="1828"/>
                </a:lnTo>
                <a:lnTo>
                  <a:pt x="7318" y="1828"/>
                </a:lnTo>
                <a:lnTo>
                  <a:pt x="7294" y="1820"/>
                </a:lnTo>
                <a:lnTo>
                  <a:pt x="7286" y="1820"/>
                </a:lnTo>
                <a:lnTo>
                  <a:pt x="7280" y="1820"/>
                </a:lnTo>
                <a:lnTo>
                  <a:pt x="7278" y="1824"/>
                </a:lnTo>
                <a:lnTo>
                  <a:pt x="7276" y="1826"/>
                </a:lnTo>
                <a:lnTo>
                  <a:pt x="7274" y="1830"/>
                </a:lnTo>
                <a:lnTo>
                  <a:pt x="7272" y="1832"/>
                </a:lnTo>
                <a:lnTo>
                  <a:pt x="7268" y="1834"/>
                </a:lnTo>
                <a:lnTo>
                  <a:pt x="7264" y="1832"/>
                </a:lnTo>
                <a:lnTo>
                  <a:pt x="7258" y="1830"/>
                </a:lnTo>
                <a:lnTo>
                  <a:pt x="7254" y="1830"/>
                </a:lnTo>
                <a:lnTo>
                  <a:pt x="7254" y="1834"/>
                </a:lnTo>
                <a:lnTo>
                  <a:pt x="7254" y="1836"/>
                </a:lnTo>
                <a:lnTo>
                  <a:pt x="7252" y="1840"/>
                </a:lnTo>
                <a:lnTo>
                  <a:pt x="7250" y="1840"/>
                </a:lnTo>
                <a:lnTo>
                  <a:pt x="7244" y="1838"/>
                </a:lnTo>
                <a:lnTo>
                  <a:pt x="7240" y="1834"/>
                </a:lnTo>
                <a:lnTo>
                  <a:pt x="7236" y="1834"/>
                </a:lnTo>
                <a:lnTo>
                  <a:pt x="7236" y="1836"/>
                </a:lnTo>
                <a:lnTo>
                  <a:pt x="7236" y="1838"/>
                </a:lnTo>
                <a:lnTo>
                  <a:pt x="7238" y="1846"/>
                </a:lnTo>
                <a:lnTo>
                  <a:pt x="7238" y="1850"/>
                </a:lnTo>
                <a:lnTo>
                  <a:pt x="7236" y="1854"/>
                </a:lnTo>
                <a:lnTo>
                  <a:pt x="7226" y="1858"/>
                </a:lnTo>
                <a:lnTo>
                  <a:pt x="7214" y="1858"/>
                </a:lnTo>
                <a:lnTo>
                  <a:pt x="7204" y="1858"/>
                </a:lnTo>
                <a:lnTo>
                  <a:pt x="7192" y="1854"/>
                </a:lnTo>
                <a:lnTo>
                  <a:pt x="7182" y="1848"/>
                </a:lnTo>
                <a:lnTo>
                  <a:pt x="7172" y="1846"/>
                </a:lnTo>
                <a:lnTo>
                  <a:pt x="7160" y="1846"/>
                </a:lnTo>
                <a:lnTo>
                  <a:pt x="7144" y="1842"/>
                </a:lnTo>
                <a:lnTo>
                  <a:pt x="7138" y="1842"/>
                </a:lnTo>
                <a:lnTo>
                  <a:pt x="7134" y="1842"/>
                </a:lnTo>
                <a:lnTo>
                  <a:pt x="7132" y="1844"/>
                </a:lnTo>
                <a:lnTo>
                  <a:pt x="7132" y="1846"/>
                </a:lnTo>
                <a:lnTo>
                  <a:pt x="7130" y="1850"/>
                </a:lnTo>
                <a:lnTo>
                  <a:pt x="7126" y="1852"/>
                </a:lnTo>
                <a:lnTo>
                  <a:pt x="7120" y="1852"/>
                </a:lnTo>
                <a:lnTo>
                  <a:pt x="7106" y="1850"/>
                </a:lnTo>
                <a:lnTo>
                  <a:pt x="7092" y="1852"/>
                </a:lnTo>
                <a:lnTo>
                  <a:pt x="7082" y="1856"/>
                </a:lnTo>
                <a:lnTo>
                  <a:pt x="7078" y="1858"/>
                </a:lnTo>
                <a:lnTo>
                  <a:pt x="7076" y="1862"/>
                </a:lnTo>
                <a:lnTo>
                  <a:pt x="7074" y="1864"/>
                </a:lnTo>
                <a:lnTo>
                  <a:pt x="7072" y="1866"/>
                </a:lnTo>
                <a:lnTo>
                  <a:pt x="7064" y="1868"/>
                </a:lnTo>
                <a:lnTo>
                  <a:pt x="7058" y="1872"/>
                </a:lnTo>
                <a:lnTo>
                  <a:pt x="7056" y="1874"/>
                </a:lnTo>
                <a:lnTo>
                  <a:pt x="7054" y="1880"/>
                </a:lnTo>
                <a:lnTo>
                  <a:pt x="7052" y="1890"/>
                </a:lnTo>
                <a:lnTo>
                  <a:pt x="7052" y="1898"/>
                </a:lnTo>
                <a:lnTo>
                  <a:pt x="7054" y="1904"/>
                </a:lnTo>
                <a:lnTo>
                  <a:pt x="7056" y="1912"/>
                </a:lnTo>
                <a:lnTo>
                  <a:pt x="7062" y="1920"/>
                </a:lnTo>
                <a:lnTo>
                  <a:pt x="7066" y="1928"/>
                </a:lnTo>
                <a:lnTo>
                  <a:pt x="7070" y="1930"/>
                </a:lnTo>
                <a:lnTo>
                  <a:pt x="7074" y="1932"/>
                </a:lnTo>
                <a:lnTo>
                  <a:pt x="7080" y="1930"/>
                </a:lnTo>
                <a:lnTo>
                  <a:pt x="7086" y="1928"/>
                </a:lnTo>
                <a:lnTo>
                  <a:pt x="7094" y="1924"/>
                </a:lnTo>
                <a:lnTo>
                  <a:pt x="7096" y="1924"/>
                </a:lnTo>
                <a:lnTo>
                  <a:pt x="7096" y="1928"/>
                </a:lnTo>
                <a:lnTo>
                  <a:pt x="7086" y="1956"/>
                </a:lnTo>
                <a:lnTo>
                  <a:pt x="7086" y="1964"/>
                </a:lnTo>
                <a:lnTo>
                  <a:pt x="7088" y="1972"/>
                </a:lnTo>
                <a:lnTo>
                  <a:pt x="7092" y="1986"/>
                </a:lnTo>
                <a:lnTo>
                  <a:pt x="7092" y="1992"/>
                </a:lnTo>
                <a:lnTo>
                  <a:pt x="7090" y="1998"/>
                </a:lnTo>
                <a:lnTo>
                  <a:pt x="7086" y="2004"/>
                </a:lnTo>
                <a:lnTo>
                  <a:pt x="7076" y="2008"/>
                </a:lnTo>
                <a:lnTo>
                  <a:pt x="7064" y="2012"/>
                </a:lnTo>
                <a:lnTo>
                  <a:pt x="7054" y="2010"/>
                </a:lnTo>
                <a:lnTo>
                  <a:pt x="7048" y="2008"/>
                </a:lnTo>
                <a:lnTo>
                  <a:pt x="7044" y="2002"/>
                </a:lnTo>
                <a:lnTo>
                  <a:pt x="7038" y="1990"/>
                </a:lnTo>
                <a:lnTo>
                  <a:pt x="7034" y="1984"/>
                </a:lnTo>
                <a:lnTo>
                  <a:pt x="7028" y="1980"/>
                </a:lnTo>
                <a:lnTo>
                  <a:pt x="7022" y="1976"/>
                </a:lnTo>
                <a:lnTo>
                  <a:pt x="7018" y="1974"/>
                </a:lnTo>
                <a:lnTo>
                  <a:pt x="7018" y="1970"/>
                </a:lnTo>
                <a:lnTo>
                  <a:pt x="7018" y="1968"/>
                </a:lnTo>
                <a:lnTo>
                  <a:pt x="7018" y="1966"/>
                </a:lnTo>
                <a:lnTo>
                  <a:pt x="7016" y="1964"/>
                </a:lnTo>
                <a:lnTo>
                  <a:pt x="7010" y="1966"/>
                </a:lnTo>
                <a:lnTo>
                  <a:pt x="6986" y="1974"/>
                </a:lnTo>
                <a:lnTo>
                  <a:pt x="6980" y="1978"/>
                </a:lnTo>
                <a:lnTo>
                  <a:pt x="6976" y="1980"/>
                </a:lnTo>
                <a:lnTo>
                  <a:pt x="6970" y="1992"/>
                </a:lnTo>
                <a:lnTo>
                  <a:pt x="6968" y="1996"/>
                </a:lnTo>
                <a:lnTo>
                  <a:pt x="6970" y="2002"/>
                </a:lnTo>
                <a:lnTo>
                  <a:pt x="6970" y="2006"/>
                </a:lnTo>
                <a:lnTo>
                  <a:pt x="6970" y="2008"/>
                </a:lnTo>
                <a:lnTo>
                  <a:pt x="6966" y="2012"/>
                </a:lnTo>
                <a:lnTo>
                  <a:pt x="6960" y="2018"/>
                </a:lnTo>
                <a:lnTo>
                  <a:pt x="6956" y="2022"/>
                </a:lnTo>
                <a:lnTo>
                  <a:pt x="6954" y="2026"/>
                </a:lnTo>
                <a:lnTo>
                  <a:pt x="6952" y="2038"/>
                </a:lnTo>
                <a:lnTo>
                  <a:pt x="6952" y="2048"/>
                </a:lnTo>
                <a:lnTo>
                  <a:pt x="6952" y="2070"/>
                </a:lnTo>
                <a:lnTo>
                  <a:pt x="6954" y="2084"/>
                </a:lnTo>
                <a:lnTo>
                  <a:pt x="6954" y="2088"/>
                </a:lnTo>
                <a:lnTo>
                  <a:pt x="6958" y="2094"/>
                </a:lnTo>
                <a:lnTo>
                  <a:pt x="6962" y="2100"/>
                </a:lnTo>
                <a:lnTo>
                  <a:pt x="6964" y="2108"/>
                </a:lnTo>
                <a:lnTo>
                  <a:pt x="6964" y="2120"/>
                </a:lnTo>
                <a:lnTo>
                  <a:pt x="6964" y="2124"/>
                </a:lnTo>
                <a:lnTo>
                  <a:pt x="6962" y="2124"/>
                </a:lnTo>
                <a:lnTo>
                  <a:pt x="6960" y="2126"/>
                </a:lnTo>
                <a:lnTo>
                  <a:pt x="6962" y="2134"/>
                </a:lnTo>
                <a:lnTo>
                  <a:pt x="6962" y="2136"/>
                </a:lnTo>
                <a:lnTo>
                  <a:pt x="6960" y="2138"/>
                </a:lnTo>
                <a:lnTo>
                  <a:pt x="6956" y="2142"/>
                </a:lnTo>
                <a:lnTo>
                  <a:pt x="6948" y="2142"/>
                </a:lnTo>
                <a:lnTo>
                  <a:pt x="6942" y="2142"/>
                </a:lnTo>
                <a:lnTo>
                  <a:pt x="6942" y="2140"/>
                </a:lnTo>
                <a:lnTo>
                  <a:pt x="6940" y="2140"/>
                </a:lnTo>
                <a:lnTo>
                  <a:pt x="6942" y="2134"/>
                </a:lnTo>
                <a:lnTo>
                  <a:pt x="6952" y="2122"/>
                </a:lnTo>
                <a:lnTo>
                  <a:pt x="6954" y="2118"/>
                </a:lnTo>
                <a:lnTo>
                  <a:pt x="6952" y="2118"/>
                </a:lnTo>
                <a:lnTo>
                  <a:pt x="6940" y="2130"/>
                </a:lnTo>
                <a:lnTo>
                  <a:pt x="6934" y="2138"/>
                </a:lnTo>
                <a:lnTo>
                  <a:pt x="6930" y="2138"/>
                </a:lnTo>
                <a:lnTo>
                  <a:pt x="6924" y="2138"/>
                </a:lnTo>
                <a:lnTo>
                  <a:pt x="6916" y="2138"/>
                </a:lnTo>
                <a:lnTo>
                  <a:pt x="6912" y="2140"/>
                </a:lnTo>
                <a:lnTo>
                  <a:pt x="6910" y="2142"/>
                </a:lnTo>
                <a:lnTo>
                  <a:pt x="6908" y="2148"/>
                </a:lnTo>
                <a:lnTo>
                  <a:pt x="6910" y="2152"/>
                </a:lnTo>
                <a:lnTo>
                  <a:pt x="6908" y="2158"/>
                </a:lnTo>
                <a:lnTo>
                  <a:pt x="6904" y="2162"/>
                </a:lnTo>
                <a:lnTo>
                  <a:pt x="6898" y="2168"/>
                </a:lnTo>
                <a:lnTo>
                  <a:pt x="6886" y="2174"/>
                </a:lnTo>
                <a:lnTo>
                  <a:pt x="6874" y="2176"/>
                </a:lnTo>
                <a:lnTo>
                  <a:pt x="6866" y="2176"/>
                </a:lnTo>
                <a:lnTo>
                  <a:pt x="6862" y="2174"/>
                </a:lnTo>
                <a:lnTo>
                  <a:pt x="6858" y="2170"/>
                </a:lnTo>
                <a:lnTo>
                  <a:pt x="6854" y="2166"/>
                </a:lnTo>
                <a:lnTo>
                  <a:pt x="6850" y="2154"/>
                </a:lnTo>
                <a:lnTo>
                  <a:pt x="6852" y="2154"/>
                </a:lnTo>
                <a:lnTo>
                  <a:pt x="6858" y="2158"/>
                </a:lnTo>
                <a:lnTo>
                  <a:pt x="6864" y="2162"/>
                </a:lnTo>
                <a:lnTo>
                  <a:pt x="6868" y="2162"/>
                </a:lnTo>
                <a:lnTo>
                  <a:pt x="6868" y="2160"/>
                </a:lnTo>
                <a:lnTo>
                  <a:pt x="6866" y="2158"/>
                </a:lnTo>
                <a:lnTo>
                  <a:pt x="6852" y="2150"/>
                </a:lnTo>
                <a:lnTo>
                  <a:pt x="6844" y="2146"/>
                </a:lnTo>
                <a:lnTo>
                  <a:pt x="6836" y="2146"/>
                </a:lnTo>
                <a:lnTo>
                  <a:pt x="6822" y="2148"/>
                </a:lnTo>
                <a:lnTo>
                  <a:pt x="6802" y="2152"/>
                </a:lnTo>
                <a:lnTo>
                  <a:pt x="6798" y="2156"/>
                </a:lnTo>
                <a:lnTo>
                  <a:pt x="6794" y="2158"/>
                </a:lnTo>
                <a:lnTo>
                  <a:pt x="6784" y="2162"/>
                </a:lnTo>
                <a:lnTo>
                  <a:pt x="6776" y="2164"/>
                </a:lnTo>
                <a:lnTo>
                  <a:pt x="6770" y="2168"/>
                </a:lnTo>
                <a:lnTo>
                  <a:pt x="6766" y="2172"/>
                </a:lnTo>
                <a:lnTo>
                  <a:pt x="6764" y="2176"/>
                </a:lnTo>
                <a:lnTo>
                  <a:pt x="6760" y="2178"/>
                </a:lnTo>
                <a:lnTo>
                  <a:pt x="6752" y="2182"/>
                </a:lnTo>
                <a:lnTo>
                  <a:pt x="6738" y="2186"/>
                </a:lnTo>
                <a:lnTo>
                  <a:pt x="6718" y="2192"/>
                </a:lnTo>
                <a:lnTo>
                  <a:pt x="6704" y="2198"/>
                </a:lnTo>
                <a:lnTo>
                  <a:pt x="6692" y="2202"/>
                </a:lnTo>
                <a:lnTo>
                  <a:pt x="6686" y="2202"/>
                </a:lnTo>
                <a:lnTo>
                  <a:pt x="6680" y="2202"/>
                </a:lnTo>
                <a:lnTo>
                  <a:pt x="6676" y="2200"/>
                </a:lnTo>
                <a:lnTo>
                  <a:pt x="6672" y="2196"/>
                </a:lnTo>
                <a:lnTo>
                  <a:pt x="6664" y="2188"/>
                </a:lnTo>
                <a:lnTo>
                  <a:pt x="6664" y="2192"/>
                </a:lnTo>
                <a:lnTo>
                  <a:pt x="6668" y="2200"/>
                </a:lnTo>
                <a:lnTo>
                  <a:pt x="6668" y="2202"/>
                </a:lnTo>
                <a:lnTo>
                  <a:pt x="6668" y="2204"/>
                </a:lnTo>
                <a:lnTo>
                  <a:pt x="6666" y="2206"/>
                </a:lnTo>
                <a:lnTo>
                  <a:pt x="6666" y="2208"/>
                </a:lnTo>
                <a:lnTo>
                  <a:pt x="6670" y="2208"/>
                </a:lnTo>
                <a:lnTo>
                  <a:pt x="6674" y="2206"/>
                </a:lnTo>
                <a:lnTo>
                  <a:pt x="6678" y="2206"/>
                </a:lnTo>
                <a:lnTo>
                  <a:pt x="6680" y="2206"/>
                </a:lnTo>
                <a:lnTo>
                  <a:pt x="6684" y="2210"/>
                </a:lnTo>
                <a:lnTo>
                  <a:pt x="6686" y="2208"/>
                </a:lnTo>
                <a:lnTo>
                  <a:pt x="6688" y="2208"/>
                </a:lnTo>
                <a:lnTo>
                  <a:pt x="6692" y="2208"/>
                </a:lnTo>
                <a:lnTo>
                  <a:pt x="6694" y="2210"/>
                </a:lnTo>
                <a:lnTo>
                  <a:pt x="6694" y="2218"/>
                </a:lnTo>
                <a:lnTo>
                  <a:pt x="6694" y="2220"/>
                </a:lnTo>
                <a:lnTo>
                  <a:pt x="6692" y="2220"/>
                </a:lnTo>
                <a:lnTo>
                  <a:pt x="6688" y="2218"/>
                </a:lnTo>
                <a:lnTo>
                  <a:pt x="6682" y="2216"/>
                </a:lnTo>
                <a:lnTo>
                  <a:pt x="6680" y="2214"/>
                </a:lnTo>
                <a:lnTo>
                  <a:pt x="6670" y="2212"/>
                </a:lnTo>
                <a:lnTo>
                  <a:pt x="6664" y="2210"/>
                </a:lnTo>
                <a:lnTo>
                  <a:pt x="6664" y="2208"/>
                </a:lnTo>
                <a:lnTo>
                  <a:pt x="6664" y="2204"/>
                </a:lnTo>
                <a:lnTo>
                  <a:pt x="6664" y="2200"/>
                </a:lnTo>
                <a:lnTo>
                  <a:pt x="6662" y="2198"/>
                </a:lnTo>
                <a:lnTo>
                  <a:pt x="6662" y="2194"/>
                </a:lnTo>
                <a:lnTo>
                  <a:pt x="6660" y="2188"/>
                </a:lnTo>
                <a:lnTo>
                  <a:pt x="6658" y="2188"/>
                </a:lnTo>
                <a:lnTo>
                  <a:pt x="6654" y="2190"/>
                </a:lnTo>
                <a:lnTo>
                  <a:pt x="6646" y="2190"/>
                </a:lnTo>
                <a:lnTo>
                  <a:pt x="6642" y="2188"/>
                </a:lnTo>
                <a:lnTo>
                  <a:pt x="6638" y="2184"/>
                </a:lnTo>
                <a:lnTo>
                  <a:pt x="6634" y="2178"/>
                </a:lnTo>
                <a:lnTo>
                  <a:pt x="6632" y="2174"/>
                </a:lnTo>
                <a:lnTo>
                  <a:pt x="6632" y="2172"/>
                </a:lnTo>
                <a:lnTo>
                  <a:pt x="6628" y="2172"/>
                </a:lnTo>
                <a:lnTo>
                  <a:pt x="6622" y="2172"/>
                </a:lnTo>
                <a:lnTo>
                  <a:pt x="6618" y="2170"/>
                </a:lnTo>
                <a:lnTo>
                  <a:pt x="6614" y="2168"/>
                </a:lnTo>
                <a:lnTo>
                  <a:pt x="6612" y="2168"/>
                </a:lnTo>
                <a:lnTo>
                  <a:pt x="6608" y="2172"/>
                </a:lnTo>
                <a:lnTo>
                  <a:pt x="6604" y="2178"/>
                </a:lnTo>
                <a:lnTo>
                  <a:pt x="6596" y="2184"/>
                </a:lnTo>
                <a:lnTo>
                  <a:pt x="6592" y="2186"/>
                </a:lnTo>
                <a:lnTo>
                  <a:pt x="6586" y="2188"/>
                </a:lnTo>
                <a:lnTo>
                  <a:pt x="6580" y="2188"/>
                </a:lnTo>
                <a:lnTo>
                  <a:pt x="6576" y="2190"/>
                </a:lnTo>
                <a:lnTo>
                  <a:pt x="6572" y="2198"/>
                </a:lnTo>
                <a:lnTo>
                  <a:pt x="6568" y="2202"/>
                </a:lnTo>
                <a:lnTo>
                  <a:pt x="6566" y="2202"/>
                </a:lnTo>
                <a:lnTo>
                  <a:pt x="6562" y="2200"/>
                </a:lnTo>
                <a:lnTo>
                  <a:pt x="6558" y="2198"/>
                </a:lnTo>
                <a:lnTo>
                  <a:pt x="6554" y="2198"/>
                </a:lnTo>
                <a:lnTo>
                  <a:pt x="6550" y="2198"/>
                </a:lnTo>
                <a:lnTo>
                  <a:pt x="6544" y="2200"/>
                </a:lnTo>
                <a:lnTo>
                  <a:pt x="6542" y="2200"/>
                </a:lnTo>
                <a:lnTo>
                  <a:pt x="6540" y="2198"/>
                </a:lnTo>
                <a:lnTo>
                  <a:pt x="6540" y="2196"/>
                </a:lnTo>
                <a:lnTo>
                  <a:pt x="6542" y="2194"/>
                </a:lnTo>
                <a:lnTo>
                  <a:pt x="6548" y="2190"/>
                </a:lnTo>
                <a:lnTo>
                  <a:pt x="6554" y="2186"/>
                </a:lnTo>
                <a:lnTo>
                  <a:pt x="6556" y="2184"/>
                </a:lnTo>
                <a:lnTo>
                  <a:pt x="6554" y="2182"/>
                </a:lnTo>
                <a:lnTo>
                  <a:pt x="6554" y="2180"/>
                </a:lnTo>
                <a:lnTo>
                  <a:pt x="6556" y="2176"/>
                </a:lnTo>
                <a:lnTo>
                  <a:pt x="6556" y="2174"/>
                </a:lnTo>
                <a:lnTo>
                  <a:pt x="6554" y="2174"/>
                </a:lnTo>
                <a:lnTo>
                  <a:pt x="6546" y="2176"/>
                </a:lnTo>
                <a:lnTo>
                  <a:pt x="6540" y="2178"/>
                </a:lnTo>
                <a:lnTo>
                  <a:pt x="6536" y="2178"/>
                </a:lnTo>
                <a:lnTo>
                  <a:pt x="6532" y="2178"/>
                </a:lnTo>
                <a:lnTo>
                  <a:pt x="6530" y="2176"/>
                </a:lnTo>
                <a:lnTo>
                  <a:pt x="6528" y="2172"/>
                </a:lnTo>
                <a:lnTo>
                  <a:pt x="6526" y="2172"/>
                </a:lnTo>
                <a:lnTo>
                  <a:pt x="6522" y="2172"/>
                </a:lnTo>
                <a:lnTo>
                  <a:pt x="6520" y="2174"/>
                </a:lnTo>
                <a:lnTo>
                  <a:pt x="6518" y="2172"/>
                </a:lnTo>
                <a:lnTo>
                  <a:pt x="6514" y="2168"/>
                </a:lnTo>
                <a:lnTo>
                  <a:pt x="6510" y="2168"/>
                </a:lnTo>
                <a:lnTo>
                  <a:pt x="6506" y="2168"/>
                </a:lnTo>
                <a:lnTo>
                  <a:pt x="6508" y="2166"/>
                </a:lnTo>
                <a:lnTo>
                  <a:pt x="6512" y="2162"/>
                </a:lnTo>
                <a:lnTo>
                  <a:pt x="6512" y="2158"/>
                </a:lnTo>
                <a:lnTo>
                  <a:pt x="6510" y="2156"/>
                </a:lnTo>
                <a:lnTo>
                  <a:pt x="6508" y="2150"/>
                </a:lnTo>
                <a:lnTo>
                  <a:pt x="6506" y="2150"/>
                </a:lnTo>
                <a:lnTo>
                  <a:pt x="6504" y="2150"/>
                </a:lnTo>
                <a:lnTo>
                  <a:pt x="6500" y="2150"/>
                </a:lnTo>
                <a:lnTo>
                  <a:pt x="6496" y="2148"/>
                </a:lnTo>
                <a:lnTo>
                  <a:pt x="6494" y="2148"/>
                </a:lnTo>
                <a:lnTo>
                  <a:pt x="6490" y="2148"/>
                </a:lnTo>
                <a:lnTo>
                  <a:pt x="6488" y="2148"/>
                </a:lnTo>
                <a:lnTo>
                  <a:pt x="6492" y="2142"/>
                </a:lnTo>
                <a:lnTo>
                  <a:pt x="6494" y="2142"/>
                </a:lnTo>
                <a:lnTo>
                  <a:pt x="6494" y="2144"/>
                </a:lnTo>
                <a:lnTo>
                  <a:pt x="6496" y="2144"/>
                </a:lnTo>
                <a:lnTo>
                  <a:pt x="6500" y="2146"/>
                </a:lnTo>
                <a:lnTo>
                  <a:pt x="6502" y="2144"/>
                </a:lnTo>
                <a:lnTo>
                  <a:pt x="6504" y="2144"/>
                </a:lnTo>
                <a:lnTo>
                  <a:pt x="6506" y="2144"/>
                </a:lnTo>
                <a:lnTo>
                  <a:pt x="6508" y="2146"/>
                </a:lnTo>
                <a:lnTo>
                  <a:pt x="6512" y="2144"/>
                </a:lnTo>
                <a:lnTo>
                  <a:pt x="6512" y="2142"/>
                </a:lnTo>
                <a:lnTo>
                  <a:pt x="6512" y="2140"/>
                </a:lnTo>
                <a:lnTo>
                  <a:pt x="6506" y="2134"/>
                </a:lnTo>
                <a:lnTo>
                  <a:pt x="6500" y="2132"/>
                </a:lnTo>
                <a:lnTo>
                  <a:pt x="6496" y="2134"/>
                </a:lnTo>
                <a:lnTo>
                  <a:pt x="6494" y="2134"/>
                </a:lnTo>
                <a:lnTo>
                  <a:pt x="6490" y="2132"/>
                </a:lnTo>
                <a:lnTo>
                  <a:pt x="6490" y="2130"/>
                </a:lnTo>
                <a:lnTo>
                  <a:pt x="6490" y="2128"/>
                </a:lnTo>
                <a:lnTo>
                  <a:pt x="6494" y="2124"/>
                </a:lnTo>
                <a:lnTo>
                  <a:pt x="6498" y="2122"/>
                </a:lnTo>
                <a:lnTo>
                  <a:pt x="6498" y="2120"/>
                </a:lnTo>
                <a:lnTo>
                  <a:pt x="6496" y="2118"/>
                </a:lnTo>
                <a:lnTo>
                  <a:pt x="6494" y="2114"/>
                </a:lnTo>
                <a:lnTo>
                  <a:pt x="6494" y="2112"/>
                </a:lnTo>
                <a:lnTo>
                  <a:pt x="6494" y="2110"/>
                </a:lnTo>
                <a:lnTo>
                  <a:pt x="6492" y="2106"/>
                </a:lnTo>
                <a:lnTo>
                  <a:pt x="6492" y="2104"/>
                </a:lnTo>
                <a:lnTo>
                  <a:pt x="6498" y="2102"/>
                </a:lnTo>
                <a:lnTo>
                  <a:pt x="6502" y="2100"/>
                </a:lnTo>
                <a:lnTo>
                  <a:pt x="6504" y="2098"/>
                </a:lnTo>
                <a:lnTo>
                  <a:pt x="6502" y="2096"/>
                </a:lnTo>
                <a:lnTo>
                  <a:pt x="6504" y="2094"/>
                </a:lnTo>
                <a:lnTo>
                  <a:pt x="6508" y="2092"/>
                </a:lnTo>
                <a:lnTo>
                  <a:pt x="6510" y="2090"/>
                </a:lnTo>
                <a:lnTo>
                  <a:pt x="6510" y="2088"/>
                </a:lnTo>
                <a:lnTo>
                  <a:pt x="6508" y="2086"/>
                </a:lnTo>
                <a:lnTo>
                  <a:pt x="6506" y="2082"/>
                </a:lnTo>
                <a:lnTo>
                  <a:pt x="6508" y="2082"/>
                </a:lnTo>
                <a:lnTo>
                  <a:pt x="6514" y="2084"/>
                </a:lnTo>
                <a:lnTo>
                  <a:pt x="6516" y="2084"/>
                </a:lnTo>
                <a:lnTo>
                  <a:pt x="6518" y="2084"/>
                </a:lnTo>
                <a:lnTo>
                  <a:pt x="6520" y="2080"/>
                </a:lnTo>
                <a:lnTo>
                  <a:pt x="6520" y="2078"/>
                </a:lnTo>
                <a:lnTo>
                  <a:pt x="6518" y="2068"/>
                </a:lnTo>
                <a:lnTo>
                  <a:pt x="6520" y="2060"/>
                </a:lnTo>
                <a:lnTo>
                  <a:pt x="6522" y="2056"/>
                </a:lnTo>
                <a:lnTo>
                  <a:pt x="6524" y="2056"/>
                </a:lnTo>
                <a:lnTo>
                  <a:pt x="6528" y="2056"/>
                </a:lnTo>
                <a:lnTo>
                  <a:pt x="6528" y="2058"/>
                </a:lnTo>
                <a:lnTo>
                  <a:pt x="6526" y="2062"/>
                </a:lnTo>
                <a:lnTo>
                  <a:pt x="6526" y="2064"/>
                </a:lnTo>
                <a:lnTo>
                  <a:pt x="6528" y="2066"/>
                </a:lnTo>
                <a:lnTo>
                  <a:pt x="6532" y="2068"/>
                </a:lnTo>
                <a:lnTo>
                  <a:pt x="6534" y="2066"/>
                </a:lnTo>
                <a:lnTo>
                  <a:pt x="6534" y="2064"/>
                </a:lnTo>
                <a:lnTo>
                  <a:pt x="6536" y="2064"/>
                </a:lnTo>
                <a:lnTo>
                  <a:pt x="6538" y="2064"/>
                </a:lnTo>
                <a:lnTo>
                  <a:pt x="6540" y="2064"/>
                </a:lnTo>
                <a:lnTo>
                  <a:pt x="6542" y="2060"/>
                </a:lnTo>
                <a:lnTo>
                  <a:pt x="6548" y="2050"/>
                </a:lnTo>
                <a:lnTo>
                  <a:pt x="6548" y="2046"/>
                </a:lnTo>
                <a:lnTo>
                  <a:pt x="6548" y="2044"/>
                </a:lnTo>
                <a:lnTo>
                  <a:pt x="6542" y="2042"/>
                </a:lnTo>
                <a:lnTo>
                  <a:pt x="6530" y="2042"/>
                </a:lnTo>
                <a:lnTo>
                  <a:pt x="6526" y="2040"/>
                </a:lnTo>
                <a:lnTo>
                  <a:pt x="6522" y="2040"/>
                </a:lnTo>
                <a:lnTo>
                  <a:pt x="6522" y="2038"/>
                </a:lnTo>
                <a:lnTo>
                  <a:pt x="6524" y="2036"/>
                </a:lnTo>
                <a:lnTo>
                  <a:pt x="6526" y="2030"/>
                </a:lnTo>
                <a:lnTo>
                  <a:pt x="6524" y="2026"/>
                </a:lnTo>
                <a:lnTo>
                  <a:pt x="6522" y="2022"/>
                </a:lnTo>
                <a:lnTo>
                  <a:pt x="6522" y="2018"/>
                </a:lnTo>
                <a:lnTo>
                  <a:pt x="6524" y="2008"/>
                </a:lnTo>
                <a:lnTo>
                  <a:pt x="6526" y="2004"/>
                </a:lnTo>
                <a:lnTo>
                  <a:pt x="6528" y="2002"/>
                </a:lnTo>
                <a:lnTo>
                  <a:pt x="6530" y="1998"/>
                </a:lnTo>
                <a:lnTo>
                  <a:pt x="6532" y="1994"/>
                </a:lnTo>
                <a:lnTo>
                  <a:pt x="6532" y="1988"/>
                </a:lnTo>
                <a:lnTo>
                  <a:pt x="6530" y="1980"/>
                </a:lnTo>
                <a:lnTo>
                  <a:pt x="6528" y="1976"/>
                </a:lnTo>
                <a:lnTo>
                  <a:pt x="6528" y="1974"/>
                </a:lnTo>
                <a:lnTo>
                  <a:pt x="6532" y="1968"/>
                </a:lnTo>
                <a:lnTo>
                  <a:pt x="6534" y="1966"/>
                </a:lnTo>
                <a:lnTo>
                  <a:pt x="6534" y="1964"/>
                </a:lnTo>
                <a:lnTo>
                  <a:pt x="6530" y="1964"/>
                </a:lnTo>
                <a:lnTo>
                  <a:pt x="6528" y="1966"/>
                </a:lnTo>
                <a:lnTo>
                  <a:pt x="6522" y="1970"/>
                </a:lnTo>
                <a:lnTo>
                  <a:pt x="6514" y="1974"/>
                </a:lnTo>
                <a:lnTo>
                  <a:pt x="6510" y="1974"/>
                </a:lnTo>
                <a:lnTo>
                  <a:pt x="6506" y="1978"/>
                </a:lnTo>
                <a:lnTo>
                  <a:pt x="6500" y="1988"/>
                </a:lnTo>
                <a:lnTo>
                  <a:pt x="6494" y="1994"/>
                </a:lnTo>
                <a:lnTo>
                  <a:pt x="6488" y="1998"/>
                </a:lnTo>
                <a:lnTo>
                  <a:pt x="6480" y="2002"/>
                </a:lnTo>
                <a:lnTo>
                  <a:pt x="6470" y="2002"/>
                </a:lnTo>
                <a:lnTo>
                  <a:pt x="6460" y="2004"/>
                </a:lnTo>
                <a:lnTo>
                  <a:pt x="6452" y="2006"/>
                </a:lnTo>
                <a:lnTo>
                  <a:pt x="6446" y="2012"/>
                </a:lnTo>
                <a:lnTo>
                  <a:pt x="6442" y="2018"/>
                </a:lnTo>
                <a:lnTo>
                  <a:pt x="6438" y="2026"/>
                </a:lnTo>
                <a:lnTo>
                  <a:pt x="6436" y="2034"/>
                </a:lnTo>
                <a:lnTo>
                  <a:pt x="6432" y="2054"/>
                </a:lnTo>
                <a:lnTo>
                  <a:pt x="6432" y="2070"/>
                </a:lnTo>
                <a:lnTo>
                  <a:pt x="6434" y="2080"/>
                </a:lnTo>
                <a:lnTo>
                  <a:pt x="6436" y="2088"/>
                </a:lnTo>
                <a:lnTo>
                  <a:pt x="6434" y="2096"/>
                </a:lnTo>
                <a:lnTo>
                  <a:pt x="6432" y="2102"/>
                </a:lnTo>
                <a:lnTo>
                  <a:pt x="6434" y="2104"/>
                </a:lnTo>
                <a:lnTo>
                  <a:pt x="6438" y="2106"/>
                </a:lnTo>
                <a:lnTo>
                  <a:pt x="6442" y="2110"/>
                </a:lnTo>
                <a:lnTo>
                  <a:pt x="6442" y="2108"/>
                </a:lnTo>
                <a:lnTo>
                  <a:pt x="6444" y="2104"/>
                </a:lnTo>
                <a:lnTo>
                  <a:pt x="6446" y="2106"/>
                </a:lnTo>
                <a:lnTo>
                  <a:pt x="6450" y="2108"/>
                </a:lnTo>
                <a:lnTo>
                  <a:pt x="6452" y="2110"/>
                </a:lnTo>
                <a:lnTo>
                  <a:pt x="6456" y="2114"/>
                </a:lnTo>
                <a:lnTo>
                  <a:pt x="6456" y="2122"/>
                </a:lnTo>
                <a:lnTo>
                  <a:pt x="6456" y="2128"/>
                </a:lnTo>
                <a:lnTo>
                  <a:pt x="6452" y="2126"/>
                </a:lnTo>
                <a:lnTo>
                  <a:pt x="6450" y="2124"/>
                </a:lnTo>
                <a:lnTo>
                  <a:pt x="6448" y="2128"/>
                </a:lnTo>
                <a:lnTo>
                  <a:pt x="6448" y="2132"/>
                </a:lnTo>
                <a:lnTo>
                  <a:pt x="6450" y="2132"/>
                </a:lnTo>
                <a:lnTo>
                  <a:pt x="6452" y="2130"/>
                </a:lnTo>
                <a:lnTo>
                  <a:pt x="6454" y="2130"/>
                </a:lnTo>
                <a:lnTo>
                  <a:pt x="6454" y="2142"/>
                </a:lnTo>
                <a:lnTo>
                  <a:pt x="6456" y="2148"/>
                </a:lnTo>
                <a:lnTo>
                  <a:pt x="6458" y="2154"/>
                </a:lnTo>
                <a:lnTo>
                  <a:pt x="6468" y="2164"/>
                </a:lnTo>
                <a:lnTo>
                  <a:pt x="6470" y="2168"/>
                </a:lnTo>
                <a:lnTo>
                  <a:pt x="6470" y="2170"/>
                </a:lnTo>
                <a:lnTo>
                  <a:pt x="6466" y="2172"/>
                </a:lnTo>
                <a:lnTo>
                  <a:pt x="6458" y="2172"/>
                </a:lnTo>
                <a:lnTo>
                  <a:pt x="6456" y="2174"/>
                </a:lnTo>
                <a:lnTo>
                  <a:pt x="6454" y="2178"/>
                </a:lnTo>
                <a:lnTo>
                  <a:pt x="6454" y="2180"/>
                </a:lnTo>
                <a:lnTo>
                  <a:pt x="6454" y="2182"/>
                </a:lnTo>
                <a:lnTo>
                  <a:pt x="6460" y="2180"/>
                </a:lnTo>
                <a:lnTo>
                  <a:pt x="6464" y="2180"/>
                </a:lnTo>
                <a:lnTo>
                  <a:pt x="6464" y="2184"/>
                </a:lnTo>
                <a:lnTo>
                  <a:pt x="6462" y="2186"/>
                </a:lnTo>
                <a:lnTo>
                  <a:pt x="6462" y="2188"/>
                </a:lnTo>
                <a:lnTo>
                  <a:pt x="6466" y="2192"/>
                </a:lnTo>
                <a:lnTo>
                  <a:pt x="6470" y="2194"/>
                </a:lnTo>
                <a:lnTo>
                  <a:pt x="6468" y="2196"/>
                </a:lnTo>
                <a:lnTo>
                  <a:pt x="6464" y="2198"/>
                </a:lnTo>
                <a:lnTo>
                  <a:pt x="6464" y="2200"/>
                </a:lnTo>
                <a:lnTo>
                  <a:pt x="6466" y="2202"/>
                </a:lnTo>
                <a:lnTo>
                  <a:pt x="6474" y="2204"/>
                </a:lnTo>
                <a:lnTo>
                  <a:pt x="6482" y="2206"/>
                </a:lnTo>
                <a:lnTo>
                  <a:pt x="6488" y="2212"/>
                </a:lnTo>
                <a:lnTo>
                  <a:pt x="6490" y="2214"/>
                </a:lnTo>
                <a:lnTo>
                  <a:pt x="6486" y="2212"/>
                </a:lnTo>
                <a:lnTo>
                  <a:pt x="6478" y="2208"/>
                </a:lnTo>
                <a:lnTo>
                  <a:pt x="6472" y="2208"/>
                </a:lnTo>
                <a:lnTo>
                  <a:pt x="6464" y="2208"/>
                </a:lnTo>
                <a:lnTo>
                  <a:pt x="6456" y="2206"/>
                </a:lnTo>
                <a:lnTo>
                  <a:pt x="6454" y="2206"/>
                </a:lnTo>
                <a:lnTo>
                  <a:pt x="6452" y="2208"/>
                </a:lnTo>
                <a:lnTo>
                  <a:pt x="6452" y="2216"/>
                </a:lnTo>
                <a:lnTo>
                  <a:pt x="6454" y="2228"/>
                </a:lnTo>
                <a:lnTo>
                  <a:pt x="6454" y="2232"/>
                </a:lnTo>
                <a:lnTo>
                  <a:pt x="6450" y="2236"/>
                </a:lnTo>
                <a:lnTo>
                  <a:pt x="6448" y="2236"/>
                </a:lnTo>
                <a:lnTo>
                  <a:pt x="6448" y="2232"/>
                </a:lnTo>
                <a:lnTo>
                  <a:pt x="6448" y="2226"/>
                </a:lnTo>
                <a:lnTo>
                  <a:pt x="6448" y="2224"/>
                </a:lnTo>
                <a:lnTo>
                  <a:pt x="6446" y="2222"/>
                </a:lnTo>
                <a:lnTo>
                  <a:pt x="6442" y="2222"/>
                </a:lnTo>
                <a:lnTo>
                  <a:pt x="6440" y="2224"/>
                </a:lnTo>
                <a:lnTo>
                  <a:pt x="6440" y="2228"/>
                </a:lnTo>
                <a:lnTo>
                  <a:pt x="6438" y="2232"/>
                </a:lnTo>
                <a:lnTo>
                  <a:pt x="6438" y="2234"/>
                </a:lnTo>
                <a:lnTo>
                  <a:pt x="6436" y="2232"/>
                </a:lnTo>
                <a:lnTo>
                  <a:pt x="6434" y="2230"/>
                </a:lnTo>
                <a:lnTo>
                  <a:pt x="6432" y="2226"/>
                </a:lnTo>
                <a:lnTo>
                  <a:pt x="6434" y="2222"/>
                </a:lnTo>
                <a:lnTo>
                  <a:pt x="6432" y="2220"/>
                </a:lnTo>
                <a:lnTo>
                  <a:pt x="6430" y="2218"/>
                </a:lnTo>
                <a:lnTo>
                  <a:pt x="6426" y="2216"/>
                </a:lnTo>
                <a:lnTo>
                  <a:pt x="6418" y="2216"/>
                </a:lnTo>
                <a:lnTo>
                  <a:pt x="6406" y="2216"/>
                </a:lnTo>
                <a:lnTo>
                  <a:pt x="6398" y="2218"/>
                </a:lnTo>
                <a:lnTo>
                  <a:pt x="6394" y="2222"/>
                </a:lnTo>
                <a:lnTo>
                  <a:pt x="6392" y="2230"/>
                </a:lnTo>
                <a:lnTo>
                  <a:pt x="6390" y="2234"/>
                </a:lnTo>
                <a:lnTo>
                  <a:pt x="6392" y="2236"/>
                </a:lnTo>
                <a:lnTo>
                  <a:pt x="6394" y="2238"/>
                </a:lnTo>
                <a:lnTo>
                  <a:pt x="6398" y="2240"/>
                </a:lnTo>
                <a:lnTo>
                  <a:pt x="6398" y="2242"/>
                </a:lnTo>
                <a:lnTo>
                  <a:pt x="6394" y="2244"/>
                </a:lnTo>
                <a:lnTo>
                  <a:pt x="6390" y="2242"/>
                </a:lnTo>
                <a:lnTo>
                  <a:pt x="6384" y="2234"/>
                </a:lnTo>
                <a:lnTo>
                  <a:pt x="6380" y="2232"/>
                </a:lnTo>
                <a:lnTo>
                  <a:pt x="6374" y="2230"/>
                </a:lnTo>
                <a:lnTo>
                  <a:pt x="6348" y="2234"/>
                </a:lnTo>
                <a:lnTo>
                  <a:pt x="6338" y="2238"/>
                </a:lnTo>
                <a:lnTo>
                  <a:pt x="6330" y="2240"/>
                </a:lnTo>
                <a:lnTo>
                  <a:pt x="6324" y="2244"/>
                </a:lnTo>
                <a:lnTo>
                  <a:pt x="6322" y="2248"/>
                </a:lnTo>
                <a:lnTo>
                  <a:pt x="6318" y="2252"/>
                </a:lnTo>
                <a:lnTo>
                  <a:pt x="6318" y="2254"/>
                </a:lnTo>
                <a:lnTo>
                  <a:pt x="6318" y="2258"/>
                </a:lnTo>
                <a:lnTo>
                  <a:pt x="6320" y="2258"/>
                </a:lnTo>
                <a:lnTo>
                  <a:pt x="6322" y="2258"/>
                </a:lnTo>
                <a:lnTo>
                  <a:pt x="6324" y="2260"/>
                </a:lnTo>
                <a:lnTo>
                  <a:pt x="6324" y="2264"/>
                </a:lnTo>
                <a:lnTo>
                  <a:pt x="6324" y="2266"/>
                </a:lnTo>
                <a:lnTo>
                  <a:pt x="6326" y="2268"/>
                </a:lnTo>
                <a:lnTo>
                  <a:pt x="6328" y="2268"/>
                </a:lnTo>
                <a:lnTo>
                  <a:pt x="6330" y="2270"/>
                </a:lnTo>
                <a:lnTo>
                  <a:pt x="6330" y="2276"/>
                </a:lnTo>
                <a:lnTo>
                  <a:pt x="6330" y="2280"/>
                </a:lnTo>
                <a:lnTo>
                  <a:pt x="6332" y="2282"/>
                </a:lnTo>
                <a:lnTo>
                  <a:pt x="6334" y="2284"/>
                </a:lnTo>
                <a:lnTo>
                  <a:pt x="6338" y="2286"/>
                </a:lnTo>
                <a:lnTo>
                  <a:pt x="6340" y="2288"/>
                </a:lnTo>
                <a:lnTo>
                  <a:pt x="6338" y="2292"/>
                </a:lnTo>
                <a:lnTo>
                  <a:pt x="6336" y="2298"/>
                </a:lnTo>
                <a:lnTo>
                  <a:pt x="6332" y="2300"/>
                </a:lnTo>
                <a:lnTo>
                  <a:pt x="6328" y="2304"/>
                </a:lnTo>
                <a:lnTo>
                  <a:pt x="6324" y="2304"/>
                </a:lnTo>
                <a:lnTo>
                  <a:pt x="6318" y="2304"/>
                </a:lnTo>
                <a:lnTo>
                  <a:pt x="6312" y="2298"/>
                </a:lnTo>
                <a:lnTo>
                  <a:pt x="6308" y="2292"/>
                </a:lnTo>
                <a:lnTo>
                  <a:pt x="6308" y="2288"/>
                </a:lnTo>
                <a:lnTo>
                  <a:pt x="6308" y="2286"/>
                </a:lnTo>
                <a:lnTo>
                  <a:pt x="6312" y="2282"/>
                </a:lnTo>
                <a:lnTo>
                  <a:pt x="6314" y="2280"/>
                </a:lnTo>
                <a:lnTo>
                  <a:pt x="6318" y="2278"/>
                </a:lnTo>
                <a:lnTo>
                  <a:pt x="6316" y="2276"/>
                </a:lnTo>
                <a:lnTo>
                  <a:pt x="6312" y="2272"/>
                </a:lnTo>
                <a:lnTo>
                  <a:pt x="6310" y="2272"/>
                </a:lnTo>
                <a:lnTo>
                  <a:pt x="6310" y="2270"/>
                </a:lnTo>
                <a:lnTo>
                  <a:pt x="6312" y="2264"/>
                </a:lnTo>
                <a:lnTo>
                  <a:pt x="6314" y="2260"/>
                </a:lnTo>
                <a:lnTo>
                  <a:pt x="6314" y="2258"/>
                </a:lnTo>
                <a:lnTo>
                  <a:pt x="6312" y="2258"/>
                </a:lnTo>
                <a:lnTo>
                  <a:pt x="6302" y="2262"/>
                </a:lnTo>
                <a:lnTo>
                  <a:pt x="6298" y="2262"/>
                </a:lnTo>
                <a:lnTo>
                  <a:pt x="6296" y="2262"/>
                </a:lnTo>
                <a:lnTo>
                  <a:pt x="6294" y="2272"/>
                </a:lnTo>
                <a:lnTo>
                  <a:pt x="6292" y="2286"/>
                </a:lnTo>
                <a:lnTo>
                  <a:pt x="6288" y="2294"/>
                </a:lnTo>
                <a:lnTo>
                  <a:pt x="6286" y="2304"/>
                </a:lnTo>
                <a:lnTo>
                  <a:pt x="6278" y="2316"/>
                </a:lnTo>
                <a:lnTo>
                  <a:pt x="6272" y="2320"/>
                </a:lnTo>
                <a:lnTo>
                  <a:pt x="6270" y="2322"/>
                </a:lnTo>
                <a:lnTo>
                  <a:pt x="6270" y="2324"/>
                </a:lnTo>
                <a:lnTo>
                  <a:pt x="6270" y="2328"/>
                </a:lnTo>
                <a:lnTo>
                  <a:pt x="6270" y="2330"/>
                </a:lnTo>
                <a:lnTo>
                  <a:pt x="6262" y="2332"/>
                </a:lnTo>
                <a:lnTo>
                  <a:pt x="6256" y="2334"/>
                </a:lnTo>
                <a:lnTo>
                  <a:pt x="6256" y="2336"/>
                </a:lnTo>
                <a:lnTo>
                  <a:pt x="6256" y="2338"/>
                </a:lnTo>
                <a:lnTo>
                  <a:pt x="6262" y="2340"/>
                </a:lnTo>
                <a:lnTo>
                  <a:pt x="6272" y="2342"/>
                </a:lnTo>
                <a:lnTo>
                  <a:pt x="6276" y="2344"/>
                </a:lnTo>
                <a:lnTo>
                  <a:pt x="6268" y="2346"/>
                </a:lnTo>
                <a:lnTo>
                  <a:pt x="6254" y="2344"/>
                </a:lnTo>
                <a:lnTo>
                  <a:pt x="6250" y="2344"/>
                </a:lnTo>
                <a:lnTo>
                  <a:pt x="6246" y="2346"/>
                </a:lnTo>
                <a:lnTo>
                  <a:pt x="6246" y="2348"/>
                </a:lnTo>
                <a:lnTo>
                  <a:pt x="6252" y="2352"/>
                </a:lnTo>
                <a:lnTo>
                  <a:pt x="6260" y="2354"/>
                </a:lnTo>
                <a:lnTo>
                  <a:pt x="6264" y="2354"/>
                </a:lnTo>
                <a:lnTo>
                  <a:pt x="6270" y="2352"/>
                </a:lnTo>
                <a:lnTo>
                  <a:pt x="6272" y="2354"/>
                </a:lnTo>
                <a:lnTo>
                  <a:pt x="6274" y="2356"/>
                </a:lnTo>
                <a:lnTo>
                  <a:pt x="6272" y="2356"/>
                </a:lnTo>
                <a:lnTo>
                  <a:pt x="6264" y="2358"/>
                </a:lnTo>
                <a:lnTo>
                  <a:pt x="6260" y="2360"/>
                </a:lnTo>
                <a:lnTo>
                  <a:pt x="6256" y="2358"/>
                </a:lnTo>
                <a:lnTo>
                  <a:pt x="6252" y="2356"/>
                </a:lnTo>
                <a:lnTo>
                  <a:pt x="6248" y="2356"/>
                </a:lnTo>
                <a:lnTo>
                  <a:pt x="6242" y="2356"/>
                </a:lnTo>
                <a:lnTo>
                  <a:pt x="6234" y="2360"/>
                </a:lnTo>
                <a:lnTo>
                  <a:pt x="6226" y="2366"/>
                </a:lnTo>
                <a:lnTo>
                  <a:pt x="6216" y="2372"/>
                </a:lnTo>
                <a:lnTo>
                  <a:pt x="6208" y="2374"/>
                </a:lnTo>
                <a:lnTo>
                  <a:pt x="6190" y="2378"/>
                </a:lnTo>
                <a:lnTo>
                  <a:pt x="6176" y="2382"/>
                </a:lnTo>
                <a:lnTo>
                  <a:pt x="6172" y="2384"/>
                </a:lnTo>
                <a:lnTo>
                  <a:pt x="6170" y="2388"/>
                </a:lnTo>
                <a:lnTo>
                  <a:pt x="6170" y="2390"/>
                </a:lnTo>
                <a:lnTo>
                  <a:pt x="6170" y="2396"/>
                </a:lnTo>
                <a:lnTo>
                  <a:pt x="6170" y="2402"/>
                </a:lnTo>
                <a:lnTo>
                  <a:pt x="6170" y="2408"/>
                </a:lnTo>
                <a:lnTo>
                  <a:pt x="6170" y="2410"/>
                </a:lnTo>
                <a:lnTo>
                  <a:pt x="6170" y="2414"/>
                </a:lnTo>
                <a:lnTo>
                  <a:pt x="6170" y="2416"/>
                </a:lnTo>
                <a:lnTo>
                  <a:pt x="6170" y="2418"/>
                </a:lnTo>
                <a:lnTo>
                  <a:pt x="6168" y="2420"/>
                </a:lnTo>
                <a:lnTo>
                  <a:pt x="6170" y="2424"/>
                </a:lnTo>
                <a:lnTo>
                  <a:pt x="6172" y="2426"/>
                </a:lnTo>
                <a:lnTo>
                  <a:pt x="6170" y="2428"/>
                </a:lnTo>
                <a:lnTo>
                  <a:pt x="6168" y="2428"/>
                </a:lnTo>
                <a:lnTo>
                  <a:pt x="6164" y="2432"/>
                </a:lnTo>
                <a:lnTo>
                  <a:pt x="6162" y="2436"/>
                </a:lnTo>
                <a:lnTo>
                  <a:pt x="6156" y="2438"/>
                </a:lnTo>
                <a:lnTo>
                  <a:pt x="6128" y="2448"/>
                </a:lnTo>
                <a:lnTo>
                  <a:pt x="6120" y="2454"/>
                </a:lnTo>
                <a:lnTo>
                  <a:pt x="6114" y="2458"/>
                </a:lnTo>
                <a:lnTo>
                  <a:pt x="6110" y="2460"/>
                </a:lnTo>
                <a:lnTo>
                  <a:pt x="6110" y="2464"/>
                </a:lnTo>
                <a:lnTo>
                  <a:pt x="6110" y="2466"/>
                </a:lnTo>
                <a:lnTo>
                  <a:pt x="6112" y="2468"/>
                </a:lnTo>
                <a:lnTo>
                  <a:pt x="6118" y="2470"/>
                </a:lnTo>
                <a:lnTo>
                  <a:pt x="6120" y="2472"/>
                </a:lnTo>
                <a:lnTo>
                  <a:pt x="6116" y="2474"/>
                </a:lnTo>
                <a:lnTo>
                  <a:pt x="6104" y="2480"/>
                </a:lnTo>
                <a:lnTo>
                  <a:pt x="6100" y="2480"/>
                </a:lnTo>
                <a:lnTo>
                  <a:pt x="6096" y="2480"/>
                </a:lnTo>
                <a:lnTo>
                  <a:pt x="6088" y="2478"/>
                </a:lnTo>
                <a:lnTo>
                  <a:pt x="6076" y="2476"/>
                </a:lnTo>
                <a:lnTo>
                  <a:pt x="6068" y="2476"/>
                </a:lnTo>
                <a:lnTo>
                  <a:pt x="6060" y="2478"/>
                </a:lnTo>
                <a:lnTo>
                  <a:pt x="6058" y="2476"/>
                </a:lnTo>
                <a:lnTo>
                  <a:pt x="6058" y="2474"/>
                </a:lnTo>
                <a:lnTo>
                  <a:pt x="6056" y="2466"/>
                </a:lnTo>
                <a:lnTo>
                  <a:pt x="6054" y="2458"/>
                </a:lnTo>
                <a:lnTo>
                  <a:pt x="6052" y="2456"/>
                </a:lnTo>
                <a:lnTo>
                  <a:pt x="6048" y="2456"/>
                </a:lnTo>
                <a:lnTo>
                  <a:pt x="6040" y="2458"/>
                </a:lnTo>
                <a:lnTo>
                  <a:pt x="6034" y="2456"/>
                </a:lnTo>
                <a:lnTo>
                  <a:pt x="6030" y="2456"/>
                </a:lnTo>
                <a:lnTo>
                  <a:pt x="6030" y="2460"/>
                </a:lnTo>
                <a:lnTo>
                  <a:pt x="6032" y="2464"/>
                </a:lnTo>
                <a:lnTo>
                  <a:pt x="6032" y="2470"/>
                </a:lnTo>
                <a:lnTo>
                  <a:pt x="6032" y="2474"/>
                </a:lnTo>
                <a:lnTo>
                  <a:pt x="6036" y="2476"/>
                </a:lnTo>
                <a:lnTo>
                  <a:pt x="6040" y="2480"/>
                </a:lnTo>
                <a:lnTo>
                  <a:pt x="6042" y="2488"/>
                </a:lnTo>
                <a:lnTo>
                  <a:pt x="6044" y="2498"/>
                </a:lnTo>
                <a:lnTo>
                  <a:pt x="6044" y="2506"/>
                </a:lnTo>
                <a:lnTo>
                  <a:pt x="6044" y="2510"/>
                </a:lnTo>
                <a:lnTo>
                  <a:pt x="6044" y="2512"/>
                </a:lnTo>
                <a:lnTo>
                  <a:pt x="6046" y="2516"/>
                </a:lnTo>
                <a:lnTo>
                  <a:pt x="6048" y="2520"/>
                </a:lnTo>
                <a:lnTo>
                  <a:pt x="6042" y="2522"/>
                </a:lnTo>
                <a:lnTo>
                  <a:pt x="6036" y="2522"/>
                </a:lnTo>
                <a:lnTo>
                  <a:pt x="6034" y="2518"/>
                </a:lnTo>
                <a:lnTo>
                  <a:pt x="6032" y="2516"/>
                </a:lnTo>
                <a:lnTo>
                  <a:pt x="6030" y="2514"/>
                </a:lnTo>
                <a:lnTo>
                  <a:pt x="6028" y="2516"/>
                </a:lnTo>
                <a:lnTo>
                  <a:pt x="6026" y="2518"/>
                </a:lnTo>
                <a:lnTo>
                  <a:pt x="6022" y="2520"/>
                </a:lnTo>
                <a:lnTo>
                  <a:pt x="6018" y="2520"/>
                </a:lnTo>
                <a:lnTo>
                  <a:pt x="6016" y="2518"/>
                </a:lnTo>
                <a:lnTo>
                  <a:pt x="6014" y="2516"/>
                </a:lnTo>
                <a:lnTo>
                  <a:pt x="6010" y="2518"/>
                </a:lnTo>
                <a:lnTo>
                  <a:pt x="6002" y="2524"/>
                </a:lnTo>
                <a:lnTo>
                  <a:pt x="5998" y="2526"/>
                </a:lnTo>
                <a:lnTo>
                  <a:pt x="5994" y="2522"/>
                </a:lnTo>
                <a:lnTo>
                  <a:pt x="5988" y="2508"/>
                </a:lnTo>
                <a:lnTo>
                  <a:pt x="5982" y="2504"/>
                </a:lnTo>
                <a:lnTo>
                  <a:pt x="5980" y="2504"/>
                </a:lnTo>
                <a:lnTo>
                  <a:pt x="5976" y="2504"/>
                </a:lnTo>
                <a:lnTo>
                  <a:pt x="5970" y="2508"/>
                </a:lnTo>
                <a:lnTo>
                  <a:pt x="5966" y="2508"/>
                </a:lnTo>
                <a:lnTo>
                  <a:pt x="5964" y="2508"/>
                </a:lnTo>
                <a:lnTo>
                  <a:pt x="5964" y="2512"/>
                </a:lnTo>
                <a:lnTo>
                  <a:pt x="5962" y="2514"/>
                </a:lnTo>
                <a:lnTo>
                  <a:pt x="5960" y="2516"/>
                </a:lnTo>
                <a:lnTo>
                  <a:pt x="5956" y="2518"/>
                </a:lnTo>
                <a:lnTo>
                  <a:pt x="5950" y="2516"/>
                </a:lnTo>
                <a:lnTo>
                  <a:pt x="5946" y="2514"/>
                </a:lnTo>
                <a:lnTo>
                  <a:pt x="5944" y="2514"/>
                </a:lnTo>
                <a:lnTo>
                  <a:pt x="5942" y="2516"/>
                </a:lnTo>
                <a:lnTo>
                  <a:pt x="5934" y="2518"/>
                </a:lnTo>
                <a:lnTo>
                  <a:pt x="5924" y="2520"/>
                </a:lnTo>
                <a:lnTo>
                  <a:pt x="5918" y="2524"/>
                </a:lnTo>
                <a:lnTo>
                  <a:pt x="5914" y="2528"/>
                </a:lnTo>
                <a:lnTo>
                  <a:pt x="5914" y="2534"/>
                </a:lnTo>
                <a:lnTo>
                  <a:pt x="5916" y="2536"/>
                </a:lnTo>
                <a:lnTo>
                  <a:pt x="5920" y="2536"/>
                </a:lnTo>
                <a:lnTo>
                  <a:pt x="5924" y="2534"/>
                </a:lnTo>
                <a:lnTo>
                  <a:pt x="5928" y="2536"/>
                </a:lnTo>
                <a:lnTo>
                  <a:pt x="5930" y="2538"/>
                </a:lnTo>
                <a:lnTo>
                  <a:pt x="5926" y="2538"/>
                </a:lnTo>
                <a:lnTo>
                  <a:pt x="5922" y="2540"/>
                </a:lnTo>
                <a:lnTo>
                  <a:pt x="5922" y="2542"/>
                </a:lnTo>
                <a:lnTo>
                  <a:pt x="5924" y="2544"/>
                </a:lnTo>
                <a:lnTo>
                  <a:pt x="5926" y="2544"/>
                </a:lnTo>
                <a:lnTo>
                  <a:pt x="5930" y="2544"/>
                </a:lnTo>
                <a:lnTo>
                  <a:pt x="5934" y="2546"/>
                </a:lnTo>
                <a:lnTo>
                  <a:pt x="5934" y="2548"/>
                </a:lnTo>
                <a:lnTo>
                  <a:pt x="5932" y="2550"/>
                </a:lnTo>
                <a:lnTo>
                  <a:pt x="5924" y="2550"/>
                </a:lnTo>
                <a:lnTo>
                  <a:pt x="5918" y="2552"/>
                </a:lnTo>
                <a:lnTo>
                  <a:pt x="5918" y="2554"/>
                </a:lnTo>
                <a:lnTo>
                  <a:pt x="5920" y="2556"/>
                </a:lnTo>
                <a:lnTo>
                  <a:pt x="5928" y="2562"/>
                </a:lnTo>
                <a:lnTo>
                  <a:pt x="5930" y="2566"/>
                </a:lnTo>
                <a:lnTo>
                  <a:pt x="5932" y="2568"/>
                </a:lnTo>
                <a:lnTo>
                  <a:pt x="5938" y="2566"/>
                </a:lnTo>
                <a:lnTo>
                  <a:pt x="5942" y="2566"/>
                </a:lnTo>
                <a:lnTo>
                  <a:pt x="5950" y="2566"/>
                </a:lnTo>
                <a:lnTo>
                  <a:pt x="5964" y="2572"/>
                </a:lnTo>
                <a:lnTo>
                  <a:pt x="5972" y="2574"/>
                </a:lnTo>
                <a:lnTo>
                  <a:pt x="5976" y="2578"/>
                </a:lnTo>
                <a:lnTo>
                  <a:pt x="5980" y="2580"/>
                </a:lnTo>
                <a:lnTo>
                  <a:pt x="5986" y="2580"/>
                </a:lnTo>
                <a:lnTo>
                  <a:pt x="5990" y="2580"/>
                </a:lnTo>
                <a:lnTo>
                  <a:pt x="5990" y="2582"/>
                </a:lnTo>
                <a:lnTo>
                  <a:pt x="5992" y="2584"/>
                </a:lnTo>
                <a:lnTo>
                  <a:pt x="5998" y="2586"/>
                </a:lnTo>
                <a:lnTo>
                  <a:pt x="6004" y="2584"/>
                </a:lnTo>
                <a:lnTo>
                  <a:pt x="6006" y="2586"/>
                </a:lnTo>
                <a:lnTo>
                  <a:pt x="6008" y="2588"/>
                </a:lnTo>
                <a:lnTo>
                  <a:pt x="6008" y="2590"/>
                </a:lnTo>
                <a:lnTo>
                  <a:pt x="6004" y="2594"/>
                </a:lnTo>
                <a:lnTo>
                  <a:pt x="6004" y="2596"/>
                </a:lnTo>
                <a:lnTo>
                  <a:pt x="6006" y="2598"/>
                </a:lnTo>
                <a:lnTo>
                  <a:pt x="6014" y="2600"/>
                </a:lnTo>
                <a:lnTo>
                  <a:pt x="6020" y="2600"/>
                </a:lnTo>
                <a:lnTo>
                  <a:pt x="6018" y="2602"/>
                </a:lnTo>
                <a:lnTo>
                  <a:pt x="6018" y="2606"/>
                </a:lnTo>
                <a:lnTo>
                  <a:pt x="6018" y="2608"/>
                </a:lnTo>
                <a:lnTo>
                  <a:pt x="6020" y="2608"/>
                </a:lnTo>
                <a:lnTo>
                  <a:pt x="6024" y="2610"/>
                </a:lnTo>
                <a:lnTo>
                  <a:pt x="6026" y="2612"/>
                </a:lnTo>
                <a:lnTo>
                  <a:pt x="6026" y="2614"/>
                </a:lnTo>
                <a:lnTo>
                  <a:pt x="6024" y="2618"/>
                </a:lnTo>
                <a:lnTo>
                  <a:pt x="6022" y="2620"/>
                </a:lnTo>
                <a:lnTo>
                  <a:pt x="6020" y="2624"/>
                </a:lnTo>
                <a:lnTo>
                  <a:pt x="6024" y="2632"/>
                </a:lnTo>
                <a:lnTo>
                  <a:pt x="6032" y="2642"/>
                </a:lnTo>
                <a:lnTo>
                  <a:pt x="6044" y="2650"/>
                </a:lnTo>
                <a:lnTo>
                  <a:pt x="6052" y="2654"/>
                </a:lnTo>
                <a:lnTo>
                  <a:pt x="6058" y="2656"/>
                </a:lnTo>
                <a:lnTo>
                  <a:pt x="6060" y="2656"/>
                </a:lnTo>
                <a:lnTo>
                  <a:pt x="6060" y="2658"/>
                </a:lnTo>
                <a:lnTo>
                  <a:pt x="6058" y="2662"/>
                </a:lnTo>
                <a:lnTo>
                  <a:pt x="6060" y="2664"/>
                </a:lnTo>
                <a:lnTo>
                  <a:pt x="6062" y="2668"/>
                </a:lnTo>
                <a:lnTo>
                  <a:pt x="6062" y="2678"/>
                </a:lnTo>
                <a:lnTo>
                  <a:pt x="6060" y="2682"/>
                </a:lnTo>
                <a:lnTo>
                  <a:pt x="6058" y="2684"/>
                </a:lnTo>
                <a:lnTo>
                  <a:pt x="6054" y="2686"/>
                </a:lnTo>
                <a:lnTo>
                  <a:pt x="6054" y="2688"/>
                </a:lnTo>
                <a:lnTo>
                  <a:pt x="6062" y="2692"/>
                </a:lnTo>
                <a:lnTo>
                  <a:pt x="6072" y="2700"/>
                </a:lnTo>
                <a:lnTo>
                  <a:pt x="6078" y="2706"/>
                </a:lnTo>
                <a:lnTo>
                  <a:pt x="6078" y="2712"/>
                </a:lnTo>
                <a:lnTo>
                  <a:pt x="6080" y="2720"/>
                </a:lnTo>
                <a:lnTo>
                  <a:pt x="6078" y="2722"/>
                </a:lnTo>
                <a:lnTo>
                  <a:pt x="6076" y="2716"/>
                </a:lnTo>
                <a:lnTo>
                  <a:pt x="6072" y="2706"/>
                </a:lnTo>
                <a:lnTo>
                  <a:pt x="6068" y="2702"/>
                </a:lnTo>
                <a:lnTo>
                  <a:pt x="6064" y="2700"/>
                </a:lnTo>
                <a:lnTo>
                  <a:pt x="6062" y="2708"/>
                </a:lnTo>
                <a:lnTo>
                  <a:pt x="6058" y="2728"/>
                </a:lnTo>
                <a:lnTo>
                  <a:pt x="6056" y="2744"/>
                </a:lnTo>
                <a:lnTo>
                  <a:pt x="6058" y="2744"/>
                </a:lnTo>
                <a:lnTo>
                  <a:pt x="6060" y="2742"/>
                </a:lnTo>
                <a:lnTo>
                  <a:pt x="6062" y="2744"/>
                </a:lnTo>
                <a:lnTo>
                  <a:pt x="6062" y="2746"/>
                </a:lnTo>
                <a:lnTo>
                  <a:pt x="6060" y="2748"/>
                </a:lnTo>
                <a:lnTo>
                  <a:pt x="6058" y="2750"/>
                </a:lnTo>
                <a:lnTo>
                  <a:pt x="6056" y="2752"/>
                </a:lnTo>
                <a:lnTo>
                  <a:pt x="6054" y="2778"/>
                </a:lnTo>
                <a:lnTo>
                  <a:pt x="6050" y="2798"/>
                </a:lnTo>
                <a:lnTo>
                  <a:pt x="6046" y="2810"/>
                </a:lnTo>
                <a:lnTo>
                  <a:pt x="6042" y="2816"/>
                </a:lnTo>
                <a:lnTo>
                  <a:pt x="6036" y="2820"/>
                </a:lnTo>
                <a:lnTo>
                  <a:pt x="6026" y="2822"/>
                </a:lnTo>
                <a:lnTo>
                  <a:pt x="6020" y="2824"/>
                </a:lnTo>
                <a:lnTo>
                  <a:pt x="6010" y="2820"/>
                </a:lnTo>
                <a:lnTo>
                  <a:pt x="5998" y="2818"/>
                </a:lnTo>
                <a:lnTo>
                  <a:pt x="5992" y="2818"/>
                </a:lnTo>
                <a:lnTo>
                  <a:pt x="5984" y="2818"/>
                </a:lnTo>
                <a:lnTo>
                  <a:pt x="5972" y="2816"/>
                </a:lnTo>
                <a:lnTo>
                  <a:pt x="5962" y="2814"/>
                </a:lnTo>
                <a:lnTo>
                  <a:pt x="5954" y="2814"/>
                </a:lnTo>
                <a:lnTo>
                  <a:pt x="5936" y="2816"/>
                </a:lnTo>
                <a:lnTo>
                  <a:pt x="5916" y="2816"/>
                </a:lnTo>
                <a:lnTo>
                  <a:pt x="5904" y="2814"/>
                </a:lnTo>
                <a:lnTo>
                  <a:pt x="5890" y="2810"/>
                </a:lnTo>
                <a:lnTo>
                  <a:pt x="5876" y="2808"/>
                </a:lnTo>
                <a:lnTo>
                  <a:pt x="5868" y="2808"/>
                </a:lnTo>
                <a:lnTo>
                  <a:pt x="5856" y="2810"/>
                </a:lnTo>
                <a:lnTo>
                  <a:pt x="5838" y="2810"/>
                </a:lnTo>
                <a:lnTo>
                  <a:pt x="5828" y="2810"/>
                </a:lnTo>
                <a:lnTo>
                  <a:pt x="5818" y="2808"/>
                </a:lnTo>
                <a:lnTo>
                  <a:pt x="5806" y="2802"/>
                </a:lnTo>
                <a:lnTo>
                  <a:pt x="5794" y="2800"/>
                </a:lnTo>
                <a:lnTo>
                  <a:pt x="5788" y="2800"/>
                </a:lnTo>
                <a:lnTo>
                  <a:pt x="5782" y="2802"/>
                </a:lnTo>
                <a:lnTo>
                  <a:pt x="5776" y="2806"/>
                </a:lnTo>
                <a:lnTo>
                  <a:pt x="5774" y="2810"/>
                </a:lnTo>
                <a:lnTo>
                  <a:pt x="5772" y="2816"/>
                </a:lnTo>
                <a:lnTo>
                  <a:pt x="5770" y="2822"/>
                </a:lnTo>
                <a:lnTo>
                  <a:pt x="5768" y="2822"/>
                </a:lnTo>
                <a:lnTo>
                  <a:pt x="5762" y="2822"/>
                </a:lnTo>
                <a:lnTo>
                  <a:pt x="5756" y="2824"/>
                </a:lnTo>
                <a:lnTo>
                  <a:pt x="5750" y="2826"/>
                </a:lnTo>
                <a:lnTo>
                  <a:pt x="5740" y="2834"/>
                </a:lnTo>
                <a:lnTo>
                  <a:pt x="5736" y="2838"/>
                </a:lnTo>
                <a:lnTo>
                  <a:pt x="5734" y="2842"/>
                </a:lnTo>
                <a:lnTo>
                  <a:pt x="5732" y="2844"/>
                </a:lnTo>
                <a:lnTo>
                  <a:pt x="5734" y="2848"/>
                </a:lnTo>
                <a:lnTo>
                  <a:pt x="5740" y="2852"/>
                </a:lnTo>
                <a:lnTo>
                  <a:pt x="5740" y="2856"/>
                </a:lnTo>
                <a:lnTo>
                  <a:pt x="5742" y="2862"/>
                </a:lnTo>
                <a:lnTo>
                  <a:pt x="5746" y="2870"/>
                </a:lnTo>
                <a:lnTo>
                  <a:pt x="5748" y="2878"/>
                </a:lnTo>
                <a:lnTo>
                  <a:pt x="5750" y="2886"/>
                </a:lnTo>
                <a:lnTo>
                  <a:pt x="5750" y="2896"/>
                </a:lnTo>
                <a:lnTo>
                  <a:pt x="5752" y="2904"/>
                </a:lnTo>
                <a:lnTo>
                  <a:pt x="5750" y="2910"/>
                </a:lnTo>
                <a:lnTo>
                  <a:pt x="5750" y="2914"/>
                </a:lnTo>
                <a:lnTo>
                  <a:pt x="5752" y="2916"/>
                </a:lnTo>
                <a:lnTo>
                  <a:pt x="5752" y="2920"/>
                </a:lnTo>
                <a:lnTo>
                  <a:pt x="5750" y="2924"/>
                </a:lnTo>
                <a:lnTo>
                  <a:pt x="5752" y="2930"/>
                </a:lnTo>
                <a:lnTo>
                  <a:pt x="5758" y="2944"/>
                </a:lnTo>
                <a:lnTo>
                  <a:pt x="5760" y="2950"/>
                </a:lnTo>
                <a:lnTo>
                  <a:pt x="5758" y="2956"/>
                </a:lnTo>
                <a:lnTo>
                  <a:pt x="5756" y="2972"/>
                </a:lnTo>
                <a:lnTo>
                  <a:pt x="5750" y="2986"/>
                </a:lnTo>
                <a:lnTo>
                  <a:pt x="5750" y="2996"/>
                </a:lnTo>
                <a:lnTo>
                  <a:pt x="5750" y="3000"/>
                </a:lnTo>
                <a:lnTo>
                  <a:pt x="5748" y="3004"/>
                </a:lnTo>
                <a:lnTo>
                  <a:pt x="5746" y="3012"/>
                </a:lnTo>
                <a:lnTo>
                  <a:pt x="5740" y="3026"/>
                </a:lnTo>
                <a:lnTo>
                  <a:pt x="5738" y="3032"/>
                </a:lnTo>
                <a:lnTo>
                  <a:pt x="5734" y="3038"/>
                </a:lnTo>
                <a:lnTo>
                  <a:pt x="5730" y="3042"/>
                </a:lnTo>
                <a:lnTo>
                  <a:pt x="5728" y="3042"/>
                </a:lnTo>
                <a:lnTo>
                  <a:pt x="5728" y="3048"/>
                </a:lnTo>
                <a:lnTo>
                  <a:pt x="5728" y="3052"/>
                </a:lnTo>
                <a:lnTo>
                  <a:pt x="5728" y="3056"/>
                </a:lnTo>
                <a:lnTo>
                  <a:pt x="5724" y="3068"/>
                </a:lnTo>
                <a:lnTo>
                  <a:pt x="5722" y="3074"/>
                </a:lnTo>
                <a:lnTo>
                  <a:pt x="5722" y="3078"/>
                </a:lnTo>
                <a:lnTo>
                  <a:pt x="5724" y="3080"/>
                </a:lnTo>
                <a:lnTo>
                  <a:pt x="5728" y="3080"/>
                </a:lnTo>
                <a:lnTo>
                  <a:pt x="5736" y="3080"/>
                </a:lnTo>
                <a:lnTo>
                  <a:pt x="5736" y="3082"/>
                </a:lnTo>
                <a:lnTo>
                  <a:pt x="5734" y="3084"/>
                </a:lnTo>
                <a:lnTo>
                  <a:pt x="5734" y="3086"/>
                </a:lnTo>
                <a:lnTo>
                  <a:pt x="5734" y="3090"/>
                </a:lnTo>
                <a:lnTo>
                  <a:pt x="5734" y="3094"/>
                </a:lnTo>
                <a:lnTo>
                  <a:pt x="5734" y="3096"/>
                </a:lnTo>
                <a:lnTo>
                  <a:pt x="5738" y="3096"/>
                </a:lnTo>
                <a:lnTo>
                  <a:pt x="5742" y="3094"/>
                </a:lnTo>
                <a:lnTo>
                  <a:pt x="5748" y="3094"/>
                </a:lnTo>
                <a:lnTo>
                  <a:pt x="5750" y="3096"/>
                </a:lnTo>
                <a:lnTo>
                  <a:pt x="5752" y="3100"/>
                </a:lnTo>
                <a:lnTo>
                  <a:pt x="5752" y="3104"/>
                </a:lnTo>
                <a:lnTo>
                  <a:pt x="5750" y="3110"/>
                </a:lnTo>
                <a:lnTo>
                  <a:pt x="5748" y="3120"/>
                </a:lnTo>
                <a:lnTo>
                  <a:pt x="5750" y="3126"/>
                </a:lnTo>
                <a:lnTo>
                  <a:pt x="5750" y="3138"/>
                </a:lnTo>
                <a:lnTo>
                  <a:pt x="5748" y="3160"/>
                </a:lnTo>
                <a:lnTo>
                  <a:pt x="5744" y="3172"/>
                </a:lnTo>
                <a:lnTo>
                  <a:pt x="5746" y="3174"/>
                </a:lnTo>
                <a:lnTo>
                  <a:pt x="5748" y="3172"/>
                </a:lnTo>
                <a:lnTo>
                  <a:pt x="5752" y="3170"/>
                </a:lnTo>
                <a:lnTo>
                  <a:pt x="5756" y="3168"/>
                </a:lnTo>
                <a:lnTo>
                  <a:pt x="5764" y="3168"/>
                </a:lnTo>
                <a:lnTo>
                  <a:pt x="5778" y="3172"/>
                </a:lnTo>
                <a:lnTo>
                  <a:pt x="5788" y="3174"/>
                </a:lnTo>
                <a:lnTo>
                  <a:pt x="5794" y="3172"/>
                </a:lnTo>
                <a:lnTo>
                  <a:pt x="5798" y="3168"/>
                </a:lnTo>
                <a:lnTo>
                  <a:pt x="5808" y="3162"/>
                </a:lnTo>
                <a:lnTo>
                  <a:pt x="5814" y="3162"/>
                </a:lnTo>
                <a:lnTo>
                  <a:pt x="5820" y="3162"/>
                </a:lnTo>
                <a:lnTo>
                  <a:pt x="5828" y="3164"/>
                </a:lnTo>
                <a:lnTo>
                  <a:pt x="5834" y="3166"/>
                </a:lnTo>
                <a:lnTo>
                  <a:pt x="5842" y="3176"/>
                </a:lnTo>
                <a:lnTo>
                  <a:pt x="5846" y="3180"/>
                </a:lnTo>
                <a:lnTo>
                  <a:pt x="5846" y="3184"/>
                </a:lnTo>
                <a:lnTo>
                  <a:pt x="5848" y="3192"/>
                </a:lnTo>
                <a:lnTo>
                  <a:pt x="5852" y="3200"/>
                </a:lnTo>
                <a:lnTo>
                  <a:pt x="5858" y="3210"/>
                </a:lnTo>
                <a:lnTo>
                  <a:pt x="5866" y="3218"/>
                </a:lnTo>
                <a:lnTo>
                  <a:pt x="5874" y="3226"/>
                </a:lnTo>
                <a:lnTo>
                  <a:pt x="5880" y="3228"/>
                </a:lnTo>
                <a:lnTo>
                  <a:pt x="5882" y="3228"/>
                </a:lnTo>
                <a:lnTo>
                  <a:pt x="5886" y="3224"/>
                </a:lnTo>
                <a:lnTo>
                  <a:pt x="5890" y="3220"/>
                </a:lnTo>
                <a:lnTo>
                  <a:pt x="5892" y="3216"/>
                </a:lnTo>
                <a:lnTo>
                  <a:pt x="5896" y="3210"/>
                </a:lnTo>
                <a:lnTo>
                  <a:pt x="5900" y="3206"/>
                </a:lnTo>
                <a:lnTo>
                  <a:pt x="5902" y="3204"/>
                </a:lnTo>
                <a:lnTo>
                  <a:pt x="5912" y="3202"/>
                </a:lnTo>
                <a:lnTo>
                  <a:pt x="5920" y="3200"/>
                </a:lnTo>
                <a:lnTo>
                  <a:pt x="5924" y="3198"/>
                </a:lnTo>
                <a:lnTo>
                  <a:pt x="5924" y="3196"/>
                </a:lnTo>
                <a:lnTo>
                  <a:pt x="5930" y="3190"/>
                </a:lnTo>
                <a:lnTo>
                  <a:pt x="5938" y="3186"/>
                </a:lnTo>
                <a:lnTo>
                  <a:pt x="5948" y="3184"/>
                </a:lnTo>
                <a:lnTo>
                  <a:pt x="5954" y="3186"/>
                </a:lnTo>
                <a:lnTo>
                  <a:pt x="5960" y="3188"/>
                </a:lnTo>
                <a:lnTo>
                  <a:pt x="5968" y="3190"/>
                </a:lnTo>
                <a:lnTo>
                  <a:pt x="5976" y="3190"/>
                </a:lnTo>
                <a:lnTo>
                  <a:pt x="5994" y="3188"/>
                </a:lnTo>
                <a:lnTo>
                  <a:pt x="6008" y="3184"/>
                </a:lnTo>
                <a:lnTo>
                  <a:pt x="6012" y="3184"/>
                </a:lnTo>
                <a:lnTo>
                  <a:pt x="6016" y="3186"/>
                </a:lnTo>
                <a:lnTo>
                  <a:pt x="6020" y="3186"/>
                </a:lnTo>
                <a:lnTo>
                  <a:pt x="6024" y="3184"/>
                </a:lnTo>
                <a:lnTo>
                  <a:pt x="6030" y="3170"/>
                </a:lnTo>
                <a:lnTo>
                  <a:pt x="6036" y="3162"/>
                </a:lnTo>
                <a:lnTo>
                  <a:pt x="6042" y="3154"/>
                </a:lnTo>
                <a:lnTo>
                  <a:pt x="6048" y="3148"/>
                </a:lnTo>
                <a:lnTo>
                  <a:pt x="6060" y="3144"/>
                </a:lnTo>
                <a:lnTo>
                  <a:pt x="6074" y="3144"/>
                </a:lnTo>
                <a:lnTo>
                  <a:pt x="6076" y="3140"/>
                </a:lnTo>
                <a:lnTo>
                  <a:pt x="6076" y="3136"/>
                </a:lnTo>
                <a:lnTo>
                  <a:pt x="6076" y="3124"/>
                </a:lnTo>
                <a:lnTo>
                  <a:pt x="6080" y="3114"/>
                </a:lnTo>
                <a:lnTo>
                  <a:pt x="6086" y="3106"/>
                </a:lnTo>
                <a:lnTo>
                  <a:pt x="6094" y="3098"/>
                </a:lnTo>
                <a:lnTo>
                  <a:pt x="6108" y="3086"/>
                </a:lnTo>
                <a:lnTo>
                  <a:pt x="6114" y="3082"/>
                </a:lnTo>
                <a:lnTo>
                  <a:pt x="6114" y="3078"/>
                </a:lnTo>
                <a:lnTo>
                  <a:pt x="6112" y="3074"/>
                </a:lnTo>
                <a:lnTo>
                  <a:pt x="6106" y="3070"/>
                </a:lnTo>
                <a:lnTo>
                  <a:pt x="6100" y="3064"/>
                </a:lnTo>
                <a:lnTo>
                  <a:pt x="6098" y="3058"/>
                </a:lnTo>
                <a:lnTo>
                  <a:pt x="6094" y="3050"/>
                </a:lnTo>
                <a:lnTo>
                  <a:pt x="6094" y="3042"/>
                </a:lnTo>
                <a:lnTo>
                  <a:pt x="6096" y="3032"/>
                </a:lnTo>
                <a:lnTo>
                  <a:pt x="6102" y="3020"/>
                </a:lnTo>
                <a:lnTo>
                  <a:pt x="6108" y="3008"/>
                </a:lnTo>
                <a:lnTo>
                  <a:pt x="6124" y="2988"/>
                </a:lnTo>
                <a:lnTo>
                  <a:pt x="6130" y="2982"/>
                </a:lnTo>
                <a:lnTo>
                  <a:pt x="6134" y="2978"/>
                </a:lnTo>
                <a:lnTo>
                  <a:pt x="6144" y="2972"/>
                </a:lnTo>
                <a:lnTo>
                  <a:pt x="6144" y="2970"/>
                </a:lnTo>
                <a:lnTo>
                  <a:pt x="6140" y="2966"/>
                </a:lnTo>
                <a:lnTo>
                  <a:pt x="6138" y="2964"/>
                </a:lnTo>
                <a:lnTo>
                  <a:pt x="6138" y="2960"/>
                </a:lnTo>
                <a:lnTo>
                  <a:pt x="6142" y="2956"/>
                </a:lnTo>
                <a:lnTo>
                  <a:pt x="6150" y="2952"/>
                </a:lnTo>
                <a:lnTo>
                  <a:pt x="6168" y="2946"/>
                </a:lnTo>
                <a:lnTo>
                  <a:pt x="6186" y="2940"/>
                </a:lnTo>
                <a:lnTo>
                  <a:pt x="6192" y="2938"/>
                </a:lnTo>
                <a:lnTo>
                  <a:pt x="6196" y="2934"/>
                </a:lnTo>
                <a:lnTo>
                  <a:pt x="6198" y="2930"/>
                </a:lnTo>
                <a:lnTo>
                  <a:pt x="6204" y="2926"/>
                </a:lnTo>
                <a:lnTo>
                  <a:pt x="6220" y="2918"/>
                </a:lnTo>
                <a:lnTo>
                  <a:pt x="6228" y="2912"/>
                </a:lnTo>
                <a:lnTo>
                  <a:pt x="6234" y="2908"/>
                </a:lnTo>
                <a:lnTo>
                  <a:pt x="6238" y="2900"/>
                </a:lnTo>
                <a:lnTo>
                  <a:pt x="6236" y="2896"/>
                </a:lnTo>
                <a:lnTo>
                  <a:pt x="6236" y="2892"/>
                </a:lnTo>
                <a:lnTo>
                  <a:pt x="6234" y="2890"/>
                </a:lnTo>
                <a:lnTo>
                  <a:pt x="6236" y="2888"/>
                </a:lnTo>
                <a:lnTo>
                  <a:pt x="6240" y="2884"/>
                </a:lnTo>
                <a:lnTo>
                  <a:pt x="6240" y="2882"/>
                </a:lnTo>
                <a:lnTo>
                  <a:pt x="6240" y="2880"/>
                </a:lnTo>
                <a:lnTo>
                  <a:pt x="6238" y="2876"/>
                </a:lnTo>
                <a:lnTo>
                  <a:pt x="6232" y="2872"/>
                </a:lnTo>
                <a:lnTo>
                  <a:pt x="6232" y="2860"/>
                </a:lnTo>
                <a:lnTo>
                  <a:pt x="6232" y="2854"/>
                </a:lnTo>
                <a:lnTo>
                  <a:pt x="6234" y="2848"/>
                </a:lnTo>
                <a:lnTo>
                  <a:pt x="6234" y="2840"/>
                </a:lnTo>
                <a:lnTo>
                  <a:pt x="6234" y="2836"/>
                </a:lnTo>
                <a:lnTo>
                  <a:pt x="6234" y="2832"/>
                </a:lnTo>
                <a:lnTo>
                  <a:pt x="6240" y="2828"/>
                </a:lnTo>
                <a:lnTo>
                  <a:pt x="6248" y="2824"/>
                </a:lnTo>
                <a:lnTo>
                  <a:pt x="6256" y="2820"/>
                </a:lnTo>
                <a:lnTo>
                  <a:pt x="6268" y="2810"/>
                </a:lnTo>
                <a:lnTo>
                  <a:pt x="6272" y="2810"/>
                </a:lnTo>
                <a:lnTo>
                  <a:pt x="6272" y="2812"/>
                </a:lnTo>
                <a:lnTo>
                  <a:pt x="6274" y="2816"/>
                </a:lnTo>
                <a:lnTo>
                  <a:pt x="6278" y="2818"/>
                </a:lnTo>
                <a:lnTo>
                  <a:pt x="6282" y="2818"/>
                </a:lnTo>
                <a:lnTo>
                  <a:pt x="6290" y="2820"/>
                </a:lnTo>
                <a:lnTo>
                  <a:pt x="6292" y="2822"/>
                </a:lnTo>
                <a:lnTo>
                  <a:pt x="6294" y="2824"/>
                </a:lnTo>
                <a:lnTo>
                  <a:pt x="6302" y="2822"/>
                </a:lnTo>
                <a:lnTo>
                  <a:pt x="6310" y="2820"/>
                </a:lnTo>
                <a:lnTo>
                  <a:pt x="6316" y="2822"/>
                </a:lnTo>
                <a:lnTo>
                  <a:pt x="6320" y="2824"/>
                </a:lnTo>
                <a:lnTo>
                  <a:pt x="6324" y="2830"/>
                </a:lnTo>
                <a:lnTo>
                  <a:pt x="6328" y="2834"/>
                </a:lnTo>
                <a:lnTo>
                  <a:pt x="6332" y="2832"/>
                </a:lnTo>
                <a:lnTo>
                  <a:pt x="6336" y="2832"/>
                </a:lnTo>
                <a:lnTo>
                  <a:pt x="6338" y="2832"/>
                </a:lnTo>
                <a:lnTo>
                  <a:pt x="6340" y="2834"/>
                </a:lnTo>
                <a:lnTo>
                  <a:pt x="6344" y="2836"/>
                </a:lnTo>
                <a:lnTo>
                  <a:pt x="6350" y="2836"/>
                </a:lnTo>
                <a:lnTo>
                  <a:pt x="6362" y="2834"/>
                </a:lnTo>
                <a:lnTo>
                  <a:pt x="6374" y="2830"/>
                </a:lnTo>
                <a:lnTo>
                  <a:pt x="6378" y="2826"/>
                </a:lnTo>
                <a:lnTo>
                  <a:pt x="6378" y="2822"/>
                </a:lnTo>
                <a:lnTo>
                  <a:pt x="6378" y="2820"/>
                </a:lnTo>
                <a:lnTo>
                  <a:pt x="6380" y="2818"/>
                </a:lnTo>
                <a:lnTo>
                  <a:pt x="6390" y="2812"/>
                </a:lnTo>
                <a:lnTo>
                  <a:pt x="6410" y="2800"/>
                </a:lnTo>
                <a:lnTo>
                  <a:pt x="6422" y="2794"/>
                </a:lnTo>
                <a:lnTo>
                  <a:pt x="6432" y="2788"/>
                </a:lnTo>
                <a:lnTo>
                  <a:pt x="6438" y="2784"/>
                </a:lnTo>
                <a:lnTo>
                  <a:pt x="6442" y="2778"/>
                </a:lnTo>
                <a:lnTo>
                  <a:pt x="6448" y="2770"/>
                </a:lnTo>
                <a:lnTo>
                  <a:pt x="6452" y="2766"/>
                </a:lnTo>
                <a:lnTo>
                  <a:pt x="6458" y="2762"/>
                </a:lnTo>
                <a:lnTo>
                  <a:pt x="6464" y="2760"/>
                </a:lnTo>
                <a:lnTo>
                  <a:pt x="6472" y="2762"/>
                </a:lnTo>
                <a:lnTo>
                  <a:pt x="6478" y="2766"/>
                </a:lnTo>
                <a:lnTo>
                  <a:pt x="6482" y="2770"/>
                </a:lnTo>
                <a:lnTo>
                  <a:pt x="6492" y="2780"/>
                </a:lnTo>
                <a:lnTo>
                  <a:pt x="6498" y="2782"/>
                </a:lnTo>
                <a:lnTo>
                  <a:pt x="6504" y="2782"/>
                </a:lnTo>
                <a:lnTo>
                  <a:pt x="6510" y="2782"/>
                </a:lnTo>
                <a:lnTo>
                  <a:pt x="6514" y="2786"/>
                </a:lnTo>
                <a:lnTo>
                  <a:pt x="6516" y="2790"/>
                </a:lnTo>
                <a:lnTo>
                  <a:pt x="6518" y="2798"/>
                </a:lnTo>
                <a:lnTo>
                  <a:pt x="6520" y="2812"/>
                </a:lnTo>
                <a:lnTo>
                  <a:pt x="6522" y="2818"/>
                </a:lnTo>
                <a:lnTo>
                  <a:pt x="6526" y="2822"/>
                </a:lnTo>
                <a:lnTo>
                  <a:pt x="6528" y="2826"/>
                </a:lnTo>
                <a:lnTo>
                  <a:pt x="6530" y="2828"/>
                </a:lnTo>
                <a:lnTo>
                  <a:pt x="6530" y="2836"/>
                </a:lnTo>
                <a:lnTo>
                  <a:pt x="6530" y="2840"/>
                </a:lnTo>
                <a:lnTo>
                  <a:pt x="6530" y="2844"/>
                </a:lnTo>
                <a:lnTo>
                  <a:pt x="6534" y="2848"/>
                </a:lnTo>
                <a:lnTo>
                  <a:pt x="6538" y="2852"/>
                </a:lnTo>
                <a:lnTo>
                  <a:pt x="6554" y="2864"/>
                </a:lnTo>
                <a:lnTo>
                  <a:pt x="6556" y="2868"/>
                </a:lnTo>
                <a:lnTo>
                  <a:pt x="6556" y="2874"/>
                </a:lnTo>
                <a:lnTo>
                  <a:pt x="6556" y="2876"/>
                </a:lnTo>
                <a:lnTo>
                  <a:pt x="6558" y="2878"/>
                </a:lnTo>
                <a:lnTo>
                  <a:pt x="6566" y="2880"/>
                </a:lnTo>
                <a:lnTo>
                  <a:pt x="6574" y="2884"/>
                </a:lnTo>
                <a:lnTo>
                  <a:pt x="6578" y="2888"/>
                </a:lnTo>
                <a:lnTo>
                  <a:pt x="6582" y="2894"/>
                </a:lnTo>
                <a:lnTo>
                  <a:pt x="6586" y="2900"/>
                </a:lnTo>
                <a:lnTo>
                  <a:pt x="6590" y="2902"/>
                </a:lnTo>
                <a:lnTo>
                  <a:pt x="6594" y="2906"/>
                </a:lnTo>
                <a:lnTo>
                  <a:pt x="6604" y="2916"/>
                </a:lnTo>
                <a:lnTo>
                  <a:pt x="6616" y="2928"/>
                </a:lnTo>
                <a:lnTo>
                  <a:pt x="6628" y="2936"/>
                </a:lnTo>
                <a:lnTo>
                  <a:pt x="6642" y="2940"/>
                </a:lnTo>
                <a:lnTo>
                  <a:pt x="6654" y="2942"/>
                </a:lnTo>
                <a:lnTo>
                  <a:pt x="6658" y="2942"/>
                </a:lnTo>
                <a:lnTo>
                  <a:pt x="6662" y="2946"/>
                </a:lnTo>
                <a:lnTo>
                  <a:pt x="6666" y="2956"/>
                </a:lnTo>
                <a:lnTo>
                  <a:pt x="6672" y="2964"/>
                </a:lnTo>
                <a:lnTo>
                  <a:pt x="6676" y="2966"/>
                </a:lnTo>
                <a:lnTo>
                  <a:pt x="6680" y="2968"/>
                </a:lnTo>
                <a:lnTo>
                  <a:pt x="6686" y="2966"/>
                </a:lnTo>
                <a:lnTo>
                  <a:pt x="6688" y="2968"/>
                </a:lnTo>
                <a:lnTo>
                  <a:pt x="6688" y="2972"/>
                </a:lnTo>
                <a:lnTo>
                  <a:pt x="6688" y="2974"/>
                </a:lnTo>
                <a:lnTo>
                  <a:pt x="6688" y="2976"/>
                </a:lnTo>
                <a:lnTo>
                  <a:pt x="6690" y="2976"/>
                </a:lnTo>
                <a:lnTo>
                  <a:pt x="6696" y="2976"/>
                </a:lnTo>
                <a:lnTo>
                  <a:pt x="6702" y="2976"/>
                </a:lnTo>
                <a:lnTo>
                  <a:pt x="6706" y="2976"/>
                </a:lnTo>
                <a:lnTo>
                  <a:pt x="6706" y="2980"/>
                </a:lnTo>
                <a:lnTo>
                  <a:pt x="6706" y="2982"/>
                </a:lnTo>
                <a:lnTo>
                  <a:pt x="6706" y="2992"/>
                </a:lnTo>
                <a:lnTo>
                  <a:pt x="6708" y="2998"/>
                </a:lnTo>
                <a:lnTo>
                  <a:pt x="6714" y="3002"/>
                </a:lnTo>
                <a:lnTo>
                  <a:pt x="6726" y="3008"/>
                </a:lnTo>
                <a:lnTo>
                  <a:pt x="6734" y="3012"/>
                </a:lnTo>
                <a:lnTo>
                  <a:pt x="6738" y="3014"/>
                </a:lnTo>
                <a:lnTo>
                  <a:pt x="6742" y="3020"/>
                </a:lnTo>
                <a:lnTo>
                  <a:pt x="6746" y="3026"/>
                </a:lnTo>
                <a:lnTo>
                  <a:pt x="6750" y="3038"/>
                </a:lnTo>
                <a:lnTo>
                  <a:pt x="6754" y="3058"/>
                </a:lnTo>
                <a:lnTo>
                  <a:pt x="6756" y="3068"/>
                </a:lnTo>
                <a:lnTo>
                  <a:pt x="6756" y="3076"/>
                </a:lnTo>
                <a:lnTo>
                  <a:pt x="6752" y="3080"/>
                </a:lnTo>
                <a:lnTo>
                  <a:pt x="6748" y="3084"/>
                </a:lnTo>
                <a:lnTo>
                  <a:pt x="6748" y="3090"/>
                </a:lnTo>
                <a:lnTo>
                  <a:pt x="6746" y="3094"/>
                </a:lnTo>
                <a:lnTo>
                  <a:pt x="6744" y="3100"/>
                </a:lnTo>
                <a:lnTo>
                  <a:pt x="6740" y="3108"/>
                </a:lnTo>
                <a:lnTo>
                  <a:pt x="6738" y="3114"/>
                </a:lnTo>
                <a:lnTo>
                  <a:pt x="6738" y="3120"/>
                </a:lnTo>
                <a:lnTo>
                  <a:pt x="6742" y="3124"/>
                </a:lnTo>
                <a:lnTo>
                  <a:pt x="6748" y="3126"/>
                </a:lnTo>
                <a:lnTo>
                  <a:pt x="6752" y="3126"/>
                </a:lnTo>
                <a:lnTo>
                  <a:pt x="6754" y="3124"/>
                </a:lnTo>
                <a:lnTo>
                  <a:pt x="6756" y="3122"/>
                </a:lnTo>
                <a:lnTo>
                  <a:pt x="6760" y="3112"/>
                </a:lnTo>
                <a:lnTo>
                  <a:pt x="6768" y="3102"/>
                </a:lnTo>
                <a:lnTo>
                  <a:pt x="6772" y="3096"/>
                </a:lnTo>
                <a:lnTo>
                  <a:pt x="6774" y="3092"/>
                </a:lnTo>
                <a:lnTo>
                  <a:pt x="6776" y="3086"/>
                </a:lnTo>
                <a:lnTo>
                  <a:pt x="6780" y="3078"/>
                </a:lnTo>
                <a:lnTo>
                  <a:pt x="6784" y="3074"/>
                </a:lnTo>
                <a:lnTo>
                  <a:pt x="6790" y="3070"/>
                </a:lnTo>
                <a:lnTo>
                  <a:pt x="6796" y="3066"/>
                </a:lnTo>
                <a:lnTo>
                  <a:pt x="6798" y="3060"/>
                </a:lnTo>
                <a:lnTo>
                  <a:pt x="6800" y="3054"/>
                </a:lnTo>
                <a:lnTo>
                  <a:pt x="6800" y="3050"/>
                </a:lnTo>
                <a:lnTo>
                  <a:pt x="6796" y="3044"/>
                </a:lnTo>
                <a:lnTo>
                  <a:pt x="6794" y="3040"/>
                </a:lnTo>
                <a:lnTo>
                  <a:pt x="6788" y="3036"/>
                </a:lnTo>
                <a:lnTo>
                  <a:pt x="6784" y="3034"/>
                </a:lnTo>
                <a:lnTo>
                  <a:pt x="6774" y="3030"/>
                </a:lnTo>
                <a:lnTo>
                  <a:pt x="6770" y="3026"/>
                </a:lnTo>
                <a:lnTo>
                  <a:pt x="6770" y="3022"/>
                </a:lnTo>
                <a:lnTo>
                  <a:pt x="6774" y="3016"/>
                </a:lnTo>
                <a:lnTo>
                  <a:pt x="6778" y="3008"/>
                </a:lnTo>
                <a:lnTo>
                  <a:pt x="6778" y="3002"/>
                </a:lnTo>
                <a:lnTo>
                  <a:pt x="6780" y="2994"/>
                </a:lnTo>
                <a:lnTo>
                  <a:pt x="6784" y="2990"/>
                </a:lnTo>
                <a:lnTo>
                  <a:pt x="6788" y="2986"/>
                </a:lnTo>
                <a:lnTo>
                  <a:pt x="6796" y="2984"/>
                </a:lnTo>
                <a:lnTo>
                  <a:pt x="6802" y="2984"/>
                </a:lnTo>
                <a:lnTo>
                  <a:pt x="6808" y="2988"/>
                </a:lnTo>
                <a:lnTo>
                  <a:pt x="6818" y="2990"/>
                </a:lnTo>
                <a:lnTo>
                  <a:pt x="6824" y="2992"/>
                </a:lnTo>
                <a:lnTo>
                  <a:pt x="6828" y="2996"/>
                </a:lnTo>
                <a:lnTo>
                  <a:pt x="6832" y="3004"/>
                </a:lnTo>
                <a:lnTo>
                  <a:pt x="6836" y="3014"/>
                </a:lnTo>
                <a:lnTo>
                  <a:pt x="6838" y="3018"/>
                </a:lnTo>
                <a:lnTo>
                  <a:pt x="6842" y="3020"/>
                </a:lnTo>
                <a:lnTo>
                  <a:pt x="6850" y="3020"/>
                </a:lnTo>
                <a:lnTo>
                  <a:pt x="6850" y="3018"/>
                </a:lnTo>
                <a:lnTo>
                  <a:pt x="6850" y="3014"/>
                </a:lnTo>
                <a:lnTo>
                  <a:pt x="6852" y="3006"/>
                </a:lnTo>
                <a:lnTo>
                  <a:pt x="6854" y="3000"/>
                </a:lnTo>
                <a:lnTo>
                  <a:pt x="6852" y="2996"/>
                </a:lnTo>
                <a:lnTo>
                  <a:pt x="6850" y="2992"/>
                </a:lnTo>
                <a:lnTo>
                  <a:pt x="6846" y="2986"/>
                </a:lnTo>
                <a:lnTo>
                  <a:pt x="6836" y="2978"/>
                </a:lnTo>
                <a:lnTo>
                  <a:pt x="6826" y="2972"/>
                </a:lnTo>
                <a:lnTo>
                  <a:pt x="6810" y="2962"/>
                </a:lnTo>
                <a:lnTo>
                  <a:pt x="6804" y="2958"/>
                </a:lnTo>
                <a:lnTo>
                  <a:pt x="6798" y="2952"/>
                </a:lnTo>
                <a:lnTo>
                  <a:pt x="6794" y="2950"/>
                </a:lnTo>
                <a:lnTo>
                  <a:pt x="6786" y="2946"/>
                </a:lnTo>
                <a:lnTo>
                  <a:pt x="6768" y="2938"/>
                </a:lnTo>
                <a:lnTo>
                  <a:pt x="6758" y="2932"/>
                </a:lnTo>
                <a:lnTo>
                  <a:pt x="6752" y="2928"/>
                </a:lnTo>
                <a:lnTo>
                  <a:pt x="6750" y="2922"/>
                </a:lnTo>
                <a:lnTo>
                  <a:pt x="6752" y="2920"/>
                </a:lnTo>
                <a:lnTo>
                  <a:pt x="6754" y="2918"/>
                </a:lnTo>
                <a:lnTo>
                  <a:pt x="6760" y="2912"/>
                </a:lnTo>
                <a:lnTo>
                  <a:pt x="6760" y="2908"/>
                </a:lnTo>
                <a:lnTo>
                  <a:pt x="6758" y="2908"/>
                </a:lnTo>
                <a:lnTo>
                  <a:pt x="6752" y="2906"/>
                </a:lnTo>
                <a:lnTo>
                  <a:pt x="6744" y="2904"/>
                </a:lnTo>
                <a:lnTo>
                  <a:pt x="6722" y="2902"/>
                </a:lnTo>
                <a:lnTo>
                  <a:pt x="6710" y="2898"/>
                </a:lnTo>
                <a:lnTo>
                  <a:pt x="6702" y="2894"/>
                </a:lnTo>
                <a:lnTo>
                  <a:pt x="6686" y="2878"/>
                </a:lnTo>
                <a:lnTo>
                  <a:pt x="6676" y="2862"/>
                </a:lnTo>
                <a:lnTo>
                  <a:pt x="6668" y="2848"/>
                </a:lnTo>
                <a:lnTo>
                  <a:pt x="6664" y="2834"/>
                </a:lnTo>
                <a:lnTo>
                  <a:pt x="6658" y="2816"/>
                </a:lnTo>
                <a:lnTo>
                  <a:pt x="6654" y="2810"/>
                </a:lnTo>
                <a:lnTo>
                  <a:pt x="6650" y="2808"/>
                </a:lnTo>
                <a:lnTo>
                  <a:pt x="6642" y="2806"/>
                </a:lnTo>
                <a:lnTo>
                  <a:pt x="6636" y="2800"/>
                </a:lnTo>
                <a:lnTo>
                  <a:pt x="6628" y="2794"/>
                </a:lnTo>
                <a:lnTo>
                  <a:pt x="6618" y="2786"/>
                </a:lnTo>
                <a:lnTo>
                  <a:pt x="6612" y="2780"/>
                </a:lnTo>
                <a:lnTo>
                  <a:pt x="6608" y="2774"/>
                </a:lnTo>
                <a:lnTo>
                  <a:pt x="6604" y="2766"/>
                </a:lnTo>
                <a:lnTo>
                  <a:pt x="6602" y="2758"/>
                </a:lnTo>
                <a:lnTo>
                  <a:pt x="6602" y="2752"/>
                </a:lnTo>
                <a:lnTo>
                  <a:pt x="6602" y="2746"/>
                </a:lnTo>
                <a:lnTo>
                  <a:pt x="6604" y="2742"/>
                </a:lnTo>
                <a:lnTo>
                  <a:pt x="6608" y="2738"/>
                </a:lnTo>
                <a:lnTo>
                  <a:pt x="6610" y="2738"/>
                </a:lnTo>
                <a:lnTo>
                  <a:pt x="6612" y="2736"/>
                </a:lnTo>
                <a:lnTo>
                  <a:pt x="6612" y="2730"/>
                </a:lnTo>
                <a:lnTo>
                  <a:pt x="6602" y="2718"/>
                </a:lnTo>
                <a:lnTo>
                  <a:pt x="6600" y="2710"/>
                </a:lnTo>
                <a:lnTo>
                  <a:pt x="6600" y="2704"/>
                </a:lnTo>
                <a:lnTo>
                  <a:pt x="6604" y="2702"/>
                </a:lnTo>
                <a:lnTo>
                  <a:pt x="6608" y="2704"/>
                </a:lnTo>
                <a:lnTo>
                  <a:pt x="6612" y="2704"/>
                </a:lnTo>
                <a:lnTo>
                  <a:pt x="6614" y="2704"/>
                </a:lnTo>
                <a:lnTo>
                  <a:pt x="6618" y="2702"/>
                </a:lnTo>
                <a:lnTo>
                  <a:pt x="6626" y="2696"/>
                </a:lnTo>
                <a:lnTo>
                  <a:pt x="6634" y="2690"/>
                </a:lnTo>
                <a:lnTo>
                  <a:pt x="6642" y="2688"/>
                </a:lnTo>
                <a:lnTo>
                  <a:pt x="6642" y="2690"/>
                </a:lnTo>
                <a:lnTo>
                  <a:pt x="6644" y="2692"/>
                </a:lnTo>
                <a:lnTo>
                  <a:pt x="6650" y="2690"/>
                </a:lnTo>
                <a:lnTo>
                  <a:pt x="6656" y="2690"/>
                </a:lnTo>
                <a:lnTo>
                  <a:pt x="6658" y="2690"/>
                </a:lnTo>
                <a:lnTo>
                  <a:pt x="6658" y="2696"/>
                </a:lnTo>
                <a:lnTo>
                  <a:pt x="6658" y="2698"/>
                </a:lnTo>
                <a:lnTo>
                  <a:pt x="6656" y="2698"/>
                </a:lnTo>
                <a:lnTo>
                  <a:pt x="6654" y="2700"/>
                </a:lnTo>
                <a:lnTo>
                  <a:pt x="6652" y="2702"/>
                </a:lnTo>
                <a:lnTo>
                  <a:pt x="6652" y="2704"/>
                </a:lnTo>
                <a:lnTo>
                  <a:pt x="6654" y="2716"/>
                </a:lnTo>
                <a:lnTo>
                  <a:pt x="6660" y="2730"/>
                </a:lnTo>
                <a:lnTo>
                  <a:pt x="6666" y="2742"/>
                </a:lnTo>
                <a:lnTo>
                  <a:pt x="6670" y="2744"/>
                </a:lnTo>
                <a:lnTo>
                  <a:pt x="6672" y="2742"/>
                </a:lnTo>
                <a:lnTo>
                  <a:pt x="6678" y="2718"/>
                </a:lnTo>
                <a:lnTo>
                  <a:pt x="6680" y="2714"/>
                </a:lnTo>
                <a:lnTo>
                  <a:pt x="6684" y="2712"/>
                </a:lnTo>
                <a:lnTo>
                  <a:pt x="6688" y="2712"/>
                </a:lnTo>
                <a:lnTo>
                  <a:pt x="6694" y="2714"/>
                </a:lnTo>
                <a:lnTo>
                  <a:pt x="6700" y="2722"/>
                </a:lnTo>
                <a:lnTo>
                  <a:pt x="6706" y="2728"/>
                </a:lnTo>
                <a:lnTo>
                  <a:pt x="6706" y="2732"/>
                </a:lnTo>
                <a:lnTo>
                  <a:pt x="6708" y="2736"/>
                </a:lnTo>
                <a:lnTo>
                  <a:pt x="6708" y="2746"/>
                </a:lnTo>
                <a:lnTo>
                  <a:pt x="6710" y="2752"/>
                </a:lnTo>
                <a:lnTo>
                  <a:pt x="6714" y="2758"/>
                </a:lnTo>
                <a:lnTo>
                  <a:pt x="6720" y="2764"/>
                </a:lnTo>
                <a:lnTo>
                  <a:pt x="6720" y="2768"/>
                </a:lnTo>
                <a:lnTo>
                  <a:pt x="6720" y="2770"/>
                </a:lnTo>
                <a:lnTo>
                  <a:pt x="6718" y="2772"/>
                </a:lnTo>
                <a:lnTo>
                  <a:pt x="6718" y="2774"/>
                </a:lnTo>
                <a:lnTo>
                  <a:pt x="6718" y="2778"/>
                </a:lnTo>
                <a:lnTo>
                  <a:pt x="6722" y="2782"/>
                </a:lnTo>
                <a:lnTo>
                  <a:pt x="6732" y="2790"/>
                </a:lnTo>
                <a:lnTo>
                  <a:pt x="6740" y="2798"/>
                </a:lnTo>
                <a:lnTo>
                  <a:pt x="6746" y="2804"/>
                </a:lnTo>
                <a:lnTo>
                  <a:pt x="6750" y="2812"/>
                </a:lnTo>
                <a:lnTo>
                  <a:pt x="6750" y="2814"/>
                </a:lnTo>
                <a:lnTo>
                  <a:pt x="6752" y="2814"/>
                </a:lnTo>
                <a:lnTo>
                  <a:pt x="6762" y="2814"/>
                </a:lnTo>
                <a:lnTo>
                  <a:pt x="6768" y="2814"/>
                </a:lnTo>
                <a:lnTo>
                  <a:pt x="6774" y="2814"/>
                </a:lnTo>
                <a:lnTo>
                  <a:pt x="6786" y="2822"/>
                </a:lnTo>
                <a:lnTo>
                  <a:pt x="6800" y="2832"/>
                </a:lnTo>
                <a:lnTo>
                  <a:pt x="6812" y="2844"/>
                </a:lnTo>
                <a:lnTo>
                  <a:pt x="6798" y="2842"/>
                </a:lnTo>
                <a:lnTo>
                  <a:pt x="6794" y="2842"/>
                </a:lnTo>
                <a:lnTo>
                  <a:pt x="6800" y="2846"/>
                </a:lnTo>
                <a:lnTo>
                  <a:pt x="6818" y="2854"/>
                </a:lnTo>
                <a:lnTo>
                  <a:pt x="6828" y="2858"/>
                </a:lnTo>
                <a:lnTo>
                  <a:pt x="6836" y="2862"/>
                </a:lnTo>
                <a:lnTo>
                  <a:pt x="6844" y="2870"/>
                </a:lnTo>
                <a:lnTo>
                  <a:pt x="6848" y="2876"/>
                </a:lnTo>
                <a:lnTo>
                  <a:pt x="6852" y="2876"/>
                </a:lnTo>
                <a:lnTo>
                  <a:pt x="6858" y="2876"/>
                </a:lnTo>
                <a:lnTo>
                  <a:pt x="6862" y="2880"/>
                </a:lnTo>
                <a:lnTo>
                  <a:pt x="6868" y="2882"/>
                </a:lnTo>
                <a:lnTo>
                  <a:pt x="6872" y="2886"/>
                </a:lnTo>
                <a:lnTo>
                  <a:pt x="6874" y="2892"/>
                </a:lnTo>
                <a:lnTo>
                  <a:pt x="6876" y="2898"/>
                </a:lnTo>
                <a:lnTo>
                  <a:pt x="6876" y="2902"/>
                </a:lnTo>
                <a:lnTo>
                  <a:pt x="6880" y="2904"/>
                </a:lnTo>
                <a:lnTo>
                  <a:pt x="6888" y="2904"/>
                </a:lnTo>
                <a:lnTo>
                  <a:pt x="6892" y="2908"/>
                </a:lnTo>
                <a:lnTo>
                  <a:pt x="6894" y="2912"/>
                </a:lnTo>
                <a:lnTo>
                  <a:pt x="6892" y="2928"/>
                </a:lnTo>
                <a:lnTo>
                  <a:pt x="6890" y="2944"/>
                </a:lnTo>
                <a:lnTo>
                  <a:pt x="6890" y="2950"/>
                </a:lnTo>
                <a:lnTo>
                  <a:pt x="6890" y="2954"/>
                </a:lnTo>
                <a:lnTo>
                  <a:pt x="6892" y="2956"/>
                </a:lnTo>
                <a:lnTo>
                  <a:pt x="6890" y="2958"/>
                </a:lnTo>
                <a:lnTo>
                  <a:pt x="6888" y="2962"/>
                </a:lnTo>
                <a:lnTo>
                  <a:pt x="6884" y="2968"/>
                </a:lnTo>
                <a:lnTo>
                  <a:pt x="6884" y="2974"/>
                </a:lnTo>
                <a:lnTo>
                  <a:pt x="6886" y="2978"/>
                </a:lnTo>
                <a:lnTo>
                  <a:pt x="6888" y="2984"/>
                </a:lnTo>
                <a:lnTo>
                  <a:pt x="6888" y="2988"/>
                </a:lnTo>
                <a:lnTo>
                  <a:pt x="6886" y="2990"/>
                </a:lnTo>
                <a:lnTo>
                  <a:pt x="6886" y="2992"/>
                </a:lnTo>
                <a:lnTo>
                  <a:pt x="6894" y="2996"/>
                </a:lnTo>
                <a:lnTo>
                  <a:pt x="6902" y="3002"/>
                </a:lnTo>
                <a:lnTo>
                  <a:pt x="6906" y="3008"/>
                </a:lnTo>
                <a:lnTo>
                  <a:pt x="6908" y="3012"/>
                </a:lnTo>
                <a:lnTo>
                  <a:pt x="6910" y="3016"/>
                </a:lnTo>
                <a:lnTo>
                  <a:pt x="6910" y="3022"/>
                </a:lnTo>
                <a:lnTo>
                  <a:pt x="6912" y="3026"/>
                </a:lnTo>
                <a:lnTo>
                  <a:pt x="6916" y="3026"/>
                </a:lnTo>
                <a:lnTo>
                  <a:pt x="6924" y="3044"/>
                </a:lnTo>
                <a:lnTo>
                  <a:pt x="6930" y="3052"/>
                </a:lnTo>
                <a:lnTo>
                  <a:pt x="6936" y="3058"/>
                </a:lnTo>
                <a:lnTo>
                  <a:pt x="6940" y="3062"/>
                </a:lnTo>
                <a:lnTo>
                  <a:pt x="6942" y="3066"/>
                </a:lnTo>
                <a:lnTo>
                  <a:pt x="6944" y="3064"/>
                </a:lnTo>
                <a:lnTo>
                  <a:pt x="6946" y="3064"/>
                </a:lnTo>
                <a:lnTo>
                  <a:pt x="6948" y="3062"/>
                </a:lnTo>
                <a:lnTo>
                  <a:pt x="6952" y="3064"/>
                </a:lnTo>
                <a:lnTo>
                  <a:pt x="6958" y="3068"/>
                </a:lnTo>
                <a:lnTo>
                  <a:pt x="6960" y="3070"/>
                </a:lnTo>
                <a:lnTo>
                  <a:pt x="6958" y="3070"/>
                </a:lnTo>
                <a:lnTo>
                  <a:pt x="6950" y="3070"/>
                </a:lnTo>
                <a:lnTo>
                  <a:pt x="6942" y="3072"/>
                </a:lnTo>
                <a:lnTo>
                  <a:pt x="6942" y="3074"/>
                </a:lnTo>
                <a:lnTo>
                  <a:pt x="6944" y="3078"/>
                </a:lnTo>
                <a:lnTo>
                  <a:pt x="6952" y="3088"/>
                </a:lnTo>
                <a:lnTo>
                  <a:pt x="6956" y="3098"/>
                </a:lnTo>
                <a:lnTo>
                  <a:pt x="6958" y="3102"/>
                </a:lnTo>
                <a:lnTo>
                  <a:pt x="6962" y="3102"/>
                </a:lnTo>
                <a:lnTo>
                  <a:pt x="6964" y="3100"/>
                </a:lnTo>
                <a:lnTo>
                  <a:pt x="6968" y="3098"/>
                </a:lnTo>
                <a:lnTo>
                  <a:pt x="6970" y="3098"/>
                </a:lnTo>
                <a:lnTo>
                  <a:pt x="6974" y="3100"/>
                </a:lnTo>
                <a:lnTo>
                  <a:pt x="6984" y="3098"/>
                </a:lnTo>
                <a:lnTo>
                  <a:pt x="6996" y="3098"/>
                </a:lnTo>
                <a:lnTo>
                  <a:pt x="7000" y="3098"/>
                </a:lnTo>
                <a:lnTo>
                  <a:pt x="7004" y="3100"/>
                </a:lnTo>
                <a:lnTo>
                  <a:pt x="7008" y="3100"/>
                </a:lnTo>
                <a:lnTo>
                  <a:pt x="7014" y="3100"/>
                </a:lnTo>
                <a:lnTo>
                  <a:pt x="7020" y="3104"/>
                </a:lnTo>
                <a:lnTo>
                  <a:pt x="7026" y="3106"/>
                </a:lnTo>
                <a:lnTo>
                  <a:pt x="7032" y="3108"/>
                </a:lnTo>
                <a:lnTo>
                  <a:pt x="7038" y="3108"/>
                </a:lnTo>
                <a:lnTo>
                  <a:pt x="7042" y="3110"/>
                </a:lnTo>
                <a:lnTo>
                  <a:pt x="7042" y="3112"/>
                </a:lnTo>
                <a:lnTo>
                  <a:pt x="7042" y="3114"/>
                </a:lnTo>
                <a:lnTo>
                  <a:pt x="7036" y="3116"/>
                </a:lnTo>
                <a:lnTo>
                  <a:pt x="7028" y="3118"/>
                </a:lnTo>
                <a:lnTo>
                  <a:pt x="7022" y="3118"/>
                </a:lnTo>
                <a:lnTo>
                  <a:pt x="7006" y="3108"/>
                </a:lnTo>
                <a:lnTo>
                  <a:pt x="6996" y="3104"/>
                </a:lnTo>
                <a:lnTo>
                  <a:pt x="6990" y="3102"/>
                </a:lnTo>
                <a:lnTo>
                  <a:pt x="6986" y="3104"/>
                </a:lnTo>
                <a:lnTo>
                  <a:pt x="6982" y="3108"/>
                </a:lnTo>
                <a:lnTo>
                  <a:pt x="6980" y="3110"/>
                </a:lnTo>
                <a:lnTo>
                  <a:pt x="6978" y="3110"/>
                </a:lnTo>
                <a:lnTo>
                  <a:pt x="6972" y="3110"/>
                </a:lnTo>
                <a:lnTo>
                  <a:pt x="6968" y="3110"/>
                </a:lnTo>
                <a:lnTo>
                  <a:pt x="6966" y="3112"/>
                </a:lnTo>
                <a:lnTo>
                  <a:pt x="6966" y="3116"/>
                </a:lnTo>
                <a:lnTo>
                  <a:pt x="6964" y="3120"/>
                </a:lnTo>
                <a:lnTo>
                  <a:pt x="6962" y="3122"/>
                </a:lnTo>
                <a:lnTo>
                  <a:pt x="6960" y="3124"/>
                </a:lnTo>
                <a:lnTo>
                  <a:pt x="6958" y="3126"/>
                </a:lnTo>
                <a:lnTo>
                  <a:pt x="6960" y="3130"/>
                </a:lnTo>
                <a:lnTo>
                  <a:pt x="6964" y="3134"/>
                </a:lnTo>
                <a:lnTo>
                  <a:pt x="6964" y="3138"/>
                </a:lnTo>
                <a:lnTo>
                  <a:pt x="6964" y="3140"/>
                </a:lnTo>
                <a:lnTo>
                  <a:pt x="6970" y="3142"/>
                </a:lnTo>
                <a:lnTo>
                  <a:pt x="6974" y="3142"/>
                </a:lnTo>
                <a:lnTo>
                  <a:pt x="6976" y="3144"/>
                </a:lnTo>
                <a:lnTo>
                  <a:pt x="6980" y="3148"/>
                </a:lnTo>
                <a:lnTo>
                  <a:pt x="6978" y="3156"/>
                </a:lnTo>
                <a:lnTo>
                  <a:pt x="6976" y="3162"/>
                </a:lnTo>
                <a:lnTo>
                  <a:pt x="6976" y="3166"/>
                </a:lnTo>
                <a:lnTo>
                  <a:pt x="6976" y="3170"/>
                </a:lnTo>
                <a:lnTo>
                  <a:pt x="6982" y="3180"/>
                </a:lnTo>
                <a:lnTo>
                  <a:pt x="6986" y="3184"/>
                </a:lnTo>
                <a:lnTo>
                  <a:pt x="6988" y="3186"/>
                </a:lnTo>
                <a:lnTo>
                  <a:pt x="6990" y="3184"/>
                </a:lnTo>
                <a:lnTo>
                  <a:pt x="6992" y="3178"/>
                </a:lnTo>
                <a:lnTo>
                  <a:pt x="6994" y="3174"/>
                </a:lnTo>
                <a:lnTo>
                  <a:pt x="6996" y="3172"/>
                </a:lnTo>
                <a:lnTo>
                  <a:pt x="6998" y="3172"/>
                </a:lnTo>
                <a:lnTo>
                  <a:pt x="7000" y="3174"/>
                </a:lnTo>
                <a:lnTo>
                  <a:pt x="7006" y="3184"/>
                </a:lnTo>
                <a:lnTo>
                  <a:pt x="7008" y="3196"/>
                </a:lnTo>
                <a:lnTo>
                  <a:pt x="7008" y="3204"/>
                </a:lnTo>
                <a:lnTo>
                  <a:pt x="7010" y="3206"/>
                </a:lnTo>
                <a:lnTo>
                  <a:pt x="7012" y="3206"/>
                </a:lnTo>
                <a:lnTo>
                  <a:pt x="7014" y="3200"/>
                </a:lnTo>
                <a:lnTo>
                  <a:pt x="7018" y="3190"/>
                </a:lnTo>
                <a:lnTo>
                  <a:pt x="7018" y="3184"/>
                </a:lnTo>
                <a:lnTo>
                  <a:pt x="7020" y="3182"/>
                </a:lnTo>
                <a:lnTo>
                  <a:pt x="7022" y="3184"/>
                </a:lnTo>
                <a:lnTo>
                  <a:pt x="7026" y="3190"/>
                </a:lnTo>
                <a:lnTo>
                  <a:pt x="7032" y="3200"/>
                </a:lnTo>
                <a:lnTo>
                  <a:pt x="7036" y="3204"/>
                </a:lnTo>
                <a:lnTo>
                  <a:pt x="7040" y="3204"/>
                </a:lnTo>
                <a:lnTo>
                  <a:pt x="7040" y="3200"/>
                </a:lnTo>
                <a:lnTo>
                  <a:pt x="7040" y="3192"/>
                </a:lnTo>
                <a:lnTo>
                  <a:pt x="7032" y="3172"/>
                </a:lnTo>
                <a:lnTo>
                  <a:pt x="7024" y="3150"/>
                </a:lnTo>
                <a:lnTo>
                  <a:pt x="7022" y="3144"/>
                </a:lnTo>
                <a:lnTo>
                  <a:pt x="7022" y="3142"/>
                </a:lnTo>
                <a:lnTo>
                  <a:pt x="7024" y="3142"/>
                </a:lnTo>
                <a:lnTo>
                  <a:pt x="7030" y="3144"/>
                </a:lnTo>
                <a:lnTo>
                  <a:pt x="7034" y="3146"/>
                </a:lnTo>
                <a:lnTo>
                  <a:pt x="7036" y="3150"/>
                </a:lnTo>
                <a:lnTo>
                  <a:pt x="7038" y="3154"/>
                </a:lnTo>
                <a:lnTo>
                  <a:pt x="7040" y="3158"/>
                </a:lnTo>
                <a:lnTo>
                  <a:pt x="7044" y="3158"/>
                </a:lnTo>
                <a:lnTo>
                  <a:pt x="7052" y="3152"/>
                </a:lnTo>
                <a:lnTo>
                  <a:pt x="7054" y="3152"/>
                </a:lnTo>
                <a:lnTo>
                  <a:pt x="7056" y="3150"/>
                </a:lnTo>
                <a:lnTo>
                  <a:pt x="7054" y="3146"/>
                </a:lnTo>
                <a:lnTo>
                  <a:pt x="7050" y="3142"/>
                </a:lnTo>
                <a:lnTo>
                  <a:pt x="7044" y="3140"/>
                </a:lnTo>
                <a:lnTo>
                  <a:pt x="7040" y="3140"/>
                </a:lnTo>
                <a:lnTo>
                  <a:pt x="7040" y="3138"/>
                </a:lnTo>
                <a:lnTo>
                  <a:pt x="7040" y="3134"/>
                </a:lnTo>
                <a:lnTo>
                  <a:pt x="7038" y="3130"/>
                </a:lnTo>
                <a:lnTo>
                  <a:pt x="7036" y="3128"/>
                </a:lnTo>
                <a:lnTo>
                  <a:pt x="7038" y="3124"/>
                </a:lnTo>
                <a:lnTo>
                  <a:pt x="7044" y="3120"/>
                </a:lnTo>
                <a:lnTo>
                  <a:pt x="7052" y="3118"/>
                </a:lnTo>
                <a:lnTo>
                  <a:pt x="7056" y="3118"/>
                </a:lnTo>
                <a:lnTo>
                  <a:pt x="7058" y="3120"/>
                </a:lnTo>
                <a:lnTo>
                  <a:pt x="7066" y="3132"/>
                </a:lnTo>
                <a:lnTo>
                  <a:pt x="7072" y="3136"/>
                </a:lnTo>
                <a:lnTo>
                  <a:pt x="7074" y="3138"/>
                </a:lnTo>
                <a:lnTo>
                  <a:pt x="7076" y="3138"/>
                </a:lnTo>
                <a:lnTo>
                  <a:pt x="7078" y="3136"/>
                </a:lnTo>
                <a:lnTo>
                  <a:pt x="7078" y="3134"/>
                </a:lnTo>
                <a:lnTo>
                  <a:pt x="7078" y="3128"/>
                </a:lnTo>
                <a:lnTo>
                  <a:pt x="7076" y="3120"/>
                </a:lnTo>
                <a:lnTo>
                  <a:pt x="7076" y="3114"/>
                </a:lnTo>
                <a:lnTo>
                  <a:pt x="7076" y="3110"/>
                </a:lnTo>
                <a:lnTo>
                  <a:pt x="7076" y="3108"/>
                </a:lnTo>
                <a:lnTo>
                  <a:pt x="7070" y="3104"/>
                </a:lnTo>
                <a:lnTo>
                  <a:pt x="7062" y="3102"/>
                </a:lnTo>
                <a:lnTo>
                  <a:pt x="7060" y="3100"/>
                </a:lnTo>
                <a:lnTo>
                  <a:pt x="7058" y="3096"/>
                </a:lnTo>
                <a:lnTo>
                  <a:pt x="7054" y="3092"/>
                </a:lnTo>
                <a:lnTo>
                  <a:pt x="7052" y="3092"/>
                </a:lnTo>
                <a:lnTo>
                  <a:pt x="7048" y="3090"/>
                </a:lnTo>
                <a:lnTo>
                  <a:pt x="7044" y="3086"/>
                </a:lnTo>
                <a:lnTo>
                  <a:pt x="7042" y="3082"/>
                </a:lnTo>
                <a:lnTo>
                  <a:pt x="7036" y="3078"/>
                </a:lnTo>
                <a:lnTo>
                  <a:pt x="7024" y="3074"/>
                </a:lnTo>
                <a:lnTo>
                  <a:pt x="7016" y="3072"/>
                </a:lnTo>
                <a:lnTo>
                  <a:pt x="7016" y="3070"/>
                </a:lnTo>
                <a:lnTo>
                  <a:pt x="7022" y="3068"/>
                </a:lnTo>
                <a:lnTo>
                  <a:pt x="7030" y="3068"/>
                </a:lnTo>
                <a:lnTo>
                  <a:pt x="7032" y="3064"/>
                </a:lnTo>
                <a:lnTo>
                  <a:pt x="7032" y="3060"/>
                </a:lnTo>
                <a:lnTo>
                  <a:pt x="7032" y="3056"/>
                </a:lnTo>
                <a:lnTo>
                  <a:pt x="7028" y="3050"/>
                </a:lnTo>
                <a:lnTo>
                  <a:pt x="7030" y="3048"/>
                </a:lnTo>
                <a:lnTo>
                  <a:pt x="7034" y="3046"/>
                </a:lnTo>
                <a:lnTo>
                  <a:pt x="7036" y="3048"/>
                </a:lnTo>
                <a:lnTo>
                  <a:pt x="7038" y="3048"/>
                </a:lnTo>
                <a:lnTo>
                  <a:pt x="7038" y="3054"/>
                </a:lnTo>
                <a:lnTo>
                  <a:pt x="7038" y="3060"/>
                </a:lnTo>
                <a:lnTo>
                  <a:pt x="7040" y="3060"/>
                </a:lnTo>
                <a:lnTo>
                  <a:pt x="7042" y="3058"/>
                </a:lnTo>
                <a:lnTo>
                  <a:pt x="7044" y="3056"/>
                </a:lnTo>
                <a:lnTo>
                  <a:pt x="7046" y="3052"/>
                </a:lnTo>
                <a:lnTo>
                  <a:pt x="7044" y="3046"/>
                </a:lnTo>
                <a:lnTo>
                  <a:pt x="7038" y="3038"/>
                </a:lnTo>
                <a:lnTo>
                  <a:pt x="7032" y="3028"/>
                </a:lnTo>
                <a:lnTo>
                  <a:pt x="7024" y="3018"/>
                </a:lnTo>
                <a:lnTo>
                  <a:pt x="7018" y="3010"/>
                </a:lnTo>
                <a:lnTo>
                  <a:pt x="7016" y="3000"/>
                </a:lnTo>
                <a:lnTo>
                  <a:pt x="7014" y="2996"/>
                </a:lnTo>
                <a:lnTo>
                  <a:pt x="7016" y="2990"/>
                </a:lnTo>
                <a:lnTo>
                  <a:pt x="7020" y="2984"/>
                </a:lnTo>
                <a:lnTo>
                  <a:pt x="7026" y="2978"/>
                </a:lnTo>
                <a:lnTo>
                  <a:pt x="7028" y="2976"/>
                </a:lnTo>
                <a:lnTo>
                  <a:pt x="7030" y="2976"/>
                </a:lnTo>
                <a:lnTo>
                  <a:pt x="7030" y="2980"/>
                </a:lnTo>
                <a:lnTo>
                  <a:pt x="7030" y="2984"/>
                </a:lnTo>
                <a:lnTo>
                  <a:pt x="7030" y="2988"/>
                </a:lnTo>
                <a:lnTo>
                  <a:pt x="7032" y="2988"/>
                </a:lnTo>
                <a:lnTo>
                  <a:pt x="7036" y="2990"/>
                </a:lnTo>
                <a:lnTo>
                  <a:pt x="7042" y="2994"/>
                </a:lnTo>
                <a:lnTo>
                  <a:pt x="7044" y="2998"/>
                </a:lnTo>
                <a:lnTo>
                  <a:pt x="7046" y="3004"/>
                </a:lnTo>
                <a:lnTo>
                  <a:pt x="7048" y="3008"/>
                </a:lnTo>
                <a:lnTo>
                  <a:pt x="7050" y="3012"/>
                </a:lnTo>
                <a:lnTo>
                  <a:pt x="7056" y="3014"/>
                </a:lnTo>
                <a:lnTo>
                  <a:pt x="7058" y="3014"/>
                </a:lnTo>
                <a:lnTo>
                  <a:pt x="7060" y="3012"/>
                </a:lnTo>
                <a:lnTo>
                  <a:pt x="7060" y="3010"/>
                </a:lnTo>
                <a:lnTo>
                  <a:pt x="7058" y="3008"/>
                </a:lnTo>
                <a:lnTo>
                  <a:pt x="7054" y="3002"/>
                </a:lnTo>
                <a:lnTo>
                  <a:pt x="7052" y="2996"/>
                </a:lnTo>
                <a:lnTo>
                  <a:pt x="7054" y="2996"/>
                </a:lnTo>
                <a:lnTo>
                  <a:pt x="7062" y="3002"/>
                </a:lnTo>
                <a:lnTo>
                  <a:pt x="7070" y="3010"/>
                </a:lnTo>
                <a:lnTo>
                  <a:pt x="7074" y="3012"/>
                </a:lnTo>
                <a:lnTo>
                  <a:pt x="7076" y="3010"/>
                </a:lnTo>
                <a:lnTo>
                  <a:pt x="7076" y="3008"/>
                </a:lnTo>
                <a:lnTo>
                  <a:pt x="7070" y="3000"/>
                </a:lnTo>
                <a:lnTo>
                  <a:pt x="7064" y="2992"/>
                </a:lnTo>
                <a:lnTo>
                  <a:pt x="7066" y="2990"/>
                </a:lnTo>
                <a:lnTo>
                  <a:pt x="7080" y="2998"/>
                </a:lnTo>
                <a:lnTo>
                  <a:pt x="7086" y="3002"/>
                </a:lnTo>
                <a:lnTo>
                  <a:pt x="7090" y="3002"/>
                </a:lnTo>
                <a:lnTo>
                  <a:pt x="7090" y="3000"/>
                </a:lnTo>
                <a:lnTo>
                  <a:pt x="7084" y="2994"/>
                </a:lnTo>
                <a:lnTo>
                  <a:pt x="7076" y="2988"/>
                </a:lnTo>
                <a:lnTo>
                  <a:pt x="7072" y="2986"/>
                </a:lnTo>
                <a:lnTo>
                  <a:pt x="7068" y="2986"/>
                </a:lnTo>
                <a:lnTo>
                  <a:pt x="7070" y="2982"/>
                </a:lnTo>
                <a:lnTo>
                  <a:pt x="7070" y="2980"/>
                </a:lnTo>
                <a:lnTo>
                  <a:pt x="7068" y="2976"/>
                </a:lnTo>
                <a:lnTo>
                  <a:pt x="7066" y="2974"/>
                </a:lnTo>
                <a:lnTo>
                  <a:pt x="7064" y="2972"/>
                </a:lnTo>
                <a:lnTo>
                  <a:pt x="7072" y="2970"/>
                </a:lnTo>
                <a:lnTo>
                  <a:pt x="7078" y="2968"/>
                </a:lnTo>
                <a:lnTo>
                  <a:pt x="7082" y="2966"/>
                </a:lnTo>
                <a:lnTo>
                  <a:pt x="7088" y="2962"/>
                </a:lnTo>
                <a:lnTo>
                  <a:pt x="7094" y="2958"/>
                </a:lnTo>
                <a:lnTo>
                  <a:pt x="7096" y="2958"/>
                </a:lnTo>
                <a:lnTo>
                  <a:pt x="7102" y="2960"/>
                </a:lnTo>
                <a:lnTo>
                  <a:pt x="7106" y="2962"/>
                </a:lnTo>
                <a:lnTo>
                  <a:pt x="7110" y="2960"/>
                </a:lnTo>
                <a:lnTo>
                  <a:pt x="7114" y="2958"/>
                </a:lnTo>
                <a:lnTo>
                  <a:pt x="7120" y="2956"/>
                </a:lnTo>
                <a:lnTo>
                  <a:pt x="7124" y="2956"/>
                </a:lnTo>
                <a:lnTo>
                  <a:pt x="7128" y="2958"/>
                </a:lnTo>
                <a:lnTo>
                  <a:pt x="7134" y="2960"/>
                </a:lnTo>
                <a:lnTo>
                  <a:pt x="7140" y="2962"/>
                </a:lnTo>
                <a:lnTo>
                  <a:pt x="7148" y="2962"/>
                </a:lnTo>
                <a:lnTo>
                  <a:pt x="7154" y="2962"/>
                </a:lnTo>
                <a:lnTo>
                  <a:pt x="7156" y="2964"/>
                </a:lnTo>
                <a:lnTo>
                  <a:pt x="7158" y="2968"/>
                </a:lnTo>
                <a:lnTo>
                  <a:pt x="7158" y="2974"/>
                </a:lnTo>
                <a:lnTo>
                  <a:pt x="7164" y="2976"/>
                </a:lnTo>
                <a:lnTo>
                  <a:pt x="7170" y="2978"/>
                </a:lnTo>
                <a:lnTo>
                  <a:pt x="7178" y="2976"/>
                </a:lnTo>
                <a:lnTo>
                  <a:pt x="7188" y="2974"/>
                </a:lnTo>
                <a:lnTo>
                  <a:pt x="7186" y="2976"/>
                </a:lnTo>
                <a:lnTo>
                  <a:pt x="7168" y="2986"/>
                </a:lnTo>
                <a:lnTo>
                  <a:pt x="7164" y="2990"/>
                </a:lnTo>
                <a:lnTo>
                  <a:pt x="7162" y="2998"/>
                </a:lnTo>
                <a:lnTo>
                  <a:pt x="7164" y="3002"/>
                </a:lnTo>
                <a:lnTo>
                  <a:pt x="7166" y="3000"/>
                </a:lnTo>
                <a:lnTo>
                  <a:pt x="7180" y="2988"/>
                </a:lnTo>
                <a:lnTo>
                  <a:pt x="7190" y="2980"/>
                </a:lnTo>
                <a:lnTo>
                  <a:pt x="7200" y="2976"/>
                </a:lnTo>
                <a:lnTo>
                  <a:pt x="7206" y="2972"/>
                </a:lnTo>
                <a:lnTo>
                  <a:pt x="7212" y="2964"/>
                </a:lnTo>
                <a:lnTo>
                  <a:pt x="7216" y="2956"/>
                </a:lnTo>
                <a:lnTo>
                  <a:pt x="7220" y="2952"/>
                </a:lnTo>
                <a:lnTo>
                  <a:pt x="7222" y="2952"/>
                </a:lnTo>
                <a:lnTo>
                  <a:pt x="7224" y="2952"/>
                </a:lnTo>
                <a:lnTo>
                  <a:pt x="7230" y="2956"/>
                </a:lnTo>
                <a:lnTo>
                  <a:pt x="7232" y="2956"/>
                </a:lnTo>
                <a:lnTo>
                  <a:pt x="7236" y="2954"/>
                </a:lnTo>
                <a:lnTo>
                  <a:pt x="7240" y="2952"/>
                </a:lnTo>
                <a:lnTo>
                  <a:pt x="7246" y="2952"/>
                </a:lnTo>
                <a:lnTo>
                  <a:pt x="7256" y="2954"/>
                </a:lnTo>
                <a:lnTo>
                  <a:pt x="7266" y="2956"/>
                </a:lnTo>
                <a:lnTo>
                  <a:pt x="7270" y="2954"/>
                </a:lnTo>
                <a:lnTo>
                  <a:pt x="7274" y="2950"/>
                </a:lnTo>
                <a:lnTo>
                  <a:pt x="7278" y="2944"/>
                </a:lnTo>
                <a:lnTo>
                  <a:pt x="7278" y="2942"/>
                </a:lnTo>
                <a:lnTo>
                  <a:pt x="7276" y="2940"/>
                </a:lnTo>
                <a:lnTo>
                  <a:pt x="7268" y="2938"/>
                </a:lnTo>
                <a:lnTo>
                  <a:pt x="7256" y="2934"/>
                </a:lnTo>
                <a:lnTo>
                  <a:pt x="7244" y="2926"/>
                </a:lnTo>
                <a:lnTo>
                  <a:pt x="7238" y="2918"/>
                </a:lnTo>
                <a:lnTo>
                  <a:pt x="7236" y="2910"/>
                </a:lnTo>
                <a:lnTo>
                  <a:pt x="7236" y="2900"/>
                </a:lnTo>
                <a:lnTo>
                  <a:pt x="7236" y="2896"/>
                </a:lnTo>
                <a:lnTo>
                  <a:pt x="7234" y="2892"/>
                </a:lnTo>
                <a:lnTo>
                  <a:pt x="7230" y="2890"/>
                </a:lnTo>
                <a:lnTo>
                  <a:pt x="7226" y="2888"/>
                </a:lnTo>
                <a:lnTo>
                  <a:pt x="7224" y="2884"/>
                </a:lnTo>
                <a:lnTo>
                  <a:pt x="7224" y="2882"/>
                </a:lnTo>
                <a:lnTo>
                  <a:pt x="7224" y="2878"/>
                </a:lnTo>
                <a:lnTo>
                  <a:pt x="7222" y="2876"/>
                </a:lnTo>
                <a:lnTo>
                  <a:pt x="7216" y="2874"/>
                </a:lnTo>
                <a:lnTo>
                  <a:pt x="7212" y="2872"/>
                </a:lnTo>
                <a:lnTo>
                  <a:pt x="7220" y="2864"/>
                </a:lnTo>
                <a:lnTo>
                  <a:pt x="7226" y="2860"/>
                </a:lnTo>
                <a:lnTo>
                  <a:pt x="7230" y="2856"/>
                </a:lnTo>
                <a:lnTo>
                  <a:pt x="7232" y="2852"/>
                </a:lnTo>
                <a:lnTo>
                  <a:pt x="7232" y="2848"/>
                </a:lnTo>
                <a:lnTo>
                  <a:pt x="7230" y="2840"/>
                </a:lnTo>
                <a:lnTo>
                  <a:pt x="7232" y="2834"/>
                </a:lnTo>
                <a:lnTo>
                  <a:pt x="7234" y="2826"/>
                </a:lnTo>
                <a:lnTo>
                  <a:pt x="7240" y="2822"/>
                </a:lnTo>
                <a:lnTo>
                  <a:pt x="7244" y="2820"/>
                </a:lnTo>
                <a:lnTo>
                  <a:pt x="7250" y="2822"/>
                </a:lnTo>
                <a:lnTo>
                  <a:pt x="7254" y="2822"/>
                </a:lnTo>
                <a:lnTo>
                  <a:pt x="7256" y="2818"/>
                </a:lnTo>
                <a:lnTo>
                  <a:pt x="7258" y="2812"/>
                </a:lnTo>
                <a:lnTo>
                  <a:pt x="7258" y="2800"/>
                </a:lnTo>
                <a:lnTo>
                  <a:pt x="7262" y="2776"/>
                </a:lnTo>
                <a:lnTo>
                  <a:pt x="7264" y="2766"/>
                </a:lnTo>
                <a:lnTo>
                  <a:pt x="7268" y="2758"/>
                </a:lnTo>
                <a:lnTo>
                  <a:pt x="7272" y="2752"/>
                </a:lnTo>
                <a:lnTo>
                  <a:pt x="7278" y="2746"/>
                </a:lnTo>
                <a:lnTo>
                  <a:pt x="7284" y="2742"/>
                </a:lnTo>
                <a:lnTo>
                  <a:pt x="7292" y="2740"/>
                </a:lnTo>
                <a:lnTo>
                  <a:pt x="7300" y="2736"/>
                </a:lnTo>
                <a:lnTo>
                  <a:pt x="7302" y="2730"/>
                </a:lnTo>
                <a:lnTo>
                  <a:pt x="7304" y="2724"/>
                </a:lnTo>
                <a:lnTo>
                  <a:pt x="7306" y="2716"/>
                </a:lnTo>
                <a:lnTo>
                  <a:pt x="7306" y="2708"/>
                </a:lnTo>
                <a:lnTo>
                  <a:pt x="7304" y="2704"/>
                </a:lnTo>
                <a:lnTo>
                  <a:pt x="7302" y="2702"/>
                </a:lnTo>
                <a:lnTo>
                  <a:pt x="7300" y="2696"/>
                </a:lnTo>
                <a:lnTo>
                  <a:pt x="7300" y="2688"/>
                </a:lnTo>
                <a:lnTo>
                  <a:pt x="7304" y="2688"/>
                </a:lnTo>
                <a:lnTo>
                  <a:pt x="7310" y="2690"/>
                </a:lnTo>
                <a:lnTo>
                  <a:pt x="7316" y="2688"/>
                </a:lnTo>
                <a:lnTo>
                  <a:pt x="7320" y="2684"/>
                </a:lnTo>
                <a:lnTo>
                  <a:pt x="7332" y="2674"/>
                </a:lnTo>
                <a:lnTo>
                  <a:pt x="7340" y="2666"/>
                </a:lnTo>
                <a:lnTo>
                  <a:pt x="7344" y="2658"/>
                </a:lnTo>
                <a:lnTo>
                  <a:pt x="7346" y="2648"/>
                </a:lnTo>
                <a:lnTo>
                  <a:pt x="7346" y="2644"/>
                </a:lnTo>
                <a:lnTo>
                  <a:pt x="7348" y="2640"/>
                </a:lnTo>
                <a:lnTo>
                  <a:pt x="7352" y="2640"/>
                </a:lnTo>
                <a:lnTo>
                  <a:pt x="7356" y="2638"/>
                </a:lnTo>
                <a:lnTo>
                  <a:pt x="7366" y="2638"/>
                </a:lnTo>
                <a:lnTo>
                  <a:pt x="7374" y="2636"/>
                </a:lnTo>
                <a:lnTo>
                  <a:pt x="7382" y="2634"/>
                </a:lnTo>
                <a:lnTo>
                  <a:pt x="7386" y="2636"/>
                </a:lnTo>
                <a:lnTo>
                  <a:pt x="7390" y="2636"/>
                </a:lnTo>
                <a:lnTo>
                  <a:pt x="7390" y="2630"/>
                </a:lnTo>
                <a:lnTo>
                  <a:pt x="7392" y="2612"/>
                </a:lnTo>
                <a:lnTo>
                  <a:pt x="7394" y="2610"/>
                </a:lnTo>
                <a:lnTo>
                  <a:pt x="7396" y="2616"/>
                </a:lnTo>
                <a:lnTo>
                  <a:pt x="7396" y="2626"/>
                </a:lnTo>
                <a:lnTo>
                  <a:pt x="7396" y="2634"/>
                </a:lnTo>
                <a:lnTo>
                  <a:pt x="7398" y="2636"/>
                </a:lnTo>
                <a:lnTo>
                  <a:pt x="7402" y="2638"/>
                </a:lnTo>
                <a:lnTo>
                  <a:pt x="7408" y="2640"/>
                </a:lnTo>
                <a:lnTo>
                  <a:pt x="7418" y="2640"/>
                </a:lnTo>
                <a:lnTo>
                  <a:pt x="7410" y="2642"/>
                </a:lnTo>
                <a:lnTo>
                  <a:pt x="7404" y="2644"/>
                </a:lnTo>
                <a:lnTo>
                  <a:pt x="7392" y="2642"/>
                </a:lnTo>
                <a:lnTo>
                  <a:pt x="7384" y="2640"/>
                </a:lnTo>
                <a:lnTo>
                  <a:pt x="7382" y="2640"/>
                </a:lnTo>
                <a:lnTo>
                  <a:pt x="7380" y="2642"/>
                </a:lnTo>
                <a:lnTo>
                  <a:pt x="7380" y="2644"/>
                </a:lnTo>
                <a:lnTo>
                  <a:pt x="7384" y="2648"/>
                </a:lnTo>
                <a:lnTo>
                  <a:pt x="7392" y="2654"/>
                </a:lnTo>
                <a:lnTo>
                  <a:pt x="7402" y="2660"/>
                </a:lnTo>
                <a:lnTo>
                  <a:pt x="7406" y="2664"/>
                </a:lnTo>
                <a:lnTo>
                  <a:pt x="7406" y="2666"/>
                </a:lnTo>
                <a:lnTo>
                  <a:pt x="7408" y="2668"/>
                </a:lnTo>
                <a:lnTo>
                  <a:pt x="7412" y="2668"/>
                </a:lnTo>
                <a:lnTo>
                  <a:pt x="7424" y="2666"/>
                </a:lnTo>
                <a:lnTo>
                  <a:pt x="7438" y="2666"/>
                </a:lnTo>
                <a:lnTo>
                  <a:pt x="7444" y="2666"/>
                </a:lnTo>
                <a:lnTo>
                  <a:pt x="7448" y="2666"/>
                </a:lnTo>
                <a:lnTo>
                  <a:pt x="7450" y="2668"/>
                </a:lnTo>
                <a:lnTo>
                  <a:pt x="7454" y="2668"/>
                </a:lnTo>
                <a:lnTo>
                  <a:pt x="7458" y="2668"/>
                </a:lnTo>
                <a:lnTo>
                  <a:pt x="7460" y="2666"/>
                </a:lnTo>
                <a:lnTo>
                  <a:pt x="7464" y="2672"/>
                </a:lnTo>
                <a:lnTo>
                  <a:pt x="7464" y="2676"/>
                </a:lnTo>
                <a:lnTo>
                  <a:pt x="7464" y="2678"/>
                </a:lnTo>
                <a:lnTo>
                  <a:pt x="7458" y="2682"/>
                </a:lnTo>
                <a:lnTo>
                  <a:pt x="7440" y="2692"/>
                </a:lnTo>
                <a:lnTo>
                  <a:pt x="7422" y="2700"/>
                </a:lnTo>
                <a:lnTo>
                  <a:pt x="7416" y="2704"/>
                </a:lnTo>
                <a:lnTo>
                  <a:pt x="7416" y="2706"/>
                </a:lnTo>
                <a:lnTo>
                  <a:pt x="7416" y="2708"/>
                </a:lnTo>
                <a:lnTo>
                  <a:pt x="7420" y="2710"/>
                </a:lnTo>
                <a:lnTo>
                  <a:pt x="7426" y="2712"/>
                </a:lnTo>
                <a:lnTo>
                  <a:pt x="7440" y="2716"/>
                </a:lnTo>
                <a:lnTo>
                  <a:pt x="7446" y="2718"/>
                </a:lnTo>
                <a:lnTo>
                  <a:pt x="7452" y="2722"/>
                </a:lnTo>
                <a:lnTo>
                  <a:pt x="7458" y="2726"/>
                </a:lnTo>
                <a:lnTo>
                  <a:pt x="7458" y="2734"/>
                </a:lnTo>
                <a:lnTo>
                  <a:pt x="7458" y="2742"/>
                </a:lnTo>
                <a:lnTo>
                  <a:pt x="7456" y="2746"/>
                </a:lnTo>
                <a:lnTo>
                  <a:pt x="7452" y="2750"/>
                </a:lnTo>
                <a:lnTo>
                  <a:pt x="7452" y="2752"/>
                </a:lnTo>
                <a:lnTo>
                  <a:pt x="7458" y="2760"/>
                </a:lnTo>
                <a:lnTo>
                  <a:pt x="7466" y="2764"/>
                </a:lnTo>
                <a:lnTo>
                  <a:pt x="7472" y="2764"/>
                </a:lnTo>
                <a:lnTo>
                  <a:pt x="7478" y="2762"/>
                </a:lnTo>
                <a:lnTo>
                  <a:pt x="7484" y="2760"/>
                </a:lnTo>
                <a:lnTo>
                  <a:pt x="7494" y="2750"/>
                </a:lnTo>
                <a:lnTo>
                  <a:pt x="7506" y="2740"/>
                </a:lnTo>
                <a:lnTo>
                  <a:pt x="7510" y="2738"/>
                </a:lnTo>
                <a:lnTo>
                  <a:pt x="7514" y="2736"/>
                </a:lnTo>
                <a:lnTo>
                  <a:pt x="7518" y="2738"/>
                </a:lnTo>
                <a:lnTo>
                  <a:pt x="7520" y="2738"/>
                </a:lnTo>
                <a:lnTo>
                  <a:pt x="7528" y="2734"/>
                </a:lnTo>
                <a:lnTo>
                  <a:pt x="7534" y="2728"/>
                </a:lnTo>
                <a:lnTo>
                  <a:pt x="7540" y="2724"/>
                </a:lnTo>
                <a:lnTo>
                  <a:pt x="7544" y="2724"/>
                </a:lnTo>
                <a:lnTo>
                  <a:pt x="7546" y="2726"/>
                </a:lnTo>
                <a:lnTo>
                  <a:pt x="7554" y="2730"/>
                </a:lnTo>
                <a:lnTo>
                  <a:pt x="7560" y="2730"/>
                </a:lnTo>
                <a:lnTo>
                  <a:pt x="7566" y="2730"/>
                </a:lnTo>
                <a:lnTo>
                  <a:pt x="7576" y="2724"/>
                </a:lnTo>
                <a:lnTo>
                  <a:pt x="7578" y="2724"/>
                </a:lnTo>
                <a:lnTo>
                  <a:pt x="7578" y="2722"/>
                </a:lnTo>
                <a:lnTo>
                  <a:pt x="7576" y="2718"/>
                </a:lnTo>
                <a:lnTo>
                  <a:pt x="7576" y="2716"/>
                </a:lnTo>
                <a:lnTo>
                  <a:pt x="7578" y="2712"/>
                </a:lnTo>
                <a:lnTo>
                  <a:pt x="7580" y="2706"/>
                </a:lnTo>
                <a:lnTo>
                  <a:pt x="7578" y="2704"/>
                </a:lnTo>
                <a:lnTo>
                  <a:pt x="7570" y="2702"/>
                </a:lnTo>
                <a:lnTo>
                  <a:pt x="7558" y="2704"/>
                </a:lnTo>
                <a:lnTo>
                  <a:pt x="7552" y="2706"/>
                </a:lnTo>
                <a:lnTo>
                  <a:pt x="7548" y="2708"/>
                </a:lnTo>
                <a:lnTo>
                  <a:pt x="7540" y="2712"/>
                </a:lnTo>
                <a:lnTo>
                  <a:pt x="7536" y="2712"/>
                </a:lnTo>
                <a:lnTo>
                  <a:pt x="7532" y="2710"/>
                </a:lnTo>
                <a:lnTo>
                  <a:pt x="7526" y="2704"/>
                </a:lnTo>
                <a:lnTo>
                  <a:pt x="7520" y="2694"/>
                </a:lnTo>
                <a:lnTo>
                  <a:pt x="7510" y="2676"/>
                </a:lnTo>
                <a:lnTo>
                  <a:pt x="7508" y="2666"/>
                </a:lnTo>
                <a:lnTo>
                  <a:pt x="7508" y="2664"/>
                </a:lnTo>
                <a:lnTo>
                  <a:pt x="7510" y="2662"/>
                </a:lnTo>
                <a:lnTo>
                  <a:pt x="7514" y="2660"/>
                </a:lnTo>
                <a:lnTo>
                  <a:pt x="7520" y="2656"/>
                </a:lnTo>
                <a:lnTo>
                  <a:pt x="7522" y="2656"/>
                </a:lnTo>
                <a:lnTo>
                  <a:pt x="7524" y="2658"/>
                </a:lnTo>
                <a:lnTo>
                  <a:pt x="7522" y="2662"/>
                </a:lnTo>
                <a:lnTo>
                  <a:pt x="7522" y="2666"/>
                </a:lnTo>
                <a:lnTo>
                  <a:pt x="7526" y="2662"/>
                </a:lnTo>
                <a:lnTo>
                  <a:pt x="7536" y="2654"/>
                </a:lnTo>
                <a:lnTo>
                  <a:pt x="7546" y="2644"/>
                </a:lnTo>
                <a:lnTo>
                  <a:pt x="7556" y="2636"/>
                </a:lnTo>
                <a:lnTo>
                  <a:pt x="7560" y="2634"/>
                </a:lnTo>
                <a:lnTo>
                  <a:pt x="7564" y="2634"/>
                </a:lnTo>
                <a:lnTo>
                  <a:pt x="7572" y="2636"/>
                </a:lnTo>
                <a:lnTo>
                  <a:pt x="7580" y="2634"/>
                </a:lnTo>
                <a:lnTo>
                  <a:pt x="7590" y="2630"/>
                </a:lnTo>
                <a:lnTo>
                  <a:pt x="7600" y="2624"/>
                </a:lnTo>
                <a:lnTo>
                  <a:pt x="7618" y="2614"/>
                </a:lnTo>
                <a:lnTo>
                  <a:pt x="7628" y="2608"/>
                </a:lnTo>
                <a:lnTo>
                  <a:pt x="7638" y="2610"/>
                </a:lnTo>
                <a:lnTo>
                  <a:pt x="7642" y="2612"/>
                </a:lnTo>
                <a:lnTo>
                  <a:pt x="7644" y="2614"/>
                </a:lnTo>
                <a:lnTo>
                  <a:pt x="7648" y="2610"/>
                </a:lnTo>
                <a:lnTo>
                  <a:pt x="7658" y="2604"/>
                </a:lnTo>
                <a:lnTo>
                  <a:pt x="7660" y="2604"/>
                </a:lnTo>
                <a:lnTo>
                  <a:pt x="7660" y="2606"/>
                </a:lnTo>
                <a:lnTo>
                  <a:pt x="7666" y="2608"/>
                </a:lnTo>
                <a:lnTo>
                  <a:pt x="7670" y="2606"/>
                </a:lnTo>
                <a:lnTo>
                  <a:pt x="7676" y="2604"/>
                </a:lnTo>
                <a:lnTo>
                  <a:pt x="7682" y="2602"/>
                </a:lnTo>
                <a:lnTo>
                  <a:pt x="7686" y="2600"/>
                </a:lnTo>
                <a:lnTo>
                  <a:pt x="7688" y="2602"/>
                </a:lnTo>
                <a:lnTo>
                  <a:pt x="7690" y="2604"/>
                </a:lnTo>
                <a:lnTo>
                  <a:pt x="7688" y="2608"/>
                </a:lnTo>
                <a:lnTo>
                  <a:pt x="7686" y="2612"/>
                </a:lnTo>
                <a:lnTo>
                  <a:pt x="7680" y="2614"/>
                </a:lnTo>
                <a:lnTo>
                  <a:pt x="7674" y="2618"/>
                </a:lnTo>
                <a:lnTo>
                  <a:pt x="7664" y="2620"/>
                </a:lnTo>
                <a:lnTo>
                  <a:pt x="7658" y="2624"/>
                </a:lnTo>
                <a:lnTo>
                  <a:pt x="7652" y="2628"/>
                </a:lnTo>
                <a:lnTo>
                  <a:pt x="7646" y="2632"/>
                </a:lnTo>
                <a:lnTo>
                  <a:pt x="7634" y="2634"/>
                </a:lnTo>
                <a:lnTo>
                  <a:pt x="7630" y="2636"/>
                </a:lnTo>
                <a:lnTo>
                  <a:pt x="7628" y="2638"/>
                </a:lnTo>
                <a:lnTo>
                  <a:pt x="7628" y="2640"/>
                </a:lnTo>
                <a:lnTo>
                  <a:pt x="7630" y="2644"/>
                </a:lnTo>
                <a:lnTo>
                  <a:pt x="7636" y="2650"/>
                </a:lnTo>
                <a:lnTo>
                  <a:pt x="7640" y="2652"/>
                </a:lnTo>
                <a:lnTo>
                  <a:pt x="7644" y="2652"/>
                </a:lnTo>
                <a:lnTo>
                  <a:pt x="7648" y="2652"/>
                </a:lnTo>
                <a:lnTo>
                  <a:pt x="7652" y="2654"/>
                </a:lnTo>
                <a:lnTo>
                  <a:pt x="7660" y="2662"/>
                </a:lnTo>
                <a:lnTo>
                  <a:pt x="7662" y="2668"/>
                </a:lnTo>
                <a:lnTo>
                  <a:pt x="7662" y="2670"/>
                </a:lnTo>
                <a:lnTo>
                  <a:pt x="7658" y="2670"/>
                </a:lnTo>
                <a:lnTo>
                  <a:pt x="7648" y="2668"/>
                </a:lnTo>
                <a:lnTo>
                  <a:pt x="7642" y="2668"/>
                </a:lnTo>
                <a:lnTo>
                  <a:pt x="7636" y="2670"/>
                </a:lnTo>
                <a:lnTo>
                  <a:pt x="7634" y="2678"/>
                </a:lnTo>
                <a:lnTo>
                  <a:pt x="7626" y="2694"/>
                </a:lnTo>
                <a:lnTo>
                  <a:pt x="7624" y="2698"/>
                </a:lnTo>
                <a:lnTo>
                  <a:pt x="7626" y="2704"/>
                </a:lnTo>
                <a:lnTo>
                  <a:pt x="7628" y="2712"/>
                </a:lnTo>
                <a:lnTo>
                  <a:pt x="7628" y="2714"/>
                </a:lnTo>
                <a:lnTo>
                  <a:pt x="7624" y="2712"/>
                </a:lnTo>
                <a:lnTo>
                  <a:pt x="7618" y="2710"/>
                </a:lnTo>
                <a:lnTo>
                  <a:pt x="7614" y="2710"/>
                </a:lnTo>
                <a:lnTo>
                  <a:pt x="7610" y="2710"/>
                </a:lnTo>
                <a:lnTo>
                  <a:pt x="7606" y="2710"/>
                </a:lnTo>
                <a:lnTo>
                  <a:pt x="7602" y="2710"/>
                </a:lnTo>
                <a:lnTo>
                  <a:pt x="7594" y="2708"/>
                </a:lnTo>
                <a:lnTo>
                  <a:pt x="7590" y="2706"/>
                </a:lnTo>
                <a:lnTo>
                  <a:pt x="7588" y="2706"/>
                </a:lnTo>
                <a:lnTo>
                  <a:pt x="7588" y="2710"/>
                </a:lnTo>
                <a:lnTo>
                  <a:pt x="7588" y="2712"/>
                </a:lnTo>
                <a:lnTo>
                  <a:pt x="7588" y="2716"/>
                </a:lnTo>
                <a:lnTo>
                  <a:pt x="7584" y="2718"/>
                </a:lnTo>
                <a:lnTo>
                  <a:pt x="7584" y="2720"/>
                </a:lnTo>
                <a:lnTo>
                  <a:pt x="7586" y="2722"/>
                </a:lnTo>
                <a:lnTo>
                  <a:pt x="7596" y="2728"/>
                </a:lnTo>
                <a:lnTo>
                  <a:pt x="7604" y="2732"/>
                </a:lnTo>
                <a:lnTo>
                  <a:pt x="7608" y="2736"/>
                </a:lnTo>
                <a:lnTo>
                  <a:pt x="7614" y="2742"/>
                </a:lnTo>
                <a:lnTo>
                  <a:pt x="7618" y="2748"/>
                </a:lnTo>
                <a:lnTo>
                  <a:pt x="7622" y="2750"/>
                </a:lnTo>
                <a:lnTo>
                  <a:pt x="7630" y="2750"/>
                </a:lnTo>
                <a:lnTo>
                  <a:pt x="7636" y="2752"/>
                </a:lnTo>
                <a:lnTo>
                  <a:pt x="7638" y="2754"/>
                </a:lnTo>
                <a:lnTo>
                  <a:pt x="7640" y="2758"/>
                </a:lnTo>
                <a:lnTo>
                  <a:pt x="7642" y="2760"/>
                </a:lnTo>
                <a:lnTo>
                  <a:pt x="7646" y="2762"/>
                </a:lnTo>
                <a:lnTo>
                  <a:pt x="7650" y="2766"/>
                </a:lnTo>
                <a:lnTo>
                  <a:pt x="7660" y="2768"/>
                </a:lnTo>
                <a:lnTo>
                  <a:pt x="7674" y="2774"/>
                </a:lnTo>
                <a:lnTo>
                  <a:pt x="7678" y="2776"/>
                </a:lnTo>
                <a:lnTo>
                  <a:pt x="7680" y="2778"/>
                </a:lnTo>
                <a:lnTo>
                  <a:pt x="7690" y="2792"/>
                </a:lnTo>
                <a:lnTo>
                  <a:pt x="7718" y="2820"/>
                </a:lnTo>
                <a:lnTo>
                  <a:pt x="7726" y="2828"/>
                </a:lnTo>
                <a:lnTo>
                  <a:pt x="7734" y="2832"/>
                </a:lnTo>
                <a:lnTo>
                  <a:pt x="7746" y="2838"/>
                </a:lnTo>
                <a:lnTo>
                  <a:pt x="7754" y="2840"/>
                </a:lnTo>
                <a:lnTo>
                  <a:pt x="7758" y="2844"/>
                </a:lnTo>
                <a:lnTo>
                  <a:pt x="7760" y="2848"/>
                </a:lnTo>
                <a:lnTo>
                  <a:pt x="7764" y="2852"/>
                </a:lnTo>
                <a:lnTo>
                  <a:pt x="7766" y="2854"/>
                </a:lnTo>
                <a:lnTo>
                  <a:pt x="7772" y="2856"/>
                </a:lnTo>
                <a:lnTo>
                  <a:pt x="7776" y="2858"/>
                </a:lnTo>
                <a:lnTo>
                  <a:pt x="7778" y="2862"/>
                </a:lnTo>
                <a:lnTo>
                  <a:pt x="7782" y="2868"/>
                </a:lnTo>
                <a:lnTo>
                  <a:pt x="7786" y="2880"/>
                </a:lnTo>
                <a:lnTo>
                  <a:pt x="7788" y="2902"/>
                </a:lnTo>
                <a:lnTo>
                  <a:pt x="7788" y="2916"/>
                </a:lnTo>
                <a:lnTo>
                  <a:pt x="7786" y="2922"/>
                </a:lnTo>
                <a:lnTo>
                  <a:pt x="7782" y="2926"/>
                </a:lnTo>
                <a:lnTo>
                  <a:pt x="7770" y="2936"/>
                </a:lnTo>
                <a:lnTo>
                  <a:pt x="7750" y="2948"/>
                </a:lnTo>
                <a:lnTo>
                  <a:pt x="7740" y="2954"/>
                </a:lnTo>
                <a:lnTo>
                  <a:pt x="7728" y="2956"/>
                </a:lnTo>
                <a:lnTo>
                  <a:pt x="7718" y="2956"/>
                </a:lnTo>
                <a:lnTo>
                  <a:pt x="7712" y="2954"/>
                </a:lnTo>
                <a:lnTo>
                  <a:pt x="7708" y="2952"/>
                </a:lnTo>
                <a:lnTo>
                  <a:pt x="7698" y="2948"/>
                </a:lnTo>
                <a:lnTo>
                  <a:pt x="7690" y="2946"/>
                </a:lnTo>
                <a:lnTo>
                  <a:pt x="7680" y="2950"/>
                </a:lnTo>
                <a:lnTo>
                  <a:pt x="7670" y="2954"/>
                </a:lnTo>
                <a:lnTo>
                  <a:pt x="7662" y="2956"/>
                </a:lnTo>
                <a:lnTo>
                  <a:pt x="7652" y="2960"/>
                </a:lnTo>
                <a:lnTo>
                  <a:pt x="7644" y="2958"/>
                </a:lnTo>
                <a:lnTo>
                  <a:pt x="7640" y="2956"/>
                </a:lnTo>
                <a:lnTo>
                  <a:pt x="7636" y="2954"/>
                </a:lnTo>
                <a:lnTo>
                  <a:pt x="7626" y="2946"/>
                </a:lnTo>
                <a:lnTo>
                  <a:pt x="7624" y="2946"/>
                </a:lnTo>
                <a:lnTo>
                  <a:pt x="7624" y="2948"/>
                </a:lnTo>
                <a:lnTo>
                  <a:pt x="7622" y="2950"/>
                </a:lnTo>
                <a:lnTo>
                  <a:pt x="7620" y="2950"/>
                </a:lnTo>
                <a:lnTo>
                  <a:pt x="7616" y="2950"/>
                </a:lnTo>
                <a:lnTo>
                  <a:pt x="7610" y="2948"/>
                </a:lnTo>
                <a:lnTo>
                  <a:pt x="7602" y="2944"/>
                </a:lnTo>
                <a:lnTo>
                  <a:pt x="7598" y="2940"/>
                </a:lnTo>
                <a:lnTo>
                  <a:pt x="7594" y="2936"/>
                </a:lnTo>
                <a:lnTo>
                  <a:pt x="7592" y="2934"/>
                </a:lnTo>
                <a:lnTo>
                  <a:pt x="7590" y="2934"/>
                </a:lnTo>
                <a:lnTo>
                  <a:pt x="7582" y="2938"/>
                </a:lnTo>
                <a:lnTo>
                  <a:pt x="7574" y="2938"/>
                </a:lnTo>
                <a:lnTo>
                  <a:pt x="7572" y="2936"/>
                </a:lnTo>
                <a:lnTo>
                  <a:pt x="7568" y="2932"/>
                </a:lnTo>
                <a:lnTo>
                  <a:pt x="7566" y="2926"/>
                </a:lnTo>
                <a:lnTo>
                  <a:pt x="7564" y="2920"/>
                </a:lnTo>
                <a:lnTo>
                  <a:pt x="7560" y="2916"/>
                </a:lnTo>
                <a:lnTo>
                  <a:pt x="7554" y="2914"/>
                </a:lnTo>
                <a:lnTo>
                  <a:pt x="7544" y="2916"/>
                </a:lnTo>
                <a:lnTo>
                  <a:pt x="7534" y="2916"/>
                </a:lnTo>
                <a:lnTo>
                  <a:pt x="7528" y="2914"/>
                </a:lnTo>
                <a:lnTo>
                  <a:pt x="7526" y="2910"/>
                </a:lnTo>
                <a:lnTo>
                  <a:pt x="7524" y="2904"/>
                </a:lnTo>
                <a:lnTo>
                  <a:pt x="7524" y="2898"/>
                </a:lnTo>
                <a:lnTo>
                  <a:pt x="7522" y="2894"/>
                </a:lnTo>
                <a:lnTo>
                  <a:pt x="7520" y="2894"/>
                </a:lnTo>
                <a:lnTo>
                  <a:pt x="7514" y="2896"/>
                </a:lnTo>
                <a:lnTo>
                  <a:pt x="7506" y="2900"/>
                </a:lnTo>
                <a:lnTo>
                  <a:pt x="7498" y="2902"/>
                </a:lnTo>
                <a:lnTo>
                  <a:pt x="7482" y="2900"/>
                </a:lnTo>
                <a:lnTo>
                  <a:pt x="7474" y="2898"/>
                </a:lnTo>
                <a:lnTo>
                  <a:pt x="7462" y="2898"/>
                </a:lnTo>
                <a:lnTo>
                  <a:pt x="7450" y="2898"/>
                </a:lnTo>
                <a:lnTo>
                  <a:pt x="7436" y="2902"/>
                </a:lnTo>
                <a:lnTo>
                  <a:pt x="7408" y="2914"/>
                </a:lnTo>
                <a:lnTo>
                  <a:pt x="7390" y="2924"/>
                </a:lnTo>
                <a:lnTo>
                  <a:pt x="7378" y="2934"/>
                </a:lnTo>
                <a:lnTo>
                  <a:pt x="7372" y="2942"/>
                </a:lnTo>
                <a:lnTo>
                  <a:pt x="7368" y="2948"/>
                </a:lnTo>
                <a:lnTo>
                  <a:pt x="7362" y="2950"/>
                </a:lnTo>
                <a:lnTo>
                  <a:pt x="7354" y="2950"/>
                </a:lnTo>
                <a:lnTo>
                  <a:pt x="7342" y="2946"/>
                </a:lnTo>
                <a:lnTo>
                  <a:pt x="7330" y="2944"/>
                </a:lnTo>
                <a:lnTo>
                  <a:pt x="7322" y="2944"/>
                </a:lnTo>
                <a:lnTo>
                  <a:pt x="7314" y="2946"/>
                </a:lnTo>
                <a:lnTo>
                  <a:pt x="7302" y="2944"/>
                </a:lnTo>
                <a:lnTo>
                  <a:pt x="7292" y="2942"/>
                </a:lnTo>
                <a:lnTo>
                  <a:pt x="7286" y="2942"/>
                </a:lnTo>
                <a:lnTo>
                  <a:pt x="7282" y="2946"/>
                </a:lnTo>
                <a:lnTo>
                  <a:pt x="7280" y="2952"/>
                </a:lnTo>
                <a:lnTo>
                  <a:pt x="7278" y="2956"/>
                </a:lnTo>
                <a:lnTo>
                  <a:pt x="7280" y="2958"/>
                </a:lnTo>
                <a:lnTo>
                  <a:pt x="7284" y="2960"/>
                </a:lnTo>
                <a:lnTo>
                  <a:pt x="7288" y="2964"/>
                </a:lnTo>
                <a:lnTo>
                  <a:pt x="7292" y="2966"/>
                </a:lnTo>
                <a:lnTo>
                  <a:pt x="7296" y="2968"/>
                </a:lnTo>
                <a:lnTo>
                  <a:pt x="7304" y="2970"/>
                </a:lnTo>
                <a:lnTo>
                  <a:pt x="7306" y="2970"/>
                </a:lnTo>
                <a:lnTo>
                  <a:pt x="7290" y="2974"/>
                </a:lnTo>
                <a:lnTo>
                  <a:pt x="7270" y="2978"/>
                </a:lnTo>
                <a:lnTo>
                  <a:pt x="7268" y="2980"/>
                </a:lnTo>
                <a:lnTo>
                  <a:pt x="7270" y="2982"/>
                </a:lnTo>
                <a:lnTo>
                  <a:pt x="7276" y="2984"/>
                </a:lnTo>
                <a:lnTo>
                  <a:pt x="7278" y="2986"/>
                </a:lnTo>
                <a:lnTo>
                  <a:pt x="7278" y="2990"/>
                </a:lnTo>
                <a:lnTo>
                  <a:pt x="7270" y="2990"/>
                </a:lnTo>
                <a:lnTo>
                  <a:pt x="7256" y="2990"/>
                </a:lnTo>
                <a:lnTo>
                  <a:pt x="7242" y="2988"/>
                </a:lnTo>
                <a:lnTo>
                  <a:pt x="7238" y="2986"/>
                </a:lnTo>
                <a:lnTo>
                  <a:pt x="7236" y="2984"/>
                </a:lnTo>
                <a:lnTo>
                  <a:pt x="7236" y="2982"/>
                </a:lnTo>
                <a:lnTo>
                  <a:pt x="7236" y="2980"/>
                </a:lnTo>
                <a:lnTo>
                  <a:pt x="7228" y="2980"/>
                </a:lnTo>
                <a:lnTo>
                  <a:pt x="7222" y="2982"/>
                </a:lnTo>
                <a:lnTo>
                  <a:pt x="7222" y="2984"/>
                </a:lnTo>
                <a:lnTo>
                  <a:pt x="7222" y="2986"/>
                </a:lnTo>
                <a:lnTo>
                  <a:pt x="7224" y="2990"/>
                </a:lnTo>
                <a:lnTo>
                  <a:pt x="7220" y="2994"/>
                </a:lnTo>
                <a:lnTo>
                  <a:pt x="7214" y="2994"/>
                </a:lnTo>
                <a:lnTo>
                  <a:pt x="7212" y="2992"/>
                </a:lnTo>
                <a:lnTo>
                  <a:pt x="7210" y="2990"/>
                </a:lnTo>
                <a:lnTo>
                  <a:pt x="7208" y="2986"/>
                </a:lnTo>
                <a:lnTo>
                  <a:pt x="7204" y="2986"/>
                </a:lnTo>
                <a:lnTo>
                  <a:pt x="7200" y="2984"/>
                </a:lnTo>
                <a:lnTo>
                  <a:pt x="7196" y="2984"/>
                </a:lnTo>
                <a:lnTo>
                  <a:pt x="7190" y="2986"/>
                </a:lnTo>
                <a:lnTo>
                  <a:pt x="7184" y="2990"/>
                </a:lnTo>
                <a:lnTo>
                  <a:pt x="7178" y="2996"/>
                </a:lnTo>
                <a:lnTo>
                  <a:pt x="7172" y="3004"/>
                </a:lnTo>
                <a:lnTo>
                  <a:pt x="7168" y="3010"/>
                </a:lnTo>
                <a:lnTo>
                  <a:pt x="7164" y="3010"/>
                </a:lnTo>
                <a:lnTo>
                  <a:pt x="7162" y="3014"/>
                </a:lnTo>
                <a:lnTo>
                  <a:pt x="7160" y="3022"/>
                </a:lnTo>
                <a:lnTo>
                  <a:pt x="7158" y="3032"/>
                </a:lnTo>
                <a:lnTo>
                  <a:pt x="7160" y="3036"/>
                </a:lnTo>
                <a:lnTo>
                  <a:pt x="7160" y="3038"/>
                </a:lnTo>
                <a:lnTo>
                  <a:pt x="7168" y="3038"/>
                </a:lnTo>
                <a:lnTo>
                  <a:pt x="7180" y="3034"/>
                </a:lnTo>
                <a:lnTo>
                  <a:pt x="7188" y="3032"/>
                </a:lnTo>
                <a:lnTo>
                  <a:pt x="7190" y="3032"/>
                </a:lnTo>
                <a:lnTo>
                  <a:pt x="7190" y="3034"/>
                </a:lnTo>
                <a:lnTo>
                  <a:pt x="7188" y="3038"/>
                </a:lnTo>
                <a:lnTo>
                  <a:pt x="7184" y="3044"/>
                </a:lnTo>
                <a:lnTo>
                  <a:pt x="7184" y="3048"/>
                </a:lnTo>
                <a:lnTo>
                  <a:pt x="7186" y="3052"/>
                </a:lnTo>
                <a:lnTo>
                  <a:pt x="7188" y="3054"/>
                </a:lnTo>
                <a:lnTo>
                  <a:pt x="7190" y="3058"/>
                </a:lnTo>
                <a:lnTo>
                  <a:pt x="7188" y="3064"/>
                </a:lnTo>
                <a:lnTo>
                  <a:pt x="7186" y="3068"/>
                </a:lnTo>
                <a:lnTo>
                  <a:pt x="7188" y="3068"/>
                </a:lnTo>
                <a:lnTo>
                  <a:pt x="7192" y="3070"/>
                </a:lnTo>
                <a:lnTo>
                  <a:pt x="7194" y="3070"/>
                </a:lnTo>
                <a:lnTo>
                  <a:pt x="7194" y="3072"/>
                </a:lnTo>
                <a:lnTo>
                  <a:pt x="7188" y="3078"/>
                </a:lnTo>
                <a:lnTo>
                  <a:pt x="7182" y="3082"/>
                </a:lnTo>
                <a:lnTo>
                  <a:pt x="7182" y="3086"/>
                </a:lnTo>
                <a:lnTo>
                  <a:pt x="7186" y="3088"/>
                </a:lnTo>
                <a:lnTo>
                  <a:pt x="7192" y="3092"/>
                </a:lnTo>
                <a:lnTo>
                  <a:pt x="7194" y="3094"/>
                </a:lnTo>
                <a:lnTo>
                  <a:pt x="7194" y="3098"/>
                </a:lnTo>
                <a:lnTo>
                  <a:pt x="7192" y="3100"/>
                </a:lnTo>
                <a:lnTo>
                  <a:pt x="7188" y="3100"/>
                </a:lnTo>
                <a:lnTo>
                  <a:pt x="7184" y="3100"/>
                </a:lnTo>
                <a:lnTo>
                  <a:pt x="7182" y="3096"/>
                </a:lnTo>
                <a:lnTo>
                  <a:pt x="7178" y="3090"/>
                </a:lnTo>
                <a:lnTo>
                  <a:pt x="7176" y="3086"/>
                </a:lnTo>
                <a:lnTo>
                  <a:pt x="7174" y="3084"/>
                </a:lnTo>
                <a:lnTo>
                  <a:pt x="7170" y="3086"/>
                </a:lnTo>
                <a:lnTo>
                  <a:pt x="7170" y="3090"/>
                </a:lnTo>
                <a:lnTo>
                  <a:pt x="7170" y="3100"/>
                </a:lnTo>
                <a:lnTo>
                  <a:pt x="7170" y="3104"/>
                </a:lnTo>
                <a:lnTo>
                  <a:pt x="7174" y="3108"/>
                </a:lnTo>
                <a:lnTo>
                  <a:pt x="7180" y="3112"/>
                </a:lnTo>
                <a:lnTo>
                  <a:pt x="7182" y="3112"/>
                </a:lnTo>
                <a:lnTo>
                  <a:pt x="7186" y="3110"/>
                </a:lnTo>
                <a:lnTo>
                  <a:pt x="7188" y="3114"/>
                </a:lnTo>
                <a:lnTo>
                  <a:pt x="7192" y="3116"/>
                </a:lnTo>
                <a:lnTo>
                  <a:pt x="7196" y="3118"/>
                </a:lnTo>
                <a:lnTo>
                  <a:pt x="7202" y="3120"/>
                </a:lnTo>
                <a:lnTo>
                  <a:pt x="7204" y="3120"/>
                </a:lnTo>
                <a:lnTo>
                  <a:pt x="7206" y="3122"/>
                </a:lnTo>
                <a:lnTo>
                  <a:pt x="7206" y="3124"/>
                </a:lnTo>
                <a:lnTo>
                  <a:pt x="7204" y="3128"/>
                </a:lnTo>
                <a:lnTo>
                  <a:pt x="7200" y="3136"/>
                </a:lnTo>
                <a:lnTo>
                  <a:pt x="7202" y="3140"/>
                </a:lnTo>
                <a:lnTo>
                  <a:pt x="7204" y="3144"/>
                </a:lnTo>
                <a:lnTo>
                  <a:pt x="7204" y="3150"/>
                </a:lnTo>
                <a:lnTo>
                  <a:pt x="7204" y="3154"/>
                </a:lnTo>
                <a:lnTo>
                  <a:pt x="7208" y="3154"/>
                </a:lnTo>
                <a:lnTo>
                  <a:pt x="7212" y="3156"/>
                </a:lnTo>
                <a:lnTo>
                  <a:pt x="7214" y="3158"/>
                </a:lnTo>
                <a:lnTo>
                  <a:pt x="7214" y="3162"/>
                </a:lnTo>
                <a:lnTo>
                  <a:pt x="7216" y="3164"/>
                </a:lnTo>
                <a:lnTo>
                  <a:pt x="7214" y="3166"/>
                </a:lnTo>
                <a:lnTo>
                  <a:pt x="7208" y="3166"/>
                </a:lnTo>
                <a:lnTo>
                  <a:pt x="7204" y="3166"/>
                </a:lnTo>
                <a:lnTo>
                  <a:pt x="7202" y="3168"/>
                </a:lnTo>
                <a:lnTo>
                  <a:pt x="7204" y="3172"/>
                </a:lnTo>
                <a:lnTo>
                  <a:pt x="7208" y="3174"/>
                </a:lnTo>
                <a:lnTo>
                  <a:pt x="7212" y="3174"/>
                </a:lnTo>
                <a:lnTo>
                  <a:pt x="7226" y="3174"/>
                </a:lnTo>
                <a:lnTo>
                  <a:pt x="7238" y="3174"/>
                </a:lnTo>
                <a:lnTo>
                  <a:pt x="7240" y="3174"/>
                </a:lnTo>
                <a:lnTo>
                  <a:pt x="7238" y="3178"/>
                </a:lnTo>
                <a:lnTo>
                  <a:pt x="7234" y="3182"/>
                </a:lnTo>
                <a:lnTo>
                  <a:pt x="7230" y="3184"/>
                </a:lnTo>
                <a:lnTo>
                  <a:pt x="7220" y="3186"/>
                </a:lnTo>
                <a:lnTo>
                  <a:pt x="7210" y="3186"/>
                </a:lnTo>
                <a:lnTo>
                  <a:pt x="7210" y="3188"/>
                </a:lnTo>
                <a:lnTo>
                  <a:pt x="7210" y="3190"/>
                </a:lnTo>
                <a:lnTo>
                  <a:pt x="7212" y="3192"/>
                </a:lnTo>
                <a:lnTo>
                  <a:pt x="7216" y="3192"/>
                </a:lnTo>
                <a:lnTo>
                  <a:pt x="7224" y="3190"/>
                </a:lnTo>
                <a:lnTo>
                  <a:pt x="7232" y="3190"/>
                </a:lnTo>
                <a:lnTo>
                  <a:pt x="7236" y="3190"/>
                </a:lnTo>
                <a:lnTo>
                  <a:pt x="7236" y="3194"/>
                </a:lnTo>
                <a:lnTo>
                  <a:pt x="7236" y="3196"/>
                </a:lnTo>
                <a:lnTo>
                  <a:pt x="7238" y="3196"/>
                </a:lnTo>
                <a:lnTo>
                  <a:pt x="7244" y="3190"/>
                </a:lnTo>
                <a:lnTo>
                  <a:pt x="7248" y="3186"/>
                </a:lnTo>
                <a:lnTo>
                  <a:pt x="7252" y="3184"/>
                </a:lnTo>
                <a:lnTo>
                  <a:pt x="7256" y="3184"/>
                </a:lnTo>
                <a:lnTo>
                  <a:pt x="7260" y="3188"/>
                </a:lnTo>
                <a:lnTo>
                  <a:pt x="7264" y="3192"/>
                </a:lnTo>
                <a:lnTo>
                  <a:pt x="7268" y="3192"/>
                </a:lnTo>
                <a:lnTo>
                  <a:pt x="7272" y="3190"/>
                </a:lnTo>
                <a:lnTo>
                  <a:pt x="7274" y="3190"/>
                </a:lnTo>
                <a:lnTo>
                  <a:pt x="7276" y="3190"/>
                </a:lnTo>
                <a:lnTo>
                  <a:pt x="7278" y="3192"/>
                </a:lnTo>
                <a:lnTo>
                  <a:pt x="7280" y="3198"/>
                </a:lnTo>
                <a:lnTo>
                  <a:pt x="7282" y="3204"/>
                </a:lnTo>
                <a:lnTo>
                  <a:pt x="7286" y="3210"/>
                </a:lnTo>
                <a:lnTo>
                  <a:pt x="7296" y="3218"/>
                </a:lnTo>
                <a:lnTo>
                  <a:pt x="7300" y="3220"/>
                </a:lnTo>
                <a:lnTo>
                  <a:pt x="7304" y="3222"/>
                </a:lnTo>
                <a:lnTo>
                  <a:pt x="7310" y="3220"/>
                </a:lnTo>
                <a:lnTo>
                  <a:pt x="7312" y="3218"/>
                </a:lnTo>
                <a:lnTo>
                  <a:pt x="7318" y="3214"/>
                </a:lnTo>
                <a:lnTo>
                  <a:pt x="7322" y="3212"/>
                </a:lnTo>
                <a:lnTo>
                  <a:pt x="7326" y="3212"/>
                </a:lnTo>
                <a:lnTo>
                  <a:pt x="7328" y="3212"/>
                </a:lnTo>
                <a:lnTo>
                  <a:pt x="7330" y="3214"/>
                </a:lnTo>
                <a:lnTo>
                  <a:pt x="7332" y="3214"/>
                </a:lnTo>
                <a:lnTo>
                  <a:pt x="7336" y="3212"/>
                </a:lnTo>
                <a:lnTo>
                  <a:pt x="7338" y="3208"/>
                </a:lnTo>
                <a:lnTo>
                  <a:pt x="7338" y="3202"/>
                </a:lnTo>
                <a:lnTo>
                  <a:pt x="7338" y="3188"/>
                </a:lnTo>
                <a:lnTo>
                  <a:pt x="7340" y="3184"/>
                </a:lnTo>
                <a:lnTo>
                  <a:pt x="7346" y="3180"/>
                </a:lnTo>
                <a:lnTo>
                  <a:pt x="7356" y="3180"/>
                </a:lnTo>
                <a:lnTo>
                  <a:pt x="7370" y="3184"/>
                </a:lnTo>
                <a:lnTo>
                  <a:pt x="7384" y="3192"/>
                </a:lnTo>
                <a:lnTo>
                  <a:pt x="7396" y="3200"/>
                </a:lnTo>
                <a:lnTo>
                  <a:pt x="7404" y="3208"/>
                </a:lnTo>
                <a:lnTo>
                  <a:pt x="7412" y="3214"/>
                </a:lnTo>
                <a:lnTo>
                  <a:pt x="7418" y="3222"/>
                </a:lnTo>
                <a:lnTo>
                  <a:pt x="7422" y="3226"/>
                </a:lnTo>
                <a:lnTo>
                  <a:pt x="7428" y="3228"/>
                </a:lnTo>
                <a:lnTo>
                  <a:pt x="7436" y="3226"/>
                </a:lnTo>
                <a:lnTo>
                  <a:pt x="7450" y="3222"/>
                </a:lnTo>
                <a:lnTo>
                  <a:pt x="7462" y="3220"/>
                </a:lnTo>
                <a:lnTo>
                  <a:pt x="7466" y="3218"/>
                </a:lnTo>
                <a:lnTo>
                  <a:pt x="7472" y="3214"/>
                </a:lnTo>
                <a:lnTo>
                  <a:pt x="7480" y="3210"/>
                </a:lnTo>
                <a:lnTo>
                  <a:pt x="7488" y="3200"/>
                </a:lnTo>
                <a:lnTo>
                  <a:pt x="7498" y="3190"/>
                </a:lnTo>
                <a:lnTo>
                  <a:pt x="7506" y="3186"/>
                </a:lnTo>
                <a:lnTo>
                  <a:pt x="7514" y="3186"/>
                </a:lnTo>
                <a:lnTo>
                  <a:pt x="7518" y="3190"/>
                </a:lnTo>
                <a:lnTo>
                  <a:pt x="7524" y="3194"/>
                </a:lnTo>
                <a:lnTo>
                  <a:pt x="7528" y="3196"/>
                </a:lnTo>
                <a:lnTo>
                  <a:pt x="7534" y="3198"/>
                </a:lnTo>
                <a:lnTo>
                  <a:pt x="7540" y="3194"/>
                </a:lnTo>
                <a:lnTo>
                  <a:pt x="7552" y="3182"/>
                </a:lnTo>
                <a:lnTo>
                  <a:pt x="7560" y="3178"/>
                </a:lnTo>
                <a:lnTo>
                  <a:pt x="7562" y="3178"/>
                </a:lnTo>
                <a:lnTo>
                  <a:pt x="7564" y="3178"/>
                </a:lnTo>
                <a:lnTo>
                  <a:pt x="7566" y="3186"/>
                </a:lnTo>
                <a:lnTo>
                  <a:pt x="7566" y="3192"/>
                </a:lnTo>
                <a:lnTo>
                  <a:pt x="7564" y="3196"/>
                </a:lnTo>
                <a:lnTo>
                  <a:pt x="7556" y="3202"/>
                </a:lnTo>
                <a:lnTo>
                  <a:pt x="7550" y="3208"/>
                </a:lnTo>
                <a:lnTo>
                  <a:pt x="7550" y="3212"/>
                </a:lnTo>
                <a:lnTo>
                  <a:pt x="7550" y="3214"/>
                </a:lnTo>
                <a:lnTo>
                  <a:pt x="7556" y="3222"/>
                </a:lnTo>
                <a:lnTo>
                  <a:pt x="7558" y="3226"/>
                </a:lnTo>
                <a:lnTo>
                  <a:pt x="7556" y="3230"/>
                </a:lnTo>
                <a:lnTo>
                  <a:pt x="7552" y="3236"/>
                </a:lnTo>
                <a:lnTo>
                  <a:pt x="7548" y="3242"/>
                </a:lnTo>
                <a:lnTo>
                  <a:pt x="7546" y="3248"/>
                </a:lnTo>
                <a:lnTo>
                  <a:pt x="7550" y="3256"/>
                </a:lnTo>
                <a:lnTo>
                  <a:pt x="7554" y="3264"/>
                </a:lnTo>
                <a:lnTo>
                  <a:pt x="7554" y="3272"/>
                </a:lnTo>
                <a:lnTo>
                  <a:pt x="7554" y="3284"/>
                </a:lnTo>
                <a:lnTo>
                  <a:pt x="7556" y="3298"/>
                </a:lnTo>
                <a:lnTo>
                  <a:pt x="7556" y="3304"/>
                </a:lnTo>
                <a:lnTo>
                  <a:pt x="7556" y="3308"/>
                </a:lnTo>
                <a:lnTo>
                  <a:pt x="7550" y="3312"/>
                </a:lnTo>
                <a:lnTo>
                  <a:pt x="7544" y="3318"/>
                </a:lnTo>
                <a:lnTo>
                  <a:pt x="7542" y="3322"/>
                </a:lnTo>
                <a:lnTo>
                  <a:pt x="7542" y="3328"/>
                </a:lnTo>
                <a:lnTo>
                  <a:pt x="7544" y="3336"/>
                </a:lnTo>
                <a:lnTo>
                  <a:pt x="7542" y="3338"/>
                </a:lnTo>
                <a:lnTo>
                  <a:pt x="7538" y="3340"/>
                </a:lnTo>
                <a:lnTo>
                  <a:pt x="7536" y="3350"/>
                </a:lnTo>
                <a:lnTo>
                  <a:pt x="7532" y="3362"/>
                </a:lnTo>
                <a:lnTo>
                  <a:pt x="7530" y="3366"/>
                </a:lnTo>
                <a:lnTo>
                  <a:pt x="7526" y="3372"/>
                </a:lnTo>
                <a:lnTo>
                  <a:pt x="7522" y="3382"/>
                </a:lnTo>
                <a:lnTo>
                  <a:pt x="7508" y="3424"/>
                </a:lnTo>
                <a:lnTo>
                  <a:pt x="7502" y="3446"/>
                </a:lnTo>
                <a:lnTo>
                  <a:pt x="7498" y="3460"/>
                </a:lnTo>
                <a:lnTo>
                  <a:pt x="7492" y="3472"/>
                </a:lnTo>
                <a:lnTo>
                  <a:pt x="7486" y="3478"/>
                </a:lnTo>
                <a:lnTo>
                  <a:pt x="7452" y="3488"/>
                </a:lnTo>
                <a:lnTo>
                  <a:pt x="7448" y="3488"/>
                </a:lnTo>
                <a:lnTo>
                  <a:pt x="7444" y="3484"/>
                </a:lnTo>
                <a:lnTo>
                  <a:pt x="7440" y="3482"/>
                </a:lnTo>
                <a:lnTo>
                  <a:pt x="7438" y="3482"/>
                </a:lnTo>
                <a:lnTo>
                  <a:pt x="7432" y="3486"/>
                </a:lnTo>
                <a:lnTo>
                  <a:pt x="7428" y="3488"/>
                </a:lnTo>
                <a:lnTo>
                  <a:pt x="7424" y="3488"/>
                </a:lnTo>
                <a:lnTo>
                  <a:pt x="7418" y="3486"/>
                </a:lnTo>
                <a:lnTo>
                  <a:pt x="7414" y="3482"/>
                </a:lnTo>
                <a:lnTo>
                  <a:pt x="7410" y="3478"/>
                </a:lnTo>
                <a:lnTo>
                  <a:pt x="7408" y="3478"/>
                </a:lnTo>
                <a:lnTo>
                  <a:pt x="7408" y="3482"/>
                </a:lnTo>
                <a:lnTo>
                  <a:pt x="7408" y="3484"/>
                </a:lnTo>
                <a:lnTo>
                  <a:pt x="7406" y="3486"/>
                </a:lnTo>
                <a:lnTo>
                  <a:pt x="7402" y="3488"/>
                </a:lnTo>
                <a:lnTo>
                  <a:pt x="7400" y="3484"/>
                </a:lnTo>
                <a:lnTo>
                  <a:pt x="7398" y="3482"/>
                </a:lnTo>
                <a:lnTo>
                  <a:pt x="7394" y="3482"/>
                </a:lnTo>
                <a:lnTo>
                  <a:pt x="7390" y="3482"/>
                </a:lnTo>
                <a:lnTo>
                  <a:pt x="7388" y="3480"/>
                </a:lnTo>
                <a:lnTo>
                  <a:pt x="7388" y="3478"/>
                </a:lnTo>
                <a:lnTo>
                  <a:pt x="7390" y="3476"/>
                </a:lnTo>
                <a:lnTo>
                  <a:pt x="7392" y="3474"/>
                </a:lnTo>
                <a:lnTo>
                  <a:pt x="7392" y="3470"/>
                </a:lnTo>
                <a:lnTo>
                  <a:pt x="7394" y="3470"/>
                </a:lnTo>
                <a:lnTo>
                  <a:pt x="7398" y="3472"/>
                </a:lnTo>
                <a:lnTo>
                  <a:pt x="7402" y="3476"/>
                </a:lnTo>
                <a:lnTo>
                  <a:pt x="7404" y="3478"/>
                </a:lnTo>
                <a:lnTo>
                  <a:pt x="7404" y="3476"/>
                </a:lnTo>
                <a:lnTo>
                  <a:pt x="7402" y="3472"/>
                </a:lnTo>
                <a:lnTo>
                  <a:pt x="7396" y="3466"/>
                </a:lnTo>
                <a:lnTo>
                  <a:pt x="7392" y="3464"/>
                </a:lnTo>
                <a:lnTo>
                  <a:pt x="7390" y="3464"/>
                </a:lnTo>
                <a:lnTo>
                  <a:pt x="7384" y="3468"/>
                </a:lnTo>
                <a:lnTo>
                  <a:pt x="7382" y="3468"/>
                </a:lnTo>
                <a:lnTo>
                  <a:pt x="7378" y="3468"/>
                </a:lnTo>
                <a:lnTo>
                  <a:pt x="7370" y="3464"/>
                </a:lnTo>
                <a:lnTo>
                  <a:pt x="7362" y="3460"/>
                </a:lnTo>
                <a:lnTo>
                  <a:pt x="7358" y="3460"/>
                </a:lnTo>
                <a:lnTo>
                  <a:pt x="7352" y="3462"/>
                </a:lnTo>
                <a:lnTo>
                  <a:pt x="7342" y="3466"/>
                </a:lnTo>
                <a:lnTo>
                  <a:pt x="7336" y="3468"/>
                </a:lnTo>
                <a:lnTo>
                  <a:pt x="7332" y="3468"/>
                </a:lnTo>
                <a:lnTo>
                  <a:pt x="7326" y="3474"/>
                </a:lnTo>
                <a:lnTo>
                  <a:pt x="7324" y="3476"/>
                </a:lnTo>
                <a:lnTo>
                  <a:pt x="7320" y="3476"/>
                </a:lnTo>
                <a:lnTo>
                  <a:pt x="7312" y="3482"/>
                </a:lnTo>
                <a:lnTo>
                  <a:pt x="7298" y="3496"/>
                </a:lnTo>
                <a:lnTo>
                  <a:pt x="7290" y="3500"/>
                </a:lnTo>
                <a:lnTo>
                  <a:pt x="7284" y="3502"/>
                </a:lnTo>
                <a:lnTo>
                  <a:pt x="7278" y="3502"/>
                </a:lnTo>
                <a:lnTo>
                  <a:pt x="7270" y="3498"/>
                </a:lnTo>
                <a:lnTo>
                  <a:pt x="7258" y="3492"/>
                </a:lnTo>
                <a:lnTo>
                  <a:pt x="7254" y="3490"/>
                </a:lnTo>
                <a:lnTo>
                  <a:pt x="7248" y="3490"/>
                </a:lnTo>
                <a:lnTo>
                  <a:pt x="7240" y="3488"/>
                </a:lnTo>
                <a:lnTo>
                  <a:pt x="7236" y="3484"/>
                </a:lnTo>
                <a:lnTo>
                  <a:pt x="7230" y="3482"/>
                </a:lnTo>
                <a:lnTo>
                  <a:pt x="7226" y="3482"/>
                </a:lnTo>
                <a:lnTo>
                  <a:pt x="7222" y="3482"/>
                </a:lnTo>
                <a:lnTo>
                  <a:pt x="7218" y="3482"/>
                </a:lnTo>
                <a:lnTo>
                  <a:pt x="7216" y="3478"/>
                </a:lnTo>
                <a:lnTo>
                  <a:pt x="7214" y="3476"/>
                </a:lnTo>
                <a:lnTo>
                  <a:pt x="7208" y="3474"/>
                </a:lnTo>
                <a:lnTo>
                  <a:pt x="7198" y="3470"/>
                </a:lnTo>
                <a:lnTo>
                  <a:pt x="7182" y="3466"/>
                </a:lnTo>
                <a:lnTo>
                  <a:pt x="7166" y="3464"/>
                </a:lnTo>
                <a:lnTo>
                  <a:pt x="7154" y="3462"/>
                </a:lnTo>
                <a:lnTo>
                  <a:pt x="7138" y="3464"/>
                </a:lnTo>
                <a:lnTo>
                  <a:pt x="7128" y="3466"/>
                </a:lnTo>
                <a:lnTo>
                  <a:pt x="7124" y="3466"/>
                </a:lnTo>
                <a:lnTo>
                  <a:pt x="7122" y="3464"/>
                </a:lnTo>
                <a:lnTo>
                  <a:pt x="7120" y="3456"/>
                </a:lnTo>
                <a:lnTo>
                  <a:pt x="7118" y="3448"/>
                </a:lnTo>
                <a:lnTo>
                  <a:pt x="7116" y="3444"/>
                </a:lnTo>
                <a:lnTo>
                  <a:pt x="7112" y="3442"/>
                </a:lnTo>
                <a:lnTo>
                  <a:pt x="7106" y="3440"/>
                </a:lnTo>
                <a:lnTo>
                  <a:pt x="7096" y="3440"/>
                </a:lnTo>
                <a:lnTo>
                  <a:pt x="7082" y="3440"/>
                </a:lnTo>
                <a:lnTo>
                  <a:pt x="7076" y="3438"/>
                </a:lnTo>
                <a:lnTo>
                  <a:pt x="7072" y="3436"/>
                </a:lnTo>
                <a:lnTo>
                  <a:pt x="7060" y="3434"/>
                </a:lnTo>
                <a:lnTo>
                  <a:pt x="7052" y="3432"/>
                </a:lnTo>
                <a:lnTo>
                  <a:pt x="7048" y="3430"/>
                </a:lnTo>
                <a:lnTo>
                  <a:pt x="7044" y="3422"/>
                </a:lnTo>
                <a:lnTo>
                  <a:pt x="7042" y="3416"/>
                </a:lnTo>
                <a:lnTo>
                  <a:pt x="7036" y="3410"/>
                </a:lnTo>
                <a:lnTo>
                  <a:pt x="7028" y="3404"/>
                </a:lnTo>
                <a:lnTo>
                  <a:pt x="7016" y="3398"/>
                </a:lnTo>
                <a:lnTo>
                  <a:pt x="7000" y="3392"/>
                </a:lnTo>
                <a:lnTo>
                  <a:pt x="6988" y="3390"/>
                </a:lnTo>
                <a:lnTo>
                  <a:pt x="6980" y="3392"/>
                </a:lnTo>
                <a:lnTo>
                  <a:pt x="6972" y="3398"/>
                </a:lnTo>
                <a:lnTo>
                  <a:pt x="6968" y="3400"/>
                </a:lnTo>
                <a:lnTo>
                  <a:pt x="6964" y="3400"/>
                </a:lnTo>
                <a:lnTo>
                  <a:pt x="6956" y="3402"/>
                </a:lnTo>
                <a:lnTo>
                  <a:pt x="6948" y="3404"/>
                </a:lnTo>
                <a:lnTo>
                  <a:pt x="6942" y="3408"/>
                </a:lnTo>
                <a:lnTo>
                  <a:pt x="6932" y="3416"/>
                </a:lnTo>
                <a:lnTo>
                  <a:pt x="6920" y="3428"/>
                </a:lnTo>
                <a:lnTo>
                  <a:pt x="6914" y="3438"/>
                </a:lnTo>
                <a:lnTo>
                  <a:pt x="6912" y="3448"/>
                </a:lnTo>
                <a:lnTo>
                  <a:pt x="6914" y="3458"/>
                </a:lnTo>
                <a:lnTo>
                  <a:pt x="6914" y="3468"/>
                </a:lnTo>
                <a:lnTo>
                  <a:pt x="6916" y="3478"/>
                </a:lnTo>
                <a:lnTo>
                  <a:pt x="6918" y="3488"/>
                </a:lnTo>
                <a:lnTo>
                  <a:pt x="6916" y="3498"/>
                </a:lnTo>
                <a:lnTo>
                  <a:pt x="6910" y="3508"/>
                </a:lnTo>
                <a:lnTo>
                  <a:pt x="6904" y="3518"/>
                </a:lnTo>
                <a:lnTo>
                  <a:pt x="6896" y="3524"/>
                </a:lnTo>
                <a:lnTo>
                  <a:pt x="6888" y="3528"/>
                </a:lnTo>
                <a:lnTo>
                  <a:pt x="6882" y="3530"/>
                </a:lnTo>
                <a:lnTo>
                  <a:pt x="6874" y="3530"/>
                </a:lnTo>
                <a:lnTo>
                  <a:pt x="6868" y="3528"/>
                </a:lnTo>
                <a:lnTo>
                  <a:pt x="6862" y="3524"/>
                </a:lnTo>
                <a:lnTo>
                  <a:pt x="6856" y="3518"/>
                </a:lnTo>
                <a:lnTo>
                  <a:pt x="6850" y="3510"/>
                </a:lnTo>
                <a:lnTo>
                  <a:pt x="6842" y="3504"/>
                </a:lnTo>
                <a:lnTo>
                  <a:pt x="6824" y="3494"/>
                </a:lnTo>
                <a:lnTo>
                  <a:pt x="6802" y="3486"/>
                </a:lnTo>
                <a:lnTo>
                  <a:pt x="6780" y="3482"/>
                </a:lnTo>
                <a:lnTo>
                  <a:pt x="6762" y="3480"/>
                </a:lnTo>
                <a:lnTo>
                  <a:pt x="6754" y="3478"/>
                </a:lnTo>
                <a:lnTo>
                  <a:pt x="6748" y="3476"/>
                </a:lnTo>
                <a:lnTo>
                  <a:pt x="6742" y="3472"/>
                </a:lnTo>
                <a:lnTo>
                  <a:pt x="6738" y="3464"/>
                </a:lnTo>
                <a:lnTo>
                  <a:pt x="6734" y="3454"/>
                </a:lnTo>
                <a:lnTo>
                  <a:pt x="6732" y="3442"/>
                </a:lnTo>
                <a:lnTo>
                  <a:pt x="6728" y="3430"/>
                </a:lnTo>
                <a:lnTo>
                  <a:pt x="6724" y="3422"/>
                </a:lnTo>
                <a:lnTo>
                  <a:pt x="6718" y="3418"/>
                </a:lnTo>
                <a:lnTo>
                  <a:pt x="6712" y="3416"/>
                </a:lnTo>
                <a:lnTo>
                  <a:pt x="6698" y="3414"/>
                </a:lnTo>
                <a:lnTo>
                  <a:pt x="6692" y="3412"/>
                </a:lnTo>
                <a:lnTo>
                  <a:pt x="6688" y="3410"/>
                </a:lnTo>
                <a:lnTo>
                  <a:pt x="6676" y="3402"/>
                </a:lnTo>
                <a:lnTo>
                  <a:pt x="6660" y="3396"/>
                </a:lnTo>
                <a:lnTo>
                  <a:pt x="6644" y="3394"/>
                </a:lnTo>
                <a:lnTo>
                  <a:pt x="6636" y="3394"/>
                </a:lnTo>
                <a:lnTo>
                  <a:pt x="6628" y="3396"/>
                </a:lnTo>
                <a:lnTo>
                  <a:pt x="6622" y="3396"/>
                </a:lnTo>
                <a:lnTo>
                  <a:pt x="6614" y="3396"/>
                </a:lnTo>
                <a:lnTo>
                  <a:pt x="6600" y="3392"/>
                </a:lnTo>
                <a:lnTo>
                  <a:pt x="6586" y="3386"/>
                </a:lnTo>
                <a:lnTo>
                  <a:pt x="6576" y="3380"/>
                </a:lnTo>
                <a:lnTo>
                  <a:pt x="6564" y="3374"/>
                </a:lnTo>
                <a:lnTo>
                  <a:pt x="6560" y="3370"/>
                </a:lnTo>
                <a:lnTo>
                  <a:pt x="6558" y="3362"/>
                </a:lnTo>
                <a:lnTo>
                  <a:pt x="6556" y="3354"/>
                </a:lnTo>
                <a:lnTo>
                  <a:pt x="6554" y="3352"/>
                </a:lnTo>
                <a:lnTo>
                  <a:pt x="6552" y="3354"/>
                </a:lnTo>
                <a:lnTo>
                  <a:pt x="6548" y="3354"/>
                </a:lnTo>
                <a:lnTo>
                  <a:pt x="6546" y="3354"/>
                </a:lnTo>
                <a:lnTo>
                  <a:pt x="6544" y="3354"/>
                </a:lnTo>
                <a:lnTo>
                  <a:pt x="6536" y="3352"/>
                </a:lnTo>
                <a:lnTo>
                  <a:pt x="6528" y="3350"/>
                </a:lnTo>
                <a:lnTo>
                  <a:pt x="6522" y="3348"/>
                </a:lnTo>
                <a:lnTo>
                  <a:pt x="6518" y="3344"/>
                </a:lnTo>
                <a:lnTo>
                  <a:pt x="6516" y="3340"/>
                </a:lnTo>
                <a:lnTo>
                  <a:pt x="6512" y="3332"/>
                </a:lnTo>
                <a:lnTo>
                  <a:pt x="6514" y="3326"/>
                </a:lnTo>
                <a:lnTo>
                  <a:pt x="6520" y="3318"/>
                </a:lnTo>
                <a:lnTo>
                  <a:pt x="6538" y="3298"/>
                </a:lnTo>
                <a:lnTo>
                  <a:pt x="6548" y="3288"/>
                </a:lnTo>
                <a:lnTo>
                  <a:pt x="6554" y="3280"/>
                </a:lnTo>
                <a:lnTo>
                  <a:pt x="6558" y="3272"/>
                </a:lnTo>
                <a:lnTo>
                  <a:pt x="6558" y="3268"/>
                </a:lnTo>
                <a:lnTo>
                  <a:pt x="6556" y="3266"/>
                </a:lnTo>
                <a:lnTo>
                  <a:pt x="6554" y="3262"/>
                </a:lnTo>
                <a:lnTo>
                  <a:pt x="6554" y="3258"/>
                </a:lnTo>
                <a:lnTo>
                  <a:pt x="6554" y="3252"/>
                </a:lnTo>
                <a:lnTo>
                  <a:pt x="6552" y="3248"/>
                </a:lnTo>
                <a:lnTo>
                  <a:pt x="6550" y="3244"/>
                </a:lnTo>
                <a:lnTo>
                  <a:pt x="6548" y="3242"/>
                </a:lnTo>
                <a:lnTo>
                  <a:pt x="6540" y="3236"/>
                </a:lnTo>
                <a:lnTo>
                  <a:pt x="6536" y="3234"/>
                </a:lnTo>
                <a:lnTo>
                  <a:pt x="6532" y="3230"/>
                </a:lnTo>
                <a:lnTo>
                  <a:pt x="6528" y="3220"/>
                </a:lnTo>
                <a:lnTo>
                  <a:pt x="6528" y="3216"/>
                </a:lnTo>
                <a:lnTo>
                  <a:pt x="6528" y="3210"/>
                </a:lnTo>
                <a:lnTo>
                  <a:pt x="6532" y="3208"/>
                </a:lnTo>
                <a:lnTo>
                  <a:pt x="6534" y="3204"/>
                </a:lnTo>
                <a:lnTo>
                  <a:pt x="6544" y="3198"/>
                </a:lnTo>
                <a:lnTo>
                  <a:pt x="6552" y="3190"/>
                </a:lnTo>
                <a:lnTo>
                  <a:pt x="6556" y="3180"/>
                </a:lnTo>
                <a:lnTo>
                  <a:pt x="6556" y="3176"/>
                </a:lnTo>
                <a:lnTo>
                  <a:pt x="6556" y="3172"/>
                </a:lnTo>
                <a:lnTo>
                  <a:pt x="6552" y="3170"/>
                </a:lnTo>
                <a:lnTo>
                  <a:pt x="6550" y="3170"/>
                </a:lnTo>
                <a:lnTo>
                  <a:pt x="6542" y="3176"/>
                </a:lnTo>
                <a:lnTo>
                  <a:pt x="6532" y="3184"/>
                </a:lnTo>
                <a:lnTo>
                  <a:pt x="6530" y="3186"/>
                </a:lnTo>
                <a:lnTo>
                  <a:pt x="6526" y="3188"/>
                </a:lnTo>
                <a:lnTo>
                  <a:pt x="6524" y="3186"/>
                </a:lnTo>
                <a:lnTo>
                  <a:pt x="6524" y="3182"/>
                </a:lnTo>
                <a:lnTo>
                  <a:pt x="6522" y="3174"/>
                </a:lnTo>
                <a:lnTo>
                  <a:pt x="6520" y="3164"/>
                </a:lnTo>
                <a:lnTo>
                  <a:pt x="6516" y="3162"/>
                </a:lnTo>
                <a:lnTo>
                  <a:pt x="6512" y="3158"/>
                </a:lnTo>
                <a:lnTo>
                  <a:pt x="6502" y="3156"/>
                </a:lnTo>
                <a:lnTo>
                  <a:pt x="6492" y="3156"/>
                </a:lnTo>
                <a:lnTo>
                  <a:pt x="6484" y="3158"/>
                </a:lnTo>
                <a:lnTo>
                  <a:pt x="6478" y="3162"/>
                </a:lnTo>
                <a:lnTo>
                  <a:pt x="6468" y="3170"/>
                </a:lnTo>
                <a:lnTo>
                  <a:pt x="6462" y="3176"/>
                </a:lnTo>
                <a:lnTo>
                  <a:pt x="6456" y="3178"/>
                </a:lnTo>
                <a:lnTo>
                  <a:pt x="6444" y="3178"/>
                </a:lnTo>
                <a:lnTo>
                  <a:pt x="6438" y="3178"/>
                </a:lnTo>
                <a:lnTo>
                  <a:pt x="6432" y="3180"/>
                </a:lnTo>
                <a:lnTo>
                  <a:pt x="6426" y="3182"/>
                </a:lnTo>
                <a:lnTo>
                  <a:pt x="6422" y="3180"/>
                </a:lnTo>
                <a:lnTo>
                  <a:pt x="6420" y="3174"/>
                </a:lnTo>
                <a:lnTo>
                  <a:pt x="6410" y="3168"/>
                </a:lnTo>
                <a:lnTo>
                  <a:pt x="6406" y="3168"/>
                </a:lnTo>
                <a:lnTo>
                  <a:pt x="6404" y="3168"/>
                </a:lnTo>
                <a:lnTo>
                  <a:pt x="6398" y="3174"/>
                </a:lnTo>
                <a:lnTo>
                  <a:pt x="6396" y="3176"/>
                </a:lnTo>
                <a:lnTo>
                  <a:pt x="6392" y="3178"/>
                </a:lnTo>
                <a:lnTo>
                  <a:pt x="6388" y="3178"/>
                </a:lnTo>
                <a:lnTo>
                  <a:pt x="6382" y="3176"/>
                </a:lnTo>
                <a:lnTo>
                  <a:pt x="6370" y="3172"/>
                </a:lnTo>
                <a:lnTo>
                  <a:pt x="6366" y="3172"/>
                </a:lnTo>
                <a:lnTo>
                  <a:pt x="6364" y="3172"/>
                </a:lnTo>
                <a:lnTo>
                  <a:pt x="6358" y="3176"/>
                </a:lnTo>
                <a:lnTo>
                  <a:pt x="6346" y="3182"/>
                </a:lnTo>
                <a:lnTo>
                  <a:pt x="6340" y="3184"/>
                </a:lnTo>
                <a:lnTo>
                  <a:pt x="6334" y="3186"/>
                </a:lnTo>
                <a:lnTo>
                  <a:pt x="6328" y="3192"/>
                </a:lnTo>
                <a:lnTo>
                  <a:pt x="6326" y="3192"/>
                </a:lnTo>
                <a:lnTo>
                  <a:pt x="6322" y="3192"/>
                </a:lnTo>
                <a:lnTo>
                  <a:pt x="6318" y="3192"/>
                </a:lnTo>
                <a:lnTo>
                  <a:pt x="6314" y="3188"/>
                </a:lnTo>
                <a:lnTo>
                  <a:pt x="6310" y="3184"/>
                </a:lnTo>
                <a:lnTo>
                  <a:pt x="6304" y="3182"/>
                </a:lnTo>
                <a:lnTo>
                  <a:pt x="6290" y="3178"/>
                </a:lnTo>
                <a:lnTo>
                  <a:pt x="6274" y="3178"/>
                </a:lnTo>
                <a:lnTo>
                  <a:pt x="6258" y="3182"/>
                </a:lnTo>
                <a:lnTo>
                  <a:pt x="6252" y="3184"/>
                </a:lnTo>
                <a:lnTo>
                  <a:pt x="6246" y="3184"/>
                </a:lnTo>
                <a:lnTo>
                  <a:pt x="6236" y="3184"/>
                </a:lnTo>
                <a:lnTo>
                  <a:pt x="6228" y="3184"/>
                </a:lnTo>
                <a:lnTo>
                  <a:pt x="6224" y="3184"/>
                </a:lnTo>
                <a:lnTo>
                  <a:pt x="6222" y="3188"/>
                </a:lnTo>
                <a:lnTo>
                  <a:pt x="6216" y="3194"/>
                </a:lnTo>
                <a:lnTo>
                  <a:pt x="6208" y="3196"/>
                </a:lnTo>
                <a:lnTo>
                  <a:pt x="6180" y="3196"/>
                </a:lnTo>
                <a:lnTo>
                  <a:pt x="6158" y="3200"/>
                </a:lnTo>
                <a:lnTo>
                  <a:pt x="6138" y="3208"/>
                </a:lnTo>
                <a:lnTo>
                  <a:pt x="6128" y="3212"/>
                </a:lnTo>
                <a:lnTo>
                  <a:pt x="6120" y="3218"/>
                </a:lnTo>
                <a:lnTo>
                  <a:pt x="6114" y="3226"/>
                </a:lnTo>
                <a:lnTo>
                  <a:pt x="6110" y="3232"/>
                </a:lnTo>
                <a:lnTo>
                  <a:pt x="6108" y="3238"/>
                </a:lnTo>
                <a:lnTo>
                  <a:pt x="6106" y="3240"/>
                </a:lnTo>
                <a:lnTo>
                  <a:pt x="6102" y="3240"/>
                </a:lnTo>
                <a:lnTo>
                  <a:pt x="6100" y="3240"/>
                </a:lnTo>
                <a:lnTo>
                  <a:pt x="6094" y="3236"/>
                </a:lnTo>
                <a:lnTo>
                  <a:pt x="6090" y="3236"/>
                </a:lnTo>
                <a:lnTo>
                  <a:pt x="6086" y="3240"/>
                </a:lnTo>
                <a:lnTo>
                  <a:pt x="6084" y="3242"/>
                </a:lnTo>
                <a:lnTo>
                  <a:pt x="6080" y="3244"/>
                </a:lnTo>
                <a:lnTo>
                  <a:pt x="6076" y="3242"/>
                </a:lnTo>
                <a:lnTo>
                  <a:pt x="6072" y="3242"/>
                </a:lnTo>
                <a:lnTo>
                  <a:pt x="6070" y="3242"/>
                </a:lnTo>
                <a:lnTo>
                  <a:pt x="6066" y="3246"/>
                </a:lnTo>
                <a:lnTo>
                  <a:pt x="6062" y="3250"/>
                </a:lnTo>
                <a:lnTo>
                  <a:pt x="6054" y="3260"/>
                </a:lnTo>
                <a:lnTo>
                  <a:pt x="6044" y="3270"/>
                </a:lnTo>
                <a:lnTo>
                  <a:pt x="6038" y="3274"/>
                </a:lnTo>
                <a:lnTo>
                  <a:pt x="6032" y="3276"/>
                </a:lnTo>
                <a:lnTo>
                  <a:pt x="6026" y="3276"/>
                </a:lnTo>
                <a:lnTo>
                  <a:pt x="6020" y="3276"/>
                </a:lnTo>
                <a:lnTo>
                  <a:pt x="6006" y="3274"/>
                </a:lnTo>
                <a:lnTo>
                  <a:pt x="6000" y="3274"/>
                </a:lnTo>
                <a:lnTo>
                  <a:pt x="5996" y="3272"/>
                </a:lnTo>
                <a:lnTo>
                  <a:pt x="5992" y="3268"/>
                </a:lnTo>
                <a:lnTo>
                  <a:pt x="5990" y="3262"/>
                </a:lnTo>
                <a:lnTo>
                  <a:pt x="5990" y="3258"/>
                </a:lnTo>
                <a:lnTo>
                  <a:pt x="5988" y="3258"/>
                </a:lnTo>
                <a:lnTo>
                  <a:pt x="5986" y="3262"/>
                </a:lnTo>
                <a:lnTo>
                  <a:pt x="5982" y="3266"/>
                </a:lnTo>
                <a:lnTo>
                  <a:pt x="5978" y="3268"/>
                </a:lnTo>
                <a:lnTo>
                  <a:pt x="5974" y="3268"/>
                </a:lnTo>
                <a:lnTo>
                  <a:pt x="5968" y="3266"/>
                </a:lnTo>
                <a:lnTo>
                  <a:pt x="5962" y="3266"/>
                </a:lnTo>
                <a:lnTo>
                  <a:pt x="5958" y="3266"/>
                </a:lnTo>
                <a:lnTo>
                  <a:pt x="5948" y="3270"/>
                </a:lnTo>
                <a:lnTo>
                  <a:pt x="5942" y="3272"/>
                </a:lnTo>
                <a:lnTo>
                  <a:pt x="5934" y="3272"/>
                </a:lnTo>
                <a:lnTo>
                  <a:pt x="5926" y="3272"/>
                </a:lnTo>
                <a:lnTo>
                  <a:pt x="5914" y="3266"/>
                </a:lnTo>
                <a:lnTo>
                  <a:pt x="5904" y="3260"/>
                </a:lnTo>
                <a:lnTo>
                  <a:pt x="5898" y="3254"/>
                </a:lnTo>
                <a:lnTo>
                  <a:pt x="5896" y="3248"/>
                </a:lnTo>
                <a:lnTo>
                  <a:pt x="5896" y="3242"/>
                </a:lnTo>
                <a:lnTo>
                  <a:pt x="5896" y="3236"/>
                </a:lnTo>
                <a:lnTo>
                  <a:pt x="5894" y="3234"/>
                </a:lnTo>
                <a:lnTo>
                  <a:pt x="5890" y="3232"/>
                </a:lnTo>
                <a:lnTo>
                  <a:pt x="5884" y="3234"/>
                </a:lnTo>
                <a:lnTo>
                  <a:pt x="5880" y="3238"/>
                </a:lnTo>
                <a:lnTo>
                  <a:pt x="5874" y="3242"/>
                </a:lnTo>
                <a:lnTo>
                  <a:pt x="5868" y="3254"/>
                </a:lnTo>
                <a:lnTo>
                  <a:pt x="5856" y="3290"/>
                </a:lnTo>
                <a:lnTo>
                  <a:pt x="5848" y="3310"/>
                </a:lnTo>
                <a:lnTo>
                  <a:pt x="5838" y="3328"/>
                </a:lnTo>
                <a:lnTo>
                  <a:pt x="5830" y="3336"/>
                </a:lnTo>
                <a:lnTo>
                  <a:pt x="5822" y="3344"/>
                </a:lnTo>
                <a:lnTo>
                  <a:pt x="5814" y="3350"/>
                </a:lnTo>
                <a:lnTo>
                  <a:pt x="5804" y="3354"/>
                </a:lnTo>
                <a:lnTo>
                  <a:pt x="5786" y="3362"/>
                </a:lnTo>
                <a:lnTo>
                  <a:pt x="5772" y="3368"/>
                </a:lnTo>
                <a:lnTo>
                  <a:pt x="5766" y="3374"/>
                </a:lnTo>
                <a:lnTo>
                  <a:pt x="5762" y="3378"/>
                </a:lnTo>
                <a:lnTo>
                  <a:pt x="5756" y="3386"/>
                </a:lnTo>
                <a:lnTo>
                  <a:pt x="5752" y="3392"/>
                </a:lnTo>
                <a:lnTo>
                  <a:pt x="5746" y="3400"/>
                </a:lnTo>
                <a:lnTo>
                  <a:pt x="5738" y="3406"/>
                </a:lnTo>
                <a:lnTo>
                  <a:pt x="5736" y="3412"/>
                </a:lnTo>
                <a:lnTo>
                  <a:pt x="5734" y="3416"/>
                </a:lnTo>
                <a:lnTo>
                  <a:pt x="5736" y="3420"/>
                </a:lnTo>
                <a:lnTo>
                  <a:pt x="5736" y="3424"/>
                </a:lnTo>
                <a:lnTo>
                  <a:pt x="5734" y="3430"/>
                </a:lnTo>
                <a:lnTo>
                  <a:pt x="5732" y="3438"/>
                </a:lnTo>
                <a:lnTo>
                  <a:pt x="5724" y="3448"/>
                </a:lnTo>
                <a:lnTo>
                  <a:pt x="5716" y="3462"/>
                </a:lnTo>
                <a:lnTo>
                  <a:pt x="5714" y="3476"/>
                </a:lnTo>
                <a:lnTo>
                  <a:pt x="5712" y="3490"/>
                </a:lnTo>
                <a:lnTo>
                  <a:pt x="5714" y="3504"/>
                </a:lnTo>
                <a:lnTo>
                  <a:pt x="5718" y="3530"/>
                </a:lnTo>
                <a:lnTo>
                  <a:pt x="5718" y="3542"/>
                </a:lnTo>
                <a:lnTo>
                  <a:pt x="5714" y="3554"/>
                </a:lnTo>
                <a:lnTo>
                  <a:pt x="5702" y="3576"/>
                </a:lnTo>
                <a:lnTo>
                  <a:pt x="5694" y="3590"/>
                </a:lnTo>
                <a:lnTo>
                  <a:pt x="5686" y="3598"/>
                </a:lnTo>
                <a:lnTo>
                  <a:pt x="5680" y="3602"/>
                </a:lnTo>
                <a:lnTo>
                  <a:pt x="5668" y="3606"/>
                </a:lnTo>
                <a:lnTo>
                  <a:pt x="5662" y="3612"/>
                </a:lnTo>
                <a:lnTo>
                  <a:pt x="5654" y="3622"/>
                </a:lnTo>
                <a:lnTo>
                  <a:pt x="5644" y="3632"/>
                </a:lnTo>
                <a:lnTo>
                  <a:pt x="5634" y="3640"/>
                </a:lnTo>
                <a:lnTo>
                  <a:pt x="5622" y="3642"/>
                </a:lnTo>
                <a:lnTo>
                  <a:pt x="5610" y="3646"/>
                </a:lnTo>
                <a:lnTo>
                  <a:pt x="5600" y="3648"/>
                </a:lnTo>
                <a:lnTo>
                  <a:pt x="5592" y="3650"/>
                </a:lnTo>
                <a:lnTo>
                  <a:pt x="5584" y="3656"/>
                </a:lnTo>
                <a:lnTo>
                  <a:pt x="5580" y="3666"/>
                </a:lnTo>
                <a:lnTo>
                  <a:pt x="5570" y="3694"/>
                </a:lnTo>
                <a:lnTo>
                  <a:pt x="5560" y="3712"/>
                </a:lnTo>
                <a:lnTo>
                  <a:pt x="5552" y="3722"/>
                </a:lnTo>
                <a:lnTo>
                  <a:pt x="5544" y="3726"/>
                </a:lnTo>
                <a:lnTo>
                  <a:pt x="5538" y="3730"/>
                </a:lnTo>
                <a:lnTo>
                  <a:pt x="5534" y="3732"/>
                </a:lnTo>
                <a:lnTo>
                  <a:pt x="5528" y="3738"/>
                </a:lnTo>
                <a:lnTo>
                  <a:pt x="5524" y="3752"/>
                </a:lnTo>
                <a:lnTo>
                  <a:pt x="5520" y="3766"/>
                </a:lnTo>
                <a:lnTo>
                  <a:pt x="5518" y="3770"/>
                </a:lnTo>
                <a:lnTo>
                  <a:pt x="5516" y="3776"/>
                </a:lnTo>
                <a:lnTo>
                  <a:pt x="5512" y="3794"/>
                </a:lnTo>
                <a:lnTo>
                  <a:pt x="5508" y="3816"/>
                </a:lnTo>
                <a:lnTo>
                  <a:pt x="5506" y="3822"/>
                </a:lnTo>
                <a:lnTo>
                  <a:pt x="5502" y="3826"/>
                </a:lnTo>
                <a:lnTo>
                  <a:pt x="5494" y="3834"/>
                </a:lnTo>
                <a:lnTo>
                  <a:pt x="5482" y="3848"/>
                </a:lnTo>
                <a:lnTo>
                  <a:pt x="5468" y="3862"/>
                </a:lnTo>
                <a:lnTo>
                  <a:pt x="5462" y="3868"/>
                </a:lnTo>
                <a:lnTo>
                  <a:pt x="5462" y="3870"/>
                </a:lnTo>
                <a:lnTo>
                  <a:pt x="5464" y="3870"/>
                </a:lnTo>
                <a:lnTo>
                  <a:pt x="5470" y="3870"/>
                </a:lnTo>
                <a:lnTo>
                  <a:pt x="5470" y="3872"/>
                </a:lnTo>
                <a:lnTo>
                  <a:pt x="5466" y="3880"/>
                </a:lnTo>
                <a:lnTo>
                  <a:pt x="5458" y="3896"/>
                </a:lnTo>
                <a:lnTo>
                  <a:pt x="5456" y="3906"/>
                </a:lnTo>
                <a:lnTo>
                  <a:pt x="5454" y="3918"/>
                </a:lnTo>
                <a:lnTo>
                  <a:pt x="5452" y="3928"/>
                </a:lnTo>
                <a:lnTo>
                  <a:pt x="5450" y="3934"/>
                </a:lnTo>
                <a:lnTo>
                  <a:pt x="5446" y="3938"/>
                </a:lnTo>
                <a:lnTo>
                  <a:pt x="5442" y="3940"/>
                </a:lnTo>
                <a:lnTo>
                  <a:pt x="5436" y="3944"/>
                </a:lnTo>
                <a:lnTo>
                  <a:pt x="5432" y="3948"/>
                </a:lnTo>
                <a:lnTo>
                  <a:pt x="5428" y="3956"/>
                </a:lnTo>
                <a:lnTo>
                  <a:pt x="5424" y="3966"/>
                </a:lnTo>
                <a:lnTo>
                  <a:pt x="5420" y="3990"/>
                </a:lnTo>
                <a:lnTo>
                  <a:pt x="5420" y="4006"/>
                </a:lnTo>
                <a:lnTo>
                  <a:pt x="5420" y="4014"/>
                </a:lnTo>
                <a:lnTo>
                  <a:pt x="5422" y="4016"/>
                </a:lnTo>
                <a:lnTo>
                  <a:pt x="5424" y="4016"/>
                </a:lnTo>
                <a:lnTo>
                  <a:pt x="5424" y="4014"/>
                </a:lnTo>
                <a:lnTo>
                  <a:pt x="5426" y="4012"/>
                </a:lnTo>
                <a:lnTo>
                  <a:pt x="5426" y="4006"/>
                </a:lnTo>
                <a:lnTo>
                  <a:pt x="5428" y="4002"/>
                </a:lnTo>
                <a:lnTo>
                  <a:pt x="5430" y="4000"/>
                </a:lnTo>
                <a:lnTo>
                  <a:pt x="5432" y="4000"/>
                </a:lnTo>
                <a:lnTo>
                  <a:pt x="5434" y="4002"/>
                </a:lnTo>
                <a:lnTo>
                  <a:pt x="5434" y="4006"/>
                </a:lnTo>
                <a:lnTo>
                  <a:pt x="5436" y="4014"/>
                </a:lnTo>
                <a:lnTo>
                  <a:pt x="5438" y="4022"/>
                </a:lnTo>
                <a:lnTo>
                  <a:pt x="5440" y="4024"/>
                </a:lnTo>
                <a:lnTo>
                  <a:pt x="5442" y="4024"/>
                </a:lnTo>
                <a:lnTo>
                  <a:pt x="5446" y="4022"/>
                </a:lnTo>
                <a:lnTo>
                  <a:pt x="5448" y="4024"/>
                </a:lnTo>
                <a:lnTo>
                  <a:pt x="5452" y="4032"/>
                </a:lnTo>
                <a:lnTo>
                  <a:pt x="5454" y="4044"/>
                </a:lnTo>
                <a:lnTo>
                  <a:pt x="5454" y="4058"/>
                </a:lnTo>
                <a:lnTo>
                  <a:pt x="5454" y="4066"/>
                </a:lnTo>
                <a:lnTo>
                  <a:pt x="5452" y="4072"/>
                </a:lnTo>
                <a:lnTo>
                  <a:pt x="5446" y="4080"/>
                </a:lnTo>
                <a:lnTo>
                  <a:pt x="5442" y="4086"/>
                </a:lnTo>
                <a:lnTo>
                  <a:pt x="5444" y="4088"/>
                </a:lnTo>
                <a:lnTo>
                  <a:pt x="5446" y="4090"/>
                </a:lnTo>
                <a:lnTo>
                  <a:pt x="5450" y="4096"/>
                </a:lnTo>
                <a:lnTo>
                  <a:pt x="5456" y="4104"/>
                </a:lnTo>
                <a:lnTo>
                  <a:pt x="5458" y="4114"/>
                </a:lnTo>
                <a:lnTo>
                  <a:pt x="5462" y="4128"/>
                </a:lnTo>
                <a:lnTo>
                  <a:pt x="5464" y="4142"/>
                </a:lnTo>
                <a:lnTo>
                  <a:pt x="5464" y="4156"/>
                </a:lnTo>
                <a:lnTo>
                  <a:pt x="5462" y="4172"/>
                </a:lnTo>
                <a:lnTo>
                  <a:pt x="5460" y="4186"/>
                </a:lnTo>
                <a:lnTo>
                  <a:pt x="5448" y="4222"/>
                </a:lnTo>
                <a:lnTo>
                  <a:pt x="5446" y="4232"/>
                </a:lnTo>
                <a:lnTo>
                  <a:pt x="5444" y="4242"/>
                </a:lnTo>
                <a:lnTo>
                  <a:pt x="5444" y="4258"/>
                </a:lnTo>
                <a:lnTo>
                  <a:pt x="5438" y="4278"/>
                </a:lnTo>
                <a:lnTo>
                  <a:pt x="5434" y="4288"/>
                </a:lnTo>
                <a:lnTo>
                  <a:pt x="5428" y="4298"/>
                </a:lnTo>
                <a:lnTo>
                  <a:pt x="5420" y="4304"/>
                </a:lnTo>
                <a:lnTo>
                  <a:pt x="5412" y="4310"/>
                </a:lnTo>
                <a:lnTo>
                  <a:pt x="5406" y="4314"/>
                </a:lnTo>
                <a:lnTo>
                  <a:pt x="5404" y="4318"/>
                </a:lnTo>
                <a:lnTo>
                  <a:pt x="5408" y="4320"/>
                </a:lnTo>
                <a:lnTo>
                  <a:pt x="5414" y="4318"/>
                </a:lnTo>
                <a:lnTo>
                  <a:pt x="5418" y="4320"/>
                </a:lnTo>
                <a:lnTo>
                  <a:pt x="5422" y="4324"/>
                </a:lnTo>
                <a:lnTo>
                  <a:pt x="5428" y="4338"/>
                </a:lnTo>
                <a:lnTo>
                  <a:pt x="5434" y="4358"/>
                </a:lnTo>
                <a:lnTo>
                  <a:pt x="5438" y="4366"/>
                </a:lnTo>
                <a:lnTo>
                  <a:pt x="5442" y="4374"/>
                </a:lnTo>
                <a:lnTo>
                  <a:pt x="5444" y="4378"/>
                </a:lnTo>
                <a:lnTo>
                  <a:pt x="5448" y="4380"/>
                </a:lnTo>
                <a:lnTo>
                  <a:pt x="5452" y="4382"/>
                </a:lnTo>
                <a:lnTo>
                  <a:pt x="5456" y="4382"/>
                </a:lnTo>
                <a:lnTo>
                  <a:pt x="5468" y="4380"/>
                </a:lnTo>
                <a:lnTo>
                  <a:pt x="5484" y="4378"/>
                </a:lnTo>
                <a:lnTo>
                  <a:pt x="5466" y="4382"/>
                </a:lnTo>
                <a:lnTo>
                  <a:pt x="5454" y="4386"/>
                </a:lnTo>
                <a:lnTo>
                  <a:pt x="5446" y="4388"/>
                </a:lnTo>
                <a:lnTo>
                  <a:pt x="5442" y="4386"/>
                </a:lnTo>
                <a:lnTo>
                  <a:pt x="5440" y="4384"/>
                </a:lnTo>
                <a:lnTo>
                  <a:pt x="5438" y="4380"/>
                </a:lnTo>
                <a:lnTo>
                  <a:pt x="5436" y="4380"/>
                </a:lnTo>
                <a:lnTo>
                  <a:pt x="5432" y="4382"/>
                </a:lnTo>
                <a:lnTo>
                  <a:pt x="5430" y="4390"/>
                </a:lnTo>
                <a:lnTo>
                  <a:pt x="5432" y="4398"/>
                </a:lnTo>
                <a:lnTo>
                  <a:pt x="5434" y="4408"/>
                </a:lnTo>
                <a:lnTo>
                  <a:pt x="5434" y="4416"/>
                </a:lnTo>
                <a:lnTo>
                  <a:pt x="5436" y="4420"/>
                </a:lnTo>
                <a:lnTo>
                  <a:pt x="5440" y="4418"/>
                </a:lnTo>
                <a:lnTo>
                  <a:pt x="5444" y="4416"/>
                </a:lnTo>
                <a:lnTo>
                  <a:pt x="5448" y="4418"/>
                </a:lnTo>
                <a:lnTo>
                  <a:pt x="5452" y="4420"/>
                </a:lnTo>
                <a:lnTo>
                  <a:pt x="5458" y="4420"/>
                </a:lnTo>
                <a:lnTo>
                  <a:pt x="5464" y="4418"/>
                </a:lnTo>
                <a:lnTo>
                  <a:pt x="5468" y="4420"/>
                </a:lnTo>
                <a:lnTo>
                  <a:pt x="5474" y="4422"/>
                </a:lnTo>
                <a:lnTo>
                  <a:pt x="5480" y="4424"/>
                </a:lnTo>
                <a:lnTo>
                  <a:pt x="5468" y="4426"/>
                </a:lnTo>
                <a:lnTo>
                  <a:pt x="5460" y="4426"/>
                </a:lnTo>
                <a:lnTo>
                  <a:pt x="5448" y="4424"/>
                </a:lnTo>
                <a:lnTo>
                  <a:pt x="5442" y="4422"/>
                </a:lnTo>
                <a:lnTo>
                  <a:pt x="5440" y="4422"/>
                </a:lnTo>
                <a:lnTo>
                  <a:pt x="5436" y="4426"/>
                </a:lnTo>
                <a:lnTo>
                  <a:pt x="5434" y="4430"/>
                </a:lnTo>
                <a:lnTo>
                  <a:pt x="5434" y="4432"/>
                </a:lnTo>
                <a:lnTo>
                  <a:pt x="5438" y="4434"/>
                </a:lnTo>
                <a:lnTo>
                  <a:pt x="5442" y="4438"/>
                </a:lnTo>
                <a:lnTo>
                  <a:pt x="5444" y="4440"/>
                </a:lnTo>
                <a:lnTo>
                  <a:pt x="5446" y="4440"/>
                </a:lnTo>
                <a:lnTo>
                  <a:pt x="5452" y="4440"/>
                </a:lnTo>
                <a:lnTo>
                  <a:pt x="5456" y="4440"/>
                </a:lnTo>
                <a:lnTo>
                  <a:pt x="5454" y="4444"/>
                </a:lnTo>
                <a:lnTo>
                  <a:pt x="5452" y="4452"/>
                </a:lnTo>
                <a:lnTo>
                  <a:pt x="5452" y="4454"/>
                </a:lnTo>
                <a:lnTo>
                  <a:pt x="5454" y="4456"/>
                </a:lnTo>
                <a:lnTo>
                  <a:pt x="5458" y="4456"/>
                </a:lnTo>
                <a:lnTo>
                  <a:pt x="5464" y="4454"/>
                </a:lnTo>
                <a:lnTo>
                  <a:pt x="5468" y="4454"/>
                </a:lnTo>
                <a:lnTo>
                  <a:pt x="5470" y="4456"/>
                </a:lnTo>
                <a:lnTo>
                  <a:pt x="5468" y="4462"/>
                </a:lnTo>
                <a:lnTo>
                  <a:pt x="5468" y="4468"/>
                </a:lnTo>
                <a:lnTo>
                  <a:pt x="5470" y="4468"/>
                </a:lnTo>
                <a:lnTo>
                  <a:pt x="5474" y="4464"/>
                </a:lnTo>
                <a:lnTo>
                  <a:pt x="5484" y="4458"/>
                </a:lnTo>
                <a:lnTo>
                  <a:pt x="5490" y="4456"/>
                </a:lnTo>
                <a:lnTo>
                  <a:pt x="5492" y="4456"/>
                </a:lnTo>
                <a:lnTo>
                  <a:pt x="5488" y="4460"/>
                </a:lnTo>
                <a:lnTo>
                  <a:pt x="5484" y="4462"/>
                </a:lnTo>
                <a:lnTo>
                  <a:pt x="5484" y="4464"/>
                </a:lnTo>
                <a:lnTo>
                  <a:pt x="5484" y="4468"/>
                </a:lnTo>
                <a:lnTo>
                  <a:pt x="5488" y="4472"/>
                </a:lnTo>
                <a:lnTo>
                  <a:pt x="5488" y="4476"/>
                </a:lnTo>
                <a:lnTo>
                  <a:pt x="5486" y="4478"/>
                </a:lnTo>
                <a:lnTo>
                  <a:pt x="5486" y="4482"/>
                </a:lnTo>
                <a:lnTo>
                  <a:pt x="5486" y="4484"/>
                </a:lnTo>
                <a:lnTo>
                  <a:pt x="5488" y="4484"/>
                </a:lnTo>
                <a:lnTo>
                  <a:pt x="5490" y="4488"/>
                </a:lnTo>
                <a:lnTo>
                  <a:pt x="5490" y="4492"/>
                </a:lnTo>
                <a:lnTo>
                  <a:pt x="5492" y="4492"/>
                </a:lnTo>
                <a:lnTo>
                  <a:pt x="5494" y="4492"/>
                </a:lnTo>
                <a:lnTo>
                  <a:pt x="5496" y="4496"/>
                </a:lnTo>
                <a:lnTo>
                  <a:pt x="5496" y="4500"/>
                </a:lnTo>
                <a:lnTo>
                  <a:pt x="5498" y="4500"/>
                </a:lnTo>
                <a:lnTo>
                  <a:pt x="5504" y="4492"/>
                </a:lnTo>
                <a:lnTo>
                  <a:pt x="5502" y="4500"/>
                </a:lnTo>
                <a:lnTo>
                  <a:pt x="5504" y="4504"/>
                </a:lnTo>
                <a:lnTo>
                  <a:pt x="5502" y="4508"/>
                </a:lnTo>
                <a:lnTo>
                  <a:pt x="5504" y="4510"/>
                </a:lnTo>
                <a:lnTo>
                  <a:pt x="5506" y="4512"/>
                </a:lnTo>
                <a:lnTo>
                  <a:pt x="5508" y="4510"/>
                </a:lnTo>
                <a:lnTo>
                  <a:pt x="5508" y="4506"/>
                </a:lnTo>
                <a:lnTo>
                  <a:pt x="5512" y="4502"/>
                </a:lnTo>
                <a:lnTo>
                  <a:pt x="5514" y="4500"/>
                </a:lnTo>
                <a:lnTo>
                  <a:pt x="5518" y="4498"/>
                </a:lnTo>
                <a:lnTo>
                  <a:pt x="5520" y="4500"/>
                </a:lnTo>
                <a:lnTo>
                  <a:pt x="5518" y="4502"/>
                </a:lnTo>
                <a:lnTo>
                  <a:pt x="5514" y="4506"/>
                </a:lnTo>
                <a:lnTo>
                  <a:pt x="5514" y="4508"/>
                </a:lnTo>
                <a:lnTo>
                  <a:pt x="5516" y="4512"/>
                </a:lnTo>
                <a:lnTo>
                  <a:pt x="5516" y="4514"/>
                </a:lnTo>
                <a:lnTo>
                  <a:pt x="5518" y="4516"/>
                </a:lnTo>
                <a:lnTo>
                  <a:pt x="5522" y="4512"/>
                </a:lnTo>
                <a:lnTo>
                  <a:pt x="5524" y="4510"/>
                </a:lnTo>
                <a:lnTo>
                  <a:pt x="5522" y="4518"/>
                </a:lnTo>
                <a:lnTo>
                  <a:pt x="5522" y="4528"/>
                </a:lnTo>
                <a:lnTo>
                  <a:pt x="5524" y="4528"/>
                </a:lnTo>
                <a:lnTo>
                  <a:pt x="5524" y="4534"/>
                </a:lnTo>
                <a:lnTo>
                  <a:pt x="5528" y="4538"/>
                </a:lnTo>
                <a:lnTo>
                  <a:pt x="5532" y="4542"/>
                </a:lnTo>
                <a:lnTo>
                  <a:pt x="5538" y="4544"/>
                </a:lnTo>
                <a:lnTo>
                  <a:pt x="5544" y="4548"/>
                </a:lnTo>
                <a:lnTo>
                  <a:pt x="5550" y="4554"/>
                </a:lnTo>
                <a:lnTo>
                  <a:pt x="5558" y="4556"/>
                </a:lnTo>
                <a:lnTo>
                  <a:pt x="5562" y="4560"/>
                </a:lnTo>
                <a:lnTo>
                  <a:pt x="5564" y="4562"/>
                </a:lnTo>
                <a:lnTo>
                  <a:pt x="5562" y="4564"/>
                </a:lnTo>
                <a:lnTo>
                  <a:pt x="5560" y="4568"/>
                </a:lnTo>
                <a:lnTo>
                  <a:pt x="5560" y="4572"/>
                </a:lnTo>
                <a:lnTo>
                  <a:pt x="5560" y="4576"/>
                </a:lnTo>
                <a:lnTo>
                  <a:pt x="5566" y="4578"/>
                </a:lnTo>
                <a:lnTo>
                  <a:pt x="5570" y="4582"/>
                </a:lnTo>
                <a:lnTo>
                  <a:pt x="5570" y="4584"/>
                </a:lnTo>
                <a:lnTo>
                  <a:pt x="5572" y="4586"/>
                </a:lnTo>
                <a:lnTo>
                  <a:pt x="5574" y="4588"/>
                </a:lnTo>
                <a:lnTo>
                  <a:pt x="5576" y="4592"/>
                </a:lnTo>
                <a:lnTo>
                  <a:pt x="5574" y="4594"/>
                </a:lnTo>
                <a:lnTo>
                  <a:pt x="5574" y="4596"/>
                </a:lnTo>
                <a:lnTo>
                  <a:pt x="5580" y="4604"/>
                </a:lnTo>
                <a:lnTo>
                  <a:pt x="5580" y="4606"/>
                </a:lnTo>
                <a:lnTo>
                  <a:pt x="5576" y="4608"/>
                </a:lnTo>
                <a:lnTo>
                  <a:pt x="5576" y="4610"/>
                </a:lnTo>
                <a:lnTo>
                  <a:pt x="5576" y="4612"/>
                </a:lnTo>
                <a:lnTo>
                  <a:pt x="5578" y="4618"/>
                </a:lnTo>
                <a:lnTo>
                  <a:pt x="5580" y="4618"/>
                </a:lnTo>
                <a:lnTo>
                  <a:pt x="5584" y="4616"/>
                </a:lnTo>
                <a:lnTo>
                  <a:pt x="5590" y="4620"/>
                </a:lnTo>
                <a:lnTo>
                  <a:pt x="5586" y="4624"/>
                </a:lnTo>
                <a:lnTo>
                  <a:pt x="5584" y="4624"/>
                </a:lnTo>
                <a:lnTo>
                  <a:pt x="5578" y="4624"/>
                </a:lnTo>
                <a:lnTo>
                  <a:pt x="5574" y="4624"/>
                </a:lnTo>
                <a:lnTo>
                  <a:pt x="5574" y="4628"/>
                </a:lnTo>
                <a:lnTo>
                  <a:pt x="5580" y="4636"/>
                </a:lnTo>
                <a:lnTo>
                  <a:pt x="5584" y="4638"/>
                </a:lnTo>
                <a:lnTo>
                  <a:pt x="5586" y="4638"/>
                </a:lnTo>
                <a:lnTo>
                  <a:pt x="5590" y="4642"/>
                </a:lnTo>
                <a:lnTo>
                  <a:pt x="5590" y="4648"/>
                </a:lnTo>
                <a:lnTo>
                  <a:pt x="5588" y="4650"/>
                </a:lnTo>
                <a:lnTo>
                  <a:pt x="5586" y="4650"/>
                </a:lnTo>
                <a:lnTo>
                  <a:pt x="5588" y="4654"/>
                </a:lnTo>
                <a:lnTo>
                  <a:pt x="5590" y="4656"/>
                </a:lnTo>
                <a:lnTo>
                  <a:pt x="5596" y="4658"/>
                </a:lnTo>
                <a:lnTo>
                  <a:pt x="5602" y="4660"/>
                </a:lnTo>
                <a:lnTo>
                  <a:pt x="5606" y="4666"/>
                </a:lnTo>
                <a:lnTo>
                  <a:pt x="5608" y="4668"/>
                </a:lnTo>
                <a:lnTo>
                  <a:pt x="5608" y="4670"/>
                </a:lnTo>
                <a:lnTo>
                  <a:pt x="5606" y="4672"/>
                </a:lnTo>
                <a:lnTo>
                  <a:pt x="5606" y="4674"/>
                </a:lnTo>
                <a:lnTo>
                  <a:pt x="5606" y="4676"/>
                </a:lnTo>
                <a:lnTo>
                  <a:pt x="5612" y="4680"/>
                </a:lnTo>
                <a:lnTo>
                  <a:pt x="5632" y="4688"/>
                </a:lnTo>
                <a:lnTo>
                  <a:pt x="5640" y="4694"/>
                </a:lnTo>
                <a:lnTo>
                  <a:pt x="5646" y="4700"/>
                </a:lnTo>
                <a:lnTo>
                  <a:pt x="5650" y="4706"/>
                </a:lnTo>
                <a:lnTo>
                  <a:pt x="5656" y="4710"/>
                </a:lnTo>
                <a:lnTo>
                  <a:pt x="5664" y="4716"/>
                </a:lnTo>
                <a:lnTo>
                  <a:pt x="5672" y="4722"/>
                </a:lnTo>
                <a:lnTo>
                  <a:pt x="5676" y="4724"/>
                </a:lnTo>
                <a:lnTo>
                  <a:pt x="5676" y="4728"/>
                </a:lnTo>
                <a:lnTo>
                  <a:pt x="5678" y="4732"/>
                </a:lnTo>
                <a:lnTo>
                  <a:pt x="5680" y="4734"/>
                </a:lnTo>
                <a:lnTo>
                  <a:pt x="5686" y="4738"/>
                </a:lnTo>
                <a:lnTo>
                  <a:pt x="5698" y="4744"/>
                </a:lnTo>
                <a:lnTo>
                  <a:pt x="5706" y="4752"/>
                </a:lnTo>
                <a:lnTo>
                  <a:pt x="5714" y="4762"/>
                </a:lnTo>
                <a:lnTo>
                  <a:pt x="5732" y="4782"/>
                </a:lnTo>
                <a:lnTo>
                  <a:pt x="5752" y="4798"/>
                </a:lnTo>
                <a:lnTo>
                  <a:pt x="5768" y="4810"/>
                </a:lnTo>
                <a:lnTo>
                  <a:pt x="5784" y="4816"/>
                </a:lnTo>
                <a:lnTo>
                  <a:pt x="5794" y="4820"/>
                </a:lnTo>
                <a:lnTo>
                  <a:pt x="5796" y="4824"/>
                </a:lnTo>
                <a:lnTo>
                  <a:pt x="5800" y="4826"/>
                </a:lnTo>
                <a:lnTo>
                  <a:pt x="5808" y="4826"/>
                </a:lnTo>
                <a:lnTo>
                  <a:pt x="5812" y="4824"/>
                </a:lnTo>
                <a:lnTo>
                  <a:pt x="5816" y="4822"/>
                </a:lnTo>
                <a:lnTo>
                  <a:pt x="5826" y="4814"/>
                </a:lnTo>
                <a:lnTo>
                  <a:pt x="5840" y="4804"/>
                </a:lnTo>
                <a:lnTo>
                  <a:pt x="5852" y="4798"/>
                </a:lnTo>
                <a:lnTo>
                  <a:pt x="5866" y="4794"/>
                </a:lnTo>
                <a:lnTo>
                  <a:pt x="5892" y="4788"/>
                </a:lnTo>
                <a:lnTo>
                  <a:pt x="5908" y="4788"/>
                </a:lnTo>
                <a:lnTo>
                  <a:pt x="5920" y="4788"/>
                </a:lnTo>
                <a:lnTo>
                  <a:pt x="5934" y="4786"/>
                </a:lnTo>
                <a:lnTo>
                  <a:pt x="5944" y="4782"/>
                </a:lnTo>
                <a:lnTo>
                  <a:pt x="5958" y="4786"/>
                </a:lnTo>
                <a:lnTo>
                  <a:pt x="5972" y="4786"/>
                </a:lnTo>
                <a:lnTo>
                  <a:pt x="5976" y="4786"/>
                </a:lnTo>
                <a:lnTo>
                  <a:pt x="5980" y="4784"/>
                </a:lnTo>
                <a:lnTo>
                  <a:pt x="5984" y="4784"/>
                </a:lnTo>
                <a:lnTo>
                  <a:pt x="5994" y="4786"/>
                </a:lnTo>
                <a:lnTo>
                  <a:pt x="5996" y="4788"/>
                </a:lnTo>
                <a:lnTo>
                  <a:pt x="5994" y="4788"/>
                </a:lnTo>
                <a:lnTo>
                  <a:pt x="5986" y="4790"/>
                </a:lnTo>
                <a:lnTo>
                  <a:pt x="5982" y="4790"/>
                </a:lnTo>
                <a:lnTo>
                  <a:pt x="5980" y="4790"/>
                </a:lnTo>
                <a:lnTo>
                  <a:pt x="5982" y="4792"/>
                </a:lnTo>
                <a:lnTo>
                  <a:pt x="6000" y="4796"/>
                </a:lnTo>
                <a:lnTo>
                  <a:pt x="6010" y="4800"/>
                </a:lnTo>
                <a:lnTo>
                  <a:pt x="6022" y="4804"/>
                </a:lnTo>
                <a:lnTo>
                  <a:pt x="6026" y="4806"/>
                </a:lnTo>
                <a:lnTo>
                  <a:pt x="6030" y="4806"/>
                </a:lnTo>
                <a:lnTo>
                  <a:pt x="6040" y="4800"/>
                </a:lnTo>
                <a:lnTo>
                  <a:pt x="6052" y="4790"/>
                </a:lnTo>
                <a:lnTo>
                  <a:pt x="6060" y="4786"/>
                </a:lnTo>
                <a:lnTo>
                  <a:pt x="6068" y="4784"/>
                </a:lnTo>
                <a:lnTo>
                  <a:pt x="6078" y="4782"/>
                </a:lnTo>
                <a:lnTo>
                  <a:pt x="6084" y="4778"/>
                </a:lnTo>
                <a:lnTo>
                  <a:pt x="6096" y="4770"/>
                </a:lnTo>
                <a:lnTo>
                  <a:pt x="6102" y="4766"/>
                </a:lnTo>
                <a:lnTo>
                  <a:pt x="6110" y="4762"/>
                </a:lnTo>
                <a:lnTo>
                  <a:pt x="6120" y="4758"/>
                </a:lnTo>
                <a:lnTo>
                  <a:pt x="6134" y="4756"/>
                </a:lnTo>
                <a:lnTo>
                  <a:pt x="6146" y="4754"/>
                </a:lnTo>
                <a:lnTo>
                  <a:pt x="6150" y="4752"/>
                </a:lnTo>
                <a:lnTo>
                  <a:pt x="6152" y="4750"/>
                </a:lnTo>
                <a:lnTo>
                  <a:pt x="6152" y="4746"/>
                </a:lnTo>
                <a:lnTo>
                  <a:pt x="6158" y="4740"/>
                </a:lnTo>
                <a:lnTo>
                  <a:pt x="6164" y="4736"/>
                </a:lnTo>
                <a:lnTo>
                  <a:pt x="6178" y="4732"/>
                </a:lnTo>
                <a:lnTo>
                  <a:pt x="6202" y="4730"/>
                </a:lnTo>
                <a:lnTo>
                  <a:pt x="6218" y="4728"/>
                </a:lnTo>
                <a:lnTo>
                  <a:pt x="6236" y="4726"/>
                </a:lnTo>
                <a:lnTo>
                  <a:pt x="6242" y="4726"/>
                </a:lnTo>
                <a:lnTo>
                  <a:pt x="6246" y="4722"/>
                </a:lnTo>
                <a:lnTo>
                  <a:pt x="6248" y="4720"/>
                </a:lnTo>
                <a:lnTo>
                  <a:pt x="6250" y="4722"/>
                </a:lnTo>
                <a:lnTo>
                  <a:pt x="6254" y="4724"/>
                </a:lnTo>
                <a:lnTo>
                  <a:pt x="6264" y="4726"/>
                </a:lnTo>
                <a:lnTo>
                  <a:pt x="6278" y="4726"/>
                </a:lnTo>
                <a:lnTo>
                  <a:pt x="6290" y="4730"/>
                </a:lnTo>
                <a:lnTo>
                  <a:pt x="6294" y="4734"/>
                </a:lnTo>
                <a:lnTo>
                  <a:pt x="6300" y="4738"/>
                </a:lnTo>
                <a:lnTo>
                  <a:pt x="6314" y="4756"/>
                </a:lnTo>
                <a:lnTo>
                  <a:pt x="6320" y="4772"/>
                </a:lnTo>
                <a:lnTo>
                  <a:pt x="6328" y="4796"/>
                </a:lnTo>
                <a:lnTo>
                  <a:pt x="6334" y="4808"/>
                </a:lnTo>
                <a:lnTo>
                  <a:pt x="6340" y="4818"/>
                </a:lnTo>
                <a:lnTo>
                  <a:pt x="6348" y="4826"/>
                </a:lnTo>
                <a:lnTo>
                  <a:pt x="6352" y="4826"/>
                </a:lnTo>
                <a:lnTo>
                  <a:pt x="6358" y="4828"/>
                </a:lnTo>
                <a:lnTo>
                  <a:pt x="6374" y="4828"/>
                </a:lnTo>
                <a:lnTo>
                  <a:pt x="6380" y="4828"/>
                </a:lnTo>
                <a:lnTo>
                  <a:pt x="6388" y="4826"/>
                </a:lnTo>
                <a:lnTo>
                  <a:pt x="6394" y="4822"/>
                </a:lnTo>
                <a:lnTo>
                  <a:pt x="6396" y="4820"/>
                </a:lnTo>
                <a:lnTo>
                  <a:pt x="6398" y="4816"/>
                </a:lnTo>
                <a:lnTo>
                  <a:pt x="6398" y="4814"/>
                </a:lnTo>
                <a:lnTo>
                  <a:pt x="6396" y="4810"/>
                </a:lnTo>
                <a:lnTo>
                  <a:pt x="6402" y="4814"/>
                </a:lnTo>
                <a:lnTo>
                  <a:pt x="6406" y="4816"/>
                </a:lnTo>
                <a:lnTo>
                  <a:pt x="6414" y="4818"/>
                </a:lnTo>
                <a:lnTo>
                  <a:pt x="6422" y="4818"/>
                </a:lnTo>
                <a:lnTo>
                  <a:pt x="6432" y="4818"/>
                </a:lnTo>
                <a:lnTo>
                  <a:pt x="6440" y="4816"/>
                </a:lnTo>
                <a:lnTo>
                  <a:pt x="6444" y="4812"/>
                </a:lnTo>
                <a:lnTo>
                  <a:pt x="6446" y="4808"/>
                </a:lnTo>
                <a:lnTo>
                  <a:pt x="6446" y="4806"/>
                </a:lnTo>
                <a:lnTo>
                  <a:pt x="6440" y="4796"/>
                </a:lnTo>
                <a:lnTo>
                  <a:pt x="6452" y="4806"/>
                </a:lnTo>
                <a:lnTo>
                  <a:pt x="6452" y="4814"/>
                </a:lnTo>
                <a:lnTo>
                  <a:pt x="6454" y="4818"/>
                </a:lnTo>
                <a:lnTo>
                  <a:pt x="6458" y="4818"/>
                </a:lnTo>
                <a:lnTo>
                  <a:pt x="6460" y="4818"/>
                </a:lnTo>
                <a:lnTo>
                  <a:pt x="6464" y="4816"/>
                </a:lnTo>
                <a:lnTo>
                  <a:pt x="6466" y="4816"/>
                </a:lnTo>
                <a:lnTo>
                  <a:pt x="6468" y="4822"/>
                </a:lnTo>
                <a:lnTo>
                  <a:pt x="6470" y="4836"/>
                </a:lnTo>
                <a:lnTo>
                  <a:pt x="6474" y="4840"/>
                </a:lnTo>
                <a:lnTo>
                  <a:pt x="6482" y="4844"/>
                </a:lnTo>
                <a:lnTo>
                  <a:pt x="6486" y="4846"/>
                </a:lnTo>
                <a:lnTo>
                  <a:pt x="6488" y="4844"/>
                </a:lnTo>
                <a:lnTo>
                  <a:pt x="6492" y="4842"/>
                </a:lnTo>
                <a:lnTo>
                  <a:pt x="6494" y="4838"/>
                </a:lnTo>
                <a:lnTo>
                  <a:pt x="6498" y="4840"/>
                </a:lnTo>
                <a:lnTo>
                  <a:pt x="6500" y="4844"/>
                </a:lnTo>
                <a:lnTo>
                  <a:pt x="6500" y="4846"/>
                </a:lnTo>
                <a:lnTo>
                  <a:pt x="6498" y="4850"/>
                </a:lnTo>
                <a:lnTo>
                  <a:pt x="6494" y="4852"/>
                </a:lnTo>
                <a:lnTo>
                  <a:pt x="6494" y="4856"/>
                </a:lnTo>
                <a:lnTo>
                  <a:pt x="6496" y="4858"/>
                </a:lnTo>
                <a:lnTo>
                  <a:pt x="6500" y="4862"/>
                </a:lnTo>
                <a:lnTo>
                  <a:pt x="6500" y="4864"/>
                </a:lnTo>
                <a:lnTo>
                  <a:pt x="6500" y="4866"/>
                </a:lnTo>
                <a:lnTo>
                  <a:pt x="6504" y="4874"/>
                </a:lnTo>
                <a:lnTo>
                  <a:pt x="6506" y="4880"/>
                </a:lnTo>
                <a:lnTo>
                  <a:pt x="6508" y="4886"/>
                </a:lnTo>
                <a:lnTo>
                  <a:pt x="6508" y="4898"/>
                </a:lnTo>
                <a:lnTo>
                  <a:pt x="6504" y="4910"/>
                </a:lnTo>
                <a:lnTo>
                  <a:pt x="6504" y="4924"/>
                </a:lnTo>
                <a:lnTo>
                  <a:pt x="6504" y="4936"/>
                </a:lnTo>
                <a:lnTo>
                  <a:pt x="6502" y="4946"/>
                </a:lnTo>
                <a:lnTo>
                  <a:pt x="6498" y="4954"/>
                </a:lnTo>
                <a:lnTo>
                  <a:pt x="6494" y="4960"/>
                </a:lnTo>
                <a:lnTo>
                  <a:pt x="6488" y="4970"/>
                </a:lnTo>
                <a:lnTo>
                  <a:pt x="6486" y="4974"/>
                </a:lnTo>
                <a:lnTo>
                  <a:pt x="6486" y="4978"/>
                </a:lnTo>
                <a:lnTo>
                  <a:pt x="6486" y="4982"/>
                </a:lnTo>
                <a:lnTo>
                  <a:pt x="6488" y="4984"/>
                </a:lnTo>
                <a:lnTo>
                  <a:pt x="6494" y="4984"/>
                </a:lnTo>
                <a:lnTo>
                  <a:pt x="6496" y="4984"/>
                </a:lnTo>
                <a:lnTo>
                  <a:pt x="6496" y="4988"/>
                </a:lnTo>
                <a:lnTo>
                  <a:pt x="6494" y="4994"/>
                </a:lnTo>
                <a:lnTo>
                  <a:pt x="6496" y="4998"/>
                </a:lnTo>
                <a:lnTo>
                  <a:pt x="6498" y="5002"/>
                </a:lnTo>
                <a:lnTo>
                  <a:pt x="6496" y="5006"/>
                </a:lnTo>
                <a:lnTo>
                  <a:pt x="6494" y="5006"/>
                </a:lnTo>
                <a:lnTo>
                  <a:pt x="6492" y="5004"/>
                </a:lnTo>
                <a:lnTo>
                  <a:pt x="6490" y="5004"/>
                </a:lnTo>
                <a:lnTo>
                  <a:pt x="6486" y="5006"/>
                </a:lnTo>
                <a:lnTo>
                  <a:pt x="6486" y="5010"/>
                </a:lnTo>
                <a:lnTo>
                  <a:pt x="6486" y="5014"/>
                </a:lnTo>
                <a:lnTo>
                  <a:pt x="6490" y="5018"/>
                </a:lnTo>
                <a:lnTo>
                  <a:pt x="6500" y="5024"/>
                </a:lnTo>
                <a:lnTo>
                  <a:pt x="6510" y="5026"/>
                </a:lnTo>
                <a:lnTo>
                  <a:pt x="6514" y="5028"/>
                </a:lnTo>
                <a:lnTo>
                  <a:pt x="6516" y="5030"/>
                </a:lnTo>
                <a:lnTo>
                  <a:pt x="6514" y="5032"/>
                </a:lnTo>
                <a:lnTo>
                  <a:pt x="6512" y="5034"/>
                </a:lnTo>
                <a:lnTo>
                  <a:pt x="6508" y="5034"/>
                </a:lnTo>
                <a:lnTo>
                  <a:pt x="6502" y="5034"/>
                </a:lnTo>
                <a:lnTo>
                  <a:pt x="6498" y="5034"/>
                </a:lnTo>
                <a:lnTo>
                  <a:pt x="6494" y="5030"/>
                </a:lnTo>
                <a:lnTo>
                  <a:pt x="6488" y="5022"/>
                </a:lnTo>
                <a:lnTo>
                  <a:pt x="6486" y="5022"/>
                </a:lnTo>
                <a:lnTo>
                  <a:pt x="6484" y="5022"/>
                </a:lnTo>
                <a:lnTo>
                  <a:pt x="6484" y="5026"/>
                </a:lnTo>
                <a:lnTo>
                  <a:pt x="6484" y="5038"/>
                </a:lnTo>
                <a:lnTo>
                  <a:pt x="6484" y="5052"/>
                </a:lnTo>
                <a:lnTo>
                  <a:pt x="6480" y="5066"/>
                </a:lnTo>
                <a:lnTo>
                  <a:pt x="6476" y="5070"/>
                </a:lnTo>
                <a:lnTo>
                  <a:pt x="6474" y="5072"/>
                </a:lnTo>
                <a:lnTo>
                  <a:pt x="6470" y="5072"/>
                </a:lnTo>
                <a:lnTo>
                  <a:pt x="6466" y="5070"/>
                </a:lnTo>
                <a:lnTo>
                  <a:pt x="6460" y="5066"/>
                </a:lnTo>
                <a:lnTo>
                  <a:pt x="6460" y="5068"/>
                </a:lnTo>
                <a:lnTo>
                  <a:pt x="6462" y="5076"/>
                </a:lnTo>
                <a:lnTo>
                  <a:pt x="6468" y="5092"/>
                </a:lnTo>
                <a:lnTo>
                  <a:pt x="6480" y="5120"/>
                </a:lnTo>
                <a:lnTo>
                  <a:pt x="6484" y="5130"/>
                </a:lnTo>
                <a:lnTo>
                  <a:pt x="6488" y="5136"/>
                </a:lnTo>
                <a:lnTo>
                  <a:pt x="6494" y="5144"/>
                </a:lnTo>
                <a:lnTo>
                  <a:pt x="6498" y="5152"/>
                </a:lnTo>
                <a:lnTo>
                  <a:pt x="6504" y="5162"/>
                </a:lnTo>
                <a:lnTo>
                  <a:pt x="6514" y="5174"/>
                </a:lnTo>
                <a:lnTo>
                  <a:pt x="6536" y="5198"/>
                </a:lnTo>
                <a:lnTo>
                  <a:pt x="6544" y="5208"/>
                </a:lnTo>
                <a:lnTo>
                  <a:pt x="6546" y="5214"/>
                </a:lnTo>
                <a:lnTo>
                  <a:pt x="6556" y="5224"/>
                </a:lnTo>
                <a:lnTo>
                  <a:pt x="6576" y="5248"/>
                </a:lnTo>
                <a:lnTo>
                  <a:pt x="6582" y="5256"/>
                </a:lnTo>
                <a:lnTo>
                  <a:pt x="6584" y="5264"/>
                </a:lnTo>
                <a:lnTo>
                  <a:pt x="6588" y="5274"/>
                </a:lnTo>
                <a:lnTo>
                  <a:pt x="6594" y="5282"/>
                </a:lnTo>
                <a:lnTo>
                  <a:pt x="6600" y="5292"/>
                </a:lnTo>
                <a:lnTo>
                  <a:pt x="6600" y="5296"/>
                </a:lnTo>
                <a:lnTo>
                  <a:pt x="6600" y="5302"/>
                </a:lnTo>
                <a:lnTo>
                  <a:pt x="6598" y="5310"/>
                </a:lnTo>
                <a:lnTo>
                  <a:pt x="6598" y="5314"/>
                </a:lnTo>
                <a:lnTo>
                  <a:pt x="6600" y="5314"/>
                </a:lnTo>
                <a:lnTo>
                  <a:pt x="6602" y="5318"/>
                </a:lnTo>
                <a:lnTo>
                  <a:pt x="6606" y="5324"/>
                </a:lnTo>
                <a:lnTo>
                  <a:pt x="6608" y="5324"/>
                </a:lnTo>
                <a:lnTo>
                  <a:pt x="6614" y="5322"/>
                </a:lnTo>
                <a:lnTo>
                  <a:pt x="6620" y="5320"/>
                </a:lnTo>
                <a:lnTo>
                  <a:pt x="6626" y="5318"/>
                </a:lnTo>
                <a:lnTo>
                  <a:pt x="6630" y="5316"/>
                </a:lnTo>
                <a:lnTo>
                  <a:pt x="6638" y="5318"/>
                </a:lnTo>
                <a:lnTo>
                  <a:pt x="6630" y="5324"/>
                </a:lnTo>
                <a:lnTo>
                  <a:pt x="6624" y="5328"/>
                </a:lnTo>
                <a:lnTo>
                  <a:pt x="6612" y="5330"/>
                </a:lnTo>
                <a:lnTo>
                  <a:pt x="6606" y="5332"/>
                </a:lnTo>
                <a:lnTo>
                  <a:pt x="6604" y="5334"/>
                </a:lnTo>
                <a:lnTo>
                  <a:pt x="6606" y="5336"/>
                </a:lnTo>
                <a:lnTo>
                  <a:pt x="6616" y="5358"/>
                </a:lnTo>
                <a:lnTo>
                  <a:pt x="6630" y="5394"/>
                </a:lnTo>
                <a:lnTo>
                  <a:pt x="6638" y="5416"/>
                </a:lnTo>
                <a:lnTo>
                  <a:pt x="6642" y="5434"/>
                </a:lnTo>
                <a:lnTo>
                  <a:pt x="6642" y="5450"/>
                </a:lnTo>
                <a:lnTo>
                  <a:pt x="6642" y="5456"/>
                </a:lnTo>
                <a:lnTo>
                  <a:pt x="6638" y="5460"/>
                </a:lnTo>
                <a:lnTo>
                  <a:pt x="6634" y="5470"/>
                </a:lnTo>
                <a:lnTo>
                  <a:pt x="6634" y="5480"/>
                </a:lnTo>
                <a:lnTo>
                  <a:pt x="6636" y="5490"/>
                </a:lnTo>
                <a:lnTo>
                  <a:pt x="6638" y="5502"/>
                </a:lnTo>
                <a:lnTo>
                  <a:pt x="6650" y="5526"/>
                </a:lnTo>
                <a:lnTo>
                  <a:pt x="6660" y="5552"/>
                </a:lnTo>
                <a:lnTo>
                  <a:pt x="6664" y="5564"/>
                </a:lnTo>
                <a:lnTo>
                  <a:pt x="6666" y="5578"/>
                </a:lnTo>
                <a:lnTo>
                  <a:pt x="6668" y="5592"/>
                </a:lnTo>
                <a:lnTo>
                  <a:pt x="6666" y="5606"/>
                </a:lnTo>
                <a:lnTo>
                  <a:pt x="6664" y="5618"/>
                </a:lnTo>
                <a:lnTo>
                  <a:pt x="6658" y="5630"/>
                </a:lnTo>
                <a:lnTo>
                  <a:pt x="6652" y="5642"/>
                </a:lnTo>
                <a:lnTo>
                  <a:pt x="6642" y="5650"/>
                </a:lnTo>
                <a:lnTo>
                  <a:pt x="6634" y="5658"/>
                </a:lnTo>
                <a:lnTo>
                  <a:pt x="6628" y="5666"/>
                </a:lnTo>
                <a:lnTo>
                  <a:pt x="6622" y="5674"/>
                </a:lnTo>
                <a:lnTo>
                  <a:pt x="6618" y="5684"/>
                </a:lnTo>
                <a:lnTo>
                  <a:pt x="6610" y="5704"/>
                </a:lnTo>
                <a:lnTo>
                  <a:pt x="6606" y="5724"/>
                </a:lnTo>
                <a:lnTo>
                  <a:pt x="6600" y="5764"/>
                </a:lnTo>
                <a:lnTo>
                  <a:pt x="6598" y="5782"/>
                </a:lnTo>
                <a:lnTo>
                  <a:pt x="6592" y="5794"/>
                </a:lnTo>
                <a:lnTo>
                  <a:pt x="6586" y="5806"/>
                </a:lnTo>
                <a:lnTo>
                  <a:pt x="6582" y="5816"/>
                </a:lnTo>
                <a:lnTo>
                  <a:pt x="6582" y="5826"/>
                </a:lnTo>
                <a:lnTo>
                  <a:pt x="6582" y="5836"/>
                </a:lnTo>
                <a:lnTo>
                  <a:pt x="6584" y="5854"/>
                </a:lnTo>
                <a:lnTo>
                  <a:pt x="6584" y="5868"/>
                </a:lnTo>
                <a:lnTo>
                  <a:pt x="6582" y="5882"/>
                </a:lnTo>
                <a:lnTo>
                  <a:pt x="6580" y="5892"/>
                </a:lnTo>
                <a:lnTo>
                  <a:pt x="6582" y="5900"/>
                </a:lnTo>
                <a:lnTo>
                  <a:pt x="6586" y="5920"/>
                </a:lnTo>
                <a:lnTo>
                  <a:pt x="6594" y="5938"/>
                </a:lnTo>
                <a:lnTo>
                  <a:pt x="6604" y="5960"/>
                </a:lnTo>
                <a:lnTo>
                  <a:pt x="6628" y="6004"/>
                </a:lnTo>
                <a:lnTo>
                  <a:pt x="6638" y="6030"/>
                </a:lnTo>
                <a:lnTo>
                  <a:pt x="6646" y="6060"/>
                </a:lnTo>
                <a:lnTo>
                  <a:pt x="6654" y="6084"/>
                </a:lnTo>
                <a:lnTo>
                  <a:pt x="6664" y="6102"/>
                </a:lnTo>
                <a:lnTo>
                  <a:pt x="6672" y="6112"/>
                </a:lnTo>
                <a:lnTo>
                  <a:pt x="6682" y="6122"/>
                </a:lnTo>
                <a:lnTo>
                  <a:pt x="6688" y="6132"/>
                </a:lnTo>
                <a:lnTo>
                  <a:pt x="6692" y="6144"/>
                </a:lnTo>
                <a:lnTo>
                  <a:pt x="6692" y="6164"/>
                </a:lnTo>
                <a:lnTo>
                  <a:pt x="6690" y="6194"/>
                </a:lnTo>
                <a:lnTo>
                  <a:pt x="6688" y="6208"/>
                </a:lnTo>
                <a:lnTo>
                  <a:pt x="6690" y="6226"/>
                </a:lnTo>
                <a:lnTo>
                  <a:pt x="6698" y="6266"/>
                </a:lnTo>
                <a:lnTo>
                  <a:pt x="6708" y="6312"/>
                </a:lnTo>
                <a:lnTo>
                  <a:pt x="6712" y="6334"/>
                </a:lnTo>
                <a:lnTo>
                  <a:pt x="6714" y="6356"/>
                </a:lnTo>
                <a:lnTo>
                  <a:pt x="6718" y="6376"/>
                </a:lnTo>
                <a:lnTo>
                  <a:pt x="6722" y="6394"/>
                </a:lnTo>
                <a:lnTo>
                  <a:pt x="6730" y="6408"/>
                </a:lnTo>
                <a:lnTo>
                  <a:pt x="6738" y="6422"/>
                </a:lnTo>
                <a:lnTo>
                  <a:pt x="6748" y="6432"/>
                </a:lnTo>
                <a:lnTo>
                  <a:pt x="6756" y="6442"/>
                </a:lnTo>
                <a:lnTo>
                  <a:pt x="6772" y="6456"/>
                </a:lnTo>
                <a:lnTo>
                  <a:pt x="6782" y="6470"/>
                </a:lnTo>
                <a:lnTo>
                  <a:pt x="6788" y="6484"/>
                </a:lnTo>
                <a:lnTo>
                  <a:pt x="6792" y="6498"/>
                </a:lnTo>
                <a:lnTo>
                  <a:pt x="6796" y="6514"/>
                </a:lnTo>
                <a:lnTo>
                  <a:pt x="6800" y="6530"/>
                </a:lnTo>
                <a:lnTo>
                  <a:pt x="6806" y="6548"/>
                </a:lnTo>
                <a:lnTo>
                  <a:pt x="6816" y="6568"/>
                </a:lnTo>
                <a:lnTo>
                  <a:pt x="6830" y="6592"/>
                </a:lnTo>
                <a:lnTo>
                  <a:pt x="6840" y="6612"/>
                </a:lnTo>
                <a:lnTo>
                  <a:pt x="6848" y="6630"/>
                </a:lnTo>
                <a:lnTo>
                  <a:pt x="6850" y="6644"/>
                </a:lnTo>
                <a:lnTo>
                  <a:pt x="6850" y="6656"/>
                </a:lnTo>
                <a:lnTo>
                  <a:pt x="6846" y="6666"/>
                </a:lnTo>
                <a:lnTo>
                  <a:pt x="6844" y="6672"/>
                </a:lnTo>
                <a:lnTo>
                  <a:pt x="6840" y="6674"/>
                </a:lnTo>
                <a:lnTo>
                  <a:pt x="6836" y="6674"/>
                </a:lnTo>
                <a:lnTo>
                  <a:pt x="6834" y="6672"/>
                </a:lnTo>
                <a:lnTo>
                  <a:pt x="6832" y="6672"/>
                </a:lnTo>
                <a:lnTo>
                  <a:pt x="6830" y="6674"/>
                </a:lnTo>
                <a:lnTo>
                  <a:pt x="6828" y="6676"/>
                </a:lnTo>
                <a:lnTo>
                  <a:pt x="6828" y="6682"/>
                </a:lnTo>
                <a:lnTo>
                  <a:pt x="6830" y="6686"/>
                </a:lnTo>
                <a:lnTo>
                  <a:pt x="6832" y="6694"/>
                </a:lnTo>
                <a:lnTo>
                  <a:pt x="6836" y="6700"/>
                </a:lnTo>
                <a:lnTo>
                  <a:pt x="6846" y="6714"/>
                </a:lnTo>
                <a:lnTo>
                  <a:pt x="6850" y="6722"/>
                </a:lnTo>
                <a:lnTo>
                  <a:pt x="6852" y="6730"/>
                </a:lnTo>
                <a:lnTo>
                  <a:pt x="6848" y="6734"/>
                </a:lnTo>
                <a:lnTo>
                  <a:pt x="6846" y="6738"/>
                </a:lnTo>
                <a:lnTo>
                  <a:pt x="6846" y="6742"/>
                </a:lnTo>
                <a:lnTo>
                  <a:pt x="6848" y="6752"/>
                </a:lnTo>
                <a:lnTo>
                  <a:pt x="6850" y="6758"/>
                </a:lnTo>
                <a:lnTo>
                  <a:pt x="6852" y="6756"/>
                </a:lnTo>
                <a:lnTo>
                  <a:pt x="6854" y="6754"/>
                </a:lnTo>
                <a:lnTo>
                  <a:pt x="6854" y="6750"/>
                </a:lnTo>
                <a:lnTo>
                  <a:pt x="6856" y="6746"/>
                </a:lnTo>
                <a:lnTo>
                  <a:pt x="6858" y="6744"/>
                </a:lnTo>
                <a:lnTo>
                  <a:pt x="6862" y="6744"/>
                </a:lnTo>
                <a:lnTo>
                  <a:pt x="6864" y="6744"/>
                </a:lnTo>
                <a:lnTo>
                  <a:pt x="6866" y="6746"/>
                </a:lnTo>
                <a:lnTo>
                  <a:pt x="6868" y="6748"/>
                </a:lnTo>
                <a:lnTo>
                  <a:pt x="6868" y="6752"/>
                </a:lnTo>
                <a:lnTo>
                  <a:pt x="6870" y="6758"/>
                </a:lnTo>
                <a:lnTo>
                  <a:pt x="6870" y="6760"/>
                </a:lnTo>
                <a:lnTo>
                  <a:pt x="6874" y="6760"/>
                </a:lnTo>
                <a:lnTo>
                  <a:pt x="6876" y="6760"/>
                </a:lnTo>
                <a:lnTo>
                  <a:pt x="6882" y="6762"/>
                </a:lnTo>
                <a:lnTo>
                  <a:pt x="6884" y="6764"/>
                </a:lnTo>
                <a:lnTo>
                  <a:pt x="6886" y="6768"/>
                </a:lnTo>
                <a:lnTo>
                  <a:pt x="6888" y="6774"/>
                </a:lnTo>
                <a:lnTo>
                  <a:pt x="6890" y="6776"/>
                </a:lnTo>
                <a:lnTo>
                  <a:pt x="6894" y="6776"/>
                </a:lnTo>
                <a:lnTo>
                  <a:pt x="6898" y="6780"/>
                </a:lnTo>
                <a:lnTo>
                  <a:pt x="6902" y="6782"/>
                </a:lnTo>
                <a:lnTo>
                  <a:pt x="6906" y="6782"/>
                </a:lnTo>
                <a:lnTo>
                  <a:pt x="6910" y="6782"/>
                </a:lnTo>
                <a:lnTo>
                  <a:pt x="6916" y="6782"/>
                </a:lnTo>
                <a:lnTo>
                  <a:pt x="6918" y="6782"/>
                </a:lnTo>
                <a:lnTo>
                  <a:pt x="6920" y="6782"/>
                </a:lnTo>
                <a:lnTo>
                  <a:pt x="6924" y="6774"/>
                </a:lnTo>
                <a:lnTo>
                  <a:pt x="6932" y="6768"/>
                </a:lnTo>
                <a:lnTo>
                  <a:pt x="6936" y="6764"/>
                </a:lnTo>
                <a:lnTo>
                  <a:pt x="6944" y="6762"/>
                </a:lnTo>
                <a:lnTo>
                  <a:pt x="6956" y="6762"/>
                </a:lnTo>
                <a:lnTo>
                  <a:pt x="6962" y="6764"/>
                </a:lnTo>
                <a:lnTo>
                  <a:pt x="6970" y="6764"/>
                </a:lnTo>
                <a:lnTo>
                  <a:pt x="6982" y="6760"/>
                </a:lnTo>
                <a:lnTo>
                  <a:pt x="6988" y="6758"/>
                </a:lnTo>
                <a:lnTo>
                  <a:pt x="6994" y="6754"/>
                </a:lnTo>
                <a:lnTo>
                  <a:pt x="7000" y="6748"/>
                </a:lnTo>
                <a:lnTo>
                  <a:pt x="7004" y="6742"/>
                </a:lnTo>
                <a:lnTo>
                  <a:pt x="7008" y="6740"/>
                </a:lnTo>
                <a:lnTo>
                  <a:pt x="7012" y="6740"/>
                </a:lnTo>
                <a:lnTo>
                  <a:pt x="7024" y="6740"/>
                </a:lnTo>
                <a:lnTo>
                  <a:pt x="7036" y="6742"/>
                </a:lnTo>
                <a:lnTo>
                  <a:pt x="7046" y="6744"/>
                </a:lnTo>
                <a:lnTo>
                  <a:pt x="7052" y="6744"/>
                </a:lnTo>
                <a:lnTo>
                  <a:pt x="7056" y="6742"/>
                </a:lnTo>
                <a:lnTo>
                  <a:pt x="7062" y="6740"/>
                </a:lnTo>
                <a:lnTo>
                  <a:pt x="7068" y="6742"/>
                </a:lnTo>
                <a:lnTo>
                  <a:pt x="7084" y="6746"/>
                </a:lnTo>
                <a:lnTo>
                  <a:pt x="7092" y="6750"/>
                </a:lnTo>
                <a:lnTo>
                  <a:pt x="7098" y="6750"/>
                </a:lnTo>
                <a:lnTo>
                  <a:pt x="7106" y="6748"/>
                </a:lnTo>
                <a:lnTo>
                  <a:pt x="7112" y="6744"/>
                </a:lnTo>
                <a:lnTo>
                  <a:pt x="7116" y="6740"/>
                </a:lnTo>
                <a:lnTo>
                  <a:pt x="7122" y="6738"/>
                </a:lnTo>
                <a:lnTo>
                  <a:pt x="7128" y="6738"/>
                </a:lnTo>
                <a:lnTo>
                  <a:pt x="7134" y="6740"/>
                </a:lnTo>
                <a:lnTo>
                  <a:pt x="7142" y="6742"/>
                </a:lnTo>
                <a:lnTo>
                  <a:pt x="7144" y="6740"/>
                </a:lnTo>
                <a:lnTo>
                  <a:pt x="7144" y="6734"/>
                </a:lnTo>
                <a:lnTo>
                  <a:pt x="7144" y="6730"/>
                </a:lnTo>
                <a:lnTo>
                  <a:pt x="7148" y="6728"/>
                </a:lnTo>
                <a:lnTo>
                  <a:pt x="7152" y="6726"/>
                </a:lnTo>
                <a:lnTo>
                  <a:pt x="7160" y="6726"/>
                </a:lnTo>
                <a:lnTo>
                  <a:pt x="7168" y="6726"/>
                </a:lnTo>
                <a:lnTo>
                  <a:pt x="7178" y="6726"/>
                </a:lnTo>
                <a:lnTo>
                  <a:pt x="7188" y="6724"/>
                </a:lnTo>
                <a:lnTo>
                  <a:pt x="7196" y="6718"/>
                </a:lnTo>
                <a:lnTo>
                  <a:pt x="7214" y="6704"/>
                </a:lnTo>
                <a:lnTo>
                  <a:pt x="7236" y="6686"/>
                </a:lnTo>
                <a:lnTo>
                  <a:pt x="7262" y="6662"/>
                </a:lnTo>
                <a:lnTo>
                  <a:pt x="7276" y="6646"/>
                </a:lnTo>
                <a:lnTo>
                  <a:pt x="7288" y="6626"/>
                </a:lnTo>
                <a:lnTo>
                  <a:pt x="7296" y="6618"/>
                </a:lnTo>
                <a:lnTo>
                  <a:pt x="7302" y="6610"/>
                </a:lnTo>
                <a:lnTo>
                  <a:pt x="7316" y="6598"/>
                </a:lnTo>
                <a:lnTo>
                  <a:pt x="7324" y="6588"/>
                </a:lnTo>
                <a:lnTo>
                  <a:pt x="7334" y="6574"/>
                </a:lnTo>
                <a:lnTo>
                  <a:pt x="7344" y="6554"/>
                </a:lnTo>
                <a:lnTo>
                  <a:pt x="7356" y="6528"/>
                </a:lnTo>
                <a:lnTo>
                  <a:pt x="7372" y="6498"/>
                </a:lnTo>
                <a:lnTo>
                  <a:pt x="7384" y="6480"/>
                </a:lnTo>
                <a:lnTo>
                  <a:pt x="7396" y="6468"/>
                </a:lnTo>
                <a:lnTo>
                  <a:pt x="7406" y="6460"/>
                </a:lnTo>
                <a:lnTo>
                  <a:pt x="7416" y="6448"/>
                </a:lnTo>
                <a:lnTo>
                  <a:pt x="7424" y="6432"/>
                </a:lnTo>
                <a:lnTo>
                  <a:pt x="7430" y="6406"/>
                </a:lnTo>
                <a:lnTo>
                  <a:pt x="7436" y="6366"/>
                </a:lnTo>
                <a:lnTo>
                  <a:pt x="7438" y="6338"/>
                </a:lnTo>
                <a:lnTo>
                  <a:pt x="7438" y="6332"/>
                </a:lnTo>
                <a:lnTo>
                  <a:pt x="7436" y="6330"/>
                </a:lnTo>
                <a:lnTo>
                  <a:pt x="7430" y="6332"/>
                </a:lnTo>
                <a:lnTo>
                  <a:pt x="7428" y="6330"/>
                </a:lnTo>
                <a:lnTo>
                  <a:pt x="7426" y="6326"/>
                </a:lnTo>
                <a:lnTo>
                  <a:pt x="7426" y="6320"/>
                </a:lnTo>
                <a:lnTo>
                  <a:pt x="7428" y="6312"/>
                </a:lnTo>
                <a:lnTo>
                  <a:pt x="7434" y="6304"/>
                </a:lnTo>
                <a:lnTo>
                  <a:pt x="7440" y="6296"/>
                </a:lnTo>
                <a:lnTo>
                  <a:pt x="7450" y="6288"/>
                </a:lnTo>
                <a:lnTo>
                  <a:pt x="7462" y="6280"/>
                </a:lnTo>
                <a:lnTo>
                  <a:pt x="7474" y="6274"/>
                </a:lnTo>
                <a:lnTo>
                  <a:pt x="7488" y="6268"/>
                </a:lnTo>
                <a:lnTo>
                  <a:pt x="7502" y="6262"/>
                </a:lnTo>
                <a:lnTo>
                  <a:pt x="7514" y="6256"/>
                </a:lnTo>
                <a:lnTo>
                  <a:pt x="7524" y="6248"/>
                </a:lnTo>
                <a:lnTo>
                  <a:pt x="7530" y="6242"/>
                </a:lnTo>
                <a:lnTo>
                  <a:pt x="7536" y="6234"/>
                </a:lnTo>
                <a:lnTo>
                  <a:pt x="7540" y="6226"/>
                </a:lnTo>
                <a:lnTo>
                  <a:pt x="7540" y="6218"/>
                </a:lnTo>
                <a:lnTo>
                  <a:pt x="7538" y="6210"/>
                </a:lnTo>
                <a:lnTo>
                  <a:pt x="7534" y="6206"/>
                </a:lnTo>
                <a:lnTo>
                  <a:pt x="7534" y="6200"/>
                </a:lnTo>
                <a:lnTo>
                  <a:pt x="7536" y="6188"/>
                </a:lnTo>
                <a:lnTo>
                  <a:pt x="7540" y="6172"/>
                </a:lnTo>
                <a:lnTo>
                  <a:pt x="7542" y="6160"/>
                </a:lnTo>
                <a:lnTo>
                  <a:pt x="7542" y="6146"/>
                </a:lnTo>
                <a:lnTo>
                  <a:pt x="7540" y="6126"/>
                </a:lnTo>
                <a:lnTo>
                  <a:pt x="7538" y="6128"/>
                </a:lnTo>
                <a:lnTo>
                  <a:pt x="7536" y="6130"/>
                </a:lnTo>
                <a:lnTo>
                  <a:pt x="7534" y="6130"/>
                </a:lnTo>
                <a:lnTo>
                  <a:pt x="7532" y="6126"/>
                </a:lnTo>
                <a:lnTo>
                  <a:pt x="7530" y="6118"/>
                </a:lnTo>
                <a:lnTo>
                  <a:pt x="7526" y="6090"/>
                </a:lnTo>
                <a:lnTo>
                  <a:pt x="7524" y="6074"/>
                </a:lnTo>
                <a:lnTo>
                  <a:pt x="7522" y="6064"/>
                </a:lnTo>
                <a:lnTo>
                  <a:pt x="7512" y="6052"/>
                </a:lnTo>
                <a:lnTo>
                  <a:pt x="7508" y="6046"/>
                </a:lnTo>
                <a:lnTo>
                  <a:pt x="7506" y="6042"/>
                </a:lnTo>
                <a:lnTo>
                  <a:pt x="7506" y="6034"/>
                </a:lnTo>
                <a:lnTo>
                  <a:pt x="7508" y="6026"/>
                </a:lnTo>
                <a:lnTo>
                  <a:pt x="7508" y="6016"/>
                </a:lnTo>
                <a:lnTo>
                  <a:pt x="7508" y="6010"/>
                </a:lnTo>
                <a:lnTo>
                  <a:pt x="7514" y="6008"/>
                </a:lnTo>
                <a:lnTo>
                  <a:pt x="7518" y="6008"/>
                </a:lnTo>
                <a:lnTo>
                  <a:pt x="7524" y="6004"/>
                </a:lnTo>
                <a:lnTo>
                  <a:pt x="7530" y="5998"/>
                </a:lnTo>
                <a:lnTo>
                  <a:pt x="7540" y="5988"/>
                </a:lnTo>
                <a:lnTo>
                  <a:pt x="7548" y="5976"/>
                </a:lnTo>
                <a:lnTo>
                  <a:pt x="7556" y="5972"/>
                </a:lnTo>
                <a:lnTo>
                  <a:pt x="7566" y="5966"/>
                </a:lnTo>
                <a:lnTo>
                  <a:pt x="7570" y="5964"/>
                </a:lnTo>
                <a:lnTo>
                  <a:pt x="7576" y="5960"/>
                </a:lnTo>
                <a:lnTo>
                  <a:pt x="7582" y="5950"/>
                </a:lnTo>
                <a:lnTo>
                  <a:pt x="7590" y="5936"/>
                </a:lnTo>
                <a:lnTo>
                  <a:pt x="7600" y="5918"/>
                </a:lnTo>
                <a:lnTo>
                  <a:pt x="7610" y="5906"/>
                </a:lnTo>
                <a:lnTo>
                  <a:pt x="7620" y="5896"/>
                </a:lnTo>
                <a:lnTo>
                  <a:pt x="7630" y="5888"/>
                </a:lnTo>
                <a:lnTo>
                  <a:pt x="7640" y="5884"/>
                </a:lnTo>
                <a:lnTo>
                  <a:pt x="7650" y="5880"/>
                </a:lnTo>
                <a:lnTo>
                  <a:pt x="7670" y="5874"/>
                </a:lnTo>
                <a:lnTo>
                  <a:pt x="7680" y="5868"/>
                </a:lnTo>
                <a:lnTo>
                  <a:pt x="7690" y="5862"/>
                </a:lnTo>
                <a:lnTo>
                  <a:pt x="7698" y="5854"/>
                </a:lnTo>
                <a:lnTo>
                  <a:pt x="7708" y="5844"/>
                </a:lnTo>
                <a:lnTo>
                  <a:pt x="7724" y="5822"/>
                </a:lnTo>
                <a:lnTo>
                  <a:pt x="7742" y="5792"/>
                </a:lnTo>
                <a:lnTo>
                  <a:pt x="7748" y="5778"/>
                </a:lnTo>
                <a:lnTo>
                  <a:pt x="7748" y="5774"/>
                </a:lnTo>
                <a:lnTo>
                  <a:pt x="7748" y="5772"/>
                </a:lnTo>
                <a:lnTo>
                  <a:pt x="7752" y="5762"/>
                </a:lnTo>
                <a:lnTo>
                  <a:pt x="7756" y="5754"/>
                </a:lnTo>
                <a:lnTo>
                  <a:pt x="7756" y="5748"/>
                </a:lnTo>
                <a:lnTo>
                  <a:pt x="7754" y="5744"/>
                </a:lnTo>
                <a:lnTo>
                  <a:pt x="7752" y="5742"/>
                </a:lnTo>
                <a:lnTo>
                  <a:pt x="7748" y="5736"/>
                </a:lnTo>
                <a:lnTo>
                  <a:pt x="7744" y="5730"/>
                </a:lnTo>
                <a:lnTo>
                  <a:pt x="7742" y="5720"/>
                </a:lnTo>
                <a:lnTo>
                  <a:pt x="7742" y="5706"/>
                </a:lnTo>
                <a:lnTo>
                  <a:pt x="7744" y="5654"/>
                </a:lnTo>
                <a:lnTo>
                  <a:pt x="7742" y="5632"/>
                </a:lnTo>
                <a:lnTo>
                  <a:pt x="7738" y="5610"/>
                </a:lnTo>
                <a:lnTo>
                  <a:pt x="7738" y="5596"/>
                </a:lnTo>
                <a:lnTo>
                  <a:pt x="7740" y="5588"/>
                </a:lnTo>
                <a:lnTo>
                  <a:pt x="7742" y="5582"/>
                </a:lnTo>
                <a:lnTo>
                  <a:pt x="7746" y="5578"/>
                </a:lnTo>
                <a:lnTo>
                  <a:pt x="7748" y="5576"/>
                </a:lnTo>
                <a:lnTo>
                  <a:pt x="7748" y="5570"/>
                </a:lnTo>
                <a:lnTo>
                  <a:pt x="7746" y="5562"/>
                </a:lnTo>
                <a:lnTo>
                  <a:pt x="7738" y="5550"/>
                </a:lnTo>
                <a:lnTo>
                  <a:pt x="7728" y="5538"/>
                </a:lnTo>
                <a:lnTo>
                  <a:pt x="7722" y="5536"/>
                </a:lnTo>
                <a:lnTo>
                  <a:pt x="7716" y="5532"/>
                </a:lnTo>
                <a:lnTo>
                  <a:pt x="7712" y="5524"/>
                </a:lnTo>
                <a:lnTo>
                  <a:pt x="7708" y="5512"/>
                </a:lnTo>
                <a:lnTo>
                  <a:pt x="7708" y="5502"/>
                </a:lnTo>
                <a:lnTo>
                  <a:pt x="7704" y="5488"/>
                </a:lnTo>
                <a:lnTo>
                  <a:pt x="7696" y="5466"/>
                </a:lnTo>
                <a:lnTo>
                  <a:pt x="7692" y="5454"/>
                </a:lnTo>
                <a:lnTo>
                  <a:pt x="7692" y="5446"/>
                </a:lnTo>
                <a:lnTo>
                  <a:pt x="7692" y="5440"/>
                </a:lnTo>
                <a:lnTo>
                  <a:pt x="7694" y="5436"/>
                </a:lnTo>
                <a:lnTo>
                  <a:pt x="7698" y="5432"/>
                </a:lnTo>
                <a:lnTo>
                  <a:pt x="7700" y="5428"/>
                </a:lnTo>
                <a:lnTo>
                  <a:pt x="7700" y="5422"/>
                </a:lnTo>
                <a:lnTo>
                  <a:pt x="7696" y="5414"/>
                </a:lnTo>
                <a:lnTo>
                  <a:pt x="7694" y="5402"/>
                </a:lnTo>
                <a:lnTo>
                  <a:pt x="7692" y="5396"/>
                </a:lnTo>
                <a:lnTo>
                  <a:pt x="7694" y="5390"/>
                </a:lnTo>
                <a:lnTo>
                  <a:pt x="7696" y="5388"/>
                </a:lnTo>
                <a:lnTo>
                  <a:pt x="7700" y="5386"/>
                </a:lnTo>
                <a:lnTo>
                  <a:pt x="7700" y="5384"/>
                </a:lnTo>
                <a:lnTo>
                  <a:pt x="7700" y="5380"/>
                </a:lnTo>
                <a:lnTo>
                  <a:pt x="7698" y="5374"/>
                </a:lnTo>
                <a:lnTo>
                  <a:pt x="7686" y="5360"/>
                </a:lnTo>
                <a:lnTo>
                  <a:pt x="7676" y="5348"/>
                </a:lnTo>
                <a:lnTo>
                  <a:pt x="7672" y="5340"/>
                </a:lnTo>
                <a:lnTo>
                  <a:pt x="7670" y="5330"/>
                </a:lnTo>
                <a:lnTo>
                  <a:pt x="7672" y="5318"/>
                </a:lnTo>
                <a:lnTo>
                  <a:pt x="7676" y="5304"/>
                </a:lnTo>
                <a:lnTo>
                  <a:pt x="7680" y="5294"/>
                </a:lnTo>
                <a:lnTo>
                  <a:pt x="7682" y="5286"/>
                </a:lnTo>
                <a:lnTo>
                  <a:pt x="7686" y="5278"/>
                </a:lnTo>
                <a:lnTo>
                  <a:pt x="7692" y="5264"/>
                </a:lnTo>
                <a:lnTo>
                  <a:pt x="7708" y="5240"/>
                </a:lnTo>
                <a:lnTo>
                  <a:pt x="7712" y="5228"/>
                </a:lnTo>
                <a:lnTo>
                  <a:pt x="7714" y="5214"/>
                </a:lnTo>
                <a:lnTo>
                  <a:pt x="7716" y="5208"/>
                </a:lnTo>
                <a:lnTo>
                  <a:pt x="7718" y="5204"/>
                </a:lnTo>
                <a:lnTo>
                  <a:pt x="7724" y="5202"/>
                </a:lnTo>
                <a:lnTo>
                  <a:pt x="7726" y="5200"/>
                </a:lnTo>
                <a:lnTo>
                  <a:pt x="7728" y="5198"/>
                </a:lnTo>
                <a:lnTo>
                  <a:pt x="7728" y="5192"/>
                </a:lnTo>
                <a:lnTo>
                  <a:pt x="7728" y="5182"/>
                </a:lnTo>
                <a:lnTo>
                  <a:pt x="7728" y="5170"/>
                </a:lnTo>
                <a:lnTo>
                  <a:pt x="7732" y="5164"/>
                </a:lnTo>
                <a:lnTo>
                  <a:pt x="7736" y="5160"/>
                </a:lnTo>
                <a:lnTo>
                  <a:pt x="7744" y="5158"/>
                </a:lnTo>
                <a:lnTo>
                  <a:pt x="7754" y="5154"/>
                </a:lnTo>
                <a:lnTo>
                  <a:pt x="7758" y="5150"/>
                </a:lnTo>
                <a:lnTo>
                  <a:pt x="7758" y="5144"/>
                </a:lnTo>
                <a:lnTo>
                  <a:pt x="7756" y="5136"/>
                </a:lnTo>
                <a:lnTo>
                  <a:pt x="7760" y="5136"/>
                </a:lnTo>
                <a:lnTo>
                  <a:pt x="7764" y="5134"/>
                </a:lnTo>
                <a:lnTo>
                  <a:pt x="7770" y="5132"/>
                </a:lnTo>
                <a:lnTo>
                  <a:pt x="7776" y="5126"/>
                </a:lnTo>
                <a:lnTo>
                  <a:pt x="7786" y="5116"/>
                </a:lnTo>
                <a:lnTo>
                  <a:pt x="7792" y="5106"/>
                </a:lnTo>
                <a:lnTo>
                  <a:pt x="7796" y="5098"/>
                </a:lnTo>
                <a:lnTo>
                  <a:pt x="7798" y="5088"/>
                </a:lnTo>
                <a:lnTo>
                  <a:pt x="7800" y="5082"/>
                </a:lnTo>
                <a:lnTo>
                  <a:pt x="7804" y="5074"/>
                </a:lnTo>
                <a:lnTo>
                  <a:pt x="7814" y="5062"/>
                </a:lnTo>
                <a:lnTo>
                  <a:pt x="7826" y="5046"/>
                </a:lnTo>
                <a:lnTo>
                  <a:pt x="7854" y="5016"/>
                </a:lnTo>
                <a:lnTo>
                  <a:pt x="7874" y="4990"/>
                </a:lnTo>
                <a:lnTo>
                  <a:pt x="7898" y="4966"/>
                </a:lnTo>
                <a:lnTo>
                  <a:pt x="7936" y="4934"/>
                </a:lnTo>
                <a:lnTo>
                  <a:pt x="7960" y="4914"/>
                </a:lnTo>
                <a:lnTo>
                  <a:pt x="7984" y="4892"/>
                </a:lnTo>
                <a:lnTo>
                  <a:pt x="8008" y="4864"/>
                </a:lnTo>
                <a:lnTo>
                  <a:pt x="8030" y="4834"/>
                </a:lnTo>
                <a:lnTo>
                  <a:pt x="8050" y="4802"/>
                </a:lnTo>
                <a:lnTo>
                  <a:pt x="8070" y="4766"/>
                </a:lnTo>
                <a:lnTo>
                  <a:pt x="8090" y="4726"/>
                </a:lnTo>
                <a:lnTo>
                  <a:pt x="8108" y="4682"/>
                </a:lnTo>
                <a:lnTo>
                  <a:pt x="8116" y="4658"/>
                </a:lnTo>
                <a:lnTo>
                  <a:pt x="8126" y="4638"/>
                </a:lnTo>
                <a:lnTo>
                  <a:pt x="8142" y="4606"/>
                </a:lnTo>
                <a:lnTo>
                  <a:pt x="8154" y="4582"/>
                </a:lnTo>
                <a:lnTo>
                  <a:pt x="8158" y="4570"/>
                </a:lnTo>
                <a:lnTo>
                  <a:pt x="8160" y="4558"/>
                </a:lnTo>
                <a:lnTo>
                  <a:pt x="8162" y="4542"/>
                </a:lnTo>
                <a:lnTo>
                  <a:pt x="8166" y="4534"/>
                </a:lnTo>
                <a:lnTo>
                  <a:pt x="8172" y="4530"/>
                </a:lnTo>
                <a:lnTo>
                  <a:pt x="8176" y="4530"/>
                </a:lnTo>
                <a:lnTo>
                  <a:pt x="8180" y="4532"/>
                </a:lnTo>
                <a:lnTo>
                  <a:pt x="8182" y="4532"/>
                </a:lnTo>
                <a:lnTo>
                  <a:pt x="8174" y="4518"/>
                </a:lnTo>
                <a:lnTo>
                  <a:pt x="8168" y="4508"/>
                </a:lnTo>
                <a:lnTo>
                  <a:pt x="8168" y="4496"/>
                </a:lnTo>
                <a:lnTo>
                  <a:pt x="8168" y="4486"/>
                </a:lnTo>
                <a:lnTo>
                  <a:pt x="8172" y="4478"/>
                </a:lnTo>
                <a:lnTo>
                  <a:pt x="8174" y="4470"/>
                </a:lnTo>
                <a:lnTo>
                  <a:pt x="8174" y="4464"/>
                </a:lnTo>
                <a:lnTo>
                  <a:pt x="8172" y="4460"/>
                </a:lnTo>
                <a:lnTo>
                  <a:pt x="8166" y="4456"/>
                </a:lnTo>
                <a:lnTo>
                  <a:pt x="8158" y="4454"/>
                </a:lnTo>
                <a:lnTo>
                  <a:pt x="8150" y="4458"/>
                </a:lnTo>
                <a:lnTo>
                  <a:pt x="8134" y="4468"/>
                </a:lnTo>
                <a:lnTo>
                  <a:pt x="8124" y="4474"/>
                </a:lnTo>
                <a:lnTo>
                  <a:pt x="8112" y="4480"/>
                </a:lnTo>
                <a:lnTo>
                  <a:pt x="8098" y="4484"/>
                </a:lnTo>
                <a:lnTo>
                  <a:pt x="8080" y="4486"/>
                </a:lnTo>
                <a:lnTo>
                  <a:pt x="8064" y="4486"/>
                </a:lnTo>
                <a:lnTo>
                  <a:pt x="8056" y="4488"/>
                </a:lnTo>
                <a:lnTo>
                  <a:pt x="8052" y="4490"/>
                </a:lnTo>
                <a:lnTo>
                  <a:pt x="8050" y="4492"/>
                </a:lnTo>
                <a:lnTo>
                  <a:pt x="8050" y="4494"/>
                </a:lnTo>
                <a:lnTo>
                  <a:pt x="8048" y="4496"/>
                </a:lnTo>
                <a:lnTo>
                  <a:pt x="8044" y="4496"/>
                </a:lnTo>
                <a:lnTo>
                  <a:pt x="8034" y="4496"/>
                </a:lnTo>
                <a:lnTo>
                  <a:pt x="8022" y="4496"/>
                </a:lnTo>
                <a:lnTo>
                  <a:pt x="8014" y="4498"/>
                </a:lnTo>
                <a:lnTo>
                  <a:pt x="8006" y="4502"/>
                </a:lnTo>
                <a:lnTo>
                  <a:pt x="8000" y="4508"/>
                </a:lnTo>
                <a:lnTo>
                  <a:pt x="7994" y="4512"/>
                </a:lnTo>
                <a:lnTo>
                  <a:pt x="7988" y="4516"/>
                </a:lnTo>
                <a:lnTo>
                  <a:pt x="7980" y="4516"/>
                </a:lnTo>
                <a:lnTo>
                  <a:pt x="7968" y="4514"/>
                </a:lnTo>
                <a:lnTo>
                  <a:pt x="7956" y="4510"/>
                </a:lnTo>
                <a:lnTo>
                  <a:pt x="7948" y="4512"/>
                </a:lnTo>
                <a:lnTo>
                  <a:pt x="7940" y="4516"/>
                </a:lnTo>
                <a:lnTo>
                  <a:pt x="7932" y="4522"/>
                </a:lnTo>
                <a:lnTo>
                  <a:pt x="7924" y="4526"/>
                </a:lnTo>
                <a:lnTo>
                  <a:pt x="7918" y="4530"/>
                </a:lnTo>
                <a:lnTo>
                  <a:pt x="7908" y="4532"/>
                </a:lnTo>
                <a:lnTo>
                  <a:pt x="7898" y="4530"/>
                </a:lnTo>
                <a:lnTo>
                  <a:pt x="7888" y="4524"/>
                </a:lnTo>
                <a:lnTo>
                  <a:pt x="7880" y="4518"/>
                </a:lnTo>
                <a:lnTo>
                  <a:pt x="7874" y="4512"/>
                </a:lnTo>
                <a:lnTo>
                  <a:pt x="7870" y="4504"/>
                </a:lnTo>
                <a:lnTo>
                  <a:pt x="7862" y="4490"/>
                </a:lnTo>
                <a:lnTo>
                  <a:pt x="7858" y="4484"/>
                </a:lnTo>
                <a:lnTo>
                  <a:pt x="7852" y="4476"/>
                </a:lnTo>
                <a:lnTo>
                  <a:pt x="7848" y="4472"/>
                </a:lnTo>
                <a:lnTo>
                  <a:pt x="7842" y="4472"/>
                </a:lnTo>
                <a:lnTo>
                  <a:pt x="7832" y="4472"/>
                </a:lnTo>
                <a:lnTo>
                  <a:pt x="7830" y="4472"/>
                </a:lnTo>
                <a:lnTo>
                  <a:pt x="7832" y="4470"/>
                </a:lnTo>
                <a:lnTo>
                  <a:pt x="7848" y="4458"/>
                </a:lnTo>
                <a:lnTo>
                  <a:pt x="7854" y="4454"/>
                </a:lnTo>
                <a:lnTo>
                  <a:pt x="7856" y="4448"/>
                </a:lnTo>
                <a:lnTo>
                  <a:pt x="7858" y="4444"/>
                </a:lnTo>
                <a:lnTo>
                  <a:pt x="7856" y="4438"/>
                </a:lnTo>
                <a:lnTo>
                  <a:pt x="7852" y="4428"/>
                </a:lnTo>
                <a:lnTo>
                  <a:pt x="7846" y="4414"/>
                </a:lnTo>
                <a:lnTo>
                  <a:pt x="7842" y="4412"/>
                </a:lnTo>
                <a:lnTo>
                  <a:pt x="7836" y="4410"/>
                </a:lnTo>
                <a:lnTo>
                  <a:pt x="7832" y="4408"/>
                </a:lnTo>
                <a:lnTo>
                  <a:pt x="7826" y="4400"/>
                </a:lnTo>
                <a:lnTo>
                  <a:pt x="7824" y="4394"/>
                </a:lnTo>
                <a:lnTo>
                  <a:pt x="7822" y="4392"/>
                </a:lnTo>
                <a:lnTo>
                  <a:pt x="7818" y="4388"/>
                </a:lnTo>
                <a:lnTo>
                  <a:pt x="7814" y="4380"/>
                </a:lnTo>
                <a:lnTo>
                  <a:pt x="7808" y="4370"/>
                </a:lnTo>
                <a:lnTo>
                  <a:pt x="7808" y="4368"/>
                </a:lnTo>
                <a:lnTo>
                  <a:pt x="7808" y="4370"/>
                </a:lnTo>
                <a:lnTo>
                  <a:pt x="7806" y="4370"/>
                </a:lnTo>
                <a:lnTo>
                  <a:pt x="7802" y="4364"/>
                </a:lnTo>
                <a:lnTo>
                  <a:pt x="7798" y="4360"/>
                </a:lnTo>
                <a:lnTo>
                  <a:pt x="7796" y="4358"/>
                </a:lnTo>
                <a:lnTo>
                  <a:pt x="7792" y="4358"/>
                </a:lnTo>
                <a:lnTo>
                  <a:pt x="7790" y="4356"/>
                </a:lnTo>
                <a:lnTo>
                  <a:pt x="7786" y="4354"/>
                </a:lnTo>
                <a:lnTo>
                  <a:pt x="7782" y="4348"/>
                </a:lnTo>
                <a:lnTo>
                  <a:pt x="7776" y="4336"/>
                </a:lnTo>
                <a:lnTo>
                  <a:pt x="7770" y="4326"/>
                </a:lnTo>
                <a:lnTo>
                  <a:pt x="7766" y="4320"/>
                </a:lnTo>
                <a:lnTo>
                  <a:pt x="7762" y="4320"/>
                </a:lnTo>
                <a:lnTo>
                  <a:pt x="7760" y="4320"/>
                </a:lnTo>
                <a:lnTo>
                  <a:pt x="7758" y="4320"/>
                </a:lnTo>
                <a:lnTo>
                  <a:pt x="7756" y="4320"/>
                </a:lnTo>
                <a:lnTo>
                  <a:pt x="7752" y="4318"/>
                </a:lnTo>
                <a:lnTo>
                  <a:pt x="7748" y="4312"/>
                </a:lnTo>
                <a:lnTo>
                  <a:pt x="7744" y="4306"/>
                </a:lnTo>
                <a:lnTo>
                  <a:pt x="7742" y="4304"/>
                </a:lnTo>
                <a:lnTo>
                  <a:pt x="7740" y="4306"/>
                </a:lnTo>
                <a:lnTo>
                  <a:pt x="7736" y="4308"/>
                </a:lnTo>
                <a:lnTo>
                  <a:pt x="7734" y="4308"/>
                </a:lnTo>
                <a:lnTo>
                  <a:pt x="7732" y="4306"/>
                </a:lnTo>
                <a:lnTo>
                  <a:pt x="7726" y="4300"/>
                </a:lnTo>
                <a:lnTo>
                  <a:pt x="7720" y="4288"/>
                </a:lnTo>
                <a:lnTo>
                  <a:pt x="7716" y="4280"/>
                </a:lnTo>
                <a:lnTo>
                  <a:pt x="7714" y="4276"/>
                </a:lnTo>
                <a:lnTo>
                  <a:pt x="7714" y="4278"/>
                </a:lnTo>
                <a:lnTo>
                  <a:pt x="7712" y="4284"/>
                </a:lnTo>
                <a:lnTo>
                  <a:pt x="7714" y="4296"/>
                </a:lnTo>
                <a:lnTo>
                  <a:pt x="7712" y="4300"/>
                </a:lnTo>
                <a:lnTo>
                  <a:pt x="7710" y="4300"/>
                </a:lnTo>
                <a:lnTo>
                  <a:pt x="7708" y="4298"/>
                </a:lnTo>
                <a:lnTo>
                  <a:pt x="7706" y="4292"/>
                </a:lnTo>
                <a:lnTo>
                  <a:pt x="7702" y="4282"/>
                </a:lnTo>
                <a:lnTo>
                  <a:pt x="7696" y="4266"/>
                </a:lnTo>
                <a:lnTo>
                  <a:pt x="7692" y="4254"/>
                </a:lnTo>
                <a:lnTo>
                  <a:pt x="7688" y="4242"/>
                </a:lnTo>
                <a:lnTo>
                  <a:pt x="7684" y="4212"/>
                </a:lnTo>
                <a:lnTo>
                  <a:pt x="7680" y="4196"/>
                </a:lnTo>
                <a:lnTo>
                  <a:pt x="7676" y="4182"/>
                </a:lnTo>
                <a:lnTo>
                  <a:pt x="7672" y="4166"/>
                </a:lnTo>
                <a:lnTo>
                  <a:pt x="7664" y="4154"/>
                </a:lnTo>
                <a:lnTo>
                  <a:pt x="7656" y="4142"/>
                </a:lnTo>
                <a:lnTo>
                  <a:pt x="7652" y="4140"/>
                </a:lnTo>
                <a:lnTo>
                  <a:pt x="7648" y="4142"/>
                </a:lnTo>
                <a:lnTo>
                  <a:pt x="7646" y="4142"/>
                </a:lnTo>
                <a:lnTo>
                  <a:pt x="7644" y="4140"/>
                </a:lnTo>
                <a:lnTo>
                  <a:pt x="7640" y="4132"/>
                </a:lnTo>
                <a:lnTo>
                  <a:pt x="7634" y="4124"/>
                </a:lnTo>
                <a:lnTo>
                  <a:pt x="7630" y="4120"/>
                </a:lnTo>
                <a:lnTo>
                  <a:pt x="7626" y="4120"/>
                </a:lnTo>
                <a:lnTo>
                  <a:pt x="7624" y="4120"/>
                </a:lnTo>
                <a:lnTo>
                  <a:pt x="7622" y="4118"/>
                </a:lnTo>
                <a:lnTo>
                  <a:pt x="7618" y="4110"/>
                </a:lnTo>
                <a:lnTo>
                  <a:pt x="7614" y="4098"/>
                </a:lnTo>
                <a:lnTo>
                  <a:pt x="7610" y="4084"/>
                </a:lnTo>
                <a:lnTo>
                  <a:pt x="7606" y="4056"/>
                </a:lnTo>
                <a:lnTo>
                  <a:pt x="7606" y="4046"/>
                </a:lnTo>
                <a:lnTo>
                  <a:pt x="7606" y="4040"/>
                </a:lnTo>
                <a:lnTo>
                  <a:pt x="7608" y="4032"/>
                </a:lnTo>
                <a:lnTo>
                  <a:pt x="7608" y="4024"/>
                </a:lnTo>
                <a:lnTo>
                  <a:pt x="7606" y="4014"/>
                </a:lnTo>
                <a:lnTo>
                  <a:pt x="7602" y="4006"/>
                </a:lnTo>
                <a:lnTo>
                  <a:pt x="7604" y="4004"/>
                </a:lnTo>
                <a:lnTo>
                  <a:pt x="7608" y="4004"/>
                </a:lnTo>
                <a:lnTo>
                  <a:pt x="7612" y="4006"/>
                </a:lnTo>
                <a:lnTo>
                  <a:pt x="7614" y="4004"/>
                </a:lnTo>
                <a:lnTo>
                  <a:pt x="7610" y="3996"/>
                </a:lnTo>
                <a:lnTo>
                  <a:pt x="7602" y="3982"/>
                </a:lnTo>
                <a:lnTo>
                  <a:pt x="7598" y="3970"/>
                </a:lnTo>
                <a:lnTo>
                  <a:pt x="7596" y="3958"/>
                </a:lnTo>
                <a:lnTo>
                  <a:pt x="7594" y="3950"/>
                </a:lnTo>
                <a:lnTo>
                  <a:pt x="7592" y="3944"/>
                </a:lnTo>
                <a:lnTo>
                  <a:pt x="7588" y="3942"/>
                </a:lnTo>
                <a:lnTo>
                  <a:pt x="7582" y="3940"/>
                </a:lnTo>
                <a:lnTo>
                  <a:pt x="7578" y="3938"/>
                </a:lnTo>
                <a:lnTo>
                  <a:pt x="7574" y="3936"/>
                </a:lnTo>
                <a:lnTo>
                  <a:pt x="7572" y="3928"/>
                </a:lnTo>
                <a:lnTo>
                  <a:pt x="7568" y="3922"/>
                </a:lnTo>
                <a:lnTo>
                  <a:pt x="7564" y="3920"/>
                </a:lnTo>
                <a:lnTo>
                  <a:pt x="7558" y="3918"/>
                </a:lnTo>
                <a:lnTo>
                  <a:pt x="7554" y="3918"/>
                </a:lnTo>
                <a:lnTo>
                  <a:pt x="7550" y="3914"/>
                </a:lnTo>
                <a:lnTo>
                  <a:pt x="7544" y="3902"/>
                </a:lnTo>
                <a:lnTo>
                  <a:pt x="7538" y="3908"/>
                </a:lnTo>
                <a:lnTo>
                  <a:pt x="7544" y="3902"/>
                </a:lnTo>
                <a:lnTo>
                  <a:pt x="7538" y="3886"/>
                </a:lnTo>
                <a:lnTo>
                  <a:pt x="7536" y="3872"/>
                </a:lnTo>
                <a:lnTo>
                  <a:pt x="7536" y="3866"/>
                </a:lnTo>
                <a:lnTo>
                  <a:pt x="7538" y="3860"/>
                </a:lnTo>
                <a:lnTo>
                  <a:pt x="7542" y="3858"/>
                </a:lnTo>
                <a:lnTo>
                  <a:pt x="7546" y="3856"/>
                </a:lnTo>
                <a:lnTo>
                  <a:pt x="7550" y="3856"/>
                </a:lnTo>
                <a:lnTo>
                  <a:pt x="7542" y="3852"/>
                </a:lnTo>
                <a:lnTo>
                  <a:pt x="7538" y="3848"/>
                </a:lnTo>
                <a:lnTo>
                  <a:pt x="7532" y="3840"/>
                </a:lnTo>
                <a:lnTo>
                  <a:pt x="7526" y="3830"/>
                </a:lnTo>
                <a:lnTo>
                  <a:pt x="7520" y="3818"/>
                </a:lnTo>
                <a:lnTo>
                  <a:pt x="7512" y="3798"/>
                </a:lnTo>
                <a:lnTo>
                  <a:pt x="7504" y="3780"/>
                </a:lnTo>
                <a:lnTo>
                  <a:pt x="7488" y="3750"/>
                </a:lnTo>
                <a:lnTo>
                  <a:pt x="7476" y="3728"/>
                </a:lnTo>
                <a:lnTo>
                  <a:pt x="7474" y="3718"/>
                </a:lnTo>
                <a:lnTo>
                  <a:pt x="7474" y="3710"/>
                </a:lnTo>
                <a:lnTo>
                  <a:pt x="7476" y="3704"/>
                </a:lnTo>
                <a:lnTo>
                  <a:pt x="7474" y="3700"/>
                </a:lnTo>
                <a:lnTo>
                  <a:pt x="7470" y="3690"/>
                </a:lnTo>
                <a:lnTo>
                  <a:pt x="7464" y="3680"/>
                </a:lnTo>
                <a:lnTo>
                  <a:pt x="7462" y="3674"/>
                </a:lnTo>
                <a:lnTo>
                  <a:pt x="7460" y="3668"/>
                </a:lnTo>
                <a:lnTo>
                  <a:pt x="7460" y="3658"/>
                </a:lnTo>
                <a:lnTo>
                  <a:pt x="7454" y="3648"/>
                </a:lnTo>
                <a:lnTo>
                  <a:pt x="7440" y="3628"/>
                </a:lnTo>
                <a:lnTo>
                  <a:pt x="7426" y="3608"/>
                </a:lnTo>
                <a:lnTo>
                  <a:pt x="7422" y="3598"/>
                </a:lnTo>
                <a:lnTo>
                  <a:pt x="7420" y="3588"/>
                </a:lnTo>
                <a:lnTo>
                  <a:pt x="7420" y="3582"/>
                </a:lnTo>
                <a:lnTo>
                  <a:pt x="7418" y="3576"/>
                </a:lnTo>
                <a:lnTo>
                  <a:pt x="7414" y="3570"/>
                </a:lnTo>
                <a:lnTo>
                  <a:pt x="7412" y="3568"/>
                </a:lnTo>
                <a:lnTo>
                  <a:pt x="7412" y="3562"/>
                </a:lnTo>
                <a:lnTo>
                  <a:pt x="7414" y="3556"/>
                </a:lnTo>
                <a:lnTo>
                  <a:pt x="7420" y="3546"/>
                </a:lnTo>
                <a:lnTo>
                  <a:pt x="7422" y="3550"/>
                </a:lnTo>
                <a:lnTo>
                  <a:pt x="7424" y="3552"/>
                </a:lnTo>
                <a:lnTo>
                  <a:pt x="7424" y="3560"/>
                </a:lnTo>
                <a:lnTo>
                  <a:pt x="7426" y="3570"/>
                </a:lnTo>
                <a:lnTo>
                  <a:pt x="7428" y="3576"/>
                </a:lnTo>
                <a:lnTo>
                  <a:pt x="7434" y="3584"/>
                </a:lnTo>
                <a:lnTo>
                  <a:pt x="7438" y="3590"/>
                </a:lnTo>
                <a:lnTo>
                  <a:pt x="7442" y="3594"/>
                </a:lnTo>
                <a:lnTo>
                  <a:pt x="7444" y="3606"/>
                </a:lnTo>
                <a:lnTo>
                  <a:pt x="7446" y="3618"/>
                </a:lnTo>
                <a:lnTo>
                  <a:pt x="7450" y="3622"/>
                </a:lnTo>
                <a:lnTo>
                  <a:pt x="7454" y="3628"/>
                </a:lnTo>
                <a:lnTo>
                  <a:pt x="7468" y="3644"/>
                </a:lnTo>
                <a:lnTo>
                  <a:pt x="7478" y="3658"/>
                </a:lnTo>
                <a:lnTo>
                  <a:pt x="7480" y="3660"/>
                </a:lnTo>
                <a:lnTo>
                  <a:pt x="7484" y="3662"/>
                </a:lnTo>
                <a:lnTo>
                  <a:pt x="7486" y="3662"/>
                </a:lnTo>
                <a:lnTo>
                  <a:pt x="7490" y="3658"/>
                </a:lnTo>
                <a:lnTo>
                  <a:pt x="7494" y="3644"/>
                </a:lnTo>
                <a:lnTo>
                  <a:pt x="7496" y="3632"/>
                </a:lnTo>
                <a:lnTo>
                  <a:pt x="7502" y="3610"/>
                </a:lnTo>
                <a:lnTo>
                  <a:pt x="7514" y="3572"/>
                </a:lnTo>
                <a:lnTo>
                  <a:pt x="7516" y="3568"/>
                </a:lnTo>
                <a:lnTo>
                  <a:pt x="7516" y="3572"/>
                </a:lnTo>
                <a:lnTo>
                  <a:pt x="7516" y="3578"/>
                </a:lnTo>
                <a:lnTo>
                  <a:pt x="7510" y="3602"/>
                </a:lnTo>
                <a:lnTo>
                  <a:pt x="7510" y="3614"/>
                </a:lnTo>
                <a:lnTo>
                  <a:pt x="7510" y="3620"/>
                </a:lnTo>
                <a:lnTo>
                  <a:pt x="7508" y="3630"/>
                </a:lnTo>
                <a:lnTo>
                  <a:pt x="7502" y="3644"/>
                </a:lnTo>
                <a:lnTo>
                  <a:pt x="7502" y="3646"/>
                </a:lnTo>
                <a:lnTo>
                  <a:pt x="7508" y="3644"/>
                </a:lnTo>
                <a:lnTo>
                  <a:pt x="7512" y="3644"/>
                </a:lnTo>
                <a:lnTo>
                  <a:pt x="7518" y="3644"/>
                </a:lnTo>
                <a:lnTo>
                  <a:pt x="7522" y="3646"/>
                </a:lnTo>
                <a:lnTo>
                  <a:pt x="7526" y="3648"/>
                </a:lnTo>
                <a:lnTo>
                  <a:pt x="7532" y="3658"/>
                </a:lnTo>
                <a:lnTo>
                  <a:pt x="7548" y="3688"/>
                </a:lnTo>
                <a:lnTo>
                  <a:pt x="7564" y="3722"/>
                </a:lnTo>
                <a:lnTo>
                  <a:pt x="7572" y="3736"/>
                </a:lnTo>
                <a:lnTo>
                  <a:pt x="7580" y="3746"/>
                </a:lnTo>
                <a:lnTo>
                  <a:pt x="7584" y="3752"/>
                </a:lnTo>
                <a:lnTo>
                  <a:pt x="7586" y="3756"/>
                </a:lnTo>
                <a:lnTo>
                  <a:pt x="7586" y="3762"/>
                </a:lnTo>
                <a:lnTo>
                  <a:pt x="7592" y="3768"/>
                </a:lnTo>
                <a:lnTo>
                  <a:pt x="7600" y="3776"/>
                </a:lnTo>
                <a:lnTo>
                  <a:pt x="7608" y="3788"/>
                </a:lnTo>
                <a:lnTo>
                  <a:pt x="7610" y="3798"/>
                </a:lnTo>
                <a:lnTo>
                  <a:pt x="7610" y="3804"/>
                </a:lnTo>
                <a:lnTo>
                  <a:pt x="7608" y="3808"/>
                </a:lnTo>
                <a:lnTo>
                  <a:pt x="7608" y="3814"/>
                </a:lnTo>
                <a:lnTo>
                  <a:pt x="7608" y="3818"/>
                </a:lnTo>
                <a:lnTo>
                  <a:pt x="7610" y="3824"/>
                </a:lnTo>
                <a:lnTo>
                  <a:pt x="7612" y="3830"/>
                </a:lnTo>
                <a:lnTo>
                  <a:pt x="7622" y="3840"/>
                </a:lnTo>
                <a:lnTo>
                  <a:pt x="7628" y="3844"/>
                </a:lnTo>
                <a:lnTo>
                  <a:pt x="7636" y="3846"/>
                </a:lnTo>
                <a:lnTo>
                  <a:pt x="7642" y="3850"/>
                </a:lnTo>
                <a:lnTo>
                  <a:pt x="7648" y="3856"/>
                </a:lnTo>
                <a:lnTo>
                  <a:pt x="7656" y="3866"/>
                </a:lnTo>
                <a:lnTo>
                  <a:pt x="7662" y="3878"/>
                </a:lnTo>
                <a:lnTo>
                  <a:pt x="7672" y="3904"/>
                </a:lnTo>
                <a:lnTo>
                  <a:pt x="7680" y="3928"/>
                </a:lnTo>
                <a:lnTo>
                  <a:pt x="7684" y="3938"/>
                </a:lnTo>
                <a:lnTo>
                  <a:pt x="7684" y="3944"/>
                </a:lnTo>
                <a:lnTo>
                  <a:pt x="7682" y="3948"/>
                </a:lnTo>
                <a:lnTo>
                  <a:pt x="7680" y="3952"/>
                </a:lnTo>
                <a:lnTo>
                  <a:pt x="7678" y="3956"/>
                </a:lnTo>
                <a:lnTo>
                  <a:pt x="7678" y="3960"/>
                </a:lnTo>
                <a:lnTo>
                  <a:pt x="7678" y="3966"/>
                </a:lnTo>
                <a:lnTo>
                  <a:pt x="7680" y="3972"/>
                </a:lnTo>
                <a:lnTo>
                  <a:pt x="7684" y="3980"/>
                </a:lnTo>
                <a:lnTo>
                  <a:pt x="7684" y="3984"/>
                </a:lnTo>
                <a:lnTo>
                  <a:pt x="7684" y="3988"/>
                </a:lnTo>
                <a:lnTo>
                  <a:pt x="7682" y="3990"/>
                </a:lnTo>
                <a:lnTo>
                  <a:pt x="7680" y="3992"/>
                </a:lnTo>
                <a:lnTo>
                  <a:pt x="7680" y="3994"/>
                </a:lnTo>
                <a:lnTo>
                  <a:pt x="7688" y="4006"/>
                </a:lnTo>
                <a:lnTo>
                  <a:pt x="7698" y="4022"/>
                </a:lnTo>
                <a:lnTo>
                  <a:pt x="7704" y="4032"/>
                </a:lnTo>
                <a:lnTo>
                  <a:pt x="7710" y="4040"/>
                </a:lnTo>
                <a:lnTo>
                  <a:pt x="7720" y="4044"/>
                </a:lnTo>
                <a:lnTo>
                  <a:pt x="7726" y="4046"/>
                </a:lnTo>
                <a:lnTo>
                  <a:pt x="7732" y="4050"/>
                </a:lnTo>
                <a:lnTo>
                  <a:pt x="7742" y="4062"/>
                </a:lnTo>
                <a:lnTo>
                  <a:pt x="7750" y="4074"/>
                </a:lnTo>
                <a:lnTo>
                  <a:pt x="7756" y="4088"/>
                </a:lnTo>
                <a:lnTo>
                  <a:pt x="7762" y="4096"/>
                </a:lnTo>
                <a:lnTo>
                  <a:pt x="7766" y="4100"/>
                </a:lnTo>
                <a:lnTo>
                  <a:pt x="7768" y="4104"/>
                </a:lnTo>
                <a:lnTo>
                  <a:pt x="7768" y="4112"/>
                </a:lnTo>
                <a:lnTo>
                  <a:pt x="7770" y="4122"/>
                </a:lnTo>
                <a:lnTo>
                  <a:pt x="7772" y="4128"/>
                </a:lnTo>
                <a:lnTo>
                  <a:pt x="7776" y="4132"/>
                </a:lnTo>
                <a:lnTo>
                  <a:pt x="7778" y="4142"/>
                </a:lnTo>
                <a:lnTo>
                  <a:pt x="7780" y="4148"/>
                </a:lnTo>
                <a:lnTo>
                  <a:pt x="7782" y="4154"/>
                </a:lnTo>
                <a:lnTo>
                  <a:pt x="7792" y="4166"/>
                </a:lnTo>
                <a:lnTo>
                  <a:pt x="7804" y="4180"/>
                </a:lnTo>
                <a:lnTo>
                  <a:pt x="7808" y="4188"/>
                </a:lnTo>
                <a:lnTo>
                  <a:pt x="7812" y="4196"/>
                </a:lnTo>
                <a:lnTo>
                  <a:pt x="7814" y="4202"/>
                </a:lnTo>
                <a:lnTo>
                  <a:pt x="7816" y="4204"/>
                </a:lnTo>
                <a:lnTo>
                  <a:pt x="7820" y="4202"/>
                </a:lnTo>
                <a:lnTo>
                  <a:pt x="7822" y="4204"/>
                </a:lnTo>
                <a:lnTo>
                  <a:pt x="7824" y="4210"/>
                </a:lnTo>
                <a:lnTo>
                  <a:pt x="7828" y="4220"/>
                </a:lnTo>
                <a:lnTo>
                  <a:pt x="7832" y="4236"/>
                </a:lnTo>
                <a:lnTo>
                  <a:pt x="7832" y="4254"/>
                </a:lnTo>
                <a:lnTo>
                  <a:pt x="7830" y="4260"/>
                </a:lnTo>
                <a:lnTo>
                  <a:pt x="7826" y="4268"/>
                </a:lnTo>
                <a:lnTo>
                  <a:pt x="7826" y="4272"/>
                </a:lnTo>
                <a:lnTo>
                  <a:pt x="7826" y="4276"/>
                </a:lnTo>
                <a:lnTo>
                  <a:pt x="7828" y="4282"/>
                </a:lnTo>
                <a:lnTo>
                  <a:pt x="7832" y="4286"/>
                </a:lnTo>
                <a:lnTo>
                  <a:pt x="7830" y="4288"/>
                </a:lnTo>
                <a:lnTo>
                  <a:pt x="7828" y="4290"/>
                </a:lnTo>
                <a:lnTo>
                  <a:pt x="7824" y="4294"/>
                </a:lnTo>
                <a:lnTo>
                  <a:pt x="7826" y="4296"/>
                </a:lnTo>
                <a:lnTo>
                  <a:pt x="7832" y="4300"/>
                </a:lnTo>
                <a:lnTo>
                  <a:pt x="7832" y="4302"/>
                </a:lnTo>
                <a:lnTo>
                  <a:pt x="7834" y="4306"/>
                </a:lnTo>
                <a:lnTo>
                  <a:pt x="7834" y="4312"/>
                </a:lnTo>
                <a:lnTo>
                  <a:pt x="7836" y="4318"/>
                </a:lnTo>
                <a:lnTo>
                  <a:pt x="7840" y="4326"/>
                </a:lnTo>
                <a:lnTo>
                  <a:pt x="7840" y="4336"/>
                </a:lnTo>
                <a:lnTo>
                  <a:pt x="7842" y="4350"/>
                </a:lnTo>
                <a:lnTo>
                  <a:pt x="7846" y="4362"/>
                </a:lnTo>
                <a:lnTo>
                  <a:pt x="7850" y="4370"/>
                </a:lnTo>
                <a:lnTo>
                  <a:pt x="7850" y="4376"/>
                </a:lnTo>
                <a:lnTo>
                  <a:pt x="7850" y="4380"/>
                </a:lnTo>
                <a:lnTo>
                  <a:pt x="7850" y="4388"/>
                </a:lnTo>
                <a:lnTo>
                  <a:pt x="7850" y="4394"/>
                </a:lnTo>
                <a:lnTo>
                  <a:pt x="7854" y="4398"/>
                </a:lnTo>
                <a:lnTo>
                  <a:pt x="7856" y="4410"/>
                </a:lnTo>
                <a:lnTo>
                  <a:pt x="7860" y="4418"/>
                </a:lnTo>
                <a:lnTo>
                  <a:pt x="7862" y="4418"/>
                </a:lnTo>
                <a:lnTo>
                  <a:pt x="7864" y="4418"/>
                </a:lnTo>
                <a:lnTo>
                  <a:pt x="7868" y="4418"/>
                </a:lnTo>
                <a:lnTo>
                  <a:pt x="7872" y="4420"/>
                </a:lnTo>
                <a:lnTo>
                  <a:pt x="7874" y="4422"/>
                </a:lnTo>
                <a:lnTo>
                  <a:pt x="7880" y="4424"/>
                </a:lnTo>
                <a:lnTo>
                  <a:pt x="7884" y="4424"/>
                </a:lnTo>
                <a:lnTo>
                  <a:pt x="7888" y="4422"/>
                </a:lnTo>
                <a:lnTo>
                  <a:pt x="7892" y="4422"/>
                </a:lnTo>
                <a:lnTo>
                  <a:pt x="7896" y="4420"/>
                </a:lnTo>
                <a:lnTo>
                  <a:pt x="7900" y="4418"/>
                </a:lnTo>
                <a:lnTo>
                  <a:pt x="7902" y="4416"/>
                </a:lnTo>
                <a:lnTo>
                  <a:pt x="7910" y="4416"/>
                </a:lnTo>
                <a:lnTo>
                  <a:pt x="7916" y="4416"/>
                </a:lnTo>
                <a:lnTo>
                  <a:pt x="7920" y="4416"/>
                </a:lnTo>
                <a:lnTo>
                  <a:pt x="7922" y="4414"/>
                </a:lnTo>
                <a:lnTo>
                  <a:pt x="7924" y="4412"/>
                </a:lnTo>
                <a:lnTo>
                  <a:pt x="7926" y="4408"/>
                </a:lnTo>
                <a:lnTo>
                  <a:pt x="7928" y="4406"/>
                </a:lnTo>
                <a:lnTo>
                  <a:pt x="7932" y="4404"/>
                </a:lnTo>
                <a:lnTo>
                  <a:pt x="7936" y="4404"/>
                </a:lnTo>
                <a:lnTo>
                  <a:pt x="7938" y="4400"/>
                </a:lnTo>
                <a:lnTo>
                  <a:pt x="7942" y="4392"/>
                </a:lnTo>
                <a:lnTo>
                  <a:pt x="7946" y="4388"/>
                </a:lnTo>
                <a:lnTo>
                  <a:pt x="7950" y="4384"/>
                </a:lnTo>
                <a:lnTo>
                  <a:pt x="7958" y="4382"/>
                </a:lnTo>
                <a:lnTo>
                  <a:pt x="7968" y="4382"/>
                </a:lnTo>
                <a:lnTo>
                  <a:pt x="7984" y="4384"/>
                </a:lnTo>
                <a:lnTo>
                  <a:pt x="7998" y="4380"/>
                </a:lnTo>
                <a:lnTo>
                  <a:pt x="8008" y="4374"/>
                </a:lnTo>
                <a:lnTo>
                  <a:pt x="8018" y="4368"/>
                </a:lnTo>
                <a:lnTo>
                  <a:pt x="8034" y="4356"/>
                </a:lnTo>
                <a:lnTo>
                  <a:pt x="8040" y="4354"/>
                </a:lnTo>
                <a:lnTo>
                  <a:pt x="8048" y="4354"/>
                </a:lnTo>
                <a:lnTo>
                  <a:pt x="8054" y="4356"/>
                </a:lnTo>
                <a:lnTo>
                  <a:pt x="8058" y="4356"/>
                </a:lnTo>
                <a:lnTo>
                  <a:pt x="8066" y="4352"/>
                </a:lnTo>
                <a:lnTo>
                  <a:pt x="8074" y="4346"/>
                </a:lnTo>
                <a:lnTo>
                  <a:pt x="8082" y="4336"/>
                </a:lnTo>
                <a:lnTo>
                  <a:pt x="8090" y="4328"/>
                </a:lnTo>
                <a:lnTo>
                  <a:pt x="8100" y="4320"/>
                </a:lnTo>
                <a:lnTo>
                  <a:pt x="8110" y="4316"/>
                </a:lnTo>
                <a:lnTo>
                  <a:pt x="8116" y="4314"/>
                </a:lnTo>
                <a:lnTo>
                  <a:pt x="8124" y="4314"/>
                </a:lnTo>
                <a:lnTo>
                  <a:pt x="8128" y="4314"/>
                </a:lnTo>
                <a:lnTo>
                  <a:pt x="8130" y="4314"/>
                </a:lnTo>
                <a:lnTo>
                  <a:pt x="8136" y="4310"/>
                </a:lnTo>
                <a:lnTo>
                  <a:pt x="8146" y="4302"/>
                </a:lnTo>
                <a:lnTo>
                  <a:pt x="8154" y="4300"/>
                </a:lnTo>
                <a:lnTo>
                  <a:pt x="8164" y="4296"/>
                </a:lnTo>
                <a:lnTo>
                  <a:pt x="8184" y="4290"/>
                </a:lnTo>
                <a:lnTo>
                  <a:pt x="8192" y="4286"/>
                </a:lnTo>
                <a:lnTo>
                  <a:pt x="8194" y="4282"/>
                </a:lnTo>
                <a:lnTo>
                  <a:pt x="8204" y="4280"/>
                </a:lnTo>
                <a:lnTo>
                  <a:pt x="8210" y="4276"/>
                </a:lnTo>
                <a:lnTo>
                  <a:pt x="8212" y="4272"/>
                </a:lnTo>
                <a:lnTo>
                  <a:pt x="8212" y="4260"/>
                </a:lnTo>
                <a:lnTo>
                  <a:pt x="8212" y="4252"/>
                </a:lnTo>
                <a:lnTo>
                  <a:pt x="8216" y="4244"/>
                </a:lnTo>
                <a:lnTo>
                  <a:pt x="8228" y="4234"/>
                </a:lnTo>
                <a:lnTo>
                  <a:pt x="8246" y="4222"/>
                </a:lnTo>
                <a:lnTo>
                  <a:pt x="8252" y="4220"/>
                </a:lnTo>
                <a:lnTo>
                  <a:pt x="8256" y="4218"/>
                </a:lnTo>
                <a:lnTo>
                  <a:pt x="8264" y="4218"/>
                </a:lnTo>
                <a:lnTo>
                  <a:pt x="8268" y="4218"/>
                </a:lnTo>
                <a:lnTo>
                  <a:pt x="8272" y="4216"/>
                </a:lnTo>
                <a:lnTo>
                  <a:pt x="8280" y="4212"/>
                </a:lnTo>
                <a:lnTo>
                  <a:pt x="8284" y="4208"/>
                </a:lnTo>
                <a:lnTo>
                  <a:pt x="8290" y="4206"/>
                </a:lnTo>
                <a:lnTo>
                  <a:pt x="8298" y="4206"/>
                </a:lnTo>
                <a:lnTo>
                  <a:pt x="8308" y="4206"/>
                </a:lnTo>
                <a:lnTo>
                  <a:pt x="8314" y="4208"/>
                </a:lnTo>
                <a:lnTo>
                  <a:pt x="8320" y="4208"/>
                </a:lnTo>
                <a:lnTo>
                  <a:pt x="8322" y="4206"/>
                </a:lnTo>
                <a:lnTo>
                  <a:pt x="8326" y="4202"/>
                </a:lnTo>
                <a:lnTo>
                  <a:pt x="8330" y="4194"/>
                </a:lnTo>
                <a:lnTo>
                  <a:pt x="8334" y="4186"/>
                </a:lnTo>
                <a:lnTo>
                  <a:pt x="8338" y="4176"/>
                </a:lnTo>
                <a:lnTo>
                  <a:pt x="8342" y="4168"/>
                </a:lnTo>
                <a:lnTo>
                  <a:pt x="8350" y="4160"/>
                </a:lnTo>
                <a:lnTo>
                  <a:pt x="8354" y="4160"/>
                </a:lnTo>
                <a:lnTo>
                  <a:pt x="8360" y="4158"/>
                </a:lnTo>
                <a:lnTo>
                  <a:pt x="8374" y="4158"/>
                </a:lnTo>
                <a:lnTo>
                  <a:pt x="8382" y="4154"/>
                </a:lnTo>
                <a:lnTo>
                  <a:pt x="8386" y="4146"/>
                </a:lnTo>
                <a:lnTo>
                  <a:pt x="8390" y="4138"/>
                </a:lnTo>
                <a:lnTo>
                  <a:pt x="8392" y="4130"/>
                </a:lnTo>
                <a:lnTo>
                  <a:pt x="8396" y="4122"/>
                </a:lnTo>
                <a:lnTo>
                  <a:pt x="8406" y="4116"/>
                </a:lnTo>
                <a:lnTo>
                  <a:pt x="8420" y="4110"/>
                </a:lnTo>
                <a:lnTo>
                  <a:pt x="8430" y="4108"/>
                </a:lnTo>
                <a:lnTo>
                  <a:pt x="8436" y="4104"/>
                </a:lnTo>
                <a:lnTo>
                  <a:pt x="8438" y="4100"/>
                </a:lnTo>
                <a:lnTo>
                  <a:pt x="8438" y="4094"/>
                </a:lnTo>
                <a:lnTo>
                  <a:pt x="8436" y="4086"/>
                </a:lnTo>
                <a:lnTo>
                  <a:pt x="8434" y="4076"/>
                </a:lnTo>
                <a:lnTo>
                  <a:pt x="8434" y="4062"/>
                </a:lnTo>
                <a:lnTo>
                  <a:pt x="8438" y="4046"/>
                </a:lnTo>
                <a:lnTo>
                  <a:pt x="8444" y="4034"/>
                </a:lnTo>
                <a:lnTo>
                  <a:pt x="8448" y="4028"/>
                </a:lnTo>
                <a:lnTo>
                  <a:pt x="8452" y="4028"/>
                </a:lnTo>
                <a:lnTo>
                  <a:pt x="8454" y="4032"/>
                </a:lnTo>
                <a:lnTo>
                  <a:pt x="8458" y="4036"/>
                </a:lnTo>
                <a:lnTo>
                  <a:pt x="8460" y="4036"/>
                </a:lnTo>
                <a:lnTo>
                  <a:pt x="8464" y="4034"/>
                </a:lnTo>
                <a:lnTo>
                  <a:pt x="8470" y="4022"/>
                </a:lnTo>
                <a:lnTo>
                  <a:pt x="8476" y="4010"/>
                </a:lnTo>
                <a:lnTo>
                  <a:pt x="8480" y="4002"/>
                </a:lnTo>
                <a:lnTo>
                  <a:pt x="8490" y="3992"/>
                </a:lnTo>
                <a:lnTo>
                  <a:pt x="8500" y="3982"/>
                </a:lnTo>
                <a:lnTo>
                  <a:pt x="8504" y="3974"/>
                </a:lnTo>
                <a:lnTo>
                  <a:pt x="8510" y="3962"/>
                </a:lnTo>
                <a:lnTo>
                  <a:pt x="8516" y="3946"/>
                </a:lnTo>
                <a:lnTo>
                  <a:pt x="8518" y="3936"/>
                </a:lnTo>
                <a:lnTo>
                  <a:pt x="8518" y="3932"/>
                </a:lnTo>
                <a:lnTo>
                  <a:pt x="8516" y="3930"/>
                </a:lnTo>
                <a:lnTo>
                  <a:pt x="8508" y="3926"/>
                </a:lnTo>
                <a:lnTo>
                  <a:pt x="8502" y="3922"/>
                </a:lnTo>
                <a:lnTo>
                  <a:pt x="8498" y="3916"/>
                </a:lnTo>
                <a:lnTo>
                  <a:pt x="8488" y="3896"/>
                </a:lnTo>
                <a:lnTo>
                  <a:pt x="8482" y="3886"/>
                </a:lnTo>
                <a:lnTo>
                  <a:pt x="8476" y="3880"/>
                </a:lnTo>
                <a:lnTo>
                  <a:pt x="8470" y="3874"/>
                </a:lnTo>
                <a:lnTo>
                  <a:pt x="8468" y="3874"/>
                </a:lnTo>
                <a:lnTo>
                  <a:pt x="8464" y="3874"/>
                </a:lnTo>
                <a:lnTo>
                  <a:pt x="8460" y="3876"/>
                </a:lnTo>
                <a:lnTo>
                  <a:pt x="8458" y="3876"/>
                </a:lnTo>
                <a:lnTo>
                  <a:pt x="8452" y="3872"/>
                </a:lnTo>
                <a:lnTo>
                  <a:pt x="8446" y="3868"/>
                </a:lnTo>
                <a:lnTo>
                  <a:pt x="8440" y="3866"/>
                </a:lnTo>
                <a:lnTo>
                  <a:pt x="8432" y="3864"/>
                </a:lnTo>
                <a:lnTo>
                  <a:pt x="8422" y="3862"/>
                </a:lnTo>
                <a:lnTo>
                  <a:pt x="8412" y="3856"/>
                </a:lnTo>
                <a:lnTo>
                  <a:pt x="8404" y="3850"/>
                </a:lnTo>
                <a:lnTo>
                  <a:pt x="8396" y="3842"/>
                </a:lnTo>
                <a:lnTo>
                  <a:pt x="8390" y="3834"/>
                </a:lnTo>
                <a:lnTo>
                  <a:pt x="8386" y="3824"/>
                </a:lnTo>
                <a:lnTo>
                  <a:pt x="8382" y="3814"/>
                </a:lnTo>
                <a:lnTo>
                  <a:pt x="8378" y="3804"/>
                </a:lnTo>
                <a:lnTo>
                  <a:pt x="8378" y="3780"/>
                </a:lnTo>
                <a:lnTo>
                  <a:pt x="8378" y="3774"/>
                </a:lnTo>
                <a:lnTo>
                  <a:pt x="8376" y="3770"/>
                </a:lnTo>
                <a:lnTo>
                  <a:pt x="8376" y="3766"/>
                </a:lnTo>
                <a:lnTo>
                  <a:pt x="8378" y="3760"/>
                </a:lnTo>
                <a:lnTo>
                  <a:pt x="8382" y="3756"/>
                </a:lnTo>
                <a:lnTo>
                  <a:pt x="8382" y="3752"/>
                </a:lnTo>
                <a:lnTo>
                  <a:pt x="8382" y="3746"/>
                </a:lnTo>
                <a:lnTo>
                  <a:pt x="8384" y="3740"/>
                </a:lnTo>
                <a:lnTo>
                  <a:pt x="8384" y="3734"/>
                </a:lnTo>
                <a:lnTo>
                  <a:pt x="8384" y="3732"/>
                </a:lnTo>
                <a:lnTo>
                  <a:pt x="8380" y="3732"/>
                </a:lnTo>
                <a:lnTo>
                  <a:pt x="8378" y="3732"/>
                </a:lnTo>
                <a:lnTo>
                  <a:pt x="8378" y="3734"/>
                </a:lnTo>
                <a:lnTo>
                  <a:pt x="8378" y="3738"/>
                </a:lnTo>
                <a:lnTo>
                  <a:pt x="8378" y="3742"/>
                </a:lnTo>
                <a:lnTo>
                  <a:pt x="8376" y="3742"/>
                </a:lnTo>
                <a:lnTo>
                  <a:pt x="8372" y="3740"/>
                </a:lnTo>
                <a:lnTo>
                  <a:pt x="8370" y="3740"/>
                </a:lnTo>
                <a:lnTo>
                  <a:pt x="8368" y="3748"/>
                </a:lnTo>
                <a:lnTo>
                  <a:pt x="8364" y="3760"/>
                </a:lnTo>
                <a:lnTo>
                  <a:pt x="8362" y="3762"/>
                </a:lnTo>
                <a:lnTo>
                  <a:pt x="8360" y="3762"/>
                </a:lnTo>
                <a:lnTo>
                  <a:pt x="8358" y="3762"/>
                </a:lnTo>
                <a:lnTo>
                  <a:pt x="8354" y="3770"/>
                </a:lnTo>
                <a:lnTo>
                  <a:pt x="8350" y="3776"/>
                </a:lnTo>
                <a:lnTo>
                  <a:pt x="8344" y="3780"/>
                </a:lnTo>
                <a:lnTo>
                  <a:pt x="8338" y="3784"/>
                </a:lnTo>
                <a:lnTo>
                  <a:pt x="8330" y="3794"/>
                </a:lnTo>
                <a:lnTo>
                  <a:pt x="8322" y="3804"/>
                </a:lnTo>
                <a:lnTo>
                  <a:pt x="8312" y="3814"/>
                </a:lnTo>
                <a:lnTo>
                  <a:pt x="8300" y="3826"/>
                </a:lnTo>
                <a:lnTo>
                  <a:pt x="8300" y="3828"/>
                </a:lnTo>
                <a:lnTo>
                  <a:pt x="8302" y="3830"/>
                </a:lnTo>
                <a:lnTo>
                  <a:pt x="8302" y="3832"/>
                </a:lnTo>
                <a:lnTo>
                  <a:pt x="8298" y="3840"/>
                </a:lnTo>
                <a:lnTo>
                  <a:pt x="8290" y="3848"/>
                </a:lnTo>
                <a:lnTo>
                  <a:pt x="8282" y="3850"/>
                </a:lnTo>
                <a:lnTo>
                  <a:pt x="8272" y="3850"/>
                </a:lnTo>
                <a:lnTo>
                  <a:pt x="8262" y="3850"/>
                </a:lnTo>
                <a:lnTo>
                  <a:pt x="8242" y="3846"/>
                </a:lnTo>
                <a:lnTo>
                  <a:pt x="8232" y="3846"/>
                </a:lnTo>
                <a:lnTo>
                  <a:pt x="8222" y="3848"/>
                </a:lnTo>
                <a:lnTo>
                  <a:pt x="8208" y="3854"/>
                </a:lnTo>
                <a:lnTo>
                  <a:pt x="8200" y="3856"/>
                </a:lnTo>
                <a:lnTo>
                  <a:pt x="8196" y="3854"/>
                </a:lnTo>
                <a:lnTo>
                  <a:pt x="8196" y="3852"/>
                </a:lnTo>
                <a:lnTo>
                  <a:pt x="8194" y="3846"/>
                </a:lnTo>
                <a:lnTo>
                  <a:pt x="8194" y="3840"/>
                </a:lnTo>
                <a:lnTo>
                  <a:pt x="8190" y="3838"/>
                </a:lnTo>
                <a:lnTo>
                  <a:pt x="8186" y="3838"/>
                </a:lnTo>
                <a:lnTo>
                  <a:pt x="8180" y="3838"/>
                </a:lnTo>
                <a:lnTo>
                  <a:pt x="8176" y="3838"/>
                </a:lnTo>
                <a:lnTo>
                  <a:pt x="8176" y="3836"/>
                </a:lnTo>
                <a:lnTo>
                  <a:pt x="8176" y="3832"/>
                </a:lnTo>
                <a:lnTo>
                  <a:pt x="8180" y="3826"/>
                </a:lnTo>
                <a:lnTo>
                  <a:pt x="8182" y="3824"/>
                </a:lnTo>
                <a:lnTo>
                  <a:pt x="8180" y="3824"/>
                </a:lnTo>
                <a:lnTo>
                  <a:pt x="8176" y="3824"/>
                </a:lnTo>
                <a:lnTo>
                  <a:pt x="8174" y="3826"/>
                </a:lnTo>
                <a:lnTo>
                  <a:pt x="8172" y="3824"/>
                </a:lnTo>
                <a:lnTo>
                  <a:pt x="8172" y="3822"/>
                </a:lnTo>
                <a:lnTo>
                  <a:pt x="8176" y="3822"/>
                </a:lnTo>
                <a:lnTo>
                  <a:pt x="8178" y="3820"/>
                </a:lnTo>
                <a:lnTo>
                  <a:pt x="8180" y="3818"/>
                </a:lnTo>
                <a:lnTo>
                  <a:pt x="8184" y="3812"/>
                </a:lnTo>
                <a:lnTo>
                  <a:pt x="8188" y="3796"/>
                </a:lnTo>
                <a:lnTo>
                  <a:pt x="8186" y="3790"/>
                </a:lnTo>
                <a:lnTo>
                  <a:pt x="8184" y="3786"/>
                </a:lnTo>
                <a:lnTo>
                  <a:pt x="8182" y="3780"/>
                </a:lnTo>
                <a:lnTo>
                  <a:pt x="8182" y="3776"/>
                </a:lnTo>
                <a:lnTo>
                  <a:pt x="8182" y="3772"/>
                </a:lnTo>
                <a:lnTo>
                  <a:pt x="8184" y="3764"/>
                </a:lnTo>
                <a:lnTo>
                  <a:pt x="8184" y="3758"/>
                </a:lnTo>
                <a:lnTo>
                  <a:pt x="8180" y="3750"/>
                </a:lnTo>
                <a:lnTo>
                  <a:pt x="8174" y="3746"/>
                </a:lnTo>
                <a:lnTo>
                  <a:pt x="8170" y="3744"/>
                </a:lnTo>
                <a:lnTo>
                  <a:pt x="8168" y="3744"/>
                </a:lnTo>
                <a:lnTo>
                  <a:pt x="8164" y="3748"/>
                </a:lnTo>
                <a:lnTo>
                  <a:pt x="8160" y="3762"/>
                </a:lnTo>
                <a:lnTo>
                  <a:pt x="8156" y="3774"/>
                </a:lnTo>
                <a:lnTo>
                  <a:pt x="8154" y="3784"/>
                </a:lnTo>
                <a:lnTo>
                  <a:pt x="8152" y="3816"/>
                </a:lnTo>
                <a:lnTo>
                  <a:pt x="8148" y="3804"/>
                </a:lnTo>
                <a:lnTo>
                  <a:pt x="8146" y="3794"/>
                </a:lnTo>
                <a:lnTo>
                  <a:pt x="8142" y="3786"/>
                </a:lnTo>
                <a:lnTo>
                  <a:pt x="8138" y="3778"/>
                </a:lnTo>
                <a:lnTo>
                  <a:pt x="8132" y="3774"/>
                </a:lnTo>
                <a:lnTo>
                  <a:pt x="8132" y="3770"/>
                </a:lnTo>
                <a:lnTo>
                  <a:pt x="8132" y="3768"/>
                </a:lnTo>
                <a:lnTo>
                  <a:pt x="8130" y="3760"/>
                </a:lnTo>
                <a:lnTo>
                  <a:pt x="8128" y="3756"/>
                </a:lnTo>
                <a:lnTo>
                  <a:pt x="8126" y="3752"/>
                </a:lnTo>
                <a:lnTo>
                  <a:pt x="8128" y="3744"/>
                </a:lnTo>
                <a:lnTo>
                  <a:pt x="8128" y="3736"/>
                </a:lnTo>
                <a:lnTo>
                  <a:pt x="8126" y="3732"/>
                </a:lnTo>
                <a:lnTo>
                  <a:pt x="8124" y="3726"/>
                </a:lnTo>
                <a:lnTo>
                  <a:pt x="8122" y="3720"/>
                </a:lnTo>
                <a:lnTo>
                  <a:pt x="8122" y="3718"/>
                </a:lnTo>
                <a:lnTo>
                  <a:pt x="8126" y="3718"/>
                </a:lnTo>
                <a:lnTo>
                  <a:pt x="8128" y="3722"/>
                </a:lnTo>
                <a:lnTo>
                  <a:pt x="8130" y="3722"/>
                </a:lnTo>
                <a:lnTo>
                  <a:pt x="8132" y="3722"/>
                </a:lnTo>
                <a:lnTo>
                  <a:pt x="8132" y="3724"/>
                </a:lnTo>
                <a:lnTo>
                  <a:pt x="8130" y="3726"/>
                </a:lnTo>
                <a:lnTo>
                  <a:pt x="8128" y="3728"/>
                </a:lnTo>
                <a:lnTo>
                  <a:pt x="8132" y="3728"/>
                </a:lnTo>
                <a:lnTo>
                  <a:pt x="8134" y="3730"/>
                </a:lnTo>
                <a:lnTo>
                  <a:pt x="8132" y="3732"/>
                </a:lnTo>
                <a:lnTo>
                  <a:pt x="8134" y="3734"/>
                </a:lnTo>
                <a:lnTo>
                  <a:pt x="8138" y="3736"/>
                </a:lnTo>
                <a:lnTo>
                  <a:pt x="8140" y="3738"/>
                </a:lnTo>
                <a:lnTo>
                  <a:pt x="8142" y="3740"/>
                </a:lnTo>
                <a:lnTo>
                  <a:pt x="8144" y="3740"/>
                </a:lnTo>
                <a:lnTo>
                  <a:pt x="8144" y="3738"/>
                </a:lnTo>
                <a:lnTo>
                  <a:pt x="8146" y="3738"/>
                </a:lnTo>
                <a:lnTo>
                  <a:pt x="8146" y="3736"/>
                </a:lnTo>
                <a:lnTo>
                  <a:pt x="8146" y="3734"/>
                </a:lnTo>
                <a:lnTo>
                  <a:pt x="8150" y="3730"/>
                </a:lnTo>
                <a:lnTo>
                  <a:pt x="8150" y="3722"/>
                </a:lnTo>
                <a:lnTo>
                  <a:pt x="8150" y="3720"/>
                </a:lnTo>
                <a:lnTo>
                  <a:pt x="8152" y="3718"/>
                </a:lnTo>
                <a:lnTo>
                  <a:pt x="8158" y="3720"/>
                </a:lnTo>
                <a:lnTo>
                  <a:pt x="8160" y="3722"/>
                </a:lnTo>
                <a:lnTo>
                  <a:pt x="8160" y="3720"/>
                </a:lnTo>
                <a:lnTo>
                  <a:pt x="8162" y="3718"/>
                </a:lnTo>
                <a:lnTo>
                  <a:pt x="8164" y="3718"/>
                </a:lnTo>
                <a:lnTo>
                  <a:pt x="8164" y="3714"/>
                </a:lnTo>
                <a:lnTo>
                  <a:pt x="8166" y="3712"/>
                </a:lnTo>
                <a:lnTo>
                  <a:pt x="8168" y="3708"/>
                </a:lnTo>
                <a:lnTo>
                  <a:pt x="8166" y="3706"/>
                </a:lnTo>
                <a:lnTo>
                  <a:pt x="8166" y="3704"/>
                </a:lnTo>
                <a:lnTo>
                  <a:pt x="8166" y="3702"/>
                </a:lnTo>
                <a:lnTo>
                  <a:pt x="8164" y="3700"/>
                </a:lnTo>
                <a:lnTo>
                  <a:pt x="8162" y="3700"/>
                </a:lnTo>
                <a:lnTo>
                  <a:pt x="8162" y="3702"/>
                </a:lnTo>
                <a:lnTo>
                  <a:pt x="8162" y="3704"/>
                </a:lnTo>
                <a:lnTo>
                  <a:pt x="8160" y="3704"/>
                </a:lnTo>
                <a:lnTo>
                  <a:pt x="8156" y="3704"/>
                </a:lnTo>
                <a:lnTo>
                  <a:pt x="8154" y="3706"/>
                </a:lnTo>
                <a:lnTo>
                  <a:pt x="8152" y="3700"/>
                </a:lnTo>
                <a:lnTo>
                  <a:pt x="8152" y="3696"/>
                </a:lnTo>
                <a:lnTo>
                  <a:pt x="8152" y="3690"/>
                </a:lnTo>
                <a:lnTo>
                  <a:pt x="8152" y="3688"/>
                </a:lnTo>
                <a:lnTo>
                  <a:pt x="8150" y="3688"/>
                </a:lnTo>
                <a:lnTo>
                  <a:pt x="8148" y="3688"/>
                </a:lnTo>
                <a:lnTo>
                  <a:pt x="8148" y="3692"/>
                </a:lnTo>
                <a:lnTo>
                  <a:pt x="8148" y="3696"/>
                </a:lnTo>
                <a:lnTo>
                  <a:pt x="8146" y="3698"/>
                </a:lnTo>
                <a:lnTo>
                  <a:pt x="8144" y="3698"/>
                </a:lnTo>
                <a:lnTo>
                  <a:pt x="8140" y="3696"/>
                </a:lnTo>
                <a:lnTo>
                  <a:pt x="8136" y="3698"/>
                </a:lnTo>
                <a:lnTo>
                  <a:pt x="8134" y="3700"/>
                </a:lnTo>
                <a:lnTo>
                  <a:pt x="8130" y="3702"/>
                </a:lnTo>
                <a:lnTo>
                  <a:pt x="8128" y="3704"/>
                </a:lnTo>
                <a:lnTo>
                  <a:pt x="8126" y="3712"/>
                </a:lnTo>
                <a:lnTo>
                  <a:pt x="8118" y="3704"/>
                </a:lnTo>
                <a:lnTo>
                  <a:pt x="8106" y="3696"/>
                </a:lnTo>
                <a:lnTo>
                  <a:pt x="8098" y="3686"/>
                </a:lnTo>
                <a:lnTo>
                  <a:pt x="8094" y="3680"/>
                </a:lnTo>
                <a:lnTo>
                  <a:pt x="8094" y="3676"/>
                </a:lnTo>
                <a:lnTo>
                  <a:pt x="8094" y="3672"/>
                </a:lnTo>
                <a:lnTo>
                  <a:pt x="8092" y="3670"/>
                </a:lnTo>
                <a:lnTo>
                  <a:pt x="8086" y="3668"/>
                </a:lnTo>
                <a:lnTo>
                  <a:pt x="8080" y="3666"/>
                </a:lnTo>
                <a:lnTo>
                  <a:pt x="8078" y="3664"/>
                </a:lnTo>
                <a:lnTo>
                  <a:pt x="8076" y="3662"/>
                </a:lnTo>
                <a:lnTo>
                  <a:pt x="8074" y="3654"/>
                </a:lnTo>
                <a:lnTo>
                  <a:pt x="8072" y="3648"/>
                </a:lnTo>
                <a:lnTo>
                  <a:pt x="8066" y="3638"/>
                </a:lnTo>
                <a:lnTo>
                  <a:pt x="8060" y="3620"/>
                </a:lnTo>
                <a:lnTo>
                  <a:pt x="8056" y="3608"/>
                </a:lnTo>
                <a:lnTo>
                  <a:pt x="8052" y="3602"/>
                </a:lnTo>
                <a:lnTo>
                  <a:pt x="8048" y="3596"/>
                </a:lnTo>
                <a:lnTo>
                  <a:pt x="8046" y="3588"/>
                </a:lnTo>
                <a:lnTo>
                  <a:pt x="8046" y="3584"/>
                </a:lnTo>
                <a:lnTo>
                  <a:pt x="8042" y="3580"/>
                </a:lnTo>
                <a:lnTo>
                  <a:pt x="8036" y="3578"/>
                </a:lnTo>
                <a:lnTo>
                  <a:pt x="8030" y="3578"/>
                </a:lnTo>
                <a:lnTo>
                  <a:pt x="8030" y="3576"/>
                </a:lnTo>
                <a:lnTo>
                  <a:pt x="8032" y="3572"/>
                </a:lnTo>
                <a:lnTo>
                  <a:pt x="8034" y="3568"/>
                </a:lnTo>
                <a:lnTo>
                  <a:pt x="8038" y="3566"/>
                </a:lnTo>
                <a:lnTo>
                  <a:pt x="8046" y="3566"/>
                </a:lnTo>
                <a:lnTo>
                  <a:pt x="8046" y="3562"/>
                </a:lnTo>
                <a:lnTo>
                  <a:pt x="8038" y="3546"/>
                </a:lnTo>
                <a:lnTo>
                  <a:pt x="8038" y="3542"/>
                </a:lnTo>
                <a:lnTo>
                  <a:pt x="8040" y="3540"/>
                </a:lnTo>
                <a:lnTo>
                  <a:pt x="8048" y="3544"/>
                </a:lnTo>
                <a:lnTo>
                  <a:pt x="8056" y="3548"/>
                </a:lnTo>
                <a:lnTo>
                  <a:pt x="8060" y="3548"/>
                </a:lnTo>
                <a:lnTo>
                  <a:pt x="8062" y="3548"/>
                </a:lnTo>
                <a:lnTo>
                  <a:pt x="8070" y="3544"/>
                </a:lnTo>
                <a:lnTo>
                  <a:pt x="8074" y="3544"/>
                </a:lnTo>
                <a:lnTo>
                  <a:pt x="8076" y="3540"/>
                </a:lnTo>
                <a:lnTo>
                  <a:pt x="8078" y="3532"/>
                </a:lnTo>
                <a:lnTo>
                  <a:pt x="8080" y="3530"/>
                </a:lnTo>
                <a:lnTo>
                  <a:pt x="8082" y="3530"/>
                </a:lnTo>
                <a:lnTo>
                  <a:pt x="8090" y="3534"/>
                </a:lnTo>
                <a:lnTo>
                  <a:pt x="8096" y="3538"/>
                </a:lnTo>
                <a:lnTo>
                  <a:pt x="8102" y="3540"/>
                </a:lnTo>
                <a:lnTo>
                  <a:pt x="8108" y="3542"/>
                </a:lnTo>
                <a:lnTo>
                  <a:pt x="8114" y="3538"/>
                </a:lnTo>
                <a:lnTo>
                  <a:pt x="8120" y="3536"/>
                </a:lnTo>
                <a:lnTo>
                  <a:pt x="8122" y="3536"/>
                </a:lnTo>
                <a:lnTo>
                  <a:pt x="8126" y="3538"/>
                </a:lnTo>
                <a:lnTo>
                  <a:pt x="8126" y="3540"/>
                </a:lnTo>
                <a:lnTo>
                  <a:pt x="8130" y="3550"/>
                </a:lnTo>
                <a:lnTo>
                  <a:pt x="8132" y="3556"/>
                </a:lnTo>
                <a:lnTo>
                  <a:pt x="8138" y="3562"/>
                </a:lnTo>
                <a:lnTo>
                  <a:pt x="8142" y="3566"/>
                </a:lnTo>
                <a:lnTo>
                  <a:pt x="8146" y="3572"/>
                </a:lnTo>
                <a:lnTo>
                  <a:pt x="8150" y="3582"/>
                </a:lnTo>
                <a:lnTo>
                  <a:pt x="8154" y="3594"/>
                </a:lnTo>
                <a:lnTo>
                  <a:pt x="8156" y="3600"/>
                </a:lnTo>
                <a:lnTo>
                  <a:pt x="8160" y="3606"/>
                </a:lnTo>
                <a:lnTo>
                  <a:pt x="8164" y="3612"/>
                </a:lnTo>
                <a:lnTo>
                  <a:pt x="8166" y="3616"/>
                </a:lnTo>
                <a:lnTo>
                  <a:pt x="8166" y="3624"/>
                </a:lnTo>
                <a:lnTo>
                  <a:pt x="8168" y="3632"/>
                </a:lnTo>
                <a:lnTo>
                  <a:pt x="8170" y="3636"/>
                </a:lnTo>
                <a:lnTo>
                  <a:pt x="8176" y="3644"/>
                </a:lnTo>
                <a:lnTo>
                  <a:pt x="8182" y="3650"/>
                </a:lnTo>
                <a:lnTo>
                  <a:pt x="8190" y="3656"/>
                </a:lnTo>
                <a:lnTo>
                  <a:pt x="8208" y="3664"/>
                </a:lnTo>
                <a:lnTo>
                  <a:pt x="8222" y="3670"/>
                </a:lnTo>
                <a:lnTo>
                  <a:pt x="8226" y="3672"/>
                </a:lnTo>
                <a:lnTo>
                  <a:pt x="8226" y="3678"/>
                </a:lnTo>
                <a:lnTo>
                  <a:pt x="8226" y="3680"/>
                </a:lnTo>
                <a:lnTo>
                  <a:pt x="8230" y="3684"/>
                </a:lnTo>
                <a:lnTo>
                  <a:pt x="8238" y="3690"/>
                </a:lnTo>
                <a:lnTo>
                  <a:pt x="8248" y="3696"/>
                </a:lnTo>
                <a:lnTo>
                  <a:pt x="8254" y="3700"/>
                </a:lnTo>
                <a:lnTo>
                  <a:pt x="8262" y="3708"/>
                </a:lnTo>
                <a:lnTo>
                  <a:pt x="8270" y="3712"/>
                </a:lnTo>
                <a:lnTo>
                  <a:pt x="8276" y="3714"/>
                </a:lnTo>
                <a:lnTo>
                  <a:pt x="8282" y="3714"/>
                </a:lnTo>
                <a:lnTo>
                  <a:pt x="8292" y="3714"/>
                </a:lnTo>
                <a:lnTo>
                  <a:pt x="8298" y="3716"/>
                </a:lnTo>
                <a:lnTo>
                  <a:pt x="8302" y="3720"/>
                </a:lnTo>
                <a:lnTo>
                  <a:pt x="8308" y="3724"/>
                </a:lnTo>
                <a:lnTo>
                  <a:pt x="8312" y="3726"/>
                </a:lnTo>
                <a:lnTo>
                  <a:pt x="8316" y="3724"/>
                </a:lnTo>
                <a:lnTo>
                  <a:pt x="8322" y="3722"/>
                </a:lnTo>
                <a:lnTo>
                  <a:pt x="8330" y="3714"/>
                </a:lnTo>
                <a:lnTo>
                  <a:pt x="8334" y="3712"/>
                </a:lnTo>
                <a:lnTo>
                  <a:pt x="8340" y="3712"/>
                </a:lnTo>
                <a:lnTo>
                  <a:pt x="8346" y="3710"/>
                </a:lnTo>
                <a:lnTo>
                  <a:pt x="8348" y="3706"/>
                </a:lnTo>
                <a:lnTo>
                  <a:pt x="8350" y="3702"/>
                </a:lnTo>
                <a:lnTo>
                  <a:pt x="8352" y="3702"/>
                </a:lnTo>
                <a:lnTo>
                  <a:pt x="8356" y="3700"/>
                </a:lnTo>
                <a:lnTo>
                  <a:pt x="8360" y="3700"/>
                </a:lnTo>
                <a:lnTo>
                  <a:pt x="8364" y="3698"/>
                </a:lnTo>
                <a:lnTo>
                  <a:pt x="8368" y="3692"/>
                </a:lnTo>
                <a:lnTo>
                  <a:pt x="8372" y="3690"/>
                </a:lnTo>
                <a:lnTo>
                  <a:pt x="8376" y="3690"/>
                </a:lnTo>
                <a:lnTo>
                  <a:pt x="8382" y="3690"/>
                </a:lnTo>
                <a:lnTo>
                  <a:pt x="8388" y="3690"/>
                </a:lnTo>
                <a:lnTo>
                  <a:pt x="8396" y="3694"/>
                </a:lnTo>
                <a:lnTo>
                  <a:pt x="8402" y="3702"/>
                </a:lnTo>
                <a:lnTo>
                  <a:pt x="8406" y="3712"/>
                </a:lnTo>
                <a:lnTo>
                  <a:pt x="8408" y="3722"/>
                </a:lnTo>
                <a:lnTo>
                  <a:pt x="8412" y="3742"/>
                </a:lnTo>
                <a:lnTo>
                  <a:pt x="8414" y="3758"/>
                </a:lnTo>
                <a:lnTo>
                  <a:pt x="8418" y="3762"/>
                </a:lnTo>
                <a:lnTo>
                  <a:pt x="8420" y="3764"/>
                </a:lnTo>
                <a:lnTo>
                  <a:pt x="8430" y="3766"/>
                </a:lnTo>
                <a:lnTo>
                  <a:pt x="8438" y="3768"/>
                </a:lnTo>
                <a:lnTo>
                  <a:pt x="8444" y="3770"/>
                </a:lnTo>
                <a:lnTo>
                  <a:pt x="8446" y="3772"/>
                </a:lnTo>
                <a:lnTo>
                  <a:pt x="8450" y="3774"/>
                </a:lnTo>
                <a:lnTo>
                  <a:pt x="8454" y="3774"/>
                </a:lnTo>
                <a:lnTo>
                  <a:pt x="8458" y="3772"/>
                </a:lnTo>
                <a:lnTo>
                  <a:pt x="8468" y="3772"/>
                </a:lnTo>
                <a:lnTo>
                  <a:pt x="8474" y="3774"/>
                </a:lnTo>
                <a:lnTo>
                  <a:pt x="8478" y="3776"/>
                </a:lnTo>
                <a:lnTo>
                  <a:pt x="8484" y="3780"/>
                </a:lnTo>
                <a:lnTo>
                  <a:pt x="8490" y="3782"/>
                </a:lnTo>
                <a:lnTo>
                  <a:pt x="8492" y="3782"/>
                </a:lnTo>
                <a:lnTo>
                  <a:pt x="8496" y="3782"/>
                </a:lnTo>
                <a:lnTo>
                  <a:pt x="8502" y="3780"/>
                </a:lnTo>
                <a:lnTo>
                  <a:pt x="8508" y="3780"/>
                </a:lnTo>
                <a:lnTo>
                  <a:pt x="8524" y="3784"/>
                </a:lnTo>
                <a:lnTo>
                  <a:pt x="8538" y="3788"/>
                </a:lnTo>
                <a:lnTo>
                  <a:pt x="8542" y="3788"/>
                </a:lnTo>
                <a:lnTo>
                  <a:pt x="8542" y="3786"/>
                </a:lnTo>
                <a:lnTo>
                  <a:pt x="8542" y="3782"/>
                </a:lnTo>
                <a:lnTo>
                  <a:pt x="8544" y="3780"/>
                </a:lnTo>
                <a:lnTo>
                  <a:pt x="8546" y="3780"/>
                </a:lnTo>
                <a:lnTo>
                  <a:pt x="8550" y="3786"/>
                </a:lnTo>
                <a:lnTo>
                  <a:pt x="8554" y="3790"/>
                </a:lnTo>
                <a:lnTo>
                  <a:pt x="8560" y="3792"/>
                </a:lnTo>
                <a:lnTo>
                  <a:pt x="8568" y="3792"/>
                </a:lnTo>
                <a:lnTo>
                  <a:pt x="8578" y="3796"/>
                </a:lnTo>
                <a:lnTo>
                  <a:pt x="8582" y="3798"/>
                </a:lnTo>
                <a:lnTo>
                  <a:pt x="8584" y="3798"/>
                </a:lnTo>
                <a:lnTo>
                  <a:pt x="8586" y="3796"/>
                </a:lnTo>
                <a:lnTo>
                  <a:pt x="8586" y="3792"/>
                </a:lnTo>
                <a:lnTo>
                  <a:pt x="8588" y="3790"/>
                </a:lnTo>
                <a:lnTo>
                  <a:pt x="8590" y="3790"/>
                </a:lnTo>
                <a:lnTo>
                  <a:pt x="8594" y="3798"/>
                </a:lnTo>
                <a:lnTo>
                  <a:pt x="8598" y="3800"/>
                </a:lnTo>
                <a:lnTo>
                  <a:pt x="8602" y="3800"/>
                </a:lnTo>
                <a:lnTo>
                  <a:pt x="8604" y="3798"/>
                </a:lnTo>
                <a:lnTo>
                  <a:pt x="8612" y="3794"/>
                </a:lnTo>
                <a:lnTo>
                  <a:pt x="8616" y="3792"/>
                </a:lnTo>
                <a:lnTo>
                  <a:pt x="8618" y="3792"/>
                </a:lnTo>
                <a:lnTo>
                  <a:pt x="8620" y="3794"/>
                </a:lnTo>
                <a:lnTo>
                  <a:pt x="8622" y="3794"/>
                </a:lnTo>
                <a:lnTo>
                  <a:pt x="8626" y="3790"/>
                </a:lnTo>
                <a:lnTo>
                  <a:pt x="8628" y="3788"/>
                </a:lnTo>
                <a:lnTo>
                  <a:pt x="8634" y="3788"/>
                </a:lnTo>
                <a:lnTo>
                  <a:pt x="8640" y="3788"/>
                </a:lnTo>
                <a:lnTo>
                  <a:pt x="8650" y="3790"/>
                </a:lnTo>
                <a:lnTo>
                  <a:pt x="8658" y="3792"/>
                </a:lnTo>
                <a:lnTo>
                  <a:pt x="8664" y="3794"/>
                </a:lnTo>
                <a:lnTo>
                  <a:pt x="8666" y="3792"/>
                </a:lnTo>
                <a:lnTo>
                  <a:pt x="8666" y="3790"/>
                </a:lnTo>
                <a:lnTo>
                  <a:pt x="8668" y="3788"/>
                </a:lnTo>
                <a:lnTo>
                  <a:pt x="8670" y="3786"/>
                </a:lnTo>
                <a:lnTo>
                  <a:pt x="8674" y="3786"/>
                </a:lnTo>
                <a:lnTo>
                  <a:pt x="8682" y="3786"/>
                </a:lnTo>
                <a:lnTo>
                  <a:pt x="8698" y="3790"/>
                </a:lnTo>
                <a:lnTo>
                  <a:pt x="8708" y="3792"/>
                </a:lnTo>
                <a:lnTo>
                  <a:pt x="8712" y="3794"/>
                </a:lnTo>
                <a:lnTo>
                  <a:pt x="8716" y="3790"/>
                </a:lnTo>
                <a:lnTo>
                  <a:pt x="8720" y="3788"/>
                </a:lnTo>
                <a:lnTo>
                  <a:pt x="8728" y="3786"/>
                </a:lnTo>
                <a:lnTo>
                  <a:pt x="8754" y="3782"/>
                </a:lnTo>
                <a:lnTo>
                  <a:pt x="8780" y="3782"/>
                </a:lnTo>
                <a:lnTo>
                  <a:pt x="8788" y="3784"/>
                </a:lnTo>
                <a:lnTo>
                  <a:pt x="8792" y="3786"/>
                </a:lnTo>
                <a:lnTo>
                  <a:pt x="8792" y="3788"/>
                </a:lnTo>
                <a:lnTo>
                  <a:pt x="8794" y="3798"/>
                </a:lnTo>
                <a:lnTo>
                  <a:pt x="8792" y="3804"/>
                </a:lnTo>
                <a:lnTo>
                  <a:pt x="8794" y="3808"/>
                </a:lnTo>
                <a:lnTo>
                  <a:pt x="8796" y="3810"/>
                </a:lnTo>
                <a:lnTo>
                  <a:pt x="8804" y="3812"/>
                </a:lnTo>
                <a:lnTo>
                  <a:pt x="8810" y="3812"/>
                </a:lnTo>
                <a:lnTo>
                  <a:pt x="8812" y="3814"/>
                </a:lnTo>
                <a:lnTo>
                  <a:pt x="8814" y="3816"/>
                </a:lnTo>
                <a:lnTo>
                  <a:pt x="8814" y="3820"/>
                </a:lnTo>
                <a:lnTo>
                  <a:pt x="8814" y="3826"/>
                </a:lnTo>
                <a:lnTo>
                  <a:pt x="8814" y="3830"/>
                </a:lnTo>
                <a:lnTo>
                  <a:pt x="8816" y="3832"/>
                </a:lnTo>
                <a:lnTo>
                  <a:pt x="8820" y="3838"/>
                </a:lnTo>
                <a:lnTo>
                  <a:pt x="8820" y="3842"/>
                </a:lnTo>
                <a:lnTo>
                  <a:pt x="8820" y="3846"/>
                </a:lnTo>
                <a:lnTo>
                  <a:pt x="8822" y="3850"/>
                </a:lnTo>
                <a:lnTo>
                  <a:pt x="8826" y="3854"/>
                </a:lnTo>
                <a:lnTo>
                  <a:pt x="8824" y="3856"/>
                </a:lnTo>
                <a:lnTo>
                  <a:pt x="8824" y="3858"/>
                </a:lnTo>
                <a:lnTo>
                  <a:pt x="8828" y="3862"/>
                </a:lnTo>
                <a:lnTo>
                  <a:pt x="8832" y="3864"/>
                </a:lnTo>
                <a:lnTo>
                  <a:pt x="8834" y="3864"/>
                </a:lnTo>
                <a:lnTo>
                  <a:pt x="8838" y="3862"/>
                </a:lnTo>
                <a:lnTo>
                  <a:pt x="8840" y="3862"/>
                </a:lnTo>
                <a:lnTo>
                  <a:pt x="8844" y="3862"/>
                </a:lnTo>
                <a:lnTo>
                  <a:pt x="8846" y="3864"/>
                </a:lnTo>
                <a:lnTo>
                  <a:pt x="8852" y="3870"/>
                </a:lnTo>
                <a:lnTo>
                  <a:pt x="8856" y="3874"/>
                </a:lnTo>
                <a:lnTo>
                  <a:pt x="8860" y="3876"/>
                </a:lnTo>
                <a:lnTo>
                  <a:pt x="8864" y="3880"/>
                </a:lnTo>
                <a:lnTo>
                  <a:pt x="8870" y="3888"/>
                </a:lnTo>
                <a:lnTo>
                  <a:pt x="8874" y="3896"/>
                </a:lnTo>
                <a:lnTo>
                  <a:pt x="8880" y="3902"/>
                </a:lnTo>
                <a:lnTo>
                  <a:pt x="8888" y="3908"/>
                </a:lnTo>
                <a:lnTo>
                  <a:pt x="8896" y="3912"/>
                </a:lnTo>
                <a:lnTo>
                  <a:pt x="8904" y="3914"/>
                </a:lnTo>
                <a:lnTo>
                  <a:pt x="8912" y="3916"/>
                </a:lnTo>
                <a:lnTo>
                  <a:pt x="8920" y="3914"/>
                </a:lnTo>
                <a:lnTo>
                  <a:pt x="8926" y="3910"/>
                </a:lnTo>
                <a:lnTo>
                  <a:pt x="8932" y="3908"/>
                </a:lnTo>
                <a:lnTo>
                  <a:pt x="8936" y="3908"/>
                </a:lnTo>
                <a:lnTo>
                  <a:pt x="8940" y="3910"/>
                </a:lnTo>
                <a:lnTo>
                  <a:pt x="8940" y="3914"/>
                </a:lnTo>
                <a:lnTo>
                  <a:pt x="8940" y="3920"/>
                </a:lnTo>
                <a:lnTo>
                  <a:pt x="8934" y="3926"/>
                </a:lnTo>
                <a:lnTo>
                  <a:pt x="8928" y="3930"/>
                </a:lnTo>
                <a:lnTo>
                  <a:pt x="8916" y="3934"/>
                </a:lnTo>
                <a:lnTo>
                  <a:pt x="8904" y="3934"/>
                </a:lnTo>
                <a:lnTo>
                  <a:pt x="8894" y="3934"/>
                </a:lnTo>
                <a:lnTo>
                  <a:pt x="8880" y="3932"/>
                </a:lnTo>
                <a:lnTo>
                  <a:pt x="8880" y="3934"/>
                </a:lnTo>
                <a:lnTo>
                  <a:pt x="8884" y="3940"/>
                </a:lnTo>
                <a:lnTo>
                  <a:pt x="8908" y="3970"/>
                </a:lnTo>
                <a:lnTo>
                  <a:pt x="8938" y="4004"/>
                </a:lnTo>
                <a:lnTo>
                  <a:pt x="8948" y="4014"/>
                </a:lnTo>
                <a:lnTo>
                  <a:pt x="8958" y="4020"/>
                </a:lnTo>
                <a:lnTo>
                  <a:pt x="8968" y="4020"/>
                </a:lnTo>
                <a:lnTo>
                  <a:pt x="8978" y="4018"/>
                </a:lnTo>
                <a:lnTo>
                  <a:pt x="8990" y="4010"/>
                </a:lnTo>
                <a:lnTo>
                  <a:pt x="9006" y="3998"/>
                </a:lnTo>
                <a:lnTo>
                  <a:pt x="9012" y="3990"/>
                </a:lnTo>
                <a:lnTo>
                  <a:pt x="9016" y="3980"/>
                </a:lnTo>
                <a:lnTo>
                  <a:pt x="9016" y="3972"/>
                </a:lnTo>
                <a:lnTo>
                  <a:pt x="9016" y="3964"/>
                </a:lnTo>
                <a:lnTo>
                  <a:pt x="9016" y="3956"/>
                </a:lnTo>
                <a:lnTo>
                  <a:pt x="9018" y="3950"/>
                </a:lnTo>
                <a:lnTo>
                  <a:pt x="9020" y="3944"/>
                </a:lnTo>
                <a:lnTo>
                  <a:pt x="9026" y="3940"/>
                </a:lnTo>
                <a:lnTo>
                  <a:pt x="9034" y="3940"/>
                </a:lnTo>
                <a:lnTo>
                  <a:pt x="9036" y="3940"/>
                </a:lnTo>
                <a:lnTo>
                  <a:pt x="9036" y="3942"/>
                </a:lnTo>
                <a:lnTo>
                  <a:pt x="9034" y="3944"/>
                </a:lnTo>
                <a:lnTo>
                  <a:pt x="9030" y="3954"/>
                </a:lnTo>
                <a:lnTo>
                  <a:pt x="9030" y="3958"/>
                </a:lnTo>
                <a:lnTo>
                  <a:pt x="9032" y="3964"/>
                </a:lnTo>
                <a:lnTo>
                  <a:pt x="9034" y="3968"/>
                </a:lnTo>
                <a:lnTo>
                  <a:pt x="9034" y="3972"/>
                </a:lnTo>
                <a:lnTo>
                  <a:pt x="9032" y="3978"/>
                </a:lnTo>
                <a:lnTo>
                  <a:pt x="9032" y="3982"/>
                </a:lnTo>
                <a:lnTo>
                  <a:pt x="9032" y="3988"/>
                </a:lnTo>
                <a:lnTo>
                  <a:pt x="9034" y="3994"/>
                </a:lnTo>
                <a:lnTo>
                  <a:pt x="9038" y="4004"/>
                </a:lnTo>
                <a:lnTo>
                  <a:pt x="9042" y="4014"/>
                </a:lnTo>
                <a:lnTo>
                  <a:pt x="9042" y="4022"/>
                </a:lnTo>
                <a:lnTo>
                  <a:pt x="9040" y="4038"/>
                </a:lnTo>
                <a:lnTo>
                  <a:pt x="9038" y="4048"/>
                </a:lnTo>
                <a:lnTo>
                  <a:pt x="9036" y="4062"/>
                </a:lnTo>
                <a:lnTo>
                  <a:pt x="9036" y="4084"/>
                </a:lnTo>
                <a:lnTo>
                  <a:pt x="9040" y="4112"/>
                </a:lnTo>
                <a:lnTo>
                  <a:pt x="9058" y="4210"/>
                </a:lnTo>
                <a:lnTo>
                  <a:pt x="9064" y="4240"/>
                </a:lnTo>
                <a:lnTo>
                  <a:pt x="9072" y="4260"/>
                </a:lnTo>
                <a:lnTo>
                  <a:pt x="9082" y="4284"/>
                </a:lnTo>
                <a:lnTo>
                  <a:pt x="9098" y="4320"/>
                </a:lnTo>
                <a:lnTo>
                  <a:pt x="9112" y="4364"/>
                </a:lnTo>
                <a:lnTo>
                  <a:pt x="9118" y="4384"/>
                </a:lnTo>
                <a:lnTo>
                  <a:pt x="9122" y="4404"/>
                </a:lnTo>
                <a:lnTo>
                  <a:pt x="9124" y="4418"/>
                </a:lnTo>
                <a:lnTo>
                  <a:pt x="9130" y="4432"/>
                </a:lnTo>
                <a:lnTo>
                  <a:pt x="9142" y="4454"/>
                </a:lnTo>
                <a:lnTo>
                  <a:pt x="9150" y="4468"/>
                </a:lnTo>
                <a:lnTo>
                  <a:pt x="9158" y="4484"/>
                </a:lnTo>
                <a:lnTo>
                  <a:pt x="9164" y="4504"/>
                </a:lnTo>
                <a:lnTo>
                  <a:pt x="9170" y="4530"/>
                </a:lnTo>
                <a:lnTo>
                  <a:pt x="9178" y="4558"/>
                </a:lnTo>
                <a:lnTo>
                  <a:pt x="9186" y="4582"/>
                </a:lnTo>
                <a:lnTo>
                  <a:pt x="9194" y="4604"/>
                </a:lnTo>
                <a:lnTo>
                  <a:pt x="9202" y="4622"/>
                </a:lnTo>
                <a:lnTo>
                  <a:pt x="9212" y="4636"/>
                </a:lnTo>
                <a:lnTo>
                  <a:pt x="9218" y="4640"/>
                </a:lnTo>
                <a:lnTo>
                  <a:pt x="9222" y="4644"/>
                </a:lnTo>
                <a:lnTo>
                  <a:pt x="9228" y="4646"/>
                </a:lnTo>
                <a:lnTo>
                  <a:pt x="9232" y="4646"/>
                </a:lnTo>
                <a:lnTo>
                  <a:pt x="9238" y="4644"/>
                </a:lnTo>
                <a:lnTo>
                  <a:pt x="9242" y="4640"/>
                </a:lnTo>
                <a:lnTo>
                  <a:pt x="9250" y="4630"/>
                </a:lnTo>
                <a:lnTo>
                  <a:pt x="9254" y="4624"/>
                </a:lnTo>
                <a:lnTo>
                  <a:pt x="9256" y="4616"/>
                </a:lnTo>
                <a:lnTo>
                  <a:pt x="9256" y="4610"/>
                </a:lnTo>
                <a:lnTo>
                  <a:pt x="9258" y="4604"/>
                </a:lnTo>
                <a:lnTo>
                  <a:pt x="9260" y="4600"/>
                </a:lnTo>
                <a:lnTo>
                  <a:pt x="9264" y="4596"/>
                </a:lnTo>
                <a:lnTo>
                  <a:pt x="9272" y="4592"/>
                </a:lnTo>
                <a:lnTo>
                  <a:pt x="9290" y="4590"/>
                </a:lnTo>
                <a:lnTo>
                  <a:pt x="9300" y="4590"/>
                </a:lnTo>
                <a:lnTo>
                  <a:pt x="9306" y="4590"/>
                </a:lnTo>
                <a:lnTo>
                  <a:pt x="9308" y="4590"/>
                </a:lnTo>
                <a:lnTo>
                  <a:pt x="9308" y="4588"/>
                </a:lnTo>
                <a:lnTo>
                  <a:pt x="9308" y="4586"/>
                </a:lnTo>
                <a:lnTo>
                  <a:pt x="9304" y="4584"/>
                </a:lnTo>
                <a:lnTo>
                  <a:pt x="9296" y="4582"/>
                </a:lnTo>
                <a:lnTo>
                  <a:pt x="9292" y="4578"/>
                </a:lnTo>
                <a:lnTo>
                  <a:pt x="9290" y="4574"/>
                </a:lnTo>
                <a:lnTo>
                  <a:pt x="9290" y="4570"/>
                </a:lnTo>
                <a:lnTo>
                  <a:pt x="9294" y="4562"/>
                </a:lnTo>
                <a:lnTo>
                  <a:pt x="9300" y="4554"/>
                </a:lnTo>
                <a:lnTo>
                  <a:pt x="9302" y="4548"/>
                </a:lnTo>
                <a:lnTo>
                  <a:pt x="9302" y="4540"/>
                </a:lnTo>
                <a:lnTo>
                  <a:pt x="9304" y="4538"/>
                </a:lnTo>
                <a:lnTo>
                  <a:pt x="9316" y="4538"/>
                </a:lnTo>
                <a:lnTo>
                  <a:pt x="9324" y="4536"/>
                </a:lnTo>
                <a:lnTo>
                  <a:pt x="9326" y="4534"/>
                </a:lnTo>
                <a:lnTo>
                  <a:pt x="9326" y="4530"/>
                </a:lnTo>
                <a:lnTo>
                  <a:pt x="9326" y="4522"/>
                </a:lnTo>
                <a:lnTo>
                  <a:pt x="9324" y="4512"/>
                </a:lnTo>
                <a:lnTo>
                  <a:pt x="9322" y="4498"/>
                </a:lnTo>
                <a:lnTo>
                  <a:pt x="9322" y="4482"/>
                </a:lnTo>
                <a:lnTo>
                  <a:pt x="9322" y="4464"/>
                </a:lnTo>
                <a:lnTo>
                  <a:pt x="9328" y="4446"/>
                </a:lnTo>
                <a:lnTo>
                  <a:pt x="9336" y="4424"/>
                </a:lnTo>
                <a:lnTo>
                  <a:pt x="9342" y="4406"/>
                </a:lnTo>
                <a:lnTo>
                  <a:pt x="9344" y="4396"/>
                </a:lnTo>
                <a:lnTo>
                  <a:pt x="9344" y="4384"/>
                </a:lnTo>
                <a:lnTo>
                  <a:pt x="9342" y="4370"/>
                </a:lnTo>
                <a:lnTo>
                  <a:pt x="9338" y="4354"/>
                </a:lnTo>
                <a:lnTo>
                  <a:pt x="9336" y="4342"/>
                </a:lnTo>
                <a:lnTo>
                  <a:pt x="9338" y="4336"/>
                </a:lnTo>
                <a:lnTo>
                  <a:pt x="9338" y="4328"/>
                </a:lnTo>
                <a:lnTo>
                  <a:pt x="9334" y="4308"/>
                </a:lnTo>
                <a:lnTo>
                  <a:pt x="9332" y="4296"/>
                </a:lnTo>
                <a:lnTo>
                  <a:pt x="9330" y="4288"/>
                </a:lnTo>
                <a:lnTo>
                  <a:pt x="9332" y="4282"/>
                </a:lnTo>
                <a:lnTo>
                  <a:pt x="9334" y="4276"/>
                </a:lnTo>
                <a:lnTo>
                  <a:pt x="9336" y="4272"/>
                </a:lnTo>
                <a:lnTo>
                  <a:pt x="9340" y="4270"/>
                </a:lnTo>
                <a:lnTo>
                  <a:pt x="9348" y="4266"/>
                </a:lnTo>
                <a:lnTo>
                  <a:pt x="9358" y="4264"/>
                </a:lnTo>
                <a:lnTo>
                  <a:pt x="9368" y="4262"/>
                </a:lnTo>
                <a:lnTo>
                  <a:pt x="9376" y="4258"/>
                </a:lnTo>
                <a:lnTo>
                  <a:pt x="9378" y="4254"/>
                </a:lnTo>
                <a:lnTo>
                  <a:pt x="9380" y="4248"/>
                </a:lnTo>
                <a:lnTo>
                  <a:pt x="9382" y="4240"/>
                </a:lnTo>
                <a:lnTo>
                  <a:pt x="9384" y="4236"/>
                </a:lnTo>
                <a:lnTo>
                  <a:pt x="9386" y="4236"/>
                </a:lnTo>
                <a:lnTo>
                  <a:pt x="9390" y="4238"/>
                </a:lnTo>
                <a:lnTo>
                  <a:pt x="9396" y="4240"/>
                </a:lnTo>
                <a:lnTo>
                  <a:pt x="9402" y="4242"/>
                </a:lnTo>
                <a:lnTo>
                  <a:pt x="9408" y="4240"/>
                </a:lnTo>
                <a:lnTo>
                  <a:pt x="9418" y="4232"/>
                </a:lnTo>
                <a:lnTo>
                  <a:pt x="9424" y="4224"/>
                </a:lnTo>
                <a:lnTo>
                  <a:pt x="9426" y="4218"/>
                </a:lnTo>
                <a:lnTo>
                  <a:pt x="9426" y="4216"/>
                </a:lnTo>
                <a:lnTo>
                  <a:pt x="9426" y="4214"/>
                </a:lnTo>
                <a:lnTo>
                  <a:pt x="9426" y="4210"/>
                </a:lnTo>
                <a:lnTo>
                  <a:pt x="9430" y="4204"/>
                </a:lnTo>
                <a:lnTo>
                  <a:pt x="9440" y="4196"/>
                </a:lnTo>
                <a:lnTo>
                  <a:pt x="9454" y="4182"/>
                </a:lnTo>
                <a:lnTo>
                  <a:pt x="9472" y="4166"/>
                </a:lnTo>
                <a:lnTo>
                  <a:pt x="9488" y="4148"/>
                </a:lnTo>
                <a:lnTo>
                  <a:pt x="9512" y="4118"/>
                </a:lnTo>
                <a:lnTo>
                  <a:pt x="9532" y="4090"/>
                </a:lnTo>
                <a:lnTo>
                  <a:pt x="9542" y="4080"/>
                </a:lnTo>
                <a:lnTo>
                  <a:pt x="9554" y="4070"/>
                </a:lnTo>
                <a:lnTo>
                  <a:pt x="9562" y="4066"/>
                </a:lnTo>
                <a:lnTo>
                  <a:pt x="9568" y="4064"/>
                </a:lnTo>
                <a:lnTo>
                  <a:pt x="9576" y="4064"/>
                </a:lnTo>
                <a:lnTo>
                  <a:pt x="9580" y="4062"/>
                </a:lnTo>
                <a:lnTo>
                  <a:pt x="9586" y="4060"/>
                </a:lnTo>
                <a:lnTo>
                  <a:pt x="9592" y="4052"/>
                </a:lnTo>
                <a:lnTo>
                  <a:pt x="9602" y="4040"/>
                </a:lnTo>
                <a:lnTo>
                  <a:pt x="9610" y="4026"/>
                </a:lnTo>
                <a:lnTo>
                  <a:pt x="9612" y="4016"/>
                </a:lnTo>
                <a:lnTo>
                  <a:pt x="9612" y="4008"/>
                </a:lnTo>
                <a:lnTo>
                  <a:pt x="9610" y="4000"/>
                </a:lnTo>
                <a:lnTo>
                  <a:pt x="9608" y="3994"/>
                </a:lnTo>
                <a:lnTo>
                  <a:pt x="9608" y="3988"/>
                </a:lnTo>
                <a:lnTo>
                  <a:pt x="9614" y="3984"/>
                </a:lnTo>
                <a:lnTo>
                  <a:pt x="9624" y="3978"/>
                </a:lnTo>
                <a:lnTo>
                  <a:pt x="9636" y="3972"/>
                </a:lnTo>
                <a:lnTo>
                  <a:pt x="9646" y="3966"/>
                </a:lnTo>
                <a:lnTo>
                  <a:pt x="9656" y="3958"/>
                </a:lnTo>
                <a:lnTo>
                  <a:pt x="9658" y="3956"/>
                </a:lnTo>
                <a:lnTo>
                  <a:pt x="9660" y="3956"/>
                </a:lnTo>
                <a:lnTo>
                  <a:pt x="9662" y="3966"/>
                </a:lnTo>
                <a:lnTo>
                  <a:pt x="9664" y="3972"/>
                </a:lnTo>
                <a:lnTo>
                  <a:pt x="9666" y="3976"/>
                </a:lnTo>
                <a:lnTo>
                  <a:pt x="9668" y="3976"/>
                </a:lnTo>
                <a:lnTo>
                  <a:pt x="9672" y="3976"/>
                </a:lnTo>
                <a:lnTo>
                  <a:pt x="9678" y="3974"/>
                </a:lnTo>
                <a:lnTo>
                  <a:pt x="9682" y="3972"/>
                </a:lnTo>
                <a:lnTo>
                  <a:pt x="9686" y="3974"/>
                </a:lnTo>
                <a:lnTo>
                  <a:pt x="9694" y="3976"/>
                </a:lnTo>
                <a:lnTo>
                  <a:pt x="9696" y="3976"/>
                </a:lnTo>
                <a:lnTo>
                  <a:pt x="9698" y="3972"/>
                </a:lnTo>
                <a:lnTo>
                  <a:pt x="9696" y="3966"/>
                </a:lnTo>
                <a:lnTo>
                  <a:pt x="9694" y="3960"/>
                </a:lnTo>
                <a:lnTo>
                  <a:pt x="9694" y="3958"/>
                </a:lnTo>
                <a:lnTo>
                  <a:pt x="9698" y="3956"/>
                </a:lnTo>
                <a:lnTo>
                  <a:pt x="9700" y="3962"/>
                </a:lnTo>
                <a:lnTo>
                  <a:pt x="9704" y="3964"/>
                </a:lnTo>
                <a:lnTo>
                  <a:pt x="9706" y="3966"/>
                </a:lnTo>
                <a:lnTo>
                  <a:pt x="9708" y="3966"/>
                </a:lnTo>
                <a:lnTo>
                  <a:pt x="9714" y="3964"/>
                </a:lnTo>
                <a:lnTo>
                  <a:pt x="9716" y="3966"/>
                </a:lnTo>
                <a:lnTo>
                  <a:pt x="9716" y="3968"/>
                </a:lnTo>
                <a:lnTo>
                  <a:pt x="9718" y="3970"/>
                </a:lnTo>
                <a:lnTo>
                  <a:pt x="9720" y="3970"/>
                </a:lnTo>
                <a:lnTo>
                  <a:pt x="9726" y="3964"/>
                </a:lnTo>
                <a:lnTo>
                  <a:pt x="9730" y="3958"/>
                </a:lnTo>
                <a:lnTo>
                  <a:pt x="9734" y="3958"/>
                </a:lnTo>
                <a:lnTo>
                  <a:pt x="9736" y="3962"/>
                </a:lnTo>
                <a:lnTo>
                  <a:pt x="9740" y="3964"/>
                </a:lnTo>
                <a:lnTo>
                  <a:pt x="9744" y="3964"/>
                </a:lnTo>
                <a:lnTo>
                  <a:pt x="9748" y="3960"/>
                </a:lnTo>
                <a:lnTo>
                  <a:pt x="9752" y="3954"/>
                </a:lnTo>
                <a:lnTo>
                  <a:pt x="9754" y="3948"/>
                </a:lnTo>
                <a:lnTo>
                  <a:pt x="9756" y="3940"/>
                </a:lnTo>
                <a:lnTo>
                  <a:pt x="9756" y="3932"/>
                </a:lnTo>
                <a:lnTo>
                  <a:pt x="9756" y="3926"/>
                </a:lnTo>
                <a:lnTo>
                  <a:pt x="9752" y="3916"/>
                </a:lnTo>
                <a:lnTo>
                  <a:pt x="9754" y="3906"/>
                </a:lnTo>
                <a:lnTo>
                  <a:pt x="9754" y="3898"/>
                </a:lnTo>
                <a:lnTo>
                  <a:pt x="9754" y="3890"/>
                </a:lnTo>
                <a:lnTo>
                  <a:pt x="9752" y="3884"/>
                </a:lnTo>
                <a:lnTo>
                  <a:pt x="9754" y="3884"/>
                </a:lnTo>
                <a:lnTo>
                  <a:pt x="9756" y="3878"/>
                </a:lnTo>
                <a:lnTo>
                  <a:pt x="9758" y="3876"/>
                </a:lnTo>
                <a:lnTo>
                  <a:pt x="9760" y="3876"/>
                </a:lnTo>
                <a:lnTo>
                  <a:pt x="9762" y="3884"/>
                </a:lnTo>
                <a:lnTo>
                  <a:pt x="9764" y="3910"/>
                </a:lnTo>
                <a:lnTo>
                  <a:pt x="9768" y="3920"/>
                </a:lnTo>
                <a:lnTo>
                  <a:pt x="9770" y="3924"/>
                </a:lnTo>
                <a:lnTo>
                  <a:pt x="9772" y="3926"/>
                </a:lnTo>
                <a:lnTo>
                  <a:pt x="9776" y="3926"/>
                </a:lnTo>
                <a:lnTo>
                  <a:pt x="9780" y="3926"/>
                </a:lnTo>
                <a:lnTo>
                  <a:pt x="9786" y="3920"/>
                </a:lnTo>
                <a:lnTo>
                  <a:pt x="9788" y="3918"/>
                </a:lnTo>
                <a:lnTo>
                  <a:pt x="9792" y="3918"/>
                </a:lnTo>
                <a:lnTo>
                  <a:pt x="9794" y="3920"/>
                </a:lnTo>
                <a:lnTo>
                  <a:pt x="9798" y="3924"/>
                </a:lnTo>
                <a:lnTo>
                  <a:pt x="9804" y="3938"/>
                </a:lnTo>
                <a:lnTo>
                  <a:pt x="9812" y="3958"/>
                </a:lnTo>
                <a:lnTo>
                  <a:pt x="9814" y="3968"/>
                </a:lnTo>
                <a:lnTo>
                  <a:pt x="9816" y="3972"/>
                </a:lnTo>
                <a:lnTo>
                  <a:pt x="9818" y="3974"/>
                </a:lnTo>
                <a:lnTo>
                  <a:pt x="9816" y="3978"/>
                </a:lnTo>
                <a:lnTo>
                  <a:pt x="9814" y="3986"/>
                </a:lnTo>
                <a:lnTo>
                  <a:pt x="9814" y="3992"/>
                </a:lnTo>
                <a:lnTo>
                  <a:pt x="9820" y="4004"/>
                </a:lnTo>
                <a:lnTo>
                  <a:pt x="9824" y="4012"/>
                </a:lnTo>
                <a:lnTo>
                  <a:pt x="9824" y="4010"/>
                </a:lnTo>
                <a:lnTo>
                  <a:pt x="9824" y="4000"/>
                </a:lnTo>
                <a:lnTo>
                  <a:pt x="9826" y="4006"/>
                </a:lnTo>
                <a:lnTo>
                  <a:pt x="9830" y="4016"/>
                </a:lnTo>
                <a:lnTo>
                  <a:pt x="9834" y="4026"/>
                </a:lnTo>
                <a:lnTo>
                  <a:pt x="9840" y="4038"/>
                </a:lnTo>
                <a:lnTo>
                  <a:pt x="9858" y="4062"/>
                </a:lnTo>
                <a:lnTo>
                  <a:pt x="9862" y="4064"/>
                </a:lnTo>
                <a:lnTo>
                  <a:pt x="9862" y="4058"/>
                </a:lnTo>
                <a:lnTo>
                  <a:pt x="9864" y="4054"/>
                </a:lnTo>
                <a:lnTo>
                  <a:pt x="9866" y="4052"/>
                </a:lnTo>
                <a:lnTo>
                  <a:pt x="9868" y="4052"/>
                </a:lnTo>
                <a:lnTo>
                  <a:pt x="9872" y="4054"/>
                </a:lnTo>
                <a:lnTo>
                  <a:pt x="9878" y="4060"/>
                </a:lnTo>
                <a:lnTo>
                  <a:pt x="9882" y="4068"/>
                </a:lnTo>
                <a:lnTo>
                  <a:pt x="9888" y="4076"/>
                </a:lnTo>
                <a:lnTo>
                  <a:pt x="9892" y="4080"/>
                </a:lnTo>
                <a:lnTo>
                  <a:pt x="9896" y="4086"/>
                </a:lnTo>
                <a:lnTo>
                  <a:pt x="9896" y="4088"/>
                </a:lnTo>
                <a:lnTo>
                  <a:pt x="9894" y="4090"/>
                </a:lnTo>
                <a:lnTo>
                  <a:pt x="9890" y="4092"/>
                </a:lnTo>
                <a:lnTo>
                  <a:pt x="9888" y="4092"/>
                </a:lnTo>
                <a:lnTo>
                  <a:pt x="9884" y="4088"/>
                </a:lnTo>
                <a:lnTo>
                  <a:pt x="9880" y="4086"/>
                </a:lnTo>
                <a:lnTo>
                  <a:pt x="9878" y="4086"/>
                </a:lnTo>
                <a:lnTo>
                  <a:pt x="9876" y="4086"/>
                </a:lnTo>
                <a:lnTo>
                  <a:pt x="9874" y="4090"/>
                </a:lnTo>
                <a:lnTo>
                  <a:pt x="9876" y="4094"/>
                </a:lnTo>
                <a:lnTo>
                  <a:pt x="9880" y="4104"/>
                </a:lnTo>
                <a:lnTo>
                  <a:pt x="9886" y="4110"/>
                </a:lnTo>
                <a:lnTo>
                  <a:pt x="9888" y="4112"/>
                </a:lnTo>
                <a:lnTo>
                  <a:pt x="9888" y="4110"/>
                </a:lnTo>
                <a:lnTo>
                  <a:pt x="9890" y="4104"/>
                </a:lnTo>
                <a:lnTo>
                  <a:pt x="9892" y="4098"/>
                </a:lnTo>
                <a:lnTo>
                  <a:pt x="9894" y="4098"/>
                </a:lnTo>
                <a:lnTo>
                  <a:pt x="9896" y="4100"/>
                </a:lnTo>
                <a:lnTo>
                  <a:pt x="9898" y="4110"/>
                </a:lnTo>
                <a:lnTo>
                  <a:pt x="9904" y="4128"/>
                </a:lnTo>
                <a:lnTo>
                  <a:pt x="9914" y="4150"/>
                </a:lnTo>
                <a:lnTo>
                  <a:pt x="9918" y="4160"/>
                </a:lnTo>
                <a:lnTo>
                  <a:pt x="9920" y="4170"/>
                </a:lnTo>
                <a:lnTo>
                  <a:pt x="9920" y="4182"/>
                </a:lnTo>
                <a:lnTo>
                  <a:pt x="9920" y="4192"/>
                </a:lnTo>
                <a:lnTo>
                  <a:pt x="9906" y="4234"/>
                </a:lnTo>
                <a:lnTo>
                  <a:pt x="9902" y="4250"/>
                </a:lnTo>
                <a:lnTo>
                  <a:pt x="9902" y="4256"/>
                </a:lnTo>
                <a:lnTo>
                  <a:pt x="9906" y="4258"/>
                </a:lnTo>
                <a:lnTo>
                  <a:pt x="9908" y="4258"/>
                </a:lnTo>
                <a:lnTo>
                  <a:pt x="9910" y="4256"/>
                </a:lnTo>
                <a:lnTo>
                  <a:pt x="9914" y="4250"/>
                </a:lnTo>
                <a:lnTo>
                  <a:pt x="9916" y="4242"/>
                </a:lnTo>
                <a:lnTo>
                  <a:pt x="9918" y="4242"/>
                </a:lnTo>
                <a:lnTo>
                  <a:pt x="9922" y="4240"/>
                </a:lnTo>
                <a:lnTo>
                  <a:pt x="9924" y="4242"/>
                </a:lnTo>
                <a:lnTo>
                  <a:pt x="9924" y="4244"/>
                </a:lnTo>
                <a:lnTo>
                  <a:pt x="9922" y="4248"/>
                </a:lnTo>
                <a:lnTo>
                  <a:pt x="9920" y="4252"/>
                </a:lnTo>
                <a:lnTo>
                  <a:pt x="9920" y="4256"/>
                </a:lnTo>
                <a:lnTo>
                  <a:pt x="9924" y="4260"/>
                </a:lnTo>
                <a:lnTo>
                  <a:pt x="9928" y="4262"/>
                </a:lnTo>
                <a:lnTo>
                  <a:pt x="9930" y="4264"/>
                </a:lnTo>
                <a:lnTo>
                  <a:pt x="9934" y="4262"/>
                </a:lnTo>
                <a:lnTo>
                  <a:pt x="9936" y="4260"/>
                </a:lnTo>
                <a:lnTo>
                  <a:pt x="9938" y="4260"/>
                </a:lnTo>
                <a:lnTo>
                  <a:pt x="9940" y="4262"/>
                </a:lnTo>
                <a:lnTo>
                  <a:pt x="9944" y="4264"/>
                </a:lnTo>
                <a:lnTo>
                  <a:pt x="9950" y="4268"/>
                </a:lnTo>
                <a:lnTo>
                  <a:pt x="9954" y="4268"/>
                </a:lnTo>
                <a:lnTo>
                  <a:pt x="9958" y="4264"/>
                </a:lnTo>
                <a:lnTo>
                  <a:pt x="9962" y="4260"/>
                </a:lnTo>
                <a:lnTo>
                  <a:pt x="9970" y="4246"/>
                </a:lnTo>
                <a:lnTo>
                  <a:pt x="9974" y="4242"/>
                </a:lnTo>
                <a:lnTo>
                  <a:pt x="9980" y="4238"/>
                </a:lnTo>
                <a:lnTo>
                  <a:pt x="9994" y="4232"/>
                </a:lnTo>
                <a:lnTo>
                  <a:pt x="10000" y="4228"/>
                </a:lnTo>
                <a:lnTo>
                  <a:pt x="10006" y="4222"/>
                </a:lnTo>
                <a:lnTo>
                  <a:pt x="10010" y="4216"/>
                </a:lnTo>
                <a:lnTo>
                  <a:pt x="10014" y="4208"/>
                </a:lnTo>
                <a:lnTo>
                  <a:pt x="10014" y="4198"/>
                </a:lnTo>
                <a:lnTo>
                  <a:pt x="10012" y="4184"/>
                </a:lnTo>
                <a:lnTo>
                  <a:pt x="10016" y="4190"/>
                </a:lnTo>
                <a:lnTo>
                  <a:pt x="10018" y="4192"/>
                </a:lnTo>
                <a:lnTo>
                  <a:pt x="10020" y="4196"/>
                </a:lnTo>
                <a:lnTo>
                  <a:pt x="10022" y="4200"/>
                </a:lnTo>
                <a:lnTo>
                  <a:pt x="10024" y="4204"/>
                </a:lnTo>
                <a:lnTo>
                  <a:pt x="10026" y="4208"/>
                </a:lnTo>
                <a:lnTo>
                  <a:pt x="10028" y="4218"/>
                </a:lnTo>
                <a:lnTo>
                  <a:pt x="10032" y="4228"/>
                </a:lnTo>
                <a:lnTo>
                  <a:pt x="10034" y="4230"/>
                </a:lnTo>
                <a:lnTo>
                  <a:pt x="10036" y="4230"/>
                </a:lnTo>
                <a:lnTo>
                  <a:pt x="10040" y="4228"/>
                </a:lnTo>
                <a:lnTo>
                  <a:pt x="10044" y="4226"/>
                </a:lnTo>
                <a:lnTo>
                  <a:pt x="10046" y="4226"/>
                </a:lnTo>
                <a:lnTo>
                  <a:pt x="10046" y="4228"/>
                </a:lnTo>
                <a:lnTo>
                  <a:pt x="10044" y="4232"/>
                </a:lnTo>
                <a:lnTo>
                  <a:pt x="10040" y="4238"/>
                </a:lnTo>
                <a:lnTo>
                  <a:pt x="10038" y="4246"/>
                </a:lnTo>
                <a:lnTo>
                  <a:pt x="10040" y="4252"/>
                </a:lnTo>
                <a:lnTo>
                  <a:pt x="10042" y="4258"/>
                </a:lnTo>
                <a:lnTo>
                  <a:pt x="10046" y="4270"/>
                </a:lnTo>
                <a:lnTo>
                  <a:pt x="10046" y="4290"/>
                </a:lnTo>
                <a:lnTo>
                  <a:pt x="10048" y="4312"/>
                </a:lnTo>
                <a:lnTo>
                  <a:pt x="10052" y="4328"/>
                </a:lnTo>
                <a:lnTo>
                  <a:pt x="10058" y="4340"/>
                </a:lnTo>
                <a:lnTo>
                  <a:pt x="10060" y="4354"/>
                </a:lnTo>
                <a:lnTo>
                  <a:pt x="10060" y="4372"/>
                </a:lnTo>
                <a:lnTo>
                  <a:pt x="10062" y="4372"/>
                </a:lnTo>
                <a:lnTo>
                  <a:pt x="10062" y="4370"/>
                </a:lnTo>
                <a:lnTo>
                  <a:pt x="10064" y="4366"/>
                </a:lnTo>
                <a:lnTo>
                  <a:pt x="10066" y="4366"/>
                </a:lnTo>
                <a:lnTo>
                  <a:pt x="10068" y="4372"/>
                </a:lnTo>
                <a:lnTo>
                  <a:pt x="10074" y="4384"/>
                </a:lnTo>
                <a:lnTo>
                  <a:pt x="10076" y="4398"/>
                </a:lnTo>
                <a:lnTo>
                  <a:pt x="10078" y="4408"/>
                </a:lnTo>
                <a:lnTo>
                  <a:pt x="10080" y="4416"/>
                </a:lnTo>
                <a:lnTo>
                  <a:pt x="10082" y="4424"/>
                </a:lnTo>
                <a:lnTo>
                  <a:pt x="10080" y="4432"/>
                </a:lnTo>
                <a:lnTo>
                  <a:pt x="10080" y="4440"/>
                </a:lnTo>
                <a:lnTo>
                  <a:pt x="10080" y="4442"/>
                </a:lnTo>
                <a:lnTo>
                  <a:pt x="10082" y="4444"/>
                </a:lnTo>
                <a:lnTo>
                  <a:pt x="10082" y="4446"/>
                </a:lnTo>
                <a:lnTo>
                  <a:pt x="10082" y="4450"/>
                </a:lnTo>
                <a:lnTo>
                  <a:pt x="10080" y="4458"/>
                </a:lnTo>
                <a:lnTo>
                  <a:pt x="10080" y="4464"/>
                </a:lnTo>
                <a:lnTo>
                  <a:pt x="10080" y="4466"/>
                </a:lnTo>
                <a:lnTo>
                  <a:pt x="10084" y="4468"/>
                </a:lnTo>
                <a:lnTo>
                  <a:pt x="10088" y="4468"/>
                </a:lnTo>
                <a:lnTo>
                  <a:pt x="10088" y="4470"/>
                </a:lnTo>
                <a:lnTo>
                  <a:pt x="10088" y="4476"/>
                </a:lnTo>
                <a:lnTo>
                  <a:pt x="10084" y="4486"/>
                </a:lnTo>
                <a:lnTo>
                  <a:pt x="10084" y="4496"/>
                </a:lnTo>
                <a:lnTo>
                  <a:pt x="10084" y="4504"/>
                </a:lnTo>
                <a:lnTo>
                  <a:pt x="10080" y="4510"/>
                </a:lnTo>
                <a:lnTo>
                  <a:pt x="10078" y="4518"/>
                </a:lnTo>
                <a:lnTo>
                  <a:pt x="10076" y="4542"/>
                </a:lnTo>
                <a:lnTo>
                  <a:pt x="10078" y="4550"/>
                </a:lnTo>
                <a:lnTo>
                  <a:pt x="10078" y="4552"/>
                </a:lnTo>
                <a:lnTo>
                  <a:pt x="10080" y="4552"/>
                </a:lnTo>
                <a:lnTo>
                  <a:pt x="10086" y="4536"/>
                </a:lnTo>
                <a:lnTo>
                  <a:pt x="10086" y="4540"/>
                </a:lnTo>
                <a:lnTo>
                  <a:pt x="10086" y="4544"/>
                </a:lnTo>
                <a:lnTo>
                  <a:pt x="10078" y="4560"/>
                </a:lnTo>
                <a:lnTo>
                  <a:pt x="10076" y="4568"/>
                </a:lnTo>
                <a:lnTo>
                  <a:pt x="10076" y="4572"/>
                </a:lnTo>
                <a:lnTo>
                  <a:pt x="10076" y="4574"/>
                </a:lnTo>
                <a:lnTo>
                  <a:pt x="10074" y="4578"/>
                </a:lnTo>
                <a:lnTo>
                  <a:pt x="10070" y="4590"/>
                </a:lnTo>
                <a:lnTo>
                  <a:pt x="10070" y="4594"/>
                </a:lnTo>
                <a:lnTo>
                  <a:pt x="10070" y="4600"/>
                </a:lnTo>
                <a:lnTo>
                  <a:pt x="10070" y="4606"/>
                </a:lnTo>
                <a:lnTo>
                  <a:pt x="10066" y="4616"/>
                </a:lnTo>
                <a:lnTo>
                  <a:pt x="10066" y="4626"/>
                </a:lnTo>
                <a:lnTo>
                  <a:pt x="10066" y="4634"/>
                </a:lnTo>
                <a:lnTo>
                  <a:pt x="10068" y="4638"/>
                </a:lnTo>
                <a:lnTo>
                  <a:pt x="10070" y="4642"/>
                </a:lnTo>
                <a:lnTo>
                  <a:pt x="10072" y="4642"/>
                </a:lnTo>
                <a:lnTo>
                  <a:pt x="10076" y="4638"/>
                </a:lnTo>
                <a:lnTo>
                  <a:pt x="10078" y="4632"/>
                </a:lnTo>
                <a:lnTo>
                  <a:pt x="10078" y="4630"/>
                </a:lnTo>
                <a:lnTo>
                  <a:pt x="10080" y="4630"/>
                </a:lnTo>
                <a:lnTo>
                  <a:pt x="10086" y="4638"/>
                </a:lnTo>
                <a:lnTo>
                  <a:pt x="10092" y="4650"/>
                </a:lnTo>
                <a:lnTo>
                  <a:pt x="10100" y="4664"/>
                </a:lnTo>
                <a:lnTo>
                  <a:pt x="10108" y="4680"/>
                </a:lnTo>
                <a:lnTo>
                  <a:pt x="10112" y="4684"/>
                </a:lnTo>
                <a:lnTo>
                  <a:pt x="10116" y="4684"/>
                </a:lnTo>
                <a:lnTo>
                  <a:pt x="10120" y="4684"/>
                </a:lnTo>
                <a:lnTo>
                  <a:pt x="10122" y="4688"/>
                </a:lnTo>
                <a:lnTo>
                  <a:pt x="10122" y="4692"/>
                </a:lnTo>
                <a:lnTo>
                  <a:pt x="10122" y="4698"/>
                </a:lnTo>
                <a:lnTo>
                  <a:pt x="10124" y="4702"/>
                </a:lnTo>
                <a:lnTo>
                  <a:pt x="10128" y="4706"/>
                </a:lnTo>
                <a:lnTo>
                  <a:pt x="10136" y="4716"/>
                </a:lnTo>
                <a:lnTo>
                  <a:pt x="10142" y="4726"/>
                </a:lnTo>
                <a:lnTo>
                  <a:pt x="10148" y="4734"/>
                </a:lnTo>
                <a:lnTo>
                  <a:pt x="10150" y="4744"/>
                </a:lnTo>
                <a:lnTo>
                  <a:pt x="10154" y="4762"/>
                </a:lnTo>
                <a:lnTo>
                  <a:pt x="10156" y="4778"/>
                </a:lnTo>
                <a:lnTo>
                  <a:pt x="10154" y="4788"/>
                </a:lnTo>
                <a:lnTo>
                  <a:pt x="10152" y="4792"/>
                </a:lnTo>
                <a:lnTo>
                  <a:pt x="10154" y="4794"/>
                </a:lnTo>
                <a:lnTo>
                  <a:pt x="10156" y="4798"/>
                </a:lnTo>
                <a:lnTo>
                  <a:pt x="10158" y="4802"/>
                </a:lnTo>
                <a:lnTo>
                  <a:pt x="10160" y="4806"/>
                </a:lnTo>
                <a:lnTo>
                  <a:pt x="10162" y="4812"/>
                </a:lnTo>
                <a:lnTo>
                  <a:pt x="10160" y="4820"/>
                </a:lnTo>
                <a:lnTo>
                  <a:pt x="10160" y="4834"/>
                </a:lnTo>
                <a:lnTo>
                  <a:pt x="10164" y="4838"/>
                </a:lnTo>
                <a:lnTo>
                  <a:pt x="10166" y="4840"/>
                </a:lnTo>
                <a:lnTo>
                  <a:pt x="10166" y="4844"/>
                </a:lnTo>
                <a:lnTo>
                  <a:pt x="10166" y="4848"/>
                </a:lnTo>
                <a:lnTo>
                  <a:pt x="10170" y="4854"/>
                </a:lnTo>
                <a:lnTo>
                  <a:pt x="10180" y="4866"/>
                </a:lnTo>
                <a:lnTo>
                  <a:pt x="10184" y="4872"/>
                </a:lnTo>
                <a:lnTo>
                  <a:pt x="10188" y="4880"/>
                </a:lnTo>
                <a:lnTo>
                  <a:pt x="10192" y="4888"/>
                </a:lnTo>
                <a:lnTo>
                  <a:pt x="10190" y="4894"/>
                </a:lnTo>
                <a:lnTo>
                  <a:pt x="10190" y="4900"/>
                </a:lnTo>
                <a:lnTo>
                  <a:pt x="10190" y="4902"/>
                </a:lnTo>
                <a:lnTo>
                  <a:pt x="10196" y="4906"/>
                </a:lnTo>
                <a:lnTo>
                  <a:pt x="10210" y="4916"/>
                </a:lnTo>
                <a:lnTo>
                  <a:pt x="10220" y="4924"/>
                </a:lnTo>
                <a:lnTo>
                  <a:pt x="10232" y="4936"/>
                </a:lnTo>
                <a:lnTo>
                  <a:pt x="10244" y="4946"/>
                </a:lnTo>
                <a:lnTo>
                  <a:pt x="10252" y="4952"/>
                </a:lnTo>
                <a:lnTo>
                  <a:pt x="10264" y="4958"/>
                </a:lnTo>
                <a:lnTo>
                  <a:pt x="10270" y="4962"/>
                </a:lnTo>
                <a:lnTo>
                  <a:pt x="10272" y="4966"/>
                </a:lnTo>
                <a:lnTo>
                  <a:pt x="10276" y="4970"/>
                </a:lnTo>
                <a:lnTo>
                  <a:pt x="10278" y="4976"/>
                </a:lnTo>
                <a:lnTo>
                  <a:pt x="10280" y="4974"/>
                </a:lnTo>
                <a:lnTo>
                  <a:pt x="10284" y="4970"/>
                </a:lnTo>
                <a:lnTo>
                  <a:pt x="10288" y="4968"/>
                </a:lnTo>
                <a:lnTo>
                  <a:pt x="10292" y="4970"/>
                </a:lnTo>
                <a:lnTo>
                  <a:pt x="10296" y="4968"/>
                </a:lnTo>
                <a:lnTo>
                  <a:pt x="10298" y="4966"/>
                </a:lnTo>
                <a:lnTo>
                  <a:pt x="10298" y="4964"/>
                </a:lnTo>
                <a:lnTo>
                  <a:pt x="10302" y="4964"/>
                </a:lnTo>
                <a:lnTo>
                  <a:pt x="10304" y="4966"/>
                </a:lnTo>
                <a:lnTo>
                  <a:pt x="10304" y="4968"/>
                </a:lnTo>
                <a:lnTo>
                  <a:pt x="10302" y="4972"/>
                </a:lnTo>
                <a:lnTo>
                  <a:pt x="10306" y="4974"/>
                </a:lnTo>
                <a:lnTo>
                  <a:pt x="10308" y="4974"/>
                </a:lnTo>
                <a:lnTo>
                  <a:pt x="10310" y="4972"/>
                </a:lnTo>
                <a:lnTo>
                  <a:pt x="10310" y="4964"/>
                </a:lnTo>
                <a:lnTo>
                  <a:pt x="10308" y="4956"/>
                </a:lnTo>
                <a:lnTo>
                  <a:pt x="10304" y="4948"/>
                </a:lnTo>
                <a:lnTo>
                  <a:pt x="10302" y="4944"/>
                </a:lnTo>
                <a:lnTo>
                  <a:pt x="10300" y="4940"/>
                </a:lnTo>
                <a:lnTo>
                  <a:pt x="10298" y="4928"/>
                </a:lnTo>
                <a:lnTo>
                  <a:pt x="10294" y="4918"/>
                </a:lnTo>
                <a:lnTo>
                  <a:pt x="10292" y="4912"/>
                </a:lnTo>
                <a:lnTo>
                  <a:pt x="10286" y="4908"/>
                </a:lnTo>
                <a:lnTo>
                  <a:pt x="10280" y="4902"/>
                </a:lnTo>
                <a:lnTo>
                  <a:pt x="10276" y="4896"/>
                </a:lnTo>
                <a:lnTo>
                  <a:pt x="10276" y="4890"/>
                </a:lnTo>
                <a:lnTo>
                  <a:pt x="10276" y="4884"/>
                </a:lnTo>
                <a:lnTo>
                  <a:pt x="10278" y="4872"/>
                </a:lnTo>
                <a:lnTo>
                  <a:pt x="10278" y="4868"/>
                </a:lnTo>
                <a:lnTo>
                  <a:pt x="10276" y="4862"/>
                </a:lnTo>
                <a:lnTo>
                  <a:pt x="10274" y="4858"/>
                </a:lnTo>
                <a:lnTo>
                  <a:pt x="10274" y="4852"/>
                </a:lnTo>
                <a:lnTo>
                  <a:pt x="10276" y="4846"/>
                </a:lnTo>
                <a:lnTo>
                  <a:pt x="10276" y="4842"/>
                </a:lnTo>
                <a:lnTo>
                  <a:pt x="10276" y="4836"/>
                </a:lnTo>
                <a:lnTo>
                  <a:pt x="10278" y="4826"/>
                </a:lnTo>
                <a:lnTo>
                  <a:pt x="10278" y="4814"/>
                </a:lnTo>
                <a:lnTo>
                  <a:pt x="10276" y="4798"/>
                </a:lnTo>
                <a:lnTo>
                  <a:pt x="10272" y="4790"/>
                </a:lnTo>
                <a:lnTo>
                  <a:pt x="10266" y="4782"/>
                </a:lnTo>
                <a:lnTo>
                  <a:pt x="10254" y="4768"/>
                </a:lnTo>
                <a:lnTo>
                  <a:pt x="10244" y="4756"/>
                </a:lnTo>
                <a:lnTo>
                  <a:pt x="10238" y="4750"/>
                </a:lnTo>
                <a:lnTo>
                  <a:pt x="10236" y="4744"/>
                </a:lnTo>
                <a:lnTo>
                  <a:pt x="10234" y="4738"/>
                </a:lnTo>
                <a:lnTo>
                  <a:pt x="10230" y="4736"/>
                </a:lnTo>
                <a:lnTo>
                  <a:pt x="10222" y="4734"/>
                </a:lnTo>
                <a:lnTo>
                  <a:pt x="10212" y="4724"/>
                </a:lnTo>
                <a:lnTo>
                  <a:pt x="10200" y="4706"/>
                </a:lnTo>
                <a:lnTo>
                  <a:pt x="10196" y="4702"/>
                </a:lnTo>
                <a:lnTo>
                  <a:pt x="10192" y="4700"/>
                </a:lnTo>
                <a:lnTo>
                  <a:pt x="10188" y="4702"/>
                </a:lnTo>
                <a:lnTo>
                  <a:pt x="10184" y="4704"/>
                </a:lnTo>
                <a:lnTo>
                  <a:pt x="10180" y="4704"/>
                </a:lnTo>
                <a:lnTo>
                  <a:pt x="10174" y="4700"/>
                </a:lnTo>
                <a:lnTo>
                  <a:pt x="10166" y="4692"/>
                </a:lnTo>
                <a:lnTo>
                  <a:pt x="10160" y="4686"/>
                </a:lnTo>
                <a:lnTo>
                  <a:pt x="10158" y="4676"/>
                </a:lnTo>
                <a:lnTo>
                  <a:pt x="10154" y="4652"/>
                </a:lnTo>
                <a:lnTo>
                  <a:pt x="10150" y="4632"/>
                </a:lnTo>
                <a:lnTo>
                  <a:pt x="10148" y="4626"/>
                </a:lnTo>
                <a:lnTo>
                  <a:pt x="10146" y="4626"/>
                </a:lnTo>
                <a:lnTo>
                  <a:pt x="10144" y="4626"/>
                </a:lnTo>
                <a:lnTo>
                  <a:pt x="10140" y="4624"/>
                </a:lnTo>
                <a:lnTo>
                  <a:pt x="10136" y="4614"/>
                </a:lnTo>
                <a:lnTo>
                  <a:pt x="10134" y="4602"/>
                </a:lnTo>
                <a:lnTo>
                  <a:pt x="10132" y="4588"/>
                </a:lnTo>
                <a:lnTo>
                  <a:pt x="10130" y="4584"/>
                </a:lnTo>
                <a:lnTo>
                  <a:pt x="10128" y="4584"/>
                </a:lnTo>
                <a:lnTo>
                  <a:pt x="10118" y="4588"/>
                </a:lnTo>
                <a:lnTo>
                  <a:pt x="10114" y="4588"/>
                </a:lnTo>
                <a:lnTo>
                  <a:pt x="10110" y="4590"/>
                </a:lnTo>
                <a:lnTo>
                  <a:pt x="10108" y="4586"/>
                </a:lnTo>
                <a:lnTo>
                  <a:pt x="10108" y="4580"/>
                </a:lnTo>
                <a:lnTo>
                  <a:pt x="10106" y="4550"/>
                </a:lnTo>
                <a:lnTo>
                  <a:pt x="10108" y="4528"/>
                </a:lnTo>
                <a:lnTo>
                  <a:pt x="10108" y="4520"/>
                </a:lnTo>
                <a:lnTo>
                  <a:pt x="10112" y="4514"/>
                </a:lnTo>
                <a:lnTo>
                  <a:pt x="10116" y="4510"/>
                </a:lnTo>
                <a:lnTo>
                  <a:pt x="10118" y="4506"/>
                </a:lnTo>
                <a:lnTo>
                  <a:pt x="10120" y="4494"/>
                </a:lnTo>
                <a:lnTo>
                  <a:pt x="10122" y="4484"/>
                </a:lnTo>
                <a:lnTo>
                  <a:pt x="10126" y="4474"/>
                </a:lnTo>
                <a:lnTo>
                  <a:pt x="10132" y="4458"/>
                </a:lnTo>
                <a:lnTo>
                  <a:pt x="10138" y="4432"/>
                </a:lnTo>
                <a:lnTo>
                  <a:pt x="10140" y="4408"/>
                </a:lnTo>
                <a:lnTo>
                  <a:pt x="10142" y="4400"/>
                </a:lnTo>
                <a:lnTo>
                  <a:pt x="10140" y="4396"/>
                </a:lnTo>
                <a:lnTo>
                  <a:pt x="10138" y="4392"/>
                </a:lnTo>
                <a:lnTo>
                  <a:pt x="10136" y="4388"/>
                </a:lnTo>
                <a:lnTo>
                  <a:pt x="10136" y="4386"/>
                </a:lnTo>
                <a:lnTo>
                  <a:pt x="10138" y="4382"/>
                </a:lnTo>
                <a:lnTo>
                  <a:pt x="10140" y="4380"/>
                </a:lnTo>
                <a:lnTo>
                  <a:pt x="10146" y="4378"/>
                </a:lnTo>
                <a:lnTo>
                  <a:pt x="10160" y="4376"/>
                </a:lnTo>
                <a:lnTo>
                  <a:pt x="10166" y="4376"/>
                </a:lnTo>
                <a:lnTo>
                  <a:pt x="10172" y="4378"/>
                </a:lnTo>
                <a:lnTo>
                  <a:pt x="10174" y="4380"/>
                </a:lnTo>
                <a:lnTo>
                  <a:pt x="10174" y="4384"/>
                </a:lnTo>
                <a:lnTo>
                  <a:pt x="10174" y="4394"/>
                </a:lnTo>
                <a:lnTo>
                  <a:pt x="10170" y="4410"/>
                </a:lnTo>
                <a:lnTo>
                  <a:pt x="10170" y="4420"/>
                </a:lnTo>
                <a:lnTo>
                  <a:pt x="10172" y="4422"/>
                </a:lnTo>
                <a:lnTo>
                  <a:pt x="10174" y="4422"/>
                </a:lnTo>
                <a:lnTo>
                  <a:pt x="10182" y="4420"/>
                </a:lnTo>
                <a:lnTo>
                  <a:pt x="10184" y="4420"/>
                </a:lnTo>
                <a:lnTo>
                  <a:pt x="10188" y="4422"/>
                </a:lnTo>
                <a:lnTo>
                  <a:pt x="10192" y="4422"/>
                </a:lnTo>
                <a:lnTo>
                  <a:pt x="10194" y="4422"/>
                </a:lnTo>
                <a:lnTo>
                  <a:pt x="10200" y="4420"/>
                </a:lnTo>
                <a:lnTo>
                  <a:pt x="10204" y="4418"/>
                </a:lnTo>
                <a:lnTo>
                  <a:pt x="10206" y="4418"/>
                </a:lnTo>
                <a:lnTo>
                  <a:pt x="10210" y="4420"/>
                </a:lnTo>
                <a:lnTo>
                  <a:pt x="10218" y="4428"/>
                </a:lnTo>
                <a:lnTo>
                  <a:pt x="10224" y="4436"/>
                </a:lnTo>
                <a:lnTo>
                  <a:pt x="10232" y="4442"/>
                </a:lnTo>
                <a:lnTo>
                  <a:pt x="10234" y="4446"/>
                </a:lnTo>
                <a:lnTo>
                  <a:pt x="10238" y="4448"/>
                </a:lnTo>
                <a:lnTo>
                  <a:pt x="10242" y="4448"/>
                </a:lnTo>
                <a:lnTo>
                  <a:pt x="10244" y="4452"/>
                </a:lnTo>
                <a:lnTo>
                  <a:pt x="10248" y="4458"/>
                </a:lnTo>
                <a:lnTo>
                  <a:pt x="10250" y="4464"/>
                </a:lnTo>
                <a:lnTo>
                  <a:pt x="10252" y="4466"/>
                </a:lnTo>
                <a:lnTo>
                  <a:pt x="10256" y="4468"/>
                </a:lnTo>
                <a:lnTo>
                  <a:pt x="10250" y="4454"/>
                </a:lnTo>
                <a:lnTo>
                  <a:pt x="10250" y="4446"/>
                </a:lnTo>
                <a:lnTo>
                  <a:pt x="10250" y="4454"/>
                </a:lnTo>
                <a:lnTo>
                  <a:pt x="10256" y="4468"/>
                </a:lnTo>
                <a:lnTo>
                  <a:pt x="10262" y="4480"/>
                </a:lnTo>
                <a:lnTo>
                  <a:pt x="10264" y="4486"/>
                </a:lnTo>
                <a:lnTo>
                  <a:pt x="10262" y="4490"/>
                </a:lnTo>
                <a:lnTo>
                  <a:pt x="10262" y="4500"/>
                </a:lnTo>
                <a:lnTo>
                  <a:pt x="10264" y="4508"/>
                </a:lnTo>
                <a:lnTo>
                  <a:pt x="10264" y="4510"/>
                </a:lnTo>
                <a:lnTo>
                  <a:pt x="10266" y="4510"/>
                </a:lnTo>
                <a:lnTo>
                  <a:pt x="10270" y="4508"/>
                </a:lnTo>
                <a:lnTo>
                  <a:pt x="10274" y="4506"/>
                </a:lnTo>
                <a:lnTo>
                  <a:pt x="10276" y="4506"/>
                </a:lnTo>
                <a:lnTo>
                  <a:pt x="10276" y="4504"/>
                </a:lnTo>
                <a:lnTo>
                  <a:pt x="10276" y="4498"/>
                </a:lnTo>
                <a:lnTo>
                  <a:pt x="10276" y="4496"/>
                </a:lnTo>
                <a:lnTo>
                  <a:pt x="10278" y="4494"/>
                </a:lnTo>
                <a:lnTo>
                  <a:pt x="10280" y="4496"/>
                </a:lnTo>
                <a:lnTo>
                  <a:pt x="10284" y="4500"/>
                </a:lnTo>
                <a:lnTo>
                  <a:pt x="10286" y="4504"/>
                </a:lnTo>
                <a:lnTo>
                  <a:pt x="10288" y="4508"/>
                </a:lnTo>
                <a:lnTo>
                  <a:pt x="10284" y="4514"/>
                </a:lnTo>
                <a:lnTo>
                  <a:pt x="10280" y="4518"/>
                </a:lnTo>
                <a:lnTo>
                  <a:pt x="10280" y="4522"/>
                </a:lnTo>
                <a:lnTo>
                  <a:pt x="10282" y="4524"/>
                </a:lnTo>
                <a:lnTo>
                  <a:pt x="10284" y="4526"/>
                </a:lnTo>
                <a:lnTo>
                  <a:pt x="10286" y="4526"/>
                </a:lnTo>
                <a:lnTo>
                  <a:pt x="10290" y="4524"/>
                </a:lnTo>
                <a:lnTo>
                  <a:pt x="10292" y="4520"/>
                </a:lnTo>
                <a:lnTo>
                  <a:pt x="10294" y="4520"/>
                </a:lnTo>
                <a:lnTo>
                  <a:pt x="10296" y="4522"/>
                </a:lnTo>
                <a:lnTo>
                  <a:pt x="10300" y="4524"/>
                </a:lnTo>
                <a:lnTo>
                  <a:pt x="10304" y="4524"/>
                </a:lnTo>
                <a:lnTo>
                  <a:pt x="10310" y="4526"/>
                </a:lnTo>
                <a:lnTo>
                  <a:pt x="10312" y="4528"/>
                </a:lnTo>
                <a:lnTo>
                  <a:pt x="10316" y="4532"/>
                </a:lnTo>
                <a:lnTo>
                  <a:pt x="10320" y="4540"/>
                </a:lnTo>
                <a:lnTo>
                  <a:pt x="10322" y="4542"/>
                </a:lnTo>
                <a:lnTo>
                  <a:pt x="10324" y="4544"/>
                </a:lnTo>
                <a:lnTo>
                  <a:pt x="10328" y="4542"/>
                </a:lnTo>
                <a:lnTo>
                  <a:pt x="10332" y="4542"/>
                </a:lnTo>
                <a:lnTo>
                  <a:pt x="10334" y="4542"/>
                </a:lnTo>
                <a:lnTo>
                  <a:pt x="10338" y="4544"/>
                </a:lnTo>
                <a:lnTo>
                  <a:pt x="10340" y="4548"/>
                </a:lnTo>
                <a:lnTo>
                  <a:pt x="10340" y="4552"/>
                </a:lnTo>
                <a:lnTo>
                  <a:pt x="10336" y="4558"/>
                </a:lnTo>
                <a:lnTo>
                  <a:pt x="10332" y="4568"/>
                </a:lnTo>
                <a:lnTo>
                  <a:pt x="10330" y="4576"/>
                </a:lnTo>
                <a:lnTo>
                  <a:pt x="10330" y="4588"/>
                </a:lnTo>
                <a:lnTo>
                  <a:pt x="10328" y="4608"/>
                </a:lnTo>
                <a:lnTo>
                  <a:pt x="10330" y="4620"/>
                </a:lnTo>
                <a:lnTo>
                  <a:pt x="10332" y="4624"/>
                </a:lnTo>
                <a:lnTo>
                  <a:pt x="10334" y="4624"/>
                </a:lnTo>
                <a:lnTo>
                  <a:pt x="10338" y="4622"/>
                </a:lnTo>
                <a:lnTo>
                  <a:pt x="10344" y="4616"/>
                </a:lnTo>
                <a:lnTo>
                  <a:pt x="10366" y="4594"/>
                </a:lnTo>
                <a:lnTo>
                  <a:pt x="10376" y="4588"/>
                </a:lnTo>
                <a:lnTo>
                  <a:pt x="10384" y="4584"/>
                </a:lnTo>
                <a:lnTo>
                  <a:pt x="10388" y="4582"/>
                </a:lnTo>
                <a:lnTo>
                  <a:pt x="10390" y="4580"/>
                </a:lnTo>
                <a:lnTo>
                  <a:pt x="10390" y="4576"/>
                </a:lnTo>
                <a:lnTo>
                  <a:pt x="10390" y="4574"/>
                </a:lnTo>
                <a:lnTo>
                  <a:pt x="10396" y="4572"/>
                </a:lnTo>
                <a:lnTo>
                  <a:pt x="10400" y="4570"/>
                </a:lnTo>
                <a:lnTo>
                  <a:pt x="10404" y="4564"/>
                </a:lnTo>
                <a:lnTo>
                  <a:pt x="10408" y="4544"/>
                </a:lnTo>
                <a:lnTo>
                  <a:pt x="10412" y="4528"/>
                </a:lnTo>
                <a:lnTo>
                  <a:pt x="10414" y="4522"/>
                </a:lnTo>
                <a:lnTo>
                  <a:pt x="10416" y="4522"/>
                </a:lnTo>
                <a:lnTo>
                  <a:pt x="10422" y="4528"/>
                </a:lnTo>
                <a:lnTo>
                  <a:pt x="10424" y="4530"/>
                </a:lnTo>
                <a:lnTo>
                  <a:pt x="10428" y="4532"/>
                </a:lnTo>
                <a:lnTo>
                  <a:pt x="10432" y="4532"/>
                </a:lnTo>
                <a:lnTo>
                  <a:pt x="10438" y="4530"/>
                </a:lnTo>
                <a:lnTo>
                  <a:pt x="10444" y="4526"/>
                </a:lnTo>
                <a:lnTo>
                  <a:pt x="10454" y="4518"/>
                </a:lnTo>
                <a:lnTo>
                  <a:pt x="10464" y="4510"/>
                </a:lnTo>
                <a:lnTo>
                  <a:pt x="10472" y="4504"/>
                </a:lnTo>
                <a:lnTo>
                  <a:pt x="10488" y="4494"/>
                </a:lnTo>
                <a:lnTo>
                  <a:pt x="10494" y="4492"/>
                </a:lnTo>
                <a:lnTo>
                  <a:pt x="10498" y="4486"/>
                </a:lnTo>
                <a:lnTo>
                  <a:pt x="10502" y="4480"/>
                </a:lnTo>
                <a:lnTo>
                  <a:pt x="10506" y="4470"/>
                </a:lnTo>
                <a:lnTo>
                  <a:pt x="10510" y="4452"/>
                </a:lnTo>
                <a:lnTo>
                  <a:pt x="10510" y="4436"/>
                </a:lnTo>
                <a:lnTo>
                  <a:pt x="10512" y="4426"/>
                </a:lnTo>
                <a:lnTo>
                  <a:pt x="10512" y="4424"/>
                </a:lnTo>
                <a:lnTo>
                  <a:pt x="10514" y="4422"/>
                </a:lnTo>
                <a:lnTo>
                  <a:pt x="10518" y="4420"/>
                </a:lnTo>
                <a:lnTo>
                  <a:pt x="10518" y="4418"/>
                </a:lnTo>
                <a:lnTo>
                  <a:pt x="10518" y="4412"/>
                </a:lnTo>
                <a:lnTo>
                  <a:pt x="10516" y="4406"/>
                </a:lnTo>
                <a:lnTo>
                  <a:pt x="10512" y="4398"/>
                </a:lnTo>
                <a:lnTo>
                  <a:pt x="10510" y="4394"/>
                </a:lnTo>
                <a:lnTo>
                  <a:pt x="10510" y="4388"/>
                </a:lnTo>
                <a:lnTo>
                  <a:pt x="10512" y="4374"/>
                </a:lnTo>
                <a:lnTo>
                  <a:pt x="10512" y="4352"/>
                </a:lnTo>
                <a:lnTo>
                  <a:pt x="10510" y="4338"/>
                </a:lnTo>
                <a:lnTo>
                  <a:pt x="10506" y="4322"/>
                </a:lnTo>
                <a:lnTo>
                  <a:pt x="10494" y="4294"/>
                </a:lnTo>
                <a:lnTo>
                  <a:pt x="10486" y="4278"/>
                </a:lnTo>
                <a:lnTo>
                  <a:pt x="10478" y="4268"/>
                </a:lnTo>
                <a:lnTo>
                  <a:pt x="10474" y="4256"/>
                </a:lnTo>
                <a:lnTo>
                  <a:pt x="10468" y="4246"/>
                </a:lnTo>
                <a:lnTo>
                  <a:pt x="10462" y="4240"/>
                </a:lnTo>
                <a:lnTo>
                  <a:pt x="10452" y="4234"/>
                </a:lnTo>
                <a:lnTo>
                  <a:pt x="10438" y="4220"/>
                </a:lnTo>
                <a:lnTo>
                  <a:pt x="10422" y="4202"/>
                </a:lnTo>
                <a:lnTo>
                  <a:pt x="10410" y="4186"/>
                </a:lnTo>
                <a:lnTo>
                  <a:pt x="10402" y="4172"/>
                </a:lnTo>
                <a:lnTo>
                  <a:pt x="10398" y="4166"/>
                </a:lnTo>
                <a:lnTo>
                  <a:pt x="10398" y="4158"/>
                </a:lnTo>
                <a:lnTo>
                  <a:pt x="10396" y="4154"/>
                </a:lnTo>
                <a:lnTo>
                  <a:pt x="10394" y="4150"/>
                </a:lnTo>
                <a:lnTo>
                  <a:pt x="10388" y="4146"/>
                </a:lnTo>
                <a:lnTo>
                  <a:pt x="10380" y="4138"/>
                </a:lnTo>
                <a:lnTo>
                  <a:pt x="10376" y="4132"/>
                </a:lnTo>
                <a:lnTo>
                  <a:pt x="10370" y="4124"/>
                </a:lnTo>
                <a:lnTo>
                  <a:pt x="10368" y="4114"/>
                </a:lnTo>
                <a:lnTo>
                  <a:pt x="10366" y="4104"/>
                </a:lnTo>
                <a:lnTo>
                  <a:pt x="10368" y="4094"/>
                </a:lnTo>
                <a:lnTo>
                  <a:pt x="10370" y="4082"/>
                </a:lnTo>
                <a:lnTo>
                  <a:pt x="10374" y="4072"/>
                </a:lnTo>
                <a:lnTo>
                  <a:pt x="10380" y="4064"/>
                </a:lnTo>
                <a:lnTo>
                  <a:pt x="10386" y="4054"/>
                </a:lnTo>
                <a:lnTo>
                  <a:pt x="10394" y="4048"/>
                </a:lnTo>
                <a:lnTo>
                  <a:pt x="10400" y="4042"/>
                </a:lnTo>
                <a:lnTo>
                  <a:pt x="10404" y="4036"/>
                </a:lnTo>
                <a:lnTo>
                  <a:pt x="10408" y="4024"/>
                </a:lnTo>
                <a:lnTo>
                  <a:pt x="10410" y="4016"/>
                </a:lnTo>
                <a:lnTo>
                  <a:pt x="10412" y="4012"/>
                </a:lnTo>
                <a:lnTo>
                  <a:pt x="10414" y="4008"/>
                </a:lnTo>
                <a:lnTo>
                  <a:pt x="10420" y="4006"/>
                </a:lnTo>
                <a:lnTo>
                  <a:pt x="10424" y="4006"/>
                </a:lnTo>
                <a:lnTo>
                  <a:pt x="10426" y="4008"/>
                </a:lnTo>
                <a:lnTo>
                  <a:pt x="10430" y="4006"/>
                </a:lnTo>
                <a:lnTo>
                  <a:pt x="10432" y="4002"/>
                </a:lnTo>
                <a:lnTo>
                  <a:pt x="10434" y="3998"/>
                </a:lnTo>
                <a:lnTo>
                  <a:pt x="10436" y="3994"/>
                </a:lnTo>
                <a:lnTo>
                  <a:pt x="10442" y="3988"/>
                </a:lnTo>
                <a:lnTo>
                  <a:pt x="10450" y="3984"/>
                </a:lnTo>
                <a:lnTo>
                  <a:pt x="10456" y="3982"/>
                </a:lnTo>
                <a:lnTo>
                  <a:pt x="10460" y="3980"/>
                </a:lnTo>
                <a:lnTo>
                  <a:pt x="10462" y="3978"/>
                </a:lnTo>
                <a:lnTo>
                  <a:pt x="10464" y="3980"/>
                </a:lnTo>
                <a:lnTo>
                  <a:pt x="10468" y="3980"/>
                </a:lnTo>
                <a:lnTo>
                  <a:pt x="10470" y="3980"/>
                </a:lnTo>
                <a:lnTo>
                  <a:pt x="10472" y="3976"/>
                </a:lnTo>
                <a:lnTo>
                  <a:pt x="10474" y="3974"/>
                </a:lnTo>
                <a:lnTo>
                  <a:pt x="10476" y="3974"/>
                </a:lnTo>
                <a:lnTo>
                  <a:pt x="10478" y="3976"/>
                </a:lnTo>
                <a:lnTo>
                  <a:pt x="10480" y="3976"/>
                </a:lnTo>
                <a:lnTo>
                  <a:pt x="10482" y="3974"/>
                </a:lnTo>
                <a:lnTo>
                  <a:pt x="10482" y="3970"/>
                </a:lnTo>
                <a:lnTo>
                  <a:pt x="10480" y="3966"/>
                </a:lnTo>
                <a:lnTo>
                  <a:pt x="10480" y="3962"/>
                </a:lnTo>
                <a:lnTo>
                  <a:pt x="10480" y="3960"/>
                </a:lnTo>
                <a:lnTo>
                  <a:pt x="10482" y="3960"/>
                </a:lnTo>
                <a:lnTo>
                  <a:pt x="10484" y="3966"/>
                </a:lnTo>
                <a:lnTo>
                  <a:pt x="10490" y="3972"/>
                </a:lnTo>
                <a:lnTo>
                  <a:pt x="10494" y="3974"/>
                </a:lnTo>
                <a:lnTo>
                  <a:pt x="10498" y="3974"/>
                </a:lnTo>
                <a:lnTo>
                  <a:pt x="10502" y="3976"/>
                </a:lnTo>
                <a:lnTo>
                  <a:pt x="10504" y="3976"/>
                </a:lnTo>
                <a:lnTo>
                  <a:pt x="10504" y="3980"/>
                </a:lnTo>
                <a:lnTo>
                  <a:pt x="10502" y="3984"/>
                </a:lnTo>
                <a:lnTo>
                  <a:pt x="10504" y="3984"/>
                </a:lnTo>
                <a:lnTo>
                  <a:pt x="10508" y="3984"/>
                </a:lnTo>
                <a:lnTo>
                  <a:pt x="10518" y="3984"/>
                </a:lnTo>
                <a:lnTo>
                  <a:pt x="10522" y="3982"/>
                </a:lnTo>
                <a:lnTo>
                  <a:pt x="10522" y="3978"/>
                </a:lnTo>
                <a:lnTo>
                  <a:pt x="10522" y="3970"/>
                </a:lnTo>
                <a:lnTo>
                  <a:pt x="10522" y="3972"/>
                </a:lnTo>
                <a:lnTo>
                  <a:pt x="10526" y="3976"/>
                </a:lnTo>
                <a:lnTo>
                  <a:pt x="10528" y="3982"/>
                </a:lnTo>
                <a:lnTo>
                  <a:pt x="10530" y="3982"/>
                </a:lnTo>
                <a:lnTo>
                  <a:pt x="10534" y="3982"/>
                </a:lnTo>
                <a:lnTo>
                  <a:pt x="10536" y="3982"/>
                </a:lnTo>
                <a:lnTo>
                  <a:pt x="10538" y="3986"/>
                </a:lnTo>
                <a:lnTo>
                  <a:pt x="10534" y="3988"/>
                </a:lnTo>
                <a:lnTo>
                  <a:pt x="10530" y="3994"/>
                </a:lnTo>
                <a:lnTo>
                  <a:pt x="10528" y="4002"/>
                </a:lnTo>
                <a:lnTo>
                  <a:pt x="10528" y="4010"/>
                </a:lnTo>
                <a:lnTo>
                  <a:pt x="10528" y="4014"/>
                </a:lnTo>
                <a:lnTo>
                  <a:pt x="10530" y="4016"/>
                </a:lnTo>
                <a:lnTo>
                  <a:pt x="10530" y="4020"/>
                </a:lnTo>
                <a:lnTo>
                  <a:pt x="10530" y="4024"/>
                </a:lnTo>
                <a:lnTo>
                  <a:pt x="10532" y="4028"/>
                </a:lnTo>
                <a:lnTo>
                  <a:pt x="10534" y="4030"/>
                </a:lnTo>
                <a:lnTo>
                  <a:pt x="10536" y="4034"/>
                </a:lnTo>
                <a:lnTo>
                  <a:pt x="10536" y="4038"/>
                </a:lnTo>
                <a:lnTo>
                  <a:pt x="10536" y="4042"/>
                </a:lnTo>
                <a:lnTo>
                  <a:pt x="10540" y="4044"/>
                </a:lnTo>
                <a:lnTo>
                  <a:pt x="10552" y="4042"/>
                </a:lnTo>
                <a:lnTo>
                  <a:pt x="10560" y="4038"/>
                </a:lnTo>
                <a:lnTo>
                  <a:pt x="10562" y="4036"/>
                </a:lnTo>
                <a:lnTo>
                  <a:pt x="10562" y="4032"/>
                </a:lnTo>
                <a:lnTo>
                  <a:pt x="10560" y="4026"/>
                </a:lnTo>
                <a:lnTo>
                  <a:pt x="10556" y="4018"/>
                </a:lnTo>
                <a:lnTo>
                  <a:pt x="10554" y="4012"/>
                </a:lnTo>
                <a:lnTo>
                  <a:pt x="10550" y="4012"/>
                </a:lnTo>
                <a:lnTo>
                  <a:pt x="10548" y="4012"/>
                </a:lnTo>
                <a:lnTo>
                  <a:pt x="10546" y="4008"/>
                </a:lnTo>
                <a:lnTo>
                  <a:pt x="10548" y="4004"/>
                </a:lnTo>
                <a:lnTo>
                  <a:pt x="10554" y="4000"/>
                </a:lnTo>
                <a:lnTo>
                  <a:pt x="10572" y="3988"/>
                </a:lnTo>
                <a:lnTo>
                  <a:pt x="10580" y="3982"/>
                </a:lnTo>
                <a:lnTo>
                  <a:pt x="10586" y="3982"/>
                </a:lnTo>
                <a:lnTo>
                  <a:pt x="10592" y="3982"/>
                </a:lnTo>
                <a:lnTo>
                  <a:pt x="10604" y="3980"/>
                </a:lnTo>
                <a:lnTo>
                  <a:pt x="10610" y="3976"/>
                </a:lnTo>
                <a:lnTo>
                  <a:pt x="10614" y="3974"/>
                </a:lnTo>
                <a:lnTo>
                  <a:pt x="10618" y="3968"/>
                </a:lnTo>
                <a:lnTo>
                  <a:pt x="10620" y="3964"/>
                </a:lnTo>
                <a:lnTo>
                  <a:pt x="10624" y="3964"/>
                </a:lnTo>
                <a:lnTo>
                  <a:pt x="10630" y="3968"/>
                </a:lnTo>
                <a:lnTo>
                  <a:pt x="10630" y="3972"/>
                </a:lnTo>
                <a:lnTo>
                  <a:pt x="10632" y="3972"/>
                </a:lnTo>
                <a:lnTo>
                  <a:pt x="10634" y="3966"/>
                </a:lnTo>
                <a:lnTo>
                  <a:pt x="10638" y="3964"/>
                </a:lnTo>
                <a:lnTo>
                  <a:pt x="10640" y="3966"/>
                </a:lnTo>
                <a:lnTo>
                  <a:pt x="10642" y="3966"/>
                </a:lnTo>
                <a:lnTo>
                  <a:pt x="10646" y="3962"/>
                </a:lnTo>
                <a:lnTo>
                  <a:pt x="10650" y="3960"/>
                </a:lnTo>
                <a:lnTo>
                  <a:pt x="10652" y="3958"/>
                </a:lnTo>
                <a:lnTo>
                  <a:pt x="10658" y="3960"/>
                </a:lnTo>
                <a:lnTo>
                  <a:pt x="10660" y="3962"/>
                </a:lnTo>
                <a:lnTo>
                  <a:pt x="10662" y="3960"/>
                </a:lnTo>
                <a:lnTo>
                  <a:pt x="10662" y="3956"/>
                </a:lnTo>
                <a:lnTo>
                  <a:pt x="10664" y="3948"/>
                </a:lnTo>
                <a:lnTo>
                  <a:pt x="10666" y="3950"/>
                </a:lnTo>
                <a:lnTo>
                  <a:pt x="10670" y="3954"/>
                </a:lnTo>
                <a:lnTo>
                  <a:pt x="10670" y="3952"/>
                </a:lnTo>
                <a:lnTo>
                  <a:pt x="10672" y="3950"/>
                </a:lnTo>
                <a:lnTo>
                  <a:pt x="10676" y="3948"/>
                </a:lnTo>
                <a:lnTo>
                  <a:pt x="10678" y="3948"/>
                </a:lnTo>
                <a:lnTo>
                  <a:pt x="10682" y="3948"/>
                </a:lnTo>
                <a:lnTo>
                  <a:pt x="10684" y="3944"/>
                </a:lnTo>
                <a:lnTo>
                  <a:pt x="10686" y="3940"/>
                </a:lnTo>
                <a:lnTo>
                  <a:pt x="10686" y="3934"/>
                </a:lnTo>
                <a:lnTo>
                  <a:pt x="10682" y="3924"/>
                </a:lnTo>
                <a:lnTo>
                  <a:pt x="10680" y="3914"/>
                </a:lnTo>
                <a:lnTo>
                  <a:pt x="10680" y="3910"/>
                </a:lnTo>
                <a:lnTo>
                  <a:pt x="10680" y="3908"/>
                </a:lnTo>
                <a:lnTo>
                  <a:pt x="10682" y="3906"/>
                </a:lnTo>
                <a:lnTo>
                  <a:pt x="10686" y="3908"/>
                </a:lnTo>
                <a:lnTo>
                  <a:pt x="10692" y="3918"/>
                </a:lnTo>
                <a:lnTo>
                  <a:pt x="10696" y="3924"/>
                </a:lnTo>
                <a:lnTo>
                  <a:pt x="10700" y="3930"/>
                </a:lnTo>
                <a:lnTo>
                  <a:pt x="10700" y="3934"/>
                </a:lnTo>
                <a:lnTo>
                  <a:pt x="10698" y="3936"/>
                </a:lnTo>
                <a:lnTo>
                  <a:pt x="10702" y="3938"/>
                </a:lnTo>
                <a:lnTo>
                  <a:pt x="10706" y="3938"/>
                </a:lnTo>
                <a:lnTo>
                  <a:pt x="10708" y="3940"/>
                </a:lnTo>
                <a:lnTo>
                  <a:pt x="10712" y="3940"/>
                </a:lnTo>
                <a:lnTo>
                  <a:pt x="10716" y="3938"/>
                </a:lnTo>
                <a:lnTo>
                  <a:pt x="10716" y="3936"/>
                </a:lnTo>
                <a:lnTo>
                  <a:pt x="10716" y="3932"/>
                </a:lnTo>
                <a:lnTo>
                  <a:pt x="10714" y="3930"/>
                </a:lnTo>
                <a:lnTo>
                  <a:pt x="10714" y="3926"/>
                </a:lnTo>
                <a:lnTo>
                  <a:pt x="10716" y="3924"/>
                </a:lnTo>
                <a:lnTo>
                  <a:pt x="10718" y="3928"/>
                </a:lnTo>
                <a:lnTo>
                  <a:pt x="10722" y="3930"/>
                </a:lnTo>
                <a:lnTo>
                  <a:pt x="10724" y="3930"/>
                </a:lnTo>
                <a:lnTo>
                  <a:pt x="10726" y="3930"/>
                </a:lnTo>
                <a:lnTo>
                  <a:pt x="10728" y="3926"/>
                </a:lnTo>
                <a:lnTo>
                  <a:pt x="10726" y="3924"/>
                </a:lnTo>
                <a:lnTo>
                  <a:pt x="10726" y="3920"/>
                </a:lnTo>
                <a:lnTo>
                  <a:pt x="10726" y="3918"/>
                </a:lnTo>
                <a:lnTo>
                  <a:pt x="10728" y="3916"/>
                </a:lnTo>
                <a:lnTo>
                  <a:pt x="10730" y="3916"/>
                </a:lnTo>
                <a:lnTo>
                  <a:pt x="10732" y="3918"/>
                </a:lnTo>
                <a:lnTo>
                  <a:pt x="10734" y="3924"/>
                </a:lnTo>
                <a:lnTo>
                  <a:pt x="10736" y="3926"/>
                </a:lnTo>
                <a:lnTo>
                  <a:pt x="10736" y="3928"/>
                </a:lnTo>
                <a:lnTo>
                  <a:pt x="10738" y="3926"/>
                </a:lnTo>
                <a:lnTo>
                  <a:pt x="10742" y="3922"/>
                </a:lnTo>
                <a:lnTo>
                  <a:pt x="10748" y="3916"/>
                </a:lnTo>
                <a:lnTo>
                  <a:pt x="10752" y="3916"/>
                </a:lnTo>
                <a:lnTo>
                  <a:pt x="10762" y="3922"/>
                </a:lnTo>
                <a:lnTo>
                  <a:pt x="10764" y="3922"/>
                </a:lnTo>
                <a:lnTo>
                  <a:pt x="10766" y="3922"/>
                </a:lnTo>
                <a:lnTo>
                  <a:pt x="10766" y="3918"/>
                </a:lnTo>
                <a:lnTo>
                  <a:pt x="10766" y="3914"/>
                </a:lnTo>
                <a:lnTo>
                  <a:pt x="10766" y="3912"/>
                </a:lnTo>
                <a:lnTo>
                  <a:pt x="10768" y="3912"/>
                </a:lnTo>
                <a:lnTo>
                  <a:pt x="10770" y="3912"/>
                </a:lnTo>
                <a:lnTo>
                  <a:pt x="10772" y="3916"/>
                </a:lnTo>
                <a:lnTo>
                  <a:pt x="10776" y="3918"/>
                </a:lnTo>
                <a:lnTo>
                  <a:pt x="10782" y="3916"/>
                </a:lnTo>
                <a:lnTo>
                  <a:pt x="10792" y="3910"/>
                </a:lnTo>
                <a:lnTo>
                  <a:pt x="10798" y="3908"/>
                </a:lnTo>
                <a:lnTo>
                  <a:pt x="10804" y="3906"/>
                </a:lnTo>
                <a:lnTo>
                  <a:pt x="10806" y="3900"/>
                </a:lnTo>
                <a:lnTo>
                  <a:pt x="10806" y="3898"/>
                </a:lnTo>
                <a:lnTo>
                  <a:pt x="10808" y="3896"/>
                </a:lnTo>
                <a:lnTo>
                  <a:pt x="10812" y="3894"/>
                </a:lnTo>
                <a:lnTo>
                  <a:pt x="10814" y="3892"/>
                </a:lnTo>
                <a:lnTo>
                  <a:pt x="10812" y="3890"/>
                </a:lnTo>
                <a:lnTo>
                  <a:pt x="10810" y="3888"/>
                </a:lnTo>
                <a:lnTo>
                  <a:pt x="10812" y="3886"/>
                </a:lnTo>
                <a:lnTo>
                  <a:pt x="10814" y="3884"/>
                </a:lnTo>
                <a:lnTo>
                  <a:pt x="10818" y="3878"/>
                </a:lnTo>
                <a:lnTo>
                  <a:pt x="10822" y="3874"/>
                </a:lnTo>
                <a:lnTo>
                  <a:pt x="10824" y="3874"/>
                </a:lnTo>
                <a:lnTo>
                  <a:pt x="10830" y="3874"/>
                </a:lnTo>
                <a:lnTo>
                  <a:pt x="10832" y="3872"/>
                </a:lnTo>
                <a:lnTo>
                  <a:pt x="10836" y="3868"/>
                </a:lnTo>
                <a:lnTo>
                  <a:pt x="10842" y="3862"/>
                </a:lnTo>
                <a:lnTo>
                  <a:pt x="10844" y="3862"/>
                </a:lnTo>
                <a:lnTo>
                  <a:pt x="10846" y="3862"/>
                </a:lnTo>
                <a:lnTo>
                  <a:pt x="10846" y="3866"/>
                </a:lnTo>
                <a:lnTo>
                  <a:pt x="10850" y="3862"/>
                </a:lnTo>
                <a:lnTo>
                  <a:pt x="10862" y="3846"/>
                </a:lnTo>
                <a:lnTo>
                  <a:pt x="10868" y="3840"/>
                </a:lnTo>
                <a:lnTo>
                  <a:pt x="10868" y="3838"/>
                </a:lnTo>
                <a:lnTo>
                  <a:pt x="10868" y="3836"/>
                </a:lnTo>
                <a:lnTo>
                  <a:pt x="10864" y="3832"/>
                </a:lnTo>
                <a:lnTo>
                  <a:pt x="10866" y="3826"/>
                </a:lnTo>
                <a:lnTo>
                  <a:pt x="10868" y="3822"/>
                </a:lnTo>
                <a:lnTo>
                  <a:pt x="10870" y="3822"/>
                </a:lnTo>
                <a:lnTo>
                  <a:pt x="10872" y="3824"/>
                </a:lnTo>
                <a:lnTo>
                  <a:pt x="10874" y="3828"/>
                </a:lnTo>
                <a:lnTo>
                  <a:pt x="10876" y="3826"/>
                </a:lnTo>
                <a:lnTo>
                  <a:pt x="10878" y="3824"/>
                </a:lnTo>
                <a:lnTo>
                  <a:pt x="10884" y="3826"/>
                </a:lnTo>
                <a:lnTo>
                  <a:pt x="10886" y="3828"/>
                </a:lnTo>
                <a:lnTo>
                  <a:pt x="10888" y="3828"/>
                </a:lnTo>
                <a:lnTo>
                  <a:pt x="10890" y="3824"/>
                </a:lnTo>
                <a:lnTo>
                  <a:pt x="10892" y="3816"/>
                </a:lnTo>
                <a:lnTo>
                  <a:pt x="10896" y="3812"/>
                </a:lnTo>
                <a:lnTo>
                  <a:pt x="10900" y="3810"/>
                </a:lnTo>
                <a:lnTo>
                  <a:pt x="10906" y="3808"/>
                </a:lnTo>
                <a:lnTo>
                  <a:pt x="10904" y="3804"/>
                </a:lnTo>
                <a:lnTo>
                  <a:pt x="10900" y="3800"/>
                </a:lnTo>
                <a:lnTo>
                  <a:pt x="10900" y="3798"/>
                </a:lnTo>
                <a:lnTo>
                  <a:pt x="10900" y="3794"/>
                </a:lnTo>
                <a:lnTo>
                  <a:pt x="10902" y="3790"/>
                </a:lnTo>
                <a:lnTo>
                  <a:pt x="10904" y="3794"/>
                </a:lnTo>
                <a:lnTo>
                  <a:pt x="10906" y="3796"/>
                </a:lnTo>
                <a:lnTo>
                  <a:pt x="10910" y="3796"/>
                </a:lnTo>
                <a:lnTo>
                  <a:pt x="10914" y="3794"/>
                </a:lnTo>
                <a:lnTo>
                  <a:pt x="10918" y="3788"/>
                </a:lnTo>
                <a:lnTo>
                  <a:pt x="10916" y="3788"/>
                </a:lnTo>
                <a:lnTo>
                  <a:pt x="10912" y="3786"/>
                </a:lnTo>
                <a:lnTo>
                  <a:pt x="10908" y="3784"/>
                </a:lnTo>
                <a:lnTo>
                  <a:pt x="10908" y="3780"/>
                </a:lnTo>
                <a:lnTo>
                  <a:pt x="10910" y="3776"/>
                </a:lnTo>
                <a:lnTo>
                  <a:pt x="10912" y="3776"/>
                </a:lnTo>
                <a:lnTo>
                  <a:pt x="10916" y="3776"/>
                </a:lnTo>
                <a:lnTo>
                  <a:pt x="10918" y="3776"/>
                </a:lnTo>
                <a:lnTo>
                  <a:pt x="10920" y="3780"/>
                </a:lnTo>
                <a:lnTo>
                  <a:pt x="10926" y="3786"/>
                </a:lnTo>
                <a:lnTo>
                  <a:pt x="10928" y="3786"/>
                </a:lnTo>
                <a:lnTo>
                  <a:pt x="10930" y="3782"/>
                </a:lnTo>
                <a:lnTo>
                  <a:pt x="10926" y="3776"/>
                </a:lnTo>
                <a:lnTo>
                  <a:pt x="10926" y="3772"/>
                </a:lnTo>
                <a:lnTo>
                  <a:pt x="10926" y="3766"/>
                </a:lnTo>
                <a:lnTo>
                  <a:pt x="10930" y="3758"/>
                </a:lnTo>
                <a:lnTo>
                  <a:pt x="10932" y="3752"/>
                </a:lnTo>
                <a:lnTo>
                  <a:pt x="10932" y="3750"/>
                </a:lnTo>
                <a:lnTo>
                  <a:pt x="10928" y="3750"/>
                </a:lnTo>
                <a:lnTo>
                  <a:pt x="10926" y="3750"/>
                </a:lnTo>
                <a:lnTo>
                  <a:pt x="10924" y="3750"/>
                </a:lnTo>
                <a:lnTo>
                  <a:pt x="10926" y="3746"/>
                </a:lnTo>
                <a:lnTo>
                  <a:pt x="10930" y="3740"/>
                </a:lnTo>
                <a:lnTo>
                  <a:pt x="10936" y="3736"/>
                </a:lnTo>
                <a:lnTo>
                  <a:pt x="10942" y="3732"/>
                </a:lnTo>
                <a:lnTo>
                  <a:pt x="10938" y="3730"/>
                </a:lnTo>
                <a:lnTo>
                  <a:pt x="10934" y="3726"/>
                </a:lnTo>
                <a:lnTo>
                  <a:pt x="10932" y="3720"/>
                </a:lnTo>
                <a:lnTo>
                  <a:pt x="10928" y="3718"/>
                </a:lnTo>
                <a:lnTo>
                  <a:pt x="10928" y="3716"/>
                </a:lnTo>
                <a:lnTo>
                  <a:pt x="10930" y="3714"/>
                </a:lnTo>
                <a:lnTo>
                  <a:pt x="10934" y="3714"/>
                </a:lnTo>
                <a:lnTo>
                  <a:pt x="10936" y="3714"/>
                </a:lnTo>
                <a:lnTo>
                  <a:pt x="10938" y="3718"/>
                </a:lnTo>
                <a:lnTo>
                  <a:pt x="10940" y="3722"/>
                </a:lnTo>
                <a:lnTo>
                  <a:pt x="10942" y="3722"/>
                </a:lnTo>
                <a:lnTo>
                  <a:pt x="10946" y="3722"/>
                </a:lnTo>
                <a:lnTo>
                  <a:pt x="10948" y="3720"/>
                </a:lnTo>
                <a:lnTo>
                  <a:pt x="10950" y="3716"/>
                </a:lnTo>
                <a:lnTo>
                  <a:pt x="10950" y="3712"/>
                </a:lnTo>
                <a:lnTo>
                  <a:pt x="10948" y="3708"/>
                </a:lnTo>
                <a:lnTo>
                  <a:pt x="10948" y="3706"/>
                </a:lnTo>
                <a:lnTo>
                  <a:pt x="10950" y="3706"/>
                </a:lnTo>
                <a:lnTo>
                  <a:pt x="10956" y="3700"/>
                </a:lnTo>
                <a:lnTo>
                  <a:pt x="10964" y="3692"/>
                </a:lnTo>
                <a:lnTo>
                  <a:pt x="10968" y="3682"/>
                </a:lnTo>
                <a:lnTo>
                  <a:pt x="10970" y="3676"/>
                </a:lnTo>
                <a:lnTo>
                  <a:pt x="10968" y="3674"/>
                </a:lnTo>
                <a:lnTo>
                  <a:pt x="10968" y="3670"/>
                </a:lnTo>
                <a:lnTo>
                  <a:pt x="10968" y="3668"/>
                </a:lnTo>
                <a:lnTo>
                  <a:pt x="10972" y="3662"/>
                </a:lnTo>
                <a:lnTo>
                  <a:pt x="10980" y="3654"/>
                </a:lnTo>
                <a:lnTo>
                  <a:pt x="10986" y="3640"/>
                </a:lnTo>
                <a:lnTo>
                  <a:pt x="10988" y="3634"/>
                </a:lnTo>
                <a:lnTo>
                  <a:pt x="10990" y="3632"/>
                </a:lnTo>
                <a:lnTo>
                  <a:pt x="10992" y="3632"/>
                </a:lnTo>
                <a:lnTo>
                  <a:pt x="10994" y="3634"/>
                </a:lnTo>
                <a:lnTo>
                  <a:pt x="10996" y="3640"/>
                </a:lnTo>
                <a:lnTo>
                  <a:pt x="10998" y="3640"/>
                </a:lnTo>
                <a:lnTo>
                  <a:pt x="11000" y="3638"/>
                </a:lnTo>
                <a:lnTo>
                  <a:pt x="11004" y="3634"/>
                </a:lnTo>
                <a:lnTo>
                  <a:pt x="11008" y="3634"/>
                </a:lnTo>
                <a:lnTo>
                  <a:pt x="11010" y="3632"/>
                </a:lnTo>
                <a:lnTo>
                  <a:pt x="11006" y="3624"/>
                </a:lnTo>
                <a:lnTo>
                  <a:pt x="11004" y="3618"/>
                </a:lnTo>
                <a:lnTo>
                  <a:pt x="11004" y="3616"/>
                </a:lnTo>
                <a:lnTo>
                  <a:pt x="11006" y="3614"/>
                </a:lnTo>
                <a:lnTo>
                  <a:pt x="11008" y="3612"/>
                </a:lnTo>
                <a:lnTo>
                  <a:pt x="11010" y="3610"/>
                </a:lnTo>
                <a:lnTo>
                  <a:pt x="11012" y="3610"/>
                </a:lnTo>
                <a:lnTo>
                  <a:pt x="11010" y="3606"/>
                </a:lnTo>
                <a:lnTo>
                  <a:pt x="11010" y="3602"/>
                </a:lnTo>
                <a:lnTo>
                  <a:pt x="11012" y="3600"/>
                </a:lnTo>
                <a:lnTo>
                  <a:pt x="11012" y="3596"/>
                </a:lnTo>
                <a:lnTo>
                  <a:pt x="11008" y="3592"/>
                </a:lnTo>
                <a:lnTo>
                  <a:pt x="11006" y="3590"/>
                </a:lnTo>
                <a:lnTo>
                  <a:pt x="11008" y="3590"/>
                </a:lnTo>
                <a:lnTo>
                  <a:pt x="11012" y="3590"/>
                </a:lnTo>
                <a:lnTo>
                  <a:pt x="11016" y="3590"/>
                </a:lnTo>
                <a:lnTo>
                  <a:pt x="11020" y="3588"/>
                </a:lnTo>
                <a:lnTo>
                  <a:pt x="11022" y="3582"/>
                </a:lnTo>
                <a:lnTo>
                  <a:pt x="11024" y="3574"/>
                </a:lnTo>
                <a:lnTo>
                  <a:pt x="11022" y="3568"/>
                </a:lnTo>
                <a:lnTo>
                  <a:pt x="11020" y="3566"/>
                </a:lnTo>
                <a:lnTo>
                  <a:pt x="11016" y="3562"/>
                </a:lnTo>
                <a:lnTo>
                  <a:pt x="11016" y="3560"/>
                </a:lnTo>
                <a:lnTo>
                  <a:pt x="11026" y="3554"/>
                </a:lnTo>
                <a:lnTo>
                  <a:pt x="11028" y="3550"/>
                </a:lnTo>
                <a:lnTo>
                  <a:pt x="11024" y="3550"/>
                </a:lnTo>
                <a:lnTo>
                  <a:pt x="11016" y="3546"/>
                </a:lnTo>
                <a:lnTo>
                  <a:pt x="11010" y="3544"/>
                </a:lnTo>
                <a:lnTo>
                  <a:pt x="11006" y="3538"/>
                </a:lnTo>
                <a:lnTo>
                  <a:pt x="11002" y="3532"/>
                </a:lnTo>
                <a:lnTo>
                  <a:pt x="10996" y="3528"/>
                </a:lnTo>
                <a:lnTo>
                  <a:pt x="10990" y="3530"/>
                </a:lnTo>
                <a:lnTo>
                  <a:pt x="10984" y="3532"/>
                </a:lnTo>
                <a:lnTo>
                  <a:pt x="10976" y="3538"/>
                </a:lnTo>
                <a:lnTo>
                  <a:pt x="10970" y="3538"/>
                </a:lnTo>
                <a:lnTo>
                  <a:pt x="10966" y="3534"/>
                </a:lnTo>
                <a:lnTo>
                  <a:pt x="10966" y="3532"/>
                </a:lnTo>
                <a:lnTo>
                  <a:pt x="10964" y="3530"/>
                </a:lnTo>
                <a:lnTo>
                  <a:pt x="10960" y="3530"/>
                </a:lnTo>
                <a:lnTo>
                  <a:pt x="10958" y="3530"/>
                </a:lnTo>
                <a:lnTo>
                  <a:pt x="10958" y="3528"/>
                </a:lnTo>
                <a:lnTo>
                  <a:pt x="10960" y="3524"/>
                </a:lnTo>
                <a:lnTo>
                  <a:pt x="10964" y="3524"/>
                </a:lnTo>
                <a:lnTo>
                  <a:pt x="10970" y="3524"/>
                </a:lnTo>
                <a:lnTo>
                  <a:pt x="10976" y="3526"/>
                </a:lnTo>
                <a:lnTo>
                  <a:pt x="10978" y="3524"/>
                </a:lnTo>
                <a:lnTo>
                  <a:pt x="10980" y="3522"/>
                </a:lnTo>
                <a:lnTo>
                  <a:pt x="10986" y="3516"/>
                </a:lnTo>
                <a:lnTo>
                  <a:pt x="10994" y="3508"/>
                </a:lnTo>
                <a:lnTo>
                  <a:pt x="11004" y="3504"/>
                </a:lnTo>
                <a:lnTo>
                  <a:pt x="11012" y="3502"/>
                </a:lnTo>
                <a:lnTo>
                  <a:pt x="11018" y="3500"/>
                </a:lnTo>
                <a:lnTo>
                  <a:pt x="11020" y="3498"/>
                </a:lnTo>
                <a:lnTo>
                  <a:pt x="11020" y="3494"/>
                </a:lnTo>
                <a:lnTo>
                  <a:pt x="11018" y="3488"/>
                </a:lnTo>
                <a:lnTo>
                  <a:pt x="11010" y="3478"/>
                </a:lnTo>
                <a:lnTo>
                  <a:pt x="10998" y="3466"/>
                </a:lnTo>
                <a:lnTo>
                  <a:pt x="10988" y="3458"/>
                </a:lnTo>
                <a:lnTo>
                  <a:pt x="10980" y="3454"/>
                </a:lnTo>
                <a:lnTo>
                  <a:pt x="10974" y="3450"/>
                </a:lnTo>
                <a:lnTo>
                  <a:pt x="10974" y="3448"/>
                </a:lnTo>
                <a:lnTo>
                  <a:pt x="10976" y="3446"/>
                </a:lnTo>
                <a:lnTo>
                  <a:pt x="10974" y="3444"/>
                </a:lnTo>
                <a:lnTo>
                  <a:pt x="10970" y="3442"/>
                </a:lnTo>
                <a:lnTo>
                  <a:pt x="10966" y="3440"/>
                </a:lnTo>
                <a:lnTo>
                  <a:pt x="10962" y="3442"/>
                </a:lnTo>
                <a:lnTo>
                  <a:pt x="10956" y="3444"/>
                </a:lnTo>
                <a:lnTo>
                  <a:pt x="10950" y="3446"/>
                </a:lnTo>
                <a:lnTo>
                  <a:pt x="10944" y="3444"/>
                </a:lnTo>
                <a:lnTo>
                  <a:pt x="10940" y="3440"/>
                </a:lnTo>
                <a:lnTo>
                  <a:pt x="10936" y="3436"/>
                </a:lnTo>
                <a:lnTo>
                  <a:pt x="10932" y="3432"/>
                </a:lnTo>
                <a:lnTo>
                  <a:pt x="10932" y="3428"/>
                </a:lnTo>
                <a:lnTo>
                  <a:pt x="10932" y="3424"/>
                </a:lnTo>
                <a:lnTo>
                  <a:pt x="10934" y="3424"/>
                </a:lnTo>
                <a:lnTo>
                  <a:pt x="10936" y="3424"/>
                </a:lnTo>
                <a:lnTo>
                  <a:pt x="10940" y="3430"/>
                </a:lnTo>
                <a:lnTo>
                  <a:pt x="10944" y="3438"/>
                </a:lnTo>
                <a:lnTo>
                  <a:pt x="10948" y="3442"/>
                </a:lnTo>
                <a:lnTo>
                  <a:pt x="10952" y="3442"/>
                </a:lnTo>
                <a:lnTo>
                  <a:pt x="10954" y="3442"/>
                </a:lnTo>
                <a:lnTo>
                  <a:pt x="10960" y="3438"/>
                </a:lnTo>
                <a:lnTo>
                  <a:pt x="10966" y="3436"/>
                </a:lnTo>
                <a:lnTo>
                  <a:pt x="10968" y="3434"/>
                </a:lnTo>
                <a:lnTo>
                  <a:pt x="10972" y="3436"/>
                </a:lnTo>
                <a:lnTo>
                  <a:pt x="10976" y="3438"/>
                </a:lnTo>
                <a:lnTo>
                  <a:pt x="10978" y="3442"/>
                </a:lnTo>
                <a:lnTo>
                  <a:pt x="10980" y="3444"/>
                </a:lnTo>
                <a:lnTo>
                  <a:pt x="10984" y="3448"/>
                </a:lnTo>
                <a:lnTo>
                  <a:pt x="10988" y="3448"/>
                </a:lnTo>
                <a:lnTo>
                  <a:pt x="10992" y="3448"/>
                </a:lnTo>
                <a:lnTo>
                  <a:pt x="10998" y="3450"/>
                </a:lnTo>
                <a:lnTo>
                  <a:pt x="11010" y="3454"/>
                </a:lnTo>
                <a:lnTo>
                  <a:pt x="11016" y="3458"/>
                </a:lnTo>
                <a:lnTo>
                  <a:pt x="11020" y="3458"/>
                </a:lnTo>
                <a:lnTo>
                  <a:pt x="11020" y="3456"/>
                </a:lnTo>
                <a:lnTo>
                  <a:pt x="11020" y="3452"/>
                </a:lnTo>
                <a:lnTo>
                  <a:pt x="11016" y="3444"/>
                </a:lnTo>
                <a:lnTo>
                  <a:pt x="11008" y="3436"/>
                </a:lnTo>
                <a:lnTo>
                  <a:pt x="11002" y="3430"/>
                </a:lnTo>
                <a:lnTo>
                  <a:pt x="11000" y="3424"/>
                </a:lnTo>
                <a:lnTo>
                  <a:pt x="10996" y="3420"/>
                </a:lnTo>
                <a:lnTo>
                  <a:pt x="10988" y="3412"/>
                </a:lnTo>
                <a:lnTo>
                  <a:pt x="10980" y="3406"/>
                </a:lnTo>
                <a:lnTo>
                  <a:pt x="10980" y="3400"/>
                </a:lnTo>
                <a:lnTo>
                  <a:pt x="10978" y="3390"/>
                </a:lnTo>
                <a:lnTo>
                  <a:pt x="10978" y="3384"/>
                </a:lnTo>
                <a:lnTo>
                  <a:pt x="10974" y="3376"/>
                </a:lnTo>
                <a:lnTo>
                  <a:pt x="10970" y="3366"/>
                </a:lnTo>
                <a:lnTo>
                  <a:pt x="10966" y="3356"/>
                </a:lnTo>
                <a:lnTo>
                  <a:pt x="10962" y="3338"/>
                </a:lnTo>
                <a:lnTo>
                  <a:pt x="10958" y="3328"/>
                </a:lnTo>
                <a:lnTo>
                  <a:pt x="10954" y="3320"/>
                </a:lnTo>
                <a:lnTo>
                  <a:pt x="10948" y="3314"/>
                </a:lnTo>
                <a:lnTo>
                  <a:pt x="10940" y="3310"/>
                </a:lnTo>
                <a:lnTo>
                  <a:pt x="10934" y="3308"/>
                </a:lnTo>
                <a:lnTo>
                  <a:pt x="10928" y="3304"/>
                </a:lnTo>
                <a:lnTo>
                  <a:pt x="10924" y="3298"/>
                </a:lnTo>
                <a:lnTo>
                  <a:pt x="10922" y="3294"/>
                </a:lnTo>
                <a:lnTo>
                  <a:pt x="10920" y="3294"/>
                </a:lnTo>
                <a:lnTo>
                  <a:pt x="10914" y="3294"/>
                </a:lnTo>
                <a:lnTo>
                  <a:pt x="10910" y="3294"/>
                </a:lnTo>
                <a:lnTo>
                  <a:pt x="10910" y="3290"/>
                </a:lnTo>
                <a:lnTo>
                  <a:pt x="10912" y="3284"/>
                </a:lnTo>
                <a:lnTo>
                  <a:pt x="10916" y="3276"/>
                </a:lnTo>
                <a:lnTo>
                  <a:pt x="10926" y="3258"/>
                </a:lnTo>
                <a:lnTo>
                  <a:pt x="10932" y="3252"/>
                </a:lnTo>
                <a:lnTo>
                  <a:pt x="10936" y="3248"/>
                </a:lnTo>
                <a:lnTo>
                  <a:pt x="10942" y="3244"/>
                </a:lnTo>
                <a:lnTo>
                  <a:pt x="10944" y="3242"/>
                </a:lnTo>
                <a:lnTo>
                  <a:pt x="10946" y="3238"/>
                </a:lnTo>
                <a:lnTo>
                  <a:pt x="10950" y="3232"/>
                </a:lnTo>
                <a:lnTo>
                  <a:pt x="10952" y="3230"/>
                </a:lnTo>
                <a:lnTo>
                  <a:pt x="10952" y="3228"/>
                </a:lnTo>
                <a:lnTo>
                  <a:pt x="10950" y="3224"/>
                </a:lnTo>
                <a:lnTo>
                  <a:pt x="10948" y="3220"/>
                </a:lnTo>
                <a:lnTo>
                  <a:pt x="10948" y="3218"/>
                </a:lnTo>
                <a:lnTo>
                  <a:pt x="10950" y="3216"/>
                </a:lnTo>
                <a:lnTo>
                  <a:pt x="10952" y="3216"/>
                </a:lnTo>
                <a:lnTo>
                  <a:pt x="10954" y="3216"/>
                </a:lnTo>
                <a:lnTo>
                  <a:pt x="10956" y="3220"/>
                </a:lnTo>
                <a:lnTo>
                  <a:pt x="10956" y="3222"/>
                </a:lnTo>
                <a:lnTo>
                  <a:pt x="10958" y="3224"/>
                </a:lnTo>
                <a:lnTo>
                  <a:pt x="10960" y="3224"/>
                </a:lnTo>
                <a:lnTo>
                  <a:pt x="10966" y="3222"/>
                </a:lnTo>
                <a:lnTo>
                  <a:pt x="10968" y="3220"/>
                </a:lnTo>
                <a:lnTo>
                  <a:pt x="10970" y="3218"/>
                </a:lnTo>
                <a:lnTo>
                  <a:pt x="10972" y="3212"/>
                </a:lnTo>
                <a:lnTo>
                  <a:pt x="10974" y="3208"/>
                </a:lnTo>
                <a:lnTo>
                  <a:pt x="10976" y="3206"/>
                </a:lnTo>
                <a:lnTo>
                  <a:pt x="10978" y="3206"/>
                </a:lnTo>
                <a:lnTo>
                  <a:pt x="10980" y="3206"/>
                </a:lnTo>
                <a:lnTo>
                  <a:pt x="10982" y="3206"/>
                </a:lnTo>
                <a:lnTo>
                  <a:pt x="10984" y="3202"/>
                </a:lnTo>
                <a:lnTo>
                  <a:pt x="10988" y="3196"/>
                </a:lnTo>
                <a:lnTo>
                  <a:pt x="10994" y="3190"/>
                </a:lnTo>
                <a:lnTo>
                  <a:pt x="11002" y="3186"/>
                </a:lnTo>
                <a:lnTo>
                  <a:pt x="11006" y="3186"/>
                </a:lnTo>
                <a:lnTo>
                  <a:pt x="11010" y="3186"/>
                </a:lnTo>
                <a:lnTo>
                  <a:pt x="11016" y="3180"/>
                </a:lnTo>
                <a:lnTo>
                  <a:pt x="11022" y="3176"/>
                </a:lnTo>
                <a:lnTo>
                  <a:pt x="11024" y="3176"/>
                </a:lnTo>
                <a:lnTo>
                  <a:pt x="11026" y="3178"/>
                </a:lnTo>
                <a:lnTo>
                  <a:pt x="11028" y="3176"/>
                </a:lnTo>
                <a:lnTo>
                  <a:pt x="11030" y="3176"/>
                </a:lnTo>
                <a:lnTo>
                  <a:pt x="11032" y="3176"/>
                </a:lnTo>
                <a:lnTo>
                  <a:pt x="11032" y="3180"/>
                </a:lnTo>
                <a:lnTo>
                  <a:pt x="11032" y="3182"/>
                </a:lnTo>
                <a:lnTo>
                  <a:pt x="11034" y="3182"/>
                </a:lnTo>
                <a:lnTo>
                  <a:pt x="11036" y="3182"/>
                </a:lnTo>
                <a:lnTo>
                  <a:pt x="11042" y="3182"/>
                </a:lnTo>
                <a:lnTo>
                  <a:pt x="11046" y="3180"/>
                </a:lnTo>
                <a:lnTo>
                  <a:pt x="11046" y="3178"/>
                </a:lnTo>
                <a:lnTo>
                  <a:pt x="11046" y="3174"/>
                </a:lnTo>
                <a:lnTo>
                  <a:pt x="11044" y="3172"/>
                </a:lnTo>
                <a:lnTo>
                  <a:pt x="11044" y="3168"/>
                </a:lnTo>
                <a:lnTo>
                  <a:pt x="11046" y="3164"/>
                </a:lnTo>
                <a:lnTo>
                  <a:pt x="11050" y="3160"/>
                </a:lnTo>
                <a:lnTo>
                  <a:pt x="11052" y="3156"/>
                </a:lnTo>
                <a:lnTo>
                  <a:pt x="11052" y="3154"/>
                </a:lnTo>
                <a:lnTo>
                  <a:pt x="11046" y="3152"/>
                </a:lnTo>
                <a:lnTo>
                  <a:pt x="11038" y="3148"/>
                </a:lnTo>
                <a:lnTo>
                  <a:pt x="11032" y="3146"/>
                </a:lnTo>
                <a:lnTo>
                  <a:pt x="11028" y="3142"/>
                </a:lnTo>
                <a:lnTo>
                  <a:pt x="11026" y="3144"/>
                </a:lnTo>
                <a:lnTo>
                  <a:pt x="11024" y="3146"/>
                </a:lnTo>
                <a:lnTo>
                  <a:pt x="11020" y="3148"/>
                </a:lnTo>
                <a:lnTo>
                  <a:pt x="11014" y="3148"/>
                </a:lnTo>
                <a:lnTo>
                  <a:pt x="11006" y="3146"/>
                </a:lnTo>
                <a:lnTo>
                  <a:pt x="11002" y="3144"/>
                </a:lnTo>
                <a:lnTo>
                  <a:pt x="11000" y="3142"/>
                </a:lnTo>
                <a:lnTo>
                  <a:pt x="10996" y="3142"/>
                </a:lnTo>
                <a:lnTo>
                  <a:pt x="10992" y="3142"/>
                </a:lnTo>
                <a:lnTo>
                  <a:pt x="10990" y="3140"/>
                </a:lnTo>
                <a:lnTo>
                  <a:pt x="10988" y="3138"/>
                </a:lnTo>
                <a:lnTo>
                  <a:pt x="10984" y="3132"/>
                </a:lnTo>
                <a:lnTo>
                  <a:pt x="10982" y="3130"/>
                </a:lnTo>
                <a:lnTo>
                  <a:pt x="10978" y="3130"/>
                </a:lnTo>
                <a:lnTo>
                  <a:pt x="10968" y="3130"/>
                </a:lnTo>
                <a:lnTo>
                  <a:pt x="10960" y="3134"/>
                </a:lnTo>
                <a:lnTo>
                  <a:pt x="10956" y="3140"/>
                </a:lnTo>
                <a:lnTo>
                  <a:pt x="10950" y="3146"/>
                </a:lnTo>
                <a:lnTo>
                  <a:pt x="10944" y="3150"/>
                </a:lnTo>
                <a:lnTo>
                  <a:pt x="10940" y="3152"/>
                </a:lnTo>
                <a:lnTo>
                  <a:pt x="10938" y="3154"/>
                </a:lnTo>
                <a:lnTo>
                  <a:pt x="10938" y="3156"/>
                </a:lnTo>
                <a:lnTo>
                  <a:pt x="10940" y="3162"/>
                </a:lnTo>
                <a:lnTo>
                  <a:pt x="10938" y="3164"/>
                </a:lnTo>
                <a:lnTo>
                  <a:pt x="10932" y="3166"/>
                </a:lnTo>
                <a:lnTo>
                  <a:pt x="10920" y="3166"/>
                </a:lnTo>
                <a:lnTo>
                  <a:pt x="10914" y="3166"/>
                </a:lnTo>
                <a:lnTo>
                  <a:pt x="10910" y="3164"/>
                </a:lnTo>
                <a:lnTo>
                  <a:pt x="10906" y="3160"/>
                </a:lnTo>
                <a:lnTo>
                  <a:pt x="10904" y="3156"/>
                </a:lnTo>
                <a:lnTo>
                  <a:pt x="10902" y="3144"/>
                </a:lnTo>
                <a:lnTo>
                  <a:pt x="10902" y="3140"/>
                </a:lnTo>
                <a:lnTo>
                  <a:pt x="10906" y="3138"/>
                </a:lnTo>
                <a:lnTo>
                  <a:pt x="10906" y="3134"/>
                </a:lnTo>
                <a:lnTo>
                  <a:pt x="10906" y="3130"/>
                </a:lnTo>
                <a:lnTo>
                  <a:pt x="10904" y="3120"/>
                </a:lnTo>
                <a:lnTo>
                  <a:pt x="10896" y="3112"/>
                </a:lnTo>
                <a:lnTo>
                  <a:pt x="10894" y="3110"/>
                </a:lnTo>
                <a:lnTo>
                  <a:pt x="10890" y="3112"/>
                </a:lnTo>
                <a:lnTo>
                  <a:pt x="10884" y="3114"/>
                </a:lnTo>
                <a:lnTo>
                  <a:pt x="10876" y="3114"/>
                </a:lnTo>
                <a:lnTo>
                  <a:pt x="10868" y="3112"/>
                </a:lnTo>
                <a:lnTo>
                  <a:pt x="10864" y="3110"/>
                </a:lnTo>
                <a:lnTo>
                  <a:pt x="10864" y="3108"/>
                </a:lnTo>
                <a:lnTo>
                  <a:pt x="10860" y="3106"/>
                </a:lnTo>
                <a:lnTo>
                  <a:pt x="10854" y="3102"/>
                </a:lnTo>
                <a:lnTo>
                  <a:pt x="10850" y="3098"/>
                </a:lnTo>
                <a:lnTo>
                  <a:pt x="10846" y="3090"/>
                </a:lnTo>
                <a:lnTo>
                  <a:pt x="10846" y="3080"/>
                </a:lnTo>
                <a:lnTo>
                  <a:pt x="10848" y="3072"/>
                </a:lnTo>
                <a:lnTo>
                  <a:pt x="10850" y="3066"/>
                </a:lnTo>
                <a:lnTo>
                  <a:pt x="10852" y="3062"/>
                </a:lnTo>
                <a:lnTo>
                  <a:pt x="10854" y="3056"/>
                </a:lnTo>
                <a:lnTo>
                  <a:pt x="10858" y="3054"/>
                </a:lnTo>
                <a:lnTo>
                  <a:pt x="10864" y="3054"/>
                </a:lnTo>
                <a:lnTo>
                  <a:pt x="10872" y="3060"/>
                </a:lnTo>
                <a:lnTo>
                  <a:pt x="10874" y="3062"/>
                </a:lnTo>
                <a:lnTo>
                  <a:pt x="10876" y="3064"/>
                </a:lnTo>
                <a:lnTo>
                  <a:pt x="10880" y="3060"/>
                </a:lnTo>
                <a:lnTo>
                  <a:pt x="10886" y="3056"/>
                </a:lnTo>
                <a:lnTo>
                  <a:pt x="10888" y="3056"/>
                </a:lnTo>
                <a:lnTo>
                  <a:pt x="10892" y="3056"/>
                </a:lnTo>
                <a:lnTo>
                  <a:pt x="10900" y="3056"/>
                </a:lnTo>
                <a:lnTo>
                  <a:pt x="10906" y="3052"/>
                </a:lnTo>
                <a:lnTo>
                  <a:pt x="10912" y="3046"/>
                </a:lnTo>
                <a:lnTo>
                  <a:pt x="10914" y="3036"/>
                </a:lnTo>
                <a:lnTo>
                  <a:pt x="10916" y="3030"/>
                </a:lnTo>
                <a:lnTo>
                  <a:pt x="10920" y="3024"/>
                </a:lnTo>
                <a:lnTo>
                  <a:pt x="10932" y="3014"/>
                </a:lnTo>
                <a:lnTo>
                  <a:pt x="10948" y="3006"/>
                </a:lnTo>
                <a:lnTo>
                  <a:pt x="10958" y="3000"/>
                </a:lnTo>
                <a:lnTo>
                  <a:pt x="10964" y="2998"/>
                </a:lnTo>
                <a:lnTo>
                  <a:pt x="10966" y="2992"/>
                </a:lnTo>
                <a:lnTo>
                  <a:pt x="10970" y="2986"/>
                </a:lnTo>
                <a:lnTo>
                  <a:pt x="10976" y="2978"/>
                </a:lnTo>
                <a:lnTo>
                  <a:pt x="10982" y="2970"/>
                </a:lnTo>
                <a:lnTo>
                  <a:pt x="10984" y="2966"/>
                </a:lnTo>
                <a:lnTo>
                  <a:pt x="10984" y="2964"/>
                </a:lnTo>
                <a:lnTo>
                  <a:pt x="10988" y="2960"/>
                </a:lnTo>
                <a:lnTo>
                  <a:pt x="10992" y="2958"/>
                </a:lnTo>
                <a:lnTo>
                  <a:pt x="10996" y="2958"/>
                </a:lnTo>
                <a:lnTo>
                  <a:pt x="11002" y="2960"/>
                </a:lnTo>
                <a:lnTo>
                  <a:pt x="11008" y="2962"/>
                </a:lnTo>
                <a:lnTo>
                  <a:pt x="11010" y="2962"/>
                </a:lnTo>
                <a:lnTo>
                  <a:pt x="11012" y="2960"/>
                </a:lnTo>
                <a:lnTo>
                  <a:pt x="11016" y="2958"/>
                </a:lnTo>
                <a:lnTo>
                  <a:pt x="11018" y="2960"/>
                </a:lnTo>
                <a:lnTo>
                  <a:pt x="11020" y="2964"/>
                </a:lnTo>
                <a:lnTo>
                  <a:pt x="11026" y="2970"/>
                </a:lnTo>
                <a:lnTo>
                  <a:pt x="11032" y="2976"/>
                </a:lnTo>
                <a:lnTo>
                  <a:pt x="11034" y="2982"/>
                </a:lnTo>
                <a:lnTo>
                  <a:pt x="11032" y="2988"/>
                </a:lnTo>
                <a:lnTo>
                  <a:pt x="11026" y="3000"/>
                </a:lnTo>
                <a:lnTo>
                  <a:pt x="11022" y="3006"/>
                </a:lnTo>
                <a:lnTo>
                  <a:pt x="11016" y="3010"/>
                </a:lnTo>
                <a:lnTo>
                  <a:pt x="11008" y="3016"/>
                </a:lnTo>
                <a:lnTo>
                  <a:pt x="11004" y="3020"/>
                </a:lnTo>
                <a:lnTo>
                  <a:pt x="11002" y="3022"/>
                </a:lnTo>
                <a:lnTo>
                  <a:pt x="11004" y="3024"/>
                </a:lnTo>
                <a:lnTo>
                  <a:pt x="11004" y="3026"/>
                </a:lnTo>
                <a:lnTo>
                  <a:pt x="11002" y="3028"/>
                </a:lnTo>
                <a:lnTo>
                  <a:pt x="10998" y="3032"/>
                </a:lnTo>
                <a:lnTo>
                  <a:pt x="10994" y="3034"/>
                </a:lnTo>
                <a:lnTo>
                  <a:pt x="10992" y="3036"/>
                </a:lnTo>
                <a:lnTo>
                  <a:pt x="10994" y="3036"/>
                </a:lnTo>
                <a:lnTo>
                  <a:pt x="11000" y="3038"/>
                </a:lnTo>
                <a:lnTo>
                  <a:pt x="11004" y="3044"/>
                </a:lnTo>
                <a:lnTo>
                  <a:pt x="11010" y="3050"/>
                </a:lnTo>
                <a:lnTo>
                  <a:pt x="11010" y="3054"/>
                </a:lnTo>
                <a:lnTo>
                  <a:pt x="11010" y="3058"/>
                </a:lnTo>
                <a:lnTo>
                  <a:pt x="11008" y="3062"/>
                </a:lnTo>
                <a:lnTo>
                  <a:pt x="11004" y="3062"/>
                </a:lnTo>
                <a:lnTo>
                  <a:pt x="11000" y="3060"/>
                </a:lnTo>
                <a:lnTo>
                  <a:pt x="10998" y="3062"/>
                </a:lnTo>
                <a:lnTo>
                  <a:pt x="10996" y="3064"/>
                </a:lnTo>
                <a:lnTo>
                  <a:pt x="10994" y="3068"/>
                </a:lnTo>
                <a:lnTo>
                  <a:pt x="10992" y="3068"/>
                </a:lnTo>
                <a:lnTo>
                  <a:pt x="10990" y="3068"/>
                </a:lnTo>
                <a:lnTo>
                  <a:pt x="10988" y="3074"/>
                </a:lnTo>
                <a:lnTo>
                  <a:pt x="10988" y="3078"/>
                </a:lnTo>
                <a:lnTo>
                  <a:pt x="10990" y="3080"/>
                </a:lnTo>
                <a:lnTo>
                  <a:pt x="10992" y="3082"/>
                </a:lnTo>
                <a:lnTo>
                  <a:pt x="10994" y="3080"/>
                </a:lnTo>
                <a:lnTo>
                  <a:pt x="11000" y="3076"/>
                </a:lnTo>
                <a:lnTo>
                  <a:pt x="11008" y="3074"/>
                </a:lnTo>
                <a:lnTo>
                  <a:pt x="11014" y="3072"/>
                </a:lnTo>
                <a:lnTo>
                  <a:pt x="11014" y="3070"/>
                </a:lnTo>
                <a:lnTo>
                  <a:pt x="11012" y="3068"/>
                </a:lnTo>
                <a:lnTo>
                  <a:pt x="11012" y="3066"/>
                </a:lnTo>
                <a:lnTo>
                  <a:pt x="11016" y="3066"/>
                </a:lnTo>
                <a:lnTo>
                  <a:pt x="11020" y="3066"/>
                </a:lnTo>
                <a:lnTo>
                  <a:pt x="11026" y="3064"/>
                </a:lnTo>
                <a:lnTo>
                  <a:pt x="11030" y="3056"/>
                </a:lnTo>
                <a:lnTo>
                  <a:pt x="11036" y="3048"/>
                </a:lnTo>
                <a:lnTo>
                  <a:pt x="11040" y="3042"/>
                </a:lnTo>
                <a:lnTo>
                  <a:pt x="11044" y="3040"/>
                </a:lnTo>
                <a:lnTo>
                  <a:pt x="11050" y="3036"/>
                </a:lnTo>
                <a:lnTo>
                  <a:pt x="11054" y="3032"/>
                </a:lnTo>
                <a:lnTo>
                  <a:pt x="11056" y="3032"/>
                </a:lnTo>
                <a:lnTo>
                  <a:pt x="11064" y="3030"/>
                </a:lnTo>
                <a:lnTo>
                  <a:pt x="11072" y="3028"/>
                </a:lnTo>
                <a:lnTo>
                  <a:pt x="11074" y="3028"/>
                </a:lnTo>
                <a:lnTo>
                  <a:pt x="11076" y="3024"/>
                </a:lnTo>
                <a:lnTo>
                  <a:pt x="11080" y="3020"/>
                </a:lnTo>
                <a:lnTo>
                  <a:pt x="11082" y="3022"/>
                </a:lnTo>
                <a:lnTo>
                  <a:pt x="11086" y="3022"/>
                </a:lnTo>
                <a:lnTo>
                  <a:pt x="11088" y="3020"/>
                </a:lnTo>
                <a:lnTo>
                  <a:pt x="11090" y="3018"/>
                </a:lnTo>
                <a:lnTo>
                  <a:pt x="11094" y="3018"/>
                </a:lnTo>
                <a:lnTo>
                  <a:pt x="11100" y="3018"/>
                </a:lnTo>
                <a:lnTo>
                  <a:pt x="11110" y="3018"/>
                </a:lnTo>
                <a:lnTo>
                  <a:pt x="11114" y="3014"/>
                </a:lnTo>
                <a:lnTo>
                  <a:pt x="11120" y="3010"/>
                </a:lnTo>
                <a:lnTo>
                  <a:pt x="11120" y="3008"/>
                </a:lnTo>
                <a:lnTo>
                  <a:pt x="11120" y="3010"/>
                </a:lnTo>
                <a:lnTo>
                  <a:pt x="11122" y="3018"/>
                </a:lnTo>
                <a:lnTo>
                  <a:pt x="11126" y="3024"/>
                </a:lnTo>
                <a:lnTo>
                  <a:pt x="11130" y="3028"/>
                </a:lnTo>
                <a:lnTo>
                  <a:pt x="11132" y="3028"/>
                </a:lnTo>
                <a:lnTo>
                  <a:pt x="11136" y="3028"/>
                </a:lnTo>
                <a:lnTo>
                  <a:pt x="11138" y="3026"/>
                </a:lnTo>
                <a:lnTo>
                  <a:pt x="11142" y="3026"/>
                </a:lnTo>
                <a:lnTo>
                  <a:pt x="11152" y="3032"/>
                </a:lnTo>
                <a:lnTo>
                  <a:pt x="11156" y="3036"/>
                </a:lnTo>
                <a:lnTo>
                  <a:pt x="11160" y="3040"/>
                </a:lnTo>
                <a:lnTo>
                  <a:pt x="11162" y="3044"/>
                </a:lnTo>
                <a:lnTo>
                  <a:pt x="11160" y="3050"/>
                </a:lnTo>
                <a:lnTo>
                  <a:pt x="11152" y="3068"/>
                </a:lnTo>
                <a:lnTo>
                  <a:pt x="11150" y="3074"/>
                </a:lnTo>
                <a:lnTo>
                  <a:pt x="11150" y="3078"/>
                </a:lnTo>
                <a:lnTo>
                  <a:pt x="11152" y="3080"/>
                </a:lnTo>
                <a:lnTo>
                  <a:pt x="11154" y="3084"/>
                </a:lnTo>
                <a:lnTo>
                  <a:pt x="11150" y="3086"/>
                </a:lnTo>
                <a:lnTo>
                  <a:pt x="11146" y="3090"/>
                </a:lnTo>
                <a:lnTo>
                  <a:pt x="11142" y="3100"/>
                </a:lnTo>
                <a:lnTo>
                  <a:pt x="11140" y="3104"/>
                </a:lnTo>
                <a:lnTo>
                  <a:pt x="11136" y="3108"/>
                </a:lnTo>
                <a:lnTo>
                  <a:pt x="11132" y="3112"/>
                </a:lnTo>
                <a:lnTo>
                  <a:pt x="11130" y="3114"/>
                </a:lnTo>
                <a:lnTo>
                  <a:pt x="11132" y="3114"/>
                </a:lnTo>
                <a:lnTo>
                  <a:pt x="11140" y="3116"/>
                </a:lnTo>
                <a:lnTo>
                  <a:pt x="11146" y="3116"/>
                </a:lnTo>
                <a:lnTo>
                  <a:pt x="11148" y="3118"/>
                </a:lnTo>
                <a:lnTo>
                  <a:pt x="11148" y="3120"/>
                </a:lnTo>
                <a:lnTo>
                  <a:pt x="11146" y="3122"/>
                </a:lnTo>
                <a:lnTo>
                  <a:pt x="11144" y="3124"/>
                </a:lnTo>
                <a:lnTo>
                  <a:pt x="11144" y="3126"/>
                </a:lnTo>
                <a:lnTo>
                  <a:pt x="11150" y="3126"/>
                </a:lnTo>
                <a:lnTo>
                  <a:pt x="11156" y="3128"/>
                </a:lnTo>
                <a:lnTo>
                  <a:pt x="11158" y="3130"/>
                </a:lnTo>
                <a:lnTo>
                  <a:pt x="11160" y="3132"/>
                </a:lnTo>
                <a:lnTo>
                  <a:pt x="11158" y="3134"/>
                </a:lnTo>
                <a:lnTo>
                  <a:pt x="11158" y="3136"/>
                </a:lnTo>
                <a:lnTo>
                  <a:pt x="11164" y="3136"/>
                </a:lnTo>
                <a:lnTo>
                  <a:pt x="11166" y="3132"/>
                </a:lnTo>
                <a:lnTo>
                  <a:pt x="11168" y="3130"/>
                </a:lnTo>
                <a:lnTo>
                  <a:pt x="11170" y="3124"/>
                </a:lnTo>
                <a:lnTo>
                  <a:pt x="11172" y="3122"/>
                </a:lnTo>
                <a:lnTo>
                  <a:pt x="11174" y="3122"/>
                </a:lnTo>
                <a:lnTo>
                  <a:pt x="11180" y="3124"/>
                </a:lnTo>
                <a:lnTo>
                  <a:pt x="11190" y="3134"/>
                </a:lnTo>
                <a:lnTo>
                  <a:pt x="11190" y="3132"/>
                </a:lnTo>
                <a:lnTo>
                  <a:pt x="11192" y="3128"/>
                </a:lnTo>
                <a:lnTo>
                  <a:pt x="11194" y="3126"/>
                </a:lnTo>
                <a:lnTo>
                  <a:pt x="11196" y="3126"/>
                </a:lnTo>
                <a:lnTo>
                  <a:pt x="11200" y="3128"/>
                </a:lnTo>
                <a:lnTo>
                  <a:pt x="11206" y="3128"/>
                </a:lnTo>
                <a:lnTo>
                  <a:pt x="11214" y="3128"/>
                </a:lnTo>
                <a:lnTo>
                  <a:pt x="11214" y="3134"/>
                </a:lnTo>
                <a:lnTo>
                  <a:pt x="11212" y="3134"/>
                </a:lnTo>
                <a:lnTo>
                  <a:pt x="11210" y="3134"/>
                </a:lnTo>
                <a:lnTo>
                  <a:pt x="11208" y="3136"/>
                </a:lnTo>
                <a:lnTo>
                  <a:pt x="11210" y="3142"/>
                </a:lnTo>
                <a:lnTo>
                  <a:pt x="11212" y="3148"/>
                </a:lnTo>
                <a:lnTo>
                  <a:pt x="11214" y="3154"/>
                </a:lnTo>
                <a:lnTo>
                  <a:pt x="11214" y="3156"/>
                </a:lnTo>
                <a:lnTo>
                  <a:pt x="11214" y="3160"/>
                </a:lnTo>
                <a:lnTo>
                  <a:pt x="11212" y="3162"/>
                </a:lnTo>
                <a:lnTo>
                  <a:pt x="11212" y="3164"/>
                </a:lnTo>
                <a:lnTo>
                  <a:pt x="11216" y="3168"/>
                </a:lnTo>
                <a:lnTo>
                  <a:pt x="11220" y="3174"/>
                </a:lnTo>
                <a:lnTo>
                  <a:pt x="11222" y="3176"/>
                </a:lnTo>
                <a:lnTo>
                  <a:pt x="11222" y="3178"/>
                </a:lnTo>
                <a:lnTo>
                  <a:pt x="11220" y="3182"/>
                </a:lnTo>
                <a:lnTo>
                  <a:pt x="11220" y="3180"/>
                </a:lnTo>
                <a:lnTo>
                  <a:pt x="11216" y="3176"/>
                </a:lnTo>
                <a:lnTo>
                  <a:pt x="11214" y="3174"/>
                </a:lnTo>
                <a:lnTo>
                  <a:pt x="11210" y="3172"/>
                </a:lnTo>
                <a:lnTo>
                  <a:pt x="11200" y="3172"/>
                </a:lnTo>
                <a:lnTo>
                  <a:pt x="11198" y="3174"/>
                </a:lnTo>
                <a:lnTo>
                  <a:pt x="11200" y="3176"/>
                </a:lnTo>
                <a:lnTo>
                  <a:pt x="11200" y="3180"/>
                </a:lnTo>
                <a:lnTo>
                  <a:pt x="11198" y="3182"/>
                </a:lnTo>
                <a:lnTo>
                  <a:pt x="11196" y="3180"/>
                </a:lnTo>
                <a:lnTo>
                  <a:pt x="11194" y="3180"/>
                </a:lnTo>
                <a:lnTo>
                  <a:pt x="11192" y="3182"/>
                </a:lnTo>
                <a:lnTo>
                  <a:pt x="11190" y="3188"/>
                </a:lnTo>
                <a:lnTo>
                  <a:pt x="11192" y="3192"/>
                </a:lnTo>
                <a:lnTo>
                  <a:pt x="11198" y="3192"/>
                </a:lnTo>
                <a:lnTo>
                  <a:pt x="11200" y="3192"/>
                </a:lnTo>
                <a:lnTo>
                  <a:pt x="11204" y="3192"/>
                </a:lnTo>
                <a:lnTo>
                  <a:pt x="11206" y="3196"/>
                </a:lnTo>
                <a:lnTo>
                  <a:pt x="11206" y="3212"/>
                </a:lnTo>
                <a:lnTo>
                  <a:pt x="11206" y="3218"/>
                </a:lnTo>
                <a:lnTo>
                  <a:pt x="11208" y="3222"/>
                </a:lnTo>
                <a:lnTo>
                  <a:pt x="11212" y="3226"/>
                </a:lnTo>
                <a:lnTo>
                  <a:pt x="11212" y="3228"/>
                </a:lnTo>
                <a:lnTo>
                  <a:pt x="11212" y="3230"/>
                </a:lnTo>
                <a:lnTo>
                  <a:pt x="11212" y="3232"/>
                </a:lnTo>
                <a:lnTo>
                  <a:pt x="11216" y="3238"/>
                </a:lnTo>
                <a:lnTo>
                  <a:pt x="11212" y="3240"/>
                </a:lnTo>
                <a:lnTo>
                  <a:pt x="11208" y="3244"/>
                </a:lnTo>
                <a:lnTo>
                  <a:pt x="11204" y="3252"/>
                </a:lnTo>
                <a:lnTo>
                  <a:pt x="11198" y="3270"/>
                </a:lnTo>
                <a:lnTo>
                  <a:pt x="11196" y="3274"/>
                </a:lnTo>
                <a:lnTo>
                  <a:pt x="11196" y="3278"/>
                </a:lnTo>
                <a:lnTo>
                  <a:pt x="11198" y="3280"/>
                </a:lnTo>
                <a:lnTo>
                  <a:pt x="11200" y="3284"/>
                </a:lnTo>
                <a:lnTo>
                  <a:pt x="11200" y="3288"/>
                </a:lnTo>
                <a:lnTo>
                  <a:pt x="11202" y="3292"/>
                </a:lnTo>
                <a:lnTo>
                  <a:pt x="11202" y="3294"/>
                </a:lnTo>
                <a:lnTo>
                  <a:pt x="11200" y="3296"/>
                </a:lnTo>
                <a:lnTo>
                  <a:pt x="11196" y="3296"/>
                </a:lnTo>
                <a:lnTo>
                  <a:pt x="11196" y="3298"/>
                </a:lnTo>
                <a:lnTo>
                  <a:pt x="11198" y="3304"/>
                </a:lnTo>
                <a:lnTo>
                  <a:pt x="11200" y="3304"/>
                </a:lnTo>
                <a:lnTo>
                  <a:pt x="11204" y="3304"/>
                </a:lnTo>
                <a:lnTo>
                  <a:pt x="11204" y="3308"/>
                </a:lnTo>
                <a:lnTo>
                  <a:pt x="11206" y="3314"/>
                </a:lnTo>
                <a:lnTo>
                  <a:pt x="11206" y="3318"/>
                </a:lnTo>
                <a:lnTo>
                  <a:pt x="11210" y="3316"/>
                </a:lnTo>
                <a:lnTo>
                  <a:pt x="11214" y="3310"/>
                </a:lnTo>
                <a:lnTo>
                  <a:pt x="11218" y="3304"/>
                </a:lnTo>
                <a:lnTo>
                  <a:pt x="11218" y="3306"/>
                </a:lnTo>
                <a:lnTo>
                  <a:pt x="11218" y="3310"/>
                </a:lnTo>
                <a:lnTo>
                  <a:pt x="11220" y="3312"/>
                </a:lnTo>
                <a:lnTo>
                  <a:pt x="11222" y="3310"/>
                </a:lnTo>
                <a:lnTo>
                  <a:pt x="11224" y="3306"/>
                </a:lnTo>
                <a:lnTo>
                  <a:pt x="11226" y="3302"/>
                </a:lnTo>
                <a:lnTo>
                  <a:pt x="11230" y="3298"/>
                </a:lnTo>
                <a:lnTo>
                  <a:pt x="11234" y="3294"/>
                </a:lnTo>
                <a:lnTo>
                  <a:pt x="11238" y="3294"/>
                </a:lnTo>
                <a:lnTo>
                  <a:pt x="11238" y="3296"/>
                </a:lnTo>
                <a:lnTo>
                  <a:pt x="11234" y="3300"/>
                </a:lnTo>
                <a:lnTo>
                  <a:pt x="11232" y="3304"/>
                </a:lnTo>
                <a:lnTo>
                  <a:pt x="11234" y="3308"/>
                </a:lnTo>
                <a:lnTo>
                  <a:pt x="11238" y="3310"/>
                </a:lnTo>
                <a:lnTo>
                  <a:pt x="11242" y="3308"/>
                </a:lnTo>
                <a:lnTo>
                  <a:pt x="11244" y="3306"/>
                </a:lnTo>
                <a:lnTo>
                  <a:pt x="11246" y="3302"/>
                </a:lnTo>
                <a:lnTo>
                  <a:pt x="11244" y="3296"/>
                </a:lnTo>
                <a:lnTo>
                  <a:pt x="11242" y="3292"/>
                </a:lnTo>
                <a:lnTo>
                  <a:pt x="11244" y="3290"/>
                </a:lnTo>
                <a:lnTo>
                  <a:pt x="11246" y="3290"/>
                </a:lnTo>
                <a:lnTo>
                  <a:pt x="11248" y="3294"/>
                </a:lnTo>
                <a:lnTo>
                  <a:pt x="11250" y="3300"/>
                </a:lnTo>
                <a:lnTo>
                  <a:pt x="11254" y="3296"/>
                </a:lnTo>
                <a:lnTo>
                  <a:pt x="11256" y="3294"/>
                </a:lnTo>
                <a:lnTo>
                  <a:pt x="11256" y="3292"/>
                </a:lnTo>
                <a:lnTo>
                  <a:pt x="11252" y="3288"/>
                </a:lnTo>
                <a:lnTo>
                  <a:pt x="11250" y="3286"/>
                </a:lnTo>
                <a:lnTo>
                  <a:pt x="11254" y="3284"/>
                </a:lnTo>
                <a:lnTo>
                  <a:pt x="11264" y="3284"/>
                </a:lnTo>
                <a:lnTo>
                  <a:pt x="11272" y="3286"/>
                </a:lnTo>
                <a:lnTo>
                  <a:pt x="11278" y="3288"/>
                </a:lnTo>
                <a:lnTo>
                  <a:pt x="11282" y="3288"/>
                </a:lnTo>
                <a:lnTo>
                  <a:pt x="11284" y="3286"/>
                </a:lnTo>
                <a:lnTo>
                  <a:pt x="11284" y="3284"/>
                </a:lnTo>
                <a:lnTo>
                  <a:pt x="11284" y="3280"/>
                </a:lnTo>
                <a:lnTo>
                  <a:pt x="11288" y="3278"/>
                </a:lnTo>
                <a:lnTo>
                  <a:pt x="11296" y="3276"/>
                </a:lnTo>
                <a:lnTo>
                  <a:pt x="11302" y="3276"/>
                </a:lnTo>
                <a:lnTo>
                  <a:pt x="11306" y="3278"/>
                </a:lnTo>
                <a:lnTo>
                  <a:pt x="11310" y="3276"/>
                </a:lnTo>
                <a:lnTo>
                  <a:pt x="11316" y="3268"/>
                </a:lnTo>
                <a:lnTo>
                  <a:pt x="11322" y="3256"/>
                </a:lnTo>
                <a:lnTo>
                  <a:pt x="11326" y="3244"/>
                </a:lnTo>
                <a:lnTo>
                  <a:pt x="11328" y="3232"/>
                </a:lnTo>
                <a:lnTo>
                  <a:pt x="11328" y="3226"/>
                </a:lnTo>
                <a:lnTo>
                  <a:pt x="11326" y="3226"/>
                </a:lnTo>
                <a:lnTo>
                  <a:pt x="11322" y="3226"/>
                </a:lnTo>
                <a:lnTo>
                  <a:pt x="11322" y="3218"/>
                </a:lnTo>
                <a:lnTo>
                  <a:pt x="11322" y="3208"/>
                </a:lnTo>
                <a:lnTo>
                  <a:pt x="11324" y="3200"/>
                </a:lnTo>
                <a:lnTo>
                  <a:pt x="11324" y="3192"/>
                </a:lnTo>
                <a:lnTo>
                  <a:pt x="11324" y="3180"/>
                </a:lnTo>
                <a:lnTo>
                  <a:pt x="11320" y="3164"/>
                </a:lnTo>
                <a:lnTo>
                  <a:pt x="11314" y="3148"/>
                </a:lnTo>
                <a:lnTo>
                  <a:pt x="11306" y="3134"/>
                </a:lnTo>
                <a:lnTo>
                  <a:pt x="11298" y="3122"/>
                </a:lnTo>
                <a:lnTo>
                  <a:pt x="11292" y="3110"/>
                </a:lnTo>
                <a:lnTo>
                  <a:pt x="11286" y="3100"/>
                </a:lnTo>
                <a:lnTo>
                  <a:pt x="11280" y="3086"/>
                </a:lnTo>
                <a:lnTo>
                  <a:pt x="11278" y="3080"/>
                </a:lnTo>
                <a:lnTo>
                  <a:pt x="11274" y="3078"/>
                </a:lnTo>
                <a:lnTo>
                  <a:pt x="11270" y="3074"/>
                </a:lnTo>
                <a:lnTo>
                  <a:pt x="11262" y="3066"/>
                </a:lnTo>
                <a:lnTo>
                  <a:pt x="11258" y="3060"/>
                </a:lnTo>
                <a:lnTo>
                  <a:pt x="11254" y="3058"/>
                </a:lnTo>
                <a:lnTo>
                  <a:pt x="11248" y="3056"/>
                </a:lnTo>
                <a:lnTo>
                  <a:pt x="11244" y="3054"/>
                </a:lnTo>
                <a:lnTo>
                  <a:pt x="11242" y="3050"/>
                </a:lnTo>
                <a:lnTo>
                  <a:pt x="11242" y="3048"/>
                </a:lnTo>
                <a:lnTo>
                  <a:pt x="11246" y="3048"/>
                </a:lnTo>
                <a:lnTo>
                  <a:pt x="11248" y="3046"/>
                </a:lnTo>
                <a:lnTo>
                  <a:pt x="11248" y="3038"/>
                </a:lnTo>
                <a:lnTo>
                  <a:pt x="11246" y="3030"/>
                </a:lnTo>
                <a:lnTo>
                  <a:pt x="11248" y="3026"/>
                </a:lnTo>
                <a:lnTo>
                  <a:pt x="11248" y="3022"/>
                </a:lnTo>
                <a:lnTo>
                  <a:pt x="11250" y="3020"/>
                </a:lnTo>
                <a:lnTo>
                  <a:pt x="11256" y="3018"/>
                </a:lnTo>
                <a:lnTo>
                  <a:pt x="11260" y="3016"/>
                </a:lnTo>
                <a:lnTo>
                  <a:pt x="11262" y="3012"/>
                </a:lnTo>
                <a:lnTo>
                  <a:pt x="11266" y="3008"/>
                </a:lnTo>
                <a:lnTo>
                  <a:pt x="11268" y="3008"/>
                </a:lnTo>
                <a:lnTo>
                  <a:pt x="11272" y="3008"/>
                </a:lnTo>
                <a:lnTo>
                  <a:pt x="11276" y="3010"/>
                </a:lnTo>
                <a:lnTo>
                  <a:pt x="11280" y="3008"/>
                </a:lnTo>
                <a:lnTo>
                  <a:pt x="11284" y="3006"/>
                </a:lnTo>
                <a:lnTo>
                  <a:pt x="11290" y="3000"/>
                </a:lnTo>
                <a:lnTo>
                  <a:pt x="11314" y="2976"/>
                </a:lnTo>
                <a:lnTo>
                  <a:pt x="11322" y="2968"/>
                </a:lnTo>
                <a:lnTo>
                  <a:pt x="11330" y="2964"/>
                </a:lnTo>
                <a:lnTo>
                  <a:pt x="11334" y="2964"/>
                </a:lnTo>
                <a:lnTo>
                  <a:pt x="11334" y="2960"/>
                </a:lnTo>
                <a:lnTo>
                  <a:pt x="11336" y="2954"/>
                </a:lnTo>
                <a:lnTo>
                  <a:pt x="11336" y="2944"/>
                </a:lnTo>
                <a:lnTo>
                  <a:pt x="11336" y="2938"/>
                </a:lnTo>
                <a:lnTo>
                  <a:pt x="11338" y="2934"/>
                </a:lnTo>
                <a:lnTo>
                  <a:pt x="11336" y="2932"/>
                </a:lnTo>
                <a:lnTo>
                  <a:pt x="11334" y="2928"/>
                </a:lnTo>
                <a:lnTo>
                  <a:pt x="11334" y="2926"/>
                </a:lnTo>
                <a:lnTo>
                  <a:pt x="11334" y="2924"/>
                </a:lnTo>
                <a:lnTo>
                  <a:pt x="11338" y="2914"/>
                </a:lnTo>
                <a:lnTo>
                  <a:pt x="11352" y="2894"/>
                </a:lnTo>
                <a:lnTo>
                  <a:pt x="11362" y="2884"/>
                </a:lnTo>
                <a:lnTo>
                  <a:pt x="11366" y="2882"/>
                </a:lnTo>
                <a:lnTo>
                  <a:pt x="11368" y="2882"/>
                </a:lnTo>
                <a:lnTo>
                  <a:pt x="11372" y="2884"/>
                </a:lnTo>
                <a:lnTo>
                  <a:pt x="11376" y="2882"/>
                </a:lnTo>
                <a:lnTo>
                  <a:pt x="11380" y="2878"/>
                </a:lnTo>
                <a:lnTo>
                  <a:pt x="11382" y="2872"/>
                </a:lnTo>
                <a:lnTo>
                  <a:pt x="11380" y="2866"/>
                </a:lnTo>
                <a:lnTo>
                  <a:pt x="11380" y="2862"/>
                </a:lnTo>
                <a:lnTo>
                  <a:pt x="11386" y="2864"/>
                </a:lnTo>
                <a:lnTo>
                  <a:pt x="11396" y="2864"/>
                </a:lnTo>
                <a:lnTo>
                  <a:pt x="11398" y="2862"/>
                </a:lnTo>
                <a:lnTo>
                  <a:pt x="11402" y="2858"/>
                </a:lnTo>
                <a:lnTo>
                  <a:pt x="11408" y="2848"/>
                </a:lnTo>
                <a:lnTo>
                  <a:pt x="11412" y="2840"/>
                </a:lnTo>
                <a:lnTo>
                  <a:pt x="11414" y="2832"/>
                </a:lnTo>
                <a:lnTo>
                  <a:pt x="11414" y="2828"/>
                </a:lnTo>
                <a:lnTo>
                  <a:pt x="11416" y="2826"/>
                </a:lnTo>
                <a:lnTo>
                  <a:pt x="11420" y="2826"/>
                </a:lnTo>
                <a:lnTo>
                  <a:pt x="11424" y="2826"/>
                </a:lnTo>
                <a:lnTo>
                  <a:pt x="11424" y="2828"/>
                </a:lnTo>
                <a:lnTo>
                  <a:pt x="11424" y="2834"/>
                </a:lnTo>
                <a:lnTo>
                  <a:pt x="11422" y="2836"/>
                </a:lnTo>
                <a:lnTo>
                  <a:pt x="11424" y="2838"/>
                </a:lnTo>
                <a:lnTo>
                  <a:pt x="11426" y="2838"/>
                </a:lnTo>
                <a:lnTo>
                  <a:pt x="11430" y="2834"/>
                </a:lnTo>
                <a:lnTo>
                  <a:pt x="11436" y="2832"/>
                </a:lnTo>
                <a:lnTo>
                  <a:pt x="11438" y="2832"/>
                </a:lnTo>
                <a:lnTo>
                  <a:pt x="11440" y="2834"/>
                </a:lnTo>
                <a:lnTo>
                  <a:pt x="11440" y="2836"/>
                </a:lnTo>
                <a:lnTo>
                  <a:pt x="11440" y="2844"/>
                </a:lnTo>
                <a:lnTo>
                  <a:pt x="11442" y="2848"/>
                </a:lnTo>
                <a:lnTo>
                  <a:pt x="11444" y="2850"/>
                </a:lnTo>
                <a:lnTo>
                  <a:pt x="11458" y="2854"/>
                </a:lnTo>
                <a:lnTo>
                  <a:pt x="11468" y="2860"/>
                </a:lnTo>
                <a:lnTo>
                  <a:pt x="11474" y="2860"/>
                </a:lnTo>
                <a:lnTo>
                  <a:pt x="11478" y="2858"/>
                </a:lnTo>
                <a:lnTo>
                  <a:pt x="11486" y="2854"/>
                </a:lnTo>
                <a:lnTo>
                  <a:pt x="11496" y="2852"/>
                </a:lnTo>
                <a:lnTo>
                  <a:pt x="11506" y="2848"/>
                </a:lnTo>
                <a:lnTo>
                  <a:pt x="11512" y="2844"/>
                </a:lnTo>
                <a:lnTo>
                  <a:pt x="11520" y="2836"/>
                </a:lnTo>
                <a:lnTo>
                  <a:pt x="11536" y="2826"/>
                </a:lnTo>
                <a:lnTo>
                  <a:pt x="11546" y="2820"/>
                </a:lnTo>
                <a:lnTo>
                  <a:pt x="11554" y="2810"/>
                </a:lnTo>
                <a:lnTo>
                  <a:pt x="11574" y="2784"/>
                </a:lnTo>
                <a:lnTo>
                  <a:pt x="11600" y="2748"/>
                </a:lnTo>
                <a:lnTo>
                  <a:pt x="11616" y="2728"/>
                </a:lnTo>
                <a:lnTo>
                  <a:pt x="11638" y="2708"/>
                </a:lnTo>
                <a:lnTo>
                  <a:pt x="11656" y="2686"/>
                </a:lnTo>
                <a:lnTo>
                  <a:pt x="11668" y="2668"/>
                </a:lnTo>
                <a:lnTo>
                  <a:pt x="11678" y="2652"/>
                </a:lnTo>
                <a:lnTo>
                  <a:pt x="11684" y="2638"/>
                </a:lnTo>
                <a:lnTo>
                  <a:pt x="11692" y="2616"/>
                </a:lnTo>
                <a:lnTo>
                  <a:pt x="11696" y="2608"/>
                </a:lnTo>
                <a:lnTo>
                  <a:pt x="11704" y="2600"/>
                </a:lnTo>
                <a:lnTo>
                  <a:pt x="11712" y="2592"/>
                </a:lnTo>
                <a:lnTo>
                  <a:pt x="11716" y="2586"/>
                </a:lnTo>
                <a:lnTo>
                  <a:pt x="11720" y="2576"/>
                </a:lnTo>
                <a:lnTo>
                  <a:pt x="11722" y="2572"/>
                </a:lnTo>
                <a:lnTo>
                  <a:pt x="11726" y="2564"/>
                </a:lnTo>
                <a:lnTo>
                  <a:pt x="11732" y="2556"/>
                </a:lnTo>
                <a:lnTo>
                  <a:pt x="11742" y="2546"/>
                </a:lnTo>
                <a:lnTo>
                  <a:pt x="11748" y="2540"/>
                </a:lnTo>
                <a:lnTo>
                  <a:pt x="11754" y="2532"/>
                </a:lnTo>
                <a:lnTo>
                  <a:pt x="11762" y="2516"/>
                </a:lnTo>
                <a:lnTo>
                  <a:pt x="11768" y="2496"/>
                </a:lnTo>
                <a:lnTo>
                  <a:pt x="11772" y="2476"/>
                </a:lnTo>
                <a:lnTo>
                  <a:pt x="11772" y="2456"/>
                </a:lnTo>
                <a:lnTo>
                  <a:pt x="11772" y="2438"/>
                </a:lnTo>
                <a:lnTo>
                  <a:pt x="11770" y="2422"/>
                </a:lnTo>
                <a:lnTo>
                  <a:pt x="11768" y="2412"/>
                </a:lnTo>
                <a:lnTo>
                  <a:pt x="11768" y="2404"/>
                </a:lnTo>
                <a:lnTo>
                  <a:pt x="11768" y="2398"/>
                </a:lnTo>
                <a:lnTo>
                  <a:pt x="11768" y="2392"/>
                </a:lnTo>
                <a:lnTo>
                  <a:pt x="11770" y="2388"/>
                </a:lnTo>
                <a:lnTo>
                  <a:pt x="11778" y="2376"/>
                </a:lnTo>
                <a:lnTo>
                  <a:pt x="11780" y="2370"/>
                </a:lnTo>
                <a:lnTo>
                  <a:pt x="11784" y="2360"/>
                </a:lnTo>
                <a:lnTo>
                  <a:pt x="11788" y="2350"/>
                </a:lnTo>
                <a:lnTo>
                  <a:pt x="11792" y="2340"/>
                </a:lnTo>
                <a:lnTo>
                  <a:pt x="11804" y="2328"/>
                </a:lnTo>
                <a:lnTo>
                  <a:pt x="11808" y="2322"/>
                </a:lnTo>
                <a:lnTo>
                  <a:pt x="11810" y="2316"/>
                </a:lnTo>
                <a:lnTo>
                  <a:pt x="11810" y="2310"/>
                </a:lnTo>
                <a:lnTo>
                  <a:pt x="11804" y="2304"/>
                </a:lnTo>
                <a:lnTo>
                  <a:pt x="11800" y="2298"/>
                </a:lnTo>
                <a:lnTo>
                  <a:pt x="11798" y="2292"/>
                </a:lnTo>
                <a:lnTo>
                  <a:pt x="11796" y="2288"/>
                </a:lnTo>
                <a:lnTo>
                  <a:pt x="11798" y="2284"/>
                </a:lnTo>
                <a:lnTo>
                  <a:pt x="11800" y="2276"/>
                </a:lnTo>
                <a:lnTo>
                  <a:pt x="11798" y="2272"/>
                </a:lnTo>
                <a:lnTo>
                  <a:pt x="11794" y="2266"/>
                </a:lnTo>
                <a:lnTo>
                  <a:pt x="11792" y="2260"/>
                </a:lnTo>
                <a:lnTo>
                  <a:pt x="11794" y="2258"/>
                </a:lnTo>
                <a:lnTo>
                  <a:pt x="11804" y="2252"/>
                </a:lnTo>
                <a:lnTo>
                  <a:pt x="11808" y="2248"/>
                </a:lnTo>
                <a:lnTo>
                  <a:pt x="11808" y="2246"/>
                </a:lnTo>
                <a:lnTo>
                  <a:pt x="11806" y="2240"/>
                </a:lnTo>
                <a:lnTo>
                  <a:pt x="11798" y="2234"/>
                </a:lnTo>
                <a:lnTo>
                  <a:pt x="11780" y="2220"/>
                </a:lnTo>
                <a:lnTo>
                  <a:pt x="11768" y="2208"/>
                </a:lnTo>
                <a:lnTo>
                  <a:pt x="11752" y="2188"/>
                </a:lnTo>
                <a:lnTo>
                  <a:pt x="11746" y="2186"/>
                </a:lnTo>
                <a:lnTo>
                  <a:pt x="11742" y="2184"/>
                </a:lnTo>
                <a:lnTo>
                  <a:pt x="11732" y="2184"/>
                </a:lnTo>
                <a:lnTo>
                  <a:pt x="11720" y="2186"/>
                </a:lnTo>
                <a:lnTo>
                  <a:pt x="11714" y="2186"/>
                </a:lnTo>
                <a:lnTo>
                  <a:pt x="11708" y="2182"/>
                </a:lnTo>
                <a:lnTo>
                  <a:pt x="11702" y="2182"/>
                </a:lnTo>
                <a:lnTo>
                  <a:pt x="11700" y="2184"/>
                </a:lnTo>
                <a:lnTo>
                  <a:pt x="11696" y="2196"/>
                </a:lnTo>
                <a:lnTo>
                  <a:pt x="11692" y="2202"/>
                </a:lnTo>
                <a:lnTo>
                  <a:pt x="11688" y="2210"/>
                </a:lnTo>
                <a:lnTo>
                  <a:pt x="11680" y="2218"/>
                </a:lnTo>
                <a:lnTo>
                  <a:pt x="11670" y="2222"/>
                </a:lnTo>
                <a:lnTo>
                  <a:pt x="11660" y="2224"/>
                </a:lnTo>
                <a:lnTo>
                  <a:pt x="11656" y="2224"/>
                </a:lnTo>
                <a:lnTo>
                  <a:pt x="11652" y="2224"/>
                </a:lnTo>
                <a:lnTo>
                  <a:pt x="11650" y="2220"/>
                </a:lnTo>
                <a:lnTo>
                  <a:pt x="11650" y="2216"/>
                </a:lnTo>
                <a:lnTo>
                  <a:pt x="11650" y="2212"/>
                </a:lnTo>
                <a:lnTo>
                  <a:pt x="11654" y="2202"/>
                </a:lnTo>
                <a:lnTo>
                  <a:pt x="11658" y="2192"/>
                </a:lnTo>
                <a:lnTo>
                  <a:pt x="11660" y="2184"/>
                </a:lnTo>
                <a:lnTo>
                  <a:pt x="11660" y="2182"/>
                </a:lnTo>
                <a:lnTo>
                  <a:pt x="11658" y="2180"/>
                </a:lnTo>
                <a:lnTo>
                  <a:pt x="11654" y="2180"/>
                </a:lnTo>
                <a:lnTo>
                  <a:pt x="11648" y="2180"/>
                </a:lnTo>
                <a:lnTo>
                  <a:pt x="11638" y="2186"/>
                </a:lnTo>
                <a:lnTo>
                  <a:pt x="11634" y="2190"/>
                </a:lnTo>
                <a:lnTo>
                  <a:pt x="11634" y="2194"/>
                </a:lnTo>
                <a:lnTo>
                  <a:pt x="11636" y="2198"/>
                </a:lnTo>
                <a:lnTo>
                  <a:pt x="11638" y="2202"/>
                </a:lnTo>
                <a:lnTo>
                  <a:pt x="11638" y="2204"/>
                </a:lnTo>
                <a:lnTo>
                  <a:pt x="11634" y="2206"/>
                </a:lnTo>
                <a:lnTo>
                  <a:pt x="11626" y="2208"/>
                </a:lnTo>
                <a:lnTo>
                  <a:pt x="11622" y="2208"/>
                </a:lnTo>
                <a:lnTo>
                  <a:pt x="11618" y="2206"/>
                </a:lnTo>
                <a:lnTo>
                  <a:pt x="11616" y="2204"/>
                </a:lnTo>
                <a:lnTo>
                  <a:pt x="11616" y="2202"/>
                </a:lnTo>
                <a:lnTo>
                  <a:pt x="11618" y="2194"/>
                </a:lnTo>
                <a:lnTo>
                  <a:pt x="11622" y="2186"/>
                </a:lnTo>
                <a:lnTo>
                  <a:pt x="11624" y="2176"/>
                </a:lnTo>
                <a:lnTo>
                  <a:pt x="11624" y="2172"/>
                </a:lnTo>
                <a:lnTo>
                  <a:pt x="11622" y="2168"/>
                </a:lnTo>
                <a:lnTo>
                  <a:pt x="11620" y="2164"/>
                </a:lnTo>
                <a:lnTo>
                  <a:pt x="11616" y="2162"/>
                </a:lnTo>
                <a:lnTo>
                  <a:pt x="11610" y="2160"/>
                </a:lnTo>
                <a:lnTo>
                  <a:pt x="11602" y="2160"/>
                </a:lnTo>
                <a:lnTo>
                  <a:pt x="11584" y="2160"/>
                </a:lnTo>
                <a:lnTo>
                  <a:pt x="11570" y="2160"/>
                </a:lnTo>
                <a:lnTo>
                  <a:pt x="11560" y="2158"/>
                </a:lnTo>
                <a:lnTo>
                  <a:pt x="11556" y="2154"/>
                </a:lnTo>
                <a:lnTo>
                  <a:pt x="11554" y="2150"/>
                </a:lnTo>
                <a:lnTo>
                  <a:pt x="11556" y="2146"/>
                </a:lnTo>
                <a:lnTo>
                  <a:pt x="11562" y="2138"/>
                </a:lnTo>
                <a:lnTo>
                  <a:pt x="11574" y="2126"/>
                </a:lnTo>
                <a:lnTo>
                  <a:pt x="11594" y="2112"/>
                </a:lnTo>
                <a:lnTo>
                  <a:pt x="11634" y="2086"/>
                </a:lnTo>
                <a:lnTo>
                  <a:pt x="11658" y="2068"/>
                </a:lnTo>
                <a:lnTo>
                  <a:pt x="11666" y="2060"/>
                </a:lnTo>
                <a:lnTo>
                  <a:pt x="11672" y="2052"/>
                </a:lnTo>
                <a:lnTo>
                  <a:pt x="11676" y="2042"/>
                </a:lnTo>
                <a:lnTo>
                  <a:pt x="11682" y="2030"/>
                </a:lnTo>
                <a:lnTo>
                  <a:pt x="11690" y="2018"/>
                </a:lnTo>
                <a:lnTo>
                  <a:pt x="11700" y="2008"/>
                </a:lnTo>
                <a:lnTo>
                  <a:pt x="11714" y="1998"/>
                </a:lnTo>
                <a:lnTo>
                  <a:pt x="11728" y="1990"/>
                </a:lnTo>
                <a:lnTo>
                  <a:pt x="11742" y="1982"/>
                </a:lnTo>
                <a:lnTo>
                  <a:pt x="11754" y="1972"/>
                </a:lnTo>
                <a:lnTo>
                  <a:pt x="11766" y="1960"/>
                </a:lnTo>
                <a:lnTo>
                  <a:pt x="11770" y="1952"/>
                </a:lnTo>
                <a:lnTo>
                  <a:pt x="11774" y="1944"/>
                </a:lnTo>
                <a:lnTo>
                  <a:pt x="11782" y="1928"/>
                </a:lnTo>
                <a:lnTo>
                  <a:pt x="11796" y="1912"/>
                </a:lnTo>
                <a:lnTo>
                  <a:pt x="11814" y="1896"/>
                </a:lnTo>
                <a:lnTo>
                  <a:pt x="11834" y="1882"/>
                </a:lnTo>
                <a:lnTo>
                  <a:pt x="11854" y="1870"/>
                </a:lnTo>
                <a:lnTo>
                  <a:pt x="11874" y="1864"/>
                </a:lnTo>
                <a:lnTo>
                  <a:pt x="11894" y="1860"/>
                </a:lnTo>
                <a:lnTo>
                  <a:pt x="11902" y="1860"/>
                </a:lnTo>
                <a:lnTo>
                  <a:pt x="11912" y="1862"/>
                </a:lnTo>
                <a:lnTo>
                  <a:pt x="11926" y="1864"/>
                </a:lnTo>
                <a:lnTo>
                  <a:pt x="11936" y="1866"/>
                </a:lnTo>
                <a:lnTo>
                  <a:pt x="11956" y="1864"/>
                </a:lnTo>
                <a:lnTo>
                  <a:pt x="11970" y="1864"/>
                </a:lnTo>
                <a:lnTo>
                  <a:pt x="11978" y="1866"/>
                </a:lnTo>
                <a:lnTo>
                  <a:pt x="11986" y="1868"/>
                </a:lnTo>
                <a:lnTo>
                  <a:pt x="11994" y="1872"/>
                </a:lnTo>
                <a:lnTo>
                  <a:pt x="11996" y="1872"/>
                </a:lnTo>
                <a:lnTo>
                  <a:pt x="11998" y="1870"/>
                </a:lnTo>
                <a:lnTo>
                  <a:pt x="12002" y="1866"/>
                </a:lnTo>
                <a:lnTo>
                  <a:pt x="12006" y="1862"/>
                </a:lnTo>
                <a:lnTo>
                  <a:pt x="12012" y="1858"/>
                </a:lnTo>
                <a:lnTo>
                  <a:pt x="12024" y="1858"/>
                </a:lnTo>
                <a:lnTo>
                  <a:pt x="12042" y="1860"/>
                </a:lnTo>
                <a:lnTo>
                  <a:pt x="12076" y="1868"/>
                </a:lnTo>
                <a:lnTo>
                  <a:pt x="12088" y="1870"/>
                </a:lnTo>
                <a:lnTo>
                  <a:pt x="12096" y="1870"/>
                </a:lnTo>
                <a:lnTo>
                  <a:pt x="12104" y="1868"/>
                </a:lnTo>
                <a:lnTo>
                  <a:pt x="12108" y="1866"/>
                </a:lnTo>
                <a:lnTo>
                  <a:pt x="12112" y="1858"/>
                </a:lnTo>
                <a:lnTo>
                  <a:pt x="12116" y="1848"/>
                </a:lnTo>
                <a:lnTo>
                  <a:pt x="12118" y="1846"/>
                </a:lnTo>
                <a:lnTo>
                  <a:pt x="12124" y="1844"/>
                </a:lnTo>
                <a:lnTo>
                  <a:pt x="12140" y="1842"/>
                </a:lnTo>
                <a:lnTo>
                  <a:pt x="12160" y="1842"/>
                </a:lnTo>
                <a:lnTo>
                  <a:pt x="12182" y="1844"/>
                </a:lnTo>
                <a:lnTo>
                  <a:pt x="12202" y="1848"/>
                </a:lnTo>
                <a:lnTo>
                  <a:pt x="12210" y="1852"/>
                </a:lnTo>
                <a:lnTo>
                  <a:pt x="12216" y="1854"/>
                </a:lnTo>
                <a:lnTo>
                  <a:pt x="12218" y="1858"/>
                </a:lnTo>
                <a:lnTo>
                  <a:pt x="12220" y="1864"/>
                </a:lnTo>
                <a:lnTo>
                  <a:pt x="12216" y="1870"/>
                </a:lnTo>
                <a:lnTo>
                  <a:pt x="12208" y="1876"/>
                </a:lnTo>
                <a:lnTo>
                  <a:pt x="12202" y="1880"/>
                </a:lnTo>
                <a:lnTo>
                  <a:pt x="12200" y="1884"/>
                </a:lnTo>
                <a:lnTo>
                  <a:pt x="12200" y="1888"/>
                </a:lnTo>
                <a:lnTo>
                  <a:pt x="12202" y="1890"/>
                </a:lnTo>
                <a:lnTo>
                  <a:pt x="12214" y="1890"/>
                </a:lnTo>
                <a:lnTo>
                  <a:pt x="12228" y="1890"/>
                </a:lnTo>
                <a:lnTo>
                  <a:pt x="12246" y="1888"/>
                </a:lnTo>
                <a:lnTo>
                  <a:pt x="12262" y="1884"/>
                </a:lnTo>
                <a:lnTo>
                  <a:pt x="12276" y="1880"/>
                </a:lnTo>
                <a:lnTo>
                  <a:pt x="12282" y="1876"/>
                </a:lnTo>
                <a:lnTo>
                  <a:pt x="12286" y="1870"/>
                </a:lnTo>
                <a:lnTo>
                  <a:pt x="12292" y="1870"/>
                </a:lnTo>
                <a:lnTo>
                  <a:pt x="12298" y="1872"/>
                </a:lnTo>
                <a:lnTo>
                  <a:pt x="12306" y="1878"/>
                </a:lnTo>
                <a:lnTo>
                  <a:pt x="12316" y="1882"/>
                </a:lnTo>
                <a:lnTo>
                  <a:pt x="12326" y="1884"/>
                </a:lnTo>
                <a:lnTo>
                  <a:pt x="12336" y="1882"/>
                </a:lnTo>
                <a:lnTo>
                  <a:pt x="12344" y="1880"/>
                </a:lnTo>
                <a:lnTo>
                  <a:pt x="12350" y="1876"/>
                </a:lnTo>
                <a:lnTo>
                  <a:pt x="12354" y="1870"/>
                </a:lnTo>
                <a:lnTo>
                  <a:pt x="12358" y="1866"/>
                </a:lnTo>
                <a:lnTo>
                  <a:pt x="12356" y="1862"/>
                </a:lnTo>
                <a:lnTo>
                  <a:pt x="12354" y="1858"/>
                </a:lnTo>
                <a:lnTo>
                  <a:pt x="12346" y="1852"/>
                </a:lnTo>
                <a:lnTo>
                  <a:pt x="12336" y="1844"/>
                </a:lnTo>
                <a:lnTo>
                  <a:pt x="12332" y="1840"/>
                </a:lnTo>
                <a:lnTo>
                  <a:pt x="12328" y="1836"/>
                </a:lnTo>
                <a:lnTo>
                  <a:pt x="12326" y="1830"/>
                </a:lnTo>
                <a:lnTo>
                  <a:pt x="12326" y="1824"/>
                </a:lnTo>
                <a:lnTo>
                  <a:pt x="12328" y="1818"/>
                </a:lnTo>
                <a:lnTo>
                  <a:pt x="12334" y="1810"/>
                </a:lnTo>
                <a:lnTo>
                  <a:pt x="12344" y="1802"/>
                </a:lnTo>
                <a:lnTo>
                  <a:pt x="12358" y="1792"/>
                </a:lnTo>
                <a:lnTo>
                  <a:pt x="12384" y="1772"/>
                </a:lnTo>
                <a:lnTo>
                  <a:pt x="12402" y="1756"/>
                </a:lnTo>
                <a:lnTo>
                  <a:pt x="12424" y="1730"/>
                </a:lnTo>
                <a:lnTo>
                  <a:pt x="12434" y="1720"/>
                </a:lnTo>
                <a:lnTo>
                  <a:pt x="12450" y="1714"/>
                </a:lnTo>
                <a:lnTo>
                  <a:pt x="12472" y="1708"/>
                </a:lnTo>
                <a:lnTo>
                  <a:pt x="12504" y="1702"/>
                </a:lnTo>
                <a:lnTo>
                  <a:pt x="12520" y="1702"/>
                </a:lnTo>
                <a:lnTo>
                  <a:pt x="12530" y="1702"/>
                </a:lnTo>
                <a:lnTo>
                  <a:pt x="12540" y="1706"/>
                </a:lnTo>
                <a:lnTo>
                  <a:pt x="12546" y="1712"/>
                </a:lnTo>
                <a:lnTo>
                  <a:pt x="12550" y="1720"/>
                </a:lnTo>
                <a:lnTo>
                  <a:pt x="12552" y="1728"/>
                </a:lnTo>
                <a:lnTo>
                  <a:pt x="12554" y="1744"/>
                </a:lnTo>
                <a:lnTo>
                  <a:pt x="12554" y="1762"/>
                </a:lnTo>
                <a:lnTo>
                  <a:pt x="12554" y="1768"/>
                </a:lnTo>
                <a:lnTo>
                  <a:pt x="12556" y="1774"/>
                </a:lnTo>
                <a:lnTo>
                  <a:pt x="12560" y="1778"/>
                </a:lnTo>
                <a:lnTo>
                  <a:pt x="12566" y="1778"/>
                </a:lnTo>
                <a:lnTo>
                  <a:pt x="12572" y="1778"/>
                </a:lnTo>
                <a:lnTo>
                  <a:pt x="12582" y="1774"/>
                </a:lnTo>
                <a:lnTo>
                  <a:pt x="12604" y="1762"/>
                </a:lnTo>
                <a:lnTo>
                  <a:pt x="12618" y="1750"/>
                </a:lnTo>
                <a:lnTo>
                  <a:pt x="12628" y="1740"/>
                </a:lnTo>
                <a:lnTo>
                  <a:pt x="12634" y="1730"/>
                </a:lnTo>
                <a:lnTo>
                  <a:pt x="12640" y="1724"/>
                </a:lnTo>
                <a:lnTo>
                  <a:pt x="12646" y="1718"/>
                </a:lnTo>
                <a:lnTo>
                  <a:pt x="12654" y="1718"/>
                </a:lnTo>
                <a:lnTo>
                  <a:pt x="12666" y="1720"/>
                </a:lnTo>
                <a:lnTo>
                  <a:pt x="12672" y="1720"/>
                </a:lnTo>
                <a:lnTo>
                  <a:pt x="12676" y="1720"/>
                </a:lnTo>
                <a:lnTo>
                  <a:pt x="12678" y="1716"/>
                </a:lnTo>
                <a:lnTo>
                  <a:pt x="12680" y="1712"/>
                </a:lnTo>
                <a:lnTo>
                  <a:pt x="12680" y="1700"/>
                </a:lnTo>
                <a:lnTo>
                  <a:pt x="12678" y="1686"/>
                </a:lnTo>
                <a:lnTo>
                  <a:pt x="12676" y="1670"/>
                </a:lnTo>
                <a:lnTo>
                  <a:pt x="12678" y="1664"/>
                </a:lnTo>
                <a:lnTo>
                  <a:pt x="12680" y="1658"/>
                </a:lnTo>
                <a:lnTo>
                  <a:pt x="12684" y="1652"/>
                </a:lnTo>
                <a:lnTo>
                  <a:pt x="12692" y="1648"/>
                </a:lnTo>
                <a:lnTo>
                  <a:pt x="12700" y="1646"/>
                </a:lnTo>
                <a:lnTo>
                  <a:pt x="12712" y="1644"/>
                </a:lnTo>
                <a:lnTo>
                  <a:pt x="12744" y="1646"/>
                </a:lnTo>
                <a:lnTo>
                  <a:pt x="12746" y="1646"/>
                </a:lnTo>
                <a:lnTo>
                  <a:pt x="12746" y="1648"/>
                </a:lnTo>
                <a:lnTo>
                  <a:pt x="12742" y="1652"/>
                </a:lnTo>
                <a:lnTo>
                  <a:pt x="12736" y="1660"/>
                </a:lnTo>
                <a:lnTo>
                  <a:pt x="12728" y="1672"/>
                </a:lnTo>
                <a:lnTo>
                  <a:pt x="12718" y="1688"/>
                </a:lnTo>
                <a:lnTo>
                  <a:pt x="12716" y="1700"/>
                </a:lnTo>
                <a:lnTo>
                  <a:pt x="12712" y="1712"/>
                </a:lnTo>
                <a:lnTo>
                  <a:pt x="12710" y="1724"/>
                </a:lnTo>
                <a:lnTo>
                  <a:pt x="12706" y="1736"/>
                </a:lnTo>
                <a:lnTo>
                  <a:pt x="12702" y="1744"/>
                </a:lnTo>
                <a:lnTo>
                  <a:pt x="12698" y="1752"/>
                </a:lnTo>
                <a:lnTo>
                  <a:pt x="12686" y="1762"/>
                </a:lnTo>
                <a:lnTo>
                  <a:pt x="12672" y="1772"/>
                </a:lnTo>
                <a:lnTo>
                  <a:pt x="12654" y="1782"/>
                </a:lnTo>
                <a:lnTo>
                  <a:pt x="12636" y="1794"/>
                </a:lnTo>
                <a:lnTo>
                  <a:pt x="12616" y="1810"/>
                </a:lnTo>
                <a:lnTo>
                  <a:pt x="12604" y="1822"/>
                </a:lnTo>
                <a:lnTo>
                  <a:pt x="12594" y="1836"/>
                </a:lnTo>
                <a:lnTo>
                  <a:pt x="12552" y="1886"/>
                </a:lnTo>
                <a:lnTo>
                  <a:pt x="12534" y="1904"/>
                </a:lnTo>
                <a:lnTo>
                  <a:pt x="12518" y="1920"/>
                </a:lnTo>
                <a:lnTo>
                  <a:pt x="12502" y="1934"/>
                </a:lnTo>
                <a:lnTo>
                  <a:pt x="12488" y="1944"/>
                </a:lnTo>
                <a:lnTo>
                  <a:pt x="12472" y="1950"/>
                </a:lnTo>
                <a:lnTo>
                  <a:pt x="12456" y="1956"/>
                </a:lnTo>
                <a:lnTo>
                  <a:pt x="12442" y="1960"/>
                </a:lnTo>
                <a:lnTo>
                  <a:pt x="12436" y="1964"/>
                </a:lnTo>
                <a:lnTo>
                  <a:pt x="12432" y="1968"/>
                </a:lnTo>
                <a:lnTo>
                  <a:pt x="12432" y="1976"/>
                </a:lnTo>
                <a:lnTo>
                  <a:pt x="12430" y="1982"/>
                </a:lnTo>
                <a:lnTo>
                  <a:pt x="12428" y="1990"/>
                </a:lnTo>
                <a:lnTo>
                  <a:pt x="12422" y="2000"/>
                </a:lnTo>
                <a:lnTo>
                  <a:pt x="12408" y="2012"/>
                </a:lnTo>
                <a:lnTo>
                  <a:pt x="12402" y="2018"/>
                </a:lnTo>
                <a:lnTo>
                  <a:pt x="12396" y="2028"/>
                </a:lnTo>
                <a:lnTo>
                  <a:pt x="12390" y="2040"/>
                </a:lnTo>
                <a:lnTo>
                  <a:pt x="12386" y="2054"/>
                </a:lnTo>
                <a:lnTo>
                  <a:pt x="12384" y="2068"/>
                </a:lnTo>
                <a:lnTo>
                  <a:pt x="12382" y="2084"/>
                </a:lnTo>
                <a:lnTo>
                  <a:pt x="12382" y="2122"/>
                </a:lnTo>
                <a:lnTo>
                  <a:pt x="12384" y="2162"/>
                </a:lnTo>
                <a:lnTo>
                  <a:pt x="12390" y="2204"/>
                </a:lnTo>
                <a:lnTo>
                  <a:pt x="12398" y="2248"/>
                </a:lnTo>
                <a:lnTo>
                  <a:pt x="12406" y="2292"/>
                </a:lnTo>
                <a:lnTo>
                  <a:pt x="12408" y="2310"/>
                </a:lnTo>
                <a:lnTo>
                  <a:pt x="12412" y="2330"/>
                </a:lnTo>
                <a:lnTo>
                  <a:pt x="12414" y="2350"/>
                </a:lnTo>
                <a:lnTo>
                  <a:pt x="12418" y="2366"/>
                </a:lnTo>
                <a:lnTo>
                  <a:pt x="12422" y="2372"/>
                </a:lnTo>
                <a:lnTo>
                  <a:pt x="12426" y="2376"/>
                </a:lnTo>
                <a:lnTo>
                  <a:pt x="12430" y="2378"/>
                </a:lnTo>
                <a:lnTo>
                  <a:pt x="12436" y="2376"/>
                </a:lnTo>
                <a:lnTo>
                  <a:pt x="12444" y="2372"/>
                </a:lnTo>
                <a:lnTo>
                  <a:pt x="12452" y="2364"/>
                </a:lnTo>
                <a:lnTo>
                  <a:pt x="12464" y="2352"/>
                </a:lnTo>
                <a:lnTo>
                  <a:pt x="12476" y="2336"/>
                </a:lnTo>
                <a:lnTo>
                  <a:pt x="12484" y="2324"/>
                </a:lnTo>
                <a:lnTo>
                  <a:pt x="12490" y="2312"/>
                </a:lnTo>
                <a:lnTo>
                  <a:pt x="12496" y="2294"/>
                </a:lnTo>
                <a:lnTo>
                  <a:pt x="12498" y="2280"/>
                </a:lnTo>
                <a:lnTo>
                  <a:pt x="12500" y="2268"/>
                </a:lnTo>
                <a:lnTo>
                  <a:pt x="12502" y="2258"/>
                </a:lnTo>
                <a:lnTo>
                  <a:pt x="12502" y="2256"/>
                </a:lnTo>
                <a:lnTo>
                  <a:pt x="12506" y="2254"/>
                </a:lnTo>
                <a:lnTo>
                  <a:pt x="12516" y="2250"/>
                </a:lnTo>
                <a:lnTo>
                  <a:pt x="12532" y="2248"/>
                </a:lnTo>
                <a:lnTo>
                  <a:pt x="12542" y="2248"/>
                </a:lnTo>
                <a:lnTo>
                  <a:pt x="12548" y="2246"/>
                </a:lnTo>
                <a:lnTo>
                  <a:pt x="12552" y="2242"/>
                </a:lnTo>
                <a:lnTo>
                  <a:pt x="12556" y="2236"/>
                </a:lnTo>
                <a:lnTo>
                  <a:pt x="12558" y="2224"/>
                </a:lnTo>
                <a:lnTo>
                  <a:pt x="12558" y="2210"/>
                </a:lnTo>
                <a:lnTo>
                  <a:pt x="12560" y="2194"/>
                </a:lnTo>
                <a:lnTo>
                  <a:pt x="12560" y="2188"/>
                </a:lnTo>
                <a:lnTo>
                  <a:pt x="12564" y="2182"/>
                </a:lnTo>
                <a:lnTo>
                  <a:pt x="12568" y="2176"/>
                </a:lnTo>
                <a:lnTo>
                  <a:pt x="12574" y="2172"/>
                </a:lnTo>
                <a:lnTo>
                  <a:pt x="12582" y="2168"/>
                </a:lnTo>
                <a:lnTo>
                  <a:pt x="12594" y="2166"/>
                </a:lnTo>
                <a:lnTo>
                  <a:pt x="12620" y="2162"/>
                </a:lnTo>
                <a:lnTo>
                  <a:pt x="12628" y="2160"/>
                </a:lnTo>
                <a:lnTo>
                  <a:pt x="12634" y="2156"/>
                </a:lnTo>
                <a:lnTo>
                  <a:pt x="12636" y="2152"/>
                </a:lnTo>
                <a:lnTo>
                  <a:pt x="12638" y="2148"/>
                </a:lnTo>
                <a:lnTo>
                  <a:pt x="12638" y="2142"/>
                </a:lnTo>
                <a:lnTo>
                  <a:pt x="12636" y="2136"/>
                </a:lnTo>
                <a:lnTo>
                  <a:pt x="12632" y="2124"/>
                </a:lnTo>
                <a:lnTo>
                  <a:pt x="12628" y="2110"/>
                </a:lnTo>
                <a:lnTo>
                  <a:pt x="12628" y="2104"/>
                </a:lnTo>
                <a:lnTo>
                  <a:pt x="12628" y="2096"/>
                </a:lnTo>
                <a:lnTo>
                  <a:pt x="12628" y="2088"/>
                </a:lnTo>
                <a:lnTo>
                  <a:pt x="12632" y="2080"/>
                </a:lnTo>
                <a:lnTo>
                  <a:pt x="12636" y="2074"/>
                </a:lnTo>
                <a:lnTo>
                  <a:pt x="12640" y="2068"/>
                </a:lnTo>
                <a:lnTo>
                  <a:pt x="12644" y="2066"/>
                </a:lnTo>
                <a:lnTo>
                  <a:pt x="12650" y="2064"/>
                </a:lnTo>
                <a:lnTo>
                  <a:pt x="12658" y="2066"/>
                </a:lnTo>
                <a:lnTo>
                  <a:pt x="12666" y="2068"/>
                </a:lnTo>
                <a:lnTo>
                  <a:pt x="12674" y="2072"/>
                </a:lnTo>
                <a:lnTo>
                  <a:pt x="12680" y="2074"/>
                </a:lnTo>
                <a:lnTo>
                  <a:pt x="12682" y="2074"/>
                </a:lnTo>
                <a:lnTo>
                  <a:pt x="12684" y="2070"/>
                </a:lnTo>
                <a:lnTo>
                  <a:pt x="12688" y="2060"/>
                </a:lnTo>
                <a:lnTo>
                  <a:pt x="12690" y="2052"/>
                </a:lnTo>
                <a:lnTo>
                  <a:pt x="12688" y="2046"/>
                </a:lnTo>
                <a:lnTo>
                  <a:pt x="12686" y="2040"/>
                </a:lnTo>
                <a:lnTo>
                  <a:pt x="12684" y="2034"/>
                </a:lnTo>
                <a:lnTo>
                  <a:pt x="12678" y="2028"/>
                </a:lnTo>
                <a:lnTo>
                  <a:pt x="12670" y="2022"/>
                </a:lnTo>
                <a:lnTo>
                  <a:pt x="12664" y="2016"/>
                </a:lnTo>
                <a:lnTo>
                  <a:pt x="12662" y="2014"/>
                </a:lnTo>
                <a:lnTo>
                  <a:pt x="12660" y="2010"/>
                </a:lnTo>
                <a:lnTo>
                  <a:pt x="12660" y="2006"/>
                </a:lnTo>
                <a:lnTo>
                  <a:pt x="12662" y="2002"/>
                </a:lnTo>
                <a:lnTo>
                  <a:pt x="12672" y="1988"/>
                </a:lnTo>
                <a:lnTo>
                  <a:pt x="12678" y="1978"/>
                </a:lnTo>
                <a:lnTo>
                  <a:pt x="12682" y="1970"/>
                </a:lnTo>
                <a:lnTo>
                  <a:pt x="12684" y="1964"/>
                </a:lnTo>
                <a:lnTo>
                  <a:pt x="12682" y="1960"/>
                </a:lnTo>
                <a:lnTo>
                  <a:pt x="12676" y="1956"/>
                </a:lnTo>
                <a:lnTo>
                  <a:pt x="12672" y="1952"/>
                </a:lnTo>
                <a:lnTo>
                  <a:pt x="12658" y="1948"/>
                </a:lnTo>
                <a:lnTo>
                  <a:pt x="12644" y="1942"/>
                </a:lnTo>
                <a:lnTo>
                  <a:pt x="12638" y="1940"/>
                </a:lnTo>
                <a:lnTo>
                  <a:pt x="12634" y="1936"/>
                </a:lnTo>
                <a:lnTo>
                  <a:pt x="12634" y="1932"/>
                </a:lnTo>
                <a:lnTo>
                  <a:pt x="12636" y="1926"/>
                </a:lnTo>
                <a:lnTo>
                  <a:pt x="12642" y="1920"/>
                </a:lnTo>
                <a:lnTo>
                  <a:pt x="12650" y="1912"/>
                </a:lnTo>
                <a:lnTo>
                  <a:pt x="12670" y="1894"/>
                </a:lnTo>
                <a:lnTo>
                  <a:pt x="12682" y="1878"/>
                </a:lnTo>
                <a:lnTo>
                  <a:pt x="12690" y="1864"/>
                </a:lnTo>
                <a:lnTo>
                  <a:pt x="12692" y="1852"/>
                </a:lnTo>
                <a:lnTo>
                  <a:pt x="12694" y="1842"/>
                </a:lnTo>
                <a:lnTo>
                  <a:pt x="12698" y="1834"/>
                </a:lnTo>
                <a:lnTo>
                  <a:pt x="12704" y="1826"/>
                </a:lnTo>
                <a:lnTo>
                  <a:pt x="12716" y="1820"/>
                </a:lnTo>
                <a:lnTo>
                  <a:pt x="12728" y="1818"/>
                </a:lnTo>
                <a:lnTo>
                  <a:pt x="12736" y="1818"/>
                </a:lnTo>
                <a:lnTo>
                  <a:pt x="12740" y="1820"/>
                </a:lnTo>
                <a:lnTo>
                  <a:pt x="12742" y="1822"/>
                </a:lnTo>
                <a:lnTo>
                  <a:pt x="12744" y="1824"/>
                </a:lnTo>
                <a:lnTo>
                  <a:pt x="12750" y="1822"/>
                </a:lnTo>
                <a:lnTo>
                  <a:pt x="12760" y="1816"/>
                </a:lnTo>
                <a:lnTo>
                  <a:pt x="12776" y="1804"/>
                </a:lnTo>
                <a:lnTo>
                  <a:pt x="12788" y="1796"/>
                </a:lnTo>
                <a:lnTo>
                  <a:pt x="12796" y="1792"/>
                </a:lnTo>
                <a:lnTo>
                  <a:pt x="12802" y="1790"/>
                </a:lnTo>
                <a:lnTo>
                  <a:pt x="12804" y="1792"/>
                </a:lnTo>
                <a:lnTo>
                  <a:pt x="12806" y="1794"/>
                </a:lnTo>
                <a:lnTo>
                  <a:pt x="12806" y="1800"/>
                </a:lnTo>
                <a:lnTo>
                  <a:pt x="12802" y="1812"/>
                </a:lnTo>
                <a:lnTo>
                  <a:pt x="12798" y="1824"/>
                </a:lnTo>
                <a:lnTo>
                  <a:pt x="12798" y="1828"/>
                </a:lnTo>
                <a:lnTo>
                  <a:pt x="12798" y="1832"/>
                </a:lnTo>
                <a:lnTo>
                  <a:pt x="12800" y="1832"/>
                </a:lnTo>
                <a:lnTo>
                  <a:pt x="12806" y="1830"/>
                </a:lnTo>
                <a:lnTo>
                  <a:pt x="12824" y="1816"/>
                </a:lnTo>
                <a:lnTo>
                  <a:pt x="12846" y="1800"/>
                </a:lnTo>
                <a:lnTo>
                  <a:pt x="12868" y="1788"/>
                </a:lnTo>
                <a:lnTo>
                  <a:pt x="12878" y="1786"/>
                </a:lnTo>
                <a:lnTo>
                  <a:pt x="12888" y="1784"/>
                </a:lnTo>
                <a:lnTo>
                  <a:pt x="12906" y="1784"/>
                </a:lnTo>
                <a:lnTo>
                  <a:pt x="12922" y="1788"/>
                </a:lnTo>
                <a:lnTo>
                  <a:pt x="12936" y="1794"/>
                </a:lnTo>
                <a:lnTo>
                  <a:pt x="12948" y="1804"/>
                </a:lnTo>
                <a:lnTo>
                  <a:pt x="12960" y="1818"/>
                </a:lnTo>
                <a:lnTo>
                  <a:pt x="12968" y="1826"/>
                </a:lnTo>
                <a:lnTo>
                  <a:pt x="12972" y="1830"/>
                </a:lnTo>
                <a:lnTo>
                  <a:pt x="12972" y="1826"/>
                </a:lnTo>
                <a:lnTo>
                  <a:pt x="12976" y="1820"/>
                </a:lnTo>
                <a:lnTo>
                  <a:pt x="12982" y="1808"/>
                </a:lnTo>
                <a:lnTo>
                  <a:pt x="12996" y="1792"/>
                </a:lnTo>
                <a:lnTo>
                  <a:pt x="13006" y="1782"/>
                </a:lnTo>
                <a:lnTo>
                  <a:pt x="13020" y="1772"/>
                </a:lnTo>
                <a:lnTo>
                  <a:pt x="13036" y="1762"/>
                </a:lnTo>
                <a:lnTo>
                  <a:pt x="13056" y="1752"/>
                </a:lnTo>
                <a:lnTo>
                  <a:pt x="13074" y="1742"/>
                </a:lnTo>
                <a:lnTo>
                  <a:pt x="13090" y="1730"/>
                </a:lnTo>
                <a:lnTo>
                  <a:pt x="13124" y="1706"/>
                </a:lnTo>
                <a:lnTo>
                  <a:pt x="13142" y="1694"/>
                </a:lnTo>
                <a:lnTo>
                  <a:pt x="13160" y="1684"/>
                </a:lnTo>
                <a:lnTo>
                  <a:pt x="13178" y="1674"/>
                </a:lnTo>
                <a:lnTo>
                  <a:pt x="13200" y="1666"/>
                </a:lnTo>
                <a:lnTo>
                  <a:pt x="13218" y="1660"/>
                </a:lnTo>
                <a:lnTo>
                  <a:pt x="13236" y="1656"/>
                </a:lnTo>
                <a:lnTo>
                  <a:pt x="13250" y="1654"/>
                </a:lnTo>
                <a:lnTo>
                  <a:pt x="13264" y="1654"/>
                </a:lnTo>
                <a:lnTo>
                  <a:pt x="13284" y="1654"/>
                </a:lnTo>
                <a:lnTo>
                  <a:pt x="13298" y="1658"/>
                </a:lnTo>
                <a:lnTo>
                  <a:pt x="13310" y="1662"/>
                </a:lnTo>
                <a:lnTo>
                  <a:pt x="13318" y="1666"/>
                </a:lnTo>
                <a:lnTo>
                  <a:pt x="13322" y="1666"/>
                </a:lnTo>
                <a:lnTo>
                  <a:pt x="13326" y="1664"/>
                </a:lnTo>
                <a:lnTo>
                  <a:pt x="13336" y="1658"/>
                </a:lnTo>
                <a:lnTo>
                  <a:pt x="13344" y="1648"/>
                </a:lnTo>
                <a:lnTo>
                  <a:pt x="13346" y="1640"/>
                </a:lnTo>
                <a:lnTo>
                  <a:pt x="13344" y="1630"/>
                </a:lnTo>
                <a:lnTo>
                  <a:pt x="13340" y="1622"/>
                </a:lnTo>
                <a:lnTo>
                  <a:pt x="13324" y="1600"/>
                </a:lnTo>
                <a:lnTo>
                  <a:pt x="13316" y="1586"/>
                </a:lnTo>
                <a:lnTo>
                  <a:pt x="13308" y="1568"/>
                </a:lnTo>
                <a:lnTo>
                  <a:pt x="13300" y="1548"/>
                </a:lnTo>
                <a:lnTo>
                  <a:pt x="13292" y="1538"/>
                </a:lnTo>
                <a:lnTo>
                  <a:pt x="13288" y="1536"/>
                </a:lnTo>
                <a:lnTo>
                  <a:pt x="13286" y="1536"/>
                </a:lnTo>
                <a:lnTo>
                  <a:pt x="13278" y="1536"/>
                </a:lnTo>
                <a:lnTo>
                  <a:pt x="13272" y="1538"/>
                </a:lnTo>
                <a:lnTo>
                  <a:pt x="13268" y="1538"/>
                </a:lnTo>
                <a:lnTo>
                  <a:pt x="13264" y="1536"/>
                </a:lnTo>
                <a:lnTo>
                  <a:pt x="13262" y="1532"/>
                </a:lnTo>
                <a:lnTo>
                  <a:pt x="13258" y="1520"/>
                </a:lnTo>
                <a:lnTo>
                  <a:pt x="13256" y="1516"/>
                </a:lnTo>
                <a:lnTo>
                  <a:pt x="13258" y="1512"/>
                </a:lnTo>
                <a:lnTo>
                  <a:pt x="13260" y="1510"/>
                </a:lnTo>
                <a:lnTo>
                  <a:pt x="13264" y="1508"/>
                </a:lnTo>
                <a:lnTo>
                  <a:pt x="13274" y="1508"/>
                </a:lnTo>
                <a:lnTo>
                  <a:pt x="13288" y="1510"/>
                </a:lnTo>
                <a:lnTo>
                  <a:pt x="13302" y="1510"/>
                </a:lnTo>
                <a:lnTo>
                  <a:pt x="13320" y="1510"/>
                </a:lnTo>
                <a:lnTo>
                  <a:pt x="13328" y="1508"/>
                </a:lnTo>
                <a:lnTo>
                  <a:pt x="13336" y="1504"/>
                </a:lnTo>
                <a:lnTo>
                  <a:pt x="13344" y="1498"/>
                </a:lnTo>
                <a:lnTo>
                  <a:pt x="13350" y="1490"/>
                </a:lnTo>
                <a:lnTo>
                  <a:pt x="13366" y="1472"/>
                </a:lnTo>
                <a:lnTo>
                  <a:pt x="13366" y="1458"/>
                </a:lnTo>
                <a:lnTo>
                  <a:pt x="13376" y="1446"/>
                </a:lnTo>
                <a:lnTo>
                  <a:pt x="13378" y="1442"/>
                </a:lnTo>
                <a:lnTo>
                  <a:pt x="13378" y="1438"/>
                </a:lnTo>
                <a:lnTo>
                  <a:pt x="13378" y="1436"/>
                </a:lnTo>
                <a:lnTo>
                  <a:pt x="13376" y="1432"/>
                </a:lnTo>
                <a:lnTo>
                  <a:pt x="13368" y="1420"/>
                </a:lnTo>
                <a:lnTo>
                  <a:pt x="13366" y="1414"/>
                </a:lnTo>
                <a:lnTo>
                  <a:pt x="13366" y="1402"/>
                </a:lnTo>
                <a:lnTo>
                  <a:pt x="13370" y="1400"/>
                </a:lnTo>
                <a:lnTo>
                  <a:pt x="13374" y="1398"/>
                </a:lnTo>
                <a:lnTo>
                  <a:pt x="13378" y="1398"/>
                </a:lnTo>
                <a:lnTo>
                  <a:pt x="13384" y="1400"/>
                </a:lnTo>
                <a:lnTo>
                  <a:pt x="13392" y="1404"/>
                </a:lnTo>
                <a:lnTo>
                  <a:pt x="13398" y="1410"/>
                </a:lnTo>
                <a:lnTo>
                  <a:pt x="13404" y="1418"/>
                </a:lnTo>
                <a:lnTo>
                  <a:pt x="13410" y="1430"/>
                </a:lnTo>
                <a:lnTo>
                  <a:pt x="13414" y="1436"/>
                </a:lnTo>
                <a:lnTo>
                  <a:pt x="13418" y="1442"/>
                </a:lnTo>
                <a:lnTo>
                  <a:pt x="13424" y="1444"/>
                </a:lnTo>
                <a:lnTo>
                  <a:pt x="13430" y="1446"/>
                </a:lnTo>
                <a:lnTo>
                  <a:pt x="13446" y="1444"/>
                </a:lnTo>
                <a:lnTo>
                  <a:pt x="13460" y="1440"/>
                </a:lnTo>
                <a:lnTo>
                  <a:pt x="13476" y="1438"/>
                </a:lnTo>
                <a:lnTo>
                  <a:pt x="13484" y="1438"/>
                </a:lnTo>
                <a:lnTo>
                  <a:pt x="13492" y="1438"/>
                </a:lnTo>
                <a:lnTo>
                  <a:pt x="13500" y="1440"/>
                </a:lnTo>
                <a:lnTo>
                  <a:pt x="13506" y="1444"/>
                </a:lnTo>
                <a:lnTo>
                  <a:pt x="13512" y="1452"/>
                </a:lnTo>
                <a:lnTo>
                  <a:pt x="13516" y="1460"/>
                </a:lnTo>
                <a:lnTo>
                  <a:pt x="13526" y="1478"/>
                </a:lnTo>
                <a:lnTo>
                  <a:pt x="13536" y="1488"/>
                </a:lnTo>
                <a:lnTo>
                  <a:pt x="13544" y="1494"/>
                </a:lnTo>
                <a:lnTo>
                  <a:pt x="13554" y="1496"/>
                </a:lnTo>
                <a:lnTo>
                  <a:pt x="13562" y="1496"/>
                </a:lnTo>
                <a:lnTo>
                  <a:pt x="13570" y="1498"/>
                </a:lnTo>
                <a:lnTo>
                  <a:pt x="13578" y="1502"/>
                </a:lnTo>
                <a:lnTo>
                  <a:pt x="13586" y="1510"/>
                </a:lnTo>
                <a:lnTo>
                  <a:pt x="13590" y="1514"/>
                </a:lnTo>
                <a:lnTo>
                  <a:pt x="13594" y="1518"/>
                </a:lnTo>
                <a:lnTo>
                  <a:pt x="13598" y="1520"/>
                </a:lnTo>
                <a:lnTo>
                  <a:pt x="13604" y="1522"/>
                </a:lnTo>
                <a:lnTo>
                  <a:pt x="13614" y="1522"/>
                </a:lnTo>
                <a:lnTo>
                  <a:pt x="13626" y="1516"/>
                </a:lnTo>
                <a:lnTo>
                  <a:pt x="13636" y="1508"/>
                </a:lnTo>
                <a:lnTo>
                  <a:pt x="13646" y="1498"/>
                </a:lnTo>
                <a:lnTo>
                  <a:pt x="13652" y="1482"/>
                </a:lnTo>
                <a:lnTo>
                  <a:pt x="13654" y="1466"/>
                </a:lnTo>
                <a:lnTo>
                  <a:pt x="13656" y="1452"/>
                </a:lnTo>
                <a:lnTo>
                  <a:pt x="13660" y="1448"/>
                </a:lnTo>
                <a:lnTo>
                  <a:pt x="13662" y="1444"/>
                </a:lnTo>
                <a:lnTo>
                  <a:pt x="13670" y="1440"/>
                </a:lnTo>
                <a:lnTo>
                  <a:pt x="13680" y="1438"/>
                </a:lnTo>
                <a:lnTo>
                  <a:pt x="13690" y="1436"/>
                </a:lnTo>
                <a:lnTo>
                  <a:pt x="13704" y="1434"/>
                </a:lnTo>
                <a:lnTo>
                  <a:pt x="13718" y="1426"/>
                </a:lnTo>
                <a:lnTo>
                  <a:pt x="13724" y="1422"/>
                </a:lnTo>
                <a:lnTo>
                  <a:pt x="13732" y="1414"/>
                </a:lnTo>
                <a:lnTo>
                  <a:pt x="13742" y="1402"/>
                </a:lnTo>
                <a:lnTo>
                  <a:pt x="13744" y="1396"/>
                </a:lnTo>
                <a:lnTo>
                  <a:pt x="13744" y="1394"/>
                </a:lnTo>
                <a:lnTo>
                  <a:pt x="13742" y="1394"/>
                </a:lnTo>
                <a:lnTo>
                  <a:pt x="13734" y="1392"/>
                </a:lnTo>
                <a:lnTo>
                  <a:pt x="13724" y="1392"/>
                </a:lnTo>
                <a:lnTo>
                  <a:pt x="13712" y="1388"/>
                </a:lnTo>
                <a:lnTo>
                  <a:pt x="13706" y="1384"/>
                </a:lnTo>
                <a:lnTo>
                  <a:pt x="13698" y="1380"/>
                </a:lnTo>
                <a:lnTo>
                  <a:pt x="13692" y="1374"/>
                </a:lnTo>
                <a:lnTo>
                  <a:pt x="13688" y="1366"/>
                </a:lnTo>
                <a:close/>
                <a:moveTo>
                  <a:pt x="6176" y="2870"/>
                </a:moveTo>
                <a:lnTo>
                  <a:pt x="6176" y="2870"/>
                </a:lnTo>
                <a:lnTo>
                  <a:pt x="6174" y="2872"/>
                </a:lnTo>
                <a:lnTo>
                  <a:pt x="6170" y="2870"/>
                </a:lnTo>
                <a:lnTo>
                  <a:pt x="6168" y="2868"/>
                </a:lnTo>
                <a:lnTo>
                  <a:pt x="6166" y="2864"/>
                </a:lnTo>
                <a:lnTo>
                  <a:pt x="6170" y="2862"/>
                </a:lnTo>
                <a:lnTo>
                  <a:pt x="6174" y="2864"/>
                </a:lnTo>
                <a:lnTo>
                  <a:pt x="6176" y="2866"/>
                </a:lnTo>
                <a:lnTo>
                  <a:pt x="6176" y="2870"/>
                </a:lnTo>
                <a:close/>
                <a:moveTo>
                  <a:pt x="7520" y="3416"/>
                </a:moveTo>
                <a:lnTo>
                  <a:pt x="7520" y="3416"/>
                </a:lnTo>
                <a:lnTo>
                  <a:pt x="7524" y="3412"/>
                </a:lnTo>
                <a:lnTo>
                  <a:pt x="7526" y="3412"/>
                </a:lnTo>
                <a:lnTo>
                  <a:pt x="7524" y="3412"/>
                </a:lnTo>
                <a:lnTo>
                  <a:pt x="7520" y="3416"/>
                </a:lnTo>
                <a:close/>
                <a:moveTo>
                  <a:pt x="7540" y="3418"/>
                </a:moveTo>
                <a:lnTo>
                  <a:pt x="7540" y="3418"/>
                </a:lnTo>
                <a:lnTo>
                  <a:pt x="7540" y="3406"/>
                </a:lnTo>
                <a:lnTo>
                  <a:pt x="7542" y="3402"/>
                </a:lnTo>
                <a:lnTo>
                  <a:pt x="7544" y="3400"/>
                </a:lnTo>
                <a:lnTo>
                  <a:pt x="7542" y="3402"/>
                </a:lnTo>
                <a:lnTo>
                  <a:pt x="7540" y="3406"/>
                </a:lnTo>
                <a:lnTo>
                  <a:pt x="7540" y="3418"/>
                </a:lnTo>
                <a:close/>
                <a:moveTo>
                  <a:pt x="8152" y="3716"/>
                </a:moveTo>
                <a:lnTo>
                  <a:pt x="8152" y="3716"/>
                </a:lnTo>
                <a:lnTo>
                  <a:pt x="8154" y="3718"/>
                </a:lnTo>
                <a:lnTo>
                  <a:pt x="8152" y="3718"/>
                </a:lnTo>
                <a:lnTo>
                  <a:pt x="8152" y="3716"/>
                </a:lnTo>
                <a:close/>
                <a:moveTo>
                  <a:pt x="8302" y="2962"/>
                </a:moveTo>
                <a:lnTo>
                  <a:pt x="8302" y="2962"/>
                </a:lnTo>
                <a:lnTo>
                  <a:pt x="8300" y="2960"/>
                </a:lnTo>
                <a:lnTo>
                  <a:pt x="8296" y="2960"/>
                </a:lnTo>
                <a:lnTo>
                  <a:pt x="8296" y="2962"/>
                </a:lnTo>
                <a:lnTo>
                  <a:pt x="8298" y="2968"/>
                </a:lnTo>
                <a:lnTo>
                  <a:pt x="8296" y="2968"/>
                </a:lnTo>
                <a:lnTo>
                  <a:pt x="8294" y="2970"/>
                </a:lnTo>
                <a:lnTo>
                  <a:pt x="8284" y="2974"/>
                </a:lnTo>
                <a:lnTo>
                  <a:pt x="8280" y="2974"/>
                </a:lnTo>
                <a:lnTo>
                  <a:pt x="8274" y="2974"/>
                </a:lnTo>
                <a:lnTo>
                  <a:pt x="8272" y="2970"/>
                </a:lnTo>
                <a:lnTo>
                  <a:pt x="8270" y="2966"/>
                </a:lnTo>
                <a:lnTo>
                  <a:pt x="8268" y="2960"/>
                </a:lnTo>
                <a:lnTo>
                  <a:pt x="8266" y="2962"/>
                </a:lnTo>
                <a:lnTo>
                  <a:pt x="8264" y="2966"/>
                </a:lnTo>
                <a:lnTo>
                  <a:pt x="8262" y="2966"/>
                </a:lnTo>
                <a:lnTo>
                  <a:pt x="8260" y="2966"/>
                </a:lnTo>
                <a:lnTo>
                  <a:pt x="8256" y="2964"/>
                </a:lnTo>
                <a:lnTo>
                  <a:pt x="8254" y="2966"/>
                </a:lnTo>
                <a:lnTo>
                  <a:pt x="8250" y="2966"/>
                </a:lnTo>
                <a:lnTo>
                  <a:pt x="8248" y="2964"/>
                </a:lnTo>
                <a:lnTo>
                  <a:pt x="8246" y="2958"/>
                </a:lnTo>
                <a:lnTo>
                  <a:pt x="8242" y="2954"/>
                </a:lnTo>
                <a:lnTo>
                  <a:pt x="8240" y="2952"/>
                </a:lnTo>
                <a:lnTo>
                  <a:pt x="8238" y="2958"/>
                </a:lnTo>
                <a:lnTo>
                  <a:pt x="8238" y="2970"/>
                </a:lnTo>
                <a:lnTo>
                  <a:pt x="8234" y="2980"/>
                </a:lnTo>
                <a:lnTo>
                  <a:pt x="8232" y="2990"/>
                </a:lnTo>
                <a:lnTo>
                  <a:pt x="8230" y="2998"/>
                </a:lnTo>
                <a:lnTo>
                  <a:pt x="8232" y="3006"/>
                </a:lnTo>
                <a:lnTo>
                  <a:pt x="8236" y="3014"/>
                </a:lnTo>
                <a:lnTo>
                  <a:pt x="8242" y="3022"/>
                </a:lnTo>
                <a:lnTo>
                  <a:pt x="8244" y="3022"/>
                </a:lnTo>
                <a:lnTo>
                  <a:pt x="8246" y="3020"/>
                </a:lnTo>
                <a:lnTo>
                  <a:pt x="8244" y="3016"/>
                </a:lnTo>
                <a:lnTo>
                  <a:pt x="8244" y="3012"/>
                </a:lnTo>
                <a:lnTo>
                  <a:pt x="8248" y="3012"/>
                </a:lnTo>
                <a:lnTo>
                  <a:pt x="8254" y="3012"/>
                </a:lnTo>
                <a:lnTo>
                  <a:pt x="8260" y="3010"/>
                </a:lnTo>
                <a:lnTo>
                  <a:pt x="8264" y="3010"/>
                </a:lnTo>
                <a:lnTo>
                  <a:pt x="8262" y="3016"/>
                </a:lnTo>
                <a:lnTo>
                  <a:pt x="8260" y="3022"/>
                </a:lnTo>
                <a:lnTo>
                  <a:pt x="8260" y="3026"/>
                </a:lnTo>
                <a:lnTo>
                  <a:pt x="8262" y="3028"/>
                </a:lnTo>
                <a:lnTo>
                  <a:pt x="8264" y="3028"/>
                </a:lnTo>
                <a:lnTo>
                  <a:pt x="8268" y="3030"/>
                </a:lnTo>
                <a:lnTo>
                  <a:pt x="8270" y="3034"/>
                </a:lnTo>
                <a:lnTo>
                  <a:pt x="8268" y="3036"/>
                </a:lnTo>
                <a:lnTo>
                  <a:pt x="8262" y="3038"/>
                </a:lnTo>
                <a:lnTo>
                  <a:pt x="8256" y="3036"/>
                </a:lnTo>
                <a:lnTo>
                  <a:pt x="8254" y="3034"/>
                </a:lnTo>
                <a:lnTo>
                  <a:pt x="8256" y="3030"/>
                </a:lnTo>
                <a:lnTo>
                  <a:pt x="8254" y="3028"/>
                </a:lnTo>
                <a:lnTo>
                  <a:pt x="8252" y="3030"/>
                </a:lnTo>
                <a:lnTo>
                  <a:pt x="8250" y="3032"/>
                </a:lnTo>
                <a:lnTo>
                  <a:pt x="8248" y="3042"/>
                </a:lnTo>
                <a:lnTo>
                  <a:pt x="8248" y="3050"/>
                </a:lnTo>
                <a:lnTo>
                  <a:pt x="8248" y="3054"/>
                </a:lnTo>
                <a:lnTo>
                  <a:pt x="8250" y="3054"/>
                </a:lnTo>
                <a:lnTo>
                  <a:pt x="8252" y="3054"/>
                </a:lnTo>
                <a:lnTo>
                  <a:pt x="8252" y="3050"/>
                </a:lnTo>
                <a:lnTo>
                  <a:pt x="8252" y="3046"/>
                </a:lnTo>
                <a:lnTo>
                  <a:pt x="8258" y="3046"/>
                </a:lnTo>
                <a:lnTo>
                  <a:pt x="8262" y="3048"/>
                </a:lnTo>
                <a:lnTo>
                  <a:pt x="8266" y="3050"/>
                </a:lnTo>
                <a:lnTo>
                  <a:pt x="8270" y="3058"/>
                </a:lnTo>
                <a:lnTo>
                  <a:pt x="8274" y="3064"/>
                </a:lnTo>
                <a:lnTo>
                  <a:pt x="8280" y="3066"/>
                </a:lnTo>
                <a:lnTo>
                  <a:pt x="8282" y="3070"/>
                </a:lnTo>
                <a:lnTo>
                  <a:pt x="8282" y="3072"/>
                </a:lnTo>
                <a:lnTo>
                  <a:pt x="8282" y="3076"/>
                </a:lnTo>
                <a:lnTo>
                  <a:pt x="8278" y="3084"/>
                </a:lnTo>
                <a:lnTo>
                  <a:pt x="8276" y="3100"/>
                </a:lnTo>
                <a:lnTo>
                  <a:pt x="8276" y="3120"/>
                </a:lnTo>
                <a:lnTo>
                  <a:pt x="8280" y="3152"/>
                </a:lnTo>
                <a:lnTo>
                  <a:pt x="8280" y="3154"/>
                </a:lnTo>
                <a:lnTo>
                  <a:pt x="8286" y="3174"/>
                </a:lnTo>
                <a:lnTo>
                  <a:pt x="8286" y="3180"/>
                </a:lnTo>
                <a:lnTo>
                  <a:pt x="8286" y="3182"/>
                </a:lnTo>
                <a:lnTo>
                  <a:pt x="8284" y="3184"/>
                </a:lnTo>
                <a:lnTo>
                  <a:pt x="8280" y="3186"/>
                </a:lnTo>
                <a:lnTo>
                  <a:pt x="8270" y="3184"/>
                </a:lnTo>
                <a:lnTo>
                  <a:pt x="8272" y="3182"/>
                </a:lnTo>
                <a:lnTo>
                  <a:pt x="8276" y="3180"/>
                </a:lnTo>
                <a:lnTo>
                  <a:pt x="8278" y="3178"/>
                </a:lnTo>
                <a:lnTo>
                  <a:pt x="8266" y="3180"/>
                </a:lnTo>
                <a:lnTo>
                  <a:pt x="8244" y="3184"/>
                </a:lnTo>
                <a:lnTo>
                  <a:pt x="8206" y="3196"/>
                </a:lnTo>
                <a:lnTo>
                  <a:pt x="8200" y="3196"/>
                </a:lnTo>
                <a:lnTo>
                  <a:pt x="8192" y="3196"/>
                </a:lnTo>
                <a:lnTo>
                  <a:pt x="8180" y="3192"/>
                </a:lnTo>
                <a:lnTo>
                  <a:pt x="8170" y="3188"/>
                </a:lnTo>
                <a:lnTo>
                  <a:pt x="8158" y="3184"/>
                </a:lnTo>
                <a:lnTo>
                  <a:pt x="8148" y="3176"/>
                </a:lnTo>
                <a:lnTo>
                  <a:pt x="8138" y="3168"/>
                </a:lnTo>
                <a:lnTo>
                  <a:pt x="8132" y="3158"/>
                </a:lnTo>
                <a:lnTo>
                  <a:pt x="8130" y="3154"/>
                </a:lnTo>
                <a:lnTo>
                  <a:pt x="8126" y="3150"/>
                </a:lnTo>
                <a:lnTo>
                  <a:pt x="8120" y="3148"/>
                </a:lnTo>
                <a:lnTo>
                  <a:pt x="8102" y="3146"/>
                </a:lnTo>
                <a:lnTo>
                  <a:pt x="8092" y="3144"/>
                </a:lnTo>
                <a:lnTo>
                  <a:pt x="8088" y="3140"/>
                </a:lnTo>
                <a:lnTo>
                  <a:pt x="8084" y="3136"/>
                </a:lnTo>
                <a:lnTo>
                  <a:pt x="8082" y="3130"/>
                </a:lnTo>
                <a:lnTo>
                  <a:pt x="8080" y="3120"/>
                </a:lnTo>
                <a:lnTo>
                  <a:pt x="8076" y="3096"/>
                </a:lnTo>
                <a:lnTo>
                  <a:pt x="8070" y="3098"/>
                </a:lnTo>
                <a:lnTo>
                  <a:pt x="8066" y="3098"/>
                </a:lnTo>
                <a:lnTo>
                  <a:pt x="8064" y="3096"/>
                </a:lnTo>
                <a:lnTo>
                  <a:pt x="8064" y="3094"/>
                </a:lnTo>
                <a:lnTo>
                  <a:pt x="8062" y="3088"/>
                </a:lnTo>
                <a:lnTo>
                  <a:pt x="8062" y="3086"/>
                </a:lnTo>
                <a:lnTo>
                  <a:pt x="8058" y="3084"/>
                </a:lnTo>
                <a:lnTo>
                  <a:pt x="8062" y="3086"/>
                </a:lnTo>
                <a:lnTo>
                  <a:pt x="8062" y="3088"/>
                </a:lnTo>
                <a:lnTo>
                  <a:pt x="8064" y="3092"/>
                </a:lnTo>
                <a:lnTo>
                  <a:pt x="8064" y="3096"/>
                </a:lnTo>
                <a:lnTo>
                  <a:pt x="8066" y="3096"/>
                </a:lnTo>
                <a:lnTo>
                  <a:pt x="8070" y="3096"/>
                </a:lnTo>
                <a:lnTo>
                  <a:pt x="8076" y="3096"/>
                </a:lnTo>
                <a:lnTo>
                  <a:pt x="8076" y="3082"/>
                </a:lnTo>
                <a:lnTo>
                  <a:pt x="8078" y="3062"/>
                </a:lnTo>
                <a:lnTo>
                  <a:pt x="8082" y="3052"/>
                </a:lnTo>
                <a:lnTo>
                  <a:pt x="8082" y="3054"/>
                </a:lnTo>
                <a:lnTo>
                  <a:pt x="8084" y="3056"/>
                </a:lnTo>
                <a:lnTo>
                  <a:pt x="8086" y="3064"/>
                </a:lnTo>
                <a:lnTo>
                  <a:pt x="8086" y="3066"/>
                </a:lnTo>
                <a:lnTo>
                  <a:pt x="8088" y="3066"/>
                </a:lnTo>
                <a:lnTo>
                  <a:pt x="8090" y="3062"/>
                </a:lnTo>
                <a:lnTo>
                  <a:pt x="8092" y="3058"/>
                </a:lnTo>
                <a:lnTo>
                  <a:pt x="8092" y="3054"/>
                </a:lnTo>
                <a:lnTo>
                  <a:pt x="8094" y="3048"/>
                </a:lnTo>
                <a:lnTo>
                  <a:pt x="8096" y="3046"/>
                </a:lnTo>
                <a:lnTo>
                  <a:pt x="8096" y="3044"/>
                </a:lnTo>
                <a:lnTo>
                  <a:pt x="8094" y="3040"/>
                </a:lnTo>
                <a:lnTo>
                  <a:pt x="8092" y="3036"/>
                </a:lnTo>
                <a:lnTo>
                  <a:pt x="8094" y="3034"/>
                </a:lnTo>
                <a:lnTo>
                  <a:pt x="8096" y="3030"/>
                </a:lnTo>
                <a:lnTo>
                  <a:pt x="8098" y="3026"/>
                </a:lnTo>
                <a:lnTo>
                  <a:pt x="8100" y="3020"/>
                </a:lnTo>
                <a:lnTo>
                  <a:pt x="8100" y="3010"/>
                </a:lnTo>
                <a:lnTo>
                  <a:pt x="8102" y="3006"/>
                </a:lnTo>
                <a:lnTo>
                  <a:pt x="8104" y="3000"/>
                </a:lnTo>
                <a:lnTo>
                  <a:pt x="8106" y="2996"/>
                </a:lnTo>
                <a:lnTo>
                  <a:pt x="8114" y="2992"/>
                </a:lnTo>
                <a:lnTo>
                  <a:pt x="8122" y="2990"/>
                </a:lnTo>
                <a:lnTo>
                  <a:pt x="8128" y="2990"/>
                </a:lnTo>
                <a:lnTo>
                  <a:pt x="8132" y="2992"/>
                </a:lnTo>
                <a:lnTo>
                  <a:pt x="8134" y="2994"/>
                </a:lnTo>
                <a:lnTo>
                  <a:pt x="8138" y="2996"/>
                </a:lnTo>
                <a:lnTo>
                  <a:pt x="8138" y="2990"/>
                </a:lnTo>
                <a:lnTo>
                  <a:pt x="8134" y="2984"/>
                </a:lnTo>
                <a:lnTo>
                  <a:pt x="8130" y="2982"/>
                </a:lnTo>
                <a:lnTo>
                  <a:pt x="8118" y="2980"/>
                </a:lnTo>
                <a:lnTo>
                  <a:pt x="8108" y="2978"/>
                </a:lnTo>
                <a:lnTo>
                  <a:pt x="8104" y="2976"/>
                </a:lnTo>
                <a:lnTo>
                  <a:pt x="8104" y="2970"/>
                </a:lnTo>
                <a:lnTo>
                  <a:pt x="8104" y="2968"/>
                </a:lnTo>
                <a:lnTo>
                  <a:pt x="8102" y="2964"/>
                </a:lnTo>
                <a:lnTo>
                  <a:pt x="8098" y="2958"/>
                </a:lnTo>
                <a:lnTo>
                  <a:pt x="8094" y="2954"/>
                </a:lnTo>
                <a:lnTo>
                  <a:pt x="8090" y="2948"/>
                </a:lnTo>
                <a:lnTo>
                  <a:pt x="8088" y="2940"/>
                </a:lnTo>
                <a:lnTo>
                  <a:pt x="8082" y="2928"/>
                </a:lnTo>
                <a:lnTo>
                  <a:pt x="8072" y="2916"/>
                </a:lnTo>
                <a:lnTo>
                  <a:pt x="8066" y="2908"/>
                </a:lnTo>
                <a:lnTo>
                  <a:pt x="8056" y="2892"/>
                </a:lnTo>
                <a:lnTo>
                  <a:pt x="8046" y="2882"/>
                </a:lnTo>
                <a:lnTo>
                  <a:pt x="8032" y="2864"/>
                </a:lnTo>
                <a:lnTo>
                  <a:pt x="8028" y="2856"/>
                </a:lnTo>
                <a:lnTo>
                  <a:pt x="8024" y="2846"/>
                </a:lnTo>
                <a:lnTo>
                  <a:pt x="8024" y="2832"/>
                </a:lnTo>
                <a:lnTo>
                  <a:pt x="8026" y="2816"/>
                </a:lnTo>
                <a:lnTo>
                  <a:pt x="8028" y="2794"/>
                </a:lnTo>
                <a:lnTo>
                  <a:pt x="8028" y="2792"/>
                </a:lnTo>
                <a:lnTo>
                  <a:pt x="8026" y="2794"/>
                </a:lnTo>
                <a:lnTo>
                  <a:pt x="8024" y="2798"/>
                </a:lnTo>
                <a:lnTo>
                  <a:pt x="8020" y="2800"/>
                </a:lnTo>
                <a:lnTo>
                  <a:pt x="8018" y="2798"/>
                </a:lnTo>
                <a:lnTo>
                  <a:pt x="8016" y="2790"/>
                </a:lnTo>
                <a:lnTo>
                  <a:pt x="8014" y="2778"/>
                </a:lnTo>
                <a:lnTo>
                  <a:pt x="8008" y="2772"/>
                </a:lnTo>
                <a:lnTo>
                  <a:pt x="8002" y="2766"/>
                </a:lnTo>
                <a:lnTo>
                  <a:pt x="7996" y="2762"/>
                </a:lnTo>
                <a:lnTo>
                  <a:pt x="7990" y="2760"/>
                </a:lnTo>
                <a:lnTo>
                  <a:pt x="7986" y="2756"/>
                </a:lnTo>
                <a:lnTo>
                  <a:pt x="7988" y="2754"/>
                </a:lnTo>
                <a:lnTo>
                  <a:pt x="7992" y="2748"/>
                </a:lnTo>
                <a:lnTo>
                  <a:pt x="7998" y="2742"/>
                </a:lnTo>
                <a:lnTo>
                  <a:pt x="8004" y="2736"/>
                </a:lnTo>
                <a:lnTo>
                  <a:pt x="8014" y="2722"/>
                </a:lnTo>
                <a:lnTo>
                  <a:pt x="8024" y="2706"/>
                </a:lnTo>
                <a:lnTo>
                  <a:pt x="8038" y="2690"/>
                </a:lnTo>
                <a:lnTo>
                  <a:pt x="8048" y="2684"/>
                </a:lnTo>
                <a:lnTo>
                  <a:pt x="8054" y="2680"/>
                </a:lnTo>
                <a:lnTo>
                  <a:pt x="8060" y="2678"/>
                </a:lnTo>
                <a:lnTo>
                  <a:pt x="8064" y="2680"/>
                </a:lnTo>
                <a:lnTo>
                  <a:pt x="8070" y="2680"/>
                </a:lnTo>
                <a:lnTo>
                  <a:pt x="8070" y="2678"/>
                </a:lnTo>
                <a:lnTo>
                  <a:pt x="8070" y="2676"/>
                </a:lnTo>
                <a:lnTo>
                  <a:pt x="8070" y="2668"/>
                </a:lnTo>
                <a:lnTo>
                  <a:pt x="8072" y="2664"/>
                </a:lnTo>
                <a:lnTo>
                  <a:pt x="8076" y="2658"/>
                </a:lnTo>
                <a:lnTo>
                  <a:pt x="8080" y="2648"/>
                </a:lnTo>
                <a:lnTo>
                  <a:pt x="8076" y="2658"/>
                </a:lnTo>
                <a:lnTo>
                  <a:pt x="8072" y="2664"/>
                </a:lnTo>
                <a:lnTo>
                  <a:pt x="8070" y="2668"/>
                </a:lnTo>
                <a:lnTo>
                  <a:pt x="8070" y="2676"/>
                </a:lnTo>
                <a:lnTo>
                  <a:pt x="8070" y="2672"/>
                </a:lnTo>
                <a:lnTo>
                  <a:pt x="8072" y="2668"/>
                </a:lnTo>
                <a:lnTo>
                  <a:pt x="8076" y="2666"/>
                </a:lnTo>
                <a:lnTo>
                  <a:pt x="8084" y="2662"/>
                </a:lnTo>
                <a:lnTo>
                  <a:pt x="8086" y="2658"/>
                </a:lnTo>
                <a:lnTo>
                  <a:pt x="8088" y="2652"/>
                </a:lnTo>
                <a:lnTo>
                  <a:pt x="8092" y="2646"/>
                </a:lnTo>
                <a:lnTo>
                  <a:pt x="8096" y="2644"/>
                </a:lnTo>
                <a:lnTo>
                  <a:pt x="8104" y="2642"/>
                </a:lnTo>
                <a:lnTo>
                  <a:pt x="8114" y="2642"/>
                </a:lnTo>
                <a:lnTo>
                  <a:pt x="8122" y="2638"/>
                </a:lnTo>
                <a:lnTo>
                  <a:pt x="8130" y="2632"/>
                </a:lnTo>
                <a:lnTo>
                  <a:pt x="8146" y="2618"/>
                </a:lnTo>
                <a:lnTo>
                  <a:pt x="8154" y="2614"/>
                </a:lnTo>
                <a:lnTo>
                  <a:pt x="8160" y="2612"/>
                </a:lnTo>
                <a:lnTo>
                  <a:pt x="8168" y="2610"/>
                </a:lnTo>
                <a:lnTo>
                  <a:pt x="8176" y="2610"/>
                </a:lnTo>
                <a:lnTo>
                  <a:pt x="8182" y="2612"/>
                </a:lnTo>
                <a:lnTo>
                  <a:pt x="8190" y="2616"/>
                </a:lnTo>
                <a:lnTo>
                  <a:pt x="8208" y="2626"/>
                </a:lnTo>
                <a:lnTo>
                  <a:pt x="8212" y="2626"/>
                </a:lnTo>
                <a:lnTo>
                  <a:pt x="8218" y="2620"/>
                </a:lnTo>
                <a:lnTo>
                  <a:pt x="8220" y="2616"/>
                </a:lnTo>
                <a:lnTo>
                  <a:pt x="8224" y="2616"/>
                </a:lnTo>
                <a:lnTo>
                  <a:pt x="8234" y="2616"/>
                </a:lnTo>
                <a:lnTo>
                  <a:pt x="8242" y="2620"/>
                </a:lnTo>
                <a:lnTo>
                  <a:pt x="8246" y="2628"/>
                </a:lnTo>
                <a:lnTo>
                  <a:pt x="8248" y="2634"/>
                </a:lnTo>
                <a:lnTo>
                  <a:pt x="8246" y="2638"/>
                </a:lnTo>
                <a:lnTo>
                  <a:pt x="8244" y="2644"/>
                </a:lnTo>
                <a:lnTo>
                  <a:pt x="8248" y="2652"/>
                </a:lnTo>
                <a:lnTo>
                  <a:pt x="8250" y="2656"/>
                </a:lnTo>
                <a:lnTo>
                  <a:pt x="8248" y="2662"/>
                </a:lnTo>
                <a:lnTo>
                  <a:pt x="8242" y="2676"/>
                </a:lnTo>
                <a:lnTo>
                  <a:pt x="8238" y="2684"/>
                </a:lnTo>
                <a:lnTo>
                  <a:pt x="8236" y="2690"/>
                </a:lnTo>
                <a:lnTo>
                  <a:pt x="8236" y="2696"/>
                </a:lnTo>
                <a:lnTo>
                  <a:pt x="8242" y="2702"/>
                </a:lnTo>
                <a:lnTo>
                  <a:pt x="8248" y="2708"/>
                </a:lnTo>
                <a:lnTo>
                  <a:pt x="8250" y="2710"/>
                </a:lnTo>
                <a:lnTo>
                  <a:pt x="8248" y="2712"/>
                </a:lnTo>
                <a:lnTo>
                  <a:pt x="8242" y="2712"/>
                </a:lnTo>
                <a:lnTo>
                  <a:pt x="8226" y="2708"/>
                </a:lnTo>
                <a:lnTo>
                  <a:pt x="8216" y="2708"/>
                </a:lnTo>
                <a:lnTo>
                  <a:pt x="8208" y="2708"/>
                </a:lnTo>
                <a:lnTo>
                  <a:pt x="8202" y="2710"/>
                </a:lnTo>
                <a:lnTo>
                  <a:pt x="8198" y="2710"/>
                </a:lnTo>
                <a:lnTo>
                  <a:pt x="8192" y="2706"/>
                </a:lnTo>
                <a:lnTo>
                  <a:pt x="8188" y="2706"/>
                </a:lnTo>
                <a:lnTo>
                  <a:pt x="8178" y="2710"/>
                </a:lnTo>
                <a:lnTo>
                  <a:pt x="8174" y="2714"/>
                </a:lnTo>
                <a:lnTo>
                  <a:pt x="8172" y="2716"/>
                </a:lnTo>
                <a:lnTo>
                  <a:pt x="8172" y="2718"/>
                </a:lnTo>
                <a:lnTo>
                  <a:pt x="8174" y="2720"/>
                </a:lnTo>
                <a:lnTo>
                  <a:pt x="8174" y="2722"/>
                </a:lnTo>
                <a:lnTo>
                  <a:pt x="8174" y="2724"/>
                </a:lnTo>
                <a:lnTo>
                  <a:pt x="8172" y="2726"/>
                </a:lnTo>
                <a:lnTo>
                  <a:pt x="8166" y="2728"/>
                </a:lnTo>
                <a:lnTo>
                  <a:pt x="8162" y="2730"/>
                </a:lnTo>
                <a:lnTo>
                  <a:pt x="8160" y="2732"/>
                </a:lnTo>
                <a:lnTo>
                  <a:pt x="8160" y="2734"/>
                </a:lnTo>
                <a:lnTo>
                  <a:pt x="8162" y="2736"/>
                </a:lnTo>
                <a:lnTo>
                  <a:pt x="8166" y="2742"/>
                </a:lnTo>
                <a:lnTo>
                  <a:pt x="8172" y="2746"/>
                </a:lnTo>
                <a:lnTo>
                  <a:pt x="8184" y="2754"/>
                </a:lnTo>
                <a:lnTo>
                  <a:pt x="8184" y="2756"/>
                </a:lnTo>
                <a:lnTo>
                  <a:pt x="8184" y="2758"/>
                </a:lnTo>
                <a:lnTo>
                  <a:pt x="8178" y="2758"/>
                </a:lnTo>
                <a:lnTo>
                  <a:pt x="8170" y="2758"/>
                </a:lnTo>
                <a:lnTo>
                  <a:pt x="8164" y="2758"/>
                </a:lnTo>
                <a:lnTo>
                  <a:pt x="8162" y="2756"/>
                </a:lnTo>
                <a:lnTo>
                  <a:pt x="8160" y="2754"/>
                </a:lnTo>
                <a:lnTo>
                  <a:pt x="8158" y="2752"/>
                </a:lnTo>
                <a:lnTo>
                  <a:pt x="8156" y="2750"/>
                </a:lnTo>
                <a:lnTo>
                  <a:pt x="8152" y="2750"/>
                </a:lnTo>
                <a:lnTo>
                  <a:pt x="8144" y="2750"/>
                </a:lnTo>
                <a:lnTo>
                  <a:pt x="8136" y="2752"/>
                </a:lnTo>
                <a:lnTo>
                  <a:pt x="8132" y="2754"/>
                </a:lnTo>
                <a:lnTo>
                  <a:pt x="8128" y="2758"/>
                </a:lnTo>
                <a:lnTo>
                  <a:pt x="8128" y="2762"/>
                </a:lnTo>
                <a:lnTo>
                  <a:pt x="8130" y="2764"/>
                </a:lnTo>
                <a:lnTo>
                  <a:pt x="8134" y="2768"/>
                </a:lnTo>
                <a:lnTo>
                  <a:pt x="8140" y="2770"/>
                </a:lnTo>
                <a:lnTo>
                  <a:pt x="8146" y="2772"/>
                </a:lnTo>
                <a:lnTo>
                  <a:pt x="8152" y="2774"/>
                </a:lnTo>
                <a:lnTo>
                  <a:pt x="8158" y="2780"/>
                </a:lnTo>
                <a:lnTo>
                  <a:pt x="8162" y="2790"/>
                </a:lnTo>
                <a:lnTo>
                  <a:pt x="8166" y="2800"/>
                </a:lnTo>
                <a:lnTo>
                  <a:pt x="8172" y="2818"/>
                </a:lnTo>
                <a:lnTo>
                  <a:pt x="8172" y="2828"/>
                </a:lnTo>
                <a:lnTo>
                  <a:pt x="8174" y="2832"/>
                </a:lnTo>
                <a:lnTo>
                  <a:pt x="8174" y="2834"/>
                </a:lnTo>
                <a:lnTo>
                  <a:pt x="8180" y="2834"/>
                </a:lnTo>
                <a:lnTo>
                  <a:pt x="8184" y="2832"/>
                </a:lnTo>
                <a:lnTo>
                  <a:pt x="8188" y="2834"/>
                </a:lnTo>
                <a:lnTo>
                  <a:pt x="8192" y="2836"/>
                </a:lnTo>
                <a:lnTo>
                  <a:pt x="8196" y="2842"/>
                </a:lnTo>
                <a:lnTo>
                  <a:pt x="8198" y="2846"/>
                </a:lnTo>
                <a:lnTo>
                  <a:pt x="8202" y="2850"/>
                </a:lnTo>
                <a:lnTo>
                  <a:pt x="8204" y="2850"/>
                </a:lnTo>
                <a:lnTo>
                  <a:pt x="8208" y="2848"/>
                </a:lnTo>
                <a:lnTo>
                  <a:pt x="8210" y="2848"/>
                </a:lnTo>
                <a:lnTo>
                  <a:pt x="8216" y="2848"/>
                </a:lnTo>
                <a:lnTo>
                  <a:pt x="8220" y="2850"/>
                </a:lnTo>
                <a:lnTo>
                  <a:pt x="8228" y="2854"/>
                </a:lnTo>
                <a:lnTo>
                  <a:pt x="8232" y="2860"/>
                </a:lnTo>
                <a:lnTo>
                  <a:pt x="8234" y="2866"/>
                </a:lnTo>
                <a:lnTo>
                  <a:pt x="8232" y="2872"/>
                </a:lnTo>
                <a:lnTo>
                  <a:pt x="8228" y="2876"/>
                </a:lnTo>
                <a:lnTo>
                  <a:pt x="8224" y="2882"/>
                </a:lnTo>
                <a:lnTo>
                  <a:pt x="8220" y="2890"/>
                </a:lnTo>
                <a:lnTo>
                  <a:pt x="8218" y="2900"/>
                </a:lnTo>
                <a:lnTo>
                  <a:pt x="8220" y="2912"/>
                </a:lnTo>
                <a:lnTo>
                  <a:pt x="8238" y="2894"/>
                </a:lnTo>
                <a:lnTo>
                  <a:pt x="8220" y="2912"/>
                </a:lnTo>
                <a:lnTo>
                  <a:pt x="8226" y="2918"/>
                </a:lnTo>
                <a:lnTo>
                  <a:pt x="8228" y="2922"/>
                </a:lnTo>
                <a:lnTo>
                  <a:pt x="8226" y="2924"/>
                </a:lnTo>
                <a:lnTo>
                  <a:pt x="8228" y="2930"/>
                </a:lnTo>
                <a:lnTo>
                  <a:pt x="8234" y="2940"/>
                </a:lnTo>
                <a:lnTo>
                  <a:pt x="8236" y="2942"/>
                </a:lnTo>
                <a:lnTo>
                  <a:pt x="8236" y="2938"/>
                </a:lnTo>
                <a:lnTo>
                  <a:pt x="8238" y="2932"/>
                </a:lnTo>
                <a:lnTo>
                  <a:pt x="8240" y="2924"/>
                </a:lnTo>
                <a:lnTo>
                  <a:pt x="8240" y="2920"/>
                </a:lnTo>
                <a:lnTo>
                  <a:pt x="8238" y="2918"/>
                </a:lnTo>
                <a:lnTo>
                  <a:pt x="8236" y="2914"/>
                </a:lnTo>
                <a:lnTo>
                  <a:pt x="8236" y="2908"/>
                </a:lnTo>
                <a:lnTo>
                  <a:pt x="8238" y="2904"/>
                </a:lnTo>
                <a:lnTo>
                  <a:pt x="8242" y="2900"/>
                </a:lnTo>
                <a:lnTo>
                  <a:pt x="8246" y="2896"/>
                </a:lnTo>
                <a:lnTo>
                  <a:pt x="8254" y="2894"/>
                </a:lnTo>
                <a:lnTo>
                  <a:pt x="8266" y="2892"/>
                </a:lnTo>
                <a:lnTo>
                  <a:pt x="8274" y="2890"/>
                </a:lnTo>
                <a:lnTo>
                  <a:pt x="8276" y="2892"/>
                </a:lnTo>
                <a:lnTo>
                  <a:pt x="8278" y="2892"/>
                </a:lnTo>
                <a:lnTo>
                  <a:pt x="8280" y="2900"/>
                </a:lnTo>
                <a:lnTo>
                  <a:pt x="8282" y="2912"/>
                </a:lnTo>
                <a:lnTo>
                  <a:pt x="8284" y="2922"/>
                </a:lnTo>
                <a:lnTo>
                  <a:pt x="8286" y="2928"/>
                </a:lnTo>
                <a:lnTo>
                  <a:pt x="8290" y="2932"/>
                </a:lnTo>
                <a:lnTo>
                  <a:pt x="8296" y="2936"/>
                </a:lnTo>
                <a:lnTo>
                  <a:pt x="8304" y="2942"/>
                </a:lnTo>
                <a:lnTo>
                  <a:pt x="8310" y="2946"/>
                </a:lnTo>
                <a:lnTo>
                  <a:pt x="8312" y="2950"/>
                </a:lnTo>
                <a:lnTo>
                  <a:pt x="8314" y="2956"/>
                </a:lnTo>
                <a:lnTo>
                  <a:pt x="8312" y="2960"/>
                </a:lnTo>
                <a:lnTo>
                  <a:pt x="8310" y="2962"/>
                </a:lnTo>
                <a:lnTo>
                  <a:pt x="8308" y="2964"/>
                </a:lnTo>
                <a:lnTo>
                  <a:pt x="8304" y="2964"/>
                </a:lnTo>
                <a:lnTo>
                  <a:pt x="8302" y="2962"/>
                </a:lnTo>
                <a:close/>
                <a:moveTo>
                  <a:pt x="8570" y="2768"/>
                </a:moveTo>
                <a:lnTo>
                  <a:pt x="8570" y="2768"/>
                </a:lnTo>
                <a:lnTo>
                  <a:pt x="8558" y="2782"/>
                </a:lnTo>
                <a:lnTo>
                  <a:pt x="8556" y="2788"/>
                </a:lnTo>
                <a:lnTo>
                  <a:pt x="8560" y="2790"/>
                </a:lnTo>
                <a:lnTo>
                  <a:pt x="8564" y="2796"/>
                </a:lnTo>
                <a:lnTo>
                  <a:pt x="8566" y="2800"/>
                </a:lnTo>
                <a:lnTo>
                  <a:pt x="8566" y="2802"/>
                </a:lnTo>
                <a:lnTo>
                  <a:pt x="8564" y="2804"/>
                </a:lnTo>
                <a:lnTo>
                  <a:pt x="8560" y="2806"/>
                </a:lnTo>
                <a:lnTo>
                  <a:pt x="8552" y="2808"/>
                </a:lnTo>
                <a:lnTo>
                  <a:pt x="8540" y="2808"/>
                </a:lnTo>
                <a:lnTo>
                  <a:pt x="8534" y="2808"/>
                </a:lnTo>
                <a:lnTo>
                  <a:pt x="8532" y="2810"/>
                </a:lnTo>
                <a:lnTo>
                  <a:pt x="8528" y="2814"/>
                </a:lnTo>
                <a:lnTo>
                  <a:pt x="8526" y="2816"/>
                </a:lnTo>
                <a:lnTo>
                  <a:pt x="8520" y="2818"/>
                </a:lnTo>
                <a:lnTo>
                  <a:pt x="8516" y="2818"/>
                </a:lnTo>
                <a:lnTo>
                  <a:pt x="8514" y="2816"/>
                </a:lnTo>
                <a:lnTo>
                  <a:pt x="8514" y="2810"/>
                </a:lnTo>
                <a:lnTo>
                  <a:pt x="8514" y="2808"/>
                </a:lnTo>
                <a:lnTo>
                  <a:pt x="8512" y="2804"/>
                </a:lnTo>
                <a:lnTo>
                  <a:pt x="8510" y="2802"/>
                </a:lnTo>
                <a:lnTo>
                  <a:pt x="8502" y="2798"/>
                </a:lnTo>
                <a:lnTo>
                  <a:pt x="8492" y="2798"/>
                </a:lnTo>
                <a:lnTo>
                  <a:pt x="8484" y="2798"/>
                </a:lnTo>
                <a:lnTo>
                  <a:pt x="8470" y="2804"/>
                </a:lnTo>
                <a:lnTo>
                  <a:pt x="8464" y="2806"/>
                </a:lnTo>
                <a:lnTo>
                  <a:pt x="8460" y="2808"/>
                </a:lnTo>
                <a:lnTo>
                  <a:pt x="8458" y="2806"/>
                </a:lnTo>
                <a:lnTo>
                  <a:pt x="8458" y="2802"/>
                </a:lnTo>
                <a:lnTo>
                  <a:pt x="8456" y="2788"/>
                </a:lnTo>
                <a:lnTo>
                  <a:pt x="8454" y="2774"/>
                </a:lnTo>
                <a:lnTo>
                  <a:pt x="8454" y="2764"/>
                </a:lnTo>
                <a:lnTo>
                  <a:pt x="8454" y="2758"/>
                </a:lnTo>
                <a:lnTo>
                  <a:pt x="8456" y="2756"/>
                </a:lnTo>
                <a:lnTo>
                  <a:pt x="8456" y="2752"/>
                </a:lnTo>
                <a:lnTo>
                  <a:pt x="8456" y="2750"/>
                </a:lnTo>
                <a:lnTo>
                  <a:pt x="8452" y="2742"/>
                </a:lnTo>
                <a:lnTo>
                  <a:pt x="8452" y="2736"/>
                </a:lnTo>
                <a:lnTo>
                  <a:pt x="8454" y="2726"/>
                </a:lnTo>
                <a:lnTo>
                  <a:pt x="8460" y="2714"/>
                </a:lnTo>
                <a:lnTo>
                  <a:pt x="8468" y="2696"/>
                </a:lnTo>
                <a:lnTo>
                  <a:pt x="8474" y="2686"/>
                </a:lnTo>
                <a:lnTo>
                  <a:pt x="8478" y="2678"/>
                </a:lnTo>
                <a:lnTo>
                  <a:pt x="8482" y="2674"/>
                </a:lnTo>
                <a:lnTo>
                  <a:pt x="8488" y="2672"/>
                </a:lnTo>
                <a:lnTo>
                  <a:pt x="8494" y="2674"/>
                </a:lnTo>
                <a:lnTo>
                  <a:pt x="8498" y="2672"/>
                </a:lnTo>
                <a:lnTo>
                  <a:pt x="8502" y="2670"/>
                </a:lnTo>
                <a:lnTo>
                  <a:pt x="8506" y="2668"/>
                </a:lnTo>
                <a:lnTo>
                  <a:pt x="8506" y="2664"/>
                </a:lnTo>
                <a:lnTo>
                  <a:pt x="8504" y="2660"/>
                </a:lnTo>
                <a:lnTo>
                  <a:pt x="8502" y="2656"/>
                </a:lnTo>
                <a:lnTo>
                  <a:pt x="8506" y="2654"/>
                </a:lnTo>
                <a:lnTo>
                  <a:pt x="8508" y="2652"/>
                </a:lnTo>
                <a:lnTo>
                  <a:pt x="8512" y="2654"/>
                </a:lnTo>
                <a:lnTo>
                  <a:pt x="8518" y="2660"/>
                </a:lnTo>
                <a:lnTo>
                  <a:pt x="8520" y="2664"/>
                </a:lnTo>
                <a:lnTo>
                  <a:pt x="8522" y="2664"/>
                </a:lnTo>
                <a:lnTo>
                  <a:pt x="8526" y="2664"/>
                </a:lnTo>
                <a:lnTo>
                  <a:pt x="8528" y="2660"/>
                </a:lnTo>
                <a:lnTo>
                  <a:pt x="8528" y="2654"/>
                </a:lnTo>
                <a:lnTo>
                  <a:pt x="8528" y="2650"/>
                </a:lnTo>
                <a:lnTo>
                  <a:pt x="8522" y="2646"/>
                </a:lnTo>
                <a:lnTo>
                  <a:pt x="8518" y="2644"/>
                </a:lnTo>
                <a:lnTo>
                  <a:pt x="8518" y="2642"/>
                </a:lnTo>
                <a:lnTo>
                  <a:pt x="8520" y="2640"/>
                </a:lnTo>
                <a:lnTo>
                  <a:pt x="8526" y="2636"/>
                </a:lnTo>
                <a:lnTo>
                  <a:pt x="8542" y="2628"/>
                </a:lnTo>
                <a:lnTo>
                  <a:pt x="8554" y="2626"/>
                </a:lnTo>
                <a:lnTo>
                  <a:pt x="8558" y="2626"/>
                </a:lnTo>
                <a:lnTo>
                  <a:pt x="8560" y="2628"/>
                </a:lnTo>
                <a:lnTo>
                  <a:pt x="8562" y="2632"/>
                </a:lnTo>
                <a:lnTo>
                  <a:pt x="8560" y="2636"/>
                </a:lnTo>
                <a:lnTo>
                  <a:pt x="8558" y="2642"/>
                </a:lnTo>
                <a:lnTo>
                  <a:pt x="8558" y="2644"/>
                </a:lnTo>
                <a:lnTo>
                  <a:pt x="8560" y="2646"/>
                </a:lnTo>
                <a:lnTo>
                  <a:pt x="8562" y="2646"/>
                </a:lnTo>
                <a:lnTo>
                  <a:pt x="8568" y="2642"/>
                </a:lnTo>
                <a:lnTo>
                  <a:pt x="8570" y="2640"/>
                </a:lnTo>
                <a:lnTo>
                  <a:pt x="8572" y="2636"/>
                </a:lnTo>
                <a:lnTo>
                  <a:pt x="8576" y="2628"/>
                </a:lnTo>
                <a:lnTo>
                  <a:pt x="8582" y="2622"/>
                </a:lnTo>
                <a:lnTo>
                  <a:pt x="8584" y="2622"/>
                </a:lnTo>
                <a:lnTo>
                  <a:pt x="8588" y="2622"/>
                </a:lnTo>
                <a:lnTo>
                  <a:pt x="8590" y="2624"/>
                </a:lnTo>
                <a:lnTo>
                  <a:pt x="8590" y="2628"/>
                </a:lnTo>
                <a:lnTo>
                  <a:pt x="8590" y="2636"/>
                </a:lnTo>
                <a:lnTo>
                  <a:pt x="8590" y="2642"/>
                </a:lnTo>
                <a:lnTo>
                  <a:pt x="8588" y="2644"/>
                </a:lnTo>
                <a:lnTo>
                  <a:pt x="8586" y="2646"/>
                </a:lnTo>
                <a:lnTo>
                  <a:pt x="8580" y="2650"/>
                </a:lnTo>
                <a:lnTo>
                  <a:pt x="8580" y="2652"/>
                </a:lnTo>
                <a:lnTo>
                  <a:pt x="8578" y="2658"/>
                </a:lnTo>
                <a:lnTo>
                  <a:pt x="8578" y="2662"/>
                </a:lnTo>
                <a:lnTo>
                  <a:pt x="8576" y="2664"/>
                </a:lnTo>
                <a:lnTo>
                  <a:pt x="8570" y="2664"/>
                </a:lnTo>
                <a:lnTo>
                  <a:pt x="8566" y="2662"/>
                </a:lnTo>
                <a:lnTo>
                  <a:pt x="8566" y="2664"/>
                </a:lnTo>
                <a:lnTo>
                  <a:pt x="8564" y="2666"/>
                </a:lnTo>
                <a:lnTo>
                  <a:pt x="8566" y="2674"/>
                </a:lnTo>
                <a:lnTo>
                  <a:pt x="8572" y="2686"/>
                </a:lnTo>
                <a:lnTo>
                  <a:pt x="8576" y="2692"/>
                </a:lnTo>
                <a:lnTo>
                  <a:pt x="8580" y="2698"/>
                </a:lnTo>
                <a:lnTo>
                  <a:pt x="8584" y="2710"/>
                </a:lnTo>
                <a:lnTo>
                  <a:pt x="8584" y="2716"/>
                </a:lnTo>
                <a:lnTo>
                  <a:pt x="8586" y="2718"/>
                </a:lnTo>
                <a:lnTo>
                  <a:pt x="8590" y="2718"/>
                </a:lnTo>
                <a:lnTo>
                  <a:pt x="8594" y="2718"/>
                </a:lnTo>
                <a:lnTo>
                  <a:pt x="8596" y="2718"/>
                </a:lnTo>
                <a:lnTo>
                  <a:pt x="8600" y="2720"/>
                </a:lnTo>
                <a:lnTo>
                  <a:pt x="8602" y="2722"/>
                </a:lnTo>
                <a:lnTo>
                  <a:pt x="8604" y="2730"/>
                </a:lnTo>
                <a:lnTo>
                  <a:pt x="8594" y="2740"/>
                </a:lnTo>
                <a:lnTo>
                  <a:pt x="8586" y="2744"/>
                </a:lnTo>
                <a:lnTo>
                  <a:pt x="8576" y="2750"/>
                </a:lnTo>
                <a:lnTo>
                  <a:pt x="8572" y="2752"/>
                </a:lnTo>
                <a:lnTo>
                  <a:pt x="8570" y="2754"/>
                </a:lnTo>
                <a:lnTo>
                  <a:pt x="8570" y="2758"/>
                </a:lnTo>
                <a:lnTo>
                  <a:pt x="8570" y="2768"/>
                </a:lnTo>
                <a:close/>
                <a:moveTo>
                  <a:pt x="11370" y="2874"/>
                </a:moveTo>
                <a:lnTo>
                  <a:pt x="11370" y="2874"/>
                </a:lnTo>
                <a:lnTo>
                  <a:pt x="11370" y="2870"/>
                </a:lnTo>
                <a:lnTo>
                  <a:pt x="11376" y="2882"/>
                </a:lnTo>
                <a:lnTo>
                  <a:pt x="11370" y="2874"/>
                </a:lnTo>
                <a:close/>
                <a:moveTo>
                  <a:pt x="8546" y="1146"/>
                </a:moveTo>
                <a:lnTo>
                  <a:pt x="8546" y="1146"/>
                </a:lnTo>
                <a:lnTo>
                  <a:pt x="8546" y="1144"/>
                </a:lnTo>
                <a:lnTo>
                  <a:pt x="8544" y="1140"/>
                </a:lnTo>
                <a:lnTo>
                  <a:pt x="8532" y="1134"/>
                </a:lnTo>
                <a:lnTo>
                  <a:pt x="8518" y="1126"/>
                </a:lnTo>
                <a:lnTo>
                  <a:pt x="8508" y="1120"/>
                </a:lnTo>
                <a:lnTo>
                  <a:pt x="8500" y="1112"/>
                </a:lnTo>
                <a:lnTo>
                  <a:pt x="8490" y="1104"/>
                </a:lnTo>
                <a:lnTo>
                  <a:pt x="8482" y="1102"/>
                </a:lnTo>
                <a:lnTo>
                  <a:pt x="8478" y="1104"/>
                </a:lnTo>
                <a:lnTo>
                  <a:pt x="8470" y="1108"/>
                </a:lnTo>
                <a:lnTo>
                  <a:pt x="8468" y="1108"/>
                </a:lnTo>
                <a:lnTo>
                  <a:pt x="8468" y="1110"/>
                </a:lnTo>
                <a:lnTo>
                  <a:pt x="8470" y="1116"/>
                </a:lnTo>
                <a:lnTo>
                  <a:pt x="8472" y="1120"/>
                </a:lnTo>
                <a:lnTo>
                  <a:pt x="8470" y="1118"/>
                </a:lnTo>
                <a:lnTo>
                  <a:pt x="8466" y="1118"/>
                </a:lnTo>
                <a:lnTo>
                  <a:pt x="8464" y="1118"/>
                </a:lnTo>
                <a:lnTo>
                  <a:pt x="8464" y="1120"/>
                </a:lnTo>
                <a:lnTo>
                  <a:pt x="8464" y="1122"/>
                </a:lnTo>
                <a:lnTo>
                  <a:pt x="8468" y="1130"/>
                </a:lnTo>
                <a:lnTo>
                  <a:pt x="8476" y="1140"/>
                </a:lnTo>
                <a:lnTo>
                  <a:pt x="8482" y="1144"/>
                </a:lnTo>
                <a:lnTo>
                  <a:pt x="8486" y="1144"/>
                </a:lnTo>
                <a:lnTo>
                  <a:pt x="8488" y="1144"/>
                </a:lnTo>
                <a:lnTo>
                  <a:pt x="8488" y="1142"/>
                </a:lnTo>
                <a:lnTo>
                  <a:pt x="8492" y="1140"/>
                </a:lnTo>
                <a:lnTo>
                  <a:pt x="8500" y="1142"/>
                </a:lnTo>
                <a:lnTo>
                  <a:pt x="8506" y="1146"/>
                </a:lnTo>
                <a:lnTo>
                  <a:pt x="8508" y="1148"/>
                </a:lnTo>
                <a:lnTo>
                  <a:pt x="8508" y="1152"/>
                </a:lnTo>
                <a:lnTo>
                  <a:pt x="8510" y="1154"/>
                </a:lnTo>
                <a:lnTo>
                  <a:pt x="8514" y="1156"/>
                </a:lnTo>
                <a:lnTo>
                  <a:pt x="8526" y="1156"/>
                </a:lnTo>
                <a:lnTo>
                  <a:pt x="8540" y="1152"/>
                </a:lnTo>
                <a:lnTo>
                  <a:pt x="8544" y="1150"/>
                </a:lnTo>
                <a:lnTo>
                  <a:pt x="8546" y="1146"/>
                </a:lnTo>
                <a:close/>
                <a:moveTo>
                  <a:pt x="8966" y="906"/>
                </a:moveTo>
                <a:lnTo>
                  <a:pt x="8966" y="906"/>
                </a:lnTo>
                <a:lnTo>
                  <a:pt x="8984" y="902"/>
                </a:lnTo>
                <a:lnTo>
                  <a:pt x="8988" y="900"/>
                </a:lnTo>
                <a:lnTo>
                  <a:pt x="8992" y="896"/>
                </a:lnTo>
                <a:lnTo>
                  <a:pt x="8994" y="894"/>
                </a:lnTo>
                <a:lnTo>
                  <a:pt x="8994" y="890"/>
                </a:lnTo>
                <a:lnTo>
                  <a:pt x="8990" y="884"/>
                </a:lnTo>
                <a:lnTo>
                  <a:pt x="8982" y="878"/>
                </a:lnTo>
                <a:lnTo>
                  <a:pt x="8972" y="874"/>
                </a:lnTo>
                <a:lnTo>
                  <a:pt x="8960" y="874"/>
                </a:lnTo>
                <a:lnTo>
                  <a:pt x="8948" y="876"/>
                </a:lnTo>
                <a:lnTo>
                  <a:pt x="8936" y="880"/>
                </a:lnTo>
                <a:lnTo>
                  <a:pt x="8928" y="886"/>
                </a:lnTo>
                <a:lnTo>
                  <a:pt x="8924" y="892"/>
                </a:lnTo>
                <a:lnTo>
                  <a:pt x="8924" y="898"/>
                </a:lnTo>
                <a:lnTo>
                  <a:pt x="8928" y="904"/>
                </a:lnTo>
                <a:lnTo>
                  <a:pt x="8936" y="906"/>
                </a:lnTo>
                <a:lnTo>
                  <a:pt x="8948" y="908"/>
                </a:lnTo>
                <a:lnTo>
                  <a:pt x="8966" y="906"/>
                </a:lnTo>
                <a:close/>
                <a:moveTo>
                  <a:pt x="8184" y="986"/>
                </a:moveTo>
                <a:lnTo>
                  <a:pt x="8184" y="986"/>
                </a:lnTo>
                <a:lnTo>
                  <a:pt x="8178" y="1004"/>
                </a:lnTo>
                <a:lnTo>
                  <a:pt x="8176" y="1012"/>
                </a:lnTo>
                <a:lnTo>
                  <a:pt x="8178" y="1018"/>
                </a:lnTo>
                <a:lnTo>
                  <a:pt x="8182" y="1022"/>
                </a:lnTo>
                <a:lnTo>
                  <a:pt x="8188" y="1024"/>
                </a:lnTo>
                <a:lnTo>
                  <a:pt x="8198" y="1026"/>
                </a:lnTo>
                <a:lnTo>
                  <a:pt x="8212" y="1028"/>
                </a:lnTo>
                <a:lnTo>
                  <a:pt x="8228" y="1028"/>
                </a:lnTo>
                <a:lnTo>
                  <a:pt x="8228" y="1030"/>
                </a:lnTo>
                <a:lnTo>
                  <a:pt x="8224" y="1032"/>
                </a:lnTo>
                <a:lnTo>
                  <a:pt x="8220" y="1036"/>
                </a:lnTo>
                <a:lnTo>
                  <a:pt x="8218" y="1040"/>
                </a:lnTo>
                <a:lnTo>
                  <a:pt x="8218" y="1044"/>
                </a:lnTo>
                <a:lnTo>
                  <a:pt x="8222" y="1046"/>
                </a:lnTo>
                <a:lnTo>
                  <a:pt x="8232" y="1054"/>
                </a:lnTo>
                <a:lnTo>
                  <a:pt x="8238" y="1058"/>
                </a:lnTo>
                <a:lnTo>
                  <a:pt x="8244" y="1060"/>
                </a:lnTo>
                <a:lnTo>
                  <a:pt x="8248" y="1058"/>
                </a:lnTo>
                <a:lnTo>
                  <a:pt x="8250" y="1058"/>
                </a:lnTo>
                <a:lnTo>
                  <a:pt x="8254" y="1052"/>
                </a:lnTo>
                <a:lnTo>
                  <a:pt x="8254" y="1044"/>
                </a:lnTo>
                <a:lnTo>
                  <a:pt x="8254" y="1038"/>
                </a:lnTo>
                <a:lnTo>
                  <a:pt x="8254" y="1032"/>
                </a:lnTo>
                <a:lnTo>
                  <a:pt x="8256" y="1032"/>
                </a:lnTo>
                <a:lnTo>
                  <a:pt x="8258" y="1034"/>
                </a:lnTo>
                <a:lnTo>
                  <a:pt x="8264" y="1040"/>
                </a:lnTo>
                <a:lnTo>
                  <a:pt x="8268" y="1046"/>
                </a:lnTo>
                <a:lnTo>
                  <a:pt x="8270" y="1052"/>
                </a:lnTo>
                <a:lnTo>
                  <a:pt x="8272" y="1056"/>
                </a:lnTo>
                <a:lnTo>
                  <a:pt x="8270" y="1060"/>
                </a:lnTo>
                <a:lnTo>
                  <a:pt x="8266" y="1066"/>
                </a:lnTo>
                <a:lnTo>
                  <a:pt x="8262" y="1070"/>
                </a:lnTo>
                <a:lnTo>
                  <a:pt x="8258" y="1072"/>
                </a:lnTo>
                <a:lnTo>
                  <a:pt x="8256" y="1074"/>
                </a:lnTo>
                <a:lnTo>
                  <a:pt x="8258" y="1076"/>
                </a:lnTo>
                <a:lnTo>
                  <a:pt x="8262" y="1076"/>
                </a:lnTo>
                <a:lnTo>
                  <a:pt x="8276" y="1078"/>
                </a:lnTo>
                <a:lnTo>
                  <a:pt x="8292" y="1080"/>
                </a:lnTo>
                <a:lnTo>
                  <a:pt x="8302" y="1082"/>
                </a:lnTo>
                <a:lnTo>
                  <a:pt x="8308" y="1084"/>
                </a:lnTo>
                <a:lnTo>
                  <a:pt x="8312" y="1086"/>
                </a:lnTo>
                <a:lnTo>
                  <a:pt x="8314" y="1088"/>
                </a:lnTo>
                <a:lnTo>
                  <a:pt x="8320" y="1090"/>
                </a:lnTo>
                <a:lnTo>
                  <a:pt x="8338" y="1092"/>
                </a:lnTo>
                <a:lnTo>
                  <a:pt x="8352" y="1092"/>
                </a:lnTo>
                <a:lnTo>
                  <a:pt x="8364" y="1094"/>
                </a:lnTo>
                <a:lnTo>
                  <a:pt x="8384" y="1098"/>
                </a:lnTo>
                <a:lnTo>
                  <a:pt x="8392" y="1098"/>
                </a:lnTo>
                <a:lnTo>
                  <a:pt x="8402" y="1096"/>
                </a:lnTo>
                <a:lnTo>
                  <a:pt x="8412" y="1094"/>
                </a:lnTo>
                <a:lnTo>
                  <a:pt x="8426" y="1086"/>
                </a:lnTo>
                <a:lnTo>
                  <a:pt x="8428" y="1084"/>
                </a:lnTo>
                <a:lnTo>
                  <a:pt x="8430" y="1082"/>
                </a:lnTo>
                <a:lnTo>
                  <a:pt x="8428" y="1080"/>
                </a:lnTo>
                <a:lnTo>
                  <a:pt x="8426" y="1078"/>
                </a:lnTo>
                <a:lnTo>
                  <a:pt x="8418" y="1074"/>
                </a:lnTo>
                <a:lnTo>
                  <a:pt x="8408" y="1068"/>
                </a:lnTo>
                <a:lnTo>
                  <a:pt x="8394" y="1062"/>
                </a:lnTo>
                <a:lnTo>
                  <a:pt x="8382" y="1054"/>
                </a:lnTo>
                <a:lnTo>
                  <a:pt x="8372" y="1046"/>
                </a:lnTo>
                <a:lnTo>
                  <a:pt x="8364" y="1036"/>
                </a:lnTo>
                <a:lnTo>
                  <a:pt x="8360" y="1026"/>
                </a:lnTo>
                <a:lnTo>
                  <a:pt x="8354" y="1018"/>
                </a:lnTo>
                <a:lnTo>
                  <a:pt x="8344" y="1006"/>
                </a:lnTo>
                <a:lnTo>
                  <a:pt x="8340" y="1000"/>
                </a:lnTo>
                <a:lnTo>
                  <a:pt x="8338" y="992"/>
                </a:lnTo>
                <a:lnTo>
                  <a:pt x="8336" y="980"/>
                </a:lnTo>
                <a:lnTo>
                  <a:pt x="8338" y="964"/>
                </a:lnTo>
                <a:lnTo>
                  <a:pt x="8340" y="956"/>
                </a:lnTo>
                <a:lnTo>
                  <a:pt x="8344" y="948"/>
                </a:lnTo>
                <a:lnTo>
                  <a:pt x="8352" y="936"/>
                </a:lnTo>
                <a:lnTo>
                  <a:pt x="8362" y="926"/>
                </a:lnTo>
                <a:lnTo>
                  <a:pt x="8372" y="918"/>
                </a:lnTo>
                <a:lnTo>
                  <a:pt x="8378" y="912"/>
                </a:lnTo>
                <a:lnTo>
                  <a:pt x="8380" y="906"/>
                </a:lnTo>
                <a:lnTo>
                  <a:pt x="8380" y="904"/>
                </a:lnTo>
                <a:lnTo>
                  <a:pt x="8376" y="900"/>
                </a:lnTo>
                <a:lnTo>
                  <a:pt x="8366" y="894"/>
                </a:lnTo>
                <a:lnTo>
                  <a:pt x="8346" y="886"/>
                </a:lnTo>
                <a:lnTo>
                  <a:pt x="8342" y="886"/>
                </a:lnTo>
                <a:lnTo>
                  <a:pt x="8338" y="886"/>
                </a:lnTo>
                <a:lnTo>
                  <a:pt x="8324" y="888"/>
                </a:lnTo>
                <a:lnTo>
                  <a:pt x="8288" y="894"/>
                </a:lnTo>
                <a:lnTo>
                  <a:pt x="8266" y="896"/>
                </a:lnTo>
                <a:lnTo>
                  <a:pt x="8256" y="900"/>
                </a:lnTo>
                <a:lnTo>
                  <a:pt x="8250" y="902"/>
                </a:lnTo>
                <a:lnTo>
                  <a:pt x="8250" y="904"/>
                </a:lnTo>
                <a:lnTo>
                  <a:pt x="8250" y="908"/>
                </a:lnTo>
                <a:lnTo>
                  <a:pt x="8250" y="910"/>
                </a:lnTo>
                <a:lnTo>
                  <a:pt x="8246" y="916"/>
                </a:lnTo>
                <a:lnTo>
                  <a:pt x="8236" y="920"/>
                </a:lnTo>
                <a:lnTo>
                  <a:pt x="8226" y="926"/>
                </a:lnTo>
                <a:lnTo>
                  <a:pt x="8222" y="930"/>
                </a:lnTo>
                <a:lnTo>
                  <a:pt x="8220" y="932"/>
                </a:lnTo>
                <a:lnTo>
                  <a:pt x="8222" y="936"/>
                </a:lnTo>
                <a:lnTo>
                  <a:pt x="8226" y="940"/>
                </a:lnTo>
                <a:lnTo>
                  <a:pt x="8228" y="946"/>
                </a:lnTo>
                <a:lnTo>
                  <a:pt x="8228" y="954"/>
                </a:lnTo>
                <a:lnTo>
                  <a:pt x="8224" y="964"/>
                </a:lnTo>
                <a:lnTo>
                  <a:pt x="8218" y="974"/>
                </a:lnTo>
                <a:lnTo>
                  <a:pt x="8212" y="976"/>
                </a:lnTo>
                <a:lnTo>
                  <a:pt x="8208" y="976"/>
                </a:lnTo>
                <a:lnTo>
                  <a:pt x="8204" y="976"/>
                </a:lnTo>
                <a:lnTo>
                  <a:pt x="8198" y="974"/>
                </a:lnTo>
                <a:lnTo>
                  <a:pt x="8194" y="974"/>
                </a:lnTo>
                <a:lnTo>
                  <a:pt x="8190" y="978"/>
                </a:lnTo>
                <a:lnTo>
                  <a:pt x="8184" y="986"/>
                </a:lnTo>
                <a:close/>
                <a:moveTo>
                  <a:pt x="8658" y="660"/>
                </a:moveTo>
                <a:lnTo>
                  <a:pt x="8658" y="660"/>
                </a:lnTo>
                <a:lnTo>
                  <a:pt x="8640" y="666"/>
                </a:lnTo>
                <a:lnTo>
                  <a:pt x="8630" y="668"/>
                </a:lnTo>
                <a:lnTo>
                  <a:pt x="8624" y="668"/>
                </a:lnTo>
                <a:lnTo>
                  <a:pt x="8620" y="664"/>
                </a:lnTo>
                <a:lnTo>
                  <a:pt x="8616" y="662"/>
                </a:lnTo>
                <a:lnTo>
                  <a:pt x="8610" y="660"/>
                </a:lnTo>
                <a:lnTo>
                  <a:pt x="8602" y="658"/>
                </a:lnTo>
                <a:lnTo>
                  <a:pt x="8586" y="658"/>
                </a:lnTo>
                <a:lnTo>
                  <a:pt x="8570" y="660"/>
                </a:lnTo>
                <a:lnTo>
                  <a:pt x="8564" y="664"/>
                </a:lnTo>
                <a:lnTo>
                  <a:pt x="8560" y="666"/>
                </a:lnTo>
                <a:lnTo>
                  <a:pt x="8560" y="670"/>
                </a:lnTo>
                <a:lnTo>
                  <a:pt x="8562" y="674"/>
                </a:lnTo>
                <a:lnTo>
                  <a:pt x="8562" y="676"/>
                </a:lnTo>
                <a:lnTo>
                  <a:pt x="8560" y="676"/>
                </a:lnTo>
                <a:lnTo>
                  <a:pt x="8552" y="676"/>
                </a:lnTo>
                <a:lnTo>
                  <a:pt x="8540" y="676"/>
                </a:lnTo>
                <a:lnTo>
                  <a:pt x="8524" y="680"/>
                </a:lnTo>
                <a:lnTo>
                  <a:pt x="8508" y="684"/>
                </a:lnTo>
                <a:lnTo>
                  <a:pt x="8490" y="690"/>
                </a:lnTo>
                <a:lnTo>
                  <a:pt x="8472" y="698"/>
                </a:lnTo>
                <a:lnTo>
                  <a:pt x="8456" y="708"/>
                </a:lnTo>
                <a:lnTo>
                  <a:pt x="8442" y="718"/>
                </a:lnTo>
                <a:lnTo>
                  <a:pt x="8432" y="728"/>
                </a:lnTo>
                <a:lnTo>
                  <a:pt x="8426" y="734"/>
                </a:lnTo>
                <a:lnTo>
                  <a:pt x="8420" y="738"/>
                </a:lnTo>
                <a:lnTo>
                  <a:pt x="8418" y="738"/>
                </a:lnTo>
                <a:lnTo>
                  <a:pt x="8414" y="736"/>
                </a:lnTo>
                <a:lnTo>
                  <a:pt x="8412" y="734"/>
                </a:lnTo>
                <a:lnTo>
                  <a:pt x="8408" y="734"/>
                </a:lnTo>
                <a:lnTo>
                  <a:pt x="8402" y="736"/>
                </a:lnTo>
                <a:lnTo>
                  <a:pt x="8394" y="740"/>
                </a:lnTo>
                <a:lnTo>
                  <a:pt x="8388" y="746"/>
                </a:lnTo>
                <a:lnTo>
                  <a:pt x="8382" y="748"/>
                </a:lnTo>
                <a:lnTo>
                  <a:pt x="8380" y="748"/>
                </a:lnTo>
                <a:lnTo>
                  <a:pt x="8378" y="746"/>
                </a:lnTo>
                <a:lnTo>
                  <a:pt x="8376" y="744"/>
                </a:lnTo>
                <a:lnTo>
                  <a:pt x="8374" y="742"/>
                </a:lnTo>
                <a:lnTo>
                  <a:pt x="8370" y="742"/>
                </a:lnTo>
                <a:lnTo>
                  <a:pt x="8362" y="744"/>
                </a:lnTo>
                <a:lnTo>
                  <a:pt x="8358" y="750"/>
                </a:lnTo>
                <a:lnTo>
                  <a:pt x="8356" y="754"/>
                </a:lnTo>
                <a:lnTo>
                  <a:pt x="8360" y="756"/>
                </a:lnTo>
                <a:lnTo>
                  <a:pt x="8362" y="760"/>
                </a:lnTo>
                <a:lnTo>
                  <a:pt x="8370" y="764"/>
                </a:lnTo>
                <a:lnTo>
                  <a:pt x="8368" y="766"/>
                </a:lnTo>
                <a:lnTo>
                  <a:pt x="8364" y="770"/>
                </a:lnTo>
                <a:lnTo>
                  <a:pt x="8360" y="772"/>
                </a:lnTo>
                <a:lnTo>
                  <a:pt x="8358" y="774"/>
                </a:lnTo>
                <a:lnTo>
                  <a:pt x="8360" y="778"/>
                </a:lnTo>
                <a:lnTo>
                  <a:pt x="8364" y="780"/>
                </a:lnTo>
                <a:lnTo>
                  <a:pt x="8366" y="782"/>
                </a:lnTo>
                <a:lnTo>
                  <a:pt x="8368" y="784"/>
                </a:lnTo>
                <a:lnTo>
                  <a:pt x="8364" y="786"/>
                </a:lnTo>
                <a:lnTo>
                  <a:pt x="8356" y="786"/>
                </a:lnTo>
                <a:lnTo>
                  <a:pt x="8348" y="788"/>
                </a:lnTo>
                <a:lnTo>
                  <a:pt x="8342" y="792"/>
                </a:lnTo>
                <a:lnTo>
                  <a:pt x="8338" y="798"/>
                </a:lnTo>
                <a:lnTo>
                  <a:pt x="8334" y="806"/>
                </a:lnTo>
                <a:lnTo>
                  <a:pt x="8330" y="814"/>
                </a:lnTo>
                <a:lnTo>
                  <a:pt x="8324" y="822"/>
                </a:lnTo>
                <a:lnTo>
                  <a:pt x="8316" y="830"/>
                </a:lnTo>
                <a:lnTo>
                  <a:pt x="8302" y="836"/>
                </a:lnTo>
                <a:lnTo>
                  <a:pt x="8280" y="848"/>
                </a:lnTo>
                <a:lnTo>
                  <a:pt x="8272" y="854"/>
                </a:lnTo>
                <a:lnTo>
                  <a:pt x="8268" y="858"/>
                </a:lnTo>
                <a:lnTo>
                  <a:pt x="8268" y="862"/>
                </a:lnTo>
                <a:lnTo>
                  <a:pt x="8270" y="864"/>
                </a:lnTo>
                <a:lnTo>
                  <a:pt x="8278" y="866"/>
                </a:lnTo>
                <a:lnTo>
                  <a:pt x="8288" y="866"/>
                </a:lnTo>
                <a:lnTo>
                  <a:pt x="8296" y="866"/>
                </a:lnTo>
                <a:lnTo>
                  <a:pt x="8298" y="870"/>
                </a:lnTo>
                <a:lnTo>
                  <a:pt x="8296" y="872"/>
                </a:lnTo>
                <a:lnTo>
                  <a:pt x="8294" y="876"/>
                </a:lnTo>
                <a:lnTo>
                  <a:pt x="8290" y="880"/>
                </a:lnTo>
                <a:lnTo>
                  <a:pt x="8290" y="882"/>
                </a:lnTo>
                <a:lnTo>
                  <a:pt x="8294" y="882"/>
                </a:lnTo>
                <a:lnTo>
                  <a:pt x="8304" y="882"/>
                </a:lnTo>
                <a:lnTo>
                  <a:pt x="8326" y="876"/>
                </a:lnTo>
                <a:lnTo>
                  <a:pt x="8334" y="876"/>
                </a:lnTo>
                <a:lnTo>
                  <a:pt x="8342" y="876"/>
                </a:lnTo>
                <a:lnTo>
                  <a:pt x="8348" y="878"/>
                </a:lnTo>
                <a:lnTo>
                  <a:pt x="8356" y="880"/>
                </a:lnTo>
                <a:lnTo>
                  <a:pt x="8374" y="892"/>
                </a:lnTo>
                <a:lnTo>
                  <a:pt x="8384" y="894"/>
                </a:lnTo>
                <a:lnTo>
                  <a:pt x="8396" y="894"/>
                </a:lnTo>
                <a:lnTo>
                  <a:pt x="8402" y="892"/>
                </a:lnTo>
                <a:lnTo>
                  <a:pt x="8406" y="888"/>
                </a:lnTo>
                <a:lnTo>
                  <a:pt x="8410" y="884"/>
                </a:lnTo>
                <a:lnTo>
                  <a:pt x="8412" y="878"/>
                </a:lnTo>
                <a:lnTo>
                  <a:pt x="8414" y="874"/>
                </a:lnTo>
                <a:lnTo>
                  <a:pt x="8418" y="870"/>
                </a:lnTo>
                <a:lnTo>
                  <a:pt x="8426" y="868"/>
                </a:lnTo>
                <a:lnTo>
                  <a:pt x="8430" y="868"/>
                </a:lnTo>
                <a:lnTo>
                  <a:pt x="8434" y="864"/>
                </a:lnTo>
                <a:lnTo>
                  <a:pt x="8440" y="858"/>
                </a:lnTo>
                <a:lnTo>
                  <a:pt x="8442" y="850"/>
                </a:lnTo>
                <a:lnTo>
                  <a:pt x="8446" y="840"/>
                </a:lnTo>
                <a:lnTo>
                  <a:pt x="8450" y="834"/>
                </a:lnTo>
                <a:lnTo>
                  <a:pt x="8456" y="830"/>
                </a:lnTo>
                <a:lnTo>
                  <a:pt x="8460" y="828"/>
                </a:lnTo>
                <a:lnTo>
                  <a:pt x="8470" y="824"/>
                </a:lnTo>
                <a:lnTo>
                  <a:pt x="8472" y="820"/>
                </a:lnTo>
                <a:lnTo>
                  <a:pt x="8474" y="816"/>
                </a:lnTo>
                <a:lnTo>
                  <a:pt x="8476" y="804"/>
                </a:lnTo>
                <a:lnTo>
                  <a:pt x="8480" y="802"/>
                </a:lnTo>
                <a:lnTo>
                  <a:pt x="8484" y="800"/>
                </a:lnTo>
                <a:lnTo>
                  <a:pt x="8498" y="794"/>
                </a:lnTo>
                <a:lnTo>
                  <a:pt x="8526" y="784"/>
                </a:lnTo>
                <a:lnTo>
                  <a:pt x="8540" y="778"/>
                </a:lnTo>
                <a:lnTo>
                  <a:pt x="8546" y="772"/>
                </a:lnTo>
                <a:lnTo>
                  <a:pt x="8550" y="768"/>
                </a:lnTo>
                <a:lnTo>
                  <a:pt x="8552" y="764"/>
                </a:lnTo>
                <a:lnTo>
                  <a:pt x="8556" y="758"/>
                </a:lnTo>
                <a:lnTo>
                  <a:pt x="8564" y="752"/>
                </a:lnTo>
                <a:lnTo>
                  <a:pt x="8578" y="744"/>
                </a:lnTo>
                <a:lnTo>
                  <a:pt x="8600" y="734"/>
                </a:lnTo>
                <a:lnTo>
                  <a:pt x="8632" y="722"/>
                </a:lnTo>
                <a:lnTo>
                  <a:pt x="8666" y="712"/>
                </a:lnTo>
                <a:lnTo>
                  <a:pt x="8742" y="692"/>
                </a:lnTo>
                <a:lnTo>
                  <a:pt x="8814" y="674"/>
                </a:lnTo>
                <a:lnTo>
                  <a:pt x="8844" y="664"/>
                </a:lnTo>
                <a:lnTo>
                  <a:pt x="8870" y="654"/>
                </a:lnTo>
                <a:lnTo>
                  <a:pt x="8878" y="648"/>
                </a:lnTo>
                <a:lnTo>
                  <a:pt x="8886" y="642"/>
                </a:lnTo>
                <a:lnTo>
                  <a:pt x="8890" y="638"/>
                </a:lnTo>
                <a:lnTo>
                  <a:pt x="8892" y="632"/>
                </a:lnTo>
                <a:lnTo>
                  <a:pt x="8890" y="628"/>
                </a:lnTo>
                <a:lnTo>
                  <a:pt x="8888" y="622"/>
                </a:lnTo>
                <a:lnTo>
                  <a:pt x="8884" y="618"/>
                </a:lnTo>
                <a:lnTo>
                  <a:pt x="8878" y="614"/>
                </a:lnTo>
                <a:lnTo>
                  <a:pt x="8862" y="608"/>
                </a:lnTo>
                <a:lnTo>
                  <a:pt x="8842" y="606"/>
                </a:lnTo>
                <a:lnTo>
                  <a:pt x="8820" y="606"/>
                </a:lnTo>
                <a:lnTo>
                  <a:pt x="8798" y="610"/>
                </a:lnTo>
                <a:lnTo>
                  <a:pt x="8768" y="622"/>
                </a:lnTo>
                <a:lnTo>
                  <a:pt x="8762" y="624"/>
                </a:lnTo>
                <a:lnTo>
                  <a:pt x="8758" y="628"/>
                </a:lnTo>
                <a:lnTo>
                  <a:pt x="8756" y="630"/>
                </a:lnTo>
                <a:lnTo>
                  <a:pt x="8754" y="634"/>
                </a:lnTo>
                <a:lnTo>
                  <a:pt x="8746" y="638"/>
                </a:lnTo>
                <a:lnTo>
                  <a:pt x="8732" y="642"/>
                </a:lnTo>
                <a:lnTo>
                  <a:pt x="8708" y="650"/>
                </a:lnTo>
                <a:lnTo>
                  <a:pt x="8698" y="650"/>
                </a:lnTo>
                <a:lnTo>
                  <a:pt x="8686" y="652"/>
                </a:lnTo>
                <a:lnTo>
                  <a:pt x="8658" y="660"/>
                </a:lnTo>
                <a:close/>
                <a:moveTo>
                  <a:pt x="7934" y="316"/>
                </a:moveTo>
                <a:lnTo>
                  <a:pt x="7934" y="316"/>
                </a:lnTo>
                <a:lnTo>
                  <a:pt x="7942" y="318"/>
                </a:lnTo>
                <a:lnTo>
                  <a:pt x="7950" y="314"/>
                </a:lnTo>
                <a:lnTo>
                  <a:pt x="7954" y="314"/>
                </a:lnTo>
                <a:lnTo>
                  <a:pt x="7958" y="316"/>
                </a:lnTo>
                <a:lnTo>
                  <a:pt x="7964" y="320"/>
                </a:lnTo>
                <a:lnTo>
                  <a:pt x="7968" y="322"/>
                </a:lnTo>
                <a:lnTo>
                  <a:pt x="7974" y="322"/>
                </a:lnTo>
                <a:lnTo>
                  <a:pt x="7980" y="322"/>
                </a:lnTo>
                <a:lnTo>
                  <a:pt x="7990" y="318"/>
                </a:lnTo>
                <a:lnTo>
                  <a:pt x="8006" y="310"/>
                </a:lnTo>
                <a:lnTo>
                  <a:pt x="8018" y="304"/>
                </a:lnTo>
                <a:lnTo>
                  <a:pt x="8022" y="302"/>
                </a:lnTo>
                <a:lnTo>
                  <a:pt x="8028" y="300"/>
                </a:lnTo>
                <a:lnTo>
                  <a:pt x="8036" y="302"/>
                </a:lnTo>
                <a:lnTo>
                  <a:pt x="8046" y="304"/>
                </a:lnTo>
                <a:lnTo>
                  <a:pt x="8056" y="308"/>
                </a:lnTo>
                <a:lnTo>
                  <a:pt x="8064" y="308"/>
                </a:lnTo>
                <a:lnTo>
                  <a:pt x="8070" y="308"/>
                </a:lnTo>
                <a:lnTo>
                  <a:pt x="8072" y="306"/>
                </a:lnTo>
                <a:lnTo>
                  <a:pt x="8070" y="302"/>
                </a:lnTo>
                <a:lnTo>
                  <a:pt x="8064" y="298"/>
                </a:lnTo>
                <a:lnTo>
                  <a:pt x="8054" y="294"/>
                </a:lnTo>
                <a:lnTo>
                  <a:pt x="8038" y="290"/>
                </a:lnTo>
                <a:lnTo>
                  <a:pt x="8014" y="286"/>
                </a:lnTo>
                <a:lnTo>
                  <a:pt x="8010" y="286"/>
                </a:lnTo>
                <a:lnTo>
                  <a:pt x="8008" y="288"/>
                </a:lnTo>
                <a:lnTo>
                  <a:pt x="8006" y="290"/>
                </a:lnTo>
                <a:lnTo>
                  <a:pt x="8002" y="294"/>
                </a:lnTo>
                <a:lnTo>
                  <a:pt x="7996" y="296"/>
                </a:lnTo>
                <a:lnTo>
                  <a:pt x="7984" y="300"/>
                </a:lnTo>
                <a:lnTo>
                  <a:pt x="7954" y="304"/>
                </a:lnTo>
                <a:lnTo>
                  <a:pt x="7930" y="308"/>
                </a:lnTo>
                <a:lnTo>
                  <a:pt x="7924" y="310"/>
                </a:lnTo>
                <a:lnTo>
                  <a:pt x="7920" y="312"/>
                </a:lnTo>
                <a:lnTo>
                  <a:pt x="7924" y="314"/>
                </a:lnTo>
                <a:lnTo>
                  <a:pt x="7934" y="316"/>
                </a:lnTo>
                <a:close/>
                <a:moveTo>
                  <a:pt x="8090" y="300"/>
                </a:moveTo>
                <a:lnTo>
                  <a:pt x="8090" y="300"/>
                </a:lnTo>
                <a:lnTo>
                  <a:pt x="8098" y="306"/>
                </a:lnTo>
                <a:lnTo>
                  <a:pt x="8100" y="308"/>
                </a:lnTo>
                <a:lnTo>
                  <a:pt x="8098" y="310"/>
                </a:lnTo>
                <a:lnTo>
                  <a:pt x="8096" y="312"/>
                </a:lnTo>
                <a:lnTo>
                  <a:pt x="8090" y="314"/>
                </a:lnTo>
                <a:lnTo>
                  <a:pt x="8068" y="316"/>
                </a:lnTo>
                <a:lnTo>
                  <a:pt x="8042" y="316"/>
                </a:lnTo>
                <a:lnTo>
                  <a:pt x="8024" y="318"/>
                </a:lnTo>
                <a:lnTo>
                  <a:pt x="8020" y="318"/>
                </a:lnTo>
                <a:lnTo>
                  <a:pt x="8020" y="320"/>
                </a:lnTo>
                <a:lnTo>
                  <a:pt x="8022" y="322"/>
                </a:lnTo>
                <a:lnTo>
                  <a:pt x="8028" y="326"/>
                </a:lnTo>
                <a:lnTo>
                  <a:pt x="8036" y="332"/>
                </a:lnTo>
                <a:lnTo>
                  <a:pt x="8034" y="332"/>
                </a:lnTo>
                <a:lnTo>
                  <a:pt x="8032" y="334"/>
                </a:lnTo>
                <a:lnTo>
                  <a:pt x="8012" y="332"/>
                </a:lnTo>
                <a:lnTo>
                  <a:pt x="8000" y="330"/>
                </a:lnTo>
                <a:lnTo>
                  <a:pt x="7988" y="332"/>
                </a:lnTo>
                <a:lnTo>
                  <a:pt x="7986" y="332"/>
                </a:lnTo>
                <a:lnTo>
                  <a:pt x="7986" y="334"/>
                </a:lnTo>
                <a:lnTo>
                  <a:pt x="7988" y="338"/>
                </a:lnTo>
                <a:lnTo>
                  <a:pt x="7998" y="344"/>
                </a:lnTo>
                <a:lnTo>
                  <a:pt x="8006" y="346"/>
                </a:lnTo>
                <a:lnTo>
                  <a:pt x="8010" y="346"/>
                </a:lnTo>
                <a:lnTo>
                  <a:pt x="8016" y="344"/>
                </a:lnTo>
                <a:lnTo>
                  <a:pt x="8028" y="340"/>
                </a:lnTo>
                <a:lnTo>
                  <a:pt x="8034" y="338"/>
                </a:lnTo>
                <a:lnTo>
                  <a:pt x="8036" y="340"/>
                </a:lnTo>
                <a:lnTo>
                  <a:pt x="8034" y="346"/>
                </a:lnTo>
                <a:lnTo>
                  <a:pt x="8034" y="350"/>
                </a:lnTo>
                <a:lnTo>
                  <a:pt x="8034" y="352"/>
                </a:lnTo>
                <a:lnTo>
                  <a:pt x="8038" y="352"/>
                </a:lnTo>
                <a:lnTo>
                  <a:pt x="8048" y="350"/>
                </a:lnTo>
                <a:lnTo>
                  <a:pt x="8058" y="346"/>
                </a:lnTo>
                <a:lnTo>
                  <a:pt x="8064" y="346"/>
                </a:lnTo>
                <a:lnTo>
                  <a:pt x="8074" y="348"/>
                </a:lnTo>
                <a:lnTo>
                  <a:pt x="8078" y="350"/>
                </a:lnTo>
                <a:lnTo>
                  <a:pt x="8082" y="348"/>
                </a:lnTo>
                <a:lnTo>
                  <a:pt x="8086" y="346"/>
                </a:lnTo>
                <a:lnTo>
                  <a:pt x="8088" y="344"/>
                </a:lnTo>
                <a:lnTo>
                  <a:pt x="8088" y="342"/>
                </a:lnTo>
                <a:lnTo>
                  <a:pt x="8080" y="340"/>
                </a:lnTo>
                <a:lnTo>
                  <a:pt x="8072" y="336"/>
                </a:lnTo>
                <a:lnTo>
                  <a:pt x="8074" y="332"/>
                </a:lnTo>
                <a:lnTo>
                  <a:pt x="8084" y="330"/>
                </a:lnTo>
                <a:lnTo>
                  <a:pt x="8094" y="328"/>
                </a:lnTo>
                <a:lnTo>
                  <a:pt x="8104" y="328"/>
                </a:lnTo>
                <a:lnTo>
                  <a:pt x="8108" y="326"/>
                </a:lnTo>
                <a:lnTo>
                  <a:pt x="8114" y="322"/>
                </a:lnTo>
                <a:lnTo>
                  <a:pt x="8118" y="320"/>
                </a:lnTo>
                <a:lnTo>
                  <a:pt x="8124" y="318"/>
                </a:lnTo>
                <a:lnTo>
                  <a:pt x="8134" y="318"/>
                </a:lnTo>
                <a:lnTo>
                  <a:pt x="8150" y="316"/>
                </a:lnTo>
                <a:lnTo>
                  <a:pt x="8174" y="314"/>
                </a:lnTo>
                <a:lnTo>
                  <a:pt x="8186" y="310"/>
                </a:lnTo>
                <a:lnTo>
                  <a:pt x="8192" y="308"/>
                </a:lnTo>
                <a:lnTo>
                  <a:pt x="8194" y="304"/>
                </a:lnTo>
                <a:lnTo>
                  <a:pt x="8192" y="300"/>
                </a:lnTo>
                <a:lnTo>
                  <a:pt x="8188" y="298"/>
                </a:lnTo>
                <a:lnTo>
                  <a:pt x="8180" y="296"/>
                </a:lnTo>
                <a:lnTo>
                  <a:pt x="8170" y="296"/>
                </a:lnTo>
                <a:lnTo>
                  <a:pt x="8158" y="296"/>
                </a:lnTo>
                <a:lnTo>
                  <a:pt x="8146" y="298"/>
                </a:lnTo>
                <a:lnTo>
                  <a:pt x="8146" y="296"/>
                </a:lnTo>
                <a:lnTo>
                  <a:pt x="8148" y="294"/>
                </a:lnTo>
                <a:lnTo>
                  <a:pt x="8150" y="292"/>
                </a:lnTo>
                <a:lnTo>
                  <a:pt x="8150" y="290"/>
                </a:lnTo>
                <a:lnTo>
                  <a:pt x="8148" y="288"/>
                </a:lnTo>
                <a:lnTo>
                  <a:pt x="8138" y="288"/>
                </a:lnTo>
                <a:lnTo>
                  <a:pt x="8116" y="286"/>
                </a:lnTo>
                <a:lnTo>
                  <a:pt x="8098" y="290"/>
                </a:lnTo>
                <a:lnTo>
                  <a:pt x="8092" y="292"/>
                </a:lnTo>
                <a:lnTo>
                  <a:pt x="8088" y="294"/>
                </a:lnTo>
                <a:lnTo>
                  <a:pt x="8086" y="298"/>
                </a:lnTo>
                <a:lnTo>
                  <a:pt x="8090" y="300"/>
                </a:lnTo>
                <a:close/>
                <a:moveTo>
                  <a:pt x="8270" y="334"/>
                </a:moveTo>
                <a:lnTo>
                  <a:pt x="8270" y="334"/>
                </a:lnTo>
                <a:lnTo>
                  <a:pt x="8260" y="326"/>
                </a:lnTo>
                <a:lnTo>
                  <a:pt x="8256" y="324"/>
                </a:lnTo>
                <a:lnTo>
                  <a:pt x="8252" y="324"/>
                </a:lnTo>
                <a:lnTo>
                  <a:pt x="8240" y="326"/>
                </a:lnTo>
                <a:lnTo>
                  <a:pt x="8220" y="336"/>
                </a:lnTo>
                <a:lnTo>
                  <a:pt x="8216" y="338"/>
                </a:lnTo>
                <a:lnTo>
                  <a:pt x="8216" y="340"/>
                </a:lnTo>
                <a:lnTo>
                  <a:pt x="8220" y="342"/>
                </a:lnTo>
                <a:lnTo>
                  <a:pt x="8230" y="346"/>
                </a:lnTo>
                <a:lnTo>
                  <a:pt x="8244" y="346"/>
                </a:lnTo>
                <a:lnTo>
                  <a:pt x="8258" y="348"/>
                </a:lnTo>
                <a:lnTo>
                  <a:pt x="8270" y="346"/>
                </a:lnTo>
                <a:lnTo>
                  <a:pt x="8272" y="344"/>
                </a:lnTo>
                <a:lnTo>
                  <a:pt x="8274" y="342"/>
                </a:lnTo>
                <a:lnTo>
                  <a:pt x="8274" y="338"/>
                </a:lnTo>
                <a:lnTo>
                  <a:pt x="8270" y="334"/>
                </a:lnTo>
                <a:close/>
                <a:moveTo>
                  <a:pt x="8160" y="268"/>
                </a:moveTo>
                <a:lnTo>
                  <a:pt x="8160" y="268"/>
                </a:lnTo>
                <a:lnTo>
                  <a:pt x="8164" y="266"/>
                </a:lnTo>
                <a:lnTo>
                  <a:pt x="8166" y="264"/>
                </a:lnTo>
                <a:lnTo>
                  <a:pt x="8164" y="260"/>
                </a:lnTo>
                <a:lnTo>
                  <a:pt x="8162" y="260"/>
                </a:lnTo>
                <a:lnTo>
                  <a:pt x="8156" y="258"/>
                </a:lnTo>
                <a:lnTo>
                  <a:pt x="8152" y="260"/>
                </a:lnTo>
                <a:lnTo>
                  <a:pt x="8146" y="262"/>
                </a:lnTo>
                <a:lnTo>
                  <a:pt x="8140" y="266"/>
                </a:lnTo>
                <a:lnTo>
                  <a:pt x="8134" y="272"/>
                </a:lnTo>
                <a:lnTo>
                  <a:pt x="8132" y="276"/>
                </a:lnTo>
                <a:lnTo>
                  <a:pt x="8136" y="278"/>
                </a:lnTo>
                <a:lnTo>
                  <a:pt x="8146" y="274"/>
                </a:lnTo>
                <a:lnTo>
                  <a:pt x="8160" y="268"/>
                </a:lnTo>
                <a:close/>
                <a:moveTo>
                  <a:pt x="8684" y="298"/>
                </a:moveTo>
                <a:lnTo>
                  <a:pt x="8684" y="298"/>
                </a:lnTo>
                <a:lnTo>
                  <a:pt x="8710" y="294"/>
                </a:lnTo>
                <a:lnTo>
                  <a:pt x="8730" y="292"/>
                </a:lnTo>
                <a:lnTo>
                  <a:pt x="8738" y="290"/>
                </a:lnTo>
                <a:lnTo>
                  <a:pt x="8742" y="288"/>
                </a:lnTo>
                <a:lnTo>
                  <a:pt x="8746" y="282"/>
                </a:lnTo>
                <a:lnTo>
                  <a:pt x="8746" y="276"/>
                </a:lnTo>
                <a:lnTo>
                  <a:pt x="8744" y="270"/>
                </a:lnTo>
                <a:lnTo>
                  <a:pt x="8740" y="264"/>
                </a:lnTo>
                <a:lnTo>
                  <a:pt x="8734" y="262"/>
                </a:lnTo>
                <a:lnTo>
                  <a:pt x="8726" y="258"/>
                </a:lnTo>
                <a:lnTo>
                  <a:pt x="8716" y="258"/>
                </a:lnTo>
                <a:lnTo>
                  <a:pt x="8708" y="260"/>
                </a:lnTo>
                <a:lnTo>
                  <a:pt x="8700" y="262"/>
                </a:lnTo>
                <a:lnTo>
                  <a:pt x="8694" y="266"/>
                </a:lnTo>
                <a:lnTo>
                  <a:pt x="8688" y="270"/>
                </a:lnTo>
                <a:lnTo>
                  <a:pt x="8684" y="272"/>
                </a:lnTo>
                <a:lnTo>
                  <a:pt x="8672" y="272"/>
                </a:lnTo>
                <a:lnTo>
                  <a:pt x="8656" y="276"/>
                </a:lnTo>
                <a:lnTo>
                  <a:pt x="8648" y="278"/>
                </a:lnTo>
                <a:lnTo>
                  <a:pt x="8636" y="286"/>
                </a:lnTo>
                <a:lnTo>
                  <a:pt x="8630" y="290"/>
                </a:lnTo>
                <a:lnTo>
                  <a:pt x="8628" y="294"/>
                </a:lnTo>
                <a:lnTo>
                  <a:pt x="8630" y="298"/>
                </a:lnTo>
                <a:lnTo>
                  <a:pt x="8636" y="300"/>
                </a:lnTo>
                <a:lnTo>
                  <a:pt x="8646" y="302"/>
                </a:lnTo>
                <a:lnTo>
                  <a:pt x="8656" y="302"/>
                </a:lnTo>
                <a:lnTo>
                  <a:pt x="8684" y="298"/>
                </a:lnTo>
                <a:close/>
                <a:moveTo>
                  <a:pt x="8680" y="222"/>
                </a:moveTo>
                <a:lnTo>
                  <a:pt x="8680" y="222"/>
                </a:lnTo>
                <a:lnTo>
                  <a:pt x="8680" y="220"/>
                </a:lnTo>
                <a:lnTo>
                  <a:pt x="8680" y="218"/>
                </a:lnTo>
                <a:lnTo>
                  <a:pt x="8676" y="214"/>
                </a:lnTo>
                <a:lnTo>
                  <a:pt x="8670" y="212"/>
                </a:lnTo>
                <a:lnTo>
                  <a:pt x="8660" y="212"/>
                </a:lnTo>
                <a:lnTo>
                  <a:pt x="8636" y="212"/>
                </a:lnTo>
                <a:lnTo>
                  <a:pt x="8626" y="214"/>
                </a:lnTo>
                <a:lnTo>
                  <a:pt x="8616" y="216"/>
                </a:lnTo>
                <a:lnTo>
                  <a:pt x="8614" y="218"/>
                </a:lnTo>
                <a:lnTo>
                  <a:pt x="8616" y="220"/>
                </a:lnTo>
                <a:lnTo>
                  <a:pt x="8620" y="222"/>
                </a:lnTo>
                <a:lnTo>
                  <a:pt x="8638" y="226"/>
                </a:lnTo>
                <a:lnTo>
                  <a:pt x="8662" y="226"/>
                </a:lnTo>
                <a:lnTo>
                  <a:pt x="8672" y="224"/>
                </a:lnTo>
                <a:lnTo>
                  <a:pt x="8680" y="222"/>
                </a:lnTo>
                <a:close/>
                <a:moveTo>
                  <a:pt x="8502" y="208"/>
                </a:moveTo>
                <a:lnTo>
                  <a:pt x="8502" y="208"/>
                </a:lnTo>
                <a:lnTo>
                  <a:pt x="8502" y="206"/>
                </a:lnTo>
                <a:lnTo>
                  <a:pt x="8500" y="206"/>
                </a:lnTo>
                <a:lnTo>
                  <a:pt x="8496" y="202"/>
                </a:lnTo>
                <a:lnTo>
                  <a:pt x="8476" y="200"/>
                </a:lnTo>
                <a:lnTo>
                  <a:pt x="8464" y="200"/>
                </a:lnTo>
                <a:lnTo>
                  <a:pt x="8454" y="202"/>
                </a:lnTo>
                <a:lnTo>
                  <a:pt x="8446" y="204"/>
                </a:lnTo>
                <a:lnTo>
                  <a:pt x="8442" y="208"/>
                </a:lnTo>
                <a:lnTo>
                  <a:pt x="8442" y="212"/>
                </a:lnTo>
                <a:lnTo>
                  <a:pt x="8442" y="214"/>
                </a:lnTo>
                <a:lnTo>
                  <a:pt x="8448" y="216"/>
                </a:lnTo>
                <a:lnTo>
                  <a:pt x="8456" y="218"/>
                </a:lnTo>
                <a:lnTo>
                  <a:pt x="8468" y="218"/>
                </a:lnTo>
                <a:lnTo>
                  <a:pt x="8490" y="214"/>
                </a:lnTo>
                <a:lnTo>
                  <a:pt x="8498" y="212"/>
                </a:lnTo>
                <a:lnTo>
                  <a:pt x="8502" y="208"/>
                </a:lnTo>
                <a:close/>
                <a:moveTo>
                  <a:pt x="8566" y="284"/>
                </a:moveTo>
                <a:lnTo>
                  <a:pt x="8566" y="284"/>
                </a:lnTo>
                <a:lnTo>
                  <a:pt x="8576" y="282"/>
                </a:lnTo>
                <a:lnTo>
                  <a:pt x="8586" y="278"/>
                </a:lnTo>
                <a:lnTo>
                  <a:pt x="8592" y="274"/>
                </a:lnTo>
                <a:lnTo>
                  <a:pt x="8598" y="268"/>
                </a:lnTo>
                <a:lnTo>
                  <a:pt x="8598" y="266"/>
                </a:lnTo>
                <a:lnTo>
                  <a:pt x="8592" y="264"/>
                </a:lnTo>
                <a:lnTo>
                  <a:pt x="8580" y="264"/>
                </a:lnTo>
                <a:lnTo>
                  <a:pt x="8558" y="268"/>
                </a:lnTo>
                <a:lnTo>
                  <a:pt x="8544" y="272"/>
                </a:lnTo>
                <a:lnTo>
                  <a:pt x="8534" y="276"/>
                </a:lnTo>
                <a:lnTo>
                  <a:pt x="8532" y="278"/>
                </a:lnTo>
                <a:lnTo>
                  <a:pt x="8534" y="280"/>
                </a:lnTo>
                <a:lnTo>
                  <a:pt x="8548" y="284"/>
                </a:lnTo>
                <a:lnTo>
                  <a:pt x="8566" y="284"/>
                </a:lnTo>
                <a:close/>
                <a:moveTo>
                  <a:pt x="8560" y="322"/>
                </a:moveTo>
                <a:lnTo>
                  <a:pt x="8560" y="322"/>
                </a:lnTo>
                <a:lnTo>
                  <a:pt x="8570" y="324"/>
                </a:lnTo>
                <a:lnTo>
                  <a:pt x="8578" y="324"/>
                </a:lnTo>
                <a:lnTo>
                  <a:pt x="8582" y="322"/>
                </a:lnTo>
                <a:lnTo>
                  <a:pt x="8586" y="320"/>
                </a:lnTo>
                <a:lnTo>
                  <a:pt x="8594" y="314"/>
                </a:lnTo>
                <a:lnTo>
                  <a:pt x="8600" y="312"/>
                </a:lnTo>
                <a:lnTo>
                  <a:pt x="8606" y="312"/>
                </a:lnTo>
                <a:lnTo>
                  <a:pt x="8614" y="310"/>
                </a:lnTo>
                <a:lnTo>
                  <a:pt x="8618" y="306"/>
                </a:lnTo>
                <a:lnTo>
                  <a:pt x="8618" y="300"/>
                </a:lnTo>
                <a:lnTo>
                  <a:pt x="8618" y="292"/>
                </a:lnTo>
                <a:lnTo>
                  <a:pt x="8612" y="288"/>
                </a:lnTo>
                <a:lnTo>
                  <a:pt x="8604" y="284"/>
                </a:lnTo>
                <a:lnTo>
                  <a:pt x="8592" y="284"/>
                </a:lnTo>
                <a:lnTo>
                  <a:pt x="8576" y="288"/>
                </a:lnTo>
                <a:lnTo>
                  <a:pt x="8558" y="292"/>
                </a:lnTo>
                <a:lnTo>
                  <a:pt x="8544" y="294"/>
                </a:lnTo>
                <a:lnTo>
                  <a:pt x="8532" y="292"/>
                </a:lnTo>
                <a:lnTo>
                  <a:pt x="8522" y="290"/>
                </a:lnTo>
                <a:lnTo>
                  <a:pt x="8514" y="288"/>
                </a:lnTo>
                <a:lnTo>
                  <a:pt x="8508" y="290"/>
                </a:lnTo>
                <a:lnTo>
                  <a:pt x="8502" y="294"/>
                </a:lnTo>
                <a:lnTo>
                  <a:pt x="8496" y="304"/>
                </a:lnTo>
                <a:lnTo>
                  <a:pt x="8494" y="314"/>
                </a:lnTo>
                <a:lnTo>
                  <a:pt x="8494" y="318"/>
                </a:lnTo>
                <a:lnTo>
                  <a:pt x="8496" y="320"/>
                </a:lnTo>
                <a:lnTo>
                  <a:pt x="8502" y="324"/>
                </a:lnTo>
                <a:lnTo>
                  <a:pt x="8512" y="324"/>
                </a:lnTo>
                <a:lnTo>
                  <a:pt x="8534" y="320"/>
                </a:lnTo>
                <a:lnTo>
                  <a:pt x="8548" y="320"/>
                </a:lnTo>
                <a:lnTo>
                  <a:pt x="8560" y="322"/>
                </a:lnTo>
                <a:close/>
                <a:moveTo>
                  <a:pt x="8116" y="340"/>
                </a:moveTo>
                <a:lnTo>
                  <a:pt x="8116" y="340"/>
                </a:lnTo>
                <a:lnTo>
                  <a:pt x="8110" y="342"/>
                </a:lnTo>
                <a:lnTo>
                  <a:pt x="8108" y="346"/>
                </a:lnTo>
                <a:lnTo>
                  <a:pt x="8108" y="350"/>
                </a:lnTo>
                <a:lnTo>
                  <a:pt x="8108" y="352"/>
                </a:lnTo>
                <a:lnTo>
                  <a:pt x="8112" y="354"/>
                </a:lnTo>
                <a:lnTo>
                  <a:pt x="8116" y="356"/>
                </a:lnTo>
                <a:lnTo>
                  <a:pt x="8120" y="356"/>
                </a:lnTo>
                <a:lnTo>
                  <a:pt x="8126" y="354"/>
                </a:lnTo>
                <a:lnTo>
                  <a:pt x="8134" y="346"/>
                </a:lnTo>
                <a:lnTo>
                  <a:pt x="8136" y="344"/>
                </a:lnTo>
                <a:lnTo>
                  <a:pt x="8136" y="340"/>
                </a:lnTo>
                <a:lnTo>
                  <a:pt x="8134" y="338"/>
                </a:lnTo>
                <a:lnTo>
                  <a:pt x="8130" y="338"/>
                </a:lnTo>
                <a:lnTo>
                  <a:pt x="8116" y="340"/>
                </a:lnTo>
                <a:close/>
                <a:moveTo>
                  <a:pt x="8170" y="368"/>
                </a:moveTo>
                <a:lnTo>
                  <a:pt x="8170" y="368"/>
                </a:lnTo>
                <a:lnTo>
                  <a:pt x="8178" y="366"/>
                </a:lnTo>
                <a:lnTo>
                  <a:pt x="8182" y="364"/>
                </a:lnTo>
                <a:lnTo>
                  <a:pt x="8180" y="360"/>
                </a:lnTo>
                <a:lnTo>
                  <a:pt x="8176" y="356"/>
                </a:lnTo>
                <a:lnTo>
                  <a:pt x="8168" y="354"/>
                </a:lnTo>
                <a:lnTo>
                  <a:pt x="8158" y="352"/>
                </a:lnTo>
                <a:lnTo>
                  <a:pt x="8148" y="352"/>
                </a:lnTo>
                <a:lnTo>
                  <a:pt x="8138" y="356"/>
                </a:lnTo>
                <a:lnTo>
                  <a:pt x="8132" y="360"/>
                </a:lnTo>
                <a:lnTo>
                  <a:pt x="8128" y="362"/>
                </a:lnTo>
                <a:lnTo>
                  <a:pt x="8130" y="364"/>
                </a:lnTo>
                <a:lnTo>
                  <a:pt x="8134" y="366"/>
                </a:lnTo>
                <a:lnTo>
                  <a:pt x="8148" y="366"/>
                </a:lnTo>
                <a:lnTo>
                  <a:pt x="8170" y="368"/>
                </a:lnTo>
                <a:close/>
                <a:moveTo>
                  <a:pt x="8394" y="332"/>
                </a:moveTo>
                <a:lnTo>
                  <a:pt x="8394" y="332"/>
                </a:lnTo>
                <a:lnTo>
                  <a:pt x="8382" y="332"/>
                </a:lnTo>
                <a:lnTo>
                  <a:pt x="8370" y="332"/>
                </a:lnTo>
                <a:lnTo>
                  <a:pt x="8366" y="332"/>
                </a:lnTo>
                <a:lnTo>
                  <a:pt x="8360" y="336"/>
                </a:lnTo>
                <a:lnTo>
                  <a:pt x="8358" y="340"/>
                </a:lnTo>
                <a:lnTo>
                  <a:pt x="8354" y="346"/>
                </a:lnTo>
                <a:lnTo>
                  <a:pt x="8354" y="352"/>
                </a:lnTo>
                <a:lnTo>
                  <a:pt x="8356" y="356"/>
                </a:lnTo>
                <a:lnTo>
                  <a:pt x="8360" y="358"/>
                </a:lnTo>
                <a:lnTo>
                  <a:pt x="8366" y="358"/>
                </a:lnTo>
                <a:lnTo>
                  <a:pt x="8382" y="356"/>
                </a:lnTo>
                <a:lnTo>
                  <a:pt x="8400" y="356"/>
                </a:lnTo>
                <a:lnTo>
                  <a:pt x="8408" y="356"/>
                </a:lnTo>
                <a:lnTo>
                  <a:pt x="8412" y="354"/>
                </a:lnTo>
                <a:lnTo>
                  <a:pt x="8414" y="348"/>
                </a:lnTo>
                <a:lnTo>
                  <a:pt x="8412" y="344"/>
                </a:lnTo>
                <a:lnTo>
                  <a:pt x="8410" y="338"/>
                </a:lnTo>
                <a:lnTo>
                  <a:pt x="8406" y="334"/>
                </a:lnTo>
                <a:lnTo>
                  <a:pt x="8400" y="332"/>
                </a:lnTo>
                <a:lnTo>
                  <a:pt x="8394" y="332"/>
                </a:lnTo>
                <a:close/>
                <a:moveTo>
                  <a:pt x="8414" y="336"/>
                </a:moveTo>
                <a:lnTo>
                  <a:pt x="8414" y="336"/>
                </a:lnTo>
                <a:lnTo>
                  <a:pt x="8420" y="344"/>
                </a:lnTo>
                <a:lnTo>
                  <a:pt x="8428" y="348"/>
                </a:lnTo>
                <a:lnTo>
                  <a:pt x="8440" y="352"/>
                </a:lnTo>
                <a:lnTo>
                  <a:pt x="8446" y="354"/>
                </a:lnTo>
                <a:lnTo>
                  <a:pt x="8450" y="352"/>
                </a:lnTo>
                <a:lnTo>
                  <a:pt x="8452" y="350"/>
                </a:lnTo>
                <a:lnTo>
                  <a:pt x="8452" y="346"/>
                </a:lnTo>
                <a:lnTo>
                  <a:pt x="8454" y="342"/>
                </a:lnTo>
                <a:lnTo>
                  <a:pt x="8456" y="338"/>
                </a:lnTo>
                <a:lnTo>
                  <a:pt x="8462" y="336"/>
                </a:lnTo>
                <a:lnTo>
                  <a:pt x="8470" y="336"/>
                </a:lnTo>
                <a:lnTo>
                  <a:pt x="8488" y="334"/>
                </a:lnTo>
                <a:lnTo>
                  <a:pt x="8492" y="332"/>
                </a:lnTo>
                <a:lnTo>
                  <a:pt x="8494" y="330"/>
                </a:lnTo>
                <a:lnTo>
                  <a:pt x="8492" y="328"/>
                </a:lnTo>
                <a:lnTo>
                  <a:pt x="8488" y="326"/>
                </a:lnTo>
                <a:lnTo>
                  <a:pt x="8468" y="322"/>
                </a:lnTo>
                <a:lnTo>
                  <a:pt x="8444" y="320"/>
                </a:lnTo>
                <a:lnTo>
                  <a:pt x="8422" y="320"/>
                </a:lnTo>
                <a:lnTo>
                  <a:pt x="8414" y="322"/>
                </a:lnTo>
                <a:lnTo>
                  <a:pt x="8410" y="326"/>
                </a:lnTo>
                <a:lnTo>
                  <a:pt x="8410" y="330"/>
                </a:lnTo>
                <a:lnTo>
                  <a:pt x="8414" y="336"/>
                </a:lnTo>
                <a:close/>
                <a:moveTo>
                  <a:pt x="8486" y="354"/>
                </a:moveTo>
                <a:lnTo>
                  <a:pt x="8486" y="354"/>
                </a:lnTo>
                <a:lnTo>
                  <a:pt x="8476" y="356"/>
                </a:lnTo>
                <a:lnTo>
                  <a:pt x="8474" y="360"/>
                </a:lnTo>
                <a:lnTo>
                  <a:pt x="8476" y="362"/>
                </a:lnTo>
                <a:lnTo>
                  <a:pt x="8480" y="362"/>
                </a:lnTo>
                <a:lnTo>
                  <a:pt x="8498" y="364"/>
                </a:lnTo>
                <a:lnTo>
                  <a:pt x="8516" y="362"/>
                </a:lnTo>
                <a:lnTo>
                  <a:pt x="8524" y="362"/>
                </a:lnTo>
                <a:lnTo>
                  <a:pt x="8526" y="360"/>
                </a:lnTo>
                <a:lnTo>
                  <a:pt x="8524" y="356"/>
                </a:lnTo>
                <a:lnTo>
                  <a:pt x="8522" y="354"/>
                </a:lnTo>
                <a:lnTo>
                  <a:pt x="8506" y="352"/>
                </a:lnTo>
                <a:lnTo>
                  <a:pt x="8498" y="352"/>
                </a:lnTo>
                <a:lnTo>
                  <a:pt x="8488" y="352"/>
                </a:lnTo>
                <a:lnTo>
                  <a:pt x="8486" y="354"/>
                </a:lnTo>
                <a:close/>
                <a:moveTo>
                  <a:pt x="8458" y="244"/>
                </a:moveTo>
                <a:lnTo>
                  <a:pt x="8458" y="244"/>
                </a:lnTo>
                <a:lnTo>
                  <a:pt x="8468" y="244"/>
                </a:lnTo>
                <a:lnTo>
                  <a:pt x="8470" y="242"/>
                </a:lnTo>
                <a:lnTo>
                  <a:pt x="8468" y="242"/>
                </a:lnTo>
                <a:lnTo>
                  <a:pt x="8460" y="238"/>
                </a:lnTo>
                <a:lnTo>
                  <a:pt x="8444" y="232"/>
                </a:lnTo>
                <a:lnTo>
                  <a:pt x="8432" y="228"/>
                </a:lnTo>
                <a:lnTo>
                  <a:pt x="8424" y="228"/>
                </a:lnTo>
                <a:lnTo>
                  <a:pt x="8416" y="230"/>
                </a:lnTo>
                <a:lnTo>
                  <a:pt x="8406" y="234"/>
                </a:lnTo>
                <a:lnTo>
                  <a:pt x="8398" y="238"/>
                </a:lnTo>
                <a:lnTo>
                  <a:pt x="8396" y="240"/>
                </a:lnTo>
                <a:lnTo>
                  <a:pt x="8400" y="240"/>
                </a:lnTo>
                <a:lnTo>
                  <a:pt x="8408" y="240"/>
                </a:lnTo>
                <a:lnTo>
                  <a:pt x="8430" y="242"/>
                </a:lnTo>
                <a:lnTo>
                  <a:pt x="8458" y="244"/>
                </a:lnTo>
                <a:close/>
                <a:moveTo>
                  <a:pt x="8344" y="256"/>
                </a:moveTo>
                <a:lnTo>
                  <a:pt x="8344" y="256"/>
                </a:lnTo>
                <a:lnTo>
                  <a:pt x="8348" y="258"/>
                </a:lnTo>
                <a:lnTo>
                  <a:pt x="8352" y="258"/>
                </a:lnTo>
                <a:lnTo>
                  <a:pt x="8360" y="256"/>
                </a:lnTo>
                <a:lnTo>
                  <a:pt x="8368" y="256"/>
                </a:lnTo>
                <a:lnTo>
                  <a:pt x="8374" y="258"/>
                </a:lnTo>
                <a:lnTo>
                  <a:pt x="8380" y="260"/>
                </a:lnTo>
                <a:lnTo>
                  <a:pt x="8384" y="262"/>
                </a:lnTo>
                <a:lnTo>
                  <a:pt x="8388" y="262"/>
                </a:lnTo>
                <a:lnTo>
                  <a:pt x="8398" y="260"/>
                </a:lnTo>
                <a:lnTo>
                  <a:pt x="8412" y="256"/>
                </a:lnTo>
                <a:lnTo>
                  <a:pt x="8436" y="252"/>
                </a:lnTo>
                <a:lnTo>
                  <a:pt x="8440" y="252"/>
                </a:lnTo>
                <a:lnTo>
                  <a:pt x="8440" y="250"/>
                </a:lnTo>
                <a:lnTo>
                  <a:pt x="8428" y="248"/>
                </a:lnTo>
                <a:lnTo>
                  <a:pt x="8386" y="242"/>
                </a:lnTo>
                <a:lnTo>
                  <a:pt x="8380" y="242"/>
                </a:lnTo>
                <a:lnTo>
                  <a:pt x="8376" y="244"/>
                </a:lnTo>
                <a:lnTo>
                  <a:pt x="8376" y="246"/>
                </a:lnTo>
                <a:lnTo>
                  <a:pt x="8378" y="248"/>
                </a:lnTo>
                <a:lnTo>
                  <a:pt x="8382" y="252"/>
                </a:lnTo>
                <a:lnTo>
                  <a:pt x="8380" y="252"/>
                </a:lnTo>
                <a:lnTo>
                  <a:pt x="8376" y="252"/>
                </a:lnTo>
                <a:lnTo>
                  <a:pt x="8350" y="252"/>
                </a:lnTo>
                <a:lnTo>
                  <a:pt x="8342" y="254"/>
                </a:lnTo>
                <a:lnTo>
                  <a:pt x="8344" y="256"/>
                </a:lnTo>
                <a:close/>
                <a:moveTo>
                  <a:pt x="8442" y="270"/>
                </a:moveTo>
                <a:lnTo>
                  <a:pt x="8442" y="270"/>
                </a:lnTo>
                <a:lnTo>
                  <a:pt x="8442" y="272"/>
                </a:lnTo>
                <a:lnTo>
                  <a:pt x="8450" y="276"/>
                </a:lnTo>
                <a:lnTo>
                  <a:pt x="8462" y="278"/>
                </a:lnTo>
                <a:lnTo>
                  <a:pt x="8472" y="278"/>
                </a:lnTo>
                <a:lnTo>
                  <a:pt x="8474" y="278"/>
                </a:lnTo>
                <a:lnTo>
                  <a:pt x="8472" y="276"/>
                </a:lnTo>
                <a:lnTo>
                  <a:pt x="8464" y="270"/>
                </a:lnTo>
                <a:lnTo>
                  <a:pt x="8452" y="268"/>
                </a:lnTo>
                <a:lnTo>
                  <a:pt x="8446" y="268"/>
                </a:lnTo>
                <a:lnTo>
                  <a:pt x="8442" y="270"/>
                </a:lnTo>
                <a:close/>
                <a:moveTo>
                  <a:pt x="8478" y="296"/>
                </a:moveTo>
                <a:lnTo>
                  <a:pt x="8478" y="296"/>
                </a:lnTo>
                <a:lnTo>
                  <a:pt x="8484" y="294"/>
                </a:lnTo>
                <a:lnTo>
                  <a:pt x="8486" y="290"/>
                </a:lnTo>
                <a:lnTo>
                  <a:pt x="8486" y="288"/>
                </a:lnTo>
                <a:lnTo>
                  <a:pt x="8484" y="286"/>
                </a:lnTo>
                <a:lnTo>
                  <a:pt x="8480" y="286"/>
                </a:lnTo>
                <a:lnTo>
                  <a:pt x="8472" y="286"/>
                </a:lnTo>
                <a:lnTo>
                  <a:pt x="8462" y="286"/>
                </a:lnTo>
                <a:lnTo>
                  <a:pt x="8450" y="290"/>
                </a:lnTo>
                <a:lnTo>
                  <a:pt x="8444" y="292"/>
                </a:lnTo>
                <a:lnTo>
                  <a:pt x="8444" y="294"/>
                </a:lnTo>
                <a:lnTo>
                  <a:pt x="8450" y="294"/>
                </a:lnTo>
                <a:lnTo>
                  <a:pt x="8464" y="296"/>
                </a:lnTo>
                <a:lnTo>
                  <a:pt x="8478" y="296"/>
                </a:lnTo>
                <a:close/>
                <a:moveTo>
                  <a:pt x="8372" y="268"/>
                </a:moveTo>
                <a:lnTo>
                  <a:pt x="8372" y="268"/>
                </a:lnTo>
                <a:lnTo>
                  <a:pt x="8370" y="268"/>
                </a:lnTo>
                <a:lnTo>
                  <a:pt x="8372" y="270"/>
                </a:lnTo>
                <a:lnTo>
                  <a:pt x="8378" y="272"/>
                </a:lnTo>
                <a:lnTo>
                  <a:pt x="8388" y="274"/>
                </a:lnTo>
                <a:lnTo>
                  <a:pt x="8400" y="278"/>
                </a:lnTo>
                <a:lnTo>
                  <a:pt x="8416" y="284"/>
                </a:lnTo>
                <a:lnTo>
                  <a:pt x="8426" y="286"/>
                </a:lnTo>
                <a:lnTo>
                  <a:pt x="8444" y="286"/>
                </a:lnTo>
                <a:lnTo>
                  <a:pt x="8456" y="284"/>
                </a:lnTo>
                <a:lnTo>
                  <a:pt x="8458" y="284"/>
                </a:lnTo>
                <a:lnTo>
                  <a:pt x="8456" y="282"/>
                </a:lnTo>
                <a:lnTo>
                  <a:pt x="8432" y="276"/>
                </a:lnTo>
                <a:lnTo>
                  <a:pt x="8418" y="272"/>
                </a:lnTo>
                <a:lnTo>
                  <a:pt x="8400" y="268"/>
                </a:lnTo>
                <a:lnTo>
                  <a:pt x="8384" y="268"/>
                </a:lnTo>
                <a:lnTo>
                  <a:pt x="8372" y="268"/>
                </a:lnTo>
                <a:close/>
                <a:moveTo>
                  <a:pt x="8332" y="280"/>
                </a:moveTo>
                <a:lnTo>
                  <a:pt x="8332" y="280"/>
                </a:lnTo>
                <a:lnTo>
                  <a:pt x="8338" y="282"/>
                </a:lnTo>
                <a:lnTo>
                  <a:pt x="8344" y="284"/>
                </a:lnTo>
                <a:lnTo>
                  <a:pt x="8364" y="288"/>
                </a:lnTo>
                <a:lnTo>
                  <a:pt x="8390" y="294"/>
                </a:lnTo>
                <a:lnTo>
                  <a:pt x="8404" y="298"/>
                </a:lnTo>
                <a:lnTo>
                  <a:pt x="8412" y="302"/>
                </a:lnTo>
                <a:lnTo>
                  <a:pt x="8424" y="300"/>
                </a:lnTo>
                <a:lnTo>
                  <a:pt x="8432" y="296"/>
                </a:lnTo>
                <a:lnTo>
                  <a:pt x="8434" y="294"/>
                </a:lnTo>
                <a:lnTo>
                  <a:pt x="8432" y="294"/>
                </a:lnTo>
                <a:lnTo>
                  <a:pt x="8410" y="286"/>
                </a:lnTo>
                <a:lnTo>
                  <a:pt x="8380" y="276"/>
                </a:lnTo>
                <a:lnTo>
                  <a:pt x="8366" y="274"/>
                </a:lnTo>
                <a:lnTo>
                  <a:pt x="8354" y="274"/>
                </a:lnTo>
                <a:lnTo>
                  <a:pt x="8348" y="274"/>
                </a:lnTo>
                <a:lnTo>
                  <a:pt x="8340" y="274"/>
                </a:lnTo>
                <a:lnTo>
                  <a:pt x="8326" y="268"/>
                </a:lnTo>
                <a:lnTo>
                  <a:pt x="8320" y="266"/>
                </a:lnTo>
                <a:lnTo>
                  <a:pt x="8314" y="266"/>
                </a:lnTo>
                <a:lnTo>
                  <a:pt x="8308" y="268"/>
                </a:lnTo>
                <a:lnTo>
                  <a:pt x="8302" y="272"/>
                </a:lnTo>
                <a:lnTo>
                  <a:pt x="8300" y="274"/>
                </a:lnTo>
                <a:lnTo>
                  <a:pt x="8302" y="276"/>
                </a:lnTo>
                <a:lnTo>
                  <a:pt x="8308" y="278"/>
                </a:lnTo>
                <a:lnTo>
                  <a:pt x="8320" y="278"/>
                </a:lnTo>
                <a:lnTo>
                  <a:pt x="8332" y="280"/>
                </a:lnTo>
                <a:close/>
                <a:moveTo>
                  <a:pt x="8304" y="294"/>
                </a:moveTo>
                <a:lnTo>
                  <a:pt x="8304" y="294"/>
                </a:lnTo>
                <a:lnTo>
                  <a:pt x="8312" y="296"/>
                </a:lnTo>
                <a:lnTo>
                  <a:pt x="8316" y="298"/>
                </a:lnTo>
                <a:lnTo>
                  <a:pt x="8320" y="300"/>
                </a:lnTo>
                <a:lnTo>
                  <a:pt x="8328" y="298"/>
                </a:lnTo>
                <a:lnTo>
                  <a:pt x="8340" y="296"/>
                </a:lnTo>
                <a:lnTo>
                  <a:pt x="8352" y="296"/>
                </a:lnTo>
                <a:lnTo>
                  <a:pt x="8360" y="294"/>
                </a:lnTo>
                <a:lnTo>
                  <a:pt x="8358" y="294"/>
                </a:lnTo>
                <a:lnTo>
                  <a:pt x="8340" y="288"/>
                </a:lnTo>
                <a:lnTo>
                  <a:pt x="8330" y="286"/>
                </a:lnTo>
                <a:lnTo>
                  <a:pt x="8324" y="286"/>
                </a:lnTo>
                <a:lnTo>
                  <a:pt x="8320" y="288"/>
                </a:lnTo>
                <a:lnTo>
                  <a:pt x="8318" y="290"/>
                </a:lnTo>
                <a:lnTo>
                  <a:pt x="8312" y="290"/>
                </a:lnTo>
                <a:lnTo>
                  <a:pt x="8302" y="286"/>
                </a:lnTo>
                <a:lnTo>
                  <a:pt x="8292" y="286"/>
                </a:lnTo>
                <a:lnTo>
                  <a:pt x="8288" y="288"/>
                </a:lnTo>
                <a:lnTo>
                  <a:pt x="8284" y="292"/>
                </a:lnTo>
                <a:lnTo>
                  <a:pt x="8282" y="294"/>
                </a:lnTo>
                <a:lnTo>
                  <a:pt x="8286" y="294"/>
                </a:lnTo>
                <a:lnTo>
                  <a:pt x="8304" y="294"/>
                </a:lnTo>
                <a:close/>
                <a:moveTo>
                  <a:pt x="8370" y="298"/>
                </a:moveTo>
                <a:lnTo>
                  <a:pt x="8370" y="298"/>
                </a:lnTo>
                <a:lnTo>
                  <a:pt x="8350" y="300"/>
                </a:lnTo>
                <a:lnTo>
                  <a:pt x="8346" y="302"/>
                </a:lnTo>
                <a:lnTo>
                  <a:pt x="8350" y="306"/>
                </a:lnTo>
                <a:lnTo>
                  <a:pt x="8358" y="308"/>
                </a:lnTo>
                <a:lnTo>
                  <a:pt x="8372" y="308"/>
                </a:lnTo>
                <a:lnTo>
                  <a:pt x="8398" y="306"/>
                </a:lnTo>
                <a:lnTo>
                  <a:pt x="8402" y="304"/>
                </a:lnTo>
                <a:lnTo>
                  <a:pt x="8404" y="304"/>
                </a:lnTo>
                <a:lnTo>
                  <a:pt x="8398" y="300"/>
                </a:lnTo>
                <a:lnTo>
                  <a:pt x="8384" y="298"/>
                </a:lnTo>
                <a:lnTo>
                  <a:pt x="8370" y="298"/>
                </a:lnTo>
                <a:close/>
                <a:moveTo>
                  <a:pt x="8432" y="314"/>
                </a:moveTo>
                <a:lnTo>
                  <a:pt x="8432" y="314"/>
                </a:lnTo>
                <a:lnTo>
                  <a:pt x="8442" y="314"/>
                </a:lnTo>
                <a:lnTo>
                  <a:pt x="8446" y="314"/>
                </a:lnTo>
                <a:lnTo>
                  <a:pt x="8448" y="312"/>
                </a:lnTo>
                <a:lnTo>
                  <a:pt x="8448" y="310"/>
                </a:lnTo>
                <a:lnTo>
                  <a:pt x="8448" y="308"/>
                </a:lnTo>
                <a:lnTo>
                  <a:pt x="8442" y="306"/>
                </a:lnTo>
                <a:lnTo>
                  <a:pt x="8430" y="306"/>
                </a:lnTo>
                <a:lnTo>
                  <a:pt x="8420" y="308"/>
                </a:lnTo>
                <a:lnTo>
                  <a:pt x="8418" y="308"/>
                </a:lnTo>
                <a:lnTo>
                  <a:pt x="8420" y="310"/>
                </a:lnTo>
                <a:lnTo>
                  <a:pt x="8424" y="312"/>
                </a:lnTo>
                <a:lnTo>
                  <a:pt x="8432" y="314"/>
                </a:lnTo>
                <a:close/>
                <a:moveTo>
                  <a:pt x="8294" y="324"/>
                </a:moveTo>
                <a:lnTo>
                  <a:pt x="8294" y="324"/>
                </a:lnTo>
                <a:lnTo>
                  <a:pt x="8304" y="322"/>
                </a:lnTo>
                <a:lnTo>
                  <a:pt x="8304" y="320"/>
                </a:lnTo>
                <a:lnTo>
                  <a:pt x="8302" y="316"/>
                </a:lnTo>
                <a:lnTo>
                  <a:pt x="8296" y="312"/>
                </a:lnTo>
                <a:lnTo>
                  <a:pt x="8290" y="310"/>
                </a:lnTo>
                <a:lnTo>
                  <a:pt x="8284" y="308"/>
                </a:lnTo>
                <a:lnTo>
                  <a:pt x="8280" y="310"/>
                </a:lnTo>
                <a:lnTo>
                  <a:pt x="8278" y="312"/>
                </a:lnTo>
                <a:lnTo>
                  <a:pt x="8280" y="314"/>
                </a:lnTo>
                <a:lnTo>
                  <a:pt x="8282" y="314"/>
                </a:lnTo>
                <a:lnTo>
                  <a:pt x="8280" y="316"/>
                </a:lnTo>
                <a:lnTo>
                  <a:pt x="8278" y="320"/>
                </a:lnTo>
                <a:lnTo>
                  <a:pt x="8278" y="322"/>
                </a:lnTo>
                <a:lnTo>
                  <a:pt x="8280" y="322"/>
                </a:lnTo>
                <a:lnTo>
                  <a:pt x="8294" y="324"/>
                </a:lnTo>
                <a:close/>
                <a:moveTo>
                  <a:pt x="11820" y="2336"/>
                </a:moveTo>
                <a:lnTo>
                  <a:pt x="11820" y="2336"/>
                </a:lnTo>
                <a:lnTo>
                  <a:pt x="11820" y="2338"/>
                </a:lnTo>
                <a:lnTo>
                  <a:pt x="11824" y="2342"/>
                </a:lnTo>
                <a:lnTo>
                  <a:pt x="11830" y="2348"/>
                </a:lnTo>
                <a:lnTo>
                  <a:pt x="11838" y="2360"/>
                </a:lnTo>
                <a:lnTo>
                  <a:pt x="11840" y="2368"/>
                </a:lnTo>
                <a:lnTo>
                  <a:pt x="11840" y="2374"/>
                </a:lnTo>
                <a:lnTo>
                  <a:pt x="11838" y="2386"/>
                </a:lnTo>
                <a:lnTo>
                  <a:pt x="11832" y="2398"/>
                </a:lnTo>
                <a:lnTo>
                  <a:pt x="11832" y="2404"/>
                </a:lnTo>
                <a:lnTo>
                  <a:pt x="11834" y="2412"/>
                </a:lnTo>
                <a:lnTo>
                  <a:pt x="11836" y="2422"/>
                </a:lnTo>
                <a:lnTo>
                  <a:pt x="11836" y="2436"/>
                </a:lnTo>
                <a:lnTo>
                  <a:pt x="11836" y="2466"/>
                </a:lnTo>
                <a:lnTo>
                  <a:pt x="11832" y="2492"/>
                </a:lnTo>
                <a:lnTo>
                  <a:pt x="11828" y="2504"/>
                </a:lnTo>
                <a:lnTo>
                  <a:pt x="11826" y="2510"/>
                </a:lnTo>
                <a:lnTo>
                  <a:pt x="11824" y="2514"/>
                </a:lnTo>
                <a:lnTo>
                  <a:pt x="11826" y="2520"/>
                </a:lnTo>
                <a:lnTo>
                  <a:pt x="11832" y="2530"/>
                </a:lnTo>
                <a:lnTo>
                  <a:pt x="11834" y="2536"/>
                </a:lnTo>
                <a:lnTo>
                  <a:pt x="11836" y="2544"/>
                </a:lnTo>
                <a:lnTo>
                  <a:pt x="11836" y="2554"/>
                </a:lnTo>
                <a:lnTo>
                  <a:pt x="11830" y="2568"/>
                </a:lnTo>
                <a:lnTo>
                  <a:pt x="11828" y="2578"/>
                </a:lnTo>
                <a:lnTo>
                  <a:pt x="11828" y="2586"/>
                </a:lnTo>
                <a:lnTo>
                  <a:pt x="11830" y="2600"/>
                </a:lnTo>
                <a:lnTo>
                  <a:pt x="11832" y="2612"/>
                </a:lnTo>
                <a:lnTo>
                  <a:pt x="11832" y="2618"/>
                </a:lnTo>
                <a:lnTo>
                  <a:pt x="11830" y="2624"/>
                </a:lnTo>
                <a:lnTo>
                  <a:pt x="11824" y="2634"/>
                </a:lnTo>
                <a:lnTo>
                  <a:pt x="11822" y="2644"/>
                </a:lnTo>
                <a:lnTo>
                  <a:pt x="11824" y="2654"/>
                </a:lnTo>
                <a:lnTo>
                  <a:pt x="11828" y="2666"/>
                </a:lnTo>
                <a:lnTo>
                  <a:pt x="11830" y="2678"/>
                </a:lnTo>
                <a:lnTo>
                  <a:pt x="11832" y="2678"/>
                </a:lnTo>
                <a:lnTo>
                  <a:pt x="11834" y="2676"/>
                </a:lnTo>
                <a:lnTo>
                  <a:pt x="11838" y="2668"/>
                </a:lnTo>
                <a:lnTo>
                  <a:pt x="11842" y="2654"/>
                </a:lnTo>
                <a:lnTo>
                  <a:pt x="11846" y="2642"/>
                </a:lnTo>
                <a:lnTo>
                  <a:pt x="11852" y="2632"/>
                </a:lnTo>
                <a:lnTo>
                  <a:pt x="11854" y="2630"/>
                </a:lnTo>
                <a:lnTo>
                  <a:pt x="11856" y="2630"/>
                </a:lnTo>
                <a:lnTo>
                  <a:pt x="11860" y="2634"/>
                </a:lnTo>
                <a:lnTo>
                  <a:pt x="11864" y="2638"/>
                </a:lnTo>
                <a:lnTo>
                  <a:pt x="11868" y="2638"/>
                </a:lnTo>
                <a:lnTo>
                  <a:pt x="11874" y="2638"/>
                </a:lnTo>
                <a:lnTo>
                  <a:pt x="11880" y="2638"/>
                </a:lnTo>
                <a:lnTo>
                  <a:pt x="11882" y="2642"/>
                </a:lnTo>
                <a:lnTo>
                  <a:pt x="11884" y="2646"/>
                </a:lnTo>
                <a:lnTo>
                  <a:pt x="11886" y="2656"/>
                </a:lnTo>
                <a:lnTo>
                  <a:pt x="11888" y="2664"/>
                </a:lnTo>
                <a:lnTo>
                  <a:pt x="11888" y="2666"/>
                </a:lnTo>
                <a:lnTo>
                  <a:pt x="11890" y="2664"/>
                </a:lnTo>
                <a:lnTo>
                  <a:pt x="11894" y="2652"/>
                </a:lnTo>
                <a:lnTo>
                  <a:pt x="11894" y="2648"/>
                </a:lnTo>
                <a:lnTo>
                  <a:pt x="11892" y="2642"/>
                </a:lnTo>
                <a:lnTo>
                  <a:pt x="11892" y="2634"/>
                </a:lnTo>
                <a:lnTo>
                  <a:pt x="11892" y="2626"/>
                </a:lnTo>
                <a:lnTo>
                  <a:pt x="11890" y="2624"/>
                </a:lnTo>
                <a:lnTo>
                  <a:pt x="11888" y="2626"/>
                </a:lnTo>
                <a:lnTo>
                  <a:pt x="11882" y="2624"/>
                </a:lnTo>
                <a:lnTo>
                  <a:pt x="11878" y="2622"/>
                </a:lnTo>
                <a:lnTo>
                  <a:pt x="11876" y="2618"/>
                </a:lnTo>
                <a:lnTo>
                  <a:pt x="11872" y="2610"/>
                </a:lnTo>
                <a:lnTo>
                  <a:pt x="11868" y="2598"/>
                </a:lnTo>
                <a:lnTo>
                  <a:pt x="11864" y="2594"/>
                </a:lnTo>
                <a:lnTo>
                  <a:pt x="11860" y="2588"/>
                </a:lnTo>
                <a:lnTo>
                  <a:pt x="11856" y="2582"/>
                </a:lnTo>
                <a:lnTo>
                  <a:pt x="11852" y="2572"/>
                </a:lnTo>
                <a:lnTo>
                  <a:pt x="11852" y="2562"/>
                </a:lnTo>
                <a:lnTo>
                  <a:pt x="11854" y="2550"/>
                </a:lnTo>
                <a:lnTo>
                  <a:pt x="11860" y="2528"/>
                </a:lnTo>
                <a:lnTo>
                  <a:pt x="11866" y="2512"/>
                </a:lnTo>
                <a:lnTo>
                  <a:pt x="11870" y="2508"/>
                </a:lnTo>
                <a:lnTo>
                  <a:pt x="11870" y="2502"/>
                </a:lnTo>
                <a:lnTo>
                  <a:pt x="11870" y="2494"/>
                </a:lnTo>
                <a:lnTo>
                  <a:pt x="11872" y="2490"/>
                </a:lnTo>
                <a:lnTo>
                  <a:pt x="11874" y="2486"/>
                </a:lnTo>
                <a:lnTo>
                  <a:pt x="11876" y="2484"/>
                </a:lnTo>
                <a:lnTo>
                  <a:pt x="11882" y="2482"/>
                </a:lnTo>
                <a:lnTo>
                  <a:pt x="11892" y="2480"/>
                </a:lnTo>
                <a:lnTo>
                  <a:pt x="11902" y="2480"/>
                </a:lnTo>
                <a:lnTo>
                  <a:pt x="11914" y="2484"/>
                </a:lnTo>
                <a:lnTo>
                  <a:pt x="11924" y="2494"/>
                </a:lnTo>
                <a:lnTo>
                  <a:pt x="11938" y="2512"/>
                </a:lnTo>
                <a:lnTo>
                  <a:pt x="11940" y="2516"/>
                </a:lnTo>
                <a:lnTo>
                  <a:pt x="11940" y="2510"/>
                </a:lnTo>
                <a:lnTo>
                  <a:pt x="11936" y="2502"/>
                </a:lnTo>
                <a:lnTo>
                  <a:pt x="11930" y="2492"/>
                </a:lnTo>
                <a:lnTo>
                  <a:pt x="11922" y="2482"/>
                </a:lnTo>
                <a:lnTo>
                  <a:pt x="11920" y="2476"/>
                </a:lnTo>
                <a:lnTo>
                  <a:pt x="11920" y="2468"/>
                </a:lnTo>
                <a:lnTo>
                  <a:pt x="11914" y="2450"/>
                </a:lnTo>
                <a:lnTo>
                  <a:pt x="11908" y="2432"/>
                </a:lnTo>
                <a:lnTo>
                  <a:pt x="11902" y="2414"/>
                </a:lnTo>
                <a:lnTo>
                  <a:pt x="11898" y="2404"/>
                </a:lnTo>
                <a:lnTo>
                  <a:pt x="11898" y="2396"/>
                </a:lnTo>
                <a:lnTo>
                  <a:pt x="11896" y="2380"/>
                </a:lnTo>
                <a:lnTo>
                  <a:pt x="11892" y="2368"/>
                </a:lnTo>
                <a:lnTo>
                  <a:pt x="11890" y="2356"/>
                </a:lnTo>
                <a:lnTo>
                  <a:pt x="11888" y="2346"/>
                </a:lnTo>
                <a:lnTo>
                  <a:pt x="11886" y="2344"/>
                </a:lnTo>
                <a:lnTo>
                  <a:pt x="11886" y="2342"/>
                </a:lnTo>
                <a:lnTo>
                  <a:pt x="11882" y="2344"/>
                </a:lnTo>
                <a:lnTo>
                  <a:pt x="11882" y="2346"/>
                </a:lnTo>
                <a:lnTo>
                  <a:pt x="11882" y="2344"/>
                </a:lnTo>
                <a:lnTo>
                  <a:pt x="11882" y="2336"/>
                </a:lnTo>
                <a:lnTo>
                  <a:pt x="11882" y="2328"/>
                </a:lnTo>
                <a:lnTo>
                  <a:pt x="11882" y="2326"/>
                </a:lnTo>
                <a:lnTo>
                  <a:pt x="11882" y="2328"/>
                </a:lnTo>
                <a:lnTo>
                  <a:pt x="11880" y="2328"/>
                </a:lnTo>
                <a:lnTo>
                  <a:pt x="11876" y="2322"/>
                </a:lnTo>
                <a:lnTo>
                  <a:pt x="11876" y="2314"/>
                </a:lnTo>
                <a:lnTo>
                  <a:pt x="11876" y="2308"/>
                </a:lnTo>
                <a:lnTo>
                  <a:pt x="11880" y="2296"/>
                </a:lnTo>
                <a:lnTo>
                  <a:pt x="11884" y="2290"/>
                </a:lnTo>
                <a:lnTo>
                  <a:pt x="11884" y="2282"/>
                </a:lnTo>
                <a:lnTo>
                  <a:pt x="11884" y="2270"/>
                </a:lnTo>
                <a:lnTo>
                  <a:pt x="11882" y="2256"/>
                </a:lnTo>
                <a:lnTo>
                  <a:pt x="11878" y="2240"/>
                </a:lnTo>
                <a:lnTo>
                  <a:pt x="11876" y="2234"/>
                </a:lnTo>
                <a:lnTo>
                  <a:pt x="11876" y="2230"/>
                </a:lnTo>
                <a:lnTo>
                  <a:pt x="11876" y="2228"/>
                </a:lnTo>
                <a:lnTo>
                  <a:pt x="11874" y="2226"/>
                </a:lnTo>
                <a:lnTo>
                  <a:pt x="11872" y="2226"/>
                </a:lnTo>
                <a:lnTo>
                  <a:pt x="11872" y="2222"/>
                </a:lnTo>
                <a:lnTo>
                  <a:pt x="11870" y="2214"/>
                </a:lnTo>
                <a:lnTo>
                  <a:pt x="11868" y="2208"/>
                </a:lnTo>
                <a:lnTo>
                  <a:pt x="11866" y="2204"/>
                </a:lnTo>
                <a:lnTo>
                  <a:pt x="11868" y="2200"/>
                </a:lnTo>
                <a:lnTo>
                  <a:pt x="11872" y="2192"/>
                </a:lnTo>
                <a:lnTo>
                  <a:pt x="11870" y="2188"/>
                </a:lnTo>
                <a:lnTo>
                  <a:pt x="11866" y="2182"/>
                </a:lnTo>
                <a:lnTo>
                  <a:pt x="11862" y="2176"/>
                </a:lnTo>
                <a:lnTo>
                  <a:pt x="11860" y="2172"/>
                </a:lnTo>
                <a:lnTo>
                  <a:pt x="11858" y="2174"/>
                </a:lnTo>
                <a:lnTo>
                  <a:pt x="11854" y="2178"/>
                </a:lnTo>
                <a:lnTo>
                  <a:pt x="11852" y="2180"/>
                </a:lnTo>
                <a:lnTo>
                  <a:pt x="11846" y="2180"/>
                </a:lnTo>
                <a:lnTo>
                  <a:pt x="11844" y="2182"/>
                </a:lnTo>
                <a:lnTo>
                  <a:pt x="11842" y="2182"/>
                </a:lnTo>
                <a:lnTo>
                  <a:pt x="11848" y="2188"/>
                </a:lnTo>
                <a:lnTo>
                  <a:pt x="11854" y="2198"/>
                </a:lnTo>
                <a:lnTo>
                  <a:pt x="11858" y="2202"/>
                </a:lnTo>
                <a:lnTo>
                  <a:pt x="11858" y="2208"/>
                </a:lnTo>
                <a:lnTo>
                  <a:pt x="11856" y="2214"/>
                </a:lnTo>
                <a:lnTo>
                  <a:pt x="11854" y="2216"/>
                </a:lnTo>
                <a:lnTo>
                  <a:pt x="11850" y="2216"/>
                </a:lnTo>
                <a:lnTo>
                  <a:pt x="11850" y="2220"/>
                </a:lnTo>
                <a:lnTo>
                  <a:pt x="11848" y="2222"/>
                </a:lnTo>
                <a:lnTo>
                  <a:pt x="11850" y="2224"/>
                </a:lnTo>
                <a:lnTo>
                  <a:pt x="11854" y="2226"/>
                </a:lnTo>
                <a:lnTo>
                  <a:pt x="11854" y="2228"/>
                </a:lnTo>
                <a:lnTo>
                  <a:pt x="11850" y="2234"/>
                </a:lnTo>
                <a:lnTo>
                  <a:pt x="11846" y="2236"/>
                </a:lnTo>
                <a:lnTo>
                  <a:pt x="11844" y="2236"/>
                </a:lnTo>
                <a:lnTo>
                  <a:pt x="11842" y="2236"/>
                </a:lnTo>
                <a:lnTo>
                  <a:pt x="11840" y="2232"/>
                </a:lnTo>
                <a:lnTo>
                  <a:pt x="11840" y="2228"/>
                </a:lnTo>
                <a:lnTo>
                  <a:pt x="11838" y="2228"/>
                </a:lnTo>
                <a:lnTo>
                  <a:pt x="11834" y="2228"/>
                </a:lnTo>
                <a:lnTo>
                  <a:pt x="11828" y="2232"/>
                </a:lnTo>
                <a:lnTo>
                  <a:pt x="11824" y="2232"/>
                </a:lnTo>
                <a:lnTo>
                  <a:pt x="11822" y="2236"/>
                </a:lnTo>
                <a:lnTo>
                  <a:pt x="11822" y="2244"/>
                </a:lnTo>
                <a:lnTo>
                  <a:pt x="11826" y="2254"/>
                </a:lnTo>
                <a:lnTo>
                  <a:pt x="11826" y="2266"/>
                </a:lnTo>
                <a:lnTo>
                  <a:pt x="11824" y="2278"/>
                </a:lnTo>
                <a:lnTo>
                  <a:pt x="11820" y="2288"/>
                </a:lnTo>
                <a:lnTo>
                  <a:pt x="11816" y="2298"/>
                </a:lnTo>
                <a:lnTo>
                  <a:pt x="11816" y="2302"/>
                </a:lnTo>
                <a:lnTo>
                  <a:pt x="11818" y="2308"/>
                </a:lnTo>
                <a:lnTo>
                  <a:pt x="11816" y="2318"/>
                </a:lnTo>
                <a:lnTo>
                  <a:pt x="11816" y="2322"/>
                </a:lnTo>
                <a:lnTo>
                  <a:pt x="11816" y="2326"/>
                </a:lnTo>
                <a:lnTo>
                  <a:pt x="11818" y="2332"/>
                </a:lnTo>
                <a:lnTo>
                  <a:pt x="11822" y="2334"/>
                </a:lnTo>
                <a:lnTo>
                  <a:pt x="11820" y="2336"/>
                </a:lnTo>
                <a:close/>
                <a:moveTo>
                  <a:pt x="12398" y="2392"/>
                </a:moveTo>
                <a:lnTo>
                  <a:pt x="12398" y="2392"/>
                </a:lnTo>
                <a:lnTo>
                  <a:pt x="12396" y="2392"/>
                </a:lnTo>
                <a:lnTo>
                  <a:pt x="12394" y="2394"/>
                </a:lnTo>
                <a:lnTo>
                  <a:pt x="12392" y="2402"/>
                </a:lnTo>
                <a:lnTo>
                  <a:pt x="12388" y="2410"/>
                </a:lnTo>
                <a:lnTo>
                  <a:pt x="12384" y="2412"/>
                </a:lnTo>
                <a:lnTo>
                  <a:pt x="12380" y="2416"/>
                </a:lnTo>
                <a:lnTo>
                  <a:pt x="12372" y="2418"/>
                </a:lnTo>
                <a:lnTo>
                  <a:pt x="12366" y="2422"/>
                </a:lnTo>
                <a:lnTo>
                  <a:pt x="12364" y="2426"/>
                </a:lnTo>
                <a:lnTo>
                  <a:pt x="12364" y="2428"/>
                </a:lnTo>
                <a:lnTo>
                  <a:pt x="12366" y="2434"/>
                </a:lnTo>
                <a:lnTo>
                  <a:pt x="12368" y="2438"/>
                </a:lnTo>
                <a:lnTo>
                  <a:pt x="12370" y="2438"/>
                </a:lnTo>
                <a:lnTo>
                  <a:pt x="12374" y="2434"/>
                </a:lnTo>
                <a:lnTo>
                  <a:pt x="12378" y="2430"/>
                </a:lnTo>
                <a:lnTo>
                  <a:pt x="12382" y="2428"/>
                </a:lnTo>
                <a:lnTo>
                  <a:pt x="12388" y="2426"/>
                </a:lnTo>
                <a:lnTo>
                  <a:pt x="12392" y="2422"/>
                </a:lnTo>
                <a:lnTo>
                  <a:pt x="12396" y="2418"/>
                </a:lnTo>
                <a:lnTo>
                  <a:pt x="12400" y="2414"/>
                </a:lnTo>
                <a:lnTo>
                  <a:pt x="12402" y="2408"/>
                </a:lnTo>
                <a:lnTo>
                  <a:pt x="12402" y="2396"/>
                </a:lnTo>
                <a:lnTo>
                  <a:pt x="12400" y="2394"/>
                </a:lnTo>
                <a:lnTo>
                  <a:pt x="12398" y="2392"/>
                </a:lnTo>
                <a:close/>
                <a:moveTo>
                  <a:pt x="12802" y="2114"/>
                </a:moveTo>
                <a:lnTo>
                  <a:pt x="12802" y="2114"/>
                </a:lnTo>
                <a:lnTo>
                  <a:pt x="12798" y="2118"/>
                </a:lnTo>
                <a:lnTo>
                  <a:pt x="12798" y="2122"/>
                </a:lnTo>
                <a:lnTo>
                  <a:pt x="12800" y="2128"/>
                </a:lnTo>
                <a:lnTo>
                  <a:pt x="12804" y="2132"/>
                </a:lnTo>
                <a:lnTo>
                  <a:pt x="12814" y="2142"/>
                </a:lnTo>
                <a:lnTo>
                  <a:pt x="12826" y="2154"/>
                </a:lnTo>
                <a:lnTo>
                  <a:pt x="12830" y="2156"/>
                </a:lnTo>
                <a:lnTo>
                  <a:pt x="12830" y="2152"/>
                </a:lnTo>
                <a:lnTo>
                  <a:pt x="12828" y="2146"/>
                </a:lnTo>
                <a:lnTo>
                  <a:pt x="12824" y="2136"/>
                </a:lnTo>
                <a:lnTo>
                  <a:pt x="12820" y="2126"/>
                </a:lnTo>
                <a:lnTo>
                  <a:pt x="12814" y="2118"/>
                </a:lnTo>
                <a:lnTo>
                  <a:pt x="12808" y="2114"/>
                </a:lnTo>
                <a:lnTo>
                  <a:pt x="12804" y="2114"/>
                </a:lnTo>
                <a:lnTo>
                  <a:pt x="12802" y="2114"/>
                </a:lnTo>
                <a:close/>
                <a:moveTo>
                  <a:pt x="12746" y="1878"/>
                </a:moveTo>
                <a:lnTo>
                  <a:pt x="12746" y="1878"/>
                </a:lnTo>
                <a:lnTo>
                  <a:pt x="12744" y="1872"/>
                </a:lnTo>
                <a:lnTo>
                  <a:pt x="12740" y="1870"/>
                </a:lnTo>
                <a:lnTo>
                  <a:pt x="12736" y="1872"/>
                </a:lnTo>
                <a:lnTo>
                  <a:pt x="12730" y="1874"/>
                </a:lnTo>
                <a:lnTo>
                  <a:pt x="12716" y="1884"/>
                </a:lnTo>
                <a:lnTo>
                  <a:pt x="12702" y="1902"/>
                </a:lnTo>
                <a:lnTo>
                  <a:pt x="12700" y="1904"/>
                </a:lnTo>
                <a:lnTo>
                  <a:pt x="12702" y="1904"/>
                </a:lnTo>
                <a:lnTo>
                  <a:pt x="12706" y="1906"/>
                </a:lnTo>
                <a:lnTo>
                  <a:pt x="12722" y="1900"/>
                </a:lnTo>
                <a:lnTo>
                  <a:pt x="12730" y="1896"/>
                </a:lnTo>
                <a:lnTo>
                  <a:pt x="12738" y="1890"/>
                </a:lnTo>
                <a:lnTo>
                  <a:pt x="12744" y="1884"/>
                </a:lnTo>
                <a:lnTo>
                  <a:pt x="12746" y="1878"/>
                </a:lnTo>
                <a:close/>
                <a:moveTo>
                  <a:pt x="13366" y="1070"/>
                </a:moveTo>
                <a:lnTo>
                  <a:pt x="13366" y="1066"/>
                </a:lnTo>
                <a:lnTo>
                  <a:pt x="13438" y="1054"/>
                </a:lnTo>
                <a:lnTo>
                  <a:pt x="13446" y="1054"/>
                </a:lnTo>
                <a:lnTo>
                  <a:pt x="13454" y="1050"/>
                </a:lnTo>
                <a:lnTo>
                  <a:pt x="13458" y="1048"/>
                </a:lnTo>
                <a:lnTo>
                  <a:pt x="13460" y="1044"/>
                </a:lnTo>
                <a:lnTo>
                  <a:pt x="13460" y="1042"/>
                </a:lnTo>
                <a:lnTo>
                  <a:pt x="13458" y="1038"/>
                </a:lnTo>
                <a:lnTo>
                  <a:pt x="13448" y="1030"/>
                </a:lnTo>
                <a:lnTo>
                  <a:pt x="13434" y="1024"/>
                </a:lnTo>
                <a:lnTo>
                  <a:pt x="13418" y="1020"/>
                </a:lnTo>
                <a:lnTo>
                  <a:pt x="13400" y="1016"/>
                </a:lnTo>
                <a:lnTo>
                  <a:pt x="13382" y="1016"/>
                </a:lnTo>
                <a:lnTo>
                  <a:pt x="13366" y="1020"/>
                </a:lnTo>
                <a:lnTo>
                  <a:pt x="13366" y="1018"/>
                </a:lnTo>
                <a:lnTo>
                  <a:pt x="13342" y="1026"/>
                </a:lnTo>
                <a:lnTo>
                  <a:pt x="13332" y="1030"/>
                </a:lnTo>
                <a:lnTo>
                  <a:pt x="13324" y="1036"/>
                </a:lnTo>
                <a:lnTo>
                  <a:pt x="13316" y="1042"/>
                </a:lnTo>
                <a:lnTo>
                  <a:pt x="13310" y="1050"/>
                </a:lnTo>
                <a:lnTo>
                  <a:pt x="13308" y="1056"/>
                </a:lnTo>
                <a:lnTo>
                  <a:pt x="13306" y="1064"/>
                </a:lnTo>
                <a:lnTo>
                  <a:pt x="13306" y="1068"/>
                </a:lnTo>
                <a:lnTo>
                  <a:pt x="13310" y="1072"/>
                </a:lnTo>
                <a:lnTo>
                  <a:pt x="13314" y="1074"/>
                </a:lnTo>
                <a:lnTo>
                  <a:pt x="13322" y="1074"/>
                </a:lnTo>
                <a:lnTo>
                  <a:pt x="13342" y="1074"/>
                </a:lnTo>
                <a:lnTo>
                  <a:pt x="13366" y="1070"/>
                </a:lnTo>
                <a:close/>
                <a:moveTo>
                  <a:pt x="12932" y="1154"/>
                </a:moveTo>
                <a:lnTo>
                  <a:pt x="12932" y="1154"/>
                </a:lnTo>
                <a:lnTo>
                  <a:pt x="12934" y="1152"/>
                </a:lnTo>
                <a:lnTo>
                  <a:pt x="12934" y="1150"/>
                </a:lnTo>
                <a:lnTo>
                  <a:pt x="12934" y="1148"/>
                </a:lnTo>
                <a:lnTo>
                  <a:pt x="12932" y="1146"/>
                </a:lnTo>
                <a:lnTo>
                  <a:pt x="12924" y="1142"/>
                </a:lnTo>
                <a:lnTo>
                  <a:pt x="12912" y="1138"/>
                </a:lnTo>
                <a:lnTo>
                  <a:pt x="12900" y="1136"/>
                </a:lnTo>
                <a:lnTo>
                  <a:pt x="12888" y="1136"/>
                </a:lnTo>
                <a:lnTo>
                  <a:pt x="12878" y="1138"/>
                </a:lnTo>
                <a:lnTo>
                  <a:pt x="12872" y="1140"/>
                </a:lnTo>
                <a:lnTo>
                  <a:pt x="12870" y="1142"/>
                </a:lnTo>
                <a:lnTo>
                  <a:pt x="12870" y="1146"/>
                </a:lnTo>
                <a:lnTo>
                  <a:pt x="12874" y="1150"/>
                </a:lnTo>
                <a:lnTo>
                  <a:pt x="12882" y="1154"/>
                </a:lnTo>
                <a:lnTo>
                  <a:pt x="12890" y="1158"/>
                </a:lnTo>
                <a:lnTo>
                  <a:pt x="12902" y="1160"/>
                </a:lnTo>
                <a:lnTo>
                  <a:pt x="12912" y="1160"/>
                </a:lnTo>
                <a:lnTo>
                  <a:pt x="12924" y="1160"/>
                </a:lnTo>
                <a:lnTo>
                  <a:pt x="12932" y="1154"/>
                </a:lnTo>
                <a:close/>
                <a:moveTo>
                  <a:pt x="11756" y="878"/>
                </a:moveTo>
                <a:lnTo>
                  <a:pt x="11756" y="878"/>
                </a:lnTo>
                <a:lnTo>
                  <a:pt x="11746" y="884"/>
                </a:lnTo>
                <a:lnTo>
                  <a:pt x="11744" y="888"/>
                </a:lnTo>
                <a:lnTo>
                  <a:pt x="11746" y="890"/>
                </a:lnTo>
                <a:lnTo>
                  <a:pt x="11754" y="888"/>
                </a:lnTo>
                <a:lnTo>
                  <a:pt x="11784" y="888"/>
                </a:lnTo>
                <a:lnTo>
                  <a:pt x="11804" y="888"/>
                </a:lnTo>
                <a:lnTo>
                  <a:pt x="11828" y="890"/>
                </a:lnTo>
                <a:lnTo>
                  <a:pt x="11858" y="896"/>
                </a:lnTo>
                <a:lnTo>
                  <a:pt x="11880" y="896"/>
                </a:lnTo>
                <a:lnTo>
                  <a:pt x="11892" y="894"/>
                </a:lnTo>
                <a:lnTo>
                  <a:pt x="11894" y="892"/>
                </a:lnTo>
                <a:lnTo>
                  <a:pt x="11896" y="888"/>
                </a:lnTo>
                <a:lnTo>
                  <a:pt x="11896" y="886"/>
                </a:lnTo>
                <a:lnTo>
                  <a:pt x="11896" y="882"/>
                </a:lnTo>
                <a:lnTo>
                  <a:pt x="11888" y="872"/>
                </a:lnTo>
                <a:lnTo>
                  <a:pt x="11876" y="864"/>
                </a:lnTo>
                <a:lnTo>
                  <a:pt x="11860" y="854"/>
                </a:lnTo>
                <a:lnTo>
                  <a:pt x="11844" y="846"/>
                </a:lnTo>
                <a:lnTo>
                  <a:pt x="11830" y="844"/>
                </a:lnTo>
                <a:lnTo>
                  <a:pt x="11816" y="844"/>
                </a:lnTo>
                <a:lnTo>
                  <a:pt x="11804" y="848"/>
                </a:lnTo>
                <a:lnTo>
                  <a:pt x="11792" y="854"/>
                </a:lnTo>
                <a:lnTo>
                  <a:pt x="11782" y="862"/>
                </a:lnTo>
                <a:lnTo>
                  <a:pt x="11756" y="878"/>
                </a:lnTo>
                <a:close/>
                <a:moveTo>
                  <a:pt x="12060" y="772"/>
                </a:moveTo>
                <a:lnTo>
                  <a:pt x="12060" y="772"/>
                </a:lnTo>
                <a:lnTo>
                  <a:pt x="12086" y="776"/>
                </a:lnTo>
                <a:lnTo>
                  <a:pt x="12106" y="778"/>
                </a:lnTo>
                <a:lnTo>
                  <a:pt x="12152" y="776"/>
                </a:lnTo>
                <a:lnTo>
                  <a:pt x="12164" y="774"/>
                </a:lnTo>
                <a:lnTo>
                  <a:pt x="12176" y="770"/>
                </a:lnTo>
                <a:lnTo>
                  <a:pt x="12182" y="766"/>
                </a:lnTo>
                <a:lnTo>
                  <a:pt x="12188" y="760"/>
                </a:lnTo>
                <a:lnTo>
                  <a:pt x="12190" y="756"/>
                </a:lnTo>
                <a:lnTo>
                  <a:pt x="12188" y="752"/>
                </a:lnTo>
                <a:lnTo>
                  <a:pt x="12184" y="750"/>
                </a:lnTo>
                <a:lnTo>
                  <a:pt x="12176" y="750"/>
                </a:lnTo>
                <a:lnTo>
                  <a:pt x="12168" y="748"/>
                </a:lnTo>
                <a:lnTo>
                  <a:pt x="12164" y="746"/>
                </a:lnTo>
                <a:lnTo>
                  <a:pt x="12154" y="740"/>
                </a:lnTo>
                <a:lnTo>
                  <a:pt x="12148" y="736"/>
                </a:lnTo>
                <a:lnTo>
                  <a:pt x="12142" y="734"/>
                </a:lnTo>
                <a:lnTo>
                  <a:pt x="12132" y="734"/>
                </a:lnTo>
                <a:lnTo>
                  <a:pt x="12120" y="738"/>
                </a:lnTo>
                <a:lnTo>
                  <a:pt x="12108" y="742"/>
                </a:lnTo>
                <a:lnTo>
                  <a:pt x="12102" y="742"/>
                </a:lnTo>
                <a:lnTo>
                  <a:pt x="12100" y="740"/>
                </a:lnTo>
                <a:lnTo>
                  <a:pt x="12100" y="736"/>
                </a:lnTo>
                <a:lnTo>
                  <a:pt x="12098" y="730"/>
                </a:lnTo>
                <a:lnTo>
                  <a:pt x="12092" y="728"/>
                </a:lnTo>
                <a:lnTo>
                  <a:pt x="12082" y="726"/>
                </a:lnTo>
                <a:lnTo>
                  <a:pt x="12062" y="726"/>
                </a:lnTo>
                <a:lnTo>
                  <a:pt x="12044" y="728"/>
                </a:lnTo>
                <a:lnTo>
                  <a:pt x="12030" y="726"/>
                </a:lnTo>
                <a:lnTo>
                  <a:pt x="12020" y="724"/>
                </a:lnTo>
                <a:lnTo>
                  <a:pt x="12016" y="720"/>
                </a:lnTo>
                <a:lnTo>
                  <a:pt x="12012" y="714"/>
                </a:lnTo>
                <a:lnTo>
                  <a:pt x="12010" y="714"/>
                </a:lnTo>
                <a:lnTo>
                  <a:pt x="12008" y="718"/>
                </a:lnTo>
                <a:lnTo>
                  <a:pt x="12000" y="730"/>
                </a:lnTo>
                <a:lnTo>
                  <a:pt x="11998" y="736"/>
                </a:lnTo>
                <a:lnTo>
                  <a:pt x="11998" y="742"/>
                </a:lnTo>
                <a:lnTo>
                  <a:pt x="12002" y="748"/>
                </a:lnTo>
                <a:lnTo>
                  <a:pt x="12014" y="756"/>
                </a:lnTo>
                <a:lnTo>
                  <a:pt x="12032" y="764"/>
                </a:lnTo>
                <a:lnTo>
                  <a:pt x="12060" y="772"/>
                </a:lnTo>
                <a:close/>
                <a:moveTo>
                  <a:pt x="11698" y="782"/>
                </a:moveTo>
                <a:lnTo>
                  <a:pt x="11698" y="782"/>
                </a:lnTo>
                <a:lnTo>
                  <a:pt x="11714" y="788"/>
                </a:lnTo>
                <a:lnTo>
                  <a:pt x="11724" y="788"/>
                </a:lnTo>
                <a:lnTo>
                  <a:pt x="11728" y="784"/>
                </a:lnTo>
                <a:lnTo>
                  <a:pt x="11730" y="780"/>
                </a:lnTo>
                <a:lnTo>
                  <a:pt x="11732" y="774"/>
                </a:lnTo>
                <a:lnTo>
                  <a:pt x="11734" y="770"/>
                </a:lnTo>
                <a:lnTo>
                  <a:pt x="11740" y="768"/>
                </a:lnTo>
                <a:lnTo>
                  <a:pt x="11752" y="770"/>
                </a:lnTo>
                <a:lnTo>
                  <a:pt x="11766" y="772"/>
                </a:lnTo>
                <a:lnTo>
                  <a:pt x="11778" y="772"/>
                </a:lnTo>
                <a:lnTo>
                  <a:pt x="11788" y="770"/>
                </a:lnTo>
                <a:lnTo>
                  <a:pt x="11798" y="766"/>
                </a:lnTo>
                <a:lnTo>
                  <a:pt x="11808" y="762"/>
                </a:lnTo>
                <a:lnTo>
                  <a:pt x="11816" y="760"/>
                </a:lnTo>
                <a:lnTo>
                  <a:pt x="11824" y="760"/>
                </a:lnTo>
                <a:lnTo>
                  <a:pt x="11832" y="764"/>
                </a:lnTo>
                <a:lnTo>
                  <a:pt x="11840" y="770"/>
                </a:lnTo>
                <a:lnTo>
                  <a:pt x="11850" y="772"/>
                </a:lnTo>
                <a:lnTo>
                  <a:pt x="11862" y="772"/>
                </a:lnTo>
                <a:lnTo>
                  <a:pt x="11874" y="768"/>
                </a:lnTo>
                <a:lnTo>
                  <a:pt x="11902" y="760"/>
                </a:lnTo>
                <a:lnTo>
                  <a:pt x="11936" y="750"/>
                </a:lnTo>
                <a:lnTo>
                  <a:pt x="11944" y="746"/>
                </a:lnTo>
                <a:lnTo>
                  <a:pt x="11948" y="742"/>
                </a:lnTo>
                <a:lnTo>
                  <a:pt x="11948" y="738"/>
                </a:lnTo>
                <a:lnTo>
                  <a:pt x="11944" y="734"/>
                </a:lnTo>
                <a:lnTo>
                  <a:pt x="11942" y="730"/>
                </a:lnTo>
                <a:lnTo>
                  <a:pt x="11942" y="726"/>
                </a:lnTo>
                <a:lnTo>
                  <a:pt x="11944" y="724"/>
                </a:lnTo>
                <a:lnTo>
                  <a:pt x="11954" y="722"/>
                </a:lnTo>
                <a:lnTo>
                  <a:pt x="11960" y="722"/>
                </a:lnTo>
                <a:lnTo>
                  <a:pt x="11962" y="720"/>
                </a:lnTo>
                <a:lnTo>
                  <a:pt x="11964" y="718"/>
                </a:lnTo>
                <a:lnTo>
                  <a:pt x="11962" y="716"/>
                </a:lnTo>
                <a:lnTo>
                  <a:pt x="11956" y="710"/>
                </a:lnTo>
                <a:lnTo>
                  <a:pt x="11946" y="706"/>
                </a:lnTo>
                <a:lnTo>
                  <a:pt x="11930" y="700"/>
                </a:lnTo>
                <a:lnTo>
                  <a:pt x="11914" y="696"/>
                </a:lnTo>
                <a:lnTo>
                  <a:pt x="11898" y="696"/>
                </a:lnTo>
                <a:lnTo>
                  <a:pt x="11882" y="696"/>
                </a:lnTo>
                <a:lnTo>
                  <a:pt x="11868" y="698"/>
                </a:lnTo>
                <a:lnTo>
                  <a:pt x="11858" y="694"/>
                </a:lnTo>
                <a:lnTo>
                  <a:pt x="11846" y="690"/>
                </a:lnTo>
                <a:lnTo>
                  <a:pt x="11836" y="682"/>
                </a:lnTo>
                <a:lnTo>
                  <a:pt x="11826" y="676"/>
                </a:lnTo>
                <a:lnTo>
                  <a:pt x="11816" y="672"/>
                </a:lnTo>
                <a:lnTo>
                  <a:pt x="11806" y="670"/>
                </a:lnTo>
                <a:lnTo>
                  <a:pt x="11800" y="672"/>
                </a:lnTo>
                <a:lnTo>
                  <a:pt x="11794" y="674"/>
                </a:lnTo>
                <a:lnTo>
                  <a:pt x="11786" y="678"/>
                </a:lnTo>
                <a:lnTo>
                  <a:pt x="11782" y="686"/>
                </a:lnTo>
                <a:lnTo>
                  <a:pt x="11782" y="692"/>
                </a:lnTo>
                <a:lnTo>
                  <a:pt x="11784" y="696"/>
                </a:lnTo>
                <a:lnTo>
                  <a:pt x="11788" y="706"/>
                </a:lnTo>
                <a:lnTo>
                  <a:pt x="11788" y="710"/>
                </a:lnTo>
                <a:lnTo>
                  <a:pt x="11786" y="712"/>
                </a:lnTo>
                <a:lnTo>
                  <a:pt x="11780" y="712"/>
                </a:lnTo>
                <a:lnTo>
                  <a:pt x="11770" y="708"/>
                </a:lnTo>
                <a:lnTo>
                  <a:pt x="11752" y="698"/>
                </a:lnTo>
                <a:lnTo>
                  <a:pt x="11730" y="684"/>
                </a:lnTo>
                <a:lnTo>
                  <a:pt x="11710" y="672"/>
                </a:lnTo>
                <a:lnTo>
                  <a:pt x="11702" y="668"/>
                </a:lnTo>
                <a:lnTo>
                  <a:pt x="11696" y="666"/>
                </a:lnTo>
                <a:lnTo>
                  <a:pt x="11688" y="666"/>
                </a:lnTo>
                <a:lnTo>
                  <a:pt x="11682" y="668"/>
                </a:lnTo>
                <a:lnTo>
                  <a:pt x="11666" y="674"/>
                </a:lnTo>
                <a:lnTo>
                  <a:pt x="11646" y="688"/>
                </a:lnTo>
                <a:lnTo>
                  <a:pt x="11638" y="694"/>
                </a:lnTo>
                <a:lnTo>
                  <a:pt x="11634" y="702"/>
                </a:lnTo>
                <a:lnTo>
                  <a:pt x="11634" y="708"/>
                </a:lnTo>
                <a:lnTo>
                  <a:pt x="11636" y="714"/>
                </a:lnTo>
                <a:lnTo>
                  <a:pt x="11640" y="724"/>
                </a:lnTo>
                <a:lnTo>
                  <a:pt x="11640" y="728"/>
                </a:lnTo>
                <a:lnTo>
                  <a:pt x="11634" y="732"/>
                </a:lnTo>
                <a:lnTo>
                  <a:pt x="11630" y="736"/>
                </a:lnTo>
                <a:lnTo>
                  <a:pt x="11630" y="740"/>
                </a:lnTo>
                <a:lnTo>
                  <a:pt x="11634" y="746"/>
                </a:lnTo>
                <a:lnTo>
                  <a:pt x="11640" y="754"/>
                </a:lnTo>
                <a:lnTo>
                  <a:pt x="11650" y="760"/>
                </a:lnTo>
                <a:lnTo>
                  <a:pt x="11664" y="768"/>
                </a:lnTo>
                <a:lnTo>
                  <a:pt x="11698" y="782"/>
                </a:lnTo>
                <a:close/>
                <a:moveTo>
                  <a:pt x="11586" y="730"/>
                </a:moveTo>
                <a:lnTo>
                  <a:pt x="11586" y="730"/>
                </a:lnTo>
                <a:lnTo>
                  <a:pt x="11592" y="724"/>
                </a:lnTo>
                <a:lnTo>
                  <a:pt x="11594" y="716"/>
                </a:lnTo>
                <a:lnTo>
                  <a:pt x="11592" y="708"/>
                </a:lnTo>
                <a:lnTo>
                  <a:pt x="11584" y="698"/>
                </a:lnTo>
                <a:lnTo>
                  <a:pt x="11582" y="696"/>
                </a:lnTo>
                <a:lnTo>
                  <a:pt x="11580" y="696"/>
                </a:lnTo>
                <a:lnTo>
                  <a:pt x="11576" y="698"/>
                </a:lnTo>
                <a:lnTo>
                  <a:pt x="11572" y="706"/>
                </a:lnTo>
                <a:lnTo>
                  <a:pt x="11570" y="714"/>
                </a:lnTo>
                <a:lnTo>
                  <a:pt x="11570" y="722"/>
                </a:lnTo>
                <a:lnTo>
                  <a:pt x="11572" y="730"/>
                </a:lnTo>
                <a:lnTo>
                  <a:pt x="11574" y="732"/>
                </a:lnTo>
                <a:lnTo>
                  <a:pt x="11578" y="732"/>
                </a:lnTo>
                <a:lnTo>
                  <a:pt x="11582" y="732"/>
                </a:lnTo>
                <a:lnTo>
                  <a:pt x="11586" y="730"/>
                </a:lnTo>
                <a:close/>
                <a:moveTo>
                  <a:pt x="11080" y="922"/>
                </a:moveTo>
                <a:lnTo>
                  <a:pt x="11080" y="922"/>
                </a:lnTo>
                <a:lnTo>
                  <a:pt x="11108" y="928"/>
                </a:lnTo>
                <a:lnTo>
                  <a:pt x="11130" y="934"/>
                </a:lnTo>
                <a:lnTo>
                  <a:pt x="11156" y="942"/>
                </a:lnTo>
                <a:lnTo>
                  <a:pt x="11188" y="958"/>
                </a:lnTo>
                <a:lnTo>
                  <a:pt x="11198" y="962"/>
                </a:lnTo>
                <a:lnTo>
                  <a:pt x="11202" y="962"/>
                </a:lnTo>
                <a:lnTo>
                  <a:pt x="11204" y="962"/>
                </a:lnTo>
                <a:lnTo>
                  <a:pt x="11204" y="958"/>
                </a:lnTo>
                <a:lnTo>
                  <a:pt x="11202" y="952"/>
                </a:lnTo>
                <a:lnTo>
                  <a:pt x="11204" y="948"/>
                </a:lnTo>
                <a:lnTo>
                  <a:pt x="11210" y="946"/>
                </a:lnTo>
                <a:lnTo>
                  <a:pt x="11220" y="944"/>
                </a:lnTo>
                <a:lnTo>
                  <a:pt x="11226" y="946"/>
                </a:lnTo>
                <a:lnTo>
                  <a:pt x="11256" y="958"/>
                </a:lnTo>
                <a:lnTo>
                  <a:pt x="11280" y="968"/>
                </a:lnTo>
                <a:lnTo>
                  <a:pt x="11300" y="978"/>
                </a:lnTo>
                <a:lnTo>
                  <a:pt x="11308" y="980"/>
                </a:lnTo>
                <a:lnTo>
                  <a:pt x="11316" y="982"/>
                </a:lnTo>
                <a:lnTo>
                  <a:pt x="11322" y="978"/>
                </a:lnTo>
                <a:lnTo>
                  <a:pt x="11328" y="970"/>
                </a:lnTo>
                <a:lnTo>
                  <a:pt x="11328" y="966"/>
                </a:lnTo>
                <a:lnTo>
                  <a:pt x="11328" y="962"/>
                </a:lnTo>
                <a:lnTo>
                  <a:pt x="11324" y="956"/>
                </a:lnTo>
                <a:lnTo>
                  <a:pt x="11318" y="952"/>
                </a:lnTo>
                <a:lnTo>
                  <a:pt x="11310" y="948"/>
                </a:lnTo>
                <a:lnTo>
                  <a:pt x="11304" y="946"/>
                </a:lnTo>
                <a:lnTo>
                  <a:pt x="11300" y="944"/>
                </a:lnTo>
                <a:lnTo>
                  <a:pt x="11300" y="942"/>
                </a:lnTo>
                <a:lnTo>
                  <a:pt x="11302" y="940"/>
                </a:lnTo>
                <a:lnTo>
                  <a:pt x="11312" y="938"/>
                </a:lnTo>
                <a:lnTo>
                  <a:pt x="11320" y="934"/>
                </a:lnTo>
                <a:lnTo>
                  <a:pt x="11320" y="932"/>
                </a:lnTo>
                <a:lnTo>
                  <a:pt x="11314" y="928"/>
                </a:lnTo>
                <a:lnTo>
                  <a:pt x="11306" y="926"/>
                </a:lnTo>
                <a:lnTo>
                  <a:pt x="11298" y="922"/>
                </a:lnTo>
                <a:lnTo>
                  <a:pt x="11294" y="920"/>
                </a:lnTo>
                <a:lnTo>
                  <a:pt x="11294" y="918"/>
                </a:lnTo>
                <a:lnTo>
                  <a:pt x="11296" y="916"/>
                </a:lnTo>
                <a:lnTo>
                  <a:pt x="11306" y="914"/>
                </a:lnTo>
                <a:lnTo>
                  <a:pt x="11316" y="910"/>
                </a:lnTo>
                <a:lnTo>
                  <a:pt x="11318" y="908"/>
                </a:lnTo>
                <a:lnTo>
                  <a:pt x="11318" y="906"/>
                </a:lnTo>
                <a:lnTo>
                  <a:pt x="11316" y="900"/>
                </a:lnTo>
                <a:lnTo>
                  <a:pt x="11306" y="896"/>
                </a:lnTo>
                <a:lnTo>
                  <a:pt x="11280" y="884"/>
                </a:lnTo>
                <a:lnTo>
                  <a:pt x="11252" y="876"/>
                </a:lnTo>
                <a:lnTo>
                  <a:pt x="11240" y="872"/>
                </a:lnTo>
                <a:lnTo>
                  <a:pt x="11232" y="874"/>
                </a:lnTo>
                <a:lnTo>
                  <a:pt x="11224" y="878"/>
                </a:lnTo>
                <a:lnTo>
                  <a:pt x="11218" y="882"/>
                </a:lnTo>
                <a:lnTo>
                  <a:pt x="11214" y="888"/>
                </a:lnTo>
                <a:lnTo>
                  <a:pt x="11210" y="890"/>
                </a:lnTo>
                <a:lnTo>
                  <a:pt x="11208" y="888"/>
                </a:lnTo>
                <a:lnTo>
                  <a:pt x="11204" y="882"/>
                </a:lnTo>
                <a:lnTo>
                  <a:pt x="11200" y="874"/>
                </a:lnTo>
                <a:lnTo>
                  <a:pt x="11196" y="870"/>
                </a:lnTo>
                <a:lnTo>
                  <a:pt x="11190" y="868"/>
                </a:lnTo>
                <a:lnTo>
                  <a:pt x="11184" y="868"/>
                </a:lnTo>
                <a:lnTo>
                  <a:pt x="11168" y="866"/>
                </a:lnTo>
                <a:lnTo>
                  <a:pt x="11158" y="862"/>
                </a:lnTo>
                <a:lnTo>
                  <a:pt x="11146" y="858"/>
                </a:lnTo>
                <a:lnTo>
                  <a:pt x="11134" y="854"/>
                </a:lnTo>
                <a:lnTo>
                  <a:pt x="11120" y="854"/>
                </a:lnTo>
                <a:lnTo>
                  <a:pt x="11104" y="856"/>
                </a:lnTo>
                <a:lnTo>
                  <a:pt x="11092" y="860"/>
                </a:lnTo>
                <a:lnTo>
                  <a:pt x="11082" y="866"/>
                </a:lnTo>
                <a:lnTo>
                  <a:pt x="11076" y="872"/>
                </a:lnTo>
                <a:lnTo>
                  <a:pt x="11074" y="876"/>
                </a:lnTo>
                <a:lnTo>
                  <a:pt x="11074" y="880"/>
                </a:lnTo>
                <a:lnTo>
                  <a:pt x="11076" y="884"/>
                </a:lnTo>
                <a:lnTo>
                  <a:pt x="11080" y="888"/>
                </a:lnTo>
                <a:lnTo>
                  <a:pt x="11082" y="892"/>
                </a:lnTo>
                <a:lnTo>
                  <a:pt x="11084" y="896"/>
                </a:lnTo>
                <a:lnTo>
                  <a:pt x="11084" y="898"/>
                </a:lnTo>
                <a:lnTo>
                  <a:pt x="11084" y="902"/>
                </a:lnTo>
                <a:lnTo>
                  <a:pt x="11078" y="906"/>
                </a:lnTo>
                <a:lnTo>
                  <a:pt x="11072" y="910"/>
                </a:lnTo>
                <a:lnTo>
                  <a:pt x="11068" y="914"/>
                </a:lnTo>
                <a:lnTo>
                  <a:pt x="11066" y="916"/>
                </a:lnTo>
                <a:lnTo>
                  <a:pt x="11068" y="920"/>
                </a:lnTo>
                <a:lnTo>
                  <a:pt x="11080" y="922"/>
                </a:lnTo>
                <a:close/>
                <a:moveTo>
                  <a:pt x="10628" y="824"/>
                </a:moveTo>
                <a:lnTo>
                  <a:pt x="10628" y="824"/>
                </a:lnTo>
                <a:lnTo>
                  <a:pt x="10644" y="828"/>
                </a:lnTo>
                <a:lnTo>
                  <a:pt x="10656" y="828"/>
                </a:lnTo>
                <a:lnTo>
                  <a:pt x="10666" y="824"/>
                </a:lnTo>
                <a:lnTo>
                  <a:pt x="10672" y="818"/>
                </a:lnTo>
                <a:lnTo>
                  <a:pt x="10674" y="810"/>
                </a:lnTo>
                <a:lnTo>
                  <a:pt x="10674" y="808"/>
                </a:lnTo>
                <a:lnTo>
                  <a:pt x="10672" y="804"/>
                </a:lnTo>
                <a:lnTo>
                  <a:pt x="10670" y="802"/>
                </a:lnTo>
                <a:lnTo>
                  <a:pt x="10666" y="800"/>
                </a:lnTo>
                <a:lnTo>
                  <a:pt x="10652" y="796"/>
                </a:lnTo>
                <a:lnTo>
                  <a:pt x="10636" y="796"/>
                </a:lnTo>
                <a:lnTo>
                  <a:pt x="10624" y="798"/>
                </a:lnTo>
                <a:lnTo>
                  <a:pt x="10614" y="800"/>
                </a:lnTo>
                <a:lnTo>
                  <a:pt x="10608" y="804"/>
                </a:lnTo>
                <a:lnTo>
                  <a:pt x="10606" y="808"/>
                </a:lnTo>
                <a:lnTo>
                  <a:pt x="10608" y="812"/>
                </a:lnTo>
                <a:lnTo>
                  <a:pt x="10616" y="818"/>
                </a:lnTo>
                <a:lnTo>
                  <a:pt x="10628" y="824"/>
                </a:lnTo>
                <a:close/>
                <a:moveTo>
                  <a:pt x="10148" y="522"/>
                </a:moveTo>
                <a:lnTo>
                  <a:pt x="10148" y="522"/>
                </a:lnTo>
                <a:lnTo>
                  <a:pt x="10174" y="514"/>
                </a:lnTo>
                <a:lnTo>
                  <a:pt x="10202" y="510"/>
                </a:lnTo>
                <a:lnTo>
                  <a:pt x="10238" y="506"/>
                </a:lnTo>
                <a:lnTo>
                  <a:pt x="10286" y="502"/>
                </a:lnTo>
                <a:lnTo>
                  <a:pt x="10312" y="500"/>
                </a:lnTo>
                <a:lnTo>
                  <a:pt x="10330" y="498"/>
                </a:lnTo>
                <a:lnTo>
                  <a:pt x="10344" y="492"/>
                </a:lnTo>
                <a:lnTo>
                  <a:pt x="10352" y="486"/>
                </a:lnTo>
                <a:lnTo>
                  <a:pt x="10354" y="484"/>
                </a:lnTo>
                <a:lnTo>
                  <a:pt x="10354" y="480"/>
                </a:lnTo>
                <a:lnTo>
                  <a:pt x="10352" y="472"/>
                </a:lnTo>
                <a:lnTo>
                  <a:pt x="10344" y="464"/>
                </a:lnTo>
                <a:lnTo>
                  <a:pt x="10332" y="456"/>
                </a:lnTo>
                <a:lnTo>
                  <a:pt x="10308" y="440"/>
                </a:lnTo>
                <a:lnTo>
                  <a:pt x="10300" y="434"/>
                </a:lnTo>
                <a:lnTo>
                  <a:pt x="10294" y="432"/>
                </a:lnTo>
                <a:lnTo>
                  <a:pt x="10286" y="432"/>
                </a:lnTo>
                <a:lnTo>
                  <a:pt x="10276" y="436"/>
                </a:lnTo>
                <a:lnTo>
                  <a:pt x="10264" y="442"/>
                </a:lnTo>
                <a:lnTo>
                  <a:pt x="10248" y="454"/>
                </a:lnTo>
                <a:lnTo>
                  <a:pt x="10236" y="462"/>
                </a:lnTo>
                <a:lnTo>
                  <a:pt x="10232" y="462"/>
                </a:lnTo>
                <a:lnTo>
                  <a:pt x="10244" y="448"/>
                </a:lnTo>
                <a:lnTo>
                  <a:pt x="10254" y="436"/>
                </a:lnTo>
                <a:lnTo>
                  <a:pt x="10260" y="426"/>
                </a:lnTo>
                <a:lnTo>
                  <a:pt x="10264" y="416"/>
                </a:lnTo>
                <a:lnTo>
                  <a:pt x="10264" y="414"/>
                </a:lnTo>
                <a:lnTo>
                  <a:pt x="10260" y="412"/>
                </a:lnTo>
                <a:lnTo>
                  <a:pt x="10242" y="406"/>
                </a:lnTo>
                <a:lnTo>
                  <a:pt x="10234" y="406"/>
                </a:lnTo>
                <a:lnTo>
                  <a:pt x="10224" y="404"/>
                </a:lnTo>
                <a:lnTo>
                  <a:pt x="10214" y="406"/>
                </a:lnTo>
                <a:lnTo>
                  <a:pt x="10204" y="412"/>
                </a:lnTo>
                <a:lnTo>
                  <a:pt x="10194" y="422"/>
                </a:lnTo>
                <a:lnTo>
                  <a:pt x="10184" y="436"/>
                </a:lnTo>
                <a:lnTo>
                  <a:pt x="10174" y="448"/>
                </a:lnTo>
                <a:lnTo>
                  <a:pt x="10166" y="456"/>
                </a:lnTo>
                <a:lnTo>
                  <a:pt x="10154" y="464"/>
                </a:lnTo>
                <a:lnTo>
                  <a:pt x="10148" y="468"/>
                </a:lnTo>
                <a:lnTo>
                  <a:pt x="10140" y="478"/>
                </a:lnTo>
                <a:lnTo>
                  <a:pt x="10130" y="492"/>
                </a:lnTo>
                <a:lnTo>
                  <a:pt x="10118" y="514"/>
                </a:lnTo>
                <a:lnTo>
                  <a:pt x="10114" y="524"/>
                </a:lnTo>
                <a:lnTo>
                  <a:pt x="10114" y="526"/>
                </a:lnTo>
                <a:lnTo>
                  <a:pt x="10116" y="528"/>
                </a:lnTo>
                <a:lnTo>
                  <a:pt x="10128" y="528"/>
                </a:lnTo>
                <a:lnTo>
                  <a:pt x="10148" y="522"/>
                </a:lnTo>
                <a:close/>
                <a:moveTo>
                  <a:pt x="10046" y="348"/>
                </a:moveTo>
                <a:lnTo>
                  <a:pt x="10046" y="348"/>
                </a:lnTo>
                <a:lnTo>
                  <a:pt x="10020" y="348"/>
                </a:lnTo>
                <a:lnTo>
                  <a:pt x="9990" y="348"/>
                </a:lnTo>
                <a:lnTo>
                  <a:pt x="9972" y="350"/>
                </a:lnTo>
                <a:lnTo>
                  <a:pt x="9956" y="352"/>
                </a:lnTo>
                <a:lnTo>
                  <a:pt x="9942" y="356"/>
                </a:lnTo>
                <a:lnTo>
                  <a:pt x="9930" y="362"/>
                </a:lnTo>
                <a:lnTo>
                  <a:pt x="9904" y="376"/>
                </a:lnTo>
                <a:lnTo>
                  <a:pt x="9878" y="390"/>
                </a:lnTo>
                <a:lnTo>
                  <a:pt x="9870" y="396"/>
                </a:lnTo>
                <a:lnTo>
                  <a:pt x="9866" y="400"/>
                </a:lnTo>
                <a:lnTo>
                  <a:pt x="9866" y="402"/>
                </a:lnTo>
                <a:lnTo>
                  <a:pt x="9868" y="404"/>
                </a:lnTo>
                <a:lnTo>
                  <a:pt x="9872" y="404"/>
                </a:lnTo>
                <a:lnTo>
                  <a:pt x="9884" y="404"/>
                </a:lnTo>
                <a:lnTo>
                  <a:pt x="9900" y="406"/>
                </a:lnTo>
                <a:lnTo>
                  <a:pt x="9908" y="406"/>
                </a:lnTo>
                <a:lnTo>
                  <a:pt x="9912" y="410"/>
                </a:lnTo>
                <a:lnTo>
                  <a:pt x="9914" y="414"/>
                </a:lnTo>
                <a:lnTo>
                  <a:pt x="9914" y="418"/>
                </a:lnTo>
                <a:lnTo>
                  <a:pt x="9914" y="424"/>
                </a:lnTo>
                <a:lnTo>
                  <a:pt x="9918" y="428"/>
                </a:lnTo>
                <a:lnTo>
                  <a:pt x="9926" y="434"/>
                </a:lnTo>
                <a:lnTo>
                  <a:pt x="9934" y="436"/>
                </a:lnTo>
                <a:lnTo>
                  <a:pt x="9944" y="438"/>
                </a:lnTo>
                <a:lnTo>
                  <a:pt x="9962" y="440"/>
                </a:lnTo>
                <a:lnTo>
                  <a:pt x="9988" y="442"/>
                </a:lnTo>
                <a:lnTo>
                  <a:pt x="10006" y="446"/>
                </a:lnTo>
                <a:lnTo>
                  <a:pt x="10026" y="452"/>
                </a:lnTo>
                <a:lnTo>
                  <a:pt x="10048" y="458"/>
                </a:lnTo>
                <a:lnTo>
                  <a:pt x="10068" y="460"/>
                </a:lnTo>
                <a:lnTo>
                  <a:pt x="10088" y="460"/>
                </a:lnTo>
                <a:lnTo>
                  <a:pt x="10106" y="456"/>
                </a:lnTo>
                <a:lnTo>
                  <a:pt x="10120" y="452"/>
                </a:lnTo>
                <a:lnTo>
                  <a:pt x="10130" y="446"/>
                </a:lnTo>
                <a:lnTo>
                  <a:pt x="10132" y="444"/>
                </a:lnTo>
                <a:lnTo>
                  <a:pt x="10132" y="440"/>
                </a:lnTo>
                <a:lnTo>
                  <a:pt x="10132" y="438"/>
                </a:lnTo>
                <a:lnTo>
                  <a:pt x="10128" y="434"/>
                </a:lnTo>
                <a:lnTo>
                  <a:pt x="10126" y="430"/>
                </a:lnTo>
                <a:lnTo>
                  <a:pt x="10124" y="426"/>
                </a:lnTo>
                <a:lnTo>
                  <a:pt x="10124" y="418"/>
                </a:lnTo>
                <a:lnTo>
                  <a:pt x="10128" y="410"/>
                </a:lnTo>
                <a:lnTo>
                  <a:pt x="10132" y="400"/>
                </a:lnTo>
                <a:lnTo>
                  <a:pt x="10138" y="392"/>
                </a:lnTo>
                <a:lnTo>
                  <a:pt x="10140" y="384"/>
                </a:lnTo>
                <a:lnTo>
                  <a:pt x="10140" y="380"/>
                </a:lnTo>
                <a:lnTo>
                  <a:pt x="10140" y="376"/>
                </a:lnTo>
                <a:lnTo>
                  <a:pt x="10138" y="372"/>
                </a:lnTo>
                <a:lnTo>
                  <a:pt x="10134" y="370"/>
                </a:lnTo>
                <a:lnTo>
                  <a:pt x="10126" y="366"/>
                </a:lnTo>
                <a:lnTo>
                  <a:pt x="10122" y="362"/>
                </a:lnTo>
                <a:lnTo>
                  <a:pt x="10118" y="358"/>
                </a:lnTo>
                <a:lnTo>
                  <a:pt x="10114" y="356"/>
                </a:lnTo>
                <a:lnTo>
                  <a:pt x="10108" y="356"/>
                </a:lnTo>
                <a:lnTo>
                  <a:pt x="10102" y="356"/>
                </a:lnTo>
                <a:lnTo>
                  <a:pt x="10074" y="364"/>
                </a:lnTo>
                <a:lnTo>
                  <a:pt x="10058" y="368"/>
                </a:lnTo>
                <a:lnTo>
                  <a:pt x="10050" y="370"/>
                </a:lnTo>
                <a:lnTo>
                  <a:pt x="10050" y="368"/>
                </a:lnTo>
                <a:lnTo>
                  <a:pt x="10048" y="366"/>
                </a:lnTo>
                <a:lnTo>
                  <a:pt x="10050" y="362"/>
                </a:lnTo>
                <a:lnTo>
                  <a:pt x="10052" y="358"/>
                </a:lnTo>
                <a:lnTo>
                  <a:pt x="10054" y="352"/>
                </a:lnTo>
                <a:lnTo>
                  <a:pt x="10052" y="350"/>
                </a:lnTo>
                <a:lnTo>
                  <a:pt x="10046" y="348"/>
                </a:lnTo>
                <a:close/>
                <a:moveTo>
                  <a:pt x="9818" y="352"/>
                </a:moveTo>
                <a:lnTo>
                  <a:pt x="9818" y="352"/>
                </a:lnTo>
                <a:lnTo>
                  <a:pt x="9802" y="352"/>
                </a:lnTo>
                <a:lnTo>
                  <a:pt x="9790" y="354"/>
                </a:lnTo>
                <a:lnTo>
                  <a:pt x="9784" y="356"/>
                </a:lnTo>
                <a:lnTo>
                  <a:pt x="9780" y="360"/>
                </a:lnTo>
                <a:lnTo>
                  <a:pt x="9778" y="364"/>
                </a:lnTo>
                <a:lnTo>
                  <a:pt x="9782" y="368"/>
                </a:lnTo>
                <a:lnTo>
                  <a:pt x="9788" y="372"/>
                </a:lnTo>
                <a:lnTo>
                  <a:pt x="9798" y="374"/>
                </a:lnTo>
                <a:lnTo>
                  <a:pt x="9808" y="376"/>
                </a:lnTo>
                <a:lnTo>
                  <a:pt x="9814" y="380"/>
                </a:lnTo>
                <a:lnTo>
                  <a:pt x="9820" y="386"/>
                </a:lnTo>
                <a:lnTo>
                  <a:pt x="9822" y="388"/>
                </a:lnTo>
                <a:lnTo>
                  <a:pt x="9826" y="388"/>
                </a:lnTo>
                <a:lnTo>
                  <a:pt x="9844" y="386"/>
                </a:lnTo>
                <a:lnTo>
                  <a:pt x="9872" y="380"/>
                </a:lnTo>
                <a:lnTo>
                  <a:pt x="9884" y="374"/>
                </a:lnTo>
                <a:lnTo>
                  <a:pt x="9888" y="372"/>
                </a:lnTo>
                <a:lnTo>
                  <a:pt x="9888" y="370"/>
                </a:lnTo>
                <a:lnTo>
                  <a:pt x="9886" y="366"/>
                </a:lnTo>
                <a:lnTo>
                  <a:pt x="9882" y="364"/>
                </a:lnTo>
                <a:lnTo>
                  <a:pt x="9870" y="362"/>
                </a:lnTo>
                <a:lnTo>
                  <a:pt x="9854" y="358"/>
                </a:lnTo>
                <a:lnTo>
                  <a:pt x="9818" y="352"/>
                </a:lnTo>
                <a:close/>
                <a:moveTo>
                  <a:pt x="9850" y="306"/>
                </a:moveTo>
                <a:lnTo>
                  <a:pt x="9850" y="306"/>
                </a:lnTo>
                <a:lnTo>
                  <a:pt x="9838" y="314"/>
                </a:lnTo>
                <a:lnTo>
                  <a:pt x="9826" y="318"/>
                </a:lnTo>
                <a:lnTo>
                  <a:pt x="9804" y="328"/>
                </a:lnTo>
                <a:lnTo>
                  <a:pt x="9798" y="330"/>
                </a:lnTo>
                <a:lnTo>
                  <a:pt x="9794" y="334"/>
                </a:lnTo>
                <a:lnTo>
                  <a:pt x="9798" y="336"/>
                </a:lnTo>
                <a:lnTo>
                  <a:pt x="9806" y="336"/>
                </a:lnTo>
                <a:lnTo>
                  <a:pt x="9818" y="338"/>
                </a:lnTo>
                <a:lnTo>
                  <a:pt x="9826" y="340"/>
                </a:lnTo>
                <a:lnTo>
                  <a:pt x="9840" y="346"/>
                </a:lnTo>
                <a:lnTo>
                  <a:pt x="9858" y="352"/>
                </a:lnTo>
                <a:lnTo>
                  <a:pt x="9868" y="354"/>
                </a:lnTo>
                <a:lnTo>
                  <a:pt x="9884" y="356"/>
                </a:lnTo>
                <a:lnTo>
                  <a:pt x="9898" y="358"/>
                </a:lnTo>
                <a:lnTo>
                  <a:pt x="9906" y="358"/>
                </a:lnTo>
                <a:lnTo>
                  <a:pt x="9908" y="354"/>
                </a:lnTo>
                <a:lnTo>
                  <a:pt x="9910" y="352"/>
                </a:lnTo>
                <a:lnTo>
                  <a:pt x="9912" y="348"/>
                </a:lnTo>
                <a:lnTo>
                  <a:pt x="9916" y="346"/>
                </a:lnTo>
                <a:lnTo>
                  <a:pt x="9928" y="342"/>
                </a:lnTo>
                <a:lnTo>
                  <a:pt x="9946" y="340"/>
                </a:lnTo>
                <a:lnTo>
                  <a:pt x="9990" y="340"/>
                </a:lnTo>
                <a:lnTo>
                  <a:pt x="10018" y="340"/>
                </a:lnTo>
                <a:lnTo>
                  <a:pt x="10026" y="338"/>
                </a:lnTo>
                <a:lnTo>
                  <a:pt x="10030" y="336"/>
                </a:lnTo>
                <a:lnTo>
                  <a:pt x="10030" y="330"/>
                </a:lnTo>
                <a:lnTo>
                  <a:pt x="10026" y="322"/>
                </a:lnTo>
                <a:lnTo>
                  <a:pt x="10022" y="314"/>
                </a:lnTo>
                <a:lnTo>
                  <a:pt x="10022" y="312"/>
                </a:lnTo>
                <a:lnTo>
                  <a:pt x="10022" y="308"/>
                </a:lnTo>
                <a:lnTo>
                  <a:pt x="10028" y="306"/>
                </a:lnTo>
                <a:lnTo>
                  <a:pt x="10036" y="306"/>
                </a:lnTo>
                <a:lnTo>
                  <a:pt x="10050" y="304"/>
                </a:lnTo>
                <a:lnTo>
                  <a:pt x="10054" y="300"/>
                </a:lnTo>
                <a:lnTo>
                  <a:pt x="10054" y="298"/>
                </a:lnTo>
                <a:lnTo>
                  <a:pt x="10052" y="296"/>
                </a:lnTo>
                <a:lnTo>
                  <a:pt x="10048" y="292"/>
                </a:lnTo>
                <a:lnTo>
                  <a:pt x="10044" y="288"/>
                </a:lnTo>
                <a:lnTo>
                  <a:pt x="10032" y="288"/>
                </a:lnTo>
                <a:lnTo>
                  <a:pt x="10024" y="286"/>
                </a:lnTo>
                <a:lnTo>
                  <a:pt x="10016" y="284"/>
                </a:lnTo>
                <a:lnTo>
                  <a:pt x="10008" y="280"/>
                </a:lnTo>
                <a:lnTo>
                  <a:pt x="9998" y="274"/>
                </a:lnTo>
                <a:lnTo>
                  <a:pt x="9980" y="260"/>
                </a:lnTo>
                <a:lnTo>
                  <a:pt x="9972" y="254"/>
                </a:lnTo>
                <a:lnTo>
                  <a:pt x="9964" y="252"/>
                </a:lnTo>
                <a:lnTo>
                  <a:pt x="9956" y="250"/>
                </a:lnTo>
                <a:lnTo>
                  <a:pt x="9948" y="250"/>
                </a:lnTo>
                <a:lnTo>
                  <a:pt x="9940" y="252"/>
                </a:lnTo>
                <a:lnTo>
                  <a:pt x="9932" y="258"/>
                </a:lnTo>
                <a:lnTo>
                  <a:pt x="9922" y="262"/>
                </a:lnTo>
                <a:lnTo>
                  <a:pt x="9914" y="264"/>
                </a:lnTo>
                <a:lnTo>
                  <a:pt x="9898" y="268"/>
                </a:lnTo>
                <a:lnTo>
                  <a:pt x="9878" y="272"/>
                </a:lnTo>
                <a:lnTo>
                  <a:pt x="9866" y="276"/>
                </a:lnTo>
                <a:lnTo>
                  <a:pt x="9852" y="284"/>
                </a:lnTo>
                <a:lnTo>
                  <a:pt x="9842" y="290"/>
                </a:lnTo>
                <a:lnTo>
                  <a:pt x="9840" y="294"/>
                </a:lnTo>
                <a:lnTo>
                  <a:pt x="9842" y="296"/>
                </a:lnTo>
                <a:lnTo>
                  <a:pt x="9848" y="296"/>
                </a:lnTo>
                <a:lnTo>
                  <a:pt x="9854" y="296"/>
                </a:lnTo>
                <a:lnTo>
                  <a:pt x="9856" y="298"/>
                </a:lnTo>
                <a:lnTo>
                  <a:pt x="9858" y="298"/>
                </a:lnTo>
                <a:lnTo>
                  <a:pt x="9856" y="300"/>
                </a:lnTo>
                <a:lnTo>
                  <a:pt x="9850" y="306"/>
                </a:lnTo>
                <a:close/>
                <a:moveTo>
                  <a:pt x="9800" y="264"/>
                </a:moveTo>
                <a:lnTo>
                  <a:pt x="9800" y="264"/>
                </a:lnTo>
                <a:lnTo>
                  <a:pt x="9798" y="260"/>
                </a:lnTo>
                <a:lnTo>
                  <a:pt x="9792" y="258"/>
                </a:lnTo>
                <a:lnTo>
                  <a:pt x="9772" y="254"/>
                </a:lnTo>
                <a:lnTo>
                  <a:pt x="9750" y="254"/>
                </a:lnTo>
                <a:lnTo>
                  <a:pt x="9744" y="256"/>
                </a:lnTo>
                <a:lnTo>
                  <a:pt x="9740" y="258"/>
                </a:lnTo>
                <a:lnTo>
                  <a:pt x="9740" y="260"/>
                </a:lnTo>
                <a:lnTo>
                  <a:pt x="9740" y="264"/>
                </a:lnTo>
                <a:lnTo>
                  <a:pt x="9746" y="266"/>
                </a:lnTo>
                <a:lnTo>
                  <a:pt x="9756" y="268"/>
                </a:lnTo>
                <a:lnTo>
                  <a:pt x="9768" y="270"/>
                </a:lnTo>
                <a:lnTo>
                  <a:pt x="9790" y="268"/>
                </a:lnTo>
                <a:lnTo>
                  <a:pt x="9798" y="266"/>
                </a:lnTo>
                <a:lnTo>
                  <a:pt x="9800" y="264"/>
                </a:lnTo>
                <a:close/>
                <a:moveTo>
                  <a:pt x="9948" y="604"/>
                </a:moveTo>
                <a:lnTo>
                  <a:pt x="9948" y="604"/>
                </a:lnTo>
                <a:lnTo>
                  <a:pt x="9956" y="608"/>
                </a:lnTo>
                <a:lnTo>
                  <a:pt x="9966" y="608"/>
                </a:lnTo>
                <a:lnTo>
                  <a:pt x="9976" y="606"/>
                </a:lnTo>
                <a:lnTo>
                  <a:pt x="9984" y="602"/>
                </a:lnTo>
                <a:lnTo>
                  <a:pt x="9992" y="598"/>
                </a:lnTo>
                <a:lnTo>
                  <a:pt x="9998" y="594"/>
                </a:lnTo>
                <a:lnTo>
                  <a:pt x="10000" y="590"/>
                </a:lnTo>
                <a:lnTo>
                  <a:pt x="10000" y="586"/>
                </a:lnTo>
                <a:lnTo>
                  <a:pt x="9996" y="586"/>
                </a:lnTo>
                <a:lnTo>
                  <a:pt x="9988" y="586"/>
                </a:lnTo>
                <a:lnTo>
                  <a:pt x="9968" y="590"/>
                </a:lnTo>
                <a:lnTo>
                  <a:pt x="9952" y="598"/>
                </a:lnTo>
                <a:lnTo>
                  <a:pt x="9948" y="602"/>
                </a:lnTo>
                <a:lnTo>
                  <a:pt x="9948" y="604"/>
                </a:lnTo>
                <a:close/>
                <a:moveTo>
                  <a:pt x="12072" y="7092"/>
                </a:moveTo>
                <a:lnTo>
                  <a:pt x="12072" y="7092"/>
                </a:lnTo>
                <a:lnTo>
                  <a:pt x="12074" y="7094"/>
                </a:lnTo>
                <a:lnTo>
                  <a:pt x="12080" y="7094"/>
                </a:lnTo>
                <a:lnTo>
                  <a:pt x="12086" y="7096"/>
                </a:lnTo>
                <a:lnTo>
                  <a:pt x="12090" y="7094"/>
                </a:lnTo>
                <a:lnTo>
                  <a:pt x="12090" y="7090"/>
                </a:lnTo>
                <a:lnTo>
                  <a:pt x="12088" y="7088"/>
                </a:lnTo>
                <a:lnTo>
                  <a:pt x="12082" y="7086"/>
                </a:lnTo>
                <a:lnTo>
                  <a:pt x="12076" y="7088"/>
                </a:lnTo>
                <a:lnTo>
                  <a:pt x="12072" y="7090"/>
                </a:lnTo>
                <a:lnTo>
                  <a:pt x="12072" y="7092"/>
                </a:lnTo>
                <a:close/>
                <a:moveTo>
                  <a:pt x="11908" y="7044"/>
                </a:moveTo>
                <a:lnTo>
                  <a:pt x="11908" y="7044"/>
                </a:lnTo>
                <a:lnTo>
                  <a:pt x="11906" y="7052"/>
                </a:lnTo>
                <a:lnTo>
                  <a:pt x="11906" y="7062"/>
                </a:lnTo>
                <a:lnTo>
                  <a:pt x="11908" y="7070"/>
                </a:lnTo>
                <a:lnTo>
                  <a:pt x="11910" y="7072"/>
                </a:lnTo>
                <a:lnTo>
                  <a:pt x="11912" y="7072"/>
                </a:lnTo>
                <a:lnTo>
                  <a:pt x="11916" y="7068"/>
                </a:lnTo>
                <a:lnTo>
                  <a:pt x="11916" y="7064"/>
                </a:lnTo>
                <a:lnTo>
                  <a:pt x="11916" y="7054"/>
                </a:lnTo>
                <a:lnTo>
                  <a:pt x="11912" y="7046"/>
                </a:lnTo>
                <a:lnTo>
                  <a:pt x="11910" y="7044"/>
                </a:lnTo>
                <a:lnTo>
                  <a:pt x="11908" y="7044"/>
                </a:lnTo>
                <a:close/>
                <a:moveTo>
                  <a:pt x="12082" y="7064"/>
                </a:moveTo>
                <a:lnTo>
                  <a:pt x="12082" y="7064"/>
                </a:lnTo>
                <a:lnTo>
                  <a:pt x="12080" y="7062"/>
                </a:lnTo>
                <a:lnTo>
                  <a:pt x="12076" y="7060"/>
                </a:lnTo>
                <a:lnTo>
                  <a:pt x="12074" y="7054"/>
                </a:lnTo>
                <a:lnTo>
                  <a:pt x="12072" y="7054"/>
                </a:lnTo>
                <a:lnTo>
                  <a:pt x="12070" y="7052"/>
                </a:lnTo>
                <a:lnTo>
                  <a:pt x="12066" y="7056"/>
                </a:lnTo>
                <a:lnTo>
                  <a:pt x="12062" y="7062"/>
                </a:lnTo>
                <a:lnTo>
                  <a:pt x="12064" y="7064"/>
                </a:lnTo>
                <a:lnTo>
                  <a:pt x="12068" y="7066"/>
                </a:lnTo>
                <a:lnTo>
                  <a:pt x="12068" y="7068"/>
                </a:lnTo>
                <a:lnTo>
                  <a:pt x="12072" y="7076"/>
                </a:lnTo>
                <a:lnTo>
                  <a:pt x="12072" y="7080"/>
                </a:lnTo>
                <a:lnTo>
                  <a:pt x="12076" y="7082"/>
                </a:lnTo>
                <a:lnTo>
                  <a:pt x="12080" y="7082"/>
                </a:lnTo>
                <a:lnTo>
                  <a:pt x="12084" y="7080"/>
                </a:lnTo>
                <a:lnTo>
                  <a:pt x="12086" y="7078"/>
                </a:lnTo>
                <a:lnTo>
                  <a:pt x="12084" y="7076"/>
                </a:lnTo>
                <a:lnTo>
                  <a:pt x="12082" y="7074"/>
                </a:lnTo>
                <a:lnTo>
                  <a:pt x="12082" y="7072"/>
                </a:lnTo>
                <a:lnTo>
                  <a:pt x="12084" y="7068"/>
                </a:lnTo>
                <a:lnTo>
                  <a:pt x="12086" y="7066"/>
                </a:lnTo>
                <a:lnTo>
                  <a:pt x="12082" y="7064"/>
                </a:lnTo>
                <a:close/>
                <a:moveTo>
                  <a:pt x="11654" y="6830"/>
                </a:moveTo>
                <a:lnTo>
                  <a:pt x="11654" y="6830"/>
                </a:lnTo>
                <a:lnTo>
                  <a:pt x="11650" y="6828"/>
                </a:lnTo>
                <a:lnTo>
                  <a:pt x="11644" y="6828"/>
                </a:lnTo>
                <a:lnTo>
                  <a:pt x="11636" y="6828"/>
                </a:lnTo>
                <a:lnTo>
                  <a:pt x="11628" y="6830"/>
                </a:lnTo>
                <a:lnTo>
                  <a:pt x="11622" y="6834"/>
                </a:lnTo>
                <a:lnTo>
                  <a:pt x="11616" y="6838"/>
                </a:lnTo>
                <a:lnTo>
                  <a:pt x="11612" y="6842"/>
                </a:lnTo>
                <a:lnTo>
                  <a:pt x="11610" y="6848"/>
                </a:lnTo>
                <a:lnTo>
                  <a:pt x="11614" y="6850"/>
                </a:lnTo>
                <a:lnTo>
                  <a:pt x="11618" y="6852"/>
                </a:lnTo>
                <a:lnTo>
                  <a:pt x="11630" y="6852"/>
                </a:lnTo>
                <a:lnTo>
                  <a:pt x="11644" y="6852"/>
                </a:lnTo>
                <a:lnTo>
                  <a:pt x="11652" y="6850"/>
                </a:lnTo>
                <a:lnTo>
                  <a:pt x="11660" y="6848"/>
                </a:lnTo>
                <a:lnTo>
                  <a:pt x="11668" y="6846"/>
                </a:lnTo>
                <a:lnTo>
                  <a:pt x="11674" y="6846"/>
                </a:lnTo>
                <a:lnTo>
                  <a:pt x="11674" y="6844"/>
                </a:lnTo>
                <a:lnTo>
                  <a:pt x="11674" y="6840"/>
                </a:lnTo>
                <a:lnTo>
                  <a:pt x="11670" y="6838"/>
                </a:lnTo>
                <a:lnTo>
                  <a:pt x="11666" y="6838"/>
                </a:lnTo>
                <a:lnTo>
                  <a:pt x="11660" y="6836"/>
                </a:lnTo>
                <a:lnTo>
                  <a:pt x="11654" y="6830"/>
                </a:lnTo>
                <a:close/>
                <a:moveTo>
                  <a:pt x="12084" y="7156"/>
                </a:moveTo>
                <a:lnTo>
                  <a:pt x="12084" y="7156"/>
                </a:lnTo>
                <a:lnTo>
                  <a:pt x="12086" y="7146"/>
                </a:lnTo>
                <a:lnTo>
                  <a:pt x="12086" y="7136"/>
                </a:lnTo>
                <a:lnTo>
                  <a:pt x="12084" y="7128"/>
                </a:lnTo>
                <a:lnTo>
                  <a:pt x="12082" y="7120"/>
                </a:lnTo>
                <a:lnTo>
                  <a:pt x="12078" y="7114"/>
                </a:lnTo>
                <a:lnTo>
                  <a:pt x="12076" y="7112"/>
                </a:lnTo>
                <a:lnTo>
                  <a:pt x="12074" y="7112"/>
                </a:lnTo>
                <a:lnTo>
                  <a:pt x="12072" y="7114"/>
                </a:lnTo>
                <a:lnTo>
                  <a:pt x="12070" y="7116"/>
                </a:lnTo>
                <a:lnTo>
                  <a:pt x="12068" y="7118"/>
                </a:lnTo>
                <a:lnTo>
                  <a:pt x="12064" y="7116"/>
                </a:lnTo>
                <a:lnTo>
                  <a:pt x="12058" y="7116"/>
                </a:lnTo>
                <a:lnTo>
                  <a:pt x="12056" y="7116"/>
                </a:lnTo>
                <a:lnTo>
                  <a:pt x="12054" y="7120"/>
                </a:lnTo>
                <a:lnTo>
                  <a:pt x="12050" y="7122"/>
                </a:lnTo>
                <a:lnTo>
                  <a:pt x="12048" y="7122"/>
                </a:lnTo>
                <a:lnTo>
                  <a:pt x="12040" y="7122"/>
                </a:lnTo>
                <a:lnTo>
                  <a:pt x="12022" y="7128"/>
                </a:lnTo>
                <a:lnTo>
                  <a:pt x="12010" y="7132"/>
                </a:lnTo>
                <a:lnTo>
                  <a:pt x="12002" y="7132"/>
                </a:lnTo>
                <a:lnTo>
                  <a:pt x="11996" y="7130"/>
                </a:lnTo>
                <a:lnTo>
                  <a:pt x="11990" y="7128"/>
                </a:lnTo>
                <a:lnTo>
                  <a:pt x="11980" y="7120"/>
                </a:lnTo>
                <a:lnTo>
                  <a:pt x="11974" y="7116"/>
                </a:lnTo>
                <a:lnTo>
                  <a:pt x="11966" y="7114"/>
                </a:lnTo>
                <a:lnTo>
                  <a:pt x="11958" y="7114"/>
                </a:lnTo>
                <a:lnTo>
                  <a:pt x="11952" y="7110"/>
                </a:lnTo>
                <a:lnTo>
                  <a:pt x="11944" y="7104"/>
                </a:lnTo>
                <a:lnTo>
                  <a:pt x="11942" y="7104"/>
                </a:lnTo>
                <a:lnTo>
                  <a:pt x="11940" y="7104"/>
                </a:lnTo>
                <a:lnTo>
                  <a:pt x="11936" y="7118"/>
                </a:lnTo>
                <a:lnTo>
                  <a:pt x="11936" y="7126"/>
                </a:lnTo>
                <a:lnTo>
                  <a:pt x="11938" y="7134"/>
                </a:lnTo>
                <a:lnTo>
                  <a:pt x="11946" y="7158"/>
                </a:lnTo>
                <a:lnTo>
                  <a:pt x="11950" y="7168"/>
                </a:lnTo>
                <a:lnTo>
                  <a:pt x="11954" y="7172"/>
                </a:lnTo>
                <a:lnTo>
                  <a:pt x="11958" y="7176"/>
                </a:lnTo>
                <a:lnTo>
                  <a:pt x="11958" y="7184"/>
                </a:lnTo>
                <a:lnTo>
                  <a:pt x="11960" y="7198"/>
                </a:lnTo>
                <a:lnTo>
                  <a:pt x="11962" y="7212"/>
                </a:lnTo>
                <a:lnTo>
                  <a:pt x="11966" y="7226"/>
                </a:lnTo>
                <a:lnTo>
                  <a:pt x="11970" y="7232"/>
                </a:lnTo>
                <a:lnTo>
                  <a:pt x="11976" y="7236"/>
                </a:lnTo>
                <a:lnTo>
                  <a:pt x="11980" y="7240"/>
                </a:lnTo>
                <a:lnTo>
                  <a:pt x="11984" y="7246"/>
                </a:lnTo>
                <a:lnTo>
                  <a:pt x="11988" y="7256"/>
                </a:lnTo>
                <a:lnTo>
                  <a:pt x="11992" y="7264"/>
                </a:lnTo>
                <a:lnTo>
                  <a:pt x="11996" y="7266"/>
                </a:lnTo>
                <a:lnTo>
                  <a:pt x="11998" y="7266"/>
                </a:lnTo>
                <a:lnTo>
                  <a:pt x="12004" y="7264"/>
                </a:lnTo>
                <a:lnTo>
                  <a:pt x="12008" y="7266"/>
                </a:lnTo>
                <a:lnTo>
                  <a:pt x="12022" y="7270"/>
                </a:lnTo>
                <a:lnTo>
                  <a:pt x="12026" y="7270"/>
                </a:lnTo>
                <a:lnTo>
                  <a:pt x="12028" y="7270"/>
                </a:lnTo>
                <a:lnTo>
                  <a:pt x="12030" y="7264"/>
                </a:lnTo>
                <a:lnTo>
                  <a:pt x="12032" y="7258"/>
                </a:lnTo>
                <a:lnTo>
                  <a:pt x="12038" y="7254"/>
                </a:lnTo>
                <a:lnTo>
                  <a:pt x="12040" y="7250"/>
                </a:lnTo>
                <a:lnTo>
                  <a:pt x="12042" y="7246"/>
                </a:lnTo>
                <a:lnTo>
                  <a:pt x="12046" y="7238"/>
                </a:lnTo>
                <a:lnTo>
                  <a:pt x="12046" y="7234"/>
                </a:lnTo>
                <a:lnTo>
                  <a:pt x="12048" y="7232"/>
                </a:lnTo>
                <a:lnTo>
                  <a:pt x="12050" y="7234"/>
                </a:lnTo>
                <a:lnTo>
                  <a:pt x="12050" y="7236"/>
                </a:lnTo>
                <a:lnTo>
                  <a:pt x="12052" y="7238"/>
                </a:lnTo>
                <a:lnTo>
                  <a:pt x="12054" y="7234"/>
                </a:lnTo>
                <a:lnTo>
                  <a:pt x="12056" y="7228"/>
                </a:lnTo>
                <a:lnTo>
                  <a:pt x="12060" y="7228"/>
                </a:lnTo>
                <a:lnTo>
                  <a:pt x="12062" y="7230"/>
                </a:lnTo>
                <a:lnTo>
                  <a:pt x="12064" y="7234"/>
                </a:lnTo>
                <a:lnTo>
                  <a:pt x="12064" y="7236"/>
                </a:lnTo>
                <a:lnTo>
                  <a:pt x="12062" y="7236"/>
                </a:lnTo>
                <a:lnTo>
                  <a:pt x="12058" y="7238"/>
                </a:lnTo>
                <a:lnTo>
                  <a:pt x="12058" y="7240"/>
                </a:lnTo>
                <a:lnTo>
                  <a:pt x="12060" y="7246"/>
                </a:lnTo>
                <a:lnTo>
                  <a:pt x="12068" y="7248"/>
                </a:lnTo>
                <a:lnTo>
                  <a:pt x="12072" y="7248"/>
                </a:lnTo>
                <a:lnTo>
                  <a:pt x="12074" y="7244"/>
                </a:lnTo>
                <a:lnTo>
                  <a:pt x="12072" y="7232"/>
                </a:lnTo>
                <a:lnTo>
                  <a:pt x="12070" y="7218"/>
                </a:lnTo>
                <a:lnTo>
                  <a:pt x="12070" y="7214"/>
                </a:lnTo>
                <a:lnTo>
                  <a:pt x="12072" y="7210"/>
                </a:lnTo>
                <a:lnTo>
                  <a:pt x="12074" y="7208"/>
                </a:lnTo>
                <a:lnTo>
                  <a:pt x="12074" y="7204"/>
                </a:lnTo>
                <a:lnTo>
                  <a:pt x="12074" y="7198"/>
                </a:lnTo>
                <a:lnTo>
                  <a:pt x="12072" y="7192"/>
                </a:lnTo>
                <a:lnTo>
                  <a:pt x="12072" y="7188"/>
                </a:lnTo>
                <a:lnTo>
                  <a:pt x="12076" y="7186"/>
                </a:lnTo>
                <a:lnTo>
                  <a:pt x="12078" y="7184"/>
                </a:lnTo>
                <a:lnTo>
                  <a:pt x="12080" y="7184"/>
                </a:lnTo>
                <a:lnTo>
                  <a:pt x="12082" y="7190"/>
                </a:lnTo>
                <a:lnTo>
                  <a:pt x="12082" y="7194"/>
                </a:lnTo>
                <a:lnTo>
                  <a:pt x="12084" y="7194"/>
                </a:lnTo>
                <a:lnTo>
                  <a:pt x="12086" y="7192"/>
                </a:lnTo>
                <a:lnTo>
                  <a:pt x="12086" y="7188"/>
                </a:lnTo>
                <a:lnTo>
                  <a:pt x="12086" y="7186"/>
                </a:lnTo>
                <a:lnTo>
                  <a:pt x="12084" y="7180"/>
                </a:lnTo>
                <a:lnTo>
                  <a:pt x="12082" y="7170"/>
                </a:lnTo>
                <a:lnTo>
                  <a:pt x="12082" y="7164"/>
                </a:lnTo>
                <a:lnTo>
                  <a:pt x="12084" y="7156"/>
                </a:lnTo>
                <a:close/>
                <a:moveTo>
                  <a:pt x="12280" y="6382"/>
                </a:moveTo>
                <a:lnTo>
                  <a:pt x="12280" y="6382"/>
                </a:lnTo>
                <a:lnTo>
                  <a:pt x="12284" y="6378"/>
                </a:lnTo>
                <a:lnTo>
                  <a:pt x="12284" y="6372"/>
                </a:lnTo>
                <a:lnTo>
                  <a:pt x="12282" y="6364"/>
                </a:lnTo>
                <a:lnTo>
                  <a:pt x="12280" y="6352"/>
                </a:lnTo>
                <a:lnTo>
                  <a:pt x="12280" y="6344"/>
                </a:lnTo>
                <a:lnTo>
                  <a:pt x="12280" y="6334"/>
                </a:lnTo>
                <a:lnTo>
                  <a:pt x="12280" y="6318"/>
                </a:lnTo>
                <a:lnTo>
                  <a:pt x="12278" y="6316"/>
                </a:lnTo>
                <a:lnTo>
                  <a:pt x="12276" y="6314"/>
                </a:lnTo>
                <a:lnTo>
                  <a:pt x="12274" y="6312"/>
                </a:lnTo>
                <a:lnTo>
                  <a:pt x="12272" y="6310"/>
                </a:lnTo>
                <a:lnTo>
                  <a:pt x="12268" y="6304"/>
                </a:lnTo>
                <a:lnTo>
                  <a:pt x="12266" y="6296"/>
                </a:lnTo>
                <a:lnTo>
                  <a:pt x="12264" y="6284"/>
                </a:lnTo>
                <a:lnTo>
                  <a:pt x="12260" y="6276"/>
                </a:lnTo>
                <a:lnTo>
                  <a:pt x="12252" y="6264"/>
                </a:lnTo>
                <a:lnTo>
                  <a:pt x="12242" y="6252"/>
                </a:lnTo>
                <a:lnTo>
                  <a:pt x="12230" y="6236"/>
                </a:lnTo>
                <a:lnTo>
                  <a:pt x="12222" y="6224"/>
                </a:lnTo>
                <a:lnTo>
                  <a:pt x="12218" y="6222"/>
                </a:lnTo>
                <a:lnTo>
                  <a:pt x="12216" y="6222"/>
                </a:lnTo>
                <a:lnTo>
                  <a:pt x="12214" y="6220"/>
                </a:lnTo>
                <a:lnTo>
                  <a:pt x="12210" y="6218"/>
                </a:lnTo>
                <a:lnTo>
                  <a:pt x="12204" y="6214"/>
                </a:lnTo>
                <a:lnTo>
                  <a:pt x="12196" y="6206"/>
                </a:lnTo>
                <a:lnTo>
                  <a:pt x="12190" y="6194"/>
                </a:lnTo>
                <a:lnTo>
                  <a:pt x="12186" y="6184"/>
                </a:lnTo>
                <a:lnTo>
                  <a:pt x="12184" y="6174"/>
                </a:lnTo>
                <a:lnTo>
                  <a:pt x="12184" y="6166"/>
                </a:lnTo>
                <a:lnTo>
                  <a:pt x="12184" y="6150"/>
                </a:lnTo>
                <a:lnTo>
                  <a:pt x="12184" y="6144"/>
                </a:lnTo>
                <a:lnTo>
                  <a:pt x="12182" y="6138"/>
                </a:lnTo>
                <a:lnTo>
                  <a:pt x="12178" y="6136"/>
                </a:lnTo>
                <a:lnTo>
                  <a:pt x="12176" y="6136"/>
                </a:lnTo>
                <a:lnTo>
                  <a:pt x="12172" y="6140"/>
                </a:lnTo>
                <a:lnTo>
                  <a:pt x="12172" y="6142"/>
                </a:lnTo>
                <a:lnTo>
                  <a:pt x="12170" y="6144"/>
                </a:lnTo>
                <a:lnTo>
                  <a:pt x="12166" y="6140"/>
                </a:lnTo>
                <a:lnTo>
                  <a:pt x="12160" y="6134"/>
                </a:lnTo>
                <a:lnTo>
                  <a:pt x="12154" y="6130"/>
                </a:lnTo>
                <a:lnTo>
                  <a:pt x="12152" y="6128"/>
                </a:lnTo>
                <a:lnTo>
                  <a:pt x="12150" y="6132"/>
                </a:lnTo>
                <a:lnTo>
                  <a:pt x="12150" y="6136"/>
                </a:lnTo>
                <a:lnTo>
                  <a:pt x="12150" y="6142"/>
                </a:lnTo>
                <a:lnTo>
                  <a:pt x="12148" y="6144"/>
                </a:lnTo>
                <a:lnTo>
                  <a:pt x="12146" y="6144"/>
                </a:lnTo>
                <a:lnTo>
                  <a:pt x="12140" y="6140"/>
                </a:lnTo>
                <a:lnTo>
                  <a:pt x="12134" y="6132"/>
                </a:lnTo>
                <a:lnTo>
                  <a:pt x="12132" y="6126"/>
                </a:lnTo>
                <a:lnTo>
                  <a:pt x="12132" y="6120"/>
                </a:lnTo>
                <a:lnTo>
                  <a:pt x="12132" y="6114"/>
                </a:lnTo>
                <a:lnTo>
                  <a:pt x="12134" y="6104"/>
                </a:lnTo>
                <a:lnTo>
                  <a:pt x="12134" y="6100"/>
                </a:lnTo>
                <a:lnTo>
                  <a:pt x="12132" y="6092"/>
                </a:lnTo>
                <a:lnTo>
                  <a:pt x="12128" y="6086"/>
                </a:lnTo>
                <a:lnTo>
                  <a:pt x="12122" y="6078"/>
                </a:lnTo>
                <a:lnTo>
                  <a:pt x="12110" y="6062"/>
                </a:lnTo>
                <a:lnTo>
                  <a:pt x="12100" y="6050"/>
                </a:lnTo>
                <a:lnTo>
                  <a:pt x="12100" y="6048"/>
                </a:lnTo>
                <a:lnTo>
                  <a:pt x="12102" y="6046"/>
                </a:lnTo>
                <a:lnTo>
                  <a:pt x="12106" y="6046"/>
                </a:lnTo>
                <a:lnTo>
                  <a:pt x="12110" y="6044"/>
                </a:lnTo>
                <a:lnTo>
                  <a:pt x="12110" y="6042"/>
                </a:lnTo>
                <a:lnTo>
                  <a:pt x="12110" y="6038"/>
                </a:lnTo>
                <a:lnTo>
                  <a:pt x="12106" y="6034"/>
                </a:lnTo>
                <a:lnTo>
                  <a:pt x="12100" y="6028"/>
                </a:lnTo>
                <a:lnTo>
                  <a:pt x="12092" y="6022"/>
                </a:lnTo>
                <a:lnTo>
                  <a:pt x="12080" y="6018"/>
                </a:lnTo>
                <a:lnTo>
                  <a:pt x="12070" y="6012"/>
                </a:lnTo>
                <a:lnTo>
                  <a:pt x="12062" y="6008"/>
                </a:lnTo>
                <a:lnTo>
                  <a:pt x="12058" y="6004"/>
                </a:lnTo>
                <a:lnTo>
                  <a:pt x="12056" y="6000"/>
                </a:lnTo>
                <a:lnTo>
                  <a:pt x="12054" y="5996"/>
                </a:lnTo>
                <a:lnTo>
                  <a:pt x="12050" y="5992"/>
                </a:lnTo>
                <a:lnTo>
                  <a:pt x="12044" y="5988"/>
                </a:lnTo>
                <a:lnTo>
                  <a:pt x="12034" y="5986"/>
                </a:lnTo>
                <a:lnTo>
                  <a:pt x="12024" y="5982"/>
                </a:lnTo>
                <a:lnTo>
                  <a:pt x="12016" y="5978"/>
                </a:lnTo>
                <a:lnTo>
                  <a:pt x="12012" y="5972"/>
                </a:lnTo>
                <a:lnTo>
                  <a:pt x="12008" y="5968"/>
                </a:lnTo>
                <a:lnTo>
                  <a:pt x="12004" y="5954"/>
                </a:lnTo>
                <a:lnTo>
                  <a:pt x="12002" y="5948"/>
                </a:lnTo>
                <a:lnTo>
                  <a:pt x="11998" y="5942"/>
                </a:lnTo>
                <a:lnTo>
                  <a:pt x="11996" y="5934"/>
                </a:lnTo>
                <a:lnTo>
                  <a:pt x="11994" y="5926"/>
                </a:lnTo>
                <a:lnTo>
                  <a:pt x="11994" y="5904"/>
                </a:lnTo>
                <a:lnTo>
                  <a:pt x="11992" y="5892"/>
                </a:lnTo>
                <a:lnTo>
                  <a:pt x="11990" y="5880"/>
                </a:lnTo>
                <a:lnTo>
                  <a:pt x="11986" y="5868"/>
                </a:lnTo>
                <a:lnTo>
                  <a:pt x="11978" y="5856"/>
                </a:lnTo>
                <a:lnTo>
                  <a:pt x="11974" y="5852"/>
                </a:lnTo>
                <a:lnTo>
                  <a:pt x="11972" y="5846"/>
                </a:lnTo>
                <a:lnTo>
                  <a:pt x="11968" y="5832"/>
                </a:lnTo>
                <a:lnTo>
                  <a:pt x="11968" y="5818"/>
                </a:lnTo>
                <a:lnTo>
                  <a:pt x="11968" y="5804"/>
                </a:lnTo>
                <a:lnTo>
                  <a:pt x="11966" y="5790"/>
                </a:lnTo>
                <a:lnTo>
                  <a:pt x="11964" y="5776"/>
                </a:lnTo>
                <a:lnTo>
                  <a:pt x="11960" y="5766"/>
                </a:lnTo>
                <a:lnTo>
                  <a:pt x="11958" y="5760"/>
                </a:lnTo>
                <a:lnTo>
                  <a:pt x="11952" y="5758"/>
                </a:lnTo>
                <a:lnTo>
                  <a:pt x="11944" y="5750"/>
                </a:lnTo>
                <a:lnTo>
                  <a:pt x="11938" y="5744"/>
                </a:lnTo>
                <a:lnTo>
                  <a:pt x="11932" y="5732"/>
                </a:lnTo>
                <a:lnTo>
                  <a:pt x="11930" y="5728"/>
                </a:lnTo>
                <a:lnTo>
                  <a:pt x="11928" y="5728"/>
                </a:lnTo>
                <a:lnTo>
                  <a:pt x="11924" y="5730"/>
                </a:lnTo>
                <a:lnTo>
                  <a:pt x="11920" y="5736"/>
                </a:lnTo>
                <a:lnTo>
                  <a:pt x="11914" y="5742"/>
                </a:lnTo>
                <a:lnTo>
                  <a:pt x="11910" y="5744"/>
                </a:lnTo>
                <a:lnTo>
                  <a:pt x="11906" y="5740"/>
                </a:lnTo>
                <a:lnTo>
                  <a:pt x="11902" y="5736"/>
                </a:lnTo>
                <a:lnTo>
                  <a:pt x="11898" y="5728"/>
                </a:lnTo>
                <a:lnTo>
                  <a:pt x="11896" y="5720"/>
                </a:lnTo>
                <a:lnTo>
                  <a:pt x="11894" y="5704"/>
                </a:lnTo>
                <a:lnTo>
                  <a:pt x="11894" y="5690"/>
                </a:lnTo>
                <a:lnTo>
                  <a:pt x="11894" y="5674"/>
                </a:lnTo>
                <a:lnTo>
                  <a:pt x="11890" y="5660"/>
                </a:lnTo>
                <a:lnTo>
                  <a:pt x="11886" y="5652"/>
                </a:lnTo>
                <a:lnTo>
                  <a:pt x="11882" y="5646"/>
                </a:lnTo>
                <a:lnTo>
                  <a:pt x="11878" y="5640"/>
                </a:lnTo>
                <a:lnTo>
                  <a:pt x="11876" y="5636"/>
                </a:lnTo>
                <a:lnTo>
                  <a:pt x="11878" y="5628"/>
                </a:lnTo>
                <a:lnTo>
                  <a:pt x="11878" y="5622"/>
                </a:lnTo>
                <a:lnTo>
                  <a:pt x="11878" y="5620"/>
                </a:lnTo>
                <a:lnTo>
                  <a:pt x="11874" y="5618"/>
                </a:lnTo>
                <a:lnTo>
                  <a:pt x="11870" y="5616"/>
                </a:lnTo>
                <a:lnTo>
                  <a:pt x="11868" y="5612"/>
                </a:lnTo>
                <a:lnTo>
                  <a:pt x="11864" y="5602"/>
                </a:lnTo>
                <a:lnTo>
                  <a:pt x="11862" y="5588"/>
                </a:lnTo>
                <a:lnTo>
                  <a:pt x="11860" y="5572"/>
                </a:lnTo>
                <a:lnTo>
                  <a:pt x="11858" y="5566"/>
                </a:lnTo>
                <a:lnTo>
                  <a:pt x="11854" y="5562"/>
                </a:lnTo>
                <a:lnTo>
                  <a:pt x="11850" y="5560"/>
                </a:lnTo>
                <a:lnTo>
                  <a:pt x="11846" y="5560"/>
                </a:lnTo>
                <a:lnTo>
                  <a:pt x="11842" y="5562"/>
                </a:lnTo>
                <a:lnTo>
                  <a:pt x="11840" y="5566"/>
                </a:lnTo>
                <a:lnTo>
                  <a:pt x="11838" y="5570"/>
                </a:lnTo>
                <a:lnTo>
                  <a:pt x="11836" y="5578"/>
                </a:lnTo>
                <a:lnTo>
                  <a:pt x="11834" y="5592"/>
                </a:lnTo>
                <a:lnTo>
                  <a:pt x="11832" y="5602"/>
                </a:lnTo>
                <a:lnTo>
                  <a:pt x="11820" y="5632"/>
                </a:lnTo>
                <a:lnTo>
                  <a:pt x="11816" y="5642"/>
                </a:lnTo>
                <a:lnTo>
                  <a:pt x="11816" y="5648"/>
                </a:lnTo>
                <a:lnTo>
                  <a:pt x="11818" y="5650"/>
                </a:lnTo>
                <a:lnTo>
                  <a:pt x="11820" y="5652"/>
                </a:lnTo>
                <a:lnTo>
                  <a:pt x="11824" y="5654"/>
                </a:lnTo>
                <a:lnTo>
                  <a:pt x="11822" y="5656"/>
                </a:lnTo>
                <a:lnTo>
                  <a:pt x="11820" y="5660"/>
                </a:lnTo>
                <a:lnTo>
                  <a:pt x="11814" y="5668"/>
                </a:lnTo>
                <a:lnTo>
                  <a:pt x="11814" y="5676"/>
                </a:lnTo>
                <a:lnTo>
                  <a:pt x="11814" y="5684"/>
                </a:lnTo>
                <a:lnTo>
                  <a:pt x="11810" y="5698"/>
                </a:lnTo>
                <a:lnTo>
                  <a:pt x="11808" y="5706"/>
                </a:lnTo>
                <a:lnTo>
                  <a:pt x="11808" y="5716"/>
                </a:lnTo>
                <a:lnTo>
                  <a:pt x="11810" y="5738"/>
                </a:lnTo>
                <a:lnTo>
                  <a:pt x="11814" y="5762"/>
                </a:lnTo>
                <a:lnTo>
                  <a:pt x="11814" y="5776"/>
                </a:lnTo>
                <a:lnTo>
                  <a:pt x="11812" y="5788"/>
                </a:lnTo>
                <a:lnTo>
                  <a:pt x="11808" y="5808"/>
                </a:lnTo>
                <a:lnTo>
                  <a:pt x="11806" y="5820"/>
                </a:lnTo>
                <a:lnTo>
                  <a:pt x="11806" y="5830"/>
                </a:lnTo>
                <a:lnTo>
                  <a:pt x="11800" y="5844"/>
                </a:lnTo>
                <a:lnTo>
                  <a:pt x="11794" y="5856"/>
                </a:lnTo>
                <a:lnTo>
                  <a:pt x="11790" y="5864"/>
                </a:lnTo>
                <a:lnTo>
                  <a:pt x="11788" y="5878"/>
                </a:lnTo>
                <a:lnTo>
                  <a:pt x="11784" y="5890"/>
                </a:lnTo>
                <a:lnTo>
                  <a:pt x="11780" y="5896"/>
                </a:lnTo>
                <a:lnTo>
                  <a:pt x="11774" y="5902"/>
                </a:lnTo>
                <a:lnTo>
                  <a:pt x="11766" y="5906"/>
                </a:lnTo>
                <a:lnTo>
                  <a:pt x="11758" y="5906"/>
                </a:lnTo>
                <a:lnTo>
                  <a:pt x="11748" y="5904"/>
                </a:lnTo>
                <a:lnTo>
                  <a:pt x="11738" y="5900"/>
                </a:lnTo>
                <a:lnTo>
                  <a:pt x="11730" y="5894"/>
                </a:lnTo>
                <a:lnTo>
                  <a:pt x="11722" y="5888"/>
                </a:lnTo>
                <a:lnTo>
                  <a:pt x="11716" y="5880"/>
                </a:lnTo>
                <a:lnTo>
                  <a:pt x="11714" y="5876"/>
                </a:lnTo>
                <a:lnTo>
                  <a:pt x="11710" y="5870"/>
                </a:lnTo>
                <a:lnTo>
                  <a:pt x="11708" y="5866"/>
                </a:lnTo>
                <a:lnTo>
                  <a:pt x="11698" y="5862"/>
                </a:lnTo>
                <a:lnTo>
                  <a:pt x="11692" y="5862"/>
                </a:lnTo>
                <a:lnTo>
                  <a:pt x="11684" y="5858"/>
                </a:lnTo>
                <a:lnTo>
                  <a:pt x="11674" y="5850"/>
                </a:lnTo>
                <a:lnTo>
                  <a:pt x="11662" y="5840"/>
                </a:lnTo>
                <a:lnTo>
                  <a:pt x="11648" y="5828"/>
                </a:lnTo>
                <a:lnTo>
                  <a:pt x="11640" y="5822"/>
                </a:lnTo>
                <a:lnTo>
                  <a:pt x="11632" y="5818"/>
                </a:lnTo>
                <a:lnTo>
                  <a:pt x="11626" y="5816"/>
                </a:lnTo>
                <a:lnTo>
                  <a:pt x="11618" y="5814"/>
                </a:lnTo>
                <a:lnTo>
                  <a:pt x="11612" y="5812"/>
                </a:lnTo>
                <a:lnTo>
                  <a:pt x="11604" y="5804"/>
                </a:lnTo>
                <a:lnTo>
                  <a:pt x="11592" y="5792"/>
                </a:lnTo>
                <a:lnTo>
                  <a:pt x="11582" y="5784"/>
                </a:lnTo>
                <a:lnTo>
                  <a:pt x="11570" y="5772"/>
                </a:lnTo>
                <a:lnTo>
                  <a:pt x="11566" y="5766"/>
                </a:lnTo>
                <a:lnTo>
                  <a:pt x="11568" y="5760"/>
                </a:lnTo>
                <a:lnTo>
                  <a:pt x="11572" y="5752"/>
                </a:lnTo>
                <a:lnTo>
                  <a:pt x="11578" y="5738"/>
                </a:lnTo>
                <a:lnTo>
                  <a:pt x="11586" y="5724"/>
                </a:lnTo>
                <a:lnTo>
                  <a:pt x="11590" y="5714"/>
                </a:lnTo>
                <a:lnTo>
                  <a:pt x="11590" y="5710"/>
                </a:lnTo>
                <a:lnTo>
                  <a:pt x="11588" y="5708"/>
                </a:lnTo>
                <a:lnTo>
                  <a:pt x="11586" y="5708"/>
                </a:lnTo>
                <a:lnTo>
                  <a:pt x="11584" y="5706"/>
                </a:lnTo>
                <a:lnTo>
                  <a:pt x="11584" y="5702"/>
                </a:lnTo>
                <a:lnTo>
                  <a:pt x="11588" y="5692"/>
                </a:lnTo>
                <a:lnTo>
                  <a:pt x="11594" y="5682"/>
                </a:lnTo>
                <a:lnTo>
                  <a:pt x="11598" y="5680"/>
                </a:lnTo>
                <a:lnTo>
                  <a:pt x="11602" y="5682"/>
                </a:lnTo>
                <a:lnTo>
                  <a:pt x="11604" y="5684"/>
                </a:lnTo>
                <a:lnTo>
                  <a:pt x="11606" y="5688"/>
                </a:lnTo>
                <a:lnTo>
                  <a:pt x="11608" y="5690"/>
                </a:lnTo>
                <a:lnTo>
                  <a:pt x="11608" y="5686"/>
                </a:lnTo>
                <a:lnTo>
                  <a:pt x="11610" y="5676"/>
                </a:lnTo>
                <a:lnTo>
                  <a:pt x="11612" y="5664"/>
                </a:lnTo>
                <a:lnTo>
                  <a:pt x="11616" y="5656"/>
                </a:lnTo>
                <a:lnTo>
                  <a:pt x="11620" y="5650"/>
                </a:lnTo>
                <a:lnTo>
                  <a:pt x="11626" y="5646"/>
                </a:lnTo>
                <a:lnTo>
                  <a:pt x="11630" y="5644"/>
                </a:lnTo>
                <a:lnTo>
                  <a:pt x="11630" y="5640"/>
                </a:lnTo>
                <a:lnTo>
                  <a:pt x="11630" y="5638"/>
                </a:lnTo>
                <a:lnTo>
                  <a:pt x="11626" y="5634"/>
                </a:lnTo>
                <a:lnTo>
                  <a:pt x="11620" y="5630"/>
                </a:lnTo>
                <a:lnTo>
                  <a:pt x="11616" y="5626"/>
                </a:lnTo>
                <a:lnTo>
                  <a:pt x="11614" y="5620"/>
                </a:lnTo>
                <a:lnTo>
                  <a:pt x="11612" y="5618"/>
                </a:lnTo>
                <a:lnTo>
                  <a:pt x="11610" y="5616"/>
                </a:lnTo>
                <a:lnTo>
                  <a:pt x="11604" y="5620"/>
                </a:lnTo>
                <a:lnTo>
                  <a:pt x="11600" y="5624"/>
                </a:lnTo>
                <a:lnTo>
                  <a:pt x="11598" y="5628"/>
                </a:lnTo>
                <a:lnTo>
                  <a:pt x="11598" y="5632"/>
                </a:lnTo>
                <a:lnTo>
                  <a:pt x="11600" y="5636"/>
                </a:lnTo>
                <a:lnTo>
                  <a:pt x="11598" y="5640"/>
                </a:lnTo>
                <a:lnTo>
                  <a:pt x="11596" y="5642"/>
                </a:lnTo>
                <a:lnTo>
                  <a:pt x="11592" y="5644"/>
                </a:lnTo>
                <a:lnTo>
                  <a:pt x="11590" y="5642"/>
                </a:lnTo>
                <a:lnTo>
                  <a:pt x="11588" y="5638"/>
                </a:lnTo>
                <a:lnTo>
                  <a:pt x="11588" y="5632"/>
                </a:lnTo>
                <a:lnTo>
                  <a:pt x="11588" y="5630"/>
                </a:lnTo>
                <a:lnTo>
                  <a:pt x="11586" y="5628"/>
                </a:lnTo>
                <a:lnTo>
                  <a:pt x="11584" y="5628"/>
                </a:lnTo>
                <a:lnTo>
                  <a:pt x="11584" y="5624"/>
                </a:lnTo>
                <a:lnTo>
                  <a:pt x="11584" y="5616"/>
                </a:lnTo>
                <a:lnTo>
                  <a:pt x="11584" y="5614"/>
                </a:lnTo>
                <a:lnTo>
                  <a:pt x="11582" y="5614"/>
                </a:lnTo>
                <a:lnTo>
                  <a:pt x="11576" y="5616"/>
                </a:lnTo>
                <a:lnTo>
                  <a:pt x="11568" y="5622"/>
                </a:lnTo>
                <a:lnTo>
                  <a:pt x="11558" y="5630"/>
                </a:lnTo>
                <a:lnTo>
                  <a:pt x="11552" y="5632"/>
                </a:lnTo>
                <a:lnTo>
                  <a:pt x="11548" y="5632"/>
                </a:lnTo>
                <a:lnTo>
                  <a:pt x="11544" y="5630"/>
                </a:lnTo>
                <a:lnTo>
                  <a:pt x="11540" y="5624"/>
                </a:lnTo>
                <a:lnTo>
                  <a:pt x="11536" y="5622"/>
                </a:lnTo>
                <a:lnTo>
                  <a:pt x="11530" y="5624"/>
                </a:lnTo>
                <a:lnTo>
                  <a:pt x="11524" y="5626"/>
                </a:lnTo>
                <a:lnTo>
                  <a:pt x="11518" y="5624"/>
                </a:lnTo>
                <a:lnTo>
                  <a:pt x="11514" y="5622"/>
                </a:lnTo>
                <a:lnTo>
                  <a:pt x="11512" y="5618"/>
                </a:lnTo>
                <a:lnTo>
                  <a:pt x="11506" y="5612"/>
                </a:lnTo>
                <a:lnTo>
                  <a:pt x="11500" y="5610"/>
                </a:lnTo>
                <a:lnTo>
                  <a:pt x="11494" y="5608"/>
                </a:lnTo>
                <a:lnTo>
                  <a:pt x="11484" y="5608"/>
                </a:lnTo>
                <a:lnTo>
                  <a:pt x="11478" y="5606"/>
                </a:lnTo>
                <a:lnTo>
                  <a:pt x="11474" y="5604"/>
                </a:lnTo>
                <a:lnTo>
                  <a:pt x="11472" y="5600"/>
                </a:lnTo>
                <a:lnTo>
                  <a:pt x="11468" y="5594"/>
                </a:lnTo>
                <a:lnTo>
                  <a:pt x="11466" y="5592"/>
                </a:lnTo>
                <a:lnTo>
                  <a:pt x="11462" y="5592"/>
                </a:lnTo>
                <a:lnTo>
                  <a:pt x="11458" y="5594"/>
                </a:lnTo>
                <a:lnTo>
                  <a:pt x="11456" y="5594"/>
                </a:lnTo>
                <a:lnTo>
                  <a:pt x="11452" y="5590"/>
                </a:lnTo>
                <a:lnTo>
                  <a:pt x="11448" y="5586"/>
                </a:lnTo>
                <a:lnTo>
                  <a:pt x="11444" y="5584"/>
                </a:lnTo>
                <a:lnTo>
                  <a:pt x="11438" y="5582"/>
                </a:lnTo>
                <a:lnTo>
                  <a:pt x="11428" y="5582"/>
                </a:lnTo>
                <a:lnTo>
                  <a:pt x="11422" y="5584"/>
                </a:lnTo>
                <a:lnTo>
                  <a:pt x="11420" y="5586"/>
                </a:lnTo>
                <a:lnTo>
                  <a:pt x="11420" y="5588"/>
                </a:lnTo>
                <a:lnTo>
                  <a:pt x="11424" y="5596"/>
                </a:lnTo>
                <a:lnTo>
                  <a:pt x="11428" y="5598"/>
                </a:lnTo>
                <a:lnTo>
                  <a:pt x="11432" y="5600"/>
                </a:lnTo>
                <a:lnTo>
                  <a:pt x="11444" y="5600"/>
                </a:lnTo>
                <a:lnTo>
                  <a:pt x="11448" y="5600"/>
                </a:lnTo>
                <a:lnTo>
                  <a:pt x="11452" y="5604"/>
                </a:lnTo>
                <a:lnTo>
                  <a:pt x="11454" y="5608"/>
                </a:lnTo>
                <a:lnTo>
                  <a:pt x="11452" y="5618"/>
                </a:lnTo>
                <a:lnTo>
                  <a:pt x="11448" y="5634"/>
                </a:lnTo>
                <a:lnTo>
                  <a:pt x="11448" y="5636"/>
                </a:lnTo>
                <a:lnTo>
                  <a:pt x="11446" y="5636"/>
                </a:lnTo>
                <a:lnTo>
                  <a:pt x="11438" y="5634"/>
                </a:lnTo>
                <a:lnTo>
                  <a:pt x="11432" y="5634"/>
                </a:lnTo>
                <a:lnTo>
                  <a:pt x="11422" y="5634"/>
                </a:lnTo>
                <a:lnTo>
                  <a:pt x="11412" y="5636"/>
                </a:lnTo>
                <a:lnTo>
                  <a:pt x="11406" y="5636"/>
                </a:lnTo>
                <a:lnTo>
                  <a:pt x="11400" y="5632"/>
                </a:lnTo>
                <a:lnTo>
                  <a:pt x="11396" y="5632"/>
                </a:lnTo>
                <a:lnTo>
                  <a:pt x="11390" y="5634"/>
                </a:lnTo>
                <a:lnTo>
                  <a:pt x="11370" y="5648"/>
                </a:lnTo>
                <a:lnTo>
                  <a:pt x="11358" y="5658"/>
                </a:lnTo>
                <a:lnTo>
                  <a:pt x="11350" y="5666"/>
                </a:lnTo>
                <a:lnTo>
                  <a:pt x="11348" y="5672"/>
                </a:lnTo>
                <a:lnTo>
                  <a:pt x="11346" y="5678"/>
                </a:lnTo>
                <a:lnTo>
                  <a:pt x="11346" y="5684"/>
                </a:lnTo>
                <a:lnTo>
                  <a:pt x="11344" y="5690"/>
                </a:lnTo>
                <a:lnTo>
                  <a:pt x="11340" y="5700"/>
                </a:lnTo>
                <a:lnTo>
                  <a:pt x="11332" y="5714"/>
                </a:lnTo>
                <a:lnTo>
                  <a:pt x="11324" y="5728"/>
                </a:lnTo>
                <a:lnTo>
                  <a:pt x="11320" y="5738"/>
                </a:lnTo>
                <a:lnTo>
                  <a:pt x="11322" y="5744"/>
                </a:lnTo>
                <a:lnTo>
                  <a:pt x="11324" y="5750"/>
                </a:lnTo>
                <a:lnTo>
                  <a:pt x="11332" y="5756"/>
                </a:lnTo>
                <a:lnTo>
                  <a:pt x="11332" y="5760"/>
                </a:lnTo>
                <a:lnTo>
                  <a:pt x="11328" y="5764"/>
                </a:lnTo>
                <a:lnTo>
                  <a:pt x="11322" y="5768"/>
                </a:lnTo>
                <a:lnTo>
                  <a:pt x="11318" y="5770"/>
                </a:lnTo>
                <a:lnTo>
                  <a:pt x="11314" y="5768"/>
                </a:lnTo>
                <a:lnTo>
                  <a:pt x="11310" y="5766"/>
                </a:lnTo>
                <a:lnTo>
                  <a:pt x="11302" y="5762"/>
                </a:lnTo>
                <a:lnTo>
                  <a:pt x="11296" y="5760"/>
                </a:lnTo>
                <a:lnTo>
                  <a:pt x="11288" y="5760"/>
                </a:lnTo>
                <a:lnTo>
                  <a:pt x="11284" y="5760"/>
                </a:lnTo>
                <a:lnTo>
                  <a:pt x="11278" y="5758"/>
                </a:lnTo>
                <a:lnTo>
                  <a:pt x="11268" y="5750"/>
                </a:lnTo>
                <a:lnTo>
                  <a:pt x="11244" y="5726"/>
                </a:lnTo>
                <a:lnTo>
                  <a:pt x="11232" y="5716"/>
                </a:lnTo>
                <a:lnTo>
                  <a:pt x="11224" y="5708"/>
                </a:lnTo>
                <a:lnTo>
                  <a:pt x="11220" y="5706"/>
                </a:lnTo>
                <a:lnTo>
                  <a:pt x="11218" y="5706"/>
                </a:lnTo>
                <a:lnTo>
                  <a:pt x="11216" y="5710"/>
                </a:lnTo>
                <a:lnTo>
                  <a:pt x="11214" y="5714"/>
                </a:lnTo>
                <a:lnTo>
                  <a:pt x="11214" y="5722"/>
                </a:lnTo>
                <a:lnTo>
                  <a:pt x="11210" y="5724"/>
                </a:lnTo>
                <a:lnTo>
                  <a:pt x="11206" y="5724"/>
                </a:lnTo>
                <a:lnTo>
                  <a:pt x="11202" y="5720"/>
                </a:lnTo>
                <a:lnTo>
                  <a:pt x="11196" y="5718"/>
                </a:lnTo>
                <a:lnTo>
                  <a:pt x="11192" y="5718"/>
                </a:lnTo>
                <a:lnTo>
                  <a:pt x="11188" y="5720"/>
                </a:lnTo>
                <a:lnTo>
                  <a:pt x="11186" y="5730"/>
                </a:lnTo>
                <a:lnTo>
                  <a:pt x="11186" y="5738"/>
                </a:lnTo>
                <a:lnTo>
                  <a:pt x="11184" y="5740"/>
                </a:lnTo>
                <a:lnTo>
                  <a:pt x="11180" y="5740"/>
                </a:lnTo>
                <a:lnTo>
                  <a:pt x="11178" y="5738"/>
                </a:lnTo>
                <a:lnTo>
                  <a:pt x="11174" y="5736"/>
                </a:lnTo>
                <a:lnTo>
                  <a:pt x="11168" y="5738"/>
                </a:lnTo>
                <a:lnTo>
                  <a:pt x="11162" y="5744"/>
                </a:lnTo>
                <a:lnTo>
                  <a:pt x="11154" y="5756"/>
                </a:lnTo>
                <a:lnTo>
                  <a:pt x="11146" y="5772"/>
                </a:lnTo>
                <a:lnTo>
                  <a:pt x="11138" y="5780"/>
                </a:lnTo>
                <a:lnTo>
                  <a:pt x="11128" y="5792"/>
                </a:lnTo>
                <a:lnTo>
                  <a:pt x="11124" y="5796"/>
                </a:lnTo>
                <a:lnTo>
                  <a:pt x="11122" y="5800"/>
                </a:lnTo>
                <a:lnTo>
                  <a:pt x="11120" y="5808"/>
                </a:lnTo>
                <a:lnTo>
                  <a:pt x="11120" y="5820"/>
                </a:lnTo>
                <a:lnTo>
                  <a:pt x="11118" y="5834"/>
                </a:lnTo>
                <a:lnTo>
                  <a:pt x="11116" y="5838"/>
                </a:lnTo>
                <a:lnTo>
                  <a:pt x="11114" y="5838"/>
                </a:lnTo>
                <a:lnTo>
                  <a:pt x="11110" y="5838"/>
                </a:lnTo>
                <a:lnTo>
                  <a:pt x="11104" y="5834"/>
                </a:lnTo>
                <a:lnTo>
                  <a:pt x="11098" y="5832"/>
                </a:lnTo>
                <a:lnTo>
                  <a:pt x="11096" y="5832"/>
                </a:lnTo>
                <a:lnTo>
                  <a:pt x="11094" y="5834"/>
                </a:lnTo>
                <a:lnTo>
                  <a:pt x="11090" y="5838"/>
                </a:lnTo>
                <a:lnTo>
                  <a:pt x="11088" y="5842"/>
                </a:lnTo>
                <a:lnTo>
                  <a:pt x="11086" y="5864"/>
                </a:lnTo>
                <a:lnTo>
                  <a:pt x="11084" y="5878"/>
                </a:lnTo>
                <a:lnTo>
                  <a:pt x="11084" y="5882"/>
                </a:lnTo>
                <a:lnTo>
                  <a:pt x="11078" y="5866"/>
                </a:lnTo>
                <a:lnTo>
                  <a:pt x="11074" y="5856"/>
                </a:lnTo>
                <a:lnTo>
                  <a:pt x="11070" y="5852"/>
                </a:lnTo>
                <a:lnTo>
                  <a:pt x="11066" y="5850"/>
                </a:lnTo>
                <a:lnTo>
                  <a:pt x="11062" y="5848"/>
                </a:lnTo>
                <a:lnTo>
                  <a:pt x="11058" y="5850"/>
                </a:lnTo>
                <a:lnTo>
                  <a:pt x="11052" y="5854"/>
                </a:lnTo>
                <a:lnTo>
                  <a:pt x="11046" y="5862"/>
                </a:lnTo>
                <a:lnTo>
                  <a:pt x="11036" y="5878"/>
                </a:lnTo>
                <a:lnTo>
                  <a:pt x="11032" y="5892"/>
                </a:lnTo>
                <a:lnTo>
                  <a:pt x="11030" y="5902"/>
                </a:lnTo>
                <a:lnTo>
                  <a:pt x="11032" y="5912"/>
                </a:lnTo>
                <a:lnTo>
                  <a:pt x="11034" y="5918"/>
                </a:lnTo>
                <a:lnTo>
                  <a:pt x="11032" y="5926"/>
                </a:lnTo>
                <a:lnTo>
                  <a:pt x="11030" y="5932"/>
                </a:lnTo>
                <a:lnTo>
                  <a:pt x="11020" y="5942"/>
                </a:lnTo>
                <a:lnTo>
                  <a:pt x="11014" y="5948"/>
                </a:lnTo>
                <a:lnTo>
                  <a:pt x="11010" y="5954"/>
                </a:lnTo>
                <a:lnTo>
                  <a:pt x="11004" y="5970"/>
                </a:lnTo>
                <a:lnTo>
                  <a:pt x="11000" y="5978"/>
                </a:lnTo>
                <a:lnTo>
                  <a:pt x="10994" y="5988"/>
                </a:lnTo>
                <a:lnTo>
                  <a:pt x="10986" y="5998"/>
                </a:lnTo>
                <a:lnTo>
                  <a:pt x="10974" y="6006"/>
                </a:lnTo>
                <a:lnTo>
                  <a:pt x="10960" y="6014"/>
                </a:lnTo>
                <a:lnTo>
                  <a:pt x="10948" y="6020"/>
                </a:lnTo>
                <a:lnTo>
                  <a:pt x="10936" y="6020"/>
                </a:lnTo>
                <a:lnTo>
                  <a:pt x="10926" y="6020"/>
                </a:lnTo>
                <a:lnTo>
                  <a:pt x="10910" y="6020"/>
                </a:lnTo>
                <a:lnTo>
                  <a:pt x="10906" y="6020"/>
                </a:lnTo>
                <a:lnTo>
                  <a:pt x="10902" y="6024"/>
                </a:lnTo>
                <a:lnTo>
                  <a:pt x="10898" y="6030"/>
                </a:lnTo>
                <a:lnTo>
                  <a:pt x="10894" y="6032"/>
                </a:lnTo>
                <a:lnTo>
                  <a:pt x="10884" y="6038"/>
                </a:lnTo>
                <a:lnTo>
                  <a:pt x="10868" y="6042"/>
                </a:lnTo>
                <a:lnTo>
                  <a:pt x="10850" y="6052"/>
                </a:lnTo>
                <a:lnTo>
                  <a:pt x="10840" y="6056"/>
                </a:lnTo>
                <a:lnTo>
                  <a:pt x="10832" y="6056"/>
                </a:lnTo>
                <a:lnTo>
                  <a:pt x="10820" y="6052"/>
                </a:lnTo>
                <a:lnTo>
                  <a:pt x="10812" y="6050"/>
                </a:lnTo>
                <a:lnTo>
                  <a:pt x="10804" y="6052"/>
                </a:lnTo>
                <a:lnTo>
                  <a:pt x="10794" y="6060"/>
                </a:lnTo>
                <a:lnTo>
                  <a:pt x="10782" y="6074"/>
                </a:lnTo>
                <a:lnTo>
                  <a:pt x="10768" y="6088"/>
                </a:lnTo>
                <a:lnTo>
                  <a:pt x="10758" y="6096"/>
                </a:lnTo>
                <a:lnTo>
                  <a:pt x="10748" y="6102"/>
                </a:lnTo>
                <a:lnTo>
                  <a:pt x="10742" y="6106"/>
                </a:lnTo>
                <a:lnTo>
                  <a:pt x="10736" y="6108"/>
                </a:lnTo>
                <a:lnTo>
                  <a:pt x="10730" y="6112"/>
                </a:lnTo>
                <a:lnTo>
                  <a:pt x="10726" y="6120"/>
                </a:lnTo>
                <a:lnTo>
                  <a:pt x="10720" y="6134"/>
                </a:lnTo>
                <a:lnTo>
                  <a:pt x="10714" y="6144"/>
                </a:lnTo>
                <a:lnTo>
                  <a:pt x="10712" y="6144"/>
                </a:lnTo>
                <a:lnTo>
                  <a:pt x="10710" y="6140"/>
                </a:lnTo>
                <a:lnTo>
                  <a:pt x="10710" y="6132"/>
                </a:lnTo>
                <a:lnTo>
                  <a:pt x="10708" y="6124"/>
                </a:lnTo>
                <a:lnTo>
                  <a:pt x="10706" y="6118"/>
                </a:lnTo>
                <a:lnTo>
                  <a:pt x="10704" y="6116"/>
                </a:lnTo>
                <a:lnTo>
                  <a:pt x="10702" y="6118"/>
                </a:lnTo>
                <a:lnTo>
                  <a:pt x="10694" y="6128"/>
                </a:lnTo>
                <a:lnTo>
                  <a:pt x="10688" y="6140"/>
                </a:lnTo>
                <a:lnTo>
                  <a:pt x="10686" y="6150"/>
                </a:lnTo>
                <a:lnTo>
                  <a:pt x="10688" y="6158"/>
                </a:lnTo>
                <a:lnTo>
                  <a:pt x="10690" y="6166"/>
                </a:lnTo>
                <a:lnTo>
                  <a:pt x="10692" y="6174"/>
                </a:lnTo>
                <a:lnTo>
                  <a:pt x="10692" y="6182"/>
                </a:lnTo>
                <a:lnTo>
                  <a:pt x="10690" y="6194"/>
                </a:lnTo>
                <a:lnTo>
                  <a:pt x="10682" y="6210"/>
                </a:lnTo>
                <a:lnTo>
                  <a:pt x="10678" y="6218"/>
                </a:lnTo>
                <a:lnTo>
                  <a:pt x="10676" y="6226"/>
                </a:lnTo>
                <a:lnTo>
                  <a:pt x="10674" y="6236"/>
                </a:lnTo>
                <a:lnTo>
                  <a:pt x="10674" y="6244"/>
                </a:lnTo>
                <a:lnTo>
                  <a:pt x="10680" y="6260"/>
                </a:lnTo>
                <a:lnTo>
                  <a:pt x="10686" y="6276"/>
                </a:lnTo>
                <a:lnTo>
                  <a:pt x="10704" y="6306"/>
                </a:lnTo>
                <a:lnTo>
                  <a:pt x="10710" y="6320"/>
                </a:lnTo>
                <a:lnTo>
                  <a:pt x="10712" y="6326"/>
                </a:lnTo>
                <a:lnTo>
                  <a:pt x="10712" y="6334"/>
                </a:lnTo>
                <a:lnTo>
                  <a:pt x="10710" y="6342"/>
                </a:lnTo>
                <a:lnTo>
                  <a:pt x="10708" y="6344"/>
                </a:lnTo>
                <a:lnTo>
                  <a:pt x="10706" y="6342"/>
                </a:lnTo>
                <a:lnTo>
                  <a:pt x="10702" y="6338"/>
                </a:lnTo>
                <a:lnTo>
                  <a:pt x="10696" y="6328"/>
                </a:lnTo>
                <a:lnTo>
                  <a:pt x="10686" y="6308"/>
                </a:lnTo>
                <a:lnTo>
                  <a:pt x="10680" y="6302"/>
                </a:lnTo>
                <a:lnTo>
                  <a:pt x="10678" y="6304"/>
                </a:lnTo>
                <a:lnTo>
                  <a:pt x="10676" y="6310"/>
                </a:lnTo>
                <a:lnTo>
                  <a:pt x="10678" y="6316"/>
                </a:lnTo>
                <a:lnTo>
                  <a:pt x="10684" y="6330"/>
                </a:lnTo>
                <a:lnTo>
                  <a:pt x="10692" y="6344"/>
                </a:lnTo>
                <a:lnTo>
                  <a:pt x="10692" y="6350"/>
                </a:lnTo>
                <a:lnTo>
                  <a:pt x="10692" y="6354"/>
                </a:lnTo>
                <a:lnTo>
                  <a:pt x="10692" y="6356"/>
                </a:lnTo>
                <a:lnTo>
                  <a:pt x="10690" y="6356"/>
                </a:lnTo>
                <a:lnTo>
                  <a:pt x="10686" y="6352"/>
                </a:lnTo>
                <a:lnTo>
                  <a:pt x="10680" y="6338"/>
                </a:lnTo>
                <a:lnTo>
                  <a:pt x="10676" y="6332"/>
                </a:lnTo>
                <a:lnTo>
                  <a:pt x="10674" y="6328"/>
                </a:lnTo>
                <a:lnTo>
                  <a:pt x="10672" y="6328"/>
                </a:lnTo>
                <a:lnTo>
                  <a:pt x="10670" y="6336"/>
                </a:lnTo>
                <a:lnTo>
                  <a:pt x="10672" y="6346"/>
                </a:lnTo>
                <a:lnTo>
                  <a:pt x="10676" y="6354"/>
                </a:lnTo>
                <a:lnTo>
                  <a:pt x="10688" y="6374"/>
                </a:lnTo>
                <a:lnTo>
                  <a:pt x="10700" y="6394"/>
                </a:lnTo>
                <a:lnTo>
                  <a:pt x="10704" y="6404"/>
                </a:lnTo>
                <a:lnTo>
                  <a:pt x="10706" y="6414"/>
                </a:lnTo>
                <a:lnTo>
                  <a:pt x="10706" y="6430"/>
                </a:lnTo>
                <a:lnTo>
                  <a:pt x="10710" y="6440"/>
                </a:lnTo>
                <a:lnTo>
                  <a:pt x="10718" y="6454"/>
                </a:lnTo>
                <a:lnTo>
                  <a:pt x="10732" y="6478"/>
                </a:lnTo>
                <a:lnTo>
                  <a:pt x="10736" y="6490"/>
                </a:lnTo>
                <a:lnTo>
                  <a:pt x="10738" y="6502"/>
                </a:lnTo>
                <a:lnTo>
                  <a:pt x="10740" y="6522"/>
                </a:lnTo>
                <a:lnTo>
                  <a:pt x="10740" y="6534"/>
                </a:lnTo>
                <a:lnTo>
                  <a:pt x="10742" y="6550"/>
                </a:lnTo>
                <a:lnTo>
                  <a:pt x="10746" y="6570"/>
                </a:lnTo>
                <a:lnTo>
                  <a:pt x="10756" y="6594"/>
                </a:lnTo>
                <a:lnTo>
                  <a:pt x="10766" y="6620"/>
                </a:lnTo>
                <a:lnTo>
                  <a:pt x="10770" y="6638"/>
                </a:lnTo>
                <a:lnTo>
                  <a:pt x="10772" y="6650"/>
                </a:lnTo>
                <a:lnTo>
                  <a:pt x="10772" y="6658"/>
                </a:lnTo>
                <a:lnTo>
                  <a:pt x="10766" y="6670"/>
                </a:lnTo>
                <a:lnTo>
                  <a:pt x="10764" y="6676"/>
                </a:lnTo>
                <a:lnTo>
                  <a:pt x="10766" y="6686"/>
                </a:lnTo>
                <a:lnTo>
                  <a:pt x="10766" y="6696"/>
                </a:lnTo>
                <a:lnTo>
                  <a:pt x="10766" y="6704"/>
                </a:lnTo>
                <a:lnTo>
                  <a:pt x="10764" y="6712"/>
                </a:lnTo>
                <a:lnTo>
                  <a:pt x="10762" y="6716"/>
                </a:lnTo>
                <a:lnTo>
                  <a:pt x="10758" y="6720"/>
                </a:lnTo>
                <a:lnTo>
                  <a:pt x="10754" y="6724"/>
                </a:lnTo>
                <a:lnTo>
                  <a:pt x="10750" y="6724"/>
                </a:lnTo>
                <a:lnTo>
                  <a:pt x="10744" y="6722"/>
                </a:lnTo>
                <a:lnTo>
                  <a:pt x="10740" y="6722"/>
                </a:lnTo>
                <a:lnTo>
                  <a:pt x="10738" y="6726"/>
                </a:lnTo>
                <a:lnTo>
                  <a:pt x="10736" y="6734"/>
                </a:lnTo>
                <a:lnTo>
                  <a:pt x="10736" y="6742"/>
                </a:lnTo>
                <a:lnTo>
                  <a:pt x="10738" y="6750"/>
                </a:lnTo>
                <a:lnTo>
                  <a:pt x="10742" y="6756"/>
                </a:lnTo>
                <a:lnTo>
                  <a:pt x="10746" y="6760"/>
                </a:lnTo>
                <a:lnTo>
                  <a:pt x="10752" y="6762"/>
                </a:lnTo>
                <a:lnTo>
                  <a:pt x="10758" y="6762"/>
                </a:lnTo>
                <a:lnTo>
                  <a:pt x="10764" y="6766"/>
                </a:lnTo>
                <a:lnTo>
                  <a:pt x="10776" y="6778"/>
                </a:lnTo>
                <a:lnTo>
                  <a:pt x="10784" y="6786"/>
                </a:lnTo>
                <a:lnTo>
                  <a:pt x="10794" y="6792"/>
                </a:lnTo>
                <a:lnTo>
                  <a:pt x="10808" y="6798"/>
                </a:lnTo>
                <a:lnTo>
                  <a:pt x="10826" y="6802"/>
                </a:lnTo>
                <a:lnTo>
                  <a:pt x="10844" y="6802"/>
                </a:lnTo>
                <a:lnTo>
                  <a:pt x="10858" y="6800"/>
                </a:lnTo>
                <a:lnTo>
                  <a:pt x="10870" y="6794"/>
                </a:lnTo>
                <a:lnTo>
                  <a:pt x="10878" y="6788"/>
                </a:lnTo>
                <a:lnTo>
                  <a:pt x="10894" y="6776"/>
                </a:lnTo>
                <a:lnTo>
                  <a:pt x="10900" y="6772"/>
                </a:lnTo>
                <a:lnTo>
                  <a:pt x="10908" y="6770"/>
                </a:lnTo>
                <a:lnTo>
                  <a:pt x="10916" y="6768"/>
                </a:lnTo>
                <a:lnTo>
                  <a:pt x="10922" y="6764"/>
                </a:lnTo>
                <a:lnTo>
                  <a:pt x="10926" y="6760"/>
                </a:lnTo>
                <a:lnTo>
                  <a:pt x="10928" y="6754"/>
                </a:lnTo>
                <a:lnTo>
                  <a:pt x="10930" y="6748"/>
                </a:lnTo>
                <a:lnTo>
                  <a:pt x="10934" y="6744"/>
                </a:lnTo>
                <a:lnTo>
                  <a:pt x="10940" y="6740"/>
                </a:lnTo>
                <a:lnTo>
                  <a:pt x="10948" y="6740"/>
                </a:lnTo>
                <a:lnTo>
                  <a:pt x="10960" y="6740"/>
                </a:lnTo>
                <a:lnTo>
                  <a:pt x="10972" y="6738"/>
                </a:lnTo>
                <a:lnTo>
                  <a:pt x="10986" y="6734"/>
                </a:lnTo>
                <a:lnTo>
                  <a:pt x="10994" y="6734"/>
                </a:lnTo>
                <a:lnTo>
                  <a:pt x="11000" y="6732"/>
                </a:lnTo>
                <a:lnTo>
                  <a:pt x="11006" y="6734"/>
                </a:lnTo>
                <a:lnTo>
                  <a:pt x="11014" y="6738"/>
                </a:lnTo>
                <a:lnTo>
                  <a:pt x="11024" y="6742"/>
                </a:lnTo>
                <a:lnTo>
                  <a:pt x="11030" y="6744"/>
                </a:lnTo>
                <a:lnTo>
                  <a:pt x="11036" y="6742"/>
                </a:lnTo>
                <a:lnTo>
                  <a:pt x="11038" y="6740"/>
                </a:lnTo>
                <a:lnTo>
                  <a:pt x="11042" y="6738"/>
                </a:lnTo>
                <a:lnTo>
                  <a:pt x="11048" y="6736"/>
                </a:lnTo>
                <a:lnTo>
                  <a:pt x="11056" y="6738"/>
                </a:lnTo>
                <a:lnTo>
                  <a:pt x="11068" y="6740"/>
                </a:lnTo>
                <a:lnTo>
                  <a:pt x="11076" y="6742"/>
                </a:lnTo>
                <a:lnTo>
                  <a:pt x="11082" y="6742"/>
                </a:lnTo>
                <a:lnTo>
                  <a:pt x="11086" y="6740"/>
                </a:lnTo>
                <a:lnTo>
                  <a:pt x="11090" y="6738"/>
                </a:lnTo>
                <a:lnTo>
                  <a:pt x="11096" y="6730"/>
                </a:lnTo>
                <a:lnTo>
                  <a:pt x="11100" y="6718"/>
                </a:lnTo>
                <a:lnTo>
                  <a:pt x="11104" y="6706"/>
                </a:lnTo>
                <a:lnTo>
                  <a:pt x="11110" y="6696"/>
                </a:lnTo>
                <a:lnTo>
                  <a:pt x="11116" y="6688"/>
                </a:lnTo>
                <a:lnTo>
                  <a:pt x="11120" y="6686"/>
                </a:lnTo>
                <a:lnTo>
                  <a:pt x="11126" y="6686"/>
                </a:lnTo>
                <a:lnTo>
                  <a:pt x="11136" y="6684"/>
                </a:lnTo>
                <a:lnTo>
                  <a:pt x="11142" y="6680"/>
                </a:lnTo>
                <a:lnTo>
                  <a:pt x="11156" y="6666"/>
                </a:lnTo>
                <a:lnTo>
                  <a:pt x="11162" y="6660"/>
                </a:lnTo>
                <a:lnTo>
                  <a:pt x="11172" y="6656"/>
                </a:lnTo>
                <a:lnTo>
                  <a:pt x="11184" y="6652"/>
                </a:lnTo>
                <a:lnTo>
                  <a:pt x="11200" y="6654"/>
                </a:lnTo>
                <a:lnTo>
                  <a:pt x="11214" y="6654"/>
                </a:lnTo>
                <a:lnTo>
                  <a:pt x="11226" y="6654"/>
                </a:lnTo>
                <a:lnTo>
                  <a:pt x="11248" y="6650"/>
                </a:lnTo>
                <a:lnTo>
                  <a:pt x="11268" y="6642"/>
                </a:lnTo>
                <a:lnTo>
                  <a:pt x="11284" y="6634"/>
                </a:lnTo>
                <a:lnTo>
                  <a:pt x="11300" y="6626"/>
                </a:lnTo>
                <a:lnTo>
                  <a:pt x="11316" y="6618"/>
                </a:lnTo>
                <a:lnTo>
                  <a:pt x="11330" y="6614"/>
                </a:lnTo>
                <a:lnTo>
                  <a:pt x="11338" y="6614"/>
                </a:lnTo>
                <a:lnTo>
                  <a:pt x="11346" y="6614"/>
                </a:lnTo>
                <a:lnTo>
                  <a:pt x="11366" y="6616"/>
                </a:lnTo>
                <a:lnTo>
                  <a:pt x="11378" y="6616"/>
                </a:lnTo>
                <a:lnTo>
                  <a:pt x="11384" y="6614"/>
                </a:lnTo>
                <a:lnTo>
                  <a:pt x="11386" y="6612"/>
                </a:lnTo>
                <a:lnTo>
                  <a:pt x="11390" y="6610"/>
                </a:lnTo>
                <a:lnTo>
                  <a:pt x="11394" y="6612"/>
                </a:lnTo>
                <a:lnTo>
                  <a:pt x="11422" y="6626"/>
                </a:lnTo>
                <a:lnTo>
                  <a:pt x="11442" y="6636"/>
                </a:lnTo>
                <a:lnTo>
                  <a:pt x="11456" y="6642"/>
                </a:lnTo>
                <a:lnTo>
                  <a:pt x="11468" y="6644"/>
                </a:lnTo>
                <a:lnTo>
                  <a:pt x="11478" y="6646"/>
                </a:lnTo>
                <a:lnTo>
                  <a:pt x="11492" y="6648"/>
                </a:lnTo>
                <a:lnTo>
                  <a:pt x="11500" y="6652"/>
                </a:lnTo>
                <a:lnTo>
                  <a:pt x="11508" y="6658"/>
                </a:lnTo>
                <a:lnTo>
                  <a:pt x="11516" y="6664"/>
                </a:lnTo>
                <a:lnTo>
                  <a:pt x="11518" y="6670"/>
                </a:lnTo>
                <a:lnTo>
                  <a:pt x="11518" y="6676"/>
                </a:lnTo>
                <a:lnTo>
                  <a:pt x="11516" y="6680"/>
                </a:lnTo>
                <a:lnTo>
                  <a:pt x="11514" y="6684"/>
                </a:lnTo>
                <a:lnTo>
                  <a:pt x="11514" y="6690"/>
                </a:lnTo>
                <a:lnTo>
                  <a:pt x="11520" y="6696"/>
                </a:lnTo>
                <a:lnTo>
                  <a:pt x="11530" y="6702"/>
                </a:lnTo>
                <a:lnTo>
                  <a:pt x="11536" y="6706"/>
                </a:lnTo>
                <a:lnTo>
                  <a:pt x="11540" y="6710"/>
                </a:lnTo>
                <a:lnTo>
                  <a:pt x="11546" y="6722"/>
                </a:lnTo>
                <a:lnTo>
                  <a:pt x="11550" y="6734"/>
                </a:lnTo>
                <a:lnTo>
                  <a:pt x="11552" y="6748"/>
                </a:lnTo>
                <a:lnTo>
                  <a:pt x="11554" y="6760"/>
                </a:lnTo>
                <a:lnTo>
                  <a:pt x="11558" y="6772"/>
                </a:lnTo>
                <a:lnTo>
                  <a:pt x="11562" y="6782"/>
                </a:lnTo>
                <a:lnTo>
                  <a:pt x="11566" y="6786"/>
                </a:lnTo>
                <a:lnTo>
                  <a:pt x="11570" y="6788"/>
                </a:lnTo>
                <a:lnTo>
                  <a:pt x="11584" y="6796"/>
                </a:lnTo>
                <a:lnTo>
                  <a:pt x="11586" y="6796"/>
                </a:lnTo>
                <a:lnTo>
                  <a:pt x="11584" y="6794"/>
                </a:lnTo>
                <a:lnTo>
                  <a:pt x="11584" y="6790"/>
                </a:lnTo>
                <a:lnTo>
                  <a:pt x="11586" y="6782"/>
                </a:lnTo>
                <a:lnTo>
                  <a:pt x="11592" y="6770"/>
                </a:lnTo>
                <a:lnTo>
                  <a:pt x="11602" y="6754"/>
                </a:lnTo>
                <a:lnTo>
                  <a:pt x="11614" y="6740"/>
                </a:lnTo>
                <a:lnTo>
                  <a:pt x="11622" y="6732"/>
                </a:lnTo>
                <a:lnTo>
                  <a:pt x="11628" y="6730"/>
                </a:lnTo>
                <a:lnTo>
                  <a:pt x="11632" y="6730"/>
                </a:lnTo>
                <a:lnTo>
                  <a:pt x="11634" y="6730"/>
                </a:lnTo>
                <a:lnTo>
                  <a:pt x="11636" y="6720"/>
                </a:lnTo>
                <a:lnTo>
                  <a:pt x="11640" y="6712"/>
                </a:lnTo>
                <a:lnTo>
                  <a:pt x="11642" y="6706"/>
                </a:lnTo>
                <a:lnTo>
                  <a:pt x="11650" y="6698"/>
                </a:lnTo>
                <a:lnTo>
                  <a:pt x="11656" y="6690"/>
                </a:lnTo>
                <a:lnTo>
                  <a:pt x="11658" y="6686"/>
                </a:lnTo>
                <a:lnTo>
                  <a:pt x="11660" y="6680"/>
                </a:lnTo>
                <a:lnTo>
                  <a:pt x="11660" y="6670"/>
                </a:lnTo>
                <a:lnTo>
                  <a:pt x="11668" y="6686"/>
                </a:lnTo>
                <a:lnTo>
                  <a:pt x="11668" y="6694"/>
                </a:lnTo>
                <a:lnTo>
                  <a:pt x="11666" y="6702"/>
                </a:lnTo>
                <a:lnTo>
                  <a:pt x="11658" y="6726"/>
                </a:lnTo>
                <a:lnTo>
                  <a:pt x="11650" y="6748"/>
                </a:lnTo>
                <a:lnTo>
                  <a:pt x="11648" y="6758"/>
                </a:lnTo>
                <a:lnTo>
                  <a:pt x="11648" y="6766"/>
                </a:lnTo>
                <a:lnTo>
                  <a:pt x="11652" y="6776"/>
                </a:lnTo>
                <a:lnTo>
                  <a:pt x="11650" y="6784"/>
                </a:lnTo>
                <a:lnTo>
                  <a:pt x="11646" y="6790"/>
                </a:lnTo>
                <a:lnTo>
                  <a:pt x="11642" y="6792"/>
                </a:lnTo>
                <a:lnTo>
                  <a:pt x="11638" y="6792"/>
                </a:lnTo>
                <a:lnTo>
                  <a:pt x="11634" y="6792"/>
                </a:lnTo>
                <a:lnTo>
                  <a:pt x="11630" y="6794"/>
                </a:lnTo>
                <a:lnTo>
                  <a:pt x="11626" y="6798"/>
                </a:lnTo>
                <a:lnTo>
                  <a:pt x="11624" y="6802"/>
                </a:lnTo>
                <a:lnTo>
                  <a:pt x="11624" y="6806"/>
                </a:lnTo>
                <a:lnTo>
                  <a:pt x="11628" y="6808"/>
                </a:lnTo>
                <a:lnTo>
                  <a:pt x="11634" y="6810"/>
                </a:lnTo>
                <a:lnTo>
                  <a:pt x="11642" y="6810"/>
                </a:lnTo>
                <a:lnTo>
                  <a:pt x="11648" y="6808"/>
                </a:lnTo>
                <a:lnTo>
                  <a:pt x="11652" y="6806"/>
                </a:lnTo>
                <a:lnTo>
                  <a:pt x="11660" y="6798"/>
                </a:lnTo>
                <a:lnTo>
                  <a:pt x="11664" y="6788"/>
                </a:lnTo>
                <a:lnTo>
                  <a:pt x="11668" y="6778"/>
                </a:lnTo>
                <a:lnTo>
                  <a:pt x="11670" y="6770"/>
                </a:lnTo>
                <a:lnTo>
                  <a:pt x="11672" y="6764"/>
                </a:lnTo>
                <a:lnTo>
                  <a:pt x="11674" y="6764"/>
                </a:lnTo>
                <a:lnTo>
                  <a:pt x="11676" y="6766"/>
                </a:lnTo>
                <a:lnTo>
                  <a:pt x="11682" y="6772"/>
                </a:lnTo>
                <a:lnTo>
                  <a:pt x="11688" y="6784"/>
                </a:lnTo>
                <a:lnTo>
                  <a:pt x="11688" y="6794"/>
                </a:lnTo>
                <a:lnTo>
                  <a:pt x="11688" y="6802"/>
                </a:lnTo>
                <a:lnTo>
                  <a:pt x="11684" y="6810"/>
                </a:lnTo>
                <a:lnTo>
                  <a:pt x="11676" y="6822"/>
                </a:lnTo>
                <a:lnTo>
                  <a:pt x="11676" y="6828"/>
                </a:lnTo>
                <a:lnTo>
                  <a:pt x="11676" y="6832"/>
                </a:lnTo>
                <a:lnTo>
                  <a:pt x="11678" y="6834"/>
                </a:lnTo>
                <a:lnTo>
                  <a:pt x="11682" y="6834"/>
                </a:lnTo>
                <a:lnTo>
                  <a:pt x="11690" y="6832"/>
                </a:lnTo>
                <a:lnTo>
                  <a:pt x="11700" y="6830"/>
                </a:lnTo>
                <a:lnTo>
                  <a:pt x="11706" y="6832"/>
                </a:lnTo>
                <a:lnTo>
                  <a:pt x="11712" y="6834"/>
                </a:lnTo>
                <a:lnTo>
                  <a:pt x="11718" y="6838"/>
                </a:lnTo>
                <a:lnTo>
                  <a:pt x="11726" y="6846"/>
                </a:lnTo>
                <a:lnTo>
                  <a:pt x="11732" y="6854"/>
                </a:lnTo>
                <a:lnTo>
                  <a:pt x="11736" y="6862"/>
                </a:lnTo>
                <a:lnTo>
                  <a:pt x="11740" y="6872"/>
                </a:lnTo>
                <a:lnTo>
                  <a:pt x="11742" y="6882"/>
                </a:lnTo>
                <a:lnTo>
                  <a:pt x="11742" y="6890"/>
                </a:lnTo>
                <a:lnTo>
                  <a:pt x="11740" y="6898"/>
                </a:lnTo>
                <a:lnTo>
                  <a:pt x="11738" y="6904"/>
                </a:lnTo>
                <a:lnTo>
                  <a:pt x="11740" y="6914"/>
                </a:lnTo>
                <a:lnTo>
                  <a:pt x="11744" y="6924"/>
                </a:lnTo>
                <a:lnTo>
                  <a:pt x="11750" y="6934"/>
                </a:lnTo>
                <a:lnTo>
                  <a:pt x="11758" y="6944"/>
                </a:lnTo>
                <a:lnTo>
                  <a:pt x="11768" y="6952"/>
                </a:lnTo>
                <a:lnTo>
                  <a:pt x="11776" y="6958"/>
                </a:lnTo>
                <a:lnTo>
                  <a:pt x="11784" y="6962"/>
                </a:lnTo>
                <a:lnTo>
                  <a:pt x="11792" y="6966"/>
                </a:lnTo>
                <a:lnTo>
                  <a:pt x="11796" y="6968"/>
                </a:lnTo>
                <a:lnTo>
                  <a:pt x="11804" y="6978"/>
                </a:lnTo>
                <a:lnTo>
                  <a:pt x="11810" y="6982"/>
                </a:lnTo>
                <a:lnTo>
                  <a:pt x="11812" y="6982"/>
                </a:lnTo>
                <a:lnTo>
                  <a:pt x="11816" y="6980"/>
                </a:lnTo>
                <a:lnTo>
                  <a:pt x="11822" y="6976"/>
                </a:lnTo>
                <a:lnTo>
                  <a:pt x="11826" y="6976"/>
                </a:lnTo>
                <a:lnTo>
                  <a:pt x="11832" y="6976"/>
                </a:lnTo>
                <a:lnTo>
                  <a:pt x="11846" y="6982"/>
                </a:lnTo>
                <a:lnTo>
                  <a:pt x="11868" y="6994"/>
                </a:lnTo>
                <a:lnTo>
                  <a:pt x="11880" y="7000"/>
                </a:lnTo>
                <a:lnTo>
                  <a:pt x="11890" y="7004"/>
                </a:lnTo>
                <a:lnTo>
                  <a:pt x="11896" y="7002"/>
                </a:lnTo>
                <a:lnTo>
                  <a:pt x="11900" y="7000"/>
                </a:lnTo>
                <a:lnTo>
                  <a:pt x="11908" y="6990"/>
                </a:lnTo>
                <a:lnTo>
                  <a:pt x="11914" y="6986"/>
                </a:lnTo>
                <a:lnTo>
                  <a:pt x="11922" y="6980"/>
                </a:lnTo>
                <a:lnTo>
                  <a:pt x="11930" y="6976"/>
                </a:lnTo>
                <a:lnTo>
                  <a:pt x="11936" y="6970"/>
                </a:lnTo>
                <a:lnTo>
                  <a:pt x="11940" y="6960"/>
                </a:lnTo>
                <a:lnTo>
                  <a:pt x="11942" y="6956"/>
                </a:lnTo>
                <a:lnTo>
                  <a:pt x="11944" y="6954"/>
                </a:lnTo>
                <a:lnTo>
                  <a:pt x="11946" y="6956"/>
                </a:lnTo>
                <a:lnTo>
                  <a:pt x="11952" y="6958"/>
                </a:lnTo>
                <a:lnTo>
                  <a:pt x="11958" y="6962"/>
                </a:lnTo>
                <a:lnTo>
                  <a:pt x="11958" y="6966"/>
                </a:lnTo>
                <a:lnTo>
                  <a:pt x="11956" y="6970"/>
                </a:lnTo>
                <a:lnTo>
                  <a:pt x="11952" y="6974"/>
                </a:lnTo>
                <a:lnTo>
                  <a:pt x="11944" y="6980"/>
                </a:lnTo>
                <a:lnTo>
                  <a:pt x="11944" y="6982"/>
                </a:lnTo>
                <a:lnTo>
                  <a:pt x="11948" y="6986"/>
                </a:lnTo>
                <a:lnTo>
                  <a:pt x="11954" y="6988"/>
                </a:lnTo>
                <a:lnTo>
                  <a:pt x="11958" y="6986"/>
                </a:lnTo>
                <a:lnTo>
                  <a:pt x="11960" y="6984"/>
                </a:lnTo>
                <a:lnTo>
                  <a:pt x="11964" y="6980"/>
                </a:lnTo>
                <a:lnTo>
                  <a:pt x="11966" y="6976"/>
                </a:lnTo>
                <a:lnTo>
                  <a:pt x="11966" y="6982"/>
                </a:lnTo>
                <a:lnTo>
                  <a:pt x="11968" y="6986"/>
                </a:lnTo>
                <a:lnTo>
                  <a:pt x="11970" y="6990"/>
                </a:lnTo>
                <a:lnTo>
                  <a:pt x="11976" y="6996"/>
                </a:lnTo>
                <a:lnTo>
                  <a:pt x="11988" y="7004"/>
                </a:lnTo>
                <a:lnTo>
                  <a:pt x="11994" y="7010"/>
                </a:lnTo>
                <a:lnTo>
                  <a:pt x="12004" y="7020"/>
                </a:lnTo>
                <a:lnTo>
                  <a:pt x="12008" y="7026"/>
                </a:lnTo>
                <a:lnTo>
                  <a:pt x="12010" y="7028"/>
                </a:lnTo>
                <a:lnTo>
                  <a:pt x="12010" y="7020"/>
                </a:lnTo>
                <a:lnTo>
                  <a:pt x="12010" y="7014"/>
                </a:lnTo>
                <a:lnTo>
                  <a:pt x="12010" y="7008"/>
                </a:lnTo>
                <a:lnTo>
                  <a:pt x="12012" y="7002"/>
                </a:lnTo>
                <a:lnTo>
                  <a:pt x="12016" y="6998"/>
                </a:lnTo>
                <a:lnTo>
                  <a:pt x="12024" y="6996"/>
                </a:lnTo>
                <a:lnTo>
                  <a:pt x="12034" y="6988"/>
                </a:lnTo>
                <a:lnTo>
                  <a:pt x="12056" y="6970"/>
                </a:lnTo>
                <a:lnTo>
                  <a:pt x="12070" y="6960"/>
                </a:lnTo>
                <a:lnTo>
                  <a:pt x="12084" y="6952"/>
                </a:lnTo>
                <a:lnTo>
                  <a:pt x="12098" y="6948"/>
                </a:lnTo>
                <a:lnTo>
                  <a:pt x="12104" y="6948"/>
                </a:lnTo>
                <a:lnTo>
                  <a:pt x="12112" y="6948"/>
                </a:lnTo>
                <a:lnTo>
                  <a:pt x="12126" y="6948"/>
                </a:lnTo>
                <a:lnTo>
                  <a:pt x="12136" y="6946"/>
                </a:lnTo>
                <a:lnTo>
                  <a:pt x="12144" y="6942"/>
                </a:lnTo>
                <a:lnTo>
                  <a:pt x="12150" y="6936"/>
                </a:lnTo>
                <a:lnTo>
                  <a:pt x="12152" y="6930"/>
                </a:lnTo>
                <a:lnTo>
                  <a:pt x="12154" y="6922"/>
                </a:lnTo>
                <a:lnTo>
                  <a:pt x="12152" y="6918"/>
                </a:lnTo>
                <a:lnTo>
                  <a:pt x="12150" y="6914"/>
                </a:lnTo>
                <a:lnTo>
                  <a:pt x="12146" y="6910"/>
                </a:lnTo>
                <a:lnTo>
                  <a:pt x="12146" y="6906"/>
                </a:lnTo>
                <a:lnTo>
                  <a:pt x="12150" y="6894"/>
                </a:lnTo>
                <a:lnTo>
                  <a:pt x="12156" y="6882"/>
                </a:lnTo>
                <a:lnTo>
                  <a:pt x="12158" y="6876"/>
                </a:lnTo>
                <a:lnTo>
                  <a:pt x="12158" y="6868"/>
                </a:lnTo>
                <a:lnTo>
                  <a:pt x="12160" y="6852"/>
                </a:lnTo>
                <a:lnTo>
                  <a:pt x="12164" y="6832"/>
                </a:lnTo>
                <a:lnTo>
                  <a:pt x="12172" y="6816"/>
                </a:lnTo>
                <a:lnTo>
                  <a:pt x="12176" y="6810"/>
                </a:lnTo>
                <a:lnTo>
                  <a:pt x="12180" y="6806"/>
                </a:lnTo>
                <a:lnTo>
                  <a:pt x="12186" y="6800"/>
                </a:lnTo>
                <a:lnTo>
                  <a:pt x="12188" y="6790"/>
                </a:lnTo>
                <a:lnTo>
                  <a:pt x="12196" y="6758"/>
                </a:lnTo>
                <a:lnTo>
                  <a:pt x="12200" y="6738"/>
                </a:lnTo>
                <a:lnTo>
                  <a:pt x="12208" y="6720"/>
                </a:lnTo>
                <a:lnTo>
                  <a:pt x="12218" y="6702"/>
                </a:lnTo>
                <a:lnTo>
                  <a:pt x="12224" y="6694"/>
                </a:lnTo>
                <a:lnTo>
                  <a:pt x="12232" y="6686"/>
                </a:lnTo>
                <a:lnTo>
                  <a:pt x="12244" y="6674"/>
                </a:lnTo>
                <a:lnTo>
                  <a:pt x="12252" y="6664"/>
                </a:lnTo>
                <a:lnTo>
                  <a:pt x="12256" y="6658"/>
                </a:lnTo>
                <a:lnTo>
                  <a:pt x="12258" y="6652"/>
                </a:lnTo>
                <a:lnTo>
                  <a:pt x="12260" y="6642"/>
                </a:lnTo>
                <a:lnTo>
                  <a:pt x="12260" y="6636"/>
                </a:lnTo>
                <a:lnTo>
                  <a:pt x="12264" y="6628"/>
                </a:lnTo>
                <a:lnTo>
                  <a:pt x="12270" y="6616"/>
                </a:lnTo>
                <a:lnTo>
                  <a:pt x="12272" y="6604"/>
                </a:lnTo>
                <a:lnTo>
                  <a:pt x="12274" y="6596"/>
                </a:lnTo>
                <a:lnTo>
                  <a:pt x="12272" y="6586"/>
                </a:lnTo>
                <a:lnTo>
                  <a:pt x="12272" y="6570"/>
                </a:lnTo>
                <a:lnTo>
                  <a:pt x="12274" y="6562"/>
                </a:lnTo>
                <a:lnTo>
                  <a:pt x="12276" y="6554"/>
                </a:lnTo>
                <a:lnTo>
                  <a:pt x="12282" y="6544"/>
                </a:lnTo>
                <a:lnTo>
                  <a:pt x="12284" y="6532"/>
                </a:lnTo>
                <a:lnTo>
                  <a:pt x="12286" y="6514"/>
                </a:lnTo>
                <a:lnTo>
                  <a:pt x="12288" y="6496"/>
                </a:lnTo>
                <a:lnTo>
                  <a:pt x="12292" y="6488"/>
                </a:lnTo>
                <a:lnTo>
                  <a:pt x="12296" y="6476"/>
                </a:lnTo>
                <a:lnTo>
                  <a:pt x="12298" y="6472"/>
                </a:lnTo>
                <a:lnTo>
                  <a:pt x="12300" y="6464"/>
                </a:lnTo>
                <a:lnTo>
                  <a:pt x="12300" y="6452"/>
                </a:lnTo>
                <a:lnTo>
                  <a:pt x="12296" y="6438"/>
                </a:lnTo>
                <a:lnTo>
                  <a:pt x="12292" y="6422"/>
                </a:lnTo>
                <a:lnTo>
                  <a:pt x="12282" y="6398"/>
                </a:lnTo>
                <a:lnTo>
                  <a:pt x="12280" y="6388"/>
                </a:lnTo>
                <a:lnTo>
                  <a:pt x="12280" y="6382"/>
                </a:lnTo>
                <a:close/>
                <a:moveTo>
                  <a:pt x="11380" y="5618"/>
                </a:moveTo>
                <a:lnTo>
                  <a:pt x="11380" y="5618"/>
                </a:lnTo>
                <a:lnTo>
                  <a:pt x="11384" y="5618"/>
                </a:lnTo>
                <a:lnTo>
                  <a:pt x="11388" y="5618"/>
                </a:lnTo>
                <a:lnTo>
                  <a:pt x="11394" y="5616"/>
                </a:lnTo>
                <a:lnTo>
                  <a:pt x="11400" y="5612"/>
                </a:lnTo>
                <a:lnTo>
                  <a:pt x="11404" y="5608"/>
                </a:lnTo>
                <a:lnTo>
                  <a:pt x="11406" y="5602"/>
                </a:lnTo>
                <a:lnTo>
                  <a:pt x="11408" y="5596"/>
                </a:lnTo>
                <a:lnTo>
                  <a:pt x="11406" y="5592"/>
                </a:lnTo>
                <a:lnTo>
                  <a:pt x="11402" y="5586"/>
                </a:lnTo>
                <a:lnTo>
                  <a:pt x="11398" y="5584"/>
                </a:lnTo>
                <a:lnTo>
                  <a:pt x="11396" y="5586"/>
                </a:lnTo>
                <a:lnTo>
                  <a:pt x="11392" y="5588"/>
                </a:lnTo>
                <a:lnTo>
                  <a:pt x="11388" y="5592"/>
                </a:lnTo>
                <a:lnTo>
                  <a:pt x="11382" y="5594"/>
                </a:lnTo>
                <a:lnTo>
                  <a:pt x="11376" y="5592"/>
                </a:lnTo>
                <a:lnTo>
                  <a:pt x="11366" y="5588"/>
                </a:lnTo>
                <a:lnTo>
                  <a:pt x="11362" y="5588"/>
                </a:lnTo>
                <a:lnTo>
                  <a:pt x="11360" y="5588"/>
                </a:lnTo>
                <a:lnTo>
                  <a:pt x="11360" y="5590"/>
                </a:lnTo>
                <a:lnTo>
                  <a:pt x="11362" y="5596"/>
                </a:lnTo>
                <a:lnTo>
                  <a:pt x="11370" y="5606"/>
                </a:lnTo>
                <a:lnTo>
                  <a:pt x="11380" y="5618"/>
                </a:lnTo>
                <a:close/>
                <a:moveTo>
                  <a:pt x="11350" y="5602"/>
                </a:moveTo>
                <a:lnTo>
                  <a:pt x="11350" y="5602"/>
                </a:lnTo>
                <a:lnTo>
                  <a:pt x="11350" y="5608"/>
                </a:lnTo>
                <a:lnTo>
                  <a:pt x="11350" y="5612"/>
                </a:lnTo>
                <a:lnTo>
                  <a:pt x="11354" y="5614"/>
                </a:lnTo>
                <a:lnTo>
                  <a:pt x="11360" y="5616"/>
                </a:lnTo>
                <a:lnTo>
                  <a:pt x="11364" y="5618"/>
                </a:lnTo>
                <a:lnTo>
                  <a:pt x="11366" y="5616"/>
                </a:lnTo>
                <a:lnTo>
                  <a:pt x="11366" y="5610"/>
                </a:lnTo>
                <a:lnTo>
                  <a:pt x="11362" y="5604"/>
                </a:lnTo>
                <a:lnTo>
                  <a:pt x="11356" y="5596"/>
                </a:lnTo>
                <a:lnTo>
                  <a:pt x="11352" y="5594"/>
                </a:lnTo>
                <a:lnTo>
                  <a:pt x="11350" y="5596"/>
                </a:lnTo>
                <a:lnTo>
                  <a:pt x="11350" y="5602"/>
                </a:lnTo>
                <a:close/>
                <a:moveTo>
                  <a:pt x="11606" y="5728"/>
                </a:moveTo>
                <a:lnTo>
                  <a:pt x="11606" y="5728"/>
                </a:lnTo>
                <a:lnTo>
                  <a:pt x="11608" y="5734"/>
                </a:lnTo>
                <a:lnTo>
                  <a:pt x="11610" y="5736"/>
                </a:lnTo>
                <a:lnTo>
                  <a:pt x="11612" y="5736"/>
                </a:lnTo>
                <a:lnTo>
                  <a:pt x="11616" y="5732"/>
                </a:lnTo>
                <a:lnTo>
                  <a:pt x="11620" y="5724"/>
                </a:lnTo>
                <a:lnTo>
                  <a:pt x="11622" y="5720"/>
                </a:lnTo>
                <a:lnTo>
                  <a:pt x="11620" y="5716"/>
                </a:lnTo>
                <a:lnTo>
                  <a:pt x="11616" y="5716"/>
                </a:lnTo>
                <a:lnTo>
                  <a:pt x="11614" y="5714"/>
                </a:lnTo>
                <a:lnTo>
                  <a:pt x="11610" y="5716"/>
                </a:lnTo>
                <a:lnTo>
                  <a:pt x="11606" y="5718"/>
                </a:lnTo>
                <a:lnTo>
                  <a:pt x="11606" y="5722"/>
                </a:lnTo>
                <a:lnTo>
                  <a:pt x="11606" y="5728"/>
                </a:lnTo>
                <a:close/>
                <a:moveTo>
                  <a:pt x="12276" y="6286"/>
                </a:moveTo>
                <a:lnTo>
                  <a:pt x="12276" y="6286"/>
                </a:lnTo>
                <a:lnTo>
                  <a:pt x="12276" y="6292"/>
                </a:lnTo>
                <a:lnTo>
                  <a:pt x="12274" y="6300"/>
                </a:lnTo>
                <a:lnTo>
                  <a:pt x="12274" y="6308"/>
                </a:lnTo>
                <a:lnTo>
                  <a:pt x="12274" y="6310"/>
                </a:lnTo>
                <a:lnTo>
                  <a:pt x="12276" y="6312"/>
                </a:lnTo>
                <a:lnTo>
                  <a:pt x="12280" y="6314"/>
                </a:lnTo>
                <a:lnTo>
                  <a:pt x="12280" y="6310"/>
                </a:lnTo>
                <a:lnTo>
                  <a:pt x="12282" y="6300"/>
                </a:lnTo>
                <a:lnTo>
                  <a:pt x="12284" y="6290"/>
                </a:lnTo>
                <a:lnTo>
                  <a:pt x="12290" y="6280"/>
                </a:lnTo>
                <a:lnTo>
                  <a:pt x="12290" y="6276"/>
                </a:lnTo>
                <a:lnTo>
                  <a:pt x="12290" y="6272"/>
                </a:lnTo>
                <a:lnTo>
                  <a:pt x="12288" y="6268"/>
                </a:lnTo>
                <a:lnTo>
                  <a:pt x="12288" y="6262"/>
                </a:lnTo>
                <a:lnTo>
                  <a:pt x="12286" y="6258"/>
                </a:lnTo>
                <a:lnTo>
                  <a:pt x="12284" y="6260"/>
                </a:lnTo>
                <a:lnTo>
                  <a:pt x="12282" y="6264"/>
                </a:lnTo>
                <a:lnTo>
                  <a:pt x="12282" y="6270"/>
                </a:lnTo>
                <a:lnTo>
                  <a:pt x="12284" y="6272"/>
                </a:lnTo>
                <a:lnTo>
                  <a:pt x="12282" y="6276"/>
                </a:lnTo>
                <a:lnTo>
                  <a:pt x="12280" y="6280"/>
                </a:lnTo>
                <a:lnTo>
                  <a:pt x="12276" y="6284"/>
                </a:lnTo>
                <a:lnTo>
                  <a:pt x="12276" y="6286"/>
                </a:lnTo>
                <a:close/>
                <a:moveTo>
                  <a:pt x="11714" y="5858"/>
                </a:moveTo>
                <a:lnTo>
                  <a:pt x="11714" y="5858"/>
                </a:lnTo>
                <a:lnTo>
                  <a:pt x="11716" y="5860"/>
                </a:lnTo>
                <a:lnTo>
                  <a:pt x="11720" y="5858"/>
                </a:lnTo>
                <a:lnTo>
                  <a:pt x="11724" y="5856"/>
                </a:lnTo>
                <a:lnTo>
                  <a:pt x="11728" y="5852"/>
                </a:lnTo>
                <a:lnTo>
                  <a:pt x="11730" y="5850"/>
                </a:lnTo>
                <a:lnTo>
                  <a:pt x="11736" y="5850"/>
                </a:lnTo>
                <a:lnTo>
                  <a:pt x="11738" y="5848"/>
                </a:lnTo>
                <a:lnTo>
                  <a:pt x="11738" y="5846"/>
                </a:lnTo>
                <a:lnTo>
                  <a:pt x="11738" y="5844"/>
                </a:lnTo>
                <a:lnTo>
                  <a:pt x="11734" y="5842"/>
                </a:lnTo>
                <a:lnTo>
                  <a:pt x="11730" y="5842"/>
                </a:lnTo>
                <a:lnTo>
                  <a:pt x="11722" y="5846"/>
                </a:lnTo>
                <a:lnTo>
                  <a:pt x="11716" y="5854"/>
                </a:lnTo>
                <a:lnTo>
                  <a:pt x="11714" y="5856"/>
                </a:lnTo>
                <a:lnTo>
                  <a:pt x="11714" y="5858"/>
                </a:lnTo>
                <a:close/>
                <a:moveTo>
                  <a:pt x="7856" y="5622"/>
                </a:moveTo>
                <a:lnTo>
                  <a:pt x="7856" y="5622"/>
                </a:lnTo>
                <a:lnTo>
                  <a:pt x="7858" y="5620"/>
                </a:lnTo>
                <a:lnTo>
                  <a:pt x="7860" y="5616"/>
                </a:lnTo>
                <a:lnTo>
                  <a:pt x="7860" y="5606"/>
                </a:lnTo>
                <a:lnTo>
                  <a:pt x="7856" y="5596"/>
                </a:lnTo>
                <a:lnTo>
                  <a:pt x="7854" y="5594"/>
                </a:lnTo>
                <a:lnTo>
                  <a:pt x="7852" y="5594"/>
                </a:lnTo>
                <a:lnTo>
                  <a:pt x="7848" y="5600"/>
                </a:lnTo>
                <a:lnTo>
                  <a:pt x="7848" y="5608"/>
                </a:lnTo>
                <a:lnTo>
                  <a:pt x="7850" y="5618"/>
                </a:lnTo>
                <a:lnTo>
                  <a:pt x="7854" y="5620"/>
                </a:lnTo>
                <a:lnTo>
                  <a:pt x="7856" y="5622"/>
                </a:lnTo>
                <a:close/>
                <a:moveTo>
                  <a:pt x="7924" y="5658"/>
                </a:moveTo>
                <a:lnTo>
                  <a:pt x="7924" y="5658"/>
                </a:lnTo>
                <a:lnTo>
                  <a:pt x="7920" y="5658"/>
                </a:lnTo>
                <a:lnTo>
                  <a:pt x="7920" y="5660"/>
                </a:lnTo>
                <a:lnTo>
                  <a:pt x="7920" y="5664"/>
                </a:lnTo>
                <a:lnTo>
                  <a:pt x="7924" y="5670"/>
                </a:lnTo>
                <a:lnTo>
                  <a:pt x="7926" y="5672"/>
                </a:lnTo>
                <a:lnTo>
                  <a:pt x="7928" y="5670"/>
                </a:lnTo>
                <a:lnTo>
                  <a:pt x="7928" y="5666"/>
                </a:lnTo>
                <a:lnTo>
                  <a:pt x="7928" y="5662"/>
                </a:lnTo>
                <a:lnTo>
                  <a:pt x="7924" y="5658"/>
                </a:lnTo>
                <a:close/>
                <a:moveTo>
                  <a:pt x="7902" y="5642"/>
                </a:moveTo>
                <a:lnTo>
                  <a:pt x="7902" y="5642"/>
                </a:lnTo>
                <a:lnTo>
                  <a:pt x="7902" y="5638"/>
                </a:lnTo>
                <a:lnTo>
                  <a:pt x="7902" y="5634"/>
                </a:lnTo>
                <a:lnTo>
                  <a:pt x="7900" y="5630"/>
                </a:lnTo>
                <a:lnTo>
                  <a:pt x="7898" y="5630"/>
                </a:lnTo>
                <a:lnTo>
                  <a:pt x="7896" y="5630"/>
                </a:lnTo>
                <a:lnTo>
                  <a:pt x="7894" y="5632"/>
                </a:lnTo>
                <a:lnTo>
                  <a:pt x="7894" y="5634"/>
                </a:lnTo>
                <a:lnTo>
                  <a:pt x="7896" y="5640"/>
                </a:lnTo>
                <a:lnTo>
                  <a:pt x="7898" y="5642"/>
                </a:lnTo>
                <a:lnTo>
                  <a:pt x="7902" y="5642"/>
                </a:lnTo>
                <a:close/>
                <a:moveTo>
                  <a:pt x="7690" y="5324"/>
                </a:moveTo>
                <a:lnTo>
                  <a:pt x="7690" y="5324"/>
                </a:lnTo>
                <a:lnTo>
                  <a:pt x="7688" y="5328"/>
                </a:lnTo>
                <a:lnTo>
                  <a:pt x="7688" y="5334"/>
                </a:lnTo>
                <a:lnTo>
                  <a:pt x="7692" y="5342"/>
                </a:lnTo>
                <a:lnTo>
                  <a:pt x="7696" y="5348"/>
                </a:lnTo>
                <a:lnTo>
                  <a:pt x="7702" y="5352"/>
                </a:lnTo>
                <a:lnTo>
                  <a:pt x="7704" y="5352"/>
                </a:lnTo>
                <a:lnTo>
                  <a:pt x="7704" y="5348"/>
                </a:lnTo>
                <a:lnTo>
                  <a:pt x="7704" y="5342"/>
                </a:lnTo>
                <a:lnTo>
                  <a:pt x="7702" y="5338"/>
                </a:lnTo>
                <a:lnTo>
                  <a:pt x="7700" y="5336"/>
                </a:lnTo>
                <a:lnTo>
                  <a:pt x="7698" y="5332"/>
                </a:lnTo>
                <a:lnTo>
                  <a:pt x="7696" y="5326"/>
                </a:lnTo>
                <a:lnTo>
                  <a:pt x="7694" y="5318"/>
                </a:lnTo>
                <a:lnTo>
                  <a:pt x="7694" y="5316"/>
                </a:lnTo>
                <a:lnTo>
                  <a:pt x="7690" y="5324"/>
                </a:lnTo>
                <a:close/>
                <a:moveTo>
                  <a:pt x="7710" y="5302"/>
                </a:moveTo>
                <a:lnTo>
                  <a:pt x="7710" y="5302"/>
                </a:lnTo>
                <a:lnTo>
                  <a:pt x="7712" y="5304"/>
                </a:lnTo>
                <a:lnTo>
                  <a:pt x="7712" y="5302"/>
                </a:lnTo>
                <a:lnTo>
                  <a:pt x="7716" y="5292"/>
                </a:lnTo>
                <a:lnTo>
                  <a:pt x="7716" y="5282"/>
                </a:lnTo>
                <a:lnTo>
                  <a:pt x="7716" y="5280"/>
                </a:lnTo>
                <a:lnTo>
                  <a:pt x="7712" y="5276"/>
                </a:lnTo>
                <a:lnTo>
                  <a:pt x="7710" y="5276"/>
                </a:lnTo>
                <a:lnTo>
                  <a:pt x="7708" y="5278"/>
                </a:lnTo>
                <a:lnTo>
                  <a:pt x="7710" y="5288"/>
                </a:lnTo>
                <a:lnTo>
                  <a:pt x="7710" y="5292"/>
                </a:lnTo>
                <a:lnTo>
                  <a:pt x="7708" y="5296"/>
                </a:lnTo>
                <a:lnTo>
                  <a:pt x="7708" y="5300"/>
                </a:lnTo>
                <a:lnTo>
                  <a:pt x="7710" y="5302"/>
                </a:lnTo>
                <a:close/>
                <a:moveTo>
                  <a:pt x="7710" y="5426"/>
                </a:moveTo>
                <a:lnTo>
                  <a:pt x="7710" y="5426"/>
                </a:lnTo>
                <a:lnTo>
                  <a:pt x="7714" y="5424"/>
                </a:lnTo>
                <a:lnTo>
                  <a:pt x="7716" y="5422"/>
                </a:lnTo>
                <a:lnTo>
                  <a:pt x="7718" y="5412"/>
                </a:lnTo>
                <a:lnTo>
                  <a:pt x="7718" y="5410"/>
                </a:lnTo>
                <a:lnTo>
                  <a:pt x="7716" y="5410"/>
                </a:lnTo>
                <a:lnTo>
                  <a:pt x="7710" y="5416"/>
                </a:lnTo>
                <a:lnTo>
                  <a:pt x="7706" y="5424"/>
                </a:lnTo>
                <a:lnTo>
                  <a:pt x="7708" y="5426"/>
                </a:lnTo>
                <a:lnTo>
                  <a:pt x="7710" y="5426"/>
                </a:lnTo>
                <a:close/>
                <a:moveTo>
                  <a:pt x="8334" y="6072"/>
                </a:moveTo>
                <a:lnTo>
                  <a:pt x="8334" y="6072"/>
                </a:lnTo>
                <a:lnTo>
                  <a:pt x="8332" y="6076"/>
                </a:lnTo>
                <a:lnTo>
                  <a:pt x="8334" y="6080"/>
                </a:lnTo>
                <a:lnTo>
                  <a:pt x="8340" y="6088"/>
                </a:lnTo>
                <a:lnTo>
                  <a:pt x="8344" y="6090"/>
                </a:lnTo>
                <a:lnTo>
                  <a:pt x="8348" y="6090"/>
                </a:lnTo>
                <a:lnTo>
                  <a:pt x="8354" y="6090"/>
                </a:lnTo>
                <a:lnTo>
                  <a:pt x="8358" y="6088"/>
                </a:lnTo>
                <a:lnTo>
                  <a:pt x="8358" y="6084"/>
                </a:lnTo>
                <a:lnTo>
                  <a:pt x="8358" y="6080"/>
                </a:lnTo>
                <a:lnTo>
                  <a:pt x="8356" y="6074"/>
                </a:lnTo>
                <a:lnTo>
                  <a:pt x="8350" y="6072"/>
                </a:lnTo>
                <a:lnTo>
                  <a:pt x="8346" y="6068"/>
                </a:lnTo>
                <a:lnTo>
                  <a:pt x="8340" y="6068"/>
                </a:lnTo>
                <a:lnTo>
                  <a:pt x="8336" y="6068"/>
                </a:lnTo>
                <a:lnTo>
                  <a:pt x="8334" y="6072"/>
                </a:lnTo>
                <a:close/>
                <a:moveTo>
                  <a:pt x="8428" y="6048"/>
                </a:moveTo>
                <a:lnTo>
                  <a:pt x="8428" y="6048"/>
                </a:lnTo>
                <a:lnTo>
                  <a:pt x="8432" y="6046"/>
                </a:lnTo>
                <a:lnTo>
                  <a:pt x="8436" y="6044"/>
                </a:lnTo>
                <a:lnTo>
                  <a:pt x="8436" y="6042"/>
                </a:lnTo>
                <a:lnTo>
                  <a:pt x="8436" y="6038"/>
                </a:lnTo>
                <a:lnTo>
                  <a:pt x="8434" y="6032"/>
                </a:lnTo>
                <a:lnTo>
                  <a:pt x="8432" y="6022"/>
                </a:lnTo>
                <a:lnTo>
                  <a:pt x="8430" y="6018"/>
                </a:lnTo>
                <a:lnTo>
                  <a:pt x="8428" y="6020"/>
                </a:lnTo>
                <a:lnTo>
                  <a:pt x="8420" y="6030"/>
                </a:lnTo>
                <a:lnTo>
                  <a:pt x="8418" y="6038"/>
                </a:lnTo>
                <a:lnTo>
                  <a:pt x="8418" y="6042"/>
                </a:lnTo>
                <a:lnTo>
                  <a:pt x="8422" y="6046"/>
                </a:lnTo>
                <a:lnTo>
                  <a:pt x="8428" y="6048"/>
                </a:lnTo>
                <a:close/>
                <a:moveTo>
                  <a:pt x="6776" y="2836"/>
                </a:moveTo>
                <a:lnTo>
                  <a:pt x="6776" y="2836"/>
                </a:lnTo>
                <a:lnTo>
                  <a:pt x="6792" y="2836"/>
                </a:lnTo>
                <a:lnTo>
                  <a:pt x="6794" y="2836"/>
                </a:lnTo>
                <a:lnTo>
                  <a:pt x="6794" y="2834"/>
                </a:lnTo>
                <a:lnTo>
                  <a:pt x="6784" y="2832"/>
                </a:lnTo>
                <a:lnTo>
                  <a:pt x="6772" y="2830"/>
                </a:lnTo>
                <a:lnTo>
                  <a:pt x="6768" y="2832"/>
                </a:lnTo>
                <a:lnTo>
                  <a:pt x="6776" y="2836"/>
                </a:lnTo>
                <a:close/>
                <a:moveTo>
                  <a:pt x="6786" y="2826"/>
                </a:moveTo>
                <a:lnTo>
                  <a:pt x="6786" y="2826"/>
                </a:lnTo>
                <a:lnTo>
                  <a:pt x="6786" y="2824"/>
                </a:lnTo>
                <a:lnTo>
                  <a:pt x="6784" y="2824"/>
                </a:lnTo>
                <a:lnTo>
                  <a:pt x="6778" y="2822"/>
                </a:lnTo>
                <a:lnTo>
                  <a:pt x="6770" y="2822"/>
                </a:lnTo>
                <a:lnTo>
                  <a:pt x="6768" y="2822"/>
                </a:lnTo>
                <a:lnTo>
                  <a:pt x="6768" y="2824"/>
                </a:lnTo>
                <a:lnTo>
                  <a:pt x="6772" y="2826"/>
                </a:lnTo>
                <a:lnTo>
                  <a:pt x="6776" y="2826"/>
                </a:lnTo>
                <a:lnTo>
                  <a:pt x="6780" y="2826"/>
                </a:lnTo>
                <a:lnTo>
                  <a:pt x="6786" y="2826"/>
                </a:lnTo>
                <a:close/>
                <a:moveTo>
                  <a:pt x="6786" y="2850"/>
                </a:moveTo>
                <a:lnTo>
                  <a:pt x="6786" y="2850"/>
                </a:lnTo>
                <a:lnTo>
                  <a:pt x="6794" y="2848"/>
                </a:lnTo>
                <a:lnTo>
                  <a:pt x="6796" y="2848"/>
                </a:lnTo>
                <a:lnTo>
                  <a:pt x="6796" y="2846"/>
                </a:lnTo>
                <a:lnTo>
                  <a:pt x="6782" y="2844"/>
                </a:lnTo>
                <a:lnTo>
                  <a:pt x="6778" y="2844"/>
                </a:lnTo>
                <a:lnTo>
                  <a:pt x="6776" y="2846"/>
                </a:lnTo>
                <a:lnTo>
                  <a:pt x="6778" y="2848"/>
                </a:lnTo>
                <a:lnTo>
                  <a:pt x="6780" y="2850"/>
                </a:lnTo>
                <a:lnTo>
                  <a:pt x="6786" y="2850"/>
                </a:lnTo>
                <a:close/>
                <a:moveTo>
                  <a:pt x="6698" y="2726"/>
                </a:moveTo>
                <a:lnTo>
                  <a:pt x="6698" y="2726"/>
                </a:lnTo>
                <a:lnTo>
                  <a:pt x="6696" y="2720"/>
                </a:lnTo>
                <a:lnTo>
                  <a:pt x="6694" y="2718"/>
                </a:lnTo>
                <a:lnTo>
                  <a:pt x="6692" y="2718"/>
                </a:lnTo>
                <a:lnTo>
                  <a:pt x="6690" y="2718"/>
                </a:lnTo>
                <a:lnTo>
                  <a:pt x="6690" y="2720"/>
                </a:lnTo>
                <a:lnTo>
                  <a:pt x="6690" y="2724"/>
                </a:lnTo>
                <a:lnTo>
                  <a:pt x="6690" y="2726"/>
                </a:lnTo>
                <a:lnTo>
                  <a:pt x="6692" y="2728"/>
                </a:lnTo>
                <a:lnTo>
                  <a:pt x="6698" y="2730"/>
                </a:lnTo>
                <a:lnTo>
                  <a:pt x="6702" y="2730"/>
                </a:lnTo>
                <a:lnTo>
                  <a:pt x="6698" y="2726"/>
                </a:lnTo>
                <a:close/>
                <a:moveTo>
                  <a:pt x="6682" y="2734"/>
                </a:moveTo>
                <a:lnTo>
                  <a:pt x="6682" y="2734"/>
                </a:lnTo>
                <a:lnTo>
                  <a:pt x="6682" y="2738"/>
                </a:lnTo>
                <a:lnTo>
                  <a:pt x="6684" y="2740"/>
                </a:lnTo>
                <a:lnTo>
                  <a:pt x="6692" y="2750"/>
                </a:lnTo>
                <a:lnTo>
                  <a:pt x="6692" y="2748"/>
                </a:lnTo>
                <a:lnTo>
                  <a:pt x="6690" y="2738"/>
                </a:lnTo>
                <a:lnTo>
                  <a:pt x="6686" y="2720"/>
                </a:lnTo>
                <a:lnTo>
                  <a:pt x="6684" y="2718"/>
                </a:lnTo>
                <a:lnTo>
                  <a:pt x="6682" y="2720"/>
                </a:lnTo>
                <a:lnTo>
                  <a:pt x="6682" y="2724"/>
                </a:lnTo>
                <a:lnTo>
                  <a:pt x="6684" y="2730"/>
                </a:lnTo>
                <a:lnTo>
                  <a:pt x="6686" y="2734"/>
                </a:lnTo>
                <a:lnTo>
                  <a:pt x="6684" y="2734"/>
                </a:lnTo>
                <a:lnTo>
                  <a:pt x="6682" y="2734"/>
                </a:lnTo>
                <a:close/>
                <a:moveTo>
                  <a:pt x="6714" y="2766"/>
                </a:moveTo>
                <a:lnTo>
                  <a:pt x="6714" y="2766"/>
                </a:lnTo>
                <a:lnTo>
                  <a:pt x="6716" y="2768"/>
                </a:lnTo>
                <a:lnTo>
                  <a:pt x="6714" y="2764"/>
                </a:lnTo>
                <a:lnTo>
                  <a:pt x="6706" y="2754"/>
                </a:lnTo>
                <a:lnTo>
                  <a:pt x="6698" y="2748"/>
                </a:lnTo>
                <a:lnTo>
                  <a:pt x="6698" y="2746"/>
                </a:lnTo>
                <a:lnTo>
                  <a:pt x="6698" y="2750"/>
                </a:lnTo>
                <a:lnTo>
                  <a:pt x="6704" y="2758"/>
                </a:lnTo>
                <a:lnTo>
                  <a:pt x="6714" y="2766"/>
                </a:lnTo>
                <a:close/>
                <a:moveTo>
                  <a:pt x="5870" y="2188"/>
                </a:moveTo>
                <a:lnTo>
                  <a:pt x="5870" y="2188"/>
                </a:lnTo>
                <a:lnTo>
                  <a:pt x="5874" y="2184"/>
                </a:lnTo>
                <a:lnTo>
                  <a:pt x="5878" y="2182"/>
                </a:lnTo>
                <a:lnTo>
                  <a:pt x="5880" y="2182"/>
                </a:lnTo>
                <a:lnTo>
                  <a:pt x="5882" y="2180"/>
                </a:lnTo>
                <a:lnTo>
                  <a:pt x="5880" y="2176"/>
                </a:lnTo>
                <a:lnTo>
                  <a:pt x="5878" y="2176"/>
                </a:lnTo>
                <a:lnTo>
                  <a:pt x="5876" y="2176"/>
                </a:lnTo>
                <a:lnTo>
                  <a:pt x="5876" y="2174"/>
                </a:lnTo>
                <a:lnTo>
                  <a:pt x="5878" y="2172"/>
                </a:lnTo>
                <a:lnTo>
                  <a:pt x="5880" y="2168"/>
                </a:lnTo>
                <a:lnTo>
                  <a:pt x="5880" y="2166"/>
                </a:lnTo>
                <a:lnTo>
                  <a:pt x="5882" y="2168"/>
                </a:lnTo>
                <a:lnTo>
                  <a:pt x="5884" y="2174"/>
                </a:lnTo>
                <a:lnTo>
                  <a:pt x="5886" y="2176"/>
                </a:lnTo>
                <a:lnTo>
                  <a:pt x="5888" y="2172"/>
                </a:lnTo>
                <a:lnTo>
                  <a:pt x="5888" y="2168"/>
                </a:lnTo>
                <a:lnTo>
                  <a:pt x="5886" y="2162"/>
                </a:lnTo>
                <a:lnTo>
                  <a:pt x="5884" y="2156"/>
                </a:lnTo>
                <a:lnTo>
                  <a:pt x="5882" y="2156"/>
                </a:lnTo>
                <a:lnTo>
                  <a:pt x="5880" y="2156"/>
                </a:lnTo>
                <a:lnTo>
                  <a:pt x="5870" y="2158"/>
                </a:lnTo>
                <a:lnTo>
                  <a:pt x="5868" y="2158"/>
                </a:lnTo>
                <a:lnTo>
                  <a:pt x="5870" y="2154"/>
                </a:lnTo>
                <a:lnTo>
                  <a:pt x="5876" y="2152"/>
                </a:lnTo>
                <a:lnTo>
                  <a:pt x="5878" y="2148"/>
                </a:lnTo>
                <a:lnTo>
                  <a:pt x="5878" y="2146"/>
                </a:lnTo>
                <a:lnTo>
                  <a:pt x="5874" y="2146"/>
                </a:lnTo>
                <a:lnTo>
                  <a:pt x="5870" y="2144"/>
                </a:lnTo>
                <a:lnTo>
                  <a:pt x="5868" y="2138"/>
                </a:lnTo>
                <a:lnTo>
                  <a:pt x="5860" y="2124"/>
                </a:lnTo>
                <a:lnTo>
                  <a:pt x="5858" y="2122"/>
                </a:lnTo>
                <a:lnTo>
                  <a:pt x="5856" y="2122"/>
                </a:lnTo>
                <a:lnTo>
                  <a:pt x="5848" y="2122"/>
                </a:lnTo>
                <a:lnTo>
                  <a:pt x="5840" y="2124"/>
                </a:lnTo>
                <a:lnTo>
                  <a:pt x="5832" y="2126"/>
                </a:lnTo>
                <a:lnTo>
                  <a:pt x="5826" y="2126"/>
                </a:lnTo>
                <a:lnTo>
                  <a:pt x="5826" y="2130"/>
                </a:lnTo>
                <a:lnTo>
                  <a:pt x="5822" y="2132"/>
                </a:lnTo>
                <a:lnTo>
                  <a:pt x="5816" y="2134"/>
                </a:lnTo>
                <a:lnTo>
                  <a:pt x="5810" y="2136"/>
                </a:lnTo>
                <a:lnTo>
                  <a:pt x="5808" y="2138"/>
                </a:lnTo>
                <a:lnTo>
                  <a:pt x="5806" y="2146"/>
                </a:lnTo>
                <a:lnTo>
                  <a:pt x="5804" y="2150"/>
                </a:lnTo>
                <a:lnTo>
                  <a:pt x="5802" y="2152"/>
                </a:lnTo>
                <a:lnTo>
                  <a:pt x="5796" y="2154"/>
                </a:lnTo>
                <a:lnTo>
                  <a:pt x="5802" y="2152"/>
                </a:lnTo>
                <a:lnTo>
                  <a:pt x="5804" y="2150"/>
                </a:lnTo>
                <a:lnTo>
                  <a:pt x="5806" y="2144"/>
                </a:lnTo>
                <a:lnTo>
                  <a:pt x="5808" y="2136"/>
                </a:lnTo>
                <a:lnTo>
                  <a:pt x="5812" y="2134"/>
                </a:lnTo>
                <a:lnTo>
                  <a:pt x="5816" y="2130"/>
                </a:lnTo>
                <a:lnTo>
                  <a:pt x="5816" y="2128"/>
                </a:lnTo>
                <a:lnTo>
                  <a:pt x="5818" y="2126"/>
                </a:lnTo>
                <a:lnTo>
                  <a:pt x="5822" y="2124"/>
                </a:lnTo>
                <a:lnTo>
                  <a:pt x="5824" y="2122"/>
                </a:lnTo>
                <a:lnTo>
                  <a:pt x="5824" y="2120"/>
                </a:lnTo>
                <a:lnTo>
                  <a:pt x="5818" y="2116"/>
                </a:lnTo>
                <a:lnTo>
                  <a:pt x="5814" y="2114"/>
                </a:lnTo>
                <a:lnTo>
                  <a:pt x="5810" y="2114"/>
                </a:lnTo>
                <a:lnTo>
                  <a:pt x="5808" y="2114"/>
                </a:lnTo>
                <a:lnTo>
                  <a:pt x="5806" y="2116"/>
                </a:lnTo>
                <a:lnTo>
                  <a:pt x="5804" y="2120"/>
                </a:lnTo>
                <a:lnTo>
                  <a:pt x="5800" y="2122"/>
                </a:lnTo>
                <a:lnTo>
                  <a:pt x="5796" y="2122"/>
                </a:lnTo>
                <a:lnTo>
                  <a:pt x="5788" y="2122"/>
                </a:lnTo>
                <a:lnTo>
                  <a:pt x="5778" y="2128"/>
                </a:lnTo>
                <a:lnTo>
                  <a:pt x="5770" y="2134"/>
                </a:lnTo>
                <a:lnTo>
                  <a:pt x="5768" y="2138"/>
                </a:lnTo>
                <a:lnTo>
                  <a:pt x="5768" y="2142"/>
                </a:lnTo>
                <a:lnTo>
                  <a:pt x="5768" y="2144"/>
                </a:lnTo>
                <a:lnTo>
                  <a:pt x="5766" y="2146"/>
                </a:lnTo>
                <a:lnTo>
                  <a:pt x="5760" y="2150"/>
                </a:lnTo>
                <a:lnTo>
                  <a:pt x="5754" y="2154"/>
                </a:lnTo>
                <a:lnTo>
                  <a:pt x="5752" y="2156"/>
                </a:lnTo>
                <a:lnTo>
                  <a:pt x="5752" y="2158"/>
                </a:lnTo>
                <a:lnTo>
                  <a:pt x="5754" y="2160"/>
                </a:lnTo>
                <a:lnTo>
                  <a:pt x="5760" y="2160"/>
                </a:lnTo>
                <a:lnTo>
                  <a:pt x="5770" y="2160"/>
                </a:lnTo>
                <a:lnTo>
                  <a:pt x="5778" y="2160"/>
                </a:lnTo>
                <a:lnTo>
                  <a:pt x="5778" y="2162"/>
                </a:lnTo>
                <a:lnTo>
                  <a:pt x="5774" y="2166"/>
                </a:lnTo>
                <a:lnTo>
                  <a:pt x="5766" y="2174"/>
                </a:lnTo>
                <a:lnTo>
                  <a:pt x="5762" y="2180"/>
                </a:lnTo>
                <a:lnTo>
                  <a:pt x="5758" y="2182"/>
                </a:lnTo>
                <a:lnTo>
                  <a:pt x="5754" y="2182"/>
                </a:lnTo>
                <a:lnTo>
                  <a:pt x="5748" y="2182"/>
                </a:lnTo>
                <a:lnTo>
                  <a:pt x="5742" y="2184"/>
                </a:lnTo>
                <a:lnTo>
                  <a:pt x="5738" y="2184"/>
                </a:lnTo>
                <a:lnTo>
                  <a:pt x="5732" y="2180"/>
                </a:lnTo>
                <a:lnTo>
                  <a:pt x="5724" y="2178"/>
                </a:lnTo>
                <a:lnTo>
                  <a:pt x="5714" y="2178"/>
                </a:lnTo>
                <a:lnTo>
                  <a:pt x="5706" y="2180"/>
                </a:lnTo>
                <a:lnTo>
                  <a:pt x="5700" y="2186"/>
                </a:lnTo>
                <a:lnTo>
                  <a:pt x="5698" y="2188"/>
                </a:lnTo>
                <a:lnTo>
                  <a:pt x="5702" y="2188"/>
                </a:lnTo>
                <a:lnTo>
                  <a:pt x="5704" y="2188"/>
                </a:lnTo>
                <a:lnTo>
                  <a:pt x="5706" y="2188"/>
                </a:lnTo>
                <a:lnTo>
                  <a:pt x="5704" y="2192"/>
                </a:lnTo>
                <a:lnTo>
                  <a:pt x="5702" y="2196"/>
                </a:lnTo>
                <a:lnTo>
                  <a:pt x="5700" y="2200"/>
                </a:lnTo>
                <a:lnTo>
                  <a:pt x="5702" y="2204"/>
                </a:lnTo>
                <a:lnTo>
                  <a:pt x="5708" y="2204"/>
                </a:lnTo>
                <a:lnTo>
                  <a:pt x="5714" y="2206"/>
                </a:lnTo>
                <a:lnTo>
                  <a:pt x="5722" y="2206"/>
                </a:lnTo>
                <a:lnTo>
                  <a:pt x="5722" y="2208"/>
                </a:lnTo>
                <a:lnTo>
                  <a:pt x="5718" y="2210"/>
                </a:lnTo>
                <a:lnTo>
                  <a:pt x="5710" y="2214"/>
                </a:lnTo>
                <a:lnTo>
                  <a:pt x="5706" y="2218"/>
                </a:lnTo>
                <a:lnTo>
                  <a:pt x="5704" y="2222"/>
                </a:lnTo>
                <a:lnTo>
                  <a:pt x="5700" y="2226"/>
                </a:lnTo>
                <a:lnTo>
                  <a:pt x="5698" y="2228"/>
                </a:lnTo>
                <a:lnTo>
                  <a:pt x="5700" y="2232"/>
                </a:lnTo>
                <a:lnTo>
                  <a:pt x="5708" y="2240"/>
                </a:lnTo>
                <a:lnTo>
                  <a:pt x="5720" y="2244"/>
                </a:lnTo>
                <a:lnTo>
                  <a:pt x="5726" y="2246"/>
                </a:lnTo>
                <a:lnTo>
                  <a:pt x="5730" y="2246"/>
                </a:lnTo>
                <a:lnTo>
                  <a:pt x="5736" y="2244"/>
                </a:lnTo>
                <a:lnTo>
                  <a:pt x="5742" y="2244"/>
                </a:lnTo>
                <a:lnTo>
                  <a:pt x="5744" y="2246"/>
                </a:lnTo>
                <a:lnTo>
                  <a:pt x="5744" y="2248"/>
                </a:lnTo>
                <a:lnTo>
                  <a:pt x="5734" y="2250"/>
                </a:lnTo>
                <a:lnTo>
                  <a:pt x="5730" y="2252"/>
                </a:lnTo>
                <a:lnTo>
                  <a:pt x="5726" y="2256"/>
                </a:lnTo>
                <a:lnTo>
                  <a:pt x="5726" y="2258"/>
                </a:lnTo>
                <a:lnTo>
                  <a:pt x="5726" y="2262"/>
                </a:lnTo>
                <a:lnTo>
                  <a:pt x="5726" y="2264"/>
                </a:lnTo>
                <a:lnTo>
                  <a:pt x="5724" y="2268"/>
                </a:lnTo>
                <a:lnTo>
                  <a:pt x="5720" y="2274"/>
                </a:lnTo>
                <a:lnTo>
                  <a:pt x="5714" y="2278"/>
                </a:lnTo>
                <a:lnTo>
                  <a:pt x="5708" y="2284"/>
                </a:lnTo>
                <a:lnTo>
                  <a:pt x="5706" y="2286"/>
                </a:lnTo>
                <a:lnTo>
                  <a:pt x="5710" y="2286"/>
                </a:lnTo>
                <a:lnTo>
                  <a:pt x="5716" y="2286"/>
                </a:lnTo>
                <a:lnTo>
                  <a:pt x="5742" y="2278"/>
                </a:lnTo>
                <a:lnTo>
                  <a:pt x="5748" y="2276"/>
                </a:lnTo>
                <a:lnTo>
                  <a:pt x="5750" y="2278"/>
                </a:lnTo>
                <a:lnTo>
                  <a:pt x="5750" y="2280"/>
                </a:lnTo>
                <a:lnTo>
                  <a:pt x="5750" y="2282"/>
                </a:lnTo>
                <a:lnTo>
                  <a:pt x="5748" y="2284"/>
                </a:lnTo>
                <a:lnTo>
                  <a:pt x="5736" y="2286"/>
                </a:lnTo>
                <a:lnTo>
                  <a:pt x="5720" y="2288"/>
                </a:lnTo>
                <a:lnTo>
                  <a:pt x="5712" y="2292"/>
                </a:lnTo>
                <a:lnTo>
                  <a:pt x="5708" y="2296"/>
                </a:lnTo>
                <a:lnTo>
                  <a:pt x="5710" y="2300"/>
                </a:lnTo>
                <a:lnTo>
                  <a:pt x="5712" y="2302"/>
                </a:lnTo>
                <a:lnTo>
                  <a:pt x="5706" y="2302"/>
                </a:lnTo>
                <a:lnTo>
                  <a:pt x="5698" y="2302"/>
                </a:lnTo>
                <a:lnTo>
                  <a:pt x="5694" y="2302"/>
                </a:lnTo>
                <a:lnTo>
                  <a:pt x="5690" y="2306"/>
                </a:lnTo>
                <a:lnTo>
                  <a:pt x="5684" y="2310"/>
                </a:lnTo>
                <a:lnTo>
                  <a:pt x="5684" y="2314"/>
                </a:lnTo>
                <a:lnTo>
                  <a:pt x="5686" y="2314"/>
                </a:lnTo>
                <a:lnTo>
                  <a:pt x="5690" y="2314"/>
                </a:lnTo>
                <a:lnTo>
                  <a:pt x="5694" y="2314"/>
                </a:lnTo>
                <a:lnTo>
                  <a:pt x="5698" y="2314"/>
                </a:lnTo>
                <a:lnTo>
                  <a:pt x="5698" y="2316"/>
                </a:lnTo>
                <a:lnTo>
                  <a:pt x="5694" y="2322"/>
                </a:lnTo>
                <a:lnTo>
                  <a:pt x="5690" y="2326"/>
                </a:lnTo>
                <a:lnTo>
                  <a:pt x="5690" y="2330"/>
                </a:lnTo>
                <a:lnTo>
                  <a:pt x="5692" y="2332"/>
                </a:lnTo>
                <a:lnTo>
                  <a:pt x="5696" y="2332"/>
                </a:lnTo>
                <a:lnTo>
                  <a:pt x="5702" y="2334"/>
                </a:lnTo>
                <a:lnTo>
                  <a:pt x="5704" y="2336"/>
                </a:lnTo>
                <a:lnTo>
                  <a:pt x="5702" y="2340"/>
                </a:lnTo>
                <a:lnTo>
                  <a:pt x="5700" y="2344"/>
                </a:lnTo>
                <a:lnTo>
                  <a:pt x="5702" y="2344"/>
                </a:lnTo>
                <a:lnTo>
                  <a:pt x="5712" y="2340"/>
                </a:lnTo>
                <a:lnTo>
                  <a:pt x="5720" y="2338"/>
                </a:lnTo>
                <a:lnTo>
                  <a:pt x="5714" y="2344"/>
                </a:lnTo>
                <a:lnTo>
                  <a:pt x="5712" y="2346"/>
                </a:lnTo>
                <a:lnTo>
                  <a:pt x="5712" y="2348"/>
                </a:lnTo>
                <a:lnTo>
                  <a:pt x="5716" y="2350"/>
                </a:lnTo>
                <a:lnTo>
                  <a:pt x="5724" y="2352"/>
                </a:lnTo>
                <a:lnTo>
                  <a:pt x="5734" y="2350"/>
                </a:lnTo>
                <a:lnTo>
                  <a:pt x="5756" y="2344"/>
                </a:lnTo>
                <a:lnTo>
                  <a:pt x="5764" y="2342"/>
                </a:lnTo>
                <a:lnTo>
                  <a:pt x="5768" y="2338"/>
                </a:lnTo>
                <a:lnTo>
                  <a:pt x="5772" y="2326"/>
                </a:lnTo>
                <a:lnTo>
                  <a:pt x="5774" y="2324"/>
                </a:lnTo>
                <a:lnTo>
                  <a:pt x="5776" y="2328"/>
                </a:lnTo>
                <a:lnTo>
                  <a:pt x="5778" y="2330"/>
                </a:lnTo>
                <a:lnTo>
                  <a:pt x="5780" y="2330"/>
                </a:lnTo>
                <a:lnTo>
                  <a:pt x="5792" y="2324"/>
                </a:lnTo>
                <a:lnTo>
                  <a:pt x="5804" y="2316"/>
                </a:lnTo>
                <a:lnTo>
                  <a:pt x="5810" y="2314"/>
                </a:lnTo>
                <a:lnTo>
                  <a:pt x="5818" y="2312"/>
                </a:lnTo>
                <a:lnTo>
                  <a:pt x="5828" y="2310"/>
                </a:lnTo>
                <a:lnTo>
                  <a:pt x="5832" y="2308"/>
                </a:lnTo>
                <a:lnTo>
                  <a:pt x="5838" y="2306"/>
                </a:lnTo>
                <a:lnTo>
                  <a:pt x="5846" y="2308"/>
                </a:lnTo>
                <a:lnTo>
                  <a:pt x="5852" y="2310"/>
                </a:lnTo>
                <a:lnTo>
                  <a:pt x="5852" y="2306"/>
                </a:lnTo>
                <a:lnTo>
                  <a:pt x="5852" y="2298"/>
                </a:lnTo>
                <a:lnTo>
                  <a:pt x="5854" y="2292"/>
                </a:lnTo>
                <a:lnTo>
                  <a:pt x="5856" y="2284"/>
                </a:lnTo>
                <a:lnTo>
                  <a:pt x="5860" y="2276"/>
                </a:lnTo>
                <a:lnTo>
                  <a:pt x="5864" y="2268"/>
                </a:lnTo>
                <a:lnTo>
                  <a:pt x="5866" y="2252"/>
                </a:lnTo>
                <a:lnTo>
                  <a:pt x="5864" y="2236"/>
                </a:lnTo>
                <a:lnTo>
                  <a:pt x="5860" y="2222"/>
                </a:lnTo>
                <a:lnTo>
                  <a:pt x="5852" y="2206"/>
                </a:lnTo>
                <a:lnTo>
                  <a:pt x="5852" y="2202"/>
                </a:lnTo>
                <a:lnTo>
                  <a:pt x="5854" y="2200"/>
                </a:lnTo>
                <a:lnTo>
                  <a:pt x="5858" y="2200"/>
                </a:lnTo>
                <a:lnTo>
                  <a:pt x="5858" y="2196"/>
                </a:lnTo>
                <a:lnTo>
                  <a:pt x="5854" y="2192"/>
                </a:lnTo>
                <a:lnTo>
                  <a:pt x="5856" y="2192"/>
                </a:lnTo>
                <a:lnTo>
                  <a:pt x="5860" y="2192"/>
                </a:lnTo>
                <a:lnTo>
                  <a:pt x="5862" y="2196"/>
                </a:lnTo>
                <a:lnTo>
                  <a:pt x="5864" y="2196"/>
                </a:lnTo>
                <a:lnTo>
                  <a:pt x="5870" y="2188"/>
                </a:lnTo>
                <a:close/>
                <a:moveTo>
                  <a:pt x="6178" y="2288"/>
                </a:moveTo>
                <a:lnTo>
                  <a:pt x="6178" y="2288"/>
                </a:lnTo>
                <a:lnTo>
                  <a:pt x="6176" y="2278"/>
                </a:lnTo>
                <a:lnTo>
                  <a:pt x="6170" y="2270"/>
                </a:lnTo>
                <a:lnTo>
                  <a:pt x="6162" y="2266"/>
                </a:lnTo>
                <a:lnTo>
                  <a:pt x="6154" y="2262"/>
                </a:lnTo>
                <a:lnTo>
                  <a:pt x="6146" y="2260"/>
                </a:lnTo>
                <a:lnTo>
                  <a:pt x="6136" y="2260"/>
                </a:lnTo>
                <a:lnTo>
                  <a:pt x="6130" y="2262"/>
                </a:lnTo>
                <a:lnTo>
                  <a:pt x="6126" y="2266"/>
                </a:lnTo>
                <a:lnTo>
                  <a:pt x="6122" y="2272"/>
                </a:lnTo>
                <a:lnTo>
                  <a:pt x="6118" y="2272"/>
                </a:lnTo>
                <a:lnTo>
                  <a:pt x="6116" y="2268"/>
                </a:lnTo>
                <a:lnTo>
                  <a:pt x="6112" y="2268"/>
                </a:lnTo>
                <a:lnTo>
                  <a:pt x="6108" y="2266"/>
                </a:lnTo>
                <a:lnTo>
                  <a:pt x="6110" y="2262"/>
                </a:lnTo>
                <a:lnTo>
                  <a:pt x="6114" y="2258"/>
                </a:lnTo>
                <a:lnTo>
                  <a:pt x="6120" y="2256"/>
                </a:lnTo>
                <a:lnTo>
                  <a:pt x="6122" y="2254"/>
                </a:lnTo>
                <a:lnTo>
                  <a:pt x="6122" y="2250"/>
                </a:lnTo>
                <a:lnTo>
                  <a:pt x="6120" y="2242"/>
                </a:lnTo>
                <a:lnTo>
                  <a:pt x="6112" y="2232"/>
                </a:lnTo>
                <a:lnTo>
                  <a:pt x="6102" y="2224"/>
                </a:lnTo>
                <a:lnTo>
                  <a:pt x="6094" y="2218"/>
                </a:lnTo>
                <a:lnTo>
                  <a:pt x="6092" y="2216"/>
                </a:lnTo>
                <a:lnTo>
                  <a:pt x="6096" y="2216"/>
                </a:lnTo>
                <a:lnTo>
                  <a:pt x="6102" y="2218"/>
                </a:lnTo>
                <a:lnTo>
                  <a:pt x="6108" y="2222"/>
                </a:lnTo>
                <a:lnTo>
                  <a:pt x="6114" y="2224"/>
                </a:lnTo>
                <a:lnTo>
                  <a:pt x="6114" y="2222"/>
                </a:lnTo>
                <a:lnTo>
                  <a:pt x="6112" y="2220"/>
                </a:lnTo>
                <a:lnTo>
                  <a:pt x="6106" y="2210"/>
                </a:lnTo>
                <a:lnTo>
                  <a:pt x="6102" y="2206"/>
                </a:lnTo>
                <a:lnTo>
                  <a:pt x="6102" y="2200"/>
                </a:lnTo>
                <a:lnTo>
                  <a:pt x="6102" y="2194"/>
                </a:lnTo>
                <a:lnTo>
                  <a:pt x="6102" y="2190"/>
                </a:lnTo>
                <a:lnTo>
                  <a:pt x="6100" y="2188"/>
                </a:lnTo>
                <a:lnTo>
                  <a:pt x="6096" y="2186"/>
                </a:lnTo>
                <a:lnTo>
                  <a:pt x="6092" y="2184"/>
                </a:lnTo>
                <a:lnTo>
                  <a:pt x="6090" y="2182"/>
                </a:lnTo>
                <a:lnTo>
                  <a:pt x="6088" y="2176"/>
                </a:lnTo>
                <a:lnTo>
                  <a:pt x="6084" y="2170"/>
                </a:lnTo>
                <a:lnTo>
                  <a:pt x="6080" y="2166"/>
                </a:lnTo>
                <a:lnTo>
                  <a:pt x="6074" y="2164"/>
                </a:lnTo>
                <a:lnTo>
                  <a:pt x="6066" y="2162"/>
                </a:lnTo>
                <a:lnTo>
                  <a:pt x="6060" y="2160"/>
                </a:lnTo>
                <a:lnTo>
                  <a:pt x="6058" y="2154"/>
                </a:lnTo>
                <a:lnTo>
                  <a:pt x="6050" y="2140"/>
                </a:lnTo>
                <a:lnTo>
                  <a:pt x="6044" y="2124"/>
                </a:lnTo>
                <a:lnTo>
                  <a:pt x="6042" y="2112"/>
                </a:lnTo>
                <a:lnTo>
                  <a:pt x="6042" y="2104"/>
                </a:lnTo>
                <a:lnTo>
                  <a:pt x="6040" y="2100"/>
                </a:lnTo>
                <a:lnTo>
                  <a:pt x="6036" y="2098"/>
                </a:lnTo>
                <a:lnTo>
                  <a:pt x="6030" y="2092"/>
                </a:lnTo>
                <a:lnTo>
                  <a:pt x="6026" y="2086"/>
                </a:lnTo>
                <a:lnTo>
                  <a:pt x="6020" y="2080"/>
                </a:lnTo>
                <a:lnTo>
                  <a:pt x="6006" y="2074"/>
                </a:lnTo>
                <a:lnTo>
                  <a:pt x="6000" y="2072"/>
                </a:lnTo>
                <a:lnTo>
                  <a:pt x="5994" y="2070"/>
                </a:lnTo>
                <a:lnTo>
                  <a:pt x="5992" y="2072"/>
                </a:lnTo>
                <a:lnTo>
                  <a:pt x="5990" y="2074"/>
                </a:lnTo>
                <a:lnTo>
                  <a:pt x="5986" y="2076"/>
                </a:lnTo>
                <a:lnTo>
                  <a:pt x="5982" y="2076"/>
                </a:lnTo>
                <a:lnTo>
                  <a:pt x="5976" y="2076"/>
                </a:lnTo>
                <a:lnTo>
                  <a:pt x="5970" y="2074"/>
                </a:lnTo>
                <a:lnTo>
                  <a:pt x="5974" y="2072"/>
                </a:lnTo>
                <a:lnTo>
                  <a:pt x="5980" y="2070"/>
                </a:lnTo>
                <a:lnTo>
                  <a:pt x="5984" y="2066"/>
                </a:lnTo>
                <a:lnTo>
                  <a:pt x="5986" y="2062"/>
                </a:lnTo>
                <a:lnTo>
                  <a:pt x="5988" y="2062"/>
                </a:lnTo>
                <a:lnTo>
                  <a:pt x="5992" y="2062"/>
                </a:lnTo>
                <a:lnTo>
                  <a:pt x="6000" y="2060"/>
                </a:lnTo>
                <a:lnTo>
                  <a:pt x="6002" y="2058"/>
                </a:lnTo>
                <a:lnTo>
                  <a:pt x="6004" y="2058"/>
                </a:lnTo>
                <a:lnTo>
                  <a:pt x="6000" y="2056"/>
                </a:lnTo>
                <a:lnTo>
                  <a:pt x="5996" y="2054"/>
                </a:lnTo>
                <a:lnTo>
                  <a:pt x="5994" y="2052"/>
                </a:lnTo>
                <a:lnTo>
                  <a:pt x="5992" y="2050"/>
                </a:lnTo>
                <a:lnTo>
                  <a:pt x="5992" y="2048"/>
                </a:lnTo>
                <a:lnTo>
                  <a:pt x="5990" y="2046"/>
                </a:lnTo>
                <a:lnTo>
                  <a:pt x="5988" y="2044"/>
                </a:lnTo>
                <a:lnTo>
                  <a:pt x="5990" y="2044"/>
                </a:lnTo>
                <a:lnTo>
                  <a:pt x="5996" y="2046"/>
                </a:lnTo>
                <a:lnTo>
                  <a:pt x="6000" y="2044"/>
                </a:lnTo>
                <a:lnTo>
                  <a:pt x="6002" y="2042"/>
                </a:lnTo>
                <a:lnTo>
                  <a:pt x="6010" y="2034"/>
                </a:lnTo>
                <a:lnTo>
                  <a:pt x="6018" y="2014"/>
                </a:lnTo>
                <a:lnTo>
                  <a:pt x="6026" y="1996"/>
                </a:lnTo>
                <a:lnTo>
                  <a:pt x="6032" y="1986"/>
                </a:lnTo>
                <a:lnTo>
                  <a:pt x="6034" y="1980"/>
                </a:lnTo>
                <a:lnTo>
                  <a:pt x="6032" y="1974"/>
                </a:lnTo>
                <a:lnTo>
                  <a:pt x="6030" y="1970"/>
                </a:lnTo>
                <a:lnTo>
                  <a:pt x="6026" y="1968"/>
                </a:lnTo>
                <a:lnTo>
                  <a:pt x="6016" y="1966"/>
                </a:lnTo>
                <a:lnTo>
                  <a:pt x="6004" y="1968"/>
                </a:lnTo>
                <a:lnTo>
                  <a:pt x="5986" y="1968"/>
                </a:lnTo>
                <a:lnTo>
                  <a:pt x="5970" y="1966"/>
                </a:lnTo>
                <a:lnTo>
                  <a:pt x="5960" y="1968"/>
                </a:lnTo>
                <a:lnTo>
                  <a:pt x="5952" y="1972"/>
                </a:lnTo>
                <a:lnTo>
                  <a:pt x="5946" y="1976"/>
                </a:lnTo>
                <a:lnTo>
                  <a:pt x="5942" y="1974"/>
                </a:lnTo>
                <a:lnTo>
                  <a:pt x="5944" y="1972"/>
                </a:lnTo>
                <a:lnTo>
                  <a:pt x="5952" y="1962"/>
                </a:lnTo>
                <a:lnTo>
                  <a:pt x="5954" y="1960"/>
                </a:lnTo>
                <a:lnTo>
                  <a:pt x="5954" y="1958"/>
                </a:lnTo>
                <a:lnTo>
                  <a:pt x="5948" y="1958"/>
                </a:lnTo>
                <a:lnTo>
                  <a:pt x="5942" y="1960"/>
                </a:lnTo>
                <a:lnTo>
                  <a:pt x="5942" y="1958"/>
                </a:lnTo>
                <a:lnTo>
                  <a:pt x="5944" y="1958"/>
                </a:lnTo>
                <a:lnTo>
                  <a:pt x="5954" y="1950"/>
                </a:lnTo>
                <a:lnTo>
                  <a:pt x="5968" y="1938"/>
                </a:lnTo>
                <a:lnTo>
                  <a:pt x="5980" y="1926"/>
                </a:lnTo>
                <a:lnTo>
                  <a:pt x="5984" y="1920"/>
                </a:lnTo>
                <a:lnTo>
                  <a:pt x="5984" y="1918"/>
                </a:lnTo>
                <a:lnTo>
                  <a:pt x="5984" y="1916"/>
                </a:lnTo>
                <a:lnTo>
                  <a:pt x="5984" y="1914"/>
                </a:lnTo>
                <a:lnTo>
                  <a:pt x="5984" y="1910"/>
                </a:lnTo>
                <a:lnTo>
                  <a:pt x="5986" y="1908"/>
                </a:lnTo>
                <a:lnTo>
                  <a:pt x="5984" y="1906"/>
                </a:lnTo>
                <a:lnTo>
                  <a:pt x="5978" y="1904"/>
                </a:lnTo>
                <a:lnTo>
                  <a:pt x="5970" y="1906"/>
                </a:lnTo>
                <a:lnTo>
                  <a:pt x="5968" y="1908"/>
                </a:lnTo>
                <a:lnTo>
                  <a:pt x="5964" y="1908"/>
                </a:lnTo>
                <a:lnTo>
                  <a:pt x="5956" y="1908"/>
                </a:lnTo>
                <a:lnTo>
                  <a:pt x="5948" y="1912"/>
                </a:lnTo>
                <a:lnTo>
                  <a:pt x="5938" y="1914"/>
                </a:lnTo>
                <a:lnTo>
                  <a:pt x="5932" y="1912"/>
                </a:lnTo>
                <a:lnTo>
                  <a:pt x="5926" y="1912"/>
                </a:lnTo>
                <a:lnTo>
                  <a:pt x="5924" y="1912"/>
                </a:lnTo>
                <a:lnTo>
                  <a:pt x="5920" y="1914"/>
                </a:lnTo>
                <a:lnTo>
                  <a:pt x="5916" y="1912"/>
                </a:lnTo>
                <a:lnTo>
                  <a:pt x="5910" y="1910"/>
                </a:lnTo>
                <a:lnTo>
                  <a:pt x="5906" y="1908"/>
                </a:lnTo>
                <a:lnTo>
                  <a:pt x="5902" y="1910"/>
                </a:lnTo>
                <a:lnTo>
                  <a:pt x="5904" y="1916"/>
                </a:lnTo>
                <a:lnTo>
                  <a:pt x="5904" y="1920"/>
                </a:lnTo>
                <a:lnTo>
                  <a:pt x="5902" y="1922"/>
                </a:lnTo>
                <a:lnTo>
                  <a:pt x="5900" y="1924"/>
                </a:lnTo>
                <a:lnTo>
                  <a:pt x="5898" y="1924"/>
                </a:lnTo>
                <a:lnTo>
                  <a:pt x="5900" y="1930"/>
                </a:lnTo>
                <a:lnTo>
                  <a:pt x="5904" y="1932"/>
                </a:lnTo>
                <a:lnTo>
                  <a:pt x="5902" y="1934"/>
                </a:lnTo>
                <a:lnTo>
                  <a:pt x="5896" y="1932"/>
                </a:lnTo>
                <a:lnTo>
                  <a:pt x="5890" y="1932"/>
                </a:lnTo>
                <a:lnTo>
                  <a:pt x="5892" y="1934"/>
                </a:lnTo>
                <a:lnTo>
                  <a:pt x="5894" y="1938"/>
                </a:lnTo>
                <a:lnTo>
                  <a:pt x="5894" y="1942"/>
                </a:lnTo>
                <a:lnTo>
                  <a:pt x="5892" y="1942"/>
                </a:lnTo>
                <a:lnTo>
                  <a:pt x="5888" y="1942"/>
                </a:lnTo>
                <a:lnTo>
                  <a:pt x="5888" y="1944"/>
                </a:lnTo>
                <a:lnTo>
                  <a:pt x="5890" y="1948"/>
                </a:lnTo>
                <a:lnTo>
                  <a:pt x="5892" y="1952"/>
                </a:lnTo>
                <a:lnTo>
                  <a:pt x="5890" y="1956"/>
                </a:lnTo>
                <a:lnTo>
                  <a:pt x="5886" y="1956"/>
                </a:lnTo>
                <a:lnTo>
                  <a:pt x="5876" y="1956"/>
                </a:lnTo>
                <a:lnTo>
                  <a:pt x="5872" y="1958"/>
                </a:lnTo>
                <a:lnTo>
                  <a:pt x="5874" y="1962"/>
                </a:lnTo>
                <a:lnTo>
                  <a:pt x="5876" y="1968"/>
                </a:lnTo>
                <a:lnTo>
                  <a:pt x="5874" y="1972"/>
                </a:lnTo>
                <a:lnTo>
                  <a:pt x="5872" y="1976"/>
                </a:lnTo>
                <a:lnTo>
                  <a:pt x="5872" y="1986"/>
                </a:lnTo>
                <a:lnTo>
                  <a:pt x="5872" y="1988"/>
                </a:lnTo>
                <a:lnTo>
                  <a:pt x="5874" y="1990"/>
                </a:lnTo>
                <a:lnTo>
                  <a:pt x="5878" y="1992"/>
                </a:lnTo>
                <a:lnTo>
                  <a:pt x="5880" y="1994"/>
                </a:lnTo>
                <a:lnTo>
                  <a:pt x="5880" y="1998"/>
                </a:lnTo>
                <a:lnTo>
                  <a:pt x="5876" y="2004"/>
                </a:lnTo>
                <a:lnTo>
                  <a:pt x="5874" y="2006"/>
                </a:lnTo>
                <a:lnTo>
                  <a:pt x="5872" y="2008"/>
                </a:lnTo>
                <a:lnTo>
                  <a:pt x="5874" y="2010"/>
                </a:lnTo>
                <a:lnTo>
                  <a:pt x="5876" y="2012"/>
                </a:lnTo>
                <a:lnTo>
                  <a:pt x="5874" y="2014"/>
                </a:lnTo>
                <a:lnTo>
                  <a:pt x="5870" y="2016"/>
                </a:lnTo>
                <a:lnTo>
                  <a:pt x="5868" y="2018"/>
                </a:lnTo>
                <a:lnTo>
                  <a:pt x="5872" y="2020"/>
                </a:lnTo>
                <a:lnTo>
                  <a:pt x="5872" y="2024"/>
                </a:lnTo>
                <a:lnTo>
                  <a:pt x="5868" y="2026"/>
                </a:lnTo>
                <a:lnTo>
                  <a:pt x="5862" y="2026"/>
                </a:lnTo>
                <a:lnTo>
                  <a:pt x="5858" y="2026"/>
                </a:lnTo>
                <a:lnTo>
                  <a:pt x="5856" y="2028"/>
                </a:lnTo>
                <a:lnTo>
                  <a:pt x="5856" y="2030"/>
                </a:lnTo>
                <a:lnTo>
                  <a:pt x="5858" y="2030"/>
                </a:lnTo>
                <a:lnTo>
                  <a:pt x="5866" y="2030"/>
                </a:lnTo>
                <a:lnTo>
                  <a:pt x="5874" y="2030"/>
                </a:lnTo>
                <a:lnTo>
                  <a:pt x="5876" y="2032"/>
                </a:lnTo>
                <a:lnTo>
                  <a:pt x="5868" y="2034"/>
                </a:lnTo>
                <a:lnTo>
                  <a:pt x="5864" y="2036"/>
                </a:lnTo>
                <a:lnTo>
                  <a:pt x="5864" y="2038"/>
                </a:lnTo>
                <a:lnTo>
                  <a:pt x="5868" y="2038"/>
                </a:lnTo>
                <a:lnTo>
                  <a:pt x="5872" y="2040"/>
                </a:lnTo>
                <a:lnTo>
                  <a:pt x="5876" y="2040"/>
                </a:lnTo>
                <a:lnTo>
                  <a:pt x="5878" y="2040"/>
                </a:lnTo>
                <a:lnTo>
                  <a:pt x="5880" y="2040"/>
                </a:lnTo>
                <a:lnTo>
                  <a:pt x="5884" y="2038"/>
                </a:lnTo>
                <a:lnTo>
                  <a:pt x="5892" y="2030"/>
                </a:lnTo>
                <a:lnTo>
                  <a:pt x="5890" y="2036"/>
                </a:lnTo>
                <a:lnTo>
                  <a:pt x="5888" y="2042"/>
                </a:lnTo>
                <a:lnTo>
                  <a:pt x="5886" y="2048"/>
                </a:lnTo>
                <a:lnTo>
                  <a:pt x="5886" y="2052"/>
                </a:lnTo>
                <a:lnTo>
                  <a:pt x="5882" y="2054"/>
                </a:lnTo>
                <a:lnTo>
                  <a:pt x="5880" y="2058"/>
                </a:lnTo>
                <a:lnTo>
                  <a:pt x="5882" y="2062"/>
                </a:lnTo>
                <a:lnTo>
                  <a:pt x="5882" y="2066"/>
                </a:lnTo>
                <a:lnTo>
                  <a:pt x="5880" y="2070"/>
                </a:lnTo>
                <a:lnTo>
                  <a:pt x="5876" y="2076"/>
                </a:lnTo>
                <a:lnTo>
                  <a:pt x="5878" y="2078"/>
                </a:lnTo>
                <a:lnTo>
                  <a:pt x="5878" y="2082"/>
                </a:lnTo>
                <a:lnTo>
                  <a:pt x="5878" y="2086"/>
                </a:lnTo>
                <a:lnTo>
                  <a:pt x="5878" y="2088"/>
                </a:lnTo>
                <a:lnTo>
                  <a:pt x="5880" y="2090"/>
                </a:lnTo>
                <a:lnTo>
                  <a:pt x="5884" y="2088"/>
                </a:lnTo>
                <a:lnTo>
                  <a:pt x="5882" y="2090"/>
                </a:lnTo>
                <a:lnTo>
                  <a:pt x="5878" y="2100"/>
                </a:lnTo>
                <a:lnTo>
                  <a:pt x="5874" y="2112"/>
                </a:lnTo>
                <a:lnTo>
                  <a:pt x="5874" y="2116"/>
                </a:lnTo>
                <a:lnTo>
                  <a:pt x="5876" y="2118"/>
                </a:lnTo>
                <a:lnTo>
                  <a:pt x="5878" y="2120"/>
                </a:lnTo>
                <a:lnTo>
                  <a:pt x="5880" y="2118"/>
                </a:lnTo>
                <a:lnTo>
                  <a:pt x="5884" y="2108"/>
                </a:lnTo>
                <a:lnTo>
                  <a:pt x="5886" y="2098"/>
                </a:lnTo>
                <a:lnTo>
                  <a:pt x="5888" y="2094"/>
                </a:lnTo>
                <a:lnTo>
                  <a:pt x="5892" y="2090"/>
                </a:lnTo>
                <a:lnTo>
                  <a:pt x="5892" y="2088"/>
                </a:lnTo>
                <a:lnTo>
                  <a:pt x="5892" y="2086"/>
                </a:lnTo>
                <a:lnTo>
                  <a:pt x="5890" y="2082"/>
                </a:lnTo>
                <a:lnTo>
                  <a:pt x="5888" y="2078"/>
                </a:lnTo>
                <a:lnTo>
                  <a:pt x="5888" y="2076"/>
                </a:lnTo>
                <a:lnTo>
                  <a:pt x="5890" y="2072"/>
                </a:lnTo>
                <a:lnTo>
                  <a:pt x="5894" y="2070"/>
                </a:lnTo>
                <a:lnTo>
                  <a:pt x="5892" y="2074"/>
                </a:lnTo>
                <a:lnTo>
                  <a:pt x="5892" y="2078"/>
                </a:lnTo>
                <a:lnTo>
                  <a:pt x="5894" y="2080"/>
                </a:lnTo>
                <a:lnTo>
                  <a:pt x="5896" y="2082"/>
                </a:lnTo>
                <a:lnTo>
                  <a:pt x="5898" y="2084"/>
                </a:lnTo>
                <a:lnTo>
                  <a:pt x="5900" y="2080"/>
                </a:lnTo>
                <a:lnTo>
                  <a:pt x="5900" y="2078"/>
                </a:lnTo>
                <a:lnTo>
                  <a:pt x="5904" y="2080"/>
                </a:lnTo>
                <a:lnTo>
                  <a:pt x="5906" y="2082"/>
                </a:lnTo>
                <a:lnTo>
                  <a:pt x="5906" y="2080"/>
                </a:lnTo>
                <a:lnTo>
                  <a:pt x="5908" y="2076"/>
                </a:lnTo>
                <a:lnTo>
                  <a:pt x="5910" y="2074"/>
                </a:lnTo>
                <a:lnTo>
                  <a:pt x="5912" y="2072"/>
                </a:lnTo>
                <a:lnTo>
                  <a:pt x="5916" y="2074"/>
                </a:lnTo>
                <a:lnTo>
                  <a:pt x="5922" y="2080"/>
                </a:lnTo>
                <a:lnTo>
                  <a:pt x="5914" y="2080"/>
                </a:lnTo>
                <a:lnTo>
                  <a:pt x="5908" y="2084"/>
                </a:lnTo>
                <a:lnTo>
                  <a:pt x="5908" y="2086"/>
                </a:lnTo>
                <a:lnTo>
                  <a:pt x="5908" y="2090"/>
                </a:lnTo>
                <a:lnTo>
                  <a:pt x="5916" y="2098"/>
                </a:lnTo>
                <a:lnTo>
                  <a:pt x="5918" y="2102"/>
                </a:lnTo>
                <a:lnTo>
                  <a:pt x="5920" y="2108"/>
                </a:lnTo>
                <a:lnTo>
                  <a:pt x="5918" y="2112"/>
                </a:lnTo>
                <a:lnTo>
                  <a:pt x="5914" y="2116"/>
                </a:lnTo>
                <a:lnTo>
                  <a:pt x="5908" y="2124"/>
                </a:lnTo>
                <a:lnTo>
                  <a:pt x="5906" y="2128"/>
                </a:lnTo>
                <a:lnTo>
                  <a:pt x="5906" y="2134"/>
                </a:lnTo>
                <a:lnTo>
                  <a:pt x="5906" y="2140"/>
                </a:lnTo>
                <a:lnTo>
                  <a:pt x="5904" y="2138"/>
                </a:lnTo>
                <a:lnTo>
                  <a:pt x="5902" y="2136"/>
                </a:lnTo>
                <a:lnTo>
                  <a:pt x="5900" y="2136"/>
                </a:lnTo>
                <a:lnTo>
                  <a:pt x="5898" y="2138"/>
                </a:lnTo>
                <a:lnTo>
                  <a:pt x="5898" y="2140"/>
                </a:lnTo>
                <a:lnTo>
                  <a:pt x="5898" y="2144"/>
                </a:lnTo>
                <a:lnTo>
                  <a:pt x="5904" y="2152"/>
                </a:lnTo>
                <a:lnTo>
                  <a:pt x="5908" y="2156"/>
                </a:lnTo>
                <a:lnTo>
                  <a:pt x="5910" y="2156"/>
                </a:lnTo>
                <a:lnTo>
                  <a:pt x="5908" y="2152"/>
                </a:lnTo>
                <a:lnTo>
                  <a:pt x="5908" y="2148"/>
                </a:lnTo>
                <a:lnTo>
                  <a:pt x="5908" y="2146"/>
                </a:lnTo>
                <a:lnTo>
                  <a:pt x="5910" y="2144"/>
                </a:lnTo>
                <a:lnTo>
                  <a:pt x="5912" y="2146"/>
                </a:lnTo>
                <a:lnTo>
                  <a:pt x="5918" y="2148"/>
                </a:lnTo>
                <a:lnTo>
                  <a:pt x="5924" y="2154"/>
                </a:lnTo>
                <a:lnTo>
                  <a:pt x="5928" y="2156"/>
                </a:lnTo>
                <a:lnTo>
                  <a:pt x="5930" y="2156"/>
                </a:lnTo>
                <a:lnTo>
                  <a:pt x="5932" y="2152"/>
                </a:lnTo>
                <a:lnTo>
                  <a:pt x="5930" y="2146"/>
                </a:lnTo>
                <a:lnTo>
                  <a:pt x="5930" y="2144"/>
                </a:lnTo>
                <a:lnTo>
                  <a:pt x="5936" y="2148"/>
                </a:lnTo>
                <a:lnTo>
                  <a:pt x="5944" y="2152"/>
                </a:lnTo>
                <a:lnTo>
                  <a:pt x="5948" y="2150"/>
                </a:lnTo>
                <a:lnTo>
                  <a:pt x="5950" y="2148"/>
                </a:lnTo>
                <a:lnTo>
                  <a:pt x="5956" y="2144"/>
                </a:lnTo>
                <a:lnTo>
                  <a:pt x="5958" y="2144"/>
                </a:lnTo>
                <a:lnTo>
                  <a:pt x="5962" y="2144"/>
                </a:lnTo>
                <a:lnTo>
                  <a:pt x="5964" y="2140"/>
                </a:lnTo>
                <a:lnTo>
                  <a:pt x="5966" y="2138"/>
                </a:lnTo>
                <a:lnTo>
                  <a:pt x="5972" y="2138"/>
                </a:lnTo>
                <a:lnTo>
                  <a:pt x="5976" y="2138"/>
                </a:lnTo>
                <a:lnTo>
                  <a:pt x="5976" y="2140"/>
                </a:lnTo>
                <a:lnTo>
                  <a:pt x="5972" y="2144"/>
                </a:lnTo>
                <a:lnTo>
                  <a:pt x="5964" y="2154"/>
                </a:lnTo>
                <a:lnTo>
                  <a:pt x="5962" y="2162"/>
                </a:lnTo>
                <a:lnTo>
                  <a:pt x="5960" y="2166"/>
                </a:lnTo>
                <a:lnTo>
                  <a:pt x="5960" y="2172"/>
                </a:lnTo>
                <a:lnTo>
                  <a:pt x="5962" y="2176"/>
                </a:lnTo>
                <a:lnTo>
                  <a:pt x="5970" y="2182"/>
                </a:lnTo>
                <a:lnTo>
                  <a:pt x="5976" y="2190"/>
                </a:lnTo>
                <a:lnTo>
                  <a:pt x="5980" y="2194"/>
                </a:lnTo>
                <a:lnTo>
                  <a:pt x="5982" y="2192"/>
                </a:lnTo>
                <a:lnTo>
                  <a:pt x="5984" y="2188"/>
                </a:lnTo>
                <a:lnTo>
                  <a:pt x="5986" y="2188"/>
                </a:lnTo>
                <a:lnTo>
                  <a:pt x="5990" y="2186"/>
                </a:lnTo>
                <a:lnTo>
                  <a:pt x="5992" y="2188"/>
                </a:lnTo>
                <a:lnTo>
                  <a:pt x="5992" y="2192"/>
                </a:lnTo>
                <a:lnTo>
                  <a:pt x="5990" y="2196"/>
                </a:lnTo>
                <a:lnTo>
                  <a:pt x="5990" y="2198"/>
                </a:lnTo>
                <a:lnTo>
                  <a:pt x="5992" y="2200"/>
                </a:lnTo>
                <a:lnTo>
                  <a:pt x="5990" y="2202"/>
                </a:lnTo>
                <a:lnTo>
                  <a:pt x="5986" y="2204"/>
                </a:lnTo>
                <a:lnTo>
                  <a:pt x="5984" y="2206"/>
                </a:lnTo>
                <a:lnTo>
                  <a:pt x="5982" y="2208"/>
                </a:lnTo>
                <a:lnTo>
                  <a:pt x="5984" y="2212"/>
                </a:lnTo>
                <a:lnTo>
                  <a:pt x="5988" y="2214"/>
                </a:lnTo>
                <a:lnTo>
                  <a:pt x="5988" y="2216"/>
                </a:lnTo>
                <a:lnTo>
                  <a:pt x="5986" y="2218"/>
                </a:lnTo>
                <a:lnTo>
                  <a:pt x="5984" y="2220"/>
                </a:lnTo>
                <a:lnTo>
                  <a:pt x="5984" y="2222"/>
                </a:lnTo>
                <a:lnTo>
                  <a:pt x="5984" y="2226"/>
                </a:lnTo>
                <a:lnTo>
                  <a:pt x="5988" y="2232"/>
                </a:lnTo>
                <a:lnTo>
                  <a:pt x="5992" y="2242"/>
                </a:lnTo>
                <a:lnTo>
                  <a:pt x="5988" y="2238"/>
                </a:lnTo>
                <a:lnTo>
                  <a:pt x="5984" y="2234"/>
                </a:lnTo>
                <a:lnTo>
                  <a:pt x="5980" y="2234"/>
                </a:lnTo>
                <a:lnTo>
                  <a:pt x="5978" y="2236"/>
                </a:lnTo>
                <a:lnTo>
                  <a:pt x="5980" y="2240"/>
                </a:lnTo>
                <a:lnTo>
                  <a:pt x="5982" y="2244"/>
                </a:lnTo>
                <a:lnTo>
                  <a:pt x="5980" y="2242"/>
                </a:lnTo>
                <a:lnTo>
                  <a:pt x="5974" y="2238"/>
                </a:lnTo>
                <a:lnTo>
                  <a:pt x="5970" y="2238"/>
                </a:lnTo>
                <a:lnTo>
                  <a:pt x="5966" y="2240"/>
                </a:lnTo>
                <a:lnTo>
                  <a:pt x="5960" y="2242"/>
                </a:lnTo>
                <a:lnTo>
                  <a:pt x="5956" y="2240"/>
                </a:lnTo>
                <a:lnTo>
                  <a:pt x="5954" y="2240"/>
                </a:lnTo>
                <a:lnTo>
                  <a:pt x="5950" y="2240"/>
                </a:lnTo>
                <a:lnTo>
                  <a:pt x="5948" y="2242"/>
                </a:lnTo>
                <a:lnTo>
                  <a:pt x="5944" y="2244"/>
                </a:lnTo>
                <a:lnTo>
                  <a:pt x="5940" y="2246"/>
                </a:lnTo>
                <a:lnTo>
                  <a:pt x="5936" y="2250"/>
                </a:lnTo>
                <a:lnTo>
                  <a:pt x="5930" y="2258"/>
                </a:lnTo>
                <a:lnTo>
                  <a:pt x="5924" y="2260"/>
                </a:lnTo>
                <a:lnTo>
                  <a:pt x="5920" y="2264"/>
                </a:lnTo>
                <a:lnTo>
                  <a:pt x="5916" y="2268"/>
                </a:lnTo>
                <a:lnTo>
                  <a:pt x="5914" y="2274"/>
                </a:lnTo>
                <a:lnTo>
                  <a:pt x="5916" y="2274"/>
                </a:lnTo>
                <a:lnTo>
                  <a:pt x="5918" y="2272"/>
                </a:lnTo>
                <a:lnTo>
                  <a:pt x="5922" y="2272"/>
                </a:lnTo>
                <a:lnTo>
                  <a:pt x="5924" y="2272"/>
                </a:lnTo>
                <a:lnTo>
                  <a:pt x="5928" y="2270"/>
                </a:lnTo>
                <a:lnTo>
                  <a:pt x="5936" y="2266"/>
                </a:lnTo>
                <a:lnTo>
                  <a:pt x="5942" y="2264"/>
                </a:lnTo>
                <a:lnTo>
                  <a:pt x="5942" y="2266"/>
                </a:lnTo>
                <a:lnTo>
                  <a:pt x="5940" y="2270"/>
                </a:lnTo>
                <a:lnTo>
                  <a:pt x="5942" y="2272"/>
                </a:lnTo>
                <a:lnTo>
                  <a:pt x="5944" y="2274"/>
                </a:lnTo>
                <a:lnTo>
                  <a:pt x="5942" y="2278"/>
                </a:lnTo>
                <a:lnTo>
                  <a:pt x="5942" y="2282"/>
                </a:lnTo>
                <a:lnTo>
                  <a:pt x="5942" y="2284"/>
                </a:lnTo>
                <a:lnTo>
                  <a:pt x="5942" y="2290"/>
                </a:lnTo>
                <a:lnTo>
                  <a:pt x="5942" y="2294"/>
                </a:lnTo>
                <a:lnTo>
                  <a:pt x="5940" y="2298"/>
                </a:lnTo>
                <a:lnTo>
                  <a:pt x="5936" y="2304"/>
                </a:lnTo>
                <a:lnTo>
                  <a:pt x="5930" y="2308"/>
                </a:lnTo>
                <a:lnTo>
                  <a:pt x="5916" y="2314"/>
                </a:lnTo>
                <a:lnTo>
                  <a:pt x="5908" y="2316"/>
                </a:lnTo>
                <a:lnTo>
                  <a:pt x="5902" y="2318"/>
                </a:lnTo>
                <a:lnTo>
                  <a:pt x="5896" y="2322"/>
                </a:lnTo>
                <a:lnTo>
                  <a:pt x="5894" y="2326"/>
                </a:lnTo>
                <a:lnTo>
                  <a:pt x="5894" y="2328"/>
                </a:lnTo>
                <a:lnTo>
                  <a:pt x="5896" y="2328"/>
                </a:lnTo>
                <a:lnTo>
                  <a:pt x="5900" y="2330"/>
                </a:lnTo>
                <a:lnTo>
                  <a:pt x="5900" y="2332"/>
                </a:lnTo>
                <a:lnTo>
                  <a:pt x="5898" y="2334"/>
                </a:lnTo>
                <a:lnTo>
                  <a:pt x="5898" y="2338"/>
                </a:lnTo>
                <a:lnTo>
                  <a:pt x="5902" y="2342"/>
                </a:lnTo>
                <a:lnTo>
                  <a:pt x="5908" y="2342"/>
                </a:lnTo>
                <a:lnTo>
                  <a:pt x="5916" y="2338"/>
                </a:lnTo>
                <a:lnTo>
                  <a:pt x="5924" y="2336"/>
                </a:lnTo>
                <a:lnTo>
                  <a:pt x="5930" y="2336"/>
                </a:lnTo>
                <a:lnTo>
                  <a:pt x="5934" y="2338"/>
                </a:lnTo>
                <a:lnTo>
                  <a:pt x="5934" y="2344"/>
                </a:lnTo>
                <a:lnTo>
                  <a:pt x="5934" y="2346"/>
                </a:lnTo>
                <a:lnTo>
                  <a:pt x="5934" y="2348"/>
                </a:lnTo>
                <a:lnTo>
                  <a:pt x="5940" y="2346"/>
                </a:lnTo>
                <a:lnTo>
                  <a:pt x="5944" y="2346"/>
                </a:lnTo>
                <a:lnTo>
                  <a:pt x="5948" y="2346"/>
                </a:lnTo>
                <a:lnTo>
                  <a:pt x="5954" y="2348"/>
                </a:lnTo>
                <a:lnTo>
                  <a:pt x="5960" y="2352"/>
                </a:lnTo>
                <a:lnTo>
                  <a:pt x="5964" y="2356"/>
                </a:lnTo>
                <a:lnTo>
                  <a:pt x="5968" y="2358"/>
                </a:lnTo>
                <a:lnTo>
                  <a:pt x="5972" y="2356"/>
                </a:lnTo>
                <a:lnTo>
                  <a:pt x="5976" y="2354"/>
                </a:lnTo>
                <a:lnTo>
                  <a:pt x="5982" y="2348"/>
                </a:lnTo>
                <a:lnTo>
                  <a:pt x="5986" y="2346"/>
                </a:lnTo>
                <a:lnTo>
                  <a:pt x="5990" y="2346"/>
                </a:lnTo>
                <a:lnTo>
                  <a:pt x="5994" y="2344"/>
                </a:lnTo>
                <a:lnTo>
                  <a:pt x="5998" y="2342"/>
                </a:lnTo>
                <a:lnTo>
                  <a:pt x="6004" y="2338"/>
                </a:lnTo>
                <a:lnTo>
                  <a:pt x="6012" y="2334"/>
                </a:lnTo>
                <a:lnTo>
                  <a:pt x="6006" y="2338"/>
                </a:lnTo>
                <a:lnTo>
                  <a:pt x="6004" y="2344"/>
                </a:lnTo>
                <a:lnTo>
                  <a:pt x="5996" y="2350"/>
                </a:lnTo>
                <a:lnTo>
                  <a:pt x="5990" y="2354"/>
                </a:lnTo>
                <a:lnTo>
                  <a:pt x="5988" y="2362"/>
                </a:lnTo>
                <a:lnTo>
                  <a:pt x="5986" y="2366"/>
                </a:lnTo>
                <a:lnTo>
                  <a:pt x="5978" y="2368"/>
                </a:lnTo>
                <a:lnTo>
                  <a:pt x="5970" y="2368"/>
                </a:lnTo>
                <a:lnTo>
                  <a:pt x="5964" y="2366"/>
                </a:lnTo>
                <a:lnTo>
                  <a:pt x="5958" y="2366"/>
                </a:lnTo>
                <a:lnTo>
                  <a:pt x="5946" y="2364"/>
                </a:lnTo>
                <a:lnTo>
                  <a:pt x="5940" y="2366"/>
                </a:lnTo>
                <a:lnTo>
                  <a:pt x="5936" y="2366"/>
                </a:lnTo>
                <a:lnTo>
                  <a:pt x="5936" y="2368"/>
                </a:lnTo>
                <a:lnTo>
                  <a:pt x="5936" y="2370"/>
                </a:lnTo>
                <a:lnTo>
                  <a:pt x="5936" y="2374"/>
                </a:lnTo>
                <a:lnTo>
                  <a:pt x="5934" y="2376"/>
                </a:lnTo>
                <a:lnTo>
                  <a:pt x="5930" y="2378"/>
                </a:lnTo>
                <a:lnTo>
                  <a:pt x="5926" y="2378"/>
                </a:lnTo>
                <a:lnTo>
                  <a:pt x="5924" y="2380"/>
                </a:lnTo>
                <a:lnTo>
                  <a:pt x="5922" y="2384"/>
                </a:lnTo>
                <a:lnTo>
                  <a:pt x="5922" y="2388"/>
                </a:lnTo>
                <a:lnTo>
                  <a:pt x="5922" y="2390"/>
                </a:lnTo>
                <a:lnTo>
                  <a:pt x="5920" y="2392"/>
                </a:lnTo>
                <a:lnTo>
                  <a:pt x="5916" y="2396"/>
                </a:lnTo>
                <a:lnTo>
                  <a:pt x="5916" y="2398"/>
                </a:lnTo>
                <a:lnTo>
                  <a:pt x="5914" y="2402"/>
                </a:lnTo>
                <a:lnTo>
                  <a:pt x="5910" y="2404"/>
                </a:lnTo>
                <a:lnTo>
                  <a:pt x="5904" y="2410"/>
                </a:lnTo>
                <a:lnTo>
                  <a:pt x="5900" y="2416"/>
                </a:lnTo>
                <a:lnTo>
                  <a:pt x="5894" y="2422"/>
                </a:lnTo>
                <a:lnTo>
                  <a:pt x="5890" y="2424"/>
                </a:lnTo>
                <a:lnTo>
                  <a:pt x="5886" y="2424"/>
                </a:lnTo>
                <a:lnTo>
                  <a:pt x="5882" y="2424"/>
                </a:lnTo>
                <a:lnTo>
                  <a:pt x="5878" y="2426"/>
                </a:lnTo>
                <a:lnTo>
                  <a:pt x="5876" y="2428"/>
                </a:lnTo>
                <a:lnTo>
                  <a:pt x="5876" y="2432"/>
                </a:lnTo>
                <a:lnTo>
                  <a:pt x="5876" y="2436"/>
                </a:lnTo>
                <a:lnTo>
                  <a:pt x="5878" y="2436"/>
                </a:lnTo>
                <a:lnTo>
                  <a:pt x="5882" y="2434"/>
                </a:lnTo>
                <a:lnTo>
                  <a:pt x="5884" y="2434"/>
                </a:lnTo>
                <a:lnTo>
                  <a:pt x="5886" y="2434"/>
                </a:lnTo>
                <a:lnTo>
                  <a:pt x="5890" y="2436"/>
                </a:lnTo>
                <a:lnTo>
                  <a:pt x="5894" y="2440"/>
                </a:lnTo>
                <a:lnTo>
                  <a:pt x="5896" y="2440"/>
                </a:lnTo>
                <a:lnTo>
                  <a:pt x="5898" y="2440"/>
                </a:lnTo>
                <a:lnTo>
                  <a:pt x="5900" y="2438"/>
                </a:lnTo>
                <a:lnTo>
                  <a:pt x="5902" y="2434"/>
                </a:lnTo>
                <a:lnTo>
                  <a:pt x="5902" y="2432"/>
                </a:lnTo>
                <a:lnTo>
                  <a:pt x="5906" y="2430"/>
                </a:lnTo>
                <a:lnTo>
                  <a:pt x="5912" y="2426"/>
                </a:lnTo>
                <a:lnTo>
                  <a:pt x="5914" y="2424"/>
                </a:lnTo>
                <a:lnTo>
                  <a:pt x="5918" y="2420"/>
                </a:lnTo>
                <a:lnTo>
                  <a:pt x="5928" y="2418"/>
                </a:lnTo>
                <a:lnTo>
                  <a:pt x="5936" y="2416"/>
                </a:lnTo>
                <a:lnTo>
                  <a:pt x="5942" y="2418"/>
                </a:lnTo>
                <a:lnTo>
                  <a:pt x="5954" y="2426"/>
                </a:lnTo>
                <a:lnTo>
                  <a:pt x="5958" y="2426"/>
                </a:lnTo>
                <a:lnTo>
                  <a:pt x="5962" y="2424"/>
                </a:lnTo>
                <a:lnTo>
                  <a:pt x="5964" y="2416"/>
                </a:lnTo>
                <a:lnTo>
                  <a:pt x="5966" y="2406"/>
                </a:lnTo>
                <a:lnTo>
                  <a:pt x="5968" y="2402"/>
                </a:lnTo>
                <a:lnTo>
                  <a:pt x="5970" y="2402"/>
                </a:lnTo>
                <a:lnTo>
                  <a:pt x="5972" y="2402"/>
                </a:lnTo>
                <a:lnTo>
                  <a:pt x="5976" y="2402"/>
                </a:lnTo>
                <a:lnTo>
                  <a:pt x="5982" y="2398"/>
                </a:lnTo>
                <a:lnTo>
                  <a:pt x="5986" y="2396"/>
                </a:lnTo>
                <a:lnTo>
                  <a:pt x="5992" y="2396"/>
                </a:lnTo>
                <a:lnTo>
                  <a:pt x="5996" y="2396"/>
                </a:lnTo>
                <a:lnTo>
                  <a:pt x="6000" y="2400"/>
                </a:lnTo>
                <a:lnTo>
                  <a:pt x="6006" y="2406"/>
                </a:lnTo>
                <a:lnTo>
                  <a:pt x="6008" y="2406"/>
                </a:lnTo>
                <a:lnTo>
                  <a:pt x="6010" y="2406"/>
                </a:lnTo>
                <a:lnTo>
                  <a:pt x="6012" y="2404"/>
                </a:lnTo>
                <a:lnTo>
                  <a:pt x="6014" y="2402"/>
                </a:lnTo>
                <a:lnTo>
                  <a:pt x="6020" y="2404"/>
                </a:lnTo>
                <a:lnTo>
                  <a:pt x="6026" y="2404"/>
                </a:lnTo>
                <a:lnTo>
                  <a:pt x="6028" y="2402"/>
                </a:lnTo>
                <a:lnTo>
                  <a:pt x="6030" y="2398"/>
                </a:lnTo>
                <a:lnTo>
                  <a:pt x="6040" y="2396"/>
                </a:lnTo>
                <a:lnTo>
                  <a:pt x="6050" y="2394"/>
                </a:lnTo>
                <a:lnTo>
                  <a:pt x="6052" y="2390"/>
                </a:lnTo>
                <a:lnTo>
                  <a:pt x="6054" y="2388"/>
                </a:lnTo>
                <a:lnTo>
                  <a:pt x="6058" y="2390"/>
                </a:lnTo>
                <a:lnTo>
                  <a:pt x="6064" y="2394"/>
                </a:lnTo>
                <a:lnTo>
                  <a:pt x="6066" y="2392"/>
                </a:lnTo>
                <a:lnTo>
                  <a:pt x="6068" y="2392"/>
                </a:lnTo>
                <a:lnTo>
                  <a:pt x="6070" y="2394"/>
                </a:lnTo>
                <a:lnTo>
                  <a:pt x="6072" y="2394"/>
                </a:lnTo>
                <a:lnTo>
                  <a:pt x="6076" y="2394"/>
                </a:lnTo>
                <a:lnTo>
                  <a:pt x="6084" y="2392"/>
                </a:lnTo>
                <a:lnTo>
                  <a:pt x="6094" y="2390"/>
                </a:lnTo>
                <a:lnTo>
                  <a:pt x="6100" y="2390"/>
                </a:lnTo>
                <a:lnTo>
                  <a:pt x="6106" y="2392"/>
                </a:lnTo>
                <a:lnTo>
                  <a:pt x="6112" y="2394"/>
                </a:lnTo>
                <a:lnTo>
                  <a:pt x="6116" y="2394"/>
                </a:lnTo>
                <a:lnTo>
                  <a:pt x="6124" y="2392"/>
                </a:lnTo>
                <a:lnTo>
                  <a:pt x="6132" y="2388"/>
                </a:lnTo>
                <a:lnTo>
                  <a:pt x="6140" y="2386"/>
                </a:lnTo>
                <a:lnTo>
                  <a:pt x="6144" y="2384"/>
                </a:lnTo>
                <a:lnTo>
                  <a:pt x="6146" y="2382"/>
                </a:lnTo>
                <a:lnTo>
                  <a:pt x="6148" y="2378"/>
                </a:lnTo>
                <a:lnTo>
                  <a:pt x="6154" y="2374"/>
                </a:lnTo>
                <a:lnTo>
                  <a:pt x="6162" y="2370"/>
                </a:lnTo>
                <a:lnTo>
                  <a:pt x="6164" y="2366"/>
                </a:lnTo>
                <a:lnTo>
                  <a:pt x="6164" y="2362"/>
                </a:lnTo>
                <a:lnTo>
                  <a:pt x="6164" y="2358"/>
                </a:lnTo>
                <a:lnTo>
                  <a:pt x="6164" y="2356"/>
                </a:lnTo>
                <a:lnTo>
                  <a:pt x="6164" y="2354"/>
                </a:lnTo>
                <a:lnTo>
                  <a:pt x="6156" y="2356"/>
                </a:lnTo>
                <a:lnTo>
                  <a:pt x="6148" y="2358"/>
                </a:lnTo>
                <a:lnTo>
                  <a:pt x="6140" y="2358"/>
                </a:lnTo>
                <a:lnTo>
                  <a:pt x="6134" y="2356"/>
                </a:lnTo>
                <a:lnTo>
                  <a:pt x="6134" y="2354"/>
                </a:lnTo>
                <a:lnTo>
                  <a:pt x="6130" y="2350"/>
                </a:lnTo>
                <a:lnTo>
                  <a:pt x="6128" y="2350"/>
                </a:lnTo>
                <a:lnTo>
                  <a:pt x="6128" y="2348"/>
                </a:lnTo>
                <a:lnTo>
                  <a:pt x="6132" y="2348"/>
                </a:lnTo>
                <a:lnTo>
                  <a:pt x="6140" y="2346"/>
                </a:lnTo>
                <a:lnTo>
                  <a:pt x="6142" y="2346"/>
                </a:lnTo>
                <a:lnTo>
                  <a:pt x="6144" y="2344"/>
                </a:lnTo>
                <a:lnTo>
                  <a:pt x="6146" y="2338"/>
                </a:lnTo>
                <a:lnTo>
                  <a:pt x="6144" y="2336"/>
                </a:lnTo>
                <a:lnTo>
                  <a:pt x="6142" y="2336"/>
                </a:lnTo>
                <a:lnTo>
                  <a:pt x="6142" y="2334"/>
                </a:lnTo>
                <a:lnTo>
                  <a:pt x="6146" y="2332"/>
                </a:lnTo>
                <a:lnTo>
                  <a:pt x="6148" y="2332"/>
                </a:lnTo>
                <a:lnTo>
                  <a:pt x="6156" y="2332"/>
                </a:lnTo>
                <a:lnTo>
                  <a:pt x="6160" y="2330"/>
                </a:lnTo>
                <a:lnTo>
                  <a:pt x="6162" y="2330"/>
                </a:lnTo>
                <a:lnTo>
                  <a:pt x="6160" y="2328"/>
                </a:lnTo>
                <a:lnTo>
                  <a:pt x="6158" y="2326"/>
                </a:lnTo>
                <a:lnTo>
                  <a:pt x="6160" y="2324"/>
                </a:lnTo>
                <a:lnTo>
                  <a:pt x="6166" y="2318"/>
                </a:lnTo>
                <a:lnTo>
                  <a:pt x="6170" y="2314"/>
                </a:lnTo>
                <a:lnTo>
                  <a:pt x="6174" y="2308"/>
                </a:lnTo>
                <a:lnTo>
                  <a:pt x="6178" y="2300"/>
                </a:lnTo>
                <a:lnTo>
                  <a:pt x="6178" y="2288"/>
                </a:lnTo>
                <a:close/>
                <a:moveTo>
                  <a:pt x="5916" y="2196"/>
                </a:moveTo>
                <a:lnTo>
                  <a:pt x="5916" y="2196"/>
                </a:lnTo>
                <a:lnTo>
                  <a:pt x="5920" y="2196"/>
                </a:lnTo>
                <a:lnTo>
                  <a:pt x="5924" y="2194"/>
                </a:lnTo>
                <a:lnTo>
                  <a:pt x="5930" y="2188"/>
                </a:lnTo>
                <a:lnTo>
                  <a:pt x="5932" y="2180"/>
                </a:lnTo>
                <a:lnTo>
                  <a:pt x="5932" y="2176"/>
                </a:lnTo>
                <a:lnTo>
                  <a:pt x="5928" y="2172"/>
                </a:lnTo>
                <a:lnTo>
                  <a:pt x="5924" y="2176"/>
                </a:lnTo>
                <a:lnTo>
                  <a:pt x="5918" y="2182"/>
                </a:lnTo>
                <a:lnTo>
                  <a:pt x="5914" y="2190"/>
                </a:lnTo>
                <a:lnTo>
                  <a:pt x="5914" y="2194"/>
                </a:lnTo>
                <a:lnTo>
                  <a:pt x="5916" y="2196"/>
                </a:lnTo>
                <a:close/>
                <a:moveTo>
                  <a:pt x="5922" y="2238"/>
                </a:moveTo>
                <a:lnTo>
                  <a:pt x="5922" y="2238"/>
                </a:lnTo>
                <a:lnTo>
                  <a:pt x="5922" y="2240"/>
                </a:lnTo>
                <a:lnTo>
                  <a:pt x="5922" y="2242"/>
                </a:lnTo>
                <a:lnTo>
                  <a:pt x="5924" y="2246"/>
                </a:lnTo>
                <a:lnTo>
                  <a:pt x="5930" y="2248"/>
                </a:lnTo>
                <a:lnTo>
                  <a:pt x="5934" y="2246"/>
                </a:lnTo>
                <a:lnTo>
                  <a:pt x="5936" y="2244"/>
                </a:lnTo>
                <a:lnTo>
                  <a:pt x="5938" y="2240"/>
                </a:lnTo>
                <a:lnTo>
                  <a:pt x="5938" y="2238"/>
                </a:lnTo>
                <a:lnTo>
                  <a:pt x="5936" y="2234"/>
                </a:lnTo>
                <a:lnTo>
                  <a:pt x="5934" y="2234"/>
                </a:lnTo>
                <a:lnTo>
                  <a:pt x="5932" y="2232"/>
                </a:lnTo>
                <a:lnTo>
                  <a:pt x="5928" y="2232"/>
                </a:lnTo>
                <a:lnTo>
                  <a:pt x="5926" y="2234"/>
                </a:lnTo>
                <a:lnTo>
                  <a:pt x="5922" y="2238"/>
                </a:lnTo>
                <a:close/>
                <a:moveTo>
                  <a:pt x="5892" y="2096"/>
                </a:moveTo>
                <a:lnTo>
                  <a:pt x="5892" y="2096"/>
                </a:lnTo>
                <a:lnTo>
                  <a:pt x="5890" y="2100"/>
                </a:lnTo>
                <a:lnTo>
                  <a:pt x="5890" y="2106"/>
                </a:lnTo>
                <a:lnTo>
                  <a:pt x="5894" y="2108"/>
                </a:lnTo>
                <a:lnTo>
                  <a:pt x="5900" y="2110"/>
                </a:lnTo>
                <a:lnTo>
                  <a:pt x="5902" y="2108"/>
                </a:lnTo>
                <a:lnTo>
                  <a:pt x="5902" y="2106"/>
                </a:lnTo>
                <a:lnTo>
                  <a:pt x="5900" y="2100"/>
                </a:lnTo>
                <a:lnTo>
                  <a:pt x="5896" y="2094"/>
                </a:lnTo>
                <a:lnTo>
                  <a:pt x="5894" y="2094"/>
                </a:lnTo>
                <a:lnTo>
                  <a:pt x="5892" y="2096"/>
                </a:lnTo>
                <a:close/>
                <a:moveTo>
                  <a:pt x="5832" y="1938"/>
                </a:moveTo>
                <a:lnTo>
                  <a:pt x="5832" y="1938"/>
                </a:lnTo>
                <a:lnTo>
                  <a:pt x="5830" y="1938"/>
                </a:lnTo>
                <a:lnTo>
                  <a:pt x="5828" y="1936"/>
                </a:lnTo>
                <a:lnTo>
                  <a:pt x="5826" y="1934"/>
                </a:lnTo>
                <a:lnTo>
                  <a:pt x="5824" y="1934"/>
                </a:lnTo>
                <a:lnTo>
                  <a:pt x="5820" y="1940"/>
                </a:lnTo>
                <a:lnTo>
                  <a:pt x="5820" y="1942"/>
                </a:lnTo>
                <a:lnTo>
                  <a:pt x="5822" y="1946"/>
                </a:lnTo>
                <a:lnTo>
                  <a:pt x="5824" y="1946"/>
                </a:lnTo>
                <a:lnTo>
                  <a:pt x="5824" y="1948"/>
                </a:lnTo>
                <a:lnTo>
                  <a:pt x="5822" y="1950"/>
                </a:lnTo>
                <a:lnTo>
                  <a:pt x="5828" y="1952"/>
                </a:lnTo>
                <a:lnTo>
                  <a:pt x="5830" y="1954"/>
                </a:lnTo>
                <a:lnTo>
                  <a:pt x="5826" y="1956"/>
                </a:lnTo>
                <a:lnTo>
                  <a:pt x="5822" y="1958"/>
                </a:lnTo>
                <a:lnTo>
                  <a:pt x="5820" y="1960"/>
                </a:lnTo>
                <a:lnTo>
                  <a:pt x="5822" y="1964"/>
                </a:lnTo>
                <a:lnTo>
                  <a:pt x="5824" y="1966"/>
                </a:lnTo>
                <a:lnTo>
                  <a:pt x="5826" y="1964"/>
                </a:lnTo>
                <a:lnTo>
                  <a:pt x="5828" y="1962"/>
                </a:lnTo>
                <a:lnTo>
                  <a:pt x="5832" y="1960"/>
                </a:lnTo>
                <a:lnTo>
                  <a:pt x="5834" y="1960"/>
                </a:lnTo>
                <a:lnTo>
                  <a:pt x="5834" y="1958"/>
                </a:lnTo>
                <a:lnTo>
                  <a:pt x="5836" y="1956"/>
                </a:lnTo>
                <a:lnTo>
                  <a:pt x="5838" y="1954"/>
                </a:lnTo>
                <a:lnTo>
                  <a:pt x="5840" y="1952"/>
                </a:lnTo>
                <a:lnTo>
                  <a:pt x="5844" y="1952"/>
                </a:lnTo>
                <a:lnTo>
                  <a:pt x="5846" y="1952"/>
                </a:lnTo>
                <a:lnTo>
                  <a:pt x="5846" y="1950"/>
                </a:lnTo>
                <a:lnTo>
                  <a:pt x="5848" y="1948"/>
                </a:lnTo>
                <a:lnTo>
                  <a:pt x="5850" y="1946"/>
                </a:lnTo>
                <a:lnTo>
                  <a:pt x="5850" y="1944"/>
                </a:lnTo>
                <a:lnTo>
                  <a:pt x="5848" y="1942"/>
                </a:lnTo>
                <a:lnTo>
                  <a:pt x="5848" y="1940"/>
                </a:lnTo>
                <a:lnTo>
                  <a:pt x="5850" y="1940"/>
                </a:lnTo>
                <a:lnTo>
                  <a:pt x="5850" y="1936"/>
                </a:lnTo>
                <a:lnTo>
                  <a:pt x="5852" y="1936"/>
                </a:lnTo>
                <a:lnTo>
                  <a:pt x="5854" y="1936"/>
                </a:lnTo>
                <a:lnTo>
                  <a:pt x="5860" y="1934"/>
                </a:lnTo>
                <a:lnTo>
                  <a:pt x="5860" y="1932"/>
                </a:lnTo>
                <a:lnTo>
                  <a:pt x="5856" y="1932"/>
                </a:lnTo>
                <a:lnTo>
                  <a:pt x="5854" y="1932"/>
                </a:lnTo>
                <a:lnTo>
                  <a:pt x="5852" y="1932"/>
                </a:lnTo>
                <a:lnTo>
                  <a:pt x="5854" y="1930"/>
                </a:lnTo>
                <a:lnTo>
                  <a:pt x="5856" y="1928"/>
                </a:lnTo>
                <a:lnTo>
                  <a:pt x="5858" y="1922"/>
                </a:lnTo>
                <a:lnTo>
                  <a:pt x="5858" y="1918"/>
                </a:lnTo>
                <a:lnTo>
                  <a:pt x="5858" y="1916"/>
                </a:lnTo>
                <a:lnTo>
                  <a:pt x="5854" y="1916"/>
                </a:lnTo>
                <a:lnTo>
                  <a:pt x="5850" y="1918"/>
                </a:lnTo>
                <a:lnTo>
                  <a:pt x="5842" y="1922"/>
                </a:lnTo>
                <a:lnTo>
                  <a:pt x="5834" y="1926"/>
                </a:lnTo>
                <a:lnTo>
                  <a:pt x="5832" y="1928"/>
                </a:lnTo>
                <a:lnTo>
                  <a:pt x="5834" y="1932"/>
                </a:lnTo>
                <a:lnTo>
                  <a:pt x="5834" y="1934"/>
                </a:lnTo>
                <a:lnTo>
                  <a:pt x="5832" y="1938"/>
                </a:lnTo>
                <a:close/>
                <a:moveTo>
                  <a:pt x="5822" y="1974"/>
                </a:moveTo>
                <a:lnTo>
                  <a:pt x="5822" y="1974"/>
                </a:lnTo>
                <a:lnTo>
                  <a:pt x="5824" y="1970"/>
                </a:lnTo>
                <a:lnTo>
                  <a:pt x="5822" y="1968"/>
                </a:lnTo>
                <a:lnTo>
                  <a:pt x="5820" y="1968"/>
                </a:lnTo>
                <a:lnTo>
                  <a:pt x="5818" y="1968"/>
                </a:lnTo>
                <a:lnTo>
                  <a:pt x="5812" y="1968"/>
                </a:lnTo>
                <a:lnTo>
                  <a:pt x="5810" y="1970"/>
                </a:lnTo>
                <a:lnTo>
                  <a:pt x="5806" y="1972"/>
                </a:lnTo>
                <a:lnTo>
                  <a:pt x="5804" y="1972"/>
                </a:lnTo>
                <a:lnTo>
                  <a:pt x="5806" y="1974"/>
                </a:lnTo>
                <a:lnTo>
                  <a:pt x="5812" y="1976"/>
                </a:lnTo>
                <a:lnTo>
                  <a:pt x="5818" y="1978"/>
                </a:lnTo>
                <a:lnTo>
                  <a:pt x="5820" y="1976"/>
                </a:lnTo>
                <a:lnTo>
                  <a:pt x="5822" y="1974"/>
                </a:lnTo>
                <a:close/>
                <a:moveTo>
                  <a:pt x="5864" y="2010"/>
                </a:moveTo>
                <a:lnTo>
                  <a:pt x="5864" y="2010"/>
                </a:lnTo>
                <a:lnTo>
                  <a:pt x="5868" y="2010"/>
                </a:lnTo>
                <a:lnTo>
                  <a:pt x="5872" y="2006"/>
                </a:lnTo>
                <a:lnTo>
                  <a:pt x="5878" y="1996"/>
                </a:lnTo>
                <a:lnTo>
                  <a:pt x="5876" y="1994"/>
                </a:lnTo>
                <a:lnTo>
                  <a:pt x="5874" y="1994"/>
                </a:lnTo>
                <a:lnTo>
                  <a:pt x="5868" y="1994"/>
                </a:lnTo>
                <a:lnTo>
                  <a:pt x="5864" y="1994"/>
                </a:lnTo>
                <a:lnTo>
                  <a:pt x="5862" y="1992"/>
                </a:lnTo>
                <a:lnTo>
                  <a:pt x="5860" y="1988"/>
                </a:lnTo>
                <a:lnTo>
                  <a:pt x="5858" y="1980"/>
                </a:lnTo>
                <a:lnTo>
                  <a:pt x="5856" y="1972"/>
                </a:lnTo>
                <a:lnTo>
                  <a:pt x="5856" y="1968"/>
                </a:lnTo>
                <a:lnTo>
                  <a:pt x="5854" y="1968"/>
                </a:lnTo>
                <a:lnTo>
                  <a:pt x="5852" y="1968"/>
                </a:lnTo>
                <a:lnTo>
                  <a:pt x="5850" y="1968"/>
                </a:lnTo>
                <a:lnTo>
                  <a:pt x="5850" y="1974"/>
                </a:lnTo>
                <a:lnTo>
                  <a:pt x="5850" y="1978"/>
                </a:lnTo>
                <a:lnTo>
                  <a:pt x="5850" y="1982"/>
                </a:lnTo>
                <a:lnTo>
                  <a:pt x="5848" y="1982"/>
                </a:lnTo>
                <a:lnTo>
                  <a:pt x="5844" y="1978"/>
                </a:lnTo>
                <a:lnTo>
                  <a:pt x="5842" y="1974"/>
                </a:lnTo>
                <a:lnTo>
                  <a:pt x="5840" y="1974"/>
                </a:lnTo>
                <a:lnTo>
                  <a:pt x="5838" y="1976"/>
                </a:lnTo>
                <a:lnTo>
                  <a:pt x="5840" y="1978"/>
                </a:lnTo>
                <a:lnTo>
                  <a:pt x="5840" y="1982"/>
                </a:lnTo>
                <a:lnTo>
                  <a:pt x="5838" y="1984"/>
                </a:lnTo>
                <a:lnTo>
                  <a:pt x="5836" y="1984"/>
                </a:lnTo>
                <a:lnTo>
                  <a:pt x="5834" y="1986"/>
                </a:lnTo>
                <a:lnTo>
                  <a:pt x="5838" y="1990"/>
                </a:lnTo>
                <a:lnTo>
                  <a:pt x="5840" y="1990"/>
                </a:lnTo>
                <a:lnTo>
                  <a:pt x="5842" y="1988"/>
                </a:lnTo>
                <a:lnTo>
                  <a:pt x="5846" y="1990"/>
                </a:lnTo>
                <a:lnTo>
                  <a:pt x="5848" y="1992"/>
                </a:lnTo>
                <a:lnTo>
                  <a:pt x="5846" y="1992"/>
                </a:lnTo>
                <a:lnTo>
                  <a:pt x="5846" y="1994"/>
                </a:lnTo>
                <a:lnTo>
                  <a:pt x="5850" y="1998"/>
                </a:lnTo>
                <a:lnTo>
                  <a:pt x="5852" y="2002"/>
                </a:lnTo>
                <a:lnTo>
                  <a:pt x="5856" y="2002"/>
                </a:lnTo>
                <a:lnTo>
                  <a:pt x="5858" y="2000"/>
                </a:lnTo>
                <a:lnTo>
                  <a:pt x="5864" y="2000"/>
                </a:lnTo>
                <a:lnTo>
                  <a:pt x="5866" y="2000"/>
                </a:lnTo>
                <a:lnTo>
                  <a:pt x="5866" y="2002"/>
                </a:lnTo>
                <a:lnTo>
                  <a:pt x="5866" y="2004"/>
                </a:lnTo>
                <a:lnTo>
                  <a:pt x="5864" y="2008"/>
                </a:lnTo>
                <a:lnTo>
                  <a:pt x="5864" y="2010"/>
                </a:lnTo>
                <a:close/>
                <a:moveTo>
                  <a:pt x="5868" y="2042"/>
                </a:moveTo>
                <a:lnTo>
                  <a:pt x="5868" y="2042"/>
                </a:lnTo>
                <a:lnTo>
                  <a:pt x="5862" y="2040"/>
                </a:lnTo>
                <a:lnTo>
                  <a:pt x="5860" y="2036"/>
                </a:lnTo>
                <a:lnTo>
                  <a:pt x="5858" y="2034"/>
                </a:lnTo>
                <a:lnTo>
                  <a:pt x="5854" y="2036"/>
                </a:lnTo>
                <a:lnTo>
                  <a:pt x="5852" y="2040"/>
                </a:lnTo>
                <a:lnTo>
                  <a:pt x="5852" y="2042"/>
                </a:lnTo>
                <a:lnTo>
                  <a:pt x="5858" y="2046"/>
                </a:lnTo>
                <a:lnTo>
                  <a:pt x="5860" y="2046"/>
                </a:lnTo>
                <a:lnTo>
                  <a:pt x="5860" y="2048"/>
                </a:lnTo>
                <a:lnTo>
                  <a:pt x="5858" y="2050"/>
                </a:lnTo>
                <a:lnTo>
                  <a:pt x="5858" y="2052"/>
                </a:lnTo>
                <a:lnTo>
                  <a:pt x="5856" y="2054"/>
                </a:lnTo>
                <a:lnTo>
                  <a:pt x="5854" y="2054"/>
                </a:lnTo>
                <a:lnTo>
                  <a:pt x="5852" y="2054"/>
                </a:lnTo>
                <a:lnTo>
                  <a:pt x="5850" y="2058"/>
                </a:lnTo>
                <a:lnTo>
                  <a:pt x="5852" y="2058"/>
                </a:lnTo>
                <a:lnTo>
                  <a:pt x="5852" y="2060"/>
                </a:lnTo>
                <a:lnTo>
                  <a:pt x="5858" y="2058"/>
                </a:lnTo>
                <a:lnTo>
                  <a:pt x="5874" y="2054"/>
                </a:lnTo>
                <a:lnTo>
                  <a:pt x="5878" y="2052"/>
                </a:lnTo>
                <a:lnTo>
                  <a:pt x="5878" y="2048"/>
                </a:lnTo>
                <a:lnTo>
                  <a:pt x="5874" y="2044"/>
                </a:lnTo>
                <a:lnTo>
                  <a:pt x="5868" y="2042"/>
                </a:lnTo>
                <a:close/>
                <a:moveTo>
                  <a:pt x="5852" y="2100"/>
                </a:moveTo>
                <a:lnTo>
                  <a:pt x="5852" y="2100"/>
                </a:lnTo>
                <a:lnTo>
                  <a:pt x="5854" y="2102"/>
                </a:lnTo>
                <a:lnTo>
                  <a:pt x="5860" y="2096"/>
                </a:lnTo>
                <a:lnTo>
                  <a:pt x="5864" y="2094"/>
                </a:lnTo>
                <a:lnTo>
                  <a:pt x="5862" y="2090"/>
                </a:lnTo>
                <a:lnTo>
                  <a:pt x="5862" y="2086"/>
                </a:lnTo>
                <a:lnTo>
                  <a:pt x="5860" y="2080"/>
                </a:lnTo>
                <a:lnTo>
                  <a:pt x="5858" y="2078"/>
                </a:lnTo>
                <a:lnTo>
                  <a:pt x="5856" y="2080"/>
                </a:lnTo>
                <a:lnTo>
                  <a:pt x="5854" y="2084"/>
                </a:lnTo>
                <a:lnTo>
                  <a:pt x="5852" y="2084"/>
                </a:lnTo>
                <a:lnTo>
                  <a:pt x="5852" y="2082"/>
                </a:lnTo>
                <a:lnTo>
                  <a:pt x="5850" y="2082"/>
                </a:lnTo>
                <a:lnTo>
                  <a:pt x="5846" y="2086"/>
                </a:lnTo>
                <a:lnTo>
                  <a:pt x="5842" y="2090"/>
                </a:lnTo>
                <a:lnTo>
                  <a:pt x="5842" y="2092"/>
                </a:lnTo>
                <a:lnTo>
                  <a:pt x="5844" y="2094"/>
                </a:lnTo>
                <a:lnTo>
                  <a:pt x="5848" y="2094"/>
                </a:lnTo>
                <a:lnTo>
                  <a:pt x="5850" y="2092"/>
                </a:lnTo>
                <a:lnTo>
                  <a:pt x="5852" y="2090"/>
                </a:lnTo>
                <a:lnTo>
                  <a:pt x="5854" y="2092"/>
                </a:lnTo>
                <a:lnTo>
                  <a:pt x="5854" y="2096"/>
                </a:lnTo>
                <a:lnTo>
                  <a:pt x="5852" y="2098"/>
                </a:lnTo>
                <a:lnTo>
                  <a:pt x="5852" y="2100"/>
                </a:lnTo>
                <a:close/>
                <a:moveTo>
                  <a:pt x="5974" y="1886"/>
                </a:moveTo>
                <a:lnTo>
                  <a:pt x="5974" y="1886"/>
                </a:lnTo>
                <a:lnTo>
                  <a:pt x="5978" y="1888"/>
                </a:lnTo>
                <a:lnTo>
                  <a:pt x="5982" y="1888"/>
                </a:lnTo>
                <a:lnTo>
                  <a:pt x="5986" y="1888"/>
                </a:lnTo>
                <a:lnTo>
                  <a:pt x="5988" y="1890"/>
                </a:lnTo>
                <a:lnTo>
                  <a:pt x="5992" y="1892"/>
                </a:lnTo>
                <a:lnTo>
                  <a:pt x="5994" y="1890"/>
                </a:lnTo>
                <a:lnTo>
                  <a:pt x="5996" y="1888"/>
                </a:lnTo>
                <a:lnTo>
                  <a:pt x="5996" y="1886"/>
                </a:lnTo>
                <a:lnTo>
                  <a:pt x="5994" y="1886"/>
                </a:lnTo>
                <a:lnTo>
                  <a:pt x="5994" y="1888"/>
                </a:lnTo>
                <a:lnTo>
                  <a:pt x="5992" y="1886"/>
                </a:lnTo>
                <a:lnTo>
                  <a:pt x="5990" y="1884"/>
                </a:lnTo>
                <a:lnTo>
                  <a:pt x="5986" y="1884"/>
                </a:lnTo>
                <a:lnTo>
                  <a:pt x="5984" y="1884"/>
                </a:lnTo>
                <a:lnTo>
                  <a:pt x="5984" y="1882"/>
                </a:lnTo>
                <a:lnTo>
                  <a:pt x="5986" y="1878"/>
                </a:lnTo>
                <a:lnTo>
                  <a:pt x="5986" y="1876"/>
                </a:lnTo>
                <a:lnTo>
                  <a:pt x="5980" y="1874"/>
                </a:lnTo>
                <a:lnTo>
                  <a:pt x="5976" y="1874"/>
                </a:lnTo>
                <a:lnTo>
                  <a:pt x="5974" y="1878"/>
                </a:lnTo>
                <a:lnTo>
                  <a:pt x="5974" y="1882"/>
                </a:lnTo>
                <a:lnTo>
                  <a:pt x="5974" y="1886"/>
                </a:lnTo>
                <a:close/>
                <a:moveTo>
                  <a:pt x="11016" y="3794"/>
                </a:moveTo>
                <a:lnTo>
                  <a:pt x="11016" y="3794"/>
                </a:lnTo>
                <a:lnTo>
                  <a:pt x="11010" y="3790"/>
                </a:lnTo>
                <a:lnTo>
                  <a:pt x="11006" y="3788"/>
                </a:lnTo>
                <a:lnTo>
                  <a:pt x="11004" y="3788"/>
                </a:lnTo>
                <a:lnTo>
                  <a:pt x="11002" y="3790"/>
                </a:lnTo>
                <a:lnTo>
                  <a:pt x="10998" y="3794"/>
                </a:lnTo>
                <a:lnTo>
                  <a:pt x="10994" y="3798"/>
                </a:lnTo>
                <a:lnTo>
                  <a:pt x="10988" y="3800"/>
                </a:lnTo>
                <a:lnTo>
                  <a:pt x="10980" y="3808"/>
                </a:lnTo>
                <a:lnTo>
                  <a:pt x="10960" y="3844"/>
                </a:lnTo>
                <a:lnTo>
                  <a:pt x="10952" y="3862"/>
                </a:lnTo>
                <a:lnTo>
                  <a:pt x="10948" y="3876"/>
                </a:lnTo>
                <a:lnTo>
                  <a:pt x="10948" y="3892"/>
                </a:lnTo>
                <a:lnTo>
                  <a:pt x="10950" y="3910"/>
                </a:lnTo>
                <a:lnTo>
                  <a:pt x="10954" y="3924"/>
                </a:lnTo>
                <a:lnTo>
                  <a:pt x="10958" y="3930"/>
                </a:lnTo>
                <a:lnTo>
                  <a:pt x="10962" y="3934"/>
                </a:lnTo>
                <a:lnTo>
                  <a:pt x="10966" y="3940"/>
                </a:lnTo>
                <a:lnTo>
                  <a:pt x="10970" y="3952"/>
                </a:lnTo>
                <a:lnTo>
                  <a:pt x="10974" y="3960"/>
                </a:lnTo>
                <a:lnTo>
                  <a:pt x="10976" y="3962"/>
                </a:lnTo>
                <a:lnTo>
                  <a:pt x="10978" y="3960"/>
                </a:lnTo>
                <a:lnTo>
                  <a:pt x="10978" y="3956"/>
                </a:lnTo>
                <a:lnTo>
                  <a:pt x="10980" y="3946"/>
                </a:lnTo>
                <a:lnTo>
                  <a:pt x="10980" y="3936"/>
                </a:lnTo>
                <a:lnTo>
                  <a:pt x="10982" y="3930"/>
                </a:lnTo>
                <a:lnTo>
                  <a:pt x="10984" y="3926"/>
                </a:lnTo>
                <a:lnTo>
                  <a:pt x="10988" y="3922"/>
                </a:lnTo>
                <a:lnTo>
                  <a:pt x="10990" y="3918"/>
                </a:lnTo>
                <a:lnTo>
                  <a:pt x="10994" y="3912"/>
                </a:lnTo>
                <a:lnTo>
                  <a:pt x="10998" y="3902"/>
                </a:lnTo>
                <a:lnTo>
                  <a:pt x="11002" y="3888"/>
                </a:lnTo>
                <a:lnTo>
                  <a:pt x="11008" y="3862"/>
                </a:lnTo>
                <a:lnTo>
                  <a:pt x="11014" y="3844"/>
                </a:lnTo>
                <a:lnTo>
                  <a:pt x="11018" y="3832"/>
                </a:lnTo>
                <a:lnTo>
                  <a:pt x="11018" y="3826"/>
                </a:lnTo>
                <a:lnTo>
                  <a:pt x="11018" y="3822"/>
                </a:lnTo>
                <a:lnTo>
                  <a:pt x="11016" y="3818"/>
                </a:lnTo>
                <a:lnTo>
                  <a:pt x="11016" y="3814"/>
                </a:lnTo>
                <a:lnTo>
                  <a:pt x="11020" y="3808"/>
                </a:lnTo>
                <a:lnTo>
                  <a:pt x="11020" y="3806"/>
                </a:lnTo>
                <a:lnTo>
                  <a:pt x="11020" y="3804"/>
                </a:lnTo>
                <a:lnTo>
                  <a:pt x="11020" y="3800"/>
                </a:lnTo>
                <a:lnTo>
                  <a:pt x="11016" y="3794"/>
                </a:lnTo>
                <a:close/>
                <a:moveTo>
                  <a:pt x="10494" y="4138"/>
                </a:moveTo>
                <a:lnTo>
                  <a:pt x="10494" y="4138"/>
                </a:lnTo>
                <a:lnTo>
                  <a:pt x="10504" y="4142"/>
                </a:lnTo>
                <a:lnTo>
                  <a:pt x="10510" y="4142"/>
                </a:lnTo>
                <a:lnTo>
                  <a:pt x="10512" y="4142"/>
                </a:lnTo>
                <a:lnTo>
                  <a:pt x="10514" y="4144"/>
                </a:lnTo>
                <a:lnTo>
                  <a:pt x="10518" y="4148"/>
                </a:lnTo>
                <a:lnTo>
                  <a:pt x="10522" y="4148"/>
                </a:lnTo>
                <a:lnTo>
                  <a:pt x="10526" y="4148"/>
                </a:lnTo>
                <a:lnTo>
                  <a:pt x="10528" y="4142"/>
                </a:lnTo>
                <a:lnTo>
                  <a:pt x="10528" y="4140"/>
                </a:lnTo>
                <a:lnTo>
                  <a:pt x="10530" y="4138"/>
                </a:lnTo>
                <a:lnTo>
                  <a:pt x="10534" y="4138"/>
                </a:lnTo>
                <a:lnTo>
                  <a:pt x="10540" y="4138"/>
                </a:lnTo>
                <a:lnTo>
                  <a:pt x="10542" y="4136"/>
                </a:lnTo>
                <a:lnTo>
                  <a:pt x="10542" y="4132"/>
                </a:lnTo>
                <a:lnTo>
                  <a:pt x="10544" y="4130"/>
                </a:lnTo>
                <a:lnTo>
                  <a:pt x="10546" y="4128"/>
                </a:lnTo>
                <a:lnTo>
                  <a:pt x="10552" y="4124"/>
                </a:lnTo>
                <a:lnTo>
                  <a:pt x="10556" y="4124"/>
                </a:lnTo>
                <a:lnTo>
                  <a:pt x="10558" y="4120"/>
                </a:lnTo>
                <a:lnTo>
                  <a:pt x="10560" y="4116"/>
                </a:lnTo>
                <a:lnTo>
                  <a:pt x="10560" y="4110"/>
                </a:lnTo>
                <a:lnTo>
                  <a:pt x="10562" y="4100"/>
                </a:lnTo>
                <a:lnTo>
                  <a:pt x="10568" y="4090"/>
                </a:lnTo>
                <a:lnTo>
                  <a:pt x="10574" y="4082"/>
                </a:lnTo>
                <a:lnTo>
                  <a:pt x="10578" y="4078"/>
                </a:lnTo>
                <a:lnTo>
                  <a:pt x="10580" y="4074"/>
                </a:lnTo>
                <a:lnTo>
                  <a:pt x="10580" y="4068"/>
                </a:lnTo>
                <a:lnTo>
                  <a:pt x="10578" y="4060"/>
                </a:lnTo>
                <a:lnTo>
                  <a:pt x="10574" y="4058"/>
                </a:lnTo>
                <a:lnTo>
                  <a:pt x="10570" y="4056"/>
                </a:lnTo>
                <a:lnTo>
                  <a:pt x="10568" y="4052"/>
                </a:lnTo>
                <a:lnTo>
                  <a:pt x="10566" y="4052"/>
                </a:lnTo>
                <a:lnTo>
                  <a:pt x="10562" y="4054"/>
                </a:lnTo>
                <a:lnTo>
                  <a:pt x="10558" y="4056"/>
                </a:lnTo>
                <a:lnTo>
                  <a:pt x="10554" y="4056"/>
                </a:lnTo>
                <a:lnTo>
                  <a:pt x="10548" y="4056"/>
                </a:lnTo>
                <a:lnTo>
                  <a:pt x="10542" y="4058"/>
                </a:lnTo>
                <a:lnTo>
                  <a:pt x="10540" y="4060"/>
                </a:lnTo>
                <a:lnTo>
                  <a:pt x="10536" y="4060"/>
                </a:lnTo>
                <a:lnTo>
                  <a:pt x="10530" y="4058"/>
                </a:lnTo>
                <a:lnTo>
                  <a:pt x="10526" y="4058"/>
                </a:lnTo>
                <a:lnTo>
                  <a:pt x="10522" y="4058"/>
                </a:lnTo>
                <a:lnTo>
                  <a:pt x="10520" y="4060"/>
                </a:lnTo>
                <a:lnTo>
                  <a:pt x="10518" y="4064"/>
                </a:lnTo>
                <a:lnTo>
                  <a:pt x="10514" y="4062"/>
                </a:lnTo>
                <a:lnTo>
                  <a:pt x="10512" y="4062"/>
                </a:lnTo>
                <a:lnTo>
                  <a:pt x="10510" y="4062"/>
                </a:lnTo>
                <a:lnTo>
                  <a:pt x="10508" y="4064"/>
                </a:lnTo>
                <a:lnTo>
                  <a:pt x="10504" y="4068"/>
                </a:lnTo>
                <a:lnTo>
                  <a:pt x="10504" y="4070"/>
                </a:lnTo>
                <a:lnTo>
                  <a:pt x="10502" y="4074"/>
                </a:lnTo>
                <a:lnTo>
                  <a:pt x="10496" y="4082"/>
                </a:lnTo>
                <a:lnTo>
                  <a:pt x="10492" y="4084"/>
                </a:lnTo>
                <a:lnTo>
                  <a:pt x="10488" y="4088"/>
                </a:lnTo>
                <a:lnTo>
                  <a:pt x="10484" y="4096"/>
                </a:lnTo>
                <a:lnTo>
                  <a:pt x="10484" y="4108"/>
                </a:lnTo>
                <a:lnTo>
                  <a:pt x="10484" y="4118"/>
                </a:lnTo>
                <a:lnTo>
                  <a:pt x="10486" y="4126"/>
                </a:lnTo>
                <a:lnTo>
                  <a:pt x="10488" y="4132"/>
                </a:lnTo>
                <a:lnTo>
                  <a:pt x="10494" y="4138"/>
                </a:lnTo>
                <a:close/>
                <a:moveTo>
                  <a:pt x="10696" y="3976"/>
                </a:moveTo>
                <a:lnTo>
                  <a:pt x="10696" y="3976"/>
                </a:lnTo>
                <a:lnTo>
                  <a:pt x="10698" y="3978"/>
                </a:lnTo>
                <a:lnTo>
                  <a:pt x="10702" y="3978"/>
                </a:lnTo>
                <a:lnTo>
                  <a:pt x="10706" y="3976"/>
                </a:lnTo>
                <a:lnTo>
                  <a:pt x="10708" y="3974"/>
                </a:lnTo>
                <a:lnTo>
                  <a:pt x="10708" y="3968"/>
                </a:lnTo>
                <a:lnTo>
                  <a:pt x="10706" y="3962"/>
                </a:lnTo>
                <a:lnTo>
                  <a:pt x="10708" y="3958"/>
                </a:lnTo>
                <a:lnTo>
                  <a:pt x="10708" y="3954"/>
                </a:lnTo>
                <a:lnTo>
                  <a:pt x="10708" y="3952"/>
                </a:lnTo>
                <a:lnTo>
                  <a:pt x="10706" y="3950"/>
                </a:lnTo>
                <a:lnTo>
                  <a:pt x="10702" y="3952"/>
                </a:lnTo>
                <a:lnTo>
                  <a:pt x="10702" y="3950"/>
                </a:lnTo>
                <a:lnTo>
                  <a:pt x="10702" y="3948"/>
                </a:lnTo>
                <a:lnTo>
                  <a:pt x="10700" y="3948"/>
                </a:lnTo>
                <a:lnTo>
                  <a:pt x="10698" y="3948"/>
                </a:lnTo>
                <a:lnTo>
                  <a:pt x="10698" y="3952"/>
                </a:lnTo>
                <a:lnTo>
                  <a:pt x="10696" y="3954"/>
                </a:lnTo>
                <a:lnTo>
                  <a:pt x="10694" y="3958"/>
                </a:lnTo>
                <a:lnTo>
                  <a:pt x="10690" y="3960"/>
                </a:lnTo>
                <a:lnTo>
                  <a:pt x="10690" y="3966"/>
                </a:lnTo>
                <a:lnTo>
                  <a:pt x="10690" y="3974"/>
                </a:lnTo>
                <a:lnTo>
                  <a:pt x="10692" y="3974"/>
                </a:lnTo>
                <a:lnTo>
                  <a:pt x="10696" y="3976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lIns="91438" tIns="45719" rIns="91438" bIns="45719"/>
          <a:lstStyle/>
          <a:p>
            <a:endParaRPr lang="en-US" sz="800"/>
          </a:p>
        </p:txBody>
      </p:sp>
      <p:sp>
        <p:nvSpPr>
          <p:cNvPr id="13" name="Rectangle 12">
            <a:extLst>
              <a:ext uri="{FF2B5EF4-FFF2-40B4-BE49-F238E27FC236}">
                <a16:creationId xmlns="" xmlns:a16="http://schemas.microsoft.com/office/drawing/2014/main" id="{72008D15-E050-48D1-B339-E5E2E07EB71A}"/>
              </a:ext>
            </a:extLst>
          </p:cNvPr>
          <p:cNvSpPr/>
          <p:nvPr userDrawn="1"/>
        </p:nvSpPr>
        <p:spPr>
          <a:xfrm>
            <a:off x="0" y="0"/>
            <a:ext cx="6858000" cy="5143500"/>
          </a:xfrm>
          <a:prstGeom prst="rect">
            <a:avLst/>
          </a:prstGeom>
          <a:solidFill>
            <a:schemeClr val="accent3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endParaRPr lang="en-ID" sz="80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201C46-66FE-044F-9D36-EF2098A0AE48}" type="datetime1">
              <a:rPr lang="en-US" smtClean="0"/>
              <a:t>3/4/18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591227-F9EB-4B2B-9432-842143BA1678}" type="slidenum">
              <a:rPr lang="en-US" smtClean="0"/>
              <a:t>‹#›</a:t>
            </a:fld>
            <a:endParaRPr lang="en-US"/>
          </a:p>
        </p:txBody>
      </p:sp>
      <p:sp>
        <p:nvSpPr>
          <p:cNvPr id="2" name="Title 1"/>
          <p:cNvSpPr>
            <a:spLocks noGrp="1"/>
          </p:cNvSpPr>
          <p:nvPr userDrawn="1"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75599049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5960"/>
          <p:cNvSpPr>
            <a:spLocks noChangeAspect="1" noEditPoints="1"/>
          </p:cNvSpPr>
          <p:nvPr userDrawn="1"/>
        </p:nvSpPr>
        <p:spPr bwMode="auto">
          <a:xfrm>
            <a:off x="152402" y="846820"/>
            <a:ext cx="6553198" cy="3783806"/>
          </a:xfrm>
          <a:custGeom>
            <a:avLst/>
            <a:gdLst>
              <a:gd name="T0" fmla="*/ 2147483647 w 13744"/>
              <a:gd name="T1" fmla="*/ 2147483647 h 7946"/>
              <a:gd name="T2" fmla="*/ 2147483647 w 13744"/>
              <a:gd name="T3" fmla="*/ 2147483647 h 7946"/>
              <a:gd name="T4" fmla="*/ 2147483647 w 13744"/>
              <a:gd name="T5" fmla="*/ 2147483647 h 7946"/>
              <a:gd name="T6" fmla="*/ 2147483647 w 13744"/>
              <a:gd name="T7" fmla="*/ 2147483647 h 7946"/>
              <a:gd name="T8" fmla="*/ 2147483647 w 13744"/>
              <a:gd name="T9" fmla="*/ 2147483647 h 7946"/>
              <a:gd name="T10" fmla="*/ 2147483647 w 13744"/>
              <a:gd name="T11" fmla="*/ 2147483647 h 7946"/>
              <a:gd name="T12" fmla="*/ 2147483647 w 13744"/>
              <a:gd name="T13" fmla="*/ 2147483647 h 7946"/>
              <a:gd name="T14" fmla="*/ 2147483647 w 13744"/>
              <a:gd name="T15" fmla="*/ 2147483647 h 7946"/>
              <a:gd name="T16" fmla="*/ 2147483647 w 13744"/>
              <a:gd name="T17" fmla="*/ 2147483647 h 7946"/>
              <a:gd name="T18" fmla="*/ 2147483647 w 13744"/>
              <a:gd name="T19" fmla="*/ 2147483647 h 7946"/>
              <a:gd name="T20" fmla="*/ 2147483647 w 13744"/>
              <a:gd name="T21" fmla="*/ 2147483647 h 7946"/>
              <a:gd name="T22" fmla="*/ 2147483647 w 13744"/>
              <a:gd name="T23" fmla="*/ 2147483647 h 7946"/>
              <a:gd name="T24" fmla="*/ 2147483647 w 13744"/>
              <a:gd name="T25" fmla="*/ 2147483647 h 7946"/>
              <a:gd name="T26" fmla="*/ 2147483647 w 13744"/>
              <a:gd name="T27" fmla="*/ 2147483647 h 7946"/>
              <a:gd name="T28" fmla="*/ 2147483647 w 13744"/>
              <a:gd name="T29" fmla="*/ 2147483647 h 7946"/>
              <a:gd name="T30" fmla="*/ 2147483647 w 13744"/>
              <a:gd name="T31" fmla="*/ 2147483647 h 7946"/>
              <a:gd name="T32" fmla="*/ 2147483647 w 13744"/>
              <a:gd name="T33" fmla="*/ 2147483647 h 7946"/>
              <a:gd name="T34" fmla="*/ 2147483647 w 13744"/>
              <a:gd name="T35" fmla="*/ 2147483647 h 7946"/>
              <a:gd name="T36" fmla="*/ 2147483647 w 13744"/>
              <a:gd name="T37" fmla="*/ 2147483647 h 7946"/>
              <a:gd name="T38" fmla="*/ 2147483647 w 13744"/>
              <a:gd name="T39" fmla="*/ 2147483647 h 7946"/>
              <a:gd name="T40" fmla="*/ 2147483647 w 13744"/>
              <a:gd name="T41" fmla="*/ 2147483647 h 7946"/>
              <a:gd name="T42" fmla="*/ 2147483647 w 13744"/>
              <a:gd name="T43" fmla="*/ 2147483647 h 7946"/>
              <a:gd name="T44" fmla="*/ 2147483647 w 13744"/>
              <a:gd name="T45" fmla="*/ 2147483647 h 7946"/>
              <a:gd name="T46" fmla="*/ 2147483647 w 13744"/>
              <a:gd name="T47" fmla="*/ 2147483647 h 7946"/>
              <a:gd name="T48" fmla="*/ 2147483647 w 13744"/>
              <a:gd name="T49" fmla="*/ 2147483647 h 7946"/>
              <a:gd name="T50" fmla="*/ 2147483647 w 13744"/>
              <a:gd name="T51" fmla="*/ 2147483647 h 7946"/>
              <a:gd name="T52" fmla="*/ 2147483647 w 13744"/>
              <a:gd name="T53" fmla="*/ 2147483647 h 7946"/>
              <a:gd name="T54" fmla="*/ 2147483647 w 13744"/>
              <a:gd name="T55" fmla="*/ 2147483647 h 7946"/>
              <a:gd name="T56" fmla="*/ 2147483647 w 13744"/>
              <a:gd name="T57" fmla="*/ 2147483647 h 7946"/>
              <a:gd name="T58" fmla="*/ 2147483647 w 13744"/>
              <a:gd name="T59" fmla="*/ 2147483647 h 7946"/>
              <a:gd name="T60" fmla="*/ 2147483647 w 13744"/>
              <a:gd name="T61" fmla="*/ 2147483647 h 7946"/>
              <a:gd name="T62" fmla="*/ 2147483647 w 13744"/>
              <a:gd name="T63" fmla="*/ 2147483647 h 7946"/>
              <a:gd name="T64" fmla="*/ 2147483647 w 13744"/>
              <a:gd name="T65" fmla="*/ 2147483647 h 7946"/>
              <a:gd name="T66" fmla="*/ 2147483647 w 13744"/>
              <a:gd name="T67" fmla="*/ 2147483647 h 7946"/>
              <a:gd name="T68" fmla="*/ 2147483647 w 13744"/>
              <a:gd name="T69" fmla="*/ 2147483647 h 7946"/>
              <a:gd name="T70" fmla="*/ 2147483647 w 13744"/>
              <a:gd name="T71" fmla="*/ 2147483647 h 7946"/>
              <a:gd name="T72" fmla="*/ 2147483647 w 13744"/>
              <a:gd name="T73" fmla="*/ 2147483647 h 7946"/>
              <a:gd name="T74" fmla="*/ 2147483647 w 13744"/>
              <a:gd name="T75" fmla="*/ 2147483647 h 7946"/>
              <a:gd name="T76" fmla="*/ 2147483647 w 13744"/>
              <a:gd name="T77" fmla="*/ 2147483647 h 7946"/>
              <a:gd name="T78" fmla="*/ 2147483647 w 13744"/>
              <a:gd name="T79" fmla="*/ 2147483647 h 7946"/>
              <a:gd name="T80" fmla="*/ 2147483647 w 13744"/>
              <a:gd name="T81" fmla="*/ 2147483647 h 7946"/>
              <a:gd name="T82" fmla="*/ 2147483647 w 13744"/>
              <a:gd name="T83" fmla="*/ 2147483647 h 7946"/>
              <a:gd name="T84" fmla="*/ 2147483647 w 13744"/>
              <a:gd name="T85" fmla="*/ 2147483647 h 7946"/>
              <a:gd name="T86" fmla="*/ 2147483647 w 13744"/>
              <a:gd name="T87" fmla="*/ 2147483647 h 7946"/>
              <a:gd name="T88" fmla="*/ 2147483647 w 13744"/>
              <a:gd name="T89" fmla="*/ 2147483647 h 7946"/>
              <a:gd name="T90" fmla="*/ 2147483647 w 13744"/>
              <a:gd name="T91" fmla="*/ 2147483647 h 7946"/>
              <a:gd name="T92" fmla="*/ 2147483647 w 13744"/>
              <a:gd name="T93" fmla="*/ 2147483647 h 7946"/>
              <a:gd name="T94" fmla="*/ 2147483647 w 13744"/>
              <a:gd name="T95" fmla="*/ 2147483647 h 7946"/>
              <a:gd name="T96" fmla="*/ 2147483647 w 13744"/>
              <a:gd name="T97" fmla="*/ 2147483647 h 7946"/>
              <a:gd name="T98" fmla="*/ 2147483647 w 13744"/>
              <a:gd name="T99" fmla="*/ 2147483647 h 7946"/>
              <a:gd name="T100" fmla="*/ 2147483647 w 13744"/>
              <a:gd name="T101" fmla="*/ 2147483647 h 7946"/>
              <a:gd name="T102" fmla="*/ 2147483647 w 13744"/>
              <a:gd name="T103" fmla="*/ 2147483647 h 7946"/>
              <a:gd name="T104" fmla="*/ 2147483647 w 13744"/>
              <a:gd name="T105" fmla="*/ 2147483647 h 7946"/>
              <a:gd name="T106" fmla="*/ 2147483647 w 13744"/>
              <a:gd name="T107" fmla="*/ 2147483647 h 7946"/>
              <a:gd name="T108" fmla="*/ 2147483647 w 13744"/>
              <a:gd name="T109" fmla="*/ 2147483647 h 7946"/>
              <a:gd name="T110" fmla="*/ 2147483647 w 13744"/>
              <a:gd name="T111" fmla="*/ 2147483647 h 7946"/>
              <a:gd name="T112" fmla="*/ 2147483647 w 13744"/>
              <a:gd name="T113" fmla="*/ 2147483647 h 7946"/>
              <a:gd name="T114" fmla="*/ 2147483647 w 13744"/>
              <a:gd name="T115" fmla="*/ 2147483647 h 7946"/>
              <a:gd name="T116" fmla="*/ 2147483647 w 13744"/>
              <a:gd name="T117" fmla="*/ 2147483647 h 7946"/>
              <a:gd name="T118" fmla="*/ 2147483647 w 13744"/>
              <a:gd name="T119" fmla="*/ 2147483647 h 7946"/>
              <a:gd name="T120" fmla="*/ 2147483647 w 13744"/>
              <a:gd name="T121" fmla="*/ 2147483647 h 7946"/>
              <a:gd name="T122" fmla="*/ 2147483647 w 13744"/>
              <a:gd name="T123" fmla="*/ 2147483647 h 7946"/>
              <a:gd name="T124" fmla="*/ 2147483647 w 13744"/>
              <a:gd name="T125" fmla="*/ 2147483647 h 794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3744"/>
              <a:gd name="T190" fmla="*/ 0 h 7946"/>
              <a:gd name="T191" fmla="*/ 13744 w 13744"/>
              <a:gd name="T192" fmla="*/ 7946 h 794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3744" h="7946">
                <a:moveTo>
                  <a:pt x="3858" y="2900"/>
                </a:moveTo>
                <a:lnTo>
                  <a:pt x="3858" y="2900"/>
                </a:lnTo>
                <a:lnTo>
                  <a:pt x="3862" y="2896"/>
                </a:lnTo>
                <a:lnTo>
                  <a:pt x="3862" y="2894"/>
                </a:lnTo>
                <a:lnTo>
                  <a:pt x="3856" y="2896"/>
                </a:lnTo>
                <a:lnTo>
                  <a:pt x="3850" y="2902"/>
                </a:lnTo>
                <a:lnTo>
                  <a:pt x="3842" y="2906"/>
                </a:lnTo>
                <a:lnTo>
                  <a:pt x="3834" y="2906"/>
                </a:lnTo>
                <a:lnTo>
                  <a:pt x="3828" y="2906"/>
                </a:lnTo>
                <a:lnTo>
                  <a:pt x="3824" y="2908"/>
                </a:lnTo>
                <a:lnTo>
                  <a:pt x="3820" y="2908"/>
                </a:lnTo>
                <a:lnTo>
                  <a:pt x="3818" y="2908"/>
                </a:lnTo>
                <a:lnTo>
                  <a:pt x="3814" y="2908"/>
                </a:lnTo>
                <a:lnTo>
                  <a:pt x="3808" y="2908"/>
                </a:lnTo>
                <a:lnTo>
                  <a:pt x="3804" y="2910"/>
                </a:lnTo>
                <a:lnTo>
                  <a:pt x="3802" y="2910"/>
                </a:lnTo>
                <a:lnTo>
                  <a:pt x="3802" y="2912"/>
                </a:lnTo>
                <a:lnTo>
                  <a:pt x="3796" y="2916"/>
                </a:lnTo>
                <a:lnTo>
                  <a:pt x="3790" y="2920"/>
                </a:lnTo>
                <a:lnTo>
                  <a:pt x="3788" y="2924"/>
                </a:lnTo>
                <a:lnTo>
                  <a:pt x="3790" y="2926"/>
                </a:lnTo>
                <a:lnTo>
                  <a:pt x="3794" y="2926"/>
                </a:lnTo>
                <a:lnTo>
                  <a:pt x="3796" y="2926"/>
                </a:lnTo>
                <a:lnTo>
                  <a:pt x="3794" y="2928"/>
                </a:lnTo>
                <a:lnTo>
                  <a:pt x="3794" y="2930"/>
                </a:lnTo>
                <a:lnTo>
                  <a:pt x="3796" y="2930"/>
                </a:lnTo>
                <a:lnTo>
                  <a:pt x="3800" y="2930"/>
                </a:lnTo>
                <a:lnTo>
                  <a:pt x="3804" y="2928"/>
                </a:lnTo>
                <a:lnTo>
                  <a:pt x="3806" y="2926"/>
                </a:lnTo>
                <a:lnTo>
                  <a:pt x="3808" y="2926"/>
                </a:lnTo>
                <a:lnTo>
                  <a:pt x="3810" y="2924"/>
                </a:lnTo>
                <a:lnTo>
                  <a:pt x="3816" y="2922"/>
                </a:lnTo>
                <a:lnTo>
                  <a:pt x="3822" y="2920"/>
                </a:lnTo>
                <a:lnTo>
                  <a:pt x="3832" y="2920"/>
                </a:lnTo>
                <a:lnTo>
                  <a:pt x="3840" y="2916"/>
                </a:lnTo>
                <a:lnTo>
                  <a:pt x="3856" y="2912"/>
                </a:lnTo>
                <a:lnTo>
                  <a:pt x="3870" y="2904"/>
                </a:lnTo>
                <a:lnTo>
                  <a:pt x="3874" y="2902"/>
                </a:lnTo>
                <a:lnTo>
                  <a:pt x="3876" y="2900"/>
                </a:lnTo>
                <a:lnTo>
                  <a:pt x="3872" y="2900"/>
                </a:lnTo>
                <a:lnTo>
                  <a:pt x="3870" y="2902"/>
                </a:lnTo>
                <a:lnTo>
                  <a:pt x="3866" y="2902"/>
                </a:lnTo>
                <a:lnTo>
                  <a:pt x="3862" y="2902"/>
                </a:lnTo>
                <a:lnTo>
                  <a:pt x="3860" y="2904"/>
                </a:lnTo>
                <a:lnTo>
                  <a:pt x="3854" y="2906"/>
                </a:lnTo>
                <a:lnTo>
                  <a:pt x="3850" y="2908"/>
                </a:lnTo>
                <a:lnTo>
                  <a:pt x="3852" y="2904"/>
                </a:lnTo>
                <a:lnTo>
                  <a:pt x="3858" y="2900"/>
                </a:lnTo>
                <a:close/>
                <a:moveTo>
                  <a:pt x="6188" y="1470"/>
                </a:moveTo>
                <a:lnTo>
                  <a:pt x="6188" y="1470"/>
                </a:lnTo>
                <a:lnTo>
                  <a:pt x="6198" y="1458"/>
                </a:lnTo>
                <a:lnTo>
                  <a:pt x="6206" y="1454"/>
                </a:lnTo>
                <a:lnTo>
                  <a:pt x="6212" y="1450"/>
                </a:lnTo>
                <a:lnTo>
                  <a:pt x="6218" y="1444"/>
                </a:lnTo>
                <a:lnTo>
                  <a:pt x="6224" y="1430"/>
                </a:lnTo>
                <a:lnTo>
                  <a:pt x="6226" y="1422"/>
                </a:lnTo>
                <a:lnTo>
                  <a:pt x="6226" y="1414"/>
                </a:lnTo>
                <a:lnTo>
                  <a:pt x="6226" y="1408"/>
                </a:lnTo>
                <a:lnTo>
                  <a:pt x="6222" y="1402"/>
                </a:lnTo>
                <a:lnTo>
                  <a:pt x="6218" y="1398"/>
                </a:lnTo>
                <a:lnTo>
                  <a:pt x="6210" y="1396"/>
                </a:lnTo>
                <a:lnTo>
                  <a:pt x="6204" y="1396"/>
                </a:lnTo>
                <a:lnTo>
                  <a:pt x="6198" y="1394"/>
                </a:lnTo>
                <a:lnTo>
                  <a:pt x="6194" y="1388"/>
                </a:lnTo>
                <a:lnTo>
                  <a:pt x="6190" y="1384"/>
                </a:lnTo>
                <a:lnTo>
                  <a:pt x="6186" y="1384"/>
                </a:lnTo>
                <a:lnTo>
                  <a:pt x="6180" y="1384"/>
                </a:lnTo>
                <a:lnTo>
                  <a:pt x="6178" y="1384"/>
                </a:lnTo>
                <a:lnTo>
                  <a:pt x="6178" y="1382"/>
                </a:lnTo>
                <a:lnTo>
                  <a:pt x="6182" y="1376"/>
                </a:lnTo>
                <a:lnTo>
                  <a:pt x="6184" y="1370"/>
                </a:lnTo>
                <a:lnTo>
                  <a:pt x="6184" y="1366"/>
                </a:lnTo>
                <a:lnTo>
                  <a:pt x="6180" y="1364"/>
                </a:lnTo>
                <a:lnTo>
                  <a:pt x="6176" y="1364"/>
                </a:lnTo>
                <a:lnTo>
                  <a:pt x="6170" y="1362"/>
                </a:lnTo>
                <a:lnTo>
                  <a:pt x="6168" y="1360"/>
                </a:lnTo>
                <a:lnTo>
                  <a:pt x="6168" y="1358"/>
                </a:lnTo>
                <a:lnTo>
                  <a:pt x="6174" y="1354"/>
                </a:lnTo>
                <a:lnTo>
                  <a:pt x="6184" y="1344"/>
                </a:lnTo>
                <a:lnTo>
                  <a:pt x="6186" y="1342"/>
                </a:lnTo>
                <a:lnTo>
                  <a:pt x="6184" y="1340"/>
                </a:lnTo>
                <a:lnTo>
                  <a:pt x="6178" y="1340"/>
                </a:lnTo>
                <a:lnTo>
                  <a:pt x="6168" y="1342"/>
                </a:lnTo>
                <a:lnTo>
                  <a:pt x="6158" y="1348"/>
                </a:lnTo>
                <a:lnTo>
                  <a:pt x="6150" y="1352"/>
                </a:lnTo>
                <a:lnTo>
                  <a:pt x="6148" y="1354"/>
                </a:lnTo>
                <a:lnTo>
                  <a:pt x="6144" y="1350"/>
                </a:lnTo>
                <a:lnTo>
                  <a:pt x="6140" y="1346"/>
                </a:lnTo>
                <a:lnTo>
                  <a:pt x="6136" y="1338"/>
                </a:lnTo>
                <a:lnTo>
                  <a:pt x="6132" y="1332"/>
                </a:lnTo>
                <a:lnTo>
                  <a:pt x="6126" y="1330"/>
                </a:lnTo>
                <a:lnTo>
                  <a:pt x="6120" y="1328"/>
                </a:lnTo>
                <a:lnTo>
                  <a:pt x="6114" y="1330"/>
                </a:lnTo>
                <a:lnTo>
                  <a:pt x="6108" y="1332"/>
                </a:lnTo>
                <a:lnTo>
                  <a:pt x="6104" y="1334"/>
                </a:lnTo>
                <a:lnTo>
                  <a:pt x="6104" y="1338"/>
                </a:lnTo>
                <a:lnTo>
                  <a:pt x="6104" y="1342"/>
                </a:lnTo>
                <a:lnTo>
                  <a:pt x="6108" y="1352"/>
                </a:lnTo>
                <a:lnTo>
                  <a:pt x="6108" y="1354"/>
                </a:lnTo>
                <a:lnTo>
                  <a:pt x="6108" y="1358"/>
                </a:lnTo>
                <a:lnTo>
                  <a:pt x="6106" y="1358"/>
                </a:lnTo>
                <a:lnTo>
                  <a:pt x="6102" y="1358"/>
                </a:lnTo>
                <a:lnTo>
                  <a:pt x="6092" y="1356"/>
                </a:lnTo>
                <a:lnTo>
                  <a:pt x="6086" y="1354"/>
                </a:lnTo>
                <a:lnTo>
                  <a:pt x="6082" y="1356"/>
                </a:lnTo>
                <a:lnTo>
                  <a:pt x="6074" y="1362"/>
                </a:lnTo>
                <a:lnTo>
                  <a:pt x="6070" y="1366"/>
                </a:lnTo>
                <a:lnTo>
                  <a:pt x="6068" y="1368"/>
                </a:lnTo>
                <a:lnTo>
                  <a:pt x="6062" y="1368"/>
                </a:lnTo>
                <a:lnTo>
                  <a:pt x="6058" y="1364"/>
                </a:lnTo>
                <a:lnTo>
                  <a:pt x="6048" y="1356"/>
                </a:lnTo>
                <a:lnTo>
                  <a:pt x="6044" y="1354"/>
                </a:lnTo>
                <a:lnTo>
                  <a:pt x="6040" y="1354"/>
                </a:lnTo>
                <a:lnTo>
                  <a:pt x="6038" y="1356"/>
                </a:lnTo>
                <a:lnTo>
                  <a:pt x="6036" y="1358"/>
                </a:lnTo>
                <a:lnTo>
                  <a:pt x="6036" y="1368"/>
                </a:lnTo>
                <a:lnTo>
                  <a:pt x="6036" y="1374"/>
                </a:lnTo>
                <a:lnTo>
                  <a:pt x="6036" y="1376"/>
                </a:lnTo>
                <a:lnTo>
                  <a:pt x="6034" y="1378"/>
                </a:lnTo>
                <a:lnTo>
                  <a:pt x="6032" y="1376"/>
                </a:lnTo>
                <a:lnTo>
                  <a:pt x="6026" y="1370"/>
                </a:lnTo>
                <a:lnTo>
                  <a:pt x="6022" y="1360"/>
                </a:lnTo>
                <a:lnTo>
                  <a:pt x="6020" y="1354"/>
                </a:lnTo>
                <a:lnTo>
                  <a:pt x="6016" y="1352"/>
                </a:lnTo>
                <a:lnTo>
                  <a:pt x="6010" y="1354"/>
                </a:lnTo>
                <a:lnTo>
                  <a:pt x="6004" y="1356"/>
                </a:lnTo>
                <a:lnTo>
                  <a:pt x="5998" y="1360"/>
                </a:lnTo>
                <a:lnTo>
                  <a:pt x="5994" y="1366"/>
                </a:lnTo>
                <a:lnTo>
                  <a:pt x="5990" y="1372"/>
                </a:lnTo>
                <a:lnTo>
                  <a:pt x="5990" y="1378"/>
                </a:lnTo>
                <a:lnTo>
                  <a:pt x="5990" y="1388"/>
                </a:lnTo>
                <a:lnTo>
                  <a:pt x="5988" y="1388"/>
                </a:lnTo>
                <a:lnTo>
                  <a:pt x="5986" y="1388"/>
                </a:lnTo>
                <a:lnTo>
                  <a:pt x="5978" y="1382"/>
                </a:lnTo>
                <a:lnTo>
                  <a:pt x="5970" y="1370"/>
                </a:lnTo>
                <a:lnTo>
                  <a:pt x="5964" y="1362"/>
                </a:lnTo>
                <a:lnTo>
                  <a:pt x="5960" y="1358"/>
                </a:lnTo>
                <a:lnTo>
                  <a:pt x="5956" y="1358"/>
                </a:lnTo>
                <a:lnTo>
                  <a:pt x="5954" y="1360"/>
                </a:lnTo>
                <a:lnTo>
                  <a:pt x="5950" y="1364"/>
                </a:lnTo>
                <a:lnTo>
                  <a:pt x="5950" y="1368"/>
                </a:lnTo>
                <a:lnTo>
                  <a:pt x="5950" y="1374"/>
                </a:lnTo>
                <a:lnTo>
                  <a:pt x="5952" y="1380"/>
                </a:lnTo>
                <a:lnTo>
                  <a:pt x="5956" y="1390"/>
                </a:lnTo>
                <a:lnTo>
                  <a:pt x="5954" y="1394"/>
                </a:lnTo>
                <a:lnTo>
                  <a:pt x="5954" y="1398"/>
                </a:lnTo>
                <a:lnTo>
                  <a:pt x="5952" y="1400"/>
                </a:lnTo>
                <a:lnTo>
                  <a:pt x="5948" y="1400"/>
                </a:lnTo>
                <a:lnTo>
                  <a:pt x="5944" y="1396"/>
                </a:lnTo>
                <a:lnTo>
                  <a:pt x="5940" y="1392"/>
                </a:lnTo>
                <a:lnTo>
                  <a:pt x="5936" y="1388"/>
                </a:lnTo>
                <a:lnTo>
                  <a:pt x="5932" y="1390"/>
                </a:lnTo>
                <a:lnTo>
                  <a:pt x="5930" y="1394"/>
                </a:lnTo>
                <a:lnTo>
                  <a:pt x="5926" y="1400"/>
                </a:lnTo>
                <a:lnTo>
                  <a:pt x="5924" y="1404"/>
                </a:lnTo>
                <a:lnTo>
                  <a:pt x="5920" y="1408"/>
                </a:lnTo>
                <a:lnTo>
                  <a:pt x="5918" y="1408"/>
                </a:lnTo>
                <a:lnTo>
                  <a:pt x="5914" y="1402"/>
                </a:lnTo>
                <a:lnTo>
                  <a:pt x="5910" y="1394"/>
                </a:lnTo>
                <a:lnTo>
                  <a:pt x="5910" y="1388"/>
                </a:lnTo>
                <a:lnTo>
                  <a:pt x="5912" y="1378"/>
                </a:lnTo>
                <a:lnTo>
                  <a:pt x="5912" y="1374"/>
                </a:lnTo>
                <a:lnTo>
                  <a:pt x="5912" y="1372"/>
                </a:lnTo>
                <a:lnTo>
                  <a:pt x="5908" y="1368"/>
                </a:lnTo>
                <a:lnTo>
                  <a:pt x="5902" y="1362"/>
                </a:lnTo>
                <a:lnTo>
                  <a:pt x="5890" y="1354"/>
                </a:lnTo>
                <a:lnTo>
                  <a:pt x="5884" y="1348"/>
                </a:lnTo>
                <a:lnTo>
                  <a:pt x="5880" y="1344"/>
                </a:lnTo>
                <a:lnTo>
                  <a:pt x="5868" y="1338"/>
                </a:lnTo>
                <a:lnTo>
                  <a:pt x="5860" y="1336"/>
                </a:lnTo>
                <a:lnTo>
                  <a:pt x="5852" y="1336"/>
                </a:lnTo>
                <a:lnTo>
                  <a:pt x="5846" y="1336"/>
                </a:lnTo>
                <a:lnTo>
                  <a:pt x="5842" y="1338"/>
                </a:lnTo>
                <a:lnTo>
                  <a:pt x="5838" y="1340"/>
                </a:lnTo>
                <a:lnTo>
                  <a:pt x="5836" y="1344"/>
                </a:lnTo>
                <a:lnTo>
                  <a:pt x="5836" y="1346"/>
                </a:lnTo>
                <a:lnTo>
                  <a:pt x="5838" y="1350"/>
                </a:lnTo>
                <a:lnTo>
                  <a:pt x="5846" y="1354"/>
                </a:lnTo>
                <a:lnTo>
                  <a:pt x="5856" y="1360"/>
                </a:lnTo>
                <a:lnTo>
                  <a:pt x="5864" y="1364"/>
                </a:lnTo>
                <a:lnTo>
                  <a:pt x="5872" y="1372"/>
                </a:lnTo>
                <a:lnTo>
                  <a:pt x="5872" y="1374"/>
                </a:lnTo>
                <a:lnTo>
                  <a:pt x="5870" y="1376"/>
                </a:lnTo>
                <a:lnTo>
                  <a:pt x="5862" y="1372"/>
                </a:lnTo>
                <a:lnTo>
                  <a:pt x="5850" y="1366"/>
                </a:lnTo>
                <a:lnTo>
                  <a:pt x="5838" y="1358"/>
                </a:lnTo>
                <a:lnTo>
                  <a:pt x="5832" y="1354"/>
                </a:lnTo>
                <a:lnTo>
                  <a:pt x="5828" y="1354"/>
                </a:lnTo>
                <a:lnTo>
                  <a:pt x="5824" y="1354"/>
                </a:lnTo>
                <a:lnTo>
                  <a:pt x="5820" y="1356"/>
                </a:lnTo>
                <a:lnTo>
                  <a:pt x="5814" y="1364"/>
                </a:lnTo>
                <a:lnTo>
                  <a:pt x="5812" y="1376"/>
                </a:lnTo>
                <a:lnTo>
                  <a:pt x="5812" y="1380"/>
                </a:lnTo>
                <a:lnTo>
                  <a:pt x="5810" y="1384"/>
                </a:lnTo>
                <a:lnTo>
                  <a:pt x="5806" y="1384"/>
                </a:lnTo>
                <a:lnTo>
                  <a:pt x="5802" y="1386"/>
                </a:lnTo>
                <a:lnTo>
                  <a:pt x="5800" y="1388"/>
                </a:lnTo>
                <a:lnTo>
                  <a:pt x="5800" y="1392"/>
                </a:lnTo>
                <a:lnTo>
                  <a:pt x="5800" y="1396"/>
                </a:lnTo>
                <a:lnTo>
                  <a:pt x="5796" y="1396"/>
                </a:lnTo>
                <a:lnTo>
                  <a:pt x="5790" y="1396"/>
                </a:lnTo>
                <a:lnTo>
                  <a:pt x="5786" y="1396"/>
                </a:lnTo>
                <a:lnTo>
                  <a:pt x="5782" y="1396"/>
                </a:lnTo>
                <a:lnTo>
                  <a:pt x="5780" y="1398"/>
                </a:lnTo>
                <a:lnTo>
                  <a:pt x="5782" y="1402"/>
                </a:lnTo>
                <a:lnTo>
                  <a:pt x="5784" y="1404"/>
                </a:lnTo>
                <a:lnTo>
                  <a:pt x="5790" y="1406"/>
                </a:lnTo>
                <a:lnTo>
                  <a:pt x="5802" y="1410"/>
                </a:lnTo>
                <a:lnTo>
                  <a:pt x="5810" y="1410"/>
                </a:lnTo>
                <a:lnTo>
                  <a:pt x="5818" y="1408"/>
                </a:lnTo>
                <a:lnTo>
                  <a:pt x="5832" y="1404"/>
                </a:lnTo>
                <a:lnTo>
                  <a:pt x="5842" y="1402"/>
                </a:lnTo>
                <a:lnTo>
                  <a:pt x="5874" y="1404"/>
                </a:lnTo>
                <a:lnTo>
                  <a:pt x="5884" y="1406"/>
                </a:lnTo>
                <a:lnTo>
                  <a:pt x="5888" y="1408"/>
                </a:lnTo>
                <a:lnTo>
                  <a:pt x="5886" y="1410"/>
                </a:lnTo>
                <a:lnTo>
                  <a:pt x="5882" y="1412"/>
                </a:lnTo>
                <a:lnTo>
                  <a:pt x="5870" y="1418"/>
                </a:lnTo>
                <a:lnTo>
                  <a:pt x="5866" y="1422"/>
                </a:lnTo>
                <a:lnTo>
                  <a:pt x="5864" y="1424"/>
                </a:lnTo>
                <a:lnTo>
                  <a:pt x="5866" y="1428"/>
                </a:lnTo>
                <a:lnTo>
                  <a:pt x="5870" y="1430"/>
                </a:lnTo>
                <a:lnTo>
                  <a:pt x="5882" y="1430"/>
                </a:lnTo>
                <a:lnTo>
                  <a:pt x="5888" y="1430"/>
                </a:lnTo>
                <a:lnTo>
                  <a:pt x="5888" y="1432"/>
                </a:lnTo>
                <a:lnTo>
                  <a:pt x="5882" y="1436"/>
                </a:lnTo>
                <a:lnTo>
                  <a:pt x="5874" y="1438"/>
                </a:lnTo>
                <a:lnTo>
                  <a:pt x="5868" y="1438"/>
                </a:lnTo>
                <a:lnTo>
                  <a:pt x="5858" y="1436"/>
                </a:lnTo>
                <a:lnTo>
                  <a:pt x="5850" y="1434"/>
                </a:lnTo>
                <a:lnTo>
                  <a:pt x="5846" y="1434"/>
                </a:lnTo>
                <a:lnTo>
                  <a:pt x="5840" y="1436"/>
                </a:lnTo>
                <a:lnTo>
                  <a:pt x="5836" y="1440"/>
                </a:lnTo>
                <a:lnTo>
                  <a:pt x="5828" y="1440"/>
                </a:lnTo>
                <a:lnTo>
                  <a:pt x="5816" y="1442"/>
                </a:lnTo>
                <a:lnTo>
                  <a:pt x="5806" y="1444"/>
                </a:lnTo>
                <a:lnTo>
                  <a:pt x="5804" y="1446"/>
                </a:lnTo>
                <a:lnTo>
                  <a:pt x="5804" y="1450"/>
                </a:lnTo>
                <a:lnTo>
                  <a:pt x="5806" y="1454"/>
                </a:lnTo>
                <a:lnTo>
                  <a:pt x="5808" y="1454"/>
                </a:lnTo>
                <a:lnTo>
                  <a:pt x="5820" y="1454"/>
                </a:lnTo>
                <a:lnTo>
                  <a:pt x="5836" y="1452"/>
                </a:lnTo>
                <a:lnTo>
                  <a:pt x="5846" y="1452"/>
                </a:lnTo>
                <a:lnTo>
                  <a:pt x="5858" y="1454"/>
                </a:lnTo>
                <a:lnTo>
                  <a:pt x="5864" y="1454"/>
                </a:lnTo>
                <a:lnTo>
                  <a:pt x="5868" y="1456"/>
                </a:lnTo>
                <a:lnTo>
                  <a:pt x="5870" y="1460"/>
                </a:lnTo>
                <a:lnTo>
                  <a:pt x="5870" y="1462"/>
                </a:lnTo>
                <a:lnTo>
                  <a:pt x="5870" y="1468"/>
                </a:lnTo>
                <a:lnTo>
                  <a:pt x="5872" y="1470"/>
                </a:lnTo>
                <a:lnTo>
                  <a:pt x="5876" y="1472"/>
                </a:lnTo>
                <a:lnTo>
                  <a:pt x="5882" y="1476"/>
                </a:lnTo>
                <a:lnTo>
                  <a:pt x="5886" y="1484"/>
                </a:lnTo>
                <a:lnTo>
                  <a:pt x="5888" y="1492"/>
                </a:lnTo>
                <a:lnTo>
                  <a:pt x="5884" y="1500"/>
                </a:lnTo>
                <a:lnTo>
                  <a:pt x="5880" y="1504"/>
                </a:lnTo>
                <a:lnTo>
                  <a:pt x="5874" y="1504"/>
                </a:lnTo>
                <a:lnTo>
                  <a:pt x="5866" y="1502"/>
                </a:lnTo>
                <a:lnTo>
                  <a:pt x="5858" y="1500"/>
                </a:lnTo>
                <a:lnTo>
                  <a:pt x="5856" y="1502"/>
                </a:lnTo>
                <a:lnTo>
                  <a:pt x="5854" y="1508"/>
                </a:lnTo>
                <a:lnTo>
                  <a:pt x="5856" y="1512"/>
                </a:lnTo>
                <a:lnTo>
                  <a:pt x="5858" y="1516"/>
                </a:lnTo>
                <a:lnTo>
                  <a:pt x="5862" y="1518"/>
                </a:lnTo>
                <a:lnTo>
                  <a:pt x="5866" y="1518"/>
                </a:lnTo>
                <a:lnTo>
                  <a:pt x="5880" y="1518"/>
                </a:lnTo>
                <a:lnTo>
                  <a:pt x="5904" y="1516"/>
                </a:lnTo>
                <a:lnTo>
                  <a:pt x="5916" y="1518"/>
                </a:lnTo>
                <a:lnTo>
                  <a:pt x="5928" y="1520"/>
                </a:lnTo>
                <a:lnTo>
                  <a:pt x="5936" y="1522"/>
                </a:lnTo>
                <a:lnTo>
                  <a:pt x="5944" y="1526"/>
                </a:lnTo>
                <a:lnTo>
                  <a:pt x="5958" y="1534"/>
                </a:lnTo>
                <a:lnTo>
                  <a:pt x="5966" y="1536"/>
                </a:lnTo>
                <a:lnTo>
                  <a:pt x="5976" y="1538"/>
                </a:lnTo>
                <a:lnTo>
                  <a:pt x="5986" y="1538"/>
                </a:lnTo>
                <a:lnTo>
                  <a:pt x="5992" y="1540"/>
                </a:lnTo>
                <a:lnTo>
                  <a:pt x="6002" y="1546"/>
                </a:lnTo>
                <a:lnTo>
                  <a:pt x="6008" y="1548"/>
                </a:lnTo>
                <a:lnTo>
                  <a:pt x="6014" y="1550"/>
                </a:lnTo>
                <a:lnTo>
                  <a:pt x="6020" y="1550"/>
                </a:lnTo>
                <a:lnTo>
                  <a:pt x="6030" y="1546"/>
                </a:lnTo>
                <a:lnTo>
                  <a:pt x="6040" y="1544"/>
                </a:lnTo>
                <a:lnTo>
                  <a:pt x="6046" y="1538"/>
                </a:lnTo>
                <a:lnTo>
                  <a:pt x="6052" y="1530"/>
                </a:lnTo>
                <a:lnTo>
                  <a:pt x="6056" y="1528"/>
                </a:lnTo>
                <a:lnTo>
                  <a:pt x="6058" y="1524"/>
                </a:lnTo>
                <a:lnTo>
                  <a:pt x="6064" y="1522"/>
                </a:lnTo>
                <a:lnTo>
                  <a:pt x="6072" y="1522"/>
                </a:lnTo>
                <a:lnTo>
                  <a:pt x="6080" y="1522"/>
                </a:lnTo>
                <a:lnTo>
                  <a:pt x="6088" y="1520"/>
                </a:lnTo>
                <a:lnTo>
                  <a:pt x="6104" y="1514"/>
                </a:lnTo>
                <a:lnTo>
                  <a:pt x="6136" y="1494"/>
                </a:lnTo>
                <a:lnTo>
                  <a:pt x="6146" y="1490"/>
                </a:lnTo>
                <a:lnTo>
                  <a:pt x="6154" y="1486"/>
                </a:lnTo>
                <a:lnTo>
                  <a:pt x="6168" y="1484"/>
                </a:lnTo>
                <a:lnTo>
                  <a:pt x="6174" y="1484"/>
                </a:lnTo>
                <a:lnTo>
                  <a:pt x="6178" y="1482"/>
                </a:lnTo>
                <a:lnTo>
                  <a:pt x="6184" y="1478"/>
                </a:lnTo>
                <a:lnTo>
                  <a:pt x="6188" y="1470"/>
                </a:lnTo>
                <a:close/>
                <a:moveTo>
                  <a:pt x="4306" y="176"/>
                </a:moveTo>
                <a:lnTo>
                  <a:pt x="4306" y="176"/>
                </a:lnTo>
                <a:lnTo>
                  <a:pt x="4312" y="186"/>
                </a:lnTo>
                <a:lnTo>
                  <a:pt x="4316" y="194"/>
                </a:lnTo>
                <a:lnTo>
                  <a:pt x="4316" y="202"/>
                </a:lnTo>
                <a:lnTo>
                  <a:pt x="4314" y="210"/>
                </a:lnTo>
                <a:lnTo>
                  <a:pt x="4310" y="214"/>
                </a:lnTo>
                <a:lnTo>
                  <a:pt x="4302" y="218"/>
                </a:lnTo>
                <a:lnTo>
                  <a:pt x="4294" y="220"/>
                </a:lnTo>
                <a:lnTo>
                  <a:pt x="4282" y="216"/>
                </a:lnTo>
                <a:lnTo>
                  <a:pt x="4262" y="212"/>
                </a:lnTo>
                <a:lnTo>
                  <a:pt x="4242" y="210"/>
                </a:lnTo>
                <a:lnTo>
                  <a:pt x="4222" y="210"/>
                </a:lnTo>
                <a:lnTo>
                  <a:pt x="4204" y="212"/>
                </a:lnTo>
                <a:lnTo>
                  <a:pt x="4186" y="216"/>
                </a:lnTo>
                <a:lnTo>
                  <a:pt x="4170" y="222"/>
                </a:lnTo>
                <a:lnTo>
                  <a:pt x="4156" y="230"/>
                </a:lnTo>
                <a:lnTo>
                  <a:pt x="4140" y="238"/>
                </a:lnTo>
                <a:lnTo>
                  <a:pt x="4110" y="254"/>
                </a:lnTo>
                <a:lnTo>
                  <a:pt x="4080" y="270"/>
                </a:lnTo>
                <a:lnTo>
                  <a:pt x="4068" y="276"/>
                </a:lnTo>
                <a:lnTo>
                  <a:pt x="4058" y="282"/>
                </a:lnTo>
                <a:lnTo>
                  <a:pt x="4054" y="290"/>
                </a:lnTo>
                <a:lnTo>
                  <a:pt x="4054" y="292"/>
                </a:lnTo>
                <a:lnTo>
                  <a:pt x="4056" y="296"/>
                </a:lnTo>
                <a:lnTo>
                  <a:pt x="4062" y="300"/>
                </a:lnTo>
                <a:lnTo>
                  <a:pt x="4070" y="304"/>
                </a:lnTo>
                <a:lnTo>
                  <a:pt x="4080" y="306"/>
                </a:lnTo>
                <a:lnTo>
                  <a:pt x="4092" y="308"/>
                </a:lnTo>
                <a:lnTo>
                  <a:pt x="4116" y="308"/>
                </a:lnTo>
                <a:lnTo>
                  <a:pt x="4138" y="306"/>
                </a:lnTo>
                <a:lnTo>
                  <a:pt x="4146" y="306"/>
                </a:lnTo>
                <a:lnTo>
                  <a:pt x="4152" y="310"/>
                </a:lnTo>
                <a:lnTo>
                  <a:pt x="4154" y="316"/>
                </a:lnTo>
                <a:lnTo>
                  <a:pt x="4156" y="326"/>
                </a:lnTo>
                <a:lnTo>
                  <a:pt x="4154" y="336"/>
                </a:lnTo>
                <a:lnTo>
                  <a:pt x="4152" y="348"/>
                </a:lnTo>
                <a:lnTo>
                  <a:pt x="4146" y="360"/>
                </a:lnTo>
                <a:lnTo>
                  <a:pt x="4136" y="370"/>
                </a:lnTo>
                <a:lnTo>
                  <a:pt x="4126" y="378"/>
                </a:lnTo>
                <a:lnTo>
                  <a:pt x="4116" y="384"/>
                </a:lnTo>
                <a:lnTo>
                  <a:pt x="4104" y="384"/>
                </a:lnTo>
                <a:lnTo>
                  <a:pt x="4090" y="384"/>
                </a:lnTo>
                <a:lnTo>
                  <a:pt x="4060" y="382"/>
                </a:lnTo>
                <a:lnTo>
                  <a:pt x="4042" y="382"/>
                </a:lnTo>
                <a:lnTo>
                  <a:pt x="4024" y="384"/>
                </a:lnTo>
                <a:lnTo>
                  <a:pt x="4008" y="386"/>
                </a:lnTo>
                <a:lnTo>
                  <a:pt x="3998" y="390"/>
                </a:lnTo>
                <a:lnTo>
                  <a:pt x="3992" y="394"/>
                </a:lnTo>
                <a:lnTo>
                  <a:pt x="3986" y="398"/>
                </a:lnTo>
                <a:lnTo>
                  <a:pt x="3978" y="402"/>
                </a:lnTo>
                <a:lnTo>
                  <a:pt x="3966" y="408"/>
                </a:lnTo>
                <a:lnTo>
                  <a:pt x="3948" y="412"/>
                </a:lnTo>
                <a:lnTo>
                  <a:pt x="3920" y="416"/>
                </a:lnTo>
                <a:lnTo>
                  <a:pt x="3892" y="422"/>
                </a:lnTo>
                <a:lnTo>
                  <a:pt x="3868" y="428"/>
                </a:lnTo>
                <a:lnTo>
                  <a:pt x="3852" y="434"/>
                </a:lnTo>
                <a:lnTo>
                  <a:pt x="3842" y="440"/>
                </a:lnTo>
                <a:lnTo>
                  <a:pt x="3836" y="448"/>
                </a:lnTo>
                <a:lnTo>
                  <a:pt x="3836" y="456"/>
                </a:lnTo>
                <a:lnTo>
                  <a:pt x="3840" y="462"/>
                </a:lnTo>
                <a:lnTo>
                  <a:pt x="3848" y="470"/>
                </a:lnTo>
                <a:lnTo>
                  <a:pt x="3856" y="478"/>
                </a:lnTo>
                <a:lnTo>
                  <a:pt x="3864" y="480"/>
                </a:lnTo>
                <a:lnTo>
                  <a:pt x="3874" y="482"/>
                </a:lnTo>
                <a:lnTo>
                  <a:pt x="3884" y="484"/>
                </a:lnTo>
                <a:lnTo>
                  <a:pt x="3888" y="486"/>
                </a:lnTo>
                <a:lnTo>
                  <a:pt x="3894" y="490"/>
                </a:lnTo>
                <a:lnTo>
                  <a:pt x="3898" y="494"/>
                </a:lnTo>
                <a:lnTo>
                  <a:pt x="3904" y="496"/>
                </a:lnTo>
                <a:lnTo>
                  <a:pt x="3914" y="494"/>
                </a:lnTo>
                <a:lnTo>
                  <a:pt x="3924" y="494"/>
                </a:lnTo>
                <a:lnTo>
                  <a:pt x="3928" y="496"/>
                </a:lnTo>
                <a:lnTo>
                  <a:pt x="3934" y="500"/>
                </a:lnTo>
                <a:lnTo>
                  <a:pt x="3938" y="506"/>
                </a:lnTo>
                <a:lnTo>
                  <a:pt x="3944" y="510"/>
                </a:lnTo>
                <a:lnTo>
                  <a:pt x="3952" y="512"/>
                </a:lnTo>
                <a:lnTo>
                  <a:pt x="3960" y="514"/>
                </a:lnTo>
                <a:lnTo>
                  <a:pt x="3982" y="516"/>
                </a:lnTo>
                <a:lnTo>
                  <a:pt x="4012" y="516"/>
                </a:lnTo>
                <a:lnTo>
                  <a:pt x="4028" y="516"/>
                </a:lnTo>
                <a:lnTo>
                  <a:pt x="4046" y="512"/>
                </a:lnTo>
                <a:lnTo>
                  <a:pt x="4074" y="508"/>
                </a:lnTo>
                <a:lnTo>
                  <a:pt x="4086" y="506"/>
                </a:lnTo>
                <a:lnTo>
                  <a:pt x="4096" y="504"/>
                </a:lnTo>
                <a:lnTo>
                  <a:pt x="4104" y="506"/>
                </a:lnTo>
                <a:lnTo>
                  <a:pt x="4108" y="510"/>
                </a:lnTo>
                <a:lnTo>
                  <a:pt x="4110" y="516"/>
                </a:lnTo>
                <a:lnTo>
                  <a:pt x="4106" y="520"/>
                </a:lnTo>
                <a:lnTo>
                  <a:pt x="4098" y="522"/>
                </a:lnTo>
                <a:lnTo>
                  <a:pt x="4086" y="524"/>
                </a:lnTo>
                <a:lnTo>
                  <a:pt x="4010" y="528"/>
                </a:lnTo>
                <a:lnTo>
                  <a:pt x="3964" y="532"/>
                </a:lnTo>
                <a:lnTo>
                  <a:pt x="3942" y="536"/>
                </a:lnTo>
                <a:lnTo>
                  <a:pt x="3922" y="542"/>
                </a:lnTo>
                <a:lnTo>
                  <a:pt x="3908" y="546"/>
                </a:lnTo>
                <a:lnTo>
                  <a:pt x="3898" y="552"/>
                </a:lnTo>
                <a:lnTo>
                  <a:pt x="3898" y="554"/>
                </a:lnTo>
                <a:lnTo>
                  <a:pt x="3898" y="558"/>
                </a:lnTo>
                <a:lnTo>
                  <a:pt x="3900" y="560"/>
                </a:lnTo>
                <a:lnTo>
                  <a:pt x="3906" y="564"/>
                </a:lnTo>
                <a:lnTo>
                  <a:pt x="3920" y="570"/>
                </a:lnTo>
                <a:lnTo>
                  <a:pt x="3938" y="574"/>
                </a:lnTo>
                <a:lnTo>
                  <a:pt x="3976" y="580"/>
                </a:lnTo>
                <a:lnTo>
                  <a:pt x="3990" y="582"/>
                </a:lnTo>
                <a:lnTo>
                  <a:pt x="3998" y="586"/>
                </a:lnTo>
                <a:lnTo>
                  <a:pt x="3996" y="588"/>
                </a:lnTo>
                <a:lnTo>
                  <a:pt x="3984" y="594"/>
                </a:lnTo>
                <a:lnTo>
                  <a:pt x="3972" y="598"/>
                </a:lnTo>
                <a:lnTo>
                  <a:pt x="3968" y="600"/>
                </a:lnTo>
                <a:lnTo>
                  <a:pt x="3968" y="604"/>
                </a:lnTo>
                <a:lnTo>
                  <a:pt x="3970" y="606"/>
                </a:lnTo>
                <a:lnTo>
                  <a:pt x="3972" y="608"/>
                </a:lnTo>
                <a:lnTo>
                  <a:pt x="3982" y="614"/>
                </a:lnTo>
                <a:lnTo>
                  <a:pt x="4018" y="624"/>
                </a:lnTo>
                <a:lnTo>
                  <a:pt x="4062" y="636"/>
                </a:lnTo>
                <a:lnTo>
                  <a:pt x="4078" y="640"/>
                </a:lnTo>
                <a:lnTo>
                  <a:pt x="4084" y="642"/>
                </a:lnTo>
                <a:lnTo>
                  <a:pt x="4084" y="640"/>
                </a:lnTo>
                <a:lnTo>
                  <a:pt x="4084" y="638"/>
                </a:lnTo>
                <a:lnTo>
                  <a:pt x="4078" y="634"/>
                </a:lnTo>
                <a:lnTo>
                  <a:pt x="4066" y="622"/>
                </a:lnTo>
                <a:lnTo>
                  <a:pt x="4064" y="616"/>
                </a:lnTo>
                <a:lnTo>
                  <a:pt x="4064" y="614"/>
                </a:lnTo>
                <a:lnTo>
                  <a:pt x="4068" y="614"/>
                </a:lnTo>
                <a:lnTo>
                  <a:pt x="4074" y="612"/>
                </a:lnTo>
                <a:lnTo>
                  <a:pt x="4078" y="614"/>
                </a:lnTo>
                <a:lnTo>
                  <a:pt x="4084" y="618"/>
                </a:lnTo>
                <a:lnTo>
                  <a:pt x="4086" y="620"/>
                </a:lnTo>
                <a:lnTo>
                  <a:pt x="4090" y="622"/>
                </a:lnTo>
                <a:lnTo>
                  <a:pt x="4098" y="622"/>
                </a:lnTo>
                <a:lnTo>
                  <a:pt x="4108" y="618"/>
                </a:lnTo>
                <a:lnTo>
                  <a:pt x="4118" y="614"/>
                </a:lnTo>
                <a:lnTo>
                  <a:pt x="4122" y="614"/>
                </a:lnTo>
                <a:lnTo>
                  <a:pt x="4124" y="614"/>
                </a:lnTo>
                <a:lnTo>
                  <a:pt x="4122" y="618"/>
                </a:lnTo>
                <a:lnTo>
                  <a:pt x="4120" y="622"/>
                </a:lnTo>
                <a:lnTo>
                  <a:pt x="4122" y="626"/>
                </a:lnTo>
                <a:lnTo>
                  <a:pt x="4126" y="628"/>
                </a:lnTo>
                <a:lnTo>
                  <a:pt x="4136" y="630"/>
                </a:lnTo>
                <a:lnTo>
                  <a:pt x="4148" y="630"/>
                </a:lnTo>
                <a:lnTo>
                  <a:pt x="4156" y="626"/>
                </a:lnTo>
                <a:lnTo>
                  <a:pt x="4162" y="622"/>
                </a:lnTo>
                <a:lnTo>
                  <a:pt x="4166" y="618"/>
                </a:lnTo>
                <a:lnTo>
                  <a:pt x="4170" y="614"/>
                </a:lnTo>
                <a:lnTo>
                  <a:pt x="4174" y="612"/>
                </a:lnTo>
                <a:lnTo>
                  <a:pt x="4180" y="614"/>
                </a:lnTo>
                <a:lnTo>
                  <a:pt x="4188" y="620"/>
                </a:lnTo>
                <a:lnTo>
                  <a:pt x="4194" y="624"/>
                </a:lnTo>
                <a:lnTo>
                  <a:pt x="4200" y="624"/>
                </a:lnTo>
                <a:lnTo>
                  <a:pt x="4204" y="622"/>
                </a:lnTo>
                <a:lnTo>
                  <a:pt x="4208" y="618"/>
                </a:lnTo>
                <a:lnTo>
                  <a:pt x="4210" y="614"/>
                </a:lnTo>
                <a:lnTo>
                  <a:pt x="4216" y="610"/>
                </a:lnTo>
                <a:lnTo>
                  <a:pt x="4224" y="608"/>
                </a:lnTo>
                <a:lnTo>
                  <a:pt x="4232" y="612"/>
                </a:lnTo>
                <a:lnTo>
                  <a:pt x="4244" y="614"/>
                </a:lnTo>
                <a:lnTo>
                  <a:pt x="4258" y="616"/>
                </a:lnTo>
                <a:lnTo>
                  <a:pt x="4282" y="618"/>
                </a:lnTo>
                <a:lnTo>
                  <a:pt x="4304" y="620"/>
                </a:lnTo>
                <a:lnTo>
                  <a:pt x="4312" y="622"/>
                </a:lnTo>
                <a:lnTo>
                  <a:pt x="4320" y="626"/>
                </a:lnTo>
                <a:lnTo>
                  <a:pt x="4326" y="632"/>
                </a:lnTo>
                <a:lnTo>
                  <a:pt x="4330" y="634"/>
                </a:lnTo>
                <a:lnTo>
                  <a:pt x="4336" y="634"/>
                </a:lnTo>
                <a:lnTo>
                  <a:pt x="4342" y="632"/>
                </a:lnTo>
                <a:lnTo>
                  <a:pt x="4348" y="634"/>
                </a:lnTo>
                <a:lnTo>
                  <a:pt x="4358" y="636"/>
                </a:lnTo>
                <a:lnTo>
                  <a:pt x="4370" y="642"/>
                </a:lnTo>
                <a:lnTo>
                  <a:pt x="4396" y="654"/>
                </a:lnTo>
                <a:lnTo>
                  <a:pt x="4414" y="662"/>
                </a:lnTo>
                <a:lnTo>
                  <a:pt x="4420" y="666"/>
                </a:lnTo>
                <a:lnTo>
                  <a:pt x="4422" y="670"/>
                </a:lnTo>
                <a:lnTo>
                  <a:pt x="4420" y="674"/>
                </a:lnTo>
                <a:lnTo>
                  <a:pt x="4414" y="680"/>
                </a:lnTo>
                <a:lnTo>
                  <a:pt x="4412" y="682"/>
                </a:lnTo>
                <a:lnTo>
                  <a:pt x="4412" y="686"/>
                </a:lnTo>
                <a:lnTo>
                  <a:pt x="4414" y="690"/>
                </a:lnTo>
                <a:lnTo>
                  <a:pt x="4418" y="694"/>
                </a:lnTo>
                <a:lnTo>
                  <a:pt x="4432" y="704"/>
                </a:lnTo>
                <a:lnTo>
                  <a:pt x="4448" y="714"/>
                </a:lnTo>
                <a:lnTo>
                  <a:pt x="4480" y="734"/>
                </a:lnTo>
                <a:lnTo>
                  <a:pt x="4488" y="742"/>
                </a:lnTo>
                <a:lnTo>
                  <a:pt x="4490" y="746"/>
                </a:lnTo>
                <a:lnTo>
                  <a:pt x="4490" y="750"/>
                </a:lnTo>
                <a:lnTo>
                  <a:pt x="4486" y="756"/>
                </a:lnTo>
                <a:lnTo>
                  <a:pt x="4480" y="762"/>
                </a:lnTo>
                <a:lnTo>
                  <a:pt x="4468" y="776"/>
                </a:lnTo>
                <a:lnTo>
                  <a:pt x="4464" y="780"/>
                </a:lnTo>
                <a:lnTo>
                  <a:pt x="4464" y="782"/>
                </a:lnTo>
                <a:lnTo>
                  <a:pt x="4468" y="782"/>
                </a:lnTo>
                <a:lnTo>
                  <a:pt x="4478" y="780"/>
                </a:lnTo>
                <a:lnTo>
                  <a:pt x="4498" y="774"/>
                </a:lnTo>
                <a:lnTo>
                  <a:pt x="4502" y="774"/>
                </a:lnTo>
                <a:lnTo>
                  <a:pt x="4504" y="776"/>
                </a:lnTo>
                <a:lnTo>
                  <a:pt x="4508" y="782"/>
                </a:lnTo>
                <a:lnTo>
                  <a:pt x="4510" y="786"/>
                </a:lnTo>
                <a:lnTo>
                  <a:pt x="4516" y="790"/>
                </a:lnTo>
                <a:lnTo>
                  <a:pt x="4522" y="794"/>
                </a:lnTo>
                <a:lnTo>
                  <a:pt x="4522" y="798"/>
                </a:lnTo>
                <a:lnTo>
                  <a:pt x="4520" y="802"/>
                </a:lnTo>
                <a:lnTo>
                  <a:pt x="4518" y="806"/>
                </a:lnTo>
                <a:lnTo>
                  <a:pt x="4516" y="808"/>
                </a:lnTo>
                <a:lnTo>
                  <a:pt x="4516" y="812"/>
                </a:lnTo>
                <a:lnTo>
                  <a:pt x="4522" y="818"/>
                </a:lnTo>
                <a:lnTo>
                  <a:pt x="4534" y="822"/>
                </a:lnTo>
                <a:lnTo>
                  <a:pt x="4542" y="828"/>
                </a:lnTo>
                <a:lnTo>
                  <a:pt x="4544" y="832"/>
                </a:lnTo>
                <a:lnTo>
                  <a:pt x="4542" y="838"/>
                </a:lnTo>
                <a:lnTo>
                  <a:pt x="4538" y="844"/>
                </a:lnTo>
                <a:lnTo>
                  <a:pt x="4536" y="848"/>
                </a:lnTo>
                <a:lnTo>
                  <a:pt x="4534" y="854"/>
                </a:lnTo>
                <a:lnTo>
                  <a:pt x="4538" y="858"/>
                </a:lnTo>
                <a:lnTo>
                  <a:pt x="4546" y="860"/>
                </a:lnTo>
                <a:lnTo>
                  <a:pt x="4556" y="864"/>
                </a:lnTo>
                <a:lnTo>
                  <a:pt x="4564" y="870"/>
                </a:lnTo>
                <a:lnTo>
                  <a:pt x="4566" y="876"/>
                </a:lnTo>
                <a:lnTo>
                  <a:pt x="4566" y="882"/>
                </a:lnTo>
                <a:lnTo>
                  <a:pt x="4564" y="888"/>
                </a:lnTo>
                <a:lnTo>
                  <a:pt x="4560" y="894"/>
                </a:lnTo>
                <a:lnTo>
                  <a:pt x="4552" y="898"/>
                </a:lnTo>
                <a:lnTo>
                  <a:pt x="4544" y="900"/>
                </a:lnTo>
                <a:lnTo>
                  <a:pt x="4536" y="902"/>
                </a:lnTo>
                <a:lnTo>
                  <a:pt x="4530" y="906"/>
                </a:lnTo>
                <a:lnTo>
                  <a:pt x="4526" y="910"/>
                </a:lnTo>
                <a:lnTo>
                  <a:pt x="4526" y="916"/>
                </a:lnTo>
                <a:lnTo>
                  <a:pt x="4528" y="922"/>
                </a:lnTo>
                <a:lnTo>
                  <a:pt x="4530" y="928"/>
                </a:lnTo>
                <a:lnTo>
                  <a:pt x="4542" y="942"/>
                </a:lnTo>
                <a:lnTo>
                  <a:pt x="4544" y="948"/>
                </a:lnTo>
                <a:lnTo>
                  <a:pt x="4544" y="952"/>
                </a:lnTo>
                <a:lnTo>
                  <a:pt x="4540" y="954"/>
                </a:lnTo>
                <a:lnTo>
                  <a:pt x="4534" y="956"/>
                </a:lnTo>
                <a:lnTo>
                  <a:pt x="4522" y="958"/>
                </a:lnTo>
                <a:lnTo>
                  <a:pt x="4518" y="960"/>
                </a:lnTo>
                <a:lnTo>
                  <a:pt x="4520" y="962"/>
                </a:lnTo>
                <a:lnTo>
                  <a:pt x="4526" y="970"/>
                </a:lnTo>
                <a:lnTo>
                  <a:pt x="4532" y="980"/>
                </a:lnTo>
                <a:lnTo>
                  <a:pt x="4534" y="982"/>
                </a:lnTo>
                <a:lnTo>
                  <a:pt x="4538" y="986"/>
                </a:lnTo>
                <a:lnTo>
                  <a:pt x="4542" y="986"/>
                </a:lnTo>
                <a:lnTo>
                  <a:pt x="4546" y="984"/>
                </a:lnTo>
                <a:lnTo>
                  <a:pt x="4552" y="982"/>
                </a:lnTo>
                <a:lnTo>
                  <a:pt x="4560" y="984"/>
                </a:lnTo>
                <a:lnTo>
                  <a:pt x="4574" y="988"/>
                </a:lnTo>
                <a:lnTo>
                  <a:pt x="4580" y="988"/>
                </a:lnTo>
                <a:lnTo>
                  <a:pt x="4588" y="988"/>
                </a:lnTo>
                <a:lnTo>
                  <a:pt x="4594" y="984"/>
                </a:lnTo>
                <a:lnTo>
                  <a:pt x="4600" y="974"/>
                </a:lnTo>
                <a:lnTo>
                  <a:pt x="4604" y="970"/>
                </a:lnTo>
                <a:lnTo>
                  <a:pt x="4608" y="966"/>
                </a:lnTo>
                <a:lnTo>
                  <a:pt x="4616" y="960"/>
                </a:lnTo>
                <a:lnTo>
                  <a:pt x="4626" y="958"/>
                </a:lnTo>
                <a:lnTo>
                  <a:pt x="4636" y="960"/>
                </a:lnTo>
                <a:lnTo>
                  <a:pt x="4646" y="962"/>
                </a:lnTo>
                <a:lnTo>
                  <a:pt x="4652" y="966"/>
                </a:lnTo>
                <a:lnTo>
                  <a:pt x="4654" y="968"/>
                </a:lnTo>
                <a:lnTo>
                  <a:pt x="4654" y="970"/>
                </a:lnTo>
                <a:lnTo>
                  <a:pt x="4654" y="972"/>
                </a:lnTo>
                <a:lnTo>
                  <a:pt x="4648" y="976"/>
                </a:lnTo>
                <a:lnTo>
                  <a:pt x="4646" y="980"/>
                </a:lnTo>
                <a:lnTo>
                  <a:pt x="4650" y="982"/>
                </a:lnTo>
                <a:lnTo>
                  <a:pt x="4654" y="982"/>
                </a:lnTo>
                <a:lnTo>
                  <a:pt x="4660" y="984"/>
                </a:lnTo>
                <a:lnTo>
                  <a:pt x="4664" y="986"/>
                </a:lnTo>
                <a:lnTo>
                  <a:pt x="4666" y="988"/>
                </a:lnTo>
                <a:lnTo>
                  <a:pt x="4662" y="994"/>
                </a:lnTo>
                <a:lnTo>
                  <a:pt x="4660" y="996"/>
                </a:lnTo>
                <a:lnTo>
                  <a:pt x="4660" y="1000"/>
                </a:lnTo>
                <a:lnTo>
                  <a:pt x="4666" y="1006"/>
                </a:lnTo>
                <a:lnTo>
                  <a:pt x="4674" y="1010"/>
                </a:lnTo>
                <a:lnTo>
                  <a:pt x="4684" y="1014"/>
                </a:lnTo>
                <a:lnTo>
                  <a:pt x="4702" y="1020"/>
                </a:lnTo>
                <a:lnTo>
                  <a:pt x="4710" y="1022"/>
                </a:lnTo>
                <a:lnTo>
                  <a:pt x="4710" y="1024"/>
                </a:lnTo>
                <a:lnTo>
                  <a:pt x="4704" y="1032"/>
                </a:lnTo>
                <a:lnTo>
                  <a:pt x="4702" y="1038"/>
                </a:lnTo>
                <a:lnTo>
                  <a:pt x="4706" y="1044"/>
                </a:lnTo>
                <a:lnTo>
                  <a:pt x="4710" y="1050"/>
                </a:lnTo>
                <a:lnTo>
                  <a:pt x="4712" y="1052"/>
                </a:lnTo>
                <a:lnTo>
                  <a:pt x="4710" y="1054"/>
                </a:lnTo>
                <a:lnTo>
                  <a:pt x="4700" y="1052"/>
                </a:lnTo>
                <a:lnTo>
                  <a:pt x="4684" y="1048"/>
                </a:lnTo>
                <a:lnTo>
                  <a:pt x="4668" y="1040"/>
                </a:lnTo>
                <a:lnTo>
                  <a:pt x="4658" y="1034"/>
                </a:lnTo>
                <a:lnTo>
                  <a:pt x="4646" y="1032"/>
                </a:lnTo>
                <a:lnTo>
                  <a:pt x="4620" y="1028"/>
                </a:lnTo>
                <a:lnTo>
                  <a:pt x="4594" y="1028"/>
                </a:lnTo>
                <a:lnTo>
                  <a:pt x="4584" y="1030"/>
                </a:lnTo>
                <a:lnTo>
                  <a:pt x="4578" y="1032"/>
                </a:lnTo>
                <a:lnTo>
                  <a:pt x="4576" y="1036"/>
                </a:lnTo>
                <a:lnTo>
                  <a:pt x="4576" y="1040"/>
                </a:lnTo>
                <a:lnTo>
                  <a:pt x="4580" y="1044"/>
                </a:lnTo>
                <a:lnTo>
                  <a:pt x="4586" y="1048"/>
                </a:lnTo>
                <a:lnTo>
                  <a:pt x="4602" y="1056"/>
                </a:lnTo>
                <a:lnTo>
                  <a:pt x="4618" y="1058"/>
                </a:lnTo>
                <a:lnTo>
                  <a:pt x="4632" y="1060"/>
                </a:lnTo>
                <a:lnTo>
                  <a:pt x="4640" y="1064"/>
                </a:lnTo>
                <a:lnTo>
                  <a:pt x="4648" y="1068"/>
                </a:lnTo>
                <a:lnTo>
                  <a:pt x="4652" y="1072"/>
                </a:lnTo>
                <a:lnTo>
                  <a:pt x="4656" y="1076"/>
                </a:lnTo>
                <a:lnTo>
                  <a:pt x="4660" y="1082"/>
                </a:lnTo>
                <a:lnTo>
                  <a:pt x="4668" y="1084"/>
                </a:lnTo>
                <a:lnTo>
                  <a:pt x="4680" y="1086"/>
                </a:lnTo>
                <a:lnTo>
                  <a:pt x="4694" y="1088"/>
                </a:lnTo>
                <a:lnTo>
                  <a:pt x="4702" y="1092"/>
                </a:lnTo>
                <a:lnTo>
                  <a:pt x="4704" y="1094"/>
                </a:lnTo>
                <a:lnTo>
                  <a:pt x="4706" y="1098"/>
                </a:lnTo>
                <a:lnTo>
                  <a:pt x="4704" y="1106"/>
                </a:lnTo>
                <a:lnTo>
                  <a:pt x="4702" y="1112"/>
                </a:lnTo>
                <a:lnTo>
                  <a:pt x="4706" y="1118"/>
                </a:lnTo>
                <a:lnTo>
                  <a:pt x="4710" y="1120"/>
                </a:lnTo>
                <a:lnTo>
                  <a:pt x="4712" y="1120"/>
                </a:lnTo>
                <a:lnTo>
                  <a:pt x="4716" y="1116"/>
                </a:lnTo>
                <a:lnTo>
                  <a:pt x="4718" y="1112"/>
                </a:lnTo>
                <a:lnTo>
                  <a:pt x="4724" y="1106"/>
                </a:lnTo>
                <a:lnTo>
                  <a:pt x="4726" y="1108"/>
                </a:lnTo>
                <a:lnTo>
                  <a:pt x="4726" y="1114"/>
                </a:lnTo>
                <a:lnTo>
                  <a:pt x="4724" y="1120"/>
                </a:lnTo>
                <a:lnTo>
                  <a:pt x="4718" y="1134"/>
                </a:lnTo>
                <a:lnTo>
                  <a:pt x="4712" y="1148"/>
                </a:lnTo>
                <a:lnTo>
                  <a:pt x="4708" y="1162"/>
                </a:lnTo>
                <a:lnTo>
                  <a:pt x="4708" y="1170"/>
                </a:lnTo>
                <a:lnTo>
                  <a:pt x="4708" y="1174"/>
                </a:lnTo>
                <a:lnTo>
                  <a:pt x="4712" y="1182"/>
                </a:lnTo>
                <a:lnTo>
                  <a:pt x="4712" y="1184"/>
                </a:lnTo>
                <a:lnTo>
                  <a:pt x="4712" y="1186"/>
                </a:lnTo>
                <a:lnTo>
                  <a:pt x="4702" y="1192"/>
                </a:lnTo>
                <a:lnTo>
                  <a:pt x="4694" y="1194"/>
                </a:lnTo>
                <a:lnTo>
                  <a:pt x="4686" y="1194"/>
                </a:lnTo>
                <a:lnTo>
                  <a:pt x="4674" y="1192"/>
                </a:lnTo>
                <a:lnTo>
                  <a:pt x="4664" y="1190"/>
                </a:lnTo>
                <a:lnTo>
                  <a:pt x="4658" y="1190"/>
                </a:lnTo>
                <a:lnTo>
                  <a:pt x="4654" y="1192"/>
                </a:lnTo>
                <a:lnTo>
                  <a:pt x="4650" y="1196"/>
                </a:lnTo>
                <a:lnTo>
                  <a:pt x="4644" y="1198"/>
                </a:lnTo>
                <a:lnTo>
                  <a:pt x="4632" y="1200"/>
                </a:lnTo>
                <a:lnTo>
                  <a:pt x="4624" y="1204"/>
                </a:lnTo>
                <a:lnTo>
                  <a:pt x="4622" y="1206"/>
                </a:lnTo>
                <a:lnTo>
                  <a:pt x="4624" y="1208"/>
                </a:lnTo>
                <a:lnTo>
                  <a:pt x="4624" y="1212"/>
                </a:lnTo>
                <a:lnTo>
                  <a:pt x="4622" y="1214"/>
                </a:lnTo>
                <a:lnTo>
                  <a:pt x="4620" y="1214"/>
                </a:lnTo>
                <a:lnTo>
                  <a:pt x="4620" y="1216"/>
                </a:lnTo>
                <a:lnTo>
                  <a:pt x="4628" y="1220"/>
                </a:lnTo>
                <a:lnTo>
                  <a:pt x="4632" y="1224"/>
                </a:lnTo>
                <a:lnTo>
                  <a:pt x="4632" y="1228"/>
                </a:lnTo>
                <a:lnTo>
                  <a:pt x="4628" y="1232"/>
                </a:lnTo>
                <a:lnTo>
                  <a:pt x="4624" y="1234"/>
                </a:lnTo>
                <a:lnTo>
                  <a:pt x="4614" y="1240"/>
                </a:lnTo>
                <a:lnTo>
                  <a:pt x="4610" y="1242"/>
                </a:lnTo>
                <a:lnTo>
                  <a:pt x="4610" y="1246"/>
                </a:lnTo>
                <a:lnTo>
                  <a:pt x="4610" y="1252"/>
                </a:lnTo>
                <a:lnTo>
                  <a:pt x="4608" y="1260"/>
                </a:lnTo>
                <a:lnTo>
                  <a:pt x="4600" y="1284"/>
                </a:lnTo>
                <a:lnTo>
                  <a:pt x="4598" y="1290"/>
                </a:lnTo>
                <a:lnTo>
                  <a:pt x="4598" y="1296"/>
                </a:lnTo>
                <a:lnTo>
                  <a:pt x="4602" y="1300"/>
                </a:lnTo>
                <a:lnTo>
                  <a:pt x="4608" y="1302"/>
                </a:lnTo>
                <a:lnTo>
                  <a:pt x="4624" y="1304"/>
                </a:lnTo>
                <a:lnTo>
                  <a:pt x="4648" y="1304"/>
                </a:lnTo>
                <a:lnTo>
                  <a:pt x="4636" y="1312"/>
                </a:lnTo>
                <a:lnTo>
                  <a:pt x="4626" y="1320"/>
                </a:lnTo>
                <a:lnTo>
                  <a:pt x="4618" y="1328"/>
                </a:lnTo>
                <a:lnTo>
                  <a:pt x="4612" y="1336"/>
                </a:lnTo>
                <a:lnTo>
                  <a:pt x="4608" y="1346"/>
                </a:lnTo>
                <a:lnTo>
                  <a:pt x="4608" y="1354"/>
                </a:lnTo>
                <a:lnTo>
                  <a:pt x="4610" y="1360"/>
                </a:lnTo>
                <a:lnTo>
                  <a:pt x="4616" y="1368"/>
                </a:lnTo>
                <a:lnTo>
                  <a:pt x="4622" y="1372"/>
                </a:lnTo>
                <a:lnTo>
                  <a:pt x="4626" y="1376"/>
                </a:lnTo>
                <a:lnTo>
                  <a:pt x="4628" y="1384"/>
                </a:lnTo>
                <a:lnTo>
                  <a:pt x="4628" y="1388"/>
                </a:lnTo>
                <a:lnTo>
                  <a:pt x="4630" y="1390"/>
                </a:lnTo>
                <a:lnTo>
                  <a:pt x="4632" y="1392"/>
                </a:lnTo>
                <a:lnTo>
                  <a:pt x="4642" y="1394"/>
                </a:lnTo>
                <a:lnTo>
                  <a:pt x="4650" y="1398"/>
                </a:lnTo>
                <a:lnTo>
                  <a:pt x="4654" y="1404"/>
                </a:lnTo>
                <a:lnTo>
                  <a:pt x="4656" y="1410"/>
                </a:lnTo>
                <a:lnTo>
                  <a:pt x="4654" y="1414"/>
                </a:lnTo>
                <a:lnTo>
                  <a:pt x="4654" y="1418"/>
                </a:lnTo>
                <a:lnTo>
                  <a:pt x="4656" y="1422"/>
                </a:lnTo>
                <a:lnTo>
                  <a:pt x="4660" y="1424"/>
                </a:lnTo>
                <a:lnTo>
                  <a:pt x="4664" y="1430"/>
                </a:lnTo>
                <a:lnTo>
                  <a:pt x="4666" y="1434"/>
                </a:lnTo>
                <a:lnTo>
                  <a:pt x="4666" y="1440"/>
                </a:lnTo>
                <a:lnTo>
                  <a:pt x="4668" y="1448"/>
                </a:lnTo>
                <a:lnTo>
                  <a:pt x="4670" y="1450"/>
                </a:lnTo>
                <a:lnTo>
                  <a:pt x="4672" y="1452"/>
                </a:lnTo>
                <a:lnTo>
                  <a:pt x="4672" y="1462"/>
                </a:lnTo>
                <a:lnTo>
                  <a:pt x="4672" y="1476"/>
                </a:lnTo>
                <a:lnTo>
                  <a:pt x="4674" y="1482"/>
                </a:lnTo>
                <a:lnTo>
                  <a:pt x="4676" y="1486"/>
                </a:lnTo>
                <a:lnTo>
                  <a:pt x="4678" y="1488"/>
                </a:lnTo>
                <a:lnTo>
                  <a:pt x="4684" y="1486"/>
                </a:lnTo>
                <a:lnTo>
                  <a:pt x="4690" y="1480"/>
                </a:lnTo>
                <a:lnTo>
                  <a:pt x="4696" y="1470"/>
                </a:lnTo>
                <a:lnTo>
                  <a:pt x="4706" y="1454"/>
                </a:lnTo>
                <a:lnTo>
                  <a:pt x="4708" y="1454"/>
                </a:lnTo>
                <a:lnTo>
                  <a:pt x="4710" y="1456"/>
                </a:lnTo>
                <a:lnTo>
                  <a:pt x="4712" y="1462"/>
                </a:lnTo>
                <a:lnTo>
                  <a:pt x="4714" y="1462"/>
                </a:lnTo>
                <a:lnTo>
                  <a:pt x="4720" y="1460"/>
                </a:lnTo>
                <a:lnTo>
                  <a:pt x="4726" y="1456"/>
                </a:lnTo>
                <a:lnTo>
                  <a:pt x="4732" y="1454"/>
                </a:lnTo>
                <a:lnTo>
                  <a:pt x="4738" y="1452"/>
                </a:lnTo>
                <a:lnTo>
                  <a:pt x="4742" y="1452"/>
                </a:lnTo>
                <a:lnTo>
                  <a:pt x="4748" y="1454"/>
                </a:lnTo>
                <a:lnTo>
                  <a:pt x="4752" y="1458"/>
                </a:lnTo>
                <a:lnTo>
                  <a:pt x="4756" y="1462"/>
                </a:lnTo>
                <a:lnTo>
                  <a:pt x="4758" y="1468"/>
                </a:lnTo>
                <a:lnTo>
                  <a:pt x="4758" y="1474"/>
                </a:lnTo>
                <a:lnTo>
                  <a:pt x="4756" y="1474"/>
                </a:lnTo>
                <a:lnTo>
                  <a:pt x="4748" y="1470"/>
                </a:lnTo>
                <a:lnTo>
                  <a:pt x="4738" y="1462"/>
                </a:lnTo>
                <a:lnTo>
                  <a:pt x="4732" y="1462"/>
                </a:lnTo>
                <a:lnTo>
                  <a:pt x="4728" y="1462"/>
                </a:lnTo>
                <a:lnTo>
                  <a:pt x="4724" y="1466"/>
                </a:lnTo>
                <a:lnTo>
                  <a:pt x="4724" y="1468"/>
                </a:lnTo>
                <a:lnTo>
                  <a:pt x="4732" y="1472"/>
                </a:lnTo>
                <a:lnTo>
                  <a:pt x="4734" y="1474"/>
                </a:lnTo>
                <a:lnTo>
                  <a:pt x="4736" y="1476"/>
                </a:lnTo>
                <a:lnTo>
                  <a:pt x="4734" y="1476"/>
                </a:lnTo>
                <a:lnTo>
                  <a:pt x="4726" y="1478"/>
                </a:lnTo>
                <a:lnTo>
                  <a:pt x="4720" y="1478"/>
                </a:lnTo>
                <a:lnTo>
                  <a:pt x="4716" y="1480"/>
                </a:lnTo>
                <a:lnTo>
                  <a:pt x="4716" y="1482"/>
                </a:lnTo>
                <a:lnTo>
                  <a:pt x="4716" y="1484"/>
                </a:lnTo>
                <a:lnTo>
                  <a:pt x="4718" y="1486"/>
                </a:lnTo>
                <a:lnTo>
                  <a:pt x="4716" y="1488"/>
                </a:lnTo>
                <a:lnTo>
                  <a:pt x="4712" y="1490"/>
                </a:lnTo>
                <a:lnTo>
                  <a:pt x="4704" y="1492"/>
                </a:lnTo>
                <a:lnTo>
                  <a:pt x="4692" y="1494"/>
                </a:lnTo>
                <a:lnTo>
                  <a:pt x="4694" y="1496"/>
                </a:lnTo>
                <a:lnTo>
                  <a:pt x="4696" y="1500"/>
                </a:lnTo>
                <a:lnTo>
                  <a:pt x="4696" y="1502"/>
                </a:lnTo>
                <a:lnTo>
                  <a:pt x="4694" y="1502"/>
                </a:lnTo>
                <a:lnTo>
                  <a:pt x="4692" y="1504"/>
                </a:lnTo>
                <a:lnTo>
                  <a:pt x="4690" y="1506"/>
                </a:lnTo>
                <a:lnTo>
                  <a:pt x="4694" y="1510"/>
                </a:lnTo>
                <a:lnTo>
                  <a:pt x="4696" y="1512"/>
                </a:lnTo>
                <a:lnTo>
                  <a:pt x="4698" y="1516"/>
                </a:lnTo>
                <a:lnTo>
                  <a:pt x="4696" y="1518"/>
                </a:lnTo>
                <a:lnTo>
                  <a:pt x="4696" y="1522"/>
                </a:lnTo>
                <a:lnTo>
                  <a:pt x="4696" y="1524"/>
                </a:lnTo>
                <a:lnTo>
                  <a:pt x="4698" y="1532"/>
                </a:lnTo>
                <a:lnTo>
                  <a:pt x="4710" y="1552"/>
                </a:lnTo>
                <a:lnTo>
                  <a:pt x="4714" y="1556"/>
                </a:lnTo>
                <a:lnTo>
                  <a:pt x="4718" y="1560"/>
                </a:lnTo>
                <a:lnTo>
                  <a:pt x="4728" y="1562"/>
                </a:lnTo>
                <a:lnTo>
                  <a:pt x="4734" y="1562"/>
                </a:lnTo>
                <a:lnTo>
                  <a:pt x="4734" y="1564"/>
                </a:lnTo>
                <a:lnTo>
                  <a:pt x="4734" y="1568"/>
                </a:lnTo>
                <a:lnTo>
                  <a:pt x="4734" y="1572"/>
                </a:lnTo>
                <a:lnTo>
                  <a:pt x="4734" y="1574"/>
                </a:lnTo>
                <a:lnTo>
                  <a:pt x="4738" y="1582"/>
                </a:lnTo>
                <a:lnTo>
                  <a:pt x="4742" y="1588"/>
                </a:lnTo>
                <a:lnTo>
                  <a:pt x="4744" y="1592"/>
                </a:lnTo>
                <a:lnTo>
                  <a:pt x="4744" y="1596"/>
                </a:lnTo>
                <a:lnTo>
                  <a:pt x="4744" y="1604"/>
                </a:lnTo>
                <a:lnTo>
                  <a:pt x="4746" y="1610"/>
                </a:lnTo>
                <a:lnTo>
                  <a:pt x="4752" y="1614"/>
                </a:lnTo>
                <a:lnTo>
                  <a:pt x="4762" y="1618"/>
                </a:lnTo>
                <a:lnTo>
                  <a:pt x="4768" y="1622"/>
                </a:lnTo>
                <a:lnTo>
                  <a:pt x="4770" y="1626"/>
                </a:lnTo>
                <a:lnTo>
                  <a:pt x="4772" y="1630"/>
                </a:lnTo>
                <a:lnTo>
                  <a:pt x="4770" y="1634"/>
                </a:lnTo>
                <a:lnTo>
                  <a:pt x="4770" y="1638"/>
                </a:lnTo>
                <a:lnTo>
                  <a:pt x="4770" y="1640"/>
                </a:lnTo>
                <a:lnTo>
                  <a:pt x="4774" y="1638"/>
                </a:lnTo>
                <a:lnTo>
                  <a:pt x="4778" y="1638"/>
                </a:lnTo>
                <a:lnTo>
                  <a:pt x="4780" y="1640"/>
                </a:lnTo>
                <a:lnTo>
                  <a:pt x="4782" y="1646"/>
                </a:lnTo>
                <a:lnTo>
                  <a:pt x="4782" y="1654"/>
                </a:lnTo>
                <a:lnTo>
                  <a:pt x="4784" y="1656"/>
                </a:lnTo>
                <a:lnTo>
                  <a:pt x="4786" y="1656"/>
                </a:lnTo>
                <a:lnTo>
                  <a:pt x="4792" y="1654"/>
                </a:lnTo>
                <a:lnTo>
                  <a:pt x="4794" y="1656"/>
                </a:lnTo>
                <a:lnTo>
                  <a:pt x="4794" y="1662"/>
                </a:lnTo>
                <a:lnTo>
                  <a:pt x="4790" y="1670"/>
                </a:lnTo>
                <a:lnTo>
                  <a:pt x="4790" y="1676"/>
                </a:lnTo>
                <a:lnTo>
                  <a:pt x="4792" y="1678"/>
                </a:lnTo>
                <a:lnTo>
                  <a:pt x="4802" y="1678"/>
                </a:lnTo>
                <a:lnTo>
                  <a:pt x="4814" y="1678"/>
                </a:lnTo>
                <a:lnTo>
                  <a:pt x="4816" y="1680"/>
                </a:lnTo>
                <a:lnTo>
                  <a:pt x="4816" y="1684"/>
                </a:lnTo>
                <a:lnTo>
                  <a:pt x="4814" y="1688"/>
                </a:lnTo>
                <a:lnTo>
                  <a:pt x="4814" y="1692"/>
                </a:lnTo>
                <a:lnTo>
                  <a:pt x="4816" y="1694"/>
                </a:lnTo>
                <a:lnTo>
                  <a:pt x="4820" y="1694"/>
                </a:lnTo>
                <a:lnTo>
                  <a:pt x="4826" y="1694"/>
                </a:lnTo>
                <a:lnTo>
                  <a:pt x="4830" y="1696"/>
                </a:lnTo>
                <a:lnTo>
                  <a:pt x="4832" y="1698"/>
                </a:lnTo>
                <a:lnTo>
                  <a:pt x="4834" y="1700"/>
                </a:lnTo>
                <a:lnTo>
                  <a:pt x="4832" y="1702"/>
                </a:lnTo>
                <a:lnTo>
                  <a:pt x="4830" y="1702"/>
                </a:lnTo>
                <a:lnTo>
                  <a:pt x="4826" y="1704"/>
                </a:lnTo>
                <a:lnTo>
                  <a:pt x="4826" y="1708"/>
                </a:lnTo>
                <a:lnTo>
                  <a:pt x="4826" y="1712"/>
                </a:lnTo>
                <a:lnTo>
                  <a:pt x="4830" y="1720"/>
                </a:lnTo>
                <a:lnTo>
                  <a:pt x="4832" y="1724"/>
                </a:lnTo>
                <a:lnTo>
                  <a:pt x="4836" y="1726"/>
                </a:lnTo>
                <a:lnTo>
                  <a:pt x="4840" y="1726"/>
                </a:lnTo>
                <a:lnTo>
                  <a:pt x="4846" y="1726"/>
                </a:lnTo>
                <a:lnTo>
                  <a:pt x="4852" y="1722"/>
                </a:lnTo>
                <a:lnTo>
                  <a:pt x="4860" y="1716"/>
                </a:lnTo>
                <a:lnTo>
                  <a:pt x="4868" y="1712"/>
                </a:lnTo>
                <a:lnTo>
                  <a:pt x="4874" y="1710"/>
                </a:lnTo>
                <a:lnTo>
                  <a:pt x="4878" y="1712"/>
                </a:lnTo>
                <a:lnTo>
                  <a:pt x="4880" y="1712"/>
                </a:lnTo>
                <a:lnTo>
                  <a:pt x="4884" y="1716"/>
                </a:lnTo>
                <a:lnTo>
                  <a:pt x="4886" y="1716"/>
                </a:lnTo>
                <a:lnTo>
                  <a:pt x="4890" y="1712"/>
                </a:lnTo>
                <a:lnTo>
                  <a:pt x="4900" y="1706"/>
                </a:lnTo>
                <a:lnTo>
                  <a:pt x="4910" y="1702"/>
                </a:lnTo>
                <a:lnTo>
                  <a:pt x="4916" y="1698"/>
                </a:lnTo>
                <a:lnTo>
                  <a:pt x="4918" y="1696"/>
                </a:lnTo>
                <a:lnTo>
                  <a:pt x="4918" y="1692"/>
                </a:lnTo>
                <a:lnTo>
                  <a:pt x="4918" y="1688"/>
                </a:lnTo>
                <a:lnTo>
                  <a:pt x="4918" y="1686"/>
                </a:lnTo>
                <a:lnTo>
                  <a:pt x="4920" y="1686"/>
                </a:lnTo>
                <a:lnTo>
                  <a:pt x="4924" y="1690"/>
                </a:lnTo>
                <a:lnTo>
                  <a:pt x="4926" y="1694"/>
                </a:lnTo>
                <a:lnTo>
                  <a:pt x="4926" y="1698"/>
                </a:lnTo>
                <a:lnTo>
                  <a:pt x="4926" y="1704"/>
                </a:lnTo>
                <a:lnTo>
                  <a:pt x="4922" y="1708"/>
                </a:lnTo>
                <a:lnTo>
                  <a:pt x="4914" y="1718"/>
                </a:lnTo>
                <a:lnTo>
                  <a:pt x="4912" y="1724"/>
                </a:lnTo>
                <a:lnTo>
                  <a:pt x="4912" y="1728"/>
                </a:lnTo>
                <a:lnTo>
                  <a:pt x="4916" y="1730"/>
                </a:lnTo>
                <a:lnTo>
                  <a:pt x="4926" y="1736"/>
                </a:lnTo>
                <a:lnTo>
                  <a:pt x="4936" y="1738"/>
                </a:lnTo>
                <a:lnTo>
                  <a:pt x="4944" y="1738"/>
                </a:lnTo>
                <a:lnTo>
                  <a:pt x="4956" y="1738"/>
                </a:lnTo>
                <a:lnTo>
                  <a:pt x="4962" y="1738"/>
                </a:lnTo>
                <a:lnTo>
                  <a:pt x="4962" y="1740"/>
                </a:lnTo>
                <a:lnTo>
                  <a:pt x="4962" y="1744"/>
                </a:lnTo>
                <a:lnTo>
                  <a:pt x="4956" y="1752"/>
                </a:lnTo>
                <a:lnTo>
                  <a:pt x="4954" y="1758"/>
                </a:lnTo>
                <a:lnTo>
                  <a:pt x="4952" y="1762"/>
                </a:lnTo>
                <a:lnTo>
                  <a:pt x="4954" y="1766"/>
                </a:lnTo>
                <a:lnTo>
                  <a:pt x="4958" y="1768"/>
                </a:lnTo>
                <a:lnTo>
                  <a:pt x="4964" y="1770"/>
                </a:lnTo>
                <a:lnTo>
                  <a:pt x="4968" y="1770"/>
                </a:lnTo>
                <a:lnTo>
                  <a:pt x="4974" y="1768"/>
                </a:lnTo>
                <a:lnTo>
                  <a:pt x="4978" y="1766"/>
                </a:lnTo>
                <a:lnTo>
                  <a:pt x="4988" y="1758"/>
                </a:lnTo>
                <a:lnTo>
                  <a:pt x="4990" y="1758"/>
                </a:lnTo>
                <a:lnTo>
                  <a:pt x="4992" y="1758"/>
                </a:lnTo>
                <a:lnTo>
                  <a:pt x="4998" y="1762"/>
                </a:lnTo>
                <a:lnTo>
                  <a:pt x="5006" y="1770"/>
                </a:lnTo>
                <a:lnTo>
                  <a:pt x="5018" y="1776"/>
                </a:lnTo>
                <a:lnTo>
                  <a:pt x="5022" y="1776"/>
                </a:lnTo>
                <a:lnTo>
                  <a:pt x="5026" y="1774"/>
                </a:lnTo>
                <a:lnTo>
                  <a:pt x="5030" y="1772"/>
                </a:lnTo>
                <a:lnTo>
                  <a:pt x="5034" y="1768"/>
                </a:lnTo>
                <a:lnTo>
                  <a:pt x="5036" y="1762"/>
                </a:lnTo>
                <a:lnTo>
                  <a:pt x="5036" y="1756"/>
                </a:lnTo>
                <a:lnTo>
                  <a:pt x="5036" y="1748"/>
                </a:lnTo>
                <a:lnTo>
                  <a:pt x="5034" y="1746"/>
                </a:lnTo>
                <a:lnTo>
                  <a:pt x="5030" y="1744"/>
                </a:lnTo>
                <a:lnTo>
                  <a:pt x="5028" y="1744"/>
                </a:lnTo>
                <a:lnTo>
                  <a:pt x="5022" y="1746"/>
                </a:lnTo>
                <a:lnTo>
                  <a:pt x="5024" y="1742"/>
                </a:lnTo>
                <a:lnTo>
                  <a:pt x="5026" y="1740"/>
                </a:lnTo>
                <a:lnTo>
                  <a:pt x="5030" y="1736"/>
                </a:lnTo>
                <a:lnTo>
                  <a:pt x="5040" y="1732"/>
                </a:lnTo>
                <a:lnTo>
                  <a:pt x="5044" y="1730"/>
                </a:lnTo>
                <a:lnTo>
                  <a:pt x="5048" y="1728"/>
                </a:lnTo>
                <a:lnTo>
                  <a:pt x="5048" y="1724"/>
                </a:lnTo>
                <a:lnTo>
                  <a:pt x="5048" y="1718"/>
                </a:lnTo>
                <a:lnTo>
                  <a:pt x="5048" y="1710"/>
                </a:lnTo>
                <a:lnTo>
                  <a:pt x="5050" y="1700"/>
                </a:lnTo>
                <a:lnTo>
                  <a:pt x="5060" y="1676"/>
                </a:lnTo>
                <a:lnTo>
                  <a:pt x="5070" y="1650"/>
                </a:lnTo>
                <a:lnTo>
                  <a:pt x="5072" y="1640"/>
                </a:lnTo>
                <a:lnTo>
                  <a:pt x="5072" y="1630"/>
                </a:lnTo>
                <a:lnTo>
                  <a:pt x="5070" y="1624"/>
                </a:lnTo>
                <a:lnTo>
                  <a:pt x="5068" y="1622"/>
                </a:lnTo>
                <a:lnTo>
                  <a:pt x="5066" y="1620"/>
                </a:lnTo>
                <a:lnTo>
                  <a:pt x="5064" y="1622"/>
                </a:lnTo>
                <a:lnTo>
                  <a:pt x="5062" y="1622"/>
                </a:lnTo>
                <a:lnTo>
                  <a:pt x="5060" y="1622"/>
                </a:lnTo>
                <a:lnTo>
                  <a:pt x="5056" y="1620"/>
                </a:lnTo>
                <a:lnTo>
                  <a:pt x="5050" y="1614"/>
                </a:lnTo>
                <a:lnTo>
                  <a:pt x="5048" y="1610"/>
                </a:lnTo>
                <a:lnTo>
                  <a:pt x="5048" y="1608"/>
                </a:lnTo>
                <a:lnTo>
                  <a:pt x="5058" y="1612"/>
                </a:lnTo>
                <a:lnTo>
                  <a:pt x="5068" y="1614"/>
                </a:lnTo>
                <a:lnTo>
                  <a:pt x="5072" y="1614"/>
                </a:lnTo>
                <a:lnTo>
                  <a:pt x="5072" y="1610"/>
                </a:lnTo>
                <a:lnTo>
                  <a:pt x="5070" y="1604"/>
                </a:lnTo>
                <a:lnTo>
                  <a:pt x="5068" y="1602"/>
                </a:lnTo>
                <a:lnTo>
                  <a:pt x="5062" y="1598"/>
                </a:lnTo>
                <a:lnTo>
                  <a:pt x="5056" y="1596"/>
                </a:lnTo>
                <a:lnTo>
                  <a:pt x="5056" y="1594"/>
                </a:lnTo>
                <a:lnTo>
                  <a:pt x="5058" y="1592"/>
                </a:lnTo>
                <a:lnTo>
                  <a:pt x="5062" y="1588"/>
                </a:lnTo>
                <a:lnTo>
                  <a:pt x="5066" y="1586"/>
                </a:lnTo>
                <a:lnTo>
                  <a:pt x="5080" y="1584"/>
                </a:lnTo>
                <a:lnTo>
                  <a:pt x="5086" y="1582"/>
                </a:lnTo>
                <a:lnTo>
                  <a:pt x="5092" y="1578"/>
                </a:lnTo>
                <a:lnTo>
                  <a:pt x="5096" y="1574"/>
                </a:lnTo>
                <a:lnTo>
                  <a:pt x="5098" y="1566"/>
                </a:lnTo>
                <a:lnTo>
                  <a:pt x="5100" y="1560"/>
                </a:lnTo>
                <a:lnTo>
                  <a:pt x="5102" y="1556"/>
                </a:lnTo>
                <a:lnTo>
                  <a:pt x="5106" y="1556"/>
                </a:lnTo>
                <a:lnTo>
                  <a:pt x="5108" y="1558"/>
                </a:lnTo>
                <a:lnTo>
                  <a:pt x="5114" y="1562"/>
                </a:lnTo>
                <a:lnTo>
                  <a:pt x="5116" y="1560"/>
                </a:lnTo>
                <a:lnTo>
                  <a:pt x="5116" y="1556"/>
                </a:lnTo>
                <a:lnTo>
                  <a:pt x="5118" y="1550"/>
                </a:lnTo>
                <a:lnTo>
                  <a:pt x="5122" y="1544"/>
                </a:lnTo>
                <a:lnTo>
                  <a:pt x="5130" y="1538"/>
                </a:lnTo>
                <a:lnTo>
                  <a:pt x="5136" y="1530"/>
                </a:lnTo>
                <a:lnTo>
                  <a:pt x="5138" y="1526"/>
                </a:lnTo>
                <a:lnTo>
                  <a:pt x="5138" y="1520"/>
                </a:lnTo>
                <a:lnTo>
                  <a:pt x="5136" y="1508"/>
                </a:lnTo>
                <a:lnTo>
                  <a:pt x="5138" y="1502"/>
                </a:lnTo>
                <a:lnTo>
                  <a:pt x="5136" y="1500"/>
                </a:lnTo>
                <a:lnTo>
                  <a:pt x="5134" y="1498"/>
                </a:lnTo>
                <a:lnTo>
                  <a:pt x="5122" y="1498"/>
                </a:lnTo>
                <a:lnTo>
                  <a:pt x="5114" y="1496"/>
                </a:lnTo>
                <a:lnTo>
                  <a:pt x="5106" y="1494"/>
                </a:lnTo>
                <a:lnTo>
                  <a:pt x="5102" y="1492"/>
                </a:lnTo>
                <a:lnTo>
                  <a:pt x="5098" y="1488"/>
                </a:lnTo>
                <a:lnTo>
                  <a:pt x="5098" y="1486"/>
                </a:lnTo>
                <a:lnTo>
                  <a:pt x="5098" y="1484"/>
                </a:lnTo>
                <a:lnTo>
                  <a:pt x="5100" y="1484"/>
                </a:lnTo>
                <a:lnTo>
                  <a:pt x="5106" y="1484"/>
                </a:lnTo>
                <a:lnTo>
                  <a:pt x="5112" y="1486"/>
                </a:lnTo>
                <a:lnTo>
                  <a:pt x="5116" y="1486"/>
                </a:lnTo>
                <a:lnTo>
                  <a:pt x="5124" y="1484"/>
                </a:lnTo>
                <a:lnTo>
                  <a:pt x="5130" y="1482"/>
                </a:lnTo>
                <a:lnTo>
                  <a:pt x="5136" y="1482"/>
                </a:lnTo>
                <a:lnTo>
                  <a:pt x="5144" y="1482"/>
                </a:lnTo>
                <a:lnTo>
                  <a:pt x="5144" y="1480"/>
                </a:lnTo>
                <a:lnTo>
                  <a:pt x="5144" y="1478"/>
                </a:lnTo>
                <a:lnTo>
                  <a:pt x="5140" y="1468"/>
                </a:lnTo>
                <a:lnTo>
                  <a:pt x="5126" y="1454"/>
                </a:lnTo>
                <a:lnTo>
                  <a:pt x="5120" y="1446"/>
                </a:lnTo>
                <a:lnTo>
                  <a:pt x="5116" y="1440"/>
                </a:lnTo>
                <a:lnTo>
                  <a:pt x="5118" y="1436"/>
                </a:lnTo>
                <a:lnTo>
                  <a:pt x="5120" y="1434"/>
                </a:lnTo>
                <a:lnTo>
                  <a:pt x="5126" y="1434"/>
                </a:lnTo>
                <a:lnTo>
                  <a:pt x="5132" y="1434"/>
                </a:lnTo>
                <a:lnTo>
                  <a:pt x="5146" y="1436"/>
                </a:lnTo>
                <a:lnTo>
                  <a:pt x="5152" y="1438"/>
                </a:lnTo>
                <a:lnTo>
                  <a:pt x="5158" y="1436"/>
                </a:lnTo>
                <a:lnTo>
                  <a:pt x="5160" y="1432"/>
                </a:lnTo>
                <a:lnTo>
                  <a:pt x="5164" y="1428"/>
                </a:lnTo>
                <a:lnTo>
                  <a:pt x="5168" y="1420"/>
                </a:lnTo>
                <a:lnTo>
                  <a:pt x="5170" y="1418"/>
                </a:lnTo>
                <a:lnTo>
                  <a:pt x="5174" y="1418"/>
                </a:lnTo>
                <a:lnTo>
                  <a:pt x="5180" y="1418"/>
                </a:lnTo>
                <a:lnTo>
                  <a:pt x="5184" y="1418"/>
                </a:lnTo>
                <a:lnTo>
                  <a:pt x="5180" y="1414"/>
                </a:lnTo>
                <a:lnTo>
                  <a:pt x="5170" y="1408"/>
                </a:lnTo>
                <a:lnTo>
                  <a:pt x="5162" y="1404"/>
                </a:lnTo>
                <a:lnTo>
                  <a:pt x="5162" y="1402"/>
                </a:lnTo>
                <a:lnTo>
                  <a:pt x="5168" y="1402"/>
                </a:lnTo>
                <a:lnTo>
                  <a:pt x="5174" y="1398"/>
                </a:lnTo>
                <a:lnTo>
                  <a:pt x="5180" y="1396"/>
                </a:lnTo>
                <a:lnTo>
                  <a:pt x="5188" y="1398"/>
                </a:lnTo>
                <a:lnTo>
                  <a:pt x="5196" y="1398"/>
                </a:lnTo>
                <a:lnTo>
                  <a:pt x="5208" y="1398"/>
                </a:lnTo>
                <a:lnTo>
                  <a:pt x="5218" y="1396"/>
                </a:lnTo>
                <a:lnTo>
                  <a:pt x="5224" y="1396"/>
                </a:lnTo>
                <a:lnTo>
                  <a:pt x="5230" y="1394"/>
                </a:lnTo>
                <a:lnTo>
                  <a:pt x="5234" y="1390"/>
                </a:lnTo>
                <a:lnTo>
                  <a:pt x="5236" y="1386"/>
                </a:lnTo>
                <a:lnTo>
                  <a:pt x="5234" y="1382"/>
                </a:lnTo>
                <a:lnTo>
                  <a:pt x="5234" y="1380"/>
                </a:lnTo>
                <a:lnTo>
                  <a:pt x="5238" y="1376"/>
                </a:lnTo>
                <a:lnTo>
                  <a:pt x="5242" y="1370"/>
                </a:lnTo>
                <a:lnTo>
                  <a:pt x="5240" y="1368"/>
                </a:lnTo>
                <a:lnTo>
                  <a:pt x="5240" y="1364"/>
                </a:lnTo>
                <a:lnTo>
                  <a:pt x="5248" y="1358"/>
                </a:lnTo>
                <a:lnTo>
                  <a:pt x="5250" y="1356"/>
                </a:lnTo>
                <a:lnTo>
                  <a:pt x="5252" y="1354"/>
                </a:lnTo>
                <a:lnTo>
                  <a:pt x="5250" y="1350"/>
                </a:lnTo>
                <a:lnTo>
                  <a:pt x="5248" y="1348"/>
                </a:lnTo>
                <a:lnTo>
                  <a:pt x="5242" y="1346"/>
                </a:lnTo>
                <a:lnTo>
                  <a:pt x="5242" y="1344"/>
                </a:lnTo>
                <a:lnTo>
                  <a:pt x="5242" y="1342"/>
                </a:lnTo>
                <a:lnTo>
                  <a:pt x="5246" y="1342"/>
                </a:lnTo>
                <a:lnTo>
                  <a:pt x="5250" y="1342"/>
                </a:lnTo>
                <a:lnTo>
                  <a:pt x="5256" y="1344"/>
                </a:lnTo>
                <a:lnTo>
                  <a:pt x="5266" y="1344"/>
                </a:lnTo>
                <a:lnTo>
                  <a:pt x="5272" y="1344"/>
                </a:lnTo>
                <a:lnTo>
                  <a:pt x="5270" y="1346"/>
                </a:lnTo>
                <a:lnTo>
                  <a:pt x="5264" y="1352"/>
                </a:lnTo>
                <a:lnTo>
                  <a:pt x="5260" y="1356"/>
                </a:lnTo>
                <a:lnTo>
                  <a:pt x="5258" y="1360"/>
                </a:lnTo>
                <a:lnTo>
                  <a:pt x="5254" y="1364"/>
                </a:lnTo>
                <a:lnTo>
                  <a:pt x="5250" y="1366"/>
                </a:lnTo>
                <a:lnTo>
                  <a:pt x="5248" y="1372"/>
                </a:lnTo>
                <a:lnTo>
                  <a:pt x="5248" y="1378"/>
                </a:lnTo>
                <a:lnTo>
                  <a:pt x="5244" y="1386"/>
                </a:lnTo>
                <a:lnTo>
                  <a:pt x="5242" y="1392"/>
                </a:lnTo>
                <a:lnTo>
                  <a:pt x="5242" y="1394"/>
                </a:lnTo>
                <a:lnTo>
                  <a:pt x="5244" y="1396"/>
                </a:lnTo>
                <a:lnTo>
                  <a:pt x="5250" y="1398"/>
                </a:lnTo>
                <a:lnTo>
                  <a:pt x="5256" y="1398"/>
                </a:lnTo>
                <a:lnTo>
                  <a:pt x="5262" y="1396"/>
                </a:lnTo>
                <a:lnTo>
                  <a:pt x="5268" y="1390"/>
                </a:lnTo>
                <a:lnTo>
                  <a:pt x="5276" y="1380"/>
                </a:lnTo>
                <a:lnTo>
                  <a:pt x="5280" y="1380"/>
                </a:lnTo>
                <a:lnTo>
                  <a:pt x="5284" y="1382"/>
                </a:lnTo>
                <a:lnTo>
                  <a:pt x="5290" y="1386"/>
                </a:lnTo>
                <a:lnTo>
                  <a:pt x="5292" y="1384"/>
                </a:lnTo>
                <a:lnTo>
                  <a:pt x="5292" y="1380"/>
                </a:lnTo>
                <a:lnTo>
                  <a:pt x="5290" y="1378"/>
                </a:lnTo>
                <a:lnTo>
                  <a:pt x="5288" y="1376"/>
                </a:lnTo>
                <a:lnTo>
                  <a:pt x="5290" y="1374"/>
                </a:lnTo>
                <a:lnTo>
                  <a:pt x="5294" y="1370"/>
                </a:lnTo>
                <a:lnTo>
                  <a:pt x="5300" y="1370"/>
                </a:lnTo>
                <a:lnTo>
                  <a:pt x="5302" y="1370"/>
                </a:lnTo>
                <a:lnTo>
                  <a:pt x="5306" y="1370"/>
                </a:lnTo>
                <a:lnTo>
                  <a:pt x="5308" y="1372"/>
                </a:lnTo>
                <a:lnTo>
                  <a:pt x="5312" y="1372"/>
                </a:lnTo>
                <a:lnTo>
                  <a:pt x="5320" y="1370"/>
                </a:lnTo>
                <a:lnTo>
                  <a:pt x="5336" y="1362"/>
                </a:lnTo>
                <a:lnTo>
                  <a:pt x="5338" y="1358"/>
                </a:lnTo>
                <a:lnTo>
                  <a:pt x="5338" y="1354"/>
                </a:lnTo>
                <a:lnTo>
                  <a:pt x="5338" y="1350"/>
                </a:lnTo>
                <a:lnTo>
                  <a:pt x="5340" y="1350"/>
                </a:lnTo>
                <a:lnTo>
                  <a:pt x="5340" y="1348"/>
                </a:lnTo>
                <a:lnTo>
                  <a:pt x="5344" y="1350"/>
                </a:lnTo>
                <a:lnTo>
                  <a:pt x="5346" y="1350"/>
                </a:lnTo>
                <a:lnTo>
                  <a:pt x="5346" y="1352"/>
                </a:lnTo>
                <a:lnTo>
                  <a:pt x="5348" y="1354"/>
                </a:lnTo>
                <a:lnTo>
                  <a:pt x="5358" y="1350"/>
                </a:lnTo>
                <a:lnTo>
                  <a:pt x="5368" y="1344"/>
                </a:lnTo>
                <a:lnTo>
                  <a:pt x="5394" y="1324"/>
                </a:lnTo>
                <a:lnTo>
                  <a:pt x="5406" y="1312"/>
                </a:lnTo>
                <a:lnTo>
                  <a:pt x="5416" y="1300"/>
                </a:lnTo>
                <a:lnTo>
                  <a:pt x="5424" y="1290"/>
                </a:lnTo>
                <a:lnTo>
                  <a:pt x="5428" y="1280"/>
                </a:lnTo>
                <a:lnTo>
                  <a:pt x="5436" y="1264"/>
                </a:lnTo>
                <a:lnTo>
                  <a:pt x="5446" y="1250"/>
                </a:lnTo>
                <a:lnTo>
                  <a:pt x="5458" y="1240"/>
                </a:lnTo>
                <a:lnTo>
                  <a:pt x="5464" y="1238"/>
                </a:lnTo>
                <a:lnTo>
                  <a:pt x="5470" y="1238"/>
                </a:lnTo>
                <a:lnTo>
                  <a:pt x="5480" y="1236"/>
                </a:lnTo>
                <a:lnTo>
                  <a:pt x="5482" y="1234"/>
                </a:lnTo>
                <a:lnTo>
                  <a:pt x="5484" y="1230"/>
                </a:lnTo>
                <a:lnTo>
                  <a:pt x="5484" y="1226"/>
                </a:lnTo>
                <a:lnTo>
                  <a:pt x="5482" y="1220"/>
                </a:lnTo>
                <a:lnTo>
                  <a:pt x="5476" y="1214"/>
                </a:lnTo>
                <a:lnTo>
                  <a:pt x="5468" y="1204"/>
                </a:lnTo>
                <a:lnTo>
                  <a:pt x="5462" y="1196"/>
                </a:lnTo>
                <a:lnTo>
                  <a:pt x="5462" y="1194"/>
                </a:lnTo>
                <a:lnTo>
                  <a:pt x="5472" y="1200"/>
                </a:lnTo>
                <a:lnTo>
                  <a:pt x="5506" y="1222"/>
                </a:lnTo>
                <a:lnTo>
                  <a:pt x="5522" y="1226"/>
                </a:lnTo>
                <a:lnTo>
                  <a:pt x="5530" y="1228"/>
                </a:lnTo>
                <a:lnTo>
                  <a:pt x="5538" y="1228"/>
                </a:lnTo>
                <a:lnTo>
                  <a:pt x="5546" y="1226"/>
                </a:lnTo>
                <a:lnTo>
                  <a:pt x="5554" y="1222"/>
                </a:lnTo>
                <a:lnTo>
                  <a:pt x="5560" y="1218"/>
                </a:lnTo>
                <a:lnTo>
                  <a:pt x="5566" y="1212"/>
                </a:lnTo>
                <a:lnTo>
                  <a:pt x="5568" y="1206"/>
                </a:lnTo>
                <a:lnTo>
                  <a:pt x="5572" y="1204"/>
                </a:lnTo>
                <a:lnTo>
                  <a:pt x="5574" y="1204"/>
                </a:lnTo>
                <a:lnTo>
                  <a:pt x="5578" y="1206"/>
                </a:lnTo>
                <a:lnTo>
                  <a:pt x="5584" y="1208"/>
                </a:lnTo>
                <a:lnTo>
                  <a:pt x="5592" y="1208"/>
                </a:lnTo>
                <a:lnTo>
                  <a:pt x="5602" y="1206"/>
                </a:lnTo>
                <a:lnTo>
                  <a:pt x="5618" y="1202"/>
                </a:lnTo>
                <a:lnTo>
                  <a:pt x="5636" y="1196"/>
                </a:lnTo>
                <a:lnTo>
                  <a:pt x="5656" y="1190"/>
                </a:lnTo>
                <a:lnTo>
                  <a:pt x="5692" y="1184"/>
                </a:lnTo>
                <a:lnTo>
                  <a:pt x="5722" y="1176"/>
                </a:lnTo>
                <a:lnTo>
                  <a:pt x="5734" y="1172"/>
                </a:lnTo>
                <a:lnTo>
                  <a:pt x="5742" y="1166"/>
                </a:lnTo>
                <a:lnTo>
                  <a:pt x="5756" y="1152"/>
                </a:lnTo>
                <a:lnTo>
                  <a:pt x="5770" y="1140"/>
                </a:lnTo>
                <a:lnTo>
                  <a:pt x="5786" y="1132"/>
                </a:lnTo>
                <a:lnTo>
                  <a:pt x="5796" y="1128"/>
                </a:lnTo>
                <a:lnTo>
                  <a:pt x="5806" y="1126"/>
                </a:lnTo>
                <a:lnTo>
                  <a:pt x="5814" y="1124"/>
                </a:lnTo>
                <a:lnTo>
                  <a:pt x="5818" y="1122"/>
                </a:lnTo>
                <a:lnTo>
                  <a:pt x="5818" y="1118"/>
                </a:lnTo>
                <a:lnTo>
                  <a:pt x="5818" y="1114"/>
                </a:lnTo>
                <a:lnTo>
                  <a:pt x="5818" y="1112"/>
                </a:lnTo>
                <a:lnTo>
                  <a:pt x="5818" y="1108"/>
                </a:lnTo>
                <a:lnTo>
                  <a:pt x="5822" y="1106"/>
                </a:lnTo>
                <a:lnTo>
                  <a:pt x="5832" y="1104"/>
                </a:lnTo>
                <a:lnTo>
                  <a:pt x="5846" y="1104"/>
                </a:lnTo>
                <a:lnTo>
                  <a:pt x="5848" y="1102"/>
                </a:lnTo>
                <a:lnTo>
                  <a:pt x="5850" y="1100"/>
                </a:lnTo>
                <a:lnTo>
                  <a:pt x="5854" y="1094"/>
                </a:lnTo>
                <a:lnTo>
                  <a:pt x="5858" y="1092"/>
                </a:lnTo>
                <a:lnTo>
                  <a:pt x="5868" y="1086"/>
                </a:lnTo>
                <a:lnTo>
                  <a:pt x="5882" y="1078"/>
                </a:lnTo>
                <a:lnTo>
                  <a:pt x="5882" y="1076"/>
                </a:lnTo>
                <a:lnTo>
                  <a:pt x="5880" y="1076"/>
                </a:lnTo>
                <a:lnTo>
                  <a:pt x="5864" y="1076"/>
                </a:lnTo>
                <a:lnTo>
                  <a:pt x="5836" y="1078"/>
                </a:lnTo>
                <a:lnTo>
                  <a:pt x="5820" y="1078"/>
                </a:lnTo>
                <a:lnTo>
                  <a:pt x="5806" y="1076"/>
                </a:lnTo>
                <a:lnTo>
                  <a:pt x="5794" y="1070"/>
                </a:lnTo>
                <a:lnTo>
                  <a:pt x="5780" y="1064"/>
                </a:lnTo>
                <a:lnTo>
                  <a:pt x="5768" y="1058"/>
                </a:lnTo>
                <a:lnTo>
                  <a:pt x="5756" y="1056"/>
                </a:lnTo>
                <a:lnTo>
                  <a:pt x="5750" y="1056"/>
                </a:lnTo>
                <a:lnTo>
                  <a:pt x="5742" y="1056"/>
                </a:lnTo>
                <a:lnTo>
                  <a:pt x="5736" y="1060"/>
                </a:lnTo>
                <a:lnTo>
                  <a:pt x="5728" y="1064"/>
                </a:lnTo>
                <a:lnTo>
                  <a:pt x="5722" y="1068"/>
                </a:lnTo>
                <a:lnTo>
                  <a:pt x="5714" y="1070"/>
                </a:lnTo>
                <a:lnTo>
                  <a:pt x="5702" y="1070"/>
                </a:lnTo>
                <a:lnTo>
                  <a:pt x="5696" y="1070"/>
                </a:lnTo>
                <a:lnTo>
                  <a:pt x="5690" y="1070"/>
                </a:lnTo>
                <a:lnTo>
                  <a:pt x="5684" y="1074"/>
                </a:lnTo>
                <a:lnTo>
                  <a:pt x="5676" y="1082"/>
                </a:lnTo>
                <a:lnTo>
                  <a:pt x="5670" y="1086"/>
                </a:lnTo>
                <a:lnTo>
                  <a:pt x="5664" y="1088"/>
                </a:lnTo>
                <a:lnTo>
                  <a:pt x="5660" y="1090"/>
                </a:lnTo>
                <a:lnTo>
                  <a:pt x="5656" y="1090"/>
                </a:lnTo>
                <a:lnTo>
                  <a:pt x="5656" y="1086"/>
                </a:lnTo>
                <a:lnTo>
                  <a:pt x="5656" y="1082"/>
                </a:lnTo>
                <a:lnTo>
                  <a:pt x="5660" y="1078"/>
                </a:lnTo>
                <a:lnTo>
                  <a:pt x="5668" y="1070"/>
                </a:lnTo>
                <a:lnTo>
                  <a:pt x="5678" y="1064"/>
                </a:lnTo>
                <a:lnTo>
                  <a:pt x="5684" y="1062"/>
                </a:lnTo>
                <a:lnTo>
                  <a:pt x="5690" y="1060"/>
                </a:lnTo>
                <a:lnTo>
                  <a:pt x="5694" y="1060"/>
                </a:lnTo>
                <a:lnTo>
                  <a:pt x="5700" y="1064"/>
                </a:lnTo>
                <a:lnTo>
                  <a:pt x="5702" y="1064"/>
                </a:lnTo>
                <a:lnTo>
                  <a:pt x="5706" y="1062"/>
                </a:lnTo>
                <a:lnTo>
                  <a:pt x="5714" y="1056"/>
                </a:lnTo>
                <a:lnTo>
                  <a:pt x="5714" y="1054"/>
                </a:lnTo>
                <a:lnTo>
                  <a:pt x="5714" y="1052"/>
                </a:lnTo>
                <a:lnTo>
                  <a:pt x="5710" y="1052"/>
                </a:lnTo>
                <a:lnTo>
                  <a:pt x="5704" y="1050"/>
                </a:lnTo>
                <a:lnTo>
                  <a:pt x="5680" y="1052"/>
                </a:lnTo>
                <a:lnTo>
                  <a:pt x="5652" y="1056"/>
                </a:lnTo>
                <a:lnTo>
                  <a:pt x="5638" y="1058"/>
                </a:lnTo>
                <a:lnTo>
                  <a:pt x="5634" y="1056"/>
                </a:lnTo>
                <a:lnTo>
                  <a:pt x="5632" y="1052"/>
                </a:lnTo>
                <a:lnTo>
                  <a:pt x="5636" y="1046"/>
                </a:lnTo>
                <a:lnTo>
                  <a:pt x="5640" y="1038"/>
                </a:lnTo>
                <a:lnTo>
                  <a:pt x="5650" y="1022"/>
                </a:lnTo>
                <a:lnTo>
                  <a:pt x="5656" y="1012"/>
                </a:lnTo>
                <a:lnTo>
                  <a:pt x="5658" y="1010"/>
                </a:lnTo>
                <a:lnTo>
                  <a:pt x="5664" y="1016"/>
                </a:lnTo>
                <a:lnTo>
                  <a:pt x="5672" y="1022"/>
                </a:lnTo>
                <a:lnTo>
                  <a:pt x="5676" y="1022"/>
                </a:lnTo>
                <a:lnTo>
                  <a:pt x="5680" y="1022"/>
                </a:lnTo>
                <a:lnTo>
                  <a:pt x="5718" y="1010"/>
                </a:lnTo>
                <a:lnTo>
                  <a:pt x="5732" y="1004"/>
                </a:lnTo>
                <a:lnTo>
                  <a:pt x="5742" y="1000"/>
                </a:lnTo>
                <a:lnTo>
                  <a:pt x="5746" y="996"/>
                </a:lnTo>
                <a:lnTo>
                  <a:pt x="5746" y="990"/>
                </a:lnTo>
                <a:lnTo>
                  <a:pt x="5742" y="986"/>
                </a:lnTo>
                <a:lnTo>
                  <a:pt x="5734" y="982"/>
                </a:lnTo>
                <a:lnTo>
                  <a:pt x="5724" y="980"/>
                </a:lnTo>
                <a:lnTo>
                  <a:pt x="5710" y="976"/>
                </a:lnTo>
                <a:lnTo>
                  <a:pt x="5688" y="972"/>
                </a:lnTo>
                <a:lnTo>
                  <a:pt x="5682" y="970"/>
                </a:lnTo>
                <a:lnTo>
                  <a:pt x="5680" y="968"/>
                </a:lnTo>
                <a:lnTo>
                  <a:pt x="5680" y="966"/>
                </a:lnTo>
                <a:lnTo>
                  <a:pt x="5686" y="966"/>
                </a:lnTo>
                <a:lnTo>
                  <a:pt x="5706" y="966"/>
                </a:lnTo>
                <a:lnTo>
                  <a:pt x="5728" y="970"/>
                </a:lnTo>
                <a:lnTo>
                  <a:pt x="5742" y="974"/>
                </a:lnTo>
                <a:lnTo>
                  <a:pt x="5754" y="980"/>
                </a:lnTo>
                <a:lnTo>
                  <a:pt x="5768" y="986"/>
                </a:lnTo>
                <a:lnTo>
                  <a:pt x="5782" y="990"/>
                </a:lnTo>
                <a:lnTo>
                  <a:pt x="5790" y="996"/>
                </a:lnTo>
                <a:lnTo>
                  <a:pt x="5794" y="1006"/>
                </a:lnTo>
                <a:lnTo>
                  <a:pt x="5796" y="1022"/>
                </a:lnTo>
                <a:lnTo>
                  <a:pt x="5800" y="1030"/>
                </a:lnTo>
                <a:lnTo>
                  <a:pt x="5806" y="1038"/>
                </a:lnTo>
                <a:lnTo>
                  <a:pt x="5814" y="1044"/>
                </a:lnTo>
                <a:lnTo>
                  <a:pt x="5824" y="1048"/>
                </a:lnTo>
                <a:lnTo>
                  <a:pt x="5834" y="1052"/>
                </a:lnTo>
                <a:lnTo>
                  <a:pt x="5844" y="1054"/>
                </a:lnTo>
                <a:lnTo>
                  <a:pt x="5852" y="1054"/>
                </a:lnTo>
                <a:lnTo>
                  <a:pt x="5858" y="1052"/>
                </a:lnTo>
                <a:lnTo>
                  <a:pt x="5866" y="1048"/>
                </a:lnTo>
                <a:lnTo>
                  <a:pt x="5872" y="1048"/>
                </a:lnTo>
                <a:lnTo>
                  <a:pt x="5882" y="1052"/>
                </a:lnTo>
                <a:lnTo>
                  <a:pt x="5896" y="1054"/>
                </a:lnTo>
                <a:lnTo>
                  <a:pt x="5904" y="1054"/>
                </a:lnTo>
                <a:lnTo>
                  <a:pt x="5908" y="1048"/>
                </a:lnTo>
                <a:lnTo>
                  <a:pt x="5908" y="1042"/>
                </a:lnTo>
                <a:lnTo>
                  <a:pt x="5906" y="1032"/>
                </a:lnTo>
                <a:lnTo>
                  <a:pt x="5902" y="1008"/>
                </a:lnTo>
                <a:lnTo>
                  <a:pt x="5900" y="996"/>
                </a:lnTo>
                <a:lnTo>
                  <a:pt x="5900" y="984"/>
                </a:lnTo>
                <a:lnTo>
                  <a:pt x="5900" y="976"/>
                </a:lnTo>
                <a:lnTo>
                  <a:pt x="5898" y="974"/>
                </a:lnTo>
                <a:lnTo>
                  <a:pt x="5896" y="974"/>
                </a:lnTo>
                <a:lnTo>
                  <a:pt x="5892" y="976"/>
                </a:lnTo>
                <a:lnTo>
                  <a:pt x="5886" y="980"/>
                </a:lnTo>
                <a:lnTo>
                  <a:pt x="5880" y="984"/>
                </a:lnTo>
                <a:lnTo>
                  <a:pt x="5874" y="988"/>
                </a:lnTo>
                <a:lnTo>
                  <a:pt x="5868" y="990"/>
                </a:lnTo>
                <a:lnTo>
                  <a:pt x="5868" y="988"/>
                </a:lnTo>
                <a:lnTo>
                  <a:pt x="5866" y="984"/>
                </a:lnTo>
                <a:lnTo>
                  <a:pt x="5864" y="976"/>
                </a:lnTo>
                <a:lnTo>
                  <a:pt x="5866" y="974"/>
                </a:lnTo>
                <a:lnTo>
                  <a:pt x="5868" y="972"/>
                </a:lnTo>
                <a:lnTo>
                  <a:pt x="5876" y="970"/>
                </a:lnTo>
                <a:lnTo>
                  <a:pt x="5880" y="968"/>
                </a:lnTo>
                <a:lnTo>
                  <a:pt x="5886" y="960"/>
                </a:lnTo>
                <a:lnTo>
                  <a:pt x="5890" y="956"/>
                </a:lnTo>
                <a:lnTo>
                  <a:pt x="5892" y="954"/>
                </a:lnTo>
                <a:lnTo>
                  <a:pt x="5890" y="954"/>
                </a:lnTo>
                <a:lnTo>
                  <a:pt x="5880" y="958"/>
                </a:lnTo>
                <a:lnTo>
                  <a:pt x="5870" y="960"/>
                </a:lnTo>
                <a:lnTo>
                  <a:pt x="5866" y="960"/>
                </a:lnTo>
                <a:lnTo>
                  <a:pt x="5866" y="954"/>
                </a:lnTo>
                <a:lnTo>
                  <a:pt x="5868" y="948"/>
                </a:lnTo>
                <a:lnTo>
                  <a:pt x="5866" y="944"/>
                </a:lnTo>
                <a:lnTo>
                  <a:pt x="5862" y="940"/>
                </a:lnTo>
                <a:lnTo>
                  <a:pt x="5856" y="936"/>
                </a:lnTo>
                <a:lnTo>
                  <a:pt x="5838" y="932"/>
                </a:lnTo>
                <a:lnTo>
                  <a:pt x="5816" y="924"/>
                </a:lnTo>
                <a:lnTo>
                  <a:pt x="5796" y="918"/>
                </a:lnTo>
                <a:lnTo>
                  <a:pt x="5786" y="912"/>
                </a:lnTo>
                <a:lnTo>
                  <a:pt x="5780" y="906"/>
                </a:lnTo>
                <a:lnTo>
                  <a:pt x="5780" y="902"/>
                </a:lnTo>
                <a:lnTo>
                  <a:pt x="5780" y="900"/>
                </a:lnTo>
                <a:lnTo>
                  <a:pt x="5780" y="896"/>
                </a:lnTo>
                <a:lnTo>
                  <a:pt x="5778" y="890"/>
                </a:lnTo>
                <a:lnTo>
                  <a:pt x="5770" y="884"/>
                </a:lnTo>
                <a:lnTo>
                  <a:pt x="5762" y="880"/>
                </a:lnTo>
                <a:lnTo>
                  <a:pt x="5758" y="874"/>
                </a:lnTo>
                <a:lnTo>
                  <a:pt x="5760" y="870"/>
                </a:lnTo>
                <a:lnTo>
                  <a:pt x="5760" y="866"/>
                </a:lnTo>
                <a:lnTo>
                  <a:pt x="5758" y="862"/>
                </a:lnTo>
                <a:lnTo>
                  <a:pt x="5752" y="856"/>
                </a:lnTo>
                <a:lnTo>
                  <a:pt x="5738" y="852"/>
                </a:lnTo>
                <a:lnTo>
                  <a:pt x="5714" y="844"/>
                </a:lnTo>
                <a:lnTo>
                  <a:pt x="5724" y="846"/>
                </a:lnTo>
                <a:lnTo>
                  <a:pt x="5732" y="844"/>
                </a:lnTo>
                <a:lnTo>
                  <a:pt x="5740" y="840"/>
                </a:lnTo>
                <a:lnTo>
                  <a:pt x="5748" y="836"/>
                </a:lnTo>
                <a:lnTo>
                  <a:pt x="5764" y="828"/>
                </a:lnTo>
                <a:lnTo>
                  <a:pt x="5784" y="816"/>
                </a:lnTo>
                <a:lnTo>
                  <a:pt x="5790" y="816"/>
                </a:lnTo>
                <a:lnTo>
                  <a:pt x="5796" y="814"/>
                </a:lnTo>
                <a:lnTo>
                  <a:pt x="5810" y="818"/>
                </a:lnTo>
                <a:lnTo>
                  <a:pt x="5824" y="824"/>
                </a:lnTo>
                <a:lnTo>
                  <a:pt x="5838" y="832"/>
                </a:lnTo>
                <a:lnTo>
                  <a:pt x="5852" y="838"/>
                </a:lnTo>
                <a:lnTo>
                  <a:pt x="5866" y="842"/>
                </a:lnTo>
                <a:lnTo>
                  <a:pt x="5874" y="842"/>
                </a:lnTo>
                <a:lnTo>
                  <a:pt x="5880" y="842"/>
                </a:lnTo>
                <a:lnTo>
                  <a:pt x="5888" y="840"/>
                </a:lnTo>
                <a:lnTo>
                  <a:pt x="5894" y="836"/>
                </a:lnTo>
                <a:lnTo>
                  <a:pt x="5906" y="828"/>
                </a:lnTo>
                <a:lnTo>
                  <a:pt x="5916" y="826"/>
                </a:lnTo>
                <a:lnTo>
                  <a:pt x="5922" y="826"/>
                </a:lnTo>
                <a:lnTo>
                  <a:pt x="5928" y="828"/>
                </a:lnTo>
                <a:lnTo>
                  <a:pt x="5932" y="828"/>
                </a:lnTo>
                <a:lnTo>
                  <a:pt x="5936" y="828"/>
                </a:lnTo>
                <a:lnTo>
                  <a:pt x="5942" y="826"/>
                </a:lnTo>
                <a:lnTo>
                  <a:pt x="5948" y="818"/>
                </a:lnTo>
                <a:lnTo>
                  <a:pt x="5954" y="808"/>
                </a:lnTo>
                <a:lnTo>
                  <a:pt x="5954" y="804"/>
                </a:lnTo>
                <a:lnTo>
                  <a:pt x="5952" y="802"/>
                </a:lnTo>
                <a:lnTo>
                  <a:pt x="5948" y="796"/>
                </a:lnTo>
                <a:lnTo>
                  <a:pt x="5940" y="792"/>
                </a:lnTo>
                <a:lnTo>
                  <a:pt x="5930" y="788"/>
                </a:lnTo>
                <a:lnTo>
                  <a:pt x="5916" y="788"/>
                </a:lnTo>
                <a:lnTo>
                  <a:pt x="5890" y="786"/>
                </a:lnTo>
                <a:lnTo>
                  <a:pt x="5880" y="784"/>
                </a:lnTo>
                <a:lnTo>
                  <a:pt x="5876" y="782"/>
                </a:lnTo>
                <a:lnTo>
                  <a:pt x="5876" y="780"/>
                </a:lnTo>
                <a:lnTo>
                  <a:pt x="5876" y="774"/>
                </a:lnTo>
                <a:lnTo>
                  <a:pt x="5882" y="768"/>
                </a:lnTo>
                <a:lnTo>
                  <a:pt x="5890" y="762"/>
                </a:lnTo>
                <a:lnTo>
                  <a:pt x="5902" y="756"/>
                </a:lnTo>
                <a:lnTo>
                  <a:pt x="5914" y="752"/>
                </a:lnTo>
                <a:lnTo>
                  <a:pt x="5928" y="752"/>
                </a:lnTo>
                <a:lnTo>
                  <a:pt x="5940" y="754"/>
                </a:lnTo>
                <a:lnTo>
                  <a:pt x="5948" y="756"/>
                </a:lnTo>
                <a:lnTo>
                  <a:pt x="5958" y="764"/>
                </a:lnTo>
                <a:lnTo>
                  <a:pt x="5964" y="768"/>
                </a:lnTo>
                <a:lnTo>
                  <a:pt x="5970" y="768"/>
                </a:lnTo>
                <a:lnTo>
                  <a:pt x="5978" y="768"/>
                </a:lnTo>
                <a:lnTo>
                  <a:pt x="5990" y="764"/>
                </a:lnTo>
                <a:lnTo>
                  <a:pt x="5998" y="760"/>
                </a:lnTo>
                <a:lnTo>
                  <a:pt x="6002" y="756"/>
                </a:lnTo>
                <a:lnTo>
                  <a:pt x="6002" y="752"/>
                </a:lnTo>
                <a:lnTo>
                  <a:pt x="5998" y="748"/>
                </a:lnTo>
                <a:lnTo>
                  <a:pt x="5992" y="744"/>
                </a:lnTo>
                <a:lnTo>
                  <a:pt x="5982" y="742"/>
                </a:lnTo>
                <a:lnTo>
                  <a:pt x="5970" y="740"/>
                </a:lnTo>
                <a:lnTo>
                  <a:pt x="5956" y="738"/>
                </a:lnTo>
                <a:lnTo>
                  <a:pt x="5948" y="736"/>
                </a:lnTo>
                <a:lnTo>
                  <a:pt x="5944" y="734"/>
                </a:lnTo>
                <a:lnTo>
                  <a:pt x="5940" y="732"/>
                </a:lnTo>
                <a:lnTo>
                  <a:pt x="5938" y="728"/>
                </a:lnTo>
                <a:lnTo>
                  <a:pt x="5936" y="718"/>
                </a:lnTo>
                <a:lnTo>
                  <a:pt x="5940" y="708"/>
                </a:lnTo>
                <a:lnTo>
                  <a:pt x="5944" y="700"/>
                </a:lnTo>
                <a:lnTo>
                  <a:pt x="5950" y="692"/>
                </a:lnTo>
                <a:lnTo>
                  <a:pt x="5954" y="692"/>
                </a:lnTo>
                <a:lnTo>
                  <a:pt x="5958" y="690"/>
                </a:lnTo>
                <a:lnTo>
                  <a:pt x="5960" y="692"/>
                </a:lnTo>
                <a:lnTo>
                  <a:pt x="5964" y="694"/>
                </a:lnTo>
                <a:lnTo>
                  <a:pt x="5970" y="700"/>
                </a:lnTo>
                <a:lnTo>
                  <a:pt x="5976" y="702"/>
                </a:lnTo>
                <a:lnTo>
                  <a:pt x="5984" y="702"/>
                </a:lnTo>
                <a:lnTo>
                  <a:pt x="5990" y="698"/>
                </a:lnTo>
                <a:lnTo>
                  <a:pt x="5996" y="692"/>
                </a:lnTo>
                <a:lnTo>
                  <a:pt x="5998" y="686"/>
                </a:lnTo>
                <a:lnTo>
                  <a:pt x="5996" y="678"/>
                </a:lnTo>
                <a:lnTo>
                  <a:pt x="5992" y="668"/>
                </a:lnTo>
                <a:lnTo>
                  <a:pt x="5988" y="662"/>
                </a:lnTo>
                <a:lnTo>
                  <a:pt x="5986" y="658"/>
                </a:lnTo>
                <a:lnTo>
                  <a:pt x="5990" y="656"/>
                </a:lnTo>
                <a:lnTo>
                  <a:pt x="5994" y="656"/>
                </a:lnTo>
                <a:lnTo>
                  <a:pt x="5996" y="654"/>
                </a:lnTo>
                <a:lnTo>
                  <a:pt x="5980" y="646"/>
                </a:lnTo>
                <a:lnTo>
                  <a:pt x="5968" y="640"/>
                </a:lnTo>
                <a:lnTo>
                  <a:pt x="5964" y="636"/>
                </a:lnTo>
                <a:lnTo>
                  <a:pt x="5964" y="632"/>
                </a:lnTo>
                <a:lnTo>
                  <a:pt x="5968" y="632"/>
                </a:lnTo>
                <a:lnTo>
                  <a:pt x="5976" y="628"/>
                </a:lnTo>
                <a:lnTo>
                  <a:pt x="5980" y="624"/>
                </a:lnTo>
                <a:lnTo>
                  <a:pt x="5978" y="618"/>
                </a:lnTo>
                <a:lnTo>
                  <a:pt x="5976" y="616"/>
                </a:lnTo>
                <a:lnTo>
                  <a:pt x="5972" y="614"/>
                </a:lnTo>
                <a:lnTo>
                  <a:pt x="5962" y="612"/>
                </a:lnTo>
                <a:lnTo>
                  <a:pt x="5934" y="612"/>
                </a:lnTo>
                <a:lnTo>
                  <a:pt x="5922" y="612"/>
                </a:lnTo>
                <a:lnTo>
                  <a:pt x="5910" y="610"/>
                </a:lnTo>
                <a:lnTo>
                  <a:pt x="5902" y="608"/>
                </a:lnTo>
                <a:lnTo>
                  <a:pt x="5900" y="604"/>
                </a:lnTo>
                <a:lnTo>
                  <a:pt x="5898" y="600"/>
                </a:lnTo>
                <a:lnTo>
                  <a:pt x="5898" y="596"/>
                </a:lnTo>
                <a:lnTo>
                  <a:pt x="5898" y="594"/>
                </a:lnTo>
                <a:lnTo>
                  <a:pt x="5892" y="588"/>
                </a:lnTo>
                <a:lnTo>
                  <a:pt x="5884" y="584"/>
                </a:lnTo>
                <a:lnTo>
                  <a:pt x="5876" y="582"/>
                </a:lnTo>
                <a:lnTo>
                  <a:pt x="5868" y="580"/>
                </a:lnTo>
                <a:lnTo>
                  <a:pt x="5864" y="576"/>
                </a:lnTo>
                <a:lnTo>
                  <a:pt x="5864" y="574"/>
                </a:lnTo>
                <a:lnTo>
                  <a:pt x="5864" y="572"/>
                </a:lnTo>
                <a:lnTo>
                  <a:pt x="5868" y="568"/>
                </a:lnTo>
                <a:lnTo>
                  <a:pt x="5876" y="564"/>
                </a:lnTo>
                <a:lnTo>
                  <a:pt x="5882" y="566"/>
                </a:lnTo>
                <a:lnTo>
                  <a:pt x="5886" y="570"/>
                </a:lnTo>
                <a:lnTo>
                  <a:pt x="5890" y="574"/>
                </a:lnTo>
                <a:lnTo>
                  <a:pt x="5894" y="578"/>
                </a:lnTo>
                <a:lnTo>
                  <a:pt x="5900" y="580"/>
                </a:lnTo>
                <a:lnTo>
                  <a:pt x="5908" y="580"/>
                </a:lnTo>
                <a:lnTo>
                  <a:pt x="5918" y="572"/>
                </a:lnTo>
                <a:lnTo>
                  <a:pt x="5930" y="566"/>
                </a:lnTo>
                <a:lnTo>
                  <a:pt x="5944" y="560"/>
                </a:lnTo>
                <a:lnTo>
                  <a:pt x="5956" y="558"/>
                </a:lnTo>
                <a:lnTo>
                  <a:pt x="5968" y="558"/>
                </a:lnTo>
                <a:lnTo>
                  <a:pt x="5980" y="560"/>
                </a:lnTo>
                <a:lnTo>
                  <a:pt x="5992" y="564"/>
                </a:lnTo>
                <a:lnTo>
                  <a:pt x="6014" y="572"/>
                </a:lnTo>
                <a:lnTo>
                  <a:pt x="6024" y="576"/>
                </a:lnTo>
                <a:lnTo>
                  <a:pt x="6032" y="574"/>
                </a:lnTo>
                <a:lnTo>
                  <a:pt x="6038" y="570"/>
                </a:lnTo>
                <a:lnTo>
                  <a:pt x="6042" y="562"/>
                </a:lnTo>
                <a:lnTo>
                  <a:pt x="6044" y="554"/>
                </a:lnTo>
                <a:lnTo>
                  <a:pt x="6044" y="546"/>
                </a:lnTo>
                <a:lnTo>
                  <a:pt x="6038" y="536"/>
                </a:lnTo>
                <a:lnTo>
                  <a:pt x="6032" y="528"/>
                </a:lnTo>
                <a:lnTo>
                  <a:pt x="6022" y="522"/>
                </a:lnTo>
                <a:lnTo>
                  <a:pt x="6018" y="522"/>
                </a:lnTo>
                <a:lnTo>
                  <a:pt x="6012" y="524"/>
                </a:lnTo>
                <a:lnTo>
                  <a:pt x="6008" y="528"/>
                </a:lnTo>
                <a:lnTo>
                  <a:pt x="6002" y="532"/>
                </a:lnTo>
                <a:lnTo>
                  <a:pt x="5994" y="532"/>
                </a:lnTo>
                <a:lnTo>
                  <a:pt x="5984" y="530"/>
                </a:lnTo>
                <a:lnTo>
                  <a:pt x="5968" y="522"/>
                </a:lnTo>
                <a:lnTo>
                  <a:pt x="5942" y="506"/>
                </a:lnTo>
                <a:lnTo>
                  <a:pt x="5938" y="500"/>
                </a:lnTo>
                <a:lnTo>
                  <a:pt x="5938" y="498"/>
                </a:lnTo>
                <a:lnTo>
                  <a:pt x="5944" y="496"/>
                </a:lnTo>
                <a:lnTo>
                  <a:pt x="5952" y="498"/>
                </a:lnTo>
                <a:lnTo>
                  <a:pt x="5982" y="504"/>
                </a:lnTo>
                <a:lnTo>
                  <a:pt x="6006" y="508"/>
                </a:lnTo>
                <a:lnTo>
                  <a:pt x="6010" y="506"/>
                </a:lnTo>
                <a:lnTo>
                  <a:pt x="6010" y="504"/>
                </a:lnTo>
                <a:lnTo>
                  <a:pt x="6004" y="500"/>
                </a:lnTo>
                <a:lnTo>
                  <a:pt x="5992" y="496"/>
                </a:lnTo>
                <a:lnTo>
                  <a:pt x="5956" y="480"/>
                </a:lnTo>
                <a:lnTo>
                  <a:pt x="5936" y="474"/>
                </a:lnTo>
                <a:lnTo>
                  <a:pt x="5922" y="472"/>
                </a:lnTo>
                <a:lnTo>
                  <a:pt x="5914" y="476"/>
                </a:lnTo>
                <a:lnTo>
                  <a:pt x="5910" y="480"/>
                </a:lnTo>
                <a:lnTo>
                  <a:pt x="5906" y="494"/>
                </a:lnTo>
                <a:lnTo>
                  <a:pt x="5902" y="500"/>
                </a:lnTo>
                <a:lnTo>
                  <a:pt x="5896" y="502"/>
                </a:lnTo>
                <a:lnTo>
                  <a:pt x="5892" y="502"/>
                </a:lnTo>
                <a:lnTo>
                  <a:pt x="5890" y="502"/>
                </a:lnTo>
                <a:lnTo>
                  <a:pt x="5888" y="500"/>
                </a:lnTo>
                <a:lnTo>
                  <a:pt x="5888" y="496"/>
                </a:lnTo>
                <a:lnTo>
                  <a:pt x="5890" y="488"/>
                </a:lnTo>
                <a:lnTo>
                  <a:pt x="5896" y="478"/>
                </a:lnTo>
                <a:lnTo>
                  <a:pt x="5910" y="452"/>
                </a:lnTo>
                <a:lnTo>
                  <a:pt x="5916" y="438"/>
                </a:lnTo>
                <a:lnTo>
                  <a:pt x="5922" y="424"/>
                </a:lnTo>
                <a:lnTo>
                  <a:pt x="5926" y="414"/>
                </a:lnTo>
                <a:lnTo>
                  <a:pt x="5934" y="406"/>
                </a:lnTo>
                <a:lnTo>
                  <a:pt x="5940" y="404"/>
                </a:lnTo>
                <a:lnTo>
                  <a:pt x="5948" y="402"/>
                </a:lnTo>
                <a:lnTo>
                  <a:pt x="5960" y="404"/>
                </a:lnTo>
                <a:lnTo>
                  <a:pt x="5966" y="402"/>
                </a:lnTo>
                <a:lnTo>
                  <a:pt x="5970" y="400"/>
                </a:lnTo>
                <a:lnTo>
                  <a:pt x="5982" y="392"/>
                </a:lnTo>
                <a:lnTo>
                  <a:pt x="5996" y="380"/>
                </a:lnTo>
                <a:lnTo>
                  <a:pt x="6002" y="376"/>
                </a:lnTo>
                <a:lnTo>
                  <a:pt x="6004" y="370"/>
                </a:lnTo>
                <a:lnTo>
                  <a:pt x="6004" y="368"/>
                </a:lnTo>
                <a:lnTo>
                  <a:pt x="5996" y="364"/>
                </a:lnTo>
                <a:lnTo>
                  <a:pt x="5988" y="362"/>
                </a:lnTo>
                <a:lnTo>
                  <a:pt x="5984" y="358"/>
                </a:lnTo>
                <a:lnTo>
                  <a:pt x="5980" y="354"/>
                </a:lnTo>
                <a:lnTo>
                  <a:pt x="5980" y="348"/>
                </a:lnTo>
                <a:lnTo>
                  <a:pt x="5982" y="342"/>
                </a:lnTo>
                <a:lnTo>
                  <a:pt x="5986" y="338"/>
                </a:lnTo>
                <a:lnTo>
                  <a:pt x="5994" y="336"/>
                </a:lnTo>
                <a:lnTo>
                  <a:pt x="6006" y="334"/>
                </a:lnTo>
                <a:lnTo>
                  <a:pt x="6026" y="332"/>
                </a:lnTo>
                <a:lnTo>
                  <a:pt x="6040" y="328"/>
                </a:lnTo>
                <a:lnTo>
                  <a:pt x="6052" y="322"/>
                </a:lnTo>
                <a:lnTo>
                  <a:pt x="6064" y="310"/>
                </a:lnTo>
                <a:lnTo>
                  <a:pt x="6066" y="306"/>
                </a:lnTo>
                <a:lnTo>
                  <a:pt x="6066" y="304"/>
                </a:lnTo>
                <a:lnTo>
                  <a:pt x="6066" y="302"/>
                </a:lnTo>
                <a:lnTo>
                  <a:pt x="6062" y="300"/>
                </a:lnTo>
                <a:lnTo>
                  <a:pt x="6052" y="298"/>
                </a:lnTo>
                <a:lnTo>
                  <a:pt x="6036" y="300"/>
                </a:lnTo>
                <a:lnTo>
                  <a:pt x="5998" y="306"/>
                </a:lnTo>
                <a:lnTo>
                  <a:pt x="5980" y="312"/>
                </a:lnTo>
                <a:lnTo>
                  <a:pt x="5962" y="318"/>
                </a:lnTo>
                <a:lnTo>
                  <a:pt x="5948" y="320"/>
                </a:lnTo>
                <a:lnTo>
                  <a:pt x="5946" y="320"/>
                </a:lnTo>
                <a:lnTo>
                  <a:pt x="5944" y="318"/>
                </a:lnTo>
                <a:lnTo>
                  <a:pt x="5944" y="316"/>
                </a:lnTo>
                <a:lnTo>
                  <a:pt x="5944" y="312"/>
                </a:lnTo>
                <a:lnTo>
                  <a:pt x="5950" y="306"/>
                </a:lnTo>
                <a:lnTo>
                  <a:pt x="5960" y="298"/>
                </a:lnTo>
                <a:lnTo>
                  <a:pt x="5974" y="290"/>
                </a:lnTo>
                <a:lnTo>
                  <a:pt x="5988" y="286"/>
                </a:lnTo>
                <a:lnTo>
                  <a:pt x="5996" y="286"/>
                </a:lnTo>
                <a:lnTo>
                  <a:pt x="6004" y="288"/>
                </a:lnTo>
                <a:lnTo>
                  <a:pt x="6018" y="290"/>
                </a:lnTo>
                <a:lnTo>
                  <a:pt x="6034" y="292"/>
                </a:lnTo>
                <a:lnTo>
                  <a:pt x="6050" y="292"/>
                </a:lnTo>
                <a:lnTo>
                  <a:pt x="6064" y="290"/>
                </a:lnTo>
                <a:lnTo>
                  <a:pt x="6092" y="284"/>
                </a:lnTo>
                <a:lnTo>
                  <a:pt x="6116" y="274"/>
                </a:lnTo>
                <a:lnTo>
                  <a:pt x="6122" y="270"/>
                </a:lnTo>
                <a:lnTo>
                  <a:pt x="6122" y="268"/>
                </a:lnTo>
                <a:lnTo>
                  <a:pt x="6122" y="266"/>
                </a:lnTo>
                <a:lnTo>
                  <a:pt x="6116" y="264"/>
                </a:lnTo>
                <a:lnTo>
                  <a:pt x="6106" y="262"/>
                </a:lnTo>
                <a:lnTo>
                  <a:pt x="6082" y="260"/>
                </a:lnTo>
                <a:lnTo>
                  <a:pt x="6068" y="260"/>
                </a:lnTo>
                <a:lnTo>
                  <a:pt x="6056" y="262"/>
                </a:lnTo>
                <a:lnTo>
                  <a:pt x="6042" y="262"/>
                </a:lnTo>
                <a:lnTo>
                  <a:pt x="6026" y="262"/>
                </a:lnTo>
                <a:lnTo>
                  <a:pt x="5990" y="260"/>
                </a:lnTo>
                <a:lnTo>
                  <a:pt x="5970" y="258"/>
                </a:lnTo>
                <a:lnTo>
                  <a:pt x="5988" y="258"/>
                </a:lnTo>
                <a:lnTo>
                  <a:pt x="6004" y="258"/>
                </a:lnTo>
                <a:lnTo>
                  <a:pt x="6018" y="258"/>
                </a:lnTo>
                <a:lnTo>
                  <a:pt x="6028" y="254"/>
                </a:lnTo>
                <a:lnTo>
                  <a:pt x="6036" y="252"/>
                </a:lnTo>
                <a:lnTo>
                  <a:pt x="6050" y="246"/>
                </a:lnTo>
                <a:lnTo>
                  <a:pt x="6058" y="246"/>
                </a:lnTo>
                <a:lnTo>
                  <a:pt x="6068" y="248"/>
                </a:lnTo>
                <a:lnTo>
                  <a:pt x="6080" y="248"/>
                </a:lnTo>
                <a:lnTo>
                  <a:pt x="6090" y="250"/>
                </a:lnTo>
                <a:lnTo>
                  <a:pt x="6112" y="248"/>
                </a:lnTo>
                <a:lnTo>
                  <a:pt x="6136" y="244"/>
                </a:lnTo>
                <a:lnTo>
                  <a:pt x="6166" y="242"/>
                </a:lnTo>
                <a:lnTo>
                  <a:pt x="6178" y="240"/>
                </a:lnTo>
                <a:lnTo>
                  <a:pt x="6180" y="238"/>
                </a:lnTo>
                <a:lnTo>
                  <a:pt x="6180" y="236"/>
                </a:lnTo>
                <a:lnTo>
                  <a:pt x="6178" y="232"/>
                </a:lnTo>
                <a:lnTo>
                  <a:pt x="6172" y="228"/>
                </a:lnTo>
                <a:lnTo>
                  <a:pt x="6166" y="224"/>
                </a:lnTo>
                <a:lnTo>
                  <a:pt x="6166" y="220"/>
                </a:lnTo>
                <a:lnTo>
                  <a:pt x="6166" y="218"/>
                </a:lnTo>
                <a:lnTo>
                  <a:pt x="6170" y="218"/>
                </a:lnTo>
                <a:lnTo>
                  <a:pt x="6184" y="216"/>
                </a:lnTo>
                <a:lnTo>
                  <a:pt x="6196" y="216"/>
                </a:lnTo>
                <a:lnTo>
                  <a:pt x="6208" y="214"/>
                </a:lnTo>
                <a:lnTo>
                  <a:pt x="6218" y="210"/>
                </a:lnTo>
                <a:lnTo>
                  <a:pt x="6228" y="206"/>
                </a:lnTo>
                <a:lnTo>
                  <a:pt x="6248" y="194"/>
                </a:lnTo>
                <a:lnTo>
                  <a:pt x="6272" y="182"/>
                </a:lnTo>
                <a:lnTo>
                  <a:pt x="6278" y="180"/>
                </a:lnTo>
                <a:lnTo>
                  <a:pt x="6278" y="176"/>
                </a:lnTo>
                <a:lnTo>
                  <a:pt x="6276" y="172"/>
                </a:lnTo>
                <a:lnTo>
                  <a:pt x="6270" y="170"/>
                </a:lnTo>
                <a:lnTo>
                  <a:pt x="6250" y="164"/>
                </a:lnTo>
                <a:lnTo>
                  <a:pt x="6224" y="158"/>
                </a:lnTo>
                <a:lnTo>
                  <a:pt x="6192" y="154"/>
                </a:lnTo>
                <a:lnTo>
                  <a:pt x="6160" y="150"/>
                </a:lnTo>
                <a:lnTo>
                  <a:pt x="6128" y="148"/>
                </a:lnTo>
                <a:lnTo>
                  <a:pt x="6100" y="148"/>
                </a:lnTo>
                <a:lnTo>
                  <a:pt x="6080" y="152"/>
                </a:lnTo>
                <a:lnTo>
                  <a:pt x="6066" y="156"/>
                </a:lnTo>
                <a:lnTo>
                  <a:pt x="6056" y="164"/>
                </a:lnTo>
                <a:lnTo>
                  <a:pt x="6050" y="172"/>
                </a:lnTo>
                <a:lnTo>
                  <a:pt x="6046" y="178"/>
                </a:lnTo>
                <a:lnTo>
                  <a:pt x="6040" y="184"/>
                </a:lnTo>
                <a:lnTo>
                  <a:pt x="6034" y="186"/>
                </a:lnTo>
                <a:lnTo>
                  <a:pt x="6024" y="186"/>
                </a:lnTo>
                <a:lnTo>
                  <a:pt x="6012" y="182"/>
                </a:lnTo>
                <a:lnTo>
                  <a:pt x="6000" y="182"/>
                </a:lnTo>
                <a:lnTo>
                  <a:pt x="5976" y="182"/>
                </a:lnTo>
                <a:lnTo>
                  <a:pt x="5964" y="182"/>
                </a:lnTo>
                <a:lnTo>
                  <a:pt x="5962" y="182"/>
                </a:lnTo>
                <a:lnTo>
                  <a:pt x="5962" y="180"/>
                </a:lnTo>
                <a:lnTo>
                  <a:pt x="5966" y="176"/>
                </a:lnTo>
                <a:lnTo>
                  <a:pt x="5970" y="172"/>
                </a:lnTo>
                <a:lnTo>
                  <a:pt x="5970" y="170"/>
                </a:lnTo>
                <a:lnTo>
                  <a:pt x="5966" y="170"/>
                </a:lnTo>
                <a:lnTo>
                  <a:pt x="5956" y="172"/>
                </a:lnTo>
                <a:lnTo>
                  <a:pt x="5944" y="176"/>
                </a:lnTo>
                <a:lnTo>
                  <a:pt x="5928" y="184"/>
                </a:lnTo>
                <a:lnTo>
                  <a:pt x="5910" y="194"/>
                </a:lnTo>
                <a:lnTo>
                  <a:pt x="5888" y="210"/>
                </a:lnTo>
                <a:lnTo>
                  <a:pt x="5866" y="224"/>
                </a:lnTo>
                <a:lnTo>
                  <a:pt x="5846" y="234"/>
                </a:lnTo>
                <a:lnTo>
                  <a:pt x="5832" y="240"/>
                </a:lnTo>
                <a:lnTo>
                  <a:pt x="5822" y="244"/>
                </a:lnTo>
                <a:lnTo>
                  <a:pt x="5820" y="244"/>
                </a:lnTo>
                <a:lnTo>
                  <a:pt x="5818" y="242"/>
                </a:lnTo>
                <a:lnTo>
                  <a:pt x="5820" y="238"/>
                </a:lnTo>
                <a:lnTo>
                  <a:pt x="5828" y="228"/>
                </a:lnTo>
                <a:lnTo>
                  <a:pt x="5844" y="216"/>
                </a:lnTo>
                <a:lnTo>
                  <a:pt x="5862" y="200"/>
                </a:lnTo>
                <a:lnTo>
                  <a:pt x="5876" y="186"/>
                </a:lnTo>
                <a:lnTo>
                  <a:pt x="5886" y="172"/>
                </a:lnTo>
                <a:lnTo>
                  <a:pt x="5888" y="166"/>
                </a:lnTo>
                <a:lnTo>
                  <a:pt x="5890" y="160"/>
                </a:lnTo>
                <a:lnTo>
                  <a:pt x="5890" y="154"/>
                </a:lnTo>
                <a:lnTo>
                  <a:pt x="5888" y="150"/>
                </a:lnTo>
                <a:lnTo>
                  <a:pt x="5884" y="146"/>
                </a:lnTo>
                <a:lnTo>
                  <a:pt x="5878" y="142"/>
                </a:lnTo>
                <a:lnTo>
                  <a:pt x="5872" y="140"/>
                </a:lnTo>
                <a:lnTo>
                  <a:pt x="5864" y="138"/>
                </a:lnTo>
                <a:lnTo>
                  <a:pt x="5842" y="136"/>
                </a:lnTo>
                <a:lnTo>
                  <a:pt x="5820" y="138"/>
                </a:lnTo>
                <a:lnTo>
                  <a:pt x="5808" y="142"/>
                </a:lnTo>
                <a:lnTo>
                  <a:pt x="5802" y="146"/>
                </a:lnTo>
                <a:lnTo>
                  <a:pt x="5798" y="150"/>
                </a:lnTo>
                <a:lnTo>
                  <a:pt x="5798" y="156"/>
                </a:lnTo>
                <a:lnTo>
                  <a:pt x="5794" y="162"/>
                </a:lnTo>
                <a:lnTo>
                  <a:pt x="5788" y="166"/>
                </a:lnTo>
                <a:lnTo>
                  <a:pt x="5776" y="172"/>
                </a:lnTo>
                <a:lnTo>
                  <a:pt x="5746" y="178"/>
                </a:lnTo>
                <a:lnTo>
                  <a:pt x="5722" y="182"/>
                </a:lnTo>
                <a:lnTo>
                  <a:pt x="5714" y="180"/>
                </a:lnTo>
                <a:lnTo>
                  <a:pt x="5712" y="180"/>
                </a:lnTo>
                <a:lnTo>
                  <a:pt x="5716" y="176"/>
                </a:lnTo>
                <a:lnTo>
                  <a:pt x="5728" y="170"/>
                </a:lnTo>
                <a:lnTo>
                  <a:pt x="5752" y="160"/>
                </a:lnTo>
                <a:lnTo>
                  <a:pt x="5760" y="154"/>
                </a:lnTo>
                <a:lnTo>
                  <a:pt x="5760" y="152"/>
                </a:lnTo>
                <a:lnTo>
                  <a:pt x="5762" y="150"/>
                </a:lnTo>
                <a:lnTo>
                  <a:pt x="5760" y="148"/>
                </a:lnTo>
                <a:lnTo>
                  <a:pt x="5756" y="146"/>
                </a:lnTo>
                <a:lnTo>
                  <a:pt x="5744" y="144"/>
                </a:lnTo>
                <a:lnTo>
                  <a:pt x="5722" y="142"/>
                </a:lnTo>
                <a:lnTo>
                  <a:pt x="5688" y="140"/>
                </a:lnTo>
                <a:lnTo>
                  <a:pt x="5648" y="140"/>
                </a:lnTo>
                <a:lnTo>
                  <a:pt x="5606" y="144"/>
                </a:lnTo>
                <a:lnTo>
                  <a:pt x="5566" y="152"/>
                </a:lnTo>
                <a:lnTo>
                  <a:pt x="5530" y="158"/>
                </a:lnTo>
                <a:lnTo>
                  <a:pt x="5472" y="170"/>
                </a:lnTo>
                <a:lnTo>
                  <a:pt x="5454" y="174"/>
                </a:lnTo>
                <a:lnTo>
                  <a:pt x="5448" y="174"/>
                </a:lnTo>
                <a:lnTo>
                  <a:pt x="5444" y="174"/>
                </a:lnTo>
                <a:lnTo>
                  <a:pt x="5440" y="170"/>
                </a:lnTo>
                <a:lnTo>
                  <a:pt x="5438" y="168"/>
                </a:lnTo>
                <a:lnTo>
                  <a:pt x="5440" y="164"/>
                </a:lnTo>
                <a:lnTo>
                  <a:pt x="5442" y="162"/>
                </a:lnTo>
                <a:lnTo>
                  <a:pt x="5454" y="156"/>
                </a:lnTo>
                <a:lnTo>
                  <a:pt x="5472" y="150"/>
                </a:lnTo>
                <a:lnTo>
                  <a:pt x="5522" y="142"/>
                </a:lnTo>
                <a:lnTo>
                  <a:pt x="5580" y="134"/>
                </a:lnTo>
                <a:lnTo>
                  <a:pt x="5608" y="130"/>
                </a:lnTo>
                <a:lnTo>
                  <a:pt x="5638" y="128"/>
                </a:lnTo>
                <a:lnTo>
                  <a:pt x="5700" y="130"/>
                </a:lnTo>
                <a:lnTo>
                  <a:pt x="5762" y="128"/>
                </a:lnTo>
                <a:lnTo>
                  <a:pt x="5792" y="126"/>
                </a:lnTo>
                <a:lnTo>
                  <a:pt x="5820" y="122"/>
                </a:lnTo>
                <a:lnTo>
                  <a:pt x="5856" y="114"/>
                </a:lnTo>
                <a:lnTo>
                  <a:pt x="5890" y="102"/>
                </a:lnTo>
                <a:lnTo>
                  <a:pt x="5902" y="96"/>
                </a:lnTo>
                <a:lnTo>
                  <a:pt x="5908" y="92"/>
                </a:lnTo>
                <a:lnTo>
                  <a:pt x="5908" y="90"/>
                </a:lnTo>
                <a:lnTo>
                  <a:pt x="5906" y="88"/>
                </a:lnTo>
                <a:lnTo>
                  <a:pt x="5898" y="84"/>
                </a:lnTo>
                <a:lnTo>
                  <a:pt x="5870" y="78"/>
                </a:lnTo>
                <a:lnTo>
                  <a:pt x="5840" y="70"/>
                </a:lnTo>
                <a:lnTo>
                  <a:pt x="5824" y="68"/>
                </a:lnTo>
                <a:lnTo>
                  <a:pt x="5806" y="68"/>
                </a:lnTo>
                <a:lnTo>
                  <a:pt x="5788" y="68"/>
                </a:lnTo>
                <a:lnTo>
                  <a:pt x="5770" y="72"/>
                </a:lnTo>
                <a:lnTo>
                  <a:pt x="5750" y="74"/>
                </a:lnTo>
                <a:lnTo>
                  <a:pt x="5752" y="72"/>
                </a:lnTo>
                <a:lnTo>
                  <a:pt x="5758" y="68"/>
                </a:lnTo>
                <a:lnTo>
                  <a:pt x="5766" y="64"/>
                </a:lnTo>
                <a:lnTo>
                  <a:pt x="5772" y="58"/>
                </a:lnTo>
                <a:lnTo>
                  <a:pt x="5774" y="54"/>
                </a:lnTo>
                <a:lnTo>
                  <a:pt x="5774" y="52"/>
                </a:lnTo>
                <a:lnTo>
                  <a:pt x="5772" y="48"/>
                </a:lnTo>
                <a:lnTo>
                  <a:pt x="5768" y="46"/>
                </a:lnTo>
                <a:lnTo>
                  <a:pt x="5758" y="42"/>
                </a:lnTo>
                <a:lnTo>
                  <a:pt x="5748" y="40"/>
                </a:lnTo>
                <a:lnTo>
                  <a:pt x="5736" y="42"/>
                </a:lnTo>
                <a:lnTo>
                  <a:pt x="5720" y="44"/>
                </a:lnTo>
                <a:lnTo>
                  <a:pt x="5704" y="48"/>
                </a:lnTo>
                <a:lnTo>
                  <a:pt x="5682" y="50"/>
                </a:lnTo>
                <a:lnTo>
                  <a:pt x="5658" y="50"/>
                </a:lnTo>
                <a:lnTo>
                  <a:pt x="5630" y="50"/>
                </a:lnTo>
                <a:lnTo>
                  <a:pt x="5602" y="48"/>
                </a:lnTo>
                <a:lnTo>
                  <a:pt x="5580" y="48"/>
                </a:lnTo>
                <a:lnTo>
                  <a:pt x="5560" y="50"/>
                </a:lnTo>
                <a:lnTo>
                  <a:pt x="5544" y="54"/>
                </a:lnTo>
                <a:lnTo>
                  <a:pt x="5514" y="60"/>
                </a:lnTo>
                <a:lnTo>
                  <a:pt x="5496" y="60"/>
                </a:lnTo>
                <a:lnTo>
                  <a:pt x="5476" y="60"/>
                </a:lnTo>
                <a:lnTo>
                  <a:pt x="5458" y="58"/>
                </a:lnTo>
                <a:lnTo>
                  <a:pt x="5452" y="56"/>
                </a:lnTo>
                <a:lnTo>
                  <a:pt x="5454" y="54"/>
                </a:lnTo>
                <a:lnTo>
                  <a:pt x="5464" y="52"/>
                </a:lnTo>
                <a:lnTo>
                  <a:pt x="5528" y="46"/>
                </a:lnTo>
                <a:lnTo>
                  <a:pt x="5572" y="44"/>
                </a:lnTo>
                <a:lnTo>
                  <a:pt x="5630" y="40"/>
                </a:lnTo>
                <a:lnTo>
                  <a:pt x="5690" y="38"/>
                </a:lnTo>
                <a:lnTo>
                  <a:pt x="5732" y="34"/>
                </a:lnTo>
                <a:lnTo>
                  <a:pt x="5736" y="32"/>
                </a:lnTo>
                <a:lnTo>
                  <a:pt x="5738" y="30"/>
                </a:lnTo>
                <a:lnTo>
                  <a:pt x="5738" y="28"/>
                </a:lnTo>
                <a:lnTo>
                  <a:pt x="5734" y="28"/>
                </a:lnTo>
                <a:lnTo>
                  <a:pt x="5718" y="24"/>
                </a:lnTo>
                <a:lnTo>
                  <a:pt x="5694" y="20"/>
                </a:lnTo>
                <a:lnTo>
                  <a:pt x="5634" y="12"/>
                </a:lnTo>
                <a:lnTo>
                  <a:pt x="5568" y="6"/>
                </a:lnTo>
                <a:lnTo>
                  <a:pt x="5522" y="2"/>
                </a:lnTo>
                <a:lnTo>
                  <a:pt x="5484" y="0"/>
                </a:lnTo>
                <a:lnTo>
                  <a:pt x="5454" y="0"/>
                </a:lnTo>
                <a:lnTo>
                  <a:pt x="5430" y="2"/>
                </a:lnTo>
                <a:lnTo>
                  <a:pt x="5388" y="6"/>
                </a:lnTo>
                <a:lnTo>
                  <a:pt x="5366" y="6"/>
                </a:lnTo>
                <a:lnTo>
                  <a:pt x="5340" y="6"/>
                </a:lnTo>
                <a:lnTo>
                  <a:pt x="5316" y="6"/>
                </a:lnTo>
                <a:lnTo>
                  <a:pt x="5304" y="8"/>
                </a:lnTo>
                <a:lnTo>
                  <a:pt x="5298" y="10"/>
                </a:lnTo>
                <a:lnTo>
                  <a:pt x="5294" y="14"/>
                </a:lnTo>
                <a:lnTo>
                  <a:pt x="5294" y="16"/>
                </a:lnTo>
                <a:lnTo>
                  <a:pt x="5294" y="18"/>
                </a:lnTo>
                <a:lnTo>
                  <a:pt x="5288" y="18"/>
                </a:lnTo>
                <a:lnTo>
                  <a:pt x="5278" y="16"/>
                </a:lnTo>
                <a:lnTo>
                  <a:pt x="5258" y="12"/>
                </a:lnTo>
                <a:lnTo>
                  <a:pt x="5246" y="12"/>
                </a:lnTo>
                <a:lnTo>
                  <a:pt x="5236" y="16"/>
                </a:lnTo>
                <a:lnTo>
                  <a:pt x="5220" y="16"/>
                </a:lnTo>
                <a:lnTo>
                  <a:pt x="5210" y="16"/>
                </a:lnTo>
                <a:lnTo>
                  <a:pt x="5204" y="20"/>
                </a:lnTo>
                <a:lnTo>
                  <a:pt x="5202" y="22"/>
                </a:lnTo>
                <a:lnTo>
                  <a:pt x="5202" y="26"/>
                </a:lnTo>
                <a:lnTo>
                  <a:pt x="5206" y="32"/>
                </a:lnTo>
                <a:lnTo>
                  <a:pt x="5214" y="36"/>
                </a:lnTo>
                <a:lnTo>
                  <a:pt x="5224" y="40"/>
                </a:lnTo>
                <a:lnTo>
                  <a:pt x="5238" y="42"/>
                </a:lnTo>
                <a:lnTo>
                  <a:pt x="5248" y="44"/>
                </a:lnTo>
                <a:lnTo>
                  <a:pt x="5252" y="46"/>
                </a:lnTo>
                <a:lnTo>
                  <a:pt x="5248" y="48"/>
                </a:lnTo>
                <a:lnTo>
                  <a:pt x="5242" y="48"/>
                </a:lnTo>
                <a:lnTo>
                  <a:pt x="5224" y="52"/>
                </a:lnTo>
                <a:lnTo>
                  <a:pt x="5214" y="54"/>
                </a:lnTo>
                <a:lnTo>
                  <a:pt x="5208" y="56"/>
                </a:lnTo>
                <a:lnTo>
                  <a:pt x="5192" y="60"/>
                </a:lnTo>
                <a:lnTo>
                  <a:pt x="5168" y="64"/>
                </a:lnTo>
                <a:lnTo>
                  <a:pt x="5154" y="64"/>
                </a:lnTo>
                <a:lnTo>
                  <a:pt x="5140" y="64"/>
                </a:lnTo>
                <a:lnTo>
                  <a:pt x="5126" y="60"/>
                </a:lnTo>
                <a:lnTo>
                  <a:pt x="5114" y="56"/>
                </a:lnTo>
                <a:lnTo>
                  <a:pt x="5092" y="46"/>
                </a:lnTo>
                <a:lnTo>
                  <a:pt x="5078" y="40"/>
                </a:lnTo>
                <a:lnTo>
                  <a:pt x="5064" y="38"/>
                </a:lnTo>
                <a:lnTo>
                  <a:pt x="5048" y="34"/>
                </a:lnTo>
                <a:lnTo>
                  <a:pt x="5030" y="34"/>
                </a:lnTo>
                <a:lnTo>
                  <a:pt x="5012" y="36"/>
                </a:lnTo>
                <a:lnTo>
                  <a:pt x="4992" y="38"/>
                </a:lnTo>
                <a:lnTo>
                  <a:pt x="4950" y="44"/>
                </a:lnTo>
                <a:lnTo>
                  <a:pt x="4914" y="48"/>
                </a:lnTo>
                <a:lnTo>
                  <a:pt x="4900" y="50"/>
                </a:lnTo>
                <a:lnTo>
                  <a:pt x="4890" y="52"/>
                </a:lnTo>
                <a:lnTo>
                  <a:pt x="4886" y="56"/>
                </a:lnTo>
                <a:lnTo>
                  <a:pt x="4884" y="58"/>
                </a:lnTo>
                <a:lnTo>
                  <a:pt x="4884" y="60"/>
                </a:lnTo>
                <a:lnTo>
                  <a:pt x="4890" y="64"/>
                </a:lnTo>
                <a:lnTo>
                  <a:pt x="4900" y="66"/>
                </a:lnTo>
                <a:lnTo>
                  <a:pt x="4928" y="66"/>
                </a:lnTo>
                <a:lnTo>
                  <a:pt x="4966" y="66"/>
                </a:lnTo>
                <a:lnTo>
                  <a:pt x="5006" y="66"/>
                </a:lnTo>
                <a:lnTo>
                  <a:pt x="5046" y="68"/>
                </a:lnTo>
                <a:lnTo>
                  <a:pt x="5082" y="72"/>
                </a:lnTo>
                <a:lnTo>
                  <a:pt x="5116" y="76"/>
                </a:lnTo>
                <a:lnTo>
                  <a:pt x="5150" y="82"/>
                </a:lnTo>
                <a:lnTo>
                  <a:pt x="5162" y="84"/>
                </a:lnTo>
                <a:lnTo>
                  <a:pt x="5168" y="88"/>
                </a:lnTo>
                <a:lnTo>
                  <a:pt x="5168" y="90"/>
                </a:lnTo>
                <a:lnTo>
                  <a:pt x="5162" y="92"/>
                </a:lnTo>
                <a:lnTo>
                  <a:pt x="5144" y="92"/>
                </a:lnTo>
                <a:lnTo>
                  <a:pt x="5132" y="90"/>
                </a:lnTo>
                <a:lnTo>
                  <a:pt x="5118" y="88"/>
                </a:lnTo>
                <a:lnTo>
                  <a:pt x="5104" y="84"/>
                </a:lnTo>
                <a:lnTo>
                  <a:pt x="5088" y="82"/>
                </a:lnTo>
                <a:lnTo>
                  <a:pt x="5050" y="78"/>
                </a:lnTo>
                <a:lnTo>
                  <a:pt x="4946" y="74"/>
                </a:lnTo>
                <a:lnTo>
                  <a:pt x="4928" y="74"/>
                </a:lnTo>
                <a:lnTo>
                  <a:pt x="4926" y="76"/>
                </a:lnTo>
                <a:lnTo>
                  <a:pt x="4928" y="78"/>
                </a:lnTo>
                <a:lnTo>
                  <a:pt x="4942" y="84"/>
                </a:lnTo>
                <a:lnTo>
                  <a:pt x="4964" y="92"/>
                </a:lnTo>
                <a:lnTo>
                  <a:pt x="4984" y="100"/>
                </a:lnTo>
                <a:lnTo>
                  <a:pt x="5000" y="106"/>
                </a:lnTo>
                <a:lnTo>
                  <a:pt x="5004" y="110"/>
                </a:lnTo>
                <a:lnTo>
                  <a:pt x="5004" y="112"/>
                </a:lnTo>
                <a:lnTo>
                  <a:pt x="5000" y="114"/>
                </a:lnTo>
                <a:lnTo>
                  <a:pt x="4990" y="116"/>
                </a:lnTo>
                <a:lnTo>
                  <a:pt x="4984" y="118"/>
                </a:lnTo>
                <a:lnTo>
                  <a:pt x="4978" y="118"/>
                </a:lnTo>
                <a:lnTo>
                  <a:pt x="4976" y="122"/>
                </a:lnTo>
                <a:lnTo>
                  <a:pt x="4974" y="124"/>
                </a:lnTo>
                <a:lnTo>
                  <a:pt x="4972" y="132"/>
                </a:lnTo>
                <a:lnTo>
                  <a:pt x="4976" y="140"/>
                </a:lnTo>
                <a:lnTo>
                  <a:pt x="4978" y="148"/>
                </a:lnTo>
                <a:lnTo>
                  <a:pt x="4978" y="154"/>
                </a:lnTo>
                <a:lnTo>
                  <a:pt x="4978" y="158"/>
                </a:lnTo>
                <a:lnTo>
                  <a:pt x="4976" y="160"/>
                </a:lnTo>
                <a:lnTo>
                  <a:pt x="4974" y="162"/>
                </a:lnTo>
                <a:lnTo>
                  <a:pt x="4968" y="162"/>
                </a:lnTo>
                <a:lnTo>
                  <a:pt x="4958" y="162"/>
                </a:lnTo>
                <a:lnTo>
                  <a:pt x="4950" y="160"/>
                </a:lnTo>
                <a:lnTo>
                  <a:pt x="4944" y="156"/>
                </a:lnTo>
                <a:lnTo>
                  <a:pt x="4938" y="152"/>
                </a:lnTo>
                <a:lnTo>
                  <a:pt x="4930" y="146"/>
                </a:lnTo>
                <a:lnTo>
                  <a:pt x="4920" y="140"/>
                </a:lnTo>
                <a:lnTo>
                  <a:pt x="4906" y="136"/>
                </a:lnTo>
                <a:lnTo>
                  <a:pt x="4888" y="132"/>
                </a:lnTo>
                <a:lnTo>
                  <a:pt x="4870" y="128"/>
                </a:lnTo>
                <a:lnTo>
                  <a:pt x="4852" y="124"/>
                </a:lnTo>
                <a:lnTo>
                  <a:pt x="4822" y="112"/>
                </a:lnTo>
                <a:lnTo>
                  <a:pt x="4790" y="104"/>
                </a:lnTo>
                <a:lnTo>
                  <a:pt x="4772" y="100"/>
                </a:lnTo>
                <a:lnTo>
                  <a:pt x="4752" y="98"/>
                </a:lnTo>
                <a:lnTo>
                  <a:pt x="4732" y="98"/>
                </a:lnTo>
                <a:lnTo>
                  <a:pt x="4720" y="98"/>
                </a:lnTo>
                <a:lnTo>
                  <a:pt x="4712" y="102"/>
                </a:lnTo>
                <a:lnTo>
                  <a:pt x="4710" y="104"/>
                </a:lnTo>
                <a:lnTo>
                  <a:pt x="4710" y="106"/>
                </a:lnTo>
                <a:lnTo>
                  <a:pt x="4714" y="110"/>
                </a:lnTo>
                <a:lnTo>
                  <a:pt x="4722" y="118"/>
                </a:lnTo>
                <a:lnTo>
                  <a:pt x="4750" y="138"/>
                </a:lnTo>
                <a:lnTo>
                  <a:pt x="4764" y="146"/>
                </a:lnTo>
                <a:lnTo>
                  <a:pt x="4766" y="148"/>
                </a:lnTo>
                <a:lnTo>
                  <a:pt x="4764" y="150"/>
                </a:lnTo>
                <a:lnTo>
                  <a:pt x="4758" y="150"/>
                </a:lnTo>
                <a:lnTo>
                  <a:pt x="4748" y="148"/>
                </a:lnTo>
                <a:lnTo>
                  <a:pt x="4736" y="146"/>
                </a:lnTo>
                <a:lnTo>
                  <a:pt x="4724" y="146"/>
                </a:lnTo>
                <a:lnTo>
                  <a:pt x="4722" y="148"/>
                </a:lnTo>
                <a:lnTo>
                  <a:pt x="4720" y="150"/>
                </a:lnTo>
                <a:lnTo>
                  <a:pt x="4718" y="154"/>
                </a:lnTo>
                <a:lnTo>
                  <a:pt x="4722" y="158"/>
                </a:lnTo>
                <a:lnTo>
                  <a:pt x="4722" y="160"/>
                </a:lnTo>
                <a:lnTo>
                  <a:pt x="4714" y="158"/>
                </a:lnTo>
                <a:lnTo>
                  <a:pt x="4704" y="154"/>
                </a:lnTo>
                <a:lnTo>
                  <a:pt x="4688" y="150"/>
                </a:lnTo>
                <a:lnTo>
                  <a:pt x="4670" y="146"/>
                </a:lnTo>
                <a:lnTo>
                  <a:pt x="4660" y="146"/>
                </a:lnTo>
                <a:lnTo>
                  <a:pt x="4650" y="148"/>
                </a:lnTo>
                <a:lnTo>
                  <a:pt x="4642" y="150"/>
                </a:lnTo>
                <a:lnTo>
                  <a:pt x="4634" y="156"/>
                </a:lnTo>
                <a:lnTo>
                  <a:pt x="4626" y="162"/>
                </a:lnTo>
                <a:lnTo>
                  <a:pt x="4618" y="172"/>
                </a:lnTo>
                <a:lnTo>
                  <a:pt x="4606" y="190"/>
                </a:lnTo>
                <a:lnTo>
                  <a:pt x="4610" y="180"/>
                </a:lnTo>
                <a:lnTo>
                  <a:pt x="4612" y="168"/>
                </a:lnTo>
                <a:lnTo>
                  <a:pt x="4614" y="154"/>
                </a:lnTo>
                <a:lnTo>
                  <a:pt x="4610" y="138"/>
                </a:lnTo>
                <a:lnTo>
                  <a:pt x="4608" y="130"/>
                </a:lnTo>
                <a:lnTo>
                  <a:pt x="4604" y="124"/>
                </a:lnTo>
                <a:lnTo>
                  <a:pt x="4592" y="114"/>
                </a:lnTo>
                <a:lnTo>
                  <a:pt x="4582" y="108"/>
                </a:lnTo>
                <a:lnTo>
                  <a:pt x="4568" y="106"/>
                </a:lnTo>
                <a:lnTo>
                  <a:pt x="4554" y="108"/>
                </a:lnTo>
                <a:lnTo>
                  <a:pt x="4508" y="118"/>
                </a:lnTo>
                <a:lnTo>
                  <a:pt x="4476" y="124"/>
                </a:lnTo>
                <a:lnTo>
                  <a:pt x="4436" y="130"/>
                </a:lnTo>
                <a:lnTo>
                  <a:pt x="4394" y="134"/>
                </a:lnTo>
                <a:lnTo>
                  <a:pt x="4362" y="140"/>
                </a:lnTo>
                <a:lnTo>
                  <a:pt x="4338" y="144"/>
                </a:lnTo>
                <a:lnTo>
                  <a:pt x="4320" y="150"/>
                </a:lnTo>
                <a:lnTo>
                  <a:pt x="4308" y="156"/>
                </a:lnTo>
                <a:lnTo>
                  <a:pt x="4302" y="162"/>
                </a:lnTo>
                <a:lnTo>
                  <a:pt x="4302" y="166"/>
                </a:lnTo>
                <a:lnTo>
                  <a:pt x="4302" y="170"/>
                </a:lnTo>
                <a:lnTo>
                  <a:pt x="4306" y="176"/>
                </a:lnTo>
                <a:close/>
                <a:moveTo>
                  <a:pt x="5340" y="5242"/>
                </a:moveTo>
                <a:lnTo>
                  <a:pt x="5340" y="5242"/>
                </a:lnTo>
                <a:lnTo>
                  <a:pt x="5332" y="5236"/>
                </a:lnTo>
                <a:lnTo>
                  <a:pt x="5326" y="5232"/>
                </a:lnTo>
                <a:lnTo>
                  <a:pt x="5320" y="5232"/>
                </a:lnTo>
                <a:lnTo>
                  <a:pt x="5314" y="5234"/>
                </a:lnTo>
                <a:lnTo>
                  <a:pt x="5306" y="5234"/>
                </a:lnTo>
                <a:lnTo>
                  <a:pt x="5298" y="5234"/>
                </a:lnTo>
                <a:lnTo>
                  <a:pt x="5286" y="5230"/>
                </a:lnTo>
                <a:lnTo>
                  <a:pt x="5270" y="5222"/>
                </a:lnTo>
                <a:lnTo>
                  <a:pt x="5256" y="5212"/>
                </a:lnTo>
                <a:lnTo>
                  <a:pt x="5246" y="5204"/>
                </a:lnTo>
                <a:lnTo>
                  <a:pt x="5240" y="5198"/>
                </a:lnTo>
                <a:lnTo>
                  <a:pt x="5236" y="5192"/>
                </a:lnTo>
                <a:lnTo>
                  <a:pt x="5230" y="5178"/>
                </a:lnTo>
                <a:lnTo>
                  <a:pt x="5224" y="5172"/>
                </a:lnTo>
                <a:lnTo>
                  <a:pt x="5214" y="5162"/>
                </a:lnTo>
                <a:lnTo>
                  <a:pt x="5194" y="5144"/>
                </a:lnTo>
                <a:lnTo>
                  <a:pt x="5186" y="5136"/>
                </a:lnTo>
                <a:lnTo>
                  <a:pt x="5176" y="5130"/>
                </a:lnTo>
                <a:lnTo>
                  <a:pt x="5166" y="5126"/>
                </a:lnTo>
                <a:lnTo>
                  <a:pt x="5156" y="5124"/>
                </a:lnTo>
                <a:lnTo>
                  <a:pt x="5144" y="5122"/>
                </a:lnTo>
                <a:lnTo>
                  <a:pt x="5128" y="5124"/>
                </a:lnTo>
                <a:lnTo>
                  <a:pt x="5114" y="5126"/>
                </a:lnTo>
                <a:lnTo>
                  <a:pt x="5100" y="5126"/>
                </a:lnTo>
                <a:lnTo>
                  <a:pt x="5086" y="5124"/>
                </a:lnTo>
                <a:lnTo>
                  <a:pt x="5074" y="5122"/>
                </a:lnTo>
                <a:lnTo>
                  <a:pt x="5052" y="5114"/>
                </a:lnTo>
                <a:lnTo>
                  <a:pt x="5032" y="5106"/>
                </a:lnTo>
                <a:lnTo>
                  <a:pt x="5026" y="5104"/>
                </a:lnTo>
                <a:lnTo>
                  <a:pt x="5022" y="5104"/>
                </a:lnTo>
                <a:lnTo>
                  <a:pt x="5014" y="5108"/>
                </a:lnTo>
                <a:lnTo>
                  <a:pt x="5004" y="5114"/>
                </a:lnTo>
                <a:lnTo>
                  <a:pt x="4996" y="5120"/>
                </a:lnTo>
                <a:lnTo>
                  <a:pt x="4984" y="5134"/>
                </a:lnTo>
                <a:lnTo>
                  <a:pt x="4980" y="5136"/>
                </a:lnTo>
                <a:lnTo>
                  <a:pt x="4978" y="5136"/>
                </a:lnTo>
                <a:lnTo>
                  <a:pt x="4976" y="5136"/>
                </a:lnTo>
                <a:lnTo>
                  <a:pt x="4974" y="5130"/>
                </a:lnTo>
                <a:lnTo>
                  <a:pt x="4976" y="5126"/>
                </a:lnTo>
                <a:lnTo>
                  <a:pt x="4980" y="5112"/>
                </a:lnTo>
                <a:lnTo>
                  <a:pt x="4984" y="5100"/>
                </a:lnTo>
                <a:lnTo>
                  <a:pt x="4984" y="5094"/>
                </a:lnTo>
                <a:lnTo>
                  <a:pt x="4982" y="5092"/>
                </a:lnTo>
                <a:lnTo>
                  <a:pt x="4980" y="5086"/>
                </a:lnTo>
                <a:lnTo>
                  <a:pt x="4978" y="5082"/>
                </a:lnTo>
                <a:lnTo>
                  <a:pt x="4974" y="5072"/>
                </a:lnTo>
                <a:lnTo>
                  <a:pt x="4972" y="5068"/>
                </a:lnTo>
                <a:lnTo>
                  <a:pt x="4968" y="5064"/>
                </a:lnTo>
                <a:lnTo>
                  <a:pt x="4960" y="5060"/>
                </a:lnTo>
                <a:lnTo>
                  <a:pt x="4952" y="5058"/>
                </a:lnTo>
                <a:lnTo>
                  <a:pt x="4942" y="5054"/>
                </a:lnTo>
                <a:lnTo>
                  <a:pt x="4934" y="5050"/>
                </a:lnTo>
                <a:lnTo>
                  <a:pt x="4924" y="5042"/>
                </a:lnTo>
                <a:lnTo>
                  <a:pt x="4916" y="5036"/>
                </a:lnTo>
                <a:lnTo>
                  <a:pt x="4912" y="5034"/>
                </a:lnTo>
                <a:lnTo>
                  <a:pt x="4906" y="5032"/>
                </a:lnTo>
                <a:lnTo>
                  <a:pt x="4896" y="5032"/>
                </a:lnTo>
                <a:lnTo>
                  <a:pt x="4888" y="5028"/>
                </a:lnTo>
                <a:lnTo>
                  <a:pt x="4878" y="5024"/>
                </a:lnTo>
                <a:lnTo>
                  <a:pt x="4858" y="5020"/>
                </a:lnTo>
                <a:lnTo>
                  <a:pt x="4852" y="5022"/>
                </a:lnTo>
                <a:lnTo>
                  <a:pt x="4846" y="5022"/>
                </a:lnTo>
                <a:lnTo>
                  <a:pt x="4836" y="5028"/>
                </a:lnTo>
                <a:lnTo>
                  <a:pt x="4828" y="5036"/>
                </a:lnTo>
                <a:lnTo>
                  <a:pt x="4822" y="5046"/>
                </a:lnTo>
                <a:lnTo>
                  <a:pt x="4814" y="5060"/>
                </a:lnTo>
                <a:lnTo>
                  <a:pt x="4810" y="5060"/>
                </a:lnTo>
                <a:lnTo>
                  <a:pt x="4808" y="5056"/>
                </a:lnTo>
                <a:lnTo>
                  <a:pt x="4806" y="5048"/>
                </a:lnTo>
                <a:lnTo>
                  <a:pt x="4810" y="5040"/>
                </a:lnTo>
                <a:lnTo>
                  <a:pt x="4818" y="5026"/>
                </a:lnTo>
                <a:lnTo>
                  <a:pt x="4822" y="5018"/>
                </a:lnTo>
                <a:lnTo>
                  <a:pt x="4822" y="5012"/>
                </a:lnTo>
                <a:lnTo>
                  <a:pt x="4822" y="5008"/>
                </a:lnTo>
                <a:lnTo>
                  <a:pt x="4820" y="5006"/>
                </a:lnTo>
                <a:lnTo>
                  <a:pt x="4810" y="5000"/>
                </a:lnTo>
                <a:lnTo>
                  <a:pt x="4792" y="4996"/>
                </a:lnTo>
                <a:lnTo>
                  <a:pt x="4784" y="4998"/>
                </a:lnTo>
                <a:lnTo>
                  <a:pt x="4774" y="4998"/>
                </a:lnTo>
                <a:lnTo>
                  <a:pt x="4752" y="4996"/>
                </a:lnTo>
                <a:lnTo>
                  <a:pt x="4742" y="4994"/>
                </a:lnTo>
                <a:lnTo>
                  <a:pt x="4736" y="4998"/>
                </a:lnTo>
                <a:lnTo>
                  <a:pt x="4730" y="5002"/>
                </a:lnTo>
                <a:lnTo>
                  <a:pt x="4728" y="5010"/>
                </a:lnTo>
                <a:lnTo>
                  <a:pt x="4726" y="5018"/>
                </a:lnTo>
                <a:lnTo>
                  <a:pt x="4724" y="5026"/>
                </a:lnTo>
                <a:lnTo>
                  <a:pt x="4726" y="5040"/>
                </a:lnTo>
                <a:lnTo>
                  <a:pt x="4722" y="5036"/>
                </a:lnTo>
                <a:lnTo>
                  <a:pt x="4720" y="5036"/>
                </a:lnTo>
                <a:lnTo>
                  <a:pt x="4712" y="5042"/>
                </a:lnTo>
                <a:lnTo>
                  <a:pt x="4710" y="5044"/>
                </a:lnTo>
                <a:lnTo>
                  <a:pt x="4708" y="5044"/>
                </a:lnTo>
                <a:lnTo>
                  <a:pt x="4708" y="5042"/>
                </a:lnTo>
                <a:lnTo>
                  <a:pt x="4710" y="5034"/>
                </a:lnTo>
                <a:lnTo>
                  <a:pt x="4712" y="5026"/>
                </a:lnTo>
                <a:lnTo>
                  <a:pt x="4710" y="5020"/>
                </a:lnTo>
                <a:lnTo>
                  <a:pt x="4706" y="5020"/>
                </a:lnTo>
                <a:lnTo>
                  <a:pt x="4702" y="5020"/>
                </a:lnTo>
                <a:lnTo>
                  <a:pt x="4694" y="5024"/>
                </a:lnTo>
                <a:lnTo>
                  <a:pt x="4696" y="5020"/>
                </a:lnTo>
                <a:lnTo>
                  <a:pt x="4698" y="5014"/>
                </a:lnTo>
                <a:lnTo>
                  <a:pt x="4698" y="5010"/>
                </a:lnTo>
                <a:lnTo>
                  <a:pt x="4700" y="5004"/>
                </a:lnTo>
                <a:lnTo>
                  <a:pt x="4700" y="5000"/>
                </a:lnTo>
                <a:lnTo>
                  <a:pt x="4702" y="4996"/>
                </a:lnTo>
                <a:lnTo>
                  <a:pt x="4706" y="4994"/>
                </a:lnTo>
                <a:lnTo>
                  <a:pt x="4714" y="4990"/>
                </a:lnTo>
                <a:lnTo>
                  <a:pt x="4720" y="4986"/>
                </a:lnTo>
                <a:lnTo>
                  <a:pt x="4726" y="4980"/>
                </a:lnTo>
                <a:lnTo>
                  <a:pt x="4736" y="4964"/>
                </a:lnTo>
                <a:lnTo>
                  <a:pt x="4746" y="4950"/>
                </a:lnTo>
                <a:lnTo>
                  <a:pt x="4750" y="4944"/>
                </a:lnTo>
                <a:lnTo>
                  <a:pt x="4756" y="4940"/>
                </a:lnTo>
                <a:lnTo>
                  <a:pt x="4760" y="4938"/>
                </a:lnTo>
                <a:lnTo>
                  <a:pt x="4762" y="4932"/>
                </a:lnTo>
                <a:lnTo>
                  <a:pt x="4762" y="4926"/>
                </a:lnTo>
                <a:lnTo>
                  <a:pt x="4762" y="4918"/>
                </a:lnTo>
                <a:lnTo>
                  <a:pt x="4760" y="4912"/>
                </a:lnTo>
                <a:lnTo>
                  <a:pt x="4756" y="4906"/>
                </a:lnTo>
                <a:lnTo>
                  <a:pt x="4752" y="4902"/>
                </a:lnTo>
                <a:lnTo>
                  <a:pt x="4748" y="4902"/>
                </a:lnTo>
                <a:lnTo>
                  <a:pt x="4740" y="4902"/>
                </a:lnTo>
                <a:lnTo>
                  <a:pt x="4736" y="4900"/>
                </a:lnTo>
                <a:lnTo>
                  <a:pt x="4736" y="4896"/>
                </a:lnTo>
                <a:lnTo>
                  <a:pt x="4734" y="4892"/>
                </a:lnTo>
                <a:lnTo>
                  <a:pt x="4732" y="4886"/>
                </a:lnTo>
                <a:lnTo>
                  <a:pt x="4730" y="4884"/>
                </a:lnTo>
                <a:lnTo>
                  <a:pt x="4730" y="4882"/>
                </a:lnTo>
                <a:lnTo>
                  <a:pt x="4730" y="4878"/>
                </a:lnTo>
                <a:lnTo>
                  <a:pt x="4728" y="4874"/>
                </a:lnTo>
                <a:lnTo>
                  <a:pt x="4726" y="4870"/>
                </a:lnTo>
                <a:lnTo>
                  <a:pt x="4724" y="4868"/>
                </a:lnTo>
                <a:lnTo>
                  <a:pt x="4722" y="4864"/>
                </a:lnTo>
                <a:lnTo>
                  <a:pt x="4722" y="4860"/>
                </a:lnTo>
                <a:lnTo>
                  <a:pt x="4722" y="4854"/>
                </a:lnTo>
                <a:lnTo>
                  <a:pt x="4718" y="4848"/>
                </a:lnTo>
                <a:lnTo>
                  <a:pt x="4716" y="4828"/>
                </a:lnTo>
                <a:lnTo>
                  <a:pt x="4714" y="4806"/>
                </a:lnTo>
                <a:lnTo>
                  <a:pt x="4714" y="4800"/>
                </a:lnTo>
                <a:lnTo>
                  <a:pt x="4712" y="4800"/>
                </a:lnTo>
                <a:lnTo>
                  <a:pt x="4710" y="4798"/>
                </a:lnTo>
                <a:lnTo>
                  <a:pt x="4708" y="4794"/>
                </a:lnTo>
                <a:lnTo>
                  <a:pt x="4702" y="4780"/>
                </a:lnTo>
                <a:lnTo>
                  <a:pt x="4698" y="4776"/>
                </a:lnTo>
                <a:lnTo>
                  <a:pt x="4696" y="4776"/>
                </a:lnTo>
                <a:lnTo>
                  <a:pt x="4694" y="4778"/>
                </a:lnTo>
                <a:lnTo>
                  <a:pt x="4694" y="4780"/>
                </a:lnTo>
                <a:lnTo>
                  <a:pt x="4694" y="4784"/>
                </a:lnTo>
                <a:lnTo>
                  <a:pt x="4690" y="4792"/>
                </a:lnTo>
                <a:lnTo>
                  <a:pt x="4688" y="4790"/>
                </a:lnTo>
                <a:lnTo>
                  <a:pt x="4688" y="4786"/>
                </a:lnTo>
                <a:lnTo>
                  <a:pt x="4688" y="4782"/>
                </a:lnTo>
                <a:lnTo>
                  <a:pt x="4688" y="4778"/>
                </a:lnTo>
                <a:lnTo>
                  <a:pt x="4684" y="4764"/>
                </a:lnTo>
                <a:lnTo>
                  <a:pt x="4684" y="4762"/>
                </a:lnTo>
                <a:lnTo>
                  <a:pt x="4682" y="4764"/>
                </a:lnTo>
                <a:lnTo>
                  <a:pt x="4680" y="4766"/>
                </a:lnTo>
                <a:lnTo>
                  <a:pt x="4676" y="4764"/>
                </a:lnTo>
                <a:lnTo>
                  <a:pt x="4674" y="4758"/>
                </a:lnTo>
                <a:lnTo>
                  <a:pt x="4672" y="4754"/>
                </a:lnTo>
                <a:lnTo>
                  <a:pt x="4668" y="4752"/>
                </a:lnTo>
                <a:lnTo>
                  <a:pt x="4662" y="4748"/>
                </a:lnTo>
                <a:lnTo>
                  <a:pt x="4654" y="4744"/>
                </a:lnTo>
                <a:lnTo>
                  <a:pt x="4650" y="4740"/>
                </a:lnTo>
                <a:lnTo>
                  <a:pt x="4648" y="4734"/>
                </a:lnTo>
                <a:lnTo>
                  <a:pt x="4644" y="4730"/>
                </a:lnTo>
                <a:lnTo>
                  <a:pt x="4640" y="4726"/>
                </a:lnTo>
                <a:lnTo>
                  <a:pt x="4632" y="4722"/>
                </a:lnTo>
                <a:lnTo>
                  <a:pt x="4622" y="4718"/>
                </a:lnTo>
                <a:lnTo>
                  <a:pt x="4610" y="4712"/>
                </a:lnTo>
                <a:lnTo>
                  <a:pt x="4598" y="4708"/>
                </a:lnTo>
                <a:lnTo>
                  <a:pt x="4568" y="4698"/>
                </a:lnTo>
                <a:lnTo>
                  <a:pt x="4558" y="4696"/>
                </a:lnTo>
                <a:lnTo>
                  <a:pt x="4552" y="4696"/>
                </a:lnTo>
                <a:lnTo>
                  <a:pt x="4550" y="4700"/>
                </a:lnTo>
                <a:lnTo>
                  <a:pt x="4546" y="4700"/>
                </a:lnTo>
                <a:lnTo>
                  <a:pt x="4536" y="4698"/>
                </a:lnTo>
                <a:lnTo>
                  <a:pt x="4524" y="4698"/>
                </a:lnTo>
                <a:lnTo>
                  <a:pt x="4520" y="4700"/>
                </a:lnTo>
                <a:lnTo>
                  <a:pt x="4518" y="4702"/>
                </a:lnTo>
                <a:lnTo>
                  <a:pt x="4518" y="4704"/>
                </a:lnTo>
                <a:lnTo>
                  <a:pt x="4514" y="4706"/>
                </a:lnTo>
                <a:lnTo>
                  <a:pt x="4502" y="4702"/>
                </a:lnTo>
                <a:lnTo>
                  <a:pt x="4494" y="4700"/>
                </a:lnTo>
                <a:lnTo>
                  <a:pt x="4486" y="4698"/>
                </a:lnTo>
                <a:lnTo>
                  <a:pt x="4478" y="4698"/>
                </a:lnTo>
                <a:lnTo>
                  <a:pt x="4472" y="4702"/>
                </a:lnTo>
                <a:lnTo>
                  <a:pt x="4470" y="4700"/>
                </a:lnTo>
                <a:lnTo>
                  <a:pt x="4468" y="4698"/>
                </a:lnTo>
                <a:lnTo>
                  <a:pt x="4466" y="4692"/>
                </a:lnTo>
                <a:lnTo>
                  <a:pt x="4462" y="4684"/>
                </a:lnTo>
                <a:lnTo>
                  <a:pt x="4460" y="4682"/>
                </a:lnTo>
                <a:lnTo>
                  <a:pt x="4458" y="4682"/>
                </a:lnTo>
                <a:lnTo>
                  <a:pt x="4454" y="4680"/>
                </a:lnTo>
                <a:lnTo>
                  <a:pt x="4452" y="4678"/>
                </a:lnTo>
                <a:lnTo>
                  <a:pt x="4450" y="4670"/>
                </a:lnTo>
                <a:lnTo>
                  <a:pt x="4448" y="4666"/>
                </a:lnTo>
                <a:lnTo>
                  <a:pt x="4444" y="4664"/>
                </a:lnTo>
                <a:lnTo>
                  <a:pt x="4440" y="4660"/>
                </a:lnTo>
                <a:lnTo>
                  <a:pt x="4430" y="4656"/>
                </a:lnTo>
                <a:lnTo>
                  <a:pt x="4418" y="4654"/>
                </a:lnTo>
                <a:lnTo>
                  <a:pt x="4412" y="4650"/>
                </a:lnTo>
                <a:lnTo>
                  <a:pt x="4412" y="4646"/>
                </a:lnTo>
                <a:lnTo>
                  <a:pt x="4416" y="4638"/>
                </a:lnTo>
                <a:lnTo>
                  <a:pt x="4416" y="4630"/>
                </a:lnTo>
                <a:lnTo>
                  <a:pt x="4414" y="4624"/>
                </a:lnTo>
                <a:lnTo>
                  <a:pt x="4410" y="4618"/>
                </a:lnTo>
                <a:lnTo>
                  <a:pt x="4404" y="4612"/>
                </a:lnTo>
                <a:lnTo>
                  <a:pt x="4388" y="4598"/>
                </a:lnTo>
                <a:lnTo>
                  <a:pt x="4364" y="4582"/>
                </a:lnTo>
                <a:lnTo>
                  <a:pt x="4358" y="4576"/>
                </a:lnTo>
                <a:lnTo>
                  <a:pt x="4348" y="4572"/>
                </a:lnTo>
                <a:lnTo>
                  <a:pt x="4338" y="4570"/>
                </a:lnTo>
                <a:lnTo>
                  <a:pt x="4326" y="4572"/>
                </a:lnTo>
                <a:lnTo>
                  <a:pt x="4316" y="4574"/>
                </a:lnTo>
                <a:lnTo>
                  <a:pt x="4300" y="4576"/>
                </a:lnTo>
                <a:lnTo>
                  <a:pt x="4298" y="4576"/>
                </a:lnTo>
                <a:lnTo>
                  <a:pt x="4300" y="4572"/>
                </a:lnTo>
                <a:lnTo>
                  <a:pt x="4304" y="4568"/>
                </a:lnTo>
                <a:lnTo>
                  <a:pt x="4306" y="4564"/>
                </a:lnTo>
                <a:lnTo>
                  <a:pt x="4308" y="4554"/>
                </a:lnTo>
                <a:lnTo>
                  <a:pt x="4310" y="4546"/>
                </a:lnTo>
                <a:lnTo>
                  <a:pt x="4314" y="4544"/>
                </a:lnTo>
                <a:lnTo>
                  <a:pt x="4318" y="4540"/>
                </a:lnTo>
                <a:lnTo>
                  <a:pt x="4322" y="4536"/>
                </a:lnTo>
                <a:lnTo>
                  <a:pt x="4322" y="4534"/>
                </a:lnTo>
                <a:lnTo>
                  <a:pt x="4322" y="4532"/>
                </a:lnTo>
                <a:lnTo>
                  <a:pt x="4320" y="4530"/>
                </a:lnTo>
                <a:lnTo>
                  <a:pt x="4312" y="4526"/>
                </a:lnTo>
                <a:lnTo>
                  <a:pt x="4308" y="4522"/>
                </a:lnTo>
                <a:lnTo>
                  <a:pt x="4304" y="4518"/>
                </a:lnTo>
                <a:lnTo>
                  <a:pt x="4300" y="4514"/>
                </a:lnTo>
                <a:lnTo>
                  <a:pt x="4296" y="4512"/>
                </a:lnTo>
                <a:lnTo>
                  <a:pt x="4288" y="4510"/>
                </a:lnTo>
                <a:lnTo>
                  <a:pt x="4280" y="4510"/>
                </a:lnTo>
                <a:lnTo>
                  <a:pt x="4278" y="4508"/>
                </a:lnTo>
                <a:lnTo>
                  <a:pt x="4274" y="4504"/>
                </a:lnTo>
                <a:lnTo>
                  <a:pt x="4270" y="4500"/>
                </a:lnTo>
                <a:lnTo>
                  <a:pt x="4262" y="4496"/>
                </a:lnTo>
                <a:lnTo>
                  <a:pt x="4248" y="4488"/>
                </a:lnTo>
                <a:lnTo>
                  <a:pt x="4244" y="4484"/>
                </a:lnTo>
                <a:lnTo>
                  <a:pt x="4242" y="4480"/>
                </a:lnTo>
                <a:lnTo>
                  <a:pt x="4244" y="4478"/>
                </a:lnTo>
                <a:lnTo>
                  <a:pt x="4252" y="4476"/>
                </a:lnTo>
                <a:lnTo>
                  <a:pt x="4270" y="4472"/>
                </a:lnTo>
                <a:lnTo>
                  <a:pt x="4278" y="4468"/>
                </a:lnTo>
                <a:lnTo>
                  <a:pt x="4278" y="4466"/>
                </a:lnTo>
                <a:lnTo>
                  <a:pt x="4274" y="4464"/>
                </a:lnTo>
                <a:lnTo>
                  <a:pt x="4258" y="4460"/>
                </a:lnTo>
                <a:lnTo>
                  <a:pt x="4242" y="4460"/>
                </a:lnTo>
                <a:lnTo>
                  <a:pt x="4232" y="4464"/>
                </a:lnTo>
                <a:lnTo>
                  <a:pt x="4222" y="4466"/>
                </a:lnTo>
                <a:lnTo>
                  <a:pt x="4202" y="4468"/>
                </a:lnTo>
                <a:lnTo>
                  <a:pt x="4192" y="4468"/>
                </a:lnTo>
                <a:lnTo>
                  <a:pt x="4184" y="4470"/>
                </a:lnTo>
                <a:lnTo>
                  <a:pt x="4180" y="4472"/>
                </a:lnTo>
                <a:lnTo>
                  <a:pt x="4178" y="4474"/>
                </a:lnTo>
                <a:lnTo>
                  <a:pt x="4176" y="4480"/>
                </a:lnTo>
                <a:lnTo>
                  <a:pt x="4176" y="4484"/>
                </a:lnTo>
                <a:lnTo>
                  <a:pt x="4172" y="4486"/>
                </a:lnTo>
                <a:lnTo>
                  <a:pt x="4158" y="4492"/>
                </a:lnTo>
                <a:lnTo>
                  <a:pt x="4152" y="4494"/>
                </a:lnTo>
                <a:lnTo>
                  <a:pt x="4144" y="4496"/>
                </a:lnTo>
                <a:lnTo>
                  <a:pt x="4136" y="4494"/>
                </a:lnTo>
                <a:lnTo>
                  <a:pt x="4126" y="4492"/>
                </a:lnTo>
                <a:lnTo>
                  <a:pt x="4120" y="4486"/>
                </a:lnTo>
                <a:lnTo>
                  <a:pt x="4112" y="4476"/>
                </a:lnTo>
                <a:lnTo>
                  <a:pt x="4108" y="4472"/>
                </a:lnTo>
                <a:lnTo>
                  <a:pt x="4104" y="4470"/>
                </a:lnTo>
                <a:lnTo>
                  <a:pt x="4098" y="4468"/>
                </a:lnTo>
                <a:lnTo>
                  <a:pt x="4090" y="4468"/>
                </a:lnTo>
                <a:lnTo>
                  <a:pt x="4076" y="4470"/>
                </a:lnTo>
                <a:lnTo>
                  <a:pt x="4060" y="4474"/>
                </a:lnTo>
                <a:lnTo>
                  <a:pt x="4044" y="4476"/>
                </a:lnTo>
                <a:lnTo>
                  <a:pt x="4032" y="4478"/>
                </a:lnTo>
                <a:lnTo>
                  <a:pt x="4026" y="4476"/>
                </a:lnTo>
                <a:lnTo>
                  <a:pt x="4022" y="4472"/>
                </a:lnTo>
                <a:lnTo>
                  <a:pt x="4020" y="4468"/>
                </a:lnTo>
                <a:lnTo>
                  <a:pt x="4020" y="4460"/>
                </a:lnTo>
                <a:lnTo>
                  <a:pt x="4018" y="4448"/>
                </a:lnTo>
                <a:lnTo>
                  <a:pt x="4012" y="4438"/>
                </a:lnTo>
                <a:lnTo>
                  <a:pt x="4004" y="4434"/>
                </a:lnTo>
                <a:lnTo>
                  <a:pt x="3996" y="4430"/>
                </a:lnTo>
                <a:lnTo>
                  <a:pt x="3986" y="4426"/>
                </a:lnTo>
                <a:lnTo>
                  <a:pt x="3978" y="4422"/>
                </a:lnTo>
                <a:lnTo>
                  <a:pt x="3970" y="4416"/>
                </a:lnTo>
                <a:lnTo>
                  <a:pt x="3964" y="4406"/>
                </a:lnTo>
                <a:lnTo>
                  <a:pt x="3960" y="4396"/>
                </a:lnTo>
                <a:lnTo>
                  <a:pt x="3956" y="4390"/>
                </a:lnTo>
                <a:lnTo>
                  <a:pt x="3950" y="4390"/>
                </a:lnTo>
                <a:lnTo>
                  <a:pt x="3946" y="4394"/>
                </a:lnTo>
                <a:lnTo>
                  <a:pt x="3944" y="4398"/>
                </a:lnTo>
                <a:lnTo>
                  <a:pt x="3940" y="4406"/>
                </a:lnTo>
                <a:lnTo>
                  <a:pt x="3940" y="4412"/>
                </a:lnTo>
                <a:lnTo>
                  <a:pt x="3940" y="4416"/>
                </a:lnTo>
                <a:lnTo>
                  <a:pt x="3946" y="4424"/>
                </a:lnTo>
                <a:lnTo>
                  <a:pt x="3948" y="4430"/>
                </a:lnTo>
                <a:lnTo>
                  <a:pt x="3948" y="4434"/>
                </a:lnTo>
                <a:lnTo>
                  <a:pt x="3944" y="4436"/>
                </a:lnTo>
                <a:lnTo>
                  <a:pt x="3928" y="4440"/>
                </a:lnTo>
                <a:lnTo>
                  <a:pt x="3916" y="4444"/>
                </a:lnTo>
                <a:lnTo>
                  <a:pt x="3906" y="4448"/>
                </a:lnTo>
                <a:lnTo>
                  <a:pt x="3900" y="4452"/>
                </a:lnTo>
                <a:lnTo>
                  <a:pt x="3894" y="4458"/>
                </a:lnTo>
                <a:lnTo>
                  <a:pt x="3888" y="4464"/>
                </a:lnTo>
                <a:lnTo>
                  <a:pt x="3886" y="4462"/>
                </a:lnTo>
                <a:lnTo>
                  <a:pt x="3886" y="4456"/>
                </a:lnTo>
                <a:lnTo>
                  <a:pt x="3882" y="4448"/>
                </a:lnTo>
                <a:lnTo>
                  <a:pt x="3878" y="4440"/>
                </a:lnTo>
                <a:lnTo>
                  <a:pt x="3874" y="4434"/>
                </a:lnTo>
                <a:lnTo>
                  <a:pt x="3872" y="4430"/>
                </a:lnTo>
                <a:lnTo>
                  <a:pt x="3874" y="4426"/>
                </a:lnTo>
                <a:lnTo>
                  <a:pt x="3878" y="4422"/>
                </a:lnTo>
                <a:lnTo>
                  <a:pt x="3888" y="4416"/>
                </a:lnTo>
                <a:lnTo>
                  <a:pt x="3898" y="4410"/>
                </a:lnTo>
                <a:lnTo>
                  <a:pt x="3900" y="4410"/>
                </a:lnTo>
                <a:lnTo>
                  <a:pt x="3902" y="4406"/>
                </a:lnTo>
                <a:lnTo>
                  <a:pt x="3906" y="4402"/>
                </a:lnTo>
                <a:lnTo>
                  <a:pt x="3908" y="4398"/>
                </a:lnTo>
                <a:lnTo>
                  <a:pt x="3906" y="4394"/>
                </a:lnTo>
                <a:lnTo>
                  <a:pt x="3904" y="4390"/>
                </a:lnTo>
                <a:lnTo>
                  <a:pt x="3902" y="4386"/>
                </a:lnTo>
                <a:lnTo>
                  <a:pt x="3894" y="4384"/>
                </a:lnTo>
                <a:lnTo>
                  <a:pt x="3886" y="4384"/>
                </a:lnTo>
                <a:lnTo>
                  <a:pt x="3874" y="4386"/>
                </a:lnTo>
                <a:lnTo>
                  <a:pt x="3870" y="4390"/>
                </a:lnTo>
                <a:lnTo>
                  <a:pt x="3866" y="4392"/>
                </a:lnTo>
                <a:lnTo>
                  <a:pt x="3858" y="4402"/>
                </a:lnTo>
                <a:lnTo>
                  <a:pt x="3852" y="4410"/>
                </a:lnTo>
                <a:lnTo>
                  <a:pt x="3840" y="4418"/>
                </a:lnTo>
                <a:lnTo>
                  <a:pt x="3824" y="4428"/>
                </a:lnTo>
                <a:lnTo>
                  <a:pt x="3812" y="4434"/>
                </a:lnTo>
                <a:lnTo>
                  <a:pt x="3802" y="4436"/>
                </a:lnTo>
                <a:lnTo>
                  <a:pt x="3794" y="4434"/>
                </a:lnTo>
                <a:lnTo>
                  <a:pt x="3790" y="4432"/>
                </a:lnTo>
                <a:lnTo>
                  <a:pt x="3786" y="4432"/>
                </a:lnTo>
                <a:lnTo>
                  <a:pt x="3782" y="4434"/>
                </a:lnTo>
                <a:lnTo>
                  <a:pt x="3780" y="4442"/>
                </a:lnTo>
                <a:lnTo>
                  <a:pt x="3776" y="4448"/>
                </a:lnTo>
                <a:lnTo>
                  <a:pt x="3772" y="4452"/>
                </a:lnTo>
                <a:lnTo>
                  <a:pt x="3768" y="4450"/>
                </a:lnTo>
                <a:lnTo>
                  <a:pt x="3762" y="4450"/>
                </a:lnTo>
                <a:lnTo>
                  <a:pt x="3752" y="4446"/>
                </a:lnTo>
                <a:lnTo>
                  <a:pt x="3748" y="4446"/>
                </a:lnTo>
                <a:lnTo>
                  <a:pt x="3746" y="4450"/>
                </a:lnTo>
                <a:lnTo>
                  <a:pt x="3744" y="4456"/>
                </a:lnTo>
                <a:lnTo>
                  <a:pt x="3742" y="4460"/>
                </a:lnTo>
                <a:lnTo>
                  <a:pt x="3734" y="4470"/>
                </a:lnTo>
                <a:lnTo>
                  <a:pt x="3730" y="4476"/>
                </a:lnTo>
                <a:lnTo>
                  <a:pt x="3728" y="4484"/>
                </a:lnTo>
                <a:lnTo>
                  <a:pt x="3726" y="4492"/>
                </a:lnTo>
                <a:lnTo>
                  <a:pt x="3726" y="4506"/>
                </a:lnTo>
                <a:lnTo>
                  <a:pt x="3726" y="4518"/>
                </a:lnTo>
                <a:lnTo>
                  <a:pt x="3724" y="4524"/>
                </a:lnTo>
                <a:lnTo>
                  <a:pt x="3720" y="4528"/>
                </a:lnTo>
                <a:lnTo>
                  <a:pt x="3716" y="4530"/>
                </a:lnTo>
                <a:lnTo>
                  <a:pt x="3712" y="4530"/>
                </a:lnTo>
                <a:lnTo>
                  <a:pt x="3708" y="4530"/>
                </a:lnTo>
                <a:lnTo>
                  <a:pt x="3704" y="4534"/>
                </a:lnTo>
                <a:lnTo>
                  <a:pt x="3702" y="4540"/>
                </a:lnTo>
                <a:lnTo>
                  <a:pt x="3700" y="4548"/>
                </a:lnTo>
                <a:lnTo>
                  <a:pt x="3696" y="4554"/>
                </a:lnTo>
                <a:lnTo>
                  <a:pt x="3684" y="4560"/>
                </a:lnTo>
                <a:lnTo>
                  <a:pt x="3680" y="4562"/>
                </a:lnTo>
                <a:lnTo>
                  <a:pt x="3676" y="4566"/>
                </a:lnTo>
                <a:lnTo>
                  <a:pt x="3674" y="4572"/>
                </a:lnTo>
                <a:lnTo>
                  <a:pt x="3676" y="4580"/>
                </a:lnTo>
                <a:lnTo>
                  <a:pt x="3678" y="4592"/>
                </a:lnTo>
                <a:lnTo>
                  <a:pt x="3678" y="4598"/>
                </a:lnTo>
                <a:lnTo>
                  <a:pt x="3674" y="4596"/>
                </a:lnTo>
                <a:lnTo>
                  <a:pt x="3654" y="4566"/>
                </a:lnTo>
                <a:lnTo>
                  <a:pt x="3642" y="4552"/>
                </a:lnTo>
                <a:lnTo>
                  <a:pt x="3630" y="4540"/>
                </a:lnTo>
                <a:lnTo>
                  <a:pt x="3622" y="4534"/>
                </a:lnTo>
                <a:lnTo>
                  <a:pt x="3614" y="4530"/>
                </a:lnTo>
                <a:lnTo>
                  <a:pt x="3606" y="4528"/>
                </a:lnTo>
                <a:lnTo>
                  <a:pt x="3598" y="4528"/>
                </a:lnTo>
                <a:lnTo>
                  <a:pt x="3588" y="4528"/>
                </a:lnTo>
                <a:lnTo>
                  <a:pt x="3588" y="4526"/>
                </a:lnTo>
                <a:lnTo>
                  <a:pt x="3586" y="4524"/>
                </a:lnTo>
                <a:lnTo>
                  <a:pt x="3576" y="4520"/>
                </a:lnTo>
                <a:lnTo>
                  <a:pt x="3562" y="4520"/>
                </a:lnTo>
                <a:lnTo>
                  <a:pt x="3560" y="4522"/>
                </a:lnTo>
                <a:lnTo>
                  <a:pt x="3560" y="4524"/>
                </a:lnTo>
                <a:lnTo>
                  <a:pt x="3556" y="4530"/>
                </a:lnTo>
                <a:lnTo>
                  <a:pt x="3554" y="4534"/>
                </a:lnTo>
                <a:lnTo>
                  <a:pt x="3546" y="4536"/>
                </a:lnTo>
                <a:lnTo>
                  <a:pt x="3524" y="4546"/>
                </a:lnTo>
                <a:lnTo>
                  <a:pt x="3518" y="4552"/>
                </a:lnTo>
                <a:lnTo>
                  <a:pt x="3514" y="4556"/>
                </a:lnTo>
                <a:lnTo>
                  <a:pt x="3498" y="4562"/>
                </a:lnTo>
                <a:lnTo>
                  <a:pt x="3492" y="4562"/>
                </a:lnTo>
                <a:lnTo>
                  <a:pt x="3488" y="4560"/>
                </a:lnTo>
                <a:lnTo>
                  <a:pt x="3480" y="4552"/>
                </a:lnTo>
                <a:lnTo>
                  <a:pt x="3476" y="4546"/>
                </a:lnTo>
                <a:lnTo>
                  <a:pt x="3474" y="4544"/>
                </a:lnTo>
                <a:lnTo>
                  <a:pt x="3472" y="4542"/>
                </a:lnTo>
                <a:lnTo>
                  <a:pt x="3470" y="4542"/>
                </a:lnTo>
                <a:lnTo>
                  <a:pt x="3470" y="4544"/>
                </a:lnTo>
                <a:lnTo>
                  <a:pt x="3470" y="4548"/>
                </a:lnTo>
                <a:lnTo>
                  <a:pt x="3470" y="4550"/>
                </a:lnTo>
                <a:lnTo>
                  <a:pt x="3468" y="4552"/>
                </a:lnTo>
                <a:lnTo>
                  <a:pt x="3464" y="4552"/>
                </a:lnTo>
                <a:lnTo>
                  <a:pt x="3460" y="4550"/>
                </a:lnTo>
                <a:lnTo>
                  <a:pt x="3456" y="4546"/>
                </a:lnTo>
                <a:lnTo>
                  <a:pt x="3458" y="4544"/>
                </a:lnTo>
                <a:lnTo>
                  <a:pt x="3460" y="4542"/>
                </a:lnTo>
                <a:lnTo>
                  <a:pt x="3460" y="4540"/>
                </a:lnTo>
                <a:lnTo>
                  <a:pt x="3458" y="4538"/>
                </a:lnTo>
                <a:lnTo>
                  <a:pt x="3456" y="4540"/>
                </a:lnTo>
                <a:lnTo>
                  <a:pt x="3454" y="4538"/>
                </a:lnTo>
                <a:lnTo>
                  <a:pt x="3452" y="4534"/>
                </a:lnTo>
                <a:lnTo>
                  <a:pt x="3452" y="4530"/>
                </a:lnTo>
                <a:lnTo>
                  <a:pt x="3450" y="4528"/>
                </a:lnTo>
                <a:lnTo>
                  <a:pt x="3444" y="4524"/>
                </a:lnTo>
                <a:lnTo>
                  <a:pt x="3440" y="4516"/>
                </a:lnTo>
                <a:lnTo>
                  <a:pt x="3432" y="4508"/>
                </a:lnTo>
                <a:lnTo>
                  <a:pt x="3422" y="4498"/>
                </a:lnTo>
                <a:lnTo>
                  <a:pt x="3412" y="4484"/>
                </a:lnTo>
                <a:lnTo>
                  <a:pt x="3408" y="4474"/>
                </a:lnTo>
                <a:lnTo>
                  <a:pt x="3406" y="4466"/>
                </a:lnTo>
                <a:lnTo>
                  <a:pt x="3404" y="4460"/>
                </a:lnTo>
                <a:lnTo>
                  <a:pt x="3400" y="4456"/>
                </a:lnTo>
                <a:lnTo>
                  <a:pt x="3398" y="4452"/>
                </a:lnTo>
                <a:lnTo>
                  <a:pt x="3394" y="4444"/>
                </a:lnTo>
                <a:lnTo>
                  <a:pt x="3392" y="4436"/>
                </a:lnTo>
                <a:lnTo>
                  <a:pt x="3394" y="4430"/>
                </a:lnTo>
                <a:lnTo>
                  <a:pt x="3396" y="4426"/>
                </a:lnTo>
                <a:lnTo>
                  <a:pt x="3398" y="4424"/>
                </a:lnTo>
                <a:lnTo>
                  <a:pt x="3400" y="4422"/>
                </a:lnTo>
                <a:lnTo>
                  <a:pt x="3400" y="4416"/>
                </a:lnTo>
                <a:lnTo>
                  <a:pt x="3400" y="4412"/>
                </a:lnTo>
                <a:lnTo>
                  <a:pt x="3398" y="4410"/>
                </a:lnTo>
                <a:lnTo>
                  <a:pt x="3396" y="4410"/>
                </a:lnTo>
                <a:lnTo>
                  <a:pt x="3396" y="4408"/>
                </a:lnTo>
                <a:lnTo>
                  <a:pt x="3396" y="4404"/>
                </a:lnTo>
                <a:lnTo>
                  <a:pt x="3400" y="4390"/>
                </a:lnTo>
                <a:lnTo>
                  <a:pt x="3402" y="4384"/>
                </a:lnTo>
                <a:lnTo>
                  <a:pt x="3404" y="4384"/>
                </a:lnTo>
                <a:lnTo>
                  <a:pt x="3408" y="4384"/>
                </a:lnTo>
                <a:lnTo>
                  <a:pt x="3408" y="4378"/>
                </a:lnTo>
                <a:lnTo>
                  <a:pt x="3406" y="4364"/>
                </a:lnTo>
                <a:lnTo>
                  <a:pt x="3404" y="4344"/>
                </a:lnTo>
                <a:lnTo>
                  <a:pt x="3404" y="4334"/>
                </a:lnTo>
                <a:lnTo>
                  <a:pt x="3404" y="4330"/>
                </a:lnTo>
                <a:lnTo>
                  <a:pt x="3406" y="4326"/>
                </a:lnTo>
                <a:lnTo>
                  <a:pt x="3408" y="4318"/>
                </a:lnTo>
                <a:lnTo>
                  <a:pt x="3410" y="4306"/>
                </a:lnTo>
                <a:lnTo>
                  <a:pt x="3414" y="4296"/>
                </a:lnTo>
                <a:lnTo>
                  <a:pt x="3418" y="4288"/>
                </a:lnTo>
                <a:lnTo>
                  <a:pt x="3420" y="4284"/>
                </a:lnTo>
                <a:lnTo>
                  <a:pt x="3418" y="4280"/>
                </a:lnTo>
                <a:lnTo>
                  <a:pt x="3416" y="4274"/>
                </a:lnTo>
                <a:lnTo>
                  <a:pt x="3416" y="4268"/>
                </a:lnTo>
                <a:lnTo>
                  <a:pt x="3418" y="4262"/>
                </a:lnTo>
                <a:lnTo>
                  <a:pt x="3422" y="4256"/>
                </a:lnTo>
                <a:lnTo>
                  <a:pt x="3420" y="4254"/>
                </a:lnTo>
                <a:lnTo>
                  <a:pt x="3418" y="4250"/>
                </a:lnTo>
                <a:lnTo>
                  <a:pt x="3414" y="4244"/>
                </a:lnTo>
                <a:lnTo>
                  <a:pt x="3406" y="4238"/>
                </a:lnTo>
                <a:lnTo>
                  <a:pt x="3390" y="4230"/>
                </a:lnTo>
                <a:lnTo>
                  <a:pt x="3380" y="4220"/>
                </a:lnTo>
                <a:lnTo>
                  <a:pt x="3372" y="4214"/>
                </a:lnTo>
                <a:lnTo>
                  <a:pt x="3360" y="4210"/>
                </a:lnTo>
                <a:lnTo>
                  <a:pt x="3350" y="4206"/>
                </a:lnTo>
                <a:lnTo>
                  <a:pt x="3344" y="4208"/>
                </a:lnTo>
                <a:lnTo>
                  <a:pt x="3340" y="4210"/>
                </a:lnTo>
                <a:lnTo>
                  <a:pt x="3334" y="4210"/>
                </a:lnTo>
                <a:lnTo>
                  <a:pt x="3328" y="4210"/>
                </a:lnTo>
                <a:lnTo>
                  <a:pt x="3320" y="4206"/>
                </a:lnTo>
                <a:lnTo>
                  <a:pt x="3308" y="4204"/>
                </a:lnTo>
                <a:lnTo>
                  <a:pt x="3306" y="4204"/>
                </a:lnTo>
                <a:lnTo>
                  <a:pt x="3308" y="4206"/>
                </a:lnTo>
                <a:lnTo>
                  <a:pt x="3308" y="4208"/>
                </a:lnTo>
                <a:lnTo>
                  <a:pt x="3304" y="4212"/>
                </a:lnTo>
                <a:lnTo>
                  <a:pt x="3294" y="4216"/>
                </a:lnTo>
                <a:lnTo>
                  <a:pt x="3278" y="4216"/>
                </a:lnTo>
                <a:lnTo>
                  <a:pt x="3268" y="4214"/>
                </a:lnTo>
                <a:lnTo>
                  <a:pt x="3258" y="4214"/>
                </a:lnTo>
                <a:lnTo>
                  <a:pt x="3248" y="4214"/>
                </a:lnTo>
                <a:lnTo>
                  <a:pt x="3244" y="4214"/>
                </a:lnTo>
                <a:lnTo>
                  <a:pt x="3242" y="4214"/>
                </a:lnTo>
                <a:lnTo>
                  <a:pt x="3242" y="4210"/>
                </a:lnTo>
                <a:lnTo>
                  <a:pt x="3240" y="4208"/>
                </a:lnTo>
                <a:lnTo>
                  <a:pt x="3236" y="4208"/>
                </a:lnTo>
                <a:lnTo>
                  <a:pt x="3232" y="4210"/>
                </a:lnTo>
                <a:lnTo>
                  <a:pt x="3228" y="4216"/>
                </a:lnTo>
                <a:lnTo>
                  <a:pt x="3222" y="4220"/>
                </a:lnTo>
                <a:lnTo>
                  <a:pt x="3220" y="4222"/>
                </a:lnTo>
                <a:lnTo>
                  <a:pt x="3216" y="4220"/>
                </a:lnTo>
                <a:lnTo>
                  <a:pt x="3206" y="4210"/>
                </a:lnTo>
                <a:lnTo>
                  <a:pt x="3202" y="4208"/>
                </a:lnTo>
                <a:lnTo>
                  <a:pt x="3200" y="4208"/>
                </a:lnTo>
                <a:lnTo>
                  <a:pt x="3202" y="4210"/>
                </a:lnTo>
                <a:lnTo>
                  <a:pt x="3204" y="4214"/>
                </a:lnTo>
                <a:lnTo>
                  <a:pt x="3202" y="4218"/>
                </a:lnTo>
                <a:lnTo>
                  <a:pt x="3200" y="4220"/>
                </a:lnTo>
                <a:lnTo>
                  <a:pt x="3198" y="4218"/>
                </a:lnTo>
                <a:lnTo>
                  <a:pt x="3194" y="4214"/>
                </a:lnTo>
                <a:lnTo>
                  <a:pt x="3188" y="4210"/>
                </a:lnTo>
                <a:lnTo>
                  <a:pt x="3188" y="4206"/>
                </a:lnTo>
                <a:lnTo>
                  <a:pt x="3190" y="4202"/>
                </a:lnTo>
                <a:lnTo>
                  <a:pt x="3196" y="4196"/>
                </a:lnTo>
                <a:lnTo>
                  <a:pt x="3202" y="4188"/>
                </a:lnTo>
                <a:lnTo>
                  <a:pt x="3210" y="4182"/>
                </a:lnTo>
                <a:lnTo>
                  <a:pt x="3212" y="4176"/>
                </a:lnTo>
                <a:lnTo>
                  <a:pt x="3214" y="4166"/>
                </a:lnTo>
                <a:lnTo>
                  <a:pt x="3216" y="4144"/>
                </a:lnTo>
                <a:lnTo>
                  <a:pt x="3218" y="4120"/>
                </a:lnTo>
                <a:lnTo>
                  <a:pt x="3222" y="4098"/>
                </a:lnTo>
                <a:lnTo>
                  <a:pt x="3222" y="4092"/>
                </a:lnTo>
                <a:lnTo>
                  <a:pt x="3222" y="4090"/>
                </a:lnTo>
                <a:lnTo>
                  <a:pt x="3220" y="4088"/>
                </a:lnTo>
                <a:lnTo>
                  <a:pt x="3218" y="4088"/>
                </a:lnTo>
                <a:lnTo>
                  <a:pt x="3214" y="4090"/>
                </a:lnTo>
                <a:lnTo>
                  <a:pt x="3212" y="4090"/>
                </a:lnTo>
                <a:lnTo>
                  <a:pt x="3212" y="4084"/>
                </a:lnTo>
                <a:lnTo>
                  <a:pt x="3220" y="4066"/>
                </a:lnTo>
                <a:lnTo>
                  <a:pt x="3224" y="4064"/>
                </a:lnTo>
                <a:lnTo>
                  <a:pt x="3226" y="4068"/>
                </a:lnTo>
                <a:lnTo>
                  <a:pt x="3224" y="4074"/>
                </a:lnTo>
                <a:lnTo>
                  <a:pt x="3222" y="4078"/>
                </a:lnTo>
                <a:lnTo>
                  <a:pt x="3224" y="4082"/>
                </a:lnTo>
                <a:lnTo>
                  <a:pt x="3228" y="4086"/>
                </a:lnTo>
                <a:lnTo>
                  <a:pt x="3230" y="4094"/>
                </a:lnTo>
                <a:lnTo>
                  <a:pt x="3232" y="4094"/>
                </a:lnTo>
                <a:lnTo>
                  <a:pt x="3234" y="4092"/>
                </a:lnTo>
                <a:lnTo>
                  <a:pt x="3238" y="4076"/>
                </a:lnTo>
                <a:lnTo>
                  <a:pt x="3242" y="4058"/>
                </a:lnTo>
                <a:lnTo>
                  <a:pt x="3246" y="4044"/>
                </a:lnTo>
                <a:lnTo>
                  <a:pt x="3246" y="4042"/>
                </a:lnTo>
                <a:lnTo>
                  <a:pt x="3244" y="4040"/>
                </a:lnTo>
                <a:lnTo>
                  <a:pt x="3240" y="4042"/>
                </a:lnTo>
                <a:lnTo>
                  <a:pt x="3238" y="4042"/>
                </a:lnTo>
                <a:lnTo>
                  <a:pt x="3242" y="4036"/>
                </a:lnTo>
                <a:lnTo>
                  <a:pt x="3250" y="4028"/>
                </a:lnTo>
                <a:lnTo>
                  <a:pt x="3250" y="4026"/>
                </a:lnTo>
                <a:lnTo>
                  <a:pt x="3244" y="4028"/>
                </a:lnTo>
                <a:lnTo>
                  <a:pt x="3238" y="4028"/>
                </a:lnTo>
                <a:lnTo>
                  <a:pt x="3236" y="4026"/>
                </a:lnTo>
                <a:lnTo>
                  <a:pt x="3238" y="4022"/>
                </a:lnTo>
                <a:lnTo>
                  <a:pt x="3242" y="4018"/>
                </a:lnTo>
                <a:lnTo>
                  <a:pt x="3246" y="4016"/>
                </a:lnTo>
                <a:lnTo>
                  <a:pt x="3248" y="4012"/>
                </a:lnTo>
                <a:lnTo>
                  <a:pt x="3248" y="4002"/>
                </a:lnTo>
                <a:lnTo>
                  <a:pt x="3252" y="3988"/>
                </a:lnTo>
                <a:lnTo>
                  <a:pt x="3256" y="3980"/>
                </a:lnTo>
                <a:lnTo>
                  <a:pt x="3264" y="3970"/>
                </a:lnTo>
                <a:lnTo>
                  <a:pt x="3274" y="3956"/>
                </a:lnTo>
                <a:lnTo>
                  <a:pt x="3276" y="3950"/>
                </a:lnTo>
                <a:lnTo>
                  <a:pt x="3274" y="3946"/>
                </a:lnTo>
                <a:lnTo>
                  <a:pt x="3274" y="3940"/>
                </a:lnTo>
                <a:lnTo>
                  <a:pt x="3274" y="3936"/>
                </a:lnTo>
                <a:lnTo>
                  <a:pt x="3272" y="3934"/>
                </a:lnTo>
                <a:lnTo>
                  <a:pt x="3270" y="3932"/>
                </a:lnTo>
                <a:lnTo>
                  <a:pt x="3266" y="3928"/>
                </a:lnTo>
                <a:lnTo>
                  <a:pt x="3264" y="3926"/>
                </a:lnTo>
                <a:lnTo>
                  <a:pt x="3262" y="3924"/>
                </a:lnTo>
                <a:lnTo>
                  <a:pt x="3256" y="3926"/>
                </a:lnTo>
                <a:lnTo>
                  <a:pt x="3252" y="3928"/>
                </a:lnTo>
                <a:lnTo>
                  <a:pt x="3254" y="3928"/>
                </a:lnTo>
                <a:lnTo>
                  <a:pt x="3260" y="3930"/>
                </a:lnTo>
                <a:lnTo>
                  <a:pt x="3260" y="3932"/>
                </a:lnTo>
                <a:lnTo>
                  <a:pt x="3256" y="3934"/>
                </a:lnTo>
                <a:lnTo>
                  <a:pt x="3254" y="3934"/>
                </a:lnTo>
                <a:lnTo>
                  <a:pt x="3250" y="3934"/>
                </a:lnTo>
                <a:lnTo>
                  <a:pt x="3242" y="3930"/>
                </a:lnTo>
                <a:lnTo>
                  <a:pt x="3230" y="3926"/>
                </a:lnTo>
                <a:lnTo>
                  <a:pt x="3222" y="3926"/>
                </a:lnTo>
                <a:lnTo>
                  <a:pt x="3214" y="3926"/>
                </a:lnTo>
                <a:lnTo>
                  <a:pt x="3202" y="3928"/>
                </a:lnTo>
                <a:lnTo>
                  <a:pt x="3196" y="3932"/>
                </a:lnTo>
                <a:lnTo>
                  <a:pt x="3192" y="3934"/>
                </a:lnTo>
                <a:lnTo>
                  <a:pt x="3180" y="3936"/>
                </a:lnTo>
                <a:lnTo>
                  <a:pt x="3162" y="3940"/>
                </a:lnTo>
                <a:lnTo>
                  <a:pt x="3146" y="3944"/>
                </a:lnTo>
                <a:lnTo>
                  <a:pt x="3140" y="3948"/>
                </a:lnTo>
                <a:lnTo>
                  <a:pt x="3134" y="3950"/>
                </a:lnTo>
                <a:lnTo>
                  <a:pt x="3132" y="3954"/>
                </a:lnTo>
                <a:lnTo>
                  <a:pt x="3130" y="3960"/>
                </a:lnTo>
                <a:lnTo>
                  <a:pt x="3130" y="3966"/>
                </a:lnTo>
                <a:lnTo>
                  <a:pt x="3126" y="3972"/>
                </a:lnTo>
                <a:lnTo>
                  <a:pt x="3124" y="3980"/>
                </a:lnTo>
                <a:lnTo>
                  <a:pt x="3126" y="3994"/>
                </a:lnTo>
                <a:lnTo>
                  <a:pt x="3126" y="4006"/>
                </a:lnTo>
                <a:lnTo>
                  <a:pt x="3124" y="4010"/>
                </a:lnTo>
                <a:lnTo>
                  <a:pt x="3122" y="4010"/>
                </a:lnTo>
                <a:lnTo>
                  <a:pt x="3118" y="4016"/>
                </a:lnTo>
                <a:lnTo>
                  <a:pt x="3118" y="4020"/>
                </a:lnTo>
                <a:lnTo>
                  <a:pt x="3116" y="4026"/>
                </a:lnTo>
                <a:lnTo>
                  <a:pt x="3114" y="4034"/>
                </a:lnTo>
                <a:lnTo>
                  <a:pt x="3112" y="4042"/>
                </a:lnTo>
                <a:lnTo>
                  <a:pt x="3108" y="4046"/>
                </a:lnTo>
                <a:lnTo>
                  <a:pt x="3104" y="4050"/>
                </a:lnTo>
                <a:lnTo>
                  <a:pt x="3094" y="4058"/>
                </a:lnTo>
                <a:lnTo>
                  <a:pt x="3086" y="4062"/>
                </a:lnTo>
                <a:lnTo>
                  <a:pt x="3084" y="4064"/>
                </a:lnTo>
                <a:lnTo>
                  <a:pt x="3084" y="4066"/>
                </a:lnTo>
                <a:lnTo>
                  <a:pt x="3088" y="4068"/>
                </a:lnTo>
                <a:lnTo>
                  <a:pt x="3092" y="4070"/>
                </a:lnTo>
                <a:lnTo>
                  <a:pt x="3092" y="4074"/>
                </a:lnTo>
                <a:lnTo>
                  <a:pt x="3092" y="4076"/>
                </a:lnTo>
                <a:lnTo>
                  <a:pt x="3086" y="4082"/>
                </a:lnTo>
                <a:lnTo>
                  <a:pt x="3080" y="4084"/>
                </a:lnTo>
                <a:lnTo>
                  <a:pt x="3072" y="4084"/>
                </a:lnTo>
                <a:lnTo>
                  <a:pt x="3070" y="4082"/>
                </a:lnTo>
                <a:lnTo>
                  <a:pt x="3070" y="4080"/>
                </a:lnTo>
                <a:lnTo>
                  <a:pt x="3068" y="4074"/>
                </a:lnTo>
                <a:lnTo>
                  <a:pt x="3066" y="4072"/>
                </a:lnTo>
                <a:lnTo>
                  <a:pt x="3058" y="4070"/>
                </a:lnTo>
                <a:lnTo>
                  <a:pt x="3046" y="4072"/>
                </a:lnTo>
                <a:lnTo>
                  <a:pt x="3038" y="4074"/>
                </a:lnTo>
                <a:lnTo>
                  <a:pt x="3034" y="4076"/>
                </a:lnTo>
                <a:lnTo>
                  <a:pt x="3028" y="4080"/>
                </a:lnTo>
                <a:lnTo>
                  <a:pt x="3012" y="4084"/>
                </a:lnTo>
                <a:lnTo>
                  <a:pt x="2996" y="4086"/>
                </a:lnTo>
                <a:lnTo>
                  <a:pt x="2986" y="4090"/>
                </a:lnTo>
                <a:lnTo>
                  <a:pt x="2978" y="4096"/>
                </a:lnTo>
                <a:lnTo>
                  <a:pt x="2968" y="4098"/>
                </a:lnTo>
                <a:lnTo>
                  <a:pt x="2964" y="4098"/>
                </a:lnTo>
                <a:lnTo>
                  <a:pt x="2962" y="4096"/>
                </a:lnTo>
                <a:lnTo>
                  <a:pt x="2956" y="4088"/>
                </a:lnTo>
                <a:lnTo>
                  <a:pt x="2954" y="4082"/>
                </a:lnTo>
                <a:lnTo>
                  <a:pt x="2948" y="4078"/>
                </a:lnTo>
                <a:lnTo>
                  <a:pt x="2938" y="4072"/>
                </a:lnTo>
                <a:lnTo>
                  <a:pt x="2924" y="4070"/>
                </a:lnTo>
                <a:lnTo>
                  <a:pt x="2912" y="4066"/>
                </a:lnTo>
                <a:lnTo>
                  <a:pt x="2904" y="4060"/>
                </a:lnTo>
                <a:lnTo>
                  <a:pt x="2900" y="4052"/>
                </a:lnTo>
                <a:lnTo>
                  <a:pt x="2894" y="4042"/>
                </a:lnTo>
                <a:lnTo>
                  <a:pt x="2884" y="4016"/>
                </a:lnTo>
                <a:lnTo>
                  <a:pt x="2876" y="4000"/>
                </a:lnTo>
                <a:lnTo>
                  <a:pt x="2866" y="3986"/>
                </a:lnTo>
                <a:lnTo>
                  <a:pt x="2858" y="3976"/>
                </a:lnTo>
                <a:lnTo>
                  <a:pt x="2854" y="3966"/>
                </a:lnTo>
                <a:lnTo>
                  <a:pt x="2848" y="3950"/>
                </a:lnTo>
                <a:lnTo>
                  <a:pt x="2846" y="3936"/>
                </a:lnTo>
                <a:lnTo>
                  <a:pt x="2844" y="3932"/>
                </a:lnTo>
                <a:lnTo>
                  <a:pt x="2842" y="3932"/>
                </a:lnTo>
                <a:lnTo>
                  <a:pt x="2840" y="3930"/>
                </a:lnTo>
                <a:lnTo>
                  <a:pt x="2838" y="3926"/>
                </a:lnTo>
                <a:lnTo>
                  <a:pt x="2834" y="3916"/>
                </a:lnTo>
                <a:lnTo>
                  <a:pt x="2832" y="3886"/>
                </a:lnTo>
                <a:lnTo>
                  <a:pt x="2830" y="3876"/>
                </a:lnTo>
                <a:lnTo>
                  <a:pt x="2828" y="3874"/>
                </a:lnTo>
                <a:lnTo>
                  <a:pt x="2828" y="3872"/>
                </a:lnTo>
                <a:lnTo>
                  <a:pt x="2830" y="3866"/>
                </a:lnTo>
                <a:lnTo>
                  <a:pt x="2832" y="3856"/>
                </a:lnTo>
                <a:lnTo>
                  <a:pt x="2832" y="3846"/>
                </a:lnTo>
                <a:lnTo>
                  <a:pt x="2832" y="3826"/>
                </a:lnTo>
                <a:lnTo>
                  <a:pt x="2834" y="3792"/>
                </a:lnTo>
                <a:lnTo>
                  <a:pt x="2840" y="3760"/>
                </a:lnTo>
                <a:lnTo>
                  <a:pt x="2846" y="3738"/>
                </a:lnTo>
                <a:lnTo>
                  <a:pt x="2852" y="3724"/>
                </a:lnTo>
                <a:lnTo>
                  <a:pt x="2856" y="3706"/>
                </a:lnTo>
                <a:lnTo>
                  <a:pt x="2854" y="3688"/>
                </a:lnTo>
                <a:lnTo>
                  <a:pt x="2850" y="3668"/>
                </a:lnTo>
                <a:lnTo>
                  <a:pt x="2848" y="3650"/>
                </a:lnTo>
                <a:lnTo>
                  <a:pt x="2846" y="3636"/>
                </a:lnTo>
                <a:lnTo>
                  <a:pt x="2850" y="3626"/>
                </a:lnTo>
                <a:lnTo>
                  <a:pt x="2854" y="3618"/>
                </a:lnTo>
                <a:lnTo>
                  <a:pt x="2860" y="3610"/>
                </a:lnTo>
                <a:lnTo>
                  <a:pt x="2864" y="3602"/>
                </a:lnTo>
                <a:lnTo>
                  <a:pt x="2866" y="3596"/>
                </a:lnTo>
                <a:lnTo>
                  <a:pt x="2870" y="3592"/>
                </a:lnTo>
                <a:lnTo>
                  <a:pt x="2880" y="3586"/>
                </a:lnTo>
                <a:lnTo>
                  <a:pt x="2886" y="3582"/>
                </a:lnTo>
                <a:lnTo>
                  <a:pt x="2888" y="3578"/>
                </a:lnTo>
                <a:lnTo>
                  <a:pt x="2888" y="3576"/>
                </a:lnTo>
                <a:lnTo>
                  <a:pt x="2880" y="3568"/>
                </a:lnTo>
                <a:lnTo>
                  <a:pt x="2878" y="3566"/>
                </a:lnTo>
                <a:lnTo>
                  <a:pt x="2882" y="3566"/>
                </a:lnTo>
                <a:lnTo>
                  <a:pt x="2888" y="3568"/>
                </a:lnTo>
                <a:lnTo>
                  <a:pt x="2890" y="3566"/>
                </a:lnTo>
                <a:lnTo>
                  <a:pt x="2892" y="3566"/>
                </a:lnTo>
                <a:lnTo>
                  <a:pt x="2894" y="3566"/>
                </a:lnTo>
                <a:lnTo>
                  <a:pt x="2898" y="3568"/>
                </a:lnTo>
                <a:lnTo>
                  <a:pt x="2902" y="3568"/>
                </a:lnTo>
                <a:lnTo>
                  <a:pt x="2914" y="3564"/>
                </a:lnTo>
                <a:lnTo>
                  <a:pt x="2926" y="3556"/>
                </a:lnTo>
                <a:lnTo>
                  <a:pt x="2936" y="3546"/>
                </a:lnTo>
                <a:lnTo>
                  <a:pt x="2942" y="3538"/>
                </a:lnTo>
                <a:lnTo>
                  <a:pt x="2948" y="3534"/>
                </a:lnTo>
                <a:lnTo>
                  <a:pt x="2966" y="3522"/>
                </a:lnTo>
                <a:lnTo>
                  <a:pt x="2982" y="3512"/>
                </a:lnTo>
                <a:lnTo>
                  <a:pt x="2990" y="3508"/>
                </a:lnTo>
                <a:lnTo>
                  <a:pt x="3006" y="3508"/>
                </a:lnTo>
                <a:lnTo>
                  <a:pt x="3014" y="3508"/>
                </a:lnTo>
                <a:lnTo>
                  <a:pt x="3022" y="3510"/>
                </a:lnTo>
                <a:lnTo>
                  <a:pt x="3032" y="3514"/>
                </a:lnTo>
                <a:lnTo>
                  <a:pt x="3042" y="3518"/>
                </a:lnTo>
                <a:lnTo>
                  <a:pt x="3046" y="3520"/>
                </a:lnTo>
                <a:lnTo>
                  <a:pt x="3052" y="3520"/>
                </a:lnTo>
                <a:lnTo>
                  <a:pt x="3060" y="3518"/>
                </a:lnTo>
                <a:lnTo>
                  <a:pt x="3066" y="3520"/>
                </a:lnTo>
                <a:lnTo>
                  <a:pt x="3068" y="3522"/>
                </a:lnTo>
                <a:lnTo>
                  <a:pt x="3074" y="3520"/>
                </a:lnTo>
                <a:lnTo>
                  <a:pt x="3074" y="3518"/>
                </a:lnTo>
                <a:lnTo>
                  <a:pt x="3072" y="3516"/>
                </a:lnTo>
                <a:lnTo>
                  <a:pt x="3066" y="3514"/>
                </a:lnTo>
                <a:lnTo>
                  <a:pt x="3060" y="3512"/>
                </a:lnTo>
                <a:lnTo>
                  <a:pt x="3058" y="3510"/>
                </a:lnTo>
                <a:lnTo>
                  <a:pt x="3062" y="3508"/>
                </a:lnTo>
                <a:lnTo>
                  <a:pt x="3070" y="3506"/>
                </a:lnTo>
                <a:lnTo>
                  <a:pt x="3076" y="3506"/>
                </a:lnTo>
                <a:lnTo>
                  <a:pt x="3080" y="3512"/>
                </a:lnTo>
                <a:lnTo>
                  <a:pt x="3082" y="3516"/>
                </a:lnTo>
                <a:lnTo>
                  <a:pt x="3084" y="3520"/>
                </a:lnTo>
                <a:lnTo>
                  <a:pt x="3086" y="3520"/>
                </a:lnTo>
                <a:lnTo>
                  <a:pt x="3092" y="3522"/>
                </a:lnTo>
                <a:lnTo>
                  <a:pt x="3096" y="3526"/>
                </a:lnTo>
                <a:lnTo>
                  <a:pt x="3096" y="3528"/>
                </a:lnTo>
                <a:lnTo>
                  <a:pt x="3094" y="3530"/>
                </a:lnTo>
                <a:lnTo>
                  <a:pt x="3092" y="3532"/>
                </a:lnTo>
                <a:lnTo>
                  <a:pt x="3094" y="3534"/>
                </a:lnTo>
                <a:lnTo>
                  <a:pt x="3102" y="3538"/>
                </a:lnTo>
                <a:lnTo>
                  <a:pt x="3112" y="3540"/>
                </a:lnTo>
                <a:lnTo>
                  <a:pt x="3118" y="3540"/>
                </a:lnTo>
                <a:lnTo>
                  <a:pt x="3122" y="3536"/>
                </a:lnTo>
                <a:lnTo>
                  <a:pt x="3126" y="3534"/>
                </a:lnTo>
                <a:lnTo>
                  <a:pt x="3130" y="3534"/>
                </a:lnTo>
                <a:lnTo>
                  <a:pt x="3134" y="3540"/>
                </a:lnTo>
                <a:lnTo>
                  <a:pt x="3136" y="3542"/>
                </a:lnTo>
                <a:lnTo>
                  <a:pt x="3138" y="3542"/>
                </a:lnTo>
                <a:lnTo>
                  <a:pt x="3142" y="3540"/>
                </a:lnTo>
                <a:lnTo>
                  <a:pt x="3144" y="3534"/>
                </a:lnTo>
                <a:lnTo>
                  <a:pt x="3144" y="3532"/>
                </a:lnTo>
                <a:lnTo>
                  <a:pt x="3144" y="3528"/>
                </a:lnTo>
                <a:lnTo>
                  <a:pt x="3142" y="3522"/>
                </a:lnTo>
                <a:lnTo>
                  <a:pt x="3146" y="3522"/>
                </a:lnTo>
                <a:lnTo>
                  <a:pt x="3152" y="3526"/>
                </a:lnTo>
                <a:lnTo>
                  <a:pt x="3160" y="3532"/>
                </a:lnTo>
                <a:lnTo>
                  <a:pt x="3166" y="3542"/>
                </a:lnTo>
                <a:lnTo>
                  <a:pt x="3168" y="3548"/>
                </a:lnTo>
                <a:lnTo>
                  <a:pt x="3168" y="3550"/>
                </a:lnTo>
                <a:lnTo>
                  <a:pt x="3170" y="3550"/>
                </a:lnTo>
                <a:lnTo>
                  <a:pt x="3178" y="3546"/>
                </a:lnTo>
                <a:lnTo>
                  <a:pt x="3182" y="3542"/>
                </a:lnTo>
                <a:lnTo>
                  <a:pt x="3182" y="3538"/>
                </a:lnTo>
                <a:lnTo>
                  <a:pt x="3182" y="3536"/>
                </a:lnTo>
                <a:lnTo>
                  <a:pt x="3182" y="3534"/>
                </a:lnTo>
                <a:lnTo>
                  <a:pt x="3174" y="3528"/>
                </a:lnTo>
                <a:lnTo>
                  <a:pt x="3164" y="3522"/>
                </a:lnTo>
                <a:lnTo>
                  <a:pt x="3160" y="3520"/>
                </a:lnTo>
                <a:lnTo>
                  <a:pt x="3158" y="3516"/>
                </a:lnTo>
                <a:lnTo>
                  <a:pt x="3160" y="3514"/>
                </a:lnTo>
                <a:lnTo>
                  <a:pt x="3164" y="3512"/>
                </a:lnTo>
                <a:lnTo>
                  <a:pt x="3170" y="3508"/>
                </a:lnTo>
                <a:lnTo>
                  <a:pt x="3172" y="3504"/>
                </a:lnTo>
                <a:lnTo>
                  <a:pt x="3172" y="3500"/>
                </a:lnTo>
                <a:lnTo>
                  <a:pt x="3170" y="3496"/>
                </a:lnTo>
                <a:lnTo>
                  <a:pt x="3168" y="3494"/>
                </a:lnTo>
                <a:lnTo>
                  <a:pt x="3166" y="3496"/>
                </a:lnTo>
                <a:lnTo>
                  <a:pt x="3162" y="3500"/>
                </a:lnTo>
                <a:lnTo>
                  <a:pt x="3160" y="3502"/>
                </a:lnTo>
                <a:lnTo>
                  <a:pt x="3156" y="3500"/>
                </a:lnTo>
                <a:lnTo>
                  <a:pt x="3154" y="3498"/>
                </a:lnTo>
                <a:lnTo>
                  <a:pt x="3158" y="3494"/>
                </a:lnTo>
                <a:lnTo>
                  <a:pt x="3158" y="3492"/>
                </a:lnTo>
                <a:lnTo>
                  <a:pt x="3154" y="3490"/>
                </a:lnTo>
                <a:lnTo>
                  <a:pt x="3148" y="3490"/>
                </a:lnTo>
                <a:lnTo>
                  <a:pt x="3146" y="3492"/>
                </a:lnTo>
                <a:lnTo>
                  <a:pt x="3142" y="3494"/>
                </a:lnTo>
                <a:lnTo>
                  <a:pt x="3134" y="3492"/>
                </a:lnTo>
                <a:lnTo>
                  <a:pt x="3130" y="3490"/>
                </a:lnTo>
                <a:lnTo>
                  <a:pt x="3128" y="3486"/>
                </a:lnTo>
                <a:lnTo>
                  <a:pt x="3128" y="3484"/>
                </a:lnTo>
                <a:lnTo>
                  <a:pt x="3130" y="3480"/>
                </a:lnTo>
                <a:lnTo>
                  <a:pt x="3132" y="3478"/>
                </a:lnTo>
                <a:lnTo>
                  <a:pt x="3138" y="3476"/>
                </a:lnTo>
                <a:lnTo>
                  <a:pt x="3142" y="3476"/>
                </a:lnTo>
                <a:lnTo>
                  <a:pt x="3148" y="3478"/>
                </a:lnTo>
                <a:lnTo>
                  <a:pt x="3158" y="3482"/>
                </a:lnTo>
                <a:lnTo>
                  <a:pt x="3164" y="3484"/>
                </a:lnTo>
                <a:lnTo>
                  <a:pt x="3170" y="3482"/>
                </a:lnTo>
                <a:lnTo>
                  <a:pt x="3178" y="3478"/>
                </a:lnTo>
                <a:lnTo>
                  <a:pt x="3184" y="3476"/>
                </a:lnTo>
                <a:lnTo>
                  <a:pt x="3190" y="3474"/>
                </a:lnTo>
                <a:lnTo>
                  <a:pt x="3204" y="3476"/>
                </a:lnTo>
                <a:lnTo>
                  <a:pt x="3216" y="3478"/>
                </a:lnTo>
                <a:lnTo>
                  <a:pt x="3220" y="3476"/>
                </a:lnTo>
                <a:lnTo>
                  <a:pt x="3222" y="3474"/>
                </a:lnTo>
                <a:lnTo>
                  <a:pt x="3224" y="3460"/>
                </a:lnTo>
                <a:lnTo>
                  <a:pt x="3226" y="3462"/>
                </a:lnTo>
                <a:lnTo>
                  <a:pt x="3232" y="3472"/>
                </a:lnTo>
                <a:lnTo>
                  <a:pt x="3232" y="3476"/>
                </a:lnTo>
                <a:lnTo>
                  <a:pt x="3232" y="3480"/>
                </a:lnTo>
                <a:lnTo>
                  <a:pt x="3226" y="3484"/>
                </a:lnTo>
                <a:lnTo>
                  <a:pt x="3226" y="3486"/>
                </a:lnTo>
                <a:lnTo>
                  <a:pt x="3234" y="3482"/>
                </a:lnTo>
                <a:lnTo>
                  <a:pt x="3268" y="3476"/>
                </a:lnTo>
                <a:lnTo>
                  <a:pt x="3284" y="3476"/>
                </a:lnTo>
                <a:lnTo>
                  <a:pt x="3296" y="3478"/>
                </a:lnTo>
                <a:lnTo>
                  <a:pt x="3314" y="3484"/>
                </a:lnTo>
                <a:lnTo>
                  <a:pt x="3318" y="3486"/>
                </a:lnTo>
                <a:lnTo>
                  <a:pt x="3320" y="3490"/>
                </a:lnTo>
                <a:lnTo>
                  <a:pt x="3324" y="3494"/>
                </a:lnTo>
                <a:lnTo>
                  <a:pt x="3326" y="3496"/>
                </a:lnTo>
                <a:lnTo>
                  <a:pt x="3330" y="3498"/>
                </a:lnTo>
                <a:lnTo>
                  <a:pt x="3332" y="3506"/>
                </a:lnTo>
                <a:lnTo>
                  <a:pt x="3332" y="3510"/>
                </a:lnTo>
                <a:lnTo>
                  <a:pt x="3336" y="3510"/>
                </a:lnTo>
                <a:lnTo>
                  <a:pt x="3342" y="3510"/>
                </a:lnTo>
                <a:lnTo>
                  <a:pt x="3348" y="3508"/>
                </a:lnTo>
                <a:lnTo>
                  <a:pt x="3360" y="3504"/>
                </a:lnTo>
                <a:lnTo>
                  <a:pt x="3368" y="3500"/>
                </a:lnTo>
                <a:lnTo>
                  <a:pt x="3372" y="3500"/>
                </a:lnTo>
                <a:lnTo>
                  <a:pt x="3372" y="3498"/>
                </a:lnTo>
                <a:lnTo>
                  <a:pt x="3374" y="3496"/>
                </a:lnTo>
                <a:lnTo>
                  <a:pt x="3376" y="3492"/>
                </a:lnTo>
                <a:lnTo>
                  <a:pt x="3382" y="3490"/>
                </a:lnTo>
                <a:lnTo>
                  <a:pt x="3388" y="3492"/>
                </a:lnTo>
                <a:lnTo>
                  <a:pt x="3394" y="3498"/>
                </a:lnTo>
                <a:lnTo>
                  <a:pt x="3408" y="3514"/>
                </a:lnTo>
                <a:lnTo>
                  <a:pt x="3420" y="3530"/>
                </a:lnTo>
                <a:lnTo>
                  <a:pt x="3424" y="3536"/>
                </a:lnTo>
                <a:lnTo>
                  <a:pt x="3428" y="3538"/>
                </a:lnTo>
                <a:lnTo>
                  <a:pt x="3432" y="3540"/>
                </a:lnTo>
                <a:lnTo>
                  <a:pt x="3436" y="3542"/>
                </a:lnTo>
                <a:lnTo>
                  <a:pt x="3440" y="3554"/>
                </a:lnTo>
                <a:lnTo>
                  <a:pt x="3440" y="3570"/>
                </a:lnTo>
                <a:lnTo>
                  <a:pt x="3438" y="3584"/>
                </a:lnTo>
                <a:lnTo>
                  <a:pt x="3434" y="3598"/>
                </a:lnTo>
                <a:lnTo>
                  <a:pt x="3434" y="3610"/>
                </a:lnTo>
                <a:lnTo>
                  <a:pt x="3438" y="3616"/>
                </a:lnTo>
                <a:lnTo>
                  <a:pt x="3440" y="3616"/>
                </a:lnTo>
                <a:lnTo>
                  <a:pt x="3442" y="3616"/>
                </a:lnTo>
                <a:lnTo>
                  <a:pt x="3446" y="3610"/>
                </a:lnTo>
                <a:lnTo>
                  <a:pt x="3450" y="3610"/>
                </a:lnTo>
                <a:lnTo>
                  <a:pt x="3452" y="3610"/>
                </a:lnTo>
                <a:lnTo>
                  <a:pt x="3452" y="3612"/>
                </a:lnTo>
                <a:lnTo>
                  <a:pt x="3448" y="3618"/>
                </a:lnTo>
                <a:lnTo>
                  <a:pt x="3446" y="3622"/>
                </a:lnTo>
                <a:lnTo>
                  <a:pt x="3444" y="3626"/>
                </a:lnTo>
                <a:lnTo>
                  <a:pt x="3446" y="3638"/>
                </a:lnTo>
                <a:lnTo>
                  <a:pt x="3450" y="3648"/>
                </a:lnTo>
                <a:lnTo>
                  <a:pt x="3456" y="3658"/>
                </a:lnTo>
                <a:lnTo>
                  <a:pt x="3458" y="3660"/>
                </a:lnTo>
                <a:lnTo>
                  <a:pt x="3460" y="3660"/>
                </a:lnTo>
                <a:lnTo>
                  <a:pt x="3462" y="3658"/>
                </a:lnTo>
                <a:lnTo>
                  <a:pt x="3464" y="3666"/>
                </a:lnTo>
                <a:lnTo>
                  <a:pt x="3466" y="3674"/>
                </a:lnTo>
                <a:lnTo>
                  <a:pt x="3470" y="3678"/>
                </a:lnTo>
                <a:lnTo>
                  <a:pt x="3474" y="3682"/>
                </a:lnTo>
                <a:lnTo>
                  <a:pt x="3476" y="3694"/>
                </a:lnTo>
                <a:lnTo>
                  <a:pt x="3478" y="3700"/>
                </a:lnTo>
                <a:lnTo>
                  <a:pt x="3480" y="3704"/>
                </a:lnTo>
                <a:lnTo>
                  <a:pt x="3484" y="3706"/>
                </a:lnTo>
                <a:lnTo>
                  <a:pt x="3486" y="3708"/>
                </a:lnTo>
                <a:lnTo>
                  <a:pt x="3494" y="3712"/>
                </a:lnTo>
                <a:lnTo>
                  <a:pt x="3496" y="3714"/>
                </a:lnTo>
                <a:lnTo>
                  <a:pt x="3498" y="3720"/>
                </a:lnTo>
                <a:lnTo>
                  <a:pt x="3502" y="3732"/>
                </a:lnTo>
                <a:lnTo>
                  <a:pt x="3504" y="3734"/>
                </a:lnTo>
                <a:lnTo>
                  <a:pt x="3506" y="3736"/>
                </a:lnTo>
                <a:lnTo>
                  <a:pt x="3504" y="3738"/>
                </a:lnTo>
                <a:lnTo>
                  <a:pt x="3502" y="3744"/>
                </a:lnTo>
                <a:lnTo>
                  <a:pt x="3504" y="3748"/>
                </a:lnTo>
                <a:lnTo>
                  <a:pt x="3508" y="3748"/>
                </a:lnTo>
                <a:lnTo>
                  <a:pt x="3518" y="3746"/>
                </a:lnTo>
                <a:lnTo>
                  <a:pt x="3522" y="3744"/>
                </a:lnTo>
                <a:lnTo>
                  <a:pt x="3524" y="3746"/>
                </a:lnTo>
                <a:lnTo>
                  <a:pt x="3526" y="3748"/>
                </a:lnTo>
                <a:lnTo>
                  <a:pt x="3526" y="3750"/>
                </a:lnTo>
                <a:lnTo>
                  <a:pt x="3530" y="3744"/>
                </a:lnTo>
                <a:lnTo>
                  <a:pt x="3536" y="3734"/>
                </a:lnTo>
                <a:lnTo>
                  <a:pt x="3536" y="3730"/>
                </a:lnTo>
                <a:lnTo>
                  <a:pt x="3536" y="3726"/>
                </a:lnTo>
                <a:lnTo>
                  <a:pt x="3540" y="3718"/>
                </a:lnTo>
                <a:lnTo>
                  <a:pt x="3544" y="3708"/>
                </a:lnTo>
                <a:lnTo>
                  <a:pt x="3544" y="3698"/>
                </a:lnTo>
                <a:lnTo>
                  <a:pt x="3546" y="3686"/>
                </a:lnTo>
                <a:lnTo>
                  <a:pt x="3546" y="3670"/>
                </a:lnTo>
                <a:lnTo>
                  <a:pt x="3546" y="3662"/>
                </a:lnTo>
                <a:lnTo>
                  <a:pt x="3544" y="3650"/>
                </a:lnTo>
                <a:lnTo>
                  <a:pt x="3536" y="3626"/>
                </a:lnTo>
                <a:lnTo>
                  <a:pt x="3528" y="3602"/>
                </a:lnTo>
                <a:lnTo>
                  <a:pt x="3526" y="3590"/>
                </a:lnTo>
                <a:lnTo>
                  <a:pt x="3526" y="3580"/>
                </a:lnTo>
                <a:lnTo>
                  <a:pt x="3526" y="3576"/>
                </a:lnTo>
                <a:lnTo>
                  <a:pt x="3524" y="3568"/>
                </a:lnTo>
                <a:lnTo>
                  <a:pt x="3514" y="3550"/>
                </a:lnTo>
                <a:lnTo>
                  <a:pt x="3508" y="3536"/>
                </a:lnTo>
                <a:lnTo>
                  <a:pt x="3502" y="3522"/>
                </a:lnTo>
                <a:lnTo>
                  <a:pt x="3496" y="3504"/>
                </a:lnTo>
                <a:lnTo>
                  <a:pt x="3492" y="3482"/>
                </a:lnTo>
                <a:lnTo>
                  <a:pt x="3490" y="3460"/>
                </a:lnTo>
                <a:lnTo>
                  <a:pt x="3492" y="3440"/>
                </a:lnTo>
                <a:lnTo>
                  <a:pt x="3496" y="3422"/>
                </a:lnTo>
                <a:lnTo>
                  <a:pt x="3502" y="3408"/>
                </a:lnTo>
                <a:lnTo>
                  <a:pt x="3508" y="3396"/>
                </a:lnTo>
                <a:lnTo>
                  <a:pt x="3514" y="3388"/>
                </a:lnTo>
                <a:lnTo>
                  <a:pt x="3526" y="3376"/>
                </a:lnTo>
                <a:lnTo>
                  <a:pt x="3528" y="3374"/>
                </a:lnTo>
                <a:lnTo>
                  <a:pt x="3530" y="3370"/>
                </a:lnTo>
                <a:lnTo>
                  <a:pt x="3528" y="3368"/>
                </a:lnTo>
                <a:lnTo>
                  <a:pt x="3528" y="3366"/>
                </a:lnTo>
                <a:lnTo>
                  <a:pt x="3536" y="3364"/>
                </a:lnTo>
                <a:lnTo>
                  <a:pt x="3542" y="3362"/>
                </a:lnTo>
                <a:lnTo>
                  <a:pt x="3548" y="3360"/>
                </a:lnTo>
                <a:lnTo>
                  <a:pt x="3556" y="3352"/>
                </a:lnTo>
                <a:lnTo>
                  <a:pt x="3564" y="3342"/>
                </a:lnTo>
                <a:lnTo>
                  <a:pt x="3568" y="3340"/>
                </a:lnTo>
                <a:lnTo>
                  <a:pt x="3572" y="3338"/>
                </a:lnTo>
                <a:lnTo>
                  <a:pt x="3574" y="3336"/>
                </a:lnTo>
                <a:lnTo>
                  <a:pt x="3576" y="3334"/>
                </a:lnTo>
                <a:lnTo>
                  <a:pt x="3582" y="3322"/>
                </a:lnTo>
                <a:lnTo>
                  <a:pt x="3588" y="3308"/>
                </a:lnTo>
                <a:lnTo>
                  <a:pt x="3592" y="3302"/>
                </a:lnTo>
                <a:lnTo>
                  <a:pt x="3600" y="3296"/>
                </a:lnTo>
                <a:lnTo>
                  <a:pt x="3606" y="3292"/>
                </a:lnTo>
                <a:lnTo>
                  <a:pt x="3614" y="3290"/>
                </a:lnTo>
                <a:lnTo>
                  <a:pt x="3624" y="3290"/>
                </a:lnTo>
                <a:lnTo>
                  <a:pt x="3628" y="3290"/>
                </a:lnTo>
                <a:lnTo>
                  <a:pt x="3632" y="3288"/>
                </a:lnTo>
                <a:lnTo>
                  <a:pt x="3634" y="3286"/>
                </a:lnTo>
                <a:lnTo>
                  <a:pt x="3636" y="3280"/>
                </a:lnTo>
                <a:lnTo>
                  <a:pt x="3638" y="3274"/>
                </a:lnTo>
                <a:lnTo>
                  <a:pt x="3642" y="3268"/>
                </a:lnTo>
                <a:lnTo>
                  <a:pt x="3654" y="3256"/>
                </a:lnTo>
                <a:lnTo>
                  <a:pt x="3666" y="3250"/>
                </a:lnTo>
                <a:lnTo>
                  <a:pt x="3680" y="3246"/>
                </a:lnTo>
                <a:lnTo>
                  <a:pt x="3690" y="3244"/>
                </a:lnTo>
                <a:lnTo>
                  <a:pt x="3698" y="3238"/>
                </a:lnTo>
                <a:lnTo>
                  <a:pt x="3700" y="3234"/>
                </a:lnTo>
                <a:lnTo>
                  <a:pt x="3698" y="3232"/>
                </a:lnTo>
                <a:lnTo>
                  <a:pt x="3696" y="3230"/>
                </a:lnTo>
                <a:lnTo>
                  <a:pt x="3694" y="3228"/>
                </a:lnTo>
                <a:lnTo>
                  <a:pt x="3692" y="3230"/>
                </a:lnTo>
                <a:lnTo>
                  <a:pt x="3686" y="3232"/>
                </a:lnTo>
                <a:lnTo>
                  <a:pt x="3680" y="3236"/>
                </a:lnTo>
                <a:lnTo>
                  <a:pt x="3678" y="3236"/>
                </a:lnTo>
                <a:lnTo>
                  <a:pt x="3674" y="3234"/>
                </a:lnTo>
                <a:lnTo>
                  <a:pt x="3672" y="3232"/>
                </a:lnTo>
                <a:lnTo>
                  <a:pt x="3674" y="3232"/>
                </a:lnTo>
                <a:lnTo>
                  <a:pt x="3680" y="3230"/>
                </a:lnTo>
                <a:lnTo>
                  <a:pt x="3682" y="3228"/>
                </a:lnTo>
                <a:lnTo>
                  <a:pt x="3686" y="3224"/>
                </a:lnTo>
                <a:lnTo>
                  <a:pt x="3686" y="3220"/>
                </a:lnTo>
                <a:lnTo>
                  <a:pt x="3684" y="3216"/>
                </a:lnTo>
                <a:lnTo>
                  <a:pt x="3680" y="3210"/>
                </a:lnTo>
                <a:lnTo>
                  <a:pt x="3676" y="3208"/>
                </a:lnTo>
                <a:lnTo>
                  <a:pt x="3682" y="3208"/>
                </a:lnTo>
                <a:lnTo>
                  <a:pt x="3692" y="3210"/>
                </a:lnTo>
                <a:lnTo>
                  <a:pt x="3698" y="3214"/>
                </a:lnTo>
                <a:lnTo>
                  <a:pt x="3700" y="3214"/>
                </a:lnTo>
                <a:lnTo>
                  <a:pt x="3702" y="3214"/>
                </a:lnTo>
                <a:lnTo>
                  <a:pt x="3706" y="3208"/>
                </a:lnTo>
                <a:lnTo>
                  <a:pt x="3712" y="3202"/>
                </a:lnTo>
                <a:lnTo>
                  <a:pt x="3714" y="3202"/>
                </a:lnTo>
                <a:lnTo>
                  <a:pt x="3716" y="3200"/>
                </a:lnTo>
                <a:lnTo>
                  <a:pt x="3718" y="3194"/>
                </a:lnTo>
                <a:lnTo>
                  <a:pt x="3720" y="3186"/>
                </a:lnTo>
                <a:lnTo>
                  <a:pt x="3718" y="3182"/>
                </a:lnTo>
                <a:lnTo>
                  <a:pt x="3716" y="3180"/>
                </a:lnTo>
                <a:lnTo>
                  <a:pt x="3712" y="3182"/>
                </a:lnTo>
                <a:lnTo>
                  <a:pt x="3710" y="3184"/>
                </a:lnTo>
                <a:lnTo>
                  <a:pt x="3708" y="3182"/>
                </a:lnTo>
                <a:lnTo>
                  <a:pt x="3704" y="3180"/>
                </a:lnTo>
                <a:lnTo>
                  <a:pt x="3696" y="3180"/>
                </a:lnTo>
                <a:lnTo>
                  <a:pt x="3684" y="3182"/>
                </a:lnTo>
                <a:lnTo>
                  <a:pt x="3680" y="3180"/>
                </a:lnTo>
                <a:lnTo>
                  <a:pt x="3678" y="3176"/>
                </a:lnTo>
                <a:lnTo>
                  <a:pt x="3678" y="3170"/>
                </a:lnTo>
                <a:lnTo>
                  <a:pt x="3678" y="3168"/>
                </a:lnTo>
                <a:lnTo>
                  <a:pt x="3682" y="3172"/>
                </a:lnTo>
                <a:lnTo>
                  <a:pt x="3684" y="3174"/>
                </a:lnTo>
                <a:lnTo>
                  <a:pt x="3686" y="3176"/>
                </a:lnTo>
                <a:lnTo>
                  <a:pt x="3692" y="3176"/>
                </a:lnTo>
                <a:lnTo>
                  <a:pt x="3696" y="3172"/>
                </a:lnTo>
                <a:lnTo>
                  <a:pt x="3704" y="3170"/>
                </a:lnTo>
                <a:lnTo>
                  <a:pt x="3710" y="3170"/>
                </a:lnTo>
                <a:lnTo>
                  <a:pt x="3714" y="3172"/>
                </a:lnTo>
                <a:lnTo>
                  <a:pt x="3718" y="3176"/>
                </a:lnTo>
                <a:lnTo>
                  <a:pt x="3724" y="3184"/>
                </a:lnTo>
                <a:lnTo>
                  <a:pt x="3726" y="3186"/>
                </a:lnTo>
                <a:lnTo>
                  <a:pt x="3728" y="3188"/>
                </a:lnTo>
                <a:lnTo>
                  <a:pt x="3728" y="3186"/>
                </a:lnTo>
                <a:lnTo>
                  <a:pt x="3728" y="3184"/>
                </a:lnTo>
                <a:lnTo>
                  <a:pt x="3724" y="3176"/>
                </a:lnTo>
                <a:lnTo>
                  <a:pt x="3718" y="3160"/>
                </a:lnTo>
                <a:lnTo>
                  <a:pt x="3712" y="3136"/>
                </a:lnTo>
                <a:lnTo>
                  <a:pt x="3708" y="3128"/>
                </a:lnTo>
                <a:lnTo>
                  <a:pt x="3706" y="3126"/>
                </a:lnTo>
                <a:lnTo>
                  <a:pt x="3704" y="3126"/>
                </a:lnTo>
                <a:lnTo>
                  <a:pt x="3700" y="3126"/>
                </a:lnTo>
                <a:lnTo>
                  <a:pt x="3694" y="3130"/>
                </a:lnTo>
                <a:lnTo>
                  <a:pt x="3692" y="3130"/>
                </a:lnTo>
                <a:lnTo>
                  <a:pt x="3696" y="3126"/>
                </a:lnTo>
                <a:lnTo>
                  <a:pt x="3698" y="3120"/>
                </a:lnTo>
                <a:lnTo>
                  <a:pt x="3698" y="3116"/>
                </a:lnTo>
                <a:lnTo>
                  <a:pt x="3694" y="3112"/>
                </a:lnTo>
                <a:lnTo>
                  <a:pt x="3690" y="3110"/>
                </a:lnTo>
                <a:lnTo>
                  <a:pt x="3694" y="3108"/>
                </a:lnTo>
                <a:lnTo>
                  <a:pt x="3696" y="3108"/>
                </a:lnTo>
                <a:lnTo>
                  <a:pt x="3698" y="3106"/>
                </a:lnTo>
                <a:lnTo>
                  <a:pt x="3698" y="3102"/>
                </a:lnTo>
                <a:lnTo>
                  <a:pt x="3698" y="3096"/>
                </a:lnTo>
                <a:lnTo>
                  <a:pt x="3696" y="3084"/>
                </a:lnTo>
                <a:lnTo>
                  <a:pt x="3698" y="3078"/>
                </a:lnTo>
                <a:lnTo>
                  <a:pt x="3696" y="3076"/>
                </a:lnTo>
                <a:lnTo>
                  <a:pt x="3692" y="3070"/>
                </a:lnTo>
                <a:lnTo>
                  <a:pt x="3678" y="3058"/>
                </a:lnTo>
                <a:lnTo>
                  <a:pt x="3678" y="3056"/>
                </a:lnTo>
                <a:lnTo>
                  <a:pt x="3680" y="3056"/>
                </a:lnTo>
                <a:lnTo>
                  <a:pt x="3686" y="3060"/>
                </a:lnTo>
                <a:lnTo>
                  <a:pt x="3694" y="3064"/>
                </a:lnTo>
                <a:lnTo>
                  <a:pt x="3696" y="3064"/>
                </a:lnTo>
                <a:lnTo>
                  <a:pt x="3696" y="3062"/>
                </a:lnTo>
                <a:lnTo>
                  <a:pt x="3692" y="3048"/>
                </a:lnTo>
                <a:lnTo>
                  <a:pt x="3688" y="3032"/>
                </a:lnTo>
                <a:lnTo>
                  <a:pt x="3690" y="3016"/>
                </a:lnTo>
                <a:lnTo>
                  <a:pt x="3694" y="3002"/>
                </a:lnTo>
                <a:lnTo>
                  <a:pt x="3696" y="2998"/>
                </a:lnTo>
                <a:lnTo>
                  <a:pt x="3702" y="2992"/>
                </a:lnTo>
                <a:lnTo>
                  <a:pt x="3706" y="2990"/>
                </a:lnTo>
                <a:lnTo>
                  <a:pt x="3704" y="2992"/>
                </a:lnTo>
                <a:lnTo>
                  <a:pt x="3700" y="2998"/>
                </a:lnTo>
                <a:lnTo>
                  <a:pt x="3698" y="3004"/>
                </a:lnTo>
                <a:lnTo>
                  <a:pt x="3694" y="3016"/>
                </a:lnTo>
                <a:lnTo>
                  <a:pt x="3694" y="3020"/>
                </a:lnTo>
                <a:lnTo>
                  <a:pt x="3696" y="3024"/>
                </a:lnTo>
                <a:lnTo>
                  <a:pt x="3696" y="3028"/>
                </a:lnTo>
                <a:lnTo>
                  <a:pt x="3696" y="3030"/>
                </a:lnTo>
                <a:lnTo>
                  <a:pt x="3694" y="3034"/>
                </a:lnTo>
                <a:lnTo>
                  <a:pt x="3696" y="3038"/>
                </a:lnTo>
                <a:lnTo>
                  <a:pt x="3698" y="3042"/>
                </a:lnTo>
                <a:lnTo>
                  <a:pt x="3696" y="3046"/>
                </a:lnTo>
                <a:lnTo>
                  <a:pt x="3696" y="3048"/>
                </a:lnTo>
                <a:lnTo>
                  <a:pt x="3700" y="3052"/>
                </a:lnTo>
                <a:lnTo>
                  <a:pt x="3706" y="3056"/>
                </a:lnTo>
                <a:lnTo>
                  <a:pt x="3708" y="3054"/>
                </a:lnTo>
                <a:lnTo>
                  <a:pt x="3710" y="3054"/>
                </a:lnTo>
                <a:lnTo>
                  <a:pt x="3712" y="3058"/>
                </a:lnTo>
                <a:lnTo>
                  <a:pt x="3714" y="3066"/>
                </a:lnTo>
                <a:lnTo>
                  <a:pt x="3712" y="3070"/>
                </a:lnTo>
                <a:lnTo>
                  <a:pt x="3712" y="3072"/>
                </a:lnTo>
                <a:lnTo>
                  <a:pt x="3716" y="3074"/>
                </a:lnTo>
                <a:lnTo>
                  <a:pt x="3718" y="3076"/>
                </a:lnTo>
                <a:lnTo>
                  <a:pt x="3716" y="3080"/>
                </a:lnTo>
                <a:lnTo>
                  <a:pt x="3712" y="3092"/>
                </a:lnTo>
                <a:lnTo>
                  <a:pt x="3706" y="3106"/>
                </a:lnTo>
                <a:lnTo>
                  <a:pt x="3706" y="3112"/>
                </a:lnTo>
                <a:lnTo>
                  <a:pt x="3710" y="3116"/>
                </a:lnTo>
                <a:lnTo>
                  <a:pt x="3712" y="3114"/>
                </a:lnTo>
                <a:lnTo>
                  <a:pt x="3714" y="3110"/>
                </a:lnTo>
                <a:lnTo>
                  <a:pt x="3720" y="3096"/>
                </a:lnTo>
                <a:lnTo>
                  <a:pt x="3728" y="3078"/>
                </a:lnTo>
                <a:lnTo>
                  <a:pt x="3738" y="3060"/>
                </a:lnTo>
                <a:lnTo>
                  <a:pt x="3744" y="3054"/>
                </a:lnTo>
                <a:lnTo>
                  <a:pt x="3746" y="3046"/>
                </a:lnTo>
                <a:lnTo>
                  <a:pt x="3748" y="3040"/>
                </a:lnTo>
                <a:lnTo>
                  <a:pt x="3748" y="3036"/>
                </a:lnTo>
                <a:lnTo>
                  <a:pt x="3748" y="3030"/>
                </a:lnTo>
                <a:lnTo>
                  <a:pt x="3746" y="3028"/>
                </a:lnTo>
                <a:lnTo>
                  <a:pt x="3744" y="3026"/>
                </a:lnTo>
                <a:lnTo>
                  <a:pt x="3740" y="3024"/>
                </a:lnTo>
                <a:lnTo>
                  <a:pt x="3738" y="3024"/>
                </a:lnTo>
                <a:lnTo>
                  <a:pt x="3736" y="3022"/>
                </a:lnTo>
                <a:lnTo>
                  <a:pt x="3732" y="3014"/>
                </a:lnTo>
                <a:lnTo>
                  <a:pt x="3726" y="2992"/>
                </a:lnTo>
                <a:lnTo>
                  <a:pt x="3724" y="2984"/>
                </a:lnTo>
                <a:lnTo>
                  <a:pt x="3726" y="2976"/>
                </a:lnTo>
                <a:lnTo>
                  <a:pt x="3730" y="2970"/>
                </a:lnTo>
                <a:lnTo>
                  <a:pt x="3738" y="2964"/>
                </a:lnTo>
                <a:lnTo>
                  <a:pt x="3742" y="2964"/>
                </a:lnTo>
                <a:lnTo>
                  <a:pt x="3736" y="2968"/>
                </a:lnTo>
                <a:lnTo>
                  <a:pt x="3732" y="2972"/>
                </a:lnTo>
                <a:lnTo>
                  <a:pt x="3730" y="2978"/>
                </a:lnTo>
                <a:lnTo>
                  <a:pt x="3730" y="2986"/>
                </a:lnTo>
                <a:lnTo>
                  <a:pt x="3732" y="2992"/>
                </a:lnTo>
                <a:lnTo>
                  <a:pt x="3738" y="2998"/>
                </a:lnTo>
                <a:lnTo>
                  <a:pt x="3742" y="3002"/>
                </a:lnTo>
                <a:lnTo>
                  <a:pt x="3748" y="3004"/>
                </a:lnTo>
                <a:lnTo>
                  <a:pt x="3752" y="3004"/>
                </a:lnTo>
                <a:lnTo>
                  <a:pt x="3752" y="3012"/>
                </a:lnTo>
                <a:lnTo>
                  <a:pt x="3752" y="3016"/>
                </a:lnTo>
                <a:lnTo>
                  <a:pt x="3752" y="3018"/>
                </a:lnTo>
                <a:lnTo>
                  <a:pt x="3754" y="3016"/>
                </a:lnTo>
                <a:lnTo>
                  <a:pt x="3758" y="3014"/>
                </a:lnTo>
                <a:lnTo>
                  <a:pt x="3766" y="3002"/>
                </a:lnTo>
                <a:lnTo>
                  <a:pt x="3776" y="2986"/>
                </a:lnTo>
                <a:lnTo>
                  <a:pt x="3784" y="2970"/>
                </a:lnTo>
                <a:lnTo>
                  <a:pt x="3790" y="2954"/>
                </a:lnTo>
                <a:lnTo>
                  <a:pt x="3792" y="2948"/>
                </a:lnTo>
                <a:lnTo>
                  <a:pt x="3792" y="2942"/>
                </a:lnTo>
                <a:lnTo>
                  <a:pt x="3790" y="2938"/>
                </a:lnTo>
                <a:lnTo>
                  <a:pt x="3786" y="2938"/>
                </a:lnTo>
                <a:lnTo>
                  <a:pt x="3778" y="2936"/>
                </a:lnTo>
                <a:lnTo>
                  <a:pt x="3778" y="2934"/>
                </a:lnTo>
                <a:lnTo>
                  <a:pt x="3776" y="2932"/>
                </a:lnTo>
                <a:lnTo>
                  <a:pt x="3778" y="2926"/>
                </a:lnTo>
                <a:lnTo>
                  <a:pt x="3786" y="2918"/>
                </a:lnTo>
                <a:lnTo>
                  <a:pt x="3796" y="2910"/>
                </a:lnTo>
                <a:lnTo>
                  <a:pt x="3810" y="2902"/>
                </a:lnTo>
                <a:lnTo>
                  <a:pt x="3824" y="2894"/>
                </a:lnTo>
                <a:lnTo>
                  <a:pt x="3838" y="2890"/>
                </a:lnTo>
                <a:lnTo>
                  <a:pt x="3854" y="2888"/>
                </a:lnTo>
                <a:lnTo>
                  <a:pt x="3872" y="2886"/>
                </a:lnTo>
                <a:lnTo>
                  <a:pt x="3886" y="2884"/>
                </a:lnTo>
                <a:lnTo>
                  <a:pt x="3890" y="2882"/>
                </a:lnTo>
                <a:lnTo>
                  <a:pt x="3892" y="2880"/>
                </a:lnTo>
                <a:lnTo>
                  <a:pt x="3894" y="2866"/>
                </a:lnTo>
                <a:lnTo>
                  <a:pt x="3896" y="2862"/>
                </a:lnTo>
                <a:lnTo>
                  <a:pt x="3898" y="2868"/>
                </a:lnTo>
                <a:lnTo>
                  <a:pt x="3902" y="2876"/>
                </a:lnTo>
                <a:lnTo>
                  <a:pt x="3904" y="2880"/>
                </a:lnTo>
                <a:lnTo>
                  <a:pt x="3906" y="2880"/>
                </a:lnTo>
                <a:lnTo>
                  <a:pt x="3908" y="2878"/>
                </a:lnTo>
                <a:lnTo>
                  <a:pt x="3916" y="2872"/>
                </a:lnTo>
                <a:lnTo>
                  <a:pt x="3920" y="2868"/>
                </a:lnTo>
                <a:lnTo>
                  <a:pt x="3922" y="2866"/>
                </a:lnTo>
                <a:lnTo>
                  <a:pt x="3924" y="2868"/>
                </a:lnTo>
                <a:lnTo>
                  <a:pt x="3924" y="2870"/>
                </a:lnTo>
                <a:lnTo>
                  <a:pt x="3924" y="2876"/>
                </a:lnTo>
                <a:lnTo>
                  <a:pt x="3926" y="2876"/>
                </a:lnTo>
                <a:lnTo>
                  <a:pt x="3928" y="2874"/>
                </a:lnTo>
                <a:lnTo>
                  <a:pt x="3932" y="2872"/>
                </a:lnTo>
                <a:lnTo>
                  <a:pt x="3938" y="2870"/>
                </a:lnTo>
                <a:lnTo>
                  <a:pt x="3946" y="2868"/>
                </a:lnTo>
                <a:lnTo>
                  <a:pt x="3952" y="2866"/>
                </a:lnTo>
                <a:lnTo>
                  <a:pt x="3952" y="2864"/>
                </a:lnTo>
                <a:lnTo>
                  <a:pt x="3952" y="2860"/>
                </a:lnTo>
                <a:lnTo>
                  <a:pt x="3948" y="2846"/>
                </a:lnTo>
                <a:lnTo>
                  <a:pt x="3946" y="2844"/>
                </a:lnTo>
                <a:lnTo>
                  <a:pt x="3942" y="2842"/>
                </a:lnTo>
                <a:lnTo>
                  <a:pt x="3940" y="2844"/>
                </a:lnTo>
                <a:lnTo>
                  <a:pt x="3942" y="2846"/>
                </a:lnTo>
                <a:lnTo>
                  <a:pt x="3946" y="2848"/>
                </a:lnTo>
                <a:lnTo>
                  <a:pt x="3948" y="2854"/>
                </a:lnTo>
                <a:lnTo>
                  <a:pt x="3946" y="2860"/>
                </a:lnTo>
                <a:lnTo>
                  <a:pt x="3940" y="2864"/>
                </a:lnTo>
                <a:lnTo>
                  <a:pt x="3936" y="2866"/>
                </a:lnTo>
                <a:lnTo>
                  <a:pt x="3934" y="2864"/>
                </a:lnTo>
                <a:lnTo>
                  <a:pt x="3930" y="2862"/>
                </a:lnTo>
                <a:lnTo>
                  <a:pt x="3928" y="2858"/>
                </a:lnTo>
                <a:lnTo>
                  <a:pt x="3926" y="2848"/>
                </a:lnTo>
                <a:lnTo>
                  <a:pt x="3924" y="2840"/>
                </a:lnTo>
                <a:lnTo>
                  <a:pt x="3920" y="2836"/>
                </a:lnTo>
                <a:lnTo>
                  <a:pt x="3914" y="2834"/>
                </a:lnTo>
                <a:lnTo>
                  <a:pt x="3910" y="2832"/>
                </a:lnTo>
                <a:lnTo>
                  <a:pt x="3910" y="2830"/>
                </a:lnTo>
                <a:lnTo>
                  <a:pt x="3918" y="2824"/>
                </a:lnTo>
                <a:lnTo>
                  <a:pt x="3926" y="2816"/>
                </a:lnTo>
                <a:lnTo>
                  <a:pt x="3926" y="2812"/>
                </a:lnTo>
                <a:lnTo>
                  <a:pt x="3924" y="2810"/>
                </a:lnTo>
                <a:lnTo>
                  <a:pt x="3922" y="2808"/>
                </a:lnTo>
                <a:lnTo>
                  <a:pt x="3920" y="2804"/>
                </a:lnTo>
                <a:lnTo>
                  <a:pt x="3922" y="2790"/>
                </a:lnTo>
                <a:lnTo>
                  <a:pt x="3928" y="2776"/>
                </a:lnTo>
                <a:lnTo>
                  <a:pt x="3936" y="2766"/>
                </a:lnTo>
                <a:lnTo>
                  <a:pt x="3940" y="2760"/>
                </a:lnTo>
                <a:lnTo>
                  <a:pt x="3940" y="2756"/>
                </a:lnTo>
                <a:lnTo>
                  <a:pt x="3940" y="2752"/>
                </a:lnTo>
                <a:lnTo>
                  <a:pt x="3942" y="2748"/>
                </a:lnTo>
                <a:lnTo>
                  <a:pt x="3944" y="2748"/>
                </a:lnTo>
                <a:lnTo>
                  <a:pt x="3946" y="2748"/>
                </a:lnTo>
                <a:lnTo>
                  <a:pt x="3948" y="2750"/>
                </a:lnTo>
                <a:lnTo>
                  <a:pt x="3952" y="2752"/>
                </a:lnTo>
                <a:lnTo>
                  <a:pt x="3954" y="2752"/>
                </a:lnTo>
                <a:lnTo>
                  <a:pt x="3960" y="2750"/>
                </a:lnTo>
                <a:lnTo>
                  <a:pt x="3966" y="2746"/>
                </a:lnTo>
                <a:lnTo>
                  <a:pt x="3970" y="2742"/>
                </a:lnTo>
                <a:lnTo>
                  <a:pt x="3974" y="2740"/>
                </a:lnTo>
                <a:lnTo>
                  <a:pt x="3978" y="2738"/>
                </a:lnTo>
                <a:lnTo>
                  <a:pt x="3982" y="2738"/>
                </a:lnTo>
                <a:lnTo>
                  <a:pt x="3986" y="2734"/>
                </a:lnTo>
                <a:lnTo>
                  <a:pt x="3988" y="2726"/>
                </a:lnTo>
                <a:lnTo>
                  <a:pt x="3992" y="2718"/>
                </a:lnTo>
                <a:lnTo>
                  <a:pt x="3996" y="2716"/>
                </a:lnTo>
                <a:lnTo>
                  <a:pt x="4000" y="2718"/>
                </a:lnTo>
                <a:lnTo>
                  <a:pt x="4008" y="2720"/>
                </a:lnTo>
                <a:lnTo>
                  <a:pt x="4010" y="2720"/>
                </a:lnTo>
                <a:lnTo>
                  <a:pt x="4012" y="2716"/>
                </a:lnTo>
                <a:lnTo>
                  <a:pt x="4016" y="2712"/>
                </a:lnTo>
                <a:lnTo>
                  <a:pt x="4022" y="2712"/>
                </a:lnTo>
                <a:lnTo>
                  <a:pt x="4026" y="2714"/>
                </a:lnTo>
                <a:lnTo>
                  <a:pt x="4028" y="2714"/>
                </a:lnTo>
                <a:lnTo>
                  <a:pt x="4036" y="2712"/>
                </a:lnTo>
                <a:lnTo>
                  <a:pt x="4044" y="2706"/>
                </a:lnTo>
                <a:lnTo>
                  <a:pt x="4054" y="2704"/>
                </a:lnTo>
                <a:lnTo>
                  <a:pt x="4060" y="2702"/>
                </a:lnTo>
                <a:lnTo>
                  <a:pt x="4066" y="2696"/>
                </a:lnTo>
                <a:lnTo>
                  <a:pt x="4070" y="2690"/>
                </a:lnTo>
                <a:lnTo>
                  <a:pt x="4070" y="2688"/>
                </a:lnTo>
                <a:lnTo>
                  <a:pt x="4068" y="2686"/>
                </a:lnTo>
                <a:lnTo>
                  <a:pt x="4066" y="2682"/>
                </a:lnTo>
                <a:lnTo>
                  <a:pt x="4064" y="2676"/>
                </a:lnTo>
                <a:lnTo>
                  <a:pt x="4062" y="2674"/>
                </a:lnTo>
                <a:lnTo>
                  <a:pt x="4054" y="2670"/>
                </a:lnTo>
                <a:lnTo>
                  <a:pt x="4052" y="2666"/>
                </a:lnTo>
                <a:lnTo>
                  <a:pt x="4050" y="2658"/>
                </a:lnTo>
                <a:lnTo>
                  <a:pt x="4052" y="2642"/>
                </a:lnTo>
                <a:lnTo>
                  <a:pt x="4054" y="2644"/>
                </a:lnTo>
                <a:lnTo>
                  <a:pt x="4054" y="2648"/>
                </a:lnTo>
                <a:lnTo>
                  <a:pt x="4054" y="2656"/>
                </a:lnTo>
                <a:lnTo>
                  <a:pt x="4054" y="2660"/>
                </a:lnTo>
                <a:lnTo>
                  <a:pt x="4056" y="2664"/>
                </a:lnTo>
                <a:lnTo>
                  <a:pt x="4060" y="2666"/>
                </a:lnTo>
                <a:lnTo>
                  <a:pt x="4066" y="2670"/>
                </a:lnTo>
                <a:lnTo>
                  <a:pt x="4078" y="2672"/>
                </a:lnTo>
                <a:lnTo>
                  <a:pt x="4088" y="2674"/>
                </a:lnTo>
                <a:lnTo>
                  <a:pt x="4096" y="2674"/>
                </a:lnTo>
                <a:lnTo>
                  <a:pt x="4106" y="2672"/>
                </a:lnTo>
                <a:lnTo>
                  <a:pt x="4124" y="2664"/>
                </a:lnTo>
                <a:lnTo>
                  <a:pt x="4144" y="2652"/>
                </a:lnTo>
                <a:lnTo>
                  <a:pt x="4152" y="2648"/>
                </a:lnTo>
                <a:lnTo>
                  <a:pt x="4156" y="2648"/>
                </a:lnTo>
                <a:lnTo>
                  <a:pt x="4158" y="2648"/>
                </a:lnTo>
                <a:lnTo>
                  <a:pt x="4158" y="2650"/>
                </a:lnTo>
                <a:lnTo>
                  <a:pt x="4160" y="2654"/>
                </a:lnTo>
                <a:lnTo>
                  <a:pt x="4164" y="2656"/>
                </a:lnTo>
                <a:lnTo>
                  <a:pt x="4174" y="2658"/>
                </a:lnTo>
                <a:lnTo>
                  <a:pt x="4190" y="2656"/>
                </a:lnTo>
                <a:lnTo>
                  <a:pt x="4204" y="2654"/>
                </a:lnTo>
                <a:lnTo>
                  <a:pt x="4194" y="2660"/>
                </a:lnTo>
                <a:lnTo>
                  <a:pt x="4172" y="2668"/>
                </a:lnTo>
                <a:lnTo>
                  <a:pt x="4148" y="2678"/>
                </a:lnTo>
                <a:lnTo>
                  <a:pt x="4136" y="2686"/>
                </a:lnTo>
                <a:lnTo>
                  <a:pt x="4126" y="2692"/>
                </a:lnTo>
                <a:lnTo>
                  <a:pt x="4118" y="2700"/>
                </a:lnTo>
                <a:lnTo>
                  <a:pt x="4110" y="2710"/>
                </a:lnTo>
                <a:lnTo>
                  <a:pt x="4106" y="2720"/>
                </a:lnTo>
                <a:lnTo>
                  <a:pt x="4104" y="2730"/>
                </a:lnTo>
                <a:lnTo>
                  <a:pt x="4106" y="2740"/>
                </a:lnTo>
                <a:lnTo>
                  <a:pt x="4110" y="2752"/>
                </a:lnTo>
                <a:lnTo>
                  <a:pt x="4118" y="2762"/>
                </a:lnTo>
                <a:lnTo>
                  <a:pt x="4124" y="2766"/>
                </a:lnTo>
                <a:lnTo>
                  <a:pt x="4132" y="2766"/>
                </a:lnTo>
                <a:lnTo>
                  <a:pt x="4138" y="2764"/>
                </a:lnTo>
                <a:lnTo>
                  <a:pt x="4146" y="2758"/>
                </a:lnTo>
                <a:lnTo>
                  <a:pt x="4156" y="2748"/>
                </a:lnTo>
                <a:lnTo>
                  <a:pt x="4174" y="2726"/>
                </a:lnTo>
                <a:lnTo>
                  <a:pt x="4182" y="2714"/>
                </a:lnTo>
                <a:lnTo>
                  <a:pt x="4190" y="2708"/>
                </a:lnTo>
                <a:lnTo>
                  <a:pt x="4196" y="2706"/>
                </a:lnTo>
                <a:lnTo>
                  <a:pt x="4202" y="2706"/>
                </a:lnTo>
                <a:lnTo>
                  <a:pt x="4208" y="2706"/>
                </a:lnTo>
                <a:lnTo>
                  <a:pt x="4216" y="2706"/>
                </a:lnTo>
                <a:lnTo>
                  <a:pt x="4226" y="2702"/>
                </a:lnTo>
                <a:lnTo>
                  <a:pt x="4238" y="2696"/>
                </a:lnTo>
                <a:lnTo>
                  <a:pt x="4252" y="2688"/>
                </a:lnTo>
                <a:lnTo>
                  <a:pt x="4266" y="2680"/>
                </a:lnTo>
                <a:lnTo>
                  <a:pt x="4292" y="2672"/>
                </a:lnTo>
                <a:lnTo>
                  <a:pt x="4300" y="2670"/>
                </a:lnTo>
                <a:lnTo>
                  <a:pt x="4306" y="2668"/>
                </a:lnTo>
                <a:lnTo>
                  <a:pt x="4308" y="2664"/>
                </a:lnTo>
                <a:lnTo>
                  <a:pt x="4306" y="2660"/>
                </a:lnTo>
                <a:lnTo>
                  <a:pt x="4286" y="2640"/>
                </a:lnTo>
                <a:lnTo>
                  <a:pt x="4280" y="2636"/>
                </a:lnTo>
                <a:lnTo>
                  <a:pt x="4276" y="2634"/>
                </a:lnTo>
                <a:lnTo>
                  <a:pt x="4270" y="2634"/>
                </a:lnTo>
                <a:lnTo>
                  <a:pt x="4264" y="2638"/>
                </a:lnTo>
                <a:lnTo>
                  <a:pt x="4258" y="2640"/>
                </a:lnTo>
                <a:lnTo>
                  <a:pt x="4248" y="2640"/>
                </a:lnTo>
                <a:lnTo>
                  <a:pt x="4236" y="2638"/>
                </a:lnTo>
                <a:lnTo>
                  <a:pt x="4224" y="2636"/>
                </a:lnTo>
                <a:lnTo>
                  <a:pt x="4212" y="2632"/>
                </a:lnTo>
                <a:lnTo>
                  <a:pt x="4204" y="2628"/>
                </a:lnTo>
                <a:lnTo>
                  <a:pt x="4198" y="2624"/>
                </a:lnTo>
                <a:lnTo>
                  <a:pt x="4196" y="2622"/>
                </a:lnTo>
                <a:lnTo>
                  <a:pt x="4198" y="2620"/>
                </a:lnTo>
                <a:lnTo>
                  <a:pt x="4198" y="2616"/>
                </a:lnTo>
                <a:lnTo>
                  <a:pt x="4196" y="2614"/>
                </a:lnTo>
                <a:lnTo>
                  <a:pt x="4186" y="2612"/>
                </a:lnTo>
                <a:lnTo>
                  <a:pt x="4180" y="2608"/>
                </a:lnTo>
                <a:lnTo>
                  <a:pt x="4172" y="2602"/>
                </a:lnTo>
                <a:lnTo>
                  <a:pt x="4166" y="2594"/>
                </a:lnTo>
                <a:lnTo>
                  <a:pt x="4160" y="2580"/>
                </a:lnTo>
                <a:lnTo>
                  <a:pt x="4156" y="2564"/>
                </a:lnTo>
                <a:lnTo>
                  <a:pt x="4156" y="2550"/>
                </a:lnTo>
                <a:lnTo>
                  <a:pt x="4158" y="2538"/>
                </a:lnTo>
                <a:lnTo>
                  <a:pt x="4162" y="2528"/>
                </a:lnTo>
                <a:lnTo>
                  <a:pt x="4162" y="2520"/>
                </a:lnTo>
                <a:lnTo>
                  <a:pt x="4162" y="2516"/>
                </a:lnTo>
                <a:lnTo>
                  <a:pt x="4158" y="2514"/>
                </a:lnTo>
                <a:lnTo>
                  <a:pt x="4148" y="2514"/>
                </a:lnTo>
                <a:lnTo>
                  <a:pt x="4134" y="2518"/>
                </a:lnTo>
                <a:lnTo>
                  <a:pt x="4126" y="2518"/>
                </a:lnTo>
                <a:lnTo>
                  <a:pt x="4124" y="2518"/>
                </a:lnTo>
                <a:lnTo>
                  <a:pt x="4126" y="2514"/>
                </a:lnTo>
                <a:lnTo>
                  <a:pt x="4142" y="2504"/>
                </a:lnTo>
                <a:lnTo>
                  <a:pt x="4164" y="2488"/>
                </a:lnTo>
                <a:lnTo>
                  <a:pt x="4180" y="2478"/>
                </a:lnTo>
                <a:lnTo>
                  <a:pt x="4184" y="2472"/>
                </a:lnTo>
                <a:lnTo>
                  <a:pt x="4184" y="2466"/>
                </a:lnTo>
                <a:lnTo>
                  <a:pt x="4184" y="2460"/>
                </a:lnTo>
                <a:lnTo>
                  <a:pt x="4180" y="2454"/>
                </a:lnTo>
                <a:lnTo>
                  <a:pt x="4174" y="2448"/>
                </a:lnTo>
                <a:lnTo>
                  <a:pt x="4166" y="2440"/>
                </a:lnTo>
                <a:lnTo>
                  <a:pt x="4160" y="2438"/>
                </a:lnTo>
                <a:lnTo>
                  <a:pt x="4152" y="2436"/>
                </a:lnTo>
                <a:lnTo>
                  <a:pt x="4142" y="2434"/>
                </a:lnTo>
                <a:lnTo>
                  <a:pt x="4130" y="2436"/>
                </a:lnTo>
                <a:lnTo>
                  <a:pt x="4104" y="2440"/>
                </a:lnTo>
                <a:lnTo>
                  <a:pt x="4074" y="2448"/>
                </a:lnTo>
                <a:lnTo>
                  <a:pt x="4046" y="2458"/>
                </a:lnTo>
                <a:lnTo>
                  <a:pt x="4018" y="2470"/>
                </a:lnTo>
                <a:lnTo>
                  <a:pt x="3996" y="2486"/>
                </a:lnTo>
                <a:lnTo>
                  <a:pt x="3988" y="2492"/>
                </a:lnTo>
                <a:lnTo>
                  <a:pt x="3982" y="2500"/>
                </a:lnTo>
                <a:lnTo>
                  <a:pt x="3964" y="2522"/>
                </a:lnTo>
                <a:lnTo>
                  <a:pt x="3948" y="2542"/>
                </a:lnTo>
                <a:lnTo>
                  <a:pt x="3934" y="2556"/>
                </a:lnTo>
                <a:lnTo>
                  <a:pt x="3922" y="2566"/>
                </a:lnTo>
                <a:lnTo>
                  <a:pt x="3914" y="2572"/>
                </a:lnTo>
                <a:lnTo>
                  <a:pt x="3908" y="2576"/>
                </a:lnTo>
                <a:lnTo>
                  <a:pt x="3908" y="2574"/>
                </a:lnTo>
                <a:lnTo>
                  <a:pt x="3914" y="2568"/>
                </a:lnTo>
                <a:lnTo>
                  <a:pt x="3926" y="2554"/>
                </a:lnTo>
                <a:lnTo>
                  <a:pt x="3936" y="2538"/>
                </a:lnTo>
                <a:lnTo>
                  <a:pt x="3964" y="2500"/>
                </a:lnTo>
                <a:lnTo>
                  <a:pt x="3978" y="2480"/>
                </a:lnTo>
                <a:lnTo>
                  <a:pt x="3994" y="2462"/>
                </a:lnTo>
                <a:lnTo>
                  <a:pt x="4012" y="2448"/>
                </a:lnTo>
                <a:lnTo>
                  <a:pt x="4020" y="2444"/>
                </a:lnTo>
                <a:lnTo>
                  <a:pt x="4030" y="2440"/>
                </a:lnTo>
                <a:lnTo>
                  <a:pt x="4042" y="2434"/>
                </a:lnTo>
                <a:lnTo>
                  <a:pt x="4050" y="2430"/>
                </a:lnTo>
                <a:lnTo>
                  <a:pt x="4056" y="2426"/>
                </a:lnTo>
                <a:lnTo>
                  <a:pt x="4060" y="2422"/>
                </a:lnTo>
                <a:lnTo>
                  <a:pt x="4066" y="2412"/>
                </a:lnTo>
                <a:lnTo>
                  <a:pt x="4068" y="2404"/>
                </a:lnTo>
                <a:lnTo>
                  <a:pt x="4072" y="2394"/>
                </a:lnTo>
                <a:lnTo>
                  <a:pt x="4076" y="2390"/>
                </a:lnTo>
                <a:lnTo>
                  <a:pt x="4082" y="2386"/>
                </a:lnTo>
                <a:lnTo>
                  <a:pt x="4092" y="2382"/>
                </a:lnTo>
                <a:lnTo>
                  <a:pt x="4102" y="2378"/>
                </a:lnTo>
                <a:lnTo>
                  <a:pt x="4136" y="2372"/>
                </a:lnTo>
                <a:lnTo>
                  <a:pt x="4160" y="2370"/>
                </a:lnTo>
                <a:lnTo>
                  <a:pt x="4182" y="2368"/>
                </a:lnTo>
                <a:lnTo>
                  <a:pt x="4202" y="2368"/>
                </a:lnTo>
                <a:lnTo>
                  <a:pt x="4220" y="2370"/>
                </a:lnTo>
                <a:lnTo>
                  <a:pt x="4252" y="2376"/>
                </a:lnTo>
                <a:lnTo>
                  <a:pt x="4280" y="2382"/>
                </a:lnTo>
                <a:lnTo>
                  <a:pt x="4304" y="2384"/>
                </a:lnTo>
                <a:lnTo>
                  <a:pt x="4316" y="2384"/>
                </a:lnTo>
                <a:lnTo>
                  <a:pt x="4330" y="2382"/>
                </a:lnTo>
                <a:lnTo>
                  <a:pt x="4342" y="2376"/>
                </a:lnTo>
                <a:lnTo>
                  <a:pt x="4356" y="2370"/>
                </a:lnTo>
                <a:lnTo>
                  <a:pt x="4370" y="2358"/>
                </a:lnTo>
                <a:lnTo>
                  <a:pt x="4386" y="2346"/>
                </a:lnTo>
                <a:lnTo>
                  <a:pt x="4414" y="2320"/>
                </a:lnTo>
                <a:lnTo>
                  <a:pt x="4434" y="2308"/>
                </a:lnTo>
                <a:lnTo>
                  <a:pt x="4448" y="2302"/>
                </a:lnTo>
                <a:lnTo>
                  <a:pt x="4458" y="2302"/>
                </a:lnTo>
                <a:lnTo>
                  <a:pt x="4470" y="2306"/>
                </a:lnTo>
                <a:lnTo>
                  <a:pt x="4476" y="2306"/>
                </a:lnTo>
                <a:lnTo>
                  <a:pt x="4484" y="2298"/>
                </a:lnTo>
                <a:lnTo>
                  <a:pt x="4492" y="2288"/>
                </a:lnTo>
                <a:lnTo>
                  <a:pt x="4502" y="2280"/>
                </a:lnTo>
                <a:lnTo>
                  <a:pt x="4518" y="2268"/>
                </a:lnTo>
                <a:lnTo>
                  <a:pt x="4524" y="2262"/>
                </a:lnTo>
                <a:lnTo>
                  <a:pt x="4528" y="2256"/>
                </a:lnTo>
                <a:lnTo>
                  <a:pt x="4528" y="2246"/>
                </a:lnTo>
                <a:lnTo>
                  <a:pt x="4522" y="2234"/>
                </a:lnTo>
                <a:lnTo>
                  <a:pt x="4518" y="2224"/>
                </a:lnTo>
                <a:lnTo>
                  <a:pt x="4518" y="2216"/>
                </a:lnTo>
                <a:lnTo>
                  <a:pt x="4520" y="2212"/>
                </a:lnTo>
                <a:lnTo>
                  <a:pt x="4522" y="2210"/>
                </a:lnTo>
                <a:lnTo>
                  <a:pt x="4524" y="2208"/>
                </a:lnTo>
                <a:lnTo>
                  <a:pt x="4526" y="2204"/>
                </a:lnTo>
                <a:lnTo>
                  <a:pt x="4526" y="2198"/>
                </a:lnTo>
                <a:lnTo>
                  <a:pt x="4522" y="2188"/>
                </a:lnTo>
                <a:lnTo>
                  <a:pt x="4516" y="2178"/>
                </a:lnTo>
                <a:lnTo>
                  <a:pt x="4510" y="2172"/>
                </a:lnTo>
                <a:lnTo>
                  <a:pt x="4502" y="2170"/>
                </a:lnTo>
                <a:lnTo>
                  <a:pt x="4496" y="2170"/>
                </a:lnTo>
                <a:lnTo>
                  <a:pt x="4488" y="2170"/>
                </a:lnTo>
                <a:lnTo>
                  <a:pt x="4480" y="2168"/>
                </a:lnTo>
                <a:lnTo>
                  <a:pt x="4472" y="2162"/>
                </a:lnTo>
                <a:lnTo>
                  <a:pt x="4464" y="2154"/>
                </a:lnTo>
                <a:lnTo>
                  <a:pt x="4454" y="2144"/>
                </a:lnTo>
                <a:lnTo>
                  <a:pt x="4446" y="2138"/>
                </a:lnTo>
                <a:lnTo>
                  <a:pt x="4436" y="2136"/>
                </a:lnTo>
                <a:lnTo>
                  <a:pt x="4428" y="2140"/>
                </a:lnTo>
                <a:lnTo>
                  <a:pt x="4418" y="2144"/>
                </a:lnTo>
                <a:lnTo>
                  <a:pt x="4406" y="2152"/>
                </a:lnTo>
                <a:lnTo>
                  <a:pt x="4378" y="2172"/>
                </a:lnTo>
                <a:lnTo>
                  <a:pt x="4364" y="2182"/>
                </a:lnTo>
                <a:lnTo>
                  <a:pt x="4352" y="2186"/>
                </a:lnTo>
                <a:lnTo>
                  <a:pt x="4346" y="2184"/>
                </a:lnTo>
                <a:lnTo>
                  <a:pt x="4342" y="2182"/>
                </a:lnTo>
                <a:lnTo>
                  <a:pt x="4342" y="2176"/>
                </a:lnTo>
                <a:lnTo>
                  <a:pt x="4346" y="2170"/>
                </a:lnTo>
                <a:lnTo>
                  <a:pt x="4354" y="2164"/>
                </a:lnTo>
                <a:lnTo>
                  <a:pt x="4366" y="2160"/>
                </a:lnTo>
                <a:lnTo>
                  <a:pt x="4378" y="2156"/>
                </a:lnTo>
                <a:lnTo>
                  <a:pt x="4386" y="2152"/>
                </a:lnTo>
                <a:lnTo>
                  <a:pt x="4400" y="2144"/>
                </a:lnTo>
                <a:lnTo>
                  <a:pt x="4416" y="2136"/>
                </a:lnTo>
                <a:lnTo>
                  <a:pt x="4424" y="2132"/>
                </a:lnTo>
                <a:lnTo>
                  <a:pt x="4438" y="2128"/>
                </a:lnTo>
                <a:lnTo>
                  <a:pt x="4450" y="2126"/>
                </a:lnTo>
                <a:lnTo>
                  <a:pt x="4456" y="2122"/>
                </a:lnTo>
                <a:lnTo>
                  <a:pt x="4458" y="2118"/>
                </a:lnTo>
                <a:lnTo>
                  <a:pt x="4456" y="2114"/>
                </a:lnTo>
                <a:lnTo>
                  <a:pt x="4452" y="2108"/>
                </a:lnTo>
                <a:lnTo>
                  <a:pt x="4442" y="2104"/>
                </a:lnTo>
                <a:lnTo>
                  <a:pt x="4432" y="2102"/>
                </a:lnTo>
                <a:lnTo>
                  <a:pt x="4418" y="2098"/>
                </a:lnTo>
                <a:lnTo>
                  <a:pt x="4408" y="2096"/>
                </a:lnTo>
                <a:lnTo>
                  <a:pt x="4400" y="2094"/>
                </a:lnTo>
                <a:lnTo>
                  <a:pt x="4398" y="2090"/>
                </a:lnTo>
                <a:lnTo>
                  <a:pt x="4396" y="2086"/>
                </a:lnTo>
                <a:lnTo>
                  <a:pt x="4392" y="2082"/>
                </a:lnTo>
                <a:lnTo>
                  <a:pt x="4388" y="2078"/>
                </a:lnTo>
                <a:lnTo>
                  <a:pt x="4380" y="2074"/>
                </a:lnTo>
                <a:lnTo>
                  <a:pt x="4364" y="2072"/>
                </a:lnTo>
                <a:lnTo>
                  <a:pt x="4350" y="2068"/>
                </a:lnTo>
                <a:lnTo>
                  <a:pt x="4342" y="2066"/>
                </a:lnTo>
                <a:lnTo>
                  <a:pt x="4340" y="2062"/>
                </a:lnTo>
                <a:lnTo>
                  <a:pt x="4340" y="2056"/>
                </a:lnTo>
                <a:lnTo>
                  <a:pt x="4340" y="2052"/>
                </a:lnTo>
                <a:lnTo>
                  <a:pt x="4338" y="2046"/>
                </a:lnTo>
                <a:lnTo>
                  <a:pt x="4334" y="2040"/>
                </a:lnTo>
                <a:lnTo>
                  <a:pt x="4326" y="2036"/>
                </a:lnTo>
                <a:lnTo>
                  <a:pt x="4314" y="2030"/>
                </a:lnTo>
                <a:lnTo>
                  <a:pt x="4304" y="2024"/>
                </a:lnTo>
                <a:lnTo>
                  <a:pt x="4296" y="2018"/>
                </a:lnTo>
                <a:lnTo>
                  <a:pt x="4290" y="2010"/>
                </a:lnTo>
                <a:lnTo>
                  <a:pt x="4288" y="2002"/>
                </a:lnTo>
                <a:lnTo>
                  <a:pt x="4286" y="1992"/>
                </a:lnTo>
                <a:lnTo>
                  <a:pt x="4290" y="1982"/>
                </a:lnTo>
                <a:lnTo>
                  <a:pt x="4294" y="1970"/>
                </a:lnTo>
                <a:lnTo>
                  <a:pt x="4298" y="1964"/>
                </a:lnTo>
                <a:lnTo>
                  <a:pt x="4298" y="1958"/>
                </a:lnTo>
                <a:lnTo>
                  <a:pt x="4298" y="1954"/>
                </a:lnTo>
                <a:lnTo>
                  <a:pt x="4296" y="1952"/>
                </a:lnTo>
                <a:lnTo>
                  <a:pt x="4290" y="1946"/>
                </a:lnTo>
                <a:lnTo>
                  <a:pt x="4282" y="1944"/>
                </a:lnTo>
                <a:lnTo>
                  <a:pt x="4274" y="1942"/>
                </a:lnTo>
                <a:lnTo>
                  <a:pt x="4268" y="1938"/>
                </a:lnTo>
                <a:lnTo>
                  <a:pt x="4266" y="1936"/>
                </a:lnTo>
                <a:lnTo>
                  <a:pt x="4266" y="1932"/>
                </a:lnTo>
                <a:lnTo>
                  <a:pt x="4268" y="1930"/>
                </a:lnTo>
                <a:lnTo>
                  <a:pt x="4270" y="1924"/>
                </a:lnTo>
                <a:lnTo>
                  <a:pt x="4274" y="1916"/>
                </a:lnTo>
                <a:lnTo>
                  <a:pt x="4274" y="1910"/>
                </a:lnTo>
                <a:lnTo>
                  <a:pt x="4270" y="1904"/>
                </a:lnTo>
                <a:lnTo>
                  <a:pt x="4266" y="1900"/>
                </a:lnTo>
                <a:lnTo>
                  <a:pt x="4258" y="1894"/>
                </a:lnTo>
                <a:lnTo>
                  <a:pt x="4252" y="1888"/>
                </a:lnTo>
                <a:lnTo>
                  <a:pt x="4248" y="1878"/>
                </a:lnTo>
                <a:lnTo>
                  <a:pt x="4244" y="1868"/>
                </a:lnTo>
                <a:lnTo>
                  <a:pt x="4240" y="1850"/>
                </a:lnTo>
                <a:lnTo>
                  <a:pt x="4238" y="1846"/>
                </a:lnTo>
                <a:lnTo>
                  <a:pt x="4236" y="1846"/>
                </a:lnTo>
                <a:lnTo>
                  <a:pt x="4230" y="1842"/>
                </a:lnTo>
                <a:lnTo>
                  <a:pt x="4228" y="1838"/>
                </a:lnTo>
                <a:lnTo>
                  <a:pt x="4226" y="1830"/>
                </a:lnTo>
                <a:lnTo>
                  <a:pt x="4222" y="1822"/>
                </a:lnTo>
                <a:lnTo>
                  <a:pt x="4220" y="1818"/>
                </a:lnTo>
                <a:lnTo>
                  <a:pt x="4212" y="1810"/>
                </a:lnTo>
                <a:lnTo>
                  <a:pt x="4206" y="1806"/>
                </a:lnTo>
                <a:lnTo>
                  <a:pt x="4200" y="1800"/>
                </a:lnTo>
                <a:lnTo>
                  <a:pt x="4194" y="1792"/>
                </a:lnTo>
                <a:lnTo>
                  <a:pt x="4188" y="1778"/>
                </a:lnTo>
                <a:lnTo>
                  <a:pt x="4180" y="1764"/>
                </a:lnTo>
                <a:lnTo>
                  <a:pt x="4174" y="1756"/>
                </a:lnTo>
                <a:lnTo>
                  <a:pt x="4168" y="1752"/>
                </a:lnTo>
                <a:lnTo>
                  <a:pt x="4164" y="1752"/>
                </a:lnTo>
                <a:lnTo>
                  <a:pt x="4158" y="1754"/>
                </a:lnTo>
                <a:lnTo>
                  <a:pt x="4154" y="1760"/>
                </a:lnTo>
                <a:lnTo>
                  <a:pt x="4140" y="1776"/>
                </a:lnTo>
                <a:lnTo>
                  <a:pt x="4132" y="1786"/>
                </a:lnTo>
                <a:lnTo>
                  <a:pt x="4128" y="1800"/>
                </a:lnTo>
                <a:lnTo>
                  <a:pt x="4124" y="1824"/>
                </a:lnTo>
                <a:lnTo>
                  <a:pt x="4122" y="1834"/>
                </a:lnTo>
                <a:lnTo>
                  <a:pt x="4116" y="1842"/>
                </a:lnTo>
                <a:lnTo>
                  <a:pt x="4114" y="1844"/>
                </a:lnTo>
                <a:lnTo>
                  <a:pt x="4110" y="1846"/>
                </a:lnTo>
                <a:lnTo>
                  <a:pt x="4106" y="1846"/>
                </a:lnTo>
                <a:lnTo>
                  <a:pt x="4100" y="1846"/>
                </a:lnTo>
                <a:lnTo>
                  <a:pt x="4090" y="1844"/>
                </a:lnTo>
                <a:lnTo>
                  <a:pt x="4086" y="1844"/>
                </a:lnTo>
                <a:lnTo>
                  <a:pt x="4084" y="1846"/>
                </a:lnTo>
                <a:lnTo>
                  <a:pt x="4084" y="1852"/>
                </a:lnTo>
                <a:lnTo>
                  <a:pt x="4084" y="1856"/>
                </a:lnTo>
                <a:lnTo>
                  <a:pt x="4080" y="1862"/>
                </a:lnTo>
                <a:lnTo>
                  <a:pt x="4074" y="1868"/>
                </a:lnTo>
                <a:lnTo>
                  <a:pt x="4062" y="1874"/>
                </a:lnTo>
                <a:lnTo>
                  <a:pt x="4048" y="1876"/>
                </a:lnTo>
                <a:lnTo>
                  <a:pt x="4038" y="1874"/>
                </a:lnTo>
                <a:lnTo>
                  <a:pt x="4030" y="1868"/>
                </a:lnTo>
                <a:lnTo>
                  <a:pt x="4024" y="1862"/>
                </a:lnTo>
                <a:lnTo>
                  <a:pt x="4018" y="1854"/>
                </a:lnTo>
                <a:lnTo>
                  <a:pt x="4012" y="1846"/>
                </a:lnTo>
                <a:lnTo>
                  <a:pt x="4002" y="1842"/>
                </a:lnTo>
                <a:lnTo>
                  <a:pt x="3988" y="1840"/>
                </a:lnTo>
                <a:lnTo>
                  <a:pt x="3978" y="1840"/>
                </a:lnTo>
                <a:lnTo>
                  <a:pt x="3972" y="1838"/>
                </a:lnTo>
                <a:lnTo>
                  <a:pt x="3970" y="1836"/>
                </a:lnTo>
                <a:lnTo>
                  <a:pt x="3972" y="1832"/>
                </a:lnTo>
                <a:lnTo>
                  <a:pt x="3974" y="1828"/>
                </a:lnTo>
                <a:lnTo>
                  <a:pt x="3976" y="1824"/>
                </a:lnTo>
                <a:lnTo>
                  <a:pt x="3974" y="1818"/>
                </a:lnTo>
                <a:lnTo>
                  <a:pt x="3970" y="1814"/>
                </a:lnTo>
                <a:lnTo>
                  <a:pt x="3964" y="1810"/>
                </a:lnTo>
                <a:lnTo>
                  <a:pt x="3960" y="1806"/>
                </a:lnTo>
                <a:lnTo>
                  <a:pt x="3962" y="1802"/>
                </a:lnTo>
                <a:lnTo>
                  <a:pt x="3964" y="1798"/>
                </a:lnTo>
                <a:lnTo>
                  <a:pt x="3966" y="1794"/>
                </a:lnTo>
                <a:lnTo>
                  <a:pt x="3968" y="1790"/>
                </a:lnTo>
                <a:lnTo>
                  <a:pt x="3968" y="1782"/>
                </a:lnTo>
                <a:lnTo>
                  <a:pt x="3964" y="1774"/>
                </a:lnTo>
                <a:lnTo>
                  <a:pt x="3960" y="1764"/>
                </a:lnTo>
                <a:lnTo>
                  <a:pt x="3960" y="1752"/>
                </a:lnTo>
                <a:lnTo>
                  <a:pt x="3962" y="1742"/>
                </a:lnTo>
                <a:lnTo>
                  <a:pt x="3966" y="1732"/>
                </a:lnTo>
                <a:lnTo>
                  <a:pt x="3974" y="1716"/>
                </a:lnTo>
                <a:lnTo>
                  <a:pt x="3976" y="1708"/>
                </a:lnTo>
                <a:lnTo>
                  <a:pt x="3974" y="1702"/>
                </a:lnTo>
                <a:lnTo>
                  <a:pt x="3968" y="1698"/>
                </a:lnTo>
                <a:lnTo>
                  <a:pt x="3964" y="1698"/>
                </a:lnTo>
                <a:lnTo>
                  <a:pt x="3962" y="1700"/>
                </a:lnTo>
                <a:lnTo>
                  <a:pt x="3958" y="1702"/>
                </a:lnTo>
                <a:lnTo>
                  <a:pt x="3954" y="1710"/>
                </a:lnTo>
                <a:lnTo>
                  <a:pt x="3952" y="1712"/>
                </a:lnTo>
                <a:lnTo>
                  <a:pt x="3950" y="1708"/>
                </a:lnTo>
                <a:lnTo>
                  <a:pt x="3946" y="1704"/>
                </a:lnTo>
                <a:lnTo>
                  <a:pt x="3936" y="1702"/>
                </a:lnTo>
                <a:lnTo>
                  <a:pt x="3914" y="1696"/>
                </a:lnTo>
                <a:lnTo>
                  <a:pt x="3904" y="1692"/>
                </a:lnTo>
                <a:lnTo>
                  <a:pt x="3894" y="1688"/>
                </a:lnTo>
                <a:lnTo>
                  <a:pt x="3888" y="1682"/>
                </a:lnTo>
                <a:lnTo>
                  <a:pt x="3886" y="1680"/>
                </a:lnTo>
                <a:lnTo>
                  <a:pt x="3886" y="1676"/>
                </a:lnTo>
                <a:lnTo>
                  <a:pt x="3886" y="1668"/>
                </a:lnTo>
                <a:lnTo>
                  <a:pt x="3884" y="1662"/>
                </a:lnTo>
                <a:lnTo>
                  <a:pt x="3878" y="1656"/>
                </a:lnTo>
                <a:lnTo>
                  <a:pt x="3870" y="1650"/>
                </a:lnTo>
                <a:lnTo>
                  <a:pt x="3826" y="1620"/>
                </a:lnTo>
                <a:lnTo>
                  <a:pt x="3808" y="1608"/>
                </a:lnTo>
                <a:lnTo>
                  <a:pt x="3800" y="1606"/>
                </a:lnTo>
                <a:lnTo>
                  <a:pt x="3796" y="1606"/>
                </a:lnTo>
                <a:lnTo>
                  <a:pt x="3792" y="1608"/>
                </a:lnTo>
                <a:lnTo>
                  <a:pt x="3788" y="1610"/>
                </a:lnTo>
                <a:lnTo>
                  <a:pt x="3780" y="1616"/>
                </a:lnTo>
                <a:lnTo>
                  <a:pt x="3776" y="1620"/>
                </a:lnTo>
                <a:lnTo>
                  <a:pt x="3768" y="1622"/>
                </a:lnTo>
                <a:lnTo>
                  <a:pt x="3760" y="1624"/>
                </a:lnTo>
                <a:lnTo>
                  <a:pt x="3750" y="1624"/>
                </a:lnTo>
                <a:lnTo>
                  <a:pt x="3736" y="1624"/>
                </a:lnTo>
                <a:lnTo>
                  <a:pt x="3720" y="1620"/>
                </a:lnTo>
                <a:lnTo>
                  <a:pt x="3700" y="1614"/>
                </a:lnTo>
                <a:lnTo>
                  <a:pt x="3676" y="1604"/>
                </a:lnTo>
                <a:lnTo>
                  <a:pt x="3666" y="1600"/>
                </a:lnTo>
                <a:lnTo>
                  <a:pt x="3656" y="1600"/>
                </a:lnTo>
                <a:lnTo>
                  <a:pt x="3648" y="1600"/>
                </a:lnTo>
                <a:lnTo>
                  <a:pt x="3642" y="1600"/>
                </a:lnTo>
                <a:lnTo>
                  <a:pt x="3636" y="1604"/>
                </a:lnTo>
                <a:lnTo>
                  <a:pt x="3632" y="1606"/>
                </a:lnTo>
                <a:lnTo>
                  <a:pt x="3626" y="1616"/>
                </a:lnTo>
                <a:lnTo>
                  <a:pt x="3622" y="1628"/>
                </a:lnTo>
                <a:lnTo>
                  <a:pt x="3624" y="1640"/>
                </a:lnTo>
                <a:lnTo>
                  <a:pt x="3626" y="1652"/>
                </a:lnTo>
                <a:lnTo>
                  <a:pt x="3630" y="1658"/>
                </a:lnTo>
                <a:lnTo>
                  <a:pt x="3634" y="1664"/>
                </a:lnTo>
                <a:lnTo>
                  <a:pt x="3636" y="1672"/>
                </a:lnTo>
                <a:lnTo>
                  <a:pt x="3638" y="1678"/>
                </a:lnTo>
                <a:lnTo>
                  <a:pt x="3638" y="1686"/>
                </a:lnTo>
                <a:lnTo>
                  <a:pt x="3634" y="1700"/>
                </a:lnTo>
                <a:lnTo>
                  <a:pt x="3626" y="1712"/>
                </a:lnTo>
                <a:lnTo>
                  <a:pt x="3624" y="1716"/>
                </a:lnTo>
                <a:lnTo>
                  <a:pt x="3622" y="1718"/>
                </a:lnTo>
                <a:lnTo>
                  <a:pt x="3624" y="1722"/>
                </a:lnTo>
                <a:lnTo>
                  <a:pt x="3626" y="1724"/>
                </a:lnTo>
                <a:lnTo>
                  <a:pt x="3634" y="1734"/>
                </a:lnTo>
                <a:lnTo>
                  <a:pt x="3640" y="1742"/>
                </a:lnTo>
                <a:lnTo>
                  <a:pt x="3644" y="1752"/>
                </a:lnTo>
                <a:lnTo>
                  <a:pt x="3648" y="1764"/>
                </a:lnTo>
                <a:lnTo>
                  <a:pt x="3650" y="1772"/>
                </a:lnTo>
                <a:lnTo>
                  <a:pt x="3650" y="1778"/>
                </a:lnTo>
                <a:lnTo>
                  <a:pt x="3648" y="1784"/>
                </a:lnTo>
                <a:lnTo>
                  <a:pt x="3642" y="1794"/>
                </a:lnTo>
                <a:lnTo>
                  <a:pt x="3636" y="1808"/>
                </a:lnTo>
                <a:lnTo>
                  <a:pt x="3634" y="1816"/>
                </a:lnTo>
                <a:lnTo>
                  <a:pt x="3630" y="1822"/>
                </a:lnTo>
                <a:lnTo>
                  <a:pt x="3620" y="1828"/>
                </a:lnTo>
                <a:lnTo>
                  <a:pt x="3616" y="1830"/>
                </a:lnTo>
                <a:lnTo>
                  <a:pt x="3612" y="1834"/>
                </a:lnTo>
                <a:lnTo>
                  <a:pt x="3610" y="1840"/>
                </a:lnTo>
                <a:lnTo>
                  <a:pt x="3608" y="1850"/>
                </a:lnTo>
                <a:lnTo>
                  <a:pt x="3608" y="1854"/>
                </a:lnTo>
                <a:lnTo>
                  <a:pt x="3608" y="1858"/>
                </a:lnTo>
                <a:lnTo>
                  <a:pt x="3614" y="1866"/>
                </a:lnTo>
                <a:lnTo>
                  <a:pt x="3624" y="1872"/>
                </a:lnTo>
                <a:lnTo>
                  <a:pt x="3634" y="1880"/>
                </a:lnTo>
                <a:lnTo>
                  <a:pt x="3648" y="1890"/>
                </a:lnTo>
                <a:lnTo>
                  <a:pt x="3660" y="1902"/>
                </a:lnTo>
                <a:lnTo>
                  <a:pt x="3668" y="1912"/>
                </a:lnTo>
                <a:lnTo>
                  <a:pt x="3674" y="1922"/>
                </a:lnTo>
                <a:lnTo>
                  <a:pt x="3678" y="1934"/>
                </a:lnTo>
                <a:lnTo>
                  <a:pt x="3684" y="1950"/>
                </a:lnTo>
                <a:lnTo>
                  <a:pt x="3686" y="1964"/>
                </a:lnTo>
                <a:lnTo>
                  <a:pt x="3688" y="1978"/>
                </a:lnTo>
                <a:lnTo>
                  <a:pt x="3688" y="1992"/>
                </a:lnTo>
                <a:lnTo>
                  <a:pt x="3684" y="2004"/>
                </a:lnTo>
                <a:lnTo>
                  <a:pt x="3680" y="2016"/>
                </a:lnTo>
                <a:lnTo>
                  <a:pt x="3676" y="2028"/>
                </a:lnTo>
                <a:lnTo>
                  <a:pt x="3668" y="2038"/>
                </a:lnTo>
                <a:lnTo>
                  <a:pt x="3660" y="2048"/>
                </a:lnTo>
                <a:lnTo>
                  <a:pt x="3644" y="2064"/>
                </a:lnTo>
                <a:lnTo>
                  <a:pt x="3624" y="2078"/>
                </a:lnTo>
                <a:lnTo>
                  <a:pt x="3604" y="2090"/>
                </a:lnTo>
                <a:lnTo>
                  <a:pt x="3584" y="2098"/>
                </a:lnTo>
                <a:lnTo>
                  <a:pt x="3570" y="2104"/>
                </a:lnTo>
                <a:lnTo>
                  <a:pt x="3564" y="2110"/>
                </a:lnTo>
                <a:lnTo>
                  <a:pt x="3562" y="2114"/>
                </a:lnTo>
                <a:lnTo>
                  <a:pt x="3562" y="2116"/>
                </a:lnTo>
                <a:lnTo>
                  <a:pt x="3566" y="2122"/>
                </a:lnTo>
                <a:lnTo>
                  <a:pt x="3572" y="2130"/>
                </a:lnTo>
                <a:lnTo>
                  <a:pt x="3578" y="2140"/>
                </a:lnTo>
                <a:lnTo>
                  <a:pt x="3584" y="2152"/>
                </a:lnTo>
                <a:lnTo>
                  <a:pt x="3584" y="2160"/>
                </a:lnTo>
                <a:lnTo>
                  <a:pt x="3584" y="2168"/>
                </a:lnTo>
                <a:lnTo>
                  <a:pt x="3586" y="2184"/>
                </a:lnTo>
                <a:lnTo>
                  <a:pt x="3590" y="2198"/>
                </a:lnTo>
                <a:lnTo>
                  <a:pt x="3600" y="2228"/>
                </a:lnTo>
                <a:lnTo>
                  <a:pt x="3604" y="2242"/>
                </a:lnTo>
                <a:lnTo>
                  <a:pt x="3604" y="2254"/>
                </a:lnTo>
                <a:lnTo>
                  <a:pt x="3604" y="2264"/>
                </a:lnTo>
                <a:lnTo>
                  <a:pt x="3602" y="2266"/>
                </a:lnTo>
                <a:lnTo>
                  <a:pt x="3598" y="2270"/>
                </a:lnTo>
                <a:lnTo>
                  <a:pt x="3594" y="2272"/>
                </a:lnTo>
                <a:lnTo>
                  <a:pt x="3592" y="2276"/>
                </a:lnTo>
                <a:lnTo>
                  <a:pt x="3590" y="2282"/>
                </a:lnTo>
                <a:lnTo>
                  <a:pt x="3592" y="2290"/>
                </a:lnTo>
                <a:lnTo>
                  <a:pt x="3594" y="2298"/>
                </a:lnTo>
                <a:lnTo>
                  <a:pt x="3596" y="2302"/>
                </a:lnTo>
                <a:lnTo>
                  <a:pt x="3596" y="2304"/>
                </a:lnTo>
                <a:lnTo>
                  <a:pt x="3590" y="2304"/>
                </a:lnTo>
                <a:lnTo>
                  <a:pt x="3582" y="2298"/>
                </a:lnTo>
                <a:lnTo>
                  <a:pt x="3570" y="2294"/>
                </a:lnTo>
                <a:lnTo>
                  <a:pt x="3568" y="2294"/>
                </a:lnTo>
                <a:lnTo>
                  <a:pt x="3566" y="2296"/>
                </a:lnTo>
                <a:lnTo>
                  <a:pt x="3564" y="2302"/>
                </a:lnTo>
                <a:lnTo>
                  <a:pt x="3562" y="2308"/>
                </a:lnTo>
                <a:lnTo>
                  <a:pt x="3562" y="2316"/>
                </a:lnTo>
                <a:lnTo>
                  <a:pt x="3560" y="2322"/>
                </a:lnTo>
                <a:lnTo>
                  <a:pt x="3558" y="2322"/>
                </a:lnTo>
                <a:lnTo>
                  <a:pt x="3554" y="2324"/>
                </a:lnTo>
                <a:lnTo>
                  <a:pt x="3546" y="2318"/>
                </a:lnTo>
                <a:lnTo>
                  <a:pt x="3536" y="2312"/>
                </a:lnTo>
                <a:lnTo>
                  <a:pt x="3530" y="2306"/>
                </a:lnTo>
                <a:lnTo>
                  <a:pt x="3522" y="2292"/>
                </a:lnTo>
                <a:lnTo>
                  <a:pt x="3516" y="2282"/>
                </a:lnTo>
                <a:lnTo>
                  <a:pt x="3508" y="2270"/>
                </a:lnTo>
                <a:lnTo>
                  <a:pt x="3494" y="2256"/>
                </a:lnTo>
                <a:lnTo>
                  <a:pt x="3474" y="2238"/>
                </a:lnTo>
                <a:lnTo>
                  <a:pt x="3464" y="2226"/>
                </a:lnTo>
                <a:lnTo>
                  <a:pt x="3458" y="2216"/>
                </a:lnTo>
                <a:lnTo>
                  <a:pt x="3456" y="2204"/>
                </a:lnTo>
                <a:lnTo>
                  <a:pt x="3456" y="2194"/>
                </a:lnTo>
                <a:lnTo>
                  <a:pt x="3458" y="2172"/>
                </a:lnTo>
                <a:lnTo>
                  <a:pt x="3456" y="2160"/>
                </a:lnTo>
                <a:lnTo>
                  <a:pt x="3454" y="2148"/>
                </a:lnTo>
                <a:lnTo>
                  <a:pt x="3450" y="2134"/>
                </a:lnTo>
                <a:lnTo>
                  <a:pt x="3452" y="2122"/>
                </a:lnTo>
                <a:lnTo>
                  <a:pt x="3454" y="2110"/>
                </a:lnTo>
                <a:lnTo>
                  <a:pt x="3456" y="2102"/>
                </a:lnTo>
                <a:lnTo>
                  <a:pt x="3458" y="2094"/>
                </a:lnTo>
                <a:lnTo>
                  <a:pt x="3456" y="2088"/>
                </a:lnTo>
                <a:lnTo>
                  <a:pt x="3452" y="2082"/>
                </a:lnTo>
                <a:lnTo>
                  <a:pt x="3440" y="2078"/>
                </a:lnTo>
                <a:lnTo>
                  <a:pt x="3414" y="2072"/>
                </a:lnTo>
                <a:lnTo>
                  <a:pt x="3394" y="2070"/>
                </a:lnTo>
                <a:lnTo>
                  <a:pt x="3378" y="2070"/>
                </a:lnTo>
                <a:lnTo>
                  <a:pt x="3368" y="2070"/>
                </a:lnTo>
                <a:lnTo>
                  <a:pt x="3354" y="2072"/>
                </a:lnTo>
                <a:lnTo>
                  <a:pt x="3348" y="2072"/>
                </a:lnTo>
                <a:lnTo>
                  <a:pt x="3340" y="2070"/>
                </a:lnTo>
                <a:lnTo>
                  <a:pt x="3334" y="2068"/>
                </a:lnTo>
                <a:lnTo>
                  <a:pt x="3330" y="2064"/>
                </a:lnTo>
                <a:lnTo>
                  <a:pt x="3322" y="2054"/>
                </a:lnTo>
                <a:lnTo>
                  <a:pt x="3316" y="2050"/>
                </a:lnTo>
                <a:lnTo>
                  <a:pt x="3306" y="2044"/>
                </a:lnTo>
                <a:lnTo>
                  <a:pt x="3290" y="2038"/>
                </a:lnTo>
                <a:lnTo>
                  <a:pt x="3268" y="2030"/>
                </a:lnTo>
                <a:lnTo>
                  <a:pt x="3248" y="2024"/>
                </a:lnTo>
                <a:lnTo>
                  <a:pt x="3236" y="2018"/>
                </a:lnTo>
                <a:lnTo>
                  <a:pt x="3232" y="2012"/>
                </a:lnTo>
                <a:lnTo>
                  <a:pt x="3230" y="2004"/>
                </a:lnTo>
                <a:lnTo>
                  <a:pt x="3226" y="1996"/>
                </a:lnTo>
                <a:lnTo>
                  <a:pt x="3216" y="1988"/>
                </a:lnTo>
                <a:lnTo>
                  <a:pt x="3198" y="1976"/>
                </a:lnTo>
                <a:lnTo>
                  <a:pt x="3166" y="1962"/>
                </a:lnTo>
                <a:lnTo>
                  <a:pt x="3146" y="1956"/>
                </a:lnTo>
                <a:lnTo>
                  <a:pt x="3130" y="1952"/>
                </a:lnTo>
                <a:lnTo>
                  <a:pt x="3114" y="1950"/>
                </a:lnTo>
                <a:lnTo>
                  <a:pt x="3102" y="1950"/>
                </a:lnTo>
                <a:lnTo>
                  <a:pt x="3090" y="1950"/>
                </a:lnTo>
                <a:lnTo>
                  <a:pt x="3080" y="1952"/>
                </a:lnTo>
                <a:lnTo>
                  <a:pt x="3064" y="1958"/>
                </a:lnTo>
                <a:lnTo>
                  <a:pt x="3052" y="1964"/>
                </a:lnTo>
                <a:lnTo>
                  <a:pt x="3046" y="1966"/>
                </a:lnTo>
                <a:lnTo>
                  <a:pt x="3044" y="1966"/>
                </a:lnTo>
                <a:lnTo>
                  <a:pt x="3042" y="1962"/>
                </a:lnTo>
                <a:lnTo>
                  <a:pt x="3040" y="1948"/>
                </a:lnTo>
                <a:lnTo>
                  <a:pt x="3040" y="1930"/>
                </a:lnTo>
                <a:lnTo>
                  <a:pt x="3038" y="1918"/>
                </a:lnTo>
                <a:lnTo>
                  <a:pt x="3032" y="1902"/>
                </a:lnTo>
                <a:lnTo>
                  <a:pt x="3026" y="1888"/>
                </a:lnTo>
                <a:lnTo>
                  <a:pt x="3024" y="1878"/>
                </a:lnTo>
                <a:lnTo>
                  <a:pt x="3020" y="1866"/>
                </a:lnTo>
                <a:lnTo>
                  <a:pt x="3020" y="1860"/>
                </a:lnTo>
                <a:lnTo>
                  <a:pt x="3016" y="1856"/>
                </a:lnTo>
                <a:lnTo>
                  <a:pt x="3012" y="1854"/>
                </a:lnTo>
                <a:lnTo>
                  <a:pt x="3008" y="1852"/>
                </a:lnTo>
                <a:lnTo>
                  <a:pt x="2998" y="1852"/>
                </a:lnTo>
                <a:lnTo>
                  <a:pt x="2986" y="1852"/>
                </a:lnTo>
                <a:lnTo>
                  <a:pt x="2974" y="1850"/>
                </a:lnTo>
                <a:lnTo>
                  <a:pt x="2968" y="1846"/>
                </a:lnTo>
                <a:lnTo>
                  <a:pt x="2964" y="1844"/>
                </a:lnTo>
                <a:lnTo>
                  <a:pt x="2958" y="1838"/>
                </a:lnTo>
                <a:lnTo>
                  <a:pt x="2954" y="1830"/>
                </a:lnTo>
                <a:lnTo>
                  <a:pt x="2952" y="1820"/>
                </a:lnTo>
                <a:lnTo>
                  <a:pt x="2948" y="1808"/>
                </a:lnTo>
                <a:lnTo>
                  <a:pt x="2948" y="1794"/>
                </a:lnTo>
                <a:lnTo>
                  <a:pt x="2950" y="1778"/>
                </a:lnTo>
                <a:lnTo>
                  <a:pt x="2952" y="1764"/>
                </a:lnTo>
                <a:lnTo>
                  <a:pt x="2956" y="1748"/>
                </a:lnTo>
                <a:lnTo>
                  <a:pt x="2968" y="1718"/>
                </a:lnTo>
                <a:lnTo>
                  <a:pt x="2982" y="1688"/>
                </a:lnTo>
                <a:lnTo>
                  <a:pt x="2998" y="1664"/>
                </a:lnTo>
                <a:lnTo>
                  <a:pt x="3014" y="1644"/>
                </a:lnTo>
                <a:lnTo>
                  <a:pt x="3026" y="1632"/>
                </a:lnTo>
                <a:lnTo>
                  <a:pt x="3032" y="1630"/>
                </a:lnTo>
                <a:lnTo>
                  <a:pt x="3034" y="1628"/>
                </a:lnTo>
                <a:lnTo>
                  <a:pt x="3040" y="1628"/>
                </a:lnTo>
                <a:lnTo>
                  <a:pt x="3042" y="1624"/>
                </a:lnTo>
                <a:lnTo>
                  <a:pt x="3046" y="1610"/>
                </a:lnTo>
                <a:lnTo>
                  <a:pt x="3048" y="1602"/>
                </a:lnTo>
                <a:lnTo>
                  <a:pt x="3052" y="1594"/>
                </a:lnTo>
                <a:lnTo>
                  <a:pt x="3060" y="1588"/>
                </a:lnTo>
                <a:lnTo>
                  <a:pt x="3072" y="1586"/>
                </a:lnTo>
                <a:lnTo>
                  <a:pt x="3096" y="1582"/>
                </a:lnTo>
                <a:lnTo>
                  <a:pt x="3108" y="1580"/>
                </a:lnTo>
                <a:lnTo>
                  <a:pt x="3116" y="1576"/>
                </a:lnTo>
                <a:lnTo>
                  <a:pt x="3120" y="1570"/>
                </a:lnTo>
                <a:lnTo>
                  <a:pt x="3122" y="1562"/>
                </a:lnTo>
                <a:lnTo>
                  <a:pt x="3116" y="1554"/>
                </a:lnTo>
                <a:lnTo>
                  <a:pt x="3106" y="1544"/>
                </a:lnTo>
                <a:lnTo>
                  <a:pt x="3098" y="1536"/>
                </a:lnTo>
                <a:lnTo>
                  <a:pt x="3098" y="1532"/>
                </a:lnTo>
                <a:lnTo>
                  <a:pt x="3104" y="1530"/>
                </a:lnTo>
                <a:lnTo>
                  <a:pt x="3114" y="1530"/>
                </a:lnTo>
                <a:lnTo>
                  <a:pt x="3124" y="1528"/>
                </a:lnTo>
                <a:lnTo>
                  <a:pt x="3136" y="1526"/>
                </a:lnTo>
                <a:lnTo>
                  <a:pt x="3142" y="1524"/>
                </a:lnTo>
                <a:lnTo>
                  <a:pt x="3146" y="1520"/>
                </a:lnTo>
                <a:lnTo>
                  <a:pt x="3148" y="1514"/>
                </a:lnTo>
                <a:lnTo>
                  <a:pt x="3150" y="1508"/>
                </a:lnTo>
                <a:lnTo>
                  <a:pt x="3152" y="1502"/>
                </a:lnTo>
                <a:lnTo>
                  <a:pt x="3154" y="1498"/>
                </a:lnTo>
                <a:lnTo>
                  <a:pt x="3156" y="1496"/>
                </a:lnTo>
                <a:lnTo>
                  <a:pt x="3160" y="1496"/>
                </a:lnTo>
                <a:lnTo>
                  <a:pt x="3168" y="1500"/>
                </a:lnTo>
                <a:lnTo>
                  <a:pt x="3176" y="1506"/>
                </a:lnTo>
                <a:lnTo>
                  <a:pt x="3188" y="1510"/>
                </a:lnTo>
                <a:lnTo>
                  <a:pt x="3194" y="1510"/>
                </a:lnTo>
                <a:lnTo>
                  <a:pt x="3200" y="1510"/>
                </a:lnTo>
                <a:lnTo>
                  <a:pt x="3206" y="1506"/>
                </a:lnTo>
                <a:lnTo>
                  <a:pt x="3214" y="1502"/>
                </a:lnTo>
                <a:lnTo>
                  <a:pt x="3222" y="1494"/>
                </a:lnTo>
                <a:lnTo>
                  <a:pt x="3228" y="1482"/>
                </a:lnTo>
                <a:lnTo>
                  <a:pt x="3242" y="1460"/>
                </a:lnTo>
                <a:lnTo>
                  <a:pt x="3252" y="1446"/>
                </a:lnTo>
                <a:lnTo>
                  <a:pt x="3258" y="1436"/>
                </a:lnTo>
                <a:lnTo>
                  <a:pt x="3260" y="1430"/>
                </a:lnTo>
                <a:lnTo>
                  <a:pt x="3258" y="1428"/>
                </a:lnTo>
                <a:lnTo>
                  <a:pt x="3256" y="1428"/>
                </a:lnTo>
                <a:lnTo>
                  <a:pt x="3246" y="1426"/>
                </a:lnTo>
                <a:lnTo>
                  <a:pt x="3228" y="1422"/>
                </a:lnTo>
                <a:lnTo>
                  <a:pt x="3204" y="1418"/>
                </a:lnTo>
                <a:lnTo>
                  <a:pt x="3188" y="1414"/>
                </a:lnTo>
                <a:lnTo>
                  <a:pt x="3176" y="1408"/>
                </a:lnTo>
                <a:lnTo>
                  <a:pt x="3170" y="1404"/>
                </a:lnTo>
                <a:lnTo>
                  <a:pt x="3164" y="1400"/>
                </a:lnTo>
                <a:lnTo>
                  <a:pt x="3154" y="1390"/>
                </a:lnTo>
                <a:lnTo>
                  <a:pt x="3146" y="1384"/>
                </a:lnTo>
                <a:lnTo>
                  <a:pt x="3132" y="1378"/>
                </a:lnTo>
                <a:lnTo>
                  <a:pt x="3140" y="1376"/>
                </a:lnTo>
                <a:lnTo>
                  <a:pt x="3150" y="1376"/>
                </a:lnTo>
                <a:lnTo>
                  <a:pt x="3158" y="1378"/>
                </a:lnTo>
                <a:lnTo>
                  <a:pt x="3168" y="1382"/>
                </a:lnTo>
                <a:lnTo>
                  <a:pt x="3186" y="1392"/>
                </a:lnTo>
                <a:lnTo>
                  <a:pt x="3204" y="1400"/>
                </a:lnTo>
                <a:lnTo>
                  <a:pt x="3220" y="1410"/>
                </a:lnTo>
                <a:lnTo>
                  <a:pt x="3230" y="1412"/>
                </a:lnTo>
                <a:lnTo>
                  <a:pt x="3238" y="1414"/>
                </a:lnTo>
                <a:lnTo>
                  <a:pt x="3246" y="1412"/>
                </a:lnTo>
                <a:lnTo>
                  <a:pt x="3256" y="1410"/>
                </a:lnTo>
                <a:lnTo>
                  <a:pt x="3264" y="1406"/>
                </a:lnTo>
                <a:lnTo>
                  <a:pt x="3272" y="1398"/>
                </a:lnTo>
                <a:lnTo>
                  <a:pt x="3296" y="1372"/>
                </a:lnTo>
                <a:lnTo>
                  <a:pt x="3302" y="1366"/>
                </a:lnTo>
                <a:lnTo>
                  <a:pt x="3304" y="1360"/>
                </a:lnTo>
                <a:lnTo>
                  <a:pt x="3304" y="1356"/>
                </a:lnTo>
                <a:lnTo>
                  <a:pt x="3300" y="1352"/>
                </a:lnTo>
                <a:lnTo>
                  <a:pt x="3280" y="1340"/>
                </a:lnTo>
                <a:lnTo>
                  <a:pt x="3270" y="1334"/>
                </a:lnTo>
                <a:lnTo>
                  <a:pt x="3270" y="1332"/>
                </a:lnTo>
                <a:lnTo>
                  <a:pt x="3270" y="1330"/>
                </a:lnTo>
                <a:lnTo>
                  <a:pt x="3278" y="1326"/>
                </a:lnTo>
                <a:lnTo>
                  <a:pt x="3290" y="1326"/>
                </a:lnTo>
                <a:lnTo>
                  <a:pt x="3302" y="1328"/>
                </a:lnTo>
                <a:lnTo>
                  <a:pt x="3316" y="1330"/>
                </a:lnTo>
                <a:lnTo>
                  <a:pt x="3328" y="1334"/>
                </a:lnTo>
                <a:lnTo>
                  <a:pt x="3336" y="1340"/>
                </a:lnTo>
                <a:lnTo>
                  <a:pt x="3346" y="1348"/>
                </a:lnTo>
                <a:lnTo>
                  <a:pt x="3356" y="1358"/>
                </a:lnTo>
                <a:lnTo>
                  <a:pt x="3366" y="1366"/>
                </a:lnTo>
                <a:lnTo>
                  <a:pt x="3374" y="1376"/>
                </a:lnTo>
                <a:lnTo>
                  <a:pt x="3382" y="1386"/>
                </a:lnTo>
                <a:lnTo>
                  <a:pt x="3388" y="1392"/>
                </a:lnTo>
                <a:lnTo>
                  <a:pt x="3398" y="1394"/>
                </a:lnTo>
                <a:lnTo>
                  <a:pt x="3410" y="1390"/>
                </a:lnTo>
                <a:lnTo>
                  <a:pt x="3412" y="1390"/>
                </a:lnTo>
                <a:lnTo>
                  <a:pt x="3414" y="1388"/>
                </a:lnTo>
                <a:lnTo>
                  <a:pt x="3412" y="1384"/>
                </a:lnTo>
                <a:lnTo>
                  <a:pt x="3400" y="1376"/>
                </a:lnTo>
                <a:lnTo>
                  <a:pt x="3392" y="1370"/>
                </a:lnTo>
                <a:lnTo>
                  <a:pt x="3386" y="1366"/>
                </a:lnTo>
                <a:lnTo>
                  <a:pt x="3386" y="1362"/>
                </a:lnTo>
                <a:lnTo>
                  <a:pt x="3386" y="1360"/>
                </a:lnTo>
                <a:lnTo>
                  <a:pt x="3386" y="1358"/>
                </a:lnTo>
                <a:lnTo>
                  <a:pt x="3390" y="1356"/>
                </a:lnTo>
                <a:lnTo>
                  <a:pt x="3398" y="1352"/>
                </a:lnTo>
                <a:lnTo>
                  <a:pt x="3404" y="1346"/>
                </a:lnTo>
                <a:lnTo>
                  <a:pt x="3416" y="1336"/>
                </a:lnTo>
                <a:lnTo>
                  <a:pt x="3426" y="1328"/>
                </a:lnTo>
                <a:lnTo>
                  <a:pt x="3432" y="1326"/>
                </a:lnTo>
                <a:lnTo>
                  <a:pt x="3438" y="1326"/>
                </a:lnTo>
                <a:lnTo>
                  <a:pt x="3446" y="1326"/>
                </a:lnTo>
                <a:lnTo>
                  <a:pt x="3450" y="1322"/>
                </a:lnTo>
                <a:lnTo>
                  <a:pt x="3456" y="1318"/>
                </a:lnTo>
                <a:lnTo>
                  <a:pt x="3460" y="1314"/>
                </a:lnTo>
                <a:lnTo>
                  <a:pt x="3468" y="1304"/>
                </a:lnTo>
                <a:lnTo>
                  <a:pt x="3474" y="1300"/>
                </a:lnTo>
                <a:lnTo>
                  <a:pt x="3480" y="1298"/>
                </a:lnTo>
                <a:lnTo>
                  <a:pt x="3486" y="1296"/>
                </a:lnTo>
                <a:lnTo>
                  <a:pt x="3490" y="1294"/>
                </a:lnTo>
                <a:lnTo>
                  <a:pt x="3492" y="1288"/>
                </a:lnTo>
                <a:lnTo>
                  <a:pt x="3494" y="1280"/>
                </a:lnTo>
                <a:lnTo>
                  <a:pt x="3494" y="1274"/>
                </a:lnTo>
                <a:lnTo>
                  <a:pt x="3490" y="1264"/>
                </a:lnTo>
                <a:lnTo>
                  <a:pt x="3482" y="1254"/>
                </a:lnTo>
                <a:lnTo>
                  <a:pt x="3472" y="1246"/>
                </a:lnTo>
                <a:lnTo>
                  <a:pt x="3464" y="1238"/>
                </a:lnTo>
                <a:lnTo>
                  <a:pt x="3460" y="1232"/>
                </a:lnTo>
                <a:lnTo>
                  <a:pt x="3460" y="1226"/>
                </a:lnTo>
                <a:lnTo>
                  <a:pt x="3462" y="1224"/>
                </a:lnTo>
                <a:lnTo>
                  <a:pt x="3466" y="1220"/>
                </a:lnTo>
                <a:lnTo>
                  <a:pt x="3466" y="1216"/>
                </a:lnTo>
                <a:lnTo>
                  <a:pt x="3464" y="1212"/>
                </a:lnTo>
                <a:lnTo>
                  <a:pt x="3458" y="1206"/>
                </a:lnTo>
                <a:lnTo>
                  <a:pt x="3452" y="1200"/>
                </a:lnTo>
                <a:lnTo>
                  <a:pt x="3452" y="1198"/>
                </a:lnTo>
                <a:lnTo>
                  <a:pt x="3454" y="1196"/>
                </a:lnTo>
                <a:lnTo>
                  <a:pt x="3458" y="1196"/>
                </a:lnTo>
                <a:lnTo>
                  <a:pt x="3466" y="1196"/>
                </a:lnTo>
                <a:lnTo>
                  <a:pt x="3476" y="1196"/>
                </a:lnTo>
                <a:lnTo>
                  <a:pt x="3484" y="1194"/>
                </a:lnTo>
                <a:lnTo>
                  <a:pt x="3492" y="1190"/>
                </a:lnTo>
                <a:lnTo>
                  <a:pt x="3496" y="1186"/>
                </a:lnTo>
                <a:lnTo>
                  <a:pt x="3496" y="1182"/>
                </a:lnTo>
                <a:lnTo>
                  <a:pt x="3498" y="1174"/>
                </a:lnTo>
                <a:lnTo>
                  <a:pt x="3496" y="1170"/>
                </a:lnTo>
                <a:lnTo>
                  <a:pt x="3492" y="1166"/>
                </a:lnTo>
                <a:lnTo>
                  <a:pt x="3490" y="1164"/>
                </a:lnTo>
                <a:lnTo>
                  <a:pt x="3486" y="1164"/>
                </a:lnTo>
                <a:lnTo>
                  <a:pt x="3484" y="1162"/>
                </a:lnTo>
                <a:lnTo>
                  <a:pt x="3486" y="1158"/>
                </a:lnTo>
                <a:lnTo>
                  <a:pt x="3490" y="1152"/>
                </a:lnTo>
                <a:lnTo>
                  <a:pt x="3494" y="1146"/>
                </a:lnTo>
                <a:lnTo>
                  <a:pt x="3492" y="1142"/>
                </a:lnTo>
                <a:lnTo>
                  <a:pt x="3488" y="1140"/>
                </a:lnTo>
                <a:lnTo>
                  <a:pt x="3480" y="1140"/>
                </a:lnTo>
                <a:lnTo>
                  <a:pt x="3472" y="1138"/>
                </a:lnTo>
                <a:lnTo>
                  <a:pt x="3466" y="1136"/>
                </a:lnTo>
                <a:lnTo>
                  <a:pt x="3458" y="1130"/>
                </a:lnTo>
                <a:lnTo>
                  <a:pt x="3456" y="1122"/>
                </a:lnTo>
                <a:lnTo>
                  <a:pt x="3452" y="1114"/>
                </a:lnTo>
                <a:lnTo>
                  <a:pt x="3446" y="1110"/>
                </a:lnTo>
                <a:lnTo>
                  <a:pt x="3438" y="1108"/>
                </a:lnTo>
                <a:lnTo>
                  <a:pt x="3428" y="1106"/>
                </a:lnTo>
                <a:lnTo>
                  <a:pt x="3406" y="1106"/>
                </a:lnTo>
                <a:lnTo>
                  <a:pt x="3392" y="1104"/>
                </a:lnTo>
                <a:lnTo>
                  <a:pt x="3378" y="1098"/>
                </a:lnTo>
                <a:lnTo>
                  <a:pt x="3362" y="1090"/>
                </a:lnTo>
                <a:lnTo>
                  <a:pt x="3358" y="1090"/>
                </a:lnTo>
                <a:lnTo>
                  <a:pt x="3354" y="1092"/>
                </a:lnTo>
                <a:lnTo>
                  <a:pt x="3348" y="1096"/>
                </a:lnTo>
                <a:lnTo>
                  <a:pt x="3344" y="1096"/>
                </a:lnTo>
                <a:lnTo>
                  <a:pt x="3334" y="1098"/>
                </a:lnTo>
                <a:lnTo>
                  <a:pt x="3326" y="1098"/>
                </a:lnTo>
                <a:lnTo>
                  <a:pt x="3320" y="1104"/>
                </a:lnTo>
                <a:lnTo>
                  <a:pt x="3318" y="1112"/>
                </a:lnTo>
                <a:lnTo>
                  <a:pt x="3318" y="1120"/>
                </a:lnTo>
                <a:lnTo>
                  <a:pt x="3322" y="1130"/>
                </a:lnTo>
                <a:lnTo>
                  <a:pt x="3326" y="1138"/>
                </a:lnTo>
                <a:lnTo>
                  <a:pt x="3332" y="1144"/>
                </a:lnTo>
                <a:lnTo>
                  <a:pt x="3338" y="1150"/>
                </a:lnTo>
                <a:lnTo>
                  <a:pt x="3344" y="1152"/>
                </a:lnTo>
                <a:lnTo>
                  <a:pt x="3346" y="1156"/>
                </a:lnTo>
                <a:lnTo>
                  <a:pt x="3346" y="1160"/>
                </a:lnTo>
                <a:lnTo>
                  <a:pt x="3346" y="1166"/>
                </a:lnTo>
                <a:lnTo>
                  <a:pt x="3342" y="1170"/>
                </a:lnTo>
                <a:lnTo>
                  <a:pt x="3338" y="1172"/>
                </a:lnTo>
                <a:lnTo>
                  <a:pt x="3334" y="1174"/>
                </a:lnTo>
                <a:lnTo>
                  <a:pt x="3328" y="1174"/>
                </a:lnTo>
                <a:lnTo>
                  <a:pt x="3322" y="1174"/>
                </a:lnTo>
                <a:lnTo>
                  <a:pt x="3320" y="1180"/>
                </a:lnTo>
                <a:lnTo>
                  <a:pt x="3320" y="1196"/>
                </a:lnTo>
                <a:lnTo>
                  <a:pt x="3318" y="1206"/>
                </a:lnTo>
                <a:lnTo>
                  <a:pt x="3316" y="1216"/>
                </a:lnTo>
                <a:lnTo>
                  <a:pt x="3310" y="1226"/>
                </a:lnTo>
                <a:lnTo>
                  <a:pt x="3302" y="1234"/>
                </a:lnTo>
                <a:lnTo>
                  <a:pt x="3292" y="1242"/>
                </a:lnTo>
                <a:lnTo>
                  <a:pt x="3286" y="1248"/>
                </a:lnTo>
                <a:lnTo>
                  <a:pt x="3284" y="1256"/>
                </a:lnTo>
                <a:lnTo>
                  <a:pt x="3282" y="1262"/>
                </a:lnTo>
                <a:lnTo>
                  <a:pt x="3282" y="1268"/>
                </a:lnTo>
                <a:lnTo>
                  <a:pt x="3278" y="1272"/>
                </a:lnTo>
                <a:lnTo>
                  <a:pt x="3274" y="1276"/>
                </a:lnTo>
                <a:lnTo>
                  <a:pt x="3264" y="1280"/>
                </a:lnTo>
                <a:lnTo>
                  <a:pt x="3250" y="1284"/>
                </a:lnTo>
                <a:lnTo>
                  <a:pt x="3246" y="1282"/>
                </a:lnTo>
                <a:lnTo>
                  <a:pt x="3244" y="1280"/>
                </a:lnTo>
                <a:lnTo>
                  <a:pt x="3238" y="1268"/>
                </a:lnTo>
                <a:lnTo>
                  <a:pt x="3232" y="1262"/>
                </a:lnTo>
                <a:lnTo>
                  <a:pt x="3222" y="1252"/>
                </a:lnTo>
                <a:lnTo>
                  <a:pt x="3214" y="1242"/>
                </a:lnTo>
                <a:lnTo>
                  <a:pt x="3212" y="1236"/>
                </a:lnTo>
                <a:lnTo>
                  <a:pt x="3212" y="1232"/>
                </a:lnTo>
                <a:lnTo>
                  <a:pt x="3216" y="1228"/>
                </a:lnTo>
                <a:lnTo>
                  <a:pt x="3228" y="1220"/>
                </a:lnTo>
                <a:lnTo>
                  <a:pt x="3232" y="1216"/>
                </a:lnTo>
                <a:lnTo>
                  <a:pt x="3234" y="1210"/>
                </a:lnTo>
                <a:lnTo>
                  <a:pt x="3232" y="1200"/>
                </a:lnTo>
                <a:lnTo>
                  <a:pt x="3228" y="1188"/>
                </a:lnTo>
                <a:lnTo>
                  <a:pt x="3220" y="1174"/>
                </a:lnTo>
                <a:lnTo>
                  <a:pt x="3212" y="1160"/>
                </a:lnTo>
                <a:lnTo>
                  <a:pt x="3200" y="1148"/>
                </a:lnTo>
                <a:lnTo>
                  <a:pt x="3190" y="1142"/>
                </a:lnTo>
                <a:lnTo>
                  <a:pt x="3184" y="1140"/>
                </a:lnTo>
                <a:lnTo>
                  <a:pt x="3178" y="1140"/>
                </a:lnTo>
                <a:lnTo>
                  <a:pt x="3172" y="1142"/>
                </a:lnTo>
                <a:lnTo>
                  <a:pt x="3168" y="1144"/>
                </a:lnTo>
                <a:lnTo>
                  <a:pt x="3160" y="1156"/>
                </a:lnTo>
                <a:lnTo>
                  <a:pt x="3154" y="1168"/>
                </a:lnTo>
                <a:lnTo>
                  <a:pt x="3148" y="1192"/>
                </a:lnTo>
                <a:lnTo>
                  <a:pt x="3146" y="1202"/>
                </a:lnTo>
                <a:lnTo>
                  <a:pt x="3142" y="1208"/>
                </a:lnTo>
                <a:lnTo>
                  <a:pt x="3140" y="1208"/>
                </a:lnTo>
                <a:lnTo>
                  <a:pt x="3138" y="1208"/>
                </a:lnTo>
                <a:lnTo>
                  <a:pt x="3130" y="1200"/>
                </a:lnTo>
                <a:lnTo>
                  <a:pt x="3124" y="1192"/>
                </a:lnTo>
                <a:lnTo>
                  <a:pt x="3122" y="1186"/>
                </a:lnTo>
                <a:lnTo>
                  <a:pt x="3122" y="1182"/>
                </a:lnTo>
                <a:lnTo>
                  <a:pt x="3126" y="1178"/>
                </a:lnTo>
                <a:lnTo>
                  <a:pt x="3128" y="1174"/>
                </a:lnTo>
                <a:lnTo>
                  <a:pt x="3128" y="1170"/>
                </a:lnTo>
                <a:lnTo>
                  <a:pt x="3126" y="1164"/>
                </a:lnTo>
                <a:lnTo>
                  <a:pt x="3118" y="1156"/>
                </a:lnTo>
                <a:lnTo>
                  <a:pt x="3112" y="1146"/>
                </a:lnTo>
                <a:lnTo>
                  <a:pt x="3110" y="1144"/>
                </a:lnTo>
                <a:lnTo>
                  <a:pt x="3112" y="1140"/>
                </a:lnTo>
                <a:lnTo>
                  <a:pt x="3116" y="1136"/>
                </a:lnTo>
                <a:lnTo>
                  <a:pt x="3120" y="1134"/>
                </a:lnTo>
                <a:lnTo>
                  <a:pt x="3126" y="1132"/>
                </a:lnTo>
                <a:lnTo>
                  <a:pt x="3128" y="1130"/>
                </a:lnTo>
                <a:lnTo>
                  <a:pt x="3126" y="1126"/>
                </a:lnTo>
                <a:lnTo>
                  <a:pt x="3116" y="1120"/>
                </a:lnTo>
                <a:lnTo>
                  <a:pt x="3104" y="1114"/>
                </a:lnTo>
                <a:lnTo>
                  <a:pt x="3094" y="1112"/>
                </a:lnTo>
                <a:lnTo>
                  <a:pt x="3088" y="1112"/>
                </a:lnTo>
                <a:lnTo>
                  <a:pt x="3082" y="1114"/>
                </a:lnTo>
                <a:lnTo>
                  <a:pt x="3076" y="1116"/>
                </a:lnTo>
                <a:lnTo>
                  <a:pt x="3072" y="1116"/>
                </a:lnTo>
                <a:lnTo>
                  <a:pt x="3064" y="1116"/>
                </a:lnTo>
                <a:lnTo>
                  <a:pt x="3054" y="1112"/>
                </a:lnTo>
                <a:lnTo>
                  <a:pt x="3050" y="1110"/>
                </a:lnTo>
                <a:lnTo>
                  <a:pt x="3048" y="1106"/>
                </a:lnTo>
                <a:lnTo>
                  <a:pt x="3048" y="1104"/>
                </a:lnTo>
                <a:lnTo>
                  <a:pt x="3048" y="1100"/>
                </a:lnTo>
                <a:lnTo>
                  <a:pt x="3054" y="1094"/>
                </a:lnTo>
                <a:lnTo>
                  <a:pt x="3062" y="1088"/>
                </a:lnTo>
                <a:lnTo>
                  <a:pt x="3078" y="1074"/>
                </a:lnTo>
                <a:lnTo>
                  <a:pt x="3080" y="1068"/>
                </a:lnTo>
                <a:lnTo>
                  <a:pt x="3080" y="1066"/>
                </a:lnTo>
                <a:lnTo>
                  <a:pt x="3078" y="1064"/>
                </a:lnTo>
                <a:lnTo>
                  <a:pt x="3064" y="1054"/>
                </a:lnTo>
                <a:lnTo>
                  <a:pt x="3046" y="1042"/>
                </a:lnTo>
                <a:lnTo>
                  <a:pt x="3038" y="1034"/>
                </a:lnTo>
                <a:lnTo>
                  <a:pt x="3032" y="1026"/>
                </a:lnTo>
                <a:lnTo>
                  <a:pt x="3028" y="1016"/>
                </a:lnTo>
                <a:lnTo>
                  <a:pt x="3028" y="1006"/>
                </a:lnTo>
                <a:lnTo>
                  <a:pt x="3028" y="1000"/>
                </a:lnTo>
                <a:lnTo>
                  <a:pt x="3026" y="994"/>
                </a:lnTo>
                <a:lnTo>
                  <a:pt x="3020" y="984"/>
                </a:lnTo>
                <a:lnTo>
                  <a:pt x="3010" y="972"/>
                </a:lnTo>
                <a:lnTo>
                  <a:pt x="3000" y="962"/>
                </a:lnTo>
                <a:lnTo>
                  <a:pt x="2986" y="954"/>
                </a:lnTo>
                <a:lnTo>
                  <a:pt x="2972" y="948"/>
                </a:lnTo>
                <a:lnTo>
                  <a:pt x="2960" y="942"/>
                </a:lnTo>
                <a:lnTo>
                  <a:pt x="2948" y="940"/>
                </a:lnTo>
                <a:lnTo>
                  <a:pt x="2940" y="940"/>
                </a:lnTo>
                <a:lnTo>
                  <a:pt x="2936" y="942"/>
                </a:lnTo>
                <a:lnTo>
                  <a:pt x="2934" y="944"/>
                </a:lnTo>
                <a:lnTo>
                  <a:pt x="2932" y="948"/>
                </a:lnTo>
                <a:lnTo>
                  <a:pt x="2932" y="952"/>
                </a:lnTo>
                <a:lnTo>
                  <a:pt x="2930" y="956"/>
                </a:lnTo>
                <a:lnTo>
                  <a:pt x="2924" y="960"/>
                </a:lnTo>
                <a:lnTo>
                  <a:pt x="2916" y="962"/>
                </a:lnTo>
                <a:lnTo>
                  <a:pt x="2908" y="964"/>
                </a:lnTo>
                <a:lnTo>
                  <a:pt x="2904" y="968"/>
                </a:lnTo>
                <a:lnTo>
                  <a:pt x="2902" y="970"/>
                </a:lnTo>
                <a:lnTo>
                  <a:pt x="2902" y="974"/>
                </a:lnTo>
                <a:lnTo>
                  <a:pt x="2902" y="978"/>
                </a:lnTo>
                <a:lnTo>
                  <a:pt x="2900" y="980"/>
                </a:lnTo>
                <a:lnTo>
                  <a:pt x="2896" y="986"/>
                </a:lnTo>
                <a:lnTo>
                  <a:pt x="2886" y="990"/>
                </a:lnTo>
                <a:lnTo>
                  <a:pt x="2878" y="994"/>
                </a:lnTo>
                <a:lnTo>
                  <a:pt x="2876" y="1002"/>
                </a:lnTo>
                <a:lnTo>
                  <a:pt x="2876" y="1010"/>
                </a:lnTo>
                <a:lnTo>
                  <a:pt x="2878" y="1018"/>
                </a:lnTo>
                <a:lnTo>
                  <a:pt x="2886" y="1036"/>
                </a:lnTo>
                <a:lnTo>
                  <a:pt x="2888" y="1046"/>
                </a:lnTo>
                <a:lnTo>
                  <a:pt x="2888" y="1052"/>
                </a:lnTo>
                <a:lnTo>
                  <a:pt x="2884" y="1068"/>
                </a:lnTo>
                <a:lnTo>
                  <a:pt x="2884" y="1074"/>
                </a:lnTo>
                <a:lnTo>
                  <a:pt x="2886" y="1082"/>
                </a:lnTo>
                <a:lnTo>
                  <a:pt x="2890" y="1088"/>
                </a:lnTo>
                <a:lnTo>
                  <a:pt x="2898" y="1096"/>
                </a:lnTo>
                <a:lnTo>
                  <a:pt x="2910" y="1102"/>
                </a:lnTo>
                <a:lnTo>
                  <a:pt x="2926" y="1106"/>
                </a:lnTo>
                <a:lnTo>
                  <a:pt x="2942" y="1112"/>
                </a:lnTo>
                <a:lnTo>
                  <a:pt x="2954" y="1118"/>
                </a:lnTo>
                <a:lnTo>
                  <a:pt x="2964" y="1126"/>
                </a:lnTo>
                <a:lnTo>
                  <a:pt x="2972" y="1134"/>
                </a:lnTo>
                <a:lnTo>
                  <a:pt x="2974" y="1140"/>
                </a:lnTo>
                <a:lnTo>
                  <a:pt x="2976" y="1148"/>
                </a:lnTo>
                <a:lnTo>
                  <a:pt x="2972" y="1152"/>
                </a:lnTo>
                <a:lnTo>
                  <a:pt x="2966" y="1158"/>
                </a:lnTo>
                <a:lnTo>
                  <a:pt x="2958" y="1162"/>
                </a:lnTo>
                <a:lnTo>
                  <a:pt x="2956" y="1166"/>
                </a:lnTo>
                <a:lnTo>
                  <a:pt x="2954" y="1170"/>
                </a:lnTo>
                <a:lnTo>
                  <a:pt x="2956" y="1174"/>
                </a:lnTo>
                <a:lnTo>
                  <a:pt x="2960" y="1176"/>
                </a:lnTo>
                <a:lnTo>
                  <a:pt x="2966" y="1178"/>
                </a:lnTo>
                <a:lnTo>
                  <a:pt x="2972" y="1176"/>
                </a:lnTo>
                <a:lnTo>
                  <a:pt x="2980" y="1172"/>
                </a:lnTo>
                <a:lnTo>
                  <a:pt x="2988" y="1170"/>
                </a:lnTo>
                <a:lnTo>
                  <a:pt x="2992" y="1170"/>
                </a:lnTo>
                <a:lnTo>
                  <a:pt x="2996" y="1172"/>
                </a:lnTo>
                <a:lnTo>
                  <a:pt x="2996" y="1178"/>
                </a:lnTo>
                <a:lnTo>
                  <a:pt x="2994" y="1184"/>
                </a:lnTo>
                <a:lnTo>
                  <a:pt x="2990" y="1192"/>
                </a:lnTo>
                <a:lnTo>
                  <a:pt x="2980" y="1202"/>
                </a:lnTo>
                <a:lnTo>
                  <a:pt x="2968" y="1212"/>
                </a:lnTo>
                <a:lnTo>
                  <a:pt x="2956" y="1218"/>
                </a:lnTo>
                <a:lnTo>
                  <a:pt x="2946" y="1222"/>
                </a:lnTo>
                <a:lnTo>
                  <a:pt x="2940" y="1222"/>
                </a:lnTo>
                <a:lnTo>
                  <a:pt x="2934" y="1222"/>
                </a:lnTo>
                <a:lnTo>
                  <a:pt x="2932" y="1220"/>
                </a:lnTo>
                <a:lnTo>
                  <a:pt x="2928" y="1220"/>
                </a:lnTo>
                <a:lnTo>
                  <a:pt x="2926" y="1224"/>
                </a:lnTo>
                <a:lnTo>
                  <a:pt x="2922" y="1230"/>
                </a:lnTo>
                <a:lnTo>
                  <a:pt x="2922" y="1240"/>
                </a:lnTo>
                <a:lnTo>
                  <a:pt x="2924" y="1252"/>
                </a:lnTo>
                <a:lnTo>
                  <a:pt x="2932" y="1274"/>
                </a:lnTo>
                <a:lnTo>
                  <a:pt x="2934" y="1282"/>
                </a:lnTo>
                <a:lnTo>
                  <a:pt x="2934" y="1288"/>
                </a:lnTo>
                <a:lnTo>
                  <a:pt x="2932" y="1288"/>
                </a:lnTo>
                <a:lnTo>
                  <a:pt x="2922" y="1284"/>
                </a:lnTo>
                <a:lnTo>
                  <a:pt x="2902" y="1270"/>
                </a:lnTo>
                <a:lnTo>
                  <a:pt x="2896" y="1264"/>
                </a:lnTo>
                <a:lnTo>
                  <a:pt x="2892" y="1260"/>
                </a:lnTo>
                <a:lnTo>
                  <a:pt x="2892" y="1256"/>
                </a:lnTo>
                <a:lnTo>
                  <a:pt x="2892" y="1250"/>
                </a:lnTo>
                <a:lnTo>
                  <a:pt x="2896" y="1238"/>
                </a:lnTo>
                <a:lnTo>
                  <a:pt x="2902" y="1226"/>
                </a:lnTo>
                <a:lnTo>
                  <a:pt x="2902" y="1220"/>
                </a:lnTo>
                <a:lnTo>
                  <a:pt x="2900" y="1216"/>
                </a:lnTo>
                <a:lnTo>
                  <a:pt x="2898" y="1212"/>
                </a:lnTo>
                <a:lnTo>
                  <a:pt x="2894" y="1210"/>
                </a:lnTo>
                <a:lnTo>
                  <a:pt x="2886" y="1208"/>
                </a:lnTo>
                <a:lnTo>
                  <a:pt x="2876" y="1210"/>
                </a:lnTo>
                <a:lnTo>
                  <a:pt x="2866" y="1208"/>
                </a:lnTo>
                <a:lnTo>
                  <a:pt x="2858" y="1206"/>
                </a:lnTo>
                <a:lnTo>
                  <a:pt x="2844" y="1198"/>
                </a:lnTo>
                <a:lnTo>
                  <a:pt x="2838" y="1196"/>
                </a:lnTo>
                <a:lnTo>
                  <a:pt x="2830" y="1194"/>
                </a:lnTo>
                <a:lnTo>
                  <a:pt x="2822" y="1194"/>
                </a:lnTo>
                <a:lnTo>
                  <a:pt x="2810" y="1198"/>
                </a:lnTo>
                <a:lnTo>
                  <a:pt x="2800" y="1204"/>
                </a:lnTo>
                <a:lnTo>
                  <a:pt x="2796" y="1210"/>
                </a:lnTo>
                <a:lnTo>
                  <a:pt x="2796" y="1218"/>
                </a:lnTo>
                <a:lnTo>
                  <a:pt x="2796" y="1226"/>
                </a:lnTo>
                <a:lnTo>
                  <a:pt x="2798" y="1232"/>
                </a:lnTo>
                <a:lnTo>
                  <a:pt x="2798" y="1238"/>
                </a:lnTo>
                <a:lnTo>
                  <a:pt x="2794" y="1244"/>
                </a:lnTo>
                <a:lnTo>
                  <a:pt x="2788" y="1246"/>
                </a:lnTo>
                <a:lnTo>
                  <a:pt x="2778" y="1248"/>
                </a:lnTo>
                <a:lnTo>
                  <a:pt x="2772" y="1248"/>
                </a:lnTo>
                <a:lnTo>
                  <a:pt x="2760" y="1242"/>
                </a:lnTo>
                <a:lnTo>
                  <a:pt x="2752" y="1240"/>
                </a:lnTo>
                <a:lnTo>
                  <a:pt x="2742" y="1238"/>
                </a:lnTo>
                <a:lnTo>
                  <a:pt x="2728" y="1238"/>
                </a:lnTo>
                <a:lnTo>
                  <a:pt x="2708" y="1242"/>
                </a:lnTo>
                <a:lnTo>
                  <a:pt x="2680" y="1246"/>
                </a:lnTo>
                <a:lnTo>
                  <a:pt x="2658" y="1246"/>
                </a:lnTo>
                <a:lnTo>
                  <a:pt x="2640" y="1242"/>
                </a:lnTo>
                <a:lnTo>
                  <a:pt x="2628" y="1236"/>
                </a:lnTo>
                <a:lnTo>
                  <a:pt x="2606" y="1226"/>
                </a:lnTo>
                <a:lnTo>
                  <a:pt x="2598" y="1224"/>
                </a:lnTo>
                <a:lnTo>
                  <a:pt x="2590" y="1224"/>
                </a:lnTo>
                <a:lnTo>
                  <a:pt x="2582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2"/>
                </a:lnTo>
                <a:lnTo>
                  <a:pt x="2544" y="1212"/>
                </a:lnTo>
                <a:lnTo>
                  <a:pt x="2532" y="1198"/>
                </a:lnTo>
                <a:lnTo>
                  <a:pt x="2520" y="1186"/>
                </a:lnTo>
                <a:lnTo>
                  <a:pt x="2510" y="1174"/>
                </a:lnTo>
                <a:lnTo>
                  <a:pt x="2504" y="1168"/>
                </a:lnTo>
                <a:lnTo>
                  <a:pt x="2498" y="1166"/>
                </a:lnTo>
                <a:lnTo>
                  <a:pt x="2494" y="1164"/>
                </a:lnTo>
                <a:lnTo>
                  <a:pt x="2486" y="1164"/>
                </a:lnTo>
                <a:lnTo>
                  <a:pt x="2456" y="1170"/>
                </a:lnTo>
                <a:lnTo>
                  <a:pt x="2438" y="1174"/>
                </a:lnTo>
                <a:lnTo>
                  <a:pt x="2422" y="1178"/>
                </a:lnTo>
                <a:lnTo>
                  <a:pt x="2408" y="1186"/>
                </a:lnTo>
                <a:lnTo>
                  <a:pt x="2398" y="1192"/>
                </a:lnTo>
                <a:lnTo>
                  <a:pt x="2394" y="1196"/>
                </a:lnTo>
                <a:lnTo>
                  <a:pt x="2392" y="1200"/>
                </a:lnTo>
                <a:lnTo>
                  <a:pt x="2392" y="1206"/>
                </a:lnTo>
                <a:lnTo>
                  <a:pt x="2394" y="1210"/>
                </a:lnTo>
                <a:lnTo>
                  <a:pt x="2398" y="1214"/>
                </a:lnTo>
                <a:lnTo>
                  <a:pt x="2402" y="1216"/>
                </a:lnTo>
                <a:lnTo>
                  <a:pt x="2406" y="1218"/>
                </a:lnTo>
                <a:lnTo>
                  <a:pt x="2410" y="1218"/>
                </a:lnTo>
                <a:lnTo>
                  <a:pt x="2422" y="1216"/>
                </a:lnTo>
                <a:lnTo>
                  <a:pt x="2432" y="1212"/>
                </a:lnTo>
                <a:lnTo>
                  <a:pt x="2456" y="1204"/>
                </a:lnTo>
                <a:lnTo>
                  <a:pt x="2466" y="1202"/>
                </a:lnTo>
                <a:lnTo>
                  <a:pt x="2470" y="1202"/>
                </a:lnTo>
                <a:lnTo>
                  <a:pt x="2472" y="1204"/>
                </a:lnTo>
                <a:lnTo>
                  <a:pt x="2474" y="1206"/>
                </a:lnTo>
                <a:lnTo>
                  <a:pt x="2476" y="1208"/>
                </a:lnTo>
                <a:lnTo>
                  <a:pt x="2472" y="1212"/>
                </a:lnTo>
                <a:lnTo>
                  <a:pt x="2456" y="1218"/>
                </a:lnTo>
                <a:lnTo>
                  <a:pt x="2436" y="1226"/>
                </a:lnTo>
                <a:lnTo>
                  <a:pt x="2428" y="1232"/>
                </a:lnTo>
                <a:lnTo>
                  <a:pt x="2422" y="1238"/>
                </a:lnTo>
                <a:lnTo>
                  <a:pt x="2422" y="1242"/>
                </a:lnTo>
                <a:lnTo>
                  <a:pt x="2424" y="1248"/>
                </a:lnTo>
                <a:lnTo>
                  <a:pt x="2428" y="1260"/>
                </a:lnTo>
                <a:lnTo>
                  <a:pt x="2442" y="1282"/>
                </a:lnTo>
                <a:lnTo>
                  <a:pt x="2446" y="1290"/>
                </a:lnTo>
                <a:lnTo>
                  <a:pt x="2446" y="1292"/>
                </a:lnTo>
                <a:lnTo>
                  <a:pt x="2444" y="1292"/>
                </a:lnTo>
                <a:lnTo>
                  <a:pt x="2436" y="1290"/>
                </a:lnTo>
                <a:lnTo>
                  <a:pt x="2418" y="1278"/>
                </a:lnTo>
                <a:lnTo>
                  <a:pt x="2398" y="1266"/>
                </a:lnTo>
                <a:lnTo>
                  <a:pt x="2382" y="1258"/>
                </a:lnTo>
                <a:lnTo>
                  <a:pt x="2364" y="1250"/>
                </a:lnTo>
                <a:lnTo>
                  <a:pt x="2354" y="1246"/>
                </a:lnTo>
                <a:lnTo>
                  <a:pt x="2348" y="1242"/>
                </a:lnTo>
                <a:lnTo>
                  <a:pt x="2340" y="1234"/>
                </a:lnTo>
                <a:lnTo>
                  <a:pt x="2334" y="1228"/>
                </a:lnTo>
                <a:lnTo>
                  <a:pt x="2330" y="1226"/>
                </a:lnTo>
                <a:lnTo>
                  <a:pt x="2326" y="1226"/>
                </a:lnTo>
                <a:lnTo>
                  <a:pt x="2322" y="1230"/>
                </a:lnTo>
                <a:lnTo>
                  <a:pt x="2314" y="1234"/>
                </a:lnTo>
                <a:lnTo>
                  <a:pt x="2304" y="1240"/>
                </a:lnTo>
                <a:lnTo>
                  <a:pt x="2286" y="1244"/>
                </a:lnTo>
                <a:lnTo>
                  <a:pt x="2264" y="1246"/>
                </a:lnTo>
                <a:lnTo>
                  <a:pt x="2206" y="1248"/>
                </a:lnTo>
                <a:lnTo>
                  <a:pt x="2180" y="1246"/>
                </a:lnTo>
                <a:lnTo>
                  <a:pt x="2158" y="1244"/>
                </a:lnTo>
                <a:lnTo>
                  <a:pt x="2140" y="1242"/>
                </a:lnTo>
                <a:lnTo>
                  <a:pt x="2128" y="1238"/>
                </a:lnTo>
                <a:lnTo>
                  <a:pt x="2126" y="1234"/>
                </a:lnTo>
                <a:lnTo>
                  <a:pt x="2124" y="1232"/>
                </a:lnTo>
                <a:lnTo>
                  <a:pt x="2126" y="1228"/>
                </a:lnTo>
                <a:lnTo>
                  <a:pt x="2132" y="1224"/>
                </a:lnTo>
                <a:lnTo>
                  <a:pt x="2144" y="1216"/>
                </a:lnTo>
                <a:lnTo>
                  <a:pt x="2154" y="1214"/>
                </a:lnTo>
                <a:lnTo>
                  <a:pt x="2172" y="1210"/>
                </a:lnTo>
                <a:lnTo>
                  <a:pt x="2178" y="1210"/>
                </a:lnTo>
                <a:lnTo>
                  <a:pt x="2180" y="1208"/>
                </a:lnTo>
                <a:lnTo>
                  <a:pt x="2178" y="1204"/>
                </a:lnTo>
                <a:lnTo>
                  <a:pt x="2172" y="1196"/>
                </a:lnTo>
                <a:lnTo>
                  <a:pt x="2154" y="1180"/>
                </a:lnTo>
                <a:lnTo>
                  <a:pt x="2144" y="1172"/>
                </a:lnTo>
                <a:lnTo>
                  <a:pt x="2134" y="1166"/>
                </a:lnTo>
                <a:lnTo>
                  <a:pt x="2124" y="1162"/>
                </a:lnTo>
                <a:lnTo>
                  <a:pt x="2112" y="1160"/>
                </a:lnTo>
                <a:lnTo>
                  <a:pt x="2098" y="1158"/>
                </a:lnTo>
                <a:lnTo>
                  <a:pt x="2080" y="1160"/>
                </a:lnTo>
                <a:lnTo>
                  <a:pt x="2064" y="1160"/>
                </a:lnTo>
                <a:lnTo>
                  <a:pt x="2046" y="1160"/>
                </a:lnTo>
                <a:lnTo>
                  <a:pt x="2030" y="1156"/>
                </a:lnTo>
                <a:lnTo>
                  <a:pt x="2014" y="1152"/>
                </a:lnTo>
                <a:lnTo>
                  <a:pt x="1982" y="1142"/>
                </a:lnTo>
                <a:lnTo>
                  <a:pt x="1950" y="1134"/>
                </a:lnTo>
                <a:lnTo>
                  <a:pt x="1934" y="1130"/>
                </a:lnTo>
                <a:lnTo>
                  <a:pt x="1918" y="1124"/>
                </a:lnTo>
                <a:lnTo>
                  <a:pt x="1890" y="1110"/>
                </a:lnTo>
                <a:lnTo>
                  <a:pt x="1876" y="1104"/>
                </a:lnTo>
                <a:lnTo>
                  <a:pt x="1862" y="1100"/>
                </a:lnTo>
                <a:lnTo>
                  <a:pt x="1848" y="1098"/>
                </a:lnTo>
                <a:lnTo>
                  <a:pt x="1832" y="1096"/>
                </a:lnTo>
                <a:lnTo>
                  <a:pt x="1820" y="1100"/>
                </a:lnTo>
                <a:lnTo>
                  <a:pt x="1812" y="1104"/>
                </a:lnTo>
                <a:lnTo>
                  <a:pt x="1808" y="1110"/>
                </a:lnTo>
                <a:lnTo>
                  <a:pt x="1806" y="1116"/>
                </a:lnTo>
                <a:lnTo>
                  <a:pt x="1804" y="1122"/>
                </a:lnTo>
                <a:lnTo>
                  <a:pt x="1800" y="1126"/>
                </a:lnTo>
                <a:lnTo>
                  <a:pt x="1794" y="1128"/>
                </a:lnTo>
                <a:lnTo>
                  <a:pt x="1780" y="1128"/>
                </a:lnTo>
                <a:lnTo>
                  <a:pt x="1774" y="1126"/>
                </a:lnTo>
                <a:lnTo>
                  <a:pt x="1768" y="1122"/>
                </a:lnTo>
                <a:lnTo>
                  <a:pt x="1764" y="1120"/>
                </a:lnTo>
                <a:lnTo>
                  <a:pt x="1762" y="1114"/>
                </a:lnTo>
                <a:lnTo>
                  <a:pt x="1760" y="1104"/>
                </a:lnTo>
                <a:lnTo>
                  <a:pt x="1762" y="1094"/>
                </a:lnTo>
                <a:lnTo>
                  <a:pt x="1762" y="1084"/>
                </a:lnTo>
                <a:lnTo>
                  <a:pt x="1758" y="1076"/>
                </a:lnTo>
                <a:lnTo>
                  <a:pt x="1756" y="1074"/>
                </a:lnTo>
                <a:lnTo>
                  <a:pt x="1752" y="1072"/>
                </a:lnTo>
                <a:lnTo>
                  <a:pt x="1746" y="1072"/>
                </a:lnTo>
                <a:lnTo>
                  <a:pt x="1738" y="1074"/>
                </a:lnTo>
                <a:lnTo>
                  <a:pt x="1732" y="1076"/>
                </a:lnTo>
                <a:lnTo>
                  <a:pt x="1730" y="1078"/>
                </a:lnTo>
                <a:lnTo>
                  <a:pt x="1726" y="1088"/>
                </a:lnTo>
                <a:lnTo>
                  <a:pt x="1724" y="1112"/>
                </a:lnTo>
                <a:lnTo>
                  <a:pt x="1722" y="1122"/>
                </a:lnTo>
                <a:lnTo>
                  <a:pt x="1720" y="1126"/>
                </a:lnTo>
                <a:lnTo>
                  <a:pt x="1716" y="1128"/>
                </a:lnTo>
                <a:lnTo>
                  <a:pt x="1712" y="1130"/>
                </a:lnTo>
                <a:lnTo>
                  <a:pt x="1706" y="1130"/>
                </a:lnTo>
                <a:lnTo>
                  <a:pt x="1698" y="1128"/>
                </a:lnTo>
                <a:lnTo>
                  <a:pt x="1690" y="1124"/>
                </a:lnTo>
                <a:lnTo>
                  <a:pt x="1684" y="1120"/>
                </a:lnTo>
                <a:lnTo>
                  <a:pt x="1678" y="1116"/>
                </a:lnTo>
                <a:lnTo>
                  <a:pt x="1668" y="1102"/>
                </a:lnTo>
                <a:lnTo>
                  <a:pt x="1650" y="1070"/>
                </a:lnTo>
                <a:lnTo>
                  <a:pt x="1640" y="1056"/>
                </a:lnTo>
                <a:lnTo>
                  <a:pt x="1630" y="1046"/>
                </a:lnTo>
                <a:lnTo>
                  <a:pt x="1626" y="1042"/>
                </a:lnTo>
                <a:lnTo>
                  <a:pt x="1620" y="1042"/>
                </a:lnTo>
                <a:lnTo>
                  <a:pt x="1614" y="1042"/>
                </a:lnTo>
                <a:lnTo>
                  <a:pt x="1610" y="1044"/>
                </a:lnTo>
                <a:lnTo>
                  <a:pt x="1600" y="1052"/>
                </a:lnTo>
                <a:lnTo>
                  <a:pt x="1600" y="1054"/>
                </a:lnTo>
                <a:lnTo>
                  <a:pt x="1600" y="1056"/>
                </a:lnTo>
                <a:lnTo>
                  <a:pt x="1604" y="1060"/>
                </a:lnTo>
                <a:lnTo>
                  <a:pt x="1610" y="1062"/>
                </a:lnTo>
                <a:lnTo>
                  <a:pt x="1616" y="1064"/>
                </a:lnTo>
                <a:lnTo>
                  <a:pt x="1618" y="1066"/>
                </a:lnTo>
                <a:lnTo>
                  <a:pt x="1618" y="1068"/>
                </a:lnTo>
                <a:lnTo>
                  <a:pt x="1610" y="1076"/>
                </a:lnTo>
                <a:lnTo>
                  <a:pt x="1592" y="1090"/>
                </a:lnTo>
                <a:lnTo>
                  <a:pt x="1574" y="1100"/>
                </a:lnTo>
                <a:lnTo>
                  <a:pt x="1572" y="1098"/>
                </a:lnTo>
                <a:lnTo>
                  <a:pt x="1568" y="1096"/>
                </a:lnTo>
                <a:lnTo>
                  <a:pt x="1560" y="1096"/>
                </a:lnTo>
                <a:lnTo>
                  <a:pt x="1546" y="1098"/>
                </a:lnTo>
                <a:lnTo>
                  <a:pt x="1522" y="1106"/>
                </a:lnTo>
                <a:lnTo>
                  <a:pt x="1482" y="1120"/>
                </a:lnTo>
                <a:lnTo>
                  <a:pt x="1476" y="1120"/>
                </a:lnTo>
                <a:lnTo>
                  <a:pt x="1476" y="1118"/>
                </a:lnTo>
                <a:lnTo>
                  <a:pt x="1494" y="1108"/>
                </a:lnTo>
                <a:lnTo>
                  <a:pt x="1526" y="1092"/>
                </a:lnTo>
                <a:lnTo>
                  <a:pt x="1552" y="1078"/>
                </a:lnTo>
                <a:lnTo>
                  <a:pt x="1558" y="1074"/>
                </a:lnTo>
                <a:lnTo>
                  <a:pt x="1560" y="1072"/>
                </a:lnTo>
                <a:lnTo>
                  <a:pt x="1560" y="1070"/>
                </a:lnTo>
                <a:lnTo>
                  <a:pt x="1556" y="1070"/>
                </a:lnTo>
                <a:lnTo>
                  <a:pt x="1538" y="1074"/>
                </a:lnTo>
                <a:lnTo>
                  <a:pt x="1530" y="1074"/>
                </a:lnTo>
                <a:lnTo>
                  <a:pt x="1522" y="1074"/>
                </a:lnTo>
                <a:lnTo>
                  <a:pt x="1512" y="1072"/>
                </a:lnTo>
                <a:lnTo>
                  <a:pt x="1506" y="1072"/>
                </a:lnTo>
                <a:lnTo>
                  <a:pt x="1498" y="1074"/>
                </a:lnTo>
                <a:lnTo>
                  <a:pt x="1488" y="1080"/>
                </a:lnTo>
                <a:lnTo>
                  <a:pt x="1476" y="1088"/>
                </a:lnTo>
                <a:lnTo>
                  <a:pt x="1462" y="1096"/>
                </a:lnTo>
                <a:lnTo>
                  <a:pt x="1454" y="1100"/>
                </a:lnTo>
                <a:lnTo>
                  <a:pt x="1448" y="1100"/>
                </a:lnTo>
                <a:lnTo>
                  <a:pt x="1444" y="1100"/>
                </a:lnTo>
                <a:lnTo>
                  <a:pt x="1438" y="1100"/>
                </a:lnTo>
                <a:lnTo>
                  <a:pt x="1432" y="1102"/>
                </a:lnTo>
                <a:lnTo>
                  <a:pt x="1422" y="1108"/>
                </a:lnTo>
                <a:lnTo>
                  <a:pt x="1408" y="1118"/>
                </a:lnTo>
                <a:lnTo>
                  <a:pt x="1378" y="1138"/>
                </a:lnTo>
                <a:lnTo>
                  <a:pt x="1358" y="1148"/>
                </a:lnTo>
                <a:lnTo>
                  <a:pt x="1352" y="1154"/>
                </a:lnTo>
                <a:lnTo>
                  <a:pt x="1350" y="1158"/>
                </a:lnTo>
                <a:lnTo>
                  <a:pt x="1350" y="1162"/>
                </a:lnTo>
                <a:lnTo>
                  <a:pt x="1352" y="1168"/>
                </a:lnTo>
                <a:lnTo>
                  <a:pt x="1354" y="1174"/>
                </a:lnTo>
                <a:lnTo>
                  <a:pt x="1352" y="1174"/>
                </a:lnTo>
                <a:lnTo>
                  <a:pt x="1342" y="1172"/>
                </a:lnTo>
                <a:lnTo>
                  <a:pt x="1334" y="1170"/>
                </a:lnTo>
                <a:lnTo>
                  <a:pt x="1324" y="1168"/>
                </a:lnTo>
                <a:lnTo>
                  <a:pt x="1316" y="1168"/>
                </a:lnTo>
                <a:lnTo>
                  <a:pt x="1308" y="1172"/>
                </a:lnTo>
                <a:lnTo>
                  <a:pt x="1302" y="1176"/>
                </a:lnTo>
                <a:lnTo>
                  <a:pt x="1298" y="1176"/>
                </a:lnTo>
                <a:lnTo>
                  <a:pt x="1294" y="1174"/>
                </a:lnTo>
                <a:lnTo>
                  <a:pt x="1290" y="1172"/>
                </a:lnTo>
                <a:lnTo>
                  <a:pt x="1286" y="1168"/>
                </a:lnTo>
                <a:lnTo>
                  <a:pt x="1280" y="1164"/>
                </a:lnTo>
                <a:lnTo>
                  <a:pt x="1272" y="1162"/>
                </a:lnTo>
                <a:lnTo>
                  <a:pt x="1258" y="1162"/>
                </a:lnTo>
                <a:lnTo>
                  <a:pt x="1236" y="1160"/>
                </a:lnTo>
                <a:lnTo>
                  <a:pt x="1218" y="1154"/>
                </a:lnTo>
                <a:lnTo>
                  <a:pt x="1198" y="1144"/>
                </a:lnTo>
                <a:lnTo>
                  <a:pt x="1180" y="1134"/>
                </a:lnTo>
                <a:lnTo>
                  <a:pt x="1160" y="1126"/>
                </a:lnTo>
                <a:lnTo>
                  <a:pt x="1138" y="1118"/>
                </a:lnTo>
                <a:lnTo>
                  <a:pt x="1116" y="1112"/>
                </a:lnTo>
                <a:lnTo>
                  <a:pt x="1102" y="1110"/>
                </a:lnTo>
                <a:lnTo>
                  <a:pt x="1090" y="1110"/>
                </a:lnTo>
                <a:lnTo>
                  <a:pt x="1074" y="1110"/>
                </a:lnTo>
                <a:lnTo>
                  <a:pt x="1062" y="1106"/>
                </a:lnTo>
                <a:lnTo>
                  <a:pt x="1054" y="1102"/>
                </a:lnTo>
                <a:lnTo>
                  <a:pt x="1044" y="1096"/>
                </a:lnTo>
                <a:lnTo>
                  <a:pt x="1036" y="1092"/>
                </a:lnTo>
                <a:lnTo>
                  <a:pt x="1026" y="1086"/>
                </a:lnTo>
                <a:lnTo>
                  <a:pt x="1014" y="1082"/>
                </a:lnTo>
                <a:lnTo>
                  <a:pt x="998" y="1078"/>
                </a:lnTo>
                <a:lnTo>
                  <a:pt x="982" y="1078"/>
                </a:lnTo>
                <a:lnTo>
                  <a:pt x="970" y="1078"/>
                </a:lnTo>
                <a:lnTo>
                  <a:pt x="950" y="1084"/>
                </a:lnTo>
                <a:lnTo>
                  <a:pt x="940" y="1084"/>
                </a:lnTo>
                <a:lnTo>
                  <a:pt x="932" y="1086"/>
                </a:lnTo>
                <a:lnTo>
                  <a:pt x="922" y="1084"/>
                </a:lnTo>
                <a:lnTo>
                  <a:pt x="912" y="1080"/>
                </a:lnTo>
                <a:lnTo>
                  <a:pt x="898" y="1076"/>
                </a:lnTo>
                <a:lnTo>
                  <a:pt x="884" y="1074"/>
                </a:lnTo>
                <a:lnTo>
                  <a:pt x="854" y="1072"/>
                </a:lnTo>
                <a:lnTo>
                  <a:pt x="816" y="1066"/>
                </a:lnTo>
                <a:lnTo>
                  <a:pt x="798" y="1062"/>
                </a:lnTo>
                <a:lnTo>
                  <a:pt x="778" y="1054"/>
                </a:lnTo>
                <a:lnTo>
                  <a:pt x="760" y="1048"/>
                </a:lnTo>
                <a:lnTo>
                  <a:pt x="744" y="1046"/>
                </a:lnTo>
                <a:lnTo>
                  <a:pt x="732" y="1048"/>
                </a:lnTo>
                <a:lnTo>
                  <a:pt x="722" y="1050"/>
                </a:lnTo>
                <a:lnTo>
                  <a:pt x="710" y="1052"/>
                </a:lnTo>
                <a:lnTo>
                  <a:pt x="698" y="1054"/>
                </a:lnTo>
                <a:lnTo>
                  <a:pt x="682" y="1054"/>
                </a:lnTo>
                <a:lnTo>
                  <a:pt x="664" y="1050"/>
                </a:lnTo>
                <a:lnTo>
                  <a:pt x="648" y="1044"/>
                </a:lnTo>
                <a:lnTo>
                  <a:pt x="640" y="1038"/>
                </a:lnTo>
                <a:lnTo>
                  <a:pt x="636" y="1034"/>
                </a:lnTo>
                <a:lnTo>
                  <a:pt x="636" y="1028"/>
                </a:lnTo>
                <a:lnTo>
                  <a:pt x="634" y="1024"/>
                </a:lnTo>
                <a:lnTo>
                  <a:pt x="632" y="1022"/>
                </a:lnTo>
                <a:lnTo>
                  <a:pt x="622" y="1020"/>
                </a:lnTo>
                <a:lnTo>
                  <a:pt x="606" y="1020"/>
                </a:lnTo>
                <a:lnTo>
                  <a:pt x="572" y="1020"/>
                </a:lnTo>
                <a:lnTo>
                  <a:pt x="558" y="1022"/>
                </a:lnTo>
                <a:lnTo>
                  <a:pt x="552" y="1020"/>
                </a:lnTo>
                <a:lnTo>
                  <a:pt x="550" y="1018"/>
                </a:lnTo>
                <a:lnTo>
                  <a:pt x="540" y="1010"/>
                </a:lnTo>
                <a:lnTo>
                  <a:pt x="534" y="1006"/>
                </a:lnTo>
                <a:lnTo>
                  <a:pt x="528" y="1004"/>
                </a:lnTo>
                <a:lnTo>
                  <a:pt x="524" y="1006"/>
                </a:lnTo>
                <a:lnTo>
                  <a:pt x="520" y="1006"/>
                </a:lnTo>
                <a:lnTo>
                  <a:pt x="510" y="1010"/>
                </a:lnTo>
                <a:lnTo>
                  <a:pt x="506" y="1010"/>
                </a:lnTo>
                <a:lnTo>
                  <a:pt x="500" y="1006"/>
                </a:lnTo>
                <a:lnTo>
                  <a:pt x="488" y="996"/>
                </a:lnTo>
                <a:lnTo>
                  <a:pt x="482" y="992"/>
                </a:lnTo>
                <a:lnTo>
                  <a:pt x="474" y="990"/>
                </a:lnTo>
                <a:lnTo>
                  <a:pt x="466" y="988"/>
                </a:lnTo>
                <a:lnTo>
                  <a:pt x="456" y="990"/>
                </a:lnTo>
                <a:lnTo>
                  <a:pt x="446" y="996"/>
                </a:lnTo>
                <a:lnTo>
                  <a:pt x="432" y="1008"/>
                </a:lnTo>
                <a:lnTo>
                  <a:pt x="418" y="1018"/>
                </a:lnTo>
                <a:lnTo>
                  <a:pt x="404" y="1022"/>
                </a:lnTo>
                <a:lnTo>
                  <a:pt x="392" y="1022"/>
                </a:lnTo>
                <a:lnTo>
                  <a:pt x="378" y="1022"/>
                </a:lnTo>
                <a:lnTo>
                  <a:pt x="364" y="1024"/>
                </a:lnTo>
                <a:lnTo>
                  <a:pt x="348" y="1026"/>
                </a:lnTo>
                <a:lnTo>
                  <a:pt x="332" y="1032"/>
                </a:lnTo>
                <a:lnTo>
                  <a:pt x="310" y="1046"/>
                </a:lnTo>
                <a:lnTo>
                  <a:pt x="300" y="1054"/>
                </a:lnTo>
                <a:lnTo>
                  <a:pt x="290" y="1058"/>
                </a:lnTo>
                <a:lnTo>
                  <a:pt x="282" y="1062"/>
                </a:lnTo>
                <a:lnTo>
                  <a:pt x="274" y="1064"/>
                </a:lnTo>
                <a:lnTo>
                  <a:pt x="262" y="1064"/>
                </a:lnTo>
                <a:lnTo>
                  <a:pt x="250" y="1064"/>
                </a:lnTo>
                <a:lnTo>
                  <a:pt x="240" y="1062"/>
                </a:lnTo>
                <a:lnTo>
                  <a:pt x="236" y="1064"/>
                </a:lnTo>
                <a:lnTo>
                  <a:pt x="232" y="1066"/>
                </a:lnTo>
                <a:lnTo>
                  <a:pt x="226" y="1068"/>
                </a:lnTo>
                <a:lnTo>
                  <a:pt x="222" y="1074"/>
                </a:lnTo>
                <a:lnTo>
                  <a:pt x="212" y="1090"/>
                </a:lnTo>
                <a:lnTo>
                  <a:pt x="202" y="1110"/>
                </a:lnTo>
                <a:lnTo>
                  <a:pt x="192" y="1128"/>
                </a:lnTo>
                <a:lnTo>
                  <a:pt x="182" y="1140"/>
                </a:lnTo>
                <a:lnTo>
                  <a:pt x="172" y="1152"/>
                </a:lnTo>
                <a:lnTo>
                  <a:pt x="158" y="1158"/>
                </a:lnTo>
                <a:lnTo>
                  <a:pt x="142" y="1164"/>
                </a:lnTo>
                <a:lnTo>
                  <a:pt x="122" y="1166"/>
                </a:lnTo>
                <a:lnTo>
                  <a:pt x="96" y="1168"/>
                </a:lnTo>
                <a:lnTo>
                  <a:pt x="84" y="1168"/>
                </a:lnTo>
                <a:lnTo>
                  <a:pt x="78" y="1170"/>
                </a:lnTo>
                <a:lnTo>
                  <a:pt x="76" y="1174"/>
                </a:lnTo>
                <a:lnTo>
                  <a:pt x="74" y="1178"/>
                </a:lnTo>
                <a:lnTo>
                  <a:pt x="74" y="1184"/>
                </a:lnTo>
                <a:lnTo>
                  <a:pt x="72" y="1188"/>
                </a:lnTo>
                <a:lnTo>
                  <a:pt x="68" y="1194"/>
                </a:lnTo>
                <a:lnTo>
                  <a:pt x="58" y="1198"/>
                </a:lnTo>
                <a:lnTo>
                  <a:pt x="54" y="1200"/>
                </a:lnTo>
                <a:lnTo>
                  <a:pt x="54" y="1202"/>
                </a:lnTo>
                <a:lnTo>
                  <a:pt x="54" y="1204"/>
                </a:lnTo>
                <a:lnTo>
                  <a:pt x="58" y="1208"/>
                </a:lnTo>
                <a:lnTo>
                  <a:pt x="74" y="1214"/>
                </a:lnTo>
                <a:lnTo>
                  <a:pt x="94" y="1222"/>
                </a:lnTo>
                <a:lnTo>
                  <a:pt x="116" y="1232"/>
                </a:lnTo>
                <a:lnTo>
                  <a:pt x="138" y="1244"/>
                </a:lnTo>
                <a:lnTo>
                  <a:pt x="156" y="1258"/>
                </a:lnTo>
                <a:lnTo>
                  <a:pt x="164" y="1264"/>
                </a:lnTo>
                <a:lnTo>
                  <a:pt x="168" y="1272"/>
                </a:lnTo>
                <a:lnTo>
                  <a:pt x="172" y="1280"/>
                </a:lnTo>
                <a:lnTo>
                  <a:pt x="178" y="1286"/>
                </a:lnTo>
                <a:lnTo>
                  <a:pt x="186" y="1294"/>
                </a:lnTo>
                <a:lnTo>
                  <a:pt x="196" y="1296"/>
                </a:lnTo>
                <a:lnTo>
                  <a:pt x="206" y="1296"/>
                </a:lnTo>
                <a:lnTo>
                  <a:pt x="214" y="1294"/>
                </a:lnTo>
                <a:lnTo>
                  <a:pt x="218" y="1294"/>
                </a:lnTo>
                <a:lnTo>
                  <a:pt x="220" y="1296"/>
                </a:lnTo>
                <a:lnTo>
                  <a:pt x="222" y="1296"/>
                </a:lnTo>
                <a:lnTo>
                  <a:pt x="222" y="1304"/>
                </a:lnTo>
                <a:lnTo>
                  <a:pt x="220" y="1312"/>
                </a:lnTo>
                <a:lnTo>
                  <a:pt x="222" y="1316"/>
                </a:lnTo>
                <a:lnTo>
                  <a:pt x="224" y="1318"/>
                </a:lnTo>
                <a:lnTo>
                  <a:pt x="228" y="1318"/>
                </a:lnTo>
                <a:lnTo>
                  <a:pt x="232" y="1320"/>
                </a:lnTo>
                <a:lnTo>
                  <a:pt x="236" y="1322"/>
                </a:lnTo>
                <a:lnTo>
                  <a:pt x="240" y="1326"/>
                </a:lnTo>
                <a:lnTo>
                  <a:pt x="242" y="1332"/>
                </a:lnTo>
                <a:lnTo>
                  <a:pt x="244" y="1338"/>
                </a:lnTo>
                <a:lnTo>
                  <a:pt x="248" y="1342"/>
                </a:lnTo>
                <a:lnTo>
                  <a:pt x="254" y="1342"/>
                </a:lnTo>
                <a:lnTo>
                  <a:pt x="260" y="1342"/>
                </a:lnTo>
                <a:lnTo>
                  <a:pt x="266" y="1342"/>
                </a:lnTo>
                <a:lnTo>
                  <a:pt x="272" y="1342"/>
                </a:lnTo>
                <a:lnTo>
                  <a:pt x="274" y="1344"/>
                </a:lnTo>
                <a:lnTo>
                  <a:pt x="276" y="1350"/>
                </a:lnTo>
                <a:lnTo>
                  <a:pt x="274" y="1358"/>
                </a:lnTo>
                <a:lnTo>
                  <a:pt x="272" y="1358"/>
                </a:lnTo>
                <a:lnTo>
                  <a:pt x="270" y="1356"/>
                </a:lnTo>
                <a:lnTo>
                  <a:pt x="268" y="1356"/>
                </a:lnTo>
                <a:lnTo>
                  <a:pt x="264" y="1356"/>
                </a:lnTo>
                <a:lnTo>
                  <a:pt x="258" y="1358"/>
                </a:lnTo>
                <a:lnTo>
                  <a:pt x="252" y="1362"/>
                </a:lnTo>
                <a:lnTo>
                  <a:pt x="250" y="1364"/>
                </a:lnTo>
                <a:lnTo>
                  <a:pt x="248" y="1364"/>
                </a:lnTo>
                <a:lnTo>
                  <a:pt x="240" y="1362"/>
                </a:lnTo>
                <a:lnTo>
                  <a:pt x="234" y="1360"/>
                </a:lnTo>
                <a:lnTo>
                  <a:pt x="224" y="1358"/>
                </a:lnTo>
                <a:lnTo>
                  <a:pt x="212" y="1358"/>
                </a:lnTo>
                <a:lnTo>
                  <a:pt x="194" y="1360"/>
                </a:lnTo>
                <a:lnTo>
                  <a:pt x="186" y="1362"/>
                </a:lnTo>
                <a:lnTo>
                  <a:pt x="180" y="1360"/>
                </a:lnTo>
                <a:lnTo>
                  <a:pt x="176" y="1358"/>
                </a:lnTo>
                <a:lnTo>
                  <a:pt x="174" y="1356"/>
                </a:lnTo>
                <a:lnTo>
                  <a:pt x="174" y="1348"/>
                </a:lnTo>
                <a:lnTo>
                  <a:pt x="176" y="1338"/>
                </a:lnTo>
                <a:lnTo>
                  <a:pt x="176" y="1330"/>
                </a:lnTo>
                <a:lnTo>
                  <a:pt x="176" y="1326"/>
                </a:lnTo>
                <a:lnTo>
                  <a:pt x="172" y="1324"/>
                </a:lnTo>
                <a:lnTo>
                  <a:pt x="168" y="1322"/>
                </a:lnTo>
                <a:lnTo>
                  <a:pt x="162" y="1322"/>
                </a:lnTo>
                <a:lnTo>
                  <a:pt x="142" y="1328"/>
                </a:lnTo>
                <a:lnTo>
                  <a:pt x="116" y="1336"/>
                </a:lnTo>
                <a:lnTo>
                  <a:pt x="94" y="1346"/>
                </a:lnTo>
                <a:lnTo>
                  <a:pt x="56" y="1364"/>
                </a:lnTo>
                <a:lnTo>
                  <a:pt x="30" y="1378"/>
                </a:lnTo>
                <a:lnTo>
                  <a:pt x="18" y="1384"/>
                </a:lnTo>
                <a:lnTo>
                  <a:pt x="10" y="1386"/>
                </a:lnTo>
                <a:lnTo>
                  <a:pt x="4" y="1388"/>
                </a:lnTo>
                <a:lnTo>
                  <a:pt x="0" y="1392"/>
                </a:lnTo>
                <a:lnTo>
                  <a:pt x="0" y="1396"/>
                </a:lnTo>
                <a:lnTo>
                  <a:pt x="2" y="1400"/>
                </a:lnTo>
                <a:lnTo>
                  <a:pt x="8" y="1404"/>
                </a:lnTo>
                <a:lnTo>
                  <a:pt x="18" y="1408"/>
                </a:lnTo>
                <a:lnTo>
                  <a:pt x="28" y="1412"/>
                </a:lnTo>
                <a:lnTo>
                  <a:pt x="44" y="1414"/>
                </a:lnTo>
                <a:lnTo>
                  <a:pt x="54" y="1414"/>
                </a:lnTo>
                <a:lnTo>
                  <a:pt x="60" y="1416"/>
                </a:lnTo>
                <a:lnTo>
                  <a:pt x="60" y="1420"/>
                </a:lnTo>
                <a:lnTo>
                  <a:pt x="56" y="1424"/>
                </a:lnTo>
                <a:lnTo>
                  <a:pt x="52" y="1428"/>
                </a:lnTo>
                <a:lnTo>
                  <a:pt x="50" y="1432"/>
                </a:lnTo>
                <a:lnTo>
                  <a:pt x="50" y="1436"/>
                </a:lnTo>
                <a:lnTo>
                  <a:pt x="56" y="1442"/>
                </a:lnTo>
                <a:lnTo>
                  <a:pt x="64" y="1446"/>
                </a:lnTo>
                <a:lnTo>
                  <a:pt x="68" y="1450"/>
                </a:lnTo>
                <a:lnTo>
                  <a:pt x="68" y="1460"/>
                </a:lnTo>
                <a:lnTo>
                  <a:pt x="70" y="1464"/>
                </a:lnTo>
                <a:lnTo>
                  <a:pt x="74" y="1468"/>
                </a:lnTo>
                <a:lnTo>
                  <a:pt x="82" y="1470"/>
                </a:lnTo>
                <a:lnTo>
                  <a:pt x="94" y="1474"/>
                </a:lnTo>
                <a:lnTo>
                  <a:pt x="110" y="1474"/>
                </a:lnTo>
                <a:lnTo>
                  <a:pt x="122" y="1472"/>
                </a:lnTo>
                <a:lnTo>
                  <a:pt x="144" y="1466"/>
                </a:lnTo>
                <a:lnTo>
                  <a:pt x="156" y="1464"/>
                </a:lnTo>
                <a:lnTo>
                  <a:pt x="166" y="1464"/>
                </a:lnTo>
                <a:lnTo>
                  <a:pt x="178" y="1466"/>
                </a:lnTo>
                <a:lnTo>
                  <a:pt x="190" y="1474"/>
                </a:lnTo>
                <a:lnTo>
                  <a:pt x="198" y="1476"/>
                </a:lnTo>
                <a:lnTo>
                  <a:pt x="204" y="1478"/>
                </a:lnTo>
                <a:lnTo>
                  <a:pt x="212" y="1478"/>
                </a:lnTo>
                <a:lnTo>
                  <a:pt x="218" y="1476"/>
                </a:lnTo>
                <a:lnTo>
                  <a:pt x="230" y="1470"/>
                </a:lnTo>
                <a:lnTo>
                  <a:pt x="242" y="1460"/>
                </a:lnTo>
                <a:lnTo>
                  <a:pt x="254" y="1452"/>
                </a:lnTo>
                <a:lnTo>
                  <a:pt x="266" y="1446"/>
                </a:lnTo>
                <a:lnTo>
                  <a:pt x="272" y="1444"/>
                </a:lnTo>
                <a:lnTo>
                  <a:pt x="276" y="1444"/>
                </a:lnTo>
                <a:lnTo>
                  <a:pt x="282" y="1446"/>
                </a:lnTo>
                <a:lnTo>
                  <a:pt x="286" y="1450"/>
                </a:lnTo>
                <a:lnTo>
                  <a:pt x="290" y="1454"/>
                </a:lnTo>
                <a:lnTo>
                  <a:pt x="292" y="1458"/>
                </a:lnTo>
                <a:lnTo>
                  <a:pt x="290" y="1460"/>
                </a:lnTo>
                <a:lnTo>
                  <a:pt x="288" y="1464"/>
                </a:lnTo>
                <a:lnTo>
                  <a:pt x="282" y="1466"/>
                </a:lnTo>
                <a:lnTo>
                  <a:pt x="274" y="1468"/>
                </a:lnTo>
                <a:lnTo>
                  <a:pt x="266" y="1470"/>
                </a:lnTo>
                <a:lnTo>
                  <a:pt x="262" y="1472"/>
                </a:lnTo>
                <a:lnTo>
                  <a:pt x="262" y="1474"/>
                </a:lnTo>
                <a:lnTo>
                  <a:pt x="262" y="1478"/>
                </a:lnTo>
                <a:lnTo>
                  <a:pt x="274" y="1484"/>
                </a:lnTo>
                <a:lnTo>
                  <a:pt x="282" y="1488"/>
                </a:lnTo>
                <a:lnTo>
                  <a:pt x="286" y="1494"/>
                </a:lnTo>
                <a:lnTo>
                  <a:pt x="290" y="1498"/>
                </a:lnTo>
                <a:lnTo>
                  <a:pt x="292" y="1504"/>
                </a:lnTo>
                <a:lnTo>
                  <a:pt x="294" y="1508"/>
                </a:lnTo>
                <a:lnTo>
                  <a:pt x="292" y="1514"/>
                </a:lnTo>
                <a:lnTo>
                  <a:pt x="288" y="1522"/>
                </a:lnTo>
                <a:lnTo>
                  <a:pt x="280" y="1530"/>
                </a:lnTo>
                <a:lnTo>
                  <a:pt x="270" y="1536"/>
                </a:lnTo>
                <a:lnTo>
                  <a:pt x="258" y="1540"/>
                </a:lnTo>
                <a:lnTo>
                  <a:pt x="246" y="1538"/>
                </a:lnTo>
                <a:lnTo>
                  <a:pt x="240" y="1538"/>
                </a:lnTo>
                <a:lnTo>
                  <a:pt x="234" y="1538"/>
                </a:lnTo>
                <a:lnTo>
                  <a:pt x="226" y="1542"/>
                </a:lnTo>
                <a:lnTo>
                  <a:pt x="220" y="1548"/>
                </a:lnTo>
                <a:lnTo>
                  <a:pt x="216" y="1556"/>
                </a:lnTo>
                <a:lnTo>
                  <a:pt x="210" y="1564"/>
                </a:lnTo>
                <a:lnTo>
                  <a:pt x="202" y="1568"/>
                </a:lnTo>
                <a:lnTo>
                  <a:pt x="198" y="1570"/>
                </a:lnTo>
                <a:lnTo>
                  <a:pt x="192" y="1568"/>
                </a:lnTo>
                <a:lnTo>
                  <a:pt x="186" y="1566"/>
                </a:lnTo>
                <a:lnTo>
                  <a:pt x="180" y="1562"/>
                </a:lnTo>
                <a:lnTo>
                  <a:pt x="172" y="1558"/>
                </a:lnTo>
                <a:lnTo>
                  <a:pt x="166" y="1558"/>
                </a:lnTo>
                <a:lnTo>
                  <a:pt x="160" y="1558"/>
                </a:lnTo>
                <a:lnTo>
                  <a:pt x="154" y="1558"/>
                </a:lnTo>
                <a:lnTo>
                  <a:pt x="144" y="1564"/>
                </a:lnTo>
                <a:lnTo>
                  <a:pt x="138" y="1574"/>
                </a:lnTo>
                <a:lnTo>
                  <a:pt x="124" y="1596"/>
                </a:lnTo>
                <a:lnTo>
                  <a:pt x="118" y="1606"/>
                </a:lnTo>
                <a:lnTo>
                  <a:pt x="112" y="1610"/>
                </a:lnTo>
                <a:lnTo>
                  <a:pt x="106" y="1614"/>
                </a:lnTo>
                <a:lnTo>
                  <a:pt x="102" y="1618"/>
                </a:lnTo>
                <a:lnTo>
                  <a:pt x="96" y="1628"/>
                </a:lnTo>
                <a:lnTo>
                  <a:pt x="92" y="1640"/>
                </a:lnTo>
                <a:lnTo>
                  <a:pt x="88" y="1646"/>
                </a:lnTo>
                <a:lnTo>
                  <a:pt x="82" y="1652"/>
                </a:lnTo>
                <a:lnTo>
                  <a:pt x="76" y="1656"/>
                </a:lnTo>
                <a:lnTo>
                  <a:pt x="74" y="1660"/>
                </a:lnTo>
                <a:lnTo>
                  <a:pt x="74" y="1664"/>
                </a:lnTo>
                <a:lnTo>
                  <a:pt x="76" y="1670"/>
                </a:lnTo>
                <a:lnTo>
                  <a:pt x="88" y="1680"/>
                </a:lnTo>
                <a:lnTo>
                  <a:pt x="108" y="1696"/>
                </a:lnTo>
                <a:lnTo>
                  <a:pt x="116" y="1704"/>
                </a:lnTo>
                <a:lnTo>
                  <a:pt x="120" y="1712"/>
                </a:lnTo>
                <a:lnTo>
                  <a:pt x="118" y="1718"/>
                </a:lnTo>
                <a:lnTo>
                  <a:pt x="116" y="1724"/>
                </a:lnTo>
                <a:lnTo>
                  <a:pt x="114" y="1728"/>
                </a:lnTo>
                <a:lnTo>
                  <a:pt x="112" y="1734"/>
                </a:lnTo>
                <a:lnTo>
                  <a:pt x="112" y="1738"/>
                </a:lnTo>
                <a:lnTo>
                  <a:pt x="118" y="1744"/>
                </a:lnTo>
                <a:lnTo>
                  <a:pt x="132" y="1758"/>
                </a:lnTo>
                <a:lnTo>
                  <a:pt x="148" y="1772"/>
                </a:lnTo>
                <a:lnTo>
                  <a:pt x="158" y="1778"/>
                </a:lnTo>
                <a:lnTo>
                  <a:pt x="168" y="1782"/>
                </a:lnTo>
                <a:lnTo>
                  <a:pt x="180" y="1784"/>
                </a:lnTo>
                <a:lnTo>
                  <a:pt x="194" y="1780"/>
                </a:lnTo>
                <a:lnTo>
                  <a:pt x="208" y="1776"/>
                </a:lnTo>
                <a:lnTo>
                  <a:pt x="220" y="1774"/>
                </a:lnTo>
                <a:lnTo>
                  <a:pt x="228" y="1774"/>
                </a:lnTo>
                <a:lnTo>
                  <a:pt x="236" y="1776"/>
                </a:lnTo>
                <a:lnTo>
                  <a:pt x="240" y="1782"/>
                </a:lnTo>
                <a:lnTo>
                  <a:pt x="242" y="1788"/>
                </a:lnTo>
                <a:lnTo>
                  <a:pt x="242" y="1798"/>
                </a:lnTo>
                <a:lnTo>
                  <a:pt x="240" y="1808"/>
                </a:lnTo>
                <a:lnTo>
                  <a:pt x="236" y="1818"/>
                </a:lnTo>
                <a:lnTo>
                  <a:pt x="236" y="1824"/>
                </a:lnTo>
                <a:lnTo>
                  <a:pt x="238" y="1828"/>
                </a:lnTo>
                <a:lnTo>
                  <a:pt x="242" y="1830"/>
                </a:lnTo>
                <a:lnTo>
                  <a:pt x="244" y="1832"/>
                </a:lnTo>
                <a:lnTo>
                  <a:pt x="246" y="1834"/>
                </a:lnTo>
                <a:lnTo>
                  <a:pt x="246" y="1840"/>
                </a:lnTo>
                <a:lnTo>
                  <a:pt x="244" y="1848"/>
                </a:lnTo>
                <a:lnTo>
                  <a:pt x="242" y="1856"/>
                </a:lnTo>
                <a:lnTo>
                  <a:pt x="244" y="1862"/>
                </a:lnTo>
                <a:lnTo>
                  <a:pt x="248" y="1864"/>
                </a:lnTo>
                <a:lnTo>
                  <a:pt x="254" y="1862"/>
                </a:lnTo>
                <a:lnTo>
                  <a:pt x="262" y="1860"/>
                </a:lnTo>
                <a:lnTo>
                  <a:pt x="270" y="1856"/>
                </a:lnTo>
                <a:lnTo>
                  <a:pt x="284" y="1844"/>
                </a:lnTo>
                <a:lnTo>
                  <a:pt x="292" y="1840"/>
                </a:lnTo>
                <a:lnTo>
                  <a:pt x="300" y="1838"/>
                </a:lnTo>
                <a:lnTo>
                  <a:pt x="308" y="1838"/>
                </a:lnTo>
                <a:lnTo>
                  <a:pt x="318" y="1842"/>
                </a:lnTo>
                <a:lnTo>
                  <a:pt x="326" y="1846"/>
                </a:lnTo>
                <a:lnTo>
                  <a:pt x="336" y="1852"/>
                </a:lnTo>
                <a:lnTo>
                  <a:pt x="352" y="1866"/>
                </a:lnTo>
                <a:lnTo>
                  <a:pt x="358" y="1870"/>
                </a:lnTo>
                <a:lnTo>
                  <a:pt x="364" y="1870"/>
                </a:lnTo>
                <a:lnTo>
                  <a:pt x="368" y="1868"/>
                </a:lnTo>
                <a:lnTo>
                  <a:pt x="370" y="1864"/>
                </a:lnTo>
                <a:lnTo>
                  <a:pt x="376" y="1858"/>
                </a:lnTo>
                <a:lnTo>
                  <a:pt x="380" y="1856"/>
                </a:lnTo>
                <a:lnTo>
                  <a:pt x="386" y="1858"/>
                </a:lnTo>
                <a:lnTo>
                  <a:pt x="392" y="1860"/>
                </a:lnTo>
                <a:lnTo>
                  <a:pt x="402" y="1858"/>
                </a:lnTo>
                <a:lnTo>
                  <a:pt x="420" y="1852"/>
                </a:lnTo>
                <a:lnTo>
                  <a:pt x="432" y="1846"/>
                </a:lnTo>
                <a:lnTo>
                  <a:pt x="434" y="1848"/>
                </a:lnTo>
                <a:lnTo>
                  <a:pt x="430" y="1854"/>
                </a:lnTo>
                <a:lnTo>
                  <a:pt x="420" y="1872"/>
                </a:lnTo>
                <a:lnTo>
                  <a:pt x="414" y="1886"/>
                </a:lnTo>
                <a:lnTo>
                  <a:pt x="410" y="1900"/>
                </a:lnTo>
                <a:lnTo>
                  <a:pt x="410" y="1918"/>
                </a:lnTo>
                <a:lnTo>
                  <a:pt x="410" y="1924"/>
                </a:lnTo>
                <a:lnTo>
                  <a:pt x="406" y="1930"/>
                </a:lnTo>
                <a:lnTo>
                  <a:pt x="402" y="1932"/>
                </a:lnTo>
                <a:lnTo>
                  <a:pt x="398" y="1934"/>
                </a:lnTo>
                <a:lnTo>
                  <a:pt x="392" y="1936"/>
                </a:lnTo>
                <a:lnTo>
                  <a:pt x="386" y="1940"/>
                </a:lnTo>
                <a:lnTo>
                  <a:pt x="380" y="1946"/>
                </a:lnTo>
                <a:lnTo>
                  <a:pt x="374" y="1958"/>
                </a:lnTo>
                <a:lnTo>
                  <a:pt x="368" y="1968"/>
                </a:lnTo>
                <a:lnTo>
                  <a:pt x="360" y="1974"/>
                </a:lnTo>
                <a:lnTo>
                  <a:pt x="352" y="1980"/>
                </a:lnTo>
                <a:lnTo>
                  <a:pt x="342" y="1984"/>
                </a:lnTo>
                <a:lnTo>
                  <a:pt x="334" y="1988"/>
                </a:lnTo>
                <a:lnTo>
                  <a:pt x="324" y="1992"/>
                </a:lnTo>
                <a:lnTo>
                  <a:pt x="314" y="2000"/>
                </a:lnTo>
                <a:lnTo>
                  <a:pt x="306" y="2012"/>
                </a:lnTo>
                <a:lnTo>
                  <a:pt x="300" y="2022"/>
                </a:lnTo>
                <a:lnTo>
                  <a:pt x="296" y="2026"/>
                </a:lnTo>
                <a:lnTo>
                  <a:pt x="292" y="2028"/>
                </a:lnTo>
                <a:lnTo>
                  <a:pt x="288" y="2028"/>
                </a:lnTo>
                <a:lnTo>
                  <a:pt x="276" y="2026"/>
                </a:lnTo>
                <a:lnTo>
                  <a:pt x="268" y="2026"/>
                </a:lnTo>
                <a:lnTo>
                  <a:pt x="256" y="2030"/>
                </a:lnTo>
                <a:lnTo>
                  <a:pt x="244" y="2034"/>
                </a:lnTo>
                <a:lnTo>
                  <a:pt x="236" y="2040"/>
                </a:lnTo>
                <a:lnTo>
                  <a:pt x="232" y="2044"/>
                </a:lnTo>
                <a:lnTo>
                  <a:pt x="228" y="2048"/>
                </a:lnTo>
                <a:lnTo>
                  <a:pt x="224" y="2058"/>
                </a:lnTo>
                <a:lnTo>
                  <a:pt x="218" y="2062"/>
                </a:lnTo>
                <a:lnTo>
                  <a:pt x="210" y="2066"/>
                </a:lnTo>
                <a:lnTo>
                  <a:pt x="200" y="2072"/>
                </a:lnTo>
                <a:lnTo>
                  <a:pt x="194" y="2078"/>
                </a:lnTo>
                <a:lnTo>
                  <a:pt x="190" y="2082"/>
                </a:lnTo>
                <a:lnTo>
                  <a:pt x="188" y="2088"/>
                </a:lnTo>
                <a:lnTo>
                  <a:pt x="188" y="2092"/>
                </a:lnTo>
                <a:lnTo>
                  <a:pt x="192" y="2092"/>
                </a:lnTo>
                <a:lnTo>
                  <a:pt x="200" y="2092"/>
                </a:lnTo>
                <a:lnTo>
                  <a:pt x="212" y="2088"/>
                </a:lnTo>
                <a:lnTo>
                  <a:pt x="226" y="2084"/>
                </a:lnTo>
                <a:lnTo>
                  <a:pt x="236" y="2076"/>
                </a:lnTo>
                <a:lnTo>
                  <a:pt x="248" y="2064"/>
                </a:lnTo>
                <a:lnTo>
                  <a:pt x="256" y="2056"/>
                </a:lnTo>
                <a:lnTo>
                  <a:pt x="258" y="2056"/>
                </a:lnTo>
                <a:lnTo>
                  <a:pt x="262" y="2060"/>
                </a:lnTo>
                <a:lnTo>
                  <a:pt x="266" y="2064"/>
                </a:lnTo>
                <a:lnTo>
                  <a:pt x="270" y="2064"/>
                </a:lnTo>
                <a:lnTo>
                  <a:pt x="278" y="2062"/>
                </a:lnTo>
                <a:lnTo>
                  <a:pt x="282" y="2060"/>
                </a:lnTo>
                <a:lnTo>
                  <a:pt x="286" y="2060"/>
                </a:lnTo>
                <a:lnTo>
                  <a:pt x="288" y="2062"/>
                </a:lnTo>
                <a:lnTo>
                  <a:pt x="290" y="2068"/>
                </a:lnTo>
                <a:lnTo>
                  <a:pt x="292" y="2074"/>
                </a:lnTo>
                <a:lnTo>
                  <a:pt x="296" y="2078"/>
                </a:lnTo>
                <a:lnTo>
                  <a:pt x="300" y="2078"/>
                </a:lnTo>
                <a:lnTo>
                  <a:pt x="302" y="2078"/>
                </a:lnTo>
                <a:lnTo>
                  <a:pt x="306" y="2074"/>
                </a:lnTo>
                <a:lnTo>
                  <a:pt x="308" y="2070"/>
                </a:lnTo>
                <a:lnTo>
                  <a:pt x="308" y="2066"/>
                </a:lnTo>
                <a:lnTo>
                  <a:pt x="308" y="2060"/>
                </a:lnTo>
                <a:lnTo>
                  <a:pt x="306" y="2054"/>
                </a:lnTo>
                <a:lnTo>
                  <a:pt x="308" y="2050"/>
                </a:lnTo>
                <a:lnTo>
                  <a:pt x="312" y="2044"/>
                </a:lnTo>
                <a:lnTo>
                  <a:pt x="318" y="2042"/>
                </a:lnTo>
                <a:lnTo>
                  <a:pt x="322" y="2040"/>
                </a:lnTo>
                <a:lnTo>
                  <a:pt x="328" y="2040"/>
                </a:lnTo>
                <a:lnTo>
                  <a:pt x="332" y="2042"/>
                </a:lnTo>
                <a:lnTo>
                  <a:pt x="334" y="2046"/>
                </a:lnTo>
                <a:lnTo>
                  <a:pt x="334" y="2048"/>
                </a:lnTo>
                <a:lnTo>
                  <a:pt x="336" y="2050"/>
                </a:lnTo>
                <a:lnTo>
                  <a:pt x="340" y="2048"/>
                </a:lnTo>
                <a:lnTo>
                  <a:pt x="354" y="2040"/>
                </a:lnTo>
                <a:lnTo>
                  <a:pt x="372" y="2028"/>
                </a:lnTo>
                <a:lnTo>
                  <a:pt x="380" y="2022"/>
                </a:lnTo>
                <a:lnTo>
                  <a:pt x="390" y="2022"/>
                </a:lnTo>
                <a:lnTo>
                  <a:pt x="394" y="2020"/>
                </a:lnTo>
                <a:lnTo>
                  <a:pt x="396" y="2020"/>
                </a:lnTo>
                <a:lnTo>
                  <a:pt x="394" y="2012"/>
                </a:lnTo>
                <a:lnTo>
                  <a:pt x="396" y="2008"/>
                </a:lnTo>
                <a:lnTo>
                  <a:pt x="400" y="2000"/>
                </a:lnTo>
                <a:lnTo>
                  <a:pt x="408" y="1992"/>
                </a:lnTo>
                <a:lnTo>
                  <a:pt x="424" y="1982"/>
                </a:lnTo>
                <a:lnTo>
                  <a:pt x="440" y="1972"/>
                </a:lnTo>
                <a:lnTo>
                  <a:pt x="454" y="1964"/>
                </a:lnTo>
                <a:lnTo>
                  <a:pt x="462" y="1956"/>
                </a:lnTo>
                <a:lnTo>
                  <a:pt x="468" y="1950"/>
                </a:lnTo>
                <a:lnTo>
                  <a:pt x="478" y="1938"/>
                </a:lnTo>
                <a:lnTo>
                  <a:pt x="484" y="1932"/>
                </a:lnTo>
                <a:lnTo>
                  <a:pt x="494" y="1926"/>
                </a:lnTo>
                <a:lnTo>
                  <a:pt x="516" y="1916"/>
                </a:lnTo>
                <a:lnTo>
                  <a:pt x="538" y="1902"/>
                </a:lnTo>
                <a:lnTo>
                  <a:pt x="548" y="1896"/>
                </a:lnTo>
                <a:lnTo>
                  <a:pt x="556" y="1888"/>
                </a:lnTo>
                <a:lnTo>
                  <a:pt x="562" y="1882"/>
                </a:lnTo>
                <a:lnTo>
                  <a:pt x="566" y="1874"/>
                </a:lnTo>
                <a:lnTo>
                  <a:pt x="568" y="1866"/>
                </a:lnTo>
                <a:lnTo>
                  <a:pt x="572" y="1862"/>
                </a:lnTo>
                <a:lnTo>
                  <a:pt x="580" y="1856"/>
                </a:lnTo>
                <a:lnTo>
                  <a:pt x="588" y="1850"/>
                </a:lnTo>
                <a:lnTo>
                  <a:pt x="592" y="1846"/>
                </a:lnTo>
                <a:lnTo>
                  <a:pt x="592" y="1840"/>
                </a:lnTo>
                <a:lnTo>
                  <a:pt x="592" y="1836"/>
                </a:lnTo>
                <a:lnTo>
                  <a:pt x="590" y="1834"/>
                </a:lnTo>
                <a:lnTo>
                  <a:pt x="584" y="1832"/>
                </a:lnTo>
                <a:lnTo>
                  <a:pt x="564" y="1832"/>
                </a:lnTo>
                <a:lnTo>
                  <a:pt x="556" y="1830"/>
                </a:lnTo>
                <a:lnTo>
                  <a:pt x="554" y="1828"/>
                </a:lnTo>
                <a:lnTo>
                  <a:pt x="554" y="1824"/>
                </a:lnTo>
                <a:lnTo>
                  <a:pt x="558" y="1820"/>
                </a:lnTo>
                <a:lnTo>
                  <a:pt x="570" y="1810"/>
                </a:lnTo>
                <a:lnTo>
                  <a:pt x="598" y="1786"/>
                </a:lnTo>
                <a:lnTo>
                  <a:pt x="618" y="1766"/>
                </a:lnTo>
                <a:lnTo>
                  <a:pt x="632" y="1748"/>
                </a:lnTo>
                <a:lnTo>
                  <a:pt x="646" y="1726"/>
                </a:lnTo>
                <a:lnTo>
                  <a:pt x="654" y="1714"/>
                </a:lnTo>
                <a:lnTo>
                  <a:pt x="666" y="1704"/>
                </a:lnTo>
                <a:lnTo>
                  <a:pt x="680" y="1696"/>
                </a:lnTo>
                <a:lnTo>
                  <a:pt x="694" y="1690"/>
                </a:lnTo>
                <a:lnTo>
                  <a:pt x="710" y="1688"/>
                </a:lnTo>
                <a:lnTo>
                  <a:pt x="726" y="1692"/>
                </a:lnTo>
                <a:lnTo>
                  <a:pt x="744" y="1698"/>
                </a:lnTo>
                <a:lnTo>
                  <a:pt x="752" y="1704"/>
                </a:lnTo>
                <a:lnTo>
                  <a:pt x="758" y="1710"/>
                </a:lnTo>
                <a:lnTo>
                  <a:pt x="770" y="1720"/>
                </a:lnTo>
                <a:lnTo>
                  <a:pt x="770" y="1722"/>
                </a:lnTo>
                <a:lnTo>
                  <a:pt x="770" y="1724"/>
                </a:lnTo>
                <a:lnTo>
                  <a:pt x="752" y="1714"/>
                </a:lnTo>
                <a:lnTo>
                  <a:pt x="738" y="1708"/>
                </a:lnTo>
                <a:lnTo>
                  <a:pt x="722" y="1702"/>
                </a:lnTo>
                <a:lnTo>
                  <a:pt x="712" y="1702"/>
                </a:lnTo>
                <a:lnTo>
                  <a:pt x="704" y="1702"/>
                </a:lnTo>
                <a:lnTo>
                  <a:pt x="696" y="1704"/>
                </a:lnTo>
                <a:lnTo>
                  <a:pt x="690" y="1706"/>
                </a:lnTo>
                <a:lnTo>
                  <a:pt x="680" y="1716"/>
                </a:lnTo>
                <a:lnTo>
                  <a:pt x="674" y="1722"/>
                </a:lnTo>
                <a:lnTo>
                  <a:pt x="672" y="1728"/>
                </a:lnTo>
                <a:lnTo>
                  <a:pt x="672" y="1734"/>
                </a:lnTo>
                <a:lnTo>
                  <a:pt x="672" y="1742"/>
                </a:lnTo>
                <a:lnTo>
                  <a:pt x="670" y="1748"/>
                </a:lnTo>
                <a:lnTo>
                  <a:pt x="668" y="1756"/>
                </a:lnTo>
                <a:lnTo>
                  <a:pt x="658" y="1766"/>
                </a:lnTo>
                <a:lnTo>
                  <a:pt x="652" y="1776"/>
                </a:lnTo>
                <a:lnTo>
                  <a:pt x="650" y="1782"/>
                </a:lnTo>
                <a:lnTo>
                  <a:pt x="652" y="1788"/>
                </a:lnTo>
                <a:lnTo>
                  <a:pt x="656" y="1792"/>
                </a:lnTo>
                <a:lnTo>
                  <a:pt x="660" y="1794"/>
                </a:lnTo>
                <a:lnTo>
                  <a:pt x="662" y="1798"/>
                </a:lnTo>
                <a:lnTo>
                  <a:pt x="662" y="1800"/>
                </a:lnTo>
                <a:lnTo>
                  <a:pt x="656" y="1806"/>
                </a:lnTo>
                <a:lnTo>
                  <a:pt x="646" y="1812"/>
                </a:lnTo>
                <a:lnTo>
                  <a:pt x="644" y="1816"/>
                </a:lnTo>
                <a:lnTo>
                  <a:pt x="644" y="1818"/>
                </a:lnTo>
                <a:lnTo>
                  <a:pt x="646" y="1820"/>
                </a:lnTo>
                <a:lnTo>
                  <a:pt x="650" y="1822"/>
                </a:lnTo>
                <a:lnTo>
                  <a:pt x="658" y="1824"/>
                </a:lnTo>
                <a:lnTo>
                  <a:pt x="670" y="1824"/>
                </a:lnTo>
                <a:lnTo>
                  <a:pt x="684" y="1820"/>
                </a:lnTo>
                <a:lnTo>
                  <a:pt x="700" y="1814"/>
                </a:lnTo>
                <a:lnTo>
                  <a:pt x="712" y="1806"/>
                </a:lnTo>
                <a:lnTo>
                  <a:pt x="732" y="1788"/>
                </a:lnTo>
                <a:lnTo>
                  <a:pt x="748" y="1778"/>
                </a:lnTo>
                <a:lnTo>
                  <a:pt x="762" y="1774"/>
                </a:lnTo>
                <a:lnTo>
                  <a:pt x="778" y="1772"/>
                </a:lnTo>
                <a:lnTo>
                  <a:pt x="786" y="1772"/>
                </a:lnTo>
                <a:lnTo>
                  <a:pt x="790" y="1770"/>
                </a:lnTo>
                <a:lnTo>
                  <a:pt x="790" y="1768"/>
                </a:lnTo>
                <a:lnTo>
                  <a:pt x="790" y="1764"/>
                </a:lnTo>
                <a:lnTo>
                  <a:pt x="790" y="1760"/>
                </a:lnTo>
                <a:lnTo>
                  <a:pt x="790" y="1756"/>
                </a:lnTo>
                <a:lnTo>
                  <a:pt x="794" y="1754"/>
                </a:lnTo>
                <a:lnTo>
                  <a:pt x="800" y="1750"/>
                </a:lnTo>
                <a:lnTo>
                  <a:pt x="806" y="1746"/>
                </a:lnTo>
                <a:lnTo>
                  <a:pt x="806" y="1742"/>
                </a:lnTo>
                <a:lnTo>
                  <a:pt x="804" y="1736"/>
                </a:lnTo>
                <a:lnTo>
                  <a:pt x="802" y="1730"/>
                </a:lnTo>
                <a:lnTo>
                  <a:pt x="800" y="1724"/>
                </a:lnTo>
                <a:lnTo>
                  <a:pt x="800" y="1720"/>
                </a:lnTo>
                <a:lnTo>
                  <a:pt x="804" y="1716"/>
                </a:lnTo>
                <a:lnTo>
                  <a:pt x="812" y="1714"/>
                </a:lnTo>
                <a:lnTo>
                  <a:pt x="824" y="1712"/>
                </a:lnTo>
                <a:lnTo>
                  <a:pt x="834" y="1710"/>
                </a:lnTo>
                <a:lnTo>
                  <a:pt x="850" y="1704"/>
                </a:lnTo>
                <a:lnTo>
                  <a:pt x="856" y="1702"/>
                </a:lnTo>
                <a:lnTo>
                  <a:pt x="860" y="1704"/>
                </a:lnTo>
                <a:lnTo>
                  <a:pt x="862" y="1706"/>
                </a:lnTo>
                <a:lnTo>
                  <a:pt x="862" y="1712"/>
                </a:lnTo>
                <a:lnTo>
                  <a:pt x="864" y="1720"/>
                </a:lnTo>
                <a:lnTo>
                  <a:pt x="866" y="1724"/>
                </a:lnTo>
                <a:lnTo>
                  <a:pt x="870" y="1728"/>
                </a:lnTo>
                <a:lnTo>
                  <a:pt x="874" y="1730"/>
                </a:lnTo>
                <a:lnTo>
                  <a:pt x="888" y="1734"/>
                </a:lnTo>
                <a:lnTo>
                  <a:pt x="896" y="1738"/>
                </a:lnTo>
                <a:lnTo>
                  <a:pt x="906" y="1742"/>
                </a:lnTo>
                <a:lnTo>
                  <a:pt x="914" y="1746"/>
                </a:lnTo>
                <a:lnTo>
                  <a:pt x="918" y="1746"/>
                </a:lnTo>
                <a:lnTo>
                  <a:pt x="922" y="1744"/>
                </a:lnTo>
                <a:lnTo>
                  <a:pt x="924" y="1742"/>
                </a:lnTo>
                <a:lnTo>
                  <a:pt x="928" y="1740"/>
                </a:lnTo>
                <a:lnTo>
                  <a:pt x="930" y="1740"/>
                </a:lnTo>
                <a:lnTo>
                  <a:pt x="934" y="1742"/>
                </a:lnTo>
                <a:lnTo>
                  <a:pt x="940" y="1750"/>
                </a:lnTo>
                <a:lnTo>
                  <a:pt x="948" y="1758"/>
                </a:lnTo>
                <a:lnTo>
                  <a:pt x="958" y="1764"/>
                </a:lnTo>
                <a:lnTo>
                  <a:pt x="968" y="1766"/>
                </a:lnTo>
                <a:lnTo>
                  <a:pt x="978" y="1768"/>
                </a:lnTo>
                <a:lnTo>
                  <a:pt x="1002" y="1766"/>
                </a:lnTo>
                <a:lnTo>
                  <a:pt x="1026" y="1764"/>
                </a:lnTo>
                <a:lnTo>
                  <a:pt x="1036" y="1764"/>
                </a:lnTo>
                <a:lnTo>
                  <a:pt x="1050" y="1768"/>
                </a:lnTo>
                <a:lnTo>
                  <a:pt x="1078" y="1780"/>
                </a:lnTo>
                <a:lnTo>
                  <a:pt x="1090" y="1786"/>
                </a:lnTo>
                <a:lnTo>
                  <a:pt x="1104" y="1788"/>
                </a:lnTo>
                <a:lnTo>
                  <a:pt x="1116" y="1788"/>
                </a:lnTo>
                <a:lnTo>
                  <a:pt x="1122" y="1788"/>
                </a:lnTo>
                <a:lnTo>
                  <a:pt x="1126" y="1786"/>
                </a:lnTo>
                <a:lnTo>
                  <a:pt x="1136" y="1780"/>
                </a:lnTo>
                <a:lnTo>
                  <a:pt x="1142" y="1778"/>
                </a:lnTo>
                <a:lnTo>
                  <a:pt x="1148" y="1780"/>
                </a:lnTo>
                <a:lnTo>
                  <a:pt x="1150" y="1782"/>
                </a:lnTo>
                <a:lnTo>
                  <a:pt x="1150" y="1786"/>
                </a:lnTo>
                <a:lnTo>
                  <a:pt x="1150" y="1790"/>
                </a:lnTo>
                <a:lnTo>
                  <a:pt x="1146" y="1794"/>
                </a:lnTo>
                <a:lnTo>
                  <a:pt x="1142" y="1796"/>
                </a:lnTo>
                <a:lnTo>
                  <a:pt x="1138" y="1800"/>
                </a:lnTo>
                <a:lnTo>
                  <a:pt x="1140" y="1804"/>
                </a:lnTo>
                <a:lnTo>
                  <a:pt x="1146" y="1808"/>
                </a:lnTo>
                <a:lnTo>
                  <a:pt x="1154" y="1812"/>
                </a:lnTo>
                <a:lnTo>
                  <a:pt x="1174" y="1822"/>
                </a:lnTo>
                <a:lnTo>
                  <a:pt x="1192" y="1830"/>
                </a:lnTo>
                <a:lnTo>
                  <a:pt x="1206" y="1840"/>
                </a:lnTo>
                <a:lnTo>
                  <a:pt x="1216" y="1852"/>
                </a:lnTo>
                <a:lnTo>
                  <a:pt x="1228" y="1862"/>
                </a:lnTo>
                <a:lnTo>
                  <a:pt x="1246" y="1874"/>
                </a:lnTo>
                <a:lnTo>
                  <a:pt x="1254" y="1878"/>
                </a:lnTo>
                <a:lnTo>
                  <a:pt x="1264" y="1880"/>
                </a:lnTo>
                <a:lnTo>
                  <a:pt x="1272" y="1880"/>
                </a:lnTo>
                <a:lnTo>
                  <a:pt x="1278" y="1880"/>
                </a:lnTo>
                <a:lnTo>
                  <a:pt x="1282" y="1878"/>
                </a:lnTo>
                <a:lnTo>
                  <a:pt x="1284" y="1874"/>
                </a:lnTo>
                <a:lnTo>
                  <a:pt x="1284" y="1868"/>
                </a:lnTo>
                <a:lnTo>
                  <a:pt x="1280" y="1864"/>
                </a:lnTo>
                <a:lnTo>
                  <a:pt x="1272" y="1852"/>
                </a:lnTo>
                <a:lnTo>
                  <a:pt x="1268" y="1844"/>
                </a:lnTo>
                <a:lnTo>
                  <a:pt x="1268" y="1842"/>
                </a:lnTo>
                <a:lnTo>
                  <a:pt x="1270" y="1842"/>
                </a:lnTo>
                <a:lnTo>
                  <a:pt x="1282" y="1852"/>
                </a:lnTo>
                <a:lnTo>
                  <a:pt x="1298" y="1866"/>
                </a:lnTo>
                <a:lnTo>
                  <a:pt x="1314" y="1878"/>
                </a:lnTo>
                <a:lnTo>
                  <a:pt x="1320" y="1880"/>
                </a:lnTo>
                <a:lnTo>
                  <a:pt x="1324" y="1880"/>
                </a:lnTo>
                <a:lnTo>
                  <a:pt x="1326" y="1876"/>
                </a:lnTo>
                <a:lnTo>
                  <a:pt x="1326" y="1870"/>
                </a:lnTo>
                <a:lnTo>
                  <a:pt x="1322" y="1854"/>
                </a:lnTo>
                <a:lnTo>
                  <a:pt x="1322" y="1846"/>
                </a:lnTo>
                <a:lnTo>
                  <a:pt x="1324" y="1848"/>
                </a:lnTo>
                <a:lnTo>
                  <a:pt x="1334" y="1862"/>
                </a:lnTo>
                <a:lnTo>
                  <a:pt x="1338" y="1870"/>
                </a:lnTo>
                <a:lnTo>
                  <a:pt x="1344" y="1874"/>
                </a:lnTo>
                <a:lnTo>
                  <a:pt x="1350" y="1876"/>
                </a:lnTo>
                <a:lnTo>
                  <a:pt x="1354" y="1876"/>
                </a:lnTo>
                <a:lnTo>
                  <a:pt x="1358" y="1878"/>
                </a:lnTo>
                <a:lnTo>
                  <a:pt x="1364" y="1878"/>
                </a:lnTo>
                <a:lnTo>
                  <a:pt x="1368" y="1882"/>
                </a:lnTo>
                <a:lnTo>
                  <a:pt x="1372" y="1890"/>
                </a:lnTo>
                <a:lnTo>
                  <a:pt x="1378" y="1904"/>
                </a:lnTo>
                <a:lnTo>
                  <a:pt x="1382" y="1914"/>
                </a:lnTo>
                <a:lnTo>
                  <a:pt x="1386" y="1922"/>
                </a:lnTo>
                <a:lnTo>
                  <a:pt x="1392" y="1928"/>
                </a:lnTo>
                <a:lnTo>
                  <a:pt x="1394" y="1932"/>
                </a:lnTo>
                <a:lnTo>
                  <a:pt x="1394" y="1934"/>
                </a:lnTo>
                <a:lnTo>
                  <a:pt x="1390" y="1942"/>
                </a:lnTo>
                <a:lnTo>
                  <a:pt x="1388" y="1944"/>
                </a:lnTo>
                <a:lnTo>
                  <a:pt x="1390" y="1948"/>
                </a:lnTo>
                <a:lnTo>
                  <a:pt x="1392" y="1950"/>
                </a:lnTo>
                <a:lnTo>
                  <a:pt x="1400" y="1954"/>
                </a:lnTo>
                <a:lnTo>
                  <a:pt x="1412" y="1960"/>
                </a:lnTo>
                <a:lnTo>
                  <a:pt x="1414" y="1962"/>
                </a:lnTo>
                <a:lnTo>
                  <a:pt x="1416" y="1966"/>
                </a:lnTo>
                <a:lnTo>
                  <a:pt x="1422" y="1976"/>
                </a:lnTo>
                <a:lnTo>
                  <a:pt x="1426" y="1982"/>
                </a:lnTo>
                <a:lnTo>
                  <a:pt x="1434" y="1990"/>
                </a:lnTo>
                <a:lnTo>
                  <a:pt x="1452" y="2004"/>
                </a:lnTo>
                <a:lnTo>
                  <a:pt x="1464" y="2010"/>
                </a:lnTo>
                <a:lnTo>
                  <a:pt x="1468" y="2012"/>
                </a:lnTo>
                <a:lnTo>
                  <a:pt x="1460" y="2016"/>
                </a:lnTo>
                <a:lnTo>
                  <a:pt x="1452" y="2020"/>
                </a:lnTo>
                <a:lnTo>
                  <a:pt x="1450" y="2026"/>
                </a:lnTo>
                <a:lnTo>
                  <a:pt x="1448" y="2032"/>
                </a:lnTo>
                <a:lnTo>
                  <a:pt x="1442" y="2038"/>
                </a:lnTo>
                <a:lnTo>
                  <a:pt x="1440" y="2042"/>
                </a:lnTo>
                <a:lnTo>
                  <a:pt x="1440" y="2046"/>
                </a:lnTo>
                <a:lnTo>
                  <a:pt x="1440" y="2050"/>
                </a:lnTo>
                <a:lnTo>
                  <a:pt x="1444" y="2054"/>
                </a:lnTo>
                <a:lnTo>
                  <a:pt x="1446" y="2054"/>
                </a:lnTo>
                <a:lnTo>
                  <a:pt x="1450" y="2054"/>
                </a:lnTo>
                <a:lnTo>
                  <a:pt x="1452" y="2050"/>
                </a:lnTo>
                <a:lnTo>
                  <a:pt x="1456" y="2044"/>
                </a:lnTo>
                <a:lnTo>
                  <a:pt x="1462" y="2032"/>
                </a:lnTo>
                <a:lnTo>
                  <a:pt x="1466" y="2026"/>
                </a:lnTo>
                <a:lnTo>
                  <a:pt x="1470" y="2024"/>
                </a:lnTo>
                <a:lnTo>
                  <a:pt x="1474" y="2022"/>
                </a:lnTo>
                <a:lnTo>
                  <a:pt x="1480" y="2024"/>
                </a:lnTo>
                <a:lnTo>
                  <a:pt x="1484" y="2028"/>
                </a:lnTo>
                <a:lnTo>
                  <a:pt x="1488" y="2034"/>
                </a:lnTo>
                <a:lnTo>
                  <a:pt x="1492" y="2044"/>
                </a:lnTo>
                <a:lnTo>
                  <a:pt x="1494" y="2052"/>
                </a:lnTo>
                <a:lnTo>
                  <a:pt x="1494" y="2058"/>
                </a:lnTo>
                <a:lnTo>
                  <a:pt x="1492" y="2064"/>
                </a:lnTo>
                <a:lnTo>
                  <a:pt x="1488" y="2074"/>
                </a:lnTo>
                <a:lnTo>
                  <a:pt x="1488" y="2078"/>
                </a:lnTo>
                <a:lnTo>
                  <a:pt x="1488" y="2082"/>
                </a:lnTo>
                <a:lnTo>
                  <a:pt x="1492" y="2092"/>
                </a:lnTo>
                <a:lnTo>
                  <a:pt x="1494" y="2100"/>
                </a:lnTo>
                <a:lnTo>
                  <a:pt x="1496" y="2102"/>
                </a:lnTo>
                <a:lnTo>
                  <a:pt x="1500" y="2104"/>
                </a:lnTo>
                <a:lnTo>
                  <a:pt x="1504" y="2102"/>
                </a:lnTo>
                <a:lnTo>
                  <a:pt x="1508" y="2098"/>
                </a:lnTo>
                <a:lnTo>
                  <a:pt x="1518" y="2088"/>
                </a:lnTo>
                <a:lnTo>
                  <a:pt x="1524" y="2080"/>
                </a:lnTo>
                <a:lnTo>
                  <a:pt x="1526" y="2076"/>
                </a:lnTo>
                <a:lnTo>
                  <a:pt x="1526" y="2072"/>
                </a:lnTo>
                <a:lnTo>
                  <a:pt x="1524" y="2058"/>
                </a:lnTo>
                <a:lnTo>
                  <a:pt x="1522" y="2044"/>
                </a:lnTo>
                <a:lnTo>
                  <a:pt x="1524" y="2038"/>
                </a:lnTo>
                <a:lnTo>
                  <a:pt x="1528" y="2034"/>
                </a:lnTo>
                <a:lnTo>
                  <a:pt x="1530" y="2030"/>
                </a:lnTo>
                <a:lnTo>
                  <a:pt x="1530" y="2038"/>
                </a:lnTo>
                <a:lnTo>
                  <a:pt x="1530" y="2044"/>
                </a:lnTo>
                <a:lnTo>
                  <a:pt x="1532" y="2058"/>
                </a:lnTo>
                <a:lnTo>
                  <a:pt x="1534" y="2070"/>
                </a:lnTo>
                <a:lnTo>
                  <a:pt x="1534" y="2074"/>
                </a:lnTo>
                <a:lnTo>
                  <a:pt x="1530" y="2078"/>
                </a:lnTo>
                <a:lnTo>
                  <a:pt x="1526" y="2082"/>
                </a:lnTo>
                <a:lnTo>
                  <a:pt x="1526" y="2084"/>
                </a:lnTo>
                <a:lnTo>
                  <a:pt x="1526" y="2092"/>
                </a:lnTo>
                <a:lnTo>
                  <a:pt x="1526" y="2098"/>
                </a:lnTo>
                <a:lnTo>
                  <a:pt x="1524" y="2102"/>
                </a:lnTo>
                <a:lnTo>
                  <a:pt x="1522" y="2106"/>
                </a:lnTo>
                <a:lnTo>
                  <a:pt x="1516" y="2112"/>
                </a:lnTo>
                <a:lnTo>
                  <a:pt x="1512" y="2118"/>
                </a:lnTo>
                <a:lnTo>
                  <a:pt x="1512" y="2122"/>
                </a:lnTo>
                <a:lnTo>
                  <a:pt x="1514" y="2124"/>
                </a:lnTo>
                <a:lnTo>
                  <a:pt x="1518" y="2130"/>
                </a:lnTo>
                <a:lnTo>
                  <a:pt x="1522" y="2134"/>
                </a:lnTo>
                <a:lnTo>
                  <a:pt x="1524" y="2138"/>
                </a:lnTo>
                <a:lnTo>
                  <a:pt x="1528" y="2148"/>
                </a:lnTo>
                <a:lnTo>
                  <a:pt x="1534" y="2160"/>
                </a:lnTo>
                <a:lnTo>
                  <a:pt x="1544" y="2172"/>
                </a:lnTo>
                <a:lnTo>
                  <a:pt x="1554" y="2182"/>
                </a:lnTo>
                <a:lnTo>
                  <a:pt x="1558" y="2186"/>
                </a:lnTo>
                <a:lnTo>
                  <a:pt x="1560" y="2184"/>
                </a:lnTo>
                <a:lnTo>
                  <a:pt x="1562" y="2176"/>
                </a:lnTo>
                <a:lnTo>
                  <a:pt x="1564" y="2168"/>
                </a:lnTo>
                <a:lnTo>
                  <a:pt x="1568" y="2162"/>
                </a:lnTo>
                <a:lnTo>
                  <a:pt x="1574" y="2158"/>
                </a:lnTo>
                <a:lnTo>
                  <a:pt x="1584" y="2156"/>
                </a:lnTo>
                <a:lnTo>
                  <a:pt x="1592" y="2154"/>
                </a:lnTo>
                <a:lnTo>
                  <a:pt x="1594" y="2156"/>
                </a:lnTo>
                <a:lnTo>
                  <a:pt x="1588" y="2162"/>
                </a:lnTo>
                <a:lnTo>
                  <a:pt x="1582" y="2166"/>
                </a:lnTo>
                <a:lnTo>
                  <a:pt x="1578" y="2172"/>
                </a:lnTo>
                <a:lnTo>
                  <a:pt x="1576" y="2180"/>
                </a:lnTo>
                <a:lnTo>
                  <a:pt x="1576" y="2188"/>
                </a:lnTo>
                <a:lnTo>
                  <a:pt x="1582" y="2196"/>
                </a:lnTo>
                <a:lnTo>
                  <a:pt x="1586" y="2200"/>
                </a:lnTo>
                <a:lnTo>
                  <a:pt x="1588" y="2202"/>
                </a:lnTo>
                <a:lnTo>
                  <a:pt x="1590" y="2212"/>
                </a:lnTo>
                <a:lnTo>
                  <a:pt x="1592" y="2218"/>
                </a:lnTo>
                <a:lnTo>
                  <a:pt x="1596" y="2220"/>
                </a:lnTo>
                <a:lnTo>
                  <a:pt x="1600" y="2220"/>
                </a:lnTo>
                <a:lnTo>
                  <a:pt x="1604" y="2218"/>
                </a:lnTo>
                <a:lnTo>
                  <a:pt x="1608" y="2216"/>
                </a:lnTo>
                <a:lnTo>
                  <a:pt x="1610" y="2216"/>
                </a:lnTo>
                <a:lnTo>
                  <a:pt x="1610" y="2220"/>
                </a:lnTo>
                <a:lnTo>
                  <a:pt x="1606" y="2228"/>
                </a:lnTo>
                <a:lnTo>
                  <a:pt x="1600" y="2246"/>
                </a:lnTo>
                <a:lnTo>
                  <a:pt x="1596" y="2256"/>
                </a:lnTo>
                <a:lnTo>
                  <a:pt x="1598" y="2262"/>
                </a:lnTo>
                <a:lnTo>
                  <a:pt x="1600" y="2262"/>
                </a:lnTo>
                <a:lnTo>
                  <a:pt x="1602" y="2262"/>
                </a:lnTo>
                <a:lnTo>
                  <a:pt x="1602" y="2268"/>
                </a:lnTo>
                <a:lnTo>
                  <a:pt x="1604" y="2276"/>
                </a:lnTo>
                <a:lnTo>
                  <a:pt x="1606" y="2278"/>
                </a:lnTo>
                <a:lnTo>
                  <a:pt x="1608" y="2280"/>
                </a:lnTo>
                <a:lnTo>
                  <a:pt x="1612" y="2280"/>
                </a:lnTo>
                <a:lnTo>
                  <a:pt x="1614" y="2278"/>
                </a:lnTo>
                <a:lnTo>
                  <a:pt x="1614" y="2270"/>
                </a:lnTo>
                <a:lnTo>
                  <a:pt x="1616" y="2260"/>
                </a:lnTo>
                <a:lnTo>
                  <a:pt x="1618" y="2256"/>
                </a:lnTo>
                <a:lnTo>
                  <a:pt x="1622" y="2254"/>
                </a:lnTo>
                <a:lnTo>
                  <a:pt x="1632" y="2248"/>
                </a:lnTo>
                <a:lnTo>
                  <a:pt x="1638" y="2242"/>
                </a:lnTo>
                <a:lnTo>
                  <a:pt x="1642" y="2240"/>
                </a:lnTo>
                <a:lnTo>
                  <a:pt x="1644" y="2240"/>
                </a:lnTo>
                <a:lnTo>
                  <a:pt x="1644" y="2242"/>
                </a:lnTo>
                <a:lnTo>
                  <a:pt x="1646" y="2246"/>
                </a:lnTo>
                <a:lnTo>
                  <a:pt x="1648" y="2246"/>
                </a:lnTo>
                <a:lnTo>
                  <a:pt x="1654" y="2246"/>
                </a:lnTo>
                <a:lnTo>
                  <a:pt x="1660" y="2248"/>
                </a:lnTo>
                <a:lnTo>
                  <a:pt x="1660" y="2250"/>
                </a:lnTo>
                <a:lnTo>
                  <a:pt x="1660" y="2254"/>
                </a:lnTo>
                <a:lnTo>
                  <a:pt x="1660" y="2258"/>
                </a:lnTo>
                <a:lnTo>
                  <a:pt x="1656" y="2254"/>
                </a:lnTo>
                <a:lnTo>
                  <a:pt x="1652" y="2252"/>
                </a:lnTo>
                <a:lnTo>
                  <a:pt x="1648" y="2252"/>
                </a:lnTo>
                <a:lnTo>
                  <a:pt x="1642" y="2254"/>
                </a:lnTo>
                <a:lnTo>
                  <a:pt x="1636" y="2258"/>
                </a:lnTo>
                <a:lnTo>
                  <a:pt x="1624" y="2268"/>
                </a:lnTo>
                <a:lnTo>
                  <a:pt x="1618" y="2276"/>
                </a:lnTo>
                <a:lnTo>
                  <a:pt x="1618" y="2282"/>
                </a:lnTo>
                <a:lnTo>
                  <a:pt x="1618" y="2290"/>
                </a:lnTo>
                <a:lnTo>
                  <a:pt x="1620" y="2294"/>
                </a:lnTo>
                <a:lnTo>
                  <a:pt x="1622" y="2298"/>
                </a:lnTo>
                <a:lnTo>
                  <a:pt x="1626" y="2300"/>
                </a:lnTo>
                <a:lnTo>
                  <a:pt x="1628" y="2302"/>
                </a:lnTo>
                <a:lnTo>
                  <a:pt x="1626" y="2306"/>
                </a:lnTo>
                <a:lnTo>
                  <a:pt x="1622" y="2308"/>
                </a:lnTo>
                <a:lnTo>
                  <a:pt x="1622" y="2310"/>
                </a:lnTo>
                <a:lnTo>
                  <a:pt x="1624" y="2312"/>
                </a:lnTo>
                <a:lnTo>
                  <a:pt x="1626" y="2312"/>
                </a:lnTo>
                <a:lnTo>
                  <a:pt x="1624" y="2316"/>
                </a:lnTo>
                <a:lnTo>
                  <a:pt x="1620" y="2318"/>
                </a:lnTo>
                <a:lnTo>
                  <a:pt x="1620" y="2320"/>
                </a:lnTo>
                <a:lnTo>
                  <a:pt x="1622" y="2324"/>
                </a:lnTo>
                <a:lnTo>
                  <a:pt x="1624" y="2326"/>
                </a:lnTo>
                <a:lnTo>
                  <a:pt x="1632" y="2332"/>
                </a:lnTo>
                <a:lnTo>
                  <a:pt x="1642" y="2336"/>
                </a:lnTo>
                <a:lnTo>
                  <a:pt x="1650" y="2338"/>
                </a:lnTo>
                <a:lnTo>
                  <a:pt x="1656" y="2336"/>
                </a:lnTo>
                <a:lnTo>
                  <a:pt x="1662" y="2334"/>
                </a:lnTo>
                <a:lnTo>
                  <a:pt x="1670" y="2332"/>
                </a:lnTo>
                <a:lnTo>
                  <a:pt x="1676" y="2334"/>
                </a:lnTo>
                <a:lnTo>
                  <a:pt x="1676" y="2338"/>
                </a:lnTo>
                <a:lnTo>
                  <a:pt x="1676" y="2340"/>
                </a:lnTo>
                <a:lnTo>
                  <a:pt x="1682" y="2340"/>
                </a:lnTo>
                <a:lnTo>
                  <a:pt x="1688" y="2340"/>
                </a:lnTo>
                <a:lnTo>
                  <a:pt x="1688" y="2344"/>
                </a:lnTo>
                <a:lnTo>
                  <a:pt x="1686" y="2352"/>
                </a:lnTo>
                <a:lnTo>
                  <a:pt x="1686" y="2356"/>
                </a:lnTo>
                <a:lnTo>
                  <a:pt x="1686" y="2358"/>
                </a:lnTo>
                <a:lnTo>
                  <a:pt x="1688" y="2360"/>
                </a:lnTo>
                <a:lnTo>
                  <a:pt x="1694" y="2360"/>
                </a:lnTo>
                <a:lnTo>
                  <a:pt x="1700" y="2360"/>
                </a:lnTo>
                <a:lnTo>
                  <a:pt x="1704" y="2362"/>
                </a:lnTo>
                <a:lnTo>
                  <a:pt x="1706" y="2364"/>
                </a:lnTo>
                <a:lnTo>
                  <a:pt x="1714" y="2362"/>
                </a:lnTo>
                <a:lnTo>
                  <a:pt x="1718" y="2360"/>
                </a:lnTo>
                <a:lnTo>
                  <a:pt x="1724" y="2362"/>
                </a:lnTo>
                <a:lnTo>
                  <a:pt x="1730" y="2364"/>
                </a:lnTo>
                <a:lnTo>
                  <a:pt x="1736" y="2368"/>
                </a:lnTo>
                <a:lnTo>
                  <a:pt x="1738" y="2370"/>
                </a:lnTo>
                <a:lnTo>
                  <a:pt x="1742" y="2368"/>
                </a:lnTo>
                <a:lnTo>
                  <a:pt x="1746" y="2368"/>
                </a:lnTo>
                <a:lnTo>
                  <a:pt x="1748" y="2368"/>
                </a:lnTo>
                <a:lnTo>
                  <a:pt x="1750" y="2374"/>
                </a:lnTo>
                <a:lnTo>
                  <a:pt x="1750" y="2382"/>
                </a:lnTo>
                <a:lnTo>
                  <a:pt x="1748" y="2384"/>
                </a:lnTo>
                <a:lnTo>
                  <a:pt x="1744" y="2386"/>
                </a:lnTo>
                <a:lnTo>
                  <a:pt x="1742" y="2388"/>
                </a:lnTo>
                <a:lnTo>
                  <a:pt x="1742" y="2390"/>
                </a:lnTo>
                <a:lnTo>
                  <a:pt x="1748" y="2398"/>
                </a:lnTo>
                <a:lnTo>
                  <a:pt x="1758" y="2402"/>
                </a:lnTo>
                <a:lnTo>
                  <a:pt x="1764" y="2404"/>
                </a:lnTo>
                <a:lnTo>
                  <a:pt x="1768" y="2402"/>
                </a:lnTo>
                <a:lnTo>
                  <a:pt x="1776" y="2398"/>
                </a:lnTo>
                <a:lnTo>
                  <a:pt x="1778" y="2392"/>
                </a:lnTo>
                <a:lnTo>
                  <a:pt x="1780" y="2392"/>
                </a:lnTo>
                <a:lnTo>
                  <a:pt x="1780" y="2398"/>
                </a:lnTo>
                <a:lnTo>
                  <a:pt x="1780" y="2406"/>
                </a:lnTo>
                <a:lnTo>
                  <a:pt x="1784" y="2408"/>
                </a:lnTo>
                <a:lnTo>
                  <a:pt x="1786" y="2410"/>
                </a:lnTo>
                <a:lnTo>
                  <a:pt x="1786" y="2414"/>
                </a:lnTo>
                <a:lnTo>
                  <a:pt x="1784" y="2416"/>
                </a:lnTo>
                <a:lnTo>
                  <a:pt x="1780" y="2412"/>
                </a:lnTo>
                <a:lnTo>
                  <a:pt x="1776" y="2408"/>
                </a:lnTo>
                <a:lnTo>
                  <a:pt x="1774" y="2408"/>
                </a:lnTo>
                <a:lnTo>
                  <a:pt x="1772" y="2408"/>
                </a:lnTo>
                <a:lnTo>
                  <a:pt x="1772" y="2412"/>
                </a:lnTo>
                <a:lnTo>
                  <a:pt x="1774" y="2416"/>
                </a:lnTo>
                <a:lnTo>
                  <a:pt x="1782" y="2422"/>
                </a:lnTo>
                <a:lnTo>
                  <a:pt x="1790" y="2426"/>
                </a:lnTo>
                <a:lnTo>
                  <a:pt x="1794" y="2426"/>
                </a:lnTo>
                <a:lnTo>
                  <a:pt x="1796" y="2424"/>
                </a:lnTo>
                <a:lnTo>
                  <a:pt x="1798" y="2418"/>
                </a:lnTo>
                <a:lnTo>
                  <a:pt x="1800" y="2414"/>
                </a:lnTo>
                <a:lnTo>
                  <a:pt x="1804" y="2414"/>
                </a:lnTo>
                <a:lnTo>
                  <a:pt x="1804" y="2418"/>
                </a:lnTo>
                <a:lnTo>
                  <a:pt x="1804" y="2424"/>
                </a:lnTo>
                <a:lnTo>
                  <a:pt x="1806" y="2432"/>
                </a:lnTo>
                <a:lnTo>
                  <a:pt x="1810" y="2438"/>
                </a:lnTo>
                <a:lnTo>
                  <a:pt x="1810" y="2444"/>
                </a:lnTo>
                <a:lnTo>
                  <a:pt x="1808" y="2450"/>
                </a:lnTo>
                <a:lnTo>
                  <a:pt x="1810" y="2450"/>
                </a:lnTo>
                <a:lnTo>
                  <a:pt x="1814" y="2450"/>
                </a:lnTo>
                <a:lnTo>
                  <a:pt x="1816" y="2446"/>
                </a:lnTo>
                <a:lnTo>
                  <a:pt x="1818" y="2444"/>
                </a:lnTo>
                <a:lnTo>
                  <a:pt x="1820" y="2444"/>
                </a:lnTo>
                <a:lnTo>
                  <a:pt x="1824" y="2448"/>
                </a:lnTo>
                <a:lnTo>
                  <a:pt x="1824" y="2454"/>
                </a:lnTo>
                <a:lnTo>
                  <a:pt x="1824" y="2460"/>
                </a:lnTo>
                <a:lnTo>
                  <a:pt x="1828" y="2464"/>
                </a:lnTo>
                <a:lnTo>
                  <a:pt x="1832" y="2468"/>
                </a:lnTo>
                <a:lnTo>
                  <a:pt x="1832" y="2470"/>
                </a:lnTo>
                <a:lnTo>
                  <a:pt x="1834" y="2474"/>
                </a:lnTo>
                <a:lnTo>
                  <a:pt x="1832" y="2476"/>
                </a:lnTo>
                <a:lnTo>
                  <a:pt x="1830" y="2478"/>
                </a:lnTo>
                <a:lnTo>
                  <a:pt x="1826" y="2478"/>
                </a:lnTo>
                <a:lnTo>
                  <a:pt x="1826" y="2480"/>
                </a:lnTo>
                <a:lnTo>
                  <a:pt x="1830" y="2490"/>
                </a:lnTo>
                <a:lnTo>
                  <a:pt x="1838" y="2500"/>
                </a:lnTo>
                <a:lnTo>
                  <a:pt x="1840" y="2510"/>
                </a:lnTo>
                <a:lnTo>
                  <a:pt x="1842" y="2520"/>
                </a:lnTo>
                <a:lnTo>
                  <a:pt x="1840" y="2538"/>
                </a:lnTo>
                <a:lnTo>
                  <a:pt x="1838" y="2546"/>
                </a:lnTo>
                <a:lnTo>
                  <a:pt x="1836" y="2550"/>
                </a:lnTo>
                <a:lnTo>
                  <a:pt x="1836" y="2548"/>
                </a:lnTo>
                <a:lnTo>
                  <a:pt x="1834" y="2544"/>
                </a:lnTo>
                <a:lnTo>
                  <a:pt x="1828" y="2510"/>
                </a:lnTo>
                <a:lnTo>
                  <a:pt x="1824" y="2504"/>
                </a:lnTo>
                <a:lnTo>
                  <a:pt x="1818" y="2500"/>
                </a:lnTo>
                <a:lnTo>
                  <a:pt x="1808" y="2496"/>
                </a:lnTo>
                <a:lnTo>
                  <a:pt x="1798" y="2496"/>
                </a:lnTo>
                <a:lnTo>
                  <a:pt x="1776" y="2494"/>
                </a:lnTo>
                <a:lnTo>
                  <a:pt x="1766" y="2492"/>
                </a:lnTo>
                <a:lnTo>
                  <a:pt x="1758" y="2488"/>
                </a:lnTo>
                <a:lnTo>
                  <a:pt x="1752" y="2484"/>
                </a:lnTo>
                <a:lnTo>
                  <a:pt x="1748" y="2484"/>
                </a:lnTo>
                <a:lnTo>
                  <a:pt x="1744" y="2486"/>
                </a:lnTo>
                <a:lnTo>
                  <a:pt x="1744" y="2490"/>
                </a:lnTo>
                <a:lnTo>
                  <a:pt x="1744" y="2496"/>
                </a:lnTo>
                <a:lnTo>
                  <a:pt x="1746" y="2502"/>
                </a:lnTo>
                <a:lnTo>
                  <a:pt x="1754" y="2516"/>
                </a:lnTo>
                <a:lnTo>
                  <a:pt x="1760" y="2526"/>
                </a:lnTo>
                <a:lnTo>
                  <a:pt x="1764" y="2536"/>
                </a:lnTo>
                <a:lnTo>
                  <a:pt x="1770" y="2564"/>
                </a:lnTo>
                <a:lnTo>
                  <a:pt x="1774" y="2596"/>
                </a:lnTo>
                <a:lnTo>
                  <a:pt x="1774" y="2628"/>
                </a:lnTo>
                <a:lnTo>
                  <a:pt x="1774" y="2666"/>
                </a:lnTo>
                <a:lnTo>
                  <a:pt x="1770" y="2708"/>
                </a:lnTo>
                <a:lnTo>
                  <a:pt x="1766" y="2750"/>
                </a:lnTo>
                <a:lnTo>
                  <a:pt x="1762" y="2766"/>
                </a:lnTo>
                <a:lnTo>
                  <a:pt x="1758" y="2780"/>
                </a:lnTo>
                <a:lnTo>
                  <a:pt x="1754" y="2794"/>
                </a:lnTo>
                <a:lnTo>
                  <a:pt x="1754" y="2810"/>
                </a:lnTo>
                <a:lnTo>
                  <a:pt x="1756" y="2826"/>
                </a:lnTo>
                <a:lnTo>
                  <a:pt x="1760" y="2842"/>
                </a:lnTo>
                <a:lnTo>
                  <a:pt x="1764" y="2860"/>
                </a:lnTo>
                <a:lnTo>
                  <a:pt x="1766" y="2878"/>
                </a:lnTo>
                <a:lnTo>
                  <a:pt x="1766" y="2894"/>
                </a:lnTo>
                <a:lnTo>
                  <a:pt x="1764" y="2912"/>
                </a:lnTo>
                <a:lnTo>
                  <a:pt x="1760" y="2924"/>
                </a:lnTo>
                <a:lnTo>
                  <a:pt x="1760" y="2936"/>
                </a:lnTo>
                <a:lnTo>
                  <a:pt x="1762" y="2944"/>
                </a:lnTo>
                <a:lnTo>
                  <a:pt x="1766" y="2952"/>
                </a:lnTo>
                <a:lnTo>
                  <a:pt x="1774" y="2970"/>
                </a:lnTo>
                <a:lnTo>
                  <a:pt x="1778" y="2980"/>
                </a:lnTo>
                <a:lnTo>
                  <a:pt x="1782" y="2996"/>
                </a:lnTo>
                <a:lnTo>
                  <a:pt x="1784" y="3010"/>
                </a:lnTo>
                <a:lnTo>
                  <a:pt x="1788" y="3022"/>
                </a:lnTo>
                <a:lnTo>
                  <a:pt x="1792" y="3028"/>
                </a:lnTo>
                <a:lnTo>
                  <a:pt x="1798" y="3034"/>
                </a:lnTo>
                <a:lnTo>
                  <a:pt x="1808" y="3044"/>
                </a:lnTo>
                <a:lnTo>
                  <a:pt x="1812" y="3050"/>
                </a:lnTo>
                <a:lnTo>
                  <a:pt x="1814" y="3056"/>
                </a:lnTo>
                <a:lnTo>
                  <a:pt x="1816" y="3064"/>
                </a:lnTo>
                <a:lnTo>
                  <a:pt x="1818" y="3068"/>
                </a:lnTo>
                <a:lnTo>
                  <a:pt x="1826" y="3072"/>
                </a:lnTo>
                <a:lnTo>
                  <a:pt x="1828" y="3074"/>
                </a:lnTo>
                <a:lnTo>
                  <a:pt x="1832" y="3078"/>
                </a:lnTo>
                <a:lnTo>
                  <a:pt x="1834" y="3086"/>
                </a:lnTo>
                <a:lnTo>
                  <a:pt x="1836" y="3098"/>
                </a:lnTo>
                <a:lnTo>
                  <a:pt x="1838" y="3110"/>
                </a:lnTo>
                <a:lnTo>
                  <a:pt x="1842" y="3118"/>
                </a:lnTo>
                <a:lnTo>
                  <a:pt x="1848" y="3122"/>
                </a:lnTo>
                <a:lnTo>
                  <a:pt x="1852" y="3124"/>
                </a:lnTo>
                <a:lnTo>
                  <a:pt x="1856" y="3128"/>
                </a:lnTo>
                <a:lnTo>
                  <a:pt x="1860" y="3130"/>
                </a:lnTo>
                <a:lnTo>
                  <a:pt x="1862" y="3134"/>
                </a:lnTo>
                <a:lnTo>
                  <a:pt x="1860" y="3140"/>
                </a:lnTo>
                <a:lnTo>
                  <a:pt x="1858" y="3146"/>
                </a:lnTo>
                <a:lnTo>
                  <a:pt x="1858" y="3152"/>
                </a:lnTo>
                <a:lnTo>
                  <a:pt x="1860" y="3158"/>
                </a:lnTo>
                <a:lnTo>
                  <a:pt x="1862" y="3164"/>
                </a:lnTo>
                <a:lnTo>
                  <a:pt x="1874" y="3178"/>
                </a:lnTo>
                <a:lnTo>
                  <a:pt x="1890" y="3200"/>
                </a:lnTo>
                <a:lnTo>
                  <a:pt x="1900" y="3212"/>
                </a:lnTo>
                <a:lnTo>
                  <a:pt x="1904" y="3222"/>
                </a:lnTo>
                <a:lnTo>
                  <a:pt x="1908" y="3230"/>
                </a:lnTo>
                <a:lnTo>
                  <a:pt x="1910" y="3238"/>
                </a:lnTo>
                <a:lnTo>
                  <a:pt x="1910" y="3250"/>
                </a:lnTo>
                <a:lnTo>
                  <a:pt x="1912" y="3254"/>
                </a:lnTo>
                <a:lnTo>
                  <a:pt x="1916" y="3258"/>
                </a:lnTo>
                <a:lnTo>
                  <a:pt x="1920" y="3260"/>
                </a:lnTo>
                <a:lnTo>
                  <a:pt x="1926" y="3262"/>
                </a:lnTo>
                <a:lnTo>
                  <a:pt x="1940" y="3264"/>
                </a:lnTo>
                <a:lnTo>
                  <a:pt x="1950" y="3266"/>
                </a:lnTo>
                <a:lnTo>
                  <a:pt x="1958" y="3270"/>
                </a:lnTo>
                <a:lnTo>
                  <a:pt x="1968" y="3276"/>
                </a:lnTo>
                <a:lnTo>
                  <a:pt x="1978" y="3284"/>
                </a:lnTo>
                <a:lnTo>
                  <a:pt x="1988" y="3292"/>
                </a:lnTo>
                <a:lnTo>
                  <a:pt x="1994" y="3296"/>
                </a:lnTo>
                <a:lnTo>
                  <a:pt x="2006" y="3300"/>
                </a:lnTo>
                <a:lnTo>
                  <a:pt x="2016" y="3302"/>
                </a:lnTo>
                <a:lnTo>
                  <a:pt x="2022" y="3306"/>
                </a:lnTo>
                <a:lnTo>
                  <a:pt x="2030" y="3312"/>
                </a:lnTo>
                <a:lnTo>
                  <a:pt x="2036" y="3320"/>
                </a:lnTo>
                <a:lnTo>
                  <a:pt x="2042" y="3326"/>
                </a:lnTo>
                <a:lnTo>
                  <a:pt x="2046" y="3338"/>
                </a:lnTo>
                <a:lnTo>
                  <a:pt x="2048" y="3350"/>
                </a:lnTo>
                <a:lnTo>
                  <a:pt x="2052" y="3362"/>
                </a:lnTo>
                <a:lnTo>
                  <a:pt x="2068" y="3394"/>
                </a:lnTo>
                <a:lnTo>
                  <a:pt x="2078" y="3420"/>
                </a:lnTo>
                <a:lnTo>
                  <a:pt x="2092" y="3460"/>
                </a:lnTo>
                <a:lnTo>
                  <a:pt x="2100" y="3488"/>
                </a:lnTo>
                <a:lnTo>
                  <a:pt x="2106" y="3498"/>
                </a:lnTo>
                <a:lnTo>
                  <a:pt x="2112" y="3508"/>
                </a:lnTo>
                <a:lnTo>
                  <a:pt x="2120" y="3518"/>
                </a:lnTo>
                <a:lnTo>
                  <a:pt x="2130" y="3526"/>
                </a:lnTo>
                <a:lnTo>
                  <a:pt x="2150" y="3544"/>
                </a:lnTo>
                <a:lnTo>
                  <a:pt x="2160" y="3552"/>
                </a:lnTo>
                <a:lnTo>
                  <a:pt x="2166" y="3564"/>
                </a:lnTo>
                <a:lnTo>
                  <a:pt x="2170" y="3576"/>
                </a:lnTo>
                <a:lnTo>
                  <a:pt x="2170" y="3590"/>
                </a:lnTo>
                <a:lnTo>
                  <a:pt x="2170" y="3596"/>
                </a:lnTo>
                <a:lnTo>
                  <a:pt x="2168" y="3600"/>
                </a:lnTo>
                <a:lnTo>
                  <a:pt x="2164" y="3604"/>
                </a:lnTo>
                <a:lnTo>
                  <a:pt x="2162" y="3606"/>
                </a:lnTo>
                <a:lnTo>
                  <a:pt x="2154" y="3608"/>
                </a:lnTo>
                <a:lnTo>
                  <a:pt x="2148" y="3608"/>
                </a:lnTo>
                <a:lnTo>
                  <a:pt x="2142" y="3608"/>
                </a:lnTo>
                <a:lnTo>
                  <a:pt x="2140" y="3608"/>
                </a:lnTo>
                <a:lnTo>
                  <a:pt x="2140" y="3612"/>
                </a:lnTo>
                <a:lnTo>
                  <a:pt x="2146" y="3620"/>
                </a:lnTo>
                <a:lnTo>
                  <a:pt x="2156" y="3632"/>
                </a:lnTo>
                <a:lnTo>
                  <a:pt x="2166" y="3640"/>
                </a:lnTo>
                <a:lnTo>
                  <a:pt x="2188" y="3654"/>
                </a:lnTo>
                <a:lnTo>
                  <a:pt x="2214" y="3668"/>
                </a:lnTo>
                <a:lnTo>
                  <a:pt x="2226" y="3676"/>
                </a:lnTo>
                <a:lnTo>
                  <a:pt x="2240" y="3686"/>
                </a:lnTo>
                <a:lnTo>
                  <a:pt x="2244" y="3692"/>
                </a:lnTo>
                <a:lnTo>
                  <a:pt x="2248" y="3698"/>
                </a:lnTo>
                <a:lnTo>
                  <a:pt x="2250" y="3704"/>
                </a:lnTo>
                <a:lnTo>
                  <a:pt x="2252" y="3710"/>
                </a:lnTo>
                <a:lnTo>
                  <a:pt x="2252" y="3722"/>
                </a:lnTo>
                <a:lnTo>
                  <a:pt x="2250" y="3734"/>
                </a:lnTo>
                <a:lnTo>
                  <a:pt x="2248" y="3746"/>
                </a:lnTo>
                <a:lnTo>
                  <a:pt x="2250" y="3754"/>
                </a:lnTo>
                <a:lnTo>
                  <a:pt x="2252" y="3760"/>
                </a:lnTo>
                <a:lnTo>
                  <a:pt x="2256" y="3768"/>
                </a:lnTo>
                <a:lnTo>
                  <a:pt x="2262" y="3774"/>
                </a:lnTo>
                <a:lnTo>
                  <a:pt x="2270" y="3782"/>
                </a:lnTo>
                <a:lnTo>
                  <a:pt x="2280" y="3790"/>
                </a:lnTo>
                <a:lnTo>
                  <a:pt x="2302" y="3806"/>
                </a:lnTo>
                <a:lnTo>
                  <a:pt x="2316" y="3820"/>
                </a:lnTo>
                <a:lnTo>
                  <a:pt x="2326" y="3834"/>
                </a:lnTo>
                <a:lnTo>
                  <a:pt x="2332" y="3844"/>
                </a:lnTo>
                <a:lnTo>
                  <a:pt x="2336" y="3852"/>
                </a:lnTo>
                <a:lnTo>
                  <a:pt x="2340" y="3858"/>
                </a:lnTo>
                <a:lnTo>
                  <a:pt x="2344" y="3858"/>
                </a:lnTo>
                <a:lnTo>
                  <a:pt x="2352" y="3856"/>
                </a:lnTo>
                <a:lnTo>
                  <a:pt x="2358" y="3850"/>
                </a:lnTo>
                <a:lnTo>
                  <a:pt x="2362" y="3844"/>
                </a:lnTo>
                <a:lnTo>
                  <a:pt x="2364" y="3840"/>
                </a:lnTo>
                <a:lnTo>
                  <a:pt x="2364" y="3836"/>
                </a:lnTo>
                <a:lnTo>
                  <a:pt x="2358" y="3822"/>
                </a:lnTo>
                <a:lnTo>
                  <a:pt x="2346" y="3804"/>
                </a:lnTo>
                <a:lnTo>
                  <a:pt x="2342" y="3794"/>
                </a:lnTo>
                <a:lnTo>
                  <a:pt x="2336" y="3790"/>
                </a:lnTo>
                <a:lnTo>
                  <a:pt x="2332" y="3788"/>
                </a:lnTo>
                <a:lnTo>
                  <a:pt x="2330" y="3790"/>
                </a:lnTo>
                <a:lnTo>
                  <a:pt x="2324" y="3792"/>
                </a:lnTo>
                <a:lnTo>
                  <a:pt x="2320" y="3792"/>
                </a:lnTo>
                <a:lnTo>
                  <a:pt x="2316" y="3790"/>
                </a:lnTo>
                <a:lnTo>
                  <a:pt x="2312" y="3784"/>
                </a:lnTo>
                <a:lnTo>
                  <a:pt x="2312" y="3780"/>
                </a:lnTo>
                <a:lnTo>
                  <a:pt x="2312" y="3772"/>
                </a:lnTo>
                <a:lnTo>
                  <a:pt x="2310" y="3766"/>
                </a:lnTo>
                <a:lnTo>
                  <a:pt x="2310" y="3758"/>
                </a:lnTo>
                <a:lnTo>
                  <a:pt x="2306" y="3750"/>
                </a:lnTo>
                <a:lnTo>
                  <a:pt x="2300" y="3736"/>
                </a:lnTo>
                <a:lnTo>
                  <a:pt x="2290" y="3716"/>
                </a:lnTo>
                <a:lnTo>
                  <a:pt x="2286" y="3702"/>
                </a:lnTo>
                <a:lnTo>
                  <a:pt x="2282" y="3688"/>
                </a:lnTo>
                <a:lnTo>
                  <a:pt x="2276" y="3668"/>
                </a:lnTo>
                <a:lnTo>
                  <a:pt x="2270" y="3656"/>
                </a:lnTo>
                <a:lnTo>
                  <a:pt x="2264" y="3646"/>
                </a:lnTo>
                <a:lnTo>
                  <a:pt x="2250" y="3630"/>
                </a:lnTo>
                <a:lnTo>
                  <a:pt x="2236" y="3612"/>
                </a:lnTo>
                <a:lnTo>
                  <a:pt x="2230" y="3600"/>
                </a:lnTo>
                <a:lnTo>
                  <a:pt x="2226" y="3588"/>
                </a:lnTo>
                <a:lnTo>
                  <a:pt x="2220" y="3576"/>
                </a:lnTo>
                <a:lnTo>
                  <a:pt x="2214" y="3564"/>
                </a:lnTo>
                <a:lnTo>
                  <a:pt x="2200" y="3544"/>
                </a:lnTo>
                <a:lnTo>
                  <a:pt x="2182" y="3524"/>
                </a:lnTo>
                <a:lnTo>
                  <a:pt x="2168" y="3504"/>
                </a:lnTo>
                <a:lnTo>
                  <a:pt x="2160" y="3490"/>
                </a:lnTo>
                <a:lnTo>
                  <a:pt x="2154" y="3474"/>
                </a:lnTo>
                <a:lnTo>
                  <a:pt x="2148" y="3456"/>
                </a:lnTo>
                <a:lnTo>
                  <a:pt x="2144" y="3438"/>
                </a:lnTo>
                <a:lnTo>
                  <a:pt x="2142" y="3422"/>
                </a:lnTo>
                <a:lnTo>
                  <a:pt x="2142" y="3410"/>
                </a:lnTo>
                <a:lnTo>
                  <a:pt x="2144" y="3406"/>
                </a:lnTo>
                <a:lnTo>
                  <a:pt x="2146" y="3404"/>
                </a:lnTo>
                <a:lnTo>
                  <a:pt x="2150" y="3404"/>
                </a:lnTo>
                <a:lnTo>
                  <a:pt x="2154" y="3406"/>
                </a:lnTo>
                <a:lnTo>
                  <a:pt x="2168" y="3414"/>
                </a:lnTo>
                <a:lnTo>
                  <a:pt x="2174" y="3414"/>
                </a:lnTo>
                <a:lnTo>
                  <a:pt x="2178" y="3414"/>
                </a:lnTo>
                <a:lnTo>
                  <a:pt x="2188" y="3418"/>
                </a:lnTo>
                <a:lnTo>
                  <a:pt x="2198" y="3424"/>
                </a:lnTo>
                <a:lnTo>
                  <a:pt x="2204" y="3426"/>
                </a:lnTo>
                <a:lnTo>
                  <a:pt x="2208" y="3432"/>
                </a:lnTo>
                <a:lnTo>
                  <a:pt x="2214" y="3448"/>
                </a:lnTo>
                <a:lnTo>
                  <a:pt x="2224" y="3476"/>
                </a:lnTo>
                <a:lnTo>
                  <a:pt x="2230" y="3494"/>
                </a:lnTo>
                <a:lnTo>
                  <a:pt x="2236" y="3514"/>
                </a:lnTo>
                <a:lnTo>
                  <a:pt x="2246" y="3532"/>
                </a:lnTo>
                <a:lnTo>
                  <a:pt x="2254" y="3550"/>
                </a:lnTo>
                <a:lnTo>
                  <a:pt x="2266" y="3568"/>
                </a:lnTo>
                <a:lnTo>
                  <a:pt x="2276" y="3582"/>
                </a:lnTo>
                <a:lnTo>
                  <a:pt x="2288" y="3594"/>
                </a:lnTo>
                <a:lnTo>
                  <a:pt x="2300" y="3604"/>
                </a:lnTo>
                <a:lnTo>
                  <a:pt x="2310" y="3612"/>
                </a:lnTo>
                <a:lnTo>
                  <a:pt x="2314" y="3618"/>
                </a:lnTo>
                <a:lnTo>
                  <a:pt x="2320" y="3632"/>
                </a:lnTo>
                <a:lnTo>
                  <a:pt x="2324" y="3640"/>
                </a:lnTo>
                <a:lnTo>
                  <a:pt x="2328" y="3646"/>
                </a:lnTo>
                <a:lnTo>
                  <a:pt x="2338" y="3654"/>
                </a:lnTo>
                <a:lnTo>
                  <a:pt x="2352" y="3660"/>
                </a:lnTo>
                <a:lnTo>
                  <a:pt x="2360" y="3664"/>
                </a:lnTo>
                <a:lnTo>
                  <a:pt x="2364" y="3668"/>
                </a:lnTo>
                <a:lnTo>
                  <a:pt x="2368" y="3672"/>
                </a:lnTo>
                <a:lnTo>
                  <a:pt x="2370" y="3676"/>
                </a:lnTo>
                <a:lnTo>
                  <a:pt x="2370" y="3684"/>
                </a:lnTo>
                <a:lnTo>
                  <a:pt x="2366" y="3694"/>
                </a:lnTo>
                <a:lnTo>
                  <a:pt x="2364" y="3702"/>
                </a:lnTo>
                <a:lnTo>
                  <a:pt x="2364" y="3712"/>
                </a:lnTo>
                <a:lnTo>
                  <a:pt x="2364" y="3716"/>
                </a:lnTo>
                <a:lnTo>
                  <a:pt x="2368" y="3720"/>
                </a:lnTo>
                <a:lnTo>
                  <a:pt x="2372" y="3726"/>
                </a:lnTo>
                <a:lnTo>
                  <a:pt x="2380" y="3730"/>
                </a:lnTo>
                <a:lnTo>
                  <a:pt x="2394" y="3738"/>
                </a:lnTo>
                <a:lnTo>
                  <a:pt x="2402" y="3744"/>
                </a:lnTo>
                <a:lnTo>
                  <a:pt x="2408" y="3750"/>
                </a:lnTo>
                <a:lnTo>
                  <a:pt x="2412" y="3756"/>
                </a:lnTo>
                <a:lnTo>
                  <a:pt x="2422" y="3774"/>
                </a:lnTo>
                <a:lnTo>
                  <a:pt x="2434" y="3786"/>
                </a:lnTo>
                <a:lnTo>
                  <a:pt x="2450" y="3804"/>
                </a:lnTo>
                <a:lnTo>
                  <a:pt x="2476" y="3830"/>
                </a:lnTo>
                <a:lnTo>
                  <a:pt x="2494" y="3850"/>
                </a:lnTo>
                <a:lnTo>
                  <a:pt x="2506" y="3868"/>
                </a:lnTo>
                <a:lnTo>
                  <a:pt x="2512" y="3882"/>
                </a:lnTo>
                <a:lnTo>
                  <a:pt x="2516" y="3894"/>
                </a:lnTo>
                <a:lnTo>
                  <a:pt x="2518" y="3904"/>
                </a:lnTo>
                <a:lnTo>
                  <a:pt x="2522" y="3914"/>
                </a:lnTo>
                <a:lnTo>
                  <a:pt x="2526" y="3926"/>
                </a:lnTo>
                <a:lnTo>
                  <a:pt x="2532" y="3938"/>
                </a:lnTo>
                <a:lnTo>
                  <a:pt x="2532" y="3948"/>
                </a:lnTo>
                <a:lnTo>
                  <a:pt x="2528" y="3958"/>
                </a:lnTo>
                <a:lnTo>
                  <a:pt x="2524" y="3968"/>
                </a:lnTo>
                <a:lnTo>
                  <a:pt x="2520" y="3978"/>
                </a:lnTo>
                <a:lnTo>
                  <a:pt x="2516" y="3988"/>
                </a:lnTo>
                <a:lnTo>
                  <a:pt x="2516" y="4000"/>
                </a:lnTo>
                <a:lnTo>
                  <a:pt x="2520" y="4012"/>
                </a:lnTo>
                <a:lnTo>
                  <a:pt x="2528" y="4024"/>
                </a:lnTo>
                <a:lnTo>
                  <a:pt x="2536" y="4032"/>
                </a:lnTo>
                <a:lnTo>
                  <a:pt x="2552" y="4046"/>
                </a:lnTo>
                <a:lnTo>
                  <a:pt x="2570" y="4060"/>
                </a:lnTo>
                <a:lnTo>
                  <a:pt x="2582" y="4068"/>
                </a:lnTo>
                <a:lnTo>
                  <a:pt x="2594" y="4080"/>
                </a:lnTo>
                <a:lnTo>
                  <a:pt x="2606" y="4090"/>
                </a:lnTo>
                <a:lnTo>
                  <a:pt x="2618" y="4098"/>
                </a:lnTo>
                <a:lnTo>
                  <a:pt x="2628" y="4102"/>
                </a:lnTo>
                <a:lnTo>
                  <a:pt x="2638" y="4104"/>
                </a:lnTo>
                <a:lnTo>
                  <a:pt x="2648" y="4106"/>
                </a:lnTo>
                <a:lnTo>
                  <a:pt x="2658" y="4110"/>
                </a:lnTo>
                <a:lnTo>
                  <a:pt x="2668" y="4116"/>
                </a:lnTo>
                <a:lnTo>
                  <a:pt x="2680" y="4126"/>
                </a:lnTo>
                <a:lnTo>
                  <a:pt x="2694" y="4138"/>
                </a:lnTo>
                <a:lnTo>
                  <a:pt x="2714" y="4150"/>
                </a:lnTo>
                <a:lnTo>
                  <a:pt x="2736" y="4162"/>
                </a:lnTo>
                <a:lnTo>
                  <a:pt x="2762" y="4176"/>
                </a:lnTo>
                <a:lnTo>
                  <a:pt x="2814" y="4198"/>
                </a:lnTo>
                <a:lnTo>
                  <a:pt x="2862" y="4218"/>
                </a:lnTo>
                <a:lnTo>
                  <a:pt x="2880" y="4222"/>
                </a:lnTo>
                <a:lnTo>
                  <a:pt x="2894" y="4222"/>
                </a:lnTo>
                <a:lnTo>
                  <a:pt x="2906" y="4218"/>
                </a:lnTo>
                <a:lnTo>
                  <a:pt x="2916" y="4212"/>
                </a:lnTo>
                <a:lnTo>
                  <a:pt x="2926" y="4206"/>
                </a:lnTo>
                <a:lnTo>
                  <a:pt x="2938" y="4200"/>
                </a:lnTo>
                <a:lnTo>
                  <a:pt x="2952" y="4198"/>
                </a:lnTo>
                <a:lnTo>
                  <a:pt x="2968" y="4198"/>
                </a:lnTo>
                <a:lnTo>
                  <a:pt x="2984" y="4204"/>
                </a:lnTo>
                <a:lnTo>
                  <a:pt x="2996" y="4210"/>
                </a:lnTo>
                <a:lnTo>
                  <a:pt x="3006" y="4220"/>
                </a:lnTo>
                <a:lnTo>
                  <a:pt x="3016" y="4230"/>
                </a:lnTo>
                <a:lnTo>
                  <a:pt x="3032" y="4252"/>
                </a:lnTo>
                <a:lnTo>
                  <a:pt x="3042" y="4264"/>
                </a:lnTo>
                <a:lnTo>
                  <a:pt x="3054" y="4278"/>
                </a:lnTo>
                <a:lnTo>
                  <a:pt x="3074" y="4294"/>
                </a:lnTo>
                <a:lnTo>
                  <a:pt x="3086" y="4304"/>
                </a:lnTo>
                <a:lnTo>
                  <a:pt x="3096" y="4306"/>
                </a:lnTo>
                <a:lnTo>
                  <a:pt x="3104" y="4306"/>
                </a:lnTo>
                <a:lnTo>
                  <a:pt x="3116" y="4306"/>
                </a:lnTo>
                <a:lnTo>
                  <a:pt x="3124" y="4310"/>
                </a:lnTo>
                <a:lnTo>
                  <a:pt x="3140" y="4316"/>
                </a:lnTo>
                <a:lnTo>
                  <a:pt x="3146" y="4322"/>
                </a:lnTo>
                <a:lnTo>
                  <a:pt x="3150" y="4326"/>
                </a:lnTo>
                <a:lnTo>
                  <a:pt x="3154" y="4328"/>
                </a:lnTo>
                <a:lnTo>
                  <a:pt x="3162" y="4328"/>
                </a:lnTo>
                <a:lnTo>
                  <a:pt x="3174" y="4332"/>
                </a:lnTo>
                <a:lnTo>
                  <a:pt x="3186" y="4338"/>
                </a:lnTo>
                <a:lnTo>
                  <a:pt x="3196" y="4342"/>
                </a:lnTo>
                <a:lnTo>
                  <a:pt x="3204" y="4346"/>
                </a:lnTo>
                <a:lnTo>
                  <a:pt x="3206" y="4346"/>
                </a:lnTo>
                <a:lnTo>
                  <a:pt x="3206" y="4344"/>
                </a:lnTo>
                <a:lnTo>
                  <a:pt x="3204" y="4342"/>
                </a:lnTo>
                <a:lnTo>
                  <a:pt x="3202" y="4340"/>
                </a:lnTo>
                <a:lnTo>
                  <a:pt x="3210" y="4344"/>
                </a:lnTo>
                <a:lnTo>
                  <a:pt x="3214" y="4346"/>
                </a:lnTo>
                <a:lnTo>
                  <a:pt x="3218" y="4346"/>
                </a:lnTo>
                <a:lnTo>
                  <a:pt x="3228" y="4344"/>
                </a:lnTo>
                <a:lnTo>
                  <a:pt x="3234" y="4342"/>
                </a:lnTo>
                <a:lnTo>
                  <a:pt x="3236" y="4340"/>
                </a:lnTo>
                <a:lnTo>
                  <a:pt x="3234" y="4340"/>
                </a:lnTo>
                <a:lnTo>
                  <a:pt x="3232" y="4338"/>
                </a:lnTo>
                <a:lnTo>
                  <a:pt x="3230" y="4336"/>
                </a:lnTo>
                <a:lnTo>
                  <a:pt x="3230" y="4334"/>
                </a:lnTo>
                <a:lnTo>
                  <a:pt x="3234" y="4334"/>
                </a:lnTo>
                <a:lnTo>
                  <a:pt x="3236" y="4334"/>
                </a:lnTo>
                <a:lnTo>
                  <a:pt x="3238" y="4334"/>
                </a:lnTo>
                <a:lnTo>
                  <a:pt x="3240" y="4332"/>
                </a:lnTo>
                <a:lnTo>
                  <a:pt x="3240" y="4330"/>
                </a:lnTo>
                <a:lnTo>
                  <a:pt x="3244" y="4336"/>
                </a:lnTo>
                <a:lnTo>
                  <a:pt x="3248" y="4344"/>
                </a:lnTo>
                <a:lnTo>
                  <a:pt x="3252" y="4348"/>
                </a:lnTo>
                <a:lnTo>
                  <a:pt x="3254" y="4352"/>
                </a:lnTo>
                <a:lnTo>
                  <a:pt x="3252" y="4354"/>
                </a:lnTo>
                <a:lnTo>
                  <a:pt x="3252" y="4358"/>
                </a:lnTo>
                <a:lnTo>
                  <a:pt x="3250" y="4358"/>
                </a:lnTo>
                <a:lnTo>
                  <a:pt x="3246" y="4354"/>
                </a:lnTo>
                <a:lnTo>
                  <a:pt x="3244" y="4352"/>
                </a:lnTo>
                <a:lnTo>
                  <a:pt x="3242" y="4352"/>
                </a:lnTo>
                <a:lnTo>
                  <a:pt x="3240" y="4354"/>
                </a:lnTo>
                <a:lnTo>
                  <a:pt x="3238" y="4358"/>
                </a:lnTo>
                <a:lnTo>
                  <a:pt x="3242" y="4362"/>
                </a:lnTo>
                <a:lnTo>
                  <a:pt x="3248" y="4366"/>
                </a:lnTo>
                <a:lnTo>
                  <a:pt x="3252" y="4374"/>
                </a:lnTo>
                <a:lnTo>
                  <a:pt x="3260" y="4382"/>
                </a:lnTo>
                <a:lnTo>
                  <a:pt x="3266" y="4388"/>
                </a:lnTo>
                <a:lnTo>
                  <a:pt x="3274" y="4394"/>
                </a:lnTo>
                <a:lnTo>
                  <a:pt x="3278" y="4398"/>
                </a:lnTo>
                <a:lnTo>
                  <a:pt x="3282" y="4406"/>
                </a:lnTo>
                <a:lnTo>
                  <a:pt x="3288" y="4418"/>
                </a:lnTo>
                <a:lnTo>
                  <a:pt x="3296" y="4426"/>
                </a:lnTo>
                <a:lnTo>
                  <a:pt x="3304" y="4434"/>
                </a:lnTo>
                <a:lnTo>
                  <a:pt x="3316" y="4446"/>
                </a:lnTo>
                <a:lnTo>
                  <a:pt x="3318" y="4450"/>
                </a:lnTo>
                <a:lnTo>
                  <a:pt x="3318" y="4452"/>
                </a:lnTo>
                <a:lnTo>
                  <a:pt x="3314" y="4454"/>
                </a:lnTo>
                <a:lnTo>
                  <a:pt x="3310" y="4456"/>
                </a:lnTo>
                <a:lnTo>
                  <a:pt x="3310" y="4458"/>
                </a:lnTo>
                <a:lnTo>
                  <a:pt x="3316" y="4460"/>
                </a:lnTo>
                <a:lnTo>
                  <a:pt x="3318" y="4460"/>
                </a:lnTo>
                <a:lnTo>
                  <a:pt x="3320" y="4462"/>
                </a:lnTo>
                <a:lnTo>
                  <a:pt x="3320" y="4468"/>
                </a:lnTo>
                <a:lnTo>
                  <a:pt x="3318" y="4474"/>
                </a:lnTo>
                <a:lnTo>
                  <a:pt x="3316" y="4474"/>
                </a:lnTo>
                <a:lnTo>
                  <a:pt x="3314" y="4474"/>
                </a:lnTo>
                <a:lnTo>
                  <a:pt x="3312" y="4480"/>
                </a:lnTo>
                <a:lnTo>
                  <a:pt x="3312" y="4490"/>
                </a:lnTo>
                <a:lnTo>
                  <a:pt x="3314" y="4498"/>
                </a:lnTo>
                <a:lnTo>
                  <a:pt x="3318" y="4504"/>
                </a:lnTo>
                <a:lnTo>
                  <a:pt x="3322" y="4506"/>
                </a:lnTo>
                <a:lnTo>
                  <a:pt x="3330" y="4510"/>
                </a:lnTo>
                <a:lnTo>
                  <a:pt x="3336" y="4514"/>
                </a:lnTo>
                <a:lnTo>
                  <a:pt x="3338" y="4518"/>
                </a:lnTo>
                <a:lnTo>
                  <a:pt x="3340" y="4520"/>
                </a:lnTo>
                <a:lnTo>
                  <a:pt x="3342" y="4520"/>
                </a:lnTo>
                <a:lnTo>
                  <a:pt x="3348" y="4512"/>
                </a:lnTo>
                <a:lnTo>
                  <a:pt x="3350" y="4510"/>
                </a:lnTo>
                <a:lnTo>
                  <a:pt x="3352" y="4508"/>
                </a:lnTo>
                <a:lnTo>
                  <a:pt x="3348" y="4506"/>
                </a:lnTo>
                <a:lnTo>
                  <a:pt x="3338" y="4498"/>
                </a:lnTo>
                <a:lnTo>
                  <a:pt x="3336" y="4494"/>
                </a:lnTo>
                <a:lnTo>
                  <a:pt x="3336" y="4492"/>
                </a:lnTo>
                <a:lnTo>
                  <a:pt x="3336" y="4490"/>
                </a:lnTo>
                <a:lnTo>
                  <a:pt x="3338" y="4492"/>
                </a:lnTo>
                <a:lnTo>
                  <a:pt x="3342" y="4494"/>
                </a:lnTo>
                <a:lnTo>
                  <a:pt x="3348" y="4496"/>
                </a:lnTo>
                <a:lnTo>
                  <a:pt x="3354" y="4500"/>
                </a:lnTo>
                <a:lnTo>
                  <a:pt x="3358" y="4506"/>
                </a:lnTo>
                <a:lnTo>
                  <a:pt x="3360" y="4514"/>
                </a:lnTo>
                <a:lnTo>
                  <a:pt x="3360" y="4518"/>
                </a:lnTo>
                <a:lnTo>
                  <a:pt x="3362" y="4522"/>
                </a:lnTo>
                <a:lnTo>
                  <a:pt x="3366" y="4524"/>
                </a:lnTo>
                <a:lnTo>
                  <a:pt x="3370" y="4524"/>
                </a:lnTo>
                <a:lnTo>
                  <a:pt x="3374" y="4526"/>
                </a:lnTo>
                <a:lnTo>
                  <a:pt x="3384" y="4532"/>
                </a:lnTo>
                <a:lnTo>
                  <a:pt x="3400" y="4544"/>
                </a:lnTo>
                <a:lnTo>
                  <a:pt x="3402" y="4548"/>
                </a:lnTo>
                <a:lnTo>
                  <a:pt x="3402" y="4552"/>
                </a:lnTo>
                <a:lnTo>
                  <a:pt x="3402" y="4558"/>
                </a:lnTo>
                <a:lnTo>
                  <a:pt x="3402" y="4562"/>
                </a:lnTo>
                <a:lnTo>
                  <a:pt x="3398" y="4566"/>
                </a:lnTo>
                <a:lnTo>
                  <a:pt x="3398" y="4568"/>
                </a:lnTo>
                <a:lnTo>
                  <a:pt x="3400" y="4572"/>
                </a:lnTo>
                <a:lnTo>
                  <a:pt x="3404" y="4576"/>
                </a:lnTo>
                <a:lnTo>
                  <a:pt x="3408" y="4578"/>
                </a:lnTo>
                <a:lnTo>
                  <a:pt x="3412" y="4578"/>
                </a:lnTo>
                <a:lnTo>
                  <a:pt x="3414" y="4580"/>
                </a:lnTo>
                <a:lnTo>
                  <a:pt x="3416" y="4580"/>
                </a:lnTo>
                <a:lnTo>
                  <a:pt x="3416" y="4576"/>
                </a:lnTo>
                <a:lnTo>
                  <a:pt x="3414" y="4574"/>
                </a:lnTo>
                <a:lnTo>
                  <a:pt x="3410" y="4570"/>
                </a:lnTo>
                <a:lnTo>
                  <a:pt x="3408" y="4566"/>
                </a:lnTo>
                <a:lnTo>
                  <a:pt x="3408" y="4564"/>
                </a:lnTo>
                <a:lnTo>
                  <a:pt x="3410" y="4562"/>
                </a:lnTo>
                <a:lnTo>
                  <a:pt x="3414" y="4562"/>
                </a:lnTo>
                <a:lnTo>
                  <a:pt x="3414" y="4564"/>
                </a:lnTo>
                <a:lnTo>
                  <a:pt x="3416" y="4566"/>
                </a:lnTo>
                <a:lnTo>
                  <a:pt x="3418" y="4568"/>
                </a:lnTo>
                <a:lnTo>
                  <a:pt x="3420" y="4570"/>
                </a:lnTo>
                <a:lnTo>
                  <a:pt x="3422" y="4572"/>
                </a:lnTo>
                <a:lnTo>
                  <a:pt x="3422" y="4576"/>
                </a:lnTo>
                <a:lnTo>
                  <a:pt x="3422" y="4582"/>
                </a:lnTo>
                <a:lnTo>
                  <a:pt x="3422" y="4586"/>
                </a:lnTo>
                <a:lnTo>
                  <a:pt x="3428" y="4592"/>
                </a:lnTo>
                <a:lnTo>
                  <a:pt x="3430" y="4596"/>
                </a:lnTo>
                <a:lnTo>
                  <a:pt x="3432" y="4594"/>
                </a:lnTo>
                <a:lnTo>
                  <a:pt x="3434" y="4588"/>
                </a:lnTo>
                <a:lnTo>
                  <a:pt x="3436" y="4584"/>
                </a:lnTo>
                <a:lnTo>
                  <a:pt x="3440" y="4584"/>
                </a:lnTo>
                <a:lnTo>
                  <a:pt x="3454" y="4586"/>
                </a:lnTo>
                <a:lnTo>
                  <a:pt x="3464" y="4590"/>
                </a:lnTo>
                <a:lnTo>
                  <a:pt x="3472" y="4592"/>
                </a:lnTo>
                <a:lnTo>
                  <a:pt x="3478" y="4592"/>
                </a:lnTo>
                <a:lnTo>
                  <a:pt x="3480" y="4594"/>
                </a:lnTo>
                <a:lnTo>
                  <a:pt x="3482" y="4602"/>
                </a:lnTo>
                <a:lnTo>
                  <a:pt x="3484" y="4606"/>
                </a:lnTo>
                <a:lnTo>
                  <a:pt x="3484" y="4608"/>
                </a:lnTo>
                <a:lnTo>
                  <a:pt x="3486" y="4612"/>
                </a:lnTo>
                <a:lnTo>
                  <a:pt x="3490" y="4614"/>
                </a:lnTo>
                <a:lnTo>
                  <a:pt x="3498" y="4618"/>
                </a:lnTo>
                <a:lnTo>
                  <a:pt x="3498" y="4616"/>
                </a:lnTo>
                <a:lnTo>
                  <a:pt x="3498" y="4612"/>
                </a:lnTo>
                <a:lnTo>
                  <a:pt x="3500" y="4608"/>
                </a:lnTo>
                <a:lnTo>
                  <a:pt x="3502" y="4606"/>
                </a:lnTo>
                <a:lnTo>
                  <a:pt x="3504" y="4606"/>
                </a:lnTo>
                <a:lnTo>
                  <a:pt x="3506" y="4608"/>
                </a:lnTo>
                <a:lnTo>
                  <a:pt x="3506" y="4612"/>
                </a:lnTo>
                <a:lnTo>
                  <a:pt x="3508" y="4618"/>
                </a:lnTo>
                <a:lnTo>
                  <a:pt x="3510" y="4626"/>
                </a:lnTo>
                <a:lnTo>
                  <a:pt x="3510" y="4634"/>
                </a:lnTo>
                <a:lnTo>
                  <a:pt x="3510" y="4636"/>
                </a:lnTo>
                <a:lnTo>
                  <a:pt x="3512" y="4638"/>
                </a:lnTo>
                <a:lnTo>
                  <a:pt x="3516" y="4638"/>
                </a:lnTo>
                <a:lnTo>
                  <a:pt x="3528" y="4636"/>
                </a:lnTo>
                <a:lnTo>
                  <a:pt x="3530" y="4636"/>
                </a:lnTo>
                <a:lnTo>
                  <a:pt x="3532" y="4634"/>
                </a:lnTo>
                <a:lnTo>
                  <a:pt x="3532" y="4632"/>
                </a:lnTo>
                <a:lnTo>
                  <a:pt x="3534" y="4628"/>
                </a:lnTo>
                <a:lnTo>
                  <a:pt x="3538" y="4628"/>
                </a:lnTo>
                <a:lnTo>
                  <a:pt x="3544" y="4626"/>
                </a:lnTo>
                <a:lnTo>
                  <a:pt x="3548" y="4624"/>
                </a:lnTo>
                <a:lnTo>
                  <a:pt x="3548" y="4622"/>
                </a:lnTo>
                <a:lnTo>
                  <a:pt x="3548" y="4620"/>
                </a:lnTo>
                <a:lnTo>
                  <a:pt x="3542" y="4612"/>
                </a:lnTo>
                <a:lnTo>
                  <a:pt x="3536" y="4604"/>
                </a:lnTo>
                <a:lnTo>
                  <a:pt x="3534" y="4600"/>
                </a:lnTo>
                <a:lnTo>
                  <a:pt x="3534" y="4598"/>
                </a:lnTo>
                <a:lnTo>
                  <a:pt x="3532" y="4598"/>
                </a:lnTo>
                <a:lnTo>
                  <a:pt x="3530" y="4598"/>
                </a:lnTo>
                <a:lnTo>
                  <a:pt x="3528" y="4596"/>
                </a:lnTo>
                <a:lnTo>
                  <a:pt x="3526" y="4592"/>
                </a:lnTo>
                <a:lnTo>
                  <a:pt x="3528" y="4586"/>
                </a:lnTo>
                <a:lnTo>
                  <a:pt x="3530" y="4586"/>
                </a:lnTo>
                <a:lnTo>
                  <a:pt x="3534" y="4584"/>
                </a:lnTo>
                <a:lnTo>
                  <a:pt x="3538" y="4584"/>
                </a:lnTo>
                <a:lnTo>
                  <a:pt x="3544" y="4582"/>
                </a:lnTo>
                <a:lnTo>
                  <a:pt x="3550" y="4576"/>
                </a:lnTo>
                <a:lnTo>
                  <a:pt x="3558" y="4566"/>
                </a:lnTo>
                <a:lnTo>
                  <a:pt x="3558" y="4564"/>
                </a:lnTo>
                <a:lnTo>
                  <a:pt x="3558" y="4562"/>
                </a:lnTo>
                <a:lnTo>
                  <a:pt x="3558" y="4558"/>
                </a:lnTo>
                <a:lnTo>
                  <a:pt x="3562" y="4556"/>
                </a:lnTo>
                <a:lnTo>
                  <a:pt x="3568" y="4554"/>
                </a:lnTo>
                <a:lnTo>
                  <a:pt x="3568" y="4552"/>
                </a:lnTo>
                <a:lnTo>
                  <a:pt x="3572" y="4550"/>
                </a:lnTo>
                <a:lnTo>
                  <a:pt x="3578" y="4548"/>
                </a:lnTo>
                <a:lnTo>
                  <a:pt x="3588" y="4552"/>
                </a:lnTo>
                <a:lnTo>
                  <a:pt x="3598" y="4558"/>
                </a:lnTo>
                <a:lnTo>
                  <a:pt x="3606" y="4566"/>
                </a:lnTo>
                <a:lnTo>
                  <a:pt x="3608" y="4568"/>
                </a:lnTo>
                <a:lnTo>
                  <a:pt x="3608" y="4570"/>
                </a:lnTo>
                <a:lnTo>
                  <a:pt x="3608" y="4574"/>
                </a:lnTo>
                <a:lnTo>
                  <a:pt x="3608" y="4578"/>
                </a:lnTo>
                <a:lnTo>
                  <a:pt x="3610" y="4580"/>
                </a:lnTo>
                <a:lnTo>
                  <a:pt x="3612" y="4580"/>
                </a:lnTo>
                <a:lnTo>
                  <a:pt x="3616" y="4576"/>
                </a:lnTo>
                <a:lnTo>
                  <a:pt x="3616" y="4578"/>
                </a:lnTo>
                <a:lnTo>
                  <a:pt x="3618" y="4578"/>
                </a:lnTo>
                <a:lnTo>
                  <a:pt x="3620" y="4578"/>
                </a:lnTo>
                <a:lnTo>
                  <a:pt x="3622" y="4576"/>
                </a:lnTo>
                <a:lnTo>
                  <a:pt x="3620" y="4578"/>
                </a:lnTo>
                <a:lnTo>
                  <a:pt x="3618" y="4586"/>
                </a:lnTo>
                <a:lnTo>
                  <a:pt x="3614" y="4596"/>
                </a:lnTo>
                <a:lnTo>
                  <a:pt x="3614" y="4600"/>
                </a:lnTo>
                <a:lnTo>
                  <a:pt x="3614" y="4604"/>
                </a:lnTo>
                <a:lnTo>
                  <a:pt x="3622" y="4620"/>
                </a:lnTo>
                <a:lnTo>
                  <a:pt x="3628" y="4628"/>
                </a:lnTo>
                <a:lnTo>
                  <a:pt x="3634" y="4636"/>
                </a:lnTo>
                <a:lnTo>
                  <a:pt x="3636" y="4640"/>
                </a:lnTo>
                <a:lnTo>
                  <a:pt x="3638" y="4642"/>
                </a:lnTo>
                <a:lnTo>
                  <a:pt x="3640" y="4644"/>
                </a:lnTo>
                <a:lnTo>
                  <a:pt x="3642" y="4648"/>
                </a:lnTo>
                <a:lnTo>
                  <a:pt x="3642" y="4658"/>
                </a:lnTo>
                <a:lnTo>
                  <a:pt x="3644" y="4660"/>
                </a:lnTo>
                <a:lnTo>
                  <a:pt x="3648" y="4664"/>
                </a:lnTo>
                <a:lnTo>
                  <a:pt x="3652" y="4666"/>
                </a:lnTo>
                <a:lnTo>
                  <a:pt x="3654" y="4670"/>
                </a:lnTo>
                <a:lnTo>
                  <a:pt x="3654" y="4674"/>
                </a:lnTo>
                <a:lnTo>
                  <a:pt x="3652" y="4678"/>
                </a:lnTo>
                <a:lnTo>
                  <a:pt x="3650" y="4688"/>
                </a:lnTo>
                <a:lnTo>
                  <a:pt x="3650" y="4692"/>
                </a:lnTo>
                <a:lnTo>
                  <a:pt x="3652" y="4698"/>
                </a:lnTo>
                <a:lnTo>
                  <a:pt x="3658" y="4704"/>
                </a:lnTo>
                <a:lnTo>
                  <a:pt x="3658" y="4708"/>
                </a:lnTo>
                <a:lnTo>
                  <a:pt x="3656" y="4710"/>
                </a:lnTo>
                <a:lnTo>
                  <a:pt x="3654" y="4714"/>
                </a:lnTo>
                <a:lnTo>
                  <a:pt x="3650" y="4716"/>
                </a:lnTo>
                <a:lnTo>
                  <a:pt x="3648" y="4722"/>
                </a:lnTo>
                <a:lnTo>
                  <a:pt x="3646" y="4730"/>
                </a:lnTo>
                <a:lnTo>
                  <a:pt x="3648" y="4744"/>
                </a:lnTo>
                <a:lnTo>
                  <a:pt x="3650" y="4758"/>
                </a:lnTo>
                <a:lnTo>
                  <a:pt x="3650" y="4770"/>
                </a:lnTo>
                <a:lnTo>
                  <a:pt x="3648" y="4790"/>
                </a:lnTo>
                <a:lnTo>
                  <a:pt x="3648" y="4802"/>
                </a:lnTo>
                <a:lnTo>
                  <a:pt x="3650" y="4806"/>
                </a:lnTo>
                <a:lnTo>
                  <a:pt x="3652" y="4808"/>
                </a:lnTo>
                <a:lnTo>
                  <a:pt x="3654" y="4812"/>
                </a:lnTo>
                <a:lnTo>
                  <a:pt x="3656" y="4818"/>
                </a:lnTo>
                <a:lnTo>
                  <a:pt x="3654" y="4826"/>
                </a:lnTo>
                <a:lnTo>
                  <a:pt x="3650" y="4836"/>
                </a:lnTo>
                <a:lnTo>
                  <a:pt x="3646" y="4846"/>
                </a:lnTo>
                <a:lnTo>
                  <a:pt x="3640" y="4856"/>
                </a:lnTo>
                <a:lnTo>
                  <a:pt x="3634" y="4862"/>
                </a:lnTo>
                <a:lnTo>
                  <a:pt x="3628" y="4864"/>
                </a:lnTo>
                <a:lnTo>
                  <a:pt x="3616" y="4866"/>
                </a:lnTo>
                <a:lnTo>
                  <a:pt x="3606" y="4870"/>
                </a:lnTo>
                <a:lnTo>
                  <a:pt x="3602" y="4872"/>
                </a:lnTo>
                <a:lnTo>
                  <a:pt x="3600" y="4876"/>
                </a:lnTo>
                <a:lnTo>
                  <a:pt x="3600" y="4882"/>
                </a:lnTo>
                <a:lnTo>
                  <a:pt x="3600" y="4888"/>
                </a:lnTo>
                <a:lnTo>
                  <a:pt x="3602" y="4892"/>
                </a:lnTo>
                <a:lnTo>
                  <a:pt x="3600" y="4896"/>
                </a:lnTo>
                <a:lnTo>
                  <a:pt x="3592" y="4898"/>
                </a:lnTo>
                <a:lnTo>
                  <a:pt x="3590" y="4900"/>
                </a:lnTo>
                <a:lnTo>
                  <a:pt x="3588" y="4904"/>
                </a:lnTo>
                <a:lnTo>
                  <a:pt x="3590" y="4910"/>
                </a:lnTo>
                <a:lnTo>
                  <a:pt x="3594" y="4918"/>
                </a:lnTo>
                <a:lnTo>
                  <a:pt x="3594" y="4922"/>
                </a:lnTo>
                <a:lnTo>
                  <a:pt x="3594" y="4926"/>
                </a:lnTo>
                <a:lnTo>
                  <a:pt x="3588" y="4932"/>
                </a:lnTo>
                <a:lnTo>
                  <a:pt x="3580" y="4934"/>
                </a:lnTo>
                <a:lnTo>
                  <a:pt x="3570" y="4938"/>
                </a:lnTo>
                <a:lnTo>
                  <a:pt x="3560" y="4942"/>
                </a:lnTo>
                <a:lnTo>
                  <a:pt x="3552" y="4946"/>
                </a:lnTo>
                <a:lnTo>
                  <a:pt x="3546" y="4952"/>
                </a:lnTo>
                <a:lnTo>
                  <a:pt x="3546" y="4956"/>
                </a:lnTo>
                <a:lnTo>
                  <a:pt x="3546" y="4962"/>
                </a:lnTo>
                <a:lnTo>
                  <a:pt x="3546" y="4974"/>
                </a:lnTo>
                <a:lnTo>
                  <a:pt x="3546" y="4984"/>
                </a:lnTo>
                <a:lnTo>
                  <a:pt x="3542" y="4990"/>
                </a:lnTo>
                <a:lnTo>
                  <a:pt x="3540" y="4994"/>
                </a:lnTo>
                <a:lnTo>
                  <a:pt x="3532" y="5002"/>
                </a:lnTo>
                <a:lnTo>
                  <a:pt x="3530" y="5008"/>
                </a:lnTo>
                <a:lnTo>
                  <a:pt x="3530" y="5016"/>
                </a:lnTo>
                <a:lnTo>
                  <a:pt x="3530" y="5024"/>
                </a:lnTo>
                <a:lnTo>
                  <a:pt x="3528" y="5030"/>
                </a:lnTo>
                <a:lnTo>
                  <a:pt x="3524" y="5032"/>
                </a:lnTo>
                <a:lnTo>
                  <a:pt x="3520" y="5032"/>
                </a:lnTo>
                <a:lnTo>
                  <a:pt x="3516" y="5034"/>
                </a:lnTo>
                <a:lnTo>
                  <a:pt x="3512" y="5038"/>
                </a:lnTo>
                <a:lnTo>
                  <a:pt x="3510" y="5044"/>
                </a:lnTo>
                <a:lnTo>
                  <a:pt x="3512" y="5054"/>
                </a:lnTo>
                <a:lnTo>
                  <a:pt x="3516" y="5070"/>
                </a:lnTo>
                <a:lnTo>
                  <a:pt x="3516" y="5082"/>
                </a:lnTo>
                <a:lnTo>
                  <a:pt x="3516" y="5090"/>
                </a:lnTo>
                <a:lnTo>
                  <a:pt x="3514" y="5094"/>
                </a:lnTo>
                <a:lnTo>
                  <a:pt x="3514" y="5098"/>
                </a:lnTo>
                <a:lnTo>
                  <a:pt x="3514" y="5100"/>
                </a:lnTo>
                <a:lnTo>
                  <a:pt x="3524" y="5112"/>
                </a:lnTo>
                <a:lnTo>
                  <a:pt x="3532" y="5118"/>
                </a:lnTo>
                <a:lnTo>
                  <a:pt x="3538" y="5120"/>
                </a:lnTo>
                <a:lnTo>
                  <a:pt x="3542" y="5118"/>
                </a:lnTo>
                <a:lnTo>
                  <a:pt x="3546" y="5116"/>
                </a:lnTo>
                <a:lnTo>
                  <a:pt x="3550" y="5110"/>
                </a:lnTo>
                <a:lnTo>
                  <a:pt x="3552" y="5110"/>
                </a:lnTo>
                <a:lnTo>
                  <a:pt x="3552" y="5114"/>
                </a:lnTo>
                <a:lnTo>
                  <a:pt x="3552" y="5128"/>
                </a:lnTo>
                <a:lnTo>
                  <a:pt x="3550" y="5140"/>
                </a:lnTo>
                <a:lnTo>
                  <a:pt x="3548" y="5144"/>
                </a:lnTo>
                <a:lnTo>
                  <a:pt x="3544" y="5148"/>
                </a:lnTo>
                <a:lnTo>
                  <a:pt x="3540" y="5152"/>
                </a:lnTo>
                <a:lnTo>
                  <a:pt x="3534" y="5154"/>
                </a:lnTo>
                <a:lnTo>
                  <a:pt x="3520" y="5170"/>
                </a:lnTo>
                <a:lnTo>
                  <a:pt x="3508" y="5184"/>
                </a:lnTo>
                <a:lnTo>
                  <a:pt x="3502" y="5196"/>
                </a:lnTo>
                <a:lnTo>
                  <a:pt x="3498" y="5208"/>
                </a:lnTo>
                <a:lnTo>
                  <a:pt x="3496" y="5218"/>
                </a:lnTo>
                <a:lnTo>
                  <a:pt x="3496" y="5228"/>
                </a:lnTo>
                <a:lnTo>
                  <a:pt x="3498" y="5244"/>
                </a:lnTo>
                <a:lnTo>
                  <a:pt x="3502" y="5250"/>
                </a:lnTo>
                <a:lnTo>
                  <a:pt x="3504" y="5254"/>
                </a:lnTo>
                <a:lnTo>
                  <a:pt x="3512" y="5260"/>
                </a:lnTo>
                <a:lnTo>
                  <a:pt x="3514" y="5262"/>
                </a:lnTo>
                <a:lnTo>
                  <a:pt x="3516" y="5264"/>
                </a:lnTo>
                <a:lnTo>
                  <a:pt x="3514" y="5268"/>
                </a:lnTo>
                <a:lnTo>
                  <a:pt x="3508" y="5272"/>
                </a:lnTo>
                <a:lnTo>
                  <a:pt x="3504" y="5276"/>
                </a:lnTo>
                <a:lnTo>
                  <a:pt x="3502" y="5280"/>
                </a:lnTo>
                <a:lnTo>
                  <a:pt x="3502" y="5282"/>
                </a:lnTo>
                <a:lnTo>
                  <a:pt x="3504" y="5286"/>
                </a:lnTo>
                <a:lnTo>
                  <a:pt x="3510" y="5292"/>
                </a:lnTo>
                <a:lnTo>
                  <a:pt x="3518" y="5298"/>
                </a:lnTo>
                <a:lnTo>
                  <a:pt x="3540" y="5310"/>
                </a:lnTo>
                <a:lnTo>
                  <a:pt x="3550" y="5318"/>
                </a:lnTo>
                <a:lnTo>
                  <a:pt x="3552" y="5322"/>
                </a:lnTo>
                <a:lnTo>
                  <a:pt x="3554" y="5328"/>
                </a:lnTo>
                <a:lnTo>
                  <a:pt x="3558" y="5342"/>
                </a:lnTo>
                <a:lnTo>
                  <a:pt x="3564" y="5354"/>
                </a:lnTo>
                <a:lnTo>
                  <a:pt x="3570" y="5364"/>
                </a:lnTo>
                <a:lnTo>
                  <a:pt x="3576" y="5372"/>
                </a:lnTo>
                <a:lnTo>
                  <a:pt x="3588" y="5388"/>
                </a:lnTo>
                <a:lnTo>
                  <a:pt x="3592" y="5398"/>
                </a:lnTo>
                <a:lnTo>
                  <a:pt x="3596" y="5410"/>
                </a:lnTo>
                <a:lnTo>
                  <a:pt x="3600" y="5424"/>
                </a:lnTo>
                <a:lnTo>
                  <a:pt x="3606" y="5438"/>
                </a:lnTo>
                <a:lnTo>
                  <a:pt x="3618" y="5468"/>
                </a:lnTo>
                <a:lnTo>
                  <a:pt x="3632" y="5498"/>
                </a:lnTo>
                <a:lnTo>
                  <a:pt x="3638" y="5512"/>
                </a:lnTo>
                <a:lnTo>
                  <a:pt x="3642" y="5526"/>
                </a:lnTo>
                <a:lnTo>
                  <a:pt x="3644" y="5536"/>
                </a:lnTo>
                <a:lnTo>
                  <a:pt x="3648" y="5544"/>
                </a:lnTo>
                <a:lnTo>
                  <a:pt x="3654" y="5554"/>
                </a:lnTo>
                <a:lnTo>
                  <a:pt x="3660" y="5564"/>
                </a:lnTo>
                <a:lnTo>
                  <a:pt x="3660" y="5570"/>
                </a:lnTo>
                <a:lnTo>
                  <a:pt x="3662" y="5576"/>
                </a:lnTo>
                <a:lnTo>
                  <a:pt x="3664" y="5584"/>
                </a:lnTo>
                <a:lnTo>
                  <a:pt x="3668" y="5594"/>
                </a:lnTo>
                <a:lnTo>
                  <a:pt x="3682" y="5612"/>
                </a:lnTo>
                <a:lnTo>
                  <a:pt x="3688" y="5622"/>
                </a:lnTo>
                <a:lnTo>
                  <a:pt x="3694" y="5632"/>
                </a:lnTo>
                <a:lnTo>
                  <a:pt x="3698" y="5644"/>
                </a:lnTo>
                <a:lnTo>
                  <a:pt x="3698" y="5656"/>
                </a:lnTo>
                <a:lnTo>
                  <a:pt x="3698" y="5670"/>
                </a:lnTo>
                <a:lnTo>
                  <a:pt x="3700" y="5680"/>
                </a:lnTo>
                <a:lnTo>
                  <a:pt x="3704" y="5690"/>
                </a:lnTo>
                <a:lnTo>
                  <a:pt x="3712" y="5700"/>
                </a:lnTo>
                <a:lnTo>
                  <a:pt x="3724" y="5714"/>
                </a:lnTo>
                <a:lnTo>
                  <a:pt x="3730" y="5720"/>
                </a:lnTo>
                <a:lnTo>
                  <a:pt x="3734" y="5728"/>
                </a:lnTo>
                <a:lnTo>
                  <a:pt x="3742" y="5738"/>
                </a:lnTo>
                <a:lnTo>
                  <a:pt x="3752" y="5750"/>
                </a:lnTo>
                <a:lnTo>
                  <a:pt x="3776" y="5766"/>
                </a:lnTo>
                <a:lnTo>
                  <a:pt x="3814" y="5790"/>
                </a:lnTo>
                <a:lnTo>
                  <a:pt x="3854" y="5812"/>
                </a:lnTo>
                <a:lnTo>
                  <a:pt x="3878" y="5826"/>
                </a:lnTo>
                <a:lnTo>
                  <a:pt x="3884" y="5832"/>
                </a:lnTo>
                <a:lnTo>
                  <a:pt x="3888" y="5836"/>
                </a:lnTo>
                <a:lnTo>
                  <a:pt x="3892" y="5844"/>
                </a:lnTo>
                <a:lnTo>
                  <a:pt x="3894" y="5850"/>
                </a:lnTo>
                <a:lnTo>
                  <a:pt x="3896" y="5858"/>
                </a:lnTo>
                <a:lnTo>
                  <a:pt x="3900" y="5864"/>
                </a:lnTo>
                <a:lnTo>
                  <a:pt x="3906" y="5868"/>
                </a:lnTo>
                <a:lnTo>
                  <a:pt x="3910" y="5872"/>
                </a:lnTo>
                <a:lnTo>
                  <a:pt x="3924" y="5880"/>
                </a:lnTo>
                <a:lnTo>
                  <a:pt x="3930" y="5884"/>
                </a:lnTo>
                <a:lnTo>
                  <a:pt x="3936" y="5890"/>
                </a:lnTo>
                <a:lnTo>
                  <a:pt x="3936" y="5916"/>
                </a:lnTo>
                <a:lnTo>
                  <a:pt x="3938" y="5926"/>
                </a:lnTo>
                <a:lnTo>
                  <a:pt x="3940" y="5928"/>
                </a:lnTo>
                <a:lnTo>
                  <a:pt x="3940" y="5936"/>
                </a:lnTo>
                <a:lnTo>
                  <a:pt x="3940" y="5948"/>
                </a:lnTo>
                <a:lnTo>
                  <a:pt x="3942" y="5956"/>
                </a:lnTo>
                <a:lnTo>
                  <a:pt x="3944" y="5968"/>
                </a:lnTo>
                <a:lnTo>
                  <a:pt x="3944" y="5976"/>
                </a:lnTo>
                <a:lnTo>
                  <a:pt x="3944" y="5988"/>
                </a:lnTo>
                <a:lnTo>
                  <a:pt x="3942" y="5998"/>
                </a:lnTo>
                <a:lnTo>
                  <a:pt x="3942" y="6006"/>
                </a:lnTo>
                <a:lnTo>
                  <a:pt x="3946" y="6022"/>
                </a:lnTo>
                <a:lnTo>
                  <a:pt x="3948" y="6042"/>
                </a:lnTo>
                <a:lnTo>
                  <a:pt x="3948" y="6054"/>
                </a:lnTo>
                <a:lnTo>
                  <a:pt x="3946" y="6070"/>
                </a:lnTo>
                <a:lnTo>
                  <a:pt x="3940" y="6098"/>
                </a:lnTo>
                <a:lnTo>
                  <a:pt x="3938" y="6116"/>
                </a:lnTo>
                <a:lnTo>
                  <a:pt x="3936" y="6126"/>
                </a:lnTo>
                <a:lnTo>
                  <a:pt x="3934" y="6126"/>
                </a:lnTo>
                <a:lnTo>
                  <a:pt x="3932" y="6126"/>
                </a:lnTo>
                <a:lnTo>
                  <a:pt x="3930" y="6128"/>
                </a:lnTo>
                <a:lnTo>
                  <a:pt x="3926" y="6136"/>
                </a:lnTo>
                <a:lnTo>
                  <a:pt x="3926" y="6142"/>
                </a:lnTo>
                <a:lnTo>
                  <a:pt x="3926" y="6146"/>
                </a:lnTo>
                <a:lnTo>
                  <a:pt x="3930" y="6148"/>
                </a:lnTo>
                <a:lnTo>
                  <a:pt x="3932" y="6150"/>
                </a:lnTo>
                <a:lnTo>
                  <a:pt x="3932" y="6156"/>
                </a:lnTo>
                <a:lnTo>
                  <a:pt x="3930" y="6170"/>
                </a:lnTo>
                <a:lnTo>
                  <a:pt x="3928" y="6192"/>
                </a:lnTo>
                <a:lnTo>
                  <a:pt x="3928" y="6204"/>
                </a:lnTo>
                <a:lnTo>
                  <a:pt x="3930" y="6216"/>
                </a:lnTo>
                <a:lnTo>
                  <a:pt x="3932" y="6228"/>
                </a:lnTo>
                <a:lnTo>
                  <a:pt x="3932" y="6238"/>
                </a:lnTo>
                <a:lnTo>
                  <a:pt x="3932" y="6246"/>
                </a:lnTo>
                <a:lnTo>
                  <a:pt x="3928" y="6254"/>
                </a:lnTo>
                <a:lnTo>
                  <a:pt x="3924" y="6266"/>
                </a:lnTo>
                <a:lnTo>
                  <a:pt x="3924" y="6270"/>
                </a:lnTo>
                <a:lnTo>
                  <a:pt x="3926" y="6276"/>
                </a:lnTo>
                <a:lnTo>
                  <a:pt x="3928" y="6284"/>
                </a:lnTo>
                <a:lnTo>
                  <a:pt x="3926" y="6292"/>
                </a:lnTo>
                <a:lnTo>
                  <a:pt x="3922" y="6310"/>
                </a:lnTo>
                <a:lnTo>
                  <a:pt x="3914" y="6330"/>
                </a:lnTo>
                <a:lnTo>
                  <a:pt x="3912" y="6340"/>
                </a:lnTo>
                <a:lnTo>
                  <a:pt x="3912" y="6348"/>
                </a:lnTo>
                <a:lnTo>
                  <a:pt x="3914" y="6358"/>
                </a:lnTo>
                <a:lnTo>
                  <a:pt x="3910" y="6362"/>
                </a:lnTo>
                <a:lnTo>
                  <a:pt x="3908" y="6368"/>
                </a:lnTo>
                <a:lnTo>
                  <a:pt x="3904" y="6388"/>
                </a:lnTo>
                <a:lnTo>
                  <a:pt x="3904" y="6400"/>
                </a:lnTo>
                <a:lnTo>
                  <a:pt x="3900" y="6408"/>
                </a:lnTo>
                <a:lnTo>
                  <a:pt x="3898" y="6414"/>
                </a:lnTo>
                <a:lnTo>
                  <a:pt x="3894" y="6418"/>
                </a:lnTo>
                <a:lnTo>
                  <a:pt x="3890" y="6422"/>
                </a:lnTo>
                <a:lnTo>
                  <a:pt x="3888" y="6426"/>
                </a:lnTo>
                <a:lnTo>
                  <a:pt x="3888" y="6432"/>
                </a:lnTo>
                <a:lnTo>
                  <a:pt x="3890" y="6438"/>
                </a:lnTo>
                <a:lnTo>
                  <a:pt x="3896" y="6454"/>
                </a:lnTo>
                <a:lnTo>
                  <a:pt x="3900" y="6470"/>
                </a:lnTo>
                <a:lnTo>
                  <a:pt x="3898" y="6482"/>
                </a:lnTo>
                <a:lnTo>
                  <a:pt x="3896" y="6486"/>
                </a:lnTo>
                <a:lnTo>
                  <a:pt x="3894" y="6492"/>
                </a:lnTo>
                <a:lnTo>
                  <a:pt x="3888" y="6498"/>
                </a:lnTo>
                <a:lnTo>
                  <a:pt x="3882" y="6508"/>
                </a:lnTo>
                <a:lnTo>
                  <a:pt x="3882" y="6514"/>
                </a:lnTo>
                <a:lnTo>
                  <a:pt x="3880" y="6522"/>
                </a:lnTo>
                <a:lnTo>
                  <a:pt x="3884" y="6546"/>
                </a:lnTo>
                <a:lnTo>
                  <a:pt x="3888" y="6568"/>
                </a:lnTo>
                <a:lnTo>
                  <a:pt x="3888" y="6584"/>
                </a:lnTo>
                <a:lnTo>
                  <a:pt x="3890" y="6596"/>
                </a:lnTo>
                <a:lnTo>
                  <a:pt x="3894" y="6608"/>
                </a:lnTo>
                <a:lnTo>
                  <a:pt x="3896" y="6614"/>
                </a:lnTo>
                <a:lnTo>
                  <a:pt x="3894" y="6620"/>
                </a:lnTo>
                <a:lnTo>
                  <a:pt x="3890" y="6632"/>
                </a:lnTo>
                <a:lnTo>
                  <a:pt x="3884" y="6646"/>
                </a:lnTo>
                <a:lnTo>
                  <a:pt x="3882" y="6654"/>
                </a:lnTo>
                <a:lnTo>
                  <a:pt x="3882" y="6662"/>
                </a:lnTo>
                <a:lnTo>
                  <a:pt x="3884" y="6670"/>
                </a:lnTo>
                <a:lnTo>
                  <a:pt x="3884" y="6676"/>
                </a:lnTo>
                <a:lnTo>
                  <a:pt x="3882" y="6678"/>
                </a:lnTo>
                <a:lnTo>
                  <a:pt x="3880" y="6680"/>
                </a:lnTo>
                <a:lnTo>
                  <a:pt x="3878" y="6684"/>
                </a:lnTo>
                <a:lnTo>
                  <a:pt x="3874" y="6690"/>
                </a:lnTo>
                <a:lnTo>
                  <a:pt x="3872" y="6698"/>
                </a:lnTo>
                <a:lnTo>
                  <a:pt x="3870" y="6710"/>
                </a:lnTo>
                <a:lnTo>
                  <a:pt x="3868" y="6726"/>
                </a:lnTo>
                <a:lnTo>
                  <a:pt x="3866" y="6738"/>
                </a:lnTo>
                <a:lnTo>
                  <a:pt x="3858" y="6758"/>
                </a:lnTo>
                <a:lnTo>
                  <a:pt x="3850" y="6774"/>
                </a:lnTo>
                <a:lnTo>
                  <a:pt x="3846" y="6786"/>
                </a:lnTo>
                <a:lnTo>
                  <a:pt x="3844" y="6794"/>
                </a:lnTo>
                <a:lnTo>
                  <a:pt x="3840" y="6798"/>
                </a:lnTo>
                <a:lnTo>
                  <a:pt x="3838" y="6802"/>
                </a:lnTo>
                <a:lnTo>
                  <a:pt x="3834" y="6818"/>
                </a:lnTo>
                <a:lnTo>
                  <a:pt x="3834" y="6830"/>
                </a:lnTo>
                <a:lnTo>
                  <a:pt x="3832" y="6836"/>
                </a:lnTo>
                <a:lnTo>
                  <a:pt x="3830" y="6838"/>
                </a:lnTo>
                <a:lnTo>
                  <a:pt x="3828" y="6836"/>
                </a:lnTo>
                <a:lnTo>
                  <a:pt x="3826" y="6836"/>
                </a:lnTo>
                <a:lnTo>
                  <a:pt x="3826" y="6834"/>
                </a:lnTo>
                <a:lnTo>
                  <a:pt x="3824" y="6846"/>
                </a:lnTo>
                <a:lnTo>
                  <a:pt x="3822" y="6858"/>
                </a:lnTo>
                <a:lnTo>
                  <a:pt x="3820" y="6864"/>
                </a:lnTo>
                <a:lnTo>
                  <a:pt x="3818" y="6866"/>
                </a:lnTo>
                <a:lnTo>
                  <a:pt x="3814" y="6866"/>
                </a:lnTo>
                <a:lnTo>
                  <a:pt x="3806" y="6864"/>
                </a:lnTo>
                <a:lnTo>
                  <a:pt x="3804" y="6864"/>
                </a:lnTo>
                <a:lnTo>
                  <a:pt x="3804" y="6870"/>
                </a:lnTo>
                <a:lnTo>
                  <a:pt x="3802" y="6882"/>
                </a:lnTo>
                <a:lnTo>
                  <a:pt x="3804" y="6890"/>
                </a:lnTo>
                <a:lnTo>
                  <a:pt x="3806" y="6898"/>
                </a:lnTo>
                <a:lnTo>
                  <a:pt x="3810" y="6906"/>
                </a:lnTo>
                <a:lnTo>
                  <a:pt x="3810" y="6914"/>
                </a:lnTo>
                <a:lnTo>
                  <a:pt x="3810" y="6924"/>
                </a:lnTo>
                <a:lnTo>
                  <a:pt x="3808" y="6936"/>
                </a:lnTo>
                <a:lnTo>
                  <a:pt x="3810" y="6944"/>
                </a:lnTo>
                <a:lnTo>
                  <a:pt x="3814" y="6954"/>
                </a:lnTo>
                <a:lnTo>
                  <a:pt x="3818" y="6960"/>
                </a:lnTo>
                <a:lnTo>
                  <a:pt x="3820" y="6968"/>
                </a:lnTo>
                <a:lnTo>
                  <a:pt x="3820" y="6976"/>
                </a:lnTo>
                <a:lnTo>
                  <a:pt x="3818" y="6990"/>
                </a:lnTo>
                <a:lnTo>
                  <a:pt x="3816" y="7002"/>
                </a:lnTo>
                <a:lnTo>
                  <a:pt x="3812" y="7008"/>
                </a:lnTo>
                <a:lnTo>
                  <a:pt x="3810" y="7010"/>
                </a:lnTo>
                <a:lnTo>
                  <a:pt x="3808" y="7010"/>
                </a:lnTo>
                <a:lnTo>
                  <a:pt x="3804" y="7010"/>
                </a:lnTo>
                <a:lnTo>
                  <a:pt x="3802" y="7012"/>
                </a:lnTo>
                <a:lnTo>
                  <a:pt x="3800" y="7016"/>
                </a:lnTo>
                <a:lnTo>
                  <a:pt x="3800" y="7026"/>
                </a:lnTo>
                <a:lnTo>
                  <a:pt x="3798" y="7042"/>
                </a:lnTo>
                <a:lnTo>
                  <a:pt x="3796" y="7054"/>
                </a:lnTo>
                <a:lnTo>
                  <a:pt x="3790" y="7068"/>
                </a:lnTo>
                <a:lnTo>
                  <a:pt x="3790" y="7074"/>
                </a:lnTo>
                <a:lnTo>
                  <a:pt x="3790" y="7080"/>
                </a:lnTo>
                <a:lnTo>
                  <a:pt x="3790" y="7086"/>
                </a:lnTo>
                <a:lnTo>
                  <a:pt x="3794" y="7096"/>
                </a:lnTo>
                <a:lnTo>
                  <a:pt x="3798" y="7104"/>
                </a:lnTo>
                <a:lnTo>
                  <a:pt x="3804" y="7112"/>
                </a:lnTo>
                <a:lnTo>
                  <a:pt x="3808" y="7116"/>
                </a:lnTo>
                <a:lnTo>
                  <a:pt x="3814" y="7118"/>
                </a:lnTo>
                <a:lnTo>
                  <a:pt x="3818" y="7116"/>
                </a:lnTo>
                <a:lnTo>
                  <a:pt x="3820" y="7116"/>
                </a:lnTo>
                <a:lnTo>
                  <a:pt x="3824" y="7112"/>
                </a:lnTo>
                <a:lnTo>
                  <a:pt x="3826" y="7108"/>
                </a:lnTo>
                <a:lnTo>
                  <a:pt x="3830" y="7100"/>
                </a:lnTo>
                <a:lnTo>
                  <a:pt x="3832" y="7100"/>
                </a:lnTo>
                <a:lnTo>
                  <a:pt x="3834" y="7100"/>
                </a:lnTo>
                <a:lnTo>
                  <a:pt x="3838" y="7106"/>
                </a:lnTo>
                <a:lnTo>
                  <a:pt x="3842" y="7110"/>
                </a:lnTo>
                <a:lnTo>
                  <a:pt x="3846" y="7112"/>
                </a:lnTo>
                <a:lnTo>
                  <a:pt x="3848" y="7112"/>
                </a:lnTo>
                <a:lnTo>
                  <a:pt x="3846" y="7116"/>
                </a:lnTo>
                <a:lnTo>
                  <a:pt x="3840" y="7122"/>
                </a:lnTo>
                <a:lnTo>
                  <a:pt x="3836" y="7126"/>
                </a:lnTo>
                <a:lnTo>
                  <a:pt x="3836" y="7128"/>
                </a:lnTo>
                <a:lnTo>
                  <a:pt x="3842" y="7130"/>
                </a:lnTo>
                <a:lnTo>
                  <a:pt x="3846" y="7132"/>
                </a:lnTo>
                <a:lnTo>
                  <a:pt x="3850" y="7134"/>
                </a:lnTo>
                <a:lnTo>
                  <a:pt x="3852" y="7138"/>
                </a:lnTo>
                <a:lnTo>
                  <a:pt x="3854" y="7142"/>
                </a:lnTo>
                <a:lnTo>
                  <a:pt x="3852" y="7148"/>
                </a:lnTo>
                <a:lnTo>
                  <a:pt x="3850" y="7150"/>
                </a:lnTo>
                <a:lnTo>
                  <a:pt x="3848" y="7148"/>
                </a:lnTo>
                <a:lnTo>
                  <a:pt x="3844" y="7142"/>
                </a:lnTo>
                <a:lnTo>
                  <a:pt x="3840" y="7140"/>
                </a:lnTo>
                <a:lnTo>
                  <a:pt x="3838" y="7144"/>
                </a:lnTo>
                <a:lnTo>
                  <a:pt x="3838" y="7150"/>
                </a:lnTo>
                <a:lnTo>
                  <a:pt x="3840" y="7156"/>
                </a:lnTo>
                <a:lnTo>
                  <a:pt x="3838" y="7160"/>
                </a:lnTo>
                <a:lnTo>
                  <a:pt x="3836" y="7166"/>
                </a:lnTo>
                <a:lnTo>
                  <a:pt x="3838" y="7176"/>
                </a:lnTo>
                <a:lnTo>
                  <a:pt x="3840" y="7182"/>
                </a:lnTo>
                <a:lnTo>
                  <a:pt x="3838" y="7188"/>
                </a:lnTo>
                <a:lnTo>
                  <a:pt x="3832" y="7196"/>
                </a:lnTo>
                <a:lnTo>
                  <a:pt x="3826" y="7202"/>
                </a:lnTo>
                <a:lnTo>
                  <a:pt x="3826" y="7208"/>
                </a:lnTo>
                <a:lnTo>
                  <a:pt x="3826" y="7212"/>
                </a:lnTo>
                <a:lnTo>
                  <a:pt x="3830" y="7224"/>
                </a:lnTo>
                <a:lnTo>
                  <a:pt x="3830" y="7234"/>
                </a:lnTo>
                <a:lnTo>
                  <a:pt x="3826" y="7242"/>
                </a:lnTo>
                <a:lnTo>
                  <a:pt x="3822" y="7248"/>
                </a:lnTo>
                <a:lnTo>
                  <a:pt x="3820" y="7250"/>
                </a:lnTo>
                <a:lnTo>
                  <a:pt x="3822" y="7254"/>
                </a:lnTo>
                <a:lnTo>
                  <a:pt x="3826" y="7256"/>
                </a:lnTo>
                <a:lnTo>
                  <a:pt x="3832" y="7258"/>
                </a:lnTo>
                <a:lnTo>
                  <a:pt x="3840" y="7262"/>
                </a:lnTo>
                <a:lnTo>
                  <a:pt x="3844" y="7266"/>
                </a:lnTo>
                <a:lnTo>
                  <a:pt x="3844" y="7272"/>
                </a:lnTo>
                <a:lnTo>
                  <a:pt x="3842" y="7280"/>
                </a:lnTo>
                <a:lnTo>
                  <a:pt x="3838" y="7286"/>
                </a:lnTo>
                <a:lnTo>
                  <a:pt x="3834" y="7292"/>
                </a:lnTo>
                <a:lnTo>
                  <a:pt x="3828" y="7296"/>
                </a:lnTo>
                <a:lnTo>
                  <a:pt x="3822" y="7298"/>
                </a:lnTo>
                <a:lnTo>
                  <a:pt x="3816" y="7302"/>
                </a:lnTo>
                <a:lnTo>
                  <a:pt x="3814" y="7304"/>
                </a:lnTo>
                <a:lnTo>
                  <a:pt x="3816" y="7308"/>
                </a:lnTo>
                <a:lnTo>
                  <a:pt x="3818" y="7312"/>
                </a:lnTo>
                <a:lnTo>
                  <a:pt x="3820" y="7314"/>
                </a:lnTo>
                <a:lnTo>
                  <a:pt x="3820" y="7316"/>
                </a:lnTo>
                <a:lnTo>
                  <a:pt x="3816" y="7318"/>
                </a:lnTo>
                <a:lnTo>
                  <a:pt x="3812" y="7322"/>
                </a:lnTo>
                <a:lnTo>
                  <a:pt x="3808" y="7330"/>
                </a:lnTo>
                <a:lnTo>
                  <a:pt x="3808" y="7336"/>
                </a:lnTo>
                <a:lnTo>
                  <a:pt x="3808" y="7340"/>
                </a:lnTo>
                <a:lnTo>
                  <a:pt x="3808" y="7346"/>
                </a:lnTo>
                <a:lnTo>
                  <a:pt x="3806" y="7356"/>
                </a:lnTo>
                <a:lnTo>
                  <a:pt x="3804" y="7370"/>
                </a:lnTo>
                <a:lnTo>
                  <a:pt x="3804" y="7378"/>
                </a:lnTo>
                <a:lnTo>
                  <a:pt x="3802" y="7384"/>
                </a:lnTo>
                <a:lnTo>
                  <a:pt x="3798" y="7388"/>
                </a:lnTo>
                <a:lnTo>
                  <a:pt x="3794" y="7390"/>
                </a:lnTo>
                <a:lnTo>
                  <a:pt x="3796" y="7382"/>
                </a:lnTo>
                <a:lnTo>
                  <a:pt x="3796" y="7372"/>
                </a:lnTo>
                <a:lnTo>
                  <a:pt x="3796" y="7366"/>
                </a:lnTo>
                <a:lnTo>
                  <a:pt x="3792" y="7364"/>
                </a:lnTo>
                <a:lnTo>
                  <a:pt x="3788" y="7360"/>
                </a:lnTo>
                <a:lnTo>
                  <a:pt x="3786" y="7358"/>
                </a:lnTo>
                <a:lnTo>
                  <a:pt x="3786" y="7352"/>
                </a:lnTo>
                <a:lnTo>
                  <a:pt x="3786" y="7346"/>
                </a:lnTo>
                <a:lnTo>
                  <a:pt x="3784" y="7346"/>
                </a:lnTo>
                <a:lnTo>
                  <a:pt x="3780" y="7346"/>
                </a:lnTo>
                <a:lnTo>
                  <a:pt x="3772" y="7346"/>
                </a:lnTo>
                <a:lnTo>
                  <a:pt x="3772" y="7348"/>
                </a:lnTo>
                <a:lnTo>
                  <a:pt x="3770" y="7350"/>
                </a:lnTo>
                <a:lnTo>
                  <a:pt x="3766" y="7348"/>
                </a:lnTo>
                <a:lnTo>
                  <a:pt x="3764" y="7346"/>
                </a:lnTo>
                <a:lnTo>
                  <a:pt x="3762" y="7346"/>
                </a:lnTo>
                <a:lnTo>
                  <a:pt x="3762" y="7352"/>
                </a:lnTo>
                <a:lnTo>
                  <a:pt x="3762" y="7354"/>
                </a:lnTo>
                <a:lnTo>
                  <a:pt x="3760" y="7360"/>
                </a:lnTo>
                <a:lnTo>
                  <a:pt x="3756" y="7364"/>
                </a:lnTo>
                <a:lnTo>
                  <a:pt x="3750" y="7368"/>
                </a:lnTo>
                <a:lnTo>
                  <a:pt x="3736" y="7378"/>
                </a:lnTo>
                <a:lnTo>
                  <a:pt x="3724" y="7386"/>
                </a:lnTo>
                <a:lnTo>
                  <a:pt x="3722" y="7390"/>
                </a:lnTo>
                <a:lnTo>
                  <a:pt x="3720" y="7394"/>
                </a:lnTo>
                <a:lnTo>
                  <a:pt x="3720" y="7398"/>
                </a:lnTo>
                <a:lnTo>
                  <a:pt x="3722" y="7402"/>
                </a:lnTo>
                <a:lnTo>
                  <a:pt x="3728" y="7408"/>
                </a:lnTo>
                <a:lnTo>
                  <a:pt x="3732" y="7410"/>
                </a:lnTo>
                <a:lnTo>
                  <a:pt x="3734" y="7406"/>
                </a:lnTo>
                <a:lnTo>
                  <a:pt x="3734" y="7400"/>
                </a:lnTo>
                <a:lnTo>
                  <a:pt x="3736" y="7392"/>
                </a:lnTo>
                <a:lnTo>
                  <a:pt x="3738" y="7390"/>
                </a:lnTo>
                <a:lnTo>
                  <a:pt x="3742" y="7388"/>
                </a:lnTo>
                <a:lnTo>
                  <a:pt x="3744" y="7390"/>
                </a:lnTo>
                <a:lnTo>
                  <a:pt x="3748" y="7396"/>
                </a:lnTo>
                <a:lnTo>
                  <a:pt x="3752" y="7402"/>
                </a:lnTo>
                <a:lnTo>
                  <a:pt x="3760" y="7406"/>
                </a:lnTo>
                <a:lnTo>
                  <a:pt x="3768" y="7408"/>
                </a:lnTo>
                <a:lnTo>
                  <a:pt x="3770" y="7406"/>
                </a:lnTo>
                <a:lnTo>
                  <a:pt x="3772" y="7404"/>
                </a:lnTo>
                <a:lnTo>
                  <a:pt x="3772" y="7400"/>
                </a:lnTo>
                <a:lnTo>
                  <a:pt x="3776" y="7400"/>
                </a:lnTo>
                <a:lnTo>
                  <a:pt x="3778" y="7402"/>
                </a:lnTo>
                <a:lnTo>
                  <a:pt x="3782" y="7406"/>
                </a:lnTo>
                <a:lnTo>
                  <a:pt x="3786" y="7410"/>
                </a:lnTo>
                <a:lnTo>
                  <a:pt x="3790" y="7412"/>
                </a:lnTo>
                <a:lnTo>
                  <a:pt x="3792" y="7414"/>
                </a:lnTo>
                <a:lnTo>
                  <a:pt x="3792" y="7420"/>
                </a:lnTo>
                <a:lnTo>
                  <a:pt x="3790" y="7422"/>
                </a:lnTo>
                <a:lnTo>
                  <a:pt x="3788" y="7424"/>
                </a:lnTo>
                <a:lnTo>
                  <a:pt x="3784" y="7426"/>
                </a:lnTo>
                <a:lnTo>
                  <a:pt x="3778" y="7426"/>
                </a:lnTo>
                <a:lnTo>
                  <a:pt x="3774" y="7428"/>
                </a:lnTo>
                <a:lnTo>
                  <a:pt x="3772" y="7432"/>
                </a:lnTo>
                <a:lnTo>
                  <a:pt x="3770" y="7436"/>
                </a:lnTo>
                <a:lnTo>
                  <a:pt x="3772" y="7440"/>
                </a:lnTo>
                <a:lnTo>
                  <a:pt x="3776" y="7444"/>
                </a:lnTo>
                <a:lnTo>
                  <a:pt x="3780" y="7446"/>
                </a:lnTo>
                <a:lnTo>
                  <a:pt x="3778" y="7446"/>
                </a:lnTo>
                <a:lnTo>
                  <a:pt x="3770" y="7446"/>
                </a:lnTo>
                <a:lnTo>
                  <a:pt x="3766" y="7446"/>
                </a:lnTo>
                <a:lnTo>
                  <a:pt x="3764" y="7450"/>
                </a:lnTo>
                <a:lnTo>
                  <a:pt x="3762" y="7454"/>
                </a:lnTo>
                <a:lnTo>
                  <a:pt x="3764" y="7458"/>
                </a:lnTo>
                <a:lnTo>
                  <a:pt x="3770" y="7458"/>
                </a:lnTo>
                <a:lnTo>
                  <a:pt x="3778" y="7458"/>
                </a:lnTo>
                <a:lnTo>
                  <a:pt x="3786" y="7458"/>
                </a:lnTo>
                <a:lnTo>
                  <a:pt x="3794" y="7460"/>
                </a:lnTo>
                <a:lnTo>
                  <a:pt x="3796" y="7460"/>
                </a:lnTo>
                <a:lnTo>
                  <a:pt x="3798" y="7460"/>
                </a:lnTo>
                <a:lnTo>
                  <a:pt x="3800" y="7458"/>
                </a:lnTo>
                <a:lnTo>
                  <a:pt x="3800" y="7456"/>
                </a:lnTo>
                <a:lnTo>
                  <a:pt x="3802" y="7456"/>
                </a:lnTo>
                <a:lnTo>
                  <a:pt x="3806" y="7458"/>
                </a:lnTo>
                <a:lnTo>
                  <a:pt x="3808" y="7464"/>
                </a:lnTo>
                <a:lnTo>
                  <a:pt x="3808" y="7466"/>
                </a:lnTo>
                <a:lnTo>
                  <a:pt x="3806" y="7466"/>
                </a:lnTo>
                <a:lnTo>
                  <a:pt x="3806" y="7468"/>
                </a:lnTo>
                <a:lnTo>
                  <a:pt x="3806" y="7472"/>
                </a:lnTo>
                <a:lnTo>
                  <a:pt x="3810" y="7478"/>
                </a:lnTo>
                <a:lnTo>
                  <a:pt x="3814" y="7484"/>
                </a:lnTo>
                <a:lnTo>
                  <a:pt x="3810" y="7484"/>
                </a:lnTo>
                <a:lnTo>
                  <a:pt x="3796" y="7474"/>
                </a:lnTo>
                <a:lnTo>
                  <a:pt x="3790" y="7472"/>
                </a:lnTo>
                <a:lnTo>
                  <a:pt x="3784" y="7470"/>
                </a:lnTo>
                <a:lnTo>
                  <a:pt x="3768" y="7470"/>
                </a:lnTo>
                <a:lnTo>
                  <a:pt x="3764" y="7472"/>
                </a:lnTo>
                <a:lnTo>
                  <a:pt x="3762" y="7472"/>
                </a:lnTo>
                <a:lnTo>
                  <a:pt x="3764" y="7474"/>
                </a:lnTo>
                <a:lnTo>
                  <a:pt x="3766" y="7476"/>
                </a:lnTo>
                <a:lnTo>
                  <a:pt x="3768" y="7476"/>
                </a:lnTo>
                <a:lnTo>
                  <a:pt x="3770" y="7476"/>
                </a:lnTo>
                <a:lnTo>
                  <a:pt x="3772" y="7478"/>
                </a:lnTo>
                <a:lnTo>
                  <a:pt x="3774" y="7484"/>
                </a:lnTo>
                <a:lnTo>
                  <a:pt x="3778" y="7488"/>
                </a:lnTo>
                <a:lnTo>
                  <a:pt x="3788" y="7494"/>
                </a:lnTo>
                <a:lnTo>
                  <a:pt x="3792" y="7496"/>
                </a:lnTo>
                <a:lnTo>
                  <a:pt x="3790" y="7500"/>
                </a:lnTo>
                <a:lnTo>
                  <a:pt x="3790" y="7502"/>
                </a:lnTo>
                <a:lnTo>
                  <a:pt x="3790" y="7504"/>
                </a:lnTo>
                <a:lnTo>
                  <a:pt x="3784" y="7500"/>
                </a:lnTo>
                <a:lnTo>
                  <a:pt x="3780" y="7500"/>
                </a:lnTo>
                <a:lnTo>
                  <a:pt x="3778" y="7500"/>
                </a:lnTo>
                <a:lnTo>
                  <a:pt x="3776" y="7504"/>
                </a:lnTo>
                <a:lnTo>
                  <a:pt x="3772" y="7516"/>
                </a:lnTo>
                <a:lnTo>
                  <a:pt x="3772" y="7522"/>
                </a:lnTo>
                <a:lnTo>
                  <a:pt x="3772" y="7530"/>
                </a:lnTo>
                <a:lnTo>
                  <a:pt x="3774" y="7550"/>
                </a:lnTo>
                <a:lnTo>
                  <a:pt x="3776" y="7558"/>
                </a:lnTo>
                <a:lnTo>
                  <a:pt x="3778" y="7560"/>
                </a:lnTo>
                <a:lnTo>
                  <a:pt x="3780" y="7560"/>
                </a:lnTo>
                <a:lnTo>
                  <a:pt x="3780" y="7558"/>
                </a:lnTo>
                <a:lnTo>
                  <a:pt x="3782" y="7552"/>
                </a:lnTo>
                <a:lnTo>
                  <a:pt x="3784" y="7544"/>
                </a:lnTo>
                <a:lnTo>
                  <a:pt x="3786" y="7538"/>
                </a:lnTo>
                <a:lnTo>
                  <a:pt x="3788" y="7538"/>
                </a:lnTo>
                <a:lnTo>
                  <a:pt x="3788" y="7542"/>
                </a:lnTo>
                <a:lnTo>
                  <a:pt x="3788" y="7546"/>
                </a:lnTo>
                <a:lnTo>
                  <a:pt x="3788" y="7554"/>
                </a:lnTo>
                <a:lnTo>
                  <a:pt x="3790" y="7560"/>
                </a:lnTo>
                <a:lnTo>
                  <a:pt x="3794" y="7566"/>
                </a:lnTo>
                <a:lnTo>
                  <a:pt x="3796" y="7568"/>
                </a:lnTo>
                <a:lnTo>
                  <a:pt x="3792" y="7566"/>
                </a:lnTo>
                <a:lnTo>
                  <a:pt x="3786" y="7564"/>
                </a:lnTo>
                <a:lnTo>
                  <a:pt x="3780" y="7564"/>
                </a:lnTo>
                <a:lnTo>
                  <a:pt x="3778" y="7568"/>
                </a:lnTo>
                <a:lnTo>
                  <a:pt x="3778" y="7570"/>
                </a:lnTo>
                <a:lnTo>
                  <a:pt x="3780" y="7574"/>
                </a:lnTo>
                <a:lnTo>
                  <a:pt x="3778" y="7576"/>
                </a:lnTo>
                <a:lnTo>
                  <a:pt x="3776" y="7578"/>
                </a:lnTo>
                <a:lnTo>
                  <a:pt x="3780" y="7582"/>
                </a:lnTo>
                <a:lnTo>
                  <a:pt x="3792" y="7588"/>
                </a:lnTo>
                <a:lnTo>
                  <a:pt x="3792" y="7590"/>
                </a:lnTo>
                <a:lnTo>
                  <a:pt x="3784" y="7588"/>
                </a:lnTo>
                <a:lnTo>
                  <a:pt x="3776" y="7588"/>
                </a:lnTo>
                <a:lnTo>
                  <a:pt x="3776" y="7590"/>
                </a:lnTo>
                <a:lnTo>
                  <a:pt x="3784" y="7600"/>
                </a:lnTo>
                <a:lnTo>
                  <a:pt x="3788" y="7604"/>
                </a:lnTo>
                <a:lnTo>
                  <a:pt x="3786" y="7604"/>
                </a:lnTo>
                <a:lnTo>
                  <a:pt x="3776" y="7598"/>
                </a:lnTo>
                <a:lnTo>
                  <a:pt x="3770" y="7596"/>
                </a:lnTo>
                <a:lnTo>
                  <a:pt x="3764" y="7596"/>
                </a:lnTo>
                <a:lnTo>
                  <a:pt x="3760" y="7598"/>
                </a:lnTo>
                <a:lnTo>
                  <a:pt x="3762" y="7600"/>
                </a:lnTo>
                <a:lnTo>
                  <a:pt x="3764" y="7600"/>
                </a:lnTo>
                <a:lnTo>
                  <a:pt x="3768" y="7604"/>
                </a:lnTo>
                <a:lnTo>
                  <a:pt x="3770" y="7606"/>
                </a:lnTo>
                <a:lnTo>
                  <a:pt x="3772" y="7610"/>
                </a:lnTo>
                <a:lnTo>
                  <a:pt x="3774" y="7612"/>
                </a:lnTo>
                <a:lnTo>
                  <a:pt x="3778" y="7614"/>
                </a:lnTo>
                <a:lnTo>
                  <a:pt x="3782" y="7612"/>
                </a:lnTo>
                <a:lnTo>
                  <a:pt x="3784" y="7614"/>
                </a:lnTo>
                <a:lnTo>
                  <a:pt x="3788" y="7616"/>
                </a:lnTo>
                <a:lnTo>
                  <a:pt x="3792" y="7620"/>
                </a:lnTo>
                <a:lnTo>
                  <a:pt x="3792" y="7622"/>
                </a:lnTo>
                <a:lnTo>
                  <a:pt x="3784" y="7620"/>
                </a:lnTo>
                <a:lnTo>
                  <a:pt x="3782" y="7620"/>
                </a:lnTo>
                <a:lnTo>
                  <a:pt x="3780" y="7620"/>
                </a:lnTo>
                <a:lnTo>
                  <a:pt x="3784" y="7630"/>
                </a:lnTo>
                <a:lnTo>
                  <a:pt x="3788" y="7636"/>
                </a:lnTo>
                <a:lnTo>
                  <a:pt x="3790" y="7636"/>
                </a:lnTo>
                <a:lnTo>
                  <a:pt x="3794" y="7632"/>
                </a:lnTo>
                <a:lnTo>
                  <a:pt x="3798" y="7624"/>
                </a:lnTo>
                <a:lnTo>
                  <a:pt x="3802" y="7616"/>
                </a:lnTo>
                <a:lnTo>
                  <a:pt x="3804" y="7614"/>
                </a:lnTo>
                <a:lnTo>
                  <a:pt x="3804" y="7618"/>
                </a:lnTo>
                <a:lnTo>
                  <a:pt x="3802" y="7626"/>
                </a:lnTo>
                <a:lnTo>
                  <a:pt x="3796" y="7638"/>
                </a:lnTo>
                <a:lnTo>
                  <a:pt x="3794" y="7640"/>
                </a:lnTo>
                <a:lnTo>
                  <a:pt x="3790" y="7642"/>
                </a:lnTo>
                <a:lnTo>
                  <a:pt x="3784" y="7640"/>
                </a:lnTo>
                <a:lnTo>
                  <a:pt x="3782" y="7642"/>
                </a:lnTo>
                <a:lnTo>
                  <a:pt x="3782" y="7644"/>
                </a:lnTo>
                <a:lnTo>
                  <a:pt x="3782" y="7648"/>
                </a:lnTo>
                <a:lnTo>
                  <a:pt x="3782" y="7650"/>
                </a:lnTo>
                <a:lnTo>
                  <a:pt x="3784" y="7650"/>
                </a:lnTo>
                <a:lnTo>
                  <a:pt x="3784" y="7654"/>
                </a:lnTo>
                <a:lnTo>
                  <a:pt x="3784" y="7660"/>
                </a:lnTo>
                <a:lnTo>
                  <a:pt x="3786" y="7660"/>
                </a:lnTo>
                <a:lnTo>
                  <a:pt x="3788" y="7658"/>
                </a:lnTo>
                <a:lnTo>
                  <a:pt x="3792" y="7660"/>
                </a:lnTo>
                <a:lnTo>
                  <a:pt x="3798" y="7662"/>
                </a:lnTo>
                <a:lnTo>
                  <a:pt x="3802" y="7670"/>
                </a:lnTo>
                <a:lnTo>
                  <a:pt x="3804" y="7676"/>
                </a:lnTo>
                <a:lnTo>
                  <a:pt x="3804" y="7680"/>
                </a:lnTo>
                <a:lnTo>
                  <a:pt x="3802" y="7680"/>
                </a:lnTo>
                <a:lnTo>
                  <a:pt x="3798" y="7676"/>
                </a:lnTo>
                <a:lnTo>
                  <a:pt x="3796" y="7672"/>
                </a:lnTo>
                <a:lnTo>
                  <a:pt x="3792" y="7672"/>
                </a:lnTo>
                <a:lnTo>
                  <a:pt x="3792" y="7674"/>
                </a:lnTo>
                <a:lnTo>
                  <a:pt x="3794" y="7678"/>
                </a:lnTo>
                <a:lnTo>
                  <a:pt x="3794" y="7682"/>
                </a:lnTo>
                <a:lnTo>
                  <a:pt x="3794" y="7684"/>
                </a:lnTo>
                <a:lnTo>
                  <a:pt x="3794" y="7688"/>
                </a:lnTo>
                <a:lnTo>
                  <a:pt x="3796" y="7692"/>
                </a:lnTo>
                <a:lnTo>
                  <a:pt x="3798" y="7694"/>
                </a:lnTo>
                <a:lnTo>
                  <a:pt x="3800" y="7694"/>
                </a:lnTo>
                <a:lnTo>
                  <a:pt x="3802" y="7692"/>
                </a:lnTo>
                <a:lnTo>
                  <a:pt x="3806" y="7690"/>
                </a:lnTo>
                <a:lnTo>
                  <a:pt x="3808" y="7692"/>
                </a:lnTo>
                <a:lnTo>
                  <a:pt x="3810" y="7700"/>
                </a:lnTo>
                <a:lnTo>
                  <a:pt x="3806" y="7700"/>
                </a:lnTo>
                <a:lnTo>
                  <a:pt x="3804" y="7700"/>
                </a:lnTo>
                <a:lnTo>
                  <a:pt x="3806" y="7702"/>
                </a:lnTo>
                <a:lnTo>
                  <a:pt x="3810" y="7708"/>
                </a:lnTo>
                <a:lnTo>
                  <a:pt x="3816" y="7714"/>
                </a:lnTo>
                <a:lnTo>
                  <a:pt x="3818" y="7716"/>
                </a:lnTo>
                <a:lnTo>
                  <a:pt x="3820" y="7714"/>
                </a:lnTo>
                <a:lnTo>
                  <a:pt x="3824" y="7706"/>
                </a:lnTo>
                <a:lnTo>
                  <a:pt x="3826" y="7702"/>
                </a:lnTo>
                <a:lnTo>
                  <a:pt x="3828" y="7700"/>
                </a:lnTo>
                <a:lnTo>
                  <a:pt x="3830" y="7698"/>
                </a:lnTo>
                <a:lnTo>
                  <a:pt x="3830" y="7696"/>
                </a:lnTo>
                <a:lnTo>
                  <a:pt x="3832" y="7694"/>
                </a:lnTo>
                <a:lnTo>
                  <a:pt x="3838" y="7696"/>
                </a:lnTo>
                <a:lnTo>
                  <a:pt x="3846" y="7696"/>
                </a:lnTo>
                <a:lnTo>
                  <a:pt x="3846" y="7694"/>
                </a:lnTo>
                <a:lnTo>
                  <a:pt x="3846" y="7692"/>
                </a:lnTo>
                <a:lnTo>
                  <a:pt x="3840" y="7688"/>
                </a:lnTo>
                <a:lnTo>
                  <a:pt x="3832" y="7682"/>
                </a:lnTo>
                <a:lnTo>
                  <a:pt x="3822" y="7678"/>
                </a:lnTo>
                <a:lnTo>
                  <a:pt x="3820" y="7674"/>
                </a:lnTo>
                <a:lnTo>
                  <a:pt x="3824" y="7674"/>
                </a:lnTo>
                <a:lnTo>
                  <a:pt x="3832" y="7678"/>
                </a:lnTo>
                <a:lnTo>
                  <a:pt x="3846" y="7686"/>
                </a:lnTo>
                <a:lnTo>
                  <a:pt x="3850" y="7690"/>
                </a:lnTo>
                <a:lnTo>
                  <a:pt x="3852" y="7698"/>
                </a:lnTo>
                <a:lnTo>
                  <a:pt x="3850" y="7704"/>
                </a:lnTo>
                <a:lnTo>
                  <a:pt x="3846" y="7706"/>
                </a:lnTo>
                <a:lnTo>
                  <a:pt x="3844" y="7708"/>
                </a:lnTo>
                <a:lnTo>
                  <a:pt x="3846" y="7714"/>
                </a:lnTo>
                <a:lnTo>
                  <a:pt x="3848" y="7716"/>
                </a:lnTo>
                <a:lnTo>
                  <a:pt x="3844" y="7710"/>
                </a:lnTo>
                <a:lnTo>
                  <a:pt x="3838" y="7706"/>
                </a:lnTo>
                <a:lnTo>
                  <a:pt x="3836" y="7706"/>
                </a:lnTo>
                <a:lnTo>
                  <a:pt x="3834" y="7708"/>
                </a:lnTo>
                <a:lnTo>
                  <a:pt x="3832" y="7720"/>
                </a:lnTo>
                <a:lnTo>
                  <a:pt x="3830" y="7720"/>
                </a:lnTo>
                <a:lnTo>
                  <a:pt x="3830" y="7718"/>
                </a:lnTo>
                <a:lnTo>
                  <a:pt x="3828" y="7714"/>
                </a:lnTo>
                <a:lnTo>
                  <a:pt x="3826" y="7714"/>
                </a:lnTo>
                <a:lnTo>
                  <a:pt x="3820" y="7722"/>
                </a:lnTo>
                <a:lnTo>
                  <a:pt x="3818" y="7724"/>
                </a:lnTo>
                <a:lnTo>
                  <a:pt x="3816" y="7722"/>
                </a:lnTo>
                <a:lnTo>
                  <a:pt x="3812" y="7718"/>
                </a:lnTo>
                <a:lnTo>
                  <a:pt x="3808" y="7714"/>
                </a:lnTo>
                <a:lnTo>
                  <a:pt x="3802" y="7710"/>
                </a:lnTo>
                <a:lnTo>
                  <a:pt x="3800" y="7710"/>
                </a:lnTo>
                <a:lnTo>
                  <a:pt x="3800" y="7712"/>
                </a:lnTo>
                <a:lnTo>
                  <a:pt x="3802" y="7714"/>
                </a:lnTo>
                <a:lnTo>
                  <a:pt x="3806" y="7720"/>
                </a:lnTo>
                <a:lnTo>
                  <a:pt x="3806" y="7724"/>
                </a:lnTo>
                <a:lnTo>
                  <a:pt x="3806" y="7726"/>
                </a:lnTo>
                <a:lnTo>
                  <a:pt x="3802" y="7732"/>
                </a:lnTo>
                <a:lnTo>
                  <a:pt x="3806" y="7734"/>
                </a:lnTo>
                <a:lnTo>
                  <a:pt x="3808" y="7736"/>
                </a:lnTo>
                <a:lnTo>
                  <a:pt x="3806" y="7740"/>
                </a:lnTo>
                <a:lnTo>
                  <a:pt x="3802" y="7746"/>
                </a:lnTo>
                <a:lnTo>
                  <a:pt x="3802" y="7752"/>
                </a:lnTo>
                <a:lnTo>
                  <a:pt x="3804" y="7752"/>
                </a:lnTo>
                <a:lnTo>
                  <a:pt x="3810" y="7748"/>
                </a:lnTo>
                <a:lnTo>
                  <a:pt x="3812" y="7746"/>
                </a:lnTo>
                <a:lnTo>
                  <a:pt x="3816" y="7746"/>
                </a:lnTo>
                <a:lnTo>
                  <a:pt x="3820" y="7750"/>
                </a:lnTo>
                <a:lnTo>
                  <a:pt x="3820" y="7754"/>
                </a:lnTo>
                <a:lnTo>
                  <a:pt x="3818" y="7756"/>
                </a:lnTo>
                <a:lnTo>
                  <a:pt x="3816" y="7756"/>
                </a:lnTo>
                <a:lnTo>
                  <a:pt x="3812" y="7756"/>
                </a:lnTo>
                <a:lnTo>
                  <a:pt x="3812" y="7758"/>
                </a:lnTo>
                <a:lnTo>
                  <a:pt x="3818" y="7762"/>
                </a:lnTo>
                <a:lnTo>
                  <a:pt x="3818" y="7764"/>
                </a:lnTo>
                <a:lnTo>
                  <a:pt x="3818" y="7766"/>
                </a:lnTo>
                <a:lnTo>
                  <a:pt x="3814" y="7768"/>
                </a:lnTo>
                <a:lnTo>
                  <a:pt x="3812" y="7770"/>
                </a:lnTo>
                <a:lnTo>
                  <a:pt x="3816" y="7772"/>
                </a:lnTo>
                <a:lnTo>
                  <a:pt x="3824" y="7774"/>
                </a:lnTo>
                <a:lnTo>
                  <a:pt x="3828" y="7772"/>
                </a:lnTo>
                <a:lnTo>
                  <a:pt x="3830" y="7768"/>
                </a:lnTo>
                <a:lnTo>
                  <a:pt x="3830" y="7762"/>
                </a:lnTo>
                <a:lnTo>
                  <a:pt x="3830" y="7760"/>
                </a:lnTo>
                <a:lnTo>
                  <a:pt x="3832" y="7756"/>
                </a:lnTo>
                <a:lnTo>
                  <a:pt x="3836" y="7754"/>
                </a:lnTo>
                <a:lnTo>
                  <a:pt x="3840" y="7752"/>
                </a:lnTo>
                <a:lnTo>
                  <a:pt x="3842" y="7750"/>
                </a:lnTo>
                <a:lnTo>
                  <a:pt x="3842" y="7748"/>
                </a:lnTo>
                <a:lnTo>
                  <a:pt x="3840" y="7744"/>
                </a:lnTo>
                <a:lnTo>
                  <a:pt x="3836" y="7742"/>
                </a:lnTo>
                <a:lnTo>
                  <a:pt x="3840" y="7740"/>
                </a:lnTo>
                <a:lnTo>
                  <a:pt x="3848" y="7742"/>
                </a:lnTo>
                <a:lnTo>
                  <a:pt x="3850" y="7744"/>
                </a:lnTo>
                <a:lnTo>
                  <a:pt x="3852" y="7746"/>
                </a:lnTo>
                <a:lnTo>
                  <a:pt x="3856" y="7744"/>
                </a:lnTo>
                <a:lnTo>
                  <a:pt x="3860" y="7740"/>
                </a:lnTo>
                <a:lnTo>
                  <a:pt x="3864" y="7740"/>
                </a:lnTo>
                <a:lnTo>
                  <a:pt x="3878" y="7740"/>
                </a:lnTo>
                <a:lnTo>
                  <a:pt x="3888" y="7742"/>
                </a:lnTo>
                <a:lnTo>
                  <a:pt x="3892" y="7744"/>
                </a:lnTo>
                <a:lnTo>
                  <a:pt x="3892" y="7746"/>
                </a:lnTo>
                <a:lnTo>
                  <a:pt x="3888" y="7750"/>
                </a:lnTo>
                <a:lnTo>
                  <a:pt x="3884" y="7750"/>
                </a:lnTo>
                <a:lnTo>
                  <a:pt x="3876" y="7750"/>
                </a:lnTo>
                <a:lnTo>
                  <a:pt x="3868" y="7748"/>
                </a:lnTo>
                <a:lnTo>
                  <a:pt x="3864" y="7748"/>
                </a:lnTo>
                <a:lnTo>
                  <a:pt x="3862" y="7748"/>
                </a:lnTo>
                <a:lnTo>
                  <a:pt x="3858" y="7754"/>
                </a:lnTo>
                <a:lnTo>
                  <a:pt x="3854" y="7760"/>
                </a:lnTo>
                <a:lnTo>
                  <a:pt x="3852" y="7760"/>
                </a:lnTo>
                <a:lnTo>
                  <a:pt x="3850" y="7758"/>
                </a:lnTo>
                <a:lnTo>
                  <a:pt x="3844" y="7756"/>
                </a:lnTo>
                <a:lnTo>
                  <a:pt x="3838" y="7756"/>
                </a:lnTo>
                <a:lnTo>
                  <a:pt x="3834" y="7762"/>
                </a:lnTo>
                <a:lnTo>
                  <a:pt x="3834" y="7766"/>
                </a:lnTo>
                <a:lnTo>
                  <a:pt x="3836" y="7772"/>
                </a:lnTo>
                <a:lnTo>
                  <a:pt x="3834" y="7774"/>
                </a:lnTo>
                <a:lnTo>
                  <a:pt x="3834" y="7776"/>
                </a:lnTo>
                <a:lnTo>
                  <a:pt x="3836" y="7778"/>
                </a:lnTo>
                <a:lnTo>
                  <a:pt x="3838" y="7782"/>
                </a:lnTo>
                <a:lnTo>
                  <a:pt x="3836" y="7782"/>
                </a:lnTo>
                <a:lnTo>
                  <a:pt x="3830" y="7780"/>
                </a:lnTo>
                <a:lnTo>
                  <a:pt x="3824" y="7780"/>
                </a:lnTo>
                <a:lnTo>
                  <a:pt x="3820" y="7780"/>
                </a:lnTo>
                <a:lnTo>
                  <a:pt x="3824" y="7784"/>
                </a:lnTo>
                <a:lnTo>
                  <a:pt x="3838" y="7794"/>
                </a:lnTo>
                <a:lnTo>
                  <a:pt x="3850" y="7802"/>
                </a:lnTo>
                <a:lnTo>
                  <a:pt x="3852" y="7800"/>
                </a:lnTo>
                <a:lnTo>
                  <a:pt x="3850" y="7796"/>
                </a:lnTo>
                <a:lnTo>
                  <a:pt x="3848" y="7790"/>
                </a:lnTo>
                <a:lnTo>
                  <a:pt x="3850" y="7786"/>
                </a:lnTo>
                <a:lnTo>
                  <a:pt x="3854" y="7782"/>
                </a:lnTo>
                <a:lnTo>
                  <a:pt x="3860" y="7780"/>
                </a:lnTo>
                <a:lnTo>
                  <a:pt x="3860" y="7778"/>
                </a:lnTo>
                <a:lnTo>
                  <a:pt x="3856" y="7774"/>
                </a:lnTo>
                <a:lnTo>
                  <a:pt x="3852" y="7772"/>
                </a:lnTo>
                <a:lnTo>
                  <a:pt x="3858" y="7772"/>
                </a:lnTo>
                <a:lnTo>
                  <a:pt x="3868" y="7774"/>
                </a:lnTo>
                <a:lnTo>
                  <a:pt x="3872" y="7774"/>
                </a:lnTo>
                <a:lnTo>
                  <a:pt x="3874" y="7770"/>
                </a:lnTo>
                <a:lnTo>
                  <a:pt x="3880" y="7766"/>
                </a:lnTo>
                <a:lnTo>
                  <a:pt x="3888" y="7762"/>
                </a:lnTo>
                <a:lnTo>
                  <a:pt x="3894" y="7758"/>
                </a:lnTo>
                <a:lnTo>
                  <a:pt x="3898" y="7756"/>
                </a:lnTo>
                <a:lnTo>
                  <a:pt x="3902" y="7756"/>
                </a:lnTo>
                <a:lnTo>
                  <a:pt x="3904" y="7758"/>
                </a:lnTo>
                <a:lnTo>
                  <a:pt x="3904" y="7762"/>
                </a:lnTo>
                <a:lnTo>
                  <a:pt x="3902" y="7768"/>
                </a:lnTo>
                <a:lnTo>
                  <a:pt x="3896" y="7774"/>
                </a:lnTo>
                <a:lnTo>
                  <a:pt x="3888" y="7780"/>
                </a:lnTo>
                <a:lnTo>
                  <a:pt x="3882" y="7782"/>
                </a:lnTo>
                <a:lnTo>
                  <a:pt x="3880" y="7786"/>
                </a:lnTo>
                <a:lnTo>
                  <a:pt x="3878" y="7788"/>
                </a:lnTo>
                <a:lnTo>
                  <a:pt x="3876" y="7786"/>
                </a:lnTo>
                <a:lnTo>
                  <a:pt x="3872" y="7784"/>
                </a:lnTo>
                <a:lnTo>
                  <a:pt x="3872" y="7786"/>
                </a:lnTo>
                <a:lnTo>
                  <a:pt x="3870" y="7788"/>
                </a:lnTo>
                <a:lnTo>
                  <a:pt x="3866" y="7786"/>
                </a:lnTo>
                <a:lnTo>
                  <a:pt x="3860" y="7786"/>
                </a:lnTo>
                <a:lnTo>
                  <a:pt x="3854" y="7788"/>
                </a:lnTo>
                <a:lnTo>
                  <a:pt x="3854" y="7792"/>
                </a:lnTo>
                <a:lnTo>
                  <a:pt x="3856" y="7796"/>
                </a:lnTo>
                <a:lnTo>
                  <a:pt x="3862" y="7804"/>
                </a:lnTo>
                <a:lnTo>
                  <a:pt x="3868" y="7810"/>
                </a:lnTo>
                <a:lnTo>
                  <a:pt x="3874" y="7814"/>
                </a:lnTo>
                <a:lnTo>
                  <a:pt x="3878" y="7814"/>
                </a:lnTo>
                <a:lnTo>
                  <a:pt x="3882" y="7818"/>
                </a:lnTo>
                <a:lnTo>
                  <a:pt x="3888" y="7820"/>
                </a:lnTo>
                <a:lnTo>
                  <a:pt x="3898" y="7822"/>
                </a:lnTo>
                <a:lnTo>
                  <a:pt x="3906" y="7820"/>
                </a:lnTo>
                <a:lnTo>
                  <a:pt x="3910" y="7818"/>
                </a:lnTo>
                <a:lnTo>
                  <a:pt x="3912" y="7810"/>
                </a:lnTo>
                <a:lnTo>
                  <a:pt x="3912" y="7796"/>
                </a:lnTo>
                <a:lnTo>
                  <a:pt x="3914" y="7782"/>
                </a:lnTo>
                <a:lnTo>
                  <a:pt x="3916" y="7776"/>
                </a:lnTo>
                <a:lnTo>
                  <a:pt x="3918" y="7772"/>
                </a:lnTo>
                <a:lnTo>
                  <a:pt x="3920" y="7762"/>
                </a:lnTo>
                <a:lnTo>
                  <a:pt x="3920" y="7756"/>
                </a:lnTo>
                <a:lnTo>
                  <a:pt x="3922" y="7752"/>
                </a:lnTo>
                <a:lnTo>
                  <a:pt x="3924" y="7750"/>
                </a:lnTo>
                <a:lnTo>
                  <a:pt x="3928" y="7748"/>
                </a:lnTo>
                <a:lnTo>
                  <a:pt x="3936" y="7746"/>
                </a:lnTo>
                <a:lnTo>
                  <a:pt x="3942" y="7746"/>
                </a:lnTo>
                <a:lnTo>
                  <a:pt x="3946" y="7742"/>
                </a:lnTo>
                <a:lnTo>
                  <a:pt x="3950" y="7738"/>
                </a:lnTo>
                <a:lnTo>
                  <a:pt x="3954" y="7738"/>
                </a:lnTo>
                <a:lnTo>
                  <a:pt x="3958" y="7738"/>
                </a:lnTo>
                <a:lnTo>
                  <a:pt x="3962" y="7738"/>
                </a:lnTo>
                <a:lnTo>
                  <a:pt x="3968" y="7734"/>
                </a:lnTo>
                <a:lnTo>
                  <a:pt x="3972" y="7726"/>
                </a:lnTo>
                <a:lnTo>
                  <a:pt x="3978" y="7724"/>
                </a:lnTo>
                <a:lnTo>
                  <a:pt x="3984" y="7724"/>
                </a:lnTo>
                <a:lnTo>
                  <a:pt x="3992" y="7724"/>
                </a:lnTo>
                <a:lnTo>
                  <a:pt x="4006" y="7728"/>
                </a:lnTo>
                <a:lnTo>
                  <a:pt x="4014" y="7732"/>
                </a:lnTo>
                <a:lnTo>
                  <a:pt x="4016" y="7730"/>
                </a:lnTo>
                <a:lnTo>
                  <a:pt x="4014" y="7724"/>
                </a:lnTo>
                <a:lnTo>
                  <a:pt x="4008" y="7712"/>
                </a:lnTo>
                <a:lnTo>
                  <a:pt x="3996" y="7692"/>
                </a:lnTo>
                <a:lnTo>
                  <a:pt x="3992" y="7680"/>
                </a:lnTo>
                <a:lnTo>
                  <a:pt x="3988" y="7666"/>
                </a:lnTo>
                <a:lnTo>
                  <a:pt x="3986" y="7648"/>
                </a:lnTo>
                <a:lnTo>
                  <a:pt x="3986" y="7640"/>
                </a:lnTo>
                <a:lnTo>
                  <a:pt x="3986" y="7630"/>
                </a:lnTo>
                <a:lnTo>
                  <a:pt x="3990" y="7620"/>
                </a:lnTo>
                <a:lnTo>
                  <a:pt x="3996" y="7612"/>
                </a:lnTo>
                <a:lnTo>
                  <a:pt x="4002" y="7606"/>
                </a:lnTo>
                <a:lnTo>
                  <a:pt x="4014" y="7600"/>
                </a:lnTo>
                <a:lnTo>
                  <a:pt x="4024" y="7596"/>
                </a:lnTo>
                <a:lnTo>
                  <a:pt x="4032" y="7592"/>
                </a:lnTo>
                <a:lnTo>
                  <a:pt x="4038" y="7586"/>
                </a:lnTo>
                <a:lnTo>
                  <a:pt x="4042" y="7580"/>
                </a:lnTo>
                <a:lnTo>
                  <a:pt x="4046" y="7564"/>
                </a:lnTo>
                <a:lnTo>
                  <a:pt x="4050" y="7540"/>
                </a:lnTo>
                <a:lnTo>
                  <a:pt x="4054" y="7528"/>
                </a:lnTo>
                <a:lnTo>
                  <a:pt x="4060" y="7518"/>
                </a:lnTo>
                <a:lnTo>
                  <a:pt x="4068" y="7510"/>
                </a:lnTo>
                <a:lnTo>
                  <a:pt x="4076" y="7504"/>
                </a:lnTo>
                <a:lnTo>
                  <a:pt x="4092" y="7496"/>
                </a:lnTo>
                <a:lnTo>
                  <a:pt x="4098" y="7492"/>
                </a:lnTo>
                <a:lnTo>
                  <a:pt x="4102" y="7488"/>
                </a:lnTo>
                <a:lnTo>
                  <a:pt x="4104" y="7484"/>
                </a:lnTo>
                <a:lnTo>
                  <a:pt x="4106" y="7480"/>
                </a:lnTo>
                <a:lnTo>
                  <a:pt x="4114" y="7474"/>
                </a:lnTo>
                <a:lnTo>
                  <a:pt x="4118" y="7470"/>
                </a:lnTo>
                <a:lnTo>
                  <a:pt x="4120" y="7466"/>
                </a:lnTo>
                <a:lnTo>
                  <a:pt x="4118" y="7462"/>
                </a:lnTo>
                <a:lnTo>
                  <a:pt x="4118" y="7458"/>
                </a:lnTo>
                <a:lnTo>
                  <a:pt x="4118" y="7454"/>
                </a:lnTo>
                <a:lnTo>
                  <a:pt x="4120" y="7450"/>
                </a:lnTo>
                <a:lnTo>
                  <a:pt x="4122" y="7442"/>
                </a:lnTo>
                <a:lnTo>
                  <a:pt x="4124" y="7436"/>
                </a:lnTo>
                <a:lnTo>
                  <a:pt x="4122" y="7428"/>
                </a:lnTo>
                <a:lnTo>
                  <a:pt x="4120" y="7422"/>
                </a:lnTo>
                <a:lnTo>
                  <a:pt x="4116" y="7420"/>
                </a:lnTo>
                <a:lnTo>
                  <a:pt x="4104" y="7418"/>
                </a:lnTo>
                <a:lnTo>
                  <a:pt x="4096" y="7418"/>
                </a:lnTo>
                <a:lnTo>
                  <a:pt x="4086" y="7414"/>
                </a:lnTo>
                <a:lnTo>
                  <a:pt x="4076" y="7408"/>
                </a:lnTo>
                <a:lnTo>
                  <a:pt x="4066" y="7398"/>
                </a:lnTo>
                <a:lnTo>
                  <a:pt x="4050" y="7378"/>
                </a:lnTo>
                <a:lnTo>
                  <a:pt x="4046" y="7372"/>
                </a:lnTo>
                <a:lnTo>
                  <a:pt x="4046" y="7366"/>
                </a:lnTo>
                <a:lnTo>
                  <a:pt x="4046" y="7360"/>
                </a:lnTo>
                <a:lnTo>
                  <a:pt x="4050" y="7352"/>
                </a:lnTo>
                <a:lnTo>
                  <a:pt x="4060" y="7332"/>
                </a:lnTo>
                <a:lnTo>
                  <a:pt x="4068" y="7320"/>
                </a:lnTo>
                <a:lnTo>
                  <a:pt x="4072" y="7314"/>
                </a:lnTo>
                <a:lnTo>
                  <a:pt x="4078" y="7310"/>
                </a:lnTo>
                <a:lnTo>
                  <a:pt x="4082" y="7310"/>
                </a:lnTo>
                <a:lnTo>
                  <a:pt x="4088" y="7310"/>
                </a:lnTo>
                <a:lnTo>
                  <a:pt x="4092" y="7308"/>
                </a:lnTo>
                <a:lnTo>
                  <a:pt x="4094" y="7306"/>
                </a:lnTo>
                <a:lnTo>
                  <a:pt x="4098" y="7302"/>
                </a:lnTo>
                <a:lnTo>
                  <a:pt x="4104" y="7300"/>
                </a:lnTo>
                <a:lnTo>
                  <a:pt x="4118" y="7300"/>
                </a:lnTo>
                <a:lnTo>
                  <a:pt x="4124" y="7298"/>
                </a:lnTo>
                <a:lnTo>
                  <a:pt x="4128" y="7298"/>
                </a:lnTo>
                <a:lnTo>
                  <a:pt x="4130" y="7296"/>
                </a:lnTo>
                <a:lnTo>
                  <a:pt x="4128" y="7290"/>
                </a:lnTo>
                <a:lnTo>
                  <a:pt x="4124" y="7286"/>
                </a:lnTo>
                <a:lnTo>
                  <a:pt x="4126" y="7282"/>
                </a:lnTo>
                <a:lnTo>
                  <a:pt x="4134" y="7274"/>
                </a:lnTo>
                <a:lnTo>
                  <a:pt x="4140" y="7268"/>
                </a:lnTo>
                <a:lnTo>
                  <a:pt x="4142" y="7262"/>
                </a:lnTo>
                <a:lnTo>
                  <a:pt x="4144" y="7252"/>
                </a:lnTo>
                <a:lnTo>
                  <a:pt x="4140" y="7240"/>
                </a:lnTo>
                <a:lnTo>
                  <a:pt x="4140" y="7234"/>
                </a:lnTo>
                <a:lnTo>
                  <a:pt x="4140" y="7228"/>
                </a:lnTo>
                <a:lnTo>
                  <a:pt x="4142" y="7220"/>
                </a:lnTo>
                <a:lnTo>
                  <a:pt x="4144" y="7212"/>
                </a:lnTo>
                <a:lnTo>
                  <a:pt x="4150" y="7206"/>
                </a:lnTo>
                <a:lnTo>
                  <a:pt x="4156" y="7200"/>
                </a:lnTo>
                <a:lnTo>
                  <a:pt x="4164" y="7194"/>
                </a:lnTo>
                <a:lnTo>
                  <a:pt x="4174" y="7188"/>
                </a:lnTo>
                <a:lnTo>
                  <a:pt x="4180" y="7186"/>
                </a:lnTo>
                <a:lnTo>
                  <a:pt x="4178" y="7184"/>
                </a:lnTo>
                <a:lnTo>
                  <a:pt x="4170" y="7182"/>
                </a:lnTo>
                <a:lnTo>
                  <a:pt x="4160" y="7178"/>
                </a:lnTo>
                <a:lnTo>
                  <a:pt x="4154" y="7172"/>
                </a:lnTo>
                <a:lnTo>
                  <a:pt x="4154" y="7168"/>
                </a:lnTo>
                <a:lnTo>
                  <a:pt x="4156" y="7166"/>
                </a:lnTo>
                <a:lnTo>
                  <a:pt x="4160" y="7164"/>
                </a:lnTo>
                <a:lnTo>
                  <a:pt x="4166" y="7162"/>
                </a:lnTo>
                <a:lnTo>
                  <a:pt x="4172" y="7164"/>
                </a:lnTo>
                <a:lnTo>
                  <a:pt x="4178" y="7166"/>
                </a:lnTo>
                <a:lnTo>
                  <a:pt x="4182" y="7170"/>
                </a:lnTo>
                <a:lnTo>
                  <a:pt x="4186" y="7176"/>
                </a:lnTo>
                <a:lnTo>
                  <a:pt x="4188" y="7180"/>
                </a:lnTo>
                <a:lnTo>
                  <a:pt x="4192" y="7180"/>
                </a:lnTo>
                <a:lnTo>
                  <a:pt x="4196" y="7182"/>
                </a:lnTo>
                <a:lnTo>
                  <a:pt x="4200" y="7180"/>
                </a:lnTo>
                <a:lnTo>
                  <a:pt x="4204" y="7176"/>
                </a:lnTo>
                <a:lnTo>
                  <a:pt x="4208" y="7170"/>
                </a:lnTo>
                <a:lnTo>
                  <a:pt x="4212" y="7162"/>
                </a:lnTo>
                <a:lnTo>
                  <a:pt x="4212" y="7154"/>
                </a:lnTo>
                <a:lnTo>
                  <a:pt x="4210" y="7144"/>
                </a:lnTo>
                <a:lnTo>
                  <a:pt x="4206" y="7136"/>
                </a:lnTo>
                <a:lnTo>
                  <a:pt x="4202" y="7134"/>
                </a:lnTo>
                <a:lnTo>
                  <a:pt x="4198" y="7134"/>
                </a:lnTo>
                <a:lnTo>
                  <a:pt x="4174" y="7142"/>
                </a:lnTo>
                <a:lnTo>
                  <a:pt x="4166" y="7142"/>
                </a:lnTo>
                <a:lnTo>
                  <a:pt x="4160" y="7142"/>
                </a:lnTo>
                <a:lnTo>
                  <a:pt x="4154" y="7140"/>
                </a:lnTo>
                <a:lnTo>
                  <a:pt x="4152" y="7134"/>
                </a:lnTo>
                <a:lnTo>
                  <a:pt x="4150" y="7128"/>
                </a:lnTo>
                <a:lnTo>
                  <a:pt x="4152" y="7118"/>
                </a:lnTo>
                <a:lnTo>
                  <a:pt x="4152" y="7108"/>
                </a:lnTo>
                <a:lnTo>
                  <a:pt x="4152" y="7100"/>
                </a:lnTo>
                <a:lnTo>
                  <a:pt x="4146" y="7084"/>
                </a:lnTo>
                <a:lnTo>
                  <a:pt x="4144" y="7078"/>
                </a:lnTo>
                <a:lnTo>
                  <a:pt x="4142" y="7072"/>
                </a:lnTo>
                <a:lnTo>
                  <a:pt x="4144" y="7068"/>
                </a:lnTo>
                <a:lnTo>
                  <a:pt x="4150" y="7064"/>
                </a:lnTo>
                <a:lnTo>
                  <a:pt x="4158" y="7064"/>
                </a:lnTo>
                <a:lnTo>
                  <a:pt x="4166" y="7064"/>
                </a:lnTo>
                <a:lnTo>
                  <a:pt x="4180" y="7072"/>
                </a:lnTo>
                <a:lnTo>
                  <a:pt x="4196" y="7080"/>
                </a:lnTo>
                <a:lnTo>
                  <a:pt x="4204" y="7082"/>
                </a:lnTo>
                <a:lnTo>
                  <a:pt x="4212" y="7082"/>
                </a:lnTo>
                <a:lnTo>
                  <a:pt x="4222" y="7084"/>
                </a:lnTo>
                <a:lnTo>
                  <a:pt x="4226" y="7084"/>
                </a:lnTo>
                <a:lnTo>
                  <a:pt x="4230" y="7082"/>
                </a:lnTo>
                <a:lnTo>
                  <a:pt x="4244" y="7076"/>
                </a:lnTo>
                <a:lnTo>
                  <a:pt x="4258" y="7068"/>
                </a:lnTo>
                <a:lnTo>
                  <a:pt x="4264" y="7064"/>
                </a:lnTo>
                <a:lnTo>
                  <a:pt x="4266" y="7060"/>
                </a:lnTo>
                <a:lnTo>
                  <a:pt x="4268" y="7056"/>
                </a:lnTo>
                <a:lnTo>
                  <a:pt x="4266" y="7052"/>
                </a:lnTo>
                <a:lnTo>
                  <a:pt x="4262" y="7046"/>
                </a:lnTo>
                <a:lnTo>
                  <a:pt x="4258" y="7044"/>
                </a:lnTo>
                <a:lnTo>
                  <a:pt x="4256" y="7040"/>
                </a:lnTo>
                <a:lnTo>
                  <a:pt x="4256" y="7034"/>
                </a:lnTo>
                <a:lnTo>
                  <a:pt x="4258" y="7024"/>
                </a:lnTo>
                <a:lnTo>
                  <a:pt x="4266" y="7016"/>
                </a:lnTo>
                <a:lnTo>
                  <a:pt x="4272" y="7006"/>
                </a:lnTo>
                <a:lnTo>
                  <a:pt x="4274" y="6996"/>
                </a:lnTo>
                <a:lnTo>
                  <a:pt x="4272" y="6986"/>
                </a:lnTo>
                <a:lnTo>
                  <a:pt x="4270" y="6982"/>
                </a:lnTo>
                <a:lnTo>
                  <a:pt x="4266" y="6978"/>
                </a:lnTo>
                <a:lnTo>
                  <a:pt x="4262" y="6976"/>
                </a:lnTo>
                <a:lnTo>
                  <a:pt x="4260" y="6972"/>
                </a:lnTo>
                <a:lnTo>
                  <a:pt x="4256" y="6962"/>
                </a:lnTo>
                <a:lnTo>
                  <a:pt x="4256" y="6958"/>
                </a:lnTo>
                <a:lnTo>
                  <a:pt x="4260" y="6956"/>
                </a:lnTo>
                <a:lnTo>
                  <a:pt x="4264" y="6956"/>
                </a:lnTo>
                <a:lnTo>
                  <a:pt x="4270" y="6958"/>
                </a:lnTo>
                <a:lnTo>
                  <a:pt x="4280" y="6964"/>
                </a:lnTo>
                <a:lnTo>
                  <a:pt x="4288" y="6966"/>
                </a:lnTo>
                <a:lnTo>
                  <a:pt x="4320" y="6962"/>
                </a:lnTo>
                <a:lnTo>
                  <a:pt x="4352" y="6958"/>
                </a:lnTo>
                <a:lnTo>
                  <a:pt x="4386" y="6950"/>
                </a:lnTo>
                <a:lnTo>
                  <a:pt x="4416" y="6940"/>
                </a:lnTo>
                <a:lnTo>
                  <a:pt x="4430" y="6934"/>
                </a:lnTo>
                <a:lnTo>
                  <a:pt x="4440" y="6928"/>
                </a:lnTo>
                <a:lnTo>
                  <a:pt x="4448" y="6922"/>
                </a:lnTo>
                <a:lnTo>
                  <a:pt x="4452" y="6916"/>
                </a:lnTo>
                <a:lnTo>
                  <a:pt x="4456" y="6912"/>
                </a:lnTo>
                <a:lnTo>
                  <a:pt x="4456" y="6908"/>
                </a:lnTo>
                <a:lnTo>
                  <a:pt x="4458" y="6898"/>
                </a:lnTo>
                <a:lnTo>
                  <a:pt x="4462" y="6894"/>
                </a:lnTo>
                <a:lnTo>
                  <a:pt x="4466" y="6888"/>
                </a:lnTo>
                <a:lnTo>
                  <a:pt x="4478" y="6876"/>
                </a:lnTo>
                <a:lnTo>
                  <a:pt x="4484" y="6862"/>
                </a:lnTo>
                <a:lnTo>
                  <a:pt x="4486" y="6846"/>
                </a:lnTo>
                <a:lnTo>
                  <a:pt x="4488" y="6828"/>
                </a:lnTo>
                <a:lnTo>
                  <a:pt x="4486" y="6820"/>
                </a:lnTo>
                <a:lnTo>
                  <a:pt x="4486" y="6816"/>
                </a:lnTo>
                <a:lnTo>
                  <a:pt x="4484" y="6816"/>
                </a:lnTo>
                <a:lnTo>
                  <a:pt x="4480" y="6816"/>
                </a:lnTo>
                <a:lnTo>
                  <a:pt x="4476" y="6816"/>
                </a:lnTo>
                <a:lnTo>
                  <a:pt x="4472" y="6814"/>
                </a:lnTo>
                <a:lnTo>
                  <a:pt x="4466" y="6810"/>
                </a:lnTo>
                <a:lnTo>
                  <a:pt x="4462" y="6802"/>
                </a:lnTo>
                <a:lnTo>
                  <a:pt x="4458" y="6794"/>
                </a:lnTo>
                <a:lnTo>
                  <a:pt x="4458" y="6788"/>
                </a:lnTo>
                <a:lnTo>
                  <a:pt x="4460" y="6784"/>
                </a:lnTo>
                <a:lnTo>
                  <a:pt x="4464" y="6780"/>
                </a:lnTo>
                <a:lnTo>
                  <a:pt x="4466" y="6776"/>
                </a:lnTo>
                <a:lnTo>
                  <a:pt x="4468" y="6770"/>
                </a:lnTo>
                <a:lnTo>
                  <a:pt x="4464" y="6762"/>
                </a:lnTo>
                <a:lnTo>
                  <a:pt x="4458" y="6750"/>
                </a:lnTo>
                <a:lnTo>
                  <a:pt x="4450" y="6744"/>
                </a:lnTo>
                <a:lnTo>
                  <a:pt x="4442" y="6738"/>
                </a:lnTo>
                <a:lnTo>
                  <a:pt x="4424" y="6728"/>
                </a:lnTo>
                <a:lnTo>
                  <a:pt x="4418" y="6722"/>
                </a:lnTo>
                <a:lnTo>
                  <a:pt x="4416" y="6716"/>
                </a:lnTo>
                <a:lnTo>
                  <a:pt x="4416" y="6712"/>
                </a:lnTo>
                <a:lnTo>
                  <a:pt x="4416" y="6708"/>
                </a:lnTo>
                <a:lnTo>
                  <a:pt x="4424" y="6700"/>
                </a:lnTo>
                <a:lnTo>
                  <a:pt x="4426" y="6702"/>
                </a:lnTo>
                <a:lnTo>
                  <a:pt x="4432" y="6710"/>
                </a:lnTo>
                <a:lnTo>
                  <a:pt x="4442" y="6716"/>
                </a:lnTo>
                <a:lnTo>
                  <a:pt x="4448" y="6718"/>
                </a:lnTo>
                <a:lnTo>
                  <a:pt x="4456" y="6718"/>
                </a:lnTo>
                <a:lnTo>
                  <a:pt x="4464" y="6718"/>
                </a:lnTo>
                <a:lnTo>
                  <a:pt x="4472" y="6722"/>
                </a:lnTo>
                <a:lnTo>
                  <a:pt x="4490" y="6732"/>
                </a:lnTo>
                <a:lnTo>
                  <a:pt x="4498" y="6736"/>
                </a:lnTo>
                <a:lnTo>
                  <a:pt x="4506" y="6740"/>
                </a:lnTo>
                <a:lnTo>
                  <a:pt x="4514" y="6740"/>
                </a:lnTo>
                <a:lnTo>
                  <a:pt x="4522" y="6738"/>
                </a:lnTo>
                <a:lnTo>
                  <a:pt x="4528" y="6736"/>
                </a:lnTo>
                <a:lnTo>
                  <a:pt x="4534" y="6736"/>
                </a:lnTo>
                <a:lnTo>
                  <a:pt x="4546" y="6740"/>
                </a:lnTo>
                <a:lnTo>
                  <a:pt x="4552" y="6742"/>
                </a:lnTo>
                <a:lnTo>
                  <a:pt x="4558" y="6742"/>
                </a:lnTo>
                <a:lnTo>
                  <a:pt x="4564" y="6740"/>
                </a:lnTo>
                <a:lnTo>
                  <a:pt x="4572" y="6738"/>
                </a:lnTo>
                <a:lnTo>
                  <a:pt x="4586" y="6728"/>
                </a:lnTo>
                <a:lnTo>
                  <a:pt x="4596" y="6718"/>
                </a:lnTo>
                <a:lnTo>
                  <a:pt x="4608" y="6704"/>
                </a:lnTo>
                <a:lnTo>
                  <a:pt x="4618" y="6682"/>
                </a:lnTo>
                <a:lnTo>
                  <a:pt x="4616" y="6676"/>
                </a:lnTo>
                <a:lnTo>
                  <a:pt x="4620" y="6670"/>
                </a:lnTo>
                <a:lnTo>
                  <a:pt x="4626" y="6666"/>
                </a:lnTo>
                <a:lnTo>
                  <a:pt x="4638" y="6660"/>
                </a:lnTo>
                <a:lnTo>
                  <a:pt x="4648" y="6652"/>
                </a:lnTo>
                <a:lnTo>
                  <a:pt x="4652" y="6648"/>
                </a:lnTo>
                <a:lnTo>
                  <a:pt x="4654" y="6640"/>
                </a:lnTo>
                <a:lnTo>
                  <a:pt x="4662" y="6616"/>
                </a:lnTo>
                <a:lnTo>
                  <a:pt x="4666" y="6608"/>
                </a:lnTo>
                <a:lnTo>
                  <a:pt x="4670" y="6600"/>
                </a:lnTo>
                <a:lnTo>
                  <a:pt x="4684" y="6586"/>
                </a:lnTo>
                <a:lnTo>
                  <a:pt x="4708" y="6568"/>
                </a:lnTo>
                <a:lnTo>
                  <a:pt x="4716" y="6558"/>
                </a:lnTo>
                <a:lnTo>
                  <a:pt x="4724" y="6548"/>
                </a:lnTo>
                <a:lnTo>
                  <a:pt x="4738" y="6522"/>
                </a:lnTo>
                <a:lnTo>
                  <a:pt x="4750" y="6494"/>
                </a:lnTo>
                <a:lnTo>
                  <a:pt x="4766" y="6458"/>
                </a:lnTo>
                <a:lnTo>
                  <a:pt x="4774" y="6442"/>
                </a:lnTo>
                <a:lnTo>
                  <a:pt x="4780" y="6432"/>
                </a:lnTo>
                <a:lnTo>
                  <a:pt x="4786" y="6426"/>
                </a:lnTo>
                <a:lnTo>
                  <a:pt x="4792" y="6420"/>
                </a:lnTo>
                <a:lnTo>
                  <a:pt x="4800" y="6412"/>
                </a:lnTo>
                <a:lnTo>
                  <a:pt x="4804" y="6406"/>
                </a:lnTo>
                <a:lnTo>
                  <a:pt x="4810" y="6396"/>
                </a:lnTo>
                <a:lnTo>
                  <a:pt x="4816" y="6382"/>
                </a:lnTo>
                <a:lnTo>
                  <a:pt x="4818" y="6368"/>
                </a:lnTo>
                <a:lnTo>
                  <a:pt x="4820" y="6354"/>
                </a:lnTo>
                <a:lnTo>
                  <a:pt x="4820" y="6340"/>
                </a:lnTo>
                <a:lnTo>
                  <a:pt x="4818" y="6310"/>
                </a:lnTo>
                <a:lnTo>
                  <a:pt x="4818" y="6294"/>
                </a:lnTo>
                <a:lnTo>
                  <a:pt x="4818" y="6278"/>
                </a:lnTo>
                <a:lnTo>
                  <a:pt x="4822" y="6260"/>
                </a:lnTo>
                <a:lnTo>
                  <a:pt x="4828" y="6246"/>
                </a:lnTo>
                <a:lnTo>
                  <a:pt x="4836" y="6232"/>
                </a:lnTo>
                <a:lnTo>
                  <a:pt x="4848" y="6220"/>
                </a:lnTo>
                <a:lnTo>
                  <a:pt x="4860" y="6208"/>
                </a:lnTo>
                <a:lnTo>
                  <a:pt x="4872" y="6198"/>
                </a:lnTo>
                <a:lnTo>
                  <a:pt x="4884" y="6190"/>
                </a:lnTo>
                <a:lnTo>
                  <a:pt x="4894" y="6186"/>
                </a:lnTo>
                <a:lnTo>
                  <a:pt x="4918" y="6174"/>
                </a:lnTo>
                <a:lnTo>
                  <a:pt x="4936" y="6164"/>
                </a:lnTo>
                <a:lnTo>
                  <a:pt x="4948" y="6156"/>
                </a:lnTo>
                <a:lnTo>
                  <a:pt x="4958" y="6146"/>
                </a:lnTo>
                <a:lnTo>
                  <a:pt x="4972" y="6132"/>
                </a:lnTo>
                <a:lnTo>
                  <a:pt x="4978" y="6128"/>
                </a:lnTo>
                <a:lnTo>
                  <a:pt x="4986" y="6124"/>
                </a:lnTo>
                <a:lnTo>
                  <a:pt x="4994" y="6122"/>
                </a:lnTo>
                <a:lnTo>
                  <a:pt x="4998" y="6122"/>
                </a:lnTo>
                <a:lnTo>
                  <a:pt x="5002" y="6124"/>
                </a:lnTo>
                <a:lnTo>
                  <a:pt x="5006" y="6126"/>
                </a:lnTo>
                <a:lnTo>
                  <a:pt x="5010" y="6126"/>
                </a:lnTo>
                <a:lnTo>
                  <a:pt x="5016" y="6126"/>
                </a:lnTo>
                <a:lnTo>
                  <a:pt x="5028" y="6124"/>
                </a:lnTo>
                <a:lnTo>
                  <a:pt x="5040" y="6122"/>
                </a:lnTo>
                <a:lnTo>
                  <a:pt x="5052" y="6122"/>
                </a:lnTo>
                <a:lnTo>
                  <a:pt x="5072" y="6122"/>
                </a:lnTo>
                <a:lnTo>
                  <a:pt x="5080" y="6120"/>
                </a:lnTo>
                <a:lnTo>
                  <a:pt x="5086" y="6120"/>
                </a:lnTo>
                <a:lnTo>
                  <a:pt x="5088" y="6116"/>
                </a:lnTo>
                <a:lnTo>
                  <a:pt x="5086" y="6110"/>
                </a:lnTo>
                <a:lnTo>
                  <a:pt x="5086" y="6108"/>
                </a:lnTo>
                <a:lnTo>
                  <a:pt x="5086" y="6104"/>
                </a:lnTo>
                <a:lnTo>
                  <a:pt x="5090" y="6098"/>
                </a:lnTo>
                <a:lnTo>
                  <a:pt x="5104" y="6086"/>
                </a:lnTo>
                <a:lnTo>
                  <a:pt x="5112" y="6080"/>
                </a:lnTo>
                <a:lnTo>
                  <a:pt x="5118" y="6072"/>
                </a:lnTo>
                <a:lnTo>
                  <a:pt x="5122" y="6064"/>
                </a:lnTo>
                <a:lnTo>
                  <a:pt x="5122" y="6060"/>
                </a:lnTo>
                <a:lnTo>
                  <a:pt x="5120" y="6056"/>
                </a:lnTo>
                <a:lnTo>
                  <a:pt x="5120" y="6046"/>
                </a:lnTo>
                <a:lnTo>
                  <a:pt x="5120" y="6036"/>
                </a:lnTo>
                <a:lnTo>
                  <a:pt x="5124" y="6028"/>
                </a:lnTo>
                <a:lnTo>
                  <a:pt x="5130" y="6018"/>
                </a:lnTo>
                <a:lnTo>
                  <a:pt x="5146" y="5994"/>
                </a:lnTo>
                <a:lnTo>
                  <a:pt x="5164" y="5964"/>
                </a:lnTo>
                <a:lnTo>
                  <a:pt x="5170" y="5948"/>
                </a:lnTo>
                <a:lnTo>
                  <a:pt x="5174" y="5932"/>
                </a:lnTo>
                <a:lnTo>
                  <a:pt x="5176" y="5920"/>
                </a:lnTo>
                <a:lnTo>
                  <a:pt x="5176" y="5908"/>
                </a:lnTo>
                <a:lnTo>
                  <a:pt x="5176" y="5898"/>
                </a:lnTo>
                <a:lnTo>
                  <a:pt x="5176" y="5888"/>
                </a:lnTo>
                <a:lnTo>
                  <a:pt x="5178" y="5882"/>
                </a:lnTo>
                <a:lnTo>
                  <a:pt x="5184" y="5878"/>
                </a:lnTo>
                <a:lnTo>
                  <a:pt x="5190" y="5872"/>
                </a:lnTo>
                <a:lnTo>
                  <a:pt x="5194" y="5864"/>
                </a:lnTo>
                <a:lnTo>
                  <a:pt x="5196" y="5854"/>
                </a:lnTo>
                <a:lnTo>
                  <a:pt x="5196" y="5842"/>
                </a:lnTo>
                <a:lnTo>
                  <a:pt x="5196" y="5816"/>
                </a:lnTo>
                <a:lnTo>
                  <a:pt x="5198" y="5802"/>
                </a:lnTo>
                <a:lnTo>
                  <a:pt x="5202" y="5786"/>
                </a:lnTo>
                <a:lnTo>
                  <a:pt x="5204" y="5772"/>
                </a:lnTo>
                <a:lnTo>
                  <a:pt x="5206" y="5762"/>
                </a:lnTo>
                <a:lnTo>
                  <a:pt x="5204" y="5752"/>
                </a:lnTo>
                <a:lnTo>
                  <a:pt x="5202" y="5742"/>
                </a:lnTo>
                <a:lnTo>
                  <a:pt x="5198" y="5726"/>
                </a:lnTo>
                <a:lnTo>
                  <a:pt x="5198" y="5716"/>
                </a:lnTo>
                <a:lnTo>
                  <a:pt x="5198" y="5706"/>
                </a:lnTo>
                <a:lnTo>
                  <a:pt x="5202" y="5634"/>
                </a:lnTo>
                <a:lnTo>
                  <a:pt x="5204" y="5618"/>
                </a:lnTo>
                <a:lnTo>
                  <a:pt x="5208" y="5606"/>
                </a:lnTo>
                <a:lnTo>
                  <a:pt x="5208" y="5604"/>
                </a:lnTo>
                <a:lnTo>
                  <a:pt x="5212" y="5602"/>
                </a:lnTo>
                <a:lnTo>
                  <a:pt x="5214" y="5604"/>
                </a:lnTo>
                <a:lnTo>
                  <a:pt x="5216" y="5608"/>
                </a:lnTo>
                <a:lnTo>
                  <a:pt x="5222" y="5618"/>
                </a:lnTo>
                <a:lnTo>
                  <a:pt x="5228" y="5622"/>
                </a:lnTo>
                <a:lnTo>
                  <a:pt x="5232" y="5622"/>
                </a:lnTo>
                <a:lnTo>
                  <a:pt x="5238" y="5616"/>
                </a:lnTo>
                <a:lnTo>
                  <a:pt x="5242" y="5608"/>
                </a:lnTo>
                <a:lnTo>
                  <a:pt x="5248" y="5594"/>
                </a:lnTo>
                <a:lnTo>
                  <a:pt x="5262" y="5558"/>
                </a:lnTo>
                <a:lnTo>
                  <a:pt x="5270" y="5540"/>
                </a:lnTo>
                <a:lnTo>
                  <a:pt x="5278" y="5528"/>
                </a:lnTo>
                <a:lnTo>
                  <a:pt x="5284" y="5520"/>
                </a:lnTo>
                <a:lnTo>
                  <a:pt x="5290" y="5512"/>
                </a:lnTo>
                <a:lnTo>
                  <a:pt x="5306" y="5496"/>
                </a:lnTo>
                <a:lnTo>
                  <a:pt x="5316" y="5484"/>
                </a:lnTo>
                <a:lnTo>
                  <a:pt x="5328" y="5466"/>
                </a:lnTo>
                <a:lnTo>
                  <a:pt x="5348" y="5428"/>
                </a:lnTo>
                <a:lnTo>
                  <a:pt x="5356" y="5412"/>
                </a:lnTo>
                <a:lnTo>
                  <a:pt x="5364" y="5398"/>
                </a:lnTo>
                <a:lnTo>
                  <a:pt x="5368" y="5384"/>
                </a:lnTo>
                <a:lnTo>
                  <a:pt x="5370" y="5370"/>
                </a:lnTo>
                <a:lnTo>
                  <a:pt x="5370" y="5356"/>
                </a:lnTo>
                <a:lnTo>
                  <a:pt x="5370" y="5340"/>
                </a:lnTo>
                <a:lnTo>
                  <a:pt x="5366" y="5308"/>
                </a:lnTo>
                <a:lnTo>
                  <a:pt x="5362" y="5282"/>
                </a:lnTo>
                <a:lnTo>
                  <a:pt x="5358" y="5270"/>
                </a:lnTo>
                <a:lnTo>
                  <a:pt x="5354" y="5260"/>
                </a:lnTo>
                <a:lnTo>
                  <a:pt x="5348" y="5250"/>
                </a:lnTo>
                <a:lnTo>
                  <a:pt x="5340" y="5242"/>
                </a:lnTo>
                <a:close/>
                <a:moveTo>
                  <a:pt x="3590" y="2808"/>
                </a:moveTo>
                <a:lnTo>
                  <a:pt x="3590" y="2808"/>
                </a:lnTo>
                <a:lnTo>
                  <a:pt x="3570" y="2824"/>
                </a:lnTo>
                <a:lnTo>
                  <a:pt x="3558" y="2834"/>
                </a:lnTo>
                <a:lnTo>
                  <a:pt x="3548" y="2840"/>
                </a:lnTo>
                <a:lnTo>
                  <a:pt x="3538" y="2844"/>
                </a:lnTo>
                <a:lnTo>
                  <a:pt x="3526" y="2850"/>
                </a:lnTo>
                <a:lnTo>
                  <a:pt x="3510" y="2860"/>
                </a:lnTo>
                <a:lnTo>
                  <a:pt x="3488" y="2870"/>
                </a:lnTo>
                <a:lnTo>
                  <a:pt x="3468" y="2878"/>
                </a:lnTo>
                <a:lnTo>
                  <a:pt x="3448" y="2882"/>
                </a:lnTo>
                <a:lnTo>
                  <a:pt x="3434" y="2882"/>
                </a:lnTo>
                <a:lnTo>
                  <a:pt x="3426" y="2880"/>
                </a:lnTo>
                <a:lnTo>
                  <a:pt x="3424" y="2878"/>
                </a:lnTo>
                <a:lnTo>
                  <a:pt x="3426" y="2878"/>
                </a:lnTo>
                <a:lnTo>
                  <a:pt x="3430" y="2876"/>
                </a:lnTo>
                <a:lnTo>
                  <a:pt x="3434" y="2874"/>
                </a:lnTo>
                <a:lnTo>
                  <a:pt x="3436" y="2874"/>
                </a:lnTo>
                <a:lnTo>
                  <a:pt x="3434" y="2872"/>
                </a:lnTo>
                <a:lnTo>
                  <a:pt x="3428" y="2870"/>
                </a:lnTo>
                <a:lnTo>
                  <a:pt x="3418" y="2870"/>
                </a:lnTo>
                <a:lnTo>
                  <a:pt x="3410" y="2868"/>
                </a:lnTo>
                <a:lnTo>
                  <a:pt x="3408" y="2868"/>
                </a:lnTo>
                <a:lnTo>
                  <a:pt x="3406" y="2866"/>
                </a:lnTo>
                <a:lnTo>
                  <a:pt x="3408" y="2860"/>
                </a:lnTo>
                <a:lnTo>
                  <a:pt x="3410" y="2856"/>
                </a:lnTo>
                <a:lnTo>
                  <a:pt x="3414" y="2850"/>
                </a:lnTo>
                <a:lnTo>
                  <a:pt x="3416" y="2840"/>
                </a:lnTo>
                <a:lnTo>
                  <a:pt x="3420" y="2832"/>
                </a:lnTo>
                <a:lnTo>
                  <a:pt x="3424" y="2828"/>
                </a:lnTo>
                <a:lnTo>
                  <a:pt x="3426" y="2826"/>
                </a:lnTo>
                <a:lnTo>
                  <a:pt x="3430" y="2818"/>
                </a:lnTo>
                <a:lnTo>
                  <a:pt x="3434" y="2812"/>
                </a:lnTo>
                <a:lnTo>
                  <a:pt x="3436" y="2810"/>
                </a:lnTo>
                <a:lnTo>
                  <a:pt x="3440" y="2812"/>
                </a:lnTo>
                <a:lnTo>
                  <a:pt x="3440" y="2818"/>
                </a:lnTo>
                <a:lnTo>
                  <a:pt x="3446" y="2820"/>
                </a:lnTo>
                <a:lnTo>
                  <a:pt x="3448" y="2822"/>
                </a:lnTo>
                <a:lnTo>
                  <a:pt x="3450" y="2826"/>
                </a:lnTo>
                <a:lnTo>
                  <a:pt x="3448" y="2828"/>
                </a:lnTo>
                <a:lnTo>
                  <a:pt x="3442" y="2832"/>
                </a:lnTo>
                <a:lnTo>
                  <a:pt x="3432" y="2832"/>
                </a:lnTo>
                <a:lnTo>
                  <a:pt x="3426" y="2834"/>
                </a:lnTo>
                <a:lnTo>
                  <a:pt x="3424" y="2834"/>
                </a:lnTo>
                <a:lnTo>
                  <a:pt x="3422" y="2838"/>
                </a:lnTo>
                <a:lnTo>
                  <a:pt x="3422" y="2840"/>
                </a:lnTo>
                <a:lnTo>
                  <a:pt x="3422" y="2844"/>
                </a:lnTo>
                <a:lnTo>
                  <a:pt x="3426" y="2846"/>
                </a:lnTo>
                <a:lnTo>
                  <a:pt x="3428" y="2848"/>
                </a:lnTo>
                <a:lnTo>
                  <a:pt x="3432" y="2848"/>
                </a:lnTo>
                <a:lnTo>
                  <a:pt x="3440" y="2848"/>
                </a:lnTo>
                <a:lnTo>
                  <a:pt x="3442" y="2850"/>
                </a:lnTo>
                <a:lnTo>
                  <a:pt x="3444" y="2850"/>
                </a:lnTo>
                <a:lnTo>
                  <a:pt x="3446" y="2848"/>
                </a:lnTo>
                <a:lnTo>
                  <a:pt x="3450" y="2844"/>
                </a:lnTo>
                <a:lnTo>
                  <a:pt x="3456" y="2840"/>
                </a:lnTo>
                <a:lnTo>
                  <a:pt x="3468" y="2836"/>
                </a:lnTo>
                <a:lnTo>
                  <a:pt x="3472" y="2832"/>
                </a:lnTo>
                <a:lnTo>
                  <a:pt x="3474" y="2828"/>
                </a:lnTo>
                <a:lnTo>
                  <a:pt x="3482" y="2820"/>
                </a:lnTo>
                <a:lnTo>
                  <a:pt x="3488" y="2816"/>
                </a:lnTo>
                <a:lnTo>
                  <a:pt x="3496" y="2814"/>
                </a:lnTo>
                <a:lnTo>
                  <a:pt x="3506" y="2812"/>
                </a:lnTo>
                <a:lnTo>
                  <a:pt x="3518" y="2814"/>
                </a:lnTo>
                <a:lnTo>
                  <a:pt x="3536" y="2818"/>
                </a:lnTo>
                <a:lnTo>
                  <a:pt x="3538" y="2818"/>
                </a:lnTo>
                <a:lnTo>
                  <a:pt x="3534" y="2814"/>
                </a:lnTo>
                <a:lnTo>
                  <a:pt x="3532" y="2812"/>
                </a:lnTo>
                <a:lnTo>
                  <a:pt x="3532" y="2810"/>
                </a:lnTo>
                <a:lnTo>
                  <a:pt x="3536" y="2806"/>
                </a:lnTo>
                <a:lnTo>
                  <a:pt x="3542" y="2804"/>
                </a:lnTo>
                <a:lnTo>
                  <a:pt x="3560" y="2800"/>
                </a:lnTo>
                <a:lnTo>
                  <a:pt x="3580" y="2800"/>
                </a:lnTo>
                <a:lnTo>
                  <a:pt x="3584" y="2800"/>
                </a:lnTo>
                <a:lnTo>
                  <a:pt x="3586" y="2796"/>
                </a:lnTo>
                <a:lnTo>
                  <a:pt x="3586" y="2794"/>
                </a:lnTo>
                <a:lnTo>
                  <a:pt x="3586" y="2790"/>
                </a:lnTo>
                <a:lnTo>
                  <a:pt x="3588" y="2790"/>
                </a:lnTo>
                <a:lnTo>
                  <a:pt x="3590" y="2790"/>
                </a:lnTo>
                <a:lnTo>
                  <a:pt x="3592" y="2792"/>
                </a:lnTo>
                <a:lnTo>
                  <a:pt x="3594" y="2798"/>
                </a:lnTo>
                <a:lnTo>
                  <a:pt x="3592" y="2804"/>
                </a:lnTo>
                <a:lnTo>
                  <a:pt x="3590" y="2808"/>
                </a:lnTo>
                <a:close/>
                <a:moveTo>
                  <a:pt x="3578" y="2752"/>
                </a:moveTo>
                <a:lnTo>
                  <a:pt x="3578" y="2752"/>
                </a:lnTo>
                <a:lnTo>
                  <a:pt x="3586" y="2746"/>
                </a:lnTo>
                <a:lnTo>
                  <a:pt x="3596" y="2742"/>
                </a:lnTo>
                <a:lnTo>
                  <a:pt x="3626" y="2738"/>
                </a:lnTo>
                <a:lnTo>
                  <a:pt x="3638" y="2734"/>
                </a:lnTo>
                <a:lnTo>
                  <a:pt x="3642" y="2734"/>
                </a:lnTo>
                <a:lnTo>
                  <a:pt x="3656" y="2742"/>
                </a:lnTo>
                <a:lnTo>
                  <a:pt x="3662" y="2744"/>
                </a:lnTo>
                <a:lnTo>
                  <a:pt x="3666" y="2744"/>
                </a:lnTo>
                <a:lnTo>
                  <a:pt x="3668" y="2742"/>
                </a:lnTo>
                <a:lnTo>
                  <a:pt x="3670" y="2740"/>
                </a:lnTo>
                <a:lnTo>
                  <a:pt x="3672" y="2734"/>
                </a:lnTo>
                <a:lnTo>
                  <a:pt x="3674" y="2730"/>
                </a:lnTo>
                <a:lnTo>
                  <a:pt x="3678" y="2726"/>
                </a:lnTo>
                <a:lnTo>
                  <a:pt x="3686" y="2722"/>
                </a:lnTo>
                <a:lnTo>
                  <a:pt x="3696" y="2718"/>
                </a:lnTo>
                <a:lnTo>
                  <a:pt x="3706" y="2714"/>
                </a:lnTo>
                <a:lnTo>
                  <a:pt x="3716" y="2710"/>
                </a:lnTo>
                <a:lnTo>
                  <a:pt x="3716" y="2714"/>
                </a:lnTo>
                <a:lnTo>
                  <a:pt x="3712" y="2718"/>
                </a:lnTo>
                <a:lnTo>
                  <a:pt x="3708" y="2720"/>
                </a:lnTo>
                <a:lnTo>
                  <a:pt x="3702" y="2724"/>
                </a:lnTo>
                <a:lnTo>
                  <a:pt x="3698" y="2726"/>
                </a:lnTo>
                <a:lnTo>
                  <a:pt x="3696" y="2730"/>
                </a:lnTo>
                <a:lnTo>
                  <a:pt x="3696" y="2732"/>
                </a:lnTo>
                <a:lnTo>
                  <a:pt x="3700" y="2736"/>
                </a:lnTo>
                <a:lnTo>
                  <a:pt x="3702" y="2740"/>
                </a:lnTo>
                <a:lnTo>
                  <a:pt x="3702" y="2742"/>
                </a:lnTo>
                <a:lnTo>
                  <a:pt x="3700" y="2746"/>
                </a:lnTo>
                <a:lnTo>
                  <a:pt x="3700" y="2752"/>
                </a:lnTo>
                <a:lnTo>
                  <a:pt x="3700" y="2758"/>
                </a:lnTo>
                <a:lnTo>
                  <a:pt x="3696" y="2762"/>
                </a:lnTo>
                <a:lnTo>
                  <a:pt x="3690" y="2764"/>
                </a:lnTo>
                <a:lnTo>
                  <a:pt x="3684" y="2770"/>
                </a:lnTo>
                <a:lnTo>
                  <a:pt x="3680" y="2774"/>
                </a:lnTo>
                <a:lnTo>
                  <a:pt x="3676" y="2776"/>
                </a:lnTo>
                <a:lnTo>
                  <a:pt x="3662" y="2778"/>
                </a:lnTo>
                <a:lnTo>
                  <a:pt x="3650" y="2776"/>
                </a:lnTo>
                <a:lnTo>
                  <a:pt x="3638" y="2774"/>
                </a:lnTo>
                <a:lnTo>
                  <a:pt x="3628" y="2772"/>
                </a:lnTo>
                <a:lnTo>
                  <a:pt x="3616" y="2770"/>
                </a:lnTo>
                <a:lnTo>
                  <a:pt x="3604" y="2770"/>
                </a:lnTo>
                <a:lnTo>
                  <a:pt x="3596" y="2774"/>
                </a:lnTo>
                <a:lnTo>
                  <a:pt x="3588" y="2778"/>
                </a:lnTo>
                <a:lnTo>
                  <a:pt x="3582" y="2780"/>
                </a:lnTo>
                <a:lnTo>
                  <a:pt x="3574" y="2782"/>
                </a:lnTo>
                <a:lnTo>
                  <a:pt x="3568" y="2782"/>
                </a:lnTo>
                <a:lnTo>
                  <a:pt x="3562" y="2780"/>
                </a:lnTo>
                <a:lnTo>
                  <a:pt x="3560" y="2780"/>
                </a:lnTo>
                <a:lnTo>
                  <a:pt x="3558" y="2776"/>
                </a:lnTo>
                <a:lnTo>
                  <a:pt x="3558" y="2772"/>
                </a:lnTo>
                <a:lnTo>
                  <a:pt x="3560" y="2768"/>
                </a:lnTo>
                <a:lnTo>
                  <a:pt x="3566" y="2760"/>
                </a:lnTo>
                <a:lnTo>
                  <a:pt x="3570" y="2756"/>
                </a:lnTo>
                <a:lnTo>
                  <a:pt x="3574" y="2756"/>
                </a:lnTo>
                <a:lnTo>
                  <a:pt x="3578" y="2752"/>
                </a:lnTo>
                <a:close/>
                <a:moveTo>
                  <a:pt x="3092" y="2546"/>
                </a:moveTo>
                <a:lnTo>
                  <a:pt x="3092" y="2546"/>
                </a:lnTo>
                <a:lnTo>
                  <a:pt x="3106" y="2534"/>
                </a:lnTo>
                <a:lnTo>
                  <a:pt x="3118" y="2526"/>
                </a:lnTo>
                <a:lnTo>
                  <a:pt x="3160" y="2506"/>
                </a:lnTo>
                <a:lnTo>
                  <a:pt x="3164" y="2504"/>
                </a:lnTo>
                <a:lnTo>
                  <a:pt x="3168" y="2500"/>
                </a:lnTo>
                <a:lnTo>
                  <a:pt x="3172" y="2496"/>
                </a:lnTo>
                <a:lnTo>
                  <a:pt x="3176" y="2484"/>
                </a:lnTo>
                <a:lnTo>
                  <a:pt x="3180" y="2478"/>
                </a:lnTo>
                <a:lnTo>
                  <a:pt x="3186" y="2474"/>
                </a:lnTo>
                <a:lnTo>
                  <a:pt x="3188" y="2474"/>
                </a:lnTo>
                <a:lnTo>
                  <a:pt x="3190" y="2474"/>
                </a:lnTo>
                <a:lnTo>
                  <a:pt x="3190" y="2478"/>
                </a:lnTo>
                <a:lnTo>
                  <a:pt x="3190" y="2482"/>
                </a:lnTo>
                <a:lnTo>
                  <a:pt x="3188" y="2486"/>
                </a:lnTo>
                <a:lnTo>
                  <a:pt x="3192" y="2484"/>
                </a:lnTo>
                <a:lnTo>
                  <a:pt x="3196" y="2476"/>
                </a:lnTo>
                <a:lnTo>
                  <a:pt x="3202" y="2464"/>
                </a:lnTo>
                <a:lnTo>
                  <a:pt x="3206" y="2456"/>
                </a:lnTo>
                <a:lnTo>
                  <a:pt x="3208" y="2456"/>
                </a:lnTo>
                <a:lnTo>
                  <a:pt x="3210" y="2462"/>
                </a:lnTo>
                <a:lnTo>
                  <a:pt x="3206" y="2470"/>
                </a:lnTo>
                <a:lnTo>
                  <a:pt x="3204" y="2478"/>
                </a:lnTo>
                <a:lnTo>
                  <a:pt x="3216" y="2472"/>
                </a:lnTo>
                <a:lnTo>
                  <a:pt x="3220" y="2468"/>
                </a:lnTo>
                <a:lnTo>
                  <a:pt x="3220" y="2466"/>
                </a:lnTo>
                <a:lnTo>
                  <a:pt x="3218" y="2458"/>
                </a:lnTo>
                <a:lnTo>
                  <a:pt x="3216" y="2452"/>
                </a:lnTo>
                <a:lnTo>
                  <a:pt x="3216" y="2450"/>
                </a:lnTo>
                <a:lnTo>
                  <a:pt x="3218" y="2448"/>
                </a:lnTo>
                <a:lnTo>
                  <a:pt x="3220" y="2448"/>
                </a:lnTo>
                <a:lnTo>
                  <a:pt x="3224" y="2448"/>
                </a:lnTo>
                <a:lnTo>
                  <a:pt x="3236" y="2454"/>
                </a:lnTo>
                <a:lnTo>
                  <a:pt x="3248" y="2458"/>
                </a:lnTo>
                <a:lnTo>
                  <a:pt x="3254" y="2460"/>
                </a:lnTo>
                <a:lnTo>
                  <a:pt x="3260" y="2460"/>
                </a:lnTo>
                <a:lnTo>
                  <a:pt x="3268" y="2460"/>
                </a:lnTo>
                <a:lnTo>
                  <a:pt x="3272" y="2462"/>
                </a:lnTo>
                <a:lnTo>
                  <a:pt x="3276" y="2462"/>
                </a:lnTo>
                <a:lnTo>
                  <a:pt x="3284" y="2462"/>
                </a:lnTo>
                <a:lnTo>
                  <a:pt x="3288" y="2462"/>
                </a:lnTo>
                <a:lnTo>
                  <a:pt x="3292" y="2466"/>
                </a:lnTo>
                <a:lnTo>
                  <a:pt x="3296" y="2482"/>
                </a:lnTo>
                <a:lnTo>
                  <a:pt x="3300" y="2490"/>
                </a:lnTo>
                <a:lnTo>
                  <a:pt x="3302" y="2498"/>
                </a:lnTo>
                <a:lnTo>
                  <a:pt x="3308" y="2504"/>
                </a:lnTo>
                <a:lnTo>
                  <a:pt x="3316" y="2510"/>
                </a:lnTo>
                <a:lnTo>
                  <a:pt x="3322" y="2510"/>
                </a:lnTo>
                <a:lnTo>
                  <a:pt x="3328" y="2510"/>
                </a:lnTo>
                <a:lnTo>
                  <a:pt x="3340" y="2508"/>
                </a:lnTo>
                <a:lnTo>
                  <a:pt x="3344" y="2508"/>
                </a:lnTo>
                <a:lnTo>
                  <a:pt x="3348" y="2510"/>
                </a:lnTo>
                <a:lnTo>
                  <a:pt x="3350" y="2514"/>
                </a:lnTo>
                <a:lnTo>
                  <a:pt x="3348" y="2520"/>
                </a:lnTo>
                <a:lnTo>
                  <a:pt x="3344" y="2528"/>
                </a:lnTo>
                <a:lnTo>
                  <a:pt x="3346" y="2532"/>
                </a:lnTo>
                <a:lnTo>
                  <a:pt x="3358" y="2542"/>
                </a:lnTo>
                <a:lnTo>
                  <a:pt x="3360" y="2546"/>
                </a:lnTo>
                <a:lnTo>
                  <a:pt x="3360" y="2550"/>
                </a:lnTo>
                <a:lnTo>
                  <a:pt x="3358" y="2556"/>
                </a:lnTo>
                <a:lnTo>
                  <a:pt x="3356" y="2564"/>
                </a:lnTo>
                <a:lnTo>
                  <a:pt x="3356" y="2566"/>
                </a:lnTo>
                <a:lnTo>
                  <a:pt x="3358" y="2568"/>
                </a:lnTo>
                <a:lnTo>
                  <a:pt x="3362" y="2570"/>
                </a:lnTo>
                <a:lnTo>
                  <a:pt x="3364" y="2570"/>
                </a:lnTo>
                <a:lnTo>
                  <a:pt x="3366" y="2570"/>
                </a:lnTo>
                <a:lnTo>
                  <a:pt x="3368" y="2572"/>
                </a:lnTo>
                <a:lnTo>
                  <a:pt x="3370" y="2574"/>
                </a:lnTo>
                <a:lnTo>
                  <a:pt x="3368" y="2576"/>
                </a:lnTo>
                <a:lnTo>
                  <a:pt x="3364" y="2578"/>
                </a:lnTo>
                <a:lnTo>
                  <a:pt x="3364" y="2582"/>
                </a:lnTo>
                <a:lnTo>
                  <a:pt x="3362" y="2586"/>
                </a:lnTo>
                <a:lnTo>
                  <a:pt x="3362" y="2590"/>
                </a:lnTo>
                <a:lnTo>
                  <a:pt x="3366" y="2592"/>
                </a:lnTo>
                <a:lnTo>
                  <a:pt x="3372" y="2592"/>
                </a:lnTo>
                <a:lnTo>
                  <a:pt x="3380" y="2590"/>
                </a:lnTo>
                <a:lnTo>
                  <a:pt x="3382" y="2592"/>
                </a:lnTo>
                <a:lnTo>
                  <a:pt x="3382" y="2596"/>
                </a:lnTo>
                <a:lnTo>
                  <a:pt x="3382" y="2602"/>
                </a:lnTo>
                <a:lnTo>
                  <a:pt x="3386" y="2604"/>
                </a:lnTo>
                <a:lnTo>
                  <a:pt x="3392" y="2604"/>
                </a:lnTo>
                <a:lnTo>
                  <a:pt x="3402" y="2608"/>
                </a:lnTo>
                <a:lnTo>
                  <a:pt x="3416" y="2612"/>
                </a:lnTo>
                <a:lnTo>
                  <a:pt x="3432" y="2612"/>
                </a:lnTo>
                <a:lnTo>
                  <a:pt x="3446" y="2614"/>
                </a:lnTo>
                <a:lnTo>
                  <a:pt x="3460" y="2616"/>
                </a:lnTo>
                <a:lnTo>
                  <a:pt x="3470" y="2616"/>
                </a:lnTo>
                <a:lnTo>
                  <a:pt x="3478" y="2616"/>
                </a:lnTo>
                <a:lnTo>
                  <a:pt x="3484" y="2616"/>
                </a:lnTo>
                <a:lnTo>
                  <a:pt x="3484" y="2618"/>
                </a:lnTo>
                <a:lnTo>
                  <a:pt x="3484" y="2620"/>
                </a:lnTo>
                <a:lnTo>
                  <a:pt x="3484" y="2622"/>
                </a:lnTo>
                <a:lnTo>
                  <a:pt x="3484" y="2624"/>
                </a:lnTo>
                <a:lnTo>
                  <a:pt x="3490" y="2626"/>
                </a:lnTo>
                <a:lnTo>
                  <a:pt x="3508" y="2626"/>
                </a:lnTo>
                <a:lnTo>
                  <a:pt x="3514" y="2626"/>
                </a:lnTo>
                <a:lnTo>
                  <a:pt x="3518" y="2630"/>
                </a:lnTo>
                <a:lnTo>
                  <a:pt x="3526" y="2644"/>
                </a:lnTo>
                <a:lnTo>
                  <a:pt x="3532" y="2654"/>
                </a:lnTo>
                <a:lnTo>
                  <a:pt x="3536" y="2658"/>
                </a:lnTo>
                <a:lnTo>
                  <a:pt x="3538" y="2658"/>
                </a:lnTo>
                <a:lnTo>
                  <a:pt x="3540" y="2656"/>
                </a:lnTo>
                <a:lnTo>
                  <a:pt x="3542" y="2656"/>
                </a:lnTo>
                <a:lnTo>
                  <a:pt x="3544" y="2660"/>
                </a:lnTo>
                <a:lnTo>
                  <a:pt x="3544" y="2666"/>
                </a:lnTo>
                <a:lnTo>
                  <a:pt x="3544" y="2670"/>
                </a:lnTo>
                <a:lnTo>
                  <a:pt x="3546" y="2674"/>
                </a:lnTo>
                <a:lnTo>
                  <a:pt x="3552" y="2682"/>
                </a:lnTo>
                <a:lnTo>
                  <a:pt x="3558" y="2688"/>
                </a:lnTo>
                <a:lnTo>
                  <a:pt x="3560" y="2694"/>
                </a:lnTo>
                <a:lnTo>
                  <a:pt x="3560" y="2696"/>
                </a:lnTo>
                <a:lnTo>
                  <a:pt x="3558" y="2696"/>
                </a:lnTo>
                <a:lnTo>
                  <a:pt x="3554" y="2694"/>
                </a:lnTo>
                <a:lnTo>
                  <a:pt x="3548" y="2690"/>
                </a:lnTo>
                <a:lnTo>
                  <a:pt x="3546" y="2688"/>
                </a:lnTo>
                <a:lnTo>
                  <a:pt x="3544" y="2690"/>
                </a:lnTo>
                <a:lnTo>
                  <a:pt x="3544" y="2692"/>
                </a:lnTo>
                <a:lnTo>
                  <a:pt x="3544" y="2694"/>
                </a:lnTo>
                <a:lnTo>
                  <a:pt x="3546" y="2700"/>
                </a:lnTo>
                <a:lnTo>
                  <a:pt x="3548" y="2704"/>
                </a:lnTo>
                <a:lnTo>
                  <a:pt x="3548" y="2708"/>
                </a:lnTo>
                <a:lnTo>
                  <a:pt x="3546" y="2710"/>
                </a:lnTo>
                <a:lnTo>
                  <a:pt x="3542" y="2710"/>
                </a:lnTo>
                <a:lnTo>
                  <a:pt x="3538" y="2710"/>
                </a:lnTo>
                <a:lnTo>
                  <a:pt x="3530" y="2704"/>
                </a:lnTo>
                <a:lnTo>
                  <a:pt x="3520" y="2698"/>
                </a:lnTo>
                <a:lnTo>
                  <a:pt x="3516" y="2698"/>
                </a:lnTo>
                <a:lnTo>
                  <a:pt x="3514" y="2700"/>
                </a:lnTo>
                <a:lnTo>
                  <a:pt x="3510" y="2702"/>
                </a:lnTo>
                <a:lnTo>
                  <a:pt x="3510" y="2698"/>
                </a:lnTo>
                <a:lnTo>
                  <a:pt x="3508" y="2694"/>
                </a:lnTo>
                <a:lnTo>
                  <a:pt x="3508" y="2692"/>
                </a:lnTo>
                <a:lnTo>
                  <a:pt x="3506" y="2694"/>
                </a:lnTo>
                <a:lnTo>
                  <a:pt x="3502" y="2694"/>
                </a:lnTo>
                <a:lnTo>
                  <a:pt x="3502" y="2692"/>
                </a:lnTo>
                <a:lnTo>
                  <a:pt x="3504" y="2688"/>
                </a:lnTo>
                <a:lnTo>
                  <a:pt x="3506" y="2684"/>
                </a:lnTo>
                <a:lnTo>
                  <a:pt x="3502" y="2682"/>
                </a:lnTo>
                <a:lnTo>
                  <a:pt x="3498" y="2682"/>
                </a:lnTo>
                <a:lnTo>
                  <a:pt x="3496" y="2678"/>
                </a:lnTo>
                <a:lnTo>
                  <a:pt x="3496" y="2674"/>
                </a:lnTo>
                <a:lnTo>
                  <a:pt x="3494" y="2668"/>
                </a:lnTo>
                <a:lnTo>
                  <a:pt x="3494" y="2666"/>
                </a:lnTo>
                <a:lnTo>
                  <a:pt x="3492" y="2666"/>
                </a:lnTo>
                <a:lnTo>
                  <a:pt x="3486" y="2666"/>
                </a:lnTo>
                <a:lnTo>
                  <a:pt x="3482" y="2664"/>
                </a:lnTo>
                <a:lnTo>
                  <a:pt x="3480" y="2664"/>
                </a:lnTo>
                <a:lnTo>
                  <a:pt x="3478" y="2664"/>
                </a:lnTo>
                <a:lnTo>
                  <a:pt x="3480" y="2668"/>
                </a:lnTo>
                <a:lnTo>
                  <a:pt x="3486" y="2674"/>
                </a:lnTo>
                <a:lnTo>
                  <a:pt x="3492" y="2684"/>
                </a:lnTo>
                <a:lnTo>
                  <a:pt x="3496" y="2694"/>
                </a:lnTo>
                <a:lnTo>
                  <a:pt x="3496" y="2700"/>
                </a:lnTo>
                <a:lnTo>
                  <a:pt x="3494" y="2706"/>
                </a:lnTo>
                <a:lnTo>
                  <a:pt x="3486" y="2714"/>
                </a:lnTo>
                <a:lnTo>
                  <a:pt x="3482" y="2720"/>
                </a:lnTo>
                <a:lnTo>
                  <a:pt x="3480" y="2728"/>
                </a:lnTo>
                <a:lnTo>
                  <a:pt x="3478" y="2736"/>
                </a:lnTo>
                <a:lnTo>
                  <a:pt x="3478" y="2746"/>
                </a:lnTo>
                <a:lnTo>
                  <a:pt x="3478" y="2764"/>
                </a:lnTo>
                <a:lnTo>
                  <a:pt x="3476" y="2772"/>
                </a:lnTo>
                <a:lnTo>
                  <a:pt x="3474" y="2776"/>
                </a:lnTo>
                <a:lnTo>
                  <a:pt x="3470" y="2780"/>
                </a:lnTo>
                <a:lnTo>
                  <a:pt x="3464" y="2784"/>
                </a:lnTo>
                <a:lnTo>
                  <a:pt x="3450" y="2792"/>
                </a:lnTo>
                <a:lnTo>
                  <a:pt x="3444" y="2778"/>
                </a:lnTo>
                <a:lnTo>
                  <a:pt x="3440" y="2758"/>
                </a:lnTo>
                <a:lnTo>
                  <a:pt x="3438" y="2748"/>
                </a:lnTo>
                <a:lnTo>
                  <a:pt x="3434" y="2740"/>
                </a:lnTo>
                <a:lnTo>
                  <a:pt x="3430" y="2736"/>
                </a:lnTo>
                <a:lnTo>
                  <a:pt x="3424" y="2734"/>
                </a:lnTo>
                <a:lnTo>
                  <a:pt x="3418" y="2736"/>
                </a:lnTo>
                <a:lnTo>
                  <a:pt x="3414" y="2740"/>
                </a:lnTo>
                <a:lnTo>
                  <a:pt x="3408" y="2748"/>
                </a:lnTo>
                <a:lnTo>
                  <a:pt x="3404" y="2754"/>
                </a:lnTo>
                <a:lnTo>
                  <a:pt x="3402" y="2758"/>
                </a:lnTo>
                <a:lnTo>
                  <a:pt x="3398" y="2758"/>
                </a:lnTo>
                <a:lnTo>
                  <a:pt x="3394" y="2758"/>
                </a:lnTo>
                <a:lnTo>
                  <a:pt x="3392" y="2756"/>
                </a:lnTo>
                <a:lnTo>
                  <a:pt x="3388" y="2750"/>
                </a:lnTo>
                <a:lnTo>
                  <a:pt x="3390" y="2742"/>
                </a:lnTo>
                <a:lnTo>
                  <a:pt x="3392" y="2738"/>
                </a:lnTo>
                <a:lnTo>
                  <a:pt x="3394" y="2734"/>
                </a:lnTo>
                <a:lnTo>
                  <a:pt x="3402" y="2730"/>
                </a:lnTo>
                <a:lnTo>
                  <a:pt x="3406" y="2724"/>
                </a:lnTo>
                <a:lnTo>
                  <a:pt x="3410" y="2716"/>
                </a:lnTo>
                <a:lnTo>
                  <a:pt x="3412" y="2704"/>
                </a:lnTo>
                <a:lnTo>
                  <a:pt x="3414" y="2698"/>
                </a:lnTo>
                <a:lnTo>
                  <a:pt x="3412" y="2692"/>
                </a:lnTo>
                <a:lnTo>
                  <a:pt x="3410" y="2684"/>
                </a:lnTo>
                <a:lnTo>
                  <a:pt x="3408" y="2680"/>
                </a:lnTo>
                <a:lnTo>
                  <a:pt x="3408" y="2678"/>
                </a:lnTo>
                <a:lnTo>
                  <a:pt x="3412" y="2676"/>
                </a:lnTo>
                <a:lnTo>
                  <a:pt x="3414" y="2676"/>
                </a:lnTo>
                <a:lnTo>
                  <a:pt x="3414" y="2672"/>
                </a:lnTo>
                <a:lnTo>
                  <a:pt x="3412" y="2666"/>
                </a:lnTo>
                <a:lnTo>
                  <a:pt x="3402" y="2660"/>
                </a:lnTo>
                <a:lnTo>
                  <a:pt x="3392" y="2656"/>
                </a:lnTo>
                <a:lnTo>
                  <a:pt x="3384" y="2652"/>
                </a:lnTo>
                <a:lnTo>
                  <a:pt x="3380" y="2648"/>
                </a:lnTo>
                <a:lnTo>
                  <a:pt x="3378" y="2644"/>
                </a:lnTo>
                <a:lnTo>
                  <a:pt x="3374" y="2644"/>
                </a:lnTo>
                <a:lnTo>
                  <a:pt x="3366" y="2642"/>
                </a:lnTo>
                <a:lnTo>
                  <a:pt x="3362" y="2638"/>
                </a:lnTo>
                <a:lnTo>
                  <a:pt x="3358" y="2636"/>
                </a:lnTo>
                <a:lnTo>
                  <a:pt x="3356" y="2636"/>
                </a:lnTo>
                <a:lnTo>
                  <a:pt x="3352" y="2638"/>
                </a:lnTo>
                <a:lnTo>
                  <a:pt x="3346" y="2642"/>
                </a:lnTo>
                <a:lnTo>
                  <a:pt x="3342" y="2646"/>
                </a:lnTo>
                <a:lnTo>
                  <a:pt x="3342" y="2648"/>
                </a:lnTo>
                <a:lnTo>
                  <a:pt x="3342" y="2652"/>
                </a:lnTo>
                <a:lnTo>
                  <a:pt x="3344" y="2654"/>
                </a:lnTo>
                <a:lnTo>
                  <a:pt x="3346" y="2656"/>
                </a:lnTo>
                <a:lnTo>
                  <a:pt x="3340" y="2658"/>
                </a:lnTo>
                <a:lnTo>
                  <a:pt x="3334" y="2662"/>
                </a:lnTo>
                <a:lnTo>
                  <a:pt x="3330" y="2666"/>
                </a:lnTo>
                <a:lnTo>
                  <a:pt x="3328" y="2670"/>
                </a:lnTo>
                <a:lnTo>
                  <a:pt x="3328" y="2676"/>
                </a:lnTo>
                <a:lnTo>
                  <a:pt x="3326" y="2686"/>
                </a:lnTo>
                <a:lnTo>
                  <a:pt x="3324" y="2690"/>
                </a:lnTo>
                <a:lnTo>
                  <a:pt x="3322" y="2692"/>
                </a:lnTo>
                <a:lnTo>
                  <a:pt x="3320" y="2690"/>
                </a:lnTo>
                <a:lnTo>
                  <a:pt x="3318" y="2686"/>
                </a:lnTo>
                <a:lnTo>
                  <a:pt x="3318" y="2678"/>
                </a:lnTo>
                <a:lnTo>
                  <a:pt x="3318" y="2674"/>
                </a:lnTo>
                <a:lnTo>
                  <a:pt x="3318" y="2672"/>
                </a:lnTo>
                <a:lnTo>
                  <a:pt x="3314" y="2676"/>
                </a:lnTo>
                <a:lnTo>
                  <a:pt x="3308" y="2682"/>
                </a:lnTo>
                <a:lnTo>
                  <a:pt x="3300" y="2692"/>
                </a:lnTo>
                <a:lnTo>
                  <a:pt x="3296" y="2694"/>
                </a:lnTo>
                <a:lnTo>
                  <a:pt x="3294" y="2696"/>
                </a:lnTo>
                <a:lnTo>
                  <a:pt x="3296" y="2704"/>
                </a:lnTo>
                <a:lnTo>
                  <a:pt x="3296" y="2712"/>
                </a:lnTo>
                <a:lnTo>
                  <a:pt x="3294" y="2716"/>
                </a:lnTo>
                <a:lnTo>
                  <a:pt x="3290" y="2724"/>
                </a:lnTo>
                <a:lnTo>
                  <a:pt x="3288" y="2732"/>
                </a:lnTo>
                <a:lnTo>
                  <a:pt x="3286" y="2736"/>
                </a:lnTo>
                <a:lnTo>
                  <a:pt x="3288" y="2740"/>
                </a:lnTo>
                <a:lnTo>
                  <a:pt x="3288" y="2748"/>
                </a:lnTo>
                <a:lnTo>
                  <a:pt x="3286" y="2752"/>
                </a:lnTo>
                <a:lnTo>
                  <a:pt x="3284" y="2756"/>
                </a:lnTo>
                <a:lnTo>
                  <a:pt x="3288" y="2768"/>
                </a:lnTo>
                <a:lnTo>
                  <a:pt x="3292" y="2780"/>
                </a:lnTo>
                <a:lnTo>
                  <a:pt x="3294" y="2792"/>
                </a:lnTo>
                <a:lnTo>
                  <a:pt x="3296" y="2802"/>
                </a:lnTo>
                <a:lnTo>
                  <a:pt x="3296" y="2812"/>
                </a:lnTo>
                <a:lnTo>
                  <a:pt x="3294" y="2820"/>
                </a:lnTo>
                <a:lnTo>
                  <a:pt x="3290" y="2830"/>
                </a:lnTo>
                <a:lnTo>
                  <a:pt x="3282" y="2848"/>
                </a:lnTo>
                <a:lnTo>
                  <a:pt x="3276" y="2856"/>
                </a:lnTo>
                <a:lnTo>
                  <a:pt x="3272" y="2862"/>
                </a:lnTo>
                <a:lnTo>
                  <a:pt x="3266" y="2866"/>
                </a:lnTo>
                <a:lnTo>
                  <a:pt x="3260" y="2868"/>
                </a:lnTo>
                <a:lnTo>
                  <a:pt x="3254" y="2868"/>
                </a:lnTo>
                <a:lnTo>
                  <a:pt x="3248" y="2866"/>
                </a:lnTo>
                <a:lnTo>
                  <a:pt x="3242" y="2860"/>
                </a:lnTo>
                <a:lnTo>
                  <a:pt x="3236" y="2852"/>
                </a:lnTo>
                <a:lnTo>
                  <a:pt x="3232" y="2844"/>
                </a:lnTo>
                <a:lnTo>
                  <a:pt x="3230" y="2836"/>
                </a:lnTo>
                <a:lnTo>
                  <a:pt x="3230" y="2824"/>
                </a:lnTo>
                <a:lnTo>
                  <a:pt x="3230" y="2810"/>
                </a:lnTo>
                <a:lnTo>
                  <a:pt x="3230" y="2804"/>
                </a:lnTo>
                <a:lnTo>
                  <a:pt x="3230" y="2796"/>
                </a:lnTo>
                <a:lnTo>
                  <a:pt x="3228" y="2782"/>
                </a:lnTo>
                <a:lnTo>
                  <a:pt x="3230" y="2774"/>
                </a:lnTo>
                <a:lnTo>
                  <a:pt x="3232" y="2764"/>
                </a:lnTo>
                <a:lnTo>
                  <a:pt x="3234" y="2748"/>
                </a:lnTo>
                <a:lnTo>
                  <a:pt x="3234" y="2740"/>
                </a:lnTo>
                <a:lnTo>
                  <a:pt x="3236" y="2736"/>
                </a:lnTo>
                <a:lnTo>
                  <a:pt x="3238" y="2732"/>
                </a:lnTo>
                <a:lnTo>
                  <a:pt x="3240" y="2730"/>
                </a:lnTo>
                <a:lnTo>
                  <a:pt x="3244" y="2728"/>
                </a:lnTo>
                <a:lnTo>
                  <a:pt x="3242" y="2724"/>
                </a:lnTo>
                <a:lnTo>
                  <a:pt x="3242" y="2720"/>
                </a:lnTo>
                <a:lnTo>
                  <a:pt x="3242" y="2714"/>
                </a:lnTo>
                <a:lnTo>
                  <a:pt x="3246" y="2704"/>
                </a:lnTo>
                <a:lnTo>
                  <a:pt x="3250" y="2694"/>
                </a:lnTo>
                <a:lnTo>
                  <a:pt x="3248" y="2690"/>
                </a:lnTo>
                <a:lnTo>
                  <a:pt x="3246" y="2688"/>
                </a:lnTo>
                <a:lnTo>
                  <a:pt x="3240" y="2688"/>
                </a:lnTo>
                <a:lnTo>
                  <a:pt x="3238" y="2690"/>
                </a:lnTo>
                <a:lnTo>
                  <a:pt x="3234" y="2696"/>
                </a:lnTo>
                <a:lnTo>
                  <a:pt x="3230" y="2704"/>
                </a:lnTo>
                <a:lnTo>
                  <a:pt x="3226" y="2706"/>
                </a:lnTo>
                <a:lnTo>
                  <a:pt x="3224" y="2706"/>
                </a:lnTo>
                <a:lnTo>
                  <a:pt x="3224" y="2698"/>
                </a:lnTo>
                <a:lnTo>
                  <a:pt x="3228" y="2688"/>
                </a:lnTo>
                <a:lnTo>
                  <a:pt x="3230" y="2684"/>
                </a:lnTo>
                <a:lnTo>
                  <a:pt x="3234" y="2682"/>
                </a:lnTo>
                <a:lnTo>
                  <a:pt x="3238" y="2678"/>
                </a:lnTo>
                <a:lnTo>
                  <a:pt x="3238" y="2676"/>
                </a:lnTo>
                <a:lnTo>
                  <a:pt x="3240" y="2672"/>
                </a:lnTo>
                <a:lnTo>
                  <a:pt x="3244" y="2666"/>
                </a:lnTo>
                <a:lnTo>
                  <a:pt x="3252" y="2654"/>
                </a:lnTo>
                <a:lnTo>
                  <a:pt x="3258" y="2640"/>
                </a:lnTo>
                <a:lnTo>
                  <a:pt x="3264" y="2630"/>
                </a:lnTo>
                <a:lnTo>
                  <a:pt x="3266" y="2630"/>
                </a:lnTo>
                <a:lnTo>
                  <a:pt x="3266" y="2632"/>
                </a:lnTo>
                <a:lnTo>
                  <a:pt x="3268" y="2634"/>
                </a:lnTo>
                <a:lnTo>
                  <a:pt x="3270" y="2636"/>
                </a:lnTo>
                <a:lnTo>
                  <a:pt x="3274" y="2632"/>
                </a:lnTo>
                <a:lnTo>
                  <a:pt x="3278" y="2630"/>
                </a:lnTo>
                <a:lnTo>
                  <a:pt x="3280" y="2632"/>
                </a:lnTo>
                <a:lnTo>
                  <a:pt x="3280" y="2636"/>
                </a:lnTo>
                <a:lnTo>
                  <a:pt x="3278" y="2640"/>
                </a:lnTo>
                <a:lnTo>
                  <a:pt x="3280" y="2642"/>
                </a:lnTo>
                <a:lnTo>
                  <a:pt x="3284" y="2636"/>
                </a:lnTo>
                <a:lnTo>
                  <a:pt x="3292" y="2628"/>
                </a:lnTo>
                <a:lnTo>
                  <a:pt x="3296" y="2624"/>
                </a:lnTo>
                <a:lnTo>
                  <a:pt x="3302" y="2624"/>
                </a:lnTo>
                <a:lnTo>
                  <a:pt x="3310" y="2624"/>
                </a:lnTo>
                <a:lnTo>
                  <a:pt x="3316" y="2622"/>
                </a:lnTo>
                <a:lnTo>
                  <a:pt x="3322" y="2618"/>
                </a:lnTo>
                <a:lnTo>
                  <a:pt x="3324" y="2616"/>
                </a:lnTo>
                <a:lnTo>
                  <a:pt x="3328" y="2616"/>
                </a:lnTo>
                <a:lnTo>
                  <a:pt x="3336" y="2620"/>
                </a:lnTo>
                <a:lnTo>
                  <a:pt x="3346" y="2626"/>
                </a:lnTo>
                <a:lnTo>
                  <a:pt x="3352" y="2628"/>
                </a:lnTo>
                <a:lnTo>
                  <a:pt x="3356" y="2628"/>
                </a:lnTo>
                <a:lnTo>
                  <a:pt x="3358" y="2628"/>
                </a:lnTo>
                <a:lnTo>
                  <a:pt x="3358" y="2626"/>
                </a:lnTo>
                <a:lnTo>
                  <a:pt x="3358" y="2620"/>
                </a:lnTo>
                <a:lnTo>
                  <a:pt x="3360" y="2620"/>
                </a:lnTo>
                <a:lnTo>
                  <a:pt x="3362" y="2620"/>
                </a:lnTo>
                <a:lnTo>
                  <a:pt x="3370" y="2624"/>
                </a:lnTo>
                <a:lnTo>
                  <a:pt x="3380" y="2624"/>
                </a:lnTo>
                <a:lnTo>
                  <a:pt x="3386" y="2624"/>
                </a:lnTo>
                <a:lnTo>
                  <a:pt x="3388" y="2622"/>
                </a:lnTo>
                <a:lnTo>
                  <a:pt x="3388" y="2618"/>
                </a:lnTo>
                <a:lnTo>
                  <a:pt x="3384" y="2614"/>
                </a:lnTo>
                <a:lnTo>
                  <a:pt x="3380" y="2612"/>
                </a:lnTo>
                <a:lnTo>
                  <a:pt x="3378" y="2610"/>
                </a:lnTo>
                <a:lnTo>
                  <a:pt x="3376" y="2602"/>
                </a:lnTo>
                <a:lnTo>
                  <a:pt x="3374" y="2598"/>
                </a:lnTo>
                <a:lnTo>
                  <a:pt x="3374" y="2596"/>
                </a:lnTo>
                <a:lnTo>
                  <a:pt x="3368" y="2596"/>
                </a:lnTo>
                <a:lnTo>
                  <a:pt x="3360" y="2596"/>
                </a:lnTo>
                <a:lnTo>
                  <a:pt x="3348" y="2594"/>
                </a:lnTo>
                <a:lnTo>
                  <a:pt x="3346" y="2592"/>
                </a:lnTo>
                <a:lnTo>
                  <a:pt x="3344" y="2590"/>
                </a:lnTo>
                <a:lnTo>
                  <a:pt x="3346" y="2582"/>
                </a:lnTo>
                <a:lnTo>
                  <a:pt x="3346" y="2578"/>
                </a:lnTo>
                <a:lnTo>
                  <a:pt x="3344" y="2578"/>
                </a:lnTo>
                <a:lnTo>
                  <a:pt x="3342" y="2578"/>
                </a:lnTo>
                <a:lnTo>
                  <a:pt x="3330" y="2582"/>
                </a:lnTo>
                <a:lnTo>
                  <a:pt x="3314" y="2584"/>
                </a:lnTo>
                <a:lnTo>
                  <a:pt x="3300" y="2586"/>
                </a:lnTo>
                <a:lnTo>
                  <a:pt x="3294" y="2588"/>
                </a:lnTo>
                <a:lnTo>
                  <a:pt x="3288" y="2590"/>
                </a:lnTo>
                <a:lnTo>
                  <a:pt x="3282" y="2596"/>
                </a:lnTo>
                <a:lnTo>
                  <a:pt x="3274" y="2596"/>
                </a:lnTo>
                <a:lnTo>
                  <a:pt x="3268" y="2594"/>
                </a:lnTo>
                <a:lnTo>
                  <a:pt x="3258" y="2594"/>
                </a:lnTo>
                <a:lnTo>
                  <a:pt x="3254" y="2594"/>
                </a:lnTo>
                <a:lnTo>
                  <a:pt x="3250" y="2592"/>
                </a:lnTo>
                <a:lnTo>
                  <a:pt x="3244" y="2584"/>
                </a:lnTo>
                <a:lnTo>
                  <a:pt x="3238" y="2576"/>
                </a:lnTo>
                <a:lnTo>
                  <a:pt x="3234" y="2572"/>
                </a:lnTo>
                <a:lnTo>
                  <a:pt x="3228" y="2568"/>
                </a:lnTo>
                <a:lnTo>
                  <a:pt x="3222" y="2568"/>
                </a:lnTo>
                <a:lnTo>
                  <a:pt x="3218" y="2568"/>
                </a:lnTo>
                <a:lnTo>
                  <a:pt x="3212" y="2572"/>
                </a:lnTo>
                <a:lnTo>
                  <a:pt x="3208" y="2574"/>
                </a:lnTo>
                <a:lnTo>
                  <a:pt x="3206" y="2574"/>
                </a:lnTo>
                <a:lnTo>
                  <a:pt x="3206" y="2572"/>
                </a:lnTo>
                <a:lnTo>
                  <a:pt x="3204" y="2566"/>
                </a:lnTo>
                <a:lnTo>
                  <a:pt x="3202" y="2558"/>
                </a:lnTo>
                <a:lnTo>
                  <a:pt x="3200" y="2554"/>
                </a:lnTo>
                <a:lnTo>
                  <a:pt x="3198" y="2554"/>
                </a:lnTo>
                <a:lnTo>
                  <a:pt x="3192" y="2558"/>
                </a:lnTo>
                <a:lnTo>
                  <a:pt x="3180" y="2566"/>
                </a:lnTo>
                <a:lnTo>
                  <a:pt x="3176" y="2570"/>
                </a:lnTo>
                <a:lnTo>
                  <a:pt x="3172" y="2574"/>
                </a:lnTo>
                <a:lnTo>
                  <a:pt x="3164" y="2574"/>
                </a:lnTo>
                <a:lnTo>
                  <a:pt x="3156" y="2576"/>
                </a:lnTo>
                <a:lnTo>
                  <a:pt x="3152" y="2578"/>
                </a:lnTo>
                <a:lnTo>
                  <a:pt x="3146" y="2582"/>
                </a:lnTo>
                <a:lnTo>
                  <a:pt x="3134" y="2588"/>
                </a:lnTo>
                <a:lnTo>
                  <a:pt x="3126" y="2588"/>
                </a:lnTo>
                <a:lnTo>
                  <a:pt x="3120" y="2588"/>
                </a:lnTo>
                <a:lnTo>
                  <a:pt x="3110" y="2588"/>
                </a:lnTo>
                <a:lnTo>
                  <a:pt x="3106" y="2588"/>
                </a:lnTo>
                <a:lnTo>
                  <a:pt x="3106" y="2586"/>
                </a:lnTo>
                <a:lnTo>
                  <a:pt x="3108" y="2580"/>
                </a:lnTo>
                <a:lnTo>
                  <a:pt x="3112" y="2572"/>
                </a:lnTo>
                <a:lnTo>
                  <a:pt x="3112" y="2570"/>
                </a:lnTo>
                <a:lnTo>
                  <a:pt x="3108" y="2568"/>
                </a:lnTo>
                <a:lnTo>
                  <a:pt x="3104" y="2568"/>
                </a:lnTo>
                <a:lnTo>
                  <a:pt x="3098" y="2570"/>
                </a:lnTo>
                <a:lnTo>
                  <a:pt x="3088" y="2576"/>
                </a:lnTo>
                <a:lnTo>
                  <a:pt x="3076" y="2580"/>
                </a:lnTo>
                <a:lnTo>
                  <a:pt x="3070" y="2582"/>
                </a:lnTo>
                <a:lnTo>
                  <a:pt x="3064" y="2582"/>
                </a:lnTo>
                <a:lnTo>
                  <a:pt x="3060" y="2580"/>
                </a:lnTo>
                <a:lnTo>
                  <a:pt x="3058" y="2578"/>
                </a:lnTo>
                <a:lnTo>
                  <a:pt x="3060" y="2574"/>
                </a:lnTo>
                <a:lnTo>
                  <a:pt x="3064" y="2570"/>
                </a:lnTo>
                <a:lnTo>
                  <a:pt x="3076" y="2560"/>
                </a:lnTo>
                <a:lnTo>
                  <a:pt x="3092" y="2546"/>
                </a:lnTo>
                <a:close/>
                <a:moveTo>
                  <a:pt x="4624" y="6618"/>
                </a:moveTo>
                <a:lnTo>
                  <a:pt x="4624" y="6618"/>
                </a:lnTo>
                <a:lnTo>
                  <a:pt x="4628" y="6626"/>
                </a:lnTo>
                <a:lnTo>
                  <a:pt x="4624" y="6618"/>
                </a:lnTo>
                <a:close/>
                <a:moveTo>
                  <a:pt x="3752" y="4008"/>
                </a:moveTo>
                <a:lnTo>
                  <a:pt x="3752" y="4008"/>
                </a:lnTo>
                <a:lnTo>
                  <a:pt x="3760" y="4004"/>
                </a:lnTo>
                <a:lnTo>
                  <a:pt x="3768" y="4002"/>
                </a:lnTo>
                <a:lnTo>
                  <a:pt x="3776" y="4002"/>
                </a:lnTo>
                <a:lnTo>
                  <a:pt x="3782" y="4002"/>
                </a:lnTo>
                <a:lnTo>
                  <a:pt x="3786" y="3998"/>
                </a:lnTo>
                <a:lnTo>
                  <a:pt x="3788" y="3994"/>
                </a:lnTo>
                <a:lnTo>
                  <a:pt x="3790" y="3992"/>
                </a:lnTo>
                <a:lnTo>
                  <a:pt x="3786" y="3990"/>
                </a:lnTo>
                <a:lnTo>
                  <a:pt x="3778" y="3990"/>
                </a:lnTo>
                <a:lnTo>
                  <a:pt x="3774" y="3988"/>
                </a:lnTo>
                <a:lnTo>
                  <a:pt x="3770" y="3984"/>
                </a:lnTo>
                <a:lnTo>
                  <a:pt x="3766" y="3978"/>
                </a:lnTo>
                <a:lnTo>
                  <a:pt x="3760" y="3974"/>
                </a:lnTo>
                <a:lnTo>
                  <a:pt x="3752" y="3970"/>
                </a:lnTo>
                <a:lnTo>
                  <a:pt x="3736" y="3968"/>
                </a:lnTo>
                <a:lnTo>
                  <a:pt x="3722" y="3966"/>
                </a:lnTo>
                <a:lnTo>
                  <a:pt x="3722" y="3964"/>
                </a:lnTo>
                <a:lnTo>
                  <a:pt x="3726" y="3960"/>
                </a:lnTo>
                <a:lnTo>
                  <a:pt x="3726" y="3958"/>
                </a:lnTo>
                <a:lnTo>
                  <a:pt x="3728" y="3954"/>
                </a:lnTo>
                <a:lnTo>
                  <a:pt x="3726" y="3950"/>
                </a:lnTo>
                <a:lnTo>
                  <a:pt x="3724" y="3948"/>
                </a:lnTo>
                <a:lnTo>
                  <a:pt x="3720" y="3948"/>
                </a:lnTo>
                <a:lnTo>
                  <a:pt x="3712" y="3948"/>
                </a:lnTo>
                <a:lnTo>
                  <a:pt x="3708" y="3948"/>
                </a:lnTo>
                <a:lnTo>
                  <a:pt x="3706" y="3944"/>
                </a:lnTo>
                <a:lnTo>
                  <a:pt x="3702" y="3942"/>
                </a:lnTo>
                <a:lnTo>
                  <a:pt x="3700" y="3942"/>
                </a:lnTo>
                <a:lnTo>
                  <a:pt x="3696" y="3942"/>
                </a:lnTo>
                <a:lnTo>
                  <a:pt x="3692" y="3944"/>
                </a:lnTo>
                <a:lnTo>
                  <a:pt x="3690" y="3944"/>
                </a:lnTo>
                <a:lnTo>
                  <a:pt x="3688" y="3940"/>
                </a:lnTo>
                <a:lnTo>
                  <a:pt x="3684" y="3936"/>
                </a:lnTo>
                <a:lnTo>
                  <a:pt x="3682" y="3936"/>
                </a:lnTo>
                <a:lnTo>
                  <a:pt x="3678" y="3934"/>
                </a:lnTo>
                <a:lnTo>
                  <a:pt x="3670" y="3928"/>
                </a:lnTo>
                <a:lnTo>
                  <a:pt x="3656" y="3912"/>
                </a:lnTo>
                <a:lnTo>
                  <a:pt x="3650" y="3910"/>
                </a:lnTo>
                <a:lnTo>
                  <a:pt x="3650" y="3914"/>
                </a:lnTo>
                <a:lnTo>
                  <a:pt x="3650" y="3916"/>
                </a:lnTo>
                <a:lnTo>
                  <a:pt x="3650" y="3918"/>
                </a:lnTo>
                <a:lnTo>
                  <a:pt x="3646" y="3916"/>
                </a:lnTo>
                <a:lnTo>
                  <a:pt x="3644" y="3912"/>
                </a:lnTo>
                <a:lnTo>
                  <a:pt x="3644" y="3906"/>
                </a:lnTo>
                <a:lnTo>
                  <a:pt x="3644" y="3902"/>
                </a:lnTo>
                <a:lnTo>
                  <a:pt x="3642" y="3902"/>
                </a:lnTo>
                <a:lnTo>
                  <a:pt x="3636" y="3900"/>
                </a:lnTo>
                <a:lnTo>
                  <a:pt x="3626" y="3898"/>
                </a:lnTo>
                <a:lnTo>
                  <a:pt x="3618" y="3894"/>
                </a:lnTo>
                <a:lnTo>
                  <a:pt x="3610" y="3890"/>
                </a:lnTo>
                <a:lnTo>
                  <a:pt x="3602" y="3884"/>
                </a:lnTo>
                <a:lnTo>
                  <a:pt x="3594" y="3882"/>
                </a:lnTo>
                <a:lnTo>
                  <a:pt x="3584" y="3882"/>
                </a:lnTo>
                <a:lnTo>
                  <a:pt x="3580" y="3880"/>
                </a:lnTo>
                <a:lnTo>
                  <a:pt x="3576" y="3880"/>
                </a:lnTo>
                <a:lnTo>
                  <a:pt x="3572" y="3876"/>
                </a:lnTo>
                <a:lnTo>
                  <a:pt x="3566" y="3868"/>
                </a:lnTo>
                <a:lnTo>
                  <a:pt x="3560" y="3862"/>
                </a:lnTo>
                <a:lnTo>
                  <a:pt x="3554" y="3858"/>
                </a:lnTo>
                <a:lnTo>
                  <a:pt x="3550" y="3856"/>
                </a:lnTo>
                <a:lnTo>
                  <a:pt x="3544" y="3856"/>
                </a:lnTo>
                <a:lnTo>
                  <a:pt x="3536" y="3854"/>
                </a:lnTo>
                <a:lnTo>
                  <a:pt x="3534" y="3854"/>
                </a:lnTo>
                <a:lnTo>
                  <a:pt x="3530" y="3850"/>
                </a:lnTo>
                <a:lnTo>
                  <a:pt x="3526" y="3846"/>
                </a:lnTo>
                <a:lnTo>
                  <a:pt x="3524" y="3846"/>
                </a:lnTo>
                <a:lnTo>
                  <a:pt x="3520" y="3846"/>
                </a:lnTo>
                <a:lnTo>
                  <a:pt x="3514" y="3848"/>
                </a:lnTo>
                <a:lnTo>
                  <a:pt x="3510" y="3848"/>
                </a:lnTo>
                <a:lnTo>
                  <a:pt x="3506" y="3844"/>
                </a:lnTo>
                <a:lnTo>
                  <a:pt x="3502" y="3840"/>
                </a:lnTo>
                <a:lnTo>
                  <a:pt x="3498" y="3842"/>
                </a:lnTo>
                <a:lnTo>
                  <a:pt x="3496" y="3844"/>
                </a:lnTo>
                <a:lnTo>
                  <a:pt x="3492" y="3846"/>
                </a:lnTo>
                <a:lnTo>
                  <a:pt x="3486" y="3846"/>
                </a:lnTo>
                <a:lnTo>
                  <a:pt x="3478" y="3844"/>
                </a:lnTo>
                <a:lnTo>
                  <a:pt x="3468" y="3842"/>
                </a:lnTo>
                <a:lnTo>
                  <a:pt x="3462" y="3842"/>
                </a:lnTo>
                <a:lnTo>
                  <a:pt x="3458" y="3842"/>
                </a:lnTo>
                <a:lnTo>
                  <a:pt x="3456" y="3844"/>
                </a:lnTo>
                <a:lnTo>
                  <a:pt x="3448" y="3850"/>
                </a:lnTo>
                <a:lnTo>
                  <a:pt x="3444" y="3850"/>
                </a:lnTo>
                <a:lnTo>
                  <a:pt x="3436" y="3852"/>
                </a:lnTo>
                <a:lnTo>
                  <a:pt x="3420" y="3854"/>
                </a:lnTo>
                <a:lnTo>
                  <a:pt x="3406" y="3858"/>
                </a:lnTo>
                <a:lnTo>
                  <a:pt x="3394" y="3864"/>
                </a:lnTo>
                <a:lnTo>
                  <a:pt x="3386" y="3870"/>
                </a:lnTo>
                <a:lnTo>
                  <a:pt x="3380" y="3876"/>
                </a:lnTo>
                <a:lnTo>
                  <a:pt x="3376" y="3882"/>
                </a:lnTo>
                <a:lnTo>
                  <a:pt x="3374" y="3888"/>
                </a:lnTo>
                <a:lnTo>
                  <a:pt x="3374" y="3894"/>
                </a:lnTo>
                <a:lnTo>
                  <a:pt x="3374" y="3898"/>
                </a:lnTo>
                <a:lnTo>
                  <a:pt x="3372" y="3902"/>
                </a:lnTo>
                <a:lnTo>
                  <a:pt x="3364" y="3904"/>
                </a:lnTo>
                <a:lnTo>
                  <a:pt x="3354" y="3904"/>
                </a:lnTo>
                <a:lnTo>
                  <a:pt x="3352" y="3906"/>
                </a:lnTo>
                <a:lnTo>
                  <a:pt x="3352" y="3910"/>
                </a:lnTo>
                <a:lnTo>
                  <a:pt x="3352" y="3912"/>
                </a:lnTo>
                <a:lnTo>
                  <a:pt x="3354" y="3912"/>
                </a:lnTo>
                <a:lnTo>
                  <a:pt x="3360" y="3914"/>
                </a:lnTo>
                <a:lnTo>
                  <a:pt x="3364" y="3912"/>
                </a:lnTo>
                <a:lnTo>
                  <a:pt x="3366" y="3912"/>
                </a:lnTo>
                <a:lnTo>
                  <a:pt x="3368" y="3914"/>
                </a:lnTo>
                <a:lnTo>
                  <a:pt x="3370" y="3916"/>
                </a:lnTo>
                <a:lnTo>
                  <a:pt x="3374" y="3914"/>
                </a:lnTo>
                <a:lnTo>
                  <a:pt x="3380" y="3910"/>
                </a:lnTo>
                <a:lnTo>
                  <a:pt x="3390" y="3908"/>
                </a:lnTo>
                <a:lnTo>
                  <a:pt x="3390" y="3904"/>
                </a:lnTo>
                <a:lnTo>
                  <a:pt x="3394" y="3900"/>
                </a:lnTo>
                <a:lnTo>
                  <a:pt x="3402" y="3894"/>
                </a:lnTo>
                <a:lnTo>
                  <a:pt x="3414" y="3890"/>
                </a:lnTo>
                <a:lnTo>
                  <a:pt x="3420" y="3886"/>
                </a:lnTo>
                <a:lnTo>
                  <a:pt x="3426" y="3880"/>
                </a:lnTo>
                <a:lnTo>
                  <a:pt x="3434" y="3876"/>
                </a:lnTo>
                <a:lnTo>
                  <a:pt x="3442" y="3872"/>
                </a:lnTo>
                <a:lnTo>
                  <a:pt x="3450" y="3870"/>
                </a:lnTo>
                <a:lnTo>
                  <a:pt x="3460" y="3868"/>
                </a:lnTo>
                <a:lnTo>
                  <a:pt x="3474" y="3870"/>
                </a:lnTo>
                <a:lnTo>
                  <a:pt x="3482" y="3874"/>
                </a:lnTo>
                <a:lnTo>
                  <a:pt x="3484" y="3876"/>
                </a:lnTo>
                <a:lnTo>
                  <a:pt x="3482" y="3876"/>
                </a:lnTo>
                <a:lnTo>
                  <a:pt x="3474" y="3880"/>
                </a:lnTo>
                <a:lnTo>
                  <a:pt x="3466" y="3884"/>
                </a:lnTo>
                <a:lnTo>
                  <a:pt x="3466" y="3886"/>
                </a:lnTo>
                <a:lnTo>
                  <a:pt x="3468" y="3888"/>
                </a:lnTo>
                <a:lnTo>
                  <a:pt x="3478" y="3894"/>
                </a:lnTo>
                <a:lnTo>
                  <a:pt x="3486" y="3898"/>
                </a:lnTo>
                <a:lnTo>
                  <a:pt x="3496" y="3900"/>
                </a:lnTo>
                <a:lnTo>
                  <a:pt x="3514" y="3900"/>
                </a:lnTo>
                <a:lnTo>
                  <a:pt x="3524" y="3900"/>
                </a:lnTo>
                <a:lnTo>
                  <a:pt x="3532" y="3902"/>
                </a:lnTo>
                <a:lnTo>
                  <a:pt x="3536" y="3904"/>
                </a:lnTo>
                <a:lnTo>
                  <a:pt x="3540" y="3908"/>
                </a:lnTo>
                <a:lnTo>
                  <a:pt x="3550" y="3914"/>
                </a:lnTo>
                <a:lnTo>
                  <a:pt x="3556" y="3918"/>
                </a:lnTo>
                <a:lnTo>
                  <a:pt x="3564" y="3922"/>
                </a:lnTo>
                <a:lnTo>
                  <a:pt x="3574" y="3924"/>
                </a:lnTo>
                <a:lnTo>
                  <a:pt x="3580" y="3926"/>
                </a:lnTo>
                <a:lnTo>
                  <a:pt x="3592" y="3926"/>
                </a:lnTo>
                <a:lnTo>
                  <a:pt x="3596" y="3926"/>
                </a:lnTo>
                <a:lnTo>
                  <a:pt x="3600" y="3926"/>
                </a:lnTo>
                <a:lnTo>
                  <a:pt x="3604" y="3930"/>
                </a:lnTo>
                <a:lnTo>
                  <a:pt x="3606" y="3934"/>
                </a:lnTo>
                <a:lnTo>
                  <a:pt x="3610" y="3946"/>
                </a:lnTo>
                <a:lnTo>
                  <a:pt x="3616" y="3958"/>
                </a:lnTo>
                <a:lnTo>
                  <a:pt x="3620" y="3962"/>
                </a:lnTo>
                <a:lnTo>
                  <a:pt x="3624" y="3966"/>
                </a:lnTo>
                <a:lnTo>
                  <a:pt x="3630" y="3968"/>
                </a:lnTo>
                <a:lnTo>
                  <a:pt x="3638" y="3968"/>
                </a:lnTo>
                <a:lnTo>
                  <a:pt x="3654" y="3970"/>
                </a:lnTo>
                <a:lnTo>
                  <a:pt x="3662" y="3972"/>
                </a:lnTo>
                <a:lnTo>
                  <a:pt x="3666" y="3974"/>
                </a:lnTo>
                <a:lnTo>
                  <a:pt x="3668" y="3978"/>
                </a:lnTo>
                <a:lnTo>
                  <a:pt x="3668" y="3982"/>
                </a:lnTo>
                <a:lnTo>
                  <a:pt x="3666" y="3986"/>
                </a:lnTo>
                <a:lnTo>
                  <a:pt x="3662" y="3990"/>
                </a:lnTo>
                <a:lnTo>
                  <a:pt x="3648" y="4000"/>
                </a:lnTo>
                <a:lnTo>
                  <a:pt x="3642" y="4004"/>
                </a:lnTo>
                <a:lnTo>
                  <a:pt x="3640" y="4008"/>
                </a:lnTo>
                <a:lnTo>
                  <a:pt x="3642" y="4010"/>
                </a:lnTo>
                <a:lnTo>
                  <a:pt x="3648" y="4010"/>
                </a:lnTo>
                <a:lnTo>
                  <a:pt x="3678" y="4008"/>
                </a:lnTo>
                <a:lnTo>
                  <a:pt x="3698" y="4006"/>
                </a:lnTo>
                <a:lnTo>
                  <a:pt x="3712" y="4006"/>
                </a:lnTo>
                <a:lnTo>
                  <a:pt x="3720" y="4008"/>
                </a:lnTo>
                <a:lnTo>
                  <a:pt x="3728" y="4010"/>
                </a:lnTo>
                <a:lnTo>
                  <a:pt x="3732" y="4012"/>
                </a:lnTo>
                <a:lnTo>
                  <a:pt x="3736" y="4012"/>
                </a:lnTo>
                <a:lnTo>
                  <a:pt x="3742" y="4012"/>
                </a:lnTo>
                <a:lnTo>
                  <a:pt x="3752" y="4008"/>
                </a:lnTo>
                <a:close/>
                <a:moveTo>
                  <a:pt x="3664" y="4082"/>
                </a:moveTo>
                <a:lnTo>
                  <a:pt x="3664" y="4082"/>
                </a:lnTo>
                <a:lnTo>
                  <a:pt x="3646" y="4080"/>
                </a:lnTo>
                <a:lnTo>
                  <a:pt x="3634" y="4078"/>
                </a:lnTo>
                <a:lnTo>
                  <a:pt x="3624" y="4082"/>
                </a:lnTo>
                <a:lnTo>
                  <a:pt x="3618" y="4088"/>
                </a:lnTo>
                <a:lnTo>
                  <a:pt x="3616" y="4092"/>
                </a:lnTo>
                <a:lnTo>
                  <a:pt x="3614" y="4094"/>
                </a:lnTo>
                <a:lnTo>
                  <a:pt x="3626" y="4098"/>
                </a:lnTo>
                <a:lnTo>
                  <a:pt x="3632" y="4102"/>
                </a:lnTo>
                <a:lnTo>
                  <a:pt x="3634" y="4106"/>
                </a:lnTo>
                <a:lnTo>
                  <a:pt x="3638" y="4110"/>
                </a:lnTo>
                <a:lnTo>
                  <a:pt x="3652" y="4116"/>
                </a:lnTo>
                <a:lnTo>
                  <a:pt x="3664" y="4118"/>
                </a:lnTo>
                <a:lnTo>
                  <a:pt x="3668" y="4116"/>
                </a:lnTo>
                <a:lnTo>
                  <a:pt x="3670" y="4112"/>
                </a:lnTo>
                <a:lnTo>
                  <a:pt x="3672" y="4110"/>
                </a:lnTo>
                <a:lnTo>
                  <a:pt x="3676" y="4110"/>
                </a:lnTo>
                <a:lnTo>
                  <a:pt x="3688" y="4110"/>
                </a:lnTo>
                <a:lnTo>
                  <a:pt x="3696" y="4112"/>
                </a:lnTo>
                <a:lnTo>
                  <a:pt x="3702" y="4112"/>
                </a:lnTo>
                <a:lnTo>
                  <a:pt x="3702" y="4110"/>
                </a:lnTo>
                <a:lnTo>
                  <a:pt x="3702" y="4106"/>
                </a:lnTo>
                <a:lnTo>
                  <a:pt x="3698" y="4100"/>
                </a:lnTo>
                <a:lnTo>
                  <a:pt x="3692" y="4092"/>
                </a:lnTo>
                <a:lnTo>
                  <a:pt x="3680" y="4088"/>
                </a:lnTo>
                <a:lnTo>
                  <a:pt x="3664" y="4082"/>
                </a:lnTo>
                <a:close/>
                <a:moveTo>
                  <a:pt x="4016" y="4068"/>
                </a:moveTo>
                <a:lnTo>
                  <a:pt x="4016" y="4068"/>
                </a:lnTo>
                <a:lnTo>
                  <a:pt x="4004" y="4058"/>
                </a:lnTo>
                <a:lnTo>
                  <a:pt x="4000" y="4054"/>
                </a:lnTo>
                <a:lnTo>
                  <a:pt x="3992" y="4054"/>
                </a:lnTo>
                <a:lnTo>
                  <a:pt x="3982" y="4054"/>
                </a:lnTo>
                <a:lnTo>
                  <a:pt x="3976" y="4052"/>
                </a:lnTo>
                <a:lnTo>
                  <a:pt x="3974" y="4050"/>
                </a:lnTo>
                <a:lnTo>
                  <a:pt x="3974" y="4048"/>
                </a:lnTo>
                <a:lnTo>
                  <a:pt x="3976" y="4046"/>
                </a:lnTo>
                <a:lnTo>
                  <a:pt x="3980" y="4046"/>
                </a:lnTo>
                <a:lnTo>
                  <a:pt x="3988" y="4042"/>
                </a:lnTo>
                <a:lnTo>
                  <a:pt x="3988" y="4040"/>
                </a:lnTo>
                <a:lnTo>
                  <a:pt x="3982" y="4038"/>
                </a:lnTo>
                <a:lnTo>
                  <a:pt x="3970" y="4040"/>
                </a:lnTo>
                <a:lnTo>
                  <a:pt x="3964" y="4040"/>
                </a:lnTo>
                <a:lnTo>
                  <a:pt x="3960" y="4038"/>
                </a:lnTo>
                <a:lnTo>
                  <a:pt x="3958" y="4034"/>
                </a:lnTo>
                <a:lnTo>
                  <a:pt x="3956" y="4030"/>
                </a:lnTo>
                <a:lnTo>
                  <a:pt x="3954" y="4024"/>
                </a:lnTo>
                <a:lnTo>
                  <a:pt x="3952" y="4022"/>
                </a:lnTo>
                <a:lnTo>
                  <a:pt x="3948" y="4022"/>
                </a:lnTo>
                <a:lnTo>
                  <a:pt x="3944" y="4022"/>
                </a:lnTo>
                <a:lnTo>
                  <a:pt x="3938" y="4022"/>
                </a:lnTo>
                <a:lnTo>
                  <a:pt x="3928" y="4016"/>
                </a:lnTo>
                <a:lnTo>
                  <a:pt x="3918" y="4010"/>
                </a:lnTo>
                <a:lnTo>
                  <a:pt x="3914" y="4008"/>
                </a:lnTo>
                <a:lnTo>
                  <a:pt x="3910" y="4010"/>
                </a:lnTo>
                <a:lnTo>
                  <a:pt x="3906" y="4012"/>
                </a:lnTo>
                <a:lnTo>
                  <a:pt x="3902" y="4012"/>
                </a:lnTo>
                <a:lnTo>
                  <a:pt x="3894" y="4010"/>
                </a:lnTo>
                <a:lnTo>
                  <a:pt x="3888" y="4012"/>
                </a:lnTo>
                <a:lnTo>
                  <a:pt x="3886" y="4014"/>
                </a:lnTo>
                <a:lnTo>
                  <a:pt x="3882" y="4018"/>
                </a:lnTo>
                <a:lnTo>
                  <a:pt x="3874" y="4016"/>
                </a:lnTo>
                <a:lnTo>
                  <a:pt x="3868" y="4018"/>
                </a:lnTo>
                <a:lnTo>
                  <a:pt x="3862" y="4016"/>
                </a:lnTo>
                <a:lnTo>
                  <a:pt x="3856" y="4014"/>
                </a:lnTo>
                <a:lnTo>
                  <a:pt x="3844" y="4008"/>
                </a:lnTo>
                <a:lnTo>
                  <a:pt x="3830" y="4008"/>
                </a:lnTo>
                <a:lnTo>
                  <a:pt x="3818" y="4010"/>
                </a:lnTo>
                <a:lnTo>
                  <a:pt x="3814" y="4012"/>
                </a:lnTo>
                <a:lnTo>
                  <a:pt x="3812" y="4016"/>
                </a:lnTo>
                <a:lnTo>
                  <a:pt x="3814" y="4022"/>
                </a:lnTo>
                <a:lnTo>
                  <a:pt x="3818" y="4024"/>
                </a:lnTo>
                <a:lnTo>
                  <a:pt x="3826" y="4024"/>
                </a:lnTo>
                <a:lnTo>
                  <a:pt x="3838" y="4028"/>
                </a:lnTo>
                <a:lnTo>
                  <a:pt x="3842" y="4032"/>
                </a:lnTo>
                <a:lnTo>
                  <a:pt x="3844" y="4034"/>
                </a:lnTo>
                <a:lnTo>
                  <a:pt x="3842" y="4040"/>
                </a:lnTo>
                <a:lnTo>
                  <a:pt x="3840" y="4044"/>
                </a:lnTo>
                <a:lnTo>
                  <a:pt x="3842" y="4050"/>
                </a:lnTo>
                <a:lnTo>
                  <a:pt x="3844" y="4056"/>
                </a:lnTo>
                <a:lnTo>
                  <a:pt x="3852" y="4064"/>
                </a:lnTo>
                <a:lnTo>
                  <a:pt x="3860" y="4074"/>
                </a:lnTo>
                <a:lnTo>
                  <a:pt x="3860" y="4076"/>
                </a:lnTo>
                <a:lnTo>
                  <a:pt x="3854" y="4076"/>
                </a:lnTo>
                <a:lnTo>
                  <a:pt x="3846" y="4078"/>
                </a:lnTo>
                <a:lnTo>
                  <a:pt x="3838" y="4080"/>
                </a:lnTo>
                <a:lnTo>
                  <a:pt x="3828" y="4080"/>
                </a:lnTo>
                <a:lnTo>
                  <a:pt x="3804" y="4076"/>
                </a:lnTo>
                <a:lnTo>
                  <a:pt x="3794" y="4074"/>
                </a:lnTo>
                <a:lnTo>
                  <a:pt x="3784" y="4072"/>
                </a:lnTo>
                <a:lnTo>
                  <a:pt x="3776" y="4074"/>
                </a:lnTo>
                <a:lnTo>
                  <a:pt x="3774" y="4074"/>
                </a:lnTo>
                <a:lnTo>
                  <a:pt x="3772" y="4078"/>
                </a:lnTo>
                <a:lnTo>
                  <a:pt x="3770" y="4082"/>
                </a:lnTo>
                <a:lnTo>
                  <a:pt x="3770" y="4086"/>
                </a:lnTo>
                <a:lnTo>
                  <a:pt x="3772" y="4088"/>
                </a:lnTo>
                <a:lnTo>
                  <a:pt x="3776" y="4090"/>
                </a:lnTo>
                <a:lnTo>
                  <a:pt x="3784" y="4092"/>
                </a:lnTo>
                <a:lnTo>
                  <a:pt x="3788" y="4094"/>
                </a:lnTo>
                <a:lnTo>
                  <a:pt x="3794" y="4100"/>
                </a:lnTo>
                <a:lnTo>
                  <a:pt x="3798" y="4102"/>
                </a:lnTo>
                <a:lnTo>
                  <a:pt x="3800" y="4102"/>
                </a:lnTo>
                <a:lnTo>
                  <a:pt x="3802" y="4098"/>
                </a:lnTo>
                <a:lnTo>
                  <a:pt x="3804" y="4094"/>
                </a:lnTo>
                <a:lnTo>
                  <a:pt x="3808" y="4094"/>
                </a:lnTo>
                <a:lnTo>
                  <a:pt x="3816" y="4094"/>
                </a:lnTo>
                <a:lnTo>
                  <a:pt x="3828" y="4098"/>
                </a:lnTo>
                <a:lnTo>
                  <a:pt x="3836" y="4100"/>
                </a:lnTo>
                <a:lnTo>
                  <a:pt x="3842" y="4098"/>
                </a:lnTo>
                <a:lnTo>
                  <a:pt x="3852" y="4096"/>
                </a:lnTo>
                <a:lnTo>
                  <a:pt x="3858" y="4096"/>
                </a:lnTo>
                <a:lnTo>
                  <a:pt x="3864" y="4096"/>
                </a:lnTo>
                <a:lnTo>
                  <a:pt x="3872" y="4098"/>
                </a:lnTo>
                <a:lnTo>
                  <a:pt x="3882" y="4102"/>
                </a:lnTo>
                <a:lnTo>
                  <a:pt x="3886" y="4110"/>
                </a:lnTo>
                <a:lnTo>
                  <a:pt x="3890" y="4114"/>
                </a:lnTo>
                <a:lnTo>
                  <a:pt x="3894" y="4118"/>
                </a:lnTo>
                <a:lnTo>
                  <a:pt x="3896" y="4118"/>
                </a:lnTo>
                <a:lnTo>
                  <a:pt x="3900" y="4116"/>
                </a:lnTo>
                <a:lnTo>
                  <a:pt x="3902" y="4112"/>
                </a:lnTo>
                <a:lnTo>
                  <a:pt x="3908" y="4104"/>
                </a:lnTo>
                <a:lnTo>
                  <a:pt x="3914" y="4094"/>
                </a:lnTo>
                <a:lnTo>
                  <a:pt x="3920" y="4086"/>
                </a:lnTo>
                <a:lnTo>
                  <a:pt x="3926" y="4084"/>
                </a:lnTo>
                <a:lnTo>
                  <a:pt x="3928" y="4086"/>
                </a:lnTo>
                <a:lnTo>
                  <a:pt x="3930" y="4088"/>
                </a:lnTo>
                <a:lnTo>
                  <a:pt x="3932" y="4094"/>
                </a:lnTo>
                <a:lnTo>
                  <a:pt x="3936" y="4096"/>
                </a:lnTo>
                <a:lnTo>
                  <a:pt x="3942" y="4092"/>
                </a:lnTo>
                <a:lnTo>
                  <a:pt x="3952" y="4086"/>
                </a:lnTo>
                <a:lnTo>
                  <a:pt x="3956" y="4084"/>
                </a:lnTo>
                <a:lnTo>
                  <a:pt x="3964" y="4082"/>
                </a:lnTo>
                <a:lnTo>
                  <a:pt x="3978" y="4082"/>
                </a:lnTo>
                <a:lnTo>
                  <a:pt x="3992" y="4084"/>
                </a:lnTo>
                <a:lnTo>
                  <a:pt x="4002" y="4090"/>
                </a:lnTo>
                <a:lnTo>
                  <a:pt x="4004" y="4090"/>
                </a:lnTo>
                <a:lnTo>
                  <a:pt x="4008" y="4090"/>
                </a:lnTo>
                <a:lnTo>
                  <a:pt x="4012" y="4088"/>
                </a:lnTo>
                <a:lnTo>
                  <a:pt x="4016" y="4086"/>
                </a:lnTo>
                <a:lnTo>
                  <a:pt x="4018" y="4082"/>
                </a:lnTo>
                <a:lnTo>
                  <a:pt x="4018" y="4078"/>
                </a:lnTo>
                <a:lnTo>
                  <a:pt x="4018" y="4072"/>
                </a:lnTo>
                <a:lnTo>
                  <a:pt x="4016" y="4068"/>
                </a:lnTo>
                <a:close/>
                <a:moveTo>
                  <a:pt x="4132" y="7870"/>
                </a:moveTo>
                <a:lnTo>
                  <a:pt x="4132" y="7870"/>
                </a:lnTo>
                <a:lnTo>
                  <a:pt x="4124" y="7870"/>
                </a:lnTo>
                <a:lnTo>
                  <a:pt x="4118" y="7870"/>
                </a:lnTo>
                <a:lnTo>
                  <a:pt x="4112" y="7866"/>
                </a:lnTo>
                <a:lnTo>
                  <a:pt x="4106" y="7864"/>
                </a:lnTo>
                <a:lnTo>
                  <a:pt x="4098" y="7860"/>
                </a:lnTo>
                <a:lnTo>
                  <a:pt x="4090" y="7854"/>
                </a:lnTo>
                <a:lnTo>
                  <a:pt x="4080" y="7846"/>
                </a:lnTo>
                <a:lnTo>
                  <a:pt x="4070" y="7840"/>
                </a:lnTo>
                <a:lnTo>
                  <a:pt x="4058" y="7832"/>
                </a:lnTo>
                <a:lnTo>
                  <a:pt x="4046" y="7820"/>
                </a:lnTo>
                <a:lnTo>
                  <a:pt x="4034" y="7808"/>
                </a:lnTo>
                <a:lnTo>
                  <a:pt x="4028" y="7798"/>
                </a:lnTo>
                <a:lnTo>
                  <a:pt x="4026" y="7788"/>
                </a:lnTo>
                <a:lnTo>
                  <a:pt x="4024" y="7786"/>
                </a:lnTo>
                <a:lnTo>
                  <a:pt x="4020" y="7786"/>
                </a:lnTo>
                <a:lnTo>
                  <a:pt x="4012" y="7784"/>
                </a:lnTo>
                <a:lnTo>
                  <a:pt x="4010" y="7782"/>
                </a:lnTo>
                <a:lnTo>
                  <a:pt x="4010" y="7778"/>
                </a:lnTo>
                <a:lnTo>
                  <a:pt x="4012" y="7774"/>
                </a:lnTo>
                <a:lnTo>
                  <a:pt x="4018" y="7768"/>
                </a:lnTo>
                <a:lnTo>
                  <a:pt x="4018" y="7770"/>
                </a:lnTo>
                <a:lnTo>
                  <a:pt x="4020" y="7772"/>
                </a:lnTo>
                <a:lnTo>
                  <a:pt x="4022" y="7776"/>
                </a:lnTo>
                <a:lnTo>
                  <a:pt x="4024" y="7776"/>
                </a:lnTo>
                <a:lnTo>
                  <a:pt x="4024" y="7772"/>
                </a:lnTo>
                <a:lnTo>
                  <a:pt x="4020" y="7762"/>
                </a:lnTo>
                <a:lnTo>
                  <a:pt x="4006" y="7748"/>
                </a:lnTo>
                <a:lnTo>
                  <a:pt x="4006" y="7884"/>
                </a:lnTo>
                <a:lnTo>
                  <a:pt x="4014" y="7882"/>
                </a:lnTo>
                <a:lnTo>
                  <a:pt x="4016" y="7880"/>
                </a:lnTo>
                <a:lnTo>
                  <a:pt x="4020" y="7878"/>
                </a:lnTo>
                <a:lnTo>
                  <a:pt x="4026" y="7880"/>
                </a:lnTo>
                <a:lnTo>
                  <a:pt x="4040" y="7884"/>
                </a:lnTo>
                <a:lnTo>
                  <a:pt x="4056" y="7886"/>
                </a:lnTo>
                <a:lnTo>
                  <a:pt x="4074" y="7888"/>
                </a:lnTo>
                <a:lnTo>
                  <a:pt x="4080" y="7888"/>
                </a:lnTo>
                <a:lnTo>
                  <a:pt x="4084" y="7890"/>
                </a:lnTo>
                <a:lnTo>
                  <a:pt x="4092" y="7894"/>
                </a:lnTo>
                <a:lnTo>
                  <a:pt x="4096" y="7894"/>
                </a:lnTo>
                <a:lnTo>
                  <a:pt x="4098" y="7892"/>
                </a:lnTo>
                <a:lnTo>
                  <a:pt x="4104" y="7890"/>
                </a:lnTo>
                <a:lnTo>
                  <a:pt x="4110" y="7888"/>
                </a:lnTo>
                <a:lnTo>
                  <a:pt x="4116" y="7886"/>
                </a:lnTo>
                <a:lnTo>
                  <a:pt x="4120" y="7884"/>
                </a:lnTo>
                <a:lnTo>
                  <a:pt x="4122" y="7886"/>
                </a:lnTo>
                <a:lnTo>
                  <a:pt x="4126" y="7890"/>
                </a:lnTo>
                <a:lnTo>
                  <a:pt x="4128" y="7888"/>
                </a:lnTo>
                <a:lnTo>
                  <a:pt x="4130" y="7886"/>
                </a:lnTo>
                <a:lnTo>
                  <a:pt x="4134" y="7886"/>
                </a:lnTo>
                <a:lnTo>
                  <a:pt x="4136" y="7886"/>
                </a:lnTo>
                <a:lnTo>
                  <a:pt x="4138" y="7886"/>
                </a:lnTo>
                <a:lnTo>
                  <a:pt x="4144" y="7878"/>
                </a:lnTo>
                <a:lnTo>
                  <a:pt x="4146" y="7872"/>
                </a:lnTo>
                <a:lnTo>
                  <a:pt x="4144" y="7868"/>
                </a:lnTo>
                <a:lnTo>
                  <a:pt x="4140" y="7868"/>
                </a:lnTo>
                <a:lnTo>
                  <a:pt x="4132" y="7870"/>
                </a:lnTo>
                <a:close/>
                <a:moveTo>
                  <a:pt x="3988" y="7750"/>
                </a:moveTo>
                <a:lnTo>
                  <a:pt x="3988" y="7750"/>
                </a:lnTo>
                <a:lnTo>
                  <a:pt x="3984" y="7750"/>
                </a:lnTo>
                <a:lnTo>
                  <a:pt x="3982" y="7748"/>
                </a:lnTo>
                <a:lnTo>
                  <a:pt x="3980" y="7742"/>
                </a:lnTo>
                <a:lnTo>
                  <a:pt x="3976" y="7738"/>
                </a:lnTo>
                <a:lnTo>
                  <a:pt x="3974" y="7736"/>
                </a:lnTo>
                <a:lnTo>
                  <a:pt x="3972" y="7736"/>
                </a:lnTo>
                <a:lnTo>
                  <a:pt x="3968" y="7740"/>
                </a:lnTo>
                <a:lnTo>
                  <a:pt x="3964" y="7746"/>
                </a:lnTo>
                <a:lnTo>
                  <a:pt x="3960" y="7754"/>
                </a:lnTo>
                <a:lnTo>
                  <a:pt x="3956" y="7758"/>
                </a:lnTo>
                <a:lnTo>
                  <a:pt x="3952" y="7758"/>
                </a:lnTo>
                <a:lnTo>
                  <a:pt x="3946" y="7754"/>
                </a:lnTo>
                <a:lnTo>
                  <a:pt x="3942" y="7752"/>
                </a:lnTo>
                <a:lnTo>
                  <a:pt x="3936" y="7752"/>
                </a:lnTo>
                <a:lnTo>
                  <a:pt x="3934" y="7754"/>
                </a:lnTo>
                <a:lnTo>
                  <a:pt x="3936" y="7756"/>
                </a:lnTo>
                <a:lnTo>
                  <a:pt x="3938" y="7756"/>
                </a:lnTo>
                <a:lnTo>
                  <a:pt x="3940" y="7760"/>
                </a:lnTo>
                <a:lnTo>
                  <a:pt x="3940" y="7762"/>
                </a:lnTo>
                <a:lnTo>
                  <a:pt x="3944" y="7762"/>
                </a:lnTo>
                <a:lnTo>
                  <a:pt x="3946" y="7764"/>
                </a:lnTo>
                <a:lnTo>
                  <a:pt x="3946" y="7768"/>
                </a:lnTo>
                <a:lnTo>
                  <a:pt x="3942" y="7772"/>
                </a:lnTo>
                <a:lnTo>
                  <a:pt x="3940" y="7772"/>
                </a:lnTo>
                <a:lnTo>
                  <a:pt x="3936" y="7766"/>
                </a:lnTo>
                <a:lnTo>
                  <a:pt x="3934" y="7766"/>
                </a:lnTo>
                <a:lnTo>
                  <a:pt x="3932" y="7772"/>
                </a:lnTo>
                <a:lnTo>
                  <a:pt x="3932" y="7782"/>
                </a:lnTo>
                <a:lnTo>
                  <a:pt x="3936" y="7792"/>
                </a:lnTo>
                <a:lnTo>
                  <a:pt x="3940" y="7796"/>
                </a:lnTo>
                <a:lnTo>
                  <a:pt x="3944" y="7796"/>
                </a:lnTo>
                <a:lnTo>
                  <a:pt x="3958" y="7792"/>
                </a:lnTo>
                <a:lnTo>
                  <a:pt x="3970" y="7788"/>
                </a:lnTo>
                <a:lnTo>
                  <a:pt x="3974" y="7788"/>
                </a:lnTo>
                <a:lnTo>
                  <a:pt x="3978" y="7792"/>
                </a:lnTo>
                <a:lnTo>
                  <a:pt x="3978" y="7798"/>
                </a:lnTo>
                <a:lnTo>
                  <a:pt x="3974" y="7802"/>
                </a:lnTo>
                <a:lnTo>
                  <a:pt x="3968" y="7804"/>
                </a:lnTo>
                <a:lnTo>
                  <a:pt x="3962" y="7806"/>
                </a:lnTo>
                <a:lnTo>
                  <a:pt x="3948" y="7812"/>
                </a:lnTo>
                <a:lnTo>
                  <a:pt x="3944" y="7816"/>
                </a:lnTo>
                <a:lnTo>
                  <a:pt x="3944" y="7822"/>
                </a:lnTo>
                <a:lnTo>
                  <a:pt x="3948" y="7830"/>
                </a:lnTo>
                <a:lnTo>
                  <a:pt x="3954" y="7836"/>
                </a:lnTo>
                <a:lnTo>
                  <a:pt x="3962" y="7842"/>
                </a:lnTo>
                <a:lnTo>
                  <a:pt x="3970" y="7846"/>
                </a:lnTo>
                <a:lnTo>
                  <a:pt x="3984" y="7852"/>
                </a:lnTo>
                <a:lnTo>
                  <a:pt x="3990" y="7856"/>
                </a:lnTo>
                <a:lnTo>
                  <a:pt x="3992" y="7858"/>
                </a:lnTo>
                <a:lnTo>
                  <a:pt x="3978" y="7856"/>
                </a:lnTo>
                <a:lnTo>
                  <a:pt x="3972" y="7852"/>
                </a:lnTo>
                <a:lnTo>
                  <a:pt x="3970" y="7850"/>
                </a:lnTo>
                <a:lnTo>
                  <a:pt x="3968" y="7852"/>
                </a:lnTo>
                <a:lnTo>
                  <a:pt x="3966" y="7854"/>
                </a:lnTo>
                <a:lnTo>
                  <a:pt x="3964" y="7852"/>
                </a:lnTo>
                <a:lnTo>
                  <a:pt x="3958" y="7850"/>
                </a:lnTo>
                <a:lnTo>
                  <a:pt x="3952" y="7846"/>
                </a:lnTo>
                <a:lnTo>
                  <a:pt x="3950" y="7846"/>
                </a:lnTo>
                <a:lnTo>
                  <a:pt x="3946" y="7848"/>
                </a:lnTo>
                <a:lnTo>
                  <a:pt x="3944" y="7850"/>
                </a:lnTo>
                <a:lnTo>
                  <a:pt x="3944" y="7852"/>
                </a:lnTo>
                <a:lnTo>
                  <a:pt x="3946" y="7854"/>
                </a:lnTo>
                <a:lnTo>
                  <a:pt x="3946" y="7856"/>
                </a:lnTo>
                <a:lnTo>
                  <a:pt x="3944" y="7856"/>
                </a:lnTo>
                <a:lnTo>
                  <a:pt x="3938" y="7852"/>
                </a:lnTo>
                <a:lnTo>
                  <a:pt x="3918" y="7838"/>
                </a:lnTo>
                <a:lnTo>
                  <a:pt x="3914" y="7836"/>
                </a:lnTo>
                <a:lnTo>
                  <a:pt x="3912" y="7838"/>
                </a:lnTo>
                <a:lnTo>
                  <a:pt x="3914" y="7840"/>
                </a:lnTo>
                <a:lnTo>
                  <a:pt x="3920" y="7846"/>
                </a:lnTo>
                <a:lnTo>
                  <a:pt x="3924" y="7848"/>
                </a:lnTo>
                <a:lnTo>
                  <a:pt x="3926" y="7850"/>
                </a:lnTo>
                <a:lnTo>
                  <a:pt x="3922" y="7850"/>
                </a:lnTo>
                <a:lnTo>
                  <a:pt x="3918" y="7850"/>
                </a:lnTo>
                <a:lnTo>
                  <a:pt x="3914" y="7852"/>
                </a:lnTo>
                <a:lnTo>
                  <a:pt x="3912" y="7856"/>
                </a:lnTo>
                <a:lnTo>
                  <a:pt x="3910" y="7858"/>
                </a:lnTo>
                <a:lnTo>
                  <a:pt x="3904" y="7858"/>
                </a:lnTo>
                <a:lnTo>
                  <a:pt x="3896" y="7852"/>
                </a:lnTo>
                <a:lnTo>
                  <a:pt x="3894" y="7854"/>
                </a:lnTo>
                <a:lnTo>
                  <a:pt x="3894" y="7856"/>
                </a:lnTo>
                <a:lnTo>
                  <a:pt x="3892" y="7856"/>
                </a:lnTo>
                <a:lnTo>
                  <a:pt x="3888" y="7856"/>
                </a:lnTo>
                <a:lnTo>
                  <a:pt x="3878" y="7854"/>
                </a:lnTo>
                <a:lnTo>
                  <a:pt x="3876" y="7854"/>
                </a:lnTo>
                <a:lnTo>
                  <a:pt x="3876" y="7856"/>
                </a:lnTo>
                <a:lnTo>
                  <a:pt x="3880" y="7858"/>
                </a:lnTo>
                <a:lnTo>
                  <a:pt x="3882" y="7862"/>
                </a:lnTo>
                <a:lnTo>
                  <a:pt x="3882" y="7864"/>
                </a:lnTo>
                <a:lnTo>
                  <a:pt x="3878" y="7862"/>
                </a:lnTo>
                <a:lnTo>
                  <a:pt x="3874" y="7860"/>
                </a:lnTo>
                <a:lnTo>
                  <a:pt x="3870" y="7858"/>
                </a:lnTo>
                <a:lnTo>
                  <a:pt x="3870" y="7860"/>
                </a:lnTo>
                <a:lnTo>
                  <a:pt x="3872" y="7864"/>
                </a:lnTo>
                <a:lnTo>
                  <a:pt x="3872" y="7868"/>
                </a:lnTo>
                <a:lnTo>
                  <a:pt x="3872" y="7870"/>
                </a:lnTo>
                <a:lnTo>
                  <a:pt x="3876" y="7870"/>
                </a:lnTo>
                <a:lnTo>
                  <a:pt x="3880" y="7870"/>
                </a:lnTo>
                <a:lnTo>
                  <a:pt x="3886" y="7870"/>
                </a:lnTo>
                <a:lnTo>
                  <a:pt x="3890" y="7870"/>
                </a:lnTo>
                <a:lnTo>
                  <a:pt x="3890" y="7872"/>
                </a:lnTo>
                <a:lnTo>
                  <a:pt x="3892" y="7872"/>
                </a:lnTo>
                <a:lnTo>
                  <a:pt x="3894" y="7868"/>
                </a:lnTo>
                <a:lnTo>
                  <a:pt x="3896" y="7864"/>
                </a:lnTo>
                <a:lnTo>
                  <a:pt x="3898" y="7862"/>
                </a:lnTo>
                <a:lnTo>
                  <a:pt x="3900" y="7864"/>
                </a:lnTo>
                <a:lnTo>
                  <a:pt x="3900" y="7866"/>
                </a:lnTo>
                <a:lnTo>
                  <a:pt x="3898" y="7870"/>
                </a:lnTo>
                <a:lnTo>
                  <a:pt x="3900" y="7872"/>
                </a:lnTo>
                <a:lnTo>
                  <a:pt x="3904" y="7872"/>
                </a:lnTo>
                <a:lnTo>
                  <a:pt x="3908" y="7870"/>
                </a:lnTo>
                <a:lnTo>
                  <a:pt x="3912" y="7868"/>
                </a:lnTo>
                <a:lnTo>
                  <a:pt x="3910" y="7872"/>
                </a:lnTo>
                <a:lnTo>
                  <a:pt x="3908" y="7876"/>
                </a:lnTo>
                <a:lnTo>
                  <a:pt x="3910" y="7876"/>
                </a:lnTo>
                <a:lnTo>
                  <a:pt x="3912" y="7876"/>
                </a:lnTo>
                <a:lnTo>
                  <a:pt x="3916" y="7876"/>
                </a:lnTo>
                <a:lnTo>
                  <a:pt x="3918" y="7880"/>
                </a:lnTo>
                <a:lnTo>
                  <a:pt x="3920" y="7882"/>
                </a:lnTo>
                <a:lnTo>
                  <a:pt x="3924" y="7880"/>
                </a:lnTo>
                <a:lnTo>
                  <a:pt x="3928" y="7880"/>
                </a:lnTo>
                <a:lnTo>
                  <a:pt x="3934" y="7880"/>
                </a:lnTo>
                <a:lnTo>
                  <a:pt x="3938" y="7882"/>
                </a:lnTo>
                <a:lnTo>
                  <a:pt x="3942" y="7880"/>
                </a:lnTo>
                <a:lnTo>
                  <a:pt x="3946" y="7880"/>
                </a:lnTo>
                <a:lnTo>
                  <a:pt x="3948" y="7880"/>
                </a:lnTo>
                <a:lnTo>
                  <a:pt x="3950" y="7882"/>
                </a:lnTo>
                <a:lnTo>
                  <a:pt x="3952" y="7882"/>
                </a:lnTo>
                <a:lnTo>
                  <a:pt x="3954" y="7880"/>
                </a:lnTo>
                <a:lnTo>
                  <a:pt x="3958" y="7880"/>
                </a:lnTo>
                <a:lnTo>
                  <a:pt x="3960" y="7880"/>
                </a:lnTo>
                <a:lnTo>
                  <a:pt x="3962" y="7876"/>
                </a:lnTo>
                <a:lnTo>
                  <a:pt x="3962" y="7874"/>
                </a:lnTo>
                <a:lnTo>
                  <a:pt x="3964" y="7876"/>
                </a:lnTo>
                <a:lnTo>
                  <a:pt x="3966" y="7880"/>
                </a:lnTo>
                <a:lnTo>
                  <a:pt x="3974" y="7884"/>
                </a:lnTo>
                <a:lnTo>
                  <a:pt x="3994" y="7888"/>
                </a:lnTo>
                <a:lnTo>
                  <a:pt x="3998" y="7888"/>
                </a:lnTo>
                <a:lnTo>
                  <a:pt x="4000" y="7886"/>
                </a:lnTo>
                <a:lnTo>
                  <a:pt x="4000" y="7882"/>
                </a:lnTo>
                <a:lnTo>
                  <a:pt x="4002" y="7882"/>
                </a:lnTo>
                <a:lnTo>
                  <a:pt x="4006" y="7884"/>
                </a:lnTo>
                <a:lnTo>
                  <a:pt x="4006" y="7748"/>
                </a:lnTo>
                <a:lnTo>
                  <a:pt x="4004" y="7744"/>
                </a:lnTo>
                <a:lnTo>
                  <a:pt x="4000" y="7744"/>
                </a:lnTo>
                <a:lnTo>
                  <a:pt x="3996" y="7744"/>
                </a:lnTo>
                <a:lnTo>
                  <a:pt x="3992" y="7748"/>
                </a:lnTo>
                <a:lnTo>
                  <a:pt x="3988" y="7750"/>
                </a:lnTo>
                <a:close/>
                <a:moveTo>
                  <a:pt x="3812" y="7278"/>
                </a:moveTo>
                <a:lnTo>
                  <a:pt x="3812" y="7278"/>
                </a:lnTo>
                <a:lnTo>
                  <a:pt x="3812" y="7282"/>
                </a:lnTo>
                <a:lnTo>
                  <a:pt x="3814" y="7286"/>
                </a:lnTo>
                <a:lnTo>
                  <a:pt x="3814" y="7288"/>
                </a:lnTo>
                <a:lnTo>
                  <a:pt x="3814" y="7290"/>
                </a:lnTo>
                <a:lnTo>
                  <a:pt x="3816" y="7292"/>
                </a:lnTo>
                <a:lnTo>
                  <a:pt x="3820" y="7294"/>
                </a:lnTo>
                <a:lnTo>
                  <a:pt x="3826" y="7292"/>
                </a:lnTo>
                <a:lnTo>
                  <a:pt x="3834" y="7286"/>
                </a:lnTo>
                <a:lnTo>
                  <a:pt x="3836" y="7282"/>
                </a:lnTo>
                <a:lnTo>
                  <a:pt x="3834" y="7280"/>
                </a:lnTo>
                <a:lnTo>
                  <a:pt x="3834" y="7278"/>
                </a:lnTo>
                <a:lnTo>
                  <a:pt x="3838" y="7278"/>
                </a:lnTo>
                <a:lnTo>
                  <a:pt x="3840" y="7274"/>
                </a:lnTo>
                <a:lnTo>
                  <a:pt x="3840" y="7270"/>
                </a:lnTo>
                <a:lnTo>
                  <a:pt x="3834" y="7264"/>
                </a:lnTo>
                <a:lnTo>
                  <a:pt x="3830" y="7262"/>
                </a:lnTo>
                <a:lnTo>
                  <a:pt x="3826" y="7264"/>
                </a:lnTo>
                <a:lnTo>
                  <a:pt x="3826" y="7266"/>
                </a:lnTo>
                <a:lnTo>
                  <a:pt x="3824" y="7266"/>
                </a:lnTo>
                <a:lnTo>
                  <a:pt x="3822" y="7266"/>
                </a:lnTo>
                <a:lnTo>
                  <a:pt x="3820" y="7266"/>
                </a:lnTo>
                <a:lnTo>
                  <a:pt x="3820" y="7268"/>
                </a:lnTo>
                <a:lnTo>
                  <a:pt x="3820" y="7272"/>
                </a:lnTo>
                <a:lnTo>
                  <a:pt x="3818" y="7276"/>
                </a:lnTo>
                <a:lnTo>
                  <a:pt x="3816" y="7276"/>
                </a:lnTo>
                <a:lnTo>
                  <a:pt x="3814" y="7276"/>
                </a:lnTo>
                <a:lnTo>
                  <a:pt x="3812" y="7278"/>
                </a:lnTo>
                <a:close/>
                <a:moveTo>
                  <a:pt x="3916" y="7824"/>
                </a:moveTo>
                <a:lnTo>
                  <a:pt x="3916" y="7824"/>
                </a:lnTo>
                <a:lnTo>
                  <a:pt x="3916" y="7830"/>
                </a:lnTo>
                <a:lnTo>
                  <a:pt x="3920" y="7834"/>
                </a:lnTo>
                <a:lnTo>
                  <a:pt x="3938" y="7846"/>
                </a:lnTo>
                <a:lnTo>
                  <a:pt x="3940" y="7846"/>
                </a:lnTo>
                <a:lnTo>
                  <a:pt x="3940" y="7844"/>
                </a:lnTo>
                <a:lnTo>
                  <a:pt x="3938" y="7840"/>
                </a:lnTo>
                <a:lnTo>
                  <a:pt x="3934" y="7836"/>
                </a:lnTo>
                <a:lnTo>
                  <a:pt x="3926" y="7830"/>
                </a:lnTo>
                <a:lnTo>
                  <a:pt x="3928" y="7828"/>
                </a:lnTo>
                <a:lnTo>
                  <a:pt x="3930" y="7830"/>
                </a:lnTo>
                <a:lnTo>
                  <a:pt x="3936" y="7834"/>
                </a:lnTo>
                <a:lnTo>
                  <a:pt x="3938" y="7834"/>
                </a:lnTo>
                <a:lnTo>
                  <a:pt x="3938" y="7830"/>
                </a:lnTo>
                <a:lnTo>
                  <a:pt x="3936" y="7826"/>
                </a:lnTo>
                <a:lnTo>
                  <a:pt x="3932" y="7822"/>
                </a:lnTo>
                <a:lnTo>
                  <a:pt x="3932" y="7816"/>
                </a:lnTo>
                <a:lnTo>
                  <a:pt x="3932" y="7804"/>
                </a:lnTo>
                <a:lnTo>
                  <a:pt x="3930" y="7802"/>
                </a:lnTo>
                <a:lnTo>
                  <a:pt x="3926" y="7806"/>
                </a:lnTo>
                <a:lnTo>
                  <a:pt x="3924" y="7810"/>
                </a:lnTo>
                <a:lnTo>
                  <a:pt x="3922" y="7816"/>
                </a:lnTo>
                <a:lnTo>
                  <a:pt x="3924" y="7820"/>
                </a:lnTo>
                <a:lnTo>
                  <a:pt x="3922" y="7820"/>
                </a:lnTo>
                <a:lnTo>
                  <a:pt x="3918" y="7820"/>
                </a:lnTo>
                <a:lnTo>
                  <a:pt x="3916" y="7824"/>
                </a:lnTo>
                <a:close/>
                <a:moveTo>
                  <a:pt x="3886" y="7846"/>
                </a:moveTo>
                <a:lnTo>
                  <a:pt x="3886" y="7846"/>
                </a:lnTo>
                <a:lnTo>
                  <a:pt x="3890" y="7846"/>
                </a:lnTo>
                <a:lnTo>
                  <a:pt x="3890" y="7844"/>
                </a:lnTo>
                <a:lnTo>
                  <a:pt x="3892" y="7842"/>
                </a:lnTo>
                <a:lnTo>
                  <a:pt x="3896" y="7842"/>
                </a:lnTo>
                <a:lnTo>
                  <a:pt x="3898" y="7846"/>
                </a:lnTo>
                <a:lnTo>
                  <a:pt x="3898" y="7848"/>
                </a:lnTo>
                <a:lnTo>
                  <a:pt x="3898" y="7850"/>
                </a:lnTo>
                <a:lnTo>
                  <a:pt x="3904" y="7852"/>
                </a:lnTo>
                <a:lnTo>
                  <a:pt x="3906" y="7852"/>
                </a:lnTo>
                <a:lnTo>
                  <a:pt x="3908" y="7848"/>
                </a:lnTo>
                <a:lnTo>
                  <a:pt x="3908" y="7838"/>
                </a:lnTo>
                <a:lnTo>
                  <a:pt x="3908" y="7834"/>
                </a:lnTo>
                <a:lnTo>
                  <a:pt x="3904" y="7834"/>
                </a:lnTo>
                <a:lnTo>
                  <a:pt x="3902" y="7834"/>
                </a:lnTo>
                <a:lnTo>
                  <a:pt x="3900" y="7830"/>
                </a:lnTo>
                <a:lnTo>
                  <a:pt x="3896" y="7828"/>
                </a:lnTo>
                <a:lnTo>
                  <a:pt x="3890" y="7826"/>
                </a:lnTo>
                <a:lnTo>
                  <a:pt x="3886" y="7828"/>
                </a:lnTo>
                <a:lnTo>
                  <a:pt x="3884" y="7828"/>
                </a:lnTo>
                <a:lnTo>
                  <a:pt x="3886" y="7832"/>
                </a:lnTo>
                <a:lnTo>
                  <a:pt x="3886" y="7836"/>
                </a:lnTo>
                <a:lnTo>
                  <a:pt x="3884" y="7840"/>
                </a:lnTo>
                <a:lnTo>
                  <a:pt x="3884" y="7842"/>
                </a:lnTo>
                <a:lnTo>
                  <a:pt x="3886" y="7846"/>
                </a:lnTo>
                <a:close/>
                <a:moveTo>
                  <a:pt x="3794" y="7210"/>
                </a:moveTo>
                <a:lnTo>
                  <a:pt x="3794" y="7210"/>
                </a:lnTo>
                <a:lnTo>
                  <a:pt x="3800" y="7210"/>
                </a:lnTo>
                <a:lnTo>
                  <a:pt x="3802" y="7208"/>
                </a:lnTo>
                <a:lnTo>
                  <a:pt x="3802" y="7206"/>
                </a:lnTo>
                <a:lnTo>
                  <a:pt x="3802" y="7204"/>
                </a:lnTo>
                <a:lnTo>
                  <a:pt x="3800" y="7198"/>
                </a:lnTo>
                <a:lnTo>
                  <a:pt x="3800" y="7196"/>
                </a:lnTo>
                <a:lnTo>
                  <a:pt x="3804" y="7194"/>
                </a:lnTo>
                <a:lnTo>
                  <a:pt x="3808" y="7194"/>
                </a:lnTo>
                <a:lnTo>
                  <a:pt x="3808" y="7188"/>
                </a:lnTo>
                <a:lnTo>
                  <a:pt x="3804" y="7184"/>
                </a:lnTo>
                <a:lnTo>
                  <a:pt x="3804" y="7182"/>
                </a:lnTo>
                <a:lnTo>
                  <a:pt x="3806" y="7182"/>
                </a:lnTo>
                <a:lnTo>
                  <a:pt x="3810" y="7180"/>
                </a:lnTo>
                <a:lnTo>
                  <a:pt x="3810" y="7178"/>
                </a:lnTo>
                <a:lnTo>
                  <a:pt x="3802" y="7168"/>
                </a:lnTo>
                <a:lnTo>
                  <a:pt x="3798" y="7162"/>
                </a:lnTo>
                <a:lnTo>
                  <a:pt x="3800" y="7160"/>
                </a:lnTo>
                <a:lnTo>
                  <a:pt x="3802" y="7160"/>
                </a:lnTo>
                <a:lnTo>
                  <a:pt x="3804" y="7158"/>
                </a:lnTo>
                <a:lnTo>
                  <a:pt x="3802" y="7156"/>
                </a:lnTo>
                <a:lnTo>
                  <a:pt x="3802" y="7152"/>
                </a:lnTo>
                <a:lnTo>
                  <a:pt x="3802" y="7150"/>
                </a:lnTo>
                <a:lnTo>
                  <a:pt x="3812" y="7148"/>
                </a:lnTo>
                <a:lnTo>
                  <a:pt x="3814" y="7148"/>
                </a:lnTo>
                <a:lnTo>
                  <a:pt x="3816" y="7146"/>
                </a:lnTo>
                <a:lnTo>
                  <a:pt x="3816" y="7142"/>
                </a:lnTo>
                <a:lnTo>
                  <a:pt x="3810" y="7130"/>
                </a:lnTo>
                <a:lnTo>
                  <a:pt x="3808" y="7122"/>
                </a:lnTo>
                <a:lnTo>
                  <a:pt x="3804" y="7122"/>
                </a:lnTo>
                <a:lnTo>
                  <a:pt x="3800" y="7122"/>
                </a:lnTo>
                <a:lnTo>
                  <a:pt x="3794" y="7122"/>
                </a:lnTo>
                <a:lnTo>
                  <a:pt x="3794" y="7120"/>
                </a:lnTo>
                <a:lnTo>
                  <a:pt x="3792" y="7118"/>
                </a:lnTo>
                <a:lnTo>
                  <a:pt x="3790" y="7118"/>
                </a:lnTo>
                <a:lnTo>
                  <a:pt x="3786" y="7120"/>
                </a:lnTo>
                <a:lnTo>
                  <a:pt x="3786" y="7122"/>
                </a:lnTo>
                <a:lnTo>
                  <a:pt x="3786" y="7128"/>
                </a:lnTo>
                <a:lnTo>
                  <a:pt x="3788" y="7134"/>
                </a:lnTo>
                <a:lnTo>
                  <a:pt x="3786" y="7140"/>
                </a:lnTo>
                <a:lnTo>
                  <a:pt x="3782" y="7146"/>
                </a:lnTo>
                <a:lnTo>
                  <a:pt x="3780" y="7152"/>
                </a:lnTo>
                <a:lnTo>
                  <a:pt x="3780" y="7160"/>
                </a:lnTo>
                <a:lnTo>
                  <a:pt x="3782" y="7166"/>
                </a:lnTo>
                <a:lnTo>
                  <a:pt x="3782" y="7172"/>
                </a:lnTo>
                <a:lnTo>
                  <a:pt x="3778" y="7186"/>
                </a:lnTo>
                <a:lnTo>
                  <a:pt x="3774" y="7198"/>
                </a:lnTo>
                <a:lnTo>
                  <a:pt x="3776" y="7202"/>
                </a:lnTo>
                <a:lnTo>
                  <a:pt x="3776" y="7204"/>
                </a:lnTo>
                <a:lnTo>
                  <a:pt x="3784" y="7208"/>
                </a:lnTo>
                <a:lnTo>
                  <a:pt x="3794" y="7210"/>
                </a:lnTo>
                <a:close/>
                <a:moveTo>
                  <a:pt x="3820" y="7234"/>
                </a:moveTo>
                <a:lnTo>
                  <a:pt x="3820" y="7234"/>
                </a:lnTo>
                <a:lnTo>
                  <a:pt x="3818" y="7238"/>
                </a:lnTo>
                <a:lnTo>
                  <a:pt x="3818" y="7240"/>
                </a:lnTo>
                <a:lnTo>
                  <a:pt x="3820" y="7242"/>
                </a:lnTo>
                <a:lnTo>
                  <a:pt x="3822" y="7242"/>
                </a:lnTo>
                <a:lnTo>
                  <a:pt x="3822" y="7238"/>
                </a:lnTo>
                <a:lnTo>
                  <a:pt x="3822" y="7234"/>
                </a:lnTo>
                <a:lnTo>
                  <a:pt x="3820" y="7234"/>
                </a:lnTo>
                <a:close/>
                <a:moveTo>
                  <a:pt x="3798" y="7230"/>
                </a:moveTo>
                <a:lnTo>
                  <a:pt x="3798" y="7230"/>
                </a:lnTo>
                <a:lnTo>
                  <a:pt x="3796" y="7228"/>
                </a:lnTo>
                <a:lnTo>
                  <a:pt x="3794" y="7228"/>
                </a:lnTo>
                <a:lnTo>
                  <a:pt x="3792" y="7230"/>
                </a:lnTo>
                <a:lnTo>
                  <a:pt x="3788" y="7230"/>
                </a:lnTo>
                <a:lnTo>
                  <a:pt x="3784" y="7230"/>
                </a:lnTo>
                <a:lnTo>
                  <a:pt x="3782" y="7232"/>
                </a:lnTo>
                <a:lnTo>
                  <a:pt x="3784" y="7234"/>
                </a:lnTo>
                <a:lnTo>
                  <a:pt x="3788" y="7238"/>
                </a:lnTo>
                <a:lnTo>
                  <a:pt x="3790" y="7238"/>
                </a:lnTo>
                <a:lnTo>
                  <a:pt x="3792" y="7236"/>
                </a:lnTo>
                <a:lnTo>
                  <a:pt x="3798" y="7236"/>
                </a:lnTo>
                <a:lnTo>
                  <a:pt x="3798" y="7234"/>
                </a:lnTo>
                <a:lnTo>
                  <a:pt x="3798" y="7230"/>
                </a:lnTo>
                <a:close/>
                <a:moveTo>
                  <a:pt x="3790" y="7312"/>
                </a:moveTo>
                <a:lnTo>
                  <a:pt x="3790" y="7312"/>
                </a:lnTo>
                <a:lnTo>
                  <a:pt x="3792" y="7312"/>
                </a:lnTo>
                <a:lnTo>
                  <a:pt x="3796" y="7312"/>
                </a:lnTo>
                <a:lnTo>
                  <a:pt x="3798" y="7314"/>
                </a:lnTo>
                <a:lnTo>
                  <a:pt x="3802" y="7314"/>
                </a:lnTo>
                <a:lnTo>
                  <a:pt x="3802" y="7312"/>
                </a:lnTo>
                <a:lnTo>
                  <a:pt x="3798" y="7302"/>
                </a:lnTo>
                <a:lnTo>
                  <a:pt x="3796" y="7300"/>
                </a:lnTo>
                <a:lnTo>
                  <a:pt x="3794" y="7300"/>
                </a:lnTo>
                <a:lnTo>
                  <a:pt x="3790" y="7302"/>
                </a:lnTo>
                <a:lnTo>
                  <a:pt x="3786" y="7302"/>
                </a:lnTo>
                <a:lnTo>
                  <a:pt x="3782" y="7302"/>
                </a:lnTo>
                <a:lnTo>
                  <a:pt x="3780" y="7304"/>
                </a:lnTo>
                <a:lnTo>
                  <a:pt x="3782" y="7306"/>
                </a:lnTo>
                <a:lnTo>
                  <a:pt x="3784" y="7308"/>
                </a:lnTo>
                <a:lnTo>
                  <a:pt x="3788" y="7308"/>
                </a:lnTo>
                <a:lnTo>
                  <a:pt x="3790" y="7312"/>
                </a:lnTo>
                <a:close/>
                <a:moveTo>
                  <a:pt x="3774" y="7298"/>
                </a:moveTo>
                <a:lnTo>
                  <a:pt x="3774" y="7298"/>
                </a:lnTo>
                <a:lnTo>
                  <a:pt x="3774" y="7300"/>
                </a:lnTo>
                <a:lnTo>
                  <a:pt x="3778" y="7298"/>
                </a:lnTo>
                <a:lnTo>
                  <a:pt x="3782" y="7298"/>
                </a:lnTo>
                <a:lnTo>
                  <a:pt x="3790" y="7296"/>
                </a:lnTo>
                <a:lnTo>
                  <a:pt x="3792" y="7296"/>
                </a:lnTo>
                <a:lnTo>
                  <a:pt x="3790" y="7296"/>
                </a:lnTo>
                <a:lnTo>
                  <a:pt x="3786" y="7292"/>
                </a:lnTo>
                <a:lnTo>
                  <a:pt x="3782" y="7290"/>
                </a:lnTo>
                <a:lnTo>
                  <a:pt x="3778" y="7292"/>
                </a:lnTo>
                <a:lnTo>
                  <a:pt x="3774" y="7298"/>
                </a:lnTo>
                <a:close/>
                <a:moveTo>
                  <a:pt x="3778" y="7284"/>
                </a:moveTo>
                <a:lnTo>
                  <a:pt x="3778" y="7284"/>
                </a:lnTo>
                <a:lnTo>
                  <a:pt x="3782" y="7284"/>
                </a:lnTo>
                <a:lnTo>
                  <a:pt x="3786" y="7284"/>
                </a:lnTo>
                <a:lnTo>
                  <a:pt x="3792" y="7282"/>
                </a:lnTo>
                <a:lnTo>
                  <a:pt x="3794" y="7280"/>
                </a:lnTo>
                <a:lnTo>
                  <a:pt x="3794" y="7278"/>
                </a:lnTo>
                <a:lnTo>
                  <a:pt x="3792" y="7278"/>
                </a:lnTo>
                <a:lnTo>
                  <a:pt x="3788" y="7276"/>
                </a:lnTo>
                <a:lnTo>
                  <a:pt x="3778" y="7276"/>
                </a:lnTo>
                <a:lnTo>
                  <a:pt x="3774" y="7278"/>
                </a:lnTo>
                <a:lnTo>
                  <a:pt x="3772" y="7280"/>
                </a:lnTo>
                <a:lnTo>
                  <a:pt x="3774" y="7282"/>
                </a:lnTo>
                <a:lnTo>
                  <a:pt x="3778" y="7284"/>
                </a:lnTo>
                <a:close/>
                <a:moveTo>
                  <a:pt x="3800" y="7272"/>
                </a:moveTo>
                <a:lnTo>
                  <a:pt x="3800" y="7272"/>
                </a:lnTo>
                <a:lnTo>
                  <a:pt x="3796" y="7274"/>
                </a:lnTo>
                <a:lnTo>
                  <a:pt x="3796" y="7276"/>
                </a:lnTo>
                <a:lnTo>
                  <a:pt x="3798" y="7282"/>
                </a:lnTo>
                <a:lnTo>
                  <a:pt x="3800" y="7284"/>
                </a:lnTo>
                <a:lnTo>
                  <a:pt x="3804" y="7282"/>
                </a:lnTo>
                <a:lnTo>
                  <a:pt x="3806" y="7280"/>
                </a:lnTo>
                <a:lnTo>
                  <a:pt x="3806" y="7276"/>
                </a:lnTo>
                <a:lnTo>
                  <a:pt x="3802" y="7274"/>
                </a:lnTo>
                <a:lnTo>
                  <a:pt x="3800" y="7272"/>
                </a:lnTo>
                <a:close/>
                <a:moveTo>
                  <a:pt x="3804" y="7324"/>
                </a:moveTo>
                <a:lnTo>
                  <a:pt x="3804" y="7324"/>
                </a:lnTo>
                <a:lnTo>
                  <a:pt x="3800" y="7326"/>
                </a:lnTo>
                <a:lnTo>
                  <a:pt x="3798" y="7330"/>
                </a:lnTo>
                <a:lnTo>
                  <a:pt x="3798" y="7336"/>
                </a:lnTo>
                <a:lnTo>
                  <a:pt x="3800" y="7340"/>
                </a:lnTo>
                <a:lnTo>
                  <a:pt x="3802" y="7342"/>
                </a:lnTo>
                <a:lnTo>
                  <a:pt x="3804" y="7340"/>
                </a:lnTo>
                <a:lnTo>
                  <a:pt x="3804" y="7334"/>
                </a:lnTo>
                <a:lnTo>
                  <a:pt x="3806" y="7328"/>
                </a:lnTo>
                <a:lnTo>
                  <a:pt x="3806" y="7326"/>
                </a:lnTo>
                <a:lnTo>
                  <a:pt x="3804" y="7324"/>
                </a:lnTo>
                <a:close/>
                <a:moveTo>
                  <a:pt x="3774" y="7342"/>
                </a:moveTo>
                <a:lnTo>
                  <a:pt x="3774" y="7342"/>
                </a:lnTo>
                <a:lnTo>
                  <a:pt x="3776" y="7340"/>
                </a:lnTo>
                <a:lnTo>
                  <a:pt x="3780" y="7334"/>
                </a:lnTo>
                <a:lnTo>
                  <a:pt x="3782" y="7332"/>
                </a:lnTo>
                <a:lnTo>
                  <a:pt x="3780" y="7330"/>
                </a:lnTo>
                <a:lnTo>
                  <a:pt x="3776" y="7326"/>
                </a:lnTo>
                <a:lnTo>
                  <a:pt x="3772" y="7326"/>
                </a:lnTo>
                <a:lnTo>
                  <a:pt x="3770" y="7328"/>
                </a:lnTo>
                <a:lnTo>
                  <a:pt x="3770" y="7330"/>
                </a:lnTo>
                <a:lnTo>
                  <a:pt x="3770" y="7332"/>
                </a:lnTo>
                <a:lnTo>
                  <a:pt x="3772" y="7336"/>
                </a:lnTo>
                <a:lnTo>
                  <a:pt x="3772" y="7340"/>
                </a:lnTo>
                <a:lnTo>
                  <a:pt x="3772" y="7342"/>
                </a:lnTo>
                <a:lnTo>
                  <a:pt x="3774" y="7342"/>
                </a:lnTo>
                <a:close/>
                <a:moveTo>
                  <a:pt x="3792" y="7332"/>
                </a:moveTo>
                <a:lnTo>
                  <a:pt x="3792" y="7332"/>
                </a:lnTo>
                <a:lnTo>
                  <a:pt x="3790" y="7332"/>
                </a:lnTo>
                <a:lnTo>
                  <a:pt x="3786" y="7332"/>
                </a:lnTo>
                <a:lnTo>
                  <a:pt x="3786" y="7336"/>
                </a:lnTo>
                <a:lnTo>
                  <a:pt x="3786" y="7338"/>
                </a:lnTo>
                <a:lnTo>
                  <a:pt x="3788" y="7340"/>
                </a:lnTo>
                <a:lnTo>
                  <a:pt x="3792" y="7338"/>
                </a:lnTo>
                <a:lnTo>
                  <a:pt x="3792" y="7336"/>
                </a:lnTo>
                <a:lnTo>
                  <a:pt x="3792" y="7332"/>
                </a:lnTo>
                <a:close/>
                <a:moveTo>
                  <a:pt x="3796" y="7352"/>
                </a:moveTo>
                <a:lnTo>
                  <a:pt x="3796" y="7352"/>
                </a:lnTo>
                <a:lnTo>
                  <a:pt x="3800" y="7348"/>
                </a:lnTo>
                <a:lnTo>
                  <a:pt x="3802" y="7346"/>
                </a:lnTo>
                <a:lnTo>
                  <a:pt x="3800" y="7344"/>
                </a:lnTo>
                <a:lnTo>
                  <a:pt x="3796" y="7344"/>
                </a:lnTo>
                <a:lnTo>
                  <a:pt x="3794" y="7346"/>
                </a:lnTo>
                <a:lnTo>
                  <a:pt x="3792" y="7350"/>
                </a:lnTo>
                <a:lnTo>
                  <a:pt x="3792" y="7354"/>
                </a:lnTo>
                <a:lnTo>
                  <a:pt x="3796" y="7352"/>
                </a:lnTo>
                <a:close/>
                <a:moveTo>
                  <a:pt x="3746" y="7354"/>
                </a:moveTo>
                <a:lnTo>
                  <a:pt x="3746" y="7354"/>
                </a:lnTo>
                <a:lnTo>
                  <a:pt x="3746" y="7356"/>
                </a:lnTo>
                <a:lnTo>
                  <a:pt x="3746" y="7358"/>
                </a:lnTo>
                <a:lnTo>
                  <a:pt x="3744" y="7358"/>
                </a:lnTo>
                <a:lnTo>
                  <a:pt x="3746" y="7360"/>
                </a:lnTo>
                <a:lnTo>
                  <a:pt x="3748" y="7362"/>
                </a:lnTo>
                <a:lnTo>
                  <a:pt x="3750" y="7362"/>
                </a:lnTo>
                <a:lnTo>
                  <a:pt x="3756" y="7358"/>
                </a:lnTo>
                <a:lnTo>
                  <a:pt x="3758" y="7354"/>
                </a:lnTo>
                <a:lnTo>
                  <a:pt x="3758" y="7350"/>
                </a:lnTo>
                <a:lnTo>
                  <a:pt x="3758" y="7348"/>
                </a:lnTo>
                <a:lnTo>
                  <a:pt x="3758" y="7346"/>
                </a:lnTo>
                <a:lnTo>
                  <a:pt x="3754" y="7346"/>
                </a:lnTo>
                <a:lnTo>
                  <a:pt x="3746" y="7348"/>
                </a:lnTo>
                <a:lnTo>
                  <a:pt x="3744" y="7350"/>
                </a:lnTo>
                <a:lnTo>
                  <a:pt x="3746" y="7354"/>
                </a:lnTo>
                <a:close/>
                <a:moveTo>
                  <a:pt x="3772" y="7272"/>
                </a:moveTo>
                <a:lnTo>
                  <a:pt x="3772" y="7272"/>
                </a:lnTo>
                <a:lnTo>
                  <a:pt x="3776" y="7270"/>
                </a:lnTo>
                <a:lnTo>
                  <a:pt x="3778" y="7268"/>
                </a:lnTo>
                <a:lnTo>
                  <a:pt x="3780" y="7266"/>
                </a:lnTo>
                <a:lnTo>
                  <a:pt x="3778" y="7264"/>
                </a:lnTo>
                <a:lnTo>
                  <a:pt x="3776" y="7264"/>
                </a:lnTo>
                <a:lnTo>
                  <a:pt x="3770" y="7266"/>
                </a:lnTo>
                <a:lnTo>
                  <a:pt x="3768" y="7268"/>
                </a:lnTo>
                <a:lnTo>
                  <a:pt x="3768" y="7270"/>
                </a:lnTo>
                <a:lnTo>
                  <a:pt x="3768" y="7272"/>
                </a:lnTo>
                <a:lnTo>
                  <a:pt x="3772" y="7272"/>
                </a:lnTo>
                <a:close/>
                <a:moveTo>
                  <a:pt x="3786" y="7272"/>
                </a:moveTo>
                <a:lnTo>
                  <a:pt x="3786" y="7272"/>
                </a:lnTo>
                <a:lnTo>
                  <a:pt x="3792" y="7272"/>
                </a:lnTo>
                <a:lnTo>
                  <a:pt x="3792" y="7268"/>
                </a:lnTo>
                <a:lnTo>
                  <a:pt x="3790" y="7268"/>
                </a:lnTo>
                <a:lnTo>
                  <a:pt x="3786" y="7268"/>
                </a:lnTo>
                <a:lnTo>
                  <a:pt x="3778" y="7272"/>
                </a:lnTo>
                <a:lnTo>
                  <a:pt x="3786" y="7272"/>
                </a:lnTo>
                <a:close/>
                <a:moveTo>
                  <a:pt x="3786" y="7256"/>
                </a:moveTo>
                <a:lnTo>
                  <a:pt x="3786" y="7256"/>
                </a:lnTo>
                <a:lnTo>
                  <a:pt x="3788" y="7260"/>
                </a:lnTo>
                <a:lnTo>
                  <a:pt x="3790" y="7258"/>
                </a:lnTo>
                <a:lnTo>
                  <a:pt x="3792" y="7256"/>
                </a:lnTo>
                <a:lnTo>
                  <a:pt x="3790" y="7252"/>
                </a:lnTo>
                <a:lnTo>
                  <a:pt x="3786" y="7252"/>
                </a:lnTo>
                <a:lnTo>
                  <a:pt x="3786" y="7256"/>
                </a:lnTo>
                <a:close/>
                <a:moveTo>
                  <a:pt x="3800" y="7238"/>
                </a:moveTo>
                <a:lnTo>
                  <a:pt x="3800" y="7238"/>
                </a:lnTo>
                <a:lnTo>
                  <a:pt x="3800" y="7242"/>
                </a:lnTo>
                <a:lnTo>
                  <a:pt x="3800" y="7244"/>
                </a:lnTo>
                <a:lnTo>
                  <a:pt x="3802" y="7248"/>
                </a:lnTo>
                <a:lnTo>
                  <a:pt x="3804" y="7248"/>
                </a:lnTo>
                <a:lnTo>
                  <a:pt x="3806" y="7246"/>
                </a:lnTo>
                <a:lnTo>
                  <a:pt x="3804" y="7242"/>
                </a:lnTo>
                <a:lnTo>
                  <a:pt x="3802" y="7240"/>
                </a:lnTo>
                <a:lnTo>
                  <a:pt x="3800" y="7238"/>
                </a:lnTo>
                <a:close/>
                <a:moveTo>
                  <a:pt x="3756" y="7220"/>
                </a:moveTo>
                <a:lnTo>
                  <a:pt x="3756" y="7220"/>
                </a:lnTo>
                <a:lnTo>
                  <a:pt x="3758" y="7222"/>
                </a:lnTo>
                <a:lnTo>
                  <a:pt x="3762" y="7220"/>
                </a:lnTo>
                <a:lnTo>
                  <a:pt x="3764" y="7220"/>
                </a:lnTo>
                <a:lnTo>
                  <a:pt x="3762" y="7216"/>
                </a:lnTo>
                <a:lnTo>
                  <a:pt x="3760" y="7216"/>
                </a:lnTo>
                <a:lnTo>
                  <a:pt x="3756" y="7216"/>
                </a:lnTo>
                <a:lnTo>
                  <a:pt x="3754" y="7218"/>
                </a:lnTo>
                <a:lnTo>
                  <a:pt x="3756" y="7220"/>
                </a:lnTo>
                <a:close/>
                <a:moveTo>
                  <a:pt x="3762" y="7342"/>
                </a:moveTo>
                <a:lnTo>
                  <a:pt x="3762" y="7342"/>
                </a:lnTo>
                <a:lnTo>
                  <a:pt x="3766" y="7340"/>
                </a:lnTo>
                <a:lnTo>
                  <a:pt x="3766" y="7338"/>
                </a:lnTo>
                <a:lnTo>
                  <a:pt x="3766" y="7334"/>
                </a:lnTo>
                <a:lnTo>
                  <a:pt x="3764" y="7332"/>
                </a:lnTo>
                <a:lnTo>
                  <a:pt x="3762" y="7334"/>
                </a:lnTo>
                <a:lnTo>
                  <a:pt x="3760" y="7338"/>
                </a:lnTo>
                <a:lnTo>
                  <a:pt x="3760" y="7340"/>
                </a:lnTo>
                <a:lnTo>
                  <a:pt x="3762" y="7342"/>
                </a:lnTo>
                <a:close/>
                <a:moveTo>
                  <a:pt x="3790" y="7328"/>
                </a:moveTo>
                <a:lnTo>
                  <a:pt x="3790" y="7328"/>
                </a:lnTo>
                <a:lnTo>
                  <a:pt x="3792" y="7328"/>
                </a:lnTo>
                <a:lnTo>
                  <a:pt x="3794" y="7326"/>
                </a:lnTo>
                <a:lnTo>
                  <a:pt x="3796" y="7324"/>
                </a:lnTo>
                <a:lnTo>
                  <a:pt x="3794" y="7324"/>
                </a:lnTo>
                <a:lnTo>
                  <a:pt x="3790" y="7322"/>
                </a:lnTo>
                <a:lnTo>
                  <a:pt x="3788" y="7322"/>
                </a:lnTo>
                <a:lnTo>
                  <a:pt x="3786" y="7324"/>
                </a:lnTo>
                <a:lnTo>
                  <a:pt x="3786" y="7328"/>
                </a:lnTo>
                <a:lnTo>
                  <a:pt x="3790" y="7328"/>
                </a:lnTo>
                <a:close/>
                <a:moveTo>
                  <a:pt x="3800" y="7296"/>
                </a:moveTo>
                <a:lnTo>
                  <a:pt x="3800" y="7296"/>
                </a:lnTo>
                <a:lnTo>
                  <a:pt x="3800" y="7294"/>
                </a:lnTo>
                <a:lnTo>
                  <a:pt x="3798" y="7290"/>
                </a:lnTo>
                <a:lnTo>
                  <a:pt x="3796" y="7286"/>
                </a:lnTo>
                <a:lnTo>
                  <a:pt x="3794" y="7286"/>
                </a:lnTo>
                <a:lnTo>
                  <a:pt x="3792" y="7290"/>
                </a:lnTo>
                <a:lnTo>
                  <a:pt x="3794" y="7292"/>
                </a:lnTo>
                <a:lnTo>
                  <a:pt x="3796" y="7296"/>
                </a:lnTo>
                <a:lnTo>
                  <a:pt x="3800" y="7296"/>
                </a:lnTo>
                <a:close/>
                <a:moveTo>
                  <a:pt x="4018" y="7914"/>
                </a:moveTo>
                <a:lnTo>
                  <a:pt x="4018" y="7914"/>
                </a:lnTo>
                <a:lnTo>
                  <a:pt x="4014" y="7912"/>
                </a:lnTo>
                <a:lnTo>
                  <a:pt x="4016" y="7910"/>
                </a:lnTo>
                <a:lnTo>
                  <a:pt x="4020" y="7910"/>
                </a:lnTo>
                <a:lnTo>
                  <a:pt x="4022" y="7908"/>
                </a:lnTo>
                <a:lnTo>
                  <a:pt x="4020" y="7908"/>
                </a:lnTo>
                <a:lnTo>
                  <a:pt x="4016" y="7904"/>
                </a:lnTo>
                <a:lnTo>
                  <a:pt x="4006" y="7904"/>
                </a:lnTo>
                <a:lnTo>
                  <a:pt x="4002" y="7902"/>
                </a:lnTo>
                <a:lnTo>
                  <a:pt x="4010" y="7900"/>
                </a:lnTo>
                <a:lnTo>
                  <a:pt x="4016" y="7898"/>
                </a:lnTo>
                <a:lnTo>
                  <a:pt x="4018" y="7896"/>
                </a:lnTo>
                <a:lnTo>
                  <a:pt x="4016" y="7892"/>
                </a:lnTo>
                <a:lnTo>
                  <a:pt x="4014" y="7890"/>
                </a:lnTo>
                <a:lnTo>
                  <a:pt x="4008" y="7890"/>
                </a:lnTo>
                <a:lnTo>
                  <a:pt x="4002" y="7890"/>
                </a:lnTo>
                <a:lnTo>
                  <a:pt x="3994" y="7892"/>
                </a:lnTo>
                <a:lnTo>
                  <a:pt x="3988" y="7892"/>
                </a:lnTo>
                <a:lnTo>
                  <a:pt x="3982" y="7892"/>
                </a:lnTo>
                <a:lnTo>
                  <a:pt x="3976" y="7894"/>
                </a:lnTo>
                <a:lnTo>
                  <a:pt x="3958" y="7898"/>
                </a:lnTo>
                <a:lnTo>
                  <a:pt x="3952" y="7900"/>
                </a:lnTo>
                <a:lnTo>
                  <a:pt x="3950" y="7900"/>
                </a:lnTo>
                <a:lnTo>
                  <a:pt x="3950" y="7902"/>
                </a:lnTo>
                <a:lnTo>
                  <a:pt x="3960" y="7908"/>
                </a:lnTo>
                <a:lnTo>
                  <a:pt x="3962" y="7908"/>
                </a:lnTo>
                <a:lnTo>
                  <a:pt x="3962" y="7910"/>
                </a:lnTo>
                <a:lnTo>
                  <a:pt x="3960" y="7910"/>
                </a:lnTo>
                <a:lnTo>
                  <a:pt x="3958" y="7912"/>
                </a:lnTo>
                <a:lnTo>
                  <a:pt x="3966" y="7916"/>
                </a:lnTo>
                <a:lnTo>
                  <a:pt x="3972" y="7918"/>
                </a:lnTo>
                <a:lnTo>
                  <a:pt x="3976" y="7920"/>
                </a:lnTo>
                <a:lnTo>
                  <a:pt x="3982" y="7924"/>
                </a:lnTo>
                <a:lnTo>
                  <a:pt x="3986" y="7924"/>
                </a:lnTo>
                <a:lnTo>
                  <a:pt x="3986" y="7922"/>
                </a:lnTo>
                <a:lnTo>
                  <a:pt x="3978" y="7912"/>
                </a:lnTo>
                <a:lnTo>
                  <a:pt x="3976" y="7908"/>
                </a:lnTo>
                <a:lnTo>
                  <a:pt x="3978" y="7906"/>
                </a:lnTo>
                <a:lnTo>
                  <a:pt x="3982" y="7906"/>
                </a:lnTo>
                <a:lnTo>
                  <a:pt x="3986" y="7908"/>
                </a:lnTo>
                <a:lnTo>
                  <a:pt x="3990" y="7908"/>
                </a:lnTo>
                <a:lnTo>
                  <a:pt x="3994" y="7908"/>
                </a:lnTo>
                <a:lnTo>
                  <a:pt x="3996" y="7906"/>
                </a:lnTo>
                <a:lnTo>
                  <a:pt x="3996" y="7908"/>
                </a:lnTo>
                <a:lnTo>
                  <a:pt x="3994" y="7916"/>
                </a:lnTo>
                <a:lnTo>
                  <a:pt x="3994" y="7920"/>
                </a:lnTo>
                <a:lnTo>
                  <a:pt x="3996" y="7922"/>
                </a:lnTo>
                <a:lnTo>
                  <a:pt x="3998" y="7924"/>
                </a:lnTo>
                <a:lnTo>
                  <a:pt x="4000" y="7924"/>
                </a:lnTo>
                <a:lnTo>
                  <a:pt x="4002" y="7922"/>
                </a:lnTo>
                <a:lnTo>
                  <a:pt x="4006" y="7920"/>
                </a:lnTo>
                <a:lnTo>
                  <a:pt x="4008" y="7920"/>
                </a:lnTo>
                <a:lnTo>
                  <a:pt x="4008" y="7922"/>
                </a:lnTo>
                <a:lnTo>
                  <a:pt x="4012" y="7924"/>
                </a:lnTo>
                <a:lnTo>
                  <a:pt x="4014" y="7924"/>
                </a:lnTo>
                <a:lnTo>
                  <a:pt x="4018" y="7924"/>
                </a:lnTo>
                <a:lnTo>
                  <a:pt x="4020" y="7928"/>
                </a:lnTo>
                <a:lnTo>
                  <a:pt x="4020" y="7930"/>
                </a:lnTo>
                <a:lnTo>
                  <a:pt x="4022" y="7930"/>
                </a:lnTo>
                <a:lnTo>
                  <a:pt x="4026" y="7934"/>
                </a:lnTo>
                <a:lnTo>
                  <a:pt x="4028" y="7936"/>
                </a:lnTo>
                <a:lnTo>
                  <a:pt x="4030" y="7934"/>
                </a:lnTo>
                <a:lnTo>
                  <a:pt x="4032" y="7930"/>
                </a:lnTo>
                <a:lnTo>
                  <a:pt x="4030" y="7926"/>
                </a:lnTo>
                <a:lnTo>
                  <a:pt x="4028" y="7924"/>
                </a:lnTo>
                <a:lnTo>
                  <a:pt x="4028" y="7922"/>
                </a:lnTo>
                <a:lnTo>
                  <a:pt x="4026" y="7918"/>
                </a:lnTo>
                <a:lnTo>
                  <a:pt x="4018" y="7914"/>
                </a:lnTo>
                <a:close/>
                <a:moveTo>
                  <a:pt x="3972" y="7890"/>
                </a:moveTo>
                <a:lnTo>
                  <a:pt x="3972" y="7890"/>
                </a:lnTo>
                <a:lnTo>
                  <a:pt x="3980" y="7888"/>
                </a:lnTo>
                <a:lnTo>
                  <a:pt x="3968" y="7886"/>
                </a:lnTo>
                <a:lnTo>
                  <a:pt x="3962" y="7884"/>
                </a:lnTo>
                <a:lnTo>
                  <a:pt x="3956" y="7886"/>
                </a:lnTo>
                <a:lnTo>
                  <a:pt x="3946" y="7888"/>
                </a:lnTo>
                <a:lnTo>
                  <a:pt x="3944" y="7890"/>
                </a:lnTo>
                <a:lnTo>
                  <a:pt x="3944" y="7892"/>
                </a:lnTo>
                <a:lnTo>
                  <a:pt x="3952" y="7894"/>
                </a:lnTo>
                <a:lnTo>
                  <a:pt x="3958" y="7894"/>
                </a:lnTo>
                <a:lnTo>
                  <a:pt x="3972" y="7890"/>
                </a:lnTo>
                <a:close/>
                <a:moveTo>
                  <a:pt x="3932" y="7886"/>
                </a:moveTo>
                <a:lnTo>
                  <a:pt x="3932" y="7886"/>
                </a:lnTo>
                <a:lnTo>
                  <a:pt x="3924" y="7888"/>
                </a:lnTo>
                <a:lnTo>
                  <a:pt x="3922" y="7890"/>
                </a:lnTo>
                <a:lnTo>
                  <a:pt x="3918" y="7890"/>
                </a:lnTo>
                <a:lnTo>
                  <a:pt x="3910" y="7890"/>
                </a:lnTo>
                <a:lnTo>
                  <a:pt x="3910" y="7892"/>
                </a:lnTo>
                <a:lnTo>
                  <a:pt x="3910" y="7894"/>
                </a:lnTo>
                <a:lnTo>
                  <a:pt x="3912" y="7896"/>
                </a:lnTo>
                <a:lnTo>
                  <a:pt x="3914" y="7898"/>
                </a:lnTo>
                <a:lnTo>
                  <a:pt x="3924" y="7898"/>
                </a:lnTo>
                <a:lnTo>
                  <a:pt x="3928" y="7900"/>
                </a:lnTo>
                <a:lnTo>
                  <a:pt x="3928" y="7904"/>
                </a:lnTo>
                <a:lnTo>
                  <a:pt x="3928" y="7906"/>
                </a:lnTo>
                <a:lnTo>
                  <a:pt x="3934" y="7904"/>
                </a:lnTo>
                <a:lnTo>
                  <a:pt x="3938" y="7902"/>
                </a:lnTo>
                <a:lnTo>
                  <a:pt x="3938" y="7898"/>
                </a:lnTo>
                <a:lnTo>
                  <a:pt x="3938" y="7896"/>
                </a:lnTo>
                <a:lnTo>
                  <a:pt x="3934" y="7894"/>
                </a:lnTo>
                <a:lnTo>
                  <a:pt x="3928" y="7894"/>
                </a:lnTo>
                <a:lnTo>
                  <a:pt x="3930" y="7892"/>
                </a:lnTo>
                <a:lnTo>
                  <a:pt x="3934" y="7892"/>
                </a:lnTo>
                <a:lnTo>
                  <a:pt x="3940" y="7890"/>
                </a:lnTo>
                <a:lnTo>
                  <a:pt x="3940" y="7888"/>
                </a:lnTo>
                <a:lnTo>
                  <a:pt x="3938" y="7886"/>
                </a:lnTo>
                <a:lnTo>
                  <a:pt x="3932" y="7886"/>
                </a:lnTo>
                <a:close/>
                <a:moveTo>
                  <a:pt x="3908" y="7882"/>
                </a:moveTo>
                <a:lnTo>
                  <a:pt x="3908" y="7882"/>
                </a:lnTo>
                <a:lnTo>
                  <a:pt x="3902" y="7880"/>
                </a:lnTo>
                <a:lnTo>
                  <a:pt x="3898" y="7880"/>
                </a:lnTo>
                <a:lnTo>
                  <a:pt x="3894" y="7882"/>
                </a:lnTo>
                <a:lnTo>
                  <a:pt x="3892" y="7884"/>
                </a:lnTo>
                <a:lnTo>
                  <a:pt x="3892" y="7886"/>
                </a:lnTo>
                <a:lnTo>
                  <a:pt x="3894" y="7886"/>
                </a:lnTo>
                <a:lnTo>
                  <a:pt x="3898" y="7886"/>
                </a:lnTo>
                <a:lnTo>
                  <a:pt x="3902" y="7884"/>
                </a:lnTo>
                <a:lnTo>
                  <a:pt x="3904" y="7884"/>
                </a:lnTo>
                <a:lnTo>
                  <a:pt x="3906" y="7886"/>
                </a:lnTo>
                <a:lnTo>
                  <a:pt x="3910" y="7886"/>
                </a:lnTo>
                <a:lnTo>
                  <a:pt x="3912" y="7886"/>
                </a:lnTo>
                <a:lnTo>
                  <a:pt x="3912" y="7884"/>
                </a:lnTo>
                <a:lnTo>
                  <a:pt x="3910" y="7882"/>
                </a:lnTo>
                <a:lnTo>
                  <a:pt x="3908" y="7882"/>
                </a:lnTo>
                <a:close/>
                <a:moveTo>
                  <a:pt x="4038" y="7944"/>
                </a:moveTo>
                <a:lnTo>
                  <a:pt x="4038" y="7944"/>
                </a:lnTo>
                <a:lnTo>
                  <a:pt x="4040" y="7946"/>
                </a:lnTo>
                <a:lnTo>
                  <a:pt x="4046" y="7946"/>
                </a:lnTo>
                <a:lnTo>
                  <a:pt x="4050" y="7944"/>
                </a:lnTo>
                <a:lnTo>
                  <a:pt x="4052" y="7942"/>
                </a:lnTo>
                <a:lnTo>
                  <a:pt x="4048" y="7940"/>
                </a:lnTo>
                <a:lnTo>
                  <a:pt x="4044" y="7940"/>
                </a:lnTo>
                <a:lnTo>
                  <a:pt x="4038" y="7942"/>
                </a:lnTo>
                <a:lnTo>
                  <a:pt x="4038" y="7944"/>
                </a:lnTo>
                <a:close/>
                <a:moveTo>
                  <a:pt x="4056" y="7930"/>
                </a:moveTo>
                <a:lnTo>
                  <a:pt x="4056" y="7930"/>
                </a:lnTo>
                <a:lnTo>
                  <a:pt x="4054" y="7932"/>
                </a:lnTo>
                <a:lnTo>
                  <a:pt x="4052" y="7932"/>
                </a:lnTo>
                <a:lnTo>
                  <a:pt x="4050" y="7934"/>
                </a:lnTo>
                <a:lnTo>
                  <a:pt x="4050" y="7936"/>
                </a:lnTo>
                <a:lnTo>
                  <a:pt x="4056" y="7940"/>
                </a:lnTo>
                <a:lnTo>
                  <a:pt x="4060" y="7940"/>
                </a:lnTo>
                <a:lnTo>
                  <a:pt x="4060" y="7938"/>
                </a:lnTo>
                <a:lnTo>
                  <a:pt x="4058" y="7932"/>
                </a:lnTo>
                <a:lnTo>
                  <a:pt x="4056" y="7928"/>
                </a:lnTo>
                <a:lnTo>
                  <a:pt x="4056" y="7930"/>
                </a:lnTo>
                <a:close/>
                <a:moveTo>
                  <a:pt x="3872" y="7846"/>
                </a:moveTo>
                <a:lnTo>
                  <a:pt x="3872" y="7846"/>
                </a:lnTo>
                <a:lnTo>
                  <a:pt x="3872" y="7850"/>
                </a:lnTo>
                <a:lnTo>
                  <a:pt x="3874" y="7850"/>
                </a:lnTo>
                <a:lnTo>
                  <a:pt x="3876" y="7850"/>
                </a:lnTo>
                <a:lnTo>
                  <a:pt x="3876" y="7848"/>
                </a:lnTo>
                <a:lnTo>
                  <a:pt x="3876" y="7846"/>
                </a:lnTo>
                <a:lnTo>
                  <a:pt x="3878" y="7844"/>
                </a:lnTo>
                <a:lnTo>
                  <a:pt x="3880" y="7844"/>
                </a:lnTo>
                <a:lnTo>
                  <a:pt x="3880" y="7840"/>
                </a:lnTo>
                <a:lnTo>
                  <a:pt x="3882" y="7838"/>
                </a:lnTo>
                <a:lnTo>
                  <a:pt x="3882" y="7836"/>
                </a:lnTo>
                <a:lnTo>
                  <a:pt x="3882" y="7834"/>
                </a:lnTo>
                <a:lnTo>
                  <a:pt x="3882" y="7832"/>
                </a:lnTo>
                <a:lnTo>
                  <a:pt x="3882" y="7828"/>
                </a:lnTo>
                <a:lnTo>
                  <a:pt x="3884" y="7826"/>
                </a:lnTo>
                <a:lnTo>
                  <a:pt x="3880" y="7824"/>
                </a:lnTo>
                <a:lnTo>
                  <a:pt x="3874" y="7822"/>
                </a:lnTo>
                <a:lnTo>
                  <a:pt x="3872" y="7822"/>
                </a:lnTo>
                <a:lnTo>
                  <a:pt x="3870" y="7824"/>
                </a:lnTo>
                <a:lnTo>
                  <a:pt x="3868" y="7826"/>
                </a:lnTo>
                <a:lnTo>
                  <a:pt x="3866" y="7826"/>
                </a:lnTo>
                <a:lnTo>
                  <a:pt x="3864" y="7824"/>
                </a:lnTo>
                <a:lnTo>
                  <a:pt x="3860" y="7824"/>
                </a:lnTo>
                <a:lnTo>
                  <a:pt x="3860" y="7826"/>
                </a:lnTo>
                <a:lnTo>
                  <a:pt x="3860" y="7828"/>
                </a:lnTo>
                <a:lnTo>
                  <a:pt x="3864" y="7836"/>
                </a:lnTo>
                <a:lnTo>
                  <a:pt x="3872" y="7840"/>
                </a:lnTo>
                <a:lnTo>
                  <a:pt x="3874" y="7842"/>
                </a:lnTo>
                <a:lnTo>
                  <a:pt x="3872" y="7846"/>
                </a:lnTo>
                <a:close/>
                <a:moveTo>
                  <a:pt x="3834" y="7700"/>
                </a:moveTo>
                <a:lnTo>
                  <a:pt x="3834" y="7700"/>
                </a:lnTo>
                <a:lnTo>
                  <a:pt x="3828" y="7706"/>
                </a:lnTo>
                <a:lnTo>
                  <a:pt x="3826" y="7708"/>
                </a:lnTo>
                <a:lnTo>
                  <a:pt x="3826" y="7710"/>
                </a:lnTo>
                <a:lnTo>
                  <a:pt x="3828" y="7710"/>
                </a:lnTo>
                <a:lnTo>
                  <a:pt x="3830" y="7710"/>
                </a:lnTo>
                <a:lnTo>
                  <a:pt x="3834" y="7706"/>
                </a:lnTo>
                <a:lnTo>
                  <a:pt x="3836" y="7702"/>
                </a:lnTo>
                <a:lnTo>
                  <a:pt x="3834" y="7700"/>
                </a:lnTo>
                <a:close/>
                <a:moveTo>
                  <a:pt x="3852" y="7832"/>
                </a:moveTo>
                <a:lnTo>
                  <a:pt x="3852" y="7832"/>
                </a:lnTo>
                <a:lnTo>
                  <a:pt x="3854" y="7834"/>
                </a:lnTo>
                <a:lnTo>
                  <a:pt x="3856" y="7834"/>
                </a:lnTo>
                <a:lnTo>
                  <a:pt x="3854" y="7828"/>
                </a:lnTo>
                <a:lnTo>
                  <a:pt x="3854" y="7826"/>
                </a:lnTo>
                <a:lnTo>
                  <a:pt x="3856" y="7824"/>
                </a:lnTo>
                <a:lnTo>
                  <a:pt x="3858" y="7822"/>
                </a:lnTo>
                <a:lnTo>
                  <a:pt x="3862" y="7820"/>
                </a:lnTo>
                <a:lnTo>
                  <a:pt x="3864" y="7818"/>
                </a:lnTo>
                <a:lnTo>
                  <a:pt x="3862" y="7816"/>
                </a:lnTo>
                <a:lnTo>
                  <a:pt x="3860" y="7814"/>
                </a:lnTo>
                <a:lnTo>
                  <a:pt x="3856" y="7812"/>
                </a:lnTo>
                <a:lnTo>
                  <a:pt x="3854" y="7812"/>
                </a:lnTo>
                <a:lnTo>
                  <a:pt x="3852" y="7808"/>
                </a:lnTo>
                <a:lnTo>
                  <a:pt x="3852" y="7806"/>
                </a:lnTo>
                <a:lnTo>
                  <a:pt x="3848" y="7804"/>
                </a:lnTo>
                <a:lnTo>
                  <a:pt x="3846" y="7802"/>
                </a:lnTo>
                <a:lnTo>
                  <a:pt x="3842" y="7802"/>
                </a:lnTo>
                <a:lnTo>
                  <a:pt x="3840" y="7804"/>
                </a:lnTo>
                <a:lnTo>
                  <a:pt x="3840" y="7802"/>
                </a:lnTo>
                <a:lnTo>
                  <a:pt x="3838" y="7800"/>
                </a:lnTo>
                <a:lnTo>
                  <a:pt x="3836" y="7802"/>
                </a:lnTo>
                <a:lnTo>
                  <a:pt x="3834" y="7804"/>
                </a:lnTo>
                <a:lnTo>
                  <a:pt x="3834" y="7802"/>
                </a:lnTo>
                <a:lnTo>
                  <a:pt x="3834" y="7798"/>
                </a:lnTo>
                <a:lnTo>
                  <a:pt x="3830" y="7794"/>
                </a:lnTo>
                <a:lnTo>
                  <a:pt x="3826" y="7792"/>
                </a:lnTo>
                <a:lnTo>
                  <a:pt x="3824" y="7796"/>
                </a:lnTo>
                <a:lnTo>
                  <a:pt x="3824" y="7798"/>
                </a:lnTo>
                <a:lnTo>
                  <a:pt x="3818" y="7798"/>
                </a:lnTo>
                <a:lnTo>
                  <a:pt x="3816" y="7796"/>
                </a:lnTo>
                <a:lnTo>
                  <a:pt x="3814" y="7798"/>
                </a:lnTo>
                <a:lnTo>
                  <a:pt x="3816" y="7802"/>
                </a:lnTo>
                <a:lnTo>
                  <a:pt x="3818" y="7804"/>
                </a:lnTo>
                <a:lnTo>
                  <a:pt x="3818" y="7806"/>
                </a:lnTo>
                <a:lnTo>
                  <a:pt x="3816" y="7806"/>
                </a:lnTo>
                <a:lnTo>
                  <a:pt x="3810" y="7804"/>
                </a:lnTo>
                <a:lnTo>
                  <a:pt x="3808" y="7804"/>
                </a:lnTo>
                <a:lnTo>
                  <a:pt x="3804" y="7808"/>
                </a:lnTo>
                <a:lnTo>
                  <a:pt x="3804" y="7810"/>
                </a:lnTo>
                <a:lnTo>
                  <a:pt x="3806" y="7810"/>
                </a:lnTo>
                <a:lnTo>
                  <a:pt x="3808" y="7812"/>
                </a:lnTo>
                <a:lnTo>
                  <a:pt x="3808" y="7814"/>
                </a:lnTo>
                <a:lnTo>
                  <a:pt x="3808" y="7816"/>
                </a:lnTo>
                <a:lnTo>
                  <a:pt x="3812" y="7814"/>
                </a:lnTo>
                <a:lnTo>
                  <a:pt x="3816" y="7814"/>
                </a:lnTo>
                <a:lnTo>
                  <a:pt x="3818" y="7814"/>
                </a:lnTo>
                <a:lnTo>
                  <a:pt x="3818" y="7818"/>
                </a:lnTo>
                <a:lnTo>
                  <a:pt x="3818" y="7824"/>
                </a:lnTo>
                <a:lnTo>
                  <a:pt x="3820" y="7828"/>
                </a:lnTo>
                <a:lnTo>
                  <a:pt x="3824" y="7830"/>
                </a:lnTo>
                <a:lnTo>
                  <a:pt x="3826" y="7832"/>
                </a:lnTo>
                <a:lnTo>
                  <a:pt x="3828" y="7830"/>
                </a:lnTo>
                <a:lnTo>
                  <a:pt x="3828" y="7826"/>
                </a:lnTo>
                <a:lnTo>
                  <a:pt x="3828" y="7822"/>
                </a:lnTo>
                <a:lnTo>
                  <a:pt x="3828" y="7820"/>
                </a:lnTo>
                <a:lnTo>
                  <a:pt x="3830" y="7822"/>
                </a:lnTo>
                <a:lnTo>
                  <a:pt x="3834" y="7822"/>
                </a:lnTo>
                <a:lnTo>
                  <a:pt x="3836" y="7822"/>
                </a:lnTo>
                <a:lnTo>
                  <a:pt x="3838" y="7822"/>
                </a:lnTo>
                <a:lnTo>
                  <a:pt x="3838" y="7826"/>
                </a:lnTo>
                <a:lnTo>
                  <a:pt x="3836" y="7830"/>
                </a:lnTo>
                <a:lnTo>
                  <a:pt x="3832" y="7834"/>
                </a:lnTo>
                <a:lnTo>
                  <a:pt x="3830" y="7836"/>
                </a:lnTo>
                <a:lnTo>
                  <a:pt x="3834" y="7838"/>
                </a:lnTo>
                <a:lnTo>
                  <a:pt x="3838" y="7838"/>
                </a:lnTo>
                <a:lnTo>
                  <a:pt x="3842" y="7836"/>
                </a:lnTo>
                <a:lnTo>
                  <a:pt x="3844" y="7834"/>
                </a:lnTo>
                <a:lnTo>
                  <a:pt x="3846" y="7834"/>
                </a:lnTo>
                <a:lnTo>
                  <a:pt x="3848" y="7834"/>
                </a:lnTo>
                <a:lnTo>
                  <a:pt x="3848" y="7832"/>
                </a:lnTo>
                <a:lnTo>
                  <a:pt x="3850" y="7832"/>
                </a:lnTo>
                <a:lnTo>
                  <a:pt x="3852" y="7832"/>
                </a:lnTo>
                <a:close/>
                <a:moveTo>
                  <a:pt x="3856" y="7838"/>
                </a:moveTo>
                <a:lnTo>
                  <a:pt x="3856" y="7838"/>
                </a:lnTo>
                <a:lnTo>
                  <a:pt x="3854" y="7840"/>
                </a:lnTo>
                <a:lnTo>
                  <a:pt x="3850" y="7842"/>
                </a:lnTo>
                <a:lnTo>
                  <a:pt x="3850" y="7846"/>
                </a:lnTo>
                <a:lnTo>
                  <a:pt x="3852" y="7846"/>
                </a:lnTo>
                <a:lnTo>
                  <a:pt x="3854" y="7846"/>
                </a:lnTo>
                <a:lnTo>
                  <a:pt x="3860" y="7842"/>
                </a:lnTo>
                <a:lnTo>
                  <a:pt x="3860" y="7838"/>
                </a:lnTo>
                <a:lnTo>
                  <a:pt x="3860" y="7836"/>
                </a:lnTo>
                <a:lnTo>
                  <a:pt x="3858" y="7836"/>
                </a:lnTo>
                <a:lnTo>
                  <a:pt x="3856" y="7838"/>
                </a:lnTo>
                <a:close/>
                <a:moveTo>
                  <a:pt x="3780" y="7788"/>
                </a:moveTo>
                <a:lnTo>
                  <a:pt x="3780" y="7788"/>
                </a:lnTo>
                <a:lnTo>
                  <a:pt x="3782" y="7788"/>
                </a:lnTo>
                <a:lnTo>
                  <a:pt x="3786" y="7788"/>
                </a:lnTo>
                <a:lnTo>
                  <a:pt x="3786" y="7784"/>
                </a:lnTo>
                <a:lnTo>
                  <a:pt x="3786" y="7782"/>
                </a:lnTo>
                <a:lnTo>
                  <a:pt x="3784" y="7782"/>
                </a:lnTo>
                <a:lnTo>
                  <a:pt x="3782" y="7784"/>
                </a:lnTo>
                <a:lnTo>
                  <a:pt x="3780" y="7786"/>
                </a:lnTo>
                <a:lnTo>
                  <a:pt x="3780" y="7788"/>
                </a:lnTo>
                <a:close/>
                <a:moveTo>
                  <a:pt x="3800" y="7744"/>
                </a:moveTo>
                <a:lnTo>
                  <a:pt x="3800" y="7744"/>
                </a:lnTo>
                <a:lnTo>
                  <a:pt x="3800" y="7742"/>
                </a:lnTo>
                <a:lnTo>
                  <a:pt x="3802" y="7740"/>
                </a:lnTo>
                <a:lnTo>
                  <a:pt x="3802" y="7738"/>
                </a:lnTo>
                <a:lnTo>
                  <a:pt x="3802" y="7734"/>
                </a:lnTo>
                <a:lnTo>
                  <a:pt x="3800" y="7732"/>
                </a:lnTo>
                <a:lnTo>
                  <a:pt x="3798" y="7732"/>
                </a:lnTo>
                <a:lnTo>
                  <a:pt x="3790" y="7740"/>
                </a:lnTo>
                <a:lnTo>
                  <a:pt x="3788" y="7742"/>
                </a:lnTo>
                <a:lnTo>
                  <a:pt x="3788" y="7744"/>
                </a:lnTo>
                <a:lnTo>
                  <a:pt x="3792" y="7752"/>
                </a:lnTo>
                <a:lnTo>
                  <a:pt x="3794" y="7752"/>
                </a:lnTo>
                <a:lnTo>
                  <a:pt x="3796" y="7752"/>
                </a:lnTo>
                <a:lnTo>
                  <a:pt x="3798" y="7748"/>
                </a:lnTo>
                <a:lnTo>
                  <a:pt x="3800" y="7744"/>
                </a:lnTo>
                <a:close/>
                <a:moveTo>
                  <a:pt x="3808" y="7788"/>
                </a:moveTo>
                <a:lnTo>
                  <a:pt x="3808" y="7788"/>
                </a:lnTo>
                <a:lnTo>
                  <a:pt x="3810" y="7790"/>
                </a:lnTo>
                <a:lnTo>
                  <a:pt x="3812" y="7788"/>
                </a:lnTo>
                <a:lnTo>
                  <a:pt x="3814" y="7788"/>
                </a:lnTo>
                <a:lnTo>
                  <a:pt x="3818" y="7790"/>
                </a:lnTo>
                <a:lnTo>
                  <a:pt x="3822" y="7792"/>
                </a:lnTo>
                <a:lnTo>
                  <a:pt x="3824" y="7790"/>
                </a:lnTo>
                <a:lnTo>
                  <a:pt x="3820" y="7786"/>
                </a:lnTo>
                <a:lnTo>
                  <a:pt x="3814" y="7780"/>
                </a:lnTo>
                <a:lnTo>
                  <a:pt x="3812" y="7778"/>
                </a:lnTo>
                <a:lnTo>
                  <a:pt x="3810" y="7778"/>
                </a:lnTo>
                <a:lnTo>
                  <a:pt x="3808" y="7776"/>
                </a:lnTo>
                <a:lnTo>
                  <a:pt x="3806" y="7774"/>
                </a:lnTo>
                <a:lnTo>
                  <a:pt x="3804" y="7772"/>
                </a:lnTo>
                <a:lnTo>
                  <a:pt x="3804" y="7774"/>
                </a:lnTo>
                <a:lnTo>
                  <a:pt x="3802" y="7774"/>
                </a:lnTo>
                <a:lnTo>
                  <a:pt x="3800" y="7774"/>
                </a:lnTo>
                <a:lnTo>
                  <a:pt x="3792" y="7768"/>
                </a:lnTo>
                <a:lnTo>
                  <a:pt x="3780" y="7764"/>
                </a:lnTo>
                <a:lnTo>
                  <a:pt x="3776" y="7762"/>
                </a:lnTo>
                <a:lnTo>
                  <a:pt x="3770" y="7758"/>
                </a:lnTo>
                <a:lnTo>
                  <a:pt x="3764" y="7754"/>
                </a:lnTo>
                <a:lnTo>
                  <a:pt x="3760" y="7752"/>
                </a:lnTo>
                <a:lnTo>
                  <a:pt x="3762" y="7756"/>
                </a:lnTo>
                <a:lnTo>
                  <a:pt x="3766" y="7760"/>
                </a:lnTo>
                <a:lnTo>
                  <a:pt x="3766" y="7762"/>
                </a:lnTo>
                <a:lnTo>
                  <a:pt x="3766" y="7764"/>
                </a:lnTo>
                <a:lnTo>
                  <a:pt x="3768" y="7766"/>
                </a:lnTo>
                <a:lnTo>
                  <a:pt x="3772" y="7768"/>
                </a:lnTo>
                <a:lnTo>
                  <a:pt x="3774" y="7770"/>
                </a:lnTo>
                <a:lnTo>
                  <a:pt x="3778" y="7772"/>
                </a:lnTo>
                <a:lnTo>
                  <a:pt x="3784" y="7774"/>
                </a:lnTo>
                <a:lnTo>
                  <a:pt x="3790" y="7776"/>
                </a:lnTo>
                <a:lnTo>
                  <a:pt x="3792" y="7778"/>
                </a:lnTo>
                <a:lnTo>
                  <a:pt x="3796" y="7780"/>
                </a:lnTo>
                <a:lnTo>
                  <a:pt x="3798" y="7782"/>
                </a:lnTo>
                <a:lnTo>
                  <a:pt x="3800" y="7782"/>
                </a:lnTo>
                <a:lnTo>
                  <a:pt x="3800" y="7780"/>
                </a:lnTo>
                <a:lnTo>
                  <a:pt x="3804" y="7782"/>
                </a:lnTo>
                <a:lnTo>
                  <a:pt x="3806" y="7784"/>
                </a:lnTo>
                <a:lnTo>
                  <a:pt x="3806" y="7786"/>
                </a:lnTo>
                <a:lnTo>
                  <a:pt x="3806" y="7788"/>
                </a:lnTo>
                <a:lnTo>
                  <a:pt x="3808" y="7788"/>
                </a:lnTo>
                <a:close/>
                <a:moveTo>
                  <a:pt x="3790" y="7696"/>
                </a:moveTo>
                <a:lnTo>
                  <a:pt x="3790" y="7696"/>
                </a:lnTo>
                <a:lnTo>
                  <a:pt x="3790" y="7694"/>
                </a:lnTo>
                <a:lnTo>
                  <a:pt x="3790" y="7690"/>
                </a:lnTo>
                <a:lnTo>
                  <a:pt x="3786" y="7680"/>
                </a:lnTo>
                <a:lnTo>
                  <a:pt x="3784" y="7682"/>
                </a:lnTo>
                <a:lnTo>
                  <a:pt x="3784" y="7686"/>
                </a:lnTo>
                <a:lnTo>
                  <a:pt x="3782" y="7688"/>
                </a:lnTo>
                <a:lnTo>
                  <a:pt x="3780" y="7692"/>
                </a:lnTo>
                <a:lnTo>
                  <a:pt x="3784" y="7694"/>
                </a:lnTo>
                <a:lnTo>
                  <a:pt x="3786" y="7696"/>
                </a:lnTo>
                <a:lnTo>
                  <a:pt x="3790" y="7696"/>
                </a:lnTo>
                <a:close/>
                <a:moveTo>
                  <a:pt x="3758" y="7690"/>
                </a:moveTo>
                <a:lnTo>
                  <a:pt x="3758" y="7690"/>
                </a:lnTo>
                <a:lnTo>
                  <a:pt x="3756" y="7686"/>
                </a:lnTo>
                <a:lnTo>
                  <a:pt x="3754" y="7688"/>
                </a:lnTo>
                <a:lnTo>
                  <a:pt x="3754" y="7692"/>
                </a:lnTo>
                <a:lnTo>
                  <a:pt x="3754" y="7696"/>
                </a:lnTo>
                <a:lnTo>
                  <a:pt x="3750" y="7692"/>
                </a:lnTo>
                <a:lnTo>
                  <a:pt x="3750" y="7690"/>
                </a:lnTo>
                <a:lnTo>
                  <a:pt x="3748" y="7690"/>
                </a:lnTo>
                <a:lnTo>
                  <a:pt x="3746" y="7694"/>
                </a:lnTo>
                <a:lnTo>
                  <a:pt x="3746" y="7698"/>
                </a:lnTo>
                <a:lnTo>
                  <a:pt x="3746" y="7702"/>
                </a:lnTo>
                <a:lnTo>
                  <a:pt x="3748" y="7704"/>
                </a:lnTo>
                <a:lnTo>
                  <a:pt x="3748" y="7706"/>
                </a:lnTo>
                <a:lnTo>
                  <a:pt x="3746" y="7708"/>
                </a:lnTo>
                <a:lnTo>
                  <a:pt x="3748" y="7712"/>
                </a:lnTo>
                <a:lnTo>
                  <a:pt x="3750" y="7714"/>
                </a:lnTo>
                <a:lnTo>
                  <a:pt x="3750" y="7716"/>
                </a:lnTo>
                <a:lnTo>
                  <a:pt x="3754" y="7708"/>
                </a:lnTo>
                <a:lnTo>
                  <a:pt x="3758" y="7698"/>
                </a:lnTo>
                <a:lnTo>
                  <a:pt x="3758" y="7694"/>
                </a:lnTo>
                <a:lnTo>
                  <a:pt x="3758" y="7690"/>
                </a:lnTo>
                <a:close/>
                <a:moveTo>
                  <a:pt x="3778" y="7704"/>
                </a:moveTo>
                <a:lnTo>
                  <a:pt x="3778" y="7704"/>
                </a:lnTo>
                <a:lnTo>
                  <a:pt x="3782" y="7704"/>
                </a:lnTo>
                <a:lnTo>
                  <a:pt x="3782" y="7702"/>
                </a:lnTo>
                <a:lnTo>
                  <a:pt x="3782" y="7700"/>
                </a:lnTo>
                <a:lnTo>
                  <a:pt x="3778" y="7694"/>
                </a:lnTo>
                <a:lnTo>
                  <a:pt x="3774" y="7692"/>
                </a:lnTo>
                <a:lnTo>
                  <a:pt x="3772" y="7690"/>
                </a:lnTo>
                <a:lnTo>
                  <a:pt x="3770" y="7692"/>
                </a:lnTo>
                <a:lnTo>
                  <a:pt x="3772" y="7694"/>
                </a:lnTo>
                <a:lnTo>
                  <a:pt x="3772" y="7696"/>
                </a:lnTo>
                <a:lnTo>
                  <a:pt x="3772" y="7698"/>
                </a:lnTo>
                <a:lnTo>
                  <a:pt x="3774" y="7700"/>
                </a:lnTo>
                <a:lnTo>
                  <a:pt x="3778" y="7704"/>
                </a:lnTo>
                <a:close/>
                <a:moveTo>
                  <a:pt x="3786" y="7706"/>
                </a:moveTo>
                <a:lnTo>
                  <a:pt x="3786" y="7706"/>
                </a:lnTo>
                <a:lnTo>
                  <a:pt x="3786" y="7708"/>
                </a:lnTo>
                <a:lnTo>
                  <a:pt x="3788" y="7710"/>
                </a:lnTo>
                <a:lnTo>
                  <a:pt x="3796" y="7716"/>
                </a:lnTo>
                <a:lnTo>
                  <a:pt x="3800" y="7722"/>
                </a:lnTo>
                <a:lnTo>
                  <a:pt x="3802" y="7720"/>
                </a:lnTo>
                <a:lnTo>
                  <a:pt x="3798" y="7714"/>
                </a:lnTo>
                <a:lnTo>
                  <a:pt x="3792" y="7706"/>
                </a:lnTo>
                <a:lnTo>
                  <a:pt x="3788" y="7704"/>
                </a:lnTo>
                <a:lnTo>
                  <a:pt x="3786" y="7706"/>
                </a:lnTo>
                <a:close/>
                <a:moveTo>
                  <a:pt x="3782" y="7732"/>
                </a:moveTo>
                <a:lnTo>
                  <a:pt x="3782" y="7732"/>
                </a:lnTo>
                <a:lnTo>
                  <a:pt x="3784" y="7732"/>
                </a:lnTo>
                <a:lnTo>
                  <a:pt x="3786" y="7732"/>
                </a:lnTo>
                <a:lnTo>
                  <a:pt x="3792" y="7728"/>
                </a:lnTo>
                <a:lnTo>
                  <a:pt x="3794" y="7726"/>
                </a:lnTo>
                <a:lnTo>
                  <a:pt x="3792" y="7724"/>
                </a:lnTo>
                <a:lnTo>
                  <a:pt x="3782" y="7718"/>
                </a:lnTo>
                <a:lnTo>
                  <a:pt x="3778" y="7714"/>
                </a:lnTo>
                <a:lnTo>
                  <a:pt x="3774" y="7714"/>
                </a:lnTo>
                <a:lnTo>
                  <a:pt x="3772" y="7714"/>
                </a:lnTo>
                <a:lnTo>
                  <a:pt x="3774" y="7718"/>
                </a:lnTo>
                <a:lnTo>
                  <a:pt x="3776" y="7718"/>
                </a:lnTo>
                <a:lnTo>
                  <a:pt x="3778" y="7718"/>
                </a:lnTo>
                <a:lnTo>
                  <a:pt x="3780" y="7720"/>
                </a:lnTo>
                <a:lnTo>
                  <a:pt x="3782" y="7722"/>
                </a:lnTo>
                <a:lnTo>
                  <a:pt x="3780" y="7724"/>
                </a:lnTo>
                <a:lnTo>
                  <a:pt x="3780" y="7726"/>
                </a:lnTo>
                <a:lnTo>
                  <a:pt x="3782" y="7732"/>
                </a:lnTo>
                <a:close/>
                <a:moveTo>
                  <a:pt x="3760" y="7702"/>
                </a:moveTo>
                <a:lnTo>
                  <a:pt x="3760" y="7702"/>
                </a:lnTo>
                <a:lnTo>
                  <a:pt x="3756" y="7712"/>
                </a:lnTo>
                <a:lnTo>
                  <a:pt x="3756" y="7716"/>
                </a:lnTo>
                <a:lnTo>
                  <a:pt x="3758" y="7714"/>
                </a:lnTo>
                <a:lnTo>
                  <a:pt x="3760" y="7710"/>
                </a:lnTo>
                <a:lnTo>
                  <a:pt x="3764" y="7704"/>
                </a:lnTo>
                <a:lnTo>
                  <a:pt x="3764" y="7700"/>
                </a:lnTo>
                <a:lnTo>
                  <a:pt x="3764" y="7698"/>
                </a:lnTo>
                <a:lnTo>
                  <a:pt x="3762" y="7698"/>
                </a:lnTo>
                <a:lnTo>
                  <a:pt x="3760" y="7702"/>
                </a:lnTo>
                <a:close/>
                <a:moveTo>
                  <a:pt x="3764" y="7720"/>
                </a:moveTo>
                <a:lnTo>
                  <a:pt x="3764" y="7720"/>
                </a:lnTo>
                <a:lnTo>
                  <a:pt x="3756" y="7720"/>
                </a:lnTo>
                <a:lnTo>
                  <a:pt x="3754" y="7720"/>
                </a:lnTo>
                <a:lnTo>
                  <a:pt x="3752" y="7722"/>
                </a:lnTo>
                <a:lnTo>
                  <a:pt x="3754" y="7724"/>
                </a:lnTo>
                <a:lnTo>
                  <a:pt x="3758" y="7726"/>
                </a:lnTo>
                <a:lnTo>
                  <a:pt x="3762" y="7726"/>
                </a:lnTo>
                <a:lnTo>
                  <a:pt x="3764" y="7724"/>
                </a:lnTo>
                <a:lnTo>
                  <a:pt x="3766" y="7722"/>
                </a:lnTo>
                <a:lnTo>
                  <a:pt x="3764" y="7720"/>
                </a:lnTo>
                <a:close/>
                <a:moveTo>
                  <a:pt x="3744" y="7666"/>
                </a:moveTo>
                <a:lnTo>
                  <a:pt x="3744" y="7666"/>
                </a:lnTo>
                <a:lnTo>
                  <a:pt x="3742" y="7666"/>
                </a:lnTo>
                <a:lnTo>
                  <a:pt x="3740" y="7668"/>
                </a:lnTo>
                <a:lnTo>
                  <a:pt x="3740" y="7676"/>
                </a:lnTo>
                <a:lnTo>
                  <a:pt x="3736" y="7682"/>
                </a:lnTo>
                <a:lnTo>
                  <a:pt x="3736" y="7686"/>
                </a:lnTo>
                <a:lnTo>
                  <a:pt x="3740" y="7686"/>
                </a:lnTo>
                <a:lnTo>
                  <a:pt x="3742" y="7684"/>
                </a:lnTo>
                <a:lnTo>
                  <a:pt x="3744" y="7682"/>
                </a:lnTo>
                <a:lnTo>
                  <a:pt x="3744" y="7678"/>
                </a:lnTo>
                <a:lnTo>
                  <a:pt x="3746" y="7674"/>
                </a:lnTo>
                <a:lnTo>
                  <a:pt x="3748" y="7670"/>
                </a:lnTo>
                <a:lnTo>
                  <a:pt x="3744" y="7666"/>
                </a:lnTo>
                <a:close/>
                <a:moveTo>
                  <a:pt x="3780" y="7668"/>
                </a:moveTo>
                <a:lnTo>
                  <a:pt x="3780" y="7668"/>
                </a:lnTo>
                <a:lnTo>
                  <a:pt x="3778" y="7668"/>
                </a:lnTo>
                <a:lnTo>
                  <a:pt x="3778" y="7670"/>
                </a:lnTo>
                <a:lnTo>
                  <a:pt x="3778" y="7672"/>
                </a:lnTo>
                <a:lnTo>
                  <a:pt x="3782" y="7674"/>
                </a:lnTo>
                <a:lnTo>
                  <a:pt x="3784" y="7674"/>
                </a:lnTo>
                <a:lnTo>
                  <a:pt x="3784" y="7672"/>
                </a:lnTo>
                <a:lnTo>
                  <a:pt x="3782" y="7668"/>
                </a:lnTo>
                <a:lnTo>
                  <a:pt x="3780" y="7668"/>
                </a:lnTo>
                <a:close/>
                <a:moveTo>
                  <a:pt x="3792" y="7664"/>
                </a:moveTo>
                <a:lnTo>
                  <a:pt x="3792" y="7664"/>
                </a:lnTo>
                <a:lnTo>
                  <a:pt x="3790" y="7662"/>
                </a:lnTo>
                <a:lnTo>
                  <a:pt x="3788" y="7662"/>
                </a:lnTo>
                <a:lnTo>
                  <a:pt x="3784" y="7664"/>
                </a:lnTo>
                <a:lnTo>
                  <a:pt x="3784" y="7668"/>
                </a:lnTo>
                <a:lnTo>
                  <a:pt x="3786" y="7670"/>
                </a:lnTo>
                <a:lnTo>
                  <a:pt x="3788" y="7670"/>
                </a:lnTo>
                <a:lnTo>
                  <a:pt x="3790" y="7668"/>
                </a:lnTo>
                <a:lnTo>
                  <a:pt x="3792" y="7664"/>
                </a:lnTo>
                <a:close/>
                <a:moveTo>
                  <a:pt x="3766" y="7668"/>
                </a:moveTo>
                <a:lnTo>
                  <a:pt x="3766" y="7668"/>
                </a:lnTo>
                <a:lnTo>
                  <a:pt x="3766" y="7664"/>
                </a:lnTo>
                <a:lnTo>
                  <a:pt x="3766" y="7662"/>
                </a:lnTo>
                <a:lnTo>
                  <a:pt x="3762" y="7662"/>
                </a:lnTo>
                <a:lnTo>
                  <a:pt x="3758" y="7662"/>
                </a:lnTo>
                <a:lnTo>
                  <a:pt x="3756" y="7664"/>
                </a:lnTo>
                <a:lnTo>
                  <a:pt x="3752" y="7670"/>
                </a:lnTo>
                <a:lnTo>
                  <a:pt x="3748" y="7674"/>
                </a:lnTo>
                <a:lnTo>
                  <a:pt x="3750" y="7676"/>
                </a:lnTo>
                <a:lnTo>
                  <a:pt x="3756" y="7674"/>
                </a:lnTo>
                <a:lnTo>
                  <a:pt x="3758" y="7674"/>
                </a:lnTo>
                <a:lnTo>
                  <a:pt x="3760" y="7670"/>
                </a:lnTo>
                <a:lnTo>
                  <a:pt x="3760" y="7668"/>
                </a:lnTo>
                <a:lnTo>
                  <a:pt x="3762" y="7670"/>
                </a:lnTo>
                <a:lnTo>
                  <a:pt x="3764" y="7672"/>
                </a:lnTo>
                <a:lnTo>
                  <a:pt x="3766" y="7672"/>
                </a:lnTo>
                <a:lnTo>
                  <a:pt x="3766" y="7670"/>
                </a:lnTo>
                <a:lnTo>
                  <a:pt x="3766" y="7668"/>
                </a:lnTo>
                <a:close/>
                <a:moveTo>
                  <a:pt x="3780" y="7662"/>
                </a:moveTo>
                <a:lnTo>
                  <a:pt x="3780" y="7662"/>
                </a:lnTo>
                <a:lnTo>
                  <a:pt x="3780" y="7660"/>
                </a:lnTo>
                <a:lnTo>
                  <a:pt x="3780" y="7652"/>
                </a:lnTo>
                <a:lnTo>
                  <a:pt x="3778" y="7646"/>
                </a:lnTo>
                <a:lnTo>
                  <a:pt x="3776" y="7644"/>
                </a:lnTo>
                <a:lnTo>
                  <a:pt x="3774" y="7648"/>
                </a:lnTo>
                <a:lnTo>
                  <a:pt x="3776" y="7654"/>
                </a:lnTo>
                <a:lnTo>
                  <a:pt x="3776" y="7660"/>
                </a:lnTo>
                <a:lnTo>
                  <a:pt x="3778" y="7662"/>
                </a:lnTo>
                <a:lnTo>
                  <a:pt x="3780" y="7662"/>
                </a:lnTo>
                <a:close/>
                <a:moveTo>
                  <a:pt x="3770" y="7568"/>
                </a:moveTo>
                <a:lnTo>
                  <a:pt x="3770" y="7568"/>
                </a:lnTo>
                <a:lnTo>
                  <a:pt x="3768" y="7570"/>
                </a:lnTo>
                <a:lnTo>
                  <a:pt x="3766" y="7568"/>
                </a:lnTo>
                <a:lnTo>
                  <a:pt x="3768" y="7562"/>
                </a:lnTo>
                <a:lnTo>
                  <a:pt x="3770" y="7558"/>
                </a:lnTo>
                <a:lnTo>
                  <a:pt x="3770" y="7552"/>
                </a:lnTo>
                <a:lnTo>
                  <a:pt x="3770" y="7534"/>
                </a:lnTo>
                <a:lnTo>
                  <a:pt x="3770" y="7520"/>
                </a:lnTo>
                <a:lnTo>
                  <a:pt x="3768" y="7516"/>
                </a:lnTo>
                <a:lnTo>
                  <a:pt x="3766" y="7514"/>
                </a:lnTo>
                <a:lnTo>
                  <a:pt x="3762" y="7514"/>
                </a:lnTo>
                <a:lnTo>
                  <a:pt x="3760" y="7514"/>
                </a:lnTo>
                <a:lnTo>
                  <a:pt x="3758" y="7512"/>
                </a:lnTo>
                <a:lnTo>
                  <a:pt x="3756" y="7514"/>
                </a:lnTo>
                <a:lnTo>
                  <a:pt x="3748" y="7520"/>
                </a:lnTo>
                <a:lnTo>
                  <a:pt x="3746" y="7522"/>
                </a:lnTo>
                <a:lnTo>
                  <a:pt x="3748" y="7524"/>
                </a:lnTo>
                <a:lnTo>
                  <a:pt x="3750" y="7526"/>
                </a:lnTo>
                <a:lnTo>
                  <a:pt x="3750" y="7528"/>
                </a:lnTo>
                <a:lnTo>
                  <a:pt x="3752" y="7530"/>
                </a:lnTo>
                <a:lnTo>
                  <a:pt x="3756" y="7534"/>
                </a:lnTo>
                <a:lnTo>
                  <a:pt x="3756" y="7538"/>
                </a:lnTo>
                <a:lnTo>
                  <a:pt x="3754" y="7548"/>
                </a:lnTo>
                <a:lnTo>
                  <a:pt x="3752" y="7550"/>
                </a:lnTo>
                <a:lnTo>
                  <a:pt x="3748" y="7548"/>
                </a:lnTo>
                <a:lnTo>
                  <a:pt x="3746" y="7546"/>
                </a:lnTo>
                <a:lnTo>
                  <a:pt x="3742" y="7546"/>
                </a:lnTo>
                <a:lnTo>
                  <a:pt x="3740" y="7548"/>
                </a:lnTo>
                <a:lnTo>
                  <a:pt x="3740" y="7546"/>
                </a:lnTo>
                <a:lnTo>
                  <a:pt x="3738" y="7546"/>
                </a:lnTo>
                <a:lnTo>
                  <a:pt x="3734" y="7546"/>
                </a:lnTo>
                <a:lnTo>
                  <a:pt x="3732" y="7548"/>
                </a:lnTo>
                <a:lnTo>
                  <a:pt x="3730" y="7550"/>
                </a:lnTo>
                <a:lnTo>
                  <a:pt x="3732" y="7556"/>
                </a:lnTo>
                <a:lnTo>
                  <a:pt x="3736" y="7560"/>
                </a:lnTo>
                <a:lnTo>
                  <a:pt x="3738" y="7568"/>
                </a:lnTo>
                <a:lnTo>
                  <a:pt x="3740" y="7572"/>
                </a:lnTo>
                <a:lnTo>
                  <a:pt x="3742" y="7578"/>
                </a:lnTo>
                <a:lnTo>
                  <a:pt x="3746" y="7582"/>
                </a:lnTo>
                <a:lnTo>
                  <a:pt x="3748" y="7584"/>
                </a:lnTo>
                <a:lnTo>
                  <a:pt x="3750" y="7580"/>
                </a:lnTo>
                <a:lnTo>
                  <a:pt x="3750" y="7572"/>
                </a:lnTo>
                <a:lnTo>
                  <a:pt x="3748" y="7568"/>
                </a:lnTo>
                <a:lnTo>
                  <a:pt x="3748" y="7564"/>
                </a:lnTo>
                <a:lnTo>
                  <a:pt x="3748" y="7562"/>
                </a:lnTo>
                <a:lnTo>
                  <a:pt x="3750" y="7562"/>
                </a:lnTo>
                <a:lnTo>
                  <a:pt x="3754" y="7564"/>
                </a:lnTo>
                <a:lnTo>
                  <a:pt x="3758" y="7568"/>
                </a:lnTo>
                <a:lnTo>
                  <a:pt x="3756" y="7570"/>
                </a:lnTo>
                <a:lnTo>
                  <a:pt x="3754" y="7572"/>
                </a:lnTo>
                <a:lnTo>
                  <a:pt x="3754" y="7576"/>
                </a:lnTo>
                <a:lnTo>
                  <a:pt x="3756" y="7578"/>
                </a:lnTo>
                <a:lnTo>
                  <a:pt x="3754" y="7580"/>
                </a:lnTo>
                <a:lnTo>
                  <a:pt x="3754" y="7586"/>
                </a:lnTo>
                <a:lnTo>
                  <a:pt x="3754" y="7588"/>
                </a:lnTo>
                <a:lnTo>
                  <a:pt x="3756" y="7590"/>
                </a:lnTo>
                <a:lnTo>
                  <a:pt x="3762" y="7592"/>
                </a:lnTo>
                <a:lnTo>
                  <a:pt x="3766" y="7590"/>
                </a:lnTo>
                <a:lnTo>
                  <a:pt x="3768" y="7588"/>
                </a:lnTo>
                <a:lnTo>
                  <a:pt x="3770" y="7584"/>
                </a:lnTo>
                <a:lnTo>
                  <a:pt x="3770" y="7578"/>
                </a:lnTo>
                <a:lnTo>
                  <a:pt x="3772" y="7574"/>
                </a:lnTo>
                <a:lnTo>
                  <a:pt x="3774" y="7572"/>
                </a:lnTo>
                <a:lnTo>
                  <a:pt x="3774" y="7570"/>
                </a:lnTo>
                <a:lnTo>
                  <a:pt x="3772" y="7568"/>
                </a:lnTo>
                <a:lnTo>
                  <a:pt x="3770" y="7568"/>
                </a:lnTo>
                <a:close/>
                <a:moveTo>
                  <a:pt x="3742" y="7626"/>
                </a:moveTo>
                <a:lnTo>
                  <a:pt x="3742" y="7626"/>
                </a:lnTo>
                <a:lnTo>
                  <a:pt x="3744" y="7622"/>
                </a:lnTo>
                <a:lnTo>
                  <a:pt x="3746" y="7620"/>
                </a:lnTo>
                <a:lnTo>
                  <a:pt x="3742" y="7618"/>
                </a:lnTo>
                <a:lnTo>
                  <a:pt x="3736" y="7618"/>
                </a:lnTo>
                <a:lnTo>
                  <a:pt x="3730" y="7618"/>
                </a:lnTo>
                <a:lnTo>
                  <a:pt x="3730" y="7620"/>
                </a:lnTo>
                <a:lnTo>
                  <a:pt x="3732" y="7624"/>
                </a:lnTo>
                <a:lnTo>
                  <a:pt x="3732" y="7626"/>
                </a:lnTo>
                <a:lnTo>
                  <a:pt x="3728" y="7632"/>
                </a:lnTo>
                <a:lnTo>
                  <a:pt x="3730" y="7634"/>
                </a:lnTo>
                <a:lnTo>
                  <a:pt x="3734" y="7636"/>
                </a:lnTo>
                <a:lnTo>
                  <a:pt x="3738" y="7636"/>
                </a:lnTo>
                <a:lnTo>
                  <a:pt x="3738" y="7634"/>
                </a:lnTo>
                <a:lnTo>
                  <a:pt x="3738" y="7630"/>
                </a:lnTo>
                <a:lnTo>
                  <a:pt x="3742" y="7626"/>
                </a:lnTo>
                <a:close/>
                <a:moveTo>
                  <a:pt x="3778" y="7630"/>
                </a:moveTo>
                <a:lnTo>
                  <a:pt x="3778" y="7630"/>
                </a:lnTo>
                <a:lnTo>
                  <a:pt x="3776" y="7626"/>
                </a:lnTo>
                <a:lnTo>
                  <a:pt x="3776" y="7622"/>
                </a:lnTo>
                <a:lnTo>
                  <a:pt x="3774" y="7620"/>
                </a:lnTo>
                <a:lnTo>
                  <a:pt x="3772" y="7616"/>
                </a:lnTo>
                <a:lnTo>
                  <a:pt x="3768" y="7616"/>
                </a:lnTo>
                <a:lnTo>
                  <a:pt x="3766" y="7616"/>
                </a:lnTo>
                <a:lnTo>
                  <a:pt x="3766" y="7618"/>
                </a:lnTo>
                <a:lnTo>
                  <a:pt x="3770" y="7622"/>
                </a:lnTo>
                <a:lnTo>
                  <a:pt x="3770" y="7624"/>
                </a:lnTo>
                <a:lnTo>
                  <a:pt x="3768" y="7624"/>
                </a:lnTo>
                <a:lnTo>
                  <a:pt x="3768" y="7628"/>
                </a:lnTo>
                <a:lnTo>
                  <a:pt x="3772" y="7636"/>
                </a:lnTo>
                <a:lnTo>
                  <a:pt x="3776" y="7638"/>
                </a:lnTo>
                <a:lnTo>
                  <a:pt x="3780" y="7638"/>
                </a:lnTo>
                <a:lnTo>
                  <a:pt x="3782" y="7638"/>
                </a:lnTo>
                <a:lnTo>
                  <a:pt x="3784" y="7636"/>
                </a:lnTo>
                <a:lnTo>
                  <a:pt x="3778" y="7630"/>
                </a:lnTo>
                <a:close/>
                <a:moveTo>
                  <a:pt x="3736" y="7582"/>
                </a:moveTo>
                <a:lnTo>
                  <a:pt x="3736" y="7582"/>
                </a:lnTo>
                <a:lnTo>
                  <a:pt x="3738" y="7584"/>
                </a:lnTo>
                <a:lnTo>
                  <a:pt x="3740" y="7584"/>
                </a:lnTo>
                <a:lnTo>
                  <a:pt x="3738" y="7576"/>
                </a:lnTo>
                <a:lnTo>
                  <a:pt x="3736" y="7568"/>
                </a:lnTo>
                <a:lnTo>
                  <a:pt x="3734" y="7566"/>
                </a:lnTo>
                <a:lnTo>
                  <a:pt x="3730" y="7566"/>
                </a:lnTo>
                <a:lnTo>
                  <a:pt x="3728" y="7566"/>
                </a:lnTo>
                <a:lnTo>
                  <a:pt x="3726" y="7568"/>
                </a:lnTo>
                <a:lnTo>
                  <a:pt x="3726" y="7578"/>
                </a:lnTo>
                <a:lnTo>
                  <a:pt x="3726" y="7580"/>
                </a:lnTo>
                <a:lnTo>
                  <a:pt x="3728" y="7580"/>
                </a:lnTo>
                <a:lnTo>
                  <a:pt x="3732" y="7576"/>
                </a:lnTo>
                <a:lnTo>
                  <a:pt x="3734" y="7576"/>
                </a:lnTo>
                <a:lnTo>
                  <a:pt x="3734" y="7578"/>
                </a:lnTo>
                <a:lnTo>
                  <a:pt x="3734" y="7580"/>
                </a:lnTo>
                <a:lnTo>
                  <a:pt x="3736" y="7582"/>
                </a:lnTo>
                <a:close/>
                <a:moveTo>
                  <a:pt x="3742" y="7612"/>
                </a:moveTo>
                <a:lnTo>
                  <a:pt x="3742" y="7612"/>
                </a:lnTo>
                <a:lnTo>
                  <a:pt x="3746" y="7610"/>
                </a:lnTo>
                <a:lnTo>
                  <a:pt x="3746" y="7612"/>
                </a:lnTo>
                <a:lnTo>
                  <a:pt x="3748" y="7612"/>
                </a:lnTo>
                <a:lnTo>
                  <a:pt x="3752" y="7610"/>
                </a:lnTo>
                <a:lnTo>
                  <a:pt x="3754" y="7608"/>
                </a:lnTo>
                <a:lnTo>
                  <a:pt x="3752" y="7606"/>
                </a:lnTo>
                <a:lnTo>
                  <a:pt x="3752" y="7604"/>
                </a:lnTo>
                <a:lnTo>
                  <a:pt x="3754" y="7602"/>
                </a:lnTo>
                <a:lnTo>
                  <a:pt x="3758" y="7600"/>
                </a:lnTo>
                <a:lnTo>
                  <a:pt x="3758" y="7598"/>
                </a:lnTo>
                <a:lnTo>
                  <a:pt x="3756" y="7598"/>
                </a:lnTo>
                <a:lnTo>
                  <a:pt x="3752" y="7598"/>
                </a:lnTo>
                <a:lnTo>
                  <a:pt x="3750" y="7600"/>
                </a:lnTo>
                <a:lnTo>
                  <a:pt x="3750" y="7598"/>
                </a:lnTo>
                <a:lnTo>
                  <a:pt x="3750" y="7596"/>
                </a:lnTo>
                <a:lnTo>
                  <a:pt x="3748" y="7594"/>
                </a:lnTo>
                <a:lnTo>
                  <a:pt x="3746" y="7594"/>
                </a:lnTo>
                <a:lnTo>
                  <a:pt x="3742" y="7592"/>
                </a:lnTo>
                <a:lnTo>
                  <a:pt x="3740" y="7590"/>
                </a:lnTo>
                <a:lnTo>
                  <a:pt x="3734" y="7590"/>
                </a:lnTo>
                <a:lnTo>
                  <a:pt x="3732" y="7592"/>
                </a:lnTo>
                <a:lnTo>
                  <a:pt x="3736" y="7596"/>
                </a:lnTo>
                <a:lnTo>
                  <a:pt x="3740" y="7598"/>
                </a:lnTo>
                <a:lnTo>
                  <a:pt x="3742" y="7600"/>
                </a:lnTo>
                <a:lnTo>
                  <a:pt x="3742" y="7602"/>
                </a:lnTo>
                <a:lnTo>
                  <a:pt x="3738" y="7602"/>
                </a:lnTo>
                <a:lnTo>
                  <a:pt x="3736" y="7600"/>
                </a:lnTo>
                <a:lnTo>
                  <a:pt x="3732" y="7600"/>
                </a:lnTo>
                <a:lnTo>
                  <a:pt x="3730" y="7606"/>
                </a:lnTo>
                <a:lnTo>
                  <a:pt x="3730" y="7608"/>
                </a:lnTo>
                <a:lnTo>
                  <a:pt x="3730" y="7610"/>
                </a:lnTo>
                <a:lnTo>
                  <a:pt x="3734" y="7610"/>
                </a:lnTo>
                <a:lnTo>
                  <a:pt x="3738" y="7608"/>
                </a:lnTo>
                <a:lnTo>
                  <a:pt x="3738" y="7610"/>
                </a:lnTo>
                <a:lnTo>
                  <a:pt x="3736" y="7612"/>
                </a:lnTo>
                <a:lnTo>
                  <a:pt x="3738" y="7614"/>
                </a:lnTo>
                <a:lnTo>
                  <a:pt x="3740" y="7614"/>
                </a:lnTo>
                <a:lnTo>
                  <a:pt x="3742" y="7612"/>
                </a:lnTo>
                <a:close/>
                <a:moveTo>
                  <a:pt x="3758" y="7644"/>
                </a:moveTo>
                <a:lnTo>
                  <a:pt x="3758" y="7644"/>
                </a:lnTo>
                <a:lnTo>
                  <a:pt x="3754" y="7644"/>
                </a:lnTo>
                <a:lnTo>
                  <a:pt x="3750" y="7644"/>
                </a:lnTo>
                <a:lnTo>
                  <a:pt x="3750" y="7646"/>
                </a:lnTo>
                <a:lnTo>
                  <a:pt x="3752" y="7646"/>
                </a:lnTo>
                <a:lnTo>
                  <a:pt x="3756" y="7648"/>
                </a:lnTo>
                <a:lnTo>
                  <a:pt x="3756" y="7650"/>
                </a:lnTo>
                <a:lnTo>
                  <a:pt x="3756" y="7652"/>
                </a:lnTo>
                <a:lnTo>
                  <a:pt x="3760" y="7654"/>
                </a:lnTo>
                <a:lnTo>
                  <a:pt x="3762" y="7654"/>
                </a:lnTo>
                <a:lnTo>
                  <a:pt x="3764" y="7652"/>
                </a:lnTo>
                <a:lnTo>
                  <a:pt x="3768" y="7650"/>
                </a:lnTo>
                <a:lnTo>
                  <a:pt x="3770" y="7650"/>
                </a:lnTo>
                <a:lnTo>
                  <a:pt x="3772" y="7650"/>
                </a:lnTo>
                <a:lnTo>
                  <a:pt x="3772" y="7648"/>
                </a:lnTo>
                <a:lnTo>
                  <a:pt x="3772" y="7642"/>
                </a:lnTo>
                <a:lnTo>
                  <a:pt x="3770" y="7638"/>
                </a:lnTo>
                <a:lnTo>
                  <a:pt x="3766" y="7634"/>
                </a:lnTo>
                <a:lnTo>
                  <a:pt x="3764" y="7634"/>
                </a:lnTo>
                <a:lnTo>
                  <a:pt x="3762" y="7636"/>
                </a:lnTo>
                <a:lnTo>
                  <a:pt x="3764" y="7642"/>
                </a:lnTo>
                <a:lnTo>
                  <a:pt x="3764" y="7644"/>
                </a:lnTo>
                <a:lnTo>
                  <a:pt x="3758" y="7644"/>
                </a:lnTo>
                <a:close/>
                <a:moveTo>
                  <a:pt x="3752" y="7630"/>
                </a:moveTo>
                <a:lnTo>
                  <a:pt x="3752" y="7630"/>
                </a:lnTo>
                <a:lnTo>
                  <a:pt x="3750" y="7634"/>
                </a:lnTo>
                <a:lnTo>
                  <a:pt x="3752" y="7636"/>
                </a:lnTo>
                <a:lnTo>
                  <a:pt x="3754" y="7640"/>
                </a:lnTo>
                <a:lnTo>
                  <a:pt x="3758" y="7640"/>
                </a:lnTo>
                <a:lnTo>
                  <a:pt x="3760" y="7640"/>
                </a:lnTo>
                <a:lnTo>
                  <a:pt x="3760" y="7636"/>
                </a:lnTo>
                <a:lnTo>
                  <a:pt x="3756" y="7632"/>
                </a:lnTo>
                <a:lnTo>
                  <a:pt x="3754" y="7630"/>
                </a:lnTo>
                <a:lnTo>
                  <a:pt x="3752" y="7630"/>
                </a:lnTo>
                <a:close/>
                <a:moveTo>
                  <a:pt x="3770" y="7654"/>
                </a:moveTo>
                <a:lnTo>
                  <a:pt x="3770" y="7654"/>
                </a:lnTo>
                <a:lnTo>
                  <a:pt x="3768" y="7654"/>
                </a:lnTo>
                <a:lnTo>
                  <a:pt x="3766" y="7654"/>
                </a:lnTo>
                <a:lnTo>
                  <a:pt x="3766" y="7656"/>
                </a:lnTo>
                <a:lnTo>
                  <a:pt x="3770" y="7660"/>
                </a:lnTo>
                <a:lnTo>
                  <a:pt x="3772" y="7660"/>
                </a:lnTo>
                <a:lnTo>
                  <a:pt x="3772" y="7658"/>
                </a:lnTo>
                <a:lnTo>
                  <a:pt x="3772" y="7656"/>
                </a:lnTo>
                <a:lnTo>
                  <a:pt x="3770" y="7654"/>
                </a:lnTo>
                <a:close/>
                <a:moveTo>
                  <a:pt x="3750" y="7544"/>
                </a:moveTo>
                <a:lnTo>
                  <a:pt x="3750" y="7544"/>
                </a:lnTo>
                <a:lnTo>
                  <a:pt x="3752" y="7542"/>
                </a:lnTo>
                <a:lnTo>
                  <a:pt x="3752" y="7536"/>
                </a:lnTo>
                <a:lnTo>
                  <a:pt x="3750" y="7534"/>
                </a:lnTo>
                <a:lnTo>
                  <a:pt x="3746" y="7534"/>
                </a:lnTo>
                <a:lnTo>
                  <a:pt x="3742" y="7534"/>
                </a:lnTo>
                <a:lnTo>
                  <a:pt x="3740" y="7538"/>
                </a:lnTo>
                <a:lnTo>
                  <a:pt x="3740" y="7540"/>
                </a:lnTo>
                <a:lnTo>
                  <a:pt x="3742" y="7540"/>
                </a:lnTo>
                <a:lnTo>
                  <a:pt x="3746" y="7540"/>
                </a:lnTo>
                <a:lnTo>
                  <a:pt x="3750" y="7544"/>
                </a:lnTo>
                <a:close/>
                <a:moveTo>
                  <a:pt x="3750" y="7500"/>
                </a:moveTo>
                <a:lnTo>
                  <a:pt x="3750" y="7500"/>
                </a:lnTo>
                <a:lnTo>
                  <a:pt x="3748" y="7504"/>
                </a:lnTo>
                <a:lnTo>
                  <a:pt x="3750" y="7506"/>
                </a:lnTo>
                <a:lnTo>
                  <a:pt x="3762" y="7510"/>
                </a:lnTo>
                <a:lnTo>
                  <a:pt x="3768" y="7512"/>
                </a:lnTo>
                <a:lnTo>
                  <a:pt x="3770" y="7508"/>
                </a:lnTo>
                <a:lnTo>
                  <a:pt x="3772" y="7506"/>
                </a:lnTo>
                <a:lnTo>
                  <a:pt x="3770" y="7506"/>
                </a:lnTo>
                <a:lnTo>
                  <a:pt x="3768" y="7506"/>
                </a:lnTo>
                <a:lnTo>
                  <a:pt x="3766" y="7504"/>
                </a:lnTo>
                <a:lnTo>
                  <a:pt x="3766" y="7502"/>
                </a:lnTo>
                <a:lnTo>
                  <a:pt x="3766" y="7500"/>
                </a:lnTo>
                <a:lnTo>
                  <a:pt x="3766" y="7496"/>
                </a:lnTo>
                <a:lnTo>
                  <a:pt x="3766" y="7492"/>
                </a:lnTo>
                <a:lnTo>
                  <a:pt x="3762" y="7482"/>
                </a:lnTo>
                <a:lnTo>
                  <a:pt x="3760" y="7482"/>
                </a:lnTo>
                <a:lnTo>
                  <a:pt x="3758" y="7484"/>
                </a:lnTo>
                <a:lnTo>
                  <a:pt x="3758" y="7490"/>
                </a:lnTo>
                <a:lnTo>
                  <a:pt x="3758" y="7492"/>
                </a:lnTo>
                <a:lnTo>
                  <a:pt x="3760" y="7498"/>
                </a:lnTo>
                <a:lnTo>
                  <a:pt x="3758" y="7500"/>
                </a:lnTo>
                <a:lnTo>
                  <a:pt x="3756" y="7498"/>
                </a:lnTo>
                <a:lnTo>
                  <a:pt x="3754" y="7498"/>
                </a:lnTo>
                <a:lnTo>
                  <a:pt x="3750" y="7500"/>
                </a:lnTo>
                <a:close/>
                <a:moveTo>
                  <a:pt x="3790" y="7468"/>
                </a:moveTo>
                <a:lnTo>
                  <a:pt x="3790" y="7468"/>
                </a:lnTo>
                <a:lnTo>
                  <a:pt x="3794" y="7470"/>
                </a:lnTo>
                <a:lnTo>
                  <a:pt x="3796" y="7466"/>
                </a:lnTo>
                <a:lnTo>
                  <a:pt x="3794" y="7464"/>
                </a:lnTo>
                <a:lnTo>
                  <a:pt x="3788" y="7462"/>
                </a:lnTo>
                <a:lnTo>
                  <a:pt x="3784" y="7462"/>
                </a:lnTo>
                <a:lnTo>
                  <a:pt x="3778" y="7462"/>
                </a:lnTo>
                <a:lnTo>
                  <a:pt x="3772" y="7462"/>
                </a:lnTo>
                <a:lnTo>
                  <a:pt x="3770" y="7464"/>
                </a:lnTo>
                <a:lnTo>
                  <a:pt x="3770" y="7466"/>
                </a:lnTo>
                <a:lnTo>
                  <a:pt x="3772" y="7468"/>
                </a:lnTo>
                <a:lnTo>
                  <a:pt x="3778" y="7468"/>
                </a:lnTo>
                <a:lnTo>
                  <a:pt x="3784" y="7466"/>
                </a:lnTo>
                <a:lnTo>
                  <a:pt x="3790" y="7468"/>
                </a:lnTo>
                <a:close/>
                <a:moveTo>
                  <a:pt x="3742" y="7476"/>
                </a:moveTo>
                <a:lnTo>
                  <a:pt x="3742" y="7476"/>
                </a:lnTo>
                <a:lnTo>
                  <a:pt x="3740" y="7476"/>
                </a:lnTo>
                <a:lnTo>
                  <a:pt x="3738" y="7478"/>
                </a:lnTo>
                <a:lnTo>
                  <a:pt x="3740" y="7482"/>
                </a:lnTo>
                <a:lnTo>
                  <a:pt x="3746" y="7496"/>
                </a:lnTo>
                <a:lnTo>
                  <a:pt x="3748" y="7496"/>
                </a:lnTo>
                <a:lnTo>
                  <a:pt x="3750" y="7496"/>
                </a:lnTo>
                <a:lnTo>
                  <a:pt x="3754" y="7494"/>
                </a:lnTo>
                <a:lnTo>
                  <a:pt x="3754" y="7492"/>
                </a:lnTo>
                <a:lnTo>
                  <a:pt x="3754" y="7490"/>
                </a:lnTo>
                <a:lnTo>
                  <a:pt x="3756" y="7484"/>
                </a:lnTo>
                <a:lnTo>
                  <a:pt x="3754" y="7482"/>
                </a:lnTo>
                <a:lnTo>
                  <a:pt x="3752" y="7480"/>
                </a:lnTo>
                <a:lnTo>
                  <a:pt x="3742" y="7476"/>
                </a:lnTo>
                <a:close/>
                <a:moveTo>
                  <a:pt x="3730" y="7544"/>
                </a:moveTo>
                <a:lnTo>
                  <a:pt x="3730" y="7544"/>
                </a:lnTo>
                <a:lnTo>
                  <a:pt x="3730" y="7542"/>
                </a:lnTo>
                <a:lnTo>
                  <a:pt x="3732" y="7540"/>
                </a:lnTo>
                <a:lnTo>
                  <a:pt x="3734" y="7538"/>
                </a:lnTo>
                <a:lnTo>
                  <a:pt x="3734" y="7534"/>
                </a:lnTo>
                <a:lnTo>
                  <a:pt x="3734" y="7532"/>
                </a:lnTo>
                <a:lnTo>
                  <a:pt x="3732" y="7534"/>
                </a:lnTo>
                <a:lnTo>
                  <a:pt x="3730" y="7536"/>
                </a:lnTo>
                <a:lnTo>
                  <a:pt x="3726" y="7538"/>
                </a:lnTo>
                <a:lnTo>
                  <a:pt x="3724" y="7538"/>
                </a:lnTo>
                <a:lnTo>
                  <a:pt x="3722" y="7540"/>
                </a:lnTo>
                <a:lnTo>
                  <a:pt x="3722" y="7542"/>
                </a:lnTo>
                <a:lnTo>
                  <a:pt x="3724" y="7546"/>
                </a:lnTo>
                <a:lnTo>
                  <a:pt x="3728" y="7548"/>
                </a:lnTo>
                <a:lnTo>
                  <a:pt x="3730" y="7544"/>
                </a:lnTo>
                <a:close/>
                <a:moveTo>
                  <a:pt x="3742" y="7474"/>
                </a:moveTo>
                <a:lnTo>
                  <a:pt x="3742" y="7474"/>
                </a:lnTo>
                <a:lnTo>
                  <a:pt x="3746" y="7472"/>
                </a:lnTo>
                <a:lnTo>
                  <a:pt x="3748" y="7474"/>
                </a:lnTo>
                <a:lnTo>
                  <a:pt x="3750" y="7476"/>
                </a:lnTo>
                <a:lnTo>
                  <a:pt x="3754" y="7476"/>
                </a:lnTo>
                <a:lnTo>
                  <a:pt x="3756" y="7474"/>
                </a:lnTo>
                <a:lnTo>
                  <a:pt x="3758" y="7468"/>
                </a:lnTo>
                <a:lnTo>
                  <a:pt x="3756" y="7462"/>
                </a:lnTo>
                <a:lnTo>
                  <a:pt x="3756" y="7460"/>
                </a:lnTo>
                <a:lnTo>
                  <a:pt x="3754" y="7460"/>
                </a:lnTo>
                <a:lnTo>
                  <a:pt x="3752" y="7464"/>
                </a:lnTo>
                <a:lnTo>
                  <a:pt x="3750" y="7466"/>
                </a:lnTo>
                <a:lnTo>
                  <a:pt x="3744" y="7468"/>
                </a:lnTo>
                <a:lnTo>
                  <a:pt x="3740" y="7470"/>
                </a:lnTo>
                <a:lnTo>
                  <a:pt x="3738" y="7472"/>
                </a:lnTo>
                <a:lnTo>
                  <a:pt x="3738" y="7474"/>
                </a:lnTo>
                <a:lnTo>
                  <a:pt x="3742" y="7474"/>
                </a:lnTo>
                <a:close/>
                <a:moveTo>
                  <a:pt x="3732" y="7494"/>
                </a:moveTo>
                <a:lnTo>
                  <a:pt x="3732" y="7494"/>
                </a:lnTo>
                <a:lnTo>
                  <a:pt x="3734" y="7494"/>
                </a:lnTo>
                <a:lnTo>
                  <a:pt x="3736" y="7494"/>
                </a:lnTo>
                <a:lnTo>
                  <a:pt x="3736" y="7502"/>
                </a:lnTo>
                <a:lnTo>
                  <a:pt x="3738" y="7510"/>
                </a:lnTo>
                <a:lnTo>
                  <a:pt x="3738" y="7512"/>
                </a:lnTo>
                <a:lnTo>
                  <a:pt x="3740" y="7512"/>
                </a:lnTo>
                <a:lnTo>
                  <a:pt x="3744" y="7508"/>
                </a:lnTo>
                <a:lnTo>
                  <a:pt x="3746" y="7504"/>
                </a:lnTo>
                <a:lnTo>
                  <a:pt x="3740" y="7492"/>
                </a:lnTo>
                <a:lnTo>
                  <a:pt x="3738" y="7486"/>
                </a:lnTo>
                <a:lnTo>
                  <a:pt x="3736" y="7480"/>
                </a:lnTo>
                <a:lnTo>
                  <a:pt x="3734" y="7472"/>
                </a:lnTo>
                <a:lnTo>
                  <a:pt x="3732" y="7472"/>
                </a:lnTo>
                <a:lnTo>
                  <a:pt x="3728" y="7474"/>
                </a:lnTo>
                <a:lnTo>
                  <a:pt x="3726" y="7478"/>
                </a:lnTo>
                <a:lnTo>
                  <a:pt x="3726" y="7480"/>
                </a:lnTo>
                <a:lnTo>
                  <a:pt x="3728" y="7484"/>
                </a:lnTo>
                <a:lnTo>
                  <a:pt x="3728" y="7488"/>
                </a:lnTo>
                <a:lnTo>
                  <a:pt x="3726" y="7490"/>
                </a:lnTo>
                <a:lnTo>
                  <a:pt x="3726" y="7494"/>
                </a:lnTo>
                <a:lnTo>
                  <a:pt x="3728" y="7494"/>
                </a:lnTo>
                <a:lnTo>
                  <a:pt x="3732" y="7494"/>
                </a:lnTo>
                <a:close/>
                <a:moveTo>
                  <a:pt x="3722" y="7504"/>
                </a:moveTo>
                <a:lnTo>
                  <a:pt x="3722" y="7504"/>
                </a:lnTo>
                <a:lnTo>
                  <a:pt x="3722" y="7508"/>
                </a:lnTo>
                <a:lnTo>
                  <a:pt x="3724" y="7510"/>
                </a:lnTo>
                <a:lnTo>
                  <a:pt x="3728" y="7510"/>
                </a:lnTo>
                <a:lnTo>
                  <a:pt x="3732" y="7510"/>
                </a:lnTo>
                <a:lnTo>
                  <a:pt x="3734" y="7506"/>
                </a:lnTo>
                <a:lnTo>
                  <a:pt x="3734" y="7502"/>
                </a:lnTo>
                <a:lnTo>
                  <a:pt x="3732" y="7498"/>
                </a:lnTo>
                <a:lnTo>
                  <a:pt x="3730" y="7498"/>
                </a:lnTo>
                <a:lnTo>
                  <a:pt x="3728" y="7500"/>
                </a:lnTo>
                <a:lnTo>
                  <a:pt x="3724" y="7498"/>
                </a:lnTo>
                <a:lnTo>
                  <a:pt x="3722" y="7500"/>
                </a:lnTo>
                <a:lnTo>
                  <a:pt x="3722" y="7504"/>
                </a:lnTo>
                <a:close/>
                <a:moveTo>
                  <a:pt x="3732" y="7530"/>
                </a:moveTo>
                <a:lnTo>
                  <a:pt x="3732" y="7530"/>
                </a:lnTo>
                <a:lnTo>
                  <a:pt x="3734" y="7530"/>
                </a:lnTo>
                <a:lnTo>
                  <a:pt x="3736" y="7530"/>
                </a:lnTo>
                <a:lnTo>
                  <a:pt x="3738" y="7532"/>
                </a:lnTo>
                <a:lnTo>
                  <a:pt x="3738" y="7530"/>
                </a:lnTo>
                <a:lnTo>
                  <a:pt x="3738" y="7524"/>
                </a:lnTo>
                <a:lnTo>
                  <a:pt x="3732" y="7522"/>
                </a:lnTo>
                <a:lnTo>
                  <a:pt x="3728" y="7522"/>
                </a:lnTo>
                <a:lnTo>
                  <a:pt x="3724" y="7522"/>
                </a:lnTo>
                <a:lnTo>
                  <a:pt x="3722" y="7524"/>
                </a:lnTo>
                <a:lnTo>
                  <a:pt x="3722" y="7528"/>
                </a:lnTo>
                <a:lnTo>
                  <a:pt x="3722" y="7530"/>
                </a:lnTo>
                <a:lnTo>
                  <a:pt x="3726" y="7530"/>
                </a:lnTo>
                <a:lnTo>
                  <a:pt x="3732" y="7530"/>
                </a:lnTo>
                <a:close/>
                <a:moveTo>
                  <a:pt x="3746" y="7456"/>
                </a:moveTo>
                <a:lnTo>
                  <a:pt x="3746" y="7456"/>
                </a:lnTo>
                <a:lnTo>
                  <a:pt x="3742" y="7454"/>
                </a:lnTo>
                <a:lnTo>
                  <a:pt x="3740" y="7456"/>
                </a:lnTo>
                <a:lnTo>
                  <a:pt x="3738" y="7458"/>
                </a:lnTo>
                <a:lnTo>
                  <a:pt x="3740" y="7462"/>
                </a:lnTo>
                <a:lnTo>
                  <a:pt x="3742" y="7462"/>
                </a:lnTo>
                <a:lnTo>
                  <a:pt x="3744" y="7462"/>
                </a:lnTo>
                <a:lnTo>
                  <a:pt x="3746" y="7460"/>
                </a:lnTo>
                <a:lnTo>
                  <a:pt x="3746" y="7456"/>
                </a:lnTo>
                <a:close/>
                <a:moveTo>
                  <a:pt x="3788" y="7418"/>
                </a:moveTo>
                <a:lnTo>
                  <a:pt x="3788" y="7418"/>
                </a:lnTo>
                <a:lnTo>
                  <a:pt x="3788" y="7414"/>
                </a:lnTo>
                <a:lnTo>
                  <a:pt x="3784" y="7414"/>
                </a:lnTo>
                <a:lnTo>
                  <a:pt x="3780" y="7414"/>
                </a:lnTo>
                <a:lnTo>
                  <a:pt x="3780" y="7416"/>
                </a:lnTo>
                <a:lnTo>
                  <a:pt x="3780" y="7420"/>
                </a:lnTo>
                <a:lnTo>
                  <a:pt x="3782" y="7420"/>
                </a:lnTo>
                <a:lnTo>
                  <a:pt x="3786" y="7420"/>
                </a:lnTo>
                <a:lnTo>
                  <a:pt x="3788" y="7418"/>
                </a:lnTo>
                <a:close/>
                <a:moveTo>
                  <a:pt x="3732" y="7512"/>
                </a:moveTo>
                <a:lnTo>
                  <a:pt x="3732" y="7512"/>
                </a:lnTo>
                <a:lnTo>
                  <a:pt x="3724" y="7514"/>
                </a:lnTo>
                <a:lnTo>
                  <a:pt x="3722" y="7518"/>
                </a:lnTo>
                <a:lnTo>
                  <a:pt x="3724" y="7518"/>
                </a:lnTo>
                <a:lnTo>
                  <a:pt x="3732" y="7516"/>
                </a:lnTo>
                <a:lnTo>
                  <a:pt x="3736" y="7514"/>
                </a:lnTo>
                <a:lnTo>
                  <a:pt x="3736" y="7512"/>
                </a:lnTo>
                <a:lnTo>
                  <a:pt x="3734" y="7512"/>
                </a:lnTo>
                <a:lnTo>
                  <a:pt x="3732" y="7512"/>
                </a:lnTo>
                <a:close/>
                <a:moveTo>
                  <a:pt x="3746" y="7528"/>
                </a:moveTo>
                <a:lnTo>
                  <a:pt x="3746" y="7528"/>
                </a:lnTo>
                <a:lnTo>
                  <a:pt x="3746" y="7526"/>
                </a:lnTo>
                <a:lnTo>
                  <a:pt x="3740" y="7520"/>
                </a:lnTo>
                <a:lnTo>
                  <a:pt x="3738" y="7518"/>
                </a:lnTo>
                <a:lnTo>
                  <a:pt x="3738" y="7520"/>
                </a:lnTo>
                <a:lnTo>
                  <a:pt x="3740" y="7524"/>
                </a:lnTo>
                <a:lnTo>
                  <a:pt x="3742" y="7528"/>
                </a:lnTo>
                <a:lnTo>
                  <a:pt x="3744" y="7530"/>
                </a:lnTo>
                <a:lnTo>
                  <a:pt x="3746" y="7528"/>
                </a:lnTo>
                <a:close/>
                <a:moveTo>
                  <a:pt x="3772" y="7494"/>
                </a:moveTo>
                <a:lnTo>
                  <a:pt x="3772" y="7494"/>
                </a:lnTo>
                <a:lnTo>
                  <a:pt x="3782" y="7496"/>
                </a:lnTo>
                <a:lnTo>
                  <a:pt x="3786" y="7496"/>
                </a:lnTo>
                <a:lnTo>
                  <a:pt x="3780" y="7492"/>
                </a:lnTo>
                <a:lnTo>
                  <a:pt x="3772" y="7486"/>
                </a:lnTo>
                <a:lnTo>
                  <a:pt x="3768" y="7480"/>
                </a:lnTo>
                <a:lnTo>
                  <a:pt x="3766" y="7482"/>
                </a:lnTo>
                <a:lnTo>
                  <a:pt x="3766" y="7486"/>
                </a:lnTo>
                <a:lnTo>
                  <a:pt x="3768" y="7492"/>
                </a:lnTo>
                <a:lnTo>
                  <a:pt x="3772" y="7494"/>
                </a:lnTo>
                <a:close/>
                <a:moveTo>
                  <a:pt x="4194" y="7874"/>
                </a:moveTo>
                <a:lnTo>
                  <a:pt x="4194" y="7874"/>
                </a:lnTo>
                <a:lnTo>
                  <a:pt x="4188" y="7874"/>
                </a:lnTo>
                <a:lnTo>
                  <a:pt x="4184" y="7874"/>
                </a:lnTo>
                <a:lnTo>
                  <a:pt x="4180" y="7874"/>
                </a:lnTo>
                <a:lnTo>
                  <a:pt x="4176" y="7876"/>
                </a:lnTo>
                <a:lnTo>
                  <a:pt x="4166" y="7878"/>
                </a:lnTo>
                <a:lnTo>
                  <a:pt x="4164" y="7880"/>
                </a:lnTo>
                <a:lnTo>
                  <a:pt x="4166" y="7884"/>
                </a:lnTo>
                <a:lnTo>
                  <a:pt x="4170" y="7884"/>
                </a:lnTo>
                <a:lnTo>
                  <a:pt x="4174" y="7880"/>
                </a:lnTo>
                <a:lnTo>
                  <a:pt x="4178" y="7878"/>
                </a:lnTo>
                <a:lnTo>
                  <a:pt x="4180" y="7878"/>
                </a:lnTo>
                <a:lnTo>
                  <a:pt x="4182" y="7880"/>
                </a:lnTo>
                <a:lnTo>
                  <a:pt x="4186" y="7880"/>
                </a:lnTo>
                <a:lnTo>
                  <a:pt x="4190" y="7878"/>
                </a:lnTo>
                <a:lnTo>
                  <a:pt x="4192" y="7880"/>
                </a:lnTo>
                <a:lnTo>
                  <a:pt x="4196" y="7880"/>
                </a:lnTo>
                <a:lnTo>
                  <a:pt x="4200" y="7878"/>
                </a:lnTo>
                <a:lnTo>
                  <a:pt x="4200" y="7876"/>
                </a:lnTo>
                <a:lnTo>
                  <a:pt x="4198" y="7874"/>
                </a:lnTo>
                <a:lnTo>
                  <a:pt x="4194" y="7874"/>
                </a:lnTo>
                <a:close/>
                <a:moveTo>
                  <a:pt x="4054" y="7888"/>
                </a:moveTo>
                <a:lnTo>
                  <a:pt x="4054" y="7888"/>
                </a:lnTo>
                <a:lnTo>
                  <a:pt x="4026" y="7886"/>
                </a:lnTo>
                <a:lnTo>
                  <a:pt x="4018" y="7888"/>
                </a:lnTo>
                <a:lnTo>
                  <a:pt x="4020" y="7890"/>
                </a:lnTo>
                <a:lnTo>
                  <a:pt x="4022" y="7892"/>
                </a:lnTo>
                <a:lnTo>
                  <a:pt x="4024" y="7894"/>
                </a:lnTo>
                <a:lnTo>
                  <a:pt x="4024" y="7896"/>
                </a:lnTo>
                <a:lnTo>
                  <a:pt x="4024" y="7898"/>
                </a:lnTo>
                <a:lnTo>
                  <a:pt x="4026" y="7906"/>
                </a:lnTo>
                <a:lnTo>
                  <a:pt x="4028" y="7906"/>
                </a:lnTo>
                <a:lnTo>
                  <a:pt x="4032" y="7908"/>
                </a:lnTo>
                <a:lnTo>
                  <a:pt x="4042" y="7908"/>
                </a:lnTo>
                <a:lnTo>
                  <a:pt x="4046" y="7906"/>
                </a:lnTo>
                <a:lnTo>
                  <a:pt x="4046" y="7904"/>
                </a:lnTo>
                <a:lnTo>
                  <a:pt x="4046" y="7902"/>
                </a:lnTo>
                <a:lnTo>
                  <a:pt x="4050" y="7902"/>
                </a:lnTo>
                <a:lnTo>
                  <a:pt x="4054" y="7904"/>
                </a:lnTo>
                <a:lnTo>
                  <a:pt x="4054" y="7906"/>
                </a:lnTo>
                <a:lnTo>
                  <a:pt x="4054" y="7910"/>
                </a:lnTo>
                <a:lnTo>
                  <a:pt x="4058" y="7910"/>
                </a:lnTo>
                <a:lnTo>
                  <a:pt x="4062" y="7910"/>
                </a:lnTo>
                <a:lnTo>
                  <a:pt x="4066" y="7908"/>
                </a:lnTo>
                <a:lnTo>
                  <a:pt x="4068" y="7898"/>
                </a:lnTo>
                <a:lnTo>
                  <a:pt x="4070" y="7894"/>
                </a:lnTo>
                <a:lnTo>
                  <a:pt x="4068" y="7892"/>
                </a:lnTo>
                <a:lnTo>
                  <a:pt x="4064" y="7890"/>
                </a:lnTo>
                <a:lnTo>
                  <a:pt x="4060" y="7888"/>
                </a:lnTo>
                <a:lnTo>
                  <a:pt x="4054" y="7888"/>
                </a:lnTo>
                <a:close/>
                <a:moveTo>
                  <a:pt x="4070" y="7910"/>
                </a:moveTo>
                <a:lnTo>
                  <a:pt x="4070" y="7910"/>
                </a:lnTo>
                <a:lnTo>
                  <a:pt x="4070" y="7912"/>
                </a:lnTo>
                <a:lnTo>
                  <a:pt x="4074" y="7912"/>
                </a:lnTo>
                <a:lnTo>
                  <a:pt x="4076" y="7910"/>
                </a:lnTo>
                <a:lnTo>
                  <a:pt x="4078" y="7908"/>
                </a:lnTo>
                <a:lnTo>
                  <a:pt x="4076" y="7904"/>
                </a:lnTo>
                <a:lnTo>
                  <a:pt x="4074" y="7906"/>
                </a:lnTo>
                <a:lnTo>
                  <a:pt x="4070" y="7908"/>
                </a:lnTo>
                <a:lnTo>
                  <a:pt x="4070" y="7910"/>
                </a:lnTo>
                <a:close/>
                <a:moveTo>
                  <a:pt x="4088" y="7908"/>
                </a:moveTo>
                <a:lnTo>
                  <a:pt x="4088" y="7908"/>
                </a:lnTo>
                <a:lnTo>
                  <a:pt x="4092" y="7908"/>
                </a:lnTo>
                <a:lnTo>
                  <a:pt x="4094" y="7906"/>
                </a:lnTo>
                <a:lnTo>
                  <a:pt x="4094" y="7904"/>
                </a:lnTo>
                <a:lnTo>
                  <a:pt x="4092" y="7902"/>
                </a:lnTo>
                <a:lnTo>
                  <a:pt x="4090" y="7902"/>
                </a:lnTo>
                <a:lnTo>
                  <a:pt x="4088" y="7904"/>
                </a:lnTo>
                <a:lnTo>
                  <a:pt x="4086" y="7906"/>
                </a:lnTo>
                <a:lnTo>
                  <a:pt x="4088" y="7908"/>
                </a:lnTo>
                <a:close/>
                <a:moveTo>
                  <a:pt x="1488" y="2116"/>
                </a:moveTo>
                <a:lnTo>
                  <a:pt x="1488" y="2116"/>
                </a:lnTo>
                <a:lnTo>
                  <a:pt x="1490" y="2118"/>
                </a:lnTo>
                <a:lnTo>
                  <a:pt x="1492" y="2118"/>
                </a:lnTo>
                <a:lnTo>
                  <a:pt x="1494" y="2118"/>
                </a:lnTo>
                <a:lnTo>
                  <a:pt x="1498" y="2114"/>
                </a:lnTo>
                <a:lnTo>
                  <a:pt x="1498" y="2110"/>
                </a:lnTo>
                <a:lnTo>
                  <a:pt x="1496" y="2108"/>
                </a:lnTo>
                <a:lnTo>
                  <a:pt x="1492" y="2110"/>
                </a:lnTo>
                <a:lnTo>
                  <a:pt x="1490" y="2112"/>
                </a:lnTo>
                <a:lnTo>
                  <a:pt x="1488" y="2116"/>
                </a:lnTo>
                <a:close/>
                <a:moveTo>
                  <a:pt x="1514" y="2102"/>
                </a:moveTo>
                <a:lnTo>
                  <a:pt x="1514" y="2102"/>
                </a:lnTo>
                <a:lnTo>
                  <a:pt x="1518" y="2098"/>
                </a:lnTo>
                <a:lnTo>
                  <a:pt x="1522" y="2092"/>
                </a:lnTo>
                <a:lnTo>
                  <a:pt x="1524" y="2088"/>
                </a:lnTo>
                <a:lnTo>
                  <a:pt x="1522" y="2088"/>
                </a:lnTo>
                <a:lnTo>
                  <a:pt x="1516" y="2094"/>
                </a:lnTo>
                <a:lnTo>
                  <a:pt x="1508" y="2100"/>
                </a:lnTo>
                <a:lnTo>
                  <a:pt x="1506" y="2102"/>
                </a:lnTo>
                <a:lnTo>
                  <a:pt x="1508" y="2106"/>
                </a:lnTo>
                <a:lnTo>
                  <a:pt x="1510" y="2106"/>
                </a:lnTo>
                <a:lnTo>
                  <a:pt x="1514" y="2102"/>
                </a:lnTo>
                <a:close/>
                <a:moveTo>
                  <a:pt x="1474" y="2094"/>
                </a:moveTo>
                <a:lnTo>
                  <a:pt x="1474" y="2094"/>
                </a:lnTo>
                <a:lnTo>
                  <a:pt x="1476" y="2096"/>
                </a:lnTo>
                <a:lnTo>
                  <a:pt x="1480" y="2092"/>
                </a:lnTo>
                <a:lnTo>
                  <a:pt x="1478" y="2088"/>
                </a:lnTo>
                <a:lnTo>
                  <a:pt x="1474" y="2088"/>
                </a:lnTo>
                <a:lnTo>
                  <a:pt x="1470" y="2090"/>
                </a:lnTo>
                <a:lnTo>
                  <a:pt x="1470" y="2092"/>
                </a:lnTo>
                <a:lnTo>
                  <a:pt x="1474" y="2094"/>
                </a:lnTo>
                <a:close/>
                <a:moveTo>
                  <a:pt x="1420" y="2104"/>
                </a:moveTo>
                <a:lnTo>
                  <a:pt x="1420" y="2104"/>
                </a:lnTo>
                <a:lnTo>
                  <a:pt x="1418" y="2100"/>
                </a:lnTo>
                <a:lnTo>
                  <a:pt x="1416" y="2096"/>
                </a:lnTo>
                <a:lnTo>
                  <a:pt x="1408" y="2088"/>
                </a:lnTo>
                <a:lnTo>
                  <a:pt x="1406" y="2084"/>
                </a:lnTo>
                <a:lnTo>
                  <a:pt x="1406" y="2082"/>
                </a:lnTo>
                <a:lnTo>
                  <a:pt x="1408" y="2080"/>
                </a:lnTo>
                <a:lnTo>
                  <a:pt x="1406" y="2078"/>
                </a:lnTo>
                <a:lnTo>
                  <a:pt x="1404" y="2072"/>
                </a:lnTo>
                <a:lnTo>
                  <a:pt x="1402" y="2074"/>
                </a:lnTo>
                <a:lnTo>
                  <a:pt x="1400" y="2076"/>
                </a:lnTo>
                <a:lnTo>
                  <a:pt x="1398" y="2080"/>
                </a:lnTo>
                <a:lnTo>
                  <a:pt x="1402" y="2088"/>
                </a:lnTo>
                <a:lnTo>
                  <a:pt x="1410" y="2100"/>
                </a:lnTo>
                <a:lnTo>
                  <a:pt x="1414" y="2106"/>
                </a:lnTo>
                <a:lnTo>
                  <a:pt x="1418" y="2108"/>
                </a:lnTo>
                <a:lnTo>
                  <a:pt x="1420" y="2108"/>
                </a:lnTo>
                <a:lnTo>
                  <a:pt x="1420" y="2104"/>
                </a:lnTo>
                <a:close/>
                <a:moveTo>
                  <a:pt x="628" y="1922"/>
                </a:moveTo>
                <a:lnTo>
                  <a:pt x="628" y="1922"/>
                </a:lnTo>
                <a:lnTo>
                  <a:pt x="624" y="1918"/>
                </a:lnTo>
                <a:lnTo>
                  <a:pt x="624" y="1916"/>
                </a:lnTo>
                <a:lnTo>
                  <a:pt x="624" y="1912"/>
                </a:lnTo>
                <a:lnTo>
                  <a:pt x="622" y="1908"/>
                </a:lnTo>
                <a:lnTo>
                  <a:pt x="618" y="1906"/>
                </a:lnTo>
                <a:lnTo>
                  <a:pt x="616" y="1906"/>
                </a:lnTo>
                <a:lnTo>
                  <a:pt x="612" y="1908"/>
                </a:lnTo>
                <a:lnTo>
                  <a:pt x="608" y="1906"/>
                </a:lnTo>
                <a:lnTo>
                  <a:pt x="602" y="1902"/>
                </a:lnTo>
                <a:lnTo>
                  <a:pt x="596" y="1900"/>
                </a:lnTo>
                <a:lnTo>
                  <a:pt x="592" y="1900"/>
                </a:lnTo>
                <a:lnTo>
                  <a:pt x="592" y="1902"/>
                </a:lnTo>
                <a:lnTo>
                  <a:pt x="592" y="1904"/>
                </a:lnTo>
                <a:lnTo>
                  <a:pt x="594" y="1908"/>
                </a:lnTo>
                <a:lnTo>
                  <a:pt x="592" y="1910"/>
                </a:lnTo>
                <a:lnTo>
                  <a:pt x="588" y="1914"/>
                </a:lnTo>
                <a:lnTo>
                  <a:pt x="580" y="1914"/>
                </a:lnTo>
                <a:lnTo>
                  <a:pt x="578" y="1912"/>
                </a:lnTo>
                <a:lnTo>
                  <a:pt x="574" y="1908"/>
                </a:lnTo>
                <a:lnTo>
                  <a:pt x="570" y="1904"/>
                </a:lnTo>
                <a:lnTo>
                  <a:pt x="568" y="1906"/>
                </a:lnTo>
                <a:lnTo>
                  <a:pt x="566" y="1912"/>
                </a:lnTo>
                <a:lnTo>
                  <a:pt x="564" y="1918"/>
                </a:lnTo>
                <a:lnTo>
                  <a:pt x="564" y="1922"/>
                </a:lnTo>
                <a:lnTo>
                  <a:pt x="562" y="1924"/>
                </a:lnTo>
                <a:lnTo>
                  <a:pt x="558" y="1922"/>
                </a:lnTo>
                <a:lnTo>
                  <a:pt x="550" y="1922"/>
                </a:lnTo>
                <a:lnTo>
                  <a:pt x="544" y="1924"/>
                </a:lnTo>
                <a:lnTo>
                  <a:pt x="538" y="1926"/>
                </a:lnTo>
                <a:lnTo>
                  <a:pt x="534" y="1932"/>
                </a:lnTo>
                <a:lnTo>
                  <a:pt x="530" y="1936"/>
                </a:lnTo>
                <a:lnTo>
                  <a:pt x="530" y="1940"/>
                </a:lnTo>
                <a:lnTo>
                  <a:pt x="530" y="1944"/>
                </a:lnTo>
                <a:lnTo>
                  <a:pt x="534" y="1952"/>
                </a:lnTo>
                <a:lnTo>
                  <a:pt x="538" y="1962"/>
                </a:lnTo>
                <a:lnTo>
                  <a:pt x="542" y="1968"/>
                </a:lnTo>
                <a:lnTo>
                  <a:pt x="544" y="1970"/>
                </a:lnTo>
                <a:lnTo>
                  <a:pt x="548" y="1970"/>
                </a:lnTo>
                <a:lnTo>
                  <a:pt x="550" y="1968"/>
                </a:lnTo>
                <a:lnTo>
                  <a:pt x="556" y="1964"/>
                </a:lnTo>
                <a:lnTo>
                  <a:pt x="560" y="1964"/>
                </a:lnTo>
                <a:lnTo>
                  <a:pt x="562" y="1964"/>
                </a:lnTo>
                <a:lnTo>
                  <a:pt x="564" y="1966"/>
                </a:lnTo>
                <a:lnTo>
                  <a:pt x="562" y="1968"/>
                </a:lnTo>
                <a:lnTo>
                  <a:pt x="560" y="1972"/>
                </a:lnTo>
                <a:lnTo>
                  <a:pt x="556" y="1978"/>
                </a:lnTo>
                <a:lnTo>
                  <a:pt x="556" y="1980"/>
                </a:lnTo>
                <a:lnTo>
                  <a:pt x="560" y="1980"/>
                </a:lnTo>
                <a:lnTo>
                  <a:pt x="566" y="1976"/>
                </a:lnTo>
                <a:lnTo>
                  <a:pt x="574" y="1970"/>
                </a:lnTo>
                <a:lnTo>
                  <a:pt x="576" y="1966"/>
                </a:lnTo>
                <a:lnTo>
                  <a:pt x="576" y="1962"/>
                </a:lnTo>
                <a:lnTo>
                  <a:pt x="578" y="1956"/>
                </a:lnTo>
                <a:lnTo>
                  <a:pt x="580" y="1954"/>
                </a:lnTo>
                <a:lnTo>
                  <a:pt x="586" y="1950"/>
                </a:lnTo>
                <a:lnTo>
                  <a:pt x="596" y="1948"/>
                </a:lnTo>
                <a:lnTo>
                  <a:pt x="610" y="1946"/>
                </a:lnTo>
                <a:lnTo>
                  <a:pt x="620" y="1940"/>
                </a:lnTo>
                <a:lnTo>
                  <a:pt x="628" y="1936"/>
                </a:lnTo>
                <a:lnTo>
                  <a:pt x="632" y="1930"/>
                </a:lnTo>
                <a:lnTo>
                  <a:pt x="632" y="1924"/>
                </a:lnTo>
                <a:lnTo>
                  <a:pt x="632" y="1922"/>
                </a:lnTo>
                <a:lnTo>
                  <a:pt x="628" y="1922"/>
                </a:lnTo>
                <a:close/>
                <a:moveTo>
                  <a:pt x="620" y="1874"/>
                </a:moveTo>
                <a:lnTo>
                  <a:pt x="620" y="1874"/>
                </a:lnTo>
                <a:lnTo>
                  <a:pt x="616" y="1870"/>
                </a:lnTo>
                <a:lnTo>
                  <a:pt x="612" y="1868"/>
                </a:lnTo>
                <a:lnTo>
                  <a:pt x="608" y="1870"/>
                </a:lnTo>
                <a:lnTo>
                  <a:pt x="608" y="1876"/>
                </a:lnTo>
                <a:lnTo>
                  <a:pt x="608" y="1880"/>
                </a:lnTo>
                <a:lnTo>
                  <a:pt x="606" y="1880"/>
                </a:lnTo>
                <a:lnTo>
                  <a:pt x="602" y="1880"/>
                </a:lnTo>
                <a:lnTo>
                  <a:pt x="596" y="1882"/>
                </a:lnTo>
                <a:lnTo>
                  <a:pt x="592" y="1886"/>
                </a:lnTo>
                <a:lnTo>
                  <a:pt x="592" y="1890"/>
                </a:lnTo>
                <a:lnTo>
                  <a:pt x="594" y="1894"/>
                </a:lnTo>
                <a:lnTo>
                  <a:pt x="600" y="1898"/>
                </a:lnTo>
                <a:lnTo>
                  <a:pt x="606" y="1900"/>
                </a:lnTo>
                <a:lnTo>
                  <a:pt x="610" y="1898"/>
                </a:lnTo>
                <a:lnTo>
                  <a:pt x="614" y="1894"/>
                </a:lnTo>
                <a:lnTo>
                  <a:pt x="618" y="1890"/>
                </a:lnTo>
                <a:lnTo>
                  <a:pt x="622" y="1890"/>
                </a:lnTo>
                <a:lnTo>
                  <a:pt x="632" y="1888"/>
                </a:lnTo>
                <a:lnTo>
                  <a:pt x="636" y="1886"/>
                </a:lnTo>
                <a:lnTo>
                  <a:pt x="640" y="1884"/>
                </a:lnTo>
                <a:lnTo>
                  <a:pt x="640" y="1880"/>
                </a:lnTo>
                <a:lnTo>
                  <a:pt x="636" y="1874"/>
                </a:lnTo>
                <a:lnTo>
                  <a:pt x="634" y="1872"/>
                </a:lnTo>
                <a:lnTo>
                  <a:pt x="632" y="1872"/>
                </a:lnTo>
                <a:lnTo>
                  <a:pt x="628" y="1874"/>
                </a:lnTo>
                <a:lnTo>
                  <a:pt x="624" y="1876"/>
                </a:lnTo>
                <a:lnTo>
                  <a:pt x="622" y="1876"/>
                </a:lnTo>
                <a:lnTo>
                  <a:pt x="620" y="1874"/>
                </a:lnTo>
                <a:close/>
                <a:moveTo>
                  <a:pt x="830" y="1754"/>
                </a:moveTo>
                <a:lnTo>
                  <a:pt x="830" y="1754"/>
                </a:lnTo>
                <a:lnTo>
                  <a:pt x="820" y="1766"/>
                </a:lnTo>
                <a:lnTo>
                  <a:pt x="804" y="1784"/>
                </a:lnTo>
                <a:lnTo>
                  <a:pt x="802" y="1786"/>
                </a:lnTo>
                <a:lnTo>
                  <a:pt x="806" y="1786"/>
                </a:lnTo>
                <a:lnTo>
                  <a:pt x="818" y="1782"/>
                </a:lnTo>
                <a:lnTo>
                  <a:pt x="822" y="1780"/>
                </a:lnTo>
                <a:lnTo>
                  <a:pt x="826" y="1776"/>
                </a:lnTo>
                <a:lnTo>
                  <a:pt x="828" y="1772"/>
                </a:lnTo>
                <a:lnTo>
                  <a:pt x="834" y="1764"/>
                </a:lnTo>
                <a:lnTo>
                  <a:pt x="840" y="1756"/>
                </a:lnTo>
                <a:lnTo>
                  <a:pt x="840" y="1752"/>
                </a:lnTo>
                <a:lnTo>
                  <a:pt x="838" y="1752"/>
                </a:lnTo>
                <a:lnTo>
                  <a:pt x="836" y="1750"/>
                </a:lnTo>
                <a:lnTo>
                  <a:pt x="830" y="1754"/>
                </a:lnTo>
                <a:close/>
                <a:moveTo>
                  <a:pt x="864" y="1744"/>
                </a:moveTo>
                <a:lnTo>
                  <a:pt x="864" y="1744"/>
                </a:lnTo>
                <a:lnTo>
                  <a:pt x="856" y="1742"/>
                </a:lnTo>
                <a:lnTo>
                  <a:pt x="852" y="1744"/>
                </a:lnTo>
                <a:lnTo>
                  <a:pt x="852" y="1748"/>
                </a:lnTo>
                <a:lnTo>
                  <a:pt x="852" y="1756"/>
                </a:lnTo>
                <a:lnTo>
                  <a:pt x="856" y="1758"/>
                </a:lnTo>
                <a:lnTo>
                  <a:pt x="860" y="1756"/>
                </a:lnTo>
                <a:lnTo>
                  <a:pt x="870" y="1752"/>
                </a:lnTo>
                <a:lnTo>
                  <a:pt x="874" y="1750"/>
                </a:lnTo>
                <a:lnTo>
                  <a:pt x="874" y="1748"/>
                </a:lnTo>
                <a:lnTo>
                  <a:pt x="872" y="1746"/>
                </a:lnTo>
                <a:lnTo>
                  <a:pt x="864" y="1744"/>
                </a:lnTo>
                <a:close/>
                <a:moveTo>
                  <a:pt x="1368" y="1942"/>
                </a:moveTo>
                <a:lnTo>
                  <a:pt x="1368" y="1942"/>
                </a:lnTo>
                <a:lnTo>
                  <a:pt x="1372" y="1942"/>
                </a:lnTo>
                <a:lnTo>
                  <a:pt x="1372" y="1940"/>
                </a:lnTo>
                <a:lnTo>
                  <a:pt x="1372" y="1934"/>
                </a:lnTo>
                <a:lnTo>
                  <a:pt x="1370" y="1928"/>
                </a:lnTo>
                <a:lnTo>
                  <a:pt x="1370" y="1924"/>
                </a:lnTo>
                <a:lnTo>
                  <a:pt x="1372" y="1922"/>
                </a:lnTo>
                <a:lnTo>
                  <a:pt x="1372" y="1920"/>
                </a:lnTo>
                <a:lnTo>
                  <a:pt x="1370" y="1912"/>
                </a:lnTo>
                <a:lnTo>
                  <a:pt x="1360" y="1892"/>
                </a:lnTo>
                <a:lnTo>
                  <a:pt x="1358" y="1888"/>
                </a:lnTo>
                <a:lnTo>
                  <a:pt x="1356" y="1886"/>
                </a:lnTo>
                <a:lnTo>
                  <a:pt x="1350" y="1886"/>
                </a:lnTo>
                <a:lnTo>
                  <a:pt x="1344" y="1884"/>
                </a:lnTo>
                <a:lnTo>
                  <a:pt x="1342" y="1884"/>
                </a:lnTo>
                <a:lnTo>
                  <a:pt x="1338" y="1880"/>
                </a:lnTo>
                <a:lnTo>
                  <a:pt x="1332" y="1876"/>
                </a:lnTo>
                <a:lnTo>
                  <a:pt x="1332" y="1878"/>
                </a:lnTo>
                <a:lnTo>
                  <a:pt x="1334" y="1894"/>
                </a:lnTo>
                <a:lnTo>
                  <a:pt x="1338" y="1912"/>
                </a:lnTo>
                <a:lnTo>
                  <a:pt x="1340" y="1922"/>
                </a:lnTo>
                <a:lnTo>
                  <a:pt x="1344" y="1932"/>
                </a:lnTo>
                <a:lnTo>
                  <a:pt x="1348" y="1940"/>
                </a:lnTo>
                <a:lnTo>
                  <a:pt x="1346" y="1942"/>
                </a:lnTo>
                <a:lnTo>
                  <a:pt x="1342" y="1946"/>
                </a:lnTo>
                <a:lnTo>
                  <a:pt x="1342" y="1950"/>
                </a:lnTo>
                <a:lnTo>
                  <a:pt x="1342" y="1956"/>
                </a:lnTo>
                <a:lnTo>
                  <a:pt x="1342" y="1960"/>
                </a:lnTo>
                <a:lnTo>
                  <a:pt x="1346" y="1960"/>
                </a:lnTo>
                <a:lnTo>
                  <a:pt x="1358" y="1954"/>
                </a:lnTo>
                <a:lnTo>
                  <a:pt x="1360" y="1952"/>
                </a:lnTo>
                <a:lnTo>
                  <a:pt x="1362" y="1950"/>
                </a:lnTo>
                <a:lnTo>
                  <a:pt x="1362" y="1946"/>
                </a:lnTo>
                <a:lnTo>
                  <a:pt x="1362" y="1944"/>
                </a:lnTo>
                <a:lnTo>
                  <a:pt x="1368" y="1942"/>
                </a:lnTo>
                <a:close/>
                <a:moveTo>
                  <a:pt x="1338" y="1970"/>
                </a:moveTo>
                <a:lnTo>
                  <a:pt x="1338" y="1970"/>
                </a:lnTo>
                <a:lnTo>
                  <a:pt x="1334" y="1956"/>
                </a:lnTo>
                <a:lnTo>
                  <a:pt x="1332" y="1946"/>
                </a:lnTo>
                <a:lnTo>
                  <a:pt x="1326" y="1938"/>
                </a:lnTo>
                <a:lnTo>
                  <a:pt x="1316" y="1932"/>
                </a:lnTo>
                <a:lnTo>
                  <a:pt x="1312" y="1930"/>
                </a:lnTo>
                <a:lnTo>
                  <a:pt x="1308" y="1930"/>
                </a:lnTo>
                <a:lnTo>
                  <a:pt x="1304" y="1932"/>
                </a:lnTo>
                <a:lnTo>
                  <a:pt x="1302" y="1934"/>
                </a:lnTo>
                <a:lnTo>
                  <a:pt x="1302" y="1942"/>
                </a:lnTo>
                <a:lnTo>
                  <a:pt x="1302" y="1946"/>
                </a:lnTo>
                <a:lnTo>
                  <a:pt x="1310" y="1952"/>
                </a:lnTo>
                <a:lnTo>
                  <a:pt x="1312" y="1958"/>
                </a:lnTo>
                <a:lnTo>
                  <a:pt x="1312" y="1966"/>
                </a:lnTo>
                <a:lnTo>
                  <a:pt x="1312" y="1970"/>
                </a:lnTo>
                <a:lnTo>
                  <a:pt x="1312" y="1972"/>
                </a:lnTo>
                <a:lnTo>
                  <a:pt x="1316" y="1976"/>
                </a:lnTo>
                <a:lnTo>
                  <a:pt x="1320" y="1978"/>
                </a:lnTo>
                <a:lnTo>
                  <a:pt x="1320" y="1980"/>
                </a:lnTo>
                <a:lnTo>
                  <a:pt x="1320" y="1984"/>
                </a:lnTo>
                <a:lnTo>
                  <a:pt x="1322" y="1988"/>
                </a:lnTo>
                <a:lnTo>
                  <a:pt x="1324" y="1988"/>
                </a:lnTo>
                <a:lnTo>
                  <a:pt x="1326" y="1988"/>
                </a:lnTo>
                <a:lnTo>
                  <a:pt x="1326" y="1992"/>
                </a:lnTo>
                <a:lnTo>
                  <a:pt x="1326" y="1998"/>
                </a:lnTo>
                <a:lnTo>
                  <a:pt x="1326" y="2002"/>
                </a:lnTo>
                <a:lnTo>
                  <a:pt x="1332" y="2006"/>
                </a:lnTo>
                <a:lnTo>
                  <a:pt x="1338" y="2016"/>
                </a:lnTo>
                <a:lnTo>
                  <a:pt x="1340" y="2016"/>
                </a:lnTo>
                <a:lnTo>
                  <a:pt x="1342" y="2014"/>
                </a:lnTo>
                <a:lnTo>
                  <a:pt x="1342" y="2008"/>
                </a:lnTo>
                <a:lnTo>
                  <a:pt x="1340" y="1998"/>
                </a:lnTo>
                <a:lnTo>
                  <a:pt x="1340" y="1992"/>
                </a:lnTo>
                <a:lnTo>
                  <a:pt x="1340" y="1990"/>
                </a:lnTo>
                <a:lnTo>
                  <a:pt x="1342" y="1984"/>
                </a:lnTo>
                <a:lnTo>
                  <a:pt x="1338" y="1970"/>
                </a:lnTo>
                <a:close/>
                <a:moveTo>
                  <a:pt x="1294" y="1940"/>
                </a:moveTo>
                <a:lnTo>
                  <a:pt x="1294" y="1940"/>
                </a:lnTo>
                <a:lnTo>
                  <a:pt x="1292" y="1942"/>
                </a:lnTo>
                <a:lnTo>
                  <a:pt x="1292" y="1946"/>
                </a:lnTo>
                <a:lnTo>
                  <a:pt x="1292" y="1954"/>
                </a:lnTo>
                <a:lnTo>
                  <a:pt x="1292" y="1962"/>
                </a:lnTo>
                <a:lnTo>
                  <a:pt x="1294" y="1962"/>
                </a:lnTo>
                <a:lnTo>
                  <a:pt x="1298" y="1962"/>
                </a:lnTo>
                <a:lnTo>
                  <a:pt x="1300" y="1960"/>
                </a:lnTo>
                <a:lnTo>
                  <a:pt x="1300" y="1956"/>
                </a:lnTo>
                <a:lnTo>
                  <a:pt x="1300" y="1948"/>
                </a:lnTo>
                <a:lnTo>
                  <a:pt x="1296" y="1942"/>
                </a:lnTo>
                <a:lnTo>
                  <a:pt x="1294" y="1940"/>
                </a:lnTo>
                <a:close/>
                <a:moveTo>
                  <a:pt x="1300" y="1922"/>
                </a:moveTo>
                <a:lnTo>
                  <a:pt x="1300" y="1922"/>
                </a:lnTo>
                <a:lnTo>
                  <a:pt x="1298" y="1916"/>
                </a:lnTo>
                <a:lnTo>
                  <a:pt x="1300" y="1914"/>
                </a:lnTo>
                <a:lnTo>
                  <a:pt x="1304" y="1916"/>
                </a:lnTo>
                <a:lnTo>
                  <a:pt x="1314" y="1922"/>
                </a:lnTo>
                <a:lnTo>
                  <a:pt x="1324" y="1928"/>
                </a:lnTo>
                <a:lnTo>
                  <a:pt x="1330" y="1930"/>
                </a:lnTo>
                <a:lnTo>
                  <a:pt x="1332" y="1930"/>
                </a:lnTo>
                <a:lnTo>
                  <a:pt x="1334" y="1928"/>
                </a:lnTo>
                <a:lnTo>
                  <a:pt x="1332" y="1920"/>
                </a:lnTo>
                <a:lnTo>
                  <a:pt x="1328" y="1910"/>
                </a:lnTo>
                <a:lnTo>
                  <a:pt x="1328" y="1908"/>
                </a:lnTo>
                <a:lnTo>
                  <a:pt x="1330" y="1902"/>
                </a:lnTo>
                <a:lnTo>
                  <a:pt x="1330" y="1900"/>
                </a:lnTo>
                <a:lnTo>
                  <a:pt x="1328" y="1896"/>
                </a:lnTo>
                <a:lnTo>
                  <a:pt x="1320" y="1890"/>
                </a:lnTo>
                <a:lnTo>
                  <a:pt x="1302" y="1882"/>
                </a:lnTo>
                <a:lnTo>
                  <a:pt x="1294" y="1880"/>
                </a:lnTo>
                <a:lnTo>
                  <a:pt x="1288" y="1882"/>
                </a:lnTo>
                <a:lnTo>
                  <a:pt x="1284" y="1884"/>
                </a:lnTo>
                <a:lnTo>
                  <a:pt x="1278" y="1884"/>
                </a:lnTo>
                <a:lnTo>
                  <a:pt x="1274" y="1884"/>
                </a:lnTo>
                <a:lnTo>
                  <a:pt x="1272" y="1886"/>
                </a:lnTo>
                <a:lnTo>
                  <a:pt x="1268" y="1892"/>
                </a:lnTo>
                <a:lnTo>
                  <a:pt x="1266" y="1898"/>
                </a:lnTo>
                <a:lnTo>
                  <a:pt x="1266" y="1902"/>
                </a:lnTo>
                <a:lnTo>
                  <a:pt x="1268" y="1906"/>
                </a:lnTo>
                <a:lnTo>
                  <a:pt x="1276" y="1910"/>
                </a:lnTo>
                <a:lnTo>
                  <a:pt x="1278" y="1912"/>
                </a:lnTo>
                <a:lnTo>
                  <a:pt x="1280" y="1914"/>
                </a:lnTo>
                <a:lnTo>
                  <a:pt x="1280" y="1918"/>
                </a:lnTo>
                <a:lnTo>
                  <a:pt x="1280" y="1924"/>
                </a:lnTo>
                <a:lnTo>
                  <a:pt x="1284" y="1928"/>
                </a:lnTo>
                <a:lnTo>
                  <a:pt x="1288" y="1932"/>
                </a:lnTo>
                <a:lnTo>
                  <a:pt x="1294" y="1934"/>
                </a:lnTo>
                <a:lnTo>
                  <a:pt x="1298" y="1932"/>
                </a:lnTo>
                <a:lnTo>
                  <a:pt x="1302" y="1926"/>
                </a:lnTo>
                <a:lnTo>
                  <a:pt x="1302" y="1924"/>
                </a:lnTo>
                <a:lnTo>
                  <a:pt x="1300" y="1922"/>
                </a:lnTo>
                <a:close/>
                <a:moveTo>
                  <a:pt x="1404" y="1984"/>
                </a:moveTo>
                <a:lnTo>
                  <a:pt x="1404" y="1984"/>
                </a:lnTo>
                <a:lnTo>
                  <a:pt x="1406" y="1982"/>
                </a:lnTo>
                <a:lnTo>
                  <a:pt x="1408" y="1976"/>
                </a:lnTo>
                <a:lnTo>
                  <a:pt x="1410" y="1970"/>
                </a:lnTo>
                <a:lnTo>
                  <a:pt x="1408" y="1964"/>
                </a:lnTo>
                <a:lnTo>
                  <a:pt x="1404" y="1962"/>
                </a:lnTo>
                <a:lnTo>
                  <a:pt x="1400" y="1962"/>
                </a:lnTo>
                <a:lnTo>
                  <a:pt x="1394" y="1962"/>
                </a:lnTo>
                <a:lnTo>
                  <a:pt x="1388" y="1960"/>
                </a:lnTo>
                <a:lnTo>
                  <a:pt x="1382" y="1956"/>
                </a:lnTo>
                <a:lnTo>
                  <a:pt x="1374" y="1956"/>
                </a:lnTo>
                <a:lnTo>
                  <a:pt x="1370" y="1958"/>
                </a:lnTo>
                <a:lnTo>
                  <a:pt x="1370" y="1962"/>
                </a:lnTo>
                <a:lnTo>
                  <a:pt x="1370" y="1966"/>
                </a:lnTo>
                <a:lnTo>
                  <a:pt x="1370" y="1970"/>
                </a:lnTo>
                <a:lnTo>
                  <a:pt x="1372" y="1970"/>
                </a:lnTo>
                <a:lnTo>
                  <a:pt x="1378" y="1970"/>
                </a:lnTo>
                <a:lnTo>
                  <a:pt x="1380" y="1970"/>
                </a:lnTo>
                <a:lnTo>
                  <a:pt x="1382" y="1972"/>
                </a:lnTo>
                <a:lnTo>
                  <a:pt x="1382" y="1976"/>
                </a:lnTo>
                <a:lnTo>
                  <a:pt x="1382" y="1982"/>
                </a:lnTo>
                <a:lnTo>
                  <a:pt x="1382" y="1992"/>
                </a:lnTo>
                <a:lnTo>
                  <a:pt x="1384" y="1994"/>
                </a:lnTo>
                <a:lnTo>
                  <a:pt x="1386" y="1996"/>
                </a:lnTo>
                <a:lnTo>
                  <a:pt x="1390" y="1996"/>
                </a:lnTo>
                <a:lnTo>
                  <a:pt x="1398" y="1996"/>
                </a:lnTo>
                <a:lnTo>
                  <a:pt x="1402" y="1996"/>
                </a:lnTo>
                <a:lnTo>
                  <a:pt x="1404" y="1996"/>
                </a:lnTo>
                <a:lnTo>
                  <a:pt x="1404" y="1992"/>
                </a:lnTo>
                <a:lnTo>
                  <a:pt x="1404" y="1988"/>
                </a:lnTo>
                <a:lnTo>
                  <a:pt x="1404" y="1986"/>
                </a:lnTo>
                <a:lnTo>
                  <a:pt x="1404" y="1984"/>
                </a:lnTo>
                <a:close/>
                <a:moveTo>
                  <a:pt x="1376" y="1988"/>
                </a:moveTo>
                <a:lnTo>
                  <a:pt x="1376" y="1988"/>
                </a:lnTo>
                <a:lnTo>
                  <a:pt x="1378" y="1980"/>
                </a:lnTo>
                <a:lnTo>
                  <a:pt x="1376" y="1978"/>
                </a:lnTo>
                <a:lnTo>
                  <a:pt x="1374" y="1976"/>
                </a:lnTo>
                <a:lnTo>
                  <a:pt x="1370" y="1974"/>
                </a:lnTo>
                <a:lnTo>
                  <a:pt x="1366" y="1970"/>
                </a:lnTo>
                <a:lnTo>
                  <a:pt x="1364" y="1966"/>
                </a:lnTo>
                <a:lnTo>
                  <a:pt x="1360" y="1966"/>
                </a:lnTo>
                <a:lnTo>
                  <a:pt x="1356" y="1968"/>
                </a:lnTo>
                <a:lnTo>
                  <a:pt x="1352" y="1972"/>
                </a:lnTo>
                <a:lnTo>
                  <a:pt x="1350" y="1974"/>
                </a:lnTo>
                <a:lnTo>
                  <a:pt x="1350" y="1978"/>
                </a:lnTo>
                <a:lnTo>
                  <a:pt x="1354" y="1984"/>
                </a:lnTo>
                <a:lnTo>
                  <a:pt x="1364" y="1996"/>
                </a:lnTo>
                <a:lnTo>
                  <a:pt x="1366" y="2000"/>
                </a:lnTo>
                <a:lnTo>
                  <a:pt x="1364" y="2000"/>
                </a:lnTo>
                <a:lnTo>
                  <a:pt x="1362" y="2000"/>
                </a:lnTo>
                <a:lnTo>
                  <a:pt x="1358" y="2000"/>
                </a:lnTo>
                <a:lnTo>
                  <a:pt x="1356" y="2004"/>
                </a:lnTo>
                <a:lnTo>
                  <a:pt x="1356" y="2010"/>
                </a:lnTo>
                <a:lnTo>
                  <a:pt x="1358" y="2020"/>
                </a:lnTo>
                <a:lnTo>
                  <a:pt x="1360" y="2022"/>
                </a:lnTo>
                <a:lnTo>
                  <a:pt x="1362" y="2022"/>
                </a:lnTo>
                <a:lnTo>
                  <a:pt x="1362" y="2018"/>
                </a:lnTo>
                <a:lnTo>
                  <a:pt x="1364" y="2014"/>
                </a:lnTo>
                <a:lnTo>
                  <a:pt x="1364" y="2012"/>
                </a:lnTo>
                <a:lnTo>
                  <a:pt x="1366" y="2014"/>
                </a:lnTo>
                <a:lnTo>
                  <a:pt x="1368" y="2020"/>
                </a:lnTo>
                <a:lnTo>
                  <a:pt x="1370" y="2020"/>
                </a:lnTo>
                <a:lnTo>
                  <a:pt x="1372" y="2012"/>
                </a:lnTo>
                <a:lnTo>
                  <a:pt x="1374" y="2008"/>
                </a:lnTo>
                <a:lnTo>
                  <a:pt x="1374" y="2002"/>
                </a:lnTo>
                <a:lnTo>
                  <a:pt x="1374" y="1996"/>
                </a:lnTo>
                <a:lnTo>
                  <a:pt x="1376" y="1988"/>
                </a:lnTo>
                <a:close/>
                <a:moveTo>
                  <a:pt x="1392" y="2016"/>
                </a:moveTo>
                <a:lnTo>
                  <a:pt x="1392" y="2016"/>
                </a:lnTo>
                <a:lnTo>
                  <a:pt x="1384" y="2016"/>
                </a:lnTo>
                <a:lnTo>
                  <a:pt x="1382" y="2016"/>
                </a:lnTo>
                <a:lnTo>
                  <a:pt x="1384" y="2018"/>
                </a:lnTo>
                <a:lnTo>
                  <a:pt x="1384" y="2020"/>
                </a:lnTo>
                <a:lnTo>
                  <a:pt x="1382" y="2020"/>
                </a:lnTo>
                <a:lnTo>
                  <a:pt x="1378" y="2022"/>
                </a:lnTo>
                <a:lnTo>
                  <a:pt x="1376" y="2024"/>
                </a:lnTo>
                <a:lnTo>
                  <a:pt x="1376" y="2028"/>
                </a:lnTo>
                <a:lnTo>
                  <a:pt x="1376" y="2030"/>
                </a:lnTo>
                <a:lnTo>
                  <a:pt x="1378" y="2030"/>
                </a:lnTo>
                <a:lnTo>
                  <a:pt x="1384" y="2028"/>
                </a:lnTo>
                <a:lnTo>
                  <a:pt x="1386" y="2026"/>
                </a:lnTo>
                <a:lnTo>
                  <a:pt x="1392" y="2026"/>
                </a:lnTo>
                <a:lnTo>
                  <a:pt x="1396" y="2024"/>
                </a:lnTo>
                <a:lnTo>
                  <a:pt x="1396" y="2022"/>
                </a:lnTo>
                <a:lnTo>
                  <a:pt x="1396" y="2018"/>
                </a:lnTo>
                <a:lnTo>
                  <a:pt x="1392" y="2016"/>
                </a:lnTo>
                <a:close/>
                <a:moveTo>
                  <a:pt x="1406" y="2070"/>
                </a:moveTo>
                <a:lnTo>
                  <a:pt x="1406" y="2070"/>
                </a:lnTo>
                <a:lnTo>
                  <a:pt x="1410" y="2070"/>
                </a:lnTo>
                <a:lnTo>
                  <a:pt x="1410" y="2072"/>
                </a:lnTo>
                <a:lnTo>
                  <a:pt x="1412" y="2074"/>
                </a:lnTo>
                <a:lnTo>
                  <a:pt x="1416" y="2072"/>
                </a:lnTo>
                <a:lnTo>
                  <a:pt x="1418" y="2074"/>
                </a:lnTo>
                <a:lnTo>
                  <a:pt x="1424" y="2080"/>
                </a:lnTo>
                <a:lnTo>
                  <a:pt x="1426" y="2084"/>
                </a:lnTo>
                <a:lnTo>
                  <a:pt x="1426" y="2086"/>
                </a:lnTo>
                <a:lnTo>
                  <a:pt x="1426" y="2088"/>
                </a:lnTo>
                <a:lnTo>
                  <a:pt x="1428" y="2090"/>
                </a:lnTo>
                <a:lnTo>
                  <a:pt x="1430" y="2092"/>
                </a:lnTo>
                <a:lnTo>
                  <a:pt x="1432" y="2090"/>
                </a:lnTo>
                <a:lnTo>
                  <a:pt x="1434" y="2090"/>
                </a:lnTo>
                <a:lnTo>
                  <a:pt x="1434" y="2094"/>
                </a:lnTo>
                <a:lnTo>
                  <a:pt x="1436" y="2102"/>
                </a:lnTo>
                <a:lnTo>
                  <a:pt x="1440" y="2106"/>
                </a:lnTo>
                <a:lnTo>
                  <a:pt x="1444" y="2106"/>
                </a:lnTo>
                <a:lnTo>
                  <a:pt x="1448" y="2104"/>
                </a:lnTo>
                <a:lnTo>
                  <a:pt x="1450" y="2100"/>
                </a:lnTo>
                <a:lnTo>
                  <a:pt x="1450" y="2096"/>
                </a:lnTo>
                <a:lnTo>
                  <a:pt x="1450" y="2092"/>
                </a:lnTo>
                <a:lnTo>
                  <a:pt x="1450" y="2088"/>
                </a:lnTo>
                <a:lnTo>
                  <a:pt x="1450" y="2084"/>
                </a:lnTo>
                <a:lnTo>
                  <a:pt x="1448" y="2084"/>
                </a:lnTo>
                <a:lnTo>
                  <a:pt x="1448" y="2082"/>
                </a:lnTo>
                <a:lnTo>
                  <a:pt x="1448" y="2076"/>
                </a:lnTo>
                <a:lnTo>
                  <a:pt x="1450" y="2070"/>
                </a:lnTo>
                <a:lnTo>
                  <a:pt x="1448" y="2070"/>
                </a:lnTo>
                <a:lnTo>
                  <a:pt x="1446" y="2070"/>
                </a:lnTo>
                <a:lnTo>
                  <a:pt x="1444" y="2068"/>
                </a:lnTo>
                <a:lnTo>
                  <a:pt x="1444" y="2066"/>
                </a:lnTo>
                <a:lnTo>
                  <a:pt x="1442" y="2062"/>
                </a:lnTo>
                <a:lnTo>
                  <a:pt x="1440" y="2062"/>
                </a:lnTo>
                <a:lnTo>
                  <a:pt x="1438" y="2062"/>
                </a:lnTo>
                <a:lnTo>
                  <a:pt x="1434" y="2060"/>
                </a:lnTo>
                <a:lnTo>
                  <a:pt x="1432" y="2058"/>
                </a:lnTo>
                <a:lnTo>
                  <a:pt x="1428" y="2058"/>
                </a:lnTo>
                <a:lnTo>
                  <a:pt x="1424" y="2060"/>
                </a:lnTo>
                <a:lnTo>
                  <a:pt x="1422" y="2058"/>
                </a:lnTo>
                <a:lnTo>
                  <a:pt x="1422" y="2056"/>
                </a:lnTo>
                <a:lnTo>
                  <a:pt x="1424" y="2052"/>
                </a:lnTo>
                <a:lnTo>
                  <a:pt x="1430" y="2052"/>
                </a:lnTo>
                <a:lnTo>
                  <a:pt x="1436" y="2056"/>
                </a:lnTo>
                <a:lnTo>
                  <a:pt x="1440" y="2058"/>
                </a:lnTo>
                <a:lnTo>
                  <a:pt x="1442" y="2058"/>
                </a:lnTo>
                <a:lnTo>
                  <a:pt x="1434" y="2050"/>
                </a:lnTo>
                <a:lnTo>
                  <a:pt x="1430" y="2044"/>
                </a:lnTo>
                <a:lnTo>
                  <a:pt x="1428" y="2038"/>
                </a:lnTo>
                <a:lnTo>
                  <a:pt x="1426" y="2032"/>
                </a:lnTo>
                <a:lnTo>
                  <a:pt x="1422" y="2026"/>
                </a:lnTo>
                <a:lnTo>
                  <a:pt x="1416" y="2022"/>
                </a:lnTo>
                <a:lnTo>
                  <a:pt x="1410" y="2022"/>
                </a:lnTo>
                <a:lnTo>
                  <a:pt x="1406" y="2022"/>
                </a:lnTo>
                <a:lnTo>
                  <a:pt x="1404" y="2020"/>
                </a:lnTo>
                <a:lnTo>
                  <a:pt x="1404" y="2018"/>
                </a:lnTo>
                <a:lnTo>
                  <a:pt x="1404" y="2014"/>
                </a:lnTo>
                <a:lnTo>
                  <a:pt x="1404" y="2008"/>
                </a:lnTo>
                <a:lnTo>
                  <a:pt x="1402" y="2004"/>
                </a:lnTo>
                <a:lnTo>
                  <a:pt x="1400" y="2002"/>
                </a:lnTo>
                <a:lnTo>
                  <a:pt x="1398" y="2002"/>
                </a:lnTo>
                <a:lnTo>
                  <a:pt x="1396" y="2004"/>
                </a:lnTo>
                <a:lnTo>
                  <a:pt x="1390" y="2004"/>
                </a:lnTo>
                <a:lnTo>
                  <a:pt x="1386" y="2002"/>
                </a:lnTo>
                <a:lnTo>
                  <a:pt x="1386" y="2004"/>
                </a:lnTo>
                <a:lnTo>
                  <a:pt x="1384" y="2006"/>
                </a:lnTo>
                <a:lnTo>
                  <a:pt x="1382" y="2008"/>
                </a:lnTo>
                <a:lnTo>
                  <a:pt x="1382" y="2010"/>
                </a:lnTo>
                <a:lnTo>
                  <a:pt x="1390" y="2012"/>
                </a:lnTo>
                <a:lnTo>
                  <a:pt x="1396" y="2014"/>
                </a:lnTo>
                <a:lnTo>
                  <a:pt x="1398" y="2018"/>
                </a:lnTo>
                <a:lnTo>
                  <a:pt x="1398" y="2022"/>
                </a:lnTo>
                <a:lnTo>
                  <a:pt x="1398" y="2028"/>
                </a:lnTo>
                <a:lnTo>
                  <a:pt x="1400" y="2030"/>
                </a:lnTo>
                <a:lnTo>
                  <a:pt x="1402" y="2034"/>
                </a:lnTo>
                <a:lnTo>
                  <a:pt x="1402" y="2038"/>
                </a:lnTo>
                <a:lnTo>
                  <a:pt x="1400" y="2040"/>
                </a:lnTo>
                <a:lnTo>
                  <a:pt x="1398" y="2040"/>
                </a:lnTo>
                <a:lnTo>
                  <a:pt x="1396" y="2040"/>
                </a:lnTo>
                <a:lnTo>
                  <a:pt x="1394" y="2042"/>
                </a:lnTo>
                <a:lnTo>
                  <a:pt x="1392" y="2046"/>
                </a:lnTo>
                <a:lnTo>
                  <a:pt x="1394" y="2048"/>
                </a:lnTo>
                <a:lnTo>
                  <a:pt x="1402" y="2050"/>
                </a:lnTo>
                <a:lnTo>
                  <a:pt x="1406" y="2050"/>
                </a:lnTo>
                <a:lnTo>
                  <a:pt x="1404" y="2052"/>
                </a:lnTo>
                <a:lnTo>
                  <a:pt x="1404" y="2056"/>
                </a:lnTo>
                <a:lnTo>
                  <a:pt x="1406" y="2060"/>
                </a:lnTo>
                <a:lnTo>
                  <a:pt x="1408" y="2062"/>
                </a:lnTo>
                <a:lnTo>
                  <a:pt x="1406" y="2064"/>
                </a:lnTo>
                <a:lnTo>
                  <a:pt x="1404" y="2064"/>
                </a:lnTo>
                <a:lnTo>
                  <a:pt x="1398" y="2064"/>
                </a:lnTo>
                <a:lnTo>
                  <a:pt x="1398" y="2066"/>
                </a:lnTo>
                <a:lnTo>
                  <a:pt x="1398" y="2068"/>
                </a:lnTo>
                <a:lnTo>
                  <a:pt x="1400" y="2070"/>
                </a:lnTo>
                <a:lnTo>
                  <a:pt x="1406" y="2070"/>
                </a:lnTo>
                <a:close/>
                <a:moveTo>
                  <a:pt x="3826" y="3942"/>
                </a:moveTo>
                <a:lnTo>
                  <a:pt x="3826" y="3942"/>
                </a:lnTo>
                <a:lnTo>
                  <a:pt x="3824" y="3946"/>
                </a:lnTo>
                <a:lnTo>
                  <a:pt x="3822" y="3946"/>
                </a:lnTo>
                <a:lnTo>
                  <a:pt x="3818" y="3946"/>
                </a:lnTo>
                <a:lnTo>
                  <a:pt x="3812" y="3946"/>
                </a:lnTo>
                <a:lnTo>
                  <a:pt x="3808" y="3948"/>
                </a:lnTo>
                <a:lnTo>
                  <a:pt x="3804" y="3952"/>
                </a:lnTo>
                <a:lnTo>
                  <a:pt x="3802" y="3956"/>
                </a:lnTo>
                <a:lnTo>
                  <a:pt x="3802" y="3960"/>
                </a:lnTo>
                <a:lnTo>
                  <a:pt x="3806" y="3960"/>
                </a:lnTo>
                <a:lnTo>
                  <a:pt x="3818" y="3958"/>
                </a:lnTo>
                <a:lnTo>
                  <a:pt x="3824" y="3956"/>
                </a:lnTo>
                <a:lnTo>
                  <a:pt x="3828" y="3952"/>
                </a:lnTo>
                <a:lnTo>
                  <a:pt x="3830" y="3948"/>
                </a:lnTo>
                <a:lnTo>
                  <a:pt x="3830" y="3944"/>
                </a:lnTo>
                <a:lnTo>
                  <a:pt x="3830" y="3940"/>
                </a:lnTo>
                <a:lnTo>
                  <a:pt x="3828" y="3940"/>
                </a:lnTo>
                <a:lnTo>
                  <a:pt x="3826" y="3942"/>
                </a:lnTo>
                <a:close/>
                <a:moveTo>
                  <a:pt x="3640" y="3780"/>
                </a:moveTo>
                <a:lnTo>
                  <a:pt x="3640" y="3780"/>
                </a:lnTo>
                <a:lnTo>
                  <a:pt x="3642" y="3776"/>
                </a:lnTo>
                <a:lnTo>
                  <a:pt x="3644" y="3772"/>
                </a:lnTo>
                <a:lnTo>
                  <a:pt x="3642" y="3766"/>
                </a:lnTo>
                <a:lnTo>
                  <a:pt x="3636" y="3760"/>
                </a:lnTo>
                <a:lnTo>
                  <a:pt x="3632" y="3754"/>
                </a:lnTo>
                <a:lnTo>
                  <a:pt x="3630" y="3748"/>
                </a:lnTo>
                <a:lnTo>
                  <a:pt x="3630" y="3744"/>
                </a:lnTo>
                <a:lnTo>
                  <a:pt x="3626" y="3742"/>
                </a:lnTo>
                <a:lnTo>
                  <a:pt x="3622" y="3744"/>
                </a:lnTo>
                <a:lnTo>
                  <a:pt x="3622" y="3748"/>
                </a:lnTo>
                <a:lnTo>
                  <a:pt x="3622" y="3754"/>
                </a:lnTo>
                <a:lnTo>
                  <a:pt x="3620" y="3764"/>
                </a:lnTo>
                <a:lnTo>
                  <a:pt x="3616" y="3772"/>
                </a:lnTo>
                <a:lnTo>
                  <a:pt x="3618" y="3776"/>
                </a:lnTo>
                <a:lnTo>
                  <a:pt x="3622" y="3780"/>
                </a:lnTo>
                <a:lnTo>
                  <a:pt x="3628" y="3786"/>
                </a:lnTo>
                <a:lnTo>
                  <a:pt x="3632" y="3788"/>
                </a:lnTo>
                <a:lnTo>
                  <a:pt x="3634" y="3786"/>
                </a:lnTo>
                <a:lnTo>
                  <a:pt x="3640" y="3780"/>
                </a:lnTo>
                <a:close/>
                <a:moveTo>
                  <a:pt x="3646" y="3816"/>
                </a:moveTo>
                <a:lnTo>
                  <a:pt x="3646" y="3816"/>
                </a:lnTo>
                <a:lnTo>
                  <a:pt x="3650" y="3814"/>
                </a:lnTo>
                <a:lnTo>
                  <a:pt x="3652" y="3810"/>
                </a:lnTo>
                <a:lnTo>
                  <a:pt x="3652" y="3804"/>
                </a:lnTo>
                <a:lnTo>
                  <a:pt x="3650" y="3796"/>
                </a:lnTo>
                <a:lnTo>
                  <a:pt x="3646" y="3790"/>
                </a:lnTo>
                <a:lnTo>
                  <a:pt x="3644" y="3792"/>
                </a:lnTo>
                <a:lnTo>
                  <a:pt x="3642" y="3792"/>
                </a:lnTo>
                <a:lnTo>
                  <a:pt x="3640" y="3792"/>
                </a:lnTo>
                <a:lnTo>
                  <a:pt x="3638" y="3790"/>
                </a:lnTo>
                <a:lnTo>
                  <a:pt x="3636" y="3790"/>
                </a:lnTo>
                <a:lnTo>
                  <a:pt x="3634" y="3794"/>
                </a:lnTo>
                <a:lnTo>
                  <a:pt x="3634" y="3802"/>
                </a:lnTo>
                <a:lnTo>
                  <a:pt x="3640" y="3808"/>
                </a:lnTo>
                <a:lnTo>
                  <a:pt x="3642" y="3814"/>
                </a:lnTo>
                <a:lnTo>
                  <a:pt x="3644" y="3816"/>
                </a:lnTo>
                <a:lnTo>
                  <a:pt x="3646" y="3816"/>
                </a:lnTo>
                <a:close/>
                <a:moveTo>
                  <a:pt x="3596" y="3668"/>
                </a:moveTo>
                <a:lnTo>
                  <a:pt x="3596" y="3668"/>
                </a:lnTo>
                <a:lnTo>
                  <a:pt x="3590" y="3666"/>
                </a:lnTo>
                <a:lnTo>
                  <a:pt x="3590" y="3670"/>
                </a:lnTo>
                <a:lnTo>
                  <a:pt x="3596" y="3674"/>
                </a:lnTo>
                <a:lnTo>
                  <a:pt x="3598" y="3676"/>
                </a:lnTo>
                <a:lnTo>
                  <a:pt x="3602" y="3676"/>
                </a:lnTo>
                <a:lnTo>
                  <a:pt x="3616" y="3670"/>
                </a:lnTo>
                <a:lnTo>
                  <a:pt x="3624" y="3668"/>
                </a:lnTo>
                <a:lnTo>
                  <a:pt x="3630" y="3668"/>
                </a:lnTo>
                <a:lnTo>
                  <a:pt x="3632" y="3668"/>
                </a:lnTo>
                <a:lnTo>
                  <a:pt x="3634" y="3666"/>
                </a:lnTo>
                <a:lnTo>
                  <a:pt x="3634" y="3664"/>
                </a:lnTo>
                <a:lnTo>
                  <a:pt x="3632" y="3662"/>
                </a:lnTo>
                <a:lnTo>
                  <a:pt x="3626" y="3662"/>
                </a:lnTo>
                <a:lnTo>
                  <a:pt x="3618" y="3664"/>
                </a:lnTo>
                <a:lnTo>
                  <a:pt x="3608" y="3662"/>
                </a:lnTo>
                <a:lnTo>
                  <a:pt x="3604" y="3660"/>
                </a:lnTo>
                <a:lnTo>
                  <a:pt x="3602" y="3660"/>
                </a:lnTo>
                <a:lnTo>
                  <a:pt x="3602" y="3664"/>
                </a:lnTo>
                <a:lnTo>
                  <a:pt x="3602" y="3668"/>
                </a:lnTo>
                <a:lnTo>
                  <a:pt x="3600" y="3670"/>
                </a:lnTo>
                <a:lnTo>
                  <a:pt x="3596" y="3668"/>
                </a:lnTo>
                <a:close/>
                <a:moveTo>
                  <a:pt x="3666" y="3688"/>
                </a:moveTo>
                <a:lnTo>
                  <a:pt x="3666" y="3688"/>
                </a:lnTo>
                <a:lnTo>
                  <a:pt x="3668" y="3686"/>
                </a:lnTo>
                <a:lnTo>
                  <a:pt x="3668" y="3680"/>
                </a:lnTo>
                <a:lnTo>
                  <a:pt x="3668" y="3674"/>
                </a:lnTo>
                <a:lnTo>
                  <a:pt x="3664" y="3670"/>
                </a:lnTo>
                <a:lnTo>
                  <a:pt x="3658" y="3666"/>
                </a:lnTo>
                <a:lnTo>
                  <a:pt x="3654" y="3660"/>
                </a:lnTo>
                <a:lnTo>
                  <a:pt x="3648" y="3656"/>
                </a:lnTo>
                <a:lnTo>
                  <a:pt x="3640" y="3654"/>
                </a:lnTo>
                <a:lnTo>
                  <a:pt x="3634" y="3654"/>
                </a:lnTo>
                <a:lnTo>
                  <a:pt x="3644" y="3658"/>
                </a:lnTo>
                <a:lnTo>
                  <a:pt x="3648" y="3660"/>
                </a:lnTo>
                <a:lnTo>
                  <a:pt x="3650" y="3662"/>
                </a:lnTo>
                <a:lnTo>
                  <a:pt x="3654" y="3666"/>
                </a:lnTo>
                <a:lnTo>
                  <a:pt x="3658" y="3672"/>
                </a:lnTo>
                <a:lnTo>
                  <a:pt x="3662" y="3676"/>
                </a:lnTo>
                <a:lnTo>
                  <a:pt x="3662" y="3678"/>
                </a:lnTo>
                <a:lnTo>
                  <a:pt x="3660" y="3682"/>
                </a:lnTo>
                <a:lnTo>
                  <a:pt x="3658" y="3690"/>
                </a:lnTo>
                <a:lnTo>
                  <a:pt x="3658" y="3694"/>
                </a:lnTo>
                <a:lnTo>
                  <a:pt x="3656" y="3696"/>
                </a:lnTo>
                <a:lnTo>
                  <a:pt x="3654" y="3698"/>
                </a:lnTo>
                <a:lnTo>
                  <a:pt x="3652" y="3700"/>
                </a:lnTo>
                <a:lnTo>
                  <a:pt x="3658" y="3706"/>
                </a:lnTo>
                <a:lnTo>
                  <a:pt x="3660" y="3708"/>
                </a:lnTo>
                <a:lnTo>
                  <a:pt x="3660" y="3706"/>
                </a:lnTo>
                <a:lnTo>
                  <a:pt x="3662" y="3700"/>
                </a:lnTo>
                <a:lnTo>
                  <a:pt x="3664" y="3694"/>
                </a:lnTo>
                <a:lnTo>
                  <a:pt x="3666" y="3688"/>
                </a:lnTo>
                <a:close/>
                <a:moveTo>
                  <a:pt x="3840" y="3888"/>
                </a:moveTo>
                <a:lnTo>
                  <a:pt x="3840" y="3888"/>
                </a:lnTo>
                <a:lnTo>
                  <a:pt x="3838" y="3886"/>
                </a:lnTo>
                <a:lnTo>
                  <a:pt x="3834" y="3884"/>
                </a:lnTo>
                <a:lnTo>
                  <a:pt x="3828" y="3882"/>
                </a:lnTo>
                <a:lnTo>
                  <a:pt x="3824" y="3884"/>
                </a:lnTo>
                <a:lnTo>
                  <a:pt x="3824" y="3886"/>
                </a:lnTo>
                <a:lnTo>
                  <a:pt x="3826" y="3888"/>
                </a:lnTo>
                <a:lnTo>
                  <a:pt x="3830" y="3888"/>
                </a:lnTo>
                <a:lnTo>
                  <a:pt x="3834" y="3890"/>
                </a:lnTo>
                <a:lnTo>
                  <a:pt x="3838" y="3890"/>
                </a:lnTo>
                <a:lnTo>
                  <a:pt x="3840" y="3890"/>
                </a:lnTo>
                <a:lnTo>
                  <a:pt x="3840" y="3888"/>
                </a:lnTo>
                <a:close/>
                <a:moveTo>
                  <a:pt x="3700" y="3740"/>
                </a:moveTo>
                <a:lnTo>
                  <a:pt x="3700" y="3740"/>
                </a:lnTo>
                <a:lnTo>
                  <a:pt x="3686" y="3726"/>
                </a:lnTo>
                <a:lnTo>
                  <a:pt x="3680" y="3724"/>
                </a:lnTo>
                <a:lnTo>
                  <a:pt x="3678" y="3726"/>
                </a:lnTo>
                <a:lnTo>
                  <a:pt x="3682" y="3730"/>
                </a:lnTo>
                <a:lnTo>
                  <a:pt x="3686" y="3734"/>
                </a:lnTo>
                <a:lnTo>
                  <a:pt x="3694" y="3740"/>
                </a:lnTo>
                <a:lnTo>
                  <a:pt x="3700" y="3746"/>
                </a:lnTo>
                <a:lnTo>
                  <a:pt x="3702" y="3750"/>
                </a:lnTo>
                <a:lnTo>
                  <a:pt x="3702" y="3752"/>
                </a:lnTo>
                <a:lnTo>
                  <a:pt x="3698" y="3756"/>
                </a:lnTo>
                <a:lnTo>
                  <a:pt x="3694" y="3760"/>
                </a:lnTo>
                <a:lnTo>
                  <a:pt x="3694" y="3762"/>
                </a:lnTo>
                <a:lnTo>
                  <a:pt x="3696" y="3764"/>
                </a:lnTo>
                <a:lnTo>
                  <a:pt x="3702" y="3774"/>
                </a:lnTo>
                <a:lnTo>
                  <a:pt x="3702" y="3776"/>
                </a:lnTo>
                <a:lnTo>
                  <a:pt x="3704" y="3776"/>
                </a:lnTo>
                <a:lnTo>
                  <a:pt x="3702" y="3766"/>
                </a:lnTo>
                <a:lnTo>
                  <a:pt x="3704" y="3758"/>
                </a:lnTo>
                <a:lnTo>
                  <a:pt x="3706" y="3752"/>
                </a:lnTo>
                <a:lnTo>
                  <a:pt x="3704" y="3746"/>
                </a:lnTo>
                <a:lnTo>
                  <a:pt x="3700" y="3740"/>
                </a:lnTo>
                <a:close/>
                <a:moveTo>
                  <a:pt x="3780" y="3864"/>
                </a:moveTo>
                <a:lnTo>
                  <a:pt x="3780" y="3864"/>
                </a:lnTo>
                <a:lnTo>
                  <a:pt x="3776" y="3862"/>
                </a:lnTo>
                <a:lnTo>
                  <a:pt x="3774" y="3864"/>
                </a:lnTo>
                <a:lnTo>
                  <a:pt x="3776" y="3868"/>
                </a:lnTo>
                <a:lnTo>
                  <a:pt x="3780" y="3872"/>
                </a:lnTo>
                <a:lnTo>
                  <a:pt x="3782" y="3872"/>
                </a:lnTo>
                <a:lnTo>
                  <a:pt x="3786" y="3872"/>
                </a:lnTo>
                <a:lnTo>
                  <a:pt x="3788" y="3874"/>
                </a:lnTo>
                <a:lnTo>
                  <a:pt x="3790" y="3876"/>
                </a:lnTo>
                <a:lnTo>
                  <a:pt x="3790" y="3880"/>
                </a:lnTo>
                <a:lnTo>
                  <a:pt x="3786" y="3886"/>
                </a:lnTo>
                <a:lnTo>
                  <a:pt x="3782" y="3890"/>
                </a:lnTo>
                <a:lnTo>
                  <a:pt x="3780" y="3894"/>
                </a:lnTo>
                <a:lnTo>
                  <a:pt x="3780" y="3896"/>
                </a:lnTo>
                <a:lnTo>
                  <a:pt x="3786" y="3892"/>
                </a:lnTo>
                <a:lnTo>
                  <a:pt x="3792" y="3886"/>
                </a:lnTo>
                <a:lnTo>
                  <a:pt x="3796" y="3882"/>
                </a:lnTo>
                <a:lnTo>
                  <a:pt x="3796" y="3876"/>
                </a:lnTo>
                <a:lnTo>
                  <a:pt x="3796" y="3870"/>
                </a:lnTo>
                <a:lnTo>
                  <a:pt x="3794" y="3866"/>
                </a:lnTo>
                <a:lnTo>
                  <a:pt x="3792" y="3866"/>
                </a:lnTo>
                <a:lnTo>
                  <a:pt x="3788" y="3866"/>
                </a:lnTo>
                <a:lnTo>
                  <a:pt x="3780" y="3864"/>
                </a:lnTo>
                <a:close/>
                <a:moveTo>
                  <a:pt x="3708" y="3820"/>
                </a:moveTo>
                <a:lnTo>
                  <a:pt x="3708" y="3820"/>
                </a:lnTo>
                <a:lnTo>
                  <a:pt x="3708" y="3824"/>
                </a:lnTo>
                <a:lnTo>
                  <a:pt x="3714" y="3828"/>
                </a:lnTo>
                <a:lnTo>
                  <a:pt x="3718" y="3832"/>
                </a:lnTo>
                <a:lnTo>
                  <a:pt x="3720" y="3832"/>
                </a:lnTo>
                <a:lnTo>
                  <a:pt x="3720" y="3830"/>
                </a:lnTo>
                <a:lnTo>
                  <a:pt x="3718" y="3828"/>
                </a:lnTo>
                <a:lnTo>
                  <a:pt x="3712" y="3820"/>
                </a:lnTo>
                <a:lnTo>
                  <a:pt x="3710" y="3818"/>
                </a:lnTo>
                <a:lnTo>
                  <a:pt x="3708" y="3820"/>
                </a:lnTo>
                <a:close/>
                <a:moveTo>
                  <a:pt x="3724" y="3770"/>
                </a:moveTo>
                <a:lnTo>
                  <a:pt x="3724" y="3770"/>
                </a:lnTo>
                <a:lnTo>
                  <a:pt x="3720" y="3768"/>
                </a:lnTo>
                <a:lnTo>
                  <a:pt x="3720" y="3770"/>
                </a:lnTo>
                <a:lnTo>
                  <a:pt x="3722" y="3772"/>
                </a:lnTo>
                <a:lnTo>
                  <a:pt x="3724" y="3778"/>
                </a:lnTo>
                <a:lnTo>
                  <a:pt x="3730" y="3788"/>
                </a:lnTo>
                <a:lnTo>
                  <a:pt x="3732" y="3794"/>
                </a:lnTo>
                <a:lnTo>
                  <a:pt x="3730" y="3798"/>
                </a:lnTo>
                <a:lnTo>
                  <a:pt x="3730" y="3800"/>
                </a:lnTo>
                <a:lnTo>
                  <a:pt x="3734" y="3798"/>
                </a:lnTo>
                <a:lnTo>
                  <a:pt x="3736" y="3796"/>
                </a:lnTo>
                <a:lnTo>
                  <a:pt x="3736" y="3794"/>
                </a:lnTo>
                <a:lnTo>
                  <a:pt x="3732" y="3788"/>
                </a:lnTo>
                <a:lnTo>
                  <a:pt x="3730" y="3780"/>
                </a:lnTo>
                <a:lnTo>
                  <a:pt x="3724" y="3770"/>
                </a:lnTo>
                <a:close/>
                <a:moveTo>
                  <a:pt x="3748" y="3850"/>
                </a:moveTo>
                <a:lnTo>
                  <a:pt x="3748" y="3850"/>
                </a:lnTo>
                <a:lnTo>
                  <a:pt x="3754" y="3858"/>
                </a:lnTo>
                <a:lnTo>
                  <a:pt x="3756" y="3862"/>
                </a:lnTo>
                <a:lnTo>
                  <a:pt x="3756" y="3856"/>
                </a:lnTo>
                <a:lnTo>
                  <a:pt x="3750" y="3848"/>
                </a:lnTo>
                <a:lnTo>
                  <a:pt x="3748" y="3844"/>
                </a:lnTo>
                <a:lnTo>
                  <a:pt x="3748" y="3842"/>
                </a:lnTo>
                <a:lnTo>
                  <a:pt x="3744" y="3832"/>
                </a:lnTo>
                <a:lnTo>
                  <a:pt x="3740" y="3826"/>
                </a:lnTo>
                <a:lnTo>
                  <a:pt x="3736" y="3820"/>
                </a:lnTo>
                <a:lnTo>
                  <a:pt x="3734" y="3820"/>
                </a:lnTo>
                <a:lnTo>
                  <a:pt x="3736" y="3824"/>
                </a:lnTo>
                <a:lnTo>
                  <a:pt x="3742" y="3838"/>
                </a:lnTo>
                <a:lnTo>
                  <a:pt x="3744" y="3844"/>
                </a:lnTo>
                <a:lnTo>
                  <a:pt x="3742" y="3844"/>
                </a:lnTo>
                <a:lnTo>
                  <a:pt x="3742" y="3846"/>
                </a:lnTo>
                <a:lnTo>
                  <a:pt x="3748" y="3850"/>
                </a:lnTo>
                <a:close/>
                <a:moveTo>
                  <a:pt x="3494" y="4042"/>
                </a:moveTo>
                <a:lnTo>
                  <a:pt x="3494" y="4042"/>
                </a:lnTo>
                <a:lnTo>
                  <a:pt x="3502" y="4042"/>
                </a:lnTo>
                <a:lnTo>
                  <a:pt x="3506" y="4040"/>
                </a:lnTo>
                <a:lnTo>
                  <a:pt x="3506" y="4038"/>
                </a:lnTo>
                <a:lnTo>
                  <a:pt x="3504" y="4036"/>
                </a:lnTo>
                <a:lnTo>
                  <a:pt x="3500" y="4036"/>
                </a:lnTo>
                <a:lnTo>
                  <a:pt x="3496" y="4038"/>
                </a:lnTo>
                <a:lnTo>
                  <a:pt x="3494" y="4040"/>
                </a:lnTo>
                <a:lnTo>
                  <a:pt x="3494" y="4042"/>
                </a:lnTo>
                <a:close/>
                <a:moveTo>
                  <a:pt x="3432" y="3908"/>
                </a:moveTo>
                <a:lnTo>
                  <a:pt x="3432" y="3908"/>
                </a:lnTo>
                <a:lnTo>
                  <a:pt x="3428" y="3908"/>
                </a:lnTo>
                <a:lnTo>
                  <a:pt x="3426" y="3912"/>
                </a:lnTo>
                <a:lnTo>
                  <a:pt x="3426" y="3916"/>
                </a:lnTo>
                <a:lnTo>
                  <a:pt x="3426" y="3920"/>
                </a:lnTo>
                <a:lnTo>
                  <a:pt x="3428" y="3926"/>
                </a:lnTo>
                <a:lnTo>
                  <a:pt x="3432" y="3928"/>
                </a:lnTo>
                <a:lnTo>
                  <a:pt x="3438" y="3930"/>
                </a:lnTo>
                <a:lnTo>
                  <a:pt x="3444" y="3930"/>
                </a:lnTo>
                <a:lnTo>
                  <a:pt x="3448" y="3928"/>
                </a:lnTo>
                <a:lnTo>
                  <a:pt x="3448" y="3926"/>
                </a:lnTo>
                <a:lnTo>
                  <a:pt x="3446" y="3918"/>
                </a:lnTo>
                <a:lnTo>
                  <a:pt x="3440" y="3910"/>
                </a:lnTo>
                <a:lnTo>
                  <a:pt x="3436" y="3908"/>
                </a:lnTo>
                <a:lnTo>
                  <a:pt x="3432" y="3908"/>
                </a:lnTo>
                <a:close/>
                <a:moveTo>
                  <a:pt x="4328" y="4390"/>
                </a:moveTo>
                <a:lnTo>
                  <a:pt x="4328" y="4390"/>
                </a:lnTo>
                <a:lnTo>
                  <a:pt x="4326" y="4392"/>
                </a:lnTo>
                <a:lnTo>
                  <a:pt x="4324" y="4394"/>
                </a:lnTo>
                <a:lnTo>
                  <a:pt x="4324" y="4402"/>
                </a:lnTo>
                <a:lnTo>
                  <a:pt x="4326" y="4406"/>
                </a:lnTo>
                <a:lnTo>
                  <a:pt x="4328" y="4408"/>
                </a:lnTo>
                <a:lnTo>
                  <a:pt x="4332" y="4410"/>
                </a:lnTo>
                <a:lnTo>
                  <a:pt x="4338" y="4410"/>
                </a:lnTo>
                <a:lnTo>
                  <a:pt x="4340" y="4408"/>
                </a:lnTo>
                <a:lnTo>
                  <a:pt x="4340" y="4406"/>
                </a:lnTo>
                <a:lnTo>
                  <a:pt x="4338" y="4400"/>
                </a:lnTo>
                <a:lnTo>
                  <a:pt x="4334" y="4392"/>
                </a:lnTo>
                <a:lnTo>
                  <a:pt x="4330" y="4390"/>
                </a:lnTo>
                <a:lnTo>
                  <a:pt x="4328" y="4390"/>
                </a:lnTo>
                <a:close/>
                <a:moveTo>
                  <a:pt x="3606" y="3880"/>
                </a:moveTo>
                <a:lnTo>
                  <a:pt x="3606" y="3880"/>
                </a:lnTo>
                <a:lnTo>
                  <a:pt x="3610" y="3882"/>
                </a:lnTo>
                <a:lnTo>
                  <a:pt x="3614" y="3882"/>
                </a:lnTo>
                <a:lnTo>
                  <a:pt x="3616" y="3880"/>
                </a:lnTo>
                <a:lnTo>
                  <a:pt x="3614" y="3878"/>
                </a:lnTo>
                <a:lnTo>
                  <a:pt x="3604" y="3876"/>
                </a:lnTo>
                <a:lnTo>
                  <a:pt x="3602" y="3878"/>
                </a:lnTo>
                <a:lnTo>
                  <a:pt x="3606" y="3880"/>
                </a:lnTo>
                <a:close/>
                <a:moveTo>
                  <a:pt x="3620" y="3884"/>
                </a:moveTo>
                <a:lnTo>
                  <a:pt x="3620" y="3884"/>
                </a:lnTo>
                <a:lnTo>
                  <a:pt x="3618" y="3886"/>
                </a:lnTo>
                <a:lnTo>
                  <a:pt x="3620" y="3888"/>
                </a:lnTo>
                <a:lnTo>
                  <a:pt x="3630" y="3892"/>
                </a:lnTo>
                <a:lnTo>
                  <a:pt x="3632" y="3892"/>
                </a:lnTo>
                <a:lnTo>
                  <a:pt x="3628" y="3888"/>
                </a:lnTo>
                <a:lnTo>
                  <a:pt x="3624" y="3884"/>
                </a:lnTo>
                <a:lnTo>
                  <a:pt x="3620" y="3884"/>
                </a:lnTo>
                <a:close/>
                <a:moveTo>
                  <a:pt x="3838" y="4066"/>
                </a:moveTo>
                <a:lnTo>
                  <a:pt x="3838" y="4066"/>
                </a:lnTo>
                <a:lnTo>
                  <a:pt x="3838" y="4064"/>
                </a:lnTo>
                <a:lnTo>
                  <a:pt x="3836" y="4062"/>
                </a:lnTo>
                <a:lnTo>
                  <a:pt x="3828" y="4058"/>
                </a:lnTo>
                <a:lnTo>
                  <a:pt x="3822" y="4056"/>
                </a:lnTo>
                <a:lnTo>
                  <a:pt x="3818" y="4058"/>
                </a:lnTo>
                <a:lnTo>
                  <a:pt x="3818" y="4060"/>
                </a:lnTo>
                <a:lnTo>
                  <a:pt x="3820" y="4064"/>
                </a:lnTo>
                <a:lnTo>
                  <a:pt x="3826" y="4066"/>
                </a:lnTo>
                <a:lnTo>
                  <a:pt x="3834" y="4068"/>
                </a:lnTo>
                <a:lnTo>
                  <a:pt x="3836" y="4068"/>
                </a:lnTo>
                <a:lnTo>
                  <a:pt x="3838" y="4066"/>
                </a:lnTo>
                <a:close/>
                <a:moveTo>
                  <a:pt x="3986" y="4384"/>
                </a:moveTo>
                <a:lnTo>
                  <a:pt x="3986" y="4384"/>
                </a:lnTo>
                <a:lnTo>
                  <a:pt x="3982" y="4384"/>
                </a:lnTo>
                <a:lnTo>
                  <a:pt x="3984" y="4386"/>
                </a:lnTo>
                <a:lnTo>
                  <a:pt x="3986" y="4392"/>
                </a:lnTo>
                <a:lnTo>
                  <a:pt x="3992" y="4396"/>
                </a:lnTo>
                <a:lnTo>
                  <a:pt x="4000" y="4402"/>
                </a:lnTo>
                <a:lnTo>
                  <a:pt x="4000" y="4400"/>
                </a:lnTo>
                <a:lnTo>
                  <a:pt x="3998" y="4396"/>
                </a:lnTo>
                <a:lnTo>
                  <a:pt x="3994" y="4392"/>
                </a:lnTo>
                <a:lnTo>
                  <a:pt x="3992" y="4390"/>
                </a:lnTo>
                <a:lnTo>
                  <a:pt x="3990" y="4388"/>
                </a:lnTo>
                <a:lnTo>
                  <a:pt x="3988" y="4386"/>
                </a:lnTo>
                <a:lnTo>
                  <a:pt x="3986" y="4384"/>
                </a:lnTo>
                <a:close/>
                <a:moveTo>
                  <a:pt x="4018" y="4394"/>
                </a:moveTo>
                <a:lnTo>
                  <a:pt x="4018" y="4394"/>
                </a:lnTo>
                <a:lnTo>
                  <a:pt x="4018" y="4396"/>
                </a:lnTo>
                <a:lnTo>
                  <a:pt x="4020" y="4402"/>
                </a:lnTo>
                <a:lnTo>
                  <a:pt x="4020" y="4404"/>
                </a:lnTo>
                <a:lnTo>
                  <a:pt x="4022" y="4402"/>
                </a:lnTo>
                <a:lnTo>
                  <a:pt x="4024" y="4398"/>
                </a:lnTo>
                <a:lnTo>
                  <a:pt x="4024" y="4392"/>
                </a:lnTo>
                <a:lnTo>
                  <a:pt x="4022" y="4390"/>
                </a:lnTo>
                <a:lnTo>
                  <a:pt x="4020" y="4388"/>
                </a:lnTo>
                <a:lnTo>
                  <a:pt x="4016" y="4388"/>
                </a:lnTo>
                <a:lnTo>
                  <a:pt x="4014" y="4388"/>
                </a:lnTo>
                <a:lnTo>
                  <a:pt x="4014" y="4392"/>
                </a:lnTo>
                <a:lnTo>
                  <a:pt x="4018" y="4394"/>
                </a:lnTo>
                <a:close/>
                <a:moveTo>
                  <a:pt x="4194" y="4446"/>
                </a:moveTo>
                <a:lnTo>
                  <a:pt x="4194" y="4446"/>
                </a:lnTo>
                <a:lnTo>
                  <a:pt x="4192" y="4448"/>
                </a:lnTo>
                <a:lnTo>
                  <a:pt x="4190" y="4448"/>
                </a:lnTo>
                <a:lnTo>
                  <a:pt x="4186" y="4446"/>
                </a:lnTo>
                <a:lnTo>
                  <a:pt x="4182" y="4446"/>
                </a:lnTo>
                <a:lnTo>
                  <a:pt x="4180" y="4446"/>
                </a:lnTo>
                <a:lnTo>
                  <a:pt x="4178" y="4450"/>
                </a:lnTo>
                <a:lnTo>
                  <a:pt x="4178" y="4452"/>
                </a:lnTo>
                <a:lnTo>
                  <a:pt x="4180" y="4454"/>
                </a:lnTo>
                <a:lnTo>
                  <a:pt x="4186" y="4454"/>
                </a:lnTo>
                <a:lnTo>
                  <a:pt x="4194" y="4456"/>
                </a:lnTo>
                <a:lnTo>
                  <a:pt x="4198" y="4456"/>
                </a:lnTo>
                <a:lnTo>
                  <a:pt x="4202" y="4454"/>
                </a:lnTo>
                <a:lnTo>
                  <a:pt x="4204" y="4448"/>
                </a:lnTo>
                <a:lnTo>
                  <a:pt x="4202" y="4444"/>
                </a:lnTo>
                <a:lnTo>
                  <a:pt x="4198" y="4444"/>
                </a:lnTo>
                <a:lnTo>
                  <a:pt x="4194" y="4446"/>
                </a:lnTo>
                <a:close/>
                <a:moveTo>
                  <a:pt x="4316" y="4544"/>
                </a:moveTo>
                <a:lnTo>
                  <a:pt x="4316" y="4544"/>
                </a:lnTo>
                <a:lnTo>
                  <a:pt x="4316" y="4546"/>
                </a:lnTo>
                <a:lnTo>
                  <a:pt x="4318" y="4546"/>
                </a:lnTo>
                <a:lnTo>
                  <a:pt x="4320" y="4542"/>
                </a:lnTo>
                <a:lnTo>
                  <a:pt x="4320" y="4540"/>
                </a:lnTo>
                <a:lnTo>
                  <a:pt x="4318" y="4540"/>
                </a:lnTo>
                <a:lnTo>
                  <a:pt x="4316" y="4544"/>
                </a:lnTo>
                <a:close/>
                <a:moveTo>
                  <a:pt x="4310" y="4554"/>
                </a:moveTo>
                <a:lnTo>
                  <a:pt x="4310" y="4554"/>
                </a:lnTo>
                <a:lnTo>
                  <a:pt x="4312" y="4556"/>
                </a:lnTo>
                <a:lnTo>
                  <a:pt x="4316" y="4552"/>
                </a:lnTo>
                <a:lnTo>
                  <a:pt x="4318" y="4548"/>
                </a:lnTo>
                <a:lnTo>
                  <a:pt x="4318" y="4546"/>
                </a:lnTo>
                <a:lnTo>
                  <a:pt x="4316" y="4548"/>
                </a:lnTo>
                <a:lnTo>
                  <a:pt x="4314" y="4550"/>
                </a:lnTo>
                <a:lnTo>
                  <a:pt x="4310" y="4554"/>
                </a:lnTo>
                <a:close/>
                <a:moveTo>
                  <a:pt x="4316" y="4558"/>
                </a:moveTo>
                <a:lnTo>
                  <a:pt x="4316" y="4558"/>
                </a:lnTo>
                <a:lnTo>
                  <a:pt x="4312" y="4558"/>
                </a:lnTo>
                <a:lnTo>
                  <a:pt x="4310" y="4562"/>
                </a:lnTo>
                <a:lnTo>
                  <a:pt x="4308" y="4564"/>
                </a:lnTo>
                <a:lnTo>
                  <a:pt x="4308" y="4566"/>
                </a:lnTo>
                <a:lnTo>
                  <a:pt x="4314" y="4568"/>
                </a:lnTo>
                <a:lnTo>
                  <a:pt x="4316" y="4566"/>
                </a:lnTo>
                <a:lnTo>
                  <a:pt x="4318" y="4562"/>
                </a:lnTo>
                <a:lnTo>
                  <a:pt x="4318" y="4560"/>
                </a:lnTo>
                <a:lnTo>
                  <a:pt x="4316" y="4558"/>
                </a:lnTo>
                <a:close/>
                <a:moveTo>
                  <a:pt x="4306" y="4570"/>
                </a:moveTo>
                <a:lnTo>
                  <a:pt x="4306" y="4570"/>
                </a:lnTo>
                <a:lnTo>
                  <a:pt x="4304" y="4572"/>
                </a:lnTo>
                <a:lnTo>
                  <a:pt x="4306" y="4572"/>
                </a:lnTo>
                <a:lnTo>
                  <a:pt x="4310" y="4574"/>
                </a:lnTo>
                <a:lnTo>
                  <a:pt x="4312" y="4572"/>
                </a:lnTo>
                <a:lnTo>
                  <a:pt x="4314" y="4570"/>
                </a:lnTo>
                <a:lnTo>
                  <a:pt x="4312" y="4570"/>
                </a:lnTo>
                <a:lnTo>
                  <a:pt x="4306" y="4570"/>
                </a:lnTo>
                <a:close/>
                <a:moveTo>
                  <a:pt x="4322" y="4564"/>
                </a:moveTo>
                <a:lnTo>
                  <a:pt x="4322" y="4564"/>
                </a:lnTo>
                <a:lnTo>
                  <a:pt x="4320" y="4564"/>
                </a:lnTo>
                <a:lnTo>
                  <a:pt x="4318" y="4566"/>
                </a:lnTo>
                <a:lnTo>
                  <a:pt x="4318" y="4568"/>
                </a:lnTo>
                <a:lnTo>
                  <a:pt x="4322" y="4566"/>
                </a:lnTo>
                <a:lnTo>
                  <a:pt x="4322" y="4564"/>
                </a:lnTo>
                <a:close/>
                <a:moveTo>
                  <a:pt x="4320" y="4550"/>
                </a:moveTo>
                <a:lnTo>
                  <a:pt x="4320" y="4550"/>
                </a:lnTo>
                <a:lnTo>
                  <a:pt x="4316" y="4550"/>
                </a:lnTo>
                <a:lnTo>
                  <a:pt x="4316" y="4552"/>
                </a:lnTo>
                <a:lnTo>
                  <a:pt x="4316" y="4556"/>
                </a:lnTo>
                <a:lnTo>
                  <a:pt x="4320" y="4554"/>
                </a:lnTo>
                <a:lnTo>
                  <a:pt x="4320" y="4552"/>
                </a:lnTo>
                <a:lnTo>
                  <a:pt x="4320" y="4550"/>
                </a:lnTo>
                <a:close/>
                <a:moveTo>
                  <a:pt x="4334" y="4434"/>
                </a:moveTo>
                <a:lnTo>
                  <a:pt x="4334" y="4434"/>
                </a:lnTo>
                <a:lnTo>
                  <a:pt x="4334" y="4432"/>
                </a:lnTo>
                <a:lnTo>
                  <a:pt x="4330" y="4432"/>
                </a:lnTo>
                <a:lnTo>
                  <a:pt x="4324" y="4436"/>
                </a:lnTo>
                <a:lnTo>
                  <a:pt x="4322" y="4442"/>
                </a:lnTo>
                <a:lnTo>
                  <a:pt x="4326" y="4442"/>
                </a:lnTo>
                <a:lnTo>
                  <a:pt x="4332" y="4438"/>
                </a:lnTo>
                <a:lnTo>
                  <a:pt x="4334" y="4434"/>
                </a:lnTo>
                <a:close/>
                <a:moveTo>
                  <a:pt x="4296" y="4460"/>
                </a:moveTo>
                <a:lnTo>
                  <a:pt x="4296" y="4460"/>
                </a:lnTo>
                <a:lnTo>
                  <a:pt x="4288" y="4462"/>
                </a:lnTo>
                <a:lnTo>
                  <a:pt x="4288" y="4464"/>
                </a:lnTo>
                <a:lnTo>
                  <a:pt x="4290" y="4466"/>
                </a:lnTo>
                <a:lnTo>
                  <a:pt x="4294" y="4470"/>
                </a:lnTo>
                <a:lnTo>
                  <a:pt x="4296" y="4472"/>
                </a:lnTo>
                <a:lnTo>
                  <a:pt x="4296" y="4476"/>
                </a:lnTo>
                <a:lnTo>
                  <a:pt x="4296" y="4482"/>
                </a:lnTo>
                <a:lnTo>
                  <a:pt x="4294" y="4486"/>
                </a:lnTo>
                <a:lnTo>
                  <a:pt x="4282" y="4492"/>
                </a:lnTo>
                <a:lnTo>
                  <a:pt x="4278" y="4496"/>
                </a:lnTo>
                <a:lnTo>
                  <a:pt x="4280" y="4498"/>
                </a:lnTo>
                <a:lnTo>
                  <a:pt x="4300" y="4496"/>
                </a:lnTo>
                <a:lnTo>
                  <a:pt x="4308" y="4496"/>
                </a:lnTo>
                <a:lnTo>
                  <a:pt x="4314" y="4492"/>
                </a:lnTo>
                <a:lnTo>
                  <a:pt x="4316" y="4488"/>
                </a:lnTo>
                <a:lnTo>
                  <a:pt x="4316" y="4482"/>
                </a:lnTo>
                <a:lnTo>
                  <a:pt x="4314" y="4472"/>
                </a:lnTo>
                <a:lnTo>
                  <a:pt x="4314" y="4468"/>
                </a:lnTo>
                <a:lnTo>
                  <a:pt x="4316" y="4464"/>
                </a:lnTo>
                <a:lnTo>
                  <a:pt x="4320" y="4460"/>
                </a:lnTo>
                <a:lnTo>
                  <a:pt x="4316" y="4458"/>
                </a:lnTo>
                <a:lnTo>
                  <a:pt x="4296" y="4460"/>
                </a:lnTo>
                <a:close/>
                <a:moveTo>
                  <a:pt x="4290" y="4390"/>
                </a:moveTo>
                <a:lnTo>
                  <a:pt x="4290" y="4390"/>
                </a:lnTo>
                <a:lnTo>
                  <a:pt x="4286" y="4392"/>
                </a:lnTo>
                <a:lnTo>
                  <a:pt x="4284" y="4396"/>
                </a:lnTo>
                <a:lnTo>
                  <a:pt x="4284" y="4400"/>
                </a:lnTo>
                <a:lnTo>
                  <a:pt x="4288" y="4400"/>
                </a:lnTo>
                <a:lnTo>
                  <a:pt x="4290" y="4398"/>
                </a:lnTo>
                <a:lnTo>
                  <a:pt x="4292" y="4394"/>
                </a:lnTo>
                <a:lnTo>
                  <a:pt x="4292" y="4390"/>
                </a:lnTo>
                <a:lnTo>
                  <a:pt x="4290" y="4390"/>
                </a:lnTo>
                <a:close/>
                <a:moveTo>
                  <a:pt x="4308" y="4332"/>
                </a:moveTo>
                <a:lnTo>
                  <a:pt x="4308" y="4332"/>
                </a:lnTo>
                <a:lnTo>
                  <a:pt x="4306" y="4332"/>
                </a:lnTo>
                <a:lnTo>
                  <a:pt x="4304" y="4336"/>
                </a:lnTo>
                <a:lnTo>
                  <a:pt x="4304" y="4340"/>
                </a:lnTo>
                <a:lnTo>
                  <a:pt x="4306" y="4344"/>
                </a:lnTo>
                <a:lnTo>
                  <a:pt x="4308" y="4344"/>
                </a:lnTo>
                <a:lnTo>
                  <a:pt x="4310" y="4340"/>
                </a:lnTo>
                <a:lnTo>
                  <a:pt x="4310" y="4336"/>
                </a:lnTo>
                <a:lnTo>
                  <a:pt x="4308" y="4332"/>
                </a:lnTo>
                <a:close/>
                <a:moveTo>
                  <a:pt x="4316" y="4300"/>
                </a:moveTo>
                <a:lnTo>
                  <a:pt x="4316" y="4300"/>
                </a:lnTo>
                <a:lnTo>
                  <a:pt x="4314" y="4302"/>
                </a:lnTo>
                <a:lnTo>
                  <a:pt x="4312" y="4306"/>
                </a:lnTo>
                <a:lnTo>
                  <a:pt x="4312" y="4312"/>
                </a:lnTo>
                <a:lnTo>
                  <a:pt x="4314" y="4316"/>
                </a:lnTo>
                <a:lnTo>
                  <a:pt x="4318" y="4316"/>
                </a:lnTo>
                <a:lnTo>
                  <a:pt x="4320" y="4314"/>
                </a:lnTo>
                <a:lnTo>
                  <a:pt x="4322" y="4308"/>
                </a:lnTo>
                <a:lnTo>
                  <a:pt x="4322" y="4304"/>
                </a:lnTo>
                <a:lnTo>
                  <a:pt x="4320" y="4300"/>
                </a:lnTo>
                <a:lnTo>
                  <a:pt x="4320" y="4298"/>
                </a:lnTo>
                <a:lnTo>
                  <a:pt x="4316" y="4300"/>
                </a:lnTo>
                <a:close/>
                <a:moveTo>
                  <a:pt x="4296" y="4230"/>
                </a:moveTo>
                <a:lnTo>
                  <a:pt x="4296" y="4230"/>
                </a:lnTo>
                <a:lnTo>
                  <a:pt x="4298" y="4236"/>
                </a:lnTo>
                <a:lnTo>
                  <a:pt x="4300" y="4240"/>
                </a:lnTo>
                <a:lnTo>
                  <a:pt x="4300" y="4242"/>
                </a:lnTo>
                <a:lnTo>
                  <a:pt x="4304" y="4242"/>
                </a:lnTo>
                <a:lnTo>
                  <a:pt x="4304" y="4238"/>
                </a:lnTo>
                <a:lnTo>
                  <a:pt x="4304" y="4232"/>
                </a:lnTo>
                <a:lnTo>
                  <a:pt x="4304" y="4226"/>
                </a:lnTo>
                <a:lnTo>
                  <a:pt x="4300" y="4222"/>
                </a:lnTo>
                <a:lnTo>
                  <a:pt x="4296" y="4222"/>
                </a:lnTo>
                <a:lnTo>
                  <a:pt x="4296" y="4224"/>
                </a:lnTo>
                <a:lnTo>
                  <a:pt x="4296" y="4228"/>
                </a:lnTo>
                <a:lnTo>
                  <a:pt x="4296" y="4230"/>
                </a:lnTo>
                <a:close/>
                <a:moveTo>
                  <a:pt x="4370" y="4338"/>
                </a:moveTo>
                <a:lnTo>
                  <a:pt x="4370" y="4338"/>
                </a:lnTo>
                <a:lnTo>
                  <a:pt x="4370" y="4344"/>
                </a:lnTo>
                <a:lnTo>
                  <a:pt x="4372" y="4348"/>
                </a:lnTo>
                <a:lnTo>
                  <a:pt x="4374" y="4350"/>
                </a:lnTo>
                <a:lnTo>
                  <a:pt x="4378" y="4348"/>
                </a:lnTo>
                <a:lnTo>
                  <a:pt x="4378" y="4344"/>
                </a:lnTo>
                <a:lnTo>
                  <a:pt x="4378" y="4342"/>
                </a:lnTo>
                <a:lnTo>
                  <a:pt x="4374" y="4338"/>
                </a:lnTo>
                <a:lnTo>
                  <a:pt x="4372" y="4334"/>
                </a:lnTo>
                <a:lnTo>
                  <a:pt x="4370" y="4336"/>
                </a:lnTo>
                <a:lnTo>
                  <a:pt x="4370" y="4338"/>
                </a:lnTo>
                <a:close/>
                <a:moveTo>
                  <a:pt x="4316" y="4280"/>
                </a:moveTo>
                <a:lnTo>
                  <a:pt x="4316" y="4280"/>
                </a:lnTo>
                <a:lnTo>
                  <a:pt x="4320" y="4280"/>
                </a:lnTo>
                <a:lnTo>
                  <a:pt x="4320" y="4282"/>
                </a:lnTo>
                <a:lnTo>
                  <a:pt x="4320" y="4284"/>
                </a:lnTo>
                <a:lnTo>
                  <a:pt x="4322" y="4284"/>
                </a:lnTo>
                <a:lnTo>
                  <a:pt x="4324" y="4280"/>
                </a:lnTo>
                <a:lnTo>
                  <a:pt x="4324" y="4276"/>
                </a:lnTo>
                <a:lnTo>
                  <a:pt x="4322" y="4270"/>
                </a:lnTo>
                <a:lnTo>
                  <a:pt x="4316" y="4264"/>
                </a:lnTo>
                <a:lnTo>
                  <a:pt x="4312" y="4260"/>
                </a:lnTo>
                <a:lnTo>
                  <a:pt x="4308" y="4258"/>
                </a:lnTo>
                <a:lnTo>
                  <a:pt x="4306" y="4262"/>
                </a:lnTo>
                <a:lnTo>
                  <a:pt x="4308" y="4266"/>
                </a:lnTo>
                <a:lnTo>
                  <a:pt x="4310" y="4270"/>
                </a:lnTo>
                <a:lnTo>
                  <a:pt x="4310" y="4274"/>
                </a:lnTo>
                <a:lnTo>
                  <a:pt x="4312" y="4278"/>
                </a:lnTo>
                <a:lnTo>
                  <a:pt x="4316" y="4280"/>
                </a:lnTo>
                <a:close/>
                <a:moveTo>
                  <a:pt x="4284" y="4188"/>
                </a:moveTo>
                <a:lnTo>
                  <a:pt x="4284" y="4188"/>
                </a:lnTo>
                <a:lnTo>
                  <a:pt x="4284" y="4196"/>
                </a:lnTo>
                <a:lnTo>
                  <a:pt x="4284" y="4200"/>
                </a:lnTo>
                <a:lnTo>
                  <a:pt x="4288" y="4204"/>
                </a:lnTo>
                <a:lnTo>
                  <a:pt x="4292" y="4204"/>
                </a:lnTo>
                <a:lnTo>
                  <a:pt x="4292" y="4202"/>
                </a:lnTo>
                <a:lnTo>
                  <a:pt x="4292" y="4200"/>
                </a:lnTo>
                <a:lnTo>
                  <a:pt x="4292" y="4194"/>
                </a:lnTo>
                <a:lnTo>
                  <a:pt x="4290" y="4190"/>
                </a:lnTo>
                <a:lnTo>
                  <a:pt x="4288" y="4186"/>
                </a:lnTo>
                <a:lnTo>
                  <a:pt x="4286" y="4186"/>
                </a:lnTo>
                <a:lnTo>
                  <a:pt x="4284" y="4186"/>
                </a:lnTo>
                <a:lnTo>
                  <a:pt x="4284" y="4188"/>
                </a:lnTo>
                <a:close/>
                <a:moveTo>
                  <a:pt x="4294" y="4192"/>
                </a:moveTo>
                <a:lnTo>
                  <a:pt x="4294" y="4192"/>
                </a:lnTo>
                <a:lnTo>
                  <a:pt x="4296" y="4194"/>
                </a:lnTo>
                <a:lnTo>
                  <a:pt x="4300" y="4192"/>
                </a:lnTo>
                <a:lnTo>
                  <a:pt x="4304" y="4192"/>
                </a:lnTo>
                <a:lnTo>
                  <a:pt x="4306" y="4192"/>
                </a:lnTo>
                <a:lnTo>
                  <a:pt x="4308" y="4192"/>
                </a:lnTo>
                <a:lnTo>
                  <a:pt x="4308" y="4190"/>
                </a:lnTo>
                <a:lnTo>
                  <a:pt x="4306" y="4188"/>
                </a:lnTo>
                <a:lnTo>
                  <a:pt x="4304" y="4188"/>
                </a:lnTo>
                <a:lnTo>
                  <a:pt x="4302" y="4186"/>
                </a:lnTo>
                <a:lnTo>
                  <a:pt x="4300" y="4184"/>
                </a:lnTo>
                <a:lnTo>
                  <a:pt x="4298" y="4180"/>
                </a:lnTo>
                <a:lnTo>
                  <a:pt x="4296" y="4178"/>
                </a:lnTo>
                <a:lnTo>
                  <a:pt x="4294" y="4180"/>
                </a:lnTo>
                <a:lnTo>
                  <a:pt x="4294" y="4182"/>
                </a:lnTo>
                <a:lnTo>
                  <a:pt x="4294" y="4186"/>
                </a:lnTo>
                <a:lnTo>
                  <a:pt x="4294" y="4188"/>
                </a:lnTo>
                <a:lnTo>
                  <a:pt x="4292" y="4188"/>
                </a:lnTo>
                <a:lnTo>
                  <a:pt x="4294" y="4192"/>
                </a:lnTo>
                <a:close/>
                <a:moveTo>
                  <a:pt x="4306" y="4210"/>
                </a:moveTo>
                <a:lnTo>
                  <a:pt x="4306" y="4210"/>
                </a:lnTo>
                <a:lnTo>
                  <a:pt x="4306" y="4208"/>
                </a:lnTo>
                <a:lnTo>
                  <a:pt x="4306" y="4206"/>
                </a:lnTo>
                <a:lnTo>
                  <a:pt x="4306" y="4204"/>
                </a:lnTo>
                <a:lnTo>
                  <a:pt x="4304" y="4204"/>
                </a:lnTo>
                <a:lnTo>
                  <a:pt x="4302" y="4206"/>
                </a:lnTo>
                <a:lnTo>
                  <a:pt x="4302" y="4208"/>
                </a:lnTo>
                <a:lnTo>
                  <a:pt x="4304" y="4208"/>
                </a:lnTo>
                <a:lnTo>
                  <a:pt x="4306" y="4210"/>
                </a:lnTo>
                <a:close/>
                <a:moveTo>
                  <a:pt x="4108" y="4082"/>
                </a:moveTo>
                <a:lnTo>
                  <a:pt x="4108" y="4082"/>
                </a:lnTo>
                <a:lnTo>
                  <a:pt x="4088" y="4080"/>
                </a:lnTo>
                <a:lnTo>
                  <a:pt x="4074" y="4080"/>
                </a:lnTo>
                <a:lnTo>
                  <a:pt x="4070" y="4082"/>
                </a:lnTo>
                <a:lnTo>
                  <a:pt x="4066" y="4086"/>
                </a:lnTo>
                <a:lnTo>
                  <a:pt x="4066" y="4090"/>
                </a:lnTo>
                <a:lnTo>
                  <a:pt x="4066" y="4098"/>
                </a:lnTo>
                <a:lnTo>
                  <a:pt x="4066" y="4104"/>
                </a:lnTo>
                <a:lnTo>
                  <a:pt x="4068" y="4106"/>
                </a:lnTo>
                <a:lnTo>
                  <a:pt x="4072" y="4108"/>
                </a:lnTo>
                <a:lnTo>
                  <a:pt x="4082" y="4106"/>
                </a:lnTo>
                <a:lnTo>
                  <a:pt x="4094" y="4106"/>
                </a:lnTo>
                <a:lnTo>
                  <a:pt x="4098" y="4106"/>
                </a:lnTo>
                <a:lnTo>
                  <a:pt x="4104" y="4108"/>
                </a:lnTo>
                <a:lnTo>
                  <a:pt x="4114" y="4106"/>
                </a:lnTo>
                <a:lnTo>
                  <a:pt x="4124" y="4100"/>
                </a:lnTo>
                <a:lnTo>
                  <a:pt x="4128" y="4096"/>
                </a:lnTo>
                <a:lnTo>
                  <a:pt x="4130" y="4092"/>
                </a:lnTo>
                <a:lnTo>
                  <a:pt x="4128" y="4088"/>
                </a:lnTo>
                <a:lnTo>
                  <a:pt x="4124" y="4086"/>
                </a:lnTo>
                <a:lnTo>
                  <a:pt x="4118" y="4084"/>
                </a:lnTo>
                <a:lnTo>
                  <a:pt x="4108" y="4082"/>
                </a:lnTo>
                <a:close/>
                <a:moveTo>
                  <a:pt x="4132" y="4100"/>
                </a:moveTo>
                <a:lnTo>
                  <a:pt x="4132" y="4100"/>
                </a:lnTo>
                <a:lnTo>
                  <a:pt x="4134" y="4100"/>
                </a:lnTo>
                <a:lnTo>
                  <a:pt x="4138" y="4100"/>
                </a:lnTo>
                <a:lnTo>
                  <a:pt x="4142" y="4098"/>
                </a:lnTo>
                <a:lnTo>
                  <a:pt x="4142" y="4096"/>
                </a:lnTo>
                <a:lnTo>
                  <a:pt x="4140" y="4096"/>
                </a:lnTo>
                <a:lnTo>
                  <a:pt x="4136" y="4096"/>
                </a:lnTo>
                <a:lnTo>
                  <a:pt x="4132" y="4098"/>
                </a:lnTo>
                <a:lnTo>
                  <a:pt x="4132" y="4100"/>
                </a:lnTo>
                <a:close/>
                <a:moveTo>
                  <a:pt x="4158" y="4118"/>
                </a:moveTo>
                <a:lnTo>
                  <a:pt x="4158" y="4118"/>
                </a:lnTo>
                <a:lnTo>
                  <a:pt x="4158" y="4120"/>
                </a:lnTo>
                <a:lnTo>
                  <a:pt x="4160" y="4120"/>
                </a:lnTo>
                <a:lnTo>
                  <a:pt x="4166" y="4118"/>
                </a:lnTo>
                <a:lnTo>
                  <a:pt x="4170" y="4116"/>
                </a:lnTo>
                <a:lnTo>
                  <a:pt x="4170" y="4114"/>
                </a:lnTo>
                <a:lnTo>
                  <a:pt x="4162" y="4114"/>
                </a:lnTo>
                <a:lnTo>
                  <a:pt x="4158" y="4116"/>
                </a:lnTo>
                <a:lnTo>
                  <a:pt x="4158" y="4118"/>
                </a:lnTo>
                <a:close/>
                <a:moveTo>
                  <a:pt x="4228" y="4096"/>
                </a:moveTo>
                <a:lnTo>
                  <a:pt x="4228" y="4096"/>
                </a:lnTo>
                <a:lnTo>
                  <a:pt x="4230" y="4096"/>
                </a:lnTo>
                <a:lnTo>
                  <a:pt x="4232" y="4096"/>
                </a:lnTo>
                <a:lnTo>
                  <a:pt x="4234" y="4094"/>
                </a:lnTo>
                <a:lnTo>
                  <a:pt x="4236" y="4090"/>
                </a:lnTo>
                <a:lnTo>
                  <a:pt x="4234" y="4090"/>
                </a:lnTo>
                <a:lnTo>
                  <a:pt x="4232" y="4090"/>
                </a:lnTo>
                <a:lnTo>
                  <a:pt x="4228" y="4094"/>
                </a:lnTo>
                <a:lnTo>
                  <a:pt x="4228" y="4096"/>
                </a:lnTo>
                <a:close/>
                <a:moveTo>
                  <a:pt x="4232" y="4104"/>
                </a:moveTo>
                <a:lnTo>
                  <a:pt x="4232" y="4104"/>
                </a:lnTo>
                <a:lnTo>
                  <a:pt x="4234" y="4104"/>
                </a:lnTo>
                <a:lnTo>
                  <a:pt x="4234" y="4102"/>
                </a:lnTo>
                <a:lnTo>
                  <a:pt x="4234" y="4100"/>
                </a:lnTo>
                <a:lnTo>
                  <a:pt x="4234" y="4098"/>
                </a:lnTo>
                <a:lnTo>
                  <a:pt x="4232" y="4098"/>
                </a:lnTo>
                <a:lnTo>
                  <a:pt x="4230" y="4100"/>
                </a:lnTo>
                <a:lnTo>
                  <a:pt x="4230" y="4102"/>
                </a:lnTo>
                <a:lnTo>
                  <a:pt x="4232" y="4104"/>
                </a:lnTo>
                <a:close/>
                <a:moveTo>
                  <a:pt x="4266" y="4164"/>
                </a:moveTo>
                <a:lnTo>
                  <a:pt x="4266" y="4164"/>
                </a:lnTo>
                <a:lnTo>
                  <a:pt x="4266" y="4166"/>
                </a:lnTo>
                <a:lnTo>
                  <a:pt x="4264" y="4168"/>
                </a:lnTo>
                <a:lnTo>
                  <a:pt x="4266" y="4170"/>
                </a:lnTo>
                <a:lnTo>
                  <a:pt x="4268" y="4170"/>
                </a:lnTo>
                <a:lnTo>
                  <a:pt x="4268" y="4166"/>
                </a:lnTo>
                <a:lnTo>
                  <a:pt x="4268" y="4164"/>
                </a:lnTo>
                <a:lnTo>
                  <a:pt x="4266" y="4164"/>
                </a:lnTo>
                <a:close/>
                <a:moveTo>
                  <a:pt x="4250" y="4144"/>
                </a:moveTo>
                <a:lnTo>
                  <a:pt x="4250" y="4144"/>
                </a:lnTo>
                <a:lnTo>
                  <a:pt x="4250" y="4148"/>
                </a:lnTo>
                <a:lnTo>
                  <a:pt x="4252" y="4148"/>
                </a:lnTo>
                <a:lnTo>
                  <a:pt x="4254" y="4148"/>
                </a:lnTo>
                <a:lnTo>
                  <a:pt x="4254" y="4146"/>
                </a:lnTo>
                <a:lnTo>
                  <a:pt x="4254" y="4144"/>
                </a:lnTo>
                <a:lnTo>
                  <a:pt x="4252" y="4144"/>
                </a:lnTo>
                <a:lnTo>
                  <a:pt x="4250" y="4144"/>
                </a:lnTo>
                <a:close/>
                <a:moveTo>
                  <a:pt x="4242" y="4134"/>
                </a:moveTo>
                <a:lnTo>
                  <a:pt x="4242" y="4134"/>
                </a:lnTo>
                <a:lnTo>
                  <a:pt x="4242" y="4138"/>
                </a:lnTo>
                <a:lnTo>
                  <a:pt x="4244" y="4140"/>
                </a:lnTo>
                <a:lnTo>
                  <a:pt x="4246" y="4142"/>
                </a:lnTo>
                <a:lnTo>
                  <a:pt x="4248" y="4140"/>
                </a:lnTo>
                <a:lnTo>
                  <a:pt x="4248" y="4138"/>
                </a:lnTo>
                <a:lnTo>
                  <a:pt x="4246" y="4134"/>
                </a:lnTo>
                <a:lnTo>
                  <a:pt x="4242" y="4134"/>
                </a:lnTo>
                <a:close/>
                <a:moveTo>
                  <a:pt x="4282" y="4154"/>
                </a:moveTo>
                <a:lnTo>
                  <a:pt x="4282" y="4154"/>
                </a:lnTo>
                <a:lnTo>
                  <a:pt x="4286" y="4154"/>
                </a:lnTo>
                <a:lnTo>
                  <a:pt x="4288" y="4152"/>
                </a:lnTo>
                <a:lnTo>
                  <a:pt x="4288" y="4150"/>
                </a:lnTo>
                <a:lnTo>
                  <a:pt x="4286" y="4146"/>
                </a:lnTo>
                <a:lnTo>
                  <a:pt x="4282" y="4146"/>
                </a:lnTo>
                <a:lnTo>
                  <a:pt x="4280" y="4148"/>
                </a:lnTo>
                <a:lnTo>
                  <a:pt x="4280" y="4152"/>
                </a:lnTo>
                <a:lnTo>
                  <a:pt x="4282" y="4154"/>
                </a:lnTo>
                <a:close/>
                <a:moveTo>
                  <a:pt x="4284" y="4126"/>
                </a:moveTo>
                <a:lnTo>
                  <a:pt x="4284" y="4126"/>
                </a:lnTo>
                <a:lnTo>
                  <a:pt x="4286" y="4124"/>
                </a:lnTo>
                <a:lnTo>
                  <a:pt x="4286" y="4122"/>
                </a:lnTo>
                <a:lnTo>
                  <a:pt x="4284" y="4118"/>
                </a:lnTo>
                <a:lnTo>
                  <a:pt x="4282" y="4118"/>
                </a:lnTo>
                <a:lnTo>
                  <a:pt x="4280" y="4120"/>
                </a:lnTo>
                <a:lnTo>
                  <a:pt x="4280" y="4124"/>
                </a:lnTo>
                <a:lnTo>
                  <a:pt x="4284" y="4126"/>
                </a:lnTo>
                <a:close/>
                <a:moveTo>
                  <a:pt x="1780" y="2486"/>
                </a:moveTo>
                <a:lnTo>
                  <a:pt x="1780" y="2486"/>
                </a:lnTo>
                <a:lnTo>
                  <a:pt x="1790" y="2488"/>
                </a:lnTo>
                <a:lnTo>
                  <a:pt x="1794" y="2486"/>
                </a:lnTo>
                <a:lnTo>
                  <a:pt x="1796" y="2484"/>
                </a:lnTo>
                <a:lnTo>
                  <a:pt x="1800" y="2484"/>
                </a:lnTo>
                <a:lnTo>
                  <a:pt x="1802" y="2484"/>
                </a:lnTo>
                <a:lnTo>
                  <a:pt x="1802" y="2480"/>
                </a:lnTo>
                <a:lnTo>
                  <a:pt x="1800" y="2474"/>
                </a:lnTo>
                <a:lnTo>
                  <a:pt x="1796" y="2470"/>
                </a:lnTo>
                <a:lnTo>
                  <a:pt x="1794" y="2466"/>
                </a:lnTo>
                <a:lnTo>
                  <a:pt x="1794" y="2464"/>
                </a:lnTo>
                <a:lnTo>
                  <a:pt x="1792" y="2460"/>
                </a:lnTo>
                <a:lnTo>
                  <a:pt x="1788" y="2456"/>
                </a:lnTo>
                <a:lnTo>
                  <a:pt x="1782" y="2448"/>
                </a:lnTo>
                <a:lnTo>
                  <a:pt x="1778" y="2440"/>
                </a:lnTo>
                <a:lnTo>
                  <a:pt x="1774" y="2434"/>
                </a:lnTo>
                <a:lnTo>
                  <a:pt x="1770" y="2430"/>
                </a:lnTo>
                <a:lnTo>
                  <a:pt x="1766" y="2428"/>
                </a:lnTo>
                <a:lnTo>
                  <a:pt x="1754" y="2426"/>
                </a:lnTo>
                <a:lnTo>
                  <a:pt x="1744" y="2420"/>
                </a:lnTo>
                <a:lnTo>
                  <a:pt x="1738" y="2414"/>
                </a:lnTo>
                <a:lnTo>
                  <a:pt x="1738" y="2412"/>
                </a:lnTo>
                <a:lnTo>
                  <a:pt x="1738" y="2408"/>
                </a:lnTo>
                <a:lnTo>
                  <a:pt x="1740" y="2406"/>
                </a:lnTo>
                <a:lnTo>
                  <a:pt x="1738" y="2404"/>
                </a:lnTo>
                <a:lnTo>
                  <a:pt x="1732" y="2398"/>
                </a:lnTo>
                <a:lnTo>
                  <a:pt x="1724" y="2390"/>
                </a:lnTo>
                <a:lnTo>
                  <a:pt x="1720" y="2384"/>
                </a:lnTo>
                <a:lnTo>
                  <a:pt x="1716" y="2376"/>
                </a:lnTo>
                <a:lnTo>
                  <a:pt x="1712" y="2372"/>
                </a:lnTo>
                <a:lnTo>
                  <a:pt x="1704" y="2368"/>
                </a:lnTo>
                <a:lnTo>
                  <a:pt x="1680" y="2362"/>
                </a:lnTo>
                <a:lnTo>
                  <a:pt x="1656" y="2356"/>
                </a:lnTo>
                <a:lnTo>
                  <a:pt x="1646" y="2354"/>
                </a:lnTo>
                <a:lnTo>
                  <a:pt x="1640" y="2350"/>
                </a:lnTo>
                <a:lnTo>
                  <a:pt x="1632" y="2344"/>
                </a:lnTo>
                <a:lnTo>
                  <a:pt x="1620" y="2340"/>
                </a:lnTo>
                <a:lnTo>
                  <a:pt x="1608" y="2340"/>
                </a:lnTo>
                <a:lnTo>
                  <a:pt x="1602" y="2340"/>
                </a:lnTo>
                <a:lnTo>
                  <a:pt x="1596" y="2342"/>
                </a:lnTo>
                <a:lnTo>
                  <a:pt x="1596" y="2344"/>
                </a:lnTo>
                <a:lnTo>
                  <a:pt x="1596" y="2346"/>
                </a:lnTo>
                <a:lnTo>
                  <a:pt x="1600" y="2354"/>
                </a:lnTo>
                <a:lnTo>
                  <a:pt x="1608" y="2358"/>
                </a:lnTo>
                <a:lnTo>
                  <a:pt x="1612" y="2360"/>
                </a:lnTo>
                <a:lnTo>
                  <a:pt x="1618" y="2358"/>
                </a:lnTo>
                <a:lnTo>
                  <a:pt x="1626" y="2358"/>
                </a:lnTo>
                <a:lnTo>
                  <a:pt x="1632" y="2358"/>
                </a:lnTo>
                <a:lnTo>
                  <a:pt x="1634" y="2360"/>
                </a:lnTo>
                <a:lnTo>
                  <a:pt x="1630" y="2360"/>
                </a:lnTo>
                <a:lnTo>
                  <a:pt x="1624" y="2362"/>
                </a:lnTo>
                <a:lnTo>
                  <a:pt x="1618" y="2364"/>
                </a:lnTo>
                <a:lnTo>
                  <a:pt x="1616" y="2366"/>
                </a:lnTo>
                <a:lnTo>
                  <a:pt x="1616" y="2368"/>
                </a:lnTo>
                <a:lnTo>
                  <a:pt x="1618" y="2372"/>
                </a:lnTo>
                <a:lnTo>
                  <a:pt x="1622" y="2374"/>
                </a:lnTo>
                <a:lnTo>
                  <a:pt x="1622" y="2376"/>
                </a:lnTo>
                <a:lnTo>
                  <a:pt x="1620" y="2378"/>
                </a:lnTo>
                <a:lnTo>
                  <a:pt x="1616" y="2380"/>
                </a:lnTo>
                <a:lnTo>
                  <a:pt x="1614" y="2382"/>
                </a:lnTo>
                <a:lnTo>
                  <a:pt x="1616" y="2384"/>
                </a:lnTo>
                <a:lnTo>
                  <a:pt x="1618" y="2384"/>
                </a:lnTo>
                <a:lnTo>
                  <a:pt x="1620" y="2384"/>
                </a:lnTo>
                <a:lnTo>
                  <a:pt x="1624" y="2382"/>
                </a:lnTo>
                <a:lnTo>
                  <a:pt x="1630" y="2380"/>
                </a:lnTo>
                <a:lnTo>
                  <a:pt x="1632" y="2382"/>
                </a:lnTo>
                <a:lnTo>
                  <a:pt x="1634" y="2384"/>
                </a:lnTo>
                <a:lnTo>
                  <a:pt x="1636" y="2388"/>
                </a:lnTo>
                <a:lnTo>
                  <a:pt x="1638" y="2386"/>
                </a:lnTo>
                <a:lnTo>
                  <a:pt x="1642" y="2382"/>
                </a:lnTo>
                <a:lnTo>
                  <a:pt x="1644" y="2382"/>
                </a:lnTo>
                <a:lnTo>
                  <a:pt x="1646" y="2382"/>
                </a:lnTo>
                <a:lnTo>
                  <a:pt x="1648" y="2384"/>
                </a:lnTo>
                <a:lnTo>
                  <a:pt x="1646" y="2388"/>
                </a:lnTo>
                <a:lnTo>
                  <a:pt x="1644" y="2392"/>
                </a:lnTo>
                <a:lnTo>
                  <a:pt x="1644" y="2396"/>
                </a:lnTo>
                <a:lnTo>
                  <a:pt x="1646" y="2398"/>
                </a:lnTo>
                <a:lnTo>
                  <a:pt x="1648" y="2398"/>
                </a:lnTo>
                <a:lnTo>
                  <a:pt x="1652" y="2398"/>
                </a:lnTo>
                <a:lnTo>
                  <a:pt x="1656" y="2394"/>
                </a:lnTo>
                <a:lnTo>
                  <a:pt x="1662" y="2392"/>
                </a:lnTo>
                <a:lnTo>
                  <a:pt x="1664" y="2394"/>
                </a:lnTo>
                <a:lnTo>
                  <a:pt x="1666" y="2398"/>
                </a:lnTo>
                <a:lnTo>
                  <a:pt x="1668" y="2402"/>
                </a:lnTo>
                <a:lnTo>
                  <a:pt x="1670" y="2404"/>
                </a:lnTo>
                <a:lnTo>
                  <a:pt x="1676" y="2408"/>
                </a:lnTo>
                <a:lnTo>
                  <a:pt x="1678" y="2410"/>
                </a:lnTo>
                <a:lnTo>
                  <a:pt x="1674" y="2412"/>
                </a:lnTo>
                <a:lnTo>
                  <a:pt x="1670" y="2416"/>
                </a:lnTo>
                <a:lnTo>
                  <a:pt x="1668" y="2420"/>
                </a:lnTo>
                <a:lnTo>
                  <a:pt x="1670" y="2424"/>
                </a:lnTo>
                <a:lnTo>
                  <a:pt x="1676" y="2424"/>
                </a:lnTo>
                <a:lnTo>
                  <a:pt x="1688" y="2422"/>
                </a:lnTo>
                <a:lnTo>
                  <a:pt x="1692" y="2424"/>
                </a:lnTo>
                <a:lnTo>
                  <a:pt x="1694" y="2428"/>
                </a:lnTo>
                <a:lnTo>
                  <a:pt x="1696" y="2432"/>
                </a:lnTo>
                <a:lnTo>
                  <a:pt x="1700" y="2434"/>
                </a:lnTo>
                <a:lnTo>
                  <a:pt x="1702" y="2434"/>
                </a:lnTo>
                <a:lnTo>
                  <a:pt x="1702" y="2438"/>
                </a:lnTo>
                <a:lnTo>
                  <a:pt x="1702" y="2444"/>
                </a:lnTo>
                <a:lnTo>
                  <a:pt x="1706" y="2448"/>
                </a:lnTo>
                <a:lnTo>
                  <a:pt x="1710" y="2452"/>
                </a:lnTo>
                <a:lnTo>
                  <a:pt x="1716" y="2452"/>
                </a:lnTo>
                <a:lnTo>
                  <a:pt x="1722" y="2450"/>
                </a:lnTo>
                <a:lnTo>
                  <a:pt x="1728" y="2450"/>
                </a:lnTo>
                <a:lnTo>
                  <a:pt x="1730" y="2452"/>
                </a:lnTo>
                <a:lnTo>
                  <a:pt x="1728" y="2456"/>
                </a:lnTo>
                <a:lnTo>
                  <a:pt x="1728" y="2458"/>
                </a:lnTo>
                <a:lnTo>
                  <a:pt x="1728" y="2460"/>
                </a:lnTo>
                <a:lnTo>
                  <a:pt x="1730" y="2466"/>
                </a:lnTo>
                <a:lnTo>
                  <a:pt x="1738" y="2472"/>
                </a:lnTo>
                <a:lnTo>
                  <a:pt x="1750" y="2474"/>
                </a:lnTo>
                <a:lnTo>
                  <a:pt x="1758" y="2476"/>
                </a:lnTo>
                <a:lnTo>
                  <a:pt x="1764" y="2480"/>
                </a:lnTo>
                <a:lnTo>
                  <a:pt x="1770" y="2482"/>
                </a:lnTo>
                <a:lnTo>
                  <a:pt x="1780" y="2486"/>
                </a:lnTo>
                <a:close/>
                <a:moveTo>
                  <a:pt x="1446" y="2194"/>
                </a:moveTo>
                <a:lnTo>
                  <a:pt x="1446" y="2194"/>
                </a:lnTo>
                <a:lnTo>
                  <a:pt x="1450" y="2192"/>
                </a:lnTo>
                <a:lnTo>
                  <a:pt x="1452" y="2188"/>
                </a:lnTo>
                <a:lnTo>
                  <a:pt x="1454" y="2178"/>
                </a:lnTo>
                <a:lnTo>
                  <a:pt x="1452" y="2168"/>
                </a:lnTo>
                <a:lnTo>
                  <a:pt x="1454" y="2162"/>
                </a:lnTo>
                <a:lnTo>
                  <a:pt x="1454" y="2158"/>
                </a:lnTo>
                <a:lnTo>
                  <a:pt x="1460" y="2144"/>
                </a:lnTo>
                <a:lnTo>
                  <a:pt x="1460" y="2140"/>
                </a:lnTo>
                <a:lnTo>
                  <a:pt x="1458" y="2140"/>
                </a:lnTo>
                <a:lnTo>
                  <a:pt x="1452" y="2144"/>
                </a:lnTo>
                <a:lnTo>
                  <a:pt x="1446" y="2144"/>
                </a:lnTo>
                <a:lnTo>
                  <a:pt x="1442" y="2146"/>
                </a:lnTo>
                <a:lnTo>
                  <a:pt x="1444" y="2148"/>
                </a:lnTo>
                <a:lnTo>
                  <a:pt x="1446" y="2154"/>
                </a:lnTo>
                <a:lnTo>
                  <a:pt x="1446" y="2160"/>
                </a:lnTo>
                <a:lnTo>
                  <a:pt x="1442" y="2166"/>
                </a:lnTo>
                <a:lnTo>
                  <a:pt x="1434" y="2168"/>
                </a:lnTo>
                <a:lnTo>
                  <a:pt x="1428" y="2170"/>
                </a:lnTo>
                <a:lnTo>
                  <a:pt x="1422" y="2168"/>
                </a:lnTo>
                <a:lnTo>
                  <a:pt x="1422" y="2166"/>
                </a:lnTo>
                <a:lnTo>
                  <a:pt x="1428" y="2164"/>
                </a:lnTo>
                <a:lnTo>
                  <a:pt x="1436" y="2162"/>
                </a:lnTo>
                <a:lnTo>
                  <a:pt x="1440" y="2156"/>
                </a:lnTo>
                <a:lnTo>
                  <a:pt x="1440" y="2152"/>
                </a:lnTo>
                <a:lnTo>
                  <a:pt x="1436" y="2144"/>
                </a:lnTo>
                <a:lnTo>
                  <a:pt x="1432" y="2142"/>
                </a:lnTo>
                <a:lnTo>
                  <a:pt x="1430" y="2142"/>
                </a:lnTo>
                <a:lnTo>
                  <a:pt x="1428" y="2142"/>
                </a:lnTo>
                <a:lnTo>
                  <a:pt x="1426" y="2140"/>
                </a:lnTo>
                <a:lnTo>
                  <a:pt x="1422" y="2138"/>
                </a:lnTo>
                <a:lnTo>
                  <a:pt x="1420" y="2140"/>
                </a:lnTo>
                <a:lnTo>
                  <a:pt x="1418" y="2140"/>
                </a:lnTo>
                <a:lnTo>
                  <a:pt x="1414" y="2138"/>
                </a:lnTo>
                <a:lnTo>
                  <a:pt x="1410" y="2136"/>
                </a:lnTo>
                <a:lnTo>
                  <a:pt x="1406" y="2136"/>
                </a:lnTo>
                <a:lnTo>
                  <a:pt x="1404" y="2138"/>
                </a:lnTo>
                <a:lnTo>
                  <a:pt x="1406" y="2142"/>
                </a:lnTo>
                <a:lnTo>
                  <a:pt x="1404" y="2146"/>
                </a:lnTo>
                <a:lnTo>
                  <a:pt x="1404" y="2152"/>
                </a:lnTo>
                <a:lnTo>
                  <a:pt x="1404" y="2156"/>
                </a:lnTo>
                <a:lnTo>
                  <a:pt x="1406" y="2164"/>
                </a:lnTo>
                <a:lnTo>
                  <a:pt x="1410" y="2170"/>
                </a:lnTo>
                <a:lnTo>
                  <a:pt x="1408" y="2172"/>
                </a:lnTo>
                <a:lnTo>
                  <a:pt x="1410" y="2178"/>
                </a:lnTo>
                <a:lnTo>
                  <a:pt x="1414" y="2180"/>
                </a:lnTo>
                <a:lnTo>
                  <a:pt x="1418" y="2180"/>
                </a:lnTo>
                <a:lnTo>
                  <a:pt x="1422" y="2180"/>
                </a:lnTo>
                <a:lnTo>
                  <a:pt x="1426" y="2184"/>
                </a:lnTo>
                <a:lnTo>
                  <a:pt x="1428" y="2186"/>
                </a:lnTo>
                <a:lnTo>
                  <a:pt x="1426" y="2186"/>
                </a:lnTo>
                <a:lnTo>
                  <a:pt x="1422" y="2186"/>
                </a:lnTo>
                <a:lnTo>
                  <a:pt x="1418" y="2186"/>
                </a:lnTo>
                <a:lnTo>
                  <a:pt x="1418" y="2188"/>
                </a:lnTo>
                <a:lnTo>
                  <a:pt x="1422" y="2192"/>
                </a:lnTo>
                <a:lnTo>
                  <a:pt x="1426" y="2196"/>
                </a:lnTo>
                <a:lnTo>
                  <a:pt x="1426" y="2198"/>
                </a:lnTo>
                <a:lnTo>
                  <a:pt x="1428" y="2198"/>
                </a:lnTo>
                <a:lnTo>
                  <a:pt x="1434" y="2200"/>
                </a:lnTo>
                <a:lnTo>
                  <a:pt x="1438" y="2198"/>
                </a:lnTo>
                <a:lnTo>
                  <a:pt x="1440" y="2198"/>
                </a:lnTo>
                <a:lnTo>
                  <a:pt x="1442" y="2196"/>
                </a:lnTo>
                <a:lnTo>
                  <a:pt x="1446" y="2194"/>
                </a:lnTo>
                <a:close/>
                <a:moveTo>
                  <a:pt x="1478" y="2250"/>
                </a:moveTo>
                <a:lnTo>
                  <a:pt x="1478" y="2250"/>
                </a:lnTo>
                <a:lnTo>
                  <a:pt x="1480" y="2246"/>
                </a:lnTo>
                <a:lnTo>
                  <a:pt x="1480" y="2244"/>
                </a:lnTo>
                <a:lnTo>
                  <a:pt x="1478" y="2244"/>
                </a:lnTo>
                <a:lnTo>
                  <a:pt x="1476" y="2244"/>
                </a:lnTo>
                <a:lnTo>
                  <a:pt x="1472" y="2246"/>
                </a:lnTo>
                <a:lnTo>
                  <a:pt x="1472" y="2244"/>
                </a:lnTo>
                <a:lnTo>
                  <a:pt x="1470" y="2242"/>
                </a:lnTo>
                <a:lnTo>
                  <a:pt x="1468" y="2240"/>
                </a:lnTo>
                <a:lnTo>
                  <a:pt x="1464" y="2238"/>
                </a:lnTo>
                <a:lnTo>
                  <a:pt x="1460" y="2234"/>
                </a:lnTo>
                <a:lnTo>
                  <a:pt x="1458" y="2230"/>
                </a:lnTo>
                <a:lnTo>
                  <a:pt x="1460" y="2224"/>
                </a:lnTo>
                <a:lnTo>
                  <a:pt x="1460" y="2222"/>
                </a:lnTo>
                <a:lnTo>
                  <a:pt x="1458" y="2222"/>
                </a:lnTo>
                <a:lnTo>
                  <a:pt x="1454" y="2220"/>
                </a:lnTo>
                <a:lnTo>
                  <a:pt x="1452" y="2216"/>
                </a:lnTo>
                <a:lnTo>
                  <a:pt x="1456" y="2216"/>
                </a:lnTo>
                <a:lnTo>
                  <a:pt x="1460" y="2216"/>
                </a:lnTo>
                <a:lnTo>
                  <a:pt x="1464" y="2214"/>
                </a:lnTo>
                <a:lnTo>
                  <a:pt x="1464" y="2212"/>
                </a:lnTo>
                <a:lnTo>
                  <a:pt x="1464" y="2210"/>
                </a:lnTo>
                <a:lnTo>
                  <a:pt x="1462" y="2210"/>
                </a:lnTo>
                <a:lnTo>
                  <a:pt x="1464" y="2206"/>
                </a:lnTo>
                <a:lnTo>
                  <a:pt x="1464" y="2204"/>
                </a:lnTo>
                <a:lnTo>
                  <a:pt x="1462" y="2202"/>
                </a:lnTo>
                <a:lnTo>
                  <a:pt x="1460" y="2200"/>
                </a:lnTo>
                <a:lnTo>
                  <a:pt x="1458" y="2198"/>
                </a:lnTo>
                <a:lnTo>
                  <a:pt x="1458" y="2196"/>
                </a:lnTo>
                <a:lnTo>
                  <a:pt x="1456" y="2194"/>
                </a:lnTo>
                <a:lnTo>
                  <a:pt x="1454" y="2194"/>
                </a:lnTo>
                <a:lnTo>
                  <a:pt x="1448" y="2198"/>
                </a:lnTo>
                <a:lnTo>
                  <a:pt x="1446" y="2200"/>
                </a:lnTo>
                <a:lnTo>
                  <a:pt x="1442" y="2202"/>
                </a:lnTo>
                <a:lnTo>
                  <a:pt x="1434" y="2204"/>
                </a:lnTo>
                <a:lnTo>
                  <a:pt x="1428" y="2204"/>
                </a:lnTo>
                <a:lnTo>
                  <a:pt x="1426" y="2204"/>
                </a:lnTo>
                <a:lnTo>
                  <a:pt x="1428" y="2206"/>
                </a:lnTo>
                <a:lnTo>
                  <a:pt x="1430" y="2208"/>
                </a:lnTo>
                <a:lnTo>
                  <a:pt x="1436" y="2208"/>
                </a:lnTo>
                <a:lnTo>
                  <a:pt x="1440" y="2208"/>
                </a:lnTo>
                <a:lnTo>
                  <a:pt x="1442" y="2210"/>
                </a:lnTo>
                <a:lnTo>
                  <a:pt x="1442" y="2212"/>
                </a:lnTo>
                <a:lnTo>
                  <a:pt x="1438" y="2212"/>
                </a:lnTo>
                <a:lnTo>
                  <a:pt x="1436" y="2214"/>
                </a:lnTo>
                <a:lnTo>
                  <a:pt x="1436" y="2218"/>
                </a:lnTo>
                <a:lnTo>
                  <a:pt x="1440" y="2222"/>
                </a:lnTo>
                <a:lnTo>
                  <a:pt x="1444" y="2222"/>
                </a:lnTo>
                <a:lnTo>
                  <a:pt x="1448" y="2222"/>
                </a:lnTo>
                <a:lnTo>
                  <a:pt x="1448" y="2224"/>
                </a:lnTo>
                <a:lnTo>
                  <a:pt x="1446" y="2226"/>
                </a:lnTo>
                <a:lnTo>
                  <a:pt x="1446" y="2228"/>
                </a:lnTo>
                <a:lnTo>
                  <a:pt x="1450" y="2232"/>
                </a:lnTo>
                <a:lnTo>
                  <a:pt x="1460" y="2242"/>
                </a:lnTo>
                <a:lnTo>
                  <a:pt x="1466" y="2246"/>
                </a:lnTo>
                <a:lnTo>
                  <a:pt x="1466" y="2248"/>
                </a:lnTo>
                <a:lnTo>
                  <a:pt x="1466" y="2250"/>
                </a:lnTo>
                <a:lnTo>
                  <a:pt x="1468" y="2252"/>
                </a:lnTo>
                <a:lnTo>
                  <a:pt x="1470" y="2256"/>
                </a:lnTo>
                <a:lnTo>
                  <a:pt x="1472" y="2258"/>
                </a:lnTo>
                <a:lnTo>
                  <a:pt x="1476" y="2260"/>
                </a:lnTo>
                <a:lnTo>
                  <a:pt x="1480" y="2262"/>
                </a:lnTo>
                <a:lnTo>
                  <a:pt x="1486" y="2262"/>
                </a:lnTo>
                <a:lnTo>
                  <a:pt x="1488" y="2260"/>
                </a:lnTo>
                <a:lnTo>
                  <a:pt x="1488" y="2258"/>
                </a:lnTo>
                <a:lnTo>
                  <a:pt x="1486" y="2254"/>
                </a:lnTo>
                <a:lnTo>
                  <a:pt x="1482" y="2252"/>
                </a:lnTo>
                <a:lnTo>
                  <a:pt x="1480" y="2252"/>
                </a:lnTo>
                <a:lnTo>
                  <a:pt x="1478" y="2252"/>
                </a:lnTo>
                <a:lnTo>
                  <a:pt x="1478" y="2250"/>
                </a:lnTo>
                <a:close/>
                <a:moveTo>
                  <a:pt x="1658" y="2400"/>
                </a:moveTo>
                <a:lnTo>
                  <a:pt x="1658" y="2400"/>
                </a:lnTo>
                <a:lnTo>
                  <a:pt x="1656" y="2402"/>
                </a:lnTo>
                <a:lnTo>
                  <a:pt x="1656" y="2406"/>
                </a:lnTo>
                <a:lnTo>
                  <a:pt x="1660" y="2410"/>
                </a:lnTo>
                <a:lnTo>
                  <a:pt x="1664" y="2412"/>
                </a:lnTo>
                <a:lnTo>
                  <a:pt x="1668" y="2412"/>
                </a:lnTo>
                <a:lnTo>
                  <a:pt x="1668" y="2408"/>
                </a:lnTo>
                <a:lnTo>
                  <a:pt x="1666" y="2402"/>
                </a:lnTo>
                <a:lnTo>
                  <a:pt x="1662" y="2400"/>
                </a:lnTo>
                <a:lnTo>
                  <a:pt x="1660" y="2398"/>
                </a:lnTo>
                <a:lnTo>
                  <a:pt x="1658" y="2400"/>
                </a:lnTo>
                <a:close/>
                <a:moveTo>
                  <a:pt x="1514" y="2172"/>
                </a:moveTo>
                <a:lnTo>
                  <a:pt x="1514" y="2172"/>
                </a:lnTo>
                <a:lnTo>
                  <a:pt x="1508" y="2170"/>
                </a:lnTo>
                <a:lnTo>
                  <a:pt x="1508" y="2172"/>
                </a:lnTo>
                <a:lnTo>
                  <a:pt x="1512" y="2182"/>
                </a:lnTo>
                <a:lnTo>
                  <a:pt x="1516" y="2184"/>
                </a:lnTo>
                <a:lnTo>
                  <a:pt x="1520" y="2186"/>
                </a:lnTo>
                <a:lnTo>
                  <a:pt x="1524" y="2190"/>
                </a:lnTo>
                <a:lnTo>
                  <a:pt x="1528" y="2196"/>
                </a:lnTo>
                <a:lnTo>
                  <a:pt x="1532" y="2200"/>
                </a:lnTo>
                <a:lnTo>
                  <a:pt x="1534" y="2200"/>
                </a:lnTo>
                <a:lnTo>
                  <a:pt x="1536" y="2196"/>
                </a:lnTo>
                <a:lnTo>
                  <a:pt x="1536" y="2190"/>
                </a:lnTo>
                <a:lnTo>
                  <a:pt x="1532" y="2186"/>
                </a:lnTo>
                <a:lnTo>
                  <a:pt x="1528" y="2180"/>
                </a:lnTo>
                <a:lnTo>
                  <a:pt x="1514" y="2172"/>
                </a:lnTo>
                <a:close/>
                <a:moveTo>
                  <a:pt x="1548" y="2182"/>
                </a:moveTo>
                <a:lnTo>
                  <a:pt x="1548" y="2182"/>
                </a:lnTo>
                <a:lnTo>
                  <a:pt x="1538" y="2170"/>
                </a:lnTo>
                <a:lnTo>
                  <a:pt x="1526" y="2158"/>
                </a:lnTo>
                <a:lnTo>
                  <a:pt x="1520" y="2156"/>
                </a:lnTo>
                <a:lnTo>
                  <a:pt x="1518" y="2156"/>
                </a:lnTo>
                <a:lnTo>
                  <a:pt x="1518" y="2160"/>
                </a:lnTo>
                <a:lnTo>
                  <a:pt x="1520" y="2164"/>
                </a:lnTo>
                <a:lnTo>
                  <a:pt x="1524" y="2172"/>
                </a:lnTo>
                <a:lnTo>
                  <a:pt x="1526" y="2174"/>
                </a:lnTo>
                <a:lnTo>
                  <a:pt x="1530" y="2176"/>
                </a:lnTo>
                <a:lnTo>
                  <a:pt x="1532" y="2176"/>
                </a:lnTo>
                <a:lnTo>
                  <a:pt x="1536" y="2180"/>
                </a:lnTo>
                <a:lnTo>
                  <a:pt x="1542" y="2194"/>
                </a:lnTo>
                <a:lnTo>
                  <a:pt x="1544" y="2196"/>
                </a:lnTo>
                <a:lnTo>
                  <a:pt x="1548" y="2196"/>
                </a:lnTo>
                <a:lnTo>
                  <a:pt x="1550" y="2196"/>
                </a:lnTo>
                <a:lnTo>
                  <a:pt x="1550" y="2194"/>
                </a:lnTo>
                <a:lnTo>
                  <a:pt x="1548" y="2192"/>
                </a:lnTo>
                <a:lnTo>
                  <a:pt x="1550" y="2190"/>
                </a:lnTo>
                <a:lnTo>
                  <a:pt x="1550" y="2186"/>
                </a:lnTo>
                <a:lnTo>
                  <a:pt x="1548" y="2182"/>
                </a:lnTo>
                <a:close/>
                <a:moveTo>
                  <a:pt x="1518" y="2154"/>
                </a:moveTo>
                <a:lnTo>
                  <a:pt x="1518" y="2154"/>
                </a:lnTo>
                <a:lnTo>
                  <a:pt x="1520" y="2152"/>
                </a:lnTo>
                <a:lnTo>
                  <a:pt x="1518" y="2148"/>
                </a:lnTo>
                <a:lnTo>
                  <a:pt x="1516" y="2144"/>
                </a:lnTo>
                <a:lnTo>
                  <a:pt x="1510" y="2144"/>
                </a:lnTo>
                <a:lnTo>
                  <a:pt x="1506" y="2144"/>
                </a:lnTo>
                <a:lnTo>
                  <a:pt x="1502" y="2146"/>
                </a:lnTo>
                <a:lnTo>
                  <a:pt x="1500" y="2150"/>
                </a:lnTo>
                <a:lnTo>
                  <a:pt x="1500" y="2156"/>
                </a:lnTo>
                <a:lnTo>
                  <a:pt x="1500" y="2158"/>
                </a:lnTo>
                <a:lnTo>
                  <a:pt x="1502" y="2156"/>
                </a:lnTo>
                <a:lnTo>
                  <a:pt x="1504" y="2154"/>
                </a:lnTo>
                <a:lnTo>
                  <a:pt x="1508" y="2154"/>
                </a:lnTo>
                <a:lnTo>
                  <a:pt x="1512" y="2158"/>
                </a:lnTo>
                <a:lnTo>
                  <a:pt x="1514" y="2158"/>
                </a:lnTo>
                <a:lnTo>
                  <a:pt x="1518" y="2154"/>
                </a:lnTo>
                <a:close/>
                <a:moveTo>
                  <a:pt x="1568" y="2192"/>
                </a:moveTo>
                <a:lnTo>
                  <a:pt x="1568" y="2192"/>
                </a:lnTo>
                <a:lnTo>
                  <a:pt x="1566" y="2192"/>
                </a:lnTo>
                <a:lnTo>
                  <a:pt x="1566" y="2194"/>
                </a:lnTo>
                <a:lnTo>
                  <a:pt x="1566" y="2198"/>
                </a:lnTo>
                <a:lnTo>
                  <a:pt x="1566" y="2204"/>
                </a:lnTo>
                <a:lnTo>
                  <a:pt x="1564" y="2206"/>
                </a:lnTo>
                <a:lnTo>
                  <a:pt x="1562" y="2208"/>
                </a:lnTo>
                <a:lnTo>
                  <a:pt x="1560" y="2212"/>
                </a:lnTo>
                <a:lnTo>
                  <a:pt x="1560" y="2216"/>
                </a:lnTo>
                <a:lnTo>
                  <a:pt x="1562" y="2216"/>
                </a:lnTo>
                <a:lnTo>
                  <a:pt x="1566" y="2216"/>
                </a:lnTo>
                <a:lnTo>
                  <a:pt x="1570" y="2212"/>
                </a:lnTo>
                <a:lnTo>
                  <a:pt x="1572" y="2208"/>
                </a:lnTo>
                <a:lnTo>
                  <a:pt x="1574" y="2206"/>
                </a:lnTo>
                <a:lnTo>
                  <a:pt x="1576" y="2208"/>
                </a:lnTo>
                <a:lnTo>
                  <a:pt x="1576" y="2210"/>
                </a:lnTo>
                <a:lnTo>
                  <a:pt x="1576" y="2212"/>
                </a:lnTo>
                <a:lnTo>
                  <a:pt x="1572" y="2216"/>
                </a:lnTo>
                <a:lnTo>
                  <a:pt x="1566" y="2220"/>
                </a:lnTo>
                <a:lnTo>
                  <a:pt x="1566" y="2222"/>
                </a:lnTo>
                <a:lnTo>
                  <a:pt x="1568" y="2226"/>
                </a:lnTo>
                <a:lnTo>
                  <a:pt x="1572" y="2228"/>
                </a:lnTo>
                <a:lnTo>
                  <a:pt x="1576" y="2228"/>
                </a:lnTo>
                <a:lnTo>
                  <a:pt x="1578" y="2224"/>
                </a:lnTo>
                <a:lnTo>
                  <a:pt x="1580" y="2222"/>
                </a:lnTo>
                <a:lnTo>
                  <a:pt x="1580" y="2224"/>
                </a:lnTo>
                <a:lnTo>
                  <a:pt x="1580" y="2230"/>
                </a:lnTo>
                <a:lnTo>
                  <a:pt x="1580" y="2232"/>
                </a:lnTo>
                <a:lnTo>
                  <a:pt x="1582" y="2234"/>
                </a:lnTo>
                <a:lnTo>
                  <a:pt x="1586" y="2232"/>
                </a:lnTo>
                <a:lnTo>
                  <a:pt x="1586" y="2230"/>
                </a:lnTo>
                <a:lnTo>
                  <a:pt x="1588" y="2214"/>
                </a:lnTo>
                <a:lnTo>
                  <a:pt x="1586" y="2210"/>
                </a:lnTo>
                <a:lnTo>
                  <a:pt x="1584" y="2206"/>
                </a:lnTo>
                <a:lnTo>
                  <a:pt x="1578" y="2198"/>
                </a:lnTo>
                <a:lnTo>
                  <a:pt x="1572" y="2194"/>
                </a:lnTo>
                <a:lnTo>
                  <a:pt x="1568" y="2192"/>
                </a:lnTo>
                <a:close/>
                <a:moveTo>
                  <a:pt x="1560" y="2224"/>
                </a:moveTo>
                <a:lnTo>
                  <a:pt x="1560" y="2224"/>
                </a:lnTo>
                <a:lnTo>
                  <a:pt x="1562" y="2232"/>
                </a:lnTo>
                <a:lnTo>
                  <a:pt x="1570" y="2242"/>
                </a:lnTo>
                <a:lnTo>
                  <a:pt x="1572" y="2242"/>
                </a:lnTo>
                <a:lnTo>
                  <a:pt x="1572" y="2240"/>
                </a:lnTo>
                <a:lnTo>
                  <a:pt x="1572" y="2236"/>
                </a:lnTo>
                <a:lnTo>
                  <a:pt x="1568" y="2230"/>
                </a:lnTo>
                <a:lnTo>
                  <a:pt x="1562" y="2224"/>
                </a:lnTo>
                <a:lnTo>
                  <a:pt x="1560" y="2224"/>
                </a:lnTo>
                <a:close/>
                <a:moveTo>
                  <a:pt x="1582" y="2244"/>
                </a:moveTo>
                <a:lnTo>
                  <a:pt x="1582" y="2244"/>
                </a:lnTo>
                <a:lnTo>
                  <a:pt x="1580" y="2244"/>
                </a:lnTo>
                <a:lnTo>
                  <a:pt x="1580" y="2248"/>
                </a:lnTo>
                <a:lnTo>
                  <a:pt x="1582" y="2252"/>
                </a:lnTo>
                <a:lnTo>
                  <a:pt x="1584" y="2254"/>
                </a:lnTo>
                <a:lnTo>
                  <a:pt x="1586" y="2252"/>
                </a:lnTo>
                <a:lnTo>
                  <a:pt x="1586" y="2248"/>
                </a:lnTo>
                <a:lnTo>
                  <a:pt x="1586" y="2244"/>
                </a:lnTo>
                <a:lnTo>
                  <a:pt x="1582" y="2244"/>
                </a:lnTo>
                <a:close/>
                <a:moveTo>
                  <a:pt x="4140" y="1656"/>
                </a:moveTo>
                <a:lnTo>
                  <a:pt x="4140" y="1656"/>
                </a:lnTo>
                <a:lnTo>
                  <a:pt x="4136" y="1658"/>
                </a:lnTo>
                <a:lnTo>
                  <a:pt x="4134" y="1662"/>
                </a:lnTo>
                <a:lnTo>
                  <a:pt x="4136" y="1668"/>
                </a:lnTo>
                <a:lnTo>
                  <a:pt x="4142" y="1674"/>
                </a:lnTo>
                <a:lnTo>
                  <a:pt x="4148" y="1678"/>
                </a:lnTo>
                <a:lnTo>
                  <a:pt x="4154" y="1680"/>
                </a:lnTo>
                <a:lnTo>
                  <a:pt x="4160" y="1680"/>
                </a:lnTo>
                <a:lnTo>
                  <a:pt x="4164" y="1678"/>
                </a:lnTo>
                <a:lnTo>
                  <a:pt x="4166" y="1672"/>
                </a:lnTo>
                <a:lnTo>
                  <a:pt x="4168" y="1668"/>
                </a:lnTo>
                <a:lnTo>
                  <a:pt x="4166" y="1664"/>
                </a:lnTo>
                <a:lnTo>
                  <a:pt x="4164" y="1660"/>
                </a:lnTo>
                <a:lnTo>
                  <a:pt x="4160" y="1658"/>
                </a:lnTo>
                <a:lnTo>
                  <a:pt x="4154" y="1656"/>
                </a:lnTo>
                <a:lnTo>
                  <a:pt x="4148" y="1654"/>
                </a:lnTo>
                <a:lnTo>
                  <a:pt x="4140" y="1656"/>
                </a:lnTo>
                <a:close/>
                <a:moveTo>
                  <a:pt x="4268" y="2596"/>
                </a:moveTo>
                <a:lnTo>
                  <a:pt x="4268" y="2596"/>
                </a:lnTo>
                <a:lnTo>
                  <a:pt x="4260" y="2594"/>
                </a:lnTo>
                <a:lnTo>
                  <a:pt x="4244" y="2596"/>
                </a:lnTo>
                <a:lnTo>
                  <a:pt x="4226" y="2596"/>
                </a:lnTo>
                <a:lnTo>
                  <a:pt x="4216" y="2594"/>
                </a:lnTo>
                <a:lnTo>
                  <a:pt x="4206" y="2592"/>
                </a:lnTo>
                <a:lnTo>
                  <a:pt x="4198" y="2588"/>
                </a:lnTo>
                <a:lnTo>
                  <a:pt x="4194" y="2584"/>
                </a:lnTo>
                <a:lnTo>
                  <a:pt x="4192" y="2578"/>
                </a:lnTo>
                <a:lnTo>
                  <a:pt x="4190" y="2572"/>
                </a:lnTo>
                <a:lnTo>
                  <a:pt x="4190" y="2568"/>
                </a:lnTo>
                <a:lnTo>
                  <a:pt x="4188" y="2566"/>
                </a:lnTo>
                <a:lnTo>
                  <a:pt x="4186" y="2568"/>
                </a:lnTo>
                <a:lnTo>
                  <a:pt x="4180" y="2574"/>
                </a:lnTo>
                <a:lnTo>
                  <a:pt x="4174" y="2586"/>
                </a:lnTo>
                <a:lnTo>
                  <a:pt x="4174" y="2588"/>
                </a:lnTo>
                <a:lnTo>
                  <a:pt x="4176" y="2588"/>
                </a:lnTo>
                <a:lnTo>
                  <a:pt x="4180" y="2590"/>
                </a:lnTo>
                <a:lnTo>
                  <a:pt x="4182" y="2592"/>
                </a:lnTo>
                <a:lnTo>
                  <a:pt x="4184" y="2596"/>
                </a:lnTo>
                <a:lnTo>
                  <a:pt x="4184" y="2600"/>
                </a:lnTo>
                <a:lnTo>
                  <a:pt x="4184" y="2602"/>
                </a:lnTo>
                <a:lnTo>
                  <a:pt x="4190" y="2602"/>
                </a:lnTo>
                <a:lnTo>
                  <a:pt x="4196" y="2602"/>
                </a:lnTo>
                <a:lnTo>
                  <a:pt x="4198" y="2604"/>
                </a:lnTo>
                <a:lnTo>
                  <a:pt x="4202" y="2606"/>
                </a:lnTo>
                <a:lnTo>
                  <a:pt x="4208" y="2612"/>
                </a:lnTo>
                <a:lnTo>
                  <a:pt x="4214" y="2614"/>
                </a:lnTo>
                <a:lnTo>
                  <a:pt x="4226" y="2616"/>
                </a:lnTo>
                <a:lnTo>
                  <a:pt x="4248" y="2624"/>
                </a:lnTo>
                <a:lnTo>
                  <a:pt x="4252" y="2626"/>
                </a:lnTo>
                <a:lnTo>
                  <a:pt x="4256" y="2626"/>
                </a:lnTo>
                <a:lnTo>
                  <a:pt x="4256" y="2620"/>
                </a:lnTo>
                <a:lnTo>
                  <a:pt x="4256" y="2612"/>
                </a:lnTo>
                <a:lnTo>
                  <a:pt x="4256" y="2608"/>
                </a:lnTo>
                <a:lnTo>
                  <a:pt x="4258" y="2604"/>
                </a:lnTo>
                <a:lnTo>
                  <a:pt x="4264" y="2600"/>
                </a:lnTo>
                <a:lnTo>
                  <a:pt x="4268" y="2598"/>
                </a:lnTo>
                <a:lnTo>
                  <a:pt x="4270" y="2596"/>
                </a:lnTo>
                <a:lnTo>
                  <a:pt x="4268" y="2596"/>
                </a:lnTo>
                <a:close/>
                <a:moveTo>
                  <a:pt x="4356" y="2612"/>
                </a:moveTo>
                <a:lnTo>
                  <a:pt x="4356" y="2612"/>
                </a:lnTo>
                <a:lnTo>
                  <a:pt x="4346" y="2608"/>
                </a:lnTo>
                <a:lnTo>
                  <a:pt x="4342" y="2606"/>
                </a:lnTo>
                <a:lnTo>
                  <a:pt x="4340" y="2604"/>
                </a:lnTo>
                <a:lnTo>
                  <a:pt x="4338" y="2596"/>
                </a:lnTo>
                <a:lnTo>
                  <a:pt x="4340" y="2582"/>
                </a:lnTo>
                <a:lnTo>
                  <a:pt x="4340" y="2568"/>
                </a:lnTo>
                <a:lnTo>
                  <a:pt x="4338" y="2566"/>
                </a:lnTo>
                <a:lnTo>
                  <a:pt x="4336" y="2564"/>
                </a:lnTo>
                <a:lnTo>
                  <a:pt x="4334" y="2564"/>
                </a:lnTo>
                <a:lnTo>
                  <a:pt x="4330" y="2568"/>
                </a:lnTo>
                <a:lnTo>
                  <a:pt x="4318" y="2582"/>
                </a:lnTo>
                <a:lnTo>
                  <a:pt x="4306" y="2598"/>
                </a:lnTo>
                <a:lnTo>
                  <a:pt x="4298" y="2612"/>
                </a:lnTo>
                <a:lnTo>
                  <a:pt x="4296" y="2620"/>
                </a:lnTo>
                <a:lnTo>
                  <a:pt x="4294" y="2628"/>
                </a:lnTo>
                <a:lnTo>
                  <a:pt x="4296" y="2636"/>
                </a:lnTo>
                <a:lnTo>
                  <a:pt x="4298" y="2646"/>
                </a:lnTo>
                <a:lnTo>
                  <a:pt x="4302" y="2652"/>
                </a:lnTo>
                <a:lnTo>
                  <a:pt x="4304" y="2652"/>
                </a:lnTo>
                <a:lnTo>
                  <a:pt x="4306" y="2652"/>
                </a:lnTo>
                <a:lnTo>
                  <a:pt x="4312" y="2644"/>
                </a:lnTo>
                <a:lnTo>
                  <a:pt x="4314" y="2632"/>
                </a:lnTo>
                <a:lnTo>
                  <a:pt x="4320" y="2622"/>
                </a:lnTo>
                <a:lnTo>
                  <a:pt x="4322" y="2620"/>
                </a:lnTo>
                <a:lnTo>
                  <a:pt x="4324" y="2618"/>
                </a:lnTo>
                <a:lnTo>
                  <a:pt x="4326" y="2620"/>
                </a:lnTo>
                <a:lnTo>
                  <a:pt x="4326" y="2622"/>
                </a:lnTo>
                <a:lnTo>
                  <a:pt x="4324" y="2634"/>
                </a:lnTo>
                <a:lnTo>
                  <a:pt x="4324" y="2646"/>
                </a:lnTo>
                <a:lnTo>
                  <a:pt x="4324" y="2648"/>
                </a:lnTo>
                <a:lnTo>
                  <a:pt x="4326" y="2650"/>
                </a:lnTo>
                <a:lnTo>
                  <a:pt x="4334" y="2646"/>
                </a:lnTo>
                <a:lnTo>
                  <a:pt x="4344" y="2640"/>
                </a:lnTo>
                <a:lnTo>
                  <a:pt x="4354" y="2632"/>
                </a:lnTo>
                <a:lnTo>
                  <a:pt x="4362" y="2622"/>
                </a:lnTo>
                <a:lnTo>
                  <a:pt x="4364" y="2620"/>
                </a:lnTo>
                <a:lnTo>
                  <a:pt x="4364" y="2616"/>
                </a:lnTo>
                <a:lnTo>
                  <a:pt x="4360" y="2614"/>
                </a:lnTo>
                <a:lnTo>
                  <a:pt x="4356" y="2612"/>
                </a:lnTo>
                <a:close/>
                <a:moveTo>
                  <a:pt x="4284" y="2440"/>
                </a:moveTo>
                <a:lnTo>
                  <a:pt x="4284" y="2440"/>
                </a:lnTo>
                <a:lnTo>
                  <a:pt x="4286" y="2438"/>
                </a:lnTo>
                <a:lnTo>
                  <a:pt x="4284" y="2436"/>
                </a:lnTo>
                <a:lnTo>
                  <a:pt x="4280" y="2430"/>
                </a:lnTo>
                <a:lnTo>
                  <a:pt x="4272" y="2424"/>
                </a:lnTo>
                <a:lnTo>
                  <a:pt x="4260" y="2416"/>
                </a:lnTo>
                <a:lnTo>
                  <a:pt x="4246" y="2410"/>
                </a:lnTo>
                <a:lnTo>
                  <a:pt x="4230" y="2404"/>
                </a:lnTo>
                <a:lnTo>
                  <a:pt x="4212" y="2398"/>
                </a:lnTo>
                <a:lnTo>
                  <a:pt x="4194" y="2396"/>
                </a:lnTo>
                <a:lnTo>
                  <a:pt x="4178" y="2394"/>
                </a:lnTo>
                <a:lnTo>
                  <a:pt x="4170" y="2394"/>
                </a:lnTo>
                <a:lnTo>
                  <a:pt x="4168" y="2396"/>
                </a:lnTo>
                <a:lnTo>
                  <a:pt x="4172" y="2398"/>
                </a:lnTo>
                <a:lnTo>
                  <a:pt x="4186" y="2408"/>
                </a:lnTo>
                <a:lnTo>
                  <a:pt x="4202" y="2418"/>
                </a:lnTo>
                <a:lnTo>
                  <a:pt x="4220" y="2430"/>
                </a:lnTo>
                <a:lnTo>
                  <a:pt x="4246" y="2442"/>
                </a:lnTo>
                <a:lnTo>
                  <a:pt x="4258" y="2446"/>
                </a:lnTo>
                <a:lnTo>
                  <a:pt x="4270" y="2446"/>
                </a:lnTo>
                <a:lnTo>
                  <a:pt x="4278" y="2446"/>
                </a:lnTo>
                <a:lnTo>
                  <a:pt x="4282" y="2444"/>
                </a:lnTo>
                <a:lnTo>
                  <a:pt x="4284" y="2440"/>
                </a:lnTo>
                <a:close/>
                <a:moveTo>
                  <a:pt x="4640" y="2510"/>
                </a:moveTo>
                <a:lnTo>
                  <a:pt x="4640" y="2510"/>
                </a:lnTo>
                <a:lnTo>
                  <a:pt x="4646" y="2502"/>
                </a:lnTo>
                <a:lnTo>
                  <a:pt x="4646" y="2496"/>
                </a:lnTo>
                <a:lnTo>
                  <a:pt x="4644" y="2496"/>
                </a:lnTo>
                <a:lnTo>
                  <a:pt x="4640" y="2496"/>
                </a:lnTo>
                <a:lnTo>
                  <a:pt x="4628" y="2506"/>
                </a:lnTo>
                <a:lnTo>
                  <a:pt x="4622" y="2514"/>
                </a:lnTo>
                <a:lnTo>
                  <a:pt x="4616" y="2522"/>
                </a:lnTo>
                <a:lnTo>
                  <a:pt x="4612" y="2528"/>
                </a:lnTo>
                <a:lnTo>
                  <a:pt x="4608" y="2528"/>
                </a:lnTo>
                <a:lnTo>
                  <a:pt x="4608" y="2526"/>
                </a:lnTo>
                <a:lnTo>
                  <a:pt x="4608" y="2520"/>
                </a:lnTo>
                <a:lnTo>
                  <a:pt x="4608" y="2512"/>
                </a:lnTo>
                <a:lnTo>
                  <a:pt x="4612" y="2504"/>
                </a:lnTo>
                <a:lnTo>
                  <a:pt x="4616" y="2498"/>
                </a:lnTo>
                <a:lnTo>
                  <a:pt x="4622" y="2492"/>
                </a:lnTo>
                <a:lnTo>
                  <a:pt x="4630" y="2488"/>
                </a:lnTo>
                <a:lnTo>
                  <a:pt x="4634" y="2484"/>
                </a:lnTo>
                <a:lnTo>
                  <a:pt x="4636" y="2480"/>
                </a:lnTo>
                <a:lnTo>
                  <a:pt x="4638" y="2476"/>
                </a:lnTo>
                <a:lnTo>
                  <a:pt x="4636" y="2474"/>
                </a:lnTo>
                <a:lnTo>
                  <a:pt x="4634" y="2472"/>
                </a:lnTo>
                <a:lnTo>
                  <a:pt x="4630" y="2472"/>
                </a:lnTo>
                <a:lnTo>
                  <a:pt x="4626" y="2474"/>
                </a:lnTo>
                <a:lnTo>
                  <a:pt x="4620" y="2476"/>
                </a:lnTo>
                <a:lnTo>
                  <a:pt x="4614" y="2476"/>
                </a:lnTo>
                <a:lnTo>
                  <a:pt x="4608" y="2474"/>
                </a:lnTo>
                <a:lnTo>
                  <a:pt x="4602" y="2470"/>
                </a:lnTo>
                <a:lnTo>
                  <a:pt x="4600" y="2466"/>
                </a:lnTo>
                <a:lnTo>
                  <a:pt x="4600" y="2460"/>
                </a:lnTo>
                <a:lnTo>
                  <a:pt x="4602" y="2456"/>
                </a:lnTo>
                <a:lnTo>
                  <a:pt x="4610" y="2448"/>
                </a:lnTo>
                <a:lnTo>
                  <a:pt x="4616" y="2442"/>
                </a:lnTo>
                <a:lnTo>
                  <a:pt x="4618" y="2436"/>
                </a:lnTo>
                <a:lnTo>
                  <a:pt x="4614" y="2430"/>
                </a:lnTo>
                <a:lnTo>
                  <a:pt x="4610" y="2426"/>
                </a:lnTo>
                <a:lnTo>
                  <a:pt x="4602" y="2424"/>
                </a:lnTo>
                <a:lnTo>
                  <a:pt x="4590" y="2422"/>
                </a:lnTo>
                <a:lnTo>
                  <a:pt x="4578" y="2422"/>
                </a:lnTo>
                <a:lnTo>
                  <a:pt x="4566" y="2426"/>
                </a:lnTo>
                <a:lnTo>
                  <a:pt x="4554" y="2428"/>
                </a:lnTo>
                <a:lnTo>
                  <a:pt x="4548" y="2428"/>
                </a:lnTo>
                <a:lnTo>
                  <a:pt x="4546" y="2428"/>
                </a:lnTo>
                <a:lnTo>
                  <a:pt x="4546" y="2426"/>
                </a:lnTo>
                <a:lnTo>
                  <a:pt x="4546" y="2422"/>
                </a:lnTo>
                <a:lnTo>
                  <a:pt x="4542" y="2420"/>
                </a:lnTo>
                <a:lnTo>
                  <a:pt x="4536" y="2422"/>
                </a:lnTo>
                <a:lnTo>
                  <a:pt x="4528" y="2422"/>
                </a:lnTo>
                <a:lnTo>
                  <a:pt x="4524" y="2420"/>
                </a:lnTo>
                <a:lnTo>
                  <a:pt x="4520" y="2418"/>
                </a:lnTo>
                <a:lnTo>
                  <a:pt x="4518" y="2414"/>
                </a:lnTo>
                <a:lnTo>
                  <a:pt x="4518" y="2408"/>
                </a:lnTo>
                <a:lnTo>
                  <a:pt x="4520" y="2404"/>
                </a:lnTo>
                <a:lnTo>
                  <a:pt x="4524" y="2400"/>
                </a:lnTo>
                <a:lnTo>
                  <a:pt x="4528" y="2398"/>
                </a:lnTo>
                <a:lnTo>
                  <a:pt x="4532" y="2396"/>
                </a:lnTo>
                <a:lnTo>
                  <a:pt x="4532" y="2392"/>
                </a:lnTo>
                <a:lnTo>
                  <a:pt x="4530" y="2388"/>
                </a:lnTo>
                <a:lnTo>
                  <a:pt x="4526" y="2386"/>
                </a:lnTo>
                <a:lnTo>
                  <a:pt x="4522" y="2384"/>
                </a:lnTo>
                <a:lnTo>
                  <a:pt x="4514" y="2384"/>
                </a:lnTo>
                <a:lnTo>
                  <a:pt x="4506" y="2388"/>
                </a:lnTo>
                <a:lnTo>
                  <a:pt x="4496" y="2394"/>
                </a:lnTo>
                <a:lnTo>
                  <a:pt x="4490" y="2400"/>
                </a:lnTo>
                <a:lnTo>
                  <a:pt x="4486" y="2402"/>
                </a:lnTo>
                <a:lnTo>
                  <a:pt x="4484" y="2400"/>
                </a:lnTo>
                <a:lnTo>
                  <a:pt x="4486" y="2394"/>
                </a:lnTo>
                <a:lnTo>
                  <a:pt x="4496" y="2374"/>
                </a:lnTo>
                <a:lnTo>
                  <a:pt x="4508" y="2354"/>
                </a:lnTo>
                <a:lnTo>
                  <a:pt x="4518" y="2336"/>
                </a:lnTo>
                <a:lnTo>
                  <a:pt x="4526" y="2322"/>
                </a:lnTo>
                <a:lnTo>
                  <a:pt x="4536" y="2308"/>
                </a:lnTo>
                <a:lnTo>
                  <a:pt x="4538" y="2304"/>
                </a:lnTo>
                <a:lnTo>
                  <a:pt x="4540" y="2298"/>
                </a:lnTo>
                <a:lnTo>
                  <a:pt x="4538" y="2294"/>
                </a:lnTo>
                <a:lnTo>
                  <a:pt x="4536" y="2292"/>
                </a:lnTo>
                <a:lnTo>
                  <a:pt x="4530" y="2290"/>
                </a:lnTo>
                <a:lnTo>
                  <a:pt x="4524" y="2292"/>
                </a:lnTo>
                <a:lnTo>
                  <a:pt x="4514" y="2294"/>
                </a:lnTo>
                <a:lnTo>
                  <a:pt x="4504" y="2298"/>
                </a:lnTo>
                <a:lnTo>
                  <a:pt x="4494" y="2304"/>
                </a:lnTo>
                <a:lnTo>
                  <a:pt x="4488" y="2310"/>
                </a:lnTo>
                <a:lnTo>
                  <a:pt x="4484" y="2316"/>
                </a:lnTo>
                <a:lnTo>
                  <a:pt x="4482" y="2320"/>
                </a:lnTo>
                <a:lnTo>
                  <a:pt x="4480" y="2328"/>
                </a:lnTo>
                <a:lnTo>
                  <a:pt x="4478" y="2332"/>
                </a:lnTo>
                <a:lnTo>
                  <a:pt x="4472" y="2336"/>
                </a:lnTo>
                <a:lnTo>
                  <a:pt x="4466" y="2342"/>
                </a:lnTo>
                <a:lnTo>
                  <a:pt x="4460" y="2350"/>
                </a:lnTo>
                <a:lnTo>
                  <a:pt x="4448" y="2376"/>
                </a:lnTo>
                <a:lnTo>
                  <a:pt x="4434" y="2408"/>
                </a:lnTo>
                <a:lnTo>
                  <a:pt x="4420" y="2440"/>
                </a:lnTo>
                <a:lnTo>
                  <a:pt x="4410" y="2460"/>
                </a:lnTo>
                <a:lnTo>
                  <a:pt x="4408" y="2464"/>
                </a:lnTo>
                <a:lnTo>
                  <a:pt x="4406" y="2462"/>
                </a:lnTo>
                <a:lnTo>
                  <a:pt x="4406" y="2460"/>
                </a:lnTo>
                <a:lnTo>
                  <a:pt x="4402" y="2462"/>
                </a:lnTo>
                <a:lnTo>
                  <a:pt x="4396" y="2464"/>
                </a:lnTo>
                <a:lnTo>
                  <a:pt x="4386" y="2474"/>
                </a:lnTo>
                <a:lnTo>
                  <a:pt x="4384" y="2476"/>
                </a:lnTo>
                <a:lnTo>
                  <a:pt x="4384" y="2478"/>
                </a:lnTo>
                <a:lnTo>
                  <a:pt x="4384" y="2480"/>
                </a:lnTo>
                <a:lnTo>
                  <a:pt x="4388" y="2482"/>
                </a:lnTo>
                <a:lnTo>
                  <a:pt x="4402" y="2484"/>
                </a:lnTo>
                <a:lnTo>
                  <a:pt x="4406" y="2486"/>
                </a:lnTo>
                <a:lnTo>
                  <a:pt x="4406" y="2488"/>
                </a:lnTo>
                <a:lnTo>
                  <a:pt x="4394" y="2498"/>
                </a:lnTo>
                <a:lnTo>
                  <a:pt x="4386" y="2504"/>
                </a:lnTo>
                <a:lnTo>
                  <a:pt x="4380" y="2510"/>
                </a:lnTo>
                <a:lnTo>
                  <a:pt x="4378" y="2514"/>
                </a:lnTo>
                <a:lnTo>
                  <a:pt x="4378" y="2516"/>
                </a:lnTo>
                <a:lnTo>
                  <a:pt x="4378" y="2520"/>
                </a:lnTo>
                <a:lnTo>
                  <a:pt x="4382" y="2524"/>
                </a:lnTo>
                <a:lnTo>
                  <a:pt x="4384" y="2528"/>
                </a:lnTo>
                <a:lnTo>
                  <a:pt x="4390" y="2530"/>
                </a:lnTo>
                <a:lnTo>
                  <a:pt x="4398" y="2530"/>
                </a:lnTo>
                <a:lnTo>
                  <a:pt x="4416" y="2526"/>
                </a:lnTo>
                <a:lnTo>
                  <a:pt x="4426" y="2524"/>
                </a:lnTo>
                <a:lnTo>
                  <a:pt x="4434" y="2524"/>
                </a:lnTo>
                <a:lnTo>
                  <a:pt x="4446" y="2528"/>
                </a:lnTo>
                <a:lnTo>
                  <a:pt x="4452" y="2530"/>
                </a:lnTo>
                <a:lnTo>
                  <a:pt x="4462" y="2532"/>
                </a:lnTo>
                <a:lnTo>
                  <a:pt x="4474" y="2532"/>
                </a:lnTo>
                <a:lnTo>
                  <a:pt x="4490" y="2530"/>
                </a:lnTo>
                <a:lnTo>
                  <a:pt x="4504" y="2528"/>
                </a:lnTo>
                <a:lnTo>
                  <a:pt x="4512" y="2528"/>
                </a:lnTo>
                <a:lnTo>
                  <a:pt x="4514" y="2530"/>
                </a:lnTo>
                <a:lnTo>
                  <a:pt x="4512" y="2532"/>
                </a:lnTo>
                <a:lnTo>
                  <a:pt x="4512" y="2534"/>
                </a:lnTo>
                <a:lnTo>
                  <a:pt x="4514" y="2536"/>
                </a:lnTo>
                <a:lnTo>
                  <a:pt x="4520" y="2538"/>
                </a:lnTo>
                <a:lnTo>
                  <a:pt x="4532" y="2536"/>
                </a:lnTo>
                <a:lnTo>
                  <a:pt x="4544" y="2536"/>
                </a:lnTo>
                <a:lnTo>
                  <a:pt x="4548" y="2538"/>
                </a:lnTo>
                <a:lnTo>
                  <a:pt x="4546" y="2542"/>
                </a:lnTo>
                <a:lnTo>
                  <a:pt x="4540" y="2548"/>
                </a:lnTo>
                <a:lnTo>
                  <a:pt x="4522" y="2560"/>
                </a:lnTo>
                <a:lnTo>
                  <a:pt x="4516" y="2564"/>
                </a:lnTo>
                <a:lnTo>
                  <a:pt x="4514" y="2570"/>
                </a:lnTo>
                <a:lnTo>
                  <a:pt x="4514" y="2574"/>
                </a:lnTo>
                <a:lnTo>
                  <a:pt x="4518" y="2576"/>
                </a:lnTo>
                <a:lnTo>
                  <a:pt x="4522" y="2578"/>
                </a:lnTo>
                <a:lnTo>
                  <a:pt x="4526" y="2578"/>
                </a:lnTo>
                <a:lnTo>
                  <a:pt x="4532" y="2576"/>
                </a:lnTo>
                <a:lnTo>
                  <a:pt x="4540" y="2572"/>
                </a:lnTo>
                <a:lnTo>
                  <a:pt x="4546" y="2566"/>
                </a:lnTo>
                <a:lnTo>
                  <a:pt x="4552" y="2558"/>
                </a:lnTo>
                <a:lnTo>
                  <a:pt x="4558" y="2550"/>
                </a:lnTo>
                <a:lnTo>
                  <a:pt x="4564" y="2546"/>
                </a:lnTo>
                <a:lnTo>
                  <a:pt x="4566" y="2544"/>
                </a:lnTo>
                <a:lnTo>
                  <a:pt x="4570" y="2544"/>
                </a:lnTo>
                <a:lnTo>
                  <a:pt x="4572" y="2542"/>
                </a:lnTo>
                <a:lnTo>
                  <a:pt x="4576" y="2540"/>
                </a:lnTo>
                <a:lnTo>
                  <a:pt x="4578" y="2538"/>
                </a:lnTo>
                <a:lnTo>
                  <a:pt x="4582" y="2530"/>
                </a:lnTo>
                <a:lnTo>
                  <a:pt x="4586" y="2524"/>
                </a:lnTo>
                <a:lnTo>
                  <a:pt x="4590" y="2520"/>
                </a:lnTo>
                <a:lnTo>
                  <a:pt x="4594" y="2518"/>
                </a:lnTo>
                <a:lnTo>
                  <a:pt x="4596" y="2520"/>
                </a:lnTo>
                <a:lnTo>
                  <a:pt x="4598" y="2524"/>
                </a:lnTo>
                <a:lnTo>
                  <a:pt x="4598" y="2530"/>
                </a:lnTo>
                <a:lnTo>
                  <a:pt x="4598" y="2538"/>
                </a:lnTo>
                <a:lnTo>
                  <a:pt x="4594" y="2548"/>
                </a:lnTo>
                <a:lnTo>
                  <a:pt x="4590" y="2564"/>
                </a:lnTo>
                <a:lnTo>
                  <a:pt x="4588" y="2574"/>
                </a:lnTo>
                <a:lnTo>
                  <a:pt x="4588" y="2576"/>
                </a:lnTo>
                <a:lnTo>
                  <a:pt x="4592" y="2576"/>
                </a:lnTo>
                <a:lnTo>
                  <a:pt x="4600" y="2570"/>
                </a:lnTo>
                <a:lnTo>
                  <a:pt x="4606" y="2566"/>
                </a:lnTo>
                <a:lnTo>
                  <a:pt x="4608" y="2566"/>
                </a:lnTo>
                <a:lnTo>
                  <a:pt x="4610" y="2568"/>
                </a:lnTo>
                <a:lnTo>
                  <a:pt x="4612" y="2572"/>
                </a:lnTo>
                <a:lnTo>
                  <a:pt x="4614" y="2576"/>
                </a:lnTo>
                <a:lnTo>
                  <a:pt x="4618" y="2580"/>
                </a:lnTo>
                <a:lnTo>
                  <a:pt x="4624" y="2584"/>
                </a:lnTo>
                <a:lnTo>
                  <a:pt x="4630" y="2586"/>
                </a:lnTo>
                <a:lnTo>
                  <a:pt x="4638" y="2584"/>
                </a:lnTo>
                <a:lnTo>
                  <a:pt x="4642" y="2582"/>
                </a:lnTo>
                <a:lnTo>
                  <a:pt x="4644" y="2580"/>
                </a:lnTo>
                <a:lnTo>
                  <a:pt x="4644" y="2574"/>
                </a:lnTo>
                <a:lnTo>
                  <a:pt x="4644" y="2560"/>
                </a:lnTo>
                <a:lnTo>
                  <a:pt x="4644" y="2550"/>
                </a:lnTo>
                <a:lnTo>
                  <a:pt x="4648" y="2536"/>
                </a:lnTo>
                <a:lnTo>
                  <a:pt x="4650" y="2526"/>
                </a:lnTo>
                <a:lnTo>
                  <a:pt x="4650" y="2522"/>
                </a:lnTo>
                <a:lnTo>
                  <a:pt x="4648" y="2520"/>
                </a:lnTo>
                <a:lnTo>
                  <a:pt x="4644" y="2520"/>
                </a:lnTo>
                <a:lnTo>
                  <a:pt x="4640" y="2522"/>
                </a:lnTo>
                <a:lnTo>
                  <a:pt x="4636" y="2520"/>
                </a:lnTo>
                <a:lnTo>
                  <a:pt x="4636" y="2518"/>
                </a:lnTo>
                <a:lnTo>
                  <a:pt x="4640" y="2510"/>
                </a:lnTo>
                <a:close/>
                <a:moveTo>
                  <a:pt x="3266" y="1234"/>
                </a:moveTo>
                <a:lnTo>
                  <a:pt x="3266" y="1234"/>
                </a:lnTo>
                <a:lnTo>
                  <a:pt x="3276" y="1242"/>
                </a:lnTo>
                <a:lnTo>
                  <a:pt x="3278" y="1244"/>
                </a:lnTo>
                <a:lnTo>
                  <a:pt x="3280" y="1244"/>
                </a:lnTo>
                <a:lnTo>
                  <a:pt x="3284" y="1240"/>
                </a:lnTo>
                <a:lnTo>
                  <a:pt x="3286" y="1234"/>
                </a:lnTo>
                <a:lnTo>
                  <a:pt x="3286" y="1218"/>
                </a:lnTo>
                <a:lnTo>
                  <a:pt x="3282" y="1206"/>
                </a:lnTo>
                <a:lnTo>
                  <a:pt x="3280" y="1204"/>
                </a:lnTo>
                <a:lnTo>
                  <a:pt x="3276" y="1206"/>
                </a:lnTo>
                <a:lnTo>
                  <a:pt x="3272" y="1208"/>
                </a:lnTo>
                <a:lnTo>
                  <a:pt x="3268" y="1210"/>
                </a:lnTo>
                <a:lnTo>
                  <a:pt x="3264" y="1216"/>
                </a:lnTo>
                <a:lnTo>
                  <a:pt x="3262" y="1220"/>
                </a:lnTo>
                <a:lnTo>
                  <a:pt x="3264" y="1228"/>
                </a:lnTo>
                <a:lnTo>
                  <a:pt x="3266" y="1234"/>
                </a:lnTo>
                <a:close/>
                <a:moveTo>
                  <a:pt x="1702" y="940"/>
                </a:moveTo>
                <a:lnTo>
                  <a:pt x="1702" y="940"/>
                </a:lnTo>
                <a:lnTo>
                  <a:pt x="1718" y="944"/>
                </a:lnTo>
                <a:lnTo>
                  <a:pt x="1736" y="950"/>
                </a:lnTo>
                <a:lnTo>
                  <a:pt x="1766" y="960"/>
                </a:lnTo>
                <a:lnTo>
                  <a:pt x="1776" y="966"/>
                </a:lnTo>
                <a:lnTo>
                  <a:pt x="1784" y="972"/>
                </a:lnTo>
                <a:lnTo>
                  <a:pt x="1790" y="978"/>
                </a:lnTo>
                <a:lnTo>
                  <a:pt x="1794" y="984"/>
                </a:lnTo>
                <a:lnTo>
                  <a:pt x="1800" y="996"/>
                </a:lnTo>
                <a:lnTo>
                  <a:pt x="1804" y="1002"/>
                </a:lnTo>
                <a:lnTo>
                  <a:pt x="1808" y="1004"/>
                </a:lnTo>
                <a:lnTo>
                  <a:pt x="1814" y="1006"/>
                </a:lnTo>
                <a:lnTo>
                  <a:pt x="1820" y="1006"/>
                </a:lnTo>
                <a:lnTo>
                  <a:pt x="1832" y="1002"/>
                </a:lnTo>
                <a:lnTo>
                  <a:pt x="1846" y="994"/>
                </a:lnTo>
                <a:lnTo>
                  <a:pt x="1860" y="984"/>
                </a:lnTo>
                <a:lnTo>
                  <a:pt x="1866" y="982"/>
                </a:lnTo>
                <a:lnTo>
                  <a:pt x="1870" y="980"/>
                </a:lnTo>
                <a:lnTo>
                  <a:pt x="1878" y="982"/>
                </a:lnTo>
                <a:lnTo>
                  <a:pt x="1882" y="982"/>
                </a:lnTo>
                <a:lnTo>
                  <a:pt x="1888" y="984"/>
                </a:lnTo>
                <a:lnTo>
                  <a:pt x="1896" y="982"/>
                </a:lnTo>
                <a:lnTo>
                  <a:pt x="1906" y="978"/>
                </a:lnTo>
                <a:lnTo>
                  <a:pt x="1912" y="976"/>
                </a:lnTo>
                <a:lnTo>
                  <a:pt x="1914" y="972"/>
                </a:lnTo>
                <a:lnTo>
                  <a:pt x="1920" y="964"/>
                </a:lnTo>
                <a:lnTo>
                  <a:pt x="1922" y="954"/>
                </a:lnTo>
                <a:lnTo>
                  <a:pt x="1922" y="946"/>
                </a:lnTo>
                <a:lnTo>
                  <a:pt x="1922" y="936"/>
                </a:lnTo>
                <a:lnTo>
                  <a:pt x="1926" y="930"/>
                </a:lnTo>
                <a:lnTo>
                  <a:pt x="1932" y="924"/>
                </a:lnTo>
                <a:lnTo>
                  <a:pt x="1942" y="920"/>
                </a:lnTo>
                <a:lnTo>
                  <a:pt x="1952" y="918"/>
                </a:lnTo>
                <a:lnTo>
                  <a:pt x="1958" y="914"/>
                </a:lnTo>
                <a:lnTo>
                  <a:pt x="1962" y="910"/>
                </a:lnTo>
                <a:lnTo>
                  <a:pt x="1964" y="904"/>
                </a:lnTo>
                <a:lnTo>
                  <a:pt x="1966" y="898"/>
                </a:lnTo>
                <a:lnTo>
                  <a:pt x="1970" y="892"/>
                </a:lnTo>
                <a:lnTo>
                  <a:pt x="1978" y="886"/>
                </a:lnTo>
                <a:lnTo>
                  <a:pt x="1992" y="880"/>
                </a:lnTo>
                <a:lnTo>
                  <a:pt x="2020" y="868"/>
                </a:lnTo>
                <a:lnTo>
                  <a:pt x="2046" y="856"/>
                </a:lnTo>
                <a:lnTo>
                  <a:pt x="2070" y="846"/>
                </a:lnTo>
                <a:lnTo>
                  <a:pt x="2090" y="840"/>
                </a:lnTo>
                <a:lnTo>
                  <a:pt x="2106" y="836"/>
                </a:lnTo>
                <a:lnTo>
                  <a:pt x="2116" y="832"/>
                </a:lnTo>
                <a:lnTo>
                  <a:pt x="2122" y="826"/>
                </a:lnTo>
                <a:lnTo>
                  <a:pt x="2124" y="822"/>
                </a:lnTo>
                <a:lnTo>
                  <a:pt x="2122" y="818"/>
                </a:lnTo>
                <a:lnTo>
                  <a:pt x="2118" y="814"/>
                </a:lnTo>
                <a:lnTo>
                  <a:pt x="2106" y="810"/>
                </a:lnTo>
                <a:lnTo>
                  <a:pt x="2096" y="806"/>
                </a:lnTo>
                <a:lnTo>
                  <a:pt x="2088" y="800"/>
                </a:lnTo>
                <a:lnTo>
                  <a:pt x="2068" y="786"/>
                </a:lnTo>
                <a:lnTo>
                  <a:pt x="2058" y="778"/>
                </a:lnTo>
                <a:lnTo>
                  <a:pt x="2046" y="772"/>
                </a:lnTo>
                <a:lnTo>
                  <a:pt x="2032" y="768"/>
                </a:lnTo>
                <a:lnTo>
                  <a:pt x="2016" y="766"/>
                </a:lnTo>
                <a:lnTo>
                  <a:pt x="2002" y="768"/>
                </a:lnTo>
                <a:lnTo>
                  <a:pt x="1992" y="770"/>
                </a:lnTo>
                <a:lnTo>
                  <a:pt x="1986" y="772"/>
                </a:lnTo>
                <a:lnTo>
                  <a:pt x="1982" y="776"/>
                </a:lnTo>
                <a:lnTo>
                  <a:pt x="1980" y="782"/>
                </a:lnTo>
                <a:lnTo>
                  <a:pt x="1978" y="784"/>
                </a:lnTo>
                <a:lnTo>
                  <a:pt x="1974" y="786"/>
                </a:lnTo>
                <a:lnTo>
                  <a:pt x="1970" y="786"/>
                </a:lnTo>
                <a:lnTo>
                  <a:pt x="1972" y="782"/>
                </a:lnTo>
                <a:lnTo>
                  <a:pt x="1972" y="776"/>
                </a:lnTo>
                <a:lnTo>
                  <a:pt x="1970" y="774"/>
                </a:lnTo>
                <a:lnTo>
                  <a:pt x="1968" y="772"/>
                </a:lnTo>
                <a:lnTo>
                  <a:pt x="1964" y="770"/>
                </a:lnTo>
                <a:lnTo>
                  <a:pt x="1958" y="770"/>
                </a:lnTo>
                <a:lnTo>
                  <a:pt x="1948" y="770"/>
                </a:lnTo>
                <a:lnTo>
                  <a:pt x="1932" y="766"/>
                </a:lnTo>
                <a:lnTo>
                  <a:pt x="1918" y="762"/>
                </a:lnTo>
                <a:lnTo>
                  <a:pt x="1906" y="756"/>
                </a:lnTo>
                <a:lnTo>
                  <a:pt x="1890" y="748"/>
                </a:lnTo>
                <a:lnTo>
                  <a:pt x="1884" y="746"/>
                </a:lnTo>
                <a:lnTo>
                  <a:pt x="1876" y="744"/>
                </a:lnTo>
                <a:lnTo>
                  <a:pt x="1866" y="744"/>
                </a:lnTo>
                <a:lnTo>
                  <a:pt x="1854" y="748"/>
                </a:lnTo>
                <a:lnTo>
                  <a:pt x="1836" y="752"/>
                </a:lnTo>
                <a:lnTo>
                  <a:pt x="1818" y="754"/>
                </a:lnTo>
                <a:lnTo>
                  <a:pt x="1780" y="758"/>
                </a:lnTo>
                <a:lnTo>
                  <a:pt x="1754" y="760"/>
                </a:lnTo>
                <a:lnTo>
                  <a:pt x="1748" y="762"/>
                </a:lnTo>
                <a:lnTo>
                  <a:pt x="1746" y="764"/>
                </a:lnTo>
                <a:lnTo>
                  <a:pt x="1748" y="766"/>
                </a:lnTo>
                <a:lnTo>
                  <a:pt x="1752" y="770"/>
                </a:lnTo>
                <a:lnTo>
                  <a:pt x="1754" y="774"/>
                </a:lnTo>
                <a:lnTo>
                  <a:pt x="1758" y="782"/>
                </a:lnTo>
                <a:lnTo>
                  <a:pt x="1760" y="786"/>
                </a:lnTo>
                <a:lnTo>
                  <a:pt x="1762" y="790"/>
                </a:lnTo>
                <a:lnTo>
                  <a:pt x="1768" y="794"/>
                </a:lnTo>
                <a:lnTo>
                  <a:pt x="1774" y="798"/>
                </a:lnTo>
                <a:lnTo>
                  <a:pt x="1782" y="800"/>
                </a:lnTo>
                <a:lnTo>
                  <a:pt x="1784" y="804"/>
                </a:lnTo>
                <a:lnTo>
                  <a:pt x="1784" y="806"/>
                </a:lnTo>
                <a:lnTo>
                  <a:pt x="1782" y="808"/>
                </a:lnTo>
                <a:lnTo>
                  <a:pt x="1774" y="814"/>
                </a:lnTo>
                <a:lnTo>
                  <a:pt x="1772" y="818"/>
                </a:lnTo>
                <a:lnTo>
                  <a:pt x="1772" y="822"/>
                </a:lnTo>
                <a:lnTo>
                  <a:pt x="1770" y="824"/>
                </a:lnTo>
                <a:lnTo>
                  <a:pt x="1768" y="826"/>
                </a:lnTo>
                <a:lnTo>
                  <a:pt x="1764" y="828"/>
                </a:lnTo>
                <a:lnTo>
                  <a:pt x="1758" y="828"/>
                </a:lnTo>
                <a:lnTo>
                  <a:pt x="1756" y="832"/>
                </a:lnTo>
                <a:lnTo>
                  <a:pt x="1754" y="836"/>
                </a:lnTo>
                <a:lnTo>
                  <a:pt x="1754" y="840"/>
                </a:lnTo>
                <a:lnTo>
                  <a:pt x="1752" y="844"/>
                </a:lnTo>
                <a:lnTo>
                  <a:pt x="1746" y="850"/>
                </a:lnTo>
                <a:lnTo>
                  <a:pt x="1742" y="856"/>
                </a:lnTo>
                <a:lnTo>
                  <a:pt x="1742" y="858"/>
                </a:lnTo>
                <a:lnTo>
                  <a:pt x="1744" y="860"/>
                </a:lnTo>
                <a:lnTo>
                  <a:pt x="1752" y="864"/>
                </a:lnTo>
                <a:lnTo>
                  <a:pt x="1754" y="868"/>
                </a:lnTo>
                <a:lnTo>
                  <a:pt x="1752" y="870"/>
                </a:lnTo>
                <a:lnTo>
                  <a:pt x="1742" y="872"/>
                </a:lnTo>
                <a:lnTo>
                  <a:pt x="1732" y="874"/>
                </a:lnTo>
                <a:lnTo>
                  <a:pt x="1728" y="876"/>
                </a:lnTo>
                <a:lnTo>
                  <a:pt x="1728" y="880"/>
                </a:lnTo>
                <a:lnTo>
                  <a:pt x="1732" y="886"/>
                </a:lnTo>
                <a:lnTo>
                  <a:pt x="1732" y="890"/>
                </a:lnTo>
                <a:lnTo>
                  <a:pt x="1730" y="894"/>
                </a:lnTo>
                <a:lnTo>
                  <a:pt x="1720" y="906"/>
                </a:lnTo>
                <a:lnTo>
                  <a:pt x="1710" y="918"/>
                </a:lnTo>
                <a:lnTo>
                  <a:pt x="1706" y="922"/>
                </a:lnTo>
                <a:lnTo>
                  <a:pt x="1704" y="928"/>
                </a:lnTo>
                <a:lnTo>
                  <a:pt x="1702" y="934"/>
                </a:lnTo>
                <a:lnTo>
                  <a:pt x="1700" y="936"/>
                </a:lnTo>
                <a:lnTo>
                  <a:pt x="1698" y="938"/>
                </a:lnTo>
                <a:lnTo>
                  <a:pt x="1702" y="940"/>
                </a:lnTo>
                <a:close/>
                <a:moveTo>
                  <a:pt x="2646" y="1098"/>
                </a:moveTo>
                <a:lnTo>
                  <a:pt x="2646" y="1098"/>
                </a:lnTo>
                <a:lnTo>
                  <a:pt x="2652" y="1096"/>
                </a:lnTo>
                <a:lnTo>
                  <a:pt x="2656" y="1096"/>
                </a:lnTo>
                <a:lnTo>
                  <a:pt x="2660" y="1100"/>
                </a:lnTo>
                <a:lnTo>
                  <a:pt x="2664" y="1102"/>
                </a:lnTo>
                <a:lnTo>
                  <a:pt x="2670" y="1108"/>
                </a:lnTo>
                <a:lnTo>
                  <a:pt x="2672" y="1108"/>
                </a:lnTo>
                <a:lnTo>
                  <a:pt x="2676" y="1106"/>
                </a:lnTo>
                <a:lnTo>
                  <a:pt x="2680" y="1102"/>
                </a:lnTo>
                <a:lnTo>
                  <a:pt x="2684" y="1104"/>
                </a:lnTo>
                <a:lnTo>
                  <a:pt x="2688" y="1108"/>
                </a:lnTo>
                <a:lnTo>
                  <a:pt x="2692" y="1108"/>
                </a:lnTo>
                <a:lnTo>
                  <a:pt x="2696" y="1110"/>
                </a:lnTo>
                <a:lnTo>
                  <a:pt x="2700" y="1108"/>
                </a:lnTo>
                <a:lnTo>
                  <a:pt x="2704" y="1106"/>
                </a:lnTo>
                <a:lnTo>
                  <a:pt x="2706" y="1104"/>
                </a:lnTo>
                <a:lnTo>
                  <a:pt x="2706" y="1100"/>
                </a:lnTo>
                <a:lnTo>
                  <a:pt x="2706" y="1090"/>
                </a:lnTo>
                <a:lnTo>
                  <a:pt x="2704" y="1078"/>
                </a:lnTo>
                <a:lnTo>
                  <a:pt x="2702" y="1074"/>
                </a:lnTo>
                <a:lnTo>
                  <a:pt x="2698" y="1072"/>
                </a:lnTo>
                <a:lnTo>
                  <a:pt x="2690" y="1074"/>
                </a:lnTo>
                <a:lnTo>
                  <a:pt x="2682" y="1074"/>
                </a:lnTo>
                <a:lnTo>
                  <a:pt x="2678" y="1072"/>
                </a:lnTo>
                <a:lnTo>
                  <a:pt x="2678" y="1070"/>
                </a:lnTo>
                <a:lnTo>
                  <a:pt x="2676" y="1066"/>
                </a:lnTo>
                <a:lnTo>
                  <a:pt x="2676" y="1064"/>
                </a:lnTo>
                <a:lnTo>
                  <a:pt x="2668" y="1064"/>
                </a:lnTo>
                <a:lnTo>
                  <a:pt x="2662" y="1062"/>
                </a:lnTo>
                <a:lnTo>
                  <a:pt x="2654" y="1060"/>
                </a:lnTo>
                <a:lnTo>
                  <a:pt x="2644" y="1054"/>
                </a:lnTo>
                <a:lnTo>
                  <a:pt x="2630" y="1044"/>
                </a:lnTo>
                <a:lnTo>
                  <a:pt x="2624" y="1038"/>
                </a:lnTo>
                <a:lnTo>
                  <a:pt x="2618" y="1036"/>
                </a:lnTo>
                <a:lnTo>
                  <a:pt x="2616" y="1036"/>
                </a:lnTo>
                <a:lnTo>
                  <a:pt x="2616" y="1042"/>
                </a:lnTo>
                <a:lnTo>
                  <a:pt x="2616" y="1044"/>
                </a:lnTo>
                <a:lnTo>
                  <a:pt x="2612" y="1046"/>
                </a:lnTo>
                <a:lnTo>
                  <a:pt x="2602" y="1042"/>
                </a:lnTo>
                <a:lnTo>
                  <a:pt x="2588" y="1036"/>
                </a:lnTo>
                <a:lnTo>
                  <a:pt x="2582" y="1030"/>
                </a:lnTo>
                <a:lnTo>
                  <a:pt x="2578" y="1026"/>
                </a:lnTo>
                <a:lnTo>
                  <a:pt x="2574" y="1020"/>
                </a:lnTo>
                <a:lnTo>
                  <a:pt x="2568" y="1016"/>
                </a:lnTo>
                <a:lnTo>
                  <a:pt x="2560" y="1010"/>
                </a:lnTo>
                <a:lnTo>
                  <a:pt x="2556" y="1006"/>
                </a:lnTo>
                <a:lnTo>
                  <a:pt x="2556" y="1004"/>
                </a:lnTo>
                <a:lnTo>
                  <a:pt x="2556" y="1002"/>
                </a:lnTo>
                <a:lnTo>
                  <a:pt x="2558" y="998"/>
                </a:lnTo>
                <a:lnTo>
                  <a:pt x="2564" y="988"/>
                </a:lnTo>
                <a:lnTo>
                  <a:pt x="2566" y="982"/>
                </a:lnTo>
                <a:lnTo>
                  <a:pt x="2566" y="976"/>
                </a:lnTo>
                <a:lnTo>
                  <a:pt x="2566" y="970"/>
                </a:lnTo>
                <a:lnTo>
                  <a:pt x="2562" y="964"/>
                </a:lnTo>
                <a:lnTo>
                  <a:pt x="2558" y="958"/>
                </a:lnTo>
                <a:lnTo>
                  <a:pt x="2552" y="952"/>
                </a:lnTo>
                <a:lnTo>
                  <a:pt x="2546" y="946"/>
                </a:lnTo>
                <a:lnTo>
                  <a:pt x="2542" y="938"/>
                </a:lnTo>
                <a:lnTo>
                  <a:pt x="2536" y="916"/>
                </a:lnTo>
                <a:lnTo>
                  <a:pt x="2530" y="894"/>
                </a:lnTo>
                <a:lnTo>
                  <a:pt x="2526" y="882"/>
                </a:lnTo>
                <a:lnTo>
                  <a:pt x="2520" y="874"/>
                </a:lnTo>
                <a:lnTo>
                  <a:pt x="2510" y="864"/>
                </a:lnTo>
                <a:lnTo>
                  <a:pt x="2502" y="860"/>
                </a:lnTo>
                <a:lnTo>
                  <a:pt x="2494" y="856"/>
                </a:lnTo>
                <a:lnTo>
                  <a:pt x="2476" y="846"/>
                </a:lnTo>
                <a:lnTo>
                  <a:pt x="2468" y="840"/>
                </a:lnTo>
                <a:lnTo>
                  <a:pt x="2464" y="838"/>
                </a:lnTo>
                <a:lnTo>
                  <a:pt x="2460" y="840"/>
                </a:lnTo>
                <a:lnTo>
                  <a:pt x="2460" y="842"/>
                </a:lnTo>
                <a:lnTo>
                  <a:pt x="2456" y="844"/>
                </a:lnTo>
                <a:lnTo>
                  <a:pt x="2454" y="846"/>
                </a:lnTo>
                <a:lnTo>
                  <a:pt x="2446" y="844"/>
                </a:lnTo>
                <a:lnTo>
                  <a:pt x="2434" y="840"/>
                </a:lnTo>
                <a:lnTo>
                  <a:pt x="2422" y="838"/>
                </a:lnTo>
                <a:lnTo>
                  <a:pt x="2416" y="838"/>
                </a:lnTo>
                <a:lnTo>
                  <a:pt x="2412" y="840"/>
                </a:lnTo>
                <a:lnTo>
                  <a:pt x="2408" y="844"/>
                </a:lnTo>
                <a:lnTo>
                  <a:pt x="2406" y="848"/>
                </a:lnTo>
                <a:lnTo>
                  <a:pt x="2408" y="854"/>
                </a:lnTo>
                <a:lnTo>
                  <a:pt x="2410" y="864"/>
                </a:lnTo>
                <a:lnTo>
                  <a:pt x="2414" y="872"/>
                </a:lnTo>
                <a:lnTo>
                  <a:pt x="2416" y="882"/>
                </a:lnTo>
                <a:lnTo>
                  <a:pt x="2422" y="904"/>
                </a:lnTo>
                <a:lnTo>
                  <a:pt x="2424" y="914"/>
                </a:lnTo>
                <a:lnTo>
                  <a:pt x="2428" y="924"/>
                </a:lnTo>
                <a:lnTo>
                  <a:pt x="2434" y="934"/>
                </a:lnTo>
                <a:lnTo>
                  <a:pt x="2444" y="942"/>
                </a:lnTo>
                <a:lnTo>
                  <a:pt x="2448" y="946"/>
                </a:lnTo>
                <a:lnTo>
                  <a:pt x="2448" y="950"/>
                </a:lnTo>
                <a:lnTo>
                  <a:pt x="2448" y="952"/>
                </a:lnTo>
                <a:lnTo>
                  <a:pt x="2446" y="954"/>
                </a:lnTo>
                <a:lnTo>
                  <a:pt x="2438" y="958"/>
                </a:lnTo>
                <a:lnTo>
                  <a:pt x="2432" y="962"/>
                </a:lnTo>
                <a:lnTo>
                  <a:pt x="2428" y="966"/>
                </a:lnTo>
                <a:lnTo>
                  <a:pt x="2426" y="966"/>
                </a:lnTo>
                <a:lnTo>
                  <a:pt x="2424" y="964"/>
                </a:lnTo>
                <a:lnTo>
                  <a:pt x="2416" y="956"/>
                </a:lnTo>
                <a:lnTo>
                  <a:pt x="2404" y="940"/>
                </a:lnTo>
                <a:lnTo>
                  <a:pt x="2400" y="928"/>
                </a:lnTo>
                <a:lnTo>
                  <a:pt x="2396" y="918"/>
                </a:lnTo>
                <a:lnTo>
                  <a:pt x="2392" y="902"/>
                </a:lnTo>
                <a:lnTo>
                  <a:pt x="2388" y="896"/>
                </a:lnTo>
                <a:lnTo>
                  <a:pt x="2384" y="890"/>
                </a:lnTo>
                <a:lnTo>
                  <a:pt x="2376" y="886"/>
                </a:lnTo>
                <a:lnTo>
                  <a:pt x="2366" y="882"/>
                </a:lnTo>
                <a:lnTo>
                  <a:pt x="2354" y="876"/>
                </a:lnTo>
                <a:lnTo>
                  <a:pt x="2352" y="874"/>
                </a:lnTo>
                <a:lnTo>
                  <a:pt x="2354" y="874"/>
                </a:lnTo>
                <a:lnTo>
                  <a:pt x="2354" y="872"/>
                </a:lnTo>
                <a:lnTo>
                  <a:pt x="2354" y="870"/>
                </a:lnTo>
                <a:lnTo>
                  <a:pt x="2350" y="868"/>
                </a:lnTo>
                <a:lnTo>
                  <a:pt x="2344" y="866"/>
                </a:lnTo>
                <a:lnTo>
                  <a:pt x="2324" y="860"/>
                </a:lnTo>
                <a:lnTo>
                  <a:pt x="2312" y="862"/>
                </a:lnTo>
                <a:lnTo>
                  <a:pt x="2308" y="862"/>
                </a:lnTo>
                <a:lnTo>
                  <a:pt x="2308" y="864"/>
                </a:lnTo>
                <a:lnTo>
                  <a:pt x="2310" y="868"/>
                </a:lnTo>
                <a:lnTo>
                  <a:pt x="2316" y="872"/>
                </a:lnTo>
                <a:lnTo>
                  <a:pt x="2324" y="876"/>
                </a:lnTo>
                <a:lnTo>
                  <a:pt x="2326" y="878"/>
                </a:lnTo>
                <a:lnTo>
                  <a:pt x="2328" y="882"/>
                </a:lnTo>
                <a:lnTo>
                  <a:pt x="2328" y="884"/>
                </a:lnTo>
                <a:lnTo>
                  <a:pt x="2326" y="886"/>
                </a:lnTo>
                <a:lnTo>
                  <a:pt x="2332" y="888"/>
                </a:lnTo>
                <a:lnTo>
                  <a:pt x="2342" y="892"/>
                </a:lnTo>
                <a:lnTo>
                  <a:pt x="2346" y="896"/>
                </a:lnTo>
                <a:lnTo>
                  <a:pt x="2346" y="898"/>
                </a:lnTo>
                <a:lnTo>
                  <a:pt x="2342" y="900"/>
                </a:lnTo>
                <a:lnTo>
                  <a:pt x="2326" y="896"/>
                </a:lnTo>
                <a:lnTo>
                  <a:pt x="2314" y="894"/>
                </a:lnTo>
                <a:lnTo>
                  <a:pt x="2306" y="896"/>
                </a:lnTo>
                <a:lnTo>
                  <a:pt x="2302" y="900"/>
                </a:lnTo>
                <a:lnTo>
                  <a:pt x="2300" y="906"/>
                </a:lnTo>
                <a:lnTo>
                  <a:pt x="2298" y="910"/>
                </a:lnTo>
                <a:lnTo>
                  <a:pt x="2296" y="914"/>
                </a:lnTo>
                <a:lnTo>
                  <a:pt x="2292" y="914"/>
                </a:lnTo>
                <a:lnTo>
                  <a:pt x="2288" y="910"/>
                </a:lnTo>
                <a:lnTo>
                  <a:pt x="2284" y="904"/>
                </a:lnTo>
                <a:lnTo>
                  <a:pt x="2284" y="900"/>
                </a:lnTo>
                <a:lnTo>
                  <a:pt x="2288" y="892"/>
                </a:lnTo>
                <a:lnTo>
                  <a:pt x="2290" y="888"/>
                </a:lnTo>
                <a:lnTo>
                  <a:pt x="2288" y="884"/>
                </a:lnTo>
                <a:lnTo>
                  <a:pt x="2280" y="880"/>
                </a:lnTo>
                <a:lnTo>
                  <a:pt x="2266" y="876"/>
                </a:lnTo>
                <a:lnTo>
                  <a:pt x="2240" y="868"/>
                </a:lnTo>
                <a:lnTo>
                  <a:pt x="2222" y="866"/>
                </a:lnTo>
                <a:lnTo>
                  <a:pt x="2210" y="866"/>
                </a:lnTo>
                <a:lnTo>
                  <a:pt x="2200" y="870"/>
                </a:lnTo>
                <a:lnTo>
                  <a:pt x="2196" y="874"/>
                </a:lnTo>
                <a:lnTo>
                  <a:pt x="2194" y="876"/>
                </a:lnTo>
                <a:lnTo>
                  <a:pt x="2196" y="880"/>
                </a:lnTo>
                <a:lnTo>
                  <a:pt x="2196" y="884"/>
                </a:lnTo>
                <a:lnTo>
                  <a:pt x="2192" y="886"/>
                </a:lnTo>
                <a:lnTo>
                  <a:pt x="2168" y="894"/>
                </a:lnTo>
                <a:lnTo>
                  <a:pt x="2160" y="894"/>
                </a:lnTo>
                <a:lnTo>
                  <a:pt x="2158" y="894"/>
                </a:lnTo>
                <a:lnTo>
                  <a:pt x="2162" y="890"/>
                </a:lnTo>
                <a:lnTo>
                  <a:pt x="2174" y="880"/>
                </a:lnTo>
                <a:lnTo>
                  <a:pt x="2176" y="876"/>
                </a:lnTo>
                <a:lnTo>
                  <a:pt x="2178" y="872"/>
                </a:lnTo>
                <a:lnTo>
                  <a:pt x="2176" y="868"/>
                </a:lnTo>
                <a:lnTo>
                  <a:pt x="2178" y="864"/>
                </a:lnTo>
                <a:lnTo>
                  <a:pt x="2180" y="856"/>
                </a:lnTo>
                <a:lnTo>
                  <a:pt x="2180" y="852"/>
                </a:lnTo>
                <a:lnTo>
                  <a:pt x="2178" y="848"/>
                </a:lnTo>
                <a:lnTo>
                  <a:pt x="2174" y="842"/>
                </a:lnTo>
                <a:lnTo>
                  <a:pt x="2166" y="838"/>
                </a:lnTo>
                <a:lnTo>
                  <a:pt x="2158" y="836"/>
                </a:lnTo>
                <a:lnTo>
                  <a:pt x="2146" y="836"/>
                </a:lnTo>
                <a:lnTo>
                  <a:pt x="2134" y="838"/>
                </a:lnTo>
                <a:lnTo>
                  <a:pt x="2120" y="842"/>
                </a:lnTo>
                <a:lnTo>
                  <a:pt x="2094" y="854"/>
                </a:lnTo>
                <a:lnTo>
                  <a:pt x="2070" y="862"/>
                </a:lnTo>
                <a:lnTo>
                  <a:pt x="2052" y="868"/>
                </a:lnTo>
                <a:lnTo>
                  <a:pt x="2036" y="876"/>
                </a:lnTo>
                <a:lnTo>
                  <a:pt x="2004" y="896"/>
                </a:lnTo>
                <a:lnTo>
                  <a:pt x="1996" y="900"/>
                </a:lnTo>
                <a:lnTo>
                  <a:pt x="1992" y="904"/>
                </a:lnTo>
                <a:lnTo>
                  <a:pt x="1992" y="908"/>
                </a:lnTo>
                <a:lnTo>
                  <a:pt x="1996" y="910"/>
                </a:lnTo>
                <a:lnTo>
                  <a:pt x="2006" y="914"/>
                </a:lnTo>
                <a:lnTo>
                  <a:pt x="2010" y="916"/>
                </a:lnTo>
                <a:lnTo>
                  <a:pt x="2012" y="918"/>
                </a:lnTo>
                <a:lnTo>
                  <a:pt x="2012" y="920"/>
                </a:lnTo>
                <a:lnTo>
                  <a:pt x="2010" y="922"/>
                </a:lnTo>
                <a:lnTo>
                  <a:pt x="2002" y="924"/>
                </a:lnTo>
                <a:lnTo>
                  <a:pt x="1992" y="928"/>
                </a:lnTo>
                <a:lnTo>
                  <a:pt x="1986" y="932"/>
                </a:lnTo>
                <a:lnTo>
                  <a:pt x="1980" y="938"/>
                </a:lnTo>
                <a:lnTo>
                  <a:pt x="1976" y="946"/>
                </a:lnTo>
                <a:lnTo>
                  <a:pt x="1972" y="952"/>
                </a:lnTo>
                <a:lnTo>
                  <a:pt x="1972" y="958"/>
                </a:lnTo>
                <a:lnTo>
                  <a:pt x="1972" y="962"/>
                </a:lnTo>
                <a:lnTo>
                  <a:pt x="1972" y="966"/>
                </a:lnTo>
                <a:lnTo>
                  <a:pt x="1976" y="966"/>
                </a:lnTo>
                <a:lnTo>
                  <a:pt x="1980" y="966"/>
                </a:lnTo>
                <a:lnTo>
                  <a:pt x="1986" y="964"/>
                </a:lnTo>
                <a:lnTo>
                  <a:pt x="1990" y="962"/>
                </a:lnTo>
                <a:lnTo>
                  <a:pt x="1994" y="962"/>
                </a:lnTo>
                <a:lnTo>
                  <a:pt x="1996" y="964"/>
                </a:lnTo>
                <a:lnTo>
                  <a:pt x="1998" y="966"/>
                </a:lnTo>
                <a:lnTo>
                  <a:pt x="2000" y="974"/>
                </a:lnTo>
                <a:lnTo>
                  <a:pt x="2004" y="982"/>
                </a:lnTo>
                <a:lnTo>
                  <a:pt x="2008" y="984"/>
                </a:lnTo>
                <a:lnTo>
                  <a:pt x="2016" y="986"/>
                </a:lnTo>
                <a:lnTo>
                  <a:pt x="2036" y="984"/>
                </a:lnTo>
                <a:lnTo>
                  <a:pt x="2058" y="980"/>
                </a:lnTo>
                <a:lnTo>
                  <a:pt x="2074" y="976"/>
                </a:lnTo>
                <a:lnTo>
                  <a:pt x="2086" y="976"/>
                </a:lnTo>
                <a:lnTo>
                  <a:pt x="2090" y="976"/>
                </a:lnTo>
                <a:lnTo>
                  <a:pt x="2092" y="978"/>
                </a:lnTo>
                <a:lnTo>
                  <a:pt x="2092" y="982"/>
                </a:lnTo>
                <a:lnTo>
                  <a:pt x="2084" y="986"/>
                </a:lnTo>
                <a:lnTo>
                  <a:pt x="2070" y="990"/>
                </a:lnTo>
                <a:lnTo>
                  <a:pt x="2046" y="996"/>
                </a:lnTo>
                <a:lnTo>
                  <a:pt x="2016" y="1002"/>
                </a:lnTo>
                <a:lnTo>
                  <a:pt x="2008" y="1006"/>
                </a:lnTo>
                <a:lnTo>
                  <a:pt x="2004" y="1010"/>
                </a:lnTo>
                <a:lnTo>
                  <a:pt x="2002" y="1014"/>
                </a:lnTo>
                <a:lnTo>
                  <a:pt x="2004" y="1018"/>
                </a:lnTo>
                <a:lnTo>
                  <a:pt x="2008" y="1022"/>
                </a:lnTo>
                <a:lnTo>
                  <a:pt x="2014" y="1028"/>
                </a:lnTo>
                <a:lnTo>
                  <a:pt x="2028" y="1036"/>
                </a:lnTo>
                <a:lnTo>
                  <a:pt x="2036" y="1040"/>
                </a:lnTo>
                <a:lnTo>
                  <a:pt x="2048" y="1042"/>
                </a:lnTo>
                <a:lnTo>
                  <a:pt x="2066" y="1040"/>
                </a:lnTo>
                <a:lnTo>
                  <a:pt x="2082" y="1038"/>
                </a:lnTo>
                <a:lnTo>
                  <a:pt x="2090" y="1040"/>
                </a:lnTo>
                <a:lnTo>
                  <a:pt x="2102" y="1042"/>
                </a:lnTo>
                <a:lnTo>
                  <a:pt x="2124" y="1044"/>
                </a:lnTo>
                <a:lnTo>
                  <a:pt x="2148" y="1042"/>
                </a:lnTo>
                <a:lnTo>
                  <a:pt x="2164" y="1038"/>
                </a:lnTo>
                <a:lnTo>
                  <a:pt x="2180" y="1036"/>
                </a:lnTo>
                <a:lnTo>
                  <a:pt x="2190" y="1038"/>
                </a:lnTo>
                <a:lnTo>
                  <a:pt x="2202" y="1040"/>
                </a:lnTo>
                <a:lnTo>
                  <a:pt x="2220" y="1044"/>
                </a:lnTo>
                <a:lnTo>
                  <a:pt x="2232" y="1044"/>
                </a:lnTo>
                <a:lnTo>
                  <a:pt x="2238" y="1044"/>
                </a:lnTo>
                <a:lnTo>
                  <a:pt x="2248" y="1050"/>
                </a:lnTo>
                <a:lnTo>
                  <a:pt x="2260" y="1056"/>
                </a:lnTo>
                <a:lnTo>
                  <a:pt x="2272" y="1062"/>
                </a:lnTo>
                <a:lnTo>
                  <a:pt x="2276" y="1064"/>
                </a:lnTo>
                <a:lnTo>
                  <a:pt x="2276" y="1066"/>
                </a:lnTo>
                <a:lnTo>
                  <a:pt x="2264" y="1066"/>
                </a:lnTo>
                <a:lnTo>
                  <a:pt x="2252" y="1066"/>
                </a:lnTo>
                <a:lnTo>
                  <a:pt x="2246" y="1066"/>
                </a:lnTo>
                <a:lnTo>
                  <a:pt x="2238" y="1068"/>
                </a:lnTo>
                <a:lnTo>
                  <a:pt x="2218" y="1066"/>
                </a:lnTo>
                <a:lnTo>
                  <a:pt x="2180" y="1064"/>
                </a:lnTo>
                <a:lnTo>
                  <a:pt x="2138" y="1066"/>
                </a:lnTo>
                <a:lnTo>
                  <a:pt x="2096" y="1070"/>
                </a:lnTo>
                <a:lnTo>
                  <a:pt x="2060" y="1076"/>
                </a:lnTo>
                <a:lnTo>
                  <a:pt x="2048" y="1080"/>
                </a:lnTo>
                <a:lnTo>
                  <a:pt x="2042" y="1084"/>
                </a:lnTo>
                <a:lnTo>
                  <a:pt x="2040" y="1088"/>
                </a:lnTo>
                <a:lnTo>
                  <a:pt x="2040" y="1090"/>
                </a:lnTo>
                <a:lnTo>
                  <a:pt x="2044" y="1096"/>
                </a:lnTo>
                <a:lnTo>
                  <a:pt x="2048" y="1104"/>
                </a:lnTo>
                <a:lnTo>
                  <a:pt x="2056" y="1110"/>
                </a:lnTo>
                <a:lnTo>
                  <a:pt x="2072" y="1124"/>
                </a:lnTo>
                <a:lnTo>
                  <a:pt x="2080" y="1130"/>
                </a:lnTo>
                <a:lnTo>
                  <a:pt x="2092" y="1134"/>
                </a:lnTo>
                <a:lnTo>
                  <a:pt x="2108" y="1138"/>
                </a:lnTo>
                <a:lnTo>
                  <a:pt x="2126" y="1138"/>
                </a:lnTo>
                <a:lnTo>
                  <a:pt x="2160" y="1140"/>
                </a:lnTo>
                <a:lnTo>
                  <a:pt x="2184" y="1140"/>
                </a:lnTo>
                <a:lnTo>
                  <a:pt x="2190" y="1140"/>
                </a:lnTo>
                <a:lnTo>
                  <a:pt x="2194" y="1144"/>
                </a:lnTo>
                <a:lnTo>
                  <a:pt x="2194" y="1150"/>
                </a:lnTo>
                <a:lnTo>
                  <a:pt x="2194" y="1154"/>
                </a:lnTo>
                <a:lnTo>
                  <a:pt x="2192" y="1166"/>
                </a:lnTo>
                <a:lnTo>
                  <a:pt x="2192" y="1172"/>
                </a:lnTo>
                <a:lnTo>
                  <a:pt x="2196" y="1178"/>
                </a:lnTo>
                <a:lnTo>
                  <a:pt x="2202" y="1184"/>
                </a:lnTo>
                <a:lnTo>
                  <a:pt x="2208" y="1190"/>
                </a:lnTo>
                <a:lnTo>
                  <a:pt x="2216" y="1194"/>
                </a:lnTo>
                <a:lnTo>
                  <a:pt x="2230" y="1194"/>
                </a:lnTo>
                <a:lnTo>
                  <a:pt x="2254" y="1192"/>
                </a:lnTo>
                <a:lnTo>
                  <a:pt x="2270" y="1192"/>
                </a:lnTo>
                <a:lnTo>
                  <a:pt x="2284" y="1194"/>
                </a:lnTo>
                <a:lnTo>
                  <a:pt x="2294" y="1192"/>
                </a:lnTo>
                <a:lnTo>
                  <a:pt x="2312" y="1188"/>
                </a:lnTo>
                <a:lnTo>
                  <a:pt x="2340" y="1182"/>
                </a:lnTo>
                <a:lnTo>
                  <a:pt x="2370" y="1176"/>
                </a:lnTo>
                <a:lnTo>
                  <a:pt x="2382" y="1172"/>
                </a:lnTo>
                <a:lnTo>
                  <a:pt x="2392" y="1168"/>
                </a:lnTo>
                <a:lnTo>
                  <a:pt x="2398" y="1164"/>
                </a:lnTo>
                <a:lnTo>
                  <a:pt x="2406" y="1162"/>
                </a:lnTo>
                <a:lnTo>
                  <a:pt x="2420" y="1160"/>
                </a:lnTo>
                <a:lnTo>
                  <a:pt x="2434" y="1158"/>
                </a:lnTo>
                <a:lnTo>
                  <a:pt x="2440" y="1156"/>
                </a:lnTo>
                <a:lnTo>
                  <a:pt x="2450" y="1152"/>
                </a:lnTo>
                <a:lnTo>
                  <a:pt x="2456" y="1148"/>
                </a:lnTo>
                <a:lnTo>
                  <a:pt x="2460" y="1144"/>
                </a:lnTo>
                <a:lnTo>
                  <a:pt x="2460" y="1140"/>
                </a:lnTo>
                <a:lnTo>
                  <a:pt x="2460" y="1138"/>
                </a:lnTo>
                <a:lnTo>
                  <a:pt x="2460" y="1134"/>
                </a:lnTo>
                <a:lnTo>
                  <a:pt x="2460" y="1132"/>
                </a:lnTo>
                <a:lnTo>
                  <a:pt x="2464" y="1128"/>
                </a:lnTo>
                <a:lnTo>
                  <a:pt x="2470" y="1126"/>
                </a:lnTo>
                <a:lnTo>
                  <a:pt x="2478" y="1124"/>
                </a:lnTo>
                <a:lnTo>
                  <a:pt x="2482" y="1124"/>
                </a:lnTo>
                <a:lnTo>
                  <a:pt x="2484" y="1126"/>
                </a:lnTo>
                <a:lnTo>
                  <a:pt x="2486" y="1130"/>
                </a:lnTo>
                <a:lnTo>
                  <a:pt x="2484" y="1140"/>
                </a:lnTo>
                <a:lnTo>
                  <a:pt x="2484" y="1146"/>
                </a:lnTo>
                <a:lnTo>
                  <a:pt x="2486" y="1146"/>
                </a:lnTo>
                <a:lnTo>
                  <a:pt x="2488" y="1146"/>
                </a:lnTo>
                <a:lnTo>
                  <a:pt x="2500" y="1146"/>
                </a:lnTo>
                <a:lnTo>
                  <a:pt x="2510" y="1146"/>
                </a:lnTo>
                <a:lnTo>
                  <a:pt x="2524" y="1150"/>
                </a:lnTo>
                <a:lnTo>
                  <a:pt x="2534" y="1152"/>
                </a:lnTo>
                <a:lnTo>
                  <a:pt x="2540" y="1156"/>
                </a:lnTo>
                <a:lnTo>
                  <a:pt x="2538" y="1156"/>
                </a:lnTo>
                <a:lnTo>
                  <a:pt x="2536" y="1158"/>
                </a:lnTo>
                <a:lnTo>
                  <a:pt x="2532" y="1160"/>
                </a:lnTo>
                <a:lnTo>
                  <a:pt x="2532" y="1162"/>
                </a:lnTo>
                <a:lnTo>
                  <a:pt x="2540" y="1164"/>
                </a:lnTo>
                <a:lnTo>
                  <a:pt x="2548" y="1166"/>
                </a:lnTo>
                <a:lnTo>
                  <a:pt x="2552" y="1168"/>
                </a:lnTo>
                <a:lnTo>
                  <a:pt x="2558" y="1166"/>
                </a:lnTo>
                <a:lnTo>
                  <a:pt x="2562" y="1164"/>
                </a:lnTo>
                <a:lnTo>
                  <a:pt x="2566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600" y="1170"/>
                </a:lnTo>
                <a:lnTo>
                  <a:pt x="2606" y="1170"/>
                </a:lnTo>
                <a:lnTo>
                  <a:pt x="2610" y="1170"/>
                </a:lnTo>
                <a:lnTo>
                  <a:pt x="2618" y="1172"/>
                </a:lnTo>
                <a:lnTo>
                  <a:pt x="2624" y="1172"/>
                </a:lnTo>
                <a:lnTo>
                  <a:pt x="2630" y="1172"/>
                </a:lnTo>
                <a:lnTo>
                  <a:pt x="2638" y="1166"/>
                </a:lnTo>
                <a:lnTo>
                  <a:pt x="2646" y="1160"/>
                </a:lnTo>
                <a:lnTo>
                  <a:pt x="2650" y="1158"/>
                </a:lnTo>
                <a:lnTo>
                  <a:pt x="2656" y="1158"/>
                </a:lnTo>
                <a:lnTo>
                  <a:pt x="2664" y="1156"/>
                </a:lnTo>
                <a:lnTo>
                  <a:pt x="2670" y="1152"/>
                </a:lnTo>
                <a:lnTo>
                  <a:pt x="2672" y="1148"/>
                </a:lnTo>
                <a:lnTo>
                  <a:pt x="2672" y="1146"/>
                </a:lnTo>
                <a:lnTo>
                  <a:pt x="2670" y="1142"/>
                </a:lnTo>
                <a:lnTo>
                  <a:pt x="2666" y="1138"/>
                </a:lnTo>
                <a:lnTo>
                  <a:pt x="2662" y="1136"/>
                </a:lnTo>
                <a:lnTo>
                  <a:pt x="2660" y="1134"/>
                </a:lnTo>
                <a:lnTo>
                  <a:pt x="2662" y="1128"/>
                </a:lnTo>
                <a:lnTo>
                  <a:pt x="2664" y="1126"/>
                </a:lnTo>
                <a:lnTo>
                  <a:pt x="2662" y="1124"/>
                </a:lnTo>
                <a:lnTo>
                  <a:pt x="2658" y="1122"/>
                </a:lnTo>
                <a:lnTo>
                  <a:pt x="2652" y="1122"/>
                </a:lnTo>
                <a:lnTo>
                  <a:pt x="2644" y="1124"/>
                </a:lnTo>
                <a:lnTo>
                  <a:pt x="2630" y="1132"/>
                </a:lnTo>
                <a:lnTo>
                  <a:pt x="2620" y="1136"/>
                </a:lnTo>
                <a:lnTo>
                  <a:pt x="2618" y="1136"/>
                </a:lnTo>
                <a:lnTo>
                  <a:pt x="2620" y="1132"/>
                </a:lnTo>
                <a:lnTo>
                  <a:pt x="2622" y="1126"/>
                </a:lnTo>
                <a:lnTo>
                  <a:pt x="2620" y="1122"/>
                </a:lnTo>
                <a:lnTo>
                  <a:pt x="2616" y="1118"/>
                </a:lnTo>
                <a:lnTo>
                  <a:pt x="2612" y="1116"/>
                </a:lnTo>
                <a:lnTo>
                  <a:pt x="2604" y="1112"/>
                </a:lnTo>
                <a:lnTo>
                  <a:pt x="2600" y="1110"/>
                </a:lnTo>
                <a:lnTo>
                  <a:pt x="2602" y="1108"/>
                </a:lnTo>
                <a:lnTo>
                  <a:pt x="2604" y="1108"/>
                </a:lnTo>
                <a:lnTo>
                  <a:pt x="2608" y="1108"/>
                </a:lnTo>
                <a:lnTo>
                  <a:pt x="2620" y="1112"/>
                </a:lnTo>
                <a:lnTo>
                  <a:pt x="2632" y="1116"/>
                </a:lnTo>
                <a:lnTo>
                  <a:pt x="2636" y="1118"/>
                </a:lnTo>
                <a:lnTo>
                  <a:pt x="2640" y="1116"/>
                </a:lnTo>
                <a:lnTo>
                  <a:pt x="2644" y="1112"/>
                </a:lnTo>
                <a:lnTo>
                  <a:pt x="2640" y="1108"/>
                </a:lnTo>
                <a:lnTo>
                  <a:pt x="2638" y="1106"/>
                </a:lnTo>
                <a:lnTo>
                  <a:pt x="2638" y="1104"/>
                </a:lnTo>
                <a:lnTo>
                  <a:pt x="2640" y="1102"/>
                </a:lnTo>
                <a:lnTo>
                  <a:pt x="2646" y="1098"/>
                </a:lnTo>
                <a:close/>
                <a:moveTo>
                  <a:pt x="2506" y="806"/>
                </a:moveTo>
                <a:lnTo>
                  <a:pt x="2506" y="806"/>
                </a:lnTo>
                <a:lnTo>
                  <a:pt x="2492" y="808"/>
                </a:lnTo>
                <a:lnTo>
                  <a:pt x="2480" y="812"/>
                </a:lnTo>
                <a:lnTo>
                  <a:pt x="2470" y="814"/>
                </a:lnTo>
                <a:lnTo>
                  <a:pt x="2464" y="818"/>
                </a:lnTo>
                <a:lnTo>
                  <a:pt x="2460" y="822"/>
                </a:lnTo>
                <a:lnTo>
                  <a:pt x="2460" y="824"/>
                </a:lnTo>
                <a:lnTo>
                  <a:pt x="2462" y="828"/>
                </a:lnTo>
                <a:lnTo>
                  <a:pt x="2468" y="830"/>
                </a:lnTo>
                <a:lnTo>
                  <a:pt x="2480" y="834"/>
                </a:lnTo>
                <a:lnTo>
                  <a:pt x="2488" y="836"/>
                </a:lnTo>
                <a:lnTo>
                  <a:pt x="2492" y="840"/>
                </a:lnTo>
                <a:lnTo>
                  <a:pt x="2494" y="846"/>
                </a:lnTo>
                <a:lnTo>
                  <a:pt x="2498" y="850"/>
                </a:lnTo>
                <a:lnTo>
                  <a:pt x="2504" y="856"/>
                </a:lnTo>
                <a:lnTo>
                  <a:pt x="2514" y="862"/>
                </a:lnTo>
                <a:lnTo>
                  <a:pt x="2524" y="872"/>
                </a:lnTo>
                <a:lnTo>
                  <a:pt x="2530" y="874"/>
                </a:lnTo>
                <a:lnTo>
                  <a:pt x="2530" y="870"/>
                </a:lnTo>
                <a:lnTo>
                  <a:pt x="2532" y="868"/>
                </a:lnTo>
                <a:lnTo>
                  <a:pt x="2534" y="866"/>
                </a:lnTo>
                <a:lnTo>
                  <a:pt x="2540" y="862"/>
                </a:lnTo>
                <a:lnTo>
                  <a:pt x="2546" y="852"/>
                </a:lnTo>
                <a:lnTo>
                  <a:pt x="2560" y="830"/>
                </a:lnTo>
                <a:lnTo>
                  <a:pt x="2562" y="826"/>
                </a:lnTo>
                <a:lnTo>
                  <a:pt x="2562" y="822"/>
                </a:lnTo>
                <a:lnTo>
                  <a:pt x="2560" y="818"/>
                </a:lnTo>
                <a:lnTo>
                  <a:pt x="2554" y="816"/>
                </a:lnTo>
                <a:lnTo>
                  <a:pt x="2546" y="812"/>
                </a:lnTo>
                <a:lnTo>
                  <a:pt x="2540" y="808"/>
                </a:lnTo>
                <a:lnTo>
                  <a:pt x="2530" y="806"/>
                </a:lnTo>
                <a:lnTo>
                  <a:pt x="2506" y="806"/>
                </a:lnTo>
                <a:close/>
                <a:moveTo>
                  <a:pt x="4290" y="1312"/>
                </a:moveTo>
                <a:lnTo>
                  <a:pt x="4290" y="1312"/>
                </a:lnTo>
                <a:lnTo>
                  <a:pt x="4284" y="1304"/>
                </a:lnTo>
                <a:lnTo>
                  <a:pt x="4280" y="1300"/>
                </a:lnTo>
                <a:lnTo>
                  <a:pt x="4274" y="1296"/>
                </a:lnTo>
                <a:lnTo>
                  <a:pt x="4268" y="1296"/>
                </a:lnTo>
                <a:lnTo>
                  <a:pt x="4256" y="1296"/>
                </a:lnTo>
                <a:lnTo>
                  <a:pt x="4246" y="1300"/>
                </a:lnTo>
                <a:lnTo>
                  <a:pt x="4236" y="1304"/>
                </a:lnTo>
                <a:lnTo>
                  <a:pt x="4230" y="1304"/>
                </a:lnTo>
                <a:lnTo>
                  <a:pt x="4228" y="1304"/>
                </a:lnTo>
                <a:lnTo>
                  <a:pt x="4228" y="1302"/>
                </a:lnTo>
                <a:lnTo>
                  <a:pt x="4230" y="1292"/>
                </a:lnTo>
                <a:lnTo>
                  <a:pt x="4232" y="1282"/>
                </a:lnTo>
                <a:lnTo>
                  <a:pt x="4232" y="1280"/>
                </a:lnTo>
                <a:lnTo>
                  <a:pt x="4230" y="1278"/>
                </a:lnTo>
                <a:lnTo>
                  <a:pt x="4224" y="1278"/>
                </a:lnTo>
                <a:lnTo>
                  <a:pt x="4216" y="1280"/>
                </a:lnTo>
                <a:lnTo>
                  <a:pt x="4202" y="1284"/>
                </a:lnTo>
                <a:lnTo>
                  <a:pt x="4200" y="1284"/>
                </a:lnTo>
                <a:lnTo>
                  <a:pt x="4198" y="1282"/>
                </a:lnTo>
                <a:lnTo>
                  <a:pt x="4200" y="1276"/>
                </a:lnTo>
                <a:lnTo>
                  <a:pt x="4202" y="1268"/>
                </a:lnTo>
                <a:lnTo>
                  <a:pt x="4202" y="1264"/>
                </a:lnTo>
                <a:lnTo>
                  <a:pt x="4200" y="1258"/>
                </a:lnTo>
                <a:lnTo>
                  <a:pt x="4196" y="1254"/>
                </a:lnTo>
                <a:lnTo>
                  <a:pt x="4182" y="1248"/>
                </a:lnTo>
                <a:lnTo>
                  <a:pt x="4162" y="1234"/>
                </a:lnTo>
                <a:lnTo>
                  <a:pt x="4150" y="1228"/>
                </a:lnTo>
                <a:lnTo>
                  <a:pt x="4136" y="1224"/>
                </a:lnTo>
                <a:lnTo>
                  <a:pt x="4124" y="1224"/>
                </a:lnTo>
                <a:lnTo>
                  <a:pt x="4112" y="1224"/>
                </a:lnTo>
                <a:lnTo>
                  <a:pt x="4100" y="1224"/>
                </a:lnTo>
                <a:lnTo>
                  <a:pt x="4090" y="1222"/>
                </a:lnTo>
                <a:lnTo>
                  <a:pt x="4084" y="1216"/>
                </a:lnTo>
                <a:lnTo>
                  <a:pt x="4082" y="1214"/>
                </a:lnTo>
                <a:lnTo>
                  <a:pt x="4080" y="1208"/>
                </a:lnTo>
                <a:lnTo>
                  <a:pt x="4080" y="1204"/>
                </a:lnTo>
                <a:lnTo>
                  <a:pt x="4076" y="1200"/>
                </a:lnTo>
                <a:lnTo>
                  <a:pt x="4072" y="1196"/>
                </a:lnTo>
                <a:lnTo>
                  <a:pt x="4066" y="1194"/>
                </a:lnTo>
                <a:lnTo>
                  <a:pt x="4054" y="1192"/>
                </a:lnTo>
                <a:lnTo>
                  <a:pt x="4040" y="1192"/>
                </a:lnTo>
                <a:lnTo>
                  <a:pt x="4030" y="1192"/>
                </a:lnTo>
                <a:lnTo>
                  <a:pt x="4024" y="1192"/>
                </a:lnTo>
                <a:lnTo>
                  <a:pt x="4022" y="1190"/>
                </a:lnTo>
                <a:lnTo>
                  <a:pt x="4022" y="1188"/>
                </a:lnTo>
                <a:lnTo>
                  <a:pt x="4032" y="1182"/>
                </a:lnTo>
                <a:lnTo>
                  <a:pt x="4038" y="1178"/>
                </a:lnTo>
                <a:lnTo>
                  <a:pt x="4040" y="1172"/>
                </a:lnTo>
                <a:lnTo>
                  <a:pt x="4042" y="1168"/>
                </a:lnTo>
                <a:lnTo>
                  <a:pt x="4042" y="1164"/>
                </a:lnTo>
                <a:lnTo>
                  <a:pt x="4040" y="1156"/>
                </a:lnTo>
                <a:lnTo>
                  <a:pt x="4036" y="1150"/>
                </a:lnTo>
                <a:lnTo>
                  <a:pt x="4030" y="1144"/>
                </a:lnTo>
                <a:lnTo>
                  <a:pt x="4028" y="1142"/>
                </a:lnTo>
                <a:lnTo>
                  <a:pt x="4032" y="1140"/>
                </a:lnTo>
                <a:lnTo>
                  <a:pt x="4042" y="1142"/>
                </a:lnTo>
                <a:lnTo>
                  <a:pt x="4056" y="1144"/>
                </a:lnTo>
                <a:lnTo>
                  <a:pt x="4068" y="1144"/>
                </a:lnTo>
                <a:lnTo>
                  <a:pt x="4078" y="1142"/>
                </a:lnTo>
                <a:lnTo>
                  <a:pt x="4084" y="1140"/>
                </a:lnTo>
                <a:lnTo>
                  <a:pt x="4084" y="1138"/>
                </a:lnTo>
                <a:lnTo>
                  <a:pt x="4084" y="1136"/>
                </a:lnTo>
                <a:lnTo>
                  <a:pt x="4078" y="1130"/>
                </a:lnTo>
                <a:lnTo>
                  <a:pt x="4066" y="1126"/>
                </a:lnTo>
                <a:lnTo>
                  <a:pt x="4046" y="1122"/>
                </a:lnTo>
                <a:lnTo>
                  <a:pt x="4018" y="1116"/>
                </a:lnTo>
                <a:lnTo>
                  <a:pt x="4016" y="1116"/>
                </a:lnTo>
                <a:lnTo>
                  <a:pt x="4016" y="1114"/>
                </a:lnTo>
                <a:lnTo>
                  <a:pt x="4020" y="1112"/>
                </a:lnTo>
                <a:lnTo>
                  <a:pt x="4040" y="1110"/>
                </a:lnTo>
                <a:lnTo>
                  <a:pt x="4052" y="1106"/>
                </a:lnTo>
                <a:lnTo>
                  <a:pt x="4062" y="1102"/>
                </a:lnTo>
                <a:lnTo>
                  <a:pt x="4064" y="1098"/>
                </a:lnTo>
                <a:lnTo>
                  <a:pt x="4066" y="1094"/>
                </a:lnTo>
                <a:lnTo>
                  <a:pt x="4066" y="1092"/>
                </a:lnTo>
                <a:lnTo>
                  <a:pt x="4066" y="1088"/>
                </a:lnTo>
                <a:lnTo>
                  <a:pt x="4062" y="1082"/>
                </a:lnTo>
                <a:lnTo>
                  <a:pt x="4054" y="1074"/>
                </a:lnTo>
                <a:lnTo>
                  <a:pt x="4044" y="1070"/>
                </a:lnTo>
                <a:lnTo>
                  <a:pt x="4036" y="1066"/>
                </a:lnTo>
                <a:lnTo>
                  <a:pt x="4026" y="1066"/>
                </a:lnTo>
                <a:lnTo>
                  <a:pt x="4020" y="1068"/>
                </a:lnTo>
                <a:lnTo>
                  <a:pt x="4014" y="1070"/>
                </a:lnTo>
                <a:lnTo>
                  <a:pt x="4004" y="1074"/>
                </a:lnTo>
                <a:lnTo>
                  <a:pt x="3988" y="1074"/>
                </a:lnTo>
                <a:lnTo>
                  <a:pt x="3982" y="1072"/>
                </a:lnTo>
                <a:lnTo>
                  <a:pt x="3980" y="1070"/>
                </a:lnTo>
                <a:lnTo>
                  <a:pt x="3982" y="1066"/>
                </a:lnTo>
                <a:lnTo>
                  <a:pt x="3994" y="1062"/>
                </a:lnTo>
                <a:lnTo>
                  <a:pt x="4014" y="1054"/>
                </a:lnTo>
                <a:lnTo>
                  <a:pt x="4020" y="1052"/>
                </a:lnTo>
                <a:lnTo>
                  <a:pt x="4022" y="1050"/>
                </a:lnTo>
                <a:lnTo>
                  <a:pt x="4018" y="1046"/>
                </a:lnTo>
                <a:lnTo>
                  <a:pt x="4012" y="1042"/>
                </a:lnTo>
                <a:lnTo>
                  <a:pt x="3984" y="1030"/>
                </a:lnTo>
                <a:lnTo>
                  <a:pt x="3966" y="1024"/>
                </a:lnTo>
                <a:lnTo>
                  <a:pt x="3952" y="1022"/>
                </a:lnTo>
                <a:lnTo>
                  <a:pt x="3942" y="1024"/>
                </a:lnTo>
                <a:lnTo>
                  <a:pt x="3934" y="1028"/>
                </a:lnTo>
                <a:lnTo>
                  <a:pt x="3930" y="1030"/>
                </a:lnTo>
                <a:lnTo>
                  <a:pt x="3926" y="1030"/>
                </a:lnTo>
                <a:lnTo>
                  <a:pt x="3926" y="1026"/>
                </a:lnTo>
                <a:lnTo>
                  <a:pt x="3928" y="1018"/>
                </a:lnTo>
                <a:lnTo>
                  <a:pt x="3928" y="1008"/>
                </a:lnTo>
                <a:lnTo>
                  <a:pt x="3926" y="1004"/>
                </a:lnTo>
                <a:lnTo>
                  <a:pt x="3922" y="1002"/>
                </a:lnTo>
                <a:lnTo>
                  <a:pt x="3916" y="1002"/>
                </a:lnTo>
                <a:lnTo>
                  <a:pt x="3908" y="1004"/>
                </a:lnTo>
                <a:lnTo>
                  <a:pt x="3904" y="1002"/>
                </a:lnTo>
                <a:lnTo>
                  <a:pt x="3904" y="996"/>
                </a:lnTo>
                <a:lnTo>
                  <a:pt x="3902" y="988"/>
                </a:lnTo>
                <a:lnTo>
                  <a:pt x="3896" y="982"/>
                </a:lnTo>
                <a:lnTo>
                  <a:pt x="3888" y="974"/>
                </a:lnTo>
                <a:lnTo>
                  <a:pt x="3880" y="970"/>
                </a:lnTo>
                <a:lnTo>
                  <a:pt x="3868" y="968"/>
                </a:lnTo>
                <a:lnTo>
                  <a:pt x="3858" y="968"/>
                </a:lnTo>
                <a:lnTo>
                  <a:pt x="3846" y="972"/>
                </a:lnTo>
                <a:lnTo>
                  <a:pt x="3836" y="980"/>
                </a:lnTo>
                <a:lnTo>
                  <a:pt x="3826" y="986"/>
                </a:lnTo>
                <a:lnTo>
                  <a:pt x="3820" y="988"/>
                </a:lnTo>
                <a:lnTo>
                  <a:pt x="3814" y="988"/>
                </a:lnTo>
                <a:lnTo>
                  <a:pt x="3810" y="982"/>
                </a:lnTo>
                <a:lnTo>
                  <a:pt x="3806" y="976"/>
                </a:lnTo>
                <a:lnTo>
                  <a:pt x="3802" y="966"/>
                </a:lnTo>
                <a:lnTo>
                  <a:pt x="3792" y="944"/>
                </a:lnTo>
                <a:lnTo>
                  <a:pt x="3788" y="936"/>
                </a:lnTo>
                <a:lnTo>
                  <a:pt x="3784" y="932"/>
                </a:lnTo>
                <a:lnTo>
                  <a:pt x="3778" y="930"/>
                </a:lnTo>
                <a:lnTo>
                  <a:pt x="3774" y="932"/>
                </a:lnTo>
                <a:lnTo>
                  <a:pt x="3768" y="932"/>
                </a:lnTo>
                <a:lnTo>
                  <a:pt x="3762" y="930"/>
                </a:lnTo>
                <a:lnTo>
                  <a:pt x="3758" y="926"/>
                </a:lnTo>
                <a:lnTo>
                  <a:pt x="3750" y="918"/>
                </a:lnTo>
                <a:lnTo>
                  <a:pt x="3744" y="908"/>
                </a:lnTo>
                <a:lnTo>
                  <a:pt x="3736" y="902"/>
                </a:lnTo>
                <a:lnTo>
                  <a:pt x="3726" y="898"/>
                </a:lnTo>
                <a:lnTo>
                  <a:pt x="3718" y="896"/>
                </a:lnTo>
                <a:lnTo>
                  <a:pt x="3700" y="896"/>
                </a:lnTo>
                <a:lnTo>
                  <a:pt x="3692" y="894"/>
                </a:lnTo>
                <a:lnTo>
                  <a:pt x="3686" y="892"/>
                </a:lnTo>
                <a:lnTo>
                  <a:pt x="3668" y="884"/>
                </a:lnTo>
                <a:lnTo>
                  <a:pt x="3658" y="882"/>
                </a:lnTo>
                <a:lnTo>
                  <a:pt x="3646" y="880"/>
                </a:lnTo>
                <a:lnTo>
                  <a:pt x="3636" y="882"/>
                </a:lnTo>
                <a:lnTo>
                  <a:pt x="3624" y="884"/>
                </a:lnTo>
                <a:lnTo>
                  <a:pt x="3614" y="892"/>
                </a:lnTo>
                <a:lnTo>
                  <a:pt x="3606" y="904"/>
                </a:lnTo>
                <a:lnTo>
                  <a:pt x="3604" y="908"/>
                </a:lnTo>
                <a:lnTo>
                  <a:pt x="3600" y="912"/>
                </a:lnTo>
                <a:lnTo>
                  <a:pt x="3596" y="914"/>
                </a:lnTo>
                <a:lnTo>
                  <a:pt x="3592" y="916"/>
                </a:lnTo>
                <a:lnTo>
                  <a:pt x="3584" y="914"/>
                </a:lnTo>
                <a:lnTo>
                  <a:pt x="3578" y="908"/>
                </a:lnTo>
                <a:lnTo>
                  <a:pt x="3570" y="904"/>
                </a:lnTo>
                <a:lnTo>
                  <a:pt x="3560" y="900"/>
                </a:lnTo>
                <a:lnTo>
                  <a:pt x="3556" y="900"/>
                </a:lnTo>
                <a:lnTo>
                  <a:pt x="3552" y="900"/>
                </a:lnTo>
                <a:lnTo>
                  <a:pt x="3548" y="902"/>
                </a:lnTo>
                <a:lnTo>
                  <a:pt x="3544" y="906"/>
                </a:lnTo>
                <a:lnTo>
                  <a:pt x="3536" y="916"/>
                </a:lnTo>
                <a:lnTo>
                  <a:pt x="3528" y="922"/>
                </a:lnTo>
                <a:lnTo>
                  <a:pt x="3520" y="926"/>
                </a:lnTo>
                <a:lnTo>
                  <a:pt x="3516" y="928"/>
                </a:lnTo>
                <a:lnTo>
                  <a:pt x="3512" y="930"/>
                </a:lnTo>
                <a:lnTo>
                  <a:pt x="3510" y="928"/>
                </a:lnTo>
                <a:lnTo>
                  <a:pt x="3512" y="922"/>
                </a:lnTo>
                <a:lnTo>
                  <a:pt x="3518" y="916"/>
                </a:lnTo>
                <a:lnTo>
                  <a:pt x="3522" y="908"/>
                </a:lnTo>
                <a:lnTo>
                  <a:pt x="3526" y="898"/>
                </a:lnTo>
                <a:lnTo>
                  <a:pt x="3528" y="888"/>
                </a:lnTo>
                <a:lnTo>
                  <a:pt x="3528" y="878"/>
                </a:lnTo>
                <a:lnTo>
                  <a:pt x="3526" y="870"/>
                </a:lnTo>
                <a:lnTo>
                  <a:pt x="3522" y="862"/>
                </a:lnTo>
                <a:lnTo>
                  <a:pt x="3516" y="856"/>
                </a:lnTo>
                <a:lnTo>
                  <a:pt x="3508" y="850"/>
                </a:lnTo>
                <a:lnTo>
                  <a:pt x="3500" y="848"/>
                </a:lnTo>
                <a:lnTo>
                  <a:pt x="3498" y="842"/>
                </a:lnTo>
                <a:lnTo>
                  <a:pt x="3496" y="836"/>
                </a:lnTo>
                <a:lnTo>
                  <a:pt x="3494" y="828"/>
                </a:lnTo>
                <a:lnTo>
                  <a:pt x="3494" y="822"/>
                </a:lnTo>
                <a:lnTo>
                  <a:pt x="3492" y="816"/>
                </a:lnTo>
                <a:lnTo>
                  <a:pt x="3488" y="812"/>
                </a:lnTo>
                <a:lnTo>
                  <a:pt x="3480" y="808"/>
                </a:lnTo>
                <a:lnTo>
                  <a:pt x="3466" y="808"/>
                </a:lnTo>
                <a:lnTo>
                  <a:pt x="3446" y="808"/>
                </a:lnTo>
                <a:lnTo>
                  <a:pt x="3424" y="810"/>
                </a:lnTo>
                <a:lnTo>
                  <a:pt x="3400" y="816"/>
                </a:lnTo>
                <a:lnTo>
                  <a:pt x="3376" y="822"/>
                </a:lnTo>
                <a:lnTo>
                  <a:pt x="3358" y="830"/>
                </a:lnTo>
                <a:lnTo>
                  <a:pt x="3350" y="834"/>
                </a:lnTo>
                <a:lnTo>
                  <a:pt x="3344" y="840"/>
                </a:lnTo>
                <a:lnTo>
                  <a:pt x="3340" y="846"/>
                </a:lnTo>
                <a:lnTo>
                  <a:pt x="3340" y="854"/>
                </a:lnTo>
                <a:lnTo>
                  <a:pt x="3338" y="858"/>
                </a:lnTo>
                <a:lnTo>
                  <a:pt x="3336" y="864"/>
                </a:lnTo>
                <a:lnTo>
                  <a:pt x="3334" y="866"/>
                </a:lnTo>
                <a:lnTo>
                  <a:pt x="3332" y="868"/>
                </a:lnTo>
                <a:lnTo>
                  <a:pt x="3326" y="868"/>
                </a:lnTo>
                <a:lnTo>
                  <a:pt x="3320" y="868"/>
                </a:lnTo>
                <a:lnTo>
                  <a:pt x="3314" y="868"/>
                </a:lnTo>
                <a:lnTo>
                  <a:pt x="3312" y="870"/>
                </a:lnTo>
                <a:lnTo>
                  <a:pt x="3312" y="872"/>
                </a:lnTo>
                <a:lnTo>
                  <a:pt x="3314" y="880"/>
                </a:lnTo>
                <a:lnTo>
                  <a:pt x="3322" y="898"/>
                </a:lnTo>
                <a:lnTo>
                  <a:pt x="3328" y="914"/>
                </a:lnTo>
                <a:lnTo>
                  <a:pt x="3330" y="920"/>
                </a:lnTo>
                <a:lnTo>
                  <a:pt x="3330" y="924"/>
                </a:lnTo>
                <a:lnTo>
                  <a:pt x="3328" y="926"/>
                </a:lnTo>
                <a:lnTo>
                  <a:pt x="3326" y="928"/>
                </a:lnTo>
                <a:lnTo>
                  <a:pt x="3320" y="930"/>
                </a:lnTo>
                <a:lnTo>
                  <a:pt x="3314" y="930"/>
                </a:lnTo>
                <a:lnTo>
                  <a:pt x="3310" y="932"/>
                </a:lnTo>
                <a:lnTo>
                  <a:pt x="3308" y="934"/>
                </a:lnTo>
                <a:lnTo>
                  <a:pt x="3310" y="936"/>
                </a:lnTo>
                <a:lnTo>
                  <a:pt x="3316" y="946"/>
                </a:lnTo>
                <a:lnTo>
                  <a:pt x="3324" y="956"/>
                </a:lnTo>
                <a:lnTo>
                  <a:pt x="3334" y="960"/>
                </a:lnTo>
                <a:lnTo>
                  <a:pt x="3340" y="962"/>
                </a:lnTo>
                <a:lnTo>
                  <a:pt x="3348" y="962"/>
                </a:lnTo>
                <a:lnTo>
                  <a:pt x="3354" y="962"/>
                </a:lnTo>
                <a:lnTo>
                  <a:pt x="3358" y="962"/>
                </a:lnTo>
                <a:lnTo>
                  <a:pt x="3362" y="966"/>
                </a:lnTo>
                <a:lnTo>
                  <a:pt x="3364" y="974"/>
                </a:lnTo>
                <a:lnTo>
                  <a:pt x="3362" y="978"/>
                </a:lnTo>
                <a:lnTo>
                  <a:pt x="3360" y="980"/>
                </a:lnTo>
                <a:lnTo>
                  <a:pt x="3356" y="982"/>
                </a:lnTo>
                <a:lnTo>
                  <a:pt x="3350" y="982"/>
                </a:lnTo>
                <a:lnTo>
                  <a:pt x="3336" y="978"/>
                </a:lnTo>
                <a:lnTo>
                  <a:pt x="3320" y="970"/>
                </a:lnTo>
                <a:lnTo>
                  <a:pt x="3304" y="960"/>
                </a:lnTo>
                <a:lnTo>
                  <a:pt x="3294" y="948"/>
                </a:lnTo>
                <a:lnTo>
                  <a:pt x="3290" y="940"/>
                </a:lnTo>
                <a:lnTo>
                  <a:pt x="3288" y="934"/>
                </a:lnTo>
                <a:lnTo>
                  <a:pt x="3288" y="926"/>
                </a:lnTo>
                <a:lnTo>
                  <a:pt x="3290" y="920"/>
                </a:lnTo>
                <a:lnTo>
                  <a:pt x="3294" y="908"/>
                </a:lnTo>
                <a:lnTo>
                  <a:pt x="3294" y="900"/>
                </a:lnTo>
                <a:lnTo>
                  <a:pt x="3290" y="894"/>
                </a:lnTo>
                <a:lnTo>
                  <a:pt x="3286" y="890"/>
                </a:lnTo>
                <a:lnTo>
                  <a:pt x="3282" y="886"/>
                </a:lnTo>
                <a:lnTo>
                  <a:pt x="3280" y="880"/>
                </a:lnTo>
                <a:lnTo>
                  <a:pt x="3284" y="872"/>
                </a:lnTo>
                <a:lnTo>
                  <a:pt x="3294" y="856"/>
                </a:lnTo>
                <a:lnTo>
                  <a:pt x="3308" y="842"/>
                </a:lnTo>
                <a:lnTo>
                  <a:pt x="3320" y="832"/>
                </a:lnTo>
                <a:lnTo>
                  <a:pt x="3330" y="824"/>
                </a:lnTo>
                <a:lnTo>
                  <a:pt x="3338" y="820"/>
                </a:lnTo>
                <a:lnTo>
                  <a:pt x="3348" y="814"/>
                </a:lnTo>
                <a:lnTo>
                  <a:pt x="3352" y="812"/>
                </a:lnTo>
                <a:lnTo>
                  <a:pt x="3354" y="808"/>
                </a:lnTo>
                <a:lnTo>
                  <a:pt x="3352" y="804"/>
                </a:lnTo>
                <a:lnTo>
                  <a:pt x="3350" y="802"/>
                </a:lnTo>
                <a:lnTo>
                  <a:pt x="3340" y="800"/>
                </a:lnTo>
                <a:lnTo>
                  <a:pt x="3324" y="798"/>
                </a:lnTo>
                <a:lnTo>
                  <a:pt x="3304" y="798"/>
                </a:lnTo>
                <a:lnTo>
                  <a:pt x="3280" y="800"/>
                </a:lnTo>
                <a:lnTo>
                  <a:pt x="3256" y="806"/>
                </a:lnTo>
                <a:lnTo>
                  <a:pt x="3232" y="814"/>
                </a:lnTo>
                <a:lnTo>
                  <a:pt x="3210" y="824"/>
                </a:lnTo>
                <a:lnTo>
                  <a:pt x="3192" y="836"/>
                </a:lnTo>
                <a:lnTo>
                  <a:pt x="3182" y="846"/>
                </a:lnTo>
                <a:lnTo>
                  <a:pt x="3176" y="852"/>
                </a:lnTo>
                <a:lnTo>
                  <a:pt x="3172" y="858"/>
                </a:lnTo>
                <a:lnTo>
                  <a:pt x="3172" y="868"/>
                </a:lnTo>
                <a:lnTo>
                  <a:pt x="3170" y="874"/>
                </a:lnTo>
                <a:lnTo>
                  <a:pt x="3164" y="880"/>
                </a:lnTo>
                <a:lnTo>
                  <a:pt x="3158" y="886"/>
                </a:lnTo>
                <a:lnTo>
                  <a:pt x="3154" y="894"/>
                </a:lnTo>
                <a:lnTo>
                  <a:pt x="3148" y="910"/>
                </a:lnTo>
                <a:lnTo>
                  <a:pt x="3146" y="928"/>
                </a:lnTo>
                <a:lnTo>
                  <a:pt x="3142" y="954"/>
                </a:lnTo>
                <a:lnTo>
                  <a:pt x="3140" y="966"/>
                </a:lnTo>
                <a:lnTo>
                  <a:pt x="3140" y="976"/>
                </a:lnTo>
                <a:lnTo>
                  <a:pt x="3142" y="982"/>
                </a:lnTo>
                <a:lnTo>
                  <a:pt x="3148" y="986"/>
                </a:lnTo>
                <a:lnTo>
                  <a:pt x="3156" y="990"/>
                </a:lnTo>
                <a:lnTo>
                  <a:pt x="3166" y="992"/>
                </a:lnTo>
                <a:lnTo>
                  <a:pt x="3198" y="994"/>
                </a:lnTo>
                <a:lnTo>
                  <a:pt x="3216" y="996"/>
                </a:lnTo>
                <a:lnTo>
                  <a:pt x="3230" y="1000"/>
                </a:lnTo>
                <a:lnTo>
                  <a:pt x="3240" y="1004"/>
                </a:lnTo>
                <a:lnTo>
                  <a:pt x="3246" y="1008"/>
                </a:lnTo>
                <a:lnTo>
                  <a:pt x="3246" y="1012"/>
                </a:lnTo>
                <a:lnTo>
                  <a:pt x="3244" y="1016"/>
                </a:lnTo>
                <a:lnTo>
                  <a:pt x="3234" y="1016"/>
                </a:lnTo>
                <a:lnTo>
                  <a:pt x="3220" y="1016"/>
                </a:lnTo>
                <a:lnTo>
                  <a:pt x="3190" y="1014"/>
                </a:lnTo>
                <a:lnTo>
                  <a:pt x="3180" y="1014"/>
                </a:lnTo>
                <a:lnTo>
                  <a:pt x="3174" y="1016"/>
                </a:lnTo>
                <a:lnTo>
                  <a:pt x="3172" y="1018"/>
                </a:lnTo>
                <a:lnTo>
                  <a:pt x="3172" y="1020"/>
                </a:lnTo>
                <a:lnTo>
                  <a:pt x="3174" y="1026"/>
                </a:lnTo>
                <a:lnTo>
                  <a:pt x="3180" y="1036"/>
                </a:lnTo>
                <a:lnTo>
                  <a:pt x="3192" y="1048"/>
                </a:lnTo>
                <a:lnTo>
                  <a:pt x="3208" y="1060"/>
                </a:lnTo>
                <a:lnTo>
                  <a:pt x="3222" y="1066"/>
                </a:lnTo>
                <a:lnTo>
                  <a:pt x="3234" y="1068"/>
                </a:lnTo>
                <a:lnTo>
                  <a:pt x="3248" y="1068"/>
                </a:lnTo>
                <a:lnTo>
                  <a:pt x="3260" y="1066"/>
                </a:lnTo>
                <a:lnTo>
                  <a:pt x="3270" y="1066"/>
                </a:lnTo>
                <a:lnTo>
                  <a:pt x="3282" y="1068"/>
                </a:lnTo>
                <a:lnTo>
                  <a:pt x="3292" y="1074"/>
                </a:lnTo>
                <a:lnTo>
                  <a:pt x="3304" y="1082"/>
                </a:lnTo>
                <a:lnTo>
                  <a:pt x="3314" y="1086"/>
                </a:lnTo>
                <a:lnTo>
                  <a:pt x="3324" y="1086"/>
                </a:lnTo>
                <a:lnTo>
                  <a:pt x="3334" y="1086"/>
                </a:lnTo>
                <a:lnTo>
                  <a:pt x="3350" y="1084"/>
                </a:lnTo>
                <a:lnTo>
                  <a:pt x="3360" y="1082"/>
                </a:lnTo>
                <a:lnTo>
                  <a:pt x="3374" y="1086"/>
                </a:lnTo>
                <a:lnTo>
                  <a:pt x="3386" y="1088"/>
                </a:lnTo>
                <a:lnTo>
                  <a:pt x="3400" y="1088"/>
                </a:lnTo>
                <a:lnTo>
                  <a:pt x="3408" y="1086"/>
                </a:lnTo>
                <a:lnTo>
                  <a:pt x="3416" y="1088"/>
                </a:lnTo>
                <a:lnTo>
                  <a:pt x="3428" y="1090"/>
                </a:lnTo>
                <a:lnTo>
                  <a:pt x="3444" y="1094"/>
                </a:lnTo>
                <a:lnTo>
                  <a:pt x="3456" y="1096"/>
                </a:lnTo>
                <a:lnTo>
                  <a:pt x="3464" y="1096"/>
                </a:lnTo>
                <a:lnTo>
                  <a:pt x="3470" y="1094"/>
                </a:lnTo>
                <a:lnTo>
                  <a:pt x="3472" y="1090"/>
                </a:lnTo>
                <a:lnTo>
                  <a:pt x="3476" y="1088"/>
                </a:lnTo>
                <a:lnTo>
                  <a:pt x="3480" y="1086"/>
                </a:lnTo>
                <a:lnTo>
                  <a:pt x="3486" y="1088"/>
                </a:lnTo>
                <a:lnTo>
                  <a:pt x="3496" y="1096"/>
                </a:lnTo>
                <a:lnTo>
                  <a:pt x="3514" y="1108"/>
                </a:lnTo>
                <a:lnTo>
                  <a:pt x="3518" y="1110"/>
                </a:lnTo>
                <a:lnTo>
                  <a:pt x="3520" y="1110"/>
                </a:lnTo>
                <a:lnTo>
                  <a:pt x="3520" y="1108"/>
                </a:lnTo>
                <a:lnTo>
                  <a:pt x="3516" y="1102"/>
                </a:lnTo>
                <a:lnTo>
                  <a:pt x="3504" y="1088"/>
                </a:lnTo>
                <a:lnTo>
                  <a:pt x="3498" y="1082"/>
                </a:lnTo>
                <a:lnTo>
                  <a:pt x="3498" y="1080"/>
                </a:lnTo>
                <a:lnTo>
                  <a:pt x="3500" y="1080"/>
                </a:lnTo>
                <a:lnTo>
                  <a:pt x="3508" y="1078"/>
                </a:lnTo>
                <a:lnTo>
                  <a:pt x="3520" y="1080"/>
                </a:lnTo>
                <a:lnTo>
                  <a:pt x="3550" y="1088"/>
                </a:lnTo>
                <a:lnTo>
                  <a:pt x="3584" y="1094"/>
                </a:lnTo>
                <a:lnTo>
                  <a:pt x="3590" y="1094"/>
                </a:lnTo>
                <a:lnTo>
                  <a:pt x="3596" y="1094"/>
                </a:lnTo>
                <a:lnTo>
                  <a:pt x="3598" y="1092"/>
                </a:lnTo>
                <a:lnTo>
                  <a:pt x="3600" y="1088"/>
                </a:lnTo>
                <a:lnTo>
                  <a:pt x="3602" y="1080"/>
                </a:lnTo>
                <a:lnTo>
                  <a:pt x="3600" y="1072"/>
                </a:lnTo>
                <a:lnTo>
                  <a:pt x="3596" y="1058"/>
                </a:lnTo>
                <a:lnTo>
                  <a:pt x="3596" y="1056"/>
                </a:lnTo>
                <a:lnTo>
                  <a:pt x="3598" y="1056"/>
                </a:lnTo>
                <a:lnTo>
                  <a:pt x="3604" y="1062"/>
                </a:lnTo>
                <a:lnTo>
                  <a:pt x="3612" y="1068"/>
                </a:lnTo>
                <a:lnTo>
                  <a:pt x="3618" y="1070"/>
                </a:lnTo>
                <a:lnTo>
                  <a:pt x="3626" y="1070"/>
                </a:lnTo>
                <a:lnTo>
                  <a:pt x="3630" y="1070"/>
                </a:lnTo>
                <a:lnTo>
                  <a:pt x="3636" y="1070"/>
                </a:lnTo>
                <a:lnTo>
                  <a:pt x="3638" y="1070"/>
                </a:lnTo>
                <a:lnTo>
                  <a:pt x="3640" y="1074"/>
                </a:lnTo>
                <a:lnTo>
                  <a:pt x="3642" y="1082"/>
                </a:lnTo>
                <a:lnTo>
                  <a:pt x="3642" y="1092"/>
                </a:lnTo>
                <a:lnTo>
                  <a:pt x="3644" y="1100"/>
                </a:lnTo>
                <a:lnTo>
                  <a:pt x="3648" y="1104"/>
                </a:lnTo>
                <a:lnTo>
                  <a:pt x="3652" y="1108"/>
                </a:lnTo>
                <a:lnTo>
                  <a:pt x="3670" y="1114"/>
                </a:lnTo>
                <a:lnTo>
                  <a:pt x="3696" y="1124"/>
                </a:lnTo>
                <a:lnTo>
                  <a:pt x="3710" y="1130"/>
                </a:lnTo>
                <a:lnTo>
                  <a:pt x="3720" y="1136"/>
                </a:lnTo>
                <a:lnTo>
                  <a:pt x="3724" y="1142"/>
                </a:lnTo>
                <a:lnTo>
                  <a:pt x="3724" y="1146"/>
                </a:lnTo>
                <a:lnTo>
                  <a:pt x="3722" y="1150"/>
                </a:lnTo>
                <a:lnTo>
                  <a:pt x="3716" y="1152"/>
                </a:lnTo>
                <a:lnTo>
                  <a:pt x="3708" y="1154"/>
                </a:lnTo>
                <a:lnTo>
                  <a:pt x="3698" y="1154"/>
                </a:lnTo>
                <a:lnTo>
                  <a:pt x="3690" y="1156"/>
                </a:lnTo>
                <a:lnTo>
                  <a:pt x="3684" y="1158"/>
                </a:lnTo>
                <a:lnTo>
                  <a:pt x="3680" y="1162"/>
                </a:lnTo>
                <a:lnTo>
                  <a:pt x="3678" y="1168"/>
                </a:lnTo>
                <a:lnTo>
                  <a:pt x="3678" y="1172"/>
                </a:lnTo>
                <a:lnTo>
                  <a:pt x="3684" y="1176"/>
                </a:lnTo>
                <a:lnTo>
                  <a:pt x="3692" y="1176"/>
                </a:lnTo>
                <a:lnTo>
                  <a:pt x="3704" y="1174"/>
                </a:lnTo>
                <a:lnTo>
                  <a:pt x="3718" y="1172"/>
                </a:lnTo>
                <a:lnTo>
                  <a:pt x="3732" y="1172"/>
                </a:lnTo>
                <a:lnTo>
                  <a:pt x="3746" y="1174"/>
                </a:lnTo>
                <a:lnTo>
                  <a:pt x="3760" y="1176"/>
                </a:lnTo>
                <a:lnTo>
                  <a:pt x="3772" y="1182"/>
                </a:lnTo>
                <a:lnTo>
                  <a:pt x="3782" y="1186"/>
                </a:lnTo>
                <a:lnTo>
                  <a:pt x="3788" y="1192"/>
                </a:lnTo>
                <a:lnTo>
                  <a:pt x="3794" y="1198"/>
                </a:lnTo>
                <a:lnTo>
                  <a:pt x="3798" y="1202"/>
                </a:lnTo>
                <a:lnTo>
                  <a:pt x="3802" y="1206"/>
                </a:lnTo>
                <a:lnTo>
                  <a:pt x="3816" y="1210"/>
                </a:lnTo>
                <a:lnTo>
                  <a:pt x="3822" y="1214"/>
                </a:lnTo>
                <a:lnTo>
                  <a:pt x="3828" y="1218"/>
                </a:lnTo>
                <a:lnTo>
                  <a:pt x="3832" y="1226"/>
                </a:lnTo>
                <a:lnTo>
                  <a:pt x="3836" y="1236"/>
                </a:lnTo>
                <a:lnTo>
                  <a:pt x="3838" y="1248"/>
                </a:lnTo>
                <a:lnTo>
                  <a:pt x="3844" y="1256"/>
                </a:lnTo>
                <a:lnTo>
                  <a:pt x="3852" y="1272"/>
                </a:lnTo>
                <a:lnTo>
                  <a:pt x="3856" y="1278"/>
                </a:lnTo>
                <a:lnTo>
                  <a:pt x="3858" y="1282"/>
                </a:lnTo>
                <a:lnTo>
                  <a:pt x="3856" y="1288"/>
                </a:lnTo>
                <a:lnTo>
                  <a:pt x="3850" y="1292"/>
                </a:lnTo>
                <a:lnTo>
                  <a:pt x="3836" y="1302"/>
                </a:lnTo>
                <a:lnTo>
                  <a:pt x="3824" y="1314"/>
                </a:lnTo>
                <a:lnTo>
                  <a:pt x="3808" y="1330"/>
                </a:lnTo>
                <a:lnTo>
                  <a:pt x="3788" y="1346"/>
                </a:lnTo>
                <a:lnTo>
                  <a:pt x="3784" y="1350"/>
                </a:lnTo>
                <a:lnTo>
                  <a:pt x="3782" y="1356"/>
                </a:lnTo>
                <a:lnTo>
                  <a:pt x="3780" y="1362"/>
                </a:lnTo>
                <a:lnTo>
                  <a:pt x="3782" y="1366"/>
                </a:lnTo>
                <a:lnTo>
                  <a:pt x="3786" y="1378"/>
                </a:lnTo>
                <a:lnTo>
                  <a:pt x="3794" y="1388"/>
                </a:lnTo>
                <a:lnTo>
                  <a:pt x="3806" y="1402"/>
                </a:lnTo>
                <a:lnTo>
                  <a:pt x="3806" y="1404"/>
                </a:lnTo>
                <a:lnTo>
                  <a:pt x="3798" y="1402"/>
                </a:lnTo>
                <a:lnTo>
                  <a:pt x="3786" y="1400"/>
                </a:lnTo>
                <a:lnTo>
                  <a:pt x="3776" y="1402"/>
                </a:lnTo>
                <a:lnTo>
                  <a:pt x="3768" y="1406"/>
                </a:lnTo>
                <a:lnTo>
                  <a:pt x="3760" y="1410"/>
                </a:lnTo>
                <a:lnTo>
                  <a:pt x="3750" y="1414"/>
                </a:lnTo>
                <a:lnTo>
                  <a:pt x="3736" y="1416"/>
                </a:lnTo>
                <a:lnTo>
                  <a:pt x="3716" y="1416"/>
                </a:lnTo>
                <a:lnTo>
                  <a:pt x="3692" y="1412"/>
                </a:lnTo>
                <a:lnTo>
                  <a:pt x="3670" y="1408"/>
                </a:lnTo>
                <a:lnTo>
                  <a:pt x="3656" y="1406"/>
                </a:lnTo>
                <a:lnTo>
                  <a:pt x="3650" y="1406"/>
                </a:lnTo>
                <a:lnTo>
                  <a:pt x="3650" y="1410"/>
                </a:lnTo>
                <a:lnTo>
                  <a:pt x="3650" y="1414"/>
                </a:lnTo>
                <a:lnTo>
                  <a:pt x="3650" y="1420"/>
                </a:lnTo>
                <a:lnTo>
                  <a:pt x="3646" y="1428"/>
                </a:lnTo>
                <a:lnTo>
                  <a:pt x="3634" y="1436"/>
                </a:lnTo>
                <a:lnTo>
                  <a:pt x="3628" y="1440"/>
                </a:lnTo>
                <a:lnTo>
                  <a:pt x="3624" y="1444"/>
                </a:lnTo>
                <a:lnTo>
                  <a:pt x="3622" y="1450"/>
                </a:lnTo>
                <a:lnTo>
                  <a:pt x="3622" y="1456"/>
                </a:lnTo>
                <a:lnTo>
                  <a:pt x="3622" y="1460"/>
                </a:lnTo>
                <a:lnTo>
                  <a:pt x="3624" y="1466"/>
                </a:lnTo>
                <a:lnTo>
                  <a:pt x="3634" y="1476"/>
                </a:lnTo>
                <a:lnTo>
                  <a:pt x="3646" y="1484"/>
                </a:lnTo>
                <a:lnTo>
                  <a:pt x="3654" y="1486"/>
                </a:lnTo>
                <a:lnTo>
                  <a:pt x="3664" y="1488"/>
                </a:lnTo>
                <a:lnTo>
                  <a:pt x="3672" y="1488"/>
                </a:lnTo>
                <a:lnTo>
                  <a:pt x="3682" y="1486"/>
                </a:lnTo>
                <a:lnTo>
                  <a:pt x="3692" y="1484"/>
                </a:lnTo>
                <a:lnTo>
                  <a:pt x="3702" y="1480"/>
                </a:lnTo>
                <a:lnTo>
                  <a:pt x="3720" y="1472"/>
                </a:lnTo>
                <a:lnTo>
                  <a:pt x="3732" y="1472"/>
                </a:lnTo>
                <a:lnTo>
                  <a:pt x="3742" y="1474"/>
                </a:lnTo>
                <a:lnTo>
                  <a:pt x="3748" y="1478"/>
                </a:lnTo>
                <a:lnTo>
                  <a:pt x="3752" y="1482"/>
                </a:lnTo>
                <a:lnTo>
                  <a:pt x="3758" y="1484"/>
                </a:lnTo>
                <a:lnTo>
                  <a:pt x="3762" y="1484"/>
                </a:lnTo>
                <a:lnTo>
                  <a:pt x="3768" y="1478"/>
                </a:lnTo>
                <a:lnTo>
                  <a:pt x="3776" y="1472"/>
                </a:lnTo>
                <a:lnTo>
                  <a:pt x="3780" y="1470"/>
                </a:lnTo>
                <a:lnTo>
                  <a:pt x="3782" y="1474"/>
                </a:lnTo>
                <a:lnTo>
                  <a:pt x="3784" y="1478"/>
                </a:lnTo>
                <a:lnTo>
                  <a:pt x="3786" y="1486"/>
                </a:lnTo>
                <a:lnTo>
                  <a:pt x="3788" y="1486"/>
                </a:lnTo>
                <a:lnTo>
                  <a:pt x="3792" y="1482"/>
                </a:lnTo>
                <a:lnTo>
                  <a:pt x="3796" y="1472"/>
                </a:lnTo>
                <a:lnTo>
                  <a:pt x="3798" y="1470"/>
                </a:lnTo>
                <a:lnTo>
                  <a:pt x="3802" y="1468"/>
                </a:lnTo>
                <a:lnTo>
                  <a:pt x="3806" y="1470"/>
                </a:lnTo>
                <a:lnTo>
                  <a:pt x="3812" y="1476"/>
                </a:lnTo>
                <a:lnTo>
                  <a:pt x="3836" y="1502"/>
                </a:lnTo>
                <a:lnTo>
                  <a:pt x="3848" y="1516"/>
                </a:lnTo>
                <a:lnTo>
                  <a:pt x="3858" y="1524"/>
                </a:lnTo>
                <a:lnTo>
                  <a:pt x="3864" y="1526"/>
                </a:lnTo>
                <a:lnTo>
                  <a:pt x="3868" y="1524"/>
                </a:lnTo>
                <a:lnTo>
                  <a:pt x="3872" y="1522"/>
                </a:lnTo>
                <a:lnTo>
                  <a:pt x="3876" y="1522"/>
                </a:lnTo>
                <a:lnTo>
                  <a:pt x="3882" y="1524"/>
                </a:lnTo>
                <a:lnTo>
                  <a:pt x="3890" y="1530"/>
                </a:lnTo>
                <a:lnTo>
                  <a:pt x="3896" y="1536"/>
                </a:lnTo>
                <a:lnTo>
                  <a:pt x="3896" y="1538"/>
                </a:lnTo>
                <a:lnTo>
                  <a:pt x="3896" y="1540"/>
                </a:lnTo>
                <a:lnTo>
                  <a:pt x="3890" y="1540"/>
                </a:lnTo>
                <a:lnTo>
                  <a:pt x="3882" y="1542"/>
                </a:lnTo>
                <a:lnTo>
                  <a:pt x="3876" y="1542"/>
                </a:lnTo>
                <a:lnTo>
                  <a:pt x="3872" y="1544"/>
                </a:lnTo>
                <a:lnTo>
                  <a:pt x="3872" y="1546"/>
                </a:lnTo>
                <a:lnTo>
                  <a:pt x="3872" y="1550"/>
                </a:lnTo>
                <a:lnTo>
                  <a:pt x="3874" y="1554"/>
                </a:lnTo>
                <a:lnTo>
                  <a:pt x="3884" y="1566"/>
                </a:lnTo>
                <a:lnTo>
                  <a:pt x="3896" y="1572"/>
                </a:lnTo>
                <a:lnTo>
                  <a:pt x="3908" y="1578"/>
                </a:lnTo>
                <a:lnTo>
                  <a:pt x="3934" y="1584"/>
                </a:lnTo>
                <a:lnTo>
                  <a:pt x="3956" y="1590"/>
                </a:lnTo>
                <a:lnTo>
                  <a:pt x="3966" y="1596"/>
                </a:lnTo>
                <a:lnTo>
                  <a:pt x="3974" y="1602"/>
                </a:lnTo>
                <a:lnTo>
                  <a:pt x="3982" y="1610"/>
                </a:lnTo>
                <a:lnTo>
                  <a:pt x="3994" y="1616"/>
                </a:lnTo>
                <a:lnTo>
                  <a:pt x="4008" y="1620"/>
                </a:lnTo>
                <a:lnTo>
                  <a:pt x="4024" y="1626"/>
                </a:lnTo>
                <a:lnTo>
                  <a:pt x="4058" y="1634"/>
                </a:lnTo>
                <a:lnTo>
                  <a:pt x="4090" y="1644"/>
                </a:lnTo>
                <a:lnTo>
                  <a:pt x="4102" y="1648"/>
                </a:lnTo>
                <a:lnTo>
                  <a:pt x="4110" y="1648"/>
                </a:lnTo>
                <a:lnTo>
                  <a:pt x="4112" y="1646"/>
                </a:lnTo>
                <a:lnTo>
                  <a:pt x="4114" y="1644"/>
                </a:lnTo>
                <a:lnTo>
                  <a:pt x="4114" y="1638"/>
                </a:lnTo>
                <a:lnTo>
                  <a:pt x="4112" y="1630"/>
                </a:lnTo>
                <a:lnTo>
                  <a:pt x="4106" y="1620"/>
                </a:lnTo>
                <a:lnTo>
                  <a:pt x="4098" y="1610"/>
                </a:lnTo>
                <a:lnTo>
                  <a:pt x="4088" y="1600"/>
                </a:lnTo>
                <a:lnTo>
                  <a:pt x="4076" y="1588"/>
                </a:lnTo>
                <a:lnTo>
                  <a:pt x="4060" y="1578"/>
                </a:lnTo>
                <a:lnTo>
                  <a:pt x="4028" y="1556"/>
                </a:lnTo>
                <a:lnTo>
                  <a:pt x="4014" y="1546"/>
                </a:lnTo>
                <a:lnTo>
                  <a:pt x="4002" y="1536"/>
                </a:lnTo>
                <a:lnTo>
                  <a:pt x="3994" y="1528"/>
                </a:lnTo>
                <a:lnTo>
                  <a:pt x="3994" y="1526"/>
                </a:lnTo>
                <a:lnTo>
                  <a:pt x="3994" y="1522"/>
                </a:lnTo>
                <a:lnTo>
                  <a:pt x="3996" y="1520"/>
                </a:lnTo>
                <a:lnTo>
                  <a:pt x="3998" y="1520"/>
                </a:lnTo>
                <a:lnTo>
                  <a:pt x="4004" y="1522"/>
                </a:lnTo>
                <a:lnTo>
                  <a:pt x="4020" y="1534"/>
                </a:lnTo>
                <a:lnTo>
                  <a:pt x="4036" y="1544"/>
                </a:lnTo>
                <a:lnTo>
                  <a:pt x="4040" y="1546"/>
                </a:lnTo>
                <a:lnTo>
                  <a:pt x="4042" y="1544"/>
                </a:lnTo>
                <a:lnTo>
                  <a:pt x="4042" y="1542"/>
                </a:lnTo>
                <a:lnTo>
                  <a:pt x="4044" y="1540"/>
                </a:lnTo>
                <a:lnTo>
                  <a:pt x="4048" y="1540"/>
                </a:lnTo>
                <a:lnTo>
                  <a:pt x="4064" y="1552"/>
                </a:lnTo>
                <a:lnTo>
                  <a:pt x="4074" y="1560"/>
                </a:lnTo>
                <a:lnTo>
                  <a:pt x="4084" y="1568"/>
                </a:lnTo>
                <a:lnTo>
                  <a:pt x="4096" y="1574"/>
                </a:lnTo>
                <a:lnTo>
                  <a:pt x="4108" y="1576"/>
                </a:lnTo>
                <a:lnTo>
                  <a:pt x="4120" y="1580"/>
                </a:lnTo>
                <a:lnTo>
                  <a:pt x="4130" y="1586"/>
                </a:lnTo>
                <a:lnTo>
                  <a:pt x="4138" y="1594"/>
                </a:lnTo>
                <a:lnTo>
                  <a:pt x="4146" y="1602"/>
                </a:lnTo>
                <a:lnTo>
                  <a:pt x="4150" y="1610"/>
                </a:lnTo>
                <a:lnTo>
                  <a:pt x="4154" y="1612"/>
                </a:lnTo>
                <a:lnTo>
                  <a:pt x="4154" y="1610"/>
                </a:lnTo>
                <a:lnTo>
                  <a:pt x="4154" y="1600"/>
                </a:lnTo>
                <a:lnTo>
                  <a:pt x="4152" y="1590"/>
                </a:lnTo>
                <a:lnTo>
                  <a:pt x="4152" y="1586"/>
                </a:lnTo>
                <a:lnTo>
                  <a:pt x="4154" y="1584"/>
                </a:lnTo>
                <a:lnTo>
                  <a:pt x="4156" y="1586"/>
                </a:lnTo>
                <a:lnTo>
                  <a:pt x="4158" y="1586"/>
                </a:lnTo>
                <a:lnTo>
                  <a:pt x="4160" y="1584"/>
                </a:lnTo>
                <a:lnTo>
                  <a:pt x="4160" y="1576"/>
                </a:lnTo>
                <a:lnTo>
                  <a:pt x="4158" y="1564"/>
                </a:lnTo>
                <a:lnTo>
                  <a:pt x="4158" y="1548"/>
                </a:lnTo>
                <a:lnTo>
                  <a:pt x="4160" y="1552"/>
                </a:lnTo>
                <a:lnTo>
                  <a:pt x="4162" y="1556"/>
                </a:lnTo>
                <a:lnTo>
                  <a:pt x="4166" y="1556"/>
                </a:lnTo>
                <a:lnTo>
                  <a:pt x="4168" y="1554"/>
                </a:lnTo>
                <a:lnTo>
                  <a:pt x="4172" y="1544"/>
                </a:lnTo>
                <a:lnTo>
                  <a:pt x="4172" y="1532"/>
                </a:lnTo>
                <a:lnTo>
                  <a:pt x="4170" y="1524"/>
                </a:lnTo>
                <a:lnTo>
                  <a:pt x="4166" y="1522"/>
                </a:lnTo>
                <a:lnTo>
                  <a:pt x="4162" y="1520"/>
                </a:lnTo>
                <a:lnTo>
                  <a:pt x="4158" y="1520"/>
                </a:lnTo>
                <a:lnTo>
                  <a:pt x="4154" y="1520"/>
                </a:lnTo>
                <a:lnTo>
                  <a:pt x="4156" y="1516"/>
                </a:lnTo>
                <a:lnTo>
                  <a:pt x="4158" y="1510"/>
                </a:lnTo>
                <a:lnTo>
                  <a:pt x="4162" y="1504"/>
                </a:lnTo>
                <a:lnTo>
                  <a:pt x="4162" y="1500"/>
                </a:lnTo>
                <a:lnTo>
                  <a:pt x="4158" y="1498"/>
                </a:lnTo>
                <a:lnTo>
                  <a:pt x="4152" y="1498"/>
                </a:lnTo>
                <a:lnTo>
                  <a:pt x="4146" y="1496"/>
                </a:lnTo>
                <a:lnTo>
                  <a:pt x="4142" y="1494"/>
                </a:lnTo>
                <a:lnTo>
                  <a:pt x="4140" y="1492"/>
                </a:lnTo>
                <a:lnTo>
                  <a:pt x="4142" y="1486"/>
                </a:lnTo>
                <a:lnTo>
                  <a:pt x="4148" y="1478"/>
                </a:lnTo>
                <a:lnTo>
                  <a:pt x="4150" y="1474"/>
                </a:lnTo>
                <a:lnTo>
                  <a:pt x="4150" y="1468"/>
                </a:lnTo>
                <a:lnTo>
                  <a:pt x="4146" y="1464"/>
                </a:lnTo>
                <a:lnTo>
                  <a:pt x="4140" y="1460"/>
                </a:lnTo>
                <a:lnTo>
                  <a:pt x="4132" y="1456"/>
                </a:lnTo>
                <a:lnTo>
                  <a:pt x="4106" y="1446"/>
                </a:lnTo>
                <a:lnTo>
                  <a:pt x="4092" y="1438"/>
                </a:lnTo>
                <a:lnTo>
                  <a:pt x="4082" y="1430"/>
                </a:lnTo>
                <a:lnTo>
                  <a:pt x="4076" y="1420"/>
                </a:lnTo>
                <a:lnTo>
                  <a:pt x="4072" y="1408"/>
                </a:lnTo>
                <a:lnTo>
                  <a:pt x="4068" y="1400"/>
                </a:lnTo>
                <a:lnTo>
                  <a:pt x="4064" y="1394"/>
                </a:lnTo>
                <a:lnTo>
                  <a:pt x="4060" y="1390"/>
                </a:lnTo>
                <a:lnTo>
                  <a:pt x="4052" y="1390"/>
                </a:lnTo>
                <a:lnTo>
                  <a:pt x="4044" y="1392"/>
                </a:lnTo>
                <a:lnTo>
                  <a:pt x="4038" y="1392"/>
                </a:lnTo>
                <a:lnTo>
                  <a:pt x="4032" y="1390"/>
                </a:lnTo>
                <a:lnTo>
                  <a:pt x="4030" y="1388"/>
                </a:lnTo>
                <a:lnTo>
                  <a:pt x="4030" y="1384"/>
                </a:lnTo>
                <a:lnTo>
                  <a:pt x="4034" y="1380"/>
                </a:lnTo>
                <a:lnTo>
                  <a:pt x="4040" y="1378"/>
                </a:lnTo>
                <a:lnTo>
                  <a:pt x="4048" y="1376"/>
                </a:lnTo>
                <a:lnTo>
                  <a:pt x="4054" y="1374"/>
                </a:lnTo>
                <a:lnTo>
                  <a:pt x="4056" y="1372"/>
                </a:lnTo>
                <a:lnTo>
                  <a:pt x="4058" y="1370"/>
                </a:lnTo>
                <a:lnTo>
                  <a:pt x="4058" y="1368"/>
                </a:lnTo>
                <a:lnTo>
                  <a:pt x="4054" y="1360"/>
                </a:lnTo>
                <a:lnTo>
                  <a:pt x="4050" y="1354"/>
                </a:lnTo>
                <a:lnTo>
                  <a:pt x="4042" y="1344"/>
                </a:lnTo>
                <a:lnTo>
                  <a:pt x="4042" y="1342"/>
                </a:lnTo>
                <a:lnTo>
                  <a:pt x="4044" y="1342"/>
                </a:lnTo>
                <a:lnTo>
                  <a:pt x="4050" y="1344"/>
                </a:lnTo>
                <a:lnTo>
                  <a:pt x="4058" y="1344"/>
                </a:lnTo>
                <a:lnTo>
                  <a:pt x="4064" y="1342"/>
                </a:lnTo>
                <a:lnTo>
                  <a:pt x="4068" y="1340"/>
                </a:lnTo>
                <a:lnTo>
                  <a:pt x="4070" y="1336"/>
                </a:lnTo>
                <a:lnTo>
                  <a:pt x="4072" y="1332"/>
                </a:lnTo>
                <a:lnTo>
                  <a:pt x="4074" y="1332"/>
                </a:lnTo>
                <a:lnTo>
                  <a:pt x="4078" y="1334"/>
                </a:lnTo>
                <a:lnTo>
                  <a:pt x="4084" y="1342"/>
                </a:lnTo>
                <a:lnTo>
                  <a:pt x="4090" y="1350"/>
                </a:lnTo>
                <a:lnTo>
                  <a:pt x="4094" y="1354"/>
                </a:lnTo>
                <a:lnTo>
                  <a:pt x="4100" y="1356"/>
                </a:lnTo>
                <a:lnTo>
                  <a:pt x="4104" y="1356"/>
                </a:lnTo>
                <a:lnTo>
                  <a:pt x="4110" y="1356"/>
                </a:lnTo>
                <a:lnTo>
                  <a:pt x="4112" y="1360"/>
                </a:lnTo>
                <a:lnTo>
                  <a:pt x="4114" y="1364"/>
                </a:lnTo>
                <a:lnTo>
                  <a:pt x="4116" y="1370"/>
                </a:lnTo>
                <a:lnTo>
                  <a:pt x="4120" y="1374"/>
                </a:lnTo>
                <a:lnTo>
                  <a:pt x="4126" y="1376"/>
                </a:lnTo>
                <a:lnTo>
                  <a:pt x="4130" y="1378"/>
                </a:lnTo>
                <a:lnTo>
                  <a:pt x="4132" y="1380"/>
                </a:lnTo>
                <a:lnTo>
                  <a:pt x="4134" y="1384"/>
                </a:lnTo>
                <a:lnTo>
                  <a:pt x="4134" y="1388"/>
                </a:lnTo>
                <a:lnTo>
                  <a:pt x="4134" y="1394"/>
                </a:lnTo>
                <a:lnTo>
                  <a:pt x="4138" y="1398"/>
                </a:lnTo>
                <a:lnTo>
                  <a:pt x="4148" y="1410"/>
                </a:lnTo>
                <a:lnTo>
                  <a:pt x="4162" y="1424"/>
                </a:lnTo>
                <a:lnTo>
                  <a:pt x="4180" y="1434"/>
                </a:lnTo>
                <a:lnTo>
                  <a:pt x="4196" y="1442"/>
                </a:lnTo>
                <a:lnTo>
                  <a:pt x="4204" y="1444"/>
                </a:lnTo>
                <a:lnTo>
                  <a:pt x="4210" y="1446"/>
                </a:lnTo>
                <a:lnTo>
                  <a:pt x="4216" y="1444"/>
                </a:lnTo>
                <a:lnTo>
                  <a:pt x="4218" y="1440"/>
                </a:lnTo>
                <a:lnTo>
                  <a:pt x="4220" y="1434"/>
                </a:lnTo>
                <a:lnTo>
                  <a:pt x="4220" y="1426"/>
                </a:lnTo>
                <a:lnTo>
                  <a:pt x="4218" y="1416"/>
                </a:lnTo>
                <a:lnTo>
                  <a:pt x="4218" y="1408"/>
                </a:lnTo>
                <a:lnTo>
                  <a:pt x="4220" y="1404"/>
                </a:lnTo>
                <a:lnTo>
                  <a:pt x="4224" y="1400"/>
                </a:lnTo>
                <a:lnTo>
                  <a:pt x="4228" y="1396"/>
                </a:lnTo>
                <a:lnTo>
                  <a:pt x="4232" y="1396"/>
                </a:lnTo>
                <a:lnTo>
                  <a:pt x="4242" y="1394"/>
                </a:lnTo>
                <a:lnTo>
                  <a:pt x="4260" y="1394"/>
                </a:lnTo>
                <a:lnTo>
                  <a:pt x="4262" y="1394"/>
                </a:lnTo>
                <a:lnTo>
                  <a:pt x="4264" y="1392"/>
                </a:lnTo>
                <a:lnTo>
                  <a:pt x="4264" y="1390"/>
                </a:lnTo>
                <a:lnTo>
                  <a:pt x="4262" y="1386"/>
                </a:lnTo>
                <a:lnTo>
                  <a:pt x="4258" y="1378"/>
                </a:lnTo>
                <a:lnTo>
                  <a:pt x="4258" y="1374"/>
                </a:lnTo>
                <a:lnTo>
                  <a:pt x="4260" y="1372"/>
                </a:lnTo>
                <a:lnTo>
                  <a:pt x="4262" y="1370"/>
                </a:lnTo>
                <a:lnTo>
                  <a:pt x="4268" y="1368"/>
                </a:lnTo>
                <a:lnTo>
                  <a:pt x="4270" y="1366"/>
                </a:lnTo>
                <a:lnTo>
                  <a:pt x="4268" y="1360"/>
                </a:lnTo>
                <a:lnTo>
                  <a:pt x="4266" y="1358"/>
                </a:lnTo>
                <a:lnTo>
                  <a:pt x="4266" y="1356"/>
                </a:lnTo>
                <a:lnTo>
                  <a:pt x="4270" y="1352"/>
                </a:lnTo>
                <a:lnTo>
                  <a:pt x="4284" y="1346"/>
                </a:lnTo>
                <a:lnTo>
                  <a:pt x="4290" y="1340"/>
                </a:lnTo>
                <a:lnTo>
                  <a:pt x="4294" y="1334"/>
                </a:lnTo>
                <a:lnTo>
                  <a:pt x="4296" y="1330"/>
                </a:lnTo>
                <a:lnTo>
                  <a:pt x="4296" y="1324"/>
                </a:lnTo>
                <a:lnTo>
                  <a:pt x="4290" y="1312"/>
                </a:lnTo>
                <a:close/>
                <a:moveTo>
                  <a:pt x="3666" y="1230"/>
                </a:moveTo>
                <a:lnTo>
                  <a:pt x="3666" y="1230"/>
                </a:lnTo>
                <a:lnTo>
                  <a:pt x="3660" y="1240"/>
                </a:lnTo>
                <a:lnTo>
                  <a:pt x="3656" y="1250"/>
                </a:lnTo>
                <a:lnTo>
                  <a:pt x="3656" y="1258"/>
                </a:lnTo>
                <a:lnTo>
                  <a:pt x="3658" y="1266"/>
                </a:lnTo>
                <a:lnTo>
                  <a:pt x="3664" y="1272"/>
                </a:lnTo>
                <a:lnTo>
                  <a:pt x="3674" y="1278"/>
                </a:lnTo>
                <a:lnTo>
                  <a:pt x="3690" y="1280"/>
                </a:lnTo>
                <a:lnTo>
                  <a:pt x="3710" y="1280"/>
                </a:lnTo>
                <a:lnTo>
                  <a:pt x="3730" y="1278"/>
                </a:lnTo>
                <a:lnTo>
                  <a:pt x="3742" y="1274"/>
                </a:lnTo>
                <a:lnTo>
                  <a:pt x="3748" y="1268"/>
                </a:lnTo>
                <a:lnTo>
                  <a:pt x="3750" y="1262"/>
                </a:lnTo>
                <a:lnTo>
                  <a:pt x="3750" y="1252"/>
                </a:lnTo>
                <a:lnTo>
                  <a:pt x="3748" y="1244"/>
                </a:lnTo>
                <a:lnTo>
                  <a:pt x="3746" y="1234"/>
                </a:lnTo>
                <a:lnTo>
                  <a:pt x="3748" y="1226"/>
                </a:lnTo>
                <a:lnTo>
                  <a:pt x="3748" y="1220"/>
                </a:lnTo>
                <a:lnTo>
                  <a:pt x="3746" y="1216"/>
                </a:lnTo>
                <a:lnTo>
                  <a:pt x="3744" y="1212"/>
                </a:lnTo>
                <a:lnTo>
                  <a:pt x="3740" y="1210"/>
                </a:lnTo>
                <a:lnTo>
                  <a:pt x="3730" y="1206"/>
                </a:lnTo>
                <a:lnTo>
                  <a:pt x="3716" y="1204"/>
                </a:lnTo>
                <a:lnTo>
                  <a:pt x="3702" y="1204"/>
                </a:lnTo>
                <a:lnTo>
                  <a:pt x="3688" y="1208"/>
                </a:lnTo>
                <a:lnTo>
                  <a:pt x="3676" y="1218"/>
                </a:lnTo>
                <a:lnTo>
                  <a:pt x="3670" y="1222"/>
                </a:lnTo>
                <a:lnTo>
                  <a:pt x="3666" y="1230"/>
                </a:lnTo>
                <a:close/>
                <a:moveTo>
                  <a:pt x="3526" y="1508"/>
                </a:moveTo>
                <a:lnTo>
                  <a:pt x="3526" y="1508"/>
                </a:lnTo>
                <a:lnTo>
                  <a:pt x="3516" y="1498"/>
                </a:lnTo>
                <a:lnTo>
                  <a:pt x="3512" y="1496"/>
                </a:lnTo>
                <a:lnTo>
                  <a:pt x="3510" y="1498"/>
                </a:lnTo>
                <a:lnTo>
                  <a:pt x="3504" y="1500"/>
                </a:lnTo>
                <a:lnTo>
                  <a:pt x="3498" y="1502"/>
                </a:lnTo>
                <a:lnTo>
                  <a:pt x="3490" y="1500"/>
                </a:lnTo>
                <a:lnTo>
                  <a:pt x="3484" y="1496"/>
                </a:lnTo>
                <a:lnTo>
                  <a:pt x="3478" y="1490"/>
                </a:lnTo>
                <a:lnTo>
                  <a:pt x="3474" y="1478"/>
                </a:lnTo>
                <a:lnTo>
                  <a:pt x="3472" y="1470"/>
                </a:lnTo>
                <a:lnTo>
                  <a:pt x="3466" y="1464"/>
                </a:lnTo>
                <a:lnTo>
                  <a:pt x="3458" y="1458"/>
                </a:lnTo>
                <a:lnTo>
                  <a:pt x="3446" y="1452"/>
                </a:lnTo>
                <a:lnTo>
                  <a:pt x="3432" y="1446"/>
                </a:lnTo>
                <a:lnTo>
                  <a:pt x="3418" y="1438"/>
                </a:lnTo>
                <a:lnTo>
                  <a:pt x="3396" y="1420"/>
                </a:lnTo>
                <a:lnTo>
                  <a:pt x="3386" y="1414"/>
                </a:lnTo>
                <a:lnTo>
                  <a:pt x="3376" y="1408"/>
                </a:lnTo>
                <a:lnTo>
                  <a:pt x="3368" y="1408"/>
                </a:lnTo>
                <a:lnTo>
                  <a:pt x="3364" y="1408"/>
                </a:lnTo>
                <a:lnTo>
                  <a:pt x="3362" y="1412"/>
                </a:lnTo>
                <a:lnTo>
                  <a:pt x="3358" y="1414"/>
                </a:lnTo>
                <a:lnTo>
                  <a:pt x="3356" y="1416"/>
                </a:lnTo>
                <a:lnTo>
                  <a:pt x="3352" y="1414"/>
                </a:lnTo>
                <a:lnTo>
                  <a:pt x="3350" y="1414"/>
                </a:lnTo>
                <a:lnTo>
                  <a:pt x="3346" y="1408"/>
                </a:lnTo>
                <a:lnTo>
                  <a:pt x="3340" y="1400"/>
                </a:lnTo>
                <a:lnTo>
                  <a:pt x="3336" y="1390"/>
                </a:lnTo>
                <a:lnTo>
                  <a:pt x="3330" y="1382"/>
                </a:lnTo>
                <a:lnTo>
                  <a:pt x="3324" y="1378"/>
                </a:lnTo>
                <a:lnTo>
                  <a:pt x="3320" y="1376"/>
                </a:lnTo>
                <a:lnTo>
                  <a:pt x="3316" y="1376"/>
                </a:lnTo>
                <a:lnTo>
                  <a:pt x="3312" y="1378"/>
                </a:lnTo>
                <a:lnTo>
                  <a:pt x="3308" y="1380"/>
                </a:lnTo>
                <a:lnTo>
                  <a:pt x="3302" y="1390"/>
                </a:lnTo>
                <a:lnTo>
                  <a:pt x="3296" y="1402"/>
                </a:lnTo>
                <a:lnTo>
                  <a:pt x="3292" y="1416"/>
                </a:lnTo>
                <a:lnTo>
                  <a:pt x="3290" y="1434"/>
                </a:lnTo>
                <a:lnTo>
                  <a:pt x="3288" y="1450"/>
                </a:lnTo>
                <a:lnTo>
                  <a:pt x="3290" y="1466"/>
                </a:lnTo>
                <a:lnTo>
                  <a:pt x="3292" y="1480"/>
                </a:lnTo>
                <a:lnTo>
                  <a:pt x="3292" y="1488"/>
                </a:lnTo>
                <a:lnTo>
                  <a:pt x="3292" y="1492"/>
                </a:lnTo>
                <a:lnTo>
                  <a:pt x="3290" y="1496"/>
                </a:lnTo>
                <a:lnTo>
                  <a:pt x="3288" y="1500"/>
                </a:lnTo>
                <a:lnTo>
                  <a:pt x="3282" y="1506"/>
                </a:lnTo>
                <a:lnTo>
                  <a:pt x="3272" y="1510"/>
                </a:lnTo>
                <a:lnTo>
                  <a:pt x="3264" y="1514"/>
                </a:lnTo>
                <a:lnTo>
                  <a:pt x="3258" y="1518"/>
                </a:lnTo>
                <a:lnTo>
                  <a:pt x="3256" y="1522"/>
                </a:lnTo>
                <a:lnTo>
                  <a:pt x="3256" y="1524"/>
                </a:lnTo>
                <a:lnTo>
                  <a:pt x="3256" y="1528"/>
                </a:lnTo>
                <a:lnTo>
                  <a:pt x="3258" y="1534"/>
                </a:lnTo>
                <a:lnTo>
                  <a:pt x="3260" y="1536"/>
                </a:lnTo>
                <a:lnTo>
                  <a:pt x="3262" y="1536"/>
                </a:lnTo>
                <a:lnTo>
                  <a:pt x="3270" y="1536"/>
                </a:lnTo>
                <a:lnTo>
                  <a:pt x="3294" y="1532"/>
                </a:lnTo>
                <a:lnTo>
                  <a:pt x="3304" y="1530"/>
                </a:lnTo>
                <a:lnTo>
                  <a:pt x="3314" y="1530"/>
                </a:lnTo>
                <a:lnTo>
                  <a:pt x="3318" y="1532"/>
                </a:lnTo>
                <a:lnTo>
                  <a:pt x="3320" y="1534"/>
                </a:lnTo>
                <a:lnTo>
                  <a:pt x="3322" y="1536"/>
                </a:lnTo>
                <a:lnTo>
                  <a:pt x="3322" y="1542"/>
                </a:lnTo>
                <a:lnTo>
                  <a:pt x="3322" y="1550"/>
                </a:lnTo>
                <a:lnTo>
                  <a:pt x="3324" y="1558"/>
                </a:lnTo>
                <a:lnTo>
                  <a:pt x="3330" y="1562"/>
                </a:lnTo>
                <a:lnTo>
                  <a:pt x="3336" y="1566"/>
                </a:lnTo>
                <a:lnTo>
                  <a:pt x="3344" y="1566"/>
                </a:lnTo>
                <a:lnTo>
                  <a:pt x="3350" y="1564"/>
                </a:lnTo>
                <a:lnTo>
                  <a:pt x="3358" y="1560"/>
                </a:lnTo>
                <a:lnTo>
                  <a:pt x="3364" y="1550"/>
                </a:lnTo>
                <a:lnTo>
                  <a:pt x="3368" y="1542"/>
                </a:lnTo>
                <a:lnTo>
                  <a:pt x="3374" y="1538"/>
                </a:lnTo>
                <a:lnTo>
                  <a:pt x="3378" y="1534"/>
                </a:lnTo>
                <a:lnTo>
                  <a:pt x="3384" y="1534"/>
                </a:lnTo>
                <a:lnTo>
                  <a:pt x="3388" y="1534"/>
                </a:lnTo>
                <a:lnTo>
                  <a:pt x="3392" y="1530"/>
                </a:lnTo>
                <a:lnTo>
                  <a:pt x="3396" y="1526"/>
                </a:lnTo>
                <a:lnTo>
                  <a:pt x="3400" y="1518"/>
                </a:lnTo>
                <a:lnTo>
                  <a:pt x="3404" y="1508"/>
                </a:lnTo>
                <a:lnTo>
                  <a:pt x="3410" y="1502"/>
                </a:lnTo>
                <a:lnTo>
                  <a:pt x="3416" y="1500"/>
                </a:lnTo>
                <a:lnTo>
                  <a:pt x="3424" y="1500"/>
                </a:lnTo>
                <a:lnTo>
                  <a:pt x="3432" y="1502"/>
                </a:lnTo>
                <a:lnTo>
                  <a:pt x="3438" y="1506"/>
                </a:lnTo>
                <a:lnTo>
                  <a:pt x="3444" y="1512"/>
                </a:lnTo>
                <a:lnTo>
                  <a:pt x="3446" y="1518"/>
                </a:lnTo>
                <a:lnTo>
                  <a:pt x="3448" y="1524"/>
                </a:lnTo>
                <a:lnTo>
                  <a:pt x="3450" y="1528"/>
                </a:lnTo>
                <a:lnTo>
                  <a:pt x="3452" y="1530"/>
                </a:lnTo>
                <a:lnTo>
                  <a:pt x="3456" y="1530"/>
                </a:lnTo>
                <a:lnTo>
                  <a:pt x="3468" y="1532"/>
                </a:lnTo>
                <a:lnTo>
                  <a:pt x="3488" y="1534"/>
                </a:lnTo>
                <a:lnTo>
                  <a:pt x="3498" y="1536"/>
                </a:lnTo>
                <a:lnTo>
                  <a:pt x="3508" y="1538"/>
                </a:lnTo>
                <a:lnTo>
                  <a:pt x="3518" y="1536"/>
                </a:lnTo>
                <a:lnTo>
                  <a:pt x="3526" y="1534"/>
                </a:lnTo>
                <a:lnTo>
                  <a:pt x="3532" y="1528"/>
                </a:lnTo>
                <a:lnTo>
                  <a:pt x="3534" y="1522"/>
                </a:lnTo>
                <a:lnTo>
                  <a:pt x="3532" y="1516"/>
                </a:lnTo>
                <a:lnTo>
                  <a:pt x="3526" y="1508"/>
                </a:lnTo>
                <a:close/>
                <a:moveTo>
                  <a:pt x="3466" y="1576"/>
                </a:moveTo>
                <a:lnTo>
                  <a:pt x="3466" y="1576"/>
                </a:lnTo>
                <a:lnTo>
                  <a:pt x="3462" y="1574"/>
                </a:lnTo>
                <a:lnTo>
                  <a:pt x="3456" y="1572"/>
                </a:lnTo>
                <a:lnTo>
                  <a:pt x="3442" y="1574"/>
                </a:lnTo>
                <a:lnTo>
                  <a:pt x="3428" y="1578"/>
                </a:lnTo>
                <a:lnTo>
                  <a:pt x="3412" y="1584"/>
                </a:lnTo>
                <a:lnTo>
                  <a:pt x="3400" y="1594"/>
                </a:lnTo>
                <a:lnTo>
                  <a:pt x="3392" y="1604"/>
                </a:lnTo>
                <a:lnTo>
                  <a:pt x="3390" y="1608"/>
                </a:lnTo>
                <a:lnTo>
                  <a:pt x="3388" y="1614"/>
                </a:lnTo>
                <a:lnTo>
                  <a:pt x="3390" y="1620"/>
                </a:lnTo>
                <a:lnTo>
                  <a:pt x="3394" y="1624"/>
                </a:lnTo>
                <a:lnTo>
                  <a:pt x="3398" y="1628"/>
                </a:lnTo>
                <a:lnTo>
                  <a:pt x="3404" y="1630"/>
                </a:lnTo>
                <a:lnTo>
                  <a:pt x="3410" y="1630"/>
                </a:lnTo>
                <a:lnTo>
                  <a:pt x="3416" y="1628"/>
                </a:lnTo>
                <a:lnTo>
                  <a:pt x="3432" y="1622"/>
                </a:lnTo>
                <a:lnTo>
                  <a:pt x="3446" y="1614"/>
                </a:lnTo>
                <a:lnTo>
                  <a:pt x="3458" y="1602"/>
                </a:lnTo>
                <a:lnTo>
                  <a:pt x="3466" y="1592"/>
                </a:lnTo>
                <a:lnTo>
                  <a:pt x="3468" y="1586"/>
                </a:lnTo>
                <a:lnTo>
                  <a:pt x="3470" y="1582"/>
                </a:lnTo>
                <a:lnTo>
                  <a:pt x="3468" y="1578"/>
                </a:lnTo>
                <a:lnTo>
                  <a:pt x="3466" y="1576"/>
                </a:lnTo>
                <a:close/>
                <a:moveTo>
                  <a:pt x="3512" y="820"/>
                </a:moveTo>
                <a:lnTo>
                  <a:pt x="3512" y="820"/>
                </a:lnTo>
                <a:lnTo>
                  <a:pt x="3510" y="830"/>
                </a:lnTo>
                <a:lnTo>
                  <a:pt x="3512" y="836"/>
                </a:lnTo>
                <a:lnTo>
                  <a:pt x="3516" y="840"/>
                </a:lnTo>
                <a:lnTo>
                  <a:pt x="3528" y="844"/>
                </a:lnTo>
                <a:lnTo>
                  <a:pt x="3534" y="848"/>
                </a:lnTo>
                <a:lnTo>
                  <a:pt x="3536" y="850"/>
                </a:lnTo>
                <a:lnTo>
                  <a:pt x="3538" y="858"/>
                </a:lnTo>
                <a:lnTo>
                  <a:pt x="3538" y="862"/>
                </a:lnTo>
                <a:lnTo>
                  <a:pt x="3542" y="866"/>
                </a:lnTo>
                <a:lnTo>
                  <a:pt x="3546" y="872"/>
                </a:lnTo>
                <a:lnTo>
                  <a:pt x="3556" y="878"/>
                </a:lnTo>
                <a:lnTo>
                  <a:pt x="3568" y="882"/>
                </a:lnTo>
                <a:lnTo>
                  <a:pt x="3576" y="882"/>
                </a:lnTo>
                <a:lnTo>
                  <a:pt x="3582" y="880"/>
                </a:lnTo>
                <a:lnTo>
                  <a:pt x="3590" y="878"/>
                </a:lnTo>
                <a:lnTo>
                  <a:pt x="3604" y="872"/>
                </a:lnTo>
                <a:lnTo>
                  <a:pt x="3614" y="872"/>
                </a:lnTo>
                <a:lnTo>
                  <a:pt x="3628" y="872"/>
                </a:lnTo>
                <a:lnTo>
                  <a:pt x="3658" y="876"/>
                </a:lnTo>
                <a:lnTo>
                  <a:pt x="3686" y="876"/>
                </a:lnTo>
                <a:lnTo>
                  <a:pt x="3696" y="876"/>
                </a:lnTo>
                <a:lnTo>
                  <a:pt x="3702" y="872"/>
                </a:lnTo>
                <a:lnTo>
                  <a:pt x="3704" y="870"/>
                </a:lnTo>
                <a:lnTo>
                  <a:pt x="3704" y="868"/>
                </a:lnTo>
                <a:lnTo>
                  <a:pt x="3698" y="862"/>
                </a:lnTo>
                <a:lnTo>
                  <a:pt x="3684" y="846"/>
                </a:lnTo>
                <a:lnTo>
                  <a:pt x="3676" y="838"/>
                </a:lnTo>
                <a:lnTo>
                  <a:pt x="3666" y="830"/>
                </a:lnTo>
                <a:lnTo>
                  <a:pt x="3654" y="824"/>
                </a:lnTo>
                <a:lnTo>
                  <a:pt x="3642" y="818"/>
                </a:lnTo>
                <a:lnTo>
                  <a:pt x="3626" y="814"/>
                </a:lnTo>
                <a:lnTo>
                  <a:pt x="3606" y="814"/>
                </a:lnTo>
                <a:lnTo>
                  <a:pt x="3586" y="814"/>
                </a:lnTo>
                <a:lnTo>
                  <a:pt x="3568" y="812"/>
                </a:lnTo>
                <a:lnTo>
                  <a:pt x="3540" y="806"/>
                </a:lnTo>
                <a:lnTo>
                  <a:pt x="3528" y="806"/>
                </a:lnTo>
                <a:lnTo>
                  <a:pt x="3520" y="808"/>
                </a:lnTo>
                <a:lnTo>
                  <a:pt x="3518" y="808"/>
                </a:lnTo>
                <a:lnTo>
                  <a:pt x="3516" y="812"/>
                </a:lnTo>
                <a:lnTo>
                  <a:pt x="3512" y="820"/>
                </a:lnTo>
                <a:close/>
                <a:moveTo>
                  <a:pt x="3202" y="736"/>
                </a:moveTo>
                <a:lnTo>
                  <a:pt x="3202" y="736"/>
                </a:lnTo>
                <a:lnTo>
                  <a:pt x="3202" y="744"/>
                </a:lnTo>
                <a:lnTo>
                  <a:pt x="3202" y="748"/>
                </a:lnTo>
                <a:lnTo>
                  <a:pt x="3204" y="750"/>
                </a:lnTo>
                <a:lnTo>
                  <a:pt x="3212" y="752"/>
                </a:lnTo>
                <a:lnTo>
                  <a:pt x="3224" y="752"/>
                </a:lnTo>
                <a:lnTo>
                  <a:pt x="3266" y="752"/>
                </a:lnTo>
                <a:lnTo>
                  <a:pt x="3332" y="752"/>
                </a:lnTo>
                <a:lnTo>
                  <a:pt x="3366" y="750"/>
                </a:lnTo>
                <a:lnTo>
                  <a:pt x="3390" y="746"/>
                </a:lnTo>
                <a:lnTo>
                  <a:pt x="3406" y="740"/>
                </a:lnTo>
                <a:lnTo>
                  <a:pt x="3414" y="734"/>
                </a:lnTo>
                <a:lnTo>
                  <a:pt x="3420" y="730"/>
                </a:lnTo>
                <a:lnTo>
                  <a:pt x="3420" y="726"/>
                </a:lnTo>
                <a:lnTo>
                  <a:pt x="3422" y="726"/>
                </a:lnTo>
                <a:lnTo>
                  <a:pt x="3424" y="732"/>
                </a:lnTo>
                <a:lnTo>
                  <a:pt x="3426" y="736"/>
                </a:lnTo>
                <a:lnTo>
                  <a:pt x="3430" y="740"/>
                </a:lnTo>
                <a:lnTo>
                  <a:pt x="3444" y="746"/>
                </a:lnTo>
                <a:lnTo>
                  <a:pt x="3464" y="748"/>
                </a:lnTo>
                <a:lnTo>
                  <a:pt x="3486" y="750"/>
                </a:lnTo>
                <a:lnTo>
                  <a:pt x="3506" y="750"/>
                </a:lnTo>
                <a:lnTo>
                  <a:pt x="3524" y="746"/>
                </a:lnTo>
                <a:lnTo>
                  <a:pt x="3536" y="742"/>
                </a:lnTo>
                <a:lnTo>
                  <a:pt x="3540" y="738"/>
                </a:lnTo>
                <a:lnTo>
                  <a:pt x="3542" y="734"/>
                </a:lnTo>
                <a:lnTo>
                  <a:pt x="3544" y="728"/>
                </a:lnTo>
                <a:lnTo>
                  <a:pt x="3548" y="724"/>
                </a:lnTo>
                <a:lnTo>
                  <a:pt x="3554" y="722"/>
                </a:lnTo>
                <a:lnTo>
                  <a:pt x="3562" y="720"/>
                </a:lnTo>
                <a:lnTo>
                  <a:pt x="3566" y="718"/>
                </a:lnTo>
                <a:lnTo>
                  <a:pt x="3570" y="716"/>
                </a:lnTo>
                <a:lnTo>
                  <a:pt x="3568" y="714"/>
                </a:lnTo>
                <a:lnTo>
                  <a:pt x="3560" y="710"/>
                </a:lnTo>
                <a:lnTo>
                  <a:pt x="3554" y="706"/>
                </a:lnTo>
                <a:lnTo>
                  <a:pt x="3552" y="704"/>
                </a:lnTo>
                <a:lnTo>
                  <a:pt x="3552" y="700"/>
                </a:lnTo>
                <a:lnTo>
                  <a:pt x="3556" y="698"/>
                </a:lnTo>
                <a:lnTo>
                  <a:pt x="3560" y="694"/>
                </a:lnTo>
                <a:lnTo>
                  <a:pt x="3562" y="688"/>
                </a:lnTo>
                <a:lnTo>
                  <a:pt x="3564" y="682"/>
                </a:lnTo>
                <a:lnTo>
                  <a:pt x="3560" y="674"/>
                </a:lnTo>
                <a:lnTo>
                  <a:pt x="3554" y="668"/>
                </a:lnTo>
                <a:lnTo>
                  <a:pt x="3548" y="664"/>
                </a:lnTo>
                <a:lnTo>
                  <a:pt x="3540" y="660"/>
                </a:lnTo>
                <a:lnTo>
                  <a:pt x="3532" y="660"/>
                </a:lnTo>
                <a:lnTo>
                  <a:pt x="3516" y="658"/>
                </a:lnTo>
                <a:lnTo>
                  <a:pt x="3508" y="656"/>
                </a:lnTo>
                <a:lnTo>
                  <a:pt x="3502" y="652"/>
                </a:lnTo>
                <a:lnTo>
                  <a:pt x="3496" y="648"/>
                </a:lnTo>
                <a:lnTo>
                  <a:pt x="3486" y="646"/>
                </a:lnTo>
                <a:lnTo>
                  <a:pt x="3474" y="644"/>
                </a:lnTo>
                <a:lnTo>
                  <a:pt x="3460" y="644"/>
                </a:lnTo>
                <a:lnTo>
                  <a:pt x="3420" y="648"/>
                </a:lnTo>
                <a:lnTo>
                  <a:pt x="3366" y="654"/>
                </a:lnTo>
                <a:lnTo>
                  <a:pt x="3340" y="658"/>
                </a:lnTo>
                <a:lnTo>
                  <a:pt x="3324" y="664"/>
                </a:lnTo>
                <a:lnTo>
                  <a:pt x="3314" y="668"/>
                </a:lnTo>
                <a:lnTo>
                  <a:pt x="3308" y="672"/>
                </a:lnTo>
                <a:lnTo>
                  <a:pt x="3302" y="676"/>
                </a:lnTo>
                <a:lnTo>
                  <a:pt x="3298" y="678"/>
                </a:lnTo>
                <a:lnTo>
                  <a:pt x="3290" y="676"/>
                </a:lnTo>
                <a:lnTo>
                  <a:pt x="3276" y="672"/>
                </a:lnTo>
                <a:lnTo>
                  <a:pt x="3262" y="668"/>
                </a:lnTo>
                <a:lnTo>
                  <a:pt x="3250" y="666"/>
                </a:lnTo>
                <a:lnTo>
                  <a:pt x="3242" y="668"/>
                </a:lnTo>
                <a:lnTo>
                  <a:pt x="3236" y="670"/>
                </a:lnTo>
                <a:lnTo>
                  <a:pt x="3228" y="672"/>
                </a:lnTo>
                <a:lnTo>
                  <a:pt x="3222" y="672"/>
                </a:lnTo>
                <a:lnTo>
                  <a:pt x="3216" y="670"/>
                </a:lnTo>
                <a:lnTo>
                  <a:pt x="3206" y="664"/>
                </a:lnTo>
                <a:lnTo>
                  <a:pt x="3198" y="658"/>
                </a:lnTo>
                <a:lnTo>
                  <a:pt x="3194" y="658"/>
                </a:lnTo>
                <a:lnTo>
                  <a:pt x="3190" y="660"/>
                </a:lnTo>
                <a:lnTo>
                  <a:pt x="3190" y="664"/>
                </a:lnTo>
                <a:lnTo>
                  <a:pt x="3188" y="668"/>
                </a:lnTo>
                <a:lnTo>
                  <a:pt x="3186" y="672"/>
                </a:lnTo>
                <a:lnTo>
                  <a:pt x="3184" y="674"/>
                </a:lnTo>
                <a:lnTo>
                  <a:pt x="3178" y="672"/>
                </a:lnTo>
                <a:lnTo>
                  <a:pt x="3172" y="668"/>
                </a:lnTo>
                <a:lnTo>
                  <a:pt x="3170" y="664"/>
                </a:lnTo>
                <a:lnTo>
                  <a:pt x="3170" y="662"/>
                </a:lnTo>
                <a:lnTo>
                  <a:pt x="3170" y="658"/>
                </a:lnTo>
                <a:lnTo>
                  <a:pt x="3172" y="654"/>
                </a:lnTo>
                <a:lnTo>
                  <a:pt x="3170" y="650"/>
                </a:lnTo>
                <a:lnTo>
                  <a:pt x="3168" y="646"/>
                </a:lnTo>
                <a:lnTo>
                  <a:pt x="3162" y="638"/>
                </a:lnTo>
                <a:lnTo>
                  <a:pt x="3154" y="634"/>
                </a:lnTo>
                <a:lnTo>
                  <a:pt x="3146" y="630"/>
                </a:lnTo>
                <a:lnTo>
                  <a:pt x="3142" y="630"/>
                </a:lnTo>
                <a:lnTo>
                  <a:pt x="3136" y="632"/>
                </a:lnTo>
                <a:lnTo>
                  <a:pt x="3128" y="634"/>
                </a:lnTo>
                <a:lnTo>
                  <a:pt x="3126" y="632"/>
                </a:lnTo>
                <a:lnTo>
                  <a:pt x="3124" y="628"/>
                </a:lnTo>
                <a:lnTo>
                  <a:pt x="3124" y="624"/>
                </a:lnTo>
                <a:lnTo>
                  <a:pt x="3124" y="622"/>
                </a:lnTo>
                <a:lnTo>
                  <a:pt x="3130" y="620"/>
                </a:lnTo>
                <a:lnTo>
                  <a:pt x="3150" y="622"/>
                </a:lnTo>
                <a:lnTo>
                  <a:pt x="3170" y="622"/>
                </a:lnTo>
                <a:lnTo>
                  <a:pt x="3176" y="620"/>
                </a:lnTo>
                <a:lnTo>
                  <a:pt x="3176" y="618"/>
                </a:lnTo>
                <a:lnTo>
                  <a:pt x="3176" y="616"/>
                </a:lnTo>
                <a:lnTo>
                  <a:pt x="3174" y="610"/>
                </a:lnTo>
                <a:lnTo>
                  <a:pt x="3170" y="608"/>
                </a:lnTo>
                <a:lnTo>
                  <a:pt x="3156" y="604"/>
                </a:lnTo>
                <a:lnTo>
                  <a:pt x="3138" y="602"/>
                </a:lnTo>
                <a:lnTo>
                  <a:pt x="3130" y="598"/>
                </a:lnTo>
                <a:lnTo>
                  <a:pt x="3120" y="594"/>
                </a:lnTo>
                <a:lnTo>
                  <a:pt x="3100" y="584"/>
                </a:lnTo>
                <a:lnTo>
                  <a:pt x="3092" y="582"/>
                </a:lnTo>
                <a:lnTo>
                  <a:pt x="3084" y="580"/>
                </a:lnTo>
                <a:lnTo>
                  <a:pt x="3066" y="580"/>
                </a:lnTo>
                <a:lnTo>
                  <a:pt x="3042" y="584"/>
                </a:lnTo>
                <a:lnTo>
                  <a:pt x="3030" y="586"/>
                </a:lnTo>
                <a:lnTo>
                  <a:pt x="3022" y="582"/>
                </a:lnTo>
                <a:lnTo>
                  <a:pt x="3014" y="578"/>
                </a:lnTo>
                <a:lnTo>
                  <a:pt x="3008" y="574"/>
                </a:lnTo>
                <a:lnTo>
                  <a:pt x="2996" y="562"/>
                </a:lnTo>
                <a:lnTo>
                  <a:pt x="2990" y="560"/>
                </a:lnTo>
                <a:lnTo>
                  <a:pt x="2984" y="558"/>
                </a:lnTo>
                <a:lnTo>
                  <a:pt x="2974" y="560"/>
                </a:lnTo>
                <a:lnTo>
                  <a:pt x="2964" y="558"/>
                </a:lnTo>
                <a:lnTo>
                  <a:pt x="2938" y="556"/>
                </a:lnTo>
                <a:lnTo>
                  <a:pt x="2908" y="552"/>
                </a:lnTo>
                <a:lnTo>
                  <a:pt x="2876" y="550"/>
                </a:lnTo>
                <a:lnTo>
                  <a:pt x="2870" y="550"/>
                </a:lnTo>
                <a:lnTo>
                  <a:pt x="2866" y="552"/>
                </a:lnTo>
                <a:lnTo>
                  <a:pt x="2862" y="554"/>
                </a:lnTo>
                <a:lnTo>
                  <a:pt x="2860" y="558"/>
                </a:lnTo>
                <a:lnTo>
                  <a:pt x="2862" y="562"/>
                </a:lnTo>
                <a:lnTo>
                  <a:pt x="2864" y="568"/>
                </a:lnTo>
                <a:lnTo>
                  <a:pt x="2870" y="574"/>
                </a:lnTo>
                <a:lnTo>
                  <a:pt x="2878" y="582"/>
                </a:lnTo>
                <a:lnTo>
                  <a:pt x="2888" y="588"/>
                </a:lnTo>
                <a:lnTo>
                  <a:pt x="2896" y="592"/>
                </a:lnTo>
                <a:lnTo>
                  <a:pt x="2910" y="598"/>
                </a:lnTo>
                <a:lnTo>
                  <a:pt x="2920" y="602"/>
                </a:lnTo>
                <a:lnTo>
                  <a:pt x="2922" y="604"/>
                </a:lnTo>
                <a:lnTo>
                  <a:pt x="2924" y="610"/>
                </a:lnTo>
                <a:lnTo>
                  <a:pt x="2926" y="614"/>
                </a:lnTo>
                <a:lnTo>
                  <a:pt x="2930" y="618"/>
                </a:lnTo>
                <a:lnTo>
                  <a:pt x="2938" y="620"/>
                </a:lnTo>
                <a:lnTo>
                  <a:pt x="2948" y="620"/>
                </a:lnTo>
                <a:lnTo>
                  <a:pt x="2972" y="616"/>
                </a:lnTo>
                <a:lnTo>
                  <a:pt x="3000" y="610"/>
                </a:lnTo>
                <a:lnTo>
                  <a:pt x="3012" y="608"/>
                </a:lnTo>
                <a:lnTo>
                  <a:pt x="3020" y="610"/>
                </a:lnTo>
                <a:lnTo>
                  <a:pt x="3026" y="612"/>
                </a:lnTo>
                <a:lnTo>
                  <a:pt x="3030" y="616"/>
                </a:lnTo>
                <a:lnTo>
                  <a:pt x="3040" y="626"/>
                </a:lnTo>
                <a:lnTo>
                  <a:pt x="3046" y="634"/>
                </a:lnTo>
                <a:lnTo>
                  <a:pt x="3054" y="640"/>
                </a:lnTo>
                <a:lnTo>
                  <a:pt x="3060" y="644"/>
                </a:lnTo>
                <a:lnTo>
                  <a:pt x="3062" y="648"/>
                </a:lnTo>
                <a:lnTo>
                  <a:pt x="3064" y="650"/>
                </a:lnTo>
                <a:lnTo>
                  <a:pt x="3064" y="654"/>
                </a:lnTo>
                <a:lnTo>
                  <a:pt x="3060" y="662"/>
                </a:lnTo>
                <a:lnTo>
                  <a:pt x="3056" y="670"/>
                </a:lnTo>
                <a:lnTo>
                  <a:pt x="3050" y="678"/>
                </a:lnTo>
                <a:lnTo>
                  <a:pt x="3046" y="684"/>
                </a:lnTo>
                <a:lnTo>
                  <a:pt x="3046" y="690"/>
                </a:lnTo>
                <a:lnTo>
                  <a:pt x="3046" y="692"/>
                </a:lnTo>
                <a:lnTo>
                  <a:pt x="3050" y="694"/>
                </a:lnTo>
                <a:lnTo>
                  <a:pt x="3056" y="698"/>
                </a:lnTo>
                <a:lnTo>
                  <a:pt x="3058" y="704"/>
                </a:lnTo>
                <a:lnTo>
                  <a:pt x="3060" y="714"/>
                </a:lnTo>
                <a:lnTo>
                  <a:pt x="3060" y="720"/>
                </a:lnTo>
                <a:lnTo>
                  <a:pt x="3062" y="724"/>
                </a:lnTo>
                <a:lnTo>
                  <a:pt x="3068" y="730"/>
                </a:lnTo>
                <a:lnTo>
                  <a:pt x="3076" y="736"/>
                </a:lnTo>
                <a:lnTo>
                  <a:pt x="3086" y="740"/>
                </a:lnTo>
                <a:lnTo>
                  <a:pt x="3092" y="740"/>
                </a:lnTo>
                <a:lnTo>
                  <a:pt x="3096" y="740"/>
                </a:lnTo>
                <a:lnTo>
                  <a:pt x="3100" y="738"/>
                </a:lnTo>
                <a:lnTo>
                  <a:pt x="3104" y="736"/>
                </a:lnTo>
                <a:lnTo>
                  <a:pt x="3110" y="736"/>
                </a:lnTo>
                <a:lnTo>
                  <a:pt x="3120" y="738"/>
                </a:lnTo>
                <a:lnTo>
                  <a:pt x="3134" y="744"/>
                </a:lnTo>
                <a:lnTo>
                  <a:pt x="3142" y="746"/>
                </a:lnTo>
                <a:lnTo>
                  <a:pt x="3150" y="748"/>
                </a:lnTo>
                <a:lnTo>
                  <a:pt x="3164" y="748"/>
                </a:lnTo>
                <a:lnTo>
                  <a:pt x="3176" y="744"/>
                </a:lnTo>
                <a:lnTo>
                  <a:pt x="3186" y="738"/>
                </a:lnTo>
                <a:lnTo>
                  <a:pt x="3200" y="730"/>
                </a:lnTo>
                <a:lnTo>
                  <a:pt x="3202" y="730"/>
                </a:lnTo>
                <a:lnTo>
                  <a:pt x="3202" y="736"/>
                </a:lnTo>
                <a:close/>
                <a:moveTo>
                  <a:pt x="2978" y="738"/>
                </a:moveTo>
                <a:lnTo>
                  <a:pt x="2978" y="738"/>
                </a:lnTo>
                <a:lnTo>
                  <a:pt x="2992" y="738"/>
                </a:lnTo>
                <a:lnTo>
                  <a:pt x="3004" y="734"/>
                </a:lnTo>
                <a:lnTo>
                  <a:pt x="3008" y="728"/>
                </a:lnTo>
                <a:lnTo>
                  <a:pt x="3010" y="720"/>
                </a:lnTo>
                <a:lnTo>
                  <a:pt x="3008" y="710"/>
                </a:lnTo>
                <a:lnTo>
                  <a:pt x="3004" y="700"/>
                </a:lnTo>
                <a:lnTo>
                  <a:pt x="2996" y="688"/>
                </a:lnTo>
                <a:lnTo>
                  <a:pt x="2986" y="678"/>
                </a:lnTo>
                <a:lnTo>
                  <a:pt x="2974" y="668"/>
                </a:lnTo>
                <a:lnTo>
                  <a:pt x="2964" y="664"/>
                </a:lnTo>
                <a:lnTo>
                  <a:pt x="2952" y="660"/>
                </a:lnTo>
                <a:lnTo>
                  <a:pt x="2940" y="662"/>
                </a:lnTo>
                <a:lnTo>
                  <a:pt x="2928" y="664"/>
                </a:lnTo>
                <a:lnTo>
                  <a:pt x="2918" y="670"/>
                </a:lnTo>
                <a:lnTo>
                  <a:pt x="2908" y="676"/>
                </a:lnTo>
                <a:lnTo>
                  <a:pt x="2898" y="684"/>
                </a:lnTo>
                <a:lnTo>
                  <a:pt x="2888" y="698"/>
                </a:lnTo>
                <a:lnTo>
                  <a:pt x="2884" y="704"/>
                </a:lnTo>
                <a:lnTo>
                  <a:pt x="2882" y="708"/>
                </a:lnTo>
                <a:lnTo>
                  <a:pt x="2884" y="714"/>
                </a:lnTo>
                <a:lnTo>
                  <a:pt x="2886" y="718"/>
                </a:lnTo>
                <a:lnTo>
                  <a:pt x="2894" y="720"/>
                </a:lnTo>
                <a:lnTo>
                  <a:pt x="2904" y="722"/>
                </a:lnTo>
                <a:lnTo>
                  <a:pt x="2914" y="724"/>
                </a:lnTo>
                <a:lnTo>
                  <a:pt x="2924" y="726"/>
                </a:lnTo>
                <a:lnTo>
                  <a:pt x="2936" y="732"/>
                </a:lnTo>
                <a:lnTo>
                  <a:pt x="2950" y="736"/>
                </a:lnTo>
                <a:lnTo>
                  <a:pt x="2962" y="738"/>
                </a:lnTo>
                <a:lnTo>
                  <a:pt x="2978" y="738"/>
                </a:lnTo>
                <a:close/>
                <a:moveTo>
                  <a:pt x="3076" y="866"/>
                </a:moveTo>
                <a:lnTo>
                  <a:pt x="3076" y="866"/>
                </a:lnTo>
                <a:lnTo>
                  <a:pt x="3086" y="852"/>
                </a:lnTo>
                <a:lnTo>
                  <a:pt x="3098" y="840"/>
                </a:lnTo>
                <a:lnTo>
                  <a:pt x="3118" y="818"/>
                </a:lnTo>
                <a:lnTo>
                  <a:pt x="3126" y="810"/>
                </a:lnTo>
                <a:lnTo>
                  <a:pt x="3128" y="806"/>
                </a:lnTo>
                <a:lnTo>
                  <a:pt x="3128" y="802"/>
                </a:lnTo>
                <a:lnTo>
                  <a:pt x="3128" y="798"/>
                </a:lnTo>
                <a:lnTo>
                  <a:pt x="3126" y="794"/>
                </a:lnTo>
                <a:lnTo>
                  <a:pt x="3122" y="792"/>
                </a:lnTo>
                <a:lnTo>
                  <a:pt x="3114" y="790"/>
                </a:lnTo>
                <a:lnTo>
                  <a:pt x="3102" y="786"/>
                </a:lnTo>
                <a:lnTo>
                  <a:pt x="3090" y="784"/>
                </a:lnTo>
                <a:lnTo>
                  <a:pt x="3084" y="786"/>
                </a:lnTo>
                <a:lnTo>
                  <a:pt x="3076" y="788"/>
                </a:lnTo>
                <a:lnTo>
                  <a:pt x="3066" y="790"/>
                </a:lnTo>
                <a:lnTo>
                  <a:pt x="3058" y="790"/>
                </a:lnTo>
                <a:lnTo>
                  <a:pt x="3050" y="786"/>
                </a:lnTo>
                <a:lnTo>
                  <a:pt x="3034" y="778"/>
                </a:lnTo>
                <a:lnTo>
                  <a:pt x="3026" y="776"/>
                </a:lnTo>
                <a:lnTo>
                  <a:pt x="3016" y="774"/>
                </a:lnTo>
                <a:lnTo>
                  <a:pt x="3006" y="772"/>
                </a:lnTo>
                <a:lnTo>
                  <a:pt x="2994" y="774"/>
                </a:lnTo>
                <a:lnTo>
                  <a:pt x="2958" y="780"/>
                </a:lnTo>
                <a:lnTo>
                  <a:pt x="2940" y="784"/>
                </a:lnTo>
                <a:lnTo>
                  <a:pt x="2932" y="788"/>
                </a:lnTo>
                <a:lnTo>
                  <a:pt x="2928" y="792"/>
                </a:lnTo>
                <a:lnTo>
                  <a:pt x="2928" y="796"/>
                </a:lnTo>
                <a:lnTo>
                  <a:pt x="2932" y="802"/>
                </a:lnTo>
                <a:lnTo>
                  <a:pt x="2932" y="804"/>
                </a:lnTo>
                <a:lnTo>
                  <a:pt x="2928" y="804"/>
                </a:lnTo>
                <a:lnTo>
                  <a:pt x="2918" y="804"/>
                </a:lnTo>
                <a:lnTo>
                  <a:pt x="2916" y="806"/>
                </a:lnTo>
                <a:lnTo>
                  <a:pt x="2914" y="808"/>
                </a:lnTo>
                <a:lnTo>
                  <a:pt x="2910" y="822"/>
                </a:lnTo>
                <a:lnTo>
                  <a:pt x="2910" y="846"/>
                </a:lnTo>
                <a:lnTo>
                  <a:pt x="2910" y="860"/>
                </a:lnTo>
                <a:lnTo>
                  <a:pt x="2912" y="872"/>
                </a:lnTo>
                <a:lnTo>
                  <a:pt x="2916" y="880"/>
                </a:lnTo>
                <a:lnTo>
                  <a:pt x="2920" y="888"/>
                </a:lnTo>
                <a:lnTo>
                  <a:pt x="2928" y="900"/>
                </a:lnTo>
                <a:lnTo>
                  <a:pt x="2930" y="906"/>
                </a:lnTo>
                <a:lnTo>
                  <a:pt x="2930" y="916"/>
                </a:lnTo>
                <a:lnTo>
                  <a:pt x="2930" y="924"/>
                </a:lnTo>
                <a:lnTo>
                  <a:pt x="2932" y="928"/>
                </a:lnTo>
                <a:lnTo>
                  <a:pt x="2936" y="930"/>
                </a:lnTo>
                <a:lnTo>
                  <a:pt x="2942" y="930"/>
                </a:lnTo>
                <a:lnTo>
                  <a:pt x="2956" y="928"/>
                </a:lnTo>
                <a:lnTo>
                  <a:pt x="2964" y="930"/>
                </a:lnTo>
                <a:lnTo>
                  <a:pt x="2974" y="934"/>
                </a:lnTo>
                <a:lnTo>
                  <a:pt x="2978" y="936"/>
                </a:lnTo>
                <a:lnTo>
                  <a:pt x="2980" y="934"/>
                </a:lnTo>
                <a:lnTo>
                  <a:pt x="2986" y="918"/>
                </a:lnTo>
                <a:lnTo>
                  <a:pt x="2988" y="914"/>
                </a:lnTo>
                <a:lnTo>
                  <a:pt x="2992" y="910"/>
                </a:lnTo>
                <a:lnTo>
                  <a:pt x="2998" y="908"/>
                </a:lnTo>
                <a:lnTo>
                  <a:pt x="3000" y="906"/>
                </a:lnTo>
                <a:lnTo>
                  <a:pt x="3002" y="902"/>
                </a:lnTo>
                <a:lnTo>
                  <a:pt x="3000" y="896"/>
                </a:lnTo>
                <a:lnTo>
                  <a:pt x="2996" y="888"/>
                </a:lnTo>
                <a:lnTo>
                  <a:pt x="2994" y="882"/>
                </a:lnTo>
                <a:lnTo>
                  <a:pt x="2994" y="880"/>
                </a:lnTo>
                <a:lnTo>
                  <a:pt x="2996" y="878"/>
                </a:lnTo>
                <a:lnTo>
                  <a:pt x="2998" y="876"/>
                </a:lnTo>
                <a:lnTo>
                  <a:pt x="3010" y="878"/>
                </a:lnTo>
                <a:lnTo>
                  <a:pt x="3022" y="880"/>
                </a:lnTo>
                <a:lnTo>
                  <a:pt x="3038" y="880"/>
                </a:lnTo>
                <a:lnTo>
                  <a:pt x="3052" y="880"/>
                </a:lnTo>
                <a:lnTo>
                  <a:pt x="3060" y="878"/>
                </a:lnTo>
                <a:lnTo>
                  <a:pt x="3066" y="876"/>
                </a:lnTo>
                <a:lnTo>
                  <a:pt x="3072" y="872"/>
                </a:lnTo>
                <a:lnTo>
                  <a:pt x="3076" y="866"/>
                </a:lnTo>
                <a:close/>
                <a:moveTo>
                  <a:pt x="2888" y="892"/>
                </a:moveTo>
                <a:lnTo>
                  <a:pt x="2888" y="892"/>
                </a:lnTo>
                <a:lnTo>
                  <a:pt x="2884" y="884"/>
                </a:lnTo>
                <a:lnTo>
                  <a:pt x="2880" y="882"/>
                </a:lnTo>
                <a:lnTo>
                  <a:pt x="2876" y="882"/>
                </a:lnTo>
                <a:lnTo>
                  <a:pt x="2872" y="884"/>
                </a:lnTo>
                <a:lnTo>
                  <a:pt x="2868" y="886"/>
                </a:lnTo>
                <a:lnTo>
                  <a:pt x="2864" y="888"/>
                </a:lnTo>
                <a:lnTo>
                  <a:pt x="2858" y="884"/>
                </a:lnTo>
                <a:lnTo>
                  <a:pt x="2852" y="876"/>
                </a:lnTo>
                <a:lnTo>
                  <a:pt x="2846" y="868"/>
                </a:lnTo>
                <a:lnTo>
                  <a:pt x="2838" y="862"/>
                </a:lnTo>
                <a:lnTo>
                  <a:pt x="2824" y="854"/>
                </a:lnTo>
                <a:lnTo>
                  <a:pt x="2820" y="850"/>
                </a:lnTo>
                <a:lnTo>
                  <a:pt x="2820" y="848"/>
                </a:lnTo>
                <a:lnTo>
                  <a:pt x="2826" y="846"/>
                </a:lnTo>
                <a:lnTo>
                  <a:pt x="2838" y="842"/>
                </a:lnTo>
                <a:lnTo>
                  <a:pt x="2850" y="838"/>
                </a:lnTo>
                <a:lnTo>
                  <a:pt x="2856" y="836"/>
                </a:lnTo>
                <a:lnTo>
                  <a:pt x="2856" y="832"/>
                </a:lnTo>
                <a:lnTo>
                  <a:pt x="2852" y="830"/>
                </a:lnTo>
                <a:lnTo>
                  <a:pt x="2848" y="828"/>
                </a:lnTo>
                <a:lnTo>
                  <a:pt x="2846" y="826"/>
                </a:lnTo>
                <a:lnTo>
                  <a:pt x="2846" y="822"/>
                </a:lnTo>
                <a:lnTo>
                  <a:pt x="2852" y="818"/>
                </a:lnTo>
                <a:lnTo>
                  <a:pt x="2860" y="814"/>
                </a:lnTo>
                <a:lnTo>
                  <a:pt x="2862" y="808"/>
                </a:lnTo>
                <a:lnTo>
                  <a:pt x="2862" y="804"/>
                </a:lnTo>
                <a:lnTo>
                  <a:pt x="2856" y="800"/>
                </a:lnTo>
                <a:lnTo>
                  <a:pt x="2848" y="798"/>
                </a:lnTo>
                <a:lnTo>
                  <a:pt x="2838" y="796"/>
                </a:lnTo>
                <a:lnTo>
                  <a:pt x="2824" y="798"/>
                </a:lnTo>
                <a:lnTo>
                  <a:pt x="2810" y="802"/>
                </a:lnTo>
                <a:lnTo>
                  <a:pt x="2796" y="806"/>
                </a:lnTo>
                <a:lnTo>
                  <a:pt x="2782" y="806"/>
                </a:lnTo>
                <a:lnTo>
                  <a:pt x="2770" y="804"/>
                </a:lnTo>
                <a:lnTo>
                  <a:pt x="2760" y="800"/>
                </a:lnTo>
                <a:lnTo>
                  <a:pt x="2750" y="796"/>
                </a:lnTo>
                <a:lnTo>
                  <a:pt x="2740" y="794"/>
                </a:lnTo>
                <a:lnTo>
                  <a:pt x="2728" y="794"/>
                </a:lnTo>
                <a:lnTo>
                  <a:pt x="2718" y="798"/>
                </a:lnTo>
                <a:lnTo>
                  <a:pt x="2694" y="808"/>
                </a:lnTo>
                <a:lnTo>
                  <a:pt x="2686" y="812"/>
                </a:lnTo>
                <a:lnTo>
                  <a:pt x="2680" y="818"/>
                </a:lnTo>
                <a:lnTo>
                  <a:pt x="2676" y="822"/>
                </a:lnTo>
                <a:lnTo>
                  <a:pt x="2678" y="826"/>
                </a:lnTo>
                <a:lnTo>
                  <a:pt x="2682" y="832"/>
                </a:lnTo>
                <a:lnTo>
                  <a:pt x="2694" y="838"/>
                </a:lnTo>
                <a:lnTo>
                  <a:pt x="2702" y="840"/>
                </a:lnTo>
                <a:lnTo>
                  <a:pt x="2712" y="846"/>
                </a:lnTo>
                <a:lnTo>
                  <a:pt x="2718" y="850"/>
                </a:lnTo>
                <a:lnTo>
                  <a:pt x="2724" y="856"/>
                </a:lnTo>
                <a:lnTo>
                  <a:pt x="2726" y="862"/>
                </a:lnTo>
                <a:lnTo>
                  <a:pt x="2724" y="866"/>
                </a:lnTo>
                <a:lnTo>
                  <a:pt x="2722" y="872"/>
                </a:lnTo>
                <a:lnTo>
                  <a:pt x="2716" y="876"/>
                </a:lnTo>
                <a:lnTo>
                  <a:pt x="2710" y="880"/>
                </a:lnTo>
                <a:lnTo>
                  <a:pt x="2704" y="882"/>
                </a:lnTo>
                <a:lnTo>
                  <a:pt x="2698" y="882"/>
                </a:lnTo>
                <a:lnTo>
                  <a:pt x="2688" y="880"/>
                </a:lnTo>
                <a:lnTo>
                  <a:pt x="2678" y="874"/>
                </a:lnTo>
                <a:lnTo>
                  <a:pt x="2668" y="866"/>
                </a:lnTo>
                <a:lnTo>
                  <a:pt x="2660" y="860"/>
                </a:lnTo>
                <a:lnTo>
                  <a:pt x="2650" y="856"/>
                </a:lnTo>
                <a:lnTo>
                  <a:pt x="2646" y="856"/>
                </a:lnTo>
                <a:lnTo>
                  <a:pt x="2642" y="858"/>
                </a:lnTo>
                <a:lnTo>
                  <a:pt x="2636" y="860"/>
                </a:lnTo>
                <a:lnTo>
                  <a:pt x="2632" y="864"/>
                </a:lnTo>
                <a:lnTo>
                  <a:pt x="2630" y="872"/>
                </a:lnTo>
                <a:lnTo>
                  <a:pt x="2632" y="880"/>
                </a:lnTo>
                <a:lnTo>
                  <a:pt x="2636" y="888"/>
                </a:lnTo>
                <a:lnTo>
                  <a:pt x="2646" y="896"/>
                </a:lnTo>
                <a:lnTo>
                  <a:pt x="2656" y="904"/>
                </a:lnTo>
                <a:lnTo>
                  <a:pt x="2672" y="912"/>
                </a:lnTo>
                <a:lnTo>
                  <a:pt x="2688" y="918"/>
                </a:lnTo>
                <a:lnTo>
                  <a:pt x="2704" y="924"/>
                </a:lnTo>
                <a:lnTo>
                  <a:pt x="2722" y="932"/>
                </a:lnTo>
                <a:lnTo>
                  <a:pt x="2734" y="940"/>
                </a:lnTo>
                <a:lnTo>
                  <a:pt x="2746" y="952"/>
                </a:lnTo>
                <a:lnTo>
                  <a:pt x="2756" y="962"/>
                </a:lnTo>
                <a:lnTo>
                  <a:pt x="2772" y="982"/>
                </a:lnTo>
                <a:lnTo>
                  <a:pt x="2782" y="988"/>
                </a:lnTo>
                <a:lnTo>
                  <a:pt x="2792" y="992"/>
                </a:lnTo>
                <a:lnTo>
                  <a:pt x="2800" y="992"/>
                </a:lnTo>
                <a:lnTo>
                  <a:pt x="2806" y="988"/>
                </a:lnTo>
                <a:lnTo>
                  <a:pt x="2810" y="984"/>
                </a:lnTo>
                <a:lnTo>
                  <a:pt x="2810" y="978"/>
                </a:lnTo>
                <a:lnTo>
                  <a:pt x="2812" y="972"/>
                </a:lnTo>
                <a:lnTo>
                  <a:pt x="2814" y="966"/>
                </a:lnTo>
                <a:lnTo>
                  <a:pt x="2816" y="964"/>
                </a:lnTo>
                <a:lnTo>
                  <a:pt x="2822" y="964"/>
                </a:lnTo>
                <a:lnTo>
                  <a:pt x="2830" y="966"/>
                </a:lnTo>
                <a:lnTo>
                  <a:pt x="2840" y="966"/>
                </a:lnTo>
                <a:lnTo>
                  <a:pt x="2850" y="964"/>
                </a:lnTo>
                <a:lnTo>
                  <a:pt x="2860" y="960"/>
                </a:lnTo>
                <a:lnTo>
                  <a:pt x="2868" y="956"/>
                </a:lnTo>
                <a:lnTo>
                  <a:pt x="2876" y="948"/>
                </a:lnTo>
                <a:lnTo>
                  <a:pt x="2880" y="940"/>
                </a:lnTo>
                <a:lnTo>
                  <a:pt x="2882" y="932"/>
                </a:lnTo>
                <a:lnTo>
                  <a:pt x="2882" y="922"/>
                </a:lnTo>
                <a:lnTo>
                  <a:pt x="2884" y="918"/>
                </a:lnTo>
                <a:lnTo>
                  <a:pt x="2888" y="910"/>
                </a:lnTo>
                <a:lnTo>
                  <a:pt x="2888" y="908"/>
                </a:lnTo>
                <a:lnTo>
                  <a:pt x="2890" y="904"/>
                </a:lnTo>
                <a:lnTo>
                  <a:pt x="2890" y="900"/>
                </a:lnTo>
                <a:lnTo>
                  <a:pt x="2888" y="892"/>
                </a:lnTo>
                <a:close/>
                <a:moveTo>
                  <a:pt x="2794" y="1126"/>
                </a:moveTo>
                <a:lnTo>
                  <a:pt x="2794" y="1126"/>
                </a:lnTo>
                <a:lnTo>
                  <a:pt x="2784" y="1136"/>
                </a:lnTo>
                <a:lnTo>
                  <a:pt x="2776" y="1142"/>
                </a:lnTo>
                <a:lnTo>
                  <a:pt x="2768" y="1146"/>
                </a:lnTo>
                <a:lnTo>
                  <a:pt x="2760" y="1148"/>
                </a:lnTo>
                <a:lnTo>
                  <a:pt x="2756" y="1150"/>
                </a:lnTo>
                <a:lnTo>
                  <a:pt x="2754" y="1152"/>
                </a:lnTo>
                <a:lnTo>
                  <a:pt x="2756" y="1154"/>
                </a:lnTo>
                <a:lnTo>
                  <a:pt x="2762" y="1162"/>
                </a:lnTo>
                <a:lnTo>
                  <a:pt x="2772" y="1168"/>
                </a:lnTo>
                <a:lnTo>
                  <a:pt x="2786" y="1172"/>
                </a:lnTo>
                <a:lnTo>
                  <a:pt x="2826" y="1180"/>
                </a:lnTo>
                <a:lnTo>
                  <a:pt x="2836" y="1182"/>
                </a:lnTo>
                <a:lnTo>
                  <a:pt x="2848" y="1186"/>
                </a:lnTo>
                <a:lnTo>
                  <a:pt x="2864" y="1194"/>
                </a:lnTo>
                <a:lnTo>
                  <a:pt x="2872" y="1196"/>
                </a:lnTo>
                <a:lnTo>
                  <a:pt x="2880" y="1196"/>
                </a:lnTo>
                <a:lnTo>
                  <a:pt x="2888" y="1194"/>
                </a:lnTo>
                <a:lnTo>
                  <a:pt x="2896" y="1190"/>
                </a:lnTo>
                <a:lnTo>
                  <a:pt x="2902" y="1184"/>
                </a:lnTo>
                <a:lnTo>
                  <a:pt x="2908" y="1182"/>
                </a:lnTo>
                <a:lnTo>
                  <a:pt x="2916" y="1180"/>
                </a:lnTo>
                <a:lnTo>
                  <a:pt x="2924" y="1180"/>
                </a:lnTo>
                <a:lnTo>
                  <a:pt x="2926" y="1176"/>
                </a:lnTo>
                <a:lnTo>
                  <a:pt x="2930" y="1172"/>
                </a:lnTo>
                <a:lnTo>
                  <a:pt x="2932" y="1166"/>
                </a:lnTo>
                <a:lnTo>
                  <a:pt x="2932" y="1164"/>
                </a:lnTo>
                <a:lnTo>
                  <a:pt x="2928" y="1164"/>
                </a:lnTo>
                <a:lnTo>
                  <a:pt x="2922" y="1164"/>
                </a:lnTo>
                <a:lnTo>
                  <a:pt x="2916" y="1162"/>
                </a:lnTo>
                <a:lnTo>
                  <a:pt x="2910" y="1158"/>
                </a:lnTo>
                <a:lnTo>
                  <a:pt x="2904" y="1150"/>
                </a:lnTo>
                <a:lnTo>
                  <a:pt x="2900" y="1142"/>
                </a:lnTo>
                <a:lnTo>
                  <a:pt x="2896" y="1138"/>
                </a:lnTo>
                <a:lnTo>
                  <a:pt x="2892" y="1136"/>
                </a:lnTo>
                <a:lnTo>
                  <a:pt x="2888" y="1134"/>
                </a:lnTo>
                <a:lnTo>
                  <a:pt x="2876" y="1130"/>
                </a:lnTo>
                <a:lnTo>
                  <a:pt x="2868" y="1124"/>
                </a:lnTo>
                <a:lnTo>
                  <a:pt x="2858" y="1114"/>
                </a:lnTo>
                <a:lnTo>
                  <a:pt x="2848" y="1102"/>
                </a:lnTo>
                <a:lnTo>
                  <a:pt x="2838" y="1096"/>
                </a:lnTo>
                <a:lnTo>
                  <a:pt x="2830" y="1094"/>
                </a:lnTo>
                <a:lnTo>
                  <a:pt x="2822" y="1094"/>
                </a:lnTo>
                <a:lnTo>
                  <a:pt x="2816" y="1098"/>
                </a:lnTo>
                <a:lnTo>
                  <a:pt x="2808" y="1104"/>
                </a:lnTo>
                <a:lnTo>
                  <a:pt x="2794" y="1126"/>
                </a:lnTo>
                <a:close/>
                <a:moveTo>
                  <a:pt x="2544" y="400"/>
                </a:moveTo>
                <a:lnTo>
                  <a:pt x="2544" y="400"/>
                </a:lnTo>
                <a:lnTo>
                  <a:pt x="2544" y="408"/>
                </a:lnTo>
                <a:lnTo>
                  <a:pt x="2546" y="410"/>
                </a:lnTo>
                <a:lnTo>
                  <a:pt x="2550" y="408"/>
                </a:lnTo>
                <a:lnTo>
                  <a:pt x="2554" y="406"/>
                </a:lnTo>
                <a:lnTo>
                  <a:pt x="2560" y="404"/>
                </a:lnTo>
                <a:lnTo>
                  <a:pt x="2566" y="402"/>
                </a:lnTo>
                <a:lnTo>
                  <a:pt x="2572" y="406"/>
                </a:lnTo>
                <a:lnTo>
                  <a:pt x="2580" y="412"/>
                </a:lnTo>
                <a:lnTo>
                  <a:pt x="2586" y="422"/>
                </a:lnTo>
                <a:lnTo>
                  <a:pt x="2586" y="426"/>
                </a:lnTo>
                <a:lnTo>
                  <a:pt x="2582" y="428"/>
                </a:lnTo>
                <a:lnTo>
                  <a:pt x="2576" y="428"/>
                </a:lnTo>
                <a:lnTo>
                  <a:pt x="2558" y="428"/>
                </a:lnTo>
                <a:lnTo>
                  <a:pt x="2548" y="428"/>
                </a:lnTo>
                <a:lnTo>
                  <a:pt x="2540" y="430"/>
                </a:lnTo>
                <a:lnTo>
                  <a:pt x="2538" y="432"/>
                </a:lnTo>
                <a:lnTo>
                  <a:pt x="2538" y="436"/>
                </a:lnTo>
                <a:lnTo>
                  <a:pt x="2538" y="442"/>
                </a:lnTo>
                <a:lnTo>
                  <a:pt x="2542" y="446"/>
                </a:lnTo>
                <a:lnTo>
                  <a:pt x="2550" y="450"/>
                </a:lnTo>
                <a:lnTo>
                  <a:pt x="2560" y="452"/>
                </a:lnTo>
                <a:lnTo>
                  <a:pt x="2574" y="450"/>
                </a:lnTo>
                <a:lnTo>
                  <a:pt x="2592" y="446"/>
                </a:lnTo>
                <a:lnTo>
                  <a:pt x="2612" y="442"/>
                </a:lnTo>
                <a:lnTo>
                  <a:pt x="2622" y="440"/>
                </a:lnTo>
                <a:lnTo>
                  <a:pt x="2628" y="442"/>
                </a:lnTo>
                <a:lnTo>
                  <a:pt x="2628" y="444"/>
                </a:lnTo>
                <a:lnTo>
                  <a:pt x="2630" y="448"/>
                </a:lnTo>
                <a:lnTo>
                  <a:pt x="2634" y="450"/>
                </a:lnTo>
                <a:lnTo>
                  <a:pt x="2644" y="452"/>
                </a:lnTo>
                <a:lnTo>
                  <a:pt x="2660" y="450"/>
                </a:lnTo>
                <a:lnTo>
                  <a:pt x="2670" y="450"/>
                </a:lnTo>
                <a:lnTo>
                  <a:pt x="2678" y="450"/>
                </a:lnTo>
                <a:lnTo>
                  <a:pt x="2684" y="452"/>
                </a:lnTo>
                <a:lnTo>
                  <a:pt x="2688" y="454"/>
                </a:lnTo>
                <a:lnTo>
                  <a:pt x="2696" y="462"/>
                </a:lnTo>
                <a:lnTo>
                  <a:pt x="2700" y="470"/>
                </a:lnTo>
                <a:lnTo>
                  <a:pt x="2708" y="478"/>
                </a:lnTo>
                <a:lnTo>
                  <a:pt x="2712" y="482"/>
                </a:lnTo>
                <a:lnTo>
                  <a:pt x="2718" y="486"/>
                </a:lnTo>
                <a:lnTo>
                  <a:pt x="2724" y="488"/>
                </a:lnTo>
                <a:lnTo>
                  <a:pt x="2734" y="490"/>
                </a:lnTo>
                <a:lnTo>
                  <a:pt x="2746" y="490"/>
                </a:lnTo>
                <a:lnTo>
                  <a:pt x="2758" y="488"/>
                </a:lnTo>
                <a:lnTo>
                  <a:pt x="2768" y="486"/>
                </a:lnTo>
                <a:lnTo>
                  <a:pt x="2776" y="484"/>
                </a:lnTo>
                <a:lnTo>
                  <a:pt x="2780" y="480"/>
                </a:lnTo>
                <a:lnTo>
                  <a:pt x="2782" y="478"/>
                </a:lnTo>
                <a:lnTo>
                  <a:pt x="2780" y="474"/>
                </a:lnTo>
                <a:lnTo>
                  <a:pt x="2778" y="470"/>
                </a:lnTo>
                <a:lnTo>
                  <a:pt x="2772" y="462"/>
                </a:lnTo>
                <a:lnTo>
                  <a:pt x="2754" y="446"/>
                </a:lnTo>
                <a:lnTo>
                  <a:pt x="2750" y="442"/>
                </a:lnTo>
                <a:lnTo>
                  <a:pt x="2750" y="440"/>
                </a:lnTo>
                <a:lnTo>
                  <a:pt x="2752" y="438"/>
                </a:lnTo>
                <a:lnTo>
                  <a:pt x="2758" y="436"/>
                </a:lnTo>
                <a:lnTo>
                  <a:pt x="2762" y="432"/>
                </a:lnTo>
                <a:lnTo>
                  <a:pt x="2762" y="428"/>
                </a:lnTo>
                <a:lnTo>
                  <a:pt x="2762" y="422"/>
                </a:lnTo>
                <a:lnTo>
                  <a:pt x="2756" y="418"/>
                </a:lnTo>
                <a:lnTo>
                  <a:pt x="2750" y="414"/>
                </a:lnTo>
                <a:lnTo>
                  <a:pt x="2738" y="410"/>
                </a:lnTo>
                <a:lnTo>
                  <a:pt x="2724" y="408"/>
                </a:lnTo>
                <a:lnTo>
                  <a:pt x="2704" y="404"/>
                </a:lnTo>
                <a:lnTo>
                  <a:pt x="2702" y="402"/>
                </a:lnTo>
                <a:lnTo>
                  <a:pt x="2700" y="400"/>
                </a:lnTo>
                <a:lnTo>
                  <a:pt x="2698" y="398"/>
                </a:lnTo>
                <a:lnTo>
                  <a:pt x="2696" y="396"/>
                </a:lnTo>
                <a:lnTo>
                  <a:pt x="2690" y="392"/>
                </a:lnTo>
                <a:lnTo>
                  <a:pt x="2678" y="388"/>
                </a:lnTo>
                <a:lnTo>
                  <a:pt x="2664" y="384"/>
                </a:lnTo>
                <a:lnTo>
                  <a:pt x="2656" y="384"/>
                </a:lnTo>
                <a:lnTo>
                  <a:pt x="2648" y="388"/>
                </a:lnTo>
                <a:lnTo>
                  <a:pt x="2644" y="392"/>
                </a:lnTo>
                <a:lnTo>
                  <a:pt x="2642" y="394"/>
                </a:lnTo>
                <a:lnTo>
                  <a:pt x="2638" y="396"/>
                </a:lnTo>
                <a:lnTo>
                  <a:pt x="2636" y="394"/>
                </a:lnTo>
                <a:lnTo>
                  <a:pt x="2632" y="386"/>
                </a:lnTo>
                <a:lnTo>
                  <a:pt x="2630" y="382"/>
                </a:lnTo>
                <a:lnTo>
                  <a:pt x="2624" y="378"/>
                </a:lnTo>
                <a:lnTo>
                  <a:pt x="2610" y="370"/>
                </a:lnTo>
                <a:lnTo>
                  <a:pt x="2592" y="364"/>
                </a:lnTo>
                <a:lnTo>
                  <a:pt x="2574" y="360"/>
                </a:lnTo>
                <a:lnTo>
                  <a:pt x="2554" y="358"/>
                </a:lnTo>
                <a:lnTo>
                  <a:pt x="2536" y="360"/>
                </a:lnTo>
                <a:lnTo>
                  <a:pt x="2530" y="364"/>
                </a:lnTo>
                <a:lnTo>
                  <a:pt x="2524" y="366"/>
                </a:lnTo>
                <a:lnTo>
                  <a:pt x="2520" y="372"/>
                </a:lnTo>
                <a:lnTo>
                  <a:pt x="2516" y="378"/>
                </a:lnTo>
                <a:lnTo>
                  <a:pt x="2516" y="388"/>
                </a:lnTo>
                <a:lnTo>
                  <a:pt x="2516" y="390"/>
                </a:lnTo>
                <a:lnTo>
                  <a:pt x="2518" y="392"/>
                </a:lnTo>
                <a:lnTo>
                  <a:pt x="2522" y="392"/>
                </a:lnTo>
                <a:lnTo>
                  <a:pt x="2528" y="392"/>
                </a:lnTo>
                <a:lnTo>
                  <a:pt x="2534" y="390"/>
                </a:lnTo>
                <a:lnTo>
                  <a:pt x="2540" y="390"/>
                </a:lnTo>
                <a:lnTo>
                  <a:pt x="2544" y="392"/>
                </a:lnTo>
                <a:lnTo>
                  <a:pt x="2544" y="400"/>
                </a:lnTo>
                <a:close/>
                <a:moveTo>
                  <a:pt x="3116" y="190"/>
                </a:moveTo>
                <a:lnTo>
                  <a:pt x="3116" y="190"/>
                </a:lnTo>
                <a:lnTo>
                  <a:pt x="3124" y="194"/>
                </a:lnTo>
                <a:lnTo>
                  <a:pt x="3132" y="196"/>
                </a:lnTo>
                <a:lnTo>
                  <a:pt x="3146" y="194"/>
                </a:lnTo>
                <a:lnTo>
                  <a:pt x="3154" y="194"/>
                </a:lnTo>
                <a:lnTo>
                  <a:pt x="3152" y="196"/>
                </a:lnTo>
                <a:lnTo>
                  <a:pt x="3146" y="200"/>
                </a:lnTo>
                <a:lnTo>
                  <a:pt x="3140" y="206"/>
                </a:lnTo>
                <a:lnTo>
                  <a:pt x="3136" y="210"/>
                </a:lnTo>
                <a:lnTo>
                  <a:pt x="3134" y="216"/>
                </a:lnTo>
                <a:lnTo>
                  <a:pt x="3134" y="220"/>
                </a:lnTo>
                <a:lnTo>
                  <a:pt x="3138" y="226"/>
                </a:lnTo>
                <a:lnTo>
                  <a:pt x="3144" y="230"/>
                </a:lnTo>
                <a:lnTo>
                  <a:pt x="3154" y="234"/>
                </a:lnTo>
                <a:lnTo>
                  <a:pt x="3168" y="238"/>
                </a:lnTo>
                <a:lnTo>
                  <a:pt x="3182" y="242"/>
                </a:lnTo>
                <a:lnTo>
                  <a:pt x="3194" y="248"/>
                </a:lnTo>
                <a:lnTo>
                  <a:pt x="3216" y="256"/>
                </a:lnTo>
                <a:lnTo>
                  <a:pt x="3228" y="258"/>
                </a:lnTo>
                <a:lnTo>
                  <a:pt x="3240" y="258"/>
                </a:lnTo>
                <a:lnTo>
                  <a:pt x="3252" y="254"/>
                </a:lnTo>
                <a:lnTo>
                  <a:pt x="3264" y="246"/>
                </a:lnTo>
                <a:lnTo>
                  <a:pt x="3280" y="238"/>
                </a:lnTo>
                <a:lnTo>
                  <a:pt x="3294" y="232"/>
                </a:lnTo>
                <a:lnTo>
                  <a:pt x="3306" y="228"/>
                </a:lnTo>
                <a:lnTo>
                  <a:pt x="3318" y="226"/>
                </a:lnTo>
                <a:lnTo>
                  <a:pt x="3326" y="226"/>
                </a:lnTo>
                <a:lnTo>
                  <a:pt x="3330" y="226"/>
                </a:lnTo>
                <a:lnTo>
                  <a:pt x="3328" y="228"/>
                </a:lnTo>
                <a:lnTo>
                  <a:pt x="3322" y="230"/>
                </a:lnTo>
                <a:lnTo>
                  <a:pt x="3296" y="238"/>
                </a:lnTo>
                <a:lnTo>
                  <a:pt x="3286" y="244"/>
                </a:lnTo>
                <a:lnTo>
                  <a:pt x="3278" y="248"/>
                </a:lnTo>
                <a:lnTo>
                  <a:pt x="3276" y="252"/>
                </a:lnTo>
                <a:lnTo>
                  <a:pt x="3276" y="254"/>
                </a:lnTo>
                <a:lnTo>
                  <a:pt x="3276" y="256"/>
                </a:lnTo>
                <a:lnTo>
                  <a:pt x="3280" y="260"/>
                </a:lnTo>
                <a:lnTo>
                  <a:pt x="3296" y="264"/>
                </a:lnTo>
                <a:lnTo>
                  <a:pt x="3326" y="268"/>
                </a:lnTo>
                <a:lnTo>
                  <a:pt x="3356" y="268"/>
                </a:lnTo>
                <a:lnTo>
                  <a:pt x="3376" y="266"/>
                </a:lnTo>
                <a:lnTo>
                  <a:pt x="3390" y="264"/>
                </a:lnTo>
                <a:lnTo>
                  <a:pt x="3398" y="260"/>
                </a:lnTo>
                <a:lnTo>
                  <a:pt x="3406" y="254"/>
                </a:lnTo>
                <a:lnTo>
                  <a:pt x="3410" y="254"/>
                </a:lnTo>
                <a:lnTo>
                  <a:pt x="3418" y="256"/>
                </a:lnTo>
                <a:lnTo>
                  <a:pt x="3430" y="260"/>
                </a:lnTo>
                <a:lnTo>
                  <a:pt x="3446" y="262"/>
                </a:lnTo>
                <a:lnTo>
                  <a:pt x="3468" y="260"/>
                </a:lnTo>
                <a:lnTo>
                  <a:pt x="3490" y="256"/>
                </a:lnTo>
                <a:lnTo>
                  <a:pt x="3514" y="248"/>
                </a:lnTo>
                <a:lnTo>
                  <a:pt x="3540" y="240"/>
                </a:lnTo>
                <a:lnTo>
                  <a:pt x="3568" y="230"/>
                </a:lnTo>
                <a:lnTo>
                  <a:pt x="3592" y="216"/>
                </a:lnTo>
                <a:lnTo>
                  <a:pt x="3618" y="204"/>
                </a:lnTo>
                <a:lnTo>
                  <a:pt x="3618" y="206"/>
                </a:lnTo>
                <a:lnTo>
                  <a:pt x="3612" y="212"/>
                </a:lnTo>
                <a:lnTo>
                  <a:pt x="3608" y="220"/>
                </a:lnTo>
                <a:lnTo>
                  <a:pt x="3606" y="224"/>
                </a:lnTo>
                <a:lnTo>
                  <a:pt x="3606" y="226"/>
                </a:lnTo>
                <a:lnTo>
                  <a:pt x="3608" y="230"/>
                </a:lnTo>
                <a:lnTo>
                  <a:pt x="3612" y="232"/>
                </a:lnTo>
                <a:lnTo>
                  <a:pt x="3620" y="234"/>
                </a:lnTo>
                <a:lnTo>
                  <a:pt x="3630" y="236"/>
                </a:lnTo>
                <a:lnTo>
                  <a:pt x="3648" y="238"/>
                </a:lnTo>
                <a:lnTo>
                  <a:pt x="3656" y="238"/>
                </a:lnTo>
                <a:lnTo>
                  <a:pt x="3656" y="240"/>
                </a:lnTo>
                <a:lnTo>
                  <a:pt x="3654" y="240"/>
                </a:lnTo>
                <a:lnTo>
                  <a:pt x="3642" y="244"/>
                </a:lnTo>
                <a:lnTo>
                  <a:pt x="3596" y="252"/>
                </a:lnTo>
                <a:lnTo>
                  <a:pt x="3524" y="266"/>
                </a:lnTo>
                <a:lnTo>
                  <a:pt x="3460" y="278"/>
                </a:lnTo>
                <a:lnTo>
                  <a:pt x="3442" y="282"/>
                </a:lnTo>
                <a:lnTo>
                  <a:pt x="3434" y="284"/>
                </a:lnTo>
                <a:lnTo>
                  <a:pt x="3432" y="286"/>
                </a:lnTo>
                <a:lnTo>
                  <a:pt x="3430" y="288"/>
                </a:lnTo>
                <a:lnTo>
                  <a:pt x="3436" y="292"/>
                </a:lnTo>
                <a:lnTo>
                  <a:pt x="3458" y="308"/>
                </a:lnTo>
                <a:lnTo>
                  <a:pt x="3474" y="318"/>
                </a:lnTo>
                <a:lnTo>
                  <a:pt x="3490" y="326"/>
                </a:lnTo>
                <a:lnTo>
                  <a:pt x="3514" y="336"/>
                </a:lnTo>
                <a:lnTo>
                  <a:pt x="3522" y="340"/>
                </a:lnTo>
                <a:lnTo>
                  <a:pt x="3524" y="342"/>
                </a:lnTo>
                <a:lnTo>
                  <a:pt x="3520" y="344"/>
                </a:lnTo>
                <a:lnTo>
                  <a:pt x="3508" y="346"/>
                </a:lnTo>
                <a:lnTo>
                  <a:pt x="3494" y="348"/>
                </a:lnTo>
                <a:lnTo>
                  <a:pt x="3484" y="346"/>
                </a:lnTo>
                <a:lnTo>
                  <a:pt x="3474" y="342"/>
                </a:lnTo>
                <a:lnTo>
                  <a:pt x="3466" y="334"/>
                </a:lnTo>
                <a:lnTo>
                  <a:pt x="3452" y="318"/>
                </a:lnTo>
                <a:lnTo>
                  <a:pt x="3440" y="310"/>
                </a:lnTo>
                <a:lnTo>
                  <a:pt x="3428" y="304"/>
                </a:lnTo>
                <a:lnTo>
                  <a:pt x="3410" y="298"/>
                </a:lnTo>
                <a:lnTo>
                  <a:pt x="3388" y="292"/>
                </a:lnTo>
                <a:lnTo>
                  <a:pt x="3364" y="288"/>
                </a:lnTo>
                <a:lnTo>
                  <a:pt x="3340" y="284"/>
                </a:lnTo>
                <a:lnTo>
                  <a:pt x="3318" y="284"/>
                </a:lnTo>
                <a:lnTo>
                  <a:pt x="3300" y="286"/>
                </a:lnTo>
                <a:lnTo>
                  <a:pt x="3294" y="288"/>
                </a:lnTo>
                <a:lnTo>
                  <a:pt x="3288" y="290"/>
                </a:lnTo>
                <a:lnTo>
                  <a:pt x="3284" y="294"/>
                </a:lnTo>
                <a:lnTo>
                  <a:pt x="3282" y="298"/>
                </a:lnTo>
                <a:lnTo>
                  <a:pt x="3282" y="312"/>
                </a:lnTo>
                <a:lnTo>
                  <a:pt x="3284" y="316"/>
                </a:lnTo>
                <a:lnTo>
                  <a:pt x="3286" y="320"/>
                </a:lnTo>
                <a:lnTo>
                  <a:pt x="3300" y="326"/>
                </a:lnTo>
                <a:lnTo>
                  <a:pt x="3322" y="336"/>
                </a:lnTo>
                <a:lnTo>
                  <a:pt x="3336" y="342"/>
                </a:lnTo>
                <a:lnTo>
                  <a:pt x="3348" y="348"/>
                </a:lnTo>
                <a:lnTo>
                  <a:pt x="3366" y="362"/>
                </a:lnTo>
                <a:lnTo>
                  <a:pt x="3372" y="368"/>
                </a:lnTo>
                <a:lnTo>
                  <a:pt x="3376" y="374"/>
                </a:lnTo>
                <a:lnTo>
                  <a:pt x="3374" y="378"/>
                </a:lnTo>
                <a:lnTo>
                  <a:pt x="3370" y="380"/>
                </a:lnTo>
                <a:lnTo>
                  <a:pt x="3362" y="382"/>
                </a:lnTo>
                <a:lnTo>
                  <a:pt x="3358" y="384"/>
                </a:lnTo>
                <a:lnTo>
                  <a:pt x="3356" y="386"/>
                </a:lnTo>
                <a:lnTo>
                  <a:pt x="3358" y="390"/>
                </a:lnTo>
                <a:lnTo>
                  <a:pt x="3362" y="392"/>
                </a:lnTo>
                <a:lnTo>
                  <a:pt x="3370" y="394"/>
                </a:lnTo>
                <a:lnTo>
                  <a:pt x="3380" y="396"/>
                </a:lnTo>
                <a:lnTo>
                  <a:pt x="3394" y="398"/>
                </a:lnTo>
                <a:lnTo>
                  <a:pt x="3408" y="400"/>
                </a:lnTo>
                <a:lnTo>
                  <a:pt x="3420" y="402"/>
                </a:lnTo>
                <a:lnTo>
                  <a:pt x="3430" y="406"/>
                </a:lnTo>
                <a:lnTo>
                  <a:pt x="3434" y="408"/>
                </a:lnTo>
                <a:lnTo>
                  <a:pt x="3436" y="410"/>
                </a:lnTo>
                <a:lnTo>
                  <a:pt x="3434" y="412"/>
                </a:lnTo>
                <a:lnTo>
                  <a:pt x="3424" y="412"/>
                </a:lnTo>
                <a:lnTo>
                  <a:pt x="3412" y="410"/>
                </a:lnTo>
                <a:lnTo>
                  <a:pt x="3392" y="408"/>
                </a:lnTo>
                <a:lnTo>
                  <a:pt x="3370" y="408"/>
                </a:lnTo>
                <a:lnTo>
                  <a:pt x="3322" y="410"/>
                </a:lnTo>
                <a:lnTo>
                  <a:pt x="3300" y="412"/>
                </a:lnTo>
                <a:lnTo>
                  <a:pt x="3280" y="414"/>
                </a:lnTo>
                <a:lnTo>
                  <a:pt x="3264" y="420"/>
                </a:lnTo>
                <a:lnTo>
                  <a:pt x="3254" y="424"/>
                </a:lnTo>
                <a:lnTo>
                  <a:pt x="3250" y="430"/>
                </a:lnTo>
                <a:lnTo>
                  <a:pt x="3244" y="438"/>
                </a:lnTo>
                <a:lnTo>
                  <a:pt x="3242" y="446"/>
                </a:lnTo>
                <a:lnTo>
                  <a:pt x="3240" y="452"/>
                </a:lnTo>
                <a:lnTo>
                  <a:pt x="3242" y="458"/>
                </a:lnTo>
                <a:lnTo>
                  <a:pt x="3248" y="462"/>
                </a:lnTo>
                <a:lnTo>
                  <a:pt x="3256" y="464"/>
                </a:lnTo>
                <a:lnTo>
                  <a:pt x="3268" y="464"/>
                </a:lnTo>
                <a:lnTo>
                  <a:pt x="3280" y="460"/>
                </a:lnTo>
                <a:lnTo>
                  <a:pt x="3288" y="460"/>
                </a:lnTo>
                <a:lnTo>
                  <a:pt x="3294" y="462"/>
                </a:lnTo>
                <a:lnTo>
                  <a:pt x="3296" y="464"/>
                </a:lnTo>
                <a:lnTo>
                  <a:pt x="3298" y="466"/>
                </a:lnTo>
                <a:lnTo>
                  <a:pt x="3302" y="468"/>
                </a:lnTo>
                <a:lnTo>
                  <a:pt x="3308" y="468"/>
                </a:lnTo>
                <a:lnTo>
                  <a:pt x="3318" y="466"/>
                </a:lnTo>
                <a:lnTo>
                  <a:pt x="3328" y="464"/>
                </a:lnTo>
                <a:lnTo>
                  <a:pt x="3332" y="464"/>
                </a:lnTo>
                <a:lnTo>
                  <a:pt x="3332" y="468"/>
                </a:lnTo>
                <a:lnTo>
                  <a:pt x="3332" y="472"/>
                </a:lnTo>
                <a:lnTo>
                  <a:pt x="3330" y="476"/>
                </a:lnTo>
                <a:lnTo>
                  <a:pt x="3330" y="484"/>
                </a:lnTo>
                <a:lnTo>
                  <a:pt x="3332" y="494"/>
                </a:lnTo>
                <a:lnTo>
                  <a:pt x="3338" y="504"/>
                </a:lnTo>
                <a:lnTo>
                  <a:pt x="3342" y="508"/>
                </a:lnTo>
                <a:lnTo>
                  <a:pt x="3348" y="512"/>
                </a:lnTo>
                <a:lnTo>
                  <a:pt x="3354" y="514"/>
                </a:lnTo>
                <a:lnTo>
                  <a:pt x="3360" y="514"/>
                </a:lnTo>
                <a:lnTo>
                  <a:pt x="3374" y="514"/>
                </a:lnTo>
                <a:lnTo>
                  <a:pt x="3388" y="510"/>
                </a:lnTo>
                <a:lnTo>
                  <a:pt x="3402" y="502"/>
                </a:lnTo>
                <a:lnTo>
                  <a:pt x="3416" y="494"/>
                </a:lnTo>
                <a:lnTo>
                  <a:pt x="3428" y="484"/>
                </a:lnTo>
                <a:lnTo>
                  <a:pt x="3438" y="474"/>
                </a:lnTo>
                <a:lnTo>
                  <a:pt x="3444" y="470"/>
                </a:lnTo>
                <a:lnTo>
                  <a:pt x="3444" y="474"/>
                </a:lnTo>
                <a:lnTo>
                  <a:pt x="3438" y="482"/>
                </a:lnTo>
                <a:lnTo>
                  <a:pt x="3428" y="494"/>
                </a:lnTo>
                <a:lnTo>
                  <a:pt x="3414" y="508"/>
                </a:lnTo>
                <a:lnTo>
                  <a:pt x="3398" y="520"/>
                </a:lnTo>
                <a:lnTo>
                  <a:pt x="3388" y="524"/>
                </a:lnTo>
                <a:lnTo>
                  <a:pt x="3380" y="528"/>
                </a:lnTo>
                <a:lnTo>
                  <a:pt x="3370" y="530"/>
                </a:lnTo>
                <a:lnTo>
                  <a:pt x="3358" y="530"/>
                </a:lnTo>
                <a:lnTo>
                  <a:pt x="3342" y="526"/>
                </a:lnTo>
                <a:lnTo>
                  <a:pt x="3330" y="520"/>
                </a:lnTo>
                <a:lnTo>
                  <a:pt x="3318" y="512"/>
                </a:lnTo>
                <a:lnTo>
                  <a:pt x="3310" y="504"/>
                </a:lnTo>
                <a:lnTo>
                  <a:pt x="3300" y="496"/>
                </a:lnTo>
                <a:lnTo>
                  <a:pt x="3290" y="488"/>
                </a:lnTo>
                <a:lnTo>
                  <a:pt x="3278" y="484"/>
                </a:lnTo>
                <a:lnTo>
                  <a:pt x="3262" y="482"/>
                </a:lnTo>
                <a:lnTo>
                  <a:pt x="3234" y="482"/>
                </a:lnTo>
                <a:lnTo>
                  <a:pt x="3224" y="484"/>
                </a:lnTo>
                <a:lnTo>
                  <a:pt x="3216" y="486"/>
                </a:lnTo>
                <a:lnTo>
                  <a:pt x="3212" y="490"/>
                </a:lnTo>
                <a:lnTo>
                  <a:pt x="3212" y="494"/>
                </a:lnTo>
                <a:lnTo>
                  <a:pt x="3216" y="500"/>
                </a:lnTo>
                <a:lnTo>
                  <a:pt x="3222" y="506"/>
                </a:lnTo>
                <a:lnTo>
                  <a:pt x="3240" y="520"/>
                </a:lnTo>
                <a:lnTo>
                  <a:pt x="3254" y="532"/>
                </a:lnTo>
                <a:lnTo>
                  <a:pt x="3256" y="538"/>
                </a:lnTo>
                <a:lnTo>
                  <a:pt x="3256" y="540"/>
                </a:lnTo>
                <a:lnTo>
                  <a:pt x="3254" y="542"/>
                </a:lnTo>
                <a:lnTo>
                  <a:pt x="3246" y="544"/>
                </a:lnTo>
                <a:lnTo>
                  <a:pt x="3232" y="544"/>
                </a:lnTo>
                <a:lnTo>
                  <a:pt x="3214" y="546"/>
                </a:lnTo>
                <a:lnTo>
                  <a:pt x="3198" y="550"/>
                </a:lnTo>
                <a:lnTo>
                  <a:pt x="3182" y="556"/>
                </a:lnTo>
                <a:lnTo>
                  <a:pt x="3172" y="562"/>
                </a:lnTo>
                <a:lnTo>
                  <a:pt x="3164" y="570"/>
                </a:lnTo>
                <a:lnTo>
                  <a:pt x="3160" y="578"/>
                </a:lnTo>
                <a:lnTo>
                  <a:pt x="3160" y="582"/>
                </a:lnTo>
                <a:lnTo>
                  <a:pt x="3162" y="586"/>
                </a:lnTo>
                <a:lnTo>
                  <a:pt x="3164" y="590"/>
                </a:lnTo>
                <a:lnTo>
                  <a:pt x="3168" y="594"/>
                </a:lnTo>
                <a:lnTo>
                  <a:pt x="3172" y="596"/>
                </a:lnTo>
                <a:lnTo>
                  <a:pt x="3178" y="596"/>
                </a:lnTo>
                <a:lnTo>
                  <a:pt x="3186" y="596"/>
                </a:lnTo>
                <a:lnTo>
                  <a:pt x="3198" y="596"/>
                </a:lnTo>
                <a:lnTo>
                  <a:pt x="3204" y="598"/>
                </a:lnTo>
                <a:lnTo>
                  <a:pt x="3210" y="602"/>
                </a:lnTo>
                <a:lnTo>
                  <a:pt x="3218" y="606"/>
                </a:lnTo>
                <a:lnTo>
                  <a:pt x="3226" y="608"/>
                </a:lnTo>
                <a:lnTo>
                  <a:pt x="3234" y="608"/>
                </a:lnTo>
                <a:lnTo>
                  <a:pt x="3242" y="608"/>
                </a:lnTo>
                <a:lnTo>
                  <a:pt x="3258" y="602"/>
                </a:lnTo>
                <a:lnTo>
                  <a:pt x="3272" y="596"/>
                </a:lnTo>
                <a:lnTo>
                  <a:pt x="3278" y="594"/>
                </a:lnTo>
                <a:lnTo>
                  <a:pt x="3284" y="596"/>
                </a:lnTo>
                <a:lnTo>
                  <a:pt x="3298" y="600"/>
                </a:lnTo>
                <a:lnTo>
                  <a:pt x="3316" y="606"/>
                </a:lnTo>
                <a:lnTo>
                  <a:pt x="3328" y="608"/>
                </a:lnTo>
                <a:lnTo>
                  <a:pt x="3344" y="610"/>
                </a:lnTo>
                <a:lnTo>
                  <a:pt x="3358" y="610"/>
                </a:lnTo>
                <a:lnTo>
                  <a:pt x="3366" y="606"/>
                </a:lnTo>
                <a:lnTo>
                  <a:pt x="3372" y="604"/>
                </a:lnTo>
                <a:lnTo>
                  <a:pt x="3374" y="600"/>
                </a:lnTo>
                <a:lnTo>
                  <a:pt x="3378" y="596"/>
                </a:lnTo>
                <a:lnTo>
                  <a:pt x="3384" y="596"/>
                </a:lnTo>
                <a:lnTo>
                  <a:pt x="3394" y="596"/>
                </a:lnTo>
                <a:lnTo>
                  <a:pt x="3410" y="600"/>
                </a:lnTo>
                <a:lnTo>
                  <a:pt x="3418" y="602"/>
                </a:lnTo>
                <a:lnTo>
                  <a:pt x="3428" y="604"/>
                </a:lnTo>
                <a:lnTo>
                  <a:pt x="3448" y="604"/>
                </a:lnTo>
                <a:lnTo>
                  <a:pt x="3466" y="600"/>
                </a:lnTo>
                <a:lnTo>
                  <a:pt x="3484" y="596"/>
                </a:lnTo>
                <a:lnTo>
                  <a:pt x="3498" y="592"/>
                </a:lnTo>
                <a:lnTo>
                  <a:pt x="3508" y="590"/>
                </a:lnTo>
                <a:lnTo>
                  <a:pt x="3510" y="592"/>
                </a:lnTo>
                <a:lnTo>
                  <a:pt x="3512" y="594"/>
                </a:lnTo>
                <a:lnTo>
                  <a:pt x="3514" y="598"/>
                </a:lnTo>
                <a:lnTo>
                  <a:pt x="3512" y="602"/>
                </a:lnTo>
                <a:lnTo>
                  <a:pt x="3512" y="608"/>
                </a:lnTo>
                <a:lnTo>
                  <a:pt x="3512" y="612"/>
                </a:lnTo>
                <a:lnTo>
                  <a:pt x="3512" y="616"/>
                </a:lnTo>
                <a:lnTo>
                  <a:pt x="3516" y="618"/>
                </a:lnTo>
                <a:lnTo>
                  <a:pt x="3522" y="620"/>
                </a:lnTo>
                <a:lnTo>
                  <a:pt x="3534" y="620"/>
                </a:lnTo>
                <a:lnTo>
                  <a:pt x="3546" y="618"/>
                </a:lnTo>
                <a:lnTo>
                  <a:pt x="3558" y="612"/>
                </a:lnTo>
                <a:lnTo>
                  <a:pt x="3582" y="600"/>
                </a:lnTo>
                <a:lnTo>
                  <a:pt x="3592" y="596"/>
                </a:lnTo>
                <a:lnTo>
                  <a:pt x="3600" y="594"/>
                </a:lnTo>
                <a:lnTo>
                  <a:pt x="3616" y="594"/>
                </a:lnTo>
                <a:lnTo>
                  <a:pt x="3622" y="592"/>
                </a:lnTo>
                <a:lnTo>
                  <a:pt x="3628" y="588"/>
                </a:lnTo>
                <a:lnTo>
                  <a:pt x="3632" y="582"/>
                </a:lnTo>
                <a:lnTo>
                  <a:pt x="3634" y="570"/>
                </a:lnTo>
                <a:lnTo>
                  <a:pt x="3634" y="564"/>
                </a:lnTo>
                <a:lnTo>
                  <a:pt x="3634" y="560"/>
                </a:lnTo>
                <a:lnTo>
                  <a:pt x="3630" y="558"/>
                </a:lnTo>
                <a:lnTo>
                  <a:pt x="3628" y="556"/>
                </a:lnTo>
                <a:lnTo>
                  <a:pt x="3620" y="556"/>
                </a:lnTo>
                <a:lnTo>
                  <a:pt x="3610" y="556"/>
                </a:lnTo>
                <a:lnTo>
                  <a:pt x="3598" y="558"/>
                </a:lnTo>
                <a:lnTo>
                  <a:pt x="3590" y="558"/>
                </a:lnTo>
                <a:lnTo>
                  <a:pt x="3584" y="556"/>
                </a:lnTo>
                <a:lnTo>
                  <a:pt x="3582" y="552"/>
                </a:lnTo>
                <a:lnTo>
                  <a:pt x="3582" y="550"/>
                </a:lnTo>
                <a:lnTo>
                  <a:pt x="3582" y="542"/>
                </a:lnTo>
                <a:lnTo>
                  <a:pt x="3584" y="538"/>
                </a:lnTo>
                <a:lnTo>
                  <a:pt x="3588" y="534"/>
                </a:lnTo>
                <a:lnTo>
                  <a:pt x="3592" y="530"/>
                </a:lnTo>
                <a:lnTo>
                  <a:pt x="3604" y="524"/>
                </a:lnTo>
                <a:lnTo>
                  <a:pt x="3622" y="514"/>
                </a:lnTo>
                <a:lnTo>
                  <a:pt x="3626" y="512"/>
                </a:lnTo>
                <a:lnTo>
                  <a:pt x="3628" y="508"/>
                </a:lnTo>
                <a:lnTo>
                  <a:pt x="3630" y="504"/>
                </a:lnTo>
                <a:lnTo>
                  <a:pt x="3628" y="500"/>
                </a:lnTo>
                <a:lnTo>
                  <a:pt x="3626" y="492"/>
                </a:lnTo>
                <a:lnTo>
                  <a:pt x="3620" y="484"/>
                </a:lnTo>
                <a:lnTo>
                  <a:pt x="3618" y="478"/>
                </a:lnTo>
                <a:lnTo>
                  <a:pt x="3620" y="476"/>
                </a:lnTo>
                <a:lnTo>
                  <a:pt x="3622" y="474"/>
                </a:lnTo>
                <a:lnTo>
                  <a:pt x="3632" y="474"/>
                </a:lnTo>
                <a:lnTo>
                  <a:pt x="3654" y="476"/>
                </a:lnTo>
                <a:lnTo>
                  <a:pt x="3674" y="478"/>
                </a:lnTo>
                <a:lnTo>
                  <a:pt x="3692" y="476"/>
                </a:lnTo>
                <a:lnTo>
                  <a:pt x="3708" y="474"/>
                </a:lnTo>
                <a:lnTo>
                  <a:pt x="3722" y="468"/>
                </a:lnTo>
                <a:lnTo>
                  <a:pt x="3732" y="460"/>
                </a:lnTo>
                <a:lnTo>
                  <a:pt x="3738" y="454"/>
                </a:lnTo>
                <a:lnTo>
                  <a:pt x="3740" y="446"/>
                </a:lnTo>
                <a:lnTo>
                  <a:pt x="3740" y="442"/>
                </a:lnTo>
                <a:lnTo>
                  <a:pt x="3738" y="440"/>
                </a:lnTo>
                <a:lnTo>
                  <a:pt x="3736" y="436"/>
                </a:lnTo>
                <a:lnTo>
                  <a:pt x="3736" y="434"/>
                </a:lnTo>
                <a:lnTo>
                  <a:pt x="3740" y="430"/>
                </a:lnTo>
                <a:lnTo>
                  <a:pt x="3752" y="424"/>
                </a:lnTo>
                <a:lnTo>
                  <a:pt x="3756" y="420"/>
                </a:lnTo>
                <a:lnTo>
                  <a:pt x="3756" y="418"/>
                </a:lnTo>
                <a:lnTo>
                  <a:pt x="3756" y="416"/>
                </a:lnTo>
                <a:lnTo>
                  <a:pt x="3750" y="410"/>
                </a:lnTo>
                <a:lnTo>
                  <a:pt x="3734" y="400"/>
                </a:lnTo>
                <a:lnTo>
                  <a:pt x="3720" y="392"/>
                </a:lnTo>
                <a:lnTo>
                  <a:pt x="3718" y="390"/>
                </a:lnTo>
                <a:lnTo>
                  <a:pt x="3722" y="390"/>
                </a:lnTo>
                <a:lnTo>
                  <a:pt x="3734" y="390"/>
                </a:lnTo>
                <a:lnTo>
                  <a:pt x="3746" y="392"/>
                </a:lnTo>
                <a:lnTo>
                  <a:pt x="3758" y="392"/>
                </a:lnTo>
                <a:lnTo>
                  <a:pt x="3764" y="392"/>
                </a:lnTo>
                <a:lnTo>
                  <a:pt x="3766" y="390"/>
                </a:lnTo>
                <a:lnTo>
                  <a:pt x="3768" y="386"/>
                </a:lnTo>
                <a:lnTo>
                  <a:pt x="3766" y="384"/>
                </a:lnTo>
                <a:lnTo>
                  <a:pt x="3762" y="376"/>
                </a:lnTo>
                <a:lnTo>
                  <a:pt x="3758" y="370"/>
                </a:lnTo>
                <a:lnTo>
                  <a:pt x="3752" y="368"/>
                </a:lnTo>
                <a:lnTo>
                  <a:pt x="3746" y="368"/>
                </a:lnTo>
                <a:lnTo>
                  <a:pt x="3732" y="368"/>
                </a:lnTo>
                <a:lnTo>
                  <a:pt x="3712" y="372"/>
                </a:lnTo>
                <a:lnTo>
                  <a:pt x="3688" y="372"/>
                </a:lnTo>
                <a:lnTo>
                  <a:pt x="3666" y="372"/>
                </a:lnTo>
                <a:lnTo>
                  <a:pt x="3656" y="372"/>
                </a:lnTo>
                <a:lnTo>
                  <a:pt x="3650" y="370"/>
                </a:lnTo>
                <a:lnTo>
                  <a:pt x="3650" y="368"/>
                </a:lnTo>
                <a:lnTo>
                  <a:pt x="3652" y="364"/>
                </a:lnTo>
                <a:lnTo>
                  <a:pt x="3660" y="360"/>
                </a:lnTo>
                <a:lnTo>
                  <a:pt x="3676" y="358"/>
                </a:lnTo>
                <a:lnTo>
                  <a:pt x="3718" y="354"/>
                </a:lnTo>
                <a:lnTo>
                  <a:pt x="3764" y="352"/>
                </a:lnTo>
                <a:lnTo>
                  <a:pt x="3804" y="350"/>
                </a:lnTo>
                <a:lnTo>
                  <a:pt x="3816" y="348"/>
                </a:lnTo>
                <a:lnTo>
                  <a:pt x="3822" y="344"/>
                </a:lnTo>
                <a:lnTo>
                  <a:pt x="3824" y="338"/>
                </a:lnTo>
                <a:lnTo>
                  <a:pt x="3826" y="334"/>
                </a:lnTo>
                <a:lnTo>
                  <a:pt x="3824" y="328"/>
                </a:lnTo>
                <a:lnTo>
                  <a:pt x="3828" y="328"/>
                </a:lnTo>
                <a:lnTo>
                  <a:pt x="3834" y="330"/>
                </a:lnTo>
                <a:lnTo>
                  <a:pt x="3842" y="334"/>
                </a:lnTo>
                <a:lnTo>
                  <a:pt x="3852" y="336"/>
                </a:lnTo>
                <a:lnTo>
                  <a:pt x="3862" y="336"/>
                </a:lnTo>
                <a:lnTo>
                  <a:pt x="3872" y="336"/>
                </a:lnTo>
                <a:lnTo>
                  <a:pt x="3884" y="334"/>
                </a:lnTo>
                <a:lnTo>
                  <a:pt x="3894" y="330"/>
                </a:lnTo>
                <a:lnTo>
                  <a:pt x="3904" y="322"/>
                </a:lnTo>
                <a:lnTo>
                  <a:pt x="3914" y="312"/>
                </a:lnTo>
                <a:lnTo>
                  <a:pt x="3924" y="302"/>
                </a:lnTo>
                <a:lnTo>
                  <a:pt x="3938" y="292"/>
                </a:lnTo>
                <a:lnTo>
                  <a:pt x="3954" y="282"/>
                </a:lnTo>
                <a:lnTo>
                  <a:pt x="3974" y="272"/>
                </a:lnTo>
                <a:lnTo>
                  <a:pt x="4026" y="248"/>
                </a:lnTo>
                <a:lnTo>
                  <a:pt x="4092" y="222"/>
                </a:lnTo>
                <a:lnTo>
                  <a:pt x="4150" y="198"/>
                </a:lnTo>
                <a:lnTo>
                  <a:pt x="4164" y="190"/>
                </a:lnTo>
                <a:lnTo>
                  <a:pt x="4170" y="186"/>
                </a:lnTo>
                <a:lnTo>
                  <a:pt x="4170" y="184"/>
                </a:lnTo>
                <a:lnTo>
                  <a:pt x="4168" y="182"/>
                </a:lnTo>
                <a:lnTo>
                  <a:pt x="4156" y="182"/>
                </a:lnTo>
                <a:lnTo>
                  <a:pt x="4110" y="186"/>
                </a:lnTo>
                <a:lnTo>
                  <a:pt x="4086" y="188"/>
                </a:lnTo>
                <a:lnTo>
                  <a:pt x="4074" y="186"/>
                </a:lnTo>
                <a:lnTo>
                  <a:pt x="4072" y="186"/>
                </a:lnTo>
                <a:lnTo>
                  <a:pt x="4072" y="184"/>
                </a:lnTo>
                <a:lnTo>
                  <a:pt x="4078" y="182"/>
                </a:lnTo>
                <a:lnTo>
                  <a:pt x="4106" y="172"/>
                </a:lnTo>
                <a:lnTo>
                  <a:pt x="4144" y="164"/>
                </a:lnTo>
                <a:lnTo>
                  <a:pt x="4190" y="156"/>
                </a:lnTo>
                <a:lnTo>
                  <a:pt x="4244" y="144"/>
                </a:lnTo>
                <a:lnTo>
                  <a:pt x="4270" y="136"/>
                </a:lnTo>
                <a:lnTo>
                  <a:pt x="4290" y="128"/>
                </a:lnTo>
                <a:lnTo>
                  <a:pt x="4304" y="120"/>
                </a:lnTo>
                <a:lnTo>
                  <a:pt x="4308" y="116"/>
                </a:lnTo>
                <a:lnTo>
                  <a:pt x="4310" y="112"/>
                </a:lnTo>
                <a:lnTo>
                  <a:pt x="4308" y="108"/>
                </a:lnTo>
                <a:lnTo>
                  <a:pt x="4306" y="106"/>
                </a:lnTo>
                <a:lnTo>
                  <a:pt x="4296" y="102"/>
                </a:lnTo>
                <a:lnTo>
                  <a:pt x="4284" y="100"/>
                </a:lnTo>
                <a:lnTo>
                  <a:pt x="4268" y="100"/>
                </a:lnTo>
                <a:lnTo>
                  <a:pt x="4254" y="100"/>
                </a:lnTo>
                <a:lnTo>
                  <a:pt x="4240" y="98"/>
                </a:lnTo>
                <a:lnTo>
                  <a:pt x="4232" y="94"/>
                </a:lnTo>
                <a:lnTo>
                  <a:pt x="4230" y="90"/>
                </a:lnTo>
                <a:lnTo>
                  <a:pt x="4228" y="88"/>
                </a:lnTo>
                <a:lnTo>
                  <a:pt x="4228" y="84"/>
                </a:lnTo>
                <a:lnTo>
                  <a:pt x="4226" y="80"/>
                </a:lnTo>
                <a:lnTo>
                  <a:pt x="4218" y="74"/>
                </a:lnTo>
                <a:lnTo>
                  <a:pt x="4208" y="70"/>
                </a:lnTo>
                <a:lnTo>
                  <a:pt x="4194" y="66"/>
                </a:lnTo>
                <a:lnTo>
                  <a:pt x="4168" y="64"/>
                </a:lnTo>
                <a:lnTo>
                  <a:pt x="4150" y="64"/>
                </a:lnTo>
                <a:lnTo>
                  <a:pt x="4134" y="66"/>
                </a:lnTo>
                <a:lnTo>
                  <a:pt x="4124" y="64"/>
                </a:lnTo>
                <a:lnTo>
                  <a:pt x="4112" y="66"/>
                </a:lnTo>
                <a:lnTo>
                  <a:pt x="4092" y="72"/>
                </a:lnTo>
                <a:lnTo>
                  <a:pt x="4076" y="78"/>
                </a:lnTo>
                <a:lnTo>
                  <a:pt x="4062" y="82"/>
                </a:lnTo>
                <a:lnTo>
                  <a:pt x="4034" y="84"/>
                </a:lnTo>
                <a:lnTo>
                  <a:pt x="4020" y="84"/>
                </a:lnTo>
                <a:lnTo>
                  <a:pt x="4020" y="82"/>
                </a:lnTo>
                <a:lnTo>
                  <a:pt x="4022" y="82"/>
                </a:lnTo>
                <a:lnTo>
                  <a:pt x="4030" y="80"/>
                </a:lnTo>
                <a:lnTo>
                  <a:pt x="4058" y="74"/>
                </a:lnTo>
                <a:lnTo>
                  <a:pt x="4078" y="68"/>
                </a:lnTo>
                <a:lnTo>
                  <a:pt x="4082" y="64"/>
                </a:lnTo>
                <a:lnTo>
                  <a:pt x="4080" y="64"/>
                </a:lnTo>
                <a:lnTo>
                  <a:pt x="4080" y="62"/>
                </a:lnTo>
                <a:lnTo>
                  <a:pt x="4070" y="60"/>
                </a:lnTo>
                <a:lnTo>
                  <a:pt x="4052" y="60"/>
                </a:lnTo>
                <a:lnTo>
                  <a:pt x="4032" y="60"/>
                </a:lnTo>
                <a:lnTo>
                  <a:pt x="4014" y="56"/>
                </a:lnTo>
                <a:lnTo>
                  <a:pt x="3986" y="50"/>
                </a:lnTo>
                <a:lnTo>
                  <a:pt x="3972" y="46"/>
                </a:lnTo>
                <a:lnTo>
                  <a:pt x="3960" y="44"/>
                </a:lnTo>
                <a:lnTo>
                  <a:pt x="3946" y="44"/>
                </a:lnTo>
                <a:lnTo>
                  <a:pt x="3930" y="44"/>
                </a:lnTo>
                <a:lnTo>
                  <a:pt x="3902" y="48"/>
                </a:lnTo>
                <a:lnTo>
                  <a:pt x="3880" y="46"/>
                </a:lnTo>
                <a:lnTo>
                  <a:pt x="3860" y="48"/>
                </a:lnTo>
                <a:lnTo>
                  <a:pt x="3848" y="50"/>
                </a:lnTo>
                <a:lnTo>
                  <a:pt x="3834" y="54"/>
                </a:lnTo>
                <a:lnTo>
                  <a:pt x="3818" y="58"/>
                </a:lnTo>
                <a:lnTo>
                  <a:pt x="3800" y="58"/>
                </a:lnTo>
                <a:lnTo>
                  <a:pt x="3762" y="54"/>
                </a:lnTo>
                <a:lnTo>
                  <a:pt x="3738" y="52"/>
                </a:lnTo>
                <a:lnTo>
                  <a:pt x="3712" y="52"/>
                </a:lnTo>
                <a:lnTo>
                  <a:pt x="3682" y="56"/>
                </a:lnTo>
                <a:lnTo>
                  <a:pt x="3646" y="62"/>
                </a:lnTo>
                <a:lnTo>
                  <a:pt x="3630" y="66"/>
                </a:lnTo>
                <a:lnTo>
                  <a:pt x="3614" y="64"/>
                </a:lnTo>
                <a:lnTo>
                  <a:pt x="3598" y="62"/>
                </a:lnTo>
                <a:lnTo>
                  <a:pt x="3586" y="60"/>
                </a:lnTo>
                <a:lnTo>
                  <a:pt x="3574" y="56"/>
                </a:lnTo>
                <a:lnTo>
                  <a:pt x="3562" y="56"/>
                </a:lnTo>
                <a:lnTo>
                  <a:pt x="3550" y="56"/>
                </a:lnTo>
                <a:lnTo>
                  <a:pt x="3538" y="62"/>
                </a:lnTo>
                <a:lnTo>
                  <a:pt x="3526" y="66"/>
                </a:lnTo>
                <a:lnTo>
                  <a:pt x="3516" y="68"/>
                </a:lnTo>
                <a:lnTo>
                  <a:pt x="3504" y="68"/>
                </a:lnTo>
                <a:lnTo>
                  <a:pt x="3494" y="66"/>
                </a:lnTo>
                <a:lnTo>
                  <a:pt x="3488" y="66"/>
                </a:lnTo>
                <a:lnTo>
                  <a:pt x="3486" y="68"/>
                </a:lnTo>
                <a:lnTo>
                  <a:pt x="3488" y="72"/>
                </a:lnTo>
                <a:lnTo>
                  <a:pt x="3496" y="80"/>
                </a:lnTo>
                <a:lnTo>
                  <a:pt x="3502" y="88"/>
                </a:lnTo>
                <a:lnTo>
                  <a:pt x="3504" y="90"/>
                </a:lnTo>
                <a:lnTo>
                  <a:pt x="3502" y="90"/>
                </a:lnTo>
                <a:lnTo>
                  <a:pt x="3496" y="90"/>
                </a:lnTo>
                <a:lnTo>
                  <a:pt x="3486" y="88"/>
                </a:lnTo>
                <a:lnTo>
                  <a:pt x="3476" y="86"/>
                </a:lnTo>
                <a:lnTo>
                  <a:pt x="3464" y="86"/>
                </a:lnTo>
                <a:lnTo>
                  <a:pt x="3456" y="88"/>
                </a:lnTo>
                <a:lnTo>
                  <a:pt x="3452" y="90"/>
                </a:lnTo>
                <a:lnTo>
                  <a:pt x="3450" y="92"/>
                </a:lnTo>
                <a:lnTo>
                  <a:pt x="3448" y="100"/>
                </a:lnTo>
                <a:lnTo>
                  <a:pt x="3444" y="106"/>
                </a:lnTo>
                <a:lnTo>
                  <a:pt x="3438" y="110"/>
                </a:lnTo>
                <a:lnTo>
                  <a:pt x="3432" y="112"/>
                </a:lnTo>
                <a:lnTo>
                  <a:pt x="3424" y="114"/>
                </a:lnTo>
                <a:lnTo>
                  <a:pt x="3412" y="114"/>
                </a:lnTo>
                <a:lnTo>
                  <a:pt x="3384" y="110"/>
                </a:lnTo>
                <a:lnTo>
                  <a:pt x="3372" y="108"/>
                </a:lnTo>
                <a:lnTo>
                  <a:pt x="3366" y="106"/>
                </a:lnTo>
                <a:lnTo>
                  <a:pt x="3364" y="104"/>
                </a:lnTo>
                <a:lnTo>
                  <a:pt x="3364" y="102"/>
                </a:lnTo>
                <a:lnTo>
                  <a:pt x="3362" y="100"/>
                </a:lnTo>
                <a:lnTo>
                  <a:pt x="3360" y="98"/>
                </a:lnTo>
                <a:lnTo>
                  <a:pt x="3352" y="96"/>
                </a:lnTo>
                <a:lnTo>
                  <a:pt x="3336" y="94"/>
                </a:lnTo>
                <a:lnTo>
                  <a:pt x="3322" y="94"/>
                </a:lnTo>
                <a:lnTo>
                  <a:pt x="3316" y="96"/>
                </a:lnTo>
                <a:lnTo>
                  <a:pt x="3316" y="100"/>
                </a:lnTo>
                <a:lnTo>
                  <a:pt x="3318" y="104"/>
                </a:lnTo>
                <a:lnTo>
                  <a:pt x="3320" y="108"/>
                </a:lnTo>
                <a:lnTo>
                  <a:pt x="3322" y="110"/>
                </a:lnTo>
                <a:lnTo>
                  <a:pt x="3320" y="112"/>
                </a:lnTo>
                <a:lnTo>
                  <a:pt x="3312" y="116"/>
                </a:lnTo>
                <a:lnTo>
                  <a:pt x="3296" y="118"/>
                </a:lnTo>
                <a:lnTo>
                  <a:pt x="3280" y="120"/>
                </a:lnTo>
                <a:lnTo>
                  <a:pt x="3278" y="122"/>
                </a:lnTo>
                <a:lnTo>
                  <a:pt x="3278" y="124"/>
                </a:lnTo>
                <a:lnTo>
                  <a:pt x="3284" y="126"/>
                </a:lnTo>
                <a:lnTo>
                  <a:pt x="3296" y="130"/>
                </a:lnTo>
                <a:lnTo>
                  <a:pt x="3320" y="134"/>
                </a:lnTo>
                <a:lnTo>
                  <a:pt x="3326" y="138"/>
                </a:lnTo>
                <a:lnTo>
                  <a:pt x="3324" y="140"/>
                </a:lnTo>
                <a:lnTo>
                  <a:pt x="3322" y="140"/>
                </a:lnTo>
                <a:lnTo>
                  <a:pt x="3310" y="142"/>
                </a:lnTo>
                <a:lnTo>
                  <a:pt x="3300" y="142"/>
                </a:lnTo>
                <a:lnTo>
                  <a:pt x="3280" y="136"/>
                </a:lnTo>
                <a:lnTo>
                  <a:pt x="3268" y="134"/>
                </a:lnTo>
                <a:lnTo>
                  <a:pt x="3254" y="130"/>
                </a:lnTo>
                <a:lnTo>
                  <a:pt x="3238" y="130"/>
                </a:lnTo>
                <a:lnTo>
                  <a:pt x="3218" y="132"/>
                </a:lnTo>
                <a:lnTo>
                  <a:pt x="3202" y="134"/>
                </a:lnTo>
                <a:lnTo>
                  <a:pt x="3192" y="138"/>
                </a:lnTo>
                <a:lnTo>
                  <a:pt x="3184" y="142"/>
                </a:lnTo>
                <a:lnTo>
                  <a:pt x="3180" y="146"/>
                </a:lnTo>
                <a:lnTo>
                  <a:pt x="3176" y="148"/>
                </a:lnTo>
                <a:lnTo>
                  <a:pt x="3172" y="150"/>
                </a:lnTo>
                <a:lnTo>
                  <a:pt x="3164" y="150"/>
                </a:lnTo>
                <a:lnTo>
                  <a:pt x="3152" y="148"/>
                </a:lnTo>
                <a:lnTo>
                  <a:pt x="3138" y="148"/>
                </a:lnTo>
                <a:lnTo>
                  <a:pt x="3122" y="148"/>
                </a:lnTo>
                <a:lnTo>
                  <a:pt x="3108" y="152"/>
                </a:lnTo>
                <a:lnTo>
                  <a:pt x="3094" y="156"/>
                </a:lnTo>
                <a:lnTo>
                  <a:pt x="3084" y="162"/>
                </a:lnTo>
                <a:lnTo>
                  <a:pt x="3076" y="168"/>
                </a:lnTo>
                <a:lnTo>
                  <a:pt x="3074" y="174"/>
                </a:lnTo>
                <a:lnTo>
                  <a:pt x="3074" y="178"/>
                </a:lnTo>
                <a:lnTo>
                  <a:pt x="3076" y="180"/>
                </a:lnTo>
                <a:lnTo>
                  <a:pt x="3080" y="186"/>
                </a:lnTo>
                <a:lnTo>
                  <a:pt x="3084" y="188"/>
                </a:lnTo>
                <a:lnTo>
                  <a:pt x="3090" y="188"/>
                </a:lnTo>
                <a:lnTo>
                  <a:pt x="3094" y="188"/>
                </a:lnTo>
                <a:lnTo>
                  <a:pt x="3104" y="186"/>
                </a:lnTo>
                <a:lnTo>
                  <a:pt x="3110" y="188"/>
                </a:lnTo>
                <a:lnTo>
                  <a:pt x="3116" y="190"/>
                </a:lnTo>
                <a:close/>
                <a:moveTo>
                  <a:pt x="2922" y="360"/>
                </a:moveTo>
                <a:lnTo>
                  <a:pt x="2922" y="360"/>
                </a:lnTo>
                <a:lnTo>
                  <a:pt x="2936" y="368"/>
                </a:lnTo>
                <a:lnTo>
                  <a:pt x="2946" y="370"/>
                </a:lnTo>
                <a:lnTo>
                  <a:pt x="2956" y="368"/>
                </a:lnTo>
                <a:lnTo>
                  <a:pt x="2966" y="364"/>
                </a:lnTo>
                <a:lnTo>
                  <a:pt x="2978" y="360"/>
                </a:lnTo>
                <a:lnTo>
                  <a:pt x="2978" y="366"/>
                </a:lnTo>
                <a:lnTo>
                  <a:pt x="2976" y="368"/>
                </a:lnTo>
                <a:lnTo>
                  <a:pt x="2978" y="370"/>
                </a:lnTo>
                <a:lnTo>
                  <a:pt x="2986" y="370"/>
                </a:lnTo>
                <a:lnTo>
                  <a:pt x="3012" y="364"/>
                </a:lnTo>
                <a:lnTo>
                  <a:pt x="3038" y="358"/>
                </a:lnTo>
                <a:lnTo>
                  <a:pt x="3044" y="358"/>
                </a:lnTo>
                <a:lnTo>
                  <a:pt x="3046" y="360"/>
                </a:lnTo>
                <a:lnTo>
                  <a:pt x="3044" y="364"/>
                </a:lnTo>
                <a:lnTo>
                  <a:pt x="3042" y="366"/>
                </a:lnTo>
                <a:lnTo>
                  <a:pt x="3038" y="370"/>
                </a:lnTo>
                <a:lnTo>
                  <a:pt x="3026" y="376"/>
                </a:lnTo>
                <a:lnTo>
                  <a:pt x="3000" y="384"/>
                </a:lnTo>
                <a:lnTo>
                  <a:pt x="2986" y="388"/>
                </a:lnTo>
                <a:lnTo>
                  <a:pt x="2978" y="390"/>
                </a:lnTo>
                <a:lnTo>
                  <a:pt x="2974" y="394"/>
                </a:lnTo>
                <a:lnTo>
                  <a:pt x="2974" y="396"/>
                </a:lnTo>
                <a:lnTo>
                  <a:pt x="2976" y="398"/>
                </a:lnTo>
                <a:lnTo>
                  <a:pt x="2990" y="408"/>
                </a:lnTo>
                <a:lnTo>
                  <a:pt x="3002" y="420"/>
                </a:lnTo>
                <a:lnTo>
                  <a:pt x="3018" y="434"/>
                </a:lnTo>
                <a:lnTo>
                  <a:pt x="3036" y="444"/>
                </a:lnTo>
                <a:lnTo>
                  <a:pt x="3062" y="456"/>
                </a:lnTo>
                <a:lnTo>
                  <a:pt x="3092" y="464"/>
                </a:lnTo>
                <a:lnTo>
                  <a:pt x="3106" y="464"/>
                </a:lnTo>
                <a:lnTo>
                  <a:pt x="3118" y="464"/>
                </a:lnTo>
                <a:lnTo>
                  <a:pt x="3126" y="462"/>
                </a:lnTo>
                <a:lnTo>
                  <a:pt x="3128" y="458"/>
                </a:lnTo>
                <a:lnTo>
                  <a:pt x="3130" y="454"/>
                </a:lnTo>
                <a:lnTo>
                  <a:pt x="3132" y="448"/>
                </a:lnTo>
                <a:lnTo>
                  <a:pt x="3136" y="448"/>
                </a:lnTo>
                <a:lnTo>
                  <a:pt x="3142" y="448"/>
                </a:lnTo>
                <a:lnTo>
                  <a:pt x="3148" y="452"/>
                </a:lnTo>
                <a:lnTo>
                  <a:pt x="3154" y="454"/>
                </a:lnTo>
                <a:lnTo>
                  <a:pt x="3156" y="454"/>
                </a:lnTo>
                <a:lnTo>
                  <a:pt x="3158" y="452"/>
                </a:lnTo>
                <a:lnTo>
                  <a:pt x="3154" y="446"/>
                </a:lnTo>
                <a:lnTo>
                  <a:pt x="3150" y="436"/>
                </a:lnTo>
                <a:lnTo>
                  <a:pt x="3148" y="432"/>
                </a:lnTo>
                <a:lnTo>
                  <a:pt x="3150" y="430"/>
                </a:lnTo>
                <a:lnTo>
                  <a:pt x="3154" y="432"/>
                </a:lnTo>
                <a:lnTo>
                  <a:pt x="3166" y="440"/>
                </a:lnTo>
                <a:lnTo>
                  <a:pt x="3182" y="456"/>
                </a:lnTo>
                <a:lnTo>
                  <a:pt x="3188" y="462"/>
                </a:lnTo>
                <a:lnTo>
                  <a:pt x="3192" y="462"/>
                </a:lnTo>
                <a:lnTo>
                  <a:pt x="3192" y="460"/>
                </a:lnTo>
                <a:lnTo>
                  <a:pt x="3196" y="456"/>
                </a:lnTo>
                <a:lnTo>
                  <a:pt x="3196" y="450"/>
                </a:lnTo>
                <a:lnTo>
                  <a:pt x="3196" y="442"/>
                </a:lnTo>
                <a:lnTo>
                  <a:pt x="3198" y="434"/>
                </a:lnTo>
                <a:lnTo>
                  <a:pt x="3202" y="430"/>
                </a:lnTo>
                <a:lnTo>
                  <a:pt x="3204" y="430"/>
                </a:lnTo>
                <a:lnTo>
                  <a:pt x="3208" y="430"/>
                </a:lnTo>
                <a:lnTo>
                  <a:pt x="3216" y="430"/>
                </a:lnTo>
                <a:lnTo>
                  <a:pt x="3224" y="430"/>
                </a:lnTo>
                <a:lnTo>
                  <a:pt x="3234" y="426"/>
                </a:lnTo>
                <a:lnTo>
                  <a:pt x="3242" y="420"/>
                </a:lnTo>
                <a:lnTo>
                  <a:pt x="3282" y="394"/>
                </a:lnTo>
                <a:lnTo>
                  <a:pt x="3294" y="386"/>
                </a:lnTo>
                <a:lnTo>
                  <a:pt x="3308" y="382"/>
                </a:lnTo>
                <a:lnTo>
                  <a:pt x="3334" y="374"/>
                </a:lnTo>
                <a:lnTo>
                  <a:pt x="3342" y="372"/>
                </a:lnTo>
                <a:lnTo>
                  <a:pt x="3348" y="370"/>
                </a:lnTo>
                <a:lnTo>
                  <a:pt x="3348" y="368"/>
                </a:lnTo>
                <a:lnTo>
                  <a:pt x="3348" y="366"/>
                </a:lnTo>
                <a:lnTo>
                  <a:pt x="3340" y="362"/>
                </a:lnTo>
                <a:lnTo>
                  <a:pt x="3332" y="356"/>
                </a:lnTo>
                <a:lnTo>
                  <a:pt x="3324" y="352"/>
                </a:lnTo>
                <a:lnTo>
                  <a:pt x="3314" y="344"/>
                </a:lnTo>
                <a:lnTo>
                  <a:pt x="3306" y="342"/>
                </a:lnTo>
                <a:lnTo>
                  <a:pt x="3298" y="340"/>
                </a:lnTo>
                <a:lnTo>
                  <a:pt x="3286" y="340"/>
                </a:lnTo>
                <a:lnTo>
                  <a:pt x="3270" y="342"/>
                </a:lnTo>
                <a:lnTo>
                  <a:pt x="3256" y="344"/>
                </a:lnTo>
                <a:lnTo>
                  <a:pt x="3252" y="344"/>
                </a:lnTo>
                <a:lnTo>
                  <a:pt x="3254" y="342"/>
                </a:lnTo>
                <a:lnTo>
                  <a:pt x="3260" y="336"/>
                </a:lnTo>
                <a:lnTo>
                  <a:pt x="3266" y="332"/>
                </a:lnTo>
                <a:lnTo>
                  <a:pt x="3268" y="324"/>
                </a:lnTo>
                <a:lnTo>
                  <a:pt x="3270" y="320"/>
                </a:lnTo>
                <a:lnTo>
                  <a:pt x="3268" y="318"/>
                </a:lnTo>
                <a:lnTo>
                  <a:pt x="3264" y="314"/>
                </a:lnTo>
                <a:lnTo>
                  <a:pt x="3260" y="310"/>
                </a:lnTo>
                <a:lnTo>
                  <a:pt x="3250" y="302"/>
                </a:lnTo>
                <a:lnTo>
                  <a:pt x="3246" y="296"/>
                </a:lnTo>
                <a:lnTo>
                  <a:pt x="3244" y="290"/>
                </a:lnTo>
                <a:lnTo>
                  <a:pt x="3244" y="286"/>
                </a:lnTo>
                <a:lnTo>
                  <a:pt x="3244" y="282"/>
                </a:lnTo>
                <a:lnTo>
                  <a:pt x="3242" y="278"/>
                </a:lnTo>
                <a:lnTo>
                  <a:pt x="3234" y="274"/>
                </a:lnTo>
                <a:lnTo>
                  <a:pt x="3220" y="272"/>
                </a:lnTo>
                <a:lnTo>
                  <a:pt x="3206" y="272"/>
                </a:lnTo>
                <a:lnTo>
                  <a:pt x="3200" y="276"/>
                </a:lnTo>
                <a:lnTo>
                  <a:pt x="3196" y="280"/>
                </a:lnTo>
                <a:lnTo>
                  <a:pt x="3196" y="286"/>
                </a:lnTo>
                <a:lnTo>
                  <a:pt x="3198" y="292"/>
                </a:lnTo>
                <a:lnTo>
                  <a:pt x="3198" y="296"/>
                </a:lnTo>
                <a:lnTo>
                  <a:pt x="3196" y="298"/>
                </a:lnTo>
                <a:lnTo>
                  <a:pt x="3194" y="298"/>
                </a:lnTo>
                <a:lnTo>
                  <a:pt x="3186" y="296"/>
                </a:lnTo>
                <a:lnTo>
                  <a:pt x="3178" y="292"/>
                </a:lnTo>
                <a:lnTo>
                  <a:pt x="3174" y="286"/>
                </a:lnTo>
                <a:lnTo>
                  <a:pt x="3174" y="282"/>
                </a:lnTo>
                <a:lnTo>
                  <a:pt x="3176" y="278"/>
                </a:lnTo>
                <a:lnTo>
                  <a:pt x="3176" y="272"/>
                </a:lnTo>
                <a:lnTo>
                  <a:pt x="3174" y="270"/>
                </a:lnTo>
                <a:lnTo>
                  <a:pt x="3166" y="266"/>
                </a:lnTo>
                <a:lnTo>
                  <a:pt x="3152" y="264"/>
                </a:lnTo>
                <a:lnTo>
                  <a:pt x="3144" y="264"/>
                </a:lnTo>
                <a:lnTo>
                  <a:pt x="3134" y="260"/>
                </a:lnTo>
                <a:lnTo>
                  <a:pt x="3118" y="252"/>
                </a:lnTo>
                <a:lnTo>
                  <a:pt x="3082" y="228"/>
                </a:lnTo>
                <a:lnTo>
                  <a:pt x="3062" y="216"/>
                </a:lnTo>
                <a:lnTo>
                  <a:pt x="3040" y="204"/>
                </a:lnTo>
                <a:lnTo>
                  <a:pt x="3028" y="200"/>
                </a:lnTo>
                <a:lnTo>
                  <a:pt x="3014" y="198"/>
                </a:lnTo>
                <a:lnTo>
                  <a:pt x="3002" y="196"/>
                </a:lnTo>
                <a:lnTo>
                  <a:pt x="2988" y="196"/>
                </a:lnTo>
                <a:lnTo>
                  <a:pt x="2972" y="198"/>
                </a:lnTo>
                <a:lnTo>
                  <a:pt x="2970" y="200"/>
                </a:lnTo>
                <a:lnTo>
                  <a:pt x="2968" y="202"/>
                </a:lnTo>
                <a:lnTo>
                  <a:pt x="2970" y="206"/>
                </a:lnTo>
                <a:lnTo>
                  <a:pt x="2976" y="210"/>
                </a:lnTo>
                <a:lnTo>
                  <a:pt x="2982" y="214"/>
                </a:lnTo>
                <a:lnTo>
                  <a:pt x="2984" y="218"/>
                </a:lnTo>
                <a:lnTo>
                  <a:pt x="2982" y="220"/>
                </a:lnTo>
                <a:lnTo>
                  <a:pt x="2980" y="222"/>
                </a:lnTo>
                <a:lnTo>
                  <a:pt x="2966" y="222"/>
                </a:lnTo>
                <a:lnTo>
                  <a:pt x="2950" y="224"/>
                </a:lnTo>
                <a:lnTo>
                  <a:pt x="2940" y="226"/>
                </a:lnTo>
                <a:lnTo>
                  <a:pt x="2936" y="228"/>
                </a:lnTo>
                <a:lnTo>
                  <a:pt x="2932" y="232"/>
                </a:lnTo>
                <a:lnTo>
                  <a:pt x="2926" y="244"/>
                </a:lnTo>
                <a:lnTo>
                  <a:pt x="2924" y="250"/>
                </a:lnTo>
                <a:lnTo>
                  <a:pt x="2920" y="254"/>
                </a:lnTo>
                <a:lnTo>
                  <a:pt x="2910" y="260"/>
                </a:lnTo>
                <a:lnTo>
                  <a:pt x="2900" y="266"/>
                </a:lnTo>
                <a:lnTo>
                  <a:pt x="2894" y="272"/>
                </a:lnTo>
                <a:lnTo>
                  <a:pt x="2888" y="280"/>
                </a:lnTo>
                <a:lnTo>
                  <a:pt x="2886" y="284"/>
                </a:lnTo>
                <a:lnTo>
                  <a:pt x="2886" y="286"/>
                </a:lnTo>
                <a:lnTo>
                  <a:pt x="2888" y="290"/>
                </a:lnTo>
                <a:lnTo>
                  <a:pt x="2892" y="292"/>
                </a:lnTo>
                <a:lnTo>
                  <a:pt x="2904" y="294"/>
                </a:lnTo>
                <a:lnTo>
                  <a:pt x="2918" y="296"/>
                </a:lnTo>
                <a:lnTo>
                  <a:pt x="2946" y="296"/>
                </a:lnTo>
                <a:lnTo>
                  <a:pt x="2954" y="298"/>
                </a:lnTo>
                <a:lnTo>
                  <a:pt x="2958" y="298"/>
                </a:lnTo>
                <a:lnTo>
                  <a:pt x="2958" y="300"/>
                </a:lnTo>
                <a:lnTo>
                  <a:pt x="2954" y="302"/>
                </a:lnTo>
                <a:lnTo>
                  <a:pt x="2950" y="306"/>
                </a:lnTo>
                <a:lnTo>
                  <a:pt x="2940" y="308"/>
                </a:lnTo>
                <a:lnTo>
                  <a:pt x="2926" y="306"/>
                </a:lnTo>
                <a:lnTo>
                  <a:pt x="2910" y="304"/>
                </a:lnTo>
                <a:lnTo>
                  <a:pt x="2882" y="300"/>
                </a:lnTo>
                <a:lnTo>
                  <a:pt x="2874" y="302"/>
                </a:lnTo>
                <a:lnTo>
                  <a:pt x="2870" y="302"/>
                </a:lnTo>
                <a:lnTo>
                  <a:pt x="2870" y="306"/>
                </a:lnTo>
                <a:lnTo>
                  <a:pt x="2870" y="312"/>
                </a:lnTo>
                <a:lnTo>
                  <a:pt x="2872" y="318"/>
                </a:lnTo>
                <a:lnTo>
                  <a:pt x="2876" y="324"/>
                </a:lnTo>
                <a:lnTo>
                  <a:pt x="2884" y="330"/>
                </a:lnTo>
                <a:lnTo>
                  <a:pt x="2900" y="344"/>
                </a:lnTo>
                <a:lnTo>
                  <a:pt x="2922" y="360"/>
                </a:lnTo>
                <a:close/>
                <a:moveTo>
                  <a:pt x="2814" y="444"/>
                </a:moveTo>
                <a:lnTo>
                  <a:pt x="2814" y="444"/>
                </a:lnTo>
                <a:lnTo>
                  <a:pt x="2818" y="448"/>
                </a:lnTo>
                <a:lnTo>
                  <a:pt x="2820" y="450"/>
                </a:lnTo>
                <a:lnTo>
                  <a:pt x="2826" y="454"/>
                </a:lnTo>
                <a:lnTo>
                  <a:pt x="2842" y="458"/>
                </a:lnTo>
                <a:lnTo>
                  <a:pt x="2850" y="462"/>
                </a:lnTo>
                <a:lnTo>
                  <a:pt x="2850" y="464"/>
                </a:lnTo>
                <a:lnTo>
                  <a:pt x="2846" y="466"/>
                </a:lnTo>
                <a:lnTo>
                  <a:pt x="2840" y="468"/>
                </a:lnTo>
                <a:lnTo>
                  <a:pt x="2830" y="472"/>
                </a:lnTo>
                <a:lnTo>
                  <a:pt x="2832" y="474"/>
                </a:lnTo>
                <a:lnTo>
                  <a:pt x="2838" y="474"/>
                </a:lnTo>
                <a:lnTo>
                  <a:pt x="2848" y="476"/>
                </a:lnTo>
                <a:lnTo>
                  <a:pt x="2852" y="478"/>
                </a:lnTo>
                <a:lnTo>
                  <a:pt x="2856" y="482"/>
                </a:lnTo>
                <a:lnTo>
                  <a:pt x="2856" y="486"/>
                </a:lnTo>
                <a:lnTo>
                  <a:pt x="2858" y="490"/>
                </a:lnTo>
                <a:lnTo>
                  <a:pt x="2860" y="490"/>
                </a:lnTo>
                <a:lnTo>
                  <a:pt x="2864" y="490"/>
                </a:lnTo>
                <a:lnTo>
                  <a:pt x="2872" y="488"/>
                </a:lnTo>
                <a:lnTo>
                  <a:pt x="2884" y="484"/>
                </a:lnTo>
                <a:lnTo>
                  <a:pt x="2896" y="482"/>
                </a:lnTo>
                <a:lnTo>
                  <a:pt x="2920" y="478"/>
                </a:lnTo>
                <a:lnTo>
                  <a:pt x="2930" y="476"/>
                </a:lnTo>
                <a:lnTo>
                  <a:pt x="2938" y="474"/>
                </a:lnTo>
                <a:lnTo>
                  <a:pt x="2940" y="470"/>
                </a:lnTo>
                <a:lnTo>
                  <a:pt x="2938" y="466"/>
                </a:lnTo>
                <a:lnTo>
                  <a:pt x="2936" y="460"/>
                </a:lnTo>
                <a:lnTo>
                  <a:pt x="2938" y="456"/>
                </a:lnTo>
                <a:lnTo>
                  <a:pt x="2946" y="450"/>
                </a:lnTo>
                <a:lnTo>
                  <a:pt x="2948" y="448"/>
                </a:lnTo>
                <a:lnTo>
                  <a:pt x="2950" y="446"/>
                </a:lnTo>
                <a:lnTo>
                  <a:pt x="2946" y="442"/>
                </a:lnTo>
                <a:lnTo>
                  <a:pt x="2938" y="436"/>
                </a:lnTo>
                <a:lnTo>
                  <a:pt x="2928" y="432"/>
                </a:lnTo>
                <a:lnTo>
                  <a:pt x="2920" y="430"/>
                </a:lnTo>
                <a:lnTo>
                  <a:pt x="2908" y="430"/>
                </a:lnTo>
                <a:lnTo>
                  <a:pt x="2898" y="428"/>
                </a:lnTo>
                <a:lnTo>
                  <a:pt x="2890" y="424"/>
                </a:lnTo>
                <a:lnTo>
                  <a:pt x="2880" y="420"/>
                </a:lnTo>
                <a:lnTo>
                  <a:pt x="2868" y="412"/>
                </a:lnTo>
                <a:lnTo>
                  <a:pt x="2854" y="408"/>
                </a:lnTo>
                <a:lnTo>
                  <a:pt x="2840" y="406"/>
                </a:lnTo>
                <a:lnTo>
                  <a:pt x="2828" y="404"/>
                </a:lnTo>
                <a:lnTo>
                  <a:pt x="2816" y="406"/>
                </a:lnTo>
                <a:lnTo>
                  <a:pt x="2810" y="408"/>
                </a:lnTo>
                <a:lnTo>
                  <a:pt x="2806" y="414"/>
                </a:lnTo>
                <a:lnTo>
                  <a:pt x="2806" y="416"/>
                </a:lnTo>
                <a:lnTo>
                  <a:pt x="2806" y="420"/>
                </a:lnTo>
                <a:lnTo>
                  <a:pt x="2808" y="426"/>
                </a:lnTo>
                <a:lnTo>
                  <a:pt x="2808" y="430"/>
                </a:lnTo>
                <a:lnTo>
                  <a:pt x="2804" y="432"/>
                </a:lnTo>
                <a:lnTo>
                  <a:pt x="2802" y="434"/>
                </a:lnTo>
                <a:lnTo>
                  <a:pt x="2800" y="436"/>
                </a:lnTo>
                <a:lnTo>
                  <a:pt x="2800" y="438"/>
                </a:lnTo>
                <a:lnTo>
                  <a:pt x="2814" y="444"/>
                </a:lnTo>
                <a:close/>
                <a:moveTo>
                  <a:pt x="2764" y="326"/>
                </a:moveTo>
                <a:lnTo>
                  <a:pt x="2764" y="326"/>
                </a:lnTo>
                <a:lnTo>
                  <a:pt x="2774" y="334"/>
                </a:lnTo>
                <a:lnTo>
                  <a:pt x="2780" y="334"/>
                </a:lnTo>
                <a:lnTo>
                  <a:pt x="2784" y="334"/>
                </a:lnTo>
                <a:lnTo>
                  <a:pt x="2788" y="332"/>
                </a:lnTo>
                <a:lnTo>
                  <a:pt x="2790" y="330"/>
                </a:lnTo>
                <a:lnTo>
                  <a:pt x="2792" y="324"/>
                </a:lnTo>
                <a:lnTo>
                  <a:pt x="2792" y="316"/>
                </a:lnTo>
                <a:lnTo>
                  <a:pt x="2788" y="308"/>
                </a:lnTo>
                <a:lnTo>
                  <a:pt x="2780" y="302"/>
                </a:lnTo>
                <a:lnTo>
                  <a:pt x="2770" y="298"/>
                </a:lnTo>
                <a:lnTo>
                  <a:pt x="2760" y="296"/>
                </a:lnTo>
                <a:lnTo>
                  <a:pt x="2750" y="296"/>
                </a:lnTo>
                <a:lnTo>
                  <a:pt x="2742" y="298"/>
                </a:lnTo>
                <a:lnTo>
                  <a:pt x="2736" y="302"/>
                </a:lnTo>
                <a:lnTo>
                  <a:pt x="2734" y="306"/>
                </a:lnTo>
                <a:lnTo>
                  <a:pt x="2734" y="310"/>
                </a:lnTo>
                <a:lnTo>
                  <a:pt x="2736" y="314"/>
                </a:lnTo>
                <a:lnTo>
                  <a:pt x="2738" y="316"/>
                </a:lnTo>
                <a:lnTo>
                  <a:pt x="2744" y="320"/>
                </a:lnTo>
                <a:lnTo>
                  <a:pt x="2752" y="320"/>
                </a:lnTo>
                <a:lnTo>
                  <a:pt x="2758" y="322"/>
                </a:lnTo>
                <a:lnTo>
                  <a:pt x="2764" y="326"/>
                </a:lnTo>
                <a:close/>
                <a:moveTo>
                  <a:pt x="2352" y="636"/>
                </a:moveTo>
                <a:lnTo>
                  <a:pt x="2352" y="636"/>
                </a:lnTo>
                <a:lnTo>
                  <a:pt x="2346" y="642"/>
                </a:lnTo>
                <a:lnTo>
                  <a:pt x="2344" y="644"/>
                </a:lnTo>
                <a:lnTo>
                  <a:pt x="2346" y="646"/>
                </a:lnTo>
                <a:lnTo>
                  <a:pt x="2350" y="648"/>
                </a:lnTo>
                <a:lnTo>
                  <a:pt x="2360" y="650"/>
                </a:lnTo>
                <a:lnTo>
                  <a:pt x="2370" y="652"/>
                </a:lnTo>
                <a:lnTo>
                  <a:pt x="2378" y="654"/>
                </a:lnTo>
                <a:lnTo>
                  <a:pt x="2384" y="658"/>
                </a:lnTo>
                <a:lnTo>
                  <a:pt x="2386" y="662"/>
                </a:lnTo>
                <a:lnTo>
                  <a:pt x="2386" y="664"/>
                </a:lnTo>
                <a:lnTo>
                  <a:pt x="2382" y="670"/>
                </a:lnTo>
                <a:lnTo>
                  <a:pt x="2378" y="672"/>
                </a:lnTo>
                <a:lnTo>
                  <a:pt x="2370" y="672"/>
                </a:lnTo>
                <a:lnTo>
                  <a:pt x="2362" y="670"/>
                </a:lnTo>
                <a:lnTo>
                  <a:pt x="2340" y="666"/>
                </a:lnTo>
                <a:lnTo>
                  <a:pt x="2326" y="666"/>
                </a:lnTo>
                <a:lnTo>
                  <a:pt x="2312" y="668"/>
                </a:lnTo>
                <a:lnTo>
                  <a:pt x="2298" y="670"/>
                </a:lnTo>
                <a:lnTo>
                  <a:pt x="2292" y="670"/>
                </a:lnTo>
                <a:lnTo>
                  <a:pt x="2288" y="666"/>
                </a:lnTo>
                <a:lnTo>
                  <a:pt x="2286" y="662"/>
                </a:lnTo>
                <a:lnTo>
                  <a:pt x="2282" y="656"/>
                </a:lnTo>
                <a:lnTo>
                  <a:pt x="2278" y="648"/>
                </a:lnTo>
                <a:lnTo>
                  <a:pt x="2266" y="638"/>
                </a:lnTo>
                <a:lnTo>
                  <a:pt x="2250" y="624"/>
                </a:lnTo>
                <a:lnTo>
                  <a:pt x="2230" y="616"/>
                </a:lnTo>
                <a:lnTo>
                  <a:pt x="2216" y="612"/>
                </a:lnTo>
                <a:lnTo>
                  <a:pt x="2206" y="612"/>
                </a:lnTo>
                <a:lnTo>
                  <a:pt x="2196" y="614"/>
                </a:lnTo>
                <a:lnTo>
                  <a:pt x="2190" y="618"/>
                </a:lnTo>
                <a:lnTo>
                  <a:pt x="2186" y="620"/>
                </a:lnTo>
                <a:lnTo>
                  <a:pt x="2180" y="618"/>
                </a:lnTo>
                <a:lnTo>
                  <a:pt x="2174" y="610"/>
                </a:lnTo>
                <a:lnTo>
                  <a:pt x="2168" y="602"/>
                </a:lnTo>
                <a:lnTo>
                  <a:pt x="2160" y="596"/>
                </a:lnTo>
                <a:lnTo>
                  <a:pt x="2152" y="594"/>
                </a:lnTo>
                <a:lnTo>
                  <a:pt x="2142" y="596"/>
                </a:lnTo>
                <a:lnTo>
                  <a:pt x="2132" y="598"/>
                </a:lnTo>
                <a:lnTo>
                  <a:pt x="2120" y="602"/>
                </a:lnTo>
                <a:lnTo>
                  <a:pt x="2090" y="614"/>
                </a:lnTo>
                <a:lnTo>
                  <a:pt x="2072" y="622"/>
                </a:lnTo>
                <a:lnTo>
                  <a:pt x="2072" y="624"/>
                </a:lnTo>
                <a:lnTo>
                  <a:pt x="2072" y="626"/>
                </a:lnTo>
                <a:lnTo>
                  <a:pt x="2076" y="628"/>
                </a:lnTo>
                <a:lnTo>
                  <a:pt x="2076" y="632"/>
                </a:lnTo>
                <a:lnTo>
                  <a:pt x="2072" y="638"/>
                </a:lnTo>
                <a:lnTo>
                  <a:pt x="2062" y="646"/>
                </a:lnTo>
                <a:lnTo>
                  <a:pt x="2054" y="654"/>
                </a:lnTo>
                <a:lnTo>
                  <a:pt x="2050" y="658"/>
                </a:lnTo>
                <a:lnTo>
                  <a:pt x="2050" y="662"/>
                </a:lnTo>
                <a:lnTo>
                  <a:pt x="2052" y="662"/>
                </a:lnTo>
                <a:lnTo>
                  <a:pt x="2056" y="664"/>
                </a:lnTo>
                <a:lnTo>
                  <a:pt x="2056" y="666"/>
                </a:lnTo>
                <a:lnTo>
                  <a:pt x="2052" y="670"/>
                </a:lnTo>
                <a:lnTo>
                  <a:pt x="2044" y="676"/>
                </a:lnTo>
                <a:lnTo>
                  <a:pt x="2034" y="684"/>
                </a:lnTo>
                <a:lnTo>
                  <a:pt x="2030" y="690"/>
                </a:lnTo>
                <a:lnTo>
                  <a:pt x="2032" y="694"/>
                </a:lnTo>
                <a:lnTo>
                  <a:pt x="2036" y="696"/>
                </a:lnTo>
                <a:lnTo>
                  <a:pt x="2056" y="702"/>
                </a:lnTo>
                <a:lnTo>
                  <a:pt x="2084" y="710"/>
                </a:lnTo>
                <a:lnTo>
                  <a:pt x="2096" y="712"/>
                </a:lnTo>
                <a:lnTo>
                  <a:pt x="2106" y="712"/>
                </a:lnTo>
                <a:lnTo>
                  <a:pt x="2114" y="710"/>
                </a:lnTo>
                <a:lnTo>
                  <a:pt x="2118" y="708"/>
                </a:lnTo>
                <a:lnTo>
                  <a:pt x="2124" y="702"/>
                </a:lnTo>
                <a:lnTo>
                  <a:pt x="2126" y="702"/>
                </a:lnTo>
                <a:lnTo>
                  <a:pt x="2130" y="704"/>
                </a:lnTo>
                <a:lnTo>
                  <a:pt x="2136" y="712"/>
                </a:lnTo>
                <a:lnTo>
                  <a:pt x="2140" y="714"/>
                </a:lnTo>
                <a:lnTo>
                  <a:pt x="2144" y="716"/>
                </a:lnTo>
                <a:lnTo>
                  <a:pt x="2148" y="714"/>
                </a:lnTo>
                <a:lnTo>
                  <a:pt x="2154" y="714"/>
                </a:lnTo>
                <a:lnTo>
                  <a:pt x="2158" y="710"/>
                </a:lnTo>
                <a:lnTo>
                  <a:pt x="2164" y="704"/>
                </a:lnTo>
                <a:lnTo>
                  <a:pt x="2174" y="692"/>
                </a:lnTo>
                <a:lnTo>
                  <a:pt x="2180" y="686"/>
                </a:lnTo>
                <a:lnTo>
                  <a:pt x="2182" y="686"/>
                </a:lnTo>
                <a:lnTo>
                  <a:pt x="2184" y="688"/>
                </a:lnTo>
                <a:lnTo>
                  <a:pt x="2182" y="696"/>
                </a:lnTo>
                <a:lnTo>
                  <a:pt x="2182" y="700"/>
                </a:lnTo>
                <a:lnTo>
                  <a:pt x="2184" y="704"/>
                </a:lnTo>
                <a:lnTo>
                  <a:pt x="2188" y="706"/>
                </a:lnTo>
                <a:lnTo>
                  <a:pt x="2196" y="706"/>
                </a:lnTo>
                <a:lnTo>
                  <a:pt x="2222" y="704"/>
                </a:lnTo>
                <a:lnTo>
                  <a:pt x="2262" y="698"/>
                </a:lnTo>
                <a:lnTo>
                  <a:pt x="2282" y="694"/>
                </a:lnTo>
                <a:lnTo>
                  <a:pt x="2292" y="694"/>
                </a:lnTo>
                <a:lnTo>
                  <a:pt x="2296" y="696"/>
                </a:lnTo>
                <a:lnTo>
                  <a:pt x="2294" y="700"/>
                </a:lnTo>
                <a:lnTo>
                  <a:pt x="2286" y="702"/>
                </a:lnTo>
                <a:lnTo>
                  <a:pt x="2274" y="706"/>
                </a:lnTo>
                <a:lnTo>
                  <a:pt x="2258" y="710"/>
                </a:lnTo>
                <a:lnTo>
                  <a:pt x="2242" y="712"/>
                </a:lnTo>
                <a:lnTo>
                  <a:pt x="2206" y="718"/>
                </a:lnTo>
                <a:lnTo>
                  <a:pt x="2188" y="722"/>
                </a:lnTo>
                <a:lnTo>
                  <a:pt x="2176" y="726"/>
                </a:lnTo>
                <a:lnTo>
                  <a:pt x="2166" y="732"/>
                </a:lnTo>
                <a:lnTo>
                  <a:pt x="2164" y="734"/>
                </a:lnTo>
                <a:lnTo>
                  <a:pt x="2164" y="738"/>
                </a:lnTo>
                <a:lnTo>
                  <a:pt x="2164" y="740"/>
                </a:lnTo>
                <a:lnTo>
                  <a:pt x="2168" y="744"/>
                </a:lnTo>
                <a:lnTo>
                  <a:pt x="2184" y="752"/>
                </a:lnTo>
                <a:lnTo>
                  <a:pt x="2196" y="756"/>
                </a:lnTo>
                <a:lnTo>
                  <a:pt x="2210" y="758"/>
                </a:lnTo>
                <a:lnTo>
                  <a:pt x="2222" y="756"/>
                </a:lnTo>
                <a:lnTo>
                  <a:pt x="2236" y="756"/>
                </a:lnTo>
                <a:lnTo>
                  <a:pt x="2266" y="748"/>
                </a:lnTo>
                <a:lnTo>
                  <a:pt x="2298" y="740"/>
                </a:lnTo>
                <a:lnTo>
                  <a:pt x="2312" y="736"/>
                </a:lnTo>
                <a:lnTo>
                  <a:pt x="2326" y="730"/>
                </a:lnTo>
                <a:lnTo>
                  <a:pt x="2348" y="718"/>
                </a:lnTo>
                <a:lnTo>
                  <a:pt x="2360" y="714"/>
                </a:lnTo>
                <a:lnTo>
                  <a:pt x="2370" y="712"/>
                </a:lnTo>
                <a:lnTo>
                  <a:pt x="2380" y="712"/>
                </a:lnTo>
                <a:lnTo>
                  <a:pt x="2390" y="714"/>
                </a:lnTo>
                <a:lnTo>
                  <a:pt x="2400" y="716"/>
                </a:lnTo>
                <a:lnTo>
                  <a:pt x="2408" y="716"/>
                </a:lnTo>
                <a:lnTo>
                  <a:pt x="2412" y="716"/>
                </a:lnTo>
                <a:lnTo>
                  <a:pt x="2416" y="714"/>
                </a:lnTo>
                <a:lnTo>
                  <a:pt x="2420" y="712"/>
                </a:lnTo>
                <a:lnTo>
                  <a:pt x="2424" y="710"/>
                </a:lnTo>
                <a:lnTo>
                  <a:pt x="2430" y="710"/>
                </a:lnTo>
                <a:lnTo>
                  <a:pt x="2440" y="712"/>
                </a:lnTo>
                <a:lnTo>
                  <a:pt x="2450" y="714"/>
                </a:lnTo>
                <a:lnTo>
                  <a:pt x="2460" y="716"/>
                </a:lnTo>
                <a:lnTo>
                  <a:pt x="2472" y="714"/>
                </a:lnTo>
                <a:lnTo>
                  <a:pt x="2480" y="710"/>
                </a:lnTo>
                <a:lnTo>
                  <a:pt x="2490" y="704"/>
                </a:lnTo>
                <a:lnTo>
                  <a:pt x="2500" y="696"/>
                </a:lnTo>
                <a:lnTo>
                  <a:pt x="2512" y="684"/>
                </a:lnTo>
                <a:lnTo>
                  <a:pt x="2522" y="672"/>
                </a:lnTo>
                <a:lnTo>
                  <a:pt x="2526" y="664"/>
                </a:lnTo>
                <a:lnTo>
                  <a:pt x="2530" y="658"/>
                </a:lnTo>
                <a:lnTo>
                  <a:pt x="2530" y="654"/>
                </a:lnTo>
                <a:lnTo>
                  <a:pt x="2530" y="648"/>
                </a:lnTo>
                <a:lnTo>
                  <a:pt x="2526" y="644"/>
                </a:lnTo>
                <a:lnTo>
                  <a:pt x="2522" y="642"/>
                </a:lnTo>
                <a:lnTo>
                  <a:pt x="2512" y="636"/>
                </a:lnTo>
                <a:lnTo>
                  <a:pt x="2500" y="634"/>
                </a:lnTo>
                <a:lnTo>
                  <a:pt x="2486" y="632"/>
                </a:lnTo>
                <a:lnTo>
                  <a:pt x="2474" y="632"/>
                </a:lnTo>
                <a:lnTo>
                  <a:pt x="2466" y="634"/>
                </a:lnTo>
                <a:lnTo>
                  <a:pt x="2450" y="640"/>
                </a:lnTo>
                <a:lnTo>
                  <a:pt x="2436" y="646"/>
                </a:lnTo>
                <a:lnTo>
                  <a:pt x="2432" y="646"/>
                </a:lnTo>
                <a:lnTo>
                  <a:pt x="2428" y="646"/>
                </a:lnTo>
                <a:lnTo>
                  <a:pt x="2428" y="644"/>
                </a:lnTo>
                <a:lnTo>
                  <a:pt x="2430" y="638"/>
                </a:lnTo>
                <a:lnTo>
                  <a:pt x="2432" y="632"/>
                </a:lnTo>
                <a:lnTo>
                  <a:pt x="2430" y="630"/>
                </a:lnTo>
                <a:lnTo>
                  <a:pt x="2424" y="628"/>
                </a:lnTo>
                <a:lnTo>
                  <a:pt x="2420" y="626"/>
                </a:lnTo>
                <a:lnTo>
                  <a:pt x="2414" y="626"/>
                </a:lnTo>
                <a:lnTo>
                  <a:pt x="2412" y="624"/>
                </a:lnTo>
                <a:lnTo>
                  <a:pt x="2410" y="622"/>
                </a:lnTo>
                <a:lnTo>
                  <a:pt x="2414" y="618"/>
                </a:lnTo>
                <a:lnTo>
                  <a:pt x="2418" y="612"/>
                </a:lnTo>
                <a:lnTo>
                  <a:pt x="2418" y="610"/>
                </a:lnTo>
                <a:lnTo>
                  <a:pt x="2416" y="608"/>
                </a:lnTo>
                <a:lnTo>
                  <a:pt x="2414" y="606"/>
                </a:lnTo>
                <a:lnTo>
                  <a:pt x="2410" y="604"/>
                </a:lnTo>
                <a:lnTo>
                  <a:pt x="2406" y="600"/>
                </a:lnTo>
                <a:lnTo>
                  <a:pt x="2402" y="592"/>
                </a:lnTo>
                <a:lnTo>
                  <a:pt x="2400" y="582"/>
                </a:lnTo>
                <a:lnTo>
                  <a:pt x="2398" y="574"/>
                </a:lnTo>
                <a:lnTo>
                  <a:pt x="2394" y="568"/>
                </a:lnTo>
                <a:lnTo>
                  <a:pt x="2388" y="566"/>
                </a:lnTo>
                <a:lnTo>
                  <a:pt x="2380" y="568"/>
                </a:lnTo>
                <a:lnTo>
                  <a:pt x="2370" y="570"/>
                </a:lnTo>
                <a:lnTo>
                  <a:pt x="2358" y="576"/>
                </a:lnTo>
                <a:lnTo>
                  <a:pt x="2332" y="594"/>
                </a:lnTo>
                <a:lnTo>
                  <a:pt x="2324" y="598"/>
                </a:lnTo>
                <a:lnTo>
                  <a:pt x="2322" y="602"/>
                </a:lnTo>
                <a:lnTo>
                  <a:pt x="2320" y="604"/>
                </a:lnTo>
                <a:lnTo>
                  <a:pt x="2322" y="608"/>
                </a:lnTo>
                <a:lnTo>
                  <a:pt x="2328" y="612"/>
                </a:lnTo>
                <a:lnTo>
                  <a:pt x="2338" y="616"/>
                </a:lnTo>
                <a:lnTo>
                  <a:pt x="2350" y="620"/>
                </a:lnTo>
                <a:lnTo>
                  <a:pt x="2358" y="624"/>
                </a:lnTo>
                <a:lnTo>
                  <a:pt x="2360" y="626"/>
                </a:lnTo>
                <a:lnTo>
                  <a:pt x="2360" y="628"/>
                </a:lnTo>
                <a:lnTo>
                  <a:pt x="2358" y="632"/>
                </a:lnTo>
                <a:lnTo>
                  <a:pt x="2352" y="636"/>
                </a:lnTo>
                <a:close/>
                <a:moveTo>
                  <a:pt x="2556" y="544"/>
                </a:moveTo>
                <a:lnTo>
                  <a:pt x="2556" y="544"/>
                </a:lnTo>
                <a:lnTo>
                  <a:pt x="2566" y="544"/>
                </a:lnTo>
                <a:lnTo>
                  <a:pt x="2568" y="542"/>
                </a:lnTo>
                <a:lnTo>
                  <a:pt x="2570" y="540"/>
                </a:lnTo>
                <a:lnTo>
                  <a:pt x="2570" y="536"/>
                </a:lnTo>
                <a:lnTo>
                  <a:pt x="2568" y="532"/>
                </a:lnTo>
                <a:lnTo>
                  <a:pt x="2556" y="520"/>
                </a:lnTo>
                <a:lnTo>
                  <a:pt x="2546" y="512"/>
                </a:lnTo>
                <a:lnTo>
                  <a:pt x="2536" y="504"/>
                </a:lnTo>
                <a:lnTo>
                  <a:pt x="2526" y="500"/>
                </a:lnTo>
                <a:lnTo>
                  <a:pt x="2516" y="496"/>
                </a:lnTo>
                <a:lnTo>
                  <a:pt x="2508" y="494"/>
                </a:lnTo>
                <a:lnTo>
                  <a:pt x="2502" y="494"/>
                </a:lnTo>
                <a:lnTo>
                  <a:pt x="2500" y="496"/>
                </a:lnTo>
                <a:lnTo>
                  <a:pt x="2500" y="500"/>
                </a:lnTo>
                <a:lnTo>
                  <a:pt x="2508" y="514"/>
                </a:lnTo>
                <a:lnTo>
                  <a:pt x="2518" y="530"/>
                </a:lnTo>
                <a:lnTo>
                  <a:pt x="2524" y="536"/>
                </a:lnTo>
                <a:lnTo>
                  <a:pt x="2534" y="542"/>
                </a:lnTo>
                <a:lnTo>
                  <a:pt x="2544" y="544"/>
                </a:lnTo>
                <a:lnTo>
                  <a:pt x="2556" y="544"/>
                </a:lnTo>
                <a:close/>
                <a:moveTo>
                  <a:pt x="1828" y="630"/>
                </a:moveTo>
                <a:lnTo>
                  <a:pt x="1828" y="630"/>
                </a:lnTo>
                <a:lnTo>
                  <a:pt x="1826" y="636"/>
                </a:lnTo>
                <a:lnTo>
                  <a:pt x="1826" y="638"/>
                </a:lnTo>
                <a:lnTo>
                  <a:pt x="1828" y="640"/>
                </a:lnTo>
                <a:lnTo>
                  <a:pt x="1830" y="640"/>
                </a:lnTo>
                <a:lnTo>
                  <a:pt x="1838" y="638"/>
                </a:lnTo>
                <a:lnTo>
                  <a:pt x="1850" y="632"/>
                </a:lnTo>
                <a:lnTo>
                  <a:pt x="1856" y="628"/>
                </a:lnTo>
                <a:lnTo>
                  <a:pt x="1860" y="628"/>
                </a:lnTo>
                <a:lnTo>
                  <a:pt x="1864" y="628"/>
                </a:lnTo>
                <a:lnTo>
                  <a:pt x="1868" y="630"/>
                </a:lnTo>
                <a:lnTo>
                  <a:pt x="1874" y="634"/>
                </a:lnTo>
                <a:lnTo>
                  <a:pt x="1880" y="636"/>
                </a:lnTo>
                <a:lnTo>
                  <a:pt x="1886" y="636"/>
                </a:lnTo>
                <a:lnTo>
                  <a:pt x="1892" y="636"/>
                </a:lnTo>
                <a:lnTo>
                  <a:pt x="1896" y="632"/>
                </a:lnTo>
                <a:lnTo>
                  <a:pt x="1900" y="626"/>
                </a:lnTo>
                <a:lnTo>
                  <a:pt x="1902" y="626"/>
                </a:lnTo>
                <a:lnTo>
                  <a:pt x="1904" y="626"/>
                </a:lnTo>
                <a:lnTo>
                  <a:pt x="1908" y="634"/>
                </a:lnTo>
                <a:lnTo>
                  <a:pt x="1914" y="642"/>
                </a:lnTo>
                <a:lnTo>
                  <a:pt x="1920" y="646"/>
                </a:lnTo>
                <a:lnTo>
                  <a:pt x="1926" y="650"/>
                </a:lnTo>
                <a:lnTo>
                  <a:pt x="1934" y="650"/>
                </a:lnTo>
                <a:lnTo>
                  <a:pt x="1940" y="648"/>
                </a:lnTo>
                <a:lnTo>
                  <a:pt x="1946" y="642"/>
                </a:lnTo>
                <a:lnTo>
                  <a:pt x="1950" y="636"/>
                </a:lnTo>
                <a:lnTo>
                  <a:pt x="1952" y="624"/>
                </a:lnTo>
                <a:lnTo>
                  <a:pt x="1952" y="616"/>
                </a:lnTo>
                <a:lnTo>
                  <a:pt x="1954" y="614"/>
                </a:lnTo>
                <a:lnTo>
                  <a:pt x="1960" y="622"/>
                </a:lnTo>
                <a:lnTo>
                  <a:pt x="1964" y="626"/>
                </a:lnTo>
                <a:lnTo>
                  <a:pt x="1968" y="626"/>
                </a:lnTo>
                <a:lnTo>
                  <a:pt x="1970" y="626"/>
                </a:lnTo>
                <a:lnTo>
                  <a:pt x="1974" y="624"/>
                </a:lnTo>
                <a:lnTo>
                  <a:pt x="1978" y="620"/>
                </a:lnTo>
                <a:lnTo>
                  <a:pt x="1988" y="606"/>
                </a:lnTo>
                <a:lnTo>
                  <a:pt x="1994" y="594"/>
                </a:lnTo>
                <a:lnTo>
                  <a:pt x="1996" y="586"/>
                </a:lnTo>
                <a:lnTo>
                  <a:pt x="1996" y="580"/>
                </a:lnTo>
                <a:lnTo>
                  <a:pt x="1998" y="578"/>
                </a:lnTo>
                <a:lnTo>
                  <a:pt x="2000" y="576"/>
                </a:lnTo>
                <a:lnTo>
                  <a:pt x="2014" y="570"/>
                </a:lnTo>
                <a:lnTo>
                  <a:pt x="2020" y="568"/>
                </a:lnTo>
                <a:lnTo>
                  <a:pt x="2022" y="568"/>
                </a:lnTo>
                <a:lnTo>
                  <a:pt x="2024" y="570"/>
                </a:lnTo>
                <a:lnTo>
                  <a:pt x="2022" y="576"/>
                </a:lnTo>
                <a:lnTo>
                  <a:pt x="2020" y="582"/>
                </a:lnTo>
                <a:lnTo>
                  <a:pt x="2020" y="590"/>
                </a:lnTo>
                <a:lnTo>
                  <a:pt x="2020" y="600"/>
                </a:lnTo>
                <a:lnTo>
                  <a:pt x="2022" y="602"/>
                </a:lnTo>
                <a:lnTo>
                  <a:pt x="2024" y="606"/>
                </a:lnTo>
                <a:lnTo>
                  <a:pt x="2030" y="608"/>
                </a:lnTo>
                <a:lnTo>
                  <a:pt x="2036" y="610"/>
                </a:lnTo>
                <a:lnTo>
                  <a:pt x="2050" y="612"/>
                </a:lnTo>
                <a:lnTo>
                  <a:pt x="2056" y="610"/>
                </a:lnTo>
                <a:lnTo>
                  <a:pt x="2060" y="608"/>
                </a:lnTo>
                <a:lnTo>
                  <a:pt x="2060" y="602"/>
                </a:lnTo>
                <a:lnTo>
                  <a:pt x="2058" y="598"/>
                </a:lnTo>
                <a:lnTo>
                  <a:pt x="2058" y="594"/>
                </a:lnTo>
                <a:lnTo>
                  <a:pt x="2060" y="590"/>
                </a:lnTo>
                <a:lnTo>
                  <a:pt x="2068" y="588"/>
                </a:lnTo>
                <a:lnTo>
                  <a:pt x="2090" y="584"/>
                </a:lnTo>
                <a:lnTo>
                  <a:pt x="2098" y="580"/>
                </a:lnTo>
                <a:lnTo>
                  <a:pt x="2104" y="576"/>
                </a:lnTo>
                <a:lnTo>
                  <a:pt x="2108" y="572"/>
                </a:lnTo>
                <a:lnTo>
                  <a:pt x="2108" y="566"/>
                </a:lnTo>
                <a:lnTo>
                  <a:pt x="2104" y="560"/>
                </a:lnTo>
                <a:lnTo>
                  <a:pt x="2094" y="552"/>
                </a:lnTo>
                <a:lnTo>
                  <a:pt x="2088" y="550"/>
                </a:lnTo>
                <a:lnTo>
                  <a:pt x="2086" y="548"/>
                </a:lnTo>
                <a:lnTo>
                  <a:pt x="2086" y="544"/>
                </a:lnTo>
                <a:lnTo>
                  <a:pt x="2088" y="542"/>
                </a:lnTo>
                <a:lnTo>
                  <a:pt x="2094" y="538"/>
                </a:lnTo>
                <a:lnTo>
                  <a:pt x="2102" y="536"/>
                </a:lnTo>
                <a:lnTo>
                  <a:pt x="2110" y="532"/>
                </a:lnTo>
                <a:lnTo>
                  <a:pt x="2114" y="530"/>
                </a:lnTo>
                <a:lnTo>
                  <a:pt x="2114" y="528"/>
                </a:lnTo>
                <a:lnTo>
                  <a:pt x="2112" y="524"/>
                </a:lnTo>
                <a:lnTo>
                  <a:pt x="2102" y="520"/>
                </a:lnTo>
                <a:lnTo>
                  <a:pt x="2080" y="512"/>
                </a:lnTo>
                <a:lnTo>
                  <a:pt x="2074" y="510"/>
                </a:lnTo>
                <a:lnTo>
                  <a:pt x="2068" y="512"/>
                </a:lnTo>
                <a:lnTo>
                  <a:pt x="2064" y="512"/>
                </a:lnTo>
                <a:lnTo>
                  <a:pt x="2060" y="516"/>
                </a:lnTo>
                <a:lnTo>
                  <a:pt x="2052" y="524"/>
                </a:lnTo>
                <a:lnTo>
                  <a:pt x="2050" y="526"/>
                </a:lnTo>
                <a:lnTo>
                  <a:pt x="2046" y="528"/>
                </a:lnTo>
                <a:lnTo>
                  <a:pt x="2038" y="528"/>
                </a:lnTo>
                <a:lnTo>
                  <a:pt x="2016" y="522"/>
                </a:lnTo>
                <a:lnTo>
                  <a:pt x="2002" y="522"/>
                </a:lnTo>
                <a:lnTo>
                  <a:pt x="1984" y="526"/>
                </a:lnTo>
                <a:lnTo>
                  <a:pt x="1974" y="528"/>
                </a:lnTo>
                <a:lnTo>
                  <a:pt x="1964" y="534"/>
                </a:lnTo>
                <a:lnTo>
                  <a:pt x="1954" y="540"/>
                </a:lnTo>
                <a:lnTo>
                  <a:pt x="1942" y="548"/>
                </a:lnTo>
                <a:lnTo>
                  <a:pt x="1926" y="562"/>
                </a:lnTo>
                <a:lnTo>
                  <a:pt x="1916" y="568"/>
                </a:lnTo>
                <a:lnTo>
                  <a:pt x="1908" y="572"/>
                </a:lnTo>
                <a:lnTo>
                  <a:pt x="1904" y="574"/>
                </a:lnTo>
                <a:lnTo>
                  <a:pt x="1896" y="576"/>
                </a:lnTo>
                <a:lnTo>
                  <a:pt x="1890" y="580"/>
                </a:lnTo>
                <a:lnTo>
                  <a:pt x="1882" y="588"/>
                </a:lnTo>
                <a:lnTo>
                  <a:pt x="1872" y="596"/>
                </a:lnTo>
                <a:lnTo>
                  <a:pt x="1864" y="600"/>
                </a:lnTo>
                <a:lnTo>
                  <a:pt x="1858" y="600"/>
                </a:lnTo>
                <a:lnTo>
                  <a:pt x="1852" y="600"/>
                </a:lnTo>
                <a:lnTo>
                  <a:pt x="1848" y="598"/>
                </a:lnTo>
                <a:lnTo>
                  <a:pt x="1842" y="598"/>
                </a:lnTo>
                <a:lnTo>
                  <a:pt x="1834" y="600"/>
                </a:lnTo>
                <a:lnTo>
                  <a:pt x="1826" y="608"/>
                </a:lnTo>
                <a:lnTo>
                  <a:pt x="1818" y="616"/>
                </a:lnTo>
                <a:lnTo>
                  <a:pt x="1816" y="620"/>
                </a:lnTo>
                <a:lnTo>
                  <a:pt x="1816" y="622"/>
                </a:lnTo>
                <a:lnTo>
                  <a:pt x="1818" y="624"/>
                </a:lnTo>
                <a:lnTo>
                  <a:pt x="1826" y="626"/>
                </a:lnTo>
                <a:lnTo>
                  <a:pt x="1828" y="628"/>
                </a:lnTo>
                <a:lnTo>
                  <a:pt x="1828" y="630"/>
                </a:lnTo>
                <a:close/>
                <a:moveTo>
                  <a:pt x="2226" y="448"/>
                </a:moveTo>
                <a:lnTo>
                  <a:pt x="2226" y="448"/>
                </a:lnTo>
                <a:lnTo>
                  <a:pt x="2232" y="448"/>
                </a:lnTo>
                <a:lnTo>
                  <a:pt x="2240" y="448"/>
                </a:lnTo>
                <a:lnTo>
                  <a:pt x="2268" y="452"/>
                </a:lnTo>
                <a:lnTo>
                  <a:pt x="2278" y="452"/>
                </a:lnTo>
                <a:lnTo>
                  <a:pt x="2282" y="450"/>
                </a:lnTo>
                <a:lnTo>
                  <a:pt x="2290" y="448"/>
                </a:lnTo>
                <a:lnTo>
                  <a:pt x="2314" y="450"/>
                </a:lnTo>
                <a:lnTo>
                  <a:pt x="2330" y="450"/>
                </a:lnTo>
                <a:lnTo>
                  <a:pt x="2346" y="450"/>
                </a:lnTo>
                <a:lnTo>
                  <a:pt x="2358" y="448"/>
                </a:lnTo>
                <a:lnTo>
                  <a:pt x="2366" y="444"/>
                </a:lnTo>
                <a:lnTo>
                  <a:pt x="2368" y="440"/>
                </a:lnTo>
                <a:lnTo>
                  <a:pt x="2368" y="436"/>
                </a:lnTo>
                <a:lnTo>
                  <a:pt x="2368" y="434"/>
                </a:lnTo>
                <a:lnTo>
                  <a:pt x="2360" y="428"/>
                </a:lnTo>
                <a:lnTo>
                  <a:pt x="2344" y="422"/>
                </a:lnTo>
                <a:lnTo>
                  <a:pt x="2328" y="416"/>
                </a:lnTo>
                <a:lnTo>
                  <a:pt x="2314" y="414"/>
                </a:lnTo>
                <a:lnTo>
                  <a:pt x="2302" y="416"/>
                </a:lnTo>
                <a:lnTo>
                  <a:pt x="2292" y="418"/>
                </a:lnTo>
                <a:lnTo>
                  <a:pt x="2270" y="426"/>
                </a:lnTo>
                <a:lnTo>
                  <a:pt x="2258" y="430"/>
                </a:lnTo>
                <a:lnTo>
                  <a:pt x="2242" y="432"/>
                </a:lnTo>
                <a:lnTo>
                  <a:pt x="2228" y="434"/>
                </a:lnTo>
                <a:lnTo>
                  <a:pt x="2216" y="438"/>
                </a:lnTo>
                <a:lnTo>
                  <a:pt x="2210" y="442"/>
                </a:lnTo>
                <a:lnTo>
                  <a:pt x="2206" y="446"/>
                </a:lnTo>
                <a:lnTo>
                  <a:pt x="2208" y="450"/>
                </a:lnTo>
                <a:lnTo>
                  <a:pt x="2210" y="450"/>
                </a:lnTo>
                <a:lnTo>
                  <a:pt x="2218" y="450"/>
                </a:lnTo>
                <a:lnTo>
                  <a:pt x="2226" y="448"/>
                </a:lnTo>
                <a:close/>
                <a:moveTo>
                  <a:pt x="2308" y="518"/>
                </a:moveTo>
                <a:lnTo>
                  <a:pt x="2308" y="518"/>
                </a:lnTo>
                <a:lnTo>
                  <a:pt x="2322" y="516"/>
                </a:lnTo>
                <a:lnTo>
                  <a:pt x="2332" y="512"/>
                </a:lnTo>
                <a:lnTo>
                  <a:pt x="2338" y="508"/>
                </a:lnTo>
                <a:lnTo>
                  <a:pt x="2340" y="502"/>
                </a:lnTo>
                <a:lnTo>
                  <a:pt x="2340" y="498"/>
                </a:lnTo>
                <a:lnTo>
                  <a:pt x="2336" y="494"/>
                </a:lnTo>
                <a:lnTo>
                  <a:pt x="2328" y="490"/>
                </a:lnTo>
                <a:lnTo>
                  <a:pt x="2316" y="488"/>
                </a:lnTo>
                <a:lnTo>
                  <a:pt x="2308" y="488"/>
                </a:lnTo>
                <a:lnTo>
                  <a:pt x="2306" y="486"/>
                </a:lnTo>
                <a:lnTo>
                  <a:pt x="2320" y="484"/>
                </a:lnTo>
                <a:lnTo>
                  <a:pt x="2340" y="480"/>
                </a:lnTo>
                <a:lnTo>
                  <a:pt x="2350" y="476"/>
                </a:lnTo>
                <a:lnTo>
                  <a:pt x="2356" y="470"/>
                </a:lnTo>
                <a:lnTo>
                  <a:pt x="2356" y="468"/>
                </a:lnTo>
                <a:lnTo>
                  <a:pt x="2356" y="466"/>
                </a:lnTo>
                <a:lnTo>
                  <a:pt x="2350" y="464"/>
                </a:lnTo>
                <a:lnTo>
                  <a:pt x="2340" y="462"/>
                </a:lnTo>
                <a:lnTo>
                  <a:pt x="2326" y="462"/>
                </a:lnTo>
                <a:lnTo>
                  <a:pt x="2292" y="466"/>
                </a:lnTo>
                <a:lnTo>
                  <a:pt x="2252" y="472"/>
                </a:lnTo>
                <a:lnTo>
                  <a:pt x="2220" y="478"/>
                </a:lnTo>
                <a:lnTo>
                  <a:pt x="2212" y="482"/>
                </a:lnTo>
                <a:lnTo>
                  <a:pt x="2206" y="484"/>
                </a:lnTo>
                <a:lnTo>
                  <a:pt x="2204" y="488"/>
                </a:lnTo>
                <a:lnTo>
                  <a:pt x="2204" y="494"/>
                </a:lnTo>
                <a:lnTo>
                  <a:pt x="2210" y="508"/>
                </a:lnTo>
                <a:lnTo>
                  <a:pt x="2216" y="516"/>
                </a:lnTo>
                <a:lnTo>
                  <a:pt x="2224" y="522"/>
                </a:lnTo>
                <a:lnTo>
                  <a:pt x="2236" y="524"/>
                </a:lnTo>
                <a:lnTo>
                  <a:pt x="2248" y="526"/>
                </a:lnTo>
                <a:lnTo>
                  <a:pt x="2278" y="524"/>
                </a:lnTo>
                <a:lnTo>
                  <a:pt x="2308" y="518"/>
                </a:lnTo>
                <a:close/>
                <a:moveTo>
                  <a:pt x="2768" y="590"/>
                </a:moveTo>
                <a:lnTo>
                  <a:pt x="2768" y="590"/>
                </a:lnTo>
                <a:lnTo>
                  <a:pt x="2762" y="586"/>
                </a:lnTo>
                <a:lnTo>
                  <a:pt x="2756" y="584"/>
                </a:lnTo>
                <a:lnTo>
                  <a:pt x="2742" y="582"/>
                </a:lnTo>
                <a:lnTo>
                  <a:pt x="2728" y="584"/>
                </a:lnTo>
                <a:lnTo>
                  <a:pt x="2712" y="588"/>
                </a:lnTo>
                <a:lnTo>
                  <a:pt x="2706" y="590"/>
                </a:lnTo>
                <a:lnTo>
                  <a:pt x="2704" y="592"/>
                </a:lnTo>
                <a:lnTo>
                  <a:pt x="2704" y="596"/>
                </a:lnTo>
                <a:lnTo>
                  <a:pt x="2710" y="602"/>
                </a:lnTo>
                <a:lnTo>
                  <a:pt x="2726" y="618"/>
                </a:lnTo>
                <a:lnTo>
                  <a:pt x="2748" y="640"/>
                </a:lnTo>
                <a:lnTo>
                  <a:pt x="2728" y="630"/>
                </a:lnTo>
                <a:lnTo>
                  <a:pt x="2714" y="620"/>
                </a:lnTo>
                <a:lnTo>
                  <a:pt x="2706" y="614"/>
                </a:lnTo>
                <a:lnTo>
                  <a:pt x="2702" y="608"/>
                </a:lnTo>
                <a:lnTo>
                  <a:pt x="2698" y="604"/>
                </a:lnTo>
                <a:lnTo>
                  <a:pt x="2696" y="600"/>
                </a:lnTo>
                <a:lnTo>
                  <a:pt x="2688" y="598"/>
                </a:lnTo>
                <a:lnTo>
                  <a:pt x="2678" y="598"/>
                </a:lnTo>
                <a:lnTo>
                  <a:pt x="2666" y="598"/>
                </a:lnTo>
                <a:lnTo>
                  <a:pt x="2656" y="600"/>
                </a:lnTo>
                <a:lnTo>
                  <a:pt x="2652" y="602"/>
                </a:lnTo>
                <a:lnTo>
                  <a:pt x="2650" y="604"/>
                </a:lnTo>
                <a:lnTo>
                  <a:pt x="2652" y="610"/>
                </a:lnTo>
                <a:lnTo>
                  <a:pt x="2656" y="616"/>
                </a:lnTo>
                <a:lnTo>
                  <a:pt x="2670" y="632"/>
                </a:lnTo>
                <a:lnTo>
                  <a:pt x="2680" y="642"/>
                </a:lnTo>
                <a:lnTo>
                  <a:pt x="2680" y="644"/>
                </a:lnTo>
                <a:lnTo>
                  <a:pt x="2676" y="642"/>
                </a:lnTo>
                <a:lnTo>
                  <a:pt x="2666" y="638"/>
                </a:lnTo>
                <a:lnTo>
                  <a:pt x="2660" y="640"/>
                </a:lnTo>
                <a:lnTo>
                  <a:pt x="2656" y="642"/>
                </a:lnTo>
                <a:lnTo>
                  <a:pt x="2650" y="646"/>
                </a:lnTo>
                <a:lnTo>
                  <a:pt x="2644" y="648"/>
                </a:lnTo>
                <a:lnTo>
                  <a:pt x="2632" y="654"/>
                </a:lnTo>
                <a:lnTo>
                  <a:pt x="2628" y="656"/>
                </a:lnTo>
                <a:lnTo>
                  <a:pt x="2624" y="658"/>
                </a:lnTo>
                <a:lnTo>
                  <a:pt x="2624" y="662"/>
                </a:lnTo>
                <a:lnTo>
                  <a:pt x="2628" y="666"/>
                </a:lnTo>
                <a:lnTo>
                  <a:pt x="2632" y="668"/>
                </a:lnTo>
                <a:lnTo>
                  <a:pt x="2636" y="670"/>
                </a:lnTo>
                <a:lnTo>
                  <a:pt x="2652" y="670"/>
                </a:lnTo>
                <a:lnTo>
                  <a:pt x="2670" y="668"/>
                </a:lnTo>
                <a:lnTo>
                  <a:pt x="2690" y="664"/>
                </a:lnTo>
                <a:lnTo>
                  <a:pt x="2730" y="658"/>
                </a:lnTo>
                <a:lnTo>
                  <a:pt x="2748" y="656"/>
                </a:lnTo>
                <a:lnTo>
                  <a:pt x="2760" y="656"/>
                </a:lnTo>
                <a:lnTo>
                  <a:pt x="2766" y="656"/>
                </a:lnTo>
                <a:lnTo>
                  <a:pt x="2762" y="658"/>
                </a:lnTo>
                <a:lnTo>
                  <a:pt x="2742" y="664"/>
                </a:lnTo>
                <a:lnTo>
                  <a:pt x="2730" y="670"/>
                </a:lnTo>
                <a:lnTo>
                  <a:pt x="2720" y="674"/>
                </a:lnTo>
                <a:lnTo>
                  <a:pt x="2718" y="676"/>
                </a:lnTo>
                <a:lnTo>
                  <a:pt x="2716" y="680"/>
                </a:lnTo>
                <a:lnTo>
                  <a:pt x="2716" y="682"/>
                </a:lnTo>
                <a:lnTo>
                  <a:pt x="2718" y="686"/>
                </a:lnTo>
                <a:lnTo>
                  <a:pt x="2722" y="694"/>
                </a:lnTo>
                <a:lnTo>
                  <a:pt x="2724" y="700"/>
                </a:lnTo>
                <a:lnTo>
                  <a:pt x="2728" y="712"/>
                </a:lnTo>
                <a:lnTo>
                  <a:pt x="2730" y="716"/>
                </a:lnTo>
                <a:lnTo>
                  <a:pt x="2734" y="716"/>
                </a:lnTo>
                <a:lnTo>
                  <a:pt x="2740" y="716"/>
                </a:lnTo>
                <a:lnTo>
                  <a:pt x="2752" y="712"/>
                </a:lnTo>
                <a:lnTo>
                  <a:pt x="2760" y="710"/>
                </a:lnTo>
                <a:lnTo>
                  <a:pt x="2768" y="708"/>
                </a:lnTo>
                <a:lnTo>
                  <a:pt x="2790" y="710"/>
                </a:lnTo>
                <a:lnTo>
                  <a:pt x="2808" y="712"/>
                </a:lnTo>
                <a:lnTo>
                  <a:pt x="2824" y="708"/>
                </a:lnTo>
                <a:lnTo>
                  <a:pt x="2830" y="706"/>
                </a:lnTo>
                <a:lnTo>
                  <a:pt x="2834" y="702"/>
                </a:lnTo>
                <a:lnTo>
                  <a:pt x="2834" y="698"/>
                </a:lnTo>
                <a:lnTo>
                  <a:pt x="2832" y="692"/>
                </a:lnTo>
                <a:lnTo>
                  <a:pt x="2826" y="680"/>
                </a:lnTo>
                <a:lnTo>
                  <a:pt x="2826" y="670"/>
                </a:lnTo>
                <a:lnTo>
                  <a:pt x="2826" y="668"/>
                </a:lnTo>
                <a:lnTo>
                  <a:pt x="2830" y="668"/>
                </a:lnTo>
                <a:lnTo>
                  <a:pt x="2834" y="668"/>
                </a:lnTo>
                <a:lnTo>
                  <a:pt x="2840" y="672"/>
                </a:lnTo>
                <a:lnTo>
                  <a:pt x="2848" y="678"/>
                </a:lnTo>
                <a:lnTo>
                  <a:pt x="2850" y="678"/>
                </a:lnTo>
                <a:lnTo>
                  <a:pt x="2852" y="676"/>
                </a:lnTo>
                <a:lnTo>
                  <a:pt x="2848" y="668"/>
                </a:lnTo>
                <a:lnTo>
                  <a:pt x="2842" y="656"/>
                </a:lnTo>
                <a:lnTo>
                  <a:pt x="2838" y="648"/>
                </a:lnTo>
                <a:lnTo>
                  <a:pt x="2836" y="638"/>
                </a:lnTo>
                <a:lnTo>
                  <a:pt x="2834" y="618"/>
                </a:lnTo>
                <a:lnTo>
                  <a:pt x="2832" y="608"/>
                </a:lnTo>
                <a:lnTo>
                  <a:pt x="2828" y="598"/>
                </a:lnTo>
                <a:lnTo>
                  <a:pt x="2820" y="590"/>
                </a:lnTo>
                <a:lnTo>
                  <a:pt x="2808" y="582"/>
                </a:lnTo>
                <a:lnTo>
                  <a:pt x="2796" y="578"/>
                </a:lnTo>
                <a:lnTo>
                  <a:pt x="2788" y="578"/>
                </a:lnTo>
                <a:lnTo>
                  <a:pt x="2784" y="582"/>
                </a:lnTo>
                <a:lnTo>
                  <a:pt x="2780" y="586"/>
                </a:lnTo>
                <a:lnTo>
                  <a:pt x="2776" y="592"/>
                </a:lnTo>
                <a:lnTo>
                  <a:pt x="2774" y="594"/>
                </a:lnTo>
                <a:lnTo>
                  <a:pt x="2768" y="590"/>
                </a:lnTo>
                <a:close/>
                <a:moveTo>
                  <a:pt x="3556" y="1666"/>
                </a:moveTo>
                <a:lnTo>
                  <a:pt x="3556" y="1666"/>
                </a:lnTo>
                <a:lnTo>
                  <a:pt x="3562" y="1664"/>
                </a:lnTo>
                <a:lnTo>
                  <a:pt x="3566" y="1656"/>
                </a:lnTo>
                <a:lnTo>
                  <a:pt x="3570" y="1646"/>
                </a:lnTo>
                <a:lnTo>
                  <a:pt x="3572" y="1636"/>
                </a:lnTo>
                <a:lnTo>
                  <a:pt x="3572" y="1626"/>
                </a:lnTo>
                <a:lnTo>
                  <a:pt x="3570" y="1618"/>
                </a:lnTo>
                <a:lnTo>
                  <a:pt x="3568" y="1614"/>
                </a:lnTo>
                <a:lnTo>
                  <a:pt x="3564" y="1614"/>
                </a:lnTo>
                <a:lnTo>
                  <a:pt x="3560" y="1612"/>
                </a:lnTo>
                <a:lnTo>
                  <a:pt x="3554" y="1614"/>
                </a:lnTo>
                <a:lnTo>
                  <a:pt x="3550" y="1616"/>
                </a:lnTo>
                <a:lnTo>
                  <a:pt x="3546" y="1618"/>
                </a:lnTo>
                <a:lnTo>
                  <a:pt x="3540" y="1626"/>
                </a:lnTo>
                <a:lnTo>
                  <a:pt x="3538" y="1634"/>
                </a:lnTo>
                <a:lnTo>
                  <a:pt x="3538" y="1644"/>
                </a:lnTo>
                <a:lnTo>
                  <a:pt x="3540" y="1654"/>
                </a:lnTo>
                <a:lnTo>
                  <a:pt x="3546" y="1660"/>
                </a:lnTo>
                <a:lnTo>
                  <a:pt x="3550" y="1666"/>
                </a:lnTo>
                <a:lnTo>
                  <a:pt x="3556" y="1666"/>
                </a:lnTo>
                <a:close/>
                <a:moveTo>
                  <a:pt x="2980" y="518"/>
                </a:moveTo>
                <a:lnTo>
                  <a:pt x="2980" y="518"/>
                </a:lnTo>
                <a:lnTo>
                  <a:pt x="2998" y="516"/>
                </a:lnTo>
                <a:lnTo>
                  <a:pt x="3008" y="514"/>
                </a:lnTo>
                <a:lnTo>
                  <a:pt x="3014" y="510"/>
                </a:lnTo>
                <a:lnTo>
                  <a:pt x="3014" y="508"/>
                </a:lnTo>
                <a:lnTo>
                  <a:pt x="3014" y="506"/>
                </a:lnTo>
                <a:lnTo>
                  <a:pt x="3010" y="502"/>
                </a:lnTo>
                <a:lnTo>
                  <a:pt x="3000" y="496"/>
                </a:lnTo>
                <a:lnTo>
                  <a:pt x="2988" y="494"/>
                </a:lnTo>
                <a:lnTo>
                  <a:pt x="2972" y="492"/>
                </a:lnTo>
                <a:lnTo>
                  <a:pt x="2938" y="490"/>
                </a:lnTo>
                <a:lnTo>
                  <a:pt x="2912" y="492"/>
                </a:lnTo>
                <a:lnTo>
                  <a:pt x="2902" y="494"/>
                </a:lnTo>
                <a:lnTo>
                  <a:pt x="2894" y="498"/>
                </a:lnTo>
                <a:lnTo>
                  <a:pt x="2890" y="502"/>
                </a:lnTo>
                <a:lnTo>
                  <a:pt x="2888" y="508"/>
                </a:lnTo>
                <a:lnTo>
                  <a:pt x="2890" y="512"/>
                </a:lnTo>
                <a:lnTo>
                  <a:pt x="2896" y="516"/>
                </a:lnTo>
                <a:lnTo>
                  <a:pt x="2904" y="518"/>
                </a:lnTo>
                <a:lnTo>
                  <a:pt x="2914" y="518"/>
                </a:lnTo>
                <a:lnTo>
                  <a:pt x="2944" y="518"/>
                </a:lnTo>
                <a:lnTo>
                  <a:pt x="2980" y="518"/>
                </a:lnTo>
                <a:close/>
                <a:moveTo>
                  <a:pt x="2546" y="696"/>
                </a:moveTo>
                <a:lnTo>
                  <a:pt x="2546" y="696"/>
                </a:lnTo>
                <a:lnTo>
                  <a:pt x="2546" y="700"/>
                </a:lnTo>
                <a:lnTo>
                  <a:pt x="2548" y="704"/>
                </a:lnTo>
                <a:lnTo>
                  <a:pt x="2554" y="708"/>
                </a:lnTo>
                <a:lnTo>
                  <a:pt x="2562" y="710"/>
                </a:lnTo>
                <a:lnTo>
                  <a:pt x="2572" y="710"/>
                </a:lnTo>
                <a:lnTo>
                  <a:pt x="2580" y="708"/>
                </a:lnTo>
                <a:lnTo>
                  <a:pt x="2588" y="704"/>
                </a:lnTo>
                <a:lnTo>
                  <a:pt x="2594" y="700"/>
                </a:lnTo>
                <a:lnTo>
                  <a:pt x="2594" y="698"/>
                </a:lnTo>
                <a:lnTo>
                  <a:pt x="2594" y="694"/>
                </a:lnTo>
                <a:lnTo>
                  <a:pt x="2590" y="690"/>
                </a:lnTo>
                <a:lnTo>
                  <a:pt x="2584" y="684"/>
                </a:lnTo>
                <a:lnTo>
                  <a:pt x="2576" y="680"/>
                </a:lnTo>
                <a:lnTo>
                  <a:pt x="2568" y="678"/>
                </a:lnTo>
                <a:lnTo>
                  <a:pt x="2560" y="678"/>
                </a:lnTo>
                <a:lnTo>
                  <a:pt x="2552" y="680"/>
                </a:lnTo>
                <a:lnTo>
                  <a:pt x="2548" y="686"/>
                </a:lnTo>
                <a:lnTo>
                  <a:pt x="2546" y="696"/>
                </a:lnTo>
                <a:close/>
                <a:moveTo>
                  <a:pt x="2018" y="630"/>
                </a:moveTo>
                <a:lnTo>
                  <a:pt x="2018" y="630"/>
                </a:lnTo>
                <a:lnTo>
                  <a:pt x="1994" y="640"/>
                </a:lnTo>
                <a:lnTo>
                  <a:pt x="1972" y="654"/>
                </a:lnTo>
                <a:lnTo>
                  <a:pt x="1966" y="660"/>
                </a:lnTo>
                <a:lnTo>
                  <a:pt x="1964" y="666"/>
                </a:lnTo>
                <a:lnTo>
                  <a:pt x="1964" y="668"/>
                </a:lnTo>
                <a:lnTo>
                  <a:pt x="1966" y="670"/>
                </a:lnTo>
                <a:lnTo>
                  <a:pt x="1978" y="672"/>
                </a:lnTo>
                <a:lnTo>
                  <a:pt x="1984" y="672"/>
                </a:lnTo>
                <a:lnTo>
                  <a:pt x="1992" y="670"/>
                </a:lnTo>
                <a:lnTo>
                  <a:pt x="2002" y="666"/>
                </a:lnTo>
                <a:lnTo>
                  <a:pt x="2012" y="658"/>
                </a:lnTo>
                <a:lnTo>
                  <a:pt x="2020" y="648"/>
                </a:lnTo>
                <a:lnTo>
                  <a:pt x="2026" y="640"/>
                </a:lnTo>
                <a:lnTo>
                  <a:pt x="2026" y="634"/>
                </a:lnTo>
                <a:lnTo>
                  <a:pt x="2026" y="630"/>
                </a:lnTo>
                <a:lnTo>
                  <a:pt x="2024" y="630"/>
                </a:lnTo>
                <a:lnTo>
                  <a:pt x="2022" y="630"/>
                </a:lnTo>
                <a:lnTo>
                  <a:pt x="2018" y="630"/>
                </a:lnTo>
                <a:close/>
                <a:moveTo>
                  <a:pt x="2144" y="570"/>
                </a:moveTo>
                <a:lnTo>
                  <a:pt x="2144" y="570"/>
                </a:lnTo>
                <a:lnTo>
                  <a:pt x="2144" y="572"/>
                </a:lnTo>
                <a:lnTo>
                  <a:pt x="2148" y="574"/>
                </a:lnTo>
                <a:lnTo>
                  <a:pt x="2162" y="578"/>
                </a:lnTo>
                <a:lnTo>
                  <a:pt x="2182" y="578"/>
                </a:lnTo>
                <a:lnTo>
                  <a:pt x="2190" y="576"/>
                </a:lnTo>
                <a:lnTo>
                  <a:pt x="2198" y="574"/>
                </a:lnTo>
                <a:lnTo>
                  <a:pt x="2200" y="572"/>
                </a:lnTo>
                <a:lnTo>
                  <a:pt x="2200" y="570"/>
                </a:lnTo>
                <a:lnTo>
                  <a:pt x="2198" y="566"/>
                </a:lnTo>
                <a:lnTo>
                  <a:pt x="2190" y="564"/>
                </a:lnTo>
                <a:lnTo>
                  <a:pt x="2182" y="562"/>
                </a:lnTo>
                <a:lnTo>
                  <a:pt x="2170" y="562"/>
                </a:lnTo>
                <a:lnTo>
                  <a:pt x="2160" y="562"/>
                </a:lnTo>
                <a:lnTo>
                  <a:pt x="2150" y="566"/>
                </a:lnTo>
                <a:lnTo>
                  <a:pt x="2144" y="570"/>
                </a:lnTo>
                <a:close/>
                <a:moveTo>
                  <a:pt x="2180" y="496"/>
                </a:moveTo>
                <a:lnTo>
                  <a:pt x="2180" y="496"/>
                </a:lnTo>
                <a:lnTo>
                  <a:pt x="2190" y="496"/>
                </a:lnTo>
                <a:lnTo>
                  <a:pt x="2192" y="494"/>
                </a:lnTo>
                <a:lnTo>
                  <a:pt x="2192" y="492"/>
                </a:lnTo>
                <a:lnTo>
                  <a:pt x="2188" y="486"/>
                </a:lnTo>
                <a:lnTo>
                  <a:pt x="2178" y="476"/>
                </a:lnTo>
                <a:lnTo>
                  <a:pt x="2172" y="470"/>
                </a:lnTo>
                <a:lnTo>
                  <a:pt x="2166" y="468"/>
                </a:lnTo>
                <a:lnTo>
                  <a:pt x="2160" y="468"/>
                </a:lnTo>
                <a:lnTo>
                  <a:pt x="2154" y="468"/>
                </a:lnTo>
                <a:lnTo>
                  <a:pt x="2146" y="472"/>
                </a:lnTo>
                <a:lnTo>
                  <a:pt x="2138" y="476"/>
                </a:lnTo>
                <a:lnTo>
                  <a:pt x="2138" y="478"/>
                </a:lnTo>
                <a:lnTo>
                  <a:pt x="2138" y="482"/>
                </a:lnTo>
                <a:lnTo>
                  <a:pt x="2148" y="488"/>
                </a:lnTo>
                <a:lnTo>
                  <a:pt x="2162" y="494"/>
                </a:lnTo>
                <a:lnTo>
                  <a:pt x="2170" y="496"/>
                </a:lnTo>
                <a:lnTo>
                  <a:pt x="2180" y="496"/>
                </a:lnTo>
                <a:close/>
                <a:moveTo>
                  <a:pt x="2616" y="594"/>
                </a:moveTo>
                <a:lnTo>
                  <a:pt x="2616" y="594"/>
                </a:lnTo>
                <a:lnTo>
                  <a:pt x="2606" y="592"/>
                </a:lnTo>
                <a:lnTo>
                  <a:pt x="2600" y="588"/>
                </a:lnTo>
                <a:lnTo>
                  <a:pt x="2588" y="580"/>
                </a:lnTo>
                <a:lnTo>
                  <a:pt x="2584" y="578"/>
                </a:lnTo>
                <a:lnTo>
                  <a:pt x="2578" y="576"/>
                </a:lnTo>
                <a:lnTo>
                  <a:pt x="2572" y="576"/>
                </a:lnTo>
                <a:lnTo>
                  <a:pt x="2562" y="580"/>
                </a:lnTo>
                <a:lnTo>
                  <a:pt x="2556" y="584"/>
                </a:lnTo>
                <a:lnTo>
                  <a:pt x="2554" y="588"/>
                </a:lnTo>
                <a:lnTo>
                  <a:pt x="2556" y="592"/>
                </a:lnTo>
                <a:lnTo>
                  <a:pt x="2562" y="602"/>
                </a:lnTo>
                <a:lnTo>
                  <a:pt x="2566" y="606"/>
                </a:lnTo>
                <a:lnTo>
                  <a:pt x="2570" y="608"/>
                </a:lnTo>
                <a:lnTo>
                  <a:pt x="2582" y="608"/>
                </a:lnTo>
                <a:lnTo>
                  <a:pt x="2594" y="608"/>
                </a:lnTo>
                <a:lnTo>
                  <a:pt x="2606" y="606"/>
                </a:lnTo>
                <a:lnTo>
                  <a:pt x="2616" y="602"/>
                </a:lnTo>
                <a:lnTo>
                  <a:pt x="2624" y="600"/>
                </a:lnTo>
                <a:lnTo>
                  <a:pt x="2624" y="598"/>
                </a:lnTo>
                <a:lnTo>
                  <a:pt x="2624" y="596"/>
                </a:lnTo>
                <a:lnTo>
                  <a:pt x="2616" y="594"/>
                </a:lnTo>
                <a:close/>
                <a:moveTo>
                  <a:pt x="2638" y="612"/>
                </a:moveTo>
                <a:lnTo>
                  <a:pt x="2638" y="612"/>
                </a:lnTo>
                <a:lnTo>
                  <a:pt x="2630" y="610"/>
                </a:lnTo>
                <a:lnTo>
                  <a:pt x="2620" y="610"/>
                </a:lnTo>
                <a:lnTo>
                  <a:pt x="2592" y="614"/>
                </a:lnTo>
                <a:lnTo>
                  <a:pt x="2578" y="616"/>
                </a:lnTo>
                <a:lnTo>
                  <a:pt x="2568" y="620"/>
                </a:lnTo>
                <a:lnTo>
                  <a:pt x="2564" y="622"/>
                </a:lnTo>
                <a:lnTo>
                  <a:pt x="2562" y="624"/>
                </a:lnTo>
                <a:lnTo>
                  <a:pt x="2564" y="626"/>
                </a:lnTo>
                <a:lnTo>
                  <a:pt x="2570" y="628"/>
                </a:lnTo>
                <a:lnTo>
                  <a:pt x="2582" y="628"/>
                </a:lnTo>
                <a:lnTo>
                  <a:pt x="2610" y="624"/>
                </a:lnTo>
                <a:lnTo>
                  <a:pt x="2634" y="618"/>
                </a:lnTo>
                <a:lnTo>
                  <a:pt x="2638" y="616"/>
                </a:lnTo>
                <a:lnTo>
                  <a:pt x="2640" y="614"/>
                </a:lnTo>
                <a:lnTo>
                  <a:pt x="2638" y="612"/>
                </a:lnTo>
                <a:close/>
                <a:moveTo>
                  <a:pt x="2590" y="642"/>
                </a:moveTo>
                <a:lnTo>
                  <a:pt x="2590" y="642"/>
                </a:lnTo>
                <a:lnTo>
                  <a:pt x="2596" y="642"/>
                </a:lnTo>
                <a:lnTo>
                  <a:pt x="2604" y="642"/>
                </a:lnTo>
                <a:lnTo>
                  <a:pt x="2624" y="638"/>
                </a:lnTo>
                <a:lnTo>
                  <a:pt x="2640" y="632"/>
                </a:lnTo>
                <a:lnTo>
                  <a:pt x="2642" y="630"/>
                </a:lnTo>
                <a:lnTo>
                  <a:pt x="2642" y="628"/>
                </a:lnTo>
                <a:lnTo>
                  <a:pt x="2636" y="628"/>
                </a:lnTo>
                <a:lnTo>
                  <a:pt x="2628" y="628"/>
                </a:lnTo>
                <a:lnTo>
                  <a:pt x="2606" y="632"/>
                </a:lnTo>
                <a:lnTo>
                  <a:pt x="2590" y="636"/>
                </a:lnTo>
                <a:lnTo>
                  <a:pt x="2588" y="640"/>
                </a:lnTo>
                <a:lnTo>
                  <a:pt x="2590" y="642"/>
                </a:lnTo>
                <a:close/>
                <a:moveTo>
                  <a:pt x="2610" y="654"/>
                </a:moveTo>
                <a:lnTo>
                  <a:pt x="2610" y="654"/>
                </a:lnTo>
                <a:lnTo>
                  <a:pt x="2616" y="654"/>
                </a:lnTo>
                <a:lnTo>
                  <a:pt x="2622" y="652"/>
                </a:lnTo>
                <a:lnTo>
                  <a:pt x="2638" y="646"/>
                </a:lnTo>
                <a:lnTo>
                  <a:pt x="2650" y="640"/>
                </a:lnTo>
                <a:lnTo>
                  <a:pt x="2654" y="636"/>
                </a:lnTo>
                <a:lnTo>
                  <a:pt x="2652" y="636"/>
                </a:lnTo>
                <a:lnTo>
                  <a:pt x="2642" y="636"/>
                </a:lnTo>
                <a:lnTo>
                  <a:pt x="2624" y="642"/>
                </a:lnTo>
                <a:lnTo>
                  <a:pt x="2610" y="648"/>
                </a:lnTo>
                <a:lnTo>
                  <a:pt x="2608" y="652"/>
                </a:lnTo>
                <a:lnTo>
                  <a:pt x="2610" y="654"/>
                </a:lnTo>
                <a:close/>
                <a:moveTo>
                  <a:pt x="3342" y="390"/>
                </a:moveTo>
                <a:lnTo>
                  <a:pt x="3342" y="390"/>
                </a:lnTo>
                <a:lnTo>
                  <a:pt x="3342" y="386"/>
                </a:lnTo>
                <a:lnTo>
                  <a:pt x="3338" y="386"/>
                </a:lnTo>
                <a:lnTo>
                  <a:pt x="3324" y="386"/>
                </a:lnTo>
                <a:lnTo>
                  <a:pt x="3306" y="392"/>
                </a:lnTo>
                <a:lnTo>
                  <a:pt x="3298" y="396"/>
                </a:lnTo>
                <a:lnTo>
                  <a:pt x="3290" y="400"/>
                </a:lnTo>
                <a:lnTo>
                  <a:pt x="3288" y="404"/>
                </a:lnTo>
                <a:lnTo>
                  <a:pt x="3292" y="404"/>
                </a:lnTo>
                <a:lnTo>
                  <a:pt x="3308" y="402"/>
                </a:lnTo>
                <a:lnTo>
                  <a:pt x="3330" y="398"/>
                </a:lnTo>
                <a:lnTo>
                  <a:pt x="3338" y="394"/>
                </a:lnTo>
                <a:lnTo>
                  <a:pt x="3342" y="390"/>
                </a:lnTo>
                <a:close/>
                <a:moveTo>
                  <a:pt x="3480" y="2214"/>
                </a:moveTo>
                <a:lnTo>
                  <a:pt x="3480" y="2214"/>
                </a:lnTo>
                <a:lnTo>
                  <a:pt x="3504" y="2224"/>
                </a:lnTo>
                <a:lnTo>
                  <a:pt x="3514" y="2226"/>
                </a:lnTo>
                <a:lnTo>
                  <a:pt x="3518" y="2226"/>
                </a:lnTo>
                <a:lnTo>
                  <a:pt x="3520" y="2226"/>
                </a:lnTo>
                <a:lnTo>
                  <a:pt x="3522" y="2222"/>
                </a:lnTo>
                <a:lnTo>
                  <a:pt x="3522" y="2218"/>
                </a:lnTo>
                <a:lnTo>
                  <a:pt x="3516" y="2210"/>
                </a:lnTo>
                <a:lnTo>
                  <a:pt x="3506" y="2196"/>
                </a:lnTo>
                <a:lnTo>
                  <a:pt x="3498" y="2194"/>
                </a:lnTo>
                <a:lnTo>
                  <a:pt x="3486" y="2194"/>
                </a:lnTo>
                <a:lnTo>
                  <a:pt x="3474" y="2196"/>
                </a:lnTo>
                <a:lnTo>
                  <a:pt x="3470" y="2198"/>
                </a:lnTo>
                <a:lnTo>
                  <a:pt x="3466" y="2202"/>
                </a:lnTo>
                <a:lnTo>
                  <a:pt x="3466" y="2204"/>
                </a:lnTo>
                <a:lnTo>
                  <a:pt x="3466" y="2208"/>
                </a:lnTo>
                <a:lnTo>
                  <a:pt x="3480" y="2214"/>
                </a:lnTo>
                <a:close/>
                <a:moveTo>
                  <a:pt x="3576" y="2034"/>
                </a:moveTo>
                <a:lnTo>
                  <a:pt x="3576" y="2034"/>
                </a:lnTo>
                <a:lnTo>
                  <a:pt x="3580" y="2032"/>
                </a:lnTo>
                <a:lnTo>
                  <a:pt x="3582" y="2028"/>
                </a:lnTo>
                <a:lnTo>
                  <a:pt x="3586" y="2010"/>
                </a:lnTo>
                <a:lnTo>
                  <a:pt x="3588" y="2002"/>
                </a:lnTo>
                <a:lnTo>
                  <a:pt x="3588" y="1998"/>
                </a:lnTo>
                <a:lnTo>
                  <a:pt x="3582" y="1992"/>
                </a:lnTo>
                <a:lnTo>
                  <a:pt x="3578" y="1988"/>
                </a:lnTo>
                <a:lnTo>
                  <a:pt x="3576" y="1988"/>
                </a:lnTo>
                <a:lnTo>
                  <a:pt x="3574" y="1996"/>
                </a:lnTo>
                <a:lnTo>
                  <a:pt x="3570" y="2006"/>
                </a:lnTo>
                <a:lnTo>
                  <a:pt x="3568" y="2006"/>
                </a:lnTo>
                <a:lnTo>
                  <a:pt x="3568" y="2002"/>
                </a:lnTo>
                <a:lnTo>
                  <a:pt x="3568" y="1994"/>
                </a:lnTo>
                <a:lnTo>
                  <a:pt x="3568" y="1992"/>
                </a:lnTo>
                <a:lnTo>
                  <a:pt x="3566" y="1992"/>
                </a:lnTo>
                <a:lnTo>
                  <a:pt x="3566" y="1994"/>
                </a:lnTo>
                <a:lnTo>
                  <a:pt x="3566" y="1996"/>
                </a:lnTo>
                <a:lnTo>
                  <a:pt x="3566" y="2000"/>
                </a:lnTo>
                <a:lnTo>
                  <a:pt x="3566" y="2004"/>
                </a:lnTo>
                <a:lnTo>
                  <a:pt x="3564" y="2008"/>
                </a:lnTo>
                <a:lnTo>
                  <a:pt x="3560" y="2010"/>
                </a:lnTo>
                <a:lnTo>
                  <a:pt x="3558" y="2014"/>
                </a:lnTo>
                <a:lnTo>
                  <a:pt x="3554" y="2018"/>
                </a:lnTo>
                <a:lnTo>
                  <a:pt x="3546" y="2028"/>
                </a:lnTo>
                <a:lnTo>
                  <a:pt x="3546" y="2030"/>
                </a:lnTo>
                <a:lnTo>
                  <a:pt x="3546" y="2034"/>
                </a:lnTo>
                <a:lnTo>
                  <a:pt x="3548" y="2036"/>
                </a:lnTo>
                <a:lnTo>
                  <a:pt x="3550" y="2034"/>
                </a:lnTo>
                <a:lnTo>
                  <a:pt x="3558" y="2024"/>
                </a:lnTo>
                <a:lnTo>
                  <a:pt x="3564" y="2018"/>
                </a:lnTo>
                <a:lnTo>
                  <a:pt x="3564" y="2020"/>
                </a:lnTo>
                <a:lnTo>
                  <a:pt x="3562" y="2026"/>
                </a:lnTo>
                <a:lnTo>
                  <a:pt x="3556" y="2036"/>
                </a:lnTo>
                <a:lnTo>
                  <a:pt x="3562" y="2034"/>
                </a:lnTo>
                <a:lnTo>
                  <a:pt x="3566" y="2032"/>
                </a:lnTo>
                <a:lnTo>
                  <a:pt x="3568" y="2030"/>
                </a:lnTo>
                <a:lnTo>
                  <a:pt x="3572" y="2024"/>
                </a:lnTo>
                <a:lnTo>
                  <a:pt x="3574" y="2016"/>
                </a:lnTo>
                <a:lnTo>
                  <a:pt x="3578" y="2012"/>
                </a:lnTo>
                <a:lnTo>
                  <a:pt x="3580" y="2012"/>
                </a:lnTo>
                <a:lnTo>
                  <a:pt x="3580" y="2016"/>
                </a:lnTo>
                <a:lnTo>
                  <a:pt x="3578" y="2024"/>
                </a:lnTo>
                <a:lnTo>
                  <a:pt x="3576" y="2032"/>
                </a:lnTo>
                <a:lnTo>
                  <a:pt x="3576" y="2034"/>
                </a:lnTo>
                <a:close/>
                <a:moveTo>
                  <a:pt x="3596" y="2016"/>
                </a:moveTo>
                <a:lnTo>
                  <a:pt x="3596" y="2016"/>
                </a:lnTo>
                <a:lnTo>
                  <a:pt x="3600" y="2012"/>
                </a:lnTo>
                <a:lnTo>
                  <a:pt x="3600" y="2004"/>
                </a:lnTo>
                <a:lnTo>
                  <a:pt x="3600" y="2000"/>
                </a:lnTo>
                <a:lnTo>
                  <a:pt x="3600" y="1998"/>
                </a:lnTo>
                <a:lnTo>
                  <a:pt x="3598" y="1998"/>
                </a:lnTo>
                <a:lnTo>
                  <a:pt x="3594" y="2000"/>
                </a:lnTo>
                <a:lnTo>
                  <a:pt x="3594" y="2004"/>
                </a:lnTo>
                <a:lnTo>
                  <a:pt x="3590" y="2016"/>
                </a:lnTo>
                <a:lnTo>
                  <a:pt x="3588" y="2018"/>
                </a:lnTo>
                <a:lnTo>
                  <a:pt x="3590" y="2018"/>
                </a:lnTo>
                <a:lnTo>
                  <a:pt x="3596" y="2016"/>
                </a:lnTo>
                <a:close/>
                <a:moveTo>
                  <a:pt x="3554" y="2010"/>
                </a:moveTo>
                <a:lnTo>
                  <a:pt x="3554" y="2010"/>
                </a:lnTo>
                <a:lnTo>
                  <a:pt x="3558" y="2004"/>
                </a:lnTo>
                <a:lnTo>
                  <a:pt x="3560" y="2000"/>
                </a:lnTo>
                <a:lnTo>
                  <a:pt x="3560" y="1998"/>
                </a:lnTo>
                <a:lnTo>
                  <a:pt x="3558" y="1998"/>
                </a:lnTo>
                <a:lnTo>
                  <a:pt x="3556" y="2002"/>
                </a:lnTo>
                <a:lnTo>
                  <a:pt x="3550" y="2002"/>
                </a:lnTo>
                <a:lnTo>
                  <a:pt x="3544" y="2004"/>
                </a:lnTo>
                <a:lnTo>
                  <a:pt x="3542" y="2006"/>
                </a:lnTo>
                <a:lnTo>
                  <a:pt x="3542" y="2010"/>
                </a:lnTo>
                <a:lnTo>
                  <a:pt x="3542" y="2014"/>
                </a:lnTo>
                <a:lnTo>
                  <a:pt x="3544" y="2014"/>
                </a:lnTo>
                <a:lnTo>
                  <a:pt x="3554" y="2010"/>
                </a:lnTo>
                <a:close/>
                <a:moveTo>
                  <a:pt x="4022" y="1754"/>
                </a:moveTo>
                <a:lnTo>
                  <a:pt x="4022" y="1754"/>
                </a:lnTo>
                <a:lnTo>
                  <a:pt x="4028" y="1754"/>
                </a:lnTo>
                <a:lnTo>
                  <a:pt x="4036" y="1748"/>
                </a:lnTo>
                <a:lnTo>
                  <a:pt x="4038" y="1744"/>
                </a:lnTo>
                <a:lnTo>
                  <a:pt x="4038" y="1740"/>
                </a:lnTo>
                <a:lnTo>
                  <a:pt x="4038" y="1736"/>
                </a:lnTo>
                <a:lnTo>
                  <a:pt x="4034" y="1734"/>
                </a:lnTo>
                <a:lnTo>
                  <a:pt x="4030" y="1732"/>
                </a:lnTo>
                <a:lnTo>
                  <a:pt x="4026" y="1734"/>
                </a:lnTo>
                <a:lnTo>
                  <a:pt x="4022" y="1736"/>
                </a:lnTo>
                <a:lnTo>
                  <a:pt x="4020" y="1740"/>
                </a:lnTo>
                <a:lnTo>
                  <a:pt x="4018" y="1746"/>
                </a:lnTo>
                <a:lnTo>
                  <a:pt x="4016" y="1750"/>
                </a:lnTo>
                <a:lnTo>
                  <a:pt x="4018" y="1754"/>
                </a:lnTo>
                <a:lnTo>
                  <a:pt x="4022" y="1754"/>
                </a:lnTo>
                <a:close/>
                <a:moveTo>
                  <a:pt x="4738" y="4884"/>
                </a:moveTo>
                <a:lnTo>
                  <a:pt x="4738" y="4884"/>
                </a:lnTo>
                <a:lnTo>
                  <a:pt x="4736" y="4888"/>
                </a:lnTo>
                <a:lnTo>
                  <a:pt x="4738" y="4892"/>
                </a:lnTo>
                <a:lnTo>
                  <a:pt x="4742" y="4896"/>
                </a:lnTo>
                <a:lnTo>
                  <a:pt x="4746" y="4896"/>
                </a:lnTo>
                <a:lnTo>
                  <a:pt x="4746" y="4894"/>
                </a:lnTo>
                <a:lnTo>
                  <a:pt x="4746" y="4890"/>
                </a:lnTo>
                <a:lnTo>
                  <a:pt x="4742" y="4884"/>
                </a:lnTo>
                <a:lnTo>
                  <a:pt x="4740" y="4884"/>
                </a:lnTo>
                <a:lnTo>
                  <a:pt x="4738" y="4884"/>
                </a:lnTo>
                <a:close/>
                <a:moveTo>
                  <a:pt x="4752" y="4972"/>
                </a:moveTo>
                <a:lnTo>
                  <a:pt x="4752" y="4972"/>
                </a:lnTo>
                <a:lnTo>
                  <a:pt x="4754" y="4968"/>
                </a:lnTo>
                <a:lnTo>
                  <a:pt x="4756" y="4962"/>
                </a:lnTo>
                <a:lnTo>
                  <a:pt x="4754" y="4958"/>
                </a:lnTo>
                <a:lnTo>
                  <a:pt x="4752" y="4958"/>
                </a:lnTo>
                <a:lnTo>
                  <a:pt x="4750" y="4958"/>
                </a:lnTo>
                <a:lnTo>
                  <a:pt x="4748" y="4960"/>
                </a:lnTo>
                <a:lnTo>
                  <a:pt x="4746" y="4964"/>
                </a:lnTo>
                <a:lnTo>
                  <a:pt x="4744" y="4968"/>
                </a:lnTo>
                <a:lnTo>
                  <a:pt x="4748" y="4972"/>
                </a:lnTo>
                <a:lnTo>
                  <a:pt x="4752" y="4972"/>
                </a:lnTo>
                <a:close/>
                <a:moveTo>
                  <a:pt x="4742" y="4980"/>
                </a:moveTo>
                <a:lnTo>
                  <a:pt x="4742" y="4980"/>
                </a:lnTo>
                <a:lnTo>
                  <a:pt x="4744" y="4978"/>
                </a:lnTo>
                <a:lnTo>
                  <a:pt x="4746" y="4976"/>
                </a:lnTo>
                <a:lnTo>
                  <a:pt x="4742" y="4966"/>
                </a:lnTo>
                <a:lnTo>
                  <a:pt x="4740" y="4962"/>
                </a:lnTo>
                <a:lnTo>
                  <a:pt x="4740" y="4964"/>
                </a:lnTo>
                <a:lnTo>
                  <a:pt x="4740" y="4970"/>
                </a:lnTo>
                <a:lnTo>
                  <a:pt x="4738" y="4974"/>
                </a:lnTo>
                <a:lnTo>
                  <a:pt x="4738" y="4976"/>
                </a:lnTo>
                <a:lnTo>
                  <a:pt x="4738" y="4980"/>
                </a:lnTo>
                <a:lnTo>
                  <a:pt x="4742" y="4980"/>
                </a:lnTo>
                <a:close/>
                <a:moveTo>
                  <a:pt x="4710" y="4996"/>
                </a:moveTo>
                <a:lnTo>
                  <a:pt x="4710" y="4996"/>
                </a:lnTo>
                <a:lnTo>
                  <a:pt x="4706" y="5000"/>
                </a:lnTo>
                <a:lnTo>
                  <a:pt x="4702" y="5006"/>
                </a:lnTo>
                <a:lnTo>
                  <a:pt x="4702" y="5010"/>
                </a:lnTo>
                <a:lnTo>
                  <a:pt x="4702" y="5012"/>
                </a:lnTo>
                <a:lnTo>
                  <a:pt x="4704" y="5012"/>
                </a:lnTo>
                <a:lnTo>
                  <a:pt x="4706" y="5008"/>
                </a:lnTo>
                <a:lnTo>
                  <a:pt x="4710" y="5002"/>
                </a:lnTo>
                <a:lnTo>
                  <a:pt x="4710" y="4998"/>
                </a:lnTo>
                <a:lnTo>
                  <a:pt x="4710" y="4996"/>
                </a:lnTo>
                <a:close/>
                <a:moveTo>
                  <a:pt x="4722" y="5018"/>
                </a:moveTo>
                <a:lnTo>
                  <a:pt x="4722" y="5018"/>
                </a:lnTo>
                <a:lnTo>
                  <a:pt x="4720" y="5018"/>
                </a:lnTo>
                <a:lnTo>
                  <a:pt x="4716" y="5020"/>
                </a:lnTo>
                <a:lnTo>
                  <a:pt x="4714" y="5024"/>
                </a:lnTo>
                <a:lnTo>
                  <a:pt x="4714" y="5026"/>
                </a:lnTo>
                <a:lnTo>
                  <a:pt x="4714" y="5028"/>
                </a:lnTo>
                <a:lnTo>
                  <a:pt x="4718" y="5026"/>
                </a:lnTo>
                <a:lnTo>
                  <a:pt x="4720" y="5024"/>
                </a:lnTo>
                <a:lnTo>
                  <a:pt x="4722" y="5022"/>
                </a:lnTo>
                <a:lnTo>
                  <a:pt x="4722" y="5018"/>
                </a:lnTo>
                <a:close/>
                <a:moveTo>
                  <a:pt x="4720" y="5008"/>
                </a:moveTo>
                <a:lnTo>
                  <a:pt x="4720" y="5008"/>
                </a:lnTo>
                <a:lnTo>
                  <a:pt x="4716" y="5008"/>
                </a:lnTo>
                <a:lnTo>
                  <a:pt x="4714" y="5012"/>
                </a:lnTo>
                <a:lnTo>
                  <a:pt x="4712" y="5014"/>
                </a:lnTo>
                <a:lnTo>
                  <a:pt x="4714" y="5016"/>
                </a:lnTo>
                <a:lnTo>
                  <a:pt x="4716" y="5014"/>
                </a:lnTo>
                <a:lnTo>
                  <a:pt x="4718" y="5012"/>
                </a:lnTo>
                <a:lnTo>
                  <a:pt x="4720" y="5010"/>
                </a:lnTo>
                <a:lnTo>
                  <a:pt x="4720" y="5008"/>
                </a:lnTo>
                <a:close/>
                <a:moveTo>
                  <a:pt x="4746" y="4952"/>
                </a:moveTo>
                <a:lnTo>
                  <a:pt x="4746" y="4952"/>
                </a:lnTo>
                <a:lnTo>
                  <a:pt x="4746" y="4954"/>
                </a:lnTo>
                <a:lnTo>
                  <a:pt x="4748" y="4954"/>
                </a:lnTo>
                <a:lnTo>
                  <a:pt x="4752" y="4952"/>
                </a:lnTo>
                <a:lnTo>
                  <a:pt x="4754" y="4950"/>
                </a:lnTo>
                <a:lnTo>
                  <a:pt x="4756" y="4948"/>
                </a:lnTo>
                <a:lnTo>
                  <a:pt x="4754" y="4946"/>
                </a:lnTo>
                <a:lnTo>
                  <a:pt x="4752" y="4948"/>
                </a:lnTo>
                <a:lnTo>
                  <a:pt x="4748" y="4950"/>
                </a:lnTo>
                <a:lnTo>
                  <a:pt x="4746" y="4952"/>
                </a:lnTo>
                <a:close/>
                <a:moveTo>
                  <a:pt x="6938" y="500"/>
                </a:moveTo>
                <a:lnTo>
                  <a:pt x="6938" y="500"/>
                </a:lnTo>
                <a:lnTo>
                  <a:pt x="6940" y="502"/>
                </a:lnTo>
                <a:lnTo>
                  <a:pt x="6942" y="504"/>
                </a:lnTo>
                <a:lnTo>
                  <a:pt x="6942" y="508"/>
                </a:lnTo>
                <a:lnTo>
                  <a:pt x="6944" y="510"/>
                </a:lnTo>
                <a:lnTo>
                  <a:pt x="6946" y="510"/>
                </a:lnTo>
                <a:lnTo>
                  <a:pt x="6958" y="506"/>
                </a:lnTo>
                <a:lnTo>
                  <a:pt x="6974" y="504"/>
                </a:lnTo>
                <a:lnTo>
                  <a:pt x="6990" y="502"/>
                </a:lnTo>
                <a:lnTo>
                  <a:pt x="6996" y="502"/>
                </a:lnTo>
                <a:lnTo>
                  <a:pt x="7000" y="500"/>
                </a:lnTo>
                <a:lnTo>
                  <a:pt x="7002" y="496"/>
                </a:lnTo>
                <a:lnTo>
                  <a:pt x="7002" y="490"/>
                </a:lnTo>
                <a:lnTo>
                  <a:pt x="7000" y="484"/>
                </a:lnTo>
                <a:lnTo>
                  <a:pt x="6996" y="480"/>
                </a:lnTo>
                <a:lnTo>
                  <a:pt x="6992" y="476"/>
                </a:lnTo>
                <a:lnTo>
                  <a:pt x="6984" y="474"/>
                </a:lnTo>
                <a:lnTo>
                  <a:pt x="6968" y="474"/>
                </a:lnTo>
                <a:lnTo>
                  <a:pt x="6950" y="478"/>
                </a:lnTo>
                <a:lnTo>
                  <a:pt x="6934" y="482"/>
                </a:lnTo>
                <a:lnTo>
                  <a:pt x="6924" y="486"/>
                </a:lnTo>
                <a:lnTo>
                  <a:pt x="6922" y="488"/>
                </a:lnTo>
                <a:lnTo>
                  <a:pt x="6924" y="490"/>
                </a:lnTo>
                <a:lnTo>
                  <a:pt x="6938" y="500"/>
                </a:lnTo>
                <a:close/>
                <a:moveTo>
                  <a:pt x="7100" y="536"/>
                </a:moveTo>
                <a:lnTo>
                  <a:pt x="7100" y="536"/>
                </a:lnTo>
                <a:lnTo>
                  <a:pt x="7092" y="534"/>
                </a:lnTo>
                <a:lnTo>
                  <a:pt x="7086" y="534"/>
                </a:lnTo>
                <a:lnTo>
                  <a:pt x="7078" y="536"/>
                </a:lnTo>
                <a:lnTo>
                  <a:pt x="7072" y="538"/>
                </a:lnTo>
                <a:lnTo>
                  <a:pt x="7066" y="538"/>
                </a:lnTo>
                <a:lnTo>
                  <a:pt x="7058" y="536"/>
                </a:lnTo>
                <a:lnTo>
                  <a:pt x="7048" y="530"/>
                </a:lnTo>
                <a:lnTo>
                  <a:pt x="7040" y="526"/>
                </a:lnTo>
                <a:lnTo>
                  <a:pt x="7038" y="520"/>
                </a:lnTo>
                <a:lnTo>
                  <a:pt x="7040" y="518"/>
                </a:lnTo>
                <a:lnTo>
                  <a:pt x="7046" y="514"/>
                </a:lnTo>
                <a:lnTo>
                  <a:pt x="7054" y="510"/>
                </a:lnTo>
                <a:lnTo>
                  <a:pt x="7054" y="508"/>
                </a:lnTo>
                <a:lnTo>
                  <a:pt x="7050" y="506"/>
                </a:lnTo>
                <a:lnTo>
                  <a:pt x="7038" y="504"/>
                </a:lnTo>
                <a:lnTo>
                  <a:pt x="7020" y="504"/>
                </a:lnTo>
                <a:lnTo>
                  <a:pt x="7000" y="506"/>
                </a:lnTo>
                <a:lnTo>
                  <a:pt x="6980" y="508"/>
                </a:lnTo>
                <a:lnTo>
                  <a:pt x="6964" y="512"/>
                </a:lnTo>
                <a:lnTo>
                  <a:pt x="6958" y="514"/>
                </a:lnTo>
                <a:lnTo>
                  <a:pt x="6954" y="516"/>
                </a:lnTo>
                <a:lnTo>
                  <a:pt x="6954" y="518"/>
                </a:lnTo>
                <a:lnTo>
                  <a:pt x="6956" y="522"/>
                </a:lnTo>
                <a:lnTo>
                  <a:pt x="6960" y="526"/>
                </a:lnTo>
                <a:lnTo>
                  <a:pt x="6970" y="528"/>
                </a:lnTo>
                <a:lnTo>
                  <a:pt x="6976" y="532"/>
                </a:lnTo>
                <a:lnTo>
                  <a:pt x="6976" y="534"/>
                </a:lnTo>
                <a:lnTo>
                  <a:pt x="6976" y="536"/>
                </a:lnTo>
                <a:lnTo>
                  <a:pt x="6970" y="542"/>
                </a:lnTo>
                <a:lnTo>
                  <a:pt x="6956" y="554"/>
                </a:lnTo>
                <a:lnTo>
                  <a:pt x="6950" y="560"/>
                </a:lnTo>
                <a:lnTo>
                  <a:pt x="6946" y="564"/>
                </a:lnTo>
                <a:lnTo>
                  <a:pt x="6948" y="566"/>
                </a:lnTo>
                <a:lnTo>
                  <a:pt x="6954" y="568"/>
                </a:lnTo>
                <a:lnTo>
                  <a:pt x="6972" y="566"/>
                </a:lnTo>
                <a:lnTo>
                  <a:pt x="6998" y="564"/>
                </a:lnTo>
                <a:lnTo>
                  <a:pt x="7010" y="564"/>
                </a:lnTo>
                <a:lnTo>
                  <a:pt x="7012" y="566"/>
                </a:lnTo>
                <a:lnTo>
                  <a:pt x="7014" y="568"/>
                </a:lnTo>
                <a:lnTo>
                  <a:pt x="7014" y="572"/>
                </a:lnTo>
                <a:lnTo>
                  <a:pt x="7012" y="578"/>
                </a:lnTo>
                <a:lnTo>
                  <a:pt x="7010" y="582"/>
                </a:lnTo>
                <a:lnTo>
                  <a:pt x="7010" y="584"/>
                </a:lnTo>
                <a:lnTo>
                  <a:pt x="7012" y="584"/>
                </a:lnTo>
                <a:lnTo>
                  <a:pt x="7020" y="582"/>
                </a:lnTo>
                <a:lnTo>
                  <a:pt x="7034" y="578"/>
                </a:lnTo>
                <a:lnTo>
                  <a:pt x="7062" y="566"/>
                </a:lnTo>
                <a:lnTo>
                  <a:pt x="7088" y="556"/>
                </a:lnTo>
                <a:lnTo>
                  <a:pt x="7096" y="550"/>
                </a:lnTo>
                <a:lnTo>
                  <a:pt x="7102" y="546"/>
                </a:lnTo>
                <a:lnTo>
                  <a:pt x="7104" y="544"/>
                </a:lnTo>
                <a:lnTo>
                  <a:pt x="7104" y="540"/>
                </a:lnTo>
                <a:lnTo>
                  <a:pt x="7102" y="538"/>
                </a:lnTo>
                <a:lnTo>
                  <a:pt x="7100" y="536"/>
                </a:lnTo>
                <a:close/>
                <a:moveTo>
                  <a:pt x="13128" y="7142"/>
                </a:moveTo>
                <a:lnTo>
                  <a:pt x="13128" y="7142"/>
                </a:lnTo>
                <a:lnTo>
                  <a:pt x="13130" y="7134"/>
                </a:lnTo>
                <a:lnTo>
                  <a:pt x="13130" y="7128"/>
                </a:lnTo>
                <a:lnTo>
                  <a:pt x="13130" y="7124"/>
                </a:lnTo>
                <a:lnTo>
                  <a:pt x="13126" y="7122"/>
                </a:lnTo>
                <a:lnTo>
                  <a:pt x="13120" y="7120"/>
                </a:lnTo>
                <a:lnTo>
                  <a:pt x="13114" y="7122"/>
                </a:lnTo>
                <a:lnTo>
                  <a:pt x="13104" y="7126"/>
                </a:lnTo>
                <a:lnTo>
                  <a:pt x="13096" y="7134"/>
                </a:lnTo>
                <a:lnTo>
                  <a:pt x="13088" y="7140"/>
                </a:lnTo>
                <a:lnTo>
                  <a:pt x="13084" y="7140"/>
                </a:lnTo>
                <a:lnTo>
                  <a:pt x="13082" y="7138"/>
                </a:lnTo>
                <a:lnTo>
                  <a:pt x="13080" y="7132"/>
                </a:lnTo>
                <a:lnTo>
                  <a:pt x="13082" y="7120"/>
                </a:lnTo>
                <a:lnTo>
                  <a:pt x="13080" y="7116"/>
                </a:lnTo>
                <a:lnTo>
                  <a:pt x="13078" y="7112"/>
                </a:lnTo>
                <a:lnTo>
                  <a:pt x="13072" y="7112"/>
                </a:lnTo>
                <a:lnTo>
                  <a:pt x="13068" y="7110"/>
                </a:lnTo>
                <a:lnTo>
                  <a:pt x="13070" y="7106"/>
                </a:lnTo>
                <a:lnTo>
                  <a:pt x="13074" y="7102"/>
                </a:lnTo>
                <a:lnTo>
                  <a:pt x="13078" y="7100"/>
                </a:lnTo>
                <a:lnTo>
                  <a:pt x="13078" y="7098"/>
                </a:lnTo>
                <a:lnTo>
                  <a:pt x="13078" y="7096"/>
                </a:lnTo>
                <a:lnTo>
                  <a:pt x="13076" y="7094"/>
                </a:lnTo>
                <a:lnTo>
                  <a:pt x="13072" y="7094"/>
                </a:lnTo>
                <a:lnTo>
                  <a:pt x="13066" y="7096"/>
                </a:lnTo>
                <a:lnTo>
                  <a:pt x="13058" y="7100"/>
                </a:lnTo>
                <a:lnTo>
                  <a:pt x="13050" y="7106"/>
                </a:lnTo>
                <a:lnTo>
                  <a:pt x="13046" y="7114"/>
                </a:lnTo>
                <a:lnTo>
                  <a:pt x="13044" y="7120"/>
                </a:lnTo>
                <a:lnTo>
                  <a:pt x="13044" y="7136"/>
                </a:lnTo>
                <a:lnTo>
                  <a:pt x="13044" y="7142"/>
                </a:lnTo>
                <a:lnTo>
                  <a:pt x="13042" y="7150"/>
                </a:lnTo>
                <a:lnTo>
                  <a:pt x="13036" y="7156"/>
                </a:lnTo>
                <a:lnTo>
                  <a:pt x="13028" y="7160"/>
                </a:lnTo>
                <a:lnTo>
                  <a:pt x="13022" y="7164"/>
                </a:lnTo>
                <a:lnTo>
                  <a:pt x="13016" y="7174"/>
                </a:lnTo>
                <a:lnTo>
                  <a:pt x="13006" y="7196"/>
                </a:lnTo>
                <a:lnTo>
                  <a:pt x="12994" y="7220"/>
                </a:lnTo>
                <a:lnTo>
                  <a:pt x="12988" y="7228"/>
                </a:lnTo>
                <a:lnTo>
                  <a:pt x="12982" y="7236"/>
                </a:lnTo>
                <a:lnTo>
                  <a:pt x="12968" y="7246"/>
                </a:lnTo>
                <a:lnTo>
                  <a:pt x="12956" y="7258"/>
                </a:lnTo>
                <a:lnTo>
                  <a:pt x="12946" y="7266"/>
                </a:lnTo>
                <a:lnTo>
                  <a:pt x="12940" y="7270"/>
                </a:lnTo>
                <a:lnTo>
                  <a:pt x="12934" y="7272"/>
                </a:lnTo>
                <a:lnTo>
                  <a:pt x="12930" y="7272"/>
                </a:lnTo>
                <a:lnTo>
                  <a:pt x="12926" y="7276"/>
                </a:lnTo>
                <a:lnTo>
                  <a:pt x="12922" y="7282"/>
                </a:lnTo>
                <a:lnTo>
                  <a:pt x="12916" y="7288"/>
                </a:lnTo>
                <a:lnTo>
                  <a:pt x="12912" y="7288"/>
                </a:lnTo>
                <a:lnTo>
                  <a:pt x="12906" y="7290"/>
                </a:lnTo>
                <a:lnTo>
                  <a:pt x="12900" y="7290"/>
                </a:lnTo>
                <a:lnTo>
                  <a:pt x="12894" y="7294"/>
                </a:lnTo>
                <a:lnTo>
                  <a:pt x="12888" y="7300"/>
                </a:lnTo>
                <a:lnTo>
                  <a:pt x="12882" y="7306"/>
                </a:lnTo>
                <a:lnTo>
                  <a:pt x="12870" y="7322"/>
                </a:lnTo>
                <a:lnTo>
                  <a:pt x="12856" y="7336"/>
                </a:lnTo>
                <a:lnTo>
                  <a:pt x="12844" y="7350"/>
                </a:lnTo>
                <a:lnTo>
                  <a:pt x="12834" y="7362"/>
                </a:lnTo>
                <a:lnTo>
                  <a:pt x="12830" y="7368"/>
                </a:lnTo>
                <a:lnTo>
                  <a:pt x="12828" y="7372"/>
                </a:lnTo>
                <a:lnTo>
                  <a:pt x="12826" y="7378"/>
                </a:lnTo>
                <a:lnTo>
                  <a:pt x="12828" y="7384"/>
                </a:lnTo>
                <a:lnTo>
                  <a:pt x="12830" y="7388"/>
                </a:lnTo>
                <a:lnTo>
                  <a:pt x="12828" y="7392"/>
                </a:lnTo>
                <a:lnTo>
                  <a:pt x="12822" y="7396"/>
                </a:lnTo>
                <a:lnTo>
                  <a:pt x="12816" y="7400"/>
                </a:lnTo>
                <a:lnTo>
                  <a:pt x="12816" y="7402"/>
                </a:lnTo>
                <a:lnTo>
                  <a:pt x="12816" y="7406"/>
                </a:lnTo>
                <a:lnTo>
                  <a:pt x="12824" y="7416"/>
                </a:lnTo>
                <a:lnTo>
                  <a:pt x="12832" y="7422"/>
                </a:lnTo>
                <a:lnTo>
                  <a:pt x="12838" y="7422"/>
                </a:lnTo>
                <a:lnTo>
                  <a:pt x="12844" y="7422"/>
                </a:lnTo>
                <a:lnTo>
                  <a:pt x="12848" y="7420"/>
                </a:lnTo>
                <a:lnTo>
                  <a:pt x="12854" y="7418"/>
                </a:lnTo>
                <a:lnTo>
                  <a:pt x="12860" y="7414"/>
                </a:lnTo>
                <a:lnTo>
                  <a:pt x="12862" y="7414"/>
                </a:lnTo>
                <a:lnTo>
                  <a:pt x="12864" y="7416"/>
                </a:lnTo>
                <a:lnTo>
                  <a:pt x="12866" y="7418"/>
                </a:lnTo>
                <a:lnTo>
                  <a:pt x="12870" y="7424"/>
                </a:lnTo>
                <a:lnTo>
                  <a:pt x="12872" y="7426"/>
                </a:lnTo>
                <a:lnTo>
                  <a:pt x="12878" y="7426"/>
                </a:lnTo>
                <a:lnTo>
                  <a:pt x="12884" y="7426"/>
                </a:lnTo>
                <a:lnTo>
                  <a:pt x="12886" y="7428"/>
                </a:lnTo>
                <a:lnTo>
                  <a:pt x="12888" y="7432"/>
                </a:lnTo>
                <a:lnTo>
                  <a:pt x="12888" y="7436"/>
                </a:lnTo>
                <a:lnTo>
                  <a:pt x="12890" y="7438"/>
                </a:lnTo>
                <a:lnTo>
                  <a:pt x="12896" y="7440"/>
                </a:lnTo>
                <a:lnTo>
                  <a:pt x="12902" y="7442"/>
                </a:lnTo>
                <a:lnTo>
                  <a:pt x="12918" y="7444"/>
                </a:lnTo>
                <a:lnTo>
                  <a:pt x="12926" y="7444"/>
                </a:lnTo>
                <a:lnTo>
                  <a:pt x="12932" y="7444"/>
                </a:lnTo>
                <a:lnTo>
                  <a:pt x="12938" y="7440"/>
                </a:lnTo>
                <a:lnTo>
                  <a:pt x="12946" y="7436"/>
                </a:lnTo>
                <a:lnTo>
                  <a:pt x="12952" y="7430"/>
                </a:lnTo>
                <a:lnTo>
                  <a:pt x="12958" y="7420"/>
                </a:lnTo>
                <a:lnTo>
                  <a:pt x="12966" y="7412"/>
                </a:lnTo>
                <a:lnTo>
                  <a:pt x="12972" y="7406"/>
                </a:lnTo>
                <a:lnTo>
                  <a:pt x="12978" y="7402"/>
                </a:lnTo>
                <a:lnTo>
                  <a:pt x="12984" y="7400"/>
                </a:lnTo>
                <a:lnTo>
                  <a:pt x="12990" y="7396"/>
                </a:lnTo>
                <a:lnTo>
                  <a:pt x="12992" y="7394"/>
                </a:lnTo>
                <a:lnTo>
                  <a:pt x="12990" y="7390"/>
                </a:lnTo>
                <a:lnTo>
                  <a:pt x="12988" y="7386"/>
                </a:lnTo>
                <a:lnTo>
                  <a:pt x="12988" y="7380"/>
                </a:lnTo>
                <a:lnTo>
                  <a:pt x="12996" y="7368"/>
                </a:lnTo>
                <a:lnTo>
                  <a:pt x="13004" y="7350"/>
                </a:lnTo>
                <a:lnTo>
                  <a:pt x="13006" y="7340"/>
                </a:lnTo>
                <a:lnTo>
                  <a:pt x="13008" y="7328"/>
                </a:lnTo>
                <a:lnTo>
                  <a:pt x="13010" y="7316"/>
                </a:lnTo>
                <a:lnTo>
                  <a:pt x="13016" y="7306"/>
                </a:lnTo>
                <a:lnTo>
                  <a:pt x="13024" y="7298"/>
                </a:lnTo>
                <a:lnTo>
                  <a:pt x="13034" y="7292"/>
                </a:lnTo>
                <a:lnTo>
                  <a:pt x="13046" y="7288"/>
                </a:lnTo>
                <a:lnTo>
                  <a:pt x="13056" y="7284"/>
                </a:lnTo>
                <a:lnTo>
                  <a:pt x="13064" y="7284"/>
                </a:lnTo>
                <a:lnTo>
                  <a:pt x="13070" y="7286"/>
                </a:lnTo>
                <a:lnTo>
                  <a:pt x="13076" y="7286"/>
                </a:lnTo>
                <a:lnTo>
                  <a:pt x="13080" y="7286"/>
                </a:lnTo>
                <a:lnTo>
                  <a:pt x="13084" y="7284"/>
                </a:lnTo>
                <a:lnTo>
                  <a:pt x="13086" y="7282"/>
                </a:lnTo>
                <a:lnTo>
                  <a:pt x="13088" y="7278"/>
                </a:lnTo>
                <a:lnTo>
                  <a:pt x="13088" y="7274"/>
                </a:lnTo>
                <a:lnTo>
                  <a:pt x="13086" y="7272"/>
                </a:lnTo>
                <a:lnTo>
                  <a:pt x="13080" y="7270"/>
                </a:lnTo>
                <a:lnTo>
                  <a:pt x="13076" y="7266"/>
                </a:lnTo>
                <a:lnTo>
                  <a:pt x="13072" y="7264"/>
                </a:lnTo>
                <a:lnTo>
                  <a:pt x="13070" y="7258"/>
                </a:lnTo>
                <a:lnTo>
                  <a:pt x="13070" y="7252"/>
                </a:lnTo>
                <a:lnTo>
                  <a:pt x="13070" y="7248"/>
                </a:lnTo>
                <a:lnTo>
                  <a:pt x="13074" y="7244"/>
                </a:lnTo>
                <a:lnTo>
                  <a:pt x="13076" y="7240"/>
                </a:lnTo>
                <a:lnTo>
                  <a:pt x="13082" y="7238"/>
                </a:lnTo>
                <a:lnTo>
                  <a:pt x="13086" y="7236"/>
                </a:lnTo>
                <a:lnTo>
                  <a:pt x="13090" y="7232"/>
                </a:lnTo>
                <a:lnTo>
                  <a:pt x="13100" y="7218"/>
                </a:lnTo>
                <a:lnTo>
                  <a:pt x="13110" y="7200"/>
                </a:lnTo>
                <a:lnTo>
                  <a:pt x="13126" y="7178"/>
                </a:lnTo>
                <a:lnTo>
                  <a:pt x="13132" y="7170"/>
                </a:lnTo>
                <a:lnTo>
                  <a:pt x="13134" y="7164"/>
                </a:lnTo>
                <a:lnTo>
                  <a:pt x="13132" y="7160"/>
                </a:lnTo>
                <a:lnTo>
                  <a:pt x="13130" y="7158"/>
                </a:lnTo>
                <a:lnTo>
                  <a:pt x="13128" y="7156"/>
                </a:lnTo>
                <a:lnTo>
                  <a:pt x="13124" y="7152"/>
                </a:lnTo>
                <a:lnTo>
                  <a:pt x="13124" y="7148"/>
                </a:lnTo>
                <a:lnTo>
                  <a:pt x="13128" y="7142"/>
                </a:lnTo>
                <a:close/>
                <a:moveTo>
                  <a:pt x="13270" y="6944"/>
                </a:moveTo>
                <a:lnTo>
                  <a:pt x="13270" y="6944"/>
                </a:lnTo>
                <a:lnTo>
                  <a:pt x="13266" y="6950"/>
                </a:lnTo>
                <a:lnTo>
                  <a:pt x="13262" y="6954"/>
                </a:lnTo>
                <a:lnTo>
                  <a:pt x="13258" y="6956"/>
                </a:lnTo>
                <a:lnTo>
                  <a:pt x="13250" y="6958"/>
                </a:lnTo>
                <a:lnTo>
                  <a:pt x="13244" y="6956"/>
                </a:lnTo>
                <a:lnTo>
                  <a:pt x="13236" y="6954"/>
                </a:lnTo>
                <a:lnTo>
                  <a:pt x="13218" y="6946"/>
                </a:lnTo>
                <a:lnTo>
                  <a:pt x="13210" y="6940"/>
                </a:lnTo>
                <a:lnTo>
                  <a:pt x="13204" y="6932"/>
                </a:lnTo>
                <a:lnTo>
                  <a:pt x="13200" y="6924"/>
                </a:lnTo>
                <a:lnTo>
                  <a:pt x="13198" y="6914"/>
                </a:lnTo>
                <a:lnTo>
                  <a:pt x="13192" y="6896"/>
                </a:lnTo>
                <a:lnTo>
                  <a:pt x="13190" y="6888"/>
                </a:lnTo>
                <a:lnTo>
                  <a:pt x="13184" y="6880"/>
                </a:lnTo>
                <a:lnTo>
                  <a:pt x="13178" y="6874"/>
                </a:lnTo>
                <a:lnTo>
                  <a:pt x="13176" y="6872"/>
                </a:lnTo>
                <a:lnTo>
                  <a:pt x="13174" y="6874"/>
                </a:lnTo>
                <a:lnTo>
                  <a:pt x="13174" y="6878"/>
                </a:lnTo>
                <a:lnTo>
                  <a:pt x="13176" y="6890"/>
                </a:lnTo>
                <a:lnTo>
                  <a:pt x="13184" y="6908"/>
                </a:lnTo>
                <a:lnTo>
                  <a:pt x="13184" y="6914"/>
                </a:lnTo>
                <a:lnTo>
                  <a:pt x="13182" y="6914"/>
                </a:lnTo>
                <a:lnTo>
                  <a:pt x="13176" y="6912"/>
                </a:lnTo>
                <a:lnTo>
                  <a:pt x="13168" y="6908"/>
                </a:lnTo>
                <a:lnTo>
                  <a:pt x="13162" y="6900"/>
                </a:lnTo>
                <a:lnTo>
                  <a:pt x="13156" y="6892"/>
                </a:lnTo>
                <a:lnTo>
                  <a:pt x="13152" y="6884"/>
                </a:lnTo>
                <a:lnTo>
                  <a:pt x="13152" y="6876"/>
                </a:lnTo>
                <a:lnTo>
                  <a:pt x="13152" y="6870"/>
                </a:lnTo>
                <a:lnTo>
                  <a:pt x="13152" y="6864"/>
                </a:lnTo>
                <a:lnTo>
                  <a:pt x="13148" y="6856"/>
                </a:lnTo>
                <a:lnTo>
                  <a:pt x="13144" y="6850"/>
                </a:lnTo>
                <a:lnTo>
                  <a:pt x="13142" y="6846"/>
                </a:lnTo>
                <a:lnTo>
                  <a:pt x="13142" y="6842"/>
                </a:lnTo>
                <a:lnTo>
                  <a:pt x="13142" y="6832"/>
                </a:lnTo>
                <a:lnTo>
                  <a:pt x="13140" y="6826"/>
                </a:lnTo>
                <a:lnTo>
                  <a:pt x="13138" y="6818"/>
                </a:lnTo>
                <a:lnTo>
                  <a:pt x="13132" y="6810"/>
                </a:lnTo>
                <a:lnTo>
                  <a:pt x="13124" y="6802"/>
                </a:lnTo>
                <a:lnTo>
                  <a:pt x="13118" y="6796"/>
                </a:lnTo>
                <a:lnTo>
                  <a:pt x="13110" y="6794"/>
                </a:lnTo>
                <a:lnTo>
                  <a:pt x="13100" y="6792"/>
                </a:lnTo>
                <a:lnTo>
                  <a:pt x="13096" y="6790"/>
                </a:lnTo>
                <a:lnTo>
                  <a:pt x="13092" y="6786"/>
                </a:lnTo>
                <a:lnTo>
                  <a:pt x="13088" y="6778"/>
                </a:lnTo>
                <a:lnTo>
                  <a:pt x="13082" y="6768"/>
                </a:lnTo>
                <a:lnTo>
                  <a:pt x="13078" y="6766"/>
                </a:lnTo>
                <a:lnTo>
                  <a:pt x="13074" y="6764"/>
                </a:lnTo>
                <a:lnTo>
                  <a:pt x="13064" y="6766"/>
                </a:lnTo>
                <a:lnTo>
                  <a:pt x="13064" y="6768"/>
                </a:lnTo>
                <a:lnTo>
                  <a:pt x="13070" y="6774"/>
                </a:lnTo>
                <a:lnTo>
                  <a:pt x="13080" y="6786"/>
                </a:lnTo>
                <a:lnTo>
                  <a:pt x="13084" y="6794"/>
                </a:lnTo>
                <a:lnTo>
                  <a:pt x="13086" y="6798"/>
                </a:lnTo>
                <a:lnTo>
                  <a:pt x="13086" y="6800"/>
                </a:lnTo>
                <a:lnTo>
                  <a:pt x="13086" y="6802"/>
                </a:lnTo>
                <a:lnTo>
                  <a:pt x="13084" y="6806"/>
                </a:lnTo>
                <a:lnTo>
                  <a:pt x="13090" y="6816"/>
                </a:lnTo>
                <a:lnTo>
                  <a:pt x="13096" y="6824"/>
                </a:lnTo>
                <a:lnTo>
                  <a:pt x="13102" y="6834"/>
                </a:lnTo>
                <a:lnTo>
                  <a:pt x="13110" y="6854"/>
                </a:lnTo>
                <a:lnTo>
                  <a:pt x="13116" y="6862"/>
                </a:lnTo>
                <a:lnTo>
                  <a:pt x="13120" y="6868"/>
                </a:lnTo>
                <a:lnTo>
                  <a:pt x="13122" y="6868"/>
                </a:lnTo>
                <a:lnTo>
                  <a:pt x="13126" y="6864"/>
                </a:lnTo>
                <a:lnTo>
                  <a:pt x="13128" y="6862"/>
                </a:lnTo>
                <a:lnTo>
                  <a:pt x="13130" y="6862"/>
                </a:lnTo>
                <a:lnTo>
                  <a:pt x="13134" y="6870"/>
                </a:lnTo>
                <a:lnTo>
                  <a:pt x="13136" y="6878"/>
                </a:lnTo>
                <a:lnTo>
                  <a:pt x="13136" y="6880"/>
                </a:lnTo>
                <a:lnTo>
                  <a:pt x="13134" y="6880"/>
                </a:lnTo>
                <a:lnTo>
                  <a:pt x="13128" y="6878"/>
                </a:lnTo>
                <a:lnTo>
                  <a:pt x="13130" y="6882"/>
                </a:lnTo>
                <a:lnTo>
                  <a:pt x="13144" y="6918"/>
                </a:lnTo>
                <a:lnTo>
                  <a:pt x="13150" y="6932"/>
                </a:lnTo>
                <a:lnTo>
                  <a:pt x="13152" y="6942"/>
                </a:lnTo>
                <a:lnTo>
                  <a:pt x="13152" y="6950"/>
                </a:lnTo>
                <a:lnTo>
                  <a:pt x="13152" y="6956"/>
                </a:lnTo>
                <a:lnTo>
                  <a:pt x="13148" y="6968"/>
                </a:lnTo>
                <a:lnTo>
                  <a:pt x="13146" y="6976"/>
                </a:lnTo>
                <a:lnTo>
                  <a:pt x="13146" y="6984"/>
                </a:lnTo>
                <a:lnTo>
                  <a:pt x="13146" y="6994"/>
                </a:lnTo>
                <a:lnTo>
                  <a:pt x="13142" y="7002"/>
                </a:lnTo>
                <a:lnTo>
                  <a:pt x="13138" y="7008"/>
                </a:lnTo>
                <a:lnTo>
                  <a:pt x="13130" y="7012"/>
                </a:lnTo>
                <a:lnTo>
                  <a:pt x="13118" y="7020"/>
                </a:lnTo>
                <a:lnTo>
                  <a:pt x="13112" y="7024"/>
                </a:lnTo>
                <a:lnTo>
                  <a:pt x="13110" y="7028"/>
                </a:lnTo>
                <a:lnTo>
                  <a:pt x="13110" y="7034"/>
                </a:lnTo>
                <a:lnTo>
                  <a:pt x="13114" y="7038"/>
                </a:lnTo>
                <a:lnTo>
                  <a:pt x="13126" y="7050"/>
                </a:lnTo>
                <a:lnTo>
                  <a:pt x="13144" y="7058"/>
                </a:lnTo>
                <a:lnTo>
                  <a:pt x="13158" y="7066"/>
                </a:lnTo>
                <a:lnTo>
                  <a:pt x="13164" y="7072"/>
                </a:lnTo>
                <a:lnTo>
                  <a:pt x="13166" y="7078"/>
                </a:lnTo>
                <a:lnTo>
                  <a:pt x="13168" y="7088"/>
                </a:lnTo>
                <a:lnTo>
                  <a:pt x="13166" y="7096"/>
                </a:lnTo>
                <a:lnTo>
                  <a:pt x="13162" y="7114"/>
                </a:lnTo>
                <a:lnTo>
                  <a:pt x="13158" y="7122"/>
                </a:lnTo>
                <a:lnTo>
                  <a:pt x="13154" y="7126"/>
                </a:lnTo>
                <a:lnTo>
                  <a:pt x="13148" y="7132"/>
                </a:lnTo>
                <a:lnTo>
                  <a:pt x="13144" y="7136"/>
                </a:lnTo>
                <a:lnTo>
                  <a:pt x="13144" y="7138"/>
                </a:lnTo>
                <a:lnTo>
                  <a:pt x="13146" y="7140"/>
                </a:lnTo>
                <a:lnTo>
                  <a:pt x="13158" y="7144"/>
                </a:lnTo>
                <a:lnTo>
                  <a:pt x="13162" y="7146"/>
                </a:lnTo>
                <a:lnTo>
                  <a:pt x="13164" y="7150"/>
                </a:lnTo>
                <a:lnTo>
                  <a:pt x="13168" y="7156"/>
                </a:lnTo>
                <a:lnTo>
                  <a:pt x="13170" y="7158"/>
                </a:lnTo>
                <a:lnTo>
                  <a:pt x="13172" y="7160"/>
                </a:lnTo>
                <a:lnTo>
                  <a:pt x="13176" y="7158"/>
                </a:lnTo>
                <a:lnTo>
                  <a:pt x="13182" y="7154"/>
                </a:lnTo>
                <a:lnTo>
                  <a:pt x="13190" y="7146"/>
                </a:lnTo>
                <a:lnTo>
                  <a:pt x="13200" y="7134"/>
                </a:lnTo>
                <a:lnTo>
                  <a:pt x="13222" y="7102"/>
                </a:lnTo>
                <a:lnTo>
                  <a:pt x="13232" y="7084"/>
                </a:lnTo>
                <a:lnTo>
                  <a:pt x="13238" y="7068"/>
                </a:lnTo>
                <a:lnTo>
                  <a:pt x="13242" y="7054"/>
                </a:lnTo>
                <a:lnTo>
                  <a:pt x="13240" y="7050"/>
                </a:lnTo>
                <a:lnTo>
                  <a:pt x="13238" y="7046"/>
                </a:lnTo>
                <a:lnTo>
                  <a:pt x="13238" y="7042"/>
                </a:lnTo>
                <a:lnTo>
                  <a:pt x="13238" y="7036"/>
                </a:lnTo>
                <a:lnTo>
                  <a:pt x="13240" y="7032"/>
                </a:lnTo>
                <a:lnTo>
                  <a:pt x="13244" y="7026"/>
                </a:lnTo>
                <a:lnTo>
                  <a:pt x="13250" y="7022"/>
                </a:lnTo>
                <a:lnTo>
                  <a:pt x="13258" y="7020"/>
                </a:lnTo>
                <a:lnTo>
                  <a:pt x="13264" y="7020"/>
                </a:lnTo>
                <a:lnTo>
                  <a:pt x="13274" y="7024"/>
                </a:lnTo>
                <a:lnTo>
                  <a:pt x="13280" y="7028"/>
                </a:lnTo>
                <a:lnTo>
                  <a:pt x="13282" y="7030"/>
                </a:lnTo>
                <a:lnTo>
                  <a:pt x="13282" y="7028"/>
                </a:lnTo>
                <a:lnTo>
                  <a:pt x="13282" y="7024"/>
                </a:lnTo>
                <a:lnTo>
                  <a:pt x="13280" y="7018"/>
                </a:lnTo>
                <a:lnTo>
                  <a:pt x="13280" y="7010"/>
                </a:lnTo>
                <a:lnTo>
                  <a:pt x="13278" y="7002"/>
                </a:lnTo>
                <a:lnTo>
                  <a:pt x="13280" y="6998"/>
                </a:lnTo>
                <a:lnTo>
                  <a:pt x="13282" y="6996"/>
                </a:lnTo>
                <a:lnTo>
                  <a:pt x="13286" y="6994"/>
                </a:lnTo>
                <a:lnTo>
                  <a:pt x="13290" y="6992"/>
                </a:lnTo>
                <a:lnTo>
                  <a:pt x="13294" y="6986"/>
                </a:lnTo>
                <a:lnTo>
                  <a:pt x="13296" y="6980"/>
                </a:lnTo>
                <a:lnTo>
                  <a:pt x="13296" y="6974"/>
                </a:lnTo>
                <a:lnTo>
                  <a:pt x="13298" y="6958"/>
                </a:lnTo>
                <a:lnTo>
                  <a:pt x="13298" y="6952"/>
                </a:lnTo>
                <a:lnTo>
                  <a:pt x="13300" y="6948"/>
                </a:lnTo>
                <a:lnTo>
                  <a:pt x="13302" y="6942"/>
                </a:lnTo>
                <a:lnTo>
                  <a:pt x="13300" y="6940"/>
                </a:lnTo>
                <a:lnTo>
                  <a:pt x="13296" y="6936"/>
                </a:lnTo>
                <a:lnTo>
                  <a:pt x="13292" y="6934"/>
                </a:lnTo>
                <a:lnTo>
                  <a:pt x="13286" y="6934"/>
                </a:lnTo>
                <a:lnTo>
                  <a:pt x="13280" y="6936"/>
                </a:lnTo>
                <a:lnTo>
                  <a:pt x="13274" y="6938"/>
                </a:lnTo>
                <a:lnTo>
                  <a:pt x="13270" y="6944"/>
                </a:lnTo>
                <a:close/>
                <a:moveTo>
                  <a:pt x="8116" y="5660"/>
                </a:moveTo>
                <a:lnTo>
                  <a:pt x="8116" y="5660"/>
                </a:lnTo>
                <a:lnTo>
                  <a:pt x="8110" y="5654"/>
                </a:lnTo>
                <a:lnTo>
                  <a:pt x="8106" y="5648"/>
                </a:lnTo>
                <a:lnTo>
                  <a:pt x="8102" y="5632"/>
                </a:lnTo>
                <a:lnTo>
                  <a:pt x="8100" y="5626"/>
                </a:lnTo>
                <a:lnTo>
                  <a:pt x="8096" y="5622"/>
                </a:lnTo>
                <a:lnTo>
                  <a:pt x="8094" y="5622"/>
                </a:lnTo>
                <a:lnTo>
                  <a:pt x="8090" y="5628"/>
                </a:lnTo>
                <a:lnTo>
                  <a:pt x="8084" y="5636"/>
                </a:lnTo>
                <a:lnTo>
                  <a:pt x="8082" y="5642"/>
                </a:lnTo>
                <a:lnTo>
                  <a:pt x="8080" y="5662"/>
                </a:lnTo>
                <a:lnTo>
                  <a:pt x="8078" y="5672"/>
                </a:lnTo>
                <a:lnTo>
                  <a:pt x="8076" y="5680"/>
                </a:lnTo>
                <a:lnTo>
                  <a:pt x="8072" y="5688"/>
                </a:lnTo>
                <a:lnTo>
                  <a:pt x="8070" y="5692"/>
                </a:lnTo>
                <a:lnTo>
                  <a:pt x="8062" y="5698"/>
                </a:lnTo>
                <a:lnTo>
                  <a:pt x="8052" y="5700"/>
                </a:lnTo>
                <a:lnTo>
                  <a:pt x="8040" y="5702"/>
                </a:lnTo>
                <a:lnTo>
                  <a:pt x="8036" y="5704"/>
                </a:lnTo>
                <a:lnTo>
                  <a:pt x="8038" y="5710"/>
                </a:lnTo>
                <a:lnTo>
                  <a:pt x="8042" y="5722"/>
                </a:lnTo>
                <a:lnTo>
                  <a:pt x="8042" y="5728"/>
                </a:lnTo>
                <a:lnTo>
                  <a:pt x="8040" y="5732"/>
                </a:lnTo>
                <a:lnTo>
                  <a:pt x="8030" y="5744"/>
                </a:lnTo>
                <a:lnTo>
                  <a:pt x="8010" y="5762"/>
                </a:lnTo>
                <a:lnTo>
                  <a:pt x="8000" y="5774"/>
                </a:lnTo>
                <a:lnTo>
                  <a:pt x="7992" y="5782"/>
                </a:lnTo>
                <a:lnTo>
                  <a:pt x="7982" y="5796"/>
                </a:lnTo>
                <a:lnTo>
                  <a:pt x="7976" y="5802"/>
                </a:lnTo>
                <a:lnTo>
                  <a:pt x="7970" y="5806"/>
                </a:lnTo>
                <a:lnTo>
                  <a:pt x="7958" y="5808"/>
                </a:lnTo>
                <a:lnTo>
                  <a:pt x="7942" y="5810"/>
                </a:lnTo>
                <a:lnTo>
                  <a:pt x="7934" y="5812"/>
                </a:lnTo>
                <a:lnTo>
                  <a:pt x="7930" y="5814"/>
                </a:lnTo>
                <a:lnTo>
                  <a:pt x="7926" y="5820"/>
                </a:lnTo>
                <a:lnTo>
                  <a:pt x="7924" y="5822"/>
                </a:lnTo>
                <a:lnTo>
                  <a:pt x="7922" y="5824"/>
                </a:lnTo>
                <a:lnTo>
                  <a:pt x="7918" y="5826"/>
                </a:lnTo>
                <a:lnTo>
                  <a:pt x="7910" y="5826"/>
                </a:lnTo>
                <a:lnTo>
                  <a:pt x="7904" y="5826"/>
                </a:lnTo>
                <a:lnTo>
                  <a:pt x="7902" y="5826"/>
                </a:lnTo>
                <a:lnTo>
                  <a:pt x="7900" y="5828"/>
                </a:lnTo>
                <a:lnTo>
                  <a:pt x="7900" y="5832"/>
                </a:lnTo>
                <a:lnTo>
                  <a:pt x="7898" y="5844"/>
                </a:lnTo>
                <a:lnTo>
                  <a:pt x="7896" y="5854"/>
                </a:lnTo>
                <a:lnTo>
                  <a:pt x="7890" y="5868"/>
                </a:lnTo>
                <a:lnTo>
                  <a:pt x="7884" y="5880"/>
                </a:lnTo>
                <a:lnTo>
                  <a:pt x="7882" y="5888"/>
                </a:lnTo>
                <a:lnTo>
                  <a:pt x="7882" y="5892"/>
                </a:lnTo>
                <a:lnTo>
                  <a:pt x="7882" y="5898"/>
                </a:lnTo>
                <a:lnTo>
                  <a:pt x="7886" y="5904"/>
                </a:lnTo>
                <a:lnTo>
                  <a:pt x="7886" y="5910"/>
                </a:lnTo>
                <a:lnTo>
                  <a:pt x="7886" y="5918"/>
                </a:lnTo>
                <a:lnTo>
                  <a:pt x="7884" y="5926"/>
                </a:lnTo>
                <a:lnTo>
                  <a:pt x="7886" y="5934"/>
                </a:lnTo>
                <a:lnTo>
                  <a:pt x="7888" y="5944"/>
                </a:lnTo>
                <a:lnTo>
                  <a:pt x="7892" y="5952"/>
                </a:lnTo>
                <a:lnTo>
                  <a:pt x="7892" y="5956"/>
                </a:lnTo>
                <a:lnTo>
                  <a:pt x="7892" y="5962"/>
                </a:lnTo>
                <a:lnTo>
                  <a:pt x="7892" y="5970"/>
                </a:lnTo>
                <a:lnTo>
                  <a:pt x="7894" y="5976"/>
                </a:lnTo>
                <a:lnTo>
                  <a:pt x="7898" y="5986"/>
                </a:lnTo>
                <a:lnTo>
                  <a:pt x="7902" y="6004"/>
                </a:lnTo>
                <a:lnTo>
                  <a:pt x="7902" y="6014"/>
                </a:lnTo>
                <a:lnTo>
                  <a:pt x="7900" y="6024"/>
                </a:lnTo>
                <a:lnTo>
                  <a:pt x="7898" y="6032"/>
                </a:lnTo>
                <a:lnTo>
                  <a:pt x="7894" y="6040"/>
                </a:lnTo>
                <a:lnTo>
                  <a:pt x="7884" y="6054"/>
                </a:lnTo>
                <a:lnTo>
                  <a:pt x="7880" y="6062"/>
                </a:lnTo>
                <a:lnTo>
                  <a:pt x="7878" y="6072"/>
                </a:lnTo>
                <a:lnTo>
                  <a:pt x="7876" y="6080"/>
                </a:lnTo>
                <a:lnTo>
                  <a:pt x="7874" y="6082"/>
                </a:lnTo>
                <a:lnTo>
                  <a:pt x="7872" y="6084"/>
                </a:lnTo>
                <a:lnTo>
                  <a:pt x="7868" y="6084"/>
                </a:lnTo>
                <a:lnTo>
                  <a:pt x="7866" y="6086"/>
                </a:lnTo>
                <a:lnTo>
                  <a:pt x="7862" y="6088"/>
                </a:lnTo>
                <a:lnTo>
                  <a:pt x="7858" y="6096"/>
                </a:lnTo>
                <a:lnTo>
                  <a:pt x="7856" y="6110"/>
                </a:lnTo>
                <a:lnTo>
                  <a:pt x="7852" y="6124"/>
                </a:lnTo>
                <a:lnTo>
                  <a:pt x="7852" y="6136"/>
                </a:lnTo>
                <a:lnTo>
                  <a:pt x="7852" y="6146"/>
                </a:lnTo>
                <a:lnTo>
                  <a:pt x="7854" y="6154"/>
                </a:lnTo>
                <a:lnTo>
                  <a:pt x="7860" y="6166"/>
                </a:lnTo>
                <a:lnTo>
                  <a:pt x="7868" y="6182"/>
                </a:lnTo>
                <a:lnTo>
                  <a:pt x="7870" y="6190"/>
                </a:lnTo>
                <a:lnTo>
                  <a:pt x="7872" y="6196"/>
                </a:lnTo>
                <a:lnTo>
                  <a:pt x="7870" y="6208"/>
                </a:lnTo>
                <a:lnTo>
                  <a:pt x="7868" y="6216"/>
                </a:lnTo>
                <a:lnTo>
                  <a:pt x="7870" y="6226"/>
                </a:lnTo>
                <a:lnTo>
                  <a:pt x="7872" y="6240"/>
                </a:lnTo>
                <a:lnTo>
                  <a:pt x="7878" y="6256"/>
                </a:lnTo>
                <a:lnTo>
                  <a:pt x="7886" y="6268"/>
                </a:lnTo>
                <a:lnTo>
                  <a:pt x="7892" y="6278"/>
                </a:lnTo>
                <a:lnTo>
                  <a:pt x="7898" y="6282"/>
                </a:lnTo>
                <a:lnTo>
                  <a:pt x="7902" y="6286"/>
                </a:lnTo>
                <a:lnTo>
                  <a:pt x="7914" y="6288"/>
                </a:lnTo>
                <a:lnTo>
                  <a:pt x="7920" y="6292"/>
                </a:lnTo>
                <a:lnTo>
                  <a:pt x="7924" y="6296"/>
                </a:lnTo>
                <a:lnTo>
                  <a:pt x="7926" y="6300"/>
                </a:lnTo>
                <a:lnTo>
                  <a:pt x="7930" y="6300"/>
                </a:lnTo>
                <a:lnTo>
                  <a:pt x="7938" y="6302"/>
                </a:lnTo>
                <a:lnTo>
                  <a:pt x="7948" y="6298"/>
                </a:lnTo>
                <a:lnTo>
                  <a:pt x="7958" y="6294"/>
                </a:lnTo>
                <a:lnTo>
                  <a:pt x="7978" y="6284"/>
                </a:lnTo>
                <a:lnTo>
                  <a:pt x="7988" y="6280"/>
                </a:lnTo>
                <a:lnTo>
                  <a:pt x="7998" y="6278"/>
                </a:lnTo>
                <a:lnTo>
                  <a:pt x="8002" y="6276"/>
                </a:lnTo>
                <a:lnTo>
                  <a:pt x="8006" y="6270"/>
                </a:lnTo>
                <a:lnTo>
                  <a:pt x="8014" y="6252"/>
                </a:lnTo>
                <a:lnTo>
                  <a:pt x="8024" y="6224"/>
                </a:lnTo>
                <a:lnTo>
                  <a:pt x="8032" y="6188"/>
                </a:lnTo>
                <a:lnTo>
                  <a:pt x="8052" y="6108"/>
                </a:lnTo>
                <a:lnTo>
                  <a:pt x="8072" y="6024"/>
                </a:lnTo>
                <a:lnTo>
                  <a:pt x="8086" y="5978"/>
                </a:lnTo>
                <a:lnTo>
                  <a:pt x="8098" y="5946"/>
                </a:lnTo>
                <a:lnTo>
                  <a:pt x="8102" y="5934"/>
                </a:lnTo>
                <a:lnTo>
                  <a:pt x="8104" y="5922"/>
                </a:lnTo>
                <a:lnTo>
                  <a:pt x="8104" y="5910"/>
                </a:lnTo>
                <a:lnTo>
                  <a:pt x="8102" y="5898"/>
                </a:lnTo>
                <a:lnTo>
                  <a:pt x="8102" y="5886"/>
                </a:lnTo>
                <a:lnTo>
                  <a:pt x="8102" y="5878"/>
                </a:lnTo>
                <a:lnTo>
                  <a:pt x="8104" y="5872"/>
                </a:lnTo>
                <a:lnTo>
                  <a:pt x="8108" y="5870"/>
                </a:lnTo>
                <a:lnTo>
                  <a:pt x="8114" y="5864"/>
                </a:lnTo>
                <a:lnTo>
                  <a:pt x="8116" y="5862"/>
                </a:lnTo>
                <a:lnTo>
                  <a:pt x="8116" y="5856"/>
                </a:lnTo>
                <a:lnTo>
                  <a:pt x="8114" y="5846"/>
                </a:lnTo>
                <a:lnTo>
                  <a:pt x="8116" y="5838"/>
                </a:lnTo>
                <a:lnTo>
                  <a:pt x="8118" y="5830"/>
                </a:lnTo>
                <a:lnTo>
                  <a:pt x="8116" y="5824"/>
                </a:lnTo>
                <a:lnTo>
                  <a:pt x="8114" y="5818"/>
                </a:lnTo>
                <a:lnTo>
                  <a:pt x="8112" y="5810"/>
                </a:lnTo>
                <a:lnTo>
                  <a:pt x="8110" y="5802"/>
                </a:lnTo>
                <a:lnTo>
                  <a:pt x="8110" y="5796"/>
                </a:lnTo>
                <a:lnTo>
                  <a:pt x="8112" y="5792"/>
                </a:lnTo>
                <a:lnTo>
                  <a:pt x="8114" y="5792"/>
                </a:lnTo>
                <a:lnTo>
                  <a:pt x="8118" y="5794"/>
                </a:lnTo>
                <a:lnTo>
                  <a:pt x="8122" y="5802"/>
                </a:lnTo>
                <a:lnTo>
                  <a:pt x="8126" y="5814"/>
                </a:lnTo>
                <a:lnTo>
                  <a:pt x="8130" y="5818"/>
                </a:lnTo>
                <a:lnTo>
                  <a:pt x="8132" y="5818"/>
                </a:lnTo>
                <a:lnTo>
                  <a:pt x="8136" y="5814"/>
                </a:lnTo>
                <a:lnTo>
                  <a:pt x="8138" y="5808"/>
                </a:lnTo>
                <a:lnTo>
                  <a:pt x="8140" y="5798"/>
                </a:lnTo>
                <a:lnTo>
                  <a:pt x="8142" y="5788"/>
                </a:lnTo>
                <a:lnTo>
                  <a:pt x="8142" y="5778"/>
                </a:lnTo>
                <a:lnTo>
                  <a:pt x="8138" y="5770"/>
                </a:lnTo>
                <a:lnTo>
                  <a:pt x="8136" y="5760"/>
                </a:lnTo>
                <a:lnTo>
                  <a:pt x="8134" y="5746"/>
                </a:lnTo>
                <a:lnTo>
                  <a:pt x="8130" y="5710"/>
                </a:lnTo>
                <a:lnTo>
                  <a:pt x="8124" y="5678"/>
                </a:lnTo>
                <a:lnTo>
                  <a:pt x="8120" y="5666"/>
                </a:lnTo>
                <a:lnTo>
                  <a:pt x="8116" y="5660"/>
                </a:lnTo>
                <a:close/>
                <a:moveTo>
                  <a:pt x="11994" y="2764"/>
                </a:moveTo>
                <a:lnTo>
                  <a:pt x="11994" y="2764"/>
                </a:lnTo>
                <a:lnTo>
                  <a:pt x="11986" y="2776"/>
                </a:lnTo>
                <a:lnTo>
                  <a:pt x="11978" y="2784"/>
                </a:lnTo>
                <a:lnTo>
                  <a:pt x="11972" y="2794"/>
                </a:lnTo>
                <a:lnTo>
                  <a:pt x="11972" y="2798"/>
                </a:lnTo>
                <a:lnTo>
                  <a:pt x="11974" y="2802"/>
                </a:lnTo>
                <a:lnTo>
                  <a:pt x="11976" y="2800"/>
                </a:lnTo>
                <a:lnTo>
                  <a:pt x="11982" y="2792"/>
                </a:lnTo>
                <a:lnTo>
                  <a:pt x="11988" y="2784"/>
                </a:lnTo>
                <a:lnTo>
                  <a:pt x="11994" y="2778"/>
                </a:lnTo>
                <a:lnTo>
                  <a:pt x="12000" y="2772"/>
                </a:lnTo>
                <a:lnTo>
                  <a:pt x="12010" y="2768"/>
                </a:lnTo>
                <a:lnTo>
                  <a:pt x="12014" y="2766"/>
                </a:lnTo>
                <a:lnTo>
                  <a:pt x="12008" y="2762"/>
                </a:lnTo>
                <a:lnTo>
                  <a:pt x="12000" y="2762"/>
                </a:lnTo>
                <a:lnTo>
                  <a:pt x="11996" y="2762"/>
                </a:lnTo>
                <a:lnTo>
                  <a:pt x="11994" y="2764"/>
                </a:lnTo>
                <a:close/>
                <a:moveTo>
                  <a:pt x="12064" y="2720"/>
                </a:moveTo>
                <a:lnTo>
                  <a:pt x="12064" y="2720"/>
                </a:lnTo>
                <a:lnTo>
                  <a:pt x="12054" y="2726"/>
                </a:lnTo>
                <a:lnTo>
                  <a:pt x="12046" y="2734"/>
                </a:lnTo>
                <a:lnTo>
                  <a:pt x="12036" y="2744"/>
                </a:lnTo>
                <a:lnTo>
                  <a:pt x="12030" y="2756"/>
                </a:lnTo>
                <a:lnTo>
                  <a:pt x="12028" y="2760"/>
                </a:lnTo>
                <a:lnTo>
                  <a:pt x="12028" y="2762"/>
                </a:lnTo>
                <a:lnTo>
                  <a:pt x="12030" y="2762"/>
                </a:lnTo>
                <a:lnTo>
                  <a:pt x="12032" y="2762"/>
                </a:lnTo>
                <a:lnTo>
                  <a:pt x="12040" y="2756"/>
                </a:lnTo>
                <a:lnTo>
                  <a:pt x="12050" y="2744"/>
                </a:lnTo>
                <a:lnTo>
                  <a:pt x="12058" y="2736"/>
                </a:lnTo>
                <a:lnTo>
                  <a:pt x="12064" y="2730"/>
                </a:lnTo>
                <a:lnTo>
                  <a:pt x="12072" y="2728"/>
                </a:lnTo>
                <a:lnTo>
                  <a:pt x="12080" y="2722"/>
                </a:lnTo>
                <a:lnTo>
                  <a:pt x="12084" y="2718"/>
                </a:lnTo>
                <a:lnTo>
                  <a:pt x="12090" y="2714"/>
                </a:lnTo>
                <a:lnTo>
                  <a:pt x="12100" y="2712"/>
                </a:lnTo>
                <a:lnTo>
                  <a:pt x="12104" y="2710"/>
                </a:lnTo>
                <a:lnTo>
                  <a:pt x="12106" y="2708"/>
                </a:lnTo>
                <a:lnTo>
                  <a:pt x="12108" y="2706"/>
                </a:lnTo>
                <a:lnTo>
                  <a:pt x="12104" y="2700"/>
                </a:lnTo>
                <a:lnTo>
                  <a:pt x="12102" y="2698"/>
                </a:lnTo>
                <a:lnTo>
                  <a:pt x="12098" y="2700"/>
                </a:lnTo>
                <a:lnTo>
                  <a:pt x="12092" y="2704"/>
                </a:lnTo>
                <a:lnTo>
                  <a:pt x="12084" y="2710"/>
                </a:lnTo>
                <a:lnTo>
                  <a:pt x="12078" y="2710"/>
                </a:lnTo>
                <a:lnTo>
                  <a:pt x="12074" y="2708"/>
                </a:lnTo>
                <a:lnTo>
                  <a:pt x="12070" y="2706"/>
                </a:lnTo>
                <a:lnTo>
                  <a:pt x="12070" y="2710"/>
                </a:lnTo>
                <a:lnTo>
                  <a:pt x="12070" y="2716"/>
                </a:lnTo>
                <a:lnTo>
                  <a:pt x="12068" y="2718"/>
                </a:lnTo>
                <a:lnTo>
                  <a:pt x="12064" y="2720"/>
                </a:lnTo>
                <a:close/>
                <a:moveTo>
                  <a:pt x="12172" y="2660"/>
                </a:moveTo>
                <a:lnTo>
                  <a:pt x="12172" y="2660"/>
                </a:lnTo>
                <a:lnTo>
                  <a:pt x="12170" y="2660"/>
                </a:lnTo>
                <a:lnTo>
                  <a:pt x="12166" y="2660"/>
                </a:lnTo>
                <a:lnTo>
                  <a:pt x="12154" y="2666"/>
                </a:lnTo>
                <a:lnTo>
                  <a:pt x="12142" y="2676"/>
                </a:lnTo>
                <a:lnTo>
                  <a:pt x="12138" y="2682"/>
                </a:lnTo>
                <a:lnTo>
                  <a:pt x="12134" y="2690"/>
                </a:lnTo>
                <a:lnTo>
                  <a:pt x="12132" y="2696"/>
                </a:lnTo>
                <a:lnTo>
                  <a:pt x="12136" y="2696"/>
                </a:lnTo>
                <a:lnTo>
                  <a:pt x="12144" y="2692"/>
                </a:lnTo>
                <a:lnTo>
                  <a:pt x="12152" y="2686"/>
                </a:lnTo>
                <a:lnTo>
                  <a:pt x="12168" y="2670"/>
                </a:lnTo>
                <a:lnTo>
                  <a:pt x="12172" y="2664"/>
                </a:lnTo>
                <a:lnTo>
                  <a:pt x="12172" y="2660"/>
                </a:lnTo>
                <a:close/>
                <a:moveTo>
                  <a:pt x="12350" y="2462"/>
                </a:moveTo>
                <a:lnTo>
                  <a:pt x="12350" y="2462"/>
                </a:lnTo>
                <a:lnTo>
                  <a:pt x="12348" y="2460"/>
                </a:lnTo>
                <a:lnTo>
                  <a:pt x="12344" y="2462"/>
                </a:lnTo>
                <a:lnTo>
                  <a:pt x="12340" y="2470"/>
                </a:lnTo>
                <a:lnTo>
                  <a:pt x="12336" y="2484"/>
                </a:lnTo>
                <a:lnTo>
                  <a:pt x="12336" y="2492"/>
                </a:lnTo>
                <a:lnTo>
                  <a:pt x="12338" y="2492"/>
                </a:lnTo>
                <a:lnTo>
                  <a:pt x="12340" y="2490"/>
                </a:lnTo>
                <a:lnTo>
                  <a:pt x="12346" y="2482"/>
                </a:lnTo>
                <a:lnTo>
                  <a:pt x="12350" y="2470"/>
                </a:lnTo>
                <a:lnTo>
                  <a:pt x="12352" y="2466"/>
                </a:lnTo>
                <a:lnTo>
                  <a:pt x="12350" y="2462"/>
                </a:lnTo>
                <a:close/>
                <a:moveTo>
                  <a:pt x="12316" y="2512"/>
                </a:moveTo>
                <a:lnTo>
                  <a:pt x="12316" y="2512"/>
                </a:lnTo>
                <a:lnTo>
                  <a:pt x="12316" y="2514"/>
                </a:lnTo>
                <a:lnTo>
                  <a:pt x="12316" y="2512"/>
                </a:lnTo>
                <a:lnTo>
                  <a:pt x="12320" y="2510"/>
                </a:lnTo>
                <a:lnTo>
                  <a:pt x="12324" y="2506"/>
                </a:lnTo>
                <a:lnTo>
                  <a:pt x="12326" y="2502"/>
                </a:lnTo>
                <a:lnTo>
                  <a:pt x="12324" y="2502"/>
                </a:lnTo>
                <a:lnTo>
                  <a:pt x="12322" y="2504"/>
                </a:lnTo>
                <a:lnTo>
                  <a:pt x="12316" y="2512"/>
                </a:lnTo>
                <a:close/>
                <a:moveTo>
                  <a:pt x="12280" y="2566"/>
                </a:moveTo>
                <a:lnTo>
                  <a:pt x="12280" y="2566"/>
                </a:lnTo>
                <a:lnTo>
                  <a:pt x="12278" y="2566"/>
                </a:lnTo>
                <a:lnTo>
                  <a:pt x="12276" y="2568"/>
                </a:lnTo>
                <a:lnTo>
                  <a:pt x="12276" y="2572"/>
                </a:lnTo>
                <a:lnTo>
                  <a:pt x="12278" y="2574"/>
                </a:lnTo>
                <a:lnTo>
                  <a:pt x="12280" y="2576"/>
                </a:lnTo>
                <a:lnTo>
                  <a:pt x="12282" y="2574"/>
                </a:lnTo>
                <a:lnTo>
                  <a:pt x="12282" y="2570"/>
                </a:lnTo>
                <a:lnTo>
                  <a:pt x="12280" y="2566"/>
                </a:lnTo>
                <a:close/>
                <a:moveTo>
                  <a:pt x="12258" y="2590"/>
                </a:moveTo>
                <a:lnTo>
                  <a:pt x="12258" y="2590"/>
                </a:lnTo>
                <a:lnTo>
                  <a:pt x="12254" y="2590"/>
                </a:lnTo>
                <a:lnTo>
                  <a:pt x="12252" y="2590"/>
                </a:lnTo>
                <a:lnTo>
                  <a:pt x="12252" y="2594"/>
                </a:lnTo>
                <a:lnTo>
                  <a:pt x="12252" y="2596"/>
                </a:lnTo>
                <a:lnTo>
                  <a:pt x="12256" y="2598"/>
                </a:lnTo>
                <a:lnTo>
                  <a:pt x="12258" y="2596"/>
                </a:lnTo>
                <a:lnTo>
                  <a:pt x="12258" y="2594"/>
                </a:lnTo>
                <a:lnTo>
                  <a:pt x="12258" y="2590"/>
                </a:lnTo>
                <a:close/>
                <a:moveTo>
                  <a:pt x="12416" y="2388"/>
                </a:moveTo>
                <a:lnTo>
                  <a:pt x="12416" y="2388"/>
                </a:lnTo>
                <a:lnTo>
                  <a:pt x="12414" y="2386"/>
                </a:lnTo>
                <a:lnTo>
                  <a:pt x="12408" y="2390"/>
                </a:lnTo>
                <a:lnTo>
                  <a:pt x="12406" y="2394"/>
                </a:lnTo>
                <a:lnTo>
                  <a:pt x="12406" y="2396"/>
                </a:lnTo>
                <a:lnTo>
                  <a:pt x="12408" y="2398"/>
                </a:lnTo>
                <a:lnTo>
                  <a:pt x="12410" y="2400"/>
                </a:lnTo>
                <a:lnTo>
                  <a:pt x="12412" y="2400"/>
                </a:lnTo>
                <a:lnTo>
                  <a:pt x="12416" y="2396"/>
                </a:lnTo>
                <a:lnTo>
                  <a:pt x="12418" y="2392"/>
                </a:lnTo>
                <a:lnTo>
                  <a:pt x="12416" y="2388"/>
                </a:lnTo>
                <a:close/>
                <a:moveTo>
                  <a:pt x="11190" y="3374"/>
                </a:moveTo>
                <a:lnTo>
                  <a:pt x="11190" y="3374"/>
                </a:lnTo>
                <a:lnTo>
                  <a:pt x="11194" y="3376"/>
                </a:lnTo>
                <a:lnTo>
                  <a:pt x="11198" y="3378"/>
                </a:lnTo>
                <a:lnTo>
                  <a:pt x="11210" y="3374"/>
                </a:lnTo>
                <a:lnTo>
                  <a:pt x="11220" y="3368"/>
                </a:lnTo>
                <a:lnTo>
                  <a:pt x="11222" y="3364"/>
                </a:lnTo>
                <a:lnTo>
                  <a:pt x="11222" y="3360"/>
                </a:lnTo>
                <a:lnTo>
                  <a:pt x="11220" y="3358"/>
                </a:lnTo>
                <a:lnTo>
                  <a:pt x="11216" y="3356"/>
                </a:lnTo>
                <a:lnTo>
                  <a:pt x="11210" y="3358"/>
                </a:lnTo>
                <a:lnTo>
                  <a:pt x="11204" y="3360"/>
                </a:lnTo>
                <a:lnTo>
                  <a:pt x="11198" y="3362"/>
                </a:lnTo>
                <a:lnTo>
                  <a:pt x="11192" y="3366"/>
                </a:lnTo>
                <a:lnTo>
                  <a:pt x="11190" y="3370"/>
                </a:lnTo>
                <a:lnTo>
                  <a:pt x="11190" y="3374"/>
                </a:lnTo>
                <a:close/>
                <a:moveTo>
                  <a:pt x="11324" y="3298"/>
                </a:moveTo>
                <a:lnTo>
                  <a:pt x="11324" y="3298"/>
                </a:lnTo>
                <a:lnTo>
                  <a:pt x="11320" y="3302"/>
                </a:lnTo>
                <a:lnTo>
                  <a:pt x="11318" y="3306"/>
                </a:lnTo>
                <a:lnTo>
                  <a:pt x="11318" y="3310"/>
                </a:lnTo>
                <a:lnTo>
                  <a:pt x="11318" y="3314"/>
                </a:lnTo>
                <a:lnTo>
                  <a:pt x="11314" y="3324"/>
                </a:lnTo>
                <a:lnTo>
                  <a:pt x="11314" y="3328"/>
                </a:lnTo>
                <a:lnTo>
                  <a:pt x="11314" y="3330"/>
                </a:lnTo>
                <a:lnTo>
                  <a:pt x="11318" y="3328"/>
                </a:lnTo>
                <a:lnTo>
                  <a:pt x="11318" y="3324"/>
                </a:lnTo>
                <a:lnTo>
                  <a:pt x="11320" y="3318"/>
                </a:lnTo>
                <a:lnTo>
                  <a:pt x="11322" y="3314"/>
                </a:lnTo>
                <a:lnTo>
                  <a:pt x="11324" y="3308"/>
                </a:lnTo>
                <a:lnTo>
                  <a:pt x="11326" y="3304"/>
                </a:lnTo>
                <a:lnTo>
                  <a:pt x="11326" y="3300"/>
                </a:lnTo>
                <a:lnTo>
                  <a:pt x="11324" y="3298"/>
                </a:lnTo>
                <a:close/>
                <a:moveTo>
                  <a:pt x="11190" y="3314"/>
                </a:moveTo>
                <a:lnTo>
                  <a:pt x="11190" y="3314"/>
                </a:lnTo>
                <a:lnTo>
                  <a:pt x="11192" y="3314"/>
                </a:lnTo>
                <a:lnTo>
                  <a:pt x="11196" y="3314"/>
                </a:lnTo>
                <a:lnTo>
                  <a:pt x="11200" y="3312"/>
                </a:lnTo>
                <a:lnTo>
                  <a:pt x="11198" y="3308"/>
                </a:lnTo>
                <a:lnTo>
                  <a:pt x="11194" y="3306"/>
                </a:lnTo>
                <a:lnTo>
                  <a:pt x="11192" y="3308"/>
                </a:lnTo>
                <a:lnTo>
                  <a:pt x="11190" y="3312"/>
                </a:lnTo>
                <a:lnTo>
                  <a:pt x="11190" y="3314"/>
                </a:lnTo>
                <a:close/>
                <a:moveTo>
                  <a:pt x="11180" y="3298"/>
                </a:moveTo>
                <a:lnTo>
                  <a:pt x="11180" y="3298"/>
                </a:lnTo>
                <a:lnTo>
                  <a:pt x="11182" y="3300"/>
                </a:lnTo>
                <a:lnTo>
                  <a:pt x="11184" y="3298"/>
                </a:lnTo>
                <a:lnTo>
                  <a:pt x="11184" y="3294"/>
                </a:lnTo>
                <a:lnTo>
                  <a:pt x="11184" y="3292"/>
                </a:lnTo>
                <a:lnTo>
                  <a:pt x="11182" y="3292"/>
                </a:lnTo>
                <a:lnTo>
                  <a:pt x="11180" y="3294"/>
                </a:lnTo>
                <a:lnTo>
                  <a:pt x="11180" y="3298"/>
                </a:lnTo>
                <a:close/>
                <a:moveTo>
                  <a:pt x="11186" y="3286"/>
                </a:moveTo>
                <a:lnTo>
                  <a:pt x="11186" y="3286"/>
                </a:lnTo>
                <a:lnTo>
                  <a:pt x="11184" y="3288"/>
                </a:lnTo>
                <a:lnTo>
                  <a:pt x="11186" y="3290"/>
                </a:lnTo>
                <a:lnTo>
                  <a:pt x="11190" y="3296"/>
                </a:lnTo>
                <a:lnTo>
                  <a:pt x="11192" y="3296"/>
                </a:lnTo>
                <a:lnTo>
                  <a:pt x="11192" y="3294"/>
                </a:lnTo>
                <a:lnTo>
                  <a:pt x="11190" y="3288"/>
                </a:lnTo>
                <a:lnTo>
                  <a:pt x="11188" y="3286"/>
                </a:lnTo>
                <a:lnTo>
                  <a:pt x="11186" y="3286"/>
                </a:lnTo>
                <a:close/>
                <a:moveTo>
                  <a:pt x="11198" y="3196"/>
                </a:moveTo>
                <a:lnTo>
                  <a:pt x="11198" y="3196"/>
                </a:lnTo>
                <a:lnTo>
                  <a:pt x="11196" y="3198"/>
                </a:lnTo>
                <a:lnTo>
                  <a:pt x="11196" y="3200"/>
                </a:lnTo>
                <a:lnTo>
                  <a:pt x="11198" y="3204"/>
                </a:lnTo>
                <a:lnTo>
                  <a:pt x="11202" y="3206"/>
                </a:lnTo>
                <a:lnTo>
                  <a:pt x="11202" y="3204"/>
                </a:lnTo>
                <a:lnTo>
                  <a:pt x="11202" y="3202"/>
                </a:lnTo>
                <a:lnTo>
                  <a:pt x="11200" y="3198"/>
                </a:lnTo>
                <a:lnTo>
                  <a:pt x="11198" y="3196"/>
                </a:lnTo>
                <a:close/>
                <a:moveTo>
                  <a:pt x="11290" y="3284"/>
                </a:moveTo>
                <a:lnTo>
                  <a:pt x="11290" y="3284"/>
                </a:lnTo>
                <a:lnTo>
                  <a:pt x="11288" y="3288"/>
                </a:lnTo>
                <a:lnTo>
                  <a:pt x="11286" y="3292"/>
                </a:lnTo>
                <a:lnTo>
                  <a:pt x="11288" y="3296"/>
                </a:lnTo>
                <a:lnTo>
                  <a:pt x="11290" y="3296"/>
                </a:lnTo>
                <a:lnTo>
                  <a:pt x="11292" y="3296"/>
                </a:lnTo>
                <a:lnTo>
                  <a:pt x="11294" y="3292"/>
                </a:lnTo>
                <a:lnTo>
                  <a:pt x="11296" y="3286"/>
                </a:lnTo>
                <a:lnTo>
                  <a:pt x="11294" y="3284"/>
                </a:lnTo>
                <a:lnTo>
                  <a:pt x="11292" y="3282"/>
                </a:lnTo>
                <a:lnTo>
                  <a:pt x="11290" y="3284"/>
                </a:lnTo>
                <a:close/>
                <a:moveTo>
                  <a:pt x="11268" y="3290"/>
                </a:moveTo>
                <a:lnTo>
                  <a:pt x="11268" y="3290"/>
                </a:lnTo>
                <a:lnTo>
                  <a:pt x="11266" y="3288"/>
                </a:lnTo>
                <a:lnTo>
                  <a:pt x="11264" y="3286"/>
                </a:lnTo>
                <a:lnTo>
                  <a:pt x="11260" y="3286"/>
                </a:lnTo>
                <a:lnTo>
                  <a:pt x="11258" y="3288"/>
                </a:lnTo>
                <a:lnTo>
                  <a:pt x="11260" y="3290"/>
                </a:lnTo>
                <a:lnTo>
                  <a:pt x="11264" y="3296"/>
                </a:lnTo>
                <a:lnTo>
                  <a:pt x="11266" y="3296"/>
                </a:lnTo>
                <a:lnTo>
                  <a:pt x="11268" y="3294"/>
                </a:lnTo>
                <a:lnTo>
                  <a:pt x="11268" y="3290"/>
                </a:lnTo>
                <a:close/>
                <a:moveTo>
                  <a:pt x="11210" y="3328"/>
                </a:moveTo>
                <a:lnTo>
                  <a:pt x="11210" y="3328"/>
                </a:lnTo>
                <a:lnTo>
                  <a:pt x="11212" y="3326"/>
                </a:lnTo>
                <a:lnTo>
                  <a:pt x="11206" y="3326"/>
                </a:lnTo>
                <a:lnTo>
                  <a:pt x="11206" y="3328"/>
                </a:lnTo>
                <a:lnTo>
                  <a:pt x="11208" y="3330"/>
                </a:lnTo>
                <a:lnTo>
                  <a:pt x="11210" y="3328"/>
                </a:lnTo>
                <a:close/>
                <a:moveTo>
                  <a:pt x="11204" y="3142"/>
                </a:moveTo>
                <a:lnTo>
                  <a:pt x="11204" y="3142"/>
                </a:lnTo>
                <a:lnTo>
                  <a:pt x="11206" y="3140"/>
                </a:lnTo>
                <a:lnTo>
                  <a:pt x="11206" y="3136"/>
                </a:lnTo>
                <a:lnTo>
                  <a:pt x="11204" y="3132"/>
                </a:lnTo>
                <a:lnTo>
                  <a:pt x="11200" y="3130"/>
                </a:lnTo>
                <a:lnTo>
                  <a:pt x="11198" y="3130"/>
                </a:lnTo>
                <a:lnTo>
                  <a:pt x="11198" y="3134"/>
                </a:lnTo>
                <a:lnTo>
                  <a:pt x="11200" y="3138"/>
                </a:lnTo>
                <a:lnTo>
                  <a:pt x="11204" y="3142"/>
                </a:lnTo>
                <a:close/>
                <a:moveTo>
                  <a:pt x="11018" y="4302"/>
                </a:moveTo>
                <a:lnTo>
                  <a:pt x="11018" y="4302"/>
                </a:lnTo>
                <a:lnTo>
                  <a:pt x="11016" y="4304"/>
                </a:lnTo>
                <a:lnTo>
                  <a:pt x="11016" y="4308"/>
                </a:lnTo>
                <a:lnTo>
                  <a:pt x="11020" y="4318"/>
                </a:lnTo>
                <a:lnTo>
                  <a:pt x="11022" y="4324"/>
                </a:lnTo>
                <a:lnTo>
                  <a:pt x="11024" y="4324"/>
                </a:lnTo>
                <a:lnTo>
                  <a:pt x="11026" y="4320"/>
                </a:lnTo>
                <a:lnTo>
                  <a:pt x="11024" y="4314"/>
                </a:lnTo>
                <a:lnTo>
                  <a:pt x="11022" y="4304"/>
                </a:lnTo>
                <a:lnTo>
                  <a:pt x="11020" y="4302"/>
                </a:lnTo>
                <a:lnTo>
                  <a:pt x="11018" y="4302"/>
                </a:lnTo>
                <a:close/>
                <a:moveTo>
                  <a:pt x="11110" y="4376"/>
                </a:moveTo>
                <a:lnTo>
                  <a:pt x="11110" y="4376"/>
                </a:lnTo>
                <a:lnTo>
                  <a:pt x="11112" y="4378"/>
                </a:lnTo>
                <a:lnTo>
                  <a:pt x="11116" y="4376"/>
                </a:lnTo>
                <a:lnTo>
                  <a:pt x="11120" y="4372"/>
                </a:lnTo>
                <a:lnTo>
                  <a:pt x="11122" y="4366"/>
                </a:lnTo>
                <a:lnTo>
                  <a:pt x="11122" y="4362"/>
                </a:lnTo>
                <a:lnTo>
                  <a:pt x="11120" y="4360"/>
                </a:lnTo>
                <a:lnTo>
                  <a:pt x="11118" y="4358"/>
                </a:lnTo>
                <a:lnTo>
                  <a:pt x="11116" y="4356"/>
                </a:lnTo>
                <a:lnTo>
                  <a:pt x="11114" y="4352"/>
                </a:lnTo>
                <a:lnTo>
                  <a:pt x="11112" y="4350"/>
                </a:lnTo>
                <a:lnTo>
                  <a:pt x="11110" y="4352"/>
                </a:lnTo>
                <a:lnTo>
                  <a:pt x="11110" y="4360"/>
                </a:lnTo>
                <a:lnTo>
                  <a:pt x="11110" y="4368"/>
                </a:lnTo>
                <a:lnTo>
                  <a:pt x="11108" y="4370"/>
                </a:lnTo>
                <a:lnTo>
                  <a:pt x="11108" y="4372"/>
                </a:lnTo>
                <a:lnTo>
                  <a:pt x="11110" y="4376"/>
                </a:lnTo>
                <a:close/>
                <a:moveTo>
                  <a:pt x="11116" y="4478"/>
                </a:moveTo>
                <a:lnTo>
                  <a:pt x="11116" y="4478"/>
                </a:lnTo>
                <a:lnTo>
                  <a:pt x="11118" y="4480"/>
                </a:lnTo>
                <a:lnTo>
                  <a:pt x="11120" y="4484"/>
                </a:lnTo>
                <a:lnTo>
                  <a:pt x="11122" y="4490"/>
                </a:lnTo>
                <a:lnTo>
                  <a:pt x="11122" y="4494"/>
                </a:lnTo>
                <a:lnTo>
                  <a:pt x="11122" y="4498"/>
                </a:lnTo>
                <a:lnTo>
                  <a:pt x="11122" y="4500"/>
                </a:lnTo>
                <a:lnTo>
                  <a:pt x="11120" y="4504"/>
                </a:lnTo>
                <a:lnTo>
                  <a:pt x="11120" y="4506"/>
                </a:lnTo>
                <a:lnTo>
                  <a:pt x="11122" y="4508"/>
                </a:lnTo>
                <a:lnTo>
                  <a:pt x="11126" y="4508"/>
                </a:lnTo>
                <a:lnTo>
                  <a:pt x="11128" y="4506"/>
                </a:lnTo>
                <a:lnTo>
                  <a:pt x="11128" y="4504"/>
                </a:lnTo>
                <a:lnTo>
                  <a:pt x="11130" y="4504"/>
                </a:lnTo>
                <a:lnTo>
                  <a:pt x="11134" y="4506"/>
                </a:lnTo>
                <a:lnTo>
                  <a:pt x="11136" y="4514"/>
                </a:lnTo>
                <a:lnTo>
                  <a:pt x="11136" y="4518"/>
                </a:lnTo>
                <a:lnTo>
                  <a:pt x="11136" y="4522"/>
                </a:lnTo>
                <a:lnTo>
                  <a:pt x="11134" y="4528"/>
                </a:lnTo>
                <a:lnTo>
                  <a:pt x="11136" y="4530"/>
                </a:lnTo>
                <a:lnTo>
                  <a:pt x="11136" y="4534"/>
                </a:lnTo>
                <a:lnTo>
                  <a:pt x="11136" y="4538"/>
                </a:lnTo>
                <a:lnTo>
                  <a:pt x="11134" y="4542"/>
                </a:lnTo>
                <a:lnTo>
                  <a:pt x="11136" y="4544"/>
                </a:lnTo>
                <a:lnTo>
                  <a:pt x="11144" y="4548"/>
                </a:lnTo>
                <a:lnTo>
                  <a:pt x="11146" y="4550"/>
                </a:lnTo>
                <a:lnTo>
                  <a:pt x="11146" y="4548"/>
                </a:lnTo>
                <a:lnTo>
                  <a:pt x="11146" y="4544"/>
                </a:lnTo>
                <a:lnTo>
                  <a:pt x="11144" y="4538"/>
                </a:lnTo>
                <a:lnTo>
                  <a:pt x="11144" y="4534"/>
                </a:lnTo>
                <a:lnTo>
                  <a:pt x="11146" y="4534"/>
                </a:lnTo>
                <a:lnTo>
                  <a:pt x="11148" y="4536"/>
                </a:lnTo>
                <a:lnTo>
                  <a:pt x="11148" y="4542"/>
                </a:lnTo>
                <a:lnTo>
                  <a:pt x="11152" y="4548"/>
                </a:lnTo>
                <a:lnTo>
                  <a:pt x="11154" y="4552"/>
                </a:lnTo>
                <a:lnTo>
                  <a:pt x="11158" y="4554"/>
                </a:lnTo>
                <a:lnTo>
                  <a:pt x="11158" y="4552"/>
                </a:lnTo>
                <a:lnTo>
                  <a:pt x="11154" y="4544"/>
                </a:lnTo>
                <a:lnTo>
                  <a:pt x="11154" y="4542"/>
                </a:lnTo>
                <a:lnTo>
                  <a:pt x="11154" y="4540"/>
                </a:lnTo>
                <a:lnTo>
                  <a:pt x="11156" y="4538"/>
                </a:lnTo>
                <a:lnTo>
                  <a:pt x="11158" y="4536"/>
                </a:lnTo>
                <a:lnTo>
                  <a:pt x="11156" y="4532"/>
                </a:lnTo>
                <a:lnTo>
                  <a:pt x="11154" y="4528"/>
                </a:lnTo>
                <a:lnTo>
                  <a:pt x="11154" y="4524"/>
                </a:lnTo>
                <a:lnTo>
                  <a:pt x="11152" y="4522"/>
                </a:lnTo>
                <a:lnTo>
                  <a:pt x="11150" y="4518"/>
                </a:lnTo>
                <a:lnTo>
                  <a:pt x="11148" y="4516"/>
                </a:lnTo>
                <a:lnTo>
                  <a:pt x="11148" y="4512"/>
                </a:lnTo>
                <a:lnTo>
                  <a:pt x="11148" y="4504"/>
                </a:lnTo>
                <a:lnTo>
                  <a:pt x="11148" y="4496"/>
                </a:lnTo>
                <a:lnTo>
                  <a:pt x="11146" y="4492"/>
                </a:lnTo>
                <a:lnTo>
                  <a:pt x="11144" y="4490"/>
                </a:lnTo>
                <a:lnTo>
                  <a:pt x="11144" y="4488"/>
                </a:lnTo>
                <a:lnTo>
                  <a:pt x="11144" y="4486"/>
                </a:lnTo>
                <a:lnTo>
                  <a:pt x="11144" y="4484"/>
                </a:lnTo>
                <a:lnTo>
                  <a:pt x="11140" y="4482"/>
                </a:lnTo>
                <a:lnTo>
                  <a:pt x="11136" y="4484"/>
                </a:lnTo>
                <a:lnTo>
                  <a:pt x="11134" y="4486"/>
                </a:lnTo>
                <a:lnTo>
                  <a:pt x="11132" y="4488"/>
                </a:lnTo>
                <a:lnTo>
                  <a:pt x="11128" y="4486"/>
                </a:lnTo>
                <a:lnTo>
                  <a:pt x="11122" y="4480"/>
                </a:lnTo>
                <a:lnTo>
                  <a:pt x="11120" y="4476"/>
                </a:lnTo>
                <a:lnTo>
                  <a:pt x="11116" y="4478"/>
                </a:lnTo>
                <a:close/>
                <a:moveTo>
                  <a:pt x="11048" y="4532"/>
                </a:moveTo>
                <a:lnTo>
                  <a:pt x="11048" y="4532"/>
                </a:lnTo>
                <a:lnTo>
                  <a:pt x="11050" y="4530"/>
                </a:lnTo>
                <a:lnTo>
                  <a:pt x="11054" y="4526"/>
                </a:lnTo>
                <a:lnTo>
                  <a:pt x="11056" y="4522"/>
                </a:lnTo>
                <a:lnTo>
                  <a:pt x="11054" y="4518"/>
                </a:lnTo>
                <a:lnTo>
                  <a:pt x="11052" y="4516"/>
                </a:lnTo>
                <a:lnTo>
                  <a:pt x="11050" y="4518"/>
                </a:lnTo>
                <a:lnTo>
                  <a:pt x="11048" y="4522"/>
                </a:lnTo>
                <a:lnTo>
                  <a:pt x="11048" y="4524"/>
                </a:lnTo>
                <a:lnTo>
                  <a:pt x="11048" y="4526"/>
                </a:lnTo>
                <a:lnTo>
                  <a:pt x="11046" y="4528"/>
                </a:lnTo>
                <a:lnTo>
                  <a:pt x="11046" y="4530"/>
                </a:lnTo>
                <a:lnTo>
                  <a:pt x="11048" y="4532"/>
                </a:lnTo>
                <a:close/>
                <a:moveTo>
                  <a:pt x="11128" y="4478"/>
                </a:moveTo>
                <a:lnTo>
                  <a:pt x="11128" y="4478"/>
                </a:lnTo>
                <a:lnTo>
                  <a:pt x="11130" y="4478"/>
                </a:lnTo>
                <a:lnTo>
                  <a:pt x="11130" y="4474"/>
                </a:lnTo>
                <a:lnTo>
                  <a:pt x="11128" y="4470"/>
                </a:lnTo>
                <a:lnTo>
                  <a:pt x="11124" y="4468"/>
                </a:lnTo>
                <a:lnTo>
                  <a:pt x="11122" y="4470"/>
                </a:lnTo>
                <a:lnTo>
                  <a:pt x="11122" y="4474"/>
                </a:lnTo>
                <a:lnTo>
                  <a:pt x="11124" y="4476"/>
                </a:lnTo>
                <a:lnTo>
                  <a:pt x="11128" y="4478"/>
                </a:lnTo>
                <a:close/>
                <a:moveTo>
                  <a:pt x="11174" y="4512"/>
                </a:moveTo>
                <a:lnTo>
                  <a:pt x="11174" y="4512"/>
                </a:lnTo>
                <a:lnTo>
                  <a:pt x="11172" y="4514"/>
                </a:lnTo>
                <a:lnTo>
                  <a:pt x="11174" y="4516"/>
                </a:lnTo>
                <a:lnTo>
                  <a:pt x="11176" y="4518"/>
                </a:lnTo>
                <a:lnTo>
                  <a:pt x="11178" y="4518"/>
                </a:lnTo>
                <a:lnTo>
                  <a:pt x="11180" y="4516"/>
                </a:lnTo>
                <a:lnTo>
                  <a:pt x="11178" y="4514"/>
                </a:lnTo>
                <a:lnTo>
                  <a:pt x="11176" y="4512"/>
                </a:lnTo>
                <a:lnTo>
                  <a:pt x="11174" y="4512"/>
                </a:lnTo>
                <a:close/>
                <a:moveTo>
                  <a:pt x="11094" y="4488"/>
                </a:moveTo>
                <a:lnTo>
                  <a:pt x="11094" y="4488"/>
                </a:lnTo>
                <a:lnTo>
                  <a:pt x="11092" y="4490"/>
                </a:lnTo>
                <a:lnTo>
                  <a:pt x="11092" y="4492"/>
                </a:lnTo>
                <a:lnTo>
                  <a:pt x="11094" y="4494"/>
                </a:lnTo>
                <a:lnTo>
                  <a:pt x="11096" y="4496"/>
                </a:lnTo>
                <a:lnTo>
                  <a:pt x="11096" y="4494"/>
                </a:lnTo>
                <a:lnTo>
                  <a:pt x="11096" y="4490"/>
                </a:lnTo>
                <a:lnTo>
                  <a:pt x="11096" y="4488"/>
                </a:lnTo>
                <a:lnTo>
                  <a:pt x="11094" y="4488"/>
                </a:lnTo>
                <a:close/>
                <a:moveTo>
                  <a:pt x="11036" y="4720"/>
                </a:moveTo>
                <a:lnTo>
                  <a:pt x="11036" y="4720"/>
                </a:lnTo>
                <a:lnTo>
                  <a:pt x="11034" y="4716"/>
                </a:lnTo>
                <a:lnTo>
                  <a:pt x="11026" y="4712"/>
                </a:lnTo>
                <a:lnTo>
                  <a:pt x="11024" y="4712"/>
                </a:lnTo>
                <a:lnTo>
                  <a:pt x="11020" y="4712"/>
                </a:lnTo>
                <a:lnTo>
                  <a:pt x="11018" y="4714"/>
                </a:lnTo>
                <a:lnTo>
                  <a:pt x="11018" y="4718"/>
                </a:lnTo>
                <a:lnTo>
                  <a:pt x="11020" y="4724"/>
                </a:lnTo>
                <a:lnTo>
                  <a:pt x="11022" y="4726"/>
                </a:lnTo>
                <a:lnTo>
                  <a:pt x="11024" y="4726"/>
                </a:lnTo>
                <a:lnTo>
                  <a:pt x="11028" y="4726"/>
                </a:lnTo>
                <a:lnTo>
                  <a:pt x="11034" y="4724"/>
                </a:lnTo>
                <a:lnTo>
                  <a:pt x="11036" y="4720"/>
                </a:lnTo>
                <a:close/>
                <a:moveTo>
                  <a:pt x="10980" y="4746"/>
                </a:moveTo>
                <a:lnTo>
                  <a:pt x="10980" y="4746"/>
                </a:lnTo>
                <a:lnTo>
                  <a:pt x="10978" y="4750"/>
                </a:lnTo>
                <a:lnTo>
                  <a:pt x="10980" y="4752"/>
                </a:lnTo>
                <a:lnTo>
                  <a:pt x="10982" y="4752"/>
                </a:lnTo>
                <a:lnTo>
                  <a:pt x="10988" y="4752"/>
                </a:lnTo>
                <a:lnTo>
                  <a:pt x="10992" y="4752"/>
                </a:lnTo>
                <a:lnTo>
                  <a:pt x="10996" y="4752"/>
                </a:lnTo>
                <a:lnTo>
                  <a:pt x="11000" y="4750"/>
                </a:lnTo>
                <a:lnTo>
                  <a:pt x="11000" y="4748"/>
                </a:lnTo>
                <a:lnTo>
                  <a:pt x="10998" y="4746"/>
                </a:lnTo>
                <a:lnTo>
                  <a:pt x="10994" y="4744"/>
                </a:lnTo>
                <a:lnTo>
                  <a:pt x="10992" y="4740"/>
                </a:lnTo>
                <a:lnTo>
                  <a:pt x="10988" y="4740"/>
                </a:lnTo>
                <a:lnTo>
                  <a:pt x="10986" y="4740"/>
                </a:lnTo>
                <a:lnTo>
                  <a:pt x="10984" y="4742"/>
                </a:lnTo>
                <a:lnTo>
                  <a:pt x="10980" y="4746"/>
                </a:lnTo>
                <a:close/>
                <a:moveTo>
                  <a:pt x="11090" y="4588"/>
                </a:moveTo>
                <a:lnTo>
                  <a:pt x="11090" y="4588"/>
                </a:lnTo>
                <a:lnTo>
                  <a:pt x="11088" y="4590"/>
                </a:lnTo>
                <a:lnTo>
                  <a:pt x="11084" y="4590"/>
                </a:lnTo>
                <a:lnTo>
                  <a:pt x="11084" y="4592"/>
                </a:lnTo>
                <a:lnTo>
                  <a:pt x="11086" y="4594"/>
                </a:lnTo>
                <a:lnTo>
                  <a:pt x="11090" y="4596"/>
                </a:lnTo>
                <a:lnTo>
                  <a:pt x="11092" y="4596"/>
                </a:lnTo>
                <a:lnTo>
                  <a:pt x="11094" y="4592"/>
                </a:lnTo>
                <a:lnTo>
                  <a:pt x="11094" y="4590"/>
                </a:lnTo>
                <a:lnTo>
                  <a:pt x="11092" y="4588"/>
                </a:lnTo>
                <a:lnTo>
                  <a:pt x="11090" y="4588"/>
                </a:lnTo>
                <a:close/>
                <a:moveTo>
                  <a:pt x="11132" y="4588"/>
                </a:moveTo>
                <a:lnTo>
                  <a:pt x="11132" y="4588"/>
                </a:lnTo>
                <a:lnTo>
                  <a:pt x="11130" y="4592"/>
                </a:lnTo>
                <a:lnTo>
                  <a:pt x="11132" y="4594"/>
                </a:lnTo>
                <a:lnTo>
                  <a:pt x="11134" y="4596"/>
                </a:lnTo>
                <a:lnTo>
                  <a:pt x="11138" y="4596"/>
                </a:lnTo>
                <a:lnTo>
                  <a:pt x="11140" y="4594"/>
                </a:lnTo>
                <a:lnTo>
                  <a:pt x="11138" y="4590"/>
                </a:lnTo>
                <a:lnTo>
                  <a:pt x="11134" y="4588"/>
                </a:lnTo>
                <a:lnTo>
                  <a:pt x="11132" y="4588"/>
                </a:lnTo>
                <a:close/>
                <a:moveTo>
                  <a:pt x="11030" y="4434"/>
                </a:moveTo>
                <a:lnTo>
                  <a:pt x="11030" y="4434"/>
                </a:lnTo>
                <a:lnTo>
                  <a:pt x="11032" y="4424"/>
                </a:lnTo>
                <a:lnTo>
                  <a:pt x="11030" y="4422"/>
                </a:lnTo>
                <a:lnTo>
                  <a:pt x="11026" y="4422"/>
                </a:lnTo>
                <a:lnTo>
                  <a:pt x="11024" y="4424"/>
                </a:lnTo>
                <a:lnTo>
                  <a:pt x="11024" y="4426"/>
                </a:lnTo>
                <a:lnTo>
                  <a:pt x="11026" y="4430"/>
                </a:lnTo>
                <a:lnTo>
                  <a:pt x="11022" y="4436"/>
                </a:lnTo>
                <a:lnTo>
                  <a:pt x="11022" y="4440"/>
                </a:lnTo>
                <a:lnTo>
                  <a:pt x="11024" y="4442"/>
                </a:lnTo>
                <a:lnTo>
                  <a:pt x="11028" y="4440"/>
                </a:lnTo>
                <a:lnTo>
                  <a:pt x="11030" y="4434"/>
                </a:lnTo>
                <a:close/>
                <a:moveTo>
                  <a:pt x="11026" y="4392"/>
                </a:moveTo>
                <a:lnTo>
                  <a:pt x="11026" y="4392"/>
                </a:lnTo>
                <a:lnTo>
                  <a:pt x="11028" y="4390"/>
                </a:lnTo>
                <a:lnTo>
                  <a:pt x="11030" y="4384"/>
                </a:lnTo>
                <a:lnTo>
                  <a:pt x="11028" y="4380"/>
                </a:lnTo>
                <a:lnTo>
                  <a:pt x="11026" y="4378"/>
                </a:lnTo>
                <a:lnTo>
                  <a:pt x="11024" y="4378"/>
                </a:lnTo>
                <a:lnTo>
                  <a:pt x="11020" y="4376"/>
                </a:lnTo>
                <a:lnTo>
                  <a:pt x="11018" y="4378"/>
                </a:lnTo>
                <a:lnTo>
                  <a:pt x="11018" y="4384"/>
                </a:lnTo>
                <a:lnTo>
                  <a:pt x="11018" y="4388"/>
                </a:lnTo>
                <a:lnTo>
                  <a:pt x="11020" y="4392"/>
                </a:lnTo>
                <a:lnTo>
                  <a:pt x="11024" y="4392"/>
                </a:lnTo>
                <a:lnTo>
                  <a:pt x="11026" y="4392"/>
                </a:lnTo>
                <a:close/>
                <a:moveTo>
                  <a:pt x="11052" y="4436"/>
                </a:moveTo>
                <a:lnTo>
                  <a:pt x="11052" y="4436"/>
                </a:lnTo>
                <a:lnTo>
                  <a:pt x="11052" y="4432"/>
                </a:lnTo>
                <a:lnTo>
                  <a:pt x="11050" y="4428"/>
                </a:lnTo>
                <a:lnTo>
                  <a:pt x="11046" y="4428"/>
                </a:lnTo>
                <a:lnTo>
                  <a:pt x="11042" y="4430"/>
                </a:lnTo>
                <a:lnTo>
                  <a:pt x="11042" y="4432"/>
                </a:lnTo>
                <a:lnTo>
                  <a:pt x="11042" y="4434"/>
                </a:lnTo>
                <a:lnTo>
                  <a:pt x="11044" y="4436"/>
                </a:lnTo>
                <a:lnTo>
                  <a:pt x="11048" y="4440"/>
                </a:lnTo>
                <a:lnTo>
                  <a:pt x="11050" y="4440"/>
                </a:lnTo>
                <a:lnTo>
                  <a:pt x="11052" y="4436"/>
                </a:lnTo>
                <a:close/>
                <a:moveTo>
                  <a:pt x="11074" y="4410"/>
                </a:moveTo>
                <a:lnTo>
                  <a:pt x="11074" y="4410"/>
                </a:lnTo>
                <a:lnTo>
                  <a:pt x="11072" y="4406"/>
                </a:lnTo>
                <a:lnTo>
                  <a:pt x="11070" y="4402"/>
                </a:lnTo>
                <a:lnTo>
                  <a:pt x="11066" y="4398"/>
                </a:lnTo>
                <a:lnTo>
                  <a:pt x="11064" y="4398"/>
                </a:lnTo>
                <a:lnTo>
                  <a:pt x="11062" y="4400"/>
                </a:lnTo>
                <a:lnTo>
                  <a:pt x="11062" y="4402"/>
                </a:lnTo>
                <a:lnTo>
                  <a:pt x="11066" y="4406"/>
                </a:lnTo>
                <a:lnTo>
                  <a:pt x="11068" y="4410"/>
                </a:lnTo>
                <a:lnTo>
                  <a:pt x="11072" y="4414"/>
                </a:lnTo>
                <a:lnTo>
                  <a:pt x="11078" y="4420"/>
                </a:lnTo>
                <a:lnTo>
                  <a:pt x="11080" y="4420"/>
                </a:lnTo>
                <a:lnTo>
                  <a:pt x="11080" y="4418"/>
                </a:lnTo>
                <a:lnTo>
                  <a:pt x="11078" y="4416"/>
                </a:lnTo>
                <a:lnTo>
                  <a:pt x="11076" y="4412"/>
                </a:lnTo>
                <a:lnTo>
                  <a:pt x="11074" y="4410"/>
                </a:lnTo>
                <a:close/>
                <a:moveTo>
                  <a:pt x="11098" y="4436"/>
                </a:moveTo>
                <a:lnTo>
                  <a:pt x="11098" y="4436"/>
                </a:lnTo>
                <a:lnTo>
                  <a:pt x="11098" y="4434"/>
                </a:lnTo>
                <a:lnTo>
                  <a:pt x="11096" y="4428"/>
                </a:lnTo>
                <a:lnTo>
                  <a:pt x="11092" y="4422"/>
                </a:lnTo>
                <a:lnTo>
                  <a:pt x="11090" y="4420"/>
                </a:lnTo>
                <a:lnTo>
                  <a:pt x="11088" y="4422"/>
                </a:lnTo>
                <a:lnTo>
                  <a:pt x="11090" y="4424"/>
                </a:lnTo>
                <a:lnTo>
                  <a:pt x="11092" y="4430"/>
                </a:lnTo>
                <a:lnTo>
                  <a:pt x="11098" y="4436"/>
                </a:lnTo>
                <a:close/>
                <a:moveTo>
                  <a:pt x="10946" y="4524"/>
                </a:moveTo>
                <a:lnTo>
                  <a:pt x="10946" y="4524"/>
                </a:lnTo>
                <a:lnTo>
                  <a:pt x="10946" y="4522"/>
                </a:lnTo>
                <a:lnTo>
                  <a:pt x="10944" y="4520"/>
                </a:lnTo>
                <a:lnTo>
                  <a:pt x="10940" y="4520"/>
                </a:lnTo>
                <a:lnTo>
                  <a:pt x="10936" y="4526"/>
                </a:lnTo>
                <a:lnTo>
                  <a:pt x="10936" y="4530"/>
                </a:lnTo>
                <a:lnTo>
                  <a:pt x="10940" y="4528"/>
                </a:lnTo>
                <a:lnTo>
                  <a:pt x="10946" y="4524"/>
                </a:lnTo>
                <a:close/>
                <a:moveTo>
                  <a:pt x="11172" y="4532"/>
                </a:moveTo>
                <a:lnTo>
                  <a:pt x="11172" y="4532"/>
                </a:lnTo>
                <a:lnTo>
                  <a:pt x="11172" y="4530"/>
                </a:lnTo>
                <a:lnTo>
                  <a:pt x="11170" y="4528"/>
                </a:lnTo>
                <a:lnTo>
                  <a:pt x="11168" y="4534"/>
                </a:lnTo>
                <a:lnTo>
                  <a:pt x="11166" y="4544"/>
                </a:lnTo>
                <a:lnTo>
                  <a:pt x="11168" y="4550"/>
                </a:lnTo>
                <a:lnTo>
                  <a:pt x="11170" y="4554"/>
                </a:lnTo>
                <a:lnTo>
                  <a:pt x="11174" y="4556"/>
                </a:lnTo>
                <a:lnTo>
                  <a:pt x="11174" y="4558"/>
                </a:lnTo>
                <a:lnTo>
                  <a:pt x="11176" y="4552"/>
                </a:lnTo>
                <a:lnTo>
                  <a:pt x="11172" y="4532"/>
                </a:lnTo>
                <a:close/>
                <a:moveTo>
                  <a:pt x="11186" y="4554"/>
                </a:moveTo>
                <a:lnTo>
                  <a:pt x="11186" y="4554"/>
                </a:lnTo>
                <a:lnTo>
                  <a:pt x="11184" y="4558"/>
                </a:lnTo>
                <a:lnTo>
                  <a:pt x="11184" y="4560"/>
                </a:lnTo>
                <a:lnTo>
                  <a:pt x="11186" y="4562"/>
                </a:lnTo>
                <a:lnTo>
                  <a:pt x="11188" y="4562"/>
                </a:lnTo>
                <a:lnTo>
                  <a:pt x="11192" y="4562"/>
                </a:lnTo>
                <a:lnTo>
                  <a:pt x="11192" y="4558"/>
                </a:lnTo>
                <a:lnTo>
                  <a:pt x="11192" y="4556"/>
                </a:lnTo>
                <a:lnTo>
                  <a:pt x="11188" y="4548"/>
                </a:lnTo>
                <a:lnTo>
                  <a:pt x="11186" y="4554"/>
                </a:lnTo>
                <a:close/>
                <a:moveTo>
                  <a:pt x="11082" y="4530"/>
                </a:moveTo>
                <a:lnTo>
                  <a:pt x="11082" y="4530"/>
                </a:lnTo>
                <a:lnTo>
                  <a:pt x="11086" y="4520"/>
                </a:lnTo>
                <a:lnTo>
                  <a:pt x="11086" y="4512"/>
                </a:lnTo>
                <a:lnTo>
                  <a:pt x="11086" y="4506"/>
                </a:lnTo>
                <a:lnTo>
                  <a:pt x="11084" y="4504"/>
                </a:lnTo>
                <a:lnTo>
                  <a:pt x="11082" y="4504"/>
                </a:lnTo>
                <a:lnTo>
                  <a:pt x="11078" y="4504"/>
                </a:lnTo>
                <a:lnTo>
                  <a:pt x="11076" y="4504"/>
                </a:lnTo>
                <a:lnTo>
                  <a:pt x="11072" y="4504"/>
                </a:lnTo>
                <a:lnTo>
                  <a:pt x="11068" y="4506"/>
                </a:lnTo>
                <a:lnTo>
                  <a:pt x="11064" y="4508"/>
                </a:lnTo>
                <a:lnTo>
                  <a:pt x="11064" y="4510"/>
                </a:lnTo>
                <a:lnTo>
                  <a:pt x="11064" y="4516"/>
                </a:lnTo>
                <a:lnTo>
                  <a:pt x="11064" y="4520"/>
                </a:lnTo>
                <a:lnTo>
                  <a:pt x="11062" y="4522"/>
                </a:lnTo>
                <a:lnTo>
                  <a:pt x="11060" y="4524"/>
                </a:lnTo>
                <a:lnTo>
                  <a:pt x="11058" y="4526"/>
                </a:lnTo>
                <a:lnTo>
                  <a:pt x="11058" y="4528"/>
                </a:lnTo>
                <a:lnTo>
                  <a:pt x="11060" y="4536"/>
                </a:lnTo>
                <a:lnTo>
                  <a:pt x="11062" y="4544"/>
                </a:lnTo>
                <a:lnTo>
                  <a:pt x="11060" y="4548"/>
                </a:lnTo>
                <a:lnTo>
                  <a:pt x="11056" y="4550"/>
                </a:lnTo>
                <a:lnTo>
                  <a:pt x="11052" y="4552"/>
                </a:lnTo>
                <a:lnTo>
                  <a:pt x="11050" y="4552"/>
                </a:lnTo>
                <a:lnTo>
                  <a:pt x="11046" y="4552"/>
                </a:lnTo>
                <a:lnTo>
                  <a:pt x="11044" y="4552"/>
                </a:lnTo>
                <a:lnTo>
                  <a:pt x="11040" y="4558"/>
                </a:lnTo>
                <a:lnTo>
                  <a:pt x="11040" y="4562"/>
                </a:lnTo>
                <a:lnTo>
                  <a:pt x="11044" y="4570"/>
                </a:lnTo>
                <a:lnTo>
                  <a:pt x="11050" y="4578"/>
                </a:lnTo>
                <a:lnTo>
                  <a:pt x="11054" y="4582"/>
                </a:lnTo>
                <a:lnTo>
                  <a:pt x="11058" y="4584"/>
                </a:lnTo>
                <a:lnTo>
                  <a:pt x="11062" y="4590"/>
                </a:lnTo>
                <a:lnTo>
                  <a:pt x="11064" y="4598"/>
                </a:lnTo>
                <a:lnTo>
                  <a:pt x="11066" y="4598"/>
                </a:lnTo>
                <a:lnTo>
                  <a:pt x="11068" y="4598"/>
                </a:lnTo>
                <a:lnTo>
                  <a:pt x="11072" y="4596"/>
                </a:lnTo>
                <a:lnTo>
                  <a:pt x="11076" y="4590"/>
                </a:lnTo>
                <a:lnTo>
                  <a:pt x="11078" y="4588"/>
                </a:lnTo>
                <a:lnTo>
                  <a:pt x="11078" y="4584"/>
                </a:lnTo>
                <a:lnTo>
                  <a:pt x="11074" y="4574"/>
                </a:lnTo>
                <a:lnTo>
                  <a:pt x="11072" y="4564"/>
                </a:lnTo>
                <a:lnTo>
                  <a:pt x="11072" y="4560"/>
                </a:lnTo>
                <a:lnTo>
                  <a:pt x="11074" y="4554"/>
                </a:lnTo>
                <a:lnTo>
                  <a:pt x="11076" y="4548"/>
                </a:lnTo>
                <a:lnTo>
                  <a:pt x="11076" y="4542"/>
                </a:lnTo>
                <a:lnTo>
                  <a:pt x="11078" y="4538"/>
                </a:lnTo>
                <a:lnTo>
                  <a:pt x="11082" y="4530"/>
                </a:lnTo>
                <a:close/>
                <a:moveTo>
                  <a:pt x="11084" y="4428"/>
                </a:moveTo>
                <a:lnTo>
                  <a:pt x="11084" y="4428"/>
                </a:lnTo>
                <a:lnTo>
                  <a:pt x="11082" y="4428"/>
                </a:lnTo>
                <a:lnTo>
                  <a:pt x="11078" y="4428"/>
                </a:lnTo>
                <a:lnTo>
                  <a:pt x="11076" y="4428"/>
                </a:lnTo>
                <a:lnTo>
                  <a:pt x="11076" y="4430"/>
                </a:lnTo>
                <a:lnTo>
                  <a:pt x="11076" y="4436"/>
                </a:lnTo>
                <a:lnTo>
                  <a:pt x="11076" y="4442"/>
                </a:lnTo>
                <a:lnTo>
                  <a:pt x="11070" y="4456"/>
                </a:lnTo>
                <a:lnTo>
                  <a:pt x="11070" y="4458"/>
                </a:lnTo>
                <a:lnTo>
                  <a:pt x="11072" y="4456"/>
                </a:lnTo>
                <a:lnTo>
                  <a:pt x="11076" y="4454"/>
                </a:lnTo>
                <a:lnTo>
                  <a:pt x="11084" y="4444"/>
                </a:lnTo>
                <a:lnTo>
                  <a:pt x="11086" y="4444"/>
                </a:lnTo>
                <a:lnTo>
                  <a:pt x="11088" y="4444"/>
                </a:lnTo>
                <a:lnTo>
                  <a:pt x="11090" y="4450"/>
                </a:lnTo>
                <a:lnTo>
                  <a:pt x="11094" y="4456"/>
                </a:lnTo>
                <a:lnTo>
                  <a:pt x="11094" y="4458"/>
                </a:lnTo>
                <a:lnTo>
                  <a:pt x="11096" y="4458"/>
                </a:lnTo>
                <a:lnTo>
                  <a:pt x="11102" y="4462"/>
                </a:lnTo>
                <a:lnTo>
                  <a:pt x="11106" y="4464"/>
                </a:lnTo>
                <a:lnTo>
                  <a:pt x="11110" y="4468"/>
                </a:lnTo>
                <a:lnTo>
                  <a:pt x="11108" y="4464"/>
                </a:lnTo>
                <a:lnTo>
                  <a:pt x="11106" y="4458"/>
                </a:lnTo>
                <a:lnTo>
                  <a:pt x="11104" y="4450"/>
                </a:lnTo>
                <a:lnTo>
                  <a:pt x="11102" y="4446"/>
                </a:lnTo>
                <a:lnTo>
                  <a:pt x="11098" y="4442"/>
                </a:lnTo>
                <a:lnTo>
                  <a:pt x="11094" y="4438"/>
                </a:lnTo>
                <a:lnTo>
                  <a:pt x="11090" y="4434"/>
                </a:lnTo>
                <a:lnTo>
                  <a:pt x="11086" y="4430"/>
                </a:lnTo>
                <a:lnTo>
                  <a:pt x="11084" y="4428"/>
                </a:lnTo>
                <a:close/>
                <a:moveTo>
                  <a:pt x="11108" y="4522"/>
                </a:moveTo>
                <a:lnTo>
                  <a:pt x="11108" y="4522"/>
                </a:lnTo>
                <a:lnTo>
                  <a:pt x="11108" y="4518"/>
                </a:lnTo>
                <a:lnTo>
                  <a:pt x="11108" y="4512"/>
                </a:lnTo>
                <a:lnTo>
                  <a:pt x="11110" y="4510"/>
                </a:lnTo>
                <a:lnTo>
                  <a:pt x="11110" y="4506"/>
                </a:lnTo>
                <a:lnTo>
                  <a:pt x="11108" y="4500"/>
                </a:lnTo>
                <a:lnTo>
                  <a:pt x="11108" y="4492"/>
                </a:lnTo>
                <a:lnTo>
                  <a:pt x="11108" y="4490"/>
                </a:lnTo>
                <a:lnTo>
                  <a:pt x="11106" y="4488"/>
                </a:lnTo>
                <a:lnTo>
                  <a:pt x="11104" y="4498"/>
                </a:lnTo>
                <a:lnTo>
                  <a:pt x="11098" y="4512"/>
                </a:lnTo>
                <a:lnTo>
                  <a:pt x="11096" y="4516"/>
                </a:lnTo>
                <a:lnTo>
                  <a:pt x="11094" y="4524"/>
                </a:lnTo>
                <a:lnTo>
                  <a:pt x="11092" y="4534"/>
                </a:lnTo>
                <a:lnTo>
                  <a:pt x="11088" y="4542"/>
                </a:lnTo>
                <a:lnTo>
                  <a:pt x="11084" y="4548"/>
                </a:lnTo>
                <a:lnTo>
                  <a:pt x="11082" y="4552"/>
                </a:lnTo>
                <a:lnTo>
                  <a:pt x="11080" y="4562"/>
                </a:lnTo>
                <a:lnTo>
                  <a:pt x="11078" y="4574"/>
                </a:lnTo>
                <a:lnTo>
                  <a:pt x="11080" y="4578"/>
                </a:lnTo>
                <a:lnTo>
                  <a:pt x="11080" y="4580"/>
                </a:lnTo>
                <a:lnTo>
                  <a:pt x="11080" y="4578"/>
                </a:lnTo>
                <a:lnTo>
                  <a:pt x="11084" y="4574"/>
                </a:lnTo>
                <a:lnTo>
                  <a:pt x="11086" y="4568"/>
                </a:lnTo>
                <a:lnTo>
                  <a:pt x="11088" y="4562"/>
                </a:lnTo>
                <a:lnTo>
                  <a:pt x="11090" y="4558"/>
                </a:lnTo>
                <a:lnTo>
                  <a:pt x="11092" y="4556"/>
                </a:lnTo>
                <a:lnTo>
                  <a:pt x="11092" y="4550"/>
                </a:lnTo>
                <a:lnTo>
                  <a:pt x="11092" y="4548"/>
                </a:lnTo>
                <a:lnTo>
                  <a:pt x="11094" y="4544"/>
                </a:lnTo>
                <a:lnTo>
                  <a:pt x="11100" y="4538"/>
                </a:lnTo>
                <a:lnTo>
                  <a:pt x="11106" y="4532"/>
                </a:lnTo>
                <a:lnTo>
                  <a:pt x="11108" y="4528"/>
                </a:lnTo>
                <a:lnTo>
                  <a:pt x="11108" y="4522"/>
                </a:lnTo>
                <a:close/>
                <a:moveTo>
                  <a:pt x="11114" y="4542"/>
                </a:moveTo>
                <a:lnTo>
                  <a:pt x="11114" y="4542"/>
                </a:lnTo>
                <a:lnTo>
                  <a:pt x="11110" y="4548"/>
                </a:lnTo>
                <a:lnTo>
                  <a:pt x="11104" y="4554"/>
                </a:lnTo>
                <a:lnTo>
                  <a:pt x="11102" y="4556"/>
                </a:lnTo>
                <a:lnTo>
                  <a:pt x="11100" y="4558"/>
                </a:lnTo>
                <a:lnTo>
                  <a:pt x="11098" y="4562"/>
                </a:lnTo>
                <a:lnTo>
                  <a:pt x="11100" y="4568"/>
                </a:lnTo>
                <a:lnTo>
                  <a:pt x="11102" y="4570"/>
                </a:lnTo>
                <a:lnTo>
                  <a:pt x="11106" y="4572"/>
                </a:lnTo>
                <a:lnTo>
                  <a:pt x="11112" y="4572"/>
                </a:lnTo>
                <a:lnTo>
                  <a:pt x="11118" y="4570"/>
                </a:lnTo>
                <a:lnTo>
                  <a:pt x="11122" y="4568"/>
                </a:lnTo>
                <a:lnTo>
                  <a:pt x="11126" y="4566"/>
                </a:lnTo>
                <a:lnTo>
                  <a:pt x="11128" y="4564"/>
                </a:lnTo>
                <a:lnTo>
                  <a:pt x="11130" y="4564"/>
                </a:lnTo>
                <a:lnTo>
                  <a:pt x="11128" y="4560"/>
                </a:lnTo>
                <a:lnTo>
                  <a:pt x="11128" y="4556"/>
                </a:lnTo>
                <a:lnTo>
                  <a:pt x="11130" y="4550"/>
                </a:lnTo>
                <a:lnTo>
                  <a:pt x="11130" y="4546"/>
                </a:lnTo>
                <a:lnTo>
                  <a:pt x="11130" y="4544"/>
                </a:lnTo>
                <a:lnTo>
                  <a:pt x="11128" y="4544"/>
                </a:lnTo>
                <a:lnTo>
                  <a:pt x="11128" y="4546"/>
                </a:lnTo>
                <a:lnTo>
                  <a:pt x="11126" y="4546"/>
                </a:lnTo>
                <a:lnTo>
                  <a:pt x="11122" y="4546"/>
                </a:lnTo>
                <a:lnTo>
                  <a:pt x="11120" y="4544"/>
                </a:lnTo>
                <a:lnTo>
                  <a:pt x="11118" y="4542"/>
                </a:lnTo>
                <a:lnTo>
                  <a:pt x="11116" y="4540"/>
                </a:lnTo>
                <a:lnTo>
                  <a:pt x="11114" y="4542"/>
                </a:lnTo>
                <a:close/>
                <a:moveTo>
                  <a:pt x="11168" y="4562"/>
                </a:moveTo>
                <a:lnTo>
                  <a:pt x="11168" y="4562"/>
                </a:lnTo>
                <a:lnTo>
                  <a:pt x="11164" y="4560"/>
                </a:lnTo>
                <a:lnTo>
                  <a:pt x="11162" y="4560"/>
                </a:lnTo>
                <a:lnTo>
                  <a:pt x="11162" y="4562"/>
                </a:lnTo>
                <a:lnTo>
                  <a:pt x="11166" y="4582"/>
                </a:lnTo>
                <a:lnTo>
                  <a:pt x="11166" y="4596"/>
                </a:lnTo>
                <a:lnTo>
                  <a:pt x="11166" y="4600"/>
                </a:lnTo>
                <a:lnTo>
                  <a:pt x="11164" y="4602"/>
                </a:lnTo>
                <a:lnTo>
                  <a:pt x="11160" y="4600"/>
                </a:lnTo>
                <a:lnTo>
                  <a:pt x="11156" y="4598"/>
                </a:lnTo>
                <a:lnTo>
                  <a:pt x="11154" y="4598"/>
                </a:lnTo>
                <a:lnTo>
                  <a:pt x="11152" y="4598"/>
                </a:lnTo>
                <a:lnTo>
                  <a:pt x="11152" y="4604"/>
                </a:lnTo>
                <a:lnTo>
                  <a:pt x="11150" y="4608"/>
                </a:lnTo>
                <a:lnTo>
                  <a:pt x="11148" y="4608"/>
                </a:lnTo>
                <a:lnTo>
                  <a:pt x="11146" y="4604"/>
                </a:lnTo>
                <a:lnTo>
                  <a:pt x="11142" y="4600"/>
                </a:lnTo>
                <a:lnTo>
                  <a:pt x="11140" y="4600"/>
                </a:lnTo>
                <a:lnTo>
                  <a:pt x="11138" y="4600"/>
                </a:lnTo>
                <a:lnTo>
                  <a:pt x="11138" y="4604"/>
                </a:lnTo>
                <a:lnTo>
                  <a:pt x="11136" y="4622"/>
                </a:lnTo>
                <a:lnTo>
                  <a:pt x="11136" y="4626"/>
                </a:lnTo>
                <a:lnTo>
                  <a:pt x="11134" y="4626"/>
                </a:lnTo>
                <a:lnTo>
                  <a:pt x="11128" y="4622"/>
                </a:lnTo>
                <a:lnTo>
                  <a:pt x="11126" y="4620"/>
                </a:lnTo>
                <a:lnTo>
                  <a:pt x="11122" y="4620"/>
                </a:lnTo>
                <a:lnTo>
                  <a:pt x="11120" y="4622"/>
                </a:lnTo>
                <a:lnTo>
                  <a:pt x="11118" y="4628"/>
                </a:lnTo>
                <a:lnTo>
                  <a:pt x="11114" y="4636"/>
                </a:lnTo>
                <a:lnTo>
                  <a:pt x="11112" y="4640"/>
                </a:lnTo>
                <a:lnTo>
                  <a:pt x="11110" y="4640"/>
                </a:lnTo>
                <a:lnTo>
                  <a:pt x="11104" y="4644"/>
                </a:lnTo>
                <a:lnTo>
                  <a:pt x="11098" y="4646"/>
                </a:lnTo>
                <a:lnTo>
                  <a:pt x="11098" y="4644"/>
                </a:lnTo>
                <a:lnTo>
                  <a:pt x="11100" y="4640"/>
                </a:lnTo>
                <a:lnTo>
                  <a:pt x="11100" y="4632"/>
                </a:lnTo>
                <a:lnTo>
                  <a:pt x="11098" y="4624"/>
                </a:lnTo>
                <a:lnTo>
                  <a:pt x="11096" y="4620"/>
                </a:lnTo>
                <a:lnTo>
                  <a:pt x="11092" y="4618"/>
                </a:lnTo>
                <a:lnTo>
                  <a:pt x="11088" y="4618"/>
                </a:lnTo>
                <a:lnTo>
                  <a:pt x="11086" y="4618"/>
                </a:lnTo>
                <a:lnTo>
                  <a:pt x="11086" y="4616"/>
                </a:lnTo>
                <a:lnTo>
                  <a:pt x="11086" y="4614"/>
                </a:lnTo>
                <a:lnTo>
                  <a:pt x="11084" y="4614"/>
                </a:lnTo>
                <a:lnTo>
                  <a:pt x="11082" y="4614"/>
                </a:lnTo>
                <a:lnTo>
                  <a:pt x="11080" y="4618"/>
                </a:lnTo>
                <a:lnTo>
                  <a:pt x="11078" y="4622"/>
                </a:lnTo>
                <a:lnTo>
                  <a:pt x="11074" y="4622"/>
                </a:lnTo>
                <a:lnTo>
                  <a:pt x="11070" y="4624"/>
                </a:lnTo>
                <a:lnTo>
                  <a:pt x="11066" y="4628"/>
                </a:lnTo>
                <a:lnTo>
                  <a:pt x="11064" y="4632"/>
                </a:lnTo>
                <a:lnTo>
                  <a:pt x="11066" y="4636"/>
                </a:lnTo>
                <a:lnTo>
                  <a:pt x="11066" y="4640"/>
                </a:lnTo>
                <a:lnTo>
                  <a:pt x="11064" y="4642"/>
                </a:lnTo>
                <a:lnTo>
                  <a:pt x="11058" y="4642"/>
                </a:lnTo>
                <a:lnTo>
                  <a:pt x="11054" y="4642"/>
                </a:lnTo>
                <a:lnTo>
                  <a:pt x="11052" y="4640"/>
                </a:lnTo>
                <a:lnTo>
                  <a:pt x="11050" y="4642"/>
                </a:lnTo>
                <a:lnTo>
                  <a:pt x="11048" y="4644"/>
                </a:lnTo>
                <a:lnTo>
                  <a:pt x="11044" y="4646"/>
                </a:lnTo>
                <a:lnTo>
                  <a:pt x="11038" y="4648"/>
                </a:lnTo>
                <a:lnTo>
                  <a:pt x="11034" y="4652"/>
                </a:lnTo>
                <a:lnTo>
                  <a:pt x="11030" y="4658"/>
                </a:lnTo>
                <a:lnTo>
                  <a:pt x="11030" y="4662"/>
                </a:lnTo>
                <a:lnTo>
                  <a:pt x="11028" y="4672"/>
                </a:lnTo>
                <a:lnTo>
                  <a:pt x="11026" y="4678"/>
                </a:lnTo>
                <a:lnTo>
                  <a:pt x="11022" y="4686"/>
                </a:lnTo>
                <a:lnTo>
                  <a:pt x="11022" y="4692"/>
                </a:lnTo>
                <a:lnTo>
                  <a:pt x="11022" y="4694"/>
                </a:lnTo>
                <a:lnTo>
                  <a:pt x="11024" y="4700"/>
                </a:lnTo>
                <a:lnTo>
                  <a:pt x="11028" y="4702"/>
                </a:lnTo>
                <a:lnTo>
                  <a:pt x="11030" y="4704"/>
                </a:lnTo>
                <a:lnTo>
                  <a:pt x="11032" y="4700"/>
                </a:lnTo>
                <a:lnTo>
                  <a:pt x="11036" y="4686"/>
                </a:lnTo>
                <a:lnTo>
                  <a:pt x="11040" y="4680"/>
                </a:lnTo>
                <a:lnTo>
                  <a:pt x="11040" y="4676"/>
                </a:lnTo>
                <a:lnTo>
                  <a:pt x="11040" y="4674"/>
                </a:lnTo>
                <a:lnTo>
                  <a:pt x="11042" y="4674"/>
                </a:lnTo>
                <a:lnTo>
                  <a:pt x="11044" y="4672"/>
                </a:lnTo>
                <a:lnTo>
                  <a:pt x="11046" y="4668"/>
                </a:lnTo>
                <a:lnTo>
                  <a:pt x="11046" y="4666"/>
                </a:lnTo>
                <a:lnTo>
                  <a:pt x="11048" y="4662"/>
                </a:lnTo>
                <a:lnTo>
                  <a:pt x="11052" y="4658"/>
                </a:lnTo>
                <a:lnTo>
                  <a:pt x="11056" y="4660"/>
                </a:lnTo>
                <a:lnTo>
                  <a:pt x="11058" y="4666"/>
                </a:lnTo>
                <a:lnTo>
                  <a:pt x="11056" y="4670"/>
                </a:lnTo>
                <a:lnTo>
                  <a:pt x="11058" y="4674"/>
                </a:lnTo>
                <a:lnTo>
                  <a:pt x="11060" y="4674"/>
                </a:lnTo>
                <a:lnTo>
                  <a:pt x="11066" y="4670"/>
                </a:lnTo>
                <a:lnTo>
                  <a:pt x="11070" y="4664"/>
                </a:lnTo>
                <a:lnTo>
                  <a:pt x="11072" y="4662"/>
                </a:lnTo>
                <a:lnTo>
                  <a:pt x="11072" y="4666"/>
                </a:lnTo>
                <a:lnTo>
                  <a:pt x="11072" y="4672"/>
                </a:lnTo>
                <a:lnTo>
                  <a:pt x="11072" y="4674"/>
                </a:lnTo>
                <a:lnTo>
                  <a:pt x="11074" y="4674"/>
                </a:lnTo>
                <a:lnTo>
                  <a:pt x="11080" y="4678"/>
                </a:lnTo>
                <a:lnTo>
                  <a:pt x="11084" y="4678"/>
                </a:lnTo>
                <a:lnTo>
                  <a:pt x="11082" y="4674"/>
                </a:lnTo>
                <a:lnTo>
                  <a:pt x="11082" y="4670"/>
                </a:lnTo>
                <a:lnTo>
                  <a:pt x="11084" y="4666"/>
                </a:lnTo>
                <a:lnTo>
                  <a:pt x="11086" y="4664"/>
                </a:lnTo>
                <a:lnTo>
                  <a:pt x="11084" y="4662"/>
                </a:lnTo>
                <a:lnTo>
                  <a:pt x="11082" y="4658"/>
                </a:lnTo>
                <a:lnTo>
                  <a:pt x="11084" y="4656"/>
                </a:lnTo>
                <a:lnTo>
                  <a:pt x="11088" y="4656"/>
                </a:lnTo>
                <a:lnTo>
                  <a:pt x="11094" y="4660"/>
                </a:lnTo>
                <a:lnTo>
                  <a:pt x="11098" y="4662"/>
                </a:lnTo>
                <a:lnTo>
                  <a:pt x="11104" y="4664"/>
                </a:lnTo>
                <a:lnTo>
                  <a:pt x="11108" y="4666"/>
                </a:lnTo>
                <a:lnTo>
                  <a:pt x="11110" y="4672"/>
                </a:lnTo>
                <a:lnTo>
                  <a:pt x="11112" y="4676"/>
                </a:lnTo>
                <a:lnTo>
                  <a:pt x="11112" y="4678"/>
                </a:lnTo>
                <a:lnTo>
                  <a:pt x="11114" y="4678"/>
                </a:lnTo>
                <a:lnTo>
                  <a:pt x="11114" y="4680"/>
                </a:lnTo>
                <a:lnTo>
                  <a:pt x="11112" y="4686"/>
                </a:lnTo>
                <a:lnTo>
                  <a:pt x="11108" y="4692"/>
                </a:lnTo>
                <a:lnTo>
                  <a:pt x="11104" y="4698"/>
                </a:lnTo>
                <a:lnTo>
                  <a:pt x="11104" y="4702"/>
                </a:lnTo>
                <a:lnTo>
                  <a:pt x="11104" y="4706"/>
                </a:lnTo>
                <a:lnTo>
                  <a:pt x="11106" y="4718"/>
                </a:lnTo>
                <a:lnTo>
                  <a:pt x="11108" y="4726"/>
                </a:lnTo>
                <a:lnTo>
                  <a:pt x="11110" y="4730"/>
                </a:lnTo>
                <a:lnTo>
                  <a:pt x="11112" y="4734"/>
                </a:lnTo>
                <a:lnTo>
                  <a:pt x="11114" y="4736"/>
                </a:lnTo>
                <a:lnTo>
                  <a:pt x="11116" y="4738"/>
                </a:lnTo>
                <a:lnTo>
                  <a:pt x="11122" y="4742"/>
                </a:lnTo>
                <a:lnTo>
                  <a:pt x="11140" y="4752"/>
                </a:lnTo>
                <a:lnTo>
                  <a:pt x="11146" y="4752"/>
                </a:lnTo>
                <a:lnTo>
                  <a:pt x="11150" y="4748"/>
                </a:lnTo>
                <a:lnTo>
                  <a:pt x="11152" y="4742"/>
                </a:lnTo>
                <a:lnTo>
                  <a:pt x="11154" y="4742"/>
                </a:lnTo>
                <a:lnTo>
                  <a:pt x="11156" y="4744"/>
                </a:lnTo>
                <a:lnTo>
                  <a:pt x="11156" y="4748"/>
                </a:lnTo>
                <a:lnTo>
                  <a:pt x="11154" y="4756"/>
                </a:lnTo>
                <a:lnTo>
                  <a:pt x="11156" y="4764"/>
                </a:lnTo>
                <a:lnTo>
                  <a:pt x="11158" y="4766"/>
                </a:lnTo>
                <a:lnTo>
                  <a:pt x="11160" y="4768"/>
                </a:lnTo>
                <a:lnTo>
                  <a:pt x="11162" y="4766"/>
                </a:lnTo>
                <a:lnTo>
                  <a:pt x="11166" y="4762"/>
                </a:lnTo>
                <a:lnTo>
                  <a:pt x="11170" y="4754"/>
                </a:lnTo>
                <a:lnTo>
                  <a:pt x="11174" y="4746"/>
                </a:lnTo>
                <a:lnTo>
                  <a:pt x="11174" y="4738"/>
                </a:lnTo>
                <a:lnTo>
                  <a:pt x="11172" y="4732"/>
                </a:lnTo>
                <a:lnTo>
                  <a:pt x="11170" y="4722"/>
                </a:lnTo>
                <a:lnTo>
                  <a:pt x="11166" y="4718"/>
                </a:lnTo>
                <a:lnTo>
                  <a:pt x="11164" y="4716"/>
                </a:lnTo>
                <a:lnTo>
                  <a:pt x="11162" y="4716"/>
                </a:lnTo>
                <a:lnTo>
                  <a:pt x="11162" y="4714"/>
                </a:lnTo>
                <a:lnTo>
                  <a:pt x="11162" y="4706"/>
                </a:lnTo>
                <a:lnTo>
                  <a:pt x="11164" y="4700"/>
                </a:lnTo>
                <a:lnTo>
                  <a:pt x="11168" y="4696"/>
                </a:lnTo>
                <a:lnTo>
                  <a:pt x="11172" y="4694"/>
                </a:lnTo>
                <a:lnTo>
                  <a:pt x="11172" y="4690"/>
                </a:lnTo>
                <a:lnTo>
                  <a:pt x="11172" y="4686"/>
                </a:lnTo>
                <a:lnTo>
                  <a:pt x="11176" y="4682"/>
                </a:lnTo>
                <a:lnTo>
                  <a:pt x="11180" y="4682"/>
                </a:lnTo>
                <a:lnTo>
                  <a:pt x="11182" y="4688"/>
                </a:lnTo>
                <a:lnTo>
                  <a:pt x="11184" y="4696"/>
                </a:lnTo>
                <a:lnTo>
                  <a:pt x="11184" y="4700"/>
                </a:lnTo>
                <a:lnTo>
                  <a:pt x="11188" y="4706"/>
                </a:lnTo>
                <a:lnTo>
                  <a:pt x="11190" y="4708"/>
                </a:lnTo>
                <a:lnTo>
                  <a:pt x="11188" y="4712"/>
                </a:lnTo>
                <a:lnTo>
                  <a:pt x="11188" y="4718"/>
                </a:lnTo>
                <a:lnTo>
                  <a:pt x="11192" y="4728"/>
                </a:lnTo>
                <a:lnTo>
                  <a:pt x="11192" y="4730"/>
                </a:lnTo>
                <a:lnTo>
                  <a:pt x="11194" y="4730"/>
                </a:lnTo>
                <a:lnTo>
                  <a:pt x="11196" y="4726"/>
                </a:lnTo>
                <a:lnTo>
                  <a:pt x="11196" y="4716"/>
                </a:lnTo>
                <a:lnTo>
                  <a:pt x="11194" y="4706"/>
                </a:lnTo>
                <a:lnTo>
                  <a:pt x="11194" y="4702"/>
                </a:lnTo>
                <a:lnTo>
                  <a:pt x="11196" y="4702"/>
                </a:lnTo>
                <a:lnTo>
                  <a:pt x="11198" y="4704"/>
                </a:lnTo>
                <a:lnTo>
                  <a:pt x="11200" y="4704"/>
                </a:lnTo>
                <a:lnTo>
                  <a:pt x="11200" y="4702"/>
                </a:lnTo>
                <a:lnTo>
                  <a:pt x="11198" y="4698"/>
                </a:lnTo>
                <a:lnTo>
                  <a:pt x="11200" y="4698"/>
                </a:lnTo>
                <a:lnTo>
                  <a:pt x="11204" y="4698"/>
                </a:lnTo>
                <a:lnTo>
                  <a:pt x="11208" y="4692"/>
                </a:lnTo>
                <a:lnTo>
                  <a:pt x="11210" y="4686"/>
                </a:lnTo>
                <a:lnTo>
                  <a:pt x="11210" y="4682"/>
                </a:lnTo>
                <a:lnTo>
                  <a:pt x="11210" y="4668"/>
                </a:lnTo>
                <a:lnTo>
                  <a:pt x="11208" y="4662"/>
                </a:lnTo>
                <a:lnTo>
                  <a:pt x="11206" y="4660"/>
                </a:lnTo>
                <a:lnTo>
                  <a:pt x="11204" y="4660"/>
                </a:lnTo>
                <a:lnTo>
                  <a:pt x="11202" y="4656"/>
                </a:lnTo>
                <a:lnTo>
                  <a:pt x="11202" y="4652"/>
                </a:lnTo>
                <a:lnTo>
                  <a:pt x="11204" y="4646"/>
                </a:lnTo>
                <a:lnTo>
                  <a:pt x="11206" y="4640"/>
                </a:lnTo>
                <a:lnTo>
                  <a:pt x="11204" y="4636"/>
                </a:lnTo>
                <a:lnTo>
                  <a:pt x="11202" y="4632"/>
                </a:lnTo>
                <a:lnTo>
                  <a:pt x="11202" y="4628"/>
                </a:lnTo>
                <a:lnTo>
                  <a:pt x="11200" y="4624"/>
                </a:lnTo>
                <a:lnTo>
                  <a:pt x="11200" y="4622"/>
                </a:lnTo>
                <a:lnTo>
                  <a:pt x="11196" y="4622"/>
                </a:lnTo>
                <a:lnTo>
                  <a:pt x="11192" y="4622"/>
                </a:lnTo>
                <a:lnTo>
                  <a:pt x="11190" y="4620"/>
                </a:lnTo>
                <a:lnTo>
                  <a:pt x="11190" y="4618"/>
                </a:lnTo>
                <a:lnTo>
                  <a:pt x="11192" y="4618"/>
                </a:lnTo>
                <a:lnTo>
                  <a:pt x="11196" y="4614"/>
                </a:lnTo>
                <a:lnTo>
                  <a:pt x="11198" y="4610"/>
                </a:lnTo>
                <a:lnTo>
                  <a:pt x="11200" y="4606"/>
                </a:lnTo>
                <a:lnTo>
                  <a:pt x="11198" y="4600"/>
                </a:lnTo>
                <a:lnTo>
                  <a:pt x="11194" y="4594"/>
                </a:lnTo>
                <a:lnTo>
                  <a:pt x="11194" y="4588"/>
                </a:lnTo>
                <a:lnTo>
                  <a:pt x="11194" y="4586"/>
                </a:lnTo>
                <a:lnTo>
                  <a:pt x="11192" y="4586"/>
                </a:lnTo>
                <a:lnTo>
                  <a:pt x="11188" y="4588"/>
                </a:lnTo>
                <a:lnTo>
                  <a:pt x="11186" y="4584"/>
                </a:lnTo>
                <a:lnTo>
                  <a:pt x="11184" y="4578"/>
                </a:lnTo>
                <a:lnTo>
                  <a:pt x="11182" y="4576"/>
                </a:lnTo>
                <a:lnTo>
                  <a:pt x="11178" y="4574"/>
                </a:lnTo>
                <a:lnTo>
                  <a:pt x="11172" y="4570"/>
                </a:lnTo>
                <a:lnTo>
                  <a:pt x="11170" y="4568"/>
                </a:lnTo>
                <a:lnTo>
                  <a:pt x="11170" y="4566"/>
                </a:lnTo>
                <a:lnTo>
                  <a:pt x="11168" y="4562"/>
                </a:lnTo>
                <a:close/>
                <a:moveTo>
                  <a:pt x="11152" y="4426"/>
                </a:moveTo>
                <a:lnTo>
                  <a:pt x="11152" y="4426"/>
                </a:lnTo>
                <a:lnTo>
                  <a:pt x="11146" y="4424"/>
                </a:lnTo>
                <a:lnTo>
                  <a:pt x="11138" y="4426"/>
                </a:lnTo>
                <a:lnTo>
                  <a:pt x="11130" y="4428"/>
                </a:lnTo>
                <a:lnTo>
                  <a:pt x="11122" y="4426"/>
                </a:lnTo>
                <a:lnTo>
                  <a:pt x="11118" y="4426"/>
                </a:lnTo>
                <a:lnTo>
                  <a:pt x="11116" y="4426"/>
                </a:lnTo>
                <a:lnTo>
                  <a:pt x="11118" y="4434"/>
                </a:lnTo>
                <a:lnTo>
                  <a:pt x="11122" y="4444"/>
                </a:lnTo>
                <a:lnTo>
                  <a:pt x="11130" y="4452"/>
                </a:lnTo>
                <a:lnTo>
                  <a:pt x="11134" y="4456"/>
                </a:lnTo>
                <a:lnTo>
                  <a:pt x="11136" y="4460"/>
                </a:lnTo>
                <a:lnTo>
                  <a:pt x="11138" y="4462"/>
                </a:lnTo>
                <a:lnTo>
                  <a:pt x="11142" y="4464"/>
                </a:lnTo>
                <a:lnTo>
                  <a:pt x="11146" y="4466"/>
                </a:lnTo>
                <a:lnTo>
                  <a:pt x="11148" y="4468"/>
                </a:lnTo>
                <a:lnTo>
                  <a:pt x="11146" y="4472"/>
                </a:lnTo>
                <a:lnTo>
                  <a:pt x="11142" y="4474"/>
                </a:lnTo>
                <a:lnTo>
                  <a:pt x="11142" y="4476"/>
                </a:lnTo>
                <a:lnTo>
                  <a:pt x="11142" y="4478"/>
                </a:lnTo>
                <a:lnTo>
                  <a:pt x="11144" y="4480"/>
                </a:lnTo>
                <a:lnTo>
                  <a:pt x="11150" y="4486"/>
                </a:lnTo>
                <a:lnTo>
                  <a:pt x="11152" y="4496"/>
                </a:lnTo>
                <a:lnTo>
                  <a:pt x="11154" y="4498"/>
                </a:lnTo>
                <a:lnTo>
                  <a:pt x="11156" y="4498"/>
                </a:lnTo>
                <a:lnTo>
                  <a:pt x="11160" y="4498"/>
                </a:lnTo>
                <a:lnTo>
                  <a:pt x="11164" y="4498"/>
                </a:lnTo>
                <a:lnTo>
                  <a:pt x="11168" y="4498"/>
                </a:lnTo>
                <a:lnTo>
                  <a:pt x="11170" y="4500"/>
                </a:lnTo>
                <a:lnTo>
                  <a:pt x="11174" y="4502"/>
                </a:lnTo>
                <a:lnTo>
                  <a:pt x="11176" y="4500"/>
                </a:lnTo>
                <a:lnTo>
                  <a:pt x="11174" y="4494"/>
                </a:lnTo>
                <a:lnTo>
                  <a:pt x="11172" y="4492"/>
                </a:lnTo>
                <a:lnTo>
                  <a:pt x="11170" y="4488"/>
                </a:lnTo>
                <a:lnTo>
                  <a:pt x="11170" y="4486"/>
                </a:lnTo>
                <a:lnTo>
                  <a:pt x="11170" y="4484"/>
                </a:lnTo>
                <a:lnTo>
                  <a:pt x="11166" y="4480"/>
                </a:lnTo>
                <a:lnTo>
                  <a:pt x="11164" y="4476"/>
                </a:lnTo>
                <a:lnTo>
                  <a:pt x="11164" y="4472"/>
                </a:lnTo>
                <a:lnTo>
                  <a:pt x="11164" y="4458"/>
                </a:lnTo>
                <a:lnTo>
                  <a:pt x="11166" y="4446"/>
                </a:lnTo>
                <a:lnTo>
                  <a:pt x="11164" y="4442"/>
                </a:lnTo>
                <a:lnTo>
                  <a:pt x="11162" y="4440"/>
                </a:lnTo>
                <a:lnTo>
                  <a:pt x="11158" y="4436"/>
                </a:lnTo>
                <a:lnTo>
                  <a:pt x="11158" y="4432"/>
                </a:lnTo>
                <a:lnTo>
                  <a:pt x="11156" y="4428"/>
                </a:lnTo>
                <a:lnTo>
                  <a:pt x="11152" y="4426"/>
                </a:lnTo>
                <a:close/>
                <a:moveTo>
                  <a:pt x="11024" y="4468"/>
                </a:moveTo>
                <a:lnTo>
                  <a:pt x="11024" y="4468"/>
                </a:lnTo>
                <a:lnTo>
                  <a:pt x="11026" y="4470"/>
                </a:lnTo>
                <a:lnTo>
                  <a:pt x="11028" y="4472"/>
                </a:lnTo>
                <a:lnTo>
                  <a:pt x="11028" y="4478"/>
                </a:lnTo>
                <a:lnTo>
                  <a:pt x="11026" y="4486"/>
                </a:lnTo>
                <a:lnTo>
                  <a:pt x="11028" y="4494"/>
                </a:lnTo>
                <a:lnTo>
                  <a:pt x="11028" y="4502"/>
                </a:lnTo>
                <a:lnTo>
                  <a:pt x="11026" y="4506"/>
                </a:lnTo>
                <a:lnTo>
                  <a:pt x="11022" y="4510"/>
                </a:lnTo>
                <a:lnTo>
                  <a:pt x="11022" y="4522"/>
                </a:lnTo>
                <a:lnTo>
                  <a:pt x="11022" y="4528"/>
                </a:lnTo>
                <a:lnTo>
                  <a:pt x="11024" y="4530"/>
                </a:lnTo>
                <a:lnTo>
                  <a:pt x="11026" y="4530"/>
                </a:lnTo>
                <a:lnTo>
                  <a:pt x="11028" y="4528"/>
                </a:lnTo>
                <a:lnTo>
                  <a:pt x="11034" y="4522"/>
                </a:lnTo>
                <a:lnTo>
                  <a:pt x="11036" y="4520"/>
                </a:lnTo>
                <a:lnTo>
                  <a:pt x="11040" y="4520"/>
                </a:lnTo>
                <a:lnTo>
                  <a:pt x="11046" y="4516"/>
                </a:lnTo>
                <a:lnTo>
                  <a:pt x="11054" y="4512"/>
                </a:lnTo>
                <a:lnTo>
                  <a:pt x="11066" y="4498"/>
                </a:lnTo>
                <a:lnTo>
                  <a:pt x="11070" y="4494"/>
                </a:lnTo>
                <a:lnTo>
                  <a:pt x="11072" y="4490"/>
                </a:lnTo>
                <a:lnTo>
                  <a:pt x="11072" y="4482"/>
                </a:lnTo>
                <a:lnTo>
                  <a:pt x="11070" y="4476"/>
                </a:lnTo>
                <a:lnTo>
                  <a:pt x="11068" y="4476"/>
                </a:lnTo>
                <a:lnTo>
                  <a:pt x="11066" y="4478"/>
                </a:lnTo>
                <a:lnTo>
                  <a:pt x="11064" y="4478"/>
                </a:lnTo>
                <a:lnTo>
                  <a:pt x="11060" y="4474"/>
                </a:lnTo>
                <a:lnTo>
                  <a:pt x="11056" y="4472"/>
                </a:lnTo>
                <a:lnTo>
                  <a:pt x="11054" y="4474"/>
                </a:lnTo>
                <a:lnTo>
                  <a:pt x="11050" y="4474"/>
                </a:lnTo>
                <a:lnTo>
                  <a:pt x="11048" y="4474"/>
                </a:lnTo>
                <a:lnTo>
                  <a:pt x="11042" y="4470"/>
                </a:lnTo>
                <a:lnTo>
                  <a:pt x="11036" y="4464"/>
                </a:lnTo>
                <a:lnTo>
                  <a:pt x="11028" y="4458"/>
                </a:lnTo>
                <a:lnTo>
                  <a:pt x="11020" y="4458"/>
                </a:lnTo>
                <a:lnTo>
                  <a:pt x="11018" y="4460"/>
                </a:lnTo>
                <a:lnTo>
                  <a:pt x="11018" y="4464"/>
                </a:lnTo>
                <a:lnTo>
                  <a:pt x="11024" y="4468"/>
                </a:lnTo>
                <a:close/>
                <a:moveTo>
                  <a:pt x="10976" y="4378"/>
                </a:moveTo>
                <a:lnTo>
                  <a:pt x="10976" y="4378"/>
                </a:lnTo>
                <a:lnTo>
                  <a:pt x="10964" y="4378"/>
                </a:lnTo>
                <a:lnTo>
                  <a:pt x="10958" y="4380"/>
                </a:lnTo>
                <a:lnTo>
                  <a:pt x="10956" y="4382"/>
                </a:lnTo>
                <a:lnTo>
                  <a:pt x="10960" y="4384"/>
                </a:lnTo>
                <a:lnTo>
                  <a:pt x="10964" y="4386"/>
                </a:lnTo>
                <a:lnTo>
                  <a:pt x="10966" y="4390"/>
                </a:lnTo>
                <a:lnTo>
                  <a:pt x="10966" y="4392"/>
                </a:lnTo>
                <a:lnTo>
                  <a:pt x="10970" y="4396"/>
                </a:lnTo>
                <a:lnTo>
                  <a:pt x="10974" y="4400"/>
                </a:lnTo>
                <a:lnTo>
                  <a:pt x="10976" y="4410"/>
                </a:lnTo>
                <a:lnTo>
                  <a:pt x="10980" y="4424"/>
                </a:lnTo>
                <a:lnTo>
                  <a:pt x="10986" y="4436"/>
                </a:lnTo>
                <a:lnTo>
                  <a:pt x="10990" y="4442"/>
                </a:lnTo>
                <a:lnTo>
                  <a:pt x="10992" y="4444"/>
                </a:lnTo>
                <a:lnTo>
                  <a:pt x="10996" y="4444"/>
                </a:lnTo>
                <a:lnTo>
                  <a:pt x="11000" y="4440"/>
                </a:lnTo>
                <a:lnTo>
                  <a:pt x="11004" y="4430"/>
                </a:lnTo>
                <a:lnTo>
                  <a:pt x="11006" y="4424"/>
                </a:lnTo>
                <a:lnTo>
                  <a:pt x="11006" y="4420"/>
                </a:lnTo>
                <a:lnTo>
                  <a:pt x="11004" y="4416"/>
                </a:lnTo>
                <a:lnTo>
                  <a:pt x="11006" y="4408"/>
                </a:lnTo>
                <a:lnTo>
                  <a:pt x="11006" y="4402"/>
                </a:lnTo>
                <a:lnTo>
                  <a:pt x="11004" y="4398"/>
                </a:lnTo>
                <a:lnTo>
                  <a:pt x="11002" y="4394"/>
                </a:lnTo>
                <a:lnTo>
                  <a:pt x="11000" y="4388"/>
                </a:lnTo>
                <a:lnTo>
                  <a:pt x="10988" y="4382"/>
                </a:lnTo>
                <a:lnTo>
                  <a:pt x="10976" y="4378"/>
                </a:lnTo>
                <a:close/>
                <a:moveTo>
                  <a:pt x="10900" y="4536"/>
                </a:moveTo>
                <a:lnTo>
                  <a:pt x="10900" y="4536"/>
                </a:lnTo>
                <a:lnTo>
                  <a:pt x="10884" y="4562"/>
                </a:lnTo>
                <a:lnTo>
                  <a:pt x="10866" y="4584"/>
                </a:lnTo>
                <a:lnTo>
                  <a:pt x="10848" y="4600"/>
                </a:lnTo>
                <a:lnTo>
                  <a:pt x="10840" y="4612"/>
                </a:lnTo>
                <a:lnTo>
                  <a:pt x="10836" y="4618"/>
                </a:lnTo>
                <a:lnTo>
                  <a:pt x="10834" y="4628"/>
                </a:lnTo>
                <a:lnTo>
                  <a:pt x="10832" y="4630"/>
                </a:lnTo>
                <a:lnTo>
                  <a:pt x="10834" y="4632"/>
                </a:lnTo>
                <a:lnTo>
                  <a:pt x="10836" y="4632"/>
                </a:lnTo>
                <a:lnTo>
                  <a:pt x="10838" y="4632"/>
                </a:lnTo>
                <a:lnTo>
                  <a:pt x="10844" y="4626"/>
                </a:lnTo>
                <a:lnTo>
                  <a:pt x="10848" y="4620"/>
                </a:lnTo>
                <a:lnTo>
                  <a:pt x="10858" y="4610"/>
                </a:lnTo>
                <a:lnTo>
                  <a:pt x="10882" y="4586"/>
                </a:lnTo>
                <a:lnTo>
                  <a:pt x="10890" y="4578"/>
                </a:lnTo>
                <a:lnTo>
                  <a:pt x="10894" y="4572"/>
                </a:lnTo>
                <a:lnTo>
                  <a:pt x="10896" y="4566"/>
                </a:lnTo>
                <a:lnTo>
                  <a:pt x="10898" y="4562"/>
                </a:lnTo>
                <a:lnTo>
                  <a:pt x="10898" y="4558"/>
                </a:lnTo>
                <a:lnTo>
                  <a:pt x="10900" y="4556"/>
                </a:lnTo>
                <a:lnTo>
                  <a:pt x="10904" y="4554"/>
                </a:lnTo>
                <a:lnTo>
                  <a:pt x="10910" y="4552"/>
                </a:lnTo>
                <a:lnTo>
                  <a:pt x="10914" y="4550"/>
                </a:lnTo>
                <a:lnTo>
                  <a:pt x="10916" y="4544"/>
                </a:lnTo>
                <a:lnTo>
                  <a:pt x="10918" y="4538"/>
                </a:lnTo>
                <a:lnTo>
                  <a:pt x="10920" y="4536"/>
                </a:lnTo>
                <a:lnTo>
                  <a:pt x="10922" y="4534"/>
                </a:lnTo>
                <a:lnTo>
                  <a:pt x="10928" y="4534"/>
                </a:lnTo>
                <a:lnTo>
                  <a:pt x="10930" y="4530"/>
                </a:lnTo>
                <a:lnTo>
                  <a:pt x="10932" y="4524"/>
                </a:lnTo>
                <a:lnTo>
                  <a:pt x="10930" y="4516"/>
                </a:lnTo>
                <a:lnTo>
                  <a:pt x="10928" y="4510"/>
                </a:lnTo>
                <a:lnTo>
                  <a:pt x="10928" y="4506"/>
                </a:lnTo>
                <a:lnTo>
                  <a:pt x="10928" y="4496"/>
                </a:lnTo>
                <a:lnTo>
                  <a:pt x="10928" y="4488"/>
                </a:lnTo>
                <a:lnTo>
                  <a:pt x="10928" y="4484"/>
                </a:lnTo>
                <a:lnTo>
                  <a:pt x="10924" y="4484"/>
                </a:lnTo>
                <a:lnTo>
                  <a:pt x="10922" y="4484"/>
                </a:lnTo>
                <a:lnTo>
                  <a:pt x="10920" y="4486"/>
                </a:lnTo>
                <a:lnTo>
                  <a:pt x="10920" y="4492"/>
                </a:lnTo>
                <a:lnTo>
                  <a:pt x="10918" y="4500"/>
                </a:lnTo>
                <a:lnTo>
                  <a:pt x="10918" y="4504"/>
                </a:lnTo>
                <a:lnTo>
                  <a:pt x="10914" y="4506"/>
                </a:lnTo>
                <a:lnTo>
                  <a:pt x="10912" y="4506"/>
                </a:lnTo>
                <a:lnTo>
                  <a:pt x="10912" y="4508"/>
                </a:lnTo>
                <a:lnTo>
                  <a:pt x="10914" y="4512"/>
                </a:lnTo>
                <a:lnTo>
                  <a:pt x="10916" y="4518"/>
                </a:lnTo>
                <a:lnTo>
                  <a:pt x="10916" y="4522"/>
                </a:lnTo>
                <a:lnTo>
                  <a:pt x="10914" y="4526"/>
                </a:lnTo>
                <a:lnTo>
                  <a:pt x="10912" y="4528"/>
                </a:lnTo>
                <a:lnTo>
                  <a:pt x="10908" y="4528"/>
                </a:lnTo>
                <a:lnTo>
                  <a:pt x="10906" y="4528"/>
                </a:lnTo>
                <a:lnTo>
                  <a:pt x="10900" y="4536"/>
                </a:lnTo>
                <a:close/>
                <a:moveTo>
                  <a:pt x="10936" y="4240"/>
                </a:moveTo>
                <a:lnTo>
                  <a:pt x="10936" y="4240"/>
                </a:lnTo>
                <a:lnTo>
                  <a:pt x="10934" y="4240"/>
                </a:lnTo>
                <a:lnTo>
                  <a:pt x="10932" y="4242"/>
                </a:lnTo>
                <a:lnTo>
                  <a:pt x="10930" y="4248"/>
                </a:lnTo>
                <a:lnTo>
                  <a:pt x="10932" y="4256"/>
                </a:lnTo>
                <a:lnTo>
                  <a:pt x="10934" y="4260"/>
                </a:lnTo>
                <a:lnTo>
                  <a:pt x="10938" y="4264"/>
                </a:lnTo>
                <a:lnTo>
                  <a:pt x="10938" y="4268"/>
                </a:lnTo>
                <a:lnTo>
                  <a:pt x="10940" y="4298"/>
                </a:lnTo>
                <a:lnTo>
                  <a:pt x="10942" y="4316"/>
                </a:lnTo>
                <a:lnTo>
                  <a:pt x="10944" y="4318"/>
                </a:lnTo>
                <a:lnTo>
                  <a:pt x="10946" y="4320"/>
                </a:lnTo>
                <a:lnTo>
                  <a:pt x="10950" y="4320"/>
                </a:lnTo>
                <a:lnTo>
                  <a:pt x="10952" y="4320"/>
                </a:lnTo>
                <a:lnTo>
                  <a:pt x="10954" y="4326"/>
                </a:lnTo>
                <a:lnTo>
                  <a:pt x="10958" y="4334"/>
                </a:lnTo>
                <a:lnTo>
                  <a:pt x="10962" y="4336"/>
                </a:lnTo>
                <a:lnTo>
                  <a:pt x="10964" y="4334"/>
                </a:lnTo>
                <a:lnTo>
                  <a:pt x="10966" y="4326"/>
                </a:lnTo>
                <a:lnTo>
                  <a:pt x="10966" y="4320"/>
                </a:lnTo>
                <a:lnTo>
                  <a:pt x="10966" y="4318"/>
                </a:lnTo>
                <a:lnTo>
                  <a:pt x="10970" y="4318"/>
                </a:lnTo>
                <a:lnTo>
                  <a:pt x="10974" y="4322"/>
                </a:lnTo>
                <a:lnTo>
                  <a:pt x="10980" y="4326"/>
                </a:lnTo>
                <a:lnTo>
                  <a:pt x="10980" y="4330"/>
                </a:lnTo>
                <a:lnTo>
                  <a:pt x="10978" y="4334"/>
                </a:lnTo>
                <a:lnTo>
                  <a:pt x="10974" y="4338"/>
                </a:lnTo>
                <a:lnTo>
                  <a:pt x="10968" y="4346"/>
                </a:lnTo>
                <a:lnTo>
                  <a:pt x="10966" y="4356"/>
                </a:lnTo>
                <a:lnTo>
                  <a:pt x="10966" y="4364"/>
                </a:lnTo>
                <a:lnTo>
                  <a:pt x="10968" y="4366"/>
                </a:lnTo>
                <a:lnTo>
                  <a:pt x="10970" y="4364"/>
                </a:lnTo>
                <a:lnTo>
                  <a:pt x="10974" y="4364"/>
                </a:lnTo>
                <a:lnTo>
                  <a:pt x="10976" y="4364"/>
                </a:lnTo>
                <a:lnTo>
                  <a:pt x="10980" y="4368"/>
                </a:lnTo>
                <a:lnTo>
                  <a:pt x="10984" y="4374"/>
                </a:lnTo>
                <a:lnTo>
                  <a:pt x="10988" y="4376"/>
                </a:lnTo>
                <a:lnTo>
                  <a:pt x="10992" y="4376"/>
                </a:lnTo>
                <a:lnTo>
                  <a:pt x="11000" y="4376"/>
                </a:lnTo>
                <a:lnTo>
                  <a:pt x="11000" y="4372"/>
                </a:lnTo>
                <a:lnTo>
                  <a:pt x="11000" y="4368"/>
                </a:lnTo>
                <a:lnTo>
                  <a:pt x="11002" y="4366"/>
                </a:lnTo>
                <a:lnTo>
                  <a:pt x="11004" y="4362"/>
                </a:lnTo>
                <a:lnTo>
                  <a:pt x="11008" y="4360"/>
                </a:lnTo>
                <a:lnTo>
                  <a:pt x="11012" y="4360"/>
                </a:lnTo>
                <a:lnTo>
                  <a:pt x="11028" y="4370"/>
                </a:lnTo>
                <a:lnTo>
                  <a:pt x="11032" y="4376"/>
                </a:lnTo>
                <a:lnTo>
                  <a:pt x="11036" y="4380"/>
                </a:lnTo>
                <a:lnTo>
                  <a:pt x="11040" y="4388"/>
                </a:lnTo>
                <a:lnTo>
                  <a:pt x="11042" y="4394"/>
                </a:lnTo>
                <a:lnTo>
                  <a:pt x="11044" y="4396"/>
                </a:lnTo>
                <a:lnTo>
                  <a:pt x="11048" y="4398"/>
                </a:lnTo>
                <a:lnTo>
                  <a:pt x="11050" y="4396"/>
                </a:lnTo>
                <a:lnTo>
                  <a:pt x="11050" y="4394"/>
                </a:lnTo>
                <a:lnTo>
                  <a:pt x="11050" y="4388"/>
                </a:lnTo>
                <a:lnTo>
                  <a:pt x="11042" y="4368"/>
                </a:lnTo>
                <a:lnTo>
                  <a:pt x="11042" y="4366"/>
                </a:lnTo>
                <a:lnTo>
                  <a:pt x="11044" y="4364"/>
                </a:lnTo>
                <a:lnTo>
                  <a:pt x="11048" y="4364"/>
                </a:lnTo>
                <a:lnTo>
                  <a:pt x="11054" y="4368"/>
                </a:lnTo>
                <a:lnTo>
                  <a:pt x="11056" y="4374"/>
                </a:lnTo>
                <a:lnTo>
                  <a:pt x="11060" y="4378"/>
                </a:lnTo>
                <a:lnTo>
                  <a:pt x="11064" y="4382"/>
                </a:lnTo>
                <a:lnTo>
                  <a:pt x="11068" y="4386"/>
                </a:lnTo>
                <a:lnTo>
                  <a:pt x="11072" y="4390"/>
                </a:lnTo>
                <a:lnTo>
                  <a:pt x="11074" y="4396"/>
                </a:lnTo>
                <a:lnTo>
                  <a:pt x="11074" y="4400"/>
                </a:lnTo>
                <a:lnTo>
                  <a:pt x="11078" y="4404"/>
                </a:lnTo>
                <a:lnTo>
                  <a:pt x="11086" y="4410"/>
                </a:lnTo>
                <a:lnTo>
                  <a:pt x="11094" y="4414"/>
                </a:lnTo>
                <a:lnTo>
                  <a:pt x="11098" y="4418"/>
                </a:lnTo>
                <a:lnTo>
                  <a:pt x="11100" y="4422"/>
                </a:lnTo>
                <a:lnTo>
                  <a:pt x="11102" y="4428"/>
                </a:lnTo>
                <a:lnTo>
                  <a:pt x="11104" y="4430"/>
                </a:lnTo>
                <a:lnTo>
                  <a:pt x="11106" y="4428"/>
                </a:lnTo>
                <a:lnTo>
                  <a:pt x="11108" y="4422"/>
                </a:lnTo>
                <a:lnTo>
                  <a:pt x="11110" y="4414"/>
                </a:lnTo>
                <a:lnTo>
                  <a:pt x="11110" y="4408"/>
                </a:lnTo>
                <a:lnTo>
                  <a:pt x="11110" y="4404"/>
                </a:lnTo>
                <a:lnTo>
                  <a:pt x="11106" y="4400"/>
                </a:lnTo>
                <a:lnTo>
                  <a:pt x="11098" y="4400"/>
                </a:lnTo>
                <a:lnTo>
                  <a:pt x="11094" y="4398"/>
                </a:lnTo>
                <a:lnTo>
                  <a:pt x="11094" y="4396"/>
                </a:lnTo>
                <a:lnTo>
                  <a:pt x="11094" y="4394"/>
                </a:lnTo>
                <a:lnTo>
                  <a:pt x="11094" y="4390"/>
                </a:lnTo>
                <a:lnTo>
                  <a:pt x="11092" y="4386"/>
                </a:lnTo>
                <a:lnTo>
                  <a:pt x="11088" y="4380"/>
                </a:lnTo>
                <a:lnTo>
                  <a:pt x="11084" y="4376"/>
                </a:lnTo>
                <a:lnTo>
                  <a:pt x="11082" y="4374"/>
                </a:lnTo>
                <a:lnTo>
                  <a:pt x="11084" y="4374"/>
                </a:lnTo>
                <a:lnTo>
                  <a:pt x="11088" y="4372"/>
                </a:lnTo>
                <a:lnTo>
                  <a:pt x="11096" y="4372"/>
                </a:lnTo>
                <a:lnTo>
                  <a:pt x="11098" y="4372"/>
                </a:lnTo>
                <a:lnTo>
                  <a:pt x="11100" y="4370"/>
                </a:lnTo>
                <a:lnTo>
                  <a:pt x="11102" y="4366"/>
                </a:lnTo>
                <a:lnTo>
                  <a:pt x="11098" y="4364"/>
                </a:lnTo>
                <a:lnTo>
                  <a:pt x="11082" y="4356"/>
                </a:lnTo>
                <a:lnTo>
                  <a:pt x="11078" y="4354"/>
                </a:lnTo>
                <a:lnTo>
                  <a:pt x="11076" y="4354"/>
                </a:lnTo>
                <a:lnTo>
                  <a:pt x="11074" y="4358"/>
                </a:lnTo>
                <a:lnTo>
                  <a:pt x="11074" y="4362"/>
                </a:lnTo>
                <a:lnTo>
                  <a:pt x="11072" y="4368"/>
                </a:lnTo>
                <a:lnTo>
                  <a:pt x="11070" y="4370"/>
                </a:lnTo>
                <a:lnTo>
                  <a:pt x="11068" y="4370"/>
                </a:lnTo>
                <a:lnTo>
                  <a:pt x="11066" y="4368"/>
                </a:lnTo>
                <a:lnTo>
                  <a:pt x="11064" y="4364"/>
                </a:lnTo>
                <a:lnTo>
                  <a:pt x="11064" y="4358"/>
                </a:lnTo>
                <a:lnTo>
                  <a:pt x="11064" y="4354"/>
                </a:lnTo>
                <a:lnTo>
                  <a:pt x="11062" y="4350"/>
                </a:lnTo>
                <a:lnTo>
                  <a:pt x="11058" y="4346"/>
                </a:lnTo>
                <a:lnTo>
                  <a:pt x="11052" y="4342"/>
                </a:lnTo>
                <a:lnTo>
                  <a:pt x="11046" y="4340"/>
                </a:lnTo>
                <a:lnTo>
                  <a:pt x="11042" y="4338"/>
                </a:lnTo>
                <a:lnTo>
                  <a:pt x="11040" y="4340"/>
                </a:lnTo>
                <a:lnTo>
                  <a:pt x="11038" y="4342"/>
                </a:lnTo>
                <a:lnTo>
                  <a:pt x="11038" y="4344"/>
                </a:lnTo>
                <a:lnTo>
                  <a:pt x="11036" y="4346"/>
                </a:lnTo>
                <a:lnTo>
                  <a:pt x="11032" y="4346"/>
                </a:lnTo>
                <a:lnTo>
                  <a:pt x="11030" y="4346"/>
                </a:lnTo>
                <a:lnTo>
                  <a:pt x="11030" y="4352"/>
                </a:lnTo>
                <a:lnTo>
                  <a:pt x="11030" y="4356"/>
                </a:lnTo>
                <a:lnTo>
                  <a:pt x="11028" y="4358"/>
                </a:lnTo>
                <a:lnTo>
                  <a:pt x="11024" y="4358"/>
                </a:lnTo>
                <a:lnTo>
                  <a:pt x="11020" y="4356"/>
                </a:lnTo>
                <a:lnTo>
                  <a:pt x="11016" y="4352"/>
                </a:lnTo>
                <a:lnTo>
                  <a:pt x="11010" y="4342"/>
                </a:lnTo>
                <a:lnTo>
                  <a:pt x="11008" y="4330"/>
                </a:lnTo>
                <a:lnTo>
                  <a:pt x="11008" y="4322"/>
                </a:lnTo>
                <a:lnTo>
                  <a:pt x="11008" y="4320"/>
                </a:lnTo>
                <a:lnTo>
                  <a:pt x="11008" y="4314"/>
                </a:lnTo>
                <a:lnTo>
                  <a:pt x="11004" y="4304"/>
                </a:lnTo>
                <a:lnTo>
                  <a:pt x="11000" y="4292"/>
                </a:lnTo>
                <a:lnTo>
                  <a:pt x="11002" y="4286"/>
                </a:lnTo>
                <a:lnTo>
                  <a:pt x="11004" y="4280"/>
                </a:lnTo>
                <a:lnTo>
                  <a:pt x="11008" y="4272"/>
                </a:lnTo>
                <a:lnTo>
                  <a:pt x="11008" y="4266"/>
                </a:lnTo>
                <a:lnTo>
                  <a:pt x="11008" y="4260"/>
                </a:lnTo>
                <a:lnTo>
                  <a:pt x="11014" y="4254"/>
                </a:lnTo>
                <a:lnTo>
                  <a:pt x="11016" y="4250"/>
                </a:lnTo>
                <a:lnTo>
                  <a:pt x="11018" y="4250"/>
                </a:lnTo>
                <a:lnTo>
                  <a:pt x="11020" y="4250"/>
                </a:lnTo>
                <a:lnTo>
                  <a:pt x="11022" y="4252"/>
                </a:lnTo>
                <a:lnTo>
                  <a:pt x="11024" y="4256"/>
                </a:lnTo>
                <a:lnTo>
                  <a:pt x="11026" y="4254"/>
                </a:lnTo>
                <a:lnTo>
                  <a:pt x="11032" y="4246"/>
                </a:lnTo>
                <a:lnTo>
                  <a:pt x="11036" y="4232"/>
                </a:lnTo>
                <a:lnTo>
                  <a:pt x="11042" y="4208"/>
                </a:lnTo>
                <a:lnTo>
                  <a:pt x="11042" y="4204"/>
                </a:lnTo>
                <a:lnTo>
                  <a:pt x="11040" y="4200"/>
                </a:lnTo>
                <a:lnTo>
                  <a:pt x="11034" y="4190"/>
                </a:lnTo>
                <a:lnTo>
                  <a:pt x="11032" y="4184"/>
                </a:lnTo>
                <a:lnTo>
                  <a:pt x="11030" y="4178"/>
                </a:lnTo>
                <a:lnTo>
                  <a:pt x="11030" y="4168"/>
                </a:lnTo>
                <a:lnTo>
                  <a:pt x="11032" y="4158"/>
                </a:lnTo>
                <a:lnTo>
                  <a:pt x="11036" y="4144"/>
                </a:lnTo>
                <a:lnTo>
                  <a:pt x="11036" y="4136"/>
                </a:lnTo>
                <a:lnTo>
                  <a:pt x="11034" y="4134"/>
                </a:lnTo>
                <a:lnTo>
                  <a:pt x="11032" y="4134"/>
                </a:lnTo>
                <a:lnTo>
                  <a:pt x="11028" y="4136"/>
                </a:lnTo>
                <a:lnTo>
                  <a:pt x="11024" y="4140"/>
                </a:lnTo>
                <a:lnTo>
                  <a:pt x="11020" y="4144"/>
                </a:lnTo>
                <a:lnTo>
                  <a:pt x="11016" y="4144"/>
                </a:lnTo>
                <a:lnTo>
                  <a:pt x="11010" y="4142"/>
                </a:lnTo>
                <a:lnTo>
                  <a:pt x="11004" y="4138"/>
                </a:lnTo>
                <a:lnTo>
                  <a:pt x="10988" y="4128"/>
                </a:lnTo>
                <a:lnTo>
                  <a:pt x="10982" y="4126"/>
                </a:lnTo>
                <a:lnTo>
                  <a:pt x="10974" y="4128"/>
                </a:lnTo>
                <a:lnTo>
                  <a:pt x="10966" y="4132"/>
                </a:lnTo>
                <a:lnTo>
                  <a:pt x="10964" y="4134"/>
                </a:lnTo>
                <a:lnTo>
                  <a:pt x="10964" y="4138"/>
                </a:lnTo>
                <a:lnTo>
                  <a:pt x="10964" y="4146"/>
                </a:lnTo>
                <a:lnTo>
                  <a:pt x="10962" y="4150"/>
                </a:lnTo>
                <a:lnTo>
                  <a:pt x="10960" y="4158"/>
                </a:lnTo>
                <a:lnTo>
                  <a:pt x="10958" y="4166"/>
                </a:lnTo>
                <a:lnTo>
                  <a:pt x="10956" y="4172"/>
                </a:lnTo>
                <a:lnTo>
                  <a:pt x="10958" y="4186"/>
                </a:lnTo>
                <a:lnTo>
                  <a:pt x="10958" y="4200"/>
                </a:lnTo>
                <a:lnTo>
                  <a:pt x="10958" y="4208"/>
                </a:lnTo>
                <a:lnTo>
                  <a:pt x="10954" y="4218"/>
                </a:lnTo>
                <a:lnTo>
                  <a:pt x="10952" y="4226"/>
                </a:lnTo>
                <a:lnTo>
                  <a:pt x="10950" y="4232"/>
                </a:lnTo>
                <a:lnTo>
                  <a:pt x="10952" y="4236"/>
                </a:lnTo>
                <a:lnTo>
                  <a:pt x="10954" y="4240"/>
                </a:lnTo>
                <a:lnTo>
                  <a:pt x="10958" y="4246"/>
                </a:lnTo>
                <a:lnTo>
                  <a:pt x="10958" y="4248"/>
                </a:lnTo>
                <a:lnTo>
                  <a:pt x="10956" y="4254"/>
                </a:lnTo>
                <a:lnTo>
                  <a:pt x="10954" y="4258"/>
                </a:lnTo>
                <a:lnTo>
                  <a:pt x="10952" y="4258"/>
                </a:lnTo>
                <a:lnTo>
                  <a:pt x="10948" y="4256"/>
                </a:lnTo>
                <a:lnTo>
                  <a:pt x="10946" y="4252"/>
                </a:lnTo>
                <a:lnTo>
                  <a:pt x="10942" y="4244"/>
                </a:lnTo>
                <a:lnTo>
                  <a:pt x="10938" y="4240"/>
                </a:lnTo>
                <a:lnTo>
                  <a:pt x="10936" y="4240"/>
                </a:lnTo>
                <a:close/>
                <a:moveTo>
                  <a:pt x="9396" y="4654"/>
                </a:moveTo>
                <a:lnTo>
                  <a:pt x="9396" y="4654"/>
                </a:lnTo>
                <a:lnTo>
                  <a:pt x="9392" y="4644"/>
                </a:lnTo>
                <a:lnTo>
                  <a:pt x="9386" y="4630"/>
                </a:lnTo>
                <a:lnTo>
                  <a:pt x="9380" y="4616"/>
                </a:lnTo>
                <a:lnTo>
                  <a:pt x="9372" y="4604"/>
                </a:lnTo>
                <a:lnTo>
                  <a:pt x="9366" y="4596"/>
                </a:lnTo>
                <a:lnTo>
                  <a:pt x="9364" y="4588"/>
                </a:lnTo>
                <a:lnTo>
                  <a:pt x="9360" y="4580"/>
                </a:lnTo>
                <a:lnTo>
                  <a:pt x="9352" y="4570"/>
                </a:lnTo>
                <a:lnTo>
                  <a:pt x="9344" y="4562"/>
                </a:lnTo>
                <a:lnTo>
                  <a:pt x="9336" y="4560"/>
                </a:lnTo>
                <a:lnTo>
                  <a:pt x="9330" y="4560"/>
                </a:lnTo>
                <a:lnTo>
                  <a:pt x="9326" y="4562"/>
                </a:lnTo>
                <a:lnTo>
                  <a:pt x="9326" y="4564"/>
                </a:lnTo>
                <a:lnTo>
                  <a:pt x="9330" y="4566"/>
                </a:lnTo>
                <a:lnTo>
                  <a:pt x="9332" y="4572"/>
                </a:lnTo>
                <a:lnTo>
                  <a:pt x="9334" y="4580"/>
                </a:lnTo>
                <a:lnTo>
                  <a:pt x="9334" y="4590"/>
                </a:lnTo>
                <a:lnTo>
                  <a:pt x="9332" y="4598"/>
                </a:lnTo>
                <a:lnTo>
                  <a:pt x="9328" y="4604"/>
                </a:lnTo>
                <a:lnTo>
                  <a:pt x="9328" y="4610"/>
                </a:lnTo>
                <a:lnTo>
                  <a:pt x="9328" y="4618"/>
                </a:lnTo>
                <a:lnTo>
                  <a:pt x="9326" y="4630"/>
                </a:lnTo>
                <a:lnTo>
                  <a:pt x="9324" y="4636"/>
                </a:lnTo>
                <a:lnTo>
                  <a:pt x="9324" y="4638"/>
                </a:lnTo>
                <a:lnTo>
                  <a:pt x="9324" y="4636"/>
                </a:lnTo>
                <a:lnTo>
                  <a:pt x="9322" y="4630"/>
                </a:lnTo>
                <a:lnTo>
                  <a:pt x="9320" y="4630"/>
                </a:lnTo>
                <a:lnTo>
                  <a:pt x="9320" y="4632"/>
                </a:lnTo>
                <a:lnTo>
                  <a:pt x="9318" y="4640"/>
                </a:lnTo>
                <a:lnTo>
                  <a:pt x="9320" y="4654"/>
                </a:lnTo>
                <a:lnTo>
                  <a:pt x="9322" y="4676"/>
                </a:lnTo>
                <a:lnTo>
                  <a:pt x="9322" y="4700"/>
                </a:lnTo>
                <a:lnTo>
                  <a:pt x="9324" y="4712"/>
                </a:lnTo>
                <a:lnTo>
                  <a:pt x="9326" y="4722"/>
                </a:lnTo>
                <a:lnTo>
                  <a:pt x="9332" y="4734"/>
                </a:lnTo>
                <a:lnTo>
                  <a:pt x="9338" y="4742"/>
                </a:lnTo>
                <a:lnTo>
                  <a:pt x="9346" y="4748"/>
                </a:lnTo>
                <a:lnTo>
                  <a:pt x="9352" y="4750"/>
                </a:lnTo>
                <a:lnTo>
                  <a:pt x="9358" y="4750"/>
                </a:lnTo>
                <a:lnTo>
                  <a:pt x="9364" y="4748"/>
                </a:lnTo>
                <a:lnTo>
                  <a:pt x="9376" y="4740"/>
                </a:lnTo>
                <a:lnTo>
                  <a:pt x="9390" y="4732"/>
                </a:lnTo>
                <a:lnTo>
                  <a:pt x="9396" y="4726"/>
                </a:lnTo>
                <a:lnTo>
                  <a:pt x="9402" y="4718"/>
                </a:lnTo>
                <a:lnTo>
                  <a:pt x="9404" y="4710"/>
                </a:lnTo>
                <a:lnTo>
                  <a:pt x="9406" y="4700"/>
                </a:lnTo>
                <a:lnTo>
                  <a:pt x="9406" y="4682"/>
                </a:lnTo>
                <a:lnTo>
                  <a:pt x="9406" y="4676"/>
                </a:lnTo>
                <a:lnTo>
                  <a:pt x="9404" y="4672"/>
                </a:lnTo>
                <a:lnTo>
                  <a:pt x="9400" y="4666"/>
                </a:lnTo>
                <a:lnTo>
                  <a:pt x="9400" y="4662"/>
                </a:lnTo>
                <a:lnTo>
                  <a:pt x="9400" y="4658"/>
                </a:lnTo>
                <a:lnTo>
                  <a:pt x="9396" y="4654"/>
                </a:lnTo>
                <a:close/>
                <a:moveTo>
                  <a:pt x="9854" y="4376"/>
                </a:moveTo>
                <a:lnTo>
                  <a:pt x="9854" y="4376"/>
                </a:lnTo>
                <a:lnTo>
                  <a:pt x="9854" y="4374"/>
                </a:lnTo>
                <a:lnTo>
                  <a:pt x="9852" y="4376"/>
                </a:lnTo>
                <a:lnTo>
                  <a:pt x="9848" y="4384"/>
                </a:lnTo>
                <a:lnTo>
                  <a:pt x="9846" y="4400"/>
                </a:lnTo>
                <a:lnTo>
                  <a:pt x="9844" y="4422"/>
                </a:lnTo>
                <a:lnTo>
                  <a:pt x="9842" y="4442"/>
                </a:lnTo>
                <a:lnTo>
                  <a:pt x="9840" y="4452"/>
                </a:lnTo>
                <a:lnTo>
                  <a:pt x="9838" y="4460"/>
                </a:lnTo>
                <a:lnTo>
                  <a:pt x="9840" y="4472"/>
                </a:lnTo>
                <a:lnTo>
                  <a:pt x="9842" y="4478"/>
                </a:lnTo>
                <a:lnTo>
                  <a:pt x="9844" y="4480"/>
                </a:lnTo>
                <a:lnTo>
                  <a:pt x="9846" y="4474"/>
                </a:lnTo>
                <a:lnTo>
                  <a:pt x="9850" y="4448"/>
                </a:lnTo>
                <a:lnTo>
                  <a:pt x="9850" y="4440"/>
                </a:lnTo>
                <a:lnTo>
                  <a:pt x="9850" y="4436"/>
                </a:lnTo>
                <a:lnTo>
                  <a:pt x="9850" y="4434"/>
                </a:lnTo>
                <a:lnTo>
                  <a:pt x="9852" y="4430"/>
                </a:lnTo>
                <a:lnTo>
                  <a:pt x="9854" y="4428"/>
                </a:lnTo>
                <a:lnTo>
                  <a:pt x="9854" y="4424"/>
                </a:lnTo>
                <a:lnTo>
                  <a:pt x="9852" y="4416"/>
                </a:lnTo>
                <a:lnTo>
                  <a:pt x="9852" y="4410"/>
                </a:lnTo>
                <a:lnTo>
                  <a:pt x="9852" y="4406"/>
                </a:lnTo>
                <a:lnTo>
                  <a:pt x="9854" y="4404"/>
                </a:lnTo>
                <a:lnTo>
                  <a:pt x="9856" y="4398"/>
                </a:lnTo>
                <a:lnTo>
                  <a:pt x="9858" y="4390"/>
                </a:lnTo>
                <a:lnTo>
                  <a:pt x="9858" y="4382"/>
                </a:lnTo>
                <a:lnTo>
                  <a:pt x="9854" y="4376"/>
                </a:lnTo>
                <a:close/>
                <a:moveTo>
                  <a:pt x="9834" y="4508"/>
                </a:moveTo>
                <a:lnTo>
                  <a:pt x="9834" y="4508"/>
                </a:lnTo>
                <a:lnTo>
                  <a:pt x="9832" y="4510"/>
                </a:lnTo>
                <a:lnTo>
                  <a:pt x="9828" y="4516"/>
                </a:lnTo>
                <a:lnTo>
                  <a:pt x="9828" y="4522"/>
                </a:lnTo>
                <a:lnTo>
                  <a:pt x="9830" y="4526"/>
                </a:lnTo>
                <a:lnTo>
                  <a:pt x="9832" y="4526"/>
                </a:lnTo>
                <a:lnTo>
                  <a:pt x="9834" y="4526"/>
                </a:lnTo>
                <a:lnTo>
                  <a:pt x="9838" y="4520"/>
                </a:lnTo>
                <a:lnTo>
                  <a:pt x="9838" y="4512"/>
                </a:lnTo>
                <a:lnTo>
                  <a:pt x="9836" y="4510"/>
                </a:lnTo>
                <a:lnTo>
                  <a:pt x="9834" y="4508"/>
                </a:lnTo>
                <a:close/>
                <a:moveTo>
                  <a:pt x="9884" y="4688"/>
                </a:moveTo>
                <a:lnTo>
                  <a:pt x="9884" y="4688"/>
                </a:lnTo>
                <a:lnTo>
                  <a:pt x="9882" y="4690"/>
                </a:lnTo>
                <a:lnTo>
                  <a:pt x="9882" y="4694"/>
                </a:lnTo>
                <a:lnTo>
                  <a:pt x="9882" y="4702"/>
                </a:lnTo>
                <a:lnTo>
                  <a:pt x="9886" y="4708"/>
                </a:lnTo>
                <a:lnTo>
                  <a:pt x="9888" y="4710"/>
                </a:lnTo>
                <a:lnTo>
                  <a:pt x="9890" y="4708"/>
                </a:lnTo>
                <a:lnTo>
                  <a:pt x="9892" y="4704"/>
                </a:lnTo>
                <a:lnTo>
                  <a:pt x="9892" y="4700"/>
                </a:lnTo>
                <a:lnTo>
                  <a:pt x="9892" y="4692"/>
                </a:lnTo>
                <a:lnTo>
                  <a:pt x="9888" y="4688"/>
                </a:lnTo>
                <a:lnTo>
                  <a:pt x="9886" y="4686"/>
                </a:lnTo>
                <a:lnTo>
                  <a:pt x="9884" y="4688"/>
                </a:lnTo>
                <a:close/>
                <a:moveTo>
                  <a:pt x="9842" y="4586"/>
                </a:moveTo>
                <a:lnTo>
                  <a:pt x="9842" y="4586"/>
                </a:lnTo>
                <a:lnTo>
                  <a:pt x="9840" y="4590"/>
                </a:lnTo>
                <a:lnTo>
                  <a:pt x="9840" y="4592"/>
                </a:lnTo>
                <a:lnTo>
                  <a:pt x="9844" y="4594"/>
                </a:lnTo>
                <a:lnTo>
                  <a:pt x="9846" y="4596"/>
                </a:lnTo>
                <a:lnTo>
                  <a:pt x="9848" y="4592"/>
                </a:lnTo>
                <a:lnTo>
                  <a:pt x="9848" y="4590"/>
                </a:lnTo>
                <a:lnTo>
                  <a:pt x="9846" y="4586"/>
                </a:lnTo>
                <a:lnTo>
                  <a:pt x="9844" y="4586"/>
                </a:lnTo>
                <a:lnTo>
                  <a:pt x="9842" y="4586"/>
                </a:lnTo>
                <a:close/>
                <a:moveTo>
                  <a:pt x="9868" y="4654"/>
                </a:moveTo>
                <a:lnTo>
                  <a:pt x="9868" y="4654"/>
                </a:lnTo>
                <a:lnTo>
                  <a:pt x="9872" y="4654"/>
                </a:lnTo>
                <a:lnTo>
                  <a:pt x="9870" y="4648"/>
                </a:lnTo>
                <a:lnTo>
                  <a:pt x="9868" y="4646"/>
                </a:lnTo>
                <a:lnTo>
                  <a:pt x="9868" y="4648"/>
                </a:lnTo>
                <a:lnTo>
                  <a:pt x="9866" y="4650"/>
                </a:lnTo>
                <a:lnTo>
                  <a:pt x="9868" y="4654"/>
                </a:lnTo>
                <a:close/>
                <a:moveTo>
                  <a:pt x="7488" y="3256"/>
                </a:moveTo>
                <a:lnTo>
                  <a:pt x="7488" y="3256"/>
                </a:lnTo>
                <a:lnTo>
                  <a:pt x="7494" y="3250"/>
                </a:lnTo>
                <a:lnTo>
                  <a:pt x="7496" y="3246"/>
                </a:lnTo>
                <a:lnTo>
                  <a:pt x="7496" y="3244"/>
                </a:lnTo>
                <a:lnTo>
                  <a:pt x="7492" y="3246"/>
                </a:lnTo>
                <a:lnTo>
                  <a:pt x="7486" y="3252"/>
                </a:lnTo>
                <a:lnTo>
                  <a:pt x="7474" y="3258"/>
                </a:lnTo>
                <a:lnTo>
                  <a:pt x="7460" y="3262"/>
                </a:lnTo>
                <a:lnTo>
                  <a:pt x="7454" y="3262"/>
                </a:lnTo>
                <a:lnTo>
                  <a:pt x="7446" y="3262"/>
                </a:lnTo>
                <a:lnTo>
                  <a:pt x="7438" y="3260"/>
                </a:lnTo>
                <a:lnTo>
                  <a:pt x="7436" y="3262"/>
                </a:lnTo>
                <a:lnTo>
                  <a:pt x="7434" y="3264"/>
                </a:lnTo>
                <a:lnTo>
                  <a:pt x="7432" y="3266"/>
                </a:lnTo>
                <a:lnTo>
                  <a:pt x="7432" y="3270"/>
                </a:lnTo>
                <a:lnTo>
                  <a:pt x="7430" y="3272"/>
                </a:lnTo>
                <a:lnTo>
                  <a:pt x="7428" y="3272"/>
                </a:lnTo>
                <a:lnTo>
                  <a:pt x="7420" y="3272"/>
                </a:lnTo>
                <a:lnTo>
                  <a:pt x="7416" y="3274"/>
                </a:lnTo>
                <a:lnTo>
                  <a:pt x="7414" y="3278"/>
                </a:lnTo>
                <a:lnTo>
                  <a:pt x="7410" y="3278"/>
                </a:lnTo>
                <a:lnTo>
                  <a:pt x="7406" y="3278"/>
                </a:lnTo>
                <a:lnTo>
                  <a:pt x="7406" y="3280"/>
                </a:lnTo>
                <a:lnTo>
                  <a:pt x="7410" y="3292"/>
                </a:lnTo>
                <a:lnTo>
                  <a:pt x="7412" y="3296"/>
                </a:lnTo>
                <a:lnTo>
                  <a:pt x="7416" y="3298"/>
                </a:lnTo>
                <a:lnTo>
                  <a:pt x="7422" y="3300"/>
                </a:lnTo>
                <a:lnTo>
                  <a:pt x="7426" y="3300"/>
                </a:lnTo>
                <a:lnTo>
                  <a:pt x="7432" y="3300"/>
                </a:lnTo>
                <a:lnTo>
                  <a:pt x="7436" y="3302"/>
                </a:lnTo>
                <a:lnTo>
                  <a:pt x="7438" y="3302"/>
                </a:lnTo>
                <a:lnTo>
                  <a:pt x="7438" y="3300"/>
                </a:lnTo>
                <a:lnTo>
                  <a:pt x="7440" y="3298"/>
                </a:lnTo>
                <a:lnTo>
                  <a:pt x="7442" y="3298"/>
                </a:lnTo>
                <a:lnTo>
                  <a:pt x="7448" y="3296"/>
                </a:lnTo>
                <a:lnTo>
                  <a:pt x="7456" y="3294"/>
                </a:lnTo>
                <a:lnTo>
                  <a:pt x="7458" y="3290"/>
                </a:lnTo>
                <a:lnTo>
                  <a:pt x="7462" y="3286"/>
                </a:lnTo>
                <a:lnTo>
                  <a:pt x="7464" y="3284"/>
                </a:lnTo>
                <a:lnTo>
                  <a:pt x="7468" y="3282"/>
                </a:lnTo>
                <a:lnTo>
                  <a:pt x="7474" y="3282"/>
                </a:lnTo>
                <a:lnTo>
                  <a:pt x="7480" y="3280"/>
                </a:lnTo>
                <a:lnTo>
                  <a:pt x="7478" y="3276"/>
                </a:lnTo>
                <a:lnTo>
                  <a:pt x="7474" y="3270"/>
                </a:lnTo>
                <a:lnTo>
                  <a:pt x="7474" y="3266"/>
                </a:lnTo>
                <a:lnTo>
                  <a:pt x="7480" y="3262"/>
                </a:lnTo>
                <a:lnTo>
                  <a:pt x="7488" y="3256"/>
                </a:lnTo>
                <a:close/>
                <a:moveTo>
                  <a:pt x="6684" y="3228"/>
                </a:moveTo>
                <a:lnTo>
                  <a:pt x="6684" y="3228"/>
                </a:lnTo>
                <a:lnTo>
                  <a:pt x="6684" y="3230"/>
                </a:lnTo>
                <a:lnTo>
                  <a:pt x="6686" y="3234"/>
                </a:lnTo>
                <a:lnTo>
                  <a:pt x="6688" y="3238"/>
                </a:lnTo>
                <a:lnTo>
                  <a:pt x="6692" y="3238"/>
                </a:lnTo>
                <a:lnTo>
                  <a:pt x="6692" y="3234"/>
                </a:lnTo>
                <a:lnTo>
                  <a:pt x="6690" y="3230"/>
                </a:lnTo>
                <a:lnTo>
                  <a:pt x="6688" y="3228"/>
                </a:lnTo>
                <a:lnTo>
                  <a:pt x="6684" y="3228"/>
                </a:lnTo>
                <a:close/>
                <a:moveTo>
                  <a:pt x="6456" y="4860"/>
                </a:moveTo>
                <a:lnTo>
                  <a:pt x="6456" y="4860"/>
                </a:lnTo>
                <a:lnTo>
                  <a:pt x="6448" y="4872"/>
                </a:lnTo>
                <a:lnTo>
                  <a:pt x="6446" y="4874"/>
                </a:lnTo>
                <a:lnTo>
                  <a:pt x="6448" y="4878"/>
                </a:lnTo>
                <a:lnTo>
                  <a:pt x="6448" y="4880"/>
                </a:lnTo>
                <a:lnTo>
                  <a:pt x="6452" y="4882"/>
                </a:lnTo>
                <a:lnTo>
                  <a:pt x="6456" y="4884"/>
                </a:lnTo>
                <a:lnTo>
                  <a:pt x="6456" y="4882"/>
                </a:lnTo>
                <a:lnTo>
                  <a:pt x="6464" y="4870"/>
                </a:lnTo>
                <a:lnTo>
                  <a:pt x="6466" y="4864"/>
                </a:lnTo>
                <a:lnTo>
                  <a:pt x="6466" y="4860"/>
                </a:lnTo>
                <a:lnTo>
                  <a:pt x="6466" y="4858"/>
                </a:lnTo>
                <a:lnTo>
                  <a:pt x="6464" y="4856"/>
                </a:lnTo>
                <a:lnTo>
                  <a:pt x="6460" y="4856"/>
                </a:lnTo>
                <a:lnTo>
                  <a:pt x="6456" y="4860"/>
                </a:lnTo>
                <a:close/>
                <a:moveTo>
                  <a:pt x="6376" y="5018"/>
                </a:moveTo>
                <a:lnTo>
                  <a:pt x="6376" y="5018"/>
                </a:lnTo>
                <a:lnTo>
                  <a:pt x="6372" y="5018"/>
                </a:lnTo>
                <a:lnTo>
                  <a:pt x="6370" y="5020"/>
                </a:lnTo>
                <a:lnTo>
                  <a:pt x="6368" y="5026"/>
                </a:lnTo>
                <a:lnTo>
                  <a:pt x="6366" y="5032"/>
                </a:lnTo>
                <a:lnTo>
                  <a:pt x="6368" y="5038"/>
                </a:lnTo>
                <a:lnTo>
                  <a:pt x="6370" y="5038"/>
                </a:lnTo>
                <a:lnTo>
                  <a:pt x="6372" y="5036"/>
                </a:lnTo>
                <a:lnTo>
                  <a:pt x="6376" y="5030"/>
                </a:lnTo>
                <a:lnTo>
                  <a:pt x="6378" y="5024"/>
                </a:lnTo>
                <a:lnTo>
                  <a:pt x="6378" y="5020"/>
                </a:lnTo>
                <a:lnTo>
                  <a:pt x="6376" y="5018"/>
                </a:lnTo>
                <a:close/>
                <a:moveTo>
                  <a:pt x="5466" y="4460"/>
                </a:moveTo>
                <a:lnTo>
                  <a:pt x="5466" y="4460"/>
                </a:lnTo>
                <a:lnTo>
                  <a:pt x="5466" y="4458"/>
                </a:lnTo>
                <a:lnTo>
                  <a:pt x="5464" y="4458"/>
                </a:lnTo>
                <a:lnTo>
                  <a:pt x="5462" y="4458"/>
                </a:lnTo>
                <a:lnTo>
                  <a:pt x="5458" y="4460"/>
                </a:lnTo>
                <a:lnTo>
                  <a:pt x="5458" y="4462"/>
                </a:lnTo>
                <a:lnTo>
                  <a:pt x="5462" y="4464"/>
                </a:lnTo>
                <a:lnTo>
                  <a:pt x="5466" y="4460"/>
                </a:lnTo>
                <a:close/>
                <a:moveTo>
                  <a:pt x="5468" y="4472"/>
                </a:moveTo>
                <a:lnTo>
                  <a:pt x="5468" y="4472"/>
                </a:lnTo>
                <a:lnTo>
                  <a:pt x="5466" y="4472"/>
                </a:lnTo>
                <a:lnTo>
                  <a:pt x="5464" y="4474"/>
                </a:lnTo>
                <a:lnTo>
                  <a:pt x="5462" y="4476"/>
                </a:lnTo>
                <a:lnTo>
                  <a:pt x="5462" y="4478"/>
                </a:lnTo>
                <a:lnTo>
                  <a:pt x="5466" y="4478"/>
                </a:lnTo>
                <a:lnTo>
                  <a:pt x="5468" y="4476"/>
                </a:lnTo>
                <a:lnTo>
                  <a:pt x="5468" y="4472"/>
                </a:lnTo>
                <a:close/>
                <a:moveTo>
                  <a:pt x="5454" y="4498"/>
                </a:moveTo>
                <a:lnTo>
                  <a:pt x="5454" y="4498"/>
                </a:lnTo>
                <a:lnTo>
                  <a:pt x="5456" y="4500"/>
                </a:lnTo>
                <a:lnTo>
                  <a:pt x="5458" y="4500"/>
                </a:lnTo>
                <a:lnTo>
                  <a:pt x="5460" y="4500"/>
                </a:lnTo>
                <a:lnTo>
                  <a:pt x="5462" y="4496"/>
                </a:lnTo>
                <a:lnTo>
                  <a:pt x="5460" y="4492"/>
                </a:lnTo>
                <a:lnTo>
                  <a:pt x="5458" y="4492"/>
                </a:lnTo>
                <a:lnTo>
                  <a:pt x="5456" y="4494"/>
                </a:lnTo>
                <a:lnTo>
                  <a:pt x="5454" y="4498"/>
                </a:lnTo>
                <a:close/>
                <a:moveTo>
                  <a:pt x="5466" y="4492"/>
                </a:moveTo>
                <a:lnTo>
                  <a:pt x="5466" y="4492"/>
                </a:lnTo>
                <a:lnTo>
                  <a:pt x="5464" y="4492"/>
                </a:lnTo>
                <a:lnTo>
                  <a:pt x="5464" y="4496"/>
                </a:lnTo>
                <a:lnTo>
                  <a:pt x="5466" y="4498"/>
                </a:lnTo>
                <a:lnTo>
                  <a:pt x="5468" y="4498"/>
                </a:lnTo>
                <a:lnTo>
                  <a:pt x="5470" y="4496"/>
                </a:lnTo>
                <a:lnTo>
                  <a:pt x="5468" y="4494"/>
                </a:lnTo>
                <a:lnTo>
                  <a:pt x="5466" y="4492"/>
                </a:lnTo>
                <a:close/>
                <a:moveTo>
                  <a:pt x="5474" y="4492"/>
                </a:moveTo>
                <a:lnTo>
                  <a:pt x="5474" y="4492"/>
                </a:lnTo>
                <a:lnTo>
                  <a:pt x="5476" y="4492"/>
                </a:lnTo>
                <a:lnTo>
                  <a:pt x="5478" y="4490"/>
                </a:lnTo>
                <a:lnTo>
                  <a:pt x="5478" y="4488"/>
                </a:lnTo>
                <a:lnTo>
                  <a:pt x="5478" y="4486"/>
                </a:lnTo>
                <a:lnTo>
                  <a:pt x="5476" y="4486"/>
                </a:lnTo>
                <a:lnTo>
                  <a:pt x="5474" y="4488"/>
                </a:lnTo>
                <a:lnTo>
                  <a:pt x="5474" y="4492"/>
                </a:lnTo>
                <a:close/>
                <a:moveTo>
                  <a:pt x="5456" y="4486"/>
                </a:moveTo>
                <a:lnTo>
                  <a:pt x="5456" y="4486"/>
                </a:lnTo>
                <a:lnTo>
                  <a:pt x="5454" y="4486"/>
                </a:lnTo>
                <a:lnTo>
                  <a:pt x="5454" y="4488"/>
                </a:lnTo>
                <a:lnTo>
                  <a:pt x="5454" y="4490"/>
                </a:lnTo>
                <a:lnTo>
                  <a:pt x="5456" y="4490"/>
                </a:lnTo>
                <a:lnTo>
                  <a:pt x="5458" y="4488"/>
                </a:lnTo>
                <a:lnTo>
                  <a:pt x="5456" y="4486"/>
                </a:lnTo>
                <a:close/>
                <a:moveTo>
                  <a:pt x="5448" y="4476"/>
                </a:moveTo>
                <a:lnTo>
                  <a:pt x="5448" y="4476"/>
                </a:lnTo>
                <a:lnTo>
                  <a:pt x="5450" y="4476"/>
                </a:lnTo>
                <a:lnTo>
                  <a:pt x="5454" y="4474"/>
                </a:lnTo>
                <a:lnTo>
                  <a:pt x="5454" y="4472"/>
                </a:lnTo>
                <a:lnTo>
                  <a:pt x="5450" y="4472"/>
                </a:lnTo>
                <a:lnTo>
                  <a:pt x="5448" y="4474"/>
                </a:lnTo>
                <a:lnTo>
                  <a:pt x="5448" y="4476"/>
                </a:lnTo>
                <a:close/>
                <a:moveTo>
                  <a:pt x="5480" y="4474"/>
                </a:moveTo>
                <a:lnTo>
                  <a:pt x="5480" y="4474"/>
                </a:lnTo>
                <a:lnTo>
                  <a:pt x="5484" y="4474"/>
                </a:lnTo>
                <a:lnTo>
                  <a:pt x="5484" y="4472"/>
                </a:lnTo>
                <a:lnTo>
                  <a:pt x="5482" y="4470"/>
                </a:lnTo>
                <a:lnTo>
                  <a:pt x="5480" y="4472"/>
                </a:lnTo>
                <a:lnTo>
                  <a:pt x="5480" y="4474"/>
                </a:lnTo>
                <a:close/>
                <a:moveTo>
                  <a:pt x="6488" y="2842"/>
                </a:moveTo>
                <a:lnTo>
                  <a:pt x="6488" y="2842"/>
                </a:lnTo>
                <a:lnTo>
                  <a:pt x="6484" y="2842"/>
                </a:lnTo>
                <a:lnTo>
                  <a:pt x="6484" y="2844"/>
                </a:lnTo>
                <a:lnTo>
                  <a:pt x="6484" y="2852"/>
                </a:lnTo>
                <a:lnTo>
                  <a:pt x="6482" y="2858"/>
                </a:lnTo>
                <a:lnTo>
                  <a:pt x="6482" y="2860"/>
                </a:lnTo>
                <a:lnTo>
                  <a:pt x="6480" y="2860"/>
                </a:lnTo>
                <a:lnTo>
                  <a:pt x="6476" y="2858"/>
                </a:lnTo>
                <a:lnTo>
                  <a:pt x="6472" y="2860"/>
                </a:lnTo>
                <a:lnTo>
                  <a:pt x="6468" y="2862"/>
                </a:lnTo>
                <a:lnTo>
                  <a:pt x="6464" y="2866"/>
                </a:lnTo>
                <a:lnTo>
                  <a:pt x="6460" y="2868"/>
                </a:lnTo>
                <a:lnTo>
                  <a:pt x="6458" y="2868"/>
                </a:lnTo>
                <a:lnTo>
                  <a:pt x="6456" y="2872"/>
                </a:lnTo>
                <a:lnTo>
                  <a:pt x="6454" y="2884"/>
                </a:lnTo>
                <a:lnTo>
                  <a:pt x="6454" y="2898"/>
                </a:lnTo>
                <a:lnTo>
                  <a:pt x="6454" y="2902"/>
                </a:lnTo>
                <a:lnTo>
                  <a:pt x="6456" y="2904"/>
                </a:lnTo>
                <a:lnTo>
                  <a:pt x="6460" y="2904"/>
                </a:lnTo>
                <a:lnTo>
                  <a:pt x="6460" y="2906"/>
                </a:lnTo>
                <a:lnTo>
                  <a:pt x="6458" y="2910"/>
                </a:lnTo>
                <a:lnTo>
                  <a:pt x="6456" y="2912"/>
                </a:lnTo>
                <a:lnTo>
                  <a:pt x="6462" y="2914"/>
                </a:lnTo>
                <a:lnTo>
                  <a:pt x="6464" y="2916"/>
                </a:lnTo>
                <a:lnTo>
                  <a:pt x="6462" y="2918"/>
                </a:lnTo>
                <a:lnTo>
                  <a:pt x="6460" y="2922"/>
                </a:lnTo>
                <a:lnTo>
                  <a:pt x="6460" y="2924"/>
                </a:lnTo>
                <a:lnTo>
                  <a:pt x="6464" y="2924"/>
                </a:lnTo>
                <a:lnTo>
                  <a:pt x="6470" y="2930"/>
                </a:lnTo>
                <a:lnTo>
                  <a:pt x="6474" y="2932"/>
                </a:lnTo>
                <a:lnTo>
                  <a:pt x="6474" y="2934"/>
                </a:lnTo>
                <a:lnTo>
                  <a:pt x="6476" y="2934"/>
                </a:lnTo>
                <a:lnTo>
                  <a:pt x="6480" y="2932"/>
                </a:lnTo>
                <a:lnTo>
                  <a:pt x="6480" y="2930"/>
                </a:lnTo>
                <a:lnTo>
                  <a:pt x="6480" y="2926"/>
                </a:lnTo>
                <a:lnTo>
                  <a:pt x="6480" y="2924"/>
                </a:lnTo>
                <a:lnTo>
                  <a:pt x="6484" y="2922"/>
                </a:lnTo>
                <a:lnTo>
                  <a:pt x="6486" y="2918"/>
                </a:lnTo>
                <a:lnTo>
                  <a:pt x="6486" y="2904"/>
                </a:lnTo>
                <a:lnTo>
                  <a:pt x="6488" y="2900"/>
                </a:lnTo>
                <a:lnTo>
                  <a:pt x="6490" y="2896"/>
                </a:lnTo>
                <a:lnTo>
                  <a:pt x="6492" y="2890"/>
                </a:lnTo>
                <a:lnTo>
                  <a:pt x="6492" y="2880"/>
                </a:lnTo>
                <a:lnTo>
                  <a:pt x="6490" y="2870"/>
                </a:lnTo>
                <a:lnTo>
                  <a:pt x="6490" y="2864"/>
                </a:lnTo>
                <a:lnTo>
                  <a:pt x="6488" y="2860"/>
                </a:lnTo>
                <a:lnTo>
                  <a:pt x="6488" y="2858"/>
                </a:lnTo>
                <a:lnTo>
                  <a:pt x="6490" y="2848"/>
                </a:lnTo>
                <a:lnTo>
                  <a:pt x="6488" y="2844"/>
                </a:lnTo>
                <a:lnTo>
                  <a:pt x="6488" y="2842"/>
                </a:lnTo>
                <a:close/>
                <a:moveTo>
                  <a:pt x="6706" y="3110"/>
                </a:moveTo>
                <a:lnTo>
                  <a:pt x="6706" y="3110"/>
                </a:lnTo>
                <a:lnTo>
                  <a:pt x="6702" y="3110"/>
                </a:lnTo>
                <a:lnTo>
                  <a:pt x="6696" y="3112"/>
                </a:lnTo>
                <a:lnTo>
                  <a:pt x="6682" y="3118"/>
                </a:lnTo>
                <a:lnTo>
                  <a:pt x="6674" y="3120"/>
                </a:lnTo>
                <a:lnTo>
                  <a:pt x="6666" y="3120"/>
                </a:lnTo>
                <a:lnTo>
                  <a:pt x="6658" y="3118"/>
                </a:lnTo>
                <a:lnTo>
                  <a:pt x="6652" y="3114"/>
                </a:lnTo>
                <a:lnTo>
                  <a:pt x="6644" y="3108"/>
                </a:lnTo>
                <a:lnTo>
                  <a:pt x="6638" y="3108"/>
                </a:lnTo>
                <a:lnTo>
                  <a:pt x="6634" y="3108"/>
                </a:lnTo>
                <a:lnTo>
                  <a:pt x="6632" y="3112"/>
                </a:lnTo>
                <a:lnTo>
                  <a:pt x="6628" y="3116"/>
                </a:lnTo>
                <a:lnTo>
                  <a:pt x="6626" y="3116"/>
                </a:lnTo>
                <a:lnTo>
                  <a:pt x="6622" y="3112"/>
                </a:lnTo>
                <a:lnTo>
                  <a:pt x="6622" y="3110"/>
                </a:lnTo>
                <a:lnTo>
                  <a:pt x="6620" y="3110"/>
                </a:lnTo>
                <a:lnTo>
                  <a:pt x="6614" y="3112"/>
                </a:lnTo>
                <a:lnTo>
                  <a:pt x="6610" y="3120"/>
                </a:lnTo>
                <a:lnTo>
                  <a:pt x="6610" y="3132"/>
                </a:lnTo>
                <a:lnTo>
                  <a:pt x="6610" y="3136"/>
                </a:lnTo>
                <a:lnTo>
                  <a:pt x="6614" y="3140"/>
                </a:lnTo>
                <a:lnTo>
                  <a:pt x="6628" y="3144"/>
                </a:lnTo>
                <a:lnTo>
                  <a:pt x="6640" y="3150"/>
                </a:lnTo>
                <a:lnTo>
                  <a:pt x="6650" y="3158"/>
                </a:lnTo>
                <a:lnTo>
                  <a:pt x="6660" y="3164"/>
                </a:lnTo>
                <a:lnTo>
                  <a:pt x="6666" y="3166"/>
                </a:lnTo>
                <a:lnTo>
                  <a:pt x="6670" y="3168"/>
                </a:lnTo>
                <a:lnTo>
                  <a:pt x="6678" y="3170"/>
                </a:lnTo>
                <a:lnTo>
                  <a:pt x="6684" y="3176"/>
                </a:lnTo>
                <a:lnTo>
                  <a:pt x="6692" y="3182"/>
                </a:lnTo>
                <a:lnTo>
                  <a:pt x="6702" y="3186"/>
                </a:lnTo>
                <a:lnTo>
                  <a:pt x="6714" y="3192"/>
                </a:lnTo>
                <a:lnTo>
                  <a:pt x="6716" y="3190"/>
                </a:lnTo>
                <a:lnTo>
                  <a:pt x="6716" y="3186"/>
                </a:lnTo>
                <a:lnTo>
                  <a:pt x="6718" y="3178"/>
                </a:lnTo>
                <a:lnTo>
                  <a:pt x="6720" y="3170"/>
                </a:lnTo>
                <a:lnTo>
                  <a:pt x="6720" y="3162"/>
                </a:lnTo>
                <a:lnTo>
                  <a:pt x="6720" y="3158"/>
                </a:lnTo>
                <a:lnTo>
                  <a:pt x="6716" y="3154"/>
                </a:lnTo>
                <a:lnTo>
                  <a:pt x="6714" y="3152"/>
                </a:lnTo>
                <a:lnTo>
                  <a:pt x="6716" y="3146"/>
                </a:lnTo>
                <a:lnTo>
                  <a:pt x="6720" y="3130"/>
                </a:lnTo>
                <a:lnTo>
                  <a:pt x="6736" y="3104"/>
                </a:lnTo>
                <a:lnTo>
                  <a:pt x="6736" y="3102"/>
                </a:lnTo>
                <a:lnTo>
                  <a:pt x="6734" y="3102"/>
                </a:lnTo>
                <a:lnTo>
                  <a:pt x="6728" y="3106"/>
                </a:lnTo>
                <a:lnTo>
                  <a:pt x="6716" y="3110"/>
                </a:lnTo>
                <a:lnTo>
                  <a:pt x="6712" y="3110"/>
                </a:lnTo>
                <a:lnTo>
                  <a:pt x="6706" y="3110"/>
                </a:lnTo>
                <a:close/>
                <a:moveTo>
                  <a:pt x="6434" y="2968"/>
                </a:moveTo>
                <a:lnTo>
                  <a:pt x="6434" y="2968"/>
                </a:lnTo>
                <a:lnTo>
                  <a:pt x="6436" y="2972"/>
                </a:lnTo>
                <a:lnTo>
                  <a:pt x="6438" y="2976"/>
                </a:lnTo>
                <a:lnTo>
                  <a:pt x="6442" y="2982"/>
                </a:lnTo>
                <a:lnTo>
                  <a:pt x="6446" y="2990"/>
                </a:lnTo>
                <a:lnTo>
                  <a:pt x="6446" y="2996"/>
                </a:lnTo>
                <a:lnTo>
                  <a:pt x="6446" y="3004"/>
                </a:lnTo>
                <a:lnTo>
                  <a:pt x="6446" y="3012"/>
                </a:lnTo>
                <a:lnTo>
                  <a:pt x="6448" y="3016"/>
                </a:lnTo>
                <a:lnTo>
                  <a:pt x="6448" y="3020"/>
                </a:lnTo>
                <a:lnTo>
                  <a:pt x="6446" y="3030"/>
                </a:lnTo>
                <a:lnTo>
                  <a:pt x="6446" y="3046"/>
                </a:lnTo>
                <a:lnTo>
                  <a:pt x="6448" y="3058"/>
                </a:lnTo>
                <a:lnTo>
                  <a:pt x="6450" y="3064"/>
                </a:lnTo>
                <a:lnTo>
                  <a:pt x="6454" y="3068"/>
                </a:lnTo>
                <a:lnTo>
                  <a:pt x="6458" y="3070"/>
                </a:lnTo>
                <a:lnTo>
                  <a:pt x="6462" y="3070"/>
                </a:lnTo>
                <a:lnTo>
                  <a:pt x="6466" y="3068"/>
                </a:lnTo>
                <a:lnTo>
                  <a:pt x="6468" y="3066"/>
                </a:lnTo>
                <a:lnTo>
                  <a:pt x="6472" y="3060"/>
                </a:lnTo>
                <a:lnTo>
                  <a:pt x="6474" y="3054"/>
                </a:lnTo>
                <a:lnTo>
                  <a:pt x="6476" y="3054"/>
                </a:lnTo>
                <a:lnTo>
                  <a:pt x="6480" y="3056"/>
                </a:lnTo>
                <a:lnTo>
                  <a:pt x="6488" y="3058"/>
                </a:lnTo>
                <a:lnTo>
                  <a:pt x="6490" y="3056"/>
                </a:lnTo>
                <a:lnTo>
                  <a:pt x="6492" y="3054"/>
                </a:lnTo>
                <a:lnTo>
                  <a:pt x="6496" y="3044"/>
                </a:lnTo>
                <a:lnTo>
                  <a:pt x="6498" y="3024"/>
                </a:lnTo>
                <a:lnTo>
                  <a:pt x="6500" y="3016"/>
                </a:lnTo>
                <a:lnTo>
                  <a:pt x="6500" y="3008"/>
                </a:lnTo>
                <a:lnTo>
                  <a:pt x="6496" y="3000"/>
                </a:lnTo>
                <a:lnTo>
                  <a:pt x="6496" y="2996"/>
                </a:lnTo>
                <a:lnTo>
                  <a:pt x="6498" y="2990"/>
                </a:lnTo>
                <a:lnTo>
                  <a:pt x="6502" y="2984"/>
                </a:lnTo>
                <a:lnTo>
                  <a:pt x="6502" y="2980"/>
                </a:lnTo>
                <a:lnTo>
                  <a:pt x="6502" y="2968"/>
                </a:lnTo>
                <a:lnTo>
                  <a:pt x="6498" y="2958"/>
                </a:lnTo>
                <a:lnTo>
                  <a:pt x="6494" y="2950"/>
                </a:lnTo>
                <a:lnTo>
                  <a:pt x="6488" y="2944"/>
                </a:lnTo>
                <a:lnTo>
                  <a:pt x="6486" y="2942"/>
                </a:lnTo>
                <a:lnTo>
                  <a:pt x="6484" y="2942"/>
                </a:lnTo>
                <a:lnTo>
                  <a:pt x="6480" y="2944"/>
                </a:lnTo>
                <a:lnTo>
                  <a:pt x="6474" y="2946"/>
                </a:lnTo>
                <a:lnTo>
                  <a:pt x="6460" y="2956"/>
                </a:lnTo>
                <a:lnTo>
                  <a:pt x="6454" y="2962"/>
                </a:lnTo>
                <a:lnTo>
                  <a:pt x="6448" y="2962"/>
                </a:lnTo>
                <a:lnTo>
                  <a:pt x="6442" y="2962"/>
                </a:lnTo>
                <a:lnTo>
                  <a:pt x="6440" y="2960"/>
                </a:lnTo>
                <a:lnTo>
                  <a:pt x="6438" y="2958"/>
                </a:lnTo>
                <a:lnTo>
                  <a:pt x="6436" y="2958"/>
                </a:lnTo>
                <a:lnTo>
                  <a:pt x="6434" y="2968"/>
                </a:lnTo>
                <a:close/>
                <a:moveTo>
                  <a:pt x="6714" y="2136"/>
                </a:moveTo>
                <a:lnTo>
                  <a:pt x="6714" y="2136"/>
                </a:lnTo>
                <a:lnTo>
                  <a:pt x="6718" y="2134"/>
                </a:lnTo>
                <a:lnTo>
                  <a:pt x="6718" y="2132"/>
                </a:lnTo>
                <a:lnTo>
                  <a:pt x="6716" y="2128"/>
                </a:lnTo>
                <a:lnTo>
                  <a:pt x="6714" y="2124"/>
                </a:lnTo>
                <a:lnTo>
                  <a:pt x="6706" y="2120"/>
                </a:lnTo>
                <a:lnTo>
                  <a:pt x="6702" y="2118"/>
                </a:lnTo>
                <a:lnTo>
                  <a:pt x="6700" y="2118"/>
                </a:lnTo>
                <a:lnTo>
                  <a:pt x="6698" y="2122"/>
                </a:lnTo>
                <a:lnTo>
                  <a:pt x="6702" y="2130"/>
                </a:lnTo>
                <a:lnTo>
                  <a:pt x="6706" y="2136"/>
                </a:lnTo>
                <a:lnTo>
                  <a:pt x="6710" y="2136"/>
                </a:lnTo>
                <a:lnTo>
                  <a:pt x="6714" y="2136"/>
                </a:lnTo>
                <a:close/>
                <a:moveTo>
                  <a:pt x="6546" y="1994"/>
                </a:moveTo>
                <a:lnTo>
                  <a:pt x="6546" y="1994"/>
                </a:lnTo>
                <a:lnTo>
                  <a:pt x="6546" y="1996"/>
                </a:lnTo>
                <a:lnTo>
                  <a:pt x="6548" y="1996"/>
                </a:lnTo>
                <a:lnTo>
                  <a:pt x="6556" y="1992"/>
                </a:lnTo>
                <a:lnTo>
                  <a:pt x="6556" y="1990"/>
                </a:lnTo>
                <a:lnTo>
                  <a:pt x="6552" y="1990"/>
                </a:lnTo>
                <a:lnTo>
                  <a:pt x="6548" y="1992"/>
                </a:lnTo>
                <a:lnTo>
                  <a:pt x="6546" y="1994"/>
                </a:lnTo>
                <a:close/>
                <a:moveTo>
                  <a:pt x="6520" y="2132"/>
                </a:moveTo>
                <a:lnTo>
                  <a:pt x="6520" y="2132"/>
                </a:lnTo>
                <a:lnTo>
                  <a:pt x="6530" y="2134"/>
                </a:lnTo>
                <a:lnTo>
                  <a:pt x="6536" y="2132"/>
                </a:lnTo>
                <a:lnTo>
                  <a:pt x="6542" y="2128"/>
                </a:lnTo>
                <a:lnTo>
                  <a:pt x="6542" y="2126"/>
                </a:lnTo>
                <a:lnTo>
                  <a:pt x="6544" y="2124"/>
                </a:lnTo>
                <a:lnTo>
                  <a:pt x="6542" y="2118"/>
                </a:lnTo>
                <a:lnTo>
                  <a:pt x="6540" y="2112"/>
                </a:lnTo>
                <a:lnTo>
                  <a:pt x="6540" y="2108"/>
                </a:lnTo>
                <a:lnTo>
                  <a:pt x="6540" y="2104"/>
                </a:lnTo>
                <a:lnTo>
                  <a:pt x="6538" y="2102"/>
                </a:lnTo>
                <a:lnTo>
                  <a:pt x="6534" y="2100"/>
                </a:lnTo>
                <a:lnTo>
                  <a:pt x="6534" y="2102"/>
                </a:lnTo>
                <a:lnTo>
                  <a:pt x="6534" y="2104"/>
                </a:lnTo>
                <a:lnTo>
                  <a:pt x="6532" y="2104"/>
                </a:lnTo>
                <a:lnTo>
                  <a:pt x="6524" y="2100"/>
                </a:lnTo>
                <a:lnTo>
                  <a:pt x="6520" y="2100"/>
                </a:lnTo>
                <a:lnTo>
                  <a:pt x="6514" y="2102"/>
                </a:lnTo>
                <a:lnTo>
                  <a:pt x="6508" y="2104"/>
                </a:lnTo>
                <a:lnTo>
                  <a:pt x="6504" y="2104"/>
                </a:lnTo>
                <a:lnTo>
                  <a:pt x="6500" y="2104"/>
                </a:lnTo>
                <a:lnTo>
                  <a:pt x="6498" y="2104"/>
                </a:lnTo>
                <a:lnTo>
                  <a:pt x="6498" y="2108"/>
                </a:lnTo>
                <a:lnTo>
                  <a:pt x="6500" y="2110"/>
                </a:lnTo>
                <a:lnTo>
                  <a:pt x="6504" y="2114"/>
                </a:lnTo>
                <a:lnTo>
                  <a:pt x="6508" y="2122"/>
                </a:lnTo>
                <a:lnTo>
                  <a:pt x="6510" y="2126"/>
                </a:lnTo>
                <a:lnTo>
                  <a:pt x="6512" y="2124"/>
                </a:lnTo>
                <a:lnTo>
                  <a:pt x="6514" y="2126"/>
                </a:lnTo>
                <a:lnTo>
                  <a:pt x="6516" y="2126"/>
                </a:lnTo>
                <a:lnTo>
                  <a:pt x="6514" y="2128"/>
                </a:lnTo>
                <a:lnTo>
                  <a:pt x="6516" y="2130"/>
                </a:lnTo>
                <a:lnTo>
                  <a:pt x="6520" y="2132"/>
                </a:lnTo>
                <a:close/>
                <a:moveTo>
                  <a:pt x="6534" y="2078"/>
                </a:moveTo>
                <a:lnTo>
                  <a:pt x="6534" y="2078"/>
                </a:lnTo>
                <a:lnTo>
                  <a:pt x="6532" y="2078"/>
                </a:lnTo>
                <a:lnTo>
                  <a:pt x="6532" y="2080"/>
                </a:lnTo>
                <a:lnTo>
                  <a:pt x="6532" y="2086"/>
                </a:lnTo>
                <a:lnTo>
                  <a:pt x="6534" y="2090"/>
                </a:lnTo>
                <a:lnTo>
                  <a:pt x="6534" y="2088"/>
                </a:lnTo>
                <a:lnTo>
                  <a:pt x="6536" y="2086"/>
                </a:lnTo>
                <a:lnTo>
                  <a:pt x="6536" y="2082"/>
                </a:lnTo>
                <a:lnTo>
                  <a:pt x="6534" y="2078"/>
                </a:lnTo>
                <a:close/>
                <a:moveTo>
                  <a:pt x="6544" y="2134"/>
                </a:moveTo>
                <a:lnTo>
                  <a:pt x="6544" y="2134"/>
                </a:lnTo>
                <a:lnTo>
                  <a:pt x="6544" y="2132"/>
                </a:lnTo>
                <a:lnTo>
                  <a:pt x="6544" y="2130"/>
                </a:lnTo>
                <a:lnTo>
                  <a:pt x="6542" y="2132"/>
                </a:lnTo>
                <a:lnTo>
                  <a:pt x="6540" y="2134"/>
                </a:lnTo>
                <a:lnTo>
                  <a:pt x="6534" y="2144"/>
                </a:lnTo>
                <a:lnTo>
                  <a:pt x="6532" y="2148"/>
                </a:lnTo>
                <a:lnTo>
                  <a:pt x="6532" y="2152"/>
                </a:lnTo>
                <a:lnTo>
                  <a:pt x="6534" y="2154"/>
                </a:lnTo>
                <a:lnTo>
                  <a:pt x="6536" y="2154"/>
                </a:lnTo>
                <a:lnTo>
                  <a:pt x="6538" y="2148"/>
                </a:lnTo>
                <a:lnTo>
                  <a:pt x="6544" y="2134"/>
                </a:lnTo>
                <a:close/>
                <a:moveTo>
                  <a:pt x="6582" y="2150"/>
                </a:moveTo>
                <a:lnTo>
                  <a:pt x="6582" y="2150"/>
                </a:lnTo>
                <a:lnTo>
                  <a:pt x="6578" y="2144"/>
                </a:lnTo>
                <a:lnTo>
                  <a:pt x="6576" y="2142"/>
                </a:lnTo>
                <a:lnTo>
                  <a:pt x="6576" y="2144"/>
                </a:lnTo>
                <a:lnTo>
                  <a:pt x="6574" y="2146"/>
                </a:lnTo>
                <a:lnTo>
                  <a:pt x="6572" y="2146"/>
                </a:lnTo>
                <a:lnTo>
                  <a:pt x="6562" y="2140"/>
                </a:lnTo>
                <a:lnTo>
                  <a:pt x="6556" y="2138"/>
                </a:lnTo>
                <a:lnTo>
                  <a:pt x="6552" y="2140"/>
                </a:lnTo>
                <a:lnTo>
                  <a:pt x="6552" y="2144"/>
                </a:lnTo>
                <a:lnTo>
                  <a:pt x="6552" y="2148"/>
                </a:lnTo>
                <a:lnTo>
                  <a:pt x="6554" y="2152"/>
                </a:lnTo>
                <a:lnTo>
                  <a:pt x="6560" y="2156"/>
                </a:lnTo>
                <a:lnTo>
                  <a:pt x="6570" y="2158"/>
                </a:lnTo>
                <a:lnTo>
                  <a:pt x="6578" y="2158"/>
                </a:lnTo>
                <a:lnTo>
                  <a:pt x="6582" y="2158"/>
                </a:lnTo>
                <a:lnTo>
                  <a:pt x="6584" y="2156"/>
                </a:lnTo>
                <a:lnTo>
                  <a:pt x="6582" y="2150"/>
                </a:lnTo>
                <a:close/>
                <a:moveTo>
                  <a:pt x="6566" y="2088"/>
                </a:moveTo>
                <a:lnTo>
                  <a:pt x="6566" y="2088"/>
                </a:lnTo>
                <a:lnTo>
                  <a:pt x="6560" y="2090"/>
                </a:lnTo>
                <a:lnTo>
                  <a:pt x="6554" y="2090"/>
                </a:lnTo>
                <a:lnTo>
                  <a:pt x="6550" y="2090"/>
                </a:lnTo>
                <a:lnTo>
                  <a:pt x="6546" y="2090"/>
                </a:lnTo>
                <a:lnTo>
                  <a:pt x="6544" y="2092"/>
                </a:lnTo>
                <a:lnTo>
                  <a:pt x="6546" y="2094"/>
                </a:lnTo>
                <a:lnTo>
                  <a:pt x="6550" y="2096"/>
                </a:lnTo>
                <a:lnTo>
                  <a:pt x="6554" y="2100"/>
                </a:lnTo>
                <a:lnTo>
                  <a:pt x="6556" y="2100"/>
                </a:lnTo>
                <a:lnTo>
                  <a:pt x="6554" y="2102"/>
                </a:lnTo>
                <a:lnTo>
                  <a:pt x="6554" y="2106"/>
                </a:lnTo>
                <a:lnTo>
                  <a:pt x="6556" y="2108"/>
                </a:lnTo>
                <a:lnTo>
                  <a:pt x="6558" y="2110"/>
                </a:lnTo>
                <a:lnTo>
                  <a:pt x="6556" y="2114"/>
                </a:lnTo>
                <a:lnTo>
                  <a:pt x="6554" y="2116"/>
                </a:lnTo>
                <a:lnTo>
                  <a:pt x="6556" y="2116"/>
                </a:lnTo>
                <a:lnTo>
                  <a:pt x="6558" y="2118"/>
                </a:lnTo>
                <a:lnTo>
                  <a:pt x="6560" y="2122"/>
                </a:lnTo>
                <a:lnTo>
                  <a:pt x="6560" y="2124"/>
                </a:lnTo>
                <a:lnTo>
                  <a:pt x="6564" y="2124"/>
                </a:lnTo>
                <a:lnTo>
                  <a:pt x="6566" y="2124"/>
                </a:lnTo>
                <a:lnTo>
                  <a:pt x="6570" y="2124"/>
                </a:lnTo>
                <a:lnTo>
                  <a:pt x="6574" y="2124"/>
                </a:lnTo>
                <a:lnTo>
                  <a:pt x="6576" y="2124"/>
                </a:lnTo>
                <a:lnTo>
                  <a:pt x="6578" y="2124"/>
                </a:lnTo>
                <a:lnTo>
                  <a:pt x="6580" y="2128"/>
                </a:lnTo>
                <a:lnTo>
                  <a:pt x="6580" y="2130"/>
                </a:lnTo>
                <a:lnTo>
                  <a:pt x="6578" y="2132"/>
                </a:lnTo>
                <a:lnTo>
                  <a:pt x="6576" y="2132"/>
                </a:lnTo>
                <a:lnTo>
                  <a:pt x="6574" y="2132"/>
                </a:lnTo>
                <a:lnTo>
                  <a:pt x="6576" y="2134"/>
                </a:lnTo>
                <a:lnTo>
                  <a:pt x="6580" y="2136"/>
                </a:lnTo>
                <a:lnTo>
                  <a:pt x="6582" y="2138"/>
                </a:lnTo>
                <a:lnTo>
                  <a:pt x="6582" y="2140"/>
                </a:lnTo>
                <a:lnTo>
                  <a:pt x="6580" y="2140"/>
                </a:lnTo>
                <a:lnTo>
                  <a:pt x="6580" y="2144"/>
                </a:lnTo>
                <a:lnTo>
                  <a:pt x="6586" y="2150"/>
                </a:lnTo>
                <a:lnTo>
                  <a:pt x="6588" y="2154"/>
                </a:lnTo>
                <a:lnTo>
                  <a:pt x="6588" y="2158"/>
                </a:lnTo>
                <a:lnTo>
                  <a:pt x="6588" y="2160"/>
                </a:lnTo>
                <a:lnTo>
                  <a:pt x="6590" y="2164"/>
                </a:lnTo>
                <a:lnTo>
                  <a:pt x="6592" y="2164"/>
                </a:lnTo>
                <a:lnTo>
                  <a:pt x="6592" y="2160"/>
                </a:lnTo>
                <a:lnTo>
                  <a:pt x="6592" y="2156"/>
                </a:lnTo>
                <a:lnTo>
                  <a:pt x="6594" y="2150"/>
                </a:lnTo>
                <a:lnTo>
                  <a:pt x="6596" y="2148"/>
                </a:lnTo>
                <a:lnTo>
                  <a:pt x="6598" y="2146"/>
                </a:lnTo>
                <a:lnTo>
                  <a:pt x="6592" y="2142"/>
                </a:lnTo>
                <a:lnTo>
                  <a:pt x="6586" y="2140"/>
                </a:lnTo>
                <a:lnTo>
                  <a:pt x="6588" y="2138"/>
                </a:lnTo>
                <a:lnTo>
                  <a:pt x="6590" y="2138"/>
                </a:lnTo>
                <a:lnTo>
                  <a:pt x="6594" y="2138"/>
                </a:lnTo>
                <a:lnTo>
                  <a:pt x="6596" y="2136"/>
                </a:lnTo>
                <a:lnTo>
                  <a:pt x="6596" y="2134"/>
                </a:lnTo>
                <a:lnTo>
                  <a:pt x="6596" y="2130"/>
                </a:lnTo>
                <a:lnTo>
                  <a:pt x="6596" y="2126"/>
                </a:lnTo>
                <a:lnTo>
                  <a:pt x="6596" y="2124"/>
                </a:lnTo>
                <a:lnTo>
                  <a:pt x="6604" y="2122"/>
                </a:lnTo>
                <a:lnTo>
                  <a:pt x="6608" y="2120"/>
                </a:lnTo>
                <a:lnTo>
                  <a:pt x="6610" y="2118"/>
                </a:lnTo>
                <a:lnTo>
                  <a:pt x="6608" y="2114"/>
                </a:lnTo>
                <a:lnTo>
                  <a:pt x="6602" y="2112"/>
                </a:lnTo>
                <a:lnTo>
                  <a:pt x="6598" y="2108"/>
                </a:lnTo>
                <a:lnTo>
                  <a:pt x="6598" y="2104"/>
                </a:lnTo>
                <a:lnTo>
                  <a:pt x="6602" y="2102"/>
                </a:lnTo>
                <a:lnTo>
                  <a:pt x="6608" y="2100"/>
                </a:lnTo>
                <a:lnTo>
                  <a:pt x="6610" y="2098"/>
                </a:lnTo>
                <a:lnTo>
                  <a:pt x="6612" y="2096"/>
                </a:lnTo>
                <a:lnTo>
                  <a:pt x="6614" y="2088"/>
                </a:lnTo>
                <a:lnTo>
                  <a:pt x="6614" y="2080"/>
                </a:lnTo>
                <a:lnTo>
                  <a:pt x="6614" y="2074"/>
                </a:lnTo>
                <a:lnTo>
                  <a:pt x="6616" y="2072"/>
                </a:lnTo>
                <a:lnTo>
                  <a:pt x="6614" y="2070"/>
                </a:lnTo>
                <a:lnTo>
                  <a:pt x="6604" y="2066"/>
                </a:lnTo>
                <a:lnTo>
                  <a:pt x="6598" y="2066"/>
                </a:lnTo>
                <a:lnTo>
                  <a:pt x="6592" y="2070"/>
                </a:lnTo>
                <a:lnTo>
                  <a:pt x="6588" y="2074"/>
                </a:lnTo>
                <a:lnTo>
                  <a:pt x="6588" y="2078"/>
                </a:lnTo>
                <a:lnTo>
                  <a:pt x="6588" y="2080"/>
                </a:lnTo>
                <a:lnTo>
                  <a:pt x="6588" y="2082"/>
                </a:lnTo>
                <a:lnTo>
                  <a:pt x="6586" y="2090"/>
                </a:lnTo>
                <a:lnTo>
                  <a:pt x="6584" y="2094"/>
                </a:lnTo>
                <a:lnTo>
                  <a:pt x="6582" y="2094"/>
                </a:lnTo>
                <a:lnTo>
                  <a:pt x="6580" y="2092"/>
                </a:lnTo>
                <a:lnTo>
                  <a:pt x="6580" y="2088"/>
                </a:lnTo>
                <a:lnTo>
                  <a:pt x="6582" y="2078"/>
                </a:lnTo>
                <a:lnTo>
                  <a:pt x="6580" y="2076"/>
                </a:lnTo>
                <a:lnTo>
                  <a:pt x="6578" y="2078"/>
                </a:lnTo>
                <a:lnTo>
                  <a:pt x="6574" y="2078"/>
                </a:lnTo>
                <a:lnTo>
                  <a:pt x="6568" y="2076"/>
                </a:lnTo>
                <a:lnTo>
                  <a:pt x="6564" y="2074"/>
                </a:lnTo>
                <a:lnTo>
                  <a:pt x="6562" y="2074"/>
                </a:lnTo>
                <a:lnTo>
                  <a:pt x="6560" y="2076"/>
                </a:lnTo>
                <a:lnTo>
                  <a:pt x="6562" y="2076"/>
                </a:lnTo>
                <a:lnTo>
                  <a:pt x="6566" y="2078"/>
                </a:lnTo>
                <a:lnTo>
                  <a:pt x="6570" y="2082"/>
                </a:lnTo>
                <a:lnTo>
                  <a:pt x="6568" y="2084"/>
                </a:lnTo>
                <a:lnTo>
                  <a:pt x="6566" y="2088"/>
                </a:lnTo>
                <a:close/>
                <a:moveTo>
                  <a:pt x="6598" y="2138"/>
                </a:moveTo>
                <a:lnTo>
                  <a:pt x="6598" y="2138"/>
                </a:lnTo>
                <a:lnTo>
                  <a:pt x="6596" y="2142"/>
                </a:lnTo>
                <a:lnTo>
                  <a:pt x="6598" y="2142"/>
                </a:lnTo>
                <a:lnTo>
                  <a:pt x="6604" y="2142"/>
                </a:lnTo>
                <a:lnTo>
                  <a:pt x="6610" y="2138"/>
                </a:lnTo>
                <a:lnTo>
                  <a:pt x="6610" y="2136"/>
                </a:lnTo>
                <a:lnTo>
                  <a:pt x="6610" y="2134"/>
                </a:lnTo>
                <a:lnTo>
                  <a:pt x="6606" y="2134"/>
                </a:lnTo>
                <a:lnTo>
                  <a:pt x="6602" y="2134"/>
                </a:lnTo>
                <a:lnTo>
                  <a:pt x="6598" y="2138"/>
                </a:lnTo>
                <a:close/>
                <a:moveTo>
                  <a:pt x="6552" y="2166"/>
                </a:moveTo>
                <a:lnTo>
                  <a:pt x="6552" y="2166"/>
                </a:lnTo>
                <a:lnTo>
                  <a:pt x="6552" y="2168"/>
                </a:lnTo>
                <a:lnTo>
                  <a:pt x="6556" y="2172"/>
                </a:lnTo>
                <a:lnTo>
                  <a:pt x="6560" y="2172"/>
                </a:lnTo>
                <a:lnTo>
                  <a:pt x="6564" y="2172"/>
                </a:lnTo>
                <a:lnTo>
                  <a:pt x="6562" y="2168"/>
                </a:lnTo>
                <a:lnTo>
                  <a:pt x="6560" y="2166"/>
                </a:lnTo>
                <a:lnTo>
                  <a:pt x="6556" y="2164"/>
                </a:lnTo>
                <a:lnTo>
                  <a:pt x="6552" y="2166"/>
                </a:lnTo>
                <a:close/>
                <a:moveTo>
                  <a:pt x="6636" y="2164"/>
                </a:moveTo>
                <a:lnTo>
                  <a:pt x="6636" y="2164"/>
                </a:lnTo>
                <a:lnTo>
                  <a:pt x="6636" y="2166"/>
                </a:lnTo>
                <a:lnTo>
                  <a:pt x="6638" y="2168"/>
                </a:lnTo>
                <a:lnTo>
                  <a:pt x="6640" y="2172"/>
                </a:lnTo>
                <a:lnTo>
                  <a:pt x="6638" y="2174"/>
                </a:lnTo>
                <a:lnTo>
                  <a:pt x="6636" y="2176"/>
                </a:lnTo>
                <a:lnTo>
                  <a:pt x="6638" y="2178"/>
                </a:lnTo>
                <a:lnTo>
                  <a:pt x="6644" y="2182"/>
                </a:lnTo>
                <a:lnTo>
                  <a:pt x="6646" y="2184"/>
                </a:lnTo>
                <a:lnTo>
                  <a:pt x="6648" y="2184"/>
                </a:lnTo>
                <a:lnTo>
                  <a:pt x="6648" y="2182"/>
                </a:lnTo>
                <a:lnTo>
                  <a:pt x="6648" y="2180"/>
                </a:lnTo>
                <a:lnTo>
                  <a:pt x="6650" y="2176"/>
                </a:lnTo>
                <a:lnTo>
                  <a:pt x="6652" y="2176"/>
                </a:lnTo>
                <a:lnTo>
                  <a:pt x="6656" y="2178"/>
                </a:lnTo>
                <a:lnTo>
                  <a:pt x="6660" y="2180"/>
                </a:lnTo>
                <a:lnTo>
                  <a:pt x="6662" y="2180"/>
                </a:lnTo>
                <a:lnTo>
                  <a:pt x="6660" y="2178"/>
                </a:lnTo>
                <a:lnTo>
                  <a:pt x="6658" y="2174"/>
                </a:lnTo>
                <a:lnTo>
                  <a:pt x="6656" y="2174"/>
                </a:lnTo>
                <a:lnTo>
                  <a:pt x="6656" y="2172"/>
                </a:lnTo>
                <a:lnTo>
                  <a:pt x="6658" y="2168"/>
                </a:lnTo>
                <a:lnTo>
                  <a:pt x="6658" y="2164"/>
                </a:lnTo>
                <a:lnTo>
                  <a:pt x="6658" y="2162"/>
                </a:lnTo>
                <a:lnTo>
                  <a:pt x="6654" y="2162"/>
                </a:lnTo>
                <a:lnTo>
                  <a:pt x="6650" y="2160"/>
                </a:lnTo>
                <a:lnTo>
                  <a:pt x="6648" y="2156"/>
                </a:lnTo>
                <a:lnTo>
                  <a:pt x="6644" y="2156"/>
                </a:lnTo>
                <a:lnTo>
                  <a:pt x="6640" y="2158"/>
                </a:lnTo>
                <a:lnTo>
                  <a:pt x="6640" y="2160"/>
                </a:lnTo>
                <a:lnTo>
                  <a:pt x="6642" y="2162"/>
                </a:lnTo>
                <a:lnTo>
                  <a:pt x="6648" y="2164"/>
                </a:lnTo>
                <a:lnTo>
                  <a:pt x="6650" y="2166"/>
                </a:lnTo>
                <a:lnTo>
                  <a:pt x="6650" y="2168"/>
                </a:lnTo>
                <a:lnTo>
                  <a:pt x="6646" y="2166"/>
                </a:lnTo>
                <a:lnTo>
                  <a:pt x="6636" y="2164"/>
                </a:lnTo>
                <a:close/>
                <a:moveTo>
                  <a:pt x="6990" y="1916"/>
                </a:moveTo>
                <a:lnTo>
                  <a:pt x="6990" y="1916"/>
                </a:lnTo>
                <a:lnTo>
                  <a:pt x="6988" y="1916"/>
                </a:lnTo>
                <a:lnTo>
                  <a:pt x="6988" y="1918"/>
                </a:lnTo>
                <a:lnTo>
                  <a:pt x="6990" y="1920"/>
                </a:lnTo>
                <a:lnTo>
                  <a:pt x="6992" y="1924"/>
                </a:lnTo>
                <a:lnTo>
                  <a:pt x="6992" y="1926"/>
                </a:lnTo>
                <a:lnTo>
                  <a:pt x="6988" y="1928"/>
                </a:lnTo>
                <a:lnTo>
                  <a:pt x="6986" y="1930"/>
                </a:lnTo>
                <a:lnTo>
                  <a:pt x="6988" y="1932"/>
                </a:lnTo>
                <a:lnTo>
                  <a:pt x="6994" y="1936"/>
                </a:lnTo>
                <a:lnTo>
                  <a:pt x="7000" y="1938"/>
                </a:lnTo>
                <a:lnTo>
                  <a:pt x="7000" y="1942"/>
                </a:lnTo>
                <a:lnTo>
                  <a:pt x="6996" y="1946"/>
                </a:lnTo>
                <a:lnTo>
                  <a:pt x="6994" y="1948"/>
                </a:lnTo>
                <a:lnTo>
                  <a:pt x="6992" y="1950"/>
                </a:lnTo>
                <a:lnTo>
                  <a:pt x="6994" y="1952"/>
                </a:lnTo>
                <a:lnTo>
                  <a:pt x="6998" y="1952"/>
                </a:lnTo>
                <a:lnTo>
                  <a:pt x="7000" y="1950"/>
                </a:lnTo>
                <a:lnTo>
                  <a:pt x="7002" y="1946"/>
                </a:lnTo>
                <a:lnTo>
                  <a:pt x="7006" y="1938"/>
                </a:lnTo>
                <a:lnTo>
                  <a:pt x="7010" y="1934"/>
                </a:lnTo>
                <a:lnTo>
                  <a:pt x="7012" y="1934"/>
                </a:lnTo>
                <a:lnTo>
                  <a:pt x="7014" y="1934"/>
                </a:lnTo>
                <a:lnTo>
                  <a:pt x="7018" y="1934"/>
                </a:lnTo>
                <a:lnTo>
                  <a:pt x="7024" y="1932"/>
                </a:lnTo>
                <a:lnTo>
                  <a:pt x="7032" y="1928"/>
                </a:lnTo>
                <a:lnTo>
                  <a:pt x="7038" y="1922"/>
                </a:lnTo>
                <a:lnTo>
                  <a:pt x="7040" y="1920"/>
                </a:lnTo>
                <a:lnTo>
                  <a:pt x="7042" y="1920"/>
                </a:lnTo>
                <a:lnTo>
                  <a:pt x="7044" y="1920"/>
                </a:lnTo>
                <a:lnTo>
                  <a:pt x="7046" y="1920"/>
                </a:lnTo>
                <a:lnTo>
                  <a:pt x="7048" y="1920"/>
                </a:lnTo>
                <a:lnTo>
                  <a:pt x="7048" y="1918"/>
                </a:lnTo>
                <a:lnTo>
                  <a:pt x="7038" y="1914"/>
                </a:lnTo>
                <a:lnTo>
                  <a:pt x="7032" y="1910"/>
                </a:lnTo>
                <a:lnTo>
                  <a:pt x="7026" y="1910"/>
                </a:lnTo>
                <a:lnTo>
                  <a:pt x="7022" y="1910"/>
                </a:lnTo>
                <a:lnTo>
                  <a:pt x="7018" y="1910"/>
                </a:lnTo>
                <a:lnTo>
                  <a:pt x="7016" y="1908"/>
                </a:lnTo>
                <a:lnTo>
                  <a:pt x="7010" y="1908"/>
                </a:lnTo>
                <a:lnTo>
                  <a:pt x="7004" y="1912"/>
                </a:lnTo>
                <a:lnTo>
                  <a:pt x="7000" y="1918"/>
                </a:lnTo>
                <a:lnTo>
                  <a:pt x="6998" y="1920"/>
                </a:lnTo>
                <a:lnTo>
                  <a:pt x="6996" y="1918"/>
                </a:lnTo>
                <a:lnTo>
                  <a:pt x="6992" y="1916"/>
                </a:lnTo>
                <a:lnTo>
                  <a:pt x="6990" y="1916"/>
                </a:lnTo>
                <a:close/>
                <a:moveTo>
                  <a:pt x="7006" y="1892"/>
                </a:moveTo>
                <a:lnTo>
                  <a:pt x="7006" y="1892"/>
                </a:lnTo>
                <a:lnTo>
                  <a:pt x="7008" y="1892"/>
                </a:lnTo>
                <a:lnTo>
                  <a:pt x="7010" y="1894"/>
                </a:lnTo>
                <a:lnTo>
                  <a:pt x="7012" y="1898"/>
                </a:lnTo>
                <a:lnTo>
                  <a:pt x="7012" y="1902"/>
                </a:lnTo>
                <a:lnTo>
                  <a:pt x="7014" y="1904"/>
                </a:lnTo>
                <a:lnTo>
                  <a:pt x="7016" y="1904"/>
                </a:lnTo>
                <a:lnTo>
                  <a:pt x="7020" y="1904"/>
                </a:lnTo>
                <a:lnTo>
                  <a:pt x="7022" y="1902"/>
                </a:lnTo>
                <a:lnTo>
                  <a:pt x="7024" y="1898"/>
                </a:lnTo>
                <a:lnTo>
                  <a:pt x="7026" y="1898"/>
                </a:lnTo>
                <a:lnTo>
                  <a:pt x="7028" y="1898"/>
                </a:lnTo>
                <a:lnTo>
                  <a:pt x="7030" y="1898"/>
                </a:lnTo>
                <a:lnTo>
                  <a:pt x="7030" y="1896"/>
                </a:lnTo>
                <a:lnTo>
                  <a:pt x="7032" y="1896"/>
                </a:lnTo>
                <a:lnTo>
                  <a:pt x="7034" y="1896"/>
                </a:lnTo>
                <a:lnTo>
                  <a:pt x="7036" y="1894"/>
                </a:lnTo>
                <a:lnTo>
                  <a:pt x="7034" y="1892"/>
                </a:lnTo>
                <a:lnTo>
                  <a:pt x="7030" y="1888"/>
                </a:lnTo>
                <a:lnTo>
                  <a:pt x="7022" y="1880"/>
                </a:lnTo>
                <a:lnTo>
                  <a:pt x="7018" y="1880"/>
                </a:lnTo>
                <a:lnTo>
                  <a:pt x="7016" y="1882"/>
                </a:lnTo>
                <a:lnTo>
                  <a:pt x="7010" y="1886"/>
                </a:lnTo>
                <a:lnTo>
                  <a:pt x="7006" y="1886"/>
                </a:lnTo>
                <a:lnTo>
                  <a:pt x="7000" y="1886"/>
                </a:lnTo>
                <a:lnTo>
                  <a:pt x="6996" y="1888"/>
                </a:lnTo>
                <a:lnTo>
                  <a:pt x="6994" y="1890"/>
                </a:lnTo>
                <a:lnTo>
                  <a:pt x="6996" y="1890"/>
                </a:lnTo>
                <a:lnTo>
                  <a:pt x="7006" y="1892"/>
                </a:lnTo>
                <a:close/>
                <a:moveTo>
                  <a:pt x="7048" y="1914"/>
                </a:moveTo>
                <a:lnTo>
                  <a:pt x="7048" y="1914"/>
                </a:lnTo>
                <a:lnTo>
                  <a:pt x="7048" y="1910"/>
                </a:lnTo>
                <a:lnTo>
                  <a:pt x="7044" y="1906"/>
                </a:lnTo>
                <a:lnTo>
                  <a:pt x="7042" y="1904"/>
                </a:lnTo>
                <a:lnTo>
                  <a:pt x="7038" y="1906"/>
                </a:lnTo>
                <a:lnTo>
                  <a:pt x="7038" y="1910"/>
                </a:lnTo>
                <a:lnTo>
                  <a:pt x="7042" y="1914"/>
                </a:lnTo>
                <a:lnTo>
                  <a:pt x="7046" y="1914"/>
                </a:lnTo>
                <a:lnTo>
                  <a:pt x="7048" y="1914"/>
                </a:lnTo>
                <a:close/>
                <a:moveTo>
                  <a:pt x="7050" y="1884"/>
                </a:moveTo>
                <a:lnTo>
                  <a:pt x="7050" y="1884"/>
                </a:lnTo>
                <a:lnTo>
                  <a:pt x="7048" y="1884"/>
                </a:lnTo>
                <a:lnTo>
                  <a:pt x="7044" y="1882"/>
                </a:lnTo>
                <a:lnTo>
                  <a:pt x="7040" y="1882"/>
                </a:lnTo>
                <a:lnTo>
                  <a:pt x="7042" y="1886"/>
                </a:lnTo>
                <a:lnTo>
                  <a:pt x="7044" y="1886"/>
                </a:lnTo>
                <a:lnTo>
                  <a:pt x="7048" y="1886"/>
                </a:lnTo>
                <a:lnTo>
                  <a:pt x="7050" y="1884"/>
                </a:lnTo>
                <a:close/>
                <a:moveTo>
                  <a:pt x="6872" y="1954"/>
                </a:moveTo>
                <a:lnTo>
                  <a:pt x="6872" y="1954"/>
                </a:lnTo>
                <a:lnTo>
                  <a:pt x="6864" y="1958"/>
                </a:lnTo>
                <a:lnTo>
                  <a:pt x="6860" y="1956"/>
                </a:lnTo>
                <a:lnTo>
                  <a:pt x="6858" y="1956"/>
                </a:lnTo>
                <a:lnTo>
                  <a:pt x="6850" y="1962"/>
                </a:lnTo>
                <a:lnTo>
                  <a:pt x="6840" y="1974"/>
                </a:lnTo>
                <a:lnTo>
                  <a:pt x="6836" y="1984"/>
                </a:lnTo>
                <a:lnTo>
                  <a:pt x="6836" y="1992"/>
                </a:lnTo>
                <a:lnTo>
                  <a:pt x="6838" y="2000"/>
                </a:lnTo>
                <a:lnTo>
                  <a:pt x="6840" y="2004"/>
                </a:lnTo>
                <a:lnTo>
                  <a:pt x="6840" y="2006"/>
                </a:lnTo>
                <a:lnTo>
                  <a:pt x="6838" y="2014"/>
                </a:lnTo>
                <a:lnTo>
                  <a:pt x="6838" y="2018"/>
                </a:lnTo>
                <a:lnTo>
                  <a:pt x="6840" y="2018"/>
                </a:lnTo>
                <a:lnTo>
                  <a:pt x="6842" y="2016"/>
                </a:lnTo>
                <a:lnTo>
                  <a:pt x="6846" y="2014"/>
                </a:lnTo>
                <a:lnTo>
                  <a:pt x="6850" y="2008"/>
                </a:lnTo>
                <a:lnTo>
                  <a:pt x="6856" y="2000"/>
                </a:lnTo>
                <a:lnTo>
                  <a:pt x="6864" y="1992"/>
                </a:lnTo>
                <a:lnTo>
                  <a:pt x="6866" y="1986"/>
                </a:lnTo>
                <a:lnTo>
                  <a:pt x="6868" y="1984"/>
                </a:lnTo>
                <a:lnTo>
                  <a:pt x="6866" y="1978"/>
                </a:lnTo>
                <a:lnTo>
                  <a:pt x="6864" y="1976"/>
                </a:lnTo>
                <a:lnTo>
                  <a:pt x="6864" y="1972"/>
                </a:lnTo>
                <a:lnTo>
                  <a:pt x="6866" y="1968"/>
                </a:lnTo>
                <a:lnTo>
                  <a:pt x="6870" y="1964"/>
                </a:lnTo>
                <a:lnTo>
                  <a:pt x="6878" y="1954"/>
                </a:lnTo>
                <a:lnTo>
                  <a:pt x="6882" y="1950"/>
                </a:lnTo>
                <a:lnTo>
                  <a:pt x="6882" y="1948"/>
                </a:lnTo>
                <a:lnTo>
                  <a:pt x="6880" y="1948"/>
                </a:lnTo>
                <a:lnTo>
                  <a:pt x="6872" y="1954"/>
                </a:lnTo>
                <a:close/>
                <a:moveTo>
                  <a:pt x="6794" y="1990"/>
                </a:moveTo>
                <a:lnTo>
                  <a:pt x="6794" y="1990"/>
                </a:lnTo>
                <a:lnTo>
                  <a:pt x="6790" y="1990"/>
                </a:lnTo>
                <a:lnTo>
                  <a:pt x="6788" y="1992"/>
                </a:lnTo>
                <a:lnTo>
                  <a:pt x="6786" y="2000"/>
                </a:lnTo>
                <a:lnTo>
                  <a:pt x="6784" y="2010"/>
                </a:lnTo>
                <a:lnTo>
                  <a:pt x="6780" y="2018"/>
                </a:lnTo>
                <a:lnTo>
                  <a:pt x="6774" y="2026"/>
                </a:lnTo>
                <a:lnTo>
                  <a:pt x="6770" y="2038"/>
                </a:lnTo>
                <a:lnTo>
                  <a:pt x="6768" y="2052"/>
                </a:lnTo>
                <a:lnTo>
                  <a:pt x="6768" y="2056"/>
                </a:lnTo>
                <a:lnTo>
                  <a:pt x="6770" y="2060"/>
                </a:lnTo>
                <a:lnTo>
                  <a:pt x="6776" y="2050"/>
                </a:lnTo>
                <a:lnTo>
                  <a:pt x="6786" y="2026"/>
                </a:lnTo>
                <a:lnTo>
                  <a:pt x="6792" y="2002"/>
                </a:lnTo>
                <a:lnTo>
                  <a:pt x="6794" y="1992"/>
                </a:lnTo>
                <a:lnTo>
                  <a:pt x="6794" y="1990"/>
                </a:lnTo>
                <a:close/>
                <a:moveTo>
                  <a:pt x="6856" y="1798"/>
                </a:moveTo>
                <a:lnTo>
                  <a:pt x="6856" y="1798"/>
                </a:lnTo>
                <a:lnTo>
                  <a:pt x="6856" y="1796"/>
                </a:lnTo>
                <a:lnTo>
                  <a:pt x="6854" y="1790"/>
                </a:lnTo>
                <a:lnTo>
                  <a:pt x="6852" y="1786"/>
                </a:lnTo>
                <a:lnTo>
                  <a:pt x="6848" y="1786"/>
                </a:lnTo>
                <a:lnTo>
                  <a:pt x="6848" y="1788"/>
                </a:lnTo>
                <a:lnTo>
                  <a:pt x="6848" y="1792"/>
                </a:lnTo>
                <a:lnTo>
                  <a:pt x="6852" y="1796"/>
                </a:lnTo>
                <a:lnTo>
                  <a:pt x="6856" y="1798"/>
                </a:lnTo>
                <a:close/>
                <a:moveTo>
                  <a:pt x="7008" y="1802"/>
                </a:moveTo>
                <a:lnTo>
                  <a:pt x="7008" y="1802"/>
                </a:lnTo>
                <a:lnTo>
                  <a:pt x="7006" y="1800"/>
                </a:lnTo>
                <a:lnTo>
                  <a:pt x="7002" y="1798"/>
                </a:lnTo>
                <a:lnTo>
                  <a:pt x="6998" y="1798"/>
                </a:lnTo>
                <a:lnTo>
                  <a:pt x="6996" y="1800"/>
                </a:lnTo>
                <a:lnTo>
                  <a:pt x="6998" y="1802"/>
                </a:lnTo>
                <a:lnTo>
                  <a:pt x="7002" y="1804"/>
                </a:lnTo>
                <a:lnTo>
                  <a:pt x="7006" y="1804"/>
                </a:lnTo>
                <a:lnTo>
                  <a:pt x="7008" y="1802"/>
                </a:lnTo>
                <a:close/>
                <a:moveTo>
                  <a:pt x="6986" y="1790"/>
                </a:moveTo>
                <a:lnTo>
                  <a:pt x="6986" y="1790"/>
                </a:lnTo>
                <a:lnTo>
                  <a:pt x="6984" y="1792"/>
                </a:lnTo>
                <a:lnTo>
                  <a:pt x="6984" y="1796"/>
                </a:lnTo>
                <a:lnTo>
                  <a:pt x="6986" y="1798"/>
                </a:lnTo>
                <a:lnTo>
                  <a:pt x="6990" y="1800"/>
                </a:lnTo>
                <a:lnTo>
                  <a:pt x="6992" y="1798"/>
                </a:lnTo>
                <a:lnTo>
                  <a:pt x="6992" y="1796"/>
                </a:lnTo>
                <a:lnTo>
                  <a:pt x="6990" y="1792"/>
                </a:lnTo>
                <a:lnTo>
                  <a:pt x="6986" y="1790"/>
                </a:lnTo>
                <a:close/>
                <a:moveTo>
                  <a:pt x="6980" y="1810"/>
                </a:moveTo>
                <a:lnTo>
                  <a:pt x="6980" y="1810"/>
                </a:lnTo>
                <a:lnTo>
                  <a:pt x="6978" y="1808"/>
                </a:lnTo>
                <a:lnTo>
                  <a:pt x="6976" y="1808"/>
                </a:lnTo>
                <a:lnTo>
                  <a:pt x="6974" y="1812"/>
                </a:lnTo>
                <a:lnTo>
                  <a:pt x="6976" y="1814"/>
                </a:lnTo>
                <a:lnTo>
                  <a:pt x="6978" y="1814"/>
                </a:lnTo>
                <a:lnTo>
                  <a:pt x="6980" y="1812"/>
                </a:lnTo>
                <a:lnTo>
                  <a:pt x="6980" y="1810"/>
                </a:lnTo>
                <a:close/>
                <a:moveTo>
                  <a:pt x="6992" y="1810"/>
                </a:moveTo>
                <a:lnTo>
                  <a:pt x="6992" y="1810"/>
                </a:lnTo>
                <a:lnTo>
                  <a:pt x="6992" y="1812"/>
                </a:lnTo>
                <a:lnTo>
                  <a:pt x="6994" y="1810"/>
                </a:lnTo>
                <a:lnTo>
                  <a:pt x="6996" y="1810"/>
                </a:lnTo>
                <a:lnTo>
                  <a:pt x="6996" y="1808"/>
                </a:lnTo>
                <a:lnTo>
                  <a:pt x="6994" y="1808"/>
                </a:lnTo>
                <a:lnTo>
                  <a:pt x="6992" y="1808"/>
                </a:lnTo>
                <a:lnTo>
                  <a:pt x="6992" y="1810"/>
                </a:lnTo>
                <a:close/>
                <a:moveTo>
                  <a:pt x="6982" y="1810"/>
                </a:moveTo>
                <a:lnTo>
                  <a:pt x="6982" y="1810"/>
                </a:lnTo>
                <a:lnTo>
                  <a:pt x="6984" y="1810"/>
                </a:lnTo>
                <a:lnTo>
                  <a:pt x="6986" y="1810"/>
                </a:lnTo>
                <a:lnTo>
                  <a:pt x="6988" y="1810"/>
                </a:lnTo>
                <a:lnTo>
                  <a:pt x="6988" y="1808"/>
                </a:lnTo>
                <a:lnTo>
                  <a:pt x="6986" y="1806"/>
                </a:lnTo>
                <a:lnTo>
                  <a:pt x="6984" y="1806"/>
                </a:lnTo>
                <a:lnTo>
                  <a:pt x="6982" y="1810"/>
                </a:lnTo>
                <a:close/>
                <a:moveTo>
                  <a:pt x="6916" y="1814"/>
                </a:moveTo>
                <a:lnTo>
                  <a:pt x="6916" y="1814"/>
                </a:lnTo>
                <a:lnTo>
                  <a:pt x="6916" y="1816"/>
                </a:lnTo>
                <a:lnTo>
                  <a:pt x="6918" y="1820"/>
                </a:lnTo>
                <a:lnTo>
                  <a:pt x="6920" y="1820"/>
                </a:lnTo>
                <a:lnTo>
                  <a:pt x="6922" y="1820"/>
                </a:lnTo>
                <a:lnTo>
                  <a:pt x="6922" y="1818"/>
                </a:lnTo>
                <a:lnTo>
                  <a:pt x="6920" y="1816"/>
                </a:lnTo>
                <a:lnTo>
                  <a:pt x="6918" y="1814"/>
                </a:lnTo>
                <a:lnTo>
                  <a:pt x="6916" y="1814"/>
                </a:lnTo>
                <a:close/>
                <a:moveTo>
                  <a:pt x="6902" y="1802"/>
                </a:moveTo>
                <a:lnTo>
                  <a:pt x="6902" y="1802"/>
                </a:lnTo>
                <a:lnTo>
                  <a:pt x="6898" y="1804"/>
                </a:lnTo>
                <a:lnTo>
                  <a:pt x="6894" y="1806"/>
                </a:lnTo>
                <a:lnTo>
                  <a:pt x="6894" y="1808"/>
                </a:lnTo>
                <a:lnTo>
                  <a:pt x="6894" y="1812"/>
                </a:lnTo>
                <a:lnTo>
                  <a:pt x="6896" y="1810"/>
                </a:lnTo>
                <a:lnTo>
                  <a:pt x="6898" y="1810"/>
                </a:lnTo>
                <a:lnTo>
                  <a:pt x="6902" y="1812"/>
                </a:lnTo>
                <a:lnTo>
                  <a:pt x="6904" y="1814"/>
                </a:lnTo>
                <a:lnTo>
                  <a:pt x="6906" y="1816"/>
                </a:lnTo>
                <a:lnTo>
                  <a:pt x="6910" y="1816"/>
                </a:lnTo>
                <a:lnTo>
                  <a:pt x="6914" y="1814"/>
                </a:lnTo>
                <a:lnTo>
                  <a:pt x="6914" y="1812"/>
                </a:lnTo>
                <a:lnTo>
                  <a:pt x="6914" y="1810"/>
                </a:lnTo>
                <a:lnTo>
                  <a:pt x="6914" y="1808"/>
                </a:lnTo>
                <a:lnTo>
                  <a:pt x="6914" y="1806"/>
                </a:lnTo>
                <a:lnTo>
                  <a:pt x="6916" y="1806"/>
                </a:lnTo>
                <a:lnTo>
                  <a:pt x="6918" y="1808"/>
                </a:lnTo>
                <a:lnTo>
                  <a:pt x="6920" y="1808"/>
                </a:lnTo>
                <a:lnTo>
                  <a:pt x="6924" y="1804"/>
                </a:lnTo>
                <a:lnTo>
                  <a:pt x="6926" y="1802"/>
                </a:lnTo>
                <a:lnTo>
                  <a:pt x="6924" y="1800"/>
                </a:lnTo>
                <a:lnTo>
                  <a:pt x="6910" y="1794"/>
                </a:lnTo>
                <a:lnTo>
                  <a:pt x="6904" y="1794"/>
                </a:lnTo>
                <a:lnTo>
                  <a:pt x="6906" y="1796"/>
                </a:lnTo>
                <a:lnTo>
                  <a:pt x="6908" y="1800"/>
                </a:lnTo>
                <a:lnTo>
                  <a:pt x="6908" y="1802"/>
                </a:lnTo>
                <a:lnTo>
                  <a:pt x="6908" y="1804"/>
                </a:lnTo>
                <a:lnTo>
                  <a:pt x="6906" y="1806"/>
                </a:lnTo>
                <a:lnTo>
                  <a:pt x="6904" y="1804"/>
                </a:lnTo>
                <a:lnTo>
                  <a:pt x="6904" y="1802"/>
                </a:lnTo>
                <a:lnTo>
                  <a:pt x="6902" y="1802"/>
                </a:lnTo>
                <a:close/>
                <a:moveTo>
                  <a:pt x="7118" y="1484"/>
                </a:moveTo>
                <a:lnTo>
                  <a:pt x="7118" y="1484"/>
                </a:lnTo>
                <a:lnTo>
                  <a:pt x="7120" y="1484"/>
                </a:lnTo>
                <a:lnTo>
                  <a:pt x="7118" y="1482"/>
                </a:lnTo>
                <a:lnTo>
                  <a:pt x="7108" y="1480"/>
                </a:lnTo>
                <a:lnTo>
                  <a:pt x="7104" y="1480"/>
                </a:lnTo>
                <a:lnTo>
                  <a:pt x="7102" y="1480"/>
                </a:lnTo>
                <a:lnTo>
                  <a:pt x="7100" y="1484"/>
                </a:lnTo>
                <a:lnTo>
                  <a:pt x="7100" y="1488"/>
                </a:lnTo>
                <a:lnTo>
                  <a:pt x="7104" y="1490"/>
                </a:lnTo>
                <a:lnTo>
                  <a:pt x="7108" y="1488"/>
                </a:lnTo>
                <a:lnTo>
                  <a:pt x="7110" y="1488"/>
                </a:lnTo>
                <a:lnTo>
                  <a:pt x="7114" y="1486"/>
                </a:lnTo>
                <a:lnTo>
                  <a:pt x="7118" y="1484"/>
                </a:lnTo>
                <a:close/>
                <a:moveTo>
                  <a:pt x="6972" y="1606"/>
                </a:moveTo>
                <a:lnTo>
                  <a:pt x="6972" y="1606"/>
                </a:lnTo>
                <a:lnTo>
                  <a:pt x="6972" y="1604"/>
                </a:lnTo>
                <a:lnTo>
                  <a:pt x="6970" y="1604"/>
                </a:lnTo>
                <a:lnTo>
                  <a:pt x="6964" y="1604"/>
                </a:lnTo>
                <a:lnTo>
                  <a:pt x="6962" y="1604"/>
                </a:lnTo>
                <a:lnTo>
                  <a:pt x="6960" y="1606"/>
                </a:lnTo>
                <a:lnTo>
                  <a:pt x="6960" y="1608"/>
                </a:lnTo>
                <a:lnTo>
                  <a:pt x="6964" y="1610"/>
                </a:lnTo>
                <a:lnTo>
                  <a:pt x="6966" y="1612"/>
                </a:lnTo>
                <a:lnTo>
                  <a:pt x="6968" y="1612"/>
                </a:lnTo>
                <a:lnTo>
                  <a:pt x="6972" y="1606"/>
                </a:lnTo>
                <a:close/>
                <a:moveTo>
                  <a:pt x="6758" y="1246"/>
                </a:moveTo>
                <a:lnTo>
                  <a:pt x="6758" y="1246"/>
                </a:lnTo>
                <a:lnTo>
                  <a:pt x="6758" y="1248"/>
                </a:lnTo>
                <a:lnTo>
                  <a:pt x="6762" y="1248"/>
                </a:lnTo>
                <a:lnTo>
                  <a:pt x="6766" y="1246"/>
                </a:lnTo>
                <a:lnTo>
                  <a:pt x="6770" y="1244"/>
                </a:lnTo>
                <a:lnTo>
                  <a:pt x="6768" y="1242"/>
                </a:lnTo>
                <a:lnTo>
                  <a:pt x="6766" y="1240"/>
                </a:lnTo>
                <a:lnTo>
                  <a:pt x="6760" y="1242"/>
                </a:lnTo>
                <a:lnTo>
                  <a:pt x="6758" y="1246"/>
                </a:lnTo>
                <a:close/>
                <a:moveTo>
                  <a:pt x="6586" y="426"/>
                </a:moveTo>
                <a:lnTo>
                  <a:pt x="6586" y="426"/>
                </a:lnTo>
                <a:lnTo>
                  <a:pt x="6586" y="432"/>
                </a:lnTo>
                <a:lnTo>
                  <a:pt x="6588" y="438"/>
                </a:lnTo>
                <a:lnTo>
                  <a:pt x="6590" y="440"/>
                </a:lnTo>
                <a:lnTo>
                  <a:pt x="6594" y="444"/>
                </a:lnTo>
                <a:lnTo>
                  <a:pt x="6596" y="444"/>
                </a:lnTo>
                <a:lnTo>
                  <a:pt x="6596" y="446"/>
                </a:lnTo>
                <a:lnTo>
                  <a:pt x="6584" y="446"/>
                </a:lnTo>
                <a:lnTo>
                  <a:pt x="6570" y="448"/>
                </a:lnTo>
                <a:lnTo>
                  <a:pt x="6568" y="450"/>
                </a:lnTo>
                <a:lnTo>
                  <a:pt x="6570" y="452"/>
                </a:lnTo>
                <a:lnTo>
                  <a:pt x="6582" y="464"/>
                </a:lnTo>
                <a:lnTo>
                  <a:pt x="6608" y="488"/>
                </a:lnTo>
                <a:lnTo>
                  <a:pt x="6622" y="502"/>
                </a:lnTo>
                <a:lnTo>
                  <a:pt x="6634" y="508"/>
                </a:lnTo>
                <a:lnTo>
                  <a:pt x="6644" y="512"/>
                </a:lnTo>
                <a:lnTo>
                  <a:pt x="6654" y="510"/>
                </a:lnTo>
                <a:lnTo>
                  <a:pt x="6664" y="506"/>
                </a:lnTo>
                <a:lnTo>
                  <a:pt x="6676" y="498"/>
                </a:lnTo>
                <a:lnTo>
                  <a:pt x="6702" y="480"/>
                </a:lnTo>
                <a:lnTo>
                  <a:pt x="6722" y="470"/>
                </a:lnTo>
                <a:lnTo>
                  <a:pt x="6724" y="470"/>
                </a:lnTo>
                <a:lnTo>
                  <a:pt x="6726" y="472"/>
                </a:lnTo>
                <a:lnTo>
                  <a:pt x="6728" y="474"/>
                </a:lnTo>
                <a:lnTo>
                  <a:pt x="6732" y="478"/>
                </a:lnTo>
                <a:lnTo>
                  <a:pt x="6740" y="482"/>
                </a:lnTo>
                <a:lnTo>
                  <a:pt x="6756" y="484"/>
                </a:lnTo>
                <a:lnTo>
                  <a:pt x="6772" y="484"/>
                </a:lnTo>
                <a:lnTo>
                  <a:pt x="6780" y="486"/>
                </a:lnTo>
                <a:lnTo>
                  <a:pt x="6780" y="488"/>
                </a:lnTo>
                <a:lnTo>
                  <a:pt x="6778" y="490"/>
                </a:lnTo>
                <a:lnTo>
                  <a:pt x="6772" y="494"/>
                </a:lnTo>
                <a:lnTo>
                  <a:pt x="6742" y="504"/>
                </a:lnTo>
                <a:lnTo>
                  <a:pt x="6698" y="516"/>
                </a:lnTo>
                <a:lnTo>
                  <a:pt x="6678" y="522"/>
                </a:lnTo>
                <a:lnTo>
                  <a:pt x="6664" y="528"/>
                </a:lnTo>
                <a:lnTo>
                  <a:pt x="6656" y="534"/>
                </a:lnTo>
                <a:lnTo>
                  <a:pt x="6654" y="536"/>
                </a:lnTo>
                <a:lnTo>
                  <a:pt x="6656" y="538"/>
                </a:lnTo>
                <a:lnTo>
                  <a:pt x="6660" y="540"/>
                </a:lnTo>
                <a:lnTo>
                  <a:pt x="6674" y="542"/>
                </a:lnTo>
                <a:lnTo>
                  <a:pt x="6692" y="540"/>
                </a:lnTo>
                <a:lnTo>
                  <a:pt x="6718" y="538"/>
                </a:lnTo>
                <a:lnTo>
                  <a:pt x="6742" y="536"/>
                </a:lnTo>
                <a:lnTo>
                  <a:pt x="6756" y="538"/>
                </a:lnTo>
                <a:lnTo>
                  <a:pt x="6758" y="538"/>
                </a:lnTo>
                <a:lnTo>
                  <a:pt x="6760" y="540"/>
                </a:lnTo>
                <a:lnTo>
                  <a:pt x="6756" y="544"/>
                </a:lnTo>
                <a:lnTo>
                  <a:pt x="6748" y="550"/>
                </a:lnTo>
                <a:lnTo>
                  <a:pt x="6734" y="554"/>
                </a:lnTo>
                <a:lnTo>
                  <a:pt x="6720" y="558"/>
                </a:lnTo>
                <a:lnTo>
                  <a:pt x="6704" y="562"/>
                </a:lnTo>
                <a:lnTo>
                  <a:pt x="6678" y="568"/>
                </a:lnTo>
                <a:lnTo>
                  <a:pt x="6672" y="570"/>
                </a:lnTo>
                <a:lnTo>
                  <a:pt x="6668" y="574"/>
                </a:lnTo>
                <a:lnTo>
                  <a:pt x="6670" y="576"/>
                </a:lnTo>
                <a:lnTo>
                  <a:pt x="6676" y="580"/>
                </a:lnTo>
                <a:lnTo>
                  <a:pt x="6698" y="592"/>
                </a:lnTo>
                <a:lnTo>
                  <a:pt x="6712" y="596"/>
                </a:lnTo>
                <a:lnTo>
                  <a:pt x="6720" y="602"/>
                </a:lnTo>
                <a:lnTo>
                  <a:pt x="6732" y="614"/>
                </a:lnTo>
                <a:lnTo>
                  <a:pt x="6738" y="620"/>
                </a:lnTo>
                <a:lnTo>
                  <a:pt x="6744" y="624"/>
                </a:lnTo>
                <a:lnTo>
                  <a:pt x="6756" y="630"/>
                </a:lnTo>
                <a:lnTo>
                  <a:pt x="6774" y="636"/>
                </a:lnTo>
                <a:lnTo>
                  <a:pt x="6782" y="636"/>
                </a:lnTo>
                <a:lnTo>
                  <a:pt x="6790" y="636"/>
                </a:lnTo>
                <a:lnTo>
                  <a:pt x="6794" y="636"/>
                </a:lnTo>
                <a:lnTo>
                  <a:pt x="6798" y="632"/>
                </a:lnTo>
                <a:lnTo>
                  <a:pt x="6800" y="628"/>
                </a:lnTo>
                <a:lnTo>
                  <a:pt x="6802" y="624"/>
                </a:lnTo>
                <a:lnTo>
                  <a:pt x="6804" y="612"/>
                </a:lnTo>
                <a:lnTo>
                  <a:pt x="6804" y="598"/>
                </a:lnTo>
                <a:lnTo>
                  <a:pt x="6808" y="586"/>
                </a:lnTo>
                <a:lnTo>
                  <a:pt x="6812" y="580"/>
                </a:lnTo>
                <a:lnTo>
                  <a:pt x="6816" y="574"/>
                </a:lnTo>
                <a:lnTo>
                  <a:pt x="6822" y="570"/>
                </a:lnTo>
                <a:lnTo>
                  <a:pt x="6830" y="566"/>
                </a:lnTo>
                <a:lnTo>
                  <a:pt x="6844" y="560"/>
                </a:lnTo>
                <a:lnTo>
                  <a:pt x="6850" y="554"/>
                </a:lnTo>
                <a:lnTo>
                  <a:pt x="6850" y="548"/>
                </a:lnTo>
                <a:lnTo>
                  <a:pt x="6848" y="542"/>
                </a:lnTo>
                <a:lnTo>
                  <a:pt x="6846" y="536"/>
                </a:lnTo>
                <a:lnTo>
                  <a:pt x="6846" y="530"/>
                </a:lnTo>
                <a:lnTo>
                  <a:pt x="6848" y="528"/>
                </a:lnTo>
                <a:lnTo>
                  <a:pt x="6850" y="526"/>
                </a:lnTo>
                <a:lnTo>
                  <a:pt x="6860" y="522"/>
                </a:lnTo>
                <a:lnTo>
                  <a:pt x="6866" y="520"/>
                </a:lnTo>
                <a:lnTo>
                  <a:pt x="6872" y="516"/>
                </a:lnTo>
                <a:lnTo>
                  <a:pt x="6874" y="514"/>
                </a:lnTo>
                <a:lnTo>
                  <a:pt x="6876" y="510"/>
                </a:lnTo>
                <a:lnTo>
                  <a:pt x="6878" y="502"/>
                </a:lnTo>
                <a:lnTo>
                  <a:pt x="6878" y="494"/>
                </a:lnTo>
                <a:lnTo>
                  <a:pt x="6880" y="488"/>
                </a:lnTo>
                <a:lnTo>
                  <a:pt x="6882" y="484"/>
                </a:lnTo>
                <a:lnTo>
                  <a:pt x="6886" y="482"/>
                </a:lnTo>
                <a:lnTo>
                  <a:pt x="6890" y="478"/>
                </a:lnTo>
                <a:lnTo>
                  <a:pt x="6898" y="476"/>
                </a:lnTo>
                <a:lnTo>
                  <a:pt x="6918" y="474"/>
                </a:lnTo>
                <a:lnTo>
                  <a:pt x="6956" y="468"/>
                </a:lnTo>
                <a:lnTo>
                  <a:pt x="6968" y="466"/>
                </a:lnTo>
                <a:lnTo>
                  <a:pt x="6974" y="464"/>
                </a:lnTo>
                <a:lnTo>
                  <a:pt x="6974" y="462"/>
                </a:lnTo>
                <a:lnTo>
                  <a:pt x="6974" y="460"/>
                </a:lnTo>
                <a:lnTo>
                  <a:pt x="6970" y="456"/>
                </a:lnTo>
                <a:lnTo>
                  <a:pt x="6958" y="452"/>
                </a:lnTo>
                <a:lnTo>
                  <a:pt x="6944" y="448"/>
                </a:lnTo>
                <a:lnTo>
                  <a:pt x="6928" y="444"/>
                </a:lnTo>
                <a:lnTo>
                  <a:pt x="6920" y="440"/>
                </a:lnTo>
                <a:lnTo>
                  <a:pt x="6910" y="434"/>
                </a:lnTo>
                <a:lnTo>
                  <a:pt x="6908" y="432"/>
                </a:lnTo>
                <a:lnTo>
                  <a:pt x="6904" y="432"/>
                </a:lnTo>
                <a:lnTo>
                  <a:pt x="6886" y="430"/>
                </a:lnTo>
                <a:lnTo>
                  <a:pt x="6876" y="430"/>
                </a:lnTo>
                <a:lnTo>
                  <a:pt x="6870" y="428"/>
                </a:lnTo>
                <a:lnTo>
                  <a:pt x="6868" y="424"/>
                </a:lnTo>
                <a:lnTo>
                  <a:pt x="6868" y="418"/>
                </a:lnTo>
                <a:lnTo>
                  <a:pt x="6868" y="414"/>
                </a:lnTo>
                <a:lnTo>
                  <a:pt x="6866" y="406"/>
                </a:lnTo>
                <a:lnTo>
                  <a:pt x="6862" y="400"/>
                </a:lnTo>
                <a:lnTo>
                  <a:pt x="6856" y="394"/>
                </a:lnTo>
                <a:lnTo>
                  <a:pt x="6846" y="392"/>
                </a:lnTo>
                <a:lnTo>
                  <a:pt x="6840" y="394"/>
                </a:lnTo>
                <a:lnTo>
                  <a:pt x="6836" y="398"/>
                </a:lnTo>
                <a:lnTo>
                  <a:pt x="6832" y="404"/>
                </a:lnTo>
                <a:lnTo>
                  <a:pt x="6830" y="414"/>
                </a:lnTo>
                <a:lnTo>
                  <a:pt x="6828" y="414"/>
                </a:lnTo>
                <a:lnTo>
                  <a:pt x="6826" y="410"/>
                </a:lnTo>
                <a:lnTo>
                  <a:pt x="6824" y="402"/>
                </a:lnTo>
                <a:lnTo>
                  <a:pt x="6824" y="396"/>
                </a:lnTo>
                <a:lnTo>
                  <a:pt x="6826" y="390"/>
                </a:lnTo>
                <a:lnTo>
                  <a:pt x="6830" y="388"/>
                </a:lnTo>
                <a:lnTo>
                  <a:pt x="6834" y="382"/>
                </a:lnTo>
                <a:lnTo>
                  <a:pt x="6836" y="382"/>
                </a:lnTo>
                <a:lnTo>
                  <a:pt x="6836" y="380"/>
                </a:lnTo>
                <a:lnTo>
                  <a:pt x="6816" y="370"/>
                </a:lnTo>
                <a:lnTo>
                  <a:pt x="6808" y="368"/>
                </a:lnTo>
                <a:lnTo>
                  <a:pt x="6792" y="368"/>
                </a:lnTo>
                <a:lnTo>
                  <a:pt x="6784" y="368"/>
                </a:lnTo>
                <a:lnTo>
                  <a:pt x="6778" y="366"/>
                </a:lnTo>
                <a:lnTo>
                  <a:pt x="6768" y="360"/>
                </a:lnTo>
                <a:lnTo>
                  <a:pt x="6766" y="358"/>
                </a:lnTo>
                <a:lnTo>
                  <a:pt x="6760" y="356"/>
                </a:lnTo>
                <a:lnTo>
                  <a:pt x="6754" y="358"/>
                </a:lnTo>
                <a:lnTo>
                  <a:pt x="6746" y="362"/>
                </a:lnTo>
                <a:lnTo>
                  <a:pt x="6742" y="366"/>
                </a:lnTo>
                <a:lnTo>
                  <a:pt x="6740" y="370"/>
                </a:lnTo>
                <a:lnTo>
                  <a:pt x="6740" y="376"/>
                </a:lnTo>
                <a:lnTo>
                  <a:pt x="6740" y="382"/>
                </a:lnTo>
                <a:lnTo>
                  <a:pt x="6746" y="396"/>
                </a:lnTo>
                <a:lnTo>
                  <a:pt x="6752" y="412"/>
                </a:lnTo>
                <a:lnTo>
                  <a:pt x="6768" y="438"/>
                </a:lnTo>
                <a:lnTo>
                  <a:pt x="6770" y="446"/>
                </a:lnTo>
                <a:lnTo>
                  <a:pt x="6770" y="448"/>
                </a:lnTo>
                <a:lnTo>
                  <a:pt x="6768" y="450"/>
                </a:lnTo>
                <a:lnTo>
                  <a:pt x="6764" y="450"/>
                </a:lnTo>
                <a:lnTo>
                  <a:pt x="6760" y="446"/>
                </a:lnTo>
                <a:lnTo>
                  <a:pt x="6752" y="438"/>
                </a:lnTo>
                <a:lnTo>
                  <a:pt x="6732" y="412"/>
                </a:lnTo>
                <a:lnTo>
                  <a:pt x="6720" y="400"/>
                </a:lnTo>
                <a:lnTo>
                  <a:pt x="6710" y="388"/>
                </a:lnTo>
                <a:lnTo>
                  <a:pt x="6704" y="386"/>
                </a:lnTo>
                <a:lnTo>
                  <a:pt x="6698" y="382"/>
                </a:lnTo>
                <a:lnTo>
                  <a:pt x="6694" y="382"/>
                </a:lnTo>
                <a:lnTo>
                  <a:pt x="6688" y="382"/>
                </a:lnTo>
                <a:lnTo>
                  <a:pt x="6684" y="384"/>
                </a:lnTo>
                <a:lnTo>
                  <a:pt x="6680" y="388"/>
                </a:lnTo>
                <a:lnTo>
                  <a:pt x="6674" y="396"/>
                </a:lnTo>
                <a:lnTo>
                  <a:pt x="6672" y="406"/>
                </a:lnTo>
                <a:lnTo>
                  <a:pt x="6670" y="414"/>
                </a:lnTo>
                <a:lnTo>
                  <a:pt x="6670" y="424"/>
                </a:lnTo>
                <a:lnTo>
                  <a:pt x="6668" y="424"/>
                </a:lnTo>
                <a:lnTo>
                  <a:pt x="6666" y="416"/>
                </a:lnTo>
                <a:lnTo>
                  <a:pt x="6660" y="408"/>
                </a:lnTo>
                <a:lnTo>
                  <a:pt x="6652" y="402"/>
                </a:lnTo>
                <a:lnTo>
                  <a:pt x="6644" y="398"/>
                </a:lnTo>
                <a:lnTo>
                  <a:pt x="6638" y="396"/>
                </a:lnTo>
                <a:lnTo>
                  <a:pt x="6634" y="394"/>
                </a:lnTo>
                <a:lnTo>
                  <a:pt x="6634" y="392"/>
                </a:lnTo>
                <a:lnTo>
                  <a:pt x="6646" y="390"/>
                </a:lnTo>
                <a:lnTo>
                  <a:pt x="6656" y="386"/>
                </a:lnTo>
                <a:lnTo>
                  <a:pt x="6664" y="384"/>
                </a:lnTo>
                <a:lnTo>
                  <a:pt x="6668" y="380"/>
                </a:lnTo>
                <a:lnTo>
                  <a:pt x="6668" y="376"/>
                </a:lnTo>
                <a:lnTo>
                  <a:pt x="6668" y="374"/>
                </a:lnTo>
                <a:lnTo>
                  <a:pt x="6662" y="374"/>
                </a:lnTo>
                <a:lnTo>
                  <a:pt x="6654" y="374"/>
                </a:lnTo>
                <a:lnTo>
                  <a:pt x="6642" y="376"/>
                </a:lnTo>
                <a:lnTo>
                  <a:pt x="6630" y="380"/>
                </a:lnTo>
                <a:lnTo>
                  <a:pt x="6622" y="380"/>
                </a:lnTo>
                <a:lnTo>
                  <a:pt x="6618" y="378"/>
                </a:lnTo>
                <a:lnTo>
                  <a:pt x="6614" y="376"/>
                </a:lnTo>
                <a:lnTo>
                  <a:pt x="6612" y="374"/>
                </a:lnTo>
                <a:lnTo>
                  <a:pt x="6610" y="374"/>
                </a:lnTo>
                <a:lnTo>
                  <a:pt x="6606" y="374"/>
                </a:lnTo>
                <a:lnTo>
                  <a:pt x="6600" y="378"/>
                </a:lnTo>
                <a:lnTo>
                  <a:pt x="6594" y="382"/>
                </a:lnTo>
                <a:lnTo>
                  <a:pt x="6590" y="382"/>
                </a:lnTo>
                <a:lnTo>
                  <a:pt x="6586" y="380"/>
                </a:lnTo>
                <a:lnTo>
                  <a:pt x="6584" y="378"/>
                </a:lnTo>
                <a:lnTo>
                  <a:pt x="6580" y="376"/>
                </a:lnTo>
                <a:lnTo>
                  <a:pt x="6576" y="374"/>
                </a:lnTo>
                <a:lnTo>
                  <a:pt x="6568" y="376"/>
                </a:lnTo>
                <a:lnTo>
                  <a:pt x="6558" y="382"/>
                </a:lnTo>
                <a:lnTo>
                  <a:pt x="6548" y="388"/>
                </a:lnTo>
                <a:lnTo>
                  <a:pt x="6542" y="394"/>
                </a:lnTo>
                <a:lnTo>
                  <a:pt x="6538" y="400"/>
                </a:lnTo>
                <a:lnTo>
                  <a:pt x="6538" y="404"/>
                </a:lnTo>
                <a:lnTo>
                  <a:pt x="6542" y="410"/>
                </a:lnTo>
                <a:lnTo>
                  <a:pt x="6546" y="416"/>
                </a:lnTo>
                <a:lnTo>
                  <a:pt x="6556" y="428"/>
                </a:lnTo>
                <a:lnTo>
                  <a:pt x="6562" y="434"/>
                </a:lnTo>
                <a:lnTo>
                  <a:pt x="6568" y="434"/>
                </a:lnTo>
                <a:lnTo>
                  <a:pt x="6574" y="432"/>
                </a:lnTo>
                <a:lnTo>
                  <a:pt x="6580" y="428"/>
                </a:lnTo>
                <a:lnTo>
                  <a:pt x="6586" y="420"/>
                </a:lnTo>
                <a:lnTo>
                  <a:pt x="6588" y="420"/>
                </a:lnTo>
                <a:lnTo>
                  <a:pt x="6586" y="426"/>
                </a:lnTo>
                <a:close/>
                <a:moveTo>
                  <a:pt x="6576" y="498"/>
                </a:moveTo>
                <a:lnTo>
                  <a:pt x="6576" y="498"/>
                </a:lnTo>
                <a:lnTo>
                  <a:pt x="6590" y="504"/>
                </a:lnTo>
                <a:lnTo>
                  <a:pt x="6596" y="506"/>
                </a:lnTo>
                <a:lnTo>
                  <a:pt x="6598" y="504"/>
                </a:lnTo>
                <a:lnTo>
                  <a:pt x="6596" y="498"/>
                </a:lnTo>
                <a:lnTo>
                  <a:pt x="6590" y="492"/>
                </a:lnTo>
                <a:lnTo>
                  <a:pt x="6584" y="486"/>
                </a:lnTo>
                <a:lnTo>
                  <a:pt x="6578" y="482"/>
                </a:lnTo>
                <a:lnTo>
                  <a:pt x="6572" y="480"/>
                </a:lnTo>
                <a:lnTo>
                  <a:pt x="6566" y="478"/>
                </a:lnTo>
                <a:lnTo>
                  <a:pt x="6562" y="474"/>
                </a:lnTo>
                <a:lnTo>
                  <a:pt x="6554" y="462"/>
                </a:lnTo>
                <a:lnTo>
                  <a:pt x="6550" y="456"/>
                </a:lnTo>
                <a:lnTo>
                  <a:pt x="6546" y="452"/>
                </a:lnTo>
                <a:lnTo>
                  <a:pt x="6540" y="448"/>
                </a:lnTo>
                <a:lnTo>
                  <a:pt x="6534" y="450"/>
                </a:lnTo>
                <a:lnTo>
                  <a:pt x="6530" y="454"/>
                </a:lnTo>
                <a:lnTo>
                  <a:pt x="6532" y="458"/>
                </a:lnTo>
                <a:lnTo>
                  <a:pt x="6544" y="480"/>
                </a:lnTo>
                <a:lnTo>
                  <a:pt x="6550" y="490"/>
                </a:lnTo>
                <a:lnTo>
                  <a:pt x="6552" y="492"/>
                </a:lnTo>
                <a:lnTo>
                  <a:pt x="6554" y="490"/>
                </a:lnTo>
                <a:lnTo>
                  <a:pt x="6556" y="490"/>
                </a:lnTo>
                <a:lnTo>
                  <a:pt x="6560" y="490"/>
                </a:lnTo>
                <a:lnTo>
                  <a:pt x="6568" y="492"/>
                </a:lnTo>
                <a:lnTo>
                  <a:pt x="6576" y="498"/>
                </a:lnTo>
                <a:close/>
                <a:moveTo>
                  <a:pt x="6840" y="358"/>
                </a:moveTo>
                <a:lnTo>
                  <a:pt x="6840" y="358"/>
                </a:lnTo>
                <a:lnTo>
                  <a:pt x="6848" y="362"/>
                </a:lnTo>
                <a:lnTo>
                  <a:pt x="6850" y="364"/>
                </a:lnTo>
                <a:lnTo>
                  <a:pt x="6848" y="366"/>
                </a:lnTo>
                <a:lnTo>
                  <a:pt x="6846" y="366"/>
                </a:lnTo>
                <a:lnTo>
                  <a:pt x="6844" y="368"/>
                </a:lnTo>
                <a:lnTo>
                  <a:pt x="6846" y="370"/>
                </a:lnTo>
                <a:lnTo>
                  <a:pt x="6850" y="374"/>
                </a:lnTo>
                <a:lnTo>
                  <a:pt x="6860" y="380"/>
                </a:lnTo>
                <a:lnTo>
                  <a:pt x="6870" y="384"/>
                </a:lnTo>
                <a:lnTo>
                  <a:pt x="6880" y="386"/>
                </a:lnTo>
                <a:lnTo>
                  <a:pt x="6888" y="386"/>
                </a:lnTo>
                <a:lnTo>
                  <a:pt x="6898" y="384"/>
                </a:lnTo>
                <a:lnTo>
                  <a:pt x="6922" y="380"/>
                </a:lnTo>
                <a:lnTo>
                  <a:pt x="6936" y="378"/>
                </a:lnTo>
                <a:lnTo>
                  <a:pt x="6954" y="376"/>
                </a:lnTo>
                <a:lnTo>
                  <a:pt x="6980" y="376"/>
                </a:lnTo>
                <a:lnTo>
                  <a:pt x="6982" y="378"/>
                </a:lnTo>
                <a:lnTo>
                  <a:pt x="6980" y="380"/>
                </a:lnTo>
                <a:lnTo>
                  <a:pt x="6958" y="384"/>
                </a:lnTo>
                <a:lnTo>
                  <a:pt x="6920" y="392"/>
                </a:lnTo>
                <a:lnTo>
                  <a:pt x="6904" y="396"/>
                </a:lnTo>
                <a:lnTo>
                  <a:pt x="6900" y="398"/>
                </a:lnTo>
                <a:lnTo>
                  <a:pt x="6900" y="400"/>
                </a:lnTo>
                <a:lnTo>
                  <a:pt x="6902" y="402"/>
                </a:lnTo>
                <a:lnTo>
                  <a:pt x="6904" y="402"/>
                </a:lnTo>
                <a:lnTo>
                  <a:pt x="6916" y="406"/>
                </a:lnTo>
                <a:lnTo>
                  <a:pt x="6954" y="410"/>
                </a:lnTo>
                <a:lnTo>
                  <a:pt x="6992" y="412"/>
                </a:lnTo>
                <a:lnTo>
                  <a:pt x="7008" y="414"/>
                </a:lnTo>
                <a:lnTo>
                  <a:pt x="7022" y="418"/>
                </a:lnTo>
                <a:lnTo>
                  <a:pt x="7044" y="428"/>
                </a:lnTo>
                <a:lnTo>
                  <a:pt x="7054" y="430"/>
                </a:lnTo>
                <a:lnTo>
                  <a:pt x="7064" y="432"/>
                </a:lnTo>
                <a:lnTo>
                  <a:pt x="7074" y="430"/>
                </a:lnTo>
                <a:lnTo>
                  <a:pt x="7086" y="424"/>
                </a:lnTo>
                <a:lnTo>
                  <a:pt x="7096" y="416"/>
                </a:lnTo>
                <a:lnTo>
                  <a:pt x="7104" y="412"/>
                </a:lnTo>
                <a:lnTo>
                  <a:pt x="7108" y="412"/>
                </a:lnTo>
                <a:lnTo>
                  <a:pt x="7114" y="412"/>
                </a:lnTo>
                <a:lnTo>
                  <a:pt x="7124" y="416"/>
                </a:lnTo>
                <a:lnTo>
                  <a:pt x="7130" y="416"/>
                </a:lnTo>
                <a:lnTo>
                  <a:pt x="7140" y="414"/>
                </a:lnTo>
                <a:lnTo>
                  <a:pt x="7148" y="410"/>
                </a:lnTo>
                <a:lnTo>
                  <a:pt x="7152" y="406"/>
                </a:lnTo>
                <a:lnTo>
                  <a:pt x="7154" y="402"/>
                </a:lnTo>
                <a:lnTo>
                  <a:pt x="7154" y="398"/>
                </a:lnTo>
                <a:lnTo>
                  <a:pt x="7156" y="394"/>
                </a:lnTo>
                <a:lnTo>
                  <a:pt x="7160" y="388"/>
                </a:lnTo>
                <a:lnTo>
                  <a:pt x="7172" y="382"/>
                </a:lnTo>
                <a:lnTo>
                  <a:pt x="7190" y="376"/>
                </a:lnTo>
                <a:lnTo>
                  <a:pt x="7202" y="370"/>
                </a:lnTo>
                <a:lnTo>
                  <a:pt x="7206" y="366"/>
                </a:lnTo>
                <a:lnTo>
                  <a:pt x="7206" y="360"/>
                </a:lnTo>
                <a:lnTo>
                  <a:pt x="7202" y="356"/>
                </a:lnTo>
                <a:lnTo>
                  <a:pt x="7194" y="350"/>
                </a:lnTo>
                <a:lnTo>
                  <a:pt x="7186" y="348"/>
                </a:lnTo>
                <a:lnTo>
                  <a:pt x="7178" y="346"/>
                </a:lnTo>
                <a:lnTo>
                  <a:pt x="7168" y="346"/>
                </a:lnTo>
                <a:lnTo>
                  <a:pt x="7152" y="346"/>
                </a:lnTo>
                <a:lnTo>
                  <a:pt x="7136" y="342"/>
                </a:lnTo>
                <a:lnTo>
                  <a:pt x="7116" y="336"/>
                </a:lnTo>
                <a:lnTo>
                  <a:pt x="7090" y="330"/>
                </a:lnTo>
                <a:lnTo>
                  <a:pt x="7080" y="330"/>
                </a:lnTo>
                <a:lnTo>
                  <a:pt x="7072" y="330"/>
                </a:lnTo>
                <a:lnTo>
                  <a:pt x="7068" y="334"/>
                </a:lnTo>
                <a:lnTo>
                  <a:pt x="7066" y="338"/>
                </a:lnTo>
                <a:lnTo>
                  <a:pt x="7062" y="344"/>
                </a:lnTo>
                <a:lnTo>
                  <a:pt x="7058" y="346"/>
                </a:lnTo>
                <a:lnTo>
                  <a:pt x="7050" y="346"/>
                </a:lnTo>
                <a:lnTo>
                  <a:pt x="7044" y="344"/>
                </a:lnTo>
                <a:lnTo>
                  <a:pt x="7042" y="342"/>
                </a:lnTo>
                <a:lnTo>
                  <a:pt x="7042" y="338"/>
                </a:lnTo>
                <a:lnTo>
                  <a:pt x="7044" y="334"/>
                </a:lnTo>
                <a:lnTo>
                  <a:pt x="7046" y="326"/>
                </a:lnTo>
                <a:lnTo>
                  <a:pt x="7046" y="324"/>
                </a:lnTo>
                <a:lnTo>
                  <a:pt x="7044" y="320"/>
                </a:lnTo>
                <a:lnTo>
                  <a:pt x="7034" y="318"/>
                </a:lnTo>
                <a:lnTo>
                  <a:pt x="7028" y="318"/>
                </a:lnTo>
                <a:lnTo>
                  <a:pt x="7024" y="318"/>
                </a:lnTo>
                <a:lnTo>
                  <a:pt x="7020" y="322"/>
                </a:lnTo>
                <a:lnTo>
                  <a:pt x="7016" y="326"/>
                </a:lnTo>
                <a:lnTo>
                  <a:pt x="7012" y="332"/>
                </a:lnTo>
                <a:lnTo>
                  <a:pt x="7012" y="340"/>
                </a:lnTo>
                <a:lnTo>
                  <a:pt x="7010" y="354"/>
                </a:lnTo>
                <a:lnTo>
                  <a:pt x="7008" y="356"/>
                </a:lnTo>
                <a:lnTo>
                  <a:pt x="7006" y="358"/>
                </a:lnTo>
                <a:lnTo>
                  <a:pt x="7002" y="356"/>
                </a:lnTo>
                <a:lnTo>
                  <a:pt x="6998" y="354"/>
                </a:lnTo>
                <a:lnTo>
                  <a:pt x="6990" y="342"/>
                </a:lnTo>
                <a:lnTo>
                  <a:pt x="6984" y="336"/>
                </a:lnTo>
                <a:lnTo>
                  <a:pt x="6980" y="334"/>
                </a:lnTo>
                <a:lnTo>
                  <a:pt x="6976" y="334"/>
                </a:lnTo>
                <a:lnTo>
                  <a:pt x="6970" y="336"/>
                </a:lnTo>
                <a:lnTo>
                  <a:pt x="6964" y="336"/>
                </a:lnTo>
                <a:lnTo>
                  <a:pt x="6952" y="336"/>
                </a:lnTo>
                <a:lnTo>
                  <a:pt x="6938" y="332"/>
                </a:lnTo>
                <a:lnTo>
                  <a:pt x="6918" y="326"/>
                </a:lnTo>
                <a:lnTo>
                  <a:pt x="6900" y="320"/>
                </a:lnTo>
                <a:lnTo>
                  <a:pt x="6894" y="318"/>
                </a:lnTo>
                <a:lnTo>
                  <a:pt x="6892" y="320"/>
                </a:lnTo>
                <a:lnTo>
                  <a:pt x="6892" y="322"/>
                </a:lnTo>
                <a:lnTo>
                  <a:pt x="6896" y="328"/>
                </a:lnTo>
                <a:lnTo>
                  <a:pt x="6900" y="334"/>
                </a:lnTo>
                <a:lnTo>
                  <a:pt x="6902" y="338"/>
                </a:lnTo>
                <a:lnTo>
                  <a:pt x="6900" y="340"/>
                </a:lnTo>
                <a:lnTo>
                  <a:pt x="6898" y="338"/>
                </a:lnTo>
                <a:lnTo>
                  <a:pt x="6884" y="334"/>
                </a:lnTo>
                <a:lnTo>
                  <a:pt x="6872" y="328"/>
                </a:lnTo>
                <a:lnTo>
                  <a:pt x="6868" y="328"/>
                </a:lnTo>
                <a:lnTo>
                  <a:pt x="6868" y="332"/>
                </a:lnTo>
                <a:lnTo>
                  <a:pt x="6872" y="336"/>
                </a:lnTo>
                <a:lnTo>
                  <a:pt x="6876" y="342"/>
                </a:lnTo>
                <a:lnTo>
                  <a:pt x="6878" y="346"/>
                </a:lnTo>
                <a:lnTo>
                  <a:pt x="6878" y="348"/>
                </a:lnTo>
                <a:lnTo>
                  <a:pt x="6876" y="348"/>
                </a:lnTo>
                <a:lnTo>
                  <a:pt x="6864" y="346"/>
                </a:lnTo>
                <a:lnTo>
                  <a:pt x="6850" y="342"/>
                </a:lnTo>
                <a:lnTo>
                  <a:pt x="6840" y="342"/>
                </a:lnTo>
                <a:lnTo>
                  <a:pt x="6832" y="342"/>
                </a:lnTo>
                <a:lnTo>
                  <a:pt x="6828" y="344"/>
                </a:lnTo>
                <a:lnTo>
                  <a:pt x="6826" y="346"/>
                </a:lnTo>
                <a:lnTo>
                  <a:pt x="6828" y="350"/>
                </a:lnTo>
                <a:lnTo>
                  <a:pt x="6832" y="354"/>
                </a:lnTo>
                <a:lnTo>
                  <a:pt x="6840" y="358"/>
                </a:lnTo>
                <a:close/>
                <a:moveTo>
                  <a:pt x="7084" y="1064"/>
                </a:moveTo>
                <a:lnTo>
                  <a:pt x="7084" y="1064"/>
                </a:lnTo>
                <a:lnTo>
                  <a:pt x="7080" y="1062"/>
                </a:lnTo>
                <a:lnTo>
                  <a:pt x="7076" y="1062"/>
                </a:lnTo>
                <a:lnTo>
                  <a:pt x="7074" y="1062"/>
                </a:lnTo>
                <a:lnTo>
                  <a:pt x="7074" y="1064"/>
                </a:lnTo>
                <a:lnTo>
                  <a:pt x="7078" y="1066"/>
                </a:lnTo>
                <a:lnTo>
                  <a:pt x="7082" y="1068"/>
                </a:lnTo>
                <a:lnTo>
                  <a:pt x="7086" y="1066"/>
                </a:lnTo>
                <a:lnTo>
                  <a:pt x="7084" y="1064"/>
                </a:lnTo>
                <a:close/>
                <a:moveTo>
                  <a:pt x="6940" y="1148"/>
                </a:moveTo>
                <a:lnTo>
                  <a:pt x="6940" y="1148"/>
                </a:lnTo>
                <a:lnTo>
                  <a:pt x="6944" y="1144"/>
                </a:lnTo>
                <a:lnTo>
                  <a:pt x="6946" y="1140"/>
                </a:lnTo>
                <a:lnTo>
                  <a:pt x="6944" y="1138"/>
                </a:lnTo>
                <a:lnTo>
                  <a:pt x="6942" y="1138"/>
                </a:lnTo>
                <a:lnTo>
                  <a:pt x="6940" y="1142"/>
                </a:lnTo>
                <a:lnTo>
                  <a:pt x="6938" y="1146"/>
                </a:lnTo>
                <a:lnTo>
                  <a:pt x="6938" y="1148"/>
                </a:lnTo>
                <a:lnTo>
                  <a:pt x="6940" y="1148"/>
                </a:lnTo>
                <a:close/>
                <a:moveTo>
                  <a:pt x="6956" y="1136"/>
                </a:moveTo>
                <a:lnTo>
                  <a:pt x="6956" y="1136"/>
                </a:lnTo>
                <a:lnTo>
                  <a:pt x="6958" y="1136"/>
                </a:lnTo>
                <a:lnTo>
                  <a:pt x="6958" y="1134"/>
                </a:lnTo>
                <a:lnTo>
                  <a:pt x="6954" y="1132"/>
                </a:lnTo>
                <a:lnTo>
                  <a:pt x="6952" y="1130"/>
                </a:lnTo>
                <a:lnTo>
                  <a:pt x="6948" y="1132"/>
                </a:lnTo>
                <a:lnTo>
                  <a:pt x="6948" y="1134"/>
                </a:lnTo>
                <a:lnTo>
                  <a:pt x="6950" y="1136"/>
                </a:lnTo>
                <a:lnTo>
                  <a:pt x="6956" y="1136"/>
                </a:lnTo>
                <a:close/>
                <a:moveTo>
                  <a:pt x="6912" y="1136"/>
                </a:moveTo>
                <a:lnTo>
                  <a:pt x="6912" y="1136"/>
                </a:lnTo>
                <a:lnTo>
                  <a:pt x="6910" y="1134"/>
                </a:lnTo>
                <a:lnTo>
                  <a:pt x="6906" y="1136"/>
                </a:lnTo>
                <a:lnTo>
                  <a:pt x="6902" y="1138"/>
                </a:lnTo>
                <a:lnTo>
                  <a:pt x="6898" y="1142"/>
                </a:lnTo>
                <a:lnTo>
                  <a:pt x="6898" y="1144"/>
                </a:lnTo>
                <a:lnTo>
                  <a:pt x="6900" y="1144"/>
                </a:lnTo>
                <a:lnTo>
                  <a:pt x="6904" y="1142"/>
                </a:lnTo>
                <a:lnTo>
                  <a:pt x="6908" y="1138"/>
                </a:lnTo>
                <a:lnTo>
                  <a:pt x="6912" y="1136"/>
                </a:lnTo>
                <a:close/>
                <a:moveTo>
                  <a:pt x="6886" y="1114"/>
                </a:moveTo>
                <a:lnTo>
                  <a:pt x="6886" y="1114"/>
                </a:lnTo>
                <a:lnTo>
                  <a:pt x="6882" y="1116"/>
                </a:lnTo>
                <a:lnTo>
                  <a:pt x="6880" y="1118"/>
                </a:lnTo>
                <a:lnTo>
                  <a:pt x="6878" y="1122"/>
                </a:lnTo>
                <a:lnTo>
                  <a:pt x="6878" y="1124"/>
                </a:lnTo>
                <a:lnTo>
                  <a:pt x="6880" y="1124"/>
                </a:lnTo>
                <a:lnTo>
                  <a:pt x="6884" y="1122"/>
                </a:lnTo>
                <a:lnTo>
                  <a:pt x="6886" y="1120"/>
                </a:lnTo>
                <a:lnTo>
                  <a:pt x="6886" y="1118"/>
                </a:lnTo>
                <a:lnTo>
                  <a:pt x="6886" y="1114"/>
                </a:lnTo>
                <a:close/>
                <a:moveTo>
                  <a:pt x="6874" y="1126"/>
                </a:moveTo>
                <a:lnTo>
                  <a:pt x="6874" y="1126"/>
                </a:lnTo>
                <a:lnTo>
                  <a:pt x="6872" y="1124"/>
                </a:lnTo>
                <a:lnTo>
                  <a:pt x="6870" y="1126"/>
                </a:lnTo>
                <a:lnTo>
                  <a:pt x="6868" y="1126"/>
                </a:lnTo>
                <a:lnTo>
                  <a:pt x="6866" y="1126"/>
                </a:lnTo>
                <a:lnTo>
                  <a:pt x="6864" y="1126"/>
                </a:lnTo>
                <a:lnTo>
                  <a:pt x="6862" y="1128"/>
                </a:lnTo>
                <a:lnTo>
                  <a:pt x="6862" y="1130"/>
                </a:lnTo>
                <a:lnTo>
                  <a:pt x="6862" y="1132"/>
                </a:lnTo>
                <a:lnTo>
                  <a:pt x="6864" y="1132"/>
                </a:lnTo>
                <a:lnTo>
                  <a:pt x="6868" y="1130"/>
                </a:lnTo>
                <a:lnTo>
                  <a:pt x="6872" y="1128"/>
                </a:lnTo>
                <a:lnTo>
                  <a:pt x="6874" y="1126"/>
                </a:lnTo>
                <a:close/>
                <a:moveTo>
                  <a:pt x="6800" y="1216"/>
                </a:moveTo>
                <a:lnTo>
                  <a:pt x="6800" y="1216"/>
                </a:lnTo>
                <a:lnTo>
                  <a:pt x="6804" y="1216"/>
                </a:lnTo>
                <a:lnTo>
                  <a:pt x="6808" y="1216"/>
                </a:lnTo>
                <a:lnTo>
                  <a:pt x="6810" y="1214"/>
                </a:lnTo>
                <a:lnTo>
                  <a:pt x="6808" y="1212"/>
                </a:lnTo>
                <a:lnTo>
                  <a:pt x="6804" y="1210"/>
                </a:lnTo>
                <a:lnTo>
                  <a:pt x="6802" y="1212"/>
                </a:lnTo>
                <a:lnTo>
                  <a:pt x="6800" y="1214"/>
                </a:lnTo>
                <a:lnTo>
                  <a:pt x="6800" y="1216"/>
                </a:lnTo>
                <a:close/>
                <a:moveTo>
                  <a:pt x="6786" y="1222"/>
                </a:moveTo>
                <a:lnTo>
                  <a:pt x="6786" y="1222"/>
                </a:lnTo>
                <a:lnTo>
                  <a:pt x="6786" y="1224"/>
                </a:lnTo>
                <a:lnTo>
                  <a:pt x="6788" y="1226"/>
                </a:lnTo>
                <a:lnTo>
                  <a:pt x="6796" y="1224"/>
                </a:lnTo>
                <a:lnTo>
                  <a:pt x="6798" y="1224"/>
                </a:lnTo>
                <a:lnTo>
                  <a:pt x="6798" y="1222"/>
                </a:lnTo>
                <a:lnTo>
                  <a:pt x="6796" y="1220"/>
                </a:lnTo>
                <a:lnTo>
                  <a:pt x="6790" y="1218"/>
                </a:lnTo>
                <a:lnTo>
                  <a:pt x="6788" y="1220"/>
                </a:lnTo>
                <a:lnTo>
                  <a:pt x="6786" y="1222"/>
                </a:lnTo>
                <a:close/>
                <a:moveTo>
                  <a:pt x="6714" y="1284"/>
                </a:moveTo>
                <a:lnTo>
                  <a:pt x="6714" y="1284"/>
                </a:lnTo>
                <a:lnTo>
                  <a:pt x="6718" y="1282"/>
                </a:lnTo>
                <a:lnTo>
                  <a:pt x="6714" y="1278"/>
                </a:lnTo>
                <a:lnTo>
                  <a:pt x="6712" y="1278"/>
                </a:lnTo>
                <a:lnTo>
                  <a:pt x="6710" y="1280"/>
                </a:lnTo>
                <a:lnTo>
                  <a:pt x="6710" y="1282"/>
                </a:lnTo>
                <a:lnTo>
                  <a:pt x="6714" y="1284"/>
                </a:lnTo>
                <a:close/>
                <a:moveTo>
                  <a:pt x="6764" y="1208"/>
                </a:moveTo>
                <a:lnTo>
                  <a:pt x="6764" y="1208"/>
                </a:lnTo>
                <a:lnTo>
                  <a:pt x="6764" y="1210"/>
                </a:lnTo>
                <a:lnTo>
                  <a:pt x="6768" y="1212"/>
                </a:lnTo>
                <a:lnTo>
                  <a:pt x="6772" y="1214"/>
                </a:lnTo>
                <a:lnTo>
                  <a:pt x="6776" y="1212"/>
                </a:lnTo>
                <a:lnTo>
                  <a:pt x="6776" y="1210"/>
                </a:lnTo>
                <a:lnTo>
                  <a:pt x="6772" y="1208"/>
                </a:lnTo>
                <a:lnTo>
                  <a:pt x="6768" y="1208"/>
                </a:lnTo>
                <a:lnTo>
                  <a:pt x="6764" y="1208"/>
                </a:lnTo>
                <a:close/>
                <a:moveTo>
                  <a:pt x="6900" y="1126"/>
                </a:moveTo>
                <a:lnTo>
                  <a:pt x="6900" y="1126"/>
                </a:lnTo>
                <a:lnTo>
                  <a:pt x="6900" y="1124"/>
                </a:lnTo>
                <a:lnTo>
                  <a:pt x="6896" y="1122"/>
                </a:lnTo>
                <a:lnTo>
                  <a:pt x="6894" y="1120"/>
                </a:lnTo>
                <a:lnTo>
                  <a:pt x="6890" y="1122"/>
                </a:lnTo>
                <a:lnTo>
                  <a:pt x="6890" y="1124"/>
                </a:lnTo>
                <a:lnTo>
                  <a:pt x="6894" y="1126"/>
                </a:lnTo>
                <a:lnTo>
                  <a:pt x="6898" y="1126"/>
                </a:lnTo>
                <a:lnTo>
                  <a:pt x="6900" y="1126"/>
                </a:lnTo>
                <a:close/>
                <a:moveTo>
                  <a:pt x="6680" y="1258"/>
                </a:moveTo>
                <a:lnTo>
                  <a:pt x="6680" y="1258"/>
                </a:lnTo>
                <a:lnTo>
                  <a:pt x="6680" y="1256"/>
                </a:lnTo>
                <a:lnTo>
                  <a:pt x="6678" y="1254"/>
                </a:lnTo>
                <a:lnTo>
                  <a:pt x="6676" y="1254"/>
                </a:lnTo>
                <a:lnTo>
                  <a:pt x="6674" y="1256"/>
                </a:lnTo>
                <a:lnTo>
                  <a:pt x="6674" y="1258"/>
                </a:lnTo>
                <a:lnTo>
                  <a:pt x="6676" y="1260"/>
                </a:lnTo>
                <a:lnTo>
                  <a:pt x="6678" y="1260"/>
                </a:lnTo>
                <a:lnTo>
                  <a:pt x="6680" y="1258"/>
                </a:lnTo>
                <a:close/>
                <a:moveTo>
                  <a:pt x="7072" y="1080"/>
                </a:moveTo>
                <a:lnTo>
                  <a:pt x="7072" y="1080"/>
                </a:lnTo>
                <a:lnTo>
                  <a:pt x="7068" y="1080"/>
                </a:lnTo>
                <a:lnTo>
                  <a:pt x="7066" y="1080"/>
                </a:lnTo>
                <a:lnTo>
                  <a:pt x="7064" y="1084"/>
                </a:lnTo>
                <a:lnTo>
                  <a:pt x="7064" y="1086"/>
                </a:lnTo>
                <a:lnTo>
                  <a:pt x="7068" y="1094"/>
                </a:lnTo>
                <a:lnTo>
                  <a:pt x="7070" y="1096"/>
                </a:lnTo>
                <a:lnTo>
                  <a:pt x="7072" y="1096"/>
                </a:lnTo>
                <a:lnTo>
                  <a:pt x="7078" y="1094"/>
                </a:lnTo>
                <a:lnTo>
                  <a:pt x="7080" y="1088"/>
                </a:lnTo>
                <a:lnTo>
                  <a:pt x="7080" y="1086"/>
                </a:lnTo>
                <a:lnTo>
                  <a:pt x="7080" y="1084"/>
                </a:lnTo>
                <a:lnTo>
                  <a:pt x="7078" y="1082"/>
                </a:lnTo>
                <a:lnTo>
                  <a:pt x="7072" y="1080"/>
                </a:lnTo>
                <a:close/>
                <a:moveTo>
                  <a:pt x="7054" y="1108"/>
                </a:moveTo>
                <a:lnTo>
                  <a:pt x="7054" y="1108"/>
                </a:lnTo>
                <a:lnTo>
                  <a:pt x="7062" y="1098"/>
                </a:lnTo>
                <a:lnTo>
                  <a:pt x="7064" y="1094"/>
                </a:lnTo>
                <a:lnTo>
                  <a:pt x="7064" y="1092"/>
                </a:lnTo>
                <a:lnTo>
                  <a:pt x="7060" y="1090"/>
                </a:lnTo>
                <a:lnTo>
                  <a:pt x="7056" y="1086"/>
                </a:lnTo>
                <a:lnTo>
                  <a:pt x="7056" y="1088"/>
                </a:lnTo>
                <a:lnTo>
                  <a:pt x="7054" y="1090"/>
                </a:lnTo>
                <a:lnTo>
                  <a:pt x="7048" y="1094"/>
                </a:lnTo>
                <a:lnTo>
                  <a:pt x="7038" y="1098"/>
                </a:lnTo>
                <a:lnTo>
                  <a:pt x="7034" y="1100"/>
                </a:lnTo>
                <a:lnTo>
                  <a:pt x="7034" y="1102"/>
                </a:lnTo>
                <a:lnTo>
                  <a:pt x="7034" y="1106"/>
                </a:lnTo>
                <a:lnTo>
                  <a:pt x="7040" y="1110"/>
                </a:lnTo>
                <a:lnTo>
                  <a:pt x="7048" y="1112"/>
                </a:lnTo>
                <a:lnTo>
                  <a:pt x="7050" y="1112"/>
                </a:lnTo>
                <a:lnTo>
                  <a:pt x="7054" y="1108"/>
                </a:lnTo>
                <a:close/>
                <a:moveTo>
                  <a:pt x="7036" y="1110"/>
                </a:moveTo>
                <a:lnTo>
                  <a:pt x="7036" y="1110"/>
                </a:lnTo>
                <a:lnTo>
                  <a:pt x="7032" y="1108"/>
                </a:lnTo>
                <a:lnTo>
                  <a:pt x="7028" y="1106"/>
                </a:lnTo>
                <a:lnTo>
                  <a:pt x="7022" y="1106"/>
                </a:lnTo>
                <a:lnTo>
                  <a:pt x="7014" y="1108"/>
                </a:lnTo>
                <a:lnTo>
                  <a:pt x="7012" y="1110"/>
                </a:lnTo>
                <a:lnTo>
                  <a:pt x="7014" y="1112"/>
                </a:lnTo>
                <a:lnTo>
                  <a:pt x="7024" y="1114"/>
                </a:lnTo>
                <a:lnTo>
                  <a:pt x="7034" y="1114"/>
                </a:lnTo>
                <a:lnTo>
                  <a:pt x="7036" y="1112"/>
                </a:lnTo>
                <a:lnTo>
                  <a:pt x="7036" y="1110"/>
                </a:lnTo>
                <a:close/>
                <a:moveTo>
                  <a:pt x="7010" y="1098"/>
                </a:moveTo>
                <a:lnTo>
                  <a:pt x="7010" y="1098"/>
                </a:lnTo>
                <a:lnTo>
                  <a:pt x="7014" y="1096"/>
                </a:lnTo>
                <a:lnTo>
                  <a:pt x="7018" y="1094"/>
                </a:lnTo>
                <a:lnTo>
                  <a:pt x="7022" y="1092"/>
                </a:lnTo>
                <a:lnTo>
                  <a:pt x="7026" y="1094"/>
                </a:lnTo>
                <a:lnTo>
                  <a:pt x="7030" y="1094"/>
                </a:lnTo>
                <a:lnTo>
                  <a:pt x="7034" y="1094"/>
                </a:lnTo>
                <a:lnTo>
                  <a:pt x="7048" y="1082"/>
                </a:lnTo>
                <a:lnTo>
                  <a:pt x="7056" y="1076"/>
                </a:lnTo>
                <a:lnTo>
                  <a:pt x="7056" y="1074"/>
                </a:lnTo>
                <a:lnTo>
                  <a:pt x="7052" y="1072"/>
                </a:lnTo>
                <a:lnTo>
                  <a:pt x="7046" y="1074"/>
                </a:lnTo>
                <a:lnTo>
                  <a:pt x="7042" y="1076"/>
                </a:lnTo>
                <a:lnTo>
                  <a:pt x="7042" y="1078"/>
                </a:lnTo>
                <a:lnTo>
                  <a:pt x="7040" y="1080"/>
                </a:lnTo>
                <a:lnTo>
                  <a:pt x="7034" y="1080"/>
                </a:lnTo>
                <a:lnTo>
                  <a:pt x="7032" y="1080"/>
                </a:lnTo>
                <a:lnTo>
                  <a:pt x="7030" y="1080"/>
                </a:lnTo>
                <a:lnTo>
                  <a:pt x="7028" y="1084"/>
                </a:lnTo>
                <a:lnTo>
                  <a:pt x="7026" y="1086"/>
                </a:lnTo>
                <a:lnTo>
                  <a:pt x="7024" y="1086"/>
                </a:lnTo>
                <a:lnTo>
                  <a:pt x="7022" y="1084"/>
                </a:lnTo>
                <a:lnTo>
                  <a:pt x="7018" y="1084"/>
                </a:lnTo>
                <a:lnTo>
                  <a:pt x="7002" y="1088"/>
                </a:lnTo>
                <a:lnTo>
                  <a:pt x="6998" y="1090"/>
                </a:lnTo>
                <a:lnTo>
                  <a:pt x="7002" y="1092"/>
                </a:lnTo>
                <a:lnTo>
                  <a:pt x="7006" y="1094"/>
                </a:lnTo>
                <a:lnTo>
                  <a:pt x="7004" y="1096"/>
                </a:lnTo>
                <a:lnTo>
                  <a:pt x="7004" y="1098"/>
                </a:lnTo>
                <a:lnTo>
                  <a:pt x="7010" y="1098"/>
                </a:lnTo>
                <a:close/>
                <a:moveTo>
                  <a:pt x="6948" y="1122"/>
                </a:moveTo>
                <a:lnTo>
                  <a:pt x="6948" y="1122"/>
                </a:lnTo>
                <a:lnTo>
                  <a:pt x="6948" y="1118"/>
                </a:lnTo>
                <a:lnTo>
                  <a:pt x="6946" y="1116"/>
                </a:lnTo>
                <a:lnTo>
                  <a:pt x="6942" y="1116"/>
                </a:lnTo>
                <a:lnTo>
                  <a:pt x="6936" y="1118"/>
                </a:lnTo>
                <a:lnTo>
                  <a:pt x="6932" y="1122"/>
                </a:lnTo>
                <a:lnTo>
                  <a:pt x="6932" y="1126"/>
                </a:lnTo>
                <a:lnTo>
                  <a:pt x="6934" y="1128"/>
                </a:lnTo>
                <a:lnTo>
                  <a:pt x="6940" y="1130"/>
                </a:lnTo>
                <a:lnTo>
                  <a:pt x="6944" y="1130"/>
                </a:lnTo>
                <a:lnTo>
                  <a:pt x="6946" y="1130"/>
                </a:lnTo>
                <a:lnTo>
                  <a:pt x="6948" y="1122"/>
                </a:lnTo>
                <a:close/>
                <a:moveTo>
                  <a:pt x="6920" y="1126"/>
                </a:moveTo>
                <a:lnTo>
                  <a:pt x="6920" y="1126"/>
                </a:lnTo>
                <a:lnTo>
                  <a:pt x="6922" y="1124"/>
                </a:lnTo>
                <a:lnTo>
                  <a:pt x="6922" y="1122"/>
                </a:lnTo>
                <a:lnTo>
                  <a:pt x="6912" y="1118"/>
                </a:lnTo>
                <a:lnTo>
                  <a:pt x="6908" y="1116"/>
                </a:lnTo>
                <a:lnTo>
                  <a:pt x="6904" y="1114"/>
                </a:lnTo>
                <a:lnTo>
                  <a:pt x="6900" y="1112"/>
                </a:lnTo>
                <a:lnTo>
                  <a:pt x="6900" y="1114"/>
                </a:lnTo>
                <a:lnTo>
                  <a:pt x="6900" y="1120"/>
                </a:lnTo>
                <a:lnTo>
                  <a:pt x="6906" y="1124"/>
                </a:lnTo>
                <a:lnTo>
                  <a:pt x="6912" y="1126"/>
                </a:lnTo>
                <a:lnTo>
                  <a:pt x="6920" y="1126"/>
                </a:lnTo>
                <a:close/>
                <a:moveTo>
                  <a:pt x="6898" y="1140"/>
                </a:moveTo>
                <a:lnTo>
                  <a:pt x="6898" y="1140"/>
                </a:lnTo>
                <a:lnTo>
                  <a:pt x="6904" y="1134"/>
                </a:lnTo>
                <a:lnTo>
                  <a:pt x="6902" y="1132"/>
                </a:lnTo>
                <a:lnTo>
                  <a:pt x="6900" y="1130"/>
                </a:lnTo>
                <a:lnTo>
                  <a:pt x="6896" y="1130"/>
                </a:lnTo>
                <a:lnTo>
                  <a:pt x="6892" y="1130"/>
                </a:lnTo>
                <a:lnTo>
                  <a:pt x="6890" y="1130"/>
                </a:lnTo>
                <a:lnTo>
                  <a:pt x="6886" y="1128"/>
                </a:lnTo>
                <a:lnTo>
                  <a:pt x="6884" y="1128"/>
                </a:lnTo>
                <a:lnTo>
                  <a:pt x="6882" y="1128"/>
                </a:lnTo>
                <a:lnTo>
                  <a:pt x="6880" y="1130"/>
                </a:lnTo>
                <a:lnTo>
                  <a:pt x="6876" y="1130"/>
                </a:lnTo>
                <a:lnTo>
                  <a:pt x="6874" y="1130"/>
                </a:lnTo>
                <a:lnTo>
                  <a:pt x="6872" y="1132"/>
                </a:lnTo>
                <a:lnTo>
                  <a:pt x="6872" y="1134"/>
                </a:lnTo>
                <a:lnTo>
                  <a:pt x="6868" y="1136"/>
                </a:lnTo>
                <a:lnTo>
                  <a:pt x="6866" y="1140"/>
                </a:lnTo>
                <a:lnTo>
                  <a:pt x="6870" y="1140"/>
                </a:lnTo>
                <a:lnTo>
                  <a:pt x="6874" y="1142"/>
                </a:lnTo>
                <a:lnTo>
                  <a:pt x="6880" y="1146"/>
                </a:lnTo>
                <a:lnTo>
                  <a:pt x="6884" y="1148"/>
                </a:lnTo>
                <a:lnTo>
                  <a:pt x="6888" y="1146"/>
                </a:lnTo>
                <a:lnTo>
                  <a:pt x="6898" y="1140"/>
                </a:lnTo>
                <a:close/>
                <a:moveTo>
                  <a:pt x="6854" y="1166"/>
                </a:moveTo>
                <a:lnTo>
                  <a:pt x="6854" y="1166"/>
                </a:lnTo>
                <a:lnTo>
                  <a:pt x="6860" y="1166"/>
                </a:lnTo>
                <a:lnTo>
                  <a:pt x="6864" y="1164"/>
                </a:lnTo>
                <a:lnTo>
                  <a:pt x="6866" y="1162"/>
                </a:lnTo>
                <a:lnTo>
                  <a:pt x="6868" y="1158"/>
                </a:lnTo>
                <a:lnTo>
                  <a:pt x="6874" y="1154"/>
                </a:lnTo>
                <a:lnTo>
                  <a:pt x="6876" y="1152"/>
                </a:lnTo>
                <a:lnTo>
                  <a:pt x="6876" y="1150"/>
                </a:lnTo>
                <a:lnTo>
                  <a:pt x="6876" y="1148"/>
                </a:lnTo>
                <a:lnTo>
                  <a:pt x="6872" y="1144"/>
                </a:lnTo>
                <a:lnTo>
                  <a:pt x="6866" y="1142"/>
                </a:lnTo>
                <a:lnTo>
                  <a:pt x="6864" y="1144"/>
                </a:lnTo>
                <a:lnTo>
                  <a:pt x="6864" y="1146"/>
                </a:lnTo>
                <a:lnTo>
                  <a:pt x="6862" y="1146"/>
                </a:lnTo>
                <a:lnTo>
                  <a:pt x="6858" y="1148"/>
                </a:lnTo>
                <a:lnTo>
                  <a:pt x="6856" y="1148"/>
                </a:lnTo>
                <a:lnTo>
                  <a:pt x="6856" y="1150"/>
                </a:lnTo>
                <a:lnTo>
                  <a:pt x="6854" y="1150"/>
                </a:lnTo>
                <a:lnTo>
                  <a:pt x="6852" y="1148"/>
                </a:lnTo>
                <a:lnTo>
                  <a:pt x="6848" y="1150"/>
                </a:lnTo>
                <a:lnTo>
                  <a:pt x="6846" y="1152"/>
                </a:lnTo>
                <a:lnTo>
                  <a:pt x="6846" y="1156"/>
                </a:lnTo>
                <a:lnTo>
                  <a:pt x="6844" y="1160"/>
                </a:lnTo>
                <a:lnTo>
                  <a:pt x="6840" y="1160"/>
                </a:lnTo>
                <a:lnTo>
                  <a:pt x="6838" y="1160"/>
                </a:lnTo>
                <a:lnTo>
                  <a:pt x="6836" y="1162"/>
                </a:lnTo>
                <a:lnTo>
                  <a:pt x="6836" y="1164"/>
                </a:lnTo>
                <a:lnTo>
                  <a:pt x="6838" y="1166"/>
                </a:lnTo>
                <a:lnTo>
                  <a:pt x="6854" y="1166"/>
                </a:lnTo>
                <a:close/>
                <a:moveTo>
                  <a:pt x="6834" y="1168"/>
                </a:moveTo>
                <a:lnTo>
                  <a:pt x="6834" y="1168"/>
                </a:lnTo>
                <a:lnTo>
                  <a:pt x="6832" y="1168"/>
                </a:lnTo>
                <a:lnTo>
                  <a:pt x="6832" y="1166"/>
                </a:lnTo>
                <a:lnTo>
                  <a:pt x="6830" y="1164"/>
                </a:lnTo>
                <a:lnTo>
                  <a:pt x="6828" y="1164"/>
                </a:lnTo>
                <a:lnTo>
                  <a:pt x="6826" y="1166"/>
                </a:lnTo>
                <a:lnTo>
                  <a:pt x="6824" y="1164"/>
                </a:lnTo>
                <a:lnTo>
                  <a:pt x="6822" y="1162"/>
                </a:lnTo>
                <a:lnTo>
                  <a:pt x="6822" y="1164"/>
                </a:lnTo>
                <a:lnTo>
                  <a:pt x="6820" y="1166"/>
                </a:lnTo>
                <a:lnTo>
                  <a:pt x="6818" y="1164"/>
                </a:lnTo>
                <a:lnTo>
                  <a:pt x="6814" y="1164"/>
                </a:lnTo>
                <a:lnTo>
                  <a:pt x="6814" y="1166"/>
                </a:lnTo>
                <a:lnTo>
                  <a:pt x="6814" y="1168"/>
                </a:lnTo>
                <a:lnTo>
                  <a:pt x="6812" y="1168"/>
                </a:lnTo>
                <a:lnTo>
                  <a:pt x="6810" y="1168"/>
                </a:lnTo>
                <a:lnTo>
                  <a:pt x="6804" y="1168"/>
                </a:lnTo>
                <a:lnTo>
                  <a:pt x="6804" y="1170"/>
                </a:lnTo>
                <a:lnTo>
                  <a:pt x="6806" y="1172"/>
                </a:lnTo>
                <a:lnTo>
                  <a:pt x="6808" y="1174"/>
                </a:lnTo>
                <a:lnTo>
                  <a:pt x="6808" y="1176"/>
                </a:lnTo>
                <a:lnTo>
                  <a:pt x="6804" y="1176"/>
                </a:lnTo>
                <a:lnTo>
                  <a:pt x="6798" y="1178"/>
                </a:lnTo>
                <a:lnTo>
                  <a:pt x="6794" y="1178"/>
                </a:lnTo>
                <a:lnTo>
                  <a:pt x="6792" y="1180"/>
                </a:lnTo>
                <a:lnTo>
                  <a:pt x="6794" y="1180"/>
                </a:lnTo>
                <a:lnTo>
                  <a:pt x="6796" y="1182"/>
                </a:lnTo>
                <a:lnTo>
                  <a:pt x="6794" y="1182"/>
                </a:lnTo>
                <a:lnTo>
                  <a:pt x="6792" y="1184"/>
                </a:lnTo>
                <a:lnTo>
                  <a:pt x="6792" y="1186"/>
                </a:lnTo>
                <a:lnTo>
                  <a:pt x="6794" y="1188"/>
                </a:lnTo>
                <a:lnTo>
                  <a:pt x="6792" y="1188"/>
                </a:lnTo>
                <a:lnTo>
                  <a:pt x="6792" y="1192"/>
                </a:lnTo>
                <a:lnTo>
                  <a:pt x="6792" y="1194"/>
                </a:lnTo>
                <a:lnTo>
                  <a:pt x="6790" y="1198"/>
                </a:lnTo>
                <a:lnTo>
                  <a:pt x="6788" y="1200"/>
                </a:lnTo>
                <a:lnTo>
                  <a:pt x="6792" y="1200"/>
                </a:lnTo>
                <a:lnTo>
                  <a:pt x="6798" y="1200"/>
                </a:lnTo>
                <a:lnTo>
                  <a:pt x="6798" y="1202"/>
                </a:lnTo>
                <a:lnTo>
                  <a:pt x="6798" y="1204"/>
                </a:lnTo>
                <a:lnTo>
                  <a:pt x="6800" y="1204"/>
                </a:lnTo>
                <a:lnTo>
                  <a:pt x="6804" y="1202"/>
                </a:lnTo>
                <a:lnTo>
                  <a:pt x="6808" y="1198"/>
                </a:lnTo>
                <a:lnTo>
                  <a:pt x="6810" y="1194"/>
                </a:lnTo>
                <a:lnTo>
                  <a:pt x="6814" y="1192"/>
                </a:lnTo>
                <a:lnTo>
                  <a:pt x="6816" y="1192"/>
                </a:lnTo>
                <a:lnTo>
                  <a:pt x="6816" y="1194"/>
                </a:lnTo>
                <a:lnTo>
                  <a:pt x="6818" y="1196"/>
                </a:lnTo>
                <a:lnTo>
                  <a:pt x="6826" y="1196"/>
                </a:lnTo>
                <a:lnTo>
                  <a:pt x="6832" y="1194"/>
                </a:lnTo>
                <a:lnTo>
                  <a:pt x="6832" y="1192"/>
                </a:lnTo>
                <a:lnTo>
                  <a:pt x="6830" y="1188"/>
                </a:lnTo>
                <a:lnTo>
                  <a:pt x="6830" y="1184"/>
                </a:lnTo>
                <a:lnTo>
                  <a:pt x="6832" y="1180"/>
                </a:lnTo>
                <a:lnTo>
                  <a:pt x="6834" y="1178"/>
                </a:lnTo>
                <a:lnTo>
                  <a:pt x="6834" y="1176"/>
                </a:lnTo>
                <a:lnTo>
                  <a:pt x="6836" y="1170"/>
                </a:lnTo>
                <a:lnTo>
                  <a:pt x="6836" y="1168"/>
                </a:lnTo>
                <a:lnTo>
                  <a:pt x="6834" y="1168"/>
                </a:lnTo>
                <a:close/>
                <a:moveTo>
                  <a:pt x="6690" y="1264"/>
                </a:moveTo>
                <a:lnTo>
                  <a:pt x="6690" y="1264"/>
                </a:lnTo>
                <a:lnTo>
                  <a:pt x="6700" y="1260"/>
                </a:lnTo>
                <a:lnTo>
                  <a:pt x="6712" y="1252"/>
                </a:lnTo>
                <a:lnTo>
                  <a:pt x="6716" y="1248"/>
                </a:lnTo>
                <a:lnTo>
                  <a:pt x="6710" y="1248"/>
                </a:lnTo>
                <a:lnTo>
                  <a:pt x="6702" y="1248"/>
                </a:lnTo>
                <a:lnTo>
                  <a:pt x="6692" y="1250"/>
                </a:lnTo>
                <a:lnTo>
                  <a:pt x="6690" y="1252"/>
                </a:lnTo>
                <a:lnTo>
                  <a:pt x="6690" y="1254"/>
                </a:lnTo>
                <a:lnTo>
                  <a:pt x="6686" y="1256"/>
                </a:lnTo>
                <a:lnTo>
                  <a:pt x="6684" y="1256"/>
                </a:lnTo>
                <a:lnTo>
                  <a:pt x="6684" y="1258"/>
                </a:lnTo>
                <a:lnTo>
                  <a:pt x="6684" y="1260"/>
                </a:lnTo>
                <a:lnTo>
                  <a:pt x="6682" y="1262"/>
                </a:lnTo>
                <a:lnTo>
                  <a:pt x="6680" y="1264"/>
                </a:lnTo>
                <a:lnTo>
                  <a:pt x="6680" y="1266"/>
                </a:lnTo>
                <a:lnTo>
                  <a:pt x="6684" y="1266"/>
                </a:lnTo>
                <a:lnTo>
                  <a:pt x="6690" y="1264"/>
                </a:lnTo>
                <a:close/>
                <a:moveTo>
                  <a:pt x="6712" y="1218"/>
                </a:moveTo>
                <a:lnTo>
                  <a:pt x="6712" y="1218"/>
                </a:lnTo>
                <a:lnTo>
                  <a:pt x="6708" y="1218"/>
                </a:lnTo>
                <a:lnTo>
                  <a:pt x="6706" y="1220"/>
                </a:lnTo>
                <a:lnTo>
                  <a:pt x="6706" y="1222"/>
                </a:lnTo>
                <a:lnTo>
                  <a:pt x="6704" y="1222"/>
                </a:lnTo>
                <a:lnTo>
                  <a:pt x="6700" y="1222"/>
                </a:lnTo>
                <a:lnTo>
                  <a:pt x="6698" y="1220"/>
                </a:lnTo>
                <a:lnTo>
                  <a:pt x="6698" y="1218"/>
                </a:lnTo>
                <a:lnTo>
                  <a:pt x="6696" y="1220"/>
                </a:lnTo>
                <a:lnTo>
                  <a:pt x="6694" y="1220"/>
                </a:lnTo>
                <a:lnTo>
                  <a:pt x="6692" y="1222"/>
                </a:lnTo>
                <a:lnTo>
                  <a:pt x="6690" y="1222"/>
                </a:lnTo>
                <a:lnTo>
                  <a:pt x="6690" y="1224"/>
                </a:lnTo>
                <a:lnTo>
                  <a:pt x="6688" y="1226"/>
                </a:lnTo>
                <a:lnTo>
                  <a:pt x="6686" y="1228"/>
                </a:lnTo>
                <a:lnTo>
                  <a:pt x="6686" y="1230"/>
                </a:lnTo>
                <a:lnTo>
                  <a:pt x="6688" y="1234"/>
                </a:lnTo>
                <a:lnTo>
                  <a:pt x="6694" y="1236"/>
                </a:lnTo>
                <a:lnTo>
                  <a:pt x="6696" y="1234"/>
                </a:lnTo>
                <a:lnTo>
                  <a:pt x="6700" y="1230"/>
                </a:lnTo>
                <a:lnTo>
                  <a:pt x="6710" y="1228"/>
                </a:lnTo>
                <a:lnTo>
                  <a:pt x="6716" y="1228"/>
                </a:lnTo>
                <a:lnTo>
                  <a:pt x="6710" y="1230"/>
                </a:lnTo>
                <a:lnTo>
                  <a:pt x="6704" y="1234"/>
                </a:lnTo>
                <a:lnTo>
                  <a:pt x="6704" y="1236"/>
                </a:lnTo>
                <a:lnTo>
                  <a:pt x="6714" y="1236"/>
                </a:lnTo>
                <a:lnTo>
                  <a:pt x="6724" y="1232"/>
                </a:lnTo>
                <a:lnTo>
                  <a:pt x="6726" y="1232"/>
                </a:lnTo>
                <a:lnTo>
                  <a:pt x="6726" y="1230"/>
                </a:lnTo>
                <a:lnTo>
                  <a:pt x="6726" y="1226"/>
                </a:lnTo>
                <a:lnTo>
                  <a:pt x="6724" y="1224"/>
                </a:lnTo>
                <a:lnTo>
                  <a:pt x="6724" y="1222"/>
                </a:lnTo>
                <a:lnTo>
                  <a:pt x="6726" y="1220"/>
                </a:lnTo>
                <a:lnTo>
                  <a:pt x="6726" y="1218"/>
                </a:lnTo>
                <a:lnTo>
                  <a:pt x="6724" y="1212"/>
                </a:lnTo>
                <a:lnTo>
                  <a:pt x="6718" y="1208"/>
                </a:lnTo>
                <a:lnTo>
                  <a:pt x="6716" y="1206"/>
                </a:lnTo>
                <a:lnTo>
                  <a:pt x="6714" y="1206"/>
                </a:lnTo>
                <a:lnTo>
                  <a:pt x="6712" y="1208"/>
                </a:lnTo>
                <a:lnTo>
                  <a:pt x="6712" y="1210"/>
                </a:lnTo>
                <a:lnTo>
                  <a:pt x="6714" y="1214"/>
                </a:lnTo>
                <a:lnTo>
                  <a:pt x="6716" y="1216"/>
                </a:lnTo>
                <a:lnTo>
                  <a:pt x="6712" y="1218"/>
                </a:lnTo>
                <a:close/>
                <a:moveTo>
                  <a:pt x="6740" y="1208"/>
                </a:moveTo>
                <a:lnTo>
                  <a:pt x="6740" y="1208"/>
                </a:lnTo>
                <a:lnTo>
                  <a:pt x="6744" y="1206"/>
                </a:lnTo>
                <a:lnTo>
                  <a:pt x="6746" y="1204"/>
                </a:lnTo>
                <a:lnTo>
                  <a:pt x="6752" y="1196"/>
                </a:lnTo>
                <a:lnTo>
                  <a:pt x="6756" y="1190"/>
                </a:lnTo>
                <a:lnTo>
                  <a:pt x="6758" y="1186"/>
                </a:lnTo>
                <a:lnTo>
                  <a:pt x="6756" y="1184"/>
                </a:lnTo>
                <a:lnTo>
                  <a:pt x="6750" y="1186"/>
                </a:lnTo>
                <a:lnTo>
                  <a:pt x="6740" y="1194"/>
                </a:lnTo>
                <a:lnTo>
                  <a:pt x="6734" y="1200"/>
                </a:lnTo>
                <a:lnTo>
                  <a:pt x="6730" y="1206"/>
                </a:lnTo>
                <a:lnTo>
                  <a:pt x="6728" y="1212"/>
                </a:lnTo>
                <a:lnTo>
                  <a:pt x="6728" y="1214"/>
                </a:lnTo>
                <a:lnTo>
                  <a:pt x="6730" y="1216"/>
                </a:lnTo>
                <a:lnTo>
                  <a:pt x="6732" y="1214"/>
                </a:lnTo>
                <a:lnTo>
                  <a:pt x="6734" y="1212"/>
                </a:lnTo>
                <a:lnTo>
                  <a:pt x="6736" y="1208"/>
                </a:lnTo>
                <a:lnTo>
                  <a:pt x="6740" y="1208"/>
                </a:lnTo>
                <a:close/>
                <a:moveTo>
                  <a:pt x="6766" y="1216"/>
                </a:moveTo>
                <a:lnTo>
                  <a:pt x="6766" y="1216"/>
                </a:lnTo>
                <a:lnTo>
                  <a:pt x="6762" y="1214"/>
                </a:lnTo>
                <a:lnTo>
                  <a:pt x="6758" y="1216"/>
                </a:lnTo>
                <a:lnTo>
                  <a:pt x="6756" y="1220"/>
                </a:lnTo>
                <a:lnTo>
                  <a:pt x="6756" y="1222"/>
                </a:lnTo>
                <a:lnTo>
                  <a:pt x="6756" y="1226"/>
                </a:lnTo>
                <a:lnTo>
                  <a:pt x="6750" y="1232"/>
                </a:lnTo>
                <a:lnTo>
                  <a:pt x="6746" y="1234"/>
                </a:lnTo>
                <a:lnTo>
                  <a:pt x="6748" y="1230"/>
                </a:lnTo>
                <a:lnTo>
                  <a:pt x="6750" y="1226"/>
                </a:lnTo>
                <a:lnTo>
                  <a:pt x="6746" y="1224"/>
                </a:lnTo>
                <a:lnTo>
                  <a:pt x="6744" y="1224"/>
                </a:lnTo>
                <a:lnTo>
                  <a:pt x="6746" y="1220"/>
                </a:lnTo>
                <a:lnTo>
                  <a:pt x="6750" y="1214"/>
                </a:lnTo>
                <a:lnTo>
                  <a:pt x="6750" y="1212"/>
                </a:lnTo>
                <a:lnTo>
                  <a:pt x="6748" y="1210"/>
                </a:lnTo>
                <a:lnTo>
                  <a:pt x="6742" y="1210"/>
                </a:lnTo>
                <a:lnTo>
                  <a:pt x="6738" y="1214"/>
                </a:lnTo>
                <a:lnTo>
                  <a:pt x="6734" y="1218"/>
                </a:lnTo>
                <a:lnTo>
                  <a:pt x="6730" y="1224"/>
                </a:lnTo>
                <a:lnTo>
                  <a:pt x="6730" y="1228"/>
                </a:lnTo>
                <a:lnTo>
                  <a:pt x="6732" y="1232"/>
                </a:lnTo>
                <a:lnTo>
                  <a:pt x="6730" y="1236"/>
                </a:lnTo>
                <a:lnTo>
                  <a:pt x="6726" y="1238"/>
                </a:lnTo>
                <a:lnTo>
                  <a:pt x="6722" y="1240"/>
                </a:lnTo>
                <a:lnTo>
                  <a:pt x="6720" y="1242"/>
                </a:lnTo>
                <a:lnTo>
                  <a:pt x="6720" y="1246"/>
                </a:lnTo>
                <a:lnTo>
                  <a:pt x="6716" y="1254"/>
                </a:lnTo>
                <a:lnTo>
                  <a:pt x="6714" y="1260"/>
                </a:lnTo>
                <a:lnTo>
                  <a:pt x="6718" y="1258"/>
                </a:lnTo>
                <a:lnTo>
                  <a:pt x="6726" y="1256"/>
                </a:lnTo>
                <a:lnTo>
                  <a:pt x="6728" y="1256"/>
                </a:lnTo>
                <a:lnTo>
                  <a:pt x="6732" y="1256"/>
                </a:lnTo>
                <a:lnTo>
                  <a:pt x="6734" y="1258"/>
                </a:lnTo>
                <a:lnTo>
                  <a:pt x="6736" y="1258"/>
                </a:lnTo>
                <a:lnTo>
                  <a:pt x="6738" y="1254"/>
                </a:lnTo>
                <a:lnTo>
                  <a:pt x="6742" y="1250"/>
                </a:lnTo>
                <a:lnTo>
                  <a:pt x="6744" y="1250"/>
                </a:lnTo>
                <a:lnTo>
                  <a:pt x="6746" y="1252"/>
                </a:lnTo>
                <a:lnTo>
                  <a:pt x="6748" y="1252"/>
                </a:lnTo>
                <a:lnTo>
                  <a:pt x="6752" y="1248"/>
                </a:lnTo>
                <a:lnTo>
                  <a:pt x="6754" y="1244"/>
                </a:lnTo>
                <a:lnTo>
                  <a:pt x="6756" y="1240"/>
                </a:lnTo>
                <a:lnTo>
                  <a:pt x="6760" y="1238"/>
                </a:lnTo>
                <a:lnTo>
                  <a:pt x="6768" y="1236"/>
                </a:lnTo>
                <a:lnTo>
                  <a:pt x="6772" y="1236"/>
                </a:lnTo>
                <a:lnTo>
                  <a:pt x="6774" y="1234"/>
                </a:lnTo>
                <a:lnTo>
                  <a:pt x="6774" y="1230"/>
                </a:lnTo>
                <a:lnTo>
                  <a:pt x="6774" y="1228"/>
                </a:lnTo>
                <a:lnTo>
                  <a:pt x="6770" y="1220"/>
                </a:lnTo>
                <a:lnTo>
                  <a:pt x="6766" y="1216"/>
                </a:lnTo>
                <a:close/>
                <a:moveTo>
                  <a:pt x="6654" y="1274"/>
                </a:moveTo>
                <a:lnTo>
                  <a:pt x="6654" y="1274"/>
                </a:lnTo>
                <a:lnTo>
                  <a:pt x="6656" y="1272"/>
                </a:lnTo>
                <a:lnTo>
                  <a:pt x="6658" y="1272"/>
                </a:lnTo>
                <a:lnTo>
                  <a:pt x="6660" y="1272"/>
                </a:lnTo>
                <a:lnTo>
                  <a:pt x="6664" y="1272"/>
                </a:lnTo>
                <a:lnTo>
                  <a:pt x="6666" y="1270"/>
                </a:lnTo>
                <a:lnTo>
                  <a:pt x="6668" y="1266"/>
                </a:lnTo>
                <a:lnTo>
                  <a:pt x="6672" y="1264"/>
                </a:lnTo>
                <a:lnTo>
                  <a:pt x="6676" y="1262"/>
                </a:lnTo>
                <a:lnTo>
                  <a:pt x="6674" y="1262"/>
                </a:lnTo>
                <a:lnTo>
                  <a:pt x="6664" y="1260"/>
                </a:lnTo>
                <a:lnTo>
                  <a:pt x="6660" y="1258"/>
                </a:lnTo>
                <a:lnTo>
                  <a:pt x="6656" y="1258"/>
                </a:lnTo>
                <a:lnTo>
                  <a:pt x="6654" y="1262"/>
                </a:lnTo>
                <a:lnTo>
                  <a:pt x="6650" y="1266"/>
                </a:lnTo>
                <a:lnTo>
                  <a:pt x="6652" y="1268"/>
                </a:lnTo>
                <a:lnTo>
                  <a:pt x="6650" y="1272"/>
                </a:lnTo>
                <a:lnTo>
                  <a:pt x="6650" y="1274"/>
                </a:lnTo>
                <a:lnTo>
                  <a:pt x="6652" y="1276"/>
                </a:lnTo>
                <a:lnTo>
                  <a:pt x="6654" y="1274"/>
                </a:lnTo>
                <a:close/>
                <a:moveTo>
                  <a:pt x="6642" y="1270"/>
                </a:moveTo>
                <a:lnTo>
                  <a:pt x="6642" y="1270"/>
                </a:lnTo>
                <a:lnTo>
                  <a:pt x="6642" y="1272"/>
                </a:lnTo>
                <a:lnTo>
                  <a:pt x="6640" y="1274"/>
                </a:lnTo>
                <a:lnTo>
                  <a:pt x="6638" y="1274"/>
                </a:lnTo>
                <a:lnTo>
                  <a:pt x="6638" y="1278"/>
                </a:lnTo>
                <a:lnTo>
                  <a:pt x="6640" y="1280"/>
                </a:lnTo>
                <a:lnTo>
                  <a:pt x="6642" y="1280"/>
                </a:lnTo>
                <a:lnTo>
                  <a:pt x="6646" y="1274"/>
                </a:lnTo>
                <a:lnTo>
                  <a:pt x="6648" y="1270"/>
                </a:lnTo>
                <a:lnTo>
                  <a:pt x="6646" y="1268"/>
                </a:lnTo>
                <a:lnTo>
                  <a:pt x="6644" y="1268"/>
                </a:lnTo>
                <a:lnTo>
                  <a:pt x="6642" y="1270"/>
                </a:lnTo>
                <a:close/>
                <a:moveTo>
                  <a:pt x="6634" y="1276"/>
                </a:moveTo>
                <a:lnTo>
                  <a:pt x="6634" y="1276"/>
                </a:lnTo>
                <a:lnTo>
                  <a:pt x="6634" y="1272"/>
                </a:lnTo>
                <a:lnTo>
                  <a:pt x="6632" y="1272"/>
                </a:lnTo>
                <a:lnTo>
                  <a:pt x="6626" y="1282"/>
                </a:lnTo>
                <a:lnTo>
                  <a:pt x="6624" y="1290"/>
                </a:lnTo>
                <a:lnTo>
                  <a:pt x="6630" y="1288"/>
                </a:lnTo>
                <a:lnTo>
                  <a:pt x="6634" y="1284"/>
                </a:lnTo>
                <a:lnTo>
                  <a:pt x="6634" y="1282"/>
                </a:lnTo>
                <a:lnTo>
                  <a:pt x="6634" y="1276"/>
                </a:lnTo>
                <a:close/>
                <a:moveTo>
                  <a:pt x="6742" y="1278"/>
                </a:moveTo>
                <a:lnTo>
                  <a:pt x="6742" y="1278"/>
                </a:lnTo>
                <a:lnTo>
                  <a:pt x="6736" y="1278"/>
                </a:lnTo>
                <a:lnTo>
                  <a:pt x="6732" y="1278"/>
                </a:lnTo>
                <a:lnTo>
                  <a:pt x="6730" y="1280"/>
                </a:lnTo>
                <a:lnTo>
                  <a:pt x="6732" y="1282"/>
                </a:lnTo>
                <a:lnTo>
                  <a:pt x="6738" y="1280"/>
                </a:lnTo>
                <a:lnTo>
                  <a:pt x="6742" y="1280"/>
                </a:lnTo>
                <a:lnTo>
                  <a:pt x="6742" y="1278"/>
                </a:lnTo>
                <a:close/>
                <a:moveTo>
                  <a:pt x="6610" y="1406"/>
                </a:moveTo>
                <a:lnTo>
                  <a:pt x="6610" y="1406"/>
                </a:lnTo>
                <a:lnTo>
                  <a:pt x="6608" y="1410"/>
                </a:lnTo>
                <a:lnTo>
                  <a:pt x="6606" y="1414"/>
                </a:lnTo>
                <a:lnTo>
                  <a:pt x="6604" y="1416"/>
                </a:lnTo>
                <a:lnTo>
                  <a:pt x="6606" y="1416"/>
                </a:lnTo>
                <a:lnTo>
                  <a:pt x="6612" y="1414"/>
                </a:lnTo>
                <a:lnTo>
                  <a:pt x="6614" y="1412"/>
                </a:lnTo>
                <a:lnTo>
                  <a:pt x="6616" y="1408"/>
                </a:lnTo>
                <a:lnTo>
                  <a:pt x="6616" y="1404"/>
                </a:lnTo>
                <a:lnTo>
                  <a:pt x="6614" y="1404"/>
                </a:lnTo>
                <a:lnTo>
                  <a:pt x="6610" y="1404"/>
                </a:lnTo>
                <a:lnTo>
                  <a:pt x="6610" y="1406"/>
                </a:lnTo>
                <a:close/>
                <a:moveTo>
                  <a:pt x="6608" y="1424"/>
                </a:moveTo>
                <a:lnTo>
                  <a:pt x="6608" y="1424"/>
                </a:lnTo>
                <a:lnTo>
                  <a:pt x="6608" y="1426"/>
                </a:lnTo>
                <a:lnTo>
                  <a:pt x="6610" y="1426"/>
                </a:lnTo>
                <a:lnTo>
                  <a:pt x="6618" y="1422"/>
                </a:lnTo>
                <a:lnTo>
                  <a:pt x="6624" y="1418"/>
                </a:lnTo>
                <a:lnTo>
                  <a:pt x="6620" y="1418"/>
                </a:lnTo>
                <a:lnTo>
                  <a:pt x="6612" y="1418"/>
                </a:lnTo>
                <a:lnTo>
                  <a:pt x="6610" y="1420"/>
                </a:lnTo>
                <a:lnTo>
                  <a:pt x="6608" y="1424"/>
                </a:lnTo>
                <a:close/>
                <a:moveTo>
                  <a:pt x="6606" y="1454"/>
                </a:moveTo>
                <a:lnTo>
                  <a:pt x="6606" y="1454"/>
                </a:lnTo>
                <a:lnTo>
                  <a:pt x="6602" y="1450"/>
                </a:lnTo>
                <a:lnTo>
                  <a:pt x="6600" y="1450"/>
                </a:lnTo>
                <a:lnTo>
                  <a:pt x="6600" y="1454"/>
                </a:lnTo>
                <a:lnTo>
                  <a:pt x="6600" y="1456"/>
                </a:lnTo>
                <a:lnTo>
                  <a:pt x="6598" y="1458"/>
                </a:lnTo>
                <a:lnTo>
                  <a:pt x="6596" y="1460"/>
                </a:lnTo>
                <a:lnTo>
                  <a:pt x="6596" y="1462"/>
                </a:lnTo>
                <a:lnTo>
                  <a:pt x="6594" y="1466"/>
                </a:lnTo>
                <a:lnTo>
                  <a:pt x="6592" y="1470"/>
                </a:lnTo>
                <a:lnTo>
                  <a:pt x="6592" y="1472"/>
                </a:lnTo>
                <a:lnTo>
                  <a:pt x="6594" y="1472"/>
                </a:lnTo>
                <a:lnTo>
                  <a:pt x="6598" y="1470"/>
                </a:lnTo>
                <a:lnTo>
                  <a:pt x="6598" y="1468"/>
                </a:lnTo>
                <a:lnTo>
                  <a:pt x="6600" y="1464"/>
                </a:lnTo>
                <a:lnTo>
                  <a:pt x="6602" y="1462"/>
                </a:lnTo>
                <a:lnTo>
                  <a:pt x="6608" y="1460"/>
                </a:lnTo>
                <a:lnTo>
                  <a:pt x="6608" y="1458"/>
                </a:lnTo>
                <a:lnTo>
                  <a:pt x="6606" y="1454"/>
                </a:lnTo>
                <a:close/>
                <a:moveTo>
                  <a:pt x="6590" y="1440"/>
                </a:moveTo>
                <a:lnTo>
                  <a:pt x="6590" y="1440"/>
                </a:lnTo>
                <a:lnTo>
                  <a:pt x="6588" y="1438"/>
                </a:lnTo>
                <a:lnTo>
                  <a:pt x="6584" y="1438"/>
                </a:lnTo>
                <a:lnTo>
                  <a:pt x="6580" y="1440"/>
                </a:lnTo>
                <a:lnTo>
                  <a:pt x="6580" y="1444"/>
                </a:lnTo>
                <a:lnTo>
                  <a:pt x="6582" y="1446"/>
                </a:lnTo>
                <a:lnTo>
                  <a:pt x="6586" y="1444"/>
                </a:lnTo>
                <a:lnTo>
                  <a:pt x="6590" y="1442"/>
                </a:lnTo>
                <a:lnTo>
                  <a:pt x="6590" y="1440"/>
                </a:lnTo>
                <a:close/>
                <a:moveTo>
                  <a:pt x="6602" y="1480"/>
                </a:moveTo>
                <a:lnTo>
                  <a:pt x="6602" y="1480"/>
                </a:lnTo>
                <a:lnTo>
                  <a:pt x="6604" y="1476"/>
                </a:lnTo>
                <a:lnTo>
                  <a:pt x="6602" y="1474"/>
                </a:lnTo>
                <a:lnTo>
                  <a:pt x="6598" y="1474"/>
                </a:lnTo>
                <a:lnTo>
                  <a:pt x="6596" y="1474"/>
                </a:lnTo>
                <a:lnTo>
                  <a:pt x="6594" y="1476"/>
                </a:lnTo>
                <a:lnTo>
                  <a:pt x="6590" y="1480"/>
                </a:lnTo>
                <a:lnTo>
                  <a:pt x="6592" y="1482"/>
                </a:lnTo>
                <a:lnTo>
                  <a:pt x="6596" y="1480"/>
                </a:lnTo>
                <a:lnTo>
                  <a:pt x="6602" y="1480"/>
                </a:lnTo>
                <a:close/>
                <a:moveTo>
                  <a:pt x="6572" y="1482"/>
                </a:moveTo>
                <a:lnTo>
                  <a:pt x="6572" y="1482"/>
                </a:lnTo>
                <a:lnTo>
                  <a:pt x="6574" y="1484"/>
                </a:lnTo>
                <a:lnTo>
                  <a:pt x="6582" y="1480"/>
                </a:lnTo>
                <a:lnTo>
                  <a:pt x="6584" y="1480"/>
                </a:lnTo>
                <a:lnTo>
                  <a:pt x="6582" y="1478"/>
                </a:lnTo>
                <a:lnTo>
                  <a:pt x="6576" y="1478"/>
                </a:lnTo>
                <a:lnTo>
                  <a:pt x="6572" y="1482"/>
                </a:lnTo>
                <a:close/>
                <a:moveTo>
                  <a:pt x="6564" y="1522"/>
                </a:moveTo>
                <a:lnTo>
                  <a:pt x="6564" y="1522"/>
                </a:lnTo>
                <a:lnTo>
                  <a:pt x="6566" y="1522"/>
                </a:lnTo>
                <a:lnTo>
                  <a:pt x="6568" y="1520"/>
                </a:lnTo>
                <a:lnTo>
                  <a:pt x="6566" y="1518"/>
                </a:lnTo>
                <a:lnTo>
                  <a:pt x="6564" y="1518"/>
                </a:lnTo>
                <a:lnTo>
                  <a:pt x="6562" y="1516"/>
                </a:lnTo>
                <a:lnTo>
                  <a:pt x="6560" y="1514"/>
                </a:lnTo>
                <a:lnTo>
                  <a:pt x="6558" y="1514"/>
                </a:lnTo>
                <a:lnTo>
                  <a:pt x="6556" y="1514"/>
                </a:lnTo>
                <a:lnTo>
                  <a:pt x="6556" y="1516"/>
                </a:lnTo>
                <a:lnTo>
                  <a:pt x="6556" y="1520"/>
                </a:lnTo>
                <a:lnTo>
                  <a:pt x="6560" y="1520"/>
                </a:lnTo>
                <a:lnTo>
                  <a:pt x="6564" y="1522"/>
                </a:lnTo>
                <a:close/>
                <a:moveTo>
                  <a:pt x="6564" y="1514"/>
                </a:moveTo>
                <a:lnTo>
                  <a:pt x="6564" y="1514"/>
                </a:lnTo>
                <a:lnTo>
                  <a:pt x="6566" y="1512"/>
                </a:lnTo>
                <a:lnTo>
                  <a:pt x="6564" y="1510"/>
                </a:lnTo>
                <a:lnTo>
                  <a:pt x="6560" y="1508"/>
                </a:lnTo>
                <a:lnTo>
                  <a:pt x="6558" y="1508"/>
                </a:lnTo>
                <a:lnTo>
                  <a:pt x="6560" y="1510"/>
                </a:lnTo>
                <a:lnTo>
                  <a:pt x="6562" y="1512"/>
                </a:lnTo>
                <a:lnTo>
                  <a:pt x="6564" y="1514"/>
                </a:lnTo>
                <a:close/>
                <a:moveTo>
                  <a:pt x="6550" y="1510"/>
                </a:moveTo>
                <a:lnTo>
                  <a:pt x="6550" y="1510"/>
                </a:lnTo>
                <a:lnTo>
                  <a:pt x="6550" y="1512"/>
                </a:lnTo>
                <a:lnTo>
                  <a:pt x="6552" y="1512"/>
                </a:lnTo>
                <a:lnTo>
                  <a:pt x="6556" y="1512"/>
                </a:lnTo>
                <a:lnTo>
                  <a:pt x="6556" y="1510"/>
                </a:lnTo>
                <a:lnTo>
                  <a:pt x="6554" y="1508"/>
                </a:lnTo>
                <a:lnTo>
                  <a:pt x="6552" y="1508"/>
                </a:lnTo>
                <a:lnTo>
                  <a:pt x="6550" y="1510"/>
                </a:lnTo>
                <a:close/>
                <a:moveTo>
                  <a:pt x="6620" y="1402"/>
                </a:moveTo>
                <a:lnTo>
                  <a:pt x="6620" y="1402"/>
                </a:lnTo>
                <a:lnTo>
                  <a:pt x="6622" y="1404"/>
                </a:lnTo>
                <a:lnTo>
                  <a:pt x="6626" y="1402"/>
                </a:lnTo>
                <a:lnTo>
                  <a:pt x="6626" y="1400"/>
                </a:lnTo>
                <a:lnTo>
                  <a:pt x="6626" y="1398"/>
                </a:lnTo>
                <a:lnTo>
                  <a:pt x="6624" y="1398"/>
                </a:lnTo>
                <a:lnTo>
                  <a:pt x="6620" y="1398"/>
                </a:lnTo>
                <a:lnTo>
                  <a:pt x="6620" y="1400"/>
                </a:lnTo>
                <a:lnTo>
                  <a:pt x="6620" y="1402"/>
                </a:lnTo>
                <a:close/>
                <a:moveTo>
                  <a:pt x="6436" y="1594"/>
                </a:moveTo>
                <a:lnTo>
                  <a:pt x="6436" y="1594"/>
                </a:lnTo>
                <a:lnTo>
                  <a:pt x="6434" y="1592"/>
                </a:lnTo>
                <a:lnTo>
                  <a:pt x="6428" y="1592"/>
                </a:lnTo>
                <a:lnTo>
                  <a:pt x="6422" y="1594"/>
                </a:lnTo>
                <a:lnTo>
                  <a:pt x="6420" y="1594"/>
                </a:lnTo>
                <a:lnTo>
                  <a:pt x="6420" y="1596"/>
                </a:lnTo>
                <a:lnTo>
                  <a:pt x="6426" y="1598"/>
                </a:lnTo>
                <a:lnTo>
                  <a:pt x="6432" y="1598"/>
                </a:lnTo>
                <a:lnTo>
                  <a:pt x="6436" y="1596"/>
                </a:lnTo>
                <a:lnTo>
                  <a:pt x="6436" y="1594"/>
                </a:lnTo>
                <a:close/>
                <a:moveTo>
                  <a:pt x="6460" y="1576"/>
                </a:moveTo>
                <a:lnTo>
                  <a:pt x="6460" y="1576"/>
                </a:lnTo>
                <a:lnTo>
                  <a:pt x="6464" y="1574"/>
                </a:lnTo>
                <a:lnTo>
                  <a:pt x="6464" y="1570"/>
                </a:lnTo>
                <a:lnTo>
                  <a:pt x="6462" y="1568"/>
                </a:lnTo>
                <a:lnTo>
                  <a:pt x="6460" y="1568"/>
                </a:lnTo>
                <a:lnTo>
                  <a:pt x="6456" y="1572"/>
                </a:lnTo>
                <a:lnTo>
                  <a:pt x="6450" y="1572"/>
                </a:lnTo>
                <a:lnTo>
                  <a:pt x="6444" y="1574"/>
                </a:lnTo>
                <a:lnTo>
                  <a:pt x="6442" y="1576"/>
                </a:lnTo>
                <a:lnTo>
                  <a:pt x="6442" y="1578"/>
                </a:lnTo>
                <a:lnTo>
                  <a:pt x="6448" y="1578"/>
                </a:lnTo>
                <a:lnTo>
                  <a:pt x="6460" y="1576"/>
                </a:lnTo>
                <a:close/>
                <a:moveTo>
                  <a:pt x="6456" y="1592"/>
                </a:moveTo>
                <a:lnTo>
                  <a:pt x="6456" y="1592"/>
                </a:lnTo>
                <a:lnTo>
                  <a:pt x="6468" y="1588"/>
                </a:lnTo>
                <a:lnTo>
                  <a:pt x="6474" y="1586"/>
                </a:lnTo>
                <a:lnTo>
                  <a:pt x="6476" y="1586"/>
                </a:lnTo>
                <a:lnTo>
                  <a:pt x="6476" y="1582"/>
                </a:lnTo>
                <a:lnTo>
                  <a:pt x="6472" y="1582"/>
                </a:lnTo>
                <a:lnTo>
                  <a:pt x="6470" y="1582"/>
                </a:lnTo>
                <a:lnTo>
                  <a:pt x="6470" y="1580"/>
                </a:lnTo>
                <a:lnTo>
                  <a:pt x="6470" y="1578"/>
                </a:lnTo>
                <a:lnTo>
                  <a:pt x="6468" y="1578"/>
                </a:lnTo>
                <a:lnTo>
                  <a:pt x="6464" y="1580"/>
                </a:lnTo>
                <a:lnTo>
                  <a:pt x="6452" y="1584"/>
                </a:lnTo>
                <a:lnTo>
                  <a:pt x="6444" y="1586"/>
                </a:lnTo>
                <a:lnTo>
                  <a:pt x="6442" y="1588"/>
                </a:lnTo>
                <a:lnTo>
                  <a:pt x="6442" y="1592"/>
                </a:lnTo>
                <a:lnTo>
                  <a:pt x="6446" y="1594"/>
                </a:lnTo>
                <a:lnTo>
                  <a:pt x="6456" y="1592"/>
                </a:lnTo>
                <a:close/>
                <a:moveTo>
                  <a:pt x="6428" y="1610"/>
                </a:moveTo>
                <a:lnTo>
                  <a:pt x="6428" y="1610"/>
                </a:lnTo>
                <a:lnTo>
                  <a:pt x="6430" y="1612"/>
                </a:lnTo>
                <a:lnTo>
                  <a:pt x="6432" y="1612"/>
                </a:lnTo>
                <a:lnTo>
                  <a:pt x="6436" y="1612"/>
                </a:lnTo>
                <a:lnTo>
                  <a:pt x="6436" y="1608"/>
                </a:lnTo>
                <a:lnTo>
                  <a:pt x="6434" y="1606"/>
                </a:lnTo>
                <a:lnTo>
                  <a:pt x="6430" y="1606"/>
                </a:lnTo>
                <a:lnTo>
                  <a:pt x="6428" y="1608"/>
                </a:lnTo>
                <a:lnTo>
                  <a:pt x="6428" y="1610"/>
                </a:lnTo>
                <a:close/>
                <a:moveTo>
                  <a:pt x="6418" y="1622"/>
                </a:moveTo>
                <a:lnTo>
                  <a:pt x="6418" y="1622"/>
                </a:lnTo>
                <a:lnTo>
                  <a:pt x="6418" y="1620"/>
                </a:lnTo>
                <a:lnTo>
                  <a:pt x="6418" y="1618"/>
                </a:lnTo>
                <a:lnTo>
                  <a:pt x="6414" y="1616"/>
                </a:lnTo>
                <a:lnTo>
                  <a:pt x="6412" y="1618"/>
                </a:lnTo>
                <a:lnTo>
                  <a:pt x="6410" y="1618"/>
                </a:lnTo>
                <a:lnTo>
                  <a:pt x="6408" y="1618"/>
                </a:lnTo>
                <a:lnTo>
                  <a:pt x="6406" y="1618"/>
                </a:lnTo>
                <a:lnTo>
                  <a:pt x="6404" y="1620"/>
                </a:lnTo>
                <a:lnTo>
                  <a:pt x="6404" y="1622"/>
                </a:lnTo>
                <a:lnTo>
                  <a:pt x="6408" y="1622"/>
                </a:lnTo>
                <a:lnTo>
                  <a:pt x="6418" y="1622"/>
                </a:lnTo>
                <a:close/>
                <a:moveTo>
                  <a:pt x="6384" y="1640"/>
                </a:moveTo>
                <a:lnTo>
                  <a:pt x="6384" y="1640"/>
                </a:lnTo>
                <a:lnTo>
                  <a:pt x="6382" y="1638"/>
                </a:lnTo>
                <a:lnTo>
                  <a:pt x="6378" y="1638"/>
                </a:lnTo>
                <a:lnTo>
                  <a:pt x="6374" y="1640"/>
                </a:lnTo>
                <a:lnTo>
                  <a:pt x="6374" y="1644"/>
                </a:lnTo>
                <a:lnTo>
                  <a:pt x="6376" y="1644"/>
                </a:lnTo>
                <a:lnTo>
                  <a:pt x="6380" y="1644"/>
                </a:lnTo>
                <a:lnTo>
                  <a:pt x="6384" y="1644"/>
                </a:lnTo>
                <a:lnTo>
                  <a:pt x="6386" y="1642"/>
                </a:lnTo>
                <a:lnTo>
                  <a:pt x="6384" y="1640"/>
                </a:lnTo>
                <a:close/>
                <a:moveTo>
                  <a:pt x="6346" y="1662"/>
                </a:moveTo>
                <a:lnTo>
                  <a:pt x="6346" y="1662"/>
                </a:lnTo>
                <a:lnTo>
                  <a:pt x="6344" y="1662"/>
                </a:lnTo>
                <a:lnTo>
                  <a:pt x="6342" y="1664"/>
                </a:lnTo>
                <a:lnTo>
                  <a:pt x="6340" y="1668"/>
                </a:lnTo>
                <a:lnTo>
                  <a:pt x="6340" y="1672"/>
                </a:lnTo>
                <a:lnTo>
                  <a:pt x="6344" y="1672"/>
                </a:lnTo>
                <a:lnTo>
                  <a:pt x="6348" y="1668"/>
                </a:lnTo>
                <a:lnTo>
                  <a:pt x="6350" y="1664"/>
                </a:lnTo>
                <a:lnTo>
                  <a:pt x="6348" y="1662"/>
                </a:lnTo>
                <a:lnTo>
                  <a:pt x="6346" y="1662"/>
                </a:lnTo>
                <a:close/>
                <a:moveTo>
                  <a:pt x="6336" y="1670"/>
                </a:moveTo>
                <a:lnTo>
                  <a:pt x="6336" y="1670"/>
                </a:lnTo>
                <a:lnTo>
                  <a:pt x="6332" y="1668"/>
                </a:lnTo>
                <a:lnTo>
                  <a:pt x="6330" y="1670"/>
                </a:lnTo>
                <a:lnTo>
                  <a:pt x="6328" y="1672"/>
                </a:lnTo>
                <a:lnTo>
                  <a:pt x="6330" y="1674"/>
                </a:lnTo>
                <a:lnTo>
                  <a:pt x="6332" y="1674"/>
                </a:lnTo>
                <a:lnTo>
                  <a:pt x="6336" y="1672"/>
                </a:lnTo>
                <a:lnTo>
                  <a:pt x="6336" y="1670"/>
                </a:lnTo>
                <a:close/>
                <a:moveTo>
                  <a:pt x="6302" y="1700"/>
                </a:moveTo>
                <a:lnTo>
                  <a:pt x="6302" y="1700"/>
                </a:lnTo>
                <a:lnTo>
                  <a:pt x="6306" y="1702"/>
                </a:lnTo>
                <a:lnTo>
                  <a:pt x="6310" y="1700"/>
                </a:lnTo>
                <a:lnTo>
                  <a:pt x="6312" y="1698"/>
                </a:lnTo>
                <a:lnTo>
                  <a:pt x="6312" y="1696"/>
                </a:lnTo>
                <a:lnTo>
                  <a:pt x="6308" y="1696"/>
                </a:lnTo>
                <a:lnTo>
                  <a:pt x="6302" y="1696"/>
                </a:lnTo>
                <a:lnTo>
                  <a:pt x="6300" y="1698"/>
                </a:lnTo>
                <a:lnTo>
                  <a:pt x="6302" y="1700"/>
                </a:lnTo>
                <a:close/>
                <a:moveTo>
                  <a:pt x="6302" y="1750"/>
                </a:moveTo>
                <a:lnTo>
                  <a:pt x="6302" y="1750"/>
                </a:lnTo>
                <a:lnTo>
                  <a:pt x="6306" y="1750"/>
                </a:lnTo>
                <a:lnTo>
                  <a:pt x="6306" y="1748"/>
                </a:lnTo>
                <a:lnTo>
                  <a:pt x="6306" y="1744"/>
                </a:lnTo>
                <a:lnTo>
                  <a:pt x="6304" y="1744"/>
                </a:lnTo>
                <a:lnTo>
                  <a:pt x="6300" y="1746"/>
                </a:lnTo>
                <a:lnTo>
                  <a:pt x="6300" y="1748"/>
                </a:lnTo>
                <a:lnTo>
                  <a:pt x="6302" y="1750"/>
                </a:lnTo>
                <a:close/>
                <a:moveTo>
                  <a:pt x="6330" y="1826"/>
                </a:moveTo>
                <a:lnTo>
                  <a:pt x="6330" y="1826"/>
                </a:lnTo>
                <a:lnTo>
                  <a:pt x="6332" y="1826"/>
                </a:lnTo>
                <a:lnTo>
                  <a:pt x="6334" y="1818"/>
                </a:lnTo>
                <a:lnTo>
                  <a:pt x="6334" y="1816"/>
                </a:lnTo>
                <a:lnTo>
                  <a:pt x="6334" y="1814"/>
                </a:lnTo>
                <a:lnTo>
                  <a:pt x="6330" y="1814"/>
                </a:lnTo>
                <a:lnTo>
                  <a:pt x="6324" y="1818"/>
                </a:lnTo>
                <a:lnTo>
                  <a:pt x="6320" y="1822"/>
                </a:lnTo>
                <a:lnTo>
                  <a:pt x="6318" y="1826"/>
                </a:lnTo>
                <a:lnTo>
                  <a:pt x="6320" y="1830"/>
                </a:lnTo>
                <a:lnTo>
                  <a:pt x="6322" y="1834"/>
                </a:lnTo>
                <a:lnTo>
                  <a:pt x="6328" y="1834"/>
                </a:lnTo>
                <a:lnTo>
                  <a:pt x="6328" y="1832"/>
                </a:lnTo>
                <a:lnTo>
                  <a:pt x="6326" y="1826"/>
                </a:lnTo>
                <a:lnTo>
                  <a:pt x="6324" y="1824"/>
                </a:lnTo>
                <a:lnTo>
                  <a:pt x="6326" y="1822"/>
                </a:lnTo>
                <a:lnTo>
                  <a:pt x="6330" y="1826"/>
                </a:lnTo>
                <a:close/>
                <a:moveTo>
                  <a:pt x="6316" y="1876"/>
                </a:moveTo>
                <a:lnTo>
                  <a:pt x="6316" y="1876"/>
                </a:lnTo>
                <a:lnTo>
                  <a:pt x="6318" y="1874"/>
                </a:lnTo>
                <a:lnTo>
                  <a:pt x="6318" y="1872"/>
                </a:lnTo>
                <a:lnTo>
                  <a:pt x="6318" y="1864"/>
                </a:lnTo>
                <a:lnTo>
                  <a:pt x="6316" y="1860"/>
                </a:lnTo>
                <a:lnTo>
                  <a:pt x="6314" y="1860"/>
                </a:lnTo>
                <a:lnTo>
                  <a:pt x="6314" y="1862"/>
                </a:lnTo>
                <a:lnTo>
                  <a:pt x="6314" y="1872"/>
                </a:lnTo>
                <a:lnTo>
                  <a:pt x="6314" y="1874"/>
                </a:lnTo>
                <a:lnTo>
                  <a:pt x="6316" y="1876"/>
                </a:lnTo>
                <a:close/>
                <a:moveTo>
                  <a:pt x="6314" y="1844"/>
                </a:moveTo>
                <a:lnTo>
                  <a:pt x="6314" y="1846"/>
                </a:lnTo>
                <a:lnTo>
                  <a:pt x="6314" y="1844"/>
                </a:lnTo>
                <a:lnTo>
                  <a:pt x="6316" y="1840"/>
                </a:lnTo>
                <a:lnTo>
                  <a:pt x="6318" y="1836"/>
                </a:lnTo>
                <a:lnTo>
                  <a:pt x="6318" y="1838"/>
                </a:lnTo>
                <a:lnTo>
                  <a:pt x="6320" y="1838"/>
                </a:lnTo>
                <a:lnTo>
                  <a:pt x="6320" y="1840"/>
                </a:lnTo>
                <a:lnTo>
                  <a:pt x="6322" y="1840"/>
                </a:lnTo>
                <a:lnTo>
                  <a:pt x="6322" y="1838"/>
                </a:lnTo>
                <a:lnTo>
                  <a:pt x="6322" y="1836"/>
                </a:lnTo>
                <a:lnTo>
                  <a:pt x="6316" y="1830"/>
                </a:lnTo>
                <a:lnTo>
                  <a:pt x="6314" y="1830"/>
                </a:lnTo>
                <a:lnTo>
                  <a:pt x="6312" y="1834"/>
                </a:lnTo>
                <a:lnTo>
                  <a:pt x="6314" y="1844"/>
                </a:lnTo>
                <a:close/>
                <a:moveTo>
                  <a:pt x="6308" y="1808"/>
                </a:moveTo>
                <a:lnTo>
                  <a:pt x="6308" y="1808"/>
                </a:lnTo>
                <a:lnTo>
                  <a:pt x="6310" y="1808"/>
                </a:lnTo>
                <a:lnTo>
                  <a:pt x="6312" y="1806"/>
                </a:lnTo>
                <a:lnTo>
                  <a:pt x="6312" y="1802"/>
                </a:lnTo>
                <a:lnTo>
                  <a:pt x="6308" y="1792"/>
                </a:lnTo>
                <a:lnTo>
                  <a:pt x="6306" y="1792"/>
                </a:lnTo>
                <a:lnTo>
                  <a:pt x="6306" y="1798"/>
                </a:lnTo>
                <a:lnTo>
                  <a:pt x="6306" y="1804"/>
                </a:lnTo>
                <a:lnTo>
                  <a:pt x="6308" y="1806"/>
                </a:lnTo>
                <a:lnTo>
                  <a:pt x="6308" y="1808"/>
                </a:lnTo>
                <a:close/>
                <a:moveTo>
                  <a:pt x="6314" y="1792"/>
                </a:moveTo>
                <a:lnTo>
                  <a:pt x="6314" y="1792"/>
                </a:lnTo>
                <a:lnTo>
                  <a:pt x="6310" y="1786"/>
                </a:lnTo>
                <a:lnTo>
                  <a:pt x="6308" y="1784"/>
                </a:lnTo>
                <a:lnTo>
                  <a:pt x="6306" y="1784"/>
                </a:lnTo>
                <a:lnTo>
                  <a:pt x="6310" y="1792"/>
                </a:lnTo>
                <a:lnTo>
                  <a:pt x="6312" y="1792"/>
                </a:lnTo>
                <a:lnTo>
                  <a:pt x="6314" y="1792"/>
                </a:lnTo>
                <a:close/>
                <a:moveTo>
                  <a:pt x="6304" y="1772"/>
                </a:moveTo>
                <a:lnTo>
                  <a:pt x="6304" y="1772"/>
                </a:lnTo>
                <a:lnTo>
                  <a:pt x="6300" y="1772"/>
                </a:lnTo>
                <a:lnTo>
                  <a:pt x="6302" y="1774"/>
                </a:lnTo>
                <a:lnTo>
                  <a:pt x="6308" y="1780"/>
                </a:lnTo>
                <a:lnTo>
                  <a:pt x="6310" y="1780"/>
                </a:lnTo>
                <a:lnTo>
                  <a:pt x="6310" y="1778"/>
                </a:lnTo>
                <a:lnTo>
                  <a:pt x="6308" y="1776"/>
                </a:lnTo>
                <a:lnTo>
                  <a:pt x="6304" y="1772"/>
                </a:lnTo>
                <a:close/>
                <a:moveTo>
                  <a:pt x="6046" y="2400"/>
                </a:moveTo>
                <a:lnTo>
                  <a:pt x="6046" y="2400"/>
                </a:lnTo>
                <a:lnTo>
                  <a:pt x="6054" y="2404"/>
                </a:lnTo>
                <a:lnTo>
                  <a:pt x="6060" y="2406"/>
                </a:lnTo>
                <a:lnTo>
                  <a:pt x="6064" y="2402"/>
                </a:lnTo>
                <a:lnTo>
                  <a:pt x="6064" y="2400"/>
                </a:lnTo>
                <a:lnTo>
                  <a:pt x="6060" y="2396"/>
                </a:lnTo>
                <a:lnTo>
                  <a:pt x="6056" y="2396"/>
                </a:lnTo>
                <a:lnTo>
                  <a:pt x="6052" y="2398"/>
                </a:lnTo>
                <a:lnTo>
                  <a:pt x="6046" y="2400"/>
                </a:lnTo>
                <a:close/>
                <a:moveTo>
                  <a:pt x="5812" y="1988"/>
                </a:moveTo>
                <a:lnTo>
                  <a:pt x="5812" y="1988"/>
                </a:lnTo>
                <a:lnTo>
                  <a:pt x="5810" y="1988"/>
                </a:lnTo>
                <a:lnTo>
                  <a:pt x="5808" y="1988"/>
                </a:lnTo>
                <a:lnTo>
                  <a:pt x="5808" y="1996"/>
                </a:lnTo>
                <a:lnTo>
                  <a:pt x="5810" y="2002"/>
                </a:lnTo>
                <a:lnTo>
                  <a:pt x="5810" y="2006"/>
                </a:lnTo>
                <a:lnTo>
                  <a:pt x="5812" y="2006"/>
                </a:lnTo>
                <a:lnTo>
                  <a:pt x="5814" y="2004"/>
                </a:lnTo>
                <a:lnTo>
                  <a:pt x="5814" y="2002"/>
                </a:lnTo>
                <a:lnTo>
                  <a:pt x="5812" y="1998"/>
                </a:lnTo>
                <a:lnTo>
                  <a:pt x="5812" y="1996"/>
                </a:lnTo>
                <a:lnTo>
                  <a:pt x="5816" y="1994"/>
                </a:lnTo>
                <a:lnTo>
                  <a:pt x="5816" y="1992"/>
                </a:lnTo>
                <a:lnTo>
                  <a:pt x="5814" y="1988"/>
                </a:lnTo>
                <a:lnTo>
                  <a:pt x="5812" y="1988"/>
                </a:lnTo>
                <a:close/>
                <a:moveTo>
                  <a:pt x="5874" y="2066"/>
                </a:moveTo>
                <a:lnTo>
                  <a:pt x="5874" y="2066"/>
                </a:lnTo>
                <a:lnTo>
                  <a:pt x="5870" y="2068"/>
                </a:lnTo>
                <a:lnTo>
                  <a:pt x="5866" y="2074"/>
                </a:lnTo>
                <a:lnTo>
                  <a:pt x="5862" y="2080"/>
                </a:lnTo>
                <a:lnTo>
                  <a:pt x="5864" y="2084"/>
                </a:lnTo>
                <a:lnTo>
                  <a:pt x="5864" y="2086"/>
                </a:lnTo>
                <a:lnTo>
                  <a:pt x="5868" y="2084"/>
                </a:lnTo>
                <a:lnTo>
                  <a:pt x="5872" y="2076"/>
                </a:lnTo>
                <a:lnTo>
                  <a:pt x="5876" y="2068"/>
                </a:lnTo>
                <a:lnTo>
                  <a:pt x="5876" y="2066"/>
                </a:lnTo>
                <a:lnTo>
                  <a:pt x="5874" y="2066"/>
                </a:lnTo>
                <a:close/>
                <a:moveTo>
                  <a:pt x="5978" y="1898"/>
                </a:moveTo>
                <a:lnTo>
                  <a:pt x="5978" y="1898"/>
                </a:lnTo>
                <a:lnTo>
                  <a:pt x="5980" y="1898"/>
                </a:lnTo>
                <a:lnTo>
                  <a:pt x="5978" y="1894"/>
                </a:lnTo>
                <a:lnTo>
                  <a:pt x="5974" y="1890"/>
                </a:lnTo>
                <a:lnTo>
                  <a:pt x="5972" y="1888"/>
                </a:lnTo>
                <a:lnTo>
                  <a:pt x="5970" y="1890"/>
                </a:lnTo>
                <a:lnTo>
                  <a:pt x="5972" y="1894"/>
                </a:lnTo>
                <a:lnTo>
                  <a:pt x="5974" y="1898"/>
                </a:lnTo>
                <a:lnTo>
                  <a:pt x="5978" y="1898"/>
                </a:lnTo>
                <a:close/>
                <a:moveTo>
                  <a:pt x="5986" y="1894"/>
                </a:moveTo>
                <a:lnTo>
                  <a:pt x="5986" y="1894"/>
                </a:lnTo>
                <a:lnTo>
                  <a:pt x="5986" y="1896"/>
                </a:lnTo>
                <a:lnTo>
                  <a:pt x="5986" y="1898"/>
                </a:lnTo>
                <a:lnTo>
                  <a:pt x="5986" y="1900"/>
                </a:lnTo>
                <a:lnTo>
                  <a:pt x="5988" y="1900"/>
                </a:lnTo>
                <a:lnTo>
                  <a:pt x="5990" y="1900"/>
                </a:lnTo>
                <a:lnTo>
                  <a:pt x="5990" y="1898"/>
                </a:lnTo>
                <a:lnTo>
                  <a:pt x="5988" y="1896"/>
                </a:lnTo>
                <a:lnTo>
                  <a:pt x="5986" y="1894"/>
                </a:lnTo>
                <a:close/>
                <a:moveTo>
                  <a:pt x="6004" y="1864"/>
                </a:moveTo>
                <a:lnTo>
                  <a:pt x="6004" y="1864"/>
                </a:lnTo>
                <a:lnTo>
                  <a:pt x="6002" y="1864"/>
                </a:lnTo>
                <a:lnTo>
                  <a:pt x="6000" y="1864"/>
                </a:lnTo>
                <a:lnTo>
                  <a:pt x="5998" y="1864"/>
                </a:lnTo>
                <a:lnTo>
                  <a:pt x="5996" y="1868"/>
                </a:lnTo>
                <a:lnTo>
                  <a:pt x="5996" y="1870"/>
                </a:lnTo>
                <a:lnTo>
                  <a:pt x="5998" y="1870"/>
                </a:lnTo>
                <a:lnTo>
                  <a:pt x="6002" y="1868"/>
                </a:lnTo>
                <a:lnTo>
                  <a:pt x="6004" y="1868"/>
                </a:lnTo>
                <a:lnTo>
                  <a:pt x="6006" y="1866"/>
                </a:lnTo>
                <a:lnTo>
                  <a:pt x="6006" y="1864"/>
                </a:lnTo>
                <a:lnTo>
                  <a:pt x="6004" y="1864"/>
                </a:lnTo>
                <a:close/>
                <a:moveTo>
                  <a:pt x="5996" y="1876"/>
                </a:moveTo>
                <a:lnTo>
                  <a:pt x="5996" y="1876"/>
                </a:lnTo>
                <a:lnTo>
                  <a:pt x="5998" y="1878"/>
                </a:lnTo>
                <a:lnTo>
                  <a:pt x="6002" y="1878"/>
                </a:lnTo>
                <a:lnTo>
                  <a:pt x="6000" y="1874"/>
                </a:lnTo>
                <a:lnTo>
                  <a:pt x="5998" y="1874"/>
                </a:lnTo>
                <a:lnTo>
                  <a:pt x="5996" y="1876"/>
                </a:lnTo>
                <a:close/>
                <a:moveTo>
                  <a:pt x="5990" y="1868"/>
                </a:moveTo>
                <a:lnTo>
                  <a:pt x="5990" y="1868"/>
                </a:lnTo>
                <a:lnTo>
                  <a:pt x="5990" y="1862"/>
                </a:lnTo>
                <a:lnTo>
                  <a:pt x="5988" y="1860"/>
                </a:lnTo>
                <a:lnTo>
                  <a:pt x="5984" y="1860"/>
                </a:lnTo>
                <a:lnTo>
                  <a:pt x="5984" y="1862"/>
                </a:lnTo>
                <a:lnTo>
                  <a:pt x="5986" y="1866"/>
                </a:lnTo>
                <a:lnTo>
                  <a:pt x="5990" y="1868"/>
                </a:lnTo>
                <a:close/>
                <a:moveTo>
                  <a:pt x="6040" y="1804"/>
                </a:moveTo>
                <a:lnTo>
                  <a:pt x="6040" y="1804"/>
                </a:lnTo>
                <a:lnTo>
                  <a:pt x="6040" y="1806"/>
                </a:lnTo>
                <a:lnTo>
                  <a:pt x="6042" y="1806"/>
                </a:lnTo>
                <a:lnTo>
                  <a:pt x="6044" y="1806"/>
                </a:lnTo>
                <a:lnTo>
                  <a:pt x="6046" y="1808"/>
                </a:lnTo>
                <a:lnTo>
                  <a:pt x="6048" y="1810"/>
                </a:lnTo>
                <a:lnTo>
                  <a:pt x="6050" y="1808"/>
                </a:lnTo>
                <a:lnTo>
                  <a:pt x="6052" y="1806"/>
                </a:lnTo>
                <a:lnTo>
                  <a:pt x="6054" y="1808"/>
                </a:lnTo>
                <a:lnTo>
                  <a:pt x="6056" y="1808"/>
                </a:lnTo>
                <a:lnTo>
                  <a:pt x="6056" y="1812"/>
                </a:lnTo>
                <a:lnTo>
                  <a:pt x="6054" y="1816"/>
                </a:lnTo>
                <a:lnTo>
                  <a:pt x="6052" y="1824"/>
                </a:lnTo>
                <a:lnTo>
                  <a:pt x="6052" y="1826"/>
                </a:lnTo>
                <a:lnTo>
                  <a:pt x="6054" y="1828"/>
                </a:lnTo>
                <a:lnTo>
                  <a:pt x="6056" y="1830"/>
                </a:lnTo>
                <a:lnTo>
                  <a:pt x="6056" y="1826"/>
                </a:lnTo>
                <a:lnTo>
                  <a:pt x="6058" y="1818"/>
                </a:lnTo>
                <a:lnTo>
                  <a:pt x="6060" y="1814"/>
                </a:lnTo>
                <a:lnTo>
                  <a:pt x="6060" y="1806"/>
                </a:lnTo>
                <a:lnTo>
                  <a:pt x="6058" y="1804"/>
                </a:lnTo>
                <a:lnTo>
                  <a:pt x="6060" y="1802"/>
                </a:lnTo>
                <a:lnTo>
                  <a:pt x="6064" y="1792"/>
                </a:lnTo>
                <a:lnTo>
                  <a:pt x="6064" y="1790"/>
                </a:lnTo>
                <a:lnTo>
                  <a:pt x="6062" y="1790"/>
                </a:lnTo>
                <a:lnTo>
                  <a:pt x="6060" y="1792"/>
                </a:lnTo>
                <a:lnTo>
                  <a:pt x="6060" y="1790"/>
                </a:lnTo>
                <a:lnTo>
                  <a:pt x="6058" y="1788"/>
                </a:lnTo>
                <a:lnTo>
                  <a:pt x="6058" y="1786"/>
                </a:lnTo>
                <a:lnTo>
                  <a:pt x="6056" y="1790"/>
                </a:lnTo>
                <a:lnTo>
                  <a:pt x="6054" y="1790"/>
                </a:lnTo>
                <a:lnTo>
                  <a:pt x="6054" y="1788"/>
                </a:lnTo>
                <a:lnTo>
                  <a:pt x="6054" y="1780"/>
                </a:lnTo>
                <a:lnTo>
                  <a:pt x="6054" y="1778"/>
                </a:lnTo>
                <a:lnTo>
                  <a:pt x="6052" y="1778"/>
                </a:lnTo>
                <a:lnTo>
                  <a:pt x="6048" y="1780"/>
                </a:lnTo>
                <a:lnTo>
                  <a:pt x="6042" y="1786"/>
                </a:lnTo>
                <a:lnTo>
                  <a:pt x="6042" y="1788"/>
                </a:lnTo>
                <a:lnTo>
                  <a:pt x="6050" y="1792"/>
                </a:lnTo>
                <a:lnTo>
                  <a:pt x="6052" y="1794"/>
                </a:lnTo>
                <a:lnTo>
                  <a:pt x="6052" y="1796"/>
                </a:lnTo>
                <a:lnTo>
                  <a:pt x="6050" y="1798"/>
                </a:lnTo>
                <a:lnTo>
                  <a:pt x="6046" y="1800"/>
                </a:lnTo>
                <a:lnTo>
                  <a:pt x="6042" y="1800"/>
                </a:lnTo>
                <a:lnTo>
                  <a:pt x="6040" y="1802"/>
                </a:lnTo>
                <a:lnTo>
                  <a:pt x="6040" y="1804"/>
                </a:lnTo>
                <a:close/>
                <a:moveTo>
                  <a:pt x="6064" y="1778"/>
                </a:moveTo>
                <a:lnTo>
                  <a:pt x="6064" y="1778"/>
                </a:lnTo>
                <a:lnTo>
                  <a:pt x="6066" y="1776"/>
                </a:lnTo>
                <a:lnTo>
                  <a:pt x="6066" y="1774"/>
                </a:lnTo>
                <a:lnTo>
                  <a:pt x="6066" y="1772"/>
                </a:lnTo>
                <a:lnTo>
                  <a:pt x="6064" y="1770"/>
                </a:lnTo>
                <a:lnTo>
                  <a:pt x="6062" y="1772"/>
                </a:lnTo>
                <a:lnTo>
                  <a:pt x="6060" y="1776"/>
                </a:lnTo>
                <a:lnTo>
                  <a:pt x="6058" y="1780"/>
                </a:lnTo>
                <a:lnTo>
                  <a:pt x="6060" y="1784"/>
                </a:lnTo>
                <a:lnTo>
                  <a:pt x="6062" y="1786"/>
                </a:lnTo>
                <a:lnTo>
                  <a:pt x="6062" y="1784"/>
                </a:lnTo>
                <a:lnTo>
                  <a:pt x="6064" y="1780"/>
                </a:lnTo>
                <a:lnTo>
                  <a:pt x="6064" y="1778"/>
                </a:lnTo>
                <a:close/>
                <a:moveTo>
                  <a:pt x="6072" y="1764"/>
                </a:moveTo>
                <a:lnTo>
                  <a:pt x="6072" y="1764"/>
                </a:lnTo>
                <a:lnTo>
                  <a:pt x="6070" y="1764"/>
                </a:lnTo>
                <a:lnTo>
                  <a:pt x="6068" y="1768"/>
                </a:lnTo>
                <a:lnTo>
                  <a:pt x="6068" y="1770"/>
                </a:lnTo>
                <a:lnTo>
                  <a:pt x="6070" y="1772"/>
                </a:lnTo>
                <a:lnTo>
                  <a:pt x="6072" y="1772"/>
                </a:lnTo>
                <a:lnTo>
                  <a:pt x="6074" y="1768"/>
                </a:lnTo>
                <a:lnTo>
                  <a:pt x="6074" y="1766"/>
                </a:lnTo>
                <a:lnTo>
                  <a:pt x="6072" y="1764"/>
                </a:lnTo>
                <a:close/>
                <a:moveTo>
                  <a:pt x="5808" y="1678"/>
                </a:moveTo>
                <a:lnTo>
                  <a:pt x="5808" y="1678"/>
                </a:lnTo>
                <a:lnTo>
                  <a:pt x="5808" y="1680"/>
                </a:lnTo>
                <a:lnTo>
                  <a:pt x="5816" y="1686"/>
                </a:lnTo>
                <a:lnTo>
                  <a:pt x="5820" y="1686"/>
                </a:lnTo>
                <a:lnTo>
                  <a:pt x="5822" y="1686"/>
                </a:lnTo>
                <a:lnTo>
                  <a:pt x="5822" y="1684"/>
                </a:lnTo>
                <a:lnTo>
                  <a:pt x="5820" y="1680"/>
                </a:lnTo>
                <a:lnTo>
                  <a:pt x="5816" y="1676"/>
                </a:lnTo>
                <a:lnTo>
                  <a:pt x="5814" y="1676"/>
                </a:lnTo>
                <a:lnTo>
                  <a:pt x="5808" y="1678"/>
                </a:lnTo>
                <a:close/>
                <a:moveTo>
                  <a:pt x="5838" y="1702"/>
                </a:moveTo>
                <a:lnTo>
                  <a:pt x="5838" y="1702"/>
                </a:lnTo>
                <a:lnTo>
                  <a:pt x="5842" y="1704"/>
                </a:lnTo>
                <a:lnTo>
                  <a:pt x="5844" y="1702"/>
                </a:lnTo>
                <a:lnTo>
                  <a:pt x="5842" y="1700"/>
                </a:lnTo>
                <a:lnTo>
                  <a:pt x="5838" y="1696"/>
                </a:lnTo>
                <a:lnTo>
                  <a:pt x="5834" y="1694"/>
                </a:lnTo>
                <a:lnTo>
                  <a:pt x="5832" y="1694"/>
                </a:lnTo>
                <a:lnTo>
                  <a:pt x="5832" y="1696"/>
                </a:lnTo>
                <a:lnTo>
                  <a:pt x="5834" y="1700"/>
                </a:lnTo>
                <a:lnTo>
                  <a:pt x="5838" y="1702"/>
                </a:lnTo>
                <a:close/>
                <a:moveTo>
                  <a:pt x="5830" y="1712"/>
                </a:moveTo>
                <a:lnTo>
                  <a:pt x="5830" y="1712"/>
                </a:lnTo>
                <a:lnTo>
                  <a:pt x="5830" y="1716"/>
                </a:lnTo>
                <a:lnTo>
                  <a:pt x="5830" y="1718"/>
                </a:lnTo>
                <a:lnTo>
                  <a:pt x="5836" y="1728"/>
                </a:lnTo>
                <a:lnTo>
                  <a:pt x="5840" y="1730"/>
                </a:lnTo>
                <a:lnTo>
                  <a:pt x="5842" y="1730"/>
                </a:lnTo>
                <a:lnTo>
                  <a:pt x="5842" y="1728"/>
                </a:lnTo>
                <a:lnTo>
                  <a:pt x="5840" y="1726"/>
                </a:lnTo>
                <a:lnTo>
                  <a:pt x="5840" y="1722"/>
                </a:lnTo>
                <a:lnTo>
                  <a:pt x="5838" y="1718"/>
                </a:lnTo>
                <a:lnTo>
                  <a:pt x="5836" y="1716"/>
                </a:lnTo>
                <a:lnTo>
                  <a:pt x="5832" y="1714"/>
                </a:lnTo>
                <a:lnTo>
                  <a:pt x="5832" y="1712"/>
                </a:lnTo>
                <a:lnTo>
                  <a:pt x="5830" y="1712"/>
                </a:lnTo>
                <a:close/>
                <a:moveTo>
                  <a:pt x="5818" y="1668"/>
                </a:moveTo>
                <a:lnTo>
                  <a:pt x="5818" y="1668"/>
                </a:lnTo>
                <a:lnTo>
                  <a:pt x="5820" y="1670"/>
                </a:lnTo>
                <a:lnTo>
                  <a:pt x="5818" y="1672"/>
                </a:lnTo>
                <a:lnTo>
                  <a:pt x="5818" y="1674"/>
                </a:lnTo>
                <a:lnTo>
                  <a:pt x="5822" y="1678"/>
                </a:lnTo>
                <a:lnTo>
                  <a:pt x="5824" y="1678"/>
                </a:lnTo>
                <a:lnTo>
                  <a:pt x="5826" y="1678"/>
                </a:lnTo>
                <a:lnTo>
                  <a:pt x="5828" y="1682"/>
                </a:lnTo>
                <a:lnTo>
                  <a:pt x="5834" y="1688"/>
                </a:lnTo>
                <a:lnTo>
                  <a:pt x="5838" y="1692"/>
                </a:lnTo>
                <a:lnTo>
                  <a:pt x="5840" y="1692"/>
                </a:lnTo>
                <a:lnTo>
                  <a:pt x="5838" y="1688"/>
                </a:lnTo>
                <a:lnTo>
                  <a:pt x="5836" y="1682"/>
                </a:lnTo>
                <a:lnTo>
                  <a:pt x="5832" y="1676"/>
                </a:lnTo>
                <a:lnTo>
                  <a:pt x="5830" y="1676"/>
                </a:lnTo>
                <a:lnTo>
                  <a:pt x="5828" y="1674"/>
                </a:lnTo>
                <a:lnTo>
                  <a:pt x="5826" y="1672"/>
                </a:lnTo>
                <a:lnTo>
                  <a:pt x="5824" y="1668"/>
                </a:lnTo>
                <a:lnTo>
                  <a:pt x="5820" y="1666"/>
                </a:lnTo>
                <a:lnTo>
                  <a:pt x="5818" y="1666"/>
                </a:lnTo>
                <a:lnTo>
                  <a:pt x="5818" y="1668"/>
                </a:lnTo>
                <a:close/>
                <a:moveTo>
                  <a:pt x="5830" y="1664"/>
                </a:moveTo>
                <a:lnTo>
                  <a:pt x="5830" y="1664"/>
                </a:lnTo>
                <a:lnTo>
                  <a:pt x="5826" y="1664"/>
                </a:lnTo>
                <a:lnTo>
                  <a:pt x="5828" y="1668"/>
                </a:lnTo>
                <a:lnTo>
                  <a:pt x="5832" y="1674"/>
                </a:lnTo>
                <a:lnTo>
                  <a:pt x="5838" y="1680"/>
                </a:lnTo>
                <a:lnTo>
                  <a:pt x="5842" y="1682"/>
                </a:lnTo>
                <a:lnTo>
                  <a:pt x="5844" y="1680"/>
                </a:lnTo>
                <a:lnTo>
                  <a:pt x="5846" y="1678"/>
                </a:lnTo>
                <a:lnTo>
                  <a:pt x="5844" y="1676"/>
                </a:lnTo>
                <a:lnTo>
                  <a:pt x="5842" y="1676"/>
                </a:lnTo>
                <a:lnTo>
                  <a:pt x="5844" y="1674"/>
                </a:lnTo>
                <a:lnTo>
                  <a:pt x="5842" y="1672"/>
                </a:lnTo>
                <a:lnTo>
                  <a:pt x="5840" y="1672"/>
                </a:lnTo>
                <a:lnTo>
                  <a:pt x="5838" y="1670"/>
                </a:lnTo>
                <a:lnTo>
                  <a:pt x="5838" y="1668"/>
                </a:lnTo>
                <a:lnTo>
                  <a:pt x="5836" y="1668"/>
                </a:lnTo>
                <a:lnTo>
                  <a:pt x="5834" y="1666"/>
                </a:lnTo>
                <a:lnTo>
                  <a:pt x="5832" y="1664"/>
                </a:lnTo>
                <a:lnTo>
                  <a:pt x="5830" y="1664"/>
                </a:lnTo>
                <a:close/>
                <a:moveTo>
                  <a:pt x="5848" y="1674"/>
                </a:moveTo>
                <a:lnTo>
                  <a:pt x="5848" y="1676"/>
                </a:lnTo>
                <a:lnTo>
                  <a:pt x="5850" y="1674"/>
                </a:lnTo>
                <a:lnTo>
                  <a:pt x="5852" y="1674"/>
                </a:lnTo>
                <a:lnTo>
                  <a:pt x="5854" y="1674"/>
                </a:lnTo>
                <a:lnTo>
                  <a:pt x="5856" y="1672"/>
                </a:lnTo>
                <a:lnTo>
                  <a:pt x="5856" y="1670"/>
                </a:lnTo>
                <a:lnTo>
                  <a:pt x="5852" y="1668"/>
                </a:lnTo>
                <a:lnTo>
                  <a:pt x="5848" y="1664"/>
                </a:lnTo>
                <a:lnTo>
                  <a:pt x="5848" y="1666"/>
                </a:lnTo>
                <a:lnTo>
                  <a:pt x="5848" y="1668"/>
                </a:lnTo>
                <a:lnTo>
                  <a:pt x="5848" y="1670"/>
                </a:lnTo>
                <a:lnTo>
                  <a:pt x="5848" y="1672"/>
                </a:lnTo>
                <a:lnTo>
                  <a:pt x="5848" y="1674"/>
                </a:lnTo>
                <a:close/>
                <a:moveTo>
                  <a:pt x="5844" y="1662"/>
                </a:moveTo>
                <a:lnTo>
                  <a:pt x="5844" y="1662"/>
                </a:lnTo>
                <a:lnTo>
                  <a:pt x="5844" y="1666"/>
                </a:lnTo>
                <a:lnTo>
                  <a:pt x="5844" y="1668"/>
                </a:lnTo>
                <a:lnTo>
                  <a:pt x="5846" y="1670"/>
                </a:lnTo>
                <a:lnTo>
                  <a:pt x="5846" y="1664"/>
                </a:lnTo>
                <a:lnTo>
                  <a:pt x="5844" y="1662"/>
                </a:lnTo>
                <a:close/>
                <a:moveTo>
                  <a:pt x="5858" y="1670"/>
                </a:moveTo>
                <a:lnTo>
                  <a:pt x="5858" y="1670"/>
                </a:lnTo>
                <a:lnTo>
                  <a:pt x="5860" y="1668"/>
                </a:lnTo>
                <a:lnTo>
                  <a:pt x="5860" y="1666"/>
                </a:lnTo>
                <a:lnTo>
                  <a:pt x="5858" y="1666"/>
                </a:lnTo>
                <a:lnTo>
                  <a:pt x="5858" y="1668"/>
                </a:lnTo>
                <a:lnTo>
                  <a:pt x="5858" y="1670"/>
                </a:lnTo>
                <a:close/>
                <a:moveTo>
                  <a:pt x="6210" y="3036"/>
                </a:moveTo>
                <a:lnTo>
                  <a:pt x="6210" y="3036"/>
                </a:lnTo>
                <a:lnTo>
                  <a:pt x="6214" y="3034"/>
                </a:lnTo>
                <a:lnTo>
                  <a:pt x="6218" y="3038"/>
                </a:lnTo>
                <a:lnTo>
                  <a:pt x="6220" y="3042"/>
                </a:lnTo>
                <a:lnTo>
                  <a:pt x="6226" y="3048"/>
                </a:lnTo>
                <a:lnTo>
                  <a:pt x="6230" y="3050"/>
                </a:lnTo>
                <a:lnTo>
                  <a:pt x="6232" y="3048"/>
                </a:lnTo>
                <a:lnTo>
                  <a:pt x="6238" y="3044"/>
                </a:lnTo>
                <a:lnTo>
                  <a:pt x="6246" y="3026"/>
                </a:lnTo>
                <a:lnTo>
                  <a:pt x="6248" y="3022"/>
                </a:lnTo>
                <a:lnTo>
                  <a:pt x="6242" y="3022"/>
                </a:lnTo>
                <a:lnTo>
                  <a:pt x="6238" y="3022"/>
                </a:lnTo>
                <a:lnTo>
                  <a:pt x="6234" y="3020"/>
                </a:lnTo>
                <a:lnTo>
                  <a:pt x="6234" y="3018"/>
                </a:lnTo>
                <a:lnTo>
                  <a:pt x="6232" y="3014"/>
                </a:lnTo>
                <a:lnTo>
                  <a:pt x="6228" y="3014"/>
                </a:lnTo>
                <a:lnTo>
                  <a:pt x="6222" y="3016"/>
                </a:lnTo>
                <a:lnTo>
                  <a:pt x="6216" y="3020"/>
                </a:lnTo>
                <a:lnTo>
                  <a:pt x="6206" y="3028"/>
                </a:lnTo>
                <a:lnTo>
                  <a:pt x="6202" y="3032"/>
                </a:lnTo>
                <a:lnTo>
                  <a:pt x="6204" y="3036"/>
                </a:lnTo>
                <a:lnTo>
                  <a:pt x="6204" y="3038"/>
                </a:lnTo>
                <a:lnTo>
                  <a:pt x="6210" y="3036"/>
                </a:lnTo>
                <a:close/>
                <a:moveTo>
                  <a:pt x="6272" y="3016"/>
                </a:moveTo>
                <a:lnTo>
                  <a:pt x="6272" y="3016"/>
                </a:lnTo>
                <a:lnTo>
                  <a:pt x="6278" y="3018"/>
                </a:lnTo>
                <a:lnTo>
                  <a:pt x="6280" y="3018"/>
                </a:lnTo>
                <a:lnTo>
                  <a:pt x="6280" y="3014"/>
                </a:lnTo>
                <a:lnTo>
                  <a:pt x="6278" y="3010"/>
                </a:lnTo>
                <a:lnTo>
                  <a:pt x="6278" y="3006"/>
                </a:lnTo>
                <a:lnTo>
                  <a:pt x="6276" y="3006"/>
                </a:lnTo>
                <a:lnTo>
                  <a:pt x="6268" y="3004"/>
                </a:lnTo>
                <a:lnTo>
                  <a:pt x="6262" y="3006"/>
                </a:lnTo>
                <a:lnTo>
                  <a:pt x="6260" y="3008"/>
                </a:lnTo>
                <a:lnTo>
                  <a:pt x="6260" y="3010"/>
                </a:lnTo>
                <a:lnTo>
                  <a:pt x="6262" y="3012"/>
                </a:lnTo>
                <a:lnTo>
                  <a:pt x="6264" y="3014"/>
                </a:lnTo>
                <a:lnTo>
                  <a:pt x="6268" y="3014"/>
                </a:lnTo>
                <a:lnTo>
                  <a:pt x="6272" y="3016"/>
                </a:lnTo>
                <a:close/>
                <a:moveTo>
                  <a:pt x="6168" y="3058"/>
                </a:moveTo>
                <a:lnTo>
                  <a:pt x="6168" y="3058"/>
                </a:lnTo>
                <a:lnTo>
                  <a:pt x="6166" y="3056"/>
                </a:lnTo>
                <a:lnTo>
                  <a:pt x="6164" y="3058"/>
                </a:lnTo>
                <a:lnTo>
                  <a:pt x="6158" y="3062"/>
                </a:lnTo>
                <a:lnTo>
                  <a:pt x="6154" y="3068"/>
                </a:lnTo>
                <a:lnTo>
                  <a:pt x="6154" y="3070"/>
                </a:lnTo>
                <a:lnTo>
                  <a:pt x="6156" y="3072"/>
                </a:lnTo>
                <a:lnTo>
                  <a:pt x="6158" y="3074"/>
                </a:lnTo>
                <a:lnTo>
                  <a:pt x="6160" y="3072"/>
                </a:lnTo>
                <a:lnTo>
                  <a:pt x="6166" y="3068"/>
                </a:lnTo>
                <a:lnTo>
                  <a:pt x="6170" y="3064"/>
                </a:lnTo>
                <a:lnTo>
                  <a:pt x="6170" y="3060"/>
                </a:lnTo>
                <a:lnTo>
                  <a:pt x="6168" y="3058"/>
                </a:lnTo>
                <a:close/>
                <a:moveTo>
                  <a:pt x="11926" y="5416"/>
                </a:moveTo>
                <a:lnTo>
                  <a:pt x="11926" y="5416"/>
                </a:lnTo>
                <a:lnTo>
                  <a:pt x="11940" y="5412"/>
                </a:lnTo>
                <a:lnTo>
                  <a:pt x="11942" y="5414"/>
                </a:lnTo>
                <a:lnTo>
                  <a:pt x="11942" y="5416"/>
                </a:lnTo>
                <a:lnTo>
                  <a:pt x="11944" y="5418"/>
                </a:lnTo>
                <a:lnTo>
                  <a:pt x="11948" y="5420"/>
                </a:lnTo>
                <a:lnTo>
                  <a:pt x="11954" y="5424"/>
                </a:lnTo>
                <a:lnTo>
                  <a:pt x="11966" y="5426"/>
                </a:lnTo>
                <a:lnTo>
                  <a:pt x="11978" y="5428"/>
                </a:lnTo>
                <a:lnTo>
                  <a:pt x="11988" y="5432"/>
                </a:lnTo>
                <a:lnTo>
                  <a:pt x="11994" y="5438"/>
                </a:lnTo>
                <a:lnTo>
                  <a:pt x="12000" y="5446"/>
                </a:lnTo>
                <a:lnTo>
                  <a:pt x="12010" y="5464"/>
                </a:lnTo>
                <a:lnTo>
                  <a:pt x="12018" y="5476"/>
                </a:lnTo>
                <a:lnTo>
                  <a:pt x="12028" y="5490"/>
                </a:lnTo>
                <a:lnTo>
                  <a:pt x="12044" y="5512"/>
                </a:lnTo>
                <a:lnTo>
                  <a:pt x="12050" y="5520"/>
                </a:lnTo>
                <a:lnTo>
                  <a:pt x="12056" y="5524"/>
                </a:lnTo>
                <a:lnTo>
                  <a:pt x="12062" y="5528"/>
                </a:lnTo>
                <a:lnTo>
                  <a:pt x="12072" y="5532"/>
                </a:lnTo>
                <a:lnTo>
                  <a:pt x="12102" y="5538"/>
                </a:lnTo>
                <a:lnTo>
                  <a:pt x="12120" y="5542"/>
                </a:lnTo>
                <a:lnTo>
                  <a:pt x="12132" y="5546"/>
                </a:lnTo>
                <a:lnTo>
                  <a:pt x="12140" y="5548"/>
                </a:lnTo>
                <a:lnTo>
                  <a:pt x="12146" y="5552"/>
                </a:lnTo>
                <a:lnTo>
                  <a:pt x="12154" y="5558"/>
                </a:lnTo>
                <a:lnTo>
                  <a:pt x="12158" y="5560"/>
                </a:lnTo>
                <a:lnTo>
                  <a:pt x="12164" y="5560"/>
                </a:lnTo>
                <a:lnTo>
                  <a:pt x="12170" y="5558"/>
                </a:lnTo>
                <a:lnTo>
                  <a:pt x="12176" y="5556"/>
                </a:lnTo>
                <a:lnTo>
                  <a:pt x="12182" y="5554"/>
                </a:lnTo>
                <a:lnTo>
                  <a:pt x="12184" y="5550"/>
                </a:lnTo>
                <a:lnTo>
                  <a:pt x="12186" y="5546"/>
                </a:lnTo>
                <a:lnTo>
                  <a:pt x="12182" y="5540"/>
                </a:lnTo>
                <a:lnTo>
                  <a:pt x="12178" y="5536"/>
                </a:lnTo>
                <a:lnTo>
                  <a:pt x="12168" y="5534"/>
                </a:lnTo>
                <a:lnTo>
                  <a:pt x="12152" y="5528"/>
                </a:lnTo>
                <a:lnTo>
                  <a:pt x="12144" y="5524"/>
                </a:lnTo>
                <a:lnTo>
                  <a:pt x="12142" y="5522"/>
                </a:lnTo>
                <a:lnTo>
                  <a:pt x="12142" y="5520"/>
                </a:lnTo>
                <a:lnTo>
                  <a:pt x="12146" y="5516"/>
                </a:lnTo>
                <a:lnTo>
                  <a:pt x="12148" y="5512"/>
                </a:lnTo>
                <a:lnTo>
                  <a:pt x="12150" y="5508"/>
                </a:lnTo>
                <a:lnTo>
                  <a:pt x="12146" y="5506"/>
                </a:lnTo>
                <a:lnTo>
                  <a:pt x="12134" y="5504"/>
                </a:lnTo>
                <a:lnTo>
                  <a:pt x="12124" y="5502"/>
                </a:lnTo>
                <a:lnTo>
                  <a:pt x="12120" y="5500"/>
                </a:lnTo>
                <a:lnTo>
                  <a:pt x="12120" y="5498"/>
                </a:lnTo>
                <a:lnTo>
                  <a:pt x="12120" y="5492"/>
                </a:lnTo>
                <a:lnTo>
                  <a:pt x="12122" y="5486"/>
                </a:lnTo>
                <a:lnTo>
                  <a:pt x="12124" y="5482"/>
                </a:lnTo>
                <a:lnTo>
                  <a:pt x="12124" y="5478"/>
                </a:lnTo>
                <a:lnTo>
                  <a:pt x="12118" y="5476"/>
                </a:lnTo>
                <a:lnTo>
                  <a:pt x="12108" y="5478"/>
                </a:lnTo>
                <a:lnTo>
                  <a:pt x="12102" y="5478"/>
                </a:lnTo>
                <a:lnTo>
                  <a:pt x="12098" y="5478"/>
                </a:lnTo>
                <a:lnTo>
                  <a:pt x="12092" y="5474"/>
                </a:lnTo>
                <a:lnTo>
                  <a:pt x="12086" y="5468"/>
                </a:lnTo>
                <a:lnTo>
                  <a:pt x="12084" y="5458"/>
                </a:lnTo>
                <a:lnTo>
                  <a:pt x="12078" y="5440"/>
                </a:lnTo>
                <a:lnTo>
                  <a:pt x="12074" y="5432"/>
                </a:lnTo>
                <a:lnTo>
                  <a:pt x="12070" y="5428"/>
                </a:lnTo>
                <a:lnTo>
                  <a:pt x="12064" y="5424"/>
                </a:lnTo>
                <a:lnTo>
                  <a:pt x="12058" y="5418"/>
                </a:lnTo>
                <a:lnTo>
                  <a:pt x="12040" y="5398"/>
                </a:lnTo>
                <a:lnTo>
                  <a:pt x="12034" y="5390"/>
                </a:lnTo>
                <a:lnTo>
                  <a:pt x="12028" y="5380"/>
                </a:lnTo>
                <a:lnTo>
                  <a:pt x="12026" y="5374"/>
                </a:lnTo>
                <a:lnTo>
                  <a:pt x="12026" y="5370"/>
                </a:lnTo>
                <a:lnTo>
                  <a:pt x="12028" y="5368"/>
                </a:lnTo>
                <a:lnTo>
                  <a:pt x="12032" y="5366"/>
                </a:lnTo>
                <a:lnTo>
                  <a:pt x="12036" y="5366"/>
                </a:lnTo>
                <a:lnTo>
                  <a:pt x="12048" y="5366"/>
                </a:lnTo>
                <a:lnTo>
                  <a:pt x="12058" y="5366"/>
                </a:lnTo>
                <a:lnTo>
                  <a:pt x="12062" y="5366"/>
                </a:lnTo>
                <a:lnTo>
                  <a:pt x="12064" y="5362"/>
                </a:lnTo>
                <a:lnTo>
                  <a:pt x="12066" y="5358"/>
                </a:lnTo>
                <a:lnTo>
                  <a:pt x="12066" y="5354"/>
                </a:lnTo>
                <a:lnTo>
                  <a:pt x="12060" y="5342"/>
                </a:lnTo>
                <a:lnTo>
                  <a:pt x="12056" y="5336"/>
                </a:lnTo>
                <a:lnTo>
                  <a:pt x="12050" y="5332"/>
                </a:lnTo>
                <a:lnTo>
                  <a:pt x="12046" y="5328"/>
                </a:lnTo>
                <a:lnTo>
                  <a:pt x="12040" y="5328"/>
                </a:lnTo>
                <a:lnTo>
                  <a:pt x="12034" y="5330"/>
                </a:lnTo>
                <a:lnTo>
                  <a:pt x="12030" y="5328"/>
                </a:lnTo>
                <a:lnTo>
                  <a:pt x="12024" y="5324"/>
                </a:lnTo>
                <a:lnTo>
                  <a:pt x="12016" y="5316"/>
                </a:lnTo>
                <a:lnTo>
                  <a:pt x="12008" y="5312"/>
                </a:lnTo>
                <a:lnTo>
                  <a:pt x="11998" y="5308"/>
                </a:lnTo>
                <a:lnTo>
                  <a:pt x="11984" y="5304"/>
                </a:lnTo>
                <a:lnTo>
                  <a:pt x="11980" y="5302"/>
                </a:lnTo>
                <a:lnTo>
                  <a:pt x="11978" y="5300"/>
                </a:lnTo>
                <a:lnTo>
                  <a:pt x="11980" y="5294"/>
                </a:lnTo>
                <a:lnTo>
                  <a:pt x="11984" y="5286"/>
                </a:lnTo>
                <a:lnTo>
                  <a:pt x="11982" y="5278"/>
                </a:lnTo>
                <a:lnTo>
                  <a:pt x="11978" y="5270"/>
                </a:lnTo>
                <a:lnTo>
                  <a:pt x="11970" y="5258"/>
                </a:lnTo>
                <a:lnTo>
                  <a:pt x="11958" y="5248"/>
                </a:lnTo>
                <a:lnTo>
                  <a:pt x="11948" y="5240"/>
                </a:lnTo>
                <a:lnTo>
                  <a:pt x="11936" y="5232"/>
                </a:lnTo>
                <a:lnTo>
                  <a:pt x="11926" y="5226"/>
                </a:lnTo>
                <a:lnTo>
                  <a:pt x="11918" y="5226"/>
                </a:lnTo>
                <a:lnTo>
                  <a:pt x="11914" y="5224"/>
                </a:lnTo>
                <a:lnTo>
                  <a:pt x="11908" y="5222"/>
                </a:lnTo>
                <a:lnTo>
                  <a:pt x="11902" y="5216"/>
                </a:lnTo>
                <a:lnTo>
                  <a:pt x="11892" y="5208"/>
                </a:lnTo>
                <a:lnTo>
                  <a:pt x="11884" y="5204"/>
                </a:lnTo>
                <a:lnTo>
                  <a:pt x="11874" y="5202"/>
                </a:lnTo>
                <a:lnTo>
                  <a:pt x="11860" y="5198"/>
                </a:lnTo>
                <a:lnTo>
                  <a:pt x="11844" y="5190"/>
                </a:lnTo>
                <a:lnTo>
                  <a:pt x="11810" y="5174"/>
                </a:lnTo>
                <a:lnTo>
                  <a:pt x="11776" y="5160"/>
                </a:lnTo>
                <a:lnTo>
                  <a:pt x="11762" y="5156"/>
                </a:lnTo>
                <a:lnTo>
                  <a:pt x="11750" y="5154"/>
                </a:lnTo>
                <a:lnTo>
                  <a:pt x="11752" y="5444"/>
                </a:lnTo>
                <a:lnTo>
                  <a:pt x="11764" y="5454"/>
                </a:lnTo>
                <a:lnTo>
                  <a:pt x="11774" y="5466"/>
                </a:lnTo>
                <a:lnTo>
                  <a:pt x="11788" y="5486"/>
                </a:lnTo>
                <a:lnTo>
                  <a:pt x="11792" y="5488"/>
                </a:lnTo>
                <a:lnTo>
                  <a:pt x="11798" y="5488"/>
                </a:lnTo>
                <a:lnTo>
                  <a:pt x="11812" y="5488"/>
                </a:lnTo>
                <a:lnTo>
                  <a:pt x="11828" y="5488"/>
                </a:lnTo>
                <a:lnTo>
                  <a:pt x="11836" y="5488"/>
                </a:lnTo>
                <a:lnTo>
                  <a:pt x="11844" y="5492"/>
                </a:lnTo>
                <a:lnTo>
                  <a:pt x="11850" y="5494"/>
                </a:lnTo>
                <a:lnTo>
                  <a:pt x="11856" y="5494"/>
                </a:lnTo>
                <a:lnTo>
                  <a:pt x="11860" y="5492"/>
                </a:lnTo>
                <a:lnTo>
                  <a:pt x="11866" y="5488"/>
                </a:lnTo>
                <a:lnTo>
                  <a:pt x="11874" y="5482"/>
                </a:lnTo>
                <a:lnTo>
                  <a:pt x="11878" y="5480"/>
                </a:lnTo>
                <a:lnTo>
                  <a:pt x="11882" y="5480"/>
                </a:lnTo>
                <a:lnTo>
                  <a:pt x="11886" y="5478"/>
                </a:lnTo>
                <a:lnTo>
                  <a:pt x="11888" y="5476"/>
                </a:lnTo>
                <a:lnTo>
                  <a:pt x="11890" y="5472"/>
                </a:lnTo>
                <a:lnTo>
                  <a:pt x="11888" y="5468"/>
                </a:lnTo>
                <a:lnTo>
                  <a:pt x="11884" y="5460"/>
                </a:lnTo>
                <a:lnTo>
                  <a:pt x="11876" y="5452"/>
                </a:lnTo>
                <a:lnTo>
                  <a:pt x="11870" y="5448"/>
                </a:lnTo>
                <a:lnTo>
                  <a:pt x="11868" y="5446"/>
                </a:lnTo>
                <a:lnTo>
                  <a:pt x="11872" y="5444"/>
                </a:lnTo>
                <a:lnTo>
                  <a:pt x="11876" y="5444"/>
                </a:lnTo>
                <a:lnTo>
                  <a:pt x="11888" y="5440"/>
                </a:lnTo>
                <a:lnTo>
                  <a:pt x="11892" y="5438"/>
                </a:lnTo>
                <a:lnTo>
                  <a:pt x="11892" y="5434"/>
                </a:lnTo>
                <a:lnTo>
                  <a:pt x="11894" y="5430"/>
                </a:lnTo>
                <a:lnTo>
                  <a:pt x="11900" y="5428"/>
                </a:lnTo>
                <a:lnTo>
                  <a:pt x="11902" y="5426"/>
                </a:lnTo>
                <a:lnTo>
                  <a:pt x="11902" y="5422"/>
                </a:lnTo>
                <a:lnTo>
                  <a:pt x="11902" y="5416"/>
                </a:lnTo>
                <a:lnTo>
                  <a:pt x="11898" y="5404"/>
                </a:lnTo>
                <a:lnTo>
                  <a:pt x="11906" y="5412"/>
                </a:lnTo>
                <a:lnTo>
                  <a:pt x="11910" y="5416"/>
                </a:lnTo>
                <a:lnTo>
                  <a:pt x="11918" y="5418"/>
                </a:lnTo>
                <a:lnTo>
                  <a:pt x="11926" y="5416"/>
                </a:lnTo>
                <a:close/>
                <a:moveTo>
                  <a:pt x="10506" y="4964"/>
                </a:moveTo>
                <a:lnTo>
                  <a:pt x="10506" y="4964"/>
                </a:lnTo>
                <a:lnTo>
                  <a:pt x="10502" y="4972"/>
                </a:lnTo>
                <a:lnTo>
                  <a:pt x="10498" y="4980"/>
                </a:lnTo>
                <a:lnTo>
                  <a:pt x="10494" y="5000"/>
                </a:lnTo>
                <a:lnTo>
                  <a:pt x="10494" y="5010"/>
                </a:lnTo>
                <a:lnTo>
                  <a:pt x="10496" y="5020"/>
                </a:lnTo>
                <a:lnTo>
                  <a:pt x="10498" y="5026"/>
                </a:lnTo>
                <a:lnTo>
                  <a:pt x="10504" y="5030"/>
                </a:lnTo>
                <a:lnTo>
                  <a:pt x="10508" y="5032"/>
                </a:lnTo>
                <a:lnTo>
                  <a:pt x="10508" y="5036"/>
                </a:lnTo>
                <a:lnTo>
                  <a:pt x="10504" y="5044"/>
                </a:lnTo>
                <a:lnTo>
                  <a:pt x="10502" y="5048"/>
                </a:lnTo>
                <a:lnTo>
                  <a:pt x="10502" y="5052"/>
                </a:lnTo>
                <a:lnTo>
                  <a:pt x="10502" y="5058"/>
                </a:lnTo>
                <a:lnTo>
                  <a:pt x="10506" y="5064"/>
                </a:lnTo>
                <a:lnTo>
                  <a:pt x="10510" y="5068"/>
                </a:lnTo>
                <a:lnTo>
                  <a:pt x="10512" y="5072"/>
                </a:lnTo>
                <a:lnTo>
                  <a:pt x="10512" y="5074"/>
                </a:lnTo>
                <a:lnTo>
                  <a:pt x="10510" y="5076"/>
                </a:lnTo>
                <a:lnTo>
                  <a:pt x="10510" y="5078"/>
                </a:lnTo>
                <a:lnTo>
                  <a:pt x="10514" y="5082"/>
                </a:lnTo>
                <a:lnTo>
                  <a:pt x="10520" y="5084"/>
                </a:lnTo>
                <a:lnTo>
                  <a:pt x="10520" y="5088"/>
                </a:lnTo>
                <a:lnTo>
                  <a:pt x="10520" y="5090"/>
                </a:lnTo>
                <a:lnTo>
                  <a:pt x="10518" y="5092"/>
                </a:lnTo>
                <a:lnTo>
                  <a:pt x="10516" y="5098"/>
                </a:lnTo>
                <a:lnTo>
                  <a:pt x="10516" y="5100"/>
                </a:lnTo>
                <a:lnTo>
                  <a:pt x="10516" y="5102"/>
                </a:lnTo>
                <a:lnTo>
                  <a:pt x="10520" y="5104"/>
                </a:lnTo>
                <a:lnTo>
                  <a:pt x="10522" y="5102"/>
                </a:lnTo>
                <a:lnTo>
                  <a:pt x="10530" y="5098"/>
                </a:lnTo>
                <a:lnTo>
                  <a:pt x="10536" y="5096"/>
                </a:lnTo>
                <a:lnTo>
                  <a:pt x="10538" y="5098"/>
                </a:lnTo>
                <a:lnTo>
                  <a:pt x="10540" y="5102"/>
                </a:lnTo>
                <a:lnTo>
                  <a:pt x="10540" y="5106"/>
                </a:lnTo>
                <a:lnTo>
                  <a:pt x="10540" y="5110"/>
                </a:lnTo>
                <a:lnTo>
                  <a:pt x="10538" y="5118"/>
                </a:lnTo>
                <a:lnTo>
                  <a:pt x="10536" y="5126"/>
                </a:lnTo>
                <a:lnTo>
                  <a:pt x="10538" y="5132"/>
                </a:lnTo>
                <a:lnTo>
                  <a:pt x="10540" y="5140"/>
                </a:lnTo>
                <a:lnTo>
                  <a:pt x="10546" y="5158"/>
                </a:lnTo>
                <a:lnTo>
                  <a:pt x="10548" y="5170"/>
                </a:lnTo>
                <a:lnTo>
                  <a:pt x="10548" y="5178"/>
                </a:lnTo>
                <a:lnTo>
                  <a:pt x="10548" y="5184"/>
                </a:lnTo>
                <a:lnTo>
                  <a:pt x="10548" y="5186"/>
                </a:lnTo>
                <a:lnTo>
                  <a:pt x="10554" y="5186"/>
                </a:lnTo>
                <a:lnTo>
                  <a:pt x="10566" y="5188"/>
                </a:lnTo>
                <a:lnTo>
                  <a:pt x="10574" y="5190"/>
                </a:lnTo>
                <a:lnTo>
                  <a:pt x="10580" y="5190"/>
                </a:lnTo>
                <a:lnTo>
                  <a:pt x="10586" y="5186"/>
                </a:lnTo>
                <a:lnTo>
                  <a:pt x="10590" y="5182"/>
                </a:lnTo>
                <a:lnTo>
                  <a:pt x="10594" y="5180"/>
                </a:lnTo>
                <a:lnTo>
                  <a:pt x="10600" y="5180"/>
                </a:lnTo>
                <a:lnTo>
                  <a:pt x="10604" y="5182"/>
                </a:lnTo>
                <a:lnTo>
                  <a:pt x="10608" y="5186"/>
                </a:lnTo>
                <a:lnTo>
                  <a:pt x="10612" y="5190"/>
                </a:lnTo>
                <a:lnTo>
                  <a:pt x="10612" y="5196"/>
                </a:lnTo>
                <a:lnTo>
                  <a:pt x="10612" y="5202"/>
                </a:lnTo>
                <a:lnTo>
                  <a:pt x="10612" y="5210"/>
                </a:lnTo>
                <a:lnTo>
                  <a:pt x="10614" y="5212"/>
                </a:lnTo>
                <a:lnTo>
                  <a:pt x="10616" y="5212"/>
                </a:lnTo>
                <a:lnTo>
                  <a:pt x="10622" y="5208"/>
                </a:lnTo>
                <a:lnTo>
                  <a:pt x="10628" y="5204"/>
                </a:lnTo>
                <a:lnTo>
                  <a:pt x="10630" y="5202"/>
                </a:lnTo>
                <a:lnTo>
                  <a:pt x="10634" y="5202"/>
                </a:lnTo>
                <a:lnTo>
                  <a:pt x="10642" y="5204"/>
                </a:lnTo>
                <a:lnTo>
                  <a:pt x="10646" y="5204"/>
                </a:lnTo>
                <a:lnTo>
                  <a:pt x="10650" y="5204"/>
                </a:lnTo>
                <a:lnTo>
                  <a:pt x="10652" y="5202"/>
                </a:lnTo>
                <a:lnTo>
                  <a:pt x="10656" y="5196"/>
                </a:lnTo>
                <a:lnTo>
                  <a:pt x="10658" y="5192"/>
                </a:lnTo>
                <a:lnTo>
                  <a:pt x="10662" y="5190"/>
                </a:lnTo>
                <a:lnTo>
                  <a:pt x="10664" y="5190"/>
                </a:lnTo>
                <a:lnTo>
                  <a:pt x="10668" y="5192"/>
                </a:lnTo>
                <a:lnTo>
                  <a:pt x="10674" y="5196"/>
                </a:lnTo>
                <a:lnTo>
                  <a:pt x="10676" y="5198"/>
                </a:lnTo>
                <a:lnTo>
                  <a:pt x="10680" y="5198"/>
                </a:lnTo>
                <a:lnTo>
                  <a:pt x="10682" y="5198"/>
                </a:lnTo>
                <a:lnTo>
                  <a:pt x="10684" y="5198"/>
                </a:lnTo>
                <a:lnTo>
                  <a:pt x="10684" y="5204"/>
                </a:lnTo>
                <a:lnTo>
                  <a:pt x="10684" y="5206"/>
                </a:lnTo>
                <a:lnTo>
                  <a:pt x="10686" y="5208"/>
                </a:lnTo>
                <a:lnTo>
                  <a:pt x="10690" y="5208"/>
                </a:lnTo>
                <a:lnTo>
                  <a:pt x="10696" y="5206"/>
                </a:lnTo>
                <a:lnTo>
                  <a:pt x="10702" y="5204"/>
                </a:lnTo>
                <a:lnTo>
                  <a:pt x="10708" y="5204"/>
                </a:lnTo>
                <a:lnTo>
                  <a:pt x="10714" y="5206"/>
                </a:lnTo>
                <a:lnTo>
                  <a:pt x="10718" y="5210"/>
                </a:lnTo>
                <a:lnTo>
                  <a:pt x="10722" y="5216"/>
                </a:lnTo>
                <a:lnTo>
                  <a:pt x="10724" y="5222"/>
                </a:lnTo>
                <a:lnTo>
                  <a:pt x="10726" y="5228"/>
                </a:lnTo>
                <a:lnTo>
                  <a:pt x="10724" y="5236"/>
                </a:lnTo>
                <a:lnTo>
                  <a:pt x="10724" y="5240"/>
                </a:lnTo>
                <a:lnTo>
                  <a:pt x="10728" y="5242"/>
                </a:lnTo>
                <a:lnTo>
                  <a:pt x="10734" y="5240"/>
                </a:lnTo>
                <a:lnTo>
                  <a:pt x="10742" y="5236"/>
                </a:lnTo>
                <a:lnTo>
                  <a:pt x="10758" y="5226"/>
                </a:lnTo>
                <a:lnTo>
                  <a:pt x="10764" y="5222"/>
                </a:lnTo>
                <a:lnTo>
                  <a:pt x="10770" y="5220"/>
                </a:lnTo>
                <a:lnTo>
                  <a:pt x="10774" y="5220"/>
                </a:lnTo>
                <a:lnTo>
                  <a:pt x="10778" y="5216"/>
                </a:lnTo>
                <a:lnTo>
                  <a:pt x="10782" y="5208"/>
                </a:lnTo>
                <a:lnTo>
                  <a:pt x="10784" y="5196"/>
                </a:lnTo>
                <a:lnTo>
                  <a:pt x="10786" y="5186"/>
                </a:lnTo>
                <a:lnTo>
                  <a:pt x="10788" y="5182"/>
                </a:lnTo>
                <a:lnTo>
                  <a:pt x="10790" y="5180"/>
                </a:lnTo>
                <a:lnTo>
                  <a:pt x="10792" y="5178"/>
                </a:lnTo>
                <a:lnTo>
                  <a:pt x="10794" y="5170"/>
                </a:lnTo>
                <a:lnTo>
                  <a:pt x="10796" y="5164"/>
                </a:lnTo>
                <a:lnTo>
                  <a:pt x="10798" y="5162"/>
                </a:lnTo>
                <a:lnTo>
                  <a:pt x="10804" y="5160"/>
                </a:lnTo>
                <a:lnTo>
                  <a:pt x="10806" y="5158"/>
                </a:lnTo>
                <a:lnTo>
                  <a:pt x="10806" y="5154"/>
                </a:lnTo>
                <a:lnTo>
                  <a:pt x="10806" y="5150"/>
                </a:lnTo>
                <a:lnTo>
                  <a:pt x="10804" y="5140"/>
                </a:lnTo>
                <a:lnTo>
                  <a:pt x="10802" y="5132"/>
                </a:lnTo>
                <a:lnTo>
                  <a:pt x="10802" y="5124"/>
                </a:lnTo>
                <a:lnTo>
                  <a:pt x="10806" y="5118"/>
                </a:lnTo>
                <a:lnTo>
                  <a:pt x="10810" y="5112"/>
                </a:lnTo>
                <a:lnTo>
                  <a:pt x="10818" y="5102"/>
                </a:lnTo>
                <a:lnTo>
                  <a:pt x="10822" y="5098"/>
                </a:lnTo>
                <a:lnTo>
                  <a:pt x="10826" y="5092"/>
                </a:lnTo>
                <a:lnTo>
                  <a:pt x="10828" y="5088"/>
                </a:lnTo>
                <a:lnTo>
                  <a:pt x="10832" y="5084"/>
                </a:lnTo>
                <a:lnTo>
                  <a:pt x="10840" y="5082"/>
                </a:lnTo>
                <a:lnTo>
                  <a:pt x="10844" y="5080"/>
                </a:lnTo>
                <a:lnTo>
                  <a:pt x="10846" y="5076"/>
                </a:lnTo>
                <a:lnTo>
                  <a:pt x="10846" y="5070"/>
                </a:lnTo>
                <a:lnTo>
                  <a:pt x="10846" y="5062"/>
                </a:lnTo>
                <a:lnTo>
                  <a:pt x="10846" y="5040"/>
                </a:lnTo>
                <a:lnTo>
                  <a:pt x="10846" y="5020"/>
                </a:lnTo>
                <a:lnTo>
                  <a:pt x="10850" y="5008"/>
                </a:lnTo>
                <a:lnTo>
                  <a:pt x="10852" y="5002"/>
                </a:lnTo>
                <a:lnTo>
                  <a:pt x="10856" y="5000"/>
                </a:lnTo>
                <a:lnTo>
                  <a:pt x="10860" y="4996"/>
                </a:lnTo>
                <a:lnTo>
                  <a:pt x="10862" y="4992"/>
                </a:lnTo>
                <a:lnTo>
                  <a:pt x="10866" y="4992"/>
                </a:lnTo>
                <a:lnTo>
                  <a:pt x="10872" y="4996"/>
                </a:lnTo>
                <a:lnTo>
                  <a:pt x="10876" y="4998"/>
                </a:lnTo>
                <a:lnTo>
                  <a:pt x="10880" y="5000"/>
                </a:lnTo>
                <a:lnTo>
                  <a:pt x="10890" y="5002"/>
                </a:lnTo>
                <a:lnTo>
                  <a:pt x="10898" y="5000"/>
                </a:lnTo>
                <a:lnTo>
                  <a:pt x="10900" y="4998"/>
                </a:lnTo>
                <a:lnTo>
                  <a:pt x="10902" y="4996"/>
                </a:lnTo>
                <a:lnTo>
                  <a:pt x="10900" y="4992"/>
                </a:lnTo>
                <a:lnTo>
                  <a:pt x="10894" y="4986"/>
                </a:lnTo>
                <a:lnTo>
                  <a:pt x="10876" y="4968"/>
                </a:lnTo>
                <a:lnTo>
                  <a:pt x="10868" y="4960"/>
                </a:lnTo>
                <a:lnTo>
                  <a:pt x="10862" y="4952"/>
                </a:lnTo>
                <a:lnTo>
                  <a:pt x="10858" y="4944"/>
                </a:lnTo>
                <a:lnTo>
                  <a:pt x="10858" y="4940"/>
                </a:lnTo>
                <a:lnTo>
                  <a:pt x="10860" y="4938"/>
                </a:lnTo>
                <a:lnTo>
                  <a:pt x="10862" y="4934"/>
                </a:lnTo>
                <a:lnTo>
                  <a:pt x="10864" y="4930"/>
                </a:lnTo>
                <a:lnTo>
                  <a:pt x="10862" y="4926"/>
                </a:lnTo>
                <a:lnTo>
                  <a:pt x="10860" y="4922"/>
                </a:lnTo>
                <a:lnTo>
                  <a:pt x="10856" y="4914"/>
                </a:lnTo>
                <a:lnTo>
                  <a:pt x="10852" y="4908"/>
                </a:lnTo>
                <a:lnTo>
                  <a:pt x="10850" y="4902"/>
                </a:lnTo>
                <a:lnTo>
                  <a:pt x="10850" y="4896"/>
                </a:lnTo>
                <a:lnTo>
                  <a:pt x="10848" y="4892"/>
                </a:lnTo>
                <a:lnTo>
                  <a:pt x="10842" y="4890"/>
                </a:lnTo>
                <a:lnTo>
                  <a:pt x="10838" y="4886"/>
                </a:lnTo>
                <a:lnTo>
                  <a:pt x="10838" y="4882"/>
                </a:lnTo>
                <a:lnTo>
                  <a:pt x="10838" y="4878"/>
                </a:lnTo>
                <a:lnTo>
                  <a:pt x="10838" y="4872"/>
                </a:lnTo>
                <a:lnTo>
                  <a:pt x="10842" y="4868"/>
                </a:lnTo>
                <a:lnTo>
                  <a:pt x="10844" y="4866"/>
                </a:lnTo>
                <a:lnTo>
                  <a:pt x="10846" y="4864"/>
                </a:lnTo>
                <a:lnTo>
                  <a:pt x="10852" y="4866"/>
                </a:lnTo>
                <a:lnTo>
                  <a:pt x="10854" y="4866"/>
                </a:lnTo>
                <a:lnTo>
                  <a:pt x="10856" y="4864"/>
                </a:lnTo>
                <a:lnTo>
                  <a:pt x="10854" y="4860"/>
                </a:lnTo>
                <a:lnTo>
                  <a:pt x="10852" y="4856"/>
                </a:lnTo>
                <a:lnTo>
                  <a:pt x="10844" y="4848"/>
                </a:lnTo>
                <a:lnTo>
                  <a:pt x="10842" y="4842"/>
                </a:lnTo>
                <a:lnTo>
                  <a:pt x="10842" y="4840"/>
                </a:lnTo>
                <a:lnTo>
                  <a:pt x="10844" y="4840"/>
                </a:lnTo>
                <a:lnTo>
                  <a:pt x="10844" y="4838"/>
                </a:lnTo>
                <a:lnTo>
                  <a:pt x="10848" y="4836"/>
                </a:lnTo>
                <a:lnTo>
                  <a:pt x="10848" y="4834"/>
                </a:lnTo>
                <a:lnTo>
                  <a:pt x="10848" y="4830"/>
                </a:lnTo>
                <a:lnTo>
                  <a:pt x="10848" y="4826"/>
                </a:lnTo>
                <a:lnTo>
                  <a:pt x="10854" y="4832"/>
                </a:lnTo>
                <a:lnTo>
                  <a:pt x="10860" y="4834"/>
                </a:lnTo>
                <a:lnTo>
                  <a:pt x="10864" y="4834"/>
                </a:lnTo>
                <a:lnTo>
                  <a:pt x="10868" y="4832"/>
                </a:lnTo>
                <a:lnTo>
                  <a:pt x="10874" y="4830"/>
                </a:lnTo>
                <a:lnTo>
                  <a:pt x="10880" y="4830"/>
                </a:lnTo>
                <a:lnTo>
                  <a:pt x="10886" y="4828"/>
                </a:lnTo>
                <a:lnTo>
                  <a:pt x="10886" y="4826"/>
                </a:lnTo>
                <a:lnTo>
                  <a:pt x="10886" y="4824"/>
                </a:lnTo>
                <a:lnTo>
                  <a:pt x="10880" y="4816"/>
                </a:lnTo>
                <a:lnTo>
                  <a:pt x="10872" y="4810"/>
                </a:lnTo>
                <a:lnTo>
                  <a:pt x="10868" y="4806"/>
                </a:lnTo>
                <a:lnTo>
                  <a:pt x="10870" y="4802"/>
                </a:lnTo>
                <a:lnTo>
                  <a:pt x="10874" y="4798"/>
                </a:lnTo>
                <a:lnTo>
                  <a:pt x="10876" y="4796"/>
                </a:lnTo>
                <a:lnTo>
                  <a:pt x="10880" y="4798"/>
                </a:lnTo>
                <a:lnTo>
                  <a:pt x="10882" y="4800"/>
                </a:lnTo>
                <a:lnTo>
                  <a:pt x="10892" y="4798"/>
                </a:lnTo>
                <a:lnTo>
                  <a:pt x="10902" y="4796"/>
                </a:lnTo>
                <a:lnTo>
                  <a:pt x="10908" y="4792"/>
                </a:lnTo>
                <a:lnTo>
                  <a:pt x="10912" y="4786"/>
                </a:lnTo>
                <a:lnTo>
                  <a:pt x="10912" y="4780"/>
                </a:lnTo>
                <a:lnTo>
                  <a:pt x="10912" y="4776"/>
                </a:lnTo>
                <a:lnTo>
                  <a:pt x="10910" y="4776"/>
                </a:lnTo>
                <a:lnTo>
                  <a:pt x="10906" y="4776"/>
                </a:lnTo>
                <a:lnTo>
                  <a:pt x="10902" y="4776"/>
                </a:lnTo>
                <a:lnTo>
                  <a:pt x="10900" y="4776"/>
                </a:lnTo>
                <a:lnTo>
                  <a:pt x="10898" y="4774"/>
                </a:lnTo>
                <a:lnTo>
                  <a:pt x="10894" y="4772"/>
                </a:lnTo>
                <a:lnTo>
                  <a:pt x="10892" y="4770"/>
                </a:lnTo>
                <a:lnTo>
                  <a:pt x="10888" y="4768"/>
                </a:lnTo>
                <a:lnTo>
                  <a:pt x="10886" y="4766"/>
                </a:lnTo>
                <a:lnTo>
                  <a:pt x="10882" y="4760"/>
                </a:lnTo>
                <a:lnTo>
                  <a:pt x="10878" y="4758"/>
                </a:lnTo>
                <a:lnTo>
                  <a:pt x="10872" y="4758"/>
                </a:lnTo>
                <a:lnTo>
                  <a:pt x="10870" y="4760"/>
                </a:lnTo>
                <a:lnTo>
                  <a:pt x="10864" y="4764"/>
                </a:lnTo>
                <a:lnTo>
                  <a:pt x="10862" y="4764"/>
                </a:lnTo>
                <a:lnTo>
                  <a:pt x="10860" y="4762"/>
                </a:lnTo>
                <a:lnTo>
                  <a:pt x="10860" y="4758"/>
                </a:lnTo>
                <a:lnTo>
                  <a:pt x="10862" y="4758"/>
                </a:lnTo>
                <a:lnTo>
                  <a:pt x="10864" y="4756"/>
                </a:lnTo>
                <a:lnTo>
                  <a:pt x="10864" y="4750"/>
                </a:lnTo>
                <a:lnTo>
                  <a:pt x="10862" y="4748"/>
                </a:lnTo>
                <a:lnTo>
                  <a:pt x="10862" y="4746"/>
                </a:lnTo>
                <a:lnTo>
                  <a:pt x="10856" y="4748"/>
                </a:lnTo>
                <a:lnTo>
                  <a:pt x="10852" y="4750"/>
                </a:lnTo>
                <a:lnTo>
                  <a:pt x="10850" y="4750"/>
                </a:lnTo>
                <a:lnTo>
                  <a:pt x="10848" y="4748"/>
                </a:lnTo>
                <a:lnTo>
                  <a:pt x="10848" y="4740"/>
                </a:lnTo>
                <a:lnTo>
                  <a:pt x="10848" y="4734"/>
                </a:lnTo>
                <a:lnTo>
                  <a:pt x="10850" y="4728"/>
                </a:lnTo>
                <a:lnTo>
                  <a:pt x="10846" y="4722"/>
                </a:lnTo>
                <a:lnTo>
                  <a:pt x="10842" y="4718"/>
                </a:lnTo>
                <a:lnTo>
                  <a:pt x="10840" y="4720"/>
                </a:lnTo>
                <a:lnTo>
                  <a:pt x="10838" y="4720"/>
                </a:lnTo>
                <a:lnTo>
                  <a:pt x="10834" y="4718"/>
                </a:lnTo>
                <a:lnTo>
                  <a:pt x="10832" y="4710"/>
                </a:lnTo>
                <a:lnTo>
                  <a:pt x="10830" y="4702"/>
                </a:lnTo>
                <a:lnTo>
                  <a:pt x="10828" y="4700"/>
                </a:lnTo>
                <a:lnTo>
                  <a:pt x="10826" y="4700"/>
                </a:lnTo>
                <a:lnTo>
                  <a:pt x="10824" y="4704"/>
                </a:lnTo>
                <a:lnTo>
                  <a:pt x="10822" y="4708"/>
                </a:lnTo>
                <a:lnTo>
                  <a:pt x="10820" y="4714"/>
                </a:lnTo>
                <a:lnTo>
                  <a:pt x="10816" y="4720"/>
                </a:lnTo>
                <a:lnTo>
                  <a:pt x="10814" y="4720"/>
                </a:lnTo>
                <a:lnTo>
                  <a:pt x="10814" y="4712"/>
                </a:lnTo>
                <a:lnTo>
                  <a:pt x="10816" y="4702"/>
                </a:lnTo>
                <a:lnTo>
                  <a:pt x="10814" y="4700"/>
                </a:lnTo>
                <a:lnTo>
                  <a:pt x="10812" y="4698"/>
                </a:lnTo>
                <a:lnTo>
                  <a:pt x="10808" y="4700"/>
                </a:lnTo>
                <a:lnTo>
                  <a:pt x="10808" y="4706"/>
                </a:lnTo>
                <a:lnTo>
                  <a:pt x="10804" y="4714"/>
                </a:lnTo>
                <a:lnTo>
                  <a:pt x="10798" y="4726"/>
                </a:lnTo>
                <a:lnTo>
                  <a:pt x="10792" y="4736"/>
                </a:lnTo>
                <a:lnTo>
                  <a:pt x="10788" y="4740"/>
                </a:lnTo>
                <a:lnTo>
                  <a:pt x="10786" y="4742"/>
                </a:lnTo>
                <a:lnTo>
                  <a:pt x="10784" y="4748"/>
                </a:lnTo>
                <a:lnTo>
                  <a:pt x="10782" y="4754"/>
                </a:lnTo>
                <a:lnTo>
                  <a:pt x="10780" y="4758"/>
                </a:lnTo>
                <a:lnTo>
                  <a:pt x="10778" y="4760"/>
                </a:lnTo>
                <a:lnTo>
                  <a:pt x="10778" y="4762"/>
                </a:lnTo>
                <a:lnTo>
                  <a:pt x="10776" y="4768"/>
                </a:lnTo>
                <a:lnTo>
                  <a:pt x="10774" y="4772"/>
                </a:lnTo>
                <a:lnTo>
                  <a:pt x="10770" y="4772"/>
                </a:lnTo>
                <a:lnTo>
                  <a:pt x="10768" y="4772"/>
                </a:lnTo>
                <a:lnTo>
                  <a:pt x="10766" y="4770"/>
                </a:lnTo>
                <a:lnTo>
                  <a:pt x="10762" y="4772"/>
                </a:lnTo>
                <a:lnTo>
                  <a:pt x="10756" y="4780"/>
                </a:lnTo>
                <a:lnTo>
                  <a:pt x="10756" y="4782"/>
                </a:lnTo>
                <a:lnTo>
                  <a:pt x="10758" y="4782"/>
                </a:lnTo>
                <a:lnTo>
                  <a:pt x="10762" y="4786"/>
                </a:lnTo>
                <a:lnTo>
                  <a:pt x="10764" y="4790"/>
                </a:lnTo>
                <a:lnTo>
                  <a:pt x="10764" y="4794"/>
                </a:lnTo>
                <a:lnTo>
                  <a:pt x="10760" y="4798"/>
                </a:lnTo>
                <a:lnTo>
                  <a:pt x="10756" y="4800"/>
                </a:lnTo>
                <a:lnTo>
                  <a:pt x="10754" y="4800"/>
                </a:lnTo>
                <a:lnTo>
                  <a:pt x="10750" y="4800"/>
                </a:lnTo>
                <a:lnTo>
                  <a:pt x="10746" y="4804"/>
                </a:lnTo>
                <a:lnTo>
                  <a:pt x="10742" y="4806"/>
                </a:lnTo>
                <a:lnTo>
                  <a:pt x="10742" y="4802"/>
                </a:lnTo>
                <a:lnTo>
                  <a:pt x="10744" y="4796"/>
                </a:lnTo>
                <a:lnTo>
                  <a:pt x="10744" y="4794"/>
                </a:lnTo>
                <a:lnTo>
                  <a:pt x="10742" y="4794"/>
                </a:lnTo>
                <a:lnTo>
                  <a:pt x="10738" y="4796"/>
                </a:lnTo>
                <a:lnTo>
                  <a:pt x="10732" y="4802"/>
                </a:lnTo>
                <a:lnTo>
                  <a:pt x="10724" y="4808"/>
                </a:lnTo>
                <a:lnTo>
                  <a:pt x="10716" y="4814"/>
                </a:lnTo>
                <a:lnTo>
                  <a:pt x="10710" y="4816"/>
                </a:lnTo>
                <a:lnTo>
                  <a:pt x="10704" y="4818"/>
                </a:lnTo>
                <a:lnTo>
                  <a:pt x="10702" y="4816"/>
                </a:lnTo>
                <a:lnTo>
                  <a:pt x="10700" y="4818"/>
                </a:lnTo>
                <a:lnTo>
                  <a:pt x="10700" y="4828"/>
                </a:lnTo>
                <a:lnTo>
                  <a:pt x="10698" y="4834"/>
                </a:lnTo>
                <a:lnTo>
                  <a:pt x="10696" y="4840"/>
                </a:lnTo>
                <a:lnTo>
                  <a:pt x="10686" y="4850"/>
                </a:lnTo>
                <a:lnTo>
                  <a:pt x="10674" y="4864"/>
                </a:lnTo>
                <a:lnTo>
                  <a:pt x="10670" y="4872"/>
                </a:lnTo>
                <a:lnTo>
                  <a:pt x="10666" y="4882"/>
                </a:lnTo>
                <a:lnTo>
                  <a:pt x="10662" y="4888"/>
                </a:lnTo>
                <a:lnTo>
                  <a:pt x="10654" y="4892"/>
                </a:lnTo>
                <a:lnTo>
                  <a:pt x="10634" y="4896"/>
                </a:lnTo>
                <a:lnTo>
                  <a:pt x="10612" y="4900"/>
                </a:lnTo>
                <a:lnTo>
                  <a:pt x="10604" y="4902"/>
                </a:lnTo>
                <a:lnTo>
                  <a:pt x="10600" y="4906"/>
                </a:lnTo>
                <a:lnTo>
                  <a:pt x="10598" y="4910"/>
                </a:lnTo>
                <a:lnTo>
                  <a:pt x="10598" y="4914"/>
                </a:lnTo>
                <a:lnTo>
                  <a:pt x="10598" y="4922"/>
                </a:lnTo>
                <a:lnTo>
                  <a:pt x="10598" y="4928"/>
                </a:lnTo>
                <a:lnTo>
                  <a:pt x="10596" y="4928"/>
                </a:lnTo>
                <a:lnTo>
                  <a:pt x="10592" y="4926"/>
                </a:lnTo>
                <a:lnTo>
                  <a:pt x="10590" y="4924"/>
                </a:lnTo>
                <a:lnTo>
                  <a:pt x="10588" y="4924"/>
                </a:lnTo>
                <a:lnTo>
                  <a:pt x="10586" y="4928"/>
                </a:lnTo>
                <a:lnTo>
                  <a:pt x="10586" y="4932"/>
                </a:lnTo>
                <a:lnTo>
                  <a:pt x="10588" y="4936"/>
                </a:lnTo>
                <a:lnTo>
                  <a:pt x="10590" y="4938"/>
                </a:lnTo>
                <a:lnTo>
                  <a:pt x="10590" y="4940"/>
                </a:lnTo>
                <a:lnTo>
                  <a:pt x="10588" y="4942"/>
                </a:lnTo>
                <a:lnTo>
                  <a:pt x="10586" y="4948"/>
                </a:lnTo>
                <a:lnTo>
                  <a:pt x="10584" y="4956"/>
                </a:lnTo>
                <a:lnTo>
                  <a:pt x="10582" y="4960"/>
                </a:lnTo>
                <a:lnTo>
                  <a:pt x="10580" y="4962"/>
                </a:lnTo>
                <a:lnTo>
                  <a:pt x="10584" y="4968"/>
                </a:lnTo>
                <a:lnTo>
                  <a:pt x="10586" y="4972"/>
                </a:lnTo>
                <a:lnTo>
                  <a:pt x="10586" y="4974"/>
                </a:lnTo>
                <a:lnTo>
                  <a:pt x="10578" y="4968"/>
                </a:lnTo>
                <a:lnTo>
                  <a:pt x="10572" y="4966"/>
                </a:lnTo>
                <a:lnTo>
                  <a:pt x="10566" y="4964"/>
                </a:lnTo>
                <a:lnTo>
                  <a:pt x="10562" y="4964"/>
                </a:lnTo>
                <a:lnTo>
                  <a:pt x="10560" y="4962"/>
                </a:lnTo>
                <a:lnTo>
                  <a:pt x="10560" y="4960"/>
                </a:lnTo>
                <a:lnTo>
                  <a:pt x="10562" y="4956"/>
                </a:lnTo>
                <a:lnTo>
                  <a:pt x="10560" y="4956"/>
                </a:lnTo>
                <a:lnTo>
                  <a:pt x="10558" y="4956"/>
                </a:lnTo>
                <a:lnTo>
                  <a:pt x="10554" y="4954"/>
                </a:lnTo>
                <a:lnTo>
                  <a:pt x="10552" y="4952"/>
                </a:lnTo>
                <a:lnTo>
                  <a:pt x="10552" y="4954"/>
                </a:lnTo>
                <a:lnTo>
                  <a:pt x="10550" y="4956"/>
                </a:lnTo>
                <a:lnTo>
                  <a:pt x="10546" y="4958"/>
                </a:lnTo>
                <a:lnTo>
                  <a:pt x="10540" y="4958"/>
                </a:lnTo>
                <a:lnTo>
                  <a:pt x="10534" y="4954"/>
                </a:lnTo>
                <a:lnTo>
                  <a:pt x="10528" y="4950"/>
                </a:lnTo>
                <a:lnTo>
                  <a:pt x="10526" y="4942"/>
                </a:lnTo>
                <a:lnTo>
                  <a:pt x="10520" y="4942"/>
                </a:lnTo>
                <a:lnTo>
                  <a:pt x="10516" y="4944"/>
                </a:lnTo>
                <a:lnTo>
                  <a:pt x="10512" y="4950"/>
                </a:lnTo>
                <a:lnTo>
                  <a:pt x="10508" y="4958"/>
                </a:lnTo>
                <a:lnTo>
                  <a:pt x="10506" y="4964"/>
                </a:lnTo>
                <a:close/>
                <a:moveTo>
                  <a:pt x="12348" y="4304"/>
                </a:moveTo>
                <a:lnTo>
                  <a:pt x="12348" y="4304"/>
                </a:lnTo>
                <a:lnTo>
                  <a:pt x="12352" y="4306"/>
                </a:lnTo>
                <a:lnTo>
                  <a:pt x="12354" y="4306"/>
                </a:lnTo>
                <a:lnTo>
                  <a:pt x="12358" y="4302"/>
                </a:lnTo>
                <a:lnTo>
                  <a:pt x="12362" y="4296"/>
                </a:lnTo>
                <a:lnTo>
                  <a:pt x="12366" y="4294"/>
                </a:lnTo>
                <a:lnTo>
                  <a:pt x="12368" y="4292"/>
                </a:lnTo>
                <a:lnTo>
                  <a:pt x="12370" y="4290"/>
                </a:lnTo>
                <a:lnTo>
                  <a:pt x="12372" y="4282"/>
                </a:lnTo>
                <a:lnTo>
                  <a:pt x="12376" y="4274"/>
                </a:lnTo>
                <a:lnTo>
                  <a:pt x="12376" y="4272"/>
                </a:lnTo>
                <a:lnTo>
                  <a:pt x="12374" y="4270"/>
                </a:lnTo>
                <a:lnTo>
                  <a:pt x="12370" y="4270"/>
                </a:lnTo>
                <a:lnTo>
                  <a:pt x="12370" y="4268"/>
                </a:lnTo>
                <a:lnTo>
                  <a:pt x="12368" y="4266"/>
                </a:lnTo>
                <a:lnTo>
                  <a:pt x="12366" y="4264"/>
                </a:lnTo>
                <a:lnTo>
                  <a:pt x="12362" y="4264"/>
                </a:lnTo>
                <a:lnTo>
                  <a:pt x="12358" y="4264"/>
                </a:lnTo>
                <a:lnTo>
                  <a:pt x="12348" y="4268"/>
                </a:lnTo>
                <a:lnTo>
                  <a:pt x="12338" y="4276"/>
                </a:lnTo>
                <a:lnTo>
                  <a:pt x="12336" y="4280"/>
                </a:lnTo>
                <a:lnTo>
                  <a:pt x="12336" y="4282"/>
                </a:lnTo>
                <a:lnTo>
                  <a:pt x="12334" y="4288"/>
                </a:lnTo>
                <a:lnTo>
                  <a:pt x="12332" y="4294"/>
                </a:lnTo>
                <a:lnTo>
                  <a:pt x="12328" y="4298"/>
                </a:lnTo>
                <a:lnTo>
                  <a:pt x="12326" y="4304"/>
                </a:lnTo>
                <a:lnTo>
                  <a:pt x="12328" y="4306"/>
                </a:lnTo>
                <a:lnTo>
                  <a:pt x="12332" y="4304"/>
                </a:lnTo>
                <a:lnTo>
                  <a:pt x="12338" y="4302"/>
                </a:lnTo>
                <a:lnTo>
                  <a:pt x="12348" y="4304"/>
                </a:lnTo>
                <a:close/>
                <a:moveTo>
                  <a:pt x="10758" y="5378"/>
                </a:moveTo>
                <a:lnTo>
                  <a:pt x="10758" y="5378"/>
                </a:lnTo>
                <a:lnTo>
                  <a:pt x="10760" y="5376"/>
                </a:lnTo>
                <a:lnTo>
                  <a:pt x="10762" y="5378"/>
                </a:lnTo>
                <a:lnTo>
                  <a:pt x="10764" y="5378"/>
                </a:lnTo>
                <a:lnTo>
                  <a:pt x="10766" y="5376"/>
                </a:lnTo>
                <a:lnTo>
                  <a:pt x="10766" y="5374"/>
                </a:lnTo>
                <a:lnTo>
                  <a:pt x="10764" y="5372"/>
                </a:lnTo>
                <a:lnTo>
                  <a:pt x="10760" y="5372"/>
                </a:lnTo>
                <a:lnTo>
                  <a:pt x="10754" y="5372"/>
                </a:lnTo>
                <a:lnTo>
                  <a:pt x="10752" y="5374"/>
                </a:lnTo>
                <a:lnTo>
                  <a:pt x="10752" y="5376"/>
                </a:lnTo>
                <a:lnTo>
                  <a:pt x="10754" y="5378"/>
                </a:lnTo>
                <a:lnTo>
                  <a:pt x="10758" y="5378"/>
                </a:lnTo>
                <a:close/>
                <a:moveTo>
                  <a:pt x="10962" y="5352"/>
                </a:moveTo>
                <a:lnTo>
                  <a:pt x="10962" y="5352"/>
                </a:lnTo>
                <a:lnTo>
                  <a:pt x="10964" y="5354"/>
                </a:lnTo>
                <a:lnTo>
                  <a:pt x="10966" y="5344"/>
                </a:lnTo>
                <a:lnTo>
                  <a:pt x="10966" y="5332"/>
                </a:lnTo>
                <a:lnTo>
                  <a:pt x="10964" y="5322"/>
                </a:lnTo>
                <a:lnTo>
                  <a:pt x="10962" y="5322"/>
                </a:lnTo>
                <a:lnTo>
                  <a:pt x="10962" y="5330"/>
                </a:lnTo>
                <a:lnTo>
                  <a:pt x="10960" y="5340"/>
                </a:lnTo>
                <a:lnTo>
                  <a:pt x="10962" y="5352"/>
                </a:lnTo>
                <a:close/>
                <a:moveTo>
                  <a:pt x="11064" y="5452"/>
                </a:moveTo>
                <a:lnTo>
                  <a:pt x="11064" y="5452"/>
                </a:lnTo>
                <a:lnTo>
                  <a:pt x="11060" y="5454"/>
                </a:lnTo>
                <a:lnTo>
                  <a:pt x="11060" y="5456"/>
                </a:lnTo>
                <a:lnTo>
                  <a:pt x="11064" y="5456"/>
                </a:lnTo>
                <a:lnTo>
                  <a:pt x="11068" y="5454"/>
                </a:lnTo>
                <a:lnTo>
                  <a:pt x="11070" y="5452"/>
                </a:lnTo>
                <a:lnTo>
                  <a:pt x="11070" y="5450"/>
                </a:lnTo>
                <a:lnTo>
                  <a:pt x="11064" y="5452"/>
                </a:lnTo>
                <a:close/>
                <a:moveTo>
                  <a:pt x="11078" y="5444"/>
                </a:moveTo>
                <a:lnTo>
                  <a:pt x="11078" y="5444"/>
                </a:lnTo>
                <a:lnTo>
                  <a:pt x="11076" y="5440"/>
                </a:lnTo>
                <a:lnTo>
                  <a:pt x="11074" y="5440"/>
                </a:lnTo>
                <a:lnTo>
                  <a:pt x="11070" y="5440"/>
                </a:lnTo>
                <a:lnTo>
                  <a:pt x="11068" y="5444"/>
                </a:lnTo>
                <a:lnTo>
                  <a:pt x="11066" y="5446"/>
                </a:lnTo>
                <a:lnTo>
                  <a:pt x="11066" y="5448"/>
                </a:lnTo>
                <a:lnTo>
                  <a:pt x="11072" y="5448"/>
                </a:lnTo>
                <a:lnTo>
                  <a:pt x="11076" y="5448"/>
                </a:lnTo>
                <a:lnTo>
                  <a:pt x="11078" y="5444"/>
                </a:lnTo>
                <a:close/>
                <a:moveTo>
                  <a:pt x="11112" y="5442"/>
                </a:moveTo>
                <a:lnTo>
                  <a:pt x="11112" y="5442"/>
                </a:lnTo>
                <a:lnTo>
                  <a:pt x="11108" y="5446"/>
                </a:lnTo>
                <a:lnTo>
                  <a:pt x="11106" y="5444"/>
                </a:lnTo>
                <a:lnTo>
                  <a:pt x="11104" y="5444"/>
                </a:lnTo>
                <a:lnTo>
                  <a:pt x="11102" y="5446"/>
                </a:lnTo>
                <a:lnTo>
                  <a:pt x="11102" y="5450"/>
                </a:lnTo>
                <a:lnTo>
                  <a:pt x="11106" y="5454"/>
                </a:lnTo>
                <a:lnTo>
                  <a:pt x="11108" y="5454"/>
                </a:lnTo>
                <a:lnTo>
                  <a:pt x="11110" y="5454"/>
                </a:lnTo>
                <a:lnTo>
                  <a:pt x="11112" y="5452"/>
                </a:lnTo>
                <a:lnTo>
                  <a:pt x="11116" y="5444"/>
                </a:lnTo>
                <a:lnTo>
                  <a:pt x="11116" y="5440"/>
                </a:lnTo>
                <a:lnTo>
                  <a:pt x="11116" y="5438"/>
                </a:lnTo>
                <a:lnTo>
                  <a:pt x="11112" y="5442"/>
                </a:lnTo>
                <a:close/>
                <a:moveTo>
                  <a:pt x="11080" y="5560"/>
                </a:moveTo>
                <a:lnTo>
                  <a:pt x="11080" y="5560"/>
                </a:lnTo>
                <a:lnTo>
                  <a:pt x="11082" y="5556"/>
                </a:lnTo>
                <a:lnTo>
                  <a:pt x="11082" y="5552"/>
                </a:lnTo>
                <a:lnTo>
                  <a:pt x="11080" y="5550"/>
                </a:lnTo>
                <a:lnTo>
                  <a:pt x="11078" y="5550"/>
                </a:lnTo>
                <a:lnTo>
                  <a:pt x="11076" y="5550"/>
                </a:lnTo>
                <a:lnTo>
                  <a:pt x="11074" y="5554"/>
                </a:lnTo>
                <a:lnTo>
                  <a:pt x="11068" y="5560"/>
                </a:lnTo>
                <a:lnTo>
                  <a:pt x="11062" y="5562"/>
                </a:lnTo>
                <a:lnTo>
                  <a:pt x="11058" y="5564"/>
                </a:lnTo>
                <a:lnTo>
                  <a:pt x="11056" y="5570"/>
                </a:lnTo>
                <a:lnTo>
                  <a:pt x="11056" y="5572"/>
                </a:lnTo>
                <a:lnTo>
                  <a:pt x="11058" y="5572"/>
                </a:lnTo>
                <a:lnTo>
                  <a:pt x="11066" y="5570"/>
                </a:lnTo>
                <a:lnTo>
                  <a:pt x="11080" y="5560"/>
                </a:lnTo>
                <a:close/>
                <a:moveTo>
                  <a:pt x="11070" y="5096"/>
                </a:moveTo>
                <a:lnTo>
                  <a:pt x="11070" y="5096"/>
                </a:lnTo>
                <a:lnTo>
                  <a:pt x="11064" y="5096"/>
                </a:lnTo>
                <a:lnTo>
                  <a:pt x="11060" y="5098"/>
                </a:lnTo>
                <a:lnTo>
                  <a:pt x="11058" y="5106"/>
                </a:lnTo>
                <a:lnTo>
                  <a:pt x="11060" y="5116"/>
                </a:lnTo>
                <a:lnTo>
                  <a:pt x="11062" y="5114"/>
                </a:lnTo>
                <a:lnTo>
                  <a:pt x="11068" y="5108"/>
                </a:lnTo>
                <a:lnTo>
                  <a:pt x="11072" y="5100"/>
                </a:lnTo>
                <a:lnTo>
                  <a:pt x="11072" y="5096"/>
                </a:lnTo>
                <a:lnTo>
                  <a:pt x="11070" y="5096"/>
                </a:lnTo>
                <a:close/>
                <a:moveTo>
                  <a:pt x="11084" y="5112"/>
                </a:moveTo>
                <a:lnTo>
                  <a:pt x="11084" y="5112"/>
                </a:lnTo>
                <a:lnTo>
                  <a:pt x="11086" y="5108"/>
                </a:lnTo>
                <a:lnTo>
                  <a:pt x="11088" y="5104"/>
                </a:lnTo>
                <a:lnTo>
                  <a:pt x="11086" y="5100"/>
                </a:lnTo>
                <a:lnTo>
                  <a:pt x="11080" y="5100"/>
                </a:lnTo>
                <a:lnTo>
                  <a:pt x="11078" y="5102"/>
                </a:lnTo>
                <a:lnTo>
                  <a:pt x="11078" y="5104"/>
                </a:lnTo>
                <a:lnTo>
                  <a:pt x="11078" y="5108"/>
                </a:lnTo>
                <a:lnTo>
                  <a:pt x="11080" y="5112"/>
                </a:lnTo>
                <a:lnTo>
                  <a:pt x="11082" y="5112"/>
                </a:lnTo>
                <a:lnTo>
                  <a:pt x="11084" y="5112"/>
                </a:lnTo>
                <a:close/>
                <a:moveTo>
                  <a:pt x="10794" y="5226"/>
                </a:moveTo>
                <a:lnTo>
                  <a:pt x="10794" y="5226"/>
                </a:lnTo>
                <a:lnTo>
                  <a:pt x="10796" y="5216"/>
                </a:lnTo>
                <a:lnTo>
                  <a:pt x="10794" y="5206"/>
                </a:lnTo>
                <a:lnTo>
                  <a:pt x="10792" y="5200"/>
                </a:lnTo>
                <a:lnTo>
                  <a:pt x="10790" y="5200"/>
                </a:lnTo>
                <a:lnTo>
                  <a:pt x="10788" y="5202"/>
                </a:lnTo>
                <a:lnTo>
                  <a:pt x="10786" y="5210"/>
                </a:lnTo>
                <a:lnTo>
                  <a:pt x="10786" y="5216"/>
                </a:lnTo>
                <a:lnTo>
                  <a:pt x="10786" y="5224"/>
                </a:lnTo>
                <a:lnTo>
                  <a:pt x="10784" y="5236"/>
                </a:lnTo>
                <a:lnTo>
                  <a:pt x="10784" y="5238"/>
                </a:lnTo>
                <a:lnTo>
                  <a:pt x="10788" y="5238"/>
                </a:lnTo>
                <a:lnTo>
                  <a:pt x="10790" y="5234"/>
                </a:lnTo>
                <a:lnTo>
                  <a:pt x="10794" y="5226"/>
                </a:lnTo>
                <a:close/>
                <a:moveTo>
                  <a:pt x="10466" y="4862"/>
                </a:moveTo>
                <a:lnTo>
                  <a:pt x="10466" y="4862"/>
                </a:lnTo>
                <a:lnTo>
                  <a:pt x="10470" y="4862"/>
                </a:lnTo>
                <a:lnTo>
                  <a:pt x="10472" y="4860"/>
                </a:lnTo>
                <a:lnTo>
                  <a:pt x="10474" y="4850"/>
                </a:lnTo>
                <a:lnTo>
                  <a:pt x="10472" y="4840"/>
                </a:lnTo>
                <a:lnTo>
                  <a:pt x="10470" y="4834"/>
                </a:lnTo>
                <a:lnTo>
                  <a:pt x="10466" y="4834"/>
                </a:lnTo>
                <a:lnTo>
                  <a:pt x="10462" y="4840"/>
                </a:lnTo>
                <a:lnTo>
                  <a:pt x="10460" y="4846"/>
                </a:lnTo>
                <a:lnTo>
                  <a:pt x="10460" y="4848"/>
                </a:lnTo>
                <a:lnTo>
                  <a:pt x="10462" y="4852"/>
                </a:lnTo>
                <a:lnTo>
                  <a:pt x="10466" y="4854"/>
                </a:lnTo>
                <a:lnTo>
                  <a:pt x="10464" y="4858"/>
                </a:lnTo>
                <a:lnTo>
                  <a:pt x="10462" y="4860"/>
                </a:lnTo>
                <a:lnTo>
                  <a:pt x="10466" y="4862"/>
                </a:lnTo>
                <a:close/>
                <a:moveTo>
                  <a:pt x="10118" y="5140"/>
                </a:moveTo>
                <a:lnTo>
                  <a:pt x="10118" y="5140"/>
                </a:lnTo>
                <a:lnTo>
                  <a:pt x="10118" y="5144"/>
                </a:lnTo>
                <a:lnTo>
                  <a:pt x="10118" y="5146"/>
                </a:lnTo>
                <a:lnTo>
                  <a:pt x="10122" y="5152"/>
                </a:lnTo>
                <a:lnTo>
                  <a:pt x="10128" y="5156"/>
                </a:lnTo>
                <a:lnTo>
                  <a:pt x="10130" y="5156"/>
                </a:lnTo>
                <a:lnTo>
                  <a:pt x="10132" y="5154"/>
                </a:lnTo>
                <a:lnTo>
                  <a:pt x="10132" y="5152"/>
                </a:lnTo>
                <a:lnTo>
                  <a:pt x="10132" y="5148"/>
                </a:lnTo>
                <a:lnTo>
                  <a:pt x="10130" y="5142"/>
                </a:lnTo>
                <a:lnTo>
                  <a:pt x="10124" y="5138"/>
                </a:lnTo>
                <a:lnTo>
                  <a:pt x="10122" y="5140"/>
                </a:lnTo>
                <a:lnTo>
                  <a:pt x="10118" y="5140"/>
                </a:lnTo>
                <a:close/>
                <a:moveTo>
                  <a:pt x="10136" y="5164"/>
                </a:moveTo>
                <a:lnTo>
                  <a:pt x="10136" y="5164"/>
                </a:lnTo>
                <a:lnTo>
                  <a:pt x="10134" y="5168"/>
                </a:lnTo>
                <a:lnTo>
                  <a:pt x="10134" y="5172"/>
                </a:lnTo>
                <a:lnTo>
                  <a:pt x="10136" y="5176"/>
                </a:lnTo>
                <a:lnTo>
                  <a:pt x="10140" y="5176"/>
                </a:lnTo>
                <a:lnTo>
                  <a:pt x="10142" y="5178"/>
                </a:lnTo>
                <a:lnTo>
                  <a:pt x="10144" y="5180"/>
                </a:lnTo>
                <a:lnTo>
                  <a:pt x="10148" y="5188"/>
                </a:lnTo>
                <a:lnTo>
                  <a:pt x="10150" y="5196"/>
                </a:lnTo>
                <a:lnTo>
                  <a:pt x="10152" y="5196"/>
                </a:lnTo>
                <a:lnTo>
                  <a:pt x="10154" y="5194"/>
                </a:lnTo>
                <a:lnTo>
                  <a:pt x="10154" y="5190"/>
                </a:lnTo>
                <a:lnTo>
                  <a:pt x="10154" y="5184"/>
                </a:lnTo>
                <a:lnTo>
                  <a:pt x="10148" y="5172"/>
                </a:lnTo>
                <a:lnTo>
                  <a:pt x="10142" y="5164"/>
                </a:lnTo>
                <a:lnTo>
                  <a:pt x="10138" y="5162"/>
                </a:lnTo>
                <a:lnTo>
                  <a:pt x="10136" y="5164"/>
                </a:lnTo>
                <a:close/>
                <a:moveTo>
                  <a:pt x="10316" y="5070"/>
                </a:moveTo>
                <a:lnTo>
                  <a:pt x="10316" y="5070"/>
                </a:lnTo>
                <a:lnTo>
                  <a:pt x="10320" y="5066"/>
                </a:lnTo>
                <a:lnTo>
                  <a:pt x="10322" y="5062"/>
                </a:lnTo>
                <a:lnTo>
                  <a:pt x="10322" y="5058"/>
                </a:lnTo>
                <a:lnTo>
                  <a:pt x="10320" y="5056"/>
                </a:lnTo>
                <a:lnTo>
                  <a:pt x="10318" y="5056"/>
                </a:lnTo>
                <a:lnTo>
                  <a:pt x="10314" y="5056"/>
                </a:lnTo>
                <a:lnTo>
                  <a:pt x="10312" y="5058"/>
                </a:lnTo>
                <a:lnTo>
                  <a:pt x="10308" y="5066"/>
                </a:lnTo>
                <a:lnTo>
                  <a:pt x="10308" y="5068"/>
                </a:lnTo>
                <a:lnTo>
                  <a:pt x="10310" y="5070"/>
                </a:lnTo>
                <a:lnTo>
                  <a:pt x="10312" y="5072"/>
                </a:lnTo>
                <a:lnTo>
                  <a:pt x="10316" y="5070"/>
                </a:lnTo>
                <a:close/>
                <a:moveTo>
                  <a:pt x="10338" y="5052"/>
                </a:moveTo>
                <a:lnTo>
                  <a:pt x="10338" y="5052"/>
                </a:lnTo>
                <a:lnTo>
                  <a:pt x="10332" y="5048"/>
                </a:lnTo>
                <a:lnTo>
                  <a:pt x="10322" y="5038"/>
                </a:lnTo>
                <a:lnTo>
                  <a:pt x="10318" y="5036"/>
                </a:lnTo>
                <a:lnTo>
                  <a:pt x="10316" y="5036"/>
                </a:lnTo>
                <a:lnTo>
                  <a:pt x="10318" y="5046"/>
                </a:lnTo>
                <a:lnTo>
                  <a:pt x="10318" y="5048"/>
                </a:lnTo>
                <a:lnTo>
                  <a:pt x="10320" y="5050"/>
                </a:lnTo>
                <a:lnTo>
                  <a:pt x="10328" y="5052"/>
                </a:lnTo>
                <a:lnTo>
                  <a:pt x="10334" y="5054"/>
                </a:lnTo>
                <a:lnTo>
                  <a:pt x="10338" y="5052"/>
                </a:lnTo>
                <a:close/>
                <a:moveTo>
                  <a:pt x="10204" y="4934"/>
                </a:moveTo>
                <a:lnTo>
                  <a:pt x="10204" y="4934"/>
                </a:lnTo>
                <a:lnTo>
                  <a:pt x="10202" y="4934"/>
                </a:lnTo>
                <a:lnTo>
                  <a:pt x="10198" y="4936"/>
                </a:lnTo>
                <a:lnTo>
                  <a:pt x="10196" y="4940"/>
                </a:lnTo>
                <a:lnTo>
                  <a:pt x="10194" y="4946"/>
                </a:lnTo>
                <a:lnTo>
                  <a:pt x="10196" y="4948"/>
                </a:lnTo>
                <a:lnTo>
                  <a:pt x="10198" y="4950"/>
                </a:lnTo>
                <a:lnTo>
                  <a:pt x="10200" y="4952"/>
                </a:lnTo>
                <a:lnTo>
                  <a:pt x="10202" y="4950"/>
                </a:lnTo>
                <a:lnTo>
                  <a:pt x="10206" y="4946"/>
                </a:lnTo>
                <a:lnTo>
                  <a:pt x="10208" y="4938"/>
                </a:lnTo>
                <a:lnTo>
                  <a:pt x="10206" y="4936"/>
                </a:lnTo>
                <a:lnTo>
                  <a:pt x="10204" y="4934"/>
                </a:lnTo>
                <a:close/>
                <a:moveTo>
                  <a:pt x="10274" y="4996"/>
                </a:moveTo>
                <a:lnTo>
                  <a:pt x="10274" y="4996"/>
                </a:lnTo>
                <a:lnTo>
                  <a:pt x="10272" y="4998"/>
                </a:lnTo>
                <a:lnTo>
                  <a:pt x="10272" y="5002"/>
                </a:lnTo>
                <a:lnTo>
                  <a:pt x="10274" y="5004"/>
                </a:lnTo>
                <a:lnTo>
                  <a:pt x="10278" y="5006"/>
                </a:lnTo>
                <a:lnTo>
                  <a:pt x="10280" y="5004"/>
                </a:lnTo>
                <a:lnTo>
                  <a:pt x="10280" y="5000"/>
                </a:lnTo>
                <a:lnTo>
                  <a:pt x="10276" y="4998"/>
                </a:lnTo>
                <a:lnTo>
                  <a:pt x="10274" y="4996"/>
                </a:lnTo>
                <a:close/>
                <a:moveTo>
                  <a:pt x="10218" y="4960"/>
                </a:moveTo>
                <a:lnTo>
                  <a:pt x="10218" y="4960"/>
                </a:lnTo>
                <a:lnTo>
                  <a:pt x="10220" y="4962"/>
                </a:lnTo>
                <a:lnTo>
                  <a:pt x="10222" y="4964"/>
                </a:lnTo>
                <a:lnTo>
                  <a:pt x="10230" y="4970"/>
                </a:lnTo>
                <a:lnTo>
                  <a:pt x="10236" y="4974"/>
                </a:lnTo>
                <a:lnTo>
                  <a:pt x="10238" y="4972"/>
                </a:lnTo>
                <a:lnTo>
                  <a:pt x="10238" y="4970"/>
                </a:lnTo>
                <a:lnTo>
                  <a:pt x="10238" y="4966"/>
                </a:lnTo>
                <a:lnTo>
                  <a:pt x="10236" y="4964"/>
                </a:lnTo>
                <a:lnTo>
                  <a:pt x="10228" y="4960"/>
                </a:lnTo>
                <a:lnTo>
                  <a:pt x="10222" y="4958"/>
                </a:lnTo>
                <a:lnTo>
                  <a:pt x="10220" y="4958"/>
                </a:lnTo>
                <a:lnTo>
                  <a:pt x="10218" y="4960"/>
                </a:lnTo>
                <a:close/>
                <a:moveTo>
                  <a:pt x="10232" y="4974"/>
                </a:moveTo>
                <a:lnTo>
                  <a:pt x="10232" y="4974"/>
                </a:lnTo>
                <a:lnTo>
                  <a:pt x="10230" y="4972"/>
                </a:lnTo>
                <a:lnTo>
                  <a:pt x="10228" y="4972"/>
                </a:lnTo>
                <a:lnTo>
                  <a:pt x="10226" y="4974"/>
                </a:lnTo>
                <a:lnTo>
                  <a:pt x="10226" y="4976"/>
                </a:lnTo>
                <a:lnTo>
                  <a:pt x="10230" y="4984"/>
                </a:lnTo>
                <a:lnTo>
                  <a:pt x="10232" y="4990"/>
                </a:lnTo>
                <a:lnTo>
                  <a:pt x="10234" y="4992"/>
                </a:lnTo>
                <a:lnTo>
                  <a:pt x="10236" y="4992"/>
                </a:lnTo>
                <a:lnTo>
                  <a:pt x="10236" y="4986"/>
                </a:lnTo>
                <a:lnTo>
                  <a:pt x="10236" y="4980"/>
                </a:lnTo>
                <a:lnTo>
                  <a:pt x="10234" y="4976"/>
                </a:lnTo>
                <a:lnTo>
                  <a:pt x="10232" y="4974"/>
                </a:lnTo>
                <a:close/>
                <a:moveTo>
                  <a:pt x="10242" y="4986"/>
                </a:moveTo>
                <a:lnTo>
                  <a:pt x="10242" y="4986"/>
                </a:lnTo>
                <a:lnTo>
                  <a:pt x="10240" y="4984"/>
                </a:lnTo>
                <a:lnTo>
                  <a:pt x="10238" y="4992"/>
                </a:lnTo>
                <a:lnTo>
                  <a:pt x="10236" y="4996"/>
                </a:lnTo>
                <a:lnTo>
                  <a:pt x="10238" y="4998"/>
                </a:lnTo>
                <a:lnTo>
                  <a:pt x="10240" y="5000"/>
                </a:lnTo>
                <a:lnTo>
                  <a:pt x="10246" y="5000"/>
                </a:lnTo>
                <a:lnTo>
                  <a:pt x="10254" y="5002"/>
                </a:lnTo>
                <a:lnTo>
                  <a:pt x="10258" y="5004"/>
                </a:lnTo>
                <a:lnTo>
                  <a:pt x="10262" y="5004"/>
                </a:lnTo>
                <a:lnTo>
                  <a:pt x="10262" y="5000"/>
                </a:lnTo>
                <a:lnTo>
                  <a:pt x="10260" y="4998"/>
                </a:lnTo>
                <a:lnTo>
                  <a:pt x="10258" y="4996"/>
                </a:lnTo>
                <a:lnTo>
                  <a:pt x="10252" y="4992"/>
                </a:lnTo>
                <a:lnTo>
                  <a:pt x="10246" y="4990"/>
                </a:lnTo>
                <a:lnTo>
                  <a:pt x="10242" y="4986"/>
                </a:lnTo>
                <a:close/>
                <a:moveTo>
                  <a:pt x="10264" y="4990"/>
                </a:moveTo>
                <a:lnTo>
                  <a:pt x="10264" y="4990"/>
                </a:lnTo>
                <a:lnTo>
                  <a:pt x="10260" y="4986"/>
                </a:lnTo>
                <a:lnTo>
                  <a:pt x="10254" y="4982"/>
                </a:lnTo>
                <a:lnTo>
                  <a:pt x="10248" y="4982"/>
                </a:lnTo>
                <a:lnTo>
                  <a:pt x="10246" y="4982"/>
                </a:lnTo>
                <a:lnTo>
                  <a:pt x="10246" y="4984"/>
                </a:lnTo>
                <a:lnTo>
                  <a:pt x="10246" y="4988"/>
                </a:lnTo>
                <a:lnTo>
                  <a:pt x="10252" y="4990"/>
                </a:lnTo>
                <a:lnTo>
                  <a:pt x="10260" y="4994"/>
                </a:lnTo>
                <a:lnTo>
                  <a:pt x="10262" y="4994"/>
                </a:lnTo>
                <a:lnTo>
                  <a:pt x="10264" y="4990"/>
                </a:lnTo>
                <a:close/>
                <a:moveTo>
                  <a:pt x="10266" y="5004"/>
                </a:moveTo>
                <a:lnTo>
                  <a:pt x="10266" y="5004"/>
                </a:lnTo>
                <a:lnTo>
                  <a:pt x="10264" y="5006"/>
                </a:lnTo>
                <a:lnTo>
                  <a:pt x="10264" y="5008"/>
                </a:lnTo>
                <a:lnTo>
                  <a:pt x="10264" y="5012"/>
                </a:lnTo>
                <a:lnTo>
                  <a:pt x="10268" y="5014"/>
                </a:lnTo>
                <a:lnTo>
                  <a:pt x="10270" y="5012"/>
                </a:lnTo>
                <a:lnTo>
                  <a:pt x="10270" y="5010"/>
                </a:lnTo>
                <a:lnTo>
                  <a:pt x="10268" y="5006"/>
                </a:lnTo>
                <a:lnTo>
                  <a:pt x="10266" y="5004"/>
                </a:lnTo>
                <a:close/>
                <a:moveTo>
                  <a:pt x="11334" y="5430"/>
                </a:moveTo>
                <a:lnTo>
                  <a:pt x="11334" y="5430"/>
                </a:lnTo>
                <a:lnTo>
                  <a:pt x="11336" y="5430"/>
                </a:lnTo>
                <a:lnTo>
                  <a:pt x="11338" y="5430"/>
                </a:lnTo>
                <a:lnTo>
                  <a:pt x="11340" y="5426"/>
                </a:lnTo>
                <a:lnTo>
                  <a:pt x="11340" y="5422"/>
                </a:lnTo>
                <a:lnTo>
                  <a:pt x="11336" y="5418"/>
                </a:lnTo>
                <a:lnTo>
                  <a:pt x="11332" y="5418"/>
                </a:lnTo>
                <a:lnTo>
                  <a:pt x="11330" y="5418"/>
                </a:lnTo>
                <a:lnTo>
                  <a:pt x="11328" y="5420"/>
                </a:lnTo>
                <a:lnTo>
                  <a:pt x="11330" y="5424"/>
                </a:lnTo>
                <a:lnTo>
                  <a:pt x="11334" y="5430"/>
                </a:lnTo>
                <a:close/>
                <a:moveTo>
                  <a:pt x="11454" y="5328"/>
                </a:moveTo>
                <a:lnTo>
                  <a:pt x="11454" y="5328"/>
                </a:lnTo>
                <a:lnTo>
                  <a:pt x="11456" y="5330"/>
                </a:lnTo>
                <a:lnTo>
                  <a:pt x="11458" y="5328"/>
                </a:lnTo>
                <a:lnTo>
                  <a:pt x="11460" y="5326"/>
                </a:lnTo>
                <a:lnTo>
                  <a:pt x="11460" y="5322"/>
                </a:lnTo>
                <a:lnTo>
                  <a:pt x="11458" y="5316"/>
                </a:lnTo>
                <a:lnTo>
                  <a:pt x="11454" y="5314"/>
                </a:lnTo>
                <a:lnTo>
                  <a:pt x="11452" y="5316"/>
                </a:lnTo>
                <a:lnTo>
                  <a:pt x="11454" y="5328"/>
                </a:lnTo>
                <a:close/>
                <a:moveTo>
                  <a:pt x="11464" y="5332"/>
                </a:moveTo>
                <a:lnTo>
                  <a:pt x="11464" y="5332"/>
                </a:lnTo>
                <a:lnTo>
                  <a:pt x="11470" y="5316"/>
                </a:lnTo>
                <a:lnTo>
                  <a:pt x="11476" y="5304"/>
                </a:lnTo>
                <a:lnTo>
                  <a:pt x="11476" y="5296"/>
                </a:lnTo>
                <a:lnTo>
                  <a:pt x="11476" y="5294"/>
                </a:lnTo>
                <a:lnTo>
                  <a:pt x="11474" y="5296"/>
                </a:lnTo>
                <a:lnTo>
                  <a:pt x="11468" y="5304"/>
                </a:lnTo>
                <a:lnTo>
                  <a:pt x="11464" y="5316"/>
                </a:lnTo>
                <a:lnTo>
                  <a:pt x="11464" y="5332"/>
                </a:lnTo>
                <a:close/>
                <a:moveTo>
                  <a:pt x="11260" y="5438"/>
                </a:moveTo>
                <a:lnTo>
                  <a:pt x="11260" y="5438"/>
                </a:lnTo>
                <a:lnTo>
                  <a:pt x="11264" y="5442"/>
                </a:lnTo>
                <a:lnTo>
                  <a:pt x="11268" y="5440"/>
                </a:lnTo>
                <a:lnTo>
                  <a:pt x="11268" y="5438"/>
                </a:lnTo>
                <a:lnTo>
                  <a:pt x="11266" y="5436"/>
                </a:lnTo>
                <a:lnTo>
                  <a:pt x="11262" y="5434"/>
                </a:lnTo>
                <a:lnTo>
                  <a:pt x="11258" y="5434"/>
                </a:lnTo>
                <a:lnTo>
                  <a:pt x="11258" y="5436"/>
                </a:lnTo>
                <a:lnTo>
                  <a:pt x="11260" y="5438"/>
                </a:lnTo>
                <a:close/>
                <a:moveTo>
                  <a:pt x="11524" y="5346"/>
                </a:moveTo>
                <a:lnTo>
                  <a:pt x="11524" y="5346"/>
                </a:lnTo>
                <a:lnTo>
                  <a:pt x="11518" y="5342"/>
                </a:lnTo>
                <a:lnTo>
                  <a:pt x="11516" y="5338"/>
                </a:lnTo>
                <a:lnTo>
                  <a:pt x="11516" y="5334"/>
                </a:lnTo>
                <a:lnTo>
                  <a:pt x="11514" y="5336"/>
                </a:lnTo>
                <a:lnTo>
                  <a:pt x="11514" y="5340"/>
                </a:lnTo>
                <a:lnTo>
                  <a:pt x="11516" y="5344"/>
                </a:lnTo>
                <a:lnTo>
                  <a:pt x="11522" y="5348"/>
                </a:lnTo>
                <a:lnTo>
                  <a:pt x="11528" y="5356"/>
                </a:lnTo>
                <a:lnTo>
                  <a:pt x="11530" y="5354"/>
                </a:lnTo>
                <a:lnTo>
                  <a:pt x="11528" y="5350"/>
                </a:lnTo>
                <a:lnTo>
                  <a:pt x="11524" y="5346"/>
                </a:lnTo>
                <a:close/>
                <a:moveTo>
                  <a:pt x="11702" y="5450"/>
                </a:moveTo>
                <a:lnTo>
                  <a:pt x="11702" y="5450"/>
                </a:lnTo>
                <a:lnTo>
                  <a:pt x="11706" y="5448"/>
                </a:lnTo>
                <a:lnTo>
                  <a:pt x="11706" y="5446"/>
                </a:lnTo>
                <a:lnTo>
                  <a:pt x="11704" y="5442"/>
                </a:lnTo>
                <a:lnTo>
                  <a:pt x="11702" y="5438"/>
                </a:lnTo>
                <a:lnTo>
                  <a:pt x="11702" y="5436"/>
                </a:lnTo>
                <a:lnTo>
                  <a:pt x="11700" y="5436"/>
                </a:lnTo>
                <a:lnTo>
                  <a:pt x="11698" y="5440"/>
                </a:lnTo>
                <a:lnTo>
                  <a:pt x="11694" y="5442"/>
                </a:lnTo>
                <a:lnTo>
                  <a:pt x="11694" y="5446"/>
                </a:lnTo>
                <a:lnTo>
                  <a:pt x="11696" y="5448"/>
                </a:lnTo>
                <a:lnTo>
                  <a:pt x="11702" y="5450"/>
                </a:lnTo>
                <a:close/>
                <a:moveTo>
                  <a:pt x="11672" y="5114"/>
                </a:moveTo>
                <a:lnTo>
                  <a:pt x="11672" y="5114"/>
                </a:lnTo>
                <a:lnTo>
                  <a:pt x="11666" y="5112"/>
                </a:lnTo>
                <a:lnTo>
                  <a:pt x="11658" y="5112"/>
                </a:lnTo>
                <a:lnTo>
                  <a:pt x="11652" y="5114"/>
                </a:lnTo>
                <a:lnTo>
                  <a:pt x="11646" y="5116"/>
                </a:lnTo>
                <a:lnTo>
                  <a:pt x="11642" y="5120"/>
                </a:lnTo>
                <a:lnTo>
                  <a:pt x="11638" y="5124"/>
                </a:lnTo>
                <a:lnTo>
                  <a:pt x="11636" y="5128"/>
                </a:lnTo>
                <a:lnTo>
                  <a:pt x="11636" y="5132"/>
                </a:lnTo>
                <a:lnTo>
                  <a:pt x="11636" y="5136"/>
                </a:lnTo>
                <a:lnTo>
                  <a:pt x="11634" y="5140"/>
                </a:lnTo>
                <a:lnTo>
                  <a:pt x="11626" y="5146"/>
                </a:lnTo>
                <a:lnTo>
                  <a:pt x="11618" y="5148"/>
                </a:lnTo>
                <a:lnTo>
                  <a:pt x="11612" y="5148"/>
                </a:lnTo>
                <a:lnTo>
                  <a:pt x="11610" y="5148"/>
                </a:lnTo>
                <a:lnTo>
                  <a:pt x="11608" y="5148"/>
                </a:lnTo>
                <a:lnTo>
                  <a:pt x="11604" y="5150"/>
                </a:lnTo>
                <a:lnTo>
                  <a:pt x="11598" y="5156"/>
                </a:lnTo>
                <a:lnTo>
                  <a:pt x="11584" y="5176"/>
                </a:lnTo>
                <a:lnTo>
                  <a:pt x="11576" y="5188"/>
                </a:lnTo>
                <a:lnTo>
                  <a:pt x="11568" y="5196"/>
                </a:lnTo>
                <a:lnTo>
                  <a:pt x="11560" y="5202"/>
                </a:lnTo>
                <a:lnTo>
                  <a:pt x="11556" y="5204"/>
                </a:lnTo>
                <a:lnTo>
                  <a:pt x="11552" y="5202"/>
                </a:lnTo>
                <a:lnTo>
                  <a:pt x="11546" y="5200"/>
                </a:lnTo>
                <a:lnTo>
                  <a:pt x="11542" y="5194"/>
                </a:lnTo>
                <a:lnTo>
                  <a:pt x="11540" y="5190"/>
                </a:lnTo>
                <a:lnTo>
                  <a:pt x="11538" y="5184"/>
                </a:lnTo>
                <a:lnTo>
                  <a:pt x="11534" y="5170"/>
                </a:lnTo>
                <a:lnTo>
                  <a:pt x="11532" y="5164"/>
                </a:lnTo>
                <a:lnTo>
                  <a:pt x="11530" y="5160"/>
                </a:lnTo>
                <a:lnTo>
                  <a:pt x="11526" y="5156"/>
                </a:lnTo>
                <a:lnTo>
                  <a:pt x="11524" y="5158"/>
                </a:lnTo>
                <a:lnTo>
                  <a:pt x="11524" y="5164"/>
                </a:lnTo>
                <a:lnTo>
                  <a:pt x="11522" y="5166"/>
                </a:lnTo>
                <a:lnTo>
                  <a:pt x="11516" y="5154"/>
                </a:lnTo>
                <a:lnTo>
                  <a:pt x="11514" y="5142"/>
                </a:lnTo>
                <a:lnTo>
                  <a:pt x="11512" y="5132"/>
                </a:lnTo>
                <a:lnTo>
                  <a:pt x="11514" y="5126"/>
                </a:lnTo>
                <a:lnTo>
                  <a:pt x="11514" y="5120"/>
                </a:lnTo>
                <a:lnTo>
                  <a:pt x="11518" y="5106"/>
                </a:lnTo>
                <a:lnTo>
                  <a:pt x="11516" y="5098"/>
                </a:lnTo>
                <a:lnTo>
                  <a:pt x="11514" y="5088"/>
                </a:lnTo>
                <a:lnTo>
                  <a:pt x="11512" y="5080"/>
                </a:lnTo>
                <a:lnTo>
                  <a:pt x="11508" y="5076"/>
                </a:lnTo>
                <a:lnTo>
                  <a:pt x="11504" y="5074"/>
                </a:lnTo>
                <a:lnTo>
                  <a:pt x="11502" y="5074"/>
                </a:lnTo>
                <a:lnTo>
                  <a:pt x="11496" y="5076"/>
                </a:lnTo>
                <a:lnTo>
                  <a:pt x="11490" y="5074"/>
                </a:lnTo>
                <a:lnTo>
                  <a:pt x="11480" y="5072"/>
                </a:lnTo>
                <a:lnTo>
                  <a:pt x="11468" y="5064"/>
                </a:lnTo>
                <a:lnTo>
                  <a:pt x="11456" y="5058"/>
                </a:lnTo>
                <a:lnTo>
                  <a:pt x="11448" y="5056"/>
                </a:lnTo>
                <a:lnTo>
                  <a:pt x="11440" y="5056"/>
                </a:lnTo>
                <a:lnTo>
                  <a:pt x="11434" y="5058"/>
                </a:lnTo>
                <a:lnTo>
                  <a:pt x="11426" y="5068"/>
                </a:lnTo>
                <a:lnTo>
                  <a:pt x="11422" y="5072"/>
                </a:lnTo>
                <a:lnTo>
                  <a:pt x="11420" y="5074"/>
                </a:lnTo>
                <a:lnTo>
                  <a:pt x="11410" y="5076"/>
                </a:lnTo>
                <a:lnTo>
                  <a:pt x="11404" y="5076"/>
                </a:lnTo>
                <a:lnTo>
                  <a:pt x="11398" y="5080"/>
                </a:lnTo>
                <a:lnTo>
                  <a:pt x="11396" y="5082"/>
                </a:lnTo>
                <a:lnTo>
                  <a:pt x="11396" y="5084"/>
                </a:lnTo>
                <a:lnTo>
                  <a:pt x="11396" y="5088"/>
                </a:lnTo>
                <a:lnTo>
                  <a:pt x="11394" y="5094"/>
                </a:lnTo>
                <a:lnTo>
                  <a:pt x="11388" y="5102"/>
                </a:lnTo>
                <a:lnTo>
                  <a:pt x="11386" y="5106"/>
                </a:lnTo>
                <a:lnTo>
                  <a:pt x="11386" y="5110"/>
                </a:lnTo>
                <a:lnTo>
                  <a:pt x="11390" y="5110"/>
                </a:lnTo>
                <a:lnTo>
                  <a:pt x="11398" y="5112"/>
                </a:lnTo>
                <a:lnTo>
                  <a:pt x="11408" y="5112"/>
                </a:lnTo>
                <a:lnTo>
                  <a:pt x="11412" y="5114"/>
                </a:lnTo>
                <a:lnTo>
                  <a:pt x="11416" y="5116"/>
                </a:lnTo>
                <a:lnTo>
                  <a:pt x="11422" y="5126"/>
                </a:lnTo>
                <a:lnTo>
                  <a:pt x="11430" y="5142"/>
                </a:lnTo>
                <a:lnTo>
                  <a:pt x="11432" y="5146"/>
                </a:lnTo>
                <a:lnTo>
                  <a:pt x="11436" y="5148"/>
                </a:lnTo>
                <a:lnTo>
                  <a:pt x="11444" y="5150"/>
                </a:lnTo>
                <a:lnTo>
                  <a:pt x="11456" y="5150"/>
                </a:lnTo>
                <a:lnTo>
                  <a:pt x="11468" y="5148"/>
                </a:lnTo>
                <a:lnTo>
                  <a:pt x="11480" y="5148"/>
                </a:lnTo>
                <a:lnTo>
                  <a:pt x="11490" y="5148"/>
                </a:lnTo>
                <a:lnTo>
                  <a:pt x="11498" y="5150"/>
                </a:lnTo>
                <a:lnTo>
                  <a:pt x="11500" y="5152"/>
                </a:lnTo>
                <a:lnTo>
                  <a:pt x="11500" y="5154"/>
                </a:lnTo>
                <a:lnTo>
                  <a:pt x="11500" y="5160"/>
                </a:lnTo>
                <a:lnTo>
                  <a:pt x="11496" y="5162"/>
                </a:lnTo>
                <a:lnTo>
                  <a:pt x="11492" y="5162"/>
                </a:lnTo>
                <a:lnTo>
                  <a:pt x="11486" y="5160"/>
                </a:lnTo>
                <a:lnTo>
                  <a:pt x="11480" y="5158"/>
                </a:lnTo>
                <a:lnTo>
                  <a:pt x="11474" y="5158"/>
                </a:lnTo>
                <a:lnTo>
                  <a:pt x="11468" y="5160"/>
                </a:lnTo>
                <a:lnTo>
                  <a:pt x="11466" y="5164"/>
                </a:lnTo>
                <a:lnTo>
                  <a:pt x="11462" y="5170"/>
                </a:lnTo>
                <a:lnTo>
                  <a:pt x="11456" y="5172"/>
                </a:lnTo>
                <a:lnTo>
                  <a:pt x="11448" y="5172"/>
                </a:lnTo>
                <a:lnTo>
                  <a:pt x="11442" y="5170"/>
                </a:lnTo>
                <a:lnTo>
                  <a:pt x="11436" y="5170"/>
                </a:lnTo>
                <a:lnTo>
                  <a:pt x="11430" y="5170"/>
                </a:lnTo>
                <a:lnTo>
                  <a:pt x="11426" y="5172"/>
                </a:lnTo>
                <a:lnTo>
                  <a:pt x="11426" y="5178"/>
                </a:lnTo>
                <a:lnTo>
                  <a:pt x="11428" y="5182"/>
                </a:lnTo>
                <a:lnTo>
                  <a:pt x="11432" y="5184"/>
                </a:lnTo>
                <a:lnTo>
                  <a:pt x="11438" y="5186"/>
                </a:lnTo>
                <a:lnTo>
                  <a:pt x="11450" y="5196"/>
                </a:lnTo>
                <a:lnTo>
                  <a:pt x="11456" y="5204"/>
                </a:lnTo>
                <a:lnTo>
                  <a:pt x="11460" y="5208"/>
                </a:lnTo>
                <a:lnTo>
                  <a:pt x="11460" y="5212"/>
                </a:lnTo>
                <a:lnTo>
                  <a:pt x="11460" y="5214"/>
                </a:lnTo>
                <a:lnTo>
                  <a:pt x="11454" y="5220"/>
                </a:lnTo>
                <a:lnTo>
                  <a:pt x="11454" y="5222"/>
                </a:lnTo>
                <a:lnTo>
                  <a:pt x="11456" y="5228"/>
                </a:lnTo>
                <a:lnTo>
                  <a:pt x="11458" y="5232"/>
                </a:lnTo>
                <a:lnTo>
                  <a:pt x="11462" y="5236"/>
                </a:lnTo>
                <a:lnTo>
                  <a:pt x="11468" y="5238"/>
                </a:lnTo>
                <a:lnTo>
                  <a:pt x="11472" y="5238"/>
                </a:lnTo>
                <a:lnTo>
                  <a:pt x="11476" y="5236"/>
                </a:lnTo>
                <a:lnTo>
                  <a:pt x="11480" y="5232"/>
                </a:lnTo>
                <a:lnTo>
                  <a:pt x="11484" y="5226"/>
                </a:lnTo>
                <a:lnTo>
                  <a:pt x="11486" y="5216"/>
                </a:lnTo>
                <a:lnTo>
                  <a:pt x="11492" y="5198"/>
                </a:lnTo>
                <a:lnTo>
                  <a:pt x="11496" y="5190"/>
                </a:lnTo>
                <a:lnTo>
                  <a:pt x="11498" y="5190"/>
                </a:lnTo>
                <a:lnTo>
                  <a:pt x="11498" y="5192"/>
                </a:lnTo>
                <a:lnTo>
                  <a:pt x="11494" y="5206"/>
                </a:lnTo>
                <a:lnTo>
                  <a:pt x="11494" y="5212"/>
                </a:lnTo>
                <a:lnTo>
                  <a:pt x="11494" y="5216"/>
                </a:lnTo>
                <a:lnTo>
                  <a:pt x="11498" y="5220"/>
                </a:lnTo>
                <a:lnTo>
                  <a:pt x="11502" y="5222"/>
                </a:lnTo>
                <a:lnTo>
                  <a:pt x="11516" y="5228"/>
                </a:lnTo>
                <a:lnTo>
                  <a:pt x="11522" y="5232"/>
                </a:lnTo>
                <a:lnTo>
                  <a:pt x="11530" y="5238"/>
                </a:lnTo>
                <a:lnTo>
                  <a:pt x="11540" y="5246"/>
                </a:lnTo>
                <a:lnTo>
                  <a:pt x="11548" y="5252"/>
                </a:lnTo>
                <a:lnTo>
                  <a:pt x="11556" y="5254"/>
                </a:lnTo>
                <a:lnTo>
                  <a:pt x="11562" y="5256"/>
                </a:lnTo>
                <a:lnTo>
                  <a:pt x="11578" y="5258"/>
                </a:lnTo>
                <a:lnTo>
                  <a:pt x="11586" y="5260"/>
                </a:lnTo>
                <a:lnTo>
                  <a:pt x="11596" y="5264"/>
                </a:lnTo>
                <a:lnTo>
                  <a:pt x="11612" y="5272"/>
                </a:lnTo>
                <a:lnTo>
                  <a:pt x="11624" y="5276"/>
                </a:lnTo>
                <a:lnTo>
                  <a:pt x="11636" y="5282"/>
                </a:lnTo>
                <a:lnTo>
                  <a:pt x="11650" y="5290"/>
                </a:lnTo>
                <a:lnTo>
                  <a:pt x="11658" y="5298"/>
                </a:lnTo>
                <a:lnTo>
                  <a:pt x="11664" y="5304"/>
                </a:lnTo>
                <a:lnTo>
                  <a:pt x="11676" y="5322"/>
                </a:lnTo>
                <a:lnTo>
                  <a:pt x="11684" y="5342"/>
                </a:lnTo>
                <a:lnTo>
                  <a:pt x="11694" y="5358"/>
                </a:lnTo>
                <a:lnTo>
                  <a:pt x="11698" y="5364"/>
                </a:lnTo>
                <a:lnTo>
                  <a:pt x="11700" y="5368"/>
                </a:lnTo>
                <a:lnTo>
                  <a:pt x="11700" y="5370"/>
                </a:lnTo>
                <a:lnTo>
                  <a:pt x="11698" y="5372"/>
                </a:lnTo>
                <a:lnTo>
                  <a:pt x="11692" y="5374"/>
                </a:lnTo>
                <a:lnTo>
                  <a:pt x="11692" y="5378"/>
                </a:lnTo>
                <a:lnTo>
                  <a:pt x="11692" y="5382"/>
                </a:lnTo>
                <a:lnTo>
                  <a:pt x="11694" y="5390"/>
                </a:lnTo>
                <a:lnTo>
                  <a:pt x="11698" y="5394"/>
                </a:lnTo>
                <a:lnTo>
                  <a:pt x="11706" y="5400"/>
                </a:lnTo>
                <a:lnTo>
                  <a:pt x="11710" y="5402"/>
                </a:lnTo>
                <a:lnTo>
                  <a:pt x="11714" y="5406"/>
                </a:lnTo>
                <a:lnTo>
                  <a:pt x="11714" y="5412"/>
                </a:lnTo>
                <a:lnTo>
                  <a:pt x="11712" y="5420"/>
                </a:lnTo>
                <a:lnTo>
                  <a:pt x="11706" y="5434"/>
                </a:lnTo>
                <a:lnTo>
                  <a:pt x="11706" y="5436"/>
                </a:lnTo>
                <a:lnTo>
                  <a:pt x="11708" y="5436"/>
                </a:lnTo>
                <a:lnTo>
                  <a:pt x="11714" y="5434"/>
                </a:lnTo>
                <a:lnTo>
                  <a:pt x="11718" y="5434"/>
                </a:lnTo>
                <a:lnTo>
                  <a:pt x="11720" y="5436"/>
                </a:lnTo>
                <a:lnTo>
                  <a:pt x="11722" y="5438"/>
                </a:lnTo>
                <a:lnTo>
                  <a:pt x="11724" y="5438"/>
                </a:lnTo>
                <a:lnTo>
                  <a:pt x="11730" y="5438"/>
                </a:lnTo>
                <a:lnTo>
                  <a:pt x="11740" y="5438"/>
                </a:lnTo>
                <a:lnTo>
                  <a:pt x="11744" y="5440"/>
                </a:lnTo>
                <a:lnTo>
                  <a:pt x="11752" y="5444"/>
                </a:lnTo>
                <a:lnTo>
                  <a:pt x="11750" y="5154"/>
                </a:lnTo>
                <a:lnTo>
                  <a:pt x="11740" y="5154"/>
                </a:lnTo>
                <a:lnTo>
                  <a:pt x="11730" y="5150"/>
                </a:lnTo>
                <a:lnTo>
                  <a:pt x="11708" y="5138"/>
                </a:lnTo>
                <a:lnTo>
                  <a:pt x="11672" y="5114"/>
                </a:lnTo>
                <a:close/>
                <a:moveTo>
                  <a:pt x="11698" y="5436"/>
                </a:moveTo>
                <a:lnTo>
                  <a:pt x="11698" y="5436"/>
                </a:lnTo>
                <a:lnTo>
                  <a:pt x="11702" y="5434"/>
                </a:lnTo>
                <a:lnTo>
                  <a:pt x="11704" y="5430"/>
                </a:lnTo>
                <a:lnTo>
                  <a:pt x="11706" y="5420"/>
                </a:lnTo>
                <a:lnTo>
                  <a:pt x="11710" y="5412"/>
                </a:lnTo>
                <a:lnTo>
                  <a:pt x="11710" y="5410"/>
                </a:lnTo>
                <a:lnTo>
                  <a:pt x="11708" y="5408"/>
                </a:lnTo>
                <a:lnTo>
                  <a:pt x="11704" y="5406"/>
                </a:lnTo>
                <a:lnTo>
                  <a:pt x="11702" y="5404"/>
                </a:lnTo>
                <a:lnTo>
                  <a:pt x="11702" y="5402"/>
                </a:lnTo>
                <a:lnTo>
                  <a:pt x="11700" y="5400"/>
                </a:lnTo>
                <a:lnTo>
                  <a:pt x="11694" y="5398"/>
                </a:lnTo>
                <a:lnTo>
                  <a:pt x="11690" y="5398"/>
                </a:lnTo>
                <a:lnTo>
                  <a:pt x="11678" y="5404"/>
                </a:lnTo>
                <a:lnTo>
                  <a:pt x="11668" y="5414"/>
                </a:lnTo>
                <a:lnTo>
                  <a:pt x="11664" y="5418"/>
                </a:lnTo>
                <a:lnTo>
                  <a:pt x="11664" y="5422"/>
                </a:lnTo>
                <a:lnTo>
                  <a:pt x="11662" y="5428"/>
                </a:lnTo>
                <a:lnTo>
                  <a:pt x="11658" y="5436"/>
                </a:lnTo>
                <a:lnTo>
                  <a:pt x="11656" y="5442"/>
                </a:lnTo>
                <a:lnTo>
                  <a:pt x="11654" y="5448"/>
                </a:lnTo>
                <a:lnTo>
                  <a:pt x="11654" y="5450"/>
                </a:lnTo>
                <a:lnTo>
                  <a:pt x="11658" y="5448"/>
                </a:lnTo>
                <a:lnTo>
                  <a:pt x="11666" y="5448"/>
                </a:lnTo>
                <a:lnTo>
                  <a:pt x="11672" y="5448"/>
                </a:lnTo>
                <a:lnTo>
                  <a:pt x="11678" y="5450"/>
                </a:lnTo>
                <a:lnTo>
                  <a:pt x="11682" y="5450"/>
                </a:lnTo>
                <a:lnTo>
                  <a:pt x="11686" y="5450"/>
                </a:lnTo>
                <a:lnTo>
                  <a:pt x="11690" y="5446"/>
                </a:lnTo>
                <a:lnTo>
                  <a:pt x="11694" y="5440"/>
                </a:lnTo>
                <a:lnTo>
                  <a:pt x="11698" y="5436"/>
                </a:lnTo>
                <a:close/>
                <a:moveTo>
                  <a:pt x="10850" y="5438"/>
                </a:moveTo>
                <a:lnTo>
                  <a:pt x="10850" y="5438"/>
                </a:lnTo>
                <a:lnTo>
                  <a:pt x="10850" y="5436"/>
                </a:lnTo>
                <a:lnTo>
                  <a:pt x="10846" y="5436"/>
                </a:lnTo>
                <a:lnTo>
                  <a:pt x="10842" y="5438"/>
                </a:lnTo>
                <a:lnTo>
                  <a:pt x="10842" y="5442"/>
                </a:lnTo>
                <a:lnTo>
                  <a:pt x="10844" y="5446"/>
                </a:lnTo>
                <a:lnTo>
                  <a:pt x="10846" y="5446"/>
                </a:lnTo>
                <a:lnTo>
                  <a:pt x="10850" y="5438"/>
                </a:lnTo>
                <a:close/>
                <a:moveTo>
                  <a:pt x="10926" y="5458"/>
                </a:moveTo>
                <a:lnTo>
                  <a:pt x="10926" y="5458"/>
                </a:lnTo>
                <a:lnTo>
                  <a:pt x="10928" y="5458"/>
                </a:lnTo>
                <a:lnTo>
                  <a:pt x="10928" y="5456"/>
                </a:lnTo>
                <a:lnTo>
                  <a:pt x="10928" y="5452"/>
                </a:lnTo>
                <a:lnTo>
                  <a:pt x="10926" y="5452"/>
                </a:lnTo>
                <a:lnTo>
                  <a:pt x="10922" y="5450"/>
                </a:lnTo>
                <a:lnTo>
                  <a:pt x="10920" y="5450"/>
                </a:lnTo>
                <a:lnTo>
                  <a:pt x="10920" y="5452"/>
                </a:lnTo>
                <a:lnTo>
                  <a:pt x="10920" y="5456"/>
                </a:lnTo>
                <a:lnTo>
                  <a:pt x="10920" y="5462"/>
                </a:lnTo>
                <a:lnTo>
                  <a:pt x="10920" y="5464"/>
                </a:lnTo>
                <a:lnTo>
                  <a:pt x="10922" y="5462"/>
                </a:lnTo>
                <a:lnTo>
                  <a:pt x="10924" y="5460"/>
                </a:lnTo>
                <a:lnTo>
                  <a:pt x="10926" y="5458"/>
                </a:lnTo>
                <a:close/>
                <a:moveTo>
                  <a:pt x="10930" y="5468"/>
                </a:moveTo>
                <a:lnTo>
                  <a:pt x="10930" y="5468"/>
                </a:lnTo>
                <a:lnTo>
                  <a:pt x="10932" y="5466"/>
                </a:lnTo>
                <a:lnTo>
                  <a:pt x="10934" y="5464"/>
                </a:lnTo>
                <a:lnTo>
                  <a:pt x="10934" y="5460"/>
                </a:lnTo>
                <a:lnTo>
                  <a:pt x="10930" y="5460"/>
                </a:lnTo>
                <a:lnTo>
                  <a:pt x="10928" y="5462"/>
                </a:lnTo>
                <a:lnTo>
                  <a:pt x="10928" y="5464"/>
                </a:lnTo>
                <a:lnTo>
                  <a:pt x="10928" y="5468"/>
                </a:lnTo>
                <a:lnTo>
                  <a:pt x="10930" y="5468"/>
                </a:lnTo>
                <a:close/>
                <a:moveTo>
                  <a:pt x="10910" y="5150"/>
                </a:moveTo>
                <a:lnTo>
                  <a:pt x="10910" y="5150"/>
                </a:lnTo>
                <a:lnTo>
                  <a:pt x="10908" y="5158"/>
                </a:lnTo>
                <a:lnTo>
                  <a:pt x="10906" y="5164"/>
                </a:lnTo>
                <a:lnTo>
                  <a:pt x="10902" y="5166"/>
                </a:lnTo>
                <a:lnTo>
                  <a:pt x="10900" y="5168"/>
                </a:lnTo>
                <a:lnTo>
                  <a:pt x="10894" y="5170"/>
                </a:lnTo>
                <a:lnTo>
                  <a:pt x="10894" y="5172"/>
                </a:lnTo>
                <a:lnTo>
                  <a:pt x="10896" y="5176"/>
                </a:lnTo>
                <a:lnTo>
                  <a:pt x="10898" y="5184"/>
                </a:lnTo>
                <a:lnTo>
                  <a:pt x="10896" y="5186"/>
                </a:lnTo>
                <a:lnTo>
                  <a:pt x="10894" y="5190"/>
                </a:lnTo>
                <a:lnTo>
                  <a:pt x="10896" y="5202"/>
                </a:lnTo>
                <a:lnTo>
                  <a:pt x="10900" y="5208"/>
                </a:lnTo>
                <a:lnTo>
                  <a:pt x="10902" y="5210"/>
                </a:lnTo>
                <a:lnTo>
                  <a:pt x="10906" y="5210"/>
                </a:lnTo>
                <a:lnTo>
                  <a:pt x="10908" y="5210"/>
                </a:lnTo>
                <a:lnTo>
                  <a:pt x="10912" y="5208"/>
                </a:lnTo>
                <a:lnTo>
                  <a:pt x="10916" y="5210"/>
                </a:lnTo>
                <a:lnTo>
                  <a:pt x="10920" y="5214"/>
                </a:lnTo>
                <a:lnTo>
                  <a:pt x="10924" y="5222"/>
                </a:lnTo>
                <a:lnTo>
                  <a:pt x="10928" y="5232"/>
                </a:lnTo>
                <a:lnTo>
                  <a:pt x="10928" y="5244"/>
                </a:lnTo>
                <a:lnTo>
                  <a:pt x="10926" y="5256"/>
                </a:lnTo>
                <a:lnTo>
                  <a:pt x="10924" y="5268"/>
                </a:lnTo>
                <a:lnTo>
                  <a:pt x="10920" y="5280"/>
                </a:lnTo>
                <a:lnTo>
                  <a:pt x="10918" y="5292"/>
                </a:lnTo>
                <a:lnTo>
                  <a:pt x="10920" y="5302"/>
                </a:lnTo>
                <a:lnTo>
                  <a:pt x="10922" y="5310"/>
                </a:lnTo>
                <a:lnTo>
                  <a:pt x="10926" y="5314"/>
                </a:lnTo>
                <a:lnTo>
                  <a:pt x="10930" y="5316"/>
                </a:lnTo>
                <a:lnTo>
                  <a:pt x="10934" y="5316"/>
                </a:lnTo>
                <a:lnTo>
                  <a:pt x="10938" y="5316"/>
                </a:lnTo>
                <a:lnTo>
                  <a:pt x="10946" y="5312"/>
                </a:lnTo>
                <a:lnTo>
                  <a:pt x="10956" y="5312"/>
                </a:lnTo>
                <a:lnTo>
                  <a:pt x="10960" y="5312"/>
                </a:lnTo>
                <a:lnTo>
                  <a:pt x="10962" y="5308"/>
                </a:lnTo>
                <a:lnTo>
                  <a:pt x="10960" y="5300"/>
                </a:lnTo>
                <a:lnTo>
                  <a:pt x="10956" y="5286"/>
                </a:lnTo>
                <a:lnTo>
                  <a:pt x="10956" y="5280"/>
                </a:lnTo>
                <a:lnTo>
                  <a:pt x="10958" y="5274"/>
                </a:lnTo>
                <a:lnTo>
                  <a:pt x="10962" y="5270"/>
                </a:lnTo>
                <a:lnTo>
                  <a:pt x="10962" y="5264"/>
                </a:lnTo>
                <a:lnTo>
                  <a:pt x="10962" y="5250"/>
                </a:lnTo>
                <a:lnTo>
                  <a:pt x="10960" y="5234"/>
                </a:lnTo>
                <a:lnTo>
                  <a:pt x="10962" y="5214"/>
                </a:lnTo>
                <a:lnTo>
                  <a:pt x="10962" y="5204"/>
                </a:lnTo>
                <a:lnTo>
                  <a:pt x="10962" y="5196"/>
                </a:lnTo>
                <a:lnTo>
                  <a:pt x="10956" y="5190"/>
                </a:lnTo>
                <a:lnTo>
                  <a:pt x="10956" y="5186"/>
                </a:lnTo>
                <a:lnTo>
                  <a:pt x="10956" y="5184"/>
                </a:lnTo>
                <a:lnTo>
                  <a:pt x="10964" y="5174"/>
                </a:lnTo>
                <a:lnTo>
                  <a:pt x="10972" y="5168"/>
                </a:lnTo>
                <a:lnTo>
                  <a:pt x="10978" y="5166"/>
                </a:lnTo>
                <a:lnTo>
                  <a:pt x="10982" y="5168"/>
                </a:lnTo>
                <a:lnTo>
                  <a:pt x="10986" y="5170"/>
                </a:lnTo>
                <a:lnTo>
                  <a:pt x="10988" y="5176"/>
                </a:lnTo>
                <a:lnTo>
                  <a:pt x="10988" y="5182"/>
                </a:lnTo>
                <a:lnTo>
                  <a:pt x="10986" y="5188"/>
                </a:lnTo>
                <a:lnTo>
                  <a:pt x="10982" y="5196"/>
                </a:lnTo>
                <a:lnTo>
                  <a:pt x="10980" y="5202"/>
                </a:lnTo>
                <a:lnTo>
                  <a:pt x="10978" y="5208"/>
                </a:lnTo>
                <a:lnTo>
                  <a:pt x="10980" y="5212"/>
                </a:lnTo>
                <a:lnTo>
                  <a:pt x="10982" y="5216"/>
                </a:lnTo>
                <a:lnTo>
                  <a:pt x="10990" y="5224"/>
                </a:lnTo>
                <a:lnTo>
                  <a:pt x="11000" y="5232"/>
                </a:lnTo>
                <a:lnTo>
                  <a:pt x="11004" y="5238"/>
                </a:lnTo>
                <a:lnTo>
                  <a:pt x="11004" y="5246"/>
                </a:lnTo>
                <a:lnTo>
                  <a:pt x="11002" y="5260"/>
                </a:lnTo>
                <a:lnTo>
                  <a:pt x="11002" y="5268"/>
                </a:lnTo>
                <a:lnTo>
                  <a:pt x="11004" y="5272"/>
                </a:lnTo>
                <a:lnTo>
                  <a:pt x="11010" y="5276"/>
                </a:lnTo>
                <a:lnTo>
                  <a:pt x="11018" y="5278"/>
                </a:lnTo>
                <a:lnTo>
                  <a:pt x="11024" y="5276"/>
                </a:lnTo>
                <a:lnTo>
                  <a:pt x="11028" y="5274"/>
                </a:lnTo>
                <a:lnTo>
                  <a:pt x="11028" y="5272"/>
                </a:lnTo>
                <a:lnTo>
                  <a:pt x="11028" y="5268"/>
                </a:lnTo>
                <a:lnTo>
                  <a:pt x="11028" y="5262"/>
                </a:lnTo>
                <a:lnTo>
                  <a:pt x="11032" y="5258"/>
                </a:lnTo>
                <a:lnTo>
                  <a:pt x="11036" y="5256"/>
                </a:lnTo>
                <a:lnTo>
                  <a:pt x="11040" y="5254"/>
                </a:lnTo>
                <a:lnTo>
                  <a:pt x="11046" y="5254"/>
                </a:lnTo>
                <a:lnTo>
                  <a:pt x="11052" y="5256"/>
                </a:lnTo>
                <a:lnTo>
                  <a:pt x="11054" y="5256"/>
                </a:lnTo>
                <a:lnTo>
                  <a:pt x="11056" y="5256"/>
                </a:lnTo>
                <a:lnTo>
                  <a:pt x="11060" y="5246"/>
                </a:lnTo>
                <a:lnTo>
                  <a:pt x="11060" y="5240"/>
                </a:lnTo>
                <a:lnTo>
                  <a:pt x="11058" y="5236"/>
                </a:lnTo>
                <a:lnTo>
                  <a:pt x="11052" y="5232"/>
                </a:lnTo>
                <a:lnTo>
                  <a:pt x="11046" y="5228"/>
                </a:lnTo>
                <a:lnTo>
                  <a:pt x="11042" y="5224"/>
                </a:lnTo>
                <a:lnTo>
                  <a:pt x="11036" y="5220"/>
                </a:lnTo>
                <a:lnTo>
                  <a:pt x="11036" y="5216"/>
                </a:lnTo>
                <a:lnTo>
                  <a:pt x="11038" y="5210"/>
                </a:lnTo>
                <a:lnTo>
                  <a:pt x="11040" y="5204"/>
                </a:lnTo>
                <a:lnTo>
                  <a:pt x="11040" y="5196"/>
                </a:lnTo>
                <a:lnTo>
                  <a:pt x="11038" y="5188"/>
                </a:lnTo>
                <a:lnTo>
                  <a:pt x="11036" y="5180"/>
                </a:lnTo>
                <a:lnTo>
                  <a:pt x="11024" y="5162"/>
                </a:lnTo>
                <a:lnTo>
                  <a:pt x="11012" y="5146"/>
                </a:lnTo>
                <a:lnTo>
                  <a:pt x="11006" y="5140"/>
                </a:lnTo>
                <a:lnTo>
                  <a:pt x="11006" y="5134"/>
                </a:lnTo>
                <a:lnTo>
                  <a:pt x="11010" y="5130"/>
                </a:lnTo>
                <a:lnTo>
                  <a:pt x="11018" y="5126"/>
                </a:lnTo>
                <a:lnTo>
                  <a:pt x="11034" y="5114"/>
                </a:lnTo>
                <a:lnTo>
                  <a:pt x="11042" y="5106"/>
                </a:lnTo>
                <a:lnTo>
                  <a:pt x="11050" y="5096"/>
                </a:lnTo>
                <a:lnTo>
                  <a:pt x="11056" y="5088"/>
                </a:lnTo>
                <a:lnTo>
                  <a:pt x="11060" y="5084"/>
                </a:lnTo>
                <a:lnTo>
                  <a:pt x="11066" y="5084"/>
                </a:lnTo>
                <a:lnTo>
                  <a:pt x="11068" y="5084"/>
                </a:lnTo>
                <a:lnTo>
                  <a:pt x="11076" y="5090"/>
                </a:lnTo>
                <a:lnTo>
                  <a:pt x="11078" y="5090"/>
                </a:lnTo>
                <a:lnTo>
                  <a:pt x="11080" y="5088"/>
                </a:lnTo>
                <a:lnTo>
                  <a:pt x="11084" y="5080"/>
                </a:lnTo>
                <a:lnTo>
                  <a:pt x="11084" y="5076"/>
                </a:lnTo>
                <a:lnTo>
                  <a:pt x="11084" y="5074"/>
                </a:lnTo>
                <a:lnTo>
                  <a:pt x="11080" y="5072"/>
                </a:lnTo>
                <a:lnTo>
                  <a:pt x="11076" y="5070"/>
                </a:lnTo>
                <a:lnTo>
                  <a:pt x="11058" y="5070"/>
                </a:lnTo>
                <a:lnTo>
                  <a:pt x="11048" y="5072"/>
                </a:lnTo>
                <a:lnTo>
                  <a:pt x="11042" y="5074"/>
                </a:lnTo>
                <a:lnTo>
                  <a:pt x="11032" y="5080"/>
                </a:lnTo>
                <a:lnTo>
                  <a:pt x="11024" y="5084"/>
                </a:lnTo>
                <a:lnTo>
                  <a:pt x="11020" y="5084"/>
                </a:lnTo>
                <a:lnTo>
                  <a:pt x="11012" y="5082"/>
                </a:lnTo>
                <a:lnTo>
                  <a:pt x="11006" y="5082"/>
                </a:lnTo>
                <a:lnTo>
                  <a:pt x="11000" y="5084"/>
                </a:lnTo>
                <a:lnTo>
                  <a:pt x="10998" y="5088"/>
                </a:lnTo>
                <a:lnTo>
                  <a:pt x="10994" y="5094"/>
                </a:lnTo>
                <a:lnTo>
                  <a:pt x="10992" y="5100"/>
                </a:lnTo>
                <a:lnTo>
                  <a:pt x="10988" y="5104"/>
                </a:lnTo>
                <a:lnTo>
                  <a:pt x="10984" y="5108"/>
                </a:lnTo>
                <a:lnTo>
                  <a:pt x="10976" y="5108"/>
                </a:lnTo>
                <a:lnTo>
                  <a:pt x="10970" y="5106"/>
                </a:lnTo>
                <a:lnTo>
                  <a:pt x="10966" y="5104"/>
                </a:lnTo>
                <a:lnTo>
                  <a:pt x="10966" y="5102"/>
                </a:lnTo>
                <a:lnTo>
                  <a:pt x="10966" y="5098"/>
                </a:lnTo>
                <a:lnTo>
                  <a:pt x="10964" y="5090"/>
                </a:lnTo>
                <a:lnTo>
                  <a:pt x="10962" y="5086"/>
                </a:lnTo>
                <a:lnTo>
                  <a:pt x="10956" y="5082"/>
                </a:lnTo>
                <a:lnTo>
                  <a:pt x="10952" y="5080"/>
                </a:lnTo>
                <a:lnTo>
                  <a:pt x="10950" y="5076"/>
                </a:lnTo>
                <a:lnTo>
                  <a:pt x="10946" y="5064"/>
                </a:lnTo>
                <a:lnTo>
                  <a:pt x="10946" y="5052"/>
                </a:lnTo>
                <a:lnTo>
                  <a:pt x="10950" y="5038"/>
                </a:lnTo>
                <a:lnTo>
                  <a:pt x="10954" y="5026"/>
                </a:lnTo>
                <a:lnTo>
                  <a:pt x="10960" y="5018"/>
                </a:lnTo>
                <a:lnTo>
                  <a:pt x="10962" y="5016"/>
                </a:lnTo>
                <a:lnTo>
                  <a:pt x="10966" y="5014"/>
                </a:lnTo>
                <a:lnTo>
                  <a:pt x="10970" y="5014"/>
                </a:lnTo>
                <a:lnTo>
                  <a:pt x="10974" y="5016"/>
                </a:lnTo>
                <a:lnTo>
                  <a:pt x="10980" y="5018"/>
                </a:lnTo>
                <a:lnTo>
                  <a:pt x="10984" y="5018"/>
                </a:lnTo>
                <a:lnTo>
                  <a:pt x="10994" y="5018"/>
                </a:lnTo>
                <a:lnTo>
                  <a:pt x="11004" y="5016"/>
                </a:lnTo>
                <a:lnTo>
                  <a:pt x="11010" y="5016"/>
                </a:lnTo>
                <a:lnTo>
                  <a:pt x="11014" y="5018"/>
                </a:lnTo>
                <a:lnTo>
                  <a:pt x="11020" y="5018"/>
                </a:lnTo>
                <a:lnTo>
                  <a:pt x="11028" y="5018"/>
                </a:lnTo>
                <a:lnTo>
                  <a:pt x="11046" y="5016"/>
                </a:lnTo>
                <a:lnTo>
                  <a:pt x="11062" y="5016"/>
                </a:lnTo>
                <a:lnTo>
                  <a:pt x="11068" y="5016"/>
                </a:lnTo>
                <a:lnTo>
                  <a:pt x="11070" y="5018"/>
                </a:lnTo>
                <a:lnTo>
                  <a:pt x="11074" y="5022"/>
                </a:lnTo>
                <a:lnTo>
                  <a:pt x="11080" y="5024"/>
                </a:lnTo>
                <a:lnTo>
                  <a:pt x="11088" y="5026"/>
                </a:lnTo>
                <a:lnTo>
                  <a:pt x="11096" y="5026"/>
                </a:lnTo>
                <a:lnTo>
                  <a:pt x="11106" y="5024"/>
                </a:lnTo>
                <a:lnTo>
                  <a:pt x="11114" y="5020"/>
                </a:lnTo>
                <a:lnTo>
                  <a:pt x="11122" y="5016"/>
                </a:lnTo>
                <a:lnTo>
                  <a:pt x="11128" y="5010"/>
                </a:lnTo>
                <a:lnTo>
                  <a:pt x="11148" y="4980"/>
                </a:lnTo>
                <a:lnTo>
                  <a:pt x="11150" y="4974"/>
                </a:lnTo>
                <a:lnTo>
                  <a:pt x="11152" y="4970"/>
                </a:lnTo>
                <a:lnTo>
                  <a:pt x="11152" y="4964"/>
                </a:lnTo>
                <a:lnTo>
                  <a:pt x="11150" y="4958"/>
                </a:lnTo>
                <a:lnTo>
                  <a:pt x="11146" y="4956"/>
                </a:lnTo>
                <a:lnTo>
                  <a:pt x="11142" y="4956"/>
                </a:lnTo>
                <a:lnTo>
                  <a:pt x="11138" y="4958"/>
                </a:lnTo>
                <a:lnTo>
                  <a:pt x="11134" y="4962"/>
                </a:lnTo>
                <a:lnTo>
                  <a:pt x="11124" y="4976"/>
                </a:lnTo>
                <a:lnTo>
                  <a:pt x="11116" y="4990"/>
                </a:lnTo>
                <a:lnTo>
                  <a:pt x="11110" y="4996"/>
                </a:lnTo>
                <a:lnTo>
                  <a:pt x="11104" y="4998"/>
                </a:lnTo>
                <a:lnTo>
                  <a:pt x="11096" y="4998"/>
                </a:lnTo>
                <a:lnTo>
                  <a:pt x="11086" y="4996"/>
                </a:lnTo>
                <a:lnTo>
                  <a:pt x="11072" y="4994"/>
                </a:lnTo>
                <a:lnTo>
                  <a:pt x="11066" y="4994"/>
                </a:lnTo>
                <a:lnTo>
                  <a:pt x="11062" y="4994"/>
                </a:lnTo>
                <a:lnTo>
                  <a:pt x="11060" y="4996"/>
                </a:lnTo>
                <a:lnTo>
                  <a:pt x="11056" y="4996"/>
                </a:lnTo>
                <a:lnTo>
                  <a:pt x="11048" y="4994"/>
                </a:lnTo>
                <a:lnTo>
                  <a:pt x="11034" y="4990"/>
                </a:lnTo>
                <a:lnTo>
                  <a:pt x="11028" y="4990"/>
                </a:lnTo>
                <a:lnTo>
                  <a:pt x="11018" y="4990"/>
                </a:lnTo>
                <a:lnTo>
                  <a:pt x="11010" y="4990"/>
                </a:lnTo>
                <a:lnTo>
                  <a:pt x="11006" y="4988"/>
                </a:lnTo>
                <a:lnTo>
                  <a:pt x="11004" y="4986"/>
                </a:lnTo>
                <a:lnTo>
                  <a:pt x="11004" y="4984"/>
                </a:lnTo>
                <a:lnTo>
                  <a:pt x="11004" y="4980"/>
                </a:lnTo>
                <a:lnTo>
                  <a:pt x="11002" y="4978"/>
                </a:lnTo>
                <a:lnTo>
                  <a:pt x="11000" y="4978"/>
                </a:lnTo>
                <a:lnTo>
                  <a:pt x="10992" y="4978"/>
                </a:lnTo>
                <a:lnTo>
                  <a:pt x="10986" y="4976"/>
                </a:lnTo>
                <a:lnTo>
                  <a:pt x="10980" y="4976"/>
                </a:lnTo>
                <a:lnTo>
                  <a:pt x="10978" y="4976"/>
                </a:lnTo>
                <a:lnTo>
                  <a:pt x="10976" y="4980"/>
                </a:lnTo>
                <a:lnTo>
                  <a:pt x="10974" y="4988"/>
                </a:lnTo>
                <a:lnTo>
                  <a:pt x="10968" y="4996"/>
                </a:lnTo>
                <a:lnTo>
                  <a:pt x="10966" y="4998"/>
                </a:lnTo>
                <a:lnTo>
                  <a:pt x="10962" y="5000"/>
                </a:lnTo>
                <a:lnTo>
                  <a:pt x="10960" y="4998"/>
                </a:lnTo>
                <a:lnTo>
                  <a:pt x="10958" y="4996"/>
                </a:lnTo>
                <a:lnTo>
                  <a:pt x="10954" y="4992"/>
                </a:lnTo>
                <a:lnTo>
                  <a:pt x="10952" y="4992"/>
                </a:lnTo>
                <a:lnTo>
                  <a:pt x="10950" y="4998"/>
                </a:lnTo>
                <a:lnTo>
                  <a:pt x="10946" y="5008"/>
                </a:lnTo>
                <a:lnTo>
                  <a:pt x="10940" y="5020"/>
                </a:lnTo>
                <a:lnTo>
                  <a:pt x="10936" y="5024"/>
                </a:lnTo>
                <a:lnTo>
                  <a:pt x="10936" y="5028"/>
                </a:lnTo>
                <a:lnTo>
                  <a:pt x="10936" y="5034"/>
                </a:lnTo>
                <a:lnTo>
                  <a:pt x="10936" y="5038"/>
                </a:lnTo>
                <a:lnTo>
                  <a:pt x="10936" y="5040"/>
                </a:lnTo>
                <a:lnTo>
                  <a:pt x="10932" y="5040"/>
                </a:lnTo>
                <a:lnTo>
                  <a:pt x="10928" y="5044"/>
                </a:lnTo>
                <a:lnTo>
                  <a:pt x="10930" y="5046"/>
                </a:lnTo>
                <a:lnTo>
                  <a:pt x="10932" y="5054"/>
                </a:lnTo>
                <a:lnTo>
                  <a:pt x="10932" y="5064"/>
                </a:lnTo>
                <a:lnTo>
                  <a:pt x="10928" y="5076"/>
                </a:lnTo>
                <a:lnTo>
                  <a:pt x="10922" y="5086"/>
                </a:lnTo>
                <a:lnTo>
                  <a:pt x="10918" y="5098"/>
                </a:lnTo>
                <a:lnTo>
                  <a:pt x="10918" y="5106"/>
                </a:lnTo>
                <a:lnTo>
                  <a:pt x="10918" y="5118"/>
                </a:lnTo>
                <a:lnTo>
                  <a:pt x="10918" y="5132"/>
                </a:lnTo>
                <a:lnTo>
                  <a:pt x="10916" y="5134"/>
                </a:lnTo>
                <a:lnTo>
                  <a:pt x="10916" y="5136"/>
                </a:lnTo>
                <a:lnTo>
                  <a:pt x="10914" y="5136"/>
                </a:lnTo>
                <a:lnTo>
                  <a:pt x="10912" y="5138"/>
                </a:lnTo>
                <a:lnTo>
                  <a:pt x="10910" y="5142"/>
                </a:lnTo>
                <a:lnTo>
                  <a:pt x="10910" y="5150"/>
                </a:lnTo>
                <a:close/>
                <a:moveTo>
                  <a:pt x="11186" y="5194"/>
                </a:moveTo>
                <a:lnTo>
                  <a:pt x="11186" y="5194"/>
                </a:lnTo>
                <a:lnTo>
                  <a:pt x="11188" y="5202"/>
                </a:lnTo>
                <a:lnTo>
                  <a:pt x="11192" y="5208"/>
                </a:lnTo>
                <a:lnTo>
                  <a:pt x="11200" y="5216"/>
                </a:lnTo>
                <a:lnTo>
                  <a:pt x="11210" y="5224"/>
                </a:lnTo>
                <a:lnTo>
                  <a:pt x="11214" y="5226"/>
                </a:lnTo>
                <a:lnTo>
                  <a:pt x="11220" y="5224"/>
                </a:lnTo>
                <a:lnTo>
                  <a:pt x="11226" y="5222"/>
                </a:lnTo>
                <a:lnTo>
                  <a:pt x="11230" y="5220"/>
                </a:lnTo>
                <a:lnTo>
                  <a:pt x="11232" y="5214"/>
                </a:lnTo>
                <a:lnTo>
                  <a:pt x="11234" y="5210"/>
                </a:lnTo>
                <a:lnTo>
                  <a:pt x="11234" y="5204"/>
                </a:lnTo>
                <a:lnTo>
                  <a:pt x="11230" y="5198"/>
                </a:lnTo>
                <a:lnTo>
                  <a:pt x="11226" y="5192"/>
                </a:lnTo>
                <a:lnTo>
                  <a:pt x="11218" y="5188"/>
                </a:lnTo>
                <a:lnTo>
                  <a:pt x="11212" y="5186"/>
                </a:lnTo>
                <a:lnTo>
                  <a:pt x="11204" y="5186"/>
                </a:lnTo>
                <a:lnTo>
                  <a:pt x="11198" y="5186"/>
                </a:lnTo>
                <a:lnTo>
                  <a:pt x="11192" y="5188"/>
                </a:lnTo>
                <a:lnTo>
                  <a:pt x="11188" y="5190"/>
                </a:lnTo>
                <a:lnTo>
                  <a:pt x="11186" y="5194"/>
                </a:lnTo>
                <a:close/>
                <a:moveTo>
                  <a:pt x="11302" y="5178"/>
                </a:moveTo>
                <a:lnTo>
                  <a:pt x="11302" y="5178"/>
                </a:lnTo>
                <a:lnTo>
                  <a:pt x="11294" y="5178"/>
                </a:lnTo>
                <a:lnTo>
                  <a:pt x="11284" y="5178"/>
                </a:lnTo>
                <a:lnTo>
                  <a:pt x="11278" y="5178"/>
                </a:lnTo>
                <a:lnTo>
                  <a:pt x="11272" y="5182"/>
                </a:lnTo>
                <a:lnTo>
                  <a:pt x="11268" y="5186"/>
                </a:lnTo>
                <a:lnTo>
                  <a:pt x="11264" y="5190"/>
                </a:lnTo>
                <a:lnTo>
                  <a:pt x="11262" y="5196"/>
                </a:lnTo>
                <a:lnTo>
                  <a:pt x="11262" y="5202"/>
                </a:lnTo>
                <a:lnTo>
                  <a:pt x="11264" y="5208"/>
                </a:lnTo>
                <a:lnTo>
                  <a:pt x="11266" y="5204"/>
                </a:lnTo>
                <a:lnTo>
                  <a:pt x="11270" y="5196"/>
                </a:lnTo>
                <a:lnTo>
                  <a:pt x="11272" y="5194"/>
                </a:lnTo>
                <a:lnTo>
                  <a:pt x="11272" y="5192"/>
                </a:lnTo>
                <a:lnTo>
                  <a:pt x="11274" y="5192"/>
                </a:lnTo>
                <a:lnTo>
                  <a:pt x="11276" y="5194"/>
                </a:lnTo>
                <a:lnTo>
                  <a:pt x="11282" y="5200"/>
                </a:lnTo>
                <a:lnTo>
                  <a:pt x="11284" y="5202"/>
                </a:lnTo>
                <a:lnTo>
                  <a:pt x="11288" y="5202"/>
                </a:lnTo>
                <a:lnTo>
                  <a:pt x="11292" y="5202"/>
                </a:lnTo>
                <a:lnTo>
                  <a:pt x="11296" y="5200"/>
                </a:lnTo>
                <a:lnTo>
                  <a:pt x="11302" y="5198"/>
                </a:lnTo>
                <a:lnTo>
                  <a:pt x="11306" y="5198"/>
                </a:lnTo>
                <a:lnTo>
                  <a:pt x="11316" y="5202"/>
                </a:lnTo>
                <a:lnTo>
                  <a:pt x="11324" y="5206"/>
                </a:lnTo>
                <a:lnTo>
                  <a:pt x="11328" y="5206"/>
                </a:lnTo>
                <a:lnTo>
                  <a:pt x="11330" y="5204"/>
                </a:lnTo>
                <a:lnTo>
                  <a:pt x="11332" y="5202"/>
                </a:lnTo>
                <a:lnTo>
                  <a:pt x="11334" y="5202"/>
                </a:lnTo>
                <a:lnTo>
                  <a:pt x="11344" y="5204"/>
                </a:lnTo>
                <a:lnTo>
                  <a:pt x="11356" y="5212"/>
                </a:lnTo>
                <a:lnTo>
                  <a:pt x="11370" y="5222"/>
                </a:lnTo>
                <a:lnTo>
                  <a:pt x="11376" y="5226"/>
                </a:lnTo>
                <a:lnTo>
                  <a:pt x="11380" y="5226"/>
                </a:lnTo>
                <a:lnTo>
                  <a:pt x="11384" y="5226"/>
                </a:lnTo>
                <a:lnTo>
                  <a:pt x="11384" y="5222"/>
                </a:lnTo>
                <a:lnTo>
                  <a:pt x="11382" y="5210"/>
                </a:lnTo>
                <a:lnTo>
                  <a:pt x="11372" y="5194"/>
                </a:lnTo>
                <a:lnTo>
                  <a:pt x="11368" y="5186"/>
                </a:lnTo>
                <a:lnTo>
                  <a:pt x="11364" y="5184"/>
                </a:lnTo>
                <a:lnTo>
                  <a:pt x="11360" y="5182"/>
                </a:lnTo>
                <a:lnTo>
                  <a:pt x="11358" y="5182"/>
                </a:lnTo>
                <a:lnTo>
                  <a:pt x="11352" y="5184"/>
                </a:lnTo>
                <a:lnTo>
                  <a:pt x="11346" y="5182"/>
                </a:lnTo>
                <a:lnTo>
                  <a:pt x="11340" y="5178"/>
                </a:lnTo>
                <a:lnTo>
                  <a:pt x="11328" y="5174"/>
                </a:lnTo>
                <a:lnTo>
                  <a:pt x="11326" y="5174"/>
                </a:lnTo>
                <a:lnTo>
                  <a:pt x="11324" y="5176"/>
                </a:lnTo>
                <a:lnTo>
                  <a:pt x="11318" y="5178"/>
                </a:lnTo>
                <a:lnTo>
                  <a:pt x="11312" y="5178"/>
                </a:lnTo>
                <a:lnTo>
                  <a:pt x="11302" y="5178"/>
                </a:lnTo>
                <a:close/>
                <a:moveTo>
                  <a:pt x="11158" y="5128"/>
                </a:moveTo>
                <a:lnTo>
                  <a:pt x="11158" y="5128"/>
                </a:lnTo>
                <a:lnTo>
                  <a:pt x="11156" y="5126"/>
                </a:lnTo>
                <a:lnTo>
                  <a:pt x="11152" y="5122"/>
                </a:lnTo>
                <a:lnTo>
                  <a:pt x="11138" y="5118"/>
                </a:lnTo>
                <a:lnTo>
                  <a:pt x="11132" y="5118"/>
                </a:lnTo>
                <a:lnTo>
                  <a:pt x="11126" y="5120"/>
                </a:lnTo>
                <a:lnTo>
                  <a:pt x="11120" y="5124"/>
                </a:lnTo>
                <a:lnTo>
                  <a:pt x="11118" y="5128"/>
                </a:lnTo>
                <a:lnTo>
                  <a:pt x="11120" y="5132"/>
                </a:lnTo>
                <a:lnTo>
                  <a:pt x="11124" y="5136"/>
                </a:lnTo>
                <a:lnTo>
                  <a:pt x="11132" y="5136"/>
                </a:lnTo>
                <a:lnTo>
                  <a:pt x="11138" y="5136"/>
                </a:lnTo>
                <a:lnTo>
                  <a:pt x="11152" y="5132"/>
                </a:lnTo>
                <a:lnTo>
                  <a:pt x="11156" y="5130"/>
                </a:lnTo>
                <a:lnTo>
                  <a:pt x="11158" y="5128"/>
                </a:lnTo>
                <a:close/>
                <a:moveTo>
                  <a:pt x="11162" y="5130"/>
                </a:moveTo>
                <a:lnTo>
                  <a:pt x="11162" y="5130"/>
                </a:lnTo>
                <a:lnTo>
                  <a:pt x="11162" y="5132"/>
                </a:lnTo>
                <a:lnTo>
                  <a:pt x="11166" y="5134"/>
                </a:lnTo>
                <a:lnTo>
                  <a:pt x="11176" y="5132"/>
                </a:lnTo>
                <a:lnTo>
                  <a:pt x="11200" y="5128"/>
                </a:lnTo>
                <a:lnTo>
                  <a:pt x="11200" y="5126"/>
                </a:lnTo>
                <a:lnTo>
                  <a:pt x="11198" y="5124"/>
                </a:lnTo>
                <a:lnTo>
                  <a:pt x="11184" y="5124"/>
                </a:lnTo>
                <a:lnTo>
                  <a:pt x="11170" y="5124"/>
                </a:lnTo>
                <a:lnTo>
                  <a:pt x="11164" y="5126"/>
                </a:lnTo>
                <a:lnTo>
                  <a:pt x="11162" y="5130"/>
                </a:lnTo>
                <a:close/>
                <a:moveTo>
                  <a:pt x="11242" y="5116"/>
                </a:moveTo>
                <a:lnTo>
                  <a:pt x="11242" y="5116"/>
                </a:lnTo>
                <a:lnTo>
                  <a:pt x="11242" y="5122"/>
                </a:lnTo>
                <a:lnTo>
                  <a:pt x="11246" y="5122"/>
                </a:lnTo>
                <a:lnTo>
                  <a:pt x="11254" y="5122"/>
                </a:lnTo>
                <a:lnTo>
                  <a:pt x="11270" y="5122"/>
                </a:lnTo>
                <a:lnTo>
                  <a:pt x="11272" y="5120"/>
                </a:lnTo>
                <a:lnTo>
                  <a:pt x="11268" y="5112"/>
                </a:lnTo>
                <a:lnTo>
                  <a:pt x="11262" y="5108"/>
                </a:lnTo>
                <a:lnTo>
                  <a:pt x="11258" y="5106"/>
                </a:lnTo>
                <a:lnTo>
                  <a:pt x="11254" y="5104"/>
                </a:lnTo>
                <a:lnTo>
                  <a:pt x="11250" y="5104"/>
                </a:lnTo>
                <a:lnTo>
                  <a:pt x="11246" y="5106"/>
                </a:lnTo>
                <a:lnTo>
                  <a:pt x="11244" y="5108"/>
                </a:lnTo>
                <a:lnTo>
                  <a:pt x="11242" y="5110"/>
                </a:lnTo>
                <a:lnTo>
                  <a:pt x="11242" y="5116"/>
                </a:lnTo>
                <a:close/>
                <a:moveTo>
                  <a:pt x="11340" y="5134"/>
                </a:moveTo>
                <a:lnTo>
                  <a:pt x="11340" y="5134"/>
                </a:lnTo>
                <a:lnTo>
                  <a:pt x="11344" y="5138"/>
                </a:lnTo>
                <a:lnTo>
                  <a:pt x="11352" y="5140"/>
                </a:lnTo>
                <a:lnTo>
                  <a:pt x="11358" y="5140"/>
                </a:lnTo>
                <a:lnTo>
                  <a:pt x="11360" y="5136"/>
                </a:lnTo>
                <a:lnTo>
                  <a:pt x="11362" y="5134"/>
                </a:lnTo>
                <a:lnTo>
                  <a:pt x="11362" y="5126"/>
                </a:lnTo>
                <a:lnTo>
                  <a:pt x="11360" y="5122"/>
                </a:lnTo>
                <a:lnTo>
                  <a:pt x="11354" y="5122"/>
                </a:lnTo>
                <a:lnTo>
                  <a:pt x="11346" y="5124"/>
                </a:lnTo>
                <a:lnTo>
                  <a:pt x="11336" y="5130"/>
                </a:lnTo>
                <a:lnTo>
                  <a:pt x="11336" y="5132"/>
                </a:lnTo>
                <a:lnTo>
                  <a:pt x="11340" y="5134"/>
                </a:lnTo>
                <a:close/>
                <a:moveTo>
                  <a:pt x="11380" y="5104"/>
                </a:moveTo>
                <a:lnTo>
                  <a:pt x="11380" y="5104"/>
                </a:lnTo>
                <a:lnTo>
                  <a:pt x="11382" y="5104"/>
                </a:lnTo>
                <a:lnTo>
                  <a:pt x="11384" y="5102"/>
                </a:lnTo>
                <a:lnTo>
                  <a:pt x="11386" y="5096"/>
                </a:lnTo>
                <a:lnTo>
                  <a:pt x="11386" y="5090"/>
                </a:lnTo>
                <a:lnTo>
                  <a:pt x="11386" y="5086"/>
                </a:lnTo>
                <a:lnTo>
                  <a:pt x="11386" y="5084"/>
                </a:lnTo>
                <a:lnTo>
                  <a:pt x="11380" y="5084"/>
                </a:lnTo>
                <a:lnTo>
                  <a:pt x="11374" y="5084"/>
                </a:lnTo>
                <a:lnTo>
                  <a:pt x="11370" y="5086"/>
                </a:lnTo>
                <a:lnTo>
                  <a:pt x="11370" y="5088"/>
                </a:lnTo>
                <a:lnTo>
                  <a:pt x="11370" y="5090"/>
                </a:lnTo>
                <a:lnTo>
                  <a:pt x="11374" y="5096"/>
                </a:lnTo>
                <a:lnTo>
                  <a:pt x="11380" y="5104"/>
                </a:lnTo>
                <a:close/>
                <a:moveTo>
                  <a:pt x="11362" y="5052"/>
                </a:moveTo>
                <a:lnTo>
                  <a:pt x="11362" y="5052"/>
                </a:lnTo>
                <a:lnTo>
                  <a:pt x="11368" y="5054"/>
                </a:lnTo>
                <a:lnTo>
                  <a:pt x="11372" y="5056"/>
                </a:lnTo>
                <a:lnTo>
                  <a:pt x="11378" y="5060"/>
                </a:lnTo>
                <a:lnTo>
                  <a:pt x="11384" y="5060"/>
                </a:lnTo>
                <a:lnTo>
                  <a:pt x="11386" y="5058"/>
                </a:lnTo>
                <a:lnTo>
                  <a:pt x="11382" y="5054"/>
                </a:lnTo>
                <a:lnTo>
                  <a:pt x="11380" y="5052"/>
                </a:lnTo>
                <a:lnTo>
                  <a:pt x="11380" y="5050"/>
                </a:lnTo>
                <a:lnTo>
                  <a:pt x="11384" y="5052"/>
                </a:lnTo>
                <a:lnTo>
                  <a:pt x="11388" y="5056"/>
                </a:lnTo>
                <a:lnTo>
                  <a:pt x="11394" y="5058"/>
                </a:lnTo>
                <a:lnTo>
                  <a:pt x="11398" y="5056"/>
                </a:lnTo>
                <a:lnTo>
                  <a:pt x="11400" y="5054"/>
                </a:lnTo>
                <a:lnTo>
                  <a:pt x="11400" y="5052"/>
                </a:lnTo>
                <a:lnTo>
                  <a:pt x="11394" y="5046"/>
                </a:lnTo>
                <a:lnTo>
                  <a:pt x="11384" y="5040"/>
                </a:lnTo>
                <a:lnTo>
                  <a:pt x="11378" y="5040"/>
                </a:lnTo>
                <a:lnTo>
                  <a:pt x="11372" y="5040"/>
                </a:lnTo>
                <a:lnTo>
                  <a:pt x="11364" y="5044"/>
                </a:lnTo>
                <a:lnTo>
                  <a:pt x="11358" y="5046"/>
                </a:lnTo>
                <a:lnTo>
                  <a:pt x="11358" y="5050"/>
                </a:lnTo>
                <a:lnTo>
                  <a:pt x="11362" y="5052"/>
                </a:lnTo>
                <a:close/>
                <a:moveTo>
                  <a:pt x="11246" y="4990"/>
                </a:moveTo>
                <a:lnTo>
                  <a:pt x="11246" y="4990"/>
                </a:lnTo>
                <a:lnTo>
                  <a:pt x="11248" y="4998"/>
                </a:lnTo>
                <a:lnTo>
                  <a:pt x="11246" y="5006"/>
                </a:lnTo>
                <a:lnTo>
                  <a:pt x="11246" y="5012"/>
                </a:lnTo>
                <a:lnTo>
                  <a:pt x="11248" y="5016"/>
                </a:lnTo>
                <a:lnTo>
                  <a:pt x="11250" y="5020"/>
                </a:lnTo>
                <a:lnTo>
                  <a:pt x="11252" y="5024"/>
                </a:lnTo>
                <a:lnTo>
                  <a:pt x="11254" y="5028"/>
                </a:lnTo>
                <a:lnTo>
                  <a:pt x="11252" y="5038"/>
                </a:lnTo>
                <a:lnTo>
                  <a:pt x="11252" y="5046"/>
                </a:lnTo>
                <a:lnTo>
                  <a:pt x="11254" y="5050"/>
                </a:lnTo>
                <a:lnTo>
                  <a:pt x="11256" y="5056"/>
                </a:lnTo>
                <a:lnTo>
                  <a:pt x="11270" y="5074"/>
                </a:lnTo>
                <a:lnTo>
                  <a:pt x="11276" y="5080"/>
                </a:lnTo>
                <a:lnTo>
                  <a:pt x="11278" y="5082"/>
                </a:lnTo>
                <a:lnTo>
                  <a:pt x="11282" y="5082"/>
                </a:lnTo>
                <a:lnTo>
                  <a:pt x="11284" y="5082"/>
                </a:lnTo>
                <a:lnTo>
                  <a:pt x="11282" y="5080"/>
                </a:lnTo>
                <a:lnTo>
                  <a:pt x="11278" y="5076"/>
                </a:lnTo>
                <a:lnTo>
                  <a:pt x="11272" y="5068"/>
                </a:lnTo>
                <a:lnTo>
                  <a:pt x="11268" y="5058"/>
                </a:lnTo>
                <a:lnTo>
                  <a:pt x="11264" y="5046"/>
                </a:lnTo>
                <a:lnTo>
                  <a:pt x="11262" y="5036"/>
                </a:lnTo>
                <a:lnTo>
                  <a:pt x="11262" y="5026"/>
                </a:lnTo>
                <a:lnTo>
                  <a:pt x="11266" y="5018"/>
                </a:lnTo>
                <a:lnTo>
                  <a:pt x="11268" y="5018"/>
                </a:lnTo>
                <a:lnTo>
                  <a:pt x="11270" y="5016"/>
                </a:lnTo>
                <a:lnTo>
                  <a:pt x="11278" y="5018"/>
                </a:lnTo>
                <a:lnTo>
                  <a:pt x="11290" y="5024"/>
                </a:lnTo>
                <a:lnTo>
                  <a:pt x="11294" y="5026"/>
                </a:lnTo>
                <a:lnTo>
                  <a:pt x="11298" y="5026"/>
                </a:lnTo>
                <a:lnTo>
                  <a:pt x="11298" y="5024"/>
                </a:lnTo>
                <a:lnTo>
                  <a:pt x="11298" y="5022"/>
                </a:lnTo>
                <a:lnTo>
                  <a:pt x="11294" y="5014"/>
                </a:lnTo>
                <a:lnTo>
                  <a:pt x="11288" y="5012"/>
                </a:lnTo>
                <a:lnTo>
                  <a:pt x="11282" y="5008"/>
                </a:lnTo>
                <a:lnTo>
                  <a:pt x="11278" y="5006"/>
                </a:lnTo>
                <a:lnTo>
                  <a:pt x="11276" y="5004"/>
                </a:lnTo>
                <a:lnTo>
                  <a:pt x="11274" y="5002"/>
                </a:lnTo>
                <a:lnTo>
                  <a:pt x="11276" y="5000"/>
                </a:lnTo>
                <a:lnTo>
                  <a:pt x="11282" y="4994"/>
                </a:lnTo>
                <a:lnTo>
                  <a:pt x="11290" y="4990"/>
                </a:lnTo>
                <a:lnTo>
                  <a:pt x="11292" y="4988"/>
                </a:lnTo>
                <a:lnTo>
                  <a:pt x="11294" y="4984"/>
                </a:lnTo>
                <a:lnTo>
                  <a:pt x="11296" y="4974"/>
                </a:lnTo>
                <a:lnTo>
                  <a:pt x="11294" y="4970"/>
                </a:lnTo>
                <a:lnTo>
                  <a:pt x="11292" y="4966"/>
                </a:lnTo>
                <a:lnTo>
                  <a:pt x="11290" y="4964"/>
                </a:lnTo>
                <a:lnTo>
                  <a:pt x="11284" y="4964"/>
                </a:lnTo>
                <a:lnTo>
                  <a:pt x="11278" y="4968"/>
                </a:lnTo>
                <a:lnTo>
                  <a:pt x="11274" y="4974"/>
                </a:lnTo>
                <a:lnTo>
                  <a:pt x="11266" y="4988"/>
                </a:lnTo>
                <a:lnTo>
                  <a:pt x="11262" y="4998"/>
                </a:lnTo>
                <a:lnTo>
                  <a:pt x="11260" y="5000"/>
                </a:lnTo>
                <a:lnTo>
                  <a:pt x="11258" y="4998"/>
                </a:lnTo>
                <a:lnTo>
                  <a:pt x="11256" y="4992"/>
                </a:lnTo>
                <a:lnTo>
                  <a:pt x="11258" y="4988"/>
                </a:lnTo>
                <a:lnTo>
                  <a:pt x="11262" y="4982"/>
                </a:lnTo>
                <a:lnTo>
                  <a:pt x="11266" y="4972"/>
                </a:lnTo>
                <a:lnTo>
                  <a:pt x="11268" y="4966"/>
                </a:lnTo>
                <a:lnTo>
                  <a:pt x="11268" y="4962"/>
                </a:lnTo>
                <a:lnTo>
                  <a:pt x="11264" y="4954"/>
                </a:lnTo>
                <a:lnTo>
                  <a:pt x="11262" y="4950"/>
                </a:lnTo>
                <a:lnTo>
                  <a:pt x="11262" y="4946"/>
                </a:lnTo>
                <a:lnTo>
                  <a:pt x="11262" y="4944"/>
                </a:lnTo>
                <a:lnTo>
                  <a:pt x="11266" y="4932"/>
                </a:lnTo>
                <a:lnTo>
                  <a:pt x="11258" y="4936"/>
                </a:lnTo>
                <a:lnTo>
                  <a:pt x="11254" y="4940"/>
                </a:lnTo>
                <a:lnTo>
                  <a:pt x="11250" y="4946"/>
                </a:lnTo>
                <a:lnTo>
                  <a:pt x="11246" y="4960"/>
                </a:lnTo>
                <a:lnTo>
                  <a:pt x="11244" y="4976"/>
                </a:lnTo>
                <a:lnTo>
                  <a:pt x="11244" y="4984"/>
                </a:lnTo>
                <a:lnTo>
                  <a:pt x="11246" y="4990"/>
                </a:lnTo>
                <a:close/>
                <a:moveTo>
                  <a:pt x="11276" y="4936"/>
                </a:moveTo>
                <a:lnTo>
                  <a:pt x="11276" y="4936"/>
                </a:lnTo>
                <a:lnTo>
                  <a:pt x="11276" y="4940"/>
                </a:lnTo>
                <a:lnTo>
                  <a:pt x="11280" y="4942"/>
                </a:lnTo>
                <a:lnTo>
                  <a:pt x="11284" y="4940"/>
                </a:lnTo>
                <a:lnTo>
                  <a:pt x="11288" y="4936"/>
                </a:lnTo>
                <a:lnTo>
                  <a:pt x="11290" y="4930"/>
                </a:lnTo>
                <a:lnTo>
                  <a:pt x="11292" y="4924"/>
                </a:lnTo>
                <a:lnTo>
                  <a:pt x="11294" y="4918"/>
                </a:lnTo>
                <a:lnTo>
                  <a:pt x="11292" y="4914"/>
                </a:lnTo>
                <a:lnTo>
                  <a:pt x="11288" y="4912"/>
                </a:lnTo>
                <a:lnTo>
                  <a:pt x="11286" y="4912"/>
                </a:lnTo>
                <a:lnTo>
                  <a:pt x="11282" y="4912"/>
                </a:lnTo>
                <a:lnTo>
                  <a:pt x="11280" y="4916"/>
                </a:lnTo>
                <a:lnTo>
                  <a:pt x="11276" y="4926"/>
                </a:lnTo>
                <a:lnTo>
                  <a:pt x="11276" y="4936"/>
                </a:lnTo>
                <a:close/>
                <a:moveTo>
                  <a:pt x="11022" y="5302"/>
                </a:moveTo>
                <a:lnTo>
                  <a:pt x="11022" y="5302"/>
                </a:lnTo>
                <a:lnTo>
                  <a:pt x="11024" y="5306"/>
                </a:lnTo>
                <a:lnTo>
                  <a:pt x="11026" y="5302"/>
                </a:lnTo>
                <a:lnTo>
                  <a:pt x="11026" y="5296"/>
                </a:lnTo>
                <a:lnTo>
                  <a:pt x="11022" y="5288"/>
                </a:lnTo>
                <a:lnTo>
                  <a:pt x="11020" y="5284"/>
                </a:lnTo>
                <a:lnTo>
                  <a:pt x="11018" y="5288"/>
                </a:lnTo>
                <a:lnTo>
                  <a:pt x="11018" y="5294"/>
                </a:lnTo>
                <a:lnTo>
                  <a:pt x="11022" y="5302"/>
                </a:lnTo>
                <a:close/>
                <a:moveTo>
                  <a:pt x="11040" y="5304"/>
                </a:moveTo>
                <a:lnTo>
                  <a:pt x="11040" y="5304"/>
                </a:lnTo>
                <a:lnTo>
                  <a:pt x="11048" y="5300"/>
                </a:lnTo>
                <a:lnTo>
                  <a:pt x="11050" y="5296"/>
                </a:lnTo>
                <a:lnTo>
                  <a:pt x="11050" y="5292"/>
                </a:lnTo>
                <a:lnTo>
                  <a:pt x="11050" y="5288"/>
                </a:lnTo>
                <a:lnTo>
                  <a:pt x="11050" y="5284"/>
                </a:lnTo>
                <a:lnTo>
                  <a:pt x="11052" y="5278"/>
                </a:lnTo>
                <a:lnTo>
                  <a:pt x="11054" y="5270"/>
                </a:lnTo>
                <a:lnTo>
                  <a:pt x="11054" y="5266"/>
                </a:lnTo>
                <a:lnTo>
                  <a:pt x="11052" y="5264"/>
                </a:lnTo>
                <a:lnTo>
                  <a:pt x="11048" y="5264"/>
                </a:lnTo>
                <a:lnTo>
                  <a:pt x="11046" y="5264"/>
                </a:lnTo>
                <a:lnTo>
                  <a:pt x="11040" y="5270"/>
                </a:lnTo>
                <a:lnTo>
                  <a:pt x="11038" y="5274"/>
                </a:lnTo>
                <a:lnTo>
                  <a:pt x="11038" y="5278"/>
                </a:lnTo>
                <a:lnTo>
                  <a:pt x="11038" y="5288"/>
                </a:lnTo>
                <a:lnTo>
                  <a:pt x="11036" y="5298"/>
                </a:lnTo>
                <a:lnTo>
                  <a:pt x="11036" y="5304"/>
                </a:lnTo>
                <a:lnTo>
                  <a:pt x="11038" y="5304"/>
                </a:lnTo>
                <a:lnTo>
                  <a:pt x="11040" y="5304"/>
                </a:lnTo>
                <a:close/>
                <a:moveTo>
                  <a:pt x="11052" y="5316"/>
                </a:moveTo>
                <a:lnTo>
                  <a:pt x="11052" y="5316"/>
                </a:lnTo>
                <a:lnTo>
                  <a:pt x="11056" y="5318"/>
                </a:lnTo>
                <a:lnTo>
                  <a:pt x="11058" y="5316"/>
                </a:lnTo>
                <a:lnTo>
                  <a:pt x="11060" y="5308"/>
                </a:lnTo>
                <a:lnTo>
                  <a:pt x="11062" y="5306"/>
                </a:lnTo>
                <a:lnTo>
                  <a:pt x="11066" y="5304"/>
                </a:lnTo>
                <a:lnTo>
                  <a:pt x="11072" y="5302"/>
                </a:lnTo>
                <a:lnTo>
                  <a:pt x="11074" y="5302"/>
                </a:lnTo>
                <a:lnTo>
                  <a:pt x="11074" y="5300"/>
                </a:lnTo>
                <a:lnTo>
                  <a:pt x="11068" y="5292"/>
                </a:lnTo>
                <a:lnTo>
                  <a:pt x="11064" y="5286"/>
                </a:lnTo>
                <a:lnTo>
                  <a:pt x="11064" y="5282"/>
                </a:lnTo>
                <a:lnTo>
                  <a:pt x="11064" y="5278"/>
                </a:lnTo>
                <a:lnTo>
                  <a:pt x="11068" y="5274"/>
                </a:lnTo>
                <a:lnTo>
                  <a:pt x="11072" y="5268"/>
                </a:lnTo>
                <a:lnTo>
                  <a:pt x="11072" y="5264"/>
                </a:lnTo>
                <a:lnTo>
                  <a:pt x="11070" y="5258"/>
                </a:lnTo>
                <a:lnTo>
                  <a:pt x="11068" y="5254"/>
                </a:lnTo>
                <a:lnTo>
                  <a:pt x="11066" y="5252"/>
                </a:lnTo>
                <a:lnTo>
                  <a:pt x="11064" y="5252"/>
                </a:lnTo>
                <a:lnTo>
                  <a:pt x="11062" y="5256"/>
                </a:lnTo>
                <a:lnTo>
                  <a:pt x="11058" y="5270"/>
                </a:lnTo>
                <a:lnTo>
                  <a:pt x="11056" y="5286"/>
                </a:lnTo>
                <a:lnTo>
                  <a:pt x="11056" y="5294"/>
                </a:lnTo>
                <a:lnTo>
                  <a:pt x="11052" y="5300"/>
                </a:lnTo>
                <a:lnTo>
                  <a:pt x="11048" y="5306"/>
                </a:lnTo>
                <a:lnTo>
                  <a:pt x="11046" y="5310"/>
                </a:lnTo>
                <a:lnTo>
                  <a:pt x="11046" y="5312"/>
                </a:lnTo>
                <a:lnTo>
                  <a:pt x="11052" y="5316"/>
                </a:lnTo>
                <a:close/>
                <a:moveTo>
                  <a:pt x="11240" y="5058"/>
                </a:moveTo>
                <a:lnTo>
                  <a:pt x="11240" y="5058"/>
                </a:lnTo>
                <a:lnTo>
                  <a:pt x="11240" y="5062"/>
                </a:lnTo>
                <a:lnTo>
                  <a:pt x="11242" y="5068"/>
                </a:lnTo>
                <a:lnTo>
                  <a:pt x="11246" y="5074"/>
                </a:lnTo>
                <a:lnTo>
                  <a:pt x="11250" y="5076"/>
                </a:lnTo>
                <a:lnTo>
                  <a:pt x="11252" y="5072"/>
                </a:lnTo>
                <a:lnTo>
                  <a:pt x="11252" y="5064"/>
                </a:lnTo>
                <a:lnTo>
                  <a:pt x="11250" y="5058"/>
                </a:lnTo>
                <a:lnTo>
                  <a:pt x="11248" y="5054"/>
                </a:lnTo>
                <a:lnTo>
                  <a:pt x="11244" y="5054"/>
                </a:lnTo>
                <a:lnTo>
                  <a:pt x="11240" y="5058"/>
                </a:lnTo>
                <a:close/>
                <a:moveTo>
                  <a:pt x="11412" y="5392"/>
                </a:moveTo>
                <a:lnTo>
                  <a:pt x="11412" y="5392"/>
                </a:lnTo>
                <a:lnTo>
                  <a:pt x="11412" y="5390"/>
                </a:lnTo>
                <a:lnTo>
                  <a:pt x="11410" y="5390"/>
                </a:lnTo>
                <a:lnTo>
                  <a:pt x="11406" y="5392"/>
                </a:lnTo>
                <a:lnTo>
                  <a:pt x="11402" y="5398"/>
                </a:lnTo>
                <a:lnTo>
                  <a:pt x="11398" y="5406"/>
                </a:lnTo>
                <a:lnTo>
                  <a:pt x="11394" y="5420"/>
                </a:lnTo>
                <a:lnTo>
                  <a:pt x="11394" y="5426"/>
                </a:lnTo>
                <a:lnTo>
                  <a:pt x="11396" y="5426"/>
                </a:lnTo>
                <a:lnTo>
                  <a:pt x="11406" y="5420"/>
                </a:lnTo>
                <a:lnTo>
                  <a:pt x="11412" y="5412"/>
                </a:lnTo>
                <a:lnTo>
                  <a:pt x="11414" y="5402"/>
                </a:lnTo>
                <a:lnTo>
                  <a:pt x="11412" y="5392"/>
                </a:lnTo>
                <a:close/>
                <a:moveTo>
                  <a:pt x="11514" y="5376"/>
                </a:moveTo>
                <a:lnTo>
                  <a:pt x="11514" y="5376"/>
                </a:lnTo>
                <a:lnTo>
                  <a:pt x="11522" y="5372"/>
                </a:lnTo>
                <a:lnTo>
                  <a:pt x="11526" y="5366"/>
                </a:lnTo>
                <a:lnTo>
                  <a:pt x="11526" y="5360"/>
                </a:lnTo>
                <a:lnTo>
                  <a:pt x="11520" y="5352"/>
                </a:lnTo>
                <a:lnTo>
                  <a:pt x="11516" y="5346"/>
                </a:lnTo>
                <a:lnTo>
                  <a:pt x="11512" y="5346"/>
                </a:lnTo>
                <a:lnTo>
                  <a:pt x="11510" y="5350"/>
                </a:lnTo>
                <a:lnTo>
                  <a:pt x="11510" y="5356"/>
                </a:lnTo>
                <a:lnTo>
                  <a:pt x="11510" y="5370"/>
                </a:lnTo>
                <a:lnTo>
                  <a:pt x="11512" y="5374"/>
                </a:lnTo>
                <a:lnTo>
                  <a:pt x="11514" y="5376"/>
                </a:lnTo>
                <a:close/>
                <a:moveTo>
                  <a:pt x="10442" y="5192"/>
                </a:moveTo>
                <a:lnTo>
                  <a:pt x="10442" y="5192"/>
                </a:lnTo>
                <a:lnTo>
                  <a:pt x="10446" y="5198"/>
                </a:lnTo>
                <a:lnTo>
                  <a:pt x="10448" y="5198"/>
                </a:lnTo>
                <a:lnTo>
                  <a:pt x="10450" y="5194"/>
                </a:lnTo>
                <a:lnTo>
                  <a:pt x="10452" y="5192"/>
                </a:lnTo>
                <a:lnTo>
                  <a:pt x="10454" y="5192"/>
                </a:lnTo>
                <a:lnTo>
                  <a:pt x="10458" y="5194"/>
                </a:lnTo>
                <a:lnTo>
                  <a:pt x="10462" y="5194"/>
                </a:lnTo>
                <a:lnTo>
                  <a:pt x="10468" y="5188"/>
                </a:lnTo>
                <a:lnTo>
                  <a:pt x="10470" y="5180"/>
                </a:lnTo>
                <a:lnTo>
                  <a:pt x="10470" y="5176"/>
                </a:lnTo>
                <a:lnTo>
                  <a:pt x="10470" y="5174"/>
                </a:lnTo>
                <a:lnTo>
                  <a:pt x="10464" y="5168"/>
                </a:lnTo>
                <a:lnTo>
                  <a:pt x="10456" y="5164"/>
                </a:lnTo>
                <a:lnTo>
                  <a:pt x="10450" y="5162"/>
                </a:lnTo>
                <a:lnTo>
                  <a:pt x="10448" y="5164"/>
                </a:lnTo>
                <a:lnTo>
                  <a:pt x="10444" y="5166"/>
                </a:lnTo>
                <a:lnTo>
                  <a:pt x="10442" y="5170"/>
                </a:lnTo>
                <a:lnTo>
                  <a:pt x="10440" y="5182"/>
                </a:lnTo>
                <a:lnTo>
                  <a:pt x="10440" y="5186"/>
                </a:lnTo>
                <a:lnTo>
                  <a:pt x="10442" y="5192"/>
                </a:lnTo>
                <a:close/>
                <a:moveTo>
                  <a:pt x="10396" y="5160"/>
                </a:moveTo>
                <a:lnTo>
                  <a:pt x="10396" y="5160"/>
                </a:lnTo>
                <a:lnTo>
                  <a:pt x="10392" y="5156"/>
                </a:lnTo>
                <a:lnTo>
                  <a:pt x="10388" y="5150"/>
                </a:lnTo>
                <a:lnTo>
                  <a:pt x="10386" y="5132"/>
                </a:lnTo>
                <a:lnTo>
                  <a:pt x="10382" y="5124"/>
                </a:lnTo>
                <a:lnTo>
                  <a:pt x="10380" y="5116"/>
                </a:lnTo>
                <a:lnTo>
                  <a:pt x="10372" y="5112"/>
                </a:lnTo>
                <a:lnTo>
                  <a:pt x="10364" y="5112"/>
                </a:lnTo>
                <a:lnTo>
                  <a:pt x="10356" y="5116"/>
                </a:lnTo>
                <a:lnTo>
                  <a:pt x="10352" y="5120"/>
                </a:lnTo>
                <a:lnTo>
                  <a:pt x="10352" y="5124"/>
                </a:lnTo>
                <a:lnTo>
                  <a:pt x="10352" y="5128"/>
                </a:lnTo>
                <a:lnTo>
                  <a:pt x="10348" y="5130"/>
                </a:lnTo>
                <a:lnTo>
                  <a:pt x="10344" y="5134"/>
                </a:lnTo>
                <a:lnTo>
                  <a:pt x="10342" y="5138"/>
                </a:lnTo>
                <a:lnTo>
                  <a:pt x="10344" y="5140"/>
                </a:lnTo>
                <a:lnTo>
                  <a:pt x="10346" y="5142"/>
                </a:lnTo>
                <a:lnTo>
                  <a:pt x="10354" y="5142"/>
                </a:lnTo>
                <a:lnTo>
                  <a:pt x="10362" y="5142"/>
                </a:lnTo>
                <a:lnTo>
                  <a:pt x="10366" y="5144"/>
                </a:lnTo>
                <a:lnTo>
                  <a:pt x="10368" y="5146"/>
                </a:lnTo>
                <a:lnTo>
                  <a:pt x="10372" y="5158"/>
                </a:lnTo>
                <a:lnTo>
                  <a:pt x="10376" y="5170"/>
                </a:lnTo>
                <a:lnTo>
                  <a:pt x="10378" y="5176"/>
                </a:lnTo>
                <a:lnTo>
                  <a:pt x="10384" y="5178"/>
                </a:lnTo>
                <a:lnTo>
                  <a:pt x="10392" y="5182"/>
                </a:lnTo>
                <a:lnTo>
                  <a:pt x="10396" y="5186"/>
                </a:lnTo>
                <a:lnTo>
                  <a:pt x="10400" y="5190"/>
                </a:lnTo>
                <a:lnTo>
                  <a:pt x="10404" y="5190"/>
                </a:lnTo>
                <a:lnTo>
                  <a:pt x="10406" y="5188"/>
                </a:lnTo>
                <a:lnTo>
                  <a:pt x="10408" y="5186"/>
                </a:lnTo>
                <a:lnTo>
                  <a:pt x="10406" y="5182"/>
                </a:lnTo>
                <a:lnTo>
                  <a:pt x="10404" y="5178"/>
                </a:lnTo>
                <a:lnTo>
                  <a:pt x="10404" y="5176"/>
                </a:lnTo>
                <a:lnTo>
                  <a:pt x="10404" y="5172"/>
                </a:lnTo>
                <a:lnTo>
                  <a:pt x="10406" y="5168"/>
                </a:lnTo>
                <a:lnTo>
                  <a:pt x="10406" y="5166"/>
                </a:lnTo>
                <a:lnTo>
                  <a:pt x="10402" y="5162"/>
                </a:lnTo>
                <a:lnTo>
                  <a:pt x="10396" y="5160"/>
                </a:lnTo>
                <a:close/>
                <a:moveTo>
                  <a:pt x="10682" y="5374"/>
                </a:moveTo>
                <a:lnTo>
                  <a:pt x="10682" y="5374"/>
                </a:lnTo>
                <a:lnTo>
                  <a:pt x="10670" y="5374"/>
                </a:lnTo>
                <a:lnTo>
                  <a:pt x="10658" y="5376"/>
                </a:lnTo>
                <a:lnTo>
                  <a:pt x="10652" y="5378"/>
                </a:lnTo>
                <a:lnTo>
                  <a:pt x="10652" y="5382"/>
                </a:lnTo>
                <a:lnTo>
                  <a:pt x="10652" y="5384"/>
                </a:lnTo>
                <a:lnTo>
                  <a:pt x="10656" y="5388"/>
                </a:lnTo>
                <a:lnTo>
                  <a:pt x="10668" y="5390"/>
                </a:lnTo>
                <a:lnTo>
                  <a:pt x="10680" y="5392"/>
                </a:lnTo>
                <a:lnTo>
                  <a:pt x="10684" y="5390"/>
                </a:lnTo>
                <a:lnTo>
                  <a:pt x="10686" y="5390"/>
                </a:lnTo>
                <a:lnTo>
                  <a:pt x="10692" y="5386"/>
                </a:lnTo>
                <a:lnTo>
                  <a:pt x="10700" y="5382"/>
                </a:lnTo>
                <a:lnTo>
                  <a:pt x="10706" y="5378"/>
                </a:lnTo>
                <a:lnTo>
                  <a:pt x="10706" y="5376"/>
                </a:lnTo>
                <a:lnTo>
                  <a:pt x="10702" y="5374"/>
                </a:lnTo>
                <a:lnTo>
                  <a:pt x="10700" y="5374"/>
                </a:lnTo>
                <a:lnTo>
                  <a:pt x="10694" y="5374"/>
                </a:lnTo>
                <a:lnTo>
                  <a:pt x="10682" y="5374"/>
                </a:lnTo>
                <a:close/>
                <a:moveTo>
                  <a:pt x="11090" y="5452"/>
                </a:moveTo>
                <a:lnTo>
                  <a:pt x="11090" y="5452"/>
                </a:lnTo>
                <a:lnTo>
                  <a:pt x="11092" y="5450"/>
                </a:lnTo>
                <a:lnTo>
                  <a:pt x="11094" y="5448"/>
                </a:lnTo>
                <a:lnTo>
                  <a:pt x="11096" y="5446"/>
                </a:lnTo>
                <a:lnTo>
                  <a:pt x="11098" y="5444"/>
                </a:lnTo>
                <a:lnTo>
                  <a:pt x="11102" y="5440"/>
                </a:lnTo>
                <a:lnTo>
                  <a:pt x="11100" y="5440"/>
                </a:lnTo>
                <a:lnTo>
                  <a:pt x="11096" y="5438"/>
                </a:lnTo>
                <a:lnTo>
                  <a:pt x="11086" y="5440"/>
                </a:lnTo>
                <a:lnTo>
                  <a:pt x="11082" y="5442"/>
                </a:lnTo>
                <a:lnTo>
                  <a:pt x="11082" y="5444"/>
                </a:lnTo>
                <a:lnTo>
                  <a:pt x="11082" y="5446"/>
                </a:lnTo>
                <a:lnTo>
                  <a:pt x="11082" y="5448"/>
                </a:lnTo>
                <a:lnTo>
                  <a:pt x="11076" y="5452"/>
                </a:lnTo>
                <a:lnTo>
                  <a:pt x="11074" y="5454"/>
                </a:lnTo>
                <a:lnTo>
                  <a:pt x="11074" y="5456"/>
                </a:lnTo>
                <a:lnTo>
                  <a:pt x="11086" y="5456"/>
                </a:lnTo>
                <a:lnTo>
                  <a:pt x="11088" y="5456"/>
                </a:lnTo>
                <a:lnTo>
                  <a:pt x="11088" y="5454"/>
                </a:lnTo>
                <a:lnTo>
                  <a:pt x="11088" y="5452"/>
                </a:lnTo>
                <a:lnTo>
                  <a:pt x="11090" y="5452"/>
                </a:lnTo>
                <a:close/>
                <a:moveTo>
                  <a:pt x="11138" y="5436"/>
                </a:moveTo>
                <a:lnTo>
                  <a:pt x="11138" y="5436"/>
                </a:lnTo>
                <a:lnTo>
                  <a:pt x="11130" y="5436"/>
                </a:lnTo>
                <a:lnTo>
                  <a:pt x="11126" y="5434"/>
                </a:lnTo>
                <a:lnTo>
                  <a:pt x="11124" y="5434"/>
                </a:lnTo>
                <a:lnTo>
                  <a:pt x="11122" y="5434"/>
                </a:lnTo>
                <a:lnTo>
                  <a:pt x="11120" y="5442"/>
                </a:lnTo>
                <a:lnTo>
                  <a:pt x="11118" y="5448"/>
                </a:lnTo>
                <a:lnTo>
                  <a:pt x="11120" y="5450"/>
                </a:lnTo>
                <a:lnTo>
                  <a:pt x="11122" y="5450"/>
                </a:lnTo>
                <a:lnTo>
                  <a:pt x="11132" y="5448"/>
                </a:lnTo>
                <a:lnTo>
                  <a:pt x="11146" y="5446"/>
                </a:lnTo>
                <a:lnTo>
                  <a:pt x="11148" y="5446"/>
                </a:lnTo>
                <a:lnTo>
                  <a:pt x="11152" y="5444"/>
                </a:lnTo>
                <a:lnTo>
                  <a:pt x="11152" y="5442"/>
                </a:lnTo>
                <a:lnTo>
                  <a:pt x="11152" y="5440"/>
                </a:lnTo>
                <a:lnTo>
                  <a:pt x="11146" y="5438"/>
                </a:lnTo>
                <a:lnTo>
                  <a:pt x="11142" y="5436"/>
                </a:lnTo>
                <a:lnTo>
                  <a:pt x="11138" y="5436"/>
                </a:lnTo>
                <a:close/>
                <a:moveTo>
                  <a:pt x="10372" y="5326"/>
                </a:moveTo>
                <a:lnTo>
                  <a:pt x="10372" y="5326"/>
                </a:lnTo>
                <a:lnTo>
                  <a:pt x="10374" y="5322"/>
                </a:lnTo>
                <a:lnTo>
                  <a:pt x="10374" y="5318"/>
                </a:lnTo>
                <a:lnTo>
                  <a:pt x="10376" y="5306"/>
                </a:lnTo>
                <a:lnTo>
                  <a:pt x="10376" y="5292"/>
                </a:lnTo>
                <a:lnTo>
                  <a:pt x="10376" y="5274"/>
                </a:lnTo>
                <a:lnTo>
                  <a:pt x="10376" y="5262"/>
                </a:lnTo>
                <a:lnTo>
                  <a:pt x="10374" y="5254"/>
                </a:lnTo>
                <a:lnTo>
                  <a:pt x="10374" y="5250"/>
                </a:lnTo>
                <a:lnTo>
                  <a:pt x="10376" y="5238"/>
                </a:lnTo>
                <a:lnTo>
                  <a:pt x="10376" y="5226"/>
                </a:lnTo>
                <a:lnTo>
                  <a:pt x="10376" y="5220"/>
                </a:lnTo>
                <a:lnTo>
                  <a:pt x="10376" y="5214"/>
                </a:lnTo>
                <a:lnTo>
                  <a:pt x="10380" y="5204"/>
                </a:lnTo>
                <a:lnTo>
                  <a:pt x="10382" y="5198"/>
                </a:lnTo>
                <a:lnTo>
                  <a:pt x="10384" y="5192"/>
                </a:lnTo>
                <a:lnTo>
                  <a:pt x="10382" y="5190"/>
                </a:lnTo>
                <a:lnTo>
                  <a:pt x="10380" y="5186"/>
                </a:lnTo>
                <a:lnTo>
                  <a:pt x="10374" y="5180"/>
                </a:lnTo>
                <a:lnTo>
                  <a:pt x="10372" y="5176"/>
                </a:lnTo>
                <a:lnTo>
                  <a:pt x="10368" y="5172"/>
                </a:lnTo>
                <a:lnTo>
                  <a:pt x="10364" y="5160"/>
                </a:lnTo>
                <a:lnTo>
                  <a:pt x="10360" y="5154"/>
                </a:lnTo>
                <a:lnTo>
                  <a:pt x="10356" y="5154"/>
                </a:lnTo>
                <a:lnTo>
                  <a:pt x="10348" y="5156"/>
                </a:lnTo>
                <a:lnTo>
                  <a:pt x="10344" y="5158"/>
                </a:lnTo>
                <a:lnTo>
                  <a:pt x="10342" y="5156"/>
                </a:lnTo>
                <a:lnTo>
                  <a:pt x="10338" y="5154"/>
                </a:lnTo>
                <a:lnTo>
                  <a:pt x="10334" y="5158"/>
                </a:lnTo>
                <a:lnTo>
                  <a:pt x="10330" y="5162"/>
                </a:lnTo>
                <a:lnTo>
                  <a:pt x="10328" y="5162"/>
                </a:lnTo>
                <a:lnTo>
                  <a:pt x="10330" y="5154"/>
                </a:lnTo>
                <a:lnTo>
                  <a:pt x="10334" y="5144"/>
                </a:lnTo>
                <a:lnTo>
                  <a:pt x="10334" y="5142"/>
                </a:lnTo>
                <a:lnTo>
                  <a:pt x="10330" y="5140"/>
                </a:lnTo>
                <a:lnTo>
                  <a:pt x="10326" y="5136"/>
                </a:lnTo>
                <a:lnTo>
                  <a:pt x="10324" y="5130"/>
                </a:lnTo>
                <a:lnTo>
                  <a:pt x="10320" y="5114"/>
                </a:lnTo>
                <a:lnTo>
                  <a:pt x="10316" y="5104"/>
                </a:lnTo>
                <a:lnTo>
                  <a:pt x="10314" y="5096"/>
                </a:lnTo>
                <a:lnTo>
                  <a:pt x="10310" y="5092"/>
                </a:lnTo>
                <a:lnTo>
                  <a:pt x="10308" y="5090"/>
                </a:lnTo>
                <a:lnTo>
                  <a:pt x="10304" y="5090"/>
                </a:lnTo>
                <a:lnTo>
                  <a:pt x="10298" y="5090"/>
                </a:lnTo>
                <a:lnTo>
                  <a:pt x="10292" y="5088"/>
                </a:lnTo>
                <a:lnTo>
                  <a:pt x="10282" y="5084"/>
                </a:lnTo>
                <a:lnTo>
                  <a:pt x="10278" y="5080"/>
                </a:lnTo>
                <a:lnTo>
                  <a:pt x="10276" y="5076"/>
                </a:lnTo>
                <a:lnTo>
                  <a:pt x="10276" y="5072"/>
                </a:lnTo>
                <a:lnTo>
                  <a:pt x="10278" y="5066"/>
                </a:lnTo>
                <a:lnTo>
                  <a:pt x="10280" y="5062"/>
                </a:lnTo>
                <a:lnTo>
                  <a:pt x="10280" y="5058"/>
                </a:lnTo>
                <a:lnTo>
                  <a:pt x="10278" y="5052"/>
                </a:lnTo>
                <a:lnTo>
                  <a:pt x="10278" y="5048"/>
                </a:lnTo>
                <a:lnTo>
                  <a:pt x="10280" y="5046"/>
                </a:lnTo>
                <a:lnTo>
                  <a:pt x="10284" y="5044"/>
                </a:lnTo>
                <a:lnTo>
                  <a:pt x="10288" y="5040"/>
                </a:lnTo>
                <a:lnTo>
                  <a:pt x="10290" y="5036"/>
                </a:lnTo>
                <a:lnTo>
                  <a:pt x="10290" y="5030"/>
                </a:lnTo>
                <a:lnTo>
                  <a:pt x="10288" y="5026"/>
                </a:lnTo>
                <a:lnTo>
                  <a:pt x="10284" y="5020"/>
                </a:lnTo>
                <a:lnTo>
                  <a:pt x="10280" y="5018"/>
                </a:lnTo>
                <a:lnTo>
                  <a:pt x="10274" y="5016"/>
                </a:lnTo>
                <a:lnTo>
                  <a:pt x="10270" y="5018"/>
                </a:lnTo>
                <a:lnTo>
                  <a:pt x="10264" y="5020"/>
                </a:lnTo>
                <a:lnTo>
                  <a:pt x="10262" y="5018"/>
                </a:lnTo>
                <a:lnTo>
                  <a:pt x="10262" y="5014"/>
                </a:lnTo>
                <a:lnTo>
                  <a:pt x="10260" y="5010"/>
                </a:lnTo>
                <a:lnTo>
                  <a:pt x="10258" y="5008"/>
                </a:lnTo>
                <a:lnTo>
                  <a:pt x="10252" y="5004"/>
                </a:lnTo>
                <a:lnTo>
                  <a:pt x="10244" y="5004"/>
                </a:lnTo>
                <a:lnTo>
                  <a:pt x="10236" y="5000"/>
                </a:lnTo>
                <a:lnTo>
                  <a:pt x="10232" y="4996"/>
                </a:lnTo>
                <a:lnTo>
                  <a:pt x="10228" y="4990"/>
                </a:lnTo>
                <a:lnTo>
                  <a:pt x="10226" y="4982"/>
                </a:lnTo>
                <a:lnTo>
                  <a:pt x="10224" y="4974"/>
                </a:lnTo>
                <a:lnTo>
                  <a:pt x="10220" y="4968"/>
                </a:lnTo>
                <a:lnTo>
                  <a:pt x="10212" y="4962"/>
                </a:lnTo>
                <a:lnTo>
                  <a:pt x="10202" y="4958"/>
                </a:lnTo>
                <a:lnTo>
                  <a:pt x="10196" y="4956"/>
                </a:lnTo>
                <a:lnTo>
                  <a:pt x="10194" y="4952"/>
                </a:lnTo>
                <a:lnTo>
                  <a:pt x="10190" y="4948"/>
                </a:lnTo>
                <a:lnTo>
                  <a:pt x="10190" y="4940"/>
                </a:lnTo>
                <a:lnTo>
                  <a:pt x="10188" y="4936"/>
                </a:lnTo>
                <a:lnTo>
                  <a:pt x="10184" y="4932"/>
                </a:lnTo>
                <a:lnTo>
                  <a:pt x="10176" y="4928"/>
                </a:lnTo>
                <a:lnTo>
                  <a:pt x="10172" y="4926"/>
                </a:lnTo>
                <a:lnTo>
                  <a:pt x="10172" y="4928"/>
                </a:lnTo>
                <a:lnTo>
                  <a:pt x="10170" y="4932"/>
                </a:lnTo>
                <a:lnTo>
                  <a:pt x="10172" y="4940"/>
                </a:lnTo>
                <a:lnTo>
                  <a:pt x="10170" y="4940"/>
                </a:lnTo>
                <a:lnTo>
                  <a:pt x="10168" y="4938"/>
                </a:lnTo>
                <a:lnTo>
                  <a:pt x="10162" y="4934"/>
                </a:lnTo>
                <a:lnTo>
                  <a:pt x="10158" y="4932"/>
                </a:lnTo>
                <a:lnTo>
                  <a:pt x="10154" y="4928"/>
                </a:lnTo>
                <a:lnTo>
                  <a:pt x="10150" y="4918"/>
                </a:lnTo>
                <a:lnTo>
                  <a:pt x="10146" y="4908"/>
                </a:lnTo>
                <a:lnTo>
                  <a:pt x="10144" y="4908"/>
                </a:lnTo>
                <a:lnTo>
                  <a:pt x="10140" y="4908"/>
                </a:lnTo>
                <a:lnTo>
                  <a:pt x="10138" y="4902"/>
                </a:lnTo>
                <a:lnTo>
                  <a:pt x="10132" y="4892"/>
                </a:lnTo>
                <a:lnTo>
                  <a:pt x="10122" y="4880"/>
                </a:lnTo>
                <a:lnTo>
                  <a:pt x="10110" y="4868"/>
                </a:lnTo>
                <a:lnTo>
                  <a:pt x="10104" y="4866"/>
                </a:lnTo>
                <a:lnTo>
                  <a:pt x="10098" y="4862"/>
                </a:lnTo>
                <a:lnTo>
                  <a:pt x="10092" y="4860"/>
                </a:lnTo>
                <a:lnTo>
                  <a:pt x="10088" y="4858"/>
                </a:lnTo>
                <a:lnTo>
                  <a:pt x="10084" y="4852"/>
                </a:lnTo>
                <a:lnTo>
                  <a:pt x="10080" y="4844"/>
                </a:lnTo>
                <a:lnTo>
                  <a:pt x="10078" y="4842"/>
                </a:lnTo>
                <a:lnTo>
                  <a:pt x="10074" y="4842"/>
                </a:lnTo>
                <a:lnTo>
                  <a:pt x="10070" y="4840"/>
                </a:lnTo>
                <a:lnTo>
                  <a:pt x="10068" y="4838"/>
                </a:lnTo>
                <a:lnTo>
                  <a:pt x="10068" y="4832"/>
                </a:lnTo>
                <a:lnTo>
                  <a:pt x="10068" y="4826"/>
                </a:lnTo>
                <a:lnTo>
                  <a:pt x="10066" y="4824"/>
                </a:lnTo>
                <a:lnTo>
                  <a:pt x="10062" y="4822"/>
                </a:lnTo>
                <a:lnTo>
                  <a:pt x="10058" y="4820"/>
                </a:lnTo>
                <a:lnTo>
                  <a:pt x="10056" y="4818"/>
                </a:lnTo>
                <a:lnTo>
                  <a:pt x="10056" y="4812"/>
                </a:lnTo>
                <a:lnTo>
                  <a:pt x="10054" y="4804"/>
                </a:lnTo>
                <a:lnTo>
                  <a:pt x="10050" y="4798"/>
                </a:lnTo>
                <a:lnTo>
                  <a:pt x="10046" y="4790"/>
                </a:lnTo>
                <a:lnTo>
                  <a:pt x="10038" y="4782"/>
                </a:lnTo>
                <a:lnTo>
                  <a:pt x="10036" y="4782"/>
                </a:lnTo>
                <a:lnTo>
                  <a:pt x="10034" y="4782"/>
                </a:lnTo>
                <a:lnTo>
                  <a:pt x="10030" y="4786"/>
                </a:lnTo>
                <a:lnTo>
                  <a:pt x="10028" y="4786"/>
                </a:lnTo>
                <a:lnTo>
                  <a:pt x="10024" y="4784"/>
                </a:lnTo>
                <a:lnTo>
                  <a:pt x="10020" y="4780"/>
                </a:lnTo>
                <a:lnTo>
                  <a:pt x="10016" y="4780"/>
                </a:lnTo>
                <a:lnTo>
                  <a:pt x="10010" y="4782"/>
                </a:lnTo>
                <a:lnTo>
                  <a:pt x="10002" y="4784"/>
                </a:lnTo>
                <a:lnTo>
                  <a:pt x="9996" y="4784"/>
                </a:lnTo>
                <a:lnTo>
                  <a:pt x="9988" y="4784"/>
                </a:lnTo>
                <a:lnTo>
                  <a:pt x="9976" y="4780"/>
                </a:lnTo>
                <a:lnTo>
                  <a:pt x="9974" y="4778"/>
                </a:lnTo>
                <a:lnTo>
                  <a:pt x="9972" y="4776"/>
                </a:lnTo>
                <a:lnTo>
                  <a:pt x="9970" y="4770"/>
                </a:lnTo>
                <a:lnTo>
                  <a:pt x="9966" y="4768"/>
                </a:lnTo>
                <a:lnTo>
                  <a:pt x="9960" y="4764"/>
                </a:lnTo>
                <a:lnTo>
                  <a:pt x="9952" y="4764"/>
                </a:lnTo>
                <a:lnTo>
                  <a:pt x="9946" y="4764"/>
                </a:lnTo>
                <a:lnTo>
                  <a:pt x="9944" y="4770"/>
                </a:lnTo>
                <a:lnTo>
                  <a:pt x="9944" y="4776"/>
                </a:lnTo>
                <a:lnTo>
                  <a:pt x="9946" y="4784"/>
                </a:lnTo>
                <a:lnTo>
                  <a:pt x="9950" y="4792"/>
                </a:lnTo>
                <a:lnTo>
                  <a:pt x="9958" y="4812"/>
                </a:lnTo>
                <a:lnTo>
                  <a:pt x="9968" y="4826"/>
                </a:lnTo>
                <a:lnTo>
                  <a:pt x="9976" y="4834"/>
                </a:lnTo>
                <a:lnTo>
                  <a:pt x="9982" y="4840"/>
                </a:lnTo>
                <a:lnTo>
                  <a:pt x="9990" y="4850"/>
                </a:lnTo>
                <a:lnTo>
                  <a:pt x="9994" y="4854"/>
                </a:lnTo>
                <a:lnTo>
                  <a:pt x="9996" y="4856"/>
                </a:lnTo>
                <a:lnTo>
                  <a:pt x="10002" y="4856"/>
                </a:lnTo>
                <a:lnTo>
                  <a:pt x="10004" y="4858"/>
                </a:lnTo>
                <a:lnTo>
                  <a:pt x="10008" y="4860"/>
                </a:lnTo>
                <a:lnTo>
                  <a:pt x="10012" y="4864"/>
                </a:lnTo>
                <a:lnTo>
                  <a:pt x="10018" y="4872"/>
                </a:lnTo>
                <a:lnTo>
                  <a:pt x="10026" y="4884"/>
                </a:lnTo>
                <a:lnTo>
                  <a:pt x="10026" y="4890"/>
                </a:lnTo>
                <a:lnTo>
                  <a:pt x="10028" y="4892"/>
                </a:lnTo>
                <a:lnTo>
                  <a:pt x="10034" y="4896"/>
                </a:lnTo>
                <a:lnTo>
                  <a:pt x="10040" y="4902"/>
                </a:lnTo>
                <a:lnTo>
                  <a:pt x="10042" y="4906"/>
                </a:lnTo>
                <a:lnTo>
                  <a:pt x="10042" y="4914"/>
                </a:lnTo>
                <a:lnTo>
                  <a:pt x="10044" y="4920"/>
                </a:lnTo>
                <a:lnTo>
                  <a:pt x="10046" y="4924"/>
                </a:lnTo>
                <a:lnTo>
                  <a:pt x="10050" y="4930"/>
                </a:lnTo>
                <a:lnTo>
                  <a:pt x="10060" y="4934"/>
                </a:lnTo>
                <a:lnTo>
                  <a:pt x="10070" y="4940"/>
                </a:lnTo>
                <a:lnTo>
                  <a:pt x="10080" y="4948"/>
                </a:lnTo>
                <a:lnTo>
                  <a:pt x="10086" y="4954"/>
                </a:lnTo>
                <a:lnTo>
                  <a:pt x="10088" y="4958"/>
                </a:lnTo>
                <a:lnTo>
                  <a:pt x="10088" y="4962"/>
                </a:lnTo>
                <a:lnTo>
                  <a:pt x="10086" y="4966"/>
                </a:lnTo>
                <a:lnTo>
                  <a:pt x="10088" y="4970"/>
                </a:lnTo>
                <a:lnTo>
                  <a:pt x="10096" y="4994"/>
                </a:lnTo>
                <a:lnTo>
                  <a:pt x="10102" y="5020"/>
                </a:lnTo>
                <a:lnTo>
                  <a:pt x="10106" y="5026"/>
                </a:lnTo>
                <a:lnTo>
                  <a:pt x="10116" y="5032"/>
                </a:lnTo>
                <a:lnTo>
                  <a:pt x="10122" y="5038"/>
                </a:lnTo>
                <a:lnTo>
                  <a:pt x="10124" y="5044"/>
                </a:lnTo>
                <a:lnTo>
                  <a:pt x="10130" y="5054"/>
                </a:lnTo>
                <a:lnTo>
                  <a:pt x="10144" y="5070"/>
                </a:lnTo>
                <a:lnTo>
                  <a:pt x="10148" y="5076"/>
                </a:lnTo>
                <a:lnTo>
                  <a:pt x="10152" y="5080"/>
                </a:lnTo>
                <a:lnTo>
                  <a:pt x="10152" y="5086"/>
                </a:lnTo>
                <a:lnTo>
                  <a:pt x="10152" y="5090"/>
                </a:lnTo>
                <a:lnTo>
                  <a:pt x="10150" y="5096"/>
                </a:lnTo>
                <a:lnTo>
                  <a:pt x="10152" y="5100"/>
                </a:lnTo>
                <a:lnTo>
                  <a:pt x="10154" y="5104"/>
                </a:lnTo>
                <a:lnTo>
                  <a:pt x="10162" y="5112"/>
                </a:lnTo>
                <a:lnTo>
                  <a:pt x="10166" y="5122"/>
                </a:lnTo>
                <a:lnTo>
                  <a:pt x="10170" y="5132"/>
                </a:lnTo>
                <a:lnTo>
                  <a:pt x="10174" y="5146"/>
                </a:lnTo>
                <a:lnTo>
                  <a:pt x="10178" y="5160"/>
                </a:lnTo>
                <a:lnTo>
                  <a:pt x="10188" y="5176"/>
                </a:lnTo>
                <a:lnTo>
                  <a:pt x="10200" y="5192"/>
                </a:lnTo>
                <a:lnTo>
                  <a:pt x="10214" y="5206"/>
                </a:lnTo>
                <a:lnTo>
                  <a:pt x="10224" y="5218"/>
                </a:lnTo>
                <a:lnTo>
                  <a:pt x="10230" y="5226"/>
                </a:lnTo>
                <a:lnTo>
                  <a:pt x="10238" y="5238"/>
                </a:lnTo>
                <a:lnTo>
                  <a:pt x="10252" y="5254"/>
                </a:lnTo>
                <a:lnTo>
                  <a:pt x="10270" y="5272"/>
                </a:lnTo>
                <a:lnTo>
                  <a:pt x="10282" y="5284"/>
                </a:lnTo>
                <a:lnTo>
                  <a:pt x="10294" y="5294"/>
                </a:lnTo>
                <a:lnTo>
                  <a:pt x="10304" y="5306"/>
                </a:lnTo>
                <a:lnTo>
                  <a:pt x="10314" y="5322"/>
                </a:lnTo>
                <a:lnTo>
                  <a:pt x="10322" y="5332"/>
                </a:lnTo>
                <a:lnTo>
                  <a:pt x="10326" y="5334"/>
                </a:lnTo>
                <a:lnTo>
                  <a:pt x="10326" y="5332"/>
                </a:lnTo>
                <a:lnTo>
                  <a:pt x="10324" y="5320"/>
                </a:lnTo>
                <a:lnTo>
                  <a:pt x="10322" y="5312"/>
                </a:lnTo>
                <a:lnTo>
                  <a:pt x="10322" y="5310"/>
                </a:lnTo>
                <a:lnTo>
                  <a:pt x="10326" y="5310"/>
                </a:lnTo>
                <a:lnTo>
                  <a:pt x="10332" y="5314"/>
                </a:lnTo>
                <a:lnTo>
                  <a:pt x="10338" y="5316"/>
                </a:lnTo>
                <a:lnTo>
                  <a:pt x="10342" y="5318"/>
                </a:lnTo>
                <a:lnTo>
                  <a:pt x="10348" y="5318"/>
                </a:lnTo>
                <a:lnTo>
                  <a:pt x="10348" y="5312"/>
                </a:lnTo>
                <a:lnTo>
                  <a:pt x="10350" y="5308"/>
                </a:lnTo>
                <a:lnTo>
                  <a:pt x="10352" y="5308"/>
                </a:lnTo>
                <a:lnTo>
                  <a:pt x="10358" y="5314"/>
                </a:lnTo>
                <a:lnTo>
                  <a:pt x="10366" y="5324"/>
                </a:lnTo>
                <a:lnTo>
                  <a:pt x="10368" y="5328"/>
                </a:lnTo>
                <a:lnTo>
                  <a:pt x="10372" y="5326"/>
                </a:lnTo>
                <a:close/>
                <a:moveTo>
                  <a:pt x="10716" y="5464"/>
                </a:moveTo>
                <a:lnTo>
                  <a:pt x="10716" y="5464"/>
                </a:lnTo>
                <a:lnTo>
                  <a:pt x="10722" y="5468"/>
                </a:lnTo>
                <a:lnTo>
                  <a:pt x="10724" y="5466"/>
                </a:lnTo>
                <a:lnTo>
                  <a:pt x="10726" y="5466"/>
                </a:lnTo>
                <a:lnTo>
                  <a:pt x="10724" y="5462"/>
                </a:lnTo>
                <a:lnTo>
                  <a:pt x="10722" y="5458"/>
                </a:lnTo>
                <a:lnTo>
                  <a:pt x="10718" y="5454"/>
                </a:lnTo>
                <a:lnTo>
                  <a:pt x="10716" y="5448"/>
                </a:lnTo>
                <a:lnTo>
                  <a:pt x="10720" y="5432"/>
                </a:lnTo>
                <a:lnTo>
                  <a:pt x="10720" y="5426"/>
                </a:lnTo>
                <a:lnTo>
                  <a:pt x="10720" y="5418"/>
                </a:lnTo>
                <a:lnTo>
                  <a:pt x="10716" y="5414"/>
                </a:lnTo>
                <a:lnTo>
                  <a:pt x="10708" y="5410"/>
                </a:lnTo>
                <a:lnTo>
                  <a:pt x="10696" y="5412"/>
                </a:lnTo>
                <a:lnTo>
                  <a:pt x="10686" y="5414"/>
                </a:lnTo>
                <a:lnTo>
                  <a:pt x="10676" y="5416"/>
                </a:lnTo>
                <a:lnTo>
                  <a:pt x="10668" y="5414"/>
                </a:lnTo>
                <a:lnTo>
                  <a:pt x="10660" y="5412"/>
                </a:lnTo>
                <a:lnTo>
                  <a:pt x="10650" y="5406"/>
                </a:lnTo>
                <a:lnTo>
                  <a:pt x="10650" y="5404"/>
                </a:lnTo>
                <a:lnTo>
                  <a:pt x="10650" y="5402"/>
                </a:lnTo>
                <a:lnTo>
                  <a:pt x="10652" y="5396"/>
                </a:lnTo>
                <a:lnTo>
                  <a:pt x="10650" y="5390"/>
                </a:lnTo>
                <a:lnTo>
                  <a:pt x="10648" y="5382"/>
                </a:lnTo>
                <a:lnTo>
                  <a:pt x="10644" y="5376"/>
                </a:lnTo>
                <a:lnTo>
                  <a:pt x="10640" y="5374"/>
                </a:lnTo>
                <a:lnTo>
                  <a:pt x="10636" y="5374"/>
                </a:lnTo>
                <a:lnTo>
                  <a:pt x="10634" y="5374"/>
                </a:lnTo>
                <a:lnTo>
                  <a:pt x="10630" y="5378"/>
                </a:lnTo>
                <a:lnTo>
                  <a:pt x="10626" y="5376"/>
                </a:lnTo>
                <a:lnTo>
                  <a:pt x="10624" y="5374"/>
                </a:lnTo>
                <a:lnTo>
                  <a:pt x="10618" y="5368"/>
                </a:lnTo>
                <a:lnTo>
                  <a:pt x="10616" y="5368"/>
                </a:lnTo>
                <a:lnTo>
                  <a:pt x="10614" y="5370"/>
                </a:lnTo>
                <a:lnTo>
                  <a:pt x="10608" y="5366"/>
                </a:lnTo>
                <a:lnTo>
                  <a:pt x="10606" y="5362"/>
                </a:lnTo>
                <a:lnTo>
                  <a:pt x="10602" y="5362"/>
                </a:lnTo>
                <a:lnTo>
                  <a:pt x="10596" y="5364"/>
                </a:lnTo>
                <a:lnTo>
                  <a:pt x="10592" y="5366"/>
                </a:lnTo>
                <a:lnTo>
                  <a:pt x="10590" y="5366"/>
                </a:lnTo>
                <a:lnTo>
                  <a:pt x="10588" y="5362"/>
                </a:lnTo>
                <a:lnTo>
                  <a:pt x="10582" y="5352"/>
                </a:lnTo>
                <a:lnTo>
                  <a:pt x="10580" y="5350"/>
                </a:lnTo>
                <a:lnTo>
                  <a:pt x="10578" y="5348"/>
                </a:lnTo>
                <a:lnTo>
                  <a:pt x="10574" y="5348"/>
                </a:lnTo>
                <a:lnTo>
                  <a:pt x="10572" y="5352"/>
                </a:lnTo>
                <a:lnTo>
                  <a:pt x="10568" y="5356"/>
                </a:lnTo>
                <a:lnTo>
                  <a:pt x="10564" y="5364"/>
                </a:lnTo>
                <a:lnTo>
                  <a:pt x="10560" y="5378"/>
                </a:lnTo>
                <a:lnTo>
                  <a:pt x="10556" y="5380"/>
                </a:lnTo>
                <a:lnTo>
                  <a:pt x="10554" y="5380"/>
                </a:lnTo>
                <a:lnTo>
                  <a:pt x="10548" y="5376"/>
                </a:lnTo>
                <a:lnTo>
                  <a:pt x="10542" y="5374"/>
                </a:lnTo>
                <a:lnTo>
                  <a:pt x="10536" y="5372"/>
                </a:lnTo>
                <a:lnTo>
                  <a:pt x="10524" y="5372"/>
                </a:lnTo>
                <a:lnTo>
                  <a:pt x="10518" y="5374"/>
                </a:lnTo>
                <a:lnTo>
                  <a:pt x="10514" y="5374"/>
                </a:lnTo>
                <a:lnTo>
                  <a:pt x="10508" y="5374"/>
                </a:lnTo>
                <a:lnTo>
                  <a:pt x="10500" y="5372"/>
                </a:lnTo>
                <a:lnTo>
                  <a:pt x="10492" y="5372"/>
                </a:lnTo>
                <a:lnTo>
                  <a:pt x="10488" y="5370"/>
                </a:lnTo>
                <a:lnTo>
                  <a:pt x="10484" y="5366"/>
                </a:lnTo>
                <a:lnTo>
                  <a:pt x="10482" y="5362"/>
                </a:lnTo>
                <a:lnTo>
                  <a:pt x="10478" y="5352"/>
                </a:lnTo>
                <a:lnTo>
                  <a:pt x="10476" y="5346"/>
                </a:lnTo>
                <a:lnTo>
                  <a:pt x="10474" y="5344"/>
                </a:lnTo>
                <a:lnTo>
                  <a:pt x="10472" y="5342"/>
                </a:lnTo>
                <a:lnTo>
                  <a:pt x="10470" y="5342"/>
                </a:lnTo>
                <a:lnTo>
                  <a:pt x="10464" y="5344"/>
                </a:lnTo>
                <a:lnTo>
                  <a:pt x="10462" y="5344"/>
                </a:lnTo>
                <a:lnTo>
                  <a:pt x="10458" y="5342"/>
                </a:lnTo>
                <a:lnTo>
                  <a:pt x="10454" y="5340"/>
                </a:lnTo>
                <a:lnTo>
                  <a:pt x="10452" y="5338"/>
                </a:lnTo>
                <a:lnTo>
                  <a:pt x="10446" y="5340"/>
                </a:lnTo>
                <a:lnTo>
                  <a:pt x="10442" y="5340"/>
                </a:lnTo>
                <a:lnTo>
                  <a:pt x="10440" y="5340"/>
                </a:lnTo>
                <a:lnTo>
                  <a:pt x="10438" y="5336"/>
                </a:lnTo>
                <a:lnTo>
                  <a:pt x="10432" y="5330"/>
                </a:lnTo>
                <a:lnTo>
                  <a:pt x="10426" y="5326"/>
                </a:lnTo>
                <a:lnTo>
                  <a:pt x="10420" y="5326"/>
                </a:lnTo>
                <a:lnTo>
                  <a:pt x="10418" y="5328"/>
                </a:lnTo>
                <a:lnTo>
                  <a:pt x="10418" y="5332"/>
                </a:lnTo>
                <a:lnTo>
                  <a:pt x="10416" y="5334"/>
                </a:lnTo>
                <a:lnTo>
                  <a:pt x="10414" y="5336"/>
                </a:lnTo>
                <a:lnTo>
                  <a:pt x="10410" y="5334"/>
                </a:lnTo>
                <a:lnTo>
                  <a:pt x="10400" y="5332"/>
                </a:lnTo>
                <a:lnTo>
                  <a:pt x="10386" y="5328"/>
                </a:lnTo>
                <a:lnTo>
                  <a:pt x="10380" y="5328"/>
                </a:lnTo>
                <a:lnTo>
                  <a:pt x="10376" y="5330"/>
                </a:lnTo>
                <a:lnTo>
                  <a:pt x="10374" y="5334"/>
                </a:lnTo>
                <a:lnTo>
                  <a:pt x="10372" y="5340"/>
                </a:lnTo>
                <a:lnTo>
                  <a:pt x="10370" y="5348"/>
                </a:lnTo>
                <a:lnTo>
                  <a:pt x="10368" y="5352"/>
                </a:lnTo>
                <a:lnTo>
                  <a:pt x="10366" y="5354"/>
                </a:lnTo>
                <a:lnTo>
                  <a:pt x="10362" y="5356"/>
                </a:lnTo>
                <a:lnTo>
                  <a:pt x="10362" y="5360"/>
                </a:lnTo>
                <a:lnTo>
                  <a:pt x="10360" y="5362"/>
                </a:lnTo>
                <a:lnTo>
                  <a:pt x="10354" y="5364"/>
                </a:lnTo>
                <a:lnTo>
                  <a:pt x="10350" y="5366"/>
                </a:lnTo>
                <a:lnTo>
                  <a:pt x="10348" y="5368"/>
                </a:lnTo>
                <a:lnTo>
                  <a:pt x="10348" y="5370"/>
                </a:lnTo>
                <a:lnTo>
                  <a:pt x="10354" y="5374"/>
                </a:lnTo>
                <a:lnTo>
                  <a:pt x="10362" y="5374"/>
                </a:lnTo>
                <a:lnTo>
                  <a:pt x="10370" y="5372"/>
                </a:lnTo>
                <a:lnTo>
                  <a:pt x="10378" y="5372"/>
                </a:lnTo>
                <a:lnTo>
                  <a:pt x="10382" y="5374"/>
                </a:lnTo>
                <a:lnTo>
                  <a:pt x="10386" y="5376"/>
                </a:lnTo>
                <a:lnTo>
                  <a:pt x="10388" y="5380"/>
                </a:lnTo>
                <a:lnTo>
                  <a:pt x="10392" y="5380"/>
                </a:lnTo>
                <a:lnTo>
                  <a:pt x="10398" y="5378"/>
                </a:lnTo>
                <a:lnTo>
                  <a:pt x="10400" y="5378"/>
                </a:lnTo>
                <a:lnTo>
                  <a:pt x="10400" y="5380"/>
                </a:lnTo>
                <a:lnTo>
                  <a:pt x="10398" y="5388"/>
                </a:lnTo>
                <a:lnTo>
                  <a:pt x="10396" y="5394"/>
                </a:lnTo>
                <a:lnTo>
                  <a:pt x="10396" y="5396"/>
                </a:lnTo>
                <a:lnTo>
                  <a:pt x="10398" y="5398"/>
                </a:lnTo>
                <a:lnTo>
                  <a:pt x="10404" y="5400"/>
                </a:lnTo>
                <a:lnTo>
                  <a:pt x="10424" y="5404"/>
                </a:lnTo>
                <a:lnTo>
                  <a:pt x="10440" y="5408"/>
                </a:lnTo>
                <a:lnTo>
                  <a:pt x="10458" y="5416"/>
                </a:lnTo>
                <a:lnTo>
                  <a:pt x="10464" y="5420"/>
                </a:lnTo>
                <a:lnTo>
                  <a:pt x="10472" y="5420"/>
                </a:lnTo>
                <a:lnTo>
                  <a:pt x="10478" y="5418"/>
                </a:lnTo>
                <a:lnTo>
                  <a:pt x="10482" y="5416"/>
                </a:lnTo>
                <a:lnTo>
                  <a:pt x="10490" y="5412"/>
                </a:lnTo>
                <a:lnTo>
                  <a:pt x="10494" y="5412"/>
                </a:lnTo>
                <a:lnTo>
                  <a:pt x="10496" y="5414"/>
                </a:lnTo>
                <a:lnTo>
                  <a:pt x="10502" y="5416"/>
                </a:lnTo>
                <a:lnTo>
                  <a:pt x="10508" y="5416"/>
                </a:lnTo>
                <a:lnTo>
                  <a:pt x="10516" y="5416"/>
                </a:lnTo>
                <a:lnTo>
                  <a:pt x="10530" y="5418"/>
                </a:lnTo>
                <a:lnTo>
                  <a:pt x="10536" y="5420"/>
                </a:lnTo>
                <a:lnTo>
                  <a:pt x="10542" y="5422"/>
                </a:lnTo>
                <a:lnTo>
                  <a:pt x="10550" y="5430"/>
                </a:lnTo>
                <a:lnTo>
                  <a:pt x="10556" y="5434"/>
                </a:lnTo>
                <a:lnTo>
                  <a:pt x="10566" y="5438"/>
                </a:lnTo>
                <a:lnTo>
                  <a:pt x="10578" y="5440"/>
                </a:lnTo>
                <a:lnTo>
                  <a:pt x="10594" y="5444"/>
                </a:lnTo>
                <a:lnTo>
                  <a:pt x="10610" y="5446"/>
                </a:lnTo>
                <a:lnTo>
                  <a:pt x="10614" y="5444"/>
                </a:lnTo>
                <a:lnTo>
                  <a:pt x="10616" y="5444"/>
                </a:lnTo>
                <a:lnTo>
                  <a:pt x="10620" y="5444"/>
                </a:lnTo>
                <a:lnTo>
                  <a:pt x="10640" y="5446"/>
                </a:lnTo>
                <a:lnTo>
                  <a:pt x="10652" y="5448"/>
                </a:lnTo>
                <a:lnTo>
                  <a:pt x="10658" y="5448"/>
                </a:lnTo>
                <a:lnTo>
                  <a:pt x="10662" y="5446"/>
                </a:lnTo>
                <a:lnTo>
                  <a:pt x="10662" y="5444"/>
                </a:lnTo>
                <a:lnTo>
                  <a:pt x="10662" y="5442"/>
                </a:lnTo>
                <a:lnTo>
                  <a:pt x="10664" y="5442"/>
                </a:lnTo>
                <a:lnTo>
                  <a:pt x="10682" y="5450"/>
                </a:lnTo>
                <a:lnTo>
                  <a:pt x="10694" y="5456"/>
                </a:lnTo>
                <a:lnTo>
                  <a:pt x="10702" y="5458"/>
                </a:lnTo>
                <a:lnTo>
                  <a:pt x="10708" y="5460"/>
                </a:lnTo>
                <a:lnTo>
                  <a:pt x="10716" y="5464"/>
                </a:lnTo>
                <a:close/>
                <a:moveTo>
                  <a:pt x="10750" y="5470"/>
                </a:moveTo>
                <a:lnTo>
                  <a:pt x="10750" y="5470"/>
                </a:lnTo>
                <a:lnTo>
                  <a:pt x="10754" y="5468"/>
                </a:lnTo>
                <a:lnTo>
                  <a:pt x="10756" y="5464"/>
                </a:lnTo>
                <a:lnTo>
                  <a:pt x="10760" y="5460"/>
                </a:lnTo>
                <a:lnTo>
                  <a:pt x="10766" y="5454"/>
                </a:lnTo>
                <a:lnTo>
                  <a:pt x="10770" y="5448"/>
                </a:lnTo>
                <a:lnTo>
                  <a:pt x="10770" y="5446"/>
                </a:lnTo>
                <a:lnTo>
                  <a:pt x="10770" y="5444"/>
                </a:lnTo>
                <a:lnTo>
                  <a:pt x="10764" y="5440"/>
                </a:lnTo>
                <a:lnTo>
                  <a:pt x="10758" y="5434"/>
                </a:lnTo>
                <a:lnTo>
                  <a:pt x="10754" y="5432"/>
                </a:lnTo>
                <a:lnTo>
                  <a:pt x="10752" y="5432"/>
                </a:lnTo>
                <a:lnTo>
                  <a:pt x="10748" y="5434"/>
                </a:lnTo>
                <a:lnTo>
                  <a:pt x="10742" y="5436"/>
                </a:lnTo>
                <a:lnTo>
                  <a:pt x="10738" y="5436"/>
                </a:lnTo>
                <a:lnTo>
                  <a:pt x="10734" y="5436"/>
                </a:lnTo>
                <a:lnTo>
                  <a:pt x="10726" y="5432"/>
                </a:lnTo>
                <a:lnTo>
                  <a:pt x="10724" y="5434"/>
                </a:lnTo>
                <a:lnTo>
                  <a:pt x="10722" y="5434"/>
                </a:lnTo>
                <a:lnTo>
                  <a:pt x="10724" y="5440"/>
                </a:lnTo>
                <a:lnTo>
                  <a:pt x="10726" y="5446"/>
                </a:lnTo>
                <a:lnTo>
                  <a:pt x="10728" y="5448"/>
                </a:lnTo>
                <a:lnTo>
                  <a:pt x="10732" y="5448"/>
                </a:lnTo>
                <a:lnTo>
                  <a:pt x="10738" y="5450"/>
                </a:lnTo>
                <a:lnTo>
                  <a:pt x="10744" y="5456"/>
                </a:lnTo>
                <a:lnTo>
                  <a:pt x="10748" y="5462"/>
                </a:lnTo>
                <a:lnTo>
                  <a:pt x="10748" y="5466"/>
                </a:lnTo>
                <a:lnTo>
                  <a:pt x="10748" y="5468"/>
                </a:lnTo>
                <a:lnTo>
                  <a:pt x="10750" y="5470"/>
                </a:lnTo>
                <a:close/>
                <a:moveTo>
                  <a:pt x="10784" y="5464"/>
                </a:moveTo>
                <a:lnTo>
                  <a:pt x="10784" y="5464"/>
                </a:lnTo>
                <a:lnTo>
                  <a:pt x="10778" y="5466"/>
                </a:lnTo>
                <a:lnTo>
                  <a:pt x="10778" y="5468"/>
                </a:lnTo>
                <a:lnTo>
                  <a:pt x="10782" y="5472"/>
                </a:lnTo>
                <a:lnTo>
                  <a:pt x="10792" y="5474"/>
                </a:lnTo>
                <a:lnTo>
                  <a:pt x="10802" y="5474"/>
                </a:lnTo>
                <a:lnTo>
                  <a:pt x="10804" y="5472"/>
                </a:lnTo>
                <a:lnTo>
                  <a:pt x="10806" y="5470"/>
                </a:lnTo>
                <a:lnTo>
                  <a:pt x="10806" y="5466"/>
                </a:lnTo>
                <a:lnTo>
                  <a:pt x="10810" y="5456"/>
                </a:lnTo>
                <a:lnTo>
                  <a:pt x="10812" y="5448"/>
                </a:lnTo>
                <a:lnTo>
                  <a:pt x="10814" y="5444"/>
                </a:lnTo>
                <a:lnTo>
                  <a:pt x="10810" y="5442"/>
                </a:lnTo>
                <a:lnTo>
                  <a:pt x="10804" y="5440"/>
                </a:lnTo>
                <a:lnTo>
                  <a:pt x="10800" y="5440"/>
                </a:lnTo>
                <a:lnTo>
                  <a:pt x="10796" y="5440"/>
                </a:lnTo>
                <a:lnTo>
                  <a:pt x="10790" y="5442"/>
                </a:lnTo>
                <a:lnTo>
                  <a:pt x="10786" y="5448"/>
                </a:lnTo>
                <a:lnTo>
                  <a:pt x="10784" y="5452"/>
                </a:lnTo>
                <a:lnTo>
                  <a:pt x="10786" y="5460"/>
                </a:lnTo>
                <a:lnTo>
                  <a:pt x="10784" y="5464"/>
                </a:lnTo>
                <a:close/>
                <a:moveTo>
                  <a:pt x="10826" y="5482"/>
                </a:moveTo>
                <a:lnTo>
                  <a:pt x="10826" y="5482"/>
                </a:lnTo>
                <a:lnTo>
                  <a:pt x="10836" y="5480"/>
                </a:lnTo>
                <a:lnTo>
                  <a:pt x="10848" y="5476"/>
                </a:lnTo>
                <a:lnTo>
                  <a:pt x="10860" y="5472"/>
                </a:lnTo>
                <a:lnTo>
                  <a:pt x="10866" y="5472"/>
                </a:lnTo>
                <a:lnTo>
                  <a:pt x="10872" y="5470"/>
                </a:lnTo>
                <a:lnTo>
                  <a:pt x="10874" y="5468"/>
                </a:lnTo>
                <a:lnTo>
                  <a:pt x="10878" y="5466"/>
                </a:lnTo>
                <a:lnTo>
                  <a:pt x="10878" y="5468"/>
                </a:lnTo>
                <a:lnTo>
                  <a:pt x="10880" y="5470"/>
                </a:lnTo>
                <a:lnTo>
                  <a:pt x="10884" y="5470"/>
                </a:lnTo>
                <a:lnTo>
                  <a:pt x="10888" y="5468"/>
                </a:lnTo>
                <a:lnTo>
                  <a:pt x="10892" y="5470"/>
                </a:lnTo>
                <a:lnTo>
                  <a:pt x="10902" y="5472"/>
                </a:lnTo>
                <a:lnTo>
                  <a:pt x="10904" y="5470"/>
                </a:lnTo>
                <a:lnTo>
                  <a:pt x="10902" y="5468"/>
                </a:lnTo>
                <a:lnTo>
                  <a:pt x="10896" y="5466"/>
                </a:lnTo>
                <a:lnTo>
                  <a:pt x="10894" y="5464"/>
                </a:lnTo>
                <a:lnTo>
                  <a:pt x="10896" y="5462"/>
                </a:lnTo>
                <a:lnTo>
                  <a:pt x="10900" y="5462"/>
                </a:lnTo>
                <a:lnTo>
                  <a:pt x="10908" y="5466"/>
                </a:lnTo>
                <a:lnTo>
                  <a:pt x="10910" y="5464"/>
                </a:lnTo>
                <a:lnTo>
                  <a:pt x="10912" y="5462"/>
                </a:lnTo>
                <a:lnTo>
                  <a:pt x="10910" y="5458"/>
                </a:lnTo>
                <a:lnTo>
                  <a:pt x="10908" y="5450"/>
                </a:lnTo>
                <a:lnTo>
                  <a:pt x="10902" y="5444"/>
                </a:lnTo>
                <a:lnTo>
                  <a:pt x="10900" y="5442"/>
                </a:lnTo>
                <a:lnTo>
                  <a:pt x="10896" y="5444"/>
                </a:lnTo>
                <a:lnTo>
                  <a:pt x="10894" y="5444"/>
                </a:lnTo>
                <a:lnTo>
                  <a:pt x="10892" y="5444"/>
                </a:lnTo>
                <a:lnTo>
                  <a:pt x="10888" y="5442"/>
                </a:lnTo>
                <a:lnTo>
                  <a:pt x="10886" y="5440"/>
                </a:lnTo>
                <a:lnTo>
                  <a:pt x="10884" y="5440"/>
                </a:lnTo>
                <a:lnTo>
                  <a:pt x="10880" y="5442"/>
                </a:lnTo>
                <a:lnTo>
                  <a:pt x="10878" y="5444"/>
                </a:lnTo>
                <a:lnTo>
                  <a:pt x="10874" y="5444"/>
                </a:lnTo>
                <a:lnTo>
                  <a:pt x="10870" y="5440"/>
                </a:lnTo>
                <a:lnTo>
                  <a:pt x="10866" y="5434"/>
                </a:lnTo>
                <a:lnTo>
                  <a:pt x="10862" y="5434"/>
                </a:lnTo>
                <a:lnTo>
                  <a:pt x="10858" y="5434"/>
                </a:lnTo>
                <a:lnTo>
                  <a:pt x="10854" y="5434"/>
                </a:lnTo>
                <a:lnTo>
                  <a:pt x="10852" y="5436"/>
                </a:lnTo>
                <a:lnTo>
                  <a:pt x="10852" y="5440"/>
                </a:lnTo>
                <a:lnTo>
                  <a:pt x="10854" y="5444"/>
                </a:lnTo>
                <a:lnTo>
                  <a:pt x="10858" y="5450"/>
                </a:lnTo>
                <a:lnTo>
                  <a:pt x="10862" y="5450"/>
                </a:lnTo>
                <a:lnTo>
                  <a:pt x="10866" y="5452"/>
                </a:lnTo>
                <a:lnTo>
                  <a:pt x="10872" y="5454"/>
                </a:lnTo>
                <a:lnTo>
                  <a:pt x="10874" y="5458"/>
                </a:lnTo>
                <a:lnTo>
                  <a:pt x="10874" y="5460"/>
                </a:lnTo>
                <a:lnTo>
                  <a:pt x="10870" y="5460"/>
                </a:lnTo>
                <a:lnTo>
                  <a:pt x="10864" y="5460"/>
                </a:lnTo>
                <a:lnTo>
                  <a:pt x="10862" y="5462"/>
                </a:lnTo>
                <a:lnTo>
                  <a:pt x="10858" y="5464"/>
                </a:lnTo>
                <a:lnTo>
                  <a:pt x="10854" y="5460"/>
                </a:lnTo>
                <a:lnTo>
                  <a:pt x="10848" y="5452"/>
                </a:lnTo>
                <a:lnTo>
                  <a:pt x="10846" y="5450"/>
                </a:lnTo>
                <a:lnTo>
                  <a:pt x="10842" y="5450"/>
                </a:lnTo>
                <a:lnTo>
                  <a:pt x="10838" y="5450"/>
                </a:lnTo>
                <a:lnTo>
                  <a:pt x="10832" y="5448"/>
                </a:lnTo>
                <a:lnTo>
                  <a:pt x="10828" y="5446"/>
                </a:lnTo>
                <a:lnTo>
                  <a:pt x="10826" y="5446"/>
                </a:lnTo>
                <a:lnTo>
                  <a:pt x="10824" y="5448"/>
                </a:lnTo>
                <a:lnTo>
                  <a:pt x="10820" y="5452"/>
                </a:lnTo>
                <a:lnTo>
                  <a:pt x="10818" y="5456"/>
                </a:lnTo>
                <a:lnTo>
                  <a:pt x="10814" y="5458"/>
                </a:lnTo>
                <a:lnTo>
                  <a:pt x="10814" y="5464"/>
                </a:lnTo>
                <a:lnTo>
                  <a:pt x="10814" y="5470"/>
                </a:lnTo>
                <a:lnTo>
                  <a:pt x="10814" y="5474"/>
                </a:lnTo>
                <a:lnTo>
                  <a:pt x="10814" y="5476"/>
                </a:lnTo>
                <a:lnTo>
                  <a:pt x="10816" y="5480"/>
                </a:lnTo>
                <a:lnTo>
                  <a:pt x="10826" y="5482"/>
                </a:lnTo>
                <a:close/>
                <a:moveTo>
                  <a:pt x="10994" y="5474"/>
                </a:moveTo>
                <a:lnTo>
                  <a:pt x="10994" y="5474"/>
                </a:lnTo>
                <a:lnTo>
                  <a:pt x="10996" y="5474"/>
                </a:lnTo>
                <a:lnTo>
                  <a:pt x="10998" y="5472"/>
                </a:lnTo>
                <a:lnTo>
                  <a:pt x="11000" y="5470"/>
                </a:lnTo>
                <a:lnTo>
                  <a:pt x="11008" y="5470"/>
                </a:lnTo>
                <a:lnTo>
                  <a:pt x="11012" y="5472"/>
                </a:lnTo>
                <a:lnTo>
                  <a:pt x="11016" y="5472"/>
                </a:lnTo>
                <a:lnTo>
                  <a:pt x="11022" y="5470"/>
                </a:lnTo>
                <a:lnTo>
                  <a:pt x="11028" y="5466"/>
                </a:lnTo>
                <a:lnTo>
                  <a:pt x="11032" y="5466"/>
                </a:lnTo>
                <a:lnTo>
                  <a:pt x="11038" y="5466"/>
                </a:lnTo>
                <a:lnTo>
                  <a:pt x="11046" y="5462"/>
                </a:lnTo>
                <a:lnTo>
                  <a:pt x="11054" y="5458"/>
                </a:lnTo>
                <a:lnTo>
                  <a:pt x="11058" y="5456"/>
                </a:lnTo>
                <a:lnTo>
                  <a:pt x="11058" y="5454"/>
                </a:lnTo>
                <a:lnTo>
                  <a:pt x="11058" y="5450"/>
                </a:lnTo>
                <a:lnTo>
                  <a:pt x="11062" y="5448"/>
                </a:lnTo>
                <a:lnTo>
                  <a:pt x="11064" y="5444"/>
                </a:lnTo>
                <a:lnTo>
                  <a:pt x="11064" y="5436"/>
                </a:lnTo>
                <a:lnTo>
                  <a:pt x="11062" y="5434"/>
                </a:lnTo>
                <a:lnTo>
                  <a:pt x="11060" y="5432"/>
                </a:lnTo>
                <a:lnTo>
                  <a:pt x="11056" y="5434"/>
                </a:lnTo>
                <a:lnTo>
                  <a:pt x="11054" y="5438"/>
                </a:lnTo>
                <a:lnTo>
                  <a:pt x="11056" y="5440"/>
                </a:lnTo>
                <a:lnTo>
                  <a:pt x="11058" y="5440"/>
                </a:lnTo>
                <a:lnTo>
                  <a:pt x="11058" y="5442"/>
                </a:lnTo>
                <a:lnTo>
                  <a:pt x="11056" y="5444"/>
                </a:lnTo>
                <a:lnTo>
                  <a:pt x="11050" y="5448"/>
                </a:lnTo>
                <a:lnTo>
                  <a:pt x="11044" y="5452"/>
                </a:lnTo>
                <a:lnTo>
                  <a:pt x="11044" y="5454"/>
                </a:lnTo>
                <a:lnTo>
                  <a:pt x="11044" y="5456"/>
                </a:lnTo>
                <a:lnTo>
                  <a:pt x="11040" y="5460"/>
                </a:lnTo>
                <a:lnTo>
                  <a:pt x="11036" y="5460"/>
                </a:lnTo>
                <a:lnTo>
                  <a:pt x="11034" y="5458"/>
                </a:lnTo>
                <a:lnTo>
                  <a:pt x="11030" y="5454"/>
                </a:lnTo>
                <a:lnTo>
                  <a:pt x="11026" y="5450"/>
                </a:lnTo>
                <a:lnTo>
                  <a:pt x="11024" y="5450"/>
                </a:lnTo>
                <a:lnTo>
                  <a:pt x="11020" y="5450"/>
                </a:lnTo>
                <a:lnTo>
                  <a:pt x="11016" y="5454"/>
                </a:lnTo>
                <a:lnTo>
                  <a:pt x="11012" y="5454"/>
                </a:lnTo>
                <a:lnTo>
                  <a:pt x="11010" y="5454"/>
                </a:lnTo>
                <a:lnTo>
                  <a:pt x="11006" y="5456"/>
                </a:lnTo>
                <a:lnTo>
                  <a:pt x="11002" y="5456"/>
                </a:lnTo>
                <a:lnTo>
                  <a:pt x="11000" y="5456"/>
                </a:lnTo>
                <a:lnTo>
                  <a:pt x="10994" y="5452"/>
                </a:lnTo>
                <a:lnTo>
                  <a:pt x="10988" y="5448"/>
                </a:lnTo>
                <a:lnTo>
                  <a:pt x="10980" y="5446"/>
                </a:lnTo>
                <a:lnTo>
                  <a:pt x="10966" y="5440"/>
                </a:lnTo>
                <a:lnTo>
                  <a:pt x="10956" y="5440"/>
                </a:lnTo>
                <a:lnTo>
                  <a:pt x="10952" y="5442"/>
                </a:lnTo>
                <a:lnTo>
                  <a:pt x="10948" y="5446"/>
                </a:lnTo>
                <a:lnTo>
                  <a:pt x="10944" y="5448"/>
                </a:lnTo>
                <a:lnTo>
                  <a:pt x="10940" y="5452"/>
                </a:lnTo>
                <a:lnTo>
                  <a:pt x="10936" y="5454"/>
                </a:lnTo>
                <a:lnTo>
                  <a:pt x="10936" y="5462"/>
                </a:lnTo>
                <a:lnTo>
                  <a:pt x="10938" y="5470"/>
                </a:lnTo>
                <a:lnTo>
                  <a:pt x="10940" y="5470"/>
                </a:lnTo>
                <a:lnTo>
                  <a:pt x="10944" y="5468"/>
                </a:lnTo>
                <a:lnTo>
                  <a:pt x="10950" y="5468"/>
                </a:lnTo>
                <a:lnTo>
                  <a:pt x="10966" y="5470"/>
                </a:lnTo>
                <a:lnTo>
                  <a:pt x="10974" y="5470"/>
                </a:lnTo>
                <a:lnTo>
                  <a:pt x="10980" y="5474"/>
                </a:lnTo>
                <a:lnTo>
                  <a:pt x="10984" y="5476"/>
                </a:lnTo>
                <a:lnTo>
                  <a:pt x="10988" y="5476"/>
                </a:lnTo>
                <a:lnTo>
                  <a:pt x="10990" y="5474"/>
                </a:lnTo>
                <a:lnTo>
                  <a:pt x="10994" y="5474"/>
                </a:lnTo>
                <a:close/>
                <a:moveTo>
                  <a:pt x="10934" y="5522"/>
                </a:moveTo>
                <a:lnTo>
                  <a:pt x="10934" y="5522"/>
                </a:lnTo>
                <a:lnTo>
                  <a:pt x="10942" y="5528"/>
                </a:lnTo>
                <a:lnTo>
                  <a:pt x="10946" y="5534"/>
                </a:lnTo>
                <a:lnTo>
                  <a:pt x="10950" y="5538"/>
                </a:lnTo>
                <a:lnTo>
                  <a:pt x="10952" y="5538"/>
                </a:lnTo>
                <a:lnTo>
                  <a:pt x="10956" y="5540"/>
                </a:lnTo>
                <a:lnTo>
                  <a:pt x="10958" y="5540"/>
                </a:lnTo>
                <a:lnTo>
                  <a:pt x="10962" y="5542"/>
                </a:lnTo>
                <a:lnTo>
                  <a:pt x="10964" y="5540"/>
                </a:lnTo>
                <a:lnTo>
                  <a:pt x="10966" y="5538"/>
                </a:lnTo>
                <a:lnTo>
                  <a:pt x="10968" y="5536"/>
                </a:lnTo>
                <a:lnTo>
                  <a:pt x="10970" y="5536"/>
                </a:lnTo>
                <a:lnTo>
                  <a:pt x="10974" y="5532"/>
                </a:lnTo>
                <a:lnTo>
                  <a:pt x="10974" y="5530"/>
                </a:lnTo>
                <a:lnTo>
                  <a:pt x="10974" y="5526"/>
                </a:lnTo>
                <a:lnTo>
                  <a:pt x="10970" y="5518"/>
                </a:lnTo>
                <a:lnTo>
                  <a:pt x="10964" y="5512"/>
                </a:lnTo>
                <a:lnTo>
                  <a:pt x="10958" y="5508"/>
                </a:lnTo>
                <a:lnTo>
                  <a:pt x="10956" y="5508"/>
                </a:lnTo>
                <a:lnTo>
                  <a:pt x="10954" y="5506"/>
                </a:lnTo>
                <a:lnTo>
                  <a:pt x="10952" y="5502"/>
                </a:lnTo>
                <a:lnTo>
                  <a:pt x="10948" y="5498"/>
                </a:lnTo>
                <a:lnTo>
                  <a:pt x="10942" y="5494"/>
                </a:lnTo>
                <a:lnTo>
                  <a:pt x="10938" y="5494"/>
                </a:lnTo>
                <a:lnTo>
                  <a:pt x="10934" y="5494"/>
                </a:lnTo>
                <a:lnTo>
                  <a:pt x="10930" y="5494"/>
                </a:lnTo>
                <a:lnTo>
                  <a:pt x="10924" y="5494"/>
                </a:lnTo>
                <a:lnTo>
                  <a:pt x="10914" y="5494"/>
                </a:lnTo>
                <a:lnTo>
                  <a:pt x="10910" y="5496"/>
                </a:lnTo>
                <a:lnTo>
                  <a:pt x="10906" y="5498"/>
                </a:lnTo>
                <a:lnTo>
                  <a:pt x="10902" y="5500"/>
                </a:lnTo>
                <a:lnTo>
                  <a:pt x="10902" y="5506"/>
                </a:lnTo>
                <a:lnTo>
                  <a:pt x="10902" y="5508"/>
                </a:lnTo>
                <a:lnTo>
                  <a:pt x="10906" y="5512"/>
                </a:lnTo>
                <a:lnTo>
                  <a:pt x="10914" y="5514"/>
                </a:lnTo>
                <a:lnTo>
                  <a:pt x="10924" y="5518"/>
                </a:lnTo>
                <a:lnTo>
                  <a:pt x="10934" y="5522"/>
                </a:lnTo>
                <a:close/>
                <a:moveTo>
                  <a:pt x="11090" y="5546"/>
                </a:moveTo>
                <a:lnTo>
                  <a:pt x="11090" y="5546"/>
                </a:lnTo>
                <a:lnTo>
                  <a:pt x="11094" y="5544"/>
                </a:lnTo>
                <a:lnTo>
                  <a:pt x="11098" y="5544"/>
                </a:lnTo>
                <a:lnTo>
                  <a:pt x="11104" y="5540"/>
                </a:lnTo>
                <a:lnTo>
                  <a:pt x="11108" y="5536"/>
                </a:lnTo>
                <a:lnTo>
                  <a:pt x="11112" y="5534"/>
                </a:lnTo>
                <a:lnTo>
                  <a:pt x="11114" y="5534"/>
                </a:lnTo>
                <a:lnTo>
                  <a:pt x="11118" y="5536"/>
                </a:lnTo>
                <a:lnTo>
                  <a:pt x="11122" y="5534"/>
                </a:lnTo>
                <a:lnTo>
                  <a:pt x="11134" y="5520"/>
                </a:lnTo>
                <a:lnTo>
                  <a:pt x="11140" y="5512"/>
                </a:lnTo>
                <a:lnTo>
                  <a:pt x="11144" y="5506"/>
                </a:lnTo>
                <a:lnTo>
                  <a:pt x="11148" y="5500"/>
                </a:lnTo>
                <a:lnTo>
                  <a:pt x="11156" y="5494"/>
                </a:lnTo>
                <a:lnTo>
                  <a:pt x="11168" y="5488"/>
                </a:lnTo>
                <a:lnTo>
                  <a:pt x="11176" y="5484"/>
                </a:lnTo>
                <a:lnTo>
                  <a:pt x="11182" y="5484"/>
                </a:lnTo>
                <a:lnTo>
                  <a:pt x="11188" y="5480"/>
                </a:lnTo>
                <a:lnTo>
                  <a:pt x="11192" y="5476"/>
                </a:lnTo>
                <a:lnTo>
                  <a:pt x="11196" y="5476"/>
                </a:lnTo>
                <a:lnTo>
                  <a:pt x="11202" y="5476"/>
                </a:lnTo>
                <a:lnTo>
                  <a:pt x="11206" y="5470"/>
                </a:lnTo>
                <a:lnTo>
                  <a:pt x="11212" y="5466"/>
                </a:lnTo>
                <a:lnTo>
                  <a:pt x="11218" y="5464"/>
                </a:lnTo>
                <a:lnTo>
                  <a:pt x="11222" y="5464"/>
                </a:lnTo>
                <a:lnTo>
                  <a:pt x="11228" y="5460"/>
                </a:lnTo>
                <a:lnTo>
                  <a:pt x="11236" y="5450"/>
                </a:lnTo>
                <a:lnTo>
                  <a:pt x="11238" y="5448"/>
                </a:lnTo>
                <a:lnTo>
                  <a:pt x="11232" y="5444"/>
                </a:lnTo>
                <a:lnTo>
                  <a:pt x="11230" y="5444"/>
                </a:lnTo>
                <a:lnTo>
                  <a:pt x="11226" y="5444"/>
                </a:lnTo>
                <a:lnTo>
                  <a:pt x="11218" y="5446"/>
                </a:lnTo>
                <a:lnTo>
                  <a:pt x="11210" y="5450"/>
                </a:lnTo>
                <a:lnTo>
                  <a:pt x="11204" y="5450"/>
                </a:lnTo>
                <a:lnTo>
                  <a:pt x="11200" y="5450"/>
                </a:lnTo>
                <a:lnTo>
                  <a:pt x="11194" y="5452"/>
                </a:lnTo>
                <a:lnTo>
                  <a:pt x="11188" y="5454"/>
                </a:lnTo>
                <a:lnTo>
                  <a:pt x="11184" y="5454"/>
                </a:lnTo>
                <a:lnTo>
                  <a:pt x="11180" y="5452"/>
                </a:lnTo>
                <a:lnTo>
                  <a:pt x="11176" y="5452"/>
                </a:lnTo>
                <a:lnTo>
                  <a:pt x="11158" y="5458"/>
                </a:lnTo>
                <a:lnTo>
                  <a:pt x="11150" y="5460"/>
                </a:lnTo>
                <a:lnTo>
                  <a:pt x="11146" y="5466"/>
                </a:lnTo>
                <a:lnTo>
                  <a:pt x="11144" y="5470"/>
                </a:lnTo>
                <a:lnTo>
                  <a:pt x="11138" y="5478"/>
                </a:lnTo>
                <a:lnTo>
                  <a:pt x="11128" y="5484"/>
                </a:lnTo>
                <a:lnTo>
                  <a:pt x="11122" y="5486"/>
                </a:lnTo>
                <a:lnTo>
                  <a:pt x="11114" y="5488"/>
                </a:lnTo>
                <a:lnTo>
                  <a:pt x="11104" y="5496"/>
                </a:lnTo>
                <a:lnTo>
                  <a:pt x="11094" y="5504"/>
                </a:lnTo>
                <a:lnTo>
                  <a:pt x="11090" y="5510"/>
                </a:lnTo>
                <a:lnTo>
                  <a:pt x="11088" y="5522"/>
                </a:lnTo>
                <a:lnTo>
                  <a:pt x="11088" y="5524"/>
                </a:lnTo>
                <a:lnTo>
                  <a:pt x="11088" y="5526"/>
                </a:lnTo>
                <a:lnTo>
                  <a:pt x="11092" y="5528"/>
                </a:lnTo>
                <a:lnTo>
                  <a:pt x="11094" y="5530"/>
                </a:lnTo>
                <a:lnTo>
                  <a:pt x="11092" y="5532"/>
                </a:lnTo>
                <a:lnTo>
                  <a:pt x="11086" y="5536"/>
                </a:lnTo>
                <a:lnTo>
                  <a:pt x="11082" y="5540"/>
                </a:lnTo>
                <a:lnTo>
                  <a:pt x="11082" y="5542"/>
                </a:lnTo>
                <a:lnTo>
                  <a:pt x="11090" y="5546"/>
                </a:lnTo>
                <a:close/>
                <a:moveTo>
                  <a:pt x="11218" y="5414"/>
                </a:moveTo>
                <a:lnTo>
                  <a:pt x="11218" y="5414"/>
                </a:lnTo>
                <a:lnTo>
                  <a:pt x="11218" y="5412"/>
                </a:lnTo>
                <a:lnTo>
                  <a:pt x="11214" y="5410"/>
                </a:lnTo>
                <a:lnTo>
                  <a:pt x="11202" y="5410"/>
                </a:lnTo>
                <a:lnTo>
                  <a:pt x="11190" y="5414"/>
                </a:lnTo>
                <a:lnTo>
                  <a:pt x="11184" y="5416"/>
                </a:lnTo>
                <a:lnTo>
                  <a:pt x="11180" y="5420"/>
                </a:lnTo>
                <a:lnTo>
                  <a:pt x="11178" y="5422"/>
                </a:lnTo>
                <a:lnTo>
                  <a:pt x="11180" y="5424"/>
                </a:lnTo>
                <a:lnTo>
                  <a:pt x="11194" y="5424"/>
                </a:lnTo>
                <a:lnTo>
                  <a:pt x="11210" y="5418"/>
                </a:lnTo>
                <a:lnTo>
                  <a:pt x="11216" y="5416"/>
                </a:lnTo>
                <a:lnTo>
                  <a:pt x="11218" y="5414"/>
                </a:lnTo>
                <a:close/>
                <a:moveTo>
                  <a:pt x="9966" y="4902"/>
                </a:moveTo>
                <a:lnTo>
                  <a:pt x="9966" y="4902"/>
                </a:lnTo>
                <a:lnTo>
                  <a:pt x="9966" y="4906"/>
                </a:lnTo>
                <a:lnTo>
                  <a:pt x="9968" y="4910"/>
                </a:lnTo>
                <a:lnTo>
                  <a:pt x="9972" y="4914"/>
                </a:lnTo>
                <a:lnTo>
                  <a:pt x="9980" y="4918"/>
                </a:lnTo>
                <a:lnTo>
                  <a:pt x="9990" y="4928"/>
                </a:lnTo>
                <a:lnTo>
                  <a:pt x="9994" y="4928"/>
                </a:lnTo>
                <a:lnTo>
                  <a:pt x="9994" y="4926"/>
                </a:lnTo>
                <a:lnTo>
                  <a:pt x="9990" y="4916"/>
                </a:lnTo>
                <a:lnTo>
                  <a:pt x="9982" y="4906"/>
                </a:lnTo>
                <a:lnTo>
                  <a:pt x="9972" y="4900"/>
                </a:lnTo>
                <a:lnTo>
                  <a:pt x="9970" y="4900"/>
                </a:lnTo>
                <a:lnTo>
                  <a:pt x="9966" y="4902"/>
                </a:lnTo>
                <a:close/>
                <a:moveTo>
                  <a:pt x="10026" y="4966"/>
                </a:moveTo>
                <a:lnTo>
                  <a:pt x="10026" y="4966"/>
                </a:lnTo>
                <a:lnTo>
                  <a:pt x="10022" y="4968"/>
                </a:lnTo>
                <a:lnTo>
                  <a:pt x="10022" y="4970"/>
                </a:lnTo>
                <a:lnTo>
                  <a:pt x="10026" y="4980"/>
                </a:lnTo>
                <a:lnTo>
                  <a:pt x="10044" y="5006"/>
                </a:lnTo>
                <a:lnTo>
                  <a:pt x="10046" y="5010"/>
                </a:lnTo>
                <a:lnTo>
                  <a:pt x="10050" y="5012"/>
                </a:lnTo>
                <a:lnTo>
                  <a:pt x="10052" y="5008"/>
                </a:lnTo>
                <a:lnTo>
                  <a:pt x="10054" y="5004"/>
                </a:lnTo>
                <a:lnTo>
                  <a:pt x="10054" y="4994"/>
                </a:lnTo>
                <a:lnTo>
                  <a:pt x="10052" y="4988"/>
                </a:lnTo>
                <a:lnTo>
                  <a:pt x="10050" y="4984"/>
                </a:lnTo>
                <a:lnTo>
                  <a:pt x="10044" y="4978"/>
                </a:lnTo>
                <a:lnTo>
                  <a:pt x="10038" y="4972"/>
                </a:lnTo>
                <a:lnTo>
                  <a:pt x="10032" y="4966"/>
                </a:lnTo>
                <a:lnTo>
                  <a:pt x="10030" y="4966"/>
                </a:lnTo>
                <a:lnTo>
                  <a:pt x="10026" y="4966"/>
                </a:lnTo>
                <a:close/>
                <a:moveTo>
                  <a:pt x="10084" y="5086"/>
                </a:moveTo>
                <a:lnTo>
                  <a:pt x="10084" y="5086"/>
                </a:lnTo>
                <a:lnTo>
                  <a:pt x="10080" y="5090"/>
                </a:lnTo>
                <a:lnTo>
                  <a:pt x="10080" y="5096"/>
                </a:lnTo>
                <a:lnTo>
                  <a:pt x="10082" y="5102"/>
                </a:lnTo>
                <a:lnTo>
                  <a:pt x="10086" y="5110"/>
                </a:lnTo>
                <a:lnTo>
                  <a:pt x="10098" y="5120"/>
                </a:lnTo>
                <a:lnTo>
                  <a:pt x="10102" y="5122"/>
                </a:lnTo>
                <a:lnTo>
                  <a:pt x="10106" y="5122"/>
                </a:lnTo>
                <a:lnTo>
                  <a:pt x="10108" y="5120"/>
                </a:lnTo>
                <a:lnTo>
                  <a:pt x="10108" y="5114"/>
                </a:lnTo>
                <a:lnTo>
                  <a:pt x="10102" y="5100"/>
                </a:lnTo>
                <a:lnTo>
                  <a:pt x="10098" y="5092"/>
                </a:lnTo>
                <a:lnTo>
                  <a:pt x="10092" y="5088"/>
                </a:lnTo>
                <a:lnTo>
                  <a:pt x="10088" y="5084"/>
                </a:lnTo>
                <a:lnTo>
                  <a:pt x="10084" y="5086"/>
                </a:lnTo>
                <a:close/>
                <a:moveTo>
                  <a:pt x="10070" y="5066"/>
                </a:moveTo>
                <a:lnTo>
                  <a:pt x="10070" y="5066"/>
                </a:lnTo>
                <a:lnTo>
                  <a:pt x="10072" y="5066"/>
                </a:lnTo>
                <a:lnTo>
                  <a:pt x="10074" y="5066"/>
                </a:lnTo>
                <a:lnTo>
                  <a:pt x="10076" y="5060"/>
                </a:lnTo>
                <a:lnTo>
                  <a:pt x="10076" y="5054"/>
                </a:lnTo>
                <a:lnTo>
                  <a:pt x="10074" y="5050"/>
                </a:lnTo>
                <a:lnTo>
                  <a:pt x="10072" y="5048"/>
                </a:lnTo>
                <a:lnTo>
                  <a:pt x="10070" y="5048"/>
                </a:lnTo>
                <a:lnTo>
                  <a:pt x="10068" y="5054"/>
                </a:lnTo>
                <a:lnTo>
                  <a:pt x="10068" y="5060"/>
                </a:lnTo>
                <a:lnTo>
                  <a:pt x="10068" y="5062"/>
                </a:lnTo>
                <a:lnTo>
                  <a:pt x="10070" y="5066"/>
                </a:lnTo>
                <a:close/>
                <a:moveTo>
                  <a:pt x="11590" y="5128"/>
                </a:moveTo>
                <a:lnTo>
                  <a:pt x="11590" y="5128"/>
                </a:lnTo>
                <a:lnTo>
                  <a:pt x="11592" y="5130"/>
                </a:lnTo>
                <a:lnTo>
                  <a:pt x="11598" y="5130"/>
                </a:lnTo>
                <a:lnTo>
                  <a:pt x="11618" y="5128"/>
                </a:lnTo>
                <a:lnTo>
                  <a:pt x="11628" y="5124"/>
                </a:lnTo>
                <a:lnTo>
                  <a:pt x="11628" y="5122"/>
                </a:lnTo>
                <a:lnTo>
                  <a:pt x="11624" y="5122"/>
                </a:lnTo>
                <a:lnTo>
                  <a:pt x="11590" y="5118"/>
                </a:lnTo>
                <a:lnTo>
                  <a:pt x="11576" y="5116"/>
                </a:lnTo>
                <a:lnTo>
                  <a:pt x="11572" y="5116"/>
                </a:lnTo>
                <a:lnTo>
                  <a:pt x="11578" y="5120"/>
                </a:lnTo>
                <a:lnTo>
                  <a:pt x="11590" y="5128"/>
                </a:lnTo>
                <a:close/>
                <a:moveTo>
                  <a:pt x="11600" y="5086"/>
                </a:moveTo>
                <a:lnTo>
                  <a:pt x="11600" y="5086"/>
                </a:lnTo>
                <a:lnTo>
                  <a:pt x="11594" y="5082"/>
                </a:lnTo>
                <a:lnTo>
                  <a:pt x="11592" y="5078"/>
                </a:lnTo>
                <a:lnTo>
                  <a:pt x="11586" y="5074"/>
                </a:lnTo>
                <a:lnTo>
                  <a:pt x="11576" y="5070"/>
                </a:lnTo>
                <a:lnTo>
                  <a:pt x="11566" y="5068"/>
                </a:lnTo>
                <a:lnTo>
                  <a:pt x="11566" y="5070"/>
                </a:lnTo>
                <a:lnTo>
                  <a:pt x="11566" y="5072"/>
                </a:lnTo>
                <a:lnTo>
                  <a:pt x="11572" y="5078"/>
                </a:lnTo>
                <a:lnTo>
                  <a:pt x="11580" y="5082"/>
                </a:lnTo>
                <a:lnTo>
                  <a:pt x="11582" y="5084"/>
                </a:lnTo>
                <a:lnTo>
                  <a:pt x="11584" y="5088"/>
                </a:lnTo>
                <a:lnTo>
                  <a:pt x="11584" y="5092"/>
                </a:lnTo>
                <a:lnTo>
                  <a:pt x="11586" y="5094"/>
                </a:lnTo>
                <a:lnTo>
                  <a:pt x="11588" y="5096"/>
                </a:lnTo>
                <a:lnTo>
                  <a:pt x="11592" y="5096"/>
                </a:lnTo>
                <a:lnTo>
                  <a:pt x="11600" y="5096"/>
                </a:lnTo>
                <a:lnTo>
                  <a:pt x="11606" y="5094"/>
                </a:lnTo>
                <a:lnTo>
                  <a:pt x="11608" y="5092"/>
                </a:lnTo>
                <a:lnTo>
                  <a:pt x="11606" y="5090"/>
                </a:lnTo>
                <a:lnTo>
                  <a:pt x="11600" y="5086"/>
                </a:lnTo>
                <a:close/>
                <a:moveTo>
                  <a:pt x="11538" y="5324"/>
                </a:moveTo>
                <a:lnTo>
                  <a:pt x="11538" y="5324"/>
                </a:lnTo>
                <a:lnTo>
                  <a:pt x="11536" y="5310"/>
                </a:lnTo>
                <a:lnTo>
                  <a:pt x="11532" y="5304"/>
                </a:lnTo>
                <a:lnTo>
                  <a:pt x="11530" y="5304"/>
                </a:lnTo>
                <a:lnTo>
                  <a:pt x="11528" y="5304"/>
                </a:lnTo>
                <a:lnTo>
                  <a:pt x="11526" y="5310"/>
                </a:lnTo>
                <a:lnTo>
                  <a:pt x="11524" y="5316"/>
                </a:lnTo>
                <a:lnTo>
                  <a:pt x="11520" y="5316"/>
                </a:lnTo>
                <a:lnTo>
                  <a:pt x="11518" y="5316"/>
                </a:lnTo>
                <a:lnTo>
                  <a:pt x="11518" y="5318"/>
                </a:lnTo>
                <a:lnTo>
                  <a:pt x="11518" y="5320"/>
                </a:lnTo>
                <a:lnTo>
                  <a:pt x="11520" y="5320"/>
                </a:lnTo>
                <a:lnTo>
                  <a:pt x="11520" y="5322"/>
                </a:lnTo>
                <a:lnTo>
                  <a:pt x="11520" y="5328"/>
                </a:lnTo>
                <a:lnTo>
                  <a:pt x="11520" y="5334"/>
                </a:lnTo>
                <a:lnTo>
                  <a:pt x="11522" y="5340"/>
                </a:lnTo>
                <a:lnTo>
                  <a:pt x="11530" y="5348"/>
                </a:lnTo>
                <a:lnTo>
                  <a:pt x="11534" y="5348"/>
                </a:lnTo>
                <a:lnTo>
                  <a:pt x="11536" y="5344"/>
                </a:lnTo>
                <a:lnTo>
                  <a:pt x="11538" y="5336"/>
                </a:lnTo>
                <a:lnTo>
                  <a:pt x="11538" y="5324"/>
                </a:lnTo>
                <a:close/>
                <a:moveTo>
                  <a:pt x="11188" y="5150"/>
                </a:moveTo>
                <a:lnTo>
                  <a:pt x="11188" y="5150"/>
                </a:lnTo>
                <a:lnTo>
                  <a:pt x="11186" y="5144"/>
                </a:lnTo>
                <a:lnTo>
                  <a:pt x="11186" y="5138"/>
                </a:lnTo>
                <a:lnTo>
                  <a:pt x="11184" y="5136"/>
                </a:lnTo>
                <a:lnTo>
                  <a:pt x="11182" y="5136"/>
                </a:lnTo>
                <a:lnTo>
                  <a:pt x="11180" y="5138"/>
                </a:lnTo>
                <a:lnTo>
                  <a:pt x="11180" y="5142"/>
                </a:lnTo>
                <a:lnTo>
                  <a:pt x="11184" y="5154"/>
                </a:lnTo>
                <a:lnTo>
                  <a:pt x="11186" y="5160"/>
                </a:lnTo>
                <a:lnTo>
                  <a:pt x="11188" y="5160"/>
                </a:lnTo>
                <a:lnTo>
                  <a:pt x="11188" y="5156"/>
                </a:lnTo>
                <a:lnTo>
                  <a:pt x="11188" y="5150"/>
                </a:lnTo>
                <a:close/>
                <a:moveTo>
                  <a:pt x="11232" y="5052"/>
                </a:moveTo>
                <a:lnTo>
                  <a:pt x="11232" y="5052"/>
                </a:lnTo>
                <a:lnTo>
                  <a:pt x="11232" y="5054"/>
                </a:lnTo>
                <a:lnTo>
                  <a:pt x="11230" y="5060"/>
                </a:lnTo>
                <a:lnTo>
                  <a:pt x="11232" y="5064"/>
                </a:lnTo>
                <a:lnTo>
                  <a:pt x="11234" y="5064"/>
                </a:lnTo>
                <a:lnTo>
                  <a:pt x="11236" y="5062"/>
                </a:lnTo>
                <a:lnTo>
                  <a:pt x="11238" y="5056"/>
                </a:lnTo>
                <a:lnTo>
                  <a:pt x="11236" y="5052"/>
                </a:lnTo>
                <a:lnTo>
                  <a:pt x="11234" y="5052"/>
                </a:lnTo>
                <a:lnTo>
                  <a:pt x="11232" y="5052"/>
                </a:lnTo>
                <a:close/>
                <a:moveTo>
                  <a:pt x="11262" y="5078"/>
                </a:moveTo>
                <a:lnTo>
                  <a:pt x="11262" y="5078"/>
                </a:lnTo>
                <a:lnTo>
                  <a:pt x="11262" y="5076"/>
                </a:lnTo>
                <a:lnTo>
                  <a:pt x="11260" y="5072"/>
                </a:lnTo>
                <a:lnTo>
                  <a:pt x="11256" y="5072"/>
                </a:lnTo>
                <a:lnTo>
                  <a:pt x="11254" y="5076"/>
                </a:lnTo>
                <a:lnTo>
                  <a:pt x="11254" y="5078"/>
                </a:lnTo>
                <a:lnTo>
                  <a:pt x="11256" y="5080"/>
                </a:lnTo>
                <a:lnTo>
                  <a:pt x="11258" y="5080"/>
                </a:lnTo>
                <a:lnTo>
                  <a:pt x="11262" y="5078"/>
                </a:lnTo>
                <a:close/>
                <a:moveTo>
                  <a:pt x="11280" y="5212"/>
                </a:moveTo>
                <a:lnTo>
                  <a:pt x="11280" y="5212"/>
                </a:lnTo>
                <a:lnTo>
                  <a:pt x="11278" y="5210"/>
                </a:lnTo>
                <a:lnTo>
                  <a:pt x="11276" y="5210"/>
                </a:lnTo>
                <a:lnTo>
                  <a:pt x="11270" y="5212"/>
                </a:lnTo>
                <a:lnTo>
                  <a:pt x="11264" y="5218"/>
                </a:lnTo>
                <a:lnTo>
                  <a:pt x="11262" y="5220"/>
                </a:lnTo>
                <a:lnTo>
                  <a:pt x="11264" y="5222"/>
                </a:lnTo>
                <a:lnTo>
                  <a:pt x="11266" y="5222"/>
                </a:lnTo>
                <a:lnTo>
                  <a:pt x="11272" y="5222"/>
                </a:lnTo>
                <a:lnTo>
                  <a:pt x="11276" y="5218"/>
                </a:lnTo>
                <a:lnTo>
                  <a:pt x="11280" y="5212"/>
                </a:lnTo>
                <a:close/>
                <a:moveTo>
                  <a:pt x="11234" y="5078"/>
                </a:moveTo>
                <a:lnTo>
                  <a:pt x="11234" y="5078"/>
                </a:lnTo>
                <a:lnTo>
                  <a:pt x="11238" y="5078"/>
                </a:lnTo>
                <a:lnTo>
                  <a:pt x="11240" y="5076"/>
                </a:lnTo>
                <a:lnTo>
                  <a:pt x="11238" y="5074"/>
                </a:lnTo>
                <a:lnTo>
                  <a:pt x="11236" y="5072"/>
                </a:lnTo>
                <a:lnTo>
                  <a:pt x="11234" y="5070"/>
                </a:lnTo>
                <a:lnTo>
                  <a:pt x="11232" y="5072"/>
                </a:lnTo>
                <a:lnTo>
                  <a:pt x="11232" y="5076"/>
                </a:lnTo>
                <a:lnTo>
                  <a:pt x="11234" y="5078"/>
                </a:lnTo>
                <a:close/>
                <a:moveTo>
                  <a:pt x="11378" y="5078"/>
                </a:moveTo>
                <a:lnTo>
                  <a:pt x="11378" y="5078"/>
                </a:lnTo>
                <a:lnTo>
                  <a:pt x="11366" y="5078"/>
                </a:lnTo>
                <a:lnTo>
                  <a:pt x="11360" y="5080"/>
                </a:lnTo>
                <a:lnTo>
                  <a:pt x="11360" y="5082"/>
                </a:lnTo>
                <a:lnTo>
                  <a:pt x="11362" y="5084"/>
                </a:lnTo>
                <a:lnTo>
                  <a:pt x="11364" y="5084"/>
                </a:lnTo>
                <a:lnTo>
                  <a:pt x="11372" y="5082"/>
                </a:lnTo>
                <a:lnTo>
                  <a:pt x="11378" y="5078"/>
                </a:lnTo>
                <a:close/>
                <a:moveTo>
                  <a:pt x="11216" y="4816"/>
                </a:moveTo>
                <a:lnTo>
                  <a:pt x="11216" y="4816"/>
                </a:lnTo>
                <a:lnTo>
                  <a:pt x="11214" y="4820"/>
                </a:lnTo>
                <a:lnTo>
                  <a:pt x="11214" y="4828"/>
                </a:lnTo>
                <a:lnTo>
                  <a:pt x="11214" y="4830"/>
                </a:lnTo>
                <a:lnTo>
                  <a:pt x="11216" y="4830"/>
                </a:lnTo>
                <a:lnTo>
                  <a:pt x="11216" y="4834"/>
                </a:lnTo>
                <a:lnTo>
                  <a:pt x="11214" y="4838"/>
                </a:lnTo>
                <a:lnTo>
                  <a:pt x="11212" y="4842"/>
                </a:lnTo>
                <a:lnTo>
                  <a:pt x="11214" y="4844"/>
                </a:lnTo>
                <a:lnTo>
                  <a:pt x="11218" y="4842"/>
                </a:lnTo>
                <a:lnTo>
                  <a:pt x="11220" y="4838"/>
                </a:lnTo>
                <a:lnTo>
                  <a:pt x="11220" y="4836"/>
                </a:lnTo>
                <a:lnTo>
                  <a:pt x="11222" y="4832"/>
                </a:lnTo>
                <a:lnTo>
                  <a:pt x="11222" y="4830"/>
                </a:lnTo>
                <a:lnTo>
                  <a:pt x="11222" y="4826"/>
                </a:lnTo>
                <a:lnTo>
                  <a:pt x="11220" y="4824"/>
                </a:lnTo>
                <a:lnTo>
                  <a:pt x="11220" y="4820"/>
                </a:lnTo>
                <a:lnTo>
                  <a:pt x="11220" y="4816"/>
                </a:lnTo>
                <a:lnTo>
                  <a:pt x="11216" y="4816"/>
                </a:lnTo>
                <a:close/>
                <a:moveTo>
                  <a:pt x="13306" y="5908"/>
                </a:moveTo>
                <a:lnTo>
                  <a:pt x="13306" y="5908"/>
                </a:lnTo>
                <a:lnTo>
                  <a:pt x="13306" y="5902"/>
                </a:lnTo>
                <a:lnTo>
                  <a:pt x="13304" y="5898"/>
                </a:lnTo>
                <a:lnTo>
                  <a:pt x="13302" y="5896"/>
                </a:lnTo>
                <a:lnTo>
                  <a:pt x="13296" y="5892"/>
                </a:lnTo>
                <a:lnTo>
                  <a:pt x="13286" y="5890"/>
                </a:lnTo>
                <a:lnTo>
                  <a:pt x="13278" y="5890"/>
                </a:lnTo>
                <a:lnTo>
                  <a:pt x="13266" y="5898"/>
                </a:lnTo>
                <a:lnTo>
                  <a:pt x="13260" y="5904"/>
                </a:lnTo>
                <a:lnTo>
                  <a:pt x="13254" y="5910"/>
                </a:lnTo>
                <a:lnTo>
                  <a:pt x="13250" y="5916"/>
                </a:lnTo>
                <a:lnTo>
                  <a:pt x="13250" y="5918"/>
                </a:lnTo>
                <a:lnTo>
                  <a:pt x="13250" y="5922"/>
                </a:lnTo>
                <a:lnTo>
                  <a:pt x="13252" y="5924"/>
                </a:lnTo>
                <a:lnTo>
                  <a:pt x="13256" y="5928"/>
                </a:lnTo>
                <a:lnTo>
                  <a:pt x="13270" y="5932"/>
                </a:lnTo>
                <a:lnTo>
                  <a:pt x="13280" y="5934"/>
                </a:lnTo>
                <a:lnTo>
                  <a:pt x="13286" y="5934"/>
                </a:lnTo>
                <a:lnTo>
                  <a:pt x="13292" y="5930"/>
                </a:lnTo>
                <a:lnTo>
                  <a:pt x="13294" y="5926"/>
                </a:lnTo>
                <a:lnTo>
                  <a:pt x="13296" y="5926"/>
                </a:lnTo>
                <a:lnTo>
                  <a:pt x="13302" y="5926"/>
                </a:lnTo>
                <a:lnTo>
                  <a:pt x="13306" y="5930"/>
                </a:lnTo>
                <a:lnTo>
                  <a:pt x="13308" y="5930"/>
                </a:lnTo>
                <a:lnTo>
                  <a:pt x="13312" y="5928"/>
                </a:lnTo>
                <a:lnTo>
                  <a:pt x="13312" y="5926"/>
                </a:lnTo>
                <a:lnTo>
                  <a:pt x="13312" y="5924"/>
                </a:lnTo>
                <a:lnTo>
                  <a:pt x="13310" y="5920"/>
                </a:lnTo>
                <a:lnTo>
                  <a:pt x="13308" y="5914"/>
                </a:lnTo>
                <a:lnTo>
                  <a:pt x="13306" y="5912"/>
                </a:lnTo>
                <a:lnTo>
                  <a:pt x="13306" y="5908"/>
                </a:lnTo>
                <a:close/>
                <a:moveTo>
                  <a:pt x="13336" y="5840"/>
                </a:moveTo>
                <a:lnTo>
                  <a:pt x="13336" y="5840"/>
                </a:lnTo>
                <a:lnTo>
                  <a:pt x="13328" y="5844"/>
                </a:lnTo>
                <a:lnTo>
                  <a:pt x="13322" y="5844"/>
                </a:lnTo>
                <a:lnTo>
                  <a:pt x="13318" y="5846"/>
                </a:lnTo>
                <a:lnTo>
                  <a:pt x="13316" y="5850"/>
                </a:lnTo>
                <a:lnTo>
                  <a:pt x="13314" y="5854"/>
                </a:lnTo>
                <a:lnTo>
                  <a:pt x="13312" y="5854"/>
                </a:lnTo>
                <a:lnTo>
                  <a:pt x="13306" y="5854"/>
                </a:lnTo>
                <a:lnTo>
                  <a:pt x="13304" y="5854"/>
                </a:lnTo>
                <a:lnTo>
                  <a:pt x="13306" y="5864"/>
                </a:lnTo>
                <a:lnTo>
                  <a:pt x="13310" y="5870"/>
                </a:lnTo>
                <a:lnTo>
                  <a:pt x="13312" y="5872"/>
                </a:lnTo>
                <a:lnTo>
                  <a:pt x="13326" y="5862"/>
                </a:lnTo>
                <a:lnTo>
                  <a:pt x="13330" y="5860"/>
                </a:lnTo>
                <a:lnTo>
                  <a:pt x="13334" y="5858"/>
                </a:lnTo>
                <a:lnTo>
                  <a:pt x="13336" y="5860"/>
                </a:lnTo>
                <a:lnTo>
                  <a:pt x="13338" y="5864"/>
                </a:lnTo>
                <a:lnTo>
                  <a:pt x="13340" y="5862"/>
                </a:lnTo>
                <a:lnTo>
                  <a:pt x="13348" y="5860"/>
                </a:lnTo>
                <a:lnTo>
                  <a:pt x="13354" y="5858"/>
                </a:lnTo>
                <a:lnTo>
                  <a:pt x="13360" y="5860"/>
                </a:lnTo>
                <a:lnTo>
                  <a:pt x="13360" y="5858"/>
                </a:lnTo>
                <a:lnTo>
                  <a:pt x="13358" y="5854"/>
                </a:lnTo>
                <a:lnTo>
                  <a:pt x="13360" y="5848"/>
                </a:lnTo>
                <a:lnTo>
                  <a:pt x="13358" y="5846"/>
                </a:lnTo>
                <a:lnTo>
                  <a:pt x="13354" y="5848"/>
                </a:lnTo>
                <a:lnTo>
                  <a:pt x="13350" y="5850"/>
                </a:lnTo>
                <a:lnTo>
                  <a:pt x="13350" y="5848"/>
                </a:lnTo>
                <a:lnTo>
                  <a:pt x="13352" y="5842"/>
                </a:lnTo>
                <a:lnTo>
                  <a:pt x="13358" y="5834"/>
                </a:lnTo>
                <a:lnTo>
                  <a:pt x="13360" y="5830"/>
                </a:lnTo>
                <a:lnTo>
                  <a:pt x="13360" y="5828"/>
                </a:lnTo>
                <a:lnTo>
                  <a:pt x="13358" y="5828"/>
                </a:lnTo>
                <a:lnTo>
                  <a:pt x="13356" y="5828"/>
                </a:lnTo>
                <a:lnTo>
                  <a:pt x="13346" y="5832"/>
                </a:lnTo>
                <a:lnTo>
                  <a:pt x="13336" y="5840"/>
                </a:lnTo>
                <a:close/>
                <a:moveTo>
                  <a:pt x="12084" y="5310"/>
                </a:moveTo>
                <a:lnTo>
                  <a:pt x="12084" y="5310"/>
                </a:lnTo>
                <a:lnTo>
                  <a:pt x="12086" y="5316"/>
                </a:lnTo>
                <a:lnTo>
                  <a:pt x="12090" y="5320"/>
                </a:lnTo>
                <a:lnTo>
                  <a:pt x="12098" y="5324"/>
                </a:lnTo>
                <a:lnTo>
                  <a:pt x="12106" y="5330"/>
                </a:lnTo>
                <a:lnTo>
                  <a:pt x="12112" y="5336"/>
                </a:lnTo>
                <a:lnTo>
                  <a:pt x="12116" y="5338"/>
                </a:lnTo>
                <a:lnTo>
                  <a:pt x="12120" y="5338"/>
                </a:lnTo>
                <a:lnTo>
                  <a:pt x="12122" y="5336"/>
                </a:lnTo>
                <a:lnTo>
                  <a:pt x="12124" y="5336"/>
                </a:lnTo>
                <a:lnTo>
                  <a:pt x="12126" y="5336"/>
                </a:lnTo>
                <a:lnTo>
                  <a:pt x="12128" y="5336"/>
                </a:lnTo>
                <a:lnTo>
                  <a:pt x="12132" y="5342"/>
                </a:lnTo>
                <a:lnTo>
                  <a:pt x="12140" y="5346"/>
                </a:lnTo>
                <a:lnTo>
                  <a:pt x="12148" y="5346"/>
                </a:lnTo>
                <a:lnTo>
                  <a:pt x="12160" y="5346"/>
                </a:lnTo>
                <a:lnTo>
                  <a:pt x="12172" y="5342"/>
                </a:lnTo>
                <a:lnTo>
                  <a:pt x="12184" y="5336"/>
                </a:lnTo>
                <a:lnTo>
                  <a:pt x="12196" y="5330"/>
                </a:lnTo>
                <a:lnTo>
                  <a:pt x="12204" y="5324"/>
                </a:lnTo>
                <a:lnTo>
                  <a:pt x="12208" y="5318"/>
                </a:lnTo>
                <a:lnTo>
                  <a:pt x="12212" y="5312"/>
                </a:lnTo>
                <a:lnTo>
                  <a:pt x="12214" y="5310"/>
                </a:lnTo>
                <a:lnTo>
                  <a:pt x="12218" y="5308"/>
                </a:lnTo>
                <a:lnTo>
                  <a:pt x="12220" y="5310"/>
                </a:lnTo>
                <a:lnTo>
                  <a:pt x="12228" y="5310"/>
                </a:lnTo>
                <a:lnTo>
                  <a:pt x="12232" y="5310"/>
                </a:lnTo>
                <a:lnTo>
                  <a:pt x="12236" y="5306"/>
                </a:lnTo>
                <a:lnTo>
                  <a:pt x="12238" y="5302"/>
                </a:lnTo>
                <a:lnTo>
                  <a:pt x="12240" y="5298"/>
                </a:lnTo>
                <a:lnTo>
                  <a:pt x="12236" y="5290"/>
                </a:lnTo>
                <a:lnTo>
                  <a:pt x="12234" y="5284"/>
                </a:lnTo>
                <a:lnTo>
                  <a:pt x="12234" y="5282"/>
                </a:lnTo>
                <a:lnTo>
                  <a:pt x="12238" y="5282"/>
                </a:lnTo>
                <a:lnTo>
                  <a:pt x="12242" y="5280"/>
                </a:lnTo>
                <a:lnTo>
                  <a:pt x="12246" y="5276"/>
                </a:lnTo>
                <a:lnTo>
                  <a:pt x="12250" y="5266"/>
                </a:lnTo>
                <a:lnTo>
                  <a:pt x="12250" y="5256"/>
                </a:lnTo>
                <a:lnTo>
                  <a:pt x="12250" y="5250"/>
                </a:lnTo>
                <a:lnTo>
                  <a:pt x="12246" y="5246"/>
                </a:lnTo>
                <a:lnTo>
                  <a:pt x="12242" y="5242"/>
                </a:lnTo>
                <a:lnTo>
                  <a:pt x="12236" y="5240"/>
                </a:lnTo>
                <a:lnTo>
                  <a:pt x="12218" y="5242"/>
                </a:lnTo>
                <a:lnTo>
                  <a:pt x="12216" y="5242"/>
                </a:lnTo>
                <a:lnTo>
                  <a:pt x="12214" y="5244"/>
                </a:lnTo>
                <a:lnTo>
                  <a:pt x="12212" y="5250"/>
                </a:lnTo>
                <a:lnTo>
                  <a:pt x="12216" y="5264"/>
                </a:lnTo>
                <a:lnTo>
                  <a:pt x="12220" y="5276"/>
                </a:lnTo>
                <a:lnTo>
                  <a:pt x="12218" y="5280"/>
                </a:lnTo>
                <a:lnTo>
                  <a:pt x="12214" y="5278"/>
                </a:lnTo>
                <a:lnTo>
                  <a:pt x="12206" y="5278"/>
                </a:lnTo>
                <a:lnTo>
                  <a:pt x="12202" y="5282"/>
                </a:lnTo>
                <a:lnTo>
                  <a:pt x="12196" y="5286"/>
                </a:lnTo>
                <a:lnTo>
                  <a:pt x="12194" y="5294"/>
                </a:lnTo>
                <a:lnTo>
                  <a:pt x="12190" y="5300"/>
                </a:lnTo>
                <a:lnTo>
                  <a:pt x="12186" y="5306"/>
                </a:lnTo>
                <a:lnTo>
                  <a:pt x="12180" y="5308"/>
                </a:lnTo>
                <a:lnTo>
                  <a:pt x="12174" y="5306"/>
                </a:lnTo>
                <a:lnTo>
                  <a:pt x="12170" y="5304"/>
                </a:lnTo>
                <a:lnTo>
                  <a:pt x="12168" y="5304"/>
                </a:lnTo>
                <a:lnTo>
                  <a:pt x="12164" y="5306"/>
                </a:lnTo>
                <a:lnTo>
                  <a:pt x="12162" y="5308"/>
                </a:lnTo>
                <a:lnTo>
                  <a:pt x="12158" y="5302"/>
                </a:lnTo>
                <a:lnTo>
                  <a:pt x="12156" y="5294"/>
                </a:lnTo>
                <a:lnTo>
                  <a:pt x="12158" y="5290"/>
                </a:lnTo>
                <a:lnTo>
                  <a:pt x="12160" y="5288"/>
                </a:lnTo>
                <a:lnTo>
                  <a:pt x="12160" y="5284"/>
                </a:lnTo>
                <a:lnTo>
                  <a:pt x="12160" y="5282"/>
                </a:lnTo>
                <a:lnTo>
                  <a:pt x="12158" y="5282"/>
                </a:lnTo>
                <a:lnTo>
                  <a:pt x="12154" y="5284"/>
                </a:lnTo>
                <a:lnTo>
                  <a:pt x="12150" y="5290"/>
                </a:lnTo>
                <a:lnTo>
                  <a:pt x="12150" y="5302"/>
                </a:lnTo>
                <a:lnTo>
                  <a:pt x="12150" y="5304"/>
                </a:lnTo>
                <a:lnTo>
                  <a:pt x="12148" y="5306"/>
                </a:lnTo>
                <a:lnTo>
                  <a:pt x="12140" y="5308"/>
                </a:lnTo>
                <a:lnTo>
                  <a:pt x="12130" y="5308"/>
                </a:lnTo>
                <a:lnTo>
                  <a:pt x="12118" y="5306"/>
                </a:lnTo>
                <a:lnTo>
                  <a:pt x="12106" y="5304"/>
                </a:lnTo>
                <a:lnTo>
                  <a:pt x="12094" y="5304"/>
                </a:lnTo>
                <a:lnTo>
                  <a:pt x="12088" y="5306"/>
                </a:lnTo>
                <a:lnTo>
                  <a:pt x="12086" y="5308"/>
                </a:lnTo>
                <a:lnTo>
                  <a:pt x="12084" y="5310"/>
                </a:lnTo>
                <a:close/>
                <a:moveTo>
                  <a:pt x="12010" y="5142"/>
                </a:moveTo>
                <a:lnTo>
                  <a:pt x="12010" y="5142"/>
                </a:lnTo>
                <a:lnTo>
                  <a:pt x="12010" y="5148"/>
                </a:lnTo>
                <a:lnTo>
                  <a:pt x="12014" y="5148"/>
                </a:lnTo>
                <a:lnTo>
                  <a:pt x="12022" y="5146"/>
                </a:lnTo>
                <a:lnTo>
                  <a:pt x="12032" y="5146"/>
                </a:lnTo>
                <a:lnTo>
                  <a:pt x="12040" y="5146"/>
                </a:lnTo>
                <a:lnTo>
                  <a:pt x="12046" y="5142"/>
                </a:lnTo>
                <a:lnTo>
                  <a:pt x="12046" y="5140"/>
                </a:lnTo>
                <a:lnTo>
                  <a:pt x="12046" y="5138"/>
                </a:lnTo>
                <a:lnTo>
                  <a:pt x="12044" y="5136"/>
                </a:lnTo>
                <a:lnTo>
                  <a:pt x="12042" y="5136"/>
                </a:lnTo>
                <a:lnTo>
                  <a:pt x="12032" y="5134"/>
                </a:lnTo>
                <a:lnTo>
                  <a:pt x="12022" y="5134"/>
                </a:lnTo>
                <a:lnTo>
                  <a:pt x="12014" y="5136"/>
                </a:lnTo>
                <a:lnTo>
                  <a:pt x="12012" y="5138"/>
                </a:lnTo>
                <a:lnTo>
                  <a:pt x="12010" y="5142"/>
                </a:lnTo>
                <a:close/>
                <a:moveTo>
                  <a:pt x="12154" y="5158"/>
                </a:moveTo>
                <a:lnTo>
                  <a:pt x="12154" y="5158"/>
                </a:lnTo>
                <a:lnTo>
                  <a:pt x="12154" y="5160"/>
                </a:lnTo>
                <a:lnTo>
                  <a:pt x="12154" y="5164"/>
                </a:lnTo>
                <a:lnTo>
                  <a:pt x="12158" y="5168"/>
                </a:lnTo>
                <a:lnTo>
                  <a:pt x="12166" y="5170"/>
                </a:lnTo>
                <a:lnTo>
                  <a:pt x="12168" y="5168"/>
                </a:lnTo>
                <a:lnTo>
                  <a:pt x="12170" y="5168"/>
                </a:lnTo>
                <a:lnTo>
                  <a:pt x="12172" y="5164"/>
                </a:lnTo>
                <a:lnTo>
                  <a:pt x="12172" y="5162"/>
                </a:lnTo>
                <a:lnTo>
                  <a:pt x="12166" y="5156"/>
                </a:lnTo>
                <a:lnTo>
                  <a:pt x="12164" y="5154"/>
                </a:lnTo>
                <a:lnTo>
                  <a:pt x="12160" y="5152"/>
                </a:lnTo>
                <a:lnTo>
                  <a:pt x="12156" y="5154"/>
                </a:lnTo>
                <a:lnTo>
                  <a:pt x="12154" y="5158"/>
                </a:lnTo>
                <a:close/>
                <a:moveTo>
                  <a:pt x="12228" y="5192"/>
                </a:moveTo>
                <a:lnTo>
                  <a:pt x="12228" y="5192"/>
                </a:lnTo>
                <a:lnTo>
                  <a:pt x="12208" y="5182"/>
                </a:lnTo>
                <a:lnTo>
                  <a:pt x="12196" y="5172"/>
                </a:lnTo>
                <a:lnTo>
                  <a:pt x="12190" y="5166"/>
                </a:lnTo>
                <a:lnTo>
                  <a:pt x="12186" y="5166"/>
                </a:lnTo>
                <a:lnTo>
                  <a:pt x="12186" y="5168"/>
                </a:lnTo>
                <a:lnTo>
                  <a:pt x="12180" y="5170"/>
                </a:lnTo>
                <a:lnTo>
                  <a:pt x="12178" y="5172"/>
                </a:lnTo>
                <a:lnTo>
                  <a:pt x="12182" y="5174"/>
                </a:lnTo>
                <a:lnTo>
                  <a:pt x="12186" y="5178"/>
                </a:lnTo>
                <a:lnTo>
                  <a:pt x="12200" y="5184"/>
                </a:lnTo>
                <a:lnTo>
                  <a:pt x="12208" y="5190"/>
                </a:lnTo>
                <a:lnTo>
                  <a:pt x="12216" y="5196"/>
                </a:lnTo>
                <a:lnTo>
                  <a:pt x="12222" y="5202"/>
                </a:lnTo>
                <a:lnTo>
                  <a:pt x="12232" y="5210"/>
                </a:lnTo>
                <a:lnTo>
                  <a:pt x="12242" y="5218"/>
                </a:lnTo>
                <a:lnTo>
                  <a:pt x="12254" y="5230"/>
                </a:lnTo>
                <a:lnTo>
                  <a:pt x="12258" y="5236"/>
                </a:lnTo>
                <a:lnTo>
                  <a:pt x="12260" y="5242"/>
                </a:lnTo>
                <a:lnTo>
                  <a:pt x="12260" y="5250"/>
                </a:lnTo>
                <a:lnTo>
                  <a:pt x="12260" y="5258"/>
                </a:lnTo>
                <a:lnTo>
                  <a:pt x="12262" y="5264"/>
                </a:lnTo>
                <a:lnTo>
                  <a:pt x="12264" y="5272"/>
                </a:lnTo>
                <a:lnTo>
                  <a:pt x="12268" y="5274"/>
                </a:lnTo>
                <a:lnTo>
                  <a:pt x="12272" y="5274"/>
                </a:lnTo>
                <a:lnTo>
                  <a:pt x="12276" y="5270"/>
                </a:lnTo>
                <a:lnTo>
                  <a:pt x="12278" y="5262"/>
                </a:lnTo>
                <a:lnTo>
                  <a:pt x="12278" y="5254"/>
                </a:lnTo>
                <a:lnTo>
                  <a:pt x="12278" y="5244"/>
                </a:lnTo>
                <a:lnTo>
                  <a:pt x="12274" y="5236"/>
                </a:lnTo>
                <a:lnTo>
                  <a:pt x="12266" y="5230"/>
                </a:lnTo>
                <a:lnTo>
                  <a:pt x="12252" y="5218"/>
                </a:lnTo>
                <a:lnTo>
                  <a:pt x="12244" y="5208"/>
                </a:lnTo>
                <a:lnTo>
                  <a:pt x="12236" y="5200"/>
                </a:lnTo>
                <a:lnTo>
                  <a:pt x="12228" y="5192"/>
                </a:lnTo>
                <a:close/>
                <a:moveTo>
                  <a:pt x="12134" y="5108"/>
                </a:moveTo>
                <a:lnTo>
                  <a:pt x="12134" y="5108"/>
                </a:lnTo>
                <a:lnTo>
                  <a:pt x="12134" y="5112"/>
                </a:lnTo>
                <a:lnTo>
                  <a:pt x="12136" y="5116"/>
                </a:lnTo>
                <a:lnTo>
                  <a:pt x="12138" y="5118"/>
                </a:lnTo>
                <a:lnTo>
                  <a:pt x="12144" y="5120"/>
                </a:lnTo>
                <a:lnTo>
                  <a:pt x="12146" y="5118"/>
                </a:lnTo>
                <a:lnTo>
                  <a:pt x="12144" y="5112"/>
                </a:lnTo>
                <a:lnTo>
                  <a:pt x="12140" y="5108"/>
                </a:lnTo>
                <a:lnTo>
                  <a:pt x="12136" y="5106"/>
                </a:lnTo>
                <a:lnTo>
                  <a:pt x="12134" y="5108"/>
                </a:lnTo>
                <a:close/>
                <a:moveTo>
                  <a:pt x="12378" y="5340"/>
                </a:moveTo>
                <a:lnTo>
                  <a:pt x="12378" y="5340"/>
                </a:lnTo>
                <a:lnTo>
                  <a:pt x="12374" y="5338"/>
                </a:lnTo>
                <a:lnTo>
                  <a:pt x="12370" y="5334"/>
                </a:lnTo>
                <a:lnTo>
                  <a:pt x="12364" y="5324"/>
                </a:lnTo>
                <a:lnTo>
                  <a:pt x="12360" y="5314"/>
                </a:lnTo>
                <a:lnTo>
                  <a:pt x="12356" y="5310"/>
                </a:lnTo>
                <a:lnTo>
                  <a:pt x="12352" y="5308"/>
                </a:lnTo>
                <a:lnTo>
                  <a:pt x="12348" y="5306"/>
                </a:lnTo>
                <a:lnTo>
                  <a:pt x="12346" y="5302"/>
                </a:lnTo>
                <a:lnTo>
                  <a:pt x="12342" y="5290"/>
                </a:lnTo>
                <a:lnTo>
                  <a:pt x="12340" y="5284"/>
                </a:lnTo>
                <a:lnTo>
                  <a:pt x="12338" y="5282"/>
                </a:lnTo>
                <a:lnTo>
                  <a:pt x="12334" y="5284"/>
                </a:lnTo>
                <a:lnTo>
                  <a:pt x="12334" y="5288"/>
                </a:lnTo>
                <a:lnTo>
                  <a:pt x="12334" y="5290"/>
                </a:lnTo>
                <a:lnTo>
                  <a:pt x="12336" y="5296"/>
                </a:lnTo>
                <a:lnTo>
                  <a:pt x="12342" y="5304"/>
                </a:lnTo>
                <a:lnTo>
                  <a:pt x="12342" y="5308"/>
                </a:lnTo>
                <a:lnTo>
                  <a:pt x="12342" y="5314"/>
                </a:lnTo>
                <a:lnTo>
                  <a:pt x="12342" y="5322"/>
                </a:lnTo>
                <a:lnTo>
                  <a:pt x="12344" y="5328"/>
                </a:lnTo>
                <a:lnTo>
                  <a:pt x="12350" y="5336"/>
                </a:lnTo>
                <a:lnTo>
                  <a:pt x="12358" y="5346"/>
                </a:lnTo>
                <a:lnTo>
                  <a:pt x="12362" y="5350"/>
                </a:lnTo>
                <a:lnTo>
                  <a:pt x="12362" y="5354"/>
                </a:lnTo>
                <a:lnTo>
                  <a:pt x="12364" y="5364"/>
                </a:lnTo>
                <a:lnTo>
                  <a:pt x="12370" y="5368"/>
                </a:lnTo>
                <a:lnTo>
                  <a:pt x="12378" y="5370"/>
                </a:lnTo>
                <a:lnTo>
                  <a:pt x="12388" y="5370"/>
                </a:lnTo>
                <a:lnTo>
                  <a:pt x="12390" y="5368"/>
                </a:lnTo>
                <a:lnTo>
                  <a:pt x="12392" y="5364"/>
                </a:lnTo>
                <a:lnTo>
                  <a:pt x="12392" y="5360"/>
                </a:lnTo>
                <a:lnTo>
                  <a:pt x="12392" y="5356"/>
                </a:lnTo>
                <a:lnTo>
                  <a:pt x="12386" y="5346"/>
                </a:lnTo>
                <a:lnTo>
                  <a:pt x="12382" y="5342"/>
                </a:lnTo>
                <a:lnTo>
                  <a:pt x="12378" y="5340"/>
                </a:lnTo>
                <a:close/>
                <a:moveTo>
                  <a:pt x="12070" y="5308"/>
                </a:moveTo>
                <a:lnTo>
                  <a:pt x="12070" y="5308"/>
                </a:lnTo>
                <a:lnTo>
                  <a:pt x="12064" y="5304"/>
                </a:lnTo>
                <a:lnTo>
                  <a:pt x="12062" y="5304"/>
                </a:lnTo>
                <a:lnTo>
                  <a:pt x="12062" y="5306"/>
                </a:lnTo>
                <a:lnTo>
                  <a:pt x="12062" y="5310"/>
                </a:lnTo>
                <a:lnTo>
                  <a:pt x="12066" y="5320"/>
                </a:lnTo>
                <a:lnTo>
                  <a:pt x="12068" y="5322"/>
                </a:lnTo>
                <a:lnTo>
                  <a:pt x="12070" y="5322"/>
                </a:lnTo>
                <a:lnTo>
                  <a:pt x="12072" y="5322"/>
                </a:lnTo>
                <a:lnTo>
                  <a:pt x="12074" y="5320"/>
                </a:lnTo>
                <a:lnTo>
                  <a:pt x="12074" y="5314"/>
                </a:lnTo>
                <a:lnTo>
                  <a:pt x="12074" y="5310"/>
                </a:lnTo>
                <a:lnTo>
                  <a:pt x="12070" y="5308"/>
                </a:lnTo>
                <a:close/>
                <a:moveTo>
                  <a:pt x="12042" y="5304"/>
                </a:moveTo>
                <a:lnTo>
                  <a:pt x="12042" y="5304"/>
                </a:lnTo>
                <a:lnTo>
                  <a:pt x="12044" y="5302"/>
                </a:lnTo>
                <a:lnTo>
                  <a:pt x="12044" y="5300"/>
                </a:lnTo>
                <a:lnTo>
                  <a:pt x="12040" y="5294"/>
                </a:lnTo>
                <a:lnTo>
                  <a:pt x="12036" y="5290"/>
                </a:lnTo>
                <a:lnTo>
                  <a:pt x="12034" y="5292"/>
                </a:lnTo>
                <a:lnTo>
                  <a:pt x="12032" y="5292"/>
                </a:lnTo>
                <a:lnTo>
                  <a:pt x="12030" y="5296"/>
                </a:lnTo>
                <a:lnTo>
                  <a:pt x="12030" y="5298"/>
                </a:lnTo>
                <a:lnTo>
                  <a:pt x="12032" y="5304"/>
                </a:lnTo>
                <a:lnTo>
                  <a:pt x="12038" y="5306"/>
                </a:lnTo>
                <a:lnTo>
                  <a:pt x="12042" y="5304"/>
                </a:lnTo>
                <a:close/>
                <a:moveTo>
                  <a:pt x="11990" y="5256"/>
                </a:moveTo>
                <a:lnTo>
                  <a:pt x="11990" y="5256"/>
                </a:lnTo>
                <a:lnTo>
                  <a:pt x="11988" y="5256"/>
                </a:lnTo>
                <a:lnTo>
                  <a:pt x="11986" y="5256"/>
                </a:lnTo>
                <a:lnTo>
                  <a:pt x="11984" y="5260"/>
                </a:lnTo>
                <a:lnTo>
                  <a:pt x="11984" y="5266"/>
                </a:lnTo>
                <a:lnTo>
                  <a:pt x="11986" y="5270"/>
                </a:lnTo>
                <a:lnTo>
                  <a:pt x="11988" y="5272"/>
                </a:lnTo>
                <a:lnTo>
                  <a:pt x="11990" y="5272"/>
                </a:lnTo>
                <a:lnTo>
                  <a:pt x="11994" y="5268"/>
                </a:lnTo>
                <a:lnTo>
                  <a:pt x="11994" y="5262"/>
                </a:lnTo>
                <a:lnTo>
                  <a:pt x="11994" y="5260"/>
                </a:lnTo>
                <a:lnTo>
                  <a:pt x="11990" y="5256"/>
                </a:lnTo>
                <a:close/>
                <a:moveTo>
                  <a:pt x="12272" y="5478"/>
                </a:moveTo>
                <a:lnTo>
                  <a:pt x="12272" y="5478"/>
                </a:lnTo>
                <a:lnTo>
                  <a:pt x="12264" y="5474"/>
                </a:lnTo>
                <a:lnTo>
                  <a:pt x="12258" y="5474"/>
                </a:lnTo>
                <a:lnTo>
                  <a:pt x="12256" y="5476"/>
                </a:lnTo>
                <a:lnTo>
                  <a:pt x="12258" y="5478"/>
                </a:lnTo>
                <a:lnTo>
                  <a:pt x="12260" y="5480"/>
                </a:lnTo>
                <a:lnTo>
                  <a:pt x="12260" y="5482"/>
                </a:lnTo>
                <a:lnTo>
                  <a:pt x="12262" y="5486"/>
                </a:lnTo>
                <a:lnTo>
                  <a:pt x="12266" y="5486"/>
                </a:lnTo>
                <a:lnTo>
                  <a:pt x="12270" y="5488"/>
                </a:lnTo>
                <a:lnTo>
                  <a:pt x="12274" y="5486"/>
                </a:lnTo>
                <a:lnTo>
                  <a:pt x="12276" y="5482"/>
                </a:lnTo>
                <a:lnTo>
                  <a:pt x="12272" y="5478"/>
                </a:lnTo>
                <a:close/>
                <a:moveTo>
                  <a:pt x="12280" y="5594"/>
                </a:moveTo>
                <a:lnTo>
                  <a:pt x="12280" y="5594"/>
                </a:lnTo>
                <a:lnTo>
                  <a:pt x="12286" y="5598"/>
                </a:lnTo>
                <a:lnTo>
                  <a:pt x="12296" y="5602"/>
                </a:lnTo>
                <a:lnTo>
                  <a:pt x="12302" y="5604"/>
                </a:lnTo>
                <a:lnTo>
                  <a:pt x="12304" y="5604"/>
                </a:lnTo>
                <a:lnTo>
                  <a:pt x="12304" y="5602"/>
                </a:lnTo>
                <a:lnTo>
                  <a:pt x="12298" y="5596"/>
                </a:lnTo>
                <a:lnTo>
                  <a:pt x="12288" y="5592"/>
                </a:lnTo>
                <a:lnTo>
                  <a:pt x="12280" y="5590"/>
                </a:lnTo>
                <a:lnTo>
                  <a:pt x="12280" y="5594"/>
                </a:lnTo>
                <a:close/>
                <a:moveTo>
                  <a:pt x="12164" y="5488"/>
                </a:moveTo>
                <a:lnTo>
                  <a:pt x="12164" y="5488"/>
                </a:lnTo>
                <a:lnTo>
                  <a:pt x="12160" y="5486"/>
                </a:lnTo>
                <a:lnTo>
                  <a:pt x="12158" y="5486"/>
                </a:lnTo>
                <a:lnTo>
                  <a:pt x="12156" y="5492"/>
                </a:lnTo>
                <a:lnTo>
                  <a:pt x="12160" y="5498"/>
                </a:lnTo>
                <a:lnTo>
                  <a:pt x="12164" y="5502"/>
                </a:lnTo>
                <a:lnTo>
                  <a:pt x="12166" y="5502"/>
                </a:lnTo>
                <a:lnTo>
                  <a:pt x="12168" y="5500"/>
                </a:lnTo>
                <a:lnTo>
                  <a:pt x="12168" y="5494"/>
                </a:lnTo>
                <a:lnTo>
                  <a:pt x="12164" y="5488"/>
                </a:lnTo>
                <a:close/>
                <a:moveTo>
                  <a:pt x="12190" y="5504"/>
                </a:moveTo>
                <a:lnTo>
                  <a:pt x="12190" y="5504"/>
                </a:lnTo>
                <a:lnTo>
                  <a:pt x="12188" y="5498"/>
                </a:lnTo>
                <a:lnTo>
                  <a:pt x="12182" y="5494"/>
                </a:lnTo>
                <a:lnTo>
                  <a:pt x="12178" y="5494"/>
                </a:lnTo>
                <a:lnTo>
                  <a:pt x="12176" y="5494"/>
                </a:lnTo>
                <a:lnTo>
                  <a:pt x="12174" y="5496"/>
                </a:lnTo>
                <a:lnTo>
                  <a:pt x="12172" y="5500"/>
                </a:lnTo>
                <a:lnTo>
                  <a:pt x="12170" y="5506"/>
                </a:lnTo>
                <a:lnTo>
                  <a:pt x="12170" y="5508"/>
                </a:lnTo>
                <a:lnTo>
                  <a:pt x="12174" y="5510"/>
                </a:lnTo>
                <a:lnTo>
                  <a:pt x="12186" y="5510"/>
                </a:lnTo>
                <a:lnTo>
                  <a:pt x="12188" y="5510"/>
                </a:lnTo>
                <a:lnTo>
                  <a:pt x="12190" y="5504"/>
                </a:lnTo>
                <a:close/>
                <a:moveTo>
                  <a:pt x="12204" y="5532"/>
                </a:moveTo>
                <a:lnTo>
                  <a:pt x="12204" y="5532"/>
                </a:lnTo>
                <a:lnTo>
                  <a:pt x="12206" y="5526"/>
                </a:lnTo>
                <a:lnTo>
                  <a:pt x="12204" y="5522"/>
                </a:lnTo>
                <a:lnTo>
                  <a:pt x="12202" y="5520"/>
                </a:lnTo>
                <a:lnTo>
                  <a:pt x="12200" y="5522"/>
                </a:lnTo>
                <a:lnTo>
                  <a:pt x="12198" y="5524"/>
                </a:lnTo>
                <a:lnTo>
                  <a:pt x="12196" y="5524"/>
                </a:lnTo>
                <a:lnTo>
                  <a:pt x="12192" y="5520"/>
                </a:lnTo>
                <a:lnTo>
                  <a:pt x="12188" y="5516"/>
                </a:lnTo>
                <a:lnTo>
                  <a:pt x="12186" y="5518"/>
                </a:lnTo>
                <a:lnTo>
                  <a:pt x="12188" y="5526"/>
                </a:lnTo>
                <a:lnTo>
                  <a:pt x="12194" y="5532"/>
                </a:lnTo>
                <a:lnTo>
                  <a:pt x="12198" y="5536"/>
                </a:lnTo>
                <a:lnTo>
                  <a:pt x="12202" y="5534"/>
                </a:lnTo>
                <a:lnTo>
                  <a:pt x="12204" y="5532"/>
                </a:lnTo>
                <a:close/>
                <a:moveTo>
                  <a:pt x="12424" y="5380"/>
                </a:moveTo>
                <a:lnTo>
                  <a:pt x="12424" y="5380"/>
                </a:lnTo>
                <a:lnTo>
                  <a:pt x="12430" y="5386"/>
                </a:lnTo>
                <a:lnTo>
                  <a:pt x="12436" y="5394"/>
                </a:lnTo>
                <a:lnTo>
                  <a:pt x="12446" y="5398"/>
                </a:lnTo>
                <a:lnTo>
                  <a:pt x="12450" y="5400"/>
                </a:lnTo>
                <a:lnTo>
                  <a:pt x="12454" y="5400"/>
                </a:lnTo>
                <a:lnTo>
                  <a:pt x="12458" y="5398"/>
                </a:lnTo>
                <a:lnTo>
                  <a:pt x="12454" y="5394"/>
                </a:lnTo>
                <a:lnTo>
                  <a:pt x="12446" y="5390"/>
                </a:lnTo>
                <a:lnTo>
                  <a:pt x="12444" y="5388"/>
                </a:lnTo>
                <a:lnTo>
                  <a:pt x="12442" y="5384"/>
                </a:lnTo>
                <a:lnTo>
                  <a:pt x="12438" y="5376"/>
                </a:lnTo>
                <a:lnTo>
                  <a:pt x="12434" y="5372"/>
                </a:lnTo>
                <a:lnTo>
                  <a:pt x="12416" y="5360"/>
                </a:lnTo>
                <a:lnTo>
                  <a:pt x="12412" y="5358"/>
                </a:lnTo>
                <a:lnTo>
                  <a:pt x="12410" y="5358"/>
                </a:lnTo>
                <a:lnTo>
                  <a:pt x="12412" y="5366"/>
                </a:lnTo>
                <a:lnTo>
                  <a:pt x="12414" y="5370"/>
                </a:lnTo>
                <a:lnTo>
                  <a:pt x="12418" y="5372"/>
                </a:lnTo>
                <a:lnTo>
                  <a:pt x="12422" y="5376"/>
                </a:lnTo>
                <a:lnTo>
                  <a:pt x="12424" y="5380"/>
                </a:lnTo>
                <a:close/>
                <a:moveTo>
                  <a:pt x="12528" y="5426"/>
                </a:moveTo>
                <a:lnTo>
                  <a:pt x="12528" y="5426"/>
                </a:lnTo>
                <a:lnTo>
                  <a:pt x="12520" y="5420"/>
                </a:lnTo>
                <a:lnTo>
                  <a:pt x="12516" y="5416"/>
                </a:lnTo>
                <a:lnTo>
                  <a:pt x="12512" y="5412"/>
                </a:lnTo>
                <a:lnTo>
                  <a:pt x="12502" y="5408"/>
                </a:lnTo>
                <a:lnTo>
                  <a:pt x="12498" y="5406"/>
                </a:lnTo>
                <a:lnTo>
                  <a:pt x="12496" y="5406"/>
                </a:lnTo>
                <a:lnTo>
                  <a:pt x="12498" y="5416"/>
                </a:lnTo>
                <a:lnTo>
                  <a:pt x="12500" y="5422"/>
                </a:lnTo>
                <a:lnTo>
                  <a:pt x="12504" y="5426"/>
                </a:lnTo>
                <a:lnTo>
                  <a:pt x="12518" y="5434"/>
                </a:lnTo>
                <a:lnTo>
                  <a:pt x="12534" y="5444"/>
                </a:lnTo>
                <a:lnTo>
                  <a:pt x="12548" y="5452"/>
                </a:lnTo>
                <a:lnTo>
                  <a:pt x="12552" y="5456"/>
                </a:lnTo>
                <a:lnTo>
                  <a:pt x="12552" y="5454"/>
                </a:lnTo>
                <a:lnTo>
                  <a:pt x="12550" y="5446"/>
                </a:lnTo>
                <a:lnTo>
                  <a:pt x="12540" y="5434"/>
                </a:lnTo>
                <a:lnTo>
                  <a:pt x="12534" y="5430"/>
                </a:lnTo>
                <a:lnTo>
                  <a:pt x="12528" y="5426"/>
                </a:lnTo>
                <a:close/>
                <a:moveTo>
                  <a:pt x="12608" y="5498"/>
                </a:moveTo>
                <a:lnTo>
                  <a:pt x="12608" y="5498"/>
                </a:lnTo>
                <a:lnTo>
                  <a:pt x="12608" y="5492"/>
                </a:lnTo>
                <a:lnTo>
                  <a:pt x="12608" y="5488"/>
                </a:lnTo>
                <a:lnTo>
                  <a:pt x="12606" y="5482"/>
                </a:lnTo>
                <a:lnTo>
                  <a:pt x="12602" y="5476"/>
                </a:lnTo>
                <a:lnTo>
                  <a:pt x="12598" y="5472"/>
                </a:lnTo>
                <a:lnTo>
                  <a:pt x="12596" y="5468"/>
                </a:lnTo>
                <a:lnTo>
                  <a:pt x="12594" y="5458"/>
                </a:lnTo>
                <a:lnTo>
                  <a:pt x="12590" y="5450"/>
                </a:lnTo>
                <a:lnTo>
                  <a:pt x="12586" y="5446"/>
                </a:lnTo>
                <a:lnTo>
                  <a:pt x="12582" y="5444"/>
                </a:lnTo>
                <a:lnTo>
                  <a:pt x="12578" y="5444"/>
                </a:lnTo>
                <a:lnTo>
                  <a:pt x="12576" y="5444"/>
                </a:lnTo>
                <a:lnTo>
                  <a:pt x="12578" y="5450"/>
                </a:lnTo>
                <a:lnTo>
                  <a:pt x="12582" y="5462"/>
                </a:lnTo>
                <a:lnTo>
                  <a:pt x="12586" y="5480"/>
                </a:lnTo>
                <a:lnTo>
                  <a:pt x="12588" y="5484"/>
                </a:lnTo>
                <a:lnTo>
                  <a:pt x="12592" y="5488"/>
                </a:lnTo>
                <a:lnTo>
                  <a:pt x="12596" y="5492"/>
                </a:lnTo>
                <a:lnTo>
                  <a:pt x="12600" y="5498"/>
                </a:lnTo>
                <a:lnTo>
                  <a:pt x="12606" y="5504"/>
                </a:lnTo>
                <a:lnTo>
                  <a:pt x="12610" y="5508"/>
                </a:lnTo>
                <a:lnTo>
                  <a:pt x="12612" y="5508"/>
                </a:lnTo>
                <a:lnTo>
                  <a:pt x="12612" y="5506"/>
                </a:lnTo>
                <a:lnTo>
                  <a:pt x="12608" y="5498"/>
                </a:lnTo>
                <a:close/>
                <a:moveTo>
                  <a:pt x="12552" y="5494"/>
                </a:moveTo>
                <a:lnTo>
                  <a:pt x="12552" y="5494"/>
                </a:lnTo>
                <a:lnTo>
                  <a:pt x="12548" y="5490"/>
                </a:lnTo>
                <a:lnTo>
                  <a:pt x="12544" y="5490"/>
                </a:lnTo>
                <a:lnTo>
                  <a:pt x="12540" y="5492"/>
                </a:lnTo>
                <a:lnTo>
                  <a:pt x="12540" y="5502"/>
                </a:lnTo>
                <a:lnTo>
                  <a:pt x="12542" y="5508"/>
                </a:lnTo>
                <a:lnTo>
                  <a:pt x="12546" y="5512"/>
                </a:lnTo>
                <a:lnTo>
                  <a:pt x="12554" y="5516"/>
                </a:lnTo>
                <a:lnTo>
                  <a:pt x="12562" y="5516"/>
                </a:lnTo>
                <a:lnTo>
                  <a:pt x="12570" y="5516"/>
                </a:lnTo>
                <a:lnTo>
                  <a:pt x="12572" y="5518"/>
                </a:lnTo>
                <a:lnTo>
                  <a:pt x="12574" y="5520"/>
                </a:lnTo>
                <a:lnTo>
                  <a:pt x="12582" y="5522"/>
                </a:lnTo>
                <a:lnTo>
                  <a:pt x="12586" y="5522"/>
                </a:lnTo>
                <a:lnTo>
                  <a:pt x="12590" y="5520"/>
                </a:lnTo>
                <a:lnTo>
                  <a:pt x="12590" y="5518"/>
                </a:lnTo>
                <a:lnTo>
                  <a:pt x="12590" y="5516"/>
                </a:lnTo>
                <a:lnTo>
                  <a:pt x="12584" y="5508"/>
                </a:lnTo>
                <a:lnTo>
                  <a:pt x="12576" y="5500"/>
                </a:lnTo>
                <a:lnTo>
                  <a:pt x="12574" y="5496"/>
                </a:lnTo>
                <a:lnTo>
                  <a:pt x="12570" y="5496"/>
                </a:lnTo>
                <a:lnTo>
                  <a:pt x="12562" y="5496"/>
                </a:lnTo>
                <a:lnTo>
                  <a:pt x="12556" y="5496"/>
                </a:lnTo>
                <a:lnTo>
                  <a:pt x="12554" y="5496"/>
                </a:lnTo>
                <a:lnTo>
                  <a:pt x="12552" y="5494"/>
                </a:lnTo>
                <a:close/>
                <a:moveTo>
                  <a:pt x="12636" y="5548"/>
                </a:moveTo>
                <a:lnTo>
                  <a:pt x="12636" y="5548"/>
                </a:lnTo>
                <a:lnTo>
                  <a:pt x="12628" y="5546"/>
                </a:lnTo>
                <a:lnTo>
                  <a:pt x="12620" y="5540"/>
                </a:lnTo>
                <a:lnTo>
                  <a:pt x="12612" y="5538"/>
                </a:lnTo>
                <a:lnTo>
                  <a:pt x="12608" y="5538"/>
                </a:lnTo>
                <a:lnTo>
                  <a:pt x="12606" y="5538"/>
                </a:lnTo>
                <a:lnTo>
                  <a:pt x="12604" y="5540"/>
                </a:lnTo>
                <a:lnTo>
                  <a:pt x="12606" y="5542"/>
                </a:lnTo>
                <a:lnTo>
                  <a:pt x="12608" y="5544"/>
                </a:lnTo>
                <a:lnTo>
                  <a:pt x="12612" y="5546"/>
                </a:lnTo>
                <a:lnTo>
                  <a:pt x="12614" y="5548"/>
                </a:lnTo>
                <a:lnTo>
                  <a:pt x="12614" y="5552"/>
                </a:lnTo>
                <a:lnTo>
                  <a:pt x="12616" y="5554"/>
                </a:lnTo>
                <a:lnTo>
                  <a:pt x="12618" y="5558"/>
                </a:lnTo>
                <a:lnTo>
                  <a:pt x="12628" y="5564"/>
                </a:lnTo>
                <a:lnTo>
                  <a:pt x="12638" y="5566"/>
                </a:lnTo>
                <a:lnTo>
                  <a:pt x="12646" y="5568"/>
                </a:lnTo>
                <a:lnTo>
                  <a:pt x="12648" y="5568"/>
                </a:lnTo>
                <a:lnTo>
                  <a:pt x="12648" y="5564"/>
                </a:lnTo>
                <a:lnTo>
                  <a:pt x="12646" y="5558"/>
                </a:lnTo>
                <a:lnTo>
                  <a:pt x="12642" y="5552"/>
                </a:lnTo>
                <a:lnTo>
                  <a:pt x="12640" y="5548"/>
                </a:lnTo>
                <a:lnTo>
                  <a:pt x="12636" y="5548"/>
                </a:lnTo>
                <a:close/>
                <a:moveTo>
                  <a:pt x="12554" y="5600"/>
                </a:moveTo>
                <a:lnTo>
                  <a:pt x="12554" y="5600"/>
                </a:lnTo>
                <a:lnTo>
                  <a:pt x="12558" y="5604"/>
                </a:lnTo>
                <a:lnTo>
                  <a:pt x="12564" y="5610"/>
                </a:lnTo>
                <a:lnTo>
                  <a:pt x="12574" y="5614"/>
                </a:lnTo>
                <a:lnTo>
                  <a:pt x="12576" y="5616"/>
                </a:lnTo>
                <a:lnTo>
                  <a:pt x="12580" y="5614"/>
                </a:lnTo>
                <a:lnTo>
                  <a:pt x="12580" y="5612"/>
                </a:lnTo>
                <a:lnTo>
                  <a:pt x="12578" y="5610"/>
                </a:lnTo>
                <a:lnTo>
                  <a:pt x="12570" y="5602"/>
                </a:lnTo>
                <a:lnTo>
                  <a:pt x="12560" y="5598"/>
                </a:lnTo>
                <a:lnTo>
                  <a:pt x="12556" y="5598"/>
                </a:lnTo>
                <a:lnTo>
                  <a:pt x="12554" y="5600"/>
                </a:lnTo>
                <a:close/>
                <a:moveTo>
                  <a:pt x="12456" y="5426"/>
                </a:moveTo>
                <a:lnTo>
                  <a:pt x="12456" y="5426"/>
                </a:lnTo>
                <a:lnTo>
                  <a:pt x="12454" y="5426"/>
                </a:lnTo>
                <a:lnTo>
                  <a:pt x="12450" y="5428"/>
                </a:lnTo>
                <a:lnTo>
                  <a:pt x="12446" y="5434"/>
                </a:lnTo>
                <a:lnTo>
                  <a:pt x="12446" y="5442"/>
                </a:lnTo>
                <a:lnTo>
                  <a:pt x="12448" y="5444"/>
                </a:lnTo>
                <a:lnTo>
                  <a:pt x="12450" y="5444"/>
                </a:lnTo>
                <a:lnTo>
                  <a:pt x="12456" y="5442"/>
                </a:lnTo>
                <a:lnTo>
                  <a:pt x="12458" y="5444"/>
                </a:lnTo>
                <a:lnTo>
                  <a:pt x="12460" y="5448"/>
                </a:lnTo>
                <a:lnTo>
                  <a:pt x="12464" y="5454"/>
                </a:lnTo>
                <a:lnTo>
                  <a:pt x="12468" y="5454"/>
                </a:lnTo>
                <a:lnTo>
                  <a:pt x="12470" y="5452"/>
                </a:lnTo>
                <a:lnTo>
                  <a:pt x="12468" y="5446"/>
                </a:lnTo>
                <a:lnTo>
                  <a:pt x="12464" y="5440"/>
                </a:lnTo>
                <a:lnTo>
                  <a:pt x="12460" y="5436"/>
                </a:lnTo>
                <a:lnTo>
                  <a:pt x="12460" y="5432"/>
                </a:lnTo>
                <a:lnTo>
                  <a:pt x="12460" y="5428"/>
                </a:lnTo>
                <a:lnTo>
                  <a:pt x="12456" y="5426"/>
                </a:lnTo>
                <a:close/>
                <a:moveTo>
                  <a:pt x="12432" y="5420"/>
                </a:moveTo>
                <a:lnTo>
                  <a:pt x="12432" y="5420"/>
                </a:lnTo>
                <a:lnTo>
                  <a:pt x="12432" y="5426"/>
                </a:lnTo>
                <a:lnTo>
                  <a:pt x="12436" y="5432"/>
                </a:lnTo>
                <a:lnTo>
                  <a:pt x="12438" y="5434"/>
                </a:lnTo>
                <a:lnTo>
                  <a:pt x="12440" y="5434"/>
                </a:lnTo>
                <a:lnTo>
                  <a:pt x="12442" y="5432"/>
                </a:lnTo>
                <a:lnTo>
                  <a:pt x="12444" y="5428"/>
                </a:lnTo>
                <a:lnTo>
                  <a:pt x="12444" y="5426"/>
                </a:lnTo>
                <a:lnTo>
                  <a:pt x="12440" y="5420"/>
                </a:lnTo>
                <a:lnTo>
                  <a:pt x="12436" y="5418"/>
                </a:lnTo>
                <a:lnTo>
                  <a:pt x="12434" y="5418"/>
                </a:lnTo>
                <a:lnTo>
                  <a:pt x="12432" y="5420"/>
                </a:lnTo>
                <a:close/>
                <a:moveTo>
                  <a:pt x="12414" y="5408"/>
                </a:moveTo>
                <a:lnTo>
                  <a:pt x="12414" y="5408"/>
                </a:lnTo>
                <a:lnTo>
                  <a:pt x="12416" y="5412"/>
                </a:lnTo>
                <a:lnTo>
                  <a:pt x="12418" y="5418"/>
                </a:lnTo>
                <a:lnTo>
                  <a:pt x="12422" y="5420"/>
                </a:lnTo>
                <a:lnTo>
                  <a:pt x="12424" y="5420"/>
                </a:lnTo>
                <a:lnTo>
                  <a:pt x="12428" y="5418"/>
                </a:lnTo>
                <a:lnTo>
                  <a:pt x="12428" y="5416"/>
                </a:lnTo>
                <a:lnTo>
                  <a:pt x="12428" y="5414"/>
                </a:lnTo>
                <a:lnTo>
                  <a:pt x="12424" y="5408"/>
                </a:lnTo>
                <a:lnTo>
                  <a:pt x="12418" y="5406"/>
                </a:lnTo>
                <a:lnTo>
                  <a:pt x="12416" y="5406"/>
                </a:lnTo>
                <a:lnTo>
                  <a:pt x="12414" y="5408"/>
                </a:lnTo>
                <a:close/>
                <a:moveTo>
                  <a:pt x="12472" y="5456"/>
                </a:moveTo>
                <a:lnTo>
                  <a:pt x="12472" y="5456"/>
                </a:lnTo>
                <a:lnTo>
                  <a:pt x="12470" y="5460"/>
                </a:lnTo>
                <a:lnTo>
                  <a:pt x="12472" y="5464"/>
                </a:lnTo>
                <a:lnTo>
                  <a:pt x="12474" y="5464"/>
                </a:lnTo>
                <a:lnTo>
                  <a:pt x="12480" y="5464"/>
                </a:lnTo>
                <a:lnTo>
                  <a:pt x="12482" y="5462"/>
                </a:lnTo>
                <a:lnTo>
                  <a:pt x="12482" y="5460"/>
                </a:lnTo>
                <a:lnTo>
                  <a:pt x="12480" y="5456"/>
                </a:lnTo>
                <a:lnTo>
                  <a:pt x="12476" y="5454"/>
                </a:lnTo>
                <a:lnTo>
                  <a:pt x="12474" y="5454"/>
                </a:lnTo>
                <a:lnTo>
                  <a:pt x="12472" y="5456"/>
                </a:lnTo>
                <a:close/>
                <a:moveTo>
                  <a:pt x="12382" y="5382"/>
                </a:moveTo>
                <a:lnTo>
                  <a:pt x="12382" y="5382"/>
                </a:lnTo>
                <a:lnTo>
                  <a:pt x="12382" y="5384"/>
                </a:lnTo>
                <a:lnTo>
                  <a:pt x="12386" y="5386"/>
                </a:lnTo>
                <a:lnTo>
                  <a:pt x="12388" y="5386"/>
                </a:lnTo>
                <a:lnTo>
                  <a:pt x="12390" y="5384"/>
                </a:lnTo>
                <a:lnTo>
                  <a:pt x="12390" y="5380"/>
                </a:lnTo>
                <a:lnTo>
                  <a:pt x="12386" y="5378"/>
                </a:lnTo>
                <a:lnTo>
                  <a:pt x="12384" y="5378"/>
                </a:lnTo>
                <a:lnTo>
                  <a:pt x="12382" y="5382"/>
                </a:lnTo>
                <a:close/>
                <a:moveTo>
                  <a:pt x="12828" y="5768"/>
                </a:moveTo>
                <a:lnTo>
                  <a:pt x="12828" y="5768"/>
                </a:lnTo>
                <a:lnTo>
                  <a:pt x="12826" y="5762"/>
                </a:lnTo>
                <a:lnTo>
                  <a:pt x="12824" y="5758"/>
                </a:lnTo>
                <a:lnTo>
                  <a:pt x="12822" y="5756"/>
                </a:lnTo>
                <a:lnTo>
                  <a:pt x="12820" y="5754"/>
                </a:lnTo>
                <a:lnTo>
                  <a:pt x="12818" y="5756"/>
                </a:lnTo>
                <a:lnTo>
                  <a:pt x="12816" y="5758"/>
                </a:lnTo>
                <a:lnTo>
                  <a:pt x="12816" y="5762"/>
                </a:lnTo>
                <a:lnTo>
                  <a:pt x="12818" y="5766"/>
                </a:lnTo>
                <a:lnTo>
                  <a:pt x="12822" y="5776"/>
                </a:lnTo>
                <a:lnTo>
                  <a:pt x="12822" y="5780"/>
                </a:lnTo>
                <a:lnTo>
                  <a:pt x="12822" y="5786"/>
                </a:lnTo>
                <a:lnTo>
                  <a:pt x="12822" y="5792"/>
                </a:lnTo>
                <a:lnTo>
                  <a:pt x="12826" y="5800"/>
                </a:lnTo>
                <a:lnTo>
                  <a:pt x="12828" y="5804"/>
                </a:lnTo>
                <a:lnTo>
                  <a:pt x="12830" y="5806"/>
                </a:lnTo>
                <a:lnTo>
                  <a:pt x="12838" y="5804"/>
                </a:lnTo>
                <a:lnTo>
                  <a:pt x="12842" y="5802"/>
                </a:lnTo>
                <a:lnTo>
                  <a:pt x="12844" y="5800"/>
                </a:lnTo>
                <a:lnTo>
                  <a:pt x="12846" y="5798"/>
                </a:lnTo>
                <a:lnTo>
                  <a:pt x="12846" y="5794"/>
                </a:lnTo>
                <a:lnTo>
                  <a:pt x="12844" y="5786"/>
                </a:lnTo>
                <a:lnTo>
                  <a:pt x="12840" y="5776"/>
                </a:lnTo>
                <a:lnTo>
                  <a:pt x="12838" y="5772"/>
                </a:lnTo>
                <a:lnTo>
                  <a:pt x="12836" y="5770"/>
                </a:lnTo>
                <a:lnTo>
                  <a:pt x="12834" y="5774"/>
                </a:lnTo>
                <a:lnTo>
                  <a:pt x="12832" y="5776"/>
                </a:lnTo>
                <a:lnTo>
                  <a:pt x="12828" y="5768"/>
                </a:lnTo>
                <a:close/>
                <a:moveTo>
                  <a:pt x="12844" y="5822"/>
                </a:moveTo>
                <a:lnTo>
                  <a:pt x="12844" y="5822"/>
                </a:lnTo>
                <a:lnTo>
                  <a:pt x="12844" y="5828"/>
                </a:lnTo>
                <a:lnTo>
                  <a:pt x="12850" y="5832"/>
                </a:lnTo>
                <a:lnTo>
                  <a:pt x="12852" y="5834"/>
                </a:lnTo>
                <a:lnTo>
                  <a:pt x="12854" y="5836"/>
                </a:lnTo>
                <a:lnTo>
                  <a:pt x="12856" y="5842"/>
                </a:lnTo>
                <a:lnTo>
                  <a:pt x="12858" y="5848"/>
                </a:lnTo>
                <a:lnTo>
                  <a:pt x="12862" y="5848"/>
                </a:lnTo>
                <a:lnTo>
                  <a:pt x="12866" y="5848"/>
                </a:lnTo>
                <a:lnTo>
                  <a:pt x="12870" y="5844"/>
                </a:lnTo>
                <a:lnTo>
                  <a:pt x="12868" y="5840"/>
                </a:lnTo>
                <a:lnTo>
                  <a:pt x="12866" y="5834"/>
                </a:lnTo>
                <a:lnTo>
                  <a:pt x="12862" y="5828"/>
                </a:lnTo>
                <a:lnTo>
                  <a:pt x="12856" y="5822"/>
                </a:lnTo>
                <a:lnTo>
                  <a:pt x="12850" y="5820"/>
                </a:lnTo>
                <a:lnTo>
                  <a:pt x="12846" y="5820"/>
                </a:lnTo>
                <a:lnTo>
                  <a:pt x="12844" y="5822"/>
                </a:lnTo>
                <a:close/>
                <a:moveTo>
                  <a:pt x="12888" y="5902"/>
                </a:moveTo>
                <a:lnTo>
                  <a:pt x="12888" y="5902"/>
                </a:lnTo>
                <a:lnTo>
                  <a:pt x="12886" y="5906"/>
                </a:lnTo>
                <a:lnTo>
                  <a:pt x="12888" y="5910"/>
                </a:lnTo>
                <a:lnTo>
                  <a:pt x="12892" y="5912"/>
                </a:lnTo>
                <a:lnTo>
                  <a:pt x="12898" y="5912"/>
                </a:lnTo>
                <a:lnTo>
                  <a:pt x="12900" y="5912"/>
                </a:lnTo>
                <a:lnTo>
                  <a:pt x="12902" y="5910"/>
                </a:lnTo>
                <a:lnTo>
                  <a:pt x="12898" y="5904"/>
                </a:lnTo>
                <a:lnTo>
                  <a:pt x="12892" y="5900"/>
                </a:lnTo>
                <a:lnTo>
                  <a:pt x="12890" y="5898"/>
                </a:lnTo>
                <a:lnTo>
                  <a:pt x="12888" y="5902"/>
                </a:lnTo>
                <a:close/>
                <a:moveTo>
                  <a:pt x="12890" y="5864"/>
                </a:moveTo>
                <a:lnTo>
                  <a:pt x="12890" y="5864"/>
                </a:lnTo>
                <a:lnTo>
                  <a:pt x="12892" y="5862"/>
                </a:lnTo>
                <a:lnTo>
                  <a:pt x="12888" y="5854"/>
                </a:lnTo>
                <a:lnTo>
                  <a:pt x="12886" y="5852"/>
                </a:lnTo>
                <a:lnTo>
                  <a:pt x="12884" y="5852"/>
                </a:lnTo>
                <a:lnTo>
                  <a:pt x="12882" y="5856"/>
                </a:lnTo>
                <a:lnTo>
                  <a:pt x="12884" y="5860"/>
                </a:lnTo>
                <a:lnTo>
                  <a:pt x="12886" y="5862"/>
                </a:lnTo>
                <a:lnTo>
                  <a:pt x="12890" y="5864"/>
                </a:lnTo>
                <a:close/>
                <a:moveTo>
                  <a:pt x="12876" y="5836"/>
                </a:moveTo>
                <a:lnTo>
                  <a:pt x="12876" y="5836"/>
                </a:lnTo>
                <a:lnTo>
                  <a:pt x="12880" y="5840"/>
                </a:lnTo>
                <a:lnTo>
                  <a:pt x="12884" y="5840"/>
                </a:lnTo>
                <a:lnTo>
                  <a:pt x="12888" y="5838"/>
                </a:lnTo>
                <a:lnTo>
                  <a:pt x="12888" y="5832"/>
                </a:lnTo>
                <a:lnTo>
                  <a:pt x="12886" y="5830"/>
                </a:lnTo>
                <a:lnTo>
                  <a:pt x="12884" y="5828"/>
                </a:lnTo>
                <a:lnTo>
                  <a:pt x="12878" y="5828"/>
                </a:lnTo>
                <a:lnTo>
                  <a:pt x="12876" y="5832"/>
                </a:lnTo>
                <a:lnTo>
                  <a:pt x="12876" y="5834"/>
                </a:lnTo>
                <a:lnTo>
                  <a:pt x="12876" y="5836"/>
                </a:lnTo>
                <a:close/>
                <a:moveTo>
                  <a:pt x="12866" y="5796"/>
                </a:moveTo>
                <a:lnTo>
                  <a:pt x="12866" y="5796"/>
                </a:lnTo>
                <a:lnTo>
                  <a:pt x="12874" y="5792"/>
                </a:lnTo>
                <a:lnTo>
                  <a:pt x="12876" y="5790"/>
                </a:lnTo>
                <a:lnTo>
                  <a:pt x="12878" y="5788"/>
                </a:lnTo>
                <a:lnTo>
                  <a:pt x="12878" y="5786"/>
                </a:lnTo>
                <a:lnTo>
                  <a:pt x="12872" y="5786"/>
                </a:lnTo>
                <a:lnTo>
                  <a:pt x="12868" y="5788"/>
                </a:lnTo>
                <a:lnTo>
                  <a:pt x="12864" y="5792"/>
                </a:lnTo>
                <a:lnTo>
                  <a:pt x="12864" y="5794"/>
                </a:lnTo>
                <a:lnTo>
                  <a:pt x="12866" y="5796"/>
                </a:lnTo>
                <a:close/>
                <a:moveTo>
                  <a:pt x="12918" y="5954"/>
                </a:moveTo>
                <a:lnTo>
                  <a:pt x="12918" y="5954"/>
                </a:lnTo>
                <a:lnTo>
                  <a:pt x="12918" y="5956"/>
                </a:lnTo>
                <a:lnTo>
                  <a:pt x="12918" y="5960"/>
                </a:lnTo>
                <a:lnTo>
                  <a:pt x="12920" y="5966"/>
                </a:lnTo>
                <a:lnTo>
                  <a:pt x="12926" y="5970"/>
                </a:lnTo>
                <a:lnTo>
                  <a:pt x="12928" y="5970"/>
                </a:lnTo>
                <a:lnTo>
                  <a:pt x="12930" y="5970"/>
                </a:lnTo>
                <a:lnTo>
                  <a:pt x="12932" y="5968"/>
                </a:lnTo>
                <a:lnTo>
                  <a:pt x="12932" y="5964"/>
                </a:lnTo>
                <a:lnTo>
                  <a:pt x="12930" y="5956"/>
                </a:lnTo>
                <a:lnTo>
                  <a:pt x="12924" y="5952"/>
                </a:lnTo>
                <a:lnTo>
                  <a:pt x="12922" y="5952"/>
                </a:lnTo>
                <a:lnTo>
                  <a:pt x="12918" y="5954"/>
                </a:lnTo>
                <a:close/>
                <a:moveTo>
                  <a:pt x="12928" y="5988"/>
                </a:moveTo>
                <a:lnTo>
                  <a:pt x="12928" y="5988"/>
                </a:lnTo>
                <a:lnTo>
                  <a:pt x="12926" y="5990"/>
                </a:lnTo>
                <a:lnTo>
                  <a:pt x="12926" y="5992"/>
                </a:lnTo>
                <a:lnTo>
                  <a:pt x="12928" y="5998"/>
                </a:lnTo>
                <a:lnTo>
                  <a:pt x="12932" y="6004"/>
                </a:lnTo>
                <a:lnTo>
                  <a:pt x="12936" y="6006"/>
                </a:lnTo>
                <a:lnTo>
                  <a:pt x="12938" y="6004"/>
                </a:lnTo>
                <a:lnTo>
                  <a:pt x="12938" y="6000"/>
                </a:lnTo>
                <a:lnTo>
                  <a:pt x="12936" y="5994"/>
                </a:lnTo>
                <a:lnTo>
                  <a:pt x="12932" y="5988"/>
                </a:lnTo>
                <a:lnTo>
                  <a:pt x="12930" y="5986"/>
                </a:lnTo>
                <a:lnTo>
                  <a:pt x="12928" y="5988"/>
                </a:lnTo>
                <a:close/>
                <a:moveTo>
                  <a:pt x="12874" y="6102"/>
                </a:moveTo>
                <a:lnTo>
                  <a:pt x="12874" y="6102"/>
                </a:lnTo>
                <a:lnTo>
                  <a:pt x="12876" y="6104"/>
                </a:lnTo>
                <a:lnTo>
                  <a:pt x="12878" y="6106"/>
                </a:lnTo>
                <a:lnTo>
                  <a:pt x="12882" y="6104"/>
                </a:lnTo>
                <a:lnTo>
                  <a:pt x="12884" y="6100"/>
                </a:lnTo>
                <a:lnTo>
                  <a:pt x="12884" y="6096"/>
                </a:lnTo>
                <a:lnTo>
                  <a:pt x="12884" y="6092"/>
                </a:lnTo>
                <a:lnTo>
                  <a:pt x="12880" y="6090"/>
                </a:lnTo>
                <a:lnTo>
                  <a:pt x="12878" y="6088"/>
                </a:lnTo>
                <a:lnTo>
                  <a:pt x="12876" y="6088"/>
                </a:lnTo>
                <a:lnTo>
                  <a:pt x="12874" y="6088"/>
                </a:lnTo>
                <a:lnTo>
                  <a:pt x="12872" y="6094"/>
                </a:lnTo>
                <a:lnTo>
                  <a:pt x="12874" y="6102"/>
                </a:lnTo>
                <a:close/>
                <a:moveTo>
                  <a:pt x="12842" y="6076"/>
                </a:moveTo>
                <a:lnTo>
                  <a:pt x="12842" y="6076"/>
                </a:lnTo>
                <a:lnTo>
                  <a:pt x="12848" y="6078"/>
                </a:lnTo>
                <a:lnTo>
                  <a:pt x="12852" y="6078"/>
                </a:lnTo>
                <a:lnTo>
                  <a:pt x="12854" y="6078"/>
                </a:lnTo>
                <a:lnTo>
                  <a:pt x="12856" y="6076"/>
                </a:lnTo>
                <a:lnTo>
                  <a:pt x="12856" y="6070"/>
                </a:lnTo>
                <a:lnTo>
                  <a:pt x="12854" y="6062"/>
                </a:lnTo>
                <a:lnTo>
                  <a:pt x="12848" y="6058"/>
                </a:lnTo>
                <a:lnTo>
                  <a:pt x="12842" y="6056"/>
                </a:lnTo>
                <a:lnTo>
                  <a:pt x="12838" y="6058"/>
                </a:lnTo>
                <a:lnTo>
                  <a:pt x="12840" y="6060"/>
                </a:lnTo>
                <a:lnTo>
                  <a:pt x="12842" y="6062"/>
                </a:lnTo>
                <a:lnTo>
                  <a:pt x="12842" y="6064"/>
                </a:lnTo>
                <a:lnTo>
                  <a:pt x="12840" y="6068"/>
                </a:lnTo>
                <a:lnTo>
                  <a:pt x="12838" y="6072"/>
                </a:lnTo>
                <a:lnTo>
                  <a:pt x="12840" y="6074"/>
                </a:lnTo>
                <a:lnTo>
                  <a:pt x="12842" y="6076"/>
                </a:lnTo>
                <a:close/>
                <a:moveTo>
                  <a:pt x="12794" y="6104"/>
                </a:moveTo>
                <a:lnTo>
                  <a:pt x="12794" y="6104"/>
                </a:lnTo>
                <a:lnTo>
                  <a:pt x="12790" y="6100"/>
                </a:lnTo>
                <a:lnTo>
                  <a:pt x="12786" y="6098"/>
                </a:lnTo>
                <a:lnTo>
                  <a:pt x="12786" y="6100"/>
                </a:lnTo>
                <a:lnTo>
                  <a:pt x="12766" y="6082"/>
                </a:lnTo>
                <a:lnTo>
                  <a:pt x="12764" y="6076"/>
                </a:lnTo>
                <a:lnTo>
                  <a:pt x="12760" y="6070"/>
                </a:lnTo>
                <a:lnTo>
                  <a:pt x="12746" y="6058"/>
                </a:lnTo>
                <a:lnTo>
                  <a:pt x="12730" y="6046"/>
                </a:lnTo>
                <a:lnTo>
                  <a:pt x="12720" y="6038"/>
                </a:lnTo>
                <a:lnTo>
                  <a:pt x="12720" y="6044"/>
                </a:lnTo>
                <a:lnTo>
                  <a:pt x="12714" y="6036"/>
                </a:lnTo>
                <a:lnTo>
                  <a:pt x="12710" y="6032"/>
                </a:lnTo>
                <a:lnTo>
                  <a:pt x="12708" y="6032"/>
                </a:lnTo>
                <a:lnTo>
                  <a:pt x="12710" y="6040"/>
                </a:lnTo>
                <a:lnTo>
                  <a:pt x="12722" y="6060"/>
                </a:lnTo>
                <a:lnTo>
                  <a:pt x="12722" y="6064"/>
                </a:lnTo>
                <a:lnTo>
                  <a:pt x="12724" y="6064"/>
                </a:lnTo>
                <a:lnTo>
                  <a:pt x="12722" y="6066"/>
                </a:lnTo>
                <a:lnTo>
                  <a:pt x="12734" y="6076"/>
                </a:lnTo>
                <a:lnTo>
                  <a:pt x="12740" y="6080"/>
                </a:lnTo>
                <a:lnTo>
                  <a:pt x="12746" y="6094"/>
                </a:lnTo>
                <a:lnTo>
                  <a:pt x="12748" y="6092"/>
                </a:lnTo>
                <a:lnTo>
                  <a:pt x="12750" y="6098"/>
                </a:lnTo>
                <a:lnTo>
                  <a:pt x="12752" y="6098"/>
                </a:lnTo>
                <a:lnTo>
                  <a:pt x="12758" y="6104"/>
                </a:lnTo>
                <a:lnTo>
                  <a:pt x="12764" y="6108"/>
                </a:lnTo>
                <a:lnTo>
                  <a:pt x="12772" y="6114"/>
                </a:lnTo>
                <a:lnTo>
                  <a:pt x="12780" y="6120"/>
                </a:lnTo>
                <a:lnTo>
                  <a:pt x="12788" y="6126"/>
                </a:lnTo>
                <a:lnTo>
                  <a:pt x="12806" y="6136"/>
                </a:lnTo>
                <a:lnTo>
                  <a:pt x="12806" y="6140"/>
                </a:lnTo>
                <a:lnTo>
                  <a:pt x="12806" y="6142"/>
                </a:lnTo>
                <a:lnTo>
                  <a:pt x="12824" y="6138"/>
                </a:lnTo>
                <a:lnTo>
                  <a:pt x="12828" y="6136"/>
                </a:lnTo>
                <a:lnTo>
                  <a:pt x="12828" y="6134"/>
                </a:lnTo>
                <a:lnTo>
                  <a:pt x="12818" y="6126"/>
                </a:lnTo>
                <a:lnTo>
                  <a:pt x="12794" y="6104"/>
                </a:lnTo>
                <a:close/>
                <a:moveTo>
                  <a:pt x="10286" y="4978"/>
                </a:moveTo>
                <a:lnTo>
                  <a:pt x="10286" y="4978"/>
                </a:lnTo>
                <a:lnTo>
                  <a:pt x="10288" y="4980"/>
                </a:lnTo>
                <a:lnTo>
                  <a:pt x="10290" y="4980"/>
                </a:lnTo>
                <a:lnTo>
                  <a:pt x="10294" y="4978"/>
                </a:lnTo>
                <a:lnTo>
                  <a:pt x="10298" y="4976"/>
                </a:lnTo>
                <a:lnTo>
                  <a:pt x="10300" y="4974"/>
                </a:lnTo>
                <a:lnTo>
                  <a:pt x="10296" y="4972"/>
                </a:lnTo>
                <a:lnTo>
                  <a:pt x="10290" y="4972"/>
                </a:lnTo>
                <a:lnTo>
                  <a:pt x="10286" y="4974"/>
                </a:lnTo>
                <a:lnTo>
                  <a:pt x="10286" y="4976"/>
                </a:lnTo>
                <a:lnTo>
                  <a:pt x="10286" y="4978"/>
                </a:lnTo>
                <a:close/>
                <a:moveTo>
                  <a:pt x="10310" y="4974"/>
                </a:moveTo>
                <a:lnTo>
                  <a:pt x="10310" y="4974"/>
                </a:lnTo>
                <a:lnTo>
                  <a:pt x="10304" y="4978"/>
                </a:lnTo>
                <a:lnTo>
                  <a:pt x="10300" y="4982"/>
                </a:lnTo>
                <a:lnTo>
                  <a:pt x="10298" y="4984"/>
                </a:lnTo>
                <a:lnTo>
                  <a:pt x="10294" y="4986"/>
                </a:lnTo>
                <a:lnTo>
                  <a:pt x="10296" y="4990"/>
                </a:lnTo>
                <a:lnTo>
                  <a:pt x="10298" y="4990"/>
                </a:lnTo>
                <a:lnTo>
                  <a:pt x="10302" y="4990"/>
                </a:lnTo>
                <a:lnTo>
                  <a:pt x="10308" y="4996"/>
                </a:lnTo>
                <a:lnTo>
                  <a:pt x="10306" y="4996"/>
                </a:lnTo>
                <a:lnTo>
                  <a:pt x="10304" y="4996"/>
                </a:lnTo>
                <a:lnTo>
                  <a:pt x="10302" y="4998"/>
                </a:lnTo>
                <a:lnTo>
                  <a:pt x="10302" y="5000"/>
                </a:lnTo>
                <a:lnTo>
                  <a:pt x="10306" y="5004"/>
                </a:lnTo>
                <a:lnTo>
                  <a:pt x="10308" y="5004"/>
                </a:lnTo>
                <a:lnTo>
                  <a:pt x="10310" y="5002"/>
                </a:lnTo>
                <a:lnTo>
                  <a:pt x="10308" y="4998"/>
                </a:lnTo>
                <a:lnTo>
                  <a:pt x="10308" y="4996"/>
                </a:lnTo>
                <a:lnTo>
                  <a:pt x="10322" y="5008"/>
                </a:lnTo>
                <a:lnTo>
                  <a:pt x="10324" y="5006"/>
                </a:lnTo>
                <a:lnTo>
                  <a:pt x="10326" y="5002"/>
                </a:lnTo>
                <a:lnTo>
                  <a:pt x="10328" y="4996"/>
                </a:lnTo>
                <a:lnTo>
                  <a:pt x="10326" y="4988"/>
                </a:lnTo>
                <a:lnTo>
                  <a:pt x="10326" y="4982"/>
                </a:lnTo>
                <a:lnTo>
                  <a:pt x="10322" y="4976"/>
                </a:lnTo>
                <a:lnTo>
                  <a:pt x="10316" y="4972"/>
                </a:lnTo>
                <a:lnTo>
                  <a:pt x="10310" y="4974"/>
                </a:lnTo>
                <a:close/>
                <a:moveTo>
                  <a:pt x="8358" y="3706"/>
                </a:moveTo>
                <a:lnTo>
                  <a:pt x="8358" y="3706"/>
                </a:lnTo>
                <a:lnTo>
                  <a:pt x="8356" y="3708"/>
                </a:lnTo>
                <a:lnTo>
                  <a:pt x="8354" y="3710"/>
                </a:lnTo>
                <a:lnTo>
                  <a:pt x="8346" y="3714"/>
                </a:lnTo>
                <a:lnTo>
                  <a:pt x="8340" y="3718"/>
                </a:lnTo>
                <a:lnTo>
                  <a:pt x="8338" y="3720"/>
                </a:lnTo>
                <a:lnTo>
                  <a:pt x="8338" y="3722"/>
                </a:lnTo>
                <a:lnTo>
                  <a:pt x="8340" y="3722"/>
                </a:lnTo>
                <a:lnTo>
                  <a:pt x="8344" y="3722"/>
                </a:lnTo>
                <a:lnTo>
                  <a:pt x="8352" y="3720"/>
                </a:lnTo>
                <a:lnTo>
                  <a:pt x="8364" y="3712"/>
                </a:lnTo>
                <a:lnTo>
                  <a:pt x="8374" y="3704"/>
                </a:lnTo>
                <a:lnTo>
                  <a:pt x="8374" y="3702"/>
                </a:lnTo>
                <a:lnTo>
                  <a:pt x="8374" y="3700"/>
                </a:lnTo>
                <a:lnTo>
                  <a:pt x="8368" y="3700"/>
                </a:lnTo>
                <a:lnTo>
                  <a:pt x="8358" y="3706"/>
                </a:lnTo>
                <a:close/>
                <a:moveTo>
                  <a:pt x="8050" y="3552"/>
                </a:moveTo>
                <a:lnTo>
                  <a:pt x="8050" y="3552"/>
                </a:lnTo>
                <a:lnTo>
                  <a:pt x="8050" y="3556"/>
                </a:lnTo>
                <a:lnTo>
                  <a:pt x="8050" y="3562"/>
                </a:lnTo>
                <a:lnTo>
                  <a:pt x="8054" y="3566"/>
                </a:lnTo>
                <a:lnTo>
                  <a:pt x="8056" y="3566"/>
                </a:lnTo>
                <a:lnTo>
                  <a:pt x="8056" y="3562"/>
                </a:lnTo>
                <a:lnTo>
                  <a:pt x="8056" y="3556"/>
                </a:lnTo>
                <a:lnTo>
                  <a:pt x="8052" y="3552"/>
                </a:lnTo>
                <a:lnTo>
                  <a:pt x="8050" y="3552"/>
                </a:lnTo>
                <a:close/>
                <a:moveTo>
                  <a:pt x="7034" y="3210"/>
                </a:moveTo>
                <a:lnTo>
                  <a:pt x="7034" y="3210"/>
                </a:lnTo>
                <a:lnTo>
                  <a:pt x="7032" y="3208"/>
                </a:lnTo>
                <a:lnTo>
                  <a:pt x="7030" y="3210"/>
                </a:lnTo>
                <a:lnTo>
                  <a:pt x="7030" y="3214"/>
                </a:lnTo>
                <a:lnTo>
                  <a:pt x="7032" y="3220"/>
                </a:lnTo>
                <a:lnTo>
                  <a:pt x="7036" y="3222"/>
                </a:lnTo>
                <a:lnTo>
                  <a:pt x="7038" y="3220"/>
                </a:lnTo>
                <a:lnTo>
                  <a:pt x="7036" y="3214"/>
                </a:lnTo>
                <a:lnTo>
                  <a:pt x="7034" y="3210"/>
                </a:lnTo>
                <a:close/>
                <a:moveTo>
                  <a:pt x="7154" y="3110"/>
                </a:moveTo>
                <a:lnTo>
                  <a:pt x="7154" y="3110"/>
                </a:lnTo>
                <a:lnTo>
                  <a:pt x="7158" y="3108"/>
                </a:lnTo>
                <a:lnTo>
                  <a:pt x="7160" y="3104"/>
                </a:lnTo>
                <a:lnTo>
                  <a:pt x="7162" y="3100"/>
                </a:lnTo>
                <a:lnTo>
                  <a:pt x="7160" y="3094"/>
                </a:lnTo>
                <a:lnTo>
                  <a:pt x="7160" y="3090"/>
                </a:lnTo>
                <a:lnTo>
                  <a:pt x="7158" y="3088"/>
                </a:lnTo>
                <a:lnTo>
                  <a:pt x="7154" y="3086"/>
                </a:lnTo>
                <a:lnTo>
                  <a:pt x="7150" y="3088"/>
                </a:lnTo>
                <a:lnTo>
                  <a:pt x="7148" y="3090"/>
                </a:lnTo>
                <a:lnTo>
                  <a:pt x="7148" y="3092"/>
                </a:lnTo>
                <a:lnTo>
                  <a:pt x="7152" y="3096"/>
                </a:lnTo>
                <a:lnTo>
                  <a:pt x="7152" y="3100"/>
                </a:lnTo>
                <a:lnTo>
                  <a:pt x="7150" y="3106"/>
                </a:lnTo>
                <a:lnTo>
                  <a:pt x="7150" y="3110"/>
                </a:lnTo>
                <a:lnTo>
                  <a:pt x="7152" y="3112"/>
                </a:lnTo>
                <a:lnTo>
                  <a:pt x="7154" y="3110"/>
                </a:lnTo>
                <a:close/>
                <a:moveTo>
                  <a:pt x="7226" y="3234"/>
                </a:moveTo>
                <a:lnTo>
                  <a:pt x="7226" y="3234"/>
                </a:lnTo>
                <a:lnTo>
                  <a:pt x="7228" y="3234"/>
                </a:lnTo>
                <a:lnTo>
                  <a:pt x="7232" y="3232"/>
                </a:lnTo>
                <a:lnTo>
                  <a:pt x="7238" y="3222"/>
                </a:lnTo>
                <a:lnTo>
                  <a:pt x="7244" y="3210"/>
                </a:lnTo>
                <a:lnTo>
                  <a:pt x="7244" y="3206"/>
                </a:lnTo>
                <a:lnTo>
                  <a:pt x="7244" y="3204"/>
                </a:lnTo>
                <a:lnTo>
                  <a:pt x="7242" y="3204"/>
                </a:lnTo>
                <a:lnTo>
                  <a:pt x="7238" y="3204"/>
                </a:lnTo>
                <a:lnTo>
                  <a:pt x="7230" y="3208"/>
                </a:lnTo>
                <a:lnTo>
                  <a:pt x="7224" y="3214"/>
                </a:lnTo>
                <a:lnTo>
                  <a:pt x="7222" y="3218"/>
                </a:lnTo>
                <a:lnTo>
                  <a:pt x="7224" y="3220"/>
                </a:lnTo>
                <a:lnTo>
                  <a:pt x="7224" y="3224"/>
                </a:lnTo>
                <a:lnTo>
                  <a:pt x="7224" y="3226"/>
                </a:lnTo>
                <a:lnTo>
                  <a:pt x="7224" y="3230"/>
                </a:lnTo>
                <a:lnTo>
                  <a:pt x="7226" y="3234"/>
                </a:lnTo>
                <a:close/>
                <a:moveTo>
                  <a:pt x="7168" y="3044"/>
                </a:moveTo>
                <a:lnTo>
                  <a:pt x="7168" y="3044"/>
                </a:lnTo>
                <a:lnTo>
                  <a:pt x="7166" y="3042"/>
                </a:lnTo>
                <a:lnTo>
                  <a:pt x="7162" y="3044"/>
                </a:lnTo>
                <a:lnTo>
                  <a:pt x="7152" y="3048"/>
                </a:lnTo>
                <a:lnTo>
                  <a:pt x="7150" y="3050"/>
                </a:lnTo>
                <a:lnTo>
                  <a:pt x="7148" y="3052"/>
                </a:lnTo>
                <a:lnTo>
                  <a:pt x="7150" y="3056"/>
                </a:lnTo>
                <a:lnTo>
                  <a:pt x="7156" y="3060"/>
                </a:lnTo>
                <a:lnTo>
                  <a:pt x="7166" y="3064"/>
                </a:lnTo>
                <a:lnTo>
                  <a:pt x="7170" y="3066"/>
                </a:lnTo>
                <a:lnTo>
                  <a:pt x="7176" y="3064"/>
                </a:lnTo>
                <a:lnTo>
                  <a:pt x="7178" y="3062"/>
                </a:lnTo>
                <a:lnTo>
                  <a:pt x="7178" y="3060"/>
                </a:lnTo>
                <a:lnTo>
                  <a:pt x="7178" y="3058"/>
                </a:lnTo>
                <a:lnTo>
                  <a:pt x="7176" y="3054"/>
                </a:lnTo>
                <a:lnTo>
                  <a:pt x="7172" y="3050"/>
                </a:lnTo>
                <a:lnTo>
                  <a:pt x="7170" y="3048"/>
                </a:lnTo>
                <a:lnTo>
                  <a:pt x="7170" y="3046"/>
                </a:lnTo>
                <a:lnTo>
                  <a:pt x="7168" y="3044"/>
                </a:lnTo>
                <a:close/>
                <a:moveTo>
                  <a:pt x="7100" y="2966"/>
                </a:moveTo>
                <a:lnTo>
                  <a:pt x="7100" y="2966"/>
                </a:lnTo>
                <a:lnTo>
                  <a:pt x="7096" y="2968"/>
                </a:lnTo>
                <a:lnTo>
                  <a:pt x="7094" y="2970"/>
                </a:lnTo>
                <a:lnTo>
                  <a:pt x="7096" y="2974"/>
                </a:lnTo>
                <a:lnTo>
                  <a:pt x="7098" y="2976"/>
                </a:lnTo>
                <a:lnTo>
                  <a:pt x="7100" y="2978"/>
                </a:lnTo>
                <a:lnTo>
                  <a:pt x="7102" y="2976"/>
                </a:lnTo>
                <a:lnTo>
                  <a:pt x="7104" y="2972"/>
                </a:lnTo>
                <a:lnTo>
                  <a:pt x="7104" y="2968"/>
                </a:lnTo>
                <a:lnTo>
                  <a:pt x="7102" y="2966"/>
                </a:lnTo>
                <a:lnTo>
                  <a:pt x="7100" y="2966"/>
                </a:lnTo>
                <a:close/>
                <a:moveTo>
                  <a:pt x="6938" y="3124"/>
                </a:moveTo>
                <a:lnTo>
                  <a:pt x="6938" y="3124"/>
                </a:lnTo>
                <a:lnTo>
                  <a:pt x="6938" y="3126"/>
                </a:lnTo>
                <a:lnTo>
                  <a:pt x="6940" y="3132"/>
                </a:lnTo>
                <a:lnTo>
                  <a:pt x="6944" y="3136"/>
                </a:lnTo>
                <a:lnTo>
                  <a:pt x="6950" y="3136"/>
                </a:lnTo>
                <a:lnTo>
                  <a:pt x="6952" y="3136"/>
                </a:lnTo>
                <a:lnTo>
                  <a:pt x="6952" y="3134"/>
                </a:lnTo>
                <a:lnTo>
                  <a:pt x="6948" y="3128"/>
                </a:lnTo>
                <a:lnTo>
                  <a:pt x="6942" y="3124"/>
                </a:lnTo>
                <a:lnTo>
                  <a:pt x="6938" y="3124"/>
                </a:lnTo>
                <a:close/>
                <a:moveTo>
                  <a:pt x="7062" y="3248"/>
                </a:moveTo>
                <a:lnTo>
                  <a:pt x="7062" y="3248"/>
                </a:lnTo>
                <a:lnTo>
                  <a:pt x="7060" y="3252"/>
                </a:lnTo>
                <a:lnTo>
                  <a:pt x="7058" y="3252"/>
                </a:lnTo>
                <a:lnTo>
                  <a:pt x="7056" y="3256"/>
                </a:lnTo>
                <a:lnTo>
                  <a:pt x="7056" y="3264"/>
                </a:lnTo>
                <a:lnTo>
                  <a:pt x="7058" y="3268"/>
                </a:lnTo>
                <a:lnTo>
                  <a:pt x="7060" y="3270"/>
                </a:lnTo>
                <a:lnTo>
                  <a:pt x="7072" y="3270"/>
                </a:lnTo>
                <a:lnTo>
                  <a:pt x="7086" y="3272"/>
                </a:lnTo>
                <a:lnTo>
                  <a:pt x="7094" y="3274"/>
                </a:lnTo>
                <a:lnTo>
                  <a:pt x="7102" y="3278"/>
                </a:lnTo>
                <a:lnTo>
                  <a:pt x="7106" y="3282"/>
                </a:lnTo>
                <a:lnTo>
                  <a:pt x="7112" y="3284"/>
                </a:lnTo>
                <a:lnTo>
                  <a:pt x="7124" y="3284"/>
                </a:lnTo>
                <a:lnTo>
                  <a:pt x="7136" y="3282"/>
                </a:lnTo>
                <a:lnTo>
                  <a:pt x="7152" y="3280"/>
                </a:lnTo>
                <a:lnTo>
                  <a:pt x="7160" y="3280"/>
                </a:lnTo>
                <a:lnTo>
                  <a:pt x="7164" y="3278"/>
                </a:lnTo>
                <a:lnTo>
                  <a:pt x="7168" y="3274"/>
                </a:lnTo>
                <a:lnTo>
                  <a:pt x="7168" y="3272"/>
                </a:lnTo>
                <a:lnTo>
                  <a:pt x="7166" y="3270"/>
                </a:lnTo>
                <a:lnTo>
                  <a:pt x="7164" y="3268"/>
                </a:lnTo>
                <a:lnTo>
                  <a:pt x="7158" y="3268"/>
                </a:lnTo>
                <a:lnTo>
                  <a:pt x="7152" y="3272"/>
                </a:lnTo>
                <a:lnTo>
                  <a:pt x="7148" y="3274"/>
                </a:lnTo>
                <a:lnTo>
                  <a:pt x="7146" y="3274"/>
                </a:lnTo>
                <a:lnTo>
                  <a:pt x="7146" y="3270"/>
                </a:lnTo>
                <a:lnTo>
                  <a:pt x="7144" y="3266"/>
                </a:lnTo>
                <a:lnTo>
                  <a:pt x="7142" y="3264"/>
                </a:lnTo>
                <a:lnTo>
                  <a:pt x="7136" y="3264"/>
                </a:lnTo>
                <a:lnTo>
                  <a:pt x="7130" y="3264"/>
                </a:lnTo>
                <a:lnTo>
                  <a:pt x="7126" y="3264"/>
                </a:lnTo>
                <a:lnTo>
                  <a:pt x="7118" y="3262"/>
                </a:lnTo>
                <a:lnTo>
                  <a:pt x="7108" y="3260"/>
                </a:lnTo>
                <a:lnTo>
                  <a:pt x="7102" y="3260"/>
                </a:lnTo>
                <a:lnTo>
                  <a:pt x="7094" y="3260"/>
                </a:lnTo>
                <a:lnTo>
                  <a:pt x="7090" y="3260"/>
                </a:lnTo>
                <a:lnTo>
                  <a:pt x="7086" y="3260"/>
                </a:lnTo>
                <a:lnTo>
                  <a:pt x="7084" y="3256"/>
                </a:lnTo>
                <a:lnTo>
                  <a:pt x="7080" y="3250"/>
                </a:lnTo>
                <a:lnTo>
                  <a:pt x="7078" y="3250"/>
                </a:lnTo>
                <a:lnTo>
                  <a:pt x="7076" y="3252"/>
                </a:lnTo>
                <a:lnTo>
                  <a:pt x="7074" y="3252"/>
                </a:lnTo>
                <a:lnTo>
                  <a:pt x="7072" y="3252"/>
                </a:lnTo>
                <a:lnTo>
                  <a:pt x="7068" y="3248"/>
                </a:lnTo>
                <a:lnTo>
                  <a:pt x="7064" y="3246"/>
                </a:lnTo>
                <a:lnTo>
                  <a:pt x="7062" y="3248"/>
                </a:lnTo>
                <a:close/>
                <a:moveTo>
                  <a:pt x="6928" y="3106"/>
                </a:moveTo>
                <a:lnTo>
                  <a:pt x="6928" y="3106"/>
                </a:lnTo>
                <a:lnTo>
                  <a:pt x="6928" y="3110"/>
                </a:lnTo>
                <a:lnTo>
                  <a:pt x="6932" y="3112"/>
                </a:lnTo>
                <a:lnTo>
                  <a:pt x="6936" y="3112"/>
                </a:lnTo>
                <a:lnTo>
                  <a:pt x="6940" y="3114"/>
                </a:lnTo>
                <a:lnTo>
                  <a:pt x="6944" y="3116"/>
                </a:lnTo>
                <a:lnTo>
                  <a:pt x="6944" y="3114"/>
                </a:lnTo>
                <a:lnTo>
                  <a:pt x="6944" y="3112"/>
                </a:lnTo>
                <a:lnTo>
                  <a:pt x="6942" y="3108"/>
                </a:lnTo>
                <a:lnTo>
                  <a:pt x="6938" y="3104"/>
                </a:lnTo>
                <a:lnTo>
                  <a:pt x="6936" y="3098"/>
                </a:lnTo>
                <a:lnTo>
                  <a:pt x="6936" y="3096"/>
                </a:lnTo>
                <a:lnTo>
                  <a:pt x="6934" y="3098"/>
                </a:lnTo>
                <a:lnTo>
                  <a:pt x="6932" y="3100"/>
                </a:lnTo>
                <a:lnTo>
                  <a:pt x="6930" y="3100"/>
                </a:lnTo>
                <a:lnTo>
                  <a:pt x="6928" y="3102"/>
                </a:lnTo>
                <a:lnTo>
                  <a:pt x="6928" y="3106"/>
                </a:lnTo>
                <a:close/>
                <a:moveTo>
                  <a:pt x="7092" y="3110"/>
                </a:moveTo>
                <a:lnTo>
                  <a:pt x="7092" y="3110"/>
                </a:lnTo>
                <a:lnTo>
                  <a:pt x="7086" y="3106"/>
                </a:lnTo>
                <a:lnTo>
                  <a:pt x="7084" y="3102"/>
                </a:lnTo>
                <a:lnTo>
                  <a:pt x="7080" y="3086"/>
                </a:lnTo>
                <a:lnTo>
                  <a:pt x="7080" y="3084"/>
                </a:lnTo>
                <a:lnTo>
                  <a:pt x="7078" y="3082"/>
                </a:lnTo>
                <a:lnTo>
                  <a:pt x="7072" y="3080"/>
                </a:lnTo>
                <a:lnTo>
                  <a:pt x="7064" y="3078"/>
                </a:lnTo>
                <a:lnTo>
                  <a:pt x="7058" y="3074"/>
                </a:lnTo>
                <a:lnTo>
                  <a:pt x="7050" y="3068"/>
                </a:lnTo>
                <a:lnTo>
                  <a:pt x="7048" y="3066"/>
                </a:lnTo>
                <a:lnTo>
                  <a:pt x="7044" y="3066"/>
                </a:lnTo>
                <a:lnTo>
                  <a:pt x="7036" y="3066"/>
                </a:lnTo>
                <a:lnTo>
                  <a:pt x="7030" y="3070"/>
                </a:lnTo>
                <a:lnTo>
                  <a:pt x="7028" y="3072"/>
                </a:lnTo>
                <a:lnTo>
                  <a:pt x="7038" y="3074"/>
                </a:lnTo>
                <a:lnTo>
                  <a:pt x="7052" y="3082"/>
                </a:lnTo>
                <a:lnTo>
                  <a:pt x="7058" y="3088"/>
                </a:lnTo>
                <a:lnTo>
                  <a:pt x="7060" y="3092"/>
                </a:lnTo>
                <a:lnTo>
                  <a:pt x="7062" y="3096"/>
                </a:lnTo>
                <a:lnTo>
                  <a:pt x="7068" y="3098"/>
                </a:lnTo>
                <a:lnTo>
                  <a:pt x="7072" y="3098"/>
                </a:lnTo>
                <a:lnTo>
                  <a:pt x="7076" y="3100"/>
                </a:lnTo>
                <a:lnTo>
                  <a:pt x="7082" y="3108"/>
                </a:lnTo>
                <a:lnTo>
                  <a:pt x="7086" y="3116"/>
                </a:lnTo>
                <a:lnTo>
                  <a:pt x="7092" y="3122"/>
                </a:lnTo>
                <a:lnTo>
                  <a:pt x="7096" y="3122"/>
                </a:lnTo>
                <a:lnTo>
                  <a:pt x="7098" y="3118"/>
                </a:lnTo>
                <a:lnTo>
                  <a:pt x="7096" y="3114"/>
                </a:lnTo>
                <a:lnTo>
                  <a:pt x="7092" y="3110"/>
                </a:lnTo>
                <a:close/>
                <a:moveTo>
                  <a:pt x="7132" y="3176"/>
                </a:moveTo>
                <a:lnTo>
                  <a:pt x="7132" y="3176"/>
                </a:lnTo>
                <a:lnTo>
                  <a:pt x="7136" y="3178"/>
                </a:lnTo>
                <a:lnTo>
                  <a:pt x="7136" y="3176"/>
                </a:lnTo>
                <a:lnTo>
                  <a:pt x="7138" y="3172"/>
                </a:lnTo>
                <a:lnTo>
                  <a:pt x="7138" y="3166"/>
                </a:lnTo>
                <a:lnTo>
                  <a:pt x="7136" y="3164"/>
                </a:lnTo>
                <a:lnTo>
                  <a:pt x="7134" y="3164"/>
                </a:lnTo>
                <a:lnTo>
                  <a:pt x="7130" y="3166"/>
                </a:lnTo>
                <a:lnTo>
                  <a:pt x="7128" y="3170"/>
                </a:lnTo>
                <a:lnTo>
                  <a:pt x="7130" y="3174"/>
                </a:lnTo>
                <a:lnTo>
                  <a:pt x="7132" y="3176"/>
                </a:lnTo>
                <a:close/>
                <a:moveTo>
                  <a:pt x="7202" y="3244"/>
                </a:moveTo>
                <a:lnTo>
                  <a:pt x="7202" y="3244"/>
                </a:lnTo>
                <a:lnTo>
                  <a:pt x="7200" y="3242"/>
                </a:lnTo>
                <a:lnTo>
                  <a:pt x="7198" y="3248"/>
                </a:lnTo>
                <a:lnTo>
                  <a:pt x="7198" y="3256"/>
                </a:lnTo>
                <a:lnTo>
                  <a:pt x="7200" y="3258"/>
                </a:lnTo>
                <a:lnTo>
                  <a:pt x="7202" y="3258"/>
                </a:lnTo>
                <a:lnTo>
                  <a:pt x="7206" y="3258"/>
                </a:lnTo>
                <a:lnTo>
                  <a:pt x="7206" y="3254"/>
                </a:lnTo>
                <a:lnTo>
                  <a:pt x="7202" y="3244"/>
                </a:lnTo>
                <a:close/>
                <a:moveTo>
                  <a:pt x="6898" y="3024"/>
                </a:moveTo>
                <a:lnTo>
                  <a:pt x="6898" y="3024"/>
                </a:lnTo>
                <a:lnTo>
                  <a:pt x="6898" y="3028"/>
                </a:lnTo>
                <a:lnTo>
                  <a:pt x="6902" y="3034"/>
                </a:lnTo>
                <a:lnTo>
                  <a:pt x="6908" y="3040"/>
                </a:lnTo>
                <a:lnTo>
                  <a:pt x="6914" y="3044"/>
                </a:lnTo>
                <a:lnTo>
                  <a:pt x="6916" y="3042"/>
                </a:lnTo>
                <a:lnTo>
                  <a:pt x="6912" y="3036"/>
                </a:lnTo>
                <a:lnTo>
                  <a:pt x="6908" y="3030"/>
                </a:lnTo>
                <a:lnTo>
                  <a:pt x="6906" y="3026"/>
                </a:lnTo>
                <a:lnTo>
                  <a:pt x="6906" y="3022"/>
                </a:lnTo>
                <a:lnTo>
                  <a:pt x="6904" y="3020"/>
                </a:lnTo>
                <a:lnTo>
                  <a:pt x="6900" y="3020"/>
                </a:lnTo>
                <a:lnTo>
                  <a:pt x="6898" y="3024"/>
                </a:lnTo>
                <a:close/>
                <a:moveTo>
                  <a:pt x="7128" y="3010"/>
                </a:moveTo>
                <a:lnTo>
                  <a:pt x="7128" y="3010"/>
                </a:lnTo>
                <a:lnTo>
                  <a:pt x="7124" y="3010"/>
                </a:lnTo>
                <a:lnTo>
                  <a:pt x="7120" y="3008"/>
                </a:lnTo>
                <a:lnTo>
                  <a:pt x="7116" y="3010"/>
                </a:lnTo>
                <a:lnTo>
                  <a:pt x="7116" y="3012"/>
                </a:lnTo>
                <a:lnTo>
                  <a:pt x="7114" y="3016"/>
                </a:lnTo>
                <a:lnTo>
                  <a:pt x="7114" y="3018"/>
                </a:lnTo>
                <a:lnTo>
                  <a:pt x="7116" y="3020"/>
                </a:lnTo>
                <a:lnTo>
                  <a:pt x="7118" y="3020"/>
                </a:lnTo>
                <a:lnTo>
                  <a:pt x="7122" y="3018"/>
                </a:lnTo>
                <a:lnTo>
                  <a:pt x="7122" y="3016"/>
                </a:lnTo>
                <a:lnTo>
                  <a:pt x="7124" y="3016"/>
                </a:lnTo>
                <a:lnTo>
                  <a:pt x="7126" y="3018"/>
                </a:lnTo>
                <a:lnTo>
                  <a:pt x="7128" y="3020"/>
                </a:lnTo>
                <a:lnTo>
                  <a:pt x="7132" y="3010"/>
                </a:lnTo>
                <a:lnTo>
                  <a:pt x="7132" y="3008"/>
                </a:lnTo>
                <a:lnTo>
                  <a:pt x="7128" y="3010"/>
                </a:lnTo>
                <a:close/>
                <a:moveTo>
                  <a:pt x="7142" y="3002"/>
                </a:moveTo>
                <a:lnTo>
                  <a:pt x="7142" y="3002"/>
                </a:lnTo>
                <a:lnTo>
                  <a:pt x="7142" y="3004"/>
                </a:lnTo>
                <a:lnTo>
                  <a:pt x="7144" y="3004"/>
                </a:lnTo>
                <a:lnTo>
                  <a:pt x="7154" y="3002"/>
                </a:lnTo>
                <a:lnTo>
                  <a:pt x="7156" y="3000"/>
                </a:lnTo>
                <a:lnTo>
                  <a:pt x="7152" y="2996"/>
                </a:lnTo>
                <a:lnTo>
                  <a:pt x="7146" y="2996"/>
                </a:lnTo>
                <a:lnTo>
                  <a:pt x="7144" y="2998"/>
                </a:lnTo>
                <a:lnTo>
                  <a:pt x="7142" y="3002"/>
                </a:lnTo>
                <a:close/>
                <a:moveTo>
                  <a:pt x="7120" y="3174"/>
                </a:moveTo>
                <a:lnTo>
                  <a:pt x="7120" y="3174"/>
                </a:lnTo>
                <a:lnTo>
                  <a:pt x="7122" y="3174"/>
                </a:lnTo>
                <a:lnTo>
                  <a:pt x="7124" y="3172"/>
                </a:lnTo>
                <a:lnTo>
                  <a:pt x="7126" y="3168"/>
                </a:lnTo>
                <a:lnTo>
                  <a:pt x="7124" y="3166"/>
                </a:lnTo>
                <a:lnTo>
                  <a:pt x="7122" y="3166"/>
                </a:lnTo>
                <a:lnTo>
                  <a:pt x="7118" y="3168"/>
                </a:lnTo>
                <a:lnTo>
                  <a:pt x="7118" y="3170"/>
                </a:lnTo>
                <a:lnTo>
                  <a:pt x="7120" y="3174"/>
                </a:lnTo>
                <a:close/>
                <a:moveTo>
                  <a:pt x="7094" y="3190"/>
                </a:moveTo>
                <a:lnTo>
                  <a:pt x="7094" y="3190"/>
                </a:lnTo>
                <a:lnTo>
                  <a:pt x="7096" y="3188"/>
                </a:lnTo>
                <a:lnTo>
                  <a:pt x="7094" y="3186"/>
                </a:lnTo>
                <a:lnTo>
                  <a:pt x="7092" y="3186"/>
                </a:lnTo>
                <a:lnTo>
                  <a:pt x="7088" y="3188"/>
                </a:lnTo>
                <a:lnTo>
                  <a:pt x="7086" y="3188"/>
                </a:lnTo>
                <a:lnTo>
                  <a:pt x="7084" y="3192"/>
                </a:lnTo>
                <a:lnTo>
                  <a:pt x="7086" y="3194"/>
                </a:lnTo>
                <a:lnTo>
                  <a:pt x="7090" y="3194"/>
                </a:lnTo>
                <a:lnTo>
                  <a:pt x="7094" y="3190"/>
                </a:lnTo>
                <a:close/>
                <a:moveTo>
                  <a:pt x="7086" y="3144"/>
                </a:moveTo>
                <a:lnTo>
                  <a:pt x="7086" y="3144"/>
                </a:lnTo>
                <a:lnTo>
                  <a:pt x="7088" y="3144"/>
                </a:lnTo>
                <a:lnTo>
                  <a:pt x="7090" y="3142"/>
                </a:lnTo>
                <a:lnTo>
                  <a:pt x="7090" y="3138"/>
                </a:lnTo>
                <a:lnTo>
                  <a:pt x="7090" y="3136"/>
                </a:lnTo>
                <a:lnTo>
                  <a:pt x="7088" y="3136"/>
                </a:lnTo>
                <a:lnTo>
                  <a:pt x="7086" y="3138"/>
                </a:lnTo>
                <a:lnTo>
                  <a:pt x="7084" y="3142"/>
                </a:lnTo>
                <a:lnTo>
                  <a:pt x="7086" y="3144"/>
                </a:lnTo>
                <a:close/>
                <a:moveTo>
                  <a:pt x="7090" y="3156"/>
                </a:moveTo>
                <a:lnTo>
                  <a:pt x="7090" y="3156"/>
                </a:lnTo>
                <a:lnTo>
                  <a:pt x="7094" y="3156"/>
                </a:lnTo>
                <a:lnTo>
                  <a:pt x="7092" y="3150"/>
                </a:lnTo>
                <a:lnTo>
                  <a:pt x="7090" y="3150"/>
                </a:lnTo>
                <a:lnTo>
                  <a:pt x="7088" y="3152"/>
                </a:lnTo>
                <a:lnTo>
                  <a:pt x="7088" y="3156"/>
                </a:lnTo>
                <a:lnTo>
                  <a:pt x="7090" y="3156"/>
                </a:lnTo>
                <a:close/>
                <a:moveTo>
                  <a:pt x="7170" y="3136"/>
                </a:moveTo>
                <a:lnTo>
                  <a:pt x="7170" y="3136"/>
                </a:lnTo>
                <a:lnTo>
                  <a:pt x="7168" y="3136"/>
                </a:lnTo>
                <a:lnTo>
                  <a:pt x="7162" y="3136"/>
                </a:lnTo>
                <a:lnTo>
                  <a:pt x="7156" y="3140"/>
                </a:lnTo>
                <a:lnTo>
                  <a:pt x="7154" y="3144"/>
                </a:lnTo>
                <a:lnTo>
                  <a:pt x="7156" y="3146"/>
                </a:lnTo>
                <a:lnTo>
                  <a:pt x="7162" y="3144"/>
                </a:lnTo>
                <a:lnTo>
                  <a:pt x="7166" y="3140"/>
                </a:lnTo>
                <a:lnTo>
                  <a:pt x="7170" y="3136"/>
                </a:lnTo>
                <a:close/>
                <a:moveTo>
                  <a:pt x="6936" y="3086"/>
                </a:moveTo>
                <a:lnTo>
                  <a:pt x="6936" y="3086"/>
                </a:lnTo>
                <a:lnTo>
                  <a:pt x="6938" y="3086"/>
                </a:lnTo>
                <a:lnTo>
                  <a:pt x="6940" y="3084"/>
                </a:lnTo>
                <a:lnTo>
                  <a:pt x="6940" y="3080"/>
                </a:lnTo>
                <a:lnTo>
                  <a:pt x="6940" y="3076"/>
                </a:lnTo>
                <a:lnTo>
                  <a:pt x="6938" y="3076"/>
                </a:lnTo>
                <a:lnTo>
                  <a:pt x="6936" y="3076"/>
                </a:lnTo>
                <a:lnTo>
                  <a:pt x="6934" y="3080"/>
                </a:lnTo>
                <a:lnTo>
                  <a:pt x="6932" y="3084"/>
                </a:lnTo>
                <a:lnTo>
                  <a:pt x="6934" y="3086"/>
                </a:lnTo>
                <a:lnTo>
                  <a:pt x="6936" y="3086"/>
                </a:lnTo>
                <a:close/>
                <a:moveTo>
                  <a:pt x="7094" y="3066"/>
                </a:moveTo>
                <a:lnTo>
                  <a:pt x="7094" y="3066"/>
                </a:lnTo>
                <a:lnTo>
                  <a:pt x="7094" y="3072"/>
                </a:lnTo>
                <a:lnTo>
                  <a:pt x="7096" y="3076"/>
                </a:lnTo>
                <a:lnTo>
                  <a:pt x="7100" y="3078"/>
                </a:lnTo>
                <a:lnTo>
                  <a:pt x="7102" y="3076"/>
                </a:lnTo>
                <a:lnTo>
                  <a:pt x="7102" y="3074"/>
                </a:lnTo>
                <a:lnTo>
                  <a:pt x="7098" y="3070"/>
                </a:lnTo>
                <a:lnTo>
                  <a:pt x="7096" y="3066"/>
                </a:lnTo>
                <a:lnTo>
                  <a:pt x="7094" y="3064"/>
                </a:lnTo>
                <a:lnTo>
                  <a:pt x="7094" y="3066"/>
                </a:lnTo>
                <a:close/>
                <a:moveTo>
                  <a:pt x="7102" y="3120"/>
                </a:moveTo>
                <a:lnTo>
                  <a:pt x="7102" y="3120"/>
                </a:lnTo>
                <a:lnTo>
                  <a:pt x="7102" y="3124"/>
                </a:lnTo>
                <a:lnTo>
                  <a:pt x="7106" y="3128"/>
                </a:lnTo>
                <a:lnTo>
                  <a:pt x="7116" y="3140"/>
                </a:lnTo>
                <a:lnTo>
                  <a:pt x="7120" y="3144"/>
                </a:lnTo>
                <a:lnTo>
                  <a:pt x="7122" y="3146"/>
                </a:lnTo>
                <a:lnTo>
                  <a:pt x="7124" y="3142"/>
                </a:lnTo>
                <a:lnTo>
                  <a:pt x="7120" y="3138"/>
                </a:lnTo>
                <a:lnTo>
                  <a:pt x="7116" y="3132"/>
                </a:lnTo>
                <a:lnTo>
                  <a:pt x="7110" y="3124"/>
                </a:lnTo>
                <a:lnTo>
                  <a:pt x="7106" y="3120"/>
                </a:lnTo>
                <a:lnTo>
                  <a:pt x="7104" y="3120"/>
                </a:lnTo>
                <a:lnTo>
                  <a:pt x="7102" y="3120"/>
                </a:lnTo>
                <a:close/>
                <a:moveTo>
                  <a:pt x="11690" y="3124"/>
                </a:moveTo>
                <a:lnTo>
                  <a:pt x="11690" y="3124"/>
                </a:lnTo>
                <a:lnTo>
                  <a:pt x="11694" y="3116"/>
                </a:lnTo>
                <a:lnTo>
                  <a:pt x="11694" y="3108"/>
                </a:lnTo>
                <a:lnTo>
                  <a:pt x="11694" y="3106"/>
                </a:lnTo>
                <a:lnTo>
                  <a:pt x="11692" y="3104"/>
                </a:lnTo>
                <a:lnTo>
                  <a:pt x="11688" y="3106"/>
                </a:lnTo>
                <a:lnTo>
                  <a:pt x="11684" y="3110"/>
                </a:lnTo>
                <a:lnTo>
                  <a:pt x="11682" y="3114"/>
                </a:lnTo>
                <a:lnTo>
                  <a:pt x="11680" y="3118"/>
                </a:lnTo>
                <a:lnTo>
                  <a:pt x="11680" y="3122"/>
                </a:lnTo>
                <a:lnTo>
                  <a:pt x="11682" y="3124"/>
                </a:lnTo>
                <a:lnTo>
                  <a:pt x="11684" y="3126"/>
                </a:lnTo>
                <a:lnTo>
                  <a:pt x="11686" y="3126"/>
                </a:lnTo>
                <a:lnTo>
                  <a:pt x="11688" y="3126"/>
                </a:lnTo>
                <a:lnTo>
                  <a:pt x="11690" y="3124"/>
                </a:lnTo>
                <a:close/>
                <a:moveTo>
                  <a:pt x="11438" y="3278"/>
                </a:moveTo>
                <a:lnTo>
                  <a:pt x="11438" y="3278"/>
                </a:lnTo>
                <a:lnTo>
                  <a:pt x="11430" y="3286"/>
                </a:lnTo>
                <a:lnTo>
                  <a:pt x="11426" y="3292"/>
                </a:lnTo>
                <a:lnTo>
                  <a:pt x="11418" y="3294"/>
                </a:lnTo>
                <a:lnTo>
                  <a:pt x="11412" y="3296"/>
                </a:lnTo>
                <a:lnTo>
                  <a:pt x="11406" y="3306"/>
                </a:lnTo>
                <a:lnTo>
                  <a:pt x="11402" y="3310"/>
                </a:lnTo>
                <a:lnTo>
                  <a:pt x="11398" y="3314"/>
                </a:lnTo>
                <a:lnTo>
                  <a:pt x="11392" y="3314"/>
                </a:lnTo>
                <a:lnTo>
                  <a:pt x="11388" y="3314"/>
                </a:lnTo>
                <a:lnTo>
                  <a:pt x="11386" y="3316"/>
                </a:lnTo>
                <a:lnTo>
                  <a:pt x="11384" y="3320"/>
                </a:lnTo>
                <a:lnTo>
                  <a:pt x="11384" y="3326"/>
                </a:lnTo>
                <a:lnTo>
                  <a:pt x="11384" y="3332"/>
                </a:lnTo>
                <a:lnTo>
                  <a:pt x="11388" y="3336"/>
                </a:lnTo>
                <a:lnTo>
                  <a:pt x="11392" y="3336"/>
                </a:lnTo>
                <a:lnTo>
                  <a:pt x="11398" y="3336"/>
                </a:lnTo>
                <a:lnTo>
                  <a:pt x="11410" y="3334"/>
                </a:lnTo>
                <a:lnTo>
                  <a:pt x="11418" y="3334"/>
                </a:lnTo>
                <a:lnTo>
                  <a:pt x="11424" y="3336"/>
                </a:lnTo>
                <a:lnTo>
                  <a:pt x="11430" y="3340"/>
                </a:lnTo>
                <a:lnTo>
                  <a:pt x="11434" y="3338"/>
                </a:lnTo>
                <a:lnTo>
                  <a:pt x="11434" y="3336"/>
                </a:lnTo>
                <a:lnTo>
                  <a:pt x="11434" y="3332"/>
                </a:lnTo>
                <a:lnTo>
                  <a:pt x="11434" y="3324"/>
                </a:lnTo>
                <a:lnTo>
                  <a:pt x="11436" y="3320"/>
                </a:lnTo>
                <a:lnTo>
                  <a:pt x="11440" y="3316"/>
                </a:lnTo>
                <a:lnTo>
                  <a:pt x="11444" y="3314"/>
                </a:lnTo>
                <a:lnTo>
                  <a:pt x="11448" y="3316"/>
                </a:lnTo>
                <a:lnTo>
                  <a:pt x="11450" y="3320"/>
                </a:lnTo>
                <a:lnTo>
                  <a:pt x="11460" y="3320"/>
                </a:lnTo>
                <a:lnTo>
                  <a:pt x="11484" y="3314"/>
                </a:lnTo>
                <a:lnTo>
                  <a:pt x="11510" y="3306"/>
                </a:lnTo>
                <a:lnTo>
                  <a:pt x="11514" y="3304"/>
                </a:lnTo>
                <a:lnTo>
                  <a:pt x="11518" y="3302"/>
                </a:lnTo>
                <a:lnTo>
                  <a:pt x="11520" y="3296"/>
                </a:lnTo>
                <a:lnTo>
                  <a:pt x="11522" y="3294"/>
                </a:lnTo>
                <a:lnTo>
                  <a:pt x="11524" y="3294"/>
                </a:lnTo>
                <a:lnTo>
                  <a:pt x="11536" y="3298"/>
                </a:lnTo>
                <a:lnTo>
                  <a:pt x="11544" y="3300"/>
                </a:lnTo>
                <a:lnTo>
                  <a:pt x="11550" y="3300"/>
                </a:lnTo>
                <a:lnTo>
                  <a:pt x="11560" y="3298"/>
                </a:lnTo>
                <a:lnTo>
                  <a:pt x="11564" y="3296"/>
                </a:lnTo>
                <a:lnTo>
                  <a:pt x="11566" y="3302"/>
                </a:lnTo>
                <a:lnTo>
                  <a:pt x="11566" y="3306"/>
                </a:lnTo>
                <a:lnTo>
                  <a:pt x="11564" y="3308"/>
                </a:lnTo>
                <a:lnTo>
                  <a:pt x="11560" y="3314"/>
                </a:lnTo>
                <a:lnTo>
                  <a:pt x="11556" y="3318"/>
                </a:lnTo>
                <a:lnTo>
                  <a:pt x="11554" y="3320"/>
                </a:lnTo>
                <a:lnTo>
                  <a:pt x="11554" y="3324"/>
                </a:lnTo>
                <a:lnTo>
                  <a:pt x="11554" y="3330"/>
                </a:lnTo>
                <a:lnTo>
                  <a:pt x="11552" y="3336"/>
                </a:lnTo>
                <a:lnTo>
                  <a:pt x="11552" y="3340"/>
                </a:lnTo>
                <a:lnTo>
                  <a:pt x="11554" y="3342"/>
                </a:lnTo>
                <a:lnTo>
                  <a:pt x="11556" y="3346"/>
                </a:lnTo>
                <a:lnTo>
                  <a:pt x="11562" y="3348"/>
                </a:lnTo>
                <a:lnTo>
                  <a:pt x="11562" y="3352"/>
                </a:lnTo>
                <a:lnTo>
                  <a:pt x="11564" y="3356"/>
                </a:lnTo>
                <a:lnTo>
                  <a:pt x="11574" y="3362"/>
                </a:lnTo>
                <a:lnTo>
                  <a:pt x="11572" y="3364"/>
                </a:lnTo>
                <a:lnTo>
                  <a:pt x="11576" y="3366"/>
                </a:lnTo>
                <a:lnTo>
                  <a:pt x="11580" y="3364"/>
                </a:lnTo>
                <a:lnTo>
                  <a:pt x="11584" y="3360"/>
                </a:lnTo>
                <a:lnTo>
                  <a:pt x="11588" y="3354"/>
                </a:lnTo>
                <a:lnTo>
                  <a:pt x="11604" y="3328"/>
                </a:lnTo>
                <a:lnTo>
                  <a:pt x="11608" y="3324"/>
                </a:lnTo>
                <a:lnTo>
                  <a:pt x="11612" y="3320"/>
                </a:lnTo>
                <a:lnTo>
                  <a:pt x="11622" y="3318"/>
                </a:lnTo>
                <a:lnTo>
                  <a:pt x="11626" y="3316"/>
                </a:lnTo>
                <a:lnTo>
                  <a:pt x="11626" y="3314"/>
                </a:lnTo>
                <a:lnTo>
                  <a:pt x="11624" y="3312"/>
                </a:lnTo>
                <a:lnTo>
                  <a:pt x="11618" y="3308"/>
                </a:lnTo>
                <a:lnTo>
                  <a:pt x="11612" y="3302"/>
                </a:lnTo>
                <a:lnTo>
                  <a:pt x="11610" y="3296"/>
                </a:lnTo>
                <a:lnTo>
                  <a:pt x="11610" y="3290"/>
                </a:lnTo>
                <a:lnTo>
                  <a:pt x="11612" y="3284"/>
                </a:lnTo>
                <a:lnTo>
                  <a:pt x="11616" y="3280"/>
                </a:lnTo>
                <a:lnTo>
                  <a:pt x="11620" y="3280"/>
                </a:lnTo>
                <a:lnTo>
                  <a:pt x="11622" y="3280"/>
                </a:lnTo>
                <a:lnTo>
                  <a:pt x="11624" y="3286"/>
                </a:lnTo>
                <a:lnTo>
                  <a:pt x="11624" y="3292"/>
                </a:lnTo>
                <a:lnTo>
                  <a:pt x="11626" y="3294"/>
                </a:lnTo>
                <a:lnTo>
                  <a:pt x="11630" y="3296"/>
                </a:lnTo>
                <a:lnTo>
                  <a:pt x="11634" y="3296"/>
                </a:lnTo>
                <a:lnTo>
                  <a:pt x="11638" y="3294"/>
                </a:lnTo>
                <a:lnTo>
                  <a:pt x="11634" y="3300"/>
                </a:lnTo>
                <a:lnTo>
                  <a:pt x="11632" y="3302"/>
                </a:lnTo>
                <a:lnTo>
                  <a:pt x="11630" y="3304"/>
                </a:lnTo>
                <a:lnTo>
                  <a:pt x="11638" y="3304"/>
                </a:lnTo>
                <a:lnTo>
                  <a:pt x="11650" y="3302"/>
                </a:lnTo>
                <a:lnTo>
                  <a:pt x="11662" y="3302"/>
                </a:lnTo>
                <a:lnTo>
                  <a:pt x="11670" y="3302"/>
                </a:lnTo>
                <a:lnTo>
                  <a:pt x="11674" y="3302"/>
                </a:lnTo>
                <a:lnTo>
                  <a:pt x="11676" y="3300"/>
                </a:lnTo>
                <a:lnTo>
                  <a:pt x="11682" y="3292"/>
                </a:lnTo>
                <a:lnTo>
                  <a:pt x="11688" y="3282"/>
                </a:lnTo>
                <a:lnTo>
                  <a:pt x="11696" y="3276"/>
                </a:lnTo>
                <a:lnTo>
                  <a:pt x="11698" y="3276"/>
                </a:lnTo>
                <a:lnTo>
                  <a:pt x="11700" y="3276"/>
                </a:lnTo>
                <a:lnTo>
                  <a:pt x="11700" y="3282"/>
                </a:lnTo>
                <a:lnTo>
                  <a:pt x="11700" y="3288"/>
                </a:lnTo>
                <a:lnTo>
                  <a:pt x="11698" y="3296"/>
                </a:lnTo>
                <a:lnTo>
                  <a:pt x="11700" y="3300"/>
                </a:lnTo>
                <a:lnTo>
                  <a:pt x="11702" y="3302"/>
                </a:lnTo>
                <a:lnTo>
                  <a:pt x="11704" y="3302"/>
                </a:lnTo>
                <a:lnTo>
                  <a:pt x="11708" y="3298"/>
                </a:lnTo>
                <a:lnTo>
                  <a:pt x="11712" y="3286"/>
                </a:lnTo>
                <a:lnTo>
                  <a:pt x="11714" y="3274"/>
                </a:lnTo>
                <a:lnTo>
                  <a:pt x="11718" y="3268"/>
                </a:lnTo>
                <a:lnTo>
                  <a:pt x="11720" y="3266"/>
                </a:lnTo>
                <a:lnTo>
                  <a:pt x="11722" y="3264"/>
                </a:lnTo>
                <a:lnTo>
                  <a:pt x="11730" y="3270"/>
                </a:lnTo>
                <a:lnTo>
                  <a:pt x="11736" y="3274"/>
                </a:lnTo>
                <a:lnTo>
                  <a:pt x="11736" y="3270"/>
                </a:lnTo>
                <a:lnTo>
                  <a:pt x="11736" y="3264"/>
                </a:lnTo>
                <a:lnTo>
                  <a:pt x="11736" y="3258"/>
                </a:lnTo>
                <a:lnTo>
                  <a:pt x="11738" y="3254"/>
                </a:lnTo>
                <a:lnTo>
                  <a:pt x="11740" y="3250"/>
                </a:lnTo>
                <a:lnTo>
                  <a:pt x="11744" y="3248"/>
                </a:lnTo>
                <a:lnTo>
                  <a:pt x="11750" y="3246"/>
                </a:lnTo>
                <a:lnTo>
                  <a:pt x="11752" y="3248"/>
                </a:lnTo>
                <a:lnTo>
                  <a:pt x="11752" y="3252"/>
                </a:lnTo>
                <a:lnTo>
                  <a:pt x="11750" y="3256"/>
                </a:lnTo>
                <a:lnTo>
                  <a:pt x="11746" y="3266"/>
                </a:lnTo>
                <a:lnTo>
                  <a:pt x="11742" y="3280"/>
                </a:lnTo>
                <a:lnTo>
                  <a:pt x="11742" y="3288"/>
                </a:lnTo>
                <a:lnTo>
                  <a:pt x="11744" y="3288"/>
                </a:lnTo>
                <a:lnTo>
                  <a:pt x="11748" y="3284"/>
                </a:lnTo>
                <a:lnTo>
                  <a:pt x="11752" y="3280"/>
                </a:lnTo>
                <a:lnTo>
                  <a:pt x="11754" y="3278"/>
                </a:lnTo>
                <a:lnTo>
                  <a:pt x="11760" y="3276"/>
                </a:lnTo>
                <a:lnTo>
                  <a:pt x="11762" y="3274"/>
                </a:lnTo>
                <a:lnTo>
                  <a:pt x="11764" y="3272"/>
                </a:lnTo>
                <a:lnTo>
                  <a:pt x="11766" y="3258"/>
                </a:lnTo>
                <a:lnTo>
                  <a:pt x="11770" y="3252"/>
                </a:lnTo>
                <a:lnTo>
                  <a:pt x="11774" y="3248"/>
                </a:lnTo>
                <a:lnTo>
                  <a:pt x="11778" y="3246"/>
                </a:lnTo>
                <a:lnTo>
                  <a:pt x="11784" y="3248"/>
                </a:lnTo>
                <a:lnTo>
                  <a:pt x="11786" y="3248"/>
                </a:lnTo>
                <a:lnTo>
                  <a:pt x="11788" y="3246"/>
                </a:lnTo>
                <a:lnTo>
                  <a:pt x="11786" y="3242"/>
                </a:lnTo>
                <a:lnTo>
                  <a:pt x="11780" y="3232"/>
                </a:lnTo>
                <a:lnTo>
                  <a:pt x="11776" y="3226"/>
                </a:lnTo>
                <a:lnTo>
                  <a:pt x="11774" y="3222"/>
                </a:lnTo>
                <a:lnTo>
                  <a:pt x="11772" y="3210"/>
                </a:lnTo>
                <a:lnTo>
                  <a:pt x="11776" y="3200"/>
                </a:lnTo>
                <a:lnTo>
                  <a:pt x="11780" y="3188"/>
                </a:lnTo>
                <a:lnTo>
                  <a:pt x="11786" y="3176"/>
                </a:lnTo>
                <a:lnTo>
                  <a:pt x="11790" y="3164"/>
                </a:lnTo>
                <a:lnTo>
                  <a:pt x="11792" y="3152"/>
                </a:lnTo>
                <a:lnTo>
                  <a:pt x="11790" y="3138"/>
                </a:lnTo>
                <a:lnTo>
                  <a:pt x="11788" y="3128"/>
                </a:lnTo>
                <a:lnTo>
                  <a:pt x="11786" y="3120"/>
                </a:lnTo>
                <a:lnTo>
                  <a:pt x="11788" y="3112"/>
                </a:lnTo>
                <a:lnTo>
                  <a:pt x="11790" y="3106"/>
                </a:lnTo>
                <a:lnTo>
                  <a:pt x="11792" y="3100"/>
                </a:lnTo>
                <a:lnTo>
                  <a:pt x="11796" y="3098"/>
                </a:lnTo>
                <a:lnTo>
                  <a:pt x="11800" y="3098"/>
                </a:lnTo>
                <a:lnTo>
                  <a:pt x="11806" y="3102"/>
                </a:lnTo>
                <a:lnTo>
                  <a:pt x="11810" y="3104"/>
                </a:lnTo>
                <a:lnTo>
                  <a:pt x="11812" y="3104"/>
                </a:lnTo>
                <a:lnTo>
                  <a:pt x="11812" y="3096"/>
                </a:lnTo>
                <a:lnTo>
                  <a:pt x="11812" y="3082"/>
                </a:lnTo>
                <a:lnTo>
                  <a:pt x="11814" y="3074"/>
                </a:lnTo>
                <a:lnTo>
                  <a:pt x="11820" y="3068"/>
                </a:lnTo>
                <a:lnTo>
                  <a:pt x="11824" y="3058"/>
                </a:lnTo>
                <a:lnTo>
                  <a:pt x="11828" y="3050"/>
                </a:lnTo>
                <a:lnTo>
                  <a:pt x="11830" y="3040"/>
                </a:lnTo>
                <a:lnTo>
                  <a:pt x="11832" y="3030"/>
                </a:lnTo>
                <a:lnTo>
                  <a:pt x="11832" y="3020"/>
                </a:lnTo>
                <a:lnTo>
                  <a:pt x="11830" y="3010"/>
                </a:lnTo>
                <a:lnTo>
                  <a:pt x="11826" y="3002"/>
                </a:lnTo>
                <a:lnTo>
                  <a:pt x="11820" y="2994"/>
                </a:lnTo>
                <a:lnTo>
                  <a:pt x="11814" y="2988"/>
                </a:lnTo>
                <a:lnTo>
                  <a:pt x="11810" y="2980"/>
                </a:lnTo>
                <a:lnTo>
                  <a:pt x="11806" y="2964"/>
                </a:lnTo>
                <a:lnTo>
                  <a:pt x="11806" y="2950"/>
                </a:lnTo>
                <a:lnTo>
                  <a:pt x="11806" y="2940"/>
                </a:lnTo>
                <a:lnTo>
                  <a:pt x="11808" y="2936"/>
                </a:lnTo>
                <a:lnTo>
                  <a:pt x="11806" y="2934"/>
                </a:lnTo>
                <a:lnTo>
                  <a:pt x="11802" y="2932"/>
                </a:lnTo>
                <a:lnTo>
                  <a:pt x="11796" y="2930"/>
                </a:lnTo>
                <a:lnTo>
                  <a:pt x="11790" y="2926"/>
                </a:lnTo>
                <a:lnTo>
                  <a:pt x="11788" y="2926"/>
                </a:lnTo>
                <a:lnTo>
                  <a:pt x="11786" y="2928"/>
                </a:lnTo>
                <a:lnTo>
                  <a:pt x="11782" y="2936"/>
                </a:lnTo>
                <a:lnTo>
                  <a:pt x="11782" y="2940"/>
                </a:lnTo>
                <a:lnTo>
                  <a:pt x="11784" y="2944"/>
                </a:lnTo>
                <a:lnTo>
                  <a:pt x="11786" y="2944"/>
                </a:lnTo>
                <a:lnTo>
                  <a:pt x="11790" y="2944"/>
                </a:lnTo>
                <a:lnTo>
                  <a:pt x="11796" y="2944"/>
                </a:lnTo>
                <a:lnTo>
                  <a:pt x="11798" y="2946"/>
                </a:lnTo>
                <a:lnTo>
                  <a:pt x="11800" y="2948"/>
                </a:lnTo>
                <a:lnTo>
                  <a:pt x="11800" y="2952"/>
                </a:lnTo>
                <a:lnTo>
                  <a:pt x="11798" y="2960"/>
                </a:lnTo>
                <a:lnTo>
                  <a:pt x="11794" y="2960"/>
                </a:lnTo>
                <a:lnTo>
                  <a:pt x="11792" y="2960"/>
                </a:lnTo>
                <a:lnTo>
                  <a:pt x="11790" y="2958"/>
                </a:lnTo>
                <a:lnTo>
                  <a:pt x="11786" y="2958"/>
                </a:lnTo>
                <a:lnTo>
                  <a:pt x="11782" y="2962"/>
                </a:lnTo>
                <a:lnTo>
                  <a:pt x="11780" y="2964"/>
                </a:lnTo>
                <a:lnTo>
                  <a:pt x="11778" y="2964"/>
                </a:lnTo>
                <a:lnTo>
                  <a:pt x="11776" y="2962"/>
                </a:lnTo>
                <a:lnTo>
                  <a:pt x="11776" y="2956"/>
                </a:lnTo>
                <a:lnTo>
                  <a:pt x="11774" y="2944"/>
                </a:lnTo>
                <a:lnTo>
                  <a:pt x="11772" y="2942"/>
                </a:lnTo>
                <a:lnTo>
                  <a:pt x="11770" y="2940"/>
                </a:lnTo>
                <a:lnTo>
                  <a:pt x="11766" y="2940"/>
                </a:lnTo>
                <a:lnTo>
                  <a:pt x="11764" y="2944"/>
                </a:lnTo>
                <a:lnTo>
                  <a:pt x="11762" y="2948"/>
                </a:lnTo>
                <a:lnTo>
                  <a:pt x="11762" y="2956"/>
                </a:lnTo>
                <a:lnTo>
                  <a:pt x="11760" y="2964"/>
                </a:lnTo>
                <a:lnTo>
                  <a:pt x="11758" y="2966"/>
                </a:lnTo>
                <a:lnTo>
                  <a:pt x="11754" y="2968"/>
                </a:lnTo>
                <a:lnTo>
                  <a:pt x="11750" y="2968"/>
                </a:lnTo>
                <a:lnTo>
                  <a:pt x="11746" y="2970"/>
                </a:lnTo>
                <a:lnTo>
                  <a:pt x="11744" y="2972"/>
                </a:lnTo>
                <a:lnTo>
                  <a:pt x="11744" y="2976"/>
                </a:lnTo>
                <a:lnTo>
                  <a:pt x="11746" y="2984"/>
                </a:lnTo>
                <a:lnTo>
                  <a:pt x="11748" y="2994"/>
                </a:lnTo>
                <a:lnTo>
                  <a:pt x="11748" y="3000"/>
                </a:lnTo>
                <a:lnTo>
                  <a:pt x="11746" y="3004"/>
                </a:lnTo>
                <a:lnTo>
                  <a:pt x="11744" y="3006"/>
                </a:lnTo>
                <a:lnTo>
                  <a:pt x="11740" y="3008"/>
                </a:lnTo>
                <a:lnTo>
                  <a:pt x="11738" y="3010"/>
                </a:lnTo>
                <a:lnTo>
                  <a:pt x="11738" y="3014"/>
                </a:lnTo>
                <a:lnTo>
                  <a:pt x="11738" y="3016"/>
                </a:lnTo>
                <a:lnTo>
                  <a:pt x="11740" y="3016"/>
                </a:lnTo>
                <a:lnTo>
                  <a:pt x="11744" y="3018"/>
                </a:lnTo>
                <a:lnTo>
                  <a:pt x="11746" y="3020"/>
                </a:lnTo>
                <a:lnTo>
                  <a:pt x="11748" y="3024"/>
                </a:lnTo>
                <a:lnTo>
                  <a:pt x="11748" y="3032"/>
                </a:lnTo>
                <a:lnTo>
                  <a:pt x="11748" y="3046"/>
                </a:lnTo>
                <a:lnTo>
                  <a:pt x="11742" y="3066"/>
                </a:lnTo>
                <a:lnTo>
                  <a:pt x="11738" y="3082"/>
                </a:lnTo>
                <a:lnTo>
                  <a:pt x="11732" y="3094"/>
                </a:lnTo>
                <a:lnTo>
                  <a:pt x="11728" y="3104"/>
                </a:lnTo>
                <a:lnTo>
                  <a:pt x="11722" y="3112"/>
                </a:lnTo>
                <a:lnTo>
                  <a:pt x="11710" y="3124"/>
                </a:lnTo>
                <a:lnTo>
                  <a:pt x="11698" y="3142"/>
                </a:lnTo>
                <a:lnTo>
                  <a:pt x="11690" y="3152"/>
                </a:lnTo>
                <a:lnTo>
                  <a:pt x="11684" y="3158"/>
                </a:lnTo>
                <a:lnTo>
                  <a:pt x="11676" y="3164"/>
                </a:lnTo>
                <a:lnTo>
                  <a:pt x="11670" y="3166"/>
                </a:lnTo>
                <a:lnTo>
                  <a:pt x="11656" y="3172"/>
                </a:lnTo>
                <a:lnTo>
                  <a:pt x="11648" y="3176"/>
                </a:lnTo>
                <a:lnTo>
                  <a:pt x="11640" y="3182"/>
                </a:lnTo>
                <a:lnTo>
                  <a:pt x="11632" y="3190"/>
                </a:lnTo>
                <a:lnTo>
                  <a:pt x="11630" y="3188"/>
                </a:lnTo>
                <a:lnTo>
                  <a:pt x="11630" y="3186"/>
                </a:lnTo>
                <a:lnTo>
                  <a:pt x="11632" y="3178"/>
                </a:lnTo>
                <a:lnTo>
                  <a:pt x="11632" y="3174"/>
                </a:lnTo>
                <a:lnTo>
                  <a:pt x="11630" y="3170"/>
                </a:lnTo>
                <a:lnTo>
                  <a:pt x="11628" y="3168"/>
                </a:lnTo>
                <a:lnTo>
                  <a:pt x="11628" y="3164"/>
                </a:lnTo>
                <a:lnTo>
                  <a:pt x="11636" y="3160"/>
                </a:lnTo>
                <a:lnTo>
                  <a:pt x="11644" y="3152"/>
                </a:lnTo>
                <a:lnTo>
                  <a:pt x="11644" y="3148"/>
                </a:lnTo>
                <a:lnTo>
                  <a:pt x="11642" y="3144"/>
                </a:lnTo>
                <a:lnTo>
                  <a:pt x="11640" y="3144"/>
                </a:lnTo>
                <a:lnTo>
                  <a:pt x="11636" y="3144"/>
                </a:lnTo>
                <a:lnTo>
                  <a:pt x="11628" y="3148"/>
                </a:lnTo>
                <a:lnTo>
                  <a:pt x="11622" y="3152"/>
                </a:lnTo>
                <a:lnTo>
                  <a:pt x="11620" y="3156"/>
                </a:lnTo>
                <a:lnTo>
                  <a:pt x="11618" y="3160"/>
                </a:lnTo>
                <a:lnTo>
                  <a:pt x="11618" y="3166"/>
                </a:lnTo>
                <a:lnTo>
                  <a:pt x="11618" y="3176"/>
                </a:lnTo>
                <a:lnTo>
                  <a:pt x="11616" y="3186"/>
                </a:lnTo>
                <a:lnTo>
                  <a:pt x="11612" y="3196"/>
                </a:lnTo>
                <a:lnTo>
                  <a:pt x="11604" y="3206"/>
                </a:lnTo>
                <a:lnTo>
                  <a:pt x="11592" y="3220"/>
                </a:lnTo>
                <a:lnTo>
                  <a:pt x="11588" y="3226"/>
                </a:lnTo>
                <a:lnTo>
                  <a:pt x="11588" y="3230"/>
                </a:lnTo>
                <a:lnTo>
                  <a:pt x="11588" y="3236"/>
                </a:lnTo>
                <a:lnTo>
                  <a:pt x="11588" y="3242"/>
                </a:lnTo>
                <a:lnTo>
                  <a:pt x="11586" y="3246"/>
                </a:lnTo>
                <a:lnTo>
                  <a:pt x="11584" y="3248"/>
                </a:lnTo>
                <a:lnTo>
                  <a:pt x="11578" y="3250"/>
                </a:lnTo>
                <a:lnTo>
                  <a:pt x="11570" y="3252"/>
                </a:lnTo>
                <a:lnTo>
                  <a:pt x="11564" y="3254"/>
                </a:lnTo>
                <a:lnTo>
                  <a:pt x="11560" y="3252"/>
                </a:lnTo>
                <a:lnTo>
                  <a:pt x="11560" y="3250"/>
                </a:lnTo>
                <a:lnTo>
                  <a:pt x="11560" y="3248"/>
                </a:lnTo>
                <a:lnTo>
                  <a:pt x="11562" y="3242"/>
                </a:lnTo>
                <a:lnTo>
                  <a:pt x="11560" y="3242"/>
                </a:lnTo>
                <a:lnTo>
                  <a:pt x="11558" y="3240"/>
                </a:lnTo>
                <a:lnTo>
                  <a:pt x="11550" y="3242"/>
                </a:lnTo>
                <a:lnTo>
                  <a:pt x="11540" y="3244"/>
                </a:lnTo>
                <a:lnTo>
                  <a:pt x="11514" y="3252"/>
                </a:lnTo>
                <a:lnTo>
                  <a:pt x="11502" y="3256"/>
                </a:lnTo>
                <a:lnTo>
                  <a:pt x="11492" y="3258"/>
                </a:lnTo>
                <a:lnTo>
                  <a:pt x="11482" y="3258"/>
                </a:lnTo>
                <a:lnTo>
                  <a:pt x="11480" y="3256"/>
                </a:lnTo>
                <a:lnTo>
                  <a:pt x="11478" y="3254"/>
                </a:lnTo>
                <a:lnTo>
                  <a:pt x="11476" y="3250"/>
                </a:lnTo>
                <a:lnTo>
                  <a:pt x="11472" y="3248"/>
                </a:lnTo>
                <a:lnTo>
                  <a:pt x="11468" y="3250"/>
                </a:lnTo>
                <a:lnTo>
                  <a:pt x="11464" y="3252"/>
                </a:lnTo>
                <a:lnTo>
                  <a:pt x="11452" y="3262"/>
                </a:lnTo>
                <a:lnTo>
                  <a:pt x="11438" y="3278"/>
                </a:lnTo>
                <a:close/>
                <a:moveTo>
                  <a:pt x="11364" y="3348"/>
                </a:moveTo>
                <a:lnTo>
                  <a:pt x="11364" y="3348"/>
                </a:lnTo>
                <a:lnTo>
                  <a:pt x="11362" y="3354"/>
                </a:lnTo>
                <a:lnTo>
                  <a:pt x="11358" y="3354"/>
                </a:lnTo>
                <a:lnTo>
                  <a:pt x="11356" y="3354"/>
                </a:lnTo>
                <a:lnTo>
                  <a:pt x="11352" y="3360"/>
                </a:lnTo>
                <a:lnTo>
                  <a:pt x="11350" y="3362"/>
                </a:lnTo>
                <a:lnTo>
                  <a:pt x="11348" y="3364"/>
                </a:lnTo>
                <a:lnTo>
                  <a:pt x="11344" y="3360"/>
                </a:lnTo>
                <a:lnTo>
                  <a:pt x="11342" y="3358"/>
                </a:lnTo>
                <a:lnTo>
                  <a:pt x="11340" y="3362"/>
                </a:lnTo>
                <a:lnTo>
                  <a:pt x="11340" y="3366"/>
                </a:lnTo>
                <a:lnTo>
                  <a:pt x="11338" y="3368"/>
                </a:lnTo>
                <a:lnTo>
                  <a:pt x="11332" y="3368"/>
                </a:lnTo>
                <a:lnTo>
                  <a:pt x="11328" y="3368"/>
                </a:lnTo>
                <a:lnTo>
                  <a:pt x="11330" y="3374"/>
                </a:lnTo>
                <a:lnTo>
                  <a:pt x="11334" y="3382"/>
                </a:lnTo>
                <a:lnTo>
                  <a:pt x="11332" y="3386"/>
                </a:lnTo>
                <a:lnTo>
                  <a:pt x="11332" y="3390"/>
                </a:lnTo>
                <a:lnTo>
                  <a:pt x="11334" y="3396"/>
                </a:lnTo>
                <a:lnTo>
                  <a:pt x="11338" y="3400"/>
                </a:lnTo>
                <a:lnTo>
                  <a:pt x="11338" y="3404"/>
                </a:lnTo>
                <a:lnTo>
                  <a:pt x="11338" y="3408"/>
                </a:lnTo>
                <a:lnTo>
                  <a:pt x="11338" y="3410"/>
                </a:lnTo>
                <a:lnTo>
                  <a:pt x="11346" y="3404"/>
                </a:lnTo>
                <a:lnTo>
                  <a:pt x="11350" y="3400"/>
                </a:lnTo>
                <a:lnTo>
                  <a:pt x="11352" y="3400"/>
                </a:lnTo>
                <a:lnTo>
                  <a:pt x="11352" y="3402"/>
                </a:lnTo>
                <a:lnTo>
                  <a:pt x="11354" y="3406"/>
                </a:lnTo>
                <a:lnTo>
                  <a:pt x="11356" y="3406"/>
                </a:lnTo>
                <a:lnTo>
                  <a:pt x="11360" y="3404"/>
                </a:lnTo>
                <a:lnTo>
                  <a:pt x="11362" y="3402"/>
                </a:lnTo>
                <a:lnTo>
                  <a:pt x="11364" y="3400"/>
                </a:lnTo>
                <a:lnTo>
                  <a:pt x="11362" y="3398"/>
                </a:lnTo>
                <a:lnTo>
                  <a:pt x="11358" y="3394"/>
                </a:lnTo>
                <a:lnTo>
                  <a:pt x="11354" y="3392"/>
                </a:lnTo>
                <a:lnTo>
                  <a:pt x="11354" y="3388"/>
                </a:lnTo>
                <a:lnTo>
                  <a:pt x="11354" y="3382"/>
                </a:lnTo>
                <a:lnTo>
                  <a:pt x="11354" y="3380"/>
                </a:lnTo>
                <a:lnTo>
                  <a:pt x="11356" y="3380"/>
                </a:lnTo>
                <a:lnTo>
                  <a:pt x="11360" y="3382"/>
                </a:lnTo>
                <a:lnTo>
                  <a:pt x="11362" y="3386"/>
                </a:lnTo>
                <a:lnTo>
                  <a:pt x="11368" y="3396"/>
                </a:lnTo>
                <a:lnTo>
                  <a:pt x="11370" y="3406"/>
                </a:lnTo>
                <a:lnTo>
                  <a:pt x="11368" y="3416"/>
                </a:lnTo>
                <a:lnTo>
                  <a:pt x="11362" y="3428"/>
                </a:lnTo>
                <a:lnTo>
                  <a:pt x="11356" y="3436"/>
                </a:lnTo>
                <a:lnTo>
                  <a:pt x="11354" y="3442"/>
                </a:lnTo>
                <a:lnTo>
                  <a:pt x="11358" y="3458"/>
                </a:lnTo>
                <a:lnTo>
                  <a:pt x="11358" y="3464"/>
                </a:lnTo>
                <a:lnTo>
                  <a:pt x="11358" y="3468"/>
                </a:lnTo>
                <a:lnTo>
                  <a:pt x="11354" y="3474"/>
                </a:lnTo>
                <a:lnTo>
                  <a:pt x="11354" y="3476"/>
                </a:lnTo>
                <a:lnTo>
                  <a:pt x="11364" y="3480"/>
                </a:lnTo>
                <a:lnTo>
                  <a:pt x="11370" y="3482"/>
                </a:lnTo>
                <a:lnTo>
                  <a:pt x="11374" y="3486"/>
                </a:lnTo>
                <a:lnTo>
                  <a:pt x="11374" y="3490"/>
                </a:lnTo>
                <a:lnTo>
                  <a:pt x="11376" y="3492"/>
                </a:lnTo>
                <a:lnTo>
                  <a:pt x="11384" y="3486"/>
                </a:lnTo>
                <a:lnTo>
                  <a:pt x="11388" y="3482"/>
                </a:lnTo>
                <a:lnTo>
                  <a:pt x="11392" y="3480"/>
                </a:lnTo>
                <a:lnTo>
                  <a:pt x="11392" y="3476"/>
                </a:lnTo>
                <a:lnTo>
                  <a:pt x="11390" y="3474"/>
                </a:lnTo>
                <a:lnTo>
                  <a:pt x="11388" y="3472"/>
                </a:lnTo>
                <a:lnTo>
                  <a:pt x="11388" y="3470"/>
                </a:lnTo>
                <a:lnTo>
                  <a:pt x="11390" y="3468"/>
                </a:lnTo>
                <a:lnTo>
                  <a:pt x="11394" y="3468"/>
                </a:lnTo>
                <a:lnTo>
                  <a:pt x="11396" y="3470"/>
                </a:lnTo>
                <a:lnTo>
                  <a:pt x="11398" y="3472"/>
                </a:lnTo>
                <a:lnTo>
                  <a:pt x="11402" y="3472"/>
                </a:lnTo>
                <a:lnTo>
                  <a:pt x="11404" y="3468"/>
                </a:lnTo>
                <a:lnTo>
                  <a:pt x="11406" y="3458"/>
                </a:lnTo>
                <a:lnTo>
                  <a:pt x="11410" y="3434"/>
                </a:lnTo>
                <a:lnTo>
                  <a:pt x="11416" y="3410"/>
                </a:lnTo>
                <a:lnTo>
                  <a:pt x="11420" y="3402"/>
                </a:lnTo>
                <a:lnTo>
                  <a:pt x="11422" y="3400"/>
                </a:lnTo>
                <a:lnTo>
                  <a:pt x="11426" y="3398"/>
                </a:lnTo>
                <a:lnTo>
                  <a:pt x="11428" y="3396"/>
                </a:lnTo>
                <a:lnTo>
                  <a:pt x="11430" y="3394"/>
                </a:lnTo>
                <a:lnTo>
                  <a:pt x="11428" y="3386"/>
                </a:lnTo>
                <a:lnTo>
                  <a:pt x="11424" y="3380"/>
                </a:lnTo>
                <a:lnTo>
                  <a:pt x="11418" y="3378"/>
                </a:lnTo>
                <a:lnTo>
                  <a:pt x="11414" y="3376"/>
                </a:lnTo>
                <a:lnTo>
                  <a:pt x="11410" y="3376"/>
                </a:lnTo>
                <a:lnTo>
                  <a:pt x="11408" y="3374"/>
                </a:lnTo>
                <a:lnTo>
                  <a:pt x="11412" y="3368"/>
                </a:lnTo>
                <a:lnTo>
                  <a:pt x="11414" y="3362"/>
                </a:lnTo>
                <a:lnTo>
                  <a:pt x="11416" y="3358"/>
                </a:lnTo>
                <a:lnTo>
                  <a:pt x="11414" y="3354"/>
                </a:lnTo>
                <a:lnTo>
                  <a:pt x="11410" y="3352"/>
                </a:lnTo>
                <a:lnTo>
                  <a:pt x="11406" y="3352"/>
                </a:lnTo>
                <a:lnTo>
                  <a:pt x="11398" y="3354"/>
                </a:lnTo>
                <a:lnTo>
                  <a:pt x="11396" y="3356"/>
                </a:lnTo>
                <a:lnTo>
                  <a:pt x="11392" y="3356"/>
                </a:lnTo>
                <a:lnTo>
                  <a:pt x="11390" y="3354"/>
                </a:lnTo>
                <a:lnTo>
                  <a:pt x="11388" y="3348"/>
                </a:lnTo>
                <a:lnTo>
                  <a:pt x="11386" y="3344"/>
                </a:lnTo>
                <a:lnTo>
                  <a:pt x="11384" y="3342"/>
                </a:lnTo>
                <a:lnTo>
                  <a:pt x="11378" y="3338"/>
                </a:lnTo>
                <a:lnTo>
                  <a:pt x="11374" y="3338"/>
                </a:lnTo>
                <a:lnTo>
                  <a:pt x="11370" y="3340"/>
                </a:lnTo>
                <a:lnTo>
                  <a:pt x="11368" y="3342"/>
                </a:lnTo>
                <a:lnTo>
                  <a:pt x="11364" y="3348"/>
                </a:lnTo>
                <a:close/>
                <a:moveTo>
                  <a:pt x="11528" y="3322"/>
                </a:moveTo>
                <a:lnTo>
                  <a:pt x="11528" y="3322"/>
                </a:lnTo>
                <a:lnTo>
                  <a:pt x="11522" y="3318"/>
                </a:lnTo>
                <a:lnTo>
                  <a:pt x="11516" y="3316"/>
                </a:lnTo>
                <a:lnTo>
                  <a:pt x="11508" y="3316"/>
                </a:lnTo>
                <a:lnTo>
                  <a:pt x="11500" y="3318"/>
                </a:lnTo>
                <a:lnTo>
                  <a:pt x="11496" y="3322"/>
                </a:lnTo>
                <a:lnTo>
                  <a:pt x="11492" y="3326"/>
                </a:lnTo>
                <a:lnTo>
                  <a:pt x="11490" y="3332"/>
                </a:lnTo>
                <a:lnTo>
                  <a:pt x="11488" y="3336"/>
                </a:lnTo>
                <a:lnTo>
                  <a:pt x="11486" y="3336"/>
                </a:lnTo>
                <a:lnTo>
                  <a:pt x="11484" y="3336"/>
                </a:lnTo>
                <a:lnTo>
                  <a:pt x="11482" y="3334"/>
                </a:lnTo>
                <a:lnTo>
                  <a:pt x="11478" y="3336"/>
                </a:lnTo>
                <a:lnTo>
                  <a:pt x="11474" y="3338"/>
                </a:lnTo>
                <a:lnTo>
                  <a:pt x="11472" y="3340"/>
                </a:lnTo>
                <a:lnTo>
                  <a:pt x="11470" y="3334"/>
                </a:lnTo>
                <a:lnTo>
                  <a:pt x="11468" y="3328"/>
                </a:lnTo>
                <a:lnTo>
                  <a:pt x="11466" y="3328"/>
                </a:lnTo>
                <a:lnTo>
                  <a:pt x="11462" y="3332"/>
                </a:lnTo>
                <a:lnTo>
                  <a:pt x="11456" y="3344"/>
                </a:lnTo>
                <a:lnTo>
                  <a:pt x="11452" y="3350"/>
                </a:lnTo>
                <a:lnTo>
                  <a:pt x="11448" y="3356"/>
                </a:lnTo>
                <a:lnTo>
                  <a:pt x="11438" y="3364"/>
                </a:lnTo>
                <a:lnTo>
                  <a:pt x="11432" y="3368"/>
                </a:lnTo>
                <a:lnTo>
                  <a:pt x="11438" y="3368"/>
                </a:lnTo>
                <a:lnTo>
                  <a:pt x="11442" y="3368"/>
                </a:lnTo>
                <a:lnTo>
                  <a:pt x="11444" y="3368"/>
                </a:lnTo>
                <a:lnTo>
                  <a:pt x="11446" y="3370"/>
                </a:lnTo>
                <a:lnTo>
                  <a:pt x="11446" y="3374"/>
                </a:lnTo>
                <a:lnTo>
                  <a:pt x="11446" y="3380"/>
                </a:lnTo>
                <a:lnTo>
                  <a:pt x="11448" y="3384"/>
                </a:lnTo>
                <a:lnTo>
                  <a:pt x="11450" y="3388"/>
                </a:lnTo>
                <a:lnTo>
                  <a:pt x="11452" y="3392"/>
                </a:lnTo>
                <a:lnTo>
                  <a:pt x="11454" y="3394"/>
                </a:lnTo>
                <a:lnTo>
                  <a:pt x="11452" y="3398"/>
                </a:lnTo>
                <a:lnTo>
                  <a:pt x="11452" y="3400"/>
                </a:lnTo>
                <a:lnTo>
                  <a:pt x="11462" y="3402"/>
                </a:lnTo>
                <a:lnTo>
                  <a:pt x="11466" y="3400"/>
                </a:lnTo>
                <a:lnTo>
                  <a:pt x="11468" y="3398"/>
                </a:lnTo>
                <a:lnTo>
                  <a:pt x="11474" y="3386"/>
                </a:lnTo>
                <a:lnTo>
                  <a:pt x="11476" y="3378"/>
                </a:lnTo>
                <a:lnTo>
                  <a:pt x="11478" y="3372"/>
                </a:lnTo>
                <a:lnTo>
                  <a:pt x="11484" y="3366"/>
                </a:lnTo>
                <a:lnTo>
                  <a:pt x="11490" y="3362"/>
                </a:lnTo>
                <a:lnTo>
                  <a:pt x="11496" y="3362"/>
                </a:lnTo>
                <a:lnTo>
                  <a:pt x="11502" y="3364"/>
                </a:lnTo>
                <a:lnTo>
                  <a:pt x="11510" y="3368"/>
                </a:lnTo>
                <a:lnTo>
                  <a:pt x="11512" y="3370"/>
                </a:lnTo>
                <a:lnTo>
                  <a:pt x="11514" y="3372"/>
                </a:lnTo>
                <a:lnTo>
                  <a:pt x="11516" y="3370"/>
                </a:lnTo>
                <a:lnTo>
                  <a:pt x="11518" y="3364"/>
                </a:lnTo>
                <a:lnTo>
                  <a:pt x="11520" y="3358"/>
                </a:lnTo>
                <a:lnTo>
                  <a:pt x="11524" y="3354"/>
                </a:lnTo>
                <a:lnTo>
                  <a:pt x="11530" y="3350"/>
                </a:lnTo>
                <a:lnTo>
                  <a:pt x="11534" y="3346"/>
                </a:lnTo>
                <a:lnTo>
                  <a:pt x="11536" y="3344"/>
                </a:lnTo>
                <a:lnTo>
                  <a:pt x="11534" y="3340"/>
                </a:lnTo>
                <a:lnTo>
                  <a:pt x="11532" y="3332"/>
                </a:lnTo>
                <a:lnTo>
                  <a:pt x="11534" y="3328"/>
                </a:lnTo>
                <a:lnTo>
                  <a:pt x="11532" y="3324"/>
                </a:lnTo>
                <a:lnTo>
                  <a:pt x="11528" y="3322"/>
                </a:lnTo>
                <a:close/>
                <a:moveTo>
                  <a:pt x="11746" y="2888"/>
                </a:moveTo>
                <a:lnTo>
                  <a:pt x="11746" y="2888"/>
                </a:lnTo>
                <a:lnTo>
                  <a:pt x="11752" y="2894"/>
                </a:lnTo>
                <a:lnTo>
                  <a:pt x="11754" y="2900"/>
                </a:lnTo>
                <a:lnTo>
                  <a:pt x="11754" y="2904"/>
                </a:lnTo>
                <a:lnTo>
                  <a:pt x="11752" y="2910"/>
                </a:lnTo>
                <a:lnTo>
                  <a:pt x="11748" y="2920"/>
                </a:lnTo>
                <a:lnTo>
                  <a:pt x="11750" y="2926"/>
                </a:lnTo>
                <a:lnTo>
                  <a:pt x="11752" y="2932"/>
                </a:lnTo>
                <a:lnTo>
                  <a:pt x="11756" y="2934"/>
                </a:lnTo>
                <a:lnTo>
                  <a:pt x="11758" y="2934"/>
                </a:lnTo>
                <a:lnTo>
                  <a:pt x="11762" y="2930"/>
                </a:lnTo>
                <a:lnTo>
                  <a:pt x="11768" y="2920"/>
                </a:lnTo>
                <a:lnTo>
                  <a:pt x="11774" y="2910"/>
                </a:lnTo>
                <a:lnTo>
                  <a:pt x="11776" y="2910"/>
                </a:lnTo>
                <a:lnTo>
                  <a:pt x="11778" y="2910"/>
                </a:lnTo>
                <a:lnTo>
                  <a:pt x="11784" y="2914"/>
                </a:lnTo>
                <a:lnTo>
                  <a:pt x="11790" y="2914"/>
                </a:lnTo>
                <a:lnTo>
                  <a:pt x="11796" y="2912"/>
                </a:lnTo>
                <a:lnTo>
                  <a:pt x="11800" y="2908"/>
                </a:lnTo>
                <a:lnTo>
                  <a:pt x="11798" y="2906"/>
                </a:lnTo>
                <a:lnTo>
                  <a:pt x="11782" y="2896"/>
                </a:lnTo>
                <a:lnTo>
                  <a:pt x="11774" y="2892"/>
                </a:lnTo>
                <a:lnTo>
                  <a:pt x="11766" y="2886"/>
                </a:lnTo>
                <a:lnTo>
                  <a:pt x="11764" y="2878"/>
                </a:lnTo>
                <a:lnTo>
                  <a:pt x="11764" y="2876"/>
                </a:lnTo>
                <a:lnTo>
                  <a:pt x="11764" y="2872"/>
                </a:lnTo>
                <a:lnTo>
                  <a:pt x="11770" y="2866"/>
                </a:lnTo>
                <a:lnTo>
                  <a:pt x="11774" y="2864"/>
                </a:lnTo>
                <a:lnTo>
                  <a:pt x="11778" y="2866"/>
                </a:lnTo>
                <a:lnTo>
                  <a:pt x="11780" y="2870"/>
                </a:lnTo>
                <a:lnTo>
                  <a:pt x="11784" y="2874"/>
                </a:lnTo>
                <a:lnTo>
                  <a:pt x="11788" y="2876"/>
                </a:lnTo>
                <a:lnTo>
                  <a:pt x="11794" y="2876"/>
                </a:lnTo>
                <a:lnTo>
                  <a:pt x="11800" y="2874"/>
                </a:lnTo>
                <a:lnTo>
                  <a:pt x="11808" y="2868"/>
                </a:lnTo>
                <a:lnTo>
                  <a:pt x="11814" y="2866"/>
                </a:lnTo>
                <a:lnTo>
                  <a:pt x="11818" y="2866"/>
                </a:lnTo>
                <a:lnTo>
                  <a:pt x="11826" y="2868"/>
                </a:lnTo>
                <a:lnTo>
                  <a:pt x="11842" y="2878"/>
                </a:lnTo>
                <a:lnTo>
                  <a:pt x="11872" y="2896"/>
                </a:lnTo>
                <a:lnTo>
                  <a:pt x="11880" y="2898"/>
                </a:lnTo>
                <a:lnTo>
                  <a:pt x="11884" y="2896"/>
                </a:lnTo>
                <a:lnTo>
                  <a:pt x="11888" y="2890"/>
                </a:lnTo>
                <a:lnTo>
                  <a:pt x="11890" y="2882"/>
                </a:lnTo>
                <a:lnTo>
                  <a:pt x="11896" y="2864"/>
                </a:lnTo>
                <a:lnTo>
                  <a:pt x="11900" y="2856"/>
                </a:lnTo>
                <a:lnTo>
                  <a:pt x="11906" y="2850"/>
                </a:lnTo>
                <a:lnTo>
                  <a:pt x="11918" y="2846"/>
                </a:lnTo>
                <a:lnTo>
                  <a:pt x="11930" y="2846"/>
                </a:lnTo>
                <a:lnTo>
                  <a:pt x="11942" y="2844"/>
                </a:lnTo>
                <a:lnTo>
                  <a:pt x="11956" y="2840"/>
                </a:lnTo>
                <a:lnTo>
                  <a:pt x="11978" y="2828"/>
                </a:lnTo>
                <a:lnTo>
                  <a:pt x="11984" y="2824"/>
                </a:lnTo>
                <a:lnTo>
                  <a:pt x="11984" y="2822"/>
                </a:lnTo>
                <a:lnTo>
                  <a:pt x="11984" y="2820"/>
                </a:lnTo>
                <a:lnTo>
                  <a:pt x="11982" y="2820"/>
                </a:lnTo>
                <a:lnTo>
                  <a:pt x="11978" y="2820"/>
                </a:lnTo>
                <a:lnTo>
                  <a:pt x="11972" y="2822"/>
                </a:lnTo>
                <a:lnTo>
                  <a:pt x="11970" y="2822"/>
                </a:lnTo>
                <a:lnTo>
                  <a:pt x="11966" y="2820"/>
                </a:lnTo>
                <a:lnTo>
                  <a:pt x="11962" y="2818"/>
                </a:lnTo>
                <a:lnTo>
                  <a:pt x="11958" y="2810"/>
                </a:lnTo>
                <a:lnTo>
                  <a:pt x="11956" y="2802"/>
                </a:lnTo>
                <a:lnTo>
                  <a:pt x="11956" y="2794"/>
                </a:lnTo>
                <a:lnTo>
                  <a:pt x="11958" y="2786"/>
                </a:lnTo>
                <a:lnTo>
                  <a:pt x="11962" y="2780"/>
                </a:lnTo>
                <a:lnTo>
                  <a:pt x="11966" y="2770"/>
                </a:lnTo>
                <a:lnTo>
                  <a:pt x="11966" y="2768"/>
                </a:lnTo>
                <a:lnTo>
                  <a:pt x="11964" y="2768"/>
                </a:lnTo>
                <a:lnTo>
                  <a:pt x="11960" y="2770"/>
                </a:lnTo>
                <a:lnTo>
                  <a:pt x="11958" y="2772"/>
                </a:lnTo>
                <a:lnTo>
                  <a:pt x="11950" y="2780"/>
                </a:lnTo>
                <a:lnTo>
                  <a:pt x="11944" y="2788"/>
                </a:lnTo>
                <a:lnTo>
                  <a:pt x="11938" y="2790"/>
                </a:lnTo>
                <a:lnTo>
                  <a:pt x="11932" y="2792"/>
                </a:lnTo>
                <a:lnTo>
                  <a:pt x="11928" y="2790"/>
                </a:lnTo>
                <a:lnTo>
                  <a:pt x="11926" y="2788"/>
                </a:lnTo>
                <a:lnTo>
                  <a:pt x="11924" y="2784"/>
                </a:lnTo>
                <a:lnTo>
                  <a:pt x="11922" y="2782"/>
                </a:lnTo>
                <a:lnTo>
                  <a:pt x="11920" y="2780"/>
                </a:lnTo>
                <a:lnTo>
                  <a:pt x="11916" y="2778"/>
                </a:lnTo>
                <a:lnTo>
                  <a:pt x="11910" y="2776"/>
                </a:lnTo>
                <a:lnTo>
                  <a:pt x="11900" y="2774"/>
                </a:lnTo>
                <a:lnTo>
                  <a:pt x="11892" y="2770"/>
                </a:lnTo>
                <a:lnTo>
                  <a:pt x="11882" y="2762"/>
                </a:lnTo>
                <a:lnTo>
                  <a:pt x="11872" y="2754"/>
                </a:lnTo>
                <a:lnTo>
                  <a:pt x="11854" y="2734"/>
                </a:lnTo>
                <a:lnTo>
                  <a:pt x="11840" y="2716"/>
                </a:lnTo>
                <a:lnTo>
                  <a:pt x="11836" y="2710"/>
                </a:lnTo>
                <a:lnTo>
                  <a:pt x="11828" y="2706"/>
                </a:lnTo>
                <a:lnTo>
                  <a:pt x="11822" y="2704"/>
                </a:lnTo>
                <a:lnTo>
                  <a:pt x="11818" y="2704"/>
                </a:lnTo>
                <a:lnTo>
                  <a:pt x="11814" y="2706"/>
                </a:lnTo>
                <a:lnTo>
                  <a:pt x="11812" y="2712"/>
                </a:lnTo>
                <a:lnTo>
                  <a:pt x="11812" y="2720"/>
                </a:lnTo>
                <a:lnTo>
                  <a:pt x="11816" y="2728"/>
                </a:lnTo>
                <a:lnTo>
                  <a:pt x="11820" y="2738"/>
                </a:lnTo>
                <a:lnTo>
                  <a:pt x="11822" y="2746"/>
                </a:lnTo>
                <a:lnTo>
                  <a:pt x="11820" y="2752"/>
                </a:lnTo>
                <a:lnTo>
                  <a:pt x="11820" y="2756"/>
                </a:lnTo>
                <a:lnTo>
                  <a:pt x="11816" y="2764"/>
                </a:lnTo>
                <a:lnTo>
                  <a:pt x="11814" y="2768"/>
                </a:lnTo>
                <a:lnTo>
                  <a:pt x="11816" y="2774"/>
                </a:lnTo>
                <a:lnTo>
                  <a:pt x="11818" y="2778"/>
                </a:lnTo>
                <a:lnTo>
                  <a:pt x="11816" y="2784"/>
                </a:lnTo>
                <a:lnTo>
                  <a:pt x="11812" y="2792"/>
                </a:lnTo>
                <a:lnTo>
                  <a:pt x="11806" y="2800"/>
                </a:lnTo>
                <a:lnTo>
                  <a:pt x="11804" y="2806"/>
                </a:lnTo>
                <a:lnTo>
                  <a:pt x="11804" y="2810"/>
                </a:lnTo>
                <a:lnTo>
                  <a:pt x="11806" y="2820"/>
                </a:lnTo>
                <a:lnTo>
                  <a:pt x="11806" y="2830"/>
                </a:lnTo>
                <a:lnTo>
                  <a:pt x="11804" y="2834"/>
                </a:lnTo>
                <a:lnTo>
                  <a:pt x="11800" y="2836"/>
                </a:lnTo>
                <a:lnTo>
                  <a:pt x="11794" y="2836"/>
                </a:lnTo>
                <a:lnTo>
                  <a:pt x="11788" y="2832"/>
                </a:lnTo>
                <a:lnTo>
                  <a:pt x="11774" y="2826"/>
                </a:lnTo>
                <a:lnTo>
                  <a:pt x="11764" y="2824"/>
                </a:lnTo>
                <a:lnTo>
                  <a:pt x="11762" y="2824"/>
                </a:lnTo>
                <a:lnTo>
                  <a:pt x="11762" y="2826"/>
                </a:lnTo>
                <a:lnTo>
                  <a:pt x="11762" y="2830"/>
                </a:lnTo>
                <a:lnTo>
                  <a:pt x="11766" y="2836"/>
                </a:lnTo>
                <a:lnTo>
                  <a:pt x="11768" y="2838"/>
                </a:lnTo>
                <a:lnTo>
                  <a:pt x="11770" y="2842"/>
                </a:lnTo>
                <a:lnTo>
                  <a:pt x="11766" y="2848"/>
                </a:lnTo>
                <a:lnTo>
                  <a:pt x="11760" y="2854"/>
                </a:lnTo>
                <a:lnTo>
                  <a:pt x="11754" y="2862"/>
                </a:lnTo>
                <a:lnTo>
                  <a:pt x="11746" y="2868"/>
                </a:lnTo>
                <a:lnTo>
                  <a:pt x="11742" y="2876"/>
                </a:lnTo>
                <a:lnTo>
                  <a:pt x="11740" y="2878"/>
                </a:lnTo>
                <a:lnTo>
                  <a:pt x="11740" y="2882"/>
                </a:lnTo>
                <a:lnTo>
                  <a:pt x="11742" y="2886"/>
                </a:lnTo>
                <a:lnTo>
                  <a:pt x="11746" y="2888"/>
                </a:lnTo>
                <a:close/>
                <a:moveTo>
                  <a:pt x="11370" y="3520"/>
                </a:moveTo>
                <a:lnTo>
                  <a:pt x="11370" y="3520"/>
                </a:lnTo>
                <a:lnTo>
                  <a:pt x="11368" y="3522"/>
                </a:lnTo>
                <a:lnTo>
                  <a:pt x="11366" y="3524"/>
                </a:lnTo>
                <a:lnTo>
                  <a:pt x="11366" y="3528"/>
                </a:lnTo>
                <a:lnTo>
                  <a:pt x="11366" y="3530"/>
                </a:lnTo>
                <a:lnTo>
                  <a:pt x="11370" y="3532"/>
                </a:lnTo>
                <a:lnTo>
                  <a:pt x="11374" y="3530"/>
                </a:lnTo>
                <a:lnTo>
                  <a:pt x="11374" y="3528"/>
                </a:lnTo>
                <a:lnTo>
                  <a:pt x="11372" y="3524"/>
                </a:lnTo>
                <a:lnTo>
                  <a:pt x="11370" y="3520"/>
                </a:lnTo>
                <a:close/>
                <a:moveTo>
                  <a:pt x="11300" y="3398"/>
                </a:moveTo>
                <a:lnTo>
                  <a:pt x="11300" y="3398"/>
                </a:lnTo>
                <a:lnTo>
                  <a:pt x="11296" y="3398"/>
                </a:lnTo>
                <a:lnTo>
                  <a:pt x="11294" y="3402"/>
                </a:lnTo>
                <a:lnTo>
                  <a:pt x="11294" y="3406"/>
                </a:lnTo>
                <a:lnTo>
                  <a:pt x="11296" y="3408"/>
                </a:lnTo>
                <a:lnTo>
                  <a:pt x="11302" y="3406"/>
                </a:lnTo>
                <a:lnTo>
                  <a:pt x="11304" y="3404"/>
                </a:lnTo>
                <a:lnTo>
                  <a:pt x="11304" y="3402"/>
                </a:lnTo>
                <a:lnTo>
                  <a:pt x="11300" y="3398"/>
                </a:lnTo>
                <a:close/>
                <a:moveTo>
                  <a:pt x="11356" y="3414"/>
                </a:moveTo>
                <a:lnTo>
                  <a:pt x="11356" y="3414"/>
                </a:lnTo>
                <a:lnTo>
                  <a:pt x="11356" y="3412"/>
                </a:lnTo>
                <a:lnTo>
                  <a:pt x="11352" y="3412"/>
                </a:lnTo>
                <a:lnTo>
                  <a:pt x="11348" y="3416"/>
                </a:lnTo>
                <a:lnTo>
                  <a:pt x="11348" y="3424"/>
                </a:lnTo>
                <a:lnTo>
                  <a:pt x="11350" y="3426"/>
                </a:lnTo>
                <a:lnTo>
                  <a:pt x="11352" y="3424"/>
                </a:lnTo>
                <a:lnTo>
                  <a:pt x="11356" y="3420"/>
                </a:lnTo>
                <a:lnTo>
                  <a:pt x="11356" y="3414"/>
                </a:lnTo>
                <a:close/>
                <a:moveTo>
                  <a:pt x="11550" y="3304"/>
                </a:moveTo>
                <a:lnTo>
                  <a:pt x="11550" y="3304"/>
                </a:lnTo>
                <a:lnTo>
                  <a:pt x="11548" y="3304"/>
                </a:lnTo>
                <a:lnTo>
                  <a:pt x="11544" y="3308"/>
                </a:lnTo>
                <a:lnTo>
                  <a:pt x="11540" y="3316"/>
                </a:lnTo>
                <a:lnTo>
                  <a:pt x="11540" y="3320"/>
                </a:lnTo>
                <a:lnTo>
                  <a:pt x="11542" y="3324"/>
                </a:lnTo>
                <a:lnTo>
                  <a:pt x="11544" y="3324"/>
                </a:lnTo>
                <a:lnTo>
                  <a:pt x="11548" y="3318"/>
                </a:lnTo>
                <a:lnTo>
                  <a:pt x="11550" y="3310"/>
                </a:lnTo>
                <a:lnTo>
                  <a:pt x="11550" y="3304"/>
                </a:lnTo>
                <a:close/>
                <a:moveTo>
                  <a:pt x="11484" y="3218"/>
                </a:moveTo>
                <a:lnTo>
                  <a:pt x="11484" y="3218"/>
                </a:lnTo>
                <a:lnTo>
                  <a:pt x="11486" y="3216"/>
                </a:lnTo>
                <a:lnTo>
                  <a:pt x="11484" y="3212"/>
                </a:lnTo>
                <a:lnTo>
                  <a:pt x="11482" y="3210"/>
                </a:lnTo>
                <a:lnTo>
                  <a:pt x="11480" y="3208"/>
                </a:lnTo>
                <a:lnTo>
                  <a:pt x="11478" y="3210"/>
                </a:lnTo>
                <a:lnTo>
                  <a:pt x="11476" y="3214"/>
                </a:lnTo>
                <a:lnTo>
                  <a:pt x="11478" y="3216"/>
                </a:lnTo>
                <a:lnTo>
                  <a:pt x="11482" y="3218"/>
                </a:lnTo>
                <a:lnTo>
                  <a:pt x="11484" y="3218"/>
                </a:lnTo>
                <a:close/>
                <a:moveTo>
                  <a:pt x="11262" y="3740"/>
                </a:moveTo>
                <a:lnTo>
                  <a:pt x="11262" y="3740"/>
                </a:lnTo>
                <a:lnTo>
                  <a:pt x="11262" y="3736"/>
                </a:lnTo>
                <a:lnTo>
                  <a:pt x="11264" y="3732"/>
                </a:lnTo>
                <a:lnTo>
                  <a:pt x="11276" y="3720"/>
                </a:lnTo>
                <a:lnTo>
                  <a:pt x="11282" y="3712"/>
                </a:lnTo>
                <a:lnTo>
                  <a:pt x="11282" y="3708"/>
                </a:lnTo>
                <a:lnTo>
                  <a:pt x="11278" y="3708"/>
                </a:lnTo>
                <a:lnTo>
                  <a:pt x="11272" y="3712"/>
                </a:lnTo>
                <a:lnTo>
                  <a:pt x="11262" y="3722"/>
                </a:lnTo>
                <a:lnTo>
                  <a:pt x="11258" y="3728"/>
                </a:lnTo>
                <a:lnTo>
                  <a:pt x="11254" y="3738"/>
                </a:lnTo>
                <a:lnTo>
                  <a:pt x="11254" y="3742"/>
                </a:lnTo>
                <a:lnTo>
                  <a:pt x="11256" y="3744"/>
                </a:lnTo>
                <a:lnTo>
                  <a:pt x="11260" y="3744"/>
                </a:lnTo>
                <a:lnTo>
                  <a:pt x="11262" y="3740"/>
                </a:lnTo>
                <a:close/>
                <a:moveTo>
                  <a:pt x="11304" y="3662"/>
                </a:moveTo>
                <a:lnTo>
                  <a:pt x="11304" y="3662"/>
                </a:lnTo>
                <a:lnTo>
                  <a:pt x="11308" y="3664"/>
                </a:lnTo>
                <a:lnTo>
                  <a:pt x="11310" y="3664"/>
                </a:lnTo>
                <a:lnTo>
                  <a:pt x="11310" y="3660"/>
                </a:lnTo>
                <a:lnTo>
                  <a:pt x="11308" y="3654"/>
                </a:lnTo>
                <a:lnTo>
                  <a:pt x="11306" y="3652"/>
                </a:lnTo>
                <a:lnTo>
                  <a:pt x="11304" y="3654"/>
                </a:lnTo>
                <a:lnTo>
                  <a:pt x="11304" y="3658"/>
                </a:lnTo>
                <a:lnTo>
                  <a:pt x="11304" y="3662"/>
                </a:lnTo>
                <a:close/>
                <a:moveTo>
                  <a:pt x="11320" y="3638"/>
                </a:moveTo>
                <a:lnTo>
                  <a:pt x="11320" y="3638"/>
                </a:lnTo>
                <a:lnTo>
                  <a:pt x="11320" y="3640"/>
                </a:lnTo>
                <a:lnTo>
                  <a:pt x="11322" y="3640"/>
                </a:lnTo>
                <a:lnTo>
                  <a:pt x="11330" y="3636"/>
                </a:lnTo>
                <a:lnTo>
                  <a:pt x="11336" y="3628"/>
                </a:lnTo>
                <a:lnTo>
                  <a:pt x="11336" y="3624"/>
                </a:lnTo>
                <a:lnTo>
                  <a:pt x="11336" y="3622"/>
                </a:lnTo>
                <a:lnTo>
                  <a:pt x="11332" y="3622"/>
                </a:lnTo>
                <a:lnTo>
                  <a:pt x="11328" y="3624"/>
                </a:lnTo>
                <a:lnTo>
                  <a:pt x="11322" y="3630"/>
                </a:lnTo>
                <a:lnTo>
                  <a:pt x="11320" y="3632"/>
                </a:lnTo>
                <a:lnTo>
                  <a:pt x="11320" y="3638"/>
                </a:lnTo>
                <a:close/>
                <a:moveTo>
                  <a:pt x="11104" y="3838"/>
                </a:moveTo>
                <a:lnTo>
                  <a:pt x="11104" y="3838"/>
                </a:lnTo>
                <a:lnTo>
                  <a:pt x="11104" y="3834"/>
                </a:lnTo>
                <a:lnTo>
                  <a:pt x="11100" y="3830"/>
                </a:lnTo>
                <a:lnTo>
                  <a:pt x="11098" y="3830"/>
                </a:lnTo>
                <a:lnTo>
                  <a:pt x="11096" y="3832"/>
                </a:lnTo>
                <a:lnTo>
                  <a:pt x="11094" y="3834"/>
                </a:lnTo>
                <a:lnTo>
                  <a:pt x="11096" y="3838"/>
                </a:lnTo>
                <a:lnTo>
                  <a:pt x="11098" y="3840"/>
                </a:lnTo>
                <a:lnTo>
                  <a:pt x="11102" y="3840"/>
                </a:lnTo>
                <a:lnTo>
                  <a:pt x="11104" y="3838"/>
                </a:lnTo>
                <a:close/>
                <a:moveTo>
                  <a:pt x="11122" y="3824"/>
                </a:moveTo>
                <a:lnTo>
                  <a:pt x="11122" y="3824"/>
                </a:lnTo>
                <a:lnTo>
                  <a:pt x="11120" y="3824"/>
                </a:lnTo>
                <a:lnTo>
                  <a:pt x="11116" y="3826"/>
                </a:lnTo>
                <a:lnTo>
                  <a:pt x="11110" y="3830"/>
                </a:lnTo>
                <a:lnTo>
                  <a:pt x="11110" y="3832"/>
                </a:lnTo>
                <a:lnTo>
                  <a:pt x="11112" y="3834"/>
                </a:lnTo>
                <a:lnTo>
                  <a:pt x="11116" y="3836"/>
                </a:lnTo>
                <a:lnTo>
                  <a:pt x="11118" y="3834"/>
                </a:lnTo>
                <a:lnTo>
                  <a:pt x="11122" y="3824"/>
                </a:lnTo>
                <a:close/>
                <a:moveTo>
                  <a:pt x="11164" y="3810"/>
                </a:moveTo>
                <a:lnTo>
                  <a:pt x="11164" y="3810"/>
                </a:lnTo>
                <a:lnTo>
                  <a:pt x="11162" y="3810"/>
                </a:lnTo>
                <a:lnTo>
                  <a:pt x="11158" y="3810"/>
                </a:lnTo>
                <a:lnTo>
                  <a:pt x="11156" y="3814"/>
                </a:lnTo>
                <a:lnTo>
                  <a:pt x="11156" y="3816"/>
                </a:lnTo>
                <a:lnTo>
                  <a:pt x="11160" y="3818"/>
                </a:lnTo>
                <a:lnTo>
                  <a:pt x="11162" y="3816"/>
                </a:lnTo>
                <a:lnTo>
                  <a:pt x="11164" y="3814"/>
                </a:lnTo>
                <a:lnTo>
                  <a:pt x="11164" y="3810"/>
                </a:lnTo>
                <a:close/>
                <a:moveTo>
                  <a:pt x="11654" y="2152"/>
                </a:moveTo>
                <a:lnTo>
                  <a:pt x="11654" y="2152"/>
                </a:lnTo>
                <a:lnTo>
                  <a:pt x="11660" y="2154"/>
                </a:lnTo>
                <a:lnTo>
                  <a:pt x="11664" y="2152"/>
                </a:lnTo>
                <a:lnTo>
                  <a:pt x="11668" y="2148"/>
                </a:lnTo>
                <a:lnTo>
                  <a:pt x="11670" y="2144"/>
                </a:lnTo>
                <a:lnTo>
                  <a:pt x="11672" y="2138"/>
                </a:lnTo>
                <a:lnTo>
                  <a:pt x="11672" y="2134"/>
                </a:lnTo>
                <a:lnTo>
                  <a:pt x="11668" y="2130"/>
                </a:lnTo>
                <a:lnTo>
                  <a:pt x="11664" y="2128"/>
                </a:lnTo>
                <a:lnTo>
                  <a:pt x="11658" y="2128"/>
                </a:lnTo>
                <a:lnTo>
                  <a:pt x="11652" y="2128"/>
                </a:lnTo>
                <a:lnTo>
                  <a:pt x="11650" y="2132"/>
                </a:lnTo>
                <a:lnTo>
                  <a:pt x="11648" y="2134"/>
                </a:lnTo>
                <a:lnTo>
                  <a:pt x="11646" y="2138"/>
                </a:lnTo>
                <a:lnTo>
                  <a:pt x="11648" y="2142"/>
                </a:lnTo>
                <a:lnTo>
                  <a:pt x="11650" y="2146"/>
                </a:lnTo>
                <a:lnTo>
                  <a:pt x="11654" y="2152"/>
                </a:lnTo>
                <a:close/>
                <a:moveTo>
                  <a:pt x="13688" y="1366"/>
                </a:moveTo>
                <a:lnTo>
                  <a:pt x="13688" y="1366"/>
                </a:lnTo>
                <a:lnTo>
                  <a:pt x="13680" y="1356"/>
                </a:lnTo>
                <a:lnTo>
                  <a:pt x="13670" y="1348"/>
                </a:lnTo>
                <a:lnTo>
                  <a:pt x="13660" y="1344"/>
                </a:lnTo>
                <a:lnTo>
                  <a:pt x="13648" y="1340"/>
                </a:lnTo>
                <a:lnTo>
                  <a:pt x="13620" y="1338"/>
                </a:lnTo>
                <a:lnTo>
                  <a:pt x="13588" y="1336"/>
                </a:lnTo>
                <a:lnTo>
                  <a:pt x="13580" y="1336"/>
                </a:lnTo>
                <a:lnTo>
                  <a:pt x="13576" y="1340"/>
                </a:lnTo>
                <a:lnTo>
                  <a:pt x="13574" y="1342"/>
                </a:lnTo>
                <a:lnTo>
                  <a:pt x="13574" y="1348"/>
                </a:lnTo>
                <a:lnTo>
                  <a:pt x="13578" y="1358"/>
                </a:lnTo>
                <a:lnTo>
                  <a:pt x="13584" y="1372"/>
                </a:lnTo>
                <a:lnTo>
                  <a:pt x="13590" y="1382"/>
                </a:lnTo>
                <a:lnTo>
                  <a:pt x="13592" y="1390"/>
                </a:lnTo>
                <a:lnTo>
                  <a:pt x="13592" y="1392"/>
                </a:lnTo>
                <a:lnTo>
                  <a:pt x="13588" y="1392"/>
                </a:lnTo>
                <a:lnTo>
                  <a:pt x="13572" y="1384"/>
                </a:lnTo>
                <a:lnTo>
                  <a:pt x="13564" y="1378"/>
                </a:lnTo>
                <a:lnTo>
                  <a:pt x="13558" y="1372"/>
                </a:lnTo>
                <a:lnTo>
                  <a:pt x="13554" y="1366"/>
                </a:lnTo>
                <a:lnTo>
                  <a:pt x="13552" y="1362"/>
                </a:lnTo>
                <a:lnTo>
                  <a:pt x="13552" y="1350"/>
                </a:lnTo>
                <a:lnTo>
                  <a:pt x="13554" y="1338"/>
                </a:lnTo>
                <a:lnTo>
                  <a:pt x="13554" y="1326"/>
                </a:lnTo>
                <a:lnTo>
                  <a:pt x="13552" y="1320"/>
                </a:lnTo>
                <a:lnTo>
                  <a:pt x="13550" y="1314"/>
                </a:lnTo>
                <a:lnTo>
                  <a:pt x="13544" y="1306"/>
                </a:lnTo>
                <a:lnTo>
                  <a:pt x="13534" y="1300"/>
                </a:lnTo>
                <a:lnTo>
                  <a:pt x="13522" y="1292"/>
                </a:lnTo>
                <a:lnTo>
                  <a:pt x="13506" y="1284"/>
                </a:lnTo>
                <a:lnTo>
                  <a:pt x="13470" y="1266"/>
                </a:lnTo>
                <a:lnTo>
                  <a:pt x="13434" y="1248"/>
                </a:lnTo>
                <a:lnTo>
                  <a:pt x="13366" y="1214"/>
                </a:lnTo>
                <a:lnTo>
                  <a:pt x="13366" y="1208"/>
                </a:lnTo>
                <a:lnTo>
                  <a:pt x="13336" y="1194"/>
                </a:lnTo>
                <a:lnTo>
                  <a:pt x="13306" y="1180"/>
                </a:lnTo>
                <a:lnTo>
                  <a:pt x="13276" y="1170"/>
                </a:lnTo>
                <a:lnTo>
                  <a:pt x="13244" y="1162"/>
                </a:lnTo>
                <a:lnTo>
                  <a:pt x="13200" y="1150"/>
                </a:lnTo>
                <a:lnTo>
                  <a:pt x="13182" y="1146"/>
                </a:lnTo>
                <a:lnTo>
                  <a:pt x="13158" y="1142"/>
                </a:lnTo>
                <a:lnTo>
                  <a:pt x="13098" y="1138"/>
                </a:lnTo>
                <a:lnTo>
                  <a:pt x="13058" y="1134"/>
                </a:lnTo>
                <a:lnTo>
                  <a:pt x="13032" y="1128"/>
                </a:lnTo>
                <a:lnTo>
                  <a:pt x="13014" y="1122"/>
                </a:lnTo>
                <a:lnTo>
                  <a:pt x="13004" y="1118"/>
                </a:lnTo>
                <a:lnTo>
                  <a:pt x="12996" y="1116"/>
                </a:lnTo>
                <a:lnTo>
                  <a:pt x="12992" y="1118"/>
                </a:lnTo>
                <a:lnTo>
                  <a:pt x="12984" y="1126"/>
                </a:lnTo>
                <a:lnTo>
                  <a:pt x="12974" y="1142"/>
                </a:lnTo>
                <a:lnTo>
                  <a:pt x="12968" y="1150"/>
                </a:lnTo>
                <a:lnTo>
                  <a:pt x="12966" y="1158"/>
                </a:lnTo>
                <a:lnTo>
                  <a:pt x="12966" y="1162"/>
                </a:lnTo>
                <a:lnTo>
                  <a:pt x="12968" y="1168"/>
                </a:lnTo>
                <a:lnTo>
                  <a:pt x="12972" y="1170"/>
                </a:lnTo>
                <a:lnTo>
                  <a:pt x="12976" y="1174"/>
                </a:lnTo>
                <a:lnTo>
                  <a:pt x="12988" y="1178"/>
                </a:lnTo>
                <a:lnTo>
                  <a:pt x="12998" y="1182"/>
                </a:lnTo>
                <a:lnTo>
                  <a:pt x="13002" y="1184"/>
                </a:lnTo>
                <a:lnTo>
                  <a:pt x="13004" y="1188"/>
                </a:lnTo>
                <a:lnTo>
                  <a:pt x="13004" y="1192"/>
                </a:lnTo>
                <a:lnTo>
                  <a:pt x="13002" y="1196"/>
                </a:lnTo>
                <a:lnTo>
                  <a:pt x="12998" y="1204"/>
                </a:lnTo>
                <a:lnTo>
                  <a:pt x="12988" y="1212"/>
                </a:lnTo>
                <a:lnTo>
                  <a:pt x="12972" y="1224"/>
                </a:lnTo>
                <a:lnTo>
                  <a:pt x="12966" y="1228"/>
                </a:lnTo>
                <a:lnTo>
                  <a:pt x="12960" y="1228"/>
                </a:lnTo>
                <a:lnTo>
                  <a:pt x="12956" y="1228"/>
                </a:lnTo>
                <a:lnTo>
                  <a:pt x="12952" y="1226"/>
                </a:lnTo>
                <a:lnTo>
                  <a:pt x="12946" y="1220"/>
                </a:lnTo>
                <a:lnTo>
                  <a:pt x="12940" y="1210"/>
                </a:lnTo>
                <a:lnTo>
                  <a:pt x="12934" y="1202"/>
                </a:lnTo>
                <a:lnTo>
                  <a:pt x="12928" y="1198"/>
                </a:lnTo>
                <a:lnTo>
                  <a:pt x="12922" y="1196"/>
                </a:lnTo>
                <a:lnTo>
                  <a:pt x="12916" y="1194"/>
                </a:lnTo>
                <a:lnTo>
                  <a:pt x="12908" y="1194"/>
                </a:lnTo>
                <a:lnTo>
                  <a:pt x="12900" y="1194"/>
                </a:lnTo>
                <a:lnTo>
                  <a:pt x="12894" y="1192"/>
                </a:lnTo>
                <a:lnTo>
                  <a:pt x="12892" y="1190"/>
                </a:lnTo>
                <a:lnTo>
                  <a:pt x="12890" y="1186"/>
                </a:lnTo>
                <a:lnTo>
                  <a:pt x="12888" y="1178"/>
                </a:lnTo>
                <a:lnTo>
                  <a:pt x="12888" y="1170"/>
                </a:lnTo>
                <a:lnTo>
                  <a:pt x="12888" y="1162"/>
                </a:lnTo>
                <a:lnTo>
                  <a:pt x="12886" y="1158"/>
                </a:lnTo>
                <a:lnTo>
                  <a:pt x="12882" y="1156"/>
                </a:lnTo>
                <a:lnTo>
                  <a:pt x="12876" y="1156"/>
                </a:lnTo>
                <a:lnTo>
                  <a:pt x="12870" y="1156"/>
                </a:lnTo>
                <a:lnTo>
                  <a:pt x="12846" y="1164"/>
                </a:lnTo>
                <a:lnTo>
                  <a:pt x="12832" y="1168"/>
                </a:lnTo>
                <a:lnTo>
                  <a:pt x="12820" y="1170"/>
                </a:lnTo>
                <a:lnTo>
                  <a:pt x="12808" y="1170"/>
                </a:lnTo>
                <a:lnTo>
                  <a:pt x="12796" y="1170"/>
                </a:lnTo>
                <a:lnTo>
                  <a:pt x="12778" y="1168"/>
                </a:lnTo>
                <a:lnTo>
                  <a:pt x="12758" y="1162"/>
                </a:lnTo>
                <a:lnTo>
                  <a:pt x="12740" y="1158"/>
                </a:lnTo>
                <a:lnTo>
                  <a:pt x="12716" y="1154"/>
                </a:lnTo>
                <a:lnTo>
                  <a:pt x="12704" y="1152"/>
                </a:lnTo>
                <a:lnTo>
                  <a:pt x="12688" y="1154"/>
                </a:lnTo>
                <a:lnTo>
                  <a:pt x="12672" y="1154"/>
                </a:lnTo>
                <a:lnTo>
                  <a:pt x="12654" y="1158"/>
                </a:lnTo>
                <a:lnTo>
                  <a:pt x="12620" y="1164"/>
                </a:lnTo>
                <a:lnTo>
                  <a:pt x="12594" y="1166"/>
                </a:lnTo>
                <a:lnTo>
                  <a:pt x="12574" y="1164"/>
                </a:lnTo>
                <a:lnTo>
                  <a:pt x="12562" y="1160"/>
                </a:lnTo>
                <a:lnTo>
                  <a:pt x="12558" y="1156"/>
                </a:lnTo>
                <a:lnTo>
                  <a:pt x="12554" y="1152"/>
                </a:lnTo>
                <a:lnTo>
                  <a:pt x="12552" y="1142"/>
                </a:lnTo>
                <a:lnTo>
                  <a:pt x="12552" y="1132"/>
                </a:lnTo>
                <a:lnTo>
                  <a:pt x="12556" y="1122"/>
                </a:lnTo>
                <a:lnTo>
                  <a:pt x="12558" y="1118"/>
                </a:lnTo>
                <a:lnTo>
                  <a:pt x="12558" y="1112"/>
                </a:lnTo>
                <a:lnTo>
                  <a:pt x="12556" y="1104"/>
                </a:lnTo>
                <a:lnTo>
                  <a:pt x="12552" y="1098"/>
                </a:lnTo>
                <a:lnTo>
                  <a:pt x="12544" y="1090"/>
                </a:lnTo>
                <a:lnTo>
                  <a:pt x="12536" y="1084"/>
                </a:lnTo>
                <a:lnTo>
                  <a:pt x="12524" y="1078"/>
                </a:lnTo>
                <a:lnTo>
                  <a:pt x="12512" y="1072"/>
                </a:lnTo>
                <a:lnTo>
                  <a:pt x="12496" y="1066"/>
                </a:lnTo>
                <a:lnTo>
                  <a:pt x="12480" y="1062"/>
                </a:lnTo>
                <a:lnTo>
                  <a:pt x="12460" y="1058"/>
                </a:lnTo>
                <a:lnTo>
                  <a:pt x="12440" y="1056"/>
                </a:lnTo>
                <a:lnTo>
                  <a:pt x="12416" y="1056"/>
                </a:lnTo>
                <a:lnTo>
                  <a:pt x="12392" y="1056"/>
                </a:lnTo>
                <a:lnTo>
                  <a:pt x="12364" y="1058"/>
                </a:lnTo>
                <a:lnTo>
                  <a:pt x="12336" y="1064"/>
                </a:lnTo>
                <a:lnTo>
                  <a:pt x="12308" y="1068"/>
                </a:lnTo>
                <a:lnTo>
                  <a:pt x="12284" y="1068"/>
                </a:lnTo>
                <a:lnTo>
                  <a:pt x="12264" y="1068"/>
                </a:lnTo>
                <a:lnTo>
                  <a:pt x="12246" y="1064"/>
                </a:lnTo>
                <a:lnTo>
                  <a:pt x="12230" y="1060"/>
                </a:lnTo>
                <a:lnTo>
                  <a:pt x="12218" y="1054"/>
                </a:lnTo>
                <a:lnTo>
                  <a:pt x="12206" y="1046"/>
                </a:lnTo>
                <a:lnTo>
                  <a:pt x="12196" y="1038"/>
                </a:lnTo>
                <a:lnTo>
                  <a:pt x="12180" y="1022"/>
                </a:lnTo>
                <a:lnTo>
                  <a:pt x="12168" y="1004"/>
                </a:lnTo>
                <a:lnTo>
                  <a:pt x="12152" y="988"/>
                </a:lnTo>
                <a:lnTo>
                  <a:pt x="12144" y="982"/>
                </a:lnTo>
                <a:lnTo>
                  <a:pt x="12136" y="978"/>
                </a:lnTo>
                <a:lnTo>
                  <a:pt x="12116" y="972"/>
                </a:lnTo>
                <a:lnTo>
                  <a:pt x="12102" y="968"/>
                </a:lnTo>
                <a:lnTo>
                  <a:pt x="12076" y="966"/>
                </a:lnTo>
                <a:lnTo>
                  <a:pt x="12042" y="964"/>
                </a:lnTo>
                <a:lnTo>
                  <a:pt x="12018" y="960"/>
                </a:lnTo>
                <a:lnTo>
                  <a:pt x="11988" y="954"/>
                </a:lnTo>
                <a:lnTo>
                  <a:pt x="11958" y="946"/>
                </a:lnTo>
                <a:lnTo>
                  <a:pt x="11932" y="942"/>
                </a:lnTo>
                <a:lnTo>
                  <a:pt x="11890" y="940"/>
                </a:lnTo>
                <a:lnTo>
                  <a:pt x="11854" y="936"/>
                </a:lnTo>
                <a:lnTo>
                  <a:pt x="11834" y="934"/>
                </a:lnTo>
                <a:lnTo>
                  <a:pt x="11810" y="928"/>
                </a:lnTo>
                <a:lnTo>
                  <a:pt x="11790" y="924"/>
                </a:lnTo>
                <a:lnTo>
                  <a:pt x="11782" y="924"/>
                </a:lnTo>
                <a:lnTo>
                  <a:pt x="11780" y="926"/>
                </a:lnTo>
                <a:lnTo>
                  <a:pt x="11778" y="928"/>
                </a:lnTo>
                <a:lnTo>
                  <a:pt x="11780" y="934"/>
                </a:lnTo>
                <a:lnTo>
                  <a:pt x="11780" y="940"/>
                </a:lnTo>
                <a:lnTo>
                  <a:pt x="11778" y="942"/>
                </a:lnTo>
                <a:lnTo>
                  <a:pt x="11776" y="946"/>
                </a:lnTo>
                <a:lnTo>
                  <a:pt x="11772" y="948"/>
                </a:lnTo>
                <a:lnTo>
                  <a:pt x="11764" y="950"/>
                </a:lnTo>
                <a:lnTo>
                  <a:pt x="11742" y="954"/>
                </a:lnTo>
                <a:lnTo>
                  <a:pt x="11730" y="954"/>
                </a:lnTo>
                <a:lnTo>
                  <a:pt x="11722" y="958"/>
                </a:lnTo>
                <a:lnTo>
                  <a:pt x="11720" y="962"/>
                </a:lnTo>
                <a:lnTo>
                  <a:pt x="11718" y="968"/>
                </a:lnTo>
                <a:lnTo>
                  <a:pt x="11720" y="974"/>
                </a:lnTo>
                <a:lnTo>
                  <a:pt x="11724" y="982"/>
                </a:lnTo>
                <a:lnTo>
                  <a:pt x="11734" y="996"/>
                </a:lnTo>
                <a:lnTo>
                  <a:pt x="11746" y="1010"/>
                </a:lnTo>
                <a:lnTo>
                  <a:pt x="11748" y="1016"/>
                </a:lnTo>
                <a:lnTo>
                  <a:pt x="11750" y="1022"/>
                </a:lnTo>
                <a:lnTo>
                  <a:pt x="11748" y="1024"/>
                </a:lnTo>
                <a:lnTo>
                  <a:pt x="11744" y="1026"/>
                </a:lnTo>
                <a:lnTo>
                  <a:pt x="11736" y="1026"/>
                </a:lnTo>
                <a:lnTo>
                  <a:pt x="11724" y="1024"/>
                </a:lnTo>
                <a:lnTo>
                  <a:pt x="11698" y="1018"/>
                </a:lnTo>
                <a:lnTo>
                  <a:pt x="11680" y="1016"/>
                </a:lnTo>
                <a:lnTo>
                  <a:pt x="11668" y="1018"/>
                </a:lnTo>
                <a:lnTo>
                  <a:pt x="11658" y="1020"/>
                </a:lnTo>
                <a:lnTo>
                  <a:pt x="11650" y="1022"/>
                </a:lnTo>
                <a:lnTo>
                  <a:pt x="11640" y="1024"/>
                </a:lnTo>
                <a:lnTo>
                  <a:pt x="11624" y="1024"/>
                </a:lnTo>
                <a:lnTo>
                  <a:pt x="11604" y="1020"/>
                </a:lnTo>
                <a:lnTo>
                  <a:pt x="11592" y="1018"/>
                </a:lnTo>
                <a:lnTo>
                  <a:pt x="11582" y="1016"/>
                </a:lnTo>
                <a:lnTo>
                  <a:pt x="11574" y="1018"/>
                </a:lnTo>
                <a:lnTo>
                  <a:pt x="11566" y="1020"/>
                </a:lnTo>
                <a:lnTo>
                  <a:pt x="11552" y="1024"/>
                </a:lnTo>
                <a:lnTo>
                  <a:pt x="11538" y="1030"/>
                </a:lnTo>
                <a:lnTo>
                  <a:pt x="11526" y="1036"/>
                </a:lnTo>
                <a:lnTo>
                  <a:pt x="11520" y="1036"/>
                </a:lnTo>
                <a:lnTo>
                  <a:pt x="11512" y="1036"/>
                </a:lnTo>
                <a:lnTo>
                  <a:pt x="11504" y="1034"/>
                </a:lnTo>
                <a:lnTo>
                  <a:pt x="11496" y="1032"/>
                </a:lnTo>
                <a:lnTo>
                  <a:pt x="11486" y="1026"/>
                </a:lnTo>
                <a:lnTo>
                  <a:pt x="11474" y="1018"/>
                </a:lnTo>
                <a:lnTo>
                  <a:pt x="11464" y="1012"/>
                </a:lnTo>
                <a:lnTo>
                  <a:pt x="11454" y="1010"/>
                </a:lnTo>
                <a:lnTo>
                  <a:pt x="11446" y="1010"/>
                </a:lnTo>
                <a:lnTo>
                  <a:pt x="11440" y="1014"/>
                </a:lnTo>
                <a:lnTo>
                  <a:pt x="11434" y="1020"/>
                </a:lnTo>
                <a:lnTo>
                  <a:pt x="11428" y="1028"/>
                </a:lnTo>
                <a:lnTo>
                  <a:pt x="11418" y="1046"/>
                </a:lnTo>
                <a:lnTo>
                  <a:pt x="11408" y="1064"/>
                </a:lnTo>
                <a:lnTo>
                  <a:pt x="11404" y="1070"/>
                </a:lnTo>
                <a:lnTo>
                  <a:pt x="11396" y="1076"/>
                </a:lnTo>
                <a:lnTo>
                  <a:pt x="11390" y="1078"/>
                </a:lnTo>
                <a:lnTo>
                  <a:pt x="11380" y="1078"/>
                </a:lnTo>
                <a:lnTo>
                  <a:pt x="11370" y="1072"/>
                </a:lnTo>
                <a:lnTo>
                  <a:pt x="11358" y="1062"/>
                </a:lnTo>
                <a:lnTo>
                  <a:pt x="11316" y="1022"/>
                </a:lnTo>
                <a:lnTo>
                  <a:pt x="11290" y="994"/>
                </a:lnTo>
                <a:lnTo>
                  <a:pt x="11278" y="984"/>
                </a:lnTo>
                <a:lnTo>
                  <a:pt x="11268" y="976"/>
                </a:lnTo>
                <a:lnTo>
                  <a:pt x="11256" y="968"/>
                </a:lnTo>
                <a:lnTo>
                  <a:pt x="11242" y="962"/>
                </a:lnTo>
                <a:lnTo>
                  <a:pt x="11234" y="960"/>
                </a:lnTo>
                <a:lnTo>
                  <a:pt x="11230" y="960"/>
                </a:lnTo>
                <a:lnTo>
                  <a:pt x="11226" y="962"/>
                </a:lnTo>
                <a:lnTo>
                  <a:pt x="11226" y="964"/>
                </a:lnTo>
                <a:lnTo>
                  <a:pt x="11228" y="972"/>
                </a:lnTo>
                <a:lnTo>
                  <a:pt x="11232" y="982"/>
                </a:lnTo>
                <a:lnTo>
                  <a:pt x="11236" y="992"/>
                </a:lnTo>
                <a:lnTo>
                  <a:pt x="11238" y="996"/>
                </a:lnTo>
                <a:lnTo>
                  <a:pt x="11238" y="998"/>
                </a:lnTo>
                <a:lnTo>
                  <a:pt x="11234" y="996"/>
                </a:lnTo>
                <a:lnTo>
                  <a:pt x="11224" y="988"/>
                </a:lnTo>
                <a:lnTo>
                  <a:pt x="11206" y="976"/>
                </a:lnTo>
                <a:lnTo>
                  <a:pt x="11184" y="964"/>
                </a:lnTo>
                <a:lnTo>
                  <a:pt x="11158" y="954"/>
                </a:lnTo>
                <a:lnTo>
                  <a:pt x="11130" y="944"/>
                </a:lnTo>
                <a:lnTo>
                  <a:pt x="11096" y="934"/>
                </a:lnTo>
                <a:lnTo>
                  <a:pt x="11058" y="926"/>
                </a:lnTo>
                <a:lnTo>
                  <a:pt x="11018" y="920"/>
                </a:lnTo>
                <a:lnTo>
                  <a:pt x="10970" y="916"/>
                </a:lnTo>
                <a:lnTo>
                  <a:pt x="10918" y="910"/>
                </a:lnTo>
                <a:lnTo>
                  <a:pt x="10900" y="908"/>
                </a:lnTo>
                <a:lnTo>
                  <a:pt x="10890" y="904"/>
                </a:lnTo>
                <a:lnTo>
                  <a:pt x="10882" y="900"/>
                </a:lnTo>
                <a:lnTo>
                  <a:pt x="10880" y="898"/>
                </a:lnTo>
                <a:lnTo>
                  <a:pt x="10880" y="894"/>
                </a:lnTo>
                <a:lnTo>
                  <a:pt x="10882" y="890"/>
                </a:lnTo>
                <a:lnTo>
                  <a:pt x="10890" y="884"/>
                </a:lnTo>
                <a:lnTo>
                  <a:pt x="10896" y="878"/>
                </a:lnTo>
                <a:lnTo>
                  <a:pt x="10898" y="874"/>
                </a:lnTo>
                <a:lnTo>
                  <a:pt x="10896" y="872"/>
                </a:lnTo>
                <a:lnTo>
                  <a:pt x="10890" y="870"/>
                </a:lnTo>
                <a:lnTo>
                  <a:pt x="10880" y="870"/>
                </a:lnTo>
                <a:lnTo>
                  <a:pt x="10834" y="866"/>
                </a:lnTo>
                <a:lnTo>
                  <a:pt x="10792" y="864"/>
                </a:lnTo>
                <a:lnTo>
                  <a:pt x="10752" y="864"/>
                </a:lnTo>
                <a:lnTo>
                  <a:pt x="10732" y="866"/>
                </a:lnTo>
                <a:lnTo>
                  <a:pt x="10710" y="868"/>
                </a:lnTo>
                <a:lnTo>
                  <a:pt x="10702" y="870"/>
                </a:lnTo>
                <a:lnTo>
                  <a:pt x="10694" y="870"/>
                </a:lnTo>
                <a:lnTo>
                  <a:pt x="10688" y="870"/>
                </a:lnTo>
                <a:lnTo>
                  <a:pt x="10684" y="866"/>
                </a:lnTo>
                <a:lnTo>
                  <a:pt x="10678" y="860"/>
                </a:lnTo>
                <a:lnTo>
                  <a:pt x="10674" y="854"/>
                </a:lnTo>
                <a:lnTo>
                  <a:pt x="10672" y="848"/>
                </a:lnTo>
                <a:lnTo>
                  <a:pt x="10668" y="842"/>
                </a:lnTo>
                <a:lnTo>
                  <a:pt x="10666" y="842"/>
                </a:lnTo>
                <a:lnTo>
                  <a:pt x="10662" y="842"/>
                </a:lnTo>
                <a:lnTo>
                  <a:pt x="10650" y="848"/>
                </a:lnTo>
                <a:lnTo>
                  <a:pt x="10636" y="852"/>
                </a:lnTo>
                <a:lnTo>
                  <a:pt x="10626" y="854"/>
                </a:lnTo>
                <a:lnTo>
                  <a:pt x="10618" y="852"/>
                </a:lnTo>
                <a:lnTo>
                  <a:pt x="10610" y="848"/>
                </a:lnTo>
                <a:lnTo>
                  <a:pt x="10602" y="842"/>
                </a:lnTo>
                <a:lnTo>
                  <a:pt x="10594" y="838"/>
                </a:lnTo>
                <a:lnTo>
                  <a:pt x="10580" y="838"/>
                </a:lnTo>
                <a:lnTo>
                  <a:pt x="10564" y="840"/>
                </a:lnTo>
                <a:lnTo>
                  <a:pt x="10548" y="844"/>
                </a:lnTo>
                <a:lnTo>
                  <a:pt x="10542" y="850"/>
                </a:lnTo>
                <a:lnTo>
                  <a:pt x="10538" y="856"/>
                </a:lnTo>
                <a:lnTo>
                  <a:pt x="10536" y="864"/>
                </a:lnTo>
                <a:lnTo>
                  <a:pt x="10532" y="872"/>
                </a:lnTo>
                <a:lnTo>
                  <a:pt x="10522" y="878"/>
                </a:lnTo>
                <a:lnTo>
                  <a:pt x="10504" y="886"/>
                </a:lnTo>
                <a:lnTo>
                  <a:pt x="10474" y="892"/>
                </a:lnTo>
                <a:lnTo>
                  <a:pt x="10442" y="896"/>
                </a:lnTo>
                <a:lnTo>
                  <a:pt x="10418" y="896"/>
                </a:lnTo>
                <a:lnTo>
                  <a:pt x="10404" y="896"/>
                </a:lnTo>
                <a:lnTo>
                  <a:pt x="10402" y="894"/>
                </a:lnTo>
                <a:lnTo>
                  <a:pt x="10400" y="892"/>
                </a:lnTo>
                <a:lnTo>
                  <a:pt x="10400" y="888"/>
                </a:lnTo>
                <a:lnTo>
                  <a:pt x="10404" y="886"/>
                </a:lnTo>
                <a:lnTo>
                  <a:pt x="10416" y="876"/>
                </a:lnTo>
                <a:lnTo>
                  <a:pt x="10438" y="866"/>
                </a:lnTo>
                <a:lnTo>
                  <a:pt x="10468" y="852"/>
                </a:lnTo>
                <a:lnTo>
                  <a:pt x="10498" y="838"/>
                </a:lnTo>
                <a:lnTo>
                  <a:pt x="10520" y="828"/>
                </a:lnTo>
                <a:lnTo>
                  <a:pt x="10548" y="808"/>
                </a:lnTo>
                <a:lnTo>
                  <a:pt x="10562" y="800"/>
                </a:lnTo>
                <a:lnTo>
                  <a:pt x="10576" y="792"/>
                </a:lnTo>
                <a:lnTo>
                  <a:pt x="10596" y="784"/>
                </a:lnTo>
                <a:lnTo>
                  <a:pt x="10622" y="776"/>
                </a:lnTo>
                <a:lnTo>
                  <a:pt x="10650" y="766"/>
                </a:lnTo>
                <a:lnTo>
                  <a:pt x="10670" y="754"/>
                </a:lnTo>
                <a:lnTo>
                  <a:pt x="10678" y="748"/>
                </a:lnTo>
                <a:lnTo>
                  <a:pt x="10684" y="740"/>
                </a:lnTo>
                <a:lnTo>
                  <a:pt x="10692" y="728"/>
                </a:lnTo>
                <a:lnTo>
                  <a:pt x="10694" y="714"/>
                </a:lnTo>
                <a:lnTo>
                  <a:pt x="10694" y="700"/>
                </a:lnTo>
                <a:lnTo>
                  <a:pt x="10692" y="688"/>
                </a:lnTo>
                <a:lnTo>
                  <a:pt x="10686" y="678"/>
                </a:lnTo>
                <a:lnTo>
                  <a:pt x="10680" y="670"/>
                </a:lnTo>
                <a:lnTo>
                  <a:pt x="10672" y="664"/>
                </a:lnTo>
                <a:lnTo>
                  <a:pt x="10664" y="660"/>
                </a:lnTo>
                <a:lnTo>
                  <a:pt x="10656" y="658"/>
                </a:lnTo>
                <a:lnTo>
                  <a:pt x="10636" y="652"/>
                </a:lnTo>
                <a:lnTo>
                  <a:pt x="10626" y="646"/>
                </a:lnTo>
                <a:lnTo>
                  <a:pt x="10614" y="638"/>
                </a:lnTo>
                <a:lnTo>
                  <a:pt x="10600" y="630"/>
                </a:lnTo>
                <a:lnTo>
                  <a:pt x="10588" y="624"/>
                </a:lnTo>
                <a:lnTo>
                  <a:pt x="10574" y="624"/>
                </a:lnTo>
                <a:lnTo>
                  <a:pt x="10562" y="624"/>
                </a:lnTo>
                <a:lnTo>
                  <a:pt x="10532" y="626"/>
                </a:lnTo>
                <a:lnTo>
                  <a:pt x="10518" y="626"/>
                </a:lnTo>
                <a:lnTo>
                  <a:pt x="10500" y="624"/>
                </a:lnTo>
                <a:lnTo>
                  <a:pt x="10486" y="622"/>
                </a:lnTo>
                <a:lnTo>
                  <a:pt x="10478" y="622"/>
                </a:lnTo>
                <a:lnTo>
                  <a:pt x="10472" y="624"/>
                </a:lnTo>
                <a:lnTo>
                  <a:pt x="10466" y="628"/>
                </a:lnTo>
                <a:lnTo>
                  <a:pt x="10462" y="632"/>
                </a:lnTo>
                <a:lnTo>
                  <a:pt x="10454" y="636"/>
                </a:lnTo>
                <a:lnTo>
                  <a:pt x="10442" y="640"/>
                </a:lnTo>
                <a:lnTo>
                  <a:pt x="10426" y="642"/>
                </a:lnTo>
                <a:lnTo>
                  <a:pt x="10404" y="644"/>
                </a:lnTo>
                <a:lnTo>
                  <a:pt x="10400" y="644"/>
                </a:lnTo>
                <a:lnTo>
                  <a:pt x="10400" y="642"/>
                </a:lnTo>
                <a:lnTo>
                  <a:pt x="10406" y="636"/>
                </a:lnTo>
                <a:lnTo>
                  <a:pt x="10416" y="628"/>
                </a:lnTo>
                <a:lnTo>
                  <a:pt x="10426" y="620"/>
                </a:lnTo>
                <a:lnTo>
                  <a:pt x="10430" y="616"/>
                </a:lnTo>
                <a:lnTo>
                  <a:pt x="10430" y="612"/>
                </a:lnTo>
                <a:lnTo>
                  <a:pt x="10428" y="608"/>
                </a:lnTo>
                <a:lnTo>
                  <a:pt x="10422" y="606"/>
                </a:lnTo>
                <a:lnTo>
                  <a:pt x="10412" y="604"/>
                </a:lnTo>
                <a:lnTo>
                  <a:pt x="10396" y="602"/>
                </a:lnTo>
                <a:lnTo>
                  <a:pt x="10366" y="600"/>
                </a:lnTo>
                <a:lnTo>
                  <a:pt x="10348" y="598"/>
                </a:lnTo>
                <a:lnTo>
                  <a:pt x="10336" y="594"/>
                </a:lnTo>
                <a:lnTo>
                  <a:pt x="10334" y="592"/>
                </a:lnTo>
                <a:lnTo>
                  <a:pt x="10338" y="588"/>
                </a:lnTo>
                <a:lnTo>
                  <a:pt x="10346" y="584"/>
                </a:lnTo>
                <a:lnTo>
                  <a:pt x="10374" y="578"/>
                </a:lnTo>
                <a:lnTo>
                  <a:pt x="10380" y="576"/>
                </a:lnTo>
                <a:lnTo>
                  <a:pt x="10384" y="572"/>
                </a:lnTo>
                <a:lnTo>
                  <a:pt x="10384" y="570"/>
                </a:lnTo>
                <a:lnTo>
                  <a:pt x="10384" y="566"/>
                </a:lnTo>
                <a:lnTo>
                  <a:pt x="10380" y="562"/>
                </a:lnTo>
                <a:lnTo>
                  <a:pt x="10374" y="558"/>
                </a:lnTo>
                <a:lnTo>
                  <a:pt x="10358" y="552"/>
                </a:lnTo>
                <a:lnTo>
                  <a:pt x="10336" y="548"/>
                </a:lnTo>
                <a:lnTo>
                  <a:pt x="10310" y="546"/>
                </a:lnTo>
                <a:lnTo>
                  <a:pt x="10296" y="548"/>
                </a:lnTo>
                <a:lnTo>
                  <a:pt x="10280" y="550"/>
                </a:lnTo>
                <a:lnTo>
                  <a:pt x="10266" y="554"/>
                </a:lnTo>
                <a:lnTo>
                  <a:pt x="10250" y="560"/>
                </a:lnTo>
                <a:lnTo>
                  <a:pt x="10230" y="570"/>
                </a:lnTo>
                <a:lnTo>
                  <a:pt x="10214" y="578"/>
                </a:lnTo>
                <a:lnTo>
                  <a:pt x="10202" y="586"/>
                </a:lnTo>
                <a:lnTo>
                  <a:pt x="10192" y="594"/>
                </a:lnTo>
                <a:lnTo>
                  <a:pt x="10184" y="602"/>
                </a:lnTo>
                <a:lnTo>
                  <a:pt x="10180" y="608"/>
                </a:lnTo>
                <a:lnTo>
                  <a:pt x="10174" y="618"/>
                </a:lnTo>
                <a:lnTo>
                  <a:pt x="10172" y="626"/>
                </a:lnTo>
                <a:lnTo>
                  <a:pt x="10168" y="634"/>
                </a:lnTo>
                <a:lnTo>
                  <a:pt x="10166" y="636"/>
                </a:lnTo>
                <a:lnTo>
                  <a:pt x="10160" y="638"/>
                </a:lnTo>
                <a:lnTo>
                  <a:pt x="10144" y="640"/>
                </a:lnTo>
                <a:lnTo>
                  <a:pt x="10112" y="640"/>
                </a:lnTo>
                <a:lnTo>
                  <a:pt x="10098" y="642"/>
                </a:lnTo>
                <a:lnTo>
                  <a:pt x="10094" y="644"/>
                </a:lnTo>
                <a:lnTo>
                  <a:pt x="10094" y="646"/>
                </a:lnTo>
                <a:lnTo>
                  <a:pt x="10096" y="648"/>
                </a:lnTo>
                <a:lnTo>
                  <a:pt x="10098" y="652"/>
                </a:lnTo>
                <a:lnTo>
                  <a:pt x="10098" y="654"/>
                </a:lnTo>
                <a:lnTo>
                  <a:pt x="10094" y="658"/>
                </a:lnTo>
                <a:lnTo>
                  <a:pt x="10080" y="664"/>
                </a:lnTo>
                <a:lnTo>
                  <a:pt x="10050" y="670"/>
                </a:lnTo>
                <a:lnTo>
                  <a:pt x="10020" y="676"/>
                </a:lnTo>
                <a:lnTo>
                  <a:pt x="10006" y="676"/>
                </a:lnTo>
                <a:lnTo>
                  <a:pt x="10002" y="676"/>
                </a:lnTo>
                <a:lnTo>
                  <a:pt x="10000" y="674"/>
                </a:lnTo>
                <a:lnTo>
                  <a:pt x="10000" y="670"/>
                </a:lnTo>
                <a:lnTo>
                  <a:pt x="10000" y="666"/>
                </a:lnTo>
                <a:lnTo>
                  <a:pt x="9998" y="664"/>
                </a:lnTo>
                <a:lnTo>
                  <a:pt x="9994" y="662"/>
                </a:lnTo>
                <a:lnTo>
                  <a:pt x="9988" y="660"/>
                </a:lnTo>
                <a:lnTo>
                  <a:pt x="9964" y="660"/>
                </a:lnTo>
                <a:lnTo>
                  <a:pt x="9922" y="664"/>
                </a:lnTo>
                <a:lnTo>
                  <a:pt x="9882" y="670"/>
                </a:lnTo>
                <a:lnTo>
                  <a:pt x="9870" y="674"/>
                </a:lnTo>
                <a:lnTo>
                  <a:pt x="9862" y="678"/>
                </a:lnTo>
                <a:lnTo>
                  <a:pt x="9858" y="680"/>
                </a:lnTo>
                <a:lnTo>
                  <a:pt x="9856" y="684"/>
                </a:lnTo>
                <a:lnTo>
                  <a:pt x="9858" y="690"/>
                </a:lnTo>
                <a:lnTo>
                  <a:pt x="9860" y="692"/>
                </a:lnTo>
                <a:lnTo>
                  <a:pt x="9858" y="696"/>
                </a:lnTo>
                <a:lnTo>
                  <a:pt x="9856" y="698"/>
                </a:lnTo>
                <a:lnTo>
                  <a:pt x="9852" y="700"/>
                </a:lnTo>
                <a:lnTo>
                  <a:pt x="9844" y="704"/>
                </a:lnTo>
                <a:lnTo>
                  <a:pt x="9830" y="706"/>
                </a:lnTo>
                <a:lnTo>
                  <a:pt x="9786" y="710"/>
                </a:lnTo>
                <a:lnTo>
                  <a:pt x="9738" y="716"/>
                </a:lnTo>
                <a:lnTo>
                  <a:pt x="9708" y="720"/>
                </a:lnTo>
                <a:lnTo>
                  <a:pt x="9688" y="726"/>
                </a:lnTo>
                <a:lnTo>
                  <a:pt x="9678" y="732"/>
                </a:lnTo>
                <a:lnTo>
                  <a:pt x="9672" y="738"/>
                </a:lnTo>
                <a:lnTo>
                  <a:pt x="9664" y="742"/>
                </a:lnTo>
                <a:lnTo>
                  <a:pt x="9652" y="746"/>
                </a:lnTo>
                <a:lnTo>
                  <a:pt x="9630" y="748"/>
                </a:lnTo>
                <a:lnTo>
                  <a:pt x="9618" y="750"/>
                </a:lnTo>
                <a:lnTo>
                  <a:pt x="9606" y="752"/>
                </a:lnTo>
                <a:lnTo>
                  <a:pt x="9596" y="756"/>
                </a:lnTo>
                <a:lnTo>
                  <a:pt x="9588" y="760"/>
                </a:lnTo>
                <a:lnTo>
                  <a:pt x="9580" y="766"/>
                </a:lnTo>
                <a:lnTo>
                  <a:pt x="9574" y="772"/>
                </a:lnTo>
                <a:lnTo>
                  <a:pt x="9570" y="778"/>
                </a:lnTo>
                <a:lnTo>
                  <a:pt x="9568" y="784"/>
                </a:lnTo>
                <a:lnTo>
                  <a:pt x="9566" y="790"/>
                </a:lnTo>
                <a:lnTo>
                  <a:pt x="9566" y="796"/>
                </a:lnTo>
                <a:lnTo>
                  <a:pt x="9568" y="802"/>
                </a:lnTo>
                <a:lnTo>
                  <a:pt x="9570" y="806"/>
                </a:lnTo>
                <a:lnTo>
                  <a:pt x="9574" y="810"/>
                </a:lnTo>
                <a:lnTo>
                  <a:pt x="9580" y="814"/>
                </a:lnTo>
                <a:lnTo>
                  <a:pt x="9586" y="818"/>
                </a:lnTo>
                <a:lnTo>
                  <a:pt x="9592" y="818"/>
                </a:lnTo>
                <a:lnTo>
                  <a:pt x="9604" y="820"/>
                </a:lnTo>
                <a:lnTo>
                  <a:pt x="9612" y="824"/>
                </a:lnTo>
                <a:lnTo>
                  <a:pt x="9614" y="828"/>
                </a:lnTo>
                <a:lnTo>
                  <a:pt x="9612" y="832"/>
                </a:lnTo>
                <a:lnTo>
                  <a:pt x="9604" y="838"/>
                </a:lnTo>
                <a:lnTo>
                  <a:pt x="9594" y="842"/>
                </a:lnTo>
                <a:lnTo>
                  <a:pt x="9578" y="848"/>
                </a:lnTo>
                <a:lnTo>
                  <a:pt x="9560" y="852"/>
                </a:lnTo>
                <a:lnTo>
                  <a:pt x="9526" y="858"/>
                </a:lnTo>
                <a:lnTo>
                  <a:pt x="9494" y="860"/>
                </a:lnTo>
                <a:lnTo>
                  <a:pt x="9430" y="862"/>
                </a:lnTo>
                <a:lnTo>
                  <a:pt x="9402" y="862"/>
                </a:lnTo>
                <a:lnTo>
                  <a:pt x="9378" y="866"/>
                </a:lnTo>
                <a:lnTo>
                  <a:pt x="9368" y="868"/>
                </a:lnTo>
                <a:lnTo>
                  <a:pt x="9358" y="870"/>
                </a:lnTo>
                <a:lnTo>
                  <a:pt x="9352" y="876"/>
                </a:lnTo>
                <a:lnTo>
                  <a:pt x="9346" y="882"/>
                </a:lnTo>
                <a:lnTo>
                  <a:pt x="9340" y="892"/>
                </a:lnTo>
                <a:lnTo>
                  <a:pt x="9338" y="894"/>
                </a:lnTo>
                <a:lnTo>
                  <a:pt x="9340" y="898"/>
                </a:lnTo>
                <a:lnTo>
                  <a:pt x="9344" y="900"/>
                </a:lnTo>
                <a:lnTo>
                  <a:pt x="9352" y="902"/>
                </a:lnTo>
                <a:lnTo>
                  <a:pt x="9358" y="906"/>
                </a:lnTo>
                <a:lnTo>
                  <a:pt x="9364" y="910"/>
                </a:lnTo>
                <a:lnTo>
                  <a:pt x="9366" y="914"/>
                </a:lnTo>
                <a:lnTo>
                  <a:pt x="9366" y="918"/>
                </a:lnTo>
                <a:lnTo>
                  <a:pt x="9364" y="924"/>
                </a:lnTo>
                <a:lnTo>
                  <a:pt x="9360" y="930"/>
                </a:lnTo>
                <a:lnTo>
                  <a:pt x="9356" y="938"/>
                </a:lnTo>
                <a:lnTo>
                  <a:pt x="9356" y="944"/>
                </a:lnTo>
                <a:lnTo>
                  <a:pt x="9356" y="948"/>
                </a:lnTo>
                <a:lnTo>
                  <a:pt x="9360" y="952"/>
                </a:lnTo>
                <a:lnTo>
                  <a:pt x="9368" y="956"/>
                </a:lnTo>
                <a:lnTo>
                  <a:pt x="9382" y="958"/>
                </a:lnTo>
                <a:lnTo>
                  <a:pt x="9394" y="960"/>
                </a:lnTo>
                <a:lnTo>
                  <a:pt x="9408" y="962"/>
                </a:lnTo>
                <a:lnTo>
                  <a:pt x="9412" y="966"/>
                </a:lnTo>
                <a:lnTo>
                  <a:pt x="9418" y="968"/>
                </a:lnTo>
                <a:lnTo>
                  <a:pt x="9420" y="974"/>
                </a:lnTo>
                <a:lnTo>
                  <a:pt x="9422" y="978"/>
                </a:lnTo>
                <a:lnTo>
                  <a:pt x="9422" y="984"/>
                </a:lnTo>
                <a:lnTo>
                  <a:pt x="9426" y="988"/>
                </a:lnTo>
                <a:lnTo>
                  <a:pt x="9428" y="992"/>
                </a:lnTo>
                <a:lnTo>
                  <a:pt x="9434" y="994"/>
                </a:lnTo>
                <a:lnTo>
                  <a:pt x="9446" y="996"/>
                </a:lnTo>
                <a:lnTo>
                  <a:pt x="9458" y="996"/>
                </a:lnTo>
                <a:lnTo>
                  <a:pt x="9468" y="998"/>
                </a:lnTo>
                <a:lnTo>
                  <a:pt x="9472" y="1000"/>
                </a:lnTo>
                <a:lnTo>
                  <a:pt x="9474" y="1002"/>
                </a:lnTo>
                <a:lnTo>
                  <a:pt x="9476" y="1006"/>
                </a:lnTo>
                <a:lnTo>
                  <a:pt x="9476" y="1012"/>
                </a:lnTo>
                <a:lnTo>
                  <a:pt x="9474" y="1018"/>
                </a:lnTo>
                <a:lnTo>
                  <a:pt x="9470" y="1028"/>
                </a:lnTo>
                <a:lnTo>
                  <a:pt x="9466" y="1036"/>
                </a:lnTo>
                <a:lnTo>
                  <a:pt x="9466" y="1044"/>
                </a:lnTo>
                <a:lnTo>
                  <a:pt x="9464" y="1050"/>
                </a:lnTo>
                <a:lnTo>
                  <a:pt x="9466" y="1056"/>
                </a:lnTo>
                <a:lnTo>
                  <a:pt x="9470" y="1066"/>
                </a:lnTo>
                <a:lnTo>
                  <a:pt x="9478" y="1074"/>
                </a:lnTo>
                <a:lnTo>
                  <a:pt x="9484" y="1082"/>
                </a:lnTo>
                <a:lnTo>
                  <a:pt x="9486" y="1086"/>
                </a:lnTo>
                <a:lnTo>
                  <a:pt x="9486" y="1090"/>
                </a:lnTo>
                <a:lnTo>
                  <a:pt x="9486" y="1094"/>
                </a:lnTo>
                <a:lnTo>
                  <a:pt x="9484" y="1100"/>
                </a:lnTo>
                <a:lnTo>
                  <a:pt x="9480" y="1106"/>
                </a:lnTo>
                <a:lnTo>
                  <a:pt x="9472" y="1112"/>
                </a:lnTo>
                <a:lnTo>
                  <a:pt x="9458" y="1122"/>
                </a:lnTo>
                <a:lnTo>
                  <a:pt x="9456" y="1122"/>
                </a:lnTo>
                <a:lnTo>
                  <a:pt x="9454" y="1120"/>
                </a:lnTo>
                <a:lnTo>
                  <a:pt x="9454" y="1112"/>
                </a:lnTo>
                <a:lnTo>
                  <a:pt x="9458" y="1098"/>
                </a:lnTo>
                <a:lnTo>
                  <a:pt x="9460" y="1084"/>
                </a:lnTo>
                <a:lnTo>
                  <a:pt x="9460" y="1076"/>
                </a:lnTo>
                <a:lnTo>
                  <a:pt x="9460" y="1070"/>
                </a:lnTo>
                <a:lnTo>
                  <a:pt x="9458" y="1066"/>
                </a:lnTo>
                <a:lnTo>
                  <a:pt x="9454" y="1064"/>
                </a:lnTo>
                <a:lnTo>
                  <a:pt x="9448" y="1062"/>
                </a:lnTo>
                <a:lnTo>
                  <a:pt x="9440" y="1064"/>
                </a:lnTo>
                <a:lnTo>
                  <a:pt x="9432" y="1066"/>
                </a:lnTo>
                <a:lnTo>
                  <a:pt x="9426" y="1068"/>
                </a:lnTo>
                <a:lnTo>
                  <a:pt x="9424" y="1066"/>
                </a:lnTo>
                <a:lnTo>
                  <a:pt x="9424" y="1064"/>
                </a:lnTo>
                <a:lnTo>
                  <a:pt x="9430" y="1054"/>
                </a:lnTo>
                <a:lnTo>
                  <a:pt x="9440" y="1042"/>
                </a:lnTo>
                <a:lnTo>
                  <a:pt x="9448" y="1030"/>
                </a:lnTo>
                <a:lnTo>
                  <a:pt x="9450" y="1024"/>
                </a:lnTo>
                <a:lnTo>
                  <a:pt x="9452" y="1020"/>
                </a:lnTo>
                <a:lnTo>
                  <a:pt x="9450" y="1016"/>
                </a:lnTo>
                <a:lnTo>
                  <a:pt x="9446" y="1012"/>
                </a:lnTo>
                <a:lnTo>
                  <a:pt x="9440" y="1010"/>
                </a:lnTo>
                <a:lnTo>
                  <a:pt x="9428" y="1010"/>
                </a:lnTo>
                <a:lnTo>
                  <a:pt x="9408" y="1008"/>
                </a:lnTo>
                <a:lnTo>
                  <a:pt x="9392" y="1004"/>
                </a:lnTo>
                <a:lnTo>
                  <a:pt x="9380" y="998"/>
                </a:lnTo>
                <a:lnTo>
                  <a:pt x="9372" y="990"/>
                </a:lnTo>
                <a:lnTo>
                  <a:pt x="9362" y="982"/>
                </a:lnTo>
                <a:lnTo>
                  <a:pt x="9348" y="974"/>
                </a:lnTo>
                <a:lnTo>
                  <a:pt x="9330" y="966"/>
                </a:lnTo>
                <a:lnTo>
                  <a:pt x="9304" y="962"/>
                </a:lnTo>
                <a:lnTo>
                  <a:pt x="9288" y="960"/>
                </a:lnTo>
                <a:lnTo>
                  <a:pt x="9274" y="958"/>
                </a:lnTo>
                <a:lnTo>
                  <a:pt x="9262" y="960"/>
                </a:lnTo>
                <a:lnTo>
                  <a:pt x="9254" y="962"/>
                </a:lnTo>
                <a:lnTo>
                  <a:pt x="9246" y="964"/>
                </a:lnTo>
                <a:lnTo>
                  <a:pt x="9240" y="968"/>
                </a:lnTo>
                <a:lnTo>
                  <a:pt x="9234" y="974"/>
                </a:lnTo>
                <a:lnTo>
                  <a:pt x="9230" y="982"/>
                </a:lnTo>
                <a:lnTo>
                  <a:pt x="9228" y="988"/>
                </a:lnTo>
                <a:lnTo>
                  <a:pt x="9226" y="992"/>
                </a:lnTo>
                <a:lnTo>
                  <a:pt x="9222" y="992"/>
                </a:lnTo>
                <a:lnTo>
                  <a:pt x="9218" y="992"/>
                </a:lnTo>
                <a:lnTo>
                  <a:pt x="9204" y="988"/>
                </a:lnTo>
                <a:lnTo>
                  <a:pt x="9190" y="988"/>
                </a:lnTo>
                <a:lnTo>
                  <a:pt x="9180" y="990"/>
                </a:lnTo>
                <a:lnTo>
                  <a:pt x="9172" y="996"/>
                </a:lnTo>
                <a:lnTo>
                  <a:pt x="9170" y="1000"/>
                </a:lnTo>
                <a:lnTo>
                  <a:pt x="9170" y="1004"/>
                </a:lnTo>
                <a:lnTo>
                  <a:pt x="9170" y="1006"/>
                </a:lnTo>
                <a:lnTo>
                  <a:pt x="9172" y="1012"/>
                </a:lnTo>
                <a:lnTo>
                  <a:pt x="9178" y="1016"/>
                </a:lnTo>
                <a:lnTo>
                  <a:pt x="9184" y="1020"/>
                </a:lnTo>
                <a:lnTo>
                  <a:pt x="9202" y="1028"/>
                </a:lnTo>
                <a:lnTo>
                  <a:pt x="9220" y="1034"/>
                </a:lnTo>
                <a:lnTo>
                  <a:pt x="9230" y="1040"/>
                </a:lnTo>
                <a:lnTo>
                  <a:pt x="9232" y="1042"/>
                </a:lnTo>
                <a:lnTo>
                  <a:pt x="9234" y="1044"/>
                </a:lnTo>
                <a:lnTo>
                  <a:pt x="9230" y="1046"/>
                </a:lnTo>
                <a:lnTo>
                  <a:pt x="9220" y="1048"/>
                </a:lnTo>
                <a:lnTo>
                  <a:pt x="9206" y="1048"/>
                </a:lnTo>
                <a:lnTo>
                  <a:pt x="9168" y="1044"/>
                </a:lnTo>
                <a:lnTo>
                  <a:pt x="9160" y="1042"/>
                </a:lnTo>
                <a:lnTo>
                  <a:pt x="9152" y="1040"/>
                </a:lnTo>
                <a:lnTo>
                  <a:pt x="9148" y="1036"/>
                </a:lnTo>
                <a:lnTo>
                  <a:pt x="9146" y="1030"/>
                </a:lnTo>
                <a:lnTo>
                  <a:pt x="9144" y="1024"/>
                </a:lnTo>
                <a:lnTo>
                  <a:pt x="9144" y="1018"/>
                </a:lnTo>
                <a:lnTo>
                  <a:pt x="9148" y="1004"/>
                </a:lnTo>
                <a:lnTo>
                  <a:pt x="9152" y="988"/>
                </a:lnTo>
                <a:lnTo>
                  <a:pt x="9156" y="972"/>
                </a:lnTo>
                <a:lnTo>
                  <a:pt x="9158" y="956"/>
                </a:lnTo>
                <a:lnTo>
                  <a:pt x="9156" y="950"/>
                </a:lnTo>
                <a:lnTo>
                  <a:pt x="9154" y="944"/>
                </a:lnTo>
                <a:lnTo>
                  <a:pt x="9146" y="934"/>
                </a:lnTo>
                <a:lnTo>
                  <a:pt x="9140" y="926"/>
                </a:lnTo>
                <a:lnTo>
                  <a:pt x="9132" y="922"/>
                </a:lnTo>
                <a:lnTo>
                  <a:pt x="9128" y="920"/>
                </a:lnTo>
                <a:lnTo>
                  <a:pt x="9124" y="922"/>
                </a:lnTo>
                <a:lnTo>
                  <a:pt x="9122" y="928"/>
                </a:lnTo>
                <a:lnTo>
                  <a:pt x="9122" y="938"/>
                </a:lnTo>
                <a:lnTo>
                  <a:pt x="9126" y="952"/>
                </a:lnTo>
                <a:lnTo>
                  <a:pt x="9128" y="962"/>
                </a:lnTo>
                <a:lnTo>
                  <a:pt x="9128" y="970"/>
                </a:lnTo>
                <a:lnTo>
                  <a:pt x="9124" y="978"/>
                </a:lnTo>
                <a:lnTo>
                  <a:pt x="9118" y="984"/>
                </a:lnTo>
                <a:lnTo>
                  <a:pt x="9112" y="988"/>
                </a:lnTo>
                <a:lnTo>
                  <a:pt x="9104" y="992"/>
                </a:lnTo>
                <a:lnTo>
                  <a:pt x="9086" y="998"/>
                </a:lnTo>
                <a:lnTo>
                  <a:pt x="9070" y="1004"/>
                </a:lnTo>
                <a:lnTo>
                  <a:pt x="9064" y="1008"/>
                </a:lnTo>
                <a:lnTo>
                  <a:pt x="9060" y="1012"/>
                </a:lnTo>
                <a:lnTo>
                  <a:pt x="9056" y="1018"/>
                </a:lnTo>
                <a:lnTo>
                  <a:pt x="9056" y="1024"/>
                </a:lnTo>
                <a:lnTo>
                  <a:pt x="9060" y="1032"/>
                </a:lnTo>
                <a:lnTo>
                  <a:pt x="9066" y="1042"/>
                </a:lnTo>
                <a:lnTo>
                  <a:pt x="9090" y="1068"/>
                </a:lnTo>
                <a:lnTo>
                  <a:pt x="9096" y="1078"/>
                </a:lnTo>
                <a:lnTo>
                  <a:pt x="9100" y="1086"/>
                </a:lnTo>
                <a:lnTo>
                  <a:pt x="9100" y="1094"/>
                </a:lnTo>
                <a:lnTo>
                  <a:pt x="9098" y="1102"/>
                </a:lnTo>
                <a:lnTo>
                  <a:pt x="9092" y="1112"/>
                </a:lnTo>
                <a:lnTo>
                  <a:pt x="9082" y="1126"/>
                </a:lnTo>
                <a:lnTo>
                  <a:pt x="9072" y="1138"/>
                </a:lnTo>
                <a:lnTo>
                  <a:pt x="9068" y="1148"/>
                </a:lnTo>
                <a:lnTo>
                  <a:pt x="9068" y="1156"/>
                </a:lnTo>
                <a:lnTo>
                  <a:pt x="9070" y="1162"/>
                </a:lnTo>
                <a:lnTo>
                  <a:pt x="9078" y="1172"/>
                </a:lnTo>
                <a:lnTo>
                  <a:pt x="9080" y="1180"/>
                </a:lnTo>
                <a:lnTo>
                  <a:pt x="9082" y="1190"/>
                </a:lnTo>
                <a:lnTo>
                  <a:pt x="9082" y="1196"/>
                </a:lnTo>
                <a:lnTo>
                  <a:pt x="9084" y="1198"/>
                </a:lnTo>
                <a:lnTo>
                  <a:pt x="9088" y="1200"/>
                </a:lnTo>
                <a:lnTo>
                  <a:pt x="9092" y="1202"/>
                </a:lnTo>
                <a:lnTo>
                  <a:pt x="9106" y="1200"/>
                </a:lnTo>
                <a:lnTo>
                  <a:pt x="9122" y="1196"/>
                </a:lnTo>
                <a:lnTo>
                  <a:pt x="9142" y="1192"/>
                </a:lnTo>
                <a:lnTo>
                  <a:pt x="9164" y="1190"/>
                </a:lnTo>
                <a:lnTo>
                  <a:pt x="9176" y="1192"/>
                </a:lnTo>
                <a:lnTo>
                  <a:pt x="9188" y="1194"/>
                </a:lnTo>
                <a:lnTo>
                  <a:pt x="9198" y="1198"/>
                </a:lnTo>
                <a:lnTo>
                  <a:pt x="9210" y="1204"/>
                </a:lnTo>
                <a:lnTo>
                  <a:pt x="9228" y="1216"/>
                </a:lnTo>
                <a:lnTo>
                  <a:pt x="9240" y="1226"/>
                </a:lnTo>
                <a:lnTo>
                  <a:pt x="9246" y="1236"/>
                </a:lnTo>
                <a:lnTo>
                  <a:pt x="9248" y="1242"/>
                </a:lnTo>
                <a:lnTo>
                  <a:pt x="9248" y="1248"/>
                </a:lnTo>
                <a:lnTo>
                  <a:pt x="9246" y="1254"/>
                </a:lnTo>
                <a:lnTo>
                  <a:pt x="9238" y="1264"/>
                </a:lnTo>
                <a:lnTo>
                  <a:pt x="9232" y="1278"/>
                </a:lnTo>
                <a:lnTo>
                  <a:pt x="9224" y="1292"/>
                </a:lnTo>
                <a:lnTo>
                  <a:pt x="9220" y="1296"/>
                </a:lnTo>
                <a:lnTo>
                  <a:pt x="9218" y="1296"/>
                </a:lnTo>
                <a:lnTo>
                  <a:pt x="9218" y="1292"/>
                </a:lnTo>
                <a:lnTo>
                  <a:pt x="9220" y="1280"/>
                </a:lnTo>
                <a:lnTo>
                  <a:pt x="9222" y="1266"/>
                </a:lnTo>
                <a:lnTo>
                  <a:pt x="9222" y="1252"/>
                </a:lnTo>
                <a:lnTo>
                  <a:pt x="9218" y="1238"/>
                </a:lnTo>
                <a:lnTo>
                  <a:pt x="9212" y="1226"/>
                </a:lnTo>
                <a:lnTo>
                  <a:pt x="9206" y="1220"/>
                </a:lnTo>
                <a:lnTo>
                  <a:pt x="9200" y="1216"/>
                </a:lnTo>
                <a:lnTo>
                  <a:pt x="9194" y="1212"/>
                </a:lnTo>
                <a:lnTo>
                  <a:pt x="9186" y="1210"/>
                </a:lnTo>
                <a:lnTo>
                  <a:pt x="9176" y="1210"/>
                </a:lnTo>
                <a:lnTo>
                  <a:pt x="9166" y="1210"/>
                </a:lnTo>
                <a:lnTo>
                  <a:pt x="9154" y="1212"/>
                </a:lnTo>
                <a:lnTo>
                  <a:pt x="9142" y="1216"/>
                </a:lnTo>
                <a:lnTo>
                  <a:pt x="9130" y="1220"/>
                </a:lnTo>
                <a:lnTo>
                  <a:pt x="9122" y="1224"/>
                </a:lnTo>
                <a:lnTo>
                  <a:pt x="9116" y="1230"/>
                </a:lnTo>
                <a:lnTo>
                  <a:pt x="9112" y="1236"/>
                </a:lnTo>
                <a:lnTo>
                  <a:pt x="9110" y="1242"/>
                </a:lnTo>
                <a:lnTo>
                  <a:pt x="9110" y="1248"/>
                </a:lnTo>
                <a:lnTo>
                  <a:pt x="9114" y="1262"/>
                </a:lnTo>
                <a:lnTo>
                  <a:pt x="9118" y="1274"/>
                </a:lnTo>
                <a:lnTo>
                  <a:pt x="9122" y="1286"/>
                </a:lnTo>
                <a:lnTo>
                  <a:pt x="9122" y="1292"/>
                </a:lnTo>
                <a:lnTo>
                  <a:pt x="9120" y="1296"/>
                </a:lnTo>
                <a:lnTo>
                  <a:pt x="9116" y="1302"/>
                </a:lnTo>
                <a:lnTo>
                  <a:pt x="9110" y="1304"/>
                </a:lnTo>
                <a:lnTo>
                  <a:pt x="9098" y="1312"/>
                </a:lnTo>
                <a:lnTo>
                  <a:pt x="9090" y="1320"/>
                </a:lnTo>
                <a:lnTo>
                  <a:pt x="9086" y="1328"/>
                </a:lnTo>
                <a:lnTo>
                  <a:pt x="9084" y="1336"/>
                </a:lnTo>
                <a:lnTo>
                  <a:pt x="9082" y="1344"/>
                </a:lnTo>
                <a:lnTo>
                  <a:pt x="9078" y="1352"/>
                </a:lnTo>
                <a:lnTo>
                  <a:pt x="9068" y="1360"/>
                </a:lnTo>
                <a:lnTo>
                  <a:pt x="9054" y="1368"/>
                </a:lnTo>
                <a:lnTo>
                  <a:pt x="9040" y="1376"/>
                </a:lnTo>
                <a:lnTo>
                  <a:pt x="9032" y="1382"/>
                </a:lnTo>
                <a:lnTo>
                  <a:pt x="9024" y="1396"/>
                </a:lnTo>
                <a:lnTo>
                  <a:pt x="9018" y="1400"/>
                </a:lnTo>
                <a:lnTo>
                  <a:pt x="9006" y="1402"/>
                </a:lnTo>
                <a:lnTo>
                  <a:pt x="8988" y="1400"/>
                </a:lnTo>
                <a:lnTo>
                  <a:pt x="8958" y="1394"/>
                </a:lnTo>
                <a:lnTo>
                  <a:pt x="8932" y="1390"/>
                </a:lnTo>
                <a:lnTo>
                  <a:pt x="8924" y="1386"/>
                </a:lnTo>
                <a:lnTo>
                  <a:pt x="8924" y="1384"/>
                </a:lnTo>
                <a:lnTo>
                  <a:pt x="8928" y="1384"/>
                </a:lnTo>
                <a:lnTo>
                  <a:pt x="8942" y="1380"/>
                </a:lnTo>
                <a:lnTo>
                  <a:pt x="8960" y="1374"/>
                </a:lnTo>
                <a:lnTo>
                  <a:pt x="8982" y="1368"/>
                </a:lnTo>
                <a:lnTo>
                  <a:pt x="8992" y="1362"/>
                </a:lnTo>
                <a:lnTo>
                  <a:pt x="9002" y="1356"/>
                </a:lnTo>
                <a:lnTo>
                  <a:pt x="9010" y="1348"/>
                </a:lnTo>
                <a:lnTo>
                  <a:pt x="9016" y="1338"/>
                </a:lnTo>
                <a:lnTo>
                  <a:pt x="9026" y="1322"/>
                </a:lnTo>
                <a:lnTo>
                  <a:pt x="9034" y="1312"/>
                </a:lnTo>
                <a:lnTo>
                  <a:pt x="9042" y="1306"/>
                </a:lnTo>
                <a:lnTo>
                  <a:pt x="9048" y="1302"/>
                </a:lnTo>
                <a:lnTo>
                  <a:pt x="9054" y="1300"/>
                </a:lnTo>
                <a:lnTo>
                  <a:pt x="9058" y="1294"/>
                </a:lnTo>
                <a:lnTo>
                  <a:pt x="9062" y="1286"/>
                </a:lnTo>
                <a:lnTo>
                  <a:pt x="9066" y="1272"/>
                </a:lnTo>
                <a:lnTo>
                  <a:pt x="9066" y="1256"/>
                </a:lnTo>
                <a:lnTo>
                  <a:pt x="9062" y="1244"/>
                </a:lnTo>
                <a:lnTo>
                  <a:pt x="9056" y="1234"/>
                </a:lnTo>
                <a:lnTo>
                  <a:pt x="9048" y="1224"/>
                </a:lnTo>
                <a:lnTo>
                  <a:pt x="9040" y="1214"/>
                </a:lnTo>
                <a:lnTo>
                  <a:pt x="9034" y="1202"/>
                </a:lnTo>
                <a:lnTo>
                  <a:pt x="9030" y="1186"/>
                </a:lnTo>
                <a:lnTo>
                  <a:pt x="9032" y="1166"/>
                </a:lnTo>
                <a:lnTo>
                  <a:pt x="9038" y="1126"/>
                </a:lnTo>
                <a:lnTo>
                  <a:pt x="9040" y="1110"/>
                </a:lnTo>
                <a:lnTo>
                  <a:pt x="9042" y="1094"/>
                </a:lnTo>
                <a:lnTo>
                  <a:pt x="9040" y="1080"/>
                </a:lnTo>
                <a:lnTo>
                  <a:pt x="9036" y="1068"/>
                </a:lnTo>
                <a:lnTo>
                  <a:pt x="9028" y="1056"/>
                </a:lnTo>
                <a:lnTo>
                  <a:pt x="9014" y="1042"/>
                </a:lnTo>
                <a:lnTo>
                  <a:pt x="9004" y="1032"/>
                </a:lnTo>
                <a:lnTo>
                  <a:pt x="9002" y="1028"/>
                </a:lnTo>
                <a:lnTo>
                  <a:pt x="9002" y="1024"/>
                </a:lnTo>
                <a:lnTo>
                  <a:pt x="9002" y="1020"/>
                </a:lnTo>
                <a:lnTo>
                  <a:pt x="9006" y="1018"/>
                </a:lnTo>
                <a:lnTo>
                  <a:pt x="9014" y="1012"/>
                </a:lnTo>
                <a:lnTo>
                  <a:pt x="9024" y="1004"/>
                </a:lnTo>
                <a:lnTo>
                  <a:pt x="9034" y="994"/>
                </a:lnTo>
                <a:lnTo>
                  <a:pt x="9038" y="988"/>
                </a:lnTo>
                <a:lnTo>
                  <a:pt x="9042" y="982"/>
                </a:lnTo>
                <a:lnTo>
                  <a:pt x="9044" y="974"/>
                </a:lnTo>
                <a:lnTo>
                  <a:pt x="9044" y="964"/>
                </a:lnTo>
                <a:lnTo>
                  <a:pt x="9044" y="952"/>
                </a:lnTo>
                <a:lnTo>
                  <a:pt x="9040" y="944"/>
                </a:lnTo>
                <a:lnTo>
                  <a:pt x="9036" y="936"/>
                </a:lnTo>
                <a:lnTo>
                  <a:pt x="9030" y="932"/>
                </a:lnTo>
                <a:lnTo>
                  <a:pt x="9022" y="928"/>
                </a:lnTo>
                <a:lnTo>
                  <a:pt x="9014" y="924"/>
                </a:lnTo>
                <a:lnTo>
                  <a:pt x="8994" y="922"/>
                </a:lnTo>
                <a:lnTo>
                  <a:pt x="8974" y="922"/>
                </a:lnTo>
                <a:lnTo>
                  <a:pt x="8952" y="922"/>
                </a:lnTo>
                <a:lnTo>
                  <a:pt x="8932" y="924"/>
                </a:lnTo>
                <a:lnTo>
                  <a:pt x="8916" y="922"/>
                </a:lnTo>
                <a:lnTo>
                  <a:pt x="8908" y="920"/>
                </a:lnTo>
                <a:lnTo>
                  <a:pt x="8900" y="922"/>
                </a:lnTo>
                <a:lnTo>
                  <a:pt x="8896" y="926"/>
                </a:lnTo>
                <a:lnTo>
                  <a:pt x="8890" y="932"/>
                </a:lnTo>
                <a:lnTo>
                  <a:pt x="8882" y="946"/>
                </a:lnTo>
                <a:lnTo>
                  <a:pt x="8876" y="966"/>
                </a:lnTo>
                <a:lnTo>
                  <a:pt x="8868" y="986"/>
                </a:lnTo>
                <a:lnTo>
                  <a:pt x="8860" y="1006"/>
                </a:lnTo>
                <a:lnTo>
                  <a:pt x="8854" y="1016"/>
                </a:lnTo>
                <a:lnTo>
                  <a:pt x="8846" y="1024"/>
                </a:lnTo>
                <a:lnTo>
                  <a:pt x="8838" y="1030"/>
                </a:lnTo>
                <a:lnTo>
                  <a:pt x="8826" y="1036"/>
                </a:lnTo>
                <a:lnTo>
                  <a:pt x="8804" y="1048"/>
                </a:lnTo>
                <a:lnTo>
                  <a:pt x="8798" y="1052"/>
                </a:lnTo>
                <a:lnTo>
                  <a:pt x="8794" y="1058"/>
                </a:lnTo>
                <a:lnTo>
                  <a:pt x="8792" y="1062"/>
                </a:lnTo>
                <a:lnTo>
                  <a:pt x="8794" y="1066"/>
                </a:lnTo>
                <a:lnTo>
                  <a:pt x="8800" y="1074"/>
                </a:lnTo>
                <a:lnTo>
                  <a:pt x="8808" y="1082"/>
                </a:lnTo>
                <a:lnTo>
                  <a:pt x="8812" y="1088"/>
                </a:lnTo>
                <a:lnTo>
                  <a:pt x="8814" y="1094"/>
                </a:lnTo>
                <a:lnTo>
                  <a:pt x="8816" y="1102"/>
                </a:lnTo>
                <a:lnTo>
                  <a:pt x="8814" y="1108"/>
                </a:lnTo>
                <a:lnTo>
                  <a:pt x="8812" y="1118"/>
                </a:lnTo>
                <a:lnTo>
                  <a:pt x="8806" y="1128"/>
                </a:lnTo>
                <a:lnTo>
                  <a:pt x="8800" y="1138"/>
                </a:lnTo>
                <a:lnTo>
                  <a:pt x="8798" y="1146"/>
                </a:lnTo>
                <a:lnTo>
                  <a:pt x="8800" y="1154"/>
                </a:lnTo>
                <a:lnTo>
                  <a:pt x="8804" y="1162"/>
                </a:lnTo>
                <a:lnTo>
                  <a:pt x="8812" y="1168"/>
                </a:lnTo>
                <a:lnTo>
                  <a:pt x="8820" y="1174"/>
                </a:lnTo>
                <a:lnTo>
                  <a:pt x="8842" y="1184"/>
                </a:lnTo>
                <a:lnTo>
                  <a:pt x="8862" y="1196"/>
                </a:lnTo>
                <a:lnTo>
                  <a:pt x="8872" y="1200"/>
                </a:lnTo>
                <a:lnTo>
                  <a:pt x="8878" y="1208"/>
                </a:lnTo>
                <a:lnTo>
                  <a:pt x="8884" y="1214"/>
                </a:lnTo>
                <a:lnTo>
                  <a:pt x="8886" y="1220"/>
                </a:lnTo>
                <a:lnTo>
                  <a:pt x="8886" y="1230"/>
                </a:lnTo>
                <a:lnTo>
                  <a:pt x="8880" y="1238"/>
                </a:lnTo>
                <a:lnTo>
                  <a:pt x="8870" y="1254"/>
                </a:lnTo>
                <a:lnTo>
                  <a:pt x="8866" y="1258"/>
                </a:lnTo>
                <a:lnTo>
                  <a:pt x="8862" y="1260"/>
                </a:lnTo>
                <a:lnTo>
                  <a:pt x="8858" y="1260"/>
                </a:lnTo>
                <a:lnTo>
                  <a:pt x="8854" y="1258"/>
                </a:lnTo>
                <a:lnTo>
                  <a:pt x="8844" y="1252"/>
                </a:lnTo>
                <a:lnTo>
                  <a:pt x="8830" y="1240"/>
                </a:lnTo>
                <a:lnTo>
                  <a:pt x="8806" y="1224"/>
                </a:lnTo>
                <a:lnTo>
                  <a:pt x="8772" y="1204"/>
                </a:lnTo>
                <a:lnTo>
                  <a:pt x="8752" y="1194"/>
                </a:lnTo>
                <a:lnTo>
                  <a:pt x="8726" y="1184"/>
                </a:lnTo>
                <a:lnTo>
                  <a:pt x="8698" y="1174"/>
                </a:lnTo>
                <a:lnTo>
                  <a:pt x="8674" y="1166"/>
                </a:lnTo>
                <a:lnTo>
                  <a:pt x="8652" y="1160"/>
                </a:lnTo>
                <a:lnTo>
                  <a:pt x="8630" y="1156"/>
                </a:lnTo>
                <a:lnTo>
                  <a:pt x="8612" y="1152"/>
                </a:lnTo>
                <a:lnTo>
                  <a:pt x="8594" y="1152"/>
                </a:lnTo>
                <a:lnTo>
                  <a:pt x="8580" y="1152"/>
                </a:lnTo>
                <a:lnTo>
                  <a:pt x="8568" y="1152"/>
                </a:lnTo>
                <a:lnTo>
                  <a:pt x="8556" y="1156"/>
                </a:lnTo>
                <a:lnTo>
                  <a:pt x="8548" y="1158"/>
                </a:lnTo>
                <a:lnTo>
                  <a:pt x="8542" y="1162"/>
                </a:lnTo>
                <a:lnTo>
                  <a:pt x="8540" y="1168"/>
                </a:lnTo>
                <a:lnTo>
                  <a:pt x="8538" y="1174"/>
                </a:lnTo>
                <a:lnTo>
                  <a:pt x="8538" y="1180"/>
                </a:lnTo>
                <a:lnTo>
                  <a:pt x="8542" y="1186"/>
                </a:lnTo>
                <a:lnTo>
                  <a:pt x="8548" y="1194"/>
                </a:lnTo>
                <a:lnTo>
                  <a:pt x="8552" y="1198"/>
                </a:lnTo>
                <a:lnTo>
                  <a:pt x="8552" y="1204"/>
                </a:lnTo>
                <a:lnTo>
                  <a:pt x="8552" y="1210"/>
                </a:lnTo>
                <a:lnTo>
                  <a:pt x="8550" y="1216"/>
                </a:lnTo>
                <a:lnTo>
                  <a:pt x="8542" y="1228"/>
                </a:lnTo>
                <a:lnTo>
                  <a:pt x="8530" y="1238"/>
                </a:lnTo>
                <a:lnTo>
                  <a:pt x="8518" y="1244"/>
                </a:lnTo>
                <a:lnTo>
                  <a:pt x="8512" y="1246"/>
                </a:lnTo>
                <a:lnTo>
                  <a:pt x="8506" y="1246"/>
                </a:lnTo>
                <a:lnTo>
                  <a:pt x="8500" y="1244"/>
                </a:lnTo>
                <a:lnTo>
                  <a:pt x="8496" y="1242"/>
                </a:lnTo>
                <a:lnTo>
                  <a:pt x="8494" y="1236"/>
                </a:lnTo>
                <a:lnTo>
                  <a:pt x="8494" y="1230"/>
                </a:lnTo>
                <a:lnTo>
                  <a:pt x="8492" y="1216"/>
                </a:lnTo>
                <a:lnTo>
                  <a:pt x="8490" y="1208"/>
                </a:lnTo>
                <a:lnTo>
                  <a:pt x="8486" y="1206"/>
                </a:lnTo>
                <a:lnTo>
                  <a:pt x="8478" y="1206"/>
                </a:lnTo>
                <a:lnTo>
                  <a:pt x="8470" y="1208"/>
                </a:lnTo>
                <a:lnTo>
                  <a:pt x="8458" y="1214"/>
                </a:lnTo>
                <a:lnTo>
                  <a:pt x="8430" y="1234"/>
                </a:lnTo>
                <a:lnTo>
                  <a:pt x="8416" y="1242"/>
                </a:lnTo>
                <a:lnTo>
                  <a:pt x="8410" y="1242"/>
                </a:lnTo>
                <a:lnTo>
                  <a:pt x="8404" y="1242"/>
                </a:lnTo>
                <a:lnTo>
                  <a:pt x="8394" y="1240"/>
                </a:lnTo>
                <a:lnTo>
                  <a:pt x="8386" y="1236"/>
                </a:lnTo>
                <a:lnTo>
                  <a:pt x="8378" y="1232"/>
                </a:lnTo>
                <a:lnTo>
                  <a:pt x="8366" y="1230"/>
                </a:lnTo>
                <a:lnTo>
                  <a:pt x="8358" y="1232"/>
                </a:lnTo>
                <a:lnTo>
                  <a:pt x="8350" y="1234"/>
                </a:lnTo>
                <a:lnTo>
                  <a:pt x="8330" y="1246"/>
                </a:lnTo>
                <a:lnTo>
                  <a:pt x="8308" y="1256"/>
                </a:lnTo>
                <a:lnTo>
                  <a:pt x="8300" y="1258"/>
                </a:lnTo>
                <a:lnTo>
                  <a:pt x="8294" y="1260"/>
                </a:lnTo>
                <a:lnTo>
                  <a:pt x="8288" y="1260"/>
                </a:lnTo>
                <a:lnTo>
                  <a:pt x="8284" y="1258"/>
                </a:lnTo>
                <a:lnTo>
                  <a:pt x="8280" y="1254"/>
                </a:lnTo>
                <a:lnTo>
                  <a:pt x="8278" y="1250"/>
                </a:lnTo>
                <a:lnTo>
                  <a:pt x="8278" y="1240"/>
                </a:lnTo>
                <a:lnTo>
                  <a:pt x="8280" y="1230"/>
                </a:lnTo>
                <a:lnTo>
                  <a:pt x="8286" y="1220"/>
                </a:lnTo>
                <a:lnTo>
                  <a:pt x="8294" y="1212"/>
                </a:lnTo>
                <a:lnTo>
                  <a:pt x="8300" y="1206"/>
                </a:lnTo>
                <a:lnTo>
                  <a:pt x="8300" y="1204"/>
                </a:lnTo>
                <a:lnTo>
                  <a:pt x="8298" y="1204"/>
                </a:lnTo>
                <a:lnTo>
                  <a:pt x="8290" y="1204"/>
                </a:lnTo>
                <a:lnTo>
                  <a:pt x="8276" y="1206"/>
                </a:lnTo>
                <a:lnTo>
                  <a:pt x="8256" y="1214"/>
                </a:lnTo>
                <a:lnTo>
                  <a:pt x="8230" y="1224"/>
                </a:lnTo>
                <a:lnTo>
                  <a:pt x="8200" y="1236"/>
                </a:lnTo>
                <a:lnTo>
                  <a:pt x="8164" y="1254"/>
                </a:lnTo>
                <a:lnTo>
                  <a:pt x="8130" y="1270"/>
                </a:lnTo>
                <a:lnTo>
                  <a:pt x="8104" y="1278"/>
                </a:lnTo>
                <a:lnTo>
                  <a:pt x="8084" y="1282"/>
                </a:lnTo>
                <a:lnTo>
                  <a:pt x="8068" y="1286"/>
                </a:lnTo>
                <a:lnTo>
                  <a:pt x="8056" y="1288"/>
                </a:lnTo>
                <a:lnTo>
                  <a:pt x="8048" y="1294"/>
                </a:lnTo>
                <a:lnTo>
                  <a:pt x="8040" y="1304"/>
                </a:lnTo>
                <a:lnTo>
                  <a:pt x="8034" y="1322"/>
                </a:lnTo>
                <a:lnTo>
                  <a:pt x="8026" y="1342"/>
                </a:lnTo>
                <a:lnTo>
                  <a:pt x="8020" y="1352"/>
                </a:lnTo>
                <a:lnTo>
                  <a:pt x="8016" y="1356"/>
                </a:lnTo>
                <a:lnTo>
                  <a:pt x="8010" y="1358"/>
                </a:lnTo>
                <a:lnTo>
                  <a:pt x="7996" y="1354"/>
                </a:lnTo>
                <a:lnTo>
                  <a:pt x="7986" y="1356"/>
                </a:lnTo>
                <a:lnTo>
                  <a:pt x="7976" y="1360"/>
                </a:lnTo>
                <a:lnTo>
                  <a:pt x="7966" y="1364"/>
                </a:lnTo>
                <a:lnTo>
                  <a:pt x="7960" y="1364"/>
                </a:lnTo>
                <a:lnTo>
                  <a:pt x="7956" y="1362"/>
                </a:lnTo>
                <a:lnTo>
                  <a:pt x="7954" y="1358"/>
                </a:lnTo>
                <a:lnTo>
                  <a:pt x="7952" y="1352"/>
                </a:lnTo>
                <a:lnTo>
                  <a:pt x="7948" y="1344"/>
                </a:lnTo>
                <a:lnTo>
                  <a:pt x="7942" y="1338"/>
                </a:lnTo>
                <a:lnTo>
                  <a:pt x="7930" y="1330"/>
                </a:lnTo>
                <a:lnTo>
                  <a:pt x="7920" y="1324"/>
                </a:lnTo>
                <a:lnTo>
                  <a:pt x="7918" y="1322"/>
                </a:lnTo>
                <a:lnTo>
                  <a:pt x="7918" y="1318"/>
                </a:lnTo>
                <a:lnTo>
                  <a:pt x="7918" y="1314"/>
                </a:lnTo>
                <a:lnTo>
                  <a:pt x="7920" y="1312"/>
                </a:lnTo>
                <a:lnTo>
                  <a:pt x="7926" y="1304"/>
                </a:lnTo>
                <a:lnTo>
                  <a:pt x="7934" y="1300"/>
                </a:lnTo>
                <a:lnTo>
                  <a:pt x="7946" y="1296"/>
                </a:lnTo>
                <a:lnTo>
                  <a:pt x="7958" y="1292"/>
                </a:lnTo>
                <a:lnTo>
                  <a:pt x="7970" y="1292"/>
                </a:lnTo>
                <a:lnTo>
                  <a:pt x="7976" y="1290"/>
                </a:lnTo>
                <a:lnTo>
                  <a:pt x="7980" y="1288"/>
                </a:lnTo>
                <a:lnTo>
                  <a:pt x="7982" y="1286"/>
                </a:lnTo>
                <a:lnTo>
                  <a:pt x="7984" y="1282"/>
                </a:lnTo>
                <a:lnTo>
                  <a:pt x="7982" y="1274"/>
                </a:lnTo>
                <a:lnTo>
                  <a:pt x="7978" y="1264"/>
                </a:lnTo>
                <a:lnTo>
                  <a:pt x="7968" y="1254"/>
                </a:lnTo>
                <a:lnTo>
                  <a:pt x="7956" y="1246"/>
                </a:lnTo>
                <a:lnTo>
                  <a:pt x="7942" y="1240"/>
                </a:lnTo>
                <a:lnTo>
                  <a:pt x="7934" y="1238"/>
                </a:lnTo>
                <a:lnTo>
                  <a:pt x="7926" y="1238"/>
                </a:lnTo>
                <a:lnTo>
                  <a:pt x="7910" y="1238"/>
                </a:lnTo>
                <a:lnTo>
                  <a:pt x="7892" y="1236"/>
                </a:lnTo>
                <a:lnTo>
                  <a:pt x="7866" y="1230"/>
                </a:lnTo>
                <a:lnTo>
                  <a:pt x="7858" y="1230"/>
                </a:lnTo>
                <a:lnTo>
                  <a:pt x="7856" y="1230"/>
                </a:lnTo>
                <a:lnTo>
                  <a:pt x="7860" y="1236"/>
                </a:lnTo>
                <a:lnTo>
                  <a:pt x="7870" y="1246"/>
                </a:lnTo>
                <a:lnTo>
                  <a:pt x="7876" y="1252"/>
                </a:lnTo>
                <a:lnTo>
                  <a:pt x="7880" y="1258"/>
                </a:lnTo>
                <a:lnTo>
                  <a:pt x="7882" y="1264"/>
                </a:lnTo>
                <a:lnTo>
                  <a:pt x="7884" y="1270"/>
                </a:lnTo>
                <a:lnTo>
                  <a:pt x="7882" y="1284"/>
                </a:lnTo>
                <a:lnTo>
                  <a:pt x="7876" y="1296"/>
                </a:lnTo>
                <a:lnTo>
                  <a:pt x="7872" y="1306"/>
                </a:lnTo>
                <a:lnTo>
                  <a:pt x="7870" y="1318"/>
                </a:lnTo>
                <a:lnTo>
                  <a:pt x="7870" y="1324"/>
                </a:lnTo>
                <a:lnTo>
                  <a:pt x="7874" y="1328"/>
                </a:lnTo>
                <a:lnTo>
                  <a:pt x="7878" y="1334"/>
                </a:lnTo>
                <a:lnTo>
                  <a:pt x="7884" y="1340"/>
                </a:lnTo>
                <a:lnTo>
                  <a:pt x="7896" y="1348"/>
                </a:lnTo>
                <a:lnTo>
                  <a:pt x="7900" y="1352"/>
                </a:lnTo>
                <a:lnTo>
                  <a:pt x="7902" y="1356"/>
                </a:lnTo>
                <a:lnTo>
                  <a:pt x="7902" y="1364"/>
                </a:lnTo>
                <a:lnTo>
                  <a:pt x="7898" y="1372"/>
                </a:lnTo>
                <a:lnTo>
                  <a:pt x="7892" y="1380"/>
                </a:lnTo>
                <a:lnTo>
                  <a:pt x="7888" y="1390"/>
                </a:lnTo>
                <a:lnTo>
                  <a:pt x="7884" y="1400"/>
                </a:lnTo>
                <a:lnTo>
                  <a:pt x="7886" y="1414"/>
                </a:lnTo>
                <a:lnTo>
                  <a:pt x="7886" y="1424"/>
                </a:lnTo>
                <a:lnTo>
                  <a:pt x="7884" y="1422"/>
                </a:lnTo>
                <a:lnTo>
                  <a:pt x="7876" y="1414"/>
                </a:lnTo>
                <a:lnTo>
                  <a:pt x="7864" y="1402"/>
                </a:lnTo>
                <a:lnTo>
                  <a:pt x="7850" y="1390"/>
                </a:lnTo>
                <a:lnTo>
                  <a:pt x="7842" y="1386"/>
                </a:lnTo>
                <a:lnTo>
                  <a:pt x="7832" y="1382"/>
                </a:lnTo>
                <a:lnTo>
                  <a:pt x="7822" y="1382"/>
                </a:lnTo>
                <a:lnTo>
                  <a:pt x="7810" y="1382"/>
                </a:lnTo>
                <a:lnTo>
                  <a:pt x="7798" y="1386"/>
                </a:lnTo>
                <a:lnTo>
                  <a:pt x="7786" y="1394"/>
                </a:lnTo>
                <a:lnTo>
                  <a:pt x="7762" y="1410"/>
                </a:lnTo>
                <a:lnTo>
                  <a:pt x="7740" y="1422"/>
                </a:lnTo>
                <a:lnTo>
                  <a:pt x="7724" y="1432"/>
                </a:lnTo>
                <a:lnTo>
                  <a:pt x="7712" y="1440"/>
                </a:lnTo>
                <a:lnTo>
                  <a:pt x="7706" y="1448"/>
                </a:lnTo>
                <a:lnTo>
                  <a:pt x="7706" y="1452"/>
                </a:lnTo>
                <a:lnTo>
                  <a:pt x="7706" y="1456"/>
                </a:lnTo>
                <a:lnTo>
                  <a:pt x="7712" y="1468"/>
                </a:lnTo>
                <a:lnTo>
                  <a:pt x="7724" y="1482"/>
                </a:lnTo>
                <a:lnTo>
                  <a:pt x="7736" y="1498"/>
                </a:lnTo>
                <a:lnTo>
                  <a:pt x="7738" y="1504"/>
                </a:lnTo>
                <a:lnTo>
                  <a:pt x="7740" y="1508"/>
                </a:lnTo>
                <a:lnTo>
                  <a:pt x="7738" y="1512"/>
                </a:lnTo>
                <a:lnTo>
                  <a:pt x="7736" y="1516"/>
                </a:lnTo>
                <a:lnTo>
                  <a:pt x="7732" y="1518"/>
                </a:lnTo>
                <a:lnTo>
                  <a:pt x="7726" y="1520"/>
                </a:lnTo>
                <a:lnTo>
                  <a:pt x="7710" y="1520"/>
                </a:lnTo>
                <a:lnTo>
                  <a:pt x="7690" y="1516"/>
                </a:lnTo>
                <a:lnTo>
                  <a:pt x="7668" y="1508"/>
                </a:lnTo>
                <a:lnTo>
                  <a:pt x="7642" y="1496"/>
                </a:lnTo>
                <a:lnTo>
                  <a:pt x="7618" y="1486"/>
                </a:lnTo>
                <a:lnTo>
                  <a:pt x="7600" y="1482"/>
                </a:lnTo>
                <a:lnTo>
                  <a:pt x="7586" y="1480"/>
                </a:lnTo>
                <a:lnTo>
                  <a:pt x="7576" y="1482"/>
                </a:lnTo>
                <a:lnTo>
                  <a:pt x="7574" y="1484"/>
                </a:lnTo>
                <a:lnTo>
                  <a:pt x="7572" y="1486"/>
                </a:lnTo>
                <a:lnTo>
                  <a:pt x="7572" y="1494"/>
                </a:lnTo>
                <a:lnTo>
                  <a:pt x="7576" y="1504"/>
                </a:lnTo>
                <a:lnTo>
                  <a:pt x="7584" y="1514"/>
                </a:lnTo>
                <a:lnTo>
                  <a:pt x="7596" y="1524"/>
                </a:lnTo>
                <a:lnTo>
                  <a:pt x="7610" y="1530"/>
                </a:lnTo>
                <a:lnTo>
                  <a:pt x="7632" y="1540"/>
                </a:lnTo>
                <a:lnTo>
                  <a:pt x="7638" y="1544"/>
                </a:lnTo>
                <a:lnTo>
                  <a:pt x="7640" y="1546"/>
                </a:lnTo>
                <a:lnTo>
                  <a:pt x="7640" y="1548"/>
                </a:lnTo>
                <a:lnTo>
                  <a:pt x="7636" y="1554"/>
                </a:lnTo>
                <a:lnTo>
                  <a:pt x="7624" y="1562"/>
                </a:lnTo>
                <a:lnTo>
                  <a:pt x="7610" y="1568"/>
                </a:lnTo>
                <a:lnTo>
                  <a:pt x="7604" y="1570"/>
                </a:lnTo>
                <a:lnTo>
                  <a:pt x="7600" y="1568"/>
                </a:lnTo>
                <a:lnTo>
                  <a:pt x="7592" y="1564"/>
                </a:lnTo>
                <a:lnTo>
                  <a:pt x="7586" y="1558"/>
                </a:lnTo>
                <a:lnTo>
                  <a:pt x="7580" y="1550"/>
                </a:lnTo>
                <a:lnTo>
                  <a:pt x="7570" y="1540"/>
                </a:lnTo>
                <a:lnTo>
                  <a:pt x="7560" y="1532"/>
                </a:lnTo>
                <a:lnTo>
                  <a:pt x="7552" y="1530"/>
                </a:lnTo>
                <a:lnTo>
                  <a:pt x="7544" y="1528"/>
                </a:lnTo>
                <a:lnTo>
                  <a:pt x="7528" y="1524"/>
                </a:lnTo>
                <a:lnTo>
                  <a:pt x="7520" y="1518"/>
                </a:lnTo>
                <a:lnTo>
                  <a:pt x="7516" y="1512"/>
                </a:lnTo>
                <a:lnTo>
                  <a:pt x="7516" y="1506"/>
                </a:lnTo>
                <a:lnTo>
                  <a:pt x="7516" y="1498"/>
                </a:lnTo>
                <a:lnTo>
                  <a:pt x="7514" y="1490"/>
                </a:lnTo>
                <a:lnTo>
                  <a:pt x="7512" y="1482"/>
                </a:lnTo>
                <a:lnTo>
                  <a:pt x="7504" y="1474"/>
                </a:lnTo>
                <a:lnTo>
                  <a:pt x="7498" y="1468"/>
                </a:lnTo>
                <a:lnTo>
                  <a:pt x="7496" y="1464"/>
                </a:lnTo>
                <a:lnTo>
                  <a:pt x="7496" y="1460"/>
                </a:lnTo>
                <a:lnTo>
                  <a:pt x="7496" y="1458"/>
                </a:lnTo>
                <a:lnTo>
                  <a:pt x="7500" y="1452"/>
                </a:lnTo>
                <a:lnTo>
                  <a:pt x="7506" y="1446"/>
                </a:lnTo>
                <a:lnTo>
                  <a:pt x="7512" y="1438"/>
                </a:lnTo>
                <a:lnTo>
                  <a:pt x="7514" y="1432"/>
                </a:lnTo>
                <a:lnTo>
                  <a:pt x="7512" y="1428"/>
                </a:lnTo>
                <a:lnTo>
                  <a:pt x="7510" y="1424"/>
                </a:lnTo>
                <a:lnTo>
                  <a:pt x="7506" y="1418"/>
                </a:lnTo>
                <a:lnTo>
                  <a:pt x="7500" y="1412"/>
                </a:lnTo>
                <a:lnTo>
                  <a:pt x="7484" y="1402"/>
                </a:lnTo>
                <a:lnTo>
                  <a:pt x="7470" y="1394"/>
                </a:lnTo>
                <a:lnTo>
                  <a:pt x="7442" y="1378"/>
                </a:lnTo>
                <a:lnTo>
                  <a:pt x="7432" y="1370"/>
                </a:lnTo>
                <a:lnTo>
                  <a:pt x="7422" y="1364"/>
                </a:lnTo>
                <a:lnTo>
                  <a:pt x="7416" y="1354"/>
                </a:lnTo>
                <a:lnTo>
                  <a:pt x="7412" y="1344"/>
                </a:lnTo>
                <a:lnTo>
                  <a:pt x="7410" y="1336"/>
                </a:lnTo>
                <a:lnTo>
                  <a:pt x="7410" y="1334"/>
                </a:lnTo>
                <a:lnTo>
                  <a:pt x="7420" y="1344"/>
                </a:lnTo>
                <a:lnTo>
                  <a:pt x="7430" y="1352"/>
                </a:lnTo>
                <a:lnTo>
                  <a:pt x="7446" y="1362"/>
                </a:lnTo>
                <a:lnTo>
                  <a:pt x="7466" y="1370"/>
                </a:lnTo>
                <a:lnTo>
                  <a:pt x="7492" y="1376"/>
                </a:lnTo>
                <a:lnTo>
                  <a:pt x="7520" y="1382"/>
                </a:lnTo>
                <a:lnTo>
                  <a:pt x="7548" y="1390"/>
                </a:lnTo>
                <a:lnTo>
                  <a:pt x="7606" y="1408"/>
                </a:lnTo>
                <a:lnTo>
                  <a:pt x="7632" y="1414"/>
                </a:lnTo>
                <a:lnTo>
                  <a:pt x="7646" y="1416"/>
                </a:lnTo>
                <a:lnTo>
                  <a:pt x="7660" y="1416"/>
                </a:lnTo>
                <a:lnTo>
                  <a:pt x="7674" y="1416"/>
                </a:lnTo>
                <a:lnTo>
                  <a:pt x="7686" y="1414"/>
                </a:lnTo>
                <a:lnTo>
                  <a:pt x="7700" y="1408"/>
                </a:lnTo>
                <a:lnTo>
                  <a:pt x="7714" y="1402"/>
                </a:lnTo>
                <a:lnTo>
                  <a:pt x="7738" y="1388"/>
                </a:lnTo>
                <a:lnTo>
                  <a:pt x="7756" y="1374"/>
                </a:lnTo>
                <a:lnTo>
                  <a:pt x="7770" y="1360"/>
                </a:lnTo>
                <a:lnTo>
                  <a:pt x="7774" y="1354"/>
                </a:lnTo>
                <a:lnTo>
                  <a:pt x="7776" y="1346"/>
                </a:lnTo>
                <a:lnTo>
                  <a:pt x="7778" y="1340"/>
                </a:lnTo>
                <a:lnTo>
                  <a:pt x="7778" y="1334"/>
                </a:lnTo>
                <a:lnTo>
                  <a:pt x="7774" y="1326"/>
                </a:lnTo>
                <a:lnTo>
                  <a:pt x="7770" y="1320"/>
                </a:lnTo>
                <a:lnTo>
                  <a:pt x="7764" y="1312"/>
                </a:lnTo>
                <a:lnTo>
                  <a:pt x="7756" y="1304"/>
                </a:lnTo>
                <a:lnTo>
                  <a:pt x="7734" y="1288"/>
                </a:lnTo>
                <a:lnTo>
                  <a:pt x="7694" y="1264"/>
                </a:lnTo>
                <a:lnTo>
                  <a:pt x="7666" y="1252"/>
                </a:lnTo>
                <a:lnTo>
                  <a:pt x="7638" y="1238"/>
                </a:lnTo>
                <a:lnTo>
                  <a:pt x="7594" y="1212"/>
                </a:lnTo>
                <a:lnTo>
                  <a:pt x="7570" y="1198"/>
                </a:lnTo>
                <a:lnTo>
                  <a:pt x="7552" y="1190"/>
                </a:lnTo>
                <a:lnTo>
                  <a:pt x="7538" y="1188"/>
                </a:lnTo>
                <a:lnTo>
                  <a:pt x="7528" y="1188"/>
                </a:lnTo>
                <a:lnTo>
                  <a:pt x="7518" y="1190"/>
                </a:lnTo>
                <a:lnTo>
                  <a:pt x="7508" y="1190"/>
                </a:lnTo>
                <a:lnTo>
                  <a:pt x="7492" y="1188"/>
                </a:lnTo>
                <a:lnTo>
                  <a:pt x="7472" y="1182"/>
                </a:lnTo>
                <a:lnTo>
                  <a:pt x="7452" y="1176"/>
                </a:lnTo>
                <a:lnTo>
                  <a:pt x="7442" y="1170"/>
                </a:lnTo>
                <a:lnTo>
                  <a:pt x="7440" y="1166"/>
                </a:lnTo>
                <a:lnTo>
                  <a:pt x="7440" y="1164"/>
                </a:lnTo>
                <a:lnTo>
                  <a:pt x="7442" y="1160"/>
                </a:lnTo>
                <a:lnTo>
                  <a:pt x="7442" y="1156"/>
                </a:lnTo>
                <a:lnTo>
                  <a:pt x="7436" y="1152"/>
                </a:lnTo>
                <a:lnTo>
                  <a:pt x="7424" y="1146"/>
                </a:lnTo>
                <a:lnTo>
                  <a:pt x="7410" y="1140"/>
                </a:lnTo>
                <a:lnTo>
                  <a:pt x="7402" y="1140"/>
                </a:lnTo>
                <a:lnTo>
                  <a:pt x="7398" y="1144"/>
                </a:lnTo>
                <a:lnTo>
                  <a:pt x="7394" y="1148"/>
                </a:lnTo>
                <a:lnTo>
                  <a:pt x="7390" y="1152"/>
                </a:lnTo>
                <a:lnTo>
                  <a:pt x="7384" y="1156"/>
                </a:lnTo>
                <a:lnTo>
                  <a:pt x="7370" y="1156"/>
                </a:lnTo>
                <a:lnTo>
                  <a:pt x="7350" y="1150"/>
                </a:lnTo>
                <a:lnTo>
                  <a:pt x="7342" y="1150"/>
                </a:lnTo>
                <a:lnTo>
                  <a:pt x="7336" y="1150"/>
                </a:lnTo>
                <a:lnTo>
                  <a:pt x="7332" y="1148"/>
                </a:lnTo>
                <a:lnTo>
                  <a:pt x="7328" y="1146"/>
                </a:lnTo>
                <a:lnTo>
                  <a:pt x="7326" y="1144"/>
                </a:lnTo>
                <a:lnTo>
                  <a:pt x="7322" y="1148"/>
                </a:lnTo>
                <a:lnTo>
                  <a:pt x="7320" y="1152"/>
                </a:lnTo>
                <a:lnTo>
                  <a:pt x="7314" y="1154"/>
                </a:lnTo>
                <a:lnTo>
                  <a:pt x="7304" y="1156"/>
                </a:lnTo>
                <a:lnTo>
                  <a:pt x="7302" y="1154"/>
                </a:lnTo>
                <a:lnTo>
                  <a:pt x="7304" y="1152"/>
                </a:lnTo>
                <a:lnTo>
                  <a:pt x="7306" y="1148"/>
                </a:lnTo>
                <a:lnTo>
                  <a:pt x="7306" y="1142"/>
                </a:lnTo>
                <a:lnTo>
                  <a:pt x="7304" y="1140"/>
                </a:lnTo>
                <a:lnTo>
                  <a:pt x="7302" y="1138"/>
                </a:lnTo>
                <a:lnTo>
                  <a:pt x="7298" y="1136"/>
                </a:lnTo>
                <a:lnTo>
                  <a:pt x="7292" y="1134"/>
                </a:lnTo>
                <a:lnTo>
                  <a:pt x="7282" y="1134"/>
                </a:lnTo>
                <a:lnTo>
                  <a:pt x="7276" y="1130"/>
                </a:lnTo>
                <a:lnTo>
                  <a:pt x="7270" y="1128"/>
                </a:lnTo>
                <a:lnTo>
                  <a:pt x="7264" y="1128"/>
                </a:lnTo>
                <a:lnTo>
                  <a:pt x="7260" y="1126"/>
                </a:lnTo>
                <a:lnTo>
                  <a:pt x="7264" y="1124"/>
                </a:lnTo>
                <a:lnTo>
                  <a:pt x="7276" y="1124"/>
                </a:lnTo>
                <a:lnTo>
                  <a:pt x="7298" y="1128"/>
                </a:lnTo>
                <a:lnTo>
                  <a:pt x="7308" y="1130"/>
                </a:lnTo>
                <a:lnTo>
                  <a:pt x="7318" y="1130"/>
                </a:lnTo>
                <a:lnTo>
                  <a:pt x="7324" y="1128"/>
                </a:lnTo>
                <a:lnTo>
                  <a:pt x="7330" y="1124"/>
                </a:lnTo>
                <a:lnTo>
                  <a:pt x="7338" y="1118"/>
                </a:lnTo>
                <a:lnTo>
                  <a:pt x="7342" y="1116"/>
                </a:lnTo>
                <a:lnTo>
                  <a:pt x="7348" y="1116"/>
                </a:lnTo>
                <a:lnTo>
                  <a:pt x="7352" y="1116"/>
                </a:lnTo>
                <a:lnTo>
                  <a:pt x="7356" y="1116"/>
                </a:lnTo>
                <a:lnTo>
                  <a:pt x="7358" y="1114"/>
                </a:lnTo>
                <a:lnTo>
                  <a:pt x="7360" y="1110"/>
                </a:lnTo>
                <a:lnTo>
                  <a:pt x="7360" y="1108"/>
                </a:lnTo>
                <a:lnTo>
                  <a:pt x="7358" y="1106"/>
                </a:lnTo>
                <a:lnTo>
                  <a:pt x="7356" y="1104"/>
                </a:lnTo>
                <a:lnTo>
                  <a:pt x="7352" y="1104"/>
                </a:lnTo>
                <a:lnTo>
                  <a:pt x="7346" y="1102"/>
                </a:lnTo>
                <a:lnTo>
                  <a:pt x="7342" y="1100"/>
                </a:lnTo>
                <a:lnTo>
                  <a:pt x="7340" y="1096"/>
                </a:lnTo>
                <a:lnTo>
                  <a:pt x="7336" y="1094"/>
                </a:lnTo>
                <a:lnTo>
                  <a:pt x="7332" y="1094"/>
                </a:lnTo>
                <a:lnTo>
                  <a:pt x="7328" y="1092"/>
                </a:lnTo>
                <a:lnTo>
                  <a:pt x="7326" y="1088"/>
                </a:lnTo>
                <a:lnTo>
                  <a:pt x="7320" y="1084"/>
                </a:lnTo>
                <a:lnTo>
                  <a:pt x="7318" y="1084"/>
                </a:lnTo>
                <a:lnTo>
                  <a:pt x="7314" y="1084"/>
                </a:lnTo>
                <a:lnTo>
                  <a:pt x="7308" y="1086"/>
                </a:lnTo>
                <a:lnTo>
                  <a:pt x="7308" y="1084"/>
                </a:lnTo>
                <a:lnTo>
                  <a:pt x="7306" y="1082"/>
                </a:lnTo>
                <a:lnTo>
                  <a:pt x="7298" y="1084"/>
                </a:lnTo>
                <a:lnTo>
                  <a:pt x="7290" y="1084"/>
                </a:lnTo>
                <a:lnTo>
                  <a:pt x="7290" y="1082"/>
                </a:lnTo>
                <a:lnTo>
                  <a:pt x="7290" y="1080"/>
                </a:lnTo>
                <a:lnTo>
                  <a:pt x="7290" y="1078"/>
                </a:lnTo>
                <a:lnTo>
                  <a:pt x="7286" y="1074"/>
                </a:lnTo>
                <a:lnTo>
                  <a:pt x="7280" y="1072"/>
                </a:lnTo>
                <a:lnTo>
                  <a:pt x="7274" y="1072"/>
                </a:lnTo>
                <a:lnTo>
                  <a:pt x="7268" y="1072"/>
                </a:lnTo>
                <a:lnTo>
                  <a:pt x="7262" y="1074"/>
                </a:lnTo>
                <a:lnTo>
                  <a:pt x="7258" y="1078"/>
                </a:lnTo>
                <a:lnTo>
                  <a:pt x="7256" y="1082"/>
                </a:lnTo>
                <a:lnTo>
                  <a:pt x="7254" y="1088"/>
                </a:lnTo>
                <a:lnTo>
                  <a:pt x="7254" y="1098"/>
                </a:lnTo>
                <a:lnTo>
                  <a:pt x="7256" y="1104"/>
                </a:lnTo>
                <a:lnTo>
                  <a:pt x="7254" y="1102"/>
                </a:lnTo>
                <a:lnTo>
                  <a:pt x="7248" y="1100"/>
                </a:lnTo>
                <a:lnTo>
                  <a:pt x="7246" y="1100"/>
                </a:lnTo>
                <a:lnTo>
                  <a:pt x="7242" y="1100"/>
                </a:lnTo>
                <a:lnTo>
                  <a:pt x="7236" y="1102"/>
                </a:lnTo>
                <a:lnTo>
                  <a:pt x="7232" y="1100"/>
                </a:lnTo>
                <a:lnTo>
                  <a:pt x="7232" y="1098"/>
                </a:lnTo>
                <a:lnTo>
                  <a:pt x="7238" y="1094"/>
                </a:lnTo>
                <a:lnTo>
                  <a:pt x="7244" y="1090"/>
                </a:lnTo>
                <a:lnTo>
                  <a:pt x="7248" y="1086"/>
                </a:lnTo>
                <a:lnTo>
                  <a:pt x="7250" y="1084"/>
                </a:lnTo>
                <a:lnTo>
                  <a:pt x="7246" y="1082"/>
                </a:lnTo>
                <a:lnTo>
                  <a:pt x="7240" y="1084"/>
                </a:lnTo>
                <a:lnTo>
                  <a:pt x="7238" y="1082"/>
                </a:lnTo>
                <a:lnTo>
                  <a:pt x="7240" y="1078"/>
                </a:lnTo>
                <a:lnTo>
                  <a:pt x="7242" y="1076"/>
                </a:lnTo>
                <a:lnTo>
                  <a:pt x="7250" y="1074"/>
                </a:lnTo>
                <a:lnTo>
                  <a:pt x="7256" y="1070"/>
                </a:lnTo>
                <a:lnTo>
                  <a:pt x="7258" y="1068"/>
                </a:lnTo>
                <a:lnTo>
                  <a:pt x="7258" y="1066"/>
                </a:lnTo>
                <a:lnTo>
                  <a:pt x="7258" y="1064"/>
                </a:lnTo>
                <a:lnTo>
                  <a:pt x="7256" y="1062"/>
                </a:lnTo>
                <a:lnTo>
                  <a:pt x="7250" y="1064"/>
                </a:lnTo>
                <a:lnTo>
                  <a:pt x="7246" y="1064"/>
                </a:lnTo>
                <a:lnTo>
                  <a:pt x="7246" y="1062"/>
                </a:lnTo>
                <a:lnTo>
                  <a:pt x="7244" y="1060"/>
                </a:lnTo>
                <a:lnTo>
                  <a:pt x="7244" y="1058"/>
                </a:lnTo>
                <a:lnTo>
                  <a:pt x="7244" y="1056"/>
                </a:lnTo>
                <a:lnTo>
                  <a:pt x="7238" y="1058"/>
                </a:lnTo>
                <a:lnTo>
                  <a:pt x="7232" y="1058"/>
                </a:lnTo>
                <a:lnTo>
                  <a:pt x="7230" y="1058"/>
                </a:lnTo>
                <a:lnTo>
                  <a:pt x="7226" y="1056"/>
                </a:lnTo>
                <a:lnTo>
                  <a:pt x="7222" y="1054"/>
                </a:lnTo>
                <a:lnTo>
                  <a:pt x="7220" y="1054"/>
                </a:lnTo>
                <a:lnTo>
                  <a:pt x="7218" y="1058"/>
                </a:lnTo>
                <a:lnTo>
                  <a:pt x="7216" y="1062"/>
                </a:lnTo>
                <a:lnTo>
                  <a:pt x="7214" y="1062"/>
                </a:lnTo>
                <a:lnTo>
                  <a:pt x="7212" y="1062"/>
                </a:lnTo>
                <a:lnTo>
                  <a:pt x="7208" y="1060"/>
                </a:lnTo>
                <a:lnTo>
                  <a:pt x="7206" y="1060"/>
                </a:lnTo>
                <a:lnTo>
                  <a:pt x="7202" y="1064"/>
                </a:lnTo>
                <a:lnTo>
                  <a:pt x="7202" y="1066"/>
                </a:lnTo>
                <a:lnTo>
                  <a:pt x="7202" y="1068"/>
                </a:lnTo>
                <a:lnTo>
                  <a:pt x="7204" y="1070"/>
                </a:lnTo>
                <a:lnTo>
                  <a:pt x="7208" y="1070"/>
                </a:lnTo>
                <a:lnTo>
                  <a:pt x="7214" y="1072"/>
                </a:lnTo>
                <a:lnTo>
                  <a:pt x="7212" y="1074"/>
                </a:lnTo>
                <a:lnTo>
                  <a:pt x="7208" y="1076"/>
                </a:lnTo>
                <a:lnTo>
                  <a:pt x="7208" y="1080"/>
                </a:lnTo>
                <a:lnTo>
                  <a:pt x="7204" y="1082"/>
                </a:lnTo>
                <a:lnTo>
                  <a:pt x="7200" y="1082"/>
                </a:lnTo>
                <a:lnTo>
                  <a:pt x="7200" y="1086"/>
                </a:lnTo>
                <a:lnTo>
                  <a:pt x="7198" y="1088"/>
                </a:lnTo>
                <a:lnTo>
                  <a:pt x="7196" y="1090"/>
                </a:lnTo>
                <a:lnTo>
                  <a:pt x="7194" y="1092"/>
                </a:lnTo>
                <a:lnTo>
                  <a:pt x="7194" y="1096"/>
                </a:lnTo>
                <a:lnTo>
                  <a:pt x="7196" y="1100"/>
                </a:lnTo>
                <a:lnTo>
                  <a:pt x="7194" y="1102"/>
                </a:lnTo>
                <a:lnTo>
                  <a:pt x="7190" y="1102"/>
                </a:lnTo>
                <a:lnTo>
                  <a:pt x="7180" y="1106"/>
                </a:lnTo>
                <a:lnTo>
                  <a:pt x="7176" y="1108"/>
                </a:lnTo>
                <a:lnTo>
                  <a:pt x="7176" y="1102"/>
                </a:lnTo>
                <a:lnTo>
                  <a:pt x="7180" y="1094"/>
                </a:lnTo>
                <a:lnTo>
                  <a:pt x="7180" y="1088"/>
                </a:lnTo>
                <a:lnTo>
                  <a:pt x="7180" y="1084"/>
                </a:lnTo>
                <a:lnTo>
                  <a:pt x="7182" y="1078"/>
                </a:lnTo>
                <a:lnTo>
                  <a:pt x="7184" y="1070"/>
                </a:lnTo>
                <a:lnTo>
                  <a:pt x="7184" y="1068"/>
                </a:lnTo>
                <a:lnTo>
                  <a:pt x="7182" y="1066"/>
                </a:lnTo>
                <a:lnTo>
                  <a:pt x="7178" y="1066"/>
                </a:lnTo>
                <a:lnTo>
                  <a:pt x="7174" y="1070"/>
                </a:lnTo>
                <a:lnTo>
                  <a:pt x="7164" y="1078"/>
                </a:lnTo>
                <a:lnTo>
                  <a:pt x="7140" y="1102"/>
                </a:lnTo>
                <a:lnTo>
                  <a:pt x="7134" y="1108"/>
                </a:lnTo>
                <a:lnTo>
                  <a:pt x="7134" y="1112"/>
                </a:lnTo>
                <a:lnTo>
                  <a:pt x="7134" y="1116"/>
                </a:lnTo>
                <a:lnTo>
                  <a:pt x="7130" y="1122"/>
                </a:lnTo>
                <a:lnTo>
                  <a:pt x="7124" y="1126"/>
                </a:lnTo>
                <a:lnTo>
                  <a:pt x="7122" y="1128"/>
                </a:lnTo>
                <a:lnTo>
                  <a:pt x="7118" y="1126"/>
                </a:lnTo>
                <a:lnTo>
                  <a:pt x="7116" y="1128"/>
                </a:lnTo>
                <a:lnTo>
                  <a:pt x="7112" y="1130"/>
                </a:lnTo>
                <a:lnTo>
                  <a:pt x="7112" y="1128"/>
                </a:lnTo>
                <a:lnTo>
                  <a:pt x="7112" y="1126"/>
                </a:lnTo>
                <a:lnTo>
                  <a:pt x="7116" y="1120"/>
                </a:lnTo>
                <a:lnTo>
                  <a:pt x="7120" y="1114"/>
                </a:lnTo>
                <a:lnTo>
                  <a:pt x="7120" y="1112"/>
                </a:lnTo>
                <a:lnTo>
                  <a:pt x="7120" y="1110"/>
                </a:lnTo>
                <a:lnTo>
                  <a:pt x="7122" y="1106"/>
                </a:lnTo>
                <a:lnTo>
                  <a:pt x="7126" y="1102"/>
                </a:lnTo>
                <a:lnTo>
                  <a:pt x="7124" y="1100"/>
                </a:lnTo>
                <a:lnTo>
                  <a:pt x="7124" y="1098"/>
                </a:lnTo>
                <a:lnTo>
                  <a:pt x="7124" y="1096"/>
                </a:lnTo>
                <a:lnTo>
                  <a:pt x="7132" y="1088"/>
                </a:lnTo>
                <a:lnTo>
                  <a:pt x="7150" y="1072"/>
                </a:lnTo>
                <a:lnTo>
                  <a:pt x="7152" y="1072"/>
                </a:lnTo>
                <a:lnTo>
                  <a:pt x="7150" y="1070"/>
                </a:lnTo>
                <a:lnTo>
                  <a:pt x="7144" y="1070"/>
                </a:lnTo>
                <a:lnTo>
                  <a:pt x="7138" y="1070"/>
                </a:lnTo>
                <a:lnTo>
                  <a:pt x="7136" y="1068"/>
                </a:lnTo>
                <a:lnTo>
                  <a:pt x="7132" y="1064"/>
                </a:lnTo>
                <a:lnTo>
                  <a:pt x="7130" y="1064"/>
                </a:lnTo>
                <a:lnTo>
                  <a:pt x="7128" y="1070"/>
                </a:lnTo>
                <a:lnTo>
                  <a:pt x="7126" y="1076"/>
                </a:lnTo>
                <a:lnTo>
                  <a:pt x="7122" y="1070"/>
                </a:lnTo>
                <a:lnTo>
                  <a:pt x="7118" y="1066"/>
                </a:lnTo>
                <a:lnTo>
                  <a:pt x="7114" y="1066"/>
                </a:lnTo>
                <a:lnTo>
                  <a:pt x="7112" y="1066"/>
                </a:lnTo>
                <a:lnTo>
                  <a:pt x="7108" y="1066"/>
                </a:lnTo>
                <a:lnTo>
                  <a:pt x="7106" y="1066"/>
                </a:lnTo>
                <a:lnTo>
                  <a:pt x="7102" y="1064"/>
                </a:lnTo>
                <a:lnTo>
                  <a:pt x="7098" y="1064"/>
                </a:lnTo>
                <a:lnTo>
                  <a:pt x="7096" y="1066"/>
                </a:lnTo>
                <a:lnTo>
                  <a:pt x="7098" y="1068"/>
                </a:lnTo>
                <a:lnTo>
                  <a:pt x="7100" y="1072"/>
                </a:lnTo>
                <a:lnTo>
                  <a:pt x="7100" y="1076"/>
                </a:lnTo>
                <a:lnTo>
                  <a:pt x="7098" y="1076"/>
                </a:lnTo>
                <a:lnTo>
                  <a:pt x="7094" y="1074"/>
                </a:lnTo>
                <a:lnTo>
                  <a:pt x="7088" y="1072"/>
                </a:lnTo>
                <a:lnTo>
                  <a:pt x="7084" y="1074"/>
                </a:lnTo>
                <a:lnTo>
                  <a:pt x="7086" y="1078"/>
                </a:lnTo>
                <a:lnTo>
                  <a:pt x="7094" y="1082"/>
                </a:lnTo>
                <a:lnTo>
                  <a:pt x="7102" y="1086"/>
                </a:lnTo>
                <a:lnTo>
                  <a:pt x="7106" y="1088"/>
                </a:lnTo>
                <a:lnTo>
                  <a:pt x="7104" y="1088"/>
                </a:lnTo>
                <a:lnTo>
                  <a:pt x="7094" y="1086"/>
                </a:lnTo>
                <a:lnTo>
                  <a:pt x="7088" y="1084"/>
                </a:lnTo>
                <a:lnTo>
                  <a:pt x="7088" y="1086"/>
                </a:lnTo>
                <a:lnTo>
                  <a:pt x="7086" y="1088"/>
                </a:lnTo>
                <a:lnTo>
                  <a:pt x="7084" y="1090"/>
                </a:lnTo>
                <a:lnTo>
                  <a:pt x="7080" y="1094"/>
                </a:lnTo>
                <a:lnTo>
                  <a:pt x="7072" y="1100"/>
                </a:lnTo>
                <a:lnTo>
                  <a:pt x="7060" y="1106"/>
                </a:lnTo>
                <a:lnTo>
                  <a:pt x="7056" y="1110"/>
                </a:lnTo>
                <a:lnTo>
                  <a:pt x="7056" y="1112"/>
                </a:lnTo>
                <a:lnTo>
                  <a:pt x="7050" y="1116"/>
                </a:lnTo>
                <a:lnTo>
                  <a:pt x="7046" y="1118"/>
                </a:lnTo>
                <a:lnTo>
                  <a:pt x="7044" y="1120"/>
                </a:lnTo>
                <a:lnTo>
                  <a:pt x="7044" y="1122"/>
                </a:lnTo>
                <a:lnTo>
                  <a:pt x="7048" y="1124"/>
                </a:lnTo>
                <a:lnTo>
                  <a:pt x="7046" y="1126"/>
                </a:lnTo>
                <a:lnTo>
                  <a:pt x="7044" y="1126"/>
                </a:lnTo>
                <a:lnTo>
                  <a:pt x="7042" y="1128"/>
                </a:lnTo>
                <a:lnTo>
                  <a:pt x="7042" y="1130"/>
                </a:lnTo>
                <a:lnTo>
                  <a:pt x="7046" y="1132"/>
                </a:lnTo>
                <a:lnTo>
                  <a:pt x="7052" y="1134"/>
                </a:lnTo>
                <a:lnTo>
                  <a:pt x="7054" y="1136"/>
                </a:lnTo>
                <a:lnTo>
                  <a:pt x="7052" y="1136"/>
                </a:lnTo>
                <a:lnTo>
                  <a:pt x="7048" y="1136"/>
                </a:lnTo>
                <a:lnTo>
                  <a:pt x="7040" y="1136"/>
                </a:lnTo>
                <a:lnTo>
                  <a:pt x="7034" y="1132"/>
                </a:lnTo>
                <a:lnTo>
                  <a:pt x="7034" y="1130"/>
                </a:lnTo>
                <a:lnTo>
                  <a:pt x="7034" y="1128"/>
                </a:lnTo>
                <a:lnTo>
                  <a:pt x="7036" y="1124"/>
                </a:lnTo>
                <a:lnTo>
                  <a:pt x="7034" y="1122"/>
                </a:lnTo>
                <a:lnTo>
                  <a:pt x="7028" y="1118"/>
                </a:lnTo>
                <a:lnTo>
                  <a:pt x="7018" y="1116"/>
                </a:lnTo>
                <a:lnTo>
                  <a:pt x="7012" y="1116"/>
                </a:lnTo>
                <a:lnTo>
                  <a:pt x="7008" y="1116"/>
                </a:lnTo>
                <a:lnTo>
                  <a:pt x="7006" y="1114"/>
                </a:lnTo>
                <a:lnTo>
                  <a:pt x="7004" y="1114"/>
                </a:lnTo>
                <a:lnTo>
                  <a:pt x="7002" y="1114"/>
                </a:lnTo>
                <a:lnTo>
                  <a:pt x="6998" y="1114"/>
                </a:lnTo>
                <a:lnTo>
                  <a:pt x="6992" y="1112"/>
                </a:lnTo>
                <a:lnTo>
                  <a:pt x="6990" y="1112"/>
                </a:lnTo>
                <a:lnTo>
                  <a:pt x="6988" y="1120"/>
                </a:lnTo>
                <a:lnTo>
                  <a:pt x="6988" y="1124"/>
                </a:lnTo>
                <a:lnTo>
                  <a:pt x="6984" y="1120"/>
                </a:lnTo>
                <a:lnTo>
                  <a:pt x="6982" y="1116"/>
                </a:lnTo>
                <a:lnTo>
                  <a:pt x="6978" y="1114"/>
                </a:lnTo>
                <a:lnTo>
                  <a:pt x="6974" y="1114"/>
                </a:lnTo>
                <a:lnTo>
                  <a:pt x="6968" y="1114"/>
                </a:lnTo>
                <a:lnTo>
                  <a:pt x="6964" y="1118"/>
                </a:lnTo>
                <a:lnTo>
                  <a:pt x="6964" y="1120"/>
                </a:lnTo>
                <a:lnTo>
                  <a:pt x="6966" y="1122"/>
                </a:lnTo>
                <a:lnTo>
                  <a:pt x="6970" y="1124"/>
                </a:lnTo>
                <a:lnTo>
                  <a:pt x="6972" y="1124"/>
                </a:lnTo>
                <a:lnTo>
                  <a:pt x="6972" y="1126"/>
                </a:lnTo>
                <a:lnTo>
                  <a:pt x="6974" y="1128"/>
                </a:lnTo>
                <a:lnTo>
                  <a:pt x="6978" y="1128"/>
                </a:lnTo>
                <a:lnTo>
                  <a:pt x="6982" y="1128"/>
                </a:lnTo>
                <a:lnTo>
                  <a:pt x="6986" y="1132"/>
                </a:lnTo>
                <a:lnTo>
                  <a:pt x="6988" y="1134"/>
                </a:lnTo>
                <a:lnTo>
                  <a:pt x="6992" y="1134"/>
                </a:lnTo>
                <a:lnTo>
                  <a:pt x="6994" y="1134"/>
                </a:lnTo>
                <a:lnTo>
                  <a:pt x="6992" y="1138"/>
                </a:lnTo>
                <a:lnTo>
                  <a:pt x="6990" y="1140"/>
                </a:lnTo>
                <a:lnTo>
                  <a:pt x="6990" y="1142"/>
                </a:lnTo>
                <a:lnTo>
                  <a:pt x="6996" y="1150"/>
                </a:lnTo>
                <a:lnTo>
                  <a:pt x="6998" y="1154"/>
                </a:lnTo>
                <a:lnTo>
                  <a:pt x="6996" y="1152"/>
                </a:lnTo>
                <a:lnTo>
                  <a:pt x="6980" y="1140"/>
                </a:lnTo>
                <a:lnTo>
                  <a:pt x="6970" y="1134"/>
                </a:lnTo>
                <a:lnTo>
                  <a:pt x="6964" y="1134"/>
                </a:lnTo>
                <a:lnTo>
                  <a:pt x="6962" y="1136"/>
                </a:lnTo>
                <a:lnTo>
                  <a:pt x="6964" y="1138"/>
                </a:lnTo>
                <a:lnTo>
                  <a:pt x="6964" y="1140"/>
                </a:lnTo>
                <a:lnTo>
                  <a:pt x="6964" y="1142"/>
                </a:lnTo>
                <a:lnTo>
                  <a:pt x="6960" y="1144"/>
                </a:lnTo>
                <a:lnTo>
                  <a:pt x="6958" y="1144"/>
                </a:lnTo>
                <a:lnTo>
                  <a:pt x="6956" y="1142"/>
                </a:lnTo>
                <a:lnTo>
                  <a:pt x="6958" y="1140"/>
                </a:lnTo>
                <a:lnTo>
                  <a:pt x="6958" y="1138"/>
                </a:lnTo>
                <a:lnTo>
                  <a:pt x="6956" y="1138"/>
                </a:lnTo>
                <a:lnTo>
                  <a:pt x="6950" y="1142"/>
                </a:lnTo>
                <a:lnTo>
                  <a:pt x="6938" y="1152"/>
                </a:lnTo>
                <a:lnTo>
                  <a:pt x="6936" y="1152"/>
                </a:lnTo>
                <a:lnTo>
                  <a:pt x="6934" y="1154"/>
                </a:lnTo>
                <a:lnTo>
                  <a:pt x="6934" y="1162"/>
                </a:lnTo>
                <a:lnTo>
                  <a:pt x="6932" y="1168"/>
                </a:lnTo>
                <a:lnTo>
                  <a:pt x="6928" y="1172"/>
                </a:lnTo>
                <a:lnTo>
                  <a:pt x="6922" y="1180"/>
                </a:lnTo>
                <a:lnTo>
                  <a:pt x="6914" y="1186"/>
                </a:lnTo>
                <a:lnTo>
                  <a:pt x="6922" y="1172"/>
                </a:lnTo>
                <a:lnTo>
                  <a:pt x="6926" y="1160"/>
                </a:lnTo>
                <a:lnTo>
                  <a:pt x="6928" y="1150"/>
                </a:lnTo>
                <a:lnTo>
                  <a:pt x="6928" y="1140"/>
                </a:lnTo>
                <a:lnTo>
                  <a:pt x="6926" y="1136"/>
                </a:lnTo>
                <a:lnTo>
                  <a:pt x="6924" y="1138"/>
                </a:lnTo>
                <a:lnTo>
                  <a:pt x="6922" y="1142"/>
                </a:lnTo>
                <a:lnTo>
                  <a:pt x="6920" y="1142"/>
                </a:lnTo>
                <a:lnTo>
                  <a:pt x="6918" y="1140"/>
                </a:lnTo>
                <a:lnTo>
                  <a:pt x="6916" y="1140"/>
                </a:lnTo>
                <a:lnTo>
                  <a:pt x="6908" y="1150"/>
                </a:lnTo>
                <a:lnTo>
                  <a:pt x="6906" y="1156"/>
                </a:lnTo>
                <a:lnTo>
                  <a:pt x="6906" y="1160"/>
                </a:lnTo>
                <a:lnTo>
                  <a:pt x="6908" y="1160"/>
                </a:lnTo>
                <a:lnTo>
                  <a:pt x="6904" y="1164"/>
                </a:lnTo>
                <a:lnTo>
                  <a:pt x="6902" y="1166"/>
                </a:lnTo>
                <a:lnTo>
                  <a:pt x="6898" y="1166"/>
                </a:lnTo>
                <a:lnTo>
                  <a:pt x="6898" y="1162"/>
                </a:lnTo>
                <a:lnTo>
                  <a:pt x="6900" y="1158"/>
                </a:lnTo>
                <a:lnTo>
                  <a:pt x="6902" y="1152"/>
                </a:lnTo>
                <a:lnTo>
                  <a:pt x="6902" y="1150"/>
                </a:lnTo>
                <a:lnTo>
                  <a:pt x="6900" y="1148"/>
                </a:lnTo>
                <a:lnTo>
                  <a:pt x="6896" y="1148"/>
                </a:lnTo>
                <a:lnTo>
                  <a:pt x="6888" y="1150"/>
                </a:lnTo>
                <a:lnTo>
                  <a:pt x="6882" y="1152"/>
                </a:lnTo>
                <a:lnTo>
                  <a:pt x="6870" y="1160"/>
                </a:lnTo>
                <a:lnTo>
                  <a:pt x="6868" y="1162"/>
                </a:lnTo>
                <a:lnTo>
                  <a:pt x="6870" y="1164"/>
                </a:lnTo>
                <a:lnTo>
                  <a:pt x="6872" y="1166"/>
                </a:lnTo>
                <a:lnTo>
                  <a:pt x="6872" y="1168"/>
                </a:lnTo>
                <a:lnTo>
                  <a:pt x="6872" y="1170"/>
                </a:lnTo>
                <a:lnTo>
                  <a:pt x="6872" y="1174"/>
                </a:lnTo>
                <a:lnTo>
                  <a:pt x="6874" y="1174"/>
                </a:lnTo>
                <a:lnTo>
                  <a:pt x="6882" y="1178"/>
                </a:lnTo>
                <a:lnTo>
                  <a:pt x="6886" y="1178"/>
                </a:lnTo>
                <a:lnTo>
                  <a:pt x="6890" y="1182"/>
                </a:lnTo>
                <a:lnTo>
                  <a:pt x="6892" y="1186"/>
                </a:lnTo>
                <a:lnTo>
                  <a:pt x="6894" y="1192"/>
                </a:lnTo>
                <a:lnTo>
                  <a:pt x="6884" y="1188"/>
                </a:lnTo>
                <a:lnTo>
                  <a:pt x="6884" y="1186"/>
                </a:lnTo>
                <a:lnTo>
                  <a:pt x="6886" y="1184"/>
                </a:lnTo>
                <a:lnTo>
                  <a:pt x="6880" y="1182"/>
                </a:lnTo>
                <a:lnTo>
                  <a:pt x="6874" y="1180"/>
                </a:lnTo>
                <a:lnTo>
                  <a:pt x="6870" y="1178"/>
                </a:lnTo>
                <a:lnTo>
                  <a:pt x="6868" y="1172"/>
                </a:lnTo>
                <a:lnTo>
                  <a:pt x="6864" y="1168"/>
                </a:lnTo>
                <a:lnTo>
                  <a:pt x="6858" y="1168"/>
                </a:lnTo>
                <a:lnTo>
                  <a:pt x="6850" y="1172"/>
                </a:lnTo>
                <a:lnTo>
                  <a:pt x="6850" y="1174"/>
                </a:lnTo>
                <a:lnTo>
                  <a:pt x="6858" y="1180"/>
                </a:lnTo>
                <a:lnTo>
                  <a:pt x="6862" y="1184"/>
                </a:lnTo>
                <a:lnTo>
                  <a:pt x="6860" y="1186"/>
                </a:lnTo>
                <a:lnTo>
                  <a:pt x="6856" y="1184"/>
                </a:lnTo>
                <a:lnTo>
                  <a:pt x="6852" y="1180"/>
                </a:lnTo>
                <a:lnTo>
                  <a:pt x="6842" y="1172"/>
                </a:lnTo>
                <a:lnTo>
                  <a:pt x="6838" y="1172"/>
                </a:lnTo>
                <a:lnTo>
                  <a:pt x="6838" y="1174"/>
                </a:lnTo>
                <a:lnTo>
                  <a:pt x="6840" y="1178"/>
                </a:lnTo>
                <a:lnTo>
                  <a:pt x="6838" y="1180"/>
                </a:lnTo>
                <a:lnTo>
                  <a:pt x="6836" y="1182"/>
                </a:lnTo>
                <a:lnTo>
                  <a:pt x="6834" y="1184"/>
                </a:lnTo>
                <a:lnTo>
                  <a:pt x="6836" y="1190"/>
                </a:lnTo>
                <a:lnTo>
                  <a:pt x="6836" y="1194"/>
                </a:lnTo>
                <a:lnTo>
                  <a:pt x="6836" y="1196"/>
                </a:lnTo>
                <a:lnTo>
                  <a:pt x="6830" y="1198"/>
                </a:lnTo>
                <a:lnTo>
                  <a:pt x="6822" y="1200"/>
                </a:lnTo>
                <a:lnTo>
                  <a:pt x="6818" y="1202"/>
                </a:lnTo>
                <a:lnTo>
                  <a:pt x="6814" y="1206"/>
                </a:lnTo>
                <a:lnTo>
                  <a:pt x="6812" y="1210"/>
                </a:lnTo>
                <a:lnTo>
                  <a:pt x="6814" y="1212"/>
                </a:lnTo>
                <a:lnTo>
                  <a:pt x="6818" y="1214"/>
                </a:lnTo>
                <a:lnTo>
                  <a:pt x="6822" y="1214"/>
                </a:lnTo>
                <a:lnTo>
                  <a:pt x="6816" y="1216"/>
                </a:lnTo>
                <a:lnTo>
                  <a:pt x="6808" y="1220"/>
                </a:lnTo>
                <a:lnTo>
                  <a:pt x="6804" y="1222"/>
                </a:lnTo>
                <a:lnTo>
                  <a:pt x="6802" y="1226"/>
                </a:lnTo>
                <a:lnTo>
                  <a:pt x="6798" y="1228"/>
                </a:lnTo>
                <a:lnTo>
                  <a:pt x="6792" y="1230"/>
                </a:lnTo>
                <a:lnTo>
                  <a:pt x="6786" y="1230"/>
                </a:lnTo>
                <a:lnTo>
                  <a:pt x="6780" y="1232"/>
                </a:lnTo>
                <a:lnTo>
                  <a:pt x="6774" y="1240"/>
                </a:lnTo>
                <a:lnTo>
                  <a:pt x="6772" y="1244"/>
                </a:lnTo>
                <a:lnTo>
                  <a:pt x="6772" y="1246"/>
                </a:lnTo>
                <a:lnTo>
                  <a:pt x="6776" y="1248"/>
                </a:lnTo>
                <a:lnTo>
                  <a:pt x="6780" y="1246"/>
                </a:lnTo>
                <a:lnTo>
                  <a:pt x="6790" y="1244"/>
                </a:lnTo>
                <a:lnTo>
                  <a:pt x="6792" y="1244"/>
                </a:lnTo>
                <a:lnTo>
                  <a:pt x="6794" y="1244"/>
                </a:lnTo>
                <a:lnTo>
                  <a:pt x="6794" y="1246"/>
                </a:lnTo>
                <a:lnTo>
                  <a:pt x="6796" y="1248"/>
                </a:lnTo>
                <a:lnTo>
                  <a:pt x="6808" y="1242"/>
                </a:lnTo>
                <a:lnTo>
                  <a:pt x="6812" y="1240"/>
                </a:lnTo>
                <a:lnTo>
                  <a:pt x="6814" y="1240"/>
                </a:lnTo>
                <a:lnTo>
                  <a:pt x="6812" y="1244"/>
                </a:lnTo>
                <a:lnTo>
                  <a:pt x="6804" y="1250"/>
                </a:lnTo>
                <a:lnTo>
                  <a:pt x="6794" y="1254"/>
                </a:lnTo>
                <a:lnTo>
                  <a:pt x="6786" y="1254"/>
                </a:lnTo>
                <a:lnTo>
                  <a:pt x="6784" y="1252"/>
                </a:lnTo>
                <a:lnTo>
                  <a:pt x="6780" y="1252"/>
                </a:lnTo>
                <a:lnTo>
                  <a:pt x="6772" y="1250"/>
                </a:lnTo>
                <a:lnTo>
                  <a:pt x="6764" y="1252"/>
                </a:lnTo>
                <a:lnTo>
                  <a:pt x="6756" y="1254"/>
                </a:lnTo>
                <a:lnTo>
                  <a:pt x="6754" y="1258"/>
                </a:lnTo>
                <a:lnTo>
                  <a:pt x="6758" y="1260"/>
                </a:lnTo>
                <a:lnTo>
                  <a:pt x="6760" y="1262"/>
                </a:lnTo>
                <a:lnTo>
                  <a:pt x="6760" y="1264"/>
                </a:lnTo>
                <a:lnTo>
                  <a:pt x="6764" y="1264"/>
                </a:lnTo>
                <a:lnTo>
                  <a:pt x="6770" y="1266"/>
                </a:lnTo>
                <a:lnTo>
                  <a:pt x="6768" y="1270"/>
                </a:lnTo>
                <a:lnTo>
                  <a:pt x="6764" y="1274"/>
                </a:lnTo>
                <a:lnTo>
                  <a:pt x="6762" y="1278"/>
                </a:lnTo>
                <a:lnTo>
                  <a:pt x="6762" y="1282"/>
                </a:lnTo>
                <a:lnTo>
                  <a:pt x="6760" y="1286"/>
                </a:lnTo>
                <a:lnTo>
                  <a:pt x="6758" y="1284"/>
                </a:lnTo>
                <a:lnTo>
                  <a:pt x="6756" y="1278"/>
                </a:lnTo>
                <a:lnTo>
                  <a:pt x="6754" y="1272"/>
                </a:lnTo>
                <a:lnTo>
                  <a:pt x="6754" y="1266"/>
                </a:lnTo>
                <a:lnTo>
                  <a:pt x="6754" y="1262"/>
                </a:lnTo>
                <a:lnTo>
                  <a:pt x="6750" y="1262"/>
                </a:lnTo>
                <a:lnTo>
                  <a:pt x="6748" y="1266"/>
                </a:lnTo>
                <a:lnTo>
                  <a:pt x="6744" y="1270"/>
                </a:lnTo>
                <a:lnTo>
                  <a:pt x="6742" y="1272"/>
                </a:lnTo>
                <a:lnTo>
                  <a:pt x="6742" y="1270"/>
                </a:lnTo>
                <a:lnTo>
                  <a:pt x="6740" y="1268"/>
                </a:lnTo>
                <a:lnTo>
                  <a:pt x="6736" y="1268"/>
                </a:lnTo>
                <a:lnTo>
                  <a:pt x="6730" y="1270"/>
                </a:lnTo>
                <a:lnTo>
                  <a:pt x="6726" y="1272"/>
                </a:lnTo>
                <a:lnTo>
                  <a:pt x="6724" y="1274"/>
                </a:lnTo>
                <a:lnTo>
                  <a:pt x="6724" y="1276"/>
                </a:lnTo>
                <a:lnTo>
                  <a:pt x="6726" y="1278"/>
                </a:lnTo>
                <a:lnTo>
                  <a:pt x="6728" y="1276"/>
                </a:lnTo>
                <a:lnTo>
                  <a:pt x="6732" y="1276"/>
                </a:lnTo>
                <a:lnTo>
                  <a:pt x="6740" y="1276"/>
                </a:lnTo>
                <a:lnTo>
                  <a:pt x="6746" y="1278"/>
                </a:lnTo>
                <a:lnTo>
                  <a:pt x="6750" y="1280"/>
                </a:lnTo>
                <a:lnTo>
                  <a:pt x="6748" y="1282"/>
                </a:lnTo>
                <a:lnTo>
                  <a:pt x="6744" y="1282"/>
                </a:lnTo>
                <a:lnTo>
                  <a:pt x="6734" y="1284"/>
                </a:lnTo>
                <a:lnTo>
                  <a:pt x="6716" y="1286"/>
                </a:lnTo>
                <a:lnTo>
                  <a:pt x="6704" y="1290"/>
                </a:lnTo>
                <a:lnTo>
                  <a:pt x="6702" y="1294"/>
                </a:lnTo>
                <a:lnTo>
                  <a:pt x="6704" y="1296"/>
                </a:lnTo>
                <a:lnTo>
                  <a:pt x="6706" y="1296"/>
                </a:lnTo>
                <a:lnTo>
                  <a:pt x="6706" y="1298"/>
                </a:lnTo>
                <a:lnTo>
                  <a:pt x="6702" y="1300"/>
                </a:lnTo>
                <a:lnTo>
                  <a:pt x="6700" y="1302"/>
                </a:lnTo>
                <a:lnTo>
                  <a:pt x="6704" y="1304"/>
                </a:lnTo>
                <a:lnTo>
                  <a:pt x="6710" y="1304"/>
                </a:lnTo>
                <a:lnTo>
                  <a:pt x="6714" y="1304"/>
                </a:lnTo>
                <a:lnTo>
                  <a:pt x="6720" y="1298"/>
                </a:lnTo>
                <a:lnTo>
                  <a:pt x="6726" y="1294"/>
                </a:lnTo>
                <a:lnTo>
                  <a:pt x="6732" y="1294"/>
                </a:lnTo>
                <a:lnTo>
                  <a:pt x="6736" y="1294"/>
                </a:lnTo>
                <a:lnTo>
                  <a:pt x="6744" y="1296"/>
                </a:lnTo>
                <a:lnTo>
                  <a:pt x="6742" y="1298"/>
                </a:lnTo>
                <a:lnTo>
                  <a:pt x="6734" y="1298"/>
                </a:lnTo>
                <a:lnTo>
                  <a:pt x="6724" y="1300"/>
                </a:lnTo>
                <a:lnTo>
                  <a:pt x="6718" y="1304"/>
                </a:lnTo>
                <a:lnTo>
                  <a:pt x="6720" y="1306"/>
                </a:lnTo>
                <a:lnTo>
                  <a:pt x="6718" y="1308"/>
                </a:lnTo>
                <a:lnTo>
                  <a:pt x="6710" y="1310"/>
                </a:lnTo>
                <a:lnTo>
                  <a:pt x="6700" y="1312"/>
                </a:lnTo>
                <a:lnTo>
                  <a:pt x="6700" y="1314"/>
                </a:lnTo>
                <a:lnTo>
                  <a:pt x="6700" y="1316"/>
                </a:lnTo>
                <a:lnTo>
                  <a:pt x="6706" y="1318"/>
                </a:lnTo>
                <a:lnTo>
                  <a:pt x="6706" y="1320"/>
                </a:lnTo>
                <a:lnTo>
                  <a:pt x="6706" y="1322"/>
                </a:lnTo>
                <a:lnTo>
                  <a:pt x="6704" y="1322"/>
                </a:lnTo>
                <a:lnTo>
                  <a:pt x="6702" y="1320"/>
                </a:lnTo>
                <a:lnTo>
                  <a:pt x="6698" y="1320"/>
                </a:lnTo>
                <a:lnTo>
                  <a:pt x="6694" y="1322"/>
                </a:lnTo>
                <a:lnTo>
                  <a:pt x="6688" y="1328"/>
                </a:lnTo>
                <a:lnTo>
                  <a:pt x="6688" y="1330"/>
                </a:lnTo>
                <a:lnTo>
                  <a:pt x="6692" y="1332"/>
                </a:lnTo>
                <a:lnTo>
                  <a:pt x="6696" y="1332"/>
                </a:lnTo>
                <a:lnTo>
                  <a:pt x="6700" y="1330"/>
                </a:lnTo>
                <a:lnTo>
                  <a:pt x="6708" y="1330"/>
                </a:lnTo>
                <a:lnTo>
                  <a:pt x="6720" y="1330"/>
                </a:lnTo>
                <a:lnTo>
                  <a:pt x="6736" y="1332"/>
                </a:lnTo>
                <a:lnTo>
                  <a:pt x="6732" y="1334"/>
                </a:lnTo>
                <a:lnTo>
                  <a:pt x="6730" y="1336"/>
                </a:lnTo>
                <a:lnTo>
                  <a:pt x="6730" y="1338"/>
                </a:lnTo>
                <a:lnTo>
                  <a:pt x="6732" y="1342"/>
                </a:lnTo>
                <a:lnTo>
                  <a:pt x="6728" y="1340"/>
                </a:lnTo>
                <a:lnTo>
                  <a:pt x="6722" y="1336"/>
                </a:lnTo>
                <a:lnTo>
                  <a:pt x="6718" y="1334"/>
                </a:lnTo>
                <a:lnTo>
                  <a:pt x="6712" y="1332"/>
                </a:lnTo>
                <a:lnTo>
                  <a:pt x="6704" y="1334"/>
                </a:lnTo>
                <a:lnTo>
                  <a:pt x="6698" y="1334"/>
                </a:lnTo>
                <a:lnTo>
                  <a:pt x="6692" y="1336"/>
                </a:lnTo>
                <a:lnTo>
                  <a:pt x="6686" y="1338"/>
                </a:lnTo>
                <a:lnTo>
                  <a:pt x="6682" y="1338"/>
                </a:lnTo>
                <a:lnTo>
                  <a:pt x="6680" y="1338"/>
                </a:lnTo>
                <a:lnTo>
                  <a:pt x="6678" y="1340"/>
                </a:lnTo>
                <a:lnTo>
                  <a:pt x="6674" y="1340"/>
                </a:lnTo>
                <a:lnTo>
                  <a:pt x="6672" y="1340"/>
                </a:lnTo>
                <a:lnTo>
                  <a:pt x="6672" y="1342"/>
                </a:lnTo>
                <a:lnTo>
                  <a:pt x="6672" y="1346"/>
                </a:lnTo>
                <a:lnTo>
                  <a:pt x="6672" y="1348"/>
                </a:lnTo>
                <a:lnTo>
                  <a:pt x="6670" y="1350"/>
                </a:lnTo>
                <a:lnTo>
                  <a:pt x="6666" y="1350"/>
                </a:lnTo>
                <a:lnTo>
                  <a:pt x="6660" y="1352"/>
                </a:lnTo>
                <a:lnTo>
                  <a:pt x="6652" y="1352"/>
                </a:lnTo>
                <a:lnTo>
                  <a:pt x="6654" y="1356"/>
                </a:lnTo>
                <a:lnTo>
                  <a:pt x="6658" y="1360"/>
                </a:lnTo>
                <a:lnTo>
                  <a:pt x="6658" y="1362"/>
                </a:lnTo>
                <a:lnTo>
                  <a:pt x="6656" y="1364"/>
                </a:lnTo>
                <a:lnTo>
                  <a:pt x="6652" y="1366"/>
                </a:lnTo>
                <a:lnTo>
                  <a:pt x="6648" y="1366"/>
                </a:lnTo>
                <a:lnTo>
                  <a:pt x="6646" y="1366"/>
                </a:lnTo>
                <a:lnTo>
                  <a:pt x="6642" y="1370"/>
                </a:lnTo>
                <a:lnTo>
                  <a:pt x="6638" y="1374"/>
                </a:lnTo>
                <a:lnTo>
                  <a:pt x="6640" y="1374"/>
                </a:lnTo>
                <a:lnTo>
                  <a:pt x="6644" y="1376"/>
                </a:lnTo>
                <a:lnTo>
                  <a:pt x="6642" y="1378"/>
                </a:lnTo>
                <a:lnTo>
                  <a:pt x="6640" y="1380"/>
                </a:lnTo>
                <a:lnTo>
                  <a:pt x="6640" y="1382"/>
                </a:lnTo>
                <a:lnTo>
                  <a:pt x="6638" y="1382"/>
                </a:lnTo>
                <a:lnTo>
                  <a:pt x="6634" y="1382"/>
                </a:lnTo>
                <a:lnTo>
                  <a:pt x="6632" y="1382"/>
                </a:lnTo>
                <a:lnTo>
                  <a:pt x="6630" y="1382"/>
                </a:lnTo>
                <a:lnTo>
                  <a:pt x="6632" y="1386"/>
                </a:lnTo>
                <a:lnTo>
                  <a:pt x="6634" y="1388"/>
                </a:lnTo>
                <a:lnTo>
                  <a:pt x="6634" y="1390"/>
                </a:lnTo>
                <a:lnTo>
                  <a:pt x="6632" y="1394"/>
                </a:lnTo>
                <a:lnTo>
                  <a:pt x="6632" y="1396"/>
                </a:lnTo>
                <a:lnTo>
                  <a:pt x="6638" y="1398"/>
                </a:lnTo>
                <a:lnTo>
                  <a:pt x="6642" y="1398"/>
                </a:lnTo>
                <a:lnTo>
                  <a:pt x="6638" y="1400"/>
                </a:lnTo>
                <a:lnTo>
                  <a:pt x="6632" y="1402"/>
                </a:lnTo>
                <a:lnTo>
                  <a:pt x="6632" y="1404"/>
                </a:lnTo>
                <a:lnTo>
                  <a:pt x="6638" y="1404"/>
                </a:lnTo>
                <a:lnTo>
                  <a:pt x="6648" y="1402"/>
                </a:lnTo>
                <a:lnTo>
                  <a:pt x="6674" y="1396"/>
                </a:lnTo>
                <a:lnTo>
                  <a:pt x="6678" y="1396"/>
                </a:lnTo>
                <a:lnTo>
                  <a:pt x="6676" y="1398"/>
                </a:lnTo>
                <a:lnTo>
                  <a:pt x="6666" y="1402"/>
                </a:lnTo>
                <a:lnTo>
                  <a:pt x="6656" y="1404"/>
                </a:lnTo>
                <a:lnTo>
                  <a:pt x="6638" y="1408"/>
                </a:lnTo>
                <a:lnTo>
                  <a:pt x="6630" y="1408"/>
                </a:lnTo>
                <a:lnTo>
                  <a:pt x="6622" y="1412"/>
                </a:lnTo>
                <a:lnTo>
                  <a:pt x="6616" y="1414"/>
                </a:lnTo>
                <a:lnTo>
                  <a:pt x="6620" y="1414"/>
                </a:lnTo>
                <a:lnTo>
                  <a:pt x="6626" y="1414"/>
                </a:lnTo>
                <a:lnTo>
                  <a:pt x="6630" y="1416"/>
                </a:lnTo>
                <a:lnTo>
                  <a:pt x="6630" y="1418"/>
                </a:lnTo>
                <a:lnTo>
                  <a:pt x="6628" y="1422"/>
                </a:lnTo>
                <a:lnTo>
                  <a:pt x="6624" y="1422"/>
                </a:lnTo>
                <a:lnTo>
                  <a:pt x="6620" y="1426"/>
                </a:lnTo>
                <a:lnTo>
                  <a:pt x="6616" y="1432"/>
                </a:lnTo>
                <a:lnTo>
                  <a:pt x="6614" y="1436"/>
                </a:lnTo>
                <a:lnTo>
                  <a:pt x="6612" y="1438"/>
                </a:lnTo>
                <a:lnTo>
                  <a:pt x="6608" y="1438"/>
                </a:lnTo>
                <a:lnTo>
                  <a:pt x="6604" y="1440"/>
                </a:lnTo>
                <a:lnTo>
                  <a:pt x="6604" y="1444"/>
                </a:lnTo>
                <a:lnTo>
                  <a:pt x="6606" y="1450"/>
                </a:lnTo>
                <a:lnTo>
                  <a:pt x="6608" y="1450"/>
                </a:lnTo>
                <a:lnTo>
                  <a:pt x="6612" y="1450"/>
                </a:lnTo>
                <a:lnTo>
                  <a:pt x="6612" y="1454"/>
                </a:lnTo>
                <a:lnTo>
                  <a:pt x="6612" y="1458"/>
                </a:lnTo>
                <a:lnTo>
                  <a:pt x="6612" y="1460"/>
                </a:lnTo>
                <a:lnTo>
                  <a:pt x="6608" y="1464"/>
                </a:lnTo>
                <a:lnTo>
                  <a:pt x="6604" y="1468"/>
                </a:lnTo>
                <a:lnTo>
                  <a:pt x="6602" y="1468"/>
                </a:lnTo>
                <a:lnTo>
                  <a:pt x="6604" y="1470"/>
                </a:lnTo>
                <a:lnTo>
                  <a:pt x="6606" y="1474"/>
                </a:lnTo>
                <a:lnTo>
                  <a:pt x="6606" y="1478"/>
                </a:lnTo>
                <a:lnTo>
                  <a:pt x="6602" y="1482"/>
                </a:lnTo>
                <a:lnTo>
                  <a:pt x="6596" y="1484"/>
                </a:lnTo>
                <a:lnTo>
                  <a:pt x="6588" y="1484"/>
                </a:lnTo>
                <a:lnTo>
                  <a:pt x="6586" y="1486"/>
                </a:lnTo>
                <a:lnTo>
                  <a:pt x="6582" y="1488"/>
                </a:lnTo>
                <a:lnTo>
                  <a:pt x="6576" y="1490"/>
                </a:lnTo>
                <a:lnTo>
                  <a:pt x="6572" y="1490"/>
                </a:lnTo>
                <a:lnTo>
                  <a:pt x="6568" y="1492"/>
                </a:lnTo>
                <a:lnTo>
                  <a:pt x="6564" y="1494"/>
                </a:lnTo>
                <a:lnTo>
                  <a:pt x="6562" y="1494"/>
                </a:lnTo>
                <a:lnTo>
                  <a:pt x="6552" y="1492"/>
                </a:lnTo>
                <a:lnTo>
                  <a:pt x="6546" y="1494"/>
                </a:lnTo>
                <a:lnTo>
                  <a:pt x="6544" y="1496"/>
                </a:lnTo>
                <a:lnTo>
                  <a:pt x="6544" y="1498"/>
                </a:lnTo>
                <a:lnTo>
                  <a:pt x="6548" y="1498"/>
                </a:lnTo>
                <a:lnTo>
                  <a:pt x="6552" y="1498"/>
                </a:lnTo>
                <a:lnTo>
                  <a:pt x="6560" y="1498"/>
                </a:lnTo>
                <a:lnTo>
                  <a:pt x="6562" y="1500"/>
                </a:lnTo>
                <a:lnTo>
                  <a:pt x="6564" y="1500"/>
                </a:lnTo>
                <a:lnTo>
                  <a:pt x="6564" y="1504"/>
                </a:lnTo>
                <a:lnTo>
                  <a:pt x="6562" y="1506"/>
                </a:lnTo>
                <a:lnTo>
                  <a:pt x="6564" y="1506"/>
                </a:lnTo>
                <a:lnTo>
                  <a:pt x="6570" y="1502"/>
                </a:lnTo>
                <a:lnTo>
                  <a:pt x="6576" y="1500"/>
                </a:lnTo>
                <a:lnTo>
                  <a:pt x="6578" y="1500"/>
                </a:lnTo>
                <a:lnTo>
                  <a:pt x="6576" y="1504"/>
                </a:lnTo>
                <a:lnTo>
                  <a:pt x="6570" y="1506"/>
                </a:lnTo>
                <a:lnTo>
                  <a:pt x="6568" y="1508"/>
                </a:lnTo>
                <a:lnTo>
                  <a:pt x="6570" y="1512"/>
                </a:lnTo>
                <a:lnTo>
                  <a:pt x="6574" y="1514"/>
                </a:lnTo>
                <a:lnTo>
                  <a:pt x="6574" y="1516"/>
                </a:lnTo>
                <a:lnTo>
                  <a:pt x="6570" y="1520"/>
                </a:lnTo>
                <a:lnTo>
                  <a:pt x="6570" y="1524"/>
                </a:lnTo>
                <a:lnTo>
                  <a:pt x="6568" y="1524"/>
                </a:lnTo>
                <a:lnTo>
                  <a:pt x="6562" y="1526"/>
                </a:lnTo>
                <a:lnTo>
                  <a:pt x="6560" y="1526"/>
                </a:lnTo>
                <a:lnTo>
                  <a:pt x="6558" y="1524"/>
                </a:lnTo>
                <a:lnTo>
                  <a:pt x="6554" y="1520"/>
                </a:lnTo>
                <a:lnTo>
                  <a:pt x="6552" y="1516"/>
                </a:lnTo>
                <a:lnTo>
                  <a:pt x="6552" y="1514"/>
                </a:lnTo>
                <a:lnTo>
                  <a:pt x="6548" y="1514"/>
                </a:lnTo>
                <a:lnTo>
                  <a:pt x="6546" y="1516"/>
                </a:lnTo>
                <a:lnTo>
                  <a:pt x="6546" y="1518"/>
                </a:lnTo>
                <a:lnTo>
                  <a:pt x="6546" y="1520"/>
                </a:lnTo>
                <a:lnTo>
                  <a:pt x="6544" y="1520"/>
                </a:lnTo>
                <a:lnTo>
                  <a:pt x="6536" y="1522"/>
                </a:lnTo>
                <a:lnTo>
                  <a:pt x="6532" y="1524"/>
                </a:lnTo>
                <a:lnTo>
                  <a:pt x="6530" y="1528"/>
                </a:lnTo>
                <a:lnTo>
                  <a:pt x="6530" y="1530"/>
                </a:lnTo>
                <a:lnTo>
                  <a:pt x="6530" y="1534"/>
                </a:lnTo>
                <a:lnTo>
                  <a:pt x="6528" y="1536"/>
                </a:lnTo>
                <a:lnTo>
                  <a:pt x="6524" y="1538"/>
                </a:lnTo>
                <a:lnTo>
                  <a:pt x="6520" y="1538"/>
                </a:lnTo>
                <a:lnTo>
                  <a:pt x="6516" y="1540"/>
                </a:lnTo>
                <a:lnTo>
                  <a:pt x="6514" y="1544"/>
                </a:lnTo>
                <a:lnTo>
                  <a:pt x="6512" y="1552"/>
                </a:lnTo>
                <a:lnTo>
                  <a:pt x="6510" y="1556"/>
                </a:lnTo>
                <a:lnTo>
                  <a:pt x="6502" y="1562"/>
                </a:lnTo>
                <a:lnTo>
                  <a:pt x="6496" y="1566"/>
                </a:lnTo>
                <a:lnTo>
                  <a:pt x="6494" y="1570"/>
                </a:lnTo>
                <a:lnTo>
                  <a:pt x="6492" y="1572"/>
                </a:lnTo>
                <a:lnTo>
                  <a:pt x="6490" y="1576"/>
                </a:lnTo>
                <a:lnTo>
                  <a:pt x="6492" y="1578"/>
                </a:lnTo>
                <a:lnTo>
                  <a:pt x="6496" y="1576"/>
                </a:lnTo>
                <a:lnTo>
                  <a:pt x="6500" y="1574"/>
                </a:lnTo>
                <a:lnTo>
                  <a:pt x="6502" y="1574"/>
                </a:lnTo>
                <a:lnTo>
                  <a:pt x="6502" y="1576"/>
                </a:lnTo>
                <a:lnTo>
                  <a:pt x="6502" y="1578"/>
                </a:lnTo>
                <a:lnTo>
                  <a:pt x="6504" y="1580"/>
                </a:lnTo>
                <a:lnTo>
                  <a:pt x="6506" y="1582"/>
                </a:lnTo>
                <a:lnTo>
                  <a:pt x="6506" y="1584"/>
                </a:lnTo>
                <a:lnTo>
                  <a:pt x="6508" y="1586"/>
                </a:lnTo>
                <a:lnTo>
                  <a:pt x="6510" y="1588"/>
                </a:lnTo>
                <a:lnTo>
                  <a:pt x="6520" y="1586"/>
                </a:lnTo>
                <a:lnTo>
                  <a:pt x="6532" y="1582"/>
                </a:lnTo>
                <a:lnTo>
                  <a:pt x="6546" y="1572"/>
                </a:lnTo>
                <a:lnTo>
                  <a:pt x="6552" y="1566"/>
                </a:lnTo>
                <a:lnTo>
                  <a:pt x="6554" y="1564"/>
                </a:lnTo>
                <a:lnTo>
                  <a:pt x="6552" y="1562"/>
                </a:lnTo>
                <a:lnTo>
                  <a:pt x="6548" y="1562"/>
                </a:lnTo>
                <a:lnTo>
                  <a:pt x="6544" y="1562"/>
                </a:lnTo>
                <a:lnTo>
                  <a:pt x="6542" y="1562"/>
                </a:lnTo>
                <a:lnTo>
                  <a:pt x="6546" y="1560"/>
                </a:lnTo>
                <a:lnTo>
                  <a:pt x="6554" y="1554"/>
                </a:lnTo>
                <a:lnTo>
                  <a:pt x="6558" y="1552"/>
                </a:lnTo>
                <a:lnTo>
                  <a:pt x="6560" y="1552"/>
                </a:lnTo>
                <a:lnTo>
                  <a:pt x="6566" y="1552"/>
                </a:lnTo>
                <a:lnTo>
                  <a:pt x="6568" y="1554"/>
                </a:lnTo>
                <a:lnTo>
                  <a:pt x="6562" y="1558"/>
                </a:lnTo>
                <a:lnTo>
                  <a:pt x="6558" y="1560"/>
                </a:lnTo>
                <a:lnTo>
                  <a:pt x="6556" y="1562"/>
                </a:lnTo>
                <a:lnTo>
                  <a:pt x="6558" y="1564"/>
                </a:lnTo>
                <a:lnTo>
                  <a:pt x="6564" y="1566"/>
                </a:lnTo>
                <a:lnTo>
                  <a:pt x="6568" y="1568"/>
                </a:lnTo>
                <a:lnTo>
                  <a:pt x="6564" y="1570"/>
                </a:lnTo>
                <a:lnTo>
                  <a:pt x="6544" y="1580"/>
                </a:lnTo>
                <a:lnTo>
                  <a:pt x="6538" y="1584"/>
                </a:lnTo>
                <a:lnTo>
                  <a:pt x="6540" y="1584"/>
                </a:lnTo>
                <a:lnTo>
                  <a:pt x="6542" y="1584"/>
                </a:lnTo>
                <a:lnTo>
                  <a:pt x="6542" y="1586"/>
                </a:lnTo>
                <a:lnTo>
                  <a:pt x="6540" y="1588"/>
                </a:lnTo>
                <a:lnTo>
                  <a:pt x="6544" y="1590"/>
                </a:lnTo>
                <a:lnTo>
                  <a:pt x="6546" y="1592"/>
                </a:lnTo>
                <a:lnTo>
                  <a:pt x="6544" y="1594"/>
                </a:lnTo>
                <a:lnTo>
                  <a:pt x="6538" y="1594"/>
                </a:lnTo>
                <a:lnTo>
                  <a:pt x="6528" y="1592"/>
                </a:lnTo>
                <a:lnTo>
                  <a:pt x="6520" y="1592"/>
                </a:lnTo>
                <a:lnTo>
                  <a:pt x="6514" y="1594"/>
                </a:lnTo>
                <a:lnTo>
                  <a:pt x="6510" y="1596"/>
                </a:lnTo>
                <a:lnTo>
                  <a:pt x="6506" y="1600"/>
                </a:lnTo>
                <a:lnTo>
                  <a:pt x="6506" y="1598"/>
                </a:lnTo>
                <a:lnTo>
                  <a:pt x="6506" y="1594"/>
                </a:lnTo>
                <a:lnTo>
                  <a:pt x="6502" y="1586"/>
                </a:lnTo>
                <a:lnTo>
                  <a:pt x="6498" y="1580"/>
                </a:lnTo>
                <a:lnTo>
                  <a:pt x="6494" y="1580"/>
                </a:lnTo>
                <a:lnTo>
                  <a:pt x="6490" y="1582"/>
                </a:lnTo>
                <a:lnTo>
                  <a:pt x="6484" y="1584"/>
                </a:lnTo>
                <a:lnTo>
                  <a:pt x="6480" y="1586"/>
                </a:lnTo>
                <a:lnTo>
                  <a:pt x="6478" y="1586"/>
                </a:lnTo>
                <a:lnTo>
                  <a:pt x="6476" y="1590"/>
                </a:lnTo>
                <a:lnTo>
                  <a:pt x="6476" y="1594"/>
                </a:lnTo>
                <a:lnTo>
                  <a:pt x="6474" y="1592"/>
                </a:lnTo>
                <a:lnTo>
                  <a:pt x="6468" y="1590"/>
                </a:lnTo>
                <a:lnTo>
                  <a:pt x="6462" y="1592"/>
                </a:lnTo>
                <a:lnTo>
                  <a:pt x="6446" y="1598"/>
                </a:lnTo>
                <a:lnTo>
                  <a:pt x="6444" y="1600"/>
                </a:lnTo>
                <a:lnTo>
                  <a:pt x="6444" y="1602"/>
                </a:lnTo>
                <a:lnTo>
                  <a:pt x="6450" y="1606"/>
                </a:lnTo>
                <a:lnTo>
                  <a:pt x="6452" y="1608"/>
                </a:lnTo>
                <a:lnTo>
                  <a:pt x="6454" y="1610"/>
                </a:lnTo>
                <a:lnTo>
                  <a:pt x="6450" y="1612"/>
                </a:lnTo>
                <a:lnTo>
                  <a:pt x="6444" y="1612"/>
                </a:lnTo>
                <a:lnTo>
                  <a:pt x="6438" y="1614"/>
                </a:lnTo>
                <a:lnTo>
                  <a:pt x="6436" y="1614"/>
                </a:lnTo>
                <a:lnTo>
                  <a:pt x="6436" y="1616"/>
                </a:lnTo>
                <a:lnTo>
                  <a:pt x="6438" y="1618"/>
                </a:lnTo>
                <a:lnTo>
                  <a:pt x="6440" y="1620"/>
                </a:lnTo>
                <a:lnTo>
                  <a:pt x="6432" y="1618"/>
                </a:lnTo>
                <a:lnTo>
                  <a:pt x="6424" y="1616"/>
                </a:lnTo>
                <a:lnTo>
                  <a:pt x="6426" y="1618"/>
                </a:lnTo>
                <a:lnTo>
                  <a:pt x="6428" y="1622"/>
                </a:lnTo>
                <a:lnTo>
                  <a:pt x="6428" y="1624"/>
                </a:lnTo>
                <a:lnTo>
                  <a:pt x="6424" y="1624"/>
                </a:lnTo>
                <a:lnTo>
                  <a:pt x="6412" y="1626"/>
                </a:lnTo>
                <a:lnTo>
                  <a:pt x="6402" y="1624"/>
                </a:lnTo>
                <a:lnTo>
                  <a:pt x="6394" y="1624"/>
                </a:lnTo>
                <a:lnTo>
                  <a:pt x="6388" y="1624"/>
                </a:lnTo>
                <a:lnTo>
                  <a:pt x="6386" y="1628"/>
                </a:lnTo>
                <a:lnTo>
                  <a:pt x="6388" y="1632"/>
                </a:lnTo>
                <a:lnTo>
                  <a:pt x="6388" y="1634"/>
                </a:lnTo>
                <a:lnTo>
                  <a:pt x="6392" y="1636"/>
                </a:lnTo>
                <a:lnTo>
                  <a:pt x="6396" y="1638"/>
                </a:lnTo>
                <a:lnTo>
                  <a:pt x="6404" y="1638"/>
                </a:lnTo>
                <a:lnTo>
                  <a:pt x="6410" y="1636"/>
                </a:lnTo>
                <a:lnTo>
                  <a:pt x="6410" y="1638"/>
                </a:lnTo>
                <a:lnTo>
                  <a:pt x="6406" y="1642"/>
                </a:lnTo>
                <a:lnTo>
                  <a:pt x="6404" y="1646"/>
                </a:lnTo>
                <a:lnTo>
                  <a:pt x="6406" y="1648"/>
                </a:lnTo>
                <a:lnTo>
                  <a:pt x="6408" y="1652"/>
                </a:lnTo>
                <a:lnTo>
                  <a:pt x="6402" y="1650"/>
                </a:lnTo>
                <a:lnTo>
                  <a:pt x="6388" y="1646"/>
                </a:lnTo>
                <a:lnTo>
                  <a:pt x="6380" y="1646"/>
                </a:lnTo>
                <a:lnTo>
                  <a:pt x="6370" y="1648"/>
                </a:lnTo>
                <a:lnTo>
                  <a:pt x="6362" y="1650"/>
                </a:lnTo>
                <a:lnTo>
                  <a:pt x="6360" y="1652"/>
                </a:lnTo>
                <a:lnTo>
                  <a:pt x="6362" y="1654"/>
                </a:lnTo>
                <a:lnTo>
                  <a:pt x="6366" y="1654"/>
                </a:lnTo>
                <a:lnTo>
                  <a:pt x="6378" y="1656"/>
                </a:lnTo>
                <a:lnTo>
                  <a:pt x="6384" y="1658"/>
                </a:lnTo>
                <a:lnTo>
                  <a:pt x="6386" y="1662"/>
                </a:lnTo>
                <a:lnTo>
                  <a:pt x="6388" y="1666"/>
                </a:lnTo>
                <a:lnTo>
                  <a:pt x="6384" y="1664"/>
                </a:lnTo>
                <a:lnTo>
                  <a:pt x="6382" y="1662"/>
                </a:lnTo>
                <a:lnTo>
                  <a:pt x="6376" y="1662"/>
                </a:lnTo>
                <a:lnTo>
                  <a:pt x="6368" y="1662"/>
                </a:lnTo>
                <a:lnTo>
                  <a:pt x="6360" y="1664"/>
                </a:lnTo>
                <a:lnTo>
                  <a:pt x="6352" y="1668"/>
                </a:lnTo>
                <a:lnTo>
                  <a:pt x="6348" y="1670"/>
                </a:lnTo>
                <a:lnTo>
                  <a:pt x="6348" y="1672"/>
                </a:lnTo>
                <a:lnTo>
                  <a:pt x="6348" y="1674"/>
                </a:lnTo>
                <a:lnTo>
                  <a:pt x="6348" y="1676"/>
                </a:lnTo>
                <a:lnTo>
                  <a:pt x="6342" y="1676"/>
                </a:lnTo>
                <a:lnTo>
                  <a:pt x="6338" y="1674"/>
                </a:lnTo>
                <a:lnTo>
                  <a:pt x="6336" y="1676"/>
                </a:lnTo>
                <a:lnTo>
                  <a:pt x="6338" y="1678"/>
                </a:lnTo>
                <a:lnTo>
                  <a:pt x="6338" y="1680"/>
                </a:lnTo>
                <a:lnTo>
                  <a:pt x="6330" y="1680"/>
                </a:lnTo>
                <a:lnTo>
                  <a:pt x="6314" y="1678"/>
                </a:lnTo>
                <a:lnTo>
                  <a:pt x="6312" y="1678"/>
                </a:lnTo>
                <a:lnTo>
                  <a:pt x="6316" y="1684"/>
                </a:lnTo>
                <a:lnTo>
                  <a:pt x="6318" y="1686"/>
                </a:lnTo>
                <a:lnTo>
                  <a:pt x="6316" y="1686"/>
                </a:lnTo>
                <a:lnTo>
                  <a:pt x="6312" y="1686"/>
                </a:lnTo>
                <a:lnTo>
                  <a:pt x="6306" y="1686"/>
                </a:lnTo>
                <a:lnTo>
                  <a:pt x="6306" y="1688"/>
                </a:lnTo>
                <a:lnTo>
                  <a:pt x="6308" y="1690"/>
                </a:lnTo>
                <a:lnTo>
                  <a:pt x="6312" y="1692"/>
                </a:lnTo>
                <a:lnTo>
                  <a:pt x="6318" y="1694"/>
                </a:lnTo>
                <a:lnTo>
                  <a:pt x="6330" y="1694"/>
                </a:lnTo>
                <a:lnTo>
                  <a:pt x="6344" y="1694"/>
                </a:lnTo>
                <a:lnTo>
                  <a:pt x="6350" y="1696"/>
                </a:lnTo>
                <a:lnTo>
                  <a:pt x="6358" y="1698"/>
                </a:lnTo>
                <a:lnTo>
                  <a:pt x="6366" y="1702"/>
                </a:lnTo>
                <a:lnTo>
                  <a:pt x="6364" y="1702"/>
                </a:lnTo>
                <a:lnTo>
                  <a:pt x="6356" y="1702"/>
                </a:lnTo>
                <a:lnTo>
                  <a:pt x="6352" y="1702"/>
                </a:lnTo>
                <a:lnTo>
                  <a:pt x="6350" y="1702"/>
                </a:lnTo>
                <a:lnTo>
                  <a:pt x="6346" y="1704"/>
                </a:lnTo>
                <a:lnTo>
                  <a:pt x="6344" y="1702"/>
                </a:lnTo>
                <a:lnTo>
                  <a:pt x="6338" y="1698"/>
                </a:lnTo>
                <a:lnTo>
                  <a:pt x="6334" y="1696"/>
                </a:lnTo>
                <a:lnTo>
                  <a:pt x="6328" y="1696"/>
                </a:lnTo>
                <a:lnTo>
                  <a:pt x="6322" y="1698"/>
                </a:lnTo>
                <a:lnTo>
                  <a:pt x="6314" y="1702"/>
                </a:lnTo>
                <a:lnTo>
                  <a:pt x="6308" y="1706"/>
                </a:lnTo>
                <a:lnTo>
                  <a:pt x="6306" y="1710"/>
                </a:lnTo>
                <a:lnTo>
                  <a:pt x="6308" y="1714"/>
                </a:lnTo>
                <a:lnTo>
                  <a:pt x="6312" y="1716"/>
                </a:lnTo>
                <a:lnTo>
                  <a:pt x="6316" y="1720"/>
                </a:lnTo>
                <a:lnTo>
                  <a:pt x="6316" y="1722"/>
                </a:lnTo>
                <a:lnTo>
                  <a:pt x="6312" y="1724"/>
                </a:lnTo>
                <a:lnTo>
                  <a:pt x="6306" y="1728"/>
                </a:lnTo>
                <a:lnTo>
                  <a:pt x="6308" y="1730"/>
                </a:lnTo>
                <a:lnTo>
                  <a:pt x="6312" y="1732"/>
                </a:lnTo>
                <a:lnTo>
                  <a:pt x="6312" y="1734"/>
                </a:lnTo>
                <a:lnTo>
                  <a:pt x="6312" y="1736"/>
                </a:lnTo>
                <a:lnTo>
                  <a:pt x="6310" y="1738"/>
                </a:lnTo>
                <a:lnTo>
                  <a:pt x="6310" y="1740"/>
                </a:lnTo>
                <a:lnTo>
                  <a:pt x="6310" y="1744"/>
                </a:lnTo>
                <a:lnTo>
                  <a:pt x="6312" y="1746"/>
                </a:lnTo>
                <a:lnTo>
                  <a:pt x="6316" y="1748"/>
                </a:lnTo>
                <a:lnTo>
                  <a:pt x="6320" y="1748"/>
                </a:lnTo>
                <a:lnTo>
                  <a:pt x="6326" y="1748"/>
                </a:lnTo>
                <a:lnTo>
                  <a:pt x="6332" y="1744"/>
                </a:lnTo>
                <a:lnTo>
                  <a:pt x="6338" y="1742"/>
                </a:lnTo>
                <a:lnTo>
                  <a:pt x="6344" y="1742"/>
                </a:lnTo>
                <a:lnTo>
                  <a:pt x="6354" y="1744"/>
                </a:lnTo>
                <a:lnTo>
                  <a:pt x="6362" y="1744"/>
                </a:lnTo>
                <a:lnTo>
                  <a:pt x="6366" y="1744"/>
                </a:lnTo>
                <a:lnTo>
                  <a:pt x="6368" y="1740"/>
                </a:lnTo>
                <a:lnTo>
                  <a:pt x="6370" y="1736"/>
                </a:lnTo>
                <a:lnTo>
                  <a:pt x="6372" y="1736"/>
                </a:lnTo>
                <a:lnTo>
                  <a:pt x="6376" y="1738"/>
                </a:lnTo>
                <a:lnTo>
                  <a:pt x="6384" y="1742"/>
                </a:lnTo>
                <a:lnTo>
                  <a:pt x="6388" y="1742"/>
                </a:lnTo>
                <a:lnTo>
                  <a:pt x="6394" y="1742"/>
                </a:lnTo>
                <a:lnTo>
                  <a:pt x="6404" y="1742"/>
                </a:lnTo>
                <a:lnTo>
                  <a:pt x="6410" y="1742"/>
                </a:lnTo>
                <a:lnTo>
                  <a:pt x="6408" y="1744"/>
                </a:lnTo>
                <a:lnTo>
                  <a:pt x="6400" y="1746"/>
                </a:lnTo>
                <a:lnTo>
                  <a:pt x="6394" y="1748"/>
                </a:lnTo>
                <a:lnTo>
                  <a:pt x="6392" y="1752"/>
                </a:lnTo>
                <a:lnTo>
                  <a:pt x="6392" y="1754"/>
                </a:lnTo>
                <a:lnTo>
                  <a:pt x="6392" y="1756"/>
                </a:lnTo>
                <a:lnTo>
                  <a:pt x="6392" y="1758"/>
                </a:lnTo>
                <a:lnTo>
                  <a:pt x="6384" y="1750"/>
                </a:lnTo>
                <a:lnTo>
                  <a:pt x="6378" y="1746"/>
                </a:lnTo>
                <a:lnTo>
                  <a:pt x="6374" y="1744"/>
                </a:lnTo>
                <a:lnTo>
                  <a:pt x="6372" y="1746"/>
                </a:lnTo>
                <a:lnTo>
                  <a:pt x="6370" y="1748"/>
                </a:lnTo>
                <a:lnTo>
                  <a:pt x="6366" y="1750"/>
                </a:lnTo>
                <a:lnTo>
                  <a:pt x="6364" y="1752"/>
                </a:lnTo>
                <a:lnTo>
                  <a:pt x="6360" y="1750"/>
                </a:lnTo>
                <a:lnTo>
                  <a:pt x="6356" y="1748"/>
                </a:lnTo>
                <a:lnTo>
                  <a:pt x="6350" y="1748"/>
                </a:lnTo>
                <a:lnTo>
                  <a:pt x="6340" y="1750"/>
                </a:lnTo>
                <a:lnTo>
                  <a:pt x="6330" y="1754"/>
                </a:lnTo>
                <a:lnTo>
                  <a:pt x="6324" y="1754"/>
                </a:lnTo>
                <a:lnTo>
                  <a:pt x="6320" y="1754"/>
                </a:lnTo>
                <a:lnTo>
                  <a:pt x="6310" y="1752"/>
                </a:lnTo>
                <a:lnTo>
                  <a:pt x="6310" y="1754"/>
                </a:lnTo>
                <a:lnTo>
                  <a:pt x="6310" y="1760"/>
                </a:lnTo>
                <a:lnTo>
                  <a:pt x="6310" y="1764"/>
                </a:lnTo>
                <a:lnTo>
                  <a:pt x="6312" y="1764"/>
                </a:lnTo>
                <a:lnTo>
                  <a:pt x="6316" y="1766"/>
                </a:lnTo>
                <a:lnTo>
                  <a:pt x="6320" y="1766"/>
                </a:lnTo>
                <a:lnTo>
                  <a:pt x="6322" y="1768"/>
                </a:lnTo>
                <a:lnTo>
                  <a:pt x="6322" y="1770"/>
                </a:lnTo>
                <a:lnTo>
                  <a:pt x="6322" y="1774"/>
                </a:lnTo>
                <a:lnTo>
                  <a:pt x="6320" y="1774"/>
                </a:lnTo>
                <a:lnTo>
                  <a:pt x="6314" y="1772"/>
                </a:lnTo>
                <a:lnTo>
                  <a:pt x="6310" y="1770"/>
                </a:lnTo>
                <a:lnTo>
                  <a:pt x="6308" y="1772"/>
                </a:lnTo>
                <a:lnTo>
                  <a:pt x="6310" y="1774"/>
                </a:lnTo>
                <a:lnTo>
                  <a:pt x="6312" y="1778"/>
                </a:lnTo>
                <a:lnTo>
                  <a:pt x="6314" y="1780"/>
                </a:lnTo>
                <a:lnTo>
                  <a:pt x="6318" y="1780"/>
                </a:lnTo>
                <a:lnTo>
                  <a:pt x="6322" y="1780"/>
                </a:lnTo>
                <a:lnTo>
                  <a:pt x="6324" y="1782"/>
                </a:lnTo>
                <a:lnTo>
                  <a:pt x="6324" y="1786"/>
                </a:lnTo>
                <a:lnTo>
                  <a:pt x="6322" y="1790"/>
                </a:lnTo>
                <a:lnTo>
                  <a:pt x="6320" y="1792"/>
                </a:lnTo>
                <a:lnTo>
                  <a:pt x="6314" y="1796"/>
                </a:lnTo>
                <a:lnTo>
                  <a:pt x="6310" y="1798"/>
                </a:lnTo>
                <a:lnTo>
                  <a:pt x="6320" y="1808"/>
                </a:lnTo>
                <a:lnTo>
                  <a:pt x="6324" y="1810"/>
                </a:lnTo>
                <a:lnTo>
                  <a:pt x="6328" y="1806"/>
                </a:lnTo>
                <a:lnTo>
                  <a:pt x="6330" y="1806"/>
                </a:lnTo>
                <a:lnTo>
                  <a:pt x="6332" y="1808"/>
                </a:lnTo>
                <a:lnTo>
                  <a:pt x="6334" y="1810"/>
                </a:lnTo>
                <a:lnTo>
                  <a:pt x="6336" y="1810"/>
                </a:lnTo>
                <a:lnTo>
                  <a:pt x="6338" y="1808"/>
                </a:lnTo>
                <a:lnTo>
                  <a:pt x="6338" y="1814"/>
                </a:lnTo>
                <a:lnTo>
                  <a:pt x="6338" y="1818"/>
                </a:lnTo>
                <a:lnTo>
                  <a:pt x="6338" y="1820"/>
                </a:lnTo>
                <a:lnTo>
                  <a:pt x="6340" y="1820"/>
                </a:lnTo>
                <a:lnTo>
                  <a:pt x="6342" y="1818"/>
                </a:lnTo>
                <a:lnTo>
                  <a:pt x="6344" y="1816"/>
                </a:lnTo>
                <a:lnTo>
                  <a:pt x="6344" y="1812"/>
                </a:lnTo>
                <a:lnTo>
                  <a:pt x="6346" y="1806"/>
                </a:lnTo>
                <a:lnTo>
                  <a:pt x="6348" y="1804"/>
                </a:lnTo>
                <a:lnTo>
                  <a:pt x="6350" y="1802"/>
                </a:lnTo>
                <a:lnTo>
                  <a:pt x="6352" y="1804"/>
                </a:lnTo>
                <a:lnTo>
                  <a:pt x="6354" y="1806"/>
                </a:lnTo>
                <a:lnTo>
                  <a:pt x="6350" y="1812"/>
                </a:lnTo>
                <a:lnTo>
                  <a:pt x="6346" y="1820"/>
                </a:lnTo>
                <a:lnTo>
                  <a:pt x="6338" y="1826"/>
                </a:lnTo>
                <a:lnTo>
                  <a:pt x="6336" y="1828"/>
                </a:lnTo>
                <a:lnTo>
                  <a:pt x="6334" y="1828"/>
                </a:lnTo>
                <a:lnTo>
                  <a:pt x="6338" y="1832"/>
                </a:lnTo>
                <a:lnTo>
                  <a:pt x="6342" y="1834"/>
                </a:lnTo>
                <a:lnTo>
                  <a:pt x="6342" y="1836"/>
                </a:lnTo>
                <a:lnTo>
                  <a:pt x="6340" y="1838"/>
                </a:lnTo>
                <a:lnTo>
                  <a:pt x="6336" y="1840"/>
                </a:lnTo>
                <a:lnTo>
                  <a:pt x="6334" y="1840"/>
                </a:lnTo>
                <a:lnTo>
                  <a:pt x="6332" y="1840"/>
                </a:lnTo>
                <a:lnTo>
                  <a:pt x="6328" y="1838"/>
                </a:lnTo>
                <a:lnTo>
                  <a:pt x="6320" y="1844"/>
                </a:lnTo>
                <a:lnTo>
                  <a:pt x="6318" y="1848"/>
                </a:lnTo>
                <a:lnTo>
                  <a:pt x="6316" y="1852"/>
                </a:lnTo>
                <a:lnTo>
                  <a:pt x="6316" y="1858"/>
                </a:lnTo>
                <a:lnTo>
                  <a:pt x="6318" y="1862"/>
                </a:lnTo>
                <a:lnTo>
                  <a:pt x="6324" y="1866"/>
                </a:lnTo>
                <a:lnTo>
                  <a:pt x="6328" y="1866"/>
                </a:lnTo>
                <a:lnTo>
                  <a:pt x="6330" y="1864"/>
                </a:lnTo>
                <a:lnTo>
                  <a:pt x="6330" y="1862"/>
                </a:lnTo>
                <a:lnTo>
                  <a:pt x="6332" y="1862"/>
                </a:lnTo>
                <a:lnTo>
                  <a:pt x="6336" y="1864"/>
                </a:lnTo>
                <a:lnTo>
                  <a:pt x="6338" y="1864"/>
                </a:lnTo>
                <a:lnTo>
                  <a:pt x="6340" y="1862"/>
                </a:lnTo>
                <a:lnTo>
                  <a:pt x="6342" y="1858"/>
                </a:lnTo>
                <a:lnTo>
                  <a:pt x="6344" y="1858"/>
                </a:lnTo>
                <a:lnTo>
                  <a:pt x="6348" y="1858"/>
                </a:lnTo>
                <a:lnTo>
                  <a:pt x="6350" y="1862"/>
                </a:lnTo>
                <a:lnTo>
                  <a:pt x="6348" y="1864"/>
                </a:lnTo>
                <a:lnTo>
                  <a:pt x="6346" y="1866"/>
                </a:lnTo>
                <a:lnTo>
                  <a:pt x="6344" y="1868"/>
                </a:lnTo>
                <a:lnTo>
                  <a:pt x="6346" y="1870"/>
                </a:lnTo>
                <a:lnTo>
                  <a:pt x="6348" y="1872"/>
                </a:lnTo>
                <a:lnTo>
                  <a:pt x="6346" y="1876"/>
                </a:lnTo>
                <a:lnTo>
                  <a:pt x="6344" y="1878"/>
                </a:lnTo>
                <a:lnTo>
                  <a:pt x="6346" y="1882"/>
                </a:lnTo>
                <a:lnTo>
                  <a:pt x="6348" y="1884"/>
                </a:lnTo>
                <a:lnTo>
                  <a:pt x="6346" y="1886"/>
                </a:lnTo>
                <a:lnTo>
                  <a:pt x="6342" y="1888"/>
                </a:lnTo>
                <a:lnTo>
                  <a:pt x="6338" y="1890"/>
                </a:lnTo>
                <a:lnTo>
                  <a:pt x="6336" y="1888"/>
                </a:lnTo>
                <a:lnTo>
                  <a:pt x="6332" y="1884"/>
                </a:lnTo>
                <a:lnTo>
                  <a:pt x="6330" y="1884"/>
                </a:lnTo>
                <a:lnTo>
                  <a:pt x="6328" y="1892"/>
                </a:lnTo>
                <a:lnTo>
                  <a:pt x="6326" y="1904"/>
                </a:lnTo>
                <a:lnTo>
                  <a:pt x="6330" y="1910"/>
                </a:lnTo>
                <a:lnTo>
                  <a:pt x="6338" y="1916"/>
                </a:lnTo>
                <a:lnTo>
                  <a:pt x="6342" y="1918"/>
                </a:lnTo>
                <a:lnTo>
                  <a:pt x="6346" y="1918"/>
                </a:lnTo>
                <a:lnTo>
                  <a:pt x="6348" y="1920"/>
                </a:lnTo>
                <a:lnTo>
                  <a:pt x="6352" y="1926"/>
                </a:lnTo>
                <a:lnTo>
                  <a:pt x="6358" y="1928"/>
                </a:lnTo>
                <a:lnTo>
                  <a:pt x="6372" y="1934"/>
                </a:lnTo>
                <a:lnTo>
                  <a:pt x="6374" y="1936"/>
                </a:lnTo>
                <a:lnTo>
                  <a:pt x="6374" y="1938"/>
                </a:lnTo>
                <a:lnTo>
                  <a:pt x="6372" y="1940"/>
                </a:lnTo>
                <a:lnTo>
                  <a:pt x="6372" y="1942"/>
                </a:lnTo>
                <a:lnTo>
                  <a:pt x="6374" y="1944"/>
                </a:lnTo>
                <a:lnTo>
                  <a:pt x="6376" y="1946"/>
                </a:lnTo>
                <a:lnTo>
                  <a:pt x="6378" y="1944"/>
                </a:lnTo>
                <a:lnTo>
                  <a:pt x="6380" y="1942"/>
                </a:lnTo>
                <a:lnTo>
                  <a:pt x="6384" y="1944"/>
                </a:lnTo>
                <a:lnTo>
                  <a:pt x="6390" y="1946"/>
                </a:lnTo>
                <a:lnTo>
                  <a:pt x="6390" y="1948"/>
                </a:lnTo>
                <a:lnTo>
                  <a:pt x="6390" y="1950"/>
                </a:lnTo>
                <a:lnTo>
                  <a:pt x="6394" y="1948"/>
                </a:lnTo>
                <a:lnTo>
                  <a:pt x="6404" y="1946"/>
                </a:lnTo>
                <a:lnTo>
                  <a:pt x="6418" y="1944"/>
                </a:lnTo>
                <a:lnTo>
                  <a:pt x="6430" y="1942"/>
                </a:lnTo>
                <a:lnTo>
                  <a:pt x="6436" y="1940"/>
                </a:lnTo>
                <a:lnTo>
                  <a:pt x="6440" y="1938"/>
                </a:lnTo>
                <a:lnTo>
                  <a:pt x="6444" y="1934"/>
                </a:lnTo>
                <a:lnTo>
                  <a:pt x="6452" y="1930"/>
                </a:lnTo>
                <a:lnTo>
                  <a:pt x="6458" y="1926"/>
                </a:lnTo>
                <a:lnTo>
                  <a:pt x="6464" y="1918"/>
                </a:lnTo>
                <a:lnTo>
                  <a:pt x="6466" y="1914"/>
                </a:lnTo>
                <a:lnTo>
                  <a:pt x="6470" y="1912"/>
                </a:lnTo>
                <a:lnTo>
                  <a:pt x="6474" y="1910"/>
                </a:lnTo>
                <a:lnTo>
                  <a:pt x="6478" y="1910"/>
                </a:lnTo>
                <a:lnTo>
                  <a:pt x="6478" y="1906"/>
                </a:lnTo>
                <a:lnTo>
                  <a:pt x="6478" y="1904"/>
                </a:lnTo>
                <a:lnTo>
                  <a:pt x="6480" y="1902"/>
                </a:lnTo>
                <a:lnTo>
                  <a:pt x="6484" y="1902"/>
                </a:lnTo>
                <a:lnTo>
                  <a:pt x="6488" y="1900"/>
                </a:lnTo>
                <a:lnTo>
                  <a:pt x="6488" y="1898"/>
                </a:lnTo>
                <a:lnTo>
                  <a:pt x="6486" y="1896"/>
                </a:lnTo>
                <a:lnTo>
                  <a:pt x="6482" y="1894"/>
                </a:lnTo>
                <a:lnTo>
                  <a:pt x="6482" y="1892"/>
                </a:lnTo>
                <a:lnTo>
                  <a:pt x="6488" y="1892"/>
                </a:lnTo>
                <a:lnTo>
                  <a:pt x="6494" y="1890"/>
                </a:lnTo>
                <a:lnTo>
                  <a:pt x="6496" y="1888"/>
                </a:lnTo>
                <a:lnTo>
                  <a:pt x="6496" y="1884"/>
                </a:lnTo>
                <a:lnTo>
                  <a:pt x="6498" y="1880"/>
                </a:lnTo>
                <a:lnTo>
                  <a:pt x="6500" y="1882"/>
                </a:lnTo>
                <a:lnTo>
                  <a:pt x="6504" y="1886"/>
                </a:lnTo>
                <a:lnTo>
                  <a:pt x="6506" y="1886"/>
                </a:lnTo>
                <a:lnTo>
                  <a:pt x="6508" y="1886"/>
                </a:lnTo>
                <a:lnTo>
                  <a:pt x="6514" y="1884"/>
                </a:lnTo>
                <a:lnTo>
                  <a:pt x="6518" y="1884"/>
                </a:lnTo>
                <a:lnTo>
                  <a:pt x="6522" y="1882"/>
                </a:lnTo>
                <a:lnTo>
                  <a:pt x="6522" y="1876"/>
                </a:lnTo>
                <a:lnTo>
                  <a:pt x="6524" y="1872"/>
                </a:lnTo>
                <a:lnTo>
                  <a:pt x="6524" y="1870"/>
                </a:lnTo>
                <a:lnTo>
                  <a:pt x="6528" y="1866"/>
                </a:lnTo>
                <a:lnTo>
                  <a:pt x="6530" y="1866"/>
                </a:lnTo>
                <a:lnTo>
                  <a:pt x="6530" y="1864"/>
                </a:lnTo>
                <a:lnTo>
                  <a:pt x="6528" y="1858"/>
                </a:lnTo>
                <a:lnTo>
                  <a:pt x="6524" y="1854"/>
                </a:lnTo>
                <a:lnTo>
                  <a:pt x="6522" y="1848"/>
                </a:lnTo>
                <a:lnTo>
                  <a:pt x="6524" y="1846"/>
                </a:lnTo>
                <a:lnTo>
                  <a:pt x="6528" y="1848"/>
                </a:lnTo>
                <a:lnTo>
                  <a:pt x="6530" y="1850"/>
                </a:lnTo>
                <a:lnTo>
                  <a:pt x="6532" y="1850"/>
                </a:lnTo>
                <a:lnTo>
                  <a:pt x="6534" y="1848"/>
                </a:lnTo>
                <a:lnTo>
                  <a:pt x="6536" y="1846"/>
                </a:lnTo>
                <a:lnTo>
                  <a:pt x="6536" y="1848"/>
                </a:lnTo>
                <a:lnTo>
                  <a:pt x="6536" y="1852"/>
                </a:lnTo>
                <a:lnTo>
                  <a:pt x="6534" y="1854"/>
                </a:lnTo>
                <a:lnTo>
                  <a:pt x="6534" y="1856"/>
                </a:lnTo>
                <a:lnTo>
                  <a:pt x="6536" y="1860"/>
                </a:lnTo>
                <a:lnTo>
                  <a:pt x="6540" y="1864"/>
                </a:lnTo>
                <a:lnTo>
                  <a:pt x="6540" y="1870"/>
                </a:lnTo>
                <a:lnTo>
                  <a:pt x="6540" y="1872"/>
                </a:lnTo>
                <a:lnTo>
                  <a:pt x="6546" y="1874"/>
                </a:lnTo>
                <a:lnTo>
                  <a:pt x="6550" y="1874"/>
                </a:lnTo>
                <a:lnTo>
                  <a:pt x="6554" y="1876"/>
                </a:lnTo>
                <a:lnTo>
                  <a:pt x="6560" y="1878"/>
                </a:lnTo>
                <a:lnTo>
                  <a:pt x="6558" y="1880"/>
                </a:lnTo>
                <a:lnTo>
                  <a:pt x="6558" y="1884"/>
                </a:lnTo>
                <a:lnTo>
                  <a:pt x="6556" y="1888"/>
                </a:lnTo>
                <a:lnTo>
                  <a:pt x="6558" y="1894"/>
                </a:lnTo>
                <a:lnTo>
                  <a:pt x="6560" y="1902"/>
                </a:lnTo>
                <a:lnTo>
                  <a:pt x="6560" y="1910"/>
                </a:lnTo>
                <a:lnTo>
                  <a:pt x="6560" y="1920"/>
                </a:lnTo>
                <a:lnTo>
                  <a:pt x="6560" y="1924"/>
                </a:lnTo>
                <a:lnTo>
                  <a:pt x="6564" y="1930"/>
                </a:lnTo>
                <a:lnTo>
                  <a:pt x="6566" y="1932"/>
                </a:lnTo>
                <a:lnTo>
                  <a:pt x="6570" y="1934"/>
                </a:lnTo>
                <a:lnTo>
                  <a:pt x="6576" y="1930"/>
                </a:lnTo>
                <a:lnTo>
                  <a:pt x="6580" y="1928"/>
                </a:lnTo>
                <a:lnTo>
                  <a:pt x="6582" y="1928"/>
                </a:lnTo>
                <a:lnTo>
                  <a:pt x="6584" y="1932"/>
                </a:lnTo>
                <a:lnTo>
                  <a:pt x="6586" y="1936"/>
                </a:lnTo>
                <a:lnTo>
                  <a:pt x="6586" y="1940"/>
                </a:lnTo>
                <a:lnTo>
                  <a:pt x="6584" y="1946"/>
                </a:lnTo>
                <a:lnTo>
                  <a:pt x="6582" y="1954"/>
                </a:lnTo>
                <a:lnTo>
                  <a:pt x="6582" y="1960"/>
                </a:lnTo>
                <a:lnTo>
                  <a:pt x="6584" y="1968"/>
                </a:lnTo>
                <a:lnTo>
                  <a:pt x="6592" y="1988"/>
                </a:lnTo>
                <a:lnTo>
                  <a:pt x="6602" y="2010"/>
                </a:lnTo>
                <a:lnTo>
                  <a:pt x="6612" y="2028"/>
                </a:lnTo>
                <a:lnTo>
                  <a:pt x="6618" y="2032"/>
                </a:lnTo>
                <a:lnTo>
                  <a:pt x="6622" y="2034"/>
                </a:lnTo>
                <a:lnTo>
                  <a:pt x="6628" y="2034"/>
                </a:lnTo>
                <a:lnTo>
                  <a:pt x="6628" y="2036"/>
                </a:lnTo>
                <a:lnTo>
                  <a:pt x="6630" y="2038"/>
                </a:lnTo>
                <a:lnTo>
                  <a:pt x="6626" y="2042"/>
                </a:lnTo>
                <a:lnTo>
                  <a:pt x="6620" y="2046"/>
                </a:lnTo>
                <a:lnTo>
                  <a:pt x="6618" y="2048"/>
                </a:lnTo>
                <a:lnTo>
                  <a:pt x="6618" y="2050"/>
                </a:lnTo>
                <a:lnTo>
                  <a:pt x="6620" y="2056"/>
                </a:lnTo>
                <a:lnTo>
                  <a:pt x="6622" y="2060"/>
                </a:lnTo>
                <a:lnTo>
                  <a:pt x="6616" y="2058"/>
                </a:lnTo>
                <a:lnTo>
                  <a:pt x="6610" y="2056"/>
                </a:lnTo>
                <a:lnTo>
                  <a:pt x="6610" y="2058"/>
                </a:lnTo>
                <a:lnTo>
                  <a:pt x="6618" y="2068"/>
                </a:lnTo>
                <a:lnTo>
                  <a:pt x="6624" y="2076"/>
                </a:lnTo>
                <a:lnTo>
                  <a:pt x="6628" y="2086"/>
                </a:lnTo>
                <a:lnTo>
                  <a:pt x="6630" y="2094"/>
                </a:lnTo>
                <a:lnTo>
                  <a:pt x="6630" y="2098"/>
                </a:lnTo>
                <a:lnTo>
                  <a:pt x="6628" y="2104"/>
                </a:lnTo>
                <a:lnTo>
                  <a:pt x="6626" y="2110"/>
                </a:lnTo>
                <a:lnTo>
                  <a:pt x="6626" y="2114"/>
                </a:lnTo>
                <a:lnTo>
                  <a:pt x="6632" y="2116"/>
                </a:lnTo>
                <a:lnTo>
                  <a:pt x="6638" y="2114"/>
                </a:lnTo>
                <a:lnTo>
                  <a:pt x="6656" y="2112"/>
                </a:lnTo>
                <a:lnTo>
                  <a:pt x="6666" y="2112"/>
                </a:lnTo>
                <a:lnTo>
                  <a:pt x="6674" y="2112"/>
                </a:lnTo>
                <a:lnTo>
                  <a:pt x="6680" y="2110"/>
                </a:lnTo>
                <a:lnTo>
                  <a:pt x="6682" y="2106"/>
                </a:lnTo>
                <a:lnTo>
                  <a:pt x="6684" y="2092"/>
                </a:lnTo>
                <a:lnTo>
                  <a:pt x="6684" y="2084"/>
                </a:lnTo>
                <a:lnTo>
                  <a:pt x="6686" y="2078"/>
                </a:lnTo>
                <a:lnTo>
                  <a:pt x="6690" y="2074"/>
                </a:lnTo>
                <a:lnTo>
                  <a:pt x="6694" y="2074"/>
                </a:lnTo>
                <a:lnTo>
                  <a:pt x="6702" y="2074"/>
                </a:lnTo>
                <a:lnTo>
                  <a:pt x="6702" y="2070"/>
                </a:lnTo>
                <a:lnTo>
                  <a:pt x="6702" y="2068"/>
                </a:lnTo>
                <a:lnTo>
                  <a:pt x="6704" y="2066"/>
                </a:lnTo>
                <a:lnTo>
                  <a:pt x="6710" y="2064"/>
                </a:lnTo>
                <a:lnTo>
                  <a:pt x="6718" y="2064"/>
                </a:lnTo>
                <a:lnTo>
                  <a:pt x="6728" y="2062"/>
                </a:lnTo>
                <a:lnTo>
                  <a:pt x="6734" y="2064"/>
                </a:lnTo>
                <a:lnTo>
                  <a:pt x="6744" y="2068"/>
                </a:lnTo>
                <a:lnTo>
                  <a:pt x="6746" y="2068"/>
                </a:lnTo>
                <a:lnTo>
                  <a:pt x="6748" y="2066"/>
                </a:lnTo>
                <a:lnTo>
                  <a:pt x="6754" y="2054"/>
                </a:lnTo>
                <a:lnTo>
                  <a:pt x="6760" y="2038"/>
                </a:lnTo>
                <a:lnTo>
                  <a:pt x="6766" y="2026"/>
                </a:lnTo>
                <a:lnTo>
                  <a:pt x="6770" y="2018"/>
                </a:lnTo>
                <a:lnTo>
                  <a:pt x="6772" y="2010"/>
                </a:lnTo>
                <a:lnTo>
                  <a:pt x="6772" y="2002"/>
                </a:lnTo>
                <a:lnTo>
                  <a:pt x="6774" y="1992"/>
                </a:lnTo>
                <a:lnTo>
                  <a:pt x="6776" y="1984"/>
                </a:lnTo>
                <a:lnTo>
                  <a:pt x="6776" y="1976"/>
                </a:lnTo>
                <a:lnTo>
                  <a:pt x="6776" y="1972"/>
                </a:lnTo>
                <a:lnTo>
                  <a:pt x="6776" y="1968"/>
                </a:lnTo>
                <a:lnTo>
                  <a:pt x="6780" y="1962"/>
                </a:lnTo>
                <a:lnTo>
                  <a:pt x="6782" y="1956"/>
                </a:lnTo>
                <a:lnTo>
                  <a:pt x="6782" y="1952"/>
                </a:lnTo>
                <a:lnTo>
                  <a:pt x="6782" y="1948"/>
                </a:lnTo>
                <a:lnTo>
                  <a:pt x="6780" y="1944"/>
                </a:lnTo>
                <a:lnTo>
                  <a:pt x="6782" y="1940"/>
                </a:lnTo>
                <a:lnTo>
                  <a:pt x="6784" y="1934"/>
                </a:lnTo>
                <a:lnTo>
                  <a:pt x="6782" y="1928"/>
                </a:lnTo>
                <a:lnTo>
                  <a:pt x="6780" y="1924"/>
                </a:lnTo>
                <a:lnTo>
                  <a:pt x="6780" y="1922"/>
                </a:lnTo>
                <a:lnTo>
                  <a:pt x="6782" y="1920"/>
                </a:lnTo>
                <a:lnTo>
                  <a:pt x="6786" y="1920"/>
                </a:lnTo>
                <a:lnTo>
                  <a:pt x="6786" y="1918"/>
                </a:lnTo>
                <a:lnTo>
                  <a:pt x="6784" y="1916"/>
                </a:lnTo>
                <a:lnTo>
                  <a:pt x="6784" y="1912"/>
                </a:lnTo>
                <a:lnTo>
                  <a:pt x="6786" y="1910"/>
                </a:lnTo>
                <a:lnTo>
                  <a:pt x="6796" y="1906"/>
                </a:lnTo>
                <a:lnTo>
                  <a:pt x="6810" y="1900"/>
                </a:lnTo>
                <a:lnTo>
                  <a:pt x="6814" y="1896"/>
                </a:lnTo>
                <a:lnTo>
                  <a:pt x="6816" y="1892"/>
                </a:lnTo>
                <a:lnTo>
                  <a:pt x="6818" y="1888"/>
                </a:lnTo>
                <a:lnTo>
                  <a:pt x="6820" y="1886"/>
                </a:lnTo>
                <a:lnTo>
                  <a:pt x="6822" y="1888"/>
                </a:lnTo>
                <a:lnTo>
                  <a:pt x="6826" y="1892"/>
                </a:lnTo>
                <a:lnTo>
                  <a:pt x="6828" y="1892"/>
                </a:lnTo>
                <a:lnTo>
                  <a:pt x="6830" y="1890"/>
                </a:lnTo>
                <a:lnTo>
                  <a:pt x="6836" y="1882"/>
                </a:lnTo>
                <a:lnTo>
                  <a:pt x="6842" y="1880"/>
                </a:lnTo>
                <a:lnTo>
                  <a:pt x="6848" y="1876"/>
                </a:lnTo>
                <a:lnTo>
                  <a:pt x="6848" y="1874"/>
                </a:lnTo>
                <a:lnTo>
                  <a:pt x="6848" y="1872"/>
                </a:lnTo>
                <a:lnTo>
                  <a:pt x="6850" y="1872"/>
                </a:lnTo>
                <a:lnTo>
                  <a:pt x="6854" y="1870"/>
                </a:lnTo>
                <a:lnTo>
                  <a:pt x="6856" y="1868"/>
                </a:lnTo>
                <a:lnTo>
                  <a:pt x="6858" y="1866"/>
                </a:lnTo>
                <a:lnTo>
                  <a:pt x="6856" y="1864"/>
                </a:lnTo>
                <a:lnTo>
                  <a:pt x="6854" y="1858"/>
                </a:lnTo>
                <a:lnTo>
                  <a:pt x="6852" y="1856"/>
                </a:lnTo>
                <a:lnTo>
                  <a:pt x="6848" y="1858"/>
                </a:lnTo>
                <a:lnTo>
                  <a:pt x="6836" y="1864"/>
                </a:lnTo>
                <a:lnTo>
                  <a:pt x="6828" y="1866"/>
                </a:lnTo>
                <a:lnTo>
                  <a:pt x="6820" y="1868"/>
                </a:lnTo>
                <a:lnTo>
                  <a:pt x="6812" y="1866"/>
                </a:lnTo>
                <a:lnTo>
                  <a:pt x="6806" y="1862"/>
                </a:lnTo>
                <a:lnTo>
                  <a:pt x="6798" y="1858"/>
                </a:lnTo>
                <a:lnTo>
                  <a:pt x="6788" y="1856"/>
                </a:lnTo>
                <a:lnTo>
                  <a:pt x="6778" y="1854"/>
                </a:lnTo>
                <a:lnTo>
                  <a:pt x="6770" y="1856"/>
                </a:lnTo>
                <a:lnTo>
                  <a:pt x="6762" y="1856"/>
                </a:lnTo>
                <a:lnTo>
                  <a:pt x="6768" y="1852"/>
                </a:lnTo>
                <a:lnTo>
                  <a:pt x="6776" y="1848"/>
                </a:lnTo>
                <a:lnTo>
                  <a:pt x="6782" y="1846"/>
                </a:lnTo>
                <a:lnTo>
                  <a:pt x="6794" y="1848"/>
                </a:lnTo>
                <a:lnTo>
                  <a:pt x="6802" y="1850"/>
                </a:lnTo>
                <a:lnTo>
                  <a:pt x="6806" y="1850"/>
                </a:lnTo>
                <a:lnTo>
                  <a:pt x="6808" y="1850"/>
                </a:lnTo>
                <a:lnTo>
                  <a:pt x="6810" y="1848"/>
                </a:lnTo>
                <a:lnTo>
                  <a:pt x="6814" y="1850"/>
                </a:lnTo>
                <a:lnTo>
                  <a:pt x="6820" y="1856"/>
                </a:lnTo>
                <a:lnTo>
                  <a:pt x="6826" y="1860"/>
                </a:lnTo>
                <a:lnTo>
                  <a:pt x="6830" y="1862"/>
                </a:lnTo>
                <a:lnTo>
                  <a:pt x="6834" y="1860"/>
                </a:lnTo>
                <a:lnTo>
                  <a:pt x="6862" y="1844"/>
                </a:lnTo>
                <a:lnTo>
                  <a:pt x="6874" y="1836"/>
                </a:lnTo>
                <a:lnTo>
                  <a:pt x="6876" y="1832"/>
                </a:lnTo>
                <a:lnTo>
                  <a:pt x="6876" y="1828"/>
                </a:lnTo>
                <a:lnTo>
                  <a:pt x="6868" y="1818"/>
                </a:lnTo>
                <a:lnTo>
                  <a:pt x="6862" y="1814"/>
                </a:lnTo>
                <a:lnTo>
                  <a:pt x="6856" y="1812"/>
                </a:lnTo>
                <a:lnTo>
                  <a:pt x="6852" y="1812"/>
                </a:lnTo>
                <a:lnTo>
                  <a:pt x="6852" y="1806"/>
                </a:lnTo>
                <a:lnTo>
                  <a:pt x="6854" y="1802"/>
                </a:lnTo>
                <a:lnTo>
                  <a:pt x="6852" y="1800"/>
                </a:lnTo>
                <a:lnTo>
                  <a:pt x="6850" y="1798"/>
                </a:lnTo>
                <a:lnTo>
                  <a:pt x="6842" y="1794"/>
                </a:lnTo>
                <a:lnTo>
                  <a:pt x="6838" y="1788"/>
                </a:lnTo>
                <a:lnTo>
                  <a:pt x="6832" y="1784"/>
                </a:lnTo>
                <a:lnTo>
                  <a:pt x="6828" y="1784"/>
                </a:lnTo>
                <a:lnTo>
                  <a:pt x="6824" y="1784"/>
                </a:lnTo>
                <a:lnTo>
                  <a:pt x="6818" y="1786"/>
                </a:lnTo>
                <a:lnTo>
                  <a:pt x="6818" y="1782"/>
                </a:lnTo>
                <a:lnTo>
                  <a:pt x="6816" y="1780"/>
                </a:lnTo>
                <a:lnTo>
                  <a:pt x="6816" y="1778"/>
                </a:lnTo>
                <a:lnTo>
                  <a:pt x="6812" y="1778"/>
                </a:lnTo>
                <a:lnTo>
                  <a:pt x="6808" y="1778"/>
                </a:lnTo>
                <a:lnTo>
                  <a:pt x="6806" y="1776"/>
                </a:lnTo>
                <a:lnTo>
                  <a:pt x="6804" y="1768"/>
                </a:lnTo>
                <a:lnTo>
                  <a:pt x="6800" y="1758"/>
                </a:lnTo>
                <a:lnTo>
                  <a:pt x="6800" y="1746"/>
                </a:lnTo>
                <a:lnTo>
                  <a:pt x="6800" y="1734"/>
                </a:lnTo>
                <a:lnTo>
                  <a:pt x="6800" y="1722"/>
                </a:lnTo>
                <a:lnTo>
                  <a:pt x="6804" y="1716"/>
                </a:lnTo>
                <a:lnTo>
                  <a:pt x="6806" y="1714"/>
                </a:lnTo>
                <a:lnTo>
                  <a:pt x="6808" y="1712"/>
                </a:lnTo>
                <a:lnTo>
                  <a:pt x="6812" y="1712"/>
                </a:lnTo>
                <a:lnTo>
                  <a:pt x="6812" y="1710"/>
                </a:lnTo>
                <a:lnTo>
                  <a:pt x="6812" y="1702"/>
                </a:lnTo>
                <a:lnTo>
                  <a:pt x="6810" y="1692"/>
                </a:lnTo>
                <a:lnTo>
                  <a:pt x="6810" y="1686"/>
                </a:lnTo>
                <a:lnTo>
                  <a:pt x="6814" y="1678"/>
                </a:lnTo>
                <a:lnTo>
                  <a:pt x="6816" y="1672"/>
                </a:lnTo>
                <a:lnTo>
                  <a:pt x="6816" y="1670"/>
                </a:lnTo>
                <a:lnTo>
                  <a:pt x="6816" y="1668"/>
                </a:lnTo>
                <a:lnTo>
                  <a:pt x="6812" y="1668"/>
                </a:lnTo>
                <a:lnTo>
                  <a:pt x="6808" y="1668"/>
                </a:lnTo>
                <a:lnTo>
                  <a:pt x="6806" y="1664"/>
                </a:lnTo>
                <a:lnTo>
                  <a:pt x="6806" y="1660"/>
                </a:lnTo>
                <a:lnTo>
                  <a:pt x="6806" y="1654"/>
                </a:lnTo>
                <a:lnTo>
                  <a:pt x="6810" y="1656"/>
                </a:lnTo>
                <a:lnTo>
                  <a:pt x="6814" y="1658"/>
                </a:lnTo>
                <a:lnTo>
                  <a:pt x="6820" y="1658"/>
                </a:lnTo>
                <a:lnTo>
                  <a:pt x="6826" y="1656"/>
                </a:lnTo>
                <a:lnTo>
                  <a:pt x="6832" y="1652"/>
                </a:lnTo>
                <a:lnTo>
                  <a:pt x="6834" y="1650"/>
                </a:lnTo>
                <a:lnTo>
                  <a:pt x="6832" y="1646"/>
                </a:lnTo>
                <a:lnTo>
                  <a:pt x="6830" y="1644"/>
                </a:lnTo>
                <a:lnTo>
                  <a:pt x="6828" y="1642"/>
                </a:lnTo>
                <a:lnTo>
                  <a:pt x="6826" y="1640"/>
                </a:lnTo>
                <a:lnTo>
                  <a:pt x="6830" y="1638"/>
                </a:lnTo>
                <a:lnTo>
                  <a:pt x="6836" y="1638"/>
                </a:lnTo>
                <a:lnTo>
                  <a:pt x="6844" y="1634"/>
                </a:lnTo>
                <a:lnTo>
                  <a:pt x="6850" y="1630"/>
                </a:lnTo>
                <a:lnTo>
                  <a:pt x="6854" y="1624"/>
                </a:lnTo>
                <a:lnTo>
                  <a:pt x="6856" y="1620"/>
                </a:lnTo>
                <a:lnTo>
                  <a:pt x="6862" y="1610"/>
                </a:lnTo>
                <a:lnTo>
                  <a:pt x="6866" y="1608"/>
                </a:lnTo>
                <a:lnTo>
                  <a:pt x="6870" y="1610"/>
                </a:lnTo>
                <a:lnTo>
                  <a:pt x="6874" y="1612"/>
                </a:lnTo>
                <a:lnTo>
                  <a:pt x="6878" y="1610"/>
                </a:lnTo>
                <a:lnTo>
                  <a:pt x="6880" y="1602"/>
                </a:lnTo>
                <a:lnTo>
                  <a:pt x="6884" y="1594"/>
                </a:lnTo>
                <a:lnTo>
                  <a:pt x="6888" y="1592"/>
                </a:lnTo>
                <a:lnTo>
                  <a:pt x="6892" y="1592"/>
                </a:lnTo>
                <a:lnTo>
                  <a:pt x="6898" y="1592"/>
                </a:lnTo>
                <a:lnTo>
                  <a:pt x="6902" y="1590"/>
                </a:lnTo>
                <a:lnTo>
                  <a:pt x="6906" y="1586"/>
                </a:lnTo>
                <a:lnTo>
                  <a:pt x="6910" y="1582"/>
                </a:lnTo>
                <a:lnTo>
                  <a:pt x="6912" y="1580"/>
                </a:lnTo>
                <a:lnTo>
                  <a:pt x="6916" y="1582"/>
                </a:lnTo>
                <a:lnTo>
                  <a:pt x="6920" y="1582"/>
                </a:lnTo>
                <a:lnTo>
                  <a:pt x="6922" y="1580"/>
                </a:lnTo>
                <a:lnTo>
                  <a:pt x="6926" y="1576"/>
                </a:lnTo>
                <a:lnTo>
                  <a:pt x="6928" y="1572"/>
                </a:lnTo>
                <a:lnTo>
                  <a:pt x="6930" y="1570"/>
                </a:lnTo>
                <a:lnTo>
                  <a:pt x="6934" y="1570"/>
                </a:lnTo>
                <a:lnTo>
                  <a:pt x="6938" y="1570"/>
                </a:lnTo>
                <a:lnTo>
                  <a:pt x="6942" y="1568"/>
                </a:lnTo>
                <a:lnTo>
                  <a:pt x="6946" y="1558"/>
                </a:lnTo>
                <a:lnTo>
                  <a:pt x="6954" y="1544"/>
                </a:lnTo>
                <a:lnTo>
                  <a:pt x="6960" y="1538"/>
                </a:lnTo>
                <a:lnTo>
                  <a:pt x="6968" y="1530"/>
                </a:lnTo>
                <a:lnTo>
                  <a:pt x="6974" y="1526"/>
                </a:lnTo>
                <a:lnTo>
                  <a:pt x="6976" y="1524"/>
                </a:lnTo>
                <a:lnTo>
                  <a:pt x="6976" y="1520"/>
                </a:lnTo>
                <a:lnTo>
                  <a:pt x="6974" y="1520"/>
                </a:lnTo>
                <a:lnTo>
                  <a:pt x="6968" y="1514"/>
                </a:lnTo>
                <a:lnTo>
                  <a:pt x="6964" y="1512"/>
                </a:lnTo>
                <a:lnTo>
                  <a:pt x="6962" y="1506"/>
                </a:lnTo>
                <a:lnTo>
                  <a:pt x="6960" y="1502"/>
                </a:lnTo>
                <a:lnTo>
                  <a:pt x="6962" y="1498"/>
                </a:lnTo>
                <a:lnTo>
                  <a:pt x="6966" y="1492"/>
                </a:lnTo>
                <a:lnTo>
                  <a:pt x="6972" y="1486"/>
                </a:lnTo>
                <a:lnTo>
                  <a:pt x="6974" y="1480"/>
                </a:lnTo>
                <a:lnTo>
                  <a:pt x="6976" y="1474"/>
                </a:lnTo>
                <a:lnTo>
                  <a:pt x="6978" y="1468"/>
                </a:lnTo>
                <a:lnTo>
                  <a:pt x="6980" y="1464"/>
                </a:lnTo>
                <a:lnTo>
                  <a:pt x="6982" y="1462"/>
                </a:lnTo>
                <a:lnTo>
                  <a:pt x="6986" y="1460"/>
                </a:lnTo>
                <a:lnTo>
                  <a:pt x="6992" y="1460"/>
                </a:lnTo>
                <a:lnTo>
                  <a:pt x="6994" y="1458"/>
                </a:lnTo>
                <a:lnTo>
                  <a:pt x="6994" y="1456"/>
                </a:lnTo>
                <a:lnTo>
                  <a:pt x="6998" y="1450"/>
                </a:lnTo>
                <a:lnTo>
                  <a:pt x="7004" y="1444"/>
                </a:lnTo>
                <a:lnTo>
                  <a:pt x="7022" y="1430"/>
                </a:lnTo>
                <a:lnTo>
                  <a:pt x="7026" y="1428"/>
                </a:lnTo>
                <a:lnTo>
                  <a:pt x="7028" y="1430"/>
                </a:lnTo>
                <a:lnTo>
                  <a:pt x="7030" y="1434"/>
                </a:lnTo>
                <a:lnTo>
                  <a:pt x="7032" y="1436"/>
                </a:lnTo>
                <a:lnTo>
                  <a:pt x="7034" y="1438"/>
                </a:lnTo>
                <a:lnTo>
                  <a:pt x="7038" y="1438"/>
                </a:lnTo>
                <a:lnTo>
                  <a:pt x="7042" y="1436"/>
                </a:lnTo>
                <a:lnTo>
                  <a:pt x="7048" y="1434"/>
                </a:lnTo>
                <a:lnTo>
                  <a:pt x="7054" y="1432"/>
                </a:lnTo>
                <a:lnTo>
                  <a:pt x="7062" y="1434"/>
                </a:lnTo>
                <a:lnTo>
                  <a:pt x="7072" y="1434"/>
                </a:lnTo>
                <a:lnTo>
                  <a:pt x="7076" y="1434"/>
                </a:lnTo>
                <a:lnTo>
                  <a:pt x="7082" y="1432"/>
                </a:lnTo>
                <a:lnTo>
                  <a:pt x="7092" y="1434"/>
                </a:lnTo>
                <a:lnTo>
                  <a:pt x="7098" y="1438"/>
                </a:lnTo>
                <a:lnTo>
                  <a:pt x="7102" y="1440"/>
                </a:lnTo>
                <a:lnTo>
                  <a:pt x="7112" y="1444"/>
                </a:lnTo>
                <a:lnTo>
                  <a:pt x="7122" y="1448"/>
                </a:lnTo>
                <a:lnTo>
                  <a:pt x="7126" y="1450"/>
                </a:lnTo>
                <a:lnTo>
                  <a:pt x="7126" y="1454"/>
                </a:lnTo>
                <a:lnTo>
                  <a:pt x="7126" y="1462"/>
                </a:lnTo>
                <a:lnTo>
                  <a:pt x="7124" y="1472"/>
                </a:lnTo>
                <a:lnTo>
                  <a:pt x="7124" y="1480"/>
                </a:lnTo>
                <a:lnTo>
                  <a:pt x="7126" y="1484"/>
                </a:lnTo>
                <a:lnTo>
                  <a:pt x="7130" y="1486"/>
                </a:lnTo>
                <a:lnTo>
                  <a:pt x="7130" y="1490"/>
                </a:lnTo>
                <a:lnTo>
                  <a:pt x="7128" y="1494"/>
                </a:lnTo>
                <a:lnTo>
                  <a:pt x="7124" y="1494"/>
                </a:lnTo>
                <a:lnTo>
                  <a:pt x="7118" y="1494"/>
                </a:lnTo>
                <a:lnTo>
                  <a:pt x="7106" y="1496"/>
                </a:lnTo>
                <a:lnTo>
                  <a:pt x="7100" y="1498"/>
                </a:lnTo>
                <a:lnTo>
                  <a:pt x="7096" y="1502"/>
                </a:lnTo>
                <a:lnTo>
                  <a:pt x="7090" y="1512"/>
                </a:lnTo>
                <a:lnTo>
                  <a:pt x="7082" y="1526"/>
                </a:lnTo>
                <a:lnTo>
                  <a:pt x="7076" y="1532"/>
                </a:lnTo>
                <a:lnTo>
                  <a:pt x="7066" y="1540"/>
                </a:lnTo>
                <a:lnTo>
                  <a:pt x="7058" y="1546"/>
                </a:lnTo>
                <a:lnTo>
                  <a:pt x="7052" y="1550"/>
                </a:lnTo>
                <a:lnTo>
                  <a:pt x="7050" y="1554"/>
                </a:lnTo>
                <a:lnTo>
                  <a:pt x="7050" y="1556"/>
                </a:lnTo>
                <a:lnTo>
                  <a:pt x="7050" y="1558"/>
                </a:lnTo>
                <a:lnTo>
                  <a:pt x="7044" y="1560"/>
                </a:lnTo>
                <a:lnTo>
                  <a:pt x="7038" y="1562"/>
                </a:lnTo>
                <a:lnTo>
                  <a:pt x="7034" y="1566"/>
                </a:lnTo>
                <a:lnTo>
                  <a:pt x="7030" y="1572"/>
                </a:lnTo>
                <a:lnTo>
                  <a:pt x="7028" y="1576"/>
                </a:lnTo>
                <a:lnTo>
                  <a:pt x="7026" y="1578"/>
                </a:lnTo>
                <a:lnTo>
                  <a:pt x="7024" y="1576"/>
                </a:lnTo>
                <a:lnTo>
                  <a:pt x="7020" y="1576"/>
                </a:lnTo>
                <a:lnTo>
                  <a:pt x="7016" y="1578"/>
                </a:lnTo>
                <a:lnTo>
                  <a:pt x="7014" y="1582"/>
                </a:lnTo>
                <a:lnTo>
                  <a:pt x="7010" y="1586"/>
                </a:lnTo>
                <a:lnTo>
                  <a:pt x="7008" y="1588"/>
                </a:lnTo>
                <a:lnTo>
                  <a:pt x="7006" y="1588"/>
                </a:lnTo>
                <a:lnTo>
                  <a:pt x="7004" y="1588"/>
                </a:lnTo>
                <a:lnTo>
                  <a:pt x="7002" y="1590"/>
                </a:lnTo>
                <a:lnTo>
                  <a:pt x="7002" y="1596"/>
                </a:lnTo>
                <a:lnTo>
                  <a:pt x="7002" y="1602"/>
                </a:lnTo>
                <a:lnTo>
                  <a:pt x="7002" y="1606"/>
                </a:lnTo>
                <a:lnTo>
                  <a:pt x="6998" y="1610"/>
                </a:lnTo>
                <a:lnTo>
                  <a:pt x="6996" y="1610"/>
                </a:lnTo>
                <a:lnTo>
                  <a:pt x="6992" y="1612"/>
                </a:lnTo>
                <a:lnTo>
                  <a:pt x="6984" y="1610"/>
                </a:lnTo>
                <a:lnTo>
                  <a:pt x="6978" y="1608"/>
                </a:lnTo>
                <a:lnTo>
                  <a:pt x="6976" y="1610"/>
                </a:lnTo>
                <a:lnTo>
                  <a:pt x="6976" y="1612"/>
                </a:lnTo>
                <a:lnTo>
                  <a:pt x="6974" y="1616"/>
                </a:lnTo>
                <a:lnTo>
                  <a:pt x="6972" y="1622"/>
                </a:lnTo>
                <a:lnTo>
                  <a:pt x="6964" y="1632"/>
                </a:lnTo>
                <a:lnTo>
                  <a:pt x="6960" y="1638"/>
                </a:lnTo>
                <a:lnTo>
                  <a:pt x="6958" y="1646"/>
                </a:lnTo>
                <a:lnTo>
                  <a:pt x="6960" y="1654"/>
                </a:lnTo>
                <a:lnTo>
                  <a:pt x="6962" y="1664"/>
                </a:lnTo>
                <a:lnTo>
                  <a:pt x="6966" y="1672"/>
                </a:lnTo>
                <a:lnTo>
                  <a:pt x="6966" y="1678"/>
                </a:lnTo>
                <a:lnTo>
                  <a:pt x="6966" y="1680"/>
                </a:lnTo>
                <a:lnTo>
                  <a:pt x="6964" y="1684"/>
                </a:lnTo>
                <a:lnTo>
                  <a:pt x="6962" y="1686"/>
                </a:lnTo>
                <a:lnTo>
                  <a:pt x="6962" y="1690"/>
                </a:lnTo>
                <a:lnTo>
                  <a:pt x="6966" y="1696"/>
                </a:lnTo>
                <a:lnTo>
                  <a:pt x="6972" y="1704"/>
                </a:lnTo>
                <a:lnTo>
                  <a:pt x="6978" y="1710"/>
                </a:lnTo>
                <a:lnTo>
                  <a:pt x="6978" y="1714"/>
                </a:lnTo>
                <a:lnTo>
                  <a:pt x="6978" y="1716"/>
                </a:lnTo>
                <a:lnTo>
                  <a:pt x="6976" y="1716"/>
                </a:lnTo>
                <a:lnTo>
                  <a:pt x="6972" y="1718"/>
                </a:lnTo>
                <a:lnTo>
                  <a:pt x="6970" y="1720"/>
                </a:lnTo>
                <a:lnTo>
                  <a:pt x="6970" y="1724"/>
                </a:lnTo>
                <a:lnTo>
                  <a:pt x="6972" y="1732"/>
                </a:lnTo>
                <a:lnTo>
                  <a:pt x="6972" y="1740"/>
                </a:lnTo>
                <a:lnTo>
                  <a:pt x="6968" y="1762"/>
                </a:lnTo>
                <a:lnTo>
                  <a:pt x="6964" y="1772"/>
                </a:lnTo>
                <a:lnTo>
                  <a:pt x="6964" y="1780"/>
                </a:lnTo>
                <a:lnTo>
                  <a:pt x="6966" y="1782"/>
                </a:lnTo>
                <a:lnTo>
                  <a:pt x="6970" y="1784"/>
                </a:lnTo>
                <a:lnTo>
                  <a:pt x="6982" y="1788"/>
                </a:lnTo>
                <a:lnTo>
                  <a:pt x="7006" y="1792"/>
                </a:lnTo>
                <a:lnTo>
                  <a:pt x="7012" y="1796"/>
                </a:lnTo>
                <a:lnTo>
                  <a:pt x="7014" y="1798"/>
                </a:lnTo>
                <a:lnTo>
                  <a:pt x="7012" y="1802"/>
                </a:lnTo>
                <a:lnTo>
                  <a:pt x="7012" y="1810"/>
                </a:lnTo>
                <a:lnTo>
                  <a:pt x="7014" y="1818"/>
                </a:lnTo>
                <a:lnTo>
                  <a:pt x="7016" y="1820"/>
                </a:lnTo>
                <a:lnTo>
                  <a:pt x="7018" y="1822"/>
                </a:lnTo>
                <a:lnTo>
                  <a:pt x="7020" y="1820"/>
                </a:lnTo>
                <a:lnTo>
                  <a:pt x="7024" y="1818"/>
                </a:lnTo>
                <a:lnTo>
                  <a:pt x="7030" y="1812"/>
                </a:lnTo>
                <a:lnTo>
                  <a:pt x="7036" y="1812"/>
                </a:lnTo>
                <a:lnTo>
                  <a:pt x="7038" y="1812"/>
                </a:lnTo>
                <a:lnTo>
                  <a:pt x="7040" y="1814"/>
                </a:lnTo>
                <a:lnTo>
                  <a:pt x="7038" y="1818"/>
                </a:lnTo>
                <a:lnTo>
                  <a:pt x="7036" y="1822"/>
                </a:lnTo>
                <a:lnTo>
                  <a:pt x="7032" y="1830"/>
                </a:lnTo>
                <a:lnTo>
                  <a:pt x="7030" y="1832"/>
                </a:lnTo>
                <a:lnTo>
                  <a:pt x="7036" y="1832"/>
                </a:lnTo>
                <a:lnTo>
                  <a:pt x="7050" y="1824"/>
                </a:lnTo>
                <a:lnTo>
                  <a:pt x="7060" y="1822"/>
                </a:lnTo>
                <a:lnTo>
                  <a:pt x="7074" y="1820"/>
                </a:lnTo>
                <a:lnTo>
                  <a:pt x="7092" y="1816"/>
                </a:lnTo>
                <a:lnTo>
                  <a:pt x="7122" y="1806"/>
                </a:lnTo>
                <a:lnTo>
                  <a:pt x="7132" y="1802"/>
                </a:lnTo>
                <a:lnTo>
                  <a:pt x="7138" y="1800"/>
                </a:lnTo>
                <a:lnTo>
                  <a:pt x="7144" y="1802"/>
                </a:lnTo>
                <a:lnTo>
                  <a:pt x="7146" y="1802"/>
                </a:lnTo>
                <a:lnTo>
                  <a:pt x="7150" y="1804"/>
                </a:lnTo>
                <a:lnTo>
                  <a:pt x="7154" y="1798"/>
                </a:lnTo>
                <a:lnTo>
                  <a:pt x="7160" y="1794"/>
                </a:lnTo>
                <a:lnTo>
                  <a:pt x="7164" y="1794"/>
                </a:lnTo>
                <a:lnTo>
                  <a:pt x="7168" y="1796"/>
                </a:lnTo>
                <a:lnTo>
                  <a:pt x="7174" y="1794"/>
                </a:lnTo>
                <a:lnTo>
                  <a:pt x="7182" y="1792"/>
                </a:lnTo>
                <a:lnTo>
                  <a:pt x="7190" y="1788"/>
                </a:lnTo>
                <a:lnTo>
                  <a:pt x="7196" y="1788"/>
                </a:lnTo>
                <a:lnTo>
                  <a:pt x="7206" y="1788"/>
                </a:lnTo>
                <a:lnTo>
                  <a:pt x="7216" y="1788"/>
                </a:lnTo>
                <a:lnTo>
                  <a:pt x="7222" y="1786"/>
                </a:lnTo>
                <a:lnTo>
                  <a:pt x="7230" y="1784"/>
                </a:lnTo>
                <a:lnTo>
                  <a:pt x="7234" y="1786"/>
                </a:lnTo>
                <a:lnTo>
                  <a:pt x="7240" y="1786"/>
                </a:lnTo>
                <a:lnTo>
                  <a:pt x="7250" y="1780"/>
                </a:lnTo>
                <a:lnTo>
                  <a:pt x="7258" y="1772"/>
                </a:lnTo>
                <a:lnTo>
                  <a:pt x="7262" y="1772"/>
                </a:lnTo>
                <a:lnTo>
                  <a:pt x="7264" y="1772"/>
                </a:lnTo>
                <a:lnTo>
                  <a:pt x="7266" y="1774"/>
                </a:lnTo>
                <a:lnTo>
                  <a:pt x="7262" y="1776"/>
                </a:lnTo>
                <a:lnTo>
                  <a:pt x="7260" y="1778"/>
                </a:lnTo>
                <a:lnTo>
                  <a:pt x="7262" y="1784"/>
                </a:lnTo>
                <a:lnTo>
                  <a:pt x="7264" y="1788"/>
                </a:lnTo>
                <a:lnTo>
                  <a:pt x="7262" y="1788"/>
                </a:lnTo>
                <a:lnTo>
                  <a:pt x="7258" y="1786"/>
                </a:lnTo>
                <a:lnTo>
                  <a:pt x="7254" y="1786"/>
                </a:lnTo>
                <a:lnTo>
                  <a:pt x="7256" y="1792"/>
                </a:lnTo>
                <a:lnTo>
                  <a:pt x="7262" y="1798"/>
                </a:lnTo>
                <a:lnTo>
                  <a:pt x="7266" y="1798"/>
                </a:lnTo>
                <a:lnTo>
                  <a:pt x="7268" y="1798"/>
                </a:lnTo>
                <a:lnTo>
                  <a:pt x="7272" y="1804"/>
                </a:lnTo>
                <a:lnTo>
                  <a:pt x="7276" y="1806"/>
                </a:lnTo>
                <a:lnTo>
                  <a:pt x="7282" y="1808"/>
                </a:lnTo>
                <a:lnTo>
                  <a:pt x="7292" y="1808"/>
                </a:lnTo>
                <a:lnTo>
                  <a:pt x="7302" y="1808"/>
                </a:lnTo>
                <a:lnTo>
                  <a:pt x="7308" y="1810"/>
                </a:lnTo>
                <a:lnTo>
                  <a:pt x="7310" y="1812"/>
                </a:lnTo>
                <a:lnTo>
                  <a:pt x="7312" y="1816"/>
                </a:lnTo>
                <a:lnTo>
                  <a:pt x="7316" y="1818"/>
                </a:lnTo>
                <a:lnTo>
                  <a:pt x="7322" y="1820"/>
                </a:lnTo>
                <a:lnTo>
                  <a:pt x="7326" y="1820"/>
                </a:lnTo>
                <a:lnTo>
                  <a:pt x="7326" y="1822"/>
                </a:lnTo>
                <a:lnTo>
                  <a:pt x="7326" y="1824"/>
                </a:lnTo>
                <a:lnTo>
                  <a:pt x="7322" y="1828"/>
                </a:lnTo>
                <a:lnTo>
                  <a:pt x="7318" y="1828"/>
                </a:lnTo>
                <a:lnTo>
                  <a:pt x="7294" y="1820"/>
                </a:lnTo>
                <a:lnTo>
                  <a:pt x="7286" y="1820"/>
                </a:lnTo>
                <a:lnTo>
                  <a:pt x="7280" y="1820"/>
                </a:lnTo>
                <a:lnTo>
                  <a:pt x="7278" y="1824"/>
                </a:lnTo>
                <a:lnTo>
                  <a:pt x="7276" y="1826"/>
                </a:lnTo>
                <a:lnTo>
                  <a:pt x="7274" y="1830"/>
                </a:lnTo>
                <a:lnTo>
                  <a:pt x="7272" y="1832"/>
                </a:lnTo>
                <a:lnTo>
                  <a:pt x="7268" y="1834"/>
                </a:lnTo>
                <a:lnTo>
                  <a:pt x="7264" y="1832"/>
                </a:lnTo>
                <a:lnTo>
                  <a:pt x="7258" y="1830"/>
                </a:lnTo>
                <a:lnTo>
                  <a:pt x="7254" y="1830"/>
                </a:lnTo>
                <a:lnTo>
                  <a:pt x="7254" y="1834"/>
                </a:lnTo>
                <a:lnTo>
                  <a:pt x="7254" y="1836"/>
                </a:lnTo>
                <a:lnTo>
                  <a:pt x="7252" y="1840"/>
                </a:lnTo>
                <a:lnTo>
                  <a:pt x="7250" y="1840"/>
                </a:lnTo>
                <a:lnTo>
                  <a:pt x="7244" y="1838"/>
                </a:lnTo>
                <a:lnTo>
                  <a:pt x="7240" y="1834"/>
                </a:lnTo>
                <a:lnTo>
                  <a:pt x="7236" y="1834"/>
                </a:lnTo>
                <a:lnTo>
                  <a:pt x="7236" y="1836"/>
                </a:lnTo>
                <a:lnTo>
                  <a:pt x="7236" y="1838"/>
                </a:lnTo>
                <a:lnTo>
                  <a:pt x="7238" y="1846"/>
                </a:lnTo>
                <a:lnTo>
                  <a:pt x="7238" y="1850"/>
                </a:lnTo>
                <a:lnTo>
                  <a:pt x="7236" y="1854"/>
                </a:lnTo>
                <a:lnTo>
                  <a:pt x="7226" y="1858"/>
                </a:lnTo>
                <a:lnTo>
                  <a:pt x="7214" y="1858"/>
                </a:lnTo>
                <a:lnTo>
                  <a:pt x="7204" y="1858"/>
                </a:lnTo>
                <a:lnTo>
                  <a:pt x="7192" y="1854"/>
                </a:lnTo>
                <a:lnTo>
                  <a:pt x="7182" y="1848"/>
                </a:lnTo>
                <a:lnTo>
                  <a:pt x="7172" y="1846"/>
                </a:lnTo>
                <a:lnTo>
                  <a:pt x="7160" y="1846"/>
                </a:lnTo>
                <a:lnTo>
                  <a:pt x="7144" y="1842"/>
                </a:lnTo>
                <a:lnTo>
                  <a:pt x="7138" y="1842"/>
                </a:lnTo>
                <a:lnTo>
                  <a:pt x="7134" y="1842"/>
                </a:lnTo>
                <a:lnTo>
                  <a:pt x="7132" y="1844"/>
                </a:lnTo>
                <a:lnTo>
                  <a:pt x="7132" y="1846"/>
                </a:lnTo>
                <a:lnTo>
                  <a:pt x="7130" y="1850"/>
                </a:lnTo>
                <a:lnTo>
                  <a:pt x="7126" y="1852"/>
                </a:lnTo>
                <a:lnTo>
                  <a:pt x="7120" y="1852"/>
                </a:lnTo>
                <a:lnTo>
                  <a:pt x="7106" y="1850"/>
                </a:lnTo>
                <a:lnTo>
                  <a:pt x="7092" y="1852"/>
                </a:lnTo>
                <a:lnTo>
                  <a:pt x="7082" y="1856"/>
                </a:lnTo>
                <a:lnTo>
                  <a:pt x="7078" y="1858"/>
                </a:lnTo>
                <a:lnTo>
                  <a:pt x="7076" y="1862"/>
                </a:lnTo>
                <a:lnTo>
                  <a:pt x="7074" y="1864"/>
                </a:lnTo>
                <a:lnTo>
                  <a:pt x="7072" y="1866"/>
                </a:lnTo>
                <a:lnTo>
                  <a:pt x="7064" y="1868"/>
                </a:lnTo>
                <a:lnTo>
                  <a:pt x="7058" y="1872"/>
                </a:lnTo>
                <a:lnTo>
                  <a:pt x="7056" y="1874"/>
                </a:lnTo>
                <a:lnTo>
                  <a:pt x="7054" y="1880"/>
                </a:lnTo>
                <a:lnTo>
                  <a:pt x="7052" y="1890"/>
                </a:lnTo>
                <a:lnTo>
                  <a:pt x="7052" y="1898"/>
                </a:lnTo>
                <a:lnTo>
                  <a:pt x="7054" y="1904"/>
                </a:lnTo>
                <a:lnTo>
                  <a:pt x="7056" y="1912"/>
                </a:lnTo>
                <a:lnTo>
                  <a:pt x="7062" y="1920"/>
                </a:lnTo>
                <a:lnTo>
                  <a:pt x="7066" y="1928"/>
                </a:lnTo>
                <a:lnTo>
                  <a:pt x="7070" y="1930"/>
                </a:lnTo>
                <a:lnTo>
                  <a:pt x="7074" y="1932"/>
                </a:lnTo>
                <a:lnTo>
                  <a:pt x="7080" y="1930"/>
                </a:lnTo>
                <a:lnTo>
                  <a:pt x="7086" y="1928"/>
                </a:lnTo>
                <a:lnTo>
                  <a:pt x="7094" y="1924"/>
                </a:lnTo>
                <a:lnTo>
                  <a:pt x="7096" y="1924"/>
                </a:lnTo>
                <a:lnTo>
                  <a:pt x="7096" y="1928"/>
                </a:lnTo>
                <a:lnTo>
                  <a:pt x="7086" y="1956"/>
                </a:lnTo>
                <a:lnTo>
                  <a:pt x="7086" y="1964"/>
                </a:lnTo>
                <a:lnTo>
                  <a:pt x="7088" y="1972"/>
                </a:lnTo>
                <a:lnTo>
                  <a:pt x="7092" y="1986"/>
                </a:lnTo>
                <a:lnTo>
                  <a:pt x="7092" y="1992"/>
                </a:lnTo>
                <a:lnTo>
                  <a:pt x="7090" y="1998"/>
                </a:lnTo>
                <a:lnTo>
                  <a:pt x="7086" y="2004"/>
                </a:lnTo>
                <a:lnTo>
                  <a:pt x="7076" y="2008"/>
                </a:lnTo>
                <a:lnTo>
                  <a:pt x="7064" y="2012"/>
                </a:lnTo>
                <a:lnTo>
                  <a:pt x="7054" y="2010"/>
                </a:lnTo>
                <a:lnTo>
                  <a:pt x="7048" y="2008"/>
                </a:lnTo>
                <a:lnTo>
                  <a:pt x="7044" y="2002"/>
                </a:lnTo>
                <a:lnTo>
                  <a:pt x="7038" y="1990"/>
                </a:lnTo>
                <a:lnTo>
                  <a:pt x="7034" y="1984"/>
                </a:lnTo>
                <a:lnTo>
                  <a:pt x="7028" y="1980"/>
                </a:lnTo>
                <a:lnTo>
                  <a:pt x="7022" y="1976"/>
                </a:lnTo>
                <a:lnTo>
                  <a:pt x="7018" y="1974"/>
                </a:lnTo>
                <a:lnTo>
                  <a:pt x="7018" y="1970"/>
                </a:lnTo>
                <a:lnTo>
                  <a:pt x="7018" y="1968"/>
                </a:lnTo>
                <a:lnTo>
                  <a:pt x="7018" y="1966"/>
                </a:lnTo>
                <a:lnTo>
                  <a:pt x="7016" y="1964"/>
                </a:lnTo>
                <a:lnTo>
                  <a:pt x="7010" y="1966"/>
                </a:lnTo>
                <a:lnTo>
                  <a:pt x="6986" y="1974"/>
                </a:lnTo>
                <a:lnTo>
                  <a:pt x="6980" y="1978"/>
                </a:lnTo>
                <a:lnTo>
                  <a:pt x="6976" y="1980"/>
                </a:lnTo>
                <a:lnTo>
                  <a:pt x="6970" y="1992"/>
                </a:lnTo>
                <a:lnTo>
                  <a:pt x="6968" y="1996"/>
                </a:lnTo>
                <a:lnTo>
                  <a:pt x="6970" y="2002"/>
                </a:lnTo>
                <a:lnTo>
                  <a:pt x="6970" y="2006"/>
                </a:lnTo>
                <a:lnTo>
                  <a:pt x="6970" y="2008"/>
                </a:lnTo>
                <a:lnTo>
                  <a:pt x="6966" y="2012"/>
                </a:lnTo>
                <a:lnTo>
                  <a:pt x="6960" y="2018"/>
                </a:lnTo>
                <a:lnTo>
                  <a:pt x="6956" y="2022"/>
                </a:lnTo>
                <a:lnTo>
                  <a:pt x="6954" y="2026"/>
                </a:lnTo>
                <a:lnTo>
                  <a:pt x="6952" y="2038"/>
                </a:lnTo>
                <a:lnTo>
                  <a:pt x="6952" y="2048"/>
                </a:lnTo>
                <a:lnTo>
                  <a:pt x="6952" y="2070"/>
                </a:lnTo>
                <a:lnTo>
                  <a:pt x="6954" y="2084"/>
                </a:lnTo>
                <a:lnTo>
                  <a:pt x="6954" y="2088"/>
                </a:lnTo>
                <a:lnTo>
                  <a:pt x="6958" y="2094"/>
                </a:lnTo>
                <a:lnTo>
                  <a:pt x="6962" y="2100"/>
                </a:lnTo>
                <a:lnTo>
                  <a:pt x="6964" y="2108"/>
                </a:lnTo>
                <a:lnTo>
                  <a:pt x="6964" y="2120"/>
                </a:lnTo>
                <a:lnTo>
                  <a:pt x="6964" y="2124"/>
                </a:lnTo>
                <a:lnTo>
                  <a:pt x="6962" y="2124"/>
                </a:lnTo>
                <a:lnTo>
                  <a:pt x="6960" y="2126"/>
                </a:lnTo>
                <a:lnTo>
                  <a:pt x="6962" y="2134"/>
                </a:lnTo>
                <a:lnTo>
                  <a:pt x="6962" y="2136"/>
                </a:lnTo>
                <a:lnTo>
                  <a:pt x="6960" y="2138"/>
                </a:lnTo>
                <a:lnTo>
                  <a:pt x="6956" y="2142"/>
                </a:lnTo>
                <a:lnTo>
                  <a:pt x="6948" y="2142"/>
                </a:lnTo>
                <a:lnTo>
                  <a:pt x="6942" y="2142"/>
                </a:lnTo>
                <a:lnTo>
                  <a:pt x="6942" y="2140"/>
                </a:lnTo>
                <a:lnTo>
                  <a:pt x="6940" y="2140"/>
                </a:lnTo>
                <a:lnTo>
                  <a:pt x="6942" y="2134"/>
                </a:lnTo>
                <a:lnTo>
                  <a:pt x="6952" y="2122"/>
                </a:lnTo>
                <a:lnTo>
                  <a:pt x="6954" y="2118"/>
                </a:lnTo>
                <a:lnTo>
                  <a:pt x="6952" y="2118"/>
                </a:lnTo>
                <a:lnTo>
                  <a:pt x="6940" y="2130"/>
                </a:lnTo>
                <a:lnTo>
                  <a:pt x="6934" y="2138"/>
                </a:lnTo>
                <a:lnTo>
                  <a:pt x="6930" y="2138"/>
                </a:lnTo>
                <a:lnTo>
                  <a:pt x="6924" y="2138"/>
                </a:lnTo>
                <a:lnTo>
                  <a:pt x="6916" y="2138"/>
                </a:lnTo>
                <a:lnTo>
                  <a:pt x="6912" y="2140"/>
                </a:lnTo>
                <a:lnTo>
                  <a:pt x="6910" y="2142"/>
                </a:lnTo>
                <a:lnTo>
                  <a:pt x="6908" y="2148"/>
                </a:lnTo>
                <a:lnTo>
                  <a:pt x="6910" y="2152"/>
                </a:lnTo>
                <a:lnTo>
                  <a:pt x="6908" y="2158"/>
                </a:lnTo>
                <a:lnTo>
                  <a:pt x="6904" y="2162"/>
                </a:lnTo>
                <a:lnTo>
                  <a:pt x="6898" y="2168"/>
                </a:lnTo>
                <a:lnTo>
                  <a:pt x="6886" y="2174"/>
                </a:lnTo>
                <a:lnTo>
                  <a:pt x="6874" y="2176"/>
                </a:lnTo>
                <a:lnTo>
                  <a:pt x="6866" y="2176"/>
                </a:lnTo>
                <a:lnTo>
                  <a:pt x="6862" y="2174"/>
                </a:lnTo>
                <a:lnTo>
                  <a:pt x="6858" y="2170"/>
                </a:lnTo>
                <a:lnTo>
                  <a:pt x="6854" y="2166"/>
                </a:lnTo>
                <a:lnTo>
                  <a:pt x="6850" y="2154"/>
                </a:lnTo>
                <a:lnTo>
                  <a:pt x="6852" y="2154"/>
                </a:lnTo>
                <a:lnTo>
                  <a:pt x="6858" y="2158"/>
                </a:lnTo>
                <a:lnTo>
                  <a:pt x="6864" y="2162"/>
                </a:lnTo>
                <a:lnTo>
                  <a:pt x="6868" y="2162"/>
                </a:lnTo>
                <a:lnTo>
                  <a:pt x="6868" y="2160"/>
                </a:lnTo>
                <a:lnTo>
                  <a:pt x="6866" y="2158"/>
                </a:lnTo>
                <a:lnTo>
                  <a:pt x="6852" y="2150"/>
                </a:lnTo>
                <a:lnTo>
                  <a:pt x="6844" y="2146"/>
                </a:lnTo>
                <a:lnTo>
                  <a:pt x="6836" y="2146"/>
                </a:lnTo>
                <a:lnTo>
                  <a:pt x="6822" y="2148"/>
                </a:lnTo>
                <a:lnTo>
                  <a:pt x="6802" y="2152"/>
                </a:lnTo>
                <a:lnTo>
                  <a:pt x="6798" y="2156"/>
                </a:lnTo>
                <a:lnTo>
                  <a:pt x="6794" y="2158"/>
                </a:lnTo>
                <a:lnTo>
                  <a:pt x="6784" y="2162"/>
                </a:lnTo>
                <a:lnTo>
                  <a:pt x="6776" y="2164"/>
                </a:lnTo>
                <a:lnTo>
                  <a:pt x="6770" y="2168"/>
                </a:lnTo>
                <a:lnTo>
                  <a:pt x="6766" y="2172"/>
                </a:lnTo>
                <a:lnTo>
                  <a:pt x="6764" y="2176"/>
                </a:lnTo>
                <a:lnTo>
                  <a:pt x="6760" y="2178"/>
                </a:lnTo>
                <a:lnTo>
                  <a:pt x="6752" y="2182"/>
                </a:lnTo>
                <a:lnTo>
                  <a:pt x="6738" y="2186"/>
                </a:lnTo>
                <a:lnTo>
                  <a:pt x="6718" y="2192"/>
                </a:lnTo>
                <a:lnTo>
                  <a:pt x="6704" y="2198"/>
                </a:lnTo>
                <a:lnTo>
                  <a:pt x="6692" y="2202"/>
                </a:lnTo>
                <a:lnTo>
                  <a:pt x="6686" y="2202"/>
                </a:lnTo>
                <a:lnTo>
                  <a:pt x="6680" y="2202"/>
                </a:lnTo>
                <a:lnTo>
                  <a:pt x="6676" y="2200"/>
                </a:lnTo>
                <a:lnTo>
                  <a:pt x="6672" y="2196"/>
                </a:lnTo>
                <a:lnTo>
                  <a:pt x="6664" y="2188"/>
                </a:lnTo>
                <a:lnTo>
                  <a:pt x="6664" y="2192"/>
                </a:lnTo>
                <a:lnTo>
                  <a:pt x="6668" y="2200"/>
                </a:lnTo>
                <a:lnTo>
                  <a:pt x="6668" y="2202"/>
                </a:lnTo>
                <a:lnTo>
                  <a:pt x="6668" y="2204"/>
                </a:lnTo>
                <a:lnTo>
                  <a:pt x="6666" y="2206"/>
                </a:lnTo>
                <a:lnTo>
                  <a:pt x="6666" y="2208"/>
                </a:lnTo>
                <a:lnTo>
                  <a:pt x="6670" y="2208"/>
                </a:lnTo>
                <a:lnTo>
                  <a:pt x="6674" y="2206"/>
                </a:lnTo>
                <a:lnTo>
                  <a:pt x="6678" y="2206"/>
                </a:lnTo>
                <a:lnTo>
                  <a:pt x="6680" y="2206"/>
                </a:lnTo>
                <a:lnTo>
                  <a:pt x="6684" y="2210"/>
                </a:lnTo>
                <a:lnTo>
                  <a:pt x="6686" y="2208"/>
                </a:lnTo>
                <a:lnTo>
                  <a:pt x="6688" y="2208"/>
                </a:lnTo>
                <a:lnTo>
                  <a:pt x="6692" y="2208"/>
                </a:lnTo>
                <a:lnTo>
                  <a:pt x="6694" y="2210"/>
                </a:lnTo>
                <a:lnTo>
                  <a:pt x="6694" y="2218"/>
                </a:lnTo>
                <a:lnTo>
                  <a:pt x="6694" y="2220"/>
                </a:lnTo>
                <a:lnTo>
                  <a:pt x="6692" y="2220"/>
                </a:lnTo>
                <a:lnTo>
                  <a:pt x="6688" y="2218"/>
                </a:lnTo>
                <a:lnTo>
                  <a:pt x="6682" y="2216"/>
                </a:lnTo>
                <a:lnTo>
                  <a:pt x="6680" y="2214"/>
                </a:lnTo>
                <a:lnTo>
                  <a:pt x="6670" y="2212"/>
                </a:lnTo>
                <a:lnTo>
                  <a:pt x="6664" y="2210"/>
                </a:lnTo>
                <a:lnTo>
                  <a:pt x="6664" y="2208"/>
                </a:lnTo>
                <a:lnTo>
                  <a:pt x="6664" y="2204"/>
                </a:lnTo>
                <a:lnTo>
                  <a:pt x="6664" y="2200"/>
                </a:lnTo>
                <a:lnTo>
                  <a:pt x="6662" y="2198"/>
                </a:lnTo>
                <a:lnTo>
                  <a:pt x="6662" y="2194"/>
                </a:lnTo>
                <a:lnTo>
                  <a:pt x="6660" y="2188"/>
                </a:lnTo>
                <a:lnTo>
                  <a:pt x="6658" y="2188"/>
                </a:lnTo>
                <a:lnTo>
                  <a:pt x="6654" y="2190"/>
                </a:lnTo>
                <a:lnTo>
                  <a:pt x="6646" y="2190"/>
                </a:lnTo>
                <a:lnTo>
                  <a:pt x="6642" y="2188"/>
                </a:lnTo>
                <a:lnTo>
                  <a:pt x="6638" y="2184"/>
                </a:lnTo>
                <a:lnTo>
                  <a:pt x="6634" y="2178"/>
                </a:lnTo>
                <a:lnTo>
                  <a:pt x="6632" y="2174"/>
                </a:lnTo>
                <a:lnTo>
                  <a:pt x="6632" y="2172"/>
                </a:lnTo>
                <a:lnTo>
                  <a:pt x="6628" y="2172"/>
                </a:lnTo>
                <a:lnTo>
                  <a:pt x="6622" y="2172"/>
                </a:lnTo>
                <a:lnTo>
                  <a:pt x="6618" y="2170"/>
                </a:lnTo>
                <a:lnTo>
                  <a:pt x="6614" y="2168"/>
                </a:lnTo>
                <a:lnTo>
                  <a:pt x="6612" y="2168"/>
                </a:lnTo>
                <a:lnTo>
                  <a:pt x="6608" y="2172"/>
                </a:lnTo>
                <a:lnTo>
                  <a:pt x="6604" y="2178"/>
                </a:lnTo>
                <a:lnTo>
                  <a:pt x="6596" y="2184"/>
                </a:lnTo>
                <a:lnTo>
                  <a:pt x="6592" y="2186"/>
                </a:lnTo>
                <a:lnTo>
                  <a:pt x="6586" y="2188"/>
                </a:lnTo>
                <a:lnTo>
                  <a:pt x="6580" y="2188"/>
                </a:lnTo>
                <a:lnTo>
                  <a:pt x="6576" y="2190"/>
                </a:lnTo>
                <a:lnTo>
                  <a:pt x="6572" y="2198"/>
                </a:lnTo>
                <a:lnTo>
                  <a:pt x="6568" y="2202"/>
                </a:lnTo>
                <a:lnTo>
                  <a:pt x="6566" y="2202"/>
                </a:lnTo>
                <a:lnTo>
                  <a:pt x="6562" y="2200"/>
                </a:lnTo>
                <a:lnTo>
                  <a:pt x="6558" y="2198"/>
                </a:lnTo>
                <a:lnTo>
                  <a:pt x="6554" y="2198"/>
                </a:lnTo>
                <a:lnTo>
                  <a:pt x="6550" y="2198"/>
                </a:lnTo>
                <a:lnTo>
                  <a:pt x="6544" y="2200"/>
                </a:lnTo>
                <a:lnTo>
                  <a:pt x="6542" y="2200"/>
                </a:lnTo>
                <a:lnTo>
                  <a:pt x="6540" y="2198"/>
                </a:lnTo>
                <a:lnTo>
                  <a:pt x="6540" y="2196"/>
                </a:lnTo>
                <a:lnTo>
                  <a:pt x="6542" y="2194"/>
                </a:lnTo>
                <a:lnTo>
                  <a:pt x="6548" y="2190"/>
                </a:lnTo>
                <a:lnTo>
                  <a:pt x="6554" y="2186"/>
                </a:lnTo>
                <a:lnTo>
                  <a:pt x="6556" y="2184"/>
                </a:lnTo>
                <a:lnTo>
                  <a:pt x="6554" y="2182"/>
                </a:lnTo>
                <a:lnTo>
                  <a:pt x="6554" y="2180"/>
                </a:lnTo>
                <a:lnTo>
                  <a:pt x="6556" y="2176"/>
                </a:lnTo>
                <a:lnTo>
                  <a:pt x="6556" y="2174"/>
                </a:lnTo>
                <a:lnTo>
                  <a:pt x="6554" y="2174"/>
                </a:lnTo>
                <a:lnTo>
                  <a:pt x="6546" y="2176"/>
                </a:lnTo>
                <a:lnTo>
                  <a:pt x="6540" y="2178"/>
                </a:lnTo>
                <a:lnTo>
                  <a:pt x="6536" y="2178"/>
                </a:lnTo>
                <a:lnTo>
                  <a:pt x="6532" y="2178"/>
                </a:lnTo>
                <a:lnTo>
                  <a:pt x="6530" y="2176"/>
                </a:lnTo>
                <a:lnTo>
                  <a:pt x="6528" y="2172"/>
                </a:lnTo>
                <a:lnTo>
                  <a:pt x="6526" y="2172"/>
                </a:lnTo>
                <a:lnTo>
                  <a:pt x="6522" y="2172"/>
                </a:lnTo>
                <a:lnTo>
                  <a:pt x="6520" y="2174"/>
                </a:lnTo>
                <a:lnTo>
                  <a:pt x="6518" y="2172"/>
                </a:lnTo>
                <a:lnTo>
                  <a:pt x="6514" y="2168"/>
                </a:lnTo>
                <a:lnTo>
                  <a:pt x="6510" y="2168"/>
                </a:lnTo>
                <a:lnTo>
                  <a:pt x="6506" y="2168"/>
                </a:lnTo>
                <a:lnTo>
                  <a:pt x="6508" y="2166"/>
                </a:lnTo>
                <a:lnTo>
                  <a:pt x="6512" y="2162"/>
                </a:lnTo>
                <a:lnTo>
                  <a:pt x="6512" y="2158"/>
                </a:lnTo>
                <a:lnTo>
                  <a:pt x="6510" y="2156"/>
                </a:lnTo>
                <a:lnTo>
                  <a:pt x="6508" y="2150"/>
                </a:lnTo>
                <a:lnTo>
                  <a:pt x="6506" y="2150"/>
                </a:lnTo>
                <a:lnTo>
                  <a:pt x="6504" y="2150"/>
                </a:lnTo>
                <a:lnTo>
                  <a:pt x="6500" y="2150"/>
                </a:lnTo>
                <a:lnTo>
                  <a:pt x="6496" y="2148"/>
                </a:lnTo>
                <a:lnTo>
                  <a:pt x="6494" y="2148"/>
                </a:lnTo>
                <a:lnTo>
                  <a:pt x="6490" y="2148"/>
                </a:lnTo>
                <a:lnTo>
                  <a:pt x="6488" y="2148"/>
                </a:lnTo>
                <a:lnTo>
                  <a:pt x="6492" y="2142"/>
                </a:lnTo>
                <a:lnTo>
                  <a:pt x="6494" y="2142"/>
                </a:lnTo>
                <a:lnTo>
                  <a:pt x="6494" y="2144"/>
                </a:lnTo>
                <a:lnTo>
                  <a:pt x="6496" y="2144"/>
                </a:lnTo>
                <a:lnTo>
                  <a:pt x="6500" y="2146"/>
                </a:lnTo>
                <a:lnTo>
                  <a:pt x="6502" y="2144"/>
                </a:lnTo>
                <a:lnTo>
                  <a:pt x="6504" y="2144"/>
                </a:lnTo>
                <a:lnTo>
                  <a:pt x="6506" y="2144"/>
                </a:lnTo>
                <a:lnTo>
                  <a:pt x="6508" y="2146"/>
                </a:lnTo>
                <a:lnTo>
                  <a:pt x="6512" y="2144"/>
                </a:lnTo>
                <a:lnTo>
                  <a:pt x="6512" y="2142"/>
                </a:lnTo>
                <a:lnTo>
                  <a:pt x="6512" y="2140"/>
                </a:lnTo>
                <a:lnTo>
                  <a:pt x="6506" y="2134"/>
                </a:lnTo>
                <a:lnTo>
                  <a:pt x="6500" y="2132"/>
                </a:lnTo>
                <a:lnTo>
                  <a:pt x="6496" y="2134"/>
                </a:lnTo>
                <a:lnTo>
                  <a:pt x="6494" y="2134"/>
                </a:lnTo>
                <a:lnTo>
                  <a:pt x="6490" y="2132"/>
                </a:lnTo>
                <a:lnTo>
                  <a:pt x="6490" y="2130"/>
                </a:lnTo>
                <a:lnTo>
                  <a:pt x="6490" y="2128"/>
                </a:lnTo>
                <a:lnTo>
                  <a:pt x="6494" y="2124"/>
                </a:lnTo>
                <a:lnTo>
                  <a:pt x="6498" y="2122"/>
                </a:lnTo>
                <a:lnTo>
                  <a:pt x="6498" y="2120"/>
                </a:lnTo>
                <a:lnTo>
                  <a:pt x="6496" y="2118"/>
                </a:lnTo>
                <a:lnTo>
                  <a:pt x="6494" y="2114"/>
                </a:lnTo>
                <a:lnTo>
                  <a:pt x="6494" y="2112"/>
                </a:lnTo>
                <a:lnTo>
                  <a:pt x="6494" y="2110"/>
                </a:lnTo>
                <a:lnTo>
                  <a:pt x="6492" y="2106"/>
                </a:lnTo>
                <a:lnTo>
                  <a:pt x="6492" y="2104"/>
                </a:lnTo>
                <a:lnTo>
                  <a:pt x="6498" y="2102"/>
                </a:lnTo>
                <a:lnTo>
                  <a:pt x="6502" y="2100"/>
                </a:lnTo>
                <a:lnTo>
                  <a:pt x="6504" y="2098"/>
                </a:lnTo>
                <a:lnTo>
                  <a:pt x="6502" y="2096"/>
                </a:lnTo>
                <a:lnTo>
                  <a:pt x="6504" y="2094"/>
                </a:lnTo>
                <a:lnTo>
                  <a:pt x="6508" y="2092"/>
                </a:lnTo>
                <a:lnTo>
                  <a:pt x="6510" y="2090"/>
                </a:lnTo>
                <a:lnTo>
                  <a:pt x="6510" y="2088"/>
                </a:lnTo>
                <a:lnTo>
                  <a:pt x="6508" y="2086"/>
                </a:lnTo>
                <a:lnTo>
                  <a:pt x="6506" y="2082"/>
                </a:lnTo>
                <a:lnTo>
                  <a:pt x="6508" y="2082"/>
                </a:lnTo>
                <a:lnTo>
                  <a:pt x="6514" y="2084"/>
                </a:lnTo>
                <a:lnTo>
                  <a:pt x="6516" y="2084"/>
                </a:lnTo>
                <a:lnTo>
                  <a:pt x="6518" y="2084"/>
                </a:lnTo>
                <a:lnTo>
                  <a:pt x="6520" y="2080"/>
                </a:lnTo>
                <a:lnTo>
                  <a:pt x="6520" y="2078"/>
                </a:lnTo>
                <a:lnTo>
                  <a:pt x="6518" y="2068"/>
                </a:lnTo>
                <a:lnTo>
                  <a:pt x="6520" y="2060"/>
                </a:lnTo>
                <a:lnTo>
                  <a:pt x="6522" y="2056"/>
                </a:lnTo>
                <a:lnTo>
                  <a:pt x="6524" y="2056"/>
                </a:lnTo>
                <a:lnTo>
                  <a:pt x="6528" y="2056"/>
                </a:lnTo>
                <a:lnTo>
                  <a:pt x="6528" y="2058"/>
                </a:lnTo>
                <a:lnTo>
                  <a:pt x="6526" y="2062"/>
                </a:lnTo>
                <a:lnTo>
                  <a:pt x="6526" y="2064"/>
                </a:lnTo>
                <a:lnTo>
                  <a:pt x="6528" y="2066"/>
                </a:lnTo>
                <a:lnTo>
                  <a:pt x="6532" y="2068"/>
                </a:lnTo>
                <a:lnTo>
                  <a:pt x="6534" y="2066"/>
                </a:lnTo>
                <a:lnTo>
                  <a:pt x="6534" y="2064"/>
                </a:lnTo>
                <a:lnTo>
                  <a:pt x="6536" y="2064"/>
                </a:lnTo>
                <a:lnTo>
                  <a:pt x="6538" y="2064"/>
                </a:lnTo>
                <a:lnTo>
                  <a:pt x="6540" y="2064"/>
                </a:lnTo>
                <a:lnTo>
                  <a:pt x="6542" y="2060"/>
                </a:lnTo>
                <a:lnTo>
                  <a:pt x="6548" y="2050"/>
                </a:lnTo>
                <a:lnTo>
                  <a:pt x="6548" y="2046"/>
                </a:lnTo>
                <a:lnTo>
                  <a:pt x="6548" y="2044"/>
                </a:lnTo>
                <a:lnTo>
                  <a:pt x="6542" y="2042"/>
                </a:lnTo>
                <a:lnTo>
                  <a:pt x="6530" y="2042"/>
                </a:lnTo>
                <a:lnTo>
                  <a:pt x="6526" y="2040"/>
                </a:lnTo>
                <a:lnTo>
                  <a:pt x="6522" y="2040"/>
                </a:lnTo>
                <a:lnTo>
                  <a:pt x="6522" y="2038"/>
                </a:lnTo>
                <a:lnTo>
                  <a:pt x="6524" y="2036"/>
                </a:lnTo>
                <a:lnTo>
                  <a:pt x="6526" y="2030"/>
                </a:lnTo>
                <a:lnTo>
                  <a:pt x="6524" y="2026"/>
                </a:lnTo>
                <a:lnTo>
                  <a:pt x="6522" y="2022"/>
                </a:lnTo>
                <a:lnTo>
                  <a:pt x="6522" y="2018"/>
                </a:lnTo>
                <a:lnTo>
                  <a:pt x="6524" y="2008"/>
                </a:lnTo>
                <a:lnTo>
                  <a:pt x="6526" y="2004"/>
                </a:lnTo>
                <a:lnTo>
                  <a:pt x="6528" y="2002"/>
                </a:lnTo>
                <a:lnTo>
                  <a:pt x="6530" y="1998"/>
                </a:lnTo>
                <a:lnTo>
                  <a:pt x="6532" y="1994"/>
                </a:lnTo>
                <a:lnTo>
                  <a:pt x="6532" y="1988"/>
                </a:lnTo>
                <a:lnTo>
                  <a:pt x="6530" y="1980"/>
                </a:lnTo>
                <a:lnTo>
                  <a:pt x="6528" y="1976"/>
                </a:lnTo>
                <a:lnTo>
                  <a:pt x="6528" y="1974"/>
                </a:lnTo>
                <a:lnTo>
                  <a:pt x="6532" y="1968"/>
                </a:lnTo>
                <a:lnTo>
                  <a:pt x="6534" y="1966"/>
                </a:lnTo>
                <a:lnTo>
                  <a:pt x="6534" y="1964"/>
                </a:lnTo>
                <a:lnTo>
                  <a:pt x="6530" y="1964"/>
                </a:lnTo>
                <a:lnTo>
                  <a:pt x="6528" y="1966"/>
                </a:lnTo>
                <a:lnTo>
                  <a:pt x="6522" y="1970"/>
                </a:lnTo>
                <a:lnTo>
                  <a:pt x="6514" y="1974"/>
                </a:lnTo>
                <a:lnTo>
                  <a:pt x="6510" y="1974"/>
                </a:lnTo>
                <a:lnTo>
                  <a:pt x="6506" y="1978"/>
                </a:lnTo>
                <a:lnTo>
                  <a:pt x="6500" y="1988"/>
                </a:lnTo>
                <a:lnTo>
                  <a:pt x="6494" y="1994"/>
                </a:lnTo>
                <a:lnTo>
                  <a:pt x="6488" y="1998"/>
                </a:lnTo>
                <a:lnTo>
                  <a:pt x="6480" y="2002"/>
                </a:lnTo>
                <a:lnTo>
                  <a:pt x="6470" y="2002"/>
                </a:lnTo>
                <a:lnTo>
                  <a:pt x="6460" y="2004"/>
                </a:lnTo>
                <a:lnTo>
                  <a:pt x="6452" y="2006"/>
                </a:lnTo>
                <a:lnTo>
                  <a:pt x="6446" y="2012"/>
                </a:lnTo>
                <a:lnTo>
                  <a:pt x="6442" y="2018"/>
                </a:lnTo>
                <a:lnTo>
                  <a:pt x="6438" y="2026"/>
                </a:lnTo>
                <a:lnTo>
                  <a:pt x="6436" y="2034"/>
                </a:lnTo>
                <a:lnTo>
                  <a:pt x="6432" y="2054"/>
                </a:lnTo>
                <a:lnTo>
                  <a:pt x="6432" y="2070"/>
                </a:lnTo>
                <a:lnTo>
                  <a:pt x="6434" y="2080"/>
                </a:lnTo>
                <a:lnTo>
                  <a:pt x="6436" y="2088"/>
                </a:lnTo>
                <a:lnTo>
                  <a:pt x="6434" y="2096"/>
                </a:lnTo>
                <a:lnTo>
                  <a:pt x="6432" y="2102"/>
                </a:lnTo>
                <a:lnTo>
                  <a:pt x="6434" y="2104"/>
                </a:lnTo>
                <a:lnTo>
                  <a:pt x="6438" y="2106"/>
                </a:lnTo>
                <a:lnTo>
                  <a:pt x="6442" y="2110"/>
                </a:lnTo>
                <a:lnTo>
                  <a:pt x="6442" y="2108"/>
                </a:lnTo>
                <a:lnTo>
                  <a:pt x="6444" y="2104"/>
                </a:lnTo>
                <a:lnTo>
                  <a:pt x="6446" y="2106"/>
                </a:lnTo>
                <a:lnTo>
                  <a:pt x="6450" y="2108"/>
                </a:lnTo>
                <a:lnTo>
                  <a:pt x="6452" y="2110"/>
                </a:lnTo>
                <a:lnTo>
                  <a:pt x="6456" y="2114"/>
                </a:lnTo>
                <a:lnTo>
                  <a:pt x="6456" y="2122"/>
                </a:lnTo>
                <a:lnTo>
                  <a:pt x="6456" y="2128"/>
                </a:lnTo>
                <a:lnTo>
                  <a:pt x="6452" y="2126"/>
                </a:lnTo>
                <a:lnTo>
                  <a:pt x="6450" y="2124"/>
                </a:lnTo>
                <a:lnTo>
                  <a:pt x="6448" y="2128"/>
                </a:lnTo>
                <a:lnTo>
                  <a:pt x="6448" y="2132"/>
                </a:lnTo>
                <a:lnTo>
                  <a:pt x="6450" y="2132"/>
                </a:lnTo>
                <a:lnTo>
                  <a:pt x="6452" y="2130"/>
                </a:lnTo>
                <a:lnTo>
                  <a:pt x="6454" y="2130"/>
                </a:lnTo>
                <a:lnTo>
                  <a:pt x="6454" y="2142"/>
                </a:lnTo>
                <a:lnTo>
                  <a:pt x="6456" y="2148"/>
                </a:lnTo>
                <a:lnTo>
                  <a:pt x="6458" y="2154"/>
                </a:lnTo>
                <a:lnTo>
                  <a:pt x="6468" y="2164"/>
                </a:lnTo>
                <a:lnTo>
                  <a:pt x="6470" y="2168"/>
                </a:lnTo>
                <a:lnTo>
                  <a:pt x="6470" y="2170"/>
                </a:lnTo>
                <a:lnTo>
                  <a:pt x="6466" y="2172"/>
                </a:lnTo>
                <a:lnTo>
                  <a:pt x="6458" y="2172"/>
                </a:lnTo>
                <a:lnTo>
                  <a:pt x="6456" y="2174"/>
                </a:lnTo>
                <a:lnTo>
                  <a:pt x="6454" y="2178"/>
                </a:lnTo>
                <a:lnTo>
                  <a:pt x="6454" y="2180"/>
                </a:lnTo>
                <a:lnTo>
                  <a:pt x="6454" y="2182"/>
                </a:lnTo>
                <a:lnTo>
                  <a:pt x="6460" y="2180"/>
                </a:lnTo>
                <a:lnTo>
                  <a:pt x="6464" y="2180"/>
                </a:lnTo>
                <a:lnTo>
                  <a:pt x="6464" y="2184"/>
                </a:lnTo>
                <a:lnTo>
                  <a:pt x="6462" y="2186"/>
                </a:lnTo>
                <a:lnTo>
                  <a:pt x="6462" y="2188"/>
                </a:lnTo>
                <a:lnTo>
                  <a:pt x="6466" y="2192"/>
                </a:lnTo>
                <a:lnTo>
                  <a:pt x="6470" y="2194"/>
                </a:lnTo>
                <a:lnTo>
                  <a:pt x="6468" y="2196"/>
                </a:lnTo>
                <a:lnTo>
                  <a:pt x="6464" y="2198"/>
                </a:lnTo>
                <a:lnTo>
                  <a:pt x="6464" y="2200"/>
                </a:lnTo>
                <a:lnTo>
                  <a:pt x="6466" y="2202"/>
                </a:lnTo>
                <a:lnTo>
                  <a:pt x="6474" y="2204"/>
                </a:lnTo>
                <a:lnTo>
                  <a:pt x="6482" y="2206"/>
                </a:lnTo>
                <a:lnTo>
                  <a:pt x="6488" y="2212"/>
                </a:lnTo>
                <a:lnTo>
                  <a:pt x="6490" y="2214"/>
                </a:lnTo>
                <a:lnTo>
                  <a:pt x="6486" y="2212"/>
                </a:lnTo>
                <a:lnTo>
                  <a:pt x="6478" y="2208"/>
                </a:lnTo>
                <a:lnTo>
                  <a:pt x="6472" y="2208"/>
                </a:lnTo>
                <a:lnTo>
                  <a:pt x="6464" y="2208"/>
                </a:lnTo>
                <a:lnTo>
                  <a:pt x="6456" y="2206"/>
                </a:lnTo>
                <a:lnTo>
                  <a:pt x="6454" y="2206"/>
                </a:lnTo>
                <a:lnTo>
                  <a:pt x="6452" y="2208"/>
                </a:lnTo>
                <a:lnTo>
                  <a:pt x="6452" y="2216"/>
                </a:lnTo>
                <a:lnTo>
                  <a:pt x="6454" y="2228"/>
                </a:lnTo>
                <a:lnTo>
                  <a:pt x="6454" y="2232"/>
                </a:lnTo>
                <a:lnTo>
                  <a:pt x="6450" y="2236"/>
                </a:lnTo>
                <a:lnTo>
                  <a:pt x="6448" y="2236"/>
                </a:lnTo>
                <a:lnTo>
                  <a:pt x="6448" y="2232"/>
                </a:lnTo>
                <a:lnTo>
                  <a:pt x="6448" y="2226"/>
                </a:lnTo>
                <a:lnTo>
                  <a:pt x="6448" y="2224"/>
                </a:lnTo>
                <a:lnTo>
                  <a:pt x="6446" y="2222"/>
                </a:lnTo>
                <a:lnTo>
                  <a:pt x="6442" y="2222"/>
                </a:lnTo>
                <a:lnTo>
                  <a:pt x="6440" y="2224"/>
                </a:lnTo>
                <a:lnTo>
                  <a:pt x="6440" y="2228"/>
                </a:lnTo>
                <a:lnTo>
                  <a:pt x="6438" y="2232"/>
                </a:lnTo>
                <a:lnTo>
                  <a:pt x="6438" y="2234"/>
                </a:lnTo>
                <a:lnTo>
                  <a:pt x="6436" y="2232"/>
                </a:lnTo>
                <a:lnTo>
                  <a:pt x="6434" y="2230"/>
                </a:lnTo>
                <a:lnTo>
                  <a:pt x="6432" y="2226"/>
                </a:lnTo>
                <a:lnTo>
                  <a:pt x="6434" y="2222"/>
                </a:lnTo>
                <a:lnTo>
                  <a:pt x="6432" y="2220"/>
                </a:lnTo>
                <a:lnTo>
                  <a:pt x="6430" y="2218"/>
                </a:lnTo>
                <a:lnTo>
                  <a:pt x="6426" y="2216"/>
                </a:lnTo>
                <a:lnTo>
                  <a:pt x="6418" y="2216"/>
                </a:lnTo>
                <a:lnTo>
                  <a:pt x="6406" y="2216"/>
                </a:lnTo>
                <a:lnTo>
                  <a:pt x="6398" y="2218"/>
                </a:lnTo>
                <a:lnTo>
                  <a:pt x="6394" y="2222"/>
                </a:lnTo>
                <a:lnTo>
                  <a:pt x="6392" y="2230"/>
                </a:lnTo>
                <a:lnTo>
                  <a:pt x="6390" y="2234"/>
                </a:lnTo>
                <a:lnTo>
                  <a:pt x="6392" y="2236"/>
                </a:lnTo>
                <a:lnTo>
                  <a:pt x="6394" y="2238"/>
                </a:lnTo>
                <a:lnTo>
                  <a:pt x="6398" y="2240"/>
                </a:lnTo>
                <a:lnTo>
                  <a:pt x="6398" y="2242"/>
                </a:lnTo>
                <a:lnTo>
                  <a:pt x="6394" y="2244"/>
                </a:lnTo>
                <a:lnTo>
                  <a:pt x="6390" y="2242"/>
                </a:lnTo>
                <a:lnTo>
                  <a:pt x="6384" y="2234"/>
                </a:lnTo>
                <a:lnTo>
                  <a:pt x="6380" y="2232"/>
                </a:lnTo>
                <a:lnTo>
                  <a:pt x="6374" y="2230"/>
                </a:lnTo>
                <a:lnTo>
                  <a:pt x="6348" y="2234"/>
                </a:lnTo>
                <a:lnTo>
                  <a:pt x="6338" y="2238"/>
                </a:lnTo>
                <a:lnTo>
                  <a:pt x="6330" y="2240"/>
                </a:lnTo>
                <a:lnTo>
                  <a:pt x="6324" y="2244"/>
                </a:lnTo>
                <a:lnTo>
                  <a:pt x="6322" y="2248"/>
                </a:lnTo>
                <a:lnTo>
                  <a:pt x="6318" y="2252"/>
                </a:lnTo>
                <a:lnTo>
                  <a:pt x="6318" y="2254"/>
                </a:lnTo>
                <a:lnTo>
                  <a:pt x="6318" y="2258"/>
                </a:lnTo>
                <a:lnTo>
                  <a:pt x="6320" y="2258"/>
                </a:lnTo>
                <a:lnTo>
                  <a:pt x="6322" y="2258"/>
                </a:lnTo>
                <a:lnTo>
                  <a:pt x="6324" y="2260"/>
                </a:lnTo>
                <a:lnTo>
                  <a:pt x="6324" y="2264"/>
                </a:lnTo>
                <a:lnTo>
                  <a:pt x="6324" y="2266"/>
                </a:lnTo>
                <a:lnTo>
                  <a:pt x="6326" y="2268"/>
                </a:lnTo>
                <a:lnTo>
                  <a:pt x="6328" y="2268"/>
                </a:lnTo>
                <a:lnTo>
                  <a:pt x="6330" y="2270"/>
                </a:lnTo>
                <a:lnTo>
                  <a:pt x="6330" y="2276"/>
                </a:lnTo>
                <a:lnTo>
                  <a:pt x="6330" y="2280"/>
                </a:lnTo>
                <a:lnTo>
                  <a:pt x="6332" y="2282"/>
                </a:lnTo>
                <a:lnTo>
                  <a:pt x="6334" y="2284"/>
                </a:lnTo>
                <a:lnTo>
                  <a:pt x="6338" y="2286"/>
                </a:lnTo>
                <a:lnTo>
                  <a:pt x="6340" y="2288"/>
                </a:lnTo>
                <a:lnTo>
                  <a:pt x="6338" y="2292"/>
                </a:lnTo>
                <a:lnTo>
                  <a:pt x="6336" y="2298"/>
                </a:lnTo>
                <a:lnTo>
                  <a:pt x="6332" y="2300"/>
                </a:lnTo>
                <a:lnTo>
                  <a:pt x="6328" y="2304"/>
                </a:lnTo>
                <a:lnTo>
                  <a:pt x="6324" y="2304"/>
                </a:lnTo>
                <a:lnTo>
                  <a:pt x="6318" y="2304"/>
                </a:lnTo>
                <a:lnTo>
                  <a:pt x="6312" y="2298"/>
                </a:lnTo>
                <a:lnTo>
                  <a:pt x="6308" y="2292"/>
                </a:lnTo>
                <a:lnTo>
                  <a:pt x="6308" y="2288"/>
                </a:lnTo>
                <a:lnTo>
                  <a:pt x="6308" y="2286"/>
                </a:lnTo>
                <a:lnTo>
                  <a:pt x="6312" y="2282"/>
                </a:lnTo>
                <a:lnTo>
                  <a:pt x="6314" y="2280"/>
                </a:lnTo>
                <a:lnTo>
                  <a:pt x="6318" y="2278"/>
                </a:lnTo>
                <a:lnTo>
                  <a:pt x="6316" y="2276"/>
                </a:lnTo>
                <a:lnTo>
                  <a:pt x="6312" y="2272"/>
                </a:lnTo>
                <a:lnTo>
                  <a:pt x="6310" y="2272"/>
                </a:lnTo>
                <a:lnTo>
                  <a:pt x="6310" y="2270"/>
                </a:lnTo>
                <a:lnTo>
                  <a:pt x="6312" y="2264"/>
                </a:lnTo>
                <a:lnTo>
                  <a:pt x="6314" y="2260"/>
                </a:lnTo>
                <a:lnTo>
                  <a:pt x="6314" y="2258"/>
                </a:lnTo>
                <a:lnTo>
                  <a:pt x="6312" y="2258"/>
                </a:lnTo>
                <a:lnTo>
                  <a:pt x="6302" y="2262"/>
                </a:lnTo>
                <a:lnTo>
                  <a:pt x="6298" y="2262"/>
                </a:lnTo>
                <a:lnTo>
                  <a:pt x="6296" y="2262"/>
                </a:lnTo>
                <a:lnTo>
                  <a:pt x="6294" y="2272"/>
                </a:lnTo>
                <a:lnTo>
                  <a:pt x="6292" y="2286"/>
                </a:lnTo>
                <a:lnTo>
                  <a:pt x="6288" y="2294"/>
                </a:lnTo>
                <a:lnTo>
                  <a:pt x="6286" y="2304"/>
                </a:lnTo>
                <a:lnTo>
                  <a:pt x="6278" y="2316"/>
                </a:lnTo>
                <a:lnTo>
                  <a:pt x="6272" y="2320"/>
                </a:lnTo>
                <a:lnTo>
                  <a:pt x="6270" y="2322"/>
                </a:lnTo>
                <a:lnTo>
                  <a:pt x="6270" y="2324"/>
                </a:lnTo>
                <a:lnTo>
                  <a:pt x="6270" y="2328"/>
                </a:lnTo>
                <a:lnTo>
                  <a:pt x="6270" y="2330"/>
                </a:lnTo>
                <a:lnTo>
                  <a:pt x="6262" y="2332"/>
                </a:lnTo>
                <a:lnTo>
                  <a:pt x="6256" y="2334"/>
                </a:lnTo>
                <a:lnTo>
                  <a:pt x="6256" y="2336"/>
                </a:lnTo>
                <a:lnTo>
                  <a:pt x="6256" y="2338"/>
                </a:lnTo>
                <a:lnTo>
                  <a:pt x="6262" y="2340"/>
                </a:lnTo>
                <a:lnTo>
                  <a:pt x="6272" y="2342"/>
                </a:lnTo>
                <a:lnTo>
                  <a:pt x="6276" y="2344"/>
                </a:lnTo>
                <a:lnTo>
                  <a:pt x="6268" y="2346"/>
                </a:lnTo>
                <a:lnTo>
                  <a:pt x="6254" y="2344"/>
                </a:lnTo>
                <a:lnTo>
                  <a:pt x="6250" y="2344"/>
                </a:lnTo>
                <a:lnTo>
                  <a:pt x="6246" y="2346"/>
                </a:lnTo>
                <a:lnTo>
                  <a:pt x="6246" y="2348"/>
                </a:lnTo>
                <a:lnTo>
                  <a:pt x="6252" y="2352"/>
                </a:lnTo>
                <a:lnTo>
                  <a:pt x="6260" y="2354"/>
                </a:lnTo>
                <a:lnTo>
                  <a:pt x="6264" y="2354"/>
                </a:lnTo>
                <a:lnTo>
                  <a:pt x="6270" y="2352"/>
                </a:lnTo>
                <a:lnTo>
                  <a:pt x="6272" y="2354"/>
                </a:lnTo>
                <a:lnTo>
                  <a:pt x="6274" y="2356"/>
                </a:lnTo>
                <a:lnTo>
                  <a:pt x="6272" y="2356"/>
                </a:lnTo>
                <a:lnTo>
                  <a:pt x="6264" y="2358"/>
                </a:lnTo>
                <a:lnTo>
                  <a:pt x="6260" y="2360"/>
                </a:lnTo>
                <a:lnTo>
                  <a:pt x="6256" y="2358"/>
                </a:lnTo>
                <a:lnTo>
                  <a:pt x="6252" y="2356"/>
                </a:lnTo>
                <a:lnTo>
                  <a:pt x="6248" y="2356"/>
                </a:lnTo>
                <a:lnTo>
                  <a:pt x="6242" y="2356"/>
                </a:lnTo>
                <a:lnTo>
                  <a:pt x="6234" y="2360"/>
                </a:lnTo>
                <a:lnTo>
                  <a:pt x="6226" y="2366"/>
                </a:lnTo>
                <a:lnTo>
                  <a:pt x="6216" y="2372"/>
                </a:lnTo>
                <a:lnTo>
                  <a:pt x="6208" y="2374"/>
                </a:lnTo>
                <a:lnTo>
                  <a:pt x="6190" y="2378"/>
                </a:lnTo>
                <a:lnTo>
                  <a:pt x="6176" y="2382"/>
                </a:lnTo>
                <a:lnTo>
                  <a:pt x="6172" y="2384"/>
                </a:lnTo>
                <a:lnTo>
                  <a:pt x="6170" y="2388"/>
                </a:lnTo>
                <a:lnTo>
                  <a:pt x="6170" y="2390"/>
                </a:lnTo>
                <a:lnTo>
                  <a:pt x="6170" y="2396"/>
                </a:lnTo>
                <a:lnTo>
                  <a:pt x="6170" y="2402"/>
                </a:lnTo>
                <a:lnTo>
                  <a:pt x="6170" y="2408"/>
                </a:lnTo>
                <a:lnTo>
                  <a:pt x="6170" y="2410"/>
                </a:lnTo>
                <a:lnTo>
                  <a:pt x="6170" y="2414"/>
                </a:lnTo>
                <a:lnTo>
                  <a:pt x="6170" y="2416"/>
                </a:lnTo>
                <a:lnTo>
                  <a:pt x="6170" y="2418"/>
                </a:lnTo>
                <a:lnTo>
                  <a:pt x="6168" y="2420"/>
                </a:lnTo>
                <a:lnTo>
                  <a:pt x="6170" y="2424"/>
                </a:lnTo>
                <a:lnTo>
                  <a:pt x="6172" y="2426"/>
                </a:lnTo>
                <a:lnTo>
                  <a:pt x="6170" y="2428"/>
                </a:lnTo>
                <a:lnTo>
                  <a:pt x="6168" y="2428"/>
                </a:lnTo>
                <a:lnTo>
                  <a:pt x="6164" y="2432"/>
                </a:lnTo>
                <a:lnTo>
                  <a:pt x="6162" y="2436"/>
                </a:lnTo>
                <a:lnTo>
                  <a:pt x="6156" y="2438"/>
                </a:lnTo>
                <a:lnTo>
                  <a:pt x="6128" y="2448"/>
                </a:lnTo>
                <a:lnTo>
                  <a:pt x="6120" y="2454"/>
                </a:lnTo>
                <a:lnTo>
                  <a:pt x="6114" y="2458"/>
                </a:lnTo>
                <a:lnTo>
                  <a:pt x="6110" y="2460"/>
                </a:lnTo>
                <a:lnTo>
                  <a:pt x="6110" y="2464"/>
                </a:lnTo>
                <a:lnTo>
                  <a:pt x="6110" y="2466"/>
                </a:lnTo>
                <a:lnTo>
                  <a:pt x="6112" y="2468"/>
                </a:lnTo>
                <a:lnTo>
                  <a:pt x="6118" y="2470"/>
                </a:lnTo>
                <a:lnTo>
                  <a:pt x="6120" y="2472"/>
                </a:lnTo>
                <a:lnTo>
                  <a:pt x="6116" y="2474"/>
                </a:lnTo>
                <a:lnTo>
                  <a:pt x="6104" y="2480"/>
                </a:lnTo>
                <a:lnTo>
                  <a:pt x="6100" y="2480"/>
                </a:lnTo>
                <a:lnTo>
                  <a:pt x="6096" y="2480"/>
                </a:lnTo>
                <a:lnTo>
                  <a:pt x="6088" y="2478"/>
                </a:lnTo>
                <a:lnTo>
                  <a:pt x="6076" y="2476"/>
                </a:lnTo>
                <a:lnTo>
                  <a:pt x="6068" y="2476"/>
                </a:lnTo>
                <a:lnTo>
                  <a:pt x="6060" y="2478"/>
                </a:lnTo>
                <a:lnTo>
                  <a:pt x="6058" y="2476"/>
                </a:lnTo>
                <a:lnTo>
                  <a:pt x="6058" y="2474"/>
                </a:lnTo>
                <a:lnTo>
                  <a:pt x="6056" y="2466"/>
                </a:lnTo>
                <a:lnTo>
                  <a:pt x="6054" y="2458"/>
                </a:lnTo>
                <a:lnTo>
                  <a:pt x="6052" y="2456"/>
                </a:lnTo>
                <a:lnTo>
                  <a:pt x="6048" y="2456"/>
                </a:lnTo>
                <a:lnTo>
                  <a:pt x="6040" y="2458"/>
                </a:lnTo>
                <a:lnTo>
                  <a:pt x="6034" y="2456"/>
                </a:lnTo>
                <a:lnTo>
                  <a:pt x="6030" y="2456"/>
                </a:lnTo>
                <a:lnTo>
                  <a:pt x="6030" y="2460"/>
                </a:lnTo>
                <a:lnTo>
                  <a:pt x="6032" y="2464"/>
                </a:lnTo>
                <a:lnTo>
                  <a:pt x="6032" y="2470"/>
                </a:lnTo>
                <a:lnTo>
                  <a:pt x="6032" y="2474"/>
                </a:lnTo>
                <a:lnTo>
                  <a:pt x="6036" y="2476"/>
                </a:lnTo>
                <a:lnTo>
                  <a:pt x="6040" y="2480"/>
                </a:lnTo>
                <a:lnTo>
                  <a:pt x="6042" y="2488"/>
                </a:lnTo>
                <a:lnTo>
                  <a:pt x="6044" y="2498"/>
                </a:lnTo>
                <a:lnTo>
                  <a:pt x="6044" y="2506"/>
                </a:lnTo>
                <a:lnTo>
                  <a:pt x="6044" y="2510"/>
                </a:lnTo>
                <a:lnTo>
                  <a:pt x="6044" y="2512"/>
                </a:lnTo>
                <a:lnTo>
                  <a:pt x="6046" y="2516"/>
                </a:lnTo>
                <a:lnTo>
                  <a:pt x="6048" y="2520"/>
                </a:lnTo>
                <a:lnTo>
                  <a:pt x="6042" y="2522"/>
                </a:lnTo>
                <a:lnTo>
                  <a:pt x="6036" y="2522"/>
                </a:lnTo>
                <a:lnTo>
                  <a:pt x="6034" y="2518"/>
                </a:lnTo>
                <a:lnTo>
                  <a:pt x="6032" y="2516"/>
                </a:lnTo>
                <a:lnTo>
                  <a:pt x="6030" y="2514"/>
                </a:lnTo>
                <a:lnTo>
                  <a:pt x="6028" y="2516"/>
                </a:lnTo>
                <a:lnTo>
                  <a:pt x="6026" y="2518"/>
                </a:lnTo>
                <a:lnTo>
                  <a:pt x="6022" y="2520"/>
                </a:lnTo>
                <a:lnTo>
                  <a:pt x="6018" y="2520"/>
                </a:lnTo>
                <a:lnTo>
                  <a:pt x="6016" y="2518"/>
                </a:lnTo>
                <a:lnTo>
                  <a:pt x="6014" y="2516"/>
                </a:lnTo>
                <a:lnTo>
                  <a:pt x="6010" y="2518"/>
                </a:lnTo>
                <a:lnTo>
                  <a:pt x="6002" y="2524"/>
                </a:lnTo>
                <a:lnTo>
                  <a:pt x="5998" y="2526"/>
                </a:lnTo>
                <a:lnTo>
                  <a:pt x="5994" y="2522"/>
                </a:lnTo>
                <a:lnTo>
                  <a:pt x="5988" y="2508"/>
                </a:lnTo>
                <a:lnTo>
                  <a:pt x="5982" y="2504"/>
                </a:lnTo>
                <a:lnTo>
                  <a:pt x="5980" y="2504"/>
                </a:lnTo>
                <a:lnTo>
                  <a:pt x="5976" y="2504"/>
                </a:lnTo>
                <a:lnTo>
                  <a:pt x="5970" y="2508"/>
                </a:lnTo>
                <a:lnTo>
                  <a:pt x="5966" y="2508"/>
                </a:lnTo>
                <a:lnTo>
                  <a:pt x="5964" y="2508"/>
                </a:lnTo>
                <a:lnTo>
                  <a:pt x="5964" y="2512"/>
                </a:lnTo>
                <a:lnTo>
                  <a:pt x="5962" y="2514"/>
                </a:lnTo>
                <a:lnTo>
                  <a:pt x="5960" y="2516"/>
                </a:lnTo>
                <a:lnTo>
                  <a:pt x="5956" y="2518"/>
                </a:lnTo>
                <a:lnTo>
                  <a:pt x="5950" y="2516"/>
                </a:lnTo>
                <a:lnTo>
                  <a:pt x="5946" y="2514"/>
                </a:lnTo>
                <a:lnTo>
                  <a:pt x="5944" y="2514"/>
                </a:lnTo>
                <a:lnTo>
                  <a:pt x="5942" y="2516"/>
                </a:lnTo>
                <a:lnTo>
                  <a:pt x="5934" y="2518"/>
                </a:lnTo>
                <a:lnTo>
                  <a:pt x="5924" y="2520"/>
                </a:lnTo>
                <a:lnTo>
                  <a:pt x="5918" y="2524"/>
                </a:lnTo>
                <a:lnTo>
                  <a:pt x="5914" y="2528"/>
                </a:lnTo>
                <a:lnTo>
                  <a:pt x="5914" y="2534"/>
                </a:lnTo>
                <a:lnTo>
                  <a:pt x="5916" y="2536"/>
                </a:lnTo>
                <a:lnTo>
                  <a:pt x="5920" y="2536"/>
                </a:lnTo>
                <a:lnTo>
                  <a:pt x="5924" y="2534"/>
                </a:lnTo>
                <a:lnTo>
                  <a:pt x="5928" y="2536"/>
                </a:lnTo>
                <a:lnTo>
                  <a:pt x="5930" y="2538"/>
                </a:lnTo>
                <a:lnTo>
                  <a:pt x="5926" y="2538"/>
                </a:lnTo>
                <a:lnTo>
                  <a:pt x="5922" y="2540"/>
                </a:lnTo>
                <a:lnTo>
                  <a:pt x="5922" y="2542"/>
                </a:lnTo>
                <a:lnTo>
                  <a:pt x="5924" y="2544"/>
                </a:lnTo>
                <a:lnTo>
                  <a:pt x="5926" y="2544"/>
                </a:lnTo>
                <a:lnTo>
                  <a:pt x="5930" y="2544"/>
                </a:lnTo>
                <a:lnTo>
                  <a:pt x="5934" y="2546"/>
                </a:lnTo>
                <a:lnTo>
                  <a:pt x="5934" y="2548"/>
                </a:lnTo>
                <a:lnTo>
                  <a:pt x="5932" y="2550"/>
                </a:lnTo>
                <a:lnTo>
                  <a:pt x="5924" y="2550"/>
                </a:lnTo>
                <a:lnTo>
                  <a:pt x="5918" y="2552"/>
                </a:lnTo>
                <a:lnTo>
                  <a:pt x="5918" y="2554"/>
                </a:lnTo>
                <a:lnTo>
                  <a:pt x="5920" y="2556"/>
                </a:lnTo>
                <a:lnTo>
                  <a:pt x="5928" y="2562"/>
                </a:lnTo>
                <a:lnTo>
                  <a:pt x="5930" y="2566"/>
                </a:lnTo>
                <a:lnTo>
                  <a:pt x="5932" y="2568"/>
                </a:lnTo>
                <a:lnTo>
                  <a:pt x="5938" y="2566"/>
                </a:lnTo>
                <a:lnTo>
                  <a:pt x="5942" y="2566"/>
                </a:lnTo>
                <a:lnTo>
                  <a:pt x="5950" y="2566"/>
                </a:lnTo>
                <a:lnTo>
                  <a:pt x="5964" y="2572"/>
                </a:lnTo>
                <a:lnTo>
                  <a:pt x="5972" y="2574"/>
                </a:lnTo>
                <a:lnTo>
                  <a:pt x="5976" y="2578"/>
                </a:lnTo>
                <a:lnTo>
                  <a:pt x="5980" y="2580"/>
                </a:lnTo>
                <a:lnTo>
                  <a:pt x="5986" y="2580"/>
                </a:lnTo>
                <a:lnTo>
                  <a:pt x="5990" y="2580"/>
                </a:lnTo>
                <a:lnTo>
                  <a:pt x="5990" y="2582"/>
                </a:lnTo>
                <a:lnTo>
                  <a:pt x="5992" y="2584"/>
                </a:lnTo>
                <a:lnTo>
                  <a:pt x="5998" y="2586"/>
                </a:lnTo>
                <a:lnTo>
                  <a:pt x="6004" y="2584"/>
                </a:lnTo>
                <a:lnTo>
                  <a:pt x="6006" y="2586"/>
                </a:lnTo>
                <a:lnTo>
                  <a:pt x="6008" y="2588"/>
                </a:lnTo>
                <a:lnTo>
                  <a:pt x="6008" y="2590"/>
                </a:lnTo>
                <a:lnTo>
                  <a:pt x="6004" y="2594"/>
                </a:lnTo>
                <a:lnTo>
                  <a:pt x="6004" y="2596"/>
                </a:lnTo>
                <a:lnTo>
                  <a:pt x="6006" y="2598"/>
                </a:lnTo>
                <a:lnTo>
                  <a:pt x="6014" y="2600"/>
                </a:lnTo>
                <a:lnTo>
                  <a:pt x="6020" y="2600"/>
                </a:lnTo>
                <a:lnTo>
                  <a:pt x="6018" y="2602"/>
                </a:lnTo>
                <a:lnTo>
                  <a:pt x="6018" y="2606"/>
                </a:lnTo>
                <a:lnTo>
                  <a:pt x="6018" y="2608"/>
                </a:lnTo>
                <a:lnTo>
                  <a:pt x="6020" y="2608"/>
                </a:lnTo>
                <a:lnTo>
                  <a:pt x="6024" y="2610"/>
                </a:lnTo>
                <a:lnTo>
                  <a:pt x="6026" y="2612"/>
                </a:lnTo>
                <a:lnTo>
                  <a:pt x="6026" y="2614"/>
                </a:lnTo>
                <a:lnTo>
                  <a:pt x="6024" y="2618"/>
                </a:lnTo>
                <a:lnTo>
                  <a:pt x="6022" y="2620"/>
                </a:lnTo>
                <a:lnTo>
                  <a:pt x="6020" y="2624"/>
                </a:lnTo>
                <a:lnTo>
                  <a:pt x="6024" y="2632"/>
                </a:lnTo>
                <a:lnTo>
                  <a:pt x="6032" y="2642"/>
                </a:lnTo>
                <a:lnTo>
                  <a:pt x="6044" y="2650"/>
                </a:lnTo>
                <a:lnTo>
                  <a:pt x="6052" y="2654"/>
                </a:lnTo>
                <a:lnTo>
                  <a:pt x="6058" y="2656"/>
                </a:lnTo>
                <a:lnTo>
                  <a:pt x="6060" y="2656"/>
                </a:lnTo>
                <a:lnTo>
                  <a:pt x="6060" y="2658"/>
                </a:lnTo>
                <a:lnTo>
                  <a:pt x="6058" y="2662"/>
                </a:lnTo>
                <a:lnTo>
                  <a:pt x="6060" y="2664"/>
                </a:lnTo>
                <a:lnTo>
                  <a:pt x="6062" y="2668"/>
                </a:lnTo>
                <a:lnTo>
                  <a:pt x="6062" y="2678"/>
                </a:lnTo>
                <a:lnTo>
                  <a:pt x="6060" y="2682"/>
                </a:lnTo>
                <a:lnTo>
                  <a:pt x="6058" y="2684"/>
                </a:lnTo>
                <a:lnTo>
                  <a:pt x="6054" y="2686"/>
                </a:lnTo>
                <a:lnTo>
                  <a:pt x="6054" y="2688"/>
                </a:lnTo>
                <a:lnTo>
                  <a:pt x="6062" y="2692"/>
                </a:lnTo>
                <a:lnTo>
                  <a:pt x="6072" y="2700"/>
                </a:lnTo>
                <a:lnTo>
                  <a:pt x="6078" y="2706"/>
                </a:lnTo>
                <a:lnTo>
                  <a:pt x="6078" y="2712"/>
                </a:lnTo>
                <a:lnTo>
                  <a:pt x="6080" y="2720"/>
                </a:lnTo>
                <a:lnTo>
                  <a:pt x="6078" y="2722"/>
                </a:lnTo>
                <a:lnTo>
                  <a:pt x="6076" y="2716"/>
                </a:lnTo>
                <a:lnTo>
                  <a:pt x="6072" y="2706"/>
                </a:lnTo>
                <a:lnTo>
                  <a:pt x="6068" y="2702"/>
                </a:lnTo>
                <a:lnTo>
                  <a:pt x="6064" y="2700"/>
                </a:lnTo>
                <a:lnTo>
                  <a:pt x="6062" y="2708"/>
                </a:lnTo>
                <a:lnTo>
                  <a:pt x="6058" y="2728"/>
                </a:lnTo>
                <a:lnTo>
                  <a:pt x="6056" y="2744"/>
                </a:lnTo>
                <a:lnTo>
                  <a:pt x="6058" y="2744"/>
                </a:lnTo>
                <a:lnTo>
                  <a:pt x="6060" y="2742"/>
                </a:lnTo>
                <a:lnTo>
                  <a:pt x="6062" y="2744"/>
                </a:lnTo>
                <a:lnTo>
                  <a:pt x="6062" y="2746"/>
                </a:lnTo>
                <a:lnTo>
                  <a:pt x="6060" y="2748"/>
                </a:lnTo>
                <a:lnTo>
                  <a:pt x="6058" y="2750"/>
                </a:lnTo>
                <a:lnTo>
                  <a:pt x="6056" y="2752"/>
                </a:lnTo>
                <a:lnTo>
                  <a:pt x="6054" y="2778"/>
                </a:lnTo>
                <a:lnTo>
                  <a:pt x="6050" y="2798"/>
                </a:lnTo>
                <a:lnTo>
                  <a:pt x="6046" y="2810"/>
                </a:lnTo>
                <a:lnTo>
                  <a:pt x="6042" y="2816"/>
                </a:lnTo>
                <a:lnTo>
                  <a:pt x="6036" y="2820"/>
                </a:lnTo>
                <a:lnTo>
                  <a:pt x="6026" y="2822"/>
                </a:lnTo>
                <a:lnTo>
                  <a:pt x="6020" y="2824"/>
                </a:lnTo>
                <a:lnTo>
                  <a:pt x="6010" y="2820"/>
                </a:lnTo>
                <a:lnTo>
                  <a:pt x="5998" y="2818"/>
                </a:lnTo>
                <a:lnTo>
                  <a:pt x="5992" y="2818"/>
                </a:lnTo>
                <a:lnTo>
                  <a:pt x="5984" y="2818"/>
                </a:lnTo>
                <a:lnTo>
                  <a:pt x="5972" y="2816"/>
                </a:lnTo>
                <a:lnTo>
                  <a:pt x="5962" y="2814"/>
                </a:lnTo>
                <a:lnTo>
                  <a:pt x="5954" y="2814"/>
                </a:lnTo>
                <a:lnTo>
                  <a:pt x="5936" y="2816"/>
                </a:lnTo>
                <a:lnTo>
                  <a:pt x="5916" y="2816"/>
                </a:lnTo>
                <a:lnTo>
                  <a:pt x="5904" y="2814"/>
                </a:lnTo>
                <a:lnTo>
                  <a:pt x="5890" y="2810"/>
                </a:lnTo>
                <a:lnTo>
                  <a:pt x="5876" y="2808"/>
                </a:lnTo>
                <a:lnTo>
                  <a:pt x="5868" y="2808"/>
                </a:lnTo>
                <a:lnTo>
                  <a:pt x="5856" y="2810"/>
                </a:lnTo>
                <a:lnTo>
                  <a:pt x="5838" y="2810"/>
                </a:lnTo>
                <a:lnTo>
                  <a:pt x="5828" y="2810"/>
                </a:lnTo>
                <a:lnTo>
                  <a:pt x="5818" y="2808"/>
                </a:lnTo>
                <a:lnTo>
                  <a:pt x="5806" y="2802"/>
                </a:lnTo>
                <a:lnTo>
                  <a:pt x="5794" y="2800"/>
                </a:lnTo>
                <a:lnTo>
                  <a:pt x="5788" y="2800"/>
                </a:lnTo>
                <a:lnTo>
                  <a:pt x="5782" y="2802"/>
                </a:lnTo>
                <a:lnTo>
                  <a:pt x="5776" y="2806"/>
                </a:lnTo>
                <a:lnTo>
                  <a:pt x="5774" y="2810"/>
                </a:lnTo>
                <a:lnTo>
                  <a:pt x="5772" y="2816"/>
                </a:lnTo>
                <a:lnTo>
                  <a:pt x="5770" y="2822"/>
                </a:lnTo>
                <a:lnTo>
                  <a:pt x="5768" y="2822"/>
                </a:lnTo>
                <a:lnTo>
                  <a:pt x="5762" y="2822"/>
                </a:lnTo>
                <a:lnTo>
                  <a:pt x="5756" y="2824"/>
                </a:lnTo>
                <a:lnTo>
                  <a:pt x="5750" y="2826"/>
                </a:lnTo>
                <a:lnTo>
                  <a:pt x="5740" y="2834"/>
                </a:lnTo>
                <a:lnTo>
                  <a:pt x="5736" y="2838"/>
                </a:lnTo>
                <a:lnTo>
                  <a:pt x="5734" y="2842"/>
                </a:lnTo>
                <a:lnTo>
                  <a:pt x="5732" y="2844"/>
                </a:lnTo>
                <a:lnTo>
                  <a:pt x="5734" y="2848"/>
                </a:lnTo>
                <a:lnTo>
                  <a:pt x="5740" y="2852"/>
                </a:lnTo>
                <a:lnTo>
                  <a:pt x="5740" y="2856"/>
                </a:lnTo>
                <a:lnTo>
                  <a:pt x="5742" y="2862"/>
                </a:lnTo>
                <a:lnTo>
                  <a:pt x="5746" y="2870"/>
                </a:lnTo>
                <a:lnTo>
                  <a:pt x="5748" y="2878"/>
                </a:lnTo>
                <a:lnTo>
                  <a:pt x="5750" y="2886"/>
                </a:lnTo>
                <a:lnTo>
                  <a:pt x="5750" y="2896"/>
                </a:lnTo>
                <a:lnTo>
                  <a:pt x="5752" y="2904"/>
                </a:lnTo>
                <a:lnTo>
                  <a:pt x="5750" y="2910"/>
                </a:lnTo>
                <a:lnTo>
                  <a:pt x="5750" y="2914"/>
                </a:lnTo>
                <a:lnTo>
                  <a:pt x="5752" y="2916"/>
                </a:lnTo>
                <a:lnTo>
                  <a:pt x="5752" y="2920"/>
                </a:lnTo>
                <a:lnTo>
                  <a:pt x="5750" y="2924"/>
                </a:lnTo>
                <a:lnTo>
                  <a:pt x="5752" y="2930"/>
                </a:lnTo>
                <a:lnTo>
                  <a:pt x="5758" y="2944"/>
                </a:lnTo>
                <a:lnTo>
                  <a:pt x="5760" y="2950"/>
                </a:lnTo>
                <a:lnTo>
                  <a:pt x="5758" y="2956"/>
                </a:lnTo>
                <a:lnTo>
                  <a:pt x="5756" y="2972"/>
                </a:lnTo>
                <a:lnTo>
                  <a:pt x="5750" y="2986"/>
                </a:lnTo>
                <a:lnTo>
                  <a:pt x="5750" y="2996"/>
                </a:lnTo>
                <a:lnTo>
                  <a:pt x="5750" y="3000"/>
                </a:lnTo>
                <a:lnTo>
                  <a:pt x="5748" y="3004"/>
                </a:lnTo>
                <a:lnTo>
                  <a:pt x="5746" y="3012"/>
                </a:lnTo>
                <a:lnTo>
                  <a:pt x="5740" y="3026"/>
                </a:lnTo>
                <a:lnTo>
                  <a:pt x="5738" y="3032"/>
                </a:lnTo>
                <a:lnTo>
                  <a:pt x="5734" y="3038"/>
                </a:lnTo>
                <a:lnTo>
                  <a:pt x="5730" y="3042"/>
                </a:lnTo>
                <a:lnTo>
                  <a:pt x="5728" y="3042"/>
                </a:lnTo>
                <a:lnTo>
                  <a:pt x="5728" y="3048"/>
                </a:lnTo>
                <a:lnTo>
                  <a:pt x="5728" y="3052"/>
                </a:lnTo>
                <a:lnTo>
                  <a:pt x="5728" y="3056"/>
                </a:lnTo>
                <a:lnTo>
                  <a:pt x="5724" y="3068"/>
                </a:lnTo>
                <a:lnTo>
                  <a:pt x="5722" y="3074"/>
                </a:lnTo>
                <a:lnTo>
                  <a:pt x="5722" y="3078"/>
                </a:lnTo>
                <a:lnTo>
                  <a:pt x="5724" y="3080"/>
                </a:lnTo>
                <a:lnTo>
                  <a:pt x="5728" y="3080"/>
                </a:lnTo>
                <a:lnTo>
                  <a:pt x="5736" y="3080"/>
                </a:lnTo>
                <a:lnTo>
                  <a:pt x="5736" y="3082"/>
                </a:lnTo>
                <a:lnTo>
                  <a:pt x="5734" y="3084"/>
                </a:lnTo>
                <a:lnTo>
                  <a:pt x="5734" y="3086"/>
                </a:lnTo>
                <a:lnTo>
                  <a:pt x="5734" y="3090"/>
                </a:lnTo>
                <a:lnTo>
                  <a:pt x="5734" y="3094"/>
                </a:lnTo>
                <a:lnTo>
                  <a:pt x="5734" y="3096"/>
                </a:lnTo>
                <a:lnTo>
                  <a:pt x="5738" y="3096"/>
                </a:lnTo>
                <a:lnTo>
                  <a:pt x="5742" y="3094"/>
                </a:lnTo>
                <a:lnTo>
                  <a:pt x="5748" y="3094"/>
                </a:lnTo>
                <a:lnTo>
                  <a:pt x="5750" y="3096"/>
                </a:lnTo>
                <a:lnTo>
                  <a:pt x="5752" y="3100"/>
                </a:lnTo>
                <a:lnTo>
                  <a:pt x="5752" y="3104"/>
                </a:lnTo>
                <a:lnTo>
                  <a:pt x="5750" y="3110"/>
                </a:lnTo>
                <a:lnTo>
                  <a:pt x="5748" y="3120"/>
                </a:lnTo>
                <a:lnTo>
                  <a:pt x="5750" y="3126"/>
                </a:lnTo>
                <a:lnTo>
                  <a:pt x="5750" y="3138"/>
                </a:lnTo>
                <a:lnTo>
                  <a:pt x="5748" y="3160"/>
                </a:lnTo>
                <a:lnTo>
                  <a:pt x="5744" y="3172"/>
                </a:lnTo>
                <a:lnTo>
                  <a:pt x="5746" y="3174"/>
                </a:lnTo>
                <a:lnTo>
                  <a:pt x="5748" y="3172"/>
                </a:lnTo>
                <a:lnTo>
                  <a:pt x="5752" y="3170"/>
                </a:lnTo>
                <a:lnTo>
                  <a:pt x="5756" y="3168"/>
                </a:lnTo>
                <a:lnTo>
                  <a:pt x="5764" y="3168"/>
                </a:lnTo>
                <a:lnTo>
                  <a:pt x="5778" y="3172"/>
                </a:lnTo>
                <a:lnTo>
                  <a:pt x="5788" y="3174"/>
                </a:lnTo>
                <a:lnTo>
                  <a:pt x="5794" y="3172"/>
                </a:lnTo>
                <a:lnTo>
                  <a:pt x="5798" y="3168"/>
                </a:lnTo>
                <a:lnTo>
                  <a:pt x="5808" y="3162"/>
                </a:lnTo>
                <a:lnTo>
                  <a:pt x="5814" y="3162"/>
                </a:lnTo>
                <a:lnTo>
                  <a:pt x="5820" y="3162"/>
                </a:lnTo>
                <a:lnTo>
                  <a:pt x="5828" y="3164"/>
                </a:lnTo>
                <a:lnTo>
                  <a:pt x="5834" y="3166"/>
                </a:lnTo>
                <a:lnTo>
                  <a:pt x="5842" y="3176"/>
                </a:lnTo>
                <a:lnTo>
                  <a:pt x="5846" y="3180"/>
                </a:lnTo>
                <a:lnTo>
                  <a:pt x="5846" y="3184"/>
                </a:lnTo>
                <a:lnTo>
                  <a:pt x="5848" y="3192"/>
                </a:lnTo>
                <a:lnTo>
                  <a:pt x="5852" y="3200"/>
                </a:lnTo>
                <a:lnTo>
                  <a:pt x="5858" y="3210"/>
                </a:lnTo>
                <a:lnTo>
                  <a:pt x="5866" y="3218"/>
                </a:lnTo>
                <a:lnTo>
                  <a:pt x="5874" y="3226"/>
                </a:lnTo>
                <a:lnTo>
                  <a:pt x="5880" y="3228"/>
                </a:lnTo>
                <a:lnTo>
                  <a:pt x="5882" y="3228"/>
                </a:lnTo>
                <a:lnTo>
                  <a:pt x="5886" y="3224"/>
                </a:lnTo>
                <a:lnTo>
                  <a:pt x="5890" y="3220"/>
                </a:lnTo>
                <a:lnTo>
                  <a:pt x="5892" y="3216"/>
                </a:lnTo>
                <a:lnTo>
                  <a:pt x="5896" y="3210"/>
                </a:lnTo>
                <a:lnTo>
                  <a:pt x="5900" y="3206"/>
                </a:lnTo>
                <a:lnTo>
                  <a:pt x="5902" y="3204"/>
                </a:lnTo>
                <a:lnTo>
                  <a:pt x="5912" y="3202"/>
                </a:lnTo>
                <a:lnTo>
                  <a:pt x="5920" y="3200"/>
                </a:lnTo>
                <a:lnTo>
                  <a:pt x="5924" y="3198"/>
                </a:lnTo>
                <a:lnTo>
                  <a:pt x="5924" y="3196"/>
                </a:lnTo>
                <a:lnTo>
                  <a:pt x="5930" y="3190"/>
                </a:lnTo>
                <a:lnTo>
                  <a:pt x="5938" y="3186"/>
                </a:lnTo>
                <a:lnTo>
                  <a:pt x="5948" y="3184"/>
                </a:lnTo>
                <a:lnTo>
                  <a:pt x="5954" y="3186"/>
                </a:lnTo>
                <a:lnTo>
                  <a:pt x="5960" y="3188"/>
                </a:lnTo>
                <a:lnTo>
                  <a:pt x="5968" y="3190"/>
                </a:lnTo>
                <a:lnTo>
                  <a:pt x="5976" y="3190"/>
                </a:lnTo>
                <a:lnTo>
                  <a:pt x="5994" y="3188"/>
                </a:lnTo>
                <a:lnTo>
                  <a:pt x="6008" y="3184"/>
                </a:lnTo>
                <a:lnTo>
                  <a:pt x="6012" y="3184"/>
                </a:lnTo>
                <a:lnTo>
                  <a:pt x="6016" y="3186"/>
                </a:lnTo>
                <a:lnTo>
                  <a:pt x="6020" y="3186"/>
                </a:lnTo>
                <a:lnTo>
                  <a:pt x="6024" y="3184"/>
                </a:lnTo>
                <a:lnTo>
                  <a:pt x="6030" y="3170"/>
                </a:lnTo>
                <a:lnTo>
                  <a:pt x="6036" y="3162"/>
                </a:lnTo>
                <a:lnTo>
                  <a:pt x="6042" y="3154"/>
                </a:lnTo>
                <a:lnTo>
                  <a:pt x="6048" y="3148"/>
                </a:lnTo>
                <a:lnTo>
                  <a:pt x="6060" y="3144"/>
                </a:lnTo>
                <a:lnTo>
                  <a:pt x="6074" y="3144"/>
                </a:lnTo>
                <a:lnTo>
                  <a:pt x="6076" y="3140"/>
                </a:lnTo>
                <a:lnTo>
                  <a:pt x="6076" y="3136"/>
                </a:lnTo>
                <a:lnTo>
                  <a:pt x="6076" y="3124"/>
                </a:lnTo>
                <a:lnTo>
                  <a:pt x="6080" y="3114"/>
                </a:lnTo>
                <a:lnTo>
                  <a:pt x="6086" y="3106"/>
                </a:lnTo>
                <a:lnTo>
                  <a:pt x="6094" y="3098"/>
                </a:lnTo>
                <a:lnTo>
                  <a:pt x="6108" y="3086"/>
                </a:lnTo>
                <a:lnTo>
                  <a:pt x="6114" y="3082"/>
                </a:lnTo>
                <a:lnTo>
                  <a:pt x="6114" y="3078"/>
                </a:lnTo>
                <a:lnTo>
                  <a:pt x="6112" y="3074"/>
                </a:lnTo>
                <a:lnTo>
                  <a:pt x="6106" y="3070"/>
                </a:lnTo>
                <a:lnTo>
                  <a:pt x="6100" y="3064"/>
                </a:lnTo>
                <a:lnTo>
                  <a:pt x="6098" y="3058"/>
                </a:lnTo>
                <a:lnTo>
                  <a:pt x="6094" y="3050"/>
                </a:lnTo>
                <a:lnTo>
                  <a:pt x="6094" y="3042"/>
                </a:lnTo>
                <a:lnTo>
                  <a:pt x="6096" y="3032"/>
                </a:lnTo>
                <a:lnTo>
                  <a:pt x="6102" y="3020"/>
                </a:lnTo>
                <a:lnTo>
                  <a:pt x="6108" y="3008"/>
                </a:lnTo>
                <a:lnTo>
                  <a:pt x="6124" y="2988"/>
                </a:lnTo>
                <a:lnTo>
                  <a:pt x="6130" y="2982"/>
                </a:lnTo>
                <a:lnTo>
                  <a:pt x="6134" y="2978"/>
                </a:lnTo>
                <a:lnTo>
                  <a:pt x="6144" y="2972"/>
                </a:lnTo>
                <a:lnTo>
                  <a:pt x="6144" y="2970"/>
                </a:lnTo>
                <a:lnTo>
                  <a:pt x="6140" y="2966"/>
                </a:lnTo>
                <a:lnTo>
                  <a:pt x="6138" y="2964"/>
                </a:lnTo>
                <a:lnTo>
                  <a:pt x="6138" y="2960"/>
                </a:lnTo>
                <a:lnTo>
                  <a:pt x="6142" y="2956"/>
                </a:lnTo>
                <a:lnTo>
                  <a:pt x="6150" y="2952"/>
                </a:lnTo>
                <a:lnTo>
                  <a:pt x="6168" y="2946"/>
                </a:lnTo>
                <a:lnTo>
                  <a:pt x="6186" y="2940"/>
                </a:lnTo>
                <a:lnTo>
                  <a:pt x="6192" y="2938"/>
                </a:lnTo>
                <a:lnTo>
                  <a:pt x="6196" y="2934"/>
                </a:lnTo>
                <a:lnTo>
                  <a:pt x="6198" y="2930"/>
                </a:lnTo>
                <a:lnTo>
                  <a:pt x="6204" y="2926"/>
                </a:lnTo>
                <a:lnTo>
                  <a:pt x="6220" y="2918"/>
                </a:lnTo>
                <a:lnTo>
                  <a:pt x="6228" y="2912"/>
                </a:lnTo>
                <a:lnTo>
                  <a:pt x="6234" y="2908"/>
                </a:lnTo>
                <a:lnTo>
                  <a:pt x="6238" y="2900"/>
                </a:lnTo>
                <a:lnTo>
                  <a:pt x="6236" y="2896"/>
                </a:lnTo>
                <a:lnTo>
                  <a:pt x="6236" y="2892"/>
                </a:lnTo>
                <a:lnTo>
                  <a:pt x="6234" y="2890"/>
                </a:lnTo>
                <a:lnTo>
                  <a:pt x="6236" y="2888"/>
                </a:lnTo>
                <a:lnTo>
                  <a:pt x="6240" y="2884"/>
                </a:lnTo>
                <a:lnTo>
                  <a:pt x="6240" y="2882"/>
                </a:lnTo>
                <a:lnTo>
                  <a:pt x="6240" y="2880"/>
                </a:lnTo>
                <a:lnTo>
                  <a:pt x="6238" y="2876"/>
                </a:lnTo>
                <a:lnTo>
                  <a:pt x="6232" y="2872"/>
                </a:lnTo>
                <a:lnTo>
                  <a:pt x="6232" y="2860"/>
                </a:lnTo>
                <a:lnTo>
                  <a:pt x="6232" y="2854"/>
                </a:lnTo>
                <a:lnTo>
                  <a:pt x="6234" y="2848"/>
                </a:lnTo>
                <a:lnTo>
                  <a:pt x="6234" y="2840"/>
                </a:lnTo>
                <a:lnTo>
                  <a:pt x="6234" y="2836"/>
                </a:lnTo>
                <a:lnTo>
                  <a:pt x="6234" y="2832"/>
                </a:lnTo>
                <a:lnTo>
                  <a:pt x="6240" y="2828"/>
                </a:lnTo>
                <a:lnTo>
                  <a:pt x="6248" y="2824"/>
                </a:lnTo>
                <a:lnTo>
                  <a:pt x="6256" y="2820"/>
                </a:lnTo>
                <a:lnTo>
                  <a:pt x="6268" y="2810"/>
                </a:lnTo>
                <a:lnTo>
                  <a:pt x="6272" y="2810"/>
                </a:lnTo>
                <a:lnTo>
                  <a:pt x="6272" y="2812"/>
                </a:lnTo>
                <a:lnTo>
                  <a:pt x="6274" y="2816"/>
                </a:lnTo>
                <a:lnTo>
                  <a:pt x="6278" y="2818"/>
                </a:lnTo>
                <a:lnTo>
                  <a:pt x="6282" y="2818"/>
                </a:lnTo>
                <a:lnTo>
                  <a:pt x="6290" y="2820"/>
                </a:lnTo>
                <a:lnTo>
                  <a:pt x="6292" y="2822"/>
                </a:lnTo>
                <a:lnTo>
                  <a:pt x="6294" y="2824"/>
                </a:lnTo>
                <a:lnTo>
                  <a:pt x="6302" y="2822"/>
                </a:lnTo>
                <a:lnTo>
                  <a:pt x="6310" y="2820"/>
                </a:lnTo>
                <a:lnTo>
                  <a:pt x="6316" y="2822"/>
                </a:lnTo>
                <a:lnTo>
                  <a:pt x="6320" y="2824"/>
                </a:lnTo>
                <a:lnTo>
                  <a:pt x="6324" y="2830"/>
                </a:lnTo>
                <a:lnTo>
                  <a:pt x="6328" y="2834"/>
                </a:lnTo>
                <a:lnTo>
                  <a:pt x="6332" y="2832"/>
                </a:lnTo>
                <a:lnTo>
                  <a:pt x="6336" y="2832"/>
                </a:lnTo>
                <a:lnTo>
                  <a:pt x="6338" y="2832"/>
                </a:lnTo>
                <a:lnTo>
                  <a:pt x="6340" y="2834"/>
                </a:lnTo>
                <a:lnTo>
                  <a:pt x="6344" y="2836"/>
                </a:lnTo>
                <a:lnTo>
                  <a:pt x="6350" y="2836"/>
                </a:lnTo>
                <a:lnTo>
                  <a:pt x="6362" y="2834"/>
                </a:lnTo>
                <a:lnTo>
                  <a:pt x="6374" y="2830"/>
                </a:lnTo>
                <a:lnTo>
                  <a:pt x="6378" y="2826"/>
                </a:lnTo>
                <a:lnTo>
                  <a:pt x="6378" y="2822"/>
                </a:lnTo>
                <a:lnTo>
                  <a:pt x="6378" y="2820"/>
                </a:lnTo>
                <a:lnTo>
                  <a:pt x="6380" y="2818"/>
                </a:lnTo>
                <a:lnTo>
                  <a:pt x="6390" y="2812"/>
                </a:lnTo>
                <a:lnTo>
                  <a:pt x="6410" y="2800"/>
                </a:lnTo>
                <a:lnTo>
                  <a:pt x="6422" y="2794"/>
                </a:lnTo>
                <a:lnTo>
                  <a:pt x="6432" y="2788"/>
                </a:lnTo>
                <a:lnTo>
                  <a:pt x="6438" y="2784"/>
                </a:lnTo>
                <a:lnTo>
                  <a:pt x="6442" y="2778"/>
                </a:lnTo>
                <a:lnTo>
                  <a:pt x="6448" y="2770"/>
                </a:lnTo>
                <a:lnTo>
                  <a:pt x="6452" y="2766"/>
                </a:lnTo>
                <a:lnTo>
                  <a:pt x="6458" y="2762"/>
                </a:lnTo>
                <a:lnTo>
                  <a:pt x="6464" y="2760"/>
                </a:lnTo>
                <a:lnTo>
                  <a:pt x="6472" y="2762"/>
                </a:lnTo>
                <a:lnTo>
                  <a:pt x="6478" y="2766"/>
                </a:lnTo>
                <a:lnTo>
                  <a:pt x="6482" y="2770"/>
                </a:lnTo>
                <a:lnTo>
                  <a:pt x="6492" y="2780"/>
                </a:lnTo>
                <a:lnTo>
                  <a:pt x="6498" y="2782"/>
                </a:lnTo>
                <a:lnTo>
                  <a:pt x="6504" y="2782"/>
                </a:lnTo>
                <a:lnTo>
                  <a:pt x="6510" y="2782"/>
                </a:lnTo>
                <a:lnTo>
                  <a:pt x="6514" y="2786"/>
                </a:lnTo>
                <a:lnTo>
                  <a:pt x="6516" y="2790"/>
                </a:lnTo>
                <a:lnTo>
                  <a:pt x="6518" y="2798"/>
                </a:lnTo>
                <a:lnTo>
                  <a:pt x="6520" y="2812"/>
                </a:lnTo>
                <a:lnTo>
                  <a:pt x="6522" y="2818"/>
                </a:lnTo>
                <a:lnTo>
                  <a:pt x="6526" y="2822"/>
                </a:lnTo>
                <a:lnTo>
                  <a:pt x="6528" y="2826"/>
                </a:lnTo>
                <a:lnTo>
                  <a:pt x="6530" y="2828"/>
                </a:lnTo>
                <a:lnTo>
                  <a:pt x="6530" y="2836"/>
                </a:lnTo>
                <a:lnTo>
                  <a:pt x="6530" y="2840"/>
                </a:lnTo>
                <a:lnTo>
                  <a:pt x="6530" y="2844"/>
                </a:lnTo>
                <a:lnTo>
                  <a:pt x="6534" y="2848"/>
                </a:lnTo>
                <a:lnTo>
                  <a:pt x="6538" y="2852"/>
                </a:lnTo>
                <a:lnTo>
                  <a:pt x="6554" y="2864"/>
                </a:lnTo>
                <a:lnTo>
                  <a:pt x="6556" y="2868"/>
                </a:lnTo>
                <a:lnTo>
                  <a:pt x="6556" y="2874"/>
                </a:lnTo>
                <a:lnTo>
                  <a:pt x="6556" y="2876"/>
                </a:lnTo>
                <a:lnTo>
                  <a:pt x="6558" y="2878"/>
                </a:lnTo>
                <a:lnTo>
                  <a:pt x="6566" y="2880"/>
                </a:lnTo>
                <a:lnTo>
                  <a:pt x="6574" y="2884"/>
                </a:lnTo>
                <a:lnTo>
                  <a:pt x="6578" y="2888"/>
                </a:lnTo>
                <a:lnTo>
                  <a:pt x="6582" y="2894"/>
                </a:lnTo>
                <a:lnTo>
                  <a:pt x="6586" y="2900"/>
                </a:lnTo>
                <a:lnTo>
                  <a:pt x="6590" y="2902"/>
                </a:lnTo>
                <a:lnTo>
                  <a:pt x="6594" y="2906"/>
                </a:lnTo>
                <a:lnTo>
                  <a:pt x="6604" y="2916"/>
                </a:lnTo>
                <a:lnTo>
                  <a:pt x="6616" y="2928"/>
                </a:lnTo>
                <a:lnTo>
                  <a:pt x="6628" y="2936"/>
                </a:lnTo>
                <a:lnTo>
                  <a:pt x="6642" y="2940"/>
                </a:lnTo>
                <a:lnTo>
                  <a:pt x="6654" y="2942"/>
                </a:lnTo>
                <a:lnTo>
                  <a:pt x="6658" y="2942"/>
                </a:lnTo>
                <a:lnTo>
                  <a:pt x="6662" y="2946"/>
                </a:lnTo>
                <a:lnTo>
                  <a:pt x="6666" y="2956"/>
                </a:lnTo>
                <a:lnTo>
                  <a:pt x="6672" y="2964"/>
                </a:lnTo>
                <a:lnTo>
                  <a:pt x="6676" y="2966"/>
                </a:lnTo>
                <a:lnTo>
                  <a:pt x="6680" y="2968"/>
                </a:lnTo>
                <a:lnTo>
                  <a:pt x="6686" y="2966"/>
                </a:lnTo>
                <a:lnTo>
                  <a:pt x="6688" y="2968"/>
                </a:lnTo>
                <a:lnTo>
                  <a:pt x="6688" y="2972"/>
                </a:lnTo>
                <a:lnTo>
                  <a:pt x="6688" y="2974"/>
                </a:lnTo>
                <a:lnTo>
                  <a:pt x="6688" y="2976"/>
                </a:lnTo>
                <a:lnTo>
                  <a:pt x="6690" y="2976"/>
                </a:lnTo>
                <a:lnTo>
                  <a:pt x="6696" y="2976"/>
                </a:lnTo>
                <a:lnTo>
                  <a:pt x="6702" y="2976"/>
                </a:lnTo>
                <a:lnTo>
                  <a:pt x="6706" y="2976"/>
                </a:lnTo>
                <a:lnTo>
                  <a:pt x="6706" y="2980"/>
                </a:lnTo>
                <a:lnTo>
                  <a:pt x="6706" y="2982"/>
                </a:lnTo>
                <a:lnTo>
                  <a:pt x="6706" y="2992"/>
                </a:lnTo>
                <a:lnTo>
                  <a:pt x="6708" y="2998"/>
                </a:lnTo>
                <a:lnTo>
                  <a:pt x="6714" y="3002"/>
                </a:lnTo>
                <a:lnTo>
                  <a:pt x="6726" y="3008"/>
                </a:lnTo>
                <a:lnTo>
                  <a:pt x="6734" y="3012"/>
                </a:lnTo>
                <a:lnTo>
                  <a:pt x="6738" y="3014"/>
                </a:lnTo>
                <a:lnTo>
                  <a:pt x="6742" y="3020"/>
                </a:lnTo>
                <a:lnTo>
                  <a:pt x="6746" y="3026"/>
                </a:lnTo>
                <a:lnTo>
                  <a:pt x="6750" y="3038"/>
                </a:lnTo>
                <a:lnTo>
                  <a:pt x="6754" y="3058"/>
                </a:lnTo>
                <a:lnTo>
                  <a:pt x="6756" y="3068"/>
                </a:lnTo>
                <a:lnTo>
                  <a:pt x="6756" y="3076"/>
                </a:lnTo>
                <a:lnTo>
                  <a:pt x="6752" y="3080"/>
                </a:lnTo>
                <a:lnTo>
                  <a:pt x="6748" y="3084"/>
                </a:lnTo>
                <a:lnTo>
                  <a:pt x="6748" y="3090"/>
                </a:lnTo>
                <a:lnTo>
                  <a:pt x="6746" y="3094"/>
                </a:lnTo>
                <a:lnTo>
                  <a:pt x="6744" y="3100"/>
                </a:lnTo>
                <a:lnTo>
                  <a:pt x="6740" y="3108"/>
                </a:lnTo>
                <a:lnTo>
                  <a:pt x="6738" y="3114"/>
                </a:lnTo>
                <a:lnTo>
                  <a:pt x="6738" y="3120"/>
                </a:lnTo>
                <a:lnTo>
                  <a:pt x="6742" y="3124"/>
                </a:lnTo>
                <a:lnTo>
                  <a:pt x="6748" y="3126"/>
                </a:lnTo>
                <a:lnTo>
                  <a:pt x="6752" y="3126"/>
                </a:lnTo>
                <a:lnTo>
                  <a:pt x="6754" y="3124"/>
                </a:lnTo>
                <a:lnTo>
                  <a:pt x="6756" y="3122"/>
                </a:lnTo>
                <a:lnTo>
                  <a:pt x="6760" y="3112"/>
                </a:lnTo>
                <a:lnTo>
                  <a:pt x="6768" y="3102"/>
                </a:lnTo>
                <a:lnTo>
                  <a:pt x="6772" y="3096"/>
                </a:lnTo>
                <a:lnTo>
                  <a:pt x="6774" y="3092"/>
                </a:lnTo>
                <a:lnTo>
                  <a:pt x="6776" y="3086"/>
                </a:lnTo>
                <a:lnTo>
                  <a:pt x="6780" y="3078"/>
                </a:lnTo>
                <a:lnTo>
                  <a:pt x="6784" y="3074"/>
                </a:lnTo>
                <a:lnTo>
                  <a:pt x="6790" y="3070"/>
                </a:lnTo>
                <a:lnTo>
                  <a:pt x="6796" y="3066"/>
                </a:lnTo>
                <a:lnTo>
                  <a:pt x="6798" y="3060"/>
                </a:lnTo>
                <a:lnTo>
                  <a:pt x="6800" y="3054"/>
                </a:lnTo>
                <a:lnTo>
                  <a:pt x="6800" y="3050"/>
                </a:lnTo>
                <a:lnTo>
                  <a:pt x="6796" y="3044"/>
                </a:lnTo>
                <a:lnTo>
                  <a:pt x="6794" y="3040"/>
                </a:lnTo>
                <a:lnTo>
                  <a:pt x="6788" y="3036"/>
                </a:lnTo>
                <a:lnTo>
                  <a:pt x="6784" y="3034"/>
                </a:lnTo>
                <a:lnTo>
                  <a:pt x="6774" y="3030"/>
                </a:lnTo>
                <a:lnTo>
                  <a:pt x="6770" y="3026"/>
                </a:lnTo>
                <a:lnTo>
                  <a:pt x="6770" y="3022"/>
                </a:lnTo>
                <a:lnTo>
                  <a:pt x="6774" y="3016"/>
                </a:lnTo>
                <a:lnTo>
                  <a:pt x="6778" y="3008"/>
                </a:lnTo>
                <a:lnTo>
                  <a:pt x="6778" y="3002"/>
                </a:lnTo>
                <a:lnTo>
                  <a:pt x="6780" y="2994"/>
                </a:lnTo>
                <a:lnTo>
                  <a:pt x="6784" y="2990"/>
                </a:lnTo>
                <a:lnTo>
                  <a:pt x="6788" y="2986"/>
                </a:lnTo>
                <a:lnTo>
                  <a:pt x="6796" y="2984"/>
                </a:lnTo>
                <a:lnTo>
                  <a:pt x="6802" y="2984"/>
                </a:lnTo>
                <a:lnTo>
                  <a:pt x="6808" y="2988"/>
                </a:lnTo>
                <a:lnTo>
                  <a:pt x="6818" y="2990"/>
                </a:lnTo>
                <a:lnTo>
                  <a:pt x="6824" y="2992"/>
                </a:lnTo>
                <a:lnTo>
                  <a:pt x="6828" y="2996"/>
                </a:lnTo>
                <a:lnTo>
                  <a:pt x="6832" y="3004"/>
                </a:lnTo>
                <a:lnTo>
                  <a:pt x="6836" y="3014"/>
                </a:lnTo>
                <a:lnTo>
                  <a:pt x="6838" y="3018"/>
                </a:lnTo>
                <a:lnTo>
                  <a:pt x="6842" y="3020"/>
                </a:lnTo>
                <a:lnTo>
                  <a:pt x="6850" y="3020"/>
                </a:lnTo>
                <a:lnTo>
                  <a:pt x="6850" y="3018"/>
                </a:lnTo>
                <a:lnTo>
                  <a:pt x="6850" y="3014"/>
                </a:lnTo>
                <a:lnTo>
                  <a:pt x="6852" y="3006"/>
                </a:lnTo>
                <a:lnTo>
                  <a:pt x="6854" y="3000"/>
                </a:lnTo>
                <a:lnTo>
                  <a:pt x="6852" y="2996"/>
                </a:lnTo>
                <a:lnTo>
                  <a:pt x="6850" y="2992"/>
                </a:lnTo>
                <a:lnTo>
                  <a:pt x="6846" y="2986"/>
                </a:lnTo>
                <a:lnTo>
                  <a:pt x="6836" y="2978"/>
                </a:lnTo>
                <a:lnTo>
                  <a:pt x="6826" y="2972"/>
                </a:lnTo>
                <a:lnTo>
                  <a:pt x="6810" y="2962"/>
                </a:lnTo>
                <a:lnTo>
                  <a:pt x="6804" y="2958"/>
                </a:lnTo>
                <a:lnTo>
                  <a:pt x="6798" y="2952"/>
                </a:lnTo>
                <a:lnTo>
                  <a:pt x="6794" y="2950"/>
                </a:lnTo>
                <a:lnTo>
                  <a:pt x="6786" y="2946"/>
                </a:lnTo>
                <a:lnTo>
                  <a:pt x="6768" y="2938"/>
                </a:lnTo>
                <a:lnTo>
                  <a:pt x="6758" y="2932"/>
                </a:lnTo>
                <a:lnTo>
                  <a:pt x="6752" y="2928"/>
                </a:lnTo>
                <a:lnTo>
                  <a:pt x="6750" y="2922"/>
                </a:lnTo>
                <a:lnTo>
                  <a:pt x="6752" y="2920"/>
                </a:lnTo>
                <a:lnTo>
                  <a:pt x="6754" y="2918"/>
                </a:lnTo>
                <a:lnTo>
                  <a:pt x="6760" y="2912"/>
                </a:lnTo>
                <a:lnTo>
                  <a:pt x="6760" y="2908"/>
                </a:lnTo>
                <a:lnTo>
                  <a:pt x="6758" y="2908"/>
                </a:lnTo>
                <a:lnTo>
                  <a:pt x="6752" y="2906"/>
                </a:lnTo>
                <a:lnTo>
                  <a:pt x="6744" y="2904"/>
                </a:lnTo>
                <a:lnTo>
                  <a:pt x="6722" y="2902"/>
                </a:lnTo>
                <a:lnTo>
                  <a:pt x="6710" y="2898"/>
                </a:lnTo>
                <a:lnTo>
                  <a:pt x="6702" y="2894"/>
                </a:lnTo>
                <a:lnTo>
                  <a:pt x="6686" y="2878"/>
                </a:lnTo>
                <a:lnTo>
                  <a:pt x="6676" y="2862"/>
                </a:lnTo>
                <a:lnTo>
                  <a:pt x="6668" y="2848"/>
                </a:lnTo>
                <a:lnTo>
                  <a:pt x="6664" y="2834"/>
                </a:lnTo>
                <a:lnTo>
                  <a:pt x="6658" y="2816"/>
                </a:lnTo>
                <a:lnTo>
                  <a:pt x="6654" y="2810"/>
                </a:lnTo>
                <a:lnTo>
                  <a:pt x="6650" y="2808"/>
                </a:lnTo>
                <a:lnTo>
                  <a:pt x="6642" y="2806"/>
                </a:lnTo>
                <a:lnTo>
                  <a:pt x="6636" y="2800"/>
                </a:lnTo>
                <a:lnTo>
                  <a:pt x="6628" y="2794"/>
                </a:lnTo>
                <a:lnTo>
                  <a:pt x="6618" y="2786"/>
                </a:lnTo>
                <a:lnTo>
                  <a:pt x="6612" y="2780"/>
                </a:lnTo>
                <a:lnTo>
                  <a:pt x="6608" y="2774"/>
                </a:lnTo>
                <a:lnTo>
                  <a:pt x="6604" y="2766"/>
                </a:lnTo>
                <a:lnTo>
                  <a:pt x="6602" y="2758"/>
                </a:lnTo>
                <a:lnTo>
                  <a:pt x="6602" y="2752"/>
                </a:lnTo>
                <a:lnTo>
                  <a:pt x="6602" y="2746"/>
                </a:lnTo>
                <a:lnTo>
                  <a:pt x="6604" y="2742"/>
                </a:lnTo>
                <a:lnTo>
                  <a:pt x="6608" y="2738"/>
                </a:lnTo>
                <a:lnTo>
                  <a:pt x="6610" y="2738"/>
                </a:lnTo>
                <a:lnTo>
                  <a:pt x="6612" y="2736"/>
                </a:lnTo>
                <a:lnTo>
                  <a:pt x="6612" y="2730"/>
                </a:lnTo>
                <a:lnTo>
                  <a:pt x="6602" y="2718"/>
                </a:lnTo>
                <a:lnTo>
                  <a:pt x="6600" y="2710"/>
                </a:lnTo>
                <a:lnTo>
                  <a:pt x="6600" y="2704"/>
                </a:lnTo>
                <a:lnTo>
                  <a:pt x="6604" y="2702"/>
                </a:lnTo>
                <a:lnTo>
                  <a:pt x="6608" y="2704"/>
                </a:lnTo>
                <a:lnTo>
                  <a:pt x="6612" y="2704"/>
                </a:lnTo>
                <a:lnTo>
                  <a:pt x="6614" y="2704"/>
                </a:lnTo>
                <a:lnTo>
                  <a:pt x="6618" y="2702"/>
                </a:lnTo>
                <a:lnTo>
                  <a:pt x="6626" y="2696"/>
                </a:lnTo>
                <a:lnTo>
                  <a:pt x="6634" y="2690"/>
                </a:lnTo>
                <a:lnTo>
                  <a:pt x="6642" y="2688"/>
                </a:lnTo>
                <a:lnTo>
                  <a:pt x="6642" y="2690"/>
                </a:lnTo>
                <a:lnTo>
                  <a:pt x="6644" y="2692"/>
                </a:lnTo>
                <a:lnTo>
                  <a:pt x="6650" y="2690"/>
                </a:lnTo>
                <a:lnTo>
                  <a:pt x="6656" y="2690"/>
                </a:lnTo>
                <a:lnTo>
                  <a:pt x="6658" y="2690"/>
                </a:lnTo>
                <a:lnTo>
                  <a:pt x="6658" y="2696"/>
                </a:lnTo>
                <a:lnTo>
                  <a:pt x="6658" y="2698"/>
                </a:lnTo>
                <a:lnTo>
                  <a:pt x="6656" y="2698"/>
                </a:lnTo>
                <a:lnTo>
                  <a:pt x="6654" y="2700"/>
                </a:lnTo>
                <a:lnTo>
                  <a:pt x="6652" y="2702"/>
                </a:lnTo>
                <a:lnTo>
                  <a:pt x="6652" y="2704"/>
                </a:lnTo>
                <a:lnTo>
                  <a:pt x="6654" y="2716"/>
                </a:lnTo>
                <a:lnTo>
                  <a:pt x="6660" y="2730"/>
                </a:lnTo>
                <a:lnTo>
                  <a:pt x="6666" y="2742"/>
                </a:lnTo>
                <a:lnTo>
                  <a:pt x="6670" y="2744"/>
                </a:lnTo>
                <a:lnTo>
                  <a:pt x="6672" y="2742"/>
                </a:lnTo>
                <a:lnTo>
                  <a:pt x="6678" y="2718"/>
                </a:lnTo>
                <a:lnTo>
                  <a:pt x="6680" y="2714"/>
                </a:lnTo>
                <a:lnTo>
                  <a:pt x="6684" y="2712"/>
                </a:lnTo>
                <a:lnTo>
                  <a:pt x="6688" y="2712"/>
                </a:lnTo>
                <a:lnTo>
                  <a:pt x="6694" y="2714"/>
                </a:lnTo>
                <a:lnTo>
                  <a:pt x="6700" y="2722"/>
                </a:lnTo>
                <a:lnTo>
                  <a:pt x="6706" y="2728"/>
                </a:lnTo>
                <a:lnTo>
                  <a:pt x="6706" y="2732"/>
                </a:lnTo>
                <a:lnTo>
                  <a:pt x="6708" y="2736"/>
                </a:lnTo>
                <a:lnTo>
                  <a:pt x="6708" y="2746"/>
                </a:lnTo>
                <a:lnTo>
                  <a:pt x="6710" y="2752"/>
                </a:lnTo>
                <a:lnTo>
                  <a:pt x="6714" y="2758"/>
                </a:lnTo>
                <a:lnTo>
                  <a:pt x="6720" y="2764"/>
                </a:lnTo>
                <a:lnTo>
                  <a:pt x="6720" y="2768"/>
                </a:lnTo>
                <a:lnTo>
                  <a:pt x="6720" y="2770"/>
                </a:lnTo>
                <a:lnTo>
                  <a:pt x="6718" y="2772"/>
                </a:lnTo>
                <a:lnTo>
                  <a:pt x="6718" y="2774"/>
                </a:lnTo>
                <a:lnTo>
                  <a:pt x="6718" y="2778"/>
                </a:lnTo>
                <a:lnTo>
                  <a:pt x="6722" y="2782"/>
                </a:lnTo>
                <a:lnTo>
                  <a:pt x="6732" y="2790"/>
                </a:lnTo>
                <a:lnTo>
                  <a:pt x="6740" y="2798"/>
                </a:lnTo>
                <a:lnTo>
                  <a:pt x="6746" y="2804"/>
                </a:lnTo>
                <a:lnTo>
                  <a:pt x="6750" y="2812"/>
                </a:lnTo>
                <a:lnTo>
                  <a:pt x="6750" y="2814"/>
                </a:lnTo>
                <a:lnTo>
                  <a:pt x="6752" y="2814"/>
                </a:lnTo>
                <a:lnTo>
                  <a:pt x="6762" y="2814"/>
                </a:lnTo>
                <a:lnTo>
                  <a:pt x="6768" y="2814"/>
                </a:lnTo>
                <a:lnTo>
                  <a:pt x="6774" y="2814"/>
                </a:lnTo>
                <a:lnTo>
                  <a:pt x="6786" y="2822"/>
                </a:lnTo>
                <a:lnTo>
                  <a:pt x="6800" y="2832"/>
                </a:lnTo>
                <a:lnTo>
                  <a:pt x="6812" y="2844"/>
                </a:lnTo>
                <a:lnTo>
                  <a:pt x="6798" y="2842"/>
                </a:lnTo>
                <a:lnTo>
                  <a:pt x="6794" y="2842"/>
                </a:lnTo>
                <a:lnTo>
                  <a:pt x="6800" y="2846"/>
                </a:lnTo>
                <a:lnTo>
                  <a:pt x="6818" y="2854"/>
                </a:lnTo>
                <a:lnTo>
                  <a:pt x="6828" y="2858"/>
                </a:lnTo>
                <a:lnTo>
                  <a:pt x="6836" y="2862"/>
                </a:lnTo>
                <a:lnTo>
                  <a:pt x="6844" y="2870"/>
                </a:lnTo>
                <a:lnTo>
                  <a:pt x="6848" y="2876"/>
                </a:lnTo>
                <a:lnTo>
                  <a:pt x="6852" y="2876"/>
                </a:lnTo>
                <a:lnTo>
                  <a:pt x="6858" y="2876"/>
                </a:lnTo>
                <a:lnTo>
                  <a:pt x="6862" y="2880"/>
                </a:lnTo>
                <a:lnTo>
                  <a:pt x="6868" y="2882"/>
                </a:lnTo>
                <a:lnTo>
                  <a:pt x="6872" y="2886"/>
                </a:lnTo>
                <a:lnTo>
                  <a:pt x="6874" y="2892"/>
                </a:lnTo>
                <a:lnTo>
                  <a:pt x="6876" y="2898"/>
                </a:lnTo>
                <a:lnTo>
                  <a:pt x="6876" y="2902"/>
                </a:lnTo>
                <a:lnTo>
                  <a:pt x="6880" y="2904"/>
                </a:lnTo>
                <a:lnTo>
                  <a:pt x="6888" y="2904"/>
                </a:lnTo>
                <a:lnTo>
                  <a:pt x="6892" y="2908"/>
                </a:lnTo>
                <a:lnTo>
                  <a:pt x="6894" y="2912"/>
                </a:lnTo>
                <a:lnTo>
                  <a:pt x="6892" y="2928"/>
                </a:lnTo>
                <a:lnTo>
                  <a:pt x="6890" y="2944"/>
                </a:lnTo>
                <a:lnTo>
                  <a:pt x="6890" y="2950"/>
                </a:lnTo>
                <a:lnTo>
                  <a:pt x="6890" y="2954"/>
                </a:lnTo>
                <a:lnTo>
                  <a:pt x="6892" y="2956"/>
                </a:lnTo>
                <a:lnTo>
                  <a:pt x="6890" y="2958"/>
                </a:lnTo>
                <a:lnTo>
                  <a:pt x="6888" y="2962"/>
                </a:lnTo>
                <a:lnTo>
                  <a:pt x="6884" y="2968"/>
                </a:lnTo>
                <a:lnTo>
                  <a:pt x="6884" y="2974"/>
                </a:lnTo>
                <a:lnTo>
                  <a:pt x="6886" y="2978"/>
                </a:lnTo>
                <a:lnTo>
                  <a:pt x="6888" y="2984"/>
                </a:lnTo>
                <a:lnTo>
                  <a:pt x="6888" y="2988"/>
                </a:lnTo>
                <a:lnTo>
                  <a:pt x="6886" y="2990"/>
                </a:lnTo>
                <a:lnTo>
                  <a:pt x="6886" y="2992"/>
                </a:lnTo>
                <a:lnTo>
                  <a:pt x="6894" y="2996"/>
                </a:lnTo>
                <a:lnTo>
                  <a:pt x="6902" y="3002"/>
                </a:lnTo>
                <a:lnTo>
                  <a:pt x="6906" y="3008"/>
                </a:lnTo>
                <a:lnTo>
                  <a:pt x="6908" y="3012"/>
                </a:lnTo>
                <a:lnTo>
                  <a:pt x="6910" y="3016"/>
                </a:lnTo>
                <a:lnTo>
                  <a:pt x="6910" y="3022"/>
                </a:lnTo>
                <a:lnTo>
                  <a:pt x="6912" y="3026"/>
                </a:lnTo>
                <a:lnTo>
                  <a:pt x="6916" y="3026"/>
                </a:lnTo>
                <a:lnTo>
                  <a:pt x="6924" y="3044"/>
                </a:lnTo>
                <a:lnTo>
                  <a:pt x="6930" y="3052"/>
                </a:lnTo>
                <a:lnTo>
                  <a:pt x="6936" y="3058"/>
                </a:lnTo>
                <a:lnTo>
                  <a:pt x="6940" y="3062"/>
                </a:lnTo>
                <a:lnTo>
                  <a:pt x="6942" y="3066"/>
                </a:lnTo>
                <a:lnTo>
                  <a:pt x="6944" y="3064"/>
                </a:lnTo>
                <a:lnTo>
                  <a:pt x="6946" y="3064"/>
                </a:lnTo>
                <a:lnTo>
                  <a:pt x="6948" y="3062"/>
                </a:lnTo>
                <a:lnTo>
                  <a:pt x="6952" y="3064"/>
                </a:lnTo>
                <a:lnTo>
                  <a:pt x="6958" y="3068"/>
                </a:lnTo>
                <a:lnTo>
                  <a:pt x="6960" y="3070"/>
                </a:lnTo>
                <a:lnTo>
                  <a:pt x="6958" y="3070"/>
                </a:lnTo>
                <a:lnTo>
                  <a:pt x="6950" y="3070"/>
                </a:lnTo>
                <a:lnTo>
                  <a:pt x="6942" y="3072"/>
                </a:lnTo>
                <a:lnTo>
                  <a:pt x="6942" y="3074"/>
                </a:lnTo>
                <a:lnTo>
                  <a:pt x="6944" y="3078"/>
                </a:lnTo>
                <a:lnTo>
                  <a:pt x="6952" y="3088"/>
                </a:lnTo>
                <a:lnTo>
                  <a:pt x="6956" y="3098"/>
                </a:lnTo>
                <a:lnTo>
                  <a:pt x="6958" y="3102"/>
                </a:lnTo>
                <a:lnTo>
                  <a:pt x="6962" y="3102"/>
                </a:lnTo>
                <a:lnTo>
                  <a:pt x="6964" y="3100"/>
                </a:lnTo>
                <a:lnTo>
                  <a:pt x="6968" y="3098"/>
                </a:lnTo>
                <a:lnTo>
                  <a:pt x="6970" y="3098"/>
                </a:lnTo>
                <a:lnTo>
                  <a:pt x="6974" y="3100"/>
                </a:lnTo>
                <a:lnTo>
                  <a:pt x="6984" y="3098"/>
                </a:lnTo>
                <a:lnTo>
                  <a:pt x="6996" y="3098"/>
                </a:lnTo>
                <a:lnTo>
                  <a:pt x="7000" y="3098"/>
                </a:lnTo>
                <a:lnTo>
                  <a:pt x="7004" y="3100"/>
                </a:lnTo>
                <a:lnTo>
                  <a:pt x="7008" y="3100"/>
                </a:lnTo>
                <a:lnTo>
                  <a:pt x="7014" y="3100"/>
                </a:lnTo>
                <a:lnTo>
                  <a:pt x="7020" y="3104"/>
                </a:lnTo>
                <a:lnTo>
                  <a:pt x="7026" y="3106"/>
                </a:lnTo>
                <a:lnTo>
                  <a:pt x="7032" y="3108"/>
                </a:lnTo>
                <a:lnTo>
                  <a:pt x="7038" y="3108"/>
                </a:lnTo>
                <a:lnTo>
                  <a:pt x="7042" y="3110"/>
                </a:lnTo>
                <a:lnTo>
                  <a:pt x="7042" y="3112"/>
                </a:lnTo>
                <a:lnTo>
                  <a:pt x="7042" y="3114"/>
                </a:lnTo>
                <a:lnTo>
                  <a:pt x="7036" y="3116"/>
                </a:lnTo>
                <a:lnTo>
                  <a:pt x="7028" y="3118"/>
                </a:lnTo>
                <a:lnTo>
                  <a:pt x="7022" y="3118"/>
                </a:lnTo>
                <a:lnTo>
                  <a:pt x="7006" y="3108"/>
                </a:lnTo>
                <a:lnTo>
                  <a:pt x="6996" y="3104"/>
                </a:lnTo>
                <a:lnTo>
                  <a:pt x="6990" y="3102"/>
                </a:lnTo>
                <a:lnTo>
                  <a:pt x="6986" y="3104"/>
                </a:lnTo>
                <a:lnTo>
                  <a:pt x="6982" y="3108"/>
                </a:lnTo>
                <a:lnTo>
                  <a:pt x="6980" y="3110"/>
                </a:lnTo>
                <a:lnTo>
                  <a:pt x="6978" y="3110"/>
                </a:lnTo>
                <a:lnTo>
                  <a:pt x="6972" y="3110"/>
                </a:lnTo>
                <a:lnTo>
                  <a:pt x="6968" y="3110"/>
                </a:lnTo>
                <a:lnTo>
                  <a:pt x="6966" y="3112"/>
                </a:lnTo>
                <a:lnTo>
                  <a:pt x="6966" y="3116"/>
                </a:lnTo>
                <a:lnTo>
                  <a:pt x="6964" y="3120"/>
                </a:lnTo>
                <a:lnTo>
                  <a:pt x="6962" y="3122"/>
                </a:lnTo>
                <a:lnTo>
                  <a:pt x="6960" y="3124"/>
                </a:lnTo>
                <a:lnTo>
                  <a:pt x="6958" y="3126"/>
                </a:lnTo>
                <a:lnTo>
                  <a:pt x="6960" y="3130"/>
                </a:lnTo>
                <a:lnTo>
                  <a:pt x="6964" y="3134"/>
                </a:lnTo>
                <a:lnTo>
                  <a:pt x="6964" y="3138"/>
                </a:lnTo>
                <a:lnTo>
                  <a:pt x="6964" y="3140"/>
                </a:lnTo>
                <a:lnTo>
                  <a:pt x="6970" y="3142"/>
                </a:lnTo>
                <a:lnTo>
                  <a:pt x="6974" y="3142"/>
                </a:lnTo>
                <a:lnTo>
                  <a:pt x="6976" y="3144"/>
                </a:lnTo>
                <a:lnTo>
                  <a:pt x="6980" y="3148"/>
                </a:lnTo>
                <a:lnTo>
                  <a:pt x="6978" y="3156"/>
                </a:lnTo>
                <a:lnTo>
                  <a:pt x="6976" y="3162"/>
                </a:lnTo>
                <a:lnTo>
                  <a:pt x="6976" y="3166"/>
                </a:lnTo>
                <a:lnTo>
                  <a:pt x="6976" y="3170"/>
                </a:lnTo>
                <a:lnTo>
                  <a:pt x="6982" y="3180"/>
                </a:lnTo>
                <a:lnTo>
                  <a:pt x="6986" y="3184"/>
                </a:lnTo>
                <a:lnTo>
                  <a:pt x="6988" y="3186"/>
                </a:lnTo>
                <a:lnTo>
                  <a:pt x="6990" y="3184"/>
                </a:lnTo>
                <a:lnTo>
                  <a:pt x="6992" y="3178"/>
                </a:lnTo>
                <a:lnTo>
                  <a:pt x="6994" y="3174"/>
                </a:lnTo>
                <a:lnTo>
                  <a:pt x="6996" y="3172"/>
                </a:lnTo>
                <a:lnTo>
                  <a:pt x="6998" y="3172"/>
                </a:lnTo>
                <a:lnTo>
                  <a:pt x="7000" y="3174"/>
                </a:lnTo>
                <a:lnTo>
                  <a:pt x="7006" y="3184"/>
                </a:lnTo>
                <a:lnTo>
                  <a:pt x="7008" y="3196"/>
                </a:lnTo>
                <a:lnTo>
                  <a:pt x="7008" y="3204"/>
                </a:lnTo>
                <a:lnTo>
                  <a:pt x="7010" y="3206"/>
                </a:lnTo>
                <a:lnTo>
                  <a:pt x="7012" y="3206"/>
                </a:lnTo>
                <a:lnTo>
                  <a:pt x="7014" y="3200"/>
                </a:lnTo>
                <a:lnTo>
                  <a:pt x="7018" y="3190"/>
                </a:lnTo>
                <a:lnTo>
                  <a:pt x="7018" y="3184"/>
                </a:lnTo>
                <a:lnTo>
                  <a:pt x="7020" y="3182"/>
                </a:lnTo>
                <a:lnTo>
                  <a:pt x="7022" y="3184"/>
                </a:lnTo>
                <a:lnTo>
                  <a:pt x="7026" y="3190"/>
                </a:lnTo>
                <a:lnTo>
                  <a:pt x="7032" y="3200"/>
                </a:lnTo>
                <a:lnTo>
                  <a:pt x="7036" y="3204"/>
                </a:lnTo>
                <a:lnTo>
                  <a:pt x="7040" y="3204"/>
                </a:lnTo>
                <a:lnTo>
                  <a:pt x="7040" y="3200"/>
                </a:lnTo>
                <a:lnTo>
                  <a:pt x="7040" y="3192"/>
                </a:lnTo>
                <a:lnTo>
                  <a:pt x="7032" y="3172"/>
                </a:lnTo>
                <a:lnTo>
                  <a:pt x="7024" y="3150"/>
                </a:lnTo>
                <a:lnTo>
                  <a:pt x="7022" y="3144"/>
                </a:lnTo>
                <a:lnTo>
                  <a:pt x="7022" y="3142"/>
                </a:lnTo>
                <a:lnTo>
                  <a:pt x="7024" y="3142"/>
                </a:lnTo>
                <a:lnTo>
                  <a:pt x="7030" y="3144"/>
                </a:lnTo>
                <a:lnTo>
                  <a:pt x="7034" y="3146"/>
                </a:lnTo>
                <a:lnTo>
                  <a:pt x="7036" y="3150"/>
                </a:lnTo>
                <a:lnTo>
                  <a:pt x="7038" y="3154"/>
                </a:lnTo>
                <a:lnTo>
                  <a:pt x="7040" y="3158"/>
                </a:lnTo>
                <a:lnTo>
                  <a:pt x="7044" y="3158"/>
                </a:lnTo>
                <a:lnTo>
                  <a:pt x="7052" y="3152"/>
                </a:lnTo>
                <a:lnTo>
                  <a:pt x="7054" y="3152"/>
                </a:lnTo>
                <a:lnTo>
                  <a:pt x="7056" y="3150"/>
                </a:lnTo>
                <a:lnTo>
                  <a:pt x="7054" y="3146"/>
                </a:lnTo>
                <a:lnTo>
                  <a:pt x="7050" y="3142"/>
                </a:lnTo>
                <a:lnTo>
                  <a:pt x="7044" y="3140"/>
                </a:lnTo>
                <a:lnTo>
                  <a:pt x="7040" y="3140"/>
                </a:lnTo>
                <a:lnTo>
                  <a:pt x="7040" y="3138"/>
                </a:lnTo>
                <a:lnTo>
                  <a:pt x="7040" y="3134"/>
                </a:lnTo>
                <a:lnTo>
                  <a:pt x="7038" y="3130"/>
                </a:lnTo>
                <a:lnTo>
                  <a:pt x="7036" y="3128"/>
                </a:lnTo>
                <a:lnTo>
                  <a:pt x="7038" y="3124"/>
                </a:lnTo>
                <a:lnTo>
                  <a:pt x="7044" y="3120"/>
                </a:lnTo>
                <a:lnTo>
                  <a:pt x="7052" y="3118"/>
                </a:lnTo>
                <a:lnTo>
                  <a:pt x="7056" y="3118"/>
                </a:lnTo>
                <a:lnTo>
                  <a:pt x="7058" y="3120"/>
                </a:lnTo>
                <a:lnTo>
                  <a:pt x="7066" y="3132"/>
                </a:lnTo>
                <a:lnTo>
                  <a:pt x="7072" y="3136"/>
                </a:lnTo>
                <a:lnTo>
                  <a:pt x="7074" y="3138"/>
                </a:lnTo>
                <a:lnTo>
                  <a:pt x="7076" y="3138"/>
                </a:lnTo>
                <a:lnTo>
                  <a:pt x="7078" y="3136"/>
                </a:lnTo>
                <a:lnTo>
                  <a:pt x="7078" y="3134"/>
                </a:lnTo>
                <a:lnTo>
                  <a:pt x="7078" y="3128"/>
                </a:lnTo>
                <a:lnTo>
                  <a:pt x="7076" y="3120"/>
                </a:lnTo>
                <a:lnTo>
                  <a:pt x="7076" y="3114"/>
                </a:lnTo>
                <a:lnTo>
                  <a:pt x="7076" y="3110"/>
                </a:lnTo>
                <a:lnTo>
                  <a:pt x="7076" y="3108"/>
                </a:lnTo>
                <a:lnTo>
                  <a:pt x="7070" y="3104"/>
                </a:lnTo>
                <a:lnTo>
                  <a:pt x="7062" y="3102"/>
                </a:lnTo>
                <a:lnTo>
                  <a:pt x="7060" y="3100"/>
                </a:lnTo>
                <a:lnTo>
                  <a:pt x="7058" y="3096"/>
                </a:lnTo>
                <a:lnTo>
                  <a:pt x="7054" y="3092"/>
                </a:lnTo>
                <a:lnTo>
                  <a:pt x="7052" y="3092"/>
                </a:lnTo>
                <a:lnTo>
                  <a:pt x="7048" y="3090"/>
                </a:lnTo>
                <a:lnTo>
                  <a:pt x="7044" y="3086"/>
                </a:lnTo>
                <a:lnTo>
                  <a:pt x="7042" y="3082"/>
                </a:lnTo>
                <a:lnTo>
                  <a:pt x="7036" y="3078"/>
                </a:lnTo>
                <a:lnTo>
                  <a:pt x="7024" y="3074"/>
                </a:lnTo>
                <a:lnTo>
                  <a:pt x="7016" y="3072"/>
                </a:lnTo>
                <a:lnTo>
                  <a:pt x="7016" y="3070"/>
                </a:lnTo>
                <a:lnTo>
                  <a:pt x="7022" y="3068"/>
                </a:lnTo>
                <a:lnTo>
                  <a:pt x="7030" y="3068"/>
                </a:lnTo>
                <a:lnTo>
                  <a:pt x="7032" y="3064"/>
                </a:lnTo>
                <a:lnTo>
                  <a:pt x="7032" y="3060"/>
                </a:lnTo>
                <a:lnTo>
                  <a:pt x="7032" y="3056"/>
                </a:lnTo>
                <a:lnTo>
                  <a:pt x="7028" y="3050"/>
                </a:lnTo>
                <a:lnTo>
                  <a:pt x="7030" y="3048"/>
                </a:lnTo>
                <a:lnTo>
                  <a:pt x="7034" y="3046"/>
                </a:lnTo>
                <a:lnTo>
                  <a:pt x="7036" y="3048"/>
                </a:lnTo>
                <a:lnTo>
                  <a:pt x="7038" y="3048"/>
                </a:lnTo>
                <a:lnTo>
                  <a:pt x="7038" y="3054"/>
                </a:lnTo>
                <a:lnTo>
                  <a:pt x="7038" y="3060"/>
                </a:lnTo>
                <a:lnTo>
                  <a:pt x="7040" y="3060"/>
                </a:lnTo>
                <a:lnTo>
                  <a:pt x="7042" y="3058"/>
                </a:lnTo>
                <a:lnTo>
                  <a:pt x="7044" y="3056"/>
                </a:lnTo>
                <a:lnTo>
                  <a:pt x="7046" y="3052"/>
                </a:lnTo>
                <a:lnTo>
                  <a:pt x="7044" y="3046"/>
                </a:lnTo>
                <a:lnTo>
                  <a:pt x="7038" y="3038"/>
                </a:lnTo>
                <a:lnTo>
                  <a:pt x="7032" y="3028"/>
                </a:lnTo>
                <a:lnTo>
                  <a:pt x="7024" y="3018"/>
                </a:lnTo>
                <a:lnTo>
                  <a:pt x="7018" y="3010"/>
                </a:lnTo>
                <a:lnTo>
                  <a:pt x="7016" y="3000"/>
                </a:lnTo>
                <a:lnTo>
                  <a:pt x="7014" y="2996"/>
                </a:lnTo>
                <a:lnTo>
                  <a:pt x="7016" y="2990"/>
                </a:lnTo>
                <a:lnTo>
                  <a:pt x="7020" y="2984"/>
                </a:lnTo>
                <a:lnTo>
                  <a:pt x="7026" y="2978"/>
                </a:lnTo>
                <a:lnTo>
                  <a:pt x="7028" y="2976"/>
                </a:lnTo>
                <a:lnTo>
                  <a:pt x="7030" y="2976"/>
                </a:lnTo>
                <a:lnTo>
                  <a:pt x="7030" y="2980"/>
                </a:lnTo>
                <a:lnTo>
                  <a:pt x="7030" y="2984"/>
                </a:lnTo>
                <a:lnTo>
                  <a:pt x="7030" y="2988"/>
                </a:lnTo>
                <a:lnTo>
                  <a:pt x="7032" y="2988"/>
                </a:lnTo>
                <a:lnTo>
                  <a:pt x="7036" y="2990"/>
                </a:lnTo>
                <a:lnTo>
                  <a:pt x="7042" y="2994"/>
                </a:lnTo>
                <a:lnTo>
                  <a:pt x="7044" y="2998"/>
                </a:lnTo>
                <a:lnTo>
                  <a:pt x="7046" y="3004"/>
                </a:lnTo>
                <a:lnTo>
                  <a:pt x="7048" y="3008"/>
                </a:lnTo>
                <a:lnTo>
                  <a:pt x="7050" y="3012"/>
                </a:lnTo>
                <a:lnTo>
                  <a:pt x="7056" y="3014"/>
                </a:lnTo>
                <a:lnTo>
                  <a:pt x="7058" y="3014"/>
                </a:lnTo>
                <a:lnTo>
                  <a:pt x="7060" y="3012"/>
                </a:lnTo>
                <a:lnTo>
                  <a:pt x="7060" y="3010"/>
                </a:lnTo>
                <a:lnTo>
                  <a:pt x="7058" y="3008"/>
                </a:lnTo>
                <a:lnTo>
                  <a:pt x="7054" y="3002"/>
                </a:lnTo>
                <a:lnTo>
                  <a:pt x="7052" y="2996"/>
                </a:lnTo>
                <a:lnTo>
                  <a:pt x="7054" y="2996"/>
                </a:lnTo>
                <a:lnTo>
                  <a:pt x="7062" y="3002"/>
                </a:lnTo>
                <a:lnTo>
                  <a:pt x="7070" y="3010"/>
                </a:lnTo>
                <a:lnTo>
                  <a:pt x="7074" y="3012"/>
                </a:lnTo>
                <a:lnTo>
                  <a:pt x="7076" y="3010"/>
                </a:lnTo>
                <a:lnTo>
                  <a:pt x="7076" y="3008"/>
                </a:lnTo>
                <a:lnTo>
                  <a:pt x="7070" y="3000"/>
                </a:lnTo>
                <a:lnTo>
                  <a:pt x="7064" y="2992"/>
                </a:lnTo>
                <a:lnTo>
                  <a:pt x="7066" y="2990"/>
                </a:lnTo>
                <a:lnTo>
                  <a:pt x="7080" y="2998"/>
                </a:lnTo>
                <a:lnTo>
                  <a:pt x="7086" y="3002"/>
                </a:lnTo>
                <a:lnTo>
                  <a:pt x="7090" y="3002"/>
                </a:lnTo>
                <a:lnTo>
                  <a:pt x="7090" y="3000"/>
                </a:lnTo>
                <a:lnTo>
                  <a:pt x="7084" y="2994"/>
                </a:lnTo>
                <a:lnTo>
                  <a:pt x="7076" y="2988"/>
                </a:lnTo>
                <a:lnTo>
                  <a:pt x="7072" y="2986"/>
                </a:lnTo>
                <a:lnTo>
                  <a:pt x="7068" y="2986"/>
                </a:lnTo>
                <a:lnTo>
                  <a:pt x="7070" y="2982"/>
                </a:lnTo>
                <a:lnTo>
                  <a:pt x="7070" y="2980"/>
                </a:lnTo>
                <a:lnTo>
                  <a:pt x="7068" y="2976"/>
                </a:lnTo>
                <a:lnTo>
                  <a:pt x="7066" y="2974"/>
                </a:lnTo>
                <a:lnTo>
                  <a:pt x="7064" y="2972"/>
                </a:lnTo>
                <a:lnTo>
                  <a:pt x="7072" y="2970"/>
                </a:lnTo>
                <a:lnTo>
                  <a:pt x="7078" y="2968"/>
                </a:lnTo>
                <a:lnTo>
                  <a:pt x="7082" y="2966"/>
                </a:lnTo>
                <a:lnTo>
                  <a:pt x="7088" y="2962"/>
                </a:lnTo>
                <a:lnTo>
                  <a:pt x="7094" y="2958"/>
                </a:lnTo>
                <a:lnTo>
                  <a:pt x="7096" y="2958"/>
                </a:lnTo>
                <a:lnTo>
                  <a:pt x="7102" y="2960"/>
                </a:lnTo>
                <a:lnTo>
                  <a:pt x="7106" y="2962"/>
                </a:lnTo>
                <a:lnTo>
                  <a:pt x="7110" y="2960"/>
                </a:lnTo>
                <a:lnTo>
                  <a:pt x="7114" y="2958"/>
                </a:lnTo>
                <a:lnTo>
                  <a:pt x="7120" y="2956"/>
                </a:lnTo>
                <a:lnTo>
                  <a:pt x="7124" y="2956"/>
                </a:lnTo>
                <a:lnTo>
                  <a:pt x="7128" y="2958"/>
                </a:lnTo>
                <a:lnTo>
                  <a:pt x="7134" y="2960"/>
                </a:lnTo>
                <a:lnTo>
                  <a:pt x="7140" y="2962"/>
                </a:lnTo>
                <a:lnTo>
                  <a:pt x="7148" y="2962"/>
                </a:lnTo>
                <a:lnTo>
                  <a:pt x="7154" y="2962"/>
                </a:lnTo>
                <a:lnTo>
                  <a:pt x="7156" y="2964"/>
                </a:lnTo>
                <a:lnTo>
                  <a:pt x="7158" y="2968"/>
                </a:lnTo>
                <a:lnTo>
                  <a:pt x="7158" y="2974"/>
                </a:lnTo>
                <a:lnTo>
                  <a:pt x="7164" y="2976"/>
                </a:lnTo>
                <a:lnTo>
                  <a:pt x="7170" y="2978"/>
                </a:lnTo>
                <a:lnTo>
                  <a:pt x="7178" y="2976"/>
                </a:lnTo>
                <a:lnTo>
                  <a:pt x="7188" y="2974"/>
                </a:lnTo>
                <a:lnTo>
                  <a:pt x="7186" y="2976"/>
                </a:lnTo>
                <a:lnTo>
                  <a:pt x="7168" y="2986"/>
                </a:lnTo>
                <a:lnTo>
                  <a:pt x="7164" y="2990"/>
                </a:lnTo>
                <a:lnTo>
                  <a:pt x="7162" y="2998"/>
                </a:lnTo>
                <a:lnTo>
                  <a:pt x="7164" y="3002"/>
                </a:lnTo>
                <a:lnTo>
                  <a:pt x="7166" y="3000"/>
                </a:lnTo>
                <a:lnTo>
                  <a:pt x="7180" y="2988"/>
                </a:lnTo>
                <a:lnTo>
                  <a:pt x="7190" y="2980"/>
                </a:lnTo>
                <a:lnTo>
                  <a:pt x="7200" y="2976"/>
                </a:lnTo>
                <a:lnTo>
                  <a:pt x="7206" y="2972"/>
                </a:lnTo>
                <a:lnTo>
                  <a:pt x="7212" y="2964"/>
                </a:lnTo>
                <a:lnTo>
                  <a:pt x="7216" y="2956"/>
                </a:lnTo>
                <a:lnTo>
                  <a:pt x="7220" y="2952"/>
                </a:lnTo>
                <a:lnTo>
                  <a:pt x="7222" y="2952"/>
                </a:lnTo>
                <a:lnTo>
                  <a:pt x="7224" y="2952"/>
                </a:lnTo>
                <a:lnTo>
                  <a:pt x="7230" y="2956"/>
                </a:lnTo>
                <a:lnTo>
                  <a:pt x="7232" y="2956"/>
                </a:lnTo>
                <a:lnTo>
                  <a:pt x="7236" y="2954"/>
                </a:lnTo>
                <a:lnTo>
                  <a:pt x="7240" y="2952"/>
                </a:lnTo>
                <a:lnTo>
                  <a:pt x="7246" y="2952"/>
                </a:lnTo>
                <a:lnTo>
                  <a:pt x="7256" y="2954"/>
                </a:lnTo>
                <a:lnTo>
                  <a:pt x="7266" y="2956"/>
                </a:lnTo>
                <a:lnTo>
                  <a:pt x="7270" y="2954"/>
                </a:lnTo>
                <a:lnTo>
                  <a:pt x="7274" y="2950"/>
                </a:lnTo>
                <a:lnTo>
                  <a:pt x="7278" y="2944"/>
                </a:lnTo>
                <a:lnTo>
                  <a:pt x="7278" y="2942"/>
                </a:lnTo>
                <a:lnTo>
                  <a:pt x="7276" y="2940"/>
                </a:lnTo>
                <a:lnTo>
                  <a:pt x="7268" y="2938"/>
                </a:lnTo>
                <a:lnTo>
                  <a:pt x="7256" y="2934"/>
                </a:lnTo>
                <a:lnTo>
                  <a:pt x="7244" y="2926"/>
                </a:lnTo>
                <a:lnTo>
                  <a:pt x="7238" y="2918"/>
                </a:lnTo>
                <a:lnTo>
                  <a:pt x="7236" y="2910"/>
                </a:lnTo>
                <a:lnTo>
                  <a:pt x="7236" y="2900"/>
                </a:lnTo>
                <a:lnTo>
                  <a:pt x="7236" y="2896"/>
                </a:lnTo>
                <a:lnTo>
                  <a:pt x="7234" y="2892"/>
                </a:lnTo>
                <a:lnTo>
                  <a:pt x="7230" y="2890"/>
                </a:lnTo>
                <a:lnTo>
                  <a:pt x="7226" y="2888"/>
                </a:lnTo>
                <a:lnTo>
                  <a:pt x="7224" y="2884"/>
                </a:lnTo>
                <a:lnTo>
                  <a:pt x="7224" y="2882"/>
                </a:lnTo>
                <a:lnTo>
                  <a:pt x="7224" y="2878"/>
                </a:lnTo>
                <a:lnTo>
                  <a:pt x="7222" y="2876"/>
                </a:lnTo>
                <a:lnTo>
                  <a:pt x="7216" y="2874"/>
                </a:lnTo>
                <a:lnTo>
                  <a:pt x="7212" y="2872"/>
                </a:lnTo>
                <a:lnTo>
                  <a:pt x="7220" y="2864"/>
                </a:lnTo>
                <a:lnTo>
                  <a:pt x="7226" y="2860"/>
                </a:lnTo>
                <a:lnTo>
                  <a:pt x="7230" y="2856"/>
                </a:lnTo>
                <a:lnTo>
                  <a:pt x="7232" y="2852"/>
                </a:lnTo>
                <a:lnTo>
                  <a:pt x="7232" y="2848"/>
                </a:lnTo>
                <a:lnTo>
                  <a:pt x="7230" y="2840"/>
                </a:lnTo>
                <a:lnTo>
                  <a:pt x="7232" y="2834"/>
                </a:lnTo>
                <a:lnTo>
                  <a:pt x="7234" y="2826"/>
                </a:lnTo>
                <a:lnTo>
                  <a:pt x="7240" y="2822"/>
                </a:lnTo>
                <a:lnTo>
                  <a:pt x="7244" y="2820"/>
                </a:lnTo>
                <a:lnTo>
                  <a:pt x="7250" y="2822"/>
                </a:lnTo>
                <a:lnTo>
                  <a:pt x="7254" y="2822"/>
                </a:lnTo>
                <a:lnTo>
                  <a:pt x="7256" y="2818"/>
                </a:lnTo>
                <a:lnTo>
                  <a:pt x="7258" y="2812"/>
                </a:lnTo>
                <a:lnTo>
                  <a:pt x="7258" y="2800"/>
                </a:lnTo>
                <a:lnTo>
                  <a:pt x="7262" y="2776"/>
                </a:lnTo>
                <a:lnTo>
                  <a:pt x="7264" y="2766"/>
                </a:lnTo>
                <a:lnTo>
                  <a:pt x="7268" y="2758"/>
                </a:lnTo>
                <a:lnTo>
                  <a:pt x="7272" y="2752"/>
                </a:lnTo>
                <a:lnTo>
                  <a:pt x="7278" y="2746"/>
                </a:lnTo>
                <a:lnTo>
                  <a:pt x="7284" y="2742"/>
                </a:lnTo>
                <a:lnTo>
                  <a:pt x="7292" y="2740"/>
                </a:lnTo>
                <a:lnTo>
                  <a:pt x="7300" y="2736"/>
                </a:lnTo>
                <a:lnTo>
                  <a:pt x="7302" y="2730"/>
                </a:lnTo>
                <a:lnTo>
                  <a:pt x="7304" y="2724"/>
                </a:lnTo>
                <a:lnTo>
                  <a:pt x="7306" y="2716"/>
                </a:lnTo>
                <a:lnTo>
                  <a:pt x="7306" y="2708"/>
                </a:lnTo>
                <a:lnTo>
                  <a:pt x="7304" y="2704"/>
                </a:lnTo>
                <a:lnTo>
                  <a:pt x="7302" y="2702"/>
                </a:lnTo>
                <a:lnTo>
                  <a:pt x="7300" y="2696"/>
                </a:lnTo>
                <a:lnTo>
                  <a:pt x="7300" y="2688"/>
                </a:lnTo>
                <a:lnTo>
                  <a:pt x="7304" y="2688"/>
                </a:lnTo>
                <a:lnTo>
                  <a:pt x="7310" y="2690"/>
                </a:lnTo>
                <a:lnTo>
                  <a:pt x="7316" y="2688"/>
                </a:lnTo>
                <a:lnTo>
                  <a:pt x="7320" y="2684"/>
                </a:lnTo>
                <a:lnTo>
                  <a:pt x="7332" y="2674"/>
                </a:lnTo>
                <a:lnTo>
                  <a:pt x="7340" y="2666"/>
                </a:lnTo>
                <a:lnTo>
                  <a:pt x="7344" y="2658"/>
                </a:lnTo>
                <a:lnTo>
                  <a:pt x="7346" y="2648"/>
                </a:lnTo>
                <a:lnTo>
                  <a:pt x="7346" y="2644"/>
                </a:lnTo>
                <a:lnTo>
                  <a:pt x="7348" y="2640"/>
                </a:lnTo>
                <a:lnTo>
                  <a:pt x="7352" y="2640"/>
                </a:lnTo>
                <a:lnTo>
                  <a:pt x="7356" y="2638"/>
                </a:lnTo>
                <a:lnTo>
                  <a:pt x="7366" y="2638"/>
                </a:lnTo>
                <a:lnTo>
                  <a:pt x="7374" y="2636"/>
                </a:lnTo>
                <a:lnTo>
                  <a:pt x="7382" y="2634"/>
                </a:lnTo>
                <a:lnTo>
                  <a:pt x="7386" y="2636"/>
                </a:lnTo>
                <a:lnTo>
                  <a:pt x="7390" y="2636"/>
                </a:lnTo>
                <a:lnTo>
                  <a:pt x="7390" y="2630"/>
                </a:lnTo>
                <a:lnTo>
                  <a:pt x="7392" y="2612"/>
                </a:lnTo>
                <a:lnTo>
                  <a:pt x="7394" y="2610"/>
                </a:lnTo>
                <a:lnTo>
                  <a:pt x="7396" y="2616"/>
                </a:lnTo>
                <a:lnTo>
                  <a:pt x="7396" y="2626"/>
                </a:lnTo>
                <a:lnTo>
                  <a:pt x="7396" y="2634"/>
                </a:lnTo>
                <a:lnTo>
                  <a:pt x="7398" y="2636"/>
                </a:lnTo>
                <a:lnTo>
                  <a:pt x="7402" y="2638"/>
                </a:lnTo>
                <a:lnTo>
                  <a:pt x="7408" y="2640"/>
                </a:lnTo>
                <a:lnTo>
                  <a:pt x="7418" y="2640"/>
                </a:lnTo>
                <a:lnTo>
                  <a:pt x="7410" y="2642"/>
                </a:lnTo>
                <a:lnTo>
                  <a:pt x="7404" y="2644"/>
                </a:lnTo>
                <a:lnTo>
                  <a:pt x="7392" y="2642"/>
                </a:lnTo>
                <a:lnTo>
                  <a:pt x="7384" y="2640"/>
                </a:lnTo>
                <a:lnTo>
                  <a:pt x="7382" y="2640"/>
                </a:lnTo>
                <a:lnTo>
                  <a:pt x="7380" y="2642"/>
                </a:lnTo>
                <a:lnTo>
                  <a:pt x="7380" y="2644"/>
                </a:lnTo>
                <a:lnTo>
                  <a:pt x="7384" y="2648"/>
                </a:lnTo>
                <a:lnTo>
                  <a:pt x="7392" y="2654"/>
                </a:lnTo>
                <a:lnTo>
                  <a:pt x="7402" y="2660"/>
                </a:lnTo>
                <a:lnTo>
                  <a:pt x="7406" y="2664"/>
                </a:lnTo>
                <a:lnTo>
                  <a:pt x="7406" y="2666"/>
                </a:lnTo>
                <a:lnTo>
                  <a:pt x="7408" y="2668"/>
                </a:lnTo>
                <a:lnTo>
                  <a:pt x="7412" y="2668"/>
                </a:lnTo>
                <a:lnTo>
                  <a:pt x="7424" y="2666"/>
                </a:lnTo>
                <a:lnTo>
                  <a:pt x="7438" y="2666"/>
                </a:lnTo>
                <a:lnTo>
                  <a:pt x="7444" y="2666"/>
                </a:lnTo>
                <a:lnTo>
                  <a:pt x="7448" y="2666"/>
                </a:lnTo>
                <a:lnTo>
                  <a:pt x="7450" y="2668"/>
                </a:lnTo>
                <a:lnTo>
                  <a:pt x="7454" y="2668"/>
                </a:lnTo>
                <a:lnTo>
                  <a:pt x="7458" y="2668"/>
                </a:lnTo>
                <a:lnTo>
                  <a:pt x="7460" y="2666"/>
                </a:lnTo>
                <a:lnTo>
                  <a:pt x="7464" y="2672"/>
                </a:lnTo>
                <a:lnTo>
                  <a:pt x="7464" y="2676"/>
                </a:lnTo>
                <a:lnTo>
                  <a:pt x="7464" y="2678"/>
                </a:lnTo>
                <a:lnTo>
                  <a:pt x="7458" y="2682"/>
                </a:lnTo>
                <a:lnTo>
                  <a:pt x="7440" y="2692"/>
                </a:lnTo>
                <a:lnTo>
                  <a:pt x="7422" y="2700"/>
                </a:lnTo>
                <a:lnTo>
                  <a:pt x="7416" y="2704"/>
                </a:lnTo>
                <a:lnTo>
                  <a:pt x="7416" y="2706"/>
                </a:lnTo>
                <a:lnTo>
                  <a:pt x="7416" y="2708"/>
                </a:lnTo>
                <a:lnTo>
                  <a:pt x="7420" y="2710"/>
                </a:lnTo>
                <a:lnTo>
                  <a:pt x="7426" y="2712"/>
                </a:lnTo>
                <a:lnTo>
                  <a:pt x="7440" y="2716"/>
                </a:lnTo>
                <a:lnTo>
                  <a:pt x="7446" y="2718"/>
                </a:lnTo>
                <a:lnTo>
                  <a:pt x="7452" y="2722"/>
                </a:lnTo>
                <a:lnTo>
                  <a:pt x="7458" y="2726"/>
                </a:lnTo>
                <a:lnTo>
                  <a:pt x="7458" y="2734"/>
                </a:lnTo>
                <a:lnTo>
                  <a:pt x="7458" y="2742"/>
                </a:lnTo>
                <a:lnTo>
                  <a:pt x="7456" y="2746"/>
                </a:lnTo>
                <a:lnTo>
                  <a:pt x="7452" y="2750"/>
                </a:lnTo>
                <a:lnTo>
                  <a:pt x="7452" y="2752"/>
                </a:lnTo>
                <a:lnTo>
                  <a:pt x="7458" y="2760"/>
                </a:lnTo>
                <a:lnTo>
                  <a:pt x="7466" y="2764"/>
                </a:lnTo>
                <a:lnTo>
                  <a:pt x="7472" y="2764"/>
                </a:lnTo>
                <a:lnTo>
                  <a:pt x="7478" y="2762"/>
                </a:lnTo>
                <a:lnTo>
                  <a:pt x="7484" y="2760"/>
                </a:lnTo>
                <a:lnTo>
                  <a:pt x="7494" y="2750"/>
                </a:lnTo>
                <a:lnTo>
                  <a:pt x="7506" y="2740"/>
                </a:lnTo>
                <a:lnTo>
                  <a:pt x="7510" y="2738"/>
                </a:lnTo>
                <a:lnTo>
                  <a:pt x="7514" y="2736"/>
                </a:lnTo>
                <a:lnTo>
                  <a:pt x="7518" y="2738"/>
                </a:lnTo>
                <a:lnTo>
                  <a:pt x="7520" y="2738"/>
                </a:lnTo>
                <a:lnTo>
                  <a:pt x="7528" y="2734"/>
                </a:lnTo>
                <a:lnTo>
                  <a:pt x="7534" y="2728"/>
                </a:lnTo>
                <a:lnTo>
                  <a:pt x="7540" y="2724"/>
                </a:lnTo>
                <a:lnTo>
                  <a:pt x="7544" y="2724"/>
                </a:lnTo>
                <a:lnTo>
                  <a:pt x="7546" y="2726"/>
                </a:lnTo>
                <a:lnTo>
                  <a:pt x="7554" y="2730"/>
                </a:lnTo>
                <a:lnTo>
                  <a:pt x="7560" y="2730"/>
                </a:lnTo>
                <a:lnTo>
                  <a:pt x="7566" y="2730"/>
                </a:lnTo>
                <a:lnTo>
                  <a:pt x="7576" y="2724"/>
                </a:lnTo>
                <a:lnTo>
                  <a:pt x="7578" y="2724"/>
                </a:lnTo>
                <a:lnTo>
                  <a:pt x="7578" y="2722"/>
                </a:lnTo>
                <a:lnTo>
                  <a:pt x="7576" y="2718"/>
                </a:lnTo>
                <a:lnTo>
                  <a:pt x="7576" y="2716"/>
                </a:lnTo>
                <a:lnTo>
                  <a:pt x="7578" y="2712"/>
                </a:lnTo>
                <a:lnTo>
                  <a:pt x="7580" y="2706"/>
                </a:lnTo>
                <a:lnTo>
                  <a:pt x="7578" y="2704"/>
                </a:lnTo>
                <a:lnTo>
                  <a:pt x="7570" y="2702"/>
                </a:lnTo>
                <a:lnTo>
                  <a:pt x="7558" y="2704"/>
                </a:lnTo>
                <a:lnTo>
                  <a:pt x="7552" y="2706"/>
                </a:lnTo>
                <a:lnTo>
                  <a:pt x="7548" y="2708"/>
                </a:lnTo>
                <a:lnTo>
                  <a:pt x="7540" y="2712"/>
                </a:lnTo>
                <a:lnTo>
                  <a:pt x="7536" y="2712"/>
                </a:lnTo>
                <a:lnTo>
                  <a:pt x="7532" y="2710"/>
                </a:lnTo>
                <a:lnTo>
                  <a:pt x="7526" y="2704"/>
                </a:lnTo>
                <a:lnTo>
                  <a:pt x="7520" y="2694"/>
                </a:lnTo>
                <a:lnTo>
                  <a:pt x="7510" y="2676"/>
                </a:lnTo>
                <a:lnTo>
                  <a:pt x="7508" y="2666"/>
                </a:lnTo>
                <a:lnTo>
                  <a:pt x="7508" y="2664"/>
                </a:lnTo>
                <a:lnTo>
                  <a:pt x="7510" y="2662"/>
                </a:lnTo>
                <a:lnTo>
                  <a:pt x="7514" y="2660"/>
                </a:lnTo>
                <a:lnTo>
                  <a:pt x="7520" y="2656"/>
                </a:lnTo>
                <a:lnTo>
                  <a:pt x="7522" y="2656"/>
                </a:lnTo>
                <a:lnTo>
                  <a:pt x="7524" y="2658"/>
                </a:lnTo>
                <a:lnTo>
                  <a:pt x="7522" y="2662"/>
                </a:lnTo>
                <a:lnTo>
                  <a:pt x="7522" y="2666"/>
                </a:lnTo>
                <a:lnTo>
                  <a:pt x="7526" y="2662"/>
                </a:lnTo>
                <a:lnTo>
                  <a:pt x="7536" y="2654"/>
                </a:lnTo>
                <a:lnTo>
                  <a:pt x="7546" y="2644"/>
                </a:lnTo>
                <a:lnTo>
                  <a:pt x="7556" y="2636"/>
                </a:lnTo>
                <a:lnTo>
                  <a:pt x="7560" y="2634"/>
                </a:lnTo>
                <a:lnTo>
                  <a:pt x="7564" y="2634"/>
                </a:lnTo>
                <a:lnTo>
                  <a:pt x="7572" y="2636"/>
                </a:lnTo>
                <a:lnTo>
                  <a:pt x="7580" y="2634"/>
                </a:lnTo>
                <a:lnTo>
                  <a:pt x="7590" y="2630"/>
                </a:lnTo>
                <a:lnTo>
                  <a:pt x="7600" y="2624"/>
                </a:lnTo>
                <a:lnTo>
                  <a:pt x="7618" y="2614"/>
                </a:lnTo>
                <a:lnTo>
                  <a:pt x="7628" y="2608"/>
                </a:lnTo>
                <a:lnTo>
                  <a:pt x="7638" y="2610"/>
                </a:lnTo>
                <a:lnTo>
                  <a:pt x="7642" y="2612"/>
                </a:lnTo>
                <a:lnTo>
                  <a:pt x="7644" y="2614"/>
                </a:lnTo>
                <a:lnTo>
                  <a:pt x="7648" y="2610"/>
                </a:lnTo>
                <a:lnTo>
                  <a:pt x="7658" y="2604"/>
                </a:lnTo>
                <a:lnTo>
                  <a:pt x="7660" y="2604"/>
                </a:lnTo>
                <a:lnTo>
                  <a:pt x="7660" y="2606"/>
                </a:lnTo>
                <a:lnTo>
                  <a:pt x="7666" y="2608"/>
                </a:lnTo>
                <a:lnTo>
                  <a:pt x="7670" y="2606"/>
                </a:lnTo>
                <a:lnTo>
                  <a:pt x="7676" y="2604"/>
                </a:lnTo>
                <a:lnTo>
                  <a:pt x="7682" y="2602"/>
                </a:lnTo>
                <a:lnTo>
                  <a:pt x="7686" y="2600"/>
                </a:lnTo>
                <a:lnTo>
                  <a:pt x="7688" y="2602"/>
                </a:lnTo>
                <a:lnTo>
                  <a:pt x="7690" y="2604"/>
                </a:lnTo>
                <a:lnTo>
                  <a:pt x="7688" y="2608"/>
                </a:lnTo>
                <a:lnTo>
                  <a:pt x="7686" y="2612"/>
                </a:lnTo>
                <a:lnTo>
                  <a:pt x="7680" y="2614"/>
                </a:lnTo>
                <a:lnTo>
                  <a:pt x="7674" y="2618"/>
                </a:lnTo>
                <a:lnTo>
                  <a:pt x="7664" y="2620"/>
                </a:lnTo>
                <a:lnTo>
                  <a:pt x="7658" y="2624"/>
                </a:lnTo>
                <a:lnTo>
                  <a:pt x="7652" y="2628"/>
                </a:lnTo>
                <a:lnTo>
                  <a:pt x="7646" y="2632"/>
                </a:lnTo>
                <a:lnTo>
                  <a:pt x="7634" y="2634"/>
                </a:lnTo>
                <a:lnTo>
                  <a:pt x="7630" y="2636"/>
                </a:lnTo>
                <a:lnTo>
                  <a:pt x="7628" y="2638"/>
                </a:lnTo>
                <a:lnTo>
                  <a:pt x="7628" y="2640"/>
                </a:lnTo>
                <a:lnTo>
                  <a:pt x="7630" y="2644"/>
                </a:lnTo>
                <a:lnTo>
                  <a:pt x="7636" y="2650"/>
                </a:lnTo>
                <a:lnTo>
                  <a:pt x="7640" y="2652"/>
                </a:lnTo>
                <a:lnTo>
                  <a:pt x="7644" y="2652"/>
                </a:lnTo>
                <a:lnTo>
                  <a:pt x="7648" y="2652"/>
                </a:lnTo>
                <a:lnTo>
                  <a:pt x="7652" y="2654"/>
                </a:lnTo>
                <a:lnTo>
                  <a:pt x="7660" y="2662"/>
                </a:lnTo>
                <a:lnTo>
                  <a:pt x="7662" y="2668"/>
                </a:lnTo>
                <a:lnTo>
                  <a:pt x="7662" y="2670"/>
                </a:lnTo>
                <a:lnTo>
                  <a:pt x="7658" y="2670"/>
                </a:lnTo>
                <a:lnTo>
                  <a:pt x="7648" y="2668"/>
                </a:lnTo>
                <a:lnTo>
                  <a:pt x="7642" y="2668"/>
                </a:lnTo>
                <a:lnTo>
                  <a:pt x="7636" y="2670"/>
                </a:lnTo>
                <a:lnTo>
                  <a:pt x="7634" y="2678"/>
                </a:lnTo>
                <a:lnTo>
                  <a:pt x="7626" y="2694"/>
                </a:lnTo>
                <a:lnTo>
                  <a:pt x="7624" y="2698"/>
                </a:lnTo>
                <a:lnTo>
                  <a:pt x="7626" y="2704"/>
                </a:lnTo>
                <a:lnTo>
                  <a:pt x="7628" y="2712"/>
                </a:lnTo>
                <a:lnTo>
                  <a:pt x="7628" y="2714"/>
                </a:lnTo>
                <a:lnTo>
                  <a:pt x="7624" y="2712"/>
                </a:lnTo>
                <a:lnTo>
                  <a:pt x="7618" y="2710"/>
                </a:lnTo>
                <a:lnTo>
                  <a:pt x="7614" y="2710"/>
                </a:lnTo>
                <a:lnTo>
                  <a:pt x="7610" y="2710"/>
                </a:lnTo>
                <a:lnTo>
                  <a:pt x="7606" y="2710"/>
                </a:lnTo>
                <a:lnTo>
                  <a:pt x="7602" y="2710"/>
                </a:lnTo>
                <a:lnTo>
                  <a:pt x="7594" y="2708"/>
                </a:lnTo>
                <a:lnTo>
                  <a:pt x="7590" y="2706"/>
                </a:lnTo>
                <a:lnTo>
                  <a:pt x="7588" y="2706"/>
                </a:lnTo>
                <a:lnTo>
                  <a:pt x="7588" y="2710"/>
                </a:lnTo>
                <a:lnTo>
                  <a:pt x="7588" y="2712"/>
                </a:lnTo>
                <a:lnTo>
                  <a:pt x="7588" y="2716"/>
                </a:lnTo>
                <a:lnTo>
                  <a:pt x="7584" y="2718"/>
                </a:lnTo>
                <a:lnTo>
                  <a:pt x="7584" y="2720"/>
                </a:lnTo>
                <a:lnTo>
                  <a:pt x="7586" y="2722"/>
                </a:lnTo>
                <a:lnTo>
                  <a:pt x="7596" y="2728"/>
                </a:lnTo>
                <a:lnTo>
                  <a:pt x="7604" y="2732"/>
                </a:lnTo>
                <a:lnTo>
                  <a:pt x="7608" y="2736"/>
                </a:lnTo>
                <a:lnTo>
                  <a:pt x="7614" y="2742"/>
                </a:lnTo>
                <a:lnTo>
                  <a:pt x="7618" y="2748"/>
                </a:lnTo>
                <a:lnTo>
                  <a:pt x="7622" y="2750"/>
                </a:lnTo>
                <a:lnTo>
                  <a:pt x="7630" y="2750"/>
                </a:lnTo>
                <a:lnTo>
                  <a:pt x="7636" y="2752"/>
                </a:lnTo>
                <a:lnTo>
                  <a:pt x="7638" y="2754"/>
                </a:lnTo>
                <a:lnTo>
                  <a:pt x="7640" y="2758"/>
                </a:lnTo>
                <a:lnTo>
                  <a:pt x="7642" y="2760"/>
                </a:lnTo>
                <a:lnTo>
                  <a:pt x="7646" y="2762"/>
                </a:lnTo>
                <a:lnTo>
                  <a:pt x="7650" y="2766"/>
                </a:lnTo>
                <a:lnTo>
                  <a:pt x="7660" y="2768"/>
                </a:lnTo>
                <a:lnTo>
                  <a:pt x="7674" y="2774"/>
                </a:lnTo>
                <a:lnTo>
                  <a:pt x="7678" y="2776"/>
                </a:lnTo>
                <a:lnTo>
                  <a:pt x="7680" y="2778"/>
                </a:lnTo>
                <a:lnTo>
                  <a:pt x="7690" y="2792"/>
                </a:lnTo>
                <a:lnTo>
                  <a:pt x="7718" y="2820"/>
                </a:lnTo>
                <a:lnTo>
                  <a:pt x="7726" y="2828"/>
                </a:lnTo>
                <a:lnTo>
                  <a:pt x="7734" y="2832"/>
                </a:lnTo>
                <a:lnTo>
                  <a:pt x="7746" y="2838"/>
                </a:lnTo>
                <a:lnTo>
                  <a:pt x="7754" y="2840"/>
                </a:lnTo>
                <a:lnTo>
                  <a:pt x="7758" y="2844"/>
                </a:lnTo>
                <a:lnTo>
                  <a:pt x="7760" y="2848"/>
                </a:lnTo>
                <a:lnTo>
                  <a:pt x="7764" y="2852"/>
                </a:lnTo>
                <a:lnTo>
                  <a:pt x="7766" y="2854"/>
                </a:lnTo>
                <a:lnTo>
                  <a:pt x="7772" y="2856"/>
                </a:lnTo>
                <a:lnTo>
                  <a:pt x="7776" y="2858"/>
                </a:lnTo>
                <a:lnTo>
                  <a:pt x="7778" y="2862"/>
                </a:lnTo>
                <a:lnTo>
                  <a:pt x="7782" y="2868"/>
                </a:lnTo>
                <a:lnTo>
                  <a:pt x="7786" y="2880"/>
                </a:lnTo>
                <a:lnTo>
                  <a:pt x="7788" y="2902"/>
                </a:lnTo>
                <a:lnTo>
                  <a:pt x="7788" y="2916"/>
                </a:lnTo>
                <a:lnTo>
                  <a:pt x="7786" y="2922"/>
                </a:lnTo>
                <a:lnTo>
                  <a:pt x="7782" y="2926"/>
                </a:lnTo>
                <a:lnTo>
                  <a:pt x="7770" y="2936"/>
                </a:lnTo>
                <a:lnTo>
                  <a:pt x="7750" y="2948"/>
                </a:lnTo>
                <a:lnTo>
                  <a:pt x="7740" y="2954"/>
                </a:lnTo>
                <a:lnTo>
                  <a:pt x="7728" y="2956"/>
                </a:lnTo>
                <a:lnTo>
                  <a:pt x="7718" y="2956"/>
                </a:lnTo>
                <a:lnTo>
                  <a:pt x="7712" y="2954"/>
                </a:lnTo>
                <a:lnTo>
                  <a:pt x="7708" y="2952"/>
                </a:lnTo>
                <a:lnTo>
                  <a:pt x="7698" y="2948"/>
                </a:lnTo>
                <a:lnTo>
                  <a:pt x="7690" y="2946"/>
                </a:lnTo>
                <a:lnTo>
                  <a:pt x="7680" y="2950"/>
                </a:lnTo>
                <a:lnTo>
                  <a:pt x="7670" y="2954"/>
                </a:lnTo>
                <a:lnTo>
                  <a:pt x="7662" y="2956"/>
                </a:lnTo>
                <a:lnTo>
                  <a:pt x="7652" y="2960"/>
                </a:lnTo>
                <a:lnTo>
                  <a:pt x="7644" y="2958"/>
                </a:lnTo>
                <a:lnTo>
                  <a:pt x="7640" y="2956"/>
                </a:lnTo>
                <a:lnTo>
                  <a:pt x="7636" y="2954"/>
                </a:lnTo>
                <a:lnTo>
                  <a:pt x="7626" y="2946"/>
                </a:lnTo>
                <a:lnTo>
                  <a:pt x="7624" y="2946"/>
                </a:lnTo>
                <a:lnTo>
                  <a:pt x="7624" y="2948"/>
                </a:lnTo>
                <a:lnTo>
                  <a:pt x="7622" y="2950"/>
                </a:lnTo>
                <a:lnTo>
                  <a:pt x="7620" y="2950"/>
                </a:lnTo>
                <a:lnTo>
                  <a:pt x="7616" y="2950"/>
                </a:lnTo>
                <a:lnTo>
                  <a:pt x="7610" y="2948"/>
                </a:lnTo>
                <a:lnTo>
                  <a:pt x="7602" y="2944"/>
                </a:lnTo>
                <a:lnTo>
                  <a:pt x="7598" y="2940"/>
                </a:lnTo>
                <a:lnTo>
                  <a:pt x="7594" y="2936"/>
                </a:lnTo>
                <a:lnTo>
                  <a:pt x="7592" y="2934"/>
                </a:lnTo>
                <a:lnTo>
                  <a:pt x="7590" y="2934"/>
                </a:lnTo>
                <a:lnTo>
                  <a:pt x="7582" y="2938"/>
                </a:lnTo>
                <a:lnTo>
                  <a:pt x="7574" y="2938"/>
                </a:lnTo>
                <a:lnTo>
                  <a:pt x="7572" y="2936"/>
                </a:lnTo>
                <a:lnTo>
                  <a:pt x="7568" y="2932"/>
                </a:lnTo>
                <a:lnTo>
                  <a:pt x="7566" y="2926"/>
                </a:lnTo>
                <a:lnTo>
                  <a:pt x="7564" y="2920"/>
                </a:lnTo>
                <a:lnTo>
                  <a:pt x="7560" y="2916"/>
                </a:lnTo>
                <a:lnTo>
                  <a:pt x="7554" y="2914"/>
                </a:lnTo>
                <a:lnTo>
                  <a:pt x="7544" y="2916"/>
                </a:lnTo>
                <a:lnTo>
                  <a:pt x="7534" y="2916"/>
                </a:lnTo>
                <a:lnTo>
                  <a:pt x="7528" y="2914"/>
                </a:lnTo>
                <a:lnTo>
                  <a:pt x="7526" y="2910"/>
                </a:lnTo>
                <a:lnTo>
                  <a:pt x="7524" y="2904"/>
                </a:lnTo>
                <a:lnTo>
                  <a:pt x="7524" y="2898"/>
                </a:lnTo>
                <a:lnTo>
                  <a:pt x="7522" y="2894"/>
                </a:lnTo>
                <a:lnTo>
                  <a:pt x="7520" y="2894"/>
                </a:lnTo>
                <a:lnTo>
                  <a:pt x="7514" y="2896"/>
                </a:lnTo>
                <a:lnTo>
                  <a:pt x="7506" y="2900"/>
                </a:lnTo>
                <a:lnTo>
                  <a:pt x="7498" y="2902"/>
                </a:lnTo>
                <a:lnTo>
                  <a:pt x="7482" y="2900"/>
                </a:lnTo>
                <a:lnTo>
                  <a:pt x="7474" y="2898"/>
                </a:lnTo>
                <a:lnTo>
                  <a:pt x="7462" y="2898"/>
                </a:lnTo>
                <a:lnTo>
                  <a:pt x="7450" y="2898"/>
                </a:lnTo>
                <a:lnTo>
                  <a:pt x="7436" y="2902"/>
                </a:lnTo>
                <a:lnTo>
                  <a:pt x="7408" y="2914"/>
                </a:lnTo>
                <a:lnTo>
                  <a:pt x="7390" y="2924"/>
                </a:lnTo>
                <a:lnTo>
                  <a:pt x="7378" y="2934"/>
                </a:lnTo>
                <a:lnTo>
                  <a:pt x="7372" y="2942"/>
                </a:lnTo>
                <a:lnTo>
                  <a:pt x="7368" y="2948"/>
                </a:lnTo>
                <a:lnTo>
                  <a:pt x="7362" y="2950"/>
                </a:lnTo>
                <a:lnTo>
                  <a:pt x="7354" y="2950"/>
                </a:lnTo>
                <a:lnTo>
                  <a:pt x="7342" y="2946"/>
                </a:lnTo>
                <a:lnTo>
                  <a:pt x="7330" y="2944"/>
                </a:lnTo>
                <a:lnTo>
                  <a:pt x="7322" y="2944"/>
                </a:lnTo>
                <a:lnTo>
                  <a:pt x="7314" y="2946"/>
                </a:lnTo>
                <a:lnTo>
                  <a:pt x="7302" y="2944"/>
                </a:lnTo>
                <a:lnTo>
                  <a:pt x="7292" y="2942"/>
                </a:lnTo>
                <a:lnTo>
                  <a:pt x="7286" y="2942"/>
                </a:lnTo>
                <a:lnTo>
                  <a:pt x="7282" y="2946"/>
                </a:lnTo>
                <a:lnTo>
                  <a:pt x="7280" y="2952"/>
                </a:lnTo>
                <a:lnTo>
                  <a:pt x="7278" y="2956"/>
                </a:lnTo>
                <a:lnTo>
                  <a:pt x="7280" y="2958"/>
                </a:lnTo>
                <a:lnTo>
                  <a:pt x="7284" y="2960"/>
                </a:lnTo>
                <a:lnTo>
                  <a:pt x="7288" y="2964"/>
                </a:lnTo>
                <a:lnTo>
                  <a:pt x="7292" y="2966"/>
                </a:lnTo>
                <a:lnTo>
                  <a:pt x="7296" y="2968"/>
                </a:lnTo>
                <a:lnTo>
                  <a:pt x="7304" y="2970"/>
                </a:lnTo>
                <a:lnTo>
                  <a:pt x="7306" y="2970"/>
                </a:lnTo>
                <a:lnTo>
                  <a:pt x="7290" y="2974"/>
                </a:lnTo>
                <a:lnTo>
                  <a:pt x="7270" y="2978"/>
                </a:lnTo>
                <a:lnTo>
                  <a:pt x="7268" y="2980"/>
                </a:lnTo>
                <a:lnTo>
                  <a:pt x="7270" y="2982"/>
                </a:lnTo>
                <a:lnTo>
                  <a:pt x="7276" y="2984"/>
                </a:lnTo>
                <a:lnTo>
                  <a:pt x="7278" y="2986"/>
                </a:lnTo>
                <a:lnTo>
                  <a:pt x="7278" y="2990"/>
                </a:lnTo>
                <a:lnTo>
                  <a:pt x="7270" y="2990"/>
                </a:lnTo>
                <a:lnTo>
                  <a:pt x="7256" y="2990"/>
                </a:lnTo>
                <a:lnTo>
                  <a:pt x="7242" y="2988"/>
                </a:lnTo>
                <a:lnTo>
                  <a:pt x="7238" y="2986"/>
                </a:lnTo>
                <a:lnTo>
                  <a:pt x="7236" y="2984"/>
                </a:lnTo>
                <a:lnTo>
                  <a:pt x="7236" y="2982"/>
                </a:lnTo>
                <a:lnTo>
                  <a:pt x="7236" y="2980"/>
                </a:lnTo>
                <a:lnTo>
                  <a:pt x="7228" y="2980"/>
                </a:lnTo>
                <a:lnTo>
                  <a:pt x="7222" y="2982"/>
                </a:lnTo>
                <a:lnTo>
                  <a:pt x="7222" y="2984"/>
                </a:lnTo>
                <a:lnTo>
                  <a:pt x="7222" y="2986"/>
                </a:lnTo>
                <a:lnTo>
                  <a:pt x="7224" y="2990"/>
                </a:lnTo>
                <a:lnTo>
                  <a:pt x="7220" y="2994"/>
                </a:lnTo>
                <a:lnTo>
                  <a:pt x="7214" y="2994"/>
                </a:lnTo>
                <a:lnTo>
                  <a:pt x="7212" y="2992"/>
                </a:lnTo>
                <a:lnTo>
                  <a:pt x="7210" y="2990"/>
                </a:lnTo>
                <a:lnTo>
                  <a:pt x="7208" y="2986"/>
                </a:lnTo>
                <a:lnTo>
                  <a:pt x="7204" y="2986"/>
                </a:lnTo>
                <a:lnTo>
                  <a:pt x="7200" y="2984"/>
                </a:lnTo>
                <a:lnTo>
                  <a:pt x="7196" y="2984"/>
                </a:lnTo>
                <a:lnTo>
                  <a:pt x="7190" y="2986"/>
                </a:lnTo>
                <a:lnTo>
                  <a:pt x="7184" y="2990"/>
                </a:lnTo>
                <a:lnTo>
                  <a:pt x="7178" y="2996"/>
                </a:lnTo>
                <a:lnTo>
                  <a:pt x="7172" y="3004"/>
                </a:lnTo>
                <a:lnTo>
                  <a:pt x="7168" y="3010"/>
                </a:lnTo>
                <a:lnTo>
                  <a:pt x="7164" y="3010"/>
                </a:lnTo>
                <a:lnTo>
                  <a:pt x="7162" y="3014"/>
                </a:lnTo>
                <a:lnTo>
                  <a:pt x="7160" y="3022"/>
                </a:lnTo>
                <a:lnTo>
                  <a:pt x="7158" y="3032"/>
                </a:lnTo>
                <a:lnTo>
                  <a:pt x="7160" y="3036"/>
                </a:lnTo>
                <a:lnTo>
                  <a:pt x="7160" y="3038"/>
                </a:lnTo>
                <a:lnTo>
                  <a:pt x="7168" y="3038"/>
                </a:lnTo>
                <a:lnTo>
                  <a:pt x="7180" y="3034"/>
                </a:lnTo>
                <a:lnTo>
                  <a:pt x="7188" y="3032"/>
                </a:lnTo>
                <a:lnTo>
                  <a:pt x="7190" y="3032"/>
                </a:lnTo>
                <a:lnTo>
                  <a:pt x="7190" y="3034"/>
                </a:lnTo>
                <a:lnTo>
                  <a:pt x="7188" y="3038"/>
                </a:lnTo>
                <a:lnTo>
                  <a:pt x="7184" y="3044"/>
                </a:lnTo>
                <a:lnTo>
                  <a:pt x="7184" y="3048"/>
                </a:lnTo>
                <a:lnTo>
                  <a:pt x="7186" y="3052"/>
                </a:lnTo>
                <a:lnTo>
                  <a:pt x="7188" y="3054"/>
                </a:lnTo>
                <a:lnTo>
                  <a:pt x="7190" y="3058"/>
                </a:lnTo>
                <a:lnTo>
                  <a:pt x="7188" y="3064"/>
                </a:lnTo>
                <a:lnTo>
                  <a:pt x="7186" y="3068"/>
                </a:lnTo>
                <a:lnTo>
                  <a:pt x="7188" y="3068"/>
                </a:lnTo>
                <a:lnTo>
                  <a:pt x="7192" y="3070"/>
                </a:lnTo>
                <a:lnTo>
                  <a:pt x="7194" y="3070"/>
                </a:lnTo>
                <a:lnTo>
                  <a:pt x="7194" y="3072"/>
                </a:lnTo>
                <a:lnTo>
                  <a:pt x="7188" y="3078"/>
                </a:lnTo>
                <a:lnTo>
                  <a:pt x="7182" y="3082"/>
                </a:lnTo>
                <a:lnTo>
                  <a:pt x="7182" y="3086"/>
                </a:lnTo>
                <a:lnTo>
                  <a:pt x="7186" y="3088"/>
                </a:lnTo>
                <a:lnTo>
                  <a:pt x="7192" y="3092"/>
                </a:lnTo>
                <a:lnTo>
                  <a:pt x="7194" y="3094"/>
                </a:lnTo>
                <a:lnTo>
                  <a:pt x="7194" y="3098"/>
                </a:lnTo>
                <a:lnTo>
                  <a:pt x="7192" y="3100"/>
                </a:lnTo>
                <a:lnTo>
                  <a:pt x="7188" y="3100"/>
                </a:lnTo>
                <a:lnTo>
                  <a:pt x="7184" y="3100"/>
                </a:lnTo>
                <a:lnTo>
                  <a:pt x="7182" y="3096"/>
                </a:lnTo>
                <a:lnTo>
                  <a:pt x="7178" y="3090"/>
                </a:lnTo>
                <a:lnTo>
                  <a:pt x="7176" y="3086"/>
                </a:lnTo>
                <a:lnTo>
                  <a:pt x="7174" y="3084"/>
                </a:lnTo>
                <a:lnTo>
                  <a:pt x="7170" y="3086"/>
                </a:lnTo>
                <a:lnTo>
                  <a:pt x="7170" y="3090"/>
                </a:lnTo>
                <a:lnTo>
                  <a:pt x="7170" y="3100"/>
                </a:lnTo>
                <a:lnTo>
                  <a:pt x="7170" y="3104"/>
                </a:lnTo>
                <a:lnTo>
                  <a:pt x="7174" y="3108"/>
                </a:lnTo>
                <a:lnTo>
                  <a:pt x="7180" y="3112"/>
                </a:lnTo>
                <a:lnTo>
                  <a:pt x="7182" y="3112"/>
                </a:lnTo>
                <a:lnTo>
                  <a:pt x="7186" y="3110"/>
                </a:lnTo>
                <a:lnTo>
                  <a:pt x="7188" y="3114"/>
                </a:lnTo>
                <a:lnTo>
                  <a:pt x="7192" y="3116"/>
                </a:lnTo>
                <a:lnTo>
                  <a:pt x="7196" y="3118"/>
                </a:lnTo>
                <a:lnTo>
                  <a:pt x="7202" y="3120"/>
                </a:lnTo>
                <a:lnTo>
                  <a:pt x="7204" y="3120"/>
                </a:lnTo>
                <a:lnTo>
                  <a:pt x="7206" y="3122"/>
                </a:lnTo>
                <a:lnTo>
                  <a:pt x="7206" y="3124"/>
                </a:lnTo>
                <a:lnTo>
                  <a:pt x="7204" y="3128"/>
                </a:lnTo>
                <a:lnTo>
                  <a:pt x="7200" y="3136"/>
                </a:lnTo>
                <a:lnTo>
                  <a:pt x="7202" y="3140"/>
                </a:lnTo>
                <a:lnTo>
                  <a:pt x="7204" y="3144"/>
                </a:lnTo>
                <a:lnTo>
                  <a:pt x="7204" y="3150"/>
                </a:lnTo>
                <a:lnTo>
                  <a:pt x="7204" y="3154"/>
                </a:lnTo>
                <a:lnTo>
                  <a:pt x="7208" y="3154"/>
                </a:lnTo>
                <a:lnTo>
                  <a:pt x="7212" y="3156"/>
                </a:lnTo>
                <a:lnTo>
                  <a:pt x="7214" y="3158"/>
                </a:lnTo>
                <a:lnTo>
                  <a:pt x="7214" y="3162"/>
                </a:lnTo>
                <a:lnTo>
                  <a:pt x="7216" y="3164"/>
                </a:lnTo>
                <a:lnTo>
                  <a:pt x="7214" y="3166"/>
                </a:lnTo>
                <a:lnTo>
                  <a:pt x="7208" y="3166"/>
                </a:lnTo>
                <a:lnTo>
                  <a:pt x="7204" y="3166"/>
                </a:lnTo>
                <a:lnTo>
                  <a:pt x="7202" y="3168"/>
                </a:lnTo>
                <a:lnTo>
                  <a:pt x="7204" y="3172"/>
                </a:lnTo>
                <a:lnTo>
                  <a:pt x="7208" y="3174"/>
                </a:lnTo>
                <a:lnTo>
                  <a:pt x="7212" y="3174"/>
                </a:lnTo>
                <a:lnTo>
                  <a:pt x="7226" y="3174"/>
                </a:lnTo>
                <a:lnTo>
                  <a:pt x="7238" y="3174"/>
                </a:lnTo>
                <a:lnTo>
                  <a:pt x="7240" y="3174"/>
                </a:lnTo>
                <a:lnTo>
                  <a:pt x="7238" y="3178"/>
                </a:lnTo>
                <a:lnTo>
                  <a:pt x="7234" y="3182"/>
                </a:lnTo>
                <a:lnTo>
                  <a:pt x="7230" y="3184"/>
                </a:lnTo>
                <a:lnTo>
                  <a:pt x="7220" y="3186"/>
                </a:lnTo>
                <a:lnTo>
                  <a:pt x="7210" y="3186"/>
                </a:lnTo>
                <a:lnTo>
                  <a:pt x="7210" y="3188"/>
                </a:lnTo>
                <a:lnTo>
                  <a:pt x="7210" y="3190"/>
                </a:lnTo>
                <a:lnTo>
                  <a:pt x="7212" y="3192"/>
                </a:lnTo>
                <a:lnTo>
                  <a:pt x="7216" y="3192"/>
                </a:lnTo>
                <a:lnTo>
                  <a:pt x="7224" y="3190"/>
                </a:lnTo>
                <a:lnTo>
                  <a:pt x="7232" y="3190"/>
                </a:lnTo>
                <a:lnTo>
                  <a:pt x="7236" y="3190"/>
                </a:lnTo>
                <a:lnTo>
                  <a:pt x="7236" y="3194"/>
                </a:lnTo>
                <a:lnTo>
                  <a:pt x="7236" y="3196"/>
                </a:lnTo>
                <a:lnTo>
                  <a:pt x="7238" y="3196"/>
                </a:lnTo>
                <a:lnTo>
                  <a:pt x="7244" y="3190"/>
                </a:lnTo>
                <a:lnTo>
                  <a:pt x="7248" y="3186"/>
                </a:lnTo>
                <a:lnTo>
                  <a:pt x="7252" y="3184"/>
                </a:lnTo>
                <a:lnTo>
                  <a:pt x="7256" y="3184"/>
                </a:lnTo>
                <a:lnTo>
                  <a:pt x="7260" y="3188"/>
                </a:lnTo>
                <a:lnTo>
                  <a:pt x="7264" y="3192"/>
                </a:lnTo>
                <a:lnTo>
                  <a:pt x="7268" y="3192"/>
                </a:lnTo>
                <a:lnTo>
                  <a:pt x="7272" y="3190"/>
                </a:lnTo>
                <a:lnTo>
                  <a:pt x="7274" y="3190"/>
                </a:lnTo>
                <a:lnTo>
                  <a:pt x="7276" y="3190"/>
                </a:lnTo>
                <a:lnTo>
                  <a:pt x="7278" y="3192"/>
                </a:lnTo>
                <a:lnTo>
                  <a:pt x="7280" y="3198"/>
                </a:lnTo>
                <a:lnTo>
                  <a:pt x="7282" y="3204"/>
                </a:lnTo>
                <a:lnTo>
                  <a:pt x="7286" y="3210"/>
                </a:lnTo>
                <a:lnTo>
                  <a:pt x="7296" y="3218"/>
                </a:lnTo>
                <a:lnTo>
                  <a:pt x="7300" y="3220"/>
                </a:lnTo>
                <a:lnTo>
                  <a:pt x="7304" y="3222"/>
                </a:lnTo>
                <a:lnTo>
                  <a:pt x="7310" y="3220"/>
                </a:lnTo>
                <a:lnTo>
                  <a:pt x="7312" y="3218"/>
                </a:lnTo>
                <a:lnTo>
                  <a:pt x="7318" y="3214"/>
                </a:lnTo>
                <a:lnTo>
                  <a:pt x="7322" y="3212"/>
                </a:lnTo>
                <a:lnTo>
                  <a:pt x="7326" y="3212"/>
                </a:lnTo>
                <a:lnTo>
                  <a:pt x="7328" y="3212"/>
                </a:lnTo>
                <a:lnTo>
                  <a:pt x="7330" y="3214"/>
                </a:lnTo>
                <a:lnTo>
                  <a:pt x="7332" y="3214"/>
                </a:lnTo>
                <a:lnTo>
                  <a:pt x="7336" y="3212"/>
                </a:lnTo>
                <a:lnTo>
                  <a:pt x="7338" y="3208"/>
                </a:lnTo>
                <a:lnTo>
                  <a:pt x="7338" y="3202"/>
                </a:lnTo>
                <a:lnTo>
                  <a:pt x="7338" y="3188"/>
                </a:lnTo>
                <a:lnTo>
                  <a:pt x="7340" y="3184"/>
                </a:lnTo>
                <a:lnTo>
                  <a:pt x="7346" y="3180"/>
                </a:lnTo>
                <a:lnTo>
                  <a:pt x="7356" y="3180"/>
                </a:lnTo>
                <a:lnTo>
                  <a:pt x="7370" y="3184"/>
                </a:lnTo>
                <a:lnTo>
                  <a:pt x="7384" y="3192"/>
                </a:lnTo>
                <a:lnTo>
                  <a:pt x="7396" y="3200"/>
                </a:lnTo>
                <a:lnTo>
                  <a:pt x="7404" y="3208"/>
                </a:lnTo>
                <a:lnTo>
                  <a:pt x="7412" y="3214"/>
                </a:lnTo>
                <a:lnTo>
                  <a:pt x="7418" y="3222"/>
                </a:lnTo>
                <a:lnTo>
                  <a:pt x="7422" y="3226"/>
                </a:lnTo>
                <a:lnTo>
                  <a:pt x="7428" y="3228"/>
                </a:lnTo>
                <a:lnTo>
                  <a:pt x="7436" y="3226"/>
                </a:lnTo>
                <a:lnTo>
                  <a:pt x="7450" y="3222"/>
                </a:lnTo>
                <a:lnTo>
                  <a:pt x="7462" y="3220"/>
                </a:lnTo>
                <a:lnTo>
                  <a:pt x="7466" y="3218"/>
                </a:lnTo>
                <a:lnTo>
                  <a:pt x="7472" y="3214"/>
                </a:lnTo>
                <a:lnTo>
                  <a:pt x="7480" y="3210"/>
                </a:lnTo>
                <a:lnTo>
                  <a:pt x="7488" y="3200"/>
                </a:lnTo>
                <a:lnTo>
                  <a:pt x="7498" y="3190"/>
                </a:lnTo>
                <a:lnTo>
                  <a:pt x="7506" y="3186"/>
                </a:lnTo>
                <a:lnTo>
                  <a:pt x="7514" y="3186"/>
                </a:lnTo>
                <a:lnTo>
                  <a:pt x="7518" y="3190"/>
                </a:lnTo>
                <a:lnTo>
                  <a:pt x="7524" y="3194"/>
                </a:lnTo>
                <a:lnTo>
                  <a:pt x="7528" y="3196"/>
                </a:lnTo>
                <a:lnTo>
                  <a:pt x="7534" y="3198"/>
                </a:lnTo>
                <a:lnTo>
                  <a:pt x="7540" y="3194"/>
                </a:lnTo>
                <a:lnTo>
                  <a:pt x="7552" y="3182"/>
                </a:lnTo>
                <a:lnTo>
                  <a:pt x="7560" y="3178"/>
                </a:lnTo>
                <a:lnTo>
                  <a:pt x="7562" y="3178"/>
                </a:lnTo>
                <a:lnTo>
                  <a:pt x="7564" y="3178"/>
                </a:lnTo>
                <a:lnTo>
                  <a:pt x="7566" y="3186"/>
                </a:lnTo>
                <a:lnTo>
                  <a:pt x="7566" y="3192"/>
                </a:lnTo>
                <a:lnTo>
                  <a:pt x="7564" y="3196"/>
                </a:lnTo>
                <a:lnTo>
                  <a:pt x="7556" y="3202"/>
                </a:lnTo>
                <a:lnTo>
                  <a:pt x="7550" y="3208"/>
                </a:lnTo>
                <a:lnTo>
                  <a:pt x="7550" y="3212"/>
                </a:lnTo>
                <a:lnTo>
                  <a:pt x="7550" y="3214"/>
                </a:lnTo>
                <a:lnTo>
                  <a:pt x="7556" y="3222"/>
                </a:lnTo>
                <a:lnTo>
                  <a:pt x="7558" y="3226"/>
                </a:lnTo>
                <a:lnTo>
                  <a:pt x="7556" y="3230"/>
                </a:lnTo>
                <a:lnTo>
                  <a:pt x="7552" y="3236"/>
                </a:lnTo>
                <a:lnTo>
                  <a:pt x="7548" y="3242"/>
                </a:lnTo>
                <a:lnTo>
                  <a:pt x="7546" y="3248"/>
                </a:lnTo>
                <a:lnTo>
                  <a:pt x="7550" y="3256"/>
                </a:lnTo>
                <a:lnTo>
                  <a:pt x="7554" y="3264"/>
                </a:lnTo>
                <a:lnTo>
                  <a:pt x="7554" y="3272"/>
                </a:lnTo>
                <a:lnTo>
                  <a:pt x="7554" y="3284"/>
                </a:lnTo>
                <a:lnTo>
                  <a:pt x="7556" y="3298"/>
                </a:lnTo>
                <a:lnTo>
                  <a:pt x="7556" y="3304"/>
                </a:lnTo>
                <a:lnTo>
                  <a:pt x="7556" y="3308"/>
                </a:lnTo>
                <a:lnTo>
                  <a:pt x="7550" y="3312"/>
                </a:lnTo>
                <a:lnTo>
                  <a:pt x="7544" y="3318"/>
                </a:lnTo>
                <a:lnTo>
                  <a:pt x="7542" y="3322"/>
                </a:lnTo>
                <a:lnTo>
                  <a:pt x="7542" y="3328"/>
                </a:lnTo>
                <a:lnTo>
                  <a:pt x="7544" y="3336"/>
                </a:lnTo>
                <a:lnTo>
                  <a:pt x="7542" y="3338"/>
                </a:lnTo>
                <a:lnTo>
                  <a:pt x="7538" y="3340"/>
                </a:lnTo>
                <a:lnTo>
                  <a:pt x="7536" y="3350"/>
                </a:lnTo>
                <a:lnTo>
                  <a:pt x="7532" y="3362"/>
                </a:lnTo>
                <a:lnTo>
                  <a:pt x="7530" y="3366"/>
                </a:lnTo>
                <a:lnTo>
                  <a:pt x="7526" y="3372"/>
                </a:lnTo>
                <a:lnTo>
                  <a:pt x="7522" y="3382"/>
                </a:lnTo>
                <a:lnTo>
                  <a:pt x="7508" y="3424"/>
                </a:lnTo>
                <a:lnTo>
                  <a:pt x="7502" y="3446"/>
                </a:lnTo>
                <a:lnTo>
                  <a:pt x="7498" y="3460"/>
                </a:lnTo>
                <a:lnTo>
                  <a:pt x="7492" y="3472"/>
                </a:lnTo>
                <a:lnTo>
                  <a:pt x="7486" y="3478"/>
                </a:lnTo>
                <a:lnTo>
                  <a:pt x="7452" y="3488"/>
                </a:lnTo>
                <a:lnTo>
                  <a:pt x="7448" y="3488"/>
                </a:lnTo>
                <a:lnTo>
                  <a:pt x="7444" y="3484"/>
                </a:lnTo>
                <a:lnTo>
                  <a:pt x="7440" y="3482"/>
                </a:lnTo>
                <a:lnTo>
                  <a:pt x="7438" y="3482"/>
                </a:lnTo>
                <a:lnTo>
                  <a:pt x="7432" y="3486"/>
                </a:lnTo>
                <a:lnTo>
                  <a:pt x="7428" y="3488"/>
                </a:lnTo>
                <a:lnTo>
                  <a:pt x="7424" y="3488"/>
                </a:lnTo>
                <a:lnTo>
                  <a:pt x="7418" y="3486"/>
                </a:lnTo>
                <a:lnTo>
                  <a:pt x="7414" y="3482"/>
                </a:lnTo>
                <a:lnTo>
                  <a:pt x="7410" y="3478"/>
                </a:lnTo>
                <a:lnTo>
                  <a:pt x="7408" y="3478"/>
                </a:lnTo>
                <a:lnTo>
                  <a:pt x="7408" y="3482"/>
                </a:lnTo>
                <a:lnTo>
                  <a:pt x="7408" y="3484"/>
                </a:lnTo>
                <a:lnTo>
                  <a:pt x="7406" y="3486"/>
                </a:lnTo>
                <a:lnTo>
                  <a:pt x="7402" y="3488"/>
                </a:lnTo>
                <a:lnTo>
                  <a:pt x="7400" y="3484"/>
                </a:lnTo>
                <a:lnTo>
                  <a:pt x="7398" y="3482"/>
                </a:lnTo>
                <a:lnTo>
                  <a:pt x="7394" y="3482"/>
                </a:lnTo>
                <a:lnTo>
                  <a:pt x="7390" y="3482"/>
                </a:lnTo>
                <a:lnTo>
                  <a:pt x="7388" y="3480"/>
                </a:lnTo>
                <a:lnTo>
                  <a:pt x="7388" y="3478"/>
                </a:lnTo>
                <a:lnTo>
                  <a:pt x="7390" y="3476"/>
                </a:lnTo>
                <a:lnTo>
                  <a:pt x="7392" y="3474"/>
                </a:lnTo>
                <a:lnTo>
                  <a:pt x="7392" y="3470"/>
                </a:lnTo>
                <a:lnTo>
                  <a:pt x="7394" y="3470"/>
                </a:lnTo>
                <a:lnTo>
                  <a:pt x="7398" y="3472"/>
                </a:lnTo>
                <a:lnTo>
                  <a:pt x="7402" y="3476"/>
                </a:lnTo>
                <a:lnTo>
                  <a:pt x="7404" y="3478"/>
                </a:lnTo>
                <a:lnTo>
                  <a:pt x="7404" y="3476"/>
                </a:lnTo>
                <a:lnTo>
                  <a:pt x="7402" y="3472"/>
                </a:lnTo>
                <a:lnTo>
                  <a:pt x="7396" y="3466"/>
                </a:lnTo>
                <a:lnTo>
                  <a:pt x="7392" y="3464"/>
                </a:lnTo>
                <a:lnTo>
                  <a:pt x="7390" y="3464"/>
                </a:lnTo>
                <a:lnTo>
                  <a:pt x="7384" y="3468"/>
                </a:lnTo>
                <a:lnTo>
                  <a:pt x="7382" y="3468"/>
                </a:lnTo>
                <a:lnTo>
                  <a:pt x="7378" y="3468"/>
                </a:lnTo>
                <a:lnTo>
                  <a:pt x="7370" y="3464"/>
                </a:lnTo>
                <a:lnTo>
                  <a:pt x="7362" y="3460"/>
                </a:lnTo>
                <a:lnTo>
                  <a:pt x="7358" y="3460"/>
                </a:lnTo>
                <a:lnTo>
                  <a:pt x="7352" y="3462"/>
                </a:lnTo>
                <a:lnTo>
                  <a:pt x="7342" y="3466"/>
                </a:lnTo>
                <a:lnTo>
                  <a:pt x="7336" y="3468"/>
                </a:lnTo>
                <a:lnTo>
                  <a:pt x="7332" y="3468"/>
                </a:lnTo>
                <a:lnTo>
                  <a:pt x="7326" y="3474"/>
                </a:lnTo>
                <a:lnTo>
                  <a:pt x="7324" y="3476"/>
                </a:lnTo>
                <a:lnTo>
                  <a:pt x="7320" y="3476"/>
                </a:lnTo>
                <a:lnTo>
                  <a:pt x="7312" y="3482"/>
                </a:lnTo>
                <a:lnTo>
                  <a:pt x="7298" y="3496"/>
                </a:lnTo>
                <a:lnTo>
                  <a:pt x="7290" y="3500"/>
                </a:lnTo>
                <a:lnTo>
                  <a:pt x="7284" y="3502"/>
                </a:lnTo>
                <a:lnTo>
                  <a:pt x="7278" y="3502"/>
                </a:lnTo>
                <a:lnTo>
                  <a:pt x="7270" y="3498"/>
                </a:lnTo>
                <a:lnTo>
                  <a:pt x="7258" y="3492"/>
                </a:lnTo>
                <a:lnTo>
                  <a:pt x="7254" y="3490"/>
                </a:lnTo>
                <a:lnTo>
                  <a:pt x="7248" y="3490"/>
                </a:lnTo>
                <a:lnTo>
                  <a:pt x="7240" y="3488"/>
                </a:lnTo>
                <a:lnTo>
                  <a:pt x="7236" y="3484"/>
                </a:lnTo>
                <a:lnTo>
                  <a:pt x="7230" y="3482"/>
                </a:lnTo>
                <a:lnTo>
                  <a:pt x="7226" y="3482"/>
                </a:lnTo>
                <a:lnTo>
                  <a:pt x="7222" y="3482"/>
                </a:lnTo>
                <a:lnTo>
                  <a:pt x="7218" y="3482"/>
                </a:lnTo>
                <a:lnTo>
                  <a:pt x="7216" y="3478"/>
                </a:lnTo>
                <a:lnTo>
                  <a:pt x="7214" y="3476"/>
                </a:lnTo>
                <a:lnTo>
                  <a:pt x="7208" y="3474"/>
                </a:lnTo>
                <a:lnTo>
                  <a:pt x="7198" y="3470"/>
                </a:lnTo>
                <a:lnTo>
                  <a:pt x="7182" y="3466"/>
                </a:lnTo>
                <a:lnTo>
                  <a:pt x="7166" y="3464"/>
                </a:lnTo>
                <a:lnTo>
                  <a:pt x="7154" y="3462"/>
                </a:lnTo>
                <a:lnTo>
                  <a:pt x="7138" y="3464"/>
                </a:lnTo>
                <a:lnTo>
                  <a:pt x="7128" y="3466"/>
                </a:lnTo>
                <a:lnTo>
                  <a:pt x="7124" y="3466"/>
                </a:lnTo>
                <a:lnTo>
                  <a:pt x="7122" y="3464"/>
                </a:lnTo>
                <a:lnTo>
                  <a:pt x="7120" y="3456"/>
                </a:lnTo>
                <a:lnTo>
                  <a:pt x="7118" y="3448"/>
                </a:lnTo>
                <a:lnTo>
                  <a:pt x="7116" y="3444"/>
                </a:lnTo>
                <a:lnTo>
                  <a:pt x="7112" y="3442"/>
                </a:lnTo>
                <a:lnTo>
                  <a:pt x="7106" y="3440"/>
                </a:lnTo>
                <a:lnTo>
                  <a:pt x="7096" y="3440"/>
                </a:lnTo>
                <a:lnTo>
                  <a:pt x="7082" y="3440"/>
                </a:lnTo>
                <a:lnTo>
                  <a:pt x="7076" y="3438"/>
                </a:lnTo>
                <a:lnTo>
                  <a:pt x="7072" y="3436"/>
                </a:lnTo>
                <a:lnTo>
                  <a:pt x="7060" y="3434"/>
                </a:lnTo>
                <a:lnTo>
                  <a:pt x="7052" y="3432"/>
                </a:lnTo>
                <a:lnTo>
                  <a:pt x="7048" y="3430"/>
                </a:lnTo>
                <a:lnTo>
                  <a:pt x="7044" y="3422"/>
                </a:lnTo>
                <a:lnTo>
                  <a:pt x="7042" y="3416"/>
                </a:lnTo>
                <a:lnTo>
                  <a:pt x="7036" y="3410"/>
                </a:lnTo>
                <a:lnTo>
                  <a:pt x="7028" y="3404"/>
                </a:lnTo>
                <a:lnTo>
                  <a:pt x="7016" y="3398"/>
                </a:lnTo>
                <a:lnTo>
                  <a:pt x="7000" y="3392"/>
                </a:lnTo>
                <a:lnTo>
                  <a:pt x="6988" y="3390"/>
                </a:lnTo>
                <a:lnTo>
                  <a:pt x="6980" y="3392"/>
                </a:lnTo>
                <a:lnTo>
                  <a:pt x="6972" y="3398"/>
                </a:lnTo>
                <a:lnTo>
                  <a:pt x="6968" y="3400"/>
                </a:lnTo>
                <a:lnTo>
                  <a:pt x="6964" y="3400"/>
                </a:lnTo>
                <a:lnTo>
                  <a:pt x="6956" y="3402"/>
                </a:lnTo>
                <a:lnTo>
                  <a:pt x="6948" y="3404"/>
                </a:lnTo>
                <a:lnTo>
                  <a:pt x="6942" y="3408"/>
                </a:lnTo>
                <a:lnTo>
                  <a:pt x="6932" y="3416"/>
                </a:lnTo>
                <a:lnTo>
                  <a:pt x="6920" y="3428"/>
                </a:lnTo>
                <a:lnTo>
                  <a:pt x="6914" y="3438"/>
                </a:lnTo>
                <a:lnTo>
                  <a:pt x="6912" y="3448"/>
                </a:lnTo>
                <a:lnTo>
                  <a:pt x="6914" y="3458"/>
                </a:lnTo>
                <a:lnTo>
                  <a:pt x="6914" y="3468"/>
                </a:lnTo>
                <a:lnTo>
                  <a:pt x="6916" y="3478"/>
                </a:lnTo>
                <a:lnTo>
                  <a:pt x="6918" y="3488"/>
                </a:lnTo>
                <a:lnTo>
                  <a:pt x="6916" y="3498"/>
                </a:lnTo>
                <a:lnTo>
                  <a:pt x="6910" y="3508"/>
                </a:lnTo>
                <a:lnTo>
                  <a:pt x="6904" y="3518"/>
                </a:lnTo>
                <a:lnTo>
                  <a:pt x="6896" y="3524"/>
                </a:lnTo>
                <a:lnTo>
                  <a:pt x="6888" y="3528"/>
                </a:lnTo>
                <a:lnTo>
                  <a:pt x="6882" y="3530"/>
                </a:lnTo>
                <a:lnTo>
                  <a:pt x="6874" y="3530"/>
                </a:lnTo>
                <a:lnTo>
                  <a:pt x="6868" y="3528"/>
                </a:lnTo>
                <a:lnTo>
                  <a:pt x="6862" y="3524"/>
                </a:lnTo>
                <a:lnTo>
                  <a:pt x="6856" y="3518"/>
                </a:lnTo>
                <a:lnTo>
                  <a:pt x="6850" y="3510"/>
                </a:lnTo>
                <a:lnTo>
                  <a:pt x="6842" y="3504"/>
                </a:lnTo>
                <a:lnTo>
                  <a:pt x="6824" y="3494"/>
                </a:lnTo>
                <a:lnTo>
                  <a:pt x="6802" y="3486"/>
                </a:lnTo>
                <a:lnTo>
                  <a:pt x="6780" y="3482"/>
                </a:lnTo>
                <a:lnTo>
                  <a:pt x="6762" y="3480"/>
                </a:lnTo>
                <a:lnTo>
                  <a:pt x="6754" y="3478"/>
                </a:lnTo>
                <a:lnTo>
                  <a:pt x="6748" y="3476"/>
                </a:lnTo>
                <a:lnTo>
                  <a:pt x="6742" y="3472"/>
                </a:lnTo>
                <a:lnTo>
                  <a:pt x="6738" y="3464"/>
                </a:lnTo>
                <a:lnTo>
                  <a:pt x="6734" y="3454"/>
                </a:lnTo>
                <a:lnTo>
                  <a:pt x="6732" y="3442"/>
                </a:lnTo>
                <a:lnTo>
                  <a:pt x="6728" y="3430"/>
                </a:lnTo>
                <a:lnTo>
                  <a:pt x="6724" y="3422"/>
                </a:lnTo>
                <a:lnTo>
                  <a:pt x="6718" y="3418"/>
                </a:lnTo>
                <a:lnTo>
                  <a:pt x="6712" y="3416"/>
                </a:lnTo>
                <a:lnTo>
                  <a:pt x="6698" y="3414"/>
                </a:lnTo>
                <a:lnTo>
                  <a:pt x="6692" y="3412"/>
                </a:lnTo>
                <a:lnTo>
                  <a:pt x="6688" y="3410"/>
                </a:lnTo>
                <a:lnTo>
                  <a:pt x="6676" y="3402"/>
                </a:lnTo>
                <a:lnTo>
                  <a:pt x="6660" y="3396"/>
                </a:lnTo>
                <a:lnTo>
                  <a:pt x="6644" y="3394"/>
                </a:lnTo>
                <a:lnTo>
                  <a:pt x="6636" y="3394"/>
                </a:lnTo>
                <a:lnTo>
                  <a:pt x="6628" y="3396"/>
                </a:lnTo>
                <a:lnTo>
                  <a:pt x="6622" y="3396"/>
                </a:lnTo>
                <a:lnTo>
                  <a:pt x="6614" y="3396"/>
                </a:lnTo>
                <a:lnTo>
                  <a:pt x="6600" y="3392"/>
                </a:lnTo>
                <a:lnTo>
                  <a:pt x="6586" y="3386"/>
                </a:lnTo>
                <a:lnTo>
                  <a:pt x="6576" y="3380"/>
                </a:lnTo>
                <a:lnTo>
                  <a:pt x="6564" y="3374"/>
                </a:lnTo>
                <a:lnTo>
                  <a:pt x="6560" y="3370"/>
                </a:lnTo>
                <a:lnTo>
                  <a:pt x="6558" y="3362"/>
                </a:lnTo>
                <a:lnTo>
                  <a:pt x="6556" y="3354"/>
                </a:lnTo>
                <a:lnTo>
                  <a:pt x="6554" y="3352"/>
                </a:lnTo>
                <a:lnTo>
                  <a:pt x="6552" y="3354"/>
                </a:lnTo>
                <a:lnTo>
                  <a:pt x="6548" y="3354"/>
                </a:lnTo>
                <a:lnTo>
                  <a:pt x="6546" y="3354"/>
                </a:lnTo>
                <a:lnTo>
                  <a:pt x="6544" y="3354"/>
                </a:lnTo>
                <a:lnTo>
                  <a:pt x="6536" y="3352"/>
                </a:lnTo>
                <a:lnTo>
                  <a:pt x="6528" y="3350"/>
                </a:lnTo>
                <a:lnTo>
                  <a:pt x="6522" y="3348"/>
                </a:lnTo>
                <a:lnTo>
                  <a:pt x="6518" y="3344"/>
                </a:lnTo>
                <a:lnTo>
                  <a:pt x="6516" y="3340"/>
                </a:lnTo>
                <a:lnTo>
                  <a:pt x="6512" y="3332"/>
                </a:lnTo>
                <a:lnTo>
                  <a:pt x="6514" y="3326"/>
                </a:lnTo>
                <a:lnTo>
                  <a:pt x="6520" y="3318"/>
                </a:lnTo>
                <a:lnTo>
                  <a:pt x="6538" y="3298"/>
                </a:lnTo>
                <a:lnTo>
                  <a:pt x="6548" y="3288"/>
                </a:lnTo>
                <a:lnTo>
                  <a:pt x="6554" y="3280"/>
                </a:lnTo>
                <a:lnTo>
                  <a:pt x="6558" y="3272"/>
                </a:lnTo>
                <a:lnTo>
                  <a:pt x="6558" y="3268"/>
                </a:lnTo>
                <a:lnTo>
                  <a:pt x="6556" y="3266"/>
                </a:lnTo>
                <a:lnTo>
                  <a:pt x="6554" y="3262"/>
                </a:lnTo>
                <a:lnTo>
                  <a:pt x="6554" y="3258"/>
                </a:lnTo>
                <a:lnTo>
                  <a:pt x="6554" y="3252"/>
                </a:lnTo>
                <a:lnTo>
                  <a:pt x="6552" y="3248"/>
                </a:lnTo>
                <a:lnTo>
                  <a:pt x="6550" y="3244"/>
                </a:lnTo>
                <a:lnTo>
                  <a:pt x="6548" y="3242"/>
                </a:lnTo>
                <a:lnTo>
                  <a:pt x="6540" y="3236"/>
                </a:lnTo>
                <a:lnTo>
                  <a:pt x="6536" y="3234"/>
                </a:lnTo>
                <a:lnTo>
                  <a:pt x="6532" y="3230"/>
                </a:lnTo>
                <a:lnTo>
                  <a:pt x="6528" y="3220"/>
                </a:lnTo>
                <a:lnTo>
                  <a:pt x="6528" y="3216"/>
                </a:lnTo>
                <a:lnTo>
                  <a:pt x="6528" y="3210"/>
                </a:lnTo>
                <a:lnTo>
                  <a:pt x="6532" y="3208"/>
                </a:lnTo>
                <a:lnTo>
                  <a:pt x="6534" y="3204"/>
                </a:lnTo>
                <a:lnTo>
                  <a:pt x="6544" y="3198"/>
                </a:lnTo>
                <a:lnTo>
                  <a:pt x="6552" y="3190"/>
                </a:lnTo>
                <a:lnTo>
                  <a:pt x="6556" y="3180"/>
                </a:lnTo>
                <a:lnTo>
                  <a:pt x="6556" y="3176"/>
                </a:lnTo>
                <a:lnTo>
                  <a:pt x="6556" y="3172"/>
                </a:lnTo>
                <a:lnTo>
                  <a:pt x="6552" y="3170"/>
                </a:lnTo>
                <a:lnTo>
                  <a:pt x="6550" y="3170"/>
                </a:lnTo>
                <a:lnTo>
                  <a:pt x="6542" y="3176"/>
                </a:lnTo>
                <a:lnTo>
                  <a:pt x="6532" y="3184"/>
                </a:lnTo>
                <a:lnTo>
                  <a:pt x="6530" y="3186"/>
                </a:lnTo>
                <a:lnTo>
                  <a:pt x="6526" y="3188"/>
                </a:lnTo>
                <a:lnTo>
                  <a:pt x="6524" y="3186"/>
                </a:lnTo>
                <a:lnTo>
                  <a:pt x="6524" y="3182"/>
                </a:lnTo>
                <a:lnTo>
                  <a:pt x="6522" y="3174"/>
                </a:lnTo>
                <a:lnTo>
                  <a:pt x="6520" y="3164"/>
                </a:lnTo>
                <a:lnTo>
                  <a:pt x="6516" y="3162"/>
                </a:lnTo>
                <a:lnTo>
                  <a:pt x="6512" y="3158"/>
                </a:lnTo>
                <a:lnTo>
                  <a:pt x="6502" y="3156"/>
                </a:lnTo>
                <a:lnTo>
                  <a:pt x="6492" y="3156"/>
                </a:lnTo>
                <a:lnTo>
                  <a:pt x="6484" y="3158"/>
                </a:lnTo>
                <a:lnTo>
                  <a:pt x="6478" y="3162"/>
                </a:lnTo>
                <a:lnTo>
                  <a:pt x="6468" y="3170"/>
                </a:lnTo>
                <a:lnTo>
                  <a:pt x="6462" y="3176"/>
                </a:lnTo>
                <a:lnTo>
                  <a:pt x="6456" y="3178"/>
                </a:lnTo>
                <a:lnTo>
                  <a:pt x="6444" y="3178"/>
                </a:lnTo>
                <a:lnTo>
                  <a:pt x="6438" y="3178"/>
                </a:lnTo>
                <a:lnTo>
                  <a:pt x="6432" y="3180"/>
                </a:lnTo>
                <a:lnTo>
                  <a:pt x="6426" y="3182"/>
                </a:lnTo>
                <a:lnTo>
                  <a:pt x="6422" y="3180"/>
                </a:lnTo>
                <a:lnTo>
                  <a:pt x="6420" y="3174"/>
                </a:lnTo>
                <a:lnTo>
                  <a:pt x="6410" y="3168"/>
                </a:lnTo>
                <a:lnTo>
                  <a:pt x="6406" y="3168"/>
                </a:lnTo>
                <a:lnTo>
                  <a:pt x="6404" y="3168"/>
                </a:lnTo>
                <a:lnTo>
                  <a:pt x="6398" y="3174"/>
                </a:lnTo>
                <a:lnTo>
                  <a:pt x="6396" y="3176"/>
                </a:lnTo>
                <a:lnTo>
                  <a:pt x="6392" y="3178"/>
                </a:lnTo>
                <a:lnTo>
                  <a:pt x="6388" y="3178"/>
                </a:lnTo>
                <a:lnTo>
                  <a:pt x="6382" y="3176"/>
                </a:lnTo>
                <a:lnTo>
                  <a:pt x="6370" y="3172"/>
                </a:lnTo>
                <a:lnTo>
                  <a:pt x="6366" y="3172"/>
                </a:lnTo>
                <a:lnTo>
                  <a:pt x="6364" y="3172"/>
                </a:lnTo>
                <a:lnTo>
                  <a:pt x="6358" y="3176"/>
                </a:lnTo>
                <a:lnTo>
                  <a:pt x="6346" y="3182"/>
                </a:lnTo>
                <a:lnTo>
                  <a:pt x="6340" y="3184"/>
                </a:lnTo>
                <a:lnTo>
                  <a:pt x="6334" y="3186"/>
                </a:lnTo>
                <a:lnTo>
                  <a:pt x="6328" y="3192"/>
                </a:lnTo>
                <a:lnTo>
                  <a:pt x="6326" y="3192"/>
                </a:lnTo>
                <a:lnTo>
                  <a:pt x="6322" y="3192"/>
                </a:lnTo>
                <a:lnTo>
                  <a:pt x="6318" y="3192"/>
                </a:lnTo>
                <a:lnTo>
                  <a:pt x="6314" y="3188"/>
                </a:lnTo>
                <a:lnTo>
                  <a:pt x="6310" y="3184"/>
                </a:lnTo>
                <a:lnTo>
                  <a:pt x="6304" y="3182"/>
                </a:lnTo>
                <a:lnTo>
                  <a:pt x="6290" y="3178"/>
                </a:lnTo>
                <a:lnTo>
                  <a:pt x="6274" y="3178"/>
                </a:lnTo>
                <a:lnTo>
                  <a:pt x="6258" y="3182"/>
                </a:lnTo>
                <a:lnTo>
                  <a:pt x="6252" y="3184"/>
                </a:lnTo>
                <a:lnTo>
                  <a:pt x="6246" y="3184"/>
                </a:lnTo>
                <a:lnTo>
                  <a:pt x="6236" y="3184"/>
                </a:lnTo>
                <a:lnTo>
                  <a:pt x="6228" y="3184"/>
                </a:lnTo>
                <a:lnTo>
                  <a:pt x="6224" y="3184"/>
                </a:lnTo>
                <a:lnTo>
                  <a:pt x="6222" y="3188"/>
                </a:lnTo>
                <a:lnTo>
                  <a:pt x="6216" y="3194"/>
                </a:lnTo>
                <a:lnTo>
                  <a:pt x="6208" y="3196"/>
                </a:lnTo>
                <a:lnTo>
                  <a:pt x="6180" y="3196"/>
                </a:lnTo>
                <a:lnTo>
                  <a:pt x="6158" y="3200"/>
                </a:lnTo>
                <a:lnTo>
                  <a:pt x="6138" y="3208"/>
                </a:lnTo>
                <a:lnTo>
                  <a:pt x="6128" y="3212"/>
                </a:lnTo>
                <a:lnTo>
                  <a:pt x="6120" y="3218"/>
                </a:lnTo>
                <a:lnTo>
                  <a:pt x="6114" y="3226"/>
                </a:lnTo>
                <a:lnTo>
                  <a:pt x="6110" y="3232"/>
                </a:lnTo>
                <a:lnTo>
                  <a:pt x="6108" y="3238"/>
                </a:lnTo>
                <a:lnTo>
                  <a:pt x="6106" y="3240"/>
                </a:lnTo>
                <a:lnTo>
                  <a:pt x="6102" y="3240"/>
                </a:lnTo>
                <a:lnTo>
                  <a:pt x="6100" y="3240"/>
                </a:lnTo>
                <a:lnTo>
                  <a:pt x="6094" y="3236"/>
                </a:lnTo>
                <a:lnTo>
                  <a:pt x="6090" y="3236"/>
                </a:lnTo>
                <a:lnTo>
                  <a:pt x="6086" y="3240"/>
                </a:lnTo>
                <a:lnTo>
                  <a:pt x="6084" y="3242"/>
                </a:lnTo>
                <a:lnTo>
                  <a:pt x="6080" y="3244"/>
                </a:lnTo>
                <a:lnTo>
                  <a:pt x="6076" y="3242"/>
                </a:lnTo>
                <a:lnTo>
                  <a:pt x="6072" y="3242"/>
                </a:lnTo>
                <a:lnTo>
                  <a:pt x="6070" y="3242"/>
                </a:lnTo>
                <a:lnTo>
                  <a:pt x="6066" y="3246"/>
                </a:lnTo>
                <a:lnTo>
                  <a:pt x="6062" y="3250"/>
                </a:lnTo>
                <a:lnTo>
                  <a:pt x="6054" y="3260"/>
                </a:lnTo>
                <a:lnTo>
                  <a:pt x="6044" y="3270"/>
                </a:lnTo>
                <a:lnTo>
                  <a:pt x="6038" y="3274"/>
                </a:lnTo>
                <a:lnTo>
                  <a:pt x="6032" y="3276"/>
                </a:lnTo>
                <a:lnTo>
                  <a:pt x="6026" y="3276"/>
                </a:lnTo>
                <a:lnTo>
                  <a:pt x="6020" y="3276"/>
                </a:lnTo>
                <a:lnTo>
                  <a:pt x="6006" y="3274"/>
                </a:lnTo>
                <a:lnTo>
                  <a:pt x="6000" y="3274"/>
                </a:lnTo>
                <a:lnTo>
                  <a:pt x="5996" y="3272"/>
                </a:lnTo>
                <a:lnTo>
                  <a:pt x="5992" y="3268"/>
                </a:lnTo>
                <a:lnTo>
                  <a:pt x="5990" y="3262"/>
                </a:lnTo>
                <a:lnTo>
                  <a:pt x="5990" y="3258"/>
                </a:lnTo>
                <a:lnTo>
                  <a:pt x="5988" y="3258"/>
                </a:lnTo>
                <a:lnTo>
                  <a:pt x="5986" y="3262"/>
                </a:lnTo>
                <a:lnTo>
                  <a:pt x="5982" y="3266"/>
                </a:lnTo>
                <a:lnTo>
                  <a:pt x="5978" y="3268"/>
                </a:lnTo>
                <a:lnTo>
                  <a:pt x="5974" y="3268"/>
                </a:lnTo>
                <a:lnTo>
                  <a:pt x="5968" y="3266"/>
                </a:lnTo>
                <a:lnTo>
                  <a:pt x="5962" y="3266"/>
                </a:lnTo>
                <a:lnTo>
                  <a:pt x="5958" y="3266"/>
                </a:lnTo>
                <a:lnTo>
                  <a:pt x="5948" y="3270"/>
                </a:lnTo>
                <a:lnTo>
                  <a:pt x="5942" y="3272"/>
                </a:lnTo>
                <a:lnTo>
                  <a:pt x="5934" y="3272"/>
                </a:lnTo>
                <a:lnTo>
                  <a:pt x="5926" y="3272"/>
                </a:lnTo>
                <a:lnTo>
                  <a:pt x="5914" y="3266"/>
                </a:lnTo>
                <a:lnTo>
                  <a:pt x="5904" y="3260"/>
                </a:lnTo>
                <a:lnTo>
                  <a:pt x="5898" y="3254"/>
                </a:lnTo>
                <a:lnTo>
                  <a:pt x="5896" y="3248"/>
                </a:lnTo>
                <a:lnTo>
                  <a:pt x="5896" y="3242"/>
                </a:lnTo>
                <a:lnTo>
                  <a:pt x="5896" y="3236"/>
                </a:lnTo>
                <a:lnTo>
                  <a:pt x="5894" y="3234"/>
                </a:lnTo>
                <a:lnTo>
                  <a:pt x="5890" y="3232"/>
                </a:lnTo>
                <a:lnTo>
                  <a:pt x="5884" y="3234"/>
                </a:lnTo>
                <a:lnTo>
                  <a:pt x="5880" y="3238"/>
                </a:lnTo>
                <a:lnTo>
                  <a:pt x="5874" y="3242"/>
                </a:lnTo>
                <a:lnTo>
                  <a:pt x="5868" y="3254"/>
                </a:lnTo>
                <a:lnTo>
                  <a:pt x="5856" y="3290"/>
                </a:lnTo>
                <a:lnTo>
                  <a:pt x="5848" y="3310"/>
                </a:lnTo>
                <a:lnTo>
                  <a:pt x="5838" y="3328"/>
                </a:lnTo>
                <a:lnTo>
                  <a:pt x="5830" y="3336"/>
                </a:lnTo>
                <a:lnTo>
                  <a:pt x="5822" y="3344"/>
                </a:lnTo>
                <a:lnTo>
                  <a:pt x="5814" y="3350"/>
                </a:lnTo>
                <a:lnTo>
                  <a:pt x="5804" y="3354"/>
                </a:lnTo>
                <a:lnTo>
                  <a:pt x="5786" y="3362"/>
                </a:lnTo>
                <a:lnTo>
                  <a:pt x="5772" y="3368"/>
                </a:lnTo>
                <a:lnTo>
                  <a:pt x="5766" y="3374"/>
                </a:lnTo>
                <a:lnTo>
                  <a:pt x="5762" y="3378"/>
                </a:lnTo>
                <a:lnTo>
                  <a:pt x="5756" y="3386"/>
                </a:lnTo>
                <a:lnTo>
                  <a:pt x="5752" y="3392"/>
                </a:lnTo>
                <a:lnTo>
                  <a:pt x="5746" y="3400"/>
                </a:lnTo>
                <a:lnTo>
                  <a:pt x="5738" y="3406"/>
                </a:lnTo>
                <a:lnTo>
                  <a:pt x="5736" y="3412"/>
                </a:lnTo>
                <a:lnTo>
                  <a:pt x="5734" y="3416"/>
                </a:lnTo>
                <a:lnTo>
                  <a:pt x="5736" y="3420"/>
                </a:lnTo>
                <a:lnTo>
                  <a:pt x="5736" y="3424"/>
                </a:lnTo>
                <a:lnTo>
                  <a:pt x="5734" y="3430"/>
                </a:lnTo>
                <a:lnTo>
                  <a:pt x="5732" y="3438"/>
                </a:lnTo>
                <a:lnTo>
                  <a:pt x="5724" y="3448"/>
                </a:lnTo>
                <a:lnTo>
                  <a:pt x="5716" y="3462"/>
                </a:lnTo>
                <a:lnTo>
                  <a:pt x="5714" y="3476"/>
                </a:lnTo>
                <a:lnTo>
                  <a:pt x="5712" y="3490"/>
                </a:lnTo>
                <a:lnTo>
                  <a:pt x="5714" y="3504"/>
                </a:lnTo>
                <a:lnTo>
                  <a:pt x="5718" y="3530"/>
                </a:lnTo>
                <a:lnTo>
                  <a:pt x="5718" y="3542"/>
                </a:lnTo>
                <a:lnTo>
                  <a:pt x="5714" y="3554"/>
                </a:lnTo>
                <a:lnTo>
                  <a:pt x="5702" y="3576"/>
                </a:lnTo>
                <a:lnTo>
                  <a:pt x="5694" y="3590"/>
                </a:lnTo>
                <a:lnTo>
                  <a:pt x="5686" y="3598"/>
                </a:lnTo>
                <a:lnTo>
                  <a:pt x="5680" y="3602"/>
                </a:lnTo>
                <a:lnTo>
                  <a:pt x="5668" y="3606"/>
                </a:lnTo>
                <a:lnTo>
                  <a:pt x="5662" y="3612"/>
                </a:lnTo>
                <a:lnTo>
                  <a:pt x="5654" y="3622"/>
                </a:lnTo>
                <a:lnTo>
                  <a:pt x="5644" y="3632"/>
                </a:lnTo>
                <a:lnTo>
                  <a:pt x="5634" y="3640"/>
                </a:lnTo>
                <a:lnTo>
                  <a:pt x="5622" y="3642"/>
                </a:lnTo>
                <a:lnTo>
                  <a:pt x="5610" y="3646"/>
                </a:lnTo>
                <a:lnTo>
                  <a:pt x="5600" y="3648"/>
                </a:lnTo>
                <a:lnTo>
                  <a:pt x="5592" y="3650"/>
                </a:lnTo>
                <a:lnTo>
                  <a:pt x="5584" y="3656"/>
                </a:lnTo>
                <a:lnTo>
                  <a:pt x="5580" y="3666"/>
                </a:lnTo>
                <a:lnTo>
                  <a:pt x="5570" y="3694"/>
                </a:lnTo>
                <a:lnTo>
                  <a:pt x="5560" y="3712"/>
                </a:lnTo>
                <a:lnTo>
                  <a:pt x="5552" y="3722"/>
                </a:lnTo>
                <a:lnTo>
                  <a:pt x="5544" y="3726"/>
                </a:lnTo>
                <a:lnTo>
                  <a:pt x="5538" y="3730"/>
                </a:lnTo>
                <a:lnTo>
                  <a:pt x="5534" y="3732"/>
                </a:lnTo>
                <a:lnTo>
                  <a:pt x="5528" y="3738"/>
                </a:lnTo>
                <a:lnTo>
                  <a:pt x="5524" y="3752"/>
                </a:lnTo>
                <a:lnTo>
                  <a:pt x="5520" y="3766"/>
                </a:lnTo>
                <a:lnTo>
                  <a:pt x="5518" y="3770"/>
                </a:lnTo>
                <a:lnTo>
                  <a:pt x="5516" y="3776"/>
                </a:lnTo>
                <a:lnTo>
                  <a:pt x="5512" y="3794"/>
                </a:lnTo>
                <a:lnTo>
                  <a:pt x="5508" y="3816"/>
                </a:lnTo>
                <a:lnTo>
                  <a:pt x="5506" y="3822"/>
                </a:lnTo>
                <a:lnTo>
                  <a:pt x="5502" y="3826"/>
                </a:lnTo>
                <a:lnTo>
                  <a:pt x="5494" y="3834"/>
                </a:lnTo>
                <a:lnTo>
                  <a:pt x="5482" y="3848"/>
                </a:lnTo>
                <a:lnTo>
                  <a:pt x="5468" y="3862"/>
                </a:lnTo>
                <a:lnTo>
                  <a:pt x="5462" y="3868"/>
                </a:lnTo>
                <a:lnTo>
                  <a:pt x="5462" y="3870"/>
                </a:lnTo>
                <a:lnTo>
                  <a:pt x="5464" y="3870"/>
                </a:lnTo>
                <a:lnTo>
                  <a:pt x="5470" y="3870"/>
                </a:lnTo>
                <a:lnTo>
                  <a:pt x="5470" y="3872"/>
                </a:lnTo>
                <a:lnTo>
                  <a:pt x="5466" y="3880"/>
                </a:lnTo>
                <a:lnTo>
                  <a:pt x="5458" y="3896"/>
                </a:lnTo>
                <a:lnTo>
                  <a:pt x="5456" y="3906"/>
                </a:lnTo>
                <a:lnTo>
                  <a:pt x="5454" y="3918"/>
                </a:lnTo>
                <a:lnTo>
                  <a:pt x="5452" y="3928"/>
                </a:lnTo>
                <a:lnTo>
                  <a:pt x="5450" y="3934"/>
                </a:lnTo>
                <a:lnTo>
                  <a:pt x="5446" y="3938"/>
                </a:lnTo>
                <a:lnTo>
                  <a:pt x="5442" y="3940"/>
                </a:lnTo>
                <a:lnTo>
                  <a:pt x="5436" y="3944"/>
                </a:lnTo>
                <a:lnTo>
                  <a:pt x="5432" y="3948"/>
                </a:lnTo>
                <a:lnTo>
                  <a:pt x="5428" y="3956"/>
                </a:lnTo>
                <a:lnTo>
                  <a:pt x="5424" y="3966"/>
                </a:lnTo>
                <a:lnTo>
                  <a:pt x="5420" y="3990"/>
                </a:lnTo>
                <a:lnTo>
                  <a:pt x="5420" y="4006"/>
                </a:lnTo>
                <a:lnTo>
                  <a:pt x="5420" y="4014"/>
                </a:lnTo>
                <a:lnTo>
                  <a:pt x="5422" y="4016"/>
                </a:lnTo>
                <a:lnTo>
                  <a:pt x="5424" y="4016"/>
                </a:lnTo>
                <a:lnTo>
                  <a:pt x="5424" y="4014"/>
                </a:lnTo>
                <a:lnTo>
                  <a:pt x="5426" y="4012"/>
                </a:lnTo>
                <a:lnTo>
                  <a:pt x="5426" y="4006"/>
                </a:lnTo>
                <a:lnTo>
                  <a:pt x="5428" y="4002"/>
                </a:lnTo>
                <a:lnTo>
                  <a:pt x="5430" y="4000"/>
                </a:lnTo>
                <a:lnTo>
                  <a:pt x="5432" y="4000"/>
                </a:lnTo>
                <a:lnTo>
                  <a:pt x="5434" y="4002"/>
                </a:lnTo>
                <a:lnTo>
                  <a:pt x="5434" y="4006"/>
                </a:lnTo>
                <a:lnTo>
                  <a:pt x="5436" y="4014"/>
                </a:lnTo>
                <a:lnTo>
                  <a:pt x="5438" y="4022"/>
                </a:lnTo>
                <a:lnTo>
                  <a:pt x="5440" y="4024"/>
                </a:lnTo>
                <a:lnTo>
                  <a:pt x="5442" y="4024"/>
                </a:lnTo>
                <a:lnTo>
                  <a:pt x="5446" y="4022"/>
                </a:lnTo>
                <a:lnTo>
                  <a:pt x="5448" y="4024"/>
                </a:lnTo>
                <a:lnTo>
                  <a:pt x="5452" y="4032"/>
                </a:lnTo>
                <a:lnTo>
                  <a:pt x="5454" y="4044"/>
                </a:lnTo>
                <a:lnTo>
                  <a:pt x="5454" y="4058"/>
                </a:lnTo>
                <a:lnTo>
                  <a:pt x="5454" y="4066"/>
                </a:lnTo>
                <a:lnTo>
                  <a:pt x="5452" y="4072"/>
                </a:lnTo>
                <a:lnTo>
                  <a:pt x="5446" y="4080"/>
                </a:lnTo>
                <a:lnTo>
                  <a:pt x="5442" y="4086"/>
                </a:lnTo>
                <a:lnTo>
                  <a:pt x="5444" y="4088"/>
                </a:lnTo>
                <a:lnTo>
                  <a:pt x="5446" y="4090"/>
                </a:lnTo>
                <a:lnTo>
                  <a:pt x="5450" y="4096"/>
                </a:lnTo>
                <a:lnTo>
                  <a:pt x="5456" y="4104"/>
                </a:lnTo>
                <a:lnTo>
                  <a:pt x="5458" y="4114"/>
                </a:lnTo>
                <a:lnTo>
                  <a:pt x="5462" y="4128"/>
                </a:lnTo>
                <a:lnTo>
                  <a:pt x="5464" y="4142"/>
                </a:lnTo>
                <a:lnTo>
                  <a:pt x="5464" y="4156"/>
                </a:lnTo>
                <a:lnTo>
                  <a:pt x="5462" y="4172"/>
                </a:lnTo>
                <a:lnTo>
                  <a:pt x="5460" y="4186"/>
                </a:lnTo>
                <a:lnTo>
                  <a:pt x="5448" y="4222"/>
                </a:lnTo>
                <a:lnTo>
                  <a:pt x="5446" y="4232"/>
                </a:lnTo>
                <a:lnTo>
                  <a:pt x="5444" y="4242"/>
                </a:lnTo>
                <a:lnTo>
                  <a:pt x="5444" y="4258"/>
                </a:lnTo>
                <a:lnTo>
                  <a:pt x="5438" y="4278"/>
                </a:lnTo>
                <a:lnTo>
                  <a:pt x="5434" y="4288"/>
                </a:lnTo>
                <a:lnTo>
                  <a:pt x="5428" y="4298"/>
                </a:lnTo>
                <a:lnTo>
                  <a:pt x="5420" y="4304"/>
                </a:lnTo>
                <a:lnTo>
                  <a:pt x="5412" y="4310"/>
                </a:lnTo>
                <a:lnTo>
                  <a:pt x="5406" y="4314"/>
                </a:lnTo>
                <a:lnTo>
                  <a:pt x="5404" y="4318"/>
                </a:lnTo>
                <a:lnTo>
                  <a:pt x="5408" y="4320"/>
                </a:lnTo>
                <a:lnTo>
                  <a:pt x="5414" y="4318"/>
                </a:lnTo>
                <a:lnTo>
                  <a:pt x="5418" y="4320"/>
                </a:lnTo>
                <a:lnTo>
                  <a:pt x="5422" y="4324"/>
                </a:lnTo>
                <a:lnTo>
                  <a:pt x="5428" y="4338"/>
                </a:lnTo>
                <a:lnTo>
                  <a:pt x="5434" y="4358"/>
                </a:lnTo>
                <a:lnTo>
                  <a:pt x="5438" y="4366"/>
                </a:lnTo>
                <a:lnTo>
                  <a:pt x="5442" y="4374"/>
                </a:lnTo>
                <a:lnTo>
                  <a:pt x="5444" y="4378"/>
                </a:lnTo>
                <a:lnTo>
                  <a:pt x="5448" y="4380"/>
                </a:lnTo>
                <a:lnTo>
                  <a:pt x="5452" y="4382"/>
                </a:lnTo>
                <a:lnTo>
                  <a:pt x="5456" y="4382"/>
                </a:lnTo>
                <a:lnTo>
                  <a:pt x="5468" y="4380"/>
                </a:lnTo>
                <a:lnTo>
                  <a:pt x="5484" y="4378"/>
                </a:lnTo>
                <a:lnTo>
                  <a:pt x="5466" y="4382"/>
                </a:lnTo>
                <a:lnTo>
                  <a:pt x="5454" y="4386"/>
                </a:lnTo>
                <a:lnTo>
                  <a:pt x="5446" y="4388"/>
                </a:lnTo>
                <a:lnTo>
                  <a:pt x="5442" y="4386"/>
                </a:lnTo>
                <a:lnTo>
                  <a:pt x="5440" y="4384"/>
                </a:lnTo>
                <a:lnTo>
                  <a:pt x="5438" y="4380"/>
                </a:lnTo>
                <a:lnTo>
                  <a:pt x="5436" y="4380"/>
                </a:lnTo>
                <a:lnTo>
                  <a:pt x="5432" y="4382"/>
                </a:lnTo>
                <a:lnTo>
                  <a:pt x="5430" y="4390"/>
                </a:lnTo>
                <a:lnTo>
                  <a:pt x="5432" y="4398"/>
                </a:lnTo>
                <a:lnTo>
                  <a:pt x="5434" y="4408"/>
                </a:lnTo>
                <a:lnTo>
                  <a:pt x="5434" y="4416"/>
                </a:lnTo>
                <a:lnTo>
                  <a:pt x="5436" y="4420"/>
                </a:lnTo>
                <a:lnTo>
                  <a:pt x="5440" y="4418"/>
                </a:lnTo>
                <a:lnTo>
                  <a:pt x="5444" y="4416"/>
                </a:lnTo>
                <a:lnTo>
                  <a:pt x="5448" y="4418"/>
                </a:lnTo>
                <a:lnTo>
                  <a:pt x="5452" y="4420"/>
                </a:lnTo>
                <a:lnTo>
                  <a:pt x="5458" y="4420"/>
                </a:lnTo>
                <a:lnTo>
                  <a:pt x="5464" y="4418"/>
                </a:lnTo>
                <a:lnTo>
                  <a:pt x="5468" y="4420"/>
                </a:lnTo>
                <a:lnTo>
                  <a:pt x="5474" y="4422"/>
                </a:lnTo>
                <a:lnTo>
                  <a:pt x="5480" y="4424"/>
                </a:lnTo>
                <a:lnTo>
                  <a:pt x="5468" y="4426"/>
                </a:lnTo>
                <a:lnTo>
                  <a:pt x="5460" y="4426"/>
                </a:lnTo>
                <a:lnTo>
                  <a:pt x="5448" y="4424"/>
                </a:lnTo>
                <a:lnTo>
                  <a:pt x="5442" y="4422"/>
                </a:lnTo>
                <a:lnTo>
                  <a:pt x="5440" y="4422"/>
                </a:lnTo>
                <a:lnTo>
                  <a:pt x="5436" y="4426"/>
                </a:lnTo>
                <a:lnTo>
                  <a:pt x="5434" y="4430"/>
                </a:lnTo>
                <a:lnTo>
                  <a:pt x="5434" y="4432"/>
                </a:lnTo>
                <a:lnTo>
                  <a:pt x="5438" y="4434"/>
                </a:lnTo>
                <a:lnTo>
                  <a:pt x="5442" y="4438"/>
                </a:lnTo>
                <a:lnTo>
                  <a:pt x="5444" y="4440"/>
                </a:lnTo>
                <a:lnTo>
                  <a:pt x="5446" y="4440"/>
                </a:lnTo>
                <a:lnTo>
                  <a:pt x="5452" y="4440"/>
                </a:lnTo>
                <a:lnTo>
                  <a:pt x="5456" y="4440"/>
                </a:lnTo>
                <a:lnTo>
                  <a:pt x="5454" y="4444"/>
                </a:lnTo>
                <a:lnTo>
                  <a:pt x="5452" y="4452"/>
                </a:lnTo>
                <a:lnTo>
                  <a:pt x="5452" y="4454"/>
                </a:lnTo>
                <a:lnTo>
                  <a:pt x="5454" y="4456"/>
                </a:lnTo>
                <a:lnTo>
                  <a:pt x="5458" y="4456"/>
                </a:lnTo>
                <a:lnTo>
                  <a:pt x="5464" y="4454"/>
                </a:lnTo>
                <a:lnTo>
                  <a:pt x="5468" y="4454"/>
                </a:lnTo>
                <a:lnTo>
                  <a:pt x="5470" y="4456"/>
                </a:lnTo>
                <a:lnTo>
                  <a:pt x="5468" y="4462"/>
                </a:lnTo>
                <a:lnTo>
                  <a:pt x="5468" y="4468"/>
                </a:lnTo>
                <a:lnTo>
                  <a:pt x="5470" y="4468"/>
                </a:lnTo>
                <a:lnTo>
                  <a:pt x="5474" y="4464"/>
                </a:lnTo>
                <a:lnTo>
                  <a:pt x="5484" y="4458"/>
                </a:lnTo>
                <a:lnTo>
                  <a:pt x="5490" y="4456"/>
                </a:lnTo>
                <a:lnTo>
                  <a:pt x="5492" y="4456"/>
                </a:lnTo>
                <a:lnTo>
                  <a:pt x="5488" y="4460"/>
                </a:lnTo>
                <a:lnTo>
                  <a:pt x="5484" y="4462"/>
                </a:lnTo>
                <a:lnTo>
                  <a:pt x="5484" y="4464"/>
                </a:lnTo>
                <a:lnTo>
                  <a:pt x="5484" y="4468"/>
                </a:lnTo>
                <a:lnTo>
                  <a:pt x="5488" y="4472"/>
                </a:lnTo>
                <a:lnTo>
                  <a:pt x="5488" y="4476"/>
                </a:lnTo>
                <a:lnTo>
                  <a:pt x="5486" y="4478"/>
                </a:lnTo>
                <a:lnTo>
                  <a:pt x="5486" y="4482"/>
                </a:lnTo>
                <a:lnTo>
                  <a:pt x="5486" y="4484"/>
                </a:lnTo>
                <a:lnTo>
                  <a:pt x="5488" y="4484"/>
                </a:lnTo>
                <a:lnTo>
                  <a:pt x="5490" y="4488"/>
                </a:lnTo>
                <a:lnTo>
                  <a:pt x="5490" y="4492"/>
                </a:lnTo>
                <a:lnTo>
                  <a:pt x="5492" y="4492"/>
                </a:lnTo>
                <a:lnTo>
                  <a:pt x="5494" y="4492"/>
                </a:lnTo>
                <a:lnTo>
                  <a:pt x="5496" y="4496"/>
                </a:lnTo>
                <a:lnTo>
                  <a:pt x="5496" y="4500"/>
                </a:lnTo>
                <a:lnTo>
                  <a:pt x="5498" y="4500"/>
                </a:lnTo>
                <a:lnTo>
                  <a:pt x="5504" y="4492"/>
                </a:lnTo>
                <a:lnTo>
                  <a:pt x="5502" y="4500"/>
                </a:lnTo>
                <a:lnTo>
                  <a:pt x="5504" y="4504"/>
                </a:lnTo>
                <a:lnTo>
                  <a:pt x="5502" y="4508"/>
                </a:lnTo>
                <a:lnTo>
                  <a:pt x="5504" y="4510"/>
                </a:lnTo>
                <a:lnTo>
                  <a:pt x="5506" y="4512"/>
                </a:lnTo>
                <a:lnTo>
                  <a:pt x="5508" y="4510"/>
                </a:lnTo>
                <a:lnTo>
                  <a:pt x="5508" y="4506"/>
                </a:lnTo>
                <a:lnTo>
                  <a:pt x="5512" y="4502"/>
                </a:lnTo>
                <a:lnTo>
                  <a:pt x="5514" y="4500"/>
                </a:lnTo>
                <a:lnTo>
                  <a:pt x="5518" y="4498"/>
                </a:lnTo>
                <a:lnTo>
                  <a:pt x="5520" y="4500"/>
                </a:lnTo>
                <a:lnTo>
                  <a:pt x="5518" y="4502"/>
                </a:lnTo>
                <a:lnTo>
                  <a:pt x="5514" y="4506"/>
                </a:lnTo>
                <a:lnTo>
                  <a:pt x="5514" y="4508"/>
                </a:lnTo>
                <a:lnTo>
                  <a:pt x="5516" y="4512"/>
                </a:lnTo>
                <a:lnTo>
                  <a:pt x="5516" y="4514"/>
                </a:lnTo>
                <a:lnTo>
                  <a:pt x="5518" y="4516"/>
                </a:lnTo>
                <a:lnTo>
                  <a:pt x="5522" y="4512"/>
                </a:lnTo>
                <a:lnTo>
                  <a:pt x="5524" y="4510"/>
                </a:lnTo>
                <a:lnTo>
                  <a:pt x="5522" y="4518"/>
                </a:lnTo>
                <a:lnTo>
                  <a:pt x="5522" y="4528"/>
                </a:lnTo>
                <a:lnTo>
                  <a:pt x="5524" y="4528"/>
                </a:lnTo>
                <a:lnTo>
                  <a:pt x="5524" y="4534"/>
                </a:lnTo>
                <a:lnTo>
                  <a:pt x="5528" y="4538"/>
                </a:lnTo>
                <a:lnTo>
                  <a:pt x="5532" y="4542"/>
                </a:lnTo>
                <a:lnTo>
                  <a:pt x="5538" y="4544"/>
                </a:lnTo>
                <a:lnTo>
                  <a:pt x="5544" y="4548"/>
                </a:lnTo>
                <a:lnTo>
                  <a:pt x="5550" y="4554"/>
                </a:lnTo>
                <a:lnTo>
                  <a:pt x="5558" y="4556"/>
                </a:lnTo>
                <a:lnTo>
                  <a:pt x="5562" y="4560"/>
                </a:lnTo>
                <a:lnTo>
                  <a:pt x="5564" y="4562"/>
                </a:lnTo>
                <a:lnTo>
                  <a:pt x="5562" y="4564"/>
                </a:lnTo>
                <a:lnTo>
                  <a:pt x="5560" y="4568"/>
                </a:lnTo>
                <a:lnTo>
                  <a:pt x="5560" y="4572"/>
                </a:lnTo>
                <a:lnTo>
                  <a:pt x="5560" y="4576"/>
                </a:lnTo>
                <a:lnTo>
                  <a:pt x="5566" y="4578"/>
                </a:lnTo>
                <a:lnTo>
                  <a:pt x="5570" y="4582"/>
                </a:lnTo>
                <a:lnTo>
                  <a:pt x="5570" y="4584"/>
                </a:lnTo>
                <a:lnTo>
                  <a:pt x="5572" y="4586"/>
                </a:lnTo>
                <a:lnTo>
                  <a:pt x="5574" y="4588"/>
                </a:lnTo>
                <a:lnTo>
                  <a:pt x="5576" y="4592"/>
                </a:lnTo>
                <a:lnTo>
                  <a:pt x="5574" y="4594"/>
                </a:lnTo>
                <a:lnTo>
                  <a:pt x="5574" y="4596"/>
                </a:lnTo>
                <a:lnTo>
                  <a:pt x="5580" y="4604"/>
                </a:lnTo>
                <a:lnTo>
                  <a:pt x="5580" y="4606"/>
                </a:lnTo>
                <a:lnTo>
                  <a:pt x="5576" y="4608"/>
                </a:lnTo>
                <a:lnTo>
                  <a:pt x="5576" y="4610"/>
                </a:lnTo>
                <a:lnTo>
                  <a:pt x="5576" y="4612"/>
                </a:lnTo>
                <a:lnTo>
                  <a:pt x="5578" y="4618"/>
                </a:lnTo>
                <a:lnTo>
                  <a:pt x="5580" y="4618"/>
                </a:lnTo>
                <a:lnTo>
                  <a:pt x="5584" y="4616"/>
                </a:lnTo>
                <a:lnTo>
                  <a:pt x="5590" y="4620"/>
                </a:lnTo>
                <a:lnTo>
                  <a:pt x="5586" y="4624"/>
                </a:lnTo>
                <a:lnTo>
                  <a:pt x="5584" y="4624"/>
                </a:lnTo>
                <a:lnTo>
                  <a:pt x="5578" y="4624"/>
                </a:lnTo>
                <a:lnTo>
                  <a:pt x="5574" y="4624"/>
                </a:lnTo>
                <a:lnTo>
                  <a:pt x="5574" y="4628"/>
                </a:lnTo>
                <a:lnTo>
                  <a:pt x="5580" y="4636"/>
                </a:lnTo>
                <a:lnTo>
                  <a:pt x="5584" y="4638"/>
                </a:lnTo>
                <a:lnTo>
                  <a:pt x="5586" y="4638"/>
                </a:lnTo>
                <a:lnTo>
                  <a:pt x="5590" y="4642"/>
                </a:lnTo>
                <a:lnTo>
                  <a:pt x="5590" y="4648"/>
                </a:lnTo>
                <a:lnTo>
                  <a:pt x="5588" y="4650"/>
                </a:lnTo>
                <a:lnTo>
                  <a:pt x="5586" y="4650"/>
                </a:lnTo>
                <a:lnTo>
                  <a:pt x="5588" y="4654"/>
                </a:lnTo>
                <a:lnTo>
                  <a:pt x="5590" y="4656"/>
                </a:lnTo>
                <a:lnTo>
                  <a:pt x="5596" y="4658"/>
                </a:lnTo>
                <a:lnTo>
                  <a:pt x="5602" y="4660"/>
                </a:lnTo>
                <a:lnTo>
                  <a:pt x="5606" y="4666"/>
                </a:lnTo>
                <a:lnTo>
                  <a:pt x="5608" y="4668"/>
                </a:lnTo>
                <a:lnTo>
                  <a:pt x="5608" y="4670"/>
                </a:lnTo>
                <a:lnTo>
                  <a:pt x="5606" y="4672"/>
                </a:lnTo>
                <a:lnTo>
                  <a:pt x="5606" y="4674"/>
                </a:lnTo>
                <a:lnTo>
                  <a:pt x="5606" y="4676"/>
                </a:lnTo>
                <a:lnTo>
                  <a:pt x="5612" y="4680"/>
                </a:lnTo>
                <a:lnTo>
                  <a:pt x="5632" y="4688"/>
                </a:lnTo>
                <a:lnTo>
                  <a:pt x="5640" y="4694"/>
                </a:lnTo>
                <a:lnTo>
                  <a:pt x="5646" y="4700"/>
                </a:lnTo>
                <a:lnTo>
                  <a:pt x="5650" y="4706"/>
                </a:lnTo>
                <a:lnTo>
                  <a:pt x="5656" y="4710"/>
                </a:lnTo>
                <a:lnTo>
                  <a:pt x="5664" y="4716"/>
                </a:lnTo>
                <a:lnTo>
                  <a:pt x="5672" y="4722"/>
                </a:lnTo>
                <a:lnTo>
                  <a:pt x="5676" y="4724"/>
                </a:lnTo>
                <a:lnTo>
                  <a:pt x="5676" y="4728"/>
                </a:lnTo>
                <a:lnTo>
                  <a:pt x="5678" y="4732"/>
                </a:lnTo>
                <a:lnTo>
                  <a:pt x="5680" y="4734"/>
                </a:lnTo>
                <a:lnTo>
                  <a:pt x="5686" y="4738"/>
                </a:lnTo>
                <a:lnTo>
                  <a:pt x="5698" y="4744"/>
                </a:lnTo>
                <a:lnTo>
                  <a:pt x="5706" y="4752"/>
                </a:lnTo>
                <a:lnTo>
                  <a:pt x="5714" y="4762"/>
                </a:lnTo>
                <a:lnTo>
                  <a:pt x="5732" y="4782"/>
                </a:lnTo>
                <a:lnTo>
                  <a:pt x="5752" y="4798"/>
                </a:lnTo>
                <a:lnTo>
                  <a:pt x="5768" y="4810"/>
                </a:lnTo>
                <a:lnTo>
                  <a:pt x="5784" y="4816"/>
                </a:lnTo>
                <a:lnTo>
                  <a:pt x="5794" y="4820"/>
                </a:lnTo>
                <a:lnTo>
                  <a:pt x="5796" y="4824"/>
                </a:lnTo>
                <a:lnTo>
                  <a:pt x="5800" y="4826"/>
                </a:lnTo>
                <a:lnTo>
                  <a:pt x="5808" y="4826"/>
                </a:lnTo>
                <a:lnTo>
                  <a:pt x="5812" y="4824"/>
                </a:lnTo>
                <a:lnTo>
                  <a:pt x="5816" y="4822"/>
                </a:lnTo>
                <a:lnTo>
                  <a:pt x="5826" y="4814"/>
                </a:lnTo>
                <a:lnTo>
                  <a:pt x="5840" y="4804"/>
                </a:lnTo>
                <a:lnTo>
                  <a:pt x="5852" y="4798"/>
                </a:lnTo>
                <a:lnTo>
                  <a:pt x="5866" y="4794"/>
                </a:lnTo>
                <a:lnTo>
                  <a:pt x="5892" y="4788"/>
                </a:lnTo>
                <a:lnTo>
                  <a:pt x="5908" y="4788"/>
                </a:lnTo>
                <a:lnTo>
                  <a:pt x="5920" y="4788"/>
                </a:lnTo>
                <a:lnTo>
                  <a:pt x="5934" y="4786"/>
                </a:lnTo>
                <a:lnTo>
                  <a:pt x="5944" y="4782"/>
                </a:lnTo>
                <a:lnTo>
                  <a:pt x="5958" y="4786"/>
                </a:lnTo>
                <a:lnTo>
                  <a:pt x="5972" y="4786"/>
                </a:lnTo>
                <a:lnTo>
                  <a:pt x="5976" y="4786"/>
                </a:lnTo>
                <a:lnTo>
                  <a:pt x="5980" y="4784"/>
                </a:lnTo>
                <a:lnTo>
                  <a:pt x="5984" y="4784"/>
                </a:lnTo>
                <a:lnTo>
                  <a:pt x="5994" y="4786"/>
                </a:lnTo>
                <a:lnTo>
                  <a:pt x="5996" y="4788"/>
                </a:lnTo>
                <a:lnTo>
                  <a:pt x="5994" y="4788"/>
                </a:lnTo>
                <a:lnTo>
                  <a:pt x="5986" y="4790"/>
                </a:lnTo>
                <a:lnTo>
                  <a:pt x="5982" y="4790"/>
                </a:lnTo>
                <a:lnTo>
                  <a:pt x="5980" y="4790"/>
                </a:lnTo>
                <a:lnTo>
                  <a:pt x="5982" y="4792"/>
                </a:lnTo>
                <a:lnTo>
                  <a:pt x="6000" y="4796"/>
                </a:lnTo>
                <a:lnTo>
                  <a:pt x="6010" y="4800"/>
                </a:lnTo>
                <a:lnTo>
                  <a:pt x="6022" y="4804"/>
                </a:lnTo>
                <a:lnTo>
                  <a:pt x="6026" y="4806"/>
                </a:lnTo>
                <a:lnTo>
                  <a:pt x="6030" y="4806"/>
                </a:lnTo>
                <a:lnTo>
                  <a:pt x="6040" y="4800"/>
                </a:lnTo>
                <a:lnTo>
                  <a:pt x="6052" y="4790"/>
                </a:lnTo>
                <a:lnTo>
                  <a:pt x="6060" y="4786"/>
                </a:lnTo>
                <a:lnTo>
                  <a:pt x="6068" y="4784"/>
                </a:lnTo>
                <a:lnTo>
                  <a:pt x="6078" y="4782"/>
                </a:lnTo>
                <a:lnTo>
                  <a:pt x="6084" y="4778"/>
                </a:lnTo>
                <a:lnTo>
                  <a:pt x="6096" y="4770"/>
                </a:lnTo>
                <a:lnTo>
                  <a:pt x="6102" y="4766"/>
                </a:lnTo>
                <a:lnTo>
                  <a:pt x="6110" y="4762"/>
                </a:lnTo>
                <a:lnTo>
                  <a:pt x="6120" y="4758"/>
                </a:lnTo>
                <a:lnTo>
                  <a:pt x="6134" y="4756"/>
                </a:lnTo>
                <a:lnTo>
                  <a:pt x="6146" y="4754"/>
                </a:lnTo>
                <a:lnTo>
                  <a:pt x="6150" y="4752"/>
                </a:lnTo>
                <a:lnTo>
                  <a:pt x="6152" y="4750"/>
                </a:lnTo>
                <a:lnTo>
                  <a:pt x="6152" y="4746"/>
                </a:lnTo>
                <a:lnTo>
                  <a:pt x="6158" y="4740"/>
                </a:lnTo>
                <a:lnTo>
                  <a:pt x="6164" y="4736"/>
                </a:lnTo>
                <a:lnTo>
                  <a:pt x="6178" y="4732"/>
                </a:lnTo>
                <a:lnTo>
                  <a:pt x="6202" y="4730"/>
                </a:lnTo>
                <a:lnTo>
                  <a:pt x="6218" y="4728"/>
                </a:lnTo>
                <a:lnTo>
                  <a:pt x="6236" y="4726"/>
                </a:lnTo>
                <a:lnTo>
                  <a:pt x="6242" y="4726"/>
                </a:lnTo>
                <a:lnTo>
                  <a:pt x="6246" y="4722"/>
                </a:lnTo>
                <a:lnTo>
                  <a:pt x="6248" y="4720"/>
                </a:lnTo>
                <a:lnTo>
                  <a:pt x="6250" y="4722"/>
                </a:lnTo>
                <a:lnTo>
                  <a:pt x="6254" y="4724"/>
                </a:lnTo>
                <a:lnTo>
                  <a:pt x="6264" y="4726"/>
                </a:lnTo>
                <a:lnTo>
                  <a:pt x="6278" y="4726"/>
                </a:lnTo>
                <a:lnTo>
                  <a:pt x="6290" y="4730"/>
                </a:lnTo>
                <a:lnTo>
                  <a:pt x="6294" y="4734"/>
                </a:lnTo>
                <a:lnTo>
                  <a:pt x="6300" y="4738"/>
                </a:lnTo>
                <a:lnTo>
                  <a:pt x="6314" y="4756"/>
                </a:lnTo>
                <a:lnTo>
                  <a:pt x="6320" y="4772"/>
                </a:lnTo>
                <a:lnTo>
                  <a:pt x="6328" y="4796"/>
                </a:lnTo>
                <a:lnTo>
                  <a:pt x="6334" y="4808"/>
                </a:lnTo>
                <a:lnTo>
                  <a:pt x="6340" y="4818"/>
                </a:lnTo>
                <a:lnTo>
                  <a:pt x="6348" y="4826"/>
                </a:lnTo>
                <a:lnTo>
                  <a:pt x="6352" y="4826"/>
                </a:lnTo>
                <a:lnTo>
                  <a:pt x="6358" y="4828"/>
                </a:lnTo>
                <a:lnTo>
                  <a:pt x="6374" y="4828"/>
                </a:lnTo>
                <a:lnTo>
                  <a:pt x="6380" y="4828"/>
                </a:lnTo>
                <a:lnTo>
                  <a:pt x="6388" y="4826"/>
                </a:lnTo>
                <a:lnTo>
                  <a:pt x="6394" y="4822"/>
                </a:lnTo>
                <a:lnTo>
                  <a:pt x="6396" y="4820"/>
                </a:lnTo>
                <a:lnTo>
                  <a:pt x="6398" y="4816"/>
                </a:lnTo>
                <a:lnTo>
                  <a:pt x="6398" y="4814"/>
                </a:lnTo>
                <a:lnTo>
                  <a:pt x="6396" y="4810"/>
                </a:lnTo>
                <a:lnTo>
                  <a:pt x="6402" y="4814"/>
                </a:lnTo>
                <a:lnTo>
                  <a:pt x="6406" y="4816"/>
                </a:lnTo>
                <a:lnTo>
                  <a:pt x="6414" y="4818"/>
                </a:lnTo>
                <a:lnTo>
                  <a:pt x="6422" y="4818"/>
                </a:lnTo>
                <a:lnTo>
                  <a:pt x="6432" y="4818"/>
                </a:lnTo>
                <a:lnTo>
                  <a:pt x="6440" y="4816"/>
                </a:lnTo>
                <a:lnTo>
                  <a:pt x="6444" y="4812"/>
                </a:lnTo>
                <a:lnTo>
                  <a:pt x="6446" y="4808"/>
                </a:lnTo>
                <a:lnTo>
                  <a:pt x="6446" y="4806"/>
                </a:lnTo>
                <a:lnTo>
                  <a:pt x="6440" y="4796"/>
                </a:lnTo>
                <a:lnTo>
                  <a:pt x="6452" y="4806"/>
                </a:lnTo>
                <a:lnTo>
                  <a:pt x="6452" y="4814"/>
                </a:lnTo>
                <a:lnTo>
                  <a:pt x="6454" y="4818"/>
                </a:lnTo>
                <a:lnTo>
                  <a:pt x="6458" y="4818"/>
                </a:lnTo>
                <a:lnTo>
                  <a:pt x="6460" y="4818"/>
                </a:lnTo>
                <a:lnTo>
                  <a:pt x="6464" y="4816"/>
                </a:lnTo>
                <a:lnTo>
                  <a:pt x="6466" y="4816"/>
                </a:lnTo>
                <a:lnTo>
                  <a:pt x="6468" y="4822"/>
                </a:lnTo>
                <a:lnTo>
                  <a:pt x="6470" y="4836"/>
                </a:lnTo>
                <a:lnTo>
                  <a:pt x="6474" y="4840"/>
                </a:lnTo>
                <a:lnTo>
                  <a:pt x="6482" y="4844"/>
                </a:lnTo>
                <a:lnTo>
                  <a:pt x="6486" y="4846"/>
                </a:lnTo>
                <a:lnTo>
                  <a:pt x="6488" y="4844"/>
                </a:lnTo>
                <a:lnTo>
                  <a:pt x="6492" y="4842"/>
                </a:lnTo>
                <a:lnTo>
                  <a:pt x="6494" y="4838"/>
                </a:lnTo>
                <a:lnTo>
                  <a:pt x="6498" y="4840"/>
                </a:lnTo>
                <a:lnTo>
                  <a:pt x="6500" y="4844"/>
                </a:lnTo>
                <a:lnTo>
                  <a:pt x="6500" y="4846"/>
                </a:lnTo>
                <a:lnTo>
                  <a:pt x="6498" y="4850"/>
                </a:lnTo>
                <a:lnTo>
                  <a:pt x="6494" y="4852"/>
                </a:lnTo>
                <a:lnTo>
                  <a:pt x="6494" y="4856"/>
                </a:lnTo>
                <a:lnTo>
                  <a:pt x="6496" y="4858"/>
                </a:lnTo>
                <a:lnTo>
                  <a:pt x="6500" y="4862"/>
                </a:lnTo>
                <a:lnTo>
                  <a:pt x="6500" y="4864"/>
                </a:lnTo>
                <a:lnTo>
                  <a:pt x="6500" y="4866"/>
                </a:lnTo>
                <a:lnTo>
                  <a:pt x="6504" y="4874"/>
                </a:lnTo>
                <a:lnTo>
                  <a:pt x="6506" y="4880"/>
                </a:lnTo>
                <a:lnTo>
                  <a:pt x="6508" y="4886"/>
                </a:lnTo>
                <a:lnTo>
                  <a:pt x="6508" y="4898"/>
                </a:lnTo>
                <a:lnTo>
                  <a:pt x="6504" y="4910"/>
                </a:lnTo>
                <a:lnTo>
                  <a:pt x="6504" y="4924"/>
                </a:lnTo>
                <a:lnTo>
                  <a:pt x="6504" y="4936"/>
                </a:lnTo>
                <a:lnTo>
                  <a:pt x="6502" y="4946"/>
                </a:lnTo>
                <a:lnTo>
                  <a:pt x="6498" y="4954"/>
                </a:lnTo>
                <a:lnTo>
                  <a:pt x="6494" y="4960"/>
                </a:lnTo>
                <a:lnTo>
                  <a:pt x="6488" y="4970"/>
                </a:lnTo>
                <a:lnTo>
                  <a:pt x="6486" y="4974"/>
                </a:lnTo>
                <a:lnTo>
                  <a:pt x="6486" y="4978"/>
                </a:lnTo>
                <a:lnTo>
                  <a:pt x="6486" y="4982"/>
                </a:lnTo>
                <a:lnTo>
                  <a:pt x="6488" y="4984"/>
                </a:lnTo>
                <a:lnTo>
                  <a:pt x="6494" y="4984"/>
                </a:lnTo>
                <a:lnTo>
                  <a:pt x="6496" y="4984"/>
                </a:lnTo>
                <a:lnTo>
                  <a:pt x="6496" y="4988"/>
                </a:lnTo>
                <a:lnTo>
                  <a:pt x="6494" y="4994"/>
                </a:lnTo>
                <a:lnTo>
                  <a:pt x="6496" y="4998"/>
                </a:lnTo>
                <a:lnTo>
                  <a:pt x="6498" y="5002"/>
                </a:lnTo>
                <a:lnTo>
                  <a:pt x="6496" y="5006"/>
                </a:lnTo>
                <a:lnTo>
                  <a:pt x="6494" y="5006"/>
                </a:lnTo>
                <a:lnTo>
                  <a:pt x="6492" y="5004"/>
                </a:lnTo>
                <a:lnTo>
                  <a:pt x="6490" y="5004"/>
                </a:lnTo>
                <a:lnTo>
                  <a:pt x="6486" y="5006"/>
                </a:lnTo>
                <a:lnTo>
                  <a:pt x="6486" y="5010"/>
                </a:lnTo>
                <a:lnTo>
                  <a:pt x="6486" y="5014"/>
                </a:lnTo>
                <a:lnTo>
                  <a:pt x="6490" y="5018"/>
                </a:lnTo>
                <a:lnTo>
                  <a:pt x="6500" y="5024"/>
                </a:lnTo>
                <a:lnTo>
                  <a:pt x="6510" y="5026"/>
                </a:lnTo>
                <a:lnTo>
                  <a:pt x="6514" y="5028"/>
                </a:lnTo>
                <a:lnTo>
                  <a:pt x="6516" y="5030"/>
                </a:lnTo>
                <a:lnTo>
                  <a:pt x="6514" y="5032"/>
                </a:lnTo>
                <a:lnTo>
                  <a:pt x="6512" y="5034"/>
                </a:lnTo>
                <a:lnTo>
                  <a:pt x="6508" y="5034"/>
                </a:lnTo>
                <a:lnTo>
                  <a:pt x="6502" y="5034"/>
                </a:lnTo>
                <a:lnTo>
                  <a:pt x="6498" y="5034"/>
                </a:lnTo>
                <a:lnTo>
                  <a:pt x="6494" y="5030"/>
                </a:lnTo>
                <a:lnTo>
                  <a:pt x="6488" y="5022"/>
                </a:lnTo>
                <a:lnTo>
                  <a:pt x="6486" y="5022"/>
                </a:lnTo>
                <a:lnTo>
                  <a:pt x="6484" y="5022"/>
                </a:lnTo>
                <a:lnTo>
                  <a:pt x="6484" y="5026"/>
                </a:lnTo>
                <a:lnTo>
                  <a:pt x="6484" y="5038"/>
                </a:lnTo>
                <a:lnTo>
                  <a:pt x="6484" y="5052"/>
                </a:lnTo>
                <a:lnTo>
                  <a:pt x="6480" y="5066"/>
                </a:lnTo>
                <a:lnTo>
                  <a:pt x="6476" y="5070"/>
                </a:lnTo>
                <a:lnTo>
                  <a:pt x="6474" y="5072"/>
                </a:lnTo>
                <a:lnTo>
                  <a:pt x="6470" y="5072"/>
                </a:lnTo>
                <a:lnTo>
                  <a:pt x="6466" y="5070"/>
                </a:lnTo>
                <a:lnTo>
                  <a:pt x="6460" y="5066"/>
                </a:lnTo>
                <a:lnTo>
                  <a:pt x="6460" y="5068"/>
                </a:lnTo>
                <a:lnTo>
                  <a:pt x="6462" y="5076"/>
                </a:lnTo>
                <a:lnTo>
                  <a:pt x="6468" y="5092"/>
                </a:lnTo>
                <a:lnTo>
                  <a:pt x="6480" y="5120"/>
                </a:lnTo>
                <a:lnTo>
                  <a:pt x="6484" y="5130"/>
                </a:lnTo>
                <a:lnTo>
                  <a:pt x="6488" y="5136"/>
                </a:lnTo>
                <a:lnTo>
                  <a:pt x="6494" y="5144"/>
                </a:lnTo>
                <a:lnTo>
                  <a:pt x="6498" y="5152"/>
                </a:lnTo>
                <a:lnTo>
                  <a:pt x="6504" y="5162"/>
                </a:lnTo>
                <a:lnTo>
                  <a:pt x="6514" y="5174"/>
                </a:lnTo>
                <a:lnTo>
                  <a:pt x="6536" y="5198"/>
                </a:lnTo>
                <a:lnTo>
                  <a:pt x="6544" y="5208"/>
                </a:lnTo>
                <a:lnTo>
                  <a:pt x="6546" y="5214"/>
                </a:lnTo>
                <a:lnTo>
                  <a:pt x="6556" y="5224"/>
                </a:lnTo>
                <a:lnTo>
                  <a:pt x="6576" y="5248"/>
                </a:lnTo>
                <a:lnTo>
                  <a:pt x="6582" y="5256"/>
                </a:lnTo>
                <a:lnTo>
                  <a:pt x="6584" y="5264"/>
                </a:lnTo>
                <a:lnTo>
                  <a:pt x="6588" y="5274"/>
                </a:lnTo>
                <a:lnTo>
                  <a:pt x="6594" y="5282"/>
                </a:lnTo>
                <a:lnTo>
                  <a:pt x="6600" y="5292"/>
                </a:lnTo>
                <a:lnTo>
                  <a:pt x="6600" y="5296"/>
                </a:lnTo>
                <a:lnTo>
                  <a:pt x="6600" y="5302"/>
                </a:lnTo>
                <a:lnTo>
                  <a:pt x="6598" y="5310"/>
                </a:lnTo>
                <a:lnTo>
                  <a:pt x="6598" y="5314"/>
                </a:lnTo>
                <a:lnTo>
                  <a:pt x="6600" y="5314"/>
                </a:lnTo>
                <a:lnTo>
                  <a:pt x="6602" y="5318"/>
                </a:lnTo>
                <a:lnTo>
                  <a:pt x="6606" y="5324"/>
                </a:lnTo>
                <a:lnTo>
                  <a:pt x="6608" y="5324"/>
                </a:lnTo>
                <a:lnTo>
                  <a:pt x="6614" y="5322"/>
                </a:lnTo>
                <a:lnTo>
                  <a:pt x="6620" y="5320"/>
                </a:lnTo>
                <a:lnTo>
                  <a:pt x="6626" y="5318"/>
                </a:lnTo>
                <a:lnTo>
                  <a:pt x="6630" y="5316"/>
                </a:lnTo>
                <a:lnTo>
                  <a:pt x="6638" y="5318"/>
                </a:lnTo>
                <a:lnTo>
                  <a:pt x="6630" y="5324"/>
                </a:lnTo>
                <a:lnTo>
                  <a:pt x="6624" y="5328"/>
                </a:lnTo>
                <a:lnTo>
                  <a:pt x="6612" y="5330"/>
                </a:lnTo>
                <a:lnTo>
                  <a:pt x="6606" y="5332"/>
                </a:lnTo>
                <a:lnTo>
                  <a:pt x="6604" y="5334"/>
                </a:lnTo>
                <a:lnTo>
                  <a:pt x="6606" y="5336"/>
                </a:lnTo>
                <a:lnTo>
                  <a:pt x="6616" y="5358"/>
                </a:lnTo>
                <a:lnTo>
                  <a:pt x="6630" y="5394"/>
                </a:lnTo>
                <a:lnTo>
                  <a:pt x="6638" y="5416"/>
                </a:lnTo>
                <a:lnTo>
                  <a:pt x="6642" y="5434"/>
                </a:lnTo>
                <a:lnTo>
                  <a:pt x="6642" y="5450"/>
                </a:lnTo>
                <a:lnTo>
                  <a:pt x="6642" y="5456"/>
                </a:lnTo>
                <a:lnTo>
                  <a:pt x="6638" y="5460"/>
                </a:lnTo>
                <a:lnTo>
                  <a:pt x="6634" y="5470"/>
                </a:lnTo>
                <a:lnTo>
                  <a:pt x="6634" y="5480"/>
                </a:lnTo>
                <a:lnTo>
                  <a:pt x="6636" y="5490"/>
                </a:lnTo>
                <a:lnTo>
                  <a:pt x="6638" y="5502"/>
                </a:lnTo>
                <a:lnTo>
                  <a:pt x="6650" y="5526"/>
                </a:lnTo>
                <a:lnTo>
                  <a:pt x="6660" y="5552"/>
                </a:lnTo>
                <a:lnTo>
                  <a:pt x="6664" y="5564"/>
                </a:lnTo>
                <a:lnTo>
                  <a:pt x="6666" y="5578"/>
                </a:lnTo>
                <a:lnTo>
                  <a:pt x="6668" y="5592"/>
                </a:lnTo>
                <a:lnTo>
                  <a:pt x="6666" y="5606"/>
                </a:lnTo>
                <a:lnTo>
                  <a:pt x="6664" y="5618"/>
                </a:lnTo>
                <a:lnTo>
                  <a:pt x="6658" y="5630"/>
                </a:lnTo>
                <a:lnTo>
                  <a:pt x="6652" y="5642"/>
                </a:lnTo>
                <a:lnTo>
                  <a:pt x="6642" y="5650"/>
                </a:lnTo>
                <a:lnTo>
                  <a:pt x="6634" y="5658"/>
                </a:lnTo>
                <a:lnTo>
                  <a:pt x="6628" y="5666"/>
                </a:lnTo>
                <a:lnTo>
                  <a:pt x="6622" y="5674"/>
                </a:lnTo>
                <a:lnTo>
                  <a:pt x="6618" y="5684"/>
                </a:lnTo>
                <a:lnTo>
                  <a:pt x="6610" y="5704"/>
                </a:lnTo>
                <a:lnTo>
                  <a:pt x="6606" y="5724"/>
                </a:lnTo>
                <a:lnTo>
                  <a:pt x="6600" y="5764"/>
                </a:lnTo>
                <a:lnTo>
                  <a:pt x="6598" y="5782"/>
                </a:lnTo>
                <a:lnTo>
                  <a:pt x="6592" y="5794"/>
                </a:lnTo>
                <a:lnTo>
                  <a:pt x="6586" y="5806"/>
                </a:lnTo>
                <a:lnTo>
                  <a:pt x="6582" y="5816"/>
                </a:lnTo>
                <a:lnTo>
                  <a:pt x="6582" y="5826"/>
                </a:lnTo>
                <a:lnTo>
                  <a:pt x="6582" y="5836"/>
                </a:lnTo>
                <a:lnTo>
                  <a:pt x="6584" y="5854"/>
                </a:lnTo>
                <a:lnTo>
                  <a:pt x="6584" y="5868"/>
                </a:lnTo>
                <a:lnTo>
                  <a:pt x="6582" y="5882"/>
                </a:lnTo>
                <a:lnTo>
                  <a:pt x="6580" y="5892"/>
                </a:lnTo>
                <a:lnTo>
                  <a:pt x="6582" y="5900"/>
                </a:lnTo>
                <a:lnTo>
                  <a:pt x="6586" y="5920"/>
                </a:lnTo>
                <a:lnTo>
                  <a:pt x="6594" y="5938"/>
                </a:lnTo>
                <a:lnTo>
                  <a:pt x="6604" y="5960"/>
                </a:lnTo>
                <a:lnTo>
                  <a:pt x="6628" y="6004"/>
                </a:lnTo>
                <a:lnTo>
                  <a:pt x="6638" y="6030"/>
                </a:lnTo>
                <a:lnTo>
                  <a:pt x="6646" y="6060"/>
                </a:lnTo>
                <a:lnTo>
                  <a:pt x="6654" y="6084"/>
                </a:lnTo>
                <a:lnTo>
                  <a:pt x="6664" y="6102"/>
                </a:lnTo>
                <a:lnTo>
                  <a:pt x="6672" y="6112"/>
                </a:lnTo>
                <a:lnTo>
                  <a:pt x="6682" y="6122"/>
                </a:lnTo>
                <a:lnTo>
                  <a:pt x="6688" y="6132"/>
                </a:lnTo>
                <a:lnTo>
                  <a:pt x="6692" y="6144"/>
                </a:lnTo>
                <a:lnTo>
                  <a:pt x="6692" y="6164"/>
                </a:lnTo>
                <a:lnTo>
                  <a:pt x="6690" y="6194"/>
                </a:lnTo>
                <a:lnTo>
                  <a:pt x="6688" y="6208"/>
                </a:lnTo>
                <a:lnTo>
                  <a:pt x="6690" y="6226"/>
                </a:lnTo>
                <a:lnTo>
                  <a:pt x="6698" y="6266"/>
                </a:lnTo>
                <a:lnTo>
                  <a:pt x="6708" y="6312"/>
                </a:lnTo>
                <a:lnTo>
                  <a:pt x="6712" y="6334"/>
                </a:lnTo>
                <a:lnTo>
                  <a:pt x="6714" y="6356"/>
                </a:lnTo>
                <a:lnTo>
                  <a:pt x="6718" y="6376"/>
                </a:lnTo>
                <a:lnTo>
                  <a:pt x="6722" y="6394"/>
                </a:lnTo>
                <a:lnTo>
                  <a:pt x="6730" y="6408"/>
                </a:lnTo>
                <a:lnTo>
                  <a:pt x="6738" y="6422"/>
                </a:lnTo>
                <a:lnTo>
                  <a:pt x="6748" y="6432"/>
                </a:lnTo>
                <a:lnTo>
                  <a:pt x="6756" y="6442"/>
                </a:lnTo>
                <a:lnTo>
                  <a:pt x="6772" y="6456"/>
                </a:lnTo>
                <a:lnTo>
                  <a:pt x="6782" y="6470"/>
                </a:lnTo>
                <a:lnTo>
                  <a:pt x="6788" y="6484"/>
                </a:lnTo>
                <a:lnTo>
                  <a:pt x="6792" y="6498"/>
                </a:lnTo>
                <a:lnTo>
                  <a:pt x="6796" y="6514"/>
                </a:lnTo>
                <a:lnTo>
                  <a:pt x="6800" y="6530"/>
                </a:lnTo>
                <a:lnTo>
                  <a:pt x="6806" y="6548"/>
                </a:lnTo>
                <a:lnTo>
                  <a:pt x="6816" y="6568"/>
                </a:lnTo>
                <a:lnTo>
                  <a:pt x="6830" y="6592"/>
                </a:lnTo>
                <a:lnTo>
                  <a:pt x="6840" y="6612"/>
                </a:lnTo>
                <a:lnTo>
                  <a:pt x="6848" y="6630"/>
                </a:lnTo>
                <a:lnTo>
                  <a:pt x="6850" y="6644"/>
                </a:lnTo>
                <a:lnTo>
                  <a:pt x="6850" y="6656"/>
                </a:lnTo>
                <a:lnTo>
                  <a:pt x="6846" y="6666"/>
                </a:lnTo>
                <a:lnTo>
                  <a:pt x="6844" y="6672"/>
                </a:lnTo>
                <a:lnTo>
                  <a:pt x="6840" y="6674"/>
                </a:lnTo>
                <a:lnTo>
                  <a:pt x="6836" y="6674"/>
                </a:lnTo>
                <a:lnTo>
                  <a:pt x="6834" y="6672"/>
                </a:lnTo>
                <a:lnTo>
                  <a:pt x="6832" y="6672"/>
                </a:lnTo>
                <a:lnTo>
                  <a:pt x="6830" y="6674"/>
                </a:lnTo>
                <a:lnTo>
                  <a:pt x="6828" y="6676"/>
                </a:lnTo>
                <a:lnTo>
                  <a:pt x="6828" y="6682"/>
                </a:lnTo>
                <a:lnTo>
                  <a:pt x="6830" y="6686"/>
                </a:lnTo>
                <a:lnTo>
                  <a:pt x="6832" y="6694"/>
                </a:lnTo>
                <a:lnTo>
                  <a:pt x="6836" y="6700"/>
                </a:lnTo>
                <a:lnTo>
                  <a:pt x="6846" y="6714"/>
                </a:lnTo>
                <a:lnTo>
                  <a:pt x="6850" y="6722"/>
                </a:lnTo>
                <a:lnTo>
                  <a:pt x="6852" y="6730"/>
                </a:lnTo>
                <a:lnTo>
                  <a:pt x="6848" y="6734"/>
                </a:lnTo>
                <a:lnTo>
                  <a:pt x="6846" y="6738"/>
                </a:lnTo>
                <a:lnTo>
                  <a:pt x="6846" y="6742"/>
                </a:lnTo>
                <a:lnTo>
                  <a:pt x="6848" y="6752"/>
                </a:lnTo>
                <a:lnTo>
                  <a:pt x="6850" y="6758"/>
                </a:lnTo>
                <a:lnTo>
                  <a:pt x="6852" y="6756"/>
                </a:lnTo>
                <a:lnTo>
                  <a:pt x="6854" y="6754"/>
                </a:lnTo>
                <a:lnTo>
                  <a:pt x="6854" y="6750"/>
                </a:lnTo>
                <a:lnTo>
                  <a:pt x="6856" y="6746"/>
                </a:lnTo>
                <a:lnTo>
                  <a:pt x="6858" y="6744"/>
                </a:lnTo>
                <a:lnTo>
                  <a:pt x="6862" y="6744"/>
                </a:lnTo>
                <a:lnTo>
                  <a:pt x="6864" y="6744"/>
                </a:lnTo>
                <a:lnTo>
                  <a:pt x="6866" y="6746"/>
                </a:lnTo>
                <a:lnTo>
                  <a:pt x="6868" y="6748"/>
                </a:lnTo>
                <a:lnTo>
                  <a:pt x="6868" y="6752"/>
                </a:lnTo>
                <a:lnTo>
                  <a:pt x="6870" y="6758"/>
                </a:lnTo>
                <a:lnTo>
                  <a:pt x="6870" y="6760"/>
                </a:lnTo>
                <a:lnTo>
                  <a:pt x="6874" y="6760"/>
                </a:lnTo>
                <a:lnTo>
                  <a:pt x="6876" y="6760"/>
                </a:lnTo>
                <a:lnTo>
                  <a:pt x="6882" y="6762"/>
                </a:lnTo>
                <a:lnTo>
                  <a:pt x="6884" y="6764"/>
                </a:lnTo>
                <a:lnTo>
                  <a:pt x="6886" y="6768"/>
                </a:lnTo>
                <a:lnTo>
                  <a:pt x="6888" y="6774"/>
                </a:lnTo>
                <a:lnTo>
                  <a:pt x="6890" y="6776"/>
                </a:lnTo>
                <a:lnTo>
                  <a:pt x="6894" y="6776"/>
                </a:lnTo>
                <a:lnTo>
                  <a:pt x="6898" y="6780"/>
                </a:lnTo>
                <a:lnTo>
                  <a:pt x="6902" y="6782"/>
                </a:lnTo>
                <a:lnTo>
                  <a:pt x="6906" y="6782"/>
                </a:lnTo>
                <a:lnTo>
                  <a:pt x="6910" y="6782"/>
                </a:lnTo>
                <a:lnTo>
                  <a:pt x="6916" y="6782"/>
                </a:lnTo>
                <a:lnTo>
                  <a:pt x="6918" y="6782"/>
                </a:lnTo>
                <a:lnTo>
                  <a:pt x="6920" y="6782"/>
                </a:lnTo>
                <a:lnTo>
                  <a:pt x="6924" y="6774"/>
                </a:lnTo>
                <a:lnTo>
                  <a:pt x="6932" y="6768"/>
                </a:lnTo>
                <a:lnTo>
                  <a:pt x="6936" y="6764"/>
                </a:lnTo>
                <a:lnTo>
                  <a:pt x="6944" y="6762"/>
                </a:lnTo>
                <a:lnTo>
                  <a:pt x="6956" y="6762"/>
                </a:lnTo>
                <a:lnTo>
                  <a:pt x="6962" y="6764"/>
                </a:lnTo>
                <a:lnTo>
                  <a:pt x="6970" y="6764"/>
                </a:lnTo>
                <a:lnTo>
                  <a:pt x="6982" y="6760"/>
                </a:lnTo>
                <a:lnTo>
                  <a:pt x="6988" y="6758"/>
                </a:lnTo>
                <a:lnTo>
                  <a:pt x="6994" y="6754"/>
                </a:lnTo>
                <a:lnTo>
                  <a:pt x="7000" y="6748"/>
                </a:lnTo>
                <a:lnTo>
                  <a:pt x="7004" y="6742"/>
                </a:lnTo>
                <a:lnTo>
                  <a:pt x="7008" y="6740"/>
                </a:lnTo>
                <a:lnTo>
                  <a:pt x="7012" y="6740"/>
                </a:lnTo>
                <a:lnTo>
                  <a:pt x="7024" y="6740"/>
                </a:lnTo>
                <a:lnTo>
                  <a:pt x="7036" y="6742"/>
                </a:lnTo>
                <a:lnTo>
                  <a:pt x="7046" y="6744"/>
                </a:lnTo>
                <a:lnTo>
                  <a:pt x="7052" y="6744"/>
                </a:lnTo>
                <a:lnTo>
                  <a:pt x="7056" y="6742"/>
                </a:lnTo>
                <a:lnTo>
                  <a:pt x="7062" y="6740"/>
                </a:lnTo>
                <a:lnTo>
                  <a:pt x="7068" y="6742"/>
                </a:lnTo>
                <a:lnTo>
                  <a:pt x="7084" y="6746"/>
                </a:lnTo>
                <a:lnTo>
                  <a:pt x="7092" y="6750"/>
                </a:lnTo>
                <a:lnTo>
                  <a:pt x="7098" y="6750"/>
                </a:lnTo>
                <a:lnTo>
                  <a:pt x="7106" y="6748"/>
                </a:lnTo>
                <a:lnTo>
                  <a:pt x="7112" y="6744"/>
                </a:lnTo>
                <a:lnTo>
                  <a:pt x="7116" y="6740"/>
                </a:lnTo>
                <a:lnTo>
                  <a:pt x="7122" y="6738"/>
                </a:lnTo>
                <a:lnTo>
                  <a:pt x="7128" y="6738"/>
                </a:lnTo>
                <a:lnTo>
                  <a:pt x="7134" y="6740"/>
                </a:lnTo>
                <a:lnTo>
                  <a:pt x="7142" y="6742"/>
                </a:lnTo>
                <a:lnTo>
                  <a:pt x="7144" y="6740"/>
                </a:lnTo>
                <a:lnTo>
                  <a:pt x="7144" y="6734"/>
                </a:lnTo>
                <a:lnTo>
                  <a:pt x="7144" y="6730"/>
                </a:lnTo>
                <a:lnTo>
                  <a:pt x="7148" y="6728"/>
                </a:lnTo>
                <a:lnTo>
                  <a:pt x="7152" y="6726"/>
                </a:lnTo>
                <a:lnTo>
                  <a:pt x="7160" y="6726"/>
                </a:lnTo>
                <a:lnTo>
                  <a:pt x="7168" y="6726"/>
                </a:lnTo>
                <a:lnTo>
                  <a:pt x="7178" y="6726"/>
                </a:lnTo>
                <a:lnTo>
                  <a:pt x="7188" y="6724"/>
                </a:lnTo>
                <a:lnTo>
                  <a:pt x="7196" y="6718"/>
                </a:lnTo>
                <a:lnTo>
                  <a:pt x="7214" y="6704"/>
                </a:lnTo>
                <a:lnTo>
                  <a:pt x="7236" y="6686"/>
                </a:lnTo>
                <a:lnTo>
                  <a:pt x="7262" y="6662"/>
                </a:lnTo>
                <a:lnTo>
                  <a:pt x="7276" y="6646"/>
                </a:lnTo>
                <a:lnTo>
                  <a:pt x="7288" y="6626"/>
                </a:lnTo>
                <a:lnTo>
                  <a:pt x="7296" y="6618"/>
                </a:lnTo>
                <a:lnTo>
                  <a:pt x="7302" y="6610"/>
                </a:lnTo>
                <a:lnTo>
                  <a:pt x="7316" y="6598"/>
                </a:lnTo>
                <a:lnTo>
                  <a:pt x="7324" y="6588"/>
                </a:lnTo>
                <a:lnTo>
                  <a:pt x="7334" y="6574"/>
                </a:lnTo>
                <a:lnTo>
                  <a:pt x="7344" y="6554"/>
                </a:lnTo>
                <a:lnTo>
                  <a:pt x="7356" y="6528"/>
                </a:lnTo>
                <a:lnTo>
                  <a:pt x="7372" y="6498"/>
                </a:lnTo>
                <a:lnTo>
                  <a:pt x="7384" y="6480"/>
                </a:lnTo>
                <a:lnTo>
                  <a:pt x="7396" y="6468"/>
                </a:lnTo>
                <a:lnTo>
                  <a:pt x="7406" y="6460"/>
                </a:lnTo>
                <a:lnTo>
                  <a:pt x="7416" y="6448"/>
                </a:lnTo>
                <a:lnTo>
                  <a:pt x="7424" y="6432"/>
                </a:lnTo>
                <a:lnTo>
                  <a:pt x="7430" y="6406"/>
                </a:lnTo>
                <a:lnTo>
                  <a:pt x="7436" y="6366"/>
                </a:lnTo>
                <a:lnTo>
                  <a:pt x="7438" y="6338"/>
                </a:lnTo>
                <a:lnTo>
                  <a:pt x="7438" y="6332"/>
                </a:lnTo>
                <a:lnTo>
                  <a:pt x="7436" y="6330"/>
                </a:lnTo>
                <a:lnTo>
                  <a:pt x="7430" y="6332"/>
                </a:lnTo>
                <a:lnTo>
                  <a:pt x="7428" y="6330"/>
                </a:lnTo>
                <a:lnTo>
                  <a:pt x="7426" y="6326"/>
                </a:lnTo>
                <a:lnTo>
                  <a:pt x="7426" y="6320"/>
                </a:lnTo>
                <a:lnTo>
                  <a:pt x="7428" y="6312"/>
                </a:lnTo>
                <a:lnTo>
                  <a:pt x="7434" y="6304"/>
                </a:lnTo>
                <a:lnTo>
                  <a:pt x="7440" y="6296"/>
                </a:lnTo>
                <a:lnTo>
                  <a:pt x="7450" y="6288"/>
                </a:lnTo>
                <a:lnTo>
                  <a:pt x="7462" y="6280"/>
                </a:lnTo>
                <a:lnTo>
                  <a:pt x="7474" y="6274"/>
                </a:lnTo>
                <a:lnTo>
                  <a:pt x="7488" y="6268"/>
                </a:lnTo>
                <a:lnTo>
                  <a:pt x="7502" y="6262"/>
                </a:lnTo>
                <a:lnTo>
                  <a:pt x="7514" y="6256"/>
                </a:lnTo>
                <a:lnTo>
                  <a:pt x="7524" y="6248"/>
                </a:lnTo>
                <a:lnTo>
                  <a:pt x="7530" y="6242"/>
                </a:lnTo>
                <a:lnTo>
                  <a:pt x="7536" y="6234"/>
                </a:lnTo>
                <a:lnTo>
                  <a:pt x="7540" y="6226"/>
                </a:lnTo>
                <a:lnTo>
                  <a:pt x="7540" y="6218"/>
                </a:lnTo>
                <a:lnTo>
                  <a:pt x="7538" y="6210"/>
                </a:lnTo>
                <a:lnTo>
                  <a:pt x="7534" y="6206"/>
                </a:lnTo>
                <a:lnTo>
                  <a:pt x="7534" y="6200"/>
                </a:lnTo>
                <a:lnTo>
                  <a:pt x="7536" y="6188"/>
                </a:lnTo>
                <a:lnTo>
                  <a:pt x="7540" y="6172"/>
                </a:lnTo>
                <a:lnTo>
                  <a:pt x="7542" y="6160"/>
                </a:lnTo>
                <a:lnTo>
                  <a:pt x="7542" y="6146"/>
                </a:lnTo>
                <a:lnTo>
                  <a:pt x="7540" y="6126"/>
                </a:lnTo>
                <a:lnTo>
                  <a:pt x="7538" y="6128"/>
                </a:lnTo>
                <a:lnTo>
                  <a:pt x="7536" y="6130"/>
                </a:lnTo>
                <a:lnTo>
                  <a:pt x="7534" y="6130"/>
                </a:lnTo>
                <a:lnTo>
                  <a:pt x="7532" y="6126"/>
                </a:lnTo>
                <a:lnTo>
                  <a:pt x="7530" y="6118"/>
                </a:lnTo>
                <a:lnTo>
                  <a:pt x="7526" y="6090"/>
                </a:lnTo>
                <a:lnTo>
                  <a:pt x="7524" y="6074"/>
                </a:lnTo>
                <a:lnTo>
                  <a:pt x="7522" y="6064"/>
                </a:lnTo>
                <a:lnTo>
                  <a:pt x="7512" y="6052"/>
                </a:lnTo>
                <a:lnTo>
                  <a:pt x="7508" y="6046"/>
                </a:lnTo>
                <a:lnTo>
                  <a:pt x="7506" y="6042"/>
                </a:lnTo>
                <a:lnTo>
                  <a:pt x="7506" y="6034"/>
                </a:lnTo>
                <a:lnTo>
                  <a:pt x="7508" y="6026"/>
                </a:lnTo>
                <a:lnTo>
                  <a:pt x="7508" y="6016"/>
                </a:lnTo>
                <a:lnTo>
                  <a:pt x="7508" y="6010"/>
                </a:lnTo>
                <a:lnTo>
                  <a:pt x="7514" y="6008"/>
                </a:lnTo>
                <a:lnTo>
                  <a:pt x="7518" y="6008"/>
                </a:lnTo>
                <a:lnTo>
                  <a:pt x="7524" y="6004"/>
                </a:lnTo>
                <a:lnTo>
                  <a:pt x="7530" y="5998"/>
                </a:lnTo>
                <a:lnTo>
                  <a:pt x="7540" y="5988"/>
                </a:lnTo>
                <a:lnTo>
                  <a:pt x="7548" y="5976"/>
                </a:lnTo>
                <a:lnTo>
                  <a:pt x="7556" y="5972"/>
                </a:lnTo>
                <a:lnTo>
                  <a:pt x="7566" y="5966"/>
                </a:lnTo>
                <a:lnTo>
                  <a:pt x="7570" y="5964"/>
                </a:lnTo>
                <a:lnTo>
                  <a:pt x="7576" y="5960"/>
                </a:lnTo>
                <a:lnTo>
                  <a:pt x="7582" y="5950"/>
                </a:lnTo>
                <a:lnTo>
                  <a:pt x="7590" y="5936"/>
                </a:lnTo>
                <a:lnTo>
                  <a:pt x="7600" y="5918"/>
                </a:lnTo>
                <a:lnTo>
                  <a:pt x="7610" y="5906"/>
                </a:lnTo>
                <a:lnTo>
                  <a:pt x="7620" y="5896"/>
                </a:lnTo>
                <a:lnTo>
                  <a:pt x="7630" y="5888"/>
                </a:lnTo>
                <a:lnTo>
                  <a:pt x="7640" y="5884"/>
                </a:lnTo>
                <a:lnTo>
                  <a:pt x="7650" y="5880"/>
                </a:lnTo>
                <a:lnTo>
                  <a:pt x="7670" y="5874"/>
                </a:lnTo>
                <a:lnTo>
                  <a:pt x="7680" y="5868"/>
                </a:lnTo>
                <a:lnTo>
                  <a:pt x="7690" y="5862"/>
                </a:lnTo>
                <a:lnTo>
                  <a:pt x="7698" y="5854"/>
                </a:lnTo>
                <a:lnTo>
                  <a:pt x="7708" y="5844"/>
                </a:lnTo>
                <a:lnTo>
                  <a:pt x="7724" y="5822"/>
                </a:lnTo>
                <a:lnTo>
                  <a:pt x="7742" y="5792"/>
                </a:lnTo>
                <a:lnTo>
                  <a:pt x="7748" y="5778"/>
                </a:lnTo>
                <a:lnTo>
                  <a:pt x="7748" y="5774"/>
                </a:lnTo>
                <a:lnTo>
                  <a:pt x="7748" y="5772"/>
                </a:lnTo>
                <a:lnTo>
                  <a:pt x="7752" y="5762"/>
                </a:lnTo>
                <a:lnTo>
                  <a:pt x="7756" y="5754"/>
                </a:lnTo>
                <a:lnTo>
                  <a:pt x="7756" y="5748"/>
                </a:lnTo>
                <a:lnTo>
                  <a:pt x="7754" y="5744"/>
                </a:lnTo>
                <a:lnTo>
                  <a:pt x="7752" y="5742"/>
                </a:lnTo>
                <a:lnTo>
                  <a:pt x="7748" y="5736"/>
                </a:lnTo>
                <a:lnTo>
                  <a:pt x="7744" y="5730"/>
                </a:lnTo>
                <a:lnTo>
                  <a:pt x="7742" y="5720"/>
                </a:lnTo>
                <a:lnTo>
                  <a:pt x="7742" y="5706"/>
                </a:lnTo>
                <a:lnTo>
                  <a:pt x="7744" y="5654"/>
                </a:lnTo>
                <a:lnTo>
                  <a:pt x="7742" y="5632"/>
                </a:lnTo>
                <a:lnTo>
                  <a:pt x="7738" y="5610"/>
                </a:lnTo>
                <a:lnTo>
                  <a:pt x="7738" y="5596"/>
                </a:lnTo>
                <a:lnTo>
                  <a:pt x="7740" y="5588"/>
                </a:lnTo>
                <a:lnTo>
                  <a:pt x="7742" y="5582"/>
                </a:lnTo>
                <a:lnTo>
                  <a:pt x="7746" y="5578"/>
                </a:lnTo>
                <a:lnTo>
                  <a:pt x="7748" y="5576"/>
                </a:lnTo>
                <a:lnTo>
                  <a:pt x="7748" y="5570"/>
                </a:lnTo>
                <a:lnTo>
                  <a:pt x="7746" y="5562"/>
                </a:lnTo>
                <a:lnTo>
                  <a:pt x="7738" y="5550"/>
                </a:lnTo>
                <a:lnTo>
                  <a:pt x="7728" y="5538"/>
                </a:lnTo>
                <a:lnTo>
                  <a:pt x="7722" y="5536"/>
                </a:lnTo>
                <a:lnTo>
                  <a:pt x="7716" y="5532"/>
                </a:lnTo>
                <a:lnTo>
                  <a:pt x="7712" y="5524"/>
                </a:lnTo>
                <a:lnTo>
                  <a:pt x="7708" y="5512"/>
                </a:lnTo>
                <a:lnTo>
                  <a:pt x="7708" y="5502"/>
                </a:lnTo>
                <a:lnTo>
                  <a:pt x="7704" y="5488"/>
                </a:lnTo>
                <a:lnTo>
                  <a:pt x="7696" y="5466"/>
                </a:lnTo>
                <a:lnTo>
                  <a:pt x="7692" y="5454"/>
                </a:lnTo>
                <a:lnTo>
                  <a:pt x="7692" y="5446"/>
                </a:lnTo>
                <a:lnTo>
                  <a:pt x="7692" y="5440"/>
                </a:lnTo>
                <a:lnTo>
                  <a:pt x="7694" y="5436"/>
                </a:lnTo>
                <a:lnTo>
                  <a:pt x="7698" y="5432"/>
                </a:lnTo>
                <a:lnTo>
                  <a:pt x="7700" y="5428"/>
                </a:lnTo>
                <a:lnTo>
                  <a:pt x="7700" y="5422"/>
                </a:lnTo>
                <a:lnTo>
                  <a:pt x="7696" y="5414"/>
                </a:lnTo>
                <a:lnTo>
                  <a:pt x="7694" y="5402"/>
                </a:lnTo>
                <a:lnTo>
                  <a:pt x="7692" y="5396"/>
                </a:lnTo>
                <a:lnTo>
                  <a:pt x="7694" y="5390"/>
                </a:lnTo>
                <a:lnTo>
                  <a:pt x="7696" y="5388"/>
                </a:lnTo>
                <a:lnTo>
                  <a:pt x="7700" y="5386"/>
                </a:lnTo>
                <a:lnTo>
                  <a:pt x="7700" y="5384"/>
                </a:lnTo>
                <a:lnTo>
                  <a:pt x="7700" y="5380"/>
                </a:lnTo>
                <a:lnTo>
                  <a:pt x="7698" y="5374"/>
                </a:lnTo>
                <a:lnTo>
                  <a:pt x="7686" y="5360"/>
                </a:lnTo>
                <a:lnTo>
                  <a:pt x="7676" y="5348"/>
                </a:lnTo>
                <a:lnTo>
                  <a:pt x="7672" y="5340"/>
                </a:lnTo>
                <a:lnTo>
                  <a:pt x="7670" y="5330"/>
                </a:lnTo>
                <a:lnTo>
                  <a:pt x="7672" y="5318"/>
                </a:lnTo>
                <a:lnTo>
                  <a:pt x="7676" y="5304"/>
                </a:lnTo>
                <a:lnTo>
                  <a:pt x="7680" y="5294"/>
                </a:lnTo>
                <a:lnTo>
                  <a:pt x="7682" y="5286"/>
                </a:lnTo>
                <a:lnTo>
                  <a:pt x="7686" y="5278"/>
                </a:lnTo>
                <a:lnTo>
                  <a:pt x="7692" y="5264"/>
                </a:lnTo>
                <a:lnTo>
                  <a:pt x="7708" y="5240"/>
                </a:lnTo>
                <a:lnTo>
                  <a:pt x="7712" y="5228"/>
                </a:lnTo>
                <a:lnTo>
                  <a:pt x="7714" y="5214"/>
                </a:lnTo>
                <a:lnTo>
                  <a:pt x="7716" y="5208"/>
                </a:lnTo>
                <a:lnTo>
                  <a:pt x="7718" y="5204"/>
                </a:lnTo>
                <a:lnTo>
                  <a:pt x="7724" y="5202"/>
                </a:lnTo>
                <a:lnTo>
                  <a:pt x="7726" y="5200"/>
                </a:lnTo>
                <a:lnTo>
                  <a:pt x="7728" y="5198"/>
                </a:lnTo>
                <a:lnTo>
                  <a:pt x="7728" y="5192"/>
                </a:lnTo>
                <a:lnTo>
                  <a:pt x="7728" y="5182"/>
                </a:lnTo>
                <a:lnTo>
                  <a:pt x="7728" y="5170"/>
                </a:lnTo>
                <a:lnTo>
                  <a:pt x="7732" y="5164"/>
                </a:lnTo>
                <a:lnTo>
                  <a:pt x="7736" y="5160"/>
                </a:lnTo>
                <a:lnTo>
                  <a:pt x="7744" y="5158"/>
                </a:lnTo>
                <a:lnTo>
                  <a:pt x="7754" y="5154"/>
                </a:lnTo>
                <a:lnTo>
                  <a:pt x="7758" y="5150"/>
                </a:lnTo>
                <a:lnTo>
                  <a:pt x="7758" y="5144"/>
                </a:lnTo>
                <a:lnTo>
                  <a:pt x="7756" y="5136"/>
                </a:lnTo>
                <a:lnTo>
                  <a:pt x="7760" y="5136"/>
                </a:lnTo>
                <a:lnTo>
                  <a:pt x="7764" y="5134"/>
                </a:lnTo>
                <a:lnTo>
                  <a:pt x="7770" y="5132"/>
                </a:lnTo>
                <a:lnTo>
                  <a:pt x="7776" y="5126"/>
                </a:lnTo>
                <a:lnTo>
                  <a:pt x="7786" y="5116"/>
                </a:lnTo>
                <a:lnTo>
                  <a:pt x="7792" y="5106"/>
                </a:lnTo>
                <a:lnTo>
                  <a:pt x="7796" y="5098"/>
                </a:lnTo>
                <a:lnTo>
                  <a:pt x="7798" y="5088"/>
                </a:lnTo>
                <a:lnTo>
                  <a:pt x="7800" y="5082"/>
                </a:lnTo>
                <a:lnTo>
                  <a:pt x="7804" y="5074"/>
                </a:lnTo>
                <a:lnTo>
                  <a:pt x="7814" y="5062"/>
                </a:lnTo>
                <a:lnTo>
                  <a:pt x="7826" y="5046"/>
                </a:lnTo>
                <a:lnTo>
                  <a:pt x="7854" y="5016"/>
                </a:lnTo>
                <a:lnTo>
                  <a:pt x="7874" y="4990"/>
                </a:lnTo>
                <a:lnTo>
                  <a:pt x="7898" y="4966"/>
                </a:lnTo>
                <a:lnTo>
                  <a:pt x="7936" y="4934"/>
                </a:lnTo>
                <a:lnTo>
                  <a:pt x="7960" y="4914"/>
                </a:lnTo>
                <a:lnTo>
                  <a:pt x="7984" y="4892"/>
                </a:lnTo>
                <a:lnTo>
                  <a:pt x="8008" y="4864"/>
                </a:lnTo>
                <a:lnTo>
                  <a:pt x="8030" y="4834"/>
                </a:lnTo>
                <a:lnTo>
                  <a:pt x="8050" y="4802"/>
                </a:lnTo>
                <a:lnTo>
                  <a:pt x="8070" y="4766"/>
                </a:lnTo>
                <a:lnTo>
                  <a:pt x="8090" y="4726"/>
                </a:lnTo>
                <a:lnTo>
                  <a:pt x="8108" y="4682"/>
                </a:lnTo>
                <a:lnTo>
                  <a:pt x="8116" y="4658"/>
                </a:lnTo>
                <a:lnTo>
                  <a:pt x="8126" y="4638"/>
                </a:lnTo>
                <a:lnTo>
                  <a:pt x="8142" y="4606"/>
                </a:lnTo>
                <a:lnTo>
                  <a:pt x="8154" y="4582"/>
                </a:lnTo>
                <a:lnTo>
                  <a:pt x="8158" y="4570"/>
                </a:lnTo>
                <a:lnTo>
                  <a:pt x="8160" y="4558"/>
                </a:lnTo>
                <a:lnTo>
                  <a:pt x="8162" y="4542"/>
                </a:lnTo>
                <a:lnTo>
                  <a:pt x="8166" y="4534"/>
                </a:lnTo>
                <a:lnTo>
                  <a:pt x="8172" y="4530"/>
                </a:lnTo>
                <a:lnTo>
                  <a:pt x="8176" y="4530"/>
                </a:lnTo>
                <a:lnTo>
                  <a:pt x="8180" y="4532"/>
                </a:lnTo>
                <a:lnTo>
                  <a:pt x="8182" y="4532"/>
                </a:lnTo>
                <a:lnTo>
                  <a:pt x="8174" y="4518"/>
                </a:lnTo>
                <a:lnTo>
                  <a:pt x="8168" y="4508"/>
                </a:lnTo>
                <a:lnTo>
                  <a:pt x="8168" y="4496"/>
                </a:lnTo>
                <a:lnTo>
                  <a:pt x="8168" y="4486"/>
                </a:lnTo>
                <a:lnTo>
                  <a:pt x="8172" y="4478"/>
                </a:lnTo>
                <a:lnTo>
                  <a:pt x="8174" y="4470"/>
                </a:lnTo>
                <a:lnTo>
                  <a:pt x="8174" y="4464"/>
                </a:lnTo>
                <a:lnTo>
                  <a:pt x="8172" y="4460"/>
                </a:lnTo>
                <a:lnTo>
                  <a:pt x="8166" y="4456"/>
                </a:lnTo>
                <a:lnTo>
                  <a:pt x="8158" y="4454"/>
                </a:lnTo>
                <a:lnTo>
                  <a:pt x="8150" y="4458"/>
                </a:lnTo>
                <a:lnTo>
                  <a:pt x="8134" y="4468"/>
                </a:lnTo>
                <a:lnTo>
                  <a:pt x="8124" y="4474"/>
                </a:lnTo>
                <a:lnTo>
                  <a:pt x="8112" y="4480"/>
                </a:lnTo>
                <a:lnTo>
                  <a:pt x="8098" y="4484"/>
                </a:lnTo>
                <a:lnTo>
                  <a:pt x="8080" y="4486"/>
                </a:lnTo>
                <a:lnTo>
                  <a:pt x="8064" y="4486"/>
                </a:lnTo>
                <a:lnTo>
                  <a:pt x="8056" y="4488"/>
                </a:lnTo>
                <a:lnTo>
                  <a:pt x="8052" y="4490"/>
                </a:lnTo>
                <a:lnTo>
                  <a:pt x="8050" y="4492"/>
                </a:lnTo>
                <a:lnTo>
                  <a:pt x="8050" y="4494"/>
                </a:lnTo>
                <a:lnTo>
                  <a:pt x="8048" y="4496"/>
                </a:lnTo>
                <a:lnTo>
                  <a:pt x="8044" y="4496"/>
                </a:lnTo>
                <a:lnTo>
                  <a:pt x="8034" y="4496"/>
                </a:lnTo>
                <a:lnTo>
                  <a:pt x="8022" y="4496"/>
                </a:lnTo>
                <a:lnTo>
                  <a:pt x="8014" y="4498"/>
                </a:lnTo>
                <a:lnTo>
                  <a:pt x="8006" y="4502"/>
                </a:lnTo>
                <a:lnTo>
                  <a:pt x="8000" y="4508"/>
                </a:lnTo>
                <a:lnTo>
                  <a:pt x="7994" y="4512"/>
                </a:lnTo>
                <a:lnTo>
                  <a:pt x="7988" y="4516"/>
                </a:lnTo>
                <a:lnTo>
                  <a:pt x="7980" y="4516"/>
                </a:lnTo>
                <a:lnTo>
                  <a:pt x="7968" y="4514"/>
                </a:lnTo>
                <a:lnTo>
                  <a:pt x="7956" y="4510"/>
                </a:lnTo>
                <a:lnTo>
                  <a:pt x="7948" y="4512"/>
                </a:lnTo>
                <a:lnTo>
                  <a:pt x="7940" y="4516"/>
                </a:lnTo>
                <a:lnTo>
                  <a:pt x="7932" y="4522"/>
                </a:lnTo>
                <a:lnTo>
                  <a:pt x="7924" y="4526"/>
                </a:lnTo>
                <a:lnTo>
                  <a:pt x="7918" y="4530"/>
                </a:lnTo>
                <a:lnTo>
                  <a:pt x="7908" y="4532"/>
                </a:lnTo>
                <a:lnTo>
                  <a:pt x="7898" y="4530"/>
                </a:lnTo>
                <a:lnTo>
                  <a:pt x="7888" y="4524"/>
                </a:lnTo>
                <a:lnTo>
                  <a:pt x="7880" y="4518"/>
                </a:lnTo>
                <a:lnTo>
                  <a:pt x="7874" y="4512"/>
                </a:lnTo>
                <a:lnTo>
                  <a:pt x="7870" y="4504"/>
                </a:lnTo>
                <a:lnTo>
                  <a:pt x="7862" y="4490"/>
                </a:lnTo>
                <a:lnTo>
                  <a:pt x="7858" y="4484"/>
                </a:lnTo>
                <a:lnTo>
                  <a:pt x="7852" y="4476"/>
                </a:lnTo>
                <a:lnTo>
                  <a:pt x="7848" y="4472"/>
                </a:lnTo>
                <a:lnTo>
                  <a:pt x="7842" y="4472"/>
                </a:lnTo>
                <a:lnTo>
                  <a:pt x="7832" y="4472"/>
                </a:lnTo>
                <a:lnTo>
                  <a:pt x="7830" y="4472"/>
                </a:lnTo>
                <a:lnTo>
                  <a:pt x="7832" y="4470"/>
                </a:lnTo>
                <a:lnTo>
                  <a:pt x="7848" y="4458"/>
                </a:lnTo>
                <a:lnTo>
                  <a:pt x="7854" y="4454"/>
                </a:lnTo>
                <a:lnTo>
                  <a:pt x="7856" y="4448"/>
                </a:lnTo>
                <a:lnTo>
                  <a:pt x="7858" y="4444"/>
                </a:lnTo>
                <a:lnTo>
                  <a:pt x="7856" y="4438"/>
                </a:lnTo>
                <a:lnTo>
                  <a:pt x="7852" y="4428"/>
                </a:lnTo>
                <a:lnTo>
                  <a:pt x="7846" y="4414"/>
                </a:lnTo>
                <a:lnTo>
                  <a:pt x="7842" y="4412"/>
                </a:lnTo>
                <a:lnTo>
                  <a:pt x="7836" y="4410"/>
                </a:lnTo>
                <a:lnTo>
                  <a:pt x="7832" y="4408"/>
                </a:lnTo>
                <a:lnTo>
                  <a:pt x="7826" y="4400"/>
                </a:lnTo>
                <a:lnTo>
                  <a:pt x="7824" y="4394"/>
                </a:lnTo>
                <a:lnTo>
                  <a:pt x="7822" y="4392"/>
                </a:lnTo>
                <a:lnTo>
                  <a:pt x="7818" y="4388"/>
                </a:lnTo>
                <a:lnTo>
                  <a:pt x="7814" y="4380"/>
                </a:lnTo>
                <a:lnTo>
                  <a:pt x="7808" y="4370"/>
                </a:lnTo>
                <a:lnTo>
                  <a:pt x="7808" y="4368"/>
                </a:lnTo>
                <a:lnTo>
                  <a:pt x="7808" y="4370"/>
                </a:lnTo>
                <a:lnTo>
                  <a:pt x="7806" y="4370"/>
                </a:lnTo>
                <a:lnTo>
                  <a:pt x="7802" y="4364"/>
                </a:lnTo>
                <a:lnTo>
                  <a:pt x="7798" y="4360"/>
                </a:lnTo>
                <a:lnTo>
                  <a:pt x="7796" y="4358"/>
                </a:lnTo>
                <a:lnTo>
                  <a:pt x="7792" y="4358"/>
                </a:lnTo>
                <a:lnTo>
                  <a:pt x="7790" y="4356"/>
                </a:lnTo>
                <a:lnTo>
                  <a:pt x="7786" y="4354"/>
                </a:lnTo>
                <a:lnTo>
                  <a:pt x="7782" y="4348"/>
                </a:lnTo>
                <a:lnTo>
                  <a:pt x="7776" y="4336"/>
                </a:lnTo>
                <a:lnTo>
                  <a:pt x="7770" y="4326"/>
                </a:lnTo>
                <a:lnTo>
                  <a:pt x="7766" y="4320"/>
                </a:lnTo>
                <a:lnTo>
                  <a:pt x="7762" y="4320"/>
                </a:lnTo>
                <a:lnTo>
                  <a:pt x="7760" y="4320"/>
                </a:lnTo>
                <a:lnTo>
                  <a:pt x="7758" y="4320"/>
                </a:lnTo>
                <a:lnTo>
                  <a:pt x="7756" y="4320"/>
                </a:lnTo>
                <a:lnTo>
                  <a:pt x="7752" y="4318"/>
                </a:lnTo>
                <a:lnTo>
                  <a:pt x="7748" y="4312"/>
                </a:lnTo>
                <a:lnTo>
                  <a:pt x="7744" y="4306"/>
                </a:lnTo>
                <a:lnTo>
                  <a:pt x="7742" y="4304"/>
                </a:lnTo>
                <a:lnTo>
                  <a:pt x="7740" y="4306"/>
                </a:lnTo>
                <a:lnTo>
                  <a:pt x="7736" y="4308"/>
                </a:lnTo>
                <a:lnTo>
                  <a:pt x="7734" y="4308"/>
                </a:lnTo>
                <a:lnTo>
                  <a:pt x="7732" y="4306"/>
                </a:lnTo>
                <a:lnTo>
                  <a:pt x="7726" y="4300"/>
                </a:lnTo>
                <a:lnTo>
                  <a:pt x="7720" y="4288"/>
                </a:lnTo>
                <a:lnTo>
                  <a:pt x="7716" y="4280"/>
                </a:lnTo>
                <a:lnTo>
                  <a:pt x="7714" y="4276"/>
                </a:lnTo>
                <a:lnTo>
                  <a:pt x="7714" y="4278"/>
                </a:lnTo>
                <a:lnTo>
                  <a:pt x="7712" y="4284"/>
                </a:lnTo>
                <a:lnTo>
                  <a:pt x="7714" y="4296"/>
                </a:lnTo>
                <a:lnTo>
                  <a:pt x="7712" y="4300"/>
                </a:lnTo>
                <a:lnTo>
                  <a:pt x="7710" y="4300"/>
                </a:lnTo>
                <a:lnTo>
                  <a:pt x="7708" y="4298"/>
                </a:lnTo>
                <a:lnTo>
                  <a:pt x="7706" y="4292"/>
                </a:lnTo>
                <a:lnTo>
                  <a:pt x="7702" y="4282"/>
                </a:lnTo>
                <a:lnTo>
                  <a:pt x="7696" y="4266"/>
                </a:lnTo>
                <a:lnTo>
                  <a:pt x="7692" y="4254"/>
                </a:lnTo>
                <a:lnTo>
                  <a:pt x="7688" y="4242"/>
                </a:lnTo>
                <a:lnTo>
                  <a:pt x="7684" y="4212"/>
                </a:lnTo>
                <a:lnTo>
                  <a:pt x="7680" y="4196"/>
                </a:lnTo>
                <a:lnTo>
                  <a:pt x="7676" y="4182"/>
                </a:lnTo>
                <a:lnTo>
                  <a:pt x="7672" y="4166"/>
                </a:lnTo>
                <a:lnTo>
                  <a:pt x="7664" y="4154"/>
                </a:lnTo>
                <a:lnTo>
                  <a:pt x="7656" y="4142"/>
                </a:lnTo>
                <a:lnTo>
                  <a:pt x="7652" y="4140"/>
                </a:lnTo>
                <a:lnTo>
                  <a:pt x="7648" y="4142"/>
                </a:lnTo>
                <a:lnTo>
                  <a:pt x="7646" y="4142"/>
                </a:lnTo>
                <a:lnTo>
                  <a:pt x="7644" y="4140"/>
                </a:lnTo>
                <a:lnTo>
                  <a:pt x="7640" y="4132"/>
                </a:lnTo>
                <a:lnTo>
                  <a:pt x="7634" y="4124"/>
                </a:lnTo>
                <a:lnTo>
                  <a:pt x="7630" y="4120"/>
                </a:lnTo>
                <a:lnTo>
                  <a:pt x="7626" y="4120"/>
                </a:lnTo>
                <a:lnTo>
                  <a:pt x="7624" y="4120"/>
                </a:lnTo>
                <a:lnTo>
                  <a:pt x="7622" y="4118"/>
                </a:lnTo>
                <a:lnTo>
                  <a:pt x="7618" y="4110"/>
                </a:lnTo>
                <a:lnTo>
                  <a:pt x="7614" y="4098"/>
                </a:lnTo>
                <a:lnTo>
                  <a:pt x="7610" y="4084"/>
                </a:lnTo>
                <a:lnTo>
                  <a:pt x="7606" y="4056"/>
                </a:lnTo>
                <a:lnTo>
                  <a:pt x="7606" y="4046"/>
                </a:lnTo>
                <a:lnTo>
                  <a:pt x="7606" y="4040"/>
                </a:lnTo>
                <a:lnTo>
                  <a:pt x="7608" y="4032"/>
                </a:lnTo>
                <a:lnTo>
                  <a:pt x="7608" y="4024"/>
                </a:lnTo>
                <a:lnTo>
                  <a:pt x="7606" y="4014"/>
                </a:lnTo>
                <a:lnTo>
                  <a:pt x="7602" y="4006"/>
                </a:lnTo>
                <a:lnTo>
                  <a:pt x="7604" y="4004"/>
                </a:lnTo>
                <a:lnTo>
                  <a:pt x="7608" y="4004"/>
                </a:lnTo>
                <a:lnTo>
                  <a:pt x="7612" y="4006"/>
                </a:lnTo>
                <a:lnTo>
                  <a:pt x="7614" y="4004"/>
                </a:lnTo>
                <a:lnTo>
                  <a:pt x="7610" y="3996"/>
                </a:lnTo>
                <a:lnTo>
                  <a:pt x="7602" y="3982"/>
                </a:lnTo>
                <a:lnTo>
                  <a:pt x="7598" y="3970"/>
                </a:lnTo>
                <a:lnTo>
                  <a:pt x="7596" y="3958"/>
                </a:lnTo>
                <a:lnTo>
                  <a:pt x="7594" y="3950"/>
                </a:lnTo>
                <a:lnTo>
                  <a:pt x="7592" y="3944"/>
                </a:lnTo>
                <a:lnTo>
                  <a:pt x="7588" y="3942"/>
                </a:lnTo>
                <a:lnTo>
                  <a:pt x="7582" y="3940"/>
                </a:lnTo>
                <a:lnTo>
                  <a:pt x="7578" y="3938"/>
                </a:lnTo>
                <a:lnTo>
                  <a:pt x="7574" y="3936"/>
                </a:lnTo>
                <a:lnTo>
                  <a:pt x="7572" y="3928"/>
                </a:lnTo>
                <a:lnTo>
                  <a:pt x="7568" y="3922"/>
                </a:lnTo>
                <a:lnTo>
                  <a:pt x="7564" y="3920"/>
                </a:lnTo>
                <a:lnTo>
                  <a:pt x="7558" y="3918"/>
                </a:lnTo>
                <a:lnTo>
                  <a:pt x="7554" y="3918"/>
                </a:lnTo>
                <a:lnTo>
                  <a:pt x="7550" y="3914"/>
                </a:lnTo>
                <a:lnTo>
                  <a:pt x="7544" y="3902"/>
                </a:lnTo>
                <a:lnTo>
                  <a:pt x="7538" y="3908"/>
                </a:lnTo>
                <a:lnTo>
                  <a:pt x="7544" y="3902"/>
                </a:lnTo>
                <a:lnTo>
                  <a:pt x="7538" y="3886"/>
                </a:lnTo>
                <a:lnTo>
                  <a:pt x="7536" y="3872"/>
                </a:lnTo>
                <a:lnTo>
                  <a:pt x="7536" y="3866"/>
                </a:lnTo>
                <a:lnTo>
                  <a:pt x="7538" y="3860"/>
                </a:lnTo>
                <a:lnTo>
                  <a:pt x="7542" y="3858"/>
                </a:lnTo>
                <a:lnTo>
                  <a:pt x="7546" y="3856"/>
                </a:lnTo>
                <a:lnTo>
                  <a:pt x="7550" y="3856"/>
                </a:lnTo>
                <a:lnTo>
                  <a:pt x="7542" y="3852"/>
                </a:lnTo>
                <a:lnTo>
                  <a:pt x="7538" y="3848"/>
                </a:lnTo>
                <a:lnTo>
                  <a:pt x="7532" y="3840"/>
                </a:lnTo>
                <a:lnTo>
                  <a:pt x="7526" y="3830"/>
                </a:lnTo>
                <a:lnTo>
                  <a:pt x="7520" y="3818"/>
                </a:lnTo>
                <a:lnTo>
                  <a:pt x="7512" y="3798"/>
                </a:lnTo>
                <a:lnTo>
                  <a:pt x="7504" y="3780"/>
                </a:lnTo>
                <a:lnTo>
                  <a:pt x="7488" y="3750"/>
                </a:lnTo>
                <a:lnTo>
                  <a:pt x="7476" y="3728"/>
                </a:lnTo>
                <a:lnTo>
                  <a:pt x="7474" y="3718"/>
                </a:lnTo>
                <a:lnTo>
                  <a:pt x="7474" y="3710"/>
                </a:lnTo>
                <a:lnTo>
                  <a:pt x="7476" y="3704"/>
                </a:lnTo>
                <a:lnTo>
                  <a:pt x="7474" y="3700"/>
                </a:lnTo>
                <a:lnTo>
                  <a:pt x="7470" y="3690"/>
                </a:lnTo>
                <a:lnTo>
                  <a:pt x="7464" y="3680"/>
                </a:lnTo>
                <a:lnTo>
                  <a:pt x="7462" y="3674"/>
                </a:lnTo>
                <a:lnTo>
                  <a:pt x="7460" y="3668"/>
                </a:lnTo>
                <a:lnTo>
                  <a:pt x="7460" y="3658"/>
                </a:lnTo>
                <a:lnTo>
                  <a:pt x="7454" y="3648"/>
                </a:lnTo>
                <a:lnTo>
                  <a:pt x="7440" y="3628"/>
                </a:lnTo>
                <a:lnTo>
                  <a:pt x="7426" y="3608"/>
                </a:lnTo>
                <a:lnTo>
                  <a:pt x="7422" y="3598"/>
                </a:lnTo>
                <a:lnTo>
                  <a:pt x="7420" y="3588"/>
                </a:lnTo>
                <a:lnTo>
                  <a:pt x="7420" y="3582"/>
                </a:lnTo>
                <a:lnTo>
                  <a:pt x="7418" y="3576"/>
                </a:lnTo>
                <a:lnTo>
                  <a:pt x="7414" y="3570"/>
                </a:lnTo>
                <a:lnTo>
                  <a:pt x="7412" y="3568"/>
                </a:lnTo>
                <a:lnTo>
                  <a:pt x="7412" y="3562"/>
                </a:lnTo>
                <a:lnTo>
                  <a:pt x="7414" y="3556"/>
                </a:lnTo>
                <a:lnTo>
                  <a:pt x="7420" y="3546"/>
                </a:lnTo>
                <a:lnTo>
                  <a:pt x="7422" y="3550"/>
                </a:lnTo>
                <a:lnTo>
                  <a:pt x="7424" y="3552"/>
                </a:lnTo>
                <a:lnTo>
                  <a:pt x="7424" y="3560"/>
                </a:lnTo>
                <a:lnTo>
                  <a:pt x="7426" y="3570"/>
                </a:lnTo>
                <a:lnTo>
                  <a:pt x="7428" y="3576"/>
                </a:lnTo>
                <a:lnTo>
                  <a:pt x="7434" y="3584"/>
                </a:lnTo>
                <a:lnTo>
                  <a:pt x="7438" y="3590"/>
                </a:lnTo>
                <a:lnTo>
                  <a:pt x="7442" y="3594"/>
                </a:lnTo>
                <a:lnTo>
                  <a:pt x="7444" y="3606"/>
                </a:lnTo>
                <a:lnTo>
                  <a:pt x="7446" y="3618"/>
                </a:lnTo>
                <a:lnTo>
                  <a:pt x="7450" y="3622"/>
                </a:lnTo>
                <a:lnTo>
                  <a:pt x="7454" y="3628"/>
                </a:lnTo>
                <a:lnTo>
                  <a:pt x="7468" y="3644"/>
                </a:lnTo>
                <a:lnTo>
                  <a:pt x="7478" y="3658"/>
                </a:lnTo>
                <a:lnTo>
                  <a:pt x="7480" y="3660"/>
                </a:lnTo>
                <a:lnTo>
                  <a:pt x="7484" y="3662"/>
                </a:lnTo>
                <a:lnTo>
                  <a:pt x="7486" y="3662"/>
                </a:lnTo>
                <a:lnTo>
                  <a:pt x="7490" y="3658"/>
                </a:lnTo>
                <a:lnTo>
                  <a:pt x="7494" y="3644"/>
                </a:lnTo>
                <a:lnTo>
                  <a:pt x="7496" y="3632"/>
                </a:lnTo>
                <a:lnTo>
                  <a:pt x="7502" y="3610"/>
                </a:lnTo>
                <a:lnTo>
                  <a:pt x="7514" y="3572"/>
                </a:lnTo>
                <a:lnTo>
                  <a:pt x="7516" y="3568"/>
                </a:lnTo>
                <a:lnTo>
                  <a:pt x="7516" y="3572"/>
                </a:lnTo>
                <a:lnTo>
                  <a:pt x="7516" y="3578"/>
                </a:lnTo>
                <a:lnTo>
                  <a:pt x="7510" y="3602"/>
                </a:lnTo>
                <a:lnTo>
                  <a:pt x="7510" y="3614"/>
                </a:lnTo>
                <a:lnTo>
                  <a:pt x="7510" y="3620"/>
                </a:lnTo>
                <a:lnTo>
                  <a:pt x="7508" y="3630"/>
                </a:lnTo>
                <a:lnTo>
                  <a:pt x="7502" y="3644"/>
                </a:lnTo>
                <a:lnTo>
                  <a:pt x="7502" y="3646"/>
                </a:lnTo>
                <a:lnTo>
                  <a:pt x="7508" y="3644"/>
                </a:lnTo>
                <a:lnTo>
                  <a:pt x="7512" y="3644"/>
                </a:lnTo>
                <a:lnTo>
                  <a:pt x="7518" y="3644"/>
                </a:lnTo>
                <a:lnTo>
                  <a:pt x="7522" y="3646"/>
                </a:lnTo>
                <a:lnTo>
                  <a:pt x="7526" y="3648"/>
                </a:lnTo>
                <a:lnTo>
                  <a:pt x="7532" y="3658"/>
                </a:lnTo>
                <a:lnTo>
                  <a:pt x="7548" y="3688"/>
                </a:lnTo>
                <a:lnTo>
                  <a:pt x="7564" y="3722"/>
                </a:lnTo>
                <a:lnTo>
                  <a:pt x="7572" y="3736"/>
                </a:lnTo>
                <a:lnTo>
                  <a:pt x="7580" y="3746"/>
                </a:lnTo>
                <a:lnTo>
                  <a:pt x="7584" y="3752"/>
                </a:lnTo>
                <a:lnTo>
                  <a:pt x="7586" y="3756"/>
                </a:lnTo>
                <a:lnTo>
                  <a:pt x="7586" y="3762"/>
                </a:lnTo>
                <a:lnTo>
                  <a:pt x="7592" y="3768"/>
                </a:lnTo>
                <a:lnTo>
                  <a:pt x="7600" y="3776"/>
                </a:lnTo>
                <a:lnTo>
                  <a:pt x="7608" y="3788"/>
                </a:lnTo>
                <a:lnTo>
                  <a:pt x="7610" y="3798"/>
                </a:lnTo>
                <a:lnTo>
                  <a:pt x="7610" y="3804"/>
                </a:lnTo>
                <a:lnTo>
                  <a:pt x="7608" y="3808"/>
                </a:lnTo>
                <a:lnTo>
                  <a:pt x="7608" y="3814"/>
                </a:lnTo>
                <a:lnTo>
                  <a:pt x="7608" y="3818"/>
                </a:lnTo>
                <a:lnTo>
                  <a:pt x="7610" y="3824"/>
                </a:lnTo>
                <a:lnTo>
                  <a:pt x="7612" y="3830"/>
                </a:lnTo>
                <a:lnTo>
                  <a:pt x="7622" y="3840"/>
                </a:lnTo>
                <a:lnTo>
                  <a:pt x="7628" y="3844"/>
                </a:lnTo>
                <a:lnTo>
                  <a:pt x="7636" y="3846"/>
                </a:lnTo>
                <a:lnTo>
                  <a:pt x="7642" y="3850"/>
                </a:lnTo>
                <a:lnTo>
                  <a:pt x="7648" y="3856"/>
                </a:lnTo>
                <a:lnTo>
                  <a:pt x="7656" y="3866"/>
                </a:lnTo>
                <a:lnTo>
                  <a:pt x="7662" y="3878"/>
                </a:lnTo>
                <a:lnTo>
                  <a:pt x="7672" y="3904"/>
                </a:lnTo>
                <a:lnTo>
                  <a:pt x="7680" y="3928"/>
                </a:lnTo>
                <a:lnTo>
                  <a:pt x="7684" y="3938"/>
                </a:lnTo>
                <a:lnTo>
                  <a:pt x="7684" y="3944"/>
                </a:lnTo>
                <a:lnTo>
                  <a:pt x="7682" y="3948"/>
                </a:lnTo>
                <a:lnTo>
                  <a:pt x="7680" y="3952"/>
                </a:lnTo>
                <a:lnTo>
                  <a:pt x="7678" y="3956"/>
                </a:lnTo>
                <a:lnTo>
                  <a:pt x="7678" y="3960"/>
                </a:lnTo>
                <a:lnTo>
                  <a:pt x="7678" y="3966"/>
                </a:lnTo>
                <a:lnTo>
                  <a:pt x="7680" y="3972"/>
                </a:lnTo>
                <a:lnTo>
                  <a:pt x="7684" y="3980"/>
                </a:lnTo>
                <a:lnTo>
                  <a:pt x="7684" y="3984"/>
                </a:lnTo>
                <a:lnTo>
                  <a:pt x="7684" y="3988"/>
                </a:lnTo>
                <a:lnTo>
                  <a:pt x="7682" y="3990"/>
                </a:lnTo>
                <a:lnTo>
                  <a:pt x="7680" y="3992"/>
                </a:lnTo>
                <a:lnTo>
                  <a:pt x="7680" y="3994"/>
                </a:lnTo>
                <a:lnTo>
                  <a:pt x="7688" y="4006"/>
                </a:lnTo>
                <a:lnTo>
                  <a:pt x="7698" y="4022"/>
                </a:lnTo>
                <a:lnTo>
                  <a:pt x="7704" y="4032"/>
                </a:lnTo>
                <a:lnTo>
                  <a:pt x="7710" y="4040"/>
                </a:lnTo>
                <a:lnTo>
                  <a:pt x="7720" y="4044"/>
                </a:lnTo>
                <a:lnTo>
                  <a:pt x="7726" y="4046"/>
                </a:lnTo>
                <a:lnTo>
                  <a:pt x="7732" y="4050"/>
                </a:lnTo>
                <a:lnTo>
                  <a:pt x="7742" y="4062"/>
                </a:lnTo>
                <a:lnTo>
                  <a:pt x="7750" y="4074"/>
                </a:lnTo>
                <a:lnTo>
                  <a:pt x="7756" y="4088"/>
                </a:lnTo>
                <a:lnTo>
                  <a:pt x="7762" y="4096"/>
                </a:lnTo>
                <a:lnTo>
                  <a:pt x="7766" y="4100"/>
                </a:lnTo>
                <a:lnTo>
                  <a:pt x="7768" y="4104"/>
                </a:lnTo>
                <a:lnTo>
                  <a:pt x="7768" y="4112"/>
                </a:lnTo>
                <a:lnTo>
                  <a:pt x="7770" y="4122"/>
                </a:lnTo>
                <a:lnTo>
                  <a:pt x="7772" y="4128"/>
                </a:lnTo>
                <a:lnTo>
                  <a:pt x="7776" y="4132"/>
                </a:lnTo>
                <a:lnTo>
                  <a:pt x="7778" y="4142"/>
                </a:lnTo>
                <a:lnTo>
                  <a:pt x="7780" y="4148"/>
                </a:lnTo>
                <a:lnTo>
                  <a:pt x="7782" y="4154"/>
                </a:lnTo>
                <a:lnTo>
                  <a:pt x="7792" y="4166"/>
                </a:lnTo>
                <a:lnTo>
                  <a:pt x="7804" y="4180"/>
                </a:lnTo>
                <a:lnTo>
                  <a:pt x="7808" y="4188"/>
                </a:lnTo>
                <a:lnTo>
                  <a:pt x="7812" y="4196"/>
                </a:lnTo>
                <a:lnTo>
                  <a:pt x="7814" y="4202"/>
                </a:lnTo>
                <a:lnTo>
                  <a:pt x="7816" y="4204"/>
                </a:lnTo>
                <a:lnTo>
                  <a:pt x="7820" y="4202"/>
                </a:lnTo>
                <a:lnTo>
                  <a:pt x="7822" y="4204"/>
                </a:lnTo>
                <a:lnTo>
                  <a:pt x="7824" y="4210"/>
                </a:lnTo>
                <a:lnTo>
                  <a:pt x="7828" y="4220"/>
                </a:lnTo>
                <a:lnTo>
                  <a:pt x="7832" y="4236"/>
                </a:lnTo>
                <a:lnTo>
                  <a:pt x="7832" y="4254"/>
                </a:lnTo>
                <a:lnTo>
                  <a:pt x="7830" y="4260"/>
                </a:lnTo>
                <a:lnTo>
                  <a:pt x="7826" y="4268"/>
                </a:lnTo>
                <a:lnTo>
                  <a:pt x="7826" y="4272"/>
                </a:lnTo>
                <a:lnTo>
                  <a:pt x="7826" y="4276"/>
                </a:lnTo>
                <a:lnTo>
                  <a:pt x="7828" y="4282"/>
                </a:lnTo>
                <a:lnTo>
                  <a:pt x="7832" y="4286"/>
                </a:lnTo>
                <a:lnTo>
                  <a:pt x="7830" y="4288"/>
                </a:lnTo>
                <a:lnTo>
                  <a:pt x="7828" y="4290"/>
                </a:lnTo>
                <a:lnTo>
                  <a:pt x="7824" y="4294"/>
                </a:lnTo>
                <a:lnTo>
                  <a:pt x="7826" y="4296"/>
                </a:lnTo>
                <a:lnTo>
                  <a:pt x="7832" y="4300"/>
                </a:lnTo>
                <a:lnTo>
                  <a:pt x="7832" y="4302"/>
                </a:lnTo>
                <a:lnTo>
                  <a:pt x="7834" y="4306"/>
                </a:lnTo>
                <a:lnTo>
                  <a:pt x="7834" y="4312"/>
                </a:lnTo>
                <a:lnTo>
                  <a:pt x="7836" y="4318"/>
                </a:lnTo>
                <a:lnTo>
                  <a:pt x="7840" y="4326"/>
                </a:lnTo>
                <a:lnTo>
                  <a:pt x="7840" y="4336"/>
                </a:lnTo>
                <a:lnTo>
                  <a:pt x="7842" y="4350"/>
                </a:lnTo>
                <a:lnTo>
                  <a:pt x="7846" y="4362"/>
                </a:lnTo>
                <a:lnTo>
                  <a:pt x="7850" y="4370"/>
                </a:lnTo>
                <a:lnTo>
                  <a:pt x="7850" y="4376"/>
                </a:lnTo>
                <a:lnTo>
                  <a:pt x="7850" y="4380"/>
                </a:lnTo>
                <a:lnTo>
                  <a:pt x="7850" y="4388"/>
                </a:lnTo>
                <a:lnTo>
                  <a:pt x="7850" y="4394"/>
                </a:lnTo>
                <a:lnTo>
                  <a:pt x="7854" y="4398"/>
                </a:lnTo>
                <a:lnTo>
                  <a:pt x="7856" y="4410"/>
                </a:lnTo>
                <a:lnTo>
                  <a:pt x="7860" y="4418"/>
                </a:lnTo>
                <a:lnTo>
                  <a:pt x="7862" y="4418"/>
                </a:lnTo>
                <a:lnTo>
                  <a:pt x="7864" y="4418"/>
                </a:lnTo>
                <a:lnTo>
                  <a:pt x="7868" y="4418"/>
                </a:lnTo>
                <a:lnTo>
                  <a:pt x="7872" y="4420"/>
                </a:lnTo>
                <a:lnTo>
                  <a:pt x="7874" y="4422"/>
                </a:lnTo>
                <a:lnTo>
                  <a:pt x="7880" y="4424"/>
                </a:lnTo>
                <a:lnTo>
                  <a:pt x="7884" y="4424"/>
                </a:lnTo>
                <a:lnTo>
                  <a:pt x="7888" y="4422"/>
                </a:lnTo>
                <a:lnTo>
                  <a:pt x="7892" y="4422"/>
                </a:lnTo>
                <a:lnTo>
                  <a:pt x="7896" y="4420"/>
                </a:lnTo>
                <a:lnTo>
                  <a:pt x="7900" y="4418"/>
                </a:lnTo>
                <a:lnTo>
                  <a:pt x="7902" y="4416"/>
                </a:lnTo>
                <a:lnTo>
                  <a:pt x="7910" y="4416"/>
                </a:lnTo>
                <a:lnTo>
                  <a:pt x="7916" y="4416"/>
                </a:lnTo>
                <a:lnTo>
                  <a:pt x="7920" y="4416"/>
                </a:lnTo>
                <a:lnTo>
                  <a:pt x="7922" y="4414"/>
                </a:lnTo>
                <a:lnTo>
                  <a:pt x="7924" y="4412"/>
                </a:lnTo>
                <a:lnTo>
                  <a:pt x="7926" y="4408"/>
                </a:lnTo>
                <a:lnTo>
                  <a:pt x="7928" y="4406"/>
                </a:lnTo>
                <a:lnTo>
                  <a:pt x="7932" y="4404"/>
                </a:lnTo>
                <a:lnTo>
                  <a:pt x="7936" y="4404"/>
                </a:lnTo>
                <a:lnTo>
                  <a:pt x="7938" y="4400"/>
                </a:lnTo>
                <a:lnTo>
                  <a:pt x="7942" y="4392"/>
                </a:lnTo>
                <a:lnTo>
                  <a:pt x="7946" y="4388"/>
                </a:lnTo>
                <a:lnTo>
                  <a:pt x="7950" y="4384"/>
                </a:lnTo>
                <a:lnTo>
                  <a:pt x="7958" y="4382"/>
                </a:lnTo>
                <a:lnTo>
                  <a:pt x="7968" y="4382"/>
                </a:lnTo>
                <a:lnTo>
                  <a:pt x="7984" y="4384"/>
                </a:lnTo>
                <a:lnTo>
                  <a:pt x="7998" y="4380"/>
                </a:lnTo>
                <a:lnTo>
                  <a:pt x="8008" y="4374"/>
                </a:lnTo>
                <a:lnTo>
                  <a:pt x="8018" y="4368"/>
                </a:lnTo>
                <a:lnTo>
                  <a:pt x="8034" y="4356"/>
                </a:lnTo>
                <a:lnTo>
                  <a:pt x="8040" y="4354"/>
                </a:lnTo>
                <a:lnTo>
                  <a:pt x="8048" y="4354"/>
                </a:lnTo>
                <a:lnTo>
                  <a:pt x="8054" y="4356"/>
                </a:lnTo>
                <a:lnTo>
                  <a:pt x="8058" y="4356"/>
                </a:lnTo>
                <a:lnTo>
                  <a:pt x="8066" y="4352"/>
                </a:lnTo>
                <a:lnTo>
                  <a:pt x="8074" y="4346"/>
                </a:lnTo>
                <a:lnTo>
                  <a:pt x="8082" y="4336"/>
                </a:lnTo>
                <a:lnTo>
                  <a:pt x="8090" y="4328"/>
                </a:lnTo>
                <a:lnTo>
                  <a:pt x="8100" y="4320"/>
                </a:lnTo>
                <a:lnTo>
                  <a:pt x="8110" y="4316"/>
                </a:lnTo>
                <a:lnTo>
                  <a:pt x="8116" y="4314"/>
                </a:lnTo>
                <a:lnTo>
                  <a:pt x="8124" y="4314"/>
                </a:lnTo>
                <a:lnTo>
                  <a:pt x="8128" y="4314"/>
                </a:lnTo>
                <a:lnTo>
                  <a:pt x="8130" y="4314"/>
                </a:lnTo>
                <a:lnTo>
                  <a:pt x="8136" y="4310"/>
                </a:lnTo>
                <a:lnTo>
                  <a:pt x="8146" y="4302"/>
                </a:lnTo>
                <a:lnTo>
                  <a:pt x="8154" y="4300"/>
                </a:lnTo>
                <a:lnTo>
                  <a:pt x="8164" y="4296"/>
                </a:lnTo>
                <a:lnTo>
                  <a:pt x="8184" y="4290"/>
                </a:lnTo>
                <a:lnTo>
                  <a:pt x="8192" y="4286"/>
                </a:lnTo>
                <a:lnTo>
                  <a:pt x="8194" y="4282"/>
                </a:lnTo>
                <a:lnTo>
                  <a:pt x="8204" y="4280"/>
                </a:lnTo>
                <a:lnTo>
                  <a:pt x="8210" y="4276"/>
                </a:lnTo>
                <a:lnTo>
                  <a:pt x="8212" y="4272"/>
                </a:lnTo>
                <a:lnTo>
                  <a:pt x="8212" y="4260"/>
                </a:lnTo>
                <a:lnTo>
                  <a:pt x="8212" y="4252"/>
                </a:lnTo>
                <a:lnTo>
                  <a:pt x="8216" y="4244"/>
                </a:lnTo>
                <a:lnTo>
                  <a:pt x="8228" y="4234"/>
                </a:lnTo>
                <a:lnTo>
                  <a:pt x="8246" y="4222"/>
                </a:lnTo>
                <a:lnTo>
                  <a:pt x="8252" y="4220"/>
                </a:lnTo>
                <a:lnTo>
                  <a:pt x="8256" y="4218"/>
                </a:lnTo>
                <a:lnTo>
                  <a:pt x="8264" y="4218"/>
                </a:lnTo>
                <a:lnTo>
                  <a:pt x="8268" y="4218"/>
                </a:lnTo>
                <a:lnTo>
                  <a:pt x="8272" y="4216"/>
                </a:lnTo>
                <a:lnTo>
                  <a:pt x="8280" y="4212"/>
                </a:lnTo>
                <a:lnTo>
                  <a:pt x="8284" y="4208"/>
                </a:lnTo>
                <a:lnTo>
                  <a:pt x="8290" y="4206"/>
                </a:lnTo>
                <a:lnTo>
                  <a:pt x="8298" y="4206"/>
                </a:lnTo>
                <a:lnTo>
                  <a:pt x="8308" y="4206"/>
                </a:lnTo>
                <a:lnTo>
                  <a:pt x="8314" y="4208"/>
                </a:lnTo>
                <a:lnTo>
                  <a:pt x="8320" y="4208"/>
                </a:lnTo>
                <a:lnTo>
                  <a:pt x="8322" y="4206"/>
                </a:lnTo>
                <a:lnTo>
                  <a:pt x="8326" y="4202"/>
                </a:lnTo>
                <a:lnTo>
                  <a:pt x="8330" y="4194"/>
                </a:lnTo>
                <a:lnTo>
                  <a:pt x="8334" y="4186"/>
                </a:lnTo>
                <a:lnTo>
                  <a:pt x="8338" y="4176"/>
                </a:lnTo>
                <a:lnTo>
                  <a:pt x="8342" y="4168"/>
                </a:lnTo>
                <a:lnTo>
                  <a:pt x="8350" y="4160"/>
                </a:lnTo>
                <a:lnTo>
                  <a:pt x="8354" y="4160"/>
                </a:lnTo>
                <a:lnTo>
                  <a:pt x="8360" y="4158"/>
                </a:lnTo>
                <a:lnTo>
                  <a:pt x="8374" y="4158"/>
                </a:lnTo>
                <a:lnTo>
                  <a:pt x="8382" y="4154"/>
                </a:lnTo>
                <a:lnTo>
                  <a:pt x="8386" y="4146"/>
                </a:lnTo>
                <a:lnTo>
                  <a:pt x="8390" y="4138"/>
                </a:lnTo>
                <a:lnTo>
                  <a:pt x="8392" y="4130"/>
                </a:lnTo>
                <a:lnTo>
                  <a:pt x="8396" y="4122"/>
                </a:lnTo>
                <a:lnTo>
                  <a:pt x="8406" y="4116"/>
                </a:lnTo>
                <a:lnTo>
                  <a:pt x="8420" y="4110"/>
                </a:lnTo>
                <a:lnTo>
                  <a:pt x="8430" y="4108"/>
                </a:lnTo>
                <a:lnTo>
                  <a:pt x="8436" y="4104"/>
                </a:lnTo>
                <a:lnTo>
                  <a:pt x="8438" y="4100"/>
                </a:lnTo>
                <a:lnTo>
                  <a:pt x="8438" y="4094"/>
                </a:lnTo>
                <a:lnTo>
                  <a:pt x="8436" y="4086"/>
                </a:lnTo>
                <a:lnTo>
                  <a:pt x="8434" y="4076"/>
                </a:lnTo>
                <a:lnTo>
                  <a:pt x="8434" y="4062"/>
                </a:lnTo>
                <a:lnTo>
                  <a:pt x="8438" y="4046"/>
                </a:lnTo>
                <a:lnTo>
                  <a:pt x="8444" y="4034"/>
                </a:lnTo>
                <a:lnTo>
                  <a:pt x="8448" y="4028"/>
                </a:lnTo>
                <a:lnTo>
                  <a:pt x="8452" y="4028"/>
                </a:lnTo>
                <a:lnTo>
                  <a:pt x="8454" y="4032"/>
                </a:lnTo>
                <a:lnTo>
                  <a:pt x="8458" y="4036"/>
                </a:lnTo>
                <a:lnTo>
                  <a:pt x="8460" y="4036"/>
                </a:lnTo>
                <a:lnTo>
                  <a:pt x="8464" y="4034"/>
                </a:lnTo>
                <a:lnTo>
                  <a:pt x="8470" y="4022"/>
                </a:lnTo>
                <a:lnTo>
                  <a:pt x="8476" y="4010"/>
                </a:lnTo>
                <a:lnTo>
                  <a:pt x="8480" y="4002"/>
                </a:lnTo>
                <a:lnTo>
                  <a:pt x="8490" y="3992"/>
                </a:lnTo>
                <a:lnTo>
                  <a:pt x="8500" y="3982"/>
                </a:lnTo>
                <a:lnTo>
                  <a:pt x="8504" y="3974"/>
                </a:lnTo>
                <a:lnTo>
                  <a:pt x="8510" y="3962"/>
                </a:lnTo>
                <a:lnTo>
                  <a:pt x="8516" y="3946"/>
                </a:lnTo>
                <a:lnTo>
                  <a:pt x="8518" y="3936"/>
                </a:lnTo>
                <a:lnTo>
                  <a:pt x="8518" y="3932"/>
                </a:lnTo>
                <a:lnTo>
                  <a:pt x="8516" y="3930"/>
                </a:lnTo>
                <a:lnTo>
                  <a:pt x="8508" y="3926"/>
                </a:lnTo>
                <a:lnTo>
                  <a:pt x="8502" y="3922"/>
                </a:lnTo>
                <a:lnTo>
                  <a:pt x="8498" y="3916"/>
                </a:lnTo>
                <a:lnTo>
                  <a:pt x="8488" y="3896"/>
                </a:lnTo>
                <a:lnTo>
                  <a:pt x="8482" y="3886"/>
                </a:lnTo>
                <a:lnTo>
                  <a:pt x="8476" y="3880"/>
                </a:lnTo>
                <a:lnTo>
                  <a:pt x="8470" y="3874"/>
                </a:lnTo>
                <a:lnTo>
                  <a:pt x="8468" y="3874"/>
                </a:lnTo>
                <a:lnTo>
                  <a:pt x="8464" y="3874"/>
                </a:lnTo>
                <a:lnTo>
                  <a:pt x="8460" y="3876"/>
                </a:lnTo>
                <a:lnTo>
                  <a:pt x="8458" y="3876"/>
                </a:lnTo>
                <a:lnTo>
                  <a:pt x="8452" y="3872"/>
                </a:lnTo>
                <a:lnTo>
                  <a:pt x="8446" y="3868"/>
                </a:lnTo>
                <a:lnTo>
                  <a:pt x="8440" y="3866"/>
                </a:lnTo>
                <a:lnTo>
                  <a:pt x="8432" y="3864"/>
                </a:lnTo>
                <a:lnTo>
                  <a:pt x="8422" y="3862"/>
                </a:lnTo>
                <a:lnTo>
                  <a:pt x="8412" y="3856"/>
                </a:lnTo>
                <a:lnTo>
                  <a:pt x="8404" y="3850"/>
                </a:lnTo>
                <a:lnTo>
                  <a:pt x="8396" y="3842"/>
                </a:lnTo>
                <a:lnTo>
                  <a:pt x="8390" y="3834"/>
                </a:lnTo>
                <a:lnTo>
                  <a:pt x="8386" y="3824"/>
                </a:lnTo>
                <a:lnTo>
                  <a:pt x="8382" y="3814"/>
                </a:lnTo>
                <a:lnTo>
                  <a:pt x="8378" y="3804"/>
                </a:lnTo>
                <a:lnTo>
                  <a:pt x="8378" y="3780"/>
                </a:lnTo>
                <a:lnTo>
                  <a:pt x="8378" y="3774"/>
                </a:lnTo>
                <a:lnTo>
                  <a:pt x="8376" y="3770"/>
                </a:lnTo>
                <a:lnTo>
                  <a:pt x="8376" y="3766"/>
                </a:lnTo>
                <a:lnTo>
                  <a:pt x="8378" y="3760"/>
                </a:lnTo>
                <a:lnTo>
                  <a:pt x="8382" y="3756"/>
                </a:lnTo>
                <a:lnTo>
                  <a:pt x="8382" y="3752"/>
                </a:lnTo>
                <a:lnTo>
                  <a:pt x="8382" y="3746"/>
                </a:lnTo>
                <a:lnTo>
                  <a:pt x="8384" y="3740"/>
                </a:lnTo>
                <a:lnTo>
                  <a:pt x="8384" y="3734"/>
                </a:lnTo>
                <a:lnTo>
                  <a:pt x="8384" y="3732"/>
                </a:lnTo>
                <a:lnTo>
                  <a:pt x="8380" y="3732"/>
                </a:lnTo>
                <a:lnTo>
                  <a:pt x="8378" y="3732"/>
                </a:lnTo>
                <a:lnTo>
                  <a:pt x="8378" y="3734"/>
                </a:lnTo>
                <a:lnTo>
                  <a:pt x="8378" y="3738"/>
                </a:lnTo>
                <a:lnTo>
                  <a:pt x="8378" y="3742"/>
                </a:lnTo>
                <a:lnTo>
                  <a:pt x="8376" y="3742"/>
                </a:lnTo>
                <a:lnTo>
                  <a:pt x="8372" y="3740"/>
                </a:lnTo>
                <a:lnTo>
                  <a:pt x="8370" y="3740"/>
                </a:lnTo>
                <a:lnTo>
                  <a:pt x="8368" y="3748"/>
                </a:lnTo>
                <a:lnTo>
                  <a:pt x="8364" y="3760"/>
                </a:lnTo>
                <a:lnTo>
                  <a:pt x="8362" y="3762"/>
                </a:lnTo>
                <a:lnTo>
                  <a:pt x="8360" y="3762"/>
                </a:lnTo>
                <a:lnTo>
                  <a:pt x="8358" y="3762"/>
                </a:lnTo>
                <a:lnTo>
                  <a:pt x="8354" y="3770"/>
                </a:lnTo>
                <a:lnTo>
                  <a:pt x="8350" y="3776"/>
                </a:lnTo>
                <a:lnTo>
                  <a:pt x="8344" y="3780"/>
                </a:lnTo>
                <a:lnTo>
                  <a:pt x="8338" y="3784"/>
                </a:lnTo>
                <a:lnTo>
                  <a:pt x="8330" y="3794"/>
                </a:lnTo>
                <a:lnTo>
                  <a:pt x="8322" y="3804"/>
                </a:lnTo>
                <a:lnTo>
                  <a:pt x="8312" y="3814"/>
                </a:lnTo>
                <a:lnTo>
                  <a:pt x="8300" y="3826"/>
                </a:lnTo>
                <a:lnTo>
                  <a:pt x="8300" y="3828"/>
                </a:lnTo>
                <a:lnTo>
                  <a:pt x="8302" y="3830"/>
                </a:lnTo>
                <a:lnTo>
                  <a:pt x="8302" y="3832"/>
                </a:lnTo>
                <a:lnTo>
                  <a:pt x="8298" y="3840"/>
                </a:lnTo>
                <a:lnTo>
                  <a:pt x="8290" y="3848"/>
                </a:lnTo>
                <a:lnTo>
                  <a:pt x="8282" y="3850"/>
                </a:lnTo>
                <a:lnTo>
                  <a:pt x="8272" y="3850"/>
                </a:lnTo>
                <a:lnTo>
                  <a:pt x="8262" y="3850"/>
                </a:lnTo>
                <a:lnTo>
                  <a:pt x="8242" y="3846"/>
                </a:lnTo>
                <a:lnTo>
                  <a:pt x="8232" y="3846"/>
                </a:lnTo>
                <a:lnTo>
                  <a:pt x="8222" y="3848"/>
                </a:lnTo>
                <a:lnTo>
                  <a:pt x="8208" y="3854"/>
                </a:lnTo>
                <a:lnTo>
                  <a:pt x="8200" y="3856"/>
                </a:lnTo>
                <a:lnTo>
                  <a:pt x="8196" y="3854"/>
                </a:lnTo>
                <a:lnTo>
                  <a:pt x="8196" y="3852"/>
                </a:lnTo>
                <a:lnTo>
                  <a:pt x="8194" y="3846"/>
                </a:lnTo>
                <a:lnTo>
                  <a:pt x="8194" y="3840"/>
                </a:lnTo>
                <a:lnTo>
                  <a:pt x="8190" y="3838"/>
                </a:lnTo>
                <a:lnTo>
                  <a:pt x="8186" y="3838"/>
                </a:lnTo>
                <a:lnTo>
                  <a:pt x="8180" y="3838"/>
                </a:lnTo>
                <a:lnTo>
                  <a:pt x="8176" y="3838"/>
                </a:lnTo>
                <a:lnTo>
                  <a:pt x="8176" y="3836"/>
                </a:lnTo>
                <a:lnTo>
                  <a:pt x="8176" y="3832"/>
                </a:lnTo>
                <a:lnTo>
                  <a:pt x="8180" y="3826"/>
                </a:lnTo>
                <a:lnTo>
                  <a:pt x="8182" y="3824"/>
                </a:lnTo>
                <a:lnTo>
                  <a:pt x="8180" y="3824"/>
                </a:lnTo>
                <a:lnTo>
                  <a:pt x="8176" y="3824"/>
                </a:lnTo>
                <a:lnTo>
                  <a:pt x="8174" y="3826"/>
                </a:lnTo>
                <a:lnTo>
                  <a:pt x="8172" y="3824"/>
                </a:lnTo>
                <a:lnTo>
                  <a:pt x="8172" y="3822"/>
                </a:lnTo>
                <a:lnTo>
                  <a:pt x="8176" y="3822"/>
                </a:lnTo>
                <a:lnTo>
                  <a:pt x="8178" y="3820"/>
                </a:lnTo>
                <a:lnTo>
                  <a:pt x="8180" y="3818"/>
                </a:lnTo>
                <a:lnTo>
                  <a:pt x="8184" y="3812"/>
                </a:lnTo>
                <a:lnTo>
                  <a:pt x="8188" y="3796"/>
                </a:lnTo>
                <a:lnTo>
                  <a:pt x="8186" y="3790"/>
                </a:lnTo>
                <a:lnTo>
                  <a:pt x="8184" y="3786"/>
                </a:lnTo>
                <a:lnTo>
                  <a:pt x="8182" y="3780"/>
                </a:lnTo>
                <a:lnTo>
                  <a:pt x="8182" y="3776"/>
                </a:lnTo>
                <a:lnTo>
                  <a:pt x="8182" y="3772"/>
                </a:lnTo>
                <a:lnTo>
                  <a:pt x="8184" y="3764"/>
                </a:lnTo>
                <a:lnTo>
                  <a:pt x="8184" y="3758"/>
                </a:lnTo>
                <a:lnTo>
                  <a:pt x="8180" y="3750"/>
                </a:lnTo>
                <a:lnTo>
                  <a:pt x="8174" y="3746"/>
                </a:lnTo>
                <a:lnTo>
                  <a:pt x="8170" y="3744"/>
                </a:lnTo>
                <a:lnTo>
                  <a:pt x="8168" y="3744"/>
                </a:lnTo>
                <a:lnTo>
                  <a:pt x="8164" y="3748"/>
                </a:lnTo>
                <a:lnTo>
                  <a:pt x="8160" y="3762"/>
                </a:lnTo>
                <a:lnTo>
                  <a:pt x="8156" y="3774"/>
                </a:lnTo>
                <a:lnTo>
                  <a:pt x="8154" y="3784"/>
                </a:lnTo>
                <a:lnTo>
                  <a:pt x="8152" y="3816"/>
                </a:lnTo>
                <a:lnTo>
                  <a:pt x="8148" y="3804"/>
                </a:lnTo>
                <a:lnTo>
                  <a:pt x="8146" y="3794"/>
                </a:lnTo>
                <a:lnTo>
                  <a:pt x="8142" y="3786"/>
                </a:lnTo>
                <a:lnTo>
                  <a:pt x="8138" y="3778"/>
                </a:lnTo>
                <a:lnTo>
                  <a:pt x="8132" y="3774"/>
                </a:lnTo>
                <a:lnTo>
                  <a:pt x="8132" y="3770"/>
                </a:lnTo>
                <a:lnTo>
                  <a:pt x="8132" y="3768"/>
                </a:lnTo>
                <a:lnTo>
                  <a:pt x="8130" y="3760"/>
                </a:lnTo>
                <a:lnTo>
                  <a:pt x="8128" y="3756"/>
                </a:lnTo>
                <a:lnTo>
                  <a:pt x="8126" y="3752"/>
                </a:lnTo>
                <a:lnTo>
                  <a:pt x="8128" y="3744"/>
                </a:lnTo>
                <a:lnTo>
                  <a:pt x="8128" y="3736"/>
                </a:lnTo>
                <a:lnTo>
                  <a:pt x="8126" y="3732"/>
                </a:lnTo>
                <a:lnTo>
                  <a:pt x="8124" y="3726"/>
                </a:lnTo>
                <a:lnTo>
                  <a:pt x="8122" y="3720"/>
                </a:lnTo>
                <a:lnTo>
                  <a:pt x="8122" y="3718"/>
                </a:lnTo>
                <a:lnTo>
                  <a:pt x="8126" y="3718"/>
                </a:lnTo>
                <a:lnTo>
                  <a:pt x="8128" y="3722"/>
                </a:lnTo>
                <a:lnTo>
                  <a:pt x="8130" y="3722"/>
                </a:lnTo>
                <a:lnTo>
                  <a:pt x="8132" y="3722"/>
                </a:lnTo>
                <a:lnTo>
                  <a:pt x="8132" y="3724"/>
                </a:lnTo>
                <a:lnTo>
                  <a:pt x="8130" y="3726"/>
                </a:lnTo>
                <a:lnTo>
                  <a:pt x="8128" y="3728"/>
                </a:lnTo>
                <a:lnTo>
                  <a:pt x="8132" y="3728"/>
                </a:lnTo>
                <a:lnTo>
                  <a:pt x="8134" y="3730"/>
                </a:lnTo>
                <a:lnTo>
                  <a:pt x="8132" y="3732"/>
                </a:lnTo>
                <a:lnTo>
                  <a:pt x="8134" y="3734"/>
                </a:lnTo>
                <a:lnTo>
                  <a:pt x="8138" y="3736"/>
                </a:lnTo>
                <a:lnTo>
                  <a:pt x="8140" y="3738"/>
                </a:lnTo>
                <a:lnTo>
                  <a:pt x="8142" y="3740"/>
                </a:lnTo>
                <a:lnTo>
                  <a:pt x="8144" y="3740"/>
                </a:lnTo>
                <a:lnTo>
                  <a:pt x="8144" y="3738"/>
                </a:lnTo>
                <a:lnTo>
                  <a:pt x="8146" y="3738"/>
                </a:lnTo>
                <a:lnTo>
                  <a:pt x="8146" y="3736"/>
                </a:lnTo>
                <a:lnTo>
                  <a:pt x="8146" y="3734"/>
                </a:lnTo>
                <a:lnTo>
                  <a:pt x="8150" y="3730"/>
                </a:lnTo>
                <a:lnTo>
                  <a:pt x="8150" y="3722"/>
                </a:lnTo>
                <a:lnTo>
                  <a:pt x="8150" y="3720"/>
                </a:lnTo>
                <a:lnTo>
                  <a:pt x="8152" y="3718"/>
                </a:lnTo>
                <a:lnTo>
                  <a:pt x="8158" y="3720"/>
                </a:lnTo>
                <a:lnTo>
                  <a:pt x="8160" y="3722"/>
                </a:lnTo>
                <a:lnTo>
                  <a:pt x="8160" y="3720"/>
                </a:lnTo>
                <a:lnTo>
                  <a:pt x="8162" y="3718"/>
                </a:lnTo>
                <a:lnTo>
                  <a:pt x="8164" y="3718"/>
                </a:lnTo>
                <a:lnTo>
                  <a:pt x="8164" y="3714"/>
                </a:lnTo>
                <a:lnTo>
                  <a:pt x="8166" y="3712"/>
                </a:lnTo>
                <a:lnTo>
                  <a:pt x="8168" y="3708"/>
                </a:lnTo>
                <a:lnTo>
                  <a:pt x="8166" y="3706"/>
                </a:lnTo>
                <a:lnTo>
                  <a:pt x="8166" y="3704"/>
                </a:lnTo>
                <a:lnTo>
                  <a:pt x="8166" y="3702"/>
                </a:lnTo>
                <a:lnTo>
                  <a:pt x="8164" y="3700"/>
                </a:lnTo>
                <a:lnTo>
                  <a:pt x="8162" y="3700"/>
                </a:lnTo>
                <a:lnTo>
                  <a:pt x="8162" y="3702"/>
                </a:lnTo>
                <a:lnTo>
                  <a:pt x="8162" y="3704"/>
                </a:lnTo>
                <a:lnTo>
                  <a:pt x="8160" y="3704"/>
                </a:lnTo>
                <a:lnTo>
                  <a:pt x="8156" y="3704"/>
                </a:lnTo>
                <a:lnTo>
                  <a:pt x="8154" y="3706"/>
                </a:lnTo>
                <a:lnTo>
                  <a:pt x="8152" y="3700"/>
                </a:lnTo>
                <a:lnTo>
                  <a:pt x="8152" y="3696"/>
                </a:lnTo>
                <a:lnTo>
                  <a:pt x="8152" y="3690"/>
                </a:lnTo>
                <a:lnTo>
                  <a:pt x="8152" y="3688"/>
                </a:lnTo>
                <a:lnTo>
                  <a:pt x="8150" y="3688"/>
                </a:lnTo>
                <a:lnTo>
                  <a:pt x="8148" y="3688"/>
                </a:lnTo>
                <a:lnTo>
                  <a:pt x="8148" y="3692"/>
                </a:lnTo>
                <a:lnTo>
                  <a:pt x="8148" y="3696"/>
                </a:lnTo>
                <a:lnTo>
                  <a:pt x="8146" y="3698"/>
                </a:lnTo>
                <a:lnTo>
                  <a:pt x="8144" y="3698"/>
                </a:lnTo>
                <a:lnTo>
                  <a:pt x="8140" y="3696"/>
                </a:lnTo>
                <a:lnTo>
                  <a:pt x="8136" y="3698"/>
                </a:lnTo>
                <a:lnTo>
                  <a:pt x="8134" y="3700"/>
                </a:lnTo>
                <a:lnTo>
                  <a:pt x="8130" y="3702"/>
                </a:lnTo>
                <a:lnTo>
                  <a:pt x="8128" y="3704"/>
                </a:lnTo>
                <a:lnTo>
                  <a:pt x="8126" y="3712"/>
                </a:lnTo>
                <a:lnTo>
                  <a:pt x="8118" y="3704"/>
                </a:lnTo>
                <a:lnTo>
                  <a:pt x="8106" y="3696"/>
                </a:lnTo>
                <a:lnTo>
                  <a:pt x="8098" y="3686"/>
                </a:lnTo>
                <a:lnTo>
                  <a:pt x="8094" y="3680"/>
                </a:lnTo>
                <a:lnTo>
                  <a:pt x="8094" y="3676"/>
                </a:lnTo>
                <a:lnTo>
                  <a:pt x="8094" y="3672"/>
                </a:lnTo>
                <a:lnTo>
                  <a:pt x="8092" y="3670"/>
                </a:lnTo>
                <a:lnTo>
                  <a:pt x="8086" y="3668"/>
                </a:lnTo>
                <a:lnTo>
                  <a:pt x="8080" y="3666"/>
                </a:lnTo>
                <a:lnTo>
                  <a:pt x="8078" y="3664"/>
                </a:lnTo>
                <a:lnTo>
                  <a:pt x="8076" y="3662"/>
                </a:lnTo>
                <a:lnTo>
                  <a:pt x="8074" y="3654"/>
                </a:lnTo>
                <a:lnTo>
                  <a:pt x="8072" y="3648"/>
                </a:lnTo>
                <a:lnTo>
                  <a:pt x="8066" y="3638"/>
                </a:lnTo>
                <a:lnTo>
                  <a:pt x="8060" y="3620"/>
                </a:lnTo>
                <a:lnTo>
                  <a:pt x="8056" y="3608"/>
                </a:lnTo>
                <a:lnTo>
                  <a:pt x="8052" y="3602"/>
                </a:lnTo>
                <a:lnTo>
                  <a:pt x="8048" y="3596"/>
                </a:lnTo>
                <a:lnTo>
                  <a:pt x="8046" y="3588"/>
                </a:lnTo>
                <a:lnTo>
                  <a:pt x="8046" y="3584"/>
                </a:lnTo>
                <a:lnTo>
                  <a:pt x="8042" y="3580"/>
                </a:lnTo>
                <a:lnTo>
                  <a:pt x="8036" y="3578"/>
                </a:lnTo>
                <a:lnTo>
                  <a:pt x="8030" y="3578"/>
                </a:lnTo>
                <a:lnTo>
                  <a:pt x="8030" y="3576"/>
                </a:lnTo>
                <a:lnTo>
                  <a:pt x="8032" y="3572"/>
                </a:lnTo>
                <a:lnTo>
                  <a:pt x="8034" y="3568"/>
                </a:lnTo>
                <a:lnTo>
                  <a:pt x="8038" y="3566"/>
                </a:lnTo>
                <a:lnTo>
                  <a:pt x="8046" y="3566"/>
                </a:lnTo>
                <a:lnTo>
                  <a:pt x="8046" y="3562"/>
                </a:lnTo>
                <a:lnTo>
                  <a:pt x="8038" y="3546"/>
                </a:lnTo>
                <a:lnTo>
                  <a:pt x="8038" y="3542"/>
                </a:lnTo>
                <a:lnTo>
                  <a:pt x="8040" y="3540"/>
                </a:lnTo>
                <a:lnTo>
                  <a:pt x="8048" y="3544"/>
                </a:lnTo>
                <a:lnTo>
                  <a:pt x="8056" y="3548"/>
                </a:lnTo>
                <a:lnTo>
                  <a:pt x="8060" y="3548"/>
                </a:lnTo>
                <a:lnTo>
                  <a:pt x="8062" y="3548"/>
                </a:lnTo>
                <a:lnTo>
                  <a:pt x="8070" y="3544"/>
                </a:lnTo>
                <a:lnTo>
                  <a:pt x="8074" y="3544"/>
                </a:lnTo>
                <a:lnTo>
                  <a:pt x="8076" y="3540"/>
                </a:lnTo>
                <a:lnTo>
                  <a:pt x="8078" y="3532"/>
                </a:lnTo>
                <a:lnTo>
                  <a:pt x="8080" y="3530"/>
                </a:lnTo>
                <a:lnTo>
                  <a:pt x="8082" y="3530"/>
                </a:lnTo>
                <a:lnTo>
                  <a:pt x="8090" y="3534"/>
                </a:lnTo>
                <a:lnTo>
                  <a:pt x="8096" y="3538"/>
                </a:lnTo>
                <a:lnTo>
                  <a:pt x="8102" y="3540"/>
                </a:lnTo>
                <a:lnTo>
                  <a:pt x="8108" y="3542"/>
                </a:lnTo>
                <a:lnTo>
                  <a:pt x="8114" y="3538"/>
                </a:lnTo>
                <a:lnTo>
                  <a:pt x="8120" y="3536"/>
                </a:lnTo>
                <a:lnTo>
                  <a:pt x="8122" y="3536"/>
                </a:lnTo>
                <a:lnTo>
                  <a:pt x="8126" y="3538"/>
                </a:lnTo>
                <a:lnTo>
                  <a:pt x="8126" y="3540"/>
                </a:lnTo>
                <a:lnTo>
                  <a:pt x="8130" y="3550"/>
                </a:lnTo>
                <a:lnTo>
                  <a:pt x="8132" y="3556"/>
                </a:lnTo>
                <a:lnTo>
                  <a:pt x="8138" y="3562"/>
                </a:lnTo>
                <a:lnTo>
                  <a:pt x="8142" y="3566"/>
                </a:lnTo>
                <a:lnTo>
                  <a:pt x="8146" y="3572"/>
                </a:lnTo>
                <a:lnTo>
                  <a:pt x="8150" y="3582"/>
                </a:lnTo>
                <a:lnTo>
                  <a:pt x="8154" y="3594"/>
                </a:lnTo>
                <a:lnTo>
                  <a:pt x="8156" y="3600"/>
                </a:lnTo>
                <a:lnTo>
                  <a:pt x="8160" y="3606"/>
                </a:lnTo>
                <a:lnTo>
                  <a:pt x="8164" y="3612"/>
                </a:lnTo>
                <a:lnTo>
                  <a:pt x="8166" y="3616"/>
                </a:lnTo>
                <a:lnTo>
                  <a:pt x="8166" y="3624"/>
                </a:lnTo>
                <a:lnTo>
                  <a:pt x="8168" y="3632"/>
                </a:lnTo>
                <a:lnTo>
                  <a:pt x="8170" y="3636"/>
                </a:lnTo>
                <a:lnTo>
                  <a:pt x="8176" y="3644"/>
                </a:lnTo>
                <a:lnTo>
                  <a:pt x="8182" y="3650"/>
                </a:lnTo>
                <a:lnTo>
                  <a:pt x="8190" y="3656"/>
                </a:lnTo>
                <a:lnTo>
                  <a:pt x="8208" y="3664"/>
                </a:lnTo>
                <a:lnTo>
                  <a:pt x="8222" y="3670"/>
                </a:lnTo>
                <a:lnTo>
                  <a:pt x="8226" y="3672"/>
                </a:lnTo>
                <a:lnTo>
                  <a:pt x="8226" y="3678"/>
                </a:lnTo>
                <a:lnTo>
                  <a:pt x="8226" y="3680"/>
                </a:lnTo>
                <a:lnTo>
                  <a:pt x="8230" y="3684"/>
                </a:lnTo>
                <a:lnTo>
                  <a:pt x="8238" y="3690"/>
                </a:lnTo>
                <a:lnTo>
                  <a:pt x="8248" y="3696"/>
                </a:lnTo>
                <a:lnTo>
                  <a:pt x="8254" y="3700"/>
                </a:lnTo>
                <a:lnTo>
                  <a:pt x="8262" y="3708"/>
                </a:lnTo>
                <a:lnTo>
                  <a:pt x="8270" y="3712"/>
                </a:lnTo>
                <a:lnTo>
                  <a:pt x="8276" y="3714"/>
                </a:lnTo>
                <a:lnTo>
                  <a:pt x="8282" y="3714"/>
                </a:lnTo>
                <a:lnTo>
                  <a:pt x="8292" y="3714"/>
                </a:lnTo>
                <a:lnTo>
                  <a:pt x="8298" y="3716"/>
                </a:lnTo>
                <a:lnTo>
                  <a:pt x="8302" y="3720"/>
                </a:lnTo>
                <a:lnTo>
                  <a:pt x="8308" y="3724"/>
                </a:lnTo>
                <a:lnTo>
                  <a:pt x="8312" y="3726"/>
                </a:lnTo>
                <a:lnTo>
                  <a:pt x="8316" y="3724"/>
                </a:lnTo>
                <a:lnTo>
                  <a:pt x="8322" y="3722"/>
                </a:lnTo>
                <a:lnTo>
                  <a:pt x="8330" y="3714"/>
                </a:lnTo>
                <a:lnTo>
                  <a:pt x="8334" y="3712"/>
                </a:lnTo>
                <a:lnTo>
                  <a:pt x="8340" y="3712"/>
                </a:lnTo>
                <a:lnTo>
                  <a:pt x="8346" y="3710"/>
                </a:lnTo>
                <a:lnTo>
                  <a:pt x="8348" y="3706"/>
                </a:lnTo>
                <a:lnTo>
                  <a:pt x="8350" y="3702"/>
                </a:lnTo>
                <a:lnTo>
                  <a:pt x="8352" y="3702"/>
                </a:lnTo>
                <a:lnTo>
                  <a:pt x="8356" y="3700"/>
                </a:lnTo>
                <a:lnTo>
                  <a:pt x="8360" y="3700"/>
                </a:lnTo>
                <a:lnTo>
                  <a:pt x="8364" y="3698"/>
                </a:lnTo>
                <a:lnTo>
                  <a:pt x="8368" y="3692"/>
                </a:lnTo>
                <a:lnTo>
                  <a:pt x="8372" y="3690"/>
                </a:lnTo>
                <a:lnTo>
                  <a:pt x="8376" y="3690"/>
                </a:lnTo>
                <a:lnTo>
                  <a:pt x="8382" y="3690"/>
                </a:lnTo>
                <a:lnTo>
                  <a:pt x="8388" y="3690"/>
                </a:lnTo>
                <a:lnTo>
                  <a:pt x="8396" y="3694"/>
                </a:lnTo>
                <a:lnTo>
                  <a:pt x="8402" y="3702"/>
                </a:lnTo>
                <a:lnTo>
                  <a:pt x="8406" y="3712"/>
                </a:lnTo>
                <a:lnTo>
                  <a:pt x="8408" y="3722"/>
                </a:lnTo>
                <a:lnTo>
                  <a:pt x="8412" y="3742"/>
                </a:lnTo>
                <a:lnTo>
                  <a:pt x="8414" y="3758"/>
                </a:lnTo>
                <a:lnTo>
                  <a:pt x="8418" y="3762"/>
                </a:lnTo>
                <a:lnTo>
                  <a:pt x="8420" y="3764"/>
                </a:lnTo>
                <a:lnTo>
                  <a:pt x="8430" y="3766"/>
                </a:lnTo>
                <a:lnTo>
                  <a:pt x="8438" y="3768"/>
                </a:lnTo>
                <a:lnTo>
                  <a:pt x="8444" y="3770"/>
                </a:lnTo>
                <a:lnTo>
                  <a:pt x="8446" y="3772"/>
                </a:lnTo>
                <a:lnTo>
                  <a:pt x="8450" y="3774"/>
                </a:lnTo>
                <a:lnTo>
                  <a:pt x="8454" y="3774"/>
                </a:lnTo>
                <a:lnTo>
                  <a:pt x="8458" y="3772"/>
                </a:lnTo>
                <a:lnTo>
                  <a:pt x="8468" y="3772"/>
                </a:lnTo>
                <a:lnTo>
                  <a:pt x="8474" y="3774"/>
                </a:lnTo>
                <a:lnTo>
                  <a:pt x="8478" y="3776"/>
                </a:lnTo>
                <a:lnTo>
                  <a:pt x="8484" y="3780"/>
                </a:lnTo>
                <a:lnTo>
                  <a:pt x="8490" y="3782"/>
                </a:lnTo>
                <a:lnTo>
                  <a:pt x="8492" y="3782"/>
                </a:lnTo>
                <a:lnTo>
                  <a:pt x="8496" y="3782"/>
                </a:lnTo>
                <a:lnTo>
                  <a:pt x="8502" y="3780"/>
                </a:lnTo>
                <a:lnTo>
                  <a:pt x="8508" y="3780"/>
                </a:lnTo>
                <a:lnTo>
                  <a:pt x="8524" y="3784"/>
                </a:lnTo>
                <a:lnTo>
                  <a:pt x="8538" y="3788"/>
                </a:lnTo>
                <a:lnTo>
                  <a:pt x="8542" y="3788"/>
                </a:lnTo>
                <a:lnTo>
                  <a:pt x="8542" y="3786"/>
                </a:lnTo>
                <a:lnTo>
                  <a:pt x="8542" y="3782"/>
                </a:lnTo>
                <a:lnTo>
                  <a:pt x="8544" y="3780"/>
                </a:lnTo>
                <a:lnTo>
                  <a:pt x="8546" y="3780"/>
                </a:lnTo>
                <a:lnTo>
                  <a:pt x="8550" y="3786"/>
                </a:lnTo>
                <a:lnTo>
                  <a:pt x="8554" y="3790"/>
                </a:lnTo>
                <a:lnTo>
                  <a:pt x="8560" y="3792"/>
                </a:lnTo>
                <a:lnTo>
                  <a:pt x="8568" y="3792"/>
                </a:lnTo>
                <a:lnTo>
                  <a:pt x="8578" y="3796"/>
                </a:lnTo>
                <a:lnTo>
                  <a:pt x="8582" y="3798"/>
                </a:lnTo>
                <a:lnTo>
                  <a:pt x="8584" y="3798"/>
                </a:lnTo>
                <a:lnTo>
                  <a:pt x="8586" y="3796"/>
                </a:lnTo>
                <a:lnTo>
                  <a:pt x="8586" y="3792"/>
                </a:lnTo>
                <a:lnTo>
                  <a:pt x="8588" y="3790"/>
                </a:lnTo>
                <a:lnTo>
                  <a:pt x="8590" y="3790"/>
                </a:lnTo>
                <a:lnTo>
                  <a:pt x="8594" y="3798"/>
                </a:lnTo>
                <a:lnTo>
                  <a:pt x="8598" y="3800"/>
                </a:lnTo>
                <a:lnTo>
                  <a:pt x="8602" y="3800"/>
                </a:lnTo>
                <a:lnTo>
                  <a:pt x="8604" y="3798"/>
                </a:lnTo>
                <a:lnTo>
                  <a:pt x="8612" y="3794"/>
                </a:lnTo>
                <a:lnTo>
                  <a:pt x="8616" y="3792"/>
                </a:lnTo>
                <a:lnTo>
                  <a:pt x="8618" y="3792"/>
                </a:lnTo>
                <a:lnTo>
                  <a:pt x="8620" y="3794"/>
                </a:lnTo>
                <a:lnTo>
                  <a:pt x="8622" y="3794"/>
                </a:lnTo>
                <a:lnTo>
                  <a:pt x="8626" y="3790"/>
                </a:lnTo>
                <a:lnTo>
                  <a:pt x="8628" y="3788"/>
                </a:lnTo>
                <a:lnTo>
                  <a:pt x="8634" y="3788"/>
                </a:lnTo>
                <a:lnTo>
                  <a:pt x="8640" y="3788"/>
                </a:lnTo>
                <a:lnTo>
                  <a:pt x="8650" y="3790"/>
                </a:lnTo>
                <a:lnTo>
                  <a:pt x="8658" y="3792"/>
                </a:lnTo>
                <a:lnTo>
                  <a:pt x="8664" y="3794"/>
                </a:lnTo>
                <a:lnTo>
                  <a:pt x="8666" y="3792"/>
                </a:lnTo>
                <a:lnTo>
                  <a:pt x="8666" y="3790"/>
                </a:lnTo>
                <a:lnTo>
                  <a:pt x="8668" y="3788"/>
                </a:lnTo>
                <a:lnTo>
                  <a:pt x="8670" y="3786"/>
                </a:lnTo>
                <a:lnTo>
                  <a:pt x="8674" y="3786"/>
                </a:lnTo>
                <a:lnTo>
                  <a:pt x="8682" y="3786"/>
                </a:lnTo>
                <a:lnTo>
                  <a:pt x="8698" y="3790"/>
                </a:lnTo>
                <a:lnTo>
                  <a:pt x="8708" y="3792"/>
                </a:lnTo>
                <a:lnTo>
                  <a:pt x="8712" y="3794"/>
                </a:lnTo>
                <a:lnTo>
                  <a:pt x="8716" y="3790"/>
                </a:lnTo>
                <a:lnTo>
                  <a:pt x="8720" y="3788"/>
                </a:lnTo>
                <a:lnTo>
                  <a:pt x="8728" y="3786"/>
                </a:lnTo>
                <a:lnTo>
                  <a:pt x="8754" y="3782"/>
                </a:lnTo>
                <a:lnTo>
                  <a:pt x="8780" y="3782"/>
                </a:lnTo>
                <a:lnTo>
                  <a:pt x="8788" y="3784"/>
                </a:lnTo>
                <a:lnTo>
                  <a:pt x="8792" y="3786"/>
                </a:lnTo>
                <a:lnTo>
                  <a:pt x="8792" y="3788"/>
                </a:lnTo>
                <a:lnTo>
                  <a:pt x="8794" y="3798"/>
                </a:lnTo>
                <a:lnTo>
                  <a:pt x="8792" y="3804"/>
                </a:lnTo>
                <a:lnTo>
                  <a:pt x="8794" y="3808"/>
                </a:lnTo>
                <a:lnTo>
                  <a:pt x="8796" y="3810"/>
                </a:lnTo>
                <a:lnTo>
                  <a:pt x="8804" y="3812"/>
                </a:lnTo>
                <a:lnTo>
                  <a:pt x="8810" y="3812"/>
                </a:lnTo>
                <a:lnTo>
                  <a:pt x="8812" y="3814"/>
                </a:lnTo>
                <a:lnTo>
                  <a:pt x="8814" y="3816"/>
                </a:lnTo>
                <a:lnTo>
                  <a:pt x="8814" y="3820"/>
                </a:lnTo>
                <a:lnTo>
                  <a:pt x="8814" y="3826"/>
                </a:lnTo>
                <a:lnTo>
                  <a:pt x="8814" y="3830"/>
                </a:lnTo>
                <a:lnTo>
                  <a:pt x="8816" y="3832"/>
                </a:lnTo>
                <a:lnTo>
                  <a:pt x="8820" y="3838"/>
                </a:lnTo>
                <a:lnTo>
                  <a:pt x="8820" y="3842"/>
                </a:lnTo>
                <a:lnTo>
                  <a:pt x="8820" y="3846"/>
                </a:lnTo>
                <a:lnTo>
                  <a:pt x="8822" y="3850"/>
                </a:lnTo>
                <a:lnTo>
                  <a:pt x="8826" y="3854"/>
                </a:lnTo>
                <a:lnTo>
                  <a:pt x="8824" y="3856"/>
                </a:lnTo>
                <a:lnTo>
                  <a:pt x="8824" y="3858"/>
                </a:lnTo>
                <a:lnTo>
                  <a:pt x="8828" y="3862"/>
                </a:lnTo>
                <a:lnTo>
                  <a:pt x="8832" y="3864"/>
                </a:lnTo>
                <a:lnTo>
                  <a:pt x="8834" y="3864"/>
                </a:lnTo>
                <a:lnTo>
                  <a:pt x="8838" y="3862"/>
                </a:lnTo>
                <a:lnTo>
                  <a:pt x="8840" y="3862"/>
                </a:lnTo>
                <a:lnTo>
                  <a:pt x="8844" y="3862"/>
                </a:lnTo>
                <a:lnTo>
                  <a:pt x="8846" y="3864"/>
                </a:lnTo>
                <a:lnTo>
                  <a:pt x="8852" y="3870"/>
                </a:lnTo>
                <a:lnTo>
                  <a:pt x="8856" y="3874"/>
                </a:lnTo>
                <a:lnTo>
                  <a:pt x="8860" y="3876"/>
                </a:lnTo>
                <a:lnTo>
                  <a:pt x="8864" y="3880"/>
                </a:lnTo>
                <a:lnTo>
                  <a:pt x="8870" y="3888"/>
                </a:lnTo>
                <a:lnTo>
                  <a:pt x="8874" y="3896"/>
                </a:lnTo>
                <a:lnTo>
                  <a:pt x="8880" y="3902"/>
                </a:lnTo>
                <a:lnTo>
                  <a:pt x="8888" y="3908"/>
                </a:lnTo>
                <a:lnTo>
                  <a:pt x="8896" y="3912"/>
                </a:lnTo>
                <a:lnTo>
                  <a:pt x="8904" y="3914"/>
                </a:lnTo>
                <a:lnTo>
                  <a:pt x="8912" y="3916"/>
                </a:lnTo>
                <a:lnTo>
                  <a:pt x="8920" y="3914"/>
                </a:lnTo>
                <a:lnTo>
                  <a:pt x="8926" y="3910"/>
                </a:lnTo>
                <a:lnTo>
                  <a:pt x="8932" y="3908"/>
                </a:lnTo>
                <a:lnTo>
                  <a:pt x="8936" y="3908"/>
                </a:lnTo>
                <a:lnTo>
                  <a:pt x="8940" y="3910"/>
                </a:lnTo>
                <a:lnTo>
                  <a:pt x="8940" y="3914"/>
                </a:lnTo>
                <a:lnTo>
                  <a:pt x="8940" y="3920"/>
                </a:lnTo>
                <a:lnTo>
                  <a:pt x="8934" y="3926"/>
                </a:lnTo>
                <a:lnTo>
                  <a:pt x="8928" y="3930"/>
                </a:lnTo>
                <a:lnTo>
                  <a:pt x="8916" y="3934"/>
                </a:lnTo>
                <a:lnTo>
                  <a:pt x="8904" y="3934"/>
                </a:lnTo>
                <a:lnTo>
                  <a:pt x="8894" y="3934"/>
                </a:lnTo>
                <a:lnTo>
                  <a:pt x="8880" y="3932"/>
                </a:lnTo>
                <a:lnTo>
                  <a:pt x="8880" y="3934"/>
                </a:lnTo>
                <a:lnTo>
                  <a:pt x="8884" y="3940"/>
                </a:lnTo>
                <a:lnTo>
                  <a:pt x="8908" y="3970"/>
                </a:lnTo>
                <a:lnTo>
                  <a:pt x="8938" y="4004"/>
                </a:lnTo>
                <a:lnTo>
                  <a:pt x="8948" y="4014"/>
                </a:lnTo>
                <a:lnTo>
                  <a:pt x="8958" y="4020"/>
                </a:lnTo>
                <a:lnTo>
                  <a:pt x="8968" y="4020"/>
                </a:lnTo>
                <a:lnTo>
                  <a:pt x="8978" y="4018"/>
                </a:lnTo>
                <a:lnTo>
                  <a:pt x="8990" y="4010"/>
                </a:lnTo>
                <a:lnTo>
                  <a:pt x="9006" y="3998"/>
                </a:lnTo>
                <a:lnTo>
                  <a:pt x="9012" y="3990"/>
                </a:lnTo>
                <a:lnTo>
                  <a:pt x="9016" y="3980"/>
                </a:lnTo>
                <a:lnTo>
                  <a:pt x="9016" y="3972"/>
                </a:lnTo>
                <a:lnTo>
                  <a:pt x="9016" y="3964"/>
                </a:lnTo>
                <a:lnTo>
                  <a:pt x="9016" y="3956"/>
                </a:lnTo>
                <a:lnTo>
                  <a:pt x="9018" y="3950"/>
                </a:lnTo>
                <a:lnTo>
                  <a:pt x="9020" y="3944"/>
                </a:lnTo>
                <a:lnTo>
                  <a:pt x="9026" y="3940"/>
                </a:lnTo>
                <a:lnTo>
                  <a:pt x="9034" y="3940"/>
                </a:lnTo>
                <a:lnTo>
                  <a:pt x="9036" y="3940"/>
                </a:lnTo>
                <a:lnTo>
                  <a:pt x="9036" y="3942"/>
                </a:lnTo>
                <a:lnTo>
                  <a:pt x="9034" y="3944"/>
                </a:lnTo>
                <a:lnTo>
                  <a:pt x="9030" y="3954"/>
                </a:lnTo>
                <a:lnTo>
                  <a:pt x="9030" y="3958"/>
                </a:lnTo>
                <a:lnTo>
                  <a:pt x="9032" y="3964"/>
                </a:lnTo>
                <a:lnTo>
                  <a:pt x="9034" y="3968"/>
                </a:lnTo>
                <a:lnTo>
                  <a:pt x="9034" y="3972"/>
                </a:lnTo>
                <a:lnTo>
                  <a:pt x="9032" y="3978"/>
                </a:lnTo>
                <a:lnTo>
                  <a:pt x="9032" y="3982"/>
                </a:lnTo>
                <a:lnTo>
                  <a:pt x="9032" y="3988"/>
                </a:lnTo>
                <a:lnTo>
                  <a:pt x="9034" y="3994"/>
                </a:lnTo>
                <a:lnTo>
                  <a:pt x="9038" y="4004"/>
                </a:lnTo>
                <a:lnTo>
                  <a:pt x="9042" y="4014"/>
                </a:lnTo>
                <a:lnTo>
                  <a:pt x="9042" y="4022"/>
                </a:lnTo>
                <a:lnTo>
                  <a:pt x="9040" y="4038"/>
                </a:lnTo>
                <a:lnTo>
                  <a:pt x="9038" y="4048"/>
                </a:lnTo>
                <a:lnTo>
                  <a:pt x="9036" y="4062"/>
                </a:lnTo>
                <a:lnTo>
                  <a:pt x="9036" y="4084"/>
                </a:lnTo>
                <a:lnTo>
                  <a:pt x="9040" y="4112"/>
                </a:lnTo>
                <a:lnTo>
                  <a:pt x="9058" y="4210"/>
                </a:lnTo>
                <a:lnTo>
                  <a:pt x="9064" y="4240"/>
                </a:lnTo>
                <a:lnTo>
                  <a:pt x="9072" y="4260"/>
                </a:lnTo>
                <a:lnTo>
                  <a:pt x="9082" y="4284"/>
                </a:lnTo>
                <a:lnTo>
                  <a:pt x="9098" y="4320"/>
                </a:lnTo>
                <a:lnTo>
                  <a:pt x="9112" y="4364"/>
                </a:lnTo>
                <a:lnTo>
                  <a:pt x="9118" y="4384"/>
                </a:lnTo>
                <a:lnTo>
                  <a:pt x="9122" y="4404"/>
                </a:lnTo>
                <a:lnTo>
                  <a:pt x="9124" y="4418"/>
                </a:lnTo>
                <a:lnTo>
                  <a:pt x="9130" y="4432"/>
                </a:lnTo>
                <a:lnTo>
                  <a:pt x="9142" y="4454"/>
                </a:lnTo>
                <a:lnTo>
                  <a:pt x="9150" y="4468"/>
                </a:lnTo>
                <a:lnTo>
                  <a:pt x="9158" y="4484"/>
                </a:lnTo>
                <a:lnTo>
                  <a:pt x="9164" y="4504"/>
                </a:lnTo>
                <a:lnTo>
                  <a:pt x="9170" y="4530"/>
                </a:lnTo>
                <a:lnTo>
                  <a:pt x="9178" y="4558"/>
                </a:lnTo>
                <a:lnTo>
                  <a:pt x="9186" y="4582"/>
                </a:lnTo>
                <a:lnTo>
                  <a:pt x="9194" y="4604"/>
                </a:lnTo>
                <a:lnTo>
                  <a:pt x="9202" y="4622"/>
                </a:lnTo>
                <a:lnTo>
                  <a:pt x="9212" y="4636"/>
                </a:lnTo>
                <a:lnTo>
                  <a:pt x="9218" y="4640"/>
                </a:lnTo>
                <a:lnTo>
                  <a:pt x="9222" y="4644"/>
                </a:lnTo>
                <a:lnTo>
                  <a:pt x="9228" y="4646"/>
                </a:lnTo>
                <a:lnTo>
                  <a:pt x="9232" y="4646"/>
                </a:lnTo>
                <a:lnTo>
                  <a:pt x="9238" y="4644"/>
                </a:lnTo>
                <a:lnTo>
                  <a:pt x="9242" y="4640"/>
                </a:lnTo>
                <a:lnTo>
                  <a:pt x="9250" y="4630"/>
                </a:lnTo>
                <a:lnTo>
                  <a:pt x="9254" y="4624"/>
                </a:lnTo>
                <a:lnTo>
                  <a:pt x="9256" y="4616"/>
                </a:lnTo>
                <a:lnTo>
                  <a:pt x="9256" y="4610"/>
                </a:lnTo>
                <a:lnTo>
                  <a:pt x="9258" y="4604"/>
                </a:lnTo>
                <a:lnTo>
                  <a:pt x="9260" y="4600"/>
                </a:lnTo>
                <a:lnTo>
                  <a:pt x="9264" y="4596"/>
                </a:lnTo>
                <a:lnTo>
                  <a:pt x="9272" y="4592"/>
                </a:lnTo>
                <a:lnTo>
                  <a:pt x="9290" y="4590"/>
                </a:lnTo>
                <a:lnTo>
                  <a:pt x="9300" y="4590"/>
                </a:lnTo>
                <a:lnTo>
                  <a:pt x="9306" y="4590"/>
                </a:lnTo>
                <a:lnTo>
                  <a:pt x="9308" y="4590"/>
                </a:lnTo>
                <a:lnTo>
                  <a:pt x="9308" y="4588"/>
                </a:lnTo>
                <a:lnTo>
                  <a:pt x="9308" y="4586"/>
                </a:lnTo>
                <a:lnTo>
                  <a:pt x="9304" y="4584"/>
                </a:lnTo>
                <a:lnTo>
                  <a:pt x="9296" y="4582"/>
                </a:lnTo>
                <a:lnTo>
                  <a:pt x="9292" y="4578"/>
                </a:lnTo>
                <a:lnTo>
                  <a:pt x="9290" y="4574"/>
                </a:lnTo>
                <a:lnTo>
                  <a:pt x="9290" y="4570"/>
                </a:lnTo>
                <a:lnTo>
                  <a:pt x="9294" y="4562"/>
                </a:lnTo>
                <a:lnTo>
                  <a:pt x="9300" y="4554"/>
                </a:lnTo>
                <a:lnTo>
                  <a:pt x="9302" y="4548"/>
                </a:lnTo>
                <a:lnTo>
                  <a:pt x="9302" y="4540"/>
                </a:lnTo>
                <a:lnTo>
                  <a:pt x="9304" y="4538"/>
                </a:lnTo>
                <a:lnTo>
                  <a:pt x="9316" y="4538"/>
                </a:lnTo>
                <a:lnTo>
                  <a:pt x="9324" y="4536"/>
                </a:lnTo>
                <a:lnTo>
                  <a:pt x="9326" y="4534"/>
                </a:lnTo>
                <a:lnTo>
                  <a:pt x="9326" y="4530"/>
                </a:lnTo>
                <a:lnTo>
                  <a:pt x="9326" y="4522"/>
                </a:lnTo>
                <a:lnTo>
                  <a:pt x="9324" y="4512"/>
                </a:lnTo>
                <a:lnTo>
                  <a:pt x="9322" y="4498"/>
                </a:lnTo>
                <a:lnTo>
                  <a:pt x="9322" y="4482"/>
                </a:lnTo>
                <a:lnTo>
                  <a:pt x="9322" y="4464"/>
                </a:lnTo>
                <a:lnTo>
                  <a:pt x="9328" y="4446"/>
                </a:lnTo>
                <a:lnTo>
                  <a:pt x="9336" y="4424"/>
                </a:lnTo>
                <a:lnTo>
                  <a:pt x="9342" y="4406"/>
                </a:lnTo>
                <a:lnTo>
                  <a:pt x="9344" y="4396"/>
                </a:lnTo>
                <a:lnTo>
                  <a:pt x="9344" y="4384"/>
                </a:lnTo>
                <a:lnTo>
                  <a:pt x="9342" y="4370"/>
                </a:lnTo>
                <a:lnTo>
                  <a:pt x="9338" y="4354"/>
                </a:lnTo>
                <a:lnTo>
                  <a:pt x="9336" y="4342"/>
                </a:lnTo>
                <a:lnTo>
                  <a:pt x="9338" y="4336"/>
                </a:lnTo>
                <a:lnTo>
                  <a:pt x="9338" y="4328"/>
                </a:lnTo>
                <a:lnTo>
                  <a:pt x="9334" y="4308"/>
                </a:lnTo>
                <a:lnTo>
                  <a:pt x="9332" y="4296"/>
                </a:lnTo>
                <a:lnTo>
                  <a:pt x="9330" y="4288"/>
                </a:lnTo>
                <a:lnTo>
                  <a:pt x="9332" y="4282"/>
                </a:lnTo>
                <a:lnTo>
                  <a:pt x="9334" y="4276"/>
                </a:lnTo>
                <a:lnTo>
                  <a:pt x="9336" y="4272"/>
                </a:lnTo>
                <a:lnTo>
                  <a:pt x="9340" y="4270"/>
                </a:lnTo>
                <a:lnTo>
                  <a:pt x="9348" y="4266"/>
                </a:lnTo>
                <a:lnTo>
                  <a:pt x="9358" y="4264"/>
                </a:lnTo>
                <a:lnTo>
                  <a:pt x="9368" y="4262"/>
                </a:lnTo>
                <a:lnTo>
                  <a:pt x="9376" y="4258"/>
                </a:lnTo>
                <a:lnTo>
                  <a:pt x="9378" y="4254"/>
                </a:lnTo>
                <a:lnTo>
                  <a:pt x="9380" y="4248"/>
                </a:lnTo>
                <a:lnTo>
                  <a:pt x="9382" y="4240"/>
                </a:lnTo>
                <a:lnTo>
                  <a:pt x="9384" y="4236"/>
                </a:lnTo>
                <a:lnTo>
                  <a:pt x="9386" y="4236"/>
                </a:lnTo>
                <a:lnTo>
                  <a:pt x="9390" y="4238"/>
                </a:lnTo>
                <a:lnTo>
                  <a:pt x="9396" y="4240"/>
                </a:lnTo>
                <a:lnTo>
                  <a:pt x="9402" y="4242"/>
                </a:lnTo>
                <a:lnTo>
                  <a:pt x="9408" y="4240"/>
                </a:lnTo>
                <a:lnTo>
                  <a:pt x="9418" y="4232"/>
                </a:lnTo>
                <a:lnTo>
                  <a:pt x="9424" y="4224"/>
                </a:lnTo>
                <a:lnTo>
                  <a:pt x="9426" y="4218"/>
                </a:lnTo>
                <a:lnTo>
                  <a:pt x="9426" y="4216"/>
                </a:lnTo>
                <a:lnTo>
                  <a:pt x="9426" y="4214"/>
                </a:lnTo>
                <a:lnTo>
                  <a:pt x="9426" y="4210"/>
                </a:lnTo>
                <a:lnTo>
                  <a:pt x="9430" y="4204"/>
                </a:lnTo>
                <a:lnTo>
                  <a:pt x="9440" y="4196"/>
                </a:lnTo>
                <a:lnTo>
                  <a:pt x="9454" y="4182"/>
                </a:lnTo>
                <a:lnTo>
                  <a:pt x="9472" y="4166"/>
                </a:lnTo>
                <a:lnTo>
                  <a:pt x="9488" y="4148"/>
                </a:lnTo>
                <a:lnTo>
                  <a:pt x="9512" y="4118"/>
                </a:lnTo>
                <a:lnTo>
                  <a:pt x="9532" y="4090"/>
                </a:lnTo>
                <a:lnTo>
                  <a:pt x="9542" y="4080"/>
                </a:lnTo>
                <a:lnTo>
                  <a:pt x="9554" y="4070"/>
                </a:lnTo>
                <a:lnTo>
                  <a:pt x="9562" y="4066"/>
                </a:lnTo>
                <a:lnTo>
                  <a:pt x="9568" y="4064"/>
                </a:lnTo>
                <a:lnTo>
                  <a:pt x="9576" y="4064"/>
                </a:lnTo>
                <a:lnTo>
                  <a:pt x="9580" y="4062"/>
                </a:lnTo>
                <a:lnTo>
                  <a:pt x="9586" y="4060"/>
                </a:lnTo>
                <a:lnTo>
                  <a:pt x="9592" y="4052"/>
                </a:lnTo>
                <a:lnTo>
                  <a:pt x="9602" y="4040"/>
                </a:lnTo>
                <a:lnTo>
                  <a:pt x="9610" y="4026"/>
                </a:lnTo>
                <a:lnTo>
                  <a:pt x="9612" y="4016"/>
                </a:lnTo>
                <a:lnTo>
                  <a:pt x="9612" y="4008"/>
                </a:lnTo>
                <a:lnTo>
                  <a:pt x="9610" y="4000"/>
                </a:lnTo>
                <a:lnTo>
                  <a:pt x="9608" y="3994"/>
                </a:lnTo>
                <a:lnTo>
                  <a:pt x="9608" y="3988"/>
                </a:lnTo>
                <a:lnTo>
                  <a:pt x="9614" y="3984"/>
                </a:lnTo>
                <a:lnTo>
                  <a:pt x="9624" y="3978"/>
                </a:lnTo>
                <a:lnTo>
                  <a:pt x="9636" y="3972"/>
                </a:lnTo>
                <a:lnTo>
                  <a:pt x="9646" y="3966"/>
                </a:lnTo>
                <a:lnTo>
                  <a:pt x="9656" y="3958"/>
                </a:lnTo>
                <a:lnTo>
                  <a:pt x="9658" y="3956"/>
                </a:lnTo>
                <a:lnTo>
                  <a:pt x="9660" y="3956"/>
                </a:lnTo>
                <a:lnTo>
                  <a:pt x="9662" y="3966"/>
                </a:lnTo>
                <a:lnTo>
                  <a:pt x="9664" y="3972"/>
                </a:lnTo>
                <a:lnTo>
                  <a:pt x="9666" y="3976"/>
                </a:lnTo>
                <a:lnTo>
                  <a:pt x="9668" y="3976"/>
                </a:lnTo>
                <a:lnTo>
                  <a:pt x="9672" y="3976"/>
                </a:lnTo>
                <a:lnTo>
                  <a:pt x="9678" y="3974"/>
                </a:lnTo>
                <a:lnTo>
                  <a:pt x="9682" y="3972"/>
                </a:lnTo>
                <a:lnTo>
                  <a:pt x="9686" y="3974"/>
                </a:lnTo>
                <a:lnTo>
                  <a:pt x="9694" y="3976"/>
                </a:lnTo>
                <a:lnTo>
                  <a:pt x="9696" y="3976"/>
                </a:lnTo>
                <a:lnTo>
                  <a:pt x="9698" y="3972"/>
                </a:lnTo>
                <a:lnTo>
                  <a:pt x="9696" y="3966"/>
                </a:lnTo>
                <a:lnTo>
                  <a:pt x="9694" y="3960"/>
                </a:lnTo>
                <a:lnTo>
                  <a:pt x="9694" y="3958"/>
                </a:lnTo>
                <a:lnTo>
                  <a:pt x="9698" y="3956"/>
                </a:lnTo>
                <a:lnTo>
                  <a:pt x="9700" y="3962"/>
                </a:lnTo>
                <a:lnTo>
                  <a:pt x="9704" y="3964"/>
                </a:lnTo>
                <a:lnTo>
                  <a:pt x="9706" y="3966"/>
                </a:lnTo>
                <a:lnTo>
                  <a:pt x="9708" y="3966"/>
                </a:lnTo>
                <a:lnTo>
                  <a:pt x="9714" y="3964"/>
                </a:lnTo>
                <a:lnTo>
                  <a:pt x="9716" y="3966"/>
                </a:lnTo>
                <a:lnTo>
                  <a:pt x="9716" y="3968"/>
                </a:lnTo>
                <a:lnTo>
                  <a:pt x="9718" y="3970"/>
                </a:lnTo>
                <a:lnTo>
                  <a:pt x="9720" y="3970"/>
                </a:lnTo>
                <a:lnTo>
                  <a:pt x="9726" y="3964"/>
                </a:lnTo>
                <a:lnTo>
                  <a:pt x="9730" y="3958"/>
                </a:lnTo>
                <a:lnTo>
                  <a:pt x="9734" y="3958"/>
                </a:lnTo>
                <a:lnTo>
                  <a:pt x="9736" y="3962"/>
                </a:lnTo>
                <a:lnTo>
                  <a:pt x="9740" y="3964"/>
                </a:lnTo>
                <a:lnTo>
                  <a:pt x="9744" y="3964"/>
                </a:lnTo>
                <a:lnTo>
                  <a:pt x="9748" y="3960"/>
                </a:lnTo>
                <a:lnTo>
                  <a:pt x="9752" y="3954"/>
                </a:lnTo>
                <a:lnTo>
                  <a:pt x="9754" y="3948"/>
                </a:lnTo>
                <a:lnTo>
                  <a:pt x="9756" y="3940"/>
                </a:lnTo>
                <a:lnTo>
                  <a:pt x="9756" y="3932"/>
                </a:lnTo>
                <a:lnTo>
                  <a:pt x="9756" y="3926"/>
                </a:lnTo>
                <a:lnTo>
                  <a:pt x="9752" y="3916"/>
                </a:lnTo>
                <a:lnTo>
                  <a:pt x="9754" y="3906"/>
                </a:lnTo>
                <a:lnTo>
                  <a:pt x="9754" y="3898"/>
                </a:lnTo>
                <a:lnTo>
                  <a:pt x="9754" y="3890"/>
                </a:lnTo>
                <a:lnTo>
                  <a:pt x="9752" y="3884"/>
                </a:lnTo>
                <a:lnTo>
                  <a:pt x="9754" y="3884"/>
                </a:lnTo>
                <a:lnTo>
                  <a:pt x="9756" y="3878"/>
                </a:lnTo>
                <a:lnTo>
                  <a:pt x="9758" y="3876"/>
                </a:lnTo>
                <a:lnTo>
                  <a:pt x="9760" y="3876"/>
                </a:lnTo>
                <a:lnTo>
                  <a:pt x="9762" y="3884"/>
                </a:lnTo>
                <a:lnTo>
                  <a:pt x="9764" y="3910"/>
                </a:lnTo>
                <a:lnTo>
                  <a:pt x="9768" y="3920"/>
                </a:lnTo>
                <a:lnTo>
                  <a:pt x="9770" y="3924"/>
                </a:lnTo>
                <a:lnTo>
                  <a:pt x="9772" y="3926"/>
                </a:lnTo>
                <a:lnTo>
                  <a:pt x="9776" y="3926"/>
                </a:lnTo>
                <a:lnTo>
                  <a:pt x="9780" y="3926"/>
                </a:lnTo>
                <a:lnTo>
                  <a:pt x="9786" y="3920"/>
                </a:lnTo>
                <a:lnTo>
                  <a:pt x="9788" y="3918"/>
                </a:lnTo>
                <a:lnTo>
                  <a:pt x="9792" y="3918"/>
                </a:lnTo>
                <a:lnTo>
                  <a:pt x="9794" y="3920"/>
                </a:lnTo>
                <a:lnTo>
                  <a:pt x="9798" y="3924"/>
                </a:lnTo>
                <a:lnTo>
                  <a:pt x="9804" y="3938"/>
                </a:lnTo>
                <a:lnTo>
                  <a:pt x="9812" y="3958"/>
                </a:lnTo>
                <a:lnTo>
                  <a:pt x="9814" y="3968"/>
                </a:lnTo>
                <a:lnTo>
                  <a:pt x="9816" y="3972"/>
                </a:lnTo>
                <a:lnTo>
                  <a:pt x="9818" y="3974"/>
                </a:lnTo>
                <a:lnTo>
                  <a:pt x="9816" y="3978"/>
                </a:lnTo>
                <a:lnTo>
                  <a:pt x="9814" y="3986"/>
                </a:lnTo>
                <a:lnTo>
                  <a:pt x="9814" y="3992"/>
                </a:lnTo>
                <a:lnTo>
                  <a:pt x="9820" y="4004"/>
                </a:lnTo>
                <a:lnTo>
                  <a:pt x="9824" y="4012"/>
                </a:lnTo>
                <a:lnTo>
                  <a:pt x="9824" y="4010"/>
                </a:lnTo>
                <a:lnTo>
                  <a:pt x="9824" y="4000"/>
                </a:lnTo>
                <a:lnTo>
                  <a:pt x="9826" y="4006"/>
                </a:lnTo>
                <a:lnTo>
                  <a:pt x="9830" y="4016"/>
                </a:lnTo>
                <a:lnTo>
                  <a:pt x="9834" y="4026"/>
                </a:lnTo>
                <a:lnTo>
                  <a:pt x="9840" y="4038"/>
                </a:lnTo>
                <a:lnTo>
                  <a:pt x="9858" y="4062"/>
                </a:lnTo>
                <a:lnTo>
                  <a:pt x="9862" y="4064"/>
                </a:lnTo>
                <a:lnTo>
                  <a:pt x="9862" y="4058"/>
                </a:lnTo>
                <a:lnTo>
                  <a:pt x="9864" y="4054"/>
                </a:lnTo>
                <a:lnTo>
                  <a:pt x="9866" y="4052"/>
                </a:lnTo>
                <a:lnTo>
                  <a:pt x="9868" y="4052"/>
                </a:lnTo>
                <a:lnTo>
                  <a:pt x="9872" y="4054"/>
                </a:lnTo>
                <a:lnTo>
                  <a:pt x="9878" y="4060"/>
                </a:lnTo>
                <a:lnTo>
                  <a:pt x="9882" y="4068"/>
                </a:lnTo>
                <a:lnTo>
                  <a:pt x="9888" y="4076"/>
                </a:lnTo>
                <a:lnTo>
                  <a:pt x="9892" y="4080"/>
                </a:lnTo>
                <a:lnTo>
                  <a:pt x="9896" y="4086"/>
                </a:lnTo>
                <a:lnTo>
                  <a:pt x="9896" y="4088"/>
                </a:lnTo>
                <a:lnTo>
                  <a:pt x="9894" y="4090"/>
                </a:lnTo>
                <a:lnTo>
                  <a:pt x="9890" y="4092"/>
                </a:lnTo>
                <a:lnTo>
                  <a:pt x="9888" y="4092"/>
                </a:lnTo>
                <a:lnTo>
                  <a:pt x="9884" y="4088"/>
                </a:lnTo>
                <a:lnTo>
                  <a:pt x="9880" y="4086"/>
                </a:lnTo>
                <a:lnTo>
                  <a:pt x="9878" y="4086"/>
                </a:lnTo>
                <a:lnTo>
                  <a:pt x="9876" y="4086"/>
                </a:lnTo>
                <a:lnTo>
                  <a:pt x="9874" y="4090"/>
                </a:lnTo>
                <a:lnTo>
                  <a:pt x="9876" y="4094"/>
                </a:lnTo>
                <a:lnTo>
                  <a:pt x="9880" y="4104"/>
                </a:lnTo>
                <a:lnTo>
                  <a:pt x="9886" y="4110"/>
                </a:lnTo>
                <a:lnTo>
                  <a:pt x="9888" y="4112"/>
                </a:lnTo>
                <a:lnTo>
                  <a:pt x="9888" y="4110"/>
                </a:lnTo>
                <a:lnTo>
                  <a:pt x="9890" y="4104"/>
                </a:lnTo>
                <a:lnTo>
                  <a:pt x="9892" y="4098"/>
                </a:lnTo>
                <a:lnTo>
                  <a:pt x="9894" y="4098"/>
                </a:lnTo>
                <a:lnTo>
                  <a:pt x="9896" y="4100"/>
                </a:lnTo>
                <a:lnTo>
                  <a:pt x="9898" y="4110"/>
                </a:lnTo>
                <a:lnTo>
                  <a:pt x="9904" y="4128"/>
                </a:lnTo>
                <a:lnTo>
                  <a:pt x="9914" y="4150"/>
                </a:lnTo>
                <a:lnTo>
                  <a:pt x="9918" y="4160"/>
                </a:lnTo>
                <a:lnTo>
                  <a:pt x="9920" y="4170"/>
                </a:lnTo>
                <a:lnTo>
                  <a:pt x="9920" y="4182"/>
                </a:lnTo>
                <a:lnTo>
                  <a:pt x="9920" y="4192"/>
                </a:lnTo>
                <a:lnTo>
                  <a:pt x="9906" y="4234"/>
                </a:lnTo>
                <a:lnTo>
                  <a:pt x="9902" y="4250"/>
                </a:lnTo>
                <a:lnTo>
                  <a:pt x="9902" y="4256"/>
                </a:lnTo>
                <a:lnTo>
                  <a:pt x="9906" y="4258"/>
                </a:lnTo>
                <a:lnTo>
                  <a:pt x="9908" y="4258"/>
                </a:lnTo>
                <a:lnTo>
                  <a:pt x="9910" y="4256"/>
                </a:lnTo>
                <a:lnTo>
                  <a:pt x="9914" y="4250"/>
                </a:lnTo>
                <a:lnTo>
                  <a:pt x="9916" y="4242"/>
                </a:lnTo>
                <a:lnTo>
                  <a:pt x="9918" y="4242"/>
                </a:lnTo>
                <a:lnTo>
                  <a:pt x="9922" y="4240"/>
                </a:lnTo>
                <a:lnTo>
                  <a:pt x="9924" y="4242"/>
                </a:lnTo>
                <a:lnTo>
                  <a:pt x="9924" y="4244"/>
                </a:lnTo>
                <a:lnTo>
                  <a:pt x="9922" y="4248"/>
                </a:lnTo>
                <a:lnTo>
                  <a:pt x="9920" y="4252"/>
                </a:lnTo>
                <a:lnTo>
                  <a:pt x="9920" y="4256"/>
                </a:lnTo>
                <a:lnTo>
                  <a:pt x="9924" y="4260"/>
                </a:lnTo>
                <a:lnTo>
                  <a:pt x="9928" y="4262"/>
                </a:lnTo>
                <a:lnTo>
                  <a:pt x="9930" y="4264"/>
                </a:lnTo>
                <a:lnTo>
                  <a:pt x="9934" y="4262"/>
                </a:lnTo>
                <a:lnTo>
                  <a:pt x="9936" y="4260"/>
                </a:lnTo>
                <a:lnTo>
                  <a:pt x="9938" y="4260"/>
                </a:lnTo>
                <a:lnTo>
                  <a:pt x="9940" y="4262"/>
                </a:lnTo>
                <a:lnTo>
                  <a:pt x="9944" y="4264"/>
                </a:lnTo>
                <a:lnTo>
                  <a:pt x="9950" y="4268"/>
                </a:lnTo>
                <a:lnTo>
                  <a:pt x="9954" y="4268"/>
                </a:lnTo>
                <a:lnTo>
                  <a:pt x="9958" y="4264"/>
                </a:lnTo>
                <a:lnTo>
                  <a:pt x="9962" y="4260"/>
                </a:lnTo>
                <a:lnTo>
                  <a:pt x="9970" y="4246"/>
                </a:lnTo>
                <a:lnTo>
                  <a:pt x="9974" y="4242"/>
                </a:lnTo>
                <a:lnTo>
                  <a:pt x="9980" y="4238"/>
                </a:lnTo>
                <a:lnTo>
                  <a:pt x="9994" y="4232"/>
                </a:lnTo>
                <a:lnTo>
                  <a:pt x="10000" y="4228"/>
                </a:lnTo>
                <a:lnTo>
                  <a:pt x="10006" y="4222"/>
                </a:lnTo>
                <a:lnTo>
                  <a:pt x="10010" y="4216"/>
                </a:lnTo>
                <a:lnTo>
                  <a:pt x="10014" y="4208"/>
                </a:lnTo>
                <a:lnTo>
                  <a:pt x="10014" y="4198"/>
                </a:lnTo>
                <a:lnTo>
                  <a:pt x="10012" y="4184"/>
                </a:lnTo>
                <a:lnTo>
                  <a:pt x="10016" y="4190"/>
                </a:lnTo>
                <a:lnTo>
                  <a:pt x="10018" y="4192"/>
                </a:lnTo>
                <a:lnTo>
                  <a:pt x="10020" y="4196"/>
                </a:lnTo>
                <a:lnTo>
                  <a:pt x="10022" y="4200"/>
                </a:lnTo>
                <a:lnTo>
                  <a:pt x="10024" y="4204"/>
                </a:lnTo>
                <a:lnTo>
                  <a:pt x="10026" y="4208"/>
                </a:lnTo>
                <a:lnTo>
                  <a:pt x="10028" y="4218"/>
                </a:lnTo>
                <a:lnTo>
                  <a:pt x="10032" y="4228"/>
                </a:lnTo>
                <a:lnTo>
                  <a:pt x="10034" y="4230"/>
                </a:lnTo>
                <a:lnTo>
                  <a:pt x="10036" y="4230"/>
                </a:lnTo>
                <a:lnTo>
                  <a:pt x="10040" y="4228"/>
                </a:lnTo>
                <a:lnTo>
                  <a:pt x="10044" y="4226"/>
                </a:lnTo>
                <a:lnTo>
                  <a:pt x="10046" y="4226"/>
                </a:lnTo>
                <a:lnTo>
                  <a:pt x="10046" y="4228"/>
                </a:lnTo>
                <a:lnTo>
                  <a:pt x="10044" y="4232"/>
                </a:lnTo>
                <a:lnTo>
                  <a:pt x="10040" y="4238"/>
                </a:lnTo>
                <a:lnTo>
                  <a:pt x="10038" y="4246"/>
                </a:lnTo>
                <a:lnTo>
                  <a:pt x="10040" y="4252"/>
                </a:lnTo>
                <a:lnTo>
                  <a:pt x="10042" y="4258"/>
                </a:lnTo>
                <a:lnTo>
                  <a:pt x="10046" y="4270"/>
                </a:lnTo>
                <a:lnTo>
                  <a:pt x="10046" y="4290"/>
                </a:lnTo>
                <a:lnTo>
                  <a:pt x="10048" y="4312"/>
                </a:lnTo>
                <a:lnTo>
                  <a:pt x="10052" y="4328"/>
                </a:lnTo>
                <a:lnTo>
                  <a:pt x="10058" y="4340"/>
                </a:lnTo>
                <a:lnTo>
                  <a:pt x="10060" y="4354"/>
                </a:lnTo>
                <a:lnTo>
                  <a:pt x="10060" y="4372"/>
                </a:lnTo>
                <a:lnTo>
                  <a:pt x="10062" y="4372"/>
                </a:lnTo>
                <a:lnTo>
                  <a:pt x="10062" y="4370"/>
                </a:lnTo>
                <a:lnTo>
                  <a:pt x="10064" y="4366"/>
                </a:lnTo>
                <a:lnTo>
                  <a:pt x="10066" y="4366"/>
                </a:lnTo>
                <a:lnTo>
                  <a:pt x="10068" y="4372"/>
                </a:lnTo>
                <a:lnTo>
                  <a:pt x="10074" y="4384"/>
                </a:lnTo>
                <a:lnTo>
                  <a:pt x="10076" y="4398"/>
                </a:lnTo>
                <a:lnTo>
                  <a:pt x="10078" y="4408"/>
                </a:lnTo>
                <a:lnTo>
                  <a:pt x="10080" y="4416"/>
                </a:lnTo>
                <a:lnTo>
                  <a:pt x="10082" y="4424"/>
                </a:lnTo>
                <a:lnTo>
                  <a:pt x="10080" y="4432"/>
                </a:lnTo>
                <a:lnTo>
                  <a:pt x="10080" y="4440"/>
                </a:lnTo>
                <a:lnTo>
                  <a:pt x="10080" y="4442"/>
                </a:lnTo>
                <a:lnTo>
                  <a:pt x="10082" y="4444"/>
                </a:lnTo>
                <a:lnTo>
                  <a:pt x="10082" y="4446"/>
                </a:lnTo>
                <a:lnTo>
                  <a:pt x="10082" y="4450"/>
                </a:lnTo>
                <a:lnTo>
                  <a:pt x="10080" y="4458"/>
                </a:lnTo>
                <a:lnTo>
                  <a:pt x="10080" y="4464"/>
                </a:lnTo>
                <a:lnTo>
                  <a:pt x="10080" y="4466"/>
                </a:lnTo>
                <a:lnTo>
                  <a:pt x="10084" y="4468"/>
                </a:lnTo>
                <a:lnTo>
                  <a:pt x="10088" y="4468"/>
                </a:lnTo>
                <a:lnTo>
                  <a:pt x="10088" y="4470"/>
                </a:lnTo>
                <a:lnTo>
                  <a:pt x="10088" y="4476"/>
                </a:lnTo>
                <a:lnTo>
                  <a:pt x="10084" y="4486"/>
                </a:lnTo>
                <a:lnTo>
                  <a:pt x="10084" y="4496"/>
                </a:lnTo>
                <a:lnTo>
                  <a:pt x="10084" y="4504"/>
                </a:lnTo>
                <a:lnTo>
                  <a:pt x="10080" y="4510"/>
                </a:lnTo>
                <a:lnTo>
                  <a:pt x="10078" y="4518"/>
                </a:lnTo>
                <a:lnTo>
                  <a:pt x="10076" y="4542"/>
                </a:lnTo>
                <a:lnTo>
                  <a:pt x="10078" y="4550"/>
                </a:lnTo>
                <a:lnTo>
                  <a:pt x="10078" y="4552"/>
                </a:lnTo>
                <a:lnTo>
                  <a:pt x="10080" y="4552"/>
                </a:lnTo>
                <a:lnTo>
                  <a:pt x="10086" y="4536"/>
                </a:lnTo>
                <a:lnTo>
                  <a:pt x="10086" y="4540"/>
                </a:lnTo>
                <a:lnTo>
                  <a:pt x="10086" y="4544"/>
                </a:lnTo>
                <a:lnTo>
                  <a:pt x="10078" y="4560"/>
                </a:lnTo>
                <a:lnTo>
                  <a:pt x="10076" y="4568"/>
                </a:lnTo>
                <a:lnTo>
                  <a:pt x="10076" y="4572"/>
                </a:lnTo>
                <a:lnTo>
                  <a:pt x="10076" y="4574"/>
                </a:lnTo>
                <a:lnTo>
                  <a:pt x="10074" y="4578"/>
                </a:lnTo>
                <a:lnTo>
                  <a:pt x="10070" y="4590"/>
                </a:lnTo>
                <a:lnTo>
                  <a:pt x="10070" y="4594"/>
                </a:lnTo>
                <a:lnTo>
                  <a:pt x="10070" y="4600"/>
                </a:lnTo>
                <a:lnTo>
                  <a:pt x="10070" y="4606"/>
                </a:lnTo>
                <a:lnTo>
                  <a:pt x="10066" y="4616"/>
                </a:lnTo>
                <a:lnTo>
                  <a:pt x="10066" y="4626"/>
                </a:lnTo>
                <a:lnTo>
                  <a:pt x="10066" y="4634"/>
                </a:lnTo>
                <a:lnTo>
                  <a:pt x="10068" y="4638"/>
                </a:lnTo>
                <a:lnTo>
                  <a:pt x="10070" y="4642"/>
                </a:lnTo>
                <a:lnTo>
                  <a:pt x="10072" y="4642"/>
                </a:lnTo>
                <a:lnTo>
                  <a:pt x="10076" y="4638"/>
                </a:lnTo>
                <a:lnTo>
                  <a:pt x="10078" y="4632"/>
                </a:lnTo>
                <a:lnTo>
                  <a:pt x="10078" y="4630"/>
                </a:lnTo>
                <a:lnTo>
                  <a:pt x="10080" y="4630"/>
                </a:lnTo>
                <a:lnTo>
                  <a:pt x="10086" y="4638"/>
                </a:lnTo>
                <a:lnTo>
                  <a:pt x="10092" y="4650"/>
                </a:lnTo>
                <a:lnTo>
                  <a:pt x="10100" y="4664"/>
                </a:lnTo>
                <a:lnTo>
                  <a:pt x="10108" y="4680"/>
                </a:lnTo>
                <a:lnTo>
                  <a:pt x="10112" y="4684"/>
                </a:lnTo>
                <a:lnTo>
                  <a:pt x="10116" y="4684"/>
                </a:lnTo>
                <a:lnTo>
                  <a:pt x="10120" y="4684"/>
                </a:lnTo>
                <a:lnTo>
                  <a:pt x="10122" y="4688"/>
                </a:lnTo>
                <a:lnTo>
                  <a:pt x="10122" y="4692"/>
                </a:lnTo>
                <a:lnTo>
                  <a:pt x="10122" y="4698"/>
                </a:lnTo>
                <a:lnTo>
                  <a:pt x="10124" y="4702"/>
                </a:lnTo>
                <a:lnTo>
                  <a:pt x="10128" y="4706"/>
                </a:lnTo>
                <a:lnTo>
                  <a:pt x="10136" y="4716"/>
                </a:lnTo>
                <a:lnTo>
                  <a:pt x="10142" y="4726"/>
                </a:lnTo>
                <a:lnTo>
                  <a:pt x="10148" y="4734"/>
                </a:lnTo>
                <a:lnTo>
                  <a:pt x="10150" y="4744"/>
                </a:lnTo>
                <a:lnTo>
                  <a:pt x="10154" y="4762"/>
                </a:lnTo>
                <a:lnTo>
                  <a:pt x="10156" y="4778"/>
                </a:lnTo>
                <a:lnTo>
                  <a:pt x="10154" y="4788"/>
                </a:lnTo>
                <a:lnTo>
                  <a:pt x="10152" y="4792"/>
                </a:lnTo>
                <a:lnTo>
                  <a:pt x="10154" y="4794"/>
                </a:lnTo>
                <a:lnTo>
                  <a:pt x="10156" y="4798"/>
                </a:lnTo>
                <a:lnTo>
                  <a:pt x="10158" y="4802"/>
                </a:lnTo>
                <a:lnTo>
                  <a:pt x="10160" y="4806"/>
                </a:lnTo>
                <a:lnTo>
                  <a:pt x="10162" y="4812"/>
                </a:lnTo>
                <a:lnTo>
                  <a:pt x="10160" y="4820"/>
                </a:lnTo>
                <a:lnTo>
                  <a:pt x="10160" y="4834"/>
                </a:lnTo>
                <a:lnTo>
                  <a:pt x="10164" y="4838"/>
                </a:lnTo>
                <a:lnTo>
                  <a:pt x="10166" y="4840"/>
                </a:lnTo>
                <a:lnTo>
                  <a:pt x="10166" y="4844"/>
                </a:lnTo>
                <a:lnTo>
                  <a:pt x="10166" y="4848"/>
                </a:lnTo>
                <a:lnTo>
                  <a:pt x="10170" y="4854"/>
                </a:lnTo>
                <a:lnTo>
                  <a:pt x="10180" y="4866"/>
                </a:lnTo>
                <a:lnTo>
                  <a:pt x="10184" y="4872"/>
                </a:lnTo>
                <a:lnTo>
                  <a:pt x="10188" y="4880"/>
                </a:lnTo>
                <a:lnTo>
                  <a:pt x="10192" y="4888"/>
                </a:lnTo>
                <a:lnTo>
                  <a:pt x="10190" y="4894"/>
                </a:lnTo>
                <a:lnTo>
                  <a:pt x="10190" y="4900"/>
                </a:lnTo>
                <a:lnTo>
                  <a:pt x="10190" y="4902"/>
                </a:lnTo>
                <a:lnTo>
                  <a:pt x="10196" y="4906"/>
                </a:lnTo>
                <a:lnTo>
                  <a:pt x="10210" y="4916"/>
                </a:lnTo>
                <a:lnTo>
                  <a:pt x="10220" y="4924"/>
                </a:lnTo>
                <a:lnTo>
                  <a:pt x="10232" y="4936"/>
                </a:lnTo>
                <a:lnTo>
                  <a:pt x="10244" y="4946"/>
                </a:lnTo>
                <a:lnTo>
                  <a:pt x="10252" y="4952"/>
                </a:lnTo>
                <a:lnTo>
                  <a:pt x="10264" y="4958"/>
                </a:lnTo>
                <a:lnTo>
                  <a:pt x="10270" y="4962"/>
                </a:lnTo>
                <a:lnTo>
                  <a:pt x="10272" y="4966"/>
                </a:lnTo>
                <a:lnTo>
                  <a:pt x="10276" y="4970"/>
                </a:lnTo>
                <a:lnTo>
                  <a:pt x="10278" y="4976"/>
                </a:lnTo>
                <a:lnTo>
                  <a:pt x="10280" y="4974"/>
                </a:lnTo>
                <a:lnTo>
                  <a:pt x="10284" y="4970"/>
                </a:lnTo>
                <a:lnTo>
                  <a:pt x="10288" y="4968"/>
                </a:lnTo>
                <a:lnTo>
                  <a:pt x="10292" y="4970"/>
                </a:lnTo>
                <a:lnTo>
                  <a:pt x="10296" y="4968"/>
                </a:lnTo>
                <a:lnTo>
                  <a:pt x="10298" y="4966"/>
                </a:lnTo>
                <a:lnTo>
                  <a:pt x="10298" y="4964"/>
                </a:lnTo>
                <a:lnTo>
                  <a:pt x="10302" y="4964"/>
                </a:lnTo>
                <a:lnTo>
                  <a:pt x="10304" y="4966"/>
                </a:lnTo>
                <a:lnTo>
                  <a:pt x="10304" y="4968"/>
                </a:lnTo>
                <a:lnTo>
                  <a:pt x="10302" y="4972"/>
                </a:lnTo>
                <a:lnTo>
                  <a:pt x="10306" y="4974"/>
                </a:lnTo>
                <a:lnTo>
                  <a:pt x="10308" y="4974"/>
                </a:lnTo>
                <a:lnTo>
                  <a:pt x="10310" y="4972"/>
                </a:lnTo>
                <a:lnTo>
                  <a:pt x="10310" y="4964"/>
                </a:lnTo>
                <a:lnTo>
                  <a:pt x="10308" y="4956"/>
                </a:lnTo>
                <a:lnTo>
                  <a:pt x="10304" y="4948"/>
                </a:lnTo>
                <a:lnTo>
                  <a:pt x="10302" y="4944"/>
                </a:lnTo>
                <a:lnTo>
                  <a:pt x="10300" y="4940"/>
                </a:lnTo>
                <a:lnTo>
                  <a:pt x="10298" y="4928"/>
                </a:lnTo>
                <a:lnTo>
                  <a:pt x="10294" y="4918"/>
                </a:lnTo>
                <a:lnTo>
                  <a:pt x="10292" y="4912"/>
                </a:lnTo>
                <a:lnTo>
                  <a:pt x="10286" y="4908"/>
                </a:lnTo>
                <a:lnTo>
                  <a:pt x="10280" y="4902"/>
                </a:lnTo>
                <a:lnTo>
                  <a:pt x="10276" y="4896"/>
                </a:lnTo>
                <a:lnTo>
                  <a:pt x="10276" y="4890"/>
                </a:lnTo>
                <a:lnTo>
                  <a:pt x="10276" y="4884"/>
                </a:lnTo>
                <a:lnTo>
                  <a:pt x="10278" y="4872"/>
                </a:lnTo>
                <a:lnTo>
                  <a:pt x="10278" y="4868"/>
                </a:lnTo>
                <a:lnTo>
                  <a:pt x="10276" y="4862"/>
                </a:lnTo>
                <a:lnTo>
                  <a:pt x="10274" y="4858"/>
                </a:lnTo>
                <a:lnTo>
                  <a:pt x="10274" y="4852"/>
                </a:lnTo>
                <a:lnTo>
                  <a:pt x="10276" y="4846"/>
                </a:lnTo>
                <a:lnTo>
                  <a:pt x="10276" y="4842"/>
                </a:lnTo>
                <a:lnTo>
                  <a:pt x="10276" y="4836"/>
                </a:lnTo>
                <a:lnTo>
                  <a:pt x="10278" y="4826"/>
                </a:lnTo>
                <a:lnTo>
                  <a:pt x="10278" y="4814"/>
                </a:lnTo>
                <a:lnTo>
                  <a:pt x="10276" y="4798"/>
                </a:lnTo>
                <a:lnTo>
                  <a:pt x="10272" y="4790"/>
                </a:lnTo>
                <a:lnTo>
                  <a:pt x="10266" y="4782"/>
                </a:lnTo>
                <a:lnTo>
                  <a:pt x="10254" y="4768"/>
                </a:lnTo>
                <a:lnTo>
                  <a:pt x="10244" y="4756"/>
                </a:lnTo>
                <a:lnTo>
                  <a:pt x="10238" y="4750"/>
                </a:lnTo>
                <a:lnTo>
                  <a:pt x="10236" y="4744"/>
                </a:lnTo>
                <a:lnTo>
                  <a:pt x="10234" y="4738"/>
                </a:lnTo>
                <a:lnTo>
                  <a:pt x="10230" y="4736"/>
                </a:lnTo>
                <a:lnTo>
                  <a:pt x="10222" y="4734"/>
                </a:lnTo>
                <a:lnTo>
                  <a:pt x="10212" y="4724"/>
                </a:lnTo>
                <a:lnTo>
                  <a:pt x="10200" y="4706"/>
                </a:lnTo>
                <a:lnTo>
                  <a:pt x="10196" y="4702"/>
                </a:lnTo>
                <a:lnTo>
                  <a:pt x="10192" y="4700"/>
                </a:lnTo>
                <a:lnTo>
                  <a:pt x="10188" y="4702"/>
                </a:lnTo>
                <a:lnTo>
                  <a:pt x="10184" y="4704"/>
                </a:lnTo>
                <a:lnTo>
                  <a:pt x="10180" y="4704"/>
                </a:lnTo>
                <a:lnTo>
                  <a:pt x="10174" y="4700"/>
                </a:lnTo>
                <a:lnTo>
                  <a:pt x="10166" y="4692"/>
                </a:lnTo>
                <a:lnTo>
                  <a:pt x="10160" y="4686"/>
                </a:lnTo>
                <a:lnTo>
                  <a:pt x="10158" y="4676"/>
                </a:lnTo>
                <a:lnTo>
                  <a:pt x="10154" y="4652"/>
                </a:lnTo>
                <a:lnTo>
                  <a:pt x="10150" y="4632"/>
                </a:lnTo>
                <a:lnTo>
                  <a:pt x="10148" y="4626"/>
                </a:lnTo>
                <a:lnTo>
                  <a:pt x="10146" y="4626"/>
                </a:lnTo>
                <a:lnTo>
                  <a:pt x="10144" y="4626"/>
                </a:lnTo>
                <a:lnTo>
                  <a:pt x="10140" y="4624"/>
                </a:lnTo>
                <a:lnTo>
                  <a:pt x="10136" y="4614"/>
                </a:lnTo>
                <a:lnTo>
                  <a:pt x="10134" y="4602"/>
                </a:lnTo>
                <a:lnTo>
                  <a:pt x="10132" y="4588"/>
                </a:lnTo>
                <a:lnTo>
                  <a:pt x="10130" y="4584"/>
                </a:lnTo>
                <a:lnTo>
                  <a:pt x="10128" y="4584"/>
                </a:lnTo>
                <a:lnTo>
                  <a:pt x="10118" y="4588"/>
                </a:lnTo>
                <a:lnTo>
                  <a:pt x="10114" y="4588"/>
                </a:lnTo>
                <a:lnTo>
                  <a:pt x="10110" y="4590"/>
                </a:lnTo>
                <a:lnTo>
                  <a:pt x="10108" y="4586"/>
                </a:lnTo>
                <a:lnTo>
                  <a:pt x="10108" y="4580"/>
                </a:lnTo>
                <a:lnTo>
                  <a:pt x="10106" y="4550"/>
                </a:lnTo>
                <a:lnTo>
                  <a:pt x="10108" y="4528"/>
                </a:lnTo>
                <a:lnTo>
                  <a:pt x="10108" y="4520"/>
                </a:lnTo>
                <a:lnTo>
                  <a:pt x="10112" y="4514"/>
                </a:lnTo>
                <a:lnTo>
                  <a:pt x="10116" y="4510"/>
                </a:lnTo>
                <a:lnTo>
                  <a:pt x="10118" y="4506"/>
                </a:lnTo>
                <a:lnTo>
                  <a:pt x="10120" y="4494"/>
                </a:lnTo>
                <a:lnTo>
                  <a:pt x="10122" y="4484"/>
                </a:lnTo>
                <a:lnTo>
                  <a:pt x="10126" y="4474"/>
                </a:lnTo>
                <a:lnTo>
                  <a:pt x="10132" y="4458"/>
                </a:lnTo>
                <a:lnTo>
                  <a:pt x="10138" y="4432"/>
                </a:lnTo>
                <a:lnTo>
                  <a:pt x="10140" y="4408"/>
                </a:lnTo>
                <a:lnTo>
                  <a:pt x="10142" y="4400"/>
                </a:lnTo>
                <a:lnTo>
                  <a:pt x="10140" y="4396"/>
                </a:lnTo>
                <a:lnTo>
                  <a:pt x="10138" y="4392"/>
                </a:lnTo>
                <a:lnTo>
                  <a:pt x="10136" y="4388"/>
                </a:lnTo>
                <a:lnTo>
                  <a:pt x="10136" y="4386"/>
                </a:lnTo>
                <a:lnTo>
                  <a:pt x="10138" y="4382"/>
                </a:lnTo>
                <a:lnTo>
                  <a:pt x="10140" y="4380"/>
                </a:lnTo>
                <a:lnTo>
                  <a:pt x="10146" y="4378"/>
                </a:lnTo>
                <a:lnTo>
                  <a:pt x="10160" y="4376"/>
                </a:lnTo>
                <a:lnTo>
                  <a:pt x="10166" y="4376"/>
                </a:lnTo>
                <a:lnTo>
                  <a:pt x="10172" y="4378"/>
                </a:lnTo>
                <a:lnTo>
                  <a:pt x="10174" y="4380"/>
                </a:lnTo>
                <a:lnTo>
                  <a:pt x="10174" y="4384"/>
                </a:lnTo>
                <a:lnTo>
                  <a:pt x="10174" y="4394"/>
                </a:lnTo>
                <a:lnTo>
                  <a:pt x="10170" y="4410"/>
                </a:lnTo>
                <a:lnTo>
                  <a:pt x="10170" y="4420"/>
                </a:lnTo>
                <a:lnTo>
                  <a:pt x="10172" y="4422"/>
                </a:lnTo>
                <a:lnTo>
                  <a:pt x="10174" y="4422"/>
                </a:lnTo>
                <a:lnTo>
                  <a:pt x="10182" y="4420"/>
                </a:lnTo>
                <a:lnTo>
                  <a:pt x="10184" y="4420"/>
                </a:lnTo>
                <a:lnTo>
                  <a:pt x="10188" y="4422"/>
                </a:lnTo>
                <a:lnTo>
                  <a:pt x="10192" y="4422"/>
                </a:lnTo>
                <a:lnTo>
                  <a:pt x="10194" y="4422"/>
                </a:lnTo>
                <a:lnTo>
                  <a:pt x="10200" y="4420"/>
                </a:lnTo>
                <a:lnTo>
                  <a:pt x="10204" y="4418"/>
                </a:lnTo>
                <a:lnTo>
                  <a:pt x="10206" y="4418"/>
                </a:lnTo>
                <a:lnTo>
                  <a:pt x="10210" y="4420"/>
                </a:lnTo>
                <a:lnTo>
                  <a:pt x="10218" y="4428"/>
                </a:lnTo>
                <a:lnTo>
                  <a:pt x="10224" y="4436"/>
                </a:lnTo>
                <a:lnTo>
                  <a:pt x="10232" y="4442"/>
                </a:lnTo>
                <a:lnTo>
                  <a:pt x="10234" y="4446"/>
                </a:lnTo>
                <a:lnTo>
                  <a:pt x="10238" y="4448"/>
                </a:lnTo>
                <a:lnTo>
                  <a:pt x="10242" y="4448"/>
                </a:lnTo>
                <a:lnTo>
                  <a:pt x="10244" y="4452"/>
                </a:lnTo>
                <a:lnTo>
                  <a:pt x="10248" y="4458"/>
                </a:lnTo>
                <a:lnTo>
                  <a:pt x="10250" y="4464"/>
                </a:lnTo>
                <a:lnTo>
                  <a:pt x="10252" y="4466"/>
                </a:lnTo>
                <a:lnTo>
                  <a:pt x="10256" y="4468"/>
                </a:lnTo>
                <a:lnTo>
                  <a:pt x="10250" y="4454"/>
                </a:lnTo>
                <a:lnTo>
                  <a:pt x="10250" y="4446"/>
                </a:lnTo>
                <a:lnTo>
                  <a:pt x="10250" y="4454"/>
                </a:lnTo>
                <a:lnTo>
                  <a:pt x="10256" y="4468"/>
                </a:lnTo>
                <a:lnTo>
                  <a:pt x="10262" y="4480"/>
                </a:lnTo>
                <a:lnTo>
                  <a:pt x="10264" y="4486"/>
                </a:lnTo>
                <a:lnTo>
                  <a:pt x="10262" y="4490"/>
                </a:lnTo>
                <a:lnTo>
                  <a:pt x="10262" y="4500"/>
                </a:lnTo>
                <a:lnTo>
                  <a:pt x="10264" y="4508"/>
                </a:lnTo>
                <a:lnTo>
                  <a:pt x="10264" y="4510"/>
                </a:lnTo>
                <a:lnTo>
                  <a:pt x="10266" y="4510"/>
                </a:lnTo>
                <a:lnTo>
                  <a:pt x="10270" y="4508"/>
                </a:lnTo>
                <a:lnTo>
                  <a:pt x="10274" y="4506"/>
                </a:lnTo>
                <a:lnTo>
                  <a:pt x="10276" y="4506"/>
                </a:lnTo>
                <a:lnTo>
                  <a:pt x="10276" y="4504"/>
                </a:lnTo>
                <a:lnTo>
                  <a:pt x="10276" y="4498"/>
                </a:lnTo>
                <a:lnTo>
                  <a:pt x="10276" y="4496"/>
                </a:lnTo>
                <a:lnTo>
                  <a:pt x="10278" y="4494"/>
                </a:lnTo>
                <a:lnTo>
                  <a:pt x="10280" y="4496"/>
                </a:lnTo>
                <a:lnTo>
                  <a:pt x="10284" y="4500"/>
                </a:lnTo>
                <a:lnTo>
                  <a:pt x="10286" y="4504"/>
                </a:lnTo>
                <a:lnTo>
                  <a:pt x="10288" y="4508"/>
                </a:lnTo>
                <a:lnTo>
                  <a:pt x="10284" y="4514"/>
                </a:lnTo>
                <a:lnTo>
                  <a:pt x="10280" y="4518"/>
                </a:lnTo>
                <a:lnTo>
                  <a:pt x="10280" y="4522"/>
                </a:lnTo>
                <a:lnTo>
                  <a:pt x="10282" y="4524"/>
                </a:lnTo>
                <a:lnTo>
                  <a:pt x="10284" y="4526"/>
                </a:lnTo>
                <a:lnTo>
                  <a:pt x="10286" y="4526"/>
                </a:lnTo>
                <a:lnTo>
                  <a:pt x="10290" y="4524"/>
                </a:lnTo>
                <a:lnTo>
                  <a:pt x="10292" y="4520"/>
                </a:lnTo>
                <a:lnTo>
                  <a:pt x="10294" y="4520"/>
                </a:lnTo>
                <a:lnTo>
                  <a:pt x="10296" y="4522"/>
                </a:lnTo>
                <a:lnTo>
                  <a:pt x="10300" y="4524"/>
                </a:lnTo>
                <a:lnTo>
                  <a:pt x="10304" y="4524"/>
                </a:lnTo>
                <a:lnTo>
                  <a:pt x="10310" y="4526"/>
                </a:lnTo>
                <a:lnTo>
                  <a:pt x="10312" y="4528"/>
                </a:lnTo>
                <a:lnTo>
                  <a:pt x="10316" y="4532"/>
                </a:lnTo>
                <a:lnTo>
                  <a:pt x="10320" y="4540"/>
                </a:lnTo>
                <a:lnTo>
                  <a:pt x="10322" y="4542"/>
                </a:lnTo>
                <a:lnTo>
                  <a:pt x="10324" y="4544"/>
                </a:lnTo>
                <a:lnTo>
                  <a:pt x="10328" y="4542"/>
                </a:lnTo>
                <a:lnTo>
                  <a:pt x="10332" y="4542"/>
                </a:lnTo>
                <a:lnTo>
                  <a:pt x="10334" y="4542"/>
                </a:lnTo>
                <a:lnTo>
                  <a:pt x="10338" y="4544"/>
                </a:lnTo>
                <a:lnTo>
                  <a:pt x="10340" y="4548"/>
                </a:lnTo>
                <a:lnTo>
                  <a:pt x="10340" y="4552"/>
                </a:lnTo>
                <a:lnTo>
                  <a:pt x="10336" y="4558"/>
                </a:lnTo>
                <a:lnTo>
                  <a:pt x="10332" y="4568"/>
                </a:lnTo>
                <a:lnTo>
                  <a:pt x="10330" y="4576"/>
                </a:lnTo>
                <a:lnTo>
                  <a:pt x="10330" y="4588"/>
                </a:lnTo>
                <a:lnTo>
                  <a:pt x="10328" y="4608"/>
                </a:lnTo>
                <a:lnTo>
                  <a:pt x="10330" y="4620"/>
                </a:lnTo>
                <a:lnTo>
                  <a:pt x="10332" y="4624"/>
                </a:lnTo>
                <a:lnTo>
                  <a:pt x="10334" y="4624"/>
                </a:lnTo>
                <a:lnTo>
                  <a:pt x="10338" y="4622"/>
                </a:lnTo>
                <a:lnTo>
                  <a:pt x="10344" y="4616"/>
                </a:lnTo>
                <a:lnTo>
                  <a:pt x="10366" y="4594"/>
                </a:lnTo>
                <a:lnTo>
                  <a:pt x="10376" y="4588"/>
                </a:lnTo>
                <a:lnTo>
                  <a:pt x="10384" y="4584"/>
                </a:lnTo>
                <a:lnTo>
                  <a:pt x="10388" y="4582"/>
                </a:lnTo>
                <a:lnTo>
                  <a:pt x="10390" y="4580"/>
                </a:lnTo>
                <a:lnTo>
                  <a:pt x="10390" y="4576"/>
                </a:lnTo>
                <a:lnTo>
                  <a:pt x="10390" y="4574"/>
                </a:lnTo>
                <a:lnTo>
                  <a:pt x="10396" y="4572"/>
                </a:lnTo>
                <a:lnTo>
                  <a:pt x="10400" y="4570"/>
                </a:lnTo>
                <a:lnTo>
                  <a:pt x="10404" y="4564"/>
                </a:lnTo>
                <a:lnTo>
                  <a:pt x="10408" y="4544"/>
                </a:lnTo>
                <a:lnTo>
                  <a:pt x="10412" y="4528"/>
                </a:lnTo>
                <a:lnTo>
                  <a:pt x="10414" y="4522"/>
                </a:lnTo>
                <a:lnTo>
                  <a:pt x="10416" y="4522"/>
                </a:lnTo>
                <a:lnTo>
                  <a:pt x="10422" y="4528"/>
                </a:lnTo>
                <a:lnTo>
                  <a:pt x="10424" y="4530"/>
                </a:lnTo>
                <a:lnTo>
                  <a:pt x="10428" y="4532"/>
                </a:lnTo>
                <a:lnTo>
                  <a:pt x="10432" y="4532"/>
                </a:lnTo>
                <a:lnTo>
                  <a:pt x="10438" y="4530"/>
                </a:lnTo>
                <a:lnTo>
                  <a:pt x="10444" y="4526"/>
                </a:lnTo>
                <a:lnTo>
                  <a:pt x="10454" y="4518"/>
                </a:lnTo>
                <a:lnTo>
                  <a:pt x="10464" y="4510"/>
                </a:lnTo>
                <a:lnTo>
                  <a:pt x="10472" y="4504"/>
                </a:lnTo>
                <a:lnTo>
                  <a:pt x="10488" y="4494"/>
                </a:lnTo>
                <a:lnTo>
                  <a:pt x="10494" y="4492"/>
                </a:lnTo>
                <a:lnTo>
                  <a:pt x="10498" y="4486"/>
                </a:lnTo>
                <a:lnTo>
                  <a:pt x="10502" y="4480"/>
                </a:lnTo>
                <a:lnTo>
                  <a:pt x="10506" y="4470"/>
                </a:lnTo>
                <a:lnTo>
                  <a:pt x="10510" y="4452"/>
                </a:lnTo>
                <a:lnTo>
                  <a:pt x="10510" y="4436"/>
                </a:lnTo>
                <a:lnTo>
                  <a:pt x="10512" y="4426"/>
                </a:lnTo>
                <a:lnTo>
                  <a:pt x="10512" y="4424"/>
                </a:lnTo>
                <a:lnTo>
                  <a:pt x="10514" y="4422"/>
                </a:lnTo>
                <a:lnTo>
                  <a:pt x="10518" y="4420"/>
                </a:lnTo>
                <a:lnTo>
                  <a:pt x="10518" y="4418"/>
                </a:lnTo>
                <a:lnTo>
                  <a:pt x="10518" y="4412"/>
                </a:lnTo>
                <a:lnTo>
                  <a:pt x="10516" y="4406"/>
                </a:lnTo>
                <a:lnTo>
                  <a:pt x="10512" y="4398"/>
                </a:lnTo>
                <a:lnTo>
                  <a:pt x="10510" y="4394"/>
                </a:lnTo>
                <a:lnTo>
                  <a:pt x="10510" y="4388"/>
                </a:lnTo>
                <a:lnTo>
                  <a:pt x="10512" y="4374"/>
                </a:lnTo>
                <a:lnTo>
                  <a:pt x="10512" y="4352"/>
                </a:lnTo>
                <a:lnTo>
                  <a:pt x="10510" y="4338"/>
                </a:lnTo>
                <a:lnTo>
                  <a:pt x="10506" y="4322"/>
                </a:lnTo>
                <a:lnTo>
                  <a:pt x="10494" y="4294"/>
                </a:lnTo>
                <a:lnTo>
                  <a:pt x="10486" y="4278"/>
                </a:lnTo>
                <a:lnTo>
                  <a:pt x="10478" y="4268"/>
                </a:lnTo>
                <a:lnTo>
                  <a:pt x="10474" y="4256"/>
                </a:lnTo>
                <a:lnTo>
                  <a:pt x="10468" y="4246"/>
                </a:lnTo>
                <a:lnTo>
                  <a:pt x="10462" y="4240"/>
                </a:lnTo>
                <a:lnTo>
                  <a:pt x="10452" y="4234"/>
                </a:lnTo>
                <a:lnTo>
                  <a:pt x="10438" y="4220"/>
                </a:lnTo>
                <a:lnTo>
                  <a:pt x="10422" y="4202"/>
                </a:lnTo>
                <a:lnTo>
                  <a:pt x="10410" y="4186"/>
                </a:lnTo>
                <a:lnTo>
                  <a:pt x="10402" y="4172"/>
                </a:lnTo>
                <a:lnTo>
                  <a:pt x="10398" y="4166"/>
                </a:lnTo>
                <a:lnTo>
                  <a:pt x="10398" y="4158"/>
                </a:lnTo>
                <a:lnTo>
                  <a:pt x="10396" y="4154"/>
                </a:lnTo>
                <a:lnTo>
                  <a:pt x="10394" y="4150"/>
                </a:lnTo>
                <a:lnTo>
                  <a:pt x="10388" y="4146"/>
                </a:lnTo>
                <a:lnTo>
                  <a:pt x="10380" y="4138"/>
                </a:lnTo>
                <a:lnTo>
                  <a:pt x="10376" y="4132"/>
                </a:lnTo>
                <a:lnTo>
                  <a:pt x="10370" y="4124"/>
                </a:lnTo>
                <a:lnTo>
                  <a:pt x="10368" y="4114"/>
                </a:lnTo>
                <a:lnTo>
                  <a:pt x="10366" y="4104"/>
                </a:lnTo>
                <a:lnTo>
                  <a:pt x="10368" y="4094"/>
                </a:lnTo>
                <a:lnTo>
                  <a:pt x="10370" y="4082"/>
                </a:lnTo>
                <a:lnTo>
                  <a:pt x="10374" y="4072"/>
                </a:lnTo>
                <a:lnTo>
                  <a:pt x="10380" y="4064"/>
                </a:lnTo>
                <a:lnTo>
                  <a:pt x="10386" y="4054"/>
                </a:lnTo>
                <a:lnTo>
                  <a:pt x="10394" y="4048"/>
                </a:lnTo>
                <a:lnTo>
                  <a:pt x="10400" y="4042"/>
                </a:lnTo>
                <a:lnTo>
                  <a:pt x="10404" y="4036"/>
                </a:lnTo>
                <a:lnTo>
                  <a:pt x="10408" y="4024"/>
                </a:lnTo>
                <a:lnTo>
                  <a:pt x="10410" y="4016"/>
                </a:lnTo>
                <a:lnTo>
                  <a:pt x="10412" y="4012"/>
                </a:lnTo>
                <a:lnTo>
                  <a:pt x="10414" y="4008"/>
                </a:lnTo>
                <a:lnTo>
                  <a:pt x="10420" y="4006"/>
                </a:lnTo>
                <a:lnTo>
                  <a:pt x="10424" y="4006"/>
                </a:lnTo>
                <a:lnTo>
                  <a:pt x="10426" y="4008"/>
                </a:lnTo>
                <a:lnTo>
                  <a:pt x="10430" y="4006"/>
                </a:lnTo>
                <a:lnTo>
                  <a:pt x="10432" y="4002"/>
                </a:lnTo>
                <a:lnTo>
                  <a:pt x="10434" y="3998"/>
                </a:lnTo>
                <a:lnTo>
                  <a:pt x="10436" y="3994"/>
                </a:lnTo>
                <a:lnTo>
                  <a:pt x="10442" y="3988"/>
                </a:lnTo>
                <a:lnTo>
                  <a:pt x="10450" y="3984"/>
                </a:lnTo>
                <a:lnTo>
                  <a:pt x="10456" y="3982"/>
                </a:lnTo>
                <a:lnTo>
                  <a:pt x="10460" y="3980"/>
                </a:lnTo>
                <a:lnTo>
                  <a:pt x="10462" y="3978"/>
                </a:lnTo>
                <a:lnTo>
                  <a:pt x="10464" y="3980"/>
                </a:lnTo>
                <a:lnTo>
                  <a:pt x="10468" y="3980"/>
                </a:lnTo>
                <a:lnTo>
                  <a:pt x="10470" y="3980"/>
                </a:lnTo>
                <a:lnTo>
                  <a:pt x="10472" y="3976"/>
                </a:lnTo>
                <a:lnTo>
                  <a:pt x="10474" y="3974"/>
                </a:lnTo>
                <a:lnTo>
                  <a:pt x="10476" y="3974"/>
                </a:lnTo>
                <a:lnTo>
                  <a:pt x="10478" y="3976"/>
                </a:lnTo>
                <a:lnTo>
                  <a:pt x="10480" y="3976"/>
                </a:lnTo>
                <a:lnTo>
                  <a:pt x="10482" y="3974"/>
                </a:lnTo>
                <a:lnTo>
                  <a:pt x="10482" y="3970"/>
                </a:lnTo>
                <a:lnTo>
                  <a:pt x="10480" y="3966"/>
                </a:lnTo>
                <a:lnTo>
                  <a:pt x="10480" y="3962"/>
                </a:lnTo>
                <a:lnTo>
                  <a:pt x="10480" y="3960"/>
                </a:lnTo>
                <a:lnTo>
                  <a:pt x="10482" y="3960"/>
                </a:lnTo>
                <a:lnTo>
                  <a:pt x="10484" y="3966"/>
                </a:lnTo>
                <a:lnTo>
                  <a:pt x="10490" y="3972"/>
                </a:lnTo>
                <a:lnTo>
                  <a:pt x="10494" y="3974"/>
                </a:lnTo>
                <a:lnTo>
                  <a:pt x="10498" y="3974"/>
                </a:lnTo>
                <a:lnTo>
                  <a:pt x="10502" y="3976"/>
                </a:lnTo>
                <a:lnTo>
                  <a:pt x="10504" y="3976"/>
                </a:lnTo>
                <a:lnTo>
                  <a:pt x="10504" y="3980"/>
                </a:lnTo>
                <a:lnTo>
                  <a:pt x="10502" y="3984"/>
                </a:lnTo>
                <a:lnTo>
                  <a:pt x="10504" y="3984"/>
                </a:lnTo>
                <a:lnTo>
                  <a:pt x="10508" y="3984"/>
                </a:lnTo>
                <a:lnTo>
                  <a:pt x="10518" y="3984"/>
                </a:lnTo>
                <a:lnTo>
                  <a:pt x="10522" y="3982"/>
                </a:lnTo>
                <a:lnTo>
                  <a:pt x="10522" y="3978"/>
                </a:lnTo>
                <a:lnTo>
                  <a:pt x="10522" y="3970"/>
                </a:lnTo>
                <a:lnTo>
                  <a:pt x="10522" y="3972"/>
                </a:lnTo>
                <a:lnTo>
                  <a:pt x="10526" y="3976"/>
                </a:lnTo>
                <a:lnTo>
                  <a:pt x="10528" y="3982"/>
                </a:lnTo>
                <a:lnTo>
                  <a:pt x="10530" y="3982"/>
                </a:lnTo>
                <a:lnTo>
                  <a:pt x="10534" y="3982"/>
                </a:lnTo>
                <a:lnTo>
                  <a:pt x="10536" y="3982"/>
                </a:lnTo>
                <a:lnTo>
                  <a:pt x="10538" y="3986"/>
                </a:lnTo>
                <a:lnTo>
                  <a:pt x="10534" y="3988"/>
                </a:lnTo>
                <a:lnTo>
                  <a:pt x="10530" y="3994"/>
                </a:lnTo>
                <a:lnTo>
                  <a:pt x="10528" y="4002"/>
                </a:lnTo>
                <a:lnTo>
                  <a:pt x="10528" y="4010"/>
                </a:lnTo>
                <a:lnTo>
                  <a:pt x="10528" y="4014"/>
                </a:lnTo>
                <a:lnTo>
                  <a:pt x="10530" y="4016"/>
                </a:lnTo>
                <a:lnTo>
                  <a:pt x="10530" y="4020"/>
                </a:lnTo>
                <a:lnTo>
                  <a:pt x="10530" y="4024"/>
                </a:lnTo>
                <a:lnTo>
                  <a:pt x="10532" y="4028"/>
                </a:lnTo>
                <a:lnTo>
                  <a:pt x="10534" y="4030"/>
                </a:lnTo>
                <a:lnTo>
                  <a:pt x="10536" y="4034"/>
                </a:lnTo>
                <a:lnTo>
                  <a:pt x="10536" y="4038"/>
                </a:lnTo>
                <a:lnTo>
                  <a:pt x="10536" y="4042"/>
                </a:lnTo>
                <a:lnTo>
                  <a:pt x="10540" y="4044"/>
                </a:lnTo>
                <a:lnTo>
                  <a:pt x="10552" y="4042"/>
                </a:lnTo>
                <a:lnTo>
                  <a:pt x="10560" y="4038"/>
                </a:lnTo>
                <a:lnTo>
                  <a:pt x="10562" y="4036"/>
                </a:lnTo>
                <a:lnTo>
                  <a:pt x="10562" y="4032"/>
                </a:lnTo>
                <a:lnTo>
                  <a:pt x="10560" y="4026"/>
                </a:lnTo>
                <a:lnTo>
                  <a:pt x="10556" y="4018"/>
                </a:lnTo>
                <a:lnTo>
                  <a:pt x="10554" y="4012"/>
                </a:lnTo>
                <a:lnTo>
                  <a:pt x="10550" y="4012"/>
                </a:lnTo>
                <a:lnTo>
                  <a:pt x="10548" y="4012"/>
                </a:lnTo>
                <a:lnTo>
                  <a:pt x="10546" y="4008"/>
                </a:lnTo>
                <a:lnTo>
                  <a:pt x="10548" y="4004"/>
                </a:lnTo>
                <a:lnTo>
                  <a:pt x="10554" y="4000"/>
                </a:lnTo>
                <a:lnTo>
                  <a:pt x="10572" y="3988"/>
                </a:lnTo>
                <a:lnTo>
                  <a:pt x="10580" y="3982"/>
                </a:lnTo>
                <a:lnTo>
                  <a:pt x="10586" y="3982"/>
                </a:lnTo>
                <a:lnTo>
                  <a:pt x="10592" y="3982"/>
                </a:lnTo>
                <a:lnTo>
                  <a:pt x="10604" y="3980"/>
                </a:lnTo>
                <a:lnTo>
                  <a:pt x="10610" y="3976"/>
                </a:lnTo>
                <a:lnTo>
                  <a:pt x="10614" y="3974"/>
                </a:lnTo>
                <a:lnTo>
                  <a:pt x="10618" y="3968"/>
                </a:lnTo>
                <a:lnTo>
                  <a:pt x="10620" y="3964"/>
                </a:lnTo>
                <a:lnTo>
                  <a:pt x="10624" y="3964"/>
                </a:lnTo>
                <a:lnTo>
                  <a:pt x="10630" y="3968"/>
                </a:lnTo>
                <a:lnTo>
                  <a:pt x="10630" y="3972"/>
                </a:lnTo>
                <a:lnTo>
                  <a:pt x="10632" y="3972"/>
                </a:lnTo>
                <a:lnTo>
                  <a:pt x="10634" y="3966"/>
                </a:lnTo>
                <a:lnTo>
                  <a:pt x="10638" y="3964"/>
                </a:lnTo>
                <a:lnTo>
                  <a:pt x="10640" y="3966"/>
                </a:lnTo>
                <a:lnTo>
                  <a:pt x="10642" y="3966"/>
                </a:lnTo>
                <a:lnTo>
                  <a:pt x="10646" y="3962"/>
                </a:lnTo>
                <a:lnTo>
                  <a:pt x="10650" y="3960"/>
                </a:lnTo>
                <a:lnTo>
                  <a:pt x="10652" y="3958"/>
                </a:lnTo>
                <a:lnTo>
                  <a:pt x="10658" y="3960"/>
                </a:lnTo>
                <a:lnTo>
                  <a:pt x="10660" y="3962"/>
                </a:lnTo>
                <a:lnTo>
                  <a:pt x="10662" y="3960"/>
                </a:lnTo>
                <a:lnTo>
                  <a:pt x="10662" y="3956"/>
                </a:lnTo>
                <a:lnTo>
                  <a:pt x="10664" y="3948"/>
                </a:lnTo>
                <a:lnTo>
                  <a:pt x="10666" y="3950"/>
                </a:lnTo>
                <a:lnTo>
                  <a:pt x="10670" y="3954"/>
                </a:lnTo>
                <a:lnTo>
                  <a:pt x="10670" y="3952"/>
                </a:lnTo>
                <a:lnTo>
                  <a:pt x="10672" y="3950"/>
                </a:lnTo>
                <a:lnTo>
                  <a:pt x="10676" y="3948"/>
                </a:lnTo>
                <a:lnTo>
                  <a:pt x="10678" y="3948"/>
                </a:lnTo>
                <a:lnTo>
                  <a:pt x="10682" y="3948"/>
                </a:lnTo>
                <a:lnTo>
                  <a:pt x="10684" y="3944"/>
                </a:lnTo>
                <a:lnTo>
                  <a:pt x="10686" y="3940"/>
                </a:lnTo>
                <a:lnTo>
                  <a:pt x="10686" y="3934"/>
                </a:lnTo>
                <a:lnTo>
                  <a:pt x="10682" y="3924"/>
                </a:lnTo>
                <a:lnTo>
                  <a:pt x="10680" y="3914"/>
                </a:lnTo>
                <a:lnTo>
                  <a:pt x="10680" y="3910"/>
                </a:lnTo>
                <a:lnTo>
                  <a:pt x="10680" y="3908"/>
                </a:lnTo>
                <a:lnTo>
                  <a:pt x="10682" y="3906"/>
                </a:lnTo>
                <a:lnTo>
                  <a:pt x="10686" y="3908"/>
                </a:lnTo>
                <a:lnTo>
                  <a:pt x="10692" y="3918"/>
                </a:lnTo>
                <a:lnTo>
                  <a:pt x="10696" y="3924"/>
                </a:lnTo>
                <a:lnTo>
                  <a:pt x="10700" y="3930"/>
                </a:lnTo>
                <a:lnTo>
                  <a:pt x="10700" y="3934"/>
                </a:lnTo>
                <a:lnTo>
                  <a:pt x="10698" y="3936"/>
                </a:lnTo>
                <a:lnTo>
                  <a:pt x="10702" y="3938"/>
                </a:lnTo>
                <a:lnTo>
                  <a:pt x="10706" y="3938"/>
                </a:lnTo>
                <a:lnTo>
                  <a:pt x="10708" y="3940"/>
                </a:lnTo>
                <a:lnTo>
                  <a:pt x="10712" y="3940"/>
                </a:lnTo>
                <a:lnTo>
                  <a:pt x="10716" y="3938"/>
                </a:lnTo>
                <a:lnTo>
                  <a:pt x="10716" y="3936"/>
                </a:lnTo>
                <a:lnTo>
                  <a:pt x="10716" y="3932"/>
                </a:lnTo>
                <a:lnTo>
                  <a:pt x="10714" y="3930"/>
                </a:lnTo>
                <a:lnTo>
                  <a:pt x="10714" y="3926"/>
                </a:lnTo>
                <a:lnTo>
                  <a:pt x="10716" y="3924"/>
                </a:lnTo>
                <a:lnTo>
                  <a:pt x="10718" y="3928"/>
                </a:lnTo>
                <a:lnTo>
                  <a:pt x="10722" y="3930"/>
                </a:lnTo>
                <a:lnTo>
                  <a:pt x="10724" y="3930"/>
                </a:lnTo>
                <a:lnTo>
                  <a:pt x="10726" y="3930"/>
                </a:lnTo>
                <a:lnTo>
                  <a:pt x="10728" y="3926"/>
                </a:lnTo>
                <a:lnTo>
                  <a:pt x="10726" y="3924"/>
                </a:lnTo>
                <a:lnTo>
                  <a:pt x="10726" y="3920"/>
                </a:lnTo>
                <a:lnTo>
                  <a:pt x="10726" y="3918"/>
                </a:lnTo>
                <a:lnTo>
                  <a:pt x="10728" y="3916"/>
                </a:lnTo>
                <a:lnTo>
                  <a:pt x="10730" y="3916"/>
                </a:lnTo>
                <a:lnTo>
                  <a:pt x="10732" y="3918"/>
                </a:lnTo>
                <a:lnTo>
                  <a:pt x="10734" y="3924"/>
                </a:lnTo>
                <a:lnTo>
                  <a:pt x="10736" y="3926"/>
                </a:lnTo>
                <a:lnTo>
                  <a:pt x="10736" y="3928"/>
                </a:lnTo>
                <a:lnTo>
                  <a:pt x="10738" y="3926"/>
                </a:lnTo>
                <a:lnTo>
                  <a:pt x="10742" y="3922"/>
                </a:lnTo>
                <a:lnTo>
                  <a:pt x="10748" y="3916"/>
                </a:lnTo>
                <a:lnTo>
                  <a:pt x="10752" y="3916"/>
                </a:lnTo>
                <a:lnTo>
                  <a:pt x="10762" y="3922"/>
                </a:lnTo>
                <a:lnTo>
                  <a:pt x="10764" y="3922"/>
                </a:lnTo>
                <a:lnTo>
                  <a:pt x="10766" y="3922"/>
                </a:lnTo>
                <a:lnTo>
                  <a:pt x="10766" y="3918"/>
                </a:lnTo>
                <a:lnTo>
                  <a:pt x="10766" y="3914"/>
                </a:lnTo>
                <a:lnTo>
                  <a:pt x="10766" y="3912"/>
                </a:lnTo>
                <a:lnTo>
                  <a:pt x="10768" y="3912"/>
                </a:lnTo>
                <a:lnTo>
                  <a:pt x="10770" y="3912"/>
                </a:lnTo>
                <a:lnTo>
                  <a:pt x="10772" y="3916"/>
                </a:lnTo>
                <a:lnTo>
                  <a:pt x="10776" y="3918"/>
                </a:lnTo>
                <a:lnTo>
                  <a:pt x="10782" y="3916"/>
                </a:lnTo>
                <a:lnTo>
                  <a:pt x="10792" y="3910"/>
                </a:lnTo>
                <a:lnTo>
                  <a:pt x="10798" y="3908"/>
                </a:lnTo>
                <a:lnTo>
                  <a:pt x="10804" y="3906"/>
                </a:lnTo>
                <a:lnTo>
                  <a:pt x="10806" y="3900"/>
                </a:lnTo>
                <a:lnTo>
                  <a:pt x="10806" y="3898"/>
                </a:lnTo>
                <a:lnTo>
                  <a:pt x="10808" y="3896"/>
                </a:lnTo>
                <a:lnTo>
                  <a:pt x="10812" y="3894"/>
                </a:lnTo>
                <a:lnTo>
                  <a:pt x="10814" y="3892"/>
                </a:lnTo>
                <a:lnTo>
                  <a:pt x="10812" y="3890"/>
                </a:lnTo>
                <a:lnTo>
                  <a:pt x="10810" y="3888"/>
                </a:lnTo>
                <a:lnTo>
                  <a:pt x="10812" y="3886"/>
                </a:lnTo>
                <a:lnTo>
                  <a:pt x="10814" y="3884"/>
                </a:lnTo>
                <a:lnTo>
                  <a:pt x="10818" y="3878"/>
                </a:lnTo>
                <a:lnTo>
                  <a:pt x="10822" y="3874"/>
                </a:lnTo>
                <a:lnTo>
                  <a:pt x="10824" y="3874"/>
                </a:lnTo>
                <a:lnTo>
                  <a:pt x="10830" y="3874"/>
                </a:lnTo>
                <a:lnTo>
                  <a:pt x="10832" y="3872"/>
                </a:lnTo>
                <a:lnTo>
                  <a:pt x="10836" y="3868"/>
                </a:lnTo>
                <a:lnTo>
                  <a:pt x="10842" y="3862"/>
                </a:lnTo>
                <a:lnTo>
                  <a:pt x="10844" y="3862"/>
                </a:lnTo>
                <a:lnTo>
                  <a:pt x="10846" y="3862"/>
                </a:lnTo>
                <a:lnTo>
                  <a:pt x="10846" y="3866"/>
                </a:lnTo>
                <a:lnTo>
                  <a:pt x="10850" y="3862"/>
                </a:lnTo>
                <a:lnTo>
                  <a:pt x="10862" y="3846"/>
                </a:lnTo>
                <a:lnTo>
                  <a:pt x="10868" y="3840"/>
                </a:lnTo>
                <a:lnTo>
                  <a:pt x="10868" y="3838"/>
                </a:lnTo>
                <a:lnTo>
                  <a:pt x="10868" y="3836"/>
                </a:lnTo>
                <a:lnTo>
                  <a:pt x="10864" y="3832"/>
                </a:lnTo>
                <a:lnTo>
                  <a:pt x="10866" y="3826"/>
                </a:lnTo>
                <a:lnTo>
                  <a:pt x="10868" y="3822"/>
                </a:lnTo>
                <a:lnTo>
                  <a:pt x="10870" y="3822"/>
                </a:lnTo>
                <a:lnTo>
                  <a:pt x="10872" y="3824"/>
                </a:lnTo>
                <a:lnTo>
                  <a:pt x="10874" y="3828"/>
                </a:lnTo>
                <a:lnTo>
                  <a:pt x="10876" y="3826"/>
                </a:lnTo>
                <a:lnTo>
                  <a:pt x="10878" y="3824"/>
                </a:lnTo>
                <a:lnTo>
                  <a:pt x="10884" y="3826"/>
                </a:lnTo>
                <a:lnTo>
                  <a:pt x="10886" y="3828"/>
                </a:lnTo>
                <a:lnTo>
                  <a:pt x="10888" y="3828"/>
                </a:lnTo>
                <a:lnTo>
                  <a:pt x="10890" y="3824"/>
                </a:lnTo>
                <a:lnTo>
                  <a:pt x="10892" y="3816"/>
                </a:lnTo>
                <a:lnTo>
                  <a:pt x="10896" y="3812"/>
                </a:lnTo>
                <a:lnTo>
                  <a:pt x="10900" y="3810"/>
                </a:lnTo>
                <a:lnTo>
                  <a:pt x="10906" y="3808"/>
                </a:lnTo>
                <a:lnTo>
                  <a:pt x="10904" y="3804"/>
                </a:lnTo>
                <a:lnTo>
                  <a:pt x="10900" y="3800"/>
                </a:lnTo>
                <a:lnTo>
                  <a:pt x="10900" y="3798"/>
                </a:lnTo>
                <a:lnTo>
                  <a:pt x="10900" y="3794"/>
                </a:lnTo>
                <a:lnTo>
                  <a:pt x="10902" y="3790"/>
                </a:lnTo>
                <a:lnTo>
                  <a:pt x="10904" y="3794"/>
                </a:lnTo>
                <a:lnTo>
                  <a:pt x="10906" y="3796"/>
                </a:lnTo>
                <a:lnTo>
                  <a:pt x="10910" y="3796"/>
                </a:lnTo>
                <a:lnTo>
                  <a:pt x="10914" y="3794"/>
                </a:lnTo>
                <a:lnTo>
                  <a:pt x="10918" y="3788"/>
                </a:lnTo>
                <a:lnTo>
                  <a:pt x="10916" y="3788"/>
                </a:lnTo>
                <a:lnTo>
                  <a:pt x="10912" y="3786"/>
                </a:lnTo>
                <a:lnTo>
                  <a:pt x="10908" y="3784"/>
                </a:lnTo>
                <a:lnTo>
                  <a:pt x="10908" y="3780"/>
                </a:lnTo>
                <a:lnTo>
                  <a:pt x="10910" y="3776"/>
                </a:lnTo>
                <a:lnTo>
                  <a:pt x="10912" y="3776"/>
                </a:lnTo>
                <a:lnTo>
                  <a:pt x="10916" y="3776"/>
                </a:lnTo>
                <a:lnTo>
                  <a:pt x="10918" y="3776"/>
                </a:lnTo>
                <a:lnTo>
                  <a:pt x="10920" y="3780"/>
                </a:lnTo>
                <a:lnTo>
                  <a:pt x="10926" y="3786"/>
                </a:lnTo>
                <a:lnTo>
                  <a:pt x="10928" y="3786"/>
                </a:lnTo>
                <a:lnTo>
                  <a:pt x="10930" y="3782"/>
                </a:lnTo>
                <a:lnTo>
                  <a:pt x="10926" y="3776"/>
                </a:lnTo>
                <a:lnTo>
                  <a:pt x="10926" y="3772"/>
                </a:lnTo>
                <a:lnTo>
                  <a:pt x="10926" y="3766"/>
                </a:lnTo>
                <a:lnTo>
                  <a:pt x="10930" y="3758"/>
                </a:lnTo>
                <a:lnTo>
                  <a:pt x="10932" y="3752"/>
                </a:lnTo>
                <a:lnTo>
                  <a:pt x="10932" y="3750"/>
                </a:lnTo>
                <a:lnTo>
                  <a:pt x="10928" y="3750"/>
                </a:lnTo>
                <a:lnTo>
                  <a:pt x="10926" y="3750"/>
                </a:lnTo>
                <a:lnTo>
                  <a:pt x="10924" y="3750"/>
                </a:lnTo>
                <a:lnTo>
                  <a:pt x="10926" y="3746"/>
                </a:lnTo>
                <a:lnTo>
                  <a:pt x="10930" y="3740"/>
                </a:lnTo>
                <a:lnTo>
                  <a:pt x="10936" y="3736"/>
                </a:lnTo>
                <a:lnTo>
                  <a:pt x="10942" y="3732"/>
                </a:lnTo>
                <a:lnTo>
                  <a:pt x="10938" y="3730"/>
                </a:lnTo>
                <a:lnTo>
                  <a:pt x="10934" y="3726"/>
                </a:lnTo>
                <a:lnTo>
                  <a:pt x="10932" y="3720"/>
                </a:lnTo>
                <a:lnTo>
                  <a:pt x="10928" y="3718"/>
                </a:lnTo>
                <a:lnTo>
                  <a:pt x="10928" y="3716"/>
                </a:lnTo>
                <a:lnTo>
                  <a:pt x="10930" y="3714"/>
                </a:lnTo>
                <a:lnTo>
                  <a:pt x="10934" y="3714"/>
                </a:lnTo>
                <a:lnTo>
                  <a:pt x="10936" y="3714"/>
                </a:lnTo>
                <a:lnTo>
                  <a:pt x="10938" y="3718"/>
                </a:lnTo>
                <a:lnTo>
                  <a:pt x="10940" y="3722"/>
                </a:lnTo>
                <a:lnTo>
                  <a:pt x="10942" y="3722"/>
                </a:lnTo>
                <a:lnTo>
                  <a:pt x="10946" y="3722"/>
                </a:lnTo>
                <a:lnTo>
                  <a:pt x="10948" y="3720"/>
                </a:lnTo>
                <a:lnTo>
                  <a:pt x="10950" y="3716"/>
                </a:lnTo>
                <a:lnTo>
                  <a:pt x="10950" y="3712"/>
                </a:lnTo>
                <a:lnTo>
                  <a:pt x="10948" y="3708"/>
                </a:lnTo>
                <a:lnTo>
                  <a:pt x="10948" y="3706"/>
                </a:lnTo>
                <a:lnTo>
                  <a:pt x="10950" y="3706"/>
                </a:lnTo>
                <a:lnTo>
                  <a:pt x="10956" y="3700"/>
                </a:lnTo>
                <a:lnTo>
                  <a:pt x="10964" y="3692"/>
                </a:lnTo>
                <a:lnTo>
                  <a:pt x="10968" y="3682"/>
                </a:lnTo>
                <a:lnTo>
                  <a:pt x="10970" y="3676"/>
                </a:lnTo>
                <a:lnTo>
                  <a:pt x="10968" y="3674"/>
                </a:lnTo>
                <a:lnTo>
                  <a:pt x="10968" y="3670"/>
                </a:lnTo>
                <a:lnTo>
                  <a:pt x="10968" y="3668"/>
                </a:lnTo>
                <a:lnTo>
                  <a:pt x="10972" y="3662"/>
                </a:lnTo>
                <a:lnTo>
                  <a:pt x="10980" y="3654"/>
                </a:lnTo>
                <a:lnTo>
                  <a:pt x="10986" y="3640"/>
                </a:lnTo>
                <a:lnTo>
                  <a:pt x="10988" y="3634"/>
                </a:lnTo>
                <a:lnTo>
                  <a:pt x="10990" y="3632"/>
                </a:lnTo>
                <a:lnTo>
                  <a:pt x="10992" y="3632"/>
                </a:lnTo>
                <a:lnTo>
                  <a:pt x="10994" y="3634"/>
                </a:lnTo>
                <a:lnTo>
                  <a:pt x="10996" y="3640"/>
                </a:lnTo>
                <a:lnTo>
                  <a:pt x="10998" y="3640"/>
                </a:lnTo>
                <a:lnTo>
                  <a:pt x="11000" y="3638"/>
                </a:lnTo>
                <a:lnTo>
                  <a:pt x="11004" y="3634"/>
                </a:lnTo>
                <a:lnTo>
                  <a:pt x="11008" y="3634"/>
                </a:lnTo>
                <a:lnTo>
                  <a:pt x="11010" y="3632"/>
                </a:lnTo>
                <a:lnTo>
                  <a:pt x="11006" y="3624"/>
                </a:lnTo>
                <a:lnTo>
                  <a:pt x="11004" y="3618"/>
                </a:lnTo>
                <a:lnTo>
                  <a:pt x="11004" y="3616"/>
                </a:lnTo>
                <a:lnTo>
                  <a:pt x="11006" y="3614"/>
                </a:lnTo>
                <a:lnTo>
                  <a:pt x="11008" y="3612"/>
                </a:lnTo>
                <a:lnTo>
                  <a:pt x="11010" y="3610"/>
                </a:lnTo>
                <a:lnTo>
                  <a:pt x="11012" y="3610"/>
                </a:lnTo>
                <a:lnTo>
                  <a:pt x="11010" y="3606"/>
                </a:lnTo>
                <a:lnTo>
                  <a:pt x="11010" y="3602"/>
                </a:lnTo>
                <a:lnTo>
                  <a:pt x="11012" y="3600"/>
                </a:lnTo>
                <a:lnTo>
                  <a:pt x="11012" y="3596"/>
                </a:lnTo>
                <a:lnTo>
                  <a:pt x="11008" y="3592"/>
                </a:lnTo>
                <a:lnTo>
                  <a:pt x="11006" y="3590"/>
                </a:lnTo>
                <a:lnTo>
                  <a:pt x="11008" y="3590"/>
                </a:lnTo>
                <a:lnTo>
                  <a:pt x="11012" y="3590"/>
                </a:lnTo>
                <a:lnTo>
                  <a:pt x="11016" y="3590"/>
                </a:lnTo>
                <a:lnTo>
                  <a:pt x="11020" y="3588"/>
                </a:lnTo>
                <a:lnTo>
                  <a:pt x="11022" y="3582"/>
                </a:lnTo>
                <a:lnTo>
                  <a:pt x="11024" y="3574"/>
                </a:lnTo>
                <a:lnTo>
                  <a:pt x="11022" y="3568"/>
                </a:lnTo>
                <a:lnTo>
                  <a:pt x="11020" y="3566"/>
                </a:lnTo>
                <a:lnTo>
                  <a:pt x="11016" y="3562"/>
                </a:lnTo>
                <a:lnTo>
                  <a:pt x="11016" y="3560"/>
                </a:lnTo>
                <a:lnTo>
                  <a:pt x="11026" y="3554"/>
                </a:lnTo>
                <a:lnTo>
                  <a:pt x="11028" y="3550"/>
                </a:lnTo>
                <a:lnTo>
                  <a:pt x="11024" y="3550"/>
                </a:lnTo>
                <a:lnTo>
                  <a:pt x="11016" y="3546"/>
                </a:lnTo>
                <a:lnTo>
                  <a:pt x="11010" y="3544"/>
                </a:lnTo>
                <a:lnTo>
                  <a:pt x="11006" y="3538"/>
                </a:lnTo>
                <a:lnTo>
                  <a:pt x="11002" y="3532"/>
                </a:lnTo>
                <a:lnTo>
                  <a:pt x="10996" y="3528"/>
                </a:lnTo>
                <a:lnTo>
                  <a:pt x="10990" y="3530"/>
                </a:lnTo>
                <a:lnTo>
                  <a:pt x="10984" y="3532"/>
                </a:lnTo>
                <a:lnTo>
                  <a:pt x="10976" y="3538"/>
                </a:lnTo>
                <a:lnTo>
                  <a:pt x="10970" y="3538"/>
                </a:lnTo>
                <a:lnTo>
                  <a:pt x="10966" y="3534"/>
                </a:lnTo>
                <a:lnTo>
                  <a:pt x="10966" y="3532"/>
                </a:lnTo>
                <a:lnTo>
                  <a:pt x="10964" y="3530"/>
                </a:lnTo>
                <a:lnTo>
                  <a:pt x="10960" y="3530"/>
                </a:lnTo>
                <a:lnTo>
                  <a:pt x="10958" y="3530"/>
                </a:lnTo>
                <a:lnTo>
                  <a:pt x="10958" y="3528"/>
                </a:lnTo>
                <a:lnTo>
                  <a:pt x="10960" y="3524"/>
                </a:lnTo>
                <a:lnTo>
                  <a:pt x="10964" y="3524"/>
                </a:lnTo>
                <a:lnTo>
                  <a:pt x="10970" y="3524"/>
                </a:lnTo>
                <a:lnTo>
                  <a:pt x="10976" y="3526"/>
                </a:lnTo>
                <a:lnTo>
                  <a:pt x="10978" y="3524"/>
                </a:lnTo>
                <a:lnTo>
                  <a:pt x="10980" y="3522"/>
                </a:lnTo>
                <a:lnTo>
                  <a:pt x="10986" y="3516"/>
                </a:lnTo>
                <a:lnTo>
                  <a:pt x="10994" y="3508"/>
                </a:lnTo>
                <a:lnTo>
                  <a:pt x="11004" y="3504"/>
                </a:lnTo>
                <a:lnTo>
                  <a:pt x="11012" y="3502"/>
                </a:lnTo>
                <a:lnTo>
                  <a:pt x="11018" y="3500"/>
                </a:lnTo>
                <a:lnTo>
                  <a:pt x="11020" y="3498"/>
                </a:lnTo>
                <a:lnTo>
                  <a:pt x="11020" y="3494"/>
                </a:lnTo>
                <a:lnTo>
                  <a:pt x="11018" y="3488"/>
                </a:lnTo>
                <a:lnTo>
                  <a:pt x="11010" y="3478"/>
                </a:lnTo>
                <a:lnTo>
                  <a:pt x="10998" y="3466"/>
                </a:lnTo>
                <a:lnTo>
                  <a:pt x="10988" y="3458"/>
                </a:lnTo>
                <a:lnTo>
                  <a:pt x="10980" y="3454"/>
                </a:lnTo>
                <a:lnTo>
                  <a:pt x="10974" y="3450"/>
                </a:lnTo>
                <a:lnTo>
                  <a:pt x="10974" y="3448"/>
                </a:lnTo>
                <a:lnTo>
                  <a:pt x="10976" y="3446"/>
                </a:lnTo>
                <a:lnTo>
                  <a:pt x="10974" y="3444"/>
                </a:lnTo>
                <a:lnTo>
                  <a:pt x="10970" y="3442"/>
                </a:lnTo>
                <a:lnTo>
                  <a:pt x="10966" y="3440"/>
                </a:lnTo>
                <a:lnTo>
                  <a:pt x="10962" y="3442"/>
                </a:lnTo>
                <a:lnTo>
                  <a:pt x="10956" y="3444"/>
                </a:lnTo>
                <a:lnTo>
                  <a:pt x="10950" y="3446"/>
                </a:lnTo>
                <a:lnTo>
                  <a:pt x="10944" y="3444"/>
                </a:lnTo>
                <a:lnTo>
                  <a:pt x="10940" y="3440"/>
                </a:lnTo>
                <a:lnTo>
                  <a:pt x="10936" y="3436"/>
                </a:lnTo>
                <a:lnTo>
                  <a:pt x="10932" y="3432"/>
                </a:lnTo>
                <a:lnTo>
                  <a:pt x="10932" y="3428"/>
                </a:lnTo>
                <a:lnTo>
                  <a:pt x="10932" y="3424"/>
                </a:lnTo>
                <a:lnTo>
                  <a:pt x="10934" y="3424"/>
                </a:lnTo>
                <a:lnTo>
                  <a:pt x="10936" y="3424"/>
                </a:lnTo>
                <a:lnTo>
                  <a:pt x="10940" y="3430"/>
                </a:lnTo>
                <a:lnTo>
                  <a:pt x="10944" y="3438"/>
                </a:lnTo>
                <a:lnTo>
                  <a:pt x="10948" y="3442"/>
                </a:lnTo>
                <a:lnTo>
                  <a:pt x="10952" y="3442"/>
                </a:lnTo>
                <a:lnTo>
                  <a:pt x="10954" y="3442"/>
                </a:lnTo>
                <a:lnTo>
                  <a:pt x="10960" y="3438"/>
                </a:lnTo>
                <a:lnTo>
                  <a:pt x="10966" y="3436"/>
                </a:lnTo>
                <a:lnTo>
                  <a:pt x="10968" y="3434"/>
                </a:lnTo>
                <a:lnTo>
                  <a:pt x="10972" y="3436"/>
                </a:lnTo>
                <a:lnTo>
                  <a:pt x="10976" y="3438"/>
                </a:lnTo>
                <a:lnTo>
                  <a:pt x="10978" y="3442"/>
                </a:lnTo>
                <a:lnTo>
                  <a:pt x="10980" y="3444"/>
                </a:lnTo>
                <a:lnTo>
                  <a:pt x="10984" y="3448"/>
                </a:lnTo>
                <a:lnTo>
                  <a:pt x="10988" y="3448"/>
                </a:lnTo>
                <a:lnTo>
                  <a:pt x="10992" y="3448"/>
                </a:lnTo>
                <a:lnTo>
                  <a:pt x="10998" y="3450"/>
                </a:lnTo>
                <a:lnTo>
                  <a:pt x="11010" y="3454"/>
                </a:lnTo>
                <a:lnTo>
                  <a:pt x="11016" y="3458"/>
                </a:lnTo>
                <a:lnTo>
                  <a:pt x="11020" y="3458"/>
                </a:lnTo>
                <a:lnTo>
                  <a:pt x="11020" y="3456"/>
                </a:lnTo>
                <a:lnTo>
                  <a:pt x="11020" y="3452"/>
                </a:lnTo>
                <a:lnTo>
                  <a:pt x="11016" y="3444"/>
                </a:lnTo>
                <a:lnTo>
                  <a:pt x="11008" y="3436"/>
                </a:lnTo>
                <a:lnTo>
                  <a:pt x="11002" y="3430"/>
                </a:lnTo>
                <a:lnTo>
                  <a:pt x="11000" y="3424"/>
                </a:lnTo>
                <a:lnTo>
                  <a:pt x="10996" y="3420"/>
                </a:lnTo>
                <a:lnTo>
                  <a:pt x="10988" y="3412"/>
                </a:lnTo>
                <a:lnTo>
                  <a:pt x="10980" y="3406"/>
                </a:lnTo>
                <a:lnTo>
                  <a:pt x="10980" y="3400"/>
                </a:lnTo>
                <a:lnTo>
                  <a:pt x="10978" y="3390"/>
                </a:lnTo>
                <a:lnTo>
                  <a:pt x="10978" y="3384"/>
                </a:lnTo>
                <a:lnTo>
                  <a:pt x="10974" y="3376"/>
                </a:lnTo>
                <a:lnTo>
                  <a:pt x="10970" y="3366"/>
                </a:lnTo>
                <a:lnTo>
                  <a:pt x="10966" y="3356"/>
                </a:lnTo>
                <a:lnTo>
                  <a:pt x="10962" y="3338"/>
                </a:lnTo>
                <a:lnTo>
                  <a:pt x="10958" y="3328"/>
                </a:lnTo>
                <a:lnTo>
                  <a:pt x="10954" y="3320"/>
                </a:lnTo>
                <a:lnTo>
                  <a:pt x="10948" y="3314"/>
                </a:lnTo>
                <a:lnTo>
                  <a:pt x="10940" y="3310"/>
                </a:lnTo>
                <a:lnTo>
                  <a:pt x="10934" y="3308"/>
                </a:lnTo>
                <a:lnTo>
                  <a:pt x="10928" y="3304"/>
                </a:lnTo>
                <a:lnTo>
                  <a:pt x="10924" y="3298"/>
                </a:lnTo>
                <a:lnTo>
                  <a:pt x="10922" y="3294"/>
                </a:lnTo>
                <a:lnTo>
                  <a:pt x="10920" y="3294"/>
                </a:lnTo>
                <a:lnTo>
                  <a:pt x="10914" y="3294"/>
                </a:lnTo>
                <a:lnTo>
                  <a:pt x="10910" y="3294"/>
                </a:lnTo>
                <a:lnTo>
                  <a:pt x="10910" y="3290"/>
                </a:lnTo>
                <a:lnTo>
                  <a:pt x="10912" y="3284"/>
                </a:lnTo>
                <a:lnTo>
                  <a:pt x="10916" y="3276"/>
                </a:lnTo>
                <a:lnTo>
                  <a:pt x="10926" y="3258"/>
                </a:lnTo>
                <a:lnTo>
                  <a:pt x="10932" y="3252"/>
                </a:lnTo>
                <a:lnTo>
                  <a:pt x="10936" y="3248"/>
                </a:lnTo>
                <a:lnTo>
                  <a:pt x="10942" y="3244"/>
                </a:lnTo>
                <a:lnTo>
                  <a:pt x="10944" y="3242"/>
                </a:lnTo>
                <a:lnTo>
                  <a:pt x="10946" y="3238"/>
                </a:lnTo>
                <a:lnTo>
                  <a:pt x="10950" y="3232"/>
                </a:lnTo>
                <a:lnTo>
                  <a:pt x="10952" y="3230"/>
                </a:lnTo>
                <a:lnTo>
                  <a:pt x="10952" y="3228"/>
                </a:lnTo>
                <a:lnTo>
                  <a:pt x="10950" y="3224"/>
                </a:lnTo>
                <a:lnTo>
                  <a:pt x="10948" y="3220"/>
                </a:lnTo>
                <a:lnTo>
                  <a:pt x="10948" y="3218"/>
                </a:lnTo>
                <a:lnTo>
                  <a:pt x="10950" y="3216"/>
                </a:lnTo>
                <a:lnTo>
                  <a:pt x="10952" y="3216"/>
                </a:lnTo>
                <a:lnTo>
                  <a:pt x="10954" y="3216"/>
                </a:lnTo>
                <a:lnTo>
                  <a:pt x="10956" y="3220"/>
                </a:lnTo>
                <a:lnTo>
                  <a:pt x="10956" y="3222"/>
                </a:lnTo>
                <a:lnTo>
                  <a:pt x="10958" y="3224"/>
                </a:lnTo>
                <a:lnTo>
                  <a:pt x="10960" y="3224"/>
                </a:lnTo>
                <a:lnTo>
                  <a:pt x="10966" y="3222"/>
                </a:lnTo>
                <a:lnTo>
                  <a:pt x="10968" y="3220"/>
                </a:lnTo>
                <a:lnTo>
                  <a:pt x="10970" y="3218"/>
                </a:lnTo>
                <a:lnTo>
                  <a:pt x="10972" y="3212"/>
                </a:lnTo>
                <a:lnTo>
                  <a:pt x="10974" y="3208"/>
                </a:lnTo>
                <a:lnTo>
                  <a:pt x="10976" y="3206"/>
                </a:lnTo>
                <a:lnTo>
                  <a:pt x="10978" y="3206"/>
                </a:lnTo>
                <a:lnTo>
                  <a:pt x="10980" y="3206"/>
                </a:lnTo>
                <a:lnTo>
                  <a:pt x="10982" y="3206"/>
                </a:lnTo>
                <a:lnTo>
                  <a:pt x="10984" y="3202"/>
                </a:lnTo>
                <a:lnTo>
                  <a:pt x="10988" y="3196"/>
                </a:lnTo>
                <a:lnTo>
                  <a:pt x="10994" y="3190"/>
                </a:lnTo>
                <a:lnTo>
                  <a:pt x="11002" y="3186"/>
                </a:lnTo>
                <a:lnTo>
                  <a:pt x="11006" y="3186"/>
                </a:lnTo>
                <a:lnTo>
                  <a:pt x="11010" y="3186"/>
                </a:lnTo>
                <a:lnTo>
                  <a:pt x="11016" y="3180"/>
                </a:lnTo>
                <a:lnTo>
                  <a:pt x="11022" y="3176"/>
                </a:lnTo>
                <a:lnTo>
                  <a:pt x="11024" y="3176"/>
                </a:lnTo>
                <a:lnTo>
                  <a:pt x="11026" y="3178"/>
                </a:lnTo>
                <a:lnTo>
                  <a:pt x="11028" y="3176"/>
                </a:lnTo>
                <a:lnTo>
                  <a:pt x="11030" y="3176"/>
                </a:lnTo>
                <a:lnTo>
                  <a:pt x="11032" y="3176"/>
                </a:lnTo>
                <a:lnTo>
                  <a:pt x="11032" y="3180"/>
                </a:lnTo>
                <a:lnTo>
                  <a:pt x="11032" y="3182"/>
                </a:lnTo>
                <a:lnTo>
                  <a:pt x="11034" y="3182"/>
                </a:lnTo>
                <a:lnTo>
                  <a:pt x="11036" y="3182"/>
                </a:lnTo>
                <a:lnTo>
                  <a:pt x="11042" y="3182"/>
                </a:lnTo>
                <a:lnTo>
                  <a:pt x="11046" y="3180"/>
                </a:lnTo>
                <a:lnTo>
                  <a:pt x="11046" y="3178"/>
                </a:lnTo>
                <a:lnTo>
                  <a:pt x="11046" y="3174"/>
                </a:lnTo>
                <a:lnTo>
                  <a:pt x="11044" y="3172"/>
                </a:lnTo>
                <a:lnTo>
                  <a:pt x="11044" y="3168"/>
                </a:lnTo>
                <a:lnTo>
                  <a:pt x="11046" y="3164"/>
                </a:lnTo>
                <a:lnTo>
                  <a:pt x="11050" y="3160"/>
                </a:lnTo>
                <a:lnTo>
                  <a:pt x="11052" y="3156"/>
                </a:lnTo>
                <a:lnTo>
                  <a:pt x="11052" y="3154"/>
                </a:lnTo>
                <a:lnTo>
                  <a:pt x="11046" y="3152"/>
                </a:lnTo>
                <a:lnTo>
                  <a:pt x="11038" y="3148"/>
                </a:lnTo>
                <a:lnTo>
                  <a:pt x="11032" y="3146"/>
                </a:lnTo>
                <a:lnTo>
                  <a:pt x="11028" y="3142"/>
                </a:lnTo>
                <a:lnTo>
                  <a:pt x="11026" y="3144"/>
                </a:lnTo>
                <a:lnTo>
                  <a:pt x="11024" y="3146"/>
                </a:lnTo>
                <a:lnTo>
                  <a:pt x="11020" y="3148"/>
                </a:lnTo>
                <a:lnTo>
                  <a:pt x="11014" y="3148"/>
                </a:lnTo>
                <a:lnTo>
                  <a:pt x="11006" y="3146"/>
                </a:lnTo>
                <a:lnTo>
                  <a:pt x="11002" y="3144"/>
                </a:lnTo>
                <a:lnTo>
                  <a:pt x="11000" y="3142"/>
                </a:lnTo>
                <a:lnTo>
                  <a:pt x="10996" y="3142"/>
                </a:lnTo>
                <a:lnTo>
                  <a:pt x="10992" y="3142"/>
                </a:lnTo>
                <a:lnTo>
                  <a:pt x="10990" y="3140"/>
                </a:lnTo>
                <a:lnTo>
                  <a:pt x="10988" y="3138"/>
                </a:lnTo>
                <a:lnTo>
                  <a:pt x="10984" y="3132"/>
                </a:lnTo>
                <a:lnTo>
                  <a:pt x="10982" y="3130"/>
                </a:lnTo>
                <a:lnTo>
                  <a:pt x="10978" y="3130"/>
                </a:lnTo>
                <a:lnTo>
                  <a:pt x="10968" y="3130"/>
                </a:lnTo>
                <a:lnTo>
                  <a:pt x="10960" y="3134"/>
                </a:lnTo>
                <a:lnTo>
                  <a:pt x="10956" y="3140"/>
                </a:lnTo>
                <a:lnTo>
                  <a:pt x="10950" y="3146"/>
                </a:lnTo>
                <a:lnTo>
                  <a:pt x="10944" y="3150"/>
                </a:lnTo>
                <a:lnTo>
                  <a:pt x="10940" y="3152"/>
                </a:lnTo>
                <a:lnTo>
                  <a:pt x="10938" y="3154"/>
                </a:lnTo>
                <a:lnTo>
                  <a:pt x="10938" y="3156"/>
                </a:lnTo>
                <a:lnTo>
                  <a:pt x="10940" y="3162"/>
                </a:lnTo>
                <a:lnTo>
                  <a:pt x="10938" y="3164"/>
                </a:lnTo>
                <a:lnTo>
                  <a:pt x="10932" y="3166"/>
                </a:lnTo>
                <a:lnTo>
                  <a:pt x="10920" y="3166"/>
                </a:lnTo>
                <a:lnTo>
                  <a:pt x="10914" y="3166"/>
                </a:lnTo>
                <a:lnTo>
                  <a:pt x="10910" y="3164"/>
                </a:lnTo>
                <a:lnTo>
                  <a:pt x="10906" y="3160"/>
                </a:lnTo>
                <a:lnTo>
                  <a:pt x="10904" y="3156"/>
                </a:lnTo>
                <a:lnTo>
                  <a:pt x="10902" y="3144"/>
                </a:lnTo>
                <a:lnTo>
                  <a:pt x="10902" y="3140"/>
                </a:lnTo>
                <a:lnTo>
                  <a:pt x="10906" y="3138"/>
                </a:lnTo>
                <a:lnTo>
                  <a:pt x="10906" y="3134"/>
                </a:lnTo>
                <a:lnTo>
                  <a:pt x="10906" y="3130"/>
                </a:lnTo>
                <a:lnTo>
                  <a:pt x="10904" y="3120"/>
                </a:lnTo>
                <a:lnTo>
                  <a:pt x="10896" y="3112"/>
                </a:lnTo>
                <a:lnTo>
                  <a:pt x="10894" y="3110"/>
                </a:lnTo>
                <a:lnTo>
                  <a:pt x="10890" y="3112"/>
                </a:lnTo>
                <a:lnTo>
                  <a:pt x="10884" y="3114"/>
                </a:lnTo>
                <a:lnTo>
                  <a:pt x="10876" y="3114"/>
                </a:lnTo>
                <a:lnTo>
                  <a:pt x="10868" y="3112"/>
                </a:lnTo>
                <a:lnTo>
                  <a:pt x="10864" y="3110"/>
                </a:lnTo>
                <a:lnTo>
                  <a:pt x="10864" y="3108"/>
                </a:lnTo>
                <a:lnTo>
                  <a:pt x="10860" y="3106"/>
                </a:lnTo>
                <a:lnTo>
                  <a:pt x="10854" y="3102"/>
                </a:lnTo>
                <a:lnTo>
                  <a:pt x="10850" y="3098"/>
                </a:lnTo>
                <a:lnTo>
                  <a:pt x="10846" y="3090"/>
                </a:lnTo>
                <a:lnTo>
                  <a:pt x="10846" y="3080"/>
                </a:lnTo>
                <a:lnTo>
                  <a:pt x="10848" y="3072"/>
                </a:lnTo>
                <a:lnTo>
                  <a:pt x="10850" y="3066"/>
                </a:lnTo>
                <a:lnTo>
                  <a:pt x="10852" y="3062"/>
                </a:lnTo>
                <a:lnTo>
                  <a:pt x="10854" y="3056"/>
                </a:lnTo>
                <a:lnTo>
                  <a:pt x="10858" y="3054"/>
                </a:lnTo>
                <a:lnTo>
                  <a:pt x="10864" y="3054"/>
                </a:lnTo>
                <a:lnTo>
                  <a:pt x="10872" y="3060"/>
                </a:lnTo>
                <a:lnTo>
                  <a:pt x="10874" y="3062"/>
                </a:lnTo>
                <a:lnTo>
                  <a:pt x="10876" y="3064"/>
                </a:lnTo>
                <a:lnTo>
                  <a:pt x="10880" y="3060"/>
                </a:lnTo>
                <a:lnTo>
                  <a:pt x="10886" y="3056"/>
                </a:lnTo>
                <a:lnTo>
                  <a:pt x="10888" y="3056"/>
                </a:lnTo>
                <a:lnTo>
                  <a:pt x="10892" y="3056"/>
                </a:lnTo>
                <a:lnTo>
                  <a:pt x="10900" y="3056"/>
                </a:lnTo>
                <a:lnTo>
                  <a:pt x="10906" y="3052"/>
                </a:lnTo>
                <a:lnTo>
                  <a:pt x="10912" y="3046"/>
                </a:lnTo>
                <a:lnTo>
                  <a:pt x="10914" y="3036"/>
                </a:lnTo>
                <a:lnTo>
                  <a:pt x="10916" y="3030"/>
                </a:lnTo>
                <a:lnTo>
                  <a:pt x="10920" y="3024"/>
                </a:lnTo>
                <a:lnTo>
                  <a:pt x="10932" y="3014"/>
                </a:lnTo>
                <a:lnTo>
                  <a:pt x="10948" y="3006"/>
                </a:lnTo>
                <a:lnTo>
                  <a:pt x="10958" y="3000"/>
                </a:lnTo>
                <a:lnTo>
                  <a:pt x="10964" y="2998"/>
                </a:lnTo>
                <a:lnTo>
                  <a:pt x="10966" y="2992"/>
                </a:lnTo>
                <a:lnTo>
                  <a:pt x="10970" y="2986"/>
                </a:lnTo>
                <a:lnTo>
                  <a:pt x="10976" y="2978"/>
                </a:lnTo>
                <a:lnTo>
                  <a:pt x="10982" y="2970"/>
                </a:lnTo>
                <a:lnTo>
                  <a:pt x="10984" y="2966"/>
                </a:lnTo>
                <a:lnTo>
                  <a:pt x="10984" y="2964"/>
                </a:lnTo>
                <a:lnTo>
                  <a:pt x="10988" y="2960"/>
                </a:lnTo>
                <a:lnTo>
                  <a:pt x="10992" y="2958"/>
                </a:lnTo>
                <a:lnTo>
                  <a:pt x="10996" y="2958"/>
                </a:lnTo>
                <a:lnTo>
                  <a:pt x="11002" y="2960"/>
                </a:lnTo>
                <a:lnTo>
                  <a:pt x="11008" y="2962"/>
                </a:lnTo>
                <a:lnTo>
                  <a:pt x="11010" y="2962"/>
                </a:lnTo>
                <a:lnTo>
                  <a:pt x="11012" y="2960"/>
                </a:lnTo>
                <a:lnTo>
                  <a:pt x="11016" y="2958"/>
                </a:lnTo>
                <a:lnTo>
                  <a:pt x="11018" y="2960"/>
                </a:lnTo>
                <a:lnTo>
                  <a:pt x="11020" y="2964"/>
                </a:lnTo>
                <a:lnTo>
                  <a:pt x="11026" y="2970"/>
                </a:lnTo>
                <a:lnTo>
                  <a:pt x="11032" y="2976"/>
                </a:lnTo>
                <a:lnTo>
                  <a:pt x="11034" y="2982"/>
                </a:lnTo>
                <a:lnTo>
                  <a:pt x="11032" y="2988"/>
                </a:lnTo>
                <a:lnTo>
                  <a:pt x="11026" y="3000"/>
                </a:lnTo>
                <a:lnTo>
                  <a:pt x="11022" y="3006"/>
                </a:lnTo>
                <a:lnTo>
                  <a:pt x="11016" y="3010"/>
                </a:lnTo>
                <a:lnTo>
                  <a:pt x="11008" y="3016"/>
                </a:lnTo>
                <a:lnTo>
                  <a:pt x="11004" y="3020"/>
                </a:lnTo>
                <a:lnTo>
                  <a:pt x="11002" y="3022"/>
                </a:lnTo>
                <a:lnTo>
                  <a:pt x="11004" y="3024"/>
                </a:lnTo>
                <a:lnTo>
                  <a:pt x="11004" y="3026"/>
                </a:lnTo>
                <a:lnTo>
                  <a:pt x="11002" y="3028"/>
                </a:lnTo>
                <a:lnTo>
                  <a:pt x="10998" y="3032"/>
                </a:lnTo>
                <a:lnTo>
                  <a:pt x="10994" y="3034"/>
                </a:lnTo>
                <a:lnTo>
                  <a:pt x="10992" y="3036"/>
                </a:lnTo>
                <a:lnTo>
                  <a:pt x="10994" y="3036"/>
                </a:lnTo>
                <a:lnTo>
                  <a:pt x="11000" y="3038"/>
                </a:lnTo>
                <a:lnTo>
                  <a:pt x="11004" y="3044"/>
                </a:lnTo>
                <a:lnTo>
                  <a:pt x="11010" y="3050"/>
                </a:lnTo>
                <a:lnTo>
                  <a:pt x="11010" y="3054"/>
                </a:lnTo>
                <a:lnTo>
                  <a:pt x="11010" y="3058"/>
                </a:lnTo>
                <a:lnTo>
                  <a:pt x="11008" y="3062"/>
                </a:lnTo>
                <a:lnTo>
                  <a:pt x="11004" y="3062"/>
                </a:lnTo>
                <a:lnTo>
                  <a:pt x="11000" y="3060"/>
                </a:lnTo>
                <a:lnTo>
                  <a:pt x="10998" y="3062"/>
                </a:lnTo>
                <a:lnTo>
                  <a:pt x="10996" y="3064"/>
                </a:lnTo>
                <a:lnTo>
                  <a:pt x="10994" y="3068"/>
                </a:lnTo>
                <a:lnTo>
                  <a:pt x="10992" y="3068"/>
                </a:lnTo>
                <a:lnTo>
                  <a:pt x="10990" y="3068"/>
                </a:lnTo>
                <a:lnTo>
                  <a:pt x="10988" y="3074"/>
                </a:lnTo>
                <a:lnTo>
                  <a:pt x="10988" y="3078"/>
                </a:lnTo>
                <a:lnTo>
                  <a:pt x="10990" y="3080"/>
                </a:lnTo>
                <a:lnTo>
                  <a:pt x="10992" y="3082"/>
                </a:lnTo>
                <a:lnTo>
                  <a:pt x="10994" y="3080"/>
                </a:lnTo>
                <a:lnTo>
                  <a:pt x="11000" y="3076"/>
                </a:lnTo>
                <a:lnTo>
                  <a:pt x="11008" y="3074"/>
                </a:lnTo>
                <a:lnTo>
                  <a:pt x="11014" y="3072"/>
                </a:lnTo>
                <a:lnTo>
                  <a:pt x="11014" y="3070"/>
                </a:lnTo>
                <a:lnTo>
                  <a:pt x="11012" y="3068"/>
                </a:lnTo>
                <a:lnTo>
                  <a:pt x="11012" y="3066"/>
                </a:lnTo>
                <a:lnTo>
                  <a:pt x="11016" y="3066"/>
                </a:lnTo>
                <a:lnTo>
                  <a:pt x="11020" y="3066"/>
                </a:lnTo>
                <a:lnTo>
                  <a:pt x="11026" y="3064"/>
                </a:lnTo>
                <a:lnTo>
                  <a:pt x="11030" y="3056"/>
                </a:lnTo>
                <a:lnTo>
                  <a:pt x="11036" y="3048"/>
                </a:lnTo>
                <a:lnTo>
                  <a:pt x="11040" y="3042"/>
                </a:lnTo>
                <a:lnTo>
                  <a:pt x="11044" y="3040"/>
                </a:lnTo>
                <a:lnTo>
                  <a:pt x="11050" y="3036"/>
                </a:lnTo>
                <a:lnTo>
                  <a:pt x="11054" y="3032"/>
                </a:lnTo>
                <a:lnTo>
                  <a:pt x="11056" y="3032"/>
                </a:lnTo>
                <a:lnTo>
                  <a:pt x="11064" y="3030"/>
                </a:lnTo>
                <a:lnTo>
                  <a:pt x="11072" y="3028"/>
                </a:lnTo>
                <a:lnTo>
                  <a:pt x="11074" y="3028"/>
                </a:lnTo>
                <a:lnTo>
                  <a:pt x="11076" y="3024"/>
                </a:lnTo>
                <a:lnTo>
                  <a:pt x="11080" y="3020"/>
                </a:lnTo>
                <a:lnTo>
                  <a:pt x="11082" y="3022"/>
                </a:lnTo>
                <a:lnTo>
                  <a:pt x="11086" y="3022"/>
                </a:lnTo>
                <a:lnTo>
                  <a:pt x="11088" y="3020"/>
                </a:lnTo>
                <a:lnTo>
                  <a:pt x="11090" y="3018"/>
                </a:lnTo>
                <a:lnTo>
                  <a:pt x="11094" y="3018"/>
                </a:lnTo>
                <a:lnTo>
                  <a:pt x="11100" y="3018"/>
                </a:lnTo>
                <a:lnTo>
                  <a:pt x="11110" y="3018"/>
                </a:lnTo>
                <a:lnTo>
                  <a:pt x="11114" y="3014"/>
                </a:lnTo>
                <a:lnTo>
                  <a:pt x="11120" y="3010"/>
                </a:lnTo>
                <a:lnTo>
                  <a:pt x="11120" y="3008"/>
                </a:lnTo>
                <a:lnTo>
                  <a:pt x="11120" y="3010"/>
                </a:lnTo>
                <a:lnTo>
                  <a:pt x="11122" y="3018"/>
                </a:lnTo>
                <a:lnTo>
                  <a:pt x="11126" y="3024"/>
                </a:lnTo>
                <a:lnTo>
                  <a:pt x="11130" y="3028"/>
                </a:lnTo>
                <a:lnTo>
                  <a:pt x="11132" y="3028"/>
                </a:lnTo>
                <a:lnTo>
                  <a:pt x="11136" y="3028"/>
                </a:lnTo>
                <a:lnTo>
                  <a:pt x="11138" y="3026"/>
                </a:lnTo>
                <a:lnTo>
                  <a:pt x="11142" y="3026"/>
                </a:lnTo>
                <a:lnTo>
                  <a:pt x="11152" y="3032"/>
                </a:lnTo>
                <a:lnTo>
                  <a:pt x="11156" y="3036"/>
                </a:lnTo>
                <a:lnTo>
                  <a:pt x="11160" y="3040"/>
                </a:lnTo>
                <a:lnTo>
                  <a:pt x="11162" y="3044"/>
                </a:lnTo>
                <a:lnTo>
                  <a:pt x="11160" y="3050"/>
                </a:lnTo>
                <a:lnTo>
                  <a:pt x="11152" y="3068"/>
                </a:lnTo>
                <a:lnTo>
                  <a:pt x="11150" y="3074"/>
                </a:lnTo>
                <a:lnTo>
                  <a:pt x="11150" y="3078"/>
                </a:lnTo>
                <a:lnTo>
                  <a:pt x="11152" y="3080"/>
                </a:lnTo>
                <a:lnTo>
                  <a:pt x="11154" y="3084"/>
                </a:lnTo>
                <a:lnTo>
                  <a:pt x="11150" y="3086"/>
                </a:lnTo>
                <a:lnTo>
                  <a:pt x="11146" y="3090"/>
                </a:lnTo>
                <a:lnTo>
                  <a:pt x="11142" y="3100"/>
                </a:lnTo>
                <a:lnTo>
                  <a:pt x="11140" y="3104"/>
                </a:lnTo>
                <a:lnTo>
                  <a:pt x="11136" y="3108"/>
                </a:lnTo>
                <a:lnTo>
                  <a:pt x="11132" y="3112"/>
                </a:lnTo>
                <a:lnTo>
                  <a:pt x="11130" y="3114"/>
                </a:lnTo>
                <a:lnTo>
                  <a:pt x="11132" y="3114"/>
                </a:lnTo>
                <a:lnTo>
                  <a:pt x="11140" y="3116"/>
                </a:lnTo>
                <a:lnTo>
                  <a:pt x="11146" y="3116"/>
                </a:lnTo>
                <a:lnTo>
                  <a:pt x="11148" y="3118"/>
                </a:lnTo>
                <a:lnTo>
                  <a:pt x="11148" y="3120"/>
                </a:lnTo>
                <a:lnTo>
                  <a:pt x="11146" y="3122"/>
                </a:lnTo>
                <a:lnTo>
                  <a:pt x="11144" y="3124"/>
                </a:lnTo>
                <a:lnTo>
                  <a:pt x="11144" y="3126"/>
                </a:lnTo>
                <a:lnTo>
                  <a:pt x="11150" y="3126"/>
                </a:lnTo>
                <a:lnTo>
                  <a:pt x="11156" y="3128"/>
                </a:lnTo>
                <a:lnTo>
                  <a:pt x="11158" y="3130"/>
                </a:lnTo>
                <a:lnTo>
                  <a:pt x="11160" y="3132"/>
                </a:lnTo>
                <a:lnTo>
                  <a:pt x="11158" y="3134"/>
                </a:lnTo>
                <a:lnTo>
                  <a:pt x="11158" y="3136"/>
                </a:lnTo>
                <a:lnTo>
                  <a:pt x="11164" y="3136"/>
                </a:lnTo>
                <a:lnTo>
                  <a:pt x="11166" y="3132"/>
                </a:lnTo>
                <a:lnTo>
                  <a:pt x="11168" y="3130"/>
                </a:lnTo>
                <a:lnTo>
                  <a:pt x="11170" y="3124"/>
                </a:lnTo>
                <a:lnTo>
                  <a:pt x="11172" y="3122"/>
                </a:lnTo>
                <a:lnTo>
                  <a:pt x="11174" y="3122"/>
                </a:lnTo>
                <a:lnTo>
                  <a:pt x="11180" y="3124"/>
                </a:lnTo>
                <a:lnTo>
                  <a:pt x="11190" y="3134"/>
                </a:lnTo>
                <a:lnTo>
                  <a:pt x="11190" y="3132"/>
                </a:lnTo>
                <a:lnTo>
                  <a:pt x="11192" y="3128"/>
                </a:lnTo>
                <a:lnTo>
                  <a:pt x="11194" y="3126"/>
                </a:lnTo>
                <a:lnTo>
                  <a:pt x="11196" y="3126"/>
                </a:lnTo>
                <a:lnTo>
                  <a:pt x="11200" y="3128"/>
                </a:lnTo>
                <a:lnTo>
                  <a:pt x="11206" y="3128"/>
                </a:lnTo>
                <a:lnTo>
                  <a:pt x="11214" y="3128"/>
                </a:lnTo>
                <a:lnTo>
                  <a:pt x="11214" y="3134"/>
                </a:lnTo>
                <a:lnTo>
                  <a:pt x="11212" y="3134"/>
                </a:lnTo>
                <a:lnTo>
                  <a:pt x="11210" y="3134"/>
                </a:lnTo>
                <a:lnTo>
                  <a:pt x="11208" y="3136"/>
                </a:lnTo>
                <a:lnTo>
                  <a:pt x="11210" y="3142"/>
                </a:lnTo>
                <a:lnTo>
                  <a:pt x="11212" y="3148"/>
                </a:lnTo>
                <a:lnTo>
                  <a:pt x="11214" y="3154"/>
                </a:lnTo>
                <a:lnTo>
                  <a:pt x="11214" y="3156"/>
                </a:lnTo>
                <a:lnTo>
                  <a:pt x="11214" y="3160"/>
                </a:lnTo>
                <a:lnTo>
                  <a:pt x="11212" y="3162"/>
                </a:lnTo>
                <a:lnTo>
                  <a:pt x="11212" y="3164"/>
                </a:lnTo>
                <a:lnTo>
                  <a:pt x="11216" y="3168"/>
                </a:lnTo>
                <a:lnTo>
                  <a:pt x="11220" y="3174"/>
                </a:lnTo>
                <a:lnTo>
                  <a:pt x="11222" y="3176"/>
                </a:lnTo>
                <a:lnTo>
                  <a:pt x="11222" y="3178"/>
                </a:lnTo>
                <a:lnTo>
                  <a:pt x="11220" y="3182"/>
                </a:lnTo>
                <a:lnTo>
                  <a:pt x="11220" y="3180"/>
                </a:lnTo>
                <a:lnTo>
                  <a:pt x="11216" y="3176"/>
                </a:lnTo>
                <a:lnTo>
                  <a:pt x="11214" y="3174"/>
                </a:lnTo>
                <a:lnTo>
                  <a:pt x="11210" y="3172"/>
                </a:lnTo>
                <a:lnTo>
                  <a:pt x="11200" y="3172"/>
                </a:lnTo>
                <a:lnTo>
                  <a:pt x="11198" y="3174"/>
                </a:lnTo>
                <a:lnTo>
                  <a:pt x="11200" y="3176"/>
                </a:lnTo>
                <a:lnTo>
                  <a:pt x="11200" y="3180"/>
                </a:lnTo>
                <a:lnTo>
                  <a:pt x="11198" y="3182"/>
                </a:lnTo>
                <a:lnTo>
                  <a:pt x="11196" y="3180"/>
                </a:lnTo>
                <a:lnTo>
                  <a:pt x="11194" y="3180"/>
                </a:lnTo>
                <a:lnTo>
                  <a:pt x="11192" y="3182"/>
                </a:lnTo>
                <a:lnTo>
                  <a:pt x="11190" y="3188"/>
                </a:lnTo>
                <a:lnTo>
                  <a:pt x="11192" y="3192"/>
                </a:lnTo>
                <a:lnTo>
                  <a:pt x="11198" y="3192"/>
                </a:lnTo>
                <a:lnTo>
                  <a:pt x="11200" y="3192"/>
                </a:lnTo>
                <a:lnTo>
                  <a:pt x="11204" y="3192"/>
                </a:lnTo>
                <a:lnTo>
                  <a:pt x="11206" y="3196"/>
                </a:lnTo>
                <a:lnTo>
                  <a:pt x="11206" y="3212"/>
                </a:lnTo>
                <a:lnTo>
                  <a:pt x="11206" y="3218"/>
                </a:lnTo>
                <a:lnTo>
                  <a:pt x="11208" y="3222"/>
                </a:lnTo>
                <a:lnTo>
                  <a:pt x="11212" y="3226"/>
                </a:lnTo>
                <a:lnTo>
                  <a:pt x="11212" y="3228"/>
                </a:lnTo>
                <a:lnTo>
                  <a:pt x="11212" y="3230"/>
                </a:lnTo>
                <a:lnTo>
                  <a:pt x="11212" y="3232"/>
                </a:lnTo>
                <a:lnTo>
                  <a:pt x="11216" y="3238"/>
                </a:lnTo>
                <a:lnTo>
                  <a:pt x="11212" y="3240"/>
                </a:lnTo>
                <a:lnTo>
                  <a:pt x="11208" y="3244"/>
                </a:lnTo>
                <a:lnTo>
                  <a:pt x="11204" y="3252"/>
                </a:lnTo>
                <a:lnTo>
                  <a:pt x="11198" y="3270"/>
                </a:lnTo>
                <a:lnTo>
                  <a:pt x="11196" y="3274"/>
                </a:lnTo>
                <a:lnTo>
                  <a:pt x="11196" y="3278"/>
                </a:lnTo>
                <a:lnTo>
                  <a:pt x="11198" y="3280"/>
                </a:lnTo>
                <a:lnTo>
                  <a:pt x="11200" y="3284"/>
                </a:lnTo>
                <a:lnTo>
                  <a:pt x="11200" y="3288"/>
                </a:lnTo>
                <a:lnTo>
                  <a:pt x="11202" y="3292"/>
                </a:lnTo>
                <a:lnTo>
                  <a:pt x="11202" y="3294"/>
                </a:lnTo>
                <a:lnTo>
                  <a:pt x="11200" y="3296"/>
                </a:lnTo>
                <a:lnTo>
                  <a:pt x="11196" y="3296"/>
                </a:lnTo>
                <a:lnTo>
                  <a:pt x="11196" y="3298"/>
                </a:lnTo>
                <a:lnTo>
                  <a:pt x="11198" y="3304"/>
                </a:lnTo>
                <a:lnTo>
                  <a:pt x="11200" y="3304"/>
                </a:lnTo>
                <a:lnTo>
                  <a:pt x="11204" y="3304"/>
                </a:lnTo>
                <a:lnTo>
                  <a:pt x="11204" y="3308"/>
                </a:lnTo>
                <a:lnTo>
                  <a:pt x="11206" y="3314"/>
                </a:lnTo>
                <a:lnTo>
                  <a:pt x="11206" y="3318"/>
                </a:lnTo>
                <a:lnTo>
                  <a:pt x="11210" y="3316"/>
                </a:lnTo>
                <a:lnTo>
                  <a:pt x="11214" y="3310"/>
                </a:lnTo>
                <a:lnTo>
                  <a:pt x="11218" y="3304"/>
                </a:lnTo>
                <a:lnTo>
                  <a:pt x="11218" y="3306"/>
                </a:lnTo>
                <a:lnTo>
                  <a:pt x="11218" y="3310"/>
                </a:lnTo>
                <a:lnTo>
                  <a:pt x="11220" y="3312"/>
                </a:lnTo>
                <a:lnTo>
                  <a:pt x="11222" y="3310"/>
                </a:lnTo>
                <a:lnTo>
                  <a:pt x="11224" y="3306"/>
                </a:lnTo>
                <a:lnTo>
                  <a:pt x="11226" y="3302"/>
                </a:lnTo>
                <a:lnTo>
                  <a:pt x="11230" y="3298"/>
                </a:lnTo>
                <a:lnTo>
                  <a:pt x="11234" y="3294"/>
                </a:lnTo>
                <a:lnTo>
                  <a:pt x="11238" y="3294"/>
                </a:lnTo>
                <a:lnTo>
                  <a:pt x="11238" y="3296"/>
                </a:lnTo>
                <a:lnTo>
                  <a:pt x="11234" y="3300"/>
                </a:lnTo>
                <a:lnTo>
                  <a:pt x="11232" y="3304"/>
                </a:lnTo>
                <a:lnTo>
                  <a:pt x="11234" y="3308"/>
                </a:lnTo>
                <a:lnTo>
                  <a:pt x="11238" y="3310"/>
                </a:lnTo>
                <a:lnTo>
                  <a:pt x="11242" y="3308"/>
                </a:lnTo>
                <a:lnTo>
                  <a:pt x="11244" y="3306"/>
                </a:lnTo>
                <a:lnTo>
                  <a:pt x="11246" y="3302"/>
                </a:lnTo>
                <a:lnTo>
                  <a:pt x="11244" y="3296"/>
                </a:lnTo>
                <a:lnTo>
                  <a:pt x="11242" y="3292"/>
                </a:lnTo>
                <a:lnTo>
                  <a:pt x="11244" y="3290"/>
                </a:lnTo>
                <a:lnTo>
                  <a:pt x="11246" y="3290"/>
                </a:lnTo>
                <a:lnTo>
                  <a:pt x="11248" y="3294"/>
                </a:lnTo>
                <a:lnTo>
                  <a:pt x="11250" y="3300"/>
                </a:lnTo>
                <a:lnTo>
                  <a:pt x="11254" y="3296"/>
                </a:lnTo>
                <a:lnTo>
                  <a:pt x="11256" y="3294"/>
                </a:lnTo>
                <a:lnTo>
                  <a:pt x="11256" y="3292"/>
                </a:lnTo>
                <a:lnTo>
                  <a:pt x="11252" y="3288"/>
                </a:lnTo>
                <a:lnTo>
                  <a:pt x="11250" y="3286"/>
                </a:lnTo>
                <a:lnTo>
                  <a:pt x="11254" y="3284"/>
                </a:lnTo>
                <a:lnTo>
                  <a:pt x="11264" y="3284"/>
                </a:lnTo>
                <a:lnTo>
                  <a:pt x="11272" y="3286"/>
                </a:lnTo>
                <a:lnTo>
                  <a:pt x="11278" y="3288"/>
                </a:lnTo>
                <a:lnTo>
                  <a:pt x="11282" y="3288"/>
                </a:lnTo>
                <a:lnTo>
                  <a:pt x="11284" y="3286"/>
                </a:lnTo>
                <a:lnTo>
                  <a:pt x="11284" y="3284"/>
                </a:lnTo>
                <a:lnTo>
                  <a:pt x="11284" y="3280"/>
                </a:lnTo>
                <a:lnTo>
                  <a:pt x="11288" y="3278"/>
                </a:lnTo>
                <a:lnTo>
                  <a:pt x="11296" y="3276"/>
                </a:lnTo>
                <a:lnTo>
                  <a:pt x="11302" y="3276"/>
                </a:lnTo>
                <a:lnTo>
                  <a:pt x="11306" y="3278"/>
                </a:lnTo>
                <a:lnTo>
                  <a:pt x="11310" y="3276"/>
                </a:lnTo>
                <a:lnTo>
                  <a:pt x="11316" y="3268"/>
                </a:lnTo>
                <a:lnTo>
                  <a:pt x="11322" y="3256"/>
                </a:lnTo>
                <a:lnTo>
                  <a:pt x="11326" y="3244"/>
                </a:lnTo>
                <a:lnTo>
                  <a:pt x="11328" y="3232"/>
                </a:lnTo>
                <a:lnTo>
                  <a:pt x="11328" y="3226"/>
                </a:lnTo>
                <a:lnTo>
                  <a:pt x="11326" y="3226"/>
                </a:lnTo>
                <a:lnTo>
                  <a:pt x="11322" y="3226"/>
                </a:lnTo>
                <a:lnTo>
                  <a:pt x="11322" y="3218"/>
                </a:lnTo>
                <a:lnTo>
                  <a:pt x="11322" y="3208"/>
                </a:lnTo>
                <a:lnTo>
                  <a:pt x="11324" y="3200"/>
                </a:lnTo>
                <a:lnTo>
                  <a:pt x="11324" y="3192"/>
                </a:lnTo>
                <a:lnTo>
                  <a:pt x="11324" y="3180"/>
                </a:lnTo>
                <a:lnTo>
                  <a:pt x="11320" y="3164"/>
                </a:lnTo>
                <a:lnTo>
                  <a:pt x="11314" y="3148"/>
                </a:lnTo>
                <a:lnTo>
                  <a:pt x="11306" y="3134"/>
                </a:lnTo>
                <a:lnTo>
                  <a:pt x="11298" y="3122"/>
                </a:lnTo>
                <a:lnTo>
                  <a:pt x="11292" y="3110"/>
                </a:lnTo>
                <a:lnTo>
                  <a:pt x="11286" y="3100"/>
                </a:lnTo>
                <a:lnTo>
                  <a:pt x="11280" y="3086"/>
                </a:lnTo>
                <a:lnTo>
                  <a:pt x="11278" y="3080"/>
                </a:lnTo>
                <a:lnTo>
                  <a:pt x="11274" y="3078"/>
                </a:lnTo>
                <a:lnTo>
                  <a:pt x="11270" y="3074"/>
                </a:lnTo>
                <a:lnTo>
                  <a:pt x="11262" y="3066"/>
                </a:lnTo>
                <a:lnTo>
                  <a:pt x="11258" y="3060"/>
                </a:lnTo>
                <a:lnTo>
                  <a:pt x="11254" y="3058"/>
                </a:lnTo>
                <a:lnTo>
                  <a:pt x="11248" y="3056"/>
                </a:lnTo>
                <a:lnTo>
                  <a:pt x="11244" y="3054"/>
                </a:lnTo>
                <a:lnTo>
                  <a:pt x="11242" y="3050"/>
                </a:lnTo>
                <a:lnTo>
                  <a:pt x="11242" y="3048"/>
                </a:lnTo>
                <a:lnTo>
                  <a:pt x="11246" y="3048"/>
                </a:lnTo>
                <a:lnTo>
                  <a:pt x="11248" y="3046"/>
                </a:lnTo>
                <a:lnTo>
                  <a:pt x="11248" y="3038"/>
                </a:lnTo>
                <a:lnTo>
                  <a:pt x="11246" y="3030"/>
                </a:lnTo>
                <a:lnTo>
                  <a:pt x="11248" y="3026"/>
                </a:lnTo>
                <a:lnTo>
                  <a:pt x="11248" y="3022"/>
                </a:lnTo>
                <a:lnTo>
                  <a:pt x="11250" y="3020"/>
                </a:lnTo>
                <a:lnTo>
                  <a:pt x="11256" y="3018"/>
                </a:lnTo>
                <a:lnTo>
                  <a:pt x="11260" y="3016"/>
                </a:lnTo>
                <a:lnTo>
                  <a:pt x="11262" y="3012"/>
                </a:lnTo>
                <a:lnTo>
                  <a:pt x="11266" y="3008"/>
                </a:lnTo>
                <a:lnTo>
                  <a:pt x="11268" y="3008"/>
                </a:lnTo>
                <a:lnTo>
                  <a:pt x="11272" y="3008"/>
                </a:lnTo>
                <a:lnTo>
                  <a:pt x="11276" y="3010"/>
                </a:lnTo>
                <a:lnTo>
                  <a:pt x="11280" y="3008"/>
                </a:lnTo>
                <a:lnTo>
                  <a:pt x="11284" y="3006"/>
                </a:lnTo>
                <a:lnTo>
                  <a:pt x="11290" y="3000"/>
                </a:lnTo>
                <a:lnTo>
                  <a:pt x="11314" y="2976"/>
                </a:lnTo>
                <a:lnTo>
                  <a:pt x="11322" y="2968"/>
                </a:lnTo>
                <a:lnTo>
                  <a:pt x="11330" y="2964"/>
                </a:lnTo>
                <a:lnTo>
                  <a:pt x="11334" y="2964"/>
                </a:lnTo>
                <a:lnTo>
                  <a:pt x="11334" y="2960"/>
                </a:lnTo>
                <a:lnTo>
                  <a:pt x="11336" y="2954"/>
                </a:lnTo>
                <a:lnTo>
                  <a:pt x="11336" y="2944"/>
                </a:lnTo>
                <a:lnTo>
                  <a:pt x="11336" y="2938"/>
                </a:lnTo>
                <a:lnTo>
                  <a:pt x="11338" y="2934"/>
                </a:lnTo>
                <a:lnTo>
                  <a:pt x="11336" y="2932"/>
                </a:lnTo>
                <a:lnTo>
                  <a:pt x="11334" y="2928"/>
                </a:lnTo>
                <a:lnTo>
                  <a:pt x="11334" y="2926"/>
                </a:lnTo>
                <a:lnTo>
                  <a:pt x="11334" y="2924"/>
                </a:lnTo>
                <a:lnTo>
                  <a:pt x="11338" y="2914"/>
                </a:lnTo>
                <a:lnTo>
                  <a:pt x="11352" y="2894"/>
                </a:lnTo>
                <a:lnTo>
                  <a:pt x="11362" y="2884"/>
                </a:lnTo>
                <a:lnTo>
                  <a:pt x="11366" y="2882"/>
                </a:lnTo>
                <a:lnTo>
                  <a:pt x="11368" y="2882"/>
                </a:lnTo>
                <a:lnTo>
                  <a:pt x="11372" y="2884"/>
                </a:lnTo>
                <a:lnTo>
                  <a:pt x="11376" y="2882"/>
                </a:lnTo>
                <a:lnTo>
                  <a:pt x="11380" y="2878"/>
                </a:lnTo>
                <a:lnTo>
                  <a:pt x="11382" y="2872"/>
                </a:lnTo>
                <a:lnTo>
                  <a:pt x="11380" y="2866"/>
                </a:lnTo>
                <a:lnTo>
                  <a:pt x="11380" y="2862"/>
                </a:lnTo>
                <a:lnTo>
                  <a:pt x="11386" y="2864"/>
                </a:lnTo>
                <a:lnTo>
                  <a:pt x="11396" y="2864"/>
                </a:lnTo>
                <a:lnTo>
                  <a:pt x="11398" y="2862"/>
                </a:lnTo>
                <a:lnTo>
                  <a:pt x="11402" y="2858"/>
                </a:lnTo>
                <a:lnTo>
                  <a:pt x="11408" y="2848"/>
                </a:lnTo>
                <a:lnTo>
                  <a:pt x="11412" y="2840"/>
                </a:lnTo>
                <a:lnTo>
                  <a:pt x="11414" y="2832"/>
                </a:lnTo>
                <a:lnTo>
                  <a:pt x="11414" y="2828"/>
                </a:lnTo>
                <a:lnTo>
                  <a:pt x="11416" y="2826"/>
                </a:lnTo>
                <a:lnTo>
                  <a:pt x="11420" y="2826"/>
                </a:lnTo>
                <a:lnTo>
                  <a:pt x="11424" y="2826"/>
                </a:lnTo>
                <a:lnTo>
                  <a:pt x="11424" y="2828"/>
                </a:lnTo>
                <a:lnTo>
                  <a:pt x="11424" y="2834"/>
                </a:lnTo>
                <a:lnTo>
                  <a:pt x="11422" y="2836"/>
                </a:lnTo>
                <a:lnTo>
                  <a:pt x="11424" y="2838"/>
                </a:lnTo>
                <a:lnTo>
                  <a:pt x="11426" y="2838"/>
                </a:lnTo>
                <a:lnTo>
                  <a:pt x="11430" y="2834"/>
                </a:lnTo>
                <a:lnTo>
                  <a:pt x="11436" y="2832"/>
                </a:lnTo>
                <a:lnTo>
                  <a:pt x="11438" y="2832"/>
                </a:lnTo>
                <a:lnTo>
                  <a:pt x="11440" y="2834"/>
                </a:lnTo>
                <a:lnTo>
                  <a:pt x="11440" y="2836"/>
                </a:lnTo>
                <a:lnTo>
                  <a:pt x="11440" y="2844"/>
                </a:lnTo>
                <a:lnTo>
                  <a:pt x="11442" y="2848"/>
                </a:lnTo>
                <a:lnTo>
                  <a:pt x="11444" y="2850"/>
                </a:lnTo>
                <a:lnTo>
                  <a:pt x="11458" y="2854"/>
                </a:lnTo>
                <a:lnTo>
                  <a:pt x="11468" y="2860"/>
                </a:lnTo>
                <a:lnTo>
                  <a:pt x="11474" y="2860"/>
                </a:lnTo>
                <a:lnTo>
                  <a:pt x="11478" y="2858"/>
                </a:lnTo>
                <a:lnTo>
                  <a:pt x="11486" y="2854"/>
                </a:lnTo>
                <a:lnTo>
                  <a:pt x="11496" y="2852"/>
                </a:lnTo>
                <a:lnTo>
                  <a:pt x="11506" y="2848"/>
                </a:lnTo>
                <a:lnTo>
                  <a:pt x="11512" y="2844"/>
                </a:lnTo>
                <a:lnTo>
                  <a:pt x="11520" y="2836"/>
                </a:lnTo>
                <a:lnTo>
                  <a:pt x="11536" y="2826"/>
                </a:lnTo>
                <a:lnTo>
                  <a:pt x="11546" y="2820"/>
                </a:lnTo>
                <a:lnTo>
                  <a:pt x="11554" y="2810"/>
                </a:lnTo>
                <a:lnTo>
                  <a:pt x="11574" y="2784"/>
                </a:lnTo>
                <a:lnTo>
                  <a:pt x="11600" y="2748"/>
                </a:lnTo>
                <a:lnTo>
                  <a:pt x="11616" y="2728"/>
                </a:lnTo>
                <a:lnTo>
                  <a:pt x="11638" y="2708"/>
                </a:lnTo>
                <a:lnTo>
                  <a:pt x="11656" y="2686"/>
                </a:lnTo>
                <a:lnTo>
                  <a:pt x="11668" y="2668"/>
                </a:lnTo>
                <a:lnTo>
                  <a:pt x="11678" y="2652"/>
                </a:lnTo>
                <a:lnTo>
                  <a:pt x="11684" y="2638"/>
                </a:lnTo>
                <a:lnTo>
                  <a:pt x="11692" y="2616"/>
                </a:lnTo>
                <a:lnTo>
                  <a:pt x="11696" y="2608"/>
                </a:lnTo>
                <a:lnTo>
                  <a:pt x="11704" y="2600"/>
                </a:lnTo>
                <a:lnTo>
                  <a:pt x="11712" y="2592"/>
                </a:lnTo>
                <a:lnTo>
                  <a:pt x="11716" y="2586"/>
                </a:lnTo>
                <a:lnTo>
                  <a:pt x="11720" y="2576"/>
                </a:lnTo>
                <a:lnTo>
                  <a:pt x="11722" y="2572"/>
                </a:lnTo>
                <a:lnTo>
                  <a:pt x="11726" y="2564"/>
                </a:lnTo>
                <a:lnTo>
                  <a:pt x="11732" y="2556"/>
                </a:lnTo>
                <a:lnTo>
                  <a:pt x="11742" y="2546"/>
                </a:lnTo>
                <a:lnTo>
                  <a:pt x="11748" y="2540"/>
                </a:lnTo>
                <a:lnTo>
                  <a:pt x="11754" y="2532"/>
                </a:lnTo>
                <a:lnTo>
                  <a:pt x="11762" y="2516"/>
                </a:lnTo>
                <a:lnTo>
                  <a:pt x="11768" y="2496"/>
                </a:lnTo>
                <a:lnTo>
                  <a:pt x="11772" y="2476"/>
                </a:lnTo>
                <a:lnTo>
                  <a:pt x="11772" y="2456"/>
                </a:lnTo>
                <a:lnTo>
                  <a:pt x="11772" y="2438"/>
                </a:lnTo>
                <a:lnTo>
                  <a:pt x="11770" y="2422"/>
                </a:lnTo>
                <a:lnTo>
                  <a:pt x="11768" y="2412"/>
                </a:lnTo>
                <a:lnTo>
                  <a:pt x="11768" y="2404"/>
                </a:lnTo>
                <a:lnTo>
                  <a:pt x="11768" y="2398"/>
                </a:lnTo>
                <a:lnTo>
                  <a:pt x="11768" y="2392"/>
                </a:lnTo>
                <a:lnTo>
                  <a:pt x="11770" y="2388"/>
                </a:lnTo>
                <a:lnTo>
                  <a:pt x="11778" y="2376"/>
                </a:lnTo>
                <a:lnTo>
                  <a:pt x="11780" y="2370"/>
                </a:lnTo>
                <a:lnTo>
                  <a:pt x="11784" y="2360"/>
                </a:lnTo>
                <a:lnTo>
                  <a:pt x="11788" y="2350"/>
                </a:lnTo>
                <a:lnTo>
                  <a:pt x="11792" y="2340"/>
                </a:lnTo>
                <a:lnTo>
                  <a:pt x="11804" y="2328"/>
                </a:lnTo>
                <a:lnTo>
                  <a:pt x="11808" y="2322"/>
                </a:lnTo>
                <a:lnTo>
                  <a:pt x="11810" y="2316"/>
                </a:lnTo>
                <a:lnTo>
                  <a:pt x="11810" y="2310"/>
                </a:lnTo>
                <a:lnTo>
                  <a:pt x="11804" y="2304"/>
                </a:lnTo>
                <a:lnTo>
                  <a:pt x="11800" y="2298"/>
                </a:lnTo>
                <a:lnTo>
                  <a:pt x="11798" y="2292"/>
                </a:lnTo>
                <a:lnTo>
                  <a:pt x="11796" y="2288"/>
                </a:lnTo>
                <a:lnTo>
                  <a:pt x="11798" y="2284"/>
                </a:lnTo>
                <a:lnTo>
                  <a:pt x="11800" y="2276"/>
                </a:lnTo>
                <a:lnTo>
                  <a:pt x="11798" y="2272"/>
                </a:lnTo>
                <a:lnTo>
                  <a:pt x="11794" y="2266"/>
                </a:lnTo>
                <a:lnTo>
                  <a:pt x="11792" y="2260"/>
                </a:lnTo>
                <a:lnTo>
                  <a:pt x="11794" y="2258"/>
                </a:lnTo>
                <a:lnTo>
                  <a:pt x="11804" y="2252"/>
                </a:lnTo>
                <a:lnTo>
                  <a:pt x="11808" y="2248"/>
                </a:lnTo>
                <a:lnTo>
                  <a:pt x="11808" y="2246"/>
                </a:lnTo>
                <a:lnTo>
                  <a:pt x="11806" y="2240"/>
                </a:lnTo>
                <a:lnTo>
                  <a:pt x="11798" y="2234"/>
                </a:lnTo>
                <a:lnTo>
                  <a:pt x="11780" y="2220"/>
                </a:lnTo>
                <a:lnTo>
                  <a:pt x="11768" y="2208"/>
                </a:lnTo>
                <a:lnTo>
                  <a:pt x="11752" y="2188"/>
                </a:lnTo>
                <a:lnTo>
                  <a:pt x="11746" y="2186"/>
                </a:lnTo>
                <a:lnTo>
                  <a:pt x="11742" y="2184"/>
                </a:lnTo>
                <a:lnTo>
                  <a:pt x="11732" y="2184"/>
                </a:lnTo>
                <a:lnTo>
                  <a:pt x="11720" y="2186"/>
                </a:lnTo>
                <a:lnTo>
                  <a:pt x="11714" y="2186"/>
                </a:lnTo>
                <a:lnTo>
                  <a:pt x="11708" y="2182"/>
                </a:lnTo>
                <a:lnTo>
                  <a:pt x="11702" y="2182"/>
                </a:lnTo>
                <a:lnTo>
                  <a:pt x="11700" y="2184"/>
                </a:lnTo>
                <a:lnTo>
                  <a:pt x="11696" y="2196"/>
                </a:lnTo>
                <a:lnTo>
                  <a:pt x="11692" y="2202"/>
                </a:lnTo>
                <a:lnTo>
                  <a:pt x="11688" y="2210"/>
                </a:lnTo>
                <a:lnTo>
                  <a:pt x="11680" y="2218"/>
                </a:lnTo>
                <a:lnTo>
                  <a:pt x="11670" y="2222"/>
                </a:lnTo>
                <a:lnTo>
                  <a:pt x="11660" y="2224"/>
                </a:lnTo>
                <a:lnTo>
                  <a:pt x="11656" y="2224"/>
                </a:lnTo>
                <a:lnTo>
                  <a:pt x="11652" y="2224"/>
                </a:lnTo>
                <a:lnTo>
                  <a:pt x="11650" y="2220"/>
                </a:lnTo>
                <a:lnTo>
                  <a:pt x="11650" y="2216"/>
                </a:lnTo>
                <a:lnTo>
                  <a:pt x="11650" y="2212"/>
                </a:lnTo>
                <a:lnTo>
                  <a:pt x="11654" y="2202"/>
                </a:lnTo>
                <a:lnTo>
                  <a:pt x="11658" y="2192"/>
                </a:lnTo>
                <a:lnTo>
                  <a:pt x="11660" y="2184"/>
                </a:lnTo>
                <a:lnTo>
                  <a:pt x="11660" y="2182"/>
                </a:lnTo>
                <a:lnTo>
                  <a:pt x="11658" y="2180"/>
                </a:lnTo>
                <a:lnTo>
                  <a:pt x="11654" y="2180"/>
                </a:lnTo>
                <a:lnTo>
                  <a:pt x="11648" y="2180"/>
                </a:lnTo>
                <a:lnTo>
                  <a:pt x="11638" y="2186"/>
                </a:lnTo>
                <a:lnTo>
                  <a:pt x="11634" y="2190"/>
                </a:lnTo>
                <a:lnTo>
                  <a:pt x="11634" y="2194"/>
                </a:lnTo>
                <a:lnTo>
                  <a:pt x="11636" y="2198"/>
                </a:lnTo>
                <a:lnTo>
                  <a:pt x="11638" y="2202"/>
                </a:lnTo>
                <a:lnTo>
                  <a:pt x="11638" y="2204"/>
                </a:lnTo>
                <a:lnTo>
                  <a:pt x="11634" y="2206"/>
                </a:lnTo>
                <a:lnTo>
                  <a:pt x="11626" y="2208"/>
                </a:lnTo>
                <a:lnTo>
                  <a:pt x="11622" y="2208"/>
                </a:lnTo>
                <a:lnTo>
                  <a:pt x="11618" y="2206"/>
                </a:lnTo>
                <a:lnTo>
                  <a:pt x="11616" y="2204"/>
                </a:lnTo>
                <a:lnTo>
                  <a:pt x="11616" y="2202"/>
                </a:lnTo>
                <a:lnTo>
                  <a:pt x="11618" y="2194"/>
                </a:lnTo>
                <a:lnTo>
                  <a:pt x="11622" y="2186"/>
                </a:lnTo>
                <a:lnTo>
                  <a:pt x="11624" y="2176"/>
                </a:lnTo>
                <a:lnTo>
                  <a:pt x="11624" y="2172"/>
                </a:lnTo>
                <a:lnTo>
                  <a:pt x="11622" y="2168"/>
                </a:lnTo>
                <a:lnTo>
                  <a:pt x="11620" y="2164"/>
                </a:lnTo>
                <a:lnTo>
                  <a:pt x="11616" y="2162"/>
                </a:lnTo>
                <a:lnTo>
                  <a:pt x="11610" y="2160"/>
                </a:lnTo>
                <a:lnTo>
                  <a:pt x="11602" y="2160"/>
                </a:lnTo>
                <a:lnTo>
                  <a:pt x="11584" y="2160"/>
                </a:lnTo>
                <a:lnTo>
                  <a:pt x="11570" y="2160"/>
                </a:lnTo>
                <a:lnTo>
                  <a:pt x="11560" y="2158"/>
                </a:lnTo>
                <a:lnTo>
                  <a:pt x="11556" y="2154"/>
                </a:lnTo>
                <a:lnTo>
                  <a:pt x="11554" y="2150"/>
                </a:lnTo>
                <a:lnTo>
                  <a:pt x="11556" y="2146"/>
                </a:lnTo>
                <a:lnTo>
                  <a:pt x="11562" y="2138"/>
                </a:lnTo>
                <a:lnTo>
                  <a:pt x="11574" y="2126"/>
                </a:lnTo>
                <a:lnTo>
                  <a:pt x="11594" y="2112"/>
                </a:lnTo>
                <a:lnTo>
                  <a:pt x="11634" y="2086"/>
                </a:lnTo>
                <a:lnTo>
                  <a:pt x="11658" y="2068"/>
                </a:lnTo>
                <a:lnTo>
                  <a:pt x="11666" y="2060"/>
                </a:lnTo>
                <a:lnTo>
                  <a:pt x="11672" y="2052"/>
                </a:lnTo>
                <a:lnTo>
                  <a:pt x="11676" y="2042"/>
                </a:lnTo>
                <a:lnTo>
                  <a:pt x="11682" y="2030"/>
                </a:lnTo>
                <a:lnTo>
                  <a:pt x="11690" y="2018"/>
                </a:lnTo>
                <a:lnTo>
                  <a:pt x="11700" y="2008"/>
                </a:lnTo>
                <a:lnTo>
                  <a:pt x="11714" y="1998"/>
                </a:lnTo>
                <a:lnTo>
                  <a:pt x="11728" y="1990"/>
                </a:lnTo>
                <a:lnTo>
                  <a:pt x="11742" y="1982"/>
                </a:lnTo>
                <a:lnTo>
                  <a:pt x="11754" y="1972"/>
                </a:lnTo>
                <a:lnTo>
                  <a:pt x="11766" y="1960"/>
                </a:lnTo>
                <a:lnTo>
                  <a:pt x="11770" y="1952"/>
                </a:lnTo>
                <a:lnTo>
                  <a:pt x="11774" y="1944"/>
                </a:lnTo>
                <a:lnTo>
                  <a:pt x="11782" y="1928"/>
                </a:lnTo>
                <a:lnTo>
                  <a:pt x="11796" y="1912"/>
                </a:lnTo>
                <a:lnTo>
                  <a:pt x="11814" y="1896"/>
                </a:lnTo>
                <a:lnTo>
                  <a:pt x="11834" y="1882"/>
                </a:lnTo>
                <a:lnTo>
                  <a:pt x="11854" y="1870"/>
                </a:lnTo>
                <a:lnTo>
                  <a:pt x="11874" y="1864"/>
                </a:lnTo>
                <a:lnTo>
                  <a:pt x="11894" y="1860"/>
                </a:lnTo>
                <a:lnTo>
                  <a:pt x="11902" y="1860"/>
                </a:lnTo>
                <a:lnTo>
                  <a:pt x="11912" y="1862"/>
                </a:lnTo>
                <a:lnTo>
                  <a:pt x="11926" y="1864"/>
                </a:lnTo>
                <a:lnTo>
                  <a:pt x="11936" y="1866"/>
                </a:lnTo>
                <a:lnTo>
                  <a:pt x="11956" y="1864"/>
                </a:lnTo>
                <a:lnTo>
                  <a:pt x="11970" y="1864"/>
                </a:lnTo>
                <a:lnTo>
                  <a:pt x="11978" y="1866"/>
                </a:lnTo>
                <a:lnTo>
                  <a:pt x="11986" y="1868"/>
                </a:lnTo>
                <a:lnTo>
                  <a:pt x="11994" y="1872"/>
                </a:lnTo>
                <a:lnTo>
                  <a:pt x="11996" y="1872"/>
                </a:lnTo>
                <a:lnTo>
                  <a:pt x="11998" y="1870"/>
                </a:lnTo>
                <a:lnTo>
                  <a:pt x="12002" y="1866"/>
                </a:lnTo>
                <a:lnTo>
                  <a:pt x="12006" y="1862"/>
                </a:lnTo>
                <a:lnTo>
                  <a:pt x="12012" y="1858"/>
                </a:lnTo>
                <a:lnTo>
                  <a:pt x="12024" y="1858"/>
                </a:lnTo>
                <a:lnTo>
                  <a:pt x="12042" y="1860"/>
                </a:lnTo>
                <a:lnTo>
                  <a:pt x="12076" y="1868"/>
                </a:lnTo>
                <a:lnTo>
                  <a:pt x="12088" y="1870"/>
                </a:lnTo>
                <a:lnTo>
                  <a:pt x="12096" y="1870"/>
                </a:lnTo>
                <a:lnTo>
                  <a:pt x="12104" y="1868"/>
                </a:lnTo>
                <a:lnTo>
                  <a:pt x="12108" y="1866"/>
                </a:lnTo>
                <a:lnTo>
                  <a:pt x="12112" y="1858"/>
                </a:lnTo>
                <a:lnTo>
                  <a:pt x="12116" y="1848"/>
                </a:lnTo>
                <a:lnTo>
                  <a:pt x="12118" y="1846"/>
                </a:lnTo>
                <a:lnTo>
                  <a:pt x="12124" y="1844"/>
                </a:lnTo>
                <a:lnTo>
                  <a:pt x="12140" y="1842"/>
                </a:lnTo>
                <a:lnTo>
                  <a:pt x="12160" y="1842"/>
                </a:lnTo>
                <a:lnTo>
                  <a:pt x="12182" y="1844"/>
                </a:lnTo>
                <a:lnTo>
                  <a:pt x="12202" y="1848"/>
                </a:lnTo>
                <a:lnTo>
                  <a:pt x="12210" y="1852"/>
                </a:lnTo>
                <a:lnTo>
                  <a:pt x="12216" y="1854"/>
                </a:lnTo>
                <a:lnTo>
                  <a:pt x="12218" y="1858"/>
                </a:lnTo>
                <a:lnTo>
                  <a:pt x="12220" y="1864"/>
                </a:lnTo>
                <a:lnTo>
                  <a:pt x="12216" y="1870"/>
                </a:lnTo>
                <a:lnTo>
                  <a:pt x="12208" y="1876"/>
                </a:lnTo>
                <a:lnTo>
                  <a:pt x="12202" y="1880"/>
                </a:lnTo>
                <a:lnTo>
                  <a:pt x="12200" y="1884"/>
                </a:lnTo>
                <a:lnTo>
                  <a:pt x="12200" y="1888"/>
                </a:lnTo>
                <a:lnTo>
                  <a:pt x="12202" y="1890"/>
                </a:lnTo>
                <a:lnTo>
                  <a:pt x="12214" y="1890"/>
                </a:lnTo>
                <a:lnTo>
                  <a:pt x="12228" y="1890"/>
                </a:lnTo>
                <a:lnTo>
                  <a:pt x="12246" y="1888"/>
                </a:lnTo>
                <a:lnTo>
                  <a:pt x="12262" y="1884"/>
                </a:lnTo>
                <a:lnTo>
                  <a:pt x="12276" y="1880"/>
                </a:lnTo>
                <a:lnTo>
                  <a:pt x="12282" y="1876"/>
                </a:lnTo>
                <a:lnTo>
                  <a:pt x="12286" y="1870"/>
                </a:lnTo>
                <a:lnTo>
                  <a:pt x="12292" y="1870"/>
                </a:lnTo>
                <a:lnTo>
                  <a:pt x="12298" y="1872"/>
                </a:lnTo>
                <a:lnTo>
                  <a:pt x="12306" y="1878"/>
                </a:lnTo>
                <a:lnTo>
                  <a:pt x="12316" y="1882"/>
                </a:lnTo>
                <a:lnTo>
                  <a:pt x="12326" y="1884"/>
                </a:lnTo>
                <a:lnTo>
                  <a:pt x="12336" y="1882"/>
                </a:lnTo>
                <a:lnTo>
                  <a:pt x="12344" y="1880"/>
                </a:lnTo>
                <a:lnTo>
                  <a:pt x="12350" y="1876"/>
                </a:lnTo>
                <a:lnTo>
                  <a:pt x="12354" y="1870"/>
                </a:lnTo>
                <a:lnTo>
                  <a:pt x="12358" y="1866"/>
                </a:lnTo>
                <a:lnTo>
                  <a:pt x="12356" y="1862"/>
                </a:lnTo>
                <a:lnTo>
                  <a:pt x="12354" y="1858"/>
                </a:lnTo>
                <a:lnTo>
                  <a:pt x="12346" y="1852"/>
                </a:lnTo>
                <a:lnTo>
                  <a:pt x="12336" y="1844"/>
                </a:lnTo>
                <a:lnTo>
                  <a:pt x="12332" y="1840"/>
                </a:lnTo>
                <a:lnTo>
                  <a:pt x="12328" y="1836"/>
                </a:lnTo>
                <a:lnTo>
                  <a:pt x="12326" y="1830"/>
                </a:lnTo>
                <a:lnTo>
                  <a:pt x="12326" y="1824"/>
                </a:lnTo>
                <a:lnTo>
                  <a:pt x="12328" y="1818"/>
                </a:lnTo>
                <a:lnTo>
                  <a:pt x="12334" y="1810"/>
                </a:lnTo>
                <a:lnTo>
                  <a:pt x="12344" y="1802"/>
                </a:lnTo>
                <a:lnTo>
                  <a:pt x="12358" y="1792"/>
                </a:lnTo>
                <a:lnTo>
                  <a:pt x="12384" y="1772"/>
                </a:lnTo>
                <a:lnTo>
                  <a:pt x="12402" y="1756"/>
                </a:lnTo>
                <a:lnTo>
                  <a:pt x="12424" y="1730"/>
                </a:lnTo>
                <a:lnTo>
                  <a:pt x="12434" y="1720"/>
                </a:lnTo>
                <a:lnTo>
                  <a:pt x="12450" y="1714"/>
                </a:lnTo>
                <a:lnTo>
                  <a:pt x="12472" y="1708"/>
                </a:lnTo>
                <a:lnTo>
                  <a:pt x="12504" y="1702"/>
                </a:lnTo>
                <a:lnTo>
                  <a:pt x="12520" y="1702"/>
                </a:lnTo>
                <a:lnTo>
                  <a:pt x="12530" y="1702"/>
                </a:lnTo>
                <a:lnTo>
                  <a:pt x="12540" y="1706"/>
                </a:lnTo>
                <a:lnTo>
                  <a:pt x="12546" y="1712"/>
                </a:lnTo>
                <a:lnTo>
                  <a:pt x="12550" y="1720"/>
                </a:lnTo>
                <a:lnTo>
                  <a:pt x="12552" y="1728"/>
                </a:lnTo>
                <a:lnTo>
                  <a:pt x="12554" y="1744"/>
                </a:lnTo>
                <a:lnTo>
                  <a:pt x="12554" y="1762"/>
                </a:lnTo>
                <a:lnTo>
                  <a:pt x="12554" y="1768"/>
                </a:lnTo>
                <a:lnTo>
                  <a:pt x="12556" y="1774"/>
                </a:lnTo>
                <a:lnTo>
                  <a:pt x="12560" y="1778"/>
                </a:lnTo>
                <a:lnTo>
                  <a:pt x="12566" y="1778"/>
                </a:lnTo>
                <a:lnTo>
                  <a:pt x="12572" y="1778"/>
                </a:lnTo>
                <a:lnTo>
                  <a:pt x="12582" y="1774"/>
                </a:lnTo>
                <a:lnTo>
                  <a:pt x="12604" y="1762"/>
                </a:lnTo>
                <a:lnTo>
                  <a:pt x="12618" y="1750"/>
                </a:lnTo>
                <a:lnTo>
                  <a:pt x="12628" y="1740"/>
                </a:lnTo>
                <a:lnTo>
                  <a:pt x="12634" y="1730"/>
                </a:lnTo>
                <a:lnTo>
                  <a:pt x="12640" y="1724"/>
                </a:lnTo>
                <a:lnTo>
                  <a:pt x="12646" y="1718"/>
                </a:lnTo>
                <a:lnTo>
                  <a:pt x="12654" y="1718"/>
                </a:lnTo>
                <a:lnTo>
                  <a:pt x="12666" y="1720"/>
                </a:lnTo>
                <a:lnTo>
                  <a:pt x="12672" y="1720"/>
                </a:lnTo>
                <a:lnTo>
                  <a:pt x="12676" y="1720"/>
                </a:lnTo>
                <a:lnTo>
                  <a:pt x="12678" y="1716"/>
                </a:lnTo>
                <a:lnTo>
                  <a:pt x="12680" y="1712"/>
                </a:lnTo>
                <a:lnTo>
                  <a:pt x="12680" y="1700"/>
                </a:lnTo>
                <a:lnTo>
                  <a:pt x="12678" y="1686"/>
                </a:lnTo>
                <a:lnTo>
                  <a:pt x="12676" y="1670"/>
                </a:lnTo>
                <a:lnTo>
                  <a:pt x="12678" y="1664"/>
                </a:lnTo>
                <a:lnTo>
                  <a:pt x="12680" y="1658"/>
                </a:lnTo>
                <a:lnTo>
                  <a:pt x="12684" y="1652"/>
                </a:lnTo>
                <a:lnTo>
                  <a:pt x="12692" y="1648"/>
                </a:lnTo>
                <a:lnTo>
                  <a:pt x="12700" y="1646"/>
                </a:lnTo>
                <a:lnTo>
                  <a:pt x="12712" y="1644"/>
                </a:lnTo>
                <a:lnTo>
                  <a:pt x="12744" y="1646"/>
                </a:lnTo>
                <a:lnTo>
                  <a:pt x="12746" y="1646"/>
                </a:lnTo>
                <a:lnTo>
                  <a:pt x="12746" y="1648"/>
                </a:lnTo>
                <a:lnTo>
                  <a:pt x="12742" y="1652"/>
                </a:lnTo>
                <a:lnTo>
                  <a:pt x="12736" y="1660"/>
                </a:lnTo>
                <a:lnTo>
                  <a:pt x="12728" y="1672"/>
                </a:lnTo>
                <a:lnTo>
                  <a:pt x="12718" y="1688"/>
                </a:lnTo>
                <a:lnTo>
                  <a:pt x="12716" y="1700"/>
                </a:lnTo>
                <a:lnTo>
                  <a:pt x="12712" y="1712"/>
                </a:lnTo>
                <a:lnTo>
                  <a:pt x="12710" y="1724"/>
                </a:lnTo>
                <a:lnTo>
                  <a:pt x="12706" y="1736"/>
                </a:lnTo>
                <a:lnTo>
                  <a:pt x="12702" y="1744"/>
                </a:lnTo>
                <a:lnTo>
                  <a:pt x="12698" y="1752"/>
                </a:lnTo>
                <a:lnTo>
                  <a:pt x="12686" y="1762"/>
                </a:lnTo>
                <a:lnTo>
                  <a:pt x="12672" y="1772"/>
                </a:lnTo>
                <a:lnTo>
                  <a:pt x="12654" y="1782"/>
                </a:lnTo>
                <a:lnTo>
                  <a:pt x="12636" y="1794"/>
                </a:lnTo>
                <a:lnTo>
                  <a:pt x="12616" y="1810"/>
                </a:lnTo>
                <a:lnTo>
                  <a:pt x="12604" y="1822"/>
                </a:lnTo>
                <a:lnTo>
                  <a:pt x="12594" y="1836"/>
                </a:lnTo>
                <a:lnTo>
                  <a:pt x="12552" y="1886"/>
                </a:lnTo>
                <a:lnTo>
                  <a:pt x="12534" y="1904"/>
                </a:lnTo>
                <a:lnTo>
                  <a:pt x="12518" y="1920"/>
                </a:lnTo>
                <a:lnTo>
                  <a:pt x="12502" y="1934"/>
                </a:lnTo>
                <a:lnTo>
                  <a:pt x="12488" y="1944"/>
                </a:lnTo>
                <a:lnTo>
                  <a:pt x="12472" y="1950"/>
                </a:lnTo>
                <a:lnTo>
                  <a:pt x="12456" y="1956"/>
                </a:lnTo>
                <a:lnTo>
                  <a:pt x="12442" y="1960"/>
                </a:lnTo>
                <a:lnTo>
                  <a:pt x="12436" y="1964"/>
                </a:lnTo>
                <a:lnTo>
                  <a:pt x="12432" y="1968"/>
                </a:lnTo>
                <a:lnTo>
                  <a:pt x="12432" y="1976"/>
                </a:lnTo>
                <a:lnTo>
                  <a:pt x="12430" y="1982"/>
                </a:lnTo>
                <a:lnTo>
                  <a:pt x="12428" y="1990"/>
                </a:lnTo>
                <a:lnTo>
                  <a:pt x="12422" y="2000"/>
                </a:lnTo>
                <a:lnTo>
                  <a:pt x="12408" y="2012"/>
                </a:lnTo>
                <a:lnTo>
                  <a:pt x="12402" y="2018"/>
                </a:lnTo>
                <a:lnTo>
                  <a:pt x="12396" y="2028"/>
                </a:lnTo>
                <a:lnTo>
                  <a:pt x="12390" y="2040"/>
                </a:lnTo>
                <a:lnTo>
                  <a:pt x="12386" y="2054"/>
                </a:lnTo>
                <a:lnTo>
                  <a:pt x="12384" y="2068"/>
                </a:lnTo>
                <a:lnTo>
                  <a:pt x="12382" y="2084"/>
                </a:lnTo>
                <a:lnTo>
                  <a:pt x="12382" y="2122"/>
                </a:lnTo>
                <a:lnTo>
                  <a:pt x="12384" y="2162"/>
                </a:lnTo>
                <a:lnTo>
                  <a:pt x="12390" y="2204"/>
                </a:lnTo>
                <a:lnTo>
                  <a:pt x="12398" y="2248"/>
                </a:lnTo>
                <a:lnTo>
                  <a:pt x="12406" y="2292"/>
                </a:lnTo>
                <a:lnTo>
                  <a:pt x="12408" y="2310"/>
                </a:lnTo>
                <a:lnTo>
                  <a:pt x="12412" y="2330"/>
                </a:lnTo>
                <a:lnTo>
                  <a:pt x="12414" y="2350"/>
                </a:lnTo>
                <a:lnTo>
                  <a:pt x="12418" y="2366"/>
                </a:lnTo>
                <a:lnTo>
                  <a:pt x="12422" y="2372"/>
                </a:lnTo>
                <a:lnTo>
                  <a:pt x="12426" y="2376"/>
                </a:lnTo>
                <a:lnTo>
                  <a:pt x="12430" y="2378"/>
                </a:lnTo>
                <a:lnTo>
                  <a:pt x="12436" y="2376"/>
                </a:lnTo>
                <a:lnTo>
                  <a:pt x="12444" y="2372"/>
                </a:lnTo>
                <a:lnTo>
                  <a:pt x="12452" y="2364"/>
                </a:lnTo>
                <a:lnTo>
                  <a:pt x="12464" y="2352"/>
                </a:lnTo>
                <a:lnTo>
                  <a:pt x="12476" y="2336"/>
                </a:lnTo>
                <a:lnTo>
                  <a:pt x="12484" y="2324"/>
                </a:lnTo>
                <a:lnTo>
                  <a:pt x="12490" y="2312"/>
                </a:lnTo>
                <a:lnTo>
                  <a:pt x="12496" y="2294"/>
                </a:lnTo>
                <a:lnTo>
                  <a:pt x="12498" y="2280"/>
                </a:lnTo>
                <a:lnTo>
                  <a:pt x="12500" y="2268"/>
                </a:lnTo>
                <a:lnTo>
                  <a:pt x="12502" y="2258"/>
                </a:lnTo>
                <a:lnTo>
                  <a:pt x="12502" y="2256"/>
                </a:lnTo>
                <a:lnTo>
                  <a:pt x="12506" y="2254"/>
                </a:lnTo>
                <a:lnTo>
                  <a:pt x="12516" y="2250"/>
                </a:lnTo>
                <a:lnTo>
                  <a:pt x="12532" y="2248"/>
                </a:lnTo>
                <a:lnTo>
                  <a:pt x="12542" y="2248"/>
                </a:lnTo>
                <a:lnTo>
                  <a:pt x="12548" y="2246"/>
                </a:lnTo>
                <a:lnTo>
                  <a:pt x="12552" y="2242"/>
                </a:lnTo>
                <a:lnTo>
                  <a:pt x="12556" y="2236"/>
                </a:lnTo>
                <a:lnTo>
                  <a:pt x="12558" y="2224"/>
                </a:lnTo>
                <a:lnTo>
                  <a:pt x="12558" y="2210"/>
                </a:lnTo>
                <a:lnTo>
                  <a:pt x="12560" y="2194"/>
                </a:lnTo>
                <a:lnTo>
                  <a:pt x="12560" y="2188"/>
                </a:lnTo>
                <a:lnTo>
                  <a:pt x="12564" y="2182"/>
                </a:lnTo>
                <a:lnTo>
                  <a:pt x="12568" y="2176"/>
                </a:lnTo>
                <a:lnTo>
                  <a:pt x="12574" y="2172"/>
                </a:lnTo>
                <a:lnTo>
                  <a:pt x="12582" y="2168"/>
                </a:lnTo>
                <a:lnTo>
                  <a:pt x="12594" y="2166"/>
                </a:lnTo>
                <a:lnTo>
                  <a:pt x="12620" y="2162"/>
                </a:lnTo>
                <a:lnTo>
                  <a:pt x="12628" y="2160"/>
                </a:lnTo>
                <a:lnTo>
                  <a:pt x="12634" y="2156"/>
                </a:lnTo>
                <a:lnTo>
                  <a:pt x="12636" y="2152"/>
                </a:lnTo>
                <a:lnTo>
                  <a:pt x="12638" y="2148"/>
                </a:lnTo>
                <a:lnTo>
                  <a:pt x="12638" y="2142"/>
                </a:lnTo>
                <a:lnTo>
                  <a:pt x="12636" y="2136"/>
                </a:lnTo>
                <a:lnTo>
                  <a:pt x="12632" y="2124"/>
                </a:lnTo>
                <a:lnTo>
                  <a:pt x="12628" y="2110"/>
                </a:lnTo>
                <a:lnTo>
                  <a:pt x="12628" y="2104"/>
                </a:lnTo>
                <a:lnTo>
                  <a:pt x="12628" y="2096"/>
                </a:lnTo>
                <a:lnTo>
                  <a:pt x="12628" y="2088"/>
                </a:lnTo>
                <a:lnTo>
                  <a:pt x="12632" y="2080"/>
                </a:lnTo>
                <a:lnTo>
                  <a:pt x="12636" y="2074"/>
                </a:lnTo>
                <a:lnTo>
                  <a:pt x="12640" y="2068"/>
                </a:lnTo>
                <a:lnTo>
                  <a:pt x="12644" y="2066"/>
                </a:lnTo>
                <a:lnTo>
                  <a:pt x="12650" y="2064"/>
                </a:lnTo>
                <a:lnTo>
                  <a:pt x="12658" y="2066"/>
                </a:lnTo>
                <a:lnTo>
                  <a:pt x="12666" y="2068"/>
                </a:lnTo>
                <a:lnTo>
                  <a:pt x="12674" y="2072"/>
                </a:lnTo>
                <a:lnTo>
                  <a:pt x="12680" y="2074"/>
                </a:lnTo>
                <a:lnTo>
                  <a:pt x="12682" y="2074"/>
                </a:lnTo>
                <a:lnTo>
                  <a:pt x="12684" y="2070"/>
                </a:lnTo>
                <a:lnTo>
                  <a:pt x="12688" y="2060"/>
                </a:lnTo>
                <a:lnTo>
                  <a:pt x="12690" y="2052"/>
                </a:lnTo>
                <a:lnTo>
                  <a:pt x="12688" y="2046"/>
                </a:lnTo>
                <a:lnTo>
                  <a:pt x="12686" y="2040"/>
                </a:lnTo>
                <a:lnTo>
                  <a:pt x="12684" y="2034"/>
                </a:lnTo>
                <a:lnTo>
                  <a:pt x="12678" y="2028"/>
                </a:lnTo>
                <a:lnTo>
                  <a:pt x="12670" y="2022"/>
                </a:lnTo>
                <a:lnTo>
                  <a:pt x="12664" y="2016"/>
                </a:lnTo>
                <a:lnTo>
                  <a:pt x="12662" y="2014"/>
                </a:lnTo>
                <a:lnTo>
                  <a:pt x="12660" y="2010"/>
                </a:lnTo>
                <a:lnTo>
                  <a:pt x="12660" y="2006"/>
                </a:lnTo>
                <a:lnTo>
                  <a:pt x="12662" y="2002"/>
                </a:lnTo>
                <a:lnTo>
                  <a:pt x="12672" y="1988"/>
                </a:lnTo>
                <a:lnTo>
                  <a:pt x="12678" y="1978"/>
                </a:lnTo>
                <a:lnTo>
                  <a:pt x="12682" y="1970"/>
                </a:lnTo>
                <a:lnTo>
                  <a:pt x="12684" y="1964"/>
                </a:lnTo>
                <a:lnTo>
                  <a:pt x="12682" y="1960"/>
                </a:lnTo>
                <a:lnTo>
                  <a:pt x="12676" y="1956"/>
                </a:lnTo>
                <a:lnTo>
                  <a:pt x="12672" y="1952"/>
                </a:lnTo>
                <a:lnTo>
                  <a:pt x="12658" y="1948"/>
                </a:lnTo>
                <a:lnTo>
                  <a:pt x="12644" y="1942"/>
                </a:lnTo>
                <a:lnTo>
                  <a:pt x="12638" y="1940"/>
                </a:lnTo>
                <a:lnTo>
                  <a:pt x="12634" y="1936"/>
                </a:lnTo>
                <a:lnTo>
                  <a:pt x="12634" y="1932"/>
                </a:lnTo>
                <a:lnTo>
                  <a:pt x="12636" y="1926"/>
                </a:lnTo>
                <a:lnTo>
                  <a:pt x="12642" y="1920"/>
                </a:lnTo>
                <a:lnTo>
                  <a:pt x="12650" y="1912"/>
                </a:lnTo>
                <a:lnTo>
                  <a:pt x="12670" y="1894"/>
                </a:lnTo>
                <a:lnTo>
                  <a:pt x="12682" y="1878"/>
                </a:lnTo>
                <a:lnTo>
                  <a:pt x="12690" y="1864"/>
                </a:lnTo>
                <a:lnTo>
                  <a:pt x="12692" y="1852"/>
                </a:lnTo>
                <a:lnTo>
                  <a:pt x="12694" y="1842"/>
                </a:lnTo>
                <a:lnTo>
                  <a:pt x="12698" y="1834"/>
                </a:lnTo>
                <a:lnTo>
                  <a:pt x="12704" y="1826"/>
                </a:lnTo>
                <a:lnTo>
                  <a:pt x="12716" y="1820"/>
                </a:lnTo>
                <a:lnTo>
                  <a:pt x="12728" y="1818"/>
                </a:lnTo>
                <a:lnTo>
                  <a:pt x="12736" y="1818"/>
                </a:lnTo>
                <a:lnTo>
                  <a:pt x="12740" y="1820"/>
                </a:lnTo>
                <a:lnTo>
                  <a:pt x="12742" y="1822"/>
                </a:lnTo>
                <a:lnTo>
                  <a:pt x="12744" y="1824"/>
                </a:lnTo>
                <a:lnTo>
                  <a:pt x="12750" y="1822"/>
                </a:lnTo>
                <a:lnTo>
                  <a:pt x="12760" y="1816"/>
                </a:lnTo>
                <a:lnTo>
                  <a:pt x="12776" y="1804"/>
                </a:lnTo>
                <a:lnTo>
                  <a:pt x="12788" y="1796"/>
                </a:lnTo>
                <a:lnTo>
                  <a:pt x="12796" y="1792"/>
                </a:lnTo>
                <a:lnTo>
                  <a:pt x="12802" y="1790"/>
                </a:lnTo>
                <a:lnTo>
                  <a:pt x="12804" y="1792"/>
                </a:lnTo>
                <a:lnTo>
                  <a:pt x="12806" y="1794"/>
                </a:lnTo>
                <a:lnTo>
                  <a:pt x="12806" y="1800"/>
                </a:lnTo>
                <a:lnTo>
                  <a:pt x="12802" y="1812"/>
                </a:lnTo>
                <a:lnTo>
                  <a:pt x="12798" y="1824"/>
                </a:lnTo>
                <a:lnTo>
                  <a:pt x="12798" y="1828"/>
                </a:lnTo>
                <a:lnTo>
                  <a:pt x="12798" y="1832"/>
                </a:lnTo>
                <a:lnTo>
                  <a:pt x="12800" y="1832"/>
                </a:lnTo>
                <a:lnTo>
                  <a:pt x="12806" y="1830"/>
                </a:lnTo>
                <a:lnTo>
                  <a:pt x="12824" y="1816"/>
                </a:lnTo>
                <a:lnTo>
                  <a:pt x="12846" y="1800"/>
                </a:lnTo>
                <a:lnTo>
                  <a:pt x="12868" y="1788"/>
                </a:lnTo>
                <a:lnTo>
                  <a:pt x="12878" y="1786"/>
                </a:lnTo>
                <a:lnTo>
                  <a:pt x="12888" y="1784"/>
                </a:lnTo>
                <a:lnTo>
                  <a:pt x="12906" y="1784"/>
                </a:lnTo>
                <a:lnTo>
                  <a:pt x="12922" y="1788"/>
                </a:lnTo>
                <a:lnTo>
                  <a:pt x="12936" y="1794"/>
                </a:lnTo>
                <a:lnTo>
                  <a:pt x="12948" y="1804"/>
                </a:lnTo>
                <a:lnTo>
                  <a:pt x="12960" y="1818"/>
                </a:lnTo>
                <a:lnTo>
                  <a:pt x="12968" y="1826"/>
                </a:lnTo>
                <a:lnTo>
                  <a:pt x="12972" y="1830"/>
                </a:lnTo>
                <a:lnTo>
                  <a:pt x="12972" y="1826"/>
                </a:lnTo>
                <a:lnTo>
                  <a:pt x="12976" y="1820"/>
                </a:lnTo>
                <a:lnTo>
                  <a:pt x="12982" y="1808"/>
                </a:lnTo>
                <a:lnTo>
                  <a:pt x="12996" y="1792"/>
                </a:lnTo>
                <a:lnTo>
                  <a:pt x="13006" y="1782"/>
                </a:lnTo>
                <a:lnTo>
                  <a:pt x="13020" y="1772"/>
                </a:lnTo>
                <a:lnTo>
                  <a:pt x="13036" y="1762"/>
                </a:lnTo>
                <a:lnTo>
                  <a:pt x="13056" y="1752"/>
                </a:lnTo>
                <a:lnTo>
                  <a:pt x="13074" y="1742"/>
                </a:lnTo>
                <a:lnTo>
                  <a:pt x="13090" y="1730"/>
                </a:lnTo>
                <a:lnTo>
                  <a:pt x="13124" y="1706"/>
                </a:lnTo>
                <a:lnTo>
                  <a:pt x="13142" y="1694"/>
                </a:lnTo>
                <a:lnTo>
                  <a:pt x="13160" y="1684"/>
                </a:lnTo>
                <a:lnTo>
                  <a:pt x="13178" y="1674"/>
                </a:lnTo>
                <a:lnTo>
                  <a:pt x="13200" y="1666"/>
                </a:lnTo>
                <a:lnTo>
                  <a:pt x="13218" y="1660"/>
                </a:lnTo>
                <a:lnTo>
                  <a:pt x="13236" y="1656"/>
                </a:lnTo>
                <a:lnTo>
                  <a:pt x="13250" y="1654"/>
                </a:lnTo>
                <a:lnTo>
                  <a:pt x="13264" y="1654"/>
                </a:lnTo>
                <a:lnTo>
                  <a:pt x="13284" y="1654"/>
                </a:lnTo>
                <a:lnTo>
                  <a:pt x="13298" y="1658"/>
                </a:lnTo>
                <a:lnTo>
                  <a:pt x="13310" y="1662"/>
                </a:lnTo>
                <a:lnTo>
                  <a:pt x="13318" y="1666"/>
                </a:lnTo>
                <a:lnTo>
                  <a:pt x="13322" y="1666"/>
                </a:lnTo>
                <a:lnTo>
                  <a:pt x="13326" y="1664"/>
                </a:lnTo>
                <a:lnTo>
                  <a:pt x="13336" y="1658"/>
                </a:lnTo>
                <a:lnTo>
                  <a:pt x="13344" y="1648"/>
                </a:lnTo>
                <a:lnTo>
                  <a:pt x="13346" y="1640"/>
                </a:lnTo>
                <a:lnTo>
                  <a:pt x="13344" y="1630"/>
                </a:lnTo>
                <a:lnTo>
                  <a:pt x="13340" y="1622"/>
                </a:lnTo>
                <a:lnTo>
                  <a:pt x="13324" y="1600"/>
                </a:lnTo>
                <a:lnTo>
                  <a:pt x="13316" y="1586"/>
                </a:lnTo>
                <a:lnTo>
                  <a:pt x="13308" y="1568"/>
                </a:lnTo>
                <a:lnTo>
                  <a:pt x="13300" y="1548"/>
                </a:lnTo>
                <a:lnTo>
                  <a:pt x="13292" y="1538"/>
                </a:lnTo>
                <a:lnTo>
                  <a:pt x="13288" y="1536"/>
                </a:lnTo>
                <a:lnTo>
                  <a:pt x="13286" y="1536"/>
                </a:lnTo>
                <a:lnTo>
                  <a:pt x="13278" y="1536"/>
                </a:lnTo>
                <a:lnTo>
                  <a:pt x="13272" y="1538"/>
                </a:lnTo>
                <a:lnTo>
                  <a:pt x="13268" y="1538"/>
                </a:lnTo>
                <a:lnTo>
                  <a:pt x="13264" y="1536"/>
                </a:lnTo>
                <a:lnTo>
                  <a:pt x="13262" y="1532"/>
                </a:lnTo>
                <a:lnTo>
                  <a:pt x="13258" y="1520"/>
                </a:lnTo>
                <a:lnTo>
                  <a:pt x="13256" y="1516"/>
                </a:lnTo>
                <a:lnTo>
                  <a:pt x="13258" y="1512"/>
                </a:lnTo>
                <a:lnTo>
                  <a:pt x="13260" y="1510"/>
                </a:lnTo>
                <a:lnTo>
                  <a:pt x="13264" y="1508"/>
                </a:lnTo>
                <a:lnTo>
                  <a:pt x="13274" y="1508"/>
                </a:lnTo>
                <a:lnTo>
                  <a:pt x="13288" y="1510"/>
                </a:lnTo>
                <a:lnTo>
                  <a:pt x="13302" y="1510"/>
                </a:lnTo>
                <a:lnTo>
                  <a:pt x="13320" y="1510"/>
                </a:lnTo>
                <a:lnTo>
                  <a:pt x="13328" y="1508"/>
                </a:lnTo>
                <a:lnTo>
                  <a:pt x="13336" y="1504"/>
                </a:lnTo>
                <a:lnTo>
                  <a:pt x="13344" y="1498"/>
                </a:lnTo>
                <a:lnTo>
                  <a:pt x="13350" y="1490"/>
                </a:lnTo>
                <a:lnTo>
                  <a:pt x="13366" y="1472"/>
                </a:lnTo>
                <a:lnTo>
                  <a:pt x="13366" y="1458"/>
                </a:lnTo>
                <a:lnTo>
                  <a:pt x="13376" y="1446"/>
                </a:lnTo>
                <a:lnTo>
                  <a:pt x="13378" y="1442"/>
                </a:lnTo>
                <a:lnTo>
                  <a:pt x="13378" y="1438"/>
                </a:lnTo>
                <a:lnTo>
                  <a:pt x="13378" y="1436"/>
                </a:lnTo>
                <a:lnTo>
                  <a:pt x="13376" y="1432"/>
                </a:lnTo>
                <a:lnTo>
                  <a:pt x="13368" y="1420"/>
                </a:lnTo>
                <a:lnTo>
                  <a:pt x="13366" y="1414"/>
                </a:lnTo>
                <a:lnTo>
                  <a:pt x="13366" y="1402"/>
                </a:lnTo>
                <a:lnTo>
                  <a:pt x="13370" y="1400"/>
                </a:lnTo>
                <a:lnTo>
                  <a:pt x="13374" y="1398"/>
                </a:lnTo>
                <a:lnTo>
                  <a:pt x="13378" y="1398"/>
                </a:lnTo>
                <a:lnTo>
                  <a:pt x="13384" y="1400"/>
                </a:lnTo>
                <a:lnTo>
                  <a:pt x="13392" y="1404"/>
                </a:lnTo>
                <a:lnTo>
                  <a:pt x="13398" y="1410"/>
                </a:lnTo>
                <a:lnTo>
                  <a:pt x="13404" y="1418"/>
                </a:lnTo>
                <a:lnTo>
                  <a:pt x="13410" y="1430"/>
                </a:lnTo>
                <a:lnTo>
                  <a:pt x="13414" y="1436"/>
                </a:lnTo>
                <a:lnTo>
                  <a:pt x="13418" y="1442"/>
                </a:lnTo>
                <a:lnTo>
                  <a:pt x="13424" y="1444"/>
                </a:lnTo>
                <a:lnTo>
                  <a:pt x="13430" y="1446"/>
                </a:lnTo>
                <a:lnTo>
                  <a:pt x="13446" y="1444"/>
                </a:lnTo>
                <a:lnTo>
                  <a:pt x="13460" y="1440"/>
                </a:lnTo>
                <a:lnTo>
                  <a:pt x="13476" y="1438"/>
                </a:lnTo>
                <a:lnTo>
                  <a:pt x="13484" y="1438"/>
                </a:lnTo>
                <a:lnTo>
                  <a:pt x="13492" y="1438"/>
                </a:lnTo>
                <a:lnTo>
                  <a:pt x="13500" y="1440"/>
                </a:lnTo>
                <a:lnTo>
                  <a:pt x="13506" y="1444"/>
                </a:lnTo>
                <a:lnTo>
                  <a:pt x="13512" y="1452"/>
                </a:lnTo>
                <a:lnTo>
                  <a:pt x="13516" y="1460"/>
                </a:lnTo>
                <a:lnTo>
                  <a:pt x="13526" y="1478"/>
                </a:lnTo>
                <a:lnTo>
                  <a:pt x="13536" y="1488"/>
                </a:lnTo>
                <a:lnTo>
                  <a:pt x="13544" y="1494"/>
                </a:lnTo>
                <a:lnTo>
                  <a:pt x="13554" y="1496"/>
                </a:lnTo>
                <a:lnTo>
                  <a:pt x="13562" y="1496"/>
                </a:lnTo>
                <a:lnTo>
                  <a:pt x="13570" y="1498"/>
                </a:lnTo>
                <a:lnTo>
                  <a:pt x="13578" y="1502"/>
                </a:lnTo>
                <a:lnTo>
                  <a:pt x="13586" y="1510"/>
                </a:lnTo>
                <a:lnTo>
                  <a:pt x="13590" y="1514"/>
                </a:lnTo>
                <a:lnTo>
                  <a:pt x="13594" y="1518"/>
                </a:lnTo>
                <a:lnTo>
                  <a:pt x="13598" y="1520"/>
                </a:lnTo>
                <a:lnTo>
                  <a:pt x="13604" y="1522"/>
                </a:lnTo>
                <a:lnTo>
                  <a:pt x="13614" y="1522"/>
                </a:lnTo>
                <a:lnTo>
                  <a:pt x="13626" y="1516"/>
                </a:lnTo>
                <a:lnTo>
                  <a:pt x="13636" y="1508"/>
                </a:lnTo>
                <a:lnTo>
                  <a:pt x="13646" y="1498"/>
                </a:lnTo>
                <a:lnTo>
                  <a:pt x="13652" y="1482"/>
                </a:lnTo>
                <a:lnTo>
                  <a:pt x="13654" y="1466"/>
                </a:lnTo>
                <a:lnTo>
                  <a:pt x="13656" y="1452"/>
                </a:lnTo>
                <a:lnTo>
                  <a:pt x="13660" y="1448"/>
                </a:lnTo>
                <a:lnTo>
                  <a:pt x="13662" y="1444"/>
                </a:lnTo>
                <a:lnTo>
                  <a:pt x="13670" y="1440"/>
                </a:lnTo>
                <a:lnTo>
                  <a:pt x="13680" y="1438"/>
                </a:lnTo>
                <a:lnTo>
                  <a:pt x="13690" y="1436"/>
                </a:lnTo>
                <a:lnTo>
                  <a:pt x="13704" y="1434"/>
                </a:lnTo>
                <a:lnTo>
                  <a:pt x="13718" y="1426"/>
                </a:lnTo>
                <a:lnTo>
                  <a:pt x="13724" y="1422"/>
                </a:lnTo>
                <a:lnTo>
                  <a:pt x="13732" y="1414"/>
                </a:lnTo>
                <a:lnTo>
                  <a:pt x="13742" y="1402"/>
                </a:lnTo>
                <a:lnTo>
                  <a:pt x="13744" y="1396"/>
                </a:lnTo>
                <a:lnTo>
                  <a:pt x="13744" y="1394"/>
                </a:lnTo>
                <a:lnTo>
                  <a:pt x="13742" y="1394"/>
                </a:lnTo>
                <a:lnTo>
                  <a:pt x="13734" y="1392"/>
                </a:lnTo>
                <a:lnTo>
                  <a:pt x="13724" y="1392"/>
                </a:lnTo>
                <a:lnTo>
                  <a:pt x="13712" y="1388"/>
                </a:lnTo>
                <a:lnTo>
                  <a:pt x="13706" y="1384"/>
                </a:lnTo>
                <a:lnTo>
                  <a:pt x="13698" y="1380"/>
                </a:lnTo>
                <a:lnTo>
                  <a:pt x="13692" y="1374"/>
                </a:lnTo>
                <a:lnTo>
                  <a:pt x="13688" y="1366"/>
                </a:lnTo>
                <a:close/>
                <a:moveTo>
                  <a:pt x="6176" y="2870"/>
                </a:moveTo>
                <a:lnTo>
                  <a:pt x="6176" y="2870"/>
                </a:lnTo>
                <a:lnTo>
                  <a:pt x="6174" y="2872"/>
                </a:lnTo>
                <a:lnTo>
                  <a:pt x="6170" y="2870"/>
                </a:lnTo>
                <a:lnTo>
                  <a:pt x="6168" y="2868"/>
                </a:lnTo>
                <a:lnTo>
                  <a:pt x="6166" y="2864"/>
                </a:lnTo>
                <a:lnTo>
                  <a:pt x="6170" y="2862"/>
                </a:lnTo>
                <a:lnTo>
                  <a:pt x="6174" y="2864"/>
                </a:lnTo>
                <a:lnTo>
                  <a:pt x="6176" y="2866"/>
                </a:lnTo>
                <a:lnTo>
                  <a:pt x="6176" y="2870"/>
                </a:lnTo>
                <a:close/>
                <a:moveTo>
                  <a:pt x="7520" y="3416"/>
                </a:moveTo>
                <a:lnTo>
                  <a:pt x="7520" y="3416"/>
                </a:lnTo>
                <a:lnTo>
                  <a:pt x="7524" y="3412"/>
                </a:lnTo>
                <a:lnTo>
                  <a:pt x="7526" y="3412"/>
                </a:lnTo>
                <a:lnTo>
                  <a:pt x="7524" y="3412"/>
                </a:lnTo>
                <a:lnTo>
                  <a:pt x="7520" y="3416"/>
                </a:lnTo>
                <a:close/>
                <a:moveTo>
                  <a:pt x="7540" y="3418"/>
                </a:moveTo>
                <a:lnTo>
                  <a:pt x="7540" y="3418"/>
                </a:lnTo>
                <a:lnTo>
                  <a:pt x="7540" y="3406"/>
                </a:lnTo>
                <a:lnTo>
                  <a:pt x="7542" y="3402"/>
                </a:lnTo>
                <a:lnTo>
                  <a:pt x="7544" y="3400"/>
                </a:lnTo>
                <a:lnTo>
                  <a:pt x="7542" y="3402"/>
                </a:lnTo>
                <a:lnTo>
                  <a:pt x="7540" y="3406"/>
                </a:lnTo>
                <a:lnTo>
                  <a:pt x="7540" y="3418"/>
                </a:lnTo>
                <a:close/>
                <a:moveTo>
                  <a:pt x="8152" y="3716"/>
                </a:moveTo>
                <a:lnTo>
                  <a:pt x="8152" y="3716"/>
                </a:lnTo>
                <a:lnTo>
                  <a:pt x="8154" y="3718"/>
                </a:lnTo>
                <a:lnTo>
                  <a:pt x="8152" y="3718"/>
                </a:lnTo>
                <a:lnTo>
                  <a:pt x="8152" y="3716"/>
                </a:lnTo>
                <a:close/>
                <a:moveTo>
                  <a:pt x="8302" y="2962"/>
                </a:moveTo>
                <a:lnTo>
                  <a:pt x="8302" y="2962"/>
                </a:lnTo>
                <a:lnTo>
                  <a:pt x="8300" y="2960"/>
                </a:lnTo>
                <a:lnTo>
                  <a:pt x="8296" y="2960"/>
                </a:lnTo>
                <a:lnTo>
                  <a:pt x="8296" y="2962"/>
                </a:lnTo>
                <a:lnTo>
                  <a:pt x="8298" y="2968"/>
                </a:lnTo>
                <a:lnTo>
                  <a:pt x="8296" y="2968"/>
                </a:lnTo>
                <a:lnTo>
                  <a:pt x="8294" y="2970"/>
                </a:lnTo>
                <a:lnTo>
                  <a:pt x="8284" y="2974"/>
                </a:lnTo>
                <a:lnTo>
                  <a:pt x="8280" y="2974"/>
                </a:lnTo>
                <a:lnTo>
                  <a:pt x="8274" y="2974"/>
                </a:lnTo>
                <a:lnTo>
                  <a:pt x="8272" y="2970"/>
                </a:lnTo>
                <a:lnTo>
                  <a:pt x="8270" y="2966"/>
                </a:lnTo>
                <a:lnTo>
                  <a:pt x="8268" y="2960"/>
                </a:lnTo>
                <a:lnTo>
                  <a:pt x="8266" y="2962"/>
                </a:lnTo>
                <a:lnTo>
                  <a:pt x="8264" y="2966"/>
                </a:lnTo>
                <a:lnTo>
                  <a:pt x="8262" y="2966"/>
                </a:lnTo>
                <a:lnTo>
                  <a:pt x="8260" y="2966"/>
                </a:lnTo>
                <a:lnTo>
                  <a:pt x="8256" y="2964"/>
                </a:lnTo>
                <a:lnTo>
                  <a:pt x="8254" y="2966"/>
                </a:lnTo>
                <a:lnTo>
                  <a:pt x="8250" y="2966"/>
                </a:lnTo>
                <a:lnTo>
                  <a:pt x="8248" y="2964"/>
                </a:lnTo>
                <a:lnTo>
                  <a:pt x="8246" y="2958"/>
                </a:lnTo>
                <a:lnTo>
                  <a:pt x="8242" y="2954"/>
                </a:lnTo>
                <a:lnTo>
                  <a:pt x="8240" y="2952"/>
                </a:lnTo>
                <a:lnTo>
                  <a:pt x="8238" y="2958"/>
                </a:lnTo>
                <a:lnTo>
                  <a:pt x="8238" y="2970"/>
                </a:lnTo>
                <a:lnTo>
                  <a:pt x="8234" y="2980"/>
                </a:lnTo>
                <a:lnTo>
                  <a:pt x="8232" y="2990"/>
                </a:lnTo>
                <a:lnTo>
                  <a:pt x="8230" y="2998"/>
                </a:lnTo>
                <a:lnTo>
                  <a:pt x="8232" y="3006"/>
                </a:lnTo>
                <a:lnTo>
                  <a:pt x="8236" y="3014"/>
                </a:lnTo>
                <a:lnTo>
                  <a:pt x="8242" y="3022"/>
                </a:lnTo>
                <a:lnTo>
                  <a:pt x="8244" y="3022"/>
                </a:lnTo>
                <a:lnTo>
                  <a:pt x="8246" y="3020"/>
                </a:lnTo>
                <a:lnTo>
                  <a:pt x="8244" y="3016"/>
                </a:lnTo>
                <a:lnTo>
                  <a:pt x="8244" y="3012"/>
                </a:lnTo>
                <a:lnTo>
                  <a:pt x="8248" y="3012"/>
                </a:lnTo>
                <a:lnTo>
                  <a:pt x="8254" y="3012"/>
                </a:lnTo>
                <a:lnTo>
                  <a:pt x="8260" y="3010"/>
                </a:lnTo>
                <a:lnTo>
                  <a:pt x="8264" y="3010"/>
                </a:lnTo>
                <a:lnTo>
                  <a:pt x="8262" y="3016"/>
                </a:lnTo>
                <a:lnTo>
                  <a:pt x="8260" y="3022"/>
                </a:lnTo>
                <a:lnTo>
                  <a:pt x="8260" y="3026"/>
                </a:lnTo>
                <a:lnTo>
                  <a:pt x="8262" y="3028"/>
                </a:lnTo>
                <a:lnTo>
                  <a:pt x="8264" y="3028"/>
                </a:lnTo>
                <a:lnTo>
                  <a:pt x="8268" y="3030"/>
                </a:lnTo>
                <a:lnTo>
                  <a:pt x="8270" y="3034"/>
                </a:lnTo>
                <a:lnTo>
                  <a:pt x="8268" y="3036"/>
                </a:lnTo>
                <a:lnTo>
                  <a:pt x="8262" y="3038"/>
                </a:lnTo>
                <a:lnTo>
                  <a:pt x="8256" y="3036"/>
                </a:lnTo>
                <a:lnTo>
                  <a:pt x="8254" y="3034"/>
                </a:lnTo>
                <a:lnTo>
                  <a:pt x="8256" y="3030"/>
                </a:lnTo>
                <a:lnTo>
                  <a:pt x="8254" y="3028"/>
                </a:lnTo>
                <a:lnTo>
                  <a:pt x="8252" y="3030"/>
                </a:lnTo>
                <a:lnTo>
                  <a:pt x="8250" y="3032"/>
                </a:lnTo>
                <a:lnTo>
                  <a:pt x="8248" y="3042"/>
                </a:lnTo>
                <a:lnTo>
                  <a:pt x="8248" y="3050"/>
                </a:lnTo>
                <a:lnTo>
                  <a:pt x="8248" y="3054"/>
                </a:lnTo>
                <a:lnTo>
                  <a:pt x="8250" y="3054"/>
                </a:lnTo>
                <a:lnTo>
                  <a:pt x="8252" y="3054"/>
                </a:lnTo>
                <a:lnTo>
                  <a:pt x="8252" y="3050"/>
                </a:lnTo>
                <a:lnTo>
                  <a:pt x="8252" y="3046"/>
                </a:lnTo>
                <a:lnTo>
                  <a:pt x="8258" y="3046"/>
                </a:lnTo>
                <a:lnTo>
                  <a:pt x="8262" y="3048"/>
                </a:lnTo>
                <a:lnTo>
                  <a:pt x="8266" y="3050"/>
                </a:lnTo>
                <a:lnTo>
                  <a:pt x="8270" y="3058"/>
                </a:lnTo>
                <a:lnTo>
                  <a:pt x="8274" y="3064"/>
                </a:lnTo>
                <a:lnTo>
                  <a:pt x="8280" y="3066"/>
                </a:lnTo>
                <a:lnTo>
                  <a:pt x="8282" y="3070"/>
                </a:lnTo>
                <a:lnTo>
                  <a:pt x="8282" y="3072"/>
                </a:lnTo>
                <a:lnTo>
                  <a:pt x="8282" y="3076"/>
                </a:lnTo>
                <a:lnTo>
                  <a:pt x="8278" y="3084"/>
                </a:lnTo>
                <a:lnTo>
                  <a:pt x="8276" y="3100"/>
                </a:lnTo>
                <a:lnTo>
                  <a:pt x="8276" y="3120"/>
                </a:lnTo>
                <a:lnTo>
                  <a:pt x="8280" y="3152"/>
                </a:lnTo>
                <a:lnTo>
                  <a:pt x="8280" y="3154"/>
                </a:lnTo>
                <a:lnTo>
                  <a:pt x="8286" y="3174"/>
                </a:lnTo>
                <a:lnTo>
                  <a:pt x="8286" y="3180"/>
                </a:lnTo>
                <a:lnTo>
                  <a:pt x="8286" y="3182"/>
                </a:lnTo>
                <a:lnTo>
                  <a:pt x="8284" y="3184"/>
                </a:lnTo>
                <a:lnTo>
                  <a:pt x="8280" y="3186"/>
                </a:lnTo>
                <a:lnTo>
                  <a:pt x="8270" y="3184"/>
                </a:lnTo>
                <a:lnTo>
                  <a:pt x="8272" y="3182"/>
                </a:lnTo>
                <a:lnTo>
                  <a:pt x="8276" y="3180"/>
                </a:lnTo>
                <a:lnTo>
                  <a:pt x="8278" y="3178"/>
                </a:lnTo>
                <a:lnTo>
                  <a:pt x="8266" y="3180"/>
                </a:lnTo>
                <a:lnTo>
                  <a:pt x="8244" y="3184"/>
                </a:lnTo>
                <a:lnTo>
                  <a:pt x="8206" y="3196"/>
                </a:lnTo>
                <a:lnTo>
                  <a:pt x="8200" y="3196"/>
                </a:lnTo>
                <a:lnTo>
                  <a:pt x="8192" y="3196"/>
                </a:lnTo>
                <a:lnTo>
                  <a:pt x="8180" y="3192"/>
                </a:lnTo>
                <a:lnTo>
                  <a:pt x="8170" y="3188"/>
                </a:lnTo>
                <a:lnTo>
                  <a:pt x="8158" y="3184"/>
                </a:lnTo>
                <a:lnTo>
                  <a:pt x="8148" y="3176"/>
                </a:lnTo>
                <a:lnTo>
                  <a:pt x="8138" y="3168"/>
                </a:lnTo>
                <a:lnTo>
                  <a:pt x="8132" y="3158"/>
                </a:lnTo>
                <a:lnTo>
                  <a:pt x="8130" y="3154"/>
                </a:lnTo>
                <a:lnTo>
                  <a:pt x="8126" y="3150"/>
                </a:lnTo>
                <a:lnTo>
                  <a:pt x="8120" y="3148"/>
                </a:lnTo>
                <a:lnTo>
                  <a:pt x="8102" y="3146"/>
                </a:lnTo>
                <a:lnTo>
                  <a:pt x="8092" y="3144"/>
                </a:lnTo>
                <a:lnTo>
                  <a:pt x="8088" y="3140"/>
                </a:lnTo>
                <a:lnTo>
                  <a:pt x="8084" y="3136"/>
                </a:lnTo>
                <a:lnTo>
                  <a:pt x="8082" y="3130"/>
                </a:lnTo>
                <a:lnTo>
                  <a:pt x="8080" y="3120"/>
                </a:lnTo>
                <a:lnTo>
                  <a:pt x="8076" y="3096"/>
                </a:lnTo>
                <a:lnTo>
                  <a:pt x="8070" y="3098"/>
                </a:lnTo>
                <a:lnTo>
                  <a:pt x="8066" y="3098"/>
                </a:lnTo>
                <a:lnTo>
                  <a:pt x="8064" y="3096"/>
                </a:lnTo>
                <a:lnTo>
                  <a:pt x="8064" y="3094"/>
                </a:lnTo>
                <a:lnTo>
                  <a:pt x="8062" y="3088"/>
                </a:lnTo>
                <a:lnTo>
                  <a:pt x="8062" y="3086"/>
                </a:lnTo>
                <a:lnTo>
                  <a:pt x="8058" y="3084"/>
                </a:lnTo>
                <a:lnTo>
                  <a:pt x="8062" y="3086"/>
                </a:lnTo>
                <a:lnTo>
                  <a:pt x="8062" y="3088"/>
                </a:lnTo>
                <a:lnTo>
                  <a:pt x="8064" y="3092"/>
                </a:lnTo>
                <a:lnTo>
                  <a:pt x="8064" y="3096"/>
                </a:lnTo>
                <a:lnTo>
                  <a:pt x="8066" y="3096"/>
                </a:lnTo>
                <a:lnTo>
                  <a:pt x="8070" y="3096"/>
                </a:lnTo>
                <a:lnTo>
                  <a:pt x="8076" y="3096"/>
                </a:lnTo>
                <a:lnTo>
                  <a:pt x="8076" y="3082"/>
                </a:lnTo>
                <a:lnTo>
                  <a:pt x="8078" y="3062"/>
                </a:lnTo>
                <a:lnTo>
                  <a:pt x="8082" y="3052"/>
                </a:lnTo>
                <a:lnTo>
                  <a:pt x="8082" y="3054"/>
                </a:lnTo>
                <a:lnTo>
                  <a:pt x="8084" y="3056"/>
                </a:lnTo>
                <a:lnTo>
                  <a:pt x="8086" y="3064"/>
                </a:lnTo>
                <a:lnTo>
                  <a:pt x="8086" y="3066"/>
                </a:lnTo>
                <a:lnTo>
                  <a:pt x="8088" y="3066"/>
                </a:lnTo>
                <a:lnTo>
                  <a:pt x="8090" y="3062"/>
                </a:lnTo>
                <a:lnTo>
                  <a:pt x="8092" y="3058"/>
                </a:lnTo>
                <a:lnTo>
                  <a:pt x="8092" y="3054"/>
                </a:lnTo>
                <a:lnTo>
                  <a:pt x="8094" y="3048"/>
                </a:lnTo>
                <a:lnTo>
                  <a:pt x="8096" y="3046"/>
                </a:lnTo>
                <a:lnTo>
                  <a:pt x="8096" y="3044"/>
                </a:lnTo>
                <a:lnTo>
                  <a:pt x="8094" y="3040"/>
                </a:lnTo>
                <a:lnTo>
                  <a:pt x="8092" y="3036"/>
                </a:lnTo>
                <a:lnTo>
                  <a:pt x="8094" y="3034"/>
                </a:lnTo>
                <a:lnTo>
                  <a:pt x="8096" y="3030"/>
                </a:lnTo>
                <a:lnTo>
                  <a:pt x="8098" y="3026"/>
                </a:lnTo>
                <a:lnTo>
                  <a:pt x="8100" y="3020"/>
                </a:lnTo>
                <a:lnTo>
                  <a:pt x="8100" y="3010"/>
                </a:lnTo>
                <a:lnTo>
                  <a:pt x="8102" y="3006"/>
                </a:lnTo>
                <a:lnTo>
                  <a:pt x="8104" y="3000"/>
                </a:lnTo>
                <a:lnTo>
                  <a:pt x="8106" y="2996"/>
                </a:lnTo>
                <a:lnTo>
                  <a:pt x="8114" y="2992"/>
                </a:lnTo>
                <a:lnTo>
                  <a:pt x="8122" y="2990"/>
                </a:lnTo>
                <a:lnTo>
                  <a:pt x="8128" y="2990"/>
                </a:lnTo>
                <a:lnTo>
                  <a:pt x="8132" y="2992"/>
                </a:lnTo>
                <a:lnTo>
                  <a:pt x="8134" y="2994"/>
                </a:lnTo>
                <a:lnTo>
                  <a:pt x="8138" y="2996"/>
                </a:lnTo>
                <a:lnTo>
                  <a:pt x="8138" y="2990"/>
                </a:lnTo>
                <a:lnTo>
                  <a:pt x="8134" y="2984"/>
                </a:lnTo>
                <a:lnTo>
                  <a:pt x="8130" y="2982"/>
                </a:lnTo>
                <a:lnTo>
                  <a:pt x="8118" y="2980"/>
                </a:lnTo>
                <a:lnTo>
                  <a:pt x="8108" y="2978"/>
                </a:lnTo>
                <a:lnTo>
                  <a:pt x="8104" y="2976"/>
                </a:lnTo>
                <a:lnTo>
                  <a:pt x="8104" y="2970"/>
                </a:lnTo>
                <a:lnTo>
                  <a:pt x="8104" y="2968"/>
                </a:lnTo>
                <a:lnTo>
                  <a:pt x="8102" y="2964"/>
                </a:lnTo>
                <a:lnTo>
                  <a:pt x="8098" y="2958"/>
                </a:lnTo>
                <a:lnTo>
                  <a:pt x="8094" y="2954"/>
                </a:lnTo>
                <a:lnTo>
                  <a:pt x="8090" y="2948"/>
                </a:lnTo>
                <a:lnTo>
                  <a:pt x="8088" y="2940"/>
                </a:lnTo>
                <a:lnTo>
                  <a:pt x="8082" y="2928"/>
                </a:lnTo>
                <a:lnTo>
                  <a:pt x="8072" y="2916"/>
                </a:lnTo>
                <a:lnTo>
                  <a:pt x="8066" y="2908"/>
                </a:lnTo>
                <a:lnTo>
                  <a:pt x="8056" y="2892"/>
                </a:lnTo>
                <a:lnTo>
                  <a:pt x="8046" y="2882"/>
                </a:lnTo>
                <a:lnTo>
                  <a:pt x="8032" y="2864"/>
                </a:lnTo>
                <a:lnTo>
                  <a:pt x="8028" y="2856"/>
                </a:lnTo>
                <a:lnTo>
                  <a:pt x="8024" y="2846"/>
                </a:lnTo>
                <a:lnTo>
                  <a:pt x="8024" y="2832"/>
                </a:lnTo>
                <a:lnTo>
                  <a:pt x="8026" y="2816"/>
                </a:lnTo>
                <a:lnTo>
                  <a:pt x="8028" y="2794"/>
                </a:lnTo>
                <a:lnTo>
                  <a:pt x="8028" y="2792"/>
                </a:lnTo>
                <a:lnTo>
                  <a:pt x="8026" y="2794"/>
                </a:lnTo>
                <a:lnTo>
                  <a:pt x="8024" y="2798"/>
                </a:lnTo>
                <a:lnTo>
                  <a:pt x="8020" y="2800"/>
                </a:lnTo>
                <a:lnTo>
                  <a:pt x="8018" y="2798"/>
                </a:lnTo>
                <a:lnTo>
                  <a:pt x="8016" y="2790"/>
                </a:lnTo>
                <a:lnTo>
                  <a:pt x="8014" y="2778"/>
                </a:lnTo>
                <a:lnTo>
                  <a:pt x="8008" y="2772"/>
                </a:lnTo>
                <a:lnTo>
                  <a:pt x="8002" y="2766"/>
                </a:lnTo>
                <a:lnTo>
                  <a:pt x="7996" y="2762"/>
                </a:lnTo>
                <a:lnTo>
                  <a:pt x="7990" y="2760"/>
                </a:lnTo>
                <a:lnTo>
                  <a:pt x="7986" y="2756"/>
                </a:lnTo>
                <a:lnTo>
                  <a:pt x="7988" y="2754"/>
                </a:lnTo>
                <a:lnTo>
                  <a:pt x="7992" y="2748"/>
                </a:lnTo>
                <a:lnTo>
                  <a:pt x="7998" y="2742"/>
                </a:lnTo>
                <a:lnTo>
                  <a:pt x="8004" y="2736"/>
                </a:lnTo>
                <a:lnTo>
                  <a:pt x="8014" y="2722"/>
                </a:lnTo>
                <a:lnTo>
                  <a:pt x="8024" y="2706"/>
                </a:lnTo>
                <a:lnTo>
                  <a:pt x="8038" y="2690"/>
                </a:lnTo>
                <a:lnTo>
                  <a:pt x="8048" y="2684"/>
                </a:lnTo>
                <a:lnTo>
                  <a:pt x="8054" y="2680"/>
                </a:lnTo>
                <a:lnTo>
                  <a:pt x="8060" y="2678"/>
                </a:lnTo>
                <a:lnTo>
                  <a:pt x="8064" y="2680"/>
                </a:lnTo>
                <a:lnTo>
                  <a:pt x="8070" y="2680"/>
                </a:lnTo>
                <a:lnTo>
                  <a:pt x="8070" y="2678"/>
                </a:lnTo>
                <a:lnTo>
                  <a:pt x="8070" y="2676"/>
                </a:lnTo>
                <a:lnTo>
                  <a:pt x="8070" y="2668"/>
                </a:lnTo>
                <a:lnTo>
                  <a:pt x="8072" y="2664"/>
                </a:lnTo>
                <a:lnTo>
                  <a:pt x="8076" y="2658"/>
                </a:lnTo>
                <a:lnTo>
                  <a:pt x="8080" y="2648"/>
                </a:lnTo>
                <a:lnTo>
                  <a:pt x="8076" y="2658"/>
                </a:lnTo>
                <a:lnTo>
                  <a:pt x="8072" y="2664"/>
                </a:lnTo>
                <a:lnTo>
                  <a:pt x="8070" y="2668"/>
                </a:lnTo>
                <a:lnTo>
                  <a:pt x="8070" y="2676"/>
                </a:lnTo>
                <a:lnTo>
                  <a:pt x="8070" y="2672"/>
                </a:lnTo>
                <a:lnTo>
                  <a:pt x="8072" y="2668"/>
                </a:lnTo>
                <a:lnTo>
                  <a:pt x="8076" y="2666"/>
                </a:lnTo>
                <a:lnTo>
                  <a:pt x="8084" y="2662"/>
                </a:lnTo>
                <a:lnTo>
                  <a:pt x="8086" y="2658"/>
                </a:lnTo>
                <a:lnTo>
                  <a:pt x="8088" y="2652"/>
                </a:lnTo>
                <a:lnTo>
                  <a:pt x="8092" y="2646"/>
                </a:lnTo>
                <a:lnTo>
                  <a:pt x="8096" y="2644"/>
                </a:lnTo>
                <a:lnTo>
                  <a:pt x="8104" y="2642"/>
                </a:lnTo>
                <a:lnTo>
                  <a:pt x="8114" y="2642"/>
                </a:lnTo>
                <a:lnTo>
                  <a:pt x="8122" y="2638"/>
                </a:lnTo>
                <a:lnTo>
                  <a:pt x="8130" y="2632"/>
                </a:lnTo>
                <a:lnTo>
                  <a:pt x="8146" y="2618"/>
                </a:lnTo>
                <a:lnTo>
                  <a:pt x="8154" y="2614"/>
                </a:lnTo>
                <a:lnTo>
                  <a:pt x="8160" y="2612"/>
                </a:lnTo>
                <a:lnTo>
                  <a:pt x="8168" y="2610"/>
                </a:lnTo>
                <a:lnTo>
                  <a:pt x="8176" y="2610"/>
                </a:lnTo>
                <a:lnTo>
                  <a:pt x="8182" y="2612"/>
                </a:lnTo>
                <a:lnTo>
                  <a:pt x="8190" y="2616"/>
                </a:lnTo>
                <a:lnTo>
                  <a:pt x="8208" y="2626"/>
                </a:lnTo>
                <a:lnTo>
                  <a:pt x="8212" y="2626"/>
                </a:lnTo>
                <a:lnTo>
                  <a:pt x="8218" y="2620"/>
                </a:lnTo>
                <a:lnTo>
                  <a:pt x="8220" y="2616"/>
                </a:lnTo>
                <a:lnTo>
                  <a:pt x="8224" y="2616"/>
                </a:lnTo>
                <a:lnTo>
                  <a:pt x="8234" y="2616"/>
                </a:lnTo>
                <a:lnTo>
                  <a:pt x="8242" y="2620"/>
                </a:lnTo>
                <a:lnTo>
                  <a:pt x="8246" y="2628"/>
                </a:lnTo>
                <a:lnTo>
                  <a:pt x="8248" y="2634"/>
                </a:lnTo>
                <a:lnTo>
                  <a:pt x="8246" y="2638"/>
                </a:lnTo>
                <a:lnTo>
                  <a:pt x="8244" y="2644"/>
                </a:lnTo>
                <a:lnTo>
                  <a:pt x="8248" y="2652"/>
                </a:lnTo>
                <a:lnTo>
                  <a:pt x="8250" y="2656"/>
                </a:lnTo>
                <a:lnTo>
                  <a:pt x="8248" y="2662"/>
                </a:lnTo>
                <a:lnTo>
                  <a:pt x="8242" y="2676"/>
                </a:lnTo>
                <a:lnTo>
                  <a:pt x="8238" y="2684"/>
                </a:lnTo>
                <a:lnTo>
                  <a:pt x="8236" y="2690"/>
                </a:lnTo>
                <a:lnTo>
                  <a:pt x="8236" y="2696"/>
                </a:lnTo>
                <a:lnTo>
                  <a:pt x="8242" y="2702"/>
                </a:lnTo>
                <a:lnTo>
                  <a:pt x="8248" y="2708"/>
                </a:lnTo>
                <a:lnTo>
                  <a:pt x="8250" y="2710"/>
                </a:lnTo>
                <a:lnTo>
                  <a:pt x="8248" y="2712"/>
                </a:lnTo>
                <a:lnTo>
                  <a:pt x="8242" y="2712"/>
                </a:lnTo>
                <a:lnTo>
                  <a:pt x="8226" y="2708"/>
                </a:lnTo>
                <a:lnTo>
                  <a:pt x="8216" y="2708"/>
                </a:lnTo>
                <a:lnTo>
                  <a:pt x="8208" y="2708"/>
                </a:lnTo>
                <a:lnTo>
                  <a:pt x="8202" y="2710"/>
                </a:lnTo>
                <a:lnTo>
                  <a:pt x="8198" y="2710"/>
                </a:lnTo>
                <a:lnTo>
                  <a:pt x="8192" y="2706"/>
                </a:lnTo>
                <a:lnTo>
                  <a:pt x="8188" y="2706"/>
                </a:lnTo>
                <a:lnTo>
                  <a:pt x="8178" y="2710"/>
                </a:lnTo>
                <a:lnTo>
                  <a:pt x="8174" y="2714"/>
                </a:lnTo>
                <a:lnTo>
                  <a:pt x="8172" y="2716"/>
                </a:lnTo>
                <a:lnTo>
                  <a:pt x="8172" y="2718"/>
                </a:lnTo>
                <a:lnTo>
                  <a:pt x="8174" y="2720"/>
                </a:lnTo>
                <a:lnTo>
                  <a:pt x="8174" y="2722"/>
                </a:lnTo>
                <a:lnTo>
                  <a:pt x="8174" y="2724"/>
                </a:lnTo>
                <a:lnTo>
                  <a:pt x="8172" y="2726"/>
                </a:lnTo>
                <a:lnTo>
                  <a:pt x="8166" y="2728"/>
                </a:lnTo>
                <a:lnTo>
                  <a:pt x="8162" y="2730"/>
                </a:lnTo>
                <a:lnTo>
                  <a:pt x="8160" y="2732"/>
                </a:lnTo>
                <a:lnTo>
                  <a:pt x="8160" y="2734"/>
                </a:lnTo>
                <a:lnTo>
                  <a:pt x="8162" y="2736"/>
                </a:lnTo>
                <a:lnTo>
                  <a:pt x="8166" y="2742"/>
                </a:lnTo>
                <a:lnTo>
                  <a:pt x="8172" y="2746"/>
                </a:lnTo>
                <a:lnTo>
                  <a:pt x="8184" y="2754"/>
                </a:lnTo>
                <a:lnTo>
                  <a:pt x="8184" y="2756"/>
                </a:lnTo>
                <a:lnTo>
                  <a:pt x="8184" y="2758"/>
                </a:lnTo>
                <a:lnTo>
                  <a:pt x="8178" y="2758"/>
                </a:lnTo>
                <a:lnTo>
                  <a:pt x="8170" y="2758"/>
                </a:lnTo>
                <a:lnTo>
                  <a:pt x="8164" y="2758"/>
                </a:lnTo>
                <a:lnTo>
                  <a:pt x="8162" y="2756"/>
                </a:lnTo>
                <a:lnTo>
                  <a:pt x="8160" y="2754"/>
                </a:lnTo>
                <a:lnTo>
                  <a:pt x="8158" y="2752"/>
                </a:lnTo>
                <a:lnTo>
                  <a:pt x="8156" y="2750"/>
                </a:lnTo>
                <a:lnTo>
                  <a:pt x="8152" y="2750"/>
                </a:lnTo>
                <a:lnTo>
                  <a:pt x="8144" y="2750"/>
                </a:lnTo>
                <a:lnTo>
                  <a:pt x="8136" y="2752"/>
                </a:lnTo>
                <a:lnTo>
                  <a:pt x="8132" y="2754"/>
                </a:lnTo>
                <a:lnTo>
                  <a:pt x="8128" y="2758"/>
                </a:lnTo>
                <a:lnTo>
                  <a:pt x="8128" y="2762"/>
                </a:lnTo>
                <a:lnTo>
                  <a:pt x="8130" y="2764"/>
                </a:lnTo>
                <a:lnTo>
                  <a:pt x="8134" y="2768"/>
                </a:lnTo>
                <a:lnTo>
                  <a:pt x="8140" y="2770"/>
                </a:lnTo>
                <a:lnTo>
                  <a:pt x="8146" y="2772"/>
                </a:lnTo>
                <a:lnTo>
                  <a:pt x="8152" y="2774"/>
                </a:lnTo>
                <a:lnTo>
                  <a:pt x="8158" y="2780"/>
                </a:lnTo>
                <a:lnTo>
                  <a:pt x="8162" y="2790"/>
                </a:lnTo>
                <a:lnTo>
                  <a:pt x="8166" y="2800"/>
                </a:lnTo>
                <a:lnTo>
                  <a:pt x="8172" y="2818"/>
                </a:lnTo>
                <a:lnTo>
                  <a:pt x="8172" y="2828"/>
                </a:lnTo>
                <a:lnTo>
                  <a:pt x="8174" y="2832"/>
                </a:lnTo>
                <a:lnTo>
                  <a:pt x="8174" y="2834"/>
                </a:lnTo>
                <a:lnTo>
                  <a:pt x="8180" y="2834"/>
                </a:lnTo>
                <a:lnTo>
                  <a:pt x="8184" y="2832"/>
                </a:lnTo>
                <a:lnTo>
                  <a:pt x="8188" y="2834"/>
                </a:lnTo>
                <a:lnTo>
                  <a:pt x="8192" y="2836"/>
                </a:lnTo>
                <a:lnTo>
                  <a:pt x="8196" y="2842"/>
                </a:lnTo>
                <a:lnTo>
                  <a:pt x="8198" y="2846"/>
                </a:lnTo>
                <a:lnTo>
                  <a:pt x="8202" y="2850"/>
                </a:lnTo>
                <a:lnTo>
                  <a:pt x="8204" y="2850"/>
                </a:lnTo>
                <a:lnTo>
                  <a:pt x="8208" y="2848"/>
                </a:lnTo>
                <a:lnTo>
                  <a:pt x="8210" y="2848"/>
                </a:lnTo>
                <a:lnTo>
                  <a:pt x="8216" y="2848"/>
                </a:lnTo>
                <a:lnTo>
                  <a:pt x="8220" y="2850"/>
                </a:lnTo>
                <a:lnTo>
                  <a:pt x="8228" y="2854"/>
                </a:lnTo>
                <a:lnTo>
                  <a:pt x="8232" y="2860"/>
                </a:lnTo>
                <a:lnTo>
                  <a:pt x="8234" y="2866"/>
                </a:lnTo>
                <a:lnTo>
                  <a:pt x="8232" y="2872"/>
                </a:lnTo>
                <a:lnTo>
                  <a:pt x="8228" y="2876"/>
                </a:lnTo>
                <a:lnTo>
                  <a:pt x="8224" y="2882"/>
                </a:lnTo>
                <a:lnTo>
                  <a:pt x="8220" y="2890"/>
                </a:lnTo>
                <a:lnTo>
                  <a:pt x="8218" y="2900"/>
                </a:lnTo>
                <a:lnTo>
                  <a:pt x="8220" y="2912"/>
                </a:lnTo>
                <a:lnTo>
                  <a:pt x="8238" y="2894"/>
                </a:lnTo>
                <a:lnTo>
                  <a:pt x="8220" y="2912"/>
                </a:lnTo>
                <a:lnTo>
                  <a:pt x="8226" y="2918"/>
                </a:lnTo>
                <a:lnTo>
                  <a:pt x="8228" y="2922"/>
                </a:lnTo>
                <a:lnTo>
                  <a:pt x="8226" y="2924"/>
                </a:lnTo>
                <a:lnTo>
                  <a:pt x="8228" y="2930"/>
                </a:lnTo>
                <a:lnTo>
                  <a:pt x="8234" y="2940"/>
                </a:lnTo>
                <a:lnTo>
                  <a:pt x="8236" y="2942"/>
                </a:lnTo>
                <a:lnTo>
                  <a:pt x="8236" y="2938"/>
                </a:lnTo>
                <a:lnTo>
                  <a:pt x="8238" y="2932"/>
                </a:lnTo>
                <a:lnTo>
                  <a:pt x="8240" y="2924"/>
                </a:lnTo>
                <a:lnTo>
                  <a:pt x="8240" y="2920"/>
                </a:lnTo>
                <a:lnTo>
                  <a:pt x="8238" y="2918"/>
                </a:lnTo>
                <a:lnTo>
                  <a:pt x="8236" y="2914"/>
                </a:lnTo>
                <a:lnTo>
                  <a:pt x="8236" y="2908"/>
                </a:lnTo>
                <a:lnTo>
                  <a:pt x="8238" y="2904"/>
                </a:lnTo>
                <a:lnTo>
                  <a:pt x="8242" y="2900"/>
                </a:lnTo>
                <a:lnTo>
                  <a:pt x="8246" y="2896"/>
                </a:lnTo>
                <a:lnTo>
                  <a:pt x="8254" y="2894"/>
                </a:lnTo>
                <a:lnTo>
                  <a:pt x="8266" y="2892"/>
                </a:lnTo>
                <a:lnTo>
                  <a:pt x="8274" y="2890"/>
                </a:lnTo>
                <a:lnTo>
                  <a:pt x="8276" y="2892"/>
                </a:lnTo>
                <a:lnTo>
                  <a:pt x="8278" y="2892"/>
                </a:lnTo>
                <a:lnTo>
                  <a:pt x="8280" y="2900"/>
                </a:lnTo>
                <a:lnTo>
                  <a:pt x="8282" y="2912"/>
                </a:lnTo>
                <a:lnTo>
                  <a:pt x="8284" y="2922"/>
                </a:lnTo>
                <a:lnTo>
                  <a:pt x="8286" y="2928"/>
                </a:lnTo>
                <a:lnTo>
                  <a:pt x="8290" y="2932"/>
                </a:lnTo>
                <a:lnTo>
                  <a:pt x="8296" y="2936"/>
                </a:lnTo>
                <a:lnTo>
                  <a:pt x="8304" y="2942"/>
                </a:lnTo>
                <a:lnTo>
                  <a:pt x="8310" y="2946"/>
                </a:lnTo>
                <a:lnTo>
                  <a:pt x="8312" y="2950"/>
                </a:lnTo>
                <a:lnTo>
                  <a:pt x="8314" y="2956"/>
                </a:lnTo>
                <a:lnTo>
                  <a:pt x="8312" y="2960"/>
                </a:lnTo>
                <a:lnTo>
                  <a:pt x="8310" y="2962"/>
                </a:lnTo>
                <a:lnTo>
                  <a:pt x="8308" y="2964"/>
                </a:lnTo>
                <a:lnTo>
                  <a:pt x="8304" y="2964"/>
                </a:lnTo>
                <a:lnTo>
                  <a:pt x="8302" y="2962"/>
                </a:lnTo>
                <a:close/>
                <a:moveTo>
                  <a:pt x="8570" y="2768"/>
                </a:moveTo>
                <a:lnTo>
                  <a:pt x="8570" y="2768"/>
                </a:lnTo>
                <a:lnTo>
                  <a:pt x="8558" y="2782"/>
                </a:lnTo>
                <a:lnTo>
                  <a:pt x="8556" y="2788"/>
                </a:lnTo>
                <a:lnTo>
                  <a:pt x="8560" y="2790"/>
                </a:lnTo>
                <a:lnTo>
                  <a:pt x="8564" y="2796"/>
                </a:lnTo>
                <a:lnTo>
                  <a:pt x="8566" y="2800"/>
                </a:lnTo>
                <a:lnTo>
                  <a:pt x="8566" y="2802"/>
                </a:lnTo>
                <a:lnTo>
                  <a:pt x="8564" y="2804"/>
                </a:lnTo>
                <a:lnTo>
                  <a:pt x="8560" y="2806"/>
                </a:lnTo>
                <a:lnTo>
                  <a:pt x="8552" y="2808"/>
                </a:lnTo>
                <a:lnTo>
                  <a:pt x="8540" y="2808"/>
                </a:lnTo>
                <a:lnTo>
                  <a:pt x="8534" y="2808"/>
                </a:lnTo>
                <a:lnTo>
                  <a:pt x="8532" y="2810"/>
                </a:lnTo>
                <a:lnTo>
                  <a:pt x="8528" y="2814"/>
                </a:lnTo>
                <a:lnTo>
                  <a:pt x="8526" y="2816"/>
                </a:lnTo>
                <a:lnTo>
                  <a:pt x="8520" y="2818"/>
                </a:lnTo>
                <a:lnTo>
                  <a:pt x="8516" y="2818"/>
                </a:lnTo>
                <a:lnTo>
                  <a:pt x="8514" y="2816"/>
                </a:lnTo>
                <a:lnTo>
                  <a:pt x="8514" y="2810"/>
                </a:lnTo>
                <a:lnTo>
                  <a:pt x="8514" y="2808"/>
                </a:lnTo>
                <a:lnTo>
                  <a:pt x="8512" y="2804"/>
                </a:lnTo>
                <a:lnTo>
                  <a:pt x="8510" y="2802"/>
                </a:lnTo>
                <a:lnTo>
                  <a:pt x="8502" y="2798"/>
                </a:lnTo>
                <a:lnTo>
                  <a:pt x="8492" y="2798"/>
                </a:lnTo>
                <a:lnTo>
                  <a:pt x="8484" y="2798"/>
                </a:lnTo>
                <a:lnTo>
                  <a:pt x="8470" y="2804"/>
                </a:lnTo>
                <a:lnTo>
                  <a:pt x="8464" y="2806"/>
                </a:lnTo>
                <a:lnTo>
                  <a:pt x="8460" y="2808"/>
                </a:lnTo>
                <a:lnTo>
                  <a:pt x="8458" y="2806"/>
                </a:lnTo>
                <a:lnTo>
                  <a:pt x="8458" y="2802"/>
                </a:lnTo>
                <a:lnTo>
                  <a:pt x="8456" y="2788"/>
                </a:lnTo>
                <a:lnTo>
                  <a:pt x="8454" y="2774"/>
                </a:lnTo>
                <a:lnTo>
                  <a:pt x="8454" y="2764"/>
                </a:lnTo>
                <a:lnTo>
                  <a:pt x="8454" y="2758"/>
                </a:lnTo>
                <a:lnTo>
                  <a:pt x="8456" y="2756"/>
                </a:lnTo>
                <a:lnTo>
                  <a:pt x="8456" y="2752"/>
                </a:lnTo>
                <a:lnTo>
                  <a:pt x="8456" y="2750"/>
                </a:lnTo>
                <a:lnTo>
                  <a:pt x="8452" y="2742"/>
                </a:lnTo>
                <a:lnTo>
                  <a:pt x="8452" y="2736"/>
                </a:lnTo>
                <a:lnTo>
                  <a:pt x="8454" y="2726"/>
                </a:lnTo>
                <a:lnTo>
                  <a:pt x="8460" y="2714"/>
                </a:lnTo>
                <a:lnTo>
                  <a:pt x="8468" y="2696"/>
                </a:lnTo>
                <a:lnTo>
                  <a:pt x="8474" y="2686"/>
                </a:lnTo>
                <a:lnTo>
                  <a:pt x="8478" y="2678"/>
                </a:lnTo>
                <a:lnTo>
                  <a:pt x="8482" y="2674"/>
                </a:lnTo>
                <a:lnTo>
                  <a:pt x="8488" y="2672"/>
                </a:lnTo>
                <a:lnTo>
                  <a:pt x="8494" y="2674"/>
                </a:lnTo>
                <a:lnTo>
                  <a:pt x="8498" y="2672"/>
                </a:lnTo>
                <a:lnTo>
                  <a:pt x="8502" y="2670"/>
                </a:lnTo>
                <a:lnTo>
                  <a:pt x="8506" y="2668"/>
                </a:lnTo>
                <a:lnTo>
                  <a:pt x="8506" y="2664"/>
                </a:lnTo>
                <a:lnTo>
                  <a:pt x="8504" y="2660"/>
                </a:lnTo>
                <a:lnTo>
                  <a:pt x="8502" y="2656"/>
                </a:lnTo>
                <a:lnTo>
                  <a:pt x="8506" y="2654"/>
                </a:lnTo>
                <a:lnTo>
                  <a:pt x="8508" y="2652"/>
                </a:lnTo>
                <a:lnTo>
                  <a:pt x="8512" y="2654"/>
                </a:lnTo>
                <a:lnTo>
                  <a:pt x="8518" y="2660"/>
                </a:lnTo>
                <a:lnTo>
                  <a:pt x="8520" y="2664"/>
                </a:lnTo>
                <a:lnTo>
                  <a:pt x="8522" y="2664"/>
                </a:lnTo>
                <a:lnTo>
                  <a:pt x="8526" y="2664"/>
                </a:lnTo>
                <a:lnTo>
                  <a:pt x="8528" y="2660"/>
                </a:lnTo>
                <a:lnTo>
                  <a:pt x="8528" y="2654"/>
                </a:lnTo>
                <a:lnTo>
                  <a:pt x="8528" y="2650"/>
                </a:lnTo>
                <a:lnTo>
                  <a:pt x="8522" y="2646"/>
                </a:lnTo>
                <a:lnTo>
                  <a:pt x="8518" y="2644"/>
                </a:lnTo>
                <a:lnTo>
                  <a:pt x="8518" y="2642"/>
                </a:lnTo>
                <a:lnTo>
                  <a:pt x="8520" y="2640"/>
                </a:lnTo>
                <a:lnTo>
                  <a:pt x="8526" y="2636"/>
                </a:lnTo>
                <a:lnTo>
                  <a:pt x="8542" y="2628"/>
                </a:lnTo>
                <a:lnTo>
                  <a:pt x="8554" y="2626"/>
                </a:lnTo>
                <a:lnTo>
                  <a:pt x="8558" y="2626"/>
                </a:lnTo>
                <a:lnTo>
                  <a:pt x="8560" y="2628"/>
                </a:lnTo>
                <a:lnTo>
                  <a:pt x="8562" y="2632"/>
                </a:lnTo>
                <a:lnTo>
                  <a:pt x="8560" y="2636"/>
                </a:lnTo>
                <a:lnTo>
                  <a:pt x="8558" y="2642"/>
                </a:lnTo>
                <a:lnTo>
                  <a:pt x="8558" y="2644"/>
                </a:lnTo>
                <a:lnTo>
                  <a:pt x="8560" y="2646"/>
                </a:lnTo>
                <a:lnTo>
                  <a:pt x="8562" y="2646"/>
                </a:lnTo>
                <a:lnTo>
                  <a:pt x="8568" y="2642"/>
                </a:lnTo>
                <a:lnTo>
                  <a:pt x="8570" y="2640"/>
                </a:lnTo>
                <a:lnTo>
                  <a:pt x="8572" y="2636"/>
                </a:lnTo>
                <a:lnTo>
                  <a:pt x="8576" y="2628"/>
                </a:lnTo>
                <a:lnTo>
                  <a:pt x="8582" y="2622"/>
                </a:lnTo>
                <a:lnTo>
                  <a:pt x="8584" y="2622"/>
                </a:lnTo>
                <a:lnTo>
                  <a:pt x="8588" y="2622"/>
                </a:lnTo>
                <a:lnTo>
                  <a:pt x="8590" y="2624"/>
                </a:lnTo>
                <a:lnTo>
                  <a:pt x="8590" y="2628"/>
                </a:lnTo>
                <a:lnTo>
                  <a:pt x="8590" y="2636"/>
                </a:lnTo>
                <a:lnTo>
                  <a:pt x="8590" y="2642"/>
                </a:lnTo>
                <a:lnTo>
                  <a:pt x="8588" y="2644"/>
                </a:lnTo>
                <a:lnTo>
                  <a:pt x="8586" y="2646"/>
                </a:lnTo>
                <a:lnTo>
                  <a:pt x="8580" y="2650"/>
                </a:lnTo>
                <a:lnTo>
                  <a:pt x="8580" y="2652"/>
                </a:lnTo>
                <a:lnTo>
                  <a:pt x="8578" y="2658"/>
                </a:lnTo>
                <a:lnTo>
                  <a:pt x="8578" y="2662"/>
                </a:lnTo>
                <a:lnTo>
                  <a:pt x="8576" y="2664"/>
                </a:lnTo>
                <a:lnTo>
                  <a:pt x="8570" y="2664"/>
                </a:lnTo>
                <a:lnTo>
                  <a:pt x="8566" y="2662"/>
                </a:lnTo>
                <a:lnTo>
                  <a:pt x="8566" y="2664"/>
                </a:lnTo>
                <a:lnTo>
                  <a:pt x="8564" y="2666"/>
                </a:lnTo>
                <a:lnTo>
                  <a:pt x="8566" y="2674"/>
                </a:lnTo>
                <a:lnTo>
                  <a:pt x="8572" y="2686"/>
                </a:lnTo>
                <a:lnTo>
                  <a:pt x="8576" y="2692"/>
                </a:lnTo>
                <a:lnTo>
                  <a:pt x="8580" y="2698"/>
                </a:lnTo>
                <a:lnTo>
                  <a:pt x="8584" y="2710"/>
                </a:lnTo>
                <a:lnTo>
                  <a:pt x="8584" y="2716"/>
                </a:lnTo>
                <a:lnTo>
                  <a:pt x="8586" y="2718"/>
                </a:lnTo>
                <a:lnTo>
                  <a:pt x="8590" y="2718"/>
                </a:lnTo>
                <a:lnTo>
                  <a:pt x="8594" y="2718"/>
                </a:lnTo>
                <a:lnTo>
                  <a:pt x="8596" y="2718"/>
                </a:lnTo>
                <a:lnTo>
                  <a:pt x="8600" y="2720"/>
                </a:lnTo>
                <a:lnTo>
                  <a:pt x="8602" y="2722"/>
                </a:lnTo>
                <a:lnTo>
                  <a:pt x="8604" y="2730"/>
                </a:lnTo>
                <a:lnTo>
                  <a:pt x="8594" y="2740"/>
                </a:lnTo>
                <a:lnTo>
                  <a:pt x="8586" y="2744"/>
                </a:lnTo>
                <a:lnTo>
                  <a:pt x="8576" y="2750"/>
                </a:lnTo>
                <a:lnTo>
                  <a:pt x="8572" y="2752"/>
                </a:lnTo>
                <a:lnTo>
                  <a:pt x="8570" y="2754"/>
                </a:lnTo>
                <a:lnTo>
                  <a:pt x="8570" y="2758"/>
                </a:lnTo>
                <a:lnTo>
                  <a:pt x="8570" y="2768"/>
                </a:lnTo>
                <a:close/>
                <a:moveTo>
                  <a:pt x="11370" y="2874"/>
                </a:moveTo>
                <a:lnTo>
                  <a:pt x="11370" y="2874"/>
                </a:lnTo>
                <a:lnTo>
                  <a:pt x="11370" y="2870"/>
                </a:lnTo>
                <a:lnTo>
                  <a:pt x="11376" y="2882"/>
                </a:lnTo>
                <a:lnTo>
                  <a:pt x="11370" y="2874"/>
                </a:lnTo>
                <a:close/>
                <a:moveTo>
                  <a:pt x="8546" y="1146"/>
                </a:moveTo>
                <a:lnTo>
                  <a:pt x="8546" y="1146"/>
                </a:lnTo>
                <a:lnTo>
                  <a:pt x="8546" y="1144"/>
                </a:lnTo>
                <a:lnTo>
                  <a:pt x="8544" y="1140"/>
                </a:lnTo>
                <a:lnTo>
                  <a:pt x="8532" y="1134"/>
                </a:lnTo>
                <a:lnTo>
                  <a:pt x="8518" y="1126"/>
                </a:lnTo>
                <a:lnTo>
                  <a:pt x="8508" y="1120"/>
                </a:lnTo>
                <a:lnTo>
                  <a:pt x="8500" y="1112"/>
                </a:lnTo>
                <a:lnTo>
                  <a:pt x="8490" y="1104"/>
                </a:lnTo>
                <a:lnTo>
                  <a:pt x="8482" y="1102"/>
                </a:lnTo>
                <a:lnTo>
                  <a:pt x="8478" y="1104"/>
                </a:lnTo>
                <a:lnTo>
                  <a:pt x="8470" y="1108"/>
                </a:lnTo>
                <a:lnTo>
                  <a:pt x="8468" y="1108"/>
                </a:lnTo>
                <a:lnTo>
                  <a:pt x="8468" y="1110"/>
                </a:lnTo>
                <a:lnTo>
                  <a:pt x="8470" y="1116"/>
                </a:lnTo>
                <a:lnTo>
                  <a:pt x="8472" y="1120"/>
                </a:lnTo>
                <a:lnTo>
                  <a:pt x="8470" y="1118"/>
                </a:lnTo>
                <a:lnTo>
                  <a:pt x="8466" y="1118"/>
                </a:lnTo>
                <a:lnTo>
                  <a:pt x="8464" y="1118"/>
                </a:lnTo>
                <a:lnTo>
                  <a:pt x="8464" y="1120"/>
                </a:lnTo>
                <a:lnTo>
                  <a:pt x="8464" y="1122"/>
                </a:lnTo>
                <a:lnTo>
                  <a:pt x="8468" y="1130"/>
                </a:lnTo>
                <a:lnTo>
                  <a:pt x="8476" y="1140"/>
                </a:lnTo>
                <a:lnTo>
                  <a:pt x="8482" y="1144"/>
                </a:lnTo>
                <a:lnTo>
                  <a:pt x="8486" y="1144"/>
                </a:lnTo>
                <a:lnTo>
                  <a:pt x="8488" y="1144"/>
                </a:lnTo>
                <a:lnTo>
                  <a:pt x="8488" y="1142"/>
                </a:lnTo>
                <a:lnTo>
                  <a:pt x="8492" y="1140"/>
                </a:lnTo>
                <a:lnTo>
                  <a:pt x="8500" y="1142"/>
                </a:lnTo>
                <a:lnTo>
                  <a:pt x="8506" y="1146"/>
                </a:lnTo>
                <a:lnTo>
                  <a:pt x="8508" y="1148"/>
                </a:lnTo>
                <a:lnTo>
                  <a:pt x="8508" y="1152"/>
                </a:lnTo>
                <a:lnTo>
                  <a:pt x="8510" y="1154"/>
                </a:lnTo>
                <a:lnTo>
                  <a:pt x="8514" y="1156"/>
                </a:lnTo>
                <a:lnTo>
                  <a:pt x="8526" y="1156"/>
                </a:lnTo>
                <a:lnTo>
                  <a:pt x="8540" y="1152"/>
                </a:lnTo>
                <a:lnTo>
                  <a:pt x="8544" y="1150"/>
                </a:lnTo>
                <a:lnTo>
                  <a:pt x="8546" y="1146"/>
                </a:lnTo>
                <a:close/>
                <a:moveTo>
                  <a:pt x="8966" y="906"/>
                </a:moveTo>
                <a:lnTo>
                  <a:pt x="8966" y="906"/>
                </a:lnTo>
                <a:lnTo>
                  <a:pt x="8984" y="902"/>
                </a:lnTo>
                <a:lnTo>
                  <a:pt x="8988" y="900"/>
                </a:lnTo>
                <a:lnTo>
                  <a:pt x="8992" y="896"/>
                </a:lnTo>
                <a:lnTo>
                  <a:pt x="8994" y="894"/>
                </a:lnTo>
                <a:lnTo>
                  <a:pt x="8994" y="890"/>
                </a:lnTo>
                <a:lnTo>
                  <a:pt x="8990" y="884"/>
                </a:lnTo>
                <a:lnTo>
                  <a:pt x="8982" y="878"/>
                </a:lnTo>
                <a:lnTo>
                  <a:pt x="8972" y="874"/>
                </a:lnTo>
                <a:lnTo>
                  <a:pt x="8960" y="874"/>
                </a:lnTo>
                <a:lnTo>
                  <a:pt x="8948" y="876"/>
                </a:lnTo>
                <a:lnTo>
                  <a:pt x="8936" y="880"/>
                </a:lnTo>
                <a:lnTo>
                  <a:pt x="8928" y="886"/>
                </a:lnTo>
                <a:lnTo>
                  <a:pt x="8924" y="892"/>
                </a:lnTo>
                <a:lnTo>
                  <a:pt x="8924" y="898"/>
                </a:lnTo>
                <a:lnTo>
                  <a:pt x="8928" y="904"/>
                </a:lnTo>
                <a:lnTo>
                  <a:pt x="8936" y="906"/>
                </a:lnTo>
                <a:lnTo>
                  <a:pt x="8948" y="908"/>
                </a:lnTo>
                <a:lnTo>
                  <a:pt x="8966" y="906"/>
                </a:lnTo>
                <a:close/>
                <a:moveTo>
                  <a:pt x="8184" y="986"/>
                </a:moveTo>
                <a:lnTo>
                  <a:pt x="8184" y="986"/>
                </a:lnTo>
                <a:lnTo>
                  <a:pt x="8178" y="1004"/>
                </a:lnTo>
                <a:lnTo>
                  <a:pt x="8176" y="1012"/>
                </a:lnTo>
                <a:lnTo>
                  <a:pt x="8178" y="1018"/>
                </a:lnTo>
                <a:lnTo>
                  <a:pt x="8182" y="1022"/>
                </a:lnTo>
                <a:lnTo>
                  <a:pt x="8188" y="1024"/>
                </a:lnTo>
                <a:lnTo>
                  <a:pt x="8198" y="1026"/>
                </a:lnTo>
                <a:lnTo>
                  <a:pt x="8212" y="1028"/>
                </a:lnTo>
                <a:lnTo>
                  <a:pt x="8228" y="1028"/>
                </a:lnTo>
                <a:lnTo>
                  <a:pt x="8228" y="1030"/>
                </a:lnTo>
                <a:lnTo>
                  <a:pt x="8224" y="1032"/>
                </a:lnTo>
                <a:lnTo>
                  <a:pt x="8220" y="1036"/>
                </a:lnTo>
                <a:lnTo>
                  <a:pt x="8218" y="1040"/>
                </a:lnTo>
                <a:lnTo>
                  <a:pt x="8218" y="1044"/>
                </a:lnTo>
                <a:lnTo>
                  <a:pt x="8222" y="1046"/>
                </a:lnTo>
                <a:lnTo>
                  <a:pt x="8232" y="1054"/>
                </a:lnTo>
                <a:lnTo>
                  <a:pt x="8238" y="1058"/>
                </a:lnTo>
                <a:lnTo>
                  <a:pt x="8244" y="1060"/>
                </a:lnTo>
                <a:lnTo>
                  <a:pt x="8248" y="1058"/>
                </a:lnTo>
                <a:lnTo>
                  <a:pt x="8250" y="1058"/>
                </a:lnTo>
                <a:lnTo>
                  <a:pt x="8254" y="1052"/>
                </a:lnTo>
                <a:lnTo>
                  <a:pt x="8254" y="1044"/>
                </a:lnTo>
                <a:lnTo>
                  <a:pt x="8254" y="1038"/>
                </a:lnTo>
                <a:lnTo>
                  <a:pt x="8254" y="1032"/>
                </a:lnTo>
                <a:lnTo>
                  <a:pt x="8256" y="1032"/>
                </a:lnTo>
                <a:lnTo>
                  <a:pt x="8258" y="1034"/>
                </a:lnTo>
                <a:lnTo>
                  <a:pt x="8264" y="1040"/>
                </a:lnTo>
                <a:lnTo>
                  <a:pt x="8268" y="1046"/>
                </a:lnTo>
                <a:lnTo>
                  <a:pt x="8270" y="1052"/>
                </a:lnTo>
                <a:lnTo>
                  <a:pt x="8272" y="1056"/>
                </a:lnTo>
                <a:lnTo>
                  <a:pt x="8270" y="1060"/>
                </a:lnTo>
                <a:lnTo>
                  <a:pt x="8266" y="1066"/>
                </a:lnTo>
                <a:lnTo>
                  <a:pt x="8262" y="1070"/>
                </a:lnTo>
                <a:lnTo>
                  <a:pt x="8258" y="1072"/>
                </a:lnTo>
                <a:lnTo>
                  <a:pt x="8256" y="1074"/>
                </a:lnTo>
                <a:lnTo>
                  <a:pt x="8258" y="1076"/>
                </a:lnTo>
                <a:lnTo>
                  <a:pt x="8262" y="1076"/>
                </a:lnTo>
                <a:lnTo>
                  <a:pt x="8276" y="1078"/>
                </a:lnTo>
                <a:lnTo>
                  <a:pt x="8292" y="1080"/>
                </a:lnTo>
                <a:lnTo>
                  <a:pt x="8302" y="1082"/>
                </a:lnTo>
                <a:lnTo>
                  <a:pt x="8308" y="1084"/>
                </a:lnTo>
                <a:lnTo>
                  <a:pt x="8312" y="1086"/>
                </a:lnTo>
                <a:lnTo>
                  <a:pt x="8314" y="1088"/>
                </a:lnTo>
                <a:lnTo>
                  <a:pt x="8320" y="1090"/>
                </a:lnTo>
                <a:lnTo>
                  <a:pt x="8338" y="1092"/>
                </a:lnTo>
                <a:lnTo>
                  <a:pt x="8352" y="1092"/>
                </a:lnTo>
                <a:lnTo>
                  <a:pt x="8364" y="1094"/>
                </a:lnTo>
                <a:lnTo>
                  <a:pt x="8384" y="1098"/>
                </a:lnTo>
                <a:lnTo>
                  <a:pt x="8392" y="1098"/>
                </a:lnTo>
                <a:lnTo>
                  <a:pt x="8402" y="1096"/>
                </a:lnTo>
                <a:lnTo>
                  <a:pt x="8412" y="1094"/>
                </a:lnTo>
                <a:lnTo>
                  <a:pt x="8426" y="1086"/>
                </a:lnTo>
                <a:lnTo>
                  <a:pt x="8428" y="1084"/>
                </a:lnTo>
                <a:lnTo>
                  <a:pt x="8430" y="1082"/>
                </a:lnTo>
                <a:lnTo>
                  <a:pt x="8428" y="1080"/>
                </a:lnTo>
                <a:lnTo>
                  <a:pt x="8426" y="1078"/>
                </a:lnTo>
                <a:lnTo>
                  <a:pt x="8418" y="1074"/>
                </a:lnTo>
                <a:lnTo>
                  <a:pt x="8408" y="1068"/>
                </a:lnTo>
                <a:lnTo>
                  <a:pt x="8394" y="1062"/>
                </a:lnTo>
                <a:lnTo>
                  <a:pt x="8382" y="1054"/>
                </a:lnTo>
                <a:lnTo>
                  <a:pt x="8372" y="1046"/>
                </a:lnTo>
                <a:lnTo>
                  <a:pt x="8364" y="1036"/>
                </a:lnTo>
                <a:lnTo>
                  <a:pt x="8360" y="1026"/>
                </a:lnTo>
                <a:lnTo>
                  <a:pt x="8354" y="1018"/>
                </a:lnTo>
                <a:lnTo>
                  <a:pt x="8344" y="1006"/>
                </a:lnTo>
                <a:lnTo>
                  <a:pt x="8340" y="1000"/>
                </a:lnTo>
                <a:lnTo>
                  <a:pt x="8338" y="992"/>
                </a:lnTo>
                <a:lnTo>
                  <a:pt x="8336" y="980"/>
                </a:lnTo>
                <a:lnTo>
                  <a:pt x="8338" y="964"/>
                </a:lnTo>
                <a:lnTo>
                  <a:pt x="8340" y="956"/>
                </a:lnTo>
                <a:lnTo>
                  <a:pt x="8344" y="948"/>
                </a:lnTo>
                <a:lnTo>
                  <a:pt x="8352" y="936"/>
                </a:lnTo>
                <a:lnTo>
                  <a:pt x="8362" y="926"/>
                </a:lnTo>
                <a:lnTo>
                  <a:pt x="8372" y="918"/>
                </a:lnTo>
                <a:lnTo>
                  <a:pt x="8378" y="912"/>
                </a:lnTo>
                <a:lnTo>
                  <a:pt x="8380" y="906"/>
                </a:lnTo>
                <a:lnTo>
                  <a:pt x="8380" y="904"/>
                </a:lnTo>
                <a:lnTo>
                  <a:pt x="8376" y="900"/>
                </a:lnTo>
                <a:lnTo>
                  <a:pt x="8366" y="894"/>
                </a:lnTo>
                <a:lnTo>
                  <a:pt x="8346" y="886"/>
                </a:lnTo>
                <a:lnTo>
                  <a:pt x="8342" y="886"/>
                </a:lnTo>
                <a:lnTo>
                  <a:pt x="8338" y="886"/>
                </a:lnTo>
                <a:lnTo>
                  <a:pt x="8324" y="888"/>
                </a:lnTo>
                <a:lnTo>
                  <a:pt x="8288" y="894"/>
                </a:lnTo>
                <a:lnTo>
                  <a:pt x="8266" y="896"/>
                </a:lnTo>
                <a:lnTo>
                  <a:pt x="8256" y="900"/>
                </a:lnTo>
                <a:lnTo>
                  <a:pt x="8250" y="902"/>
                </a:lnTo>
                <a:lnTo>
                  <a:pt x="8250" y="904"/>
                </a:lnTo>
                <a:lnTo>
                  <a:pt x="8250" y="908"/>
                </a:lnTo>
                <a:lnTo>
                  <a:pt x="8250" y="910"/>
                </a:lnTo>
                <a:lnTo>
                  <a:pt x="8246" y="916"/>
                </a:lnTo>
                <a:lnTo>
                  <a:pt x="8236" y="920"/>
                </a:lnTo>
                <a:lnTo>
                  <a:pt x="8226" y="926"/>
                </a:lnTo>
                <a:lnTo>
                  <a:pt x="8222" y="930"/>
                </a:lnTo>
                <a:lnTo>
                  <a:pt x="8220" y="932"/>
                </a:lnTo>
                <a:lnTo>
                  <a:pt x="8222" y="936"/>
                </a:lnTo>
                <a:lnTo>
                  <a:pt x="8226" y="940"/>
                </a:lnTo>
                <a:lnTo>
                  <a:pt x="8228" y="946"/>
                </a:lnTo>
                <a:lnTo>
                  <a:pt x="8228" y="954"/>
                </a:lnTo>
                <a:lnTo>
                  <a:pt x="8224" y="964"/>
                </a:lnTo>
                <a:lnTo>
                  <a:pt x="8218" y="974"/>
                </a:lnTo>
                <a:lnTo>
                  <a:pt x="8212" y="976"/>
                </a:lnTo>
                <a:lnTo>
                  <a:pt x="8208" y="976"/>
                </a:lnTo>
                <a:lnTo>
                  <a:pt x="8204" y="976"/>
                </a:lnTo>
                <a:lnTo>
                  <a:pt x="8198" y="974"/>
                </a:lnTo>
                <a:lnTo>
                  <a:pt x="8194" y="974"/>
                </a:lnTo>
                <a:lnTo>
                  <a:pt x="8190" y="978"/>
                </a:lnTo>
                <a:lnTo>
                  <a:pt x="8184" y="986"/>
                </a:lnTo>
                <a:close/>
                <a:moveTo>
                  <a:pt x="8658" y="660"/>
                </a:moveTo>
                <a:lnTo>
                  <a:pt x="8658" y="660"/>
                </a:lnTo>
                <a:lnTo>
                  <a:pt x="8640" y="666"/>
                </a:lnTo>
                <a:lnTo>
                  <a:pt x="8630" y="668"/>
                </a:lnTo>
                <a:lnTo>
                  <a:pt x="8624" y="668"/>
                </a:lnTo>
                <a:lnTo>
                  <a:pt x="8620" y="664"/>
                </a:lnTo>
                <a:lnTo>
                  <a:pt x="8616" y="662"/>
                </a:lnTo>
                <a:lnTo>
                  <a:pt x="8610" y="660"/>
                </a:lnTo>
                <a:lnTo>
                  <a:pt x="8602" y="658"/>
                </a:lnTo>
                <a:lnTo>
                  <a:pt x="8586" y="658"/>
                </a:lnTo>
                <a:lnTo>
                  <a:pt x="8570" y="660"/>
                </a:lnTo>
                <a:lnTo>
                  <a:pt x="8564" y="664"/>
                </a:lnTo>
                <a:lnTo>
                  <a:pt x="8560" y="666"/>
                </a:lnTo>
                <a:lnTo>
                  <a:pt x="8560" y="670"/>
                </a:lnTo>
                <a:lnTo>
                  <a:pt x="8562" y="674"/>
                </a:lnTo>
                <a:lnTo>
                  <a:pt x="8562" y="676"/>
                </a:lnTo>
                <a:lnTo>
                  <a:pt x="8560" y="676"/>
                </a:lnTo>
                <a:lnTo>
                  <a:pt x="8552" y="676"/>
                </a:lnTo>
                <a:lnTo>
                  <a:pt x="8540" y="676"/>
                </a:lnTo>
                <a:lnTo>
                  <a:pt x="8524" y="680"/>
                </a:lnTo>
                <a:lnTo>
                  <a:pt x="8508" y="684"/>
                </a:lnTo>
                <a:lnTo>
                  <a:pt x="8490" y="690"/>
                </a:lnTo>
                <a:lnTo>
                  <a:pt x="8472" y="698"/>
                </a:lnTo>
                <a:lnTo>
                  <a:pt x="8456" y="708"/>
                </a:lnTo>
                <a:lnTo>
                  <a:pt x="8442" y="718"/>
                </a:lnTo>
                <a:lnTo>
                  <a:pt x="8432" y="728"/>
                </a:lnTo>
                <a:lnTo>
                  <a:pt x="8426" y="734"/>
                </a:lnTo>
                <a:lnTo>
                  <a:pt x="8420" y="738"/>
                </a:lnTo>
                <a:lnTo>
                  <a:pt x="8418" y="738"/>
                </a:lnTo>
                <a:lnTo>
                  <a:pt x="8414" y="736"/>
                </a:lnTo>
                <a:lnTo>
                  <a:pt x="8412" y="734"/>
                </a:lnTo>
                <a:lnTo>
                  <a:pt x="8408" y="734"/>
                </a:lnTo>
                <a:lnTo>
                  <a:pt x="8402" y="736"/>
                </a:lnTo>
                <a:lnTo>
                  <a:pt x="8394" y="740"/>
                </a:lnTo>
                <a:lnTo>
                  <a:pt x="8388" y="746"/>
                </a:lnTo>
                <a:lnTo>
                  <a:pt x="8382" y="748"/>
                </a:lnTo>
                <a:lnTo>
                  <a:pt x="8380" y="748"/>
                </a:lnTo>
                <a:lnTo>
                  <a:pt x="8378" y="746"/>
                </a:lnTo>
                <a:lnTo>
                  <a:pt x="8376" y="744"/>
                </a:lnTo>
                <a:lnTo>
                  <a:pt x="8374" y="742"/>
                </a:lnTo>
                <a:lnTo>
                  <a:pt x="8370" y="742"/>
                </a:lnTo>
                <a:lnTo>
                  <a:pt x="8362" y="744"/>
                </a:lnTo>
                <a:lnTo>
                  <a:pt x="8358" y="750"/>
                </a:lnTo>
                <a:lnTo>
                  <a:pt x="8356" y="754"/>
                </a:lnTo>
                <a:lnTo>
                  <a:pt x="8360" y="756"/>
                </a:lnTo>
                <a:lnTo>
                  <a:pt x="8362" y="760"/>
                </a:lnTo>
                <a:lnTo>
                  <a:pt x="8370" y="764"/>
                </a:lnTo>
                <a:lnTo>
                  <a:pt x="8368" y="766"/>
                </a:lnTo>
                <a:lnTo>
                  <a:pt x="8364" y="770"/>
                </a:lnTo>
                <a:lnTo>
                  <a:pt x="8360" y="772"/>
                </a:lnTo>
                <a:lnTo>
                  <a:pt x="8358" y="774"/>
                </a:lnTo>
                <a:lnTo>
                  <a:pt x="8360" y="778"/>
                </a:lnTo>
                <a:lnTo>
                  <a:pt x="8364" y="780"/>
                </a:lnTo>
                <a:lnTo>
                  <a:pt x="8366" y="782"/>
                </a:lnTo>
                <a:lnTo>
                  <a:pt x="8368" y="784"/>
                </a:lnTo>
                <a:lnTo>
                  <a:pt x="8364" y="786"/>
                </a:lnTo>
                <a:lnTo>
                  <a:pt x="8356" y="786"/>
                </a:lnTo>
                <a:lnTo>
                  <a:pt x="8348" y="788"/>
                </a:lnTo>
                <a:lnTo>
                  <a:pt x="8342" y="792"/>
                </a:lnTo>
                <a:lnTo>
                  <a:pt x="8338" y="798"/>
                </a:lnTo>
                <a:lnTo>
                  <a:pt x="8334" y="806"/>
                </a:lnTo>
                <a:lnTo>
                  <a:pt x="8330" y="814"/>
                </a:lnTo>
                <a:lnTo>
                  <a:pt x="8324" y="822"/>
                </a:lnTo>
                <a:lnTo>
                  <a:pt x="8316" y="830"/>
                </a:lnTo>
                <a:lnTo>
                  <a:pt x="8302" y="836"/>
                </a:lnTo>
                <a:lnTo>
                  <a:pt x="8280" y="848"/>
                </a:lnTo>
                <a:lnTo>
                  <a:pt x="8272" y="854"/>
                </a:lnTo>
                <a:lnTo>
                  <a:pt x="8268" y="858"/>
                </a:lnTo>
                <a:lnTo>
                  <a:pt x="8268" y="862"/>
                </a:lnTo>
                <a:lnTo>
                  <a:pt x="8270" y="864"/>
                </a:lnTo>
                <a:lnTo>
                  <a:pt x="8278" y="866"/>
                </a:lnTo>
                <a:lnTo>
                  <a:pt x="8288" y="866"/>
                </a:lnTo>
                <a:lnTo>
                  <a:pt x="8296" y="866"/>
                </a:lnTo>
                <a:lnTo>
                  <a:pt x="8298" y="870"/>
                </a:lnTo>
                <a:lnTo>
                  <a:pt x="8296" y="872"/>
                </a:lnTo>
                <a:lnTo>
                  <a:pt x="8294" y="876"/>
                </a:lnTo>
                <a:lnTo>
                  <a:pt x="8290" y="880"/>
                </a:lnTo>
                <a:lnTo>
                  <a:pt x="8290" y="882"/>
                </a:lnTo>
                <a:lnTo>
                  <a:pt x="8294" y="882"/>
                </a:lnTo>
                <a:lnTo>
                  <a:pt x="8304" y="882"/>
                </a:lnTo>
                <a:lnTo>
                  <a:pt x="8326" y="876"/>
                </a:lnTo>
                <a:lnTo>
                  <a:pt x="8334" y="876"/>
                </a:lnTo>
                <a:lnTo>
                  <a:pt x="8342" y="876"/>
                </a:lnTo>
                <a:lnTo>
                  <a:pt x="8348" y="878"/>
                </a:lnTo>
                <a:lnTo>
                  <a:pt x="8356" y="880"/>
                </a:lnTo>
                <a:lnTo>
                  <a:pt x="8374" y="892"/>
                </a:lnTo>
                <a:lnTo>
                  <a:pt x="8384" y="894"/>
                </a:lnTo>
                <a:lnTo>
                  <a:pt x="8396" y="894"/>
                </a:lnTo>
                <a:lnTo>
                  <a:pt x="8402" y="892"/>
                </a:lnTo>
                <a:lnTo>
                  <a:pt x="8406" y="888"/>
                </a:lnTo>
                <a:lnTo>
                  <a:pt x="8410" y="884"/>
                </a:lnTo>
                <a:lnTo>
                  <a:pt x="8412" y="878"/>
                </a:lnTo>
                <a:lnTo>
                  <a:pt x="8414" y="874"/>
                </a:lnTo>
                <a:lnTo>
                  <a:pt x="8418" y="870"/>
                </a:lnTo>
                <a:lnTo>
                  <a:pt x="8426" y="868"/>
                </a:lnTo>
                <a:lnTo>
                  <a:pt x="8430" y="868"/>
                </a:lnTo>
                <a:lnTo>
                  <a:pt x="8434" y="864"/>
                </a:lnTo>
                <a:lnTo>
                  <a:pt x="8440" y="858"/>
                </a:lnTo>
                <a:lnTo>
                  <a:pt x="8442" y="850"/>
                </a:lnTo>
                <a:lnTo>
                  <a:pt x="8446" y="840"/>
                </a:lnTo>
                <a:lnTo>
                  <a:pt x="8450" y="834"/>
                </a:lnTo>
                <a:lnTo>
                  <a:pt x="8456" y="830"/>
                </a:lnTo>
                <a:lnTo>
                  <a:pt x="8460" y="828"/>
                </a:lnTo>
                <a:lnTo>
                  <a:pt x="8470" y="824"/>
                </a:lnTo>
                <a:lnTo>
                  <a:pt x="8472" y="820"/>
                </a:lnTo>
                <a:lnTo>
                  <a:pt x="8474" y="816"/>
                </a:lnTo>
                <a:lnTo>
                  <a:pt x="8476" y="804"/>
                </a:lnTo>
                <a:lnTo>
                  <a:pt x="8480" y="802"/>
                </a:lnTo>
                <a:lnTo>
                  <a:pt x="8484" y="800"/>
                </a:lnTo>
                <a:lnTo>
                  <a:pt x="8498" y="794"/>
                </a:lnTo>
                <a:lnTo>
                  <a:pt x="8526" y="784"/>
                </a:lnTo>
                <a:lnTo>
                  <a:pt x="8540" y="778"/>
                </a:lnTo>
                <a:lnTo>
                  <a:pt x="8546" y="772"/>
                </a:lnTo>
                <a:lnTo>
                  <a:pt x="8550" y="768"/>
                </a:lnTo>
                <a:lnTo>
                  <a:pt x="8552" y="764"/>
                </a:lnTo>
                <a:lnTo>
                  <a:pt x="8556" y="758"/>
                </a:lnTo>
                <a:lnTo>
                  <a:pt x="8564" y="752"/>
                </a:lnTo>
                <a:lnTo>
                  <a:pt x="8578" y="744"/>
                </a:lnTo>
                <a:lnTo>
                  <a:pt x="8600" y="734"/>
                </a:lnTo>
                <a:lnTo>
                  <a:pt x="8632" y="722"/>
                </a:lnTo>
                <a:lnTo>
                  <a:pt x="8666" y="712"/>
                </a:lnTo>
                <a:lnTo>
                  <a:pt x="8742" y="692"/>
                </a:lnTo>
                <a:lnTo>
                  <a:pt x="8814" y="674"/>
                </a:lnTo>
                <a:lnTo>
                  <a:pt x="8844" y="664"/>
                </a:lnTo>
                <a:lnTo>
                  <a:pt x="8870" y="654"/>
                </a:lnTo>
                <a:lnTo>
                  <a:pt x="8878" y="648"/>
                </a:lnTo>
                <a:lnTo>
                  <a:pt x="8886" y="642"/>
                </a:lnTo>
                <a:lnTo>
                  <a:pt x="8890" y="638"/>
                </a:lnTo>
                <a:lnTo>
                  <a:pt x="8892" y="632"/>
                </a:lnTo>
                <a:lnTo>
                  <a:pt x="8890" y="628"/>
                </a:lnTo>
                <a:lnTo>
                  <a:pt x="8888" y="622"/>
                </a:lnTo>
                <a:lnTo>
                  <a:pt x="8884" y="618"/>
                </a:lnTo>
                <a:lnTo>
                  <a:pt x="8878" y="614"/>
                </a:lnTo>
                <a:lnTo>
                  <a:pt x="8862" y="608"/>
                </a:lnTo>
                <a:lnTo>
                  <a:pt x="8842" y="606"/>
                </a:lnTo>
                <a:lnTo>
                  <a:pt x="8820" y="606"/>
                </a:lnTo>
                <a:lnTo>
                  <a:pt x="8798" y="610"/>
                </a:lnTo>
                <a:lnTo>
                  <a:pt x="8768" y="622"/>
                </a:lnTo>
                <a:lnTo>
                  <a:pt x="8762" y="624"/>
                </a:lnTo>
                <a:lnTo>
                  <a:pt x="8758" y="628"/>
                </a:lnTo>
                <a:lnTo>
                  <a:pt x="8756" y="630"/>
                </a:lnTo>
                <a:lnTo>
                  <a:pt x="8754" y="634"/>
                </a:lnTo>
                <a:lnTo>
                  <a:pt x="8746" y="638"/>
                </a:lnTo>
                <a:lnTo>
                  <a:pt x="8732" y="642"/>
                </a:lnTo>
                <a:lnTo>
                  <a:pt x="8708" y="650"/>
                </a:lnTo>
                <a:lnTo>
                  <a:pt x="8698" y="650"/>
                </a:lnTo>
                <a:lnTo>
                  <a:pt x="8686" y="652"/>
                </a:lnTo>
                <a:lnTo>
                  <a:pt x="8658" y="660"/>
                </a:lnTo>
                <a:close/>
                <a:moveTo>
                  <a:pt x="7934" y="316"/>
                </a:moveTo>
                <a:lnTo>
                  <a:pt x="7934" y="316"/>
                </a:lnTo>
                <a:lnTo>
                  <a:pt x="7942" y="318"/>
                </a:lnTo>
                <a:lnTo>
                  <a:pt x="7950" y="314"/>
                </a:lnTo>
                <a:lnTo>
                  <a:pt x="7954" y="314"/>
                </a:lnTo>
                <a:lnTo>
                  <a:pt x="7958" y="316"/>
                </a:lnTo>
                <a:lnTo>
                  <a:pt x="7964" y="320"/>
                </a:lnTo>
                <a:lnTo>
                  <a:pt x="7968" y="322"/>
                </a:lnTo>
                <a:lnTo>
                  <a:pt x="7974" y="322"/>
                </a:lnTo>
                <a:lnTo>
                  <a:pt x="7980" y="322"/>
                </a:lnTo>
                <a:lnTo>
                  <a:pt x="7990" y="318"/>
                </a:lnTo>
                <a:lnTo>
                  <a:pt x="8006" y="310"/>
                </a:lnTo>
                <a:lnTo>
                  <a:pt x="8018" y="304"/>
                </a:lnTo>
                <a:lnTo>
                  <a:pt x="8022" y="302"/>
                </a:lnTo>
                <a:lnTo>
                  <a:pt x="8028" y="300"/>
                </a:lnTo>
                <a:lnTo>
                  <a:pt x="8036" y="302"/>
                </a:lnTo>
                <a:lnTo>
                  <a:pt x="8046" y="304"/>
                </a:lnTo>
                <a:lnTo>
                  <a:pt x="8056" y="308"/>
                </a:lnTo>
                <a:lnTo>
                  <a:pt x="8064" y="308"/>
                </a:lnTo>
                <a:lnTo>
                  <a:pt x="8070" y="308"/>
                </a:lnTo>
                <a:lnTo>
                  <a:pt x="8072" y="306"/>
                </a:lnTo>
                <a:lnTo>
                  <a:pt x="8070" y="302"/>
                </a:lnTo>
                <a:lnTo>
                  <a:pt x="8064" y="298"/>
                </a:lnTo>
                <a:lnTo>
                  <a:pt x="8054" y="294"/>
                </a:lnTo>
                <a:lnTo>
                  <a:pt x="8038" y="290"/>
                </a:lnTo>
                <a:lnTo>
                  <a:pt x="8014" y="286"/>
                </a:lnTo>
                <a:lnTo>
                  <a:pt x="8010" y="286"/>
                </a:lnTo>
                <a:lnTo>
                  <a:pt x="8008" y="288"/>
                </a:lnTo>
                <a:lnTo>
                  <a:pt x="8006" y="290"/>
                </a:lnTo>
                <a:lnTo>
                  <a:pt x="8002" y="294"/>
                </a:lnTo>
                <a:lnTo>
                  <a:pt x="7996" y="296"/>
                </a:lnTo>
                <a:lnTo>
                  <a:pt x="7984" y="300"/>
                </a:lnTo>
                <a:lnTo>
                  <a:pt x="7954" y="304"/>
                </a:lnTo>
                <a:lnTo>
                  <a:pt x="7930" y="308"/>
                </a:lnTo>
                <a:lnTo>
                  <a:pt x="7924" y="310"/>
                </a:lnTo>
                <a:lnTo>
                  <a:pt x="7920" y="312"/>
                </a:lnTo>
                <a:lnTo>
                  <a:pt x="7924" y="314"/>
                </a:lnTo>
                <a:lnTo>
                  <a:pt x="7934" y="316"/>
                </a:lnTo>
                <a:close/>
                <a:moveTo>
                  <a:pt x="8090" y="300"/>
                </a:moveTo>
                <a:lnTo>
                  <a:pt x="8090" y="300"/>
                </a:lnTo>
                <a:lnTo>
                  <a:pt x="8098" y="306"/>
                </a:lnTo>
                <a:lnTo>
                  <a:pt x="8100" y="308"/>
                </a:lnTo>
                <a:lnTo>
                  <a:pt x="8098" y="310"/>
                </a:lnTo>
                <a:lnTo>
                  <a:pt x="8096" y="312"/>
                </a:lnTo>
                <a:lnTo>
                  <a:pt x="8090" y="314"/>
                </a:lnTo>
                <a:lnTo>
                  <a:pt x="8068" y="316"/>
                </a:lnTo>
                <a:lnTo>
                  <a:pt x="8042" y="316"/>
                </a:lnTo>
                <a:lnTo>
                  <a:pt x="8024" y="318"/>
                </a:lnTo>
                <a:lnTo>
                  <a:pt x="8020" y="318"/>
                </a:lnTo>
                <a:lnTo>
                  <a:pt x="8020" y="320"/>
                </a:lnTo>
                <a:lnTo>
                  <a:pt x="8022" y="322"/>
                </a:lnTo>
                <a:lnTo>
                  <a:pt x="8028" y="326"/>
                </a:lnTo>
                <a:lnTo>
                  <a:pt x="8036" y="332"/>
                </a:lnTo>
                <a:lnTo>
                  <a:pt x="8034" y="332"/>
                </a:lnTo>
                <a:lnTo>
                  <a:pt x="8032" y="334"/>
                </a:lnTo>
                <a:lnTo>
                  <a:pt x="8012" y="332"/>
                </a:lnTo>
                <a:lnTo>
                  <a:pt x="8000" y="330"/>
                </a:lnTo>
                <a:lnTo>
                  <a:pt x="7988" y="332"/>
                </a:lnTo>
                <a:lnTo>
                  <a:pt x="7986" y="332"/>
                </a:lnTo>
                <a:lnTo>
                  <a:pt x="7986" y="334"/>
                </a:lnTo>
                <a:lnTo>
                  <a:pt x="7988" y="338"/>
                </a:lnTo>
                <a:lnTo>
                  <a:pt x="7998" y="344"/>
                </a:lnTo>
                <a:lnTo>
                  <a:pt x="8006" y="346"/>
                </a:lnTo>
                <a:lnTo>
                  <a:pt x="8010" y="346"/>
                </a:lnTo>
                <a:lnTo>
                  <a:pt x="8016" y="344"/>
                </a:lnTo>
                <a:lnTo>
                  <a:pt x="8028" y="340"/>
                </a:lnTo>
                <a:lnTo>
                  <a:pt x="8034" y="338"/>
                </a:lnTo>
                <a:lnTo>
                  <a:pt x="8036" y="340"/>
                </a:lnTo>
                <a:lnTo>
                  <a:pt x="8034" y="346"/>
                </a:lnTo>
                <a:lnTo>
                  <a:pt x="8034" y="350"/>
                </a:lnTo>
                <a:lnTo>
                  <a:pt x="8034" y="352"/>
                </a:lnTo>
                <a:lnTo>
                  <a:pt x="8038" y="352"/>
                </a:lnTo>
                <a:lnTo>
                  <a:pt x="8048" y="350"/>
                </a:lnTo>
                <a:lnTo>
                  <a:pt x="8058" y="346"/>
                </a:lnTo>
                <a:lnTo>
                  <a:pt x="8064" y="346"/>
                </a:lnTo>
                <a:lnTo>
                  <a:pt x="8074" y="348"/>
                </a:lnTo>
                <a:lnTo>
                  <a:pt x="8078" y="350"/>
                </a:lnTo>
                <a:lnTo>
                  <a:pt x="8082" y="348"/>
                </a:lnTo>
                <a:lnTo>
                  <a:pt x="8086" y="346"/>
                </a:lnTo>
                <a:lnTo>
                  <a:pt x="8088" y="344"/>
                </a:lnTo>
                <a:lnTo>
                  <a:pt x="8088" y="342"/>
                </a:lnTo>
                <a:lnTo>
                  <a:pt x="8080" y="340"/>
                </a:lnTo>
                <a:lnTo>
                  <a:pt x="8072" y="336"/>
                </a:lnTo>
                <a:lnTo>
                  <a:pt x="8074" y="332"/>
                </a:lnTo>
                <a:lnTo>
                  <a:pt x="8084" y="330"/>
                </a:lnTo>
                <a:lnTo>
                  <a:pt x="8094" y="328"/>
                </a:lnTo>
                <a:lnTo>
                  <a:pt x="8104" y="328"/>
                </a:lnTo>
                <a:lnTo>
                  <a:pt x="8108" y="326"/>
                </a:lnTo>
                <a:lnTo>
                  <a:pt x="8114" y="322"/>
                </a:lnTo>
                <a:lnTo>
                  <a:pt x="8118" y="320"/>
                </a:lnTo>
                <a:lnTo>
                  <a:pt x="8124" y="318"/>
                </a:lnTo>
                <a:lnTo>
                  <a:pt x="8134" y="318"/>
                </a:lnTo>
                <a:lnTo>
                  <a:pt x="8150" y="316"/>
                </a:lnTo>
                <a:lnTo>
                  <a:pt x="8174" y="314"/>
                </a:lnTo>
                <a:lnTo>
                  <a:pt x="8186" y="310"/>
                </a:lnTo>
                <a:lnTo>
                  <a:pt x="8192" y="308"/>
                </a:lnTo>
                <a:lnTo>
                  <a:pt x="8194" y="304"/>
                </a:lnTo>
                <a:lnTo>
                  <a:pt x="8192" y="300"/>
                </a:lnTo>
                <a:lnTo>
                  <a:pt x="8188" y="298"/>
                </a:lnTo>
                <a:lnTo>
                  <a:pt x="8180" y="296"/>
                </a:lnTo>
                <a:lnTo>
                  <a:pt x="8170" y="296"/>
                </a:lnTo>
                <a:lnTo>
                  <a:pt x="8158" y="296"/>
                </a:lnTo>
                <a:lnTo>
                  <a:pt x="8146" y="298"/>
                </a:lnTo>
                <a:lnTo>
                  <a:pt x="8146" y="296"/>
                </a:lnTo>
                <a:lnTo>
                  <a:pt x="8148" y="294"/>
                </a:lnTo>
                <a:lnTo>
                  <a:pt x="8150" y="292"/>
                </a:lnTo>
                <a:lnTo>
                  <a:pt x="8150" y="290"/>
                </a:lnTo>
                <a:lnTo>
                  <a:pt x="8148" y="288"/>
                </a:lnTo>
                <a:lnTo>
                  <a:pt x="8138" y="288"/>
                </a:lnTo>
                <a:lnTo>
                  <a:pt x="8116" y="286"/>
                </a:lnTo>
                <a:lnTo>
                  <a:pt x="8098" y="290"/>
                </a:lnTo>
                <a:lnTo>
                  <a:pt x="8092" y="292"/>
                </a:lnTo>
                <a:lnTo>
                  <a:pt x="8088" y="294"/>
                </a:lnTo>
                <a:lnTo>
                  <a:pt x="8086" y="298"/>
                </a:lnTo>
                <a:lnTo>
                  <a:pt x="8090" y="300"/>
                </a:lnTo>
                <a:close/>
                <a:moveTo>
                  <a:pt x="8270" y="334"/>
                </a:moveTo>
                <a:lnTo>
                  <a:pt x="8270" y="334"/>
                </a:lnTo>
                <a:lnTo>
                  <a:pt x="8260" y="326"/>
                </a:lnTo>
                <a:lnTo>
                  <a:pt x="8256" y="324"/>
                </a:lnTo>
                <a:lnTo>
                  <a:pt x="8252" y="324"/>
                </a:lnTo>
                <a:lnTo>
                  <a:pt x="8240" y="326"/>
                </a:lnTo>
                <a:lnTo>
                  <a:pt x="8220" y="336"/>
                </a:lnTo>
                <a:lnTo>
                  <a:pt x="8216" y="338"/>
                </a:lnTo>
                <a:lnTo>
                  <a:pt x="8216" y="340"/>
                </a:lnTo>
                <a:lnTo>
                  <a:pt x="8220" y="342"/>
                </a:lnTo>
                <a:lnTo>
                  <a:pt x="8230" y="346"/>
                </a:lnTo>
                <a:lnTo>
                  <a:pt x="8244" y="346"/>
                </a:lnTo>
                <a:lnTo>
                  <a:pt x="8258" y="348"/>
                </a:lnTo>
                <a:lnTo>
                  <a:pt x="8270" y="346"/>
                </a:lnTo>
                <a:lnTo>
                  <a:pt x="8272" y="344"/>
                </a:lnTo>
                <a:lnTo>
                  <a:pt x="8274" y="342"/>
                </a:lnTo>
                <a:lnTo>
                  <a:pt x="8274" y="338"/>
                </a:lnTo>
                <a:lnTo>
                  <a:pt x="8270" y="334"/>
                </a:lnTo>
                <a:close/>
                <a:moveTo>
                  <a:pt x="8160" y="268"/>
                </a:moveTo>
                <a:lnTo>
                  <a:pt x="8160" y="268"/>
                </a:lnTo>
                <a:lnTo>
                  <a:pt x="8164" y="266"/>
                </a:lnTo>
                <a:lnTo>
                  <a:pt x="8166" y="264"/>
                </a:lnTo>
                <a:lnTo>
                  <a:pt x="8164" y="260"/>
                </a:lnTo>
                <a:lnTo>
                  <a:pt x="8162" y="260"/>
                </a:lnTo>
                <a:lnTo>
                  <a:pt x="8156" y="258"/>
                </a:lnTo>
                <a:lnTo>
                  <a:pt x="8152" y="260"/>
                </a:lnTo>
                <a:lnTo>
                  <a:pt x="8146" y="262"/>
                </a:lnTo>
                <a:lnTo>
                  <a:pt x="8140" y="266"/>
                </a:lnTo>
                <a:lnTo>
                  <a:pt x="8134" y="272"/>
                </a:lnTo>
                <a:lnTo>
                  <a:pt x="8132" y="276"/>
                </a:lnTo>
                <a:lnTo>
                  <a:pt x="8136" y="278"/>
                </a:lnTo>
                <a:lnTo>
                  <a:pt x="8146" y="274"/>
                </a:lnTo>
                <a:lnTo>
                  <a:pt x="8160" y="268"/>
                </a:lnTo>
                <a:close/>
                <a:moveTo>
                  <a:pt x="8684" y="298"/>
                </a:moveTo>
                <a:lnTo>
                  <a:pt x="8684" y="298"/>
                </a:lnTo>
                <a:lnTo>
                  <a:pt x="8710" y="294"/>
                </a:lnTo>
                <a:lnTo>
                  <a:pt x="8730" y="292"/>
                </a:lnTo>
                <a:lnTo>
                  <a:pt x="8738" y="290"/>
                </a:lnTo>
                <a:lnTo>
                  <a:pt x="8742" y="288"/>
                </a:lnTo>
                <a:lnTo>
                  <a:pt x="8746" y="282"/>
                </a:lnTo>
                <a:lnTo>
                  <a:pt x="8746" y="276"/>
                </a:lnTo>
                <a:lnTo>
                  <a:pt x="8744" y="270"/>
                </a:lnTo>
                <a:lnTo>
                  <a:pt x="8740" y="264"/>
                </a:lnTo>
                <a:lnTo>
                  <a:pt x="8734" y="262"/>
                </a:lnTo>
                <a:lnTo>
                  <a:pt x="8726" y="258"/>
                </a:lnTo>
                <a:lnTo>
                  <a:pt x="8716" y="258"/>
                </a:lnTo>
                <a:lnTo>
                  <a:pt x="8708" y="260"/>
                </a:lnTo>
                <a:lnTo>
                  <a:pt x="8700" y="262"/>
                </a:lnTo>
                <a:lnTo>
                  <a:pt x="8694" y="266"/>
                </a:lnTo>
                <a:lnTo>
                  <a:pt x="8688" y="270"/>
                </a:lnTo>
                <a:lnTo>
                  <a:pt x="8684" y="272"/>
                </a:lnTo>
                <a:lnTo>
                  <a:pt x="8672" y="272"/>
                </a:lnTo>
                <a:lnTo>
                  <a:pt x="8656" y="276"/>
                </a:lnTo>
                <a:lnTo>
                  <a:pt x="8648" y="278"/>
                </a:lnTo>
                <a:lnTo>
                  <a:pt x="8636" y="286"/>
                </a:lnTo>
                <a:lnTo>
                  <a:pt x="8630" y="290"/>
                </a:lnTo>
                <a:lnTo>
                  <a:pt x="8628" y="294"/>
                </a:lnTo>
                <a:lnTo>
                  <a:pt x="8630" y="298"/>
                </a:lnTo>
                <a:lnTo>
                  <a:pt x="8636" y="300"/>
                </a:lnTo>
                <a:lnTo>
                  <a:pt x="8646" y="302"/>
                </a:lnTo>
                <a:lnTo>
                  <a:pt x="8656" y="302"/>
                </a:lnTo>
                <a:lnTo>
                  <a:pt x="8684" y="298"/>
                </a:lnTo>
                <a:close/>
                <a:moveTo>
                  <a:pt x="8680" y="222"/>
                </a:moveTo>
                <a:lnTo>
                  <a:pt x="8680" y="222"/>
                </a:lnTo>
                <a:lnTo>
                  <a:pt x="8680" y="220"/>
                </a:lnTo>
                <a:lnTo>
                  <a:pt x="8680" y="218"/>
                </a:lnTo>
                <a:lnTo>
                  <a:pt x="8676" y="214"/>
                </a:lnTo>
                <a:lnTo>
                  <a:pt x="8670" y="212"/>
                </a:lnTo>
                <a:lnTo>
                  <a:pt x="8660" y="212"/>
                </a:lnTo>
                <a:lnTo>
                  <a:pt x="8636" y="212"/>
                </a:lnTo>
                <a:lnTo>
                  <a:pt x="8626" y="214"/>
                </a:lnTo>
                <a:lnTo>
                  <a:pt x="8616" y="216"/>
                </a:lnTo>
                <a:lnTo>
                  <a:pt x="8614" y="218"/>
                </a:lnTo>
                <a:lnTo>
                  <a:pt x="8616" y="220"/>
                </a:lnTo>
                <a:lnTo>
                  <a:pt x="8620" y="222"/>
                </a:lnTo>
                <a:lnTo>
                  <a:pt x="8638" y="226"/>
                </a:lnTo>
                <a:lnTo>
                  <a:pt x="8662" y="226"/>
                </a:lnTo>
                <a:lnTo>
                  <a:pt x="8672" y="224"/>
                </a:lnTo>
                <a:lnTo>
                  <a:pt x="8680" y="222"/>
                </a:lnTo>
                <a:close/>
                <a:moveTo>
                  <a:pt x="8502" y="208"/>
                </a:moveTo>
                <a:lnTo>
                  <a:pt x="8502" y="208"/>
                </a:lnTo>
                <a:lnTo>
                  <a:pt x="8502" y="206"/>
                </a:lnTo>
                <a:lnTo>
                  <a:pt x="8500" y="206"/>
                </a:lnTo>
                <a:lnTo>
                  <a:pt x="8496" y="202"/>
                </a:lnTo>
                <a:lnTo>
                  <a:pt x="8476" y="200"/>
                </a:lnTo>
                <a:lnTo>
                  <a:pt x="8464" y="200"/>
                </a:lnTo>
                <a:lnTo>
                  <a:pt x="8454" y="202"/>
                </a:lnTo>
                <a:lnTo>
                  <a:pt x="8446" y="204"/>
                </a:lnTo>
                <a:lnTo>
                  <a:pt x="8442" y="208"/>
                </a:lnTo>
                <a:lnTo>
                  <a:pt x="8442" y="212"/>
                </a:lnTo>
                <a:lnTo>
                  <a:pt x="8442" y="214"/>
                </a:lnTo>
                <a:lnTo>
                  <a:pt x="8448" y="216"/>
                </a:lnTo>
                <a:lnTo>
                  <a:pt x="8456" y="218"/>
                </a:lnTo>
                <a:lnTo>
                  <a:pt x="8468" y="218"/>
                </a:lnTo>
                <a:lnTo>
                  <a:pt x="8490" y="214"/>
                </a:lnTo>
                <a:lnTo>
                  <a:pt x="8498" y="212"/>
                </a:lnTo>
                <a:lnTo>
                  <a:pt x="8502" y="208"/>
                </a:lnTo>
                <a:close/>
                <a:moveTo>
                  <a:pt x="8566" y="284"/>
                </a:moveTo>
                <a:lnTo>
                  <a:pt x="8566" y="284"/>
                </a:lnTo>
                <a:lnTo>
                  <a:pt x="8576" y="282"/>
                </a:lnTo>
                <a:lnTo>
                  <a:pt x="8586" y="278"/>
                </a:lnTo>
                <a:lnTo>
                  <a:pt x="8592" y="274"/>
                </a:lnTo>
                <a:lnTo>
                  <a:pt x="8598" y="268"/>
                </a:lnTo>
                <a:lnTo>
                  <a:pt x="8598" y="266"/>
                </a:lnTo>
                <a:lnTo>
                  <a:pt x="8592" y="264"/>
                </a:lnTo>
                <a:lnTo>
                  <a:pt x="8580" y="264"/>
                </a:lnTo>
                <a:lnTo>
                  <a:pt x="8558" y="268"/>
                </a:lnTo>
                <a:lnTo>
                  <a:pt x="8544" y="272"/>
                </a:lnTo>
                <a:lnTo>
                  <a:pt x="8534" y="276"/>
                </a:lnTo>
                <a:lnTo>
                  <a:pt x="8532" y="278"/>
                </a:lnTo>
                <a:lnTo>
                  <a:pt x="8534" y="280"/>
                </a:lnTo>
                <a:lnTo>
                  <a:pt x="8548" y="284"/>
                </a:lnTo>
                <a:lnTo>
                  <a:pt x="8566" y="284"/>
                </a:lnTo>
                <a:close/>
                <a:moveTo>
                  <a:pt x="8560" y="322"/>
                </a:moveTo>
                <a:lnTo>
                  <a:pt x="8560" y="322"/>
                </a:lnTo>
                <a:lnTo>
                  <a:pt x="8570" y="324"/>
                </a:lnTo>
                <a:lnTo>
                  <a:pt x="8578" y="324"/>
                </a:lnTo>
                <a:lnTo>
                  <a:pt x="8582" y="322"/>
                </a:lnTo>
                <a:lnTo>
                  <a:pt x="8586" y="320"/>
                </a:lnTo>
                <a:lnTo>
                  <a:pt x="8594" y="314"/>
                </a:lnTo>
                <a:lnTo>
                  <a:pt x="8600" y="312"/>
                </a:lnTo>
                <a:lnTo>
                  <a:pt x="8606" y="312"/>
                </a:lnTo>
                <a:lnTo>
                  <a:pt x="8614" y="310"/>
                </a:lnTo>
                <a:lnTo>
                  <a:pt x="8618" y="306"/>
                </a:lnTo>
                <a:lnTo>
                  <a:pt x="8618" y="300"/>
                </a:lnTo>
                <a:lnTo>
                  <a:pt x="8618" y="292"/>
                </a:lnTo>
                <a:lnTo>
                  <a:pt x="8612" y="288"/>
                </a:lnTo>
                <a:lnTo>
                  <a:pt x="8604" y="284"/>
                </a:lnTo>
                <a:lnTo>
                  <a:pt x="8592" y="284"/>
                </a:lnTo>
                <a:lnTo>
                  <a:pt x="8576" y="288"/>
                </a:lnTo>
                <a:lnTo>
                  <a:pt x="8558" y="292"/>
                </a:lnTo>
                <a:lnTo>
                  <a:pt x="8544" y="294"/>
                </a:lnTo>
                <a:lnTo>
                  <a:pt x="8532" y="292"/>
                </a:lnTo>
                <a:lnTo>
                  <a:pt x="8522" y="290"/>
                </a:lnTo>
                <a:lnTo>
                  <a:pt x="8514" y="288"/>
                </a:lnTo>
                <a:lnTo>
                  <a:pt x="8508" y="290"/>
                </a:lnTo>
                <a:lnTo>
                  <a:pt x="8502" y="294"/>
                </a:lnTo>
                <a:lnTo>
                  <a:pt x="8496" y="304"/>
                </a:lnTo>
                <a:lnTo>
                  <a:pt x="8494" y="314"/>
                </a:lnTo>
                <a:lnTo>
                  <a:pt x="8494" y="318"/>
                </a:lnTo>
                <a:lnTo>
                  <a:pt x="8496" y="320"/>
                </a:lnTo>
                <a:lnTo>
                  <a:pt x="8502" y="324"/>
                </a:lnTo>
                <a:lnTo>
                  <a:pt x="8512" y="324"/>
                </a:lnTo>
                <a:lnTo>
                  <a:pt x="8534" y="320"/>
                </a:lnTo>
                <a:lnTo>
                  <a:pt x="8548" y="320"/>
                </a:lnTo>
                <a:lnTo>
                  <a:pt x="8560" y="322"/>
                </a:lnTo>
                <a:close/>
                <a:moveTo>
                  <a:pt x="8116" y="340"/>
                </a:moveTo>
                <a:lnTo>
                  <a:pt x="8116" y="340"/>
                </a:lnTo>
                <a:lnTo>
                  <a:pt x="8110" y="342"/>
                </a:lnTo>
                <a:lnTo>
                  <a:pt x="8108" y="346"/>
                </a:lnTo>
                <a:lnTo>
                  <a:pt x="8108" y="350"/>
                </a:lnTo>
                <a:lnTo>
                  <a:pt x="8108" y="352"/>
                </a:lnTo>
                <a:lnTo>
                  <a:pt x="8112" y="354"/>
                </a:lnTo>
                <a:lnTo>
                  <a:pt x="8116" y="356"/>
                </a:lnTo>
                <a:lnTo>
                  <a:pt x="8120" y="356"/>
                </a:lnTo>
                <a:lnTo>
                  <a:pt x="8126" y="354"/>
                </a:lnTo>
                <a:lnTo>
                  <a:pt x="8134" y="346"/>
                </a:lnTo>
                <a:lnTo>
                  <a:pt x="8136" y="344"/>
                </a:lnTo>
                <a:lnTo>
                  <a:pt x="8136" y="340"/>
                </a:lnTo>
                <a:lnTo>
                  <a:pt x="8134" y="338"/>
                </a:lnTo>
                <a:lnTo>
                  <a:pt x="8130" y="338"/>
                </a:lnTo>
                <a:lnTo>
                  <a:pt x="8116" y="340"/>
                </a:lnTo>
                <a:close/>
                <a:moveTo>
                  <a:pt x="8170" y="368"/>
                </a:moveTo>
                <a:lnTo>
                  <a:pt x="8170" y="368"/>
                </a:lnTo>
                <a:lnTo>
                  <a:pt x="8178" y="366"/>
                </a:lnTo>
                <a:lnTo>
                  <a:pt x="8182" y="364"/>
                </a:lnTo>
                <a:lnTo>
                  <a:pt x="8180" y="360"/>
                </a:lnTo>
                <a:lnTo>
                  <a:pt x="8176" y="356"/>
                </a:lnTo>
                <a:lnTo>
                  <a:pt x="8168" y="354"/>
                </a:lnTo>
                <a:lnTo>
                  <a:pt x="8158" y="352"/>
                </a:lnTo>
                <a:lnTo>
                  <a:pt x="8148" y="352"/>
                </a:lnTo>
                <a:lnTo>
                  <a:pt x="8138" y="356"/>
                </a:lnTo>
                <a:lnTo>
                  <a:pt x="8132" y="360"/>
                </a:lnTo>
                <a:lnTo>
                  <a:pt x="8128" y="362"/>
                </a:lnTo>
                <a:lnTo>
                  <a:pt x="8130" y="364"/>
                </a:lnTo>
                <a:lnTo>
                  <a:pt x="8134" y="366"/>
                </a:lnTo>
                <a:lnTo>
                  <a:pt x="8148" y="366"/>
                </a:lnTo>
                <a:lnTo>
                  <a:pt x="8170" y="368"/>
                </a:lnTo>
                <a:close/>
                <a:moveTo>
                  <a:pt x="8394" y="332"/>
                </a:moveTo>
                <a:lnTo>
                  <a:pt x="8394" y="332"/>
                </a:lnTo>
                <a:lnTo>
                  <a:pt x="8382" y="332"/>
                </a:lnTo>
                <a:lnTo>
                  <a:pt x="8370" y="332"/>
                </a:lnTo>
                <a:lnTo>
                  <a:pt x="8366" y="332"/>
                </a:lnTo>
                <a:lnTo>
                  <a:pt x="8360" y="336"/>
                </a:lnTo>
                <a:lnTo>
                  <a:pt x="8358" y="340"/>
                </a:lnTo>
                <a:lnTo>
                  <a:pt x="8354" y="346"/>
                </a:lnTo>
                <a:lnTo>
                  <a:pt x="8354" y="352"/>
                </a:lnTo>
                <a:lnTo>
                  <a:pt x="8356" y="356"/>
                </a:lnTo>
                <a:lnTo>
                  <a:pt x="8360" y="358"/>
                </a:lnTo>
                <a:lnTo>
                  <a:pt x="8366" y="358"/>
                </a:lnTo>
                <a:lnTo>
                  <a:pt x="8382" y="356"/>
                </a:lnTo>
                <a:lnTo>
                  <a:pt x="8400" y="356"/>
                </a:lnTo>
                <a:lnTo>
                  <a:pt x="8408" y="356"/>
                </a:lnTo>
                <a:lnTo>
                  <a:pt x="8412" y="354"/>
                </a:lnTo>
                <a:lnTo>
                  <a:pt x="8414" y="348"/>
                </a:lnTo>
                <a:lnTo>
                  <a:pt x="8412" y="344"/>
                </a:lnTo>
                <a:lnTo>
                  <a:pt x="8410" y="338"/>
                </a:lnTo>
                <a:lnTo>
                  <a:pt x="8406" y="334"/>
                </a:lnTo>
                <a:lnTo>
                  <a:pt x="8400" y="332"/>
                </a:lnTo>
                <a:lnTo>
                  <a:pt x="8394" y="332"/>
                </a:lnTo>
                <a:close/>
                <a:moveTo>
                  <a:pt x="8414" y="336"/>
                </a:moveTo>
                <a:lnTo>
                  <a:pt x="8414" y="336"/>
                </a:lnTo>
                <a:lnTo>
                  <a:pt x="8420" y="344"/>
                </a:lnTo>
                <a:lnTo>
                  <a:pt x="8428" y="348"/>
                </a:lnTo>
                <a:lnTo>
                  <a:pt x="8440" y="352"/>
                </a:lnTo>
                <a:lnTo>
                  <a:pt x="8446" y="354"/>
                </a:lnTo>
                <a:lnTo>
                  <a:pt x="8450" y="352"/>
                </a:lnTo>
                <a:lnTo>
                  <a:pt x="8452" y="350"/>
                </a:lnTo>
                <a:lnTo>
                  <a:pt x="8452" y="346"/>
                </a:lnTo>
                <a:lnTo>
                  <a:pt x="8454" y="342"/>
                </a:lnTo>
                <a:lnTo>
                  <a:pt x="8456" y="338"/>
                </a:lnTo>
                <a:lnTo>
                  <a:pt x="8462" y="336"/>
                </a:lnTo>
                <a:lnTo>
                  <a:pt x="8470" y="336"/>
                </a:lnTo>
                <a:lnTo>
                  <a:pt x="8488" y="334"/>
                </a:lnTo>
                <a:lnTo>
                  <a:pt x="8492" y="332"/>
                </a:lnTo>
                <a:lnTo>
                  <a:pt x="8494" y="330"/>
                </a:lnTo>
                <a:lnTo>
                  <a:pt x="8492" y="328"/>
                </a:lnTo>
                <a:lnTo>
                  <a:pt x="8488" y="326"/>
                </a:lnTo>
                <a:lnTo>
                  <a:pt x="8468" y="322"/>
                </a:lnTo>
                <a:lnTo>
                  <a:pt x="8444" y="320"/>
                </a:lnTo>
                <a:lnTo>
                  <a:pt x="8422" y="320"/>
                </a:lnTo>
                <a:lnTo>
                  <a:pt x="8414" y="322"/>
                </a:lnTo>
                <a:lnTo>
                  <a:pt x="8410" y="326"/>
                </a:lnTo>
                <a:lnTo>
                  <a:pt x="8410" y="330"/>
                </a:lnTo>
                <a:lnTo>
                  <a:pt x="8414" y="336"/>
                </a:lnTo>
                <a:close/>
                <a:moveTo>
                  <a:pt x="8486" y="354"/>
                </a:moveTo>
                <a:lnTo>
                  <a:pt x="8486" y="354"/>
                </a:lnTo>
                <a:lnTo>
                  <a:pt x="8476" y="356"/>
                </a:lnTo>
                <a:lnTo>
                  <a:pt x="8474" y="360"/>
                </a:lnTo>
                <a:lnTo>
                  <a:pt x="8476" y="362"/>
                </a:lnTo>
                <a:lnTo>
                  <a:pt x="8480" y="362"/>
                </a:lnTo>
                <a:lnTo>
                  <a:pt x="8498" y="364"/>
                </a:lnTo>
                <a:lnTo>
                  <a:pt x="8516" y="362"/>
                </a:lnTo>
                <a:lnTo>
                  <a:pt x="8524" y="362"/>
                </a:lnTo>
                <a:lnTo>
                  <a:pt x="8526" y="360"/>
                </a:lnTo>
                <a:lnTo>
                  <a:pt x="8524" y="356"/>
                </a:lnTo>
                <a:lnTo>
                  <a:pt x="8522" y="354"/>
                </a:lnTo>
                <a:lnTo>
                  <a:pt x="8506" y="352"/>
                </a:lnTo>
                <a:lnTo>
                  <a:pt x="8498" y="352"/>
                </a:lnTo>
                <a:lnTo>
                  <a:pt x="8488" y="352"/>
                </a:lnTo>
                <a:lnTo>
                  <a:pt x="8486" y="354"/>
                </a:lnTo>
                <a:close/>
                <a:moveTo>
                  <a:pt x="8458" y="244"/>
                </a:moveTo>
                <a:lnTo>
                  <a:pt x="8458" y="244"/>
                </a:lnTo>
                <a:lnTo>
                  <a:pt x="8468" y="244"/>
                </a:lnTo>
                <a:lnTo>
                  <a:pt x="8470" y="242"/>
                </a:lnTo>
                <a:lnTo>
                  <a:pt x="8468" y="242"/>
                </a:lnTo>
                <a:lnTo>
                  <a:pt x="8460" y="238"/>
                </a:lnTo>
                <a:lnTo>
                  <a:pt x="8444" y="232"/>
                </a:lnTo>
                <a:lnTo>
                  <a:pt x="8432" y="228"/>
                </a:lnTo>
                <a:lnTo>
                  <a:pt x="8424" y="228"/>
                </a:lnTo>
                <a:lnTo>
                  <a:pt x="8416" y="230"/>
                </a:lnTo>
                <a:lnTo>
                  <a:pt x="8406" y="234"/>
                </a:lnTo>
                <a:lnTo>
                  <a:pt x="8398" y="238"/>
                </a:lnTo>
                <a:lnTo>
                  <a:pt x="8396" y="240"/>
                </a:lnTo>
                <a:lnTo>
                  <a:pt x="8400" y="240"/>
                </a:lnTo>
                <a:lnTo>
                  <a:pt x="8408" y="240"/>
                </a:lnTo>
                <a:lnTo>
                  <a:pt x="8430" y="242"/>
                </a:lnTo>
                <a:lnTo>
                  <a:pt x="8458" y="244"/>
                </a:lnTo>
                <a:close/>
                <a:moveTo>
                  <a:pt x="8344" y="256"/>
                </a:moveTo>
                <a:lnTo>
                  <a:pt x="8344" y="256"/>
                </a:lnTo>
                <a:lnTo>
                  <a:pt x="8348" y="258"/>
                </a:lnTo>
                <a:lnTo>
                  <a:pt x="8352" y="258"/>
                </a:lnTo>
                <a:lnTo>
                  <a:pt x="8360" y="256"/>
                </a:lnTo>
                <a:lnTo>
                  <a:pt x="8368" y="256"/>
                </a:lnTo>
                <a:lnTo>
                  <a:pt x="8374" y="258"/>
                </a:lnTo>
                <a:lnTo>
                  <a:pt x="8380" y="260"/>
                </a:lnTo>
                <a:lnTo>
                  <a:pt x="8384" y="262"/>
                </a:lnTo>
                <a:lnTo>
                  <a:pt x="8388" y="262"/>
                </a:lnTo>
                <a:lnTo>
                  <a:pt x="8398" y="260"/>
                </a:lnTo>
                <a:lnTo>
                  <a:pt x="8412" y="256"/>
                </a:lnTo>
                <a:lnTo>
                  <a:pt x="8436" y="252"/>
                </a:lnTo>
                <a:lnTo>
                  <a:pt x="8440" y="252"/>
                </a:lnTo>
                <a:lnTo>
                  <a:pt x="8440" y="250"/>
                </a:lnTo>
                <a:lnTo>
                  <a:pt x="8428" y="248"/>
                </a:lnTo>
                <a:lnTo>
                  <a:pt x="8386" y="242"/>
                </a:lnTo>
                <a:lnTo>
                  <a:pt x="8380" y="242"/>
                </a:lnTo>
                <a:lnTo>
                  <a:pt x="8376" y="244"/>
                </a:lnTo>
                <a:lnTo>
                  <a:pt x="8376" y="246"/>
                </a:lnTo>
                <a:lnTo>
                  <a:pt x="8378" y="248"/>
                </a:lnTo>
                <a:lnTo>
                  <a:pt x="8382" y="252"/>
                </a:lnTo>
                <a:lnTo>
                  <a:pt x="8380" y="252"/>
                </a:lnTo>
                <a:lnTo>
                  <a:pt x="8376" y="252"/>
                </a:lnTo>
                <a:lnTo>
                  <a:pt x="8350" y="252"/>
                </a:lnTo>
                <a:lnTo>
                  <a:pt x="8342" y="254"/>
                </a:lnTo>
                <a:lnTo>
                  <a:pt x="8344" y="256"/>
                </a:lnTo>
                <a:close/>
                <a:moveTo>
                  <a:pt x="8442" y="270"/>
                </a:moveTo>
                <a:lnTo>
                  <a:pt x="8442" y="270"/>
                </a:lnTo>
                <a:lnTo>
                  <a:pt x="8442" y="272"/>
                </a:lnTo>
                <a:lnTo>
                  <a:pt x="8450" y="276"/>
                </a:lnTo>
                <a:lnTo>
                  <a:pt x="8462" y="278"/>
                </a:lnTo>
                <a:lnTo>
                  <a:pt x="8472" y="278"/>
                </a:lnTo>
                <a:lnTo>
                  <a:pt x="8474" y="278"/>
                </a:lnTo>
                <a:lnTo>
                  <a:pt x="8472" y="276"/>
                </a:lnTo>
                <a:lnTo>
                  <a:pt x="8464" y="270"/>
                </a:lnTo>
                <a:lnTo>
                  <a:pt x="8452" y="268"/>
                </a:lnTo>
                <a:lnTo>
                  <a:pt x="8446" y="268"/>
                </a:lnTo>
                <a:lnTo>
                  <a:pt x="8442" y="270"/>
                </a:lnTo>
                <a:close/>
                <a:moveTo>
                  <a:pt x="8478" y="296"/>
                </a:moveTo>
                <a:lnTo>
                  <a:pt x="8478" y="296"/>
                </a:lnTo>
                <a:lnTo>
                  <a:pt x="8484" y="294"/>
                </a:lnTo>
                <a:lnTo>
                  <a:pt x="8486" y="290"/>
                </a:lnTo>
                <a:lnTo>
                  <a:pt x="8486" y="288"/>
                </a:lnTo>
                <a:lnTo>
                  <a:pt x="8484" y="286"/>
                </a:lnTo>
                <a:lnTo>
                  <a:pt x="8480" y="286"/>
                </a:lnTo>
                <a:lnTo>
                  <a:pt x="8472" y="286"/>
                </a:lnTo>
                <a:lnTo>
                  <a:pt x="8462" y="286"/>
                </a:lnTo>
                <a:lnTo>
                  <a:pt x="8450" y="290"/>
                </a:lnTo>
                <a:lnTo>
                  <a:pt x="8444" y="292"/>
                </a:lnTo>
                <a:lnTo>
                  <a:pt x="8444" y="294"/>
                </a:lnTo>
                <a:lnTo>
                  <a:pt x="8450" y="294"/>
                </a:lnTo>
                <a:lnTo>
                  <a:pt x="8464" y="296"/>
                </a:lnTo>
                <a:lnTo>
                  <a:pt x="8478" y="296"/>
                </a:lnTo>
                <a:close/>
                <a:moveTo>
                  <a:pt x="8372" y="268"/>
                </a:moveTo>
                <a:lnTo>
                  <a:pt x="8372" y="268"/>
                </a:lnTo>
                <a:lnTo>
                  <a:pt x="8370" y="268"/>
                </a:lnTo>
                <a:lnTo>
                  <a:pt x="8372" y="270"/>
                </a:lnTo>
                <a:lnTo>
                  <a:pt x="8378" y="272"/>
                </a:lnTo>
                <a:lnTo>
                  <a:pt x="8388" y="274"/>
                </a:lnTo>
                <a:lnTo>
                  <a:pt x="8400" y="278"/>
                </a:lnTo>
                <a:lnTo>
                  <a:pt x="8416" y="284"/>
                </a:lnTo>
                <a:lnTo>
                  <a:pt x="8426" y="286"/>
                </a:lnTo>
                <a:lnTo>
                  <a:pt x="8444" y="286"/>
                </a:lnTo>
                <a:lnTo>
                  <a:pt x="8456" y="284"/>
                </a:lnTo>
                <a:lnTo>
                  <a:pt x="8458" y="284"/>
                </a:lnTo>
                <a:lnTo>
                  <a:pt x="8456" y="282"/>
                </a:lnTo>
                <a:lnTo>
                  <a:pt x="8432" y="276"/>
                </a:lnTo>
                <a:lnTo>
                  <a:pt x="8418" y="272"/>
                </a:lnTo>
                <a:lnTo>
                  <a:pt x="8400" y="268"/>
                </a:lnTo>
                <a:lnTo>
                  <a:pt x="8384" y="268"/>
                </a:lnTo>
                <a:lnTo>
                  <a:pt x="8372" y="268"/>
                </a:lnTo>
                <a:close/>
                <a:moveTo>
                  <a:pt x="8332" y="280"/>
                </a:moveTo>
                <a:lnTo>
                  <a:pt x="8332" y="280"/>
                </a:lnTo>
                <a:lnTo>
                  <a:pt x="8338" y="282"/>
                </a:lnTo>
                <a:lnTo>
                  <a:pt x="8344" y="284"/>
                </a:lnTo>
                <a:lnTo>
                  <a:pt x="8364" y="288"/>
                </a:lnTo>
                <a:lnTo>
                  <a:pt x="8390" y="294"/>
                </a:lnTo>
                <a:lnTo>
                  <a:pt x="8404" y="298"/>
                </a:lnTo>
                <a:lnTo>
                  <a:pt x="8412" y="302"/>
                </a:lnTo>
                <a:lnTo>
                  <a:pt x="8424" y="300"/>
                </a:lnTo>
                <a:lnTo>
                  <a:pt x="8432" y="296"/>
                </a:lnTo>
                <a:lnTo>
                  <a:pt x="8434" y="294"/>
                </a:lnTo>
                <a:lnTo>
                  <a:pt x="8432" y="294"/>
                </a:lnTo>
                <a:lnTo>
                  <a:pt x="8410" y="286"/>
                </a:lnTo>
                <a:lnTo>
                  <a:pt x="8380" y="276"/>
                </a:lnTo>
                <a:lnTo>
                  <a:pt x="8366" y="274"/>
                </a:lnTo>
                <a:lnTo>
                  <a:pt x="8354" y="274"/>
                </a:lnTo>
                <a:lnTo>
                  <a:pt x="8348" y="274"/>
                </a:lnTo>
                <a:lnTo>
                  <a:pt x="8340" y="274"/>
                </a:lnTo>
                <a:lnTo>
                  <a:pt x="8326" y="268"/>
                </a:lnTo>
                <a:lnTo>
                  <a:pt x="8320" y="266"/>
                </a:lnTo>
                <a:lnTo>
                  <a:pt x="8314" y="266"/>
                </a:lnTo>
                <a:lnTo>
                  <a:pt x="8308" y="268"/>
                </a:lnTo>
                <a:lnTo>
                  <a:pt x="8302" y="272"/>
                </a:lnTo>
                <a:lnTo>
                  <a:pt x="8300" y="274"/>
                </a:lnTo>
                <a:lnTo>
                  <a:pt x="8302" y="276"/>
                </a:lnTo>
                <a:lnTo>
                  <a:pt x="8308" y="278"/>
                </a:lnTo>
                <a:lnTo>
                  <a:pt x="8320" y="278"/>
                </a:lnTo>
                <a:lnTo>
                  <a:pt x="8332" y="280"/>
                </a:lnTo>
                <a:close/>
                <a:moveTo>
                  <a:pt x="8304" y="294"/>
                </a:moveTo>
                <a:lnTo>
                  <a:pt x="8304" y="294"/>
                </a:lnTo>
                <a:lnTo>
                  <a:pt x="8312" y="296"/>
                </a:lnTo>
                <a:lnTo>
                  <a:pt x="8316" y="298"/>
                </a:lnTo>
                <a:lnTo>
                  <a:pt x="8320" y="300"/>
                </a:lnTo>
                <a:lnTo>
                  <a:pt x="8328" y="298"/>
                </a:lnTo>
                <a:lnTo>
                  <a:pt x="8340" y="296"/>
                </a:lnTo>
                <a:lnTo>
                  <a:pt x="8352" y="296"/>
                </a:lnTo>
                <a:lnTo>
                  <a:pt x="8360" y="294"/>
                </a:lnTo>
                <a:lnTo>
                  <a:pt x="8358" y="294"/>
                </a:lnTo>
                <a:lnTo>
                  <a:pt x="8340" y="288"/>
                </a:lnTo>
                <a:lnTo>
                  <a:pt x="8330" y="286"/>
                </a:lnTo>
                <a:lnTo>
                  <a:pt x="8324" y="286"/>
                </a:lnTo>
                <a:lnTo>
                  <a:pt x="8320" y="288"/>
                </a:lnTo>
                <a:lnTo>
                  <a:pt x="8318" y="290"/>
                </a:lnTo>
                <a:lnTo>
                  <a:pt x="8312" y="290"/>
                </a:lnTo>
                <a:lnTo>
                  <a:pt x="8302" y="286"/>
                </a:lnTo>
                <a:lnTo>
                  <a:pt x="8292" y="286"/>
                </a:lnTo>
                <a:lnTo>
                  <a:pt x="8288" y="288"/>
                </a:lnTo>
                <a:lnTo>
                  <a:pt x="8284" y="292"/>
                </a:lnTo>
                <a:lnTo>
                  <a:pt x="8282" y="294"/>
                </a:lnTo>
                <a:lnTo>
                  <a:pt x="8286" y="294"/>
                </a:lnTo>
                <a:lnTo>
                  <a:pt x="8304" y="294"/>
                </a:lnTo>
                <a:close/>
                <a:moveTo>
                  <a:pt x="8370" y="298"/>
                </a:moveTo>
                <a:lnTo>
                  <a:pt x="8370" y="298"/>
                </a:lnTo>
                <a:lnTo>
                  <a:pt x="8350" y="300"/>
                </a:lnTo>
                <a:lnTo>
                  <a:pt x="8346" y="302"/>
                </a:lnTo>
                <a:lnTo>
                  <a:pt x="8350" y="306"/>
                </a:lnTo>
                <a:lnTo>
                  <a:pt x="8358" y="308"/>
                </a:lnTo>
                <a:lnTo>
                  <a:pt x="8372" y="308"/>
                </a:lnTo>
                <a:lnTo>
                  <a:pt x="8398" y="306"/>
                </a:lnTo>
                <a:lnTo>
                  <a:pt x="8402" y="304"/>
                </a:lnTo>
                <a:lnTo>
                  <a:pt x="8404" y="304"/>
                </a:lnTo>
                <a:lnTo>
                  <a:pt x="8398" y="300"/>
                </a:lnTo>
                <a:lnTo>
                  <a:pt x="8384" y="298"/>
                </a:lnTo>
                <a:lnTo>
                  <a:pt x="8370" y="298"/>
                </a:lnTo>
                <a:close/>
                <a:moveTo>
                  <a:pt x="8432" y="314"/>
                </a:moveTo>
                <a:lnTo>
                  <a:pt x="8432" y="314"/>
                </a:lnTo>
                <a:lnTo>
                  <a:pt x="8442" y="314"/>
                </a:lnTo>
                <a:lnTo>
                  <a:pt x="8446" y="314"/>
                </a:lnTo>
                <a:lnTo>
                  <a:pt x="8448" y="312"/>
                </a:lnTo>
                <a:lnTo>
                  <a:pt x="8448" y="310"/>
                </a:lnTo>
                <a:lnTo>
                  <a:pt x="8448" y="308"/>
                </a:lnTo>
                <a:lnTo>
                  <a:pt x="8442" y="306"/>
                </a:lnTo>
                <a:lnTo>
                  <a:pt x="8430" y="306"/>
                </a:lnTo>
                <a:lnTo>
                  <a:pt x="8420" y="308"/>
                </a:lnTo>
                <a:lnTo>
                  <a:pt x="8418" y="308"/>
                </a:lnTo>
                <a:lnTo>
                  <a:pt x="8420" y="310"/>
                </a:lnTo>
                <a:lnTo>
                  <a:pt x="8424" y="312"/>
                </a:lnTo>
                <a:lnTo>
                  <a:pt x="8432" y="314"/>
                </a:lnTo>
                <a:close/>
                <a:moveTo>
                  <a:pt x="8294" y="324"/>
                </a:moveTo>
                <a:lnTo>
                  <a:pt x="8294" y="324"/>
                </a:lnTo>
                <a:lnTo>
                  <a:pt x="8304" y="322"/>
                </a:lnTo>
                <a:lnTo>
                  <a:pt x="8304" y="320"/>
                </a:lnTo>
                <a:lnTo>
                  <a:pt x="8302" y="316"/>
                </a:lnTo>
                <a:lnTo>
                  <a:pt x="8296" y="312"/>
                </a:lnTo>
                <a:lnTo>
                  <a:pt x="8290" y="310"/>
                </a:lnTo>
                <a:lnTo>
                  <a:pt x="8284" y="308"/>
                </a:lnTo>
                <a:lnTo>
                  <a:pt x="8280" y="310"/>
                </a:lnTo>
                <a:lnTo>
                  <a:pt x="8278" y="312"/>
                </a:lnTo>
                <a:lnTo>
                  <a:pt x="8280" y="314"/>
                </a:lnTo>
                <a:lnTo>
                  <a:pt x="8282" y="314"/>
                </a:lnTo>
                <a:lnTo>
                  <a:pt x="8280" y="316"/>
                </a:lnTo>
                <a:lnTo>
                  <a:pt x="8278" y="320"/>
                </a:lnTo>
                <a:lnTo>
                  <a:pt x="8278" y="322"/>
                </a:lnTo>
                <a:lnTo>
                  <a:pt x="8280" y="322"/>
                </a:lnTo>
                <a:lnTo>
                  <a:pt x="8294" y="324"/>
                </a:lnTo>
                <a:close/>
                <a:moveTo>
                  <a:pt x="11820" y="2336"/>
                </a:moveTo>
                <a:lnTo>
                  <a:pt x="11820" y="2336"/>
                </a:lnTo>
                <a:lnTo>
                  <a:pt x="11820" y="2338"/>
                </a:lnTo>
                <a:lnTo>
                  <a:pt x="11824" y="2342"/>
                </a:lnTo>
                <a:lnTo>
                  <a:pt x="11830" y="2348"/>
                </a:lnTo>
                <a:lnTo>
                  <a:pt x="11838" y="2360"/>
                </a:lnTo>
                <a:lnTo>
                  <a:pt x="11840" y="2368"/>
                </a:lnTo>
                <a:lnTo>
                  <a:pt x="11840" y="2374"/>
                </a:lnTo>
                <a:lnTo>
                  <a:pt x="11838" y="2386"/>
                </a:lnTo>
                <a:lnTo>
                  <a:pt x="11832" y="2398"/>
                </a:lnTo>
                <a:lnTo>
                  <a:pt x="11832" y="2404"/>
                </a:lnTo>
                <a:lnTo>
                  <a:pt x="11834" y="2412"/>
                </a:lnTo>
                <a:lnTo>
                  <a:pt x="11836" y="2422"/>
                </a:lnTo>
                <a:lnTo>
                  <a:pt x="11836" y="2436"/>
                </a:lnTo>
                <a:lnTo>
                  <a:pt x="11836" y="2466"/>
                </a:lnTo>
                <a:lnTo>
                  <a:pt x="11832" y="2492"/>
                </a:lnTo>
                <a:lnTo>
                  <a:pt x="11828" y="2504"/>
                </a:lnTo>
                <a:lnTo>
                  <a:pt x="11826" y="2510"/>
                </a:lnTo>
                <a:lnTo>
                  <a:pt x="11824" y="2514"/>
                </a:lnTo>
                <a:lnTo>
                  <a:pt x="11826" y="2520"/>
                </a:lnTo>
                <a:lnTo>
                  <a:pt x="11832" y="2530"/>
                </a:lnTo>
                <a:lnTo>
                  <a:pt x="11834" y="2536"/>
                </a:lnTo>
                <a:lnTo>
                  <a:pt x="11836" y="2544"/>
                </a:lnTo>
                <a:lnTo>
                  <a:pt x="11836" y="2554"/>
                </a:lnTo>
                <a:lnTo>
                  <a:pt x="11830" y="2568"/>
                </a:lnTo>
                <a:lnTo>
                  <a:pt x="11828" y="2578"/>
                </a:lnTo>
                <a:lnTo>
                  <a:pt x="11828" y="2586"/>
                </a:lnTo>
                <a:lnTo>
                  <a:pt x="11830" y="2600"/>
                </a:lnTo>
                <a:lnTo>
                  <a:pt x="11832" y="2612"/>
                </a:lnTo>
                <a:lnTo>
                  <a:pt x="11832" y="2618"/>
                </a:lnTo>
                <a:lnTo>
                  <a:pt x="11830" y="2624"/>
                </a:lnTo>
                <a:lnTo>
                  <a:pt x="11824" y="2634"/>
                </a:lnTo>
                <a:lnTo>
                  <a:pt x="11822" y="2644"/>
                </a:lnTo>
                <a:lnTo>
                  <a:pt x="11824" y="2654"/>
                </a:lnTo>
                <a:lnTo>
                  <a:pt x="11828" y="2666"/>
                </a:lnTo>
                <a:lnTo>
                  <a:pt x="11830" y="2678"/>
                </a:lnTo>
                <a:lnTo>
                  <a:pt x="11832" y="2678"/>
                </a:lnTo>
                <a:lnTo>
                  <a:pt x="11834" y="2676"/>
                </a:lnTo>
                <a:lnTo>
                  <a:pt x="11838" y="2668"/>
                </a:lnTo>
                <a:lnTo>
                  <a:pt x="11842" y="2654"/>
                </a:lnTo>
                <a:lnTo>
                  <a:pt x="11846" y="2642"/>
                </a:lnTo>
                <a:lnTo>
                  <a:pt x="11852" y="2632"/>
                </a:lnTo>
                <a:lnTo>
                  <a:pt x="11854" y="2630"/>
                </a:lnTo>
                <a:lnTo>
                  <a:pt x="11856" y="2630"/>
                </a:lnTo>
                <a:lnTo>
                  <a:pt x="11860" y="2634"/>
                </a:lnTo>
                <a:lnTo>
                  <a:pt x="11864" y="2638"/>
                </a:lnTo>
                <a:lnTo>
                  <a:pt x="11868" y="2638"/>
                </a:lnTo>
                <a:lnTo>
                  <a:pt x="11874" y="2638"/>
                </a:lnTo>
                <a:lnTo>
                  <a:pt x="11880" y="2638"/>
                </a:lnTo>
                <a:lnTo>
                  <a:pt x="11882" y="2642"/>
                </a:lnTo>
                <a:lnTo>
                  <a:pt x="11884" y="2646"/>
                </a:lnTo>
                <a:lnTo>
                  <a:pt x="11886" y="2656"/>
                </a:lnTo>
                <a:lnTo>
                  <a:pt x="11888" y="2664"/>
                </a:lnTo>
                <a:lnTo>
                  <a:pt x="11888" y="2666"/>
                </a:lnTo>
                <a:lnTo>
                  <a:pt x="11890" y="2664"/>
                </a:lnTo>
                <a:lnTo>
                  <a:pt x="11894" y="2652"/>
                </a:lnTo>
                <a:lnTo>
                  <a:pt x="11894" y="2648"/>
                </a:lnTo>
                <a:lnTo>
                  <a:pt x="11892" y="2642"/>
                </a:lnTo>
                <a:lnTo>
                  <a:pt x="11892" y="2634"/>
                </a:lnTo>
                <a:lnTo>
                  <a:pt x="11892" y="2626"/>
                </a:lnTo>
                <a:lnTo>
                  <a:pt x="11890" y="2624"/>
                </a:lnTo>
                <a:lnTo>
                  <a:pt x="11888" y="2626"/>
                </a:lnTo>
                <a:lnTo>
                  <a:pt x="11882" y="2624"/>
                </a:lnTo>
                <a:lnTo>
                  <a:pt x="11878" y="2622"/>
                </a:lnTo>
                <a:lnTo>
                  <a:pt x="11876" y="2618"/>
                </a:lnTo>
                <a:lnTo>
                  <a:pt x="11872" y="2610"/>
                </a:lnTo>
                <a:lnTo>
                  <a:pt x="11868" y="2598"/>
                </a:lnTo>
                <a:lnTo>
                  <a:pt x="11864" y="2594"/>
                </a:lnTo>
                <a:lnTo>
                  <a:pt x="11860" y="2588"/>
                </a:lnTo>
                <a:lnTo>
                  <a:pt x="11856" y="2582"/>
                </a:lnTo>
                <a:lnTo>
                  <a:pt x="11852" y="2572"/>
                </a:lnTo>
                <a:lnTo>
                  <a:pt x="11852" y="2562"/>
                </a:lnTo>
                <a:lnTo>
                  <a:pt x="11854" y="2550"/>
                </a:lnTo>
                <a:lnTo>
                  <a:pt x="11860" y="2528"/>
                </a:lnTo>
                <a:lnTo>
                  <a:pt x="11866" y="2512"/>
                </a:lnTo>
                <a:lnTo>
                  <a:pt x="11870" y="2508"/>
                </a:lnTo>
                <a:lnTo>
                  <a:pt x="11870" y="2502"/>
                </a:lnTo>
                <a:lnTo>
                  <a:pt x="11870" y="2494"/>
                </a:lnTo>
                <a:lnTo>
                  <a:pt x="11872" y="2490"/>
                </a:lnTo>
                <a:lnTo>
                  <a:pt x="11874" y="2486"/>
                </a:lnTo>
                <a:lnTo>
                  <a:pt x="11876" y="2484"/>
                </a:lnTo>
                <a:lnTo>
                  <a:pt x="11882" y="2482"/>
                </a:lnTo>
                <a:lnTo>
                  <a:pt x="11892" y="2480"/>
                </a:lnTo>
                <a:lnTo>
                  <a:pt x="11902" y="2480"/>
                </a:lnTo>
                <a:lnTo>
                  <a:pt x="11914" y="2484"/>
                </a:lnTo>
                <a:lnTo>
                  <a:pt x="11924" y="2494"/>
                </a:lnTo>
                <a:lnTo>
                  <a:pt x="11938" y="2512"/>
                </a:lnTo>
                <a:lnTo>
                  <a:pt x="11940" y="2516"/>
                </a:lnTo>
                <a:lnTo>
                  <a:pt x="11940" y="2510"/>
                </a:lnTo>
                <a:lnTo>
                  <a:pt x="11936" y="2502"/>
                </a:lnTo>
                <a:lnTo>
                  <a:pt x="11930" y="2492"/>
                </a:lnTo>
                <a:lnTo>
                  <a:pt x="11922" y="2482"/>
                </a:lnTo>
                <a:lnTo>
                  <a:pt x="11920" y="2476"/>
                </a:lnTo>
                <a:lnTo>
                  <a:pt x="11920" y="2468"/>
                </a:lnTo>
                <a:lnTo>
                  <a:pt x="11914" y="2450"/>
                </a:lnTo>
                <a:lnTo>
                  <a:pt x="11908" y="2432"/>
                </a:lnTo>
                <a:lnTo>
                  <a:pt x="11902" y="2414"/>
                </a:lnTo>
                <a:lnTo>
                  <a:pt x="11898" y="2404"/>
                </a:lnTo>
                <a:lnTo>
                  <a:pt x="11898" y="2396"/>
                </a:lnTo>
                <a:lnTo>
                  <a:pt x="11896" y="2380"/>
                </a:lnTo>
                <a:lnTo>
                  <a:pt x="11892" y="2368"/>
                </a:lnTo>
                <a:lnTo>
                  <a:pt x="11890" y="2356"/>
                </a:lnTo>
                <a:lnTo>
                  <a:pt x="11888" y="2346"/>
                </a:lnTo>
                <a:lnTo>
                  <a:pt x="11886" y="2344"/>
                </a:lnTo>
                <a:lnTo>
                  <a:pt x="11886" y="2342"/>
                </a:lnTo>
                <a:lnTo>
                  <a:pt x="11882" y="2344"/>
                </a:lnTo>
                <a:lnTo>
                  <a:pt x="11882" y="2346"/>
                </a:lnTo>
                <a:lnTo>
                  <a:pt x="11882" y="2344"/>
                </a:lnTo>
                <a:lnTo>
                  <a:pt x="11882" y="2336"/>
                </a:lnTo>
                <a:lnTo>
                  <a:pt x="11882" y="2328"/>
                </a:lnTo>
                <a:lnTo>
                  <a:pt x="11882" y="2326"/>
                </a:lnTo>
                <a:lnTo>
                  <a:pt x="11882" y="2328"/>
                </a:lnTo>
                <a:lnTo>
                  <a:pt x="11880" y="2328"/>
                </a:lnTo>
                <a:lnTo>
                  <a:pt x="11876" y="2322"/>
                </a:lnTo>
                <a:lnTo>
                  <a:pt x="11876" y="2314"/>
                </a:lnTo>
                <a:lnTo>
                  <a:pt x="11876" y="2308"/>
                </a:lnTo>
                <a:lnTo>
                  <a:pt x="11880" y="2296"/>
                </a:lnTo>
                <a:lnTo>
                  <a:pt x="11884" y="2290"/>
                </a:lnTo>
                <a:lnTo>
                  <a:pt x="11884" y="2282"/>
                </a:lnTo>
                <a:lnTo>
                  <a:pt x="11884" y="2270"/>
                </a:lnTo>
                <a:lnTo>
                  <a:pt x="11882" y="2256"/>
                </a:lnTo>
                <a:lnTo>
                  <a:pt x="11878" y="2240"/>
                </a:lnTo>
                <a:lnTo>
                  <a:pt x="11876" y="2234"/>
                </a:lnTo>
                <a:lnTo>
                  <a:pt x="11876" y="2230"/>
                </a:lnTo>
                <a:lnTo>
                  <a:pt x="11876" y="2228"/>
                </a:lnTo>
                <a:lnTo>
                  <a:pt x="11874" y="2226"/>
                </a:lnTo>
                <a:lnTo>
                  <a:pt x="11872" y="2226"/>
                </a:lnTo>
                <a:lnTo>
                  <a:pt x="11872" y="2222"/>
                </a:lnTo>
                <a:lnTo>
                  <a:pt x="11870" y="2214"/>
                </a:lnTo>
                <a:lnTo>
                  <a:pt x="11868" y="2208"/>
                </a:lnTo>
                <a:lnTo>
                  <a:pt x="11866" y="2204"/>
                </a:lnTo>
                <a:lnTo>
                  <a:pt x="11868" y="2200"/>
                </a:lnTo>
                <a:lnTo>
                  <a:pt x="11872" y="2192"/>
                </a:lnTo>
                <a:lnTo>
                  <a:pt x="11870" y="2188"/>
                </a:lnTo>
                <a:lnTo>
                  <a:pt x="11866" y="2182"/>
                </a:lnTo>
                <a:lnTo>
                  <a:pt x="11862" y="2176"/>
                </a:lnTo>
                <a:lnTo>
                  <a:pt x="11860" y="2172"/>
                </a:lnTo>
                <a:lnTo>
                  <a:pt x="11858" y="2174"/>
                </a:lnTo>
                <a:lnTo>
                  <a:pt x="11854" y="2178"/>
                </a:lnTo>
                <a:lnTo>
                  <a:pt x="11852" y="2180"/>
                </a:lnTo>
                <a:lnTo>
                  <a:pt x="11846" y="2180"/>
                </a:lnTo>
                <a:lnTo>
                  <a:pt x="11844" y="2182"/>
                </a:lnTo>
                <a:lnTo>
                  <a:pt x="11842" y="2182"/>
                </a:lnTo>
                <a:lnTo>
                  <a:pt x="11848" y="2188"/>
                </a:lnTo>
                <a:lnTo>
                  <a:pt x="11854" y="2198"/>
                </a:lnTo>
                <a:lnTo>
                  <a:pt x="11858" y="2202"/>
                </a:lnTo>
                <a:lnTo>
                  <a:pt x="11858" y="2208"/>
                </a:lnTo>
                <a:lnTo>
                  <a:pt x="11856" y="2214"/>
                </a:lnTo>
                <a:lnTo>
                  <a:pt x="11854" y="2216"/>
                </a:lnTo>
                <a:lnTo>
                  <a:pt x="11850" y="2216"/>
                </a:lnTo>
                <a:lnTo>
                  <a:pt x="11850" y="2220"/>
                </a:lnTo>
                <a:lnTo>
                  <a:pt x="11848" y="2222"/>
                </a:lnTo>
                <a:lnTo>
                  <a:pt x="11850" y="2224"/>
                </a:lnTo>
                <a:lnTo>
                  <a:pt x="11854" y="2226"/>
                </a:lnTo>
                <a:lnTo>
                  <a:pt x="11854" y="2228"/>
                </a:lnTo>
                <a:lnTo>
                  <a:pt x="11850" y="2234"/>
                </a:lnTo>
                <a:lnTo>
                  <a:pt x="11846" y="2236"/>
                </a:lnTo>
                <a:lnTo>
                  <a:pt x="11844" y="2236"/>
                </a:lnTo>
                <a:lnTo>
                  <a:pt x="11842" y="2236"/>
                </a:lnTo>
                <a:lnTo>
                  <a:pt x="11840" y="2232"/>
                </a:lnTo>
                <a:lnTo>
                  <a:pt x="11840" y="2228"/>
                </a:lnTo>
                <a:lnTo>
                  <a:pt x="11838" y="2228"/>
                </a:lnTo>
                <a:lnTo>
                  <a:pt x="11834" y="2228"/>
                </a:lnTo>
                <a:lnTo>
                  <a:pt x="11828" y="2232"/>
                </a:lnTo>
                <a:lnTo>
                  <a:pt x="11824" y="2232"/>
                </a:lnTo>
                <a:lnTo>
                  <a:pt x="11822" y="2236"/>
                </a:lnTo>
                <a:lnTo>
                  <a:pt x="11822" y="2244"/>
                </a:lnTo>
                <a:lnTo>
                  <a:pt x="11826" y="2254"/>
                </a:lnTo>
                <a:lnTo>
                  <a:pt x="11826" y="2266"/>
                </a:lnTo>
                <a:lnTo>
                  <a:pt x="11824" y="2278"/>
                </a:lnTo>
                <a:lnTo>
                  <a:pt x="11820" y="2288"/>
                </a:lnTo>
                <a:lnTo>
                  <a:pt x="11816" y="2298"/>
                </a:lnTo>
                <a:lnTo>
                  <a:pt x="11816" y="2302"/>
                </a:lnTo>
                <a:lnTo>
                  <a:pt x="11818" y="2308"/>
                </a:lnTo>
                <a:lnTo>
                  <a:pt x="11816" y="2318"/>
                </a:lnTo>
                <a:lnTo>
                  <a:pt x="11816" y="2322"/>
                </a:lnTo>
                <a:lnTo>
                  <a:pt x="11816" y="2326"/>
                </a:lnTo>
                <a:lnTo>
                  <a:pt x="11818" y="2332"/>
                </a:lnTo>
                <a:lnTo>
                  <a:pt x="11822" y="2334"/>
                </a:lnTo>
                <a:lnTo>
                  <a:pt x="11820" y="2336"/>
                </a:lnTo>
                <a:close/>
                <a:moveTo>
                  <a:pt x="12398" y="2392"/>
                </a:moveTo>
                <a:lnTo>
                  <a:pt x="12398" y="2392"/>
                </a:lnTo>
                <a:lnTo>
                  <a:pt x="12396" y="2392"/>
                </a:lnTo>
                <a:lnTo>
                  <a:pt x="12394" y="2394"/>
                </a:lnTo>
                <a:lnTo>
                  <a:pt x="12392" y="2402"/>
                </a:lnTo>
                <a:lnTo>
                  <a:pt x="12388" y="2410"/>
                </a:lnTo>
                <a:lnTo>
                  <a:pt x="12384" y="2412"/>
                </a:lnTo>
                <a:lnTo>
                  <a:pt x="12380" y="2416"/>
                </a:lnTo>
                <a:lnTo>
                  <a:pt x="12372" y="2418"/>
                </a:lnTo>
                <a:lnTo>
                  <a:pt x="12366" y="2422"/>
                </a:lnTo>
                <a:lnTo>
                  <a:pt x="12364" y="2426"/>
                </a:lnTo>
                <a:lnTo>
                  <a:pt x="12364" y="2428"/>
                </a:lnTo>
                <a:lnTo>
                  <a:pt x="12366" y="2434"/>
                </a:lnTo>
                <a:lnTo>
                  <a:pt x="12368" y="2438"/>
                </a:lnTo>
                <a:lnTo>
                  <a:pt x="12370" y="2438"/>
                </a:lnTo>
                <a:lnTo>
                  <a:pt x="12374" y="2434"/>
                </a:lnTo>
                <a:lnTo>
                  <a:pt x="12378" y="2430"/>
                </a:lnTo>
                <a:lnTo>
                  <a:pt x="12382" y="2428"/>
                </a:lnTo>
                <a:lnTo>
                  <a:pt x="12388" y="2426"/>
                </a:lnTo>
                <a:lnTo>
                  <a:pt x="12392" y="2422"/>
                </a:lnTo>
                <a:lnTo>
                  <a:pt x="12396" y="2418"/>
                </a:lnTo>
                <a:lnTo>
                  <a:pt x="12400" y="2414"/>
                </a:lnTo>
                <a:lnTo>
                  <a:pt x="12402" y="2408"/>
                </a:lnTo>
                <a:lnTo>
                  <a:pt x="12402" y="2396"/>
                </a:lnTo>
                <a:lnTo>
                  <a:pt x="12400" y="2394"/>
                </a:lnTo>
                <a:lnTo>
                  <a:pt x="12398" y="2392"/>
                </a:lnTo>
                <a:close/>
                <a:moveTo>
                  <a:pt x="12802" y="2114"/>
                </a:moveTo>
                <a:lnTo>
                  <a:pt x="12802" y="2114"/>
                </a:lnTo>
                <a:lnTo>
                  <a:pt x="12798" y="2118"/>
                </a:lnTo>
                <a:lnTo>
                  <a:pt x="12798" y="2122"/>
                </a:lnTo>
                <a:lnTo>
                  <a:pt x="12800" y="2128"/>
                </a:lnTo>
                <a:lnTo>
                  <a:pt x="12804" y="2132"/>
                </a:lnTo>
                <a:lnTo>
                  <a:pt x="12814" y="2142"/>
                </a:lnTo>
                <a:lnTo>
                  <a:pt x="12826" y="2154"/>
                </a:lnTo>
                <a:lnTo>
                  <a:pt x="12830" y="2156"/>
                </a:lnTo>
                <a:lnTo>
                  <a:pt x="12830" y="2152"/>
                </a:lnTo>
                <a:lnTo>
                  <a:pt x="12828" y="2146"/>
                </a:lnTo>
                <a:lnTo>
                  <a:pt x="12824" y="2136"/>
                </a:lnTo>
                <a:lnTo>
                  <a:pt x="12820" y="2126"/>
                </a:lnTo>
                <a:lnTo>
                  <a:pt x="12814" y="2118"/>
                </a:lnTo>
                <a:lnTo>
                  <a:pt x="12808" y="2114"/>
                </a:lnTo>
                <a:lnTo>
                  <a:pt x="12804" y="2114"/>
                </a:lnTo>
                <a:lnTo>
                  <a:pt x="12802" y="2114"/>
                </a:lnTo>
                <a:close/>
                <a:moveTo>
                  <a:pt x="12746" y="1878"/>
                </a:moveTo>
                <a:lnTo>
                  <a:pt x="12746" y="1878"/>
                </a:lnTo>
                <a:lnTo>
                  <a:pt x="12744" y="1872"/>
                </a:lnTo>
                <a:lnTo>
                  <a:pt x="12740" y="1870"/>
                </a:lnTo>
                <a:lnTo>
                  <a:pt x="12736" y="1872"/>
                </a:lnTo>
                <a:lnTo>
                  <a:pt x="12730" y="1874"/>
                </a:lnTo>
                <a:lnTo>
                  <a:pt x="12716" y="1884"/>
                </a:lnTo>
                <a:lnTo>
                  <a:pt x="12702" y="1902"/>
                </a:lnTo>
                <a:lnTo>
                  <a:pt x="12700" y="1904"/>
                </a:lnTo>
                <a:lnTo>
                  <a:pt x="12702" y="1904"/>
                </a:lnTo>
                <a:lnTo>
                  <a:pt x="12706" y="1906"/>
                </a:lnTo>
                <a:lnTo>
                  <a:pt x="12722" y="1900"/>
                </a:lnTo>
                <a:lnTo>
                  <a:pt x="12730" y="1896"/>
                </a:lnTo>
                <a:lnTo>
                  <a:pt x="12738" y="1890"/>
                </a:lnTo>
                <a:lnTo>
                  <a:pt x="12744" y="1884"/>
                </a:lnTo>
                <a:lnTo>
                  <a:pt x="12746" y="1878"/>
                </a:lnTo>
                <a:close/>
                <a:moveTo>
                  <a:pt x="13366" y="1070"/>
                </a:moveTo>
                <a:lnTo>
                  <a:pt x="13366" y="1066"/>
                </a:lnTo>
                <a:lnTo>
                  <a:pt x="13438" y="1054"/>
                </a:lnTo>
                <a:lnTo>
                  <a:pt x="13446" y="1054"/>
                </a:lnTo>
                <a:lnTo>
                  <a:pt x="13454" y="1050"/>
                </a:lnTo>
                <a:lnTo>
                  <a:pt x="13458" y="1048"/>
                </a:lnTo>
                <a:lnTo>
                  <a:pt x="13460" y="1044"/>
                </a:lnTo>
                <a:lnTo>
                  <a:pt x="13460" y="1042"/>
                </a:lnTo>
                <a:lnTo>
                  <a:pt x="13458" y="1038"/>
                </a:lnTo>
                <a:lnTo>
                  <a:pt x="13448" y="1030"/>
                </a:lnTo>
                <a:lnTo>
                  <a:pt x="13434" y="1024"/>
                </a:lnTo>
                <a:lnTo>
                  <a:pt x="13418" y="1020"/>
                </a:lnTo>
                <a:lnTo>
                  <a:pt x="13400" y="1016"/>
                </a:lnTo>
                <a:lnTo>
                  <a:pt x="13382" y="1016"/>
                </a:lnTo>
                <a:lnTo>
                  <a:pt x="13366" y="1020"/>
                </a:lnTo>
                <a:lnTo>
                  <a:pt x="13366" y="1018"/>
                </a:lnTo>
                <a:lnTo>
                  <a:pt x="13342" y="1026"/>
                </a:lnTo>
                <a:lnTo>
                  <a:pt x="13332" y="1030"/>
                </a:lnTo>
                <a:lnTo>
                  <a:pt x="13324" y="1036"/>
                </a:lnTo>
                <a:lnTo>
                  <a:pt x="13316" y="1042"/>
                </a:lnTo>
                <a:lnTo>
                  <a:pt x="13310" y="1050"/>
                </a:lnTo>
                <a:lnTo>
                  <a:pt x="13308" y="1056"/>
                </a:lnTo>
                <a:lnTo>
                  <a:pt x="13306" y="1064"/>
                </a:lnTo>
                <a:lnTo>
                  <a:pt x="13306" y="1068"/>
                </a:lnTo>
                <a:lnTo>
                  <a:pt x="13310" y="1072"/>
                </a:lnTo>
                <a:lnTo>
                  <a:pt x="13314" y="1074"/>
                </a:lnTo>
                <a:lnTo>
                  <a:pt x="13322" y="1074"/>
                </a:lnTo>
                <a:lnTo>
                  <a:pt x="13342" y="1074"/>
                </a:lnTo>
                <a:lnTo>
                  <a:pt x="13366" y="1070"/>
                </a:lnTo>
                <a:close/>
                <a:moveTo>
                  <a:pt x="12932" y="1154"/>
                </a:moveTo>
                <a:lnTo>
                  <a:pt x="12932" y="1154"/>
                </a:lnTo>
                <a:lnTo>
                  <a:pt x="12934" y="1152"/>
                </a:lnTo>
                <a:lnTo>
                  <a:pt x="12934" y="1150"/>
                </a:lnTo>
                <a:lnTo>
                  <a:pt x="12934" y="1148"/>
                </a:lnTo>
                <a:lnTo>
                  <a:pt x="12932" y="1146"/>
                </a:lnTo>
                <a:lnTo>
                  <a:pt x="12924" y="1142"/>
                </a:lnTo>
                <a:lnTo>
                  <a:pt x="12912" y="1138"/>
                </a:lnTo>
                <a:lnTo>
                  <a:pt x="12900" y="1136"/>
                </a:lnTo>
                <a:lnTo>
                  <a:pt x="12888" y="1136"/>
                </a:lnTo>
                <a:lnTo>
                  <a:pt x="12878" y="1138"/>
                </a:lnTo>
                <a:lnTo>
                  <a:pt x="12872" y="1140"/>
                </a:lnTo>
                <a:lnTo>
                  <a:pt x="12870" y="1142"/>
                </a:lnTo>
                <a:lnTo>
                  <a:pt x="12870" y="1146"/>
                </a:lnTo>
                <a:lnTo>
                  <a:pt x="12874" y="1150"/>
                </a:lnTo>
                <a:lnTo>
                  <a:pt x="12882" y="1154"/>
                </a:lnTo>
                <a:lnTo>
                  <a:pt x="12890" y="1158"/>
                </a:lnTo>
                <a:lnTo>
                  <a:pt x="12902" y="1160"/>
                </a:lnTo>
                <a:lnTo>
                  <a:pt x="12912" y="1160"/>
                </a:lnTo>
                <a:lnTo>
                  <a:pt x="12924" y="1160"/>
                </a:lnTo>
                <a:lnTo>
                  <a:pt x="12932" y="1154"/>
                </a:lnTo>
                <a:close/>
                <a:moveTo>
                  <a:pt x="11756" y="878"/>
                </a:moveTo>
                <a:lnTo>
                  <a:pt x="11756" y="878"/>
                </a:lnTo>
                <a:lnTo>
                  <a:pt x="11746" y="884"/>
                </a:lnTo>
                <a:lnTo>
                  <a:pt x="11744" y="888"/>
                </a:lnTo>
                <a:lnTo>
                  <a:pt x="11746" y="890"/>
                </a:lnTo>
                <a:lnTo>
                  <a:pt x="11754" y="888"/>
                </a:lnTo>
                <a:lnTo>
                  <a:pt x="11784" y="888"/>
                </a:lnTo>
                <a:lnTo>
                  <a:pt x="11804" y="888"/>
                </a:lnTo>
                <a:lnTo>
                  <a:pt x="11828" y="890"/>
                </a:lnTo>
                <a:lnTo>
                  <a:pt x="11858" y="896"/>
                </a:lnTo>
                <a:lnTo>
                  <a:pt x="11880" y="896"/>
                </a:lnTo>
                <a:lnTo>
                  <a:pt x="11892" y="894"/>
                </a:lnTo>
                <a:lnTo>
                  <a:pt x="11894" y="892"/>
                </a:lnTo>
                <a:lnTo>
                  <a:pt x="11896" y="888"/>
                </a:lnTo>
                <a:lnTo>
                  <a:pt x="11896" y="886"/>
                </a:lnTo>
                <a:lnTo>
                  <a:pt x="11896" y="882"/>
                </a:lnTo>
                <a:lnTo>
                  <a:pt x="11888" y="872"/>
                </a:lnTo>
                <a:lnTo>
                  <a:pt x="11876" y="864"/>
                </a:lnTo>
                <a:lnTo>
                  <a:pt x="11860" y="854"/>
                </a:lnTo>
                <a:lnTo>
                  <a:pt x="11844" y="846"/>
                </a:lnTo>
                <a:lnTo>
                  <a:pt x="11830" y="844"/>
                </a:lnTo>
                <a:lnTo>
                  <a:pt x="11816" y="844"/>
                </a:lnTo>
                <a:lnTo>
                  <a:pt x="11804" y="848"/>
                </a:lnTo>
                <a:lnTo>
                  <a:pt x="11792" y="854"/>
                </a:lnTo>
                <a:lnTo>
                  <a:pt x="11782" y="862"/>
                </a:lnTo>
                <a:lnTo>
                  <a:pt x="11756" y="878"/>
                </a:lnTo>
                <a:close/>
                <a:moveTo>
                  <a:pt x="12060" y="772"/>
                </a:moveTo>
                <a:lnTo>
                  <a:pt x="12060" y="772"/>
                </a:lnTo>
                <a:lnTo>
                  <a:pt x="12086" y="776"/>
                </a:lnTo>
                <a:lnTo>
                  <a:pt x="12106" y="778"/>
                </a:lnTo>
                <a:lnTo>
                  <a:pt x="12152" y="776"/>
                </a:lnTo>
                <a:lnTo>
                  <a:pt x="12164" y="774"/>
                </a:lnTo>
                <a:lnTo>
                  <a:pt x="12176" y="770"/>
                </a:lnTo>
                <a:lnTo>
                  <a:pt x="12182" y="766"/>
                </a:lnTo>
                <a:lnTo>
                  <a:pt x="12188" y="760"/>
                </a:lnTo>
                <a:lnTo>
                  <a:pt x="12190" y="756"/>
                </a:lnTo>
                <a:lnTo>
                  <a:pt x="12188" y="752"/>
                </a:lnTo>
                <a:lnTo>
                  <a:pt x="12184" y="750"/>
                </a:lnTo>
                <a:lnTo>
                  <a:pt x="12176" y="750"/>
                </a:lnTo>
                <a:lnTo>
                  <a:pt x="12168" y="748"/>
                </a:lnTo>
                <a:lnTo>
                  <a:pt x="12164" y="746"/>
                </a:lnTo>
                <a:lnTo>
                  <a:pt x="12154" y="740"/>
                </a:lnTo>
                <a:lnTo>
                  <a:pt x="12148" y="736"/>
                </a:lnTo>
                <a:lnTo>
                  <a:pt x="12142" y="734"/>
                </a:lnTo>
                <a:lnTo>
                  <a:pt x="12132" y="734"/>
                </a:lnTo>
                <a:lnTo>
                  <a:pt x="12120" y="738"/>
                </a:lnTo>
                <a:lnTo>
                  <a:pt x="12108" y="742"/>
                </a:lnTo>
                <a:lnTo>
                  <a:pt x="12102" y="742"/>
                </a:lnTo>
                <a:lnTo>
                  <a:pt x="12100" y="740"/>
                </a:lnTo>
                <a:lnTo>
                  <a:pt x="12100" y="736"/>
                </a:lnTo>
                <a:lnTo>
                  <a:pt x="12098" y="730"/>
                </a:lnTo>
                <a:lnTo>
                  <a:pt x="12092" y="728"/>
                </a:lnTo>
                <a:lnTo>
                  <a:pt x="12082" y="726"/>
                </a:lnTo>
                <a:lnTo>
                  <a:pt x="12062" y="726"/>
                </a:lnTo>
                <a:lnTo>
                  <a:pt x="12044" y="728"/>
                </a:lnTo>
                <a:lnTo>
                  <a:pt x="12030" y="726"/>
                </a:lnTo>
                <a:lnTo>
                  <a:pt x="12020" y="724"/>
                </a:lnTo>
                <a:lnTo>
                  <a:pt x="12016" y="720"/>
                </a:lnTo>
                <a:lnTo>
                  <a:pt x="12012" y="714"/>
                </a:lnTo>
                <a:lnTo>
                  <a:pt x="12010" y="714"/>
                </a:lnTo>
                <a:lnTo>
                  <a:pt x="12008" y="718"/>
                </a:lnTo>
                <a:lnTo>
                  <a:pt x="12000" y="730"/>
                </a:lnTo>
                <a:lnTo>
                  <a:pt x="11998" y="736"/>
                </a:lnTo>
                <a:lnTo>
                  <a:pt x="11998" y="742"/>
                </a:lnTo>
                <a:lnTo>
                  <a:pt x="12002" y="748"/>
                </a:lnTo>
                <a:lnTo>
                  <a:pt x="12014" y="756"/>
                </a:lnTo>
                <a:lnTo>
                  <a:pt x="12032" y="764"/>
                </a:lnTo>
                <a:lnTo>
                  <a:pt x="12060" y="772"/>
                </a:lnTo>
                <a:close/>
                <a:moveTo>
                  <a:pt x="11698" y="782"/>
                </a:moveTo>
                <a:lnTo>
                  <a:pt x="11698" y="782"/>
                </a:lnTo>
                <a:lnTo>
                  <a:pt x="11714" y="788"/>
                </a:lnTo>
                <a:lnTo>
                  <a:pt x="11724" y="788"/>
                </a:lnTo>
                <a:lnTo>
                  <a:pt x="11728" y="784"/>
                </a:lnTo>
                <a:lnTo>
                  <a:pt x="11730" y="780"/>
                </a:lnTo>
                <a:lnTo>
                  <a:pt x="11732" y="774"/>
                </a:lnTo>
                <a:lnTo>
                  <a:pt x="11734" y="770"/>
                </a:lnTo>
                <a:lnTo>
                  <a:pt x="11740" y="768"/>
                </a:lnTo>
                <a:lnTo>
                  <a:pt x="11752" y="770"/>
                </a:lnTo>
                <a:lnTo>
                  <a:pt x="11766" y="772"/>
                </a:lnTo>
                <a:lnTo>
                  <a:pt x="11778" y="772"/>
                </a:lnTo>
                <a:lnTo>
                  <a:pt x="11788" y="770"/>
                </a:lnTo>
                <a:lnTo>
                  <a:pt x="11798" y="766"/>
                </a:lnTo>
                <a:lnTo>
                  <a:pt x="11808" y="762"/>
                </a:lnTo>
                <a:lnTo>
                  <a:pt x="11816" y="760"/>
                </a:lnTo>
                <a:lnTo>
                  <a:pt x="11824" y="760"/>
                </a:lnTo>
                <a:lnTo>
                  <a:pt x="11832" y="764"/>
                </a:lnTo>
                <a:lnTo>
                  <a:pt x="11840" y="770"/>
                </a:lnTo>
                <a:lnTo>
                  <a:pt x="11850" y="772"/>
                </a:lnTo>
                <a:lnTo>
                  <a:pt x="11862" y="772"/>
                </a:lnTo>
                <a:lnTo>
                  <a:pt x="11874" y="768"/>
                </a:lnTo>
                <a:lnTo>
                  <a:pt x="11902" y="760"/>
                </a:lnTo>
                <a:lnTo>
                  <a:pt x="11936" y="750"/>
                </a:lnTo>
                <a:lnTo>
                  <a:pt x="11944" y="746"/>
                </a:lnTo>
                <a:lnTo>
                  <a:pt x="11948" y="742"/>
                </a:lnTo>
                <a:lnTo>
                  <a:pt x="11948" y="738"/>
                </a:lnTo>
                <a:lnTo>
                  <a:pt x="11944" y="734"/>
                </a:lnTo>
                <a:lnTo>
                  <a:pt x="11942" y="730"/>
                </a:lnTo>
                <a:lnTo>
                  <a:pt x="11942" y="726"/>
                </a:lnTo>
                <a:lnTo>
                  <a:pt x="11944" y="724"/>
                </a:lnTo>
                <a:lnTo>
                  <a:pt x="11954" y="722"/>
                </a:lnTo>
                <a:lnTo>
                  <a:pt x="11960" y="722"/>
                </a:lnTo>
                <a:lnTo>
                  <a:pt x="11962" y="720"/>
                </a:lnTo>
                <a:lnTo>
                  <a:pt x="11964" y="718"/>
                </a:lnTo>
                <a:lnTo>
                  <a:pt x="11962" y="716"/>
                </a:lnTo>
                <a:lnTo>
                  <a:pt x="11956" y="710"/>
                </a:lnTo>
                <a:lnTo>
                  <a:pt x="11946" y="706"/>
                </a:lnTo>
                <a:lnTo>
                  <a:pt x="11930" y="700"/>
                </a:lnTo>
                <a:lnTo>
                  <a:pt x="11914" y="696"/>
                </a:lnTo>
                <a:lnTo>
                  <a:pt x="11898" y="696"/>
                </a:lnTo>
                <a:lnTo>
                  <a:pt x="11882" y="696"/>
                </a:lnTo>
                <a:lnTo>
                  <a:pt x="11868" y="698"/>
                </a:lnTo>
                <a:lnTo>
                  <a:pt x="11858" y="694"/>
                </a:lnTo>
                <a:lnTo>
                  <a:pt x="11846" y="690"/>
                </a:lnTo>
                <a:lnTo>
                  <a:pt x="11836" y="682"/>
                </a:lnTo>
                <a:lnTo>
                  <a:pt x="11826" y="676"/>
                </a:lnTo>
                <a:lnTo>
                  <a:pt x="11816" y="672"/>
                </a:lnTo>
                <a:lnTo>
                  <a:pt x="11806" y="670"/>
                </a:lnTo>
                <a:lnTo>
                  <a:pt x="11800" y="672"/>
                </a:lnTo>
                <a:lnTo>
                  <a:pt x="11794" y="674"/>
                </a:lnTo>
                <a:lnTo>
                  <a:pt x="11786" y="678"/>
                </a:lnTo>
                <a:lnTo>
                  <a:pt x="11782" y="686"/>
                </a:lnTo>
                <a:lnTo>
                  <a:pt x="11782" y="692"/>
                </a:lnTo>
                <a:lnTo>
                  <a:pt x="11784" y="696"/>
                </a:lnTo>
                <a:lnTo>
                  <a:pt x="11788" y="706"/>
                </a:lnTo>
                <a:lnTo>
                  <a:pt x="11788" y="710"/>
                </a:lnTo>
                <a:lnTo>
                  <a:pt x="11786" y="712"/>
                </a:lnTo>
                <a:lnTo>
                  <a:pt x="11780" y="712"/>
                </a:lnTo>
                <a:lnTo>
                  <a:pt x="11770" y="708"/>
                </a:lnTo>
                <a:lnTo>
                  <a:pt x="11752" y="698"/>
                </a:lnTo>
                <a:lnTo>
                  <a:pt x="11730" y="684"/>
                </a:lnTo>
                <a:lnTo>
                  <a:pt x="11710" y="672"/>
                </a:lnTo>
                <a:lnTo>
                  <a:pt x="11702" y="668"/>
                </a:lnTo>
                <a:lnTo>
                  <a:pt x="11696" y="666"/>
                </a:lnTo>
                <a:lnTo>
                  <a:pt x="11688" y="666"/>
                </a:lnTo>
                <a:lnTo>
                  <a:pt x="11682" y="668"/>
                </a:lnTo>
                <a:lnTo>
                  <a:pt x="11666" y="674"/>
                </a:lnTo>
                <a:lnTo>
                  <a:pt x="11646" y="688"/>
                </a:lnTo>
                <a:lnTo>
                  <a:pt x="11638" y="694"/>
                </a:lnTo>
                <a:lnTo>
                  <a:pt x="11634" y="702"/>
                </a:lnTo>
                <a:lnTo>
                  <a:pt x="11634" y="708"/>
                </a:lnTo>
                <a:lnTo>
                  <a:pt x="11636" y="714"/>
                </a:lnTo>
                <a:lnTo>
                  <a:pt x="11640" y="724"/>
                </a:lnTo>
                <a:lnTo>
                  <a:pt x="11640" y="728"/>
                </a:lnTo>
                <a:lnTo>
                  <a:pt x="11634" y="732"/>
                </a:lnTo>
                <a:lnTo>
                  <a:pt x="11630" y="736"/>
                </a:lnTo>
                <a:lnTo>
                  <a:pt x="11630" y="740"/>
                </a:lnTo>
                <a:lnTo>
                  <a:pt x="11634" y="746"/>
                </a:lnTo>
                <a:lnTo>
                  <a:pt x="11640" y="754"/>
                </a:lnTo>
                <a:lnTo>
                  <a:pt x="11650" y="760"/>
                </a:lnTo>
                <a:lnTo>
                  <a:pt x="11664" y="768"/>
                </a:lnTo>
                <a:lnTo>
                  <a:pt x="11698" y="782"/>
                </a:lnTo>
                <a:close/>
                <a:moveTo>
                  <a:pt x="11586" y="730"/>
                </a:moveTo>
                <a:lnTo>
                  <a:pt x="11586" y="730"/>
                </a:lnTo>
                <a:lnTo>
                  <a:pt x="11592" y="724"/>
                </a:lnTo>
                <a:lnTo>
                  <a:pt x="11594" y="716"/>
                </a:lnTo>
                <a:lnTo>
                  <a:pt x="11592" y="708"/>
                </a:lnTo>
                <a:lnTo>
                  <a:pt x="11584" y="698"/>
                </a:lnTo>
                <a:lnTo>
                  <a:pt x="11582" y="696"/>
                </a:lnTo>
                <a:lnTo>
                  <a:pt x="11580" y="696"/>
                </a:lnTo>
                <a:lnTo>
                  <a:pt x="11576" y="698"/>
                </a:lnTo>
                <a:lnTo>
                  <a:pt x="11572" y="706"/>
                </a:lnTo>
                <a:lnTo>
                  <a:pt x="11570" y="714"/>
                </a:lnTo>
                <a:lnTo>
                  <a:pt x="11570" y="722"/>
                </a:lnTo>
                <a:lnTo>
                  <a:pt x="11572" y="730"/>
                </a:lnTo>
                <a:lnTo>
                  <a:pt x="11574" y="732"/>
                </a:lnTo>
                <a:lnTo>
                  <a:pt x="11578" y="732"/>
                </a:lnTo>
                <a:lnTo>
                  <a:pt x="11582" y="732"/>
                </a:lnTo>
                <a:lnTo>
                  <a:pt x="11586" y="730"/>
                </a:lnTo>
                <a:close/>
                <a:moveTo>
                  <a:pt x="11080" y="922"/>
                </a:moveTo>
                <a:lnTo>
                  <a:pt x="11080" y="922"/>
                </a:lnTo>
                <a:lnTo>
                  <a:pt x="11108" y="928"/>
                </a:lnTo>
                <a:lnTo>
                  <a:pt x="11130" y="934"/>
                </a:lnTo>
                <a:lnTo>
                  <a:pt x="11156" y="942"/>
                </a:lnTo>
                <a:lnTo>
                  <a:pt x="11188" y="958"/>
                </a:lnTo>
                <a:lnTo>
                  <a:pt x="11198" y="962"/>
                </a:lnTo>
                <a:lnTo>
                  <a:pt x="11202" y="962"/>
                </a:lnTo>
                <a:lnTo>
                  <a:pt x="11204" y="962"/>
                </a:lnTo>
                <a:lnTo>
                  <a:pt x="11204" y="958"/>
                </a:lnTo>
                <a:lnTo>
                  <a:pt x="11202" y="952"/>
                </a:lnTo>
                <a:lnTo>
                  <a:pt x="11204" y="948"/>
                </a:lnTo>
                <a:lnTo>
                  <a:pt x="11210" y="946"/>
                </a:lnTo>
                <a:lnTo>
                  <a:pt x="11220" y="944"/>
                </a:lnTo>
                <a:lnTo>
                  <a:pt x="11226" y="946"/>
                </a:lnTo>
                <a:lnTo>
                  <a:pt x="11256" y="958"/>
                </a:lnTo>
                <a:lnTo>
                  <a:pt x="11280" y="968"/>
                </a:lnTo>
                <a:lnTo>
                  <a:pt x="11300" y="978"/>
                </a:lnTo>
                <a:lnTo>
                  <a:pt x="11308" y="980"/>
                </a:lnTo>
                <a:lnTo>
                  <a:pt x="11316" y="982"/>
                </a:lnTo>
                <a:lnTo>
                  <a:pt x="11322" y="978"/>
                </a:lnTo>
                <a:lnTo>
                  <a:pt x="11328" y="970"/>
                </a:lnTo>
                <a:lnTo>
                  <a:pt x="11328" y="966"/>
                </a:lnTo>
                <a:lnTo>
                  <a:pt x="11328" y="962"/>
                </a:lnTo>
                <a:lnTo>
                  <a:pt x="11324" y="956"/>
                </a:lnTo>
                <a:lnTo>
                  <a:pt x="11318" y="952"/>
                </a:lnTo>
                <a:lnTo>
                  <a:pt x="11310" y="948"/>
                </a:lnTo>
                <a:lnTo>
                  <a:pt x="11304" y="946"/>
                </a:lnTo>
                <a:lnTo>
                  <a:pt x="11300" y="944"/>
                </a:lnTo>
                <a:lnTo>
                  <a:pt x="11300" y="942"/>
                </a:lnTo>
                <a:lnTo>
                  <a:pt x="11302" y="940"/>
                </a:lnTo>
                <a:lnTo>
                  <a:pt x="11312" y="938"/>
                </a:lnTo>
                <a:lnTo>
                  <a:pt x="11320" y="934"/>
                </a:lnTo>
                <a:lnTo>
                  <a:pt x="11320" y="932"/>
                </a:lnTo>
                <a:lnTo>
                  <a:pt x="11314" y="928"/>
                </a:lnTo>
                <a:lnTo>
                  <a:pt x="11306" y="926"/>
                </a:lnTo>
                <a:lnTo>
                  <a:pt x="11298" y="922"/>
                </a:lnTo>
                <a:lnTo>
                  <a:pt x="11294" y="920"/>
                </a:lnTo>
                <a:lnTo>
                  <a:pt x="11294" y="918"/>
                </a:lnTo>
                <a:lnTo>
                  <a:pt x="11296" y="916"/>
                </a:lnTo>
                <a:lnTo>
                  <a:pt x="11306" y="914"/>
                </a:lnTo>
                <a:lnTo>
                  <a:pt x="11316" y="910"/>
                </a:lnTo>
                <a:lnTo>
                  <a:pt x="11318" y="908"/>
                </a:lnTo>
                <a:lnTo>
                  <a:pt x="11318" y="906"/>
                </a:lnTo>
                <a:lnTo>
                  <a:pt x="11316" y="900"/>
                </a:lnTo>
                <a:lnTo>
                  <a:pt x="11306" y="896"/>
                </a:lnTo>
                <a:lnTo>
                  <a:pt x="11280" y="884"/>
                </a:lnTo>
                <a:lnTo>
                  <a:pt x="11252" y="876"/>
                </a:lnTo>
                <a:lnTo>
                  <a:pt x="11240" y="872"/>
                </a:lnTo>
                <a:lnTo>
                  <a:pt x="11232" y="874"/>
                </a:lnTo>
                <a:lnTo>
                  <a:pt x="11224" y="878"/>
                </a:lnTo>
                <a:lnTo>
                  <a:pt x="11218" y="882"/>
                </a:lnTo>
                <a:lnTo>
                  <a:pt x="11214" y="888"/>
                </a:lnTo>
                <a:lnTo>
                  <a:pt x="11210" y="890"/>
                </a:lnTo>
                <a:lnTo>
                  <a:pt x="11208" y="888"/>
                </a:lnTo>
                <a:lnTo>
                  <a:pt x="11204" y="882"/>
                </a:lnTo>
                <a:lnTo>
                  <a:pt x="11200" y="874"/>
                </a:lnTo>
                <a:lnTo>
                  <a:pt x="11196" y="870"/>
                </a:lnTo>
                <a:lnTo>
                  <a:pt x="11190" y="868"/>
                </a:lnTo>
                <a:lnTo>
                  <a:pt x="11184" y="868"/>
                </a:lnTo>
                <a:lnTo>
                  <a:pt x="11168" y="866"/>
                </a:lnTo>
                <a:lnTo>
                  <a:pt x="11158" y="862"/>
                </a:lnTo>
                <a:lnTo>
                  <a:pt x="11146" y="858"/>
                </a:lnTo>
                <a:lnTo>
                  <a:pt x="11134" y="854"/>
                </a:lnTo>
                <a:lnTo>
                  <a:pt x="11120" y="854"/>
                </a:lnTo>
                <a:lnTo>
                  <a:pt x="11104" y="856"/>
                </a:lnTo>
                <a:lnTo>
                  <a:pt x="11092" y="860"/>
                </a:lnTo>
                <a:lnTo>
                  <a:pt x="11082" y="866"/>
                </a:lnTo>
                <a:lnTo>
                  <a:pt x="11076" y="872"/>
                </a:lnTo>
                <a:lnTo>
                  <a:pt x="11074" y="876"/>
                </a:lnTo>
                <a:lnTo>
                  <a:pt x="11074" y="880"/>
                </a:lnTo>
                <a:lnTo>
                  <a:pt x="11076" y="884"/>
                </a:lnTo>
                <a:lnTo>
                  <a:pt x="11080" y="888"/>
                </a:lnTo>
                <a:lnTo>
                  <a:pt x="11082" y="892"/>
                </a:lnTo>
                <a:lnTo>
                  <a:pt x="11084" y="896"/>
                </a:lnTo>
                <a:lnTo>
                  <a:pt x="11084" y="898"/>
                </a:lnTo>
                <a:lnTo>
                  <a:pt x="11084" y="902"/>
                </a:lnTo>
                <a:lnTo>
                  <a:pt x="11078" y="906"/>
                </a:lnTo>
                <a:lnTo>
                  <a:pt x="11072" y="910"/>
                </a:lnTo>
                <a:lnTo>
                  <a:pt x="11068" y="914"/>
                </a:lnTo>
                <a:lnTo>
                  <a:pt x="11066" y="916"/>
                </a:lnTo>
                <a:lnTo>
                  <a:pt x="11068" y="920"/>
                </a:lnTo>
                <a:lnTo>
                  <a:pt x="11080" y="922"/>
                </a:lnTo>
                <a:close/>
                <a:moveTo>
                  <a:pt x="10628" y="824"/>
                </a:moveTo>
                <a:lnTo>
                  <a:pt x="10628" y="824"/>
                </a:lnTo>
                <a:lnTo>
                  <a:pt x="10644" y="828"/>
                </a:lnTo>
                <a:lnTo>
                  <a:pt x="10656" y="828"/>
                </a:lnTo>
                <a:lnTo>
                  <a:pt x="10666" y="824"/>
                </a:lnTo>
                <a:lnTo>
                  <a:pt x="10672" y="818"/>
                </a:lnTo>
                <a:lnTo>
                  <a:pt x="10674" y="810"/>
                </a:lnTo>
                <a:lnTo>
                  <a:pt x="10674" y="808"/>
                </a:lnTo>
                <a:lnTo>
                  <a:pt x="10672" y="804"/>
                </a:lnTo>
                <a:lnTo>
                  <a:pt x="10670" y="802"/>
                </a:lnTo>
                <a:lnTo>
                  <a:pt x="10666" y="800"/>
                </a:lnTo>
                <a:lnTo>
                  <a:pt x="10652" y="796"/>
                </a:lnTo>
                <a:lnTo>
                  <a:pt x="10636" y="796"/>
                </a:lnTo>
                <a:lnTo>
                  <a:pt x="10624" y="798"/>
                </a:lnTo>
                <a:lnTo>
                  <a:pt x="10614" y="800"/>
                </a:lnTo>
                <a:lnTo>
                  <a:pt x="10608" y="804"/>
                </a:lnTo>
                <a:lnTo>
                  <a:pt x="10606" y="808"/>
                </a:lnTo>
                <a:lnTo>
                  <a:pt x="10608" y="812"/>
                </a:lnTo>
                <a:lnTo>
                  <a:pt x="10616" y="818"/>
                </a:lnTo>
                <a:lnTo>
                  <a:pt x="10628" y="824"/>
                </a:lnTo>
                <a:close/>
                <a:moveTo>
                  <a:pt x="10148" y="522"/>
                </a:moveTo>
                <a:lnTo>
                  <a:pt x="10148" y="522"/>
                </a:lnTo>
                <a:lnTo>
                  <a:pt x="10174" y="514"/>
                </a:lnTo>
                <a:lnTo>
                  <a:pt x="10202" y="510"/>
                </a:lnTo>
                <a:lnTo>
                  <a:pt x="10238" y="506"/>
                </a:lnTo>
                <a:lnTo>
                  <a:pt x="10286" y="502"/>
                </a:lnTo>
                <a:lnTo>
                  <a:pt x="10312" y="500"/>
                </a:lnTo>
                <a:lnTo>
                  <a:pt x="10330" y="498"/>
                </a:lnTo>
                <a:lnTo>
                  <a:pt x="10344" y="492"/>
                </a:lnTo>
                <a:lnTo>
                  <a:pt x="10352" y="486"/>
                </a:lnTo>
                <a:lnTo>
                  <a:pt x="10354" y="484"/>
                </a:lnTo>
                <a:lnTo>
                  <a:pt x="10354" y="480"/>
                </a:lnTo>
                <a:lnTo>
                  <a:pt x="10352" y="472"/>
                </a:lnTo>
                <a:lnTo>
                  <a:pt x="10344" y="464"/>
                </a:lnTo>
                <a:lnTo>
                  <a:pt x="10332" y="456"/>
                </a:lnTo>
                <a:lnTo>
                  <a:pt x="10308" y="440"/>
                </a:lnTo>
                <a:lnTo>
                  <a:pt x="10300" y="434"/>
                </a:lnTo>
                <a:lnTo>
                  <a:pt x="10294" y="432"/>
                </a:lnTo>
                <a:lnTo>
                  <a:pt x="10286" y="432"/>
                </a:lnTo>
                <a:lnTo>
                  <a:pt x="10276" y="436"/>
                </a:lnTo>
                <a:lnTo>
                  <a:pt x="10264" y="442"/>
                </a:lnTo>
                <a:lnTo>
                  <a:pt x="10248" y="454"/>
                </a:lnTo>
                <a:lnTo>
                  <a:pt x="10236" y="462"/>
                </a:lnTo>
                <a:lnTo>
                  <a:pt x="10232" y="462"/>
                </a:lnTo>
                <a:lnTo>
                  <a:pt x="10244" y="448"/>
                </a:lnTo>
                <a:lnTo>
                  <a:pt x="10254" y="436"/>
                </a:lnTo>
                <a:lnTo>
                  <a:pt x="10260" y="426"/>
                </a:lnTo>
                <a:lnTo>
                  <a:pt x="10264" y="416"/>
                </a:lnTo>
                <a:lnTo>
                  <a:pt x="10264" y="414"/>
                </a:lnTo>
                <a:lnTo>
                  <a:pt x="10260" y="412"/>
                </a:lnTo>
                <a:lnTo>
                  <a:pt x="10242" y="406"/>
                </a:lnTo>
                <a:lnTo>
                  <a:pt x="10234" y="406"/>
                </a:lnTo>
                <a:lnTo>
                  <a:pt x="10224" y="404"/>
                </a:lnTo>
                <a:lnTo>
                  <a:pt x="10214" y="406"/>
                </a:lnTo>
                <a:lnTo>
                  <a:pt x="10204" y="412"/>
                </a:lnTo>
                <a:lnTo>
                  <a:pt x="10194" y="422"/>
                </a:lnTo>
                <a:lnTo>
                  <a:pt x="10184" y="436"/>
                </a:lnTo>
                <a:lnTo>
                  <a:pt x="10174" y="448"/>
                </a:lnTo>
                <a:lnTo>
                  <a:pt x="10166" y="456"/>
                </a:lnTo>
                <a:lnTo>
                  <a:pt x="10154" y="464"/>
                </a:lnTo>
                <a:lnTo>
                  <a:pt x="10148" y="468"/>
                </a:lnTo>
                <a:lnTo>
                  <a:pt x="10140" y="478"/>
                </a:lnTo>
                <a:lnTo>
                  <a:pt x="10130" y="492"/>
                </a:lnTo>
                <a:lnTo>
                  <a:pt x="10118" y="514"/>
                </a:lnTo>
                <a:lnTo>
                  <a:pt x="10114" y="524"/>
                </a:lnTo>
                <a:lnTo>
                  <a:pt x="10114" y="526"/>
                </a:lnTo>
                <a:lnTo>
                  <a:pt x="10116" y="528"/>
                </a:lnTo>
                <a:lnTo>
                  <a:pt x="10128" y="528"/>
                </a:lnTo>
                <a:lnTo>
                  <a:pt x="10148" y="522"/>
                </a:lnTo>
                <a:close/>
                <a:moveTo>
                  <a:pt x="10046" y="348"/>
                </a:moveTo>
                <a:lnTo>
                  <a:pt x="10046" y="348"/>
                </a:lnTo>
                <a:lnTo>
                  <a:pt x="10020" y="348"/>
                </a:lnTo>
                <a:lnTo>
                  <a:pt x="9990" y="348"/>
                </a:lnTo>
                <a:lnTo>
                  <a:pt x="9972" y="350"/>
                </a:lnTo>
                <a:lnTo>
                  <a:pt x="9956" y="352"/>
                </a:lnTo>
                <a:lnTo>
                  <a:pt x="9942" y="356"/>
                </a:lnTo>
                <a:lnTo>
                  <a:pt x="9930" y="362"/>
                </a:lnTo>
                <a:lnTo>
                  <a:pt x="9904" y="376"/>
                </a:lnTo>
                <a:lnTo>
                  <a:pt x="9878" y="390"/>
                </a:lnTo>
                <a:lnTo>
                  <a:pt x="9870" y="396"/>
                </a:lnTo>
                <a:lnTo>
                  <a:pt x="9866" y="400"/>
                </a:lnTo>
                <a:lnTo>
                  <a:pt x="9866" y="402"/>
                </a:lnTo>
                <a:lnTo>
                  <a:pt x="9868" y="404"/>
                </a:lnTo>
                <a:lnTo>
                  <a:pt x="9872" y="404"/>
                </a:lnTo>
                <a:lnTo>
                  <a:pt x="9884" y="404"/>
                </a:lnTo>
                <a:lnTo>
                  <a:pt x="9900" y="406"/>
                </a:lnTo>
                <a:lnTo>
                  <a:pt x="9908" y="406"/>
                </a:lnTo>
                <a:lnTo>
                  <a:pt x="9912" y="410"/>
                </a:lnTo>
                <a:lnTo>
                  <a:pt x="9914" y="414"/>
                </a:lnTo>
                <a:lnTo>
                  <a:pt x="9914" y="418"/>
                </a:lnTo>
                <a:lnTo>
                  <a:pt x="9914" y="424"/>
                </a:lnTo>
                <a:lnTo>
                  <a:pt x="9918" y="428"/>
                </a:lnTo>
                <a:lnTo>
                  <a:pt x="9926" y="434"/>
                </a:lnTo>
                <a:lnTo>
                  <a:pt x="9934" y="436"/>
                </a:lnTo>
                <a:lnTo>
                  <a:pt x="9944" y="438"/>
                </a:lnTo>
                <a:lnTo>
                  <a:pt x="9962" y="440"/>
                </a:lnTo>
                <a:lnTo>
                  <a:pt x="9988" y="442"/>
                </a:lnTo>
                <a:lnTo>
                  <a:pt x="10006" y="446"/>
                </a:lnTo>
                <a:lnTo>
                  <a:pt x="10026" y="452"/>
                </a:lnTo>
                <a:lnTo>
                  <a:pt x="10048" y="458"/>
                </a:lnTo>
                <a:lnTo>
                  <a:pt x="10068" y="460"/>
                </a:lnTo>
                <a:lnTo>
                  <a:pt x="10088" y="460"/>
                </a:lnTo>
                <a:lnTo>
                  <a:pt x="10106" y="456"/>
                </a:lnTo>
                <a:lnTo>
                  <a:pt x="10120" y="452"/>
                </a:lnTo>
                <a:lnTo>
                  <a:pt x="10130" y="446"/>
                </a:lnTo>
                <a:lnTo>
                  <a:pt x="10132" y="444"/>
                </a:lnTo>
                <a:lnTo>
                  <a:pt x="10132" y="440"/>
                </a:lnTo>
                <a:lnTo>
                  <a:pt x="10132" y="438"/>
                </a:lnTo>
                <a:lnTo>
                  <a:pt x="10128" y="434"/>
                </a:lnTo>
                <a:lnTo>
                  <a:pt x="10126" y="430"/>
                </a:lnTo>
                <a:lnTo>
                  <a:pt x="10124" y="426"/>
                </a:lnTo>
                <a:lnTo>
                  <a:pt x="10124" y="418"/>
                </a:lnTo>
                <a:lnTo>
                  <a:pt x="10128" y="410"/>
                </a:lnTo>
                <a:lnTo>
                  <a:pt x="10132" y="400"/>
                </a:lnTo>
                <a:lnTo>
                  <a:pt x="10138" y="392"/>
                </a:lnTo>
                <a:lnTo>
                  <a:pt x="10140" y="384"/>
                </a:lnTo>
                <a:lnTo>
                  <a:pt x="10140" y="380"/>
                </a:lnTo>
                <a:lnTo>
                  <a:pt x="10140" y="376"/>
                </a:lnTo>
                <a:lnTo>
                  <a:pt x="10138" y="372"/>
                </a:lnTo>
                <a:lnTo>
                  <a:pt x="10134" y="370"/>
                </a:lnTo>
                <a:lnTo>
                  <a:pt x="10126" y="366"/>
                </a:lnTo>
                <a:lnTo>
                  <a:pt x="10122" y="362"/>
                </a:lnTo>
                <a:lnTo>
                  <a:pt x="10118" y="358"/>
                </a:lnTo>
                <a:lnTo>
                  <a:pt x="10114" y="356"/>
                </a:lnTo>
                <a:lnTo>
                  <a:pt x="10108" y="356"/>
                </a:lnTo>
                <a:lnTo>
                  <a:pt x="10102" y="356"/>
                </a:lnTo>
                <a:lnTo>
                  <a:pt x="10074" y="364"/>
                </a:lnTo>
                <a:lnTo>
                  <a:pt x="10058" y="368"/>
                </a:lnTo>
                <a:lnTo>
                  <a:pt x="10050" y="370"/>
                </a:lnTo>
                <a:lnTo>
                  <a:pt x="10050" y="368"/>
                </a:lnTo>
                <a:lnTo>
                  <a:pt x="10048" y="366"/>
                </a:lnTo>
                <a:lnTo>
                  <a:pt x="10050" y="362"/>
                </a:lnTo>
                <a:lnTo>
                  <a:pt x="10052" y="358"/>
                </a:lnTo>
                <a:lnTo>
                  <a:pt x="10054" y="352"/>
                </a:lnTo>
                <a:lnTo>
                  <a:pt x="10052" y="350"/>
                </a:lnTo>
                <a:lnTo>
                  <a:pt x="10046" y="348"/>
                </a:lnTo>
                <a:close/>
                <a:moveTo>
                  <a:pt x="9818" y="352"/>
                </a:moveTo>
                <a:lnTo>
                  <a:pt x="9818" y="352"/>
                </a:lnTo>
                <a:lnTo>
                  <a:pt x="9802" y="352"/>
                </a:lnTo>
                <a:lnTo>
                  <a:pt x="9790" y="354"/>
                </a:lnTo>
                <a:lnTo>
                  <a:pt x="9784" y="356"/>
                </a:lnTo>
                <a:lnTo>
                  <a:pt x="9780" y="360"/>
                </a:lnTo>
                <a:lnTo>
                  <a:pt x="9778" y="364"/>
                </a:lnTo>
                <a:lnTo>
                  <a:pt x="9782" y="368"/>
                </a:lnTo>
                <a:lnTo>
                  <a:pt x="9788" y="372"/>
                </a:lnTo>
                <a:lnTo>
                  <a:pt x="9798" y="374"/>
                </a:lnTo>
                <a:lnTo>
                  <a:pt x="9808" y="376"/>
                </a:lnTo>
                <a:lnTo>
                  <a:pt x="9814" y="380"/>
                </a:lnTo>
                <a:lnTo>
                  <a:pt x="9820" y="386"/>
                </a:lnTo>
                <a:lnTo>
                  <a:pt x="9822" y="388"/>
                </a:lnTo>
                <a:lnTo>
                  <a:pt x="9826" y="388"/>
                </a:lnTo>
                <a:lnTo>
                  <a:pt x="9844" y="386"/>
                </a:lnTo>
                <a:lnTo>
                  <a:pt x="9872" y="380"/>
                </a:lnTo>
                <a:lnTo>
                  <a:pt x="9884" y="374"/>
                </a:lnTo>
                <a:lnTo>
                  <a:pt x="9888" y="372"/>
                </a:lnTo>
                <a:lnTo>
                  <a:pt x="9888" y="370"/>
                </a:lnTo>
                <a:lnTo>
                  <a:pt x="9886" y="366"/>
                </a:lnTo>
                <a:lnTo>
                  <a:pt x="9882" y="364"/>
                </a:lnTo>
                <a:lnTo>
                  <a:pt x="9870" y="362"/>
                </a:lnTo>
                <a:lnTo>
                  <a:pt x="9854" y="358"/>
                </a:lnTo>
                <a:lnTo>
                  <a:pt x="9818" y="352"/>
                </a:lnTo>
                <a:close/>
                <a:moveTo>
                  <a:pt x="9850" y="306"/>
                </a:moveTo>
                <a:lnTo>
                  <a:pt x="9850" y="306"/>
                </a:lnTo>
                <a:lnTo>
                  <a:pt x="9838" y="314"/>
                </a:lnTo>
                <a:lnTo>
                  <a:pt x="9826" y="318"/>
                </a:lnTo>
                <a:lnTo>
                  <a:pt x="9804" y="328"/>
                </a:lnTo>
                <a:lnTo>
                  <a:pt x="9798" y="330"/>
                </a:lnTo>
                <a:lnTo>
                  <a:pt x="9794" y="334"/>
                </a:lnTo>
                <a:lnTo>
                  <a:pt x="9798" y="336"/>
                </a:lnTo>
                <a:lnTo>
                  <a:pt x="9806" y="336"/>
                </a:lnTo>
                <a:lnTo>
                  <a:pt x="9818" y="338"/>
                </a:lnTo>
                <a:lnTo>
                  <a:pt x="9826" y="340"/>
                </a:lnTo>
                <a:lnTo>
                  <a:pt x="9840" y="346"/>
                </a:lnTo>
                <a:lnTo>
                  <a:pt x="9858" y="352"/>
                </a:lnTo>
                <a:lnTo>
                  <a:pt x="9868" y="354"/>
                </a:lnTo>
                <a:lnTo>
                  <a:pt x="9884" y="356"/>
                </a:lnTo>
                <a:lnTo>
                  <a:pt x="9898" y="358"/>
                </a:lnTo>
                <a:lnTo>
                  <a:pt x="9906" y="358"/>
                </a:lnTo>
                <a:lnTo>
                  <a:pt x="9908" y="354"/>
                </a:lnTo>
                <a:lnTo>
                  <a:pt x="9910" y="352"/>
                </a:lnTo>
                <a:lnTo>
                  <a:pt x="9912" y="348"/>
                </a:lnTo>
                <a:lnTo>
                  <a:pt x="9916" y="346"/>
                </a:lnTo>
                <a:lnTo>
                  <a:pt x="9928" y="342"/>
                </a:lnTo>
                <a:lnTo>
                  <a:pt x="9946" y="340"/>
                </a:lnTo>
                <a:lnTo>
                  <a:pt x="9990" y="340"/>
                </a:lnTo>
                <a:lnTo>
                  <a:pt x="10018" y="340"/>
                </a:lnTo>
                <a:lnTo>
                  <a:pt x="10026" y="338"/>
                </a:lnTo>
                <a:lnTo>
                  <a:pt x="10030" y="336"/>
                </a:lnTo>
                <a:lnTo>
                  <a:pt x="10030" y="330"/>
                </a:lnTo>
                <a:lnTo>
                  <a:pt x="10026" y="322"/>
                </a:lnTo>
                <a:lnTo>
                  <a:pt x="10022" y="314"/>
                </a:lnTo>
                <a:lnTo>
                  <a:pt x="10022" y="312"/>
                </a:lnTo>
                <a:lnTo>
                  <a:pt x="10022" y="308"/>
                </a:lnTo>
                <a:lnTo>
                  <a:pt x="10028" y="306"/>
                </a:lnTo>
                <a:lnTo>
                  <a:pt x="10036" y="306"/>
                </a:lnTo>
                <a:lnTo>
                  <a:pt x="10050" y="304"/>
                </a:lnTo>
                <a:lnTo>
                  <a:pt x="10054" y="300"/>
                </a:lnTo>
                <a:lnTo>
                  <a:pt x="10054" y="298"/>
                </a:lnTo>
                <a:lnTo>
                  <a:pt x="10052" y="296"/>
                </a:lnTo>
                <a:lnTo>
                  <a:pt x="10048" y="292"/>
                </a:lnTo>
                <a:lnTo>
                  <a:pt x="10044" y="288"/>
                </a:lnTo>
                <a:lnTo>
                  <a:pt x="10032" y="288"/>
                </a:lnTo>
                <a:lnTo>
                  <a:pt x="10024" y="286"/>
                </a:lnTo>
                <a:lnTo>
                  <a:pt x="10016" y="284"/>
                </a:lnTo>
                <a:lnTo>
                  <a:pt x="10008" y="280"/>
                </a:lnTo>
                <a:lnTo>
                  <a:pt x="9998" y="274"/>
                </a:lnTo>
                <a:lnTo>
                  <a:pt x="9980" y="260"/>
                </a:lnTo>
                <a:lnTo>
                  <a:pt x="9972" y="254"/>
                </a:lnTo>
                <a:lnTo>
                  <a:pt x="9964" y="252"/>
                </a:lnTo>
                <a:lnTo>
                  <a:pt x="9956" y="250"/>
                </a:lnTo>
                <a:lnTo>
                  <a:pt x="9948" y="250"/>
                </a:lnTo>
                <a:lnTo>
                  <a:pt x="9940" y="252"/>
                </a:lnTo>
                <a:lnTo>
                  <a:pt x="9932" y="258"/>
                </a:lnTo>
                <a:lnTo>
                  <a:pt x="9922" y="262"/>
                </a:lnTo>
                <a:lnTo>
                  <a:pt x="9914" y="264"/>
                </a:lnTo>
                <a:lnTo>
                  <a:pt x="9898" y="268"/>
                </a:lnTo>
                <a:lnTo>
                  <a:pt x="9878" y="272"/>
                </a:lnTo>
                <a:lnTo>
                  <a:pt x="9866" y="276"/>
                </a:lnTo>
                <a:lnTo>
                  <a:pt x="9852" y="284"/>
                </a:lnTo>
                <a:lnTo>
                  <a:pt x="9842" y="290"/>
                </a:lnTo>
                <a:lnTo>
                  <a:pt x="9840" y="294"/>
                </a:lnTo>
                <a:lnTo>
                  <a:pt x="9842" y="296"/>
                </a:lnTo>
                <a:lnTo>
                  <a:pt x="9848" y="296"/>
                </a:lnTo>
                <a:lnTo>
                  <a:pt x="9854" y="296"/>
                </a:lnTo>
                <a:lnTo>
                  <a:pt x="9856" y="298"/>
                </a:lnTo>
                <a:lnTo>
                  <a:pt x="9858" y="298"/>
                </a:lnTo>
                <a:lnTo>
                  <a:pt x="9856" y="300"/>
                </a:lnTo>
                <a:lnTo>
                  <a:pt x="9850" y="306"/>
                </a:lnTo>
                <a:close/>
                <a:moveTo>
                  <a:pt x="9800" y="264"/>
                </a:moveTo>
                <a:lnTo>
                  <a:pt x="9800" y="264"/>
                </a:lnTo>
                <a:lnTo>
                  <a:pt x="9798" y="260"/>
                </a:lnTo>
                <a:lnTo>
                  <a:pt x="9792" y="258"/>
                </a:lnTo>
                <a:lnTo>
                  <a:pt x="9772" y="254"/>
                </a:lnTo>
                <a:lnTo>
                  <a:pt x="9750" y="254"/>
                </a:lnTo>
                <a:lnTo>
                  <a:pt x="9744" y="256"/>
                </a:lnTo>
                <a:lnTo>
                  <a:pt x="9740" y="258"/>
                </a:lnTo>
                <a:lnTo>
                  <a:pt x="9740" y="260"/>
                </a:lnTo>
                <a:lnTo>
                  <a:pt x="9740" y="264"/>
                </a:lnTo>
                <a:lnTo>
                  <a:pt x="9746" y="266"/>
                </a:lnTo>
                <a:lnTo>
                  <a:pt x="9756" y="268"/>
                </a:lnTo>
                <a:lnTo>
                  <a:pt x="9768" y="270"/>
                </a:lnTo>
                <a:lnTo>
                  <a:pt x="9790" y="268"/>
                </a:lnTo>
                <a:lnTo>
                  <a:pt x="9798" y="266"/>
                </a:lnTo>
                <a:lnTo>
                  <a:pt x="9800" y="264"/>
                </a:lnTo>
                <a:close/>
                <a:moveTo>
                  <a:pt x="9948" y="604"/>
                </a:moveTo>
                <a:lnTo>
                  <a:pt x="9948" y="604"/>
                </a:lnTo>
                <a:lnTo>
                  <a:pt x="9956" y="608"/>
                </a:lnTo>
                <a:lnTo>
                  <a:pt x="9966" y="608"/>
                </a:lnTo>
                <a:lnTo>
                  <a:pt x="9976" y="606"/>
                </a:lnTo>
                <a:lnTo>
                  <a:pt x="9984" y="602"/>
                </a:lnTo>
                <a:lnTo>
                  <a:pt x="9992" y="598"/>
                </a:lnTo>
                <a:lnTo>
                  <a:pt x="9998" y="594"/>
                </a:lnTo>
                <a:lnTo>
                  <a:pt x="10000" y="590"/>
                </a:lnTo>
                <a:lnTo>
                  <a:pt x="10000" y="586"/>
                </a:lnTo>
                <a:lnTo>
                  <a:pt x="9996" y="586"/>
                </a:lnTo>
                <a:lnTo>
                  <a:pt x="9988" y="586"/>
                </a:lnTo>
                <a:lnTo>
                  <a:pt x="9968" y="590"/>
                </a:lnTo>
                <a:lnTo>
                  <a:pt x="9952" y="598"/>
                </a:lnTo>
                <a:lnTo>
                  <a:pt x="9948" y="602"/>
                </a:lnTo>
                <a:lnTo>
                  <a:pt x="9948" y="604"/>
                </a:lnTo>
                <a:close/>
                <a:moveTo>
                  <a:pt x="12072" y="7092"/>
                </a:moveTo>
                <a:lnTo>
                  <a:pt x="12072" y="7092"/>
                </a:lnTo>
                <a:lnTo>
                  <a:pt x="12074" y="7094"/>
                </a:lnTo>
                <a:lnTo>
                  <a:pt x="12080" y="7094"/>
                </a:lnTo>
                <a:lnTo>
                  <a:pt x="12086" y="7096"/>
                </a:lnTo>
                <a:lnTo>
                  <a:pt x="12090" y="7094"/>
                </a:lnTo>
                <a:lnTo>
                  <a:pt x="12090" y="7090"/>
                </a:lnTo>
                <a:lnTo>
                  <a:pt x="12088" y="7088"/>
                </a:lnTo>
                <a:lnTo>
                  <a:pt x="12082" y="7086"/>
                </a:lnTo>
                <a:lnTo>
                  <a:pt x="12076" y="7088"/>
                </a:lnTo>
                <a:lnTo>
                  <a:pt x="12072" y="7090"/>
                </a:lnTo>
                <a:lnTo>
                  <a:pt x="12072" y="7092"/>
                </a:lnTo>
                <a:close/>
                <a:moveTo>
                  <a:pt x="11908" y="7044"/>
                </a:moveTo>
                <a:lnTo>
                  <a:pt x="11908" y="7044"/>
                </a:lnTo>
                <a:lnTo>
                  <a:pt x="11906" y="7052"/>
                </a:lnTo>
                <a:lnTo>
                  <a:pt x="11906" y="7062"/>
                </a:lnTo>
                <a:lnTo>
                  <a:pt x="11908" y="7070"/>
                </a:lnTo>
                <a:lnTo>
                  <a:pt x="11910" y="7072"/>
                </a:lnTo>
                <a:lnTo>
                  <a:pt x="11912" y="7072"/>
                </a:lnTo>
                <a:lnTo>
                  <a:pt x="11916" y="7068"/>
                </a:lnTo>
                <a:lnTo>
                  <a:pt x="11916" y="7064"/>
                </a:lnTo>
                <a:lnTo>
                  <a:pt x="11916" y="7054"/>
                </a:lnTo>
                <a:lnTo>
                  <a:pt x="11912" y="7046"/>
                </a:lnTo>
                <a:lnTo>
                  <a:pt x="11910" y="7044"/>
                </a:lnTo>
                <a:lnTo>
                  <a:pt x="11908" y="7044"/>
                </a:lnTo>
                <a:close/>
                <a:moveTo>
                  <a:pt x="12082" y="7064"/>
                </a:moveTo>
                <a:lnTo>
                  <a:pt x="12082" y="7064"/>
                </a:lnTo>
                <a:lnTo>
                  <a:pt x="12080" y="7062"/>
                </a:lnTo>
                <a:lnTo>
                  <a:pt x="12076" y="7060"/>
                </a:lnTo>
                <a:lnTo>
                  <a:pt x="12074" y="7054"/>
                </a:lnTo>
                <a:lnTo>
                  <a:pt x="12072" y="7054"/>
                </a:lnTo>
                <a:lnTo>
                  <a:pt x="12070" y="7052"/>
                </a:lnTo>
                <a:lnTo>
                  <a:pt x="12066" y="7056"/>
                </a:lnTo>
                <a:lnTo>
                  <a:pt x="12062" y="7062"/>
                </a:lnTo>
                <a:lnTo>
                  <a:pt x="12064" y="7064"/>
                </a:lnTo>
                <a:lnTo>
                  <a:pt x="12068" y="7066"/>
                </a:lnTo>
                <a:lnTo>
                  <a:pt x="12068" y="7068"/>
                </a:lnTo>
                <a:lnTo>
                  <a:pt x="12072" y="7076"/>
                </a:lnTo>
                <a:lnTo>
                  <a:pt x="12072" y="7080"/>
                </a:lnTo>
                <a:lnTo>
                  <a:pt x="12076" y="7082"/>
                </a:lnTo>
                <a:lnTo>
                  <a:pt x="12080" y="7082"/>
                </a:lnTo>
                <a:lnTo>
                  <a:pt x="12084" y="7080"/>
                </a:lnTo>
                <a:lnTo>
                  <a:pt x="12086" y="7078"/>
                </a:lnTo>
                <a:lnTo>
                  <a:pt x="12084" y="7076"/>
                </a:lnTo>
                <a:lnTo>
                  <a:pt x="12082" y="7074"/>
                </a:lnTo>
                <a:lnTo>
                  <a:pt x="12082" y="7072"/>
                </a:lnTo>
                <a:lnTo>
                  <a:pt x="12084" y="7068"/>
                </a:lnTo>
                <a:lnTo>
                  <a:pt x="12086" y="7066"/>
                </a:lnTo>
                <a:lnTo>
                  <a:pt x="12082" y="7064"/>
                </a:lnTo>
                <a:close/>
                <a:moveTo>
                  <a:pt x="11654" y="6830"/>
                </a:moveTo>
                <a:lnTo>
                  <a:pt x="11654" y="6830"/>
                </a:lnTo>
                <a:lnTo>
                  <a:pt x="11650" y="6828"/>
                </a:lnTo>
                <a:lnTo>
                  <a:pt x="11644" y="6828"/>
                </a:lnTo>
                <a:lnTo>
                  <a:pt x="11636" y="6828"/>
                </a:lnTo>
                <a:lnTo>
                  <a:pt x="11628" y="6830"/>
                </a:lnTo>
                <a:lnTo>
                  <a:pt x="11622" y="6834"/>
                </a:lnTo>
                <a:lnTo>
                  <a:pt x="11616" y="6838"/>
                </a:lnTo>
                <a:lnTo>
                  <a:pt x="11612" y="6842"/>
                </a:lnTo>
                <a:lnTo>
                  <a:pt x="11610" y="6848"/>
                </a:lnTo>
                <a:lnTo>
                  <a:pt x="11614" y="6850"/>
                </a:lnTo>
                <a:lnTo>
                  <a:pt x="11618" y="6852"/>
                </a:lnTo>
                <a:lnTo>
                  <a:pt x="11630" y="6852"/>
                </a:lnTo>
                <a:lnTo>
                  <a:pt x="11644" y="6852"/>
                </a:lnTo>
                <a:lnTo>
                  <a:pt x="11652" y="6850"/>
                </a:lnTo>
                <a:lnTo>
                  <a:pt x="11660" y="6848"/>
                </a:lnTo>
                <a:lnTo>
                  <a:pt x="11668" y="6846"/>
                </a:lnTo>
                <a:lnTo>
                  <a:pt x="11674" y="6846"/>
                </a:lnTo>
                <a:lnTo>
                  <a:pt x="11674" y="6844"/>
                </a:lnTo>
                <a:lnTo>
                  <a:pt x="11674" y="6840"/>
                </a:lnTo>
                <a:lnTo>
                  <a:pt x="11670" y="6838"/>
                </a:lnTo>
                <a:lnTo>
                  <a:pt x="11666" y="6838"/>
                </a:lnTo>
                <a:lnTo>
                  <a:pt x="11660" y="6836"/>
                </a:lnTo>
                <a:lnTo>
                  <a:pt x="11654" y="6830"/>
                </a:lnTo>
                <a:close/>
                <a:moveTo>
                  <a:pt x="12084" y="7156"/>
                </a:moveTo>
                <a:lnTo>
                  <a:pt x="12084" y="7156"/>
                </a:lnTo>
                <a:lnTo>
                  <a:pt x="12086" y="7146"/>
                </a:lnTo>
                <a:lnTo>
                  <a:pt x="12086" y="7136"/>
                </a:lnTo>
                <a:lnTo>
                  <a:pt x="12084" y="7128"/>
                </a:lnTo>
                <a:lnTo>
                  <a:pt x="12082" y="7120"/>
                </a:lnTo>
                <a:lnTo>
                  <a:pt x="12078" y="7114"/>
                </a:lnTo>
                <a:lnTo>
                  <a:pt x="12076" y="7112"/>
                </a:lnTo>
                <a:lnTo>
                  <a:pt x="12074" y="7112"/>
                </a:lnTo>
                <a:lnTo>
                  <a:pt x="12072" y="7114"/>
                </a:lnTo>
                <a:lnTo>
                  <a:pt x="12070" y="7116"/>
                </a:lnTo>
                <a:lnTo>
                  <a:pt x="12068" y="7118"/>
                </a:lnTo>
                <a:lnTo>
                  <a:pt x="12064" y="7116"/>
                </a:lnTo>
                <a:lnTo>
                  <a:pt x="12058" y="7116"/>
                </a:lnTo>
                <a:lnTo>
                  <a:pt x="12056" y="7116"/>
                </a:lnTo>
                <a:lnTo>
                  <a:pt x="12054" y="7120"/>
                </a:lnTo>
                <a:lnTo>
                  <a:pt x="12050" y="7122"/>
                </a:lnTo>
                <a:lnTo>
                  <a:pt x="12048" y="7122"/>
                </a:lnTo>
                <a:lnTo>
                  <a:pt x="12040" y="7122"/>
                </a:lnTo>
                <a:lnTo>
                  <a:pt x="12022" y="7128"/>
                </a:lnTo>
                <a:lnTo>
                  <a:pt x="12010" y="7132"/>
                </a:lnTo>
                <a:lnTo>
                  <a:pt x="12002" y="7132"/>
                </a:lnTo>
                <a:lnTo>
                  <a:pt x="11996" y="7130"/>
                </a:lnTo>
                <a:lnTo>
                  <a:pt x="11990" y="7128"/>
                </a:lnTo>
                <a:lnTo>
                  <a:pt x="11980" y="7120"/>
                </a:lnTo>
                <a:lnTo>
                  <a:pt x="11974" y="7116"/>
                </a:lnTo>
                <a:lnTo>
                  <a:pt x="11966" y="7114"/>
                </a:lnTo>
                <a:lnTo>
                  <a:pt x="11958" y="7114"/>
                </a:lnTo>
                <a:lnTo>
                  <a:pt x="11952" y="7110"/>
                </a:lnTo>
                <a:lnTo>
                  <a:pt x="11944" y="7104"/>
                </a:lnTo>
                <a:lnTo>
                  <a:pt x="11942" y="7104"/>
                </a:lnTo>
                <a:lnTo>
                  <a:pt x="11940" y="7104"/>
                </a:lnTo>
                <a:lnTo>
                  <a:pt x="11936" y="7118"/>
                </a:lnTo>
                <a:lnTo>
                  <a:pt x="11936" y="7126"/>
                </a:lnTo>
                <a:lnTo>
                  <a:pt x="11938" y="7134"/>
                </a:lnTo>
                <a:lnTo>
                  <a:pt x="11946" y="7158"/>
                </a:lnTo>
                <a:lnTo>
                  <a:pt x="11950" y="7168"/>
                </a:lnTo>
                <a:lnTo>
                  <a:pt x="11954" y="7172"/>
                </a:lnTo>
                <a:lnTo>
                  <a:pt x="11958" y="7176"/>
                </a:lnTo>
                <a:lnTo>
                  <a:pt x="11958" y="7184"/>
                </a:lnTo>
                <a:lnTo>
                  <a:pt x="11960" y="7198"/>
                </a:lnTo>
                <a:lnTo>
                  <a:pt x="11962" y="7212"/>
                </a:lnTo>
                <a:lnTo>
                  <a:pt x="11966" y="7226"/>
                </a:lnTo>
                <a:lnTo>
                  <a:pt x="11970" y="7232"/>
                </a:lnTo>
                <a:lnTo>
                  <a:pt x="11976" y="7236"/>
                </a:lnTo>
                <a:lnTo>
                  <a:pt x="11980" y="7240"/>
                </a:lnTo>
                <a:lnTo>
                  <a:pt x="11984" y="7246"/>
                </a:lnTo>
                <a:lnTo>
                  <a:pt x="11988" y="7256"/>
                </a:lnTo>
                <a:lnTo>
                  <a:pt x="11992" y="7264"/>
                </a:lnTo>
                <a:lnTo>
                  <a:pt x="11996" y="7266"/>
                </a:lnTo>
                <a:lnTo>
                  <a:pt x="11998" y="7266"/>
                </a:lnTo>
                <a:lnTo>
                  <a:pt x="12004" y="7264"/>
                </a:lnTo>
                <a:lnTo>
                  <a:pt x="12008" y="7266"/>
                </a:lnTo>
                <a:lnTo>
                  <a:pt x="12022" y="7270"/>
                </a:lnTo>
                <a:lnTo>
                  <a:pt x="12026" y="7270"/>
                </a:lnTo>
                <a:lnTo>
                  <a:pt x="12028" y="7270"/>
                </a:lnTo>
                <a:lnTo>
                  <a:pt x="12030" y="7264"/>
                </a:lnTo>
                <a:lnTo>
                  <a:pt x="12032" y="7258"/>
                </a:lnTo>
                <a:lnTo>
                  <a:pt x="12038" y="7254"/>
                </a:lnTo>
                <a:lnTo>
                  <a:pt x="12040" y="7250"/>
                </a:lnTo>
                <a:lnTo>
                  <a:pt x="12042" y="7246"/>
                </a:lnTo>
                <a:lnTo>
                  <a:pt x="12046" y="7238"/>
                </a:lnTo>
                <a:lnTo>
                  <a:pt x="12046" y="7234"/>
                </a:lnTo>
                <a:lnTo>
                  <a:pt x="12048" y="7232"/>
                </a:lnTo>
                <a:lnTo>
                  <a:pt x="12050" y="7234"/>
                </a:lnTo>
                <a:lnTo>
                  <a:pt x="12050" y="7236"/>
                </a:lnTo>
                <a:lnTo>
                  <a:pt x="12052" y="7238"/>
                </a:lnTo>
                <a:lnTo>
                  <a:pt x="12054" y="7234"/>
                </a:lnTo>
                <a:lnTo>
                  <a:pt x="12056" y="7228"/>
                </a:lnTo>
                <a:lnTo>
                  <a:pt x="12060" y="7228"/>
                </a:lnTo>
                <a:lnTo>
                  <a:pt x="12062" y="7230"/>
                </a:lnTo>
                <a:lnTo>
                  <a:pt x="12064" y="7234"/>
                </a:lnTo>
                <a:lnTo>
                  <a:pt x="12064" y="7236"/>
                </a:lnTo>
                <a:lnTo>
                  <a:pt x="12062" y="7236"/>
                </a:lnTo>
                <a:lnTo>
                  <a:pt x="12058" y="7238"/>
                </a:lnTo>
                <a:lnTo>
                  <a:pt x="12058" y="7240"/>
                </a:lnTo>
                <a:lnTo>
                  <a:pt x="12060" y="7246"/>
                </a:lnTo>
                <a:lnTo>
                  <a:pt x="12068" y="7248"/>
                </a:lnTo>
                <a:lnTo>
                  <a:pt x="12072" y="7248"/>
                </a:lnTo>
                <a:lnTo>
                  <a:pt x="12074" y="7244"/>
                </a:lnTo>
                <a:lnTo>
                  <a:pt x="12072" y="7232"/>
                </a:lnTo>
                <a:lnTo>
                  <a:pt x="12070" y="7218"/>
                </a:lnTo>
                <a:lnTo>
                  <a:pt x="12070" y="7214"/>
                </a:lnTo>
                <a:lnTo>
                  <a:pt x="12072" y="7210"/>
                </a:lnTo>
                <a:lnTo>
                  <a:pt x="12074" y="7208"/>
                </a:lnTo>
                <a:lnTo>
                  <a:pt x="12074" y="7204"/>
                </a:lnTo>
                <a:lnTo>
                  <a:pt x="12074" y="7198"/>
                </a:lnTo>
                <a:lnTo>
                  <a:pt x="12072" y="7192"/>
                </a:lnTo>
                <a:lnTo>
                  <a:pt x="12072" y="7188"/>
                </a:lnTo>
                <a:lnTo>
                  <a:pt x="12076" y="7186"/>
                </a:lnTo>
                <a:lnTo>
                  <a:pt x="12078" y="7184"/>
                </a:lnTo>
                <a:lnTo>
                  <a:pt x="12080" y="7184"/>
                </a:lnTo>
                <a:lnTo>
                  <a:pt x="12082" y="7190"/>
                </a:lnTo>
                <a:lnTo>
                  <a:pt x="12082" y="7194"/>
                </a:lnTo>
                <a:lnTo>
                  <a:pt x="12084" y="7194"/>
                </a:lnTo>
                <a:lnTo>
                  <a:pt x="12086" y="7192"/>
                </a:lnTo>
                <a:lnTo>
                  <a:pt x="12086" y="7188"/>
                </a:lnTo>
                <a:lnTo>
                  <a:pt x="12086" y="7186"/>
                </a:lnTo>
                <a:lnTo>
                  <a:pt x="12084" y="7180"/>
                </a:lnTo>
                <a:lnTo>
                  <a:pt x="12082" y="7170"/>
                </a:lnTo>
                <a:lnTo>
                  <a:pt x="12082" y="7164"/>
                </a:lnTo>
                <a:lnTo>
                  <a:pt x="12084" y="7156"/>
                </a:lnTo>
                <a:close/>
                <a:moveTo>
                  <a:pt x="12280" y="6382"/>
                </a:moveTo>
                <a:lnTo>
                  <a:pt x="12280" y="6382"/>
                </a:lnTo>
                <a:lnTo>
                  <a:pt x="12284" y="6378"/>
                </a:lnTo>
                <a:lnTo>
                  <a:pt x="12284" y="6372"/>
                </a:lnTo>
                <a:lnTo>
                  <a:pt x="12282" y="6364"/>
                </a:lnTo>
                <a:lnTo>
                  <a:pt x="12280" y="6352"/>
                </a:lnTo>
                <a:lnTo>
                  <a:pt x="12280" y="6344"/>
                </a:lnTo>
                <a:lnTo>
                  <a:pt x="12280" y="6334"/>
                </a:lnTo>
                <a:lnTo>
                  <a:pt x="12280" y="6318"/>
                </a:lnTo>
                <a:lnTo>
                  <a:pt x="12278" y="6316"/>
                </a:lnTo>
                <a:lnTo>
                  <a:pt x="12276" y="6314"/>
                </a:lnTo>
                <a:lnTo>
                  <a:pt x="12274" y="6312"/>
                </a:lnTo>
                <a:lnTo>
                  <a:pt x="12272" y="6310"/>
                </a:lnTo>
                <a:lnTo>
                  <a:pt x="12268" y="6304"/>
                </a:lnTo>
                <a:lnTo>
                  <a:pt x="12266" y="6296"/>
                </a:lnTo>
                <a:lnTo>
                  <a:pt x="12264" y="6284"/>
                </a:lnTo>
                <a:lnTo>
                  <a:pt x="12260" y="6276"/>
                </a:lnTo>
                <a:lnTo>
                  <a:pt x="12252" y="6264"/>
                </a:lnTo>
                <a:lnTo>
                  <a:pt x="12242" y="6252"/>
                </a:lnTo>
                <a:lnTo>
                  <a:pt x="12230" y="6236"/>
                </a:lnTo>
                <a:lnTo>
                  <a:pt x="12222" y="6224"/>
                </a:lnTo>
                <a:lnTo>
                  <a:pt x="12218" y="6222"/>
                </a:lnTo>
                <a:lnTo>
                  <a:pt x="12216" y="6222"/>
                </a:lnTo>
                <a:lnTo>
                  <a:pt x="12214" y="6220"/>
                </a:lnTo>
                <a:lnTo>
                  <a:pt x="12210" y="6218"/>
                </a:lnTo>
                <a:lnTo>
                  <a:pt x="12204" y="6214"/>
                </a:lnTo>
                <a:lnTo>
                  <a:pt x="12196" y="6206"/>
                </a:lnTo>
                <a:lnTo>
                  <a:pt x="12190" y="6194"/>
                </a:lnTo>
                <a:lnTo>
                  <a:pt x="12186" y="6184"/>
                </a:lnTo>
                <a:lnTo>
                  <a:pt x="12184" y="6174"/>
                </a:lnTo>
                <a:lnTo>
                  <a:pt x="12184" y="6166"/>
                </a:lnTo>
                <a:lnTo>
                  <a:pt x="12184" y="6150"/>
                </a:lnTo>
                <a:lnTo>
                  <a:pt x="12184" y="6144"/>
                </a:lnTo>
                <a:lnTo>
                  <a:pt x="12182" y="6138"/>
                </a:lnTo>
                <a:lnTo>
                  <a:pt x="12178" y="6136"/>
                </a:lnTo>
                <a:lnTo>
                  <a:pt x="12176" y="6136"/>
                </a:lnTo>
                <a:lnTo>
                  <a:pt x="12172" y="6140"/>
                </a:lnTo>
                <a:lnTo>
                  <a:pt x="12172" y="6142"/>
                </a:lnTo>
                <a:lnTo>
                  <a:pt x="12170" y="6144"/>
                </a:lnTo>
                <a:lnTo>
                  <a:pt x="12166" y="6140"/>
                </a:lnTo>
                <a:lnTo>
                  <a:pt x="12160" y="6134"/>
                </a:lnTo>
                <a:lnTo>
                  <a:pt x="12154" y="6130"/>
                </a:lnTo>
                <a:lnTo>
                  <a:pt x="12152" y="6128"/>
                </a:lnTo>
                <a:lnTo>
                  <a:pt x="12150" y="6132"/>
                </a:lnTo>
                <a:lnTo>
                  <a:pt x="12150" y="6136"/>
                </a:lnTo>
                <a:lnTo>
                  <a:pt x="12150" y="6142"/>
                </a:lnTo>
                <a:lnTo>
                  <a:pt x="12148" y="6144"/>
                </a:lnTo>
                <a:lnTo>
                  <a:pt x="12146" y="6144"/>
                </a:lnTo>
                <a:lnTo>
                  <a:pt x="12140" y="6140"/>
                </a:lnTo>
                <a:lnTo>
                  <a:pt x="12134" y="6132"/>
                </a:lnTo>
                <a:lnTo>
                  <a:pt x="12132" y="6126"/>
                </a:lnTo>
                <a:lnTo>
                  <a:pt x="12132" y="6120"/>
                </a:lnTo>
                <a:lnTo>
                  <a:pt x="12132" y="6114"/>
                </a:lnTo>
                <a:lnTo>
                  <a:pt x="12134" y="6104"/>
                </a:lnTo>
                <a:lnTo>
                  <a:pt x="12134" y="6100"/>
                </a:lnTo>
                <a:lnTo>
                  <a:pt x="12132" y="6092"/>
                </a:lnTo>
                <a:lnTo>
                  <a:pt x="12128" y="6086"/>
                </a:lnTo>
                <a:lnTo>
                  <a:pt x="12122" y="6078"/>
                </a:lnTo>
                <a:lnTo>
                  <a:pt x="12110" y="6062"/>
                </a:lnTo>
                <a:lnTo>
                  <a:pt x="12100" y="6050"/>
                </a:lnTo>
                <a:lnTo>
                  <a:pt x="12100" y="6048"/>
                </a:lnTo>
                <a:lnTo>
                  <a:pt x="12102" y="6046"/>
                </a:lnTo>
                <a:lnTo>
                  <a:pt x="12106" y="6046"/>
                </a:lnTo>
                <a:lnTo>
                  <a:pt x="12110" y="6044"/>
                </a:lnTo>
                <a:lnTo>
                  <a:pt x="12110" y="6042"/>
                </a:lnTo>
                <a:lnTo>
                  <a:pt x="12110" y="6038"/>
                </a:lnTo>
                <a:lnTo>
                  <a:pt x="12106" y="6034"/>
                </a:lnTo>
                <a:lnTo>
                  <a:pt x="12100" y="6028"/>
                </a:lnTo>
                <a:lnTo>
                  <a:pt x="12092" y="6022"/>
                </a:lnTo>
                <a:lnTo>
                  <a:pt x="12080" y="6018"/>
                </a:lnTo>
                <a:lnTo>
                  <a:pt x="12070" y="6012"/>
                </a:lnTo>
                <a:lnTo>
                  <a:pt x="12062" y="6008"/>
                </a:lnTo>
                <a:lnTo>
                  <a:pt x="12058" y="6004"/>
                </a:lnTo>
                <a:lnTo>
                  <a:pt x="12056" y="6000"/>
                </a:lnTo>
                <a:lnTo>
                  <a:pt x="12054" y="5996"/>
                </a:lnTo>
                <a:lnTo>
                  <a:pt x="12050" y="5992"/>
                </a:lnTo>
                <a:lnTo>
                  <a:pt x="12044" y="5988"/>
                </a:lnTo>
                <a:lnTo>
                  <a:pt x="12034" y="5986"/>
                </a:lnTo>
                <a:lnTo>
                  <a:pt x="12024" y="5982"/>
                </a:lnTo>
                <a:lnTo>
                  <a:pt x="12016" y="5978"/>
                </a:lnTo>
                <a:lnTo>
                  <a:pt x="12012" y="5972"/>
                </a:lnTo>
                <a:lnTo>
                  <a:pt x="12008" y="5968"/>
                </a:lnTo>
                <a:lnTo>
                  <a:pt x="12004" y="5954"/>
                </a:lnTo>
                <a:lnTo>
                  <a:pt x="12002" y="5948"/>
                </a:lnTo>
                <a:lnTo>
                  <a:pt x="11998" y="5942"/>
                </a:lnTo>
                <a:lnTo>
                  <a:pt x="11996" y="5934"/>
                </a:lnTo>
                <a:lnTo>
                  <a:pt x="11994" y="5926"/>
                </a:lnTo>
                <a:lnTo>
                  <a:pt x="11994" y="5904"/>
                </a:lnTo>
                <a:lnTo>
                  <a:pt x="11992" y="5892"/>
                </a:lnTo>
                <a:lnTo>
                  <a:pt x="11990" y="5880"/>
                </a:lnTo>
                <a:lnTo>
                  <a:pt x="11986" y="5868"/>
                </a:lnTo>
                <a:lnTo>
                  <a:pt x="11978" y="5856"/>
                </a:lnTo>
                <a:lnTo>
                  <a:pt x="11974" y="5852"/>
                </a:lnTo>
                <a:lnTo>
                  <a:pt x="11972" y="5846"/>
                </a:lnTo>
                <a:lnTo>
                  <a:pt x="11968" y="5832"/>
                </a:lnTo>
                <a:lnTo>
                  <a:pt x="11968" y="5818"/>
                </a:lnTo>
                <a:lnTo>
                  <a:pt x="11968" y="5804"/>
                </a:lnTo>
                <a:lnTo>
                  <a:pt x="11966" y="5790"/>
                </a:lnTo>
                <a:lnTo>
                  <a:pt x="11964" y="5776"/>
                </a:lnTo>
                <a:lnTo>
                  <a:pt x="11960" y="5766"/>
                </a:lnTo>
                <a:lnTo>
                  <a:pt x="11958" y="5760"/>
                </a:lnTo>
                <a:lnTo>
                  <a:pt x="11952" y="5758"/>
                </a:lnTo>
                <a:lnTo>
                  <a:pt x="11944" y="5750"/>
                </a:lnTo>
                <a:lnTo>
                  <a:pt x="11938" y="5744"/>
                </a:lnTo>
                <a:lnTo>
                  <a:pt x="11932" y="5732"/>
                </a:lnTo>
                <a:lnTo>
                  <a:pt x="11930" y="5728"/>
                </a:lnTo>
                <a:lnTo>
                  <a:pt x="11928" y="5728"/>
                </a:lnTo>
                <a:lnTo>
                  <a:pt x="11924" y="5730"/>
                </a:lnTo>
                <a:lnTo>
                  <a:pt x="11920" y="5736"/>
                </a:lnTo>
                <a:lnTo>
                  <a:pt x="11914" y="5742"/>
                </a:lnTo>
                <a:lnTo>
                  <a:pt x="11910" y="5744"/>
                </a:lnTo>
                <a:lnTo>
                  <a:pt x="11906" y="5740"/>
                </a:lnTo>
                <a:lnTo>
                  <a:pt x="11902" y="5736"/>
                </a:lnTo>
                <a:lnTo>
                  <a:pt x="11898" y="5728"/>
                </a:lnTo>
                <a:lnTo>
                  <a:pt x="11896" y="5720"/>
                </a:lnTo>
                <a:lnTo>
                  <a:pt x="11894" y="5704"/>
                </a:lnTo>
                <a:lnTo>
                  <a:pt x="11894" y="5690"/>
                </a:lnTo>
                <a:lnTo>
                  <a:pt x="11894" y="5674"/>
                </a:lnTo>
                <a:lnTo>
                  <a:pt x="11890" y="5660"/>
                </a:lnTo>
                <a:lnTo>
                  <a:pt x="11886" y="5652"/>
                </a:lnTo>
                <a:lnTo>
                  <a:pt x="11882" y="5646"/>
                </a:lnTo>
                <a:lnTo>
                  <a:pt x="11878" y="5640"/>
                </a:lnTo>
                <a:lnTo>
                  <a:pt x="11876" y="5636"/>
                </a:lnTo>
                <a:lnTo>
                  <a:pt x="11878" y="5628"/>
                </a:lnTo>
                <a:lnTo>
                  <a:pt x="11878" y="5622"/>
                </a:lnTo>
                <a:lnTo>
                  <a:pt x="11878" y="5620"/>
                </a:lnTo>
                <a:lnTo>
                  <a:pt x="11874" y="5618"/>
                </a:lnTo>
                <a:lnTo>
                  <a:pt x="11870" y="5616"/>
                </a:lnTo>
                <a:lnTo>
                  <a:pt x="11868" y="5612"/>
                </a:lnTo>
                <a:lnTo>
                  <a:pt x="11864" y="5602"/>
                </a:lnTo>
                <a:lnTo>
                  <a:pt x="11862" y="5588"/>
                </a:lnTo>
                <a:lnTo>
                  <a:pt x="11860" y="5572"/>
                </a:lnTo>
                <a:lnTo>
                  <a:pt x="11858" y="5566"/>
                </a:lnTo>
                <a:lnTo>
                  <a:pt x="11854" y="5562"/>
                </a:lnTo>
                <a:lnTo>
                  <a:pt x="11850" y="5560"/>
                </a:lnTo>
                <a:lnTo>
                  <a:pt x="11846" y="5560"/>
                </a:lnTo>
                <a:lnTo>
                  <a:pt x="11842" y="5562"/>
                </a:lnTo>
                <a:lnTo>
                  <a:pt x="11840" y="5566"/>
                </a:lnTo>
                <a:lnTo>
                  <a:pt x="11838" y="5570"/>
                </a:lnTo>
                <a:lnTo>
                  <a:pt x="11836" y="5578"/>
                </a:lnTo>
                <a:lnTo>
                  <a:pt x="11834" y="5592"/>
                </a:lnTo>
                <a:lnTo>
                  <a:pt x="11832" y="5602"/>
                </a:lnTo>
                <a:lnTo>
                  <a:pt x="11820" y="5632"/>
                </a:lnTo>
                <a:lnTo>
                  <a:pt x="11816" y="5642"/>
                </a:lnTo>
                <a:lnTo>
                  <a:pt x="11816" y="5648"/>
                </a:lnTo>
                <a:lnTo>
                  <a:pt x="11818" y="5650"/>
                </a:lnTo>
                <a:lnTo>
                  <a:pt x="11820" y="5652"/>
                </a:lnTo>
                <a:lnTo>
                  <a:pt x="11824" y="5654"/>
                </a:lnTo>
                <a:lnTo>
                  <a:pt x="11822" y="5656"/>
                </a:lnTo>
                <a:lnTo>
                  <a:pt x="11820" y="5660"/>
                </a:lnTo>
                <a:lnTo>
                  <a:pt x="11814" y="5668"/>
                </a:lnTo>
                <a:lnTo>
                  <a:pt x="11814" y="5676"/>
                </a:lnTo>
                <a:lnTo>
                  <a:pt x="11814" y="5684"/>
                </a:lnTo>
                <a:lnTo>
                  <a:pt x="11810" y="5698"/>
                </a:lnTo>
                <a:lnTo>
                  <a:pt x="11808" y="5706"/>
                </a:lnTo>
                <a:lnTo>
                  <a:pt x="11808" y="5716"/>
                </a:lnTo>
                <a:lnTo>
                  <a:pt x="11810" y="5738"/>
                </a:lnTo>
                <a:lnTo>
                  <a:pt x="11814" y="5762"/>
                </a:lnTo>
                <a:lnTo>
                  <a:pt x="11814" y="5776"/>
                </a:lnTo>
                <a:lnTo>
                  <a:pt x="11812" y="5788"/>
                </a:lnTo>
                <a:lnTo>
                  <a:pt x="11808" y="5808"/>
                </a:lnTo>
                <a:lnTo>
                  <a:pt x="11806" y="5820"/>
                </a:lnTo>
                <a:lnTo>
                  <a:pt x="11806" y="5830"/>
                </a:lnTo>
                <a:lnTo>
                  <a:pt x="11800" y="5844"/>
                </a:lnTo>
                <a:lnTo>
                  <a:pt x="11794" y="5856"/>
                </a:lnTo>
                <a:lnTo>
                  <a:pt x="11790" y="5864"/>
                </a:lnTo>
                <a:lnTo>
                  <a:pt x="11788" y="5878"/>
                </a:lnTo>
                <a:lnTo>
                  <a:pt x="11784" y="5890"/>
                </a:lnTo>
                <a:lnTo>
                  <a:pt x="11780" y="5896"/>
                </a:lnTo>
                <a:lnTo>
                  <a:pt x="11774" y="5902"/>
                </a:lnTo>
                <a:lnTo>
                  <a:pt x="11766" y="5906"/>
                </a:lnTo>
                <a:lnTo>
                  <a:pt x="11758" y="5906"/>
                </a:lnTo>
                <a:lnTo>
                  <a:pt x="11748" y="5904"/>
                </a:lnTo>
                <a:lnTo>
                  <a:pt x="11738" y="5900"/>
                </a:lnTo>
                <a:lnTo>
                  <a:pt x="11730" y="5894"/>
                </a:lnTo>
                <a:lnTo>
                  <a:pt x="11722" y="5888"/>
                </a:lnTo>
                <a:lnTo>
                  <a:pt x="11716" y="5880"/>
                </a:lnTo>
                <a:lnTo>
                  <a:pt x="11714" y="5876"/>
                </a:lnTo>
                <a:lnTo>
                  <a:pt x="11710" y="5870"/>
                </a:lnTo>
                <a:lnTo>
                  <a:pt x="11708" y="5866"/>
                </a:lnTo>
                <a:lnTo>
                  <a:pt x="11698" y="5862"/>
                </a:lnTo>
                <a:lnTo>
                  <a:pt x="11692" y="5862"/>
                </a:lnTo>
                <a:lnTo>
                  <a:pt x="11684" y="5858"/>
                </a:lnTo>
                <a:lnTo>
                  <a:pt x="11674" y="5850"/>
                </a:lnTo>
                <a:lnTo>
                  <a:pt x="11662" y="5840"/>
                </a:lnTo>
                <a:lnTo>
                  <a:pt x="11648" y="5828"/>
                </a:lnTo>
                <a:lnTo>
                  <a:pt x="11640" y="5822"/>
                </a:lnTo>
                <a:lnTo>
                  <a:pt x="11632" y="5818"/>
                </a:lnTo>
                <a:lnTo>
                  <a:pt x="11626" y="5816"/>
                </a:lnTo>
                <a:lnTo>
                  <a:pt x="11618" y="5814"/>
                </a:lnTo>
                <a:lnTo>
                  <a:pt x="11612" y="5812"/>
                </a:lnTo>
                <a:lnTo>
                  <a:pt x="11604" y="5804"/>
                </a:lnTo>
                <a:lnTo>
                  <a:pt x="11592" y="5792"/>
                </a:lnTo>
                <a:lnTo>
                  <a:pt x="11582" y="5784"/>
                </a:lnTo>
                <a:lnTo>
                  <a:pt x="11570" y="5772"/>
                </a:lnTo>
                <a:lnTo>
                  <a:pt x="11566" y="5766"/>
                </a:lnTo>
                <a:lnTo>
                  <a:pt x="11568" y="5760"/>
                </a:lnTo>
                <a:lnTo>
                  <a:pt x="11572" y="5752"/>
                </a:lnTo>
                <a:lnTo>
                  <a:pt x="11578" y="5738"/>
                </a:lnTo>
                <a:lnTo>
                  <a:pt x="11586" y="5724"/>
                </a:lnTo>
                <a:lnTo>
                  <a:pt x="11590" y="5714"/>
                </a:lnTo>
                <a:lnTo>
                  <a:pt x="11590" y="5710"/>
                </a:lnTo>
                <a:lnTo>
                  <a:pt x="11588" y="5708"/>
                </a:lnTo>
                <a:lnTo>
                  <a:pt x="11586" y="5708"/>
                </a:lnTo>
                <a:lnTo>
                  <a:pt x="11584" y="5706"/>
                </a:lnTo>
                <a:lnTo>
                  <a:pt x="11584" y="5702"/>
                </a:lnTo>
                <a:lnTo>
                  <a:pt x="11588" y="5692"/>
                </a:lnTo>
                <a:lnTo>
                  <a:pt x="11594" y="5682"/>
                </a:lnTo>
                <a:lnTo>
                  <a:pt x="11598" y="5680"/>
                </a:lnTo>
                <a:lnTo>
                  <a:pt x="11602" y="5682"/>
                </a:lnTo>
                <a:lnTo>
                  <a:pt x="11604" y="5684"/>
                </a:lnTo>
                <a:lnTo>
                  <a:pt x="11606" y="5688"/>
                </a:lnTo>
                <a:lnTo>
                  <a:pt x="11608" y="5690"/>
                </a:lnTo>
                <a:lnTo>
                  <a:pt x="11608" y="5686"/>
                </a:lnTo>
                <a:lnTo>
                  <a:pt x="11610" y="5676"/>
                </a:lnTo>
                <a:lnTo>
                  <a:pt x="11612" y="5664"/>
                </a:lnTo>
                <a:lnTo>
                  <a:pt x="11616" y="5656"/>
                </a:lnTo>
                <a:lnTo>
                  <a:pt x="11620" y="5650"/>
                </a:lnTo>
                <a:lnTo>
                  <a:pt x="11626" y="5646"/>
                </a:lnTo>
                <a:lnTo>
                  <a:pt x="11630" y="5644"/>
                </a:lnTo>
                <a:lnTo>
                  <a:pt x="11630" y="5640"/>
                </a:lnTo>
                <a:lnTo>
                  <a:pt x="11630" y="5638"/>
                </a:lnTo>
                <a:lnTo>
                  <a:pt x="11626" y="5634"/>
                </a:lnTo>
                <a:lnTo>
                  <a:pt x="11620" y="5630"/>
                </a:lnTo>
                <a:lnTo>
                  <a:pt x="11616" y="5626"/>
                </a:lnTo>
                <a:lnTo>
                  <a:pt x="11614" y="5620"/>
                </a:lnTo>
                <a:lnTo>
                  <a:pt x="11612" y="5618"/>
                </a:lnTo>
                <a:lnTo>
                  <a:pt x="11610" y="5616"/>
                </a:lnTo>
                <a:lnTo>
                  <a:pt x="11604" y="5620"/>
                </a:lnTo>
                <a:lnTo>
                  <a:pt x="11600" y="5624"/>
                </a:lnTo>
                <a:lnTo>
                  <a:pt x="11598" y="5628"/>
                </a:lnTo>
                <a:lnTo>
                  <a:pt x="11598" y="5632"/>
                </a:lnTo>
                <a:lnTo>
                  <a:pt x="11600" y="5636"/>
                </a:lnTo>
                <a:lnTo>
                  <a:pt x="11598" y="5640"/>
                </a:lnTo>
                <a:lnTo>
                  <a:pt x="11596" y="5642"/>
                </a:lnTo>
                <a:lnTo>
                  <a:pt x="11592" y="5644"/>
                </a:lnTo>
                <a:lnTo>
                  <a:pt x="11590" y="5642"/>
                </a:lnTo>
                <a:lnTo>
                  <a:pt x="11588" y="5638"/>
                </a:lnTo>
                <a:lnTo>
                  <a:pt x="11588" y="5632"/>
                </a:lnTo>
                <a:lnTo>
                  <a:pt x="11588" y="5630"/>
                </a:lnTo>
                <a:lnTo>
                  <a:pt x="11586" y="5628"/>
                </a:lnTo>
                <a:lnTo>
                  <a:pt x="11584" y="5628"/>
                </a:lnTo>
                <a:lnTo>
                  <a:pt x="11584" y="5624"/>
                </a:lnTo>
                <a:lnTo>
                  <a:pt x="11584" y="5616"/>
                </a:lnTo>
                <a:lnTo>
                  <a:pt x="11584" y="5614"/>
                </a:lnTo>
                <a:lnTo>
                  <a:pt x="11582" y="5614"/>
                </a:lnTo>
                <a:lnTo>
                  <a:pt x="11576" y="5616"/>
                </a:lnTo>
                <a:lnTo>
                  <a:pt x="11568" y="5622"/>
                </a:lnTo>
                <a:lnTo>
                  <a:pt x="11558" y="5630"/>
                </a:lnTo>
                <a:lnTo>
                  <a:pt x="11552" y="5632"/>
                </a:lnTo>
                <a:lnTo>
                  <a:pt x="11548" y="5632"/>
                </a:lnTo>
                <a:lnTo>
                  <a:pt x="11544" y="5630"/>
                </a:lnTo>
                <a:lnTo>
                  <a:pt x="11540" y="5624"/>
                </a:lnTo>
                <a:lnTo>
                  <a:pt x="11536" y="5622"/>
                </a:lnTo>
                <a:lnTo>
                  <a:pt x="11530" y="5624"/>
                </a:lnTo>
                <a:lnTo>
                  <a:pt x="11524" y="5626"/>
                </a:lnTo>
                <a:lnTo>
                  <a:pt x="11518" y="5624"/>
                </a:lnTo>
                <a:lnTo>
                  <a:pt x="11514" y="5622"/>
                </a:lnTo>
                <a:lnTo>
                  <a:pt x="11512" y="5618"/>
                </a:lnTo>
                <a:lnTo>
                  <a:pt x="11506" y="5612"/>
                </a:lnTo>
                <a:lnTo>
                  <a:pt x="11500" y="5610"/>
                </a:lnTo>
                <a:lnTo>
                  <a:pt x="11494" y="5608"/>
                </a:lnTo>
                <a:lnTo>
                  <a:pt x="11484" y="5608"/>
                </a:lnTo>
                <a:lnTo>
                  <a:pt x="11478" y="5606"/>
                </a:lnTo>
                <a:lnTo>
                  <a:pt x="11474" y="5604"/>
                </a:lnTo>
                <a:lnTo>
                  <a:pt x="11472" y="5600"/>
                </a:lnTo>
                <a:lnTo>
                  <a:pt x="11468" y="5594"/>
                </a:lnTo>
                <a:lnTo>
                  <a:pt x="11466" y="5592"/>
                </a:lnTo>
                <a:lnTo>
                  <a:pt x="11462" y="5592"/>
                </a:lnTo>
                <a:lnTo>
                  <a:pt x="11458" y="5594"/>
                </a:lnTo>
                <a:lnTo>
                  <a:pt x="11456" y="5594"/>
                </a:lnTo>
                <a:lnTo>
                  <a:pt x="11452" y="5590"/>
                </a:lnTo>
                <a:lnTo>
                  <a:pt x="11448" y="5586"/>
                </a:lnTo>
                <a:lnTo>
                  <a:pt x="11444" y="5584"/>
                </a:lnTo>
                <a:lnTo>
                  <a:pt x="11438" y="5582"/>
                </a:lnTo>
                <a:lnTo>
                  <a:pt x="11428" y="5582"/>
                </a:lnTo>
                <a:lnTo>
                  <a:pt x="11422" y="5584"/>
                </a:lnTo>
                <a:lnTo>
                  <a:pt x="11420" y="5586"/>
                </a:lnTo>
                <a:lnTo>
                  <a:pt x="11420" y="5588"/>
                </a:lnTo>
                <a:lnTo>
                  <a:pt x="11424" y="5596"/>
                </a:lnTo>
                <a:lnTo>
                  <a:pt x="11428" y="5598"/>
                </a:lnTo>
                <a:lnTo>
                  <a:pt x="11432" y="5600"/>
                </a:lnTo>
                <a:lnTo>
                  <a:pt x="11444" y="5600"/>
                </a:lnTo>
                <a:lnTo>
                  <a:pt x="11448" y="5600"/>
                </a:lnTo>
                <a:lnTo>
                  <a:pt x="11452" y="5604"/>
                </a:lnTo>
                <a:lnTo>
                  <a:pt x="11454" y="5608"/>
                </a:lnTo>
                <a:lnTo>
                  <a:pt x="11452" y="5618"/>
                </a:lnTo>
                <a:lnTo>
                  <a:pt x="11448" y="5634"/>
                </a:lnTo>
                <a:lnTo>
                  <a:pt x="11448" y="5636"/>
                </a:lnTo>
                <a:lnTo>
                  <a:pt x="11446" y="5636"/>
                </a:lnTo>
                <a:lnTo>
                  <a:pt x="11438" y="5634"/>
                </a:lnTo>
                <a:lnTo>
                  <a:pt x="11432" y="5634"/>
                </a:lnTo>
                <a:lnTo>
                  <a:pt x="11422" y="5634"/>
                </a:lnTo>
                <a:lnTo>
                  <a:pt x="11412" y="5636"/>
                </a:lnTo>
                <a:lnTo>
                  <a:pt x="11406" y="5636"/>
                </a:lnTo>
                <a:lnTo>
                  <a:pt x="11400" y="5632"/>
                </a:lnTo>
                <a:lnTo>
                  <a:pt x="11396" y="5632"/>
                </a:lnTo>
                <a:lnTo>
                  <a:pt x="11390" y="5634"/>
                </a:lnTo>
                <a:lnTo>
                  <a:pt x="11370" y="5648"/>
                </a:lnTo>
                <a:lnTo>
                  <a:pt x="11358" y="5658"/>
                </a:lnTo>
                <a:lnTo>
                  <a:pt x="11350" y="5666"/>
                </a:lnTo>
                <a:lnTo>
                  <a:pt x="11348" y="5672"/>
                </a:lnTo>
                <a:lnTo>
                  <a:pt x="11346" y="5678"/>
                </a:lnTo>
                <a:lnTo>
                  <a:pt x="11346" y="5684"/>
                </a:lnTo>
                <a:lnTo>
                  <a:pt x="11344" y="5690"/>
                </a:lnTo>
                <a:lnTo>
                  <a:pt x="11340" y="5700"/>
                </a:lnTo>
                <a:lnTo>
                  <a:pt x="11332" y="5714"/>
                </a:lnTo>
                <a:lnTo>
                  <a:pt x="11324" y="5728"/>
                </a:lnTo>
                <a:lnTo>
                  <a:pt x="11320" y="5738"/>
                </a:lnTo>
                <a:lnTo>
                  <a:pt x="11322" y="5744"/>
                </a:lnTo>
                <a:lnTo>
                  <a:pt x="11324" y="5750"/>
                </a:lnTo>
                <a:lnTo>
                  <a:pt x="11332" y="5756"/>
                </a:lnTo>
                <a:lnTo>
                  <a:pt x="11332" y="5760"/>
                </a:lnTo>
                <a:lnTo>
                  <a:pt x="11328" y="5764"/>
                </a:lnTo>
                <a:lnTo>
                  <a:pt x="11322" y="5768"/>
                </a:lnTo>
                <a:lnTo>
                  <a:pt x="11318" y="5770"/>
                </a:lnTo>
                <a:lnTo>
                  <a:pt x="11314" y="5768"/>
                </a:lnTo>
                <a:lnTo>
                  <a:pt x="11310" y="5766"/>
                </a:lnTo>
                <a:lnTo>
                  <a:pt x="11302" y="5762"/>
                </a:lnTo>
                <a:lnTo>
                  <a:pt x="11296" y="5760"/>
                </a:lnTo>
                <a:lnTo>
                  <a:pt x="11288" y="5760"/>
                </a:lnTo>
                <a:lnTo>
                  <a:pt x="11284" y="5760"/>
                </a:lnTo>
                <a:lnTo>
                  <a:pt x="11278" y="5758"/>
                </a:lnTo>
                <a:lnTo>
                  <a:pt x="11268" y="5750"/>
                </a:lnTo>
                <a:lnTo>
                  <a:pt x="11244" y="5726"/>
                </a:lnTo>
                <a:lnTo>
                  <a:pt x="11232" y="5716"/>
                </a:lnTo>
                <a:lnTo>
                  <a:pt x="11224" y="5708"/>
                </a:lnTo>
                <a:lnTo>
                  <a:pt x="11220" y="5706"/>
                </a:lnTo>
                <a:lnTo>
                  <a:pt x="11218" y="5706"/>
                </a:lnTo>
                <a:lnTo>
                  <a:pt x="11216" y="5710"/>
                </a:lnTo>
                <a:lnTo>
                  <a:pt x="11214" y="5714"/>
                </a:lnTo>
                <a:lnTo>
                  <a:pt x="11214" y="5722"/>
                </a:lnTo>
                <a:lnTo>
                  <a:pt x="11210" y="5724"/>
                </a:lnTo>
                <a:lnTo>
                  <a:pt x="11206" y="5724"/>
                </a:lnTo>
                <a:lnTo>
                  <a:pt x="11202" y="5720"/>
                </a:lnTo>
                <a:lnTo>
                  <a:pt x="11196" y="5718"/>
                </a:lnTo>
                <a:lnTo>
                  <a:pt x="11192" y="5718"/>
                </a:lnTo>
                <a:lnTo>
                  <a:pt x="11188" y="5720"/>
                </a:lnTo>
                <a:lnTo>
                  <a:pt x="11186" y="5730"/>
                </a:lnTo>
                <a:lnTo>
                  <a:pt x="11186" y="5738"/>
                </a:lnTo>
                <a:lnTo>
                  <a:pt x="11184" y="5740"/>
                </a:lnTo>
                <a:lnTo>
                  <a:pt x="11180" y="5740"/>
                </a:lnTo>
                <a:lnTo>
                  <a:pt x="11178" y="5738"/>
                </a:lnTo>
                <a:lnTo>
                  <a:pt x="11174" y="5736"/>
                </a:lnTo>
                <a:lnTo>
                  <a:pt x="11168" y="5738"/>
                </a:lnTo>
                <a:lnTo>
                  <a:pt x="11162" y="5744"/>
                </a:lnTo>
                <a:lnTo>
                  <a:pt x="11154" y="5756"/>
                </a:lnTo>
                <a:lnTo>
                  <a:pt x="11146" y="5772"/>
                </a:lnTo>
                <a:lnTo>
                  <a:pt x="11138" y="5780"/>
                </a:lnTo>
                <a:lnTo>
                  <a:pt x="11128" y="5792"/>
                </a:lnTo>
                <a:lnTo>
                  <a:pt x="11124" y="5796"/>
                </a:lnTo>
                <a:lnTo>
                  <a:pt x="11122" y="5800"/>
                </a:lnTo>
                <a:lnTo>
                  <a:pt x="11120" y="5808"/>
                </a:lnTo>
                <a:lnTo>
                  <a:pt x="11120" y="5820"/>
                </a:lnTo>
                <a:lnTo>
                  <a:pt x="11118" y="5834"/>
                </a:lnTo>
                <a:lnTo>
                  <a:pt x="11116" y="5838"/>
                </a:lnTo>
                <a:lnTo>
                  <a:pt x="11114" y="5838"/>
                </a:lnTo>
                <a:lnTo>
                  <a:pt x="11110" y="5838"/>
                </a:lnTo>
                <a:lnTo>
                  <a:pt x="11104" y="5834"/>
                </a:lnTo>
                <a:lnTo>
                  <a:pt x="11098" y="5832"/>
                </a:lnTo>
                <a:lnTo>
                  <a:pt x="11096" y="5832"/>
                </a:lnTo>
                <a:lnTo>
                  <a:pt x="11094" y="5834"/>
                </a:lnTo>
                <a:lnTo>
                  <a:pt x="11090" y="5838"/>
                </a:lnTo>
                <a:lnTo>
                  <a:pt x="11088" y="5842"/>
                </a:lnTo>
                <a:lnTo>
                  <a:pt x="11086" y="5864"/>
                </a:lnTo>
                <a:lnTo>
                  <a:pt x="11084" y="5878"/>
                </a:lnTo>
                <a:lnTo>
                  <a:pt x="11084" y="5882"/>
                </a:lnTo>
                <a:lnTo>
                  <a:pt x="11078" y="5866"/>
                </a:lnTo>
                <a:lnTo>
                  <a:pt x="11074" y="5856"/>
                </a:lnTo>
                <a:lnTo>
                  <a:pt x="11070" y="5852"/>
                </a:lnTo>
                <a:lnTo>
                  <a:pt x="11066" y="5850"/>
                </a:lnTo>
                <a:lnTo>
                  <a:pt x="11062" y="5848"/>
                </a:lnTo>
                <a:lnTo>
                  <a:pt x="11058" y="5850"/>
                </a:lnTo>
                <a:lnTo>
                  <a:pt x="11052" y="5854"/>
                </a:lnTo>
                <a:lnTo>
                  <a:pt x="11046" y="5862"/>
                </a:lnTo>
                <a:lnTo>
                  <a:pt x="11036" y="5878"/>
                </a:lnTo>
                <a:lnTo>
                  <a:pt x="11032" y="5892"/>
                </a:lnTo>
                <a:lnTo>
                  <a:pt x="11030" y="5902"/>
                </a:lnTo>
                <a:lnTo>
                  <a:pt x="11032" y="5912"/>
                </a:lnTo>
                <a:lnTo>
                  <a:pt x="11034" y="5918"/>
                </a:lnTo>
                <a:lnTo>
                  <a:pt x="11032" y="5926"/>
                </a:lnTo>
                <a:lnTo>
                  <a:pt x="11030" y="5932"/>
                </a:lnTo>
                <a:lnTo>
                  <a:pt x="11020" y="5942"/>
                </a:lnTo>
                <a:lnTo>
                  <a:pt x="11014" y="5948"/>
                </a:lnTo>
                <a:lnTo>
                  <a:pt x="11010" y="5954"/>
                </a:lnTo>
                <a:lnTo>
                  <a:pt x="11004" y="5970"/>
                </a:lnTo>
                <a:lnTo>
                  <a:pt x="11000" y="5978"/>
                </a:lnTo>
                <a:lnTo>
                  <a:pt x="10994" y="5988"/>
                </a:lnTo>
                <a:lnTo>
                  <a:pt x="10986" y="5998"/>
                </a:lnTo>
                <a:lnTo>
                  <a:pt x="10974" y="6006"/>
                </a:lnTo>
                <a:lnTo>
                  <a:pt x="10960" y="6014"/>
                </a:lnTo>
                <a:lnTo>
                  <a:pt x="10948" y="6020"/>
                </a:lnTo>
                <a:lnTo>
                  <a:pt x="10936" y="6020"/>
                </a:lnTo>
                <a:lnTo>
                  <a:pt x="10926" y="6020"/>
                </a:lnTo>
                <a:lnTo>
                  <a:pt x="10910" y="6020"/>
                </a:lnTo>
                <a:lnTo>
                  <a:pt x="10906" y="6020"/>
                </a:lnTo>
                <a:lnTo>
                  <a:pt x="10902" y="6024"/>
                </a:lnTo>
                <a:lnTo>
                  <a:pt x="10898" y="6030"/>
                </a:lnTo>
                <a:lnTo>
                  <a:pt x="10894" y="6032"/>
                </a:lnTo>
                <a:lnTo>
                  <a:pt x="10884" y="6038"/>
                </a:lnTo>
                <a:lnTo>
                  <a:pt x="10868" y="6042"/>
                </a:lnTo>
                <a:lnTo>
                  <a:pt x="10850" y="6052"/>
                </a:lnTo>
                <a:lnTo>
                  <a:pt x="10840" y="6056"/>
                </a:lnTo>
                <a:lnTo>
                  <a:pt x="10832" y="6056"/>
                </a:lnTo>
                <a:lnTo>
                  <a:pt x="10820" y="6052"/>
                </a:lnTo>
                <a:lnTo>
                  <a:pt x="10812" y="6050"/>
                </a:lnTo>
                <a:lnTo>
                  <a:pt x="10804" y="6052"/>
                </a:lnTo>
                <a:lnTo>
                  <a:pt x="10794" y="6060"/>
                </a:lnTo>
                <a:lnTo>
                  <a:pt x="10782" y="6074"/>
                </a:lnTo>
                <a:lnTo>
                  <a:pt x="10768" y="6088"/>
                </a:lnTo>
                <a:lnTo>
                  <a:pt x="10758" y="6096"/>
                </a:lnTo>
                <a:lnTo>
                  <a:pt x="10748" y="6102"/>
                </a:lnTo>
                <a:lnTo>
                  <a:pt x="10742" y="6106"/>
                </a:lnTo>
                <a:lnTo>
                  <a:pt x="10736" y="6108"/>
                </a:lnTo>
                <a:lnTo>
                  <a:pt x="10730" y="6112"/>
                </a:lnTo>
                <a:lnTo>
                  <a:pt x="10726" y="6120"/>
                </a:lnTo>
                <a:lnTo>
                  <a:pt x="10720" y="6134"/>
                </a:lnTo>
                <a:lnTo>
                  <a:pt x="10714" y="6144"/>
                </a:lnTo>
                <a:lnTo>
                  <a:pt x="10712" y="6144"/>
                </a:lnTo>
                <a:lnTo>
                  <a:pt x="10710" y="6140"/>
                </a:lnTo>
                <a:lnTo>
                  <a:pt x="10710" y="6132"/>
                </a:lnTo>
                <a:lnTo>
                  <a:pt x="10708" y="6124"/>
                </a:lnTo>
                <a:lnTo>
                  <a:pt x="10706" y="6118"/>
                </a:lnTo>
                <a:lnTo>
                  <a:pt x="10704" y="6116"/>
                </a:lnTo>
                <a:lnTo>
                  <a:pt x="10702" y="6118"/>
                </a:lnTo>
                <a:lnTo>
                  <a:pt x="10694" y="6128"/>
                </a:lnTo>
                <a:lnTo>
                  <a:pt x="10688" y="6140"/>
                </a:lnTo>
                <a:lnTo>
                  <a:pt x="10686" y="6150"/>
                </a:lnTo>
                <a:lnTo>
                  <a:pt x="10688" y="6158"/>
                </a:lnTo>
                <a:lnTo>
                  <a:pt x="10690" y="6166"/>
                </a:lnTo>
                <a:lnTo>
                  <a:pt x="10692" y="6174"/>
                </a:lnTo>
                <a:lnTo>
                  <a:pt x="10692" y="6182"/>
                </a:lnTo>
                <a:lnTo>
                  <a:pt x="10690" y="6194"/>
                </a:lnTo>
                <a:lnTo>
                  <a:pt x="10682" y="6210"/>
                </a:lnTo>
                <a:lnTo>
                  <a:pt x="10678" y="6218"/>
                </a:lnTo>
                <a:lnTo>
                  <a:pt x="10676" y="6226"/>
                </a:lnTo>
                <a:lnTo>
                  <a:pt x="10674" y="6236"/>
                </a:lnTo>
                <a:lnTo>
                  <a:pt x="10674" y="6244"/>
                </a:lnTo>
                <a:lnTo>
                  <a:pt x="10680" y="6260"/>
                </a:lnTo>
                <a:lnTo>
                  <a:pt x="10686" y="6276"/>
                </a:lnTo>
                <a:lnTo>
                  <a:pt x="10704" y="6306"/>
                </a:lnTo>
                <a:lnTo>
                  <a:pt x="10710" y="6320"/>
                </a:lnTo>
                <a:lnTo>
                  <a:pt x="10712" y="6326"/>
                </a:lnTo>
                <a:lnTo>
                  <a:pt x="10712" y="6334"/>
                </a:lnTo>
                <a:lnTo>
                  <a:pt x="10710" y="6342"/>
                </a:lnTo>
                <a:lnTo>
                  <a:pt x="10708" y="6344"/>
                </a:lnTo>
                <a:lnTo>
                  <a:pt x="10706" y="6342"/>
                </a:lnTo>
                <a:lnTo>
                  <a:pt x="10702" y="6338"/>
                </a:lnTo>
                <a:lnTo>
                  <a:pt x="10696" y="6328"/>
                </a:lnTo>
                <a:lnTo>
                  <a:pt x="10686" y="6308"/>
                </a:lnTo>
                <a:lnTo>
                  <a:pt x="10680" y="6302"/>
                </a:lnTo>
                <a:lnTo>
                  <a:pt x="10678" y="6304"/>
                </a:lnTo>
                <a:lnTo>
                  <a:pt x="10676" y="6310"/>
                </a:lnTo>
                <a:lnTo>
                  <a:pt x="10678" y="6316"/>
                </a:lnTo>
                <a:lnTo>
                  <a:pt x="10684" y="6330"/>
                </a:lnTo>
                <a:lnTo>
                  <a:pt x="10692" y="6344"/>
                </a:lnTo>
                <a:lnTo>
                  <a:pt x="10692" y="6350"/>
                </a:lnTo>
                <a:lnTo>
                  <a:pt x="10692" y="6354"/>
                </a:lnTo>
                <a:lnTo>
                  <a:pt x="10692" y="6356"/>
                </a:lnTo>
                <a:lnTo>
                  <a:pt x="10690" y="6356"/>
                </a:lnTo>
                <a:lnTo>
                  <a:pt x="10686" y="6352"/>
                </a:lnTo>
                <a:lnTo>
                  <a:pt x="10680" y="6338"/>
                </a:lnTo>
                <a:lnTo>
                  <a:pt x="10676" y="6332"/>
                </a:lnTo>
                <a:lnTo>
                  <a:pt x="10674" y="6328"/>
                </a:lnTo>
                <a:lnTo>
                  <a:pt x="10672" y="6328"/>
                </a:lnTo>
                <a:lnTo>
                  <a:pt x="10670" y="6336"/>
                </a:lnTo>
                <a:lnTo>
                  <a:pt x="10672" y="6346"/>
                </a:lnTo>
                <a:lnTo>
                  <a:pt x="10676" y="6354"/>
                </a:lnTo>
                <a:lnTo>
                  <a:pt x="10688" y="6374"/>
                </a:lnTo>
                <a:lnTo>
                  <a:pt x="10700" y="6394"/>
                </a:lnTo>
                <a:lnTo>
                  <a:pt x="10704" y="6404"/>
                </a:lnTo>
                <a:lnTo>
                  <a:pt x="10706" y="6414"/>
                </a:lnTo>
                <a:lnTo>
                  <a:pt x="10706" y="6430"/>
                </a:lnTo>
                <a:lnTo>
                  <a:pt x="10710" y="6440"/>
                </a:lnTo>
                <a:lnTo>
                  <a:pt x="10718" y="6454"/>
                </a:lnTo>
                <a:lnTo>
                  <a:pt x="10732" y="6478"/>
                </a:lnTo>
                <a:lnTo>
                  <a:pt x="10736" y="6490"/>
                </a:lnTo>
                <a:lnTo>
                  <a:pt x="10738" y="6502"/>
                </a:lnTo>
                <a:lnTo>
                  <a:pt x="10740" y="6522"/>
                </a:lnTo>
                <a:lnTo>
                  <a:pt x="10740" y="6534"/>
                </a:lnTo>
                <a:lnTo>
                  <a:pt x="10742" y="6550"/>
                </a:lnTo>
                <a:lnTo>
                  <a:pt x="10746" y="6570"/>
                </a:lnTo>
                <a:lnTo>
                  <a:pt x="10756" y="6594"/>
                </a:lnTo>
                <a:lnTo>
                  <a:pt x="10766" y="6620"/>
                </a:lnTo>
                <a:lnTo>
                  <a:pt x="10770" y="6638"/>
                </a:lnTo>
                <a:lnTo>
                  <a:pt x="10772" y="6650"/>
                </a:lnTo>
                <a:lnTo>
                  <a:pt x="10772" y="6658"/>
                </a:lnTo>
                <a:lnTo>
                  <a:pt x="10766" y="6670"/>
                </a:lnTo>
                <a:lnTo>
                  <a:pt x="10764" y="6676"/>
                </a:lnTo>
                <a:lnTo>
                  <a:pt x="10766" y="6686"/>
                </a:lnTo>
                <a:lnTo>
                  <a:pt x="10766" y="6696"/>
                </a:lnTo>
                <a:lnTo>
                  <a:pt x="10766" y="6704"/>
                </a:lnTo>
                <a:lnTo>
                  <a:pt x="10764" y="6712"/>
                </a:lnTo>
                <a:lnTo>
                  <a:pt x="10762" y="6716"/>
                </a:lnTo>
                <a:lnTo>
                  <a:pt x="10758" y="6720"/>
                </a:lnTo>
                <a:lnTo>
                  <a:pt x="10754" y="6724"/>
                </a:lnTo>
                <a:lnTo>
                  <a:pt x="10750" y="6724"/>
                </a:lnTo>
                <a:lnTo>
                  <a:pt x="10744" y="6722"/>
                </a:lnTo>
                <a:lnTo>
                  <a:pt x="10740" y="6722"/>
                </a:lnTo>
                <a:lnTo>
                  <a:pt x="10738" y="6726"/>
                </a:lnTo>
                <a:lnTo>
                  <a:pt x="10736" y="6734"/>
                </a:lnTo>
                <a:lnTo>
                  <a:pt x="10736" y="6742"/>
                </a:lnTo>
                <a:lnTo>
                  <a:pt x="10738" y="6750"/>
                </a:lnTo>
                <a:lnTo>
                  <a:pt x="10742" y="6756"/>
                </a:lnTo>
                <a:lnTo>
                  <a:pt x="10746" y="6760"/>
                </a:lnTo>
                <a:lnTo>
                  <a:pt x="10752" y="6762"/>
                </a:lnTo>
                <a:lnTo>
                  <a:pt x="10758" y="6762"/>
                </a:lnTo>
                <a:lnTo>
                  <a:pt x="10764" y="6766"/>
                </a:lnTo>
                <a:lnTo>
                  <a:pt x="10776" y="6778"/>
                </a:lnTo>
                <a:lnTo>
                  <a:pt x="10784" y="6786"/>
                </a:lnTo>
                <a:lnTo>
                  <a:pt x="10794" y="6792"/>
                </a:lnTo>
                <a:lnTo>
                  <a:pt x="10808" y="6798"/>
                </a:lnTo>
                <a:lnTo>
                  <a:pt x="10826" y="6802"/>
                </a:lnTo>
                <a:lnTo>
                  <a:pt x="10844" y="6802"/>
                </a:lnTo>
                <a:lnTo>
                  <a:pt x="10858" y="6800"/>
                </a:lnTo>
                <a:lnTo>
                  <a:pt x="10870" y="6794"/>
                </a:lnTo>
                <a:lnTo>
                  <a:pt x="10878" y="6788"/>
                </a:lnTo>
                <a:lnTo>
                  <a:pt x="10894" y="6776"/>
                </a:lnTo>
                <a:lnTo>
                  <a:pt x="10900" y="6772"/>
                </a:lnTo>
                <a:lnTo>
                  <a:pt x="10908" y="6770"/>
                </a:lnTo>
                <a:lnTo>
                  <a:pt x="10916" y="6768"/>
                </a:lnTo>
                <a:lnTo>
                  <a:pt x="10922" y="6764"/>
                </a:lnTo>
                <a:lnTo>
                  <a:pt x="10926" y="6760"/>
                </a:lnTo>
                <a:lnTo>
                  <a:pt x="10928" y="6754"/>
                </a:lnTo>
                <a:lnTo>
                  <a:pt x="10930" y="6748"/>
                </a:lnTo>
                <a:lnTo>
                  <a:pt x="10934" y="6744"/>
                </a:lnTo>
                <a:lnTo>
                  <a:pt x="10940" y="6740"/>
                </a:lnTo>
                <a:lnTo>
                  <a:pt x="10948" y="6740"/>
                </a:lnTo>
                <a:lnTo>
                  <a:pt x="10960" y="6740"/>
                </a:lnTo>
                <a:lnTo>
                  <a:pt x="10972" y="6738"/>
                </a:lnTo>
                <a:lnTo>
                  <a:pt x="10986" y="6734"/>
                </a:lnTo>
                <a:lnTo>
                  <a:pt x="10994" y="6734"/>
                </a:lnTo>
                <a:lnTo>
                  <a:pt x="11000" y="6732"/>
                </a:lnTo>
                <a:lnTo>
                  <a:pt x="11006" y="6734"/>
                </a:lnTo>
                <a:lnTo>
                  <a:pt x="11014" y="6738"/>
                </a:lnTo>
                <a:lnTo>
                  <a:pt x="11024" y="6742"/>
                </a:lnTo>
                <a:lnTo>
                  <a:pt x="11030" y="6744"/>
                </a:lnTo>
                <a:lnTo>
                  <a:pt x="11036" y="6742"/>
                </a:lnTo>
                <a:lnTo>
                  <a:pt x="11038" y="6740"/>
                </a:lnTo>
                <a:lnTo>
                  <a:pt x="11042" y="6738"/>
                </a:lnTo>
                <a:lnTo>
                  <a:pt x="11048" y="6736"/>
                </a:lnTo>
                <a:lnTo>
                  <a:pt x="11056" y="6738"/>
                </a:lnTo>
                <a:lnTo>
                  <a:pt x="11068" y="6740"/>
                </a:lnTo>
                <a:lnTo>
                  <a:pt x="11076" y="6742"/>
                </a:lnTo>
                <a:lnTo>
                  <a:pt x="11082" y="6742"/>
                </a:lnTo>
                <a:lnTo>
                  <a:pt x="11086" y="6740"/>
                </a:lnTo>
                <a:lnTo>
                  <a:pt x="11090" y="6738"/>
                </a:lnTo>
                <a:lnTo>
                  <a:pt x="11096" y="6730"/>
                </a:lnTo>
                <a:lnTo>
                  <a:pt x="11100" y="6718"/>
                </a:lnTo>
                <a:lnTo>
                  <a:pt x="11104" y="6706"/>
                </a:lnTo>
                <a:lnTo>
                  <a:pt x="11110" y="6696"/>
                </a:lnTo>
                <a:lnTo>
                  <a:pt x="11116" y="6688"/>
                </a:lnTo>
                <a:lnTo>
                  <a:pt x="11120" y="6686"/>
                </a:lnTo>
                <a:lnTo>
                  <a:pt x="11126" y="6686"/>
                </a:lnTo>
                <a:lnTo>
                  <a:pt x="11136" y="6684"/>
                </a:lnTo>
                <a:lnTo>
                  <a:pt x="11142" y="6680"/>
                </a:lnTo>
                <a:lnTo>
                  <a:pt x="11156" y="6666"/>
                </a:lnTo>
                <a:lnTo>
                  <a:pt x="11162" y="6660"/>
                </a:lnTo>
                <a:lnTo>
                  <a:pt x="11172" y="6656"/>
                </a:lnTo>
                <a:lnTo>
                  <a:pt x="11184" y="6652"/>
                </a:lnTo>
                <a:lnTo>
                  <a:pt x="11200" y="6654"/>
                </a:lnTo>
                <a:lnTo>
                  <a:pt x="11214" y="6654"/>
                </a:lnTo>
                <a:lnTo>
                  <a:pt x="11226" y="6654"/>
                </a:lnTo>
                <a:lnTo>
                  <a:pt x="11248" y="6650"/>
                </a:lnTo>
                <a:lnTo>
                  <a:pt x="11268" y="6642"/>
                </a:lnTo>
                <a:lnTo>
                  <a:pt x="11284" y="6634"/>
                </a:lnTo>
                <a:lnTo>
                  <a:pt x="11300" y="6626"/>
                </a:lnTo>
                <a:lnTo>
                  <a:pt x="11316" y="6618"/>
                </a:lnTo>
                <a:lnTo>
                  <a:pt x="11330" y="6614"/>
                </a:lnTo>
                <a:lnTo>
                  <a:pt x="11338" y="6614"/>
                </a:lnTo>
                <a:lnTo>
                  <a:pt x="11346" y="6614"/>
                </a:lnTo>
                <a:lnTo>
                  <a:pt x="11366" y="6616"/>
                </a:lnTo>
                <a:lnTo>
                  <a:pt x="11378" y="6616"/>
                </a:lnTo>
                <a:lnTo>
                  <a:pt x="11384" y="6614"/>
                </a:lnTo>
                <a:lnTo>
                  <a:pt x="11386" y="6612"/>
                </a:lnTo>
                <a:lnTo>
                  <a:pt x="11390" y="6610"/>
                </a:lnTo>
                <a:lnTo>
                  <a:pt x="11394" y="6612"/>
                </a:lnTo>
                <a:lnTo>
                  <a:pt x="11422" y="6626"/>
                </a:lnTo>
                <a:lnTo>
                  <a:pt x="11442" y="6636"/>
                </a:lnTo>
                <a:lnTo>
                  <a:pt x="11456" y="6642"/>
                </a:lnTo>
                <a:lnTo>
                  <a:pt x="11468" y="6644"/>
                </a:lnTo>
                <a:lnTo>
                  <a:pt x="11478" y="6646"/>
                </a:lnTo>
                <a:lnTo>
                  <a:pt x="11492" y="6648"/>
                </a:lnTo>
                <a:lnTo>
                  <a:pt x="11500" y="6652"/>
                </a:lnTo>
                <a:lnTo>
                  <a:pt x="11508" y="6658"/>
                </a:lnTo>
                <a:lnTo>
                  <a:pt x="11516" y="6664"/>
                </a:lnTo>
                <a:lnTo>
                  <a:pt x="11518" y="6670"/>
                </a:lnTo>
                <a:lnTo>
                  <a:pt x="11518" y="6676"/>
                </a:lnTo>
                <a:lnTo>
                  <a:pt x="11516" y="6680"/>
                </a:lnTo>
                <a:lnTo>
                  <a:pt x="11514" y="6684"/>
                </a:lnTo>
                <a:lnTo>
                  <a:pt x="11514" y="6690"/>
                </a:lnTo>
                <a:lnTo>
                  <a:pt x="11520" y="6696"/>
                </a:lnTo>
                <a:lnTo>
                  <a:pt x="11530" y="6702"/>
                </a:lnTo>
                <a:lnTo>
                  <a:pt x="11536" y="6706"/>
                </a:lnTo>
                <a:lnTo>
                  <a:pt x="11540" y="6710"/>
                </a:lnTo>
                <a:lnTo>
                  <a:pt x="11546" y="6722"/>
                </a:lnTo>
                <a:lnTo>
                  <a:pt x="11550" y="6734"/>
                </a:lnTo>
                <a:lnTo>
                  <a:pt x="11552" y="6748"/>
                </a:lnTo>
                <a:lnTo>
                  <a:pt x="11554" y="6760"/>
                </a:lnTo>
                <a:lnTo>
                  <a:pt x="11558" y="6772"/>
                </a:lnTo>
                <a:lnTo>
                  <a:pt x="11562" y="6782"/>
                </a:lnTo>
                <a:lnTo>
                  <a:pt x="11566" y="6786"/>
                </a:lnTo>
                <a:lnTo>
                  <a:pt x="11570" y="6788"/>
                </a:lnTo>
                <a:lnTo>
                  <a:pt x="11584" y="6796"/>
                </a:lnTo>
                <a:lnTo>
                  <a:pt x="11586" y="6796"/>
                </a:lnTo>
                <a:lnTo>
                  <a:pt x="11584" y="6794"/>
                </a:lnTo>
                <a:lnTo>
                  <a:pt x="11584" y="6790"/>
                </a:lnTo>
                <a:lnTo>
                  <a:pt x="11586" y="6782"/>
                </a:lnTo>
                <a:lnTo>
                  <a:pt x="11592" y="6770"/>
                </a:lnTo>
                <a:lnTo>
                  <a:pt x="11602" y="6754"/>
                </a:lnTo>
                <a:lnTo>
                  <a:pt x="11614" y="6740"/>
                </a:lnTo>
                <a:lnTo>
                  <a:pt x="11622" y="6732"/>
                </a:lnTo>
                <a:lnTo>
                  <a:pt x="11628" y="6730"/>
                </a:lnTo>
                <a:lnTo>
                  <a:pt x="11632" y="6730"/>
                </a:lnTo>
                <a:lnTo>
                  <a:pt x="11634" y="6730"/>
                </a:lnTo>
                <a:lnTo>
                  <a:pt x="11636" y="6720"/>
                </a:lnTo>
                <a:lnTo>
                  <a:pt x="11640" y="6712"/>
                </a:lnTo>
                <a:lnTo>
                  <a:pt x="11642" y="6706"/>
                </a:lnTo>
                <a:lnTo>
                  <a:pt x="11650" y="6698"/>
                </a:lnTo>
                <a:lnTo>
                  <a:pt x="11656" y="6690"/>
                </a:lnTo>
                <a:lnTo>
                  <a:pt x="11658" y="6686"/>
                </a:lnTo>
                <a:lnTo>
                  <a:pt x="11660" y="6680"/>
                </a:lnTo>
                <a:lnTo>
                  <a:pt x="11660" y="6670"/>
                </a:lnTo>
                <a:lnTo>
                  <a:pt x="11668" y="6686"/>
                </a:lnTo>
                <a:lnTo>
                  <a:pt x="11668" y="6694"/>
                </a:lnTo>
                <a:lnTo>
                  <a:pt x="11666" y="6702"/>
                </a:lnTo>
                <a:lnTo>
                  <a:pt x="11658" y="6726"/>
                </a:lnTo>
                <a:lnTo>
                  <a:pt x="11650" y="6748"/>
                </a:lnTo>
                <a:lnTo>
                  <a:pt x="11648" y="6758"/>
                </a:lnTo>
                <a:lnTo>
                  <a:pt x="11648" y="6766"/>
                </a:lnTo>
                <a:lnTo>
                  <a:pt x="11652" y="6776"/>
                </a:lnTo>
                <a:lnTo>
                  <a:pt x="11650" y="6784"/>
                </a:lnTo>
                <a:lnTo>
                  <a:pt x="11646" y="6790"/>
                </a:lnTo>
                <a:lnTo>
                  <a:pt x="11642" y="6792"/>
                </a:lnTo>
                <a:lnTo>
                  <a:pt x="11638" y="6792"/>
                </a:lnTo>
                <a:lnTo>
                  <a:pt x="11634" y="6792"/>
                </a:lnTo>
                <a:lnTo>
                  <a:pt x="11630" y="6794"/>
                </a:lnTo>
                <a:lnTo>
                  <a:pt x="11626" y="6798"/>
                </a:lnTo>
                <a:lnTo>
                  <a:pt x="11624" y="6802"/>
                </a:lnTo>
                <a:lnTo>
                  <a:pt x="11624" y="6806"/>
                </a:lnTo>
                <a:lnTo>
                  <a:pt x="11628" y="6808"/>
                </a:lnTo>
                <a:lnTo>
                  <a:pt x="11634" y="6810"/>
                </a:lnTo>
                <a:lnTo>
                  <a:pt x="11642" y="6810"/>
                </a:lnTo>
                <a:lnTo>
                  <a:pt x="11648" y="6808"/>
                </a:lnTo>
                <a:lnTo>
                  <a:pt x="11652" y="6806"/>
                </a:lnTo>
                <a:lnTo>
                  <a:pt x="11660" y="6798"/>
                </a:lnTo>
                <a:lnTo>
                  <a:pt x="11664" y="6788"/>
                </a:lnTo>
                <a:lnTo>
                  <a:pt x="11668" y="6778"/>
                </a:lnTo>
                <a:lnTo>
                  <a:pt x="11670" y="6770"/>
                </a:lnTo>
                <a:lnTo>
                  <a:pt x="11672" y="6764"/>
                </a:lnTo>
                <a:lnTo>
                  <a:pt x="11674" y="6764"/>
                </a:lnTo>
                <a:lnTo>
                  <a:pt x="11676" y="6766"/>
                </a:lnTo>
                <a:lnTo>
                  <a:pt x="11682" y="6772"/>
                </a:lnTo>
                <a:lnTo>
                  <a:pt x="11688" y="6784"/>
                </a:lnTo>
                <a:lnTo>
                  <a:pt x="11688" y="6794"/>
                </a:lnTo>
                <a:lnTo>
                  <a:pt x="11688" y="6802"/>
                </a:lnTo>
                <a:lnTo>
                  <a:pt x="11684" y="6810"/>
                </a:lnTo>
                <a:lnTo>
                  <a:pt x="11676" y="6822"/>
                </a:lnTo>
                <a:lnTo>
                  <a:pt x="11676" y="6828"/>
                </a:lnTo>
                <a:lnTo>
                  <a:pt x="11676" y="6832"/>
                </a:lnTo>
                <a:lnTo>
                  <a:pt x="11678" y="6834"/>
                </a:lnTo>
                <a:lnTo>
                  <a:pt x="11682" y="6834"/>
                </a:lnTo>
                <a:lnTo>
                  <a:pt x="11690" y="6832"/>
                </a:lnTo>
                <a:lnTo>
                  <a:pt x="11700" y="6830"/>
                </a:lnTo>
                <a:lnTo>
                  <a:pt x="11706" y="6832"/>
                </a:lnTo>
                <a:lnTo>
                  <a:pt x="11712" y="6834"/>
                </a:lnTo>
                <a:lnTo>
                  <a:pt x="11718" y="6838"/>
                </a:lnTo>
                <a:lnTo>
                  <a:pt x="11726" y="6846"/>
                </a:lnTo>
                <a:lnTo>
                  <a:pt x="11732" y="6854"/>
                </a:lnTo>
                <a:lnTo>
                  <a:pt x="11736" y="6862"/>
                </a:lnTo>
                <a:lnTo>
                  <a:pt x="11740" y="6872"/>
                </a:lnTo>
                <a:lnTo>
                  <a:pt x="11742" y="6882"/>
                </a:lnTo>
                <a:lnTo>
                  <a:pt x="11742" y="6890"/>
                </a:lnTo>
                <a:lnTo>
                  <a:pt x="11740" y="6898"/>
                </a:lnTo>
                <a:lnTo>
                  <a:pt x="11738" y="6904"/>
                </a:lnTo>
                <a:lnTo>
                  <a:pt x="11740" y="6914"/>
                </a:lnTo>
                <a:lnTo>
                  <a:pt x="11744" y="6924"/>
                </a:lnTo>
                <a:lnTo>
                  <a:pt x="11750" y="6934"/>
                </a:lnTo>
                <a:lnTo>
                  <a:pt x="11758" y="6944"/>
                </a:lnTo>
                <a:lnTo>
                  <a:pt x="11768" y="6952"/>
                </a:lnTo>
                <a:lnTo>
                  <a:pt x="11776" y="6958"/>
                </a:lnTo>
                <a:lnTo>
                  <a:pt x="11784" y="6962"/>
                </a:lnTo>
                <a:lnTo>
                  <a:pt x="11792" y="6966"/>
                </a:lnTo>
                <a:lnTo>
                  <a:pt x="11796" y="6968"/>
                </a:lnTo>
                <a:lnTo>
                  <a:pt x="11804" y="6978"/>
                </a:lnTo>
                <a:lnTo>
                  <a:pt x="11810" y="6982"/>
                </a:lnTo>
                <a:lnTo>
                  <a:pt x="11812" y="6982"/>
                </a:lnTo>
                <a:lnTo>
                  <a:pt x="11816" y="6980"/>
                </a:lnTo>
                <a:lnTo>
                  <a:pt x="11822" y="6976"/>
                </a:lnTo>
                <a:lnTo>
                  <a:pt x="11826" y="6976"/>
                </a:lnTo>
                <a:lnTo>
                  <a:pt x="11832" y="6976"/>
                </a:lnTo>
                <a:lnTo>
                  <a:pt x="11846" y="6982"/>
                </a:lnTo>
                <a:lnTo>
                  <a:pt x="11868" y="6994"/>
                </a:lnTo>
                <a:lnTo>
                  <a:pt x="11880" y="7000"/>
                </a:lnTo>
                <a:lnTo>
                  <a:pt x="11890" y="7004"/>
                </a:lnTo>
                <a:lnTo>
                  <a:pt x="11896" y="7002"/>
                </a:lnTo>
                <a:lnTo>
                  <a:pt x="11900" y="7000"/>
                </a:lnTo>
                <a:lnTo>
                  <a:pt x="11908" y="6990"/>
                </a:lnTo>
                <a:lnTo>
                  <a:pt x="11914" y="6986"/>
                </a:lnTo>
                <a:lnTo>
                  <a:pt x="11922" y="6980"/>
                </a:lnTo>
                <a:lnTo>
                  <a:pt x="11930" y="6976"/>
                </a:lnTo>
                <a:lnTo>
                  <a:pt x="11936" y="6970"/>
                </a:lnTo>
                <a:lnTo>
                  <a:pt x="11940" y="6960"/>
                </a:lnTo>
                <a:lnTo>
                  <a:pt x="11942" y="6956"/>
                </a:lnTo>
                <a:lnTo>
                  <a:pt x="11944" y="6954"/>
                </a:lnTo>
                <a:lnTo>
                  <a:pt x="11946" y="6956"/>
                </a:lnTo>
                <a:lnTo>
                  <a:pt x="11952" y="6958"/>
                </a:lnTo>
                <a:lnTo>
                  <a:pt x="11958" y="6962"/>
                </a:lnTo>
                <a:lnTo>
                  <a:pt x="11958" y="6966"/>
                </a:lnTo>
                <a:lnTo>
                  <a:pt x="11956" y="6970"/>
                </a:lnTo>
                <a:lnTo>
                  <a:pt x="11952" y="6974"/>
                </a:lnTo>
                <a:lnTo>
                  <a:pt x="11944" y="6980"/>
                </a:lnTo>
                <a:lnTo>
                  <a:pt x="11944" y="6982"/>
                </a:lnTo>
                <a:lnTo>
                  <a:pt x="11948" y="6986"/>
                </a:lnTo>
                <a:lnTo>
                  <a:pt x="11954" y="6988"/>
                </a:lnTo>
                <a:lnTo>
                  <a:pt x="11958" y="6986"/>
                </a:lnTo>
                <a:lnTo>
                  <a:pt x="11960" y="6984"/>
                </a:lnTo>
                <a:lnTo>
                  <a:pt x="11964" y="6980"/>
                </a:lnTo>
                <a:lnTo>
                  <a:pt x="11966" y="6976"/>
                </a:lnTo>
                <a:lnTo>
                  <a:pt x="11966" y="6982"/>
                </a:lnTo>
                <a:lnTo>
                  <a:pt x="11968" y="6986"/>
                </a:lnTo>
                <a:lnTo>
                  <a:pt x="11970" y="6990"/>
                </a:lnTo>
                <a:lnTo>
                  <a:pt x="11976" y="6996"/>
                </a:lnTo>
                <a:lnTo>
                  <a:pt x="11988" y="7004"/>
                </a:lnTo>
                <a:lnTo>
                  <a:pt x="11994" y="7010"/>
                </a:lnTo>
                <a:lnTo>
                  <a:pt x="12004" y="7020"/>
                </a:lnTo>
                <a:lnTo>
                  <a:pt x="12008" y="7026"/>
                </a:lnTo>
                <a:lnTo>
                  <a:pt x="12010" y="7028"/>
                </a:lnTo>
                <a:lnTo>
                  <a:pt x="12010" y="7020"/>
                </a:lnTo>
                <a:lnTo>
                  <a:pt x="12010" y="7014"/>
                </a:lnTo>
                <a:lnTo>
                  <a:pt x="12010" y="7008"/>
                </a:lnTo>
                <a:lnTo>
                  <a:pt x="12012" y="7002"/>
                </a:lnTo>
                <a:lnTo>
                  <a:pt x="12016" y="6998"/>
                </a:lnTo>
                <a:lnTo>
                  <a:pt x="12024" y="6996"/>
                </a:lnTo>
                <a:lnTo>
                  <a:pt x="12034" y="6988"/>
                </a:lnTo>
                <a:lnTo>
                  <a:pt x="12056" y="6970"/>
                </a:lnTo>
                <a:lnTo>
                  <a:pt x="12070" y="6960"/>
                </a:lnTo>
                <a:lnTo>
                  <a:pt x="12084" y="6952"/>
                </a:lnTo>
                <a:lnTo>
                  <a:pt x="12098" y="6948"/>
                </a:lnTo>
                <a:lnTo>
                  <a:pt x="12104" y="6948"/>
                </a:lnTo>
                <a:lnTo>
                  <a:pt x="12112" y="6948"/>
                </a:lnTo>
                <a:lnTo>
                  <a:pt x="12126" y="6948"/>
                </a:lnTo>
                <a:lnTo>
                  <a:pt x="12136" y="6946"/>
                </a:lnTo>
                <a:lnTo>
                  <a:pt x="12144" y="6942"/>
                </a:lnTo>
                <a:lnTo>
                  <a:pt x="12150" y="6936"/>
                </a:lnTo>
                <a:lnTo>
                  <a:pt x="12152" y="6930"/>
                </a:lnTo>
                <a:lnTo>
                  <a:pt x="12154" y="6922"/>
                </a:lnTo>
                <a:lnTo>
                  <a:pt x="12152" y="6918"/>
                </a:lnTo>
                <a:lnTo>
                  <a:pt x="12150" y="6914"/>
                </a:lnTo>
                <a:lnTo>
                  <a:pt x="12146" y="6910"/>
                </a:lnTo>
                <a:lnTo>
                  <a:pt x="12146" y="6906"/>
                </a:lnTo>
                <a:lnTo>
                  <a:pt x="12150" y="6894"/>
                </a:lnTo>
                <a:lnTo>
                  <a:pt x="12156" y="6882"/>
                </a:lnTo>
                <a:lnTo>
                  <a:pt x="12158" y="6876"/>
                </a:lnTo>
                <a:lnTo>
                  <a:pt x="12158" y="6868"/>
                </a:lnTo>
                <a:lnTo>
                  <a:pt x="12160" y="6852"/>
                </a:lnTo>
                <a:lnTo>
                  <a:pt x="12164" y="6832"/>
                </a:lnTo>
                <a:lnTo>
                  <a:pt x="12172" y="6816"/>
                </a:lnTo>
                <a:lnTo>
                  <a:pt x="12176" y="6810"/>
                </a:lnTo>
                <a:lnTo>
                  <a:pt x="12180" y="6806"/>
                </a:lnTo>
                <a:lnTo>
                  <a:pt x="12186" y="6800"/>
                </a:lnTo>
                <a:lnTo>
                  <a:pt x="12188" y="6790"/>
                </a:lnTo>
                <a:lnTo>
                  <a:pt x="12196" y="6758"/>
                </a:lnTo>
                <a:lnTo>
                  <a:pt x="12200" y="6738"/>
                </a:lnTo>
                <a:lnTo>
                  <a:pt x="12208" y="6720"/>
                </a:lnTo>
                <a:lnTo>
                  <a:pt x="12218" y="6702"/>
                </a:lnTo>
                <a:lnTo>
                  <a:pt x="12224" y="6694"/>
                </a:lnTo>
                <a:lnTo>
                  <a:pt x="12232" y="6686"/>
                </a:lnTo>
                <a:lnTo>
                  <a:pt x="12244" y="6674"/>
                </a:lnTo>
                <a:lnTo>
                  <a:pt x="12252" y="6664"/>
                </a:lnTo>
                <a:lnTo>
                  <a:pt x="12256" y="6658"/>
                </a:lnTo>
                <a:lnTo>
                  <a:pt x="12258" y="6652"/>
                </a:lnTo>
                <a:lnTo>
                  <a:pt x="12260" y="6642"/>
                </a:lnTo>
                <a:lnTo>
                  <a:pt x="12260" y="6636"/>
                </a:lnTo>
                <a:lnTo>
                  <a:pt x="12264" y="6628"/>
                </a:lnTo>
                <a:lnTo>
                  <a:pt x="12270" y="6616"/>
                </a:lnTo>
                <a:lnTo>
                  <a:pt x="12272" y="6604"/>
                </a:lnTo>
                <a:lnTo>
                  <a:pt x="12274" y="6596"/>
                </a:lnTo>
                <a:lnTo>
                  <a:pt x="12272" y="6586"/>
                </a:lnTo>
                <a:lnTo>
                  <a:pt x="12272" y="6570"/>
                </a:lnTo>
                <a:lnTo>
                  <a:pt x="12274" y="6562"/>
                </a:lnTo>
                <a:lnTo>
                  <a:pt x="12276" y="6554"/>
                </a:lnTo>
                <a:lnTo>
                  <a:pt x="12282" y="6544"/>
                </a:lnTo>
                <a:lnTo>
                  <a:pt x="12284" y="6532"/>
                </a:lnTo>
                <a:lnTo>
                  <a:pt x="12286" y="6514"/>
                </a:lnTo>
                <a:lnTo>
                  <a:pt x="12288" y="6496"/>
                </a:lnTo>
                <a:lnTo>
                  <a:pt x="12292" y="6488"/>
                </a:lnTo>
                <a:lnTo>
                  <a:pt x="12296" y="6476"/>
                </a:lnTo>
                <a:lnTo>
                  <a:pt x="12298" y="6472"/>
                </a:lnTo>
                <a:lnTo>
                  <a:pt x="12300" y="6464"/>
                </a:lnTo>
                <a:lnTo>
                  <a:pt x="12300" y="6452"/>
                </a:lnTo>
                <a:lnTo>
                  <a:pt x="12296" y="6438"/>
                </a:lnTo>
                <a:lnTo>
                  <a:pt x="12292" y="6422"/>
                </a:lnTo>
                <a:lnTo>
                  <a:pt x="12282" y="6398"/>
                </a:lnTo>
                <a:lnTo>
                  <a:pt x="12280" y="6388"/>
                </a:lnTo>
                <a:lnTo>
                  <a:pt x="12280" y="6382"/>
                </a:lnTo>
                <a:close/>
                <a:moveTo>
                  <a:pt x="11380" y="5618"/>
                </a:moveTo>
                <a:lnTo>
                  <a:pt x="11380" y="5618"/>
                </a:lnTo>
                <a:lnTo>
                  <a:pt x="11384" y="5618"/>
                </a:lnTo>
                <a:lnTo>
                  <a:pt x="11388" y="5618"/>
                </a:lnTo>
                <a:lnTo>
                  <a:pt x="11394" y="5616"/>
                </a:lnTo>
                <a:lnTo>
                  <a:pt x="11400" y="5612"/>
                </a:lnTo>
                <a:lnTo>
                  <a:pt x="11404" y="5608"/>
                </a:lnTo>
                <a:lnTo>
                  <a:pt x="11406" y="5602"/>
                </a:lnTo>
                <a:lnTo>
                  <a:pt x="11408" y="5596"/>
                </a:lnTo>
                <a:lnTo>
                  <a:pt x="11406" y="5592"/>
                </a:lnTo>
                <a:lnTo>
                  <a:pt x="11402" y="5586"/>
                </a:lnTo>
                <a:lnTo>
                  <a:pt x="11398" y="5584"/>
                </a:lnTo>
                <a:lnTo>
                  <a:pt x="11396" y="5586"/>
                </a:lnTo>
                <a:lnTo>
                  <a:pt x="11392" y="5588"/>
                </a:lnTo>
                <a:lnTo>
                  <a:pt x="11388" y="5592"/>
                </a:lnTo>
                <a:lnTo>
                  <a:pt x="11382" y="5594"/>
                </a:lnTo>
                <a:lnTo>
                  <a:pt x="11376" y="5592"/>
                </a:lnTo>
                <a:lnTo>
                  <a:pt x="11366" y="5588"/>
                </a:lnTo>
                <a:lnTo>
                  <a:pt x="11362" y="5588"/>
                </a:lnTo>
                <a:lnTo>
                  <a:pt x="11360" y="5588"/>
                </a:lnTo>
                <a:lnTo>
                  <a:pt x="11360" y="5590"/>
                </a:lnTo>
                <a:lnTo>
                  <a:pt x="11362" y="5596"/>
                </a:lnTo>
                <a:lnTo>
                  <a:pt x="11370" y="5606"/>
                </a:lnTo>
                <a:lnTo>
                  <a:pt x="11380" y="5618"/>
                </a:lnTo>
                <a:close/>
                <a:moveTo>
                  <a:pt x="11350" y="5602"/>
                </a:moveTo>
                <a:lnTo>
                  <a:pt x="11350" y="5602"/>
                </a:lnTo>
                <a:lnTo>
                  <a:pt x="11350" y="5608"/>
                </a:lnTo>
                <a:lnTo>
                  <a:pt x="11350" y="5612"/>
                </a:lnTo>
                <a:lnTo>
                  <a:pt x="11354" y="5614"/>
                </a:lnTo>
                <a:lnTo>
                  <a:pt x="11360" y="5616"/>
                </a:lnTo>
                <a:lnTo>
                  <a:pt x="11364" y="5618"/>
                </a:lnTo>
                <a:lnTo>
                  <a:pt x="11366" y="5616"/>
                </a:lnTo>
                <a:lnTo>
                  <a:pt x="11366" y="5610"/>
                </a:lnTo>
                <a:lnTo>
                  <a:pt x="11362" y="5604"/>
                </a:lnTo>
                <a:lnTo>
                  <a:pt x="11356" y="5596"/>
                </a:lnTo>
                <a:lnTo>
                  <a:pt x="11352" y="5594"/>
                </a:lnTo>
                <a:lnTo>
                  <a:pt x="11350" y="5596"/>
                </a:lnTo>
                <a:lnTo>
                  <a:pt x="11350" y="5602"/>
                </a:lnTo>
                <a:close/>
                <a:moveTo>
                  <a:pt x="11606" y="5728"/>
                </a:moveTo>
                <a:lnTo>
                  <a:pt x="11606" y="5728"/>
                </a:lnTo>
                <a:lnTo>
                  <a:pt x="11608" y="5734"/>
                </a:lnTo>
                <a:lnTo>
                  <a:pt x="11610" y="5736"/>
                </a:lnTo>
                <a:lnTo>
                  <a:pt x="11612" y="5736"/>
                </a:lnTo>
                <a:lnTo>
                  <a:pt x="11616" y="5732"/>
                </a:lnTo>
                <a:lnTo>
                  <a:pt x="11620" y="5724"/>
                </a:lnTo>
                <a:lnTo>
                  <a:pt x="11622" y="5720"/>
                </a:lnTo>
                <a:lnTo>
                  <a:pt x="11620" y="5716"/>
                </a:lnTo>
                <a:lnTo>
                  <a:pt x="11616" y="5716"/>
                </a:lnTo>
                <a:lnTo>
                  <a:pt x="11614" y="5714"/>
                </a:lnTo>
                <a:lnTo>
                  <a:pt x="11610" y="5716"/>
                </a:lnTo>
                <a:lnTo>
                  <a:pt x="11606" y="5718"/>
                </a:lnTo>
                <a:lnTo>
                  <a:pt x="11606" y="5722"/>
                </a:lnTo>
                <a:lnTo>
                  <a:pt x="11606" y="5728"/>
                </a:lnTo>
                <a:close/>
                <a:moveTo>
                  <a:pt x="12276" y="6286"/>
                </a:moveTo>
                <a:lnTo>
                  <a:pt x="12276" y="6286"/>
                </a:lnTo>
                <a:lnTo>
                  <a:pt x="12276" y="6292"/>
                </a:lnTo>
                <a:lnTo>
                  <a:pt x="12274" y="6300"/>
                </a:lnTo>
                <a:lnTo>
                  <a:pt x="12274" y="6308"/>
                </a:lnTo>
                <a:lnTo>
                  <a:pt x="12274" y="6310"/>
                </a:lnTo>
                <a:lnTo>
                  <a:pt x="12276" y="6312"/>
                </a:lnTo>
                <a:lnTo>
                  <a:pt x="12280" y="6314"/>
                </a:lnTo>
                <a:lnTo>
                  <a:pt x="12280" y="6310"/>
                </a:lnTo>
                <a:lnTo>
                  <a:pt x="12282" y="6300"/>
                </a:lnTo>
                <a:lnTo>
                  <a:pt x="12284" y="6290"/>
                </a:lnTo>
                <a:lnTo>
                  <a:pt x="12290" y="6280"/>
                </a:lnTo>
                <a:lnTo>
                  <a:pt x="12290" y="6276"/>
                </a:lnTo>
                <a:lnTo>
                  <a:pt x="12290" y="6272"/>
                </a:lnTo>
                <a:lnTo>
                  <a:pt x="12288" y="6268"/>
                </a:lnTo>
                <a:lnTo>
                  <a:pt x="12288" y="6262"/>
                </a:lnTo>
                <a:lnTo>
                  <a:pt x="12286" y="6258"/>
                </a:lnTo>
                <a:lnTo>
                  <a:pt x="12284" y="6260"/>
                </a:lnTo>
                <a:lnTo>
                  <a:pt x="12282" y="6264"/>
                </a:lnTo>
                <a:lnTo>
                  <a:pt x="12282" y="6270"/>
                </a:lnTo>
                <a:lnTo>
                  <a:pt x="12284" y="6272"/>
                </a:lnTo>
                <a:lnTo>
                  <a:pt x="12282" y="6276"/>
                </a:lnTo>
                <a:lnTo>
                  <a:pt x="12280" y="6280"/>
                </a:lnTo>
                <a:lnTo>
                  <a:pt x="12276" y="6284"/>
                </a:lnTo>
                <a:lnTo>
                  <a:pt x="12276" y="6286"/>
                </a:lnTo>
                <a:close/>
                <a:moveTo>
                  <a:pt x="11714" y="5858"/>
                </a:moveTo>
                <a:lnTo>
                  <a:pt x="11714" y="5858"/>
                </a:lnTo>
                <a:lnTo>
                  <a:pt x="11716" y="5860"/>
                </a:lnTo>
                <a:lnTo>
                  <a:pt x="11720" y="5858"/>
                </a:lnTo>
                <a:lnTo>
                  <a:pt x="11724" y="5856"/>
                </a:lnTo>
                <a:lnTo>
                  <a:pt x="11728" y="5852"/>
                </a:lnTo>
                <a:lnTo>
                  <a:pt x="11730" y="5850"/>
                </a:lnTo>
                <a:lnTo>
                  <a:pt x="11736" y="5850"/>
                </a:lnTo>
                <a:lnTo>
                  <a:pt x="11738" y="5848"/>
                </a:lnTo>
                <a:lnTo>
                  <a:pt x="11738" y="5846"/>
                </a:lnTo>
                <a:lnTo>
                  <a:pt x="11738" y="5844"/>
                </a:lnTo>
                <a:lnTo>
                  <a:pt x="11734" y="5842"/>
                </a:lnTo>
                <a:lnTo>
                  <a:pt x="11730" y="5842"/>
                </a:lnTo>
                <a:lnTo>
                  <a:pt x="11722" y="5846"/>
                </a:lnTo>
                <a:lnTo>
                  <a:pt x="11716" y="5854"/>
                </a:lnTo>
                <a:lnTo>
                  <a:pt x="11714" y="5856"/>
                </a:lnTo>
                <a:lnTo>
                  <a:pt x="11714" y="5858"/>
                </a:lnTo>
                <a:close/>
                <a:moveTo>
                  <a:pt x="7856" y="5622"/>
                </a:moveTo>
                <a:lnTo>
                  <a:pt x="7856" y="5622"/>
                </a:lnTo>
                <a:lnTo>
                  <a:pt x="7858" y="5620"/>
                </a:lnTo>
                <a:lnTo>
                  <a:pt x="7860" y="5616"/>
                </a:lnTo>
                <a:lnTo>
                  <a:pt x="7860" y="5606"/>
                </a:lnTo>
                <a:lnTo>
                  <a:pt x="7856" y="5596"/>
                </a:lnTo>
                <a:lnTo>
                  <a:pt x="7854" y="5594"/>
                </a:lnTo>
                <a:lnTo>
                  <a:pt x="7852" y="5594"/>
                </a:lnTo>
                <a:lnTo>
                  <a:pt x="7848" y="5600"/>
                </a:lnTo>
                <a:lnTo>
                  <a:pt x="7848" y="5608"/>
                </a:lnTo>
                <a:lnTo>
                  <a:pt x="7850" y="5618"/>
                </a:lnTo>
                <a:lnTo>
                  <a:pt x="7854" y="5620"/>
                </a:lnTo>
                <a:lnTo>
                  <a:pt x="7856" y="5622"/>
                </a:lnTo>
                <a:close/>
                <a:moveTo>
                  <a:pt x="7924" y="5658"/>
                </a:moveTo>
                <a:lnTo>
                  <a:pt x="7924" y="5658"/>
                </a:lnTo>
                <a:lnTo>
                  <a:pt x="7920" y="5658"/>
                </a:lnTo>
                <a:lnTo>
                  <a:pt x="7920" y="5660"/>
                </a:lnTo>
                <a:lnTo>
                  <a:pt x="7920" y="5664"/>
                </a:lnTo>
                <a:lnTo>
                  <a:pt x="7924" y="5670"/>
                </a:lnTo>
                <a:lnTo>
                  <a:pt x="7926" y="5672"/>
                </a:lnTo>
                <a:lnTo>
                  <a:pt x="7928" y="5670"/>
                </a:lnTo>
                <a:lnTo>
                  <a:pt x="7928" y="5666"/>
                </a:lnTo>
                <a:lnTo>
                  <a:pt x="7928" y="5662"/>
                </a:lnTo>
                <a:lnTo>
                  <a:pt x="7924" y="5658"/>
                </a:lnTo>
                <a:close/>
                <a:moveTo>
                  <a:pt x="7902" y="5642"/>
                </a:moveTo>
                <a:lnTo>
                  <a:pt x="7902" y="5642"/>
                </a:lnTo>
                <a:lnTo>
                  <a:pt x="7902" y="5638"/>
                </a:lnTo>
                <a:lnTo>
                  <a:pt x="7902" y="5634"/>
                </a:lnTo>
                <a:lnTo>
                  <a:pt x="7900" y="5630"/>
                </a:lnTo>
                <a:lnTo>
                  <a:pt x="7898" y="5630"/>
                </a:lnTo>
                <a:lnTo>
                  <a:pt x="7896" y="5630"/>
                </a:lnTo>
                <a:lnTo>
                  <a:pt x="7894" y="5632"/>
                </a:lnTo>
                <a:lnTo>
                  <a:pt x="7894" y="5634"/>
                </a:lnTo>
                <a:lnTo>
                  <a:pt x="7896" y="5640"/>
                </a:lnTo>
                <a:lnTo>
                  <a:pt x="7898" y="5642"/>
                </a:lnTo>
                <a:lnTo>
                  <a:pt x="7902" y="5642"/>
                </a:lnTo>
                <a:close/>
                <a:moveTo>
                  <a:pt x="7690" y="5324"/>
                </a:moveTo>
                <a:lnTo>
                  <a:pt x="7690" y="5324"/>
                </a:lnTo>
                <a:lnTo>
                  <a:pt x="7688" y="5328"/>
                </a:lnTo>
                <a:lnTo>
                  <a:pt x="7688" y="5334"/>
                </a:lnTo>
                <a:lnTo>
                  <a:pt x="7692" y="5342"/>
                </a:lnTo>
                <a:lnTo>
                  <a:pt x="7696" y="5348"/>
                </a:lnTo>
                <a:lnTo>
                  <a:pt x="7702" y="5352"/>
                </a:lnTo>
                <a:lnTo>
                  <a:pt x="7704" y="5352"/>
                </a:lnTo>
                <a:lnTo>
                  <a:pt x="7704" y="5348"/>
                </a:lnTo>
                <a:lnTo>
                  <a:pt x="7704" y="5342"/>
                </a:lnTo>
                <a:lnTo>
                  <a:pt x="7702" y="5338"/>
                </a:lnTo>
                <a:lnTo>
                  <a:pt x="7700" y="5336"/>
                </a:lnTo>
                <a:lnTo>
                  <a:pt x="7698" y="5332"/>
                </a:lnTo>
                <a:lnTo>
                  <a:pt x="7696" y="5326"/>
                </a:lnTo>
                <a:lnTo>
                  <a:pt x="7694" y="5318"/>
                </a:lnTo>
                <a:lnTo>
                  <a:pt x="7694" y="5316"/>
                </a:lnTo>
                <a:lnTo>
                  <a:pt x="7690" y="5324"/>
                </a:lnTo>
                <a:close/>
                <a:moveTo>
                  <a:pt x="7710" y="5302"/>
                </a:moveTo>
                <a:lnTo>
                  <a:pt x="7710" y="5302"/>
                </a:lnTo>
                <a:lnTo>
                  <a:pt x="7712" y="5304"/>
                </a:lnTo>
                <a:lnTo>
                  <a:pt x="7712" y="5302"/>
                </a:lnTo>
                <a:lnTo>
                  <a:pt x="7716" y="5292"/>
                </a:lnTo>
                <a:lnTo>
                  <a:pt x="7716" y="5282"/>
                </a:lnTo>
                <a:lnTo>
                  <a:pt x="7716" y="5280"/>
                </a:lnTo>
                <a:lnTo>
                  <a:pt x="7712" y="5276"/>
                </a:lnTo>
                <a:lnTo>
                  <a:pt x="7710" y="5276"/>
                </a:lnTo>
                <a:lnTo>
                  <a:pt x="7708" y="5278"/>
                </a:lnTo>
                <a:lnTo>
                  <a:pt x="7710" y="5288"/>
                </a:lnTo>
                <a:lnTo>
                  <a:pt x="7710" y="5292"/>
                </a:lnTo>
                <a:lnTo>
                  <a:pt x="7708" y="5296"/>
                </a:lnTo>
                <a:lnTo>
                  <a:pt x="7708" y="5300"/>
                </a:lnTo>
                <a:lnTo>
                  <a:pt x="7710" y="5302"/>
                </a:lnTo>
                <a:close/>
                <a:moveTo>
                  <a:pt x="7710" y="5426"/>
                </a:moveTo>
                <a:lnTo>
                  <a:pt x="7710" y="5426"/>
                </a:lnTo>
                <a:lnTo>
                  <a:pt x="7714" y="5424"/>
                </a:lnTo>
                <a:lnTo>
                  <a:pt x="7716" y="5422"/>
                </a:lnTo>
                <a:lnTo>
                  <a:pt x="7718" y="5412"/>
                </a:lnTo>
                <a:lnTo>
                  <a:pt x="7718" y="5410"/>
                </a:lnTo>
                <a:lnTo>
                  <a:pt x="7716" y="5410"/>
                </a:lnTo>
                <a:lnTo>
                  <a:pt x="7710" y="5416"/>
                </a:lnTo>
                <a:lnTo>
                  <a:pt x="7706" y="5424"/>
                </a:lnTo>
                <a:lnTo>
                  <a:pt x="7708" y="5426"/>
                </a:lnTo>
                <a:lnTo>
                  <a:pt x="7710" y="5426"/>
                </a:lnTo>
                <a:close/>
                <a:moveTo>
                  <a:pt x="8334" y="6072"/>
                </a:moveTo>
                <a:lnTo>
                  <a:pt x="8334" y="6072"/>
                </a:lnTo>
                <a:lnTo>
                  <a:pt x="8332" y="6076"/>
                </a:lnTo>
                <a:lnTo>
                  <a:pt x="8334" y="6080"/>
                </a:lnTo>
                <a:lnTo>
                  <a:pt x="8340" y="6088"/>
                </a:lnTo>
                <a:lnTo>
                  <a:pt x="8344" y="6090"/>
                </a:lnTo>
                <a:lnTo>
                  <a:pt x="8348" y="6090"/>
                </a:lnTo>
                <a:lnTo>
                  <a:pt x="8354" y="6090"/>
                </a:lnTo>
                <a:lnTo>
                  <a:pt x="8358" y="6088"/>
                </a:lnTo>
                <a:lnTo>
                  <a:pt x="8358" y="6084"/>
                </a:lnTo>
                <a:lnTo>
                  <a:pt x="8358" y="6080"/>
                </a:lnTo>
                <a:lnTo>
                  <a:pt x="8356" y="6074"/>
                </a:lnTo>
                <a:lnTo>
                  <a:pt x="8350" y="6072"/>
                </a:lnTo>
                <a:lnTo>
                  <a:pt x="8346" y="6068"/>
                </a:lnTo>
                <a:lnTo>
                  <a:pt x="8340" y="6068"/>
                </a:lnTo>
                <a:lnTo>
                  <a:pt x="8336" y="6068"/>
                </a:lnTo>
                <a:lnTo>
                  <a:pt x="8334" y="6072"/>
                </a:lnTo>
                <a:close/>
                <a:moveTo>
                  <a:pt x="8428" y="6048"/>
                </a:moveTo>
                <a:lnTo>
                  <a:pt x="8428" y="6048"/>
                </a:lnTo>
                <a:lnTo>
                  <a:pt x="8432" y="6046"/>
                </a:lnTo>
                <a:lnTo>
                  <a:pt x="8436" y="6044"/>
                </a:lnTo>
                <a:lnTo>
                  <a:pt x="8436" y="6042"/>
                </a:lnTo>
                <a:lnTo>
                  <a:pt x="8436" y="6038"/>
                </a:lnTo>
                <a:lnTo>
                  <a:pt x="8434" y="6032"/>
                </a:lnTo>
                <a:lnTo>
                  <a:pt x="8432" y="6022"/>
                </a:lnTo>
                <a:lnTo>
                  <a:pt x="8430" y="6018"/>
                </a:lnTo>
                <a:lnTo>
                  <a:pt x="8428" y="6020"/>
                </a:lnTo>
                <a:lnTo>
                  <a:pt x="8420" y="6030"/>
                </a:lnTo>
                <a:lnTo>
                  <a:pt x="8418" y="6038"/>
                </a:lnTo>
                <a:lnTo>
                  <a:pt x="8418" y="6042"/>
                </a:lnTo>
                <a:lnTo>
                  <a:pt x="8422" y="6046"/>
                </a:lnTo>
                <a:lnTo>
                  <a:pt x="8428" y="6048"/>
                </a:lnTo>
                <a:close/>
                <a:moveTo>
                  <a:pt x="6776" y="2836"/>
                </a:moveTo>
                <a:lnTo>
                  <a:pt x="6776" y="2836"/>
                </a:lnTo>
                <a:lnTo>
                  <a:pt x="6792" y="2836"/>
                </a:lnTo>
                <a:lnTo>
                  <a:pt x="6794" y="2836"/>
                </a:lnTo>
                <a:lnTo>
                  <a:pt x="6794" y="2834"/>
                </a:lnTo>
                <a:lnTo>
                  <a:pt x="6784" y="2832"/>
                </a:lnTo>
                <a:lnTo>
                  <a:pt x="6772" y="2830"/>
                </a:lnTo>
                <a:lnTo>
                  <a:pt x="6768" y="2832"/>
                </a:lnTo>
                <a:lnTo>
                  <a:pt x="6776" y="2836"/>
                </a:lnTo>
                <a:close/>
                <a:moveTo>
                  <a:pt x="6786" y="2826"/>
                </a:moveTo>
                <a:lnTo>
                  <a:pt x="6786" y="2826"/>
                </a:lnTo>
                <a:lnTo>
                  <a:pt x="6786" y="2824"/>
                </a:lnTo>
                <a:lnTo>
                  <a:pt x="6784" y="2824"/>
                </a:lnTo>
                <a:lnTo>
                  <a:pt x="6778" y="2822"/>
                </a:lnTo>
                <a:lnTo>
                  <a:pt x="6770" y="2822"/>
                </a:lnTo>
                <a:lnTo>
                  <a:pt x="6768" y="2822"/>
                </a:lnTo>
                <a:lnTo>
                  <a:pt x="6768" y="2824"/>
                </a:lnTo>
                <a:lnTo>
                  <a:pt x="6772" y="2826"/>
                </a:lnTo>
                <a:lnTo>
                  <a:pt x="6776" y="2826"/>
                </a:lnTo>
                <a:lnTo>
                  <a:pt x="6780" y="2826"/>
                </a:lnTo>
                <a:lnTo>
                  <a:pt x="6786" y="2826"/>
                </a:lnTo>
                <a:close/>
                <a:moveTo>
                  <a:pt x="6786" y="2850"/>
                </a:moveTo>
                <a:lnTo>
                  <a:pt x="6786" y="2850"/>
                </a:lnTo>
                <a:lnTo>
                  <a:pt x="6794" y="2848"/>
                </a:lnTo>
                <a:lnTo>
                  <a:pt x="6796" y="2848"/>
                </a:lnTo>
                <a:lnTo>
                  <a:pt x="6796" y="2846"/>
                </a:lnTo>
                <a:lnTo>
                  <a:pt x="6782" y="2844"/>
                </a:lnTo>
                <a:lnTo>
                  <a:pt x="6778" y="2844"/>
                </a:lnTo>
                <a:lnTo>
                  <a:pt x="6776" y="2846"/>
                </a:lnTo>
                <a:lnTo>
                  <a:pt x="6778" y="2848"/>
                </a:lnTo>
                <a:lnTo>
                  <a:pt x="6780" y="2850"/>
                </a:lnTo>
                <a:lnTo>
                  <a:pt x="6786" y="2850"/>
                </a:lnTo>
                <a:close/>
                <a:moveTo>
                  <a:pt x="6698" y="2726"/>
                </a:moveTo>
                <a:lnTo>
                  <a:pt x="6698" y="2726"/>
                </a:lnTo>
                <a:lnTo>
                  <a:pt x="6696" y="2720"/>
                </a:lnTo>
                <a:lnTo>
                  <a:pt x="6694" y="2718"/>
                </a:lnTo>
                <a:lnTo>
                  <a:pt x="6692" y="2718"/>
                </a:lnTo>
                <a:lnTo>
                  <a:pt x="6690" y="2718"/>
                </a:lnTo>
                <a:lnTo>
                  <a:pt x="6690" y="2720"/>
                </a:lnTo>
                <a:lnTo>
                  <a:pt x="6690" y="2724"/>
                </a:lnTo>
                <a:lnTo>
                  <a:pt x="6690" y="2726"/>
                </a:lnTo>
                <a:lnTo>
                  <a:pt x="6692" y="2728"/>
                </a:lnTo>
                <a:lnTo>
                  <a:pt x="6698" y="2730"/>
                </a:lnTo>
                <a:lnTo>
                  <a:pt x="6702" y="2730"/>
                </a:lnTo>
                <a:lnTo>
                  <a:pt x="6698" y="2726"/>
                </a:lnTo>
                <a:close/>
                <a:moveTo>
                  <a:pt x="6682" y="2734"/>
                </a:moveTo>
                <a:lnTo>
                  <a:pt x="6682" y="2734"/>
                </a:lnTo>
                <a:lnTo>
                  <a:pt x="6682" y="2738"/>
                </a:lnTo>
                <a:lnTo>
                  <a:pt x="6684" y="2740"/>
                </a:lnTo>
                <a:lnTo>
                  <a:pt x="6692" y="2750"/>
                </a:lnTo>
                <a:lnTo>
                  <a:pt x="6692" y="2748"/>
                </a:lnTo>
                <a:lnTo>
                  <a:pt x="6690" y="2738"/>
                </a:lnTo>
                <a:lnTo>
                  <a:pt x="6686" y="2720"/>
                </a:lnTo>
                <a:lnTo>
                  <a:pt x="6684" y="2718"/>
                </a:lnTo>
                <a:lnTo>
                  <a:pt x="6682" y="2720"/>
                </a:lnTo>
                <a:lnTo>
                  <a:pt x="6682" y="2724"/>
                </a:lnTo>
                <a:lnTo>
                  <a:pt x="6684" y="2730"/>
                </a:lnTo>
                <a:lnTo>
                  <a:pt x="6686" y="2734"/>
                </a:lnTo>
                <a:lnTo>
                  <a:pt x="6684" y="2734"/>
                </a:lnTo>
                <a:lnTo>
                  <a:pt x="6682" y="2734"/>
                </a:lnTo>
                <a:close/>
                <a:moveTo>
                  <a:pt x="6714" y="2766"/>
                </a:moveTo>
                <a:lnTo>
                  <a:pt x="6714" y="2766"/>
                </a:lnTo>
                <a:lnTo>
                  <a:pt x="6716" y="2768"/>
                </a:lnTo>
                <a:lnTo>
                  <a:pt x="6714" y="2764"/>
                </a:lnTo>
                <a:lnTo>
                  <a:pt x="6706" y="2754"/>
                </a:lnTo>
                <a:lnTo>
                  <a:pt x="6698" y="2748"/>
                </a:lnTo>
                <a:lnTo>
                  <a:pt x="6698" y="2746"/>
                </a:lnTo>
                <a:lnTo>
                  <a:pt x="6698" y="2750"/>
                </a:lnTo>
                <a:lnTo>
                  <a:pt x="6704" y="2758"/>
                </a:lnTo>
                <a:lnTo>
                  <a:pt x="6714" y="2766"/>
                </a:lnTo>
                <a:close/>
                <a:moveTo>
                  <a:pt x="5870" y="2188"/>
                </a:moveTo>
                <a:lnTo>
                  <a:pt x="5870" y="2188"/>
                </a:lnTo>
                <a:lnTo>
                  <a:pt x="5874" y="2184"/>
                </a:lnTo>
                <a:lnTo>
                  <a:pt x="5878" y="2182"/>
                </a:lnTo>
                <a:lnTo>
                  <a:pt x="5880" y="2182"/>
                </a:lnTo>
                <a:lnTo>
                  <a:pt x="5882" y="2180"/>
                </a:lnTo>
                <a:lnTo>
                  <a:pt x="5880" y="2176"/>
                </a:lnTo>
                <a:lnTo>
                  <a:pt x="5878" y="2176"/>
                </a:lnTo>
                <a:lnTo>
                  <a:pt x="5876" y="2176"/>
                </a:lnTo>
                <a:lnTo>
                  <a:pt x="5876" y="2174"/>
                </a:lnTo>
                <a:lnTo>
                  <a:pt x="5878" y="2172"/>
                </a:lnTo>
                <a:lnTo>
                  <a:pt x="5880" y="2168"/>
                </a:lnTo>
                <a:lnTo>
                  <a:pt x="5880" y="2166"/>
                </a:lnTo>
                <a:lnTo>
                  <a:pt x="5882" y="2168"/>
                </a:lnTo>
                <a:lnTo>
                  <a:pt x="5884" y="2174"/>
                </a:lnTo>
                <a:lnTo>
                  <a:pt x="5886" y="2176"/>
                </a:lnTo>
                <a:lnTo>
                  <a:pt x="5888" y="2172"/>
                </a:lnTo>
                <a:lnTo>
                  <a:pt x="5888" y="2168"/>
                </a:lnTo>
                <a:lnTo>
                  <a:pt x="5886" y="2162"/>
                </a:lnTo>
                <a:lnTo>
                  <a:pt x="5884" y="2156"/>
                </a:lnTo>
                <a:lnTo>
                  <a:pt x="5882" y="2156"/>
                </a:lnTo>
                <a:lnTo>
                  <a:pt x="5880" y="2156"/>
                </a:lnTo>
                <a:lnTo>
                  <a:pt x="5870" y="2158"/>
                </a:lnTo>
                <a:lnTo>
                  <a:pt x="5868" y="2158"/>
                </a:lnTo>
                <a:lnTo>
                  <a:pt x="5870" y="2154"/>
                </a:lnTo>
                <a:lnTo>
                  <a:pt x="5876" y="2152"/>
                </a:lnTo>
                <a:lnTo>
                  <a:pt x="5878" y="2148"/>
                </a:lnTo>
                <a:lnTo>
                  <a:pt x="5878" y="2146"/>
                </a:lnTo>
                <a:lnTo>
                  <a:pt x="5874" y="2146"/>
                </a:lnTo>
                <a:lnTo>
                  <a:pt x="5870" y="2144"/>
                </a:lnTo>
                <a:lnTo>
                  <a:pt x="5868" y="2138"/>
                </a:lnTo>
                <a:lnTo>
                  <a:pt x="5860" y="2124"/>
                </a:lnTo>
                <a:lnTo>
                  <a:pt x="5858" y="2122"/>
                </a:lnTo>
                <a:lnTo>
                  <a:pt x="5856" y="2122"/>
                </a:lnTo>
                <a:lnTo>
                  <a:pt x="5848" y="2122"/>
                </a:lnTo>
                <a:lnTo>
                  <a:pt x="5840" y="2124"/>
                </a:lnTo>
                <a:lnTo>
                  <a:pt x="5832" y="2126"/>
                </a:lnTo>
                <a:lnTo>
                  <a:pt x="5826" y="2126"/>
                </a:lnTo>
                <a:lnTo>
                  <a:pt x="5826" y="2130"/>
                </a:lnTo>
                <a:lnTo>
                  <a:pt x="5822" y="2132"/>
                </a:lnTo>
                <a:lnTo>
                  <a:pt x="5816" y="2134"/>
                </a:lnTo>
                <a:lnTo>
                  <a:pt x="5810" y="2136"/>
                </a:lnTo>
                <a:lnTo>
                  <a:pt x="5808" y="2138"/>
                </a:lnTo>
                <a:lnTo>
                  <a:pt x="5806" y="2146"/>
                </a:lnTo>
                <a:lnTo>
                  <a:pt x="5804" y="2150"/>
                </a:lnTo>
                <a:lnTo>
                  <a:pt x="5802" y="2152"/>
                </a:lnTo>
                <a:lnTo>
                  <a:pt x="5796" y="2154"/>
                </a:lnTo>
                <a:lnTo>
                  <a:pt x="5802" y="2152"/>
                </a:lnTo>
                <a:lnTo>
                  <a:pt x="5804" y="2150"/>
                </a:lnTo>
                <a:lnTo>
                  <a:pt x="5806" y="2144"/>
                </a:lnTo>
                <a:lnTo>
                  <a:pt x="5808" y="2136"/>
                </a:lnTo>
                <a:lnTo>
                  <a:pt x="5812" y="2134"/>
                </a:lnTo>
                <a:lnTo>
                  <a:pt x="5816" y="2130"/>
                </a:lnTo>
                <a:lnTo>
                  <a:pt x="5816" y="2128"/>
                </a:lnTo>
                <a:lnTo>
                  <a:pt x="5818" y="2126"/>
                </a:lnTo>
                <a:lnTo>
                  <a:pt x="5822" y="2124"/>
                </a:lnTo>
                <a:lnTo>
                  <a:pt x="5824" y="2122"/>
                </a:lnTo>
                <a:lnTo>
                  <a:pt x="5824" y="2120"/>
                </a:lnTo>
                <a:lnTo>
                  <a:pt x="5818" y="2116"/>
                </a:lnTo>
                <a:lnTo>
                  <a:pt x="5814" y="2114"/>
                </a:lnTo>
                <a:lnTo>
                  <a:pt x="5810" y="2114"/>
                </a:lnTo>
                <a:lnTo>
                  <a:pt x="5808" y="2114"/>
                </a:lnTo>
                <a:lnTo>
                  <a:pt x="5806" y="2116"/>
                </a:lnTo>
                <a:lnTo>
                  <a:pt x="5804" y="2120"/>
                </a:lnTo>
                <a:lnTo>
                  <a:pt x="5800" y="2122"/>
                </a:lnTo>
                <a:lnTo>
                  <a:pt x="5796" y="2122"/>
                </a:lnTo>
                <a:lnTo>
                  <a:pt x="5788" y="2122"/>
                </a:lnTo>
                <a:lnTo>
                  <a:pt x="5778" y="2128"/>
                </a:lnTo>
                <a:lnTo>
                  <a:pt x="5770" y="2134"/>
                </a:lnTo>
                <a:lnTo>
                  <a:pt x="5768" y="2138"/>
                </a:lnTo>
                <a:lnTo>
                  <a:pt x="5768" y="2142"/>
                </a:lnTo>
                <a:lnTo>
                  <a:pt x="5768" y="2144"/>
                </a:lnTo>
                <a:lnTo>
                  <a:pt x="5766" y="2146"/>
                </a:lnTo>
                <a:lnTo>
                  <a:pt x="5760" y="2150"/>
                </a:lnTo>
                <a:lnTo>
                  <a:pt x="5754" y="2154"/>
                </a:lnTo>
                <a:lnTo>
                  <a:pt x="5752" y="2156"/>
                </a:lnTo>
                <a:lnTo>
                  <a:pt x="5752" y="2158"/>
                </a:lnTo>
                <a:lnTo>
                  <a:pt x="5754" y="2160"/>
                </a:lnTo>
                <a:lnTo>
                  <a:pt x="5760" y="2160"/>
                </a:lnTo>
                <a:lnTo>
                  <a:pt x="5770" y="2160"/>
                </a:lnTo>
                <a:lnTo>
                  <a:pt x="5778" y="2160"/>
                </a:lnTo>
                <a:lnTo>
                  <a:pt x="5778" y="2162"/>
                </a:lnTo>
                <a:lnTo>
                  <a:pt x="5774" y="2166"/>
                </a:lnTo>
                <a:lnTo>
                  <a:pt x="5766" y="2174"/>
                </a:lnTo>
                <a:lnTo>
                  <a:pt x="5762" y="2180"/>
                </a:lnTo>
                <a:lnTo>
                  <a:pt x="5758" y="2182"/>
                </a:lnTo>
                <a:lnTo>
                  <a:pt x="5754" y="2182"/>
                </a:lnTo>
                <a:lnTo>
                  <a:pt x="5748" y="2182"/>
                </a:lnTo>
                <a:lnTo>
                  <a:pt x="5742" y="2184"/>
                </a:lnTo>
                <a:lnTo>
                  <a:pt x="5738" y="2184"/>
                </a:lnTo>
                <a:lnTo>
                  <a:pt x="5732" y="2180"/>
                </a:lnTo>
                <a:lnTo>
                  <a:pt x="5724" y="2178"/>
                </a:lnTo>
                <a:lnTo>
                  <a:pt x="5714" y="2178"/>
                </a:lnTo>
                <a:lnTo>
                  <a:pt x="5706" y="2180"/>
                </a:lnTo>
                <a:lnTo>
                  <a:pt x="5700" y="2186"/>
                </a:lnTo>
                <a:lnTo>
                  <a:pt x="5698" y="2188"/>
                </a:lnTo>
                <a:lnTo>
                  <a:pt x="5702" y="2188"/>
                </a:lnTo>
                <a:lnTo>
                  <a:pt x="5704" y="2188"/>
                </a:lnTo>
                <a:lnTo>
                  <a:pt x="5706" y="2188"/>
                </a:lnTo>
                <a:lnTo>
                  <a:pt x="5704" y="2192"/>
                </a:lnTo>
                <a:lnTo>
                  <a:pt x="5702" y="2196"/>
                </a:lnTo>
                <a:lnTo>
                  <a:pt x="5700" y="2200"/>
                </a:lnTo>
                <a:lnTo>
                  <a:pt x="5702" y="2204"/>
                </a:lnTo>
                <a:lnTo>
                  <a:pt x="5708" y="2204"/>
                </a:lnTo>
                <a:lnTo>
                  <a:pt x="5714" y="2206"/>
                </a:lnTo>
                <a:lnTo>
                  <a:pt x="5722" y="2206"/>
                </a:lnTo>
                <a:lnTo>
                  <a:pt x="5722" y="2208"/>
                </a:lnTo>
                <a:lnTo>
                  <a:pt x="5718" y="2210"/>
                </a:lnTo>
                <a:lnTo>
                  <a:pt x="5710" y="2214"/>
                </a:lnTo>
                <a:lnTo>
                  <a:pt x="5706" y="2218"/>
                </a:lnTo>
                <a:lnTo>
                  <a:pt x="5704" y="2222"/>
                </a:lnTo>
                <a:lnTo>
                  <a:pt x="5700" y="2226"/>
                </a:lnTo>
                <a:lnTo>
                  <a:pt x="5698" y="2228"/>
                </a:lnTo>
                <a:lnTo>
                  <a:pt x="5700" y="2232"/>
                </a:lnTo>
                <a:lnTo>
                  <a:pt x="5708" y="2240"/>
                </a:lnTo>
                <a:lnTo>
                  <a:pt x="5720" y="2244"/>
                </a:lnTo>
                <a:lnTo>
                  <a:pt x="5726" y="2246"/>
                </a:lnTo>
                <a:lnTo>
                  <a:pt x="5730" y="2246"/>
                </a:lnTo>
                <a:lnTo>
                  <a:pt x="5736" y="2244"/>
                </a:lnTo>
                <a:lnTo>
                  <a:pt x="5742" y="2244"/>
                </a:lnTo>
                <a:lnTo>
                  <a:pt x="5744" y="2246"/>
                </a:lnTo>
                <a:lnTo>
                  <a:pt x="5744" y="2248"/>
                </a:lnTo>
                <a:lnTo>
                  <a:pt x="5734" y="2250"/>
                </a:lnTo>
                <a:lnTo>
                  <a:pt x="5730" y="2252"/>
                </a:lnTo>
                <a:lnTo>
                  <a:pt x="5726" y="2256"/>
                </a:lnTo>
                <a:lnTo>
                  <a:pt x="5726" y="2258"/>
                </a:lnTo>
                <a:lnTo>
                  <a:pt x="5726" y="2262"/>
                </a:lnTo>
                <a:lnTo>
                  <a:pt x="5726" y="2264"/>
                </a:lnTo>
                <a:lnTo>
                  <a:pt x="5724" y="2268"/>
                </a:lnTo>
                <a:lnTo>
                  <a:pt x="5720" y="2274"/>
                </a:lnTo>
                <a:lnTo>
                  <a:pt x="5714" y="2278"/>
                </a:lnTo>
                <a:lnTo>
                  <a:pt x="5708" y="2284"/>
                </a:lnTo>
                <a:lnTo>
                  <a:pt x="5706" y="2286"/>
                </a:lnTo>
                <a:lnTo>
                  <a:pt x="5710" y="2286"/>
                </a:lnTo>
                <a:lnTo>
                  <a:pt x="5716" y="2286"/>
                </a:lnTo>
                <a:lnTo>
                  <a:pt x="5742" y="2278"/>
                </a:lnTo>
                <a:lnTo>
                  <a:pt x="5748" y="2276"/>
                </a:lnTo>
                <a:lnTo>
                  <a:pt x="5750" y="2278"/>
                </a:lnTo>
                <a:lnTo>
                  <a:pt x="5750" y="2280"/>
                </a:lnTo>
                <a:lnTo>
                  <a:pt x="5750" y="2282"/>
                </a:lnTo>
                <a:lnTo>
                  <a:pt x="5748" y="2284"/>
                </a:lnTo>
                <a:lnTo>
                  <a:pt x="5736" y="2286"/>
                </a:lnTo>
                <a:lnTo>
                  <a:pt x="5720" y="2288"/>
                </a:lnTo>
                <a:lnTo>
                  <a:pt x="5712" y="2292"/>
                </a:lnTo>
                <a:lnTo>
                  <a:pt x="5708" y="2296"/>
                </a:lnTo>
                <a:lnTo>
                  <a:pt x="5710" y="2300"/>
                </a:lnTo>
                <a:lnTo>
                  <a:pt x="5712" y="2302"/>
                </a:lnTo>
                <a:lnTo>
                  <a:pt x="5706" y="2302"/>
                </a:lnTo>
                <a:lnTo>
                  <a:pt x="5698" y="2302"/>
                </a:lnTo>
                <a:lnTo>
                  <a:pt x="5694" y="2302"/>
                </a:lnTo>
                <a:lnTo>
                  <a:pt x="5690" y="2306"/>
                </a:lnTo>
                <a:lnTo>
                  <a:pt x="5684" y="2310"/>
                </a:lnTo>
                <a:lnTo>
                  <a:pt x="5684" y="2314"/>
                </a:lnTo>
                <a:lnTo>
                  <a:pt x="5686" y="2314"/>
                </a:lnTo>
                <a:lnTo>
                  <a:pt x="5690" y="2314"/>
                </a:lnTo>
                <a:lnTo>
                  <a:pt x="5694" y="2314"/>
                </a:lnTo>
                <a:lnTo>
                  <a:pt x="5698" y="2314"/>
                </a:lnTo>
                <a:lnTo>
                  <a:pt x="5698" y="2316"/>
                </a:lnTo>
                <a:lnTo>
                  <a:pt x="5694" y="2322"/>
                </a:lnTo>
                <a:lnTo>
                  <a:pt x="5690" y="2326"/>
                </a:lnTo>
                <a:lnTo>
                  <a:pt x="5690" y="2330"/>
                </a:lnTo>
                <a:lnTo>
                  <a:pt x="5692" y="2332"/>
                </a:lnTo>
                <a:lnTo>
                  <a:pt x="5696" y="2332"/>
                </a:lnTo>
                <a:lnTo>
                  <a:pt x="5702" y="2334"/>
                </a:lnTo>
                <a:lnTo>
                  <a:pt x="5704" y="2336"/>
                </a:lnTo>
                <a:lnTo>
                  <a:pt x="5702" y="2340"/>
                </a:lnTo>
                <a:lnTo>
                  <a:pt x="5700" y="2344"/>
                </a:lnTo>
                <a:lnTo>
                  <a:pt x="5702" y="2344"/>
                </a:lnTo>
                <a:lnTo>
                  <a:pt x="5712" y="2340"/>
                </a:lnTo>
                <a:lnTo>
                  <a:pt x="5720" y="2338"/>
                </a:lnTo>
                <a:lnTo>
                  <a:pt x="5714" y="2344"/>
                </a:lnTo>
                <a:lnTo>
                  <a:pt x="5712" y="2346"/>
                </a:lnTo>
                <a:lnTo>
                  <a:pt x="5712" y="2348"/>
                </a:lnTo>
                <a:lnTo>
                  <a:pt x="5716" y="2350"/>
                </a:lnTo>
                <a:lnTo>
                  <a:pt x="5724" y="2352"/>
                </a:lnTo>
                <a:lnTo>
                  <a:pt x="5734" y="2350"/>
                </a:lnTo>
                <a:lnTo>
                  <a:pt x="5756" y="2344"/>
                </a:lnTo>
                <a:lnTo>
                  <a:pt x="5764" y="2342"/>
                </a:lnTo>
                <a:lnTo>
                  <a:pt x="5768" y="2338"/>
                </a:lnTo>
                <a:lnTo>
                  <a:pt x="5772" y="2326"/>
                </a:lnTo>
                <a:lnTo>
                  <a:pt x="5774" y="2324"/>
                </a:lnTo>
                <a:lnTo>
                  <a:pt x="5776" y="2328"/>
                </a:lnTo>
                <a:lnTo>
                  <a:pt x="5778" y="2330"/>
                </a:lnTo>
                <a:lnTo>
                  <a:pt x="5780" y="2330"/>
                </a:lnTo>
                <a:lnTo>
                  <a:pt x="5792" y="2324"/>
                </a:lnTo>
                <a:lnTo>
                  <a:pt x="5804" y="2316"/>
                </a:lnTo>
                <a:lnTo>
                  <a:pt x="5810" y="2314"/>
                </a:lnTo>
                <a:lnTo>
                  <a:pt x="5818" y="2312"/>
                </a:lnTo>
                <a:lnTo>
                  <a:pt x="5828" y="2310"/>
                </a:lnTo>
                <a:lnTo>
                  <a:pt x="5832" y="2308"/>
                </a:lnTo>
                <a:lnTo>
                  <a:pt x="5838" y="2306"/>
                </a:lnTo>
                <a:lnTo>
                  <a:pt x="5846" y="2308"/>
                </a:lnTo>
                <a:lnTo>
                  <a:pt x="5852" y="2310"/>
                </a:lnTo>
                <a:lnTo>
                  <a:pt x="5852" y="2306"/>
                </a:lnTo>
                <a:lnTo>
                  <a:pt x="5852" y="2298"/>
                </a:lnTo>
                <a:lnTo>
                  <a:pt x="5854" y="2292"/>
                </a:lnTo>
                <a:lnTo>
                  <a:pt x="5856" y="2284"/>
                </a:lnTo>
                <a:lnTo>
                  <a:pt x="5860" y="2276"/>
                </a:lnTo>
                <a:lnTo>
                  <a:pt x="5864" y="2268"/>
                </a:lnTo>
                <a:lnTo>
                  <a:pt x="5866" y="2252"/>
                </a:lnTo>
                <a:lnTo>
                  <a:pt x="5864" y="2236"/>
                </a:lnTo>
                <a:lnTo>
                  <a:pt x="5860" y="2222"/>
                </a:lnTo>
                <a:lnTo>
                  <a:pt x="5852" y="2206"/>
                </a:lnTo>
                <a:lnTo>
                  <a:pt x="5852" y="2202"/>
                </a:lnTo>
                <a:lnTo>
                  <a:pt x="5854" y="2200"/>
                </a:lnTo>
                <a:lnTo>
                  <a:pt x="5858" y="2200"/>
                </a:lnTo>
                <a:lnTo>
                  <a:pt x="5858" y="2196"/>
                </a:lnTo>
                <a:lnTo>
                  <a:pt x="5854" y="2192"/>
                </a:lnTo>
                <a:lnTo>
                  <a:pt x="5856" y="2192"/>
                </a:lnTo>
                <a:lnTo>
                  <a:pt x="5860" y="2192"/>
                </a:lnTo>
                <a:lnTo>
                  <a:pt x="5862" y="2196"/>
                </a:lnTo>
                <a:lnTo>
                  <a:pt x="5864" y="2196"/>
                </a:lnTo>
                <a:lnTo>
                  <a:pt x="5870" y="2188"/>
                </a:lnTo>
                <a:close/>
                <a:moveTo>
                  <a:pt x="6178" y="2288"/>
                </a:moveTo>
                <a:lnTo>
                  <a:pt x="6178" y="2288"/>
                </a:lnTo>
                <a:lnTo>
                  <a:pt x="6176" y="2278"/>
                </a:lnTo>
                <a:lnTo>
                  <a:pt x="6170" y="2270"/>
                </a:lnTo>
                <a:lnTo>
                  <a:pt x="6162" y="2266"/>
                </a:lnTo>
                <a:lnTo>
                  <a:pt x="6154" y="2262"/>
                </a:lnTo>
                <a:lnTo>
                  <a:pt x="6146" y="2260"/>
                </a:lnTo>
                <a:lnTo>
                  <a:pt x="6136" y="2260"/>
                </a:lnTo>
                <a:lnTo>
                  <a:pt x="6130" y="2262"/>
                </a:lnTo>
                <a:lnTo>
                  <a:pt x="6126" y="2266"/>
                </a:lnTo>
                <a:lnTo>
                  <a:pt x="6122" y="2272"/>
                </a:lnTo>
                <a:lnTo>
                  <a:pt x="6118" y="2272"/>
                </a:lnTo>
                <a:lnTo>
                  <a:pt x="6116" y="2268"/>
                </a:lnTo>
                <a:lnTo>
                  <a:pt x="6112" y="2268"/>
                </a:lnTo>
                <a:lnTo>
                  <a:pt x="6108" y="2266"/>
                </a:lnTo>
                <a:lnTo>
                  <a:pt x="6110" y="2262"/>
                </a:lnTo>
                <a:lnTo>
                  <a:pt x="6114" y="2258"/>
                </a:lnTo>
                <a:lnTo>
                  <a:pt x="6120" y="2256"/>
                </a:lnTo>
                <a:lnTo>
                  <a:pt x="6122" y="2254"/>
                </a:lnTo>
                <a:lnTo>
                  <a:pt x="6122" y="2250"/>
                </a:lnTo>
                <a:lnTo>
                  <a:pt x="6120" y="2242"/>
                </a:lnTo>
                <a:lnTo>
                  <a:pt x="6112" y="2232"/>
                </a:lnTo>
                <a:lnTo>
                  <a:pt x="6102" y="2224"/>
                </a:lnTo>
                <a:lnTo>
                  <a:pt x="6094" y="2218"/>
                </a:lnTo>
                <a:lnTo>
                  <a:pt x="6092" y="2216"/>
                </a:lnTo>
                <a:lnTo>
                  <a:pt x="6096" y="2216"/>
                </a:lnTo>
                <a:lnTo>
                  <a:pt x="6102" y="2218"/>
                </a:lnTo>
                <a:lnTo>
                  <a:pt x="6108" y="2222"/>
                </a:lnTo>
                <a:lnTo>
                  <a:pt x="6114" y="2224"/>
                </a:lnTo>
                <a:lnTo>
                  <a:pt x="6114" y="2222"/>
                </a:lnTo>
                <a:lnTo>
                  <a:pt x="6112" y="2220"/>
                </a:lnTo>
                <a:lnTo>
                  <a:pt x="6106" y="2210"/>
                </a:lnTo>
                <a:lnTo>
                  <a:pt x="6102" y="2206"/>
                </a:lnTo>
                <a:lnTo>
                  <a:pt x="6102" y="2200"/>
                </a:lnTo>
                <a:lnTo>
                  <a:pt x="6102" y="2194"/>
                </a:lnTo>
                <a:lnTo>
                  <a:pt x="6102" y="2190"/>
                </a:lnTo>
                <a:lnTo>
                  <a:pt x="6100" y="2188"/>
                </a:lnTo>
                <a:lnTo>
                  <a:pt x="6096" y="2186"/>
                </a:lnTo>
                <a:lnTo>
                  <a:pt x="6092" y="2184"/>
                </a:lnTo>
                <a:lnTo>
                  <a:pt x="6090" y="2182"/>
                </a:lnTo>
                <a:lnTo>
                  <a:pt x="6088" y="2176"/>
                </a:lnTo>
                <a:lnTo>
                  <a:pt x="6084" y="2170"/>
                </a:lnTo>
                <a:lnTo>
                  <a:pt x="6080" y="2166"/>
                </a:lnTo>
                <a:lnTo>
                  <a:pt x="6074" y="2164"/>
                </a:lnTo>
                <a:lnTo>
                  <a:pt x="6066" y="2162"/>
                </a:lnTo>
                <a:lnTo>
                  <a:pt x="6060" y="2160"/>
                </a:lnTo>
                <a:lnTo>
                  <a:pt x="6058" y="2154"/>
                </a:lnTo>
                <a:lnTo>
                  <a:pt x="6050" y="2140"/>
                </a:lnTo>
                <a:lnTo>
                  <a:pt x="6044" y="2124"/>
                </a:lnTo>
                <a:lnTo>
                  <a:pt x="6042" y="2112"/>
                </a:lnTo>
                <a:lnTo>
                  <a:pt x="6042" y="2104"/>
                </a:lnTo>
                <a:lnTo>
                  <a:pt x="6040" y="2100"/>
                </a:lnTo>
                <a:lnTo>
                  <a:pt x="6036" y="2098"/>
                </a:lnTo>
                <a:lnTo>
                  <a:pt x="6030" y="2092"/>
                </a:lnTo>
                <a:lnTo>
                  <a:pt x="6026" y="2086"/>
                </a:lnTo>
                <a:lnTo>
                  <a:pt x="6020" y="2080"/>
                </a:lnTo>
                <a:lnTo>
                  <a:pt x="6006" y="2074"/>
                </a:lnTo>
                <a:lnTo>
                  <a:pt x="6000" y="2072"/>
                </a:lnTo>
                <a:lnTo>
                  <a:pt x="5994" y="2070"/>
                </a:lnTo>
                <a:lnTo>
                  <a:pt x="5992" y="2072"/>
                </a:lnTo>
                <a:lnTo>
                  <a:pt x="5990" y="2074"/>
                </a:lnTo>
                <a:lnTo>
                  <a:pt x="5986" y="2076"/>
                </a:lnTo>
                <a:lnTo>
                  <a:pt x="5982" y="2076"/>
                </a:lnTo>
                <a:lnTo>
                  <a:pt x="5976" y="2076"/>
                </a:lnTo>
                <a:lnTo>
                  <a:pt x="5970" y="2074"/>
                </a:lnTo>
                <a:lnTo>
                  <a:pt x="5974" y="2072"/>
                </a:lnTo>
                <a:lnTo>
                  <a:pt x="5980" y="2070"/>
                </a:lnTo>
                <a:lnTo>
                  <a:pt x="5984" y="2066"/>
                </a:lnTo>
                <a:lnTo>
                  <a:pt x="5986" y="2062"/>
                </a:lnTo>
                <a:lnTo>
                  <a:pt x="5988" y="2062"/>
                </a:lnTo>
                <a:lnTo>
                  <a:pt x="5992" y="2062"/>
                </a:lnTo>
                <a:lnTo>
                  <a:pt x="6000" y="2060"/>
                </a:lnTo>
                <a:lnTo>
                  <a:pt x="6002" y="2058"/>
                </a:lnTo>
                <a:lnTo>
                  <a:pt x="6004" y="2058"/>
                </a:lnTo>
                <a:lnTo>
                  <a:pt x="6000" y="2056"/>
                </a:lnTo>
                <a:lnTo>
                  <a:pt x="5996" y="2054"/>
                </a:lnTo>
                <a:lnTo>
                  <a:pt x="5994" y="2052"/>
                </a:lnTo>
                <a:lnTo>
                  <a:pt x="5992" y="2050"/>
                </a:lnTo>
                <a:lnTo>
                  <a:pt x="5992" y="2048"/>
                </a:lnTo>
                <a:lnTo>
                  <a:pt x="5990" y="2046"/>
                </a:lnTo>
                <a:lnTo>
                  <a:pt x="5988" y="2044"/>
                </a:lnTo>
                <a:lnTo>
                  <a:pt x="5990" y="2044"/>
                </a:lnTo>
                <a:lnTo>
                  <a:pt x="5996" y="2046"/>
                </a:lnTo>
                <a:lnTo>
                  <a:pt x="6000" y="2044"/>
                </a:lnTo>
                <a:lnTo>
                  <a:pt x="6002" y="2042"/>
                </a:lnTo>
                <a:lnTo>
                  <a:pt x="6010" y="2034"/>
                </a:lnTo>
                <a:lnTo>
                  <a:pt x="6018" y="2014"/>
                </a:lnTo>
                <a:lnTo>
                  <a:pt x="6026" y="1996"/>
                </a:lnTo>
                <a:lnTo>
                  <a:pt x="6032" y="1986"/>
                </a:lnTo>
                <a:lnTo>
                  <a:pt x="6034" y="1980"/>
                </a:lnTo>
                <a:lnTo>
                  <a:pt x="6032" y="1974"/>
                </a:lnTo>
                <a:lnTo>
                  <a:pt x="6030" y="1970"/>
                </a:lnTo>
                <a:lnTo>
                  <a:pt x="6026" y="1968"/>
                </a:lnTo>
                <a:lnTo>
                  <a:pt x="6016" y="1966"/>
                </a:lnTo>
                <a:lnTo>
                  <a:pt x="6004" y="1968"/>
                </a:lnTo>
                <a:lnTo>
                  <a:pt x="5986" y="1968"/>
                </a:lnTo>
                <a:lnTo>
                  <a:pt x="5970" y="1966"/>
                </a:lnTo>
                <a:lnTo>
                  <a:pt x="5960" y="1968"/>
                </a:lnTo>
                <a:lnTo>
                  <a:pt x="5952" y="1972"/>
                </a:lnTo>
                <a:lnTo>
                  <a:pt x="5946" y="1976"/>
                </a:lnTo>
                <a:lnTo>
                  <a:pt x="5942" y="1974"/>
                </a:lnTo>
                <a:lnTo>
                  <a:pt x="5944" y="1972"/>
                </a:lnTo>
                <a:lnTo>
                  <a:pt x="5952" y="1962"/>
                </a:lnTo>
                <a:lnTo>
                  <a:pt x="5954" y="1960"/>
                </a:lnTo>
                <a:lnTo>
                  <a:pt x="5954" y="1958"/>
                </a:lnTo>
                <a:lnTo>
                  <a:pt x="5948" y="1958"/>
                </a:lnTo>
                <a:lnTo>
                  <a:pt x="5942" y="1960"/>
                </a:lnTo>
                <a:lnTo>
                  <a:pt x="5942" y="1958"/>
                </a:lnTo>
                <a:lnTo>
                  <a:pt x="5944" y="1958"/>
                </a:lnTo>
                <a:lnTo>
                  <a:pt x="5954" y="1950"/>
                </a:lnTo>
                <a:lnTo>
                  <a:pt x="5968" y="1938"/>
                </a:lnTo>
                <a:lnTo>
                  <a:pt x="5980" y="1926"/>
                </a:lnTo>
                <a:lnTo>
                  <a:pt x="5984" y="1920"/>
                </a:lnTo>
                <a:lnTo>
                  <a:pt x="5984" y="1918"/>
                </a:lnTo>
                <a:lnTo>
                  <a:pt x="5984" y="1916"/>
                </a:lnTo>
                <a:lnTo>
                  <a:pt x="5984" y="1914"/>
                </a:lnTo>
                <a:lnTo>
                  <a:pt x="5984" y="1910"/>
                </a:lnTo>
                <a:lnTo>
                  <a:pt x="5986" y="1908"/>
                </a:lnTo>
                <a:lnTo>
                  <a:pt x="5984" y="1906"/>
                </a:lnTo>
                <a:lnTo>
                  <a:pt x="5978" y="1904"/>
                </a:lnTo>
                <a:lnTo>
                  <a:pt x="5970" y="1906"/>
                </a:lnTo>
                <a:lnTo>
                  <a:pt x="5968" y="1908"/>
                </a:lnTo>
                <a:lnTo>
                  <a:pt x="5964" y="1908"/>
                </a:lnTo>
                <a:lnTo>
                  <a:pt x="5956" y="1908"/>
                </a:lnTo>
                <a:lnTo>
                  <a:pt x="5948" y="1912"/>
                </a:lnTo>
                <a:lnTo>
                  <a:pt x="5938" y="1914"/>
                </a:lnTo>
                <a:lnTo>
                  <a:pt x="5932" y="1912"/>
                </a:lnTo>
                <a:lnTo>
                  <a:pt x="5926" y="1912"/>
                </a:lnTo>
                <a:lnTo>
                  <a:pt x="5924" y="1912"/>
                </a:lnTo>
                <a:lnTo>
                  <a:pt x="5920" y="1914"/>
                </a:lnTo>
                <a:lnTo>
                  <a:pt x="5916" y="1912"/>
                </a:lnTo>
                <a:lnTo>
                  <a:pt x="5910" y="1910"/>
                </a:lnTo>
                <a:lnTo>
                  <a:pt x="5906" y="1908"/>
                </a:lnTo>
                <a:lnTo>
                  <a:pt x="5902" y="1910"/>
                </a:lnTo>
                <a:lnTo>
                  <a:pt x="5904" y="1916"/>
                </a:lnTo>
                <a:lnTo>
                  <a:pt x="5904" y="1920"/>
                </a:lnTo>
                <a:lnTo>
                  <a:pt x="5902" y="1922"/>
                </a:lnTo>
                <a:lnTo>
                  <a:pt x="5900" y="1924"/>
                </a:lnTo>
                <a:lnTo>
                  <a:pt x="5898" y="1924"/>
                </a:lnTo>
                <a:lnTo>
                  <a:pt x="5900" y="1930"/>
                </a:lnTo>
                <a:lnTo>
                  <a:pt x="5904" y="1932"/>
                </a:lnTo>
                <a:lnTo>
                  <a:pt x="5902" y="1934"/>
                </a:lnTo>
                <a:lnTo>
                  <a:pt x="5896" y="1932"/>
                </a:lnTo>
                <a:lnTo>
                  <a:pt x="5890" y="1932"/>
                </a:lnTo>
                <a:lnTo>
                  <a:pt x="5892" y="1934"/>
                </a:lnTo>
                <a:lnTo>
                  <a:pt x="5894" y="1938"/>
                </a:lnTo>
                <a:lnTo>
                  <a:pt x="5894" y="1942"/>
                </a:lnTo>
                <a:lnTo>
                  <a:pt x="5892" y="1942"/>
                </a:lnTo>
                <a:lnTo>
                  <a:pt x="5888" y="1942"/>
                </a:lnTo>
                <a:lnTo>
                  <a:pt x="5888" y="1944"/>
                </a:lnTo>
                <a:lnTo>
                  <a:pt x="5890" y="1948"/>
                </a:lnTo>
                <a:lnTo>
                  <a:pt x="5892" y="1952"/>
                </a:lnTo>
                <a:lnTo>
                  <a:pt x="5890" y="1956"/>
                </a:lnTo>
                <a:lnTo>
                  <a:pt x="5886" y="1956"/>
                </a:lnTo>
                <a:lnTo>
                  <a:pt x="5876" y="1956"/>
                </a:lnTo>
                <a:lnTo>
                  <a:pt x="5872" y="1958"/>
                </a:lnTo>
                <a:lnTo>
                  <a:pt x="5874" y="1962"/>
                </a:lnTo>
                <a:lnTo>
                  <a:pt x="5876" y="1968"/>
                </a:lnTo>
                <a:lnTo>
                  <a:pt x="5874" y="1972"/>
                </a:lnTo>
                <a:lnTo>
                  <a:pt x="5872" y="1976"/>
                </a:lnTo>
                <a:lnTo>
                  <a:pt x="5872" y="1986"/>
                </a:lnTo>
                <a:lnTo>
                  <a:pt x="5872" y="1988"/>
                </a:lnTo>
                <a:lnTo>
                  <a:pt x="5874" y="1990"/>
                </a:lnTo>
                <a:lnTo>
                  <a:pt x="5878" y="1992"/>
                </a:lnTo>
                <a:lnTo>
                  <a:pt x="5880" y="1994"/>
                </a:lnTo>
                <a:lnTo>
                  <a:pt x="5880" y="1998"/>
                </a:lnTo>
                <a:lnTo>
                  <a:pt x="5876" y="2004"/>
                </a:lnTo>
                <a:lnTo>
                  <a:pt x="5874" y="2006"/>
                </a:lnTo>
                <a:lnTo>
                  <a:pt x="5872" y="2008"/>
                </a:lnTo>
                <a:lnTo>
                  <a:pt x="5874" y="2010"/>
                </a:lnTo>
                <a:lnTo>
                  <a:pt x="5876" y="2012"/>
                </a:lnTo>
                <a:lnTo>
                  <a:pt x="5874" y="2014"/>
                </a:lnTo>
                <a:lnTo>
                  <a:pt x="5870" y="2016"/>
                </a:lnTo>
                <a:lnTo>
                  <a:pt x="5868" y="2018"/>
                </a:lnTo>
                <a:lnTo>
                  <a:pt x="5872" y="2020"/>
                </a:lnTo>
                <a:lnTo>
                  <a:pt x="5872" y="2024"/>
                </a:lnTo>
                <a:lnTo>
                  <a:pt x="5868" y="2026"/>
                </a:lnTo>
                <a:lnTo>
                  <a:pt x="5862" y="2026"/>
                </a:lnTo>
                <a:lnTo>
                  <a:pt x="5858" y="2026"/>
                </a:lnTo>
                <a:lnTo>
                  <a:pt x="5856" y="2028"/>
                </a:lnTo>
                <a:lnTo>
                  <a:pt x="5856" y="2030"/>
                </a:lnTo>
                <a:lnTo>
                  <a:pt x="5858" y="2030"/>
                </a:lnTo>
                <a:lnTo>
                  <a:pt x="5866" y="2030"/>
                </a:lnTo>
                <a:lnTo>
                  <a:pt x="5874" y="2030"/>
                </a:lnTo>
                <a:lnTo>
                  <a:pt x="5876" y="2032"/>
                </a:lnTo>
                <a:lnTo>
                  <a:pt x="5868" y="2034"/>
                </a:lnTo>
                <a:lnTo>
                  <a:pt x="5864" y="2036"/>
                </a:lnTo>
                <a:lnTo>
                  <a:pt x="5864" y="2038"/>
                </a:lnTo>
                <a:lnTo>
                  <a:pt x="5868" y="2038"/>
                </a:lnTo>
                <a:lnTo>
                  <a:pt x="5872" y="2040"/>
                </a:lnTo>
                <a:lnTo>
                  <a:pt x="5876" y="2040"/>
                </a:lnTo>
                <a:lnTo>
                  <a:pt x="5878" y="2040"/>
                </a:lnTo>
                <a:lnTo>
                  <a:pt x="5880" y="2040"/>
                </a:lnTo>
                <a:lnTo>
                  <a:pt x="5884" y="2038"/>
                </a:lnTo>
                <a:lnTo>
                  <a:pt x="5892" y="2030"/>
                </a:lnTo>
                <a:lnTo>
                  <a:pt x="5890" y="2036"/>
                </a:lnTo>
                <a:lnTo>
                  <a:pt x="5888" y="2042"/>
                </a:lnTo>
                <a:lnTo>
                  <a:pt x="5886" y="2048"/>
                </a:lnTo>
                <a:lnTo>
                  <a:pt x="5886" y="2052"/>
                </a:lnTo>
                <a:lnTo>
                  <a:pt x="5882" y="2054"/>
                </a:lnTo>
                <a:lnTo>
                  <a:pt x="5880" y="2058"/>
                </a:lnTo>
                <a:lnTo>
                  <a:pt x="5882" y="2062"/>
                </a:lnTo>
                <a:lnTo>
                  <a:pt x="5882" y="2066"/>
                </a:lnTo>
                <a:lnTo>
                  <a:pt x="5880" y="2070"/>
                </a:lnTo>
                <a:lnTo>
                  <a:pt x="5876" y="2076"/>
                </a:lnTo>
                <a:lnTo>
                  <a:pt x="5878" y="2078"/>
                </a:lnTo>
                <a:lnTo>
                  <a:pt x="5878" y="2082"/>
                </a:lnTo>
                <a:lnTo>
                  <a:pt x="5878" y="2086"/>
                </a:lnTo>
                <a:lnTo>
                  <a:pt x="5878" y="2088"/>
                </a:lnTo>
                <a:lnTo>
                  <a:pt x="5880" y="2090"/>
                </a:lnTo>
                <a:lnTo>
                  <a:pt x="5884" y="2088"/>
                </a:lnTo>
                <a:lnTo>
                  <a:pt x="5882" y="2090"/>
                </a:lnTo>
                <a:lnTo>
                  <a:pt x="5878" y="2100"/>
                </a:lnTo>
                <a:lnTo>
                  <a:pt x="5874" y="2112"/>
                </a:lnTo>
                <a:lnTo>
                  <a:pt x="5874" y="2116"/>
                </a:lnTo>
                <a:lnTo>
                  <a:pt x="5876" y="2118"/>
                </a:lnTo>
                <a:lnTo>
                  <a:pt x="5878" y="2120"/>
                </a:lnTo>
                <a:lnTo>
                  <a:pt x="5880" y="2118"/>
                </a:lnTo>
                <a:lnTo>
                  <a:pt x="5884" y="2108"/>
                </a:lnTo>
                <a:lnTo>
                  <a:pt x="5886" y="2098"/>
                </a:lnTo>
                <a:lnTo>
                  <a:pt x="5888" y="2094"/>
                </a:lnTo>
                <a:lnTo>
                  <a:pt x="5892" y="2090"/>
                </a:lnTo>
                <a:lnTo>
                  <a:pt x="5892" y="2088"/>
                </a:lnTo>
                <a:lnTo>
                  <a:pt x="5892" y="2086"/>
                </a:lnTo>
                <a:lnTo>
                  <a:pt x="5890" y="2082"/>
                </a:lnTo>
                <a:lnTo>
                  <a:pt x="5888" y="2078"/>
                </a:lnTo>
                <a:lnTo>
                  <a:pt x="5888" y="2076"/>
                </a:lnTo>
                <a:lnTo>
                  <a:pt x="5890" y="2072"/>
                </a:lnTo>
                <a:lnTo>
                  <a:pt x="5894" y="2070"/>
                </a:lnTo>
                <a:lnTo>
                  <a:pt x="5892" y="2074"/>
                </a:lnTo>
                <a:lnTo>
                  <a:pt x="5892" y="2078"/>
                </a:lnTo>
                <a:lnTo>
                  <a:pt x="5894" y="2080"/>
                </a:lnTo>
                <a:lnTo>
                  <a:pt x="5896" y="2082"/>
                </a:lnTo>
                <a:lnTo>
                  <a:pt x="5898" y="2084"/>
                </a:lnTo>
                <a:lnTo>
                  <a:pt x="5900" y="2080"/>
                </a:lnTo>
                <a:lnTo>
                  <a:pt x="5900" y="2078"/>
                </a:lnTo>
                <a:lnTo>
                  <a:pt x="5904" y="2080"/>
                </a:lnTo>
                <a:lnTo>
                  <a:pt x="5906" y="2082"/>
                </a:lnTo>
                <a:lnTo>
                  <a:pt x="5906" y="2080"/>
                </a:lnTo>
                <a:lnTo>
                  <a:pt x="5908" y="2076"/>
                </a:lnTo>
                <a:lnTo>
                  <a:pt x="5910" y="2074"/>
                </a:lnTo>
                <a:lnTo>
                  <a:pt x="5912" y="2072"/>
                </a:lnTo>
                <a:lnTo>
                  <a:pt x="5916" y="2074"/>
                </a:lnTo>
                <a:lnTo>
                  <a:pt x="5922" y="2080"/>
                </a:lnTo>
                <a:lnTo>
                  <a:pt x="5914" y="2080"/>
                </a:lnTo>
                <a:lnTo>
                  <a:pt x="5908" y="2084"/>
                </a:lnTo>
                <a:lnTo>
                  <a:pt x="5908" y="2086"/>
                </a:lnTo>
                <a:lnTo>
                  <a:pt x="5908" y="2090"/>
                </a:lnTo>
                <a:lnTo>
                  <a:pt x="5916" y="2098"/>
                </a:lnTo>
                <a:lnTo>
                  <a:pt x="5918" y="2102"/>
                </a:lnTo>
                <a:lnTo>
                  <a:pt x="5920" y="2108"/>
                </a:lnTo>
                <a:lnTo>
                  <a:pt x="5918" y="2112"/>
                </a:lnTo>
                <a:lnTo>
                  <a:pt x="5914" y="2116"/>
                </a:lnTo>
                <a:lnTo>
                  <a:pt x="5908" y="2124"/>
                </a:lnTo>
                <a:lnTo>
                  <a:pt x="5906" y="2128"/>
                </a:lnTo>
                <a:lnTo>
                  <a:pt x="5906" y="2134"/>
                </a:lnTo>
                <a:lnTo>
                  <a:pt x="5906" y="2140"/>
                </a:lnTo>
                <a:lnTo>
                  <a:pt x="5904" y="2138"/>
                </a:lnTo>
                <a:lnTo>
                  <a:pt x="5902" y="2136"/>
                </a:lnTo>
                <a:lnTo>
                  <a:pt x="5900" y="2136"/>
                </a:lnTo>
                <a:lnTo>
                  <a:pt x="5898" y="2138"/>
                </a:lnTo>
                <a:lnTo>
                  <a:pt x="5898" y="2140"/>
                </a:lnTo>
                <a:lnTo>
                  <a:pt x="5898" y="2144"/>
                </a:lnTo>
                <a:lnTo>
                  <a:pt x="5904" y="2152"/>
                </a:lnTo>
                <a:lnTo>
                  <a:pt x="5908" y="2156"/>
                </a:lnTo>
                <a:lnTo>
                  <a:pt x="5910" y="2156"/>
                </a:lnTo>
                <a:lnTo>
                  <a:pt x="5908" y="2152"/>
                </a:lnTo>
                <a:lnTo>
                  <a:pt x="5908" y="2148"/>
                </a:lnTo>
                <a:lnTo>
                  <a:pt x="5908" y="2146"/>
                </a:lnTo>
                <a:lnTo>
                  <a:pt x="5910" y="2144"/>
                </a:lnTo>
                <a:lnTo>
                  <a:pt x="5912" y="2146"/>
                </a:lnTo>
                <a:lnTo>
                  <a:pt x="5918" y="2148"/>
                </a:lnTo>
                <a:lnTo>
                  <a:pt x="5924" y="2154"/>
                </a:lnTo>
                <a:lnTo>
                  <a:pt x="5928" y="2156"/>
                </a:lnTo>
                <a:lnTo>
                  <a:pt x="5930" y="2156"/>
                </a:lnTo>
                <a:lnTo>
                  <a:pt x="5932" y="2152"/>
                </a:lnTo>
                <a:lnTo>
                  <a:pt x="5930" y="2146"/>
                </a:lnTo>
                <a:lnTo>
                  <a:pt x="5930" y="2144"/>
                </a:lnTo>
                <a:lnTo>
                  <a:pt x="5936" y="2148"/>
                </a:lnTo>
                <a:lnTo>
                  <a:pt x="5944" y="2152"/>
                </a:lnTo>
                <a:lnTo>
                  <a:pt x="5948" y="2150"/>
                </a:lnTo>
                <a:lnTo>
                  <a:pt x="5950" y="2148"/>
                </a:lnTo>
                <a:lnTo>
                  <a:pt x="5956" y="2144"/>
                </a:lnTo>
                <a:lnTo>
                  <a:pt x="5958" y="2144"/>
                </a:lnTo>
                <a:lnTo>
                  <a:pt x="5962" y="2144"/>
                </a:lnTo>
                <a:lnTo>
                  <a:pt x="5964" y="2140"/>
                </a:lnTo>
                <a:lnTo>
                  <a:pt x="5966" y="2138"/>
                </a:lnTo>
                <a:lnTo>
                  <a:pt x="5972" y="2138"/>
                </a:lnTo>
                <a:lnTo>
                  <a:pt x="5976" y="2138"/>
                </a:lnTo>
                <a:lnTo>
                  <a:pt x="5976" y="2140"/>
                </a:lnTo>
                <a:lnTo>
                  <a:pt x="5972" y="2144"/>
                </a:lnTo>
                <a:lnTo>
                  <a:pt x="5964" y="2154"/>
                </a:lnTo>
                <a:lnTo>
                  <a:pt x="5962" y="2162"/>
                </a:lnTo>
                <a:lnTo>
                  <a:pt x="5960" y="2166"/>
                </a:lnTo>
                <a:lnTo>
                  <a:pt x="5960" y="2172"/>
                </a:lnTo>
                <a:lnTo>
                  <a:pt x="5962" y="2176"/>
                </a:lnTo>
                <a:lnTo>
                  <a:pt x="5970" y="2182"/>
                </a:lnTo>
                <a:lnTo>
                  <a:pt x="5976" y="2190"/>
                </a:lnTo>
                <a:lnTo>
                  <a:pt x="5980" y="2194"/>
                </a:lnTo>
                <a:lnTo>
                  <a:pt x="5982" y="2192"/>
                </a:lnTo>
                <a:lnTo>
                  <a:pt x="5984" y="2188"/>
                </a:lnTo>
                <a:lnTo>
                  <a:pt x="5986" y="2188"/>
                </a:lnTo>
                <a:lnTo>
                  <a:pt x="5990" y="2186"/>
                </a:lnTo>
                <a:lnTo>
                  <a:pt x="5992" y="2188"/>
                </a:lnTo>
                <a:lnTo>
                  <a:pt x="5992" y="2192"/>
                </a:lnTo>
                <a:lnTo>
                  <a:pt x="5990" y="2196"/>
                </a:lnTo>
                <a:lnTo>
                  <a:pt x="5990" y="2198"/>
                </a:lnTo>
                <a:lnTo>
                  <a:pt x="5992" y="2200"/>
                </a:lnTo>
                <a:lnTo>
                  <a:pt x="5990" y="2202"/>
                </a:lnTo>
                <a:lnTo>
                  <a:pt x="5986" y="2204"/>
                </a:lnTo>
                <a:lnTo>
                  <a:pt x="5984" y="2206"/>
                </a:lnTo>
                <a:lnTo>
                  <a:pt x="5982" y="2208"/>
                </a:lnTo>
                <a:lnTo>
                  <a:pt x="5984" y="2212"/>
                </a:lnTo>
                <a:lnTo>
                  <a:pt x="5988" y="2214"/>
                </a:lnTo>
                <a:lnTo>
                  <a:pt x="5988" y="2216"/>
                </a:lnTo>
                <a:lnTo>
                  <a:pt x="5986" y="2218"/>
                </a:lnTo>
                <a:lnTo>
                  <a:pt x="5984" y="2220"/>
                </a:lnTo>
                <a:lnTo>
                  <a:pt x="5984" y="2222"/>
                </a:lnTo>
                <a:lnTo>
                  <a:pt x="5984" y="2226"/>
                </a:lnTo>
                <a:lnTo>
                  <a:pt x="5988" y="2232"/>
                </a:lnTo>
                <a:lnTo>
                  <a:pt x="5992" y="2242"/>
                </a:lnTo>
                <a:lnTo>
                  <a:pt x="5988" y="2238"/>
                </a:lnTo>
                <a:lnTo>
                  <a:pt x="5984" y="2234"/>
                </a:lnTo>
                <a:lnTo>
                  <a:pt x="5980" y="2234"/>
                </a:lnTo>
                <a:lnTo>
                  <a:pt x="5978" y="2236"/>
                </a:lnTo>
                <a:lnTo>
                  <a:pt x="5980" y="2240"/>
                </a:lnTo>
                <a:lnTo>
                  <a:pt x="5982" y="2244"/>
                </a:lnTo>
                <a:lnTo>
                  <a:pt x="5980" y="2242"/>
                </a:lnTo>
                <a:lnTo>
                  <a:pt x="5974" y="2238"/>
                </a:lnTo>
                <a:lnTo>
                  <a:pt x="5970" y="2238"/>
                </a:lnTo>
                <a:lnTo>
                  <a:pt x="5966" y="2240"/>
                </a:lnTo>
                <a:lnTo>
                  <a:pt x="5960" y="2242"/>
                </a:lnTo>
                <a:lnTo>
                  <a:pt x="5956" y="2240"/>
                </a:lnTo>
                <a:lnTo>
                  <a:pt x="5954" y="2240"/>
                </a:lnTo>
                <a:lnTo>
                  <a:pt x="5950" y="2240"/>
                </a:lnTo>
                <a:lnTo>
                  <a:pt x="5948" y="2242"/>
                </a:lnTo>
                <a:lnTo>
                  <a:pt x="5944" y="2244"/>
                </a:lnTo>
                <a:lnTo>
                  <a:pt x="5940" y="2246"/>
                </a:lnTo>
                <a:lnTo>
                  <a:pt x="5936" y="2250"/>
                </a:lnTo>
                <a:lnTo>
                  <a:pt x="5930" y="2258"/>
                </a:lnTo>
                <a:lnTo>
                  <a:pt x="5924" y="2260"/>
                </a:lnTo>
                <a:lnTo>
                  <a:pt x="5920" y="2264"/>
                </a:lnTo>
                <a:lnTo>
                  <a:pt x="5916" y="2268"/>
                </a:lnTo>
                <a:lnTo>
                  <a:pt x="5914" y="2274"/>
                </a:lnTo>
                <a:lnTo>
                  <a:pt x="5916" y="2274"/>
                </a:lnTo>
                <a:lnTo>
                  <a:pt x="5918" y="2272"/>
                </a:lnTo>
                <a:lnTo>
                  <a:pt x="5922" y="2272"/>
                </a:lnTo>
                <a:lnTo>
                  <a:pt x="5924" y="2272"/>
                </a:lnTo>
                <a:lnTo>
                  <a:pt x="5928" y="2270"/>
                </a:lnTo>
                <a:lnTo>
                  <a:pt x="5936" y="2266"/>
                </a:lnTo>
                <a:lnTo>
                  <a:pt x="5942" y="2264"/>
                </a:lnTo>
                <a:lnTo>
                  <a:pt x="5942" y="2266"/>
                </a:lnTo>
                <a:lnTo>
                  <a:pt x="5940" y="2270"/>
                </a:lnTo>
                <a:lnTo>
                  <a:pt x="5942" y="2272"/>
                </a:lnTo>
                <a:lnTo>
                  <a:pt x="5944" y="2274"/>
                </a:lnTo>
                <a:lnTo>
                  <a:pt x="5942" y="2278"/>
                </a:lnTo>
                <a:lnTo>
                  <a:pt x="5942" y="2282"/>
                </a:lnTo>
                <a:lnTo>
                  <a:pt x="5942" y="2284"/>
                </a:lnTo>
                <a:lnTo>
                  <a:pt x="5942" y="2290"/>
                </a:lnTo>
                <a:lnTo>
                  <a:pt x="5942" y="2294"/>
                </a:lnTo>
                <a:lnTo>
                  <a:pt x="5940" y="2298"/>
                </a:lnTo>
                <a:lnTo>
                  <a:pt x="5936" y="2304"/>
                </a:lnTo>
                <a:lnTo>
                  <a:pt x="5930" y="2308"/>
                </a:lnTo>
                <a:lnTo>
                  <a:pt x="5916" y="2314"/>
                </a:lnTo>
                <a:lnTo>
                  <a:pt x="5908" y="2316"/>
                </a:lnTo>
                <a:lnTo>
                  <a:pt x="5902" y="2318"/>
                </a:lnTo>
                <a:lnTo>
                  <a:pt x="5896" y="2322"/>
                </a:lnTo>
                <a:lnTo>
                  <a:pt x="5894" y="2326"/>
                </a:lnTo>
                <a:lnTo>
                  <a:pt x="5894" y="2328"/>
                </a:lnTo>
                <a:lnTo>
                  <a:pt x="5896" y="2328"/>
                </a:lnTo>
                <a:lnTo>
                  <a:pt x="5900" y="2330"/>
                </a:lnTo>
                <a:lnTo>
                  <a:pt x="5900" y="2332"/>
                </a:lnTo>
                <a:lnTo>
                  <a:pt x="5898" y="2334"/>
                </a:lnTo>
                <a:lnTo>
                  <a:pt x="5898" y="2338"/>
                </a:lnTo>
                <a:lnTo>
                  <a:pt x="5902" y="2342"/>
                </a:lnTo>
                <a:lnTo>
                  <a:pt x="5908" y="2342"/>
                </a:lnTo>
                <a:lnTo>
                  <a:pt x="5916" y="2338"/>
                </a:lnTo>
                <a:lnTo>
                  <a:pt x="5924" y="2336"/>
                </a:lnTo>
                <a:lnTo>
                  <a:pt x="5930" y="2336"/>
                </a:lnTo>
                <a:lnTo>
                  <a:pt x="5934" y="2338"/>
                </a:lnTo>
                <a:lnTo>
                  <a:pt x="5934" y="2344"/>
                </a:lnTo>
                <a:lnTo>
                  <a:pt x="5934" y="2346"/>
                </a:lnTo>
                <a:lnTo>
                  <a:pt x="5934" y="2348"/>
                </a:lnTo>
                <a:lnTo>
                  <a:pt x="5940" y="2346"/>
                </a:lnTo>
                <a:lnTo>
                  <a:pt x="5944" y="2346"/>
                </a:lnTo>
                <a:lnTo>
                  <a:pt x="5948" y="2346"/>
                </a:lnTo>
                <a:lnTo>
                  <a:pt x="5954" y="2348"/>
                </a:lnTo>
                <a:lnTo>
                  <a:pt x="5960" y="2352"/>
                </a:lnTo>
                <a:lnTo>
                  <a:pt x="5964" y="2356"/>
                </a:lnTo>
                <a:lnTo>
                  <a:pt x="5968" y="2358"/>
                </a:lnTo>
                <a:lnTo>
                  <a:pt x="5972" y="2356"/>
                </a:lnTo>
                <a:lnTo>
                  <a:pt x="5976" y="2354"/>
                </a:lnTo>
                <a:lnTo>
                  <a:pt x="5982" y="2348"/>
                </a:lnTo>
                <a:lnTo>
                  <a:pt x="5986" y="2346"/>
                </a:lnTo>
                <a:lnTo>
                  <a:pt x="5990" y="2346"/>
                </a:lnTo>
                <a:lnTo>
                  <a:pt x="5994" y="2344"/>
                </a:lnTo>
                <a:lnTo>
                  <a:pt x="5998" y="2342"/>
                </a:lnTo>
                <a:lnTo>
                  <a:pt x="6004" y="2338"/>
                </a:lnTo>
                <a:lnTo>
                  <a:pt x="6012" y="2334"/>
                </a:lnTo>
                <a:lnTo>
                  <a:pt x="6006" y="2338"/>
                </a:lnTo>
                <a:lnTo>
                  <a:pt x="6004" y="2344"/>
                </a:lnTo>
                <a:lnTo>
                  <a:pt x="5996" y="2350"/>
                </a:lnTo>
                <a:lnTo>
                  <a:pt x="5990" y="2354"/>
                </a:lnTo>
                <a:lnTo>
                  <a:pt x="5988" y="2362"/>
                </a:lnTo>
                <a:lnTo>
                  <a:pt x="5986" y="2366"/>
                </a:lnTo>
                <a:lnTo>
                  <a:pt x="5978" y="2368"/>
                </a:lnTo>
                <a:lnTo>
                  <a:pt x="5970" y="2368"/>
                </a:lnTo>
                <a:lnTo>
                  <a:pt x="5964" y="2366"/>
                </a:lnTo>
                <a:lnTo>
                  <a:pt x="5958" y="2366"/>
                </a:lnTo>
                <a:lnTo>
                  <a:pt x="5946" y="2364"/>
                </a:lnTo>
                <a:lnTo>
                  <a:pt x="5940" y="2366"/>
                </a:lnTo>
                <a:lnTo>
                  <a:pt x="5936" y="2366"/>
                </a:lnTo>
                <a:lnTo>
                  <a:pt x="5936" y="2368"/>
                </a:lnTo>
                <a:lnTo>
                  <a:pt x="5936" y="2370"/>
                </a:lnTo>
                <a:lnTo>
                  <a:pt x="5936" y="2374"/>
                </a:lnTo>
                <a:lnTo>
                  <a:pt x="5934" y="2376"/>
                </a:lnTo>
                <a:lnTo>
                  <a:pt x="5930" y="2378"/>
                </a:lnTo>
                <a:lnTo>
                  <a:pt x="5926" y="2378"/>
                </a:lnTo>
                <a:lnTo>
                  <a:pt x="5924" y="2380"/>
                </a:lnTo>
                <a:lnTo>
                  <a:pt x="5922" y="2384"/>
                </a:lnTo>
                <a:lnTo>
                  <a:pt x="5922" y="2388"/>
                </a:lnTo>
                <a:lnTo>
                  <a:pt x="5922" y="2390"/>
                </a:lnTo>
                <a:lnTo>
                  <a:pt x="5920" y="2392"/>
                </a:lnTo>
                <a:lnTo>
                  <a:pt x="5916" y="2396"/>
                </a:lnTo>
                <a:lnTo>
                  <a:pt x="5916" y="2398"/>
                </a:lnTo>
                <a:lnTo>
                  <a:pt x="5914" y="2402"/>
                </a:lnTo>
                <a:lnTo>
                  <a:pt x="5910" y="2404"/>
                </a:lnTo>
                <a:lnTo>
                  <a:pt x="5904" y="2410"/>
                </a:lnTo>
                <a:lnTo>
                  <a:pt x="5900" y="2416"/>
                </a:lnTo>
                <a:lnTo>
                  <a:pt x="5894" y="2422"/>
                </a:lnTo>
                <a:lnTo>
                  <a:pt x="5890" y="2424"/>
                </a:lnTo>
                <a:lnTo>
                  <a:pt x="5886" y="2424"/>
                </a:lnTo>
                <a:lnTo>
                  <a:pt x="5882" y="2424"/>
                </a:lnTo>
                <a:lnTo>
                  <a:pt x="5878" y="2426"/>
                </a:lnTo>
                <a:lnTo>
                  <a:pt x="5876" y="2428"/>
                </a:lnTo>
                <a:lnTo>
                  <a:pt x="5876" y="2432"/>
                </a:lnTo>
                <a:lnTo>
                  <a:pt x="5876" y="2436"/>
                </a:lnTo>
                <a:lnTo>
                  <a:pt x="5878" y="2436"/>
                </a:lnTo>
                <a:lnTo>
                  <a:pt x="5882" y="2434"/>
                </a:lnTo>
                <a:lnTo>
                  <a:pt x="5884" y="2434"/>
                </a:lnTo>
                <a:lnTo>
                  <a:pt x="5886" y="2434"/>
                </a:lnTo>
                <a:lnTo>
                  <a:pt x="5890" y="2436"/>
                </a:lnTo>
                <a:lnTo>
                  <a:pt x="5894" y="2440"/>
                </a:lnTo>
                <a:lnTo>
                  <a:pt x="5896" y="2440"/>
                </a:lnTo>
                <a:lnTo>
                  <a:pt x="5898" y="2440"/>
                </a:lnTo>
                <a:lnTo>
                  <a:pt x="5900" y="2438"/>
                </a:lnTo>
                <a:lnTo>
                  <a:pt x="5902" y="2434"/>
                </a:lnTo>
                <a:lnTo>
                  <a:pt x="5902" y="2432"/>
                </a:lnTo>
                <a:lnTo>
                  <a:pt x="5906" y="2430"/>
                </a:lnTo>
                <a:lnTo>
                  <a:pt x="5912" y="2426"/>
                </a:lnTo>
                <a:lnTo>
                  <a:pt x="5914" y="2424"/>
                </a:lnTo>
                <a:lnTo>
                  <a:pt x="5918" y="2420"/>
                </a:lnTo>
                <a:lnTo>
                  <a:pt x="5928" y="2418"/>
                </a:lnTo>
                <a:lnTo>
                  <a:pt x="5936" y="2416"/>
                </a:lnTo>
                <a:lnTo>
                  <a:pt x="5942" y="2418"/>
                </a:lnTo>
                <a:lnTo>
                  <a:pt x="5954" y="2426"/>
                </a:lnTo>
                <a:lnTo>
                  <a:pt x="5958" y="2426"/>
                </a:lnTo>
                <a:lnTo>
                  <a:pt x="5962" y="2424"/>
                </a:lnTo>
                <a:lnTo>
                  <a:pt x="5964" y="2416"/>
                </a:lnTo>
                <a:lnTo>
                  <a:pt x="5966" y="2406"/>
                </a:lnTo>
                <a:lnTo>
                  <a:pt x="5968" y="2402"/>
                </a:lnTo>
                <a:lnTo>
                  <a:pt x="5970" y="2402"/>
                </a:lnTo>
                <a:lnTo>
                  <a:pt x="5972" y="2402"/>
                </a:lnTo>
                <a:lnTo>
                  <a:pt x="5976" y="2402"/>
                </a:lnTo>
                <a:lnTo>
                  <a:pt x="5982" y="2398"/>
                </a:lnTo>
                <a:lnTo>
                  <a:pt x="5986" y="2396"/>
                </a:lnTo>
                <a:lnTo>
                  <a:pt x="5992" y="2396"/>
                </a:lnTo>
                <a:lnTo>
                  <a:pt x="5996" y="2396"/>
                </a:lnTo>
                <a:lnTo>
                  <a:pt x="6000" y="2400"/>
                </a:lnTo>
                <a:lnTo>
                  <a:pt x="6006" y="2406"/>
                </a:lnTo>
                <a:lnTo>
                  <a:pt x="6008" y="2406"/>
                </a:lnTo>
                <a:lnTo>
                  <a:pt x="6010" y="2406"/>
                </a:lnTo>
                <a:lnTo>
                  <a:pt x="6012" y="2404"/>
                </a:lnTo>
                <a:lnTo>
                  <a:pt x="6014" y="2402"/>
                </a:lnTo>
                <a:lnTo>
                  <a:pt x="6020" y="2404"/>
                </a:lnTo>
                <a:lnTo>
                  <a:pt x="6026" y="2404"/>
                </a:lnTo>
                <a:lnTo>
                  <a:pt x="6028" y="2402"/>
                </a:lnTo>
                <a:lnTo>
                  <a:pt x="6030" y="2398"/>
                </a:lnTo>
                <a:lnTo>
                  <a:pt x="6040" y="2396"/>
                </a:lnTo>
                <a:lnTo>
                  <a:pt x="6050" y="2394"/>
                </a:lnTo>
                <a:lnTo>
                  <a:pt x="6052" y="2390"/>
                </a:lnTo>
                <a:lnTo>
                  <a:pt x="6054" y="2388"/>
                </a:lnTo>
                <a:lnTo>
                  <a:pt x="6058" y="2390"/>
                </a:lnTo>
                <a:lnTo>
                  <a:pt x="6064" y="2394"/>
                </a:lnTo>
                <a:lnTo>
                  <a:pt x="6066" y="2392"/>
                </a:lnTo>
                <a:lnTo>
                  <a:pt x="6068" y="2392"/>
                </a:lnTo>
                <a:lnTo>
                  <a:pt x="6070" y="2394"/>
                </a:lnTo>
                <a:lnTo>
                  <a:pt x="6072" y="2394"/>
                </a:lnTo>
                <a:lnTo>
                  <a:pt x="6076" y="2394"/>
                </a:lnTo>
                <a:lnTo>
                  <a:pt x="6084" y="2392"/>
                </a:lnTo>
                <a:lnTo>
                  <a:pt x="6094" y="2390"/>
                </a:lnTo>
                <a:lnTo>
                  <a:pt x="6100" y="2390"/>
                </a:lnTo>
                <a:lnTo>
                  <a:pt x="6106" y="2392"/>
                </a:lnTo>
                <a:lnTo>
                  <a:pt x="6112" y="2394"/>
                </a:lnTo>
                <a:lnTo>
                  <a:pt x="6116" y="2394"/>
                </a:lnTo>
                <a:lnTo>
                  <a:pt x="6124" y="2392"/>
                </a:lnTo>
                <a:lnTo>
                  <a:pt x="6132" y="2388"/>
                </a:lnTo>
                <a:lnTo>
                  <a:pt x="6140" y="2386"/>
                </a:lnTo>
                <a:lnTo>
                  <a:pt x="6144" y="2384"/>
                </a:lnTo>
                <a:lnTo>
                  <a:pt x="6146" y="2382"/>
                </a:lnTo>
                <a:lnTo>
                  <a:pt x="6148" y="2378"/>
                </a:lnTo>
                <a:lnTo>
                  <a:pt x="6154" y="2374"/>
                </a:lnTo>
                <a:lnTo>
                  <a:pt x="6162" y="2370"/>
                </a:lnTo>
                <a:lnTo>
                  <a:pt x="6164" y="2366"/>
                </a:lnTo>
                <a:lnTo>
                  <a:pt x="6164" y="2362"/>
                </a:lnTo>
                <a:lnTo>
                  <a:pt x="6164" y="2358"/>
                </a:lnTo>
                <a:lnTo>
                  <a:pt x="6164" y="2356"/>
                </a:lnTo>
                <a:lnTo>
                  <a:pt x="6164" y="2354"/>
                </a:lnTo>
                <a:lnTo>
                  <a:pt x="6156" y="2356"/>
                </a:lnTo>
                <a:lnTo>
                  <a:pt x="6148" y="2358"/>
                </a:lnTo>
                <a:lnTo>
                  <a:pt x="6140" y="2358"/>
                </a:lnTo>
                <a:lnTo>
                  <a:pt x="6134" y="2356"/>
                </a:lnTo>
                <a:lnTo>
                  <a:pt x="6134" y="2354"/>
                </a:lnTo>
                <a:lnTo>
                  <a:pt x="6130" y="2350"/>
                </a:lnTo>
                <a:lnTo>
                  <a:pt x="6128" y="2350"/>
                </a:lnTo>
                <a:lnTo>
                  <a:pt x="6128" y="2348"/>
                </a:lnTo>
                <a:lnTo>
                  <a:pt x="6132" y="2348"/>
                </a:lnTo>
                <a:lnTo>
                  <a:pt x="6140" y="2346"/>
                </a:lnTo>
                <a:lnTo>
                  <a:pt x="6142" y="2346"/>
                </a:lnTo>
                <a:lnTo>
                  <a:pt x="6144" y="2344"/>
                </a:lnTo>
                <a:lnTo>
                  <a:pt x="6146" y="2338"/>
                </a:lnTo>
                <a:lnTo>
                  <a:pt x="6144" y="2336"/>
                </a:lnTo>
                <a:lnTo>
                  <a:pt x="6142" y="2336"/>
                </a:lnTo>
                <a:lnTo>
                  <a:pt x="6142" y="2334"/>
                </a:lnTo>
                <a:lnTo>
                  <a:pt x="6146" y="2332"/>
                </a:lnTo>
                <a:lnTo>
                  <a:pt x="6148" y="2332"/>
                </a:lnTo>
                <a:lnTo>
                  <a:pt x="6156" y="2332"/>
                </a:lnTo>
                <a:lnTo>
                  <a:pt x="6160" y="2330"/>
                </a:lnTo>
                <a:lnTo>
                  <a:pt x="6162" y="2330"/>
                </a:lnTo>
                <a:lnTo>
                  <a:pt x="6160" y="2328"/>
                </a:lnTo>
                <a:lnTo>
                  <a:pt x="6158" y="2326"/>
                </a:lnTo>
                <a:lnTo>
                  <a:pt x="6160" y="2324"/>
                </a:lnTo>
                <a:lnTo>
                  <a:pt x="6166" y="2318"/>
                </a:lnTo>
                <a:lnTo>
                  <a:pt x="6170" y="2314"/>
                </a:lnTo>
                <a:lnTo>
                  <a:pt x="6174" y="2308"/>
                </a:lnTo>
                <a:lnTo>
                  <a:pt x="6178" y="2300"/>
                </a:lnTo>
                <a:lnTo>
                  <a:pt x="6178" y="2288"/>
                </a:lnTo>
                <a:close/>
                <a:moveTo>
                  <a:pt x="5916" y="2196"/>
                </a:moveTo>
                <a:lnTo>
                  <a:pt x="5916" y="2196"/>
                </a:lnTo>
                <a:lnTo>
                  <a:pt x="5920" y="2196"/>
                </a:lnTo>
                <a:lnTo>
                  <a:pt x="5924" y="2194"/>
                </a:lnTo>
                <a:lnTo>
                  <a:pt x="5930" y="2188"/>
                </a:lnTo>
                <a:lnTo>
                  <a:pt x="5932" y="2180"/>
                </a:lnTo>
                <a:lnTo>
                  <a:pt x="5932" y="2176"/>
                </a:lnTo>
                <a:lnTo>
                  <a:pt x="5928" y="2172"/>
                </a:lnTo>
                <a:lnTo>
                  <a:pt x="5924" y="2176"/>
                </a:lnTo>
                <a:lnTo>
                  <a:pt x="5918" y="2182"/>
                </a:lnTo>
                <a:lnTo>
                  <a:pt x="5914" y="2190"/>
                </a:lnTo>
                <a:lnTo>
                  <a:pt x="5914" y="2194"/>
                </a:lnTo>
                <a:lnTo>
                  <a:pt x="5916" y="2196"/>
                </a:lnTo>
                <a:close/>
                <a:moveTo>
                  <a:pt x="5922" y="2238"/>
                </a:moveTo>
                <a:lnTo>
                  <a:pt x="5922" y="2238"/>
                </a:lnTo>
                <a:lnTo>
                  <a:pt x="5922" y="2240"/>
                </a:lnTo>
                <a:lnTo>
                  <a:pt x="5922" y="2242"/>
                </a:lnTo>
                <a:lnTo>
                  <a:pt x="5924" y="2246"/>
                </a:lnTo>
                <a:lnTo>
                  <a:pt x="5930" y="2248"/>
                </a:lnTo>
                <a:lnTo>
                  <a:pt x="5934" y="2246"/>
                </a:lnTo>
                <a:lnTo>
                  <a:pt x="5936" y="2244"/>
                </a:lnTo>
                <a:lnTo>
                  <a:pt x="5938" y="2240"/>
                </a:lnTo>
                <a:lnTo>
                  <a:pt x="5938" y="2238"/>
                </a:lnTo>
                <a:lnTo>
                  <a:pt x="5936" y="2234"/>
                </a:lnTo>
                <a:lnTo>
                  <a:pt x="5934" y="2234"/>
                </a:lnTo>
                <a:lnTo>
                  <a:pt x="5932" y="2232"/>
                </a:lnTo>
                <a:lnTo>
                  <a:pt x="5928" y="2232"/>
                </a:lnTo>
                <a:lnTo>
                  <a:pt x="5926" y="2234"/>
                </a:lnTo>
                <a:lnTo>
                  <a:pt x="5922" y="2238"/>
                </a:lnTo>
                <a:close/>
                <a:moveTo>
                  <a:pt x="5892" y="2096"/>
                </a:moveTo>
                <a:lnTo>
                  <a:pt x="5892" y="2096"/>
                </a:lnTo>
                <a:lnTo>
                  <a:pt x="5890" y="2100"/>
                </a:lnTo>
                <a:lnTo>
                  <a:pt x="5890" y="2106"/>
                </a:lnTo>
                <a:lnTo>
                  <a:pt x="5894" y="2108"/>
                </a:lnTo>
                <a:lnTo>
                  <a:pt x="5900" y="2110"/>
                </a:lnTo>
                <a:lnTo>
                  <a:pt x="5902" y="2108"/>
                </a:lnTo>
                <a:lnTo>
                  <a:pt x="5902" y="2106"/>
                </a:lnTo>
                <a:lnTo>
                  <a:pt x="5900" y="2100"/>
                </a:lnTo>
                <a:lnTo>
                  <a:pt x="5896" y="2094"/>
                </a:lnTo>
                <a:lnTo>
                  <a:pt x="5894" y="2094"/>
                </a:lnTo>
                <a:lnTo>
                  <a:pt x="5892" y="2096"/>
                </a:lnTo>
                <a:close/>
                <a:moveTo>
                  <a:pt x="5832" y="1938"/>
                </a:moveTo>
                <a:lnTo>
                  <a:pt x="5832" y="1938"/>
                </a:lnTo>
                <a:lnTo>
                  <a:pt x="5830" y="1938"/>
                </a:lnTo>
                <a:lnTo>
                  <a:pt x="5828" y="1936"/>
                </a:lnTo>
                <a:lnTo>
                  <a:pt x="5826" y="1934"/>
                </a:lnTo>
                <a:lnTo>
                  <a:pt x="5824" y="1934"/>
                </a:lnTo>
                <a:lnTo>
                  <a:pt x="5820" y="1940"/>
                </a:lnTo>
                <a:lnTo>
                  <a:pt x="5820" y="1942"/>
                </a:lnTo>
                <a:lnTo>
                  <a:pt x="5822" y="1946"/>
                </a:lnTo>
                <a:lnTo>
                  <a:pt x="5824" y="1946"/>
                </a:lnTo>
                <a:lnTo>
                  <a:pt x="5824" y="1948"/>
                </a:lnTo>
                <a:lnTo>
                  <a:pt x="5822" y="1950"/>
                </a:lnTo>
                <a:lnTo>
                  <a:pt x="5828" y="1952"/>
                </a:lnTo>
                <a:lnTo>
                  <a:pt x="5830" y="1954"/>
                </a:lnTo>
                <a:lnTo>
                  <a:pt x="5826" y="1956"/>
                </a:lnTo>
                <a:lnTo>
                  <a:pt x="5822" y="1958"/>
                </a:lnTo>
                <a:lnTo>
                  <a:pt x="5820" y="1960"/>
                </a:lnTo>
                <a:lnTo>
                  <a:pt x="5822" y="1964"/>
                </a:lnTo>
                <a:lnTo>
                  <a:pt x="5824" y="1966"/>
                </a:lnTo>
                <a:lnTo>
                  <a:pt x="5826" y="1964"/>
                </a:lnTo>
                <a:lnTo>
                  <a:pt x="5828" y="1962"/>
                </a:lnTo>
                <a:lnTo>
                  <a:pt x="5832" y="1960"/>
                </a:lnTo>
                <a:lnTo>
                  <a:pt x="5834" y="1960"/>
                </a:lnTo>
                <a:lnTo>
                  <a:pt x="5834" y="1958"/>
                </a:lnTo>
                <a:lnTo>
                  <a:pt x="5836" y="1956"/>
                </a:lnTo>
                <a:lnTo>
                  <a:pt x="5838" y="1954"/>
                </a:lnTo>
                <a:lnTo>
                  <a:pt x="5840" y="1952"/>
                </a:lnTo>
                <a:lnTo>
                  <a:pt x="5844" y="1952"/>
                </a:lnTo>
                <a:lnTo>
                  <a:pt x="5846" y="1952"/>
                </a:lnTo>
                <a:lnTo>
                  <a:pt x="5846" y="1950"/>
                </a:lnTo>
                <a:lnTo>
                  <a:pt x="5848" y="1948"/>
                </a:lnTo>
                <a:lnTo>
                  <a:pt x="5850" y="1946"/>
                </a:lnTo>
                <a:lnTo>
                  <a:pt x="5850" y="1944"/>
                </a:lnTo>
                <a:lnTo>
                  <a:pt x="5848" y="1942"/>
                </a:lnTo>
                <a:lnTo>
                  <a:pt x="5848" y="1940"/>
                </a:lnTo>
                <a:lnTo>
                  <a:pt x="5850" y="1940"/>
                </a:lnTo>
                <a:lnTo>
                  <a:pt x="5850" y="1936"/>
                </a:lnTo>
                <a:lnTo>
                  <a:pt x="5852" y="1936"/>
                </a:lnTo>
                <a:lnTo>
                  <a:pt x="5854" y="1936"/>
                </a:lnTo>
                <a:lnTo>
                  <a:pt x="5860" y="1934"/>
                </a:lnTo>
                <a:lnTo>
                  <a:pt x="5860" y="1932"/>
                </a:lnTo>
                <a:lnTo>
                  <a:pt x="5856" y="1932"/>
                </a:lnTo>
                <a:lnTo>
                  <a:pt x="5854" y="1932"/>
                </a:lnTo>
                <a:lnTo>
                  <a:pt x="5852" y="1932"/>
                </a:lnTo>
                <a:lnTo>
                  <a:pt x="5854" y="1930"/>
                </a:lnTo>
                <a:lnTo>
                  <a:pt x="5856" y="1928"/>
                </a:lnTo>
                <a:lnTo>
                  <a:pt x="5858" y="1922"/>
                </a:lnTo>
                <a:lnTo>
                  <a:pt x="5858" y="1918"/>
                </a:lnTo>
                <a:lnTo>
                  <a:pt x="5858" y="1916"/>
                </a:lnTo>
                <a:lnTo>
                  <a:pt x="5854" y="1916"/>
                </a:lnTo>
                <a:lnTo>
                  <a:pt x="5850" y="1918"/>
                </a:lnTo>
                <a:lnTo>
                  <a:pt x="5842" y="1922"/>
                </a:lnTo>
                <a:lnTo>
                  <a:pt x="5834" y="1926"/>
                </a:lnTo>
                <a:lnTo>
                  <a:pt x="5832" y="1928"/>
                </a:lnTo>
                <a:lnTo>
                  <a:pt x="5834" y="1932"/>
                </a:lnTo>
                <a:lnTo>
                  <a:pt x="5834" y="1934"/>
                </a:lnTo>
                <a:lnTo>
                  <a:pt x="5832" y="1938"/>
                </a:lnTo>
                <a:close/>
                <a:moveTo>
                  <a:pt x="5822" y="1974"/>
                </a:moveTo>
                <a:lnTo>
                  <a:pt x="5822" y="1974"/>
                </a:lnTo>
                <a:lnTo>
                  <a:pt x="5824" y="1970"/>
                </a:lnTo>
                <a:lnTo>
                  <a:pt x="5822" y="1968"/>
                </a:lnTo>
                <a:lnTo>
                  <a:pt x="5820" y="1968"/>
                </a:lnTo>
                <a:lnTo>
                  <a:pt x="5818" y="1968"/>
                </a:lnTo>
                <a:lnTo>
                  <a:pt x="5812" y="1968"/>
                </a:lnTo>
                <a:lnTo>
                  <a:pt x="5810" y="1970"/>
                </a:lnTo>
                <a:lnTo>
                  <a:pt x="5806" y="1972"/>
                </a:lnTo>
                <a:lnTo>
                  <a:pt x="5804" y="1972"/>
                </a:lnTo>
                <a:lnTo>
                  <a:pt x="5806" y="1974"/>
                </a:lnTo>
                <a:lnTo>
                  <a:pt x="5812" y="1976"/>
                </a:lnTo>
                <a:lnTo>
                  <a:pt x="5818" y="1978"/>
                </a:lnTo>
                <a:lnTo>
                  <a:pt x="5820" y="1976"/>
                </a:lnTo>
                <a:lnTo>
                  <a:pt x="5822" y="1974"/>
                </a:lnTo>
                <a:close/>
                <a:moveTo>
                  <a:pt x="5864" y="2010"/>
                </a:moveTo>
                <a:lnTo>
                  <a:pt x="5864" y="2010"/>
                </a:lnTo>
                <a:lnTo>
                  <a:pt x="5868" y="2010"/>
                </a:lnTo>
                <a:lnTo>
                  <a:pt x="5872" y="2006"/>
                </a:lnTo>
                <a:lnTo>
                  <a:pt x="5878" y="1996"/>
                </a:lnTo>
                <a:lnTo>
                  <a:pt x="5876" y="1994"/>
                </a:lnTo>
                <a:lnTo>
                  <a:pt x="5874" y="1994"/>
                </a:lnTo>
                <a:lnTo>
                  <a:pt x="5868" y="1994"/>
                </a:lnTo>
                <a:lnTo>
                  <a:pt x="5864" y="1994"/>
                </a:lnTo>
                <a:lnTo>
                  <a:pt x="5862" y="1992"/>
                </a:lnTo>
                <a:lnTo>
                  <a:pt x="5860" y="1988"/>
                </a:lnTo>
                <a:lnTo>
                  <a:pt x="5858" y="1980"/>
                </a:lnTo>
                <a:lnTo>
                  <a:pt x="5856" y="1972"/>
                </a:lnTo>
                <a:lnTo>
                  <a:pt x="5856" y="1968"/>
                </a:lnTo>
                <a:lnTo>
                  <a:pt x="5854" y="1968"/>
                </a:lnTo>
                <a:lnTo>
                  <a:pt x="5852" y="1968"/>
                </a:lnTo>
                <a:lnTo>
                  <a:pt x="5850" y="1968"/>
                </a:lnTo>
                <a:lnTo>
                  <a:pt x="5850" y="1974"/>
                </a:lnTo>
                <a:lnTo>
                  <a:pt x="5850" y="1978"/>
                </a:lnTo>
                <a:lnTo>
                  <a:pt x="5850" y="1982"/>
                </a:lnTo>
                <a:lnTo>
                  <a:pt x="5848" y="1982"/>
                </a:lnTo>
                <a:lnTo>
                  <a:pt x="5844" y="1978"/>
                </a:lnTo>
                <a:lnTo>
                  <a:pt x="5842" y="1974"/>
                </a:lnTo>
                <a:lnTo>
                  <a:pt x="5840" y="1974"/>
                </a:lnTo>
                <a:lnTo>
                  <a:pt x="5838" y="1976"/>
                </a:lnTo>
                <a:lnTo>
                  <a:pt x="5840" y="1978"/>
                </a:lnTo>
                <a:lnTo>
                  <a:pt x="5840" y="1982"/>
                </a:lnTo>
                <a:lnTo>
                  <a:pt x="5838" y="1984"/>
                </a:lnTo>
                <a:lnTo>
                  <a:pt x="5836" y="1984"/>
                </a:lnTo>
                <a:lnTo>
                  <a:pt x="5834" y="1986"/>
                </a:lnTo>
                <a:lnTo>
                  <a:pt x="5838" y="1990"/>
                </a:lnTo>
                <a:lnTo>
                  <a:pt x="5840" y="1990"/>
                </a:lnTo>
                <a:lnTo>
                  <a:pt x="5842" y="1988"/>
                </a:lnTo>
                <a:lnTo>
                  <a:pt x="5846" y="1990"/>
                </a:lnTo>
                <a:lnTo>
                  <a:pt x="5848" y="1992"/>
                </a:lnTo>
                <a:lnTo>
                  <a:pt x="5846" y="1992"/>
                </a:lnTo>
                <a:lnTo>
                  <a:pt x="5846" y="1994"/>
                </a:lnTo>
                <a:lnTo>
                  <a:pt x="5850" y="1998"/>
                </a:lnTo>
                <a:lnTo>
                  <a:pt x="5852" y="2002"/>
                </a:lnTo>
                <a:lnTo>
                  <a:pt x="5856" y="2002"/>
                </a:lnTo>
                <a:lnTo>
                  <a:pt x="5858" y="2000"/>
                </a:lnTo>
                <a:lnTo>
                  <a:pt x="5864" y="2000"/>
                </a:lnTo>
                <a:lnTo>
                  <a:pt x="5866" y="2000"/>
                </a:lnTo>
                <a:lnTo>
                  <a:pt x="5866" y="2002"/>
                </a:lnTo>
                <a:lnTo>
                  <a:pt x="5866" y="2004"/>
                </a:lnTo>
                <a:lnTo>
                  <a:pt x="5864" y="2008"/>
                </a:lnTo>
                <a:lnTo>
                  <a:pt x="5864" y="2010"/>
                </a:lnTo>
                <a:close/>
                <a:moveTo>
                  <a:pt x="5868" y="2042"/>
                </a:moveTo>
                <a:lnTo>
                  <a:pt x="5868" y="2042"/>
                </a:lnTo>
                <a:lnTo>
                  <a:pt x="5862" y="2040"/>
                </a:lnTo>
                <a:lnTo>
                  <a:pt x="5860" y="2036"/>
                </a:lnTo>
                <a:lnTo>
                  <a:pt x="5858" y="2034"/>
                </a:lnTo>
                <a:lnTo>
                  <a:pt x="5854" y="2036"/>
                </a:lnTo>
                <a:lnTo>
                  <a:pt x="5852" y="2040"/>
                </a:lnTo>
                <a:lnTo>
                  <a:pt x="5852" y="2042"/>
                </a:lnTo>
                <a:lnTo>
                  <a:pt x="5858" y="2046"/>
                </a:lnTo>
                <a:lnTo>
                  <a:pt x="5860" y="2046"/>
                </a:lnTo>
                <a:lnTo>
                  <a:pt x="5860" y="2048"/>
                </a:lnTo>
                <a:lnTo>
                  <a:pt x="5858" y="2050"/>
                </a:lnTo>
                <a:lnTo>
                  <a:pt x="5858" y="2052"/>
                </a:lnTo>
                <a:lnTo>
                  <a:pt x="5856" y="2054"/>
                </a:lnTo>
                <a:lnTo>
                  <a:pt x="5854" y="2054"/>
                </a:lnTo>
                <a:lnTo>
                  <a:pt x="5852" y="2054"/>
                </a:lnTo>
                <a:lnTo>
                  <a:pt x="5850" y="2058"/>
                </a:lnTo>
                <a:lnTo>
                  <a:pt x="5852" y="2058"/>
                </a:lnTo>
                <a:lnTo>
                  <a:pt x="5852" y="2060"/>
                </a:lnTo>
                <a:lnTo>
                  <a:pt x="5858" y="2058"/>
                </a:lnTo>
                <a:lnTo>
                  <a:pt x="5874" y="2054"/>
                </a:lnTo>
                <a:lnTo>
                  <a:pt x="5878" y="2052"/>
                </a:lnTo>
                <a:lnTo>
                  <a:pt x="5878" y="2048"/>
                </a:lnTo>
                <a:lnTo>
                  <a:pt x="5874" y="2044"/>
                </a:lnTo>
                <a:lnTo>
                  <a:pt x="5868" y="2042"/>
                </a:lnTo>
                <a:close/>
                <a:moveTo>
                  <a:pt x="5852" y="2100"/>
                </a:moveTo>
                <a:lnTo>
                  <a:pt x="5852" y="2100"/>
                </a:lnTo>
                <a:lnTo>
                  <a:pt x="5854" y="2102"/>
                </a:lnTo>
                <a:lnTo>
                  <a:pt x="5860" y="2096"/>
                </a:lnTo>
                <a:lnTo>
                  <a:pt x="5864" y="2094"/>
                </a:lnTo>
                <a:lnTo>
                  <a:pt x="5862" y="2090"/>
                </a:lnTo>
                <a:lnTo>
                  <a:pt x="5862" y="2086"/>
                </a:lnTo>
                <a:lnTo>
                  <a:pt x="5860" y="2080"/>
                </a:lnTo>
                <a:lnTo>
                  <a:pt x="5858" y="2078"/>
                </a:lnTo>
                <a:lnTo>
                  <a:pt x="5856" y="2080"/>
                </a:lnTo>
                <a:lnTo>
                  <a:pt x="5854" y="2084"/>
                </a:lnTo>
                <a:lnTo>
                  <a:pt x="5852" y="2084"/>
                </a:lnTo>
                <a:lnTo>
                  <a:pt x="5852" y="2082"/>
                </a:lnTo>
                <a:lnTo>
                  <a:pt x="5850" y="2082"/>
                </a:lnTo>
                <a:lnTo>
                  <a:pt x="5846" y="2086"/>
                </a:lnTo>
                <a:lnTo>
                  <a:pt x="5842" y="2090"/>
                </a:lnTo>
                <a:lnTo>
                  <a:pt x="5842" y="2092"/>
                </a:lnTo>
                <a:lnTo>
                  <a:pt x="5844" y="2094"/>
                </a:lnTo>
                <a:lnTo>
                  <a:pt x="5848" y="2094"/>
                </a:lnTo>
                <a:lnTo>
                  <a:pt x="5850" y="2092"/>
                </a:lnTo>
                <a:lnTo>
                  <a:pt x="5852" y="2090"/>
                </a:lnTo>
                <a:lnTo>
                  <a:pt x="5854" y="2092"/>
                </a:lnTo>
                <a:lnTo>
                  <a:pt x="5854" y="2096"/>
                </a:lnTo>
                <a:lnTo>
                  <a:pt x="5852" y="2098"/>
                </a:lnTo>
                <a:lnTo>
                  <a:pt x="5852" y="2100"/>
                </a:lnTo>
                <a:close/>
                <a:moveTo>
                  <a:pt x="5974" y="1886"/>
                </a:moveTo>
                <a:lnTo>
                  <a:pt x="5974" y="1886"/>
                </a:lnTo>
                <a:lnTo>
                  <a:pt x="5978" y="1888"/>
                </a:lnTo>
                <a:lnTo>
                  <a:pt x="5982" y="1888"/>
                </a:lnTo>
                <a:lnTo>
                  <a:pt x="5986" y="1888"/>
                </a:lnTo>
                <a:lnTo>
                  <a:pt x="5988" y="1890"/>
                </a:lnTo>
                <a:lnTo>
                  <a:pt x="5992" y="1892"/>
                </a:lnTo>
                <a:lnTo>
                  <a:pt x="5994" y="1890"/>
                </a:lnTo>
                <a:lnTo>
                  <a:pt x="5996" y="1888"/>
                </a:lnTo>
                <a:lnTo>
                  <a:pt x="5996" y="1886"/>
                </a:lnTo>
                <a:lnTo>
                  <a:pt x="5994" y="1886"/>
                </a:lnTo>
                <a:lnTo>
                  <a:pt x="5994" y="1888"/>
                </a:lnTo>
                <a:lnTo>
                  <a:pt x="5992" y="1886"/>
                </a:lnTo>
                <a:lnTo>
                  <a:pt x="5990" y="1884"/>
                </a:lnTo>
                <a:lnTo>
                  <a:pt x="5986" y="1884"/>
                </a:lnTo>
                <a:lnTo>
                  <a:pt x="5984" y="1884"/>
                </a:lnTo>
                <a:lnTo>
                  <a:pt x="5984" y="1882"/>
                </a:lnTo>
                <a:lnTo>
                  <a:pt x="5986" y="1878"/>
                </a:lnTo>
                <a:lnTo>
                  <a:pt x="5986" y="1876"/>
                </a:lnTo>
                <a:lnTo>
                  <a:pt x="5980" y="1874"/>
                </a:lnTo>
                <a:lnTo>
                  <a:pt x="5976" y="1874"/>
                </a:lnTo>
                <a:lnTo>
                  <a:pt x="5974" y="1878"/>
                </a:lnTo>
                <a:lnTo>
                  <a:pt x="5974" y="1882"/>
                </a:lnTo>
                <a:lnTo>
                  <a:pt x="5974" y="1886"/>
                </a:lnTo>
                <a:close/>
                <a:moveTo>
                  <a:pt x="11016" y="3794"/>
                </a:moveTo>
                <a:lnTo>
                  <a:pt x="11016" y="3794"/>
                </a:lnTo>
                <a:lnTo>
                  <a:pt x="11010" y="3790"/>
                </a:lnTo>
                <a:lnTo>
                  <a:pt x="11006" y="3788"/>
                </a:lnTo>
                <a:lnTo>
                  <a:pt x="11004" y="3788"/>
                </a:lnTo>
                <a:lnTo>
                  <a:pt x="11002" y="3790"/>
                </a:lnTo>
                <a:lnTo>
                  <a:pt x="10998" y="3794"/>
                </a:lnTo>
                <a:lnTo>
                  <a:pt x="10994" y="3798"/>
                </a:lnTo>
                <a:lnTo>
                  <a:pt x="10988" y="3800"/>
                </a:lnTo>
                <a:lnTo>
                  <a:pt x="10980" y="3808"/>
                </a:lnTo>
                <a:lnTo>
                  <a:pt x="10960" y="3844"/>
                </a:lnTo>
                <a:lnTo>
                  <a:pt x="10952" y="3862"/>
                </a:lnTo>
                <a:lnTo>
                  <a:pt x="10948" y="3876"/>
                </a:lnTo>
                <a:lnTo>
                  <a:pt x="10948" y="3892"/>
                </a:lnTo>
                <a:lnTo>
                  <a:pt x="10950" y="3910"/>
                </a:lnTo>
                <a:lnTo>
                  <a:pt x="10954" y="3924"/>
                </a:lnTo>
                <a:lnTo>
                  <a:pt x="10958" y="3930"/>
                </a:lnTo>
                <a:lnTo>
                  <a:pt x="10962" y="3934"/>
                </a:lnTo>
                <a:lnTo>
                  <a:pt x="10966" y="3940"/>
                </a:lnTo>
                <a:lnTo>
                  <a:pt x="10970" y="3952"/>
                </a:lnTo>
                <a:lnTo>
                  <a:pt x="10974" y="3960"/>
                </a:lnTo>
                <a:lnTo>
                  <a:pt x="10976" y="3962"/>
                </a:lnTo>
                <a:lnTo>
                  <a:pt x="10978" y="3960"/>
                </a:lnTo>
                <a:lnTo>
                  <a:pt x="10978" y="3956"/>
                </a:lnTo>
                <a:lnTo>
                  <a:pt x="10980" y="3946"/>
                </a:lnTo>
                <a:lnTo>
                  <a:pt x="10980" y="3936"/>
                </a:lnTo>
                <a:lnTo>
                  <a:pt x="10982" y="3930"/>
                </a:lnTo>
                <a:lnTo>
                  <a:pt x="10984" y="3926"/>
                </a:lnTo>
                <a:lnTo>
                  <a:pt x="10988" y="3922"/>
                </a:lnTo>
                <a:lnTo>
                  <a:pt x="10990" y="3918"/>
                </a:lnTo>
                <a:lnTo>
                  <a:pt x="10994" y="3912"/>
                </a:lnTo>
                <a:lnTo>
                  <a:pt x="10998" y="3902"/>
                </a:lnTo>
                <a:lnTo>
                  <a:pt x="11002" y="3888"/>
                </a:lnTo>
                <a:lnTo>
                  <a:pt x="11008" y="3862"/>
                </a:lnTo>
                <a:lnTo>
                  <a:pt x="11014" y="3844"/>
                </a:lnTo>
                <a:lnTo>
                  <a:pt x="11018" y="3832"/>
                </a:lnTo>
                <a:lnTo>
                  <a:pt x="11018" y="3826"/>
                </a:lnTo>
                <a:lnTo>
                  <a:pt x="11018" y="3822"/>
                </a:lnTo>
                <a:lnTo>
                  <a:pt x="11016" y="3818"/>
                </a:lnTo>
                <a:lnTo>
                  <a:pt x="11016" y="3814"/>
                </a:lnTo>
                <a:lnTo>
                  <a:pt x="11020" y="3808"/>
                </a:lnTo>
                <a:lnTo>
                  <a:pt x="11020" y="3806"/>
                </a:lnTo>
                <a:lnTo>
                  <a:pt x="11020" y="3804"/>
                </a:lnTo>
                <a:lnTo>
                  <a:pt x="11020" y="3800"/>
                </a:lnTo>
                <a:lnTo>
                  <a:pt x="11016" y="3794"/>
                </a:lnTo>
                <a:close/>
                <a:moveTo>
                  <a:pt x="10494" y="4138"/>
                </a:moveTo>
                <a:lnTo>
                  <a:pt x="10494" y="4138"/>
                </a:lnTo>
                <a:lnTo>
                  <a:pt x="10504" y="4142"/>
                </a:lnTo>
                <a:lnTo>
                  <a:pt x="10510" y="4142"/>
                </a:lnTo>
                <a:lnTo>
                  <a:pt x="10512" y="4142"/>
                </a:lnTo>
                <a:lnTo>
                  <a:pt x="10514" y="4144"/>
                </a:lnTo>
                <a:lnTo>
                  <a:pt x="10518" y="4148"/>
                </a:lnTo>
                <a:lnTo>
                  <a:pt x="10522" y="4148"/>
                </a:lnTo>
                <a:lnTo>
                  <a:pt x="10526" y="4148"/>
                </a:lnTo>
                <a:lnTo>
                  <a:pt x="10528" y="4142"/>
                </a:lnTo>
                <a:lnTo>
                  <a:pt x="10528" y="4140"/>
                </a:lnTo>
                <a:lnTo>
                  <a:pt x="10530" y="4138"/>
                </a:lnTo>
                <a:lnTo>
                  <a:pt x="10534" y="4138"/>
                </a:lnTo>
                <a:lnTo>
                  <a:pt x="10540" y="4138"/>
                </a:lnTo>
                <a:lnTo>
                  <a:pt x="10542" y="4136"/>
                </a:lnTo>
                <a:lnTo>
                  <a:pt x="10542" y="4132"/>
                </a:lnTo>
                <a:lnTo>
                  <a:pt x="10544" y="4130"/>
                </a:lnTo>
                <a:lnTo>
                  <a:pt x="10546" y="4128"/>
                </a:lnTo>
                <a:lnTo>
                  <a:pt x="10552" y="4124"/>
                </a:lnTo>
                <a:lnTo>
                  <a:pt x="10556" y="4124"/>
                </a:lnTo>
                <a:lnTo>
                  <a:pt x="10558" y="4120"/>
                </a:lnTo>
                <a:lnTo>
                  <a:pt x="10560" y="4116"/>
                </a:lnTo>
                <a:lnTo>
                  <a:pt x="10560" y="4110"/>
                </a:lnTo>
                <a:lnTo>
                  <a:pt x="10562" y="4100"/>
                </a:lnTo>
                <a:lnTo>
                  <a:pt x="10568" y="4090"/>
                </a:lnTo>
                <a:lnTo>
                  <a:pt x="10574" y="4082"/>
                </a:lnTo>
                <a:lnTo>
                  <a:pt x="10578" y="4078"/>
                </a:lnTo>
                <a:lnTo>
                  <a:pt x="10580" y="4074"/>
                </a:lnTo>
                <a:lnTo>
                  <a:pt x="10580" y="4068"/>
                </a:lnTo>
                <a:lnTo>
                  <a:pt x="10578" y="4060"/>
                </a:lnTo>
                <a:lnTo>
                  <a:pt x="10574" y="4058"/>
                </a:lnTo>
                <a:lnTo>
                  <a:pt x="10570" y="4056"/>
                </a:lnTo>
                <a:lnTo>
                  <a:pt x="10568" y="4052"/>
                </a:lnTo>
                <a:lnTo>
                  <a:pt x="10566" y="4052"/>
                </a:lnTo>
                <a:lnTo>
                  <a:pt x="10562" y="4054"/>
                </a:lnTo>
                <a:lnTo>
                  <a:pt x="10558" y="4056"/>
                </a:lnTo>
                <a:lnTo>
                  <a:pt x="10554" y="4056"/>
                </a:lnTo>
                <a:lnTo>
                  <a:pt x="10548" y="4056"/>
                </a:lnTo>
                <a:lnTo>
                  <a:pt x="10542" y="4058"/>
                </a:lnTo>
                <a:lnTo>
                  <a:pt x="10540" y="4060"/>
                </a:lnTo>
                <a:lnTo>
                  <a:pt x="10536" y="4060"/>
                </a:lnTo>
                <a:lnTo>
                  <a:pt x="10530" y="4058"/>
                </a:lnTo>
                <a:lnTo>
                  <a:pt x="10526" y="4058"/>
                </a:lnTo>
                <a:lnTo>
                  <a:pt x="10522" y="4058"/>
                </a:lnTo>
                <a:lnTo>
                  <a:pt x="10520" y="4060"/>
                </a:lnTo>
                <a:lnTo>
                  <a:pt x="10518" y="4064"/>
                </a:lnTo>
                <a:lnTo>
                  <a:pt x="10514" y="4062"/>
                </a:lnTo>
                <a:lnTo>
                  <a:pt x="10512" y="4062"/>
                </a:lnTo>
                <a:lnTo>
                  <a:pt x="10510" y="4062"/>
                </a:lnTo>
                <a:lnTo>
                  <a:pt x="10508" y="4064"/>
                </a:lnTo>
                <a:lnTo>
                  <a:pt x="10504" y="4068"/>
                </a:lnTo>
                <a:lnTo>
                  <a:pt x="10504" y="4070"/>
                </a:lnTo>
                <a:lnTo>
                  <a:pt x="10502" y="4074"/>
                </a:lnTo>
                <a:lnTo>
                  <a:pt x="10496" y="4082"/>
                </a:lnTo>
                <a:lnTo>
                  <a:pt x="10492" y="4084"/>
                </a:lnTo>
                <a:lnTo>
                  <a:pt x="10488" y="4088"/>
                </a:lnTo>
                <a:lnTo>
                  <a:pt x="10484" y="4096"/>
                </a:lnTo>
                <a:lnTo>
                  <a:pt x="10484" y="4108"/>
                </a:lnTo>
                <a:lnTo>
                  <a:pt x="10484" y="4118"/>
                </a:lnTo>
                <a:lnTo>
                  <a:pt x="10486" y="4126"/>
                </a:lnTo>
                <a:lnTo>
                  <a:pt x="10488" y="4132"/>
                </a:lnTo>
                <a:lnTo>
                  <a:pt x="10494" y="4138"/>
                </a:lnTo>
                <a:close/>
                <a:moveTo>
                  <a:pt x="10696" y="3976"/>
                </a:moveTo>
                <a:lnTo>
                  <a:pt x="10696" y="3976"/>
                </a:lnTo>
                <a:lnTo>
                  <a:pt x="10698" y="3978"/>
                </a:lnTo>
                <a:lnTo>
                  <a:pt x="10702" y="3978"/>
                </a:lnTo>
                <a:lnTo>
                  <a:pt x="10706" y="3976"/>
                </a:lnTo>
                <a:lnTo>
                  <a:pt x="10708" y="3974"/>
                </a:lnTo>
                <a:lnTo>
                  <a:pt x="10708" y="3968"/>
                </a:lnTo>
                <a:lnTo>
                  <a:pt x="10706" y="3962"/>
                </a:lnTo>
                <a:lnTo>
                  <a:pt x="10708" y="3958"/>
                </a:lnTo>
                <a:lnTo>
                  <a:pt x="10708" y="3954"/>
                </a:lnTo>
                <a:lnTo>
                  <a:pt x="10708" y="3952"/>
                </a:lnTo>
                <a:lnTo>
                  <a:pt x="10706" y="3950"/>
                </a:lnTo>
                <a:lnTo>
                  <a:pt x="10702" y="3952"/>
                </a:lnTo>
                <a:lnTo>
                  <a:pt x="10702" y="3950"/>
                </a:lnTo>
                <a:lnTo>
                  <a:pt x="10702" y="3948"/>
                </a:lnTo>
                <a:lnTo>
                  <a:pt x="10700" y="3948"/>
                </a:lnTo>
                <a:lnTo>
                  <a:pt x="10698" y="3948"/>
                </a:lnTo>
                <a:lnTo>
                  <a:pt x="10698" y="3952"/>
                </a:lnTo>
                <a:lnTo>
                  <a:pt x="10696" y="3954"/>
                </a:lnTo>
                <a:lnTo>
                  <a:pt x="10694" y="3958"/>
                </a:lnTo>
                <a:lnTo>
                  <a:pt x="10690" y="3960"/>
                </a:lnTo>
                <a:lnTo>
                  <a:pt x="10690" y="3966"/>
                </a:lnTo>
                <a:lnTo>
                  <a:pt x="10690" y="3974"/>
                </a:lnTo>
                <a:lnTo>
                  <a:pt x="10692" y="3974"/>
                </a:lnTo>
                <a:lnTo>
                  <a:pt x="10696" y="3976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lIns="91438" tIns="45719" rIns="91438" bIns="45719"/>
          <a:lstStyle/>
          <a:p>
            <a:endParaRPr lang="en-US" sz="800"/>
          </a:p>
        </p:txBody>
      </p:sp>
      <p:sp>
        <p:nvSpPr>
          <p:cNvPr id="13" name="Rectangle 12">
            <a:extLst>
              <a:ext uri="{FF2B5EF4-FFF2-40B4-BE49-F238E27FC236}">
                <a16:creationId xmlns="" xmlns:a16="http://schemas.microsoft.com/office/drawing/2014/main" id="{72008D15-E050-48D1-B339-E5E2E07EB71A}"/>
              </a:ext>
            </a:extLst>
          </p:cNvPr>
          <p:cNvSpPr/>
          <p:nvPr userDrawn="1"/>
        </p:nvSpPr>
        <p:spPr>
          <a:xfrm>
            <a:off x="0" y="0"/>
            <a:ext cx="6858000" cy="5143500"/>
          </a:xfrm>
          <a:prstGeom prst="rect">
            <a:avLst/>
          </a:prstGeom>
          <a:solidFill>
            <a:schemeClr val="bg1">
              <a:lumMod val="85000"/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endParaRPr lang="en-ID" sz="80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8D3159B-92CE-224D-88D5-D4B8A8241BBA}" type="datetime1">
              <a:rPr lang="en-US" smtClean="0"/>
              <a:t>3/4/18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591227-F9EB-4B2B-9432-842143BA1678}" type="slidenum">
              <a:rPr lang="en-US" smtClean="0"/>
              <a:t>‹#›</a:t>
            </a:fld>
            <a:endParaRPr lang="en-US"/>
          </a:p>
        </p:txBody>
      </p:sp>
      <p:sp>
        <p:nvSpPr>
          <p:cNvPr id="2" name="Title 1"/>
          <p:cNvSpPr>
            <a:spLocks noGrp="1"/>
          </p:cNvSpPr>
          <p:nvPr userDrawn="1"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424339310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5960"/>
          <p:cNvSpPr>
            <a:spLocks noChangeAspect="1" noEditPoints="1"/>
          </p:cNvSpPr>
          <p:nvPr userDrawn="1"/>
        </p:nvSpPr>
        <p:spPr bwMode="auto">
          <a:xfrm>
            <a:off x="152402" y="846820"/>
            <a:ext cx="6553198" cy="3783806"/>
          </a:xfrm>
          <a:custGeom>
            <a:avLst/>
            <a:gdLst>
              <a:gd name="T0" fmla="*/ 2147483647 w 13744"/>
              <a:gd name="T1" fmla="*/ 2147483647 h 7946"/>
              <a:gd name="T2" fmla="*/ 2147483647 w 13744"/>
              <a:gd name="T3" fmla="*/ 2147483647 h 7946"/>
              <a:gd name="T4" fmla="*/ 2147483647 w 13744"/>
              <a:gd name="T5" fmla="*/ 2147483647 h 7946"/>
              <a:gd name="T6" fmla="*/ 2147483647 w 13744"/>
              <a:gd name="T7" fmla="*/ 2147483647 h 7946"/>
              <a:gd name="T8" fmla="*/ 2147483647 w 13744"/>
              <a:gd name="T9" fmla="*/ 2147483647 h 7946"/>
              <a:gd name="T10" fmla="*/ 2147483647 w 13744"/>
              <a:gd name="T11" fmla="*/ 2147483647 h 7946"/>
              <a:gd name="T12" fmla="*/ 2147483647 w 13744"/>
              <a:gd name="T13" fmla="*/ 2147483647 h 7946"/>
              <a:gd name="T14" fmla="*/ 2147483647 w 13744"/>
              <a:gd name="T15" fmla="*/ 2147483647 h 7946"/>
              <a:gd name="T16" fmla="*/ 2147483647 w 13744"/>
              <a:gd name="T17" fmla="*/ 2147483647 h 7946"/>
              <a:gd name="T18" fmla="*/ 2147483647 w 13744"/>
              <a:gd name="T19" fmla="*/ 2147483647 h 7946"/>
              <a:gd name="T20" fmla="*/ 2147483647 w 13744"/>
              <a:gd name="T21" fmla="*/ 2147483647 h 7946"/>
              <a:gd name="T22" fmla="*/ 2147483647 w 13744"/>
              <a:gd name="T23" fmla="*/ 2147483647 h 7946"/>
              <a:gd name="T24" fmla="*/ 2147483647 w 13744"/>
              <a:gd name="T25" fmla="*/ 2147483647 h 7946"/>
              <a:gd name="T26" fmla="*/ 2147483647 w 13744"/>
              <a:gd name="T27" fmla="*/ 2147483647 h 7946"/>
              <a:gd name="T28" fmla="*/ 2147483647 w 13744"/>
              <a:gd name="T29" fmla="*/ 2147483647 h 7946"/>
              <a:gd name="T30" fmla="*/ 2147483647 w 13744"/>
              <a:gd name="T31" fmla="*/ 2147483647 h 7946"/>
              <a:gd name="T32" fmla="*/ 2147483647 w 13744"/>
              <a:gd name="T33" fmla="*/ 2147483647 h 7946"/>
              <a:gd name="T34" fmla="*/ 2147483647 w 13744"/>
              <a:gd name="T35" fmla="*/ 2147483647 h 7946"/>
              <a:gd name="T36" fmla="*/ 2147483647 w 13744"/>
              <a:gd name="T37" fmla="*/ 2147483647 h 7946"/>
              <a:gd name="T38" fmla="*/ 2147483647 w 13744"/>
              <a:gd name="T39" fmla="*/ 2147483647 h 7946"/>
              <a:gd name="T40" fmla="*/ 2147483647 w 13744"/>
              <a:gd name="T41" fmla="*/ 2147483647 h 7946"/>
              <a:gd name="T42" fmla="*/ 2147483647 w 13744"/>
              <a:gd name="T43" fmla="*/ 2147483647 h 7946"/>
              <a:gd name="T44" fmla="*/ 2147483647 w 13744"/>
              <a:gd name="T45" fmla="*/ 2147483647 h 7946"/>
              <a:gd name="T46" fmla="*/ 2147483647 w 13744"/>
              <a:gd name="T47" fmla="*/ 2147483647 h 7946"/>
              <a:gd name="T48" fmla="*/ 2147483647 w 13744"/>
              <a:gd name="T49" fmla="*/ 2147483647 h 7946"/>
              <a:gd name="T50" fmla="*/ 2147483647 w 13744"/>
              <a:gd name="T51" fmla="*/ 2147483647 h 7946"/>
              <a:gd name="T52" fmla="*/ 2147483647 w 13744"/>
              <a:gd name="T53" fmla="*/ 2147483647 h 7946"/>
              <a:gd name="T54" fmla="*/ 2147483647 w 13744"/>
              <a:gd name="T55" fmla="*/ 2147483647 h 7946"/>
              <a:gd name="T56" fmla="*/ 2147483647 w 13744"/>
              <a:gd name="T57" fmla="*/ 2147483647 h 7946"/>
              <a:gd name="T58" fmla="*/ 2147483647 w 13744"/>
              <a:gd name="T59" fmla="*/ 2147483647 h 7946"/>
              <a:gd name="T60" fmla="*/ 2147483647 w 13744"/>
              <a:gd name="T61" fmla="*/ 2147483647 h 7946"/>
              <a:gd name="T62" fmla="*/ 2147483647 w 13744"/>
              <a:gd name="T63" fmla="*/ 2147483647 h 7946"/>
              <a:gd name="T64" fmla="*/ 2147483647 w 13744"/>
              <a:gd name="T65" fmla="*/ 2147483647 h 7946"/>
              <a:gd name="T66" fmla="*/ 2147483647 w 13744"/>
              <a:gd name="T67" fmla="*/ 2147483647 h 7946"/>
              <a:gd name="T68" fmla="*/ 2147483647 w 13744"/>
              <a:gd name="T69" fmla="*/ 2147483647 h 7946"/>
              <a:gd name="T70" fmla="*/ 2147483647 w 13744"/>
              <a:gd name="T71" fmla="*/ 2147483647 h 7946"/>
              <a:gd name="T72" fmla="*/ 2147483647 w 13744"/>
              <a:gd name="T73" fmla="*/ 2147483647 h 7946"/>
              <a:gd name="T74" fmla="*/ 2147483647 w 13744"/>
              <a:gd name="T75" fmla="*/ 2147483647 h 7946"/>
              <a:gd name="T76" fmla="*/ 2147483647 w 13744"/>
              <a:gd name="T77" fmla="*/ 2147483647 h 7946"/>
              <a:gd name="T78" fmla="*/ 2147483647 w 13744"/>
              <a:gd name="T79" fmla="*/ 2147483647 h 7946"/>
              <a:gd name="T80" fmla="*/ 2147483647 w 13744"/>
              <a:gd name="T81" fmla="*/ 2147483647 h 7946"/>
              <a:gd name="T82" fmla="*/ 2147483647 w 13744"/>
              <a:gd name="T83" fmla="*/ 2147483647 h 7946"/>
              <a:gd name="T84" fmla="*/ 2147483647 w 13744"/>
              <a:gd name="T85" fmla="*/ 2147483647 h 7946"/>
              <a:gd name="T86" fmla="*/ 2147483647 w 13744"/>
              <a:gd name="T87" fmla="*/ 2147483647 h 7946"/>
              <a:gd name="T88" fmla="*/ 2147483647 w 13744"/>
              <a:gd name="T89" fmla="*/ 2147483647 h 7946"/>
              <a:gd name="T90" fmla="*/ 2147483647 w 13744"/>
              <a:gd name="T91" fmla="*/ 2147483647 h 7946"/>
              <a:gd name="T92" fmla="*/ 2147483647 w 13744"/>
              <a:gd name="T93" fmla="*/ 2147483647 h 7946"/>
              <a:gd name="T94" fmla="*/ 2147483647 w 13744"/>
              <a:gd name="T95" fmla="*/ 2147483647 h 7946"/>
              <a:gd name="T96" fmla="*/ 2147483647 w 13744"/>
              <a:gd name="T97" fmla="*/ 2147483647 h 7946"/>
              <a:gd name="T98" fmla="*/ 2147483647 w 13744"/>
              <a:gd name="T99" fmla="*/ 2147483647 h 7946"/>
              <a:gd name="T100" fmla="*/ 2147483647 w 13744"/>
              <a:gd name="T101" fmla="*/ 2147483647 h 7946"/>
              <a:gd name="T102" fmla="*/ 2147483647 w 13744"/>
              <a:gd name="T103" fmla="*/ 2147483647 h 7946"/>
              <a:gd name="T104" fmla="*/ 2147483647 w 13744"/>
              <a:gd name="T105" fmla="*/ 2147483647 h 7946"/>
              <a:gd name="T106" fmla="*/ 2147483647 w 13744"/>
              <a:gd name="T107" fmla="*/ 2147483647 h 7946"/>
              <a:gd name="T108" fmla="*/ 2147483647 w 13744"/>
              <a:gd name="T109" fmla="*/ 2147483647 h 7946"/>
              <a:gd name="T110" fmla="*/ 2147483647 w 13744"/>
              <a:gd name="T111" fmla="*/ 2147483647 h 7946"/>
              <a:gd name="T112" fmla="*/ 2147483647 w 13744"/>
              <a:gd name="T113" fmla="*/ 2147483647 h 7946"/>
              <a:gd name="T114" fmla="*/ 2147483647 w 13744"/>
              <a:gd name="T115" fmla="*/ 2147483647 h 7946"/>
              <a:gd name="T116" fmla="*/ 2147483647 w 13744"/>
              <a:gd name="T117" fmla="*/ 2147483647 h 7946"/>
              <a:gd name="T118" fmla="*/ 2147483647 w 13744"/>
              <a:gd name="T119" fmla="*/ 2147483647 h 7946"/>
              <a:gd name="T120" fmla="*/ 2147483647 w 13744"/>
              <a:gd name="T121" fmla="*/ 2147483647 h 7946"/>
              <a:gd name="T122" fmla="*/ 2147483647 w 13744"/>
              <a:gd name="T123" fmla="*/ 2147483647 h 7946"/>
              <a:gd name="T124" fmla="*/ 2147483647 w 13744"/>
              <a:gd name="T125" fmla="*/ 2147483647 h 794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3744"/>
              <a:gd name="T190" fmla="*/ 0 h 7946"/>
              <a:gd name="T191" fmla="*/ 13744 w 13744"/>
              <a:gd name="T192" fmla="*/ 7946 h 794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3744" h="7946">
                <a:moveTo>
                  <a:pt x="3858" y="2900"/>
                </a:moveTo>
                <a:lnTo>
                  <a:pt x="3858" y="2900"/>
                </a:lnTo>
                <a:lnTo>
                  <a:pt x="3862" y="2896"/>
                </a:lnTo>
                <a:lnTo>
                  <a:pt x="3862" y="2894"/>
                </a:lnTo>
                <a:lnTo>
                  <a:pt x="3856" y="2896"/>
                </a:lnTo>
                <a:lnTo>
                  <a:pt x="3850" y="2902"/>
                </a:lnTo>
                <a:lnTo>
                  <a:pt x="3842" y="2906"/>
                </a:lnTo>
                <a:lnTo>
                  <a:pt x="3834" y="2906"/>
                </a:lnTo>
                <a:lnTo>
                  <a:pt x="3828" y="2906"/>
                </a:lnTo>
                <a:lnTo>
                  <a:pt x="3824" y="2908"/>
                </a:lnTo>
                <a:lnTo>
                  <a:pt x="3820" y="2908"/>
                </a:lnTo>
                <a:lnTo>
                  <a:pt x="3818" y="2908"/>
                </a:lnTo>
                <a:lnTo>
                  <a:pt x="3814" y="2908"/>
                </a:lnTo>
                <a:lnTo>
                  <a:pt x="3808" y="2908"/>
                </a:lnTo>
                <a:lnTo>
                  <a:pt x="3804" y="2910"/>
                </a:lnTo>
                <a:lnTo>
                  <a:pt x="3802" y="2910"/>
                </a:lnTo>
                <a:lnTo>
                  <a:pt x="3802" y="2912"/>
                </a:lnTo>
                <a:lnTo>
                  <a:pt x="3796" y="2916"/>
                </a:lnTo>
                <a:lnTo>
                  <a:pt x="3790" y="2920"/>
                </a:lnTo>
                <a:lnTo>
                  <a:pt x="3788" y="2924"/>
                </a:lnTo>
                <a:lnTo>
                  <a:pt x="3790" y="2926"/>
                </a:lnTo>
                <a:lnTo>
                  <a:pt x="3794" y="2926"/>
                </a:lnTo>
                <a:lnTo>
                  <a:pt x="3796" y="2926"/>
                </a:lnTo>
                <a:lnTo>
                  <a:pt x="3794" y="2928"/>
                </a:lnTo>
                <a:lnTo>
                  <a:pt x="3794" y="2930"/>
                </a:lnTo>
                <a:lnTo>
                  <a:pt x="3796" y="2930"/>
                </a:lnTo>
                <a:lnTo>
                  <a:pt x="3800" y="2930"/>
                </a:lnTo>
                <a:lnTo>
                  <a:pt x="3804" y="2928"/>
                </a:lnTo>
                <a:lnTo>
                  <a:pt x="3806" y="2926"/>
                </a:lnTo>
                <a:lnTo>
                  <a:pt x="3808" y="2926"/>
                </a:lnTo>
                <a:lnTo>
                  <a:pt x="3810" y="2924"/>
                </a:lnTo>
                <a:lnTo>
                  <a:pt x="3816" y="2922"/>
                </a:lnTo>
                <a:lnTo>
                  <a:pt x="3822" y="2920"/>
                </a:lnTo>
                <a:lnTo>
                  <a:pt x="3832" y="2920"/>
                </a:lnTo>
                <a:lnTo>
                  <a:pt x="3840" y="2916"/>
                </a:lnTo>
                <a:lnTo>
                  <a:pt x="3856" y="2912"/>
                </a:lnTo>
                <a:lnTo>
                  <a:pt x="3870" y="2904"/>
                </a:lnTo>
                <a:lnTo>
                  <a:pt x="3874" y="2902"/>
                </a:lnTo>
                <a:lnTo>
                  <a:pt x="3876" y="2900"/>
                </a:lnTo>
                <a:lnTo>
                  <a:pt x="3872" y="2900"/>
                </a:lnTo>
                <a:lnTo>
                  <a:pt x="3870" y="2902"/>
                </a:lnTo>
                <a:lnTo>
                  <a:pt x="3866" y="2902"/>
                </a:lnTo>
                <a:lnTo>
                  <a:pt x="3862" y="2902"/>
                </a:lnTo>
                <a:lnTo>
                  <a:pt x="3860" y="2904"/>
                </a:lnTo>
                <a:lnTo>
                  <a:pt x="3854" y="2906"/>
                </a:lnTo>
                <a:lnTo>
                  <a:pt x="3850" y="2908"/>
                </a:lnTo>
                <a:lnTo>
                  <a:pt x="3852" y="2904"/>
                </a:lnTo>
                <a:lnTo>
                  <a:pt x="3858" y="2900"/>
                </a:lnTo>
                <a:close/>
                <a:moveTo>
                  <a:pt x="6188" y="1470"/>
                </a:moveTo>
                <a:lnTo>
                  <a:pt x="6188" y="1470"/>
                </a:lnTo>
                <a:lnTo>
                  <a:pt x="6198" y="1458"/>
                </a:lnTo>
                <a:lnTo>
                  <a:pt x="6206" y="1454"/>
                </a:lnTo>
                <a:lnTo>
                  <a:pt x="6212" y="1450"/>
                </a:lnTo>
                <a:lnTo>
                  <a:pt x="6218" y="1444"/>
                </a:lnTo>
                <a:lnTo>
                  <a:pt x="6224" y="1430"/>
                </a:lnTo>
                <a:lnTo>
                  <a:pt x="6226" y="1422"/>
                </a:lnTo>
                <a:lnTo>
                  <a:pt x="6226" y="1414"/>
                </a:lnTo>
                <a:lnTo>
                  <a:pt x="6226" y="1408"/>
                </a:lnTo>
                <a:lnTo>
                  <a:pt x="6222" y="1402"/>
                </a:lnTo>
                <a:lnTo>
                  <a:pt x="6218" y="1398"/>
                </a:lnTo>
                <a:lnTo>
                  <a:pt x="6210" y="1396"/>
                </a:lnTo>
                <a:lnTo>
                  <a:pt x="6204" y="1396"/>
                </a:lnTo>
                <a:lnTo>
                  <a:pt x="6198" y="1394"/>
                </a:lnTo>
                <a:lnTo>
                  <a:pt x="6194" y="1388"/>
                </a:lnTo>
                <a:lnTo>
                  <a:pt x="6190" y="1384"/>
                </a:lnTo>
                <a:lnTo>
                  <a:pt x="6186" y="1384"/>
                </a:lnTo>
                <a:lnTo>
                  <a:pt x="6180" y="1384"/>
                </a:lnTo>
                <a:lnTo>
                  <a:pt x="6178" y="1384"/>
                </a:lnTo>
                <a:lnTo>
                  <a:pt x="6178" y="1382"/>
                </a:lnTo>
                <a:lnTo>
                  <a:pt x="6182" y="1376"/>
                </a:lnTo>
                <a:lnTo>
                  <a:pt x="6184" y="1370"/>
                </a:lnTo>
                <a:lnTo>
                  <a:pt x="6184" y="1366"/>
                </a:lnTo>
                <a:lnTo>
                  <a:pt x="6180" y="1364"/>
                </a:lnTo>
                <a:lnTo>
                  <a:pt x="6176" y="1364"/>
                </a:lnTo>
                <a:lnTo>
                  <a:pt x="6170" y="1362"/>
                </a:lnTo>
                <a:lnTo>
                  <a:pt x="6168" y="1360"/>
                </a:lnTo>
                <a:lnTo>
                  <a:pt x="6168" y="1358"/>
                </a:lnTo>
                <a:lnTo>
                  <a:pt x="6174" y="1354"/>
                </a:lnTo>
                <a:lnTo>
                  <a:pt x="6184" y="1344"/>
                </a:lnTo>
                <a:lnTo>
                  <a:pt x="6186" y="1342"/>
                </a:lnTo>
                <a:lnTo>
                  <a:pt x="6184" y="1340"/>
                </a:lnTo>
                <a:lnTo>
                  <a:pt x="6178" y="1340"/>
                </a:lnTo>
                <a:lnTo>
                  <a:pt x="6168" y="1342"/>
                </a:lnTo>
                <a:lnTo>
                  <a:pt x="6158" y="1348"/>
                </a:lnTo>
                <a:lnTo>
                  <a:pt x="6150" y="1352"/>
                </a:lnTo>
                <a:lnTo>
                  <a:pt x="6148" y="1354"/>
                </a:lnTo>
                <a:lnTo>
                  <a:pt x="6144" y="1350"/>
                </a:lnTo>
                <a:lnTo>
                  <a:pt x="6140" y="1346"/>
                </a:lnTo>
                <a:lnTo>
                  <a:pt x="6136" y="1338"/>
                </a:lnTo>
                <a:lnTo>
                  <a:pt x="6132" y="1332"/>
                </a:lnTo>
                <a:lnTo>
                  <a:pt x="6126" y="1330"/>
                </a:lnTo>
                <a:lnTo>
                  <a:pt x="6120" y="1328"/>
                </a:lnTo>
                <a:lnTo>
                  <a:pt x="6114" y="1330"/>
                </a:lnTo>
                <a:lnTo>
                  <a:pt x="6108" y="1332"/>
                </a:lnTo>
                <a:lnTo>
                  <a:pt x="6104" y="1334"/>
                </a:lnTo>
                <a:lnTo>
                  <a:pt x="6104" y="1338"/>
                </a:lnTo>
                <a:lnTo>
                  <a:pt x="6104" y="1342"/>
                </a:lnTo>
                <a:lnTo>
                  <a:pt x="6108" y="1352"/>
                </a:lnTo>
                <a:lnTo>
                  <a:pt x="6108" y="1354"/>
                </a:lnTo>
                <a:lnTo>
                  <a:pt x="6108" y="1358"/>
                </a:lnTo>
                <a:lnTo>
                  <a:pt x="6106" y="1358"/>
                </a:lnTo>
                <a:lnTo>
                  <a:pt x="6102" y="1358"/>
                </a:lnTo>
                <a:lnTo>
                  <a:pt x="6092" y="1356"/>
                </a:lnTo>
                <a:lnTo>
                  <a:pt x="6086" y="1354"/>
                </a:lnTo>
                <a:lnTo>
                  <a:pt x="6082" y="1356"/>
                </a:lnTo>
                <a:lnTo>
                  <a:pt x="6074" y="1362"/>
                </a:lnTo>
                <a:lnTo>
                  <a:pt x="6070" y="1366"/>
                </a:lnTo>
                <a:lnTo>
                  <a:pt x="6068" y="1368"/>
                </a:lnTo>
                <a:lnTo>
                  <a:pt x="6062" y="1368"/>
                </a:lnTo>
                <a:lnTo>
                  <a:pt x="6058" y="1364"/>
                </a:lnTo>
                <a:lnTo>
                  <a:pt x="6048" y="1356"/>
                </a:lnTo>
                <a:lnTo>
                  <a:pt x="6044" y="1354"/>
                </a:lnTo>
                <a:lnTo>
                  <a:pt x="6040" y="1354"/>
                </a:lnTo>
                <a:lnTo>
                  <a:pt x="6038" y="1356"/>
                </a:lnTo>
                <a:lnTo>
                  <a:pt x="6036" y="1358"/>
                </a:lnTo>
                <a:lnTo>
                  <a:pt x="6036" y="1368"/>
                </a:lnTo>
                <a:lnTo>
                  <a:pt x="6036" y="1374"/>
                </a:lnTo>
                <a:lnTo>
                  <a:pt x="6036" y="1376"/>
                </a:lnTo>
                <a:lnTo>
                  <a:pt x="6034" y="1378"/>
                </a:lnTo>
                <a:lnTo>
                  <a:pt x="6032" y="1376"/>
                </a:lnTo>
                <a:lnTo>
                  <a:pt x="6026" y="1370"/>
                </a:lnTo>
                <a:lnTo>
                  <a:pt x="6022" y="1360"/>
                </a:lnTo>
                <a:lnTo>
                  <a:pt x="6020" y="1354"/>
                </a:lnTo>
                <a:lnTo>
                  <a:pt x="6016" y="1352"/>
                </a:lnTo>
                <a:lnTo>
                  <a:pt x="6010" y="1354"/>
                </a:lnTo>
                <a:lnTo>
                  <a:pt x="6004" y="1356"/>
                </a:lnTo>
                <a:lnTo>
                  <a:pt x="5998" y="1360"/>
                </a:lnTo>
                <a:lnTo>
                  <a:pt x="5994" y="1366"/>
                </a:lnTo>
                <a:lnTo>
                  <a:pt x="5990" y="1372"/>
                </a:lnTo>
                <a:lnTo>
                  <a:pt x="5990" y="1378"/>
                </a:lnTo>
                <a:lnTo>
                  <a:pt x="5990" y="1388"/>
                </a:lnTo>
                <a:lnTo>
                  <a:pt x="5988" y="1388"/>
                </a:lnTo>
                <a:lnTo>
                  <a:pt x="5986" y="1388"/>
                </a:lnTo>
                <a:lnTo>
                  <a:pt x="5978" y="1382"/>
                </a:lnTo>
                <a:lnTo>
                  <a:pt x="5970" y="1370"/>
                </a:lnTo>
                <a:lnTo>
                  <a:pt x="5964" y="1362"/>
                </a:lnTo>
                <a:lnTo>
                  <a:pt x="5960" y="1358"/>
                </a:lnTo>
                <a:lnTo>
                  <a:pt x="5956" y="1358"/>
                </a:lnTo>
                <a:lnTo>
                  <a:pt x="5954" y="1360"/>
                </a:lnTo>
                <a:lnTo>
                  <a:pt x="5950" y="1364"/>
                </a:lnTo>
                <a:lnTo>
                  <a:pt x="5950" y="1368"/>
                </a:lnTo>
                <a:lnTo>
                  <a:pt x="5950" y="1374"/>
                </a:lnTo>
                <a:lnTo>
                  <a:pt x="5952" y="1380"/>
                </a:lnTo>
                <a:lnTo>
                  <a:pt x="5956" y="1390"/>
                </a:lnTo>
                <a:lnTo>
                  <a:pt x="5954" y="1394"/>
                </a:lnTo>
                <a:lnTo>
                  <a:pt x="5954" y="1398"/>
                </a:lnTo>
                <a:lnTo>
                  <a:pt x="5952" y="1400"/>
                </a:lnTo>
                <a:lnTo>
                  <a:pt x="5948" y="1400"/>
                </a:lnTo>
                <a:lnTo>
                  <a:pt x="5944" y="1396"/>
                </a:lnTo>
                <a:lnTo>
                  <a:pt x="5940" y="1392"/>
                </a:lnTo>
                <a:lnTo>
                  <a:pt x="5936" y="1388"/>
                </a:lnTo>
                <a:lnTo>
                  <a:pt x="5932" y="1390"/>
                </a:lnTo>
                <a:lnTo>
                  <a:pt x="5930" y="1394"/>
                </a:lnTo>
                <a:lnTo>
                  <a:pt x="5926" y="1400"/>
                </a:lnTo>
                <a:lnTo>
                  <a:pt x="5924" y="1404"/>
                </a:lnTo>
                <a:lnTo>
                  <a:pt x="5920" y="1408"/>
                </a:lnTo>
                <a:lnTo>
                  <a:pt x="5918" y="1408"/>
                </a:lnTo>
                <a:lnTo>
                  <a:pt x="5914" y="1402"/>
                </a:lnTo>
                <a:lnTo>
                  <a:pt x="5910" y="1394"/>
                </a:lnTo>
                <a:lnTo>
                  <a:pt x="5910" y="1388"/>
                </a:lnTo>
                <a:lnTo>
                  <a:pt x="5912" y="1378"/>
                </a:lnTo>
                <a:lnTo>
                  <a:pt x="5912" y="1374"/>
                </a:lnTo>
                <a:lnTo>
                  <a:pt x="5912" y="1372"/>
                </a:lnTo>
                <a:lnTo>
                  <a:pt x="5908" y="1368"/>
                </a:lnTo>
                <a:lnTo>
                  <a:pt x="5902" y="1362"/>
                </a:lnTo>
                <a:lnTo>
                  <a:pt x="5890" y="1354"/>
                </a:lnTo>
                <a:lnTo>
                  <a:pt x="5884" y="1348"/>
                </a:lnTo>
                <a:lnTo>
                  <a:pt x="5880" y="1344"/>
                </a:lnTo>
                <a:lnTo>
                  <a:pt x="5868" y="1338"/>
                </a:lnTo>
                <a:lnTo>
                  <a:pt x="5860" y="1336"/>
                </a:lnTo>
                <a:lnTo>
                  <a:pt x="5852" y="1336"/>
                </a:lnTo>
                <a:lnTo>
                  <a:pt x="5846" y="1336"/>
                </a:lnTo>
                <a:lnTo>
                  <a:pt x="5842" y="1338"/>
                </a:lnTo>
                <a:lnTo>
                  <a:pt x="5838" y="1340"/>
                </a:lnTo>
                <a:lnTo>
                  <a:pt x="5836" y="1344"/>
                </a:lnTo>
                <a:lnTo>
                  <a:pt x="5836" y="1346"/>
                </a:lnTo>
                <a:lnTo>
                  <a:pt x="5838" y="1350"/>
                </a:lnTo>
                <a:lnTo>
                  <a:pt x="5846" y="1354"/>
                </a:lnTo>
                <a:lnTo>
                  <a:pt x="5856" y="1360"/>
                </a:lnTo>
                <a:lnTo>
                  <a:pt x="5864" y="1364"/>
                </a:lnTo>
                <a:lnTo>
                  <a:pt x="5872" y="1372"/>
                </a:lnTo>
                <a:lnTo>
                  <a:pt x="5872" y="1374"/>
                </a:lnTo>
                <a:lnTo>
                  <a:pt x="5870" y="1376"/>
                </a:lnTo>
                <a:lnTo>
                  <a:pt x="5862" y="1372"/>
                </a:lnTo>
                <a:lnTo>
                  <a:pt x="5850" y="1366"/>
                </a:lnTo>
                <a:lnTo>
                  <a:pt x="5838" y="1358"/>
                </a:lnTo>
                <a:lnTo>
                  <a:pt x="5832" y="1354"/>
                </a:lnTo>
                <a:lnTo>
                  <a:pt x="5828" y="1354"/>
                </a:lnTo>
                <a:lnTo>
                  <a:pt x="5824" y="1354"/>
                </a:lnTo>
                <a:lnTo>
                  <a:pt x="5820" y="1356"/>
                </a:lnTo>
                <a:lnTo>
                  <a:pt x="5814" y="1364"/>
                </a:lnTo>
                <a:lnTo>
                  <a:pt x="5812" y="1376"/>
                </a:lnTo>
                <a:lnTo>
                  <a:pt x="5812" y="1380"/>
                </a:lnTo>
                <a:lnTo>
                  <a:pt x="5810" y="1384"/>
                </a:lnTo>
                <a:lnTo>
                  <a:pt x="5806" y="1384"/>
                </a:lnTo>
                <a:lnTo>
                  <a:pt x="5802" y="1386"/>
                </a:lnTo>
                <a:lnTo>
                  <a:pt x="5800" y="1388"/>
                </a:lnTo>
                <a:lnTo>
                  <a:pt x="5800" y="1392"/>
                </a:lnTo>
                <a:lnTo>
                  <a:pt x="5800" y="1396"/>
                </a:lnTo>
                <a:lnTo>
                  <a:pt x="5796" y="1396"/>
                </a:lnTo>
                <a:lnTo>
                  <a:pt x="5790" y="1396"/>
                </a:lnTo>
                <a:lnTo>
                  <a:pt x="5786" y="1396"/>
                </a:lnTo>
                <a:lnTo>
                  <a:pt x="5782" y="1396"/>
                </a:lnTo>
                <a:lnTo>
                  <a:pt x="5780" y="1398"/>
                </a:lnTo>
                <a:lnTo>
                  <a:pt x="5782" y="1402"/>
                </a:lnTo>
                <a:lnTo>
                  <a:pt x="5784" y="1404"/>
                </a:lnTo>
                <a:lnTo>
                  <a:pt x="5790" y="1406"/>
                </a:lnTo>
                <a:lnTo>
                  <a:pt x="5802" y="1410"/>
                </a:lnTo>
                <a:lnTo>
                  <a:pt x="5810" y="1410"/>
                </a:lnTo>
                <a:lnTo>
                  <a:pt x="5818" y="1408"/>
                </a:lnTo>
                <a:lnTo>
                  <a:pt x="5832" y="1404"/>
                </a:lnTo>
                <a:lnTo>
                  <a:pt x="5842" y="1402"/>
                </a:lnTo>
                <a:lnTo>
                  <a:pt x="5874" y="1404"/>
                </a:lnTo>
                <a:lnTo>
                  <a:pt x="5884" y="1406"/>
                </a:lnTo>
                <a:lnTo>
                  <a:pt x="5888" y="1408"/>
                </a:lnTo>
                <a:lnTo>
                  <a:pt x="5886" y="1410"/>
                </a:lnTo>
                <a:lnTo>
                  <a:pt x="5882" y="1412"/>
                </a:lnTo>
                <a:lnTo>
                  <a:pt x="5870" y="1418"/>
                </a:lnTo>
                <a:lnTo>
                  <a:pt x="5866" y="1422"/>
                </a:lnTo>
                <a:lnTo>
                  <a:pt x="5864" y="1424"/>
                </a:lnTo>
                <a:lnTo>
                  <a:pt x="5866" y="1428"/>
                </a:lnTo>
                <a:lnTo>
                  <a:pt x="5870" y="1430"/>
                </a:lnTo>
                <a:lnTo>
                  <a:pt x="5882" y="1430"/>
                </a:lnTo>
                <a:lnTo>
                  <a:pt x="5888" y="1430"/>
                </a:lnTo>
                <a:lnTo>
                  <a:pt x="5888" y="1432"/>
                </a:lnTo>
                <a:lnTo>
                  <a:pt x="5882" y="1436"/>
                </a:lnTo>
                <a:lnTo>
                  <a:pt x="5874" y="1438"/>
                </a:lnTo>
                <a:lnTo>
                  <a:pt x="5868" y="1438"/>
                </a:lnTo>
                <a:lnTo>
                  <a:pt x="5858" y="1436"/>
                </a:lnTo>
                <a:lnTo>
                  <a:pt x="5850" y="1434"/>
                </a:lnTo>
                <a:lnTo>
                  <a:pt x="5846" y="1434"/>
                </a:lnTo>
                <a:lnTo>
                  <a:pt x="5840" y="1436"/>
                </a:lnTo>
                <a:lnTo>
                  <a:pt x="5836" y="1440"/>
                </a:lnTo>
                <a:lnTo>
                  <a:pt x="5828" y="1440"/>
                </a:lnTo>
                <a:lnTo>
                  <a:pt x="5816" y="1442"/>
                </a:lnTo>
                <a:lnTo>
                  <a:pt x="5806" y="1444"/>
                </a:lnTo>
                <a:lnTo>
                  <a:pt x="5804" y="1446"/>
                </a:lnTo>
                <a:lnTo>
                  <a:pt x="5804" y="1450"/>
                </a:lnTo>
                <a:lnTo>
                  <a:pt x="5806" y="1454"/>
                </a:lnTo>
                <a:lnTo>
                  <a:pt x="5808" y="1454"/>
                </a:lnTo>
                <a:lnTo>
                  <a:pt x="5820" y="1454"/>
                </a:lnTo>
                <a:lnTo>
                  <a:pt x="5836" y="1452"/>
                </a:lnTo>
                <a:lnTo>
                  <a:pt x="5846" y="1452"/>
                </a:lnTo>
                <a:lnTo>
                  <a:pt x="5858" y="1454"/>
                </a:lnTo>
                <a:lnTo>
                  <a:pt x="5864" y="1454"/>
                </a:lnTo>
                <a:lnTo>
                  <a:pt x="5868" y="1456"/>
                </a:lnTo>
                <a:lnTo>
                  <a:pt x="5870" y="1460"/>
                </a:lnTo>
                <a:lnTo>
                  <a:pt x="5870" y="1462"/>
                </a:lnTo>
                <a:lnTo>
                  <a:pt x="5870" y="1468"/>
                </a:lnTo>
                <a:lnTo>
                  <a:pt x="5872" y="1470"/>
                </a:lnTo>
                <a:lnTo>
                  <a:pt x="5876" y="1472"/>
                </a:lnTo>
                <a:lnTo>
                  <a:pt x="5882" y="1476"/>
                </a:lnTo>
                <a:lnTo>
                  <a:pt x="5886" y="1484"/>
                </a:lnTo>
                <a:lnTo>
                  <a:pt x="5888" y="1492"/>
                </a:lnTo>
                <a:lnTo>
                  <a:pt x="5884" y="1500"/>
                </a:lnTo>
                <a:lnTo>
                  <a:pt x="5880" y="1504"/>
                </a:lnTo>
                <a:lnTo>
                  <a:pt x="5874" y="1504"/>
                </a:lnTo>
                <a:lnTo>
                  <a:pt x="5866" y="1502"/>
                </a:lnTo>
                <a:lnTo>
                  <a:pt x="5858" y="1500"/>
                </a:lnTo>
                <a:lnTo>
                  <a:pt x="5856" y="1502"/>
                </a:lnTo>
                <a:lnTo>
                  <a:pt x="5854" y="1508"/>
                </a:lnTo>
                <a:lnTo>
                  <a:pt x="5856" y="1512"/>
                </a:lnTo>
                <a:lnTo>
                  <a:pt x="5858" y="1516"/>
                </a:lnTo>
                <a:lnTo>
                  <a:pt x="5862" y="1518"/>
                </a:lnTo>
                <a:lnTo>
                  <a:pt x="5866" y="1518"/>
                </a:lnTo>
                <a:lnTo>
                  <a:pt x="5880" y="1518"/>
                </a:lnTo>
                <a:lnTo>
                  <a:pt x="5904" y="1516"/>
                </a:lnTo>
                <a:lnTo>
                  <a:pt x="5916" y="1518"/>
                </a:lnTo>
                <a:lnTo>
                  <a:pt x="5928" y="1520"/>
                </a:lnTo>
                <a:lnTo>
                  <a:pt x="5936" y="1522"/>
                </a:lnTo>
                <a:lnTo>
                  <a:pt x="5944" y="1526"/>
                </a:lnTo>
                <a:lnTo>
                  <a:pt x="5958" y="1534"/>
                </a:lnTo>
                <a:lnTo>
                  <a:pt x="5966" y="1536"/>
                </a:lnTo>
                <a:lnTo>
                  <a:pt x="5976" y="1538"/>
                </a:lnTo>
                <a:lnTo>
                  <a:pt x="5986" y="1538"/>
                </a:lnTo>
                <a:lnTo>
                  <a:pt x="5992" y="1540"/>
                </a:lnTo>
                <a:lnTo>
                  <a:pt x="6002" y="1546"/>
                </a:lnTo>
                <a:lnTo>
                  <a:pt x="6008" y="1548"/>
                </a:lnTo>
                <a:lnTo>
                  <a:pt x="6014" y="1550"/>
                </a:lnTo>
                <a:lnTo>
                  <a:pt x="6020" y="1550"/>
                </a:lnTo>
                <a:lnTo>
                  <a:pt x="6030" y="1546"/>
                </a:lnTo>
                <a:lnTo>
                  <a:pt x="6040" y="1544"/>
                </a:lnTo>
                <a:lnTo>
                  <a:pt x="6046" y="1538"/>
                </a:lnTo>
                <a:lnTo>
                  <a:pt x="6052" y="1530"/>
                </a:lnTo>
                <a:lnTo>
                  <a:pt x="6056" y="1528"/>
                </a:lnTo>
                <a:lnTo>
                  <a:pt x="6058" y="1524"/>
                </a:lnTo>
                <a:lnTo>
                  <a:pt x="6064" y="1522"/>
                </a:lnTo>
                <a:lnTo>
                  <a:pt x="6072" y="1522"/>
                </a:lnTo>
                <a:lnTo>
                  <a:pt x="6080" y="1522"/>
                </a:lnTo>
                <a:lnTo>
                  <a:pt x="6088" y="1520"/>
                </a:lnTo>
                <a:lnTo>
                  <a:pt x="6104" y="1514"/>
                </a:lnTo>
                <a:lnTo>
                  <a:pt x="6136" y="1494"/>
                </a:lnTo>
                <a:lnTo>
                  <a:pt x="6146" y="1490"/>
                </a:lnTo>
                <a:lnTo>
                  <a:pt x="6154" y="1486"/>
                </a:lnTo>
                <a:lnTo>
                  <a:pt x="6168" y="1484"/>
                </a:lnTo>
                <a:lnTo>
                  <a:pt x="6174" y="1484"/>
                </a:lnTo>
                <a:lnTo>
                  <a:pt x="6178" y="1482"/>
                </a:lnTo>
                <a:lnTo>
                  <a:pt x="6184" y="1478"/>
                </a:lnTo>
                <a:lnTo>
                  <a:pt x="6188" y="1470"/>
                </a:lnTo>
                <a:close/>
                <a:moveTo>
                  <a:pt x="4306" y="176"/>
                </a:moveTo>
                <a:lnTo>
                  <a:pt x="4306" y="176"/>
                </a:lnTo>
                <a:lnTo>
                  <a:pt x="4312" y="186"/>
                </a:lnTo>
                <a:lnTo>
                  <a:pt x="4316" y="194"/>
                </a:lnTo>
                <a:lnTo>
                  <a:pt x="4316" y="202"/>
                </a:lnTo>
                <a:lnTo>
                  <a:pt x="4314" y="210"/>
                </a:lnTo>
                <a:lnTo>
                  <a:pt x="4310" y="214"/>
                </a:lnTo>
                <a:lnTo>
                  <a:pt x="4302" y="218"/>
                </a:lnTo>
                <a:lnTo>
                  <a:pt x="4294" y="220"/>
                </a:lnTo>
                <a:lnTo>
                  <a:pt x="4282" y="216"/>
                </a:lnTo>
                <a:lnTo>
                  <a:pt x="4262" y="212"/>
                </a:lnTo>
                <a:lnTo>
                  <a:pt x="4242" y="210"/>
                </a:lnTo>
                <a:lnTo>
                  <a:pt x="4222" y="210"/>
                </a:lnTo>
                <a:lnTo>
                  <a:pt x="4204" y="212"/>
                </a:lnTo>
                <a:lnTo>
                  <a:pt x="4186" y="216"/>
                </a:lnTo>
                <a:lnTo>
                  <a:pt x="4170" y="222"/>
                </a:lnTo>
                <a:lnTo>
                  <a:pt x="4156" y="230"/>
                </a:lnTo>
                <a:lnTo>
                  <a:pt x="4140" y="238"/>
                </a:lnTo>
                <a:lnTo>
                  <a:pt x="4110" y="254"/>
                </a:lnTo>
                <a:lnTo>
                  <a:pt x="4080" y="270"/>
                </a:lnTo>
                <a:lnTo>
                  <a:pt x="4068" y="276"/>
                </a:lnTo>
                <a:lnTo>
                  <a:pt x="4058" y="282"/>
                </a:lnTo>
                <a:lnTo>
                  <a:pt x="4054" y="290"/>
                </a:lnTo>
                <a:lnTo>
                  <a:pt x="4054" y="292"/>
                </a:lnTo>
                <a:lnTo>
                  <a:pt x="4056" y="296"/>
                </a:lnTo>
                <a:lnTo>
                  <a:pt x="4062" y="300"/>
                </a:lnTo>
                <a:lnTo>
                  <a:pt x="4070" y="304"/>
                </a:lnTo>
                <a:lnTo>
                  <a:pt x="4080" y="306"/>
                </a:lnTo>
                <a:lnTo>
                  <a:pt x="4092" y="308"/>
                </a:lnTo>
                <a:lnTo>
                  <a:pt x="4116" y="308"/>
                </a:lnTo>
                <a:lnTo>
                  <a:pt x="4138" y="306"/>
                </a:lnTo>
                <a:lnTo>
                  <a:pt x="4146" y="306"/>
                </a:lnTo>
                <a:lnTo>
                  <a:pt x="4152" y="310"/>
                </a:lnTo>
                <a:lnTo>
                  <a:pt x="4154" y="316"/>
                </a:lnTo>
                <a:lnTo>
                  <a:pt x="4156" y="326"/>
                </a:lnTo>
                <a:lnTo>
                  <a:pt x="4154" y="336"/>
                </a:lnTo>
                <a:lnTo>
                  <a:pt x="4152" y="348"/>
                </a:lnTo>
                <a:lnTo>
                  <a:pt x="4146" y="360"/>
                </a:lnTo>
                <a:lnTo>
                  <a:pt x="4136" y="370"/>
                </a:lnTo>
                <a:lnTo>
                  <a:pt x="4126" y="378"/>
                </a:lnTo>
                <a:lnTo>
                  <a:pt x="4116" y="384"/>
                </a:lnTo>
                <a:lnTo>
                  <a:pt x="4104" y="384"/>
                </a:lnTo>
                <a:lnTo>
                  <a:pt x="4090" y="384"/>
                </a:lnTo>
                <a:lnTo>
                  <a:pt x="4060" y="382"/>
                </a:lnTo>
                <a:lnTo>
                  <a:pt x="4042" y="382"/>
                </a:lnTo>
                <a:lnTo>
                  <a:pt x="4024" y="384"/>
                </a:lnTo>
                <a:lnTo>
                  <a:pt x="4008" y="386"/>
                </a:lnTo>
                <a:lnTo>
                  <a:pt x="3998" y="390"/>
                </a:lnTo>
                <a:lnTo>
                  <a:pt x="3992" y="394"/>
                </a:lnTo>
                <a:lnTo>
                  <a:pt x="3986" y="398"/>
                </a:lnTo>
                <a:lnTo>
                  <a:pt x="3978" y="402"/>
                </a:lnTo>
                <a:lnTo>
                  <a:pt x="3966" y="408"/>
                </a:lnTo>
                <a:lnTo>
                  <a:pt x="3948" y="412"/>
                </a:lnTo>
                <a:lnTo>
                  <a:pt x="3920" y="416"/>
                </a:lnTo>
                <a:lnTo>
                  <a:pt x="3892" y="422"/>
                </a:lnTo>
                <a:lnTo>
                  <a:pt x="3868" y="428"/>
                </a:lnTo>
                <a:lnTo>
                  <a:pt x="3852" y="434"/>
                </a:lnTo>
                <a:lnTo>
                  <a:pt x="3842" y="440"/>
                </a:lnTo>
                <a:lnTo>
                  <a:pt x="3836" y="448"/>
                </a:lnTo>
                <a:lnTo>
                  <a:pt x="3836" y="456"/>
                </a:lnTo>
                <a:lnTo>
                  <a:pt x="3840" y="462"/>
                </a:lnTo>
                <a:lnTo>
                  <a:pt x="3848" y="470"/>
                </a:lnTo>
                <a:lnTo>
                  <a:pt x="3856" y="478"/>
                </a:lnTo>
                <a:lnTo>
                  <a:pt x="3864" y="480"/>
                </a:lnTo>
                <a:lnTo>
                  <a:pt x="3874" y="482"/>
                </a:lnTo>
                <a:lnTo>
                  <a:pt x="3884" y="484"/>
                </a:lnTo>
                <a:lnTo>
                  <a:pt x="3888" y="486"/>
                </a:lnTo>
                <a:lnTo>
                  <a:pt x="3894" y="490"/>
                </a:lnTo>
                <a:lnTo>
                  <a:pt x="3898" y="494"/>
                </a:lnTo>
                <a:lnTo>
                  <a:pt x="3904" y="496"/>
                </a:lnTo>
                <a:lnTo>
                  <a:pt x="3914" y="494"/>
                </a:lnTo>
                <a:lnTo>
                  <a:pt x="3924" y="494"/>
                </a:lnTo>
                <a:lnTo>
                  <a:pt x="3928" y="496"/>
                </a:lnTo>
                <a:lnTo>
                  <a:pt x="3934" y="500"/>
                </a:lnTo>
                <a:lnTo>
                  <a:pt x="3938" y="506"/>
                </a:lnTo>
                <a:lnTo>
                  <a:pt x="3944" y="510"/>
                </a:lnTo>
                <a:lnTo>
                  <a:pt x="3952" y="512"/>
                </a:lnTo>
                <a:lnTo>
                  <a:pt x="3960" y="514"/>
                </a:lnTo>
                <a:lnTo>
                  <a:pt x="3982" y="516"/>
                </a:lnTo>
                <a:lnTo>
                  <a:pt x="4012" y="516"/>
                </a:lnTo>
                <a:lnTo>
                  <a:pt x="4028" y="516"/>
                </a:lnTo>
                <a:lnTo>
                  <a:pt x="4046" y="512"/>
                </a:lnTo>
                <a:lnTo>
                  <a:pt x="4074" y="508"/>
                </a:lnTo>
                <a:lnTo>
                  <a:pt x="4086" y="506"/>
                </a:lnTo>
                <a:lnTo>
                  <a:pt x="4096" y="504"/>
                </a:lnTo>
                <a:lnTo>
                  <a:pt x="4104" y="506"/>
                </a:lnTo>
                <a:lnTo>
                  <a:pt x="4108" y="510"/>
                </a:lnTo>
                <a:lnTo>
                  <a:pt x="4110" y="516"/>
                </a:lnTo>
                <a:lnTo>
                  <a:pt x="4106" y="520"/>
                </a:lnTo>
                <a:lnTo>
                  <a:pt x="4098" y="522"/>
                </a:lnTo>
                <a:lnTo>
                  <a:pt x="4086" y="524"/>
                </a:lnTo>
                <a:lnTo>
                  <a:pt x="4010" y="528"/>
                </a:lnTo>
                <a:lnTo>
                  <a:pt x="3964" y="532"/>
                </a:lnTo>
                <a:lnTo>
                  <a:pt x="3942" y="536"/>
                </a:lnTo>
                <a:lnTo>
                  <a:pt x="3922" y="542"/>
                </a:lnTo>
                <a:lnTo>
                  <a:pt x="3908" y="546"/>
                </a:lnTo>
                <a:lnTo>
                  <a:pt x="3898" y="552"/>
                </a:lnTo>
                <a:lnTo>
                  <a:pt x="3898" y="554"/>
                </a:lnTo>
                <a:lnTo>
                  <a:pt x="3898" y="558"/>
                </a:lnTo>
                <a:lnTo>
                  <a:pt x="3900" y="560"/>
                </a:lnTo>
                <a:lnTo>
                  <a:pt x="3906" y="564"/>
                </a:lnTo>
                <a:lnTo>
                  <a:pt x="3920" y="570"/>
                </a:lnTo>
                <a:lnTo>
                  <a:pt x="3938" y="574"/>
                </a:lnTo>
                <a:lnTo>
                  <a:pt x="3976" y="580"/>
                </a:lnTo>
                <a:lnTo>
                  <a:pt x="3990" y="582"/>
                </a:lnTo>
                <a:lnTo>
                  <a:pt x="3998" y="586"/>
                </a:lnTo>
                <a:lnTo>
                  <a:pt x="3996" y="588"/>
                </a:lnTo>
                <a:lnTo>
                  <a:pt x="3984" y="594"/>
                </a:lnTo>
                <a:lnTo>
                  <a:pt x="3972" y="598"/>
                </a:lnTo>
                <a:lnTo>
                  <a:pt x="3968" y="600"/>
                </a:lnTo>
                <a:lnTo>
                  <a:pt x="3968" y="604"/>
                </a:lnTo>
                <a:lnTo>
                  <a:pt x="3970" y="606"/>
                </a:lnTo>
                <a:lnTo>
                  <a:pt x="3972" y="608"/>
                </a:lnTo>
                <a:lnTo>
                  <a:pt x="3982" y="614"/>
                </a:lnTo>
                <a:lnTo>
                  <a:pt x="4018" y="624"/>
                </a:lnTo>
                <a:lnTo>
                  <a:pt x="4062" y="636"/>
                </a:lnTo>
                <a:lnTo>
                  <a:pt x="4078" y="640"/>
                </a:lnTo>
                <a:lnTo>
                  <a:pt x="4084" y="642"/>
                </a:lnTo>
                <a:lnTo>
                  <a:pt x="4084" y="640"/>
                </a:lnTo>
                <a:lnTo>
                  <a:pt x="4084" y="638"/>
                </a:lnTo>
                <a:lnTo>
                  <a:pt x="4078" y="634"/>
                </a:lnTo>
                <a:lnTo>
                  <a:pt x="4066" y="622"/>
                </a:lnTo>
                <a:lnTo>
                  <a:pt x="4064" y="616"/>
                </a:lnTo>
                <a:lnTo>
                  <a:pt x="4064" y="614"/>
                </a:lnTo>
                <a:lnTo>
                  <a:pt x="4068" y="614"/>
                </a:lnTo>
                <a:lnTo>
                  <a:pt x="4074" y="612"/>
                </a:lnTo>
                <a:lnTo>
                  <a:pt x="4078" y="614"/>
                </a:lnTo>
                <a:lnTo>
                  <a:pt x="4084" y="618"/>
                </a:lnTo>
                <a:lnTo>
                  <a:pt x="4086" y="620"/>
                </a:lnTo>
                <a:lnTo>
                  <a:pt x="4090" y="622"/>
                </a:lnTo>
                <a:lnTo>
                  <a:pt x="4098" y="622"/>
                </a:lnTo>
                <a:lnTo>
                  <a:pt x="4108" y="618"/>
                </a:lnTo>
                <a:lnTo>
                  <a:pt x="4118" y="614"/>
                </a:lnTo>
                <a:lnTo>
                  <a:pt x="4122" y="614"/>
                </a:lnTo>
                <a:lnTo>
                  <a:pt x="4124" y="614"/>
                </a:lnTo>
                <a:lnTo>
                  <a:pt x="4122" y="618"/>
                </a:lnTo>
                <a:lnTo>
                  <a:pt x="4120" y="622"/>
                </a:lnTo>
                <a:lnTo>
                  <a:pt x="4122" y="626"/>
                </a:lnTo>
                <a:lnTo>
                  <a:pt x="4126" y="628"/>
                </a:lnTo>
                <a:lnTo>
                  <a:pt x="4136" y="630"/>
                </a:lnTo>
                <a:lnTo>
                  <a:pt x="4148" y="630"/>
                </a:lnTo>
                <a:lnTo>
                  <a:pt x="4156" y="626"/>
                </a:lnTo>
                <a:lnTo>
                  <a:pt x="4162" y="622"/>
                </a:lnTo>
                <a:lnTo>
                  <a:pt x="4166" y="618"/>
                </a:lnTo>
                <a:lnTo>
                  <a:pt x="4170" y="614"/>
                </a:lnTo>
                <a:lnTo>
                  <a:pt x="4174" y="612"/>
                </a:lnTo>
                <a:lnTo>
                  <a:pt x="4180" y="614"/>
                </a:lnTo>
                <a:lnTo>
                  <a:pt x="4188" y="620"/>
                </a:lnTo>
                <a:lnTo>
                  <a:pt x="4194" y="624"/>
                </a:lnTo>
                <a:lnTo>
                  <a:pt x="4200" y="624"/>
                </a:lnTo>
                <a:lnTo>
                  <a:pt x="4204" y="622"/>
                </a:lnTo>
                <a:lnTo>
                  <a:pt x="4208" y="618"/>
                </a:lnTo>
                <a:lnTo>
                  <a:pt x="4210" y="614"/>
                </a:lnTo>
                <a:lnTo>
                  <a:pt x="4216" y="610"/>
                </a:lnTo>
                <a:lnTo>
                  <a:pt x="4224" y="608"/>
                </a:lnTo>
                <a:lnTo>
                  <a:pt x="4232" y="612"/>
                </a:lnTo>
                <a:lnTo>
                  <a:pt x="4244" y="614"/>
                </a:lnTo>
                <a:lnTo>
                  <a:pt x="4258" y="616"/>
                </a:lnTo>
                <a:lnTo>
                  <a:pt x="4282" y="618"/>
                </a:lnTo>
                <a:lnTo>
                  <a:pt x="4304" y="620"/>
                </a:lnTo>
                <a:lnTo>
                  <a:pt x="4312" y="622"/>
                </a:lnTo>
                <a:lnTo>
                  <a:pt x="4320" y="626"/>
                </a:lnTo>
                <a:lnTo>
                  <a:pt x="4326" y="632"/>
                </a:lnTo>
                <a:lnTo>
                  <a:pt x="4330" y="634"/>
                </a:lnTo>
                <a:lnTo>
                  <a:pt x="4336" y="634"/>
                </a:lnTo>
                <a:lnTo>
                  <a:pt x="4342" y="632"/>
                </a:lnTo>
                <a:lnTo>
                  <a:pt x="4348" y="634"/>
                </a:lnTo>
                <a:lnTo>
                  <a:pt x="4358" y="636"/>
                </a:lnTo>
                <a:lnTo>
                  <a:pt x="4370" y="642"/>
                </a:lnTo>
                <a:lnTo>
                  <a:pt x="4396" y="654"/>
                </a:lnTo>
                <a:lnTo>
                  <a:pt x="4414" y="662"/>
                </a:lnTo>
                <a:lnTo>
                  <a:pt x="4420" y="666"/>
                </a:lnTo>
                <a:lnTo>
                  <a:pt x="4422" y="670"/>
                </a:lnTo>
                <a:lnTo>
                  <a:pt x="4420" y="674"/>
                </a:lnTo>
                <a:lnTo>
                  <a:pt x="4414" y="680"/>
                </a:lnTo>
                <a:lnTo>
                  <a:pt x="4412" y="682"/>
                </a:lnTo>
                <a:lnTo>
                  <a:pt x="4412" y="686"/>
                </a:lnTo>
                <a:lnTo>
                  <a:pt x="4414" y="690"/>
                </a:lnTo>
                <a:lnTo>
                  <a:pt x="4418" y="694"/>
                </a:lnTo>
                <a:lnTo>
                  <a:pt x="4432" y="704"/>
                </a:lnTo>
                <a:lnTo>
                  <a:pt x="4448" y="714"/>
                </a:lnTo>
                <a:lnTo>
                  <a:pt x="4480" y="734"/>
                </a:lnTo>
                <a:lnTo>
                  <a:pt x="4488" y="742"/>
                </a:lnTo>
                <a:lnTo>
                  <a:pt x="4490" y="746"/>
                </a:lnTo>
                <a:lnTo>
                  <a:pt x="4490" y="750"/>
                </a:lnTo>
                <a:lnTo>
                  <a:pt x="4486" y="756"/>
                </a:lnTo>
                <a:lnTo>
                  <a:pt x="4480" y="762"/>
                </a:lnTo>
                <a:lnTo>
                  <a:pt x="4468" y="776"/>
                </a:lnTo>
                <a:lnTo>
                  <a:pt x="4464" y="780"/>
                </a:lnTo>
                <a:lnTo>
                  <a:pt x="4464" y="782"/>
                </a:lnTo>
                <a:lnTo>
                  <a:pt x="4468" y="782"/>
                </a:lnTo>
                <a:lnTo>
                  <a:pt x="4478" y="780"/>
                </a:lnTo>
                <a:lnTo>
                  <a:pt x="4498" y="774"/>
                </a:lnTo>
                <a:lnTo>
                  <a:pt x="4502" y="774"/>
                </a:lnTo>
                <a:lnTo>
                  <a:pt x="4504" y="776"/>
                </a:lnTo>
                <a:lnTo>
                  <a:pt x="4508" y="782"/>
                </a:lnTo>
                <a:lnTo>
                  <a:pt x="4510" y="786"/>
                </a:lnTo>
                <a:lnTo>
                  <a:pt x="4516" y="790"/>
                </a:lnTo>
                <a:lnTo>
                  <a:pt x="4522" y="794"/>
                </a:lnTo>
                <a:lnTo>
                  <a:pt x="4522" y="798"/>
                </a:lnTo>
                <a:lnTo>
                  <a:pt x="4520" y="802"/>
                </a:lnTo>
                <a:lnTo>
                  <a:pt x="4518" y="806"/>
                </a:lnTo>
                <a:lnTo>
                  <a:pt x="4516" y="808"/>
                </a:lnTo>
                <a:lnTo>
                  <a:pt x="4516" y="812"/>
                </a:lnTo>
                <a:lnTo>
                  <a:pt x="4522" y="818"/>
                </a:lnTo>
                <a:lnTo>
                  <a:pt x="4534" y="822"/>
                </a:lnTo>
                <a:lnTo>
                  <a:pt x="4542" y="828"/>
                </a:lnTo>
                <a:lnTo>
                  <a:pt x="4544" y="832"/>
                </a:lnTo>
                <a:lnTo>
                  <a:pt x="4542" y="838"/>
                </a:lnTo>
                <a:lnTo>
                  <a:pt x="4538" y="844"/>
                </a:lnTo>
                <a:lnTo>
                  <a:pt x="4536" y="848"/>
                </a:lnTo>
                <a:lnTo>
                  <a:pt x="4534" y="854"/>
                </a:lnTo>
                <a:lnTo>
                  <a:pt x="4538" y="858"/>
                </a:lnTo>
                <a:lnTo>
                  <a:pt x="4546" y="860"/>
                </a:lnTo>
                <a:lnTo>
                  <a:pt x="4556" y="864"/>
                </a:lnTo>
                <a:lnTo>
                  <a:pt x="4564" y="870"/>
                </a:lnTo>
                <a:lnTo>
                  <a:pt x="4566" y="876"/>
                </a:lnTo>
                <a:lnTo>
                  <a:pt x="4566" y="882"/>
                </a:lnTo>
                <a:lnTo>
                  <a:pt x="4564" y="888"/>
                </a:lnTo>
                <a:lnTo>
                  <a:pt x="4560" y="894"/>
                </a:lnTo>
                <a:lnTo>
                  <a:pt x="4552" y="898"/>
                </a:lnTo>
                <a:lnTo>
                  <a:pt x="4544" y="900"/>
                </a:lnTo>
                <a:lnTo>
                  <a:pt x="4536" y="902"/>
                </a:lnTo>
                <a:lnTo>
                  <a:pt x="4530" y="906"/>
                </a:lnTo>
                <a:lnTo>
                  <a:pt x="4526" y="910"/>
                </a:lnTo>
                <a:lnTo>
                  <a:pt x="4526" y="916"/>
                </a:lnTo>
                <a:lnTo>
                  <a:pt x="4528" y="922"/>
                </a:lnTo>
                <a:lnTo>
                  <a:pt x="4530" y="928"/>
                </a:lnTo>
                <a:lnTo>
                  <a:pt x="4542" y="942"/>
                </a:lnTo>
                <a:lnTo>
                  <a:pt x="4544" y="948"/>
                </a:lnTo>
                <a:lnTo>
                  <a:pt x="4544" y="952"/>
                </a:lnTo>
                <a:lnTo>
                  <a:pt x="4540" y="954"/>
                </a:lnTo>
                <a:lnTo>
                  <a:pt x="4534" y="956"/>
                </a:lnTo>
                <a:lnTo>
                  <a:pt x="4522" y="958"/>
                </a:lnTo>
                <a:lnTo>
                  <a:pt x="4518" y="960"/>
                </a:lnTo>
                <a:lnTo>
                  <a:pt x="4520" y="962"/>
                </a:lnTo>
                <a:lnTo>
                  <a:pt x="4526" y="970"/>
                </a:lnTo>
                <a:lnTo>
                  <a:pt x="4532" y="980"/>
                </a:lnTo>
                <a:lnTo>
                  <a:pt x="4534" y="982"/>
                </a:lnTo>
                <a:lnTo>
                  <a:pt x="4538" y="986"/>
                </a:lnTo>
                <a:lnTo>
                  <a:pt x="4542" y="986"/>
                </a:lnTo>
                <a:lnTo>
                  <a:pt x="4546" y="984"/>
                </a:lnTo>
                <a:lnTo>
                  <a:pt x="4552" y="982"/>
                </a:lnTo>
                <a:lnTo>
                  <a:pt x="4560" y="984"/>
                </a:lnTo>
                <a:lnTo>
                  <a:pt x="4574" y="988"/>
                </a:lnTo>
                <a:lnTo>
                  <a:pt x="4580" y="988"/>
                </a:lnTo>
                <a:lnTo>
                  <a:pt x="4588" y="988"/>
                </a:lnTo>
                <a:lnTo>
                  <a:pt x="4594" y="984"/>
                </a:lnTo>
                <a:lnTo>
                  <a:pt x="4600" y="974"/>
                </a:lnTo>
                <a:lnTo>
                  <a:pt x="4604" y="970"/>
                </a:lnTo>
                <a:lnTo>
                  <a:pt x="4608" y="966"/>
                </a:lnTo>
                <a:lnTo>
                  <a:pt x="4616" y="960"/>
                </a:lnTo>
                <a:lnTo>
                  <a:pt x="4626" y="958"/>
                </a:lnTo>
                <a:lnTo>
                  <a:pt x="4636" y="960"/>
                </a:lnTo>
                <a:lnTo>
                  <a:pt x="4646" y="962"/>
                </a:lnTo>
                <a:lnTo>
                  <a:pt x="4652" y="966"/>
                </a:lnTo>
                <a:lnTo>
                  <a:pt x="4654" y="968"/>
                </a:lnTo>
                <a:lnTo>
                  <a:pt x="4654" y="970"/>
                </a:lnTo>
                <a:lnTo>
                  <a:pt x="4654" y="972"/>
                </a:lnTo>
                <a:lnTo>
                  <a:pt x="4648" y="976"/>
                </a:lnTo>
                <a:lnTo>
                  <a:pt x="4646" y="980"/>
                </a:lnTo>
                <a:lnTo>
                  <a:pt x="4650" y="982"/>
                </a:lnTo>
                <a:lnTo>
                  <a:pt x="4654" y="982"/>
                </a:lnTo>
                <a:lnTo>
                  <a:pt x="4660" y="984"/>
                </a:lnTo>
                <a:lnTo>
                  <a:pt x="4664" y="986"/>
                </a:lnTo>
                <a:lnTo>
                  <a:pt x="4666" y="988"/>
                </a:lnTo>
                <a:lnTo>
                  <a:pt x="4662" y="994"/>
                </a:lnTo>
                <a:lnTo>
                  <a:pt x="4660" y="996"/>
                </a:lnTo>
                <a:lnTo>
                  <a:pt x="4660" y="1000"/>
                </a:lnTo>
                <a:lnTo>
                  <a:pt x="4666" y="1006"/>
                </a:lnTo>
                <a:lnTo>
                  <a:pt x="4674" y="1010"/>
                </a:lnTo>
                <a:lnTo>
                  <a:pt x="4684" y="1014"/>
                </a:lnTo>
                <a:lnTo>
                  <a:pt x="4702" y="1020"/>
                </a:lnTo>
                <a:lnTo>
                  <a:pt x="4710" y="1022"/>
                </a:lnTo>
                <a:lnTo>
                  <a:pt x="4710" y="1024"/>
                </a:lnTo>
                <a:lnTo>
                  <a:pt x="4704" y="1032"/>
                </a:lnTo>
                <a:lnTo>
                  <a:pt x="4702" y="1038"/>
                </a:lnTo>
                <a:lnTo>
                  <a:pt x="4706" y="1044"/>
                </a:lnTo>
                <a:lnTo>
                  <a:pt x="4710" y="1050"/>
                </a:lnTo>
                <a:lnTo>
                  <a:pt x="4712" y="1052"/>
                </a:lnTo>
                <a:lnTo>
                  <a:pt x="4710" y="1054"/>
                </a:lnTo>
                <a:lnTo>
                  <a:pt x="4700" y="1052"/>
                </a:lnTo>
                <a:lnTo>
                  <a:pt x="4684" y="1048"/>
                </a:lnTo>
                <a:lnTo>
                  <a:pt x="4668" y="1040"/>
                </a:lnTo>
                <a:lnTo>
                  <a:pt x="4658" y="1034"/>
                </a:lnTo>
                <a:lnTo>
                  <a:pt x="4646" y="1032"/>
                </a:lnTo>
                <a:lnTo>
                  <a:pt x="4620" y="1028"/>
                </a:lnTo>
                <a:lnTo>
                  <a:pt x="4594" y="1028"/>
                </a:lnTo>
                <a:lnTo>
                  <a:pt x="4584" y="1030"/>
                </a:lnTo>
                <a:lnTo>
                  <a:pt x="4578" y="1032"/>
                </a:lnTo>
                <a:lnTo>
                  <a:pt x="4576" y="1036"/>
                </a:lnTo>
                <a:lnTo>
                  <a:pt x="4576" y="1040"/>
                </a:lnTo>
                <a:lnTo>
                  <a:pt x="4580" y="1044"/>
                </a:lnTo>
                <a:lnTo>
                  <a:pt x="4586" y="1048"/>
                </a:lnTo>
                <a:lnTo>
                  <a:pt x="4602" y="1056"/>
                </a:lnTo>
                <a:lnTo>
                  <a:pt x="4618" y="1058"/>
                </a:lnTo>
                <a:lnTo>
                  <a:pt x="4632" y="1060"/>
                </a:lnTo>
                <a:lnTo>
                  <a:pt x="4640" y="1064"/>
                </a:lnTo>
                <a:lnTo>
                  <a:pt x="4648" y="1068"/>
                </a:lnTo>
                <a:lnTo>
                  <a:pt x="4652" y="1072"/>
                </a:lnTo>
                <a:lnTo>
                  <a:pt x="4656" y="1076"/>
                </a:lnTo>
                <a:lnTo>
                  <a:pt x="4660" y="1082"/>
                </a:lnTo>
                <a:lnTo>
                  <a:pt x="4668" y="1084"/>
                </a:lnTo>
                <a:lnTo>
                  <a:pt x="4680" y="1086"/>
                </a:lnTo>
                <a:lnTo>
                  <a:pt x="4694" y="1088"/>
                </a:lnTo>
                <a:lnTo>
                  <a:pt x="4702" y="1092"/>
                </a:lnTo>
                <a:lnTo>
                  <a:pt x="4704" y="1094"/>
                </a:lnTo>
                <a:lnTo>
                  <a:pt x="4706" y="1098"/>
                </a:lnTo>
                <a:lnTo>
                  <a:pt x="4704" y="1106"/>
                </a:lnTo>
                <a:lnTo>
                  <a:pt x="4702" y="1112"/>
                </a:lnTo>
                <a:lnTo>
                  <a:pt x="4706" y="1118"/>
                </a:lnTo>
                <a:lnTo>
                  <a:pt x="4710" y="1120"/>
                </a:lnTo>
                <a:lnTo>
                  <a:pt x="4712" y="1120"/>
                </a:lnTo>
                <a:lnTo>
                  <a:pt x="4716" y="1116"/>
                </a:lnTo>
                <a:lnTo>
                  <a:pt x="4718" y="1112"/>
                </a:lnTo>
                <a:lnTo>
                  <a:pt x="4724" y="1106"/>
                </a:lnTo>
                <a:lnTo>
                  <a:pt x="4726" y="1108"/>
                </a:lnTo>
                <a:lnTo>
                  <a:pt x="4726" y="1114"/>
                </a:lnTo>
                <a:lnTo>
                  <a:pt x="4724" y="1120"/>
                </a:lnTo>
                <a:lnTo>
                  <a:pt x="4718" y="1134"/>
                </a:lnTo>
                <a:lnTo>
                  <a:pt x="4712" y="1148"/>
                </a:lnTo>
                <a:lnTo>
                  <a:pt x="4708" y="1162"/>
                </a:lnTo>
                <a:lnTo>
                  <a:pt x="4708" y="1170"/>
                </a:lnTo>
                <a:lnTo>
                  <a:pt x="4708" y="1174"/>
                </a:lnTo>
                <a:lnTo>
                  <a:pt x="4712" y="1182"/>
                </a:lnTo>
                <a:lnTo>
                  <a:pt x="4712" y="1184"/>
                </a:lnTo>
                <a:lnTo>
                  <a:pt x="4712" y="1186"/>
                </a:lnTo>
                <a:lnTo>
                  <a:pt x="4702" y="1192"/>
                </a:lnTo>
                <a:lnTo>
                  <a:pt x="4694" y="1194"/>
                </a:lnTo>
                <a:lnTo>
                  <a:pt x="4686" y="1194"/>
                </a:lnTo>
                <a:lnTo>
                  <a:pt x="4674" y="1192"/>
                </a:lnTo>
                <a:lnTo>
                  <a:pt x="4664" y="1190"/>
                </a:lnTo>
                <a:lnTo>
                  <a:pt x="4658" y="1190"/>
                </a:lnTo>
                <a:lnTo>
                  <a:pt x="4654" y="1192"/>
                </a:lnTo>
                <a:lnTo>
                  <a:pt x="4650" y="1196"/>
                </a:lnTo>
                <a:lnTo>
                  <a:pt x="4644" y="1198"/>
                </a:lnTo>
                <a:lnTo>
                  <a:pt x="4632" y="1200"/>
                </a:lnTo>
                <a:lnTo>
                  <a:pt x="4624" y="1204"/>
                </a:lnTo>
                <a:lnTo>
                  <a:pt x="4622" y="1206"/>
                </a:lnTo>
                <a:lnTo>
                  <a:pt x="4624" y="1208"/>
                </a:lnTo>
                <a:lnTo>
                  <a:pt x="4624" y="1212"/>
                </a:lnTo>
                <a:lnTo>
                  <a:pt x="4622" y="1214"/>
                </a:lnTo>
                <a:lnTo>
                  <a:pt x="4620" y="1214"/>
                </a:lnTo>
                <a:lnTo>
                  <a:pt x="4620" y="1216"/>
                </a:lnTo>
                <a:lnTo>
                  <a:pt x="4628" y="1220"/>
                </a:lnTo>
                <a:lnTo>
                  <a:pt x="4632" y="1224"/>
                </a:lnTo>
                <a:lnTo>
                  <a:pt x="4632" y="1228"/>
                </a:lnTo>
                <a:lnTo>
                  <a:pt x="4628" y="1232"/>
                </a:lnTo>
                <a:lnTo>
                  <a:pt x="4624" y="1234"/>
                </a:lnTo>
                <a:lnTo>
                  <a:pt x="4614" y="1240"/>
                </a:lnTo>
                <a:lnTo>
                  <a:pt x="4610" y="1242"/>
                </a:lnTo>
                <a:lnTo>
                  <a:pt x="4610" y="1246"/>
                </a:lnTo>
                <a:lnTo>
                  <a:pt x="4610" y="1252"/>
                </a:lnTo>
                <a:lnTo>
                  <a:pt x="4608" y="1260"/>
                </a:lnTo>
                <a:lnTo>
                  <a:pt x="4600" y="1284"/>
                </a:lnTo>
                <a:lnTo>
                  <a:pt x="4598" y="1290"/>
                </a:lnTo>
                <a:lnTo>
                  <a:pt x="4598" y="1296"/>
                </a:lnTo>
                <a:lnTo>
                  <a:pt x="4602" y="1300"/>
                </a:lnTo>
                <a:lnTo>
                  <a:pt x="4608" y="1302"/>
                </a:lnTo>
                <a:lnTo>
                  <a:pt x="4624" y="1304"/>
                </a:lnTo>
                <a:lnTo>
                  <a:pt x="4648" y="1304"/>
                </a:lnTo>
                <a:lnTo>
                  <a:pt x="4636" y="1312"/>
                </a:lnTo>
                <a:lnTo>
                  <a:pt x="4626" y="1320"/>
                </a:lnTo>
                <a:lnTo>
                  <a:pt x="4618" y="1328"/>
                </a:lnTo>
                <a:lnTo>
                  <a:pt x="4612" y="1336"/>
                </a:lnTo>
                <a:lnTo>
                  <a:pt x="4608" y="1346"/>
                </a:lnTo>
                <a:lnTo>
                  <a:pt x="4608" y="1354"/>
                </a:lnTo>
                <a:lnTo>
                  <a:pt x="4610" y="1360"/>
                </a:lnTo>
                <a:lnTo>
                  <a:pt x="4616" y="1368"/>
                </a:lnTo>
                <a:lnTo>
                  <a:pt x="4622" y="1372"/>
                </a:lnTo>
                <a:lnTo>
                  <a:pt x="4626" y="1376"/>
                </a:lnTo>
                <a:lnTo>
                  <a:pt x="4628" y="1384"/>
                </a:lnTo>
                <a:lnTo>
                  <a:pt x="4628" y="1388"/>
                </a:lnTo>
                <a:lnTo>
                  <a:pt x="4630" y="1390"/>
                </a:lnTo>
                <a:lnTo>
                  <a:pt x="4632" y="1392"/>
                </a:lnTo>
                <a:lnTo>
                  <a:pt x="4642" y="1394"/>
                </a:lnTo>
                <a:lnTo>
                  <a:pt x="4650" y="1398"/>
                </a:lnTo>
                <a:lnTo>
                  <a:pt x="4654" y="1404"/>
                </a:lnTo>
                <a:lnTo>
                  <a:pt x="4656" y="1410"/>
                </a:lnTo>
                <a:lnTo>
                  <a:pt x="4654" y="1414"/>
                </a:lnTo>
                <a:lnTo>
                  <a:pt x="4654" y="1418"/>
                </a:lnTo>
                <a:lnTo>
                  <a:pt x="4656" y="1422"/>
                </a:lnTo>
                <a:lnTo>
                  <a:pt x="4660" y="1424"/>
                </a:lnTo>
                <a:lnTo>
                  <a:pt x="4664" y="1430"/>
                </a:lnTo>
                <a:lnTo>
                  <a:pt x="4666" y="1434"/>
                </a:lnTo>
                <a:lnTo>
                  <a:pt x="4666" y="1440"/>
                </a:lnTo>
                <a:lnTo>
                  <a:pt x="4668" y="1448"/>
                </a:lnTo>
                <a:lnTo>
                  <a:pt x="4670" y="1450"/>
                </a:lnTo>
                <a:lnTo>
                  <a:pt x="4672" y="1452"/>
                </a:lnTo>
                <a:lnTo>
                  <a:pt x="4672" y="1462"/>
                </a:lnTo>
                <a:lnTo>
                  <a:pt x="4672" y="1476"/>
                </a:lnTo>
                <a:lnTo>
                  <a:pt x="4674" y="1482"/>
                </a:lnTo>
                <a:lnTo>
                  <a:pt x="4676" y="1486"/>
                </a:lnTo>
                <a:lnTo>
                  <a:pt x="4678" y="1488"/>
                </a:lnTo>
                <a:lnTo>
                  <a:pt x="4684" y="1486"/>
                </a:lnTo>
                <a:lnTo>
                  <a:pt x="4690" y="1480"/>
                </a:lnTo>
                <a:lnTo>
                  <a:pt x="4696" y="1470"/>
                </a:lnTo>
                <a:lnTo>
                  <a:pt x="4706" y="1454"/>
                </a:lnTo>
                <a:lnTo>
                  <a:pt x="4708" y="1454"/>
                </a:lnTo>
                <a:lnTo>
                  <a:pt x="4710" y="1456"/>
                </a:lnTo>
                <a:lnTo>
                  <a:pt x="4712" y="1462"/>
                </a:lnTo>
                <a:lnTo>
                  <a:pt x="4714" y="1462"/>
                </a:lnTo>
                <a:lnTo>
                  <a:pt x="4720" y="1460"/>
                </a:lnTo>
                <a:lnTo>
                  <a:pt x="4726" y="1456"/>
                </a:lnTo>
                <a:lnTo>
                  <a:pt x="4732" y="1454"/>
                </a:lnTo>
                <a:lnTo>
                  <a:pt x="4738" y="1452"/>
                </a:lnTo>
                <a:lnTo>
                  <a:pt x="4742" y="1452"/>
                </a:lnTo>
                <a:lnTo>
                  <a:pt x="4748" y="1454"/>
                </a:lnTo>
                <a:lnTo>
                  <a:pt x="4752" y="1458"/>
                </a:lnTo>
                <a:lnTo>
                  <a:pt x="4756" y="1462"/>
                </a:lnTo>
                <a:lnTo>
                  <a:pt x="4758" y="1468"/>
                </a:lnTo>
                <a:lnTo>
                  <a:pt x="4758" y="1474"/>
                </a:lnTo>
                <a:lnTo>
                  <a:pt x="4756" y="1474"/>
                </a:lnTo>
                <a:lnTo>
                  <a:pt x="4748" y="1470"/>
                </a:lnTo>
                <a:lnTo>
                  <a:pt x="4738" y="1462"/>
                </a:lnTo>
                <a:lnTo>
                  <a:pt x="4732" y="1462"/>
                </a:lnTo>
                <a:lnTo>
                  <a:pt x="4728" y="1462"/>
                </a:lnTo>
                <a:lnTo>
                  <a:pt x="4724" y="1466"/>
                </a:lnTo>
                <a:lnTo>
                  <a:pt x="4724" y="1468"/>
                </a:lnTo>
                <a:lnTo>
                  <a:pt x="4732" y="1472"/>
                </a:lnTo>
                <a:lnTo>
                  <a:pt x="4734" y="1474"/>
                </a:lnTo>
                <a:lnTo>
                  <a:pt x="4736" y="1476"/>
                </a:lnTo>
                <a:lnTo>
                  <a:pt x="4734" y="1476"/>
                </a:lnTo>
                <a:lnTo>
                  <a:pt x="4726" y="1478"/>
                </a:lnTo>
                <a:lnTo>
                  <a:pt x="4720" y="1478"/>
                </a:lnTo>
                <a:lnTo>
                  <a:pt x="4716" y="1480"/>
                </a:lnTo>
                <a:lnTo>
                  <a:pt x="4716" y="1482"/>
                </a:lnTo>
                <a:lnTo>
                  <a:pt x="4716" y="1484"/>
                </a:lnTo>
                <a:lnTo>
                  <a:pt x="4718" y="1486"/>
                </a:lnTo>
                <a:lnTo>
                  <a:pt x="4716" y="1488"/>
                </a:lnTo>
                <a:lnTo>
                  <a:pt x="4712" y="1490"/>
                </a:lnTo>
                <a:lnTo>
                  <a:pt x="4704" y="1492"/>
                </a:lnTo>
                <a:lnTo>
                  <a:pt x="4692" y="1494"/>
                </a:lnTo>
                <a:lnTo>
                  <a:pt x="4694" y="1496"/>
                </a:lnTo>
                <a:lnTo>
                  <a:pt x="4696" y="1500"/>
                </a:lnTo>
                <a:lnTo>
                  <a:pt x="4696" y="1502"/>
                </a:lnTo>
                <a:lnTo>
                  <a:pt x="4694" y="1502"/>
                </a:lnTo>
                <a:lnTo>
                  <a:pt x="4692" y="1504"/>
                </a:lnTo>
                <a:lnTo>
                  <a:pt x="4690" y="1506"/>
                </a:lnTo>
                <a:lnTo>
                  <a:pt x="4694" y="1510"/>
                </a:lnTo>
                <a:lnTo>
                  <a:pt x="4696" y="1512"/>
                </a:lnTo>
                <a:lnTo>
                  <a:pt x="4698" y="1516"/>
                </a:lnTo>
                <a:lnTo>
                  <a:pt x="4696" y="1518"/>
                </a:lnTo>
                <a:lnTo>
                  <a:pt x="4696" y="1522"/>
                </a:lnTo>
                <a:lnTo>
                  <a:pt x="4696" y="1524"/>
                </a:lnTo>
                <a:lnTo>
                  <a:pt x="4698" y="1532"/>
                </a:lnTo>
                <a:lnTo>
                  <a:pt x="4710" y="1552"/>
                </a:lnTo>
                <a:lnTo>
                  <a:pt x="4714" y="1556"/>
                </a:lnTo>
                <a:lnTo>
                  <a:pt x="4718" y="1560"/>
                </a:lnTo>
                <a:lnTo>
                  <a:pt x="4728" y="1562"/>
                </a:lnTo>
                <a:lnTo>
                  <a:pt x="4734" y="1562"/>
                </a:lnTo>
                <a:lnTo>
                  <a:pt x="4734" y="1564"/>
                </a:lnTo>
                <a:lnTo>
                  <a:pt x="4734" y="1568"/>
                </a:lnTo>
                <a:lnTo>
                  <a:pt x="4734" y="1572"/>
                </a:lnTo>
                <a:lnTo>
                  <a:pt x="4734" y="1574"/>
                </a:lnTo>
                <a:lnTo>
                  <a:pt x="4738" y="1582"/>
                </a:lnTo>
                <a:lnTo>
                  <a:pt x="4742" y="1588"/>
                </a:lnTo>
                <a:lnTo>
                  <a:pt x="4744" y="1592"/>
                </a:lnTo>
                <a:lnTo>
                  <a:pt x="4744" y="1596"/>
                </a:lnTo>
                <a:lnTo>
                  <a:pt x="4744" y="1604"/>
                </a:lnTo>
                <a:lnTo>
                  <a:pt x="4746" y="1610"/>
                </a:lnTo>
                <a:lnTo>
                  <a:pt x="4752" y="1614"/>
                </a:lnTo>
                <a:lnTo>
                  <a:pt x="4762" y="1618"/>
                </a:lnTo>
                <a:lnTo>
                  <a:pt x="4768" y="1622"/>
                </a:lnTo>
                <a:lnTo>
                  <a:pt x="4770" y="1626"/>
                </a:lnTo>
                <a:lnTo>
                  <a:pt x="4772" y="1630"/>
                </a:lnTo>
                <a:lnTo>
                  <a:pt x="4770" y="1634"/>
                </a:lnTo>
                <a:lnTo>
                  <a:pt x="4770" y="1638"/>
                </a:lnTo>
                <a:lnTo>
                  <a:pt x="4770" y="1640"/>
                </a:lnTo>
                <a:lnTo>
                  <a:pt x="4774" y="1638"/>
                </a:lnTo>
                <a:lnTo>
                  <a:pt x="4778" y="1638"/>
                </a:lnTo>
                <a:lnTo>
                  <a:pt x="4780" y="1640"/>
                </a:lnTo>
                <a:lnTo>
                  <a:pt x="4782" y="1646"/>
                </a:lnTo>
                <a:lnTo>
                  <a:pt x="4782" y="1654"/>
                </a:lnTo>
                <a:lnTo>
                  <a:pt x="4784" y="1656"/>
                </a:lnTo>
                <a:lnTo>
                  <a:pt x="4786" y="1656"/>
                </a:lnTo>
                <a:lnTo>
                  <a:pt x="4792" y="1654"/>
                </a:lnTo>
                <a:lnTo>
                  <a:pt x="4794" y="1656"/>
                </a:lnTo>
                <a:lnTo>
                  <a:pt x="4794" y="1662"/>
                </a:lnTo>
                <a:lnTo>
                  <a:pt x="4790" y="1670"/>
                </a:lnTo>
                <a:lnTo>
                  <a:pt x="4790" y="1676"/>
                </a:lnTo>
                <a:lnTo>
                  <a:pt x="4792" y="1678"/>
                </a:lnTo>
                <a:lnTo>
                  <a:pt x="4802" y="1678"/>
                </a:lnTo>
                <a:lnTo>
                  <a:pt x="4814" y="1678"/>
                </a:lnTo>
                <a:lnTo>
                  <a:pt x="4816" y="1680"/>
                </a:lnTo>
                <a:lnTo>
                  <a:pt x="4816" y="1684"/>
                </a:lnTo>
                <a:lnTo>
                  <a:pt x="4814" y="1688"/>
                </a:lnTo>
                <a:lnTo>
                  <a:pt x="4814" y="1692"/>
                </a:lnTo>
                <a:lnTo>
                  <a:pt x="4816" y="1694"/>
                </a:lnTo>
                <a:lnTo>
                  <a:pt x="4820" y="1694"/>
                </a:lnTo>
                <a:lnTo>
                  <a:pt x="4826" y="1694"/>
                </a:lnTo>
                <a:lnTo>
                  <a:pt x="4830" y="1696"/>
                </a:lnTo>
                <a:lnTo>
                  <a:pt x="4832" y="1698"/>
                </a:lnTo>
                <a:lnTo>
                  <a:pt x="4834" y="1700"/>
                </a:lnTo>
                <a:lnTo>
                  <a:pt x="4832" y="1702"/>
                </a:lnTo>
                <a:lnTo>
                  <a:pt x="4830" y="1702"/>
                </a:lnTo>
                <a:lnTo>
                  <a:pt x="4826" y="1704"/>
                </a:lnTo>
                <a:lnTo>
                  <a:pt x="4826" y="1708"/>
                </a:lnTo>
                <a:lnTo>
                  <a:pt x="4826" y="1712"/>
                </a:lnTo>
                <a:lnTo>
                  <a:pt x="4830" y="1720"/>
                </a:lnTo>
                <a:lnTo>
                  <a:pt x="4832" y="1724"/>
                </a:lnTo>
                <a:lnTo>
                  <a:pt x="4836" y="1726"/>
                </a:lnTo>
                <a:lnTo>
                  <a:pt x="4840" y="1726"/>
                </a:lnTo>
                <a:lnTo>
                  <a:pt x="4846" y="1726"/>
                </a:lnTo>
                <a:lnTo>
                  <a:pt x="4852" y="1722"/>
                </a:lnTo>
                <a:lnTo>
                  <a:pt x="4860" y="1716"/>
                </a:lnTo>
                <a:lnTo>
                  <a:pt x="4868" y="1712"/>
                </a:lnTo>
                <a:lnTo>
                  <a:pt x="4874" y="1710"/>
                </a:lnTo>
                <a:lnTo>
                  <a:pt x="4878" y="1712"/>
                </a:lnTo>
                <a:lnTo>
                  <a:pt x="4880" y="1712"/>
                </a:lnTo>
                <a:lnTo>
                  <a:pt x="4884" y="1716"/>
                </a:lnTo>
                <a:lnTo>
                  <a:pt x="4886" y="1716"/>
                </a:lnTo>
                <a:lnTo>
                  <a:pt x="4890" y="1712"/>
                </a:lnTo>
                <a:lnTo>
                  <a:pt x="4900" y="1706"/>
                </a:lnTo>
                <a:lnTo>
                  <a:pt x="4910" y="1702"/>
                </a:lnTo>
                <a:lnTo>
                  <a:pt x="4916" y="1698"/>
                </a:lnTo>
                <a:lnTo>
                  <a:pt x="4918" y="1696"/>
                </a:lnTo>
                <a:lnTo>
                  <a:pt x="4918" y="1692"/>
                </a:lnTo>
                <a:lnTo>
                  <a:pt x="4918" y="1688"/>
                </a:lnTo>
                <a:lnTo>
                  <a:pt x="4918" y="1686"/>
                </a:lnTo>
                <a:lnTo>
                  <a:pt x="4920" y="1686"/>
                </a:lnTo>
                <a:lnTo>
                  <a:pt x="4924" y="1690"/>
                </a:lnTo>
                <a:lnTo>
                  <a:pt x="4926" y="1694"/>
                </a:lnTo>
                <a:lnTo>
                  <a:pt x="4926" y="1698"/>
                </a:lnTo>
                <a:lnTo>
                  <a:pt x="4926" y="1704"/>
                </a:lnTo>
                <a:lnTo>
                  <a:pt x="4922" y="1708"/>
                </a:lnTo>
                <a:lnTo>
                  <a:pt x="4914" y="1718"/>
                </a:lnTo>
                <a:lnTo>
                  <a:pt x="4912" y="1724"/>
                </a:lnTo>
                <a:lnTo>
                  <a:pt x="4912" y="1728"/>
                </a:lnTo>
                <a:lnTo>
                  <a:pt x="4916" y="1730"/>
                </a:lnTo>
                <a:lnTo>
                  <a:pt x="4926" y="1736"/>
                </a:lnTo>
                <a:lnTo>
                  <a:pt x="4936" y="1738"/>
                </a:lnTo>
                <a:lnTo>
                  <a:pt x="4944" y="1738"/>
                </a:lnTo>
                <a:lnTo>
                  <a:pt x="4956" y="1738"/>
                </a:lnTo>
                <a:lnTo>
                  <a:pt x="4962" y="1738"/>
                </a:lnTo>
                <a:lnTo>
                  <a:pt x="4962" y="1740"/>
                </a:lnTo>
                <a:lnTo>
                  <a:pt x="4962" y="1744"/>
                </a:lnTo>
                <a:lnTo>
                  <a:pt x="4956" y="1752"/>
                </a:lnTo>
                <a:lnTo>
                  <a:pt x="4954" y="1758"/>
                </a:lnTo>
                <a:lnTo>
                  <a:pt x="4952" y="1762"/>
                </a:lnTo>
                <a:lnTo>
                  <a:pt x="4954" y="1766"/>
                </a:lnTo>
                <a:lnTo>
                  <a:pt x="4958" y="1768"/>
                </a:lnTo>
                <a:lnTo>
                  <a:pt x="4964" y="1770"/>
                </a:lnTo>
                <a:lnTo>
                  <a:pt x="4968" y="1770"/>
                </a:lnTo>
                <a:lnTo>
                  <a:pt x="4974" y="1768"/>
                </a:lnTo>
                <a:lnTo>
                  <a:pt x="4978" y="1766"/>
                </a:lnTo>
                <a:lnTo>
                  <a:pt x="4988" y="1758"/>
                </a:lnTo>
                <a:lnTo>
                  <a:pt x="4990" y="1758"/>
                </a:lnTo>
                <a:lnTo>
                  <a:pt x="4992" y="1758"/>
                </a:lnTo>
                <a:lnTo>
                  <a:pt x="4998" y="1762"/>
                </a:lnTo>
                <a:lnTo>
                  <a:pt x="5006" y="1770"/>
                </a:lnTo>
                <a:lnTo>
                  <a:pt x="5018" y="1776"/>
                </a:lnTo>
                <a:lnTo>
                  <a:pt x="5022" y="1776"/>
                </a:lnTo>
                <a:lnTo>
                  <a:pt x="5026" y="1774"/>
                </a:lnTo>
                <a:lnTo>
                  <a:pt x="5030" y="1772"/>
                </a:lnTo>
                <a:lnTo>
                  <a:pt x="5034" y="1768"/>
                </a:lnTo>
                <a:lnTo>
                  <a:pt x="5036" y="1762"/>
                </a:lnTo>
                <a:lnTo>
                  <a:pt x="5036" y="1756"/>
                </a:lnTo>
                <a:lnTo>
                  <a:pt x="5036" y="1748"/>
                </a:lnTo>
                <a:lnTo>
                  <a:pt x="5034" y="1746"/>
                </a:lnTo>
                <a:lnTo>
                  <a:pt x="5030" y="1744"/>
                </a:lnTo>
                <a:lnTo>
                  <a:pt x="5028" y="1744"/>
                </a:lnTo>
                <a:lnTo>
                  <a:pt x="5022" y="1746"/>
                </a:lnTo>
                <a:lnTo>
                  <a:pt x="5024" y="1742"/>
                </a:lnTo>
                <a:lnTo>
                  <a:pt x="5026" y="1740"/>
                </a:lnTo>
                <a:lnTo>
                  <a:pt x="5030" y="1736"/>
                </a:lnTo>
                <a:lnTo>
                  <a:pt x="5040" y="1732"/>
                </a:lnTo>
                <a:lnTo>
                  <a:pt x="5044" y="1730"/>
                </a:lnTo>
                <a:lnTo>
                  <a:pt x="5048" y="1728"/>
                </a:lnTo>
                <a:lnTo>
                  <a:pt x="5048" y="1724"/>
                </a:lnTo>
                <a:lnTo>
                  <a:pt x="5048" y="1718"/>
                </a:lnTo>
                <a:lnTo>
                  <a:pt x="5048" y="1710"/>
                </a:lnTo>
                <a:lnTo>
                  <a:pt x="5050" y="1700"/>
                </a:lnTo>
                <a:lnTo>
                  <a:pt x="5060" y="1676"/>
                </a:lnTo>
                <a:lnTo>
                  <a:pt x="5070" y="1650"/>
                </a:lnTo>
                <a:lnTo>
                  <a:pt x="5072" y="1640"/>
                </a:lnTo>
                <a:lnTo>
                  <a:pt x="5072" y="1630"/>
                </a:lnTo>
                <a:lnTo>
                  <a:pt x="5070" y="1624"/>
                </a:lnTo>
                <a:lnTo>
                  <a:pt x="5068" y="1622"/>
                </a:lnTo>
                <a:lnTo>
                  <a:pt x="5066" y="1620"/>
                </a:lnTo>
                <a:lnTo>
                  <a:pt x="5064" y="1622"/>
                </a:lnTo>
                <a:lnTo>
                  <a:pt x="5062" y="1622"/>
                </a:lnTo>
                <a:lnTo>
                  <a:pt x="5060" y="1622"/>
                </a:lnTo>
                <a:lnTo>
                  <a:pt x="5056" y="1620"/>
                </a:lnTo>
                <a:lnTo>
                  <a:pt x="5050" y="1614"/>
                </a:lnTo>
                <a:lnTo>
                  <a:pt x="5048" y="1610"/>
                </a:lnTo>
                <a:lnTo>
                  <a:pt x="5048" y="1608"/>
                </a:lnTo>
                <a:lnTo>
                  <a:pt x="5058" y="1612"/>
                </a:lnTo>
                <a:lnTo>
                  <a:pt x="5068" y="1614"/>
                </a:lnTo>
                <a:lnTo>
                  <a:pt x="5072" y="1614"/>
                </a:lnTo>
                <a:lnTo>
                  <a:pt x="5072" y="1610"/>
                </a:lnTo>
                <a:lnTo>
                  <a:pt x="5070" y="1604"/>
                </a:lnTo>
                <a:lnTo>
                  <a:pt x="5068" y="1602"/>
                </a:lnTo>
                <a:lnTo>
                  <a:pt x="5062" y="1598"/>
                </a:lnTo>
                <a:lnTo>
                  <a:pt x="5056" y="1596"/>
                </a:lnTo>
                <a:lnTo>
                  <a:pt x="5056" y="1594"/>
                </a:lnTo>
                <a:lnTo>
                  <a:pt x="5058" y="1592"/>
                </a:lnTo>
                <a:lnTo>
                  <a:pt x="5062" y="1588"/>
                </a:lnTo>
                <a:lnTo>
                  <a:pt x="5066" y="1586"/>
                </a:lnTo>
                <a:lnTo>
                  <a:pt x="5080" y="1584"/>
                </a:lnTo>
                <a:lnTo>
                  <a:pt x="5086" y="1582"/>
                </a:lnTo>
                <a:lnTo>
                  <a:pt x="5092" y="1578"/>
                </a:lnTo>
                <a:lnTo>
                  <a:pt x="5096" y="1574"/>
                </a:lnTo>
                <a:lnTo>
                  <a:pt x="5098" y="1566"/>
                </a:lnTo>
                <a:lnTo>
                  <a:pt x="5100" y="1560"/>
                </a:lnTo>
                <a:lnTo>
                  <a:pt x="5102" y="1556"/>
                </a:lnTo>
                <a:lnTo>
                  <a:pt x="5106" y="1556"/>
                </a:lnTo>
                <a:lnTo>
                  <a:pt x="5108" y="1558"/>
                </a:lnTo>
                <a:lnTo>
                  <a:pt x="5114" y="1562"/>
                </a:lnTo>
                <a:lnTo>
                  <a:pt x="5116" y="1560"/>
                </a:lnTo>
                <a:lnTo>
                  <a:pt x="5116" y="1556"/>
                </a:lnTo>
                <a:lnTo>
                  <a:pt x="5118" y="1550"/>
                </a:lnTo>
                <a:lnTo>
                  <a:pt x="5122" y="1544"/>
                </a:lnTo>
                <a:lnTo>
                  <a:pt x="5130" y="1538"/>
                </a:lnTo>
                <a:lnTo>
                  <a:pt x="5136" y="1530"/>
                </a:lnTo>
                <a:lnTo>
                  <a:pt x="5138" y="1526"/>
                </a:lnTo>
                <a:lnTo>
                  <a:pt x="5138" y="1520"/>
                </a:lnTo>
                <a:lnTo>
                  <a:pt x="5136" y="1508"/>
                </a:lnTo>
                <a:lnTo>
                  <a:pt x="5138" y="1502"/>
                </a:lnTo>
                <a:lnTo>
                  <a:pt x="5136" y="1500"/>
                </a:lnTo>
                <a:lnTo>
                  <a:pt x="5134" y="1498"/>
                </a:lnTo>
                <a:lnTo>
                  <a:pt x="5122" y="1498"/>
                </a:lnTo>
                <a:lnTo>
                  <a:pt x="5114" y="1496"/>
                </a:lnTo>
                <a:lnTo>
                  <a:pt x="5106" y="1494"/>
                </a:lnTo>
                <a:lnTo>
                  <a:pt x="5102" y="1492"/>
                </a:lnTo>
                <a:lnTo>
                  <a:pt x="5098" y="1488"/>
                </a:lnTo>
                <a:lnTo>
                  <a:pt x="5098" y="1486"/>
                </a:lnTo>
                <a:lnTo>
                  <a:pt x="5098" y="1484"/>
                </a:lnTo>
                <a:lnTo>
                  <a:pt x="5100" y="1484"/>
                </a:lnTo>
                <a:lnTo>
                  <a:pt x="5106" y="1484"/>
                </a:lnTo>
                <a:lnTo>
                  <a:pt x="5112" y="1486"/>
                </a:lnTo>
                <a:lnTo>
                  <a:pt x="5116" y="1486"/>
                </a:lnTo>
                <a:lnTo>
                  <a:pt x="5124" y="1484"/>
                </a:lnTo>
                <a:lnTo>
                  <a:pt x="5130" y="1482"/>
                </a:lnTo>
                <a:lnTo>
                  <a:pt x="5136" y="1482"/>
                </a:lnTo>
                <a:lnTo>
                  <a:pt x="5144" y="1482"/>
                </a:lnTo>
                <a:lnTo>
                  <a:pt x="5144" y="1480"/>
                </a:lnTo>
                <a:lnTo>
                  <a:pt x="5144" y="1478"/>
                </a:lnTo>
                <a:lnTo>
                  <a:pt x="5140" y="1468"/>
                </a:lnTo>
                <a:lnTo>
                  <a:pt x="5126" y="1454"/>
                </a:lnTo>
                <a:lnTo>
                  <a:pt x="5120" y="1446"/>
                </a:lnTo>
                <a:lnTo>
                  <a:pt x="5116" y="1440"/>
                </a:lnTo>
                <a:lnTo>
                  <a:pt x="5118" y="1436"/>
                </a:lnTo>
                <a:lnTo>
                  <a:pt x="5120" y="1434"/>
                </a:lnTo>
                <a:lnTo>
                  <a:pt x="5126" y="1434"/>
                </a:lnTo>
                <a:lnTo>
                  <a:pt x="5132" y="1434"/>
                </a:lnTo>
                <a:lnTo>
                  <a:pt x="5146" y="1436"/>
                </a:lnTo>
                <a:lnTo>
                  <a:pt x="5152" y="1438"/>
                </a:lnTo>
                <a:lnTo>
                  <a:pt x="5158" y="1436"/>
                </a:lnTo>
                <a:lnTo>
                  <a:pt x="5160" y="1432"/>
                </a:lnTo>
                <a:lnTo>
                  <a:pt x="5164" y="1428"/>
                </a:lnTo>
                <a:lnTo>
                  <a:pt x="5168" y="1420"/>
                </a:lnTo>
                <a:lnTo>
                  <a:pt x="5170" y="1418"/>
                </a:lnTo>
                <a:lnTo>
                  <a:pt x="5174" y="1418"/>
                </a:lnTo>
                <a:lnTo>
                  <a:pt x="5180" y="1418"/>
                </a:lnTo>
                <a:lnTo>
                  <a:pt x="5184" y="1418"/>
                </a:lnTo>
                <a:lnTo>
                  <a:pt x="5180" y="1414"/>
                </a:lnTo>
                <a:lnTo>
                  <a:pt x="5170" y="1408"/>
                </a:lnTo>
                <a:lnTo>
                  <a:pt x="5162" y="1404"/>
                </a:lnTo>
                <a:lnTo>
                  <a:pt x="5162" y="1402"/>
                </a:lnTo>
                <a:lnTo>
                  <a:pt x="5168" y="1402"/>
                </a:lnTo>
                <a:lnTo>
                  <a:pt x="5174" y="1398"/>
                </a:lnTo>
                <a:lnTo>
                  <a:pt x="5180" y="1396"/>
                </a:lnTo>
                <a:lnTo>
                  <a:pt x="5188" y="1398"/>
                </a:lnTo>
                <a:lnTo>
                  <a:pt x="5196" y="1398"/>
                </a:lnTo>
                <a:lnTo>
                  <a:pt x="5208" y="1398"/>
                </a:lnTo>
                <a:lnTo>
                  <a:pt x="5218" y="1396"/>
                </a:lnTo>
                <a:lnTo>
                  <a:pt x="5224" y="1396"/>
                </a:lnTo>
                <a:lnTo>
                  <a:pt x="5230" y="1394"/>
                </a:lnTo>
                <a:lnTo>
                  <a:pt x="5234" y="1390"/>
                </a:lnTo>
                <a:lnTo>
                  <a:pt x="5236" y="1386"/>
                </a:lnTo>
                <a:lnTo>
                  <a:pt x="5234" y="1382"/>
                </a:lnTo>
                <a:lnTo>
                  <a:pt x="5234" y="1380"/>
                </a:lnTo>
                <a:lnTo>
                  <a:pt x="5238" y="1376"/>
                </a:lnTo>
                <a:lnTo>
                  <a:pt x="5242" y="1370"/>
                </a:lnTo>
                <a:lnTo>
                  <a:pt x="5240" y="1368"/>
                </a:lnTo>
                <a:lnTo>
                  <a:pt x="5240" y="1364"/>
                </a:lnTo>
                <a:lnTo>
                  <a:pt x="5248" y="1358"/>
                </a:lnTo>
                <a:lnTo>
                  <a:pt x="5250" y="1356"/>
                </a:lnTo>
                <a:lnTo>
                  <a:pt x="5252" y="1354"/>
                </a:lnTo>
                <a:lnTo>
                  <a:pt x="5250" y="1350"/>
                </a:lnTo>
                <a:lnTo>
                  <a:pt x="5248" y="1348"/>
                </a:lnTo>
                <a:lnTo>
                  <a:pt x="5242" y="1346"/>
                </a:lnTo>
                <a:lnTo>
                  <a:pt x="5242" y="1344"/>
                </a:lnTo>
                <a:lnTo>
                  <a:pt x="5242" y="1342"/>
                </a:lnTo>
                <a:lnTo>
                  <a:pt x="5246" y="1342"/>
                </a:lnTo>
                <a:lnTo>
                  <a:pt x="5250" y="1342"/>
                </a:lnTo>
                <a:lnTo>
                  <a:pt x="5256" y="1344"/>
                </a:lnTo>
                <a:lnTo>
                  <a:pt x="5266" y="1344"/>
                </a:lnTo>
                <a:lnTo>
                  <a:pt x="5272" y="1344"/>
                </a:lnTo>
                <a:lnTo>
                  <a:pt x="5270" y="1346"/>
                </a:lnTo>
                <a:lnTo>
                  <a:pt x="5264" y="1352"/>
                </a:lnTo>
                <a:lnTo>
                  <a:pt x="5260" y="1356"/>
                </a:lnTo>
                <a:lnTo>
                  <a:pt x="5258" y="1360"/>
                </a:lnTo>
                <a:lnTo>
                  <a:pt x="5254" y="1364"/>
                </a:lnTo>
                <a:lnTo>
                  <a:pt x="5250" y="1366"/>
                </a:lnTo>
                <a:lnTo>
                  <a:pt x="5248" y="1372"/>
                </a:lnTo>
                <a:lnTo>
                  <a:pt x="5248" y="1378"/>
                </a:lnTo>
                <a:lnTo>
                  <a:pt x="5244" y="1386"/>
                </a:lnTo>
                <a:lnTo>
                  <a:pt x="5242" y="1392"/>
                </a:lnTo>
                <a:lnTo>
                  <a:pt x="5242" y="1394"/>
                </a:lnTo>
                <a:lnTo>
                  <a:pt x="5244" y="1396"/>
                </a:lnTo>
                <a:lnTo>
                  <a:pt x="5250" y="1398"/>
                </a:lnTo>
                <a:lnTo>
                  <a:pt x="5256" y="1398"/>
                </a:lnTo>
                <a:lnTo>
                  <a:pt x="5262" y="1396"/>
                </a:lnTo>
                <a:lnTo>
                  <a:pt x="5268" y="1390"/>
                </a:lnTo>
                <a:lnTo>
                  <a:pt x="5276" y="1380"/>
                </a:lnTo>
                <a:lnTo>
                  <a:pt x="5280" y="1380"/>
                </a:lnTo>
                <a:lnTo>
                  <a:pt x="5284" y="1382"/>
                </a:lnTo>
                <a:lnTo>
                  <a:pt x="5290" y="1386"/>
                </a:lnTo>
                <a:lnTo>
                  <a:pt x="5292" y="1384"/>
                </a:lnTo>
                <a:lnTo>
                  <a:pt x="5292" y="1380"/>
                </a:lnTo>
                <a:lnTo>
                  <a:pt x="5290" y="1378"/>
                </a:lnTo>
                <a:lnTo>
                  <a:pt x="5288" y="1376"/>
                </a:lnTo>
                <a:lnTo>
                  <a:pt x="5290" y="1374"/>
                </a:lnTo>
                <a:lnTo>
                  <a:pt x="5294" y="1370"/>
                </a:lnTo>
                <a:lnTo>
                  <a:pt x="5300" y="1370"/>
                </a:lnTo>
                <a:lnTo>
                  <a:pt x="5302" y="1370"/>
                </a:lnTo>
                <a:lnTo>
                  <a:pt x="5306" y="1370"/>
                </a:lnTo>
                <a:lnTo>
                  <a:pt x="5308" y="1372"/>
                </a:lnTo>
                <a:lnTo>
                  <a:pt x="5312" y="1372"/>
                </a:lnTo>
                <a:lnTo>
                  <a:pt x="5320" y="1370"/>
                </a:lnTo>
                <a:lnTo>
                  <a:pt x="5336" y="1362"/>
                </a:lnTo>
                <a:lnTo>
                  <a:pt x="5338" y="1358"/>
                </a:lnTo>
                <a:lnTo>
                  <a:pt x="5338" y="1354"/>
                </a:lnTo>
                <a:lnTo>
                  <a:pt x="5338" y="1350"/>
                </a:lnTo>
                <a:lnTo>
                  <a:pt x="5340" y="1350"/>
                </a:lnTo>
                <a:lnTo>
                  <a:pt x="5340" y="1348"/>
                </a:lnTo>
                <a:lnTo>
                  <a:pt x="5344" y="1350"/>
                </a:lnTo>
                <a:lnTo>
                  <a:pt x="5346" y="1350"/>
                </a:lnTo>
                <a:lnTo>
                  <a:pt x="5346" y="1352"/>
                </a:lnTo>
                <a:lnTo>
                  <a:pt x="5348" y="1354"/>
                </a:lnTo>
                <a:lnTo>
                  <a:pt x="5358" y="1350"/>
                </a:lnTo>
                <a:lnTo>
                  <a:pt x="5368" y="1344"/>
                </a:lnTo>
                <a:lnTo>
                  <a:pt x="5394" y="1324"/>
                </a:lnTo>
                <a:lnTo>
                  <a:pt x="5406" y="1312"/>
                </a:lnTo>
                <a:lnTo>
                  <a:pt x="5416" y="1300"/>
                </a:lnTo>
                <a:lnTo>
                  <a:pt x="5424" y="1290"/>
                </a:lnTo>
                <a:lnTo>
                  <a:pt x="5428" y="1280"/>
                </a:lnTo>
                <a:lnTo>
                  <a:pt x="5436" y="1264"/>
                </a:lnTo>
                <a:lnTo>
                  <a:pt x="5446" y="1250"/>
                </a:lnTo>
                <a:lnTo>
                  <a:pt x="5458" y="1240"/>
                </a:lnTo>
                <a:lnTo>
                  <a:pt x="5464" y="1238"/>
                </a:lnTo>
                <a:lnTo>
                  <a:pt x="5470" y="1238"/>
                </a:lnTo>
                <a:lnTo>
                  <a:pt x="5480" y="1236"/>
                </a:lnTo>
                <a:lnTo>
                  <a:pt x="5482" y="1234"/>
                </a:lnTo>
                <a:lnTo>
                  <a:pt x="5484" y="1230"/>
                </a:lnTo>
                <a:lnTo>
                  <a:pt x="5484" y="1226"/>
                </a:lnTo>
                <a:lnTo>
                  <a:pt x="5482" y="1220"/>
                </a:lnTo>
                <a:lnTo>
                  <a:pt x="5476" y="1214"/>
                </a:lnTo>
                <a:lnTo>
                  <a:pt x="5468" y="1204"/>
                </a:lnTo>
                <a:lnTo>
                  <a:pt x="5462" y="1196"/>
                </a:lnTo>
                <a:lnTo>
                  <a:pt x="5462" y="1194"/>
                </a:lnTo>
                <a:lnTo>
                  <a:pt x="5472" y="1200"/>
                </a:lnTo>
                <a:lnTo>
                  <a:pt x="5506" y="1222"/>
                </a:lnTo>
                <a:lnTo>
                  <a:pt x="5522" y="1226"/>
                </a:lnTo>
                <a:lnTo>
                  <a:pt x="5530" y="1228"/>
                </a:lnTo>
                <a:lnTo>
                  <a:pt x="5538" y="1228"/>
                </a:lnTo>
                <a:lnTo>
                  <a:pt x="5546" y="1226"/>
                </a:lnTo>
                <a:lnTo>
                  <a:pt x="5554" y="1222"/>
                </a:lnTo>
                <a:lnTo>
                  <a:pt x="5560" y="1218"/>
                </a:lnTo>
                <a:lnTo>
                  <a:pt x="5566" y="1212"/>
                </a:lnTo>
                <a:lnTo>
                  <a:pt x="5568" y="1206"/>
                </a:lnTo>
                <a:lnTo>
                  <a:pt x="5572" y="1204"/>
                </a:lnTo>
                <a:lnTo>
                  <a:pt x="5574" y="1204"/>
                </a:lnTo>
                <a:lnTo>
                  <a:pt x="5578" y="1206"/>
                </a:lnTo>
                <a:lnTo>
                  <a:pt x="5584" y="1208"/>
                </a:lnTo>
                <a:lnTo>
                  <a:pt x="5592" y="1208"/>
                </a:lnTo>
                <a:lnTo>
                  <a:pt x="5602" y="1206"/>
                </a:lnTo>
                <a:lnTo>
                  <a:pt x="5618" y="1202"/>
                </a:lnTo>
                <a:lnTo>
                  <a:pt x="5636" y="1196"/>
                </a:lnTo>
                <a:lnTo>
                  <a:pt x="5656" y="1190"/>
                </a:lnTo>
                <a:lnTo>
                  <a:pt x="5692" y="1184"/>
                </a:lnTo>
                <a:lnTo>
                  <a:pt x="5722" y="1176"/>
                </a:lnTo>
                <a:lnTo>
                  <a:pt x="5734" y="1172"/>
                </a:lnTo>
                <a:lnTo>
                  <a:pt x="5742" y="1166"/>
                </a:lnTo>
                <a:lnTo>
                  <a:pt x="5756" y="1152"/>
                </a:lnTo>
                <a:lnTo>
                  <a:pt x="5770" y="1140"/>
                </a:lnTo>
                <a:lnTo>
                  <a:pt x="5786" y="1132"/>
                </a:lnTo>
                <a:lnTo>
                  <a:pt x="5796" y="1128"/>
                </a:lnTo>
                <a:lnTo>
                  <a:pt x="5806" y="1126"/>
                </a:lnTo>
                <a:lnTo>
                  <a:pt x="5814" y="1124"/>
                </a:lnTo>
                <a:lnTo>
                  <a:pt x="5818" y="1122"/>
                </a:lnTo>
                <a:lnTo>
                  <a:pt x="5818" y="1118"/>
                </a:lnTo>
                <a:lnTo>
                  <a:pt x="5818" y="1114"/>
                </a:lnTo>
                <a:lnTo>
                  <a:pt x="5818" y="1112"/>
                </a:lnTo>
                <a:lnTo>
                  <a:pt x="5818" y="1108"/>
                </a:lnTo>
                <a:lnTo>
                  <a:pt x="5822" y="1106"/>
                </a:lnTo>
                <a:lnTo>
                  <a:pt x="5832" y="1104"/>
                </a:lnTo>
                <a:lnTo>
                  <a:pt x="5846" y="1104"/>
                </a:lnTo>
                <a:lnTo>
                  <a:pt x="5848" y="1102"/>
                </a:lnTo>
                <a:lnTo>
                  <a:pt x="5850" y="1100"/>
                </a:lnTo>
                <a:lnTo>
                  <a:pt x="5854" y="1094"/>
                </a:lnTo>
                <a:lnTo>
                  <a:pt x="5858" y="1092"/>
                </a:lnTo>
                <a:lnTo>
                  <a:pt x="5868" y="1086"/>
                </a:lnTo>
                <a:lnTo>
                  <a:pt x="5882" y="1078"/>
                </a:lnTo>
                <a:lnTo>
                  <a:pt x="5882" y="1076"/>
                </a:lnTo>
                <a:lnTo>
                  <a:pt x="5880" y="1076"/>
                </a:lnTo>
                <a:lnTo>
                  <a:pt x="5864" y="1076"/>
                </a:lnTo>
                <a:lnTo>
                  <a:pt x="5836" y="1078"/>
                </a:lnTo>
                <a:lnTo>
                  <a:pt x="5820" y="1078"/>
                </a:lnTo>
                <a:lnTo>
                  <a:pt x="5806" y="1076"/>
                </a:lnTo>
                <a:lnTo>
                  <a:pt x="5794" y="1070"/>
                </a:lnTo>
                <a:lnTo>
                  <a:pt x="5780" y="1064"/>
                </a:lnTo>
                <a:lnTo>
                  <a:pt x="5768" y="1058"/>
                </a:lnTo>
                <a:lnTo>
                  <a:pt x="5756" y="1056"/>
                </a:lnTo>
                <a:lnTo>
                  <a:pt x="5750" y="1056"/>
                </a:lnTo>
                <a:lnTo>
                  <a:pt x="5742" y="1056"/>
                </a:lnTo>
                <a:lnTo>
                  <a:pt x="5736" y="1060"/>
                </a:lnTo>
                <a:lnTo>
                  <a:pt x="5728" y="1064"/>
                </a:lnTo>
                <a:lnTo>
                  <a:pt x="5722" y="1068"/>
                </a:lnTo>
                <a:lnTo>
                  <a:pt x="5714" y="1070"/>
                </a:lnTo>
                <a:lnTo>
                  <a:pt x="5702" y="1070"/>
                </a:lnTo>
                <a:lnTo>
                  <a:pt x="5696" y="1070"/>
                </a:lnTo>
                <a:lnTo>
                  <a:pt x="5690" y="1070"/>
                </a:lnTo>
                <a:lnTo>
                  <a:pt x="5684" y="1074"/>
                </a:lnTo>
                <a:lnTo>
                  <a:pt x="5676" y="1082"/>
                </a:lnTo>
                <a:lnTo>
                  <a:pt x="5670" y="1086"/>
                </a:lnTo>
                <a:lnTo>
                  <a:pt x="5664" y="1088"/>
                </a:lnTo>
                <a:lnTo>
                  <a:pt x="5660" y="1090"/>
                </a:lnTo>
                <a:lnTo>
                  <a:pt x="5656" y="1090"/>
                </a:lnTo>
                <a:lnTo>
                  <a:pt x="5656" y="1086"/>
                </a:lnTo>
                <a:lnTo>
                  <a:pt x="5656" y="1082"/>
                </a:lnTo>
                <a:lnTo>
                  <a:pt x="5660" y="1078"/>
                </a:lnTo>
                <a:lnTo>
                  <a:pt x="5668" y="1070"/>
                </a:lnTo>
                <a:lnTo>
                  <a:pt x="5678" y="1064"/>
                </a:lnTo>
                <a:lnTo>
                  <a:pt x="5684" y="1062"/>
                </a:lnTo>
                <a:lnTo>
                  <a:pt x="5690" y="1060"/>
                </a:lnTo>
                <a:lnTo>
                  <a:pt x="5694" y="1060"/>
                </a:lnTo>
                <a:lnTo>
                  <a:pt x="5700" y="1064"/>
                </a:lnTo>
                <a:lnTo>
                  <a:pt x="5702" y="1064"/>
                </a:lnTo>
                <a:lnTo>
                  <a:pt x="5706" y="1062"/>
                </a:lnTo>
                <a:lnTo>
                  <a:pt x="5714" y="1056"/>
                </a:lnTo>
                <a:lnTo>
                  <a:pt x="5714" y="1054"/>
                </a:lnTo>
                <a:lnTo>
                  <a:pt x="5714" y="1052"/>
                </a:lnTo>
                <a:lnTo>
                  <a:pt x="5710" y="1052"/>
                </a:lnTo>
                <a:lnTo>
                  <a:pt x="5704" y="1050"/>
                </a:lnTo>
                <a:lnTo>
                  <a:pt x="5680" y="1052"/>
                </a:lnTo>
                <a:lnTo>
                  <a:pt x="5652" y="1056"/>
                </a:lnTo>
                <a:lnTo>
                  <a:pt x="5638" y="1058"/>
                </a:lnTo>
                <a:lnTo>
                  <a:pt x="5634" y="1056"/>
                </a:lnTo>
                <a:lnTo>
                  <a:pt x="5632" y="1052"/>
                </a:lnTo>
                <a:lnTo>
                  <a:pt x="5636" y="1046"/>
                </a:lnTo>
                <a:lnTo>
                  <a:pt x="5640" y="1038"/>
                </a:lnTo>
                <a:lnTo>
                  <a:pt x="5650" y="1022"/>
                </a:lnTo>
                <a:lnTo>
                  <a:pt x="5656" y="1012"/>
                </a:lnTo>
                <a:lnTo>
                  <a:pt x="5658" y="1010"/>
                </a:lnTo>
                <a:lnTo>
                  <a:pt x="5664" y="1016"/>
                </a:lnTo>
                <a:lnTo>
                  <a:pt x="5672" y="1022"/>
                </a:lnTo>
                <a:lnTo>
                  <a:pt x="5676" y="1022"/>
                </a:lnTo>
                <a:lnTo>
                  <a:pt x="5680" y="1022"/>
                </a:lnTo>
                <a:lnTo>
                  <a:pt x="5718" y="1010"/>
                </a:lnTo>
                <a:lnTo>
                  <a:pt x="5732" y="1004"/>
                </a:lnTo>
                <a:lnTo>
                  <a:pt x="5742" y="1000"/>
                </a:lnTo>
                <a:lnTo>
                  <a:pt x="5746" y="996"/>
                </a:lnTo>
                <a:lnTo>
                  <a:pt x="5746" y="990"/>
                </a:lnTo>
                <a:lnTo>
                  <a:pt x="5742" y="986"/>
                </a:lnTo>
                <a:lnTo>
                  <a:pt x="5734" y="982"/>
                </a:lnTo>
                <a:lnTo>
                  <a:pt x="5724" y="980"/>
                </a:lnTo>
                <a:lnTo>
                  <a:pt x="5710" y="976"/>
                </a:lnTo>
                <a:lnTo>
                  <a:pt x="5688" y="972"/>
                </a:lnTo>
                <a:lnTo>
                  <a:pt x="5682" y="970"/>
                </a:lnTo>
                <a:lnTo>
                  <a:pt x="5680" y="968"/>
                </a:lnTo>
                <a:lnTo>
                  <a:pt x="5680" y="966"/>
                </a:lnTo>
                <a:lnTo>
                  <a:pt x="5686" y="966"/>
                </a:lnTo>
                <a:lnTo>
                  <a:pt x="5706" y="966"/>
                </a:lnTo>
                <a:lnTo>
                  <a:pt x="5728" y="970"/>
                </a:lnTo>
                <a:lnTo>
                  <a:pt x="5742" y="974"/>
                </a:lnTo>
                <a:lnTo>
                  <a:pt x="5754" y="980"/>
                </a:lnTo>
                <a:lnTo>
                  <a:pt x="5768" y="986"/>
                </a:lnTo>
                <a:lnTo>
                  <a:pt x="5782" y="990"/>
                </a:lnTo>
                <a:lnTo>
                  <a:pt x="5790" y="996"/>
                </a:lnTo>
                <a:lnTo>
                  <a:pt x="5794" y="1006"/>
                </a:lnTo>
                <a:lnTo>
                  <a:pt x="5796" y="1022"/>
                </a:lnTo>
                <a:lnTo>
                  <a:pt x="5800" y="1030"/>
                </a:lnTo>
                <a:lnTo>
                  <a:pt x="5806" y="1038"/>
                </a:lnTo>
                <a:lnTo>
                  <a:pt x="5814" y="1044"/>
                </a:lnTo>
                <a:lnTo>
                  <a:pt x="5824" y="1048"/>
                </a:lnTo>
                <a:lnTo>
                  <a:pt x="5834" y="1052"/>
                </a:lnTo>
                <a:lnTo>
                  <a:pt x="5844" y="1054"/>
                </a:lnTo>
                <a:lnTo>
                  <a:pt x="5852" y="1054"/>
                </a:lnTo>
                <a:lnTo>
                  <a:pt x="5858" y="1052"/>
                </a:lnTo>
                <a:lnTo>
                  <a:pt x="5866" y="1048"/>
                </a:lnTo>
                <a:lnTo>
                  <a:pt x="5872" y="1048"/>
                </a:lnTo>
                <a:lnTo>
                  <a:pt x="5882" y="1052"/>
                </a:lnTo>
                <a:lnTo>
                  <a:pt x="5896" y="1054"/>
                </a:lnTo>
                <a:lnTo>
                  <a:pt x="5904" y="1054"/>
                </a:lnTo>
                <a:lnTo>
                  <a:pt x="5908" y="1048"/>
                </a:lnTo>
                <a:lnTo>
                  <a:pt x="5908" y="1042"/>
                </a:lnTo>
                <a:lnTo>
                  <a:pt x="5906" y="1032"/>
                </a:lnTo>
                <a:lnTo>
                  <a:pt x="5902" y="1008"/>
                </a:lnTo>
                <a:lnTo>
                  <a:pt x="5900" y="996"/>
                </a:lnTo>
                <a:lnTo>
                  <a:pt x="5900" y="984"/>
                </a:lnTo>
                <a:lnTo>
                  <a:pt x="5900" y="976"/>
                </a:lnTo>
                <a:lnTo>
                  <a:pt x="5898" y="974"/>
                </a:lnTo>
                <a:lnTo>
                  <a:pt x="5896" y="974"/>
                </a:lnTo>
                <a:lnTo>
                  <a:pt x="5892" y="976"/>
                </a:lnTo>
                <a:lnTo>
                  <a:pt x="5886" y="980"/>
                </a:lnTo>
                <a:lnTo>
                  <a:pt x="5880" y="984"/>
                </a:lnTo>
                <a:lnTo>
                  <a:pt x="5874" y="988"/>
                </a:lnTo>
                <a:lnTo>
                  <a:pt x="5868" y="990"/>
                </a:lnTo>
                <a:lnTo>
                  <a:pt x="5868" y="988"/>
                </a:lnTo>
                <a:lnTo>
                  <a:pt x="5866" y="984"/>
                </a:lnTo>
                <a:lnTo>
                  <a:pt x="5864" y="976"/>
                </a:lnTo>
                <a:lnTo>
                  <a:pt x="5866" y="974"/>
                </a:lnTo>
                <a:lnTo>
                  <a:pt x="5868" y="972"/>
                </a:lnTo>
                <a:lnTo>
                  <a:pt x="5876" y="970"/>
                </a:lnTo>
                <a:lnTo>
                  <a:pt x="5880" y="968"/>
                </a:lnTo>
                <a:lnTo>
                  <a:pt x="5886" y="960"/>
                </a:lnTo>
                <a:lnTo>
                  <a:pt x="5890" y="956"/>
                </a:lnTo>
                <a:lnTo>
                  <a:pt x="5892" y="954"/>
                </a:lnTo>
                <a:lnTo>
                  <a:pt x="5890" y="954"/>
                </a:lnTo>
                <a:lnTo>
                  <a:pt x="5880" y="958"/>
                </a:lnTo>
                <a:lnTo>
                  <a:pt x="5870" y="960"/>
                </a:lnTo>
                <a:lnTo>
                  <a:pt x="5866" y="960"/>
                </a:lnTo>
                <a:lnTo>
                  <a:pt x="5866" y="954"/>
                </a:lnTo>
                <a:lnTo>
                  <a:pt x="5868" y="948"/>
                </a:lnTo>
                <a:lnTo>
                  <a:pt x="5866" y="944"/>
                </a:lnTo>
                <a:lnTo>
                  <a:pt x="5862" y="940"/>
                </a:lnTo>
                <a:lnTo>
                  <a:pt x="5856" y="936"/>
                </a:lnTo>
                <a:lnTo>
                  <a:pt x="5838" y="932"/>
                </a:lnTo>
                <a:lnTo>
                  <a:pt x="5816" y="924"/>
                </a:lnTo>
                <a:lnTo>
                  <a:pt x="5796" y="918"/>
                </a:lnTo>
                <a:lnTo>
                  <a:pt x="5786" y="912"/>
                </a:lnTo>
                <a:lnTo>
                  <a:pt x="5780" y="906"/>
                </a:lnTo>
                <a:lnTo>
                  <a:pt x="5780" y="902"/>
                </a:lnTo>
                <a:lnTo>
                  <a:pt x="5780" y="900"/>
                </a:lnTo>
                <a:lnTo>
                  <a:pt x="5780" y="896"/>
                </a:lnTo>
                <a:lnTo>
                  <a:pt x="5778" y="890"/>
                </a:lnTo>
                <a:lnTo>
                  <a:pt x="5770" y="884"/>
                </a:lnTo>
                <a:lnTo>
                  <a:pt x="5762" y="880"/>
                </a:lnTo>
                <a:lnTo>
                  <a:pt x="5758" y="874"/>
                </a:lnTo>
                <a:lnTo>
                  <a:pt x="5760" y="870"/>
                </a:lnTo>
                <a:lnTo>
                  <a:pt x="5760" y="866"/>
                </a:lnTo>
                <a:lnTo>
                  <a:pt x="5758" y="862"/>
                </a:lnTo>
                <a:lnTo>
                  <a:pt x="5752" y="856"/>
                </a:lnTo>
                <a:lnTo>
                  <a:pt x="5738" y="852"/>
                </a:lnTo>
                <a:lnTo>
                  <a:pt x="5714" y="844"/>
                </a:lnTo>
                <a:lnTo>
                  <a:pt x="5724" y="846"/>
                </a:lnTo>
                <a:lnTo>
                  <a:pt x="5732" y="844"/>
                </a:lnTo>
                <a:lnTo>
                  <a:pt x="5740" y="840"/>
                </a:lnTo>
                <a:lnTo>
                  <a:pt x="5748" y="836"/>
                </a:lnTo>
                <a:lnTo>
                  <a:pt x="5764" y="828"/>
                </a:lnTo>
                <a:lnTo>
                  <a:pt x="5784" y="816"/>
                </a:lnTo>
                <a:lnTo>
                  <a:pt x="5790" y="816"/>
                </a:lnTo>
                <a:lnTo>
                  <a:pt x="5796" y="814"/>
                </a:lnTo>
                <a:lnTo>
                  <a:pt x="5810" y="818"/>
                </a:lnTo>
                <a:lnTo>
                  <a:pt x="5824" y="824"/>
                </a:lnTo>
                <a:lnTo>
                  <a:pt x="5838" y="832"/>
                </a:lnTo>
                <a:lnTo>
                  <a:pt x="5852" y="838"/>
                </a:lnTo>
                <a:lnTo>
                  <a:pt x="5866" y="842"/>
                </a:lnTo>
                <a:lnTo>
                  <a:pt x="5874" y="842"/>
                </a:lnTo>
                <a:lnTo>
                  <a:pt x="5880" y="842"/>
                </a:lnTo>
                <a:lnTo>
                  <a:pt x="5888" y="840"/>
                </a:lnTo>
                <a:lnTo>
                  <a:pt x="5894" y="836"/>
                </a:lnTo>
                <a:lnTo>
                  <a:pt x="5906" y="828"/>
                </a:lnTo>
                <a:lnTo>
                  <a:pt x="5916" y="826"/>
                </a:lnTo>
                <a:lnTo>
                  <a:pt x="5922" y="826"/>
                </a:lnTo>
                <a:lnTo>
                  <a:pt x="5928" y="828"/>
                </a:lnTo>
                <a:lnTo>
                  <a:pt x="5932" y="828"/>
                </a:lnTo>
                <a:lnTo>
                  <a:pt x="5936" y="828"/>
                </a:lnTo>
                <a:lnTo>
                  <a:pt x="5942" y="826"/>
                </a:lnTo>
                <a:lnTo>
                  <a:pt x="5948" y="818"/>
                </a:lnTo>
                <a:lnTo>
                  <a:pt x="5954" y="808"/>
                </a:lnTo>
                <a:lnTo>
                  <a:pt x="5954" y="804"/>
                </a:lnTo>
                <a:lnTo>
                  <a:pt x="5952" y="802"/>
                </a:lnTo>
                <a:lnTo>
                  <a:pt x="5948" y="796"/>
                </a:lnTo>
                <a:lnTo>
                  <a:pt x="5940" y="792"/>
                </a:lnTo>
                <a:lnTo>
                  <a:pt x="5930" y="788"/>
                </a:lnTo>
                <a:lnTo>
                  <a:pt x="5916" y="788"/>
                </a:lnTo>
                <a:lnTo>
                  <a:pt x="5890" y="786"/>
                </a:lnTo>
                <a:lnTo>
                  <a:pt x="5880" y="784"/>
                </a:lnTo>
                <a:lnTo>
                  <a:pt x="5876" y="782"/>
                </a:lnTo>
                <a:lnTo>
                  <a:pt x="5876" y="780"/>
                </a:lnTo>
                <a:lnTo>
                  <a:pt x="5876" y="774"/>
                </a:lnTo>
                <a:lnTo>
                  <a:pt x="5882" y="768"/>
                </a:lnTo>
                <a:lnTo>
                  <a:pt x="5890" y="762"/>
                </a:lnTo>
                <a:lnTo>
                  <a:pt x="5902" y="756"/>
                </a:lnTo>
                <a:lnTo>
                  <a:pt x="5914" y="752"/>
                </a:lnTo>
                <a:lnTo>
                  <a:pt x="5928" y="752"/>
                </a:lnTo>
                <a:lnTo>
                  <a:pt x="5940" y="754"/>
                </a:lnTo>
                <a:lnTo>
                  <a:pt x="5948" y="756"/>
                </a:lnTo>
                <a:lnTo>
                  <a:pt x="5958" y="764"/>
                </a:lnTo>
                <a:lnTo>
                  <a:pt x="5964" y="768"/>
                </a:lnTo>
                <a:lnTo>
                  <a:pt x="5970" y="768"/>
                </a:lnTo>
                <a:lnTo>
                  <a:pt x="5978" y="768"/>
                </a:lnTo>
                <a:lnTo>
                  <a:pt x="5990" y="764"/>
                </a:lnTo>
                <a:lnTo>
                  <a:pt x="5998" y="760"/>
                </a:lnTo>
                <a:lnTo>
                  <a:pt x="6002" y="756"/>
                </a:lnTo>
                <a:lnTo>
                  <a:pt x="6002" y="752"/>
                </a:lnTo>
                <a:lnTo>
                  <a:pt x="5998" y="748"/>
                </a:lnTo>
                <a:lnTo>
                  <a:pt x="5992" y="744"/>
                </a:lnTo>
                <a:lnTo>
                  <a:pt x="5982" y="742"/>
                </a:lnTo>
                <a:lnTo>
                  <a:pt x="5970" y="740"/>
                </a:lnTo>
                <a:lnTo>
                  <a:pt x="5956" y="738"/>
                </a:lnTo>
                <a:lnTo>
                  <a:pt x="5948" y="736"/>
                </a:lnTo>
                <a:lnTo>
                  <a:pt x="5944" y="734"/>
                </a:lnTo>
                <a:lnTo>
                  <a:pt x="5940" y="732"/>
                </a:lnTo>
                <a:lnTo>
                  <a:pt x="5938" y="728"/>
                </a:lnTo>
                <a:lnTo>
                  <a:pt x="5936" y="718"/>
                </a:lnTo>
                <a:lnTo>
                  <a:pt x="5940" y="708"/>
                </a:lnTo>
                <a:lnTo>
                  <a:pt x="5944" y="700"/>
                </a:lnTo>
                <a:lnTo>
                  <a:pt x="5950" y="692"/>
                </a:lnTo>
                <a:lnTo>
                  <a:pt x="5954" y="692"/>
                </a:lnTo>
                <a:lnTo>
                  <a:pt x="5958" y="690"/>
                </a:lnTo>
                <a:lnTo>
                  <a:pt x="5960" y="692"/>
                </a:lnTo>
                <a:lnTo>
                  <a:pt x="5964" y="694"/>
                </a:lnTo>
                <a:lnTo>
                  <a:pt x="5970" y="700"/>
                </a:lnTo>
                <a:lnTo>
                  <a:pt x="5976" y="702"/>
                </a:lnTo>
                <a:lnTo>
                  <a:pt x="5984" y="702"/>
                </a:lnTo>
                <a:lnTo>
                  <a:pt x="5990" y="698"/>
                </a:lnTo>
                <a:lnTo>
                  <a:pt x="5996" y="692"/>
                </a:lnTo>
                <a:lnTo>
                  <a:pt x="5998" y="686"/>
                </a:lnTo>
                <a:lnTo>
                  <a:pt x="5996" y="678"/>
                </a:lnTo>
                <a:lnTo>
                  <a:pt x="5992" y="668"/>
                </a:lnTo>
                <a:lnTo>
                  <a:pt x="5988" y="662"/>
                </a:lnTo>
                <a:lnTo>
                  <a:pt x="5986" y="658"/>
                </a:lnTo>
                <a:lnTo>
                  <a:pt x="5990" y="656"/>
                </a:lnTo>
                <a:lnTo>
                  <a:pt x="5994" y="656"/>
                </a:lnTo>
                <a:lnTo>
                  <a:pt x="5996" y="654"/>
                </a:lnTo>
                <a:lnTo>
                  <a:pt x="5980" y="646"/>
                </a:lnTo>
                <a:lnTo>
                  <a:pt x="5968" y="640"/>
                </a:lnTo>
                <a:lnTo>
                  <a:pt x="5964" y="636"/>
                </a:lnTo>
                <a:lnTo>
                  <a:pt x="5964" y="632"/>
                </a:lnTo>
                <a:lnTo>
                  <a:pt x="5968" y="632"/>
                </a:lnTo>
                <a:lnTo>
                  <a:pt x="5976" y="628"/>
                </a:lnTo>
                <a:lnTo>
                  <a:pt x="5980" y="624"/>
                </a:lnTo>
                <a:lnTo>
                  <a:pt x="5978" y="618"/>
                </a:lnTo>
                <a:lnTo>
                  <a:pt x="5976" y="616"/>
                </a:lnTo>
                <a:lnTo>
                  <a:pt x="5972" y="614"/>
                </a:lnTo>
                <a:lnTo>
                  <a:pt x="5962" y="612"/>
                </a:lnTo>
                <a:lnTo>
                  <a:pt x="5934" y="612"/>
                </a:lnTo>
                <a:lnTo>
                  <a:pt x="5922" y="612"/>
                </a:lnTo>
                <a:lnTo>
                  <a:pt x="5910" y="610"/>
                </a:lnTo>
                <a:lnTo>
                  <a:pt x="5902" y="608"/>
                </a:lnTo>
                <a:lnTo>
                  <a:pt x="5900" y="604"/>
                </a:lnTo>
                <a:lnTo>
                  <a:pt x="5898" y="600"/>
                </a:lnTo>
                <a:lnTo>
                  <a:pt x="5898" y="596"/>
                </a:lnTo>
                <a:lnTo>
                  <a:pt x="5898" y="594"/>
                </a:lnTo>
                <a:lnTo>
                  <a:pt x="5892" y="588"/>
                </a:lnTo>
                <a:lnTo>
                  <a:pt x="5884" y="584"/>
                </a:lnTo>
                <a:lnTo>
                  <a:pt x="5876" y="582"/>
                </a:lnTo>
                <a:lnTo>
                  <a:pt x="5868" y="580"/>
                </a:lnTo>
                <a:lnTo>
                  <a:pt x="5864" y="576"/>
                </a:lnTo>
                <a:lnTo>
                  <a:pt x="5864" y="574"/>
                </a:lnTo>
                <a:lnTo>
                  <a:pt x="5864" y="572"/>
                </a:lnTo>
                <a:lnTo>
                  <a:pt x="5868" y="568"/>
                </a:lnTo>
                <a:lnTo>
                  <a:pt x="5876" y="564"/>
                </a:lnTo>
                <a:lnTo>
                  <a:pt x="5882" y="566"/>
                </a:lnTo>
                <a:lnTo>
                  <a:pt x="5886" y="570"/>
                </a:lnTo>
                <a:lnTo>
                  <a:pt x="5890" y="574"/>
                </a:lnTo>
                <a:lnTo>
                  <a:pt x="5894" y="578"/>
                </a:lnTo>
                <a:lnTo>
                  <a:pt x="5900" y="580"/>
                </a:lnTo>
                <a:lnTo>
                  <a:pt x="5908" y="580"/>
                </a:lnTo>
                <a:lnTo>
                  <a:pt x="5918" y="572"/>
                </a:lnTo>
                <a:lnTo>
                  <a:pt x="5930" y="566"/>
                </a:lnTo>
                <a:lnTo>
                  <a:pt x="5944" y="560"/>
                </a:lnTo>
                <a:lnTo>
                  <a:pt x="5956" y="558"/>
                </a:lnTo>
                <a:lnTo>
                  <a:pt x="5968" y="558"/>
                </a:lnTo>
                <a:lnTo>
                  <a:pt x="5980" y="560"/>
                </a:lnTo>
                <a:lnTo>
                  <a:pt x="5992" y="564"/>
                </a:lnTo>
                <a:lnTo>
                  <a:pt x="6014" y="572"/>
                </a:lnTo>
                <a:lnTo>
                  <a:pt x="6024" y="576"/>
                </a:lnTo>
                <a:lnTo>
                  <a:pt x="6032" y="574"/>
                </a:lnTo>
                <a:lnTo>
                  <a:pt x="6038" y="570"/>
                </a:lnTo>
                <a:lnTo>
                  <a:pt x="6042" y="562"/>
                </a:lnTo>
                <a:lnTo>
                  <a:pt x="6044" y="554"/>
                </a:lnTo>
                <a:lnTo>
                  <a:pt x="6044" y="546"/>
                </a:lnTo>
                <a:lnTo>
                  <a:pt x="6038" y="536"/>
                </a:lnTo>
                <a:lnTo>
                  <a:pt x="6032" y="528"/>
                </a:lnTo>
                <a:lnTo>
                  <a:pt x="6022" y="522"/>
                </a:lnTo>
                <a:lnTo>
                  <a:pt x="6018" y="522"/>
                </a:lnTo>
                <a:lnTo>
                  <a:pt x="6012" y="524"/>
                </a:lnTo>
                <a:lnTo>
                  <a:pt x="6008" y="528"/>
                </a:lnTo>
                <a:lnTo>
                  <a:pt x="6002" y="532"/>
                </a:lnTo>
                <a:lnTo>
                  <a:pt x="5994" y="532"/>
                </a:lnTo>
                <a:lnTo>
                  <a:pt x="5984" y="530"/>
                </a:lnTo>
                <a:lnTo>
                  <a:pt x="5968" y="522"/>
                </a:lnTo>
                <a:lnTo>
                  <a:pt x="5942" y="506"/>
                </a:lnTo>
                <a:lnTo>
                  <a:pt x="5938" y="500"/>
                </a:lnTo>
                <a:lnTo>
                  <a:pt x="5938" y="498"/>
                </a:lnTo>
                <a:lnTo>
                  <a:pt x="5944" y="496"/>
                </a:lnTo>
                <a:lnTo>
                  <a:pt x="5952" y="498"/>
                </a:lnTo>
                <a:lnTo>
                  <a:pt x="5982" y="504"/>
                </a:lnTo>
                <a:lnTo>
                  <a:pt x="6006" y="508"/>
                </a:lnTo>
                <a:lnTo>
                  <a:pt x="6010" y="506"/>
                </a:lnTo>
                <a:lnTo>
                  <a:pt x="6010" y="504"/>
                </a:lnTo>
                <a:lnTo>
                  <a:pt x="6004" y="500"/>
                </a:lnTo>
                <a:lnTo>
                  <a:pt x="5992" y="496"/>
                </a:lnTo>
                <a:lnTo>
                  <a:pt x="5956" y="480"/>
                </a:lnTo>
                <a:lnTo>
                  <a:pt x="5936" y="474"/>
                </a:lnTo>
                <a:lnTo>
                  <a:pt x="5922" y="472"/>
                </a:lnTo>
                <a:lnTo>
                  <a:pt x="5914" y="476"/>
                </a:lnTo>
                <a:lnTo>
                  <a:pt x="5910" y="480"/>
                </a:lnTo>
                <a:lnTo>
                  <a:pt x="5906" y="494"/>
                </a:lnTo>
                <a:lnTo>
                  <a:pt x="5902" y="500"/>
                </a:lnTo>
                <a:lnTo>
                  <a:pt x="5896" y="502"/>
                </a:lnTo>
                <a:lnTo>
                  <a:pt x="5892" y="502"/>
                </a:lnTo>
                <a:lnTo>
                  <a:pt x="5890" y="502"/>
                </a:lnTo>
                <a:lnTo>
                  <a:pt x="5888" y="500"/>
                </a:lnTo>
                <a:lnTo>
                  <a:pt x="5888" y="496"/>
                </a:lnTo>
                <a:lnTo>
                  <a:pt x="5890" y="488"/>
                </a:lnTo>
                <a:lnTo>
                  <a:pt x="5896" y="478"/>
                </a:lnTo>
                <a:lnTo>
                  <a:pt x="5910" y="452"/>
                </a:lnTo>
                <a:lnTo>
                  <a:pt x="5916" y="438"/>
                </a:lnTo>
                <a:lnTo>
                  <a:pt x="5922" y="424"/>
                </a:lnTo>
                <a:lnTo>
                  <a:pt x="5926" y="414"/>
                </a:lnTo>
                <a:lnTo>
                  <a:pt x="5934" y="406"/>
                </a:lnTo>
                <a:lnTo>
                  <a:pt x="5940" y="404"/>
                </a:lnTo>
                <a:lnTo>
                  <a:pt x="5948" y="402"/>
                </a:lnTo>
                <a:lnTo>
                  <a:pt x="5960" y="404"/>
                </a:lnTo>
                <a:lnTo>
                  <a:pt x="5966" y="402"/>
                </a:lnTo>
                <a:lnTo>
                  <a:pt x="5970" y="400"/>
                </a:lnTo>
                <a:lnTo>
                  <a:pt x="5982" y="392"/>
                </a:lnTo>
                <a:lnTo>
                  <a:pt x="5996" y="380"/>
                </a:lnTo>
                <a:lnTo>
                  <a:pt x="6002" y="376"/>
                </a:lnTo>
                <a:lnTo>
                  <a:pt x="6004" y="370"/>
                </a:lnTo>
                <a:lnTo>
                  <a:pt x="6004" y="368"/>
                </a:lnTo>
                <a:lnTo>
                  <a:pt x="5996" y="364"/>
                </a:lnTo>
                <a:lnTo>
                  <a:pt x="5988" y="362"/>
                </a:lnTo>
                <a:lnTo>
                  <a:pt x="5984" y="358"/>
                </a:lnTo>
                <a:lnTo>
                  <a:pt x="5980" y="354"/>
                </a:lnTo>
                <a:lnTo>
                  <a:pt x="5980" y="348"/>
                </a:lnTo>
                <a:lnTo>
                  <a:pt x="5982" y="342"/>
                </a:lnTo>
                <a:lnTo>
                  <a:pt x="5986" y="338"/>
                </a:lnTo>
                <a:lnTo>
                  <a:pt x="5994" y="336"/>
                </a:lnTo>
                <a:lnTo>
                  <a:pt x="6006" y="334"/>
                </a:lnTo>
                <a:lnTo>
                  <a:pt x="6026" y="332"/>
                </a:lnTo>
                <a:lnTo>
                  <a:pt x="6040" y="328"/>
                </a:lnTo>
                <a:lnTo>
                  <a:pt x="6052" y="322"/>
                </a:lnTo>
                <a:lnTo>
                  <a:pt x="6064" y="310"/>
                </a:lnTo>
                <a:lnTo>
                  <a:pt x="6066" y="306"/>
                </a:lnTo>
                <a:lnTo>
                  <a:pt x="6066" y="304"/>
                </a:lnTo>
                <a:lnTo>
                  <a:pt x="6066" y="302"/>
                </a:lnTo>
                <a:lnTo>
                  <a:pt x="6062" y="300"/>
                </a:lnTo>
                <a:lnTo>
                  <a:pt x="6052" y="298"/>
                </a:lnTo>
                <a:lnTo>
                  <a:pt x="6036" y="300"/>
                </a:lnTo>
                <a:lnTo>
                  <a:pt x="5998" y="306"/>
                </a:lnTo>
                <a:lnTo>
                  <a:pt x="5980" y="312"/>
                </a:lnTo>
                <a:lnTo>
                  <a:pt x="5962" y="318"/>
                </a:lnTo>
                <a:lnTo>
                  <a:pt x="5948" y="320"/>
                </a:lnTo>
                <a:lnTo>
                  <a:pt x="5946" y="320"/>
                </a:lnTo>
                <a:lnTo>
                  <a:pt x="5944" y="318"/>
                </a:lnTo>
                <a:lnTo>
                  <a:pt x="5944" y="316"/>
                </a:lnTo>
                <a:lnTo>
                  <a:pt x="5944" y="312"/>
                </a:lnTo>
                <a:lnTo>
                  <a:pt x="5950" y="306"/>
                </a:lnTo>
                <a:lnTo>
                  <a:pt x="5960" y="298"/>
                </a:lnTo>
                <a:lnTo>
                  <a:pt x="5974" y="290"/>
                </a:lnTo>
                <a:lnTo>
                  <a:pt x="5988" y="286"/>
                </a:lnTo>
                <a:lnTo>
                  <a:pt x="5996" y="286"/>
                </a:lnTo>
                <a:lnTo>
                  <a:pt x="6004" y="288"/>
                </a:lnTo>
                <a:lnTo>
                  <a:pt x="6018" y="290"/>
                </a:lnTo>
                <a:lnTo>
                  <a:pt x="6034" y="292"/>
                </a:lnTo>
                <a:lnTo>
                  <a:pt x="6050" y="292"/>
                </a:lnTo>
                <a:lnTo>
                  <a:pt x="6064" y="290"/>
                </a:lnTo>
                <a:lnTo>
                  <a:pt x="6092" y="284"/>
                </a:lnTo>
                <a:lnTo>
                  <a:pt x="6116" y="274"/>
                </a:lnTo>
                <a:lnTo>
                  <a:pt x="6122" y="270"/>
                </a:lnTo>
                <a:lnTo>
                  <a:pt x="6122" y="268"/>
                </a:lnTo>
                <a:lnTo>
                  <a:pt x="6122" y="266"/>
                </a:lnTo>
                <a:lnTo>
                  <a:pt x="6116" y="264"/>
                </a:lnTo>
                <a:lnTo>
                  <a:pt x="6106" y="262"/>
                </a:lnTo>
                <a:lnTo>
                  <a:pt x="6082" y="260"/>
                </a:lnTo>
                <a:lnTo>
                  <a:pt x="6068" y="260"/>
                </a:lnTo>
                <a:lnTo>
                  <a:pt x="6056" y="262"/>
                </a:lnTo>
                <a:lnTo>
                  <a:pt x="6042" y="262"/>
                </a:lnTo>
                <a:lnTo>
                  <a:pt x="6026" y="262"/>
                </a:lnTo>
                <a:lnTo>
                  <a:pt x="5990" y="260"/>
                </a:lnTo>
                <a:lnTo>
                  <a:pt x="5970" y="258"/>
                </a:lnTo>
                <a:lnTo>
                  <a:pt x="5988" y="258"/>
                </a:lnTo>
                <a:lnTo>
                  <a:pt x="6004" y="258"/>
                </a:lnTo>
                <a:lnTo>
                  <a:pt x="6018" y="258"/>
                </a:lnTo>
                <a:lnTo>
                  <a:pt x="6028" y="254"/>
                </a:lnTo>
                <a:lnTo>
                  <a:pt x="6036" y="252"/>
                </a:lnTo>
                <a:lnTo>
                  <a:pt x="6050" y="246"/>
                </a:lnTo>
                <a:lnTo>
                  <a:pt x="6058" y="246"/>
                </a:lnTo>
                <a:lnTo>
                  <a:pt x="6068" y="248"/>
                </a:lnTo>
                <a:lnTo>
                  <a:pt x="6080" y="248"/>
                </a:lnTo>
                <a:lnTo>
                  <a:pt x="6090" y="250"/>
                </a:lnTo>
                <a:lnTo>
                  <a:pt x="6112" y="248"/>
                </a:lnTo>
                <a:lnTo>
                  <a:pt x="6136" y="244"/>
                </a:lnTo>
                <a:lnTo>
                  <a:pt x="6166" y="242"/>
                </a:lnTo>
                <a:lnTo>
                  <a:pt x="6178" y="240"/>
                </a:lnTo>
                <a:lnTo>
                  <a:pt x="6180" y="238"/>
                </a:lnTo>
                <a:lnTo>
                  <a:pt x="6180" y="236"/>
                </a:lnTo>
                <a:lnTo>
                  <a:pt x="6178" y="232"/>
                </a:lnTo>
                <a:lnTo>
                  <a:pt x="6172" y="228"/>
                </a:lnTo>
                <a:lnTo>
                  <a:pt x="6166" y="224"/>
                </a:lnTo>
                <a:lnTo>
                  <a:pt x="6166" y="220"/>
                </a:lnTo>
                <a:lnTo>
                  <a:pt x="6166" y="218"/>
                </a:lnTo>
                <a:lnTo>
                  <a:pt x="6170" y="218"/>
                </a:lnTo>
                <a:lnTo>
                  <a:pt x="6184" y="216"/>
                </a:lnTo>
                <a:lnTo>
                  <a:pt x="6196" y="216"/>
                </a:lnTo>
                <a:lnTo>
                  <a:pt x="6208" y="214"/>
                </a:lnTo>
                <a:lnTo>
                  <a:pt x="6218" y="210"/>
                </a:lnTo>
                <a:lnTo>
                  <a:pt x="6228" y="206"/>
                </a:lnTo>
                <a:lnTo>
                  <a:pt x="6248" y="194"/>
                </a:lnTo>
                <a:lnTo>
                  <a:pt x="6272" y="182"/>
                </a:lnTo>
                <a:lnTo>
                  <a:pt x="6278" y="180"/>
                </a:lnTo>
                <a:lnTo>
                  <a:pt x="6278" y="176"/>
                </a:lnTo>
                <a:lnTo>
                  <a:pt x="6276" y="172"/>
                </a:lnTo>
                <a:lnTo>
                  <a:pt x="6270" y="170"/>
                </a:lnTo>
                <a:lnTo>
                  <a:pt x="6250" y="164"/>
                </a:lnTo>
                <a:lnTo>
                  <a:pt x="6224" y="158"/>
                </a:lnTo>
                <a:lnTo>
                  <a:pt x="6192" y="154"/>
                </a:lnTo>
                <a:lnTo>
                  <a:pt x="6160" y="150"/>
                </a:lnTo>
                <a:lnTo>
                  <a:pt x="6128" y="148"/>
                </a:lnTo>
                <a:lnTo>
                  <a:pt x="6100" y="148"/>
                </a:lnTo>
                <a:lnTo>
                  <a:pt x="6080" y="152"/>
                </a:lnTo>
                <a:lnTo>
                  <a:pt x="6066" y="156"/>
                </a:lnTo>
                <a:lnTo>
                  <a:pt x="6056" y="164"/>
                </a:lnTo>
                <a:lnTo>
                  <a:pt x="6050" y="172"/>
                </a:lnTo>
                <a:lnTo>
                  <a:pt x="6046" y="178"/>
                </a:lnTo>
                <a:lnTo>
                  <a:pt x="6040" y="184"/>
                </a:lnTo>
                <a:lnTo>
                  <a:pt x="6034" y="186"/>
                </a:lnTo>
                <a:lnTo>
                  <a:pt x="6024" y="186"/>
                </a:lnTo>
                <a:lnTo>
                  <a:pt x="6012" y="182"/>
                </a:lnTo>
                <a:lnTo>
                  <a:pt x="6000" y="182"/>
                </a:lnTo>
                <a:lnTo>
                  <a:pt x="5976" y="182"/>
                </a:lnTo>
                <a:lnTo>
                  <a:pt x="5964" y="182"/>
                </a:lnTo>
                <a:lnTo>
                  <a:pt x="5962" y="182"/>
                </a:lnTo>
                <a:lnTo>
                  <a:pt x="5962" y="180"/>
                </a:lnTo>
                <a:lnTo>
                  <a:pt x="5966" y="176"/>
                </a:lnTo>
                <a:lnTo>
                  <a:pt x="5970" y="172"/>
                </a:lnTo>
                <a:lnTo>
                  <a:pt x="5970" y="170"/>
                </a:lnTo>
                <a:lnTo>
                  <a:pt x="5966" y="170"/>
                </a:lnTo>
                <a:lnTo>
                  <a:pt x="5956" y="172"/>
                </a:lnTo>
                <a:lnTo>
                  <a:pt x="5944" y="176"/>
                </a:lnTo>
                <a:lnTo>
                  <a:pt x="5928" y="184"/>
                </a:lnTo>
                <a:lnTo>
                  <a:pt x="5910" y="194"/>
                </a:lnTo>
                <a:lnTo>
                  <a:pt x="5888" y="210"/>
                </a:lnTo>
                <a:lnTo>
                  <a:pt x="5866" y="224"/>
                </a:lnTo>
                <a:lnTo>
                  <a:pt x="5846" y="234"/>
                </a:lnTo>
                <a:lnTo>
                  <a:pt x="5832" y="240"/>
                </a:lnTo>
                <a:lnTo>
                  <a:pt x="5822" y="244"/>
                </a:lnTo>
                <a:lnTo>
                  <a:pt x="5820" y="244"/>
                </a:lnTo>
                <a:lnTo>
                  <a:pt x="5818" y="242"/>
                </a:lnTo>
                <a:lnTo>
                  <a:pt x="5820" y="238"/>
                </a:lnTo>
                <a:lnTo>
                  <a:pt x="5828" y="228"/>
                </a:lnTo>
                <a:lnTo>
                  <a:pt x="5844" y="216"/>
                </a:lnTo>
                <a:lnTo>
                  <a:pt x="5862" y="200"/>
                </a:lnTo>
                <a:lnTo>
                  <a:pt x="5876" y="186"/>
                </a:lnTo>
                <a:lnTo>
                  <a:pt x="5886" y="172"/>
                </a:lnTo>
                <a:lnTo>
                  <a:pt x="5888" y="166"/>
                </a:lnTo>
                <a:lnTo>
                  <a:pt x="5890" y="160"/>
                </a:lnTo>
                <a:lnTo>
                  <a:pt x="5890" y="154"/>
                </a:lnTo>
                <a:lnTo>
                  <a:pt x="5888" y="150"/>
                </a:lnTo>
                <a:lnTo>
                  <a:pt x="5884" y="146"/>
                </a:lnTo>
                <a:lnTo>
                  <a:pt x="5878" y="142"/>
                </a:lnTo>
                <a:lnTo>
                  <a:pt x="5872" y="140"/>
                </a:lnTo>
                <a:lnTo>
                  <a:pt x="5864" y="138"/>
                </a:lnTo>
                <a:lnTo>
                  <a:pt x="5842" y="136"/>
                </a:lnTo>
                <a:lnTo>
                  <a:pt x="5820" y="138"/>
                </a:lnTo>
                <a:lnTo>
                  <a:pt x="5808" y="142"/>
                </a:lnTo>
                <a:lnTo>
                  <a:pt x="5802" y="146"/>
                </a:lnTo>
                <a:lnTo>
                  <a:pt x="5798" y="150"/>
                </a:lnTo>
                <a:lnTo>
                  <a:pt x="5798" y="156"/>
                </a:lnTo>
                <a:lnTo>
                  <a:pt x="5794" y="162"/>
                </a:lnTo>
                <a:lnTo>
                  <a:pt x="5788" y="166"/>
                </a:lnTo>
                <a:lnTo>
                  <a:pt x="5776" y="172"/>
                </a:lnTo>
                <a:lnTo>
                  <a:pt x="5746" y="178"/>
                </a:lnTo>
                <a:lnTo>
                  <a:pt x="5722" y="182"/>
                </a:lnTo>
                <a:lnTo>
                  <a:pt x="5714" y="180"/>
                </a:lnTo>
                <a:lnTo>
                  <a:pt x="5712" y="180"/>
                </a:lnTo>
                <a:lnTo>
                  <a:pt x="5716" y="176"/>
                </a:lnTo>
                <a:lnTo>
                  <a:pt x="5728" y="170"/>
                </a:lnTo>
                <a:lnTo>
                  <a:pt x="5752" y="160"/>
                </a:lnTo>
                <a:lnTo>
                  <a:pt x="5760" y="154"/>
                </a:lnTo>
                <a:lnTo>
                  <a:pt x="5760" y="152"/>
                </a:lnTo>
                <a:lnTo>
                  <a:pt x="5762" y="150"/>
                </a:lnTo>
                <a:lnTo>
                  <a:pt x="5760" y="148"/>
                </a:lnTo>
                <a:lnTo>
                  <a:pt x="5756" y="146"/>
                </a:lnTo>
                <a:lnTo>
                  <a:pt x="5744" y="144"/>
                </a:lnTo>
                <a:lnTo>
                  <a:pt x="5722" y="142"/>
                </a:lnTo>
                <a:lnTo>
                  <a:pt x="5688" y="140"/>
                </a:lnTo>
                <a:lnTo>
                  <a:pt x="5648" y="140"/>
                </a:lnTo>
                <a:lnTo>
                  <a:pt x="5606" y="144"/>
                </a:lnTo>
                <a:lnTo>
                  <a:pt x="5566" y="152"/>
                </a:lnTo>
                <a:lnTo>
                  <a:pt x="5530" y="158"/>
                </a:lnTo>
                <a:lnTo>
                  <a:pt x="5472" y="170"/>
                </a:lnTo>
                <a:lnTo>
                  <a:pt x="5454" y="174"/>
                </a:lnTo>
                <a:lnTo>
                  <a:pt x="5448" y="174"/>
                </a:lnTo>
                <a:lnTo>
                  <a:pt x="5444" y="174"/>
                </a:lnTo>
                <a:lnTo>
                  <a:pt x="5440" y="170"/>
                </a:lnTo>
                <a:lnTo>
                  <a:pt x="5438" y="168"/>
                </a:lnTo>
                <a:lnTo>
                  <a:pt x="5440" y="164"/>
                </a:lnTo>
                <a:lnTo>
                  <a:pt x="5442" y="162"/>
                </a:lnTo>
                <a:lnTo>
                  <a:pt x="5454" y="156"/>
                </a:lnTo>
                <a:lnTo>
                  <a:pt x="5472" y="150"/>
                </a:lnTo>
                <a:lnTo>
                  <a:pt x="5522" y="142"/>
                </a:lnTo>
                <a:lnTo>
                  <a:pt x="5580" y="134"/>
                </a:lnTo>
                <a:lnTo>
                  <a:pt x="5608" y="130"/>
                </a:lnTo>
                <a:lnTo>
                  <a:pt x="5638" y="128"/>
                </a:lnTo>
                <a:lnTo>
                  <a:pt x="5700" y="130"/>
                </a:lnTo>
                <a:lnTo>
                  <a:pt x="5762" y="128"/>
                </a:lnTo>
                <a:lnTo>
                  <a:pt x="5792" y="126"/>
                </a:lnTo>
                <a:lnTo>
                  <a:pt x="5820" y="122"/>
                </a:lnTo>
                <a:lnTo>
                  <a:pt x="5856" y="114"/>
                </a:lnTo>
                <a:lnTo>
                  <a:pt x="5890" y="102"/>
                </a:lnTo>
                <a:lnTo>
                  <a:pt x="5902" y="96"/>
                </a:lnTo>
                <a:lnTo>
                  <a:pt x="5908" y="92"/>
                </a:lnTo>
                <a:lnTo>
                  <a:pt x="5908" y="90"/>
                </a:lnTo>
                <a:lnTo>
                  <a:pt x="5906" y="88"/>
                </a:lnTo>
                <a:lnTo>
                  <a:pt x="5898" y="84"/>
                </a:lnTo>
                <a:lnTo>
                  <a:pt x="5870" y="78"/>
                </a:lnTo>
                <a:lnTo>
                  <a:pt x="5840" y="70"/>
                </a:lnTo>
                <a:lnTo>
                  <a:pt x="5824" y="68"/>
                </a:lnTo>
                <a:lnTo>
                  <a:pt x="5806" y="68"/>
                </a:lnTo>
                <a:lnTo>
                  <a:pt x="5788" y="68"/>
                </a:lnTo>
                <a:lnTo>
                  <a:pt x="5770" y="72"/>
                </a:lnTo>
                <a:lnTo>
                  <a:pt x="5750" y="74"/>
                </a:lnTo>
                <a:lnTo>
                  <a:pt x="5752" y="72"/>
                </a:lnTo>
                <a:lnTo>
                  <a:pt x="5758" y="68"/>
                </a:lnTo>
                <a:lnTo>
                  <a:pt x="5766" y="64"/>
                </a:lnTo>
                <a:lnTo>
                  <a:pt x="5772" y="58"/>
                </a:lnTo>
                <a:lnTo>
                  <a:pt x="5774" y="54"/>
                </a:lnTo>
                <a:lnTo>
                  <a:pt x="5774" y="52"/>
                </a:lnTo>
                <a:lnTo>
                  <a:pt x="5772" y="48"/>
                </a:lnTo>
                <a:lnTo>
                  <a:pt x="5768" y="46"/>
                </a:lnTo>
                <a:lnTo>
                  <a:pt x="5758" y="42"/>
                </a:lnTo>
                <a:lnTo>
                  <a:pt x="5748" y="40"/>
                </a:lnTo>
                <a:lnTo>
                  <a:pt x="5736" y="42"/>
                </a:lnTo>
                <a:lnTo>
                  <a:pt x="5720" y="44"/>
                </a:lnTo>
                <a:lnTo>
                  <a:pt x="5704" y="48"/>
                </a:lnTo>
                <a:lnTo>
                  <a:pt x="5682" y="50"/>
                </a:lnTo>
                <a:lnTo>
                  <a:pt x="5658" y="50"/>
                </a:lnTo>
                <a:lnTo>
                  <a:pt x="5630" y="50"/>
                </a:lnTo>
                <a:lnTo>
                  <a:pt x="5602" y="48"/>
                </a:lnTo>
                <a:lnTo>
                  <a:pt x="5580" y="48"/>
                </a:lnTo>
                <a:lnTo>
                  <a:pt x="5560" y="50"/>
                </a:lnTo>
                <a:lnTo>
                  <a:pt x="5544" y="54"/>
                </a:lnTo>
                <a:lnTo>
                  <a:pt x="5514" y="60"/>
                </a:lnTo>
                <a:lnTo>
                  <a:pt x="5496" y="60"/>
                </a:lnTo>
                <a:lnTo>
                  <a:pt x="5476" y="60"/>
                </a:lnTo>
                <a:lnTo>
                  <a:pt x="5458" y="58"/>
                </a:lnTo>
                <a:lnTo>
                  <a:pt x="5452" y="56"/>
                </a:lnTo>
                <a:lnTo>
                  <a:pt x="5454" y="54"/>
                </a:lnTo>
                <a:lnTo>
                  <a:pt x="5464" y="52"/>
                </a:lnTo>
                <a:lnTo>
                  <a:pt x="5528" y="46"/>
                </a:lnTo>
                <a:lnTo>
                  <a:pt x="5572" y="44"/>
                </a:lnTo>
                <a:lnTo>
                  <a:pt x="5630" y="40"/>
                </a:lnTo>
                <a:lnTo>
                  <a:pt x="5690" y="38"/>
                </a:lnTo>
                <a:lnTo>
                  <a:pt x="5732" y="34"/>
                </a:lnTo>
                <a:lnTo>
                  <a:pt x="5736" y="32"/>
                </a:lnTo>
                <a:lnTo>
                  <a:pt x="5738" y="30"/>
                </a:lnTo>
                <a:lnTo>
                  <a:pt x="5738" y="28"/>
                </a:lnTo>
                <a:lnTo>
                  <a:pt x="5734" y="28"/>
                </a:lnTo>
                <a:lnTo>
                  <a:pt x="5718" y="24"/>
                </a:lnTo>
                <a:lnTo>
                  <a:pt x="5694" y="20"/>
                </a:lnTo>
                <a:lnTo>
                  <a:pt x="5634" y="12"/>
                </a:lnTo>
                <a:lnTo>
                  <a:pt x="5568" y="6"/>
                </a:lnTo>
                <a:lnTo>
                  <a:pt x="5522" y="2"/>
                </a:lnTo>
                <a:lnTo>
                  <a:pt x="5484" y="0"/>
                </a:lnTo>
                <a:lnTo>
                  <a:pt x="5454" y="0"/>
                </a:lnTo>
                <a:lnTo>
                  <a:pt x="5430" y="2"/>
                </a:lnTo>
                <a:lnTo>
                  <a:pt x="5388" y="6"/>
                </a:lnTo>
                <a:lnTo>
                  <a:pt x="5366" y="6"/>
                </a:lnTo>
                <a:lnTo>
                  <a:pt x="5340" y="6"/>
                </a:lnTo>
                <a:lnTo>
                  <a:pt x="5316" y="6"/>
                </a:lnTo>
                <a:lnTo>
                  <a:pt x="5304" y="8"/>
                </a:lnTo>
                <a:lnTo>
                  <a:pt x="5298" y="10"/>
                </a:lnTo>
                <a:lnTo>
                  <a:pt x="5294" y="14"/>
                </a:lnTo>
                <a:lnTo>
                  <a:pt x="5294" y="16"/>
                </a:lnTo>
                <a:lnTo>
                  <a:pt x="5294" y="18"/>
                </a:lnTo>
                <a:lnTo>
                  <a:pt x="5288" y="18"/>
                </a:lnTo>
                <a:lnTo>
                  <a:pt x="5278" y="16"/>
                </a:lnTo>
                <a:lnTo>
                  <a:pt x="5258" y="12"/>
                </a:lnTo>
                <a:lnTo>
                  <a:pt x="5246" y="12"/>
                </a:lnTo>
                <a:lnTo>
                  <a:pt x="5236" y="16"/>
                </a:lnTo>
                <a:lnTo>
                  <a:pt x="5220" y="16"/>
                </a:lnTo>
                <a:lnTo>
                  <a:pt x="5210" y="16"/>
                </a:lnTo>
                <a:lnTo>
                  <a:pt x="5204" y="20"/>
                </a:lnTo>
                <a:lnTo>
                  <a:pt x="5202" y="22"/>
                </a:lnTo>
                <a:lnTo>
                  <a:pt x="5202" y="26"/>
                </a:lnTo>
                <a:lnTo>
                  <a:pt x="5206" y="32"/>
                </a:lnTo>
                <a:lnTo>
                  <a:pt x="5214" y="36"/>
                </a:lnTo>
                <a:lnTo>
                  <a:pt x="5224" y="40"/>
                </a:lnTo>
                <a:lnTo>
                  <a:pt x="5238" y="42"/>
                </a:lnTo>
                <a:lnTo>
                  <a:pt x="5248" y="44"/>
                </a:lnTo>
                <a:lnTo>
                  <a:pt x="5252" y="46"/>
                </a:lnTo>
                <a:lnTo>
                  <a:pt x="5248" y="48"/>
                </a:lnTo>
                <a:lnTo>
                  <a:pt x="5242" y="48"/>
                </a:lnTo>
                <a:lnTo>
                  <a:pt x="5224" y="52"/>
                </a:lnTo>
                <a:lnTo>
                  <a:pt x="5214" y="54"/>
                </a:lnTo>
                <a:lnTo>
                  <a:pt x="5208" y="56"/>
                </a:lnTo>
                <a:lnTo>
                  <a:pt x="5192" y="60"/>
                </a:lnTo>
                <a:lnTo>
                  <a:pt x="5168" y="64"/>
                </a:lnTo>
                <a:lnTo>
                  <a:pt x="5154" y="64"/>
                </a:lnTo>
                <a:lnTo>
                  <a:pt x="5140" y="64"/>
                </a:lnTo>
                <a:lnTo>
                  <a:pt x="5126" y="60"/>
                </a:lnTo>
                <a:lnTo>
                  <a:pt x="5114" y="56"/>
                </a:lnTo>
                <a:lnTo>
                  <a:pt x="5092" y="46"/>
                </a:lnTo>
                <a:lnTo>
                  <a:pt x="5078" y="40"/>
                </a:lnTo>
                <a:lnTo>
                  <a:pt x="5064" y="38"/>
                </a:lnTo>
                <a:lnTo>
                  <a:pt x="5048" y="34"/>
                </a:lnTo>
                <a:lnTo>
                  <a:pt x="5030" y="34"/>
                </a:lnTo>
                <a:lnTo>
                  <a:pt x="5012" y="36"/>
                </a:lnTo>
                <a:lnTo>
                  <a:pt x="4992" y="38"/>
                </a:lnTo>
                <a:lnTo>
                  <a:pt x="4950" y="44"/>
                </a:lnTo>
                <a:lnTo>
                  <a:pt x="4914" y="48"/>
                </a:lnTo>
                <a:lnTo>
                  <a:pt x="4900" y="50"/>
                </a:lnTo>
                <a:lnTo>
                  <a:pt x="4890" y="52"/>
                </a:lnTo>
                <a:lnTo>
                  <a:pt x="4886" y="56"/>
                </a:lnTo>
                <a:lnTo>
                  <a:pt x="4884" y="58"/>
                </a:lnTo>
                <a:lnTo>
                  <a:pt x="4884" y="60"/>
                </a:lnTo>
                <a:lnTo>
                  <a:pt x="4890" y="64"/>
                </a:lnTo>
                <a:lnTo>
                  <a:pt x="4900" y="66"/>
                </a:lnTo>
                <a:lnTo>
                  <a:pt x="4928" y="66"/>
                </a:lnTo>
                <a:lnTo>
                  <a:pt x="4966" y="66"/>
                </a:lnTo>
                <a:lnTo>
                  <a:pt x="5006" y="66"/>
                </a:lnTo>
                <a:lnTo>
                  <a:pt x="5046" y="68"/>
                </a:lnTo>
                <a:lnTo>
                  <a:pt x="5082" y="72"/>
                </a:lnTo>
                <a:lnTo>
                  <a:pt x="5116" y="76"/>
                </a:lnTo>
                <a:lnTo>
                  <a:pt x="5150" y="82"/>
                </a:lnTo>
                <a:lnTo>
                  <a:pt x="5162" y="84"/>
                </a:lnTo>
                <a:lnTo>
                  <a:pt x="5168" y="88"/>
                </a:lnTo>
                <a:lnTo>
                  <a:pt x="5168" y="90"/>
                </a:lnTo>
                <a:lnTo>
                  <a:pt x="5162" y="92"/>
                </a:lnTo>
                <a:lnTo>
                  <a:pt x="5144" y="92"/>
                </a:lnTo>
                <a:lnTo>
                  <a:pt x="5132" y="90"/>
                </a:lnTo>
                <a:lnTo>
                  <a:pt x="5118" y="88"/>
                </a:lnTo>
                <a:lnTo>
                  <a:pt x="5104" y="84"/>
                </a:lnTo>
                <a:lnTo>
                  <a:pt x="5088" y="82"/>
                </a:lnTo>
                <a:lnTo>
                  <a:pt x="5050" y="78"/>
                </a:lnTo>
                <a:lnTo>
                  <a:pt x="4946" y="74"/>
                </a:lnTo>
                <a:lnTo>
                  <a:pt x="4928" y="74"/>
                </a:lnTo>
                <a:lnTo>
                  <a:pt x="4926" y="76"/>
                </a:lnTo>
                <a:lnTo>
                  <a:pt x="4928" y="78"/>
                </a:lnTo>
                <a:lnTo>
                  <a:pt x="4942" y="84"/>
                </a:lnTo>
                <a:lnTo>
                  <a:pt x="4964" y="92"/>
                </a:lnTo>
                <a:lnTo>
                  <a:pt x="4984" y="100"/>
                </a:lnTo>
                <a:lnTo>
                  <a:pt x="5000" y="106"/>
                </a:lnTo>
                <a:lnTo>
                  <a:pt x="5004" y="110"/>
                </a:lnTo>
                <a:lnTo>
                  <a:pt x="5004" y="112"/>
                </a:lnTo>
                <a:lnTo>
                  <a:pt x="5000" y="114"/>
                </a:lnTo>
                <a:lnTo>
                  <a:pt x="4990" y="116"/>
                </a:lnTo>
                <a:lnTo>
                  <a:pt x="4984" y="118"/>
                </a:lnTo>
                <a:lnTo>
                  <a:pt x="4978" y="118"/>
                </a:lnTo>
                <a:lnTo>
                  <a:pt x="4976" y="122"/>
                </a:lnTo>
                <a:lnTo>
                  <a:pt x="4974" y="124"/>
                </a:lnTo>
                <a:lnTo>
                  <a:pt x="4972" y="132"/>
                </a:lnTo>
                <a:lnTo>
                  <a:pt x="4976" y="140"/>
                </a:lnTo>
                <a:lnTo>
                  <a:pt x="4978" y="148"/>
                </a:lnTo>
                <a:lnTo>
                  <a:pt x="4978" y="154"/>
                </a:lnTo>
                <a:lnTo>
                  <a:pt x="4978" y="158"/>
                </a:lnTo>
                <a:lnTo>
                  <a:pt x="4976" y="160"/>
                </a:lnTo>
                <a:lnTo>
                  <a:pt x="4974" y="162"/>
                </a:lnTo>
                <a:lnTo>
                  <a:pt x="4968" y="162"/>
                </a:lnTo>
                <a:lnTo>
                  <a:pt x="4958" y="162"/>
                </a:lnTo>
                <a:lnTo>
                  <a:pt x="4950" y="160"/>
                </a:lnTo>
                <a:lnTo>
                  <a:pt x="4944" y="156"/>
                </a:lnTo>
                <a:lnTo>
                  <a:pt x="4938" y="152"/>
                </a:lnTo>
                <a:lnTo>
                  <a:pt x="4930" y="146"/>
                </a:lnTo>
                <a:lnTo>
                  <a:pt x="4920" y="140"/>
                </a:lnTo>
                <a:lnTo>
                  <a:pt x="4906" y="136"/>
                </a:lnTo>
                <a:lnTo>
                  <a:pt x="4888" y="132"/>
                </a:lnTo>
                <a:lnTo>
                  <a:pt x="4870" y="128"/>
                </a:lnTo>
                <a:lnTo>
                  <a:pt x="4852" y="124"/>
                </a:lnTo>
                <a:lnTo>
                  <a:pt x="4822" y="112"/>
                </a:lnTo>
                <a:lnTo>
                  <a:pt x="4790" y="104"/>
                </a:lnTo>
                <a:lnTo>
                  <a:pt x="4772" y="100"/>
                </a:lnTo>
                <a:lnTo>
                  <a:pt x="4752" y="98"/>
                </a:lnTo>
                <a:lnTo>
                  <a:pt x="4732" y="98"/>
                </a:lnTo>
                <a:lnTo>
                  <a:pt x="4720" y="98"/>
                </a:lnTo>
                <a:lnTo>
                  <a:pt x="4712" y="102"/>
                </a:lnTo>
                <a:lnTo>
                  <a:pt x="4710" y="104"/>
                </a:lnTo>
                <a:lnTo>
                  <a:pt x="4710" y="106"/>
                </a:lnTo>
                <a:lnTo>
                  <a:pt x="4714" y="110"/>
                </a:lnTo>
                <a:lnTo>
                  <a:pt x="4722" y="118"/>
                </a:lnTo>
                <a:lnTo>
                  <a:pt x="4750" y="138"/>
                </a:lnTo>
                <a:lnTo>
                  <a:pt x="4764" y="146"/>
                </a:lnTo>
                <a:lnTo>
                  <a:pt x="4766" y="148"/>
                </a:lnTo>
                <a:lnTo>
                  <a:pt x="4764" y="150"/>
                </a:lnTo>
                <a:lnTo>
                  <a:pt x="4758" y="150"/>
                </a:lnTo>
                <a:lnTo>
                  <a:pt x="4748" y="148"/>
                </a:lnTo>
                <a:lnTo>
                  <a:pt x="4736" y="146"/>
                </a:lnTo>
                <a:lnTo>
                  <a:pt x="4724" y="146"/>
                </a:lnTo>
                <a:lnTo>
                  <a:pt x="4722" y="148"/>
                </a:lnTo>
                <a:lnTo>
                  <a:pt x="4720" y="150"/>
                </a:lnTo>
                <a:lnTo>
                  <a:pt x="4718" y="154"/>
                </a:lnTo>
                <a:lnTo>
                  <a:pt x="4722" y="158"/>
                </a:lnTo>
                <a:lnTo>
                  <a:pt x="4722" y="160"/>
                </a:lnTo>
                <a:lnTo>
                  <a:pt x="4714" y="158"/>
                </a:lnTo>
                <a:lnTo>
                  <a:pt x="4704" y="154"/>
                </a:lnTo>
                <a:lnTo>
                  <a:pt x="4688" y="150"/>
                </a:lnTo>
                <a:lnTo>
                  <a:pt x="4670" y="146"/>
                </a:lnTo>
                <a:lnTo>
                  <a:pt x="4660" y="146"/>
                </a:lnTo>
                <a:lnTo>
                  <a:pt x="4650" y="148"/>
                </a:lnTo>
                <a:lnTo>
                  <a:pt x="4642" y="150"/>
                </a:lnTo>
                <a:lnTo>
                  <a:pt x="4634" y="156"/>
                </a:lnTo>
                <a:lnTo>
                  <a:pt x="4626" y="162"/>
                </a:lnTo>
                <a:lnTo>
                  <a:pt x="4618" y="172"/>
                </a:lnTo>
                <a:lnTo>
                  <a:pt x="4606" y="190"/>
                </a:lnTo>
                <a:lnTo>
                  <a:pt x="4610" y="180"/>
                </a:lnTo>
                <a:lnTo>
                  <a:pt x="4612" y="168"/>
                </a:lnTo>
                <a:lnTo>
                  <a:pt x="4614" y="154"/>
                </a:lnTo>
                <a:lnTo>
                  <a:pt x="4610" y="138"/>
                </a:lnTo>
                <a:lnTo>
                  <a:pt x="4608" y="130"/>
                </a:lnTo>
                <a:lnTo>
                  <a:pt x="4604" y="124"/>
                </a:lnTo>
                <a:lnTo>
                  <a:pt x="4592" y="114"/>
                </a:lnTo>
                <a:lnTo>
                  <a:pt x="4582" y="108"/>
                </a:lnTo>
                <a:lnTo>
                  <a:pt x="4568" y="106"/>
                </a:lnTo>
                <a:lnTo>
                  <a:pt x="4554" y="108"/>
                </a:lnTo>
                <a:lnTo>
                  <a:pt x="4508" y="118"/>
                </a:lnTo>
                <a:lnTo>
                  <a:pt x="4476" y="124"/>
                </a:lnTo>
                <a:lnTo>
                  <a:pt x="4436" y="130"/>
                </a:lnTo>
                <a:lnTo>
                  <a:pt x="4394" y="134"/>
                </a:lnTo>
                <a:lnTo>
                  <a:pt x="4362" y="140"/>
                </a:lnTo>
                <a:lnTo>
                  <a:pt x="4338" y="144"/>
                </a:lnTo>
                <a:lnTo>
                  <a:pt x="4320" y="150"/>
                </a:lnTo>
                <a:lnTo>
                  <a:pt x="4308" y="156"/>
                </a:lnTo>
                <a:lnTo>
                  <a:pt x="4302" y="162"/>
                </a:lnTo>
                <a:lnTo>
                  <a:pt x="4302" y="166"/>
                </a:lnTo>
                <a:lnTo>
                  <a:pt x="4302" y="170"/>
                </a:lnTo>
                <a:lnTo>
                  <a:pt x="4306" y="176"/>
                </a:lnTo>
                <a:close/>
                <a:moveTo>
                  <a:pt x="5340" y="5242"/>
                </a:moveTo>
                <a:lnTo>
                  <a:pt x="5340" y="5242"/>
                </a:lnTo>
                <a:lnTo>
                  <a:pt x="5332" y="5236"/>
                </a:lnTo>
                <a:lnTo>
                  <a:pt x="5326" y="5232"/>
                </a:lnTo>
                <a:lnTo>
                  <a:pt x="5320" y="5232"/>
                </a:lnTo>
                <a:lnTo>
                  <a:pt x="5314" y="5234"/>
                </a:lnTo>
                <a:lnTo>
                  <a:pt x="5306" y="5234"/>
                </a:lnTo>
                <a:lnTo>
                  <a:pt x="5298" y="5234"/>
                </a:lnTo>
                <a:lnTo>
                  <a:pt x="5286" y="5230"/>
                </a:lnTo>
                <a:lnTo>
                  <a:pt x="5270" y="5222"/>
                </a:lnTo>
                <a:lnTo>
                  <a:pt x="5256" y="5212"/>
                </a:lnTo>
                <a:lnTo>
                  <a:pt x="5246" y="5204"/>
                </a:lnTo>
                <a:lnTo>
                  <a:pt x="5240" y="5198"/>
                </a:lnTo>
                <a:lnTo>
                  <a:pt x="5236" y="5192"/>
                </a:lnTo>
                <a:lnTo>
                  <a:pt x="5230" y="5178"/>
                </a:lnTo>
                <a:lnTo>
                  <a:pt x="5224" y="5172"/>
                </a:lnTo>
                <a:lnTo>
                  <a:pt x="5214" y="5162"/>
                </a:lnTo>
                <a:lnTo>
                  <a:pt x="5194" y="5144"/>
                </a:lnTo>
                <a:lnTo>
                  <a:pt x="5186" y="5136"/>
                </a:lnTo>
                <a:lnTo>
                  <a:pt x="5176" y="5130"/>
                </a:lnTo>
                <a:lnTo>
                  <a:pt x="5166" y="5126"/>
                </a:lnTo>
                <a:lnTo>
                  <a:pt x="5156" y="5124"/>
                </a:lnTo>
                <a:lnTo>
                  <a:pt x="5144" y="5122"/>
                </a:lnTo>
                <a:lnTo>
                  <a:pt x="5128" y="5124"/>
                </a:lnTo>
                <a:lnTo>
                  <a:pt x="5114" y="5126"/>
                </a:lnTo>
                <a:lnTo>
                  <a:pt x="5100" y="5126"/>
                </a:lnTo>
                <a:lnTo>
                  <a:pt x="5086" y="5124"/>
                </a:lnTo>
                <a:lnTo>
                  <a:pt x="5074" y="5122"/>
                </a:lnTo>
                <a:lnTo>
                  <a:pt x="5052" y="5114"/>
                </a:lnTo>
                <a:lnTo>
                  <a:pt x="5032" y="5106"/>
                </a:lnTo>
                <a:lnTo>
                  <a:pt x="5026" y="5104"/>
                </a:lnTo>
                <a:lnTo>
                  <a:pt x="5022" y="5104"/>
                </a:lnTo>
                <a:lnTo>
                  <a:pt x="5014" y="5108"/>
                </a:lnTo>
                <a:lnTo>
                  <a:pt x="5004" y="5114"/>
                </a:lnTo>
                <a:lnTo>
                  <a:pt x="4996" y="5120"/>
                </a:lnTo>
                <a:lnTo>
                  <a:pt x="4984" y="5134"/>
                </a:lnTo>
                <a:lnTo>
                  <a:pt x="4980" y="5136"/>
                </a:lnTo>
                <a:lnTo>
                  <a:pt x="4978" y="5136"/>
                </a:lnTo>
                <a:lnTo>
                  <a:pt x="4976" y="5136"/>
                </a:lnTo>
                <a:lnTo>
                  <a:pt x="4974" y="5130"/>
                </a:lnTo>
                <a:lnTo>
                  <a:pt x="4976" y="5126"/>
                </a:lnTo>
                <a:lnTo>
                  <a:pt x="4980" y="5112"/>
                </a:lnTo>
                <a:lnTo>
                  <a:pt x="4984" y="5100"/>
                </a:lnTo>
                <a:lnTo>
                  <a:pt x="4984" y="5094"/>
                </a:lnTo>
                <a:lnTo>
                  <a:pt x="4982" y="5092"/>
                </a:lnTo>
                <a:lnTo>
                  <a:pt x="4980" y="5086"/>
                </a:lnTo>
                <a:lnTo>
                  <a:pt x="4978" y="5082"/>
                </a:lnTo>
                <a:lnTo>
                  <a:pt x="4974" y="5072"/>
                </a:lnTo>
                <a:lnTo>
                  <a:pt x="4972" y="5068"/>
                </a:lnTo>
                <a:lnTo>
                  <a:pt x="4968" y="5064"/>
                </a:lnTo>
                <a:lnTo>
                  <a:pt x="4960" y="5060"/>
                </a:lnTo>
                <a:lnTo>
                  <a:pt x="4952" y="5058"/>
                </a:lnTo>
                <a:lnTo>
                  <a:pt x="4942" y="5054"/>
                </a:lnTo>
                <a:lnTo>
                  <a:pt x="4934" y="5050"/>
                </a:lnTo>
                <a:lnTo>
                  <a:pt x="4924" y="5042"/>
                </a:lnTo>
                <a:lnTo>
                  <a:pt x="4916" y="5036"/>
                </a:lnTo>
                <a:lnTo>
                  <a:pt x="4912" y="5034"/>
                </a:lnTo>
                <a:lnTo>
                  <a:pt x="4906" y="5032"/>
                </a:lnTo>
                <a:lnTo>
                  <a:pt x="4896" y="5032"/>
                </a:lnTo>
                <a:lnTo>
                  <a:pt x="4888" y="5028"/>
                </a:lnTo>
                <a:lnTo>
                  <a:pt x="4878" y="5024"/>
                </a:lnTo>
                <a:lnTo>
                  <a:pt x="4858" y="5020"/>
                </a:lnTo>
                <a:lnTo>
                  <a:pt x="4852" y="5022"/>
                </a:lnTo>
                <a:lnTo>
                  <a:pt x="4846" y="5022"/>
                </a:lnTo>
                <a:lnTo>
                  <a:pt x="4836" y="5028"/>
                </a:lnTo>
                <a:lnTo>
                  <a:pt x="4828" y="5036"/>
                </a:lnTo>
                <a:lnTo>
                  <a:pt x="4822" y="5046"/>
                </a:lnTo>
                <a:lnTo>
                  <a:pt x="4814" y="5060"/>
                </a:lnTo>
                <a:lnTo>
                  <a:pt x="4810" y="5060"/>
                </a:lnTo>
                <a:lnTo>
                  <a:pt x="4808" y="5056"/>
                </a:lnTo>
                <a:lnTo>
                  <a:pt x="4806" y="5048"/>
                </a:lnTo>
                <a:lnTo>
                  <a:pt x="4810" y="5040"/>
                </a:lnTo>
                <a:lnTo>
                  <a:pt x="4818" y="5026"/>
                </a:lnTo>
                <a:lnTo>
                  <a:pt x="4822" y="5018"/>
                </a:lnTo>
                <a:lnTo>
                  <a:pt x="4822" y="5012"/>
                </a:lnTo>
                <a:lnTo>
                  <a:pt x="4822" y="5008"/>
                </a:lnTo>
                <a:lnTo>
                  <a:pt x="4820" y="5006"/>
                </a:lnTo>
                <a:lnTo>
                  <a:pt x="4810" y="5000"/>
                </a:lnTo>
                <a:lnTo>
                  <a:pt x="4792" y="4996"/>
                </a:lnTo>
                <a:lnTo>
                  <a:pt x="4784" y="4998"/>
                </a:lnTo>
                <a:lnTo>
                  <a:pt x="4774" y="4998"/>
                </a:lnTo>
                <a:lnTo>
                  <a:pt x="4752" y="4996"/>
                </a:lnTo>
                <a:lnTo>
                  <a:pt x="4742" y="4994"/>
                </a:lnTo>
                <a:lnTo>
                  <a:pt x="4736" y="4998"/>
                </a:lnTo>
                <a:lnTo>
                  <a:pt x="4730" y="5002"/>
                </a:lnTo>
                <a:lnTo>
                  <a:pt x="4728" y="5010"/>
                </a:lnTo>
                <a:lnTo>
                  <a:pt x="4726" y="5018"/>
                </a:lnTo>
                <a:lnTo>
                  <a:pt x="4724" y="5026"/>
                </a:lnTo>
                <a:lnTo>
                  <a:pt x="4726" y="5040"/>
                </a:lnTo>
                <a:lnTo>
                  <a:pt x="4722" y="5036"/>
                </a:lnTo>
                <a:lnTo>
                  <a:pt x="4720" y="5036"/>
                </a:lnTo>
                <a:lnTo>
                  <a:pt x="4712" y="5042"/>
                </a:lnTo>
                <a:lnTo>
                  <a:pt x="4710" y="5044"/>
                </a:lnTo>
                <a:lnTo>
                  <a:pt x="4708" y="5044"/>
                </a:lnTo>
                <a:lnTo>
                  <a:pt x="4708" y="5042"/>
                </a:lnTo>
                <a:lnTo>
                  <a:pt x="4710" y="5034"/>
                </a:lnTo>
                <a:lnTo>
                  <a:pt x="4712" y="5026"/>
                </a:lnTo>
                <a:lnTo>
                  <a:pt x="4710" y="5020"/>
                </a:lnTo>
                <a:lnTo>
                  <a:pt x="4706" y="5020"/>
                </a:lnTo>
                <a:lnTo>
                  <a:pt x="4702" y="5020"/>
                </a:lnTo>
                <a:lnTo>
                  <a:pt x="4694" y="5024"/>
                </a:lnTo>
                <a:lnTo>
                  <a:pt x="4696" y="5020"/>
                </a:lnTo>
                <a:lnTo>
                  <a:pt x="4698" y="5014"/>
                </a:lnTo>
                <a:lnTo>
                  <a:pt x="4698" y="5010"/>
                </a:lnTo>
                <a:lnTo>
                  <a:pt x="4700" y="5004"/>
                </a:lnTo>
                <a:lnTo>
                  <a:pt x="4700" y="5000"/>
                </a:lnTo>
                <a:lnTo>
                  <a:pt x="4702" y="4996"/>
                </a:lnTo>
                <a:lnTo>
                  <a:pt x="4706" y="4994"/>
                </a:lnTo>
                <a:lnTo>
                  <a:pt x="4714" y="4990"/>
                </a:lnTo>
                <a:lnTo>
                  <a:pt x="4720" y="4986"/>
                </a:lnTo>
                <a:lnTo>
                  <a:pt x="4726" y="4980"/>
                </a:lnTo>
                <a:lnTo>
                  <a:pt x="4736" y="4964"/>
                </a:lnTo>
                <a:lnTo>
                  <a:pt x="4746" y="4950"/>
                </a:lnTo>
                <a:lnTo>
                  <a:pt x="4750" y="4944"/>
                </a:lnTo>
                <a:lnTo>
                  <a:pt x="4756" y="4940"/>
                </a:lnTo>
                <a:lnTo>
                  <a:pt x="4760" y="4938"/>
                </a:lnTo>
                <a:lnTo>
                  <a:pt x="4762" y="4932"/>
                </a:lnTo>
                <a:lnTo>
                  <a:pt x="4762" y="4926"/>
                </a:lnTo>
                <a:lnTo>
                  <a:pt x="4762" y="4918"/>
                </a:lnTo>
                <a:lnTo>
                  <a:pt x="4760" y="4912"/>
                </a:lnTo>
                <a:lnTo>
                  <a:pt x="4756" y="4906"/>
                </a:lnTo>
                <a:lnTo>
                  <a:pt x="4752" y="4902"/>
                </a:lnTo>
                <a:lnTo>
                  <a:pt x="4748" y="4902"/>
                </a:lnTo>
                <a:lnTo>
                  <a:pt x="4740" y="4902"/>
                </a:lnTo>
                <a:lnTo>
                  <a:pt x="4736" y="4900"/>
                </a:lnTo>
                <a:lnTo>
                  <a:pt x="4736" y="4896"/>
                </a:lnTo>
                <a:lnTo>
                  <a:pt x="4734" y="4892"/>
                </a:lnTo>
                <a:lnTo>
                  <a:pt x="4732" y="4886"/>
                </a:lnTo>
                <a:lnTo>
                  <a:pt x="4730" y="4884"/>
                </a:lnTo>
                <a:lnTo>
                  <a:pt x="4730" y="4882"/>
                </a:lnTo>
                <a:lnTo>
                  <a:pt x="4730" y="4878"/>
                </a:lnTo>
                <a:lnTo>
                  <a:pt x="4728" y="4874"/>
                </a:lnTo>
                <a:lnTo>
                  <a:pt x="4726" y="4870"/>
                </a:lnTo>
                <a:lnTo>
                  <a:pt x="4724" y="4868"/>
                </a:lnTo>
                <a:lnTo>
                  <a:pt x="4722" y="4864"/>
                </a:lnTo>
                <a:lnTo>
                  <a:pt x="4722" y="4860"/>
                </a:lnTo>
                <a:lnTo>
                  <a:pt x="4722" y="4854"/>
                </a:lnTo>
                <a:lnTo>
                  <a:pt x="4718" y="4848"/>
                </a:lnTo>
                <a:lnTo>
                  <a:pt x="4716" y="4828"/>
                </a:lnTo>
                <a:lnTo>
                  <a:pt x="4714" y="4806"/>
                </a:lnTo>
                <a:lnTo>
                  <a:pt x="4714" y="4800"/>
                </a:lnTo>
                <a:lnTo>
                  <a:pt x="4712" y="4800"/>
                </a:lnTo>
                <a:lnTo>
                  <a:pt x="4710" y="4798"/>
                </a:lnTo>
                <a:lnTo>
                  <a:pt x="4708" y="4794"/>
                </a:lnTo>
                <a:lnTo>
                  <a:pt x="4702" y="4780"/>
                </a:lnTo>
                <a:lnTo>
                  <a:pt x="4698" y="4776"/>
                </a:lnTo>
                <a:lnTo>
                  <a:pt x="4696" y="4776"/>
                </a:lnTo>
                <a:lnTo>
                  <a:pt x="4694" y="4778"/>
                </a:lnTo>
                <a:lnTo>
                  <a:pt x="4694" y="4780"/>
                </a:lnTo>
                <a:lnTo>
                  <a:pt x="4694" y="4784"/>
                </a:lnTo>
                <a:lnTo>
                  <a:pt x="4690" y="4792"/>
                </a:lnTo>
                <a:lnTo>
                  <a:pt x="4688" y="4790"/>
                </a:lnTo>
                <a:lnTo>
                  <a:pt x="4688" y="4786"/>
                </a:lnTo>
                <a:lnTo>
                  <a:pt x="4688" y="4782"/>
                </a:lnTo>
                <a:lnTo>
                  <a:pt x="4688" y="4778"/>
                </a:lnTo>
                <a:lnTo>
                  <a:pt x="4684" y="4764"/>
                </a:lnTo>
                <a:lnTo>
                  <a:pt x="4684" y="4762"/>
                </a:lnTo>
                <a:lnTo>
                  <a:pt x="4682" y="4764"/>
                </a:lnTo>
                <a:lnTo>
                  <a:pt x="4680" y="4766"/>
                </a:lnTo>
                <a:lnTo>
                  <a:pt x="4676" y="4764"/>
                </a:lnTo>
                <a:lnTo>
                  <a:pt x="4674" y="4758"/>
                </a:lnTo>
                <a:lnTo>
                  <a:pt x="4672" y="4754"/>
                </a:lnTo>
                <a:lnTo>
                  <a:pt x="4668" y="4752"/>
                </a:lnTo>
                <a:lnTo>
                  <a:pt x="4662" y="4748"/>
                </a:lnTo>
                <a:lnTo>
                  <a:pt x="4654" y="4744"/>
                </a:lnTo>
                <a:lnTo>
                  <a:pt x="4650" y="4740"/>
                </a:lnTo>
                <a:lnTo>
                  <a:pt x="4648" y="4734"/>
                </a:lnTo>
                <a:lnTo>
                  <a:pt x="4644" y="4730"/>
                </a:lnTo>
                <a:lnTo>
                  <a:pt x="4640" y="4726"/>
                </a:lnTo>
                <a:lnTo>
                  <a:pt x="4632" y="4722"/>
                </a:lnTo>
                <a:lnTo>
                  <a:pt x="4622" y="4718"/>
                </a:lnTo>
                <a:lnTo>
                  <a:pt x="4610" y="4712"/>
                </a:lnTo>
                <a:lnTo>
                  <a:pt x="4598" y="4708"/>
                </a:lnTo>
                <a:lnTo>
                  <a:pt x="4568" y="4698"/>
                </a:lnTo>
                <a:lnTo>
                  <a:pt x="4558" y="4696"/>
                </a:lnTo>
                <a:lnTo>
                  <a:pt x="4552" y="4696"/>
                </a:lnTo>
                <a:lnTo>
                  <a:pt x="4550" y="4700"/>
                </a:lnTo>
                <a:lnTo>
                  <a:pt x="4546" y="4700"/>
                </a:lnTo>
                <a:lnTo>
                  <a:pt x="4536" y="4698"/>
                </a:lnTo>
                <a:lnTo>
                  <a:pt x="4524" y="4698"/>
                </a:lnTo>
                <a:lnTo>
                  <a:pt x="4520" y="4700"/>
                </a:lnTo>
                <a:lnTo>
                  <a:pt x="4518" y="4702"/>
                </a:lnTo>
                <a:lnTo>
                  <a:pt x="4518" y="4704"/>
                </a:lnTo>
                <a:lnTo>
                  <a:pt x="4514" y="4706"/>
                </a:lnTo>
                <a:lnTo>
                  <a:pt x="4502" y="4702"/>
                </a:lnTo>
                <a:lnTo>
                  <a:pt x="4494" y="4700"/>
                </a:lnTo>
                <a:lnTo>
                  <a:pt x="4486" y="4698"/>
                </a:lnTo>
                <a:lnTo>
                  <a:pt x="4478" y="4698"/>
                </a:lnTo>
                <a:lnTo>
                  <a:pt x="4472" y="4702"/>
                </a:lnTo>
                <a:lnTo>
                  <a:pt x="4470" y="4700"/>
                </a:lnTo>
                <a:lnTo>
                  <a:pt x="4468" y="4698"/>
                </a:lnTo>
                <a:lnTo>
                  <a:pt x="4466" y="4692"/>
                </a:lnTo>
                <a:lnTo>
                  <a:pt x="4462" y="4684"/>
                </a:lnTo>
                <a:lnTo>
                  <a:pt x="4460" y="4682"/>
                </a:lnTo>
                <a:lnTo>
                  <a:pt x="4458" y="4682"/>
                </a:lnTo>
                <a:lnTo>
                  <a:pt x="4454" y="4680"/>
                </a:lnTo>
                <a:lnTo>
                  <a:pt x="4452" y="4678"/>
                </a:lnTo>
                <a:lnTo>
                  <a:pt x="4450" y="4670"/>
                </a:lnTo>
                <a:lnTo>
                  <a:pt x="4448" y="4666"/>
                </a:lnTo>
                <a:lnTo>
                  <a:pt x="4444" y="4664"/>
                </a:lnTo>
                <a:lnTo>
                  <a:pt x="4440" y="4660"/>
                </a:lnTo>
                <a:lnTo>
                  <a:pt x="4430" y="4656"/>
                </a:lnTo>
                <a:lnTo>
                  <a:pt x="4418" y="4654"/>
                </a:lnTo>
                <a:lnTo>
                  <a:pt x="4412" y="4650"/>
                </a:lnTo>
                <a:lnTo>
                  <a:pt x="4412" y="4646"/>
                </a:lnTo>
                <a:lnTo>
                  <a:pt x="4416" y="4638"/>
                </a:lnTo>
                <a:lnTo>
                  <a:pt x="4416" y="4630"/>
                </a:lnTo>
                <a:lnTo>
                  <a:pt x="4414" y="4624"/>
                </a:lnTo>
                <a:lnTo>
                  <a:pt x="4410" y="4618"/>
                </a:lnTo>
                <a:lnTo>
                  <a:pt x="4404" y="4612"/>
                </a:lnTo>
                <a:lnTo>
                  <a:pt x="4388" y="4598"/>
                </a:lnTo>
                <a:lnTo>
                  <a:pt x="4364" y="4582"/>
                </a:lnTo>
                <a:lnTo>
                  <a:pt x="4358" y="4576"/>
                </a:lnTo>
                <a:lnTo>
                  <a:pt x="4348" y="4572"/>
                </a:lnTo>
                <a:lnTo>
                  <a:pt x="4338" y="4570"/>
                </a:lnTo>
                <a:lnTo>
                  <a:pt x="4326" y="4572"/>
                </a:lnTo>
                <a:lnTo>
                  <a:pt x="4316" y="4574"/>
                </a:lnTo>
                <a:lnTo>
                  <a:pt x="4300" y="4576"/>
                </a:lnTo>
                <a:lnTo>
                  <a:pt x="4298" y="4576"/>
                </a:lnTo>
                <a:lnTo>
                  <a:pt x="4300" y="4572"/>
                </a:lnTo>
                <a:lnTo>
                  <a:pt x="4304" y="4568"/>
                </a:lnTo>
                <a:lnTo>
                  <a:pt x="4306" y="4564"/>
                </a:lnTo>
                <a:lnTo>
                  <a:pt x="4308" y="4554"/>
                </a:lnTo>
                <a:lnTo>
                  <a:pt x="4310" y="4546"/>
                </a:lnTo>
                <a:lnTo>
                  <a:pt x="4314" y="4544"/>
                </a:lnTo>
                <a:lnTo>
                  <a:pt x="4318" y="4540"/>
                </a:lnTo>
                <a:lnTo>
                  <a:pt x="4322" y="4536"/>
                </a:lnTo>
                <a:lnTo>
                  <a:pt x="4322" y="4534"/>
                </a:lnTo>
                <a:lnTo>
                  <a:pt x="4322" y="4532"/>
                </a:lnTo>
                <a:lnTo>
                  <a:pt x="4320" y="4530"/>
                </a:lnTo>
                <a:lnTo>
                  <a:pt x="4312" y="4526"/>
                </a:lnTo>
                <a:lnTo>
                  <a:pt x="4308" y="4522"/>
                </a:lnTo>
                <a:lnTo>
                  <a:pt x="4304" y="4518"/>
                </a:lnTo>
                <a:lnTo>
                  <a:pt x="4300" y="4514"/>
                </a:lnTo>
                <a:lnTo>
                  <a:pt x="4296" y="4512"/>
                </a:lnTo>
                <a:lnTo>
                  <a:pt x="4288" y="4510"/>
                </a:lnTo>
                <a:lnTo>
                  <a:pt x="4280" y="4510"/>
                </a:lnTo>
                <a:lnTo>
                  <a:pt x="4278" y="4508"/>
                </a:lnTo>
                <a:lnTo>
                  <a:pt x="4274" y="4504"/>
                </a:lnTo>
                <a:lnTo>
                  <a:pt x="4270" y="4500"/>
                </a:lnTo>
                <a:lnTo>
                  <a:pt x="4262" y="4496"/>
                </a:lnTo>
                <a:lnTo>
                  <a:pt x="4248" y="4488"/>
                </a:lnTo>
                <a:lnTo>
                  <a:pt x="4244" y="4484"/>
                </a:lnTo>
                <a:lnTo>
                  <a:pt x="4242" y="4480"/>
                </a:lnTo>
                <a:lnTo>
                  <a:pt x="4244" y="4478"/>
                </a:lnTo>
                <a:lnTo>
                  <a:pt x="4252" y="4476"/>
                </a:lnTo>
                <a:lnTo>
                  <a:pt x="4270" y="4472"/>
                </a:lnTo>
                <a:lnTo>
                  <a:pt x="4278" y="4468"/>
                </a:lnTo>
                <a:lnTo>
                  <a:pt x="4278" y="4466"/>
                </a:lnTo>
                <a:lnTo>
                  <a:pt x="4274" y="4464"/>
                </a:lnTo>
                <a:lnTo>
                  <a:pt x="4258" y="4460"/>
                </a:lnTo>
                <a:lnTo>
                  <a:pt x="4242" y="4460"/>
                </a:lnTo>
                <a:lnTo>
                  <a:pt x="4232" y="4464"/>
                </a:lnTo>
                <a:lnTo>
                  <a:pt x="4222" y="4466"/>
                </a:lnTo>
                <a:lnTo>
                  <a:pt x="4202" y="4468"/>
                </a:lnTo>
                <a:lnTo>
                  <a:pt x="4192" y="4468"/>
                </a:lnTo>
                <a:lnTo>
                  <a:pt x="4184" y="4470"/>
                </a:lnTo>
                <a:lnTo>
                  <a:pt x="4180" y="4472"/>
                </a:lnTo>
                <a:lnTo>
                  <a:pt x="4178" y="4474"/>
                </a:lnTo>
                <a:lnTo>
                  <a:pt x="4176" y="4480"/>
                </a:lnTo>
                <a:lnTo>
                  <a:pt x="4176" y="4484"/>
                </a:lnTo>
                <a:lnTo>
                  <a:pt x="4172" y="4486"/>
                </a:lnTo>
                <a:lnTo>
                  <a:pt x="4158" y="4492"/>
                </a:lnTo>
                <a:lnTo>
                  <a:pt x="4152" y="4494"/>
                </a:lnTo>
                <a:lnTo>
                  <a:pt x="4144" y="4496"/>
                </a:lnTo>
                <a:lnTo>
                  <a:pt x="4136" y="4494"/>
                </a:lnTo>
                <a:lnTo>
                  <a:pt x="4126" y="4492"/>
                </a:lnTo>
                <a:lnTo>
                  <a:pt x="4120" y="4486"/>
                </a:lnTo>
                <a:lnTo>
                  <a:pt x="4112" y="4476"/>
                </a:lnTo>
                <a:lnTo>
                  <a:pt x="4108" y="4472"/>
                </a:lnTo>
                <a:lnTo>
                  <a:pt x="4104" y="4470"/>
                </a:lnTo>
                <a:lnTo>
                  <a:pt x="4098" y="4468"/>
                </a:lnTo>
                <a:lnTo>
                  <a:pt x="4090" y="4468"/>
                </a:lnTo>
                <a:lnTo>
                  <a:pt x="4076" y="4470"/>
                </a:lnTo>
                <a:lnTo>
                  <a:pt x="4060" y="4474"/>
                </a:lnTo>
                <a:lnTo>
                  <a:pt x="4044" y="4476"/>
                </a:lnTo>
                <a:lnTo>
                  <a:pt x="4032" y="4478"/>
                </a:lnTo>
                <a:lnTo>
                  <a:pt x="4026" y="4476"/>
                </a:lnTo>
                <a:lnTo>
                  <a:pt x="4022" y="4472"/>
                </a:lnTo>
                <a:lnTo>
                  <a:pt x="4020" y="4468"/>
                </a:lnTo>
                <a:lnTo>
                  <a:pt x="4020" y="4460"/>
                </a:lnTo>
                <a:lnTo>
                  <a:pt x="4018" y="4448"/>
                </a:lnTo>
                <a:lnTo>
                  <a:pt x="4012" y="4438"/>
                </a:lnTo>
                <a:lnTo>
                  <a:pt x="4004" y="4434"/>
                </a:lnTo>
                <a:lnTo>
                  <a:pt x="3996" y="4430"/>
                </a:lnTo>
                <a:lnTo>
                  <a:pt x="3986" y="4426"/>
                </a:lnTo>
                <a:lnTo>
                  <a:pt x="3978" y="4422"/>
                </a:lnTo>
                <a:lnTo>
                  <a:pt x="3970" y="4416"/>
                </a:lnTo>
                <a:lnTo>
                  <a:pt x="3964" y="4406"/>
                </a:lnTo>
                <a:lnTo>
                  <a:pt x="3960" y="4396"/>
                </a:lnTo>
                <a:lnTo>
                  <a:pt x="3956" y="4390"/>
                </a:lnTo>
                <a:lnTo>
                  <a:pt x="3950" y="4390"/>
                </a:lnTo>
                <a:lnTo>
                  <a:pt x="3946" y="4394"/>
                </a:lnTo>
                <a:lnTo>
                  <a:pt x="3944" y="4398"/>
                </a:lnTo>
                <a:lnTo>
                  <a:pt x="3940" y="4406"/>
                </a:lnTo>
                <a:lnTo>
                  <a:pt x="3940" y="4412"/>
                </a:lnTo>
                <a:lnTo>
                  <a:pt x="3940" y="4416"/>
                </a:lnTo>
                <a:lnTo>
                  <a:pt x="3946" y="4424"/>
                </a:lnTo>
                <a:lnTo>
                  <a:pt x="3948" y="4430"/>
                </a:lnTo>
                <a:lnTo>
                  <a:pt x="3948" y="4434"/>
                </a:lnTo>
                <a:lnTo>
                  <a:pt x="3944" y="4436"/>
                </a:lnTo>
                <a:lnTo>
                  <a:pt x="3928" y="4440"/>
                </a:lnTo>
                <a:lnTo>
                  <a:pt x="3916" y="4444"/>
                </a:lnTo>
                <a:lnTo>
                  <a:pt x="3906" y="4448"/>
                </a:lnTo>
                <a:lnTo>
                  <a:pt x="3900" y="4452"/>
                </a:lnTo>
                <a:lnTo>
                  <a:pt x="3894" y="4458"/>
                </a:lnTo>
                <a:lnTo>
                  <a:pt x="3888" y="4464"/>
                </a:lnTo>
                <a:lnTo>
                  <a:pt x="3886" y="4462"/>
                </a:lnTo>
                <a:lnTo>
                  <a:pt x="3886" y="4456"/>
                </a:lnTo>
                <a:lnTo>
                  <a:pt x="3882" y="4448"/>
                </a:lnTo>
                <a:lnTo>
                  <a:pt x="3878" y="4440"/>
                </a:lnTo>
                <a:lnTo>
                  <a:pt x="3874" y="4434"/>
                </a:lnTo>
                <a:lnTo>
                  <a:pt x="3872" y="4430"/>
                </a:lnTo>
                <a:lnTo>
                  <a:pt x="3874" y="4426"/>
                </a:lnTo>
                <a:lnTo>
                  <a:pt x="3878" y="4422"/>
                </a:lnTo>
                <a:lnTo>
                  <a:pt x="3888" y="4416"/>
                </a:lnTo>
                <a:lnTo>
                  <a:pt x="3898" y="4410"/>
                </a:lnTo>
                <a:lnTo>
                  <a:pt x="3900" y="4410"/>
                </a:lnTo>
                <a:lnTo>
                  <a:pt x="3902" y="4406"/>
                </a:lnTo>
                <a:lnTo>
                  <a:pt x="3906" y="4402"/>
                </a:lnTo>
                <a:lnTo>
                  <a:pt x="3908" y="4398"/>
                </a:lnTo>
                <a:lnTo>
                  <a:pt x="3906" y="4394"/>
                </a:lnTo>
                <a:lnTo>
                  <a:pt x="3904" y="4390"/>
                </a:lnTo>
                <a:lnTo>
                  <a:pt x="3902" y="4386"/>
                </a:lnTo>
                <a:lnTo>
                  <a:pt x="3894" y="4384"/>
                </a:lnTo>
                <a:lnTo>
                  <a:pt x="3886" y="4384"/>
                </a:lnTo>
                <a:lnTo>
                  <a:pt x="3874" y="4386"/>
                </a:lnTo>
                <a:lnTo>
                  <a:pt x="3870" y="4390"/>
                </a:lnTo>
                <a:lnTo>
                  <a:pt x="3866" y="4392"/>
                </a:lnTo>
                <a:lnTo>
                  <a:pt x="3858" y="4402"/>
                </a:lnTo>
                <a:lnTo>
                  <a:pt x="3852" y="4410"/>
                </a:lnTo>
                <a:lnTo>
                  <a:pt x="3840" y="4418"/>
                </a:lnTo>
                <a:lnTo>
                  <a:pt x="3824" y="4428"/>
                </a:lnTo>
                <a:lnTo>
                  <a:pt x="3812" y="4434"/>
                </a:lnTo>
                <a:lnTo>
                  <a:pt x="3802" y="4436"/>
                </a:lnTo>
                <a:lnTo>
                  <a:pt x="3794" y="4434"/>
                </a:lnTo>
                <a:lnTo>
                  <a:pt x="3790" y="4432"/>
                </a:lnTo>
                <a:lnTo>
                  <a:pt x="3786" y="4432"/>
                </a:lnTo>
                <a:lnTo>
                  <a:pt x="3782" y="4434"/>
                </a:lnTo>
                <a:lnTo>
                  <a:pt x="3780" y="4442"/>
                </a:lnTo>
                <a:lnTo>
                  <a:pt x="3776" y="4448"/>
                </a:lnTo>
                <a:lnTo>
                  <a:pt x="3772" y="4452"/>
                </a:lnTo>
                <a:lnTo>
                  <a:pt x="3768" y="4450"/>
                </a:lnTo>
                <a:lnTo>
                  <a:pt x="3762" y="4450"/>
                </a:lnTo>
                <a:lnTo>
                  <a:pt x="3752" y="4446"/>
                </a:lnTo>
                <a:lnTo>
                  <a:pt x="3748" y="4446"/>
                </a:lnTo>
                <a:lnTo>
                  <a:pt x="3746" y="4450"/>
                </a:lnTo>
                <a:lnTo>
                  <a:pt x="3744" y="4456"/>
                </a:lnTo>
                <a:lnTo>
                  <a:pt x="3742" y="4460"/>
                </a:lnTo>
                <a:lnTo>
                  <a:pt x="3734" y="4470"/>
                </a:lnTo>
                <a:lnTo>
                  <a:pt x="3730" y="4476"/>
                </a:lnTo>
                <a:lnTo>
                  <a:pt x="3728" y="4484"/>
                </a:lnTo>
                <a:lnTo>
                  <a:pt x="3726" y="4492"/>
                </a:lnTo>
                <a:lnTo>
                  <a:pt x="3726" y="4506"/>
                </a:lnTo>
                <a:lnTo>
                  <a:pt x="3726" y="4518"/>
                </a:lnTo>
                <a:lnTo>
                  <a:pt x="3724" y="4524"/>
                </a:lnTo>
                <a:lnTo>
                  <a:pt x="3720" y="4528"/>
                </a:lnTo>
                <a:lnTo>
                  <a:pt x="3716" y="4530"/>
                </a:lnTo>
                <a:lnTo>
                  <a:pt x="3712" y="4530"/>
                </a:lnTo>
                <a:lnTo>
                  <a:pt x="3708" y="4530"/>
                </a:lnTo>
                <a:lnTo>
                  <a:pt x="3704" y="4534"/>
                </a:lnTo>
                <a:lnTo>
                  <a:pt x="3702" y="4540"/>
                </a:lnTo>
                <a:lnTo>
                  <a:pt x="3700" y="4548"/>
                </a:lnTo>
                <a:lnTo>
                  <a:pt x="3696" y="4554"/>
                </a:lnTo>
                <a:lnTo>
                  <a:pt x="3684" y="4560"/>
                </a:lnTo>
                <a:lnTo>
                  <a:pt x="3680" y="4562"/>
                </a:lnTo>
                <a:lnTo>
                  <a:pt x="3676" y="4566"/>
                </a:lnTo>
                <a:lnTo>
                  <a:pt x="3674" y="4572"/>
                </a:lnTo>
                <a:lnTo>
                  <a:pt x="3676" y="4580"/>
                </a:lnTo>
                <a:lnTo>
                  <a:pt x="3678" y="4592"/>
                </a:lnTo>
                <a:lnTo>
                  <a:pt x="3678" y="4598"/>
                </a:lnTo>
                <a:lnTo>
                  <a:pt x="3674" y="4596"/>
                </a:lnTo>
                <a:lnTo>
                  <a:pt x="3654" y="4566"/>
                </a:lnTo>
                <a:lnTo>
                  <a:pt x="3642" y="4552"/>
                </a:lnTo>
                <a:lnTo>
                  <a:pt x="3630" y="4540"/>
                </a:lnTo>
                <a:lnTo>
                  <a:pt x="3622" y="4534"/>
                </a:lnTo>
                <a:lnTo>
                  <a:pt x="3614" y="4530"/>
                </a:lnTo>
                <a:lnTo>
                  <a:pt x="3606" y="4528"/>
                </a:lnTo>
                <a:lnTo>
                  <a:pt x="3598" y="4528"/>
                </a:lnTo>
                <a:lnTo>
                  <a:pt x="3588" y="4528"/>
                </a:lnTo>
                <a:lnTo>
                  <a:pt x="3588" y="4526"/>
                </a:lnTo>
                <a:lnTo>
                  <a:pt x="3586" y="4524"/>
                </a:lnTo>
                <a:lnTo>
                  <a:pt x="3576" y="4520"/>
                </a:lnTo>
                <a:lnTo>
                  <a:pt x="3562" y="4520"/>
                </a:lnTo>
                <a:lnTo>
                  <a:pt x="3560" y="4522"/>
                </a:lnTo>
                <a:lnTo>
                  <a:pt x="3560" y="4524"/>
                </a:lnTo>
                <a:lnTo>
                  <a:pt x="3556" y="4530"/>
                </a:lnTo>
                <a:lnTo>
                  <a:pt x="3554" y="4534"/>
                </a:lnTo>
                <a:lnTo>
                  <a:pt x="3546" y="4536"/>
                </a:lnTo>
                <a:lnTo>
                  <a:pt x="3524" y="4546"/>
                </a:lnTo>
                <a:lnTo>
                  <a:pt x="3518" y="4552"/>
                </a:lnTo>
                <a:lnTo>
                  <a:pt x="3514" y="4556"/>
                </a:lnTo>
                <a:lnTo>
                  <a:pt x="3498" y="4562"/>
                </a:lnTo>
                <a:lnTo>
                  <a:pt x="3492" y="4562"/>
                </a:lnTo>
                <a:lnTo>
                  <a:pt x="3488" y="4560"/>
                </a:lnTo>
                <a:lnTo>
                  <a:pt x="3480" y="4552"/>
                </a:lnTo>
                <a:lnTo>
                  <a:pt x="3476" y="4546"/>
                </a:lnTo>
                <a:lnTo>
                  <a:pt x="3474" y="4544"/>
                </a:lnTo>
                <a:lnTo>
                  <a:pt x="3472" y="4542"/>
                </a:lnTo>
                <a:lnTo>
                  <a:pt x="3470" y="4542"/>
                </a:lnTo>
                <a:lnTo>
                  <a:pt x="3470" y="4544"/>
                </a:lnTo>
                <a:lnTo>
                  <a:pt x="3470" y="4548"/>
                </a:lnTo>
                <a:lnTo>
                  <a:pt x="3470" y="4550"/>
                </a:lnTo>
                <a:lnTo>
                  <a:pt x="3468" y="4552"/>
                </a:lnTo>
                <a:lnTo>
                  <a:pt x="3464" y="4552"/>
                </a:lnTo>
                <a:lnTo>
                  <a:pt x="3460" y="4550"/>
                </a:lnTo>
                <a:lnTo>
                  <a:pt x="3456" y="4546"/>
                </a:lnTo>
                <a:lnTo>
                  <a:pt x="3458" y="4544"/>
                </a:lnTo>
                <a:lnTo>
                  <a:pt x="3460" y="4542"/>
                </a:lnTo>
                <a:lnTo>
                  <a:pt x="3460" y="4540"/>
                </a:lnTo>
                <a:lnTo>
                  <a:pt x="3458" y="4538"/>
                </a:lnTo>
                <a:lnTo>
                  <a:pt x="3456" y="4540"/>
                </a:lnTo>
                <a:lnTo>
                  <a:pt x="3454" y="4538"/>
                </a:lnTo>
                <a:lnTo>
                  <a:pt x="3452" y="4534"/>
                </a:lnTo>
                <a:lnTo>
                  <a:pt x="3452" y="4530"/>
                </a:lnTo>
                <a:lnTo>
                  <a:pt x="3450" y="4528"/>
                </a:lnTo>
                <a:lnTo>
                  <a:pt x="3444" y="4524"/>
                </a:lnTo>
                <a:lnTo>
                  <a:pt x="3440" y="4516"/>
                </a:lnTo>
                <a:lnTo>
                  <a:pt x="3432" y="4508"/>
                </a:lnTo>
                <a:lnTo>
                  <a:pt x="3422" y="4498"/>
                </a:lnTo>
                <a:lnTo>
                  <a:pt x="3412" y="4484"/>
                </a:lnTo>
                <a:lnTo>
                  <a:pt x="3408" y="4474"/>
                </a:lnTo>
                <a:lnTo>
                  <a:pt x="3406" y="4466"/>
                </a:lnTo>
                <a:lnTo>
                  <a:pt x="3404" y="4460"/>
                </a:lnTo>
                <a:lnTo>
                  <a:pt x="3400" y="4456"/>
                </a:lnTo>
                <a:lnTo>
                  <a:pt x="3398" y="4452"/>
                </a:lnTo>
                <a:lnTo>
                  <a:pt x="3394" y="4444"/>
                </a:lnTo>
                <a:lnTo>
                  <a:pt x="3392" y="4436"/>
                </a:lnTo>
                <a:lnTo>
                  <a:pt x="3394" y="4430"/>
                </a:lnTo>
                <a:lnTo>
                  <a:pt x="3396" y="4426"/>
                </a:lnTo>
                <a:lnTo>
                  <a:pt x="3398" y="4424"/>
                </a:lnTo>
                <a:lnTo>
                  <a:pt x="3400" y="4422"/>
                </a:lnTo>
                <a:lnTo>
                  <a:pt x="3400" y="4416"/>
                </a:lnTo>
                <a:lnTo>
                  <a:pt x="3400" y="4412"/>
                </a:lnTo>
                <a:lnTo>
                  <a:pt x="3398" y="4410"/>
                </a:lnTo>
                <a:lnTo>
                  <a:pt x="3396" y="4410"/>
                </a:lnTo>
                <a:lnTo>
                  <a:pt x="3396" y="4408"/>
                </a:lnTo>
                <a:lnTo>
                  <a:pt x="3396" y="4404"/>
                </a:lnTo>
                <a:lnTo>
                  <a:pt x="3400" y="4390"/>
                </a:lnTo>
                <a:lnTo>
                  <a:pt x="3402" y="4384"/>
                </a:lnTo>
                <a:lnTo>
                  <a:pt x="3404" y="4384"/>
                </a:lnTo>
                <a:lnTo>
                  <a:pt x="3408" y="4384"/>
                </a:lnTo>
                <a:lnTo>
                  <a:pt x="3408" y="4378"/>
                </a:lnTo>
                <a:lnTo>
                  <a:pt x="3406" y="4364"/>
                </a:lnTo>
                <a:lnTo>
                  <a:pt x="3404" y="4344"/>
                </a:lnTo>
                <a:lnTo>
                  <a:pt x="3404" y="4334"/>
                </a:lnTo>
                <a:lnTo>
                  <a:pt x="3404" y="4330"/>
                </a:lnTo>
                <a:lnTo>
                  <a:pt x="3406" y="4326"/>
                </a:lnTo>
                <a:lnTo>
                  <a:pt x="3408" y="4318"/>
                </a:lnTo>
                <a:lnTo>
                  <a:pt x="3410" y="4306"/>
                </a:lnTo>
                <a:lnTo>
                  <a:pt x="3414" y="4296"/>
                </a:lnTo>
                <a:lnTo>
                  <a:pt x="3418" y="4288"/>
                </a:lnTo>
                <a:lnTo>
                  <a:pt x="3420" y="4284"/>
                </a:lnTo>
                <a:lnTo>
                  <a:pt x="3418" y="4280"/>
                </a:lnTo>
                <a:lnTo>
                  <a:pt x="3416" y="4274"/>
                </a:lnTo>
                <a:lnTo>
                  <a:pt x="3416" y="4268"/>
                </a:lnTo>
                <a:lnTo>
                  <a:pt x="3418" y="4262"/>
                </a:lnTo>
                <a:lnTo>
                  <a:pt x="3422" y="4256"/>
                </a:lnTo>
                <a:lnTo>
                  <a:pt x="3420" y="4254"/>
                </a:lnTo>
                <a:lnTo>
                  <a:pt x="3418" y="4250"/>
                </a:lnTo>
                <a:lnTo>
                  <a:pt x="3414" y="4244"/>
                </a:lnTo>
                <a:lnTo>
                  <a:pt x="3406" y="4238"/>
                </a:lnTo>
                <a:lnTo>
                  <a:pt x="3390" y="4230"/>
                </a:lnTo>
                <a:lnTo>
                  <a:pt x="3380" y="4220"/>
                </a:lnTo>
                <a:lnTo>
                  <a:pt x="3372" y="4214"/>
                </a:lnTo>
                <a:lnTo>
                  <a:pt x="3360" y="4210"/>
                </a:lnTo>
                <a:lnTo>
                  <a:pt x="3350" y="4206"/>
                </a:lnTo>
                <a:lnTo>
                  <a:pt x="3344" y="4208"/>
                </a:lnTo>
                <a:lnTo>
                  <a:pt x="3340" y="4210"/>
                </a:lnTo>
                <a:lnTo>
                  <a:pt x="3334" y="4210"/>
                </a:lnTo>
                <a:lnTo>
                  <a:pt x="3328" y="4210"/>
                </a:lnTo>
                <a:lnTo>
                  <a:pt x="3320" y="4206"/>
                </a:lnTo>
                <a:lnTo>
                  <a:pt x="3308" y="4204"/>
                </a:lnTo>
                <a:lnTo>
                  <a:pt x="3306" y="4204"/>
                </a:lnTo>
                <a:lnTo>
                  <a:pt x="3308" y="4206"/>
                </a:lnTo>
                <a:lnTo>
                  <a:pt x="3308" y="4208"/>
                </a:lnTo>
                <a:lnTo>
                  <a:pt x="3304" y="4212"/>
                </a:lnTo>
                <a:lnTo>
                  <a:pt x="3294" y="4216"/>
                </a:lnTo>
                <a:lnTo>
                  <a:pt x="3278" y="4216"/>
                </a:lnTo>
                <a:lnTo>
                  <a:pt x="3268" y="4214"/>
                </a:lnTo>
                <a:lnTo>
                  <a:pt x="3258" y="4214"/>
                </a:lnTo>
                <a:lnTo>
                  <a:pt x="3248" y="4214"/>
                </a:lnTo>
                <a:lnTo>
                  <a:pt x="3244" y="4214"/>
                </a:lnTo>
                <a:lnTo>
                  <a:pt x="3242" y="4214"/>
                </a:lnTo>
                <a:lnTo>
                  <a:pt x="3242" y="4210"/>
                </a:lnTo>
                <a:lnTo>
                  <a:pt x="3240" y="4208"/>
                </a:lnTo>
                <a:lnTo>
                  <a:pt x="3236" y="4208"/>
                </a:lnTo>
                <a:lnTo>
                  <a:pt x="3232" y="4210"/>
                </a:lnTo>
                <a:lnTo>
                  <a:pt x="3228" y="4216"/>
                </a:lnTo>
                <a:lnTo>
                  <a:pt x="3222" y="4220"/>
                </a:lnTo>
                <a:lnTo>
                  <a:pt x="3220" y="4222"/>
                </a:lnTo>
                <a:lnTo>
                  <a:pt x="3216" y="4220"/>
                </a:lnTo>
                <a:lnTo>
                  <a:pt x="3206" y="4210"/>
                </a:lnTo>
                <a:lnTo>
                  <a:pt x="3202" y="4208"/>
                </a:lnTo>
                <a:lnTo>
                  <a:pt x="3200" y="4208"/>
                </a:lnTo>
                <a:lnTo>
                  <a:pt x="3202" y="4210"/>
                </a:lnTo>
                <a:lnTo>
                  <a:pt x="3204" y="4214"/>
                </a:lnTo>
                <a:lnTo>
                  <a:pt x="3202" y="4218"/>
                </a:lnTo>
                <a:lnTo>
                  <a:pt x="3200" y="4220"/>
                </a:lnTo>
                <a:lnTo>
                  <a:pt x="3198" y="4218"/>
                </a:lnTo>
                <a:lnTo>
                  <a:pt x="3194" y="4214"/>
                </a:lnTo>
                <a:lnTo>
                  <a:pt x="3188" y="4210"/>
                </a:lnTo>
                <a:lnTo>
                  <a:pt x="3188" y="4206"/>
                </a:lnTo>
                <a:lnTo>
                  <a:pt x="3190" y="4202"/>
                </a:lnTo>
                <a:lnTo>
                  <a:pt x="3196" y="4196"/>
                </a:lnTo>
                <a:lnTo>
                  <a:pt x="3202" y="4188"/>
                </a:lnTo>
                <a:lnTo>
                  <a:pt x="3210" y="4182"/>
                </a:lnTo>
                <a:lnTo>
                  <a:pt x="3212" y="4176"/>
                </a:lnTo>
                <a:lnTo>
                  <a:pt x="3214" y="4166"/>
                </a:lnTo>
                <a:lnTo>
                  <a:pt x="3216" y="4144"/>
                </a:lnTo>
                <a:lnTo>
                  <a:pt x="3218" y="4120"/>
                </a:lnTo>
                <a:lnTo>
                  <a:pt x="3222" y="4098"/>
                </a:lnTo>
                <a:lnTo>
                  <a:pt x="3222" y="4092"/>
                </a:lnTo>
                <a:lnTo>
                  <a:pt x="3222" y="4090"/>
                </a:lnTo>
                <a:lnTo>
                  <a:pt x="3220" y="4088"/>
                </a:lnTo>
                <a:lnTo>
                  <a:pt x="3218" y="4088"/>
                </a:lnTo>
                <a:lnTo>
                  <a:pt x="3214" y="4090"/>
                </a:lnTo>
                <a:lnTo>
                  <a:pt x="3212" y="4090"/>
                </a:lnTo>
                <a:lnTo>
                  <a:pt x="3212" y="4084"/>
                </a:lnTo>
                <a:lnTo>
                  <a:pt x="3220" y="4066"/>
                </a:lnTo>
                <a:lnTo>
                  <a:pt x="3224" y="4064"/>
                </a:lnTo>
                <a:lnTo>
                  <a:pt x="3226" y="4068"/>
                </a:lnTo>
                <a:lnTo>
                  <a:pt x="3224" y="4074"/>
                </a:lnTo>
                <a:lnTo>
                  <a:pt x="3222" y="4078"/>
                </a:lnTo>
                <a:lnTo>
                  <a:pt x="3224" y="4082"/>
                </a:lnTo>
                <a:lnTo>
                  <a:pt x="3228" y="4086"/>
                </a:lnTo>
                <a:lnTo>
                  <a:pt x="3230" y="4094"/>
                </a:lnTo>
                <a:lnTo>
                  <a:pt x="3232" y="4094"/>
                </a:lnTo>
                <a:lnTo>
                  <a:pt x="3234" y="4092"/>
                </a:lnTo>
                <a:lnTo>
                  <a:pt x="3238" y="4076"/>
                </a:lnTo>
                <a:lnTo>
                  <a:pt x="3242" y="4058"/>
                </a:lnTo>
                <a:lnTo>
                  <a:pt x="3246" y="4044"/>
                </a:lnTo>
                <a:lnTo>
                  <a:pt x="3246" y="4042"/>
                </a:lnTo>
                <a:lnTo>
                  <a:pt x="3244" y="4040"/>
                </a:lnTo>
                <a:lnTo>
                  <a:pt x="3240" y="4042"/>
                </a:lnTo>
                <a:lnTo>
                  <a:pt x="3238" y="4042"/>
                </a:lnTo>
                <a:lnTo>
                  <a:pt x="3242" y="4036"/>
                </a:lnTo>
                <a:lnTo>
                  <a:pt x="3250" y="4028"/>
                </a:lnTo>
                <a:lnTo>
                  <a:pt x="3250" y="4026"/>
                </a:lnTo>
                <a:lnTo>
                  <a:pt x="3244" y="4028"/>
                </a:lnTo>
                <a:lnTo>
                  <a:pt x="3238" y="4028"/>
                </a:lnTo>
                <a:lnTo>
                  <a:pt x="3236" y="4026"/>
                </a:lnTo>
                <a:lnTo>
                  <a:pt x="3238" y="4022"/>
                </a:lnTo>
                <a:lnTo>
                  <a:pt x="3242" y="4018"/>
                </a:lnTo>
                <a:lnTo>
                  <a:pt x="3246" y="4016"/>
                </a:lnTo>
                <a:lnTo>
                  <a:pt x="3248" y="4012"/>
                </a:lnTo>
                <a:lnTo>
                  <a:pt x="3248" y="4002"/>
                </a:lnTo>
                <a:lnTo>
                  <a:pt x="3252" y="3988"/>
                </a:lnTo>
                <a:lnTo>
                  <a:pt x="3256" y="3980"/>
                </a:lnTo>
                <a:lnTo>
                  <a:pt x="3264" y="3970"/>
                </a:lnTo>
                <a:lnTo>
                  <a:pt x="3274" y="3956"/>
                </a:lnTo>
                <a:lnTo>
                  <a:pt x="3276" y="3950"/>
                </a:lnTo>
                <a:lnTo>
                  <a:pt x="3274" y="3946"/>
                </a:lnTo>
                <a:lnTo>
                  <a:pt x="3274" y="3940"/>
                </a:lnTo>
                <a:lnTo>
                  <a:pt x="3274" y="3936"/>
                </a:lnTo>
                <a:lnTo>
                  <a:pt x="3272" y="3934"/>
                </a:lnTo>
                <a:lnTo>
                  <a:pt x="3270" y="3932"/>
                </a:lnTo>
                <a:lnTo>
                  <a:pt x="3266" y="3928"/>
                </a:lnTo>
                <a:lnTo>
                  <a:pt x="3264" y="3926"/>
                </a:lnTo>
                <a:lnTo>
                  <a:pt x="3262" y="3924"/>
                </a:lnTo>
                <a:lnTo>
                  <a:pt x="3256" y="3926"/>
                </a:lnTo>
                <a:lnTo>
                  <a:pt x="3252" y="3928"/>
                </a:lnTo>
                <a:lnTo>
                  <a:pt x="3254" y="3928"/>
                </a:lnTo>
                <a:lnTo>
                  <a:pt x="3260" y="3930"/>
                </a:lnTo>
                <a:lnTo>
                  <a:pt x="3260" y="3932"/>
                </a:lnTo>
                <a:lnTo>
                  <a:pt x="3256" y="3934"/>
                </a:lnTo>
                <a:lnTo>
                  <a:pt x="3254" y="3934"/>
                </a:lnTo>
                <a:lnTo>
                  <a:pt x="3250" y="3934"/>
                </a:lnTo>
                <a:lnTo>
                  <a:pt x="3242" y="3930"/>
                </a:lnTo>
                <a:lnTo>
                  <a:pt x="3230" y="3926"/>
                </a:lnTo>
                <a:lnTo>
                  <a:pt x="3222" y="3926"/>
                </a:lnTo>
                <a:lnTo>
                  <a:pt x="3214" y="3926"/>
                </a:lnTo>
                <a:lnTo>
                  <a:pt x="3202" y="3928"/>
                </a:lnTo>
                <a:lnTo>
                  <a:pt x="3196" y="3932"/>
                </a:lnTo>
                <a:lnTo>
                  <a:pt x="3192" y="3934"/>
                </a:lnTo>
                <a:lnTo>
                  <a:pt x="3180" y="3936"/>
                </a:lnTo>
                <a:lnTo>
                  <a:pt x="3162" y="3940"/>
                </a:lnTo>
                <a:lnTo>
                  <a:pt x="3146" y="3944"/>
                </a:lnTo>
                <a:lnTo>
                  <a:pt x="3140" y="3948"/>
                </a:lnTo>
                <a:lnTo>
                  <a:pt x="3134" y="3950"/>
                </a:lnTo>
                <a:lnTo>
                  <a:pt x="3132" y="3954"/>
                </a:lnTo>
                <a:lnTo>
                  <a:pt x="3130" y="3960"/>
                </a:lnTo>
                <a:lnTo>
                  <a:pt x="3130" y="3966"/>
                </a:lnTo>
                <a:lnTo>
                  <a:pt x="3126" y="3972"/>
                </a:lnTo>
                <a:lnTo>
                  <a:pt x="3124" y="3980"/>
                </a:lnTo>
                <a:lnTo>
                  <a:pt x="3126" y="3994"/>
                </a:lnTo>
                <a:lnTo>
                  <a:pt x="3126" y="4006"/>
                </a:lnTo>
                <a:lnTo>
                  <a:pt x="3124" y="4010"/>
                </a:lnTo>
                <a:lnTo>
                  <a:pt x="3122" y="4010"/>
                </a:lnTo>
                <a:lnTo>
                  <a:pt x="3118" y="4016"/>
                </a:lnTo>
                <a:lnTo>
                  <a:pt x="3118" y="4020"/>
                </a:lnTo>
                <a:lnTo>
                  <a:pt x="3116" y="4026"/>
                </a:lnTo>
                <a:lnTo>
                  <a:pt x="3114" y="4034"/>
                </a:lnTo>
                <a:lnTo>
                  <a:pt x="3112" y="4042"/>
                </a:lnTo>
                <a:lnTo>
                  <a:pt x="3108" y="4046"/>
                </a:lnTo>
                <a:lnTo>
                  <a:pt x="3104" y="4050"/>
                </a:lnTo>
                <a:lnTo>
                  <a:pt x="3094" y="4058"/>
                </a:lnTo>
                <a:lnTo>
                  <a:pt x="3086" y="4062"/>
                </a:lnTo>
                <a:lnTo>
                  <a:pt x="3084" y="4064"/>
                </a:lnTo>
                <a:lnTo>
                  <a:pt x="3084" y="4066"/>
                </a:lnTo>
                <a:lnTo>
                  <a:pt x="3088" y="4068"/>
                </a:lnTo>
                <a:lnTo>
                  <a:pt x="3092" y="4070"/>
                </a:lnTo>
                <a:lnTo>
                  <a:pt x="3092" y="4074"/>
                </a:lnTo>
                <a:lnTo>
                  <a:pt x="3092" y="4076"/>
                </a:lnTo>
                <a:lnTo>
                  <a:pt x="3086" y="4082"/>
                </a:lnTo>
                <a:lnTo>
                  <a:pt x="3080" y="4084"/>
                </a:lnTo>
                <a:lnTo>
                  <a:pt x="3072" y="4084"/>
                </a:lnTo>
                <a:lnTo>
                  <a:pt x="3070" y="4082"/>
                </a:lnTo>
                <a:lnTo>
                  <a:pt x="3070" y="4080"/>
                </a:lnTo>
                <a:lnTo>
                  <a:pt x="3068" y="4074"/>
                </a:lnTo>
                <a:lnTo>
                  <a:pt x="3066" y="4072"/>
                </a:lnTo>
                <a:lnTo>
                  <a:pt x="3058" y="4070"/>
                </a:lnTo>
                <a:lnTo>
                  <a:pt x="3046" y="4072"/>
                </a:lnTo>
                <a:lnTo>
                  <a:pt x="3038" y="4074"/>
                </a:lnTo>
                <a:lnTo>
                  <a:pt x="3034" y="4076"/>
                </a:lnTo>
                <a:lnTo>
                  <a:pt x="3028" y="4080"/>
                </a:lnTo>
                <a:lnTo>
                  <a:pt x="3012" y="4084"/>
                </a:lnTo>
                <a:lnTo>
                  <a:pt x="2996" y="4086"/>
                </a:lnTo>
                <a:lnTo>
                  <a:pt x="2986" y="4090"/>
                </a:lnTo>
                <a:lnTo>
                  <a:pt x="2978" y="4096"/>
                </a:lnTo>
                <a:lnTo>
                  <a:pt x="2968" y="4098"/>
                </a:lnTo>
                <a:lnTo>
                  <a:pt x="2964" y="4098"/>
                </a:lnTo>
                <a:lnTo>
                  <a:pt x="2962" y="4096"/>
                </a:lnTo>
                <a:lnTo>
                  <a:pt x="2956" y="4088"/>
                </a:lnTo>
                <a:lnTo>
                  <a:pt x="2954" y="4082"/>
                </a:lnTo>
                <a:lnTo>
                  <a:pt x="2948" y="4078"/>
                </a:lnTo>
                <a:lnTo>
                  <a:pt x="2938" y="4072"/>
                </a:lnTo>
                <a:lnTo>
                  <a:pt x="2924" y="4070"/>
                </a:lnTo>
                <a:lnTo>
                  <a:pt x="2912" y="4066"/>
                </a:lnTo>
                <a:lnTo>
                  <a:pt x="2904" y="4060"/>
                </a:lnTo>
                <a:lnTo>
                  <a:pt x="2900" y="4052"/>
                </a:lnTo>
                <a:lnTo>
                  <a:pt x="2894" y="4042"/>
                </a:lnTo>
                <a:lnTo>
                  <a:pt x="2884" y="4016"/>
                </a:lnTo>
                <a:lnTo>
                  <a:pt x="2876" y="4000"/>
                </a:lnTo>
                <a:lnTo>
                  <a:pt x="2866" y="3986"/>
                </a:lnTo>
                <a:lnTo>
                  <a:pt x="2858" y="3976"/>
                </a:lnTo>
                <a:lnTo>
                  <a:pt x="2854" y="3966"/>
                </a:lnTo>
                <a:lnTo>
                  <a:pt x="2848" y="3950"/>
                </a:lnTo>
                <a:lnTo>
                  <a:pt x="2846" y="3936"/>
                </a:lnTo>
                <a:lnTo>
                  <a:pt x="2844" y="3932"/>
                </a:lnTo>
                <a:lnTo>
                  <a:pt x="2842" y="3932"/>
                </a:lnTo>
                <a:lnTo>
                  <a:pt x="2840" y="3930"/>
                </a:lnTo>
                <a:lnTo>
                  <a:pt x="2838" y="3926"/>
                </a:lnTo>
                <a:lnTo>
                  <a:pt x="2834" y="3916"/>
                </a:lnTo>
                <a:lnTo>
                  <a:pt x="2832" y="3886"/>
                </a:lnTo>
                <a:lnTo>
                  <a:pt x="2830" y="3876"/>
                </a:lnTo>
                <a:lnTo>
                  <a:pt x="2828" y="3874"/>
                </a:lnTo>
                <a:lnTo>
                  <a:pt x="2828" y="3872"/>
                </a:lnTo>
                <a:lnTo>
                  <a:pt x="2830" y="3866"/>
                </a:lnTo>
                <a:lnTo>
                  <a:pt x="2832" y="3856"/>
                </a:lnTo>
                <a:lnTo>
                  <a:pt x="2832" y="3846"/>
                </a:lnTo>
                <a:lnTo>
                  <a:pt x="2832" y="3826"/>
                </a:lnTo>
                <a:lnTo>
                  <a:pt x="2834" y="3792"/>
                </a:lnTo>
                <a:lnTo>
                  <a:pt x="2840" y="3760"/>
                </a:lnTo>
                <a:lnTo>
                  <a:pt x="2846" y="3738"/>
                </a:lnTo>
                <a:lnTo>
                  <a:pt x="2852" y="3724"/>
                </a:lnTo>
                <a:lnTo>
                  <a:pt x="2856" y="3706"/>
                </a:lnTo>
                <a:lnTo>
                  <a:pt x="2854" y="3688"/>
                </a:lnTo>
                <a:lnTo>
                  <a:pt x="2850" y="3668"/>
                </a:lnTo>
                <a:lnTo>
                  <a:pt x="2848" y="3650"/>
                </a:lnTo>
                <a:lnTo>
                  <a:pt x="2846" y="3636"/>
                </a:lnTo>
                <a:lnTo>
                  <a:pt x="2850" y="3626"/>
                </a:lnTo>
                <a:lnTo>
                  <a:pt x="2854" y="3618"/>
                </a:lnTo>
                <a:lnTo>
                  <a:pt x="2860" y="3610"/>
                </a:lnTo>
                <a:lnTo>
                  <a:pt x="2864" y="3602"/>
                </a:lnTo>
                <a:lnTo>
                  <a:pt x="2866" y="3596"/>
                </a:lnTo>
                <a:lnTo>
                  <a:pt x="2870" y="3592"/>
                </a:lnTo>
                <a:lnTo>
                  <a:pt x="2880" y="3586"/>
                </a:lnTo>
                <a:lnTo>
                  <a:pt x="2886" y="3582"/>
                </a:lnTo>
                <a:lnTo>
                  <a:pt x="2888" y="3578"/>
                </a:lnTo>
                <a:lnTo>
                  <a:pt x="2888" y="3576"/>
                </a:lnTo>
                <a:lnTo>
                  <a:pt x="2880" y="3568"/>
                </a:lnTo>
                <a:lnTo>
                  <a:pt x="2878" y="3566"/>
                </a:lnTo>
                <a:lnTo>
                  <a:pt x="2882" y="3566"/>
                </a:lnTo>
                <a:lnTo>
                  <a:pt x="2888" y="3568"/>
                </a:lnTo>
                <a:lnTo>
                  <a:pt x="2890" y="3566"/>
                </a:lnTo>
                <a:lnTo>
                  <a:pt x="2892" y="3566"/>
                </a:lnTo>
                <a:lnTo>
                  <a:pt x="2894" y="3566"/>
                </a:lnTo>
                <a:lnTo>
                  <a:pt x="2898" y="3568"/>
                </a:lnTo>
                <a:lnTo>
                  <a:pt x="2902" y="3568"/>
                </a:lnTo>
                <a:lnTo>
                  <a:pt x="2914" y="3564"/>
                </a:lnTo>
                <a:lnTo>
                  <a:pt x="2926" y="3556"/>
                </a:lnTo>
                <a:lnTo>
                  <a:pt x="2936" y="3546"/>
                </a:lnTo>
                <a:lnTo>
                  <a:pt x="2942" y="3538"/>
                </a:lnTo>
                <a:lnTo>
                  <a:pt x="2948" y="3534"/>
                </a:lnTo>
                <a:lnTo>
                  <a:pt x="2966" y="3522"/>
                </a:lnTo>
                <a:lnTo>
                  <a:pt x="2982" y="3512"/>
                </a:lnTo>
                <a:lnTo>
                  <a:pt x="2990" y="3508"/>
                </a:lnTo>
                <a:lnTo>
                  <a:pt x="3006" y="3508"/>
                </a:lnTo>
                <a:lnTo>
                  <a:pt x="3014" y="3508"/>
                </a:lnTo>
                <a:lnTo>
                  <a:pt x="3022" y="3510"/>
                </a:lnTo>
                <a:lnTo>
                  <a:pt x="3032" y="3514"/>
                </a:lnTo>
                <a:lnTo>
                  <a:pt x="3042" y="3518"/>
                </a:lnTo>
                <a:lnTo>
                  <a:pt x="3046" y="3520"/>
                </a:lnTo>
                <a:lnTo>
                  <a:pt x="3052" y="3520"/>
                </a:lnTo>
                <a:lnTo>
                  <a:pt x="3060" y="3518"/>
                </a:lnTo>
                <a:lnTo>
                  <a:pt x="3066" y="3520"/>
                </a:lnTo>
                <a:lnTo>
                  <a:pt x="3068" y="3522"/>
                </a:lnTo>
                <a:lnTo>
                  <a:pt x="3074" y="3520"/>
                </a:lnTo>
                <a:lnTo>
                  <a:pt x="3074" y="3518"/>
                </a:lnTo>
                <a:lnTo>
                  <a:pt x="3072" y="3516"/>
                </a:lnTo>
                <a:lnTo>
                  <a:pt x="3066" y="3514"/>
                </a:lnTo>
                <a:lnTo>
                  <a:pt x="3060" y="3512"/>
                </a:lnTo>
                <a:lnTo>
                  <a:pt x="3058" y="3510"/>
                </a:lnTo>
                <a:lnTo>
                  <a:pt x="3062" y="3508"/>
                </a:lnTo>
                <a:lnTo>
                  <a:pt x="3070" y="3506"/>
                </a:lnTo>
                <a:lnTo>
                  <a:pt x="3076" y="3506"/>
                </a:lnTo>
                <a:lnTo>
                  <a:pt x="3080" y="3512"/>
                </a:lnTo>
                <a:lnTo>
                  <a:pt x="3082" y="3516"/>
                </a:lnTo>
                <a:lnTo>
                  <a:pt x="3084" y="3520"/>
                </a:lnTo>
                <a:lnTo>
                  <a:pt x="3086" y="3520"/>
                </a:lnTo>
                <a:lnTo>
                  <a:pt x="3092" y="3522"/>
                </a:lnTo>
                <a:lnTo>
                  <a:pt x="3096" y="3526"/>
                </a:lnTo>
                <a:lnTo>
                  <a:pt x="3096" y="3528"/>
                </a:lnTo>
                <a:lnTo>
                  <a:pt x="3094" y="3530"/>
                </a:lnTo>
                <a:lnTo>
                  <a:pt x="3092" y="3532"/>
                </a:lnTo>
                <a:lnTo>
                  <a:pt x="3094" y="3534"/>
                </a:lnTo>
                <a:lnTo>
                  <a:pt x="3102" y="3538"/>
                </a:lnTo>
                <a:lnTo>
                  <a:pt x="3112" y="3540"/>
                </a:lnTo>
                <a:lnTo>
                  <a:pt x="3118" y="3540"/>
                </a:lnTo>
                <a:lnTo>
                  <a:pt x="3122" y="3536"/>
                </a:lnTo>
                <a:lnTo>
                  <a:pt x="3126" y="3534"/>
                </a:lnTo>
                <a:lnTo>
                  <a:pt x="3130" y="3534"/>
                </a:lnTo>
                <a:lnTo>
                  <a:pt x="3134" y="3540"/>
                </a:lnTo>
                <a:lnTo>
                  <a:pt x="3136" y="3542"/>
                </a:lnTo>
                <a:lnTo>
                  <a:pt x="3138" y="3542"/>
                </a:lnTo>
                <a:lnTo>
                  <a:pt x="3142" y="3540"/>
                </a:lnTo>
                <a:lnTo>
                  <a:pt x="3144" y="3534"/>
                </a:lnTo>
                <a:lnTo>
                  <a:pt x="3144" y="3532"/>
                </a:lnTo>
                <a:lnTo>
                  <a:pt x="3144" y="3528"/>
                </a:lnTo>
                <a:lnTo>
                  <a:pt x="3142" y="3522"/>
                </a:lnTo>
                <a:lnTo>
                  <a:pt x="3146" y="3522"/>
                </a:lnTo>
                <a:lnTo>
                  <a:pt x="3152" y="3526"/>
                </a:lnTo>
                <a:lnTo>
                  <a:pt x="3160" y="3532"/>
                </a:lnTo>
                <a:lnTo>
                  <a:pt x="3166" y="3542"/>
                </a:lnTo>
                <a:lnTo>
                  <a:pt x="3168" y="3548"/>
                </a:lnTo>
                <a:lnTo>
                  <a:pt x="3168" y="3550"/>
                </a:lnTo>
                <a:lnTo>
                  <a:pt x="3170" y="3550"/>
                </a:lnTo>
                <a:lnTo>
                  <a:pt x="3178" y="3546"/>
                </a:lnTo>
                <a:lnTo>
                  <a:pt x="3182" y="3542"/>
                </a:lnTo>
                <a:lnTo>
                  <a:pt x="3182" y="3538"/>
                </a:lnTo>
                <a:lnTo>
                  <a:pt x="3182" y="3536"/>
                </a:lnTo>
                <a:lnTo>
                  <a:pt x="3182" y="3534"/>
                </a:lnTo>
                <a:lnTo>
                  <a:pt x="3174" y="3528"/>
                </a:lnTo>
                <a:lnTo>
                  <a:pt x="3164" y="3522"/>
                </a:lnTo>
                <a:lnTo>
                  <a:pt x="3160" y="3520"/>
                </a:lnTo>
                <a:lnTo>
                  <a:pt x="3158" y="3516"/>
                </a:lnTo>
                <a:lnTo>
                  <a:pt x="3160" y="3514"/>
                </a:lnTo>
                <a:lnTo>
                  <a:pt x="3164" y="3512"/>
                </a:lnTo>
                <a:lnTo>
                  <a:pt x="3170" y="3508"/>
                </a:lnTo>
                <a:lnTo>
                  <a:pt x="3172" y="3504"/>
                </a:lnTo>
                <a:lnTo>
                  <a:pt x="3172" y="3500"/>
                </a:lnTo>
                <a:lnTo>
                  <a:pt x="3170" y="3496"/>
                </a:lnTo>
                <a:lnTo>
                  <a:pt x="3168" y="3494"/>
                </a:lnTo>
                <a:lnTo>
                  <a:pt x="3166" y="3496"/>
                </a:lnTo>
                <a:lnTo>
                  <a:pt x="3162" y="3500"/>
                </a:lnTo>
                <a:lnTo>
                  <a:pt x="3160" y="3502"/>
                </a:lnTo>
                <a:lnTo>
                  <a:pt x="3156" y="3500"/>
                </a:lnTo>
                <a:lnTo>
                  <a:pt x="3154" y="3498"/>
                </a:lnTo>
                <a:lnTo>
                  <a:pt x="3158" y="3494"/>
                </a:lnTo>
                <a:lnTo>
                  <a:pt x="3158" y="3492"/>
                </a:lnTo>
                <a:lnTo>
                  <a:pt x="3154" y="3490"/>
                </a:lnTo>
                <a:lnTo>
                  <a:pt x="3148" y="3490"/>
                </a:lnTo>
                <a:lnTo>
                  <a:pt x="3146" y="3492"/>
                </a:lnTo>
                <a:lnTo>
                  <a:pt x="3142" y="3494"/>
                </a:lnTo>
                <a:lnTo>
                  <a:pt x="3134" y="3492"/>
                </a:lnTo>
                <a:lnTo>
                  <a:pt x="3130" y="3490"/>
                </a:lnTo>
                <a:lnTo>
                  <a:pt x="3128" y="3486"/>
                </a:lnTo>
                <a:lnTo>
                  <a:pt x="3128" y="3484"/>
                </a:lnTo>
                <a:lnTo>
                  <a:pt x="3130" y="3480"/>
                </a:lnTo>
                <a:lnTo>
                  <a:pt x="3132" y="3478"/>
                </a:lnTo>
                <a:lnTo>
                  <a:pt x="3138" y="3476"/>
                </a:lnTo>
                <a:lnTo>
                  <a:pt x="3142" y="3476"/>
                </a:lnTo>
                <a:lnTo>
                  <a:pt x="3148" y="3478"/>
                </a:lnTo>
                <a:lnTo>
                  <a:pt x="3158" y="3482"/>
                </a:lnTo>
                <a:lnTo>
                  <a:pt x="3164" y="3484"/>
                </a:lnTo>
                <a:lnTo>
                  <a:pt x="3170" y="3482"/>
                </a:lnTo>
                <a:lnTo>
                  <a:pt x="3178" y="3478"/>
                </a:lnTo>
                <a:lnTo>
                  <a:pt x="3184" y="3476"/>
                </a:lnTo>
                <a:lnTo>
                  <a:pt x="3190" y="3474"/>
                </a:lnTo>
                <a:lnTo>
                  <a:pt x="3204" y="3476"/>
                </a:lnTo>
                <a:lnTo>
                  <a:pt x="3216" y="3478"/>
                </a:lnTo>
                <a:lnTo>
                  <a:pt x="3220" y="3476"/>
                </a:lnTo>
                <a:lnTo>
                  <a:pt x="3222" y="3474"/>
                </a:lnTo>
                <a:lnTo>
                  <a:pt x="3224" y="3460"/>
                </a:lnTo>
                <a:lnTo>
                  <a:pt x="3226" y="3462"/>
                </a:lnTo>
                <a:lnTo>
                  <a:pt x="3232" y="3472"/>
                </a:lnTo>
                <a:lnTo>
                  <a:pt x="3232" y="3476"/>
                </a:lnTo>
                <a:lnTo>
                  <a:pt x="3232" y="3480"/>
                </a:lnTo>
                <a:lnTo>
                  <a:pt x="3226" y="3484"/>
                </a:lnTo>
                <a:lnTo>
                  <a:pt x="3226" y="3486"/>
                </a:lnTo>
                <a:lnTo>
                  <a:pt x="3234" y="3482"/>
                </a:lnTo>
                <a:lnTo>
                  <a:pt x="3268" y="3476"/>
                </a:lnTo>
                <a:lnTo>
                  <a:pt x="3284" y="3476"/>
                </a:lnTo>
                <a:lnTo>
                  <a:pt x="3296" y="3478"/>
                </a:lnTo>
                <a:lnTo>
                  <a:pt x="3314" y="3484"/>
                </a:lnTo>
                <a:lnTo>
                  <a:pt x="3318" y="3486"/>
                </a:lnTo>
                <a:lnTo>
                  <a:pt x="3320" y="3490"/>
                </a:lnTo>
                <a:lnTo>
                  <a:pt x="3324" y="3494"/>
                </a:lnTo>
                <a:lnTo>
                  <a:pt x="3326" y="3496"/>
                </a:lnTo>
                <a:lnTo>
                  <a:pt x="3330" y="3498"/>
                </a:lnTo>
                <a:lnTo>
                  <a:pt x="3332" y="3506"/>
                </a:lnTo>
                <a:lnTo>
                  <a:pt x="3332" y="3510"/>
                </a:lnTo>
                <a:lnTo>
                  <a:pt x="3336" y="3510"/>
                </a:lnTo>
                <a:lnTo>
                  <a:pt x="3342" y="3510"/>
                </a:lnTo>
                <a:lnTo>
                  <a:pt x="3348" y="3508"/>
                </a:lnTo>
                <a:lnTo>
                  <a:pt x="3360" y="3504"/>
                </a:lnTo>
                <a:lnTo>
                  <a:pt x="3368" y="3500"/>
                </a:lnTo>
                <a:lnTo>
                  <a:pt x="3372" y="3500"/>
                </a:lnTo>
                <a:lnTo>
                  <a:pt x="3372" y="3498"/>
                </a:lnTo>
                <a:lnTo>
                  <a:pt x="3374" y="3496"/>
                </a:lnTo>
                <a:lnTo>
                  <a:pt x="3376" y="3492"/>
                </a:lnTo>
                <a:lnTo>
                  <a:pt x="3382" y="3490"/>
                </a:lnTo>
                <a:lnTo>
                  <a:pt x="3388" y="3492"/>
                </a:lnTo>
                <a:lnTo>
                  <a:pt x="3394" y="3498"/>
                </a:lnTo>
                <a:lnTo>
                  <a:pt x="3408" y="3514"/>
                </a:lnTo>
                <a:lnTo>
                  <a:pt x="3420" y="3530"/>
                </a:lnTo>
                <a:lnTo>
                  <a:pt x="3424" y="3536"/>
                </a:lnTo>
                <a:lnTo>
                  <a:pt x="3428" y="3538"/>
                </a:lnTo>
                <a:lnTo>
                  <a:pt x="3432" y="3540"/>
                </a:lnTo>
                <a:lnTo>
                  <a:pt x="3436" y="3542"/>
                </a:lnTo>
                <a:lnTo>
                  <a:pt x="3440" y="3554"/>
                </a:lnTo>
                <a:lnTo>
                  <a:pt x="3440" y="3570"/>
                </a:lnTo>
                <a:lnTo>
                  <a:pt x="3438" y="3584"/>
                </a:lnTo>
                <a:lnTo>
                  <a:pt x="3434" y="3598"/>
                </a:lnTo>
                <a:lnTo>
                  <a:pt x="3434" y="3610"/>
                </a:lnTo>
                <a:lnTo>
                  <a:pt x="3438" y="3616"/>
                </a:lnTo>
                <a:lnTo>
                  <a:pt x="3440" y="3616"/>
                </a:lnTo>
                <a:lnTo>
                  <a:pt x="3442" y="3616"/>
                </a:lnTo>
                <a:lnTo>
                  <a:pt x="3446" y="3610"/>
                </a:lnTo>
                <a:lnTo>
                  <a:pt x="3450" y="3610"/>
                </a:lnTo>
                <a:lnTo>
                  <a:pt x="3452" y="3610"/>
                </a:lnTo>
                <a:lnTo>
                  <a:pt x="3452" y="3612"/>
                </a:lnTo>
                <a:lnTo>
                  <a:pt x="3448" y="3618"/>
                </a:lnTo>
                <a:lnTo>
                  <a:pt x="3446" y="3622"/>
                </a:lnTo>
                <a:lnTo>
                  <a:pt x="3444" y="3626"/>
                </a:lnTo>
                <a:lnTo>
                  <a:pt x="3446" y="3638"/>
                </a:lnTo>
                <a:lnTo>
                  <a:pt x="3450" y="3648"/>
                </a:lnTo>
                <a:lnTo>
                  <a:pt x="3456" y="3658"/>
                </a:lnTo>
                <a:lnTo>
                  <a:pt x="3458" y="3660"/>
                </a:lnTo>
                <a:lnTo>
                  <a:pt x="3460" y="3660"/>
                </a:lnTo>
                <a:lnTo>
                  <a:pt x="3462" y="3658"/>
                </a:lnTo>
                <a:lnTo>
                  <a:pt x="3464" y="3666"/>
                </a:lnTo>
                <a:lnTo>
                  <a:pt x="3466" y="3674"/>
                </a:lnTo>
                <a:lnTo>
                  <a:pt x="3470" y="3678"/>
                </a:lnTo>
                <a:lnTo>
                  <a:pt x="3474" y="3682"/>
                </a:lnTo>
                <a:lnTo>
                  <a:pt x="3476" y="3694"/>
                </a:lnTo>
                <a:lnTo>
                  <a:pt x="3478" y="3700"/>
                </a:lnTo>
                <a:lnTo>
                  <a:pt x="3480" y="3704"/>
                </a:lnTo>
                <a:lnTo>
                  <a:pt x="3484" y="3706"/>
                </a:lnTo>
                <a:lnTo>
                  <a:pt x="3486" y="3708"/>
                </a:lnTo>
                <a:lnTo>
                  <a:pt x="3494" y="3712"/>
                </a:lnTo>
                <a:lnTo>
                  <a:pt x="3496" y="3714"/>
                </a:lnTo>
                <a:lnTo>
                  <a:pt x="3498" y="3720"/>
                </a:lnTo>
                <a:lnTo>
                  <a:pt x="3502" y="3732"/>
                </a:lnTo>
                <a:lnTo>
                  <a:pt x="3504" y="3734"/>
                </a:lnTo>
                <a:lnTo>
                  <a:pt x="3506" y="3736"/>
                </a:lnTo>
                <a:lnTo>
                  <a:pt x="3504" y="3738"/>
                </a:lnTo>
                <a:lnTo>
                  <a:pt x="3502" y="3744"/>
                </a:lnTo>
                <a:lnTo>
                  <a:pt x="3504" y="3748"/>
                </a:lnTo>
                <a:lnTo>
                  <a:pt x="3508" y="3748"/>
                </a:lnTo>
                <a:lnTo>
                  <a:pt x="3518" y="3746"/>
                </a:lnTo>
                <a:lnTo>
                  <a:pt x="3522" y="3744"/>
                </a:lnTo>
                <a:lnTo>
                  <a:pt x="3524" y="3746"/>
                </a:lnTo>
                <a:lnTo>
                  <a:pt x="3526" y="3748"/>
                </a:lnTo>
                <a:lnTo>
                  <a:pt x="3526" y="3750"/>
                </a:lnTo>
                <a:lnTo>
                  <a:pt x="3530" y="3744"/>
                </a:lnTo>
                <a:lnTo>
                  <a:pt x="3536" y="3734"/>
                </a:lnTo>
                <a:lnTo>
                  <a:pt x="3536" y="3730"/>
                </a:lnTo>
                <a:lnTo>
                  <a:pt x="3536" y="3726"/>
                </a:lnTo>
                <a:lnTo>
                  <a:pt x="3540" y="3718"/>
                </a:lnTo>
                <a:lnTo>
                  <a:pt x="3544" y="3708"/>
                </a:lnTo>
                <a:lnTo>
                  <a:pt x="3544" y="3698"/>
                </a:lnTo>
                <a:lnTo>
                  <a:pt x="3546" y="3686"/>
                </a:lnTo>
                <a:lnTo>
                  <a:pt x="3546" y="3670"/>
                </a:lnTo>
                <a:lnTo>
                  <a:pt x="3546" y="3662"/>
                </a:lnTo>
                <a:lnTo>
                  <a:pt x="3544" y="3650"/>
                </a:lnTo>
                <a:lnTo>
                  <a:pt x="3536" y="3626"/>
                </a:lnTo>
                <a:lnTo>
                  <a:pt x="3528" y="3602"/>
                </a:lnTo>
                <a:lnTo>
                  <a:pt x="3526" y="3590"/>
                </a:lnTo>
                <a:lnTo>
                  <a:pt x="3526" y="3580"/>
                </a:lnTo>
                <a:lnTo>
                  <a:pt x="3526" y="3576"/>
                </a:lnTo>
                <a:lnTo>
                  <a:pt x="3524" y="3568"/>
                </a:lnTo>
                <a:lnTo>
                  <a:pt x="3514" y="3550"/>
                </a:lnTo>
                <a:lnTo>
                  <a:pt x="3508" y="3536"/>
                </a:lnTo>
                <a:lnTo>
                  <a:pt x="3502" y="3522"/>
                </a:lnTo>
                <a:lnTo>
                  <a:pt x="3496" y="3504"/>
                </a:lnTo>
                <a:lnTo>
                  <a:pt x="3492" y="3482"/>
                </a:lnTo>
                <a:lnTo>
                  <a:pt x="3490" y="3460"/>
                </a:lnTo>
                <a:lnTo>
                  <a:pt x="3492" y="3440"/>
                </a:lnTo>
                <a:lnTo>
                  <a:pt x="3496" y="3422"/>
                </a:lnTo>
                <a:lnTo>
                  <a:pt x="3502" y="3408"/>
                </a:lnTo>
                <a:lnTo>
                  <a:pt x="3508" y="3396"/>
                </a:lnTo>
                <a:lnTo>
                  <a:pt x="3514" y="3388"/>
                </a:lnTo>
                <a:lnTo>
                  <a:pt x="3526" y="3376"/>
                </a:lnTo>
                <a:lnTo>
                  <a:pt x="3528" y="3374"/>
                </a:lnTo>
                <a:lnTo>
                  <a:pt x="3530" y="3370"/>
                </a:lnTo>
                <a:lnTo>
                  <a:pt x="3528" y="3368"/>
                </a:lnTo>
                <a:lnTo>
                  <a:pt x="3528" y="3366"/>
                </a:lnTo>
                <a:lnTo>
                  <a:pt x="3536" y="3364"/>
                </a:lnTo>
                <a:lnTo>
                  <a:pt x="3542" y="3362"/>
                </a:lnTo>
                <a:lnTo>
                  <a:pt x="3548" y="3360"/>
                </a:lnTo>
                <a:lnTo>
                  <a:pt x="3556" y="3352"/>
                </a:lnTo>
                <a:lnTo>
                  <a:pt x="3564" y="3342"/>
                </a:lnTo>
                <a:lnTo>
                  <a:pt x="3568" y="3340"/>
                </a:lnTo>
                <a:lnTo>
                  <a:pt x="3572" y="3338"/>
                </a:lnTo>
                <a:lnTo>
                  <a:pt x="3574" y="3336"/>
                </a:lnTo>
                <a:lnTo>
                  <a:pt x="3576" y="3334"/>
                </a:lnTo>
                <a:lnTo>
                  <a:pt x="3582" y="3322"/>
                </a:lnTo>
                <a:lnTo>
                  <a:pt x="3588" y="3308"/>
                </a:lnTo>
                <a:lnTo>
                  <a:pt x="3592" y="3302"/>
                </a:lnTo>
                <a:lnTo>
                  <a:pt x="3600" y="3296"/>
                </a:lnTo>
                <a:lnTo>
                  <a:pt x="3606" y="3292"/>
                </a:lnTo>
                <a:lnTo>
                  <a:pt x="3614" y="3290"/>
                </a:lnTo>
                <a:lnTo>
                  <a:pt x="3624" y="3290"/>
                </a:lnTo>
                <a:lnTo>
                  <a:pt x="3628" y="3290"/>
                </a:lnTo>
                <a:lnTo>
                  <a:pt x="3632" y="3288"/>
                </a:lnTo>
                <a:lnTo>
                  <a:pt x="3634" y="3286"/>
                </a:lnTo>
                <a:lnTo>
                  <a:pt x="3636" y="3280"/>
                </a:lnTo>
                <a:lnTo>
                  <a:pt x="3638" y="3274"/>
                </a:lnTo>
                <a:lnTo>
                  <a:pt x="3642" y="3268"/>
                </a:lnTo>
                <a:lnTo>
                  <a:pt x="3654" y="3256"/>
                </a:lnTo>
                <a:lnTo>
                  <a:pt x="3666" y="3250"/>
                </a:lnTo>
                <a:lnTo>
                  <a:pt x="3680" y="3246"/>
                </a:lnTo>
                <a:lnTo>
                  <a:pt x="3690" y="3244"/>
                </a:lnTo>
                <a:lnTo>
                  <a:pt x="3698" y="3238"/>
                </a:lnTo>
                <a:lnTo>
                  <a:pt x="3700" y="3234"/>
                </a:lnTo>
                <a:lnTo>
                  <a:pt x="3698" y="3232"/>
                </a:lnTo>
                <a:lnTo>
                  <a:pt x="3696" y="3230"/>
                </a:lnTo>
                <a:lnTo>
                  <a:pt x="3694" y="3228"/>
                </a:lnTo>
                <a:lnTo>
                  <a:pt x="3692" y="3230"/>
                </a:lnTo>
                <a:lnTo>
                  <a:pt x="3686" y="3232"/>
                </a:lnTo>
                <a:lnTo>
                  <a:pt x="3680" y="3236"/>
                </a:lnTo>
                <a:lnTo>
                  <a:pt x="3678" y="3236"/>
                </a:lnTo>
                <a:lnTo>
                  <a:pt x="3674" y="3234"/>
                </a:lnTo>
                <a:lnTo>
                  <a:pt x="3672" y="3232"/>
                </a:lnTo>
                <a:lnTo>
                  <a:pt x="3674" y="3232"/>
                </a:lnTo>
                <a:lnTo>
                  <a:pt x="3680" y="3230"/>
                </a:lnTo>
                <a:lnTo>
                  <a:pt x="3682" y="3228"/>
                </a:lnTo>
                <a:lnTo>
                  <a:pt x="3686" y="3224"/>
                </a:lnTo>
                <a:lnTo>
                  <a:pt x="3686" y="3220"/>
                </a:lnTo>
                <a:lnTo>
                  <a:pt x="3684" y="3216"/>
                </a:lnTo>
                <a:lnTo>
                  <a:pt x="3680" y="3210"/>
                </a:lnTo>
                <a:lnTo>
                  <a:pt x="3676" y="3208"/>
                </a:lnTo>
                <a:lnTo>
                  <a:pt x="3682" y="3208"/>
                </a:lnTo>
                <a:lnTo>
                  <a:pt x="3692" y="3210"/>
                </a:lnTo>
                <a:lnTo>
                  <a:pt x="3698" y="3214"/>
                </a:lnTo>
                <a:lnTo>
                  <a:pt x="3700" y="3214"/>
                </a:lnTo>
                <a:lnTo>
                  <a:pt x="3702" y="3214"/>
                </a:lnTo>
                <a:lnTo>
                  <a:pt x="3706" y="3208"/>
                </a:lnTo>
                <a:lnTo>
                  <a:pt x="3712" y="3202"/>
                </a:lnTo>
                <a:lnTo>
                  <a:pt x="3714" y="3202"/>
                </a:lnTo>
                <a:lnTo>
                  <a:pt x="3716" y="3200"/>
                </a:lnTo>
                <a:lnTo>
                  <a:pt x="3718" y="3194"/>
                </a:lnTo>
                <a:lnTo>
                  <a:pt x="3720" y="3186"/>
                </a:lnTo>
                <a:lnTo>
                  <a:pt x="3718" y="3182"/>
                </a:lnTo>
                <a:lnTo>
                  <a:pt x="3716" y="3180"/>
                </a:lnTo>
                <a:lnTo>
                  <a:pt x="3712" y="3182"/>
                </a:lnTo>
                <a:lnTo>
                  <a:pt x="3710" y="3184"/>
                </a:lnTo>
                <a:lnTo>
                  <a:pt x="3708" y="3182"/>
                </a:lnTo>
                <a:lnTo>
                  <a:pt x="3704" y="3180"/>
                </a:lnTo>
                <a:lnTo>
                  <a:pt x="3696" y="3180"/>
                </a:lnTo>
                <a:lnTo>
                  <a:pt x="3684" y="3182"/>
                </a:lnTo>
                <a:lnTo>
                  <a:pt x="3680" y="3180"/>
                </a:lnTo>
                <a:lnTo>
                  <a:pt x="3678" y="3176"/>
                </a:lnTo>
                <a:lnTo>
                  <a:pt x="3678" y="3170"/>
                </a:lnTo>
                <a:lnTo>
                  <a:pt x="3678" y="3168"/>
                </a:lnTo>
                <a:lnTo>
                  <a:pt x="3682" y="3172"/>
                </a:lnTo>
                <a:lnTo>
                  <a:pt x="3684" y="3174"/>
                </a:lnTo>
                <a:lnTo>
                  <a:pt x="3686" y="3176"/>
                </a:lnTo>
                <a:lnTo>
                  <a:pt x="3692" y="3176"/>
                </a:lnTo>
                <a:lnTo>
                  <a:pt x="3696" y="3172"/>
                </a:lnTo>
                <a:lnTo>
                  <a:pt x="3704" y="3170"/>
                </a:lnTo>
                <a:lnTo>
                  <a:pt x="3710" y="3170"/>
                </a:lnTo>
                <a:lnTo>
                  <a:pt x="3714" y="3172"/>
                </a:lnTo>
                <a:lnTo>
                  <a:pt x="3718" y="3176"/>
                </a:lnTo>
                <a:lnTo>
                  <a:pt x="3724" y="3184"/>
                </a:lnTo>
                <a:lnTo>
                  <a:pt x="3726" y="3186"/>
                </a:lnTo>
                <a:lnTo>
                  <a:pt x="3728" y="3188"/>
                </a:lnTo>
                <a:lnTo>
                  <a:pt x="3728" y="3186"/>
                </a:lnTo>
                <a:lnTo>
                  <a:pt x="3728" y="3184"/>
                </a:lnTo>
                <a:lnTo>
                  <a:pt x="3724" y="3176"/>
                </a:lnTo>
                <a:lnTo>
                  <a:pt x="3718" y="3160"/>
                </a:lnTo>
                <a:lnTo>
                  <a:pt x="3712" y="3136"/>
                </a:lnTo>
                <a:lnTo>
                  <a:pt x="3708" y="3128"/>
                </a:lnTo>
                <a:lnTo>
                  <a:pt x="3706" y="3126"/>
                </a:lnTo>
                <a:lnTo>
                  <a:pt x="3704" y="3126"/>
                </a:lnTo>
                <a:lnTo>
                  <a:pt x="3700" y="3126"/>
                </a:lnTo>
                <a:lnTo>
                  <a:pt x="3694" y="3130"/>
                </a:lnTo>
                <a:lnTo>
                  <a:pt x="3692" y="3130"/>
                </a:lnTo>
                <a:lnTo>
                  <a:pt x="3696" y="3126"/>
                </a:lnTo>
                <a:lnTo>
                  <a:pt x="3698" y="3120"/>
                </a:lnTo>
                <a:lnTo>
                  <a:pt x="3698" y="3116"/>
                </a:lnTo>
                <a:lnTo>
                  <a:pt x="3694" y="3112"/>
                </a:lnTo>
                <a:lnTo>
                  <a:pt x="3690" y="3110"/>
                </a:lnTo>
                <a:lnTo>
                  <a:pt x="3694" y="3108"/>
                </a:lnTo>
                <a:lnTo>
                  <a:pt x="3696" y="3108"/>
                </a:lnTo>
                <a:lnTo>
                  <a:pt x="3698" y="3106"/>
                </a:lnTo>
                <a:lnTo>
                  <a:pt x="3698" y="3102"/>
                </a:lnTo>
                <a:lnTo>
                  <a:pt x="3698" y="3096"/>
                </a:lnTo>
                <a:lnTo>
                  <a:pt x="3696" y="3084"/>
                </a:lnTo>
                <a:lnTo>
                  <a:pt x="3698" y="3078"/>
                </a:lnTo>
                <a:lnTo>
                  <a:pt x="3696" y="3076"/>
                </a:lnTo>
                <a:lnTo>
                  <a:pt x="3692" y="3070"/>
                </a:lnTo>
                <a:lnTo>
                  <a:pt x="3678" y="3058"/>
                </a:lnTo>
                <a:lnTo>
                  <a:pt x="3678" y="3056"/>
                </a:lnTo>
                <a:lnTo>
                  <a:pt x="3680" y="3056"/>
                </a:lnTo>
                <a:lnTo>
                  <a:pt x="3686" y="3060"/>
                </a:lnTo>
                <a:lnTo>
                  <a:pt x="3694" y="3064"/>
                </a:lnTo>
                <a:lnTo>
                  <a:pt x="3696" y="3064"/>
                </a:lnTo>
                <a:lnTo>
                  <a:pt x="3696" y="3062"/>
                </a:lnTo>
                <a:lnTo>
                  <a:pt x="3692" y="3048"/>
                </a:lnTo>
                <a:lnTo>
                  <a:pt x="3688" y="3032"/>
                </a:lnTo>
                <a:lnTo>
                  <a:pt x="3690" y="3016"/>
                </a:lnTo>
                <a:lnTo>
                  <a:pt x="3694" y="3002"/>
                </a:lnTo>
                <a:lnTo>
                  <a:pt x="3696" y="2998"/>
                </a:lnTo>
                <a:lnTo>
                  <a:pt x="3702" y="2992"/>
                </a:lnTo>
                <a:lnTo>
                  <a:pt x="3706" y="2990"/>
                </a:lnTo>
                <a:lnTo>
                  <a:pt x="3704" y="2992"/>
                </a:lnTo>
                <a:lnTo>
                  <a:pt x="3700" y="2998"/>
                </a:lnTo>
                <a:lnTo>
                  <a:pt x="3698" y="3004"/>
                </a:lnTo>
                <a:lnTo>
                  <a:pt x="3694" y="3016"/>
                </a:lnTo>
                <a:lnTo>
                  <a:pt x="3694" y="3020"/>
                </a:lnTo>
                <a:lnTo>
                  <a:pt x="3696" y="3024"/>
                </a:lnTo>
                <a:lnTo>
                  <a:pt x="3696" y="3028"/>
                </a:lnTo>
                <a:lnTo>
                  <a:pt x="3696" y="3030"/>
                </a:lnTo>
                <a:lnTo>
                  <a:pt x="3694" y="3034"/>
                </a:lnTo>
                <a:lnTo>
                  <a:pt x="3696" y="3038"/>
                </a:lnTo>
                <a:lnTo>
                  <a:pt x="3698" y="3042"/>
                </a:lnTo>
                <a:lnTo>
                  <a:pt x="3696" y="3046"/>
                </a:lnTo>
                <a:lnTo>
                  <a:pt x="3696" y="3048"/>
                </a:lnTo>
                <a:lnTo>
                  <a:pt x="3700" y="3052"/>
                </a:lnTo>
                <a:lnTo>
                  <a:pt x="3706" y="3056"/>
                </a:lnTo>
                <a:lnTo>
                  <a:pt x="3708" y="3054"/>
                </a:lnTo>
                <a:lnTo>
                  <a:pt x="3710" y="3054"/>
                </a:lnTo>
                <a:lnTo>
                  <a:pt x="3712" y="3058"/>
                </a:lnTo>
                <a:lnTo>
                  <a:pt x="3714" y="3066"/>
                </a:lnTo>
                <a:lnTo>
                  <a:pt x="3712" y="3070"/>
                </a:lnTo>
                <a:lnTo>
                  <a:pt x="3712" y="3072"/>
                </a:lnTo>
                <a:lnTo>
                  <a:pt x="3716" y="3074"/>
                </a:lnTo>
                <a:lnTo>
                  <a:pt x="3718" y="3076"/>
                </a:lnTo>
                <a:lnTo>
                  <a:pt x="3716" y="3080"/>
                </a:lnTo>
                <a:lnTo>
                  <a:pt x="3712" y="3092"/>
                </a:lnTo>
                <a:lnTo>
                  <a:pt x="3706" y="3106"/>
                </a:lnTo>
                <a:lnTo>
                  <a:pt x="3706" y="3112"/>
                </a:lnTo>
                <a:lnTo>
                  <a:pt x="3710" y="3116"/>
                </a:lnTo>
                <a:lnTo>
                  <a:pt x="3712" y="3114"/>
                </a:lnTo>
                <a:lnTo>
                  <a:pt x="3714" y="3110"/>
                </a:lnTo>
                <a:lnTo>
                  <a:pt x="3720" y="3096"/>
                </a:lnTo>
                <a:lnTo>
                  <a:pt x="3728" y="3078"/>
                </a:lnTo>
                <a:lnTo>
                  <a:pt x="3738" y="3060"/>
                </a:lnTo>
                <a:lnTo>
                  <a:pt x="3744" y="3054"/>
                </a:lnTo>
                <a:lnTo>
                  <a:pt x="3746" y="3046"/>
                </a:lnTo>
                <a:lnTo>
                  <a:pt x="3748" y="3040"/>
                </a:lnTo>
                <a:lnTo>
                  <a:pt x="3748" y="3036"/>
                </a:lnTo>
                <a:lnTo>
                  <a:pt x="3748" y="3030"/>
                </a:lnTo>
                <a:lnTo>
                  <a:pt x="3746" y="3028"/>
                </a:lnTo>
                <a:lnTo>
                  <a:pt x="3744" y="3026"/>
                </a:lnTo>
                <a:lnTo>
                  <a:pt x="3740" y="3024"/>
                </a:lnTo>
                <a:lnTo>
                  <a:pt x="3738" y="3024"/>
                </a:lnTo>
                <a:lnTo>
                  <a:pt x="3736" y="3022"/>
                </a:lnTo>
                <a:lnTo>
                  <a:pt x="3732" y="3014"/>
                </a:lnTo>
                <a:lnTo>
                  <a:pt x="3726" y="2992"/>
                </a:lnTo>
                <a:lnTo>
                  <a:pt x="3724" y="2984"/>
                </a:lnTo>
                <a:lnTo>
                  <a:pt x="3726" y="2976"/>
                </a:lnTo>
                <a:lnTo>
                  <a:pt x="3730" y="2970"/>
                </a:lnTo>
                <a:lnTo>
                  <a:pt x="3738" y="2964"/>
                </a:lnTo>
                <a:lnTo>
                  <a:pt x="3742" y="2964"/>
                </a:lnTo>
                <a:lnTo>
                  <a:pt x="3736" y="2968"/>
                </a:lnTo>
                <a:lnTo>
                  <a:pt x="3732" y="2972"/>
                </a:lnTo>
                <a:lnTo>
                  <a:pt x="3730" y="2978"/>
                </a:lnTo>
                <a:lnTo>
                  <a:pt x="3730" y="2986"/>
                </a:lnTo>
                <a:lnTo>
                  <a:pt x="3732" y="2992"/>
                </a:lnTo>
                <a:lnTo>
                  <a:pt x="3738" y="2998"/>
                </a:lnTo>
                <a:lnTo>
                  <a:pt x="3742" y="3002"/>
                </a:lnTo>
                <a:lnTo>
                  <a:pt x="3748" y="3004"/>
                </a:lnTo>
                <a:lnTo>
                  <a:pt x="3752" y="3004"/>
                </a:lnTo>
                <a:lnTo>
                  <a:pt x="3752" y="3012"/>
                </a:lnTo>
                <a:lnTo>
                  <a:pt x="3752" y="3016"/>
                </a:lnTo>
                <a:lnTo>
                  <a:pt x="3752" y="3018"/>
                </a:lnTo>
                <a:lnTo>
                  <a:pt x="3754" y="3016"/>
                </a:lnTo>
                <a:lnTo>
                  <a:pt x="3758" y="3014"/>
                </a:lnTo>
                <a:lnTo>
                  <a:pt x="3766" y="3002"/>
                </a:lnTo>
                <a:lnTo>
                  <a:pt x="3776" y="2986"/>
                </a:lnTo>
                <a:lnTo>
                  <a:pt x="3784" y="2970"/>
                </a:lnTo>
                <a:lnTo>
                  <a:pt x="3790" y="2954"/>
                </a:lnTo>
                <a:lnTo>
                  <a:pt x="3792" y="2948"/>
                </a:lnTo>
                <a:lnTo>
                  <a:pt x="3792" y="2942"/>
                </a:lnTo>
                <a:lnTo>
                  <a:pt x="3790" y="2938"/>
                </a:lnTo>
                <a:lnTo>
                  <a:pt x="3786" y="2938"/>
                </a:lnTo>
                <a:lnTo>
                  <a:pt x="3778" y="2936"/>
                </a:lnTo>
                <a:lnTo>
                  <a:pt x="3778" y="2934"/>
                </a:lnTo>
                <a:lnTo>
                  <a:pt x="3776" y="2932"/>
                </a:lnTo>
                <a:lnTo>
                  <a:pt x="3778" y="2926"/>
                </a:lnTo>
                <a:lnTo>
                  <a:pt x="3786" y="2918"/>
                </a:lnTo>
                <a:lnTo>
                  <a:pt x="3796" y="2910"/>
                </a:lnTo>
                <a:lnTo>
                  <a:pt x="3810" y="2902"/>
                </a:lnTo>
                <a:lnTo>
                  <a:pt x="3824" y="2894"/>
                </a:lnTo>
                <a:lnTo>
                  <a:pt x="3838" y="2890"/>
                </a:lnTo>
                <a:lnTo>
                  <a:pt x="3854" y="2888"/>
                </a:lnTo>
                <a:lnTo>
                  <a:pt x="3872" y="2886"/>
                </a:lnTo>
                <a:lnTo>
                  <a:pt x="3886" y="2884"/>
                </a:lnTo>
                <a:lnTo>
                  <a:pt x="3890" y="2882"/>
                </a:lnTo>
                <a:lnTo>
                  <a:pt x="3892" y="2880"/>
                </a:lnTo>
                <a:lnTo>
                  <a:pt x="3894" y="2866"/>
                </a:lnTo>
                <a:lnTo>
                  <a:pt x="3896" y="2862"/>
                </a:lnTo>
                <a:lnTo>
                  <a:pt x="3898" y="2868"/>
                </a:lnTo>
                <a:lnTo>
                  <a:pt x="3902" y="2876"/>
                </a:lnTo>
                <a:lnTo>
                  <a:pt x="3904" y="2880"/>
                </a:lnTo>
                <a:lnTo>
                  <a:pt x="3906" y="2880"/>
                </a:lnTo>
                <a:lnTo>
                  <a:pt x="3908" y="2878"/>
                </a:lnTo>
                <a:lnTo>
                  <a:pt x="3916" y="2872"/>
                </a:lnTo>
                <a:lnTo>
                  <a:pt x="3920" y="2868"/>
                </a:lnTo>
                <a:lnTo>
                  <a:pt x="3922" y="2866"/>
                </a:lnTo>
                <a:lnTo>
                  <a:pt x="3924" y="2868"/>
                </a:lnTo>
                <a:lnTo>
                  <a:pt x="3924" y="2870"/>
                </a:lnTo>
                <a:lnTo>
                  <a:pt x="3924" y="2876"/>
                </a:lnTo>
                <a:lnTo>
                  <a:pt x="3926" y="2876"/>
                </a:lnTo>
                <a:lnTo>
                  <a:pt x="3928" y="2874"/>
                </a:lnTo>
                <a:lnTo>
                  <a:pt x="3932" y="2872"/>
                </a:lnTo>
                <a:lnTo>
                  <a:pt x="3938" y="2870"/>
                </a:lnTo>
                <a:lnTo>
                  <a:pt x="3946" y="2868"/>
                </a:lnTo>
                <a:lnTo>
                  <a:pt x="3952" y="2866"/>
                </a:lnTo>
                <a:lnTo>
                  <a:pt x="3952" y="2864"/>
                </a:lnTo>
                <a:lnTo>
                  <a:pt x="3952" y="2860"/>
                </a:lnTo>
                <a:lnTo>
                  <a:pt x="3948" y="2846"/>
                </a:lnTo>
                <a:lnTo>
                  <a:pt x="3946" y="2844"/>
                </a:lnTo>
                <a:lnTo>
                  <a:pt x="3942" y="2842"/>
                </a:lnTo>
                <a:lnTo>
                  <a:pt x="3940" y="2844"/>
                </a:lnTo>
                <a:lnTo>
                  <a:pt x="3942" y="2846"/>
                </a:lnTo>
                <a:lnTo>
                  <a:pt x="3946" y="2848"/>
                </a:lnTo>
                <a:lnTo>
                  <a:pt x="3948" y="2854"/>
                </a:lnTo>
                <a:lnTo>
                  <a:pt x="3946" y="2860"/>
                </a:lnTo>
                <a:lnTo>
                  <a:pt x="3940" y="2864"/>
                </a:lnTo>
                <a:lnTo>
                  <a:pt x="3936" y="2866"/>
                </a:lnTo>
                <a:lnTo>
                  <a:pt x="3934" y="2864"/>
                </a:lnTo>
                <a:lnTo>
                  <a:pt x="3930" y="2862"/>
                </a:lnTo>
                <a:lnTo>
                  <a:pt x="3928" y="2858"/>
                </a:lnTo>
                <a:lnTo>
                  <a:pt x="3926" y="2848"/>
                </a:lnTo>
                <a:lnTo>
                  <a:pt x="3924" y="2840"/>
                </a:lnTo>
                <a:lnTo>
                  <a:pt x="3920" y="2836"/>
                </a:lnTo>
                <a:lnTo>
                  <a:pt x="3914" y="2834"/>
                </a:lnTo>
                <a:lnTo>
                  <a:pt x="3910" y="2832"/>
                </a:lnTo>
                <a:lnTo>
                  <a:pt x="3910" y="2830"/>
                </a:lnTo>
                <a:lnTo>
                  <a:pt x="3918" y="2824"/>
                </a:lnTo>
                <a:lnTo>
                  <a:pt x="3926" y="2816"/>
                </a:lnTo>
                <a:lnTo>
                  <a:pt x="3926" y="2812"/>
                </a:lnTo>
                <a:lnTo>
                  <a:pt x="3924" y="2810"/>
                </a:lnTo>
                <a:lnTo>
                  <a:pt x="3922" y="2808"/>
                </a:lnTo>
                <a:lnTo>
                  <a:pt x="3920" y="2804"/>
                </a:lnTo>
                <a:lnTo>
                  <a:pt x="3922" y="2790"/>
                </a:lnTo>
                <a:lnTo>
                  <a:pt x="3928" y="2776"/>
                </a:lnTo>
                <a:lnTo>
                  <a:pt x="3936" y="2766"/>
                </a:lnTo>
                <a:lnTo>
                  <a:pt x="3940" y="2760"/>
                </a:lnTo>
                <a:lnTo>
                  <a:pt x="3940" y="2756"/>
                </a:lnTo>
                <a:lnTo>
                  <a:pt x="3940" y="2752"/>
                </a:lnTo>
                <a:lnTo>
                  <a:pt x="3942" y="2748"/>
                </a:lnTo>
                <a:lnTo>
                  <a:pt x="3944" y="2748"/>
                </a:lnTo>
                <a:lnTo>
                  <a:pt x="3946" y="2748"/>
                </a:lnTo>
                <a:lnTo>
                  <a:pt x="3948" y="2750"/>
                </a:lnTo>
                <a:lnTo>
                  <a:pt x="3952" y="2752"/>
                </a:lnTo>
                <a:lnTo>
                  <a:pt x="3954" y="2752"/>
                </a:lnTo>
                <a:lnTo>
                  <a:pt x="3960" y="2750"/>
                </a:lnTo>
                <a:lnTo>
                  <a:pt x="3966" y="2746"/>
                </a:lnTo>
                <a:lnTo>
                  <a:pt x="3970" y="2742"/>
                </a:lnTo>
                <a:lnTo>
                  <a:pt x="3974" y="2740"/>
                </a:lnTo>
                <a:lnTo>
                  <a:pt x="3978" y="2738"/>
                </a:lnTo>
                <a:lnTo>
                  <a:pt x="3982" y="2738"/>
                </a:lnTo>
                <a:lnTo>
                  <a:pt x="3986" y="2734"/>
                </a:lnTo>
                <a:lnTo>
                  <a:pt x="3988" y="2726"/>
                </a:lnTo>
                <a:lnTo>
                  <a:pt x="3992" y="2718"/>
                </a:lnTo>
                <a:lnTo>
                  <a:pt x="3996" y="2716"/>
                </a:lnTo>
                <a:lnTo>
                  <a:pt x="4000" y="2718"/>
                </a:lnTo>
                <a:lnTo>
                  <a:pt x="4008" y="2720"/>
                </a:lnTo>
                <a:lnTo>
                  <a:pt x="4010" y="2720"/>
                </a:lnTo>
                <a:lnTo>
                  <a:pt x="4012" y="2716"/>
                </a:lnTo>
                <a:lnTo>
                  <a:pt x="4016" y="2712"/>
                </a:lnTo>
                <a:lnTo>
                  <a:pt x="4022" y="2712"/>
                </a:lnTo>
                <a:lnTo>
                  <a:pt x="4026" y="2714"/>
                </a:lnTo>
                <a:lnTo>
                  <a:pt x="4028" y="2714"/>
                </a:lnTo>
                <a:lnTo>
                  <a:pt x="4036" y="2712"/>
                </a:lnTo>
                <a:lnTo>
                  <a:pt x="4044" y="2706"/>
                </a:lnTo>
                <a:lnTo>
                  <a:pt x="4054" y="2704"/>
                </a:lnTo>
                <a:lnTo>
                  <a:pt x="4060" y="2702"/>
                </a:lnTo>
                <a:lnTo>
                  <a:pt x="4066" y="2696"/>
                </a:lnTo>
                <a:lnTo>
                  <a:pt x="4070" y="2690"/>
                </a:lnTo>
                <a:lnTo>
                  <a:pt x="4070" y="2688"/>
                </a:lnTo>
                <a:lnTo>
                  <a:pt x="4068" y="2686"/>
                </a:lnTo>
                <a:lnTo>
                  <a:pt x="4066" y="2682"/>
                </a:lnTo>
                <a:lnTo>
                  <a:pt x="4064" y="2676"/>
                </a:lnTo>
                <a:lnTo>
                  <a:pt x="4062" y="2674"/>
                </a:lnTo>
                <a:lnTo>
                  <a:pt x="4054" y="2670"/>
                </a:lnTo>
                <a:lnTo>
                  <a:pt x="4052" y="2666"/>
                </a:lnTo>
                <a:lnTo>
                  <a:pt x="4050" y="2658"/>
                </a:lnTo>
                <a:lnTo>
                  <a:pt x="4052" y="2642"/>
                </a:lnTo>
                <a:lnTo>
                  <a:pt x="4054" y="2644"/>
                </a:lnTo>
                <a:lnTo>
                  <a:pt x="4054" y="2648"/>
                </a:lnTo>
                <a:lnTo>
                  <a:pt x="4054" y="2656"/>
                </a:lnTo>
                <a:lnTo>
                  <a:pt x="4054" y="2660"/>
                </a:lnTo>
                <a:lnTo>
                  <a:pt x="4056" y="2664"/>
                </a:lnTo>
                <a:lnTo>
                  <a:pt x="4060" y="2666"/>
                </a:lnTo>
                <a:lnTo>
                  <a:pt x="4066" y="2670"/>
                </a:lnTo>
                <a:lnTo>
                  <a:pt x="4078" y="2672"/>
                </a:lnTo>
                <a:lnTo>
                  <a:pt x="4088" y="2674"/>
                </a:lnTo>
                <a:lnTo>
                  <a:pt x="4096" y="2674"/>
                </a:lnTo>
                <a:lnTo>
                  <a:pt x="4106" y="2672"/>
                </a:lnTo>
                <a:lnTo>
                  <a:pt x="4124" y="2664"/>
                </a:lnTo>
                <a:lnTo>
                  <a:pt x="4144" y="2652"/>
                </a:lnTo>
                <a:lnTo>
                  <a:pt x="4152" y="2648"/>
                </a:lnTo>
                <a:lnTo>
                  <a:pt x="4156" y="2648"/>
                </a:lnTo>
                <a:lnTo>
                  <a:pt x="4158" y="2648"/>
                </a:lnTo>
                <a:lnTo>
                  <a:pt x="4158" y="2650"/>
                </a:lnTo>
                <a:lnTo>
                  <a:pt x="4160" y="2654"/>
                </a:lnTo>
                <a:lnTo>
                  <a:pt x="4164" y="2656"/>
                </a:lnTo>
                <a:lnTo>
                  <a:pt x="4174" y="2658"/>
                </a:lnTo>
                <a:lnTo>
                  <a:pt x="4190" y="2656"/>
                </a:lnTo>
                <a:lnTo>
                  <a:pt x="4204" y="2654"/>
                </a:lnTo>
                <a:lnTo>
                  <a:pt x="4194" y="2660"/>
                </a:lnTo>
                <a:lnTo>
                  <a:pt x="4172" y="2668"/>
                </a:lnTo>
                <a:lnTo>
                  <a:pt x="4148" y="2678"/>
                </a:lnTo>
                <a:lnTo>
                  <a:pt x="4136" y="2686"/>
                </a:lnTo>
                <a:lnTo>
                  <a:pt x="4126" y="2692"/>
                </a:lnTo>
                <a:lnTo>
                  <a:pt x="4118" y="2700"/>
                </a:lnTo>
                <a:lnTo>
                  <a:pt x="4110" y="2710"/>
                </a:lnTo>
                <a:lnTo>
                  <a:pt x="4106" y="2720"/>
                </a:lnTo>
                <a:lnTo>
                  <a:pt x="4104" y="2730"/>
                </a:lnTo>
                <a:lnTo>
                  <a:pt x="4106" y="2740"/>
                </a:lnTo>
                <a:lnTo>
                  <a:pt x="4110" y="2752"/>
                </a:lnTo>
                <a:lnTo>
                  <a:pt x="4118" y="2762"/>
                </a:lnTo>
                <a:lnTo>
                  <a:pt x="4124" y="2766"/>
                </a:lnTo>
                <a:lnTo>
                  <a:pt x="4132" y="2766"/>
                </a:lnTo>
                <a:lnTo>
                  <a:pt x="4138" y="2764"/>
                </a:lnTo>
                <a:lnTo>
                  <a:pt x="4146" y="2758"/>
                </a:lnTo>
                <a:lnTo>
                  <a:pt x="4156" y="2748"/>
                </a:lnTo>
                <a:lnTo>
                  <a:pt x="4174" y="2726"/>
                </a:lnTo>
                <a:lnTo>
                  <a:pt x="4182" y="2714"/>
                </a:lnTo>
                <a:lnTo>
                  <a:pt x="4190" y="2708"/>
                </a:lnTo>
                <a:lnTo>
                  <a:pt x="4196" y="2706"/>
                </a:lnTo>
                <a:lnTo>
                  <a:pt x="4202" y="2706"/>
                </a:lnTo>
                <a:lnTo>
                  <a:pt x="4208" y="2706"/>
                </a:lnTo>
                <a:lnTo>
                  <a:pt x="4216" y="2706"/>
                </a:lnTo>
                <a:lnTo>
                  <a:pt x="4226" y="2702"/>
                </a:lnTo>
                <a:lnTo>
                  <a:pt x="4238" y="2696"/>
                </a:lnTo>
                <a:lnTo>
                  <a:pt x="4252" y="2688"/>
                </a:lnTo>
                <a:lnTo>
                  <a:pt x="4266" y="2680"/>
                </a:lnTo>
                <a:lnTo>
                  <a:pt x="4292" y="2672"/>
                </a:lnTo>
                <a:lnTo>
                  <a:pt x="4300" y="2670"/>
                </a:lnTo>
                <a:lnTo>
                  <a:pt x="4306" y="2668"/>
                </a:lnTo>
                <a:lnTo>
                  <a:pt x="4308" y="2664"/>
                </a:lnTo>
                <a:lnTo>
                  <a:pt x="4306" y="2660"/>
                </a:lnTo>
                <a:lnTo>
                  <a:pt x="4286" y="2640"/>
                </a:lnTo>
                <a:lnTo>
                  <a:pt x="4280" y="2636"/>
                </a:lnTo>
                <a:lnTo>
                  <a:pt x="4276" y="2634"/>
                </a:lnTo>
                <a:lnTo>
                  <a:pt x="4270" y="2634"/>
                </a:lnTo>
                <a:lnTo>
                  <a:pt x="4264" y="2638"/>
                </a:lnTo>
                <a:lnTo>
                  <a:pt x="4258" y="2640"/>
                </a:lnTo>
                <a:lnTo>
                  <a:pt x="4248" y="2640"/>
                </a:lnTo>
                <a:lnTo>
                  <a:pt x="4236" y="2638"/>
                </a:lnTo>
                <a:lnTo>
                  <a:pt x="4224" y="2636"/>
                </a:lnTo>
                <a:lnTo>
                  <a:pt x="4212" y="2632"/>
                </a:lnTo>
                <a:lnTo>
                  <a:pt x="4204" y="2628"/>
                </a:lnTo>
                <a:lnTo>
                  <a:pt x="4198" y="2624"/>
                </a:lnTo>
                <a:lnTo>
                  <a:pt x="4196" y="2622"/>
                </a:lnTo>
                <a:lnTo>
                  <a:pt x="4198" y="2620"/>
                </a:lnTo>
                <a:lnTo>
                  <a:pt x="4198" y="2616"/>
                </a:lnTo>
                <a:lnTo>
                  <a:pt x="4196" y="2614"/>
                </a:lnTo>
                <a:lnTo>
                  <a:pt x="4186" y="2612"/>
                </a:lnTo>
                <a:lnTo>
                  <a:pt x="4180" y="2608"/>
                </a:lnTo>
                <a:lnTo>
                  <a:pt x="4172" y="2602"/>
                </a:lnTo>
                <a:lnTo>
                  <a:pt x="4166" y="2594"/>
                </a:lnTo>
                <a:lnTo>
                  <a:pt x="4160" y="2580"/>
                </a:lnTo>
                <a:lnTo>
                  <a:pt x="4156" y="2564"/>
                </a:lnTo>
                <a:lnTo>
                  <a:pt x="4156" y="2550"/>
                </a:lnTo>
                <a:lnTo>
                  <a:pt x="4158" y="2538"/>
                </a:lnTo>
                <a:lnTo>
                  <a:pt x="4162" y="2528"/>
                </a:lnTo>
                <a:lnTo>
                  <a:pt x="4162" y="2520"/>
                </a:lnTo>
                <a:lnTo>
                  <a:pt x="4162" y="2516"/>
                </a:lnTo>
                <a:lnTo>
                  <a:pt x="4158" y="2514"/>
                </a:lnTo>
                <a:lnTo>
                  <a:pt x="4148" y="2514"/>
                </a:lnTo>
                <a:lnTo>
                  <a:pt x="4134" y="2518"/>
                </a:lnTo>
                <a:lnTo>
                  <a:pt x="4126" y="2518"/>
                </a:lnTo>
                <a:lnTo>
                  <a:pt x="4124" y="2518"/>
                </a:lnTo>
                <a:lnTo>
                  <a:pt x="4126" y="2514"/>
                </a:lnTo>
                <a:lnTo>
                  <a:pt x="4142" y="2504"/>
                </a:lnTo>
                <a:lnTo>
                  <a:pt x="4164" y="2488"/>
                </a:lnTo>
                <a:lnTo>
                  <a:pt x="4180" y="2478"/>
                </a:lnTo>
                <a:lnTo>
                  <a:pt x="4184" y="2472"/>
                </a:lnTo>
                <a:lnTo>
                  <a:pt x="4184" y="2466"/>
                </a:lnTo>
                <a:lnTo>
                  <a:pt x="4184" y="2460"/>
                </a:lnTo>
                <a:lnTo>
                  <a:pt x="4180" y="2454"/>
                </a:lnTo>
                <a:lnTo>
                  <a:pt x="4174" y="2448"/>
                </a:lnTo>
                <a:lnTo>
                  <a:pt x="4166" y="2440"/>
                </a:lnTo>
                <a:lnTo>
                  <a:pt x="4160" y="2438"/>
                </a:lnTo>
                <a:lnTo>
                  <a:pt x="4152" y="2436"/>
                </a:lnTo>
                <a:lnTo>
                  <a:pt x="4142" y="2434"/>
                </a:lnTo>
                <a:lnTo>
                  <a:pt x="4130" y="2436"/>
                </a:lnTo>
                <a:lnTo>
                  <a:pt x="4104" y="2440"/>
                </a:lnTo>
                <a:lnTo>
                  <a:pt x="4074" y="2448"/>
                </a:lnTo>
                <a:lnTo>
                  <a:pt x="4046" y="2458"/>
                </a:lnTo>
                <a:lnTo>
                  <a:pt x="4018" y="2470"/>
                </a:lnTo>
                <a:lnTo>
                  <a:pt x="3996" y="2486"/>
                </a:lnTo>
                <a:lnTo>
                  <a:pt x="3988" y="2492"/>
                </a:lnTo>
                <a:lnTo>
                  <a:pt x="3982" y="2500"/>
                </a:lnTo>
                <a:lnTo>
                  <a:pt x="3964" y="2522"/>
                </a:lnTo>
                <a:lnTo>
                  <a:pt x="3948" y="2542"/>
                </a:lnTo>
                <a:lnTo>
                  <a:pt x="3934" y="2556"/>
                </a:lnTo>
                <a:lnTo>
                  <a:pt x="3922" y="2566"/>
                </a:lnTo>
                <a:lnTo>
                  <a:pt x="3914" y="2572"/>
                </a:lnTo>
                <a:lnTo>
                  <a:pt x="3908" y="2576"/>
                </a:lnTo>
                <a:lnTo>
                  <a:pt x="3908" y="2574"/>
                </a:lnTo>
                <a:lnTo>
                  <a:pt x="3914" y="2568"/>
                </a:lnTo>
                <a:lnTo>
                  <a:pt x="3926" y="2554"/>
                </a:lnTo>
                <a:lnTo>
                  <a:pt x="3936" y="2538"/>
                </a:lnTo>
                <a:lnTo>
                  <a:pt x="3964" y="2500"/>
                </a:lnTo>
                <a:lnTo>
                  <a:pt x="3978" y="2480"/>
                </a:lnTo>
                <a:lnTo>
                  <a:pt x="3994" y="2462"/>
                </a:lnTo>
                <a:lnTo>
                  <a:pt x="4012" y="2448"/>
                </a:lnTo>
                <a:lnTo>
                  <a:pt x="4020" y="2444"/>
                </a:lnTo>
                <a:lnTo>
                  <a:pt x="4030" y="2440"/>
                </a:lnTo>
                <a:lnTo>
                  <a:pt x="4042" y="2434"/>
                </a:lnTo>
                <a:lnTo>
                  <a:pt x="4050" y="2430"/>
                </a:lnTo>
                <a:lnTo>
                  <a:pt x="4056" y="2426"/>
                </a:lnTo>
                <a:lnTo>
                  <a:pt x="4060" y="2422"/>
                </a:lnTo>
                <a:lnTo>
                  <a:pt x="4066" y="2412"/>
                </a:lnTo>
                <a:lnTo>
                  <a:pt x="4068" y="2404"/>
                </a:lnTo>
                <a:lnTo>
                  <a:pt x="4072" y="2394"/>
                </a:lnTo>
                <a:lnTo>
                  <a:pt x="4076" y="2390"/>
                </a:lnTo>
                <a:lnTo>
                  <a:pt x="4082" y="2386"/>
                </a:lnTo>
                <a:lnTo>
                  <a:pt x="4092" y="2382"/>
                </a:lnTo>
                <a:lnTo>
                  <a:pt x="4102" y="2378"/>
                </a:lnTo>
                <a:lnTo>
                  <a:pt x="4136" y="2372"/>
                </a:lnTo>
                <a:lnTo>
                  <a:pt x="4160" y="2370"/>
                </a:lnTo>
                <a:lnTo>
                  <a:pt x="4182" y="2368"/>
                </a:lnTo>
                <a:lnTo>
                  <a:pt x="4202" y="2368"/>
                </a:lnTo>
                <a:lnTo>
                  <a:pt x="4220" y="2370"/>
                </a:lnTo>
                <a:lnTo>
                  <a:pt x="4252" y="2376"/>
                </a:lnTo>
                <a:lnTo>
                  <a:pt x="4280" y="2382"/>
                </a:lnTo>
                <a:lnTo>
                  <a:pt x="4304" y="2384"/>
                </a:lnTo>
                <a:lnTo>
                  <a:pt x="4316" y="2384"/>
                </a:lnTo>
                <a:lnTo>
                  <a:pt x="4330" y="2382"/>
                </a:lnTo>
                <a:lnTo>
                  <a:pt x="4342" y="2376"/>
                </a:lnTo>
                <a:lnTo>
                  <a:pt x="4356" y="2370"/>
                </a:lnTo>
                <a:lnTo>
                  <a:pt x="4370" y="2358"/>
                </a:lnTo>
                <a:lnTo>
                  <a:pt x="4386" y="2346"/>
                </a:lnTo>
                <a:lnTo>
                  <a:pt x="4414" y="2320"/>
                </a:lnTo>
                <a:lnTo>
                  <a:pt x="4434" y="2308"/>
                </a:lnTo>
                <a:lnTo>
                  <a:pt x="4448" y="2302"/>
                </a:lnTo>
                <a:lnTo>
                  <a:pt x="4458" y="2302"/>
                </a:lnTo>
                <a:lnTo>
                  <a:pt x="4470" y="2306"/>
                </a:lnTo>
                <a:lnTo>
                  <a:pt x="4476" y="2306"/>
                </a:lnTo>
                <a:lnTo>
                  <a:pt x="4484" y="2298"/>
                </a:lnTo>
                <a:lnTo>
                  <a:pt x="4492" y="2288"/>
                </a:lnTo>
                <a:lnTo>
                  <a:pt x="4502" y="2280"/>
                </a:lnTo>
                <a:lnTo>
                  <a:pt x="4518" y="2268"/>
                </a:lnTo>
                <a:lnTo>
                  <a:pt x="4524" y="2262"/>
                </a:lnTo>
                <a:lnTo>
                  <a:pt x="4528" y="2256"/>
                </a:lnTo>
                <a:lnTo>
                  <a:pt x="4528" y="2246"/>
                </a:lnTo>
                <a:lnTo>
                  <a:pt x="4522" y="2234"/>
                </a:lnTo>
                <a:lnTo>
                  <a:pt x="4518" y="2224"/>
                </a:lnTo>
                <a:lnTo>
                  <a:pt x="4518" y="2216"/>
                </a:lnTo>
                <a:lnTo>
                  <a:pt x="4520" y="2212"/>
                </a:lnTo>
                <a:lnTo>
                  <a:pt x="4522" y="2210"/>
                </a:lnTo>
                <a:lnTo>
                  <a:pt x="4524" y="2208"/>
                </a:lnTo>
                <a:lnTo>
                  <a:pt x="4526" y="2204"/>
                </a:lnTo>
                <a:lnTo>
                  <a:pt x="4526" y="2198"/>
                </a:lnTo>
                <a:lnTo>
                  <a:pt x="4522" y="2188"/>
                </a:lnTo>
                <a:lnTo>
                  <a:pt x="4516" y="2178"/>
                </a:lnTo>
                <a:lnTo>
                  <a:pt x="4510" y="2172"/>
                </a:lnTo>
                <a:lnTo>
                  <a:pt x="4502" y="2170"/>
                </a:lnTo>
                <a:lnTo>
                  <a:pt x="4496" y="2170"/>
                </a:lnTo>
                <a:lnTo>
                  <a:pt x="4488" y="2170"/>
                </a:lnTo>
                <a:lnTo>
                  <a:pt x="4480" y="2168"/>
                </a:lnTo>
                <a:lnTo>
                  <a:pt x="4472" y="2162"/>
                </a:lnTo>
                <a:lnTo>
                  <a:pt x="4464" y="2154"/>
                </a:lnTo>
                <a:lnTo>
                  <a:pt x="4454" y="2144"/>
                </a:lnTo>
                <a:lnTo>
                  <a:pt x="4446" y="2138"/>
                </a:lnTo>
                <a:lnTo>
                  <a:pt x="4436" y="2136"/>
                </a:lnTo>
                <a:lnTo>
                  <a:pt x="4428" y="2140"/>
                </a:lnTo>
                <a:lnTo>
                  <a:pt x="4418" y="2144"/>
                </a:lnTo>
                <a:lnTo>
                  <a:pt x="4406" y="2152"/>
                </a:lnTo>
                <a:lnTo>
                  <a:pt x="4378" y="2172"/>
                </a:lnTo>
                <a:lnTo>
                  <a:pt x="4364" y="2182"/>
                </a:lnTo>
                <a:lnTo>
                  <a:pt x="4352" y="2186"/>
                </a:lnTo>
                <a:lnTo>
                  <a:pt x="4346" y="2184"/>
                </a:lnTo>
                <a:lnTo>
                  <a:pt x="4342" y="2182"/>
                </a:lnTo>
                <a:lnTo>
                  <a:pt x="4342" y="2176"/>
                </a:lnTo>
                <a:lnTo>
                  <a:pt x="4346" y="2170"/>
                </a:lnTo>
                <a:lnTo>
                  <a:pt x="4354" y="2164"/>
                </a:lnTo>
                <a:lnTo>
                  <a:pt x="4366" y="2160"/>
                </a:lnTo>
                <a:lnTo>
                  <a:pt x="4378" y="2156"/>
                </a:lnTo>
                <a:lnTo>
                  <a:pt x="4386" y="2152"/>
                </a:lnTo>
                <a:lnTo>
                  <a:pt x="4400" y="2144"/>
                </a:lnTo>
                <a:lnTo>
                  <a:pt x="4416" y="2136"/>
                </a:lnTo>
                <a:lnTo>
                  <a:pt x="4424" y="2132"/>
                </a:lnTo>
                <a:lnTo>
                  <a:pt x="4438" y="2128"/>
                </a:lnTo>
                <a:lnTo>
                  <a:pt x="4450" y="2126"/>
                </a:lnTo>
                <a:lnTo>
                  <a:pt x="4456" y="2122"/>
                </a:lnTo>
                <a:lnTo>
                  <a:pt x="4458" y="2118"/>
                </a:lnTo>
                <a:lnTo>
                  <a:pt x="4456" y="2114"/>
                </a:lnTo>
                <a:lnTo>
                  <a:pt x="4452" y="2108"/>
                </a:lnTo>
                <a:lnTo>
                  <a:pt x="4442" y="2104"/>
                </a:lnTo>
                <a:lnTo>
                  <a:pt x="4432" y="2102"/>
                </a:lnTo>
                <a:lnTo>
                  <a:pt x="4418" y="2098"/>
                </a:lnTo>
                <a:lnTo>
                  <a:pt x="4408" y="2096"/>
                </a:lnTo>
                <a:lnTo>
                  <a:pt x="4400" y="2094"/>
                </a:lnTo>
                <a:lnTo>
                  <a:pt x="4398" y="2090"/>
                </a:lnTo>
                <a:lnTo>
                  <a:pt x="4396" y="2086"/>
                </a:lnTo>
                <a:lnTo>
                  <a:pt x="4392" y="2082"/>
                </a:lnTo>
                <a:lnTo>
                  <a:pt x="4388" y="2078"/>
                </a:lnTo>
                <a:lnTo>
                  <a:pt x="4380" y="2074"/>
                </a:lnTo>
                <a:lnTo>
                  <a:pt x="4364" y="2072"/>
                </a:lnTo>
                <a:lnTo>
                  <a:pt x="4350" y="2068"/>
                </a:lnTo>
                <a:lnTo>
                  <a:pt x="4342" y="2066"/>
                </a:lnTo>
                <a:lnTo>
                  <a:pt x="4340" y="2062"/>
                </a:lnTo>
                <a:lnTo>
                  <a:pt x="4340" y="2056"/>
                </a:lnTo>
                <a:lnTo>
                  <a:pt x="4340" y="2052"/>
                </a:lnTo>
                <a:lnTo>
                  <a:pt x="4338" y="2046"/>
                </a:lnTo>
                <a:lnTo>
                  <a:pt x="4334" y="2040"/>
                </a:lnTo>
                <a:lnTo>
                  <a:pt x="4326" y="2036"/>
                </a:lnTo>
                <a:lnTo>
                  <a:pt x="4314" y="2030"/>
                </a:lnTo>
                <a:lnTo>
                  <a:pt x="4304" y="2024"/>
                </a:lnTo>
                <a:lnTo>
                  <a:pt x="4296" y="2018"/>
                </a:lnTo>
                <a:lnTo>
                  <a:pt x="4290" y="2010"/>
                </a:lnTo>
                <a:lnTo>
                  <a:pt x="4288" y="2002"/>
                </a:lnTo>
                <a:lnTo>
                  <a:pt x="4286" y="1992"/>
                </a:lnTo>
                <a:lnTo>
                  <a:pt x="4290" y="1982"/>
                </a:lnTo>
                <a:lnTo>
                  <a:pt x="4294" y="1970"/>
                </a:lnTo>
                <a:lnTo>
                  <a:pt x="4298" y="1964"/>
                </a:lnTo>
                <a:lnTo>
                  <a:pt x="4298" y="1958"/>
                </a:lnTo>
                <a:lnTo>
                  <a:pt x="4298" y="1954"/>
                </a:lnTo>
                <a:lnTo>
                  <a:pt x="4296" y="1952"/>
                </a:lnTo>
                <a:lnTo>
                  <a:pt x="4290" y="1946"/>
                </a:lnTo>
                <a:lnTo>
                  <a:pt x="4282" y="1944"/>
                </a:lnTo>
                <a:lnTo>
                  <a:pt x="4274" y="1942"/>
                </a:lnTo>
                <a:lnTo>
                  <a:pt x="4268" y="1938"/>
                </a:lnTo>
                <a:lnTo>
                  <a:pt x="4266" y="1936"/>
                </a:lnTo>
                <a:lnTo>
                  <a:pt x="4266" y="1932"/>
                </a:lnTo>
                <a:lnTo>
                  <a:pt x="4268" y="1930"/>
                </a:lnTo>
                <a:lnTo>
                  <a:pt x="4270" y="1924"/>
                </a:lnTo>
                <a:lnTo>
                  <a:pt x="4274" y="1916"/>
                </a:lnTo>
                <a:lnTo>
                  <a:pt x="4274" y="1910"/>
                </a:lnTo>
                <a:lnTo>
                  <a:pt x="4270" y="1904"/>
                </a:lnTo>
                <a:lnTo>
                  <a:pt x="4266" y="1900"/>
                </a:lnTo>
                <a:lnTo>
                  <a:pt x="4258" y="1894"/>
                </a:lnTo>
                <a:lnTo>
                  <a:pt x="4252" y="1888"/>
                </a:lnTo>
                <a:lnTo>
                  <a:pt x="4248" y="1878"/>
                </a:lnTo>
                <a:lnTo>
                  <a:pt x="4244" y="1868"/>
                </a:lnTo>
                <a:lnTo>
                  <a:pt x="4240" y="1850"/>
                </a:lnTo>
                <a:lnTo>
                  <a:pt x="4238" y="1846"/>
                </a:lnTo>
                <a:lnTo>
                  <a:pt x="4236" y="1846"/>
                </a:lnTo>
                <a:lnTo>
                  <a:pt x="4230" y="1842"/>
                </a:lnTo>
                <a:lnTo>
                  <a:pt x="4228" y="1838"/>
                </a:lnTo>
                <a:lnTo>
                  <a:pt x="4226" y="1830"/>
                </a:lnTo>
                <a:lnTo>
                  <a:pt x="4222" y="1822"/>
                </a:lnTo>
                <a:lnTo>
                  <a:pt x="4220" y="1818"/>
                </a:lnTo>
                <a:lnTo>
                  <a:pt x="4212" y="1810"/>
                </a:lnTo>
                <a:lnTo>
                  <a:pt x="4206" y="1806"/>
                </a:lnTo>
                <a:lnTo>
                  <a:pt x="4200" y="1800"/>
                </a:lnTo>
                <a:lnTo>
                  <a:pt x="4194" y="1792"/>
                </a:lnTo>
                <a:lnTo>
                  <a:pt x="4188" y="1778"/>
                </a:lnTo>
                <a:lnTo>
                  <a:pt x="4180" y="1764"/>
                </a:lnTo>
                <a:lnTo>
                  <a:pt x="4174" y="1756"/>
                </a:lnTo>
                <a:lnTo>
                  <a:pt x="4168" y="1752"/>
                </a:lnTo>
                <a:lnTo>
                  <a:pt x="4164" y="1752"/>
                </a:lnTo>
                <a:lnTo>
                  <a:pt x="4158" y="1754"/>
                </a:lnTo>
                <a:lnTo>
                  <a:pt x="4154" y="1760"/>
                </a:lnTo>
                <a:lnTo>
                  <a:pt x="4140" y="1776"/>
                </a:lnTo>
                <a:lnTo>
                  <a:pt x="4132" y="1786"/>
                </a:lnTo>
                <a:lnTo>
                  <a:pt x="4128" y="1800"/>
                </a:lnTo>
                <a:lnTo>
                  <a:pt x="4124" y="1824"/>
                </a:lnTo>
                <a:lnTo>
                  <a:pt x="4122" y="1834"/>
                </a:lnTo>
                <a:lnTo>
                  <a:pt x="4116" y="1842"/>
                </a:lnTo>
                <a:lnTo>
                  <a:pt x="4114" y="1844"/>
                </a:lnTo>
                <a:lnTo>
                  <a:pt x="4110" y="1846"/>
                </a:lnTo>
                <a:lnTo>
                  <a:pt x="4106" y="1846"/>
                </a:lnTo>
                <a:lnTo>
                  <a:pt x="4100" y="1846"/>
                </a:lnTo>
                <a:lnTo>
                  <a:pt x="4090" y="1844"/>
                </a:lnTo>
                <a:lnTo>
                  <a:pt x="4086" y="1844"/>
                </a:lnTo>
                <a:lnTo>
                  <a:pt x="4084" y="1846"/>
                </a:lnTo>
                <a:lnTo>
                  <a:pt x="4084" y="1852"/>
                </a:lnTo>
                <a:lnTo>
                  <a:pt x="4084" y="1856"/>
                </a:lnTo>
                <a:lnTo>
                  <a:pt x="4080" y="1862"/>
                </a:lnTo>
                <a:lnTo>
                  <a:pt x="4074" y="1868"/>
                </a:lnTo>
                <a:lnTo>
                  <a:pt x="4062" y="1874"/>
                </a:lnTo>
                <a:lnTo>
                  <a:pt x="4048" y="1876"/>
                </a:lnTo>
                <a:lnTo>
                  <a:pt x="4038" y="1874"/>
                </a:lnTo>
                <a:lnTo>
                  <a:pt x="4030" y="1868"/>
                </a:lnTo>
                <a:lnTo>
                  <a:pt x="4024" y="1862"/>
                </a:lnTo>
                <a:lnTo>
                  <a:pt x="4018" y="1854"/>
                </a:lnTo>
                <a:lnTo>
                  <a:pt x="4012" y="1846"/>
                </a:lnTo>
                <a:lnTo>
                  <a:pt x="4002" y="1842"/>
                </a:lnTo>
                <a:lnTo>
                  <a:pt x="3988" y="1840"/>
                </a:lnTo>
                <a:lnTo>
                  <a:pt x="3978" y="1840"/>
                </a:lnTo>
                <a:lnTo>
                  <a:pt x="3972" y="1838"/>
                </a:lnTo>
                <a:lnTo>
                  <a:pt x="3970" y="1836"/>
                </a:lnTo>
                <a:lnTo>
                  <a:pt x="3972" y="1832"/>
                </a:lnTo>
                <a:lnTo>
                  <a:pt x="3974" y="1828"/>
                </a:lnTo>
                <a:lnTo>
                  <a:pt x="3976" y="1824"/>
                </a:lnTo>
                <a:lnTo>
                  <a:pt x="3974" y="1818"/>
                </a:lnTo>
                <a:lnTo>
                  <a:pt x="3970" y="1814"/>
                </a:lnTo>
                <a:lnTo>
                  <a:pt x="3964" y="1810"/>
                </a:lnTo>
                <a:lnTo>
                  <a:pt x="3960" y="1806"/>
                </a:lnTo>
                <a:lnTo>
                  <a:pt x="3962" y="1802"/>
                </a:lnTo>
                <a:lnTo>
                  <a:pt x="3964" y="1798"/>
                </a:lnTo>
                <a:lnTo>
                  <a:pt x="3966" y="1794"/>
                </a:lnTo>
                <a:lnTo>
                  <a:pt x="3968" y="1790"/>
                </a:lnTo>
                <a:lnTo>
                  <a:pt x="3968" y="1782"/>
                </a:lnTo>
                <a:lnTo>
                  <a:pt x="3964" y="1774"/>
                </a:lnTo>
                <a:lnTo>
                  <a:pt x="3960" y="1764"/>
                </a:lnTo>
                <a:lnTo>
                  <a:pt x="3960" y="1752"/>
                </a:lnTo>
                <a:lnTo>
                  <a:pt x="3962" y="1742"/>
                </a:lnTo>
                <a:lnTo>
                  <a:pt x="3966" y="1732"/>
                </a:lnTo>
                <a:lnTo>
                  <a:pt x="3974" y="1716"/>
                </a:lnTo>
                <a:lnTo>
                  <a:pt x="3976" y="1708"/>
                </a:lnTo>
                <a:lnTo>
                  <a:pt x="3974" y="1702"/>
                </a:lnTo>
                <a:lnTo>
                  <a:pt x="3968" y="1698"/>
                </a:lnTo>
                <a:lnTo>
                  <a:pt x="3964" y="1698"/>
                </a:lnTo>
                <a:lnTo>
                  <a:pt x="3962" y="1700"/>
                </a:lnTo>
                <a:lnTo>
                  <a:pt x="3958" y="1702"/>
                </a:lnTo>
                <a:lnTo>
                  <a:pt x="3954" y="1710"/>
                </a:lnTo>
                <a:lnTo>
                  <a:pt x="3952" y="1712"/>
                </a:lnTo>
                <a:lnTo>
                  <a:pt x="3950" y="1708"/>
                </a:lnTo>
                <a:lnTo>
                  <a:pt x="3946" y="1704"/>
                </a:lnTo>
                <a:lnTo>
                  <a:pt x="3936" y="1702"/>
                </a:lnTo>
                <a:lnTo>
                  <a:pt x="3914" y="1696"/>
                </a:lnTo>
                <a:lnTo>
                  <a:pt x="3904" y="1692"/>
                </a:lnTo>
                <a:lnTo>
                  <a:pt x="3894" y="1688"/>
                </a:lnTo>
                <a:lnTo>
                  <a:pt x="3888" y="1682"/>
                </a:lnTo>
                <a:lnTo>
                  <a:pt x="3886" y="1680"/>
                </a:lnTo>
                <a:lnTo>
                  <a:pt x="3886" y="1676"/>
                </a:lnTo>
                <a:lnTo>
                  <a:pt x="3886" y="1668"/>
                </a:lnTo>
                <a:lnTo>
                  <a:pt x="3884" y="1662"/>
                </a:lnTo>
                <a:lnTo>
                  <a:pt x="3878" y="1656"/>
                </a:lnTo>
                <a:lnTo>
                  <a:pt x="3870" y="1650"/>
                </a:lnTo>
                <a:lnTo>
                  <a:pt x="3826" y="1620"/>
                </a:lnTo>
                <a:lnTo>
                  <a:pt x="3808" y="1608"/>
                </a:lnTo>
                <a:lnTo>
                  <a:pt x="3800" y="1606"/>
                </a:lnTo>
                <a:lnTo>
                  <a:pt x="3796" y="1606"/>
                </a:lnTo>
                <a:lnTo>
                  <a:pt x="3792" y="1608"/>
                </a:lnTo>
                <a:lnTo>
                  <a:pt x="3788" y="1610"/>
                </a:lnTo>
                <a:lnTo>
                  <a:pt x="3780" y="1616"/>
                </a:lnTo>
                <a:lnTo>
                  <a:pt x="3776" y="1620"/>
                </a:lnTo>
                <a:lnTo>
                  <a:pt x="3768" y="1622"/>
                </a:lnTo>
                <a:lnTo>
                  <a:pt x="3760" y="1624"/>
                </a:lnTo>
                <a:lnTo>
                  <a:pt x="3750" y="1624"/>
                </a:lnTo>
                <a:lnTo>
                  <a:pt x="3736" y="1624"/>
                </a:lnTo>
                <a:lnTo>
                  <a:pt x="3720" y="1620"/>
                </a:lnTo>
                <a:lnTo>
                  <a:pt x="3700" y="1614"/>
                </a:lnTo>
                <a:lnTo>
                  <a:pt x="3676" y="1604"/>
                </a:lnTo>
                <a:lnTo>
                  <a:pt x="3666" y="1600"/>
                </a:lnTo>
                <a:lnTo>
                  <a:pt x="3656" y="1600"/>
                </a:lnTo>
                <a:lnTo>
                  <a:pt x="3648" y="1600"/>
                </a:lnTo>
                <a:lnTo>
                  <a:pt x="3642" y="1600"/>
                </a:lnTo>
                <a:lnTo>
                  <a:pt x="3636" y="1604"/>
                </a:lnTo>
                <a:lnTo>
                  <a:pt x="3632" y="1606"/>
                </a:lnTo>
                <a:lnTo>
                  <a:pt x="3626" y="1616"/>
                </a:lnTo>
                <a:lnTo>
                  <a:pt x="3622" y="1628"/>
                </a:lnTo>
                <a:lnTo>
                  <a:pt x="3624" y="1640"/>
                </a:lnTo>
                <a:lnTo>
                  <a:pt x="3626" y="1652"/>
                </a:lnTo>
                <a:lnTo>
                  <a:pt x="3630" y="1658"/>
                </a:lnTo>
                <a:lnTo>
                  <a:pt x="3634" y="1664"/>
                </a:lnTo>
                <a:lnTo>
                  <a:pt x="3636" y="1672"/>
                </a:lnTo>
                <a:lnTo>
                  <a:pt x="3638" y="1678"/>
                </a:lnTo>
                <a:lnTo>
                  <a:pt x="3638" y="1686"/>
                </a:lnTo>
                <a:lnTo>
                  <a:pt x="3634" y="1700"/>
                </a:lnTo>
                <a:lnTo>
                  <a:pt x="3626" y="1712"/>
                </a:lnTo>
                <a:lnTo>
                  <a:pt x="3624" y="1716"/>
                </a:lnTo>
                <a:lnTo>
                  <a:pt x="3622" y="1718"/>
                </a:lnTo>
                <a:lnTo>
                  <a:pt x="3624" y="1722"/>
                </a:lnTo>
                <a:lnTo>
                  <a:pt x="3626" y="1724"/>
                </a:lnTo>
                <a:lnTo>
                  <a:pt x="3634" y="1734"/>
                </a:lnTo>
                <a:lnTo>
                  <a:pt x="3640" y="1742"/>
                </a:lnTo>
                <a:lnTo>
                  <a:pt x="3644" y="1752"/>
                </a:lnTo>
                <a:lnTo>
                  <a:pt x="3648" y="1764"/>
                </a:lnTo>
                <a:lnTo>
                  <a:pt x="3650" y="1772"/>
                </a:lnTo>
                <a:lnTo>
                  <a:pt x="3650" y="1778"/>
                </a:lnTo>
                <a:lnTo>
                  <a:pt x="3648" y="1784"/>
                </a:lnTo>
                <a:lnTo>
                  <a:pt x="3642" y="1794"/>
                </a:lnTo>
                <a:lnTo>
                  <a:pt x="3636" y="1808"/>
                </a:lnTo>
                <a:lnTo>
                  <a:pt x="3634" y="1816"/>
                </a:lnTo>
                <a:lnTo>
                  <a:pt x="3630" y="1822"/>
                </a:lnTo>
                <a:lnTo>
                  <a:pt x="3620" y="1828"/>
                </a:lnTo>
                <a:lnTo>
                  <a:pt x="3616" y="1830"/>
                </a:lnTo>
                <a:lnTo>
                  <a:pt x="3612" y="1834"/>
                </a:lnTo>
                <a:lnTo>
                  <a:pt x="3610" y="1840"/>
                </a:lnTo>
                <a:lnTo>
                  <a:pt x="3608" y="1850"/>
                </a:lnTo>
                <a:lnTo>
                  <a:pt x="3608" y="1854"/>
                </a:lnTo>
                <a:lnTo>
                  <a:pt x="3608" y="1858"/>
                </a:lnTo>
                <a:lnTo>
                  <a:pt x="3614" y="1866"/>
                </a:lnTo>
                <a:lnTo>
                  <a:pt x="3624" y="1872"/>
                </a:lnTo>
                <a:lnTo>
                  <a:pt x="3634" y="1880"/>
                </a:lnTo>
                <a:lnTo>
                  <a:pt x="3648" y="1890"/>
                </a:lnTo>
                <a:lnTo>
                  <a:pt x="3660" y="1902"/>
                </a:lnTo>
                <a:lnTo>
                  <a:pt x="3668" y="1912"/>
                </a:lnTo>
                <a:lnTo>
                  <a:pt x="3674" y="1922"/>
                </a:lnTo>
                <a:lnTo>
                  <a:pt x="3678" y="1934"/>
                </a:lnTo>
                <a:lnTo>
                  <a:pt x="3684" y="1950"/>
                </a:lnTo>
                <a:lnTo>
                  <a:pt x="3686" y="1964"/>
                </a:lnTo>
                <a:lnTo>
                  <a:pt x="3688" y="1978"/>
                </a:lnTo>
                <a:lnTo>
                  <a:pt x="3688" y="1992"/>
                </a:lnTo>
                <a:lnTo>
                  <a:pt x="3684" y="2004"/>
                </a:lnTo>
                <a:lnTo>
                  <a:pt x="3680" y="2016"/>
                </a:lnTo>
                <a:lnTo>
                  <a:pt x="3676" y="2028"/>
                </a:lnTo>
                <a:lnTo>
                  <a:pt x="3668" y="2038"/>
                </a:lnTo>
                <a:lnTo>
                  <a:pt x="3660" y="2048"/>
                </a:lnTo>
                <a:lnTo>
                  <a:pt x="3644" y="2064"/>
                </a:lnTo>
                <a:lnTo>
                  <a:pt x="3624" y="2078"/>
                </a:lnTo>
                <a:lnTo>
                  <a:pt x="3604" y="2090"/>
                </a:lnTo>
                <a:lnTo>
                  <a:pt x="3584" y="2098"/>
                </a:lnTo>
                <a:lnTo>
                  <a:pt x="3570" y="2104"/>
                </a:lnTo>
                <a:lnTo>
                  <a:pt x="3564" y="2110"/>
                </a:lnTo>
                <a:lnTo>
                  <a:pt x="3562" y="2114"/>
                </a:lnTo>
                <a:lnTo>
                  <a:pt x="3562" y="2116"/>
                </a:lnTo>
                <a:lnTo>
                  <a:pt x="3566" y="2122"/>
                </a:lnTo>
                <a:lnTo>
                  <a:pt x="3572" y="2130"/>
                </a:lnTo>
                <a:lnTo>
                  <a:pt x="3578" y="2140"/>
                </a:lnTo>
                <a:lnTo>
                  <a:pt x="3584" y="2152"/>
                </a:lnTo>
                <a:lnTo>
                  <a:pt x="3584" y="2160"/>
                </a:lnTo>
                <a:lnTo>
                  <a:pt x="3584" y="2168"/>
                </a:lnTo>
                <a:lnTo>
                  <a:pt x="3586" y="2184"/>
                </a:lnTo>
                <a:lnTo>
                  <a:pt x="3590" y="2198"/>
                </a:lnTo>
                <a:lnTo>
                  <a:pt x="3600" y="2228"/>
                </a:lnTo>
                <a:lnTo>
                  <a:pt x="3604" y="2242"/>
                </a:lnTo>
                <a:lnTo>
                  <a:pt x="3604" y="2254"/>
                </a:lnTo>
                <a:lnTo>
                  <a:pt x="3604" y="2264"/>
                </a:lnTo>
                <a:lnTo>
                  <a:pt x="3602" y="2266"/>
                </a:lnTo>
                <a:lnTo>
                  <a:pt x="3598" y="2270"/>
                </a:lnTo>
                <a:lnTo>
                  <a:pt x="3594" y="2272"/>
                </a:lnTo>
                <a:lnTo>
                  <a:pt x="3592" y="2276"/>
                </a:lnTo>
                <a:lnTo>
                  <a:pt x="3590" y="2282"/>
                </a:lnTo>
                <a:lnTo>
                  <a:pt x="3592" y="2290"/>
                </a:lnTo>
                <a:lnTo>
                  <a:pt x="3594" y="2298"/>
                </a:lnTo>
                <a:lnTo>
                  <a:pt x="3596" y="2302"/>
                </a:lnTo>
                <a:lnTo>
                  <a:pt x="3596" y="2304"/>
                </a:lnTo>
                <a:lnTo>
                  <a:pt x="3590" y="2304"/>
                </a:lnTo>
                <a:lnTo>
                  <a:pt x="3582" y="2298"/>
                </a:lnTo>
                <a:lnTo>
                  <a:pt x="3570" y="2294"/>
                </a:lnTo>
                <a:lnTo>
                  <a:pt x="3568" y="2294"/>
                </a:lnTo>
                <a:lnTo>
                  <a:pt x="3566" y="2296"/>
                </a:lnTo>
                <a:lnTo>
                  <a:pt x="3564" y="2302"/>
                </a:lnTo>
                <a:lnTo>
                  <a:pt x="3562" y="2308"/>
                </a:lnTo>
                <a:lnTo>
                  <a:pt x="3562" y="2316"/>
                </a:lnTo>
                <a:lnTo>
                  <a:pt x="3560" y="2322"/>
                </a:lnTo>
                <a:lnTo>
                  <a:pt x="3558" y="2322"/>
                </a:lnTo>
                <a:lnTo>
                  <a:pt x="3554" y="2324"/>
                </a:lnTo>
                <a:lnTo>
                  <a:pt x="3546" y="2318"/>
                </a:lnTo>
                <a:lnTo>
                  <a:pt x="3536" y="2312"/>
                </a:lnTo>
                <a:lnTo>
                  <a:pt x="3530" y="2306"/>
                </a:lnTo>
                <a:lnTo>
                  <a:pt x="3522" y="2292"/>
                </a:lnTo>
                <a:lnTo>
                  <a:pt x="3516" y="2282"/>
                </a:lnTo>
                <a:lnTo>
                  <a:pt x="3508" y="2270"/>
                </a:lnTo>
                <a:lnTo>
                  <a:pt x="3494" y="2256"/>
                </a:lnTo>
                <a:lnTo>
                  <a:pt x="3474" y="2238"/>
                </a:lnTo>
                <a:lnTo>
                  <a:pt x="3464" y="2226"/>
                </a:lnTo>
                <a:lnTo>
                  <a:pt x="3458" y="2216"/>
                </a:lnTo>
                <a:lnTo>
                  <a:pt x="3456" y="2204"/>
                </a:lnTo>
                <a:lnTo>
                  <a:pt x="3456" y="2194"/>
                </a:lnTo>
                <a:lnTo>
                  <a:pt x="3458" y="2172"/>
                </a:lnTo>
                <a:lnTo>
                  <a:pt x="3456" y="2160"/>
                </a:lnTo>
                <a:lnTo>
                  <a:pt x="3454" y="2148"/>
                </a:lnTo>
                <a:lnTo>
                  <a:pt x="3450" y="2134"/>
                </a:lnTo>
                <a:lnTo>
                  <a:pt x="3452" y="2122"/>
                </a:lnTo>
                <a:lnTo>
                  <a:pt x="3454" y="2110"/>
                </a:lnTo>
                <a:lnTo>
                  <a:pt x="3456" y="2102"/>
                </a:lnTo>
                <a:lnTo>
                  <a:pt x="3458" y="2094"/>
                </a:lnTo>
                <a:lnTo>
                  <a:pt x="3456" y="2088"/>
                </a:lnTo>
                <a:lnTo>
                  <a:pt x="3452" y="2082"/>
                </a:lnTo>
                <a:lnTo>
                  <a:pt x="3440" y="2078"/>
                </a:lnTo>
                <a:lnTo>
                  <a:pt x="3414" y="2072"/>
                </a:lnTo>
                <a:lnTo>
                  <a:pt x="3394" y="2070"/>
                </a:lnTo>
                <a:lnTo>
                  <a:pt x="3378" y="2070"/>
                </a:lnTo>
                <a:lnTo>
                  <a:pt x="3368" y="2070"/>
                </a:lnTo>
                <a:lnTo>
                  <a:pt x="3354" y="2072"/>
                </a:lnTo>
                <a:lnTo>
                  <a:pt x="3348" y="2072"/>
                </a:lnTo>
                <a:lnTo>
                  <a:pt x="3340" y="2070"/>
                </a:lnTo>
                <a:lnTo>
                  <a:pt x="3334" y="2068"/>
                </a:lnTo>
                <a:lnTo>
                  <a:pt x="3330" y="2064"/>
                </a:lnTo>
                <a:lnTo>
                  <a:pt x="3322" y="2054"/>
                </a:lnTo>
                <a:lnTo>
                  <a:pt x="3316" y="2050"/>
                </a:lnTo>
                <a:lnTo>
                  <a:pt x="3306" y="2044"/>
                </a:lnTo>
                <a:lnTo>
                  <a:pt x="3290" y="2038"/>
                </a:lnTo>
                <a:lnTo>
                  <a:pt x="3268" y="2030"/>
                </a:lnTo>
                <a:lnTo>
                  <a:pt x="3248" y="2024"/>
                </a:lnTo>
                <a:lnTo>
                  <a:pt x="3236" y="2018"/>
                </a:lnTo>
                <a:lnTo>
                  <a:pt x="3232" y="2012"/>
                </a:lnTo>
                <a:lnTo>
                  <a:pt x="3230" y="2004"/>
                </a:lnTo>
                <a:lnTo>
                  <a:pt x="3226" y="1996"/>
                </a:lnTo>
                <a:lnTo>
                  <a:pt x="3216" y="1988"/>
                </a:lnTo>
                <a:lnTo>
                  <a:pt x="3198" y="1976"/>
                </a:lnTo>
                <a:lnTo>
                  <a:pt x="3166" y="1962"/>
                </a:lnTo>
                <a:lnTo>
                  <a:pt x="3146" y="1956"/>
                </a:lnTo>
                <a:lnTo>
                  <a:pt x="3130" y="1952"/>
                </a:lnTo>
                <a:lnTo>
                  <a:pt x="3114" y="1950"/>
                </a:lnTo>
                <a:lnTo>
                  <a:pt x="3102" y="1950"/>
                </a:lnTo>
                <a:lnTo>
                  <a:pt x="3090" y="1950"/>
                </a:lnTo>
                <a:lnTo>
                  <a:pt x="3080" y="1952"/>
                </a:lnTo>
                <a:lnTo>
                  <a:pt x="3064" y="1958"/>
                </a:lnTo>
                <a:lnTo>
                  <a:pt x="3052" y="1964"/>
                </a:lnTo>
                <a:lnTo>
                  <a:pt x="3046" y="1966"/>
                </a:lnTo>
                <a:lnTo>
                  <a:pt x="3044" y="1966"/>
                </a:lnTo>
                <a:lnTo>
                  <a:pt x="3042" y="1962"/>
                </a:lnTo>
                <a:lnTo>
                  <a:pt x="3040" y="1948"/>
                </a:lnTo>
                <a:lnTo>
                  <a:pt x="3040" y="1930"/>
                </a:lnTo>
                <a:lnTo>
                  <a:pt x="3038" y="1918"/>
                </a:lnTo>
                <a:lnTo>
                  <a:pt x="3032" y="1902"/>
                </a:lnTo>
                <a:lnTo>
                  <a:pt x="3026" y="1888"/>
                </a:lnTo>
                <a:lnTo>
                  <a:pt x="3024" y="1878"/>
                </a:lnTo>
                <a:lnTo>
                  <a:pt x="3020" y="1866"/>
                </a:lnTo>
                <a:lnTo>
                  <a:pt x="3020" y="1860"/>
                </a:lnTo>
                <a:lnTo>
                  <a:pt x="3016" y="1856"/>
                </a:lnTo>
                <a:lnTo>
                  <a:pt x="3012" y="1854"/>
                </a:lnTo>
                <a:lnTo>
                  <a:pt x="3008" y="1852"/>
                </a:lnTo>
                <a:lnTo>
                  <a:pt x="2998" y="1852"/>
                </a:lnTo>
                <a:lnTo>
                  <a:pt x="2986" y="1852"/>
                </a:lnTo>
                <a:lnTo>
                  <a:pt x="2974" y="1850"/>
                </a:lnTo>
                <a:lnTo>
                  <a:pt x="2968" y="1846"/>
                </a:lnTo>
                <a:lnTo>
                  <a:pt x="2964" y="1844"/>
                </a:lnTo>
                <a:lnTo>
                  <a:pt x="2958" y="1838"/>
                </a:lnTo>
                <a:lnTo>
                  <a:pt x="2954" y="1830"/>
                </a:lnTo>
                <a:lnTo>
                  <a:pt x="2952" y="1820"/>
                </a:lnTo>
                <a:lnTo>
                  <a:pt x="2948" y="1808"/>
                </a:lnTo>
                <a:lnTo>
                  <a:pt x="2948" y="1794"/>
                </a:lnTo>
                <a:lnTo>
                  <a:pt x="2950" y="1778"/>
                </a:lnTo>
                <a:lnTo>
                  <a:pt x="2952" y="1764"/>
                </a:lnTo>
                <a:lnTo>
                  <a:pt x="2956" y="1748"/>
                </a:lnTo>
                <a:lnTo>
                  <a:pt x="2968" y="1718"/>
                </a:lnTo>
                <a:lnTo>
                  <a:pt x="2982" y="1688"/>
                </a:lnTo>
                <a:lnTo>
                  <a:pt x="2998" y="1664"/>
                </a:lnTo>
                <a:lnTo>
                  <a:pt x="3014" y="1644"/>
                </a:lnTo>
                <a:lnTo>
                  <a:pt x="3026" y="1632"/>
                </a:lnTo>
                <a:lnTo>
                  <a:pt x="3032" y="1630"/>
                </a:lnTo>
                <a:lnTo>
                  <a:pt x="3034" y="1628"/>
                </a:lnTo>
                <a:lnTo>
                  <a:pt x="3040" y="1628"/>
                </a:lnTo>
                <a:lnTo>
                  <a:pt x="3042" y="1624"/>
                </a:lnTo>
                <a:lnTo>
                  <a:pt x="3046" y="1610"/>
                </a:lnTo>
                <a:lnTo>
                  <a:pt x="3048" y="1602"/>
                </a:lnTo>
                <a:lnTo>
                  <a:pt x="3052" y="1594"/>
                </a:lnTo>
                <a:lnTo>
                  <a:pt x="3060" y="1588"/>
                </a:lnTo>
                <a:lnTo>
                  <a:pt x="3072" y="1586"/>
                </a:lnTo>
                <a:lnTo>
                  <a:pt x="3096" y="1582"/>
                </a:lnTo>
                <a:lnTo>
                  <a:pt x="3108" y="1580"/>
                </a:lnTo>
                <a:lnTo>
                  <a:pt x="3116" y="1576"/>
                </a:lnTo>
                <a:lnTo>
                  <a:pt x="3120" y="1570"/>
                </a:lnTo>
                <a:lnTo>
                  <a:pt x="3122" y="1562"/>
                </a:lnTo>
                <a:lnTo>
                  <a:pt x="3116" y="1554"/>
                </a:lnTo>
                <a:lnTo>
                  <a:pt x="3106" y="1544"/>
                </a:lnTo>
                <a:lnTo>
                  <a:pt x="3098" y="1536"/>
                </a:lnTo>
                <a:lnTo>
                  <a:pt x="3098" y="1532"/>
                </a:lnTo>
                <a:lnTo>
                  <a:pt x="3104" y="1530"/>
                </a:lnTo>
                <a:lnTo>
                  <a:pt x="3114" y="1530"/>
                </a:lnTo>
                <a:lnTo>
                  <a:pt x="3124" y="1528"/>
                </a:lnTo>
                <a:lnTo>
                  <a:pt x="3136" y="1526"/>
                </a:lnTo>
                <a:lnTo>
                  <a:pt x="3142" y="1524"/>
                </a:lnTo>
                <a:lnTo>
                  <a:pt x="3146" y="1520"/>
                </a:lnTo>
                <a:lnTo>
                  <a:pt x="3148" y="1514"/>
                </a:lnTo>
                <a:lnTo>
                  <a:pt x="3150" y="1508"/>
                </a:lnTo>
                <a:lnTo>
                  <a:pt x="3152" y="1502"/>
                </a:lnTo>
                <a:lnTo>
                  <a:pt x="3154" y="1498"/>
                </a:lnTo>
                <a:lnTo>
                  <a:pt x="3156" y="1496"/>
                </a:lnTo>
                <a:lnTo>
                  <a:pt x="3160" y="1496"/>
                </a:lnTo>
                <a:lnTo>
                  <a:pt x="3168" y="1500"/>
                </a:lnTo>
                <a:lnTo>
                  <a:pt x="3176" y="1506"/>
                </a:lnTo>
                <a:lnTo>
                  <a:pt x="3188" y="1510"/>
                </a:lnTo>
                <a:lnTo>
                  <a:pt x="3194" y="1510"/>
                </a:lnTo>
                <a:lnTo>
                  <a:pt x="3200" y="1510"/>
                </a:lnTo>
                <a:lnTo>
                  <a:pt x="3206" y="1506"/>
                </a:lnTo>
                <a:lnTo>
                  <a:pt x="3214" y="1502"/>
                </a:lnTo>
                <a:lnTo>
                  <a:pt x="3222" y="1494"/>
                </a:lnTo>
                <a:lnTo>
                  <a:pt x="3228" y="1482"/>
                </a:lnTo>
                <a:lnTo>
                  <a:pt x="3242" y="1460"/>
                </a:lnTo>
                <a:lnTo>
                  <a:pt x="3252" y="1446"/>
                </a:lnTo>
                <a:lnTo>
                  <a:pt x="3258" y="1436"/>
                </a:lnTo>
                <a:lnTo>
                  <a:pt x="3260" y="1430"/>
                </a:lnTo>
                <a:lnTo>
                  <a:pt x="3258" y="1428"/>
                </a:lnTo>
                <a:lnTo>
                  <a:pt x="3256" y="1428"/>
                </a:lnTo>
                <a:lnTo>
                  <a:pt x="3246" y="1426"/>
                </a:lnTo>
                <a:lnTo>
                  <a:pt x="3228" y="1422"/>
                </a:lnTo>
                <a:lnTo>
                  <a:pt x="3204" y="1418"/>
                </a:lnTo>
                <a:lnTo>
                  <a:pt x="3188" y="1414"/>
                </a:lnTo>
                <a:lnTo>
                  <a:pt x="3176" y="1408"/>
                </a:lnTo>
                <a:lnTo>
                  <a:pt x="3170" y="1404"/>
                </a:lnTo>
                <a:lnTo>
                  <a:pt x="3164" y="1400"/>
                </a:lnTo>
                <a:lnTo>
                  <a:pt x="3154" y="1390"/>
                </a:lnTo>
                <a:lnTo>
                  <a:pt x="3146" y="1384"/>
                </a:lnTo>
                <a:lnTo>
                  <a:pt x="3132" y="1378"/>
                </a:lnTo>
                <a:lnTo>
                  <a:pt x="3140" y="1376"/>
                </a:lnTo>
                <a:lnTo>
                  <a:pt x="3150" y="1376"/>
                </a:lnTo>
                <a:lnTo>
                  <a:pt x="3158" y="1378"/>
                </a:lnTo>
                <a:lnTo>
                  <a:pt x="3168" y="1382"/>
                </a:lnTo>
                <a:lnTo>
                  <a:pt x="3186" y="1392"/>
                </a:lnTo>
                <a:lnTo>
                  <a:pt x="3204" y="1400"/>
                </a:lnTo>
                <a:lnTo>
                  <a:pt x="3220" y="1410"/>
                </a:lnTo>
                <a:lnTo>
                  <a:pt x="3230" y="1412"/>
                </a:lnTo>
                <a:lnTo>
                  <a:pt x="3238" y="1414"/>
                </a:lnTo>
                <a:lnTo>
                  <a:pt x="3246" y="1412"/>
                </a:lnTo>
                <a:lnTo>
                  <a:pt x="3256" y="1410"/>
                </a:lnTo>
                <a:lnTo>
                  <a:pt x="3264" y="1406"/>
                </a:lnTo>
                <a:lnTo>
                  <a:pt x="3272" y="1398"/>
                </a:lnTo>
                <a:lnTo>
                  <a:pt x="3296" y="1372"/>
                </a:lnTo>
                <a:lnTo>
                  <a:pt x="3302" y="1366"/>
                </a:lnTo>
                <a:lnTo>
                  <a:pt x="3304" y="1360"/>
                </a:lnTo>
                <a:lnTo>
                  <a:pt x="3304" y="1356"/>
                </a:lnTo>
                <a:lnTo>
                  <a:pt x="3300" y="1352"/>
                </a:lnTo>
                <a:lnTo>
                  <a:pt x="3280" y="1340"/>
                </a:lnTo>
                <a:lnTo>
                  <a:pt x="3270" y="1334"/>
                </a:lnTo>
                <a:lnTo>
                  <a:pt x="3270" y="1332"/>
                </a:lnTo>
                <a:lnTo>
                  <a:pt x="3270" y="1330"/>
                </a:lnTo>
                <a:lnTo>
                  <a:pt x="3278" y="1326"/>
                </a:lnTo>
                <a:lnTo>
                  <a:pt x="3290" y="1326"/>
                </a:lnTo>
                <a:lnTo>
                  <a:pt x="3302" y="1328"/>
                </a:lnTo>
                <a:lnTo>
                  <a:pt x="3316" y="1330"/>
                </a:lnTo>
                <a:lnTo>
                  <a:pt x="3328" y="1334"/>
                </a:lnTo>
                <a:lnTo>
                  <a:pt x="3336" y="1340"/>
                </a:lnTo>
                <a:lnTo>
                  <a:pt x="3346" y="1348"/>
                </a:lnTo>
                <a:lnTo>
                  <a:pt x="3356" y="1358"/>
                </a:lnTo>
                <a:lnTo>
                  <a:pt x="3366" y="1366"/>
                </a:lnTo>
                <a:lnTo>
                  <a:pt x="3374" y="1376"/>
                </a:lnTo>
                <a:lnTo>
                  <a:pt x="3382" y="1386"/>
                </a:lnTo>
                <a:lnTo>
                  <a:pt x="3388" y="1392"/>
                </a:lnTo>
                <a:lnTo>
                  <a:pt x="3398" y="1394"/>
                </a:lnTo>
                <a:lnTo>
                  <a:pt x="3410" y="1390"/>
                </a:lnTo>
                <a:lnTo>
                  <a:pt x="3412" y="1390"/>
                </a:lnTo>
                <a:lnTo>
                  <a:pt x="3414" y="1388"/>
                </a:lnTo>
                <a:lnTo>
                  <a:pt x="3412" y="1384"/>
                </a:lnTo>
                <a:lnTo>
                  <a:pt x="3400" y="1376"/>
                </a:lnTo>
                <a:lnTo>
                  <a:pt x="3392" y="1370"/>
                </a:lnTo>
                <a:lnTo>
                  <a:pt x="3386" y="1366"/>
                </a:lnTo>
                <a:lnTo>
                  <a:pt x="3386" y="1362"/>
                </a:lnTo>
                <a:lnTo>
                  <a:pt x="3386" y="1360"/>
                </a:lnTo>
                <a:lnTo>
                  <a:pt x="3386" y="1358"/>
                </a:lnTo>
                <a:lnTo>
                  <a:pt x="3390" y="1356"/>
                </a:lnTo>
                <a:lnTo>
                  <a:pt x="3398" y="1352"/>
                </a:lnTo>
                <a:lnTo>
                  <a:pt x="3404" y="1346"/>
                </a:lnTo>
                <a:lnTo>
                  <a:pt x="3416" y="1336"/>
                </a:lnTo>
                <a:lnTo>
                  <a:pt x="3426" y="1328"/>
                </a:lnTo>
                <a:lnTo>
                  <a:pt x="3432" y="1326"/>
                </a:lnTo>
                <a:lnTo>
                  <a:pt x="3438" y="1326"/>
                </a:lnTo>
                <a:lnTo>
                  <a:pt x="3446" y="1326"/>
                </a:lnTo>
                <a:lnTo>
                  <a:pt x="3450" y="1322"/>
                </a:lnTo>
                <a:lnTo>
                  <a:pt x="3456" y="1318"/>
                </a:lnTo>
                <a:lnTo>
                  <a:pt x="3460" y="1314"/>
                </a:lnTo>
                <a:lnTo>
                  <a:pt x="3468" y="1304"/>
                </a:lnTo>
                <a:lnTo>
                  <a:pt x="3474" y="1300"/>
                </a:lnTo>
                <a:lnTo>
                  <a:pt x="3480" y="1298"/>
                </a:lnTo>
                <a:lnTo>
                  <a:pt x="3486" y="1296"/>
                </a:lnTo>
                <a:lnTo>
                  <a:pt x="3490" y="1294"/>
                </a:lnTo>
                <a:lnTo>
                  <a:pt x="3492" y="1288"/>
                </a:lnTo>
                <a:lnTo>
                  <a:pt x="3494" y="1280"/>
                </a:lnTo>
                <a:lnTo>
                  <a:pt x="3494" y="1274"/>
                </a:lnTo>
                <a:lnTo>
                  <a:pt x="3490" y="1264"/>
                </a:lnTo>
                <a:lnTo>
                  <a:pt x="3482" y="1254"/>
                </a:lnTo>
                <a:lnTo>
                  <a:pt x="3472" y="1246"/>
                </a:lnTo>
                <a:lnTo>
                  <a:pt x="3464" y="1238"/>
                </a:lnTo>
                <a:lnTo>
                  <a:pt x="3460" y="1232"/>
                </a:lnTo>
                <a:lnTo>
                  <a:pt x="3460" y="1226"/>
                </a:lnTo>
                <a:lnTo>
                  <a:pt x="3462" y="1224"/>
                </a:lnTo>
                <a:lnTo>
                  <a:pt x="3466" y="1220"/>
                </a:lnTo>
                <a:lnTo>
                  <a:pt x="3466" y="1216"/>
                </a:lnTo>
                <a:lnTo>
                  <a:pt x="3464" y="1212"/>
                </a:lnTo>
                <a:lnTo>
                  <a:pt x="3458" y="1206"/>
                </a:lnTo>
                <a:lnTo>
                  <a:pt x="3452" y="1200"/>
                </a:lnTo>
                <a:lnTo>
                  <a:pt x="3452" y="1198"/>
                </a:lnTo>
                <a:lnTo>
                  <a:pt x="3454" y="1196"/>
                </a:lnTo>
                <a:lnTo>
                  <a:pt x="3458" y="1196"/>
                </a:lnTo>
                <a:lnTo>
                  <a:pt x="3466" y="1196"/>
                </a:lnTo>
                <a:lnTo>
                  <a:pt x="3476" y="1196"/>
                </a:lnTo>
                <a:lnTo>
                  <a:pt x="3484" y="1194"/>
                </a:lnTo>
                <a:lnTo>
                  <a:pt x="3492" y="1190"/>
                </a:lnTo>
                <a:lnTo>
                  <a:pt x="3496" y="1186"/>
                </a:lnTo>
                <a:lnTo>
                  <a:pt x="3496" y="1182"/>
                </a:lnTo>
                <a:lnTo>
                  <a:pt x="3498" y="1174"/>
                </a:lnTo>
                <a:lnTo>
                  <a:pt x="3496" y="1170"/>
                </a:lnTo>
                <a:lnTo>
                  <a:pt x="3492" y="1166"/>
                </a:lnTo>
                <a:lnTo>
                  <a:pt x="3490" y="1164"/>
                </a:lnTo>
                <a:lnTo>
                  <a:pt x="3486" y="1164"/>
                </a:lnTo>
                <a:lnTo>
                  <a:pt x="3484" y="1162"/>
                </a:lnTo>
                <a:lnTo>
                  <a:pt x="3486" y="1158"/>
                </a:lnTo>
                <a:lnTo>
                  <a:pt x="3490" y="1152"/>
                </a:lnTo>
                <a:lnTo>
                  <a:pt x="3494" y="1146"/>
                </a:lnTo>
                <a:lnTo>
                  <a:pt x="3492" y="1142"/>
                </a:lnTo>
                <a:lnTo>
                  <a:pt x="3488" y="1140"/>
                </a:lnTo>
                <a:lnTo>
                  <a:pt x="3480" y="1140"/>
                </a:lnTo>
                <a:lnTo>
                  <a:pt x="3472" y="1138"/>
                </a:lnTo>
                <a:lnTo>
                  <a:pt x="3466" y="1136"/>
                </a:lnTo>
                <a:lnTo>
                  <a:pt x="3458" y="1130"/>
                </a:lnTo>
                <a:lnTo>
                  <a:pt x="3456" y="1122"/>
                </a:lnTo>
                <a:lnTo>
                  <a:pt x="3452" y="1114"/>
                </a:lnTo>
                <a:lnTo>
                  <a:pt x="3446" y="1110"/>
                </a:lnTo>
                <a:lnTo>
                  <a:pt x="3438" y="1108"/>
                </a:lnTo>
                <a:lnTo>
                  <a:pt x="3428" y="1106"/>
                </a:lnTo>
                <a:lnTo>
                  <a:pt x="3406" y="1106"/>
                </a:lnTo>
                <a:lnTo>
                  <a:pt x="3392" y="1104"/>
                </a:lnTo>
                <a:lnTo>
                  <a:pt x="3378" y="1098"/>
                </a:lnTo>
                <a:lnTo>
                  <a:pt x="3362" y="1090"/>
                </a:lnTo>
                <a:lnTo>
                  <a:pt x="3358" y="1090"/>
                </a:lnTo>
                <a:lnTo>
                  <a:pt x="3354" y="1092"/>
                </a:lnTo>
                <a:lnTo>
                  <a:pt x="3348" y="1096"/>
                </a:lnTo>
                <a:lnTo>
                  <a:pt x="3344" y="1096"/>
                </a:lnTo>
                <a:lnTo>
                  <a:pt x="3334" y="1098"/>
                </a:lnTo>
                <a:lnTo>
                  <a:pt x="3326" y="1098"/>
                </a:lnTo>
                <a:lnTo>
                  <a:pt x="3320" y="1104"/>
                </a:lnTo>
                <a:lnTo>
                  <a:pt x="3318" y="1112"/>
                </a:lnTo>
                <a:lnTo>
                  <a:pt x="3318" y="1120"/>
                </a:lnTo>
                <a:lnTo>
                  <a:pt x="3322" y="1130"/>
                </a:lnTo>
                <a:lnTo>
                  <a:pt x="3326" y="1138"/>
                </a:lnTo>
                <a:lnTo>
                  <a:pt x="3332" y="1144"/>
                </a:lnTo>
                <a:lnTo>
                  <a:pt x="3338" y="1150"/>
                </a:lnTo>
                <a:lnTo>
                  <a:pt x="3344" y="1152"/>
                </a:lnTo>
                <a:lnTo>
                  <a:pt x="3346" y="1156"/>
                </a:lnTo>
                <a:lnTo>
                  <a:pt x="3346" y="1160"/>
                </a:lnTo>
                <a:lnTo>
                  <a:pt x="3346" y="1166"/>
                </a:lnTo>
                <a:lnTo>
                  <a:pt x="3342" y="1170"/>
                </a:lnTo>
                <a:lnTo>
                  <a:pt x="3338" y="1172"/>
                </a:lnTo>
                <a:lnTo>
                  <a:pt x="3334" y="1174"/>
                </a:lnTo>
                <a:lnTo>
                  <a:pt x="3328" y="1174"/>
                </a:lnTo>
                <a:lnTo>
                  <a:pt x="3322" y="1174"/>
                </a:lnTo>
                <a:lnTo>
                  <a:pt x="3320" y="1180"/>
                </a:lnTo>
                <a:lnTo>
                  <a:pt x="3320" y="1196"/>
                </a:lnTo>
                <a:lnTo>
                  <a:pt x="3318" y="1206"/>
                </a:lnTo>
                <a:lnTo>
                  <a:pt x="3316" y="1216"/>
                </a:lnTo>
                <a:lnTo>
                  <a:pt x="3310" y="1226"/>
                </a:lnTo>
                <a:lnTo>
                  <a:pt x="3302" y="1234"/>
                </a:lnTo>
                <a:lnTo>
                  <a:pt x="3292" y="1242"/>
                </a:lnTo>
                <a:lnTo>
                  <a:pt x="3286" y="1248"/>
                </a:lnTo>
                <a:lnTo>
                  <a:pt x="3284" y="1256"/>
                </a:lnTo>
                <a:lnTo>
                  <a:pt x="3282" y="1262"/>
                </a:lnTo>
                <a:lnTo>
                  <a:pt x="3282" y="1268"/>
                </a:lnTo>
                <a:lnTo>
                  <a:pt x="3278" y="1272"/>
                </a:lnTo>
                <a:lnTo>
                  <a:pt x="3274" y="1276"/>
                </a:lnTo>
                <a:lnTo>
                  <a:pt x="3264" y="1280"/>
                </a:lnTo>
                <a:lnTo>
                  <a:pt x="3250" y="1284"/>
                </a:lnTo>
                <a:lnTo>
                  <a:pt x="3246" y="1282"/>
                </a:lnTo>
                <a:lnTo>
                  <a:pt x="3244" y="1280"/>
                </a:lnTo>
                <a:lnTo>
                  <a:pt x="3238" y="1268"/>
                </a:lnTo>
                <a:lnTo>
                  <a:pt x="3232" y="1262"/>
                </a:lnTo>
                <a:lnTo>
                  <a:pt x="3222" y="1252"/>
                </a:lnTo>
                <a:lnTo>
                  <a:pt x="3214" y="1242"/>
                </a:lnTo>
                <a:lnTo>
                  <a:pt x="3212" y="1236"/>
                </a:lnTo>
                <a:lnTo>
                  <a:pt x="3212" y="1232"/>
                </a:lnTo>
                <a:lnTo>
                  <a:pt x="3216" y="1228"/>
                </a:lnTo>
                <a:lnTo>
                  <a:pt x="3228" y="1220"/>
                </a:lnTo>
                <a:lnTo>
                  <a:pt x="3232" y="1216"/>
                </a:lnTo>
                <a:lnTo>
                  <a:pt x="3234" y="1210"/>
                </a:lnTo>
                <a:lnTo>
                  <a:pt x="3232" y="1200"/>
                </a:lnTo>
                <a:lnTo>
                  <a:pt x="3228" y="1188"/>
                </a:lnTo>
                <a:lnTo>
                  <a:pt x="3220" y="1174"/>
                </a:lnTo>
                <a:lnTo>
                  <a:pt x="3212" y="1160"/>
                </a:lnTo>
                <a:lnTo>
                  <a:pt x="3200" y="1148"/>
                </a:lnTo>
                <a:lnTo>
                  <a:pt x="3190" y="1142"/>
                </a:lnTo>
                <a:lnTo>
                  <a:pt x="3184" y="1140"/>
                </a:lnTo>
                <a:lnTo>
                  <a:pt x="3178" y="1140"/>
                </a:lnTo>
                <a:lnTo>
                  <a:pt x="3172" y="1142"/>
                </a:lnTo>
                <a:lnTo>
                  <a:pt x="3168" y="1144"/>
                </a:lnTo>
                <a:lnTo>
                  <a:pt x="3160" y="1156"/>
                </a:lnTo>
                <a:lnTo>
                  <a:pt x="3154" y="1168"/>
                </a:lnTo>
                <a:lnTo>
                  <a:pt x="3148" y="1192"/>
                </a:lnTo>
                <a:lnTo>
                  <a:pt x="3146" y="1202"/>
                </a:lnTo>
                <a:lnTo>
                  <a:pt x="3142" y="1208"/>
                </a:lnTo>
                <a:lnTo>
                  <a:pt x="3140" y="1208"/>
                </a:lnTo>
                <a:lnTo>
                  <a:pt x="3138" y="1208"/>
                </a:lnTo>
                <a:lnTo>
                  <a:pt x="3130" y="1200"/>
                </a:lnTo>
                <a:lnTo>
                  <a:pt x="3124" y="1192"/>
                </a:lnTo>
                <a:lnTo>
                  <a:pt x="3122" y="1186"/>
                </a:lnTo>
                <a:lnTo>
                  <a:pt x="3122" y="1182"/>
                </a:lnTo>
                <a:lnTo>
                  <a:pt x="3126" y="1178"/>
                </a:lnTo>
                <a:lnTo>
                  <a:pt x="3128" y="1174"/>
                </a:lnTo>
                <a:lnTo>
                  <a:pt x="3128" y="1170"/>
                </a:lnTo>
                <a:lnTo>
                  <a:pt x="3126" y="1164"/>
                </a:lnTo>
                <a:lnTo>
                  <a:pt x="3118" y="1156"/>
                </a:lnTo>
                <a:lnTo>
                  <a:pt x="3112" y="1146"/>
                </a:lnTo>
                <a:lnTo>
                  <a:pt x="3110" y="1144"/>
                </a:lnTo>
                <a:lnTo>
                  <a:pt x="3112" y="1140"/>
                </a:lnTo>
                <a:lnTo>
                  <a:pt x="3116" y="1136"/>
                </a:lnTo>
                <a:lnTo>
                  <a:pt x="3120" y="1134"/>
                </a:lnTo>
                <a:lnTo>
                  <a:pt x="3126" y="1132"/>
                </a:lnTo>
                <a:lnTo>
                  <a:pt x="3128" y="1130"/>
                </a:lnTo>
                <a:lnTo>
                  <a:pt x="3126" y="1126"/>
                </a:lnTo>
                <a:lnTo>
                  <a:pt x="3116" y="1120"/>
                </a:lnTo>
                <a:lnTo>
                  <a:pt x="3104" y="1114"/>
                </a:lnTo>
                <a:lnTo>
                  <a:pt x="3094" y="1112"/>
                </a:lnTo>
                <a:lnTo>
                  <a:pt x="3088" y="1112"/>
                </a:lnTo>
                <a:lnTo>
                  <a:pt x="3082" y="1114"/>
                </a:lnTo>
                <a:lnTo>
                  <a:pt x="3076" y="1116"/>
                </a:lnTo>
                <a:lnTo>
                  <a:pt x="3072" y="1116"/>
                </a:lnTo>
                <a:lnTo>
                  <a:pt x="3064" y="1116"/>
                </a:lnTo>
                <a:lnTo>
                  <a:pt x="3054" y="1112"/>
                </a:lnTo>
                <a:lnTo>
                  <a:pt x="3050" y="1110"/>
                </a:lnTo>
                <a:lnTo>
                  <a:pt x="3048" y="1106"/>
                </a:lnTo>
                <a:lnTo>
                  <a:pt x="3048" y="1104"/>
                </a:lnTo>
                <a:lnTo>
                  <a:pt x="3048" y="1100"/>
                </a:lnTo>
                <a:lnTo>
                  <a:pt x="3054" y="1094"/>
                </a:lnTo>
                <a:lnTo>
                  <a:pt x="3062" y="1088"/>
                </a:lnTo>
                <a:lnTo>
                  <a:pt x="3078" y="1074"/>
                </a:lnTo>
                <a:lnTo>
                  <a:pt x="3080" y="1068"/>
                </a:lnTo>
                <a:lnTo>
                  <a:pt x="3080" y="1066"/>
                </a:lnTo>
                <a:lnTo>
                  <a:pt x="3078" y="1064"/>
                </a:lnTo>
                <a:lnTo>
                  <a:pt x="3064" y="1054"/>
                </a:lnTo>
                <a:lnTo>
                  <a:pt x="3046" y="1042"/>
                </a:lnTo>
                <a:lnTo>
                  <a:pt x="3038" y="1034"/>
                </a:lnTo>
                <a:lnTo>
                  <a:pt x="3032" y="1026"/>
                </a:lnTo>
                <a:lnTo>
                  <a:pt x="3028" y="1016"/>
                </a:lnTo>
                <a:lnTo>
                  <a:pt x="3028" y="1006"/>
                </a:lnTo>
                <a:lnTo>
                  <a:pt x="3028" y="1000"/>
                </a:lnTo>
                <a:lnTo>
                  <a:pt x="3026" y="994"/>
                </a:lnTo>
                <a:lnTo>
                  <a:pt x="3020" y="984"/>
                </a:lnTo>
                <a:lnTo>
                  <a:pt x="3010" y="972"/>
                </a:lnTo>
                <a:lnTo>
                  <a:pt x="3000" y="962"/>
                </a:lnTo>
                <a:lnTo>
                  <a:pt x="2986" y="954"/>
                </a:lnTo>
                <a:lnTo>
                  <a:pt x="2972" y="948"/>
                </a:lnTo>
                <a:lnTo>
                  <a:pt x="2960" y="942"/>
                </a:lnTo>
                <a:lnTo>
                  <a:pt x="2948" y="940"/>
                </a:lnTo>
                <a:lnTo>
                  <a:pt x="2940" y="940"/>
                </a:lnTo>
                <a:lnTo>
                  <a:pt x="2936" y="942"/>
                </a:lnTo>
                <a:lnTo>
                  <a:pt x="2934" y="944"/>
                </a:lnTo>
                <a:lnTo>
                  <a:pt x="2932" y="948"/>
                </a:lnTo>
                <a:lnTo>
                  <a:pt x="2932" y="952"/>
                </a:lnTo>
                <a:lnTo>
                  <a:pt x="2930" y="956"/>
                </a:lnTo>
                <a:lnTo>
                  <a:pt x="2924" y="960"/>
                </a:lnTo>
                <a:lnTo>
                  <a:pt x="2916" y="962"/>
                </a:lnTo>
                <a:lnTo>
                  <a:pt x="2908" y="964"/>
                </a:lnTo>
                <a:lnTo>
                  <a:pt x="2904" y="968"/>
                </a:lnTo>
                <a:lnTo>
                  <a:pt x="2902" y="970"/>
                </a:lnTo>
                <a:lnTo>
                  <a:pt x="2902" y="974"/>
                </a:lnTo>
                <a:lnTo>
                  <a:pt x="2902" y="978"/>
                </a:lnTo>
                <a:lnTo>
                  <a:pt x="2900" y="980"/>
                </a:lnTo>
                <a:lnTo>
                  <a:pt x="2896" y="986"/>
                </a:lnTo>
                <a:lnTo>
                  <a:pt x="2886" y="990"/>
                </a:lnTo>
                <a:lnTo>
                  <a:pt x="2878" y="994"/>
                </a:lnTo>
                <a:lnTo>
                  <a:pt x="2876" y="1002"/>
                </a:lnTo>
                <a:lnTo>
                  <a:pt x="2876" y="1010"/>
                </a:lnTo>
                <a:lnTo>
                  <a:pt x="2878" y="1018"/>
                </a:lnTo>
                <a:lnTo>
                  <a:pt x="2886" y="1036"/>
                </a:lnTo>
                <a:lnTo>
                  <a:pt x="2888" y="1046"/>
                </a:lnTo>
                <a:lnTo>
                  <a:pt x="2888" y="1052"/>
                </a:lnTo>
                <a:lnTo>
                  <a:pt x="2884" y="1068"/>
                </a:lnTo>
                <a:lnTo>
                  <a:pt x="2884" y="1074"/>
                </a:lnTo>
                <a:lnTo>
                  <a:pt x="2886" y="1082"/>
                </a:lnTo>
                <a:lnTo>
                  <a:pt x="2890" y="1088"/>
                </a:lnTo>
                <a:lnTo>
                  <a:pt x="2898" y="1096"/>
                </a:lnTo>
                <a:lnTo>
                  <a:pt x="2910" y="1102"/>
                </a:lnTo>
                <a:lnTo>
                  <a:pt x="2926" y="1106"/>
                </a:lnTo>
                <a:lnTo>
                  <a:pt x="2942" y="1112"/>
                </a:lnTo>
                <a:lnTo>
                  <a:pt x="2954" y="1118"/>
                </a:lnTo>
                <a:lnTo>
                  <a:pt x="2964" y="1126"/>
                </a:lnTo>
                <a:lnTo>
                  <a:pt x="2972" y="1134"/>
                </a:lnTo>
                <a:lnTo>
                  <a:pt x="2974" y="1140"/>
                </a:lnTo>
                <a:lnTo>
                  <a:pt x="2976" y="1148"/>
                </a:lnTo>
                <a:lnTo>
                  <a:pt x="2972" y="1152"/>
                </a:lnTo>
                <a:lnTo>
                  <a:pt x="2966" y="1158"/>
                </a:lnTo>
                <a:lnTo>
                  <a:pt x="2958" y="1162"/>
                </a:lnTo>
                <a:lnTo>
                  <a:pt x="2956" y="1166"/>
                </a:lnTo>
                <a:lnTo>
                  <a:pt x="2954" y="1170"/>
                </a:lnTo>
                <a:lnTo>
                  <a:pt x="2956" y="1174"/>
                </a:lnTo>
                <a:lnTo>
                  <a:pt x="2960" y="1176"/>
                </a:lnTo>
                <a:lnTo>
                  <a:pt x="2966" y="1178"/>
                </a:lnTo>
                <a:lnTo>
                  <a:pt x="2972" y="1176"/>
                </a:lnTo>
                <a:lnTo>
                  <a:pt x="2980" y="1172"/>
                </a:lnTo>
                <a:lnTo>
                  <a:pt x="2988" y="1170"/>
                </a:lnTo>
                <a:lnTo>
                  <a:pt x="2992" y="1170"/>
                </a:lnTo>
                <a:lnTo>
                  <a:pt x="2996" y="1172"/>
                </a:lnTo>
                <a:lnTo>
                  <a:pt x="2996" y="1178"/>
                </a:lnTo>
                <a:lnTo>
                  <a:pt x="2994" y="1184"/>
                </a:lnTo>
                <a:lnTo>
                  <a:pt x="2990" y="1192"/>
                </a:lnTo>
                <a:lnTo>
                  <a:pt x="2980" y="1202"/>
                </a:lnTo>
                <a:lnTo>
                  <a:pt x="2968" y="1212"/>
                </a:lnTo>
                <a:lnTo>
                  <a:pt x="2956" y="1218"/>
                </a:lnTo>
                <a:lnTo>
                  <a:pt x="2946" y="1222"/>
                </a:lnTo>
                <a:lnTo>
                  <a:pt x="2940" y="1222"/>
                </a:lnTo>
                <a:lnTo>
                  <a:pt x="2934" y="1222"/>
                </a:lnTo>
                <a:lnTo>
                  <a:pt x="2932" y="1220"/>
                </a:lnTo>
                <a:lnTo>
                  <a:pt x="2928" y="1220"/>
                </a:lnTo>
                <a:lnTo>
                  <a:pt x="2926" y="1224"/>
                </a:lnTo>
                <a:lnTo>
                  <a:pt x="2922" y="1230"/>
                </a:lnTo>
                <a:lnTo>
                  <a:pt x="2922" y="1240"/>
                </a:lnTo>
                <a:lnTo>
                  <a:pt x="2924" y="1252"/>
                </a:lnTo>
                <a:lnTo>
                  <a:pt x="2932" y="1274"/>
                </a:lnTo>
                <a:lnTo>
                  <a:pt x="2934" y="1282"/>
                </a:lnTo>
                <a:lnTo>
                  <a:pt x="2934" y="1288"/>
                </a:lnTo>
                <a:lnTo>
                  <a:pt x="2932" y="1288"/>
                </a:lnTo>
                <a:lnTo>
                  <a:pt x="2922" y="1284"/>
                </a:lnTo>
                <a:lnTo>
                  <a:pt x="2902" y="1270"/>
                </a:lnTo>
                <a:lnTo>
                  <a:pt x="2896" y="1264"/>
                </a:lnTo>
                <a:lnTo>
                  <a:pt x="2892" y="1260"/>
                </a:lnTo>
                <a:lnTo>
                  <a:pt x="2892" y="1256"/>
                </a:lnTo>
                <a:lnTo>
                  <a:pt x="2892" y="1250"/>
                </a:lnTo>
                <a:lnTo>
                  <a:pt x="2896" y="1238"/>
                </a:lnTo>
                <a:lnTo>
                  <a:pt x="2902" y="1226"/>
                </a:lnTo>
                <a:lnTo>
                  <a:pt x="2902" y="1220"/>
                </a:lnTo>
                <a:lnTo>
                  <a:pt x="2900" y="1216"/>
                </a:lnTo>
                <a:lnTo>
                  <a:pt x="2898" y="1212"/>
                </a:lnTo>
                <a:lnTo>
                  <a:pt x="2894" y="1210"/>
                </a:lnTo>
                <a:lnTo>
                  <a:pt x="2886" y="1208"/>
                </a:lnTo>
                <a:lnTo>
                  <a:pt x="2876" y="1210"/>
                </a:lnTo>
                <a:lnTo>
                  <a:pt x="2866" y="1208"/>
                </a:lnTo>
                <a:lnTo>
                  <a:pt x="2858" y="1206"/>
                </a:lnTo>
                <a:lnTo>
                  <a:pt x="2844" y="1198"/>
                </a:lnTo>
                <a:lnTo>
                  <a:pt x="2838" y="1196"/>
                </a:lnTo>
                <a:lnTo>
                  <a:pt x="2830" y="1194"/>
                </a:lnTo>
                <a:lnTo>
                  <a:pt x="2822" y="1194"/>
                </a:lnTo>
                <a:lnTo>
                  <a:pt x="2810" y="1198"/>
                </a:lnTo>
                <a:lnTo>
                  <a:pt x="2800" y="1204"/>
                </a:lnTo>
                <a:lnTo>
                  <a:pt x="2796" y="1210"/>
                </a:lnTo>
                <a:lnTo>
                  <a:pt x="2796" y="1218"/>
                </a:lnTo>
                <a:lnTo>
                  <a:pt x="2796" y="1226"/>
                </a:lnTo>
                <a:lnTo>
                  <a:pt x="2798" y="1232"/>
                </a:lnTo>
                <a:lnTo>
                  <a:pt x="2798" y="1238"/>
                </a:lnTo>
                <a:lnTo>
                  <a:pt x="2794" y="1244"/>
                </a:lnTo>
                <a:lnTo>
                  <a:pt x="2788" y="1246"/>
                </a:lnTo>
                <a:lnTo>
                  <a:pt x="2778" y="1248"/>
                </a:lnTo>
                <a:lnTo>
                  <a:pt x="2772" y="1248"/>
                </a:lnTo>
                <a:lnTo>
                  <a:pt x="2760" y="1242"/>
                </a:lnTo>
                <a:lnTo>
                  <a:pt x="2752" y="1240"/>
                </a:lnTo>
                <a:lnTo>
                  <a:pt x="2742" y="1238"/>
                </a:lnTo>
                <a:lnTo>
                  <a:pt x="2728" y="1238"/>
                </a:lnTo>
                <a:lnTo>
                  <a:pt x="2708" y="1242"/>
                </a:lnTo>
                <a:lnTo>
                  <a:pt x="2680" y="1246"/>
                </a:lnTo>
                <a:lnTo>
                  <a:pt x="2658" y="1246"/>
                </a:lnTo>
                <a:lnTo>
                  <a:pt x="2640" y="1242"/>
                </a:lnTo>
                <a:lnTo>
                  <a:pt x="2628" y="1236"/>
                </a:lnTo>
                <a:lnTo>
                  <a:pt x="2606" y="1226"/>
                </a:lnTo>
                <a:lnTo>
                  <a:pt x="2598" y="1224"/>
                </a:lnTo>
                <a:lnTo>
                  <a:pt x="2590" y="1224"/>
                </a:lnTo>
                <a:lnTo>
                  <a:pt x="2582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2"/>
                </a:lnTo>
                <a:lnTo>
                  <a:pt x="2544" y="1212"/>
                </a:lnTo>
                <a:lnTo>
                  <a:pt x="2532" y="1198"/>
                </a:lnTo>
                <a:lnTo>
                  <a:pt x="2520" y="1186"/>
                </a:lnTo>
                <a:lnTo>
                  <a:pt x="2510" y="1174"/>
                </a:lnTo>
                <a:lnTo>
                  <a:pt x="2504" y="1168"/>
                </a:lnTo>
                <a:lnTo>
                  <a:pt x="2498" y="1166"/>
                </a:lnTo>
                <a:lnTo>
                  <a:pt x="2494" y="1164"/>
                </a:lnTo>
                <a:lnTo>
                  <a:pt x="2486" y="1164"/>
                </a:lnTo>
                <a:lnTo>
                  <a:pt x="2456" y="1170"/>
                </a:lnTo>
                <a:lnTo>
                  <a:pt x="2438" y="1174"/>
                </a:lnTo>
                <a:lnTo>
                  <a:pt x="2422" y="1178"/>
                </a:lnTo>
                <a:lnTo>
                  <a:pt x="2408" y="1186"/>
                </a:lnTo>
                <a:lnTo>
                  <a:pt x="2398" y="1192"/>
                </a:lnTo>
                <a:lnTo>
                  <a:pt x="2394" y="1196"/>
                </a:lnTo>
                <a:lnTo>
                  <a:pt x="2392" y="1200"/>
                </a:lnTo>
                <a:lnTo>
                  <a:pt x="2392" y="1206"/>
                </a:lnTo>
                <a:lnTo>
                  <a:pt x="2394" y="1210"/>
                </a:lnTo>
                <a:lnTo>
                  <a:pt x="2398" y="1214"/>
                </a:lnTo>
                <a:lnTo>
                  <a:pt x="2402" y="1216"/>
                </a:lnTo>
                <a:lnTo>
                  <a:pt x="2406" y="1218"/>
                </a:lnTo>
                <a:lnTo>
                  <a:pt x="2410" y="1218"/>
                </a:lnTo>
                <a:lnTo>
                  <a:pt x="2422" y="1216"/>
                </a:lnTo>
                <a:lnTo>
                  <a:pt x="2432" y="1212"/>
                </a:lnTo>
                <a:lnTo>
                  <a:pt x="2456" y="1204"/>
                </a:lnTo>
                <a:lnTo>
                  <a:pt x="2466" y="1202"/>
                </a:lnTo>
                <a:lnTo>
                  <a:pt x="2470" y="1202"/>
                </a:lnTo>
                <a:lnTo>
                  <a:pt x="2472" y="1204"/>
                </a:lnTo>
                <a:lnTo>
                  <a:pt x="2474" y="1206"/>
                </a:lnTo>
                <a:lnTo>
                  <a:pt x="2476" y="1208"/>
                </a:lnTo>
                <a:lnTo>
                  <a:pt x="2472" y="1212"/>
                </a:lnTo>
                <a:lnTo>
                  <a:pt x="2456" y="1218"/>
                </a:lnTo>
                <a:lnTo>
                  <a:pt x="2436" y="1226"/>
                </a:lnTo>
                <a:lnTo>
                  <a:pt x="2428" y="1232"/>
                </a:lnTo>
                <a:lnTo>
                  <a:pt x="2422" y="1238"/>
                </a:lnTo>
                <a:lnTo>
                  <a:pt x="2422" y="1242"/>
                </a:lnTo>
                <a:lnTo>
                  <a:pt x="2424" y="1248"/>
                </a:lnTo>
                <a:lnTo>
                  <a:pt x="2428" y="1260"/>
                </a:lnTo>
                <a:lnTo>
                  <a:pt x="2442" y="1282"/>
                </a:lnTo>
                <a:lnTo>
                  <a:pt x="2446" y="1290"/>
                </a:lnTo>
                <a:lnTo>
                  <a:pt x="2446" y="1292"/>
                </a:lnTo>
                <a:lnTo>
                  <a:pt x="2444" y="1292"/>
                </a:lnTo>
                <a:lnTo>
                  <a:pt x="2436" y="1290"/>
                </a:lnTo>
                <a:lnTo>
                  <a:pt x="2418" y="1278"/>
                </a:lnTo>
                <a:lnTo>
                  <a:pt x="2398" y="1266"/>
                </a:lnTo>
                <a:lnTo>
                  <a:pt x="2382" y="1258"/>
                </a:lnTo>
                <a:lnTo>
                  <a:pt x="2364" y="1250"/>
                </a:lnTo>
                <a:lnTo>
                  <a:pt x="2354" y="1246"/>
                </a:lnTo>
                <a:lnTo>
                  <a:pt x="2348" y="1242"/>
                </a:lnTo>
                <a:lnTo>
                  <a:pt x="2340" y="1234"/>
                </a:lnTo>
                <a:lnTo>
                  <a:pt x="2334" y="1228"/>
                </a:lnTo>
                <a:lnTo>
                  <a:pt x="2330" y="1226"/>
                </a:lnTo>
                <a:lnTo>
                  <a:pt x="2326" y="1226"/>
                </a:lnTo>
                <a:lnTo>
                  <a:pt x="2322" y="1230"/>
                </a:lnTo>
                <a:lnTo>
                  <a:pt x="2314" y="1234"/>
                </a:lnTo>
                <a:lnTo>
                  <a:pt x="2304" y="1240"/>
                </a:lnTo>
                <a:lnTo>
                  <a:pt x="2286" y="1244"/>
                </a:lnTo>
                <a:lnTo>
                  <a:pt x="2264" y="1246"/>
                </a:lnTo>
                <a:lnTo>
                  <a:pt x="2206" y="1248"/>
                </a:lnTo>
                <a:lnTo>
                  <a:pt x="2180" y="1246"/>
                </a:lnTo>
                <a:lnTo>
                  <a:pt x="2158" y="1244"/>
                </a:lnTo>
                <a:lnTo>
                  <a:pt x="2140" y="1242"/>
                </a:lnTo>
                <a:lnTo>
                  <a:pt x="2128" y="1238"/>
                </a:lnTo>
                <a:lnTo>
                  <a:pt x="2126" y="1234"/>
                </a:lnTo>
                <a:lnTo>
                  <a:pt x="2124" y="1232"/>
                </a:lnTo>
                <a:lnTo>
                  <a:pt x="2126" y="1228"/>
                </a:lnTo>
                <a:lnTo>
                  <a:pt x="2132" y="1224"/>
                </a:lnTo>
                <a:lnTo>
                  <a:pt x="2144" y="1216"/>
                </a:lnTo>
                <a:lnTo>
                  <a:pt x="2154" y="1214"/>
                </a:lnTo>
                <a:lnTo>
                  <a:pt x="2172" y="1210"/>
                </a:lnTo>
                <a:lnTo>
                  <a:pt x="2178" y="1210"/>
                </a:lnTo>
                <a:lnTo>
                  <a:pt x="2180" y="1208"/>
                </a:lnTo>
                <a:lnTo>
                  <a:pt x="2178" y="1204"/>
                </a:lnTo>
                <a:lnTo>
                  <a:pt x="2172" y="1196"/>
                </a:lnTo>
                <a:lnTo>
                  <a:pt x="2154" y="1180"/>
                </a:lnTo>
                <a:lnTo>
                  <a:pt x="2144" y="1172"/>
                </a:lnTo>
                <a:lnTo>
                  <a:pt x="2134" y="1166"/>
                </a:lnTo>
                <a:lnTo>
                  <a:pt x="2124" y="1162"/>
                </a:lnTo>
                <a:lnTo>
                  <a:pt x="2112" y="1160"/>
                </a:lnTo>
                <a:lnTo>
                  <a:pt x="2098" y="1158"/>
                </a:lnTo>
                <a:lnTo>
                  <a:pt x="2080" y="1160"/>
                </a:lnTo>
                <a:lnTo>
                  <a:pt x="2064" y="1160"/>
                </a:lnTo>
                <a:lnTo>
                  <a:pt x="2046" y="1160"/>
                </a:lnTo>
                <a:lnTo>
                  <a:pt x="2030" y="1156"/>
                </a:lnTo>
                <a:lnTo>
                  <a:pt x="2014" y="1152"/>
                </a:lnTo>
                <a:lnTo>
                  <a:pt x="1982" y="1142"/>
                </a:lnTo>
                <a:lnTo>
                  <a:pt x="1950" y="1134"/>
                </a:lnTo>
                <a:lnTo>
                  <a:pt x="1934" y="1130"/>
                </a:lnTo>
                <a:lnTo>
                  <a:pt x="1918" y="1124"/>
                </a:lnTo>
                <a:lnTo>
                  <a:pt x="1890" y="1110"/>
                </a:lnTo>
                <a:lnTo>
                  <a:pt x="1876" y="1104"/>
                </a:lnTo>
                <a:lnTo>
                  <a:pt x="1862" y="1100"/>
                </a:lnTo>
                <a:lnTo>
                  <a:pt x="1848" y="1098"/>
                </a:lnTo>
                <a:lnTo>
                  <a:pt x="1832" y="1096"/>
                </a:lnTo>
                <a:lnTo>
                  <a:pt x="1820" y="1100"/>
                </a:lnTo>
                <a:lnTo>
                  <a:pt x="1812" y="1104"/>
                </a:lnTo>
                <a:lnTo>
                  <a:pt x="1808" y="1110"/>
                </a:lnTo>
                <a:lnTo>
                  <a:pt x="1806" y="1116"/>
                </a:lnTo>
                <a:lnTo>
                  <a:pt x="1804" y="1122"/>
                </a:lnTo>
                <a:lnTo>
                  <a:pt x="1800" y="1126"/>
                </a:lnTo>
                <a:lnTo>
                  <a:pt x="1794" y="1128"/>
                </a:lnTo>
                <a:lnTo>
                  <a:pt x="1780" y="1128"/>
                </a:lnTo>
                <a:lnTo>
                  <a:pt x="1774" y="1126"/>
                </a:lnTo>
                <a:lnTo>
                  <a:pt x="1768" y="1122"/>
                </a:lnTo>
                <a:lnTo>
                  <a:pt x="1764" y="1120"/>
                </a:lnTo>
                <a:lnTo>
                  <a:pt x="1762" y="1114"/>
                </a:lnTo>
                <a:lnTo>
                  <a:pt x="1760" y="1104"/>
                </a:lnTo>
                <a:lnTo>
                  <a:pt x="1762" y="1094"/>
                </a:lnTo>
                <a:lnTo>
                  <a:pt x="1762" y="1084"/>
                </a:lnTo>
                <a:lnTo>
                  <a:pt x="1758" y="1076"/>
                </a:lnTo>
                <a:lnTo>
                  <a:pt x="1756" y="1074"/>
                </a:lnTo>
                <a:lnTo>
                  <a:pt x="1752" y="1072"/>
                </a:lnTo>
                <a:lnTo>
                  <a:pt x="1746" y="1072"/>
                </a:lnTo>
                <a:lnTo>
                  <a:pt x="1738" y="1074"/>
                </a:lnTo>
                <a:lnTo>
                  <a:pt x="1732" y="1076"/>
                </a:lnTo>
                <a:lnTo>
                  <a:pt x="1730" y="1078"/>
                </a:lnTo>
                <a:lnTo>
                  <a:pt x="1726" y="1088"/>
                </a:lnTo>
                <a:lnTo>
                  <a:pt x="1724" y="1112"/>
                </a:lnTo>
                <a:lnTo>
                  <a:pt x="1722" y="1122"/>
                </a:lnTo>
                <a:lnTo>
                  <a:pt x="1720" y="1126"/>
                </a:lnTo>
                <a:lnTo>
                  <a:pt x="1716" y="1128"/>
                </a:lnTo>
                <a:lnTo>
                  <a:pt x="1712" y="1130"/>
                </a:lnTo>
                <a:lnTo>
                  <a:pt x="1706" y="1130"/>
                </a:lnTo>
                <a:lnTo>
                  <a:pt x="1698" y="1128"/>
                </a:lnTo>
                <a:lnTo>
                  <a:pt x="1690" y="1124"/>
                </a:lnTo>
                <a:lnTo>
                  <a:pt x="1684" y="1120"/>
                </a:lnTo>
                <a:lnTo>
                  <a:pt x="1678" y="1116"/>
                </a:lnTo>
                <a:lnTo>
                  <a:pt x="1668" y="1102"/>
                </a:lnTo>
                <a:lnTo>
                  <a:pt x="1650" y="1070"/>
                </a:lnTo>
                <a:lnTo>
                  <a:pt x="1640" y="1056"/>
                </a:lnTo>
                <a:lnTo>
                  <a:pt x="1630" y="1046"/>
                </a:lnTo>
                <a:lnTo>
                  <a:pt x="1626" y="1042"/>
                </a:lnTo>
                <a:lnTo>
                  <a:pt x="1620" y="1042"/>
                </a:lnTo>
                <a:lnTo>
                  <a:pt x="1614" y="1042"/>
                </a:lnTo>
                <a:lnTo>
                  <a:pt x="1610" y="1044"/>
                </a:lnTo>
                <a:lnTo>
                  <a:pt x="1600" y="1052"/>
                </a:lnTo>
                <a:lnTo>
                  <a:pt x="1600" y="1054"/>
                </a:lnTo>
                <a:lnTo>
                  <a:pt x="1600" y="1056"/>
                </a:lnTo>
                <a:lnTo>
                  <a:pt x="1604" y="1060"/>
                </a:lnTo>
                <a:lnTo>
                  <a:pt x="1610" y="1062"/>
                </a:lnTo>
                <a:lnTo>
                  <a:pt x="1616" y="1064"/>
                </a:lnTo>
                <a:lnTo>
                  <a:pt x="1618" y="1066"/>
                </a:lnTo>
                <a:lnTo>
                  <a:pt x="1618" y="1068"/>
                </a:lnTo>
                <a:lnTo>
                  <a:pt x="1610" y="1076"/>
                </a:lnTo>
                <a:lnTo>
                  <a:pt x="1592" y="1090"/>
                </a:lnTo>
                <a:lnTo>
                  <a:pt x="1574" y="1100"/>
                </a:lnTo>
                <a:lnTo>
                  <a:pt x="1572" y="1098"/>
                </a:lnTo>
                <a:lnTo>
                  <a:pt x="1568" y="1096"/>
                </a:lnTo>
                <a:lnTo>
                  <a:pt x="1560" y="1096"/>
                </a:lnTo>
                <a:lnTo>
                  <a:pt x="1546" y="1098"/>
                </a:lnTo>
                <a:lnTo>
                  <a:pt x="1522" y="1106"/>
                </a:lnTo>
                <a:lnTo>
                  <a:pt x="1482" y="1120"/>
                </a:lnTo>
                <a:lnTo>
                  <a:pt x="1476" y="1120"/>
                </a:lnTo>
                <a:lnTo>
                  <a:pt x="1476" y="1118"/>
                </a:lnTo>
                <a:lnTo>
                  <a:pt x="1494" y="1108"/>
                </a:lnTo>
                <a:lnTo>
                  <a:pt x="1526" y="1092"/>
                </a:lnTo>
                <a:lnTo>
                  <a:pt x="1552" y="1078"/>
                </a:lnTo>
                <a:lnTo>
                  <a:pt x="1558" y="1074"/>
                </a:lnTo>
                <a:lnTo>
                  <a:pt x="1560" y="1072"/>
                </a:lnTo>
                <a:lnTo>
                  <a:pt x="1560" y="1070"/>
                </a:lnTo>
                <a:lnTo>
                  <a:pt x="1556" y="1070"/>
                </a:lnTo>
                <a:lnTo>
                  <a:pt x="1538" y="1074"/>
                </a:lnTo>
                <a:lnTo>
                  <a:pt x="1530" y="1074"/>
                </a:lnTo>
                <a:lnTo>
                  <a:pt x="1522" y="1074"/>
                </a:lnTo>
                <a:lnTo>
                  <a:pt x="1512" y="1072"/>
                </a:lnTo>
                <a:lnTo>
                  <a:pt x="1506" y="1072"/>
                </a:lnTo>
                <a:lnTo>
                  <a:pt x="1498" y="1074"/>
                </a:lnTo>
                <a:lnTo>
                  <a:pt x="1488" y="1080"/>
                </a:lnTo>
                <a:lnTo>
                  <a:pt x="1476" y="1088"/>
                </a:lnTo>
                <a:lnTo>
                  <a:pt x="1462" y="1096"/>
                </a:lnTo>
                <a:lnTo>
                  <a:pt x="1454" y="1100"/>
                </a:lnTo>
                <a:lnTo>
                  <a:pt x="1448" y="1100"/>
                </a:lnTo>
                <a:lnTo>
                  <a:pt x="1444" y="1100"/>
                </a:lnTo>
                <a:lnTo>
                  <a:pt x="1438" y="1100"/>
                </a:lnTo>
                <a:lnTo>
                  <a:pt x="1432" y="1102"/>
                </a:lnTo>
                <a:lnTo>
                  <a:pt x="1422" y="1108"/>
                </a:lnTo>
                <a:lnTo>
                  <a:pt x="1408" y="1118"/>
                </a:lnTo>
                <a:lnTo>
                  <a:pt x="1378" y="1138"/>
                </a:lnTo>
                <a:lnTo>
                  <a:pt x="1358" y="1148"/>
                </a:lnTo>
                <a:lnTo>
                  <a:pt x="1352" y="1154"/>
                </a:lnTo>
                <a:lnTo>
                  <a:pt x="1350" y="1158"/>
                </a:lnTo>
                <a:lnTo>
                  <a:pt x="1350" y="1162"/>
                </a:lnTo>
                <a:lnTo>
                  <a:pt x="1352" y="1168"/>
                </a:lnTo>
                <a:lnTo>
                  <a:pt x="1354" y="1174"/>
                </a:lnTo>
                <a:lnTo>
                  <a:pt x="1352" y="1174"/>
                </a:lnTo>
                <a:lnTo>
                  <a:pt x="1342" y="1172"/>
                </a:lnTo>
                <a:lnTo>
                  <a:pt x="1334" y="1170"/>
                </a:lnTo>
                <a:lnTo>
                  <a:pt x="1324" y="1168"/>
                </a:lnTo>
                <a:lnTo>
                  <a:pt x="1316" y="1168"/>
                </a:lnTo>
                <a:lnTo>
                  <a:pt x="1308" y="1172"/>
                </a:lnTo>
                <a:lnTo>
                  <a:pt x="1302" y="1176"/>
                </a:lnTo>
                <a:lnTo>
                  <a:pt x="1298" y="1176"/>
                </a:lnTo>
                <a:lnTo>
                  <a:pt x="1294" y="1174"/>
                </a:lnTo>
                <a:lnTo>
                  <a:pt x="1290" y="1172"/>
                </a:lnTo>
                <a:lnTo>
                  <a:pt x="1286" y="1168"/>
                </a:lnTo>
                <a:lnTo>
                  <a:pt x="1280" y="1164"/>
                </a:lnTo>
                <a:lnTo>
                  <a:pt x="1272" y="1162"/>
                </a:lnTo>
                <a:lnTo>
                  <a:pt x="1258" y="1162"/>
                </a:lnTo>
                <a:lnTo>
                  <a:pt x="1236" y="1160"/>
                </a:lnTo>
                <a:lnTo>
                  <a:pt x="1218" y="1154"/>
                </a:lnTo>
                <a:lnTo>
                  <a:pt x="1198" y="1144"/>
                </a:lnTo>
                <a:lnTo>
                  <a:pt x="1180" y="1134"/>
                </a:lnTo>
                <a:lnTo>
                  <a:pt x="1160" y="1126"/>
                </a:lnTo>
                <a:lnTo>
                  <a:pt x="1138" y="1118"/>
                </a:lnTo>
                <a:lnTo>
                  <a:pt x="1116" y="1112"/>
                </a:lnTo>
                <a:lnTo>
                  <a:pt x="1102" y="1110"/>
                </a:lnTo>
                <a:lnTo>
                  <a:pt x="1090" y="1110"/>
                </a:lnTo>
                <a:lnTo>
                  <a:pt x="1074" y="1110"/>
                </a:lnTo>
                <a:lnTo>
                  <a:pt x="1062" y="1106"/>
                </a:lnTo>
                <a:lnTo>
                  <a:pt x="1054" y="1102"/>
                </a:lnTo>
                <a:lnTo>
                  <a:pt x="1044" y="1096"/>
                </a:lnTo>
                <a:lnTo>
                  <a:pt x="1036" y="1092"/>
                </a:lnTo>
                <a:lnTo>
                  <a:pt x="1026" y="1086"/>
                </a:lnTo>
                <a:lnTo>
                  <a:pt x="1014" y="1082"/>
                </a:lnTo>
                <a:lnTo>
                  <a:pt x="998" y="1078"/>
                </a:lnTo>
                <a:lnTo>
                  <a:pt x="982" y="1078"/>
                </a:lnTo>
                <a:lnTo>
                  <a:pt x="970" y="1078"/>
                </a:lnTo>
                <a:lnTo>
                  <a:pt x="950" y="1084"/>
                </a:lnTo>
                <a:lnTo>
                  <a:pt x="940" y="1084"/>
                </a:lnTo>
                <a:lnTo>
                  <a:pt x="932" y="1086"/>
                </a:lnTo>
                <a:lnTo>
                  <a:pt x="922" y="1084"/>
                </a:lnTo>
                <a:lnTo>
                  <a:pt x="912" y="1080"/>
                </a:lnTo>
                <a:lnTo>
                  <a:pt x="898" y="1076"/>
                </a:lnTo>
                <a:lnTo>
                  <a:pt x="884" y="1074"/>
                </a:lnTo>
                <a:lnTo>
                  <a:pt x="854" y="1072"/>
                </a:lnTo>
                <a:lnTo>
                  <a:pt x="816" y="1066"/>
                </a:lnTo>
                <a:lnTo>
                  <a:pt x="798" y="1062"/>
                </a:lnTo>
                <a:lnTo>
                  <a:pt x="778" y="1054"/>
                </a:lnTo>
                <a:lnTo>
                  <a:pt x="760" y="1048"/>
                </a:lnTo>
                <a:lnTo>
                  <a:pt x="744" y="1046"/>
                </a:lnTo>
                <a:lnTo>
                  <a:pt x="732" y="1048"/>
                </a:lnTo>
                <a:lnTo>
                  <a:pt x="722" y="1050"/>
                </a:lnTo>
                <a:lnTo>
                  <a:pt x="710" y="1052"/>
                </a:lnTo>
                <a:lnTo>
                  <a:pt x="698" y="1054"/>
                </a:lnTo>
                <a:lnTo>
                  <a:pt x="682" y="1054"/>
                </a:lnTo>
                <a:lnTo>
                  <a:pt x="664" y="1050"/>
                </a:lnTo>
                <a:lnTo>
                  <a:pt x="648" y="1044"/>
                </a:lnTo>
                <a:lnTo>
                  <a:pt x="640" y="1038"/>
                </a:lnTo>
                <a:lnTo>
                  <a:pt x="636" y="1034"/>
                </a:lnTo>
                <a:lnTo>
                  <a:pt x="636" y="1028"/>
                </a:lnTo>
                <a:lnTo>
                  <a:pt x="634" y="1024"/>
                </a:lnTo>
                <a:lnTo>
                  <a:pt x="632" y="1022"/>
                </a:lnTo>
                <a:lnTo>
                  <a:pt x="622" y="1020"/>
                </a:lnTo>
                <a:lnTo>
                  <a:pt x="606" y="1020"/>
                </a:lnTo>
                <a:lnTo>
                  <a:pt x="572" y="1020"/>
                </a:lnTo>
                <a:lnTo>
                  <a:pt x="558" y="1022"/>
                </a:lnTo>
                <a:lnTo>
                  <a:pt x="552" y="1020"/>
                </a:lnTo>
                <a:lnTo>
                  <a:pt x="550" y="1018"/>
                </a:lnTo>
                <a:lnTo>
                  <a:pt x="540" y="1010"/>
                </a:lnTo>
                <a:lnTo>
                  <a:pt x="534" y="1006"/>
                </a:lnTo>
                <a:lnTo>
                  <a:pt x="528" y="1004"/>
                </a:lnTo>
                <a:lnTo>
                  <a:pt x="524" y="1006"/>
                </a:lnTo>
                <a:lnTo>
                  <a:pt x="520" y="1006"/>
                </a:lnTo>
                <a:lnTo>
                  <a:pt x="510" y="1010"/>
                </a:lnTo>
                <a:lnTo>
                  <a:pt x="506" y="1010"/>
                </a:lnTo>
                <a:lnTo>
                  <a:pt x="500" y="1006"/>
                </a:lnTo>
                <a:lnTo>
                  <a:pt x="488" y="996"/>
                </a:lnTo>
                <a:lnTo>
                  <a:pt x="482" y="992"/>
                </a:lnTo>
                <a:lnTo>
                  <a:pt x="474" y="990"/>
                </a:lnTo>
                <a:lnTo>
                  <a:pt x="466" y="988"/>
                </a:lnTo>
                <a:lnTo>
                  <a:pt x="456" y="990"/>
                </a:lnTo>
                <a:lnTo>
                  <a:pt x="446" y="996"/>
                </a:lnTo>
                <a:lnTo>
                  <a:pt x="432" y="1008"/>
                </a:lnTo>
                <a:lnTo>
                  <a:pt x="418" y="1018"/>
                </a:lnTo>
                <a:lnTo>
                  <a:pt x="404" y="1022"/>
                </a:lnTo>
                <a:lnTo>
                  <a:pt x="392" y="1022"/>
                </a:lnTo>
                <a:lnTo>
                  <a:pt x="378" y="1022"/>
                </a:lnTo>
                <a:lnTo>
                  <a:pt x="364" y="1024"/>
                </a:lnTo>
                <a:lnTo>
                  <a:pt x="348" y="1026"/>
                </a:lnTo>
                <a:lnTo>
                  <a:pt x="332" y="1032"/>
                </a:lnTo>
                <a:lnTo>
                  <a:pt x="310" y="1046"/>
                </a:lnTo>
                <a:lnTo>
                  <a:pt x="300" y="1054"/>
                </a:lnTo>
                <a:lnTo>
                  <a:pt x="290" y="1058"/>
                </a:lnTo>
                <a:lnTo>
                  <a:pt x="282" y="1062"/>
                </a:lnTo>
                <a:lnTo>
                  <a:pt x="274" y="1064"/>
                </a:lnTo>
                <a:lnTo>
                  <a:pt x="262" y="1064"/>
                </a:lnTo>
                <a:lnTo>
                  <a:pt x="250" y="1064"/>
                </a:lnTo>
                <a:lnTo>
                  <a:pt x="240" y="1062"/>
                </a:lnTo>
                <a:lnTo>
                  <a:pt x="236" y="1064"/>
                </a:lnTo>
                <a:lnTo>
                  <a:pt x="232" y="1066"/>
                </a:lnTo>
                <a:lnTo>
                  <a:pt x="226" y="1068"/>
                </a:lnTo>
                <a:lnTo>
                  <a:pt x="222" y="1074"/>
                </a:lnTo>
                <a:lnTo>
                  <a:pt x="212" y="1090"/>
                </a:lnTo>
                <a:lnTo>
                  <a:pt x="202" y="1110"/>
                </a:lnTo>
                <a:lnTo>
                  <a:pt x="192" y="1128"/>
                </a:lnTo>
                <a:lnTo>
                  <a:pt x="182" y="1140"/>
                </a:lnTo>
                <a:lnTo>
                  <a:pt x="172" y="1152"/>
                </a:lnTo>
                <a:lnTo>
                  <a:pt x="158" y="1158"/>
                </a:lnTo>
                <a:lnTo>
                  <a:pt x="142" y="1164"/>
                </a:lnTo>
                <a:lnTo>
                  <a:pt x="122" y="1166"/>
                </a:lnTo>
                <a:lnTo>
                  <a:pt x="96" y="1168"/>
                </a:lnTo>
                <a:lnTo>
                  <a:pt x="84" y="1168"/>
                </a:lnTo>
                <a:lnTo>
                  <a:pt x="78" y="1170"/>
                </a:lnTo>
                <a:lnTo>
                  <a:pt x="76" y="1174"/>
                </a:lnTo>
                <a:lnTo>
                  <a:pt x="74" y="1178"/>
                </a:lnTo>
                <a:lnTo>
                  <a:pt x="74" y="1184"/>
                </a:lnTo>
                <a:lnTo>
                  <a:pt x="72" y="1188"/>
                </a:lnTo>
                <a:lnTo>
                  <a:pt x="68" y="1194"/>
                </a:lnTo>
                <a:lnTo>
                  <a:pt x="58" y="1198"/>
                </a:lnTo>
                <a:lnTo>
                  <a:pt x="54" y="1200"/>
                </a:lnTo>
                <a:lnTo>
                  <a:pt x="54" y="1202"/>
                </a:lnTo>
                <a:lnTo>
                  <a:pt x="54" y="1204"/>
                </a:lnTo>
                <a:lnTo>
                  <a:pt x="58" y="1208"/>
                </a:lnTo>
                <a:lnTo>
                  <a:pt x="74" y="1214"/>
                </a:lnTo>
                <a:lnTo>
                  <a:pt x="94" y="1222"/>
                </a:lnTo>
                <a:lnTo>
                  <a:pt x="116" y="1232"/>
                </a:lnTo>
                <a:lnTo>
                  <a:pt x="138" y="1244"/>
                </a:lnTo>
                <a:lnTo>
                  <a:pt x="156" y="1258"/>
                </a:lnTo>
                <a:lnTo>
                  <a:pt x="164" y="1264"/>
                </a:lnTo>
                <a:lnTo>
                  <a:pt x="168" y="1272"/>
                </a:lnTo>
                <a:lnTo>
                  <a:pt x="172" y="1280"/>
                </a:lnTo>
                <a:lnTo>
                  <a:pt x="178" y="1286"/>
                </a:lnTo>
                <a:lnTo>
                  <a:pt x="186" y="1294"/>
                </a:lnTo>
                <a:lnTo>
                  <a:pt x="196" y="1296"/>
                </a:lnTo>
                <a:lnTo>
                  <a:pt x="206" y="1296"/>
                </a:lnTo>
                <a:lnTo>
                  <a:pt x="214" y="1294"/>
                </a:lnTo>
                <a:lnTo>
                  <a:pt x="218" y="1294"/>
                </a:lnTo>
                <a:lnTo>
                  <a:pt x="220" y="1296"/>
                </a:lnTo>
                <a:lnTo>
                  <a:pt x="222" y="1296"/>
                </a:lnTo>
                <a:lnTo>
                  <a:pt x="222" y="1304"/>
                </a:lnTo>
                <a:lnTo>
                  <a:pt x="220" y="1312"/>
                </a:lnTo>
                <a:lnTo>
                  <a:pt x="222" y="1316"/>
                </a:lnTo>
                <a:lnTo>
                  <a:pt x="224" y="1318"/>
                </a:lnTo>
                <a:lnTo>
                  <a:pt x="228" y="1318"/>
                </a:lnTo>
                <a:lnTo>
                  <a:pt x="232" y="1320"/>
                </a:lnTo>
                <a:lnTo>
                  <a:pt x="236" y="1322"/>
                </a:lnTo>
                <a:lnTo>
                  <a:pt x="240" y="1326"/>
                </a:lnTo>
                <a:lnTo>
                  <a:pt x="242" y="1332"/>
                </a:lnTo>
                <a:lnTo>
                  <a:pt x="244" y="1338"/>
                </a:lnTo>
                <a:lnTo>
                  <a:pt x="248" y="1342"/>
                </a:lnTo>
                <a:lnTo>
                  <a:pt x="254" y="1342"/>
                </a:lnTo>
                <a:lnTo>
                  <a:pt x="260" y="1342"/>
                </a:lnTo>
                <a:lnTo>
                  <a:pt x="266" y="1342"/>
                </a:lnTo>
                <a:lnTo>
                  <a:pt x="272" y="1342"/>
                </a:lnTo>
                <a:lnTo>
                  <a:pt x="274" y="1344"/>
                </a:lnTo>
                <a:lnTo>
                  <a:pt x="276" y="1350"/>
                </a:lnTo>
                <a:lnTo>
                  <a:pt x="274" y="1358"/>
                </a:lnTo>
                <a:lnTo>
                  <a:pt x="272" y="1358"/>
                </a:lnTo>
                <a:lnTo>
                  <a:pt x="270" y="1356"/>
                </a:lnTo>
                <a:lnTo>
                  <a:pt x="268" y="1356"/>
                </a:lnTo>
                <a:lnTo>
                  <a:pt x="264" y="1356"/>
                </a:lnTo>
                <a:lnTo>
                  <a:pt x="258" y="1358"/>
                </a:lnTo>
                <a:lnTo>
                  <a:pt x="252" y="1362"/>
                </a:lnTo>
                <a:lnTo>
                  <a:pt x="250" y="1364"/>
                </a:lnTo>
                <a:lnTo>
                  <a:pt x="248" y="1364"/>
                </a:lnTo>
                <a:lnTo>
                  <a:pt x="240" y="1362"/>
                </a:lnTo>
                <a:lnTo>
                  <a:pt x="234" y="1360"/>
                </a:lnTo>
                <a:lnTo>
                  <a:pt x="224" y="1358"/>
                </a:lnTo>
                <a:lnTo>
                  <a:pt x="212" y="1358"/>
                </a:lnTo>
                <a:lnTo>
                  <a:pt x="194" y="1360"/>
                </a:lnTo>
                <a:lnTo>
                  <a:pt x="186" y="1362"/>
                </a:lnTo>
                <a:lnTo>
                  <a:pt x="180" y="1360"/>
                </a:lnTo>
                <a:lnTo>
                  <a:pt x="176" y="1358"/>
                </a:lnTo>
                <a:lnTo>
                  <a:pt x="174" y="1356"/>
                </a:lnTo>
                <a:lnTo>
                  <a:pt x="174" y="1348"/>
                </a:lnTo>
                <a:lnTo>
                  <a:pt x="176" y="1338"/>
                </a:lnTo>
                <a:lnTo>
                  <a:pt x="176" y="1330"/>
                </a:lnTo>
                <a:lnTo>
                  <a:pt x="176" y="1326"/>
                </a:lnTo>
                <a:lnTo>
                  <a:pt x="172" y="1324"/>
                </a:lnTo>
                <a:lnTo>
                  <a:pt x="168" y="1322"/>
                </a:lnTo>
                <a:lnTo>
                  <a:pt x="162" y="1322"/>
                </a:lnTo>
                <a:lnTo>
                  <a:pt x="142" y="1328"/>
                </a:lnTo>
                <a:lnTo>
                  <a:pt x="116" y="1336"/>
                </a:lnTo>
                <a:lnTo>
                  <a:pt x="94" y="1346"/>
                </a:lnTo>
                <a:lnTo>
                  <a:pt x="56" y="1364"/>
                </a:lnTo>
                <a:lnTo>
                  <a:pt x="30" y="1378"/>
                </a:lnTo>
                <a:lnTo>
                  <a:pt x="18" y="1384"/>
                </a:lnTo>
                <a:lnTo>
                  <a:pt x="10" y="1386"/>
                </a:lnTo>
                <a:lnTo>
                  <a:pt x="4" y="1388"/>
                </a:lnTo>
                <a:lnTo>
                  <a:pt x="0" y="1392"/>
                </a:lnTo>
                <a:lnTo>
                  <a:pt x="0" y="1396"/>
                </a:lnTo>
                <a:lnTo>
                  <a:pt x="2" y="1400"/>
                </a:lnTo>
                <a:lnTo>
                  <a:pt x="8" y="1404"/>
                </a:lnTo>
                <a:lnTo>
                  <a:pt x="18" y="1408"/>
                </a:lnTo>
                <a:lnTo>
                  <a:pt x="28" y="1412"/>
                </a:lnTo>
                <a:lnTo>
                  <a:pt x="44" y="1414"/>
                </a:lnTo>
                <a:lnTo>
                  <a:pt x="54" y="1414"/>
                </a:lnTo>
                <a:lnTo>
                  <a:pt x="60" y="1416"/>
                </a:lnTo>
                <a:lnTo>
                  <a:pt x="60" y="1420"/>
                </a:lnTo>
                <a:lnTo>
                  <a:pt x="56" y="1424"/>
                </a:lnTo>
                <a:lnTo>
                  <a:pt x="52" y="1428"/>
                </a:lnTo>
                <a:lnTo>
                  <a:pt x="50" y="1432"/>
                </a:lnTo>
                <a:lnTo>
                  <a:pt x="50" y="1436"/>
                </a:lnTo>
                <a:lnTo>
                  <a:pt x="56" y="1442"/>
                </a:lnTo>
                <a:lnTo>
                  <a:pt x="64" y="1446"/>
                </a:lnTo>
                <a:lnTo>
                  <a:pt x="68" y="1450"/>
                </a:lnTo>
                <a:lnTo>
                  <a:pt x="68" y="1460"/>
                </a:lnTo>
                <a:lnTo>
                  <a:pt x="70" y="1464"/>
                </a:lnTo>
                <a:lnTo>
                  <a:pt x="74" y="1468"/>
                </a:lnTo>
                <a:lnTo>
                  <a:pt x="82" y="1470"/>
                </a:lnTo>
                <a:lnTo>
                  <a:pt x="94" y="1474"/>
                </a:lnTo>
                <a:lnTo>
                  <a:pt x="110" y="1474"/>
                </a:lnTo>
                <a:lnTo>
                  <a:pt x="122" y="1472"/>
                </a:lnTo>
                <a:lnTo>
                  <a:pt x="144" y="1466"/>
                </a:lnTo>
                <a:lnTo>
                  <a:pt x="156" y="1464"/>
                </a:lnTo>
                <a:lnTo>
                  <a:pt x="166" y="1464"/>
                </a:lnTo>
                <a:lnTo>
                  <a:pt x="178" y="1466"/>
                </a:lnTo>
                <a:lnTo>
                  <a:pt x="190" y="1474"/>
                </a:lnTo>
                <a:lnTo>
                  <a:pt x="198" y="1476"/>
                </a:lnTo>
                <a:lnTo>
                  <a:pt x="204" y="1478"/>
                </a:lnTo>
                <a:lnTo>
                  <a:pt x="212" y="1478"/>
                </a:lnTo>
                <a:lnTo>
                  <a:pt x="218" y="1476"/>
                </a:lnTo>
                <a:lnTo>
                  <a:pt x="230" y="1470"/>
                </a:lnTo>
                <a:lnTo>
                  <a:pt x="242" y="1460"/>
                </a:lnTo>
                <a:lnTo>
                  <a:pt x="254" y="1452"/>
                </a:lnTo>
                <a:lnTo>
                  <a:pt x="266" y="1446"/>
                </a:lnTo>
                <a:lnTo>
                  <a:pt x="272" y="1444"/>
                </a:lnTo>
                <a:lnTo>
                  <a:pt x="276" y="1444"/>
                </a:lnTo>
                <a:lnTo>
                  <a:pt x="282" y="1446"/>
                </a:lnTo>
                <a:lnTo>
                  <a:pt x="286" y="1450"/>
                </a:lnTo>
                <a:lnTo>
                  <a:pt x="290" y="1454"/>
                </a:lnTo>
                <a:lnTo>
                  <a:pt x="292" y="1458"/>
                </a:lnTo>
                <a:lnTo>
                  <a:pt x="290" y="1460"/>
                </a:lnTo>
                <a:lnTo>
                  <a:pt x="288" y="1464"/>
                </a:lnTo>
                <a:lnTo>
                  <a:pt x="282" y="1466"/>
                </a:lnTo>
                <a:lnTo>
                  <a:pt x="274" y="1468"/>
                </a:lnTo>
                <a:lnTo>
                  <a:pt x="266" y="1470"/>
                </a:lnTo>
                <a:lnTo>
                  <a:pt x="262" y="1472"/>
                </a:lnTo>
                <a:lnTo>
                  <a:pt x="262" y="1474"/>
                </a:lnTo>
                <a:lnTo>
                  <a:pt x="262" y="1478"/>
                </a:lnTo>
                <a:lnTo>
                  <a:pt x="274" y="1484"/>
                </a:lnTo>
                <a:lnTo>
                  <a:pt x="282" y="1488"/>
                </a:lnTo>
                <a:lnTo>
                  <a:pt x="286" y="1494"/>
                </a:lnTo>
                <a:lnTo>
                  <a:pt x="290" y="1498"/>
                </a:lnTo>
                <a:lnTo>
                  <a:pt x="292" y="1504"/>
                </a:lnTo>
                <a:lnTo>
                  <a:pt x="294" y="1508"/>
                </a:lnTo>
                <a:lnTo>
                  <a:pt x="292" y="1514"/>
                </a:lnTo>
                <a:lnTo>
                  <a:pt x="288" y="1522"/>
                </a:lnTo>
                <a:lnTo>
                  <a:pt x="280" y="1530"/>
                </a:lnTo>
                <a:lnTo>
                  <a:pt x="270" y="1536"/>
                </a:lnTo>
                <a:lnTo>
                  <a:pt x="258" y="1540"/>
                </a:lnTo>
                <a:lnTo>
                  <a:pt x="246" y="1538"/>
                </a:lnTo>
                <a:lnTo>
                  <a:pt x="240" y="1538"/>
                </a:lnTo>
                <a:lnTo>
                  <a:pt x="234" y="1538"/>
                </a:lnTo>
                <a:lnTo>
                  <a:pt x="226" y="1542"/>
                </a:lnTo>
                <a:lnTo>
                  <a:pt x="220" y="1548"/>
                </a:lnTo>
                <a:lnTo>
                  <a:pt x="216" y="1556"/>
                </a:lnTo>
                <a:lnTo>
                  <a:pt x="210" y="1564"/>
                </a:lnTo>
                <a:lnTo>
                  <a:pt x="202" y="1568"/>
                </a:lnTo>
                <a:lnTo>
                  <a:pt x="198" y="1570"/>
                </a:lnTo>
                <a:lnTo>
                  <a:pt x="192" y="1568"/>
                </a:lnTo>
                <a:lnTo>
                  <a:pt x="186" y="1566"/>
                </a:lnTo>
                <a:lnTo>
                  <a:pt x="180" y="1562"/>
                </a:lnTo>
                <a:lnTo>
                  <a:pt x="172" y="1558"/>
                </a:lnTo>
                <a:lnTo>
                  <a:pt x="166" y="1558"/>
                </a:lnTo>
                <a:lnTo>
                  <a:pt x="160" y="1558"/>
                </a:lnTo>
                <a:lnTo>
                  <a:pt x="154" y="1558"/>
                </a:lnTo>
                <a:lnTo>
                  <a:pt x="144" y="1564"/>
                </a:lnTo>
                <a:lnTo>
                  <a:pt x="138" y="1574"/>
                </a:lnTo>
                <a:lnTo>
                  <a:pt x="124" y="1596"/>
                </a:lnTo>
                <a:lnTo>
                  <a:pt x="118" y="1606"/>
                </a:lnTo>
                <a:lnTo>
                  <a:pt x="112" y="1610"/>
                </a:lnTo>
                <a:lnTo>
                  <a:pt x="106" y="1614"/>
                </a:lnTo>
                <a:lnTo>
                  <a:pt x="102" y="1618"/>
                </a:lnTo>
                <a:lnTo>
                  <a:pt x="96" y="1628"/>
                </a:lnTo>
                <a:lnTo>
                  <a:pt x="92" y="1640"/>
                </a:lnTo>
                <a:lnTo>
                  <a:pt x="88" y="1646"/>
                </a:lnTo>
                <a:lnTo>
                  <a:pt x="82" y="1652"/>
                </a:lnTo>
                <a:lnTo>
                  <a:pt x="76" y="1656"/>
                </a:lnTo>
                <a:lnTo>
                  <a:pt x="74" y="1660"/>
                </a:lnTo>
                <a:lnTo>
                  <a:pt x="74" y="1664"/>
                </a:lnTo>
                <a:lnTo>
                  <a:pt x="76" y="1670"/>
                </a:lnTo>
                <a:lnTo>
                  <a:pt x="88" y="1680"/>
                </a:lnTo>
                <a:lnTo>
                  <a:pt x="108" y="1696"/>
                </a:lnTo>
                <a:lnTo>
                  <a:pt x="116" y="1704"/>
                </a:lnTo>
                <a:lnTo>
                  <a:pt x="120" y="1712"/>
                </a:lnTo>
                <a:lnTo>
                  <a:pt x="118" y="1718"/>
                </a:lnTo>
                <a:lnTo>
                  <a:pt x="116" y="1724"/>
                </a:lnTo>
                <a:lnTo>
                  <a:pt x="114" y="1728"/>
                </a:lnTo>
                <a:lnTo>
                  <a:pt x="112" y="1734"/>
                </a:lnTo>
                <a:lnTo>
                  <a:pt x="112" y="1738"/>
                </a:lnTo>
                <a:lnTo>
                  <a:pt x="118" y="1744"/>
                </a:lnTo>
                <a:lnTo>
                  <a:pt x="132" y="1758"/>
                </a:lnTo>
                <a:lnTo>
                  <a:pt x="148" y="1772"/>
                </a:lnTo>
                <a:lnTo>
                  <a:pt x="158" y="1778"/>
                </a:lnTo>
                <a:lnTo>
                  <a:pt x="168" y="1782"/>
                </a:lnTo>
                <a:lnTo>
                  <a:pt x="180" y="1784"/>
                </a:lnTo>
                <a:lnTo>
                  <a:pt x="194" y="1780"/>
                </a:lnTo>
                <a:lnTo>
                  <a:pt x="208" y="1776"/>
                </a:lnTo>
                <a:lnTo>
                  <a:pt x="220" y="1774"/>
                </a:lnTo>
                <a:lnTo>
                  <a:pt x="228" y="1774"/>
                </a:lnTo>
                <a:lnTo>
                  <a:pt x="236" y="1776"/>
                </a:lnTo>
                <a:lnTo>
                  <a:pt x="240" y="1782"/>
                </a:lnTo>
                <a:lnTo>
                  <a:pt x="242" y="1788"/>
                </a:lnTo>
                <a:lnTo>
                  <a:pt x="242" y="1798"/>
                </a:lnTo>
                <a:lnTo>
                  <a:pt x="240" y="1808"/>
                </a:lnTo>
                <a:lnTo>
                  <a:pt x="236" y="1818"/>
                </a:lnTo>
                <a:lnTo>
                  <a:pt x="236" y="1824"/>
                </a:lnTo>
                <a:lnTo>
                  <a:pt x="238" y="1828"/>
                </a:lnTo>
                <a:lnTo>
                  <a:pt x="242" y="1830"/>
                </a:lnTo>
                <a:lnTo>
                  <a:pt x="244" y="1832"/>
                </a:lnTo>
                <a:lnTo>
                  <a:pt x="246" y="1834"/>
                </a:lnTo>
                <a:lnTo>
                  <a:pt x="246" y="1840"/>
                </a:lnTo>
                <a:lnTo>
                  <a:pt x="244" y="1848"/>
                </a:lnTo>
                <a:lnTo>
                  <a:pt x="242" y="1856"/>
                </a:lnTo>
                <a:lnTo>
                  <a:pt x="244" y="1862"/>
                </a:lnTo>
                <a:lnTo>
                  <a:pt x="248" y="1864"/>
                </a:lnTo>
                <a:lnTo>
                  <a:pt x="254" y="1862"/>
                </a:lnTo>
                <a:lnTo>
                  <a:pt x="262" y="1860"/>
                </a:lnTo>
                <a:lnTo>
                  <a:pt x="270" y="1856"/>
                </a:lnTo>
                <a:lnTo>
                  <a:pt x="284" y="1844"/>
                </a:lnTo>
                <a:lnTo>
                  <a:pt x="292" y="1840"/>
                </a:lnTo>
                <a:lnTo>
                  <a:pt x="300" y="1838"/>
                </a:lnTo>
                <a:lnTo>
                  <a:pt x="308" y="1838"/>
                </a:lnTo>
                <a:lnTo>
                  <a:pt x="318" y="1842"/>
                </a:lnTo>
                <a:lnTo>
                  <a:pt x="326" y="1846"/>
                </a:lnTo>
                <a:lnTo>
                  <a:pt x="336" y="1852"/>
                </a:lnTo>
                <a:lnTo>
                  <a:pt x="352" y="1866"/>
                </a:lnTo>
                <a:lnTo>
                  <a:pt x="358" y="1870"/>
                </a:lnTo>
                <a:lnTo>
                  <a:pt x="364" y="1870"/>
                </a:lnTo>
                <a:lnTo>
                  <a:pt x="368" y="1868"/>
                </a:lnTo>
                <a:lnTo>
                  <a:pt x="370" y="1864"/>
                </a:lnTo>
                <a:lnTo>
                  <a:pt x="376" y="1858"/>
                </a:lnTo>
                <a:lnTo>
                  <a:pt x="380" y="1856"/>
                </a:lnTo>
                <a:lnTo>
                  <a:pt x="386" y="1858"/>
                </a:lnTo>
                <a:lnTo>
                  <a:pt x="392" y="1860"/>
                </a:lnTo>
                <a:lnTo>
                  <a:pt x="402" y="1858"/>
                </a:lnTo>
                <a:lnTo>
                  <a:pt x="420" y="1852"/>
                </a:lnTo>
                <a:lnTo>
                  <a:pt x="432" y="1846"/>
                </a:lnTo>
                <a:lnTo>
                  <a:pt x="434" y="1848"/>
                </a:lnTo>
                <a:lnTo>
                  <a:pt x="430" y="1854"/>
                </a:lnTo>
                <a:lnTo>
                  <a:pt x="420" y="1872"/>
                </a:lnTo>
                <a:lnTo>
                  <a:pt x="414" y="1886"/>
                </a:lnTo>
                <a:lnTo>
                  <a:pt x="410" y="1900"/>
                </a:lnTo>
                <a:lnTo>
                  <a:pt x="410" y="1918"/>
                </a:lnTo>
                <a:lnTo>
                  <a:pt x="410" y="1924"/>
                </a:lnTo>
                <a:lnTo>
                  <a:pt x="406" y="1930"/>
                </a:lnTo>
                <a:lnTo>
                  <a:pt x="402" y="1932"/>
                </a:lnTo>
                <a:lnTo>
                  <a:pt x="398" y="1934"/>
                </a:lnTo>
                <a:lnTo>
                  <a:pt x="392" y="1936"/>
                </a:lnTo>
                <a:lnTo>
                  <a:pt x="386" y="1940"/>
                </a:lnTo>
                <a:lnTo>
                  <a:pt x="380" y="1946"/>
                </a:lnTo>
                <a:lnTo>
                  <a:pt x="374" y="1958"/>
                </a:lnTo>
                <a:lnTo>
                  <a:pt x="368" y="1968"/>
                </a:lnTo>
                <a:lnTo>
                  <a:pt x="360" y="1974"/>
                </a:lnTo>
                <a:lnTo>
                  <a:pt x="352" y="1980"/>
                </a:lnTo>
                <a:lnTo>
                  <a:pt x="342" y="1984"/>
                </a:lnTo>
                <a:lnTo>
                  <a:pt x="334" y="1988"/>
                </a:lnTo>
                <a:lnTo>
                  <a:pt x="324" y="1992"/>
                </a:lnTo>
                <a:lnTo>
                  <a:pt x="314" y="2000"/>
                </a:lnTo>
                <a:lnTo>
                  <a:pt x="306" y="2012"/>
                </a:lnTo>
                <a:lnTo>
                  <a:pt x="300" y="2022"/>
                </a:lnTo>
                <a:lnTo>
                  <a:pt x="296" y="2026"/>
                </a:lnTo>
                <a:lnTo>
                  <a:pt x="292" y="2028"/>
                </a:lnTo>
                <a:lnTo>
                  <a:pt x="288" y="2028"/>
                </a:lnTo>
                <a:lnTo>
                  <a:pt x="276" y="2026"/>
                </a:lnTo>
                <a:lnTo>
                  <a:pt x="268" y="2026"/>
                </a:lnTo>
                <a:lnTo>
                  <a:pt x="256" y="2030"/>
                </a:lnTo>
                <a:lnTo>
                  <a:pt x="244" y="2034"/>
                </a:lnTo>
                <a:lnTo>
                  <a:pt x="236" y="2040"/>
                </a:lnTo>
                <a:lnTo>
                  <a:pt x="232" y="2044"/>
                </a:lnTo>
                <a:lnTo>
                  <a:pt x="228" y="2048"/>
                </a:lnTo>
                <a:lnTo>
                  <a:pt x="224" y="2058"/>
                </a:lnTo>
                <a:lnTo>
                  <a:pt x="218" y="2062"/>
                </a:lnTo>
                <a:lnTo>
                  <a:pt x="210" y="2066"/>
                </a:lnTo>
                <a:lnTo>
                  <a:pt x="200" y="2072"/>
                </a:lnTo>
                <a:lnTo>
                  <a:pt x="194" y="2078"/>
                </a:lnTo>
                <a:lnTo>
                  <a:pt x="190" y="2082"/>
                </a:lnTo>
                <a:lnTo>
                  <a:pt x="188" y="2088"/>
                </a:lnTo>
                <a:lnTo>
                  <a:pt x="188" y="2092"/>
                </a:lnTo>
                <a:lnTo>
                  <a:pt x="192" y="2092"/>
                </a:lnTo>
                <a:lnTo>
                  <a:pt x="200" y="2092"/>
                </a:lnTo>
                <a:lnTo>
                  <a:pt x="212" y="2088"/>
                </a:lnTo>
                <a:lnTo>
                  <a:pt x="226" y="2084"/>
                </a:lnTo>
                <a:lnTo>
                  <a:pt x="236" y="2076"/>
                </a:lnTo>
                <a:lnTo>
                  <a:pt x="248" y="2064"/>
                </a:lnTo>
                <a:lnTo>
                  <a:pt x="256" y="2056"/>
                </a:lnTo>
                <a:lnTo>
                  <a:pt x="258" y="2056"/>
                </a:lnTo>
                <a:lnTo>
                  <a:pt x="262" y="2060"/>
                </a:lnTo>
                <a:lnTo>
                  <a:pt x="266" y="2064"/>
                </a:lnTo>
                <a:lnTo>
                  <a:pt x="270" y="2064"/>
                </a:lnTo>
                <a:lnTo>
                  <a:pt x="278" y="2062"/>
                </a:lnTo>
                <a:lnTo>
                  <a:pt x="282" y="2060"/>
                </a:lnTo>
                <a:lnTo>
                  <a:pt x="286" y="2060"/>
                </a:lnTo>
                <a:lnTo>
                  <a:pt x="288" y="2062"/>
                </a:lnTo>
                <a:lnTo>
                  <a:pt x="290" y="2068"/>
                </a:lnTo>
                <a:lnTo>
                  <a:pt x="292" y="2074"/>
                </a:lnTo>
                <a:lnTo>
                  <a:pt x="296" y="2078"/>
                </a:lnTo>
                <a:lnTo>
                  <a:pt x="300" y="2078"/>
                </a:lnTo>
                <a:lnTo>
                  <a:pt x="302" y="2078"/>
                </a:lnTo>
                <a:lnTo>
                  <a:pt x="306" y="2074"/>
                </a:lnTo>
                <a:lnTo>
                  <a:pt x="308" y="2070"/>
                </a:lnTo>
                <a:lnTo>
                  <a:pt x="308" y="2066"/>
                </a:lnTo>
                <a:lnTo>
                  <a:pt x="308" y="2060"/>
                </a:lnTo>
                <a:lnTo>
                  <a:pt x="306" y="2054"/>
                </a:lnTo>
                <a:lnTo>
                  <a:pt x="308" y="2050"/>
                </a:lnTo>
                <a:lnTo>
                  <a:pt x="312" y="2044"/>
                </a:lnTo>
                <a:lnTo>
                  <a:pt x="318" y="2042"/>
                </a:lnTo>
                <a:lnTo>
                  <a:pt x="322" y="2040"/>
                </a:lnTo>
                <a:lnTo>
                  <a:pt x="328" y="2040"/>
                </a:lnTo>
                <a:lnTo>
                  <a:pt x="332" y="2042"/>
                </a:lnTo>
                <a:lnTo>
                  <a:pt x="334" y="2046"/>
                </a:lnTo>
                <a:lnTo>
                  <a:pt x="334" y="2048"/>
                </a:lnTo>
                <a:lnTo>
                  <a:pt x="336" y="2050"/>
                </a:lnTo>
                <a:lnTo>
                  <a:pt x="340" y="2048"/>
                </a:lnTo>
                <a:lnTo>
                  <a:pt x="354" y="2040"/>
                </a:lnTo>
                <a:lnTo>
                  <a:pt x="372" y="2028"/>
                </a:lnTo>
                <a:lnTo>
                  <a:pt x="380" y="2022"/>
                </a:lnTo>
                <a:lnTo>
                  <a:pt x="390" y="2022"/>
                </a:lnTo>
                <a:lnTo>
                  <a:pt x="394" y="2020"/>
                </a:lnTo>
                <a:lnTo>
                  <a:pt x="396" y="2020"/>
                </a:lnTo>
                <a:lnTo>
                  <a:pt x="394" y="2012"/>
                </a:lnTo>
                <a:lnTo>
                  <a:pt x="396" y="2008"/>
                </a:lnTo>
                <a:lnTo>
                  <a:pt x="400" y="2000"/>
                </a:lnTo>
                <a:lnTo>
                  <a:pt x="408" y="1992"/>
                </a:lnTo>
                <a:lnTo>
                  <a:pt x="424" y="1982"/>
                </a:lnTo>
                <a:lnTo>
                  <a:pt x="440" y="1972"/>
                </a:lnTo>
                <a:lnTo>
                  <a:pt x="454" y="1964"/>
                </a:lnTo>
                <a:lnTo>
                  <a:pt x="462" y="1956"/>
                </a:lnTo>
                <a:lnTo>
                  <a:pt x="468" y="1950"/>
                </a:lnTo>
                <a:lnTo>
                  <a:pt x="478" y="1938"/>
                </a:lnTo>
                <a:lnTo>
                  <a:pt x="484" y="1932"/>
                </a:lnTo>
                <a:lnTo>
                  <a:pt x="494" y="1926"/>
                </a:lnTo>
                <a:lnTo>
                  <a:pt x="516" y="1916"/>
                </a:lnTo>
                <a:lnTo>
                  <a:pt x="538" y="1902"/>
                </a:lnTo>
                <a:lnTo>
                  <a:pt x="548" y="1896"/>
                </a:lnTo>
                <a:lnTo>
                  <a:pt x="556" y="1888"/>
                </a:lnTo>
                <a:lnTo>
                  <a:pt x="562" y="1882"/>
                </a:lnTo>
                <a:lnTo>
                  <a:pt x="566" y="1874"/>
                </a:lnTo>
                <a:lnTo>
                  <a:pt x="568" y="1866"/>
                </a:lnTo>
                <a:lnTo>
                  <a:pt x="572" y="1862"/>
                </a:lnTo>
                <a:lnTo>
                  <a:pt x="580" y="1856"/>
                </a:lnTo>
                <a:lnTo>
                  <a:pt x="588" y="1850"/>
                </a:lnTo>
                <a:lnTo>
                  <a:pt x="592" y="1846"/>
                </a:lnTo>
                <a:lnTo>
                  <a:pt x="592" y="1840"/>
                </a:lnTo>
                <a:lnTo>
                  <a:pt x="592" y="1836"/>
                </a:lnTo>
                <a:lnTo>
                  <a:pt x="590" y="1834"/>
                </a:lnTo>
                <a:lnTo>
                  <a:pt x="584" y="1832"/>
                </a:lnTo>
                <a:lnTo>
                  <a:pt x="564" y="1832"/>
                </a:lnTo>
                <a:lnTo>
                  <a:pt x="556" y="1830"/>
                </a:lnTo>
                <a:lnTo>
                  <a:pt x="554" y="1828"/>
                </a:lnTo>
                <a:lnTo>
                  <a:pt x="554" y="1824"/>
                </a:lnTo>
                <a:lnTo>
                  <a:pt x="558" y="1820"/>
                </a:lnTo>
                <a:lnTo>
                  <a:pt x="570" y="1810"/>
                </a:lnTo>
                <a:lnTo>
                  <a:pt x="598" y="1786"/>
                </a:lnTo>
                <a:lnTo>
                  <a:pt x="618" y="1766"/>
                </a:lnTo>
                <a:lnTo>
                  <a:pt x="632" y="1748"/>
                </a:lnTo>
                <a:lnTo>
                  <a:pt x="646" y="1726"/>
                </a:lnTo>
                <a:lnTo>
                  <a:pt x="654" y="1714"/>
                </a:lnTo>
                <a:lnTo>
                  <a:pt x="666" y="1704"/>
                </a:lnTo>
                <a:lnTo>
                  <a:pt x="680" y="1696"/>
                </a:lnTo>
                <a:lnTo>
                  <a:pt x="694" y="1690"/>
                </a:lnTo>
                <a:lnTo>
                  <a:pt x="710" y="1688"/>
                </a:lnTo>
                <a:lnTo>
                  <a:pt x="726" y="1692"/>
                </a:lnTo>
                <a:lnTo>
                  <a:pt x="744" y="1698"/>
                </a:lnTo>
                <a:lnTo>
                  <a:pt x="752" y="1704"/>
                </a:lnTo>
                <a:lnTo>
                  <a:pt x="758" y="1710"/>
                </a:lnTo>
                <a:lnTo>
                  <a:pt x="770" y="1720"/>
                </a:lnTo>
                <a:lnTo>
                  <a:pt x="770" y="1722"/>
                </a:lnTo>
                <a:lnTo>
                  <a:pt x="770" y="1724"/>
                </a:lnTo>
                <a:lnTo>
                  <a:pt x="752" y="1714"/>
                </a:lnTo>
                <a:lnTo>
                  <a:pt x="738" y="1708"/>
                </a:lnTo>
                <a:lnTo>
                  <a:pt x="722" y="1702"/>
                </a:lnTo>
                <a:lnTo>
                  <a:pt x="712" y="1702"/>
                </a:lnTo>
                <a:lnTo>
                  <a:pt x="704" y="1702"/>
                </a:lnTo>
                <a:lnTo>
                  <a:pt x="696" y="1704"/>
                </a:lnTo>
                <a:lnTo>
                  <a:pt x="690" y="1706"/>
                </a:lnTo>
                <a:lnTo>
                  <a:pt x="680" y="1716"/>
                </a:lnTo>
                <a:lnTo>
                  <a:pt x="674" y="1722"/>
                </a:lnTo>
                <a:lnTo>
                  <a:pt x="672" y="1728"/>
                </a:lnTo>
                <a:lnTo>
                  <a:pt x="672" y="1734"/>
                </a:lnTo>
                <a:lnTo>
                  <a:pt x="672" y="1742"/>
                </a:lnTo>
                <a:lnTo>
                  <a:pt x="670" y="1748"/>
                </a:lnTo>
                <a:lnTo>
                  <a:pt x="668" y="1756"/>
                </a:lnTo>
                <a:lnTo>
                  <a:pt x="658" y="1766"/>
                </a:lnTo>
                <a:lnTo>
                  <a:pt x="652" y="1776"/>
                </a:lnTo>
                <a:lnTo>
                  <a:pt x="650" y="1782"/>
                </a:lnTo>
                <a:lnTo>
                  <a:pt x="652" y="1788"/>
                </a:lnTo>
                <a:lnTo>
                  <a:pt x="656" y="1792"/>
                </a:lnTo>
                <a:lnTo>
                  <a:pt x="660" y="1794"/>
                </a:lnTo>
                <a:lnTo>
                  <a:pt x="662" y="1798"/>
                </a:lnTo>
                <a:lnTo>
                  <a:pt x="662" y="1800"/>
                </a:lnTo>
                <a:lnTo>
                  <a:pt x="656" y="1806"/>
                </a:lnTo>
                <a:lnTo>
                  <a:pt x="646" y="1812"/>
                </a:lnTo>
                <a:lnTo>
                  <a:pt x="644" y="1816"/>
                </a:lnTo>
                <a:lnTo>
                  <a:pt x="644" y="1818"/>
                </a:lnTo>
                <a:lnTo>
                  <a:pt x="646" y="1820"/>
                </a:lnTo>
                <a:lnTo>
                  <a:pt x="650" y="1822"/>
                </a:lnTo>
                <a:lnTo>
                  <a:pt x="658" y="1824"/>
                </a:lnTo>
                <a:lnTo>
                  <a:pt x="670" y="1824"/>
                </a:lnTo>
                <a:lnTo>
                  <a:pt x="684" y="1820"/>
                </a:lnTo>
                <a:lnTo>
                  <a:pt x="700" y="1814"/>
                </a:lnTo>
                <a:lnTo>
                  <a:pt x="712" y="1806"/>
                </a:lnTo>
                <a:lnTo>
                  <a:pt x="732" y="1788"/>
                </a:lnTo>
                <a:lnTo>
                  <a:pt x="748" y="1778"/>
                </a:lnTo>
                <a:lnTo>
                  <a:pt x="762" y="1774"/>
                </a:lnTo>
                <a:lnTo>
                  <a:pt x="778" y="1772"/>
                </a:lnTo>
                <a:lnTo>
                  <a:pt x="786" y="1772"/>
                </a:lnTo>
                <a:lnTo>
                  <a:pt x="790" y="1770"/>
                </a:lnTo>
                <a:lnTo>
                  <a:pt x="790" y="1768"/>
                </a:lnTo>
                <a:lnTo>
                  <a:pt x="790" y="1764"/>
                </a:lnTo>
                <a:lnTo>
                  <a:pt x="790" y="1760"/>
                </a:lnTo>
                <a:lnTo>
                  <a:pt x="790" y="1756"/>
                </a:lnTo>
                <a:lnTo>
                  <a:pt x="794" y="1754"/>
                </a:lnTo>
                <a:lnTo>
                  <a:pt x="800" y="1750"/>
                </a:lnTo>
                <a:lnTo>
                  <a:pt x="806" y="1746"/>
                </a:lnTo>
                <a:lnTo>
                  <a:pt x="806" y="1742"/>
                </a:lnTo>
                <a:lnTo>
                  <a:pt x="804" y="1736"/>
                </a:lnTo>
                <a:lnTo>
                  <a:pt x="802" y="1730"/>
                </a:lnTo>
                <a:lnTo>
                  <a:pt x="800" y="1724"/>
                </a:lnTo>
                <a:lnTo>
                  <a:pt x="800" y="1720"/>
                </a:lnTo>
                <a:lnTo>
                  <a:pt x="804" y="1716"/>
                </a:lnTo>
                <a:lnTo>
                  <a:pt x="812" y="1714"/>
                </a:lnTo>
                <a:lnTo>
                  <a:pt x="824" y="1712"/>
                </a:lnTo>
                <a:lnTo>
                  <a:pt x="834" y="1710"/>
                </a:lnTo>
                <a:lnTo>
                  <a:pt x="850" y="1704"/>
                </a:lnTo>
                <a:lnTo>
                  <a:pt x="856" y="1702"/>
                </a:lnTo>
                <a:lnTo>
                  <a:pt x="860" y="1704"/>
                </a:lnTo>
                <a:lnTo>
                  <a:pt x="862" y="1706"/>
                </a:lnTo>
                <a:lnTo>
                  <a:pt x="862" y="1712"/>
                </a:lnTo>
                <a:lnTo>
                  <a:pt x="864" y="1720"/>
                </a:lnTo>
                <a:lnTo>
                  <a:pt x="866" y="1724"/>
                </a:lnTo>
                <a:lnTo>
                  <a:pt x="870" y="1728"/>
                </a:lnTo>
                <a:lnTo>
                  <a:pt x="874" y="1730"/>
                </a:lnTo>
                <a:lnTo>
                  <a:pt x="888" y="1734"/>
                </a:lnTo>
                <a:lnTo>
                  <a:pt x="896" y="1738"/>
                </a:lnTo>
                <a:lnTo>
                  <a:pt x="906" y="1742"/>
                </a:lnTo>
                <a:lnTo>
                  <a:pt x="914" y="1746"/>
                </a:lnTo>
                <a:lnTo>
                  <a:pt x="918" y="1746"/>
                </a:lnTo>
                <a:lnTo>
                  <a:pt x="922" y="1744"/>
                </a:lnTo>
                <a:lnTo>
                  <a:pt x="924" y="1742"/>
                </a:lnTo>
                <a:lnTo>
                  <a:pt x="928" y="1740"/>
                </a:lnTo>
                <a:lnTo>
                  <a:pt x="930" y="1740"/>
                </a:lnTo>
                <a:lnTo>
                  <a:pt x="934" y="1742"/>
                </a:lnTo>
                <a:lnTo>
                  <a:pt x="940" y="1750"/>
                </a:lnTo>
                <a:lnTo>
                  <a:pt x="948" y="1758"/>
                </a:lnTo>
                <a:lnTo>
                  <a:pt x="958" y="1764"/>
                </a:lnTo>
                <a:lnTo>
                  <a:pt x="968" y="1766"/>
                </a:lnTo>
                <a:lnTo>
                  <a:pt x="978" y="1768"/>
                </a:lnTo>
                <a:lnTo>
                  <a:pt x="1002" y="1766"/>
                </a:lnTo>
                <a:lnTo>
                  <a:pt x="1026" y="1764"/>
                </a:lnTo>
                <a:lnTo>
                  <a:pt x="1036" y="1764"/>
                </a:lnTo>
                <a:lnTo>
                  <a:pt x="1050" y="1768"/>
                </a:lnTo>
                <a:lnTo>
                  <a:pt x="1078" y="1780"/>
                </a:lnTo>
                <a:lnTo>
                  <a:pt x="1090" y="1786"/>
                </a:lnTo>
                <a:lnTo>
                  <a:pt x="1104" y="1788"/>
                </a:lnTo>
                <a:lnTo>
                  <a:pt x="1116" y="1788"/>
                </a:lnTo>
                <a:lnTo>
                  <a:pt x="1122" y="1788"/>
                </a:lnTo>
                <a:lnTo>
                  <a:pt x="1126" y="1786"/>
                </a:lnTo>
                <a:lnTo>
                  <a:pt x="1136" y="1780"/>
                </a:lnTo>
                <a:lnTo>
                  <a:pt x="1142" y="1778"/>
                </a:lnTo>
                <a:lnTo>
                  <a:pt x="1148" y="1780"/>
                </a:lnTo>
                <a:lnTo>
                  <a:pt x="1150" y="1782"/>
                </a:lnTo>
                <a:lnTo>
                  <a:pt x="1150" y="1786"/>
                </a:lnTo>
                <a:lnTo>
                  <a:pt x="1150" y="1790"/>
                </a:lnTo>
                <a:lnTo>
                  <a:pt x="1146" y="1794"/>
                </a:lnTo>
                <a:lnTo>
                  <a:pt x="1142" y="1796"/>
                </a:lnTo>
                <a:lnTo>
                  <a:pt x="1138" y="1800"/>
                </a:lnTo>
                <a:lnTo>
                  <a:pt x="1140" y="1804"/>
                </a:lnTo>
                <a:lnTo>
                  <a:pt x="1146" y="1808"/>
                </a:lnTo>
                <a:lnTo>
                  <a:pt x="1154" y="1812"/>
                </a:lnTo>
                <a:lnTo>
                  <a:pt x="1174" y="1822"/>
                </a:lnTo>
                <a:lnTo>
                  <a:pt x="1192" y="1830"/>
                </a:lnTo>
                <a:lnTo>
                  <a:pt x="1206" y="1840"/>
                </a:lnTo>
                <a:lnTo>
                  <a:pt x="1216" y="1852"/>
                </a:lnTo>
                <a:lnTo>
                  <a:pt x="1228" y="1862"/>
                </a:lnTo>
                <a:lnTo>
                  <a:pt x="1246" y="1874"/>
                </a:lnTo>
                <a:lnTo>
                  <a:pt x="1254" y="1878"/>
                </a:lnTo>
                <a:lnTo>
                  <a:pt x="1264" y="1880"/>
                </a:lnTo>
                <a:lnTo>
                  <a:pt x="1272" y="1880"/>
                </a:lnTo>
                <a:lnTo>
                  <a:pt x="1278" y="1880"/>
                </a:lnTo>
                <a:lnTo>
                  <a:pt x="1282" y="1878"/>
                </a:lnTo>
                <a:lnTo>
                  <a:pt x="1284" y="1874"/>
                </a:lnTo>
                <a:lnTo>
                  <a:pt x="1284" y="1868"/>
                </a:lnTo>
                <a:lnTo>
                  <a:pt x="1280" y="1864"/>
                </a:lnTo>
                <a:lnTo>
                  <a:pt x="1272" y="1852"/>
                </a:lnTo>
                <a:lnTo>
                  <a:pt x="1268" y="1844"/>
                </a:lnTo>
                <a:lnTo>
                  <a:pt x="1268" y="1842"/>
                </a:lnTo>
                <a:lnTo>
                  <a:pt x="1270" y="1842"/>
                </a:lnTo>
                <a:lnTo>
                  <a:pt x="1282" y="1852"/>
                </a:lnTo>
                <a:lnTo>
                  <a:pt x="1298" y="1866"/>
                </a:lnTo>
                <a:lnTo>
                  <a:pt x="1314" y="1878"/>
                </a:lnTo>
                <a:lnTo>
                  <a:pt x="1320" y="1880"/>
                </a:lnTo>
                <a:lnTo>
                  <a:pt x="1324" y="1880"/>
                </a:lnTo>
                <a:lnTo>
                  <a:pt x="1326" y="1876"/>
                </a:lnTo>
                <a:lnTo>
                  <a:pt x="1326" y="1870"/>
                </a:lnTo>
                <a:lnTo>
                  <a:pt x="1322" y="1854"/>
                </a:lnTo>
                <a:lnTo>
                  <a:pt x="1322" y="1846"/>
                </a:lnTo>
                <a:lnTo>
                  <a:pt x="1324" y="1848"/>
                </a:lnTo>
                <a:lnTo>
                  <a:pt x="1334" y="1862"/>
                </a:lnTo>
                <a:lnTo>
                  <a:pt x="1338" y="1870"/>
                </a:lnTo>
                <a:lnTo>
                  <a:pt x="1344" y="1874"/>
                </a:lnTo>
                <a:lnTo>
                  <a:pt x="1350" y="1876"/>
                </a:lnTo>
                <a:lnTo>
                  <a:pt x="1354" y="1876"/>
                </a:lnTo>
                <a:lnTo>
                  <a:pt x="1358" y="1878"/>
                </a:lnTo>
                <a:lnTo>
                  <a:pt x="1364" y="1878"/>
                </a:lnTo>
                <a:lnTo>
                  <a:pt x="1368" y="1882"/>
                </a:lnTo>
                <a:lnTo>
                  <a:pt x="1372" y="1890"/>
                </a:lnTo>
                <a:lnTo>
                  <a:pt x="1378" y="1904"/>
                </a:lnTo>
                <a:lnTo>
                  <a:pt x="1382" y="1914"/>
                </a:lnTo>
                <a:lnTo>
                  <a:pt x="1386" y="1922"/>
                </a:lnTo>
                <a:lnTo>
                  <a:pt x="1392" y="1928"/>
                </a:lnTo>
                <a:lnTo>
                  <a:pt x="1394" y="1932"/>
                </a:lnTo>
                <a:lnTo>
                  <a:pt x="1394" y="1934"/>
                </a:lnTo>
                <a:lnTo>
                  <a:pt x="1390" y="1942"/>
                </a:lnTo>
                <a:lnTo>
                  <a:pt x="1388" y="1944"/>
                </a:lnTo>
                <a:lnTo>
                  <a:pt x="1390" y="1948"/>
                </a:lnTo>
                <a:lnTo>
                  <a:pt x="1392" y="1950"/>
                </a:lnTo>
                <a:lnTo>
                  <a:pt x="1400" y="1954"/>
                </a:lnTo>
                <a:lnTo>
                  <a:pt x="1412" y="1960"/>
                </a:lnTo>
                <a:lnTo>
                  <a:pt x="1414" y="1962"/>
                </a:lnTo>
                <a:lnTo>
                  <a:pt x="1416" y="1966"/>
                </a:lnTo>
                <a:lnTo>
                  <a:pt x="1422" y="1976"/>
                </a:lnTo>
                <a:lnTo>
                  <a:pt x="1426" y="1982"/>
                </a:lnTo>
                <a:lnTo>
                  <a:pt x="1434" y="1990"/>
                </a:lnTo>
                <a:lnTo>
                  <a:pt x="1452" y="2004"/>
                </a:lnTo>
                <a:lnTo>
                  <a:pt x="1464" y="2010"/>
                </a:lnTo>
                <a:lnTo>
                  <a:pt x="1468" y="2012"/>
                </a:lnTo>
                <a:lnTo>
                  <a:pt x="1460" y="2016"/>
                </a:lnTo>
                <a:lnTo>
                  <a:pt x="1452" y="2020"/>
                </a:lnTo>
                <a:lnTo>
                  <a:pt x="1450" y="2026"/>
                </a:lnTo>
                <a:lnTo>
                  <a:pt x="1448" y="2032"/>
                </a:lnTo>
                <a:lnTo>
                  <a:pt x="1442" y="2038"/>
                </a:lnTo>
                <a:lnTo>
                  <a:pt x="1440" y="2042"/>
                </a:lnTo>
                <a:lnTo>
                  <a:pt x="1440" y="2046"/>
                </a:lnTo>
                <a:lnTo>
                  <a:pt x="1440" y="2050"/>
                </a:lnTo>
                <a:lnTo>
                  <a:pt x="1444" y="2054"/>
                </a:lnTo>
                <a:lnTo>
                  <a:pt x="1446" y="2054"/>
                </a:lnTo>
                <a:lnTo>
                  <a:pt x="1450" y="2054"/>
                </a:lnTo>
                <a:lnTo>
                  <a:pt x="1452" y="2050"/>
                </a:lnTo>
                <a:lnTo>
                  <a:pt x="1456" y="2044"/>
                </a:lnTo>
                <a:lnTo>
                  <a:pt x="1462" y="2032"/>
                </a:lnTo>
                <a:lnTo>
                  <a:pt x="1466" y="2026"/>
                </a:lnTo>
                <a:lnTo>
                  <a:pt x="1470" y="2024"/>
                </a:lnTo>
                <a:lnTo>
                  <a:pt x="1474" y="2022"/>
                </a:lnTo>
                <a:lnTo>
                  <a:pt x="1480" y="2024"/>
                </a:lnTo>
                <a:lnTo>
                  <a:pt x="1484" y="2028"/>
                </a:lnTo>
                <a:lnTo>
                  <a:pt x="1488" y="2034"/>
                </a:lnTo>
                <a:lnTo>
                  <a:pt x="1492" y="2044"/>
                </a:lnTo>
                <a:lnTo>
                  <a:pt x="1494" y="2052"/>
                </a:lnTo>
                <a:lnTo>
                  <a:pt x="1494" y="2058"/>
                </a:lnTo>
                <a:lnTo>
                  <a:pt x="1492" y="2064"/>
                </a:lnTo>
                <a:lnTo>
                  <a:pt x="1488" y="2074"/>
                </a:lnTo>
                <a:lnTo>
                  <a:pt x="1488" y="2078"/>
                </a:lnTo>
                <a:lnTo>
                  <a:pt x="1488" y="2082"/>
                </a:lnTo>
                <a:lnTo>
                  <a:pt x="1492" y="2092"/>
                </a:lnTo>
                <a:lnTo>
                  <a:pt x="1494" y="2100"/>
                </a:lnTo>
                <a:lnTo>
                  <a:pt x="1496" y="2102"/>
                </a:lnTo>
                <a:lnTo>
                  <a:pt x="1500" y="2104"/>
                </a:lnTo>
                <a:lnTo>
                  <a:pt x="1504" y="2102"/>
                </a:lnTo>
                <a:lnTo>
                  <a:pt x="1508" y="2098"/>
                </a:lnTo>
                <a:lnTo>
                  <a:pt x="1518" y="2088"/>
                </a:lnTo>
                <a:lnTo>
                  <a:pt x="1524" y="2080"/>
                </a:lnTo>
                <a:lnTo>
                  <a:pt x="1526" y="2076"/>
                </a:lnTo>
                <a:lnTo>
                  <a:pt x="1526" y="2072"/>
                </a:lnTo>
                <a:lnTo>
                  <a:pt x="1524" y="2058"/>
                </a:lnTo>
                <a:lnTo>
                  <a:pt x="1522" y="2044"/>
                </a:lnTo>
                <a:lnTo>
                  <a:pt x="1524" y="2038"/>
                </a:lnTo>
                <a:lnTo>
                  <a:pt x="1528" y="2034"/>
                </a:lnTo>
                <a:lnTo>
                  <a:pt x="1530" y="2030"/>
                </a:lnTo>
                <a:lnTo>
                  <a:pt x="1530" y="2038"/>
                </a:lnTo>
                <a:lnTo>
                  <a:pt x="1530" y="2044"/>
                </a:lnTo>
                <a:lnTo>
                  <a:pt x="1532" y="2058"/>
                </a:lnTo>
                <a:lnTo>
                  <a:pt x="1534" y="2070"/>
                </a:lnTo>
                <a:lnTo>
                  <a:pt x="1534" y="2074"/>
                </a:lnTo>
                <a:lnTo>
                  <a:pt x="1530" y="2078"/>
                </a:lnTo>
                <a:lnTo>
                  <a:pt x="1526" y="2082"/>
                </a:lnTo>
                <a:lnTo>
                  <a:pt x="1526" y="2084"/>
                </a:lnTo>
                <a:lnTo>
                  <a:pt x="1526" y="2092"/>
                </a:lnTo>
                <a:lnTo>
                  <a:pt x="1526" y="2098"/>
                </a:lnTo>
                <a:lnTo>
                  <a:pt x="1524" y="2102"/>
                </a:lnTo>
                <a:lnTo>
                  <a:pt x="1522" y="2106"/>
                </a:lnTo>
                <a:lnTo>
                  <a:pt x="1516" y="2112"/>
                </a:lnTo>
                <a:lnTo>
                  <a:pt x="1512" y="2118"/>
                </a:lnTo>
                <a:lnTo>
                  <a:pt x="1512" y="2122"/>
                </a:lnTo>
                <a:lnTo>
                  <a:pt x="1514" y="2124"/>
                </a:lnTo>
                <a:lnTo>
                  <a:pt x="1518" y="2130"/>
                </a:lnTo>
                <a:lnTo>
                  <a:pt x="1522" y="2134"/>
                </a:lnTo>
                <a:lnTo>
                  <a:pt x="1524" y="2138"/>
                </a:lnTo>
                <a:lnTo>
                  <a:pt x="1528" y="2148"/>
                </a:lnTo>
                <a:lnTo>
                  <a:pt x="1534" y="2160"/>
                </a:lnTo>
                <a:lnTo>
                  <a:pt x="1544" y="2172"/>
                </a:lnTo>
                <a:lnTo>
                  <a:pt x="1554" y="2182"/>
                </a:lnTo>
                <a:lnTo>
                  <a:pt x="1558" y="2186"/>
                </a:lnTo>
                <a:lnTo>
                  <a:pt x="1560" y="2184"/>
                </a:lnTo>
                <a:lnTo>
                  <a:pt x="1562" y="2176"/>
                </a:lnTo>
                <a:lnTo>
                  <a:pt x="1564" y="2168"/>
                </a:lnTo>
                <a:lnTo>
                  <a:pt x="1568" y="2162"/>
                </a:lnTo>
                <a:lnTo>
                  <a:pt x="1574" y="2158"/>
                </a:lnTo>
                <a:lnTo>
                  <a:pt x="1584" y="2156"/>
                </a:lnTo>
                <a:lnTo>
                  <a:pt x="1592" y="2154"/>
                </a:lnTo>
                <a:lnTo>
                  <a:pt x="1594" y="2156"/>
                </a:lnTo>
                <a:lnTo>
                  <a:pt x="1588" y="2162"/>
                </a:lnTo>
                <a:lnTo>
                  <a:pt x="1582" y="2166"/>
                </a:lnTo>
                <a:lnTo>
                  <a:pt x="1578" y="2172"/>
                </a:lnTo>
                <a:lnTo>
                  <a:pt x="1576" y="2180"/>
                </a:lnTo>
                <a:lnTo>
                  <a:pt x="1576" y="2188"/>
                </a:lnTo>
                <a:lnTo>
                  <a:pt x="1582" y="2196"/>
                </a:lnTo>
                <a:lnTo>
                  <a:pt x="1586" y="2200"/>
                </a:lnTo>
                <a:lnTo>
                  <a:pt x="1588" y="2202"/>
                </a:lnTo>
                <a:lnTo>
                  <a:pt x="1590" y="2212"/>
                </a:lnTo>
                <a:lnTo>
                  <a:pt x="1592" y="2218"/>
                </a:lnTo>
                <a:lnTo>
                  <a:pt x="1596" y="2220"/>
                </a:lnTo>
                <a:lnTo>
                  <a:pt x="1600" y="2220"/>
                </a:lnTo>
                <a:lnTo>
                  <a:pt x="1604" y="2218"/>
                </a:lnTo>
                <a:lnTo>
                  <a:pt x="1608" y="2216"/>
                </a:lnTo>
                <a:lnTo>
                  <a:pt x="1610" y="2216"/>
                </a:lnTo>
                <a:lnTo>
                  <a:pt x="1610" y="2220"/>
                </a:lnTo>
                <a:lnTo>
                  <a:pt x="1606" y="2228"/>
                </a:lnTo>
                <a:lnTo>
                  <a:pt x="1600" y="2246"/>
                </a:lnTo>
                <a:lnTo>
                  <a:pt x="1596" y="2256"/>
                </a:lnTo>
                <a:lnTo>
                  <a:pt x="1598" y="2262"/>
                </a:lnTo>
                <a:lnTo>
                  <a:pt x="1600" y="2262"/>
                </a:lnTo>
                <a:lnTo>
                  <a:pt x="1602" y="2262"/>
                </a:lnTo>
                <a:lnTo>
                  <a:pt x="1602" y="2268"/>
                </a:lnTo>
                <a:lnTo>
                  <a:pt x="1604" y="2276"/>
                </a:lnTo>
                <a:lnTo>
                  <a:pt x="1606" y="2278"/>
                </a:lnTo>
                <a:lnTo>
                  <a:pt x="1608" y="2280"/>
                </a:lnTo>
                <a:lnTo>
                  <a:pt x="1612" y="2280"/>
                </a:lnTo>
                <a:lnTo>
                  <a:pt x="1614" y="2278"/>
                </a:lnTo>
                <a:lnTo>
                  <a:pt x="1614" y="2270"/>
                </a:lnTo>
                <a:lnTo>
                  <a:pt x="1616" y="2260"/>
                </a:lnTo>
                <a:lnTo>
                  <a:pt x="1618" y="2256"/>
                </a:lnTo>
                <a:lnTo>
                  <a:pt x="1622" y="2254"/>
                </a:lnTo>
                <a:lnTo>
                  <a:pt x="1632" y="2248"/>
                </a:lnTo>
                <a:lnTo>
                  <a:pt x="1638" y="2242"/>
                </a:lnTo>
                <a:lnTo>
                  <a:pt x="1642" y="2240"/>
                </a:lnTo>
                <a:lnTo>
                  <a:pt x="1644" y="2240"/>
                </a:lnTo>
                <a:lnTo>
                  <a:pt x="1644" y="2242"/>
                </a:lnTo>
                <a:lnTo>
                  <a:pt x="1646" y="2246"/>
                </a:lnTo>
                <a:lnTo>
                  <a:pt x="1648" y="2246"/>
                </a:lnTo>
                <a:lnTo>
                  <a:pt x="1654" y="2246"/>
                </a:lnTo>
                <a:lnTo>
                  <a:pt x="1660" y="2248"/>
                </a:lnTo>
                <a:lnTo>
                  <a:pt x="1660" y="2250"/>
                </a:lnTo>
                <a:lnTo>
                  <a:pt x="1660" y="2254"/>
                </a:lnTo>
                <a:lnTo>
                  <a:pt x="1660" y="2258"/>
                </a:lnTo>
                <a:lnTo>
                  <a:pt x="1656" y="2254"/>
                </a:lnTo>
                <a:lnTo>
                  <a:pt x="1652" y="2252"/>
                </a:lnTo>
                <a:lnTo>
                  <a:pt x="1648" y="2252"/>
                </a:lnTo>
                <a:lnTo>
                  <a:pt x="1642" y="2254"/>
                </a:lnTo>
                <a:lnTo>
                  <a:pt x="1636" y="2258"/>
                </a:lnTo>
                <a:lnTo>
                  <a:pt x="1624" y="2268"/>
                </a:lnTo>
                <a:lnTo>
                  <a:pt x="1618" y="2276"/>
                </a:lnTo>
                <a:lnTo>
                  <a:pt x="1618" y="2282"/>
                </a:lnTo>
                <a:lnTo>
                  <a:pt x="1618" y="2290"/>
                </a:lnTo>
                <a:lnTo>
                  <a:pt x="1620" y="2294"/>
                </a:lnTo>
                <a:lnTo>
                  <a:pt x="1622" y="2298"/>
                </a:lnTo>
                <a:lnTo>
                  <a:pt x="1626" y="2300"/>
                </a:lnTo>
                <a:lnTo>
                  <a:pt x="1628" y="2302"/>
                </a:lnTo>
                <a:lnTo>
                  <a:pt x="1626" y="2306"/>
                </a:lnTo>
                <a:lnTo>
                  <a:pt x="1622" y="2308"/>
                </a:lnTo>
                <a:lnTo>
                  <a:pt x="1622" y="2310"/>
                </a:lnTo>
                <a:lnTo>
                  <a:pt x="1624" y="2312"/>
                </a:lnTo>
                <a:lnTo>
                  <a:pt x="1626" y="2312"/>
                </a:lnTo>
                <a:lnTo>
                  <a:pt x="1624" y="2316"/>
                </a:lnTo>
                <a:lnTo>
                  <a:pt x="1620" y="2318"/>
                </a:lnTo>
                <a:lnTo>
                  <a:pt x="1620" y="2320"/>
                </a:lnTo>
                <a:lnTo>
                  <a:pt x="1622" y="2324"/>
                </a:lnTo>
                <a:lnTo>
                  <a:pt x="1624" y="2326"/>
                </a:lnTo>
                <a:lnTo>
                  <a:pt x="1632" y="2332"/>
                </a:lnTo>
                <a:lnTo>
                  <a:pt x="1642" y="2336"/>
                </a:lnTo>
                <a:lnTo>
                  <a:pt x="1650" y="2338"/>
                </a:lnTo>
                <a:lnTo>
                  <a:pt x="1656" y="2336"/>
                </a:lnTo>
                <a:lnTo>
                  <a:pt x="1662" y="2334"/>
                </a:lnTo>
                <a:lnTo>
                  <a:pt x="1670" y="2332"/>
                </a:lnTo>
                <a:lnTo>
                  <a:pt x="1676" y="2334"/>
                </a:lnTo>
                <a:lnTo>
                  <a:pt x="1676" y="2338"/>
                </a:lnTo>
                <a:lnTo>
                  <a:pt x="1676" y="2340"/>
                </a:lnTo>
                <a:lnTo>
                  <a:pt x="1682" y="2340"/>
                </a:lnTo>
                <a:lnTo>
                  <a:pt x="1688" y="2340"/>
                </a:lnTo>
                <a:lnTo>
                  <a:pt x="1688" y="2344"/>
                </a:lnTo>
                <a:lnTo>
                  <a:pt x="1686" y="2352"/>
                </a:lnTo>
                <a:lnTo>
                  <a:pt x="1686" y="2356"/>
                </a:lnTo>
                <a:lnTo>
                  <a:pt x="1686" y="2358"/>
                </a:lnTo>
                <a:lnTo>
                  <a:pt x="1688" y="2360"/>
                </a:lnTo>
                <a:lnTo>
                  <a:pt x="1694" y="2360"/>
                </a:lnTo>
                <a:lnTo>
                  <a:pt x="1700" y="2360"/>
                </a:lnTo>
                <a:lnTo>
                  <a:pt x="1704" y="2362"/>
                </a:lnTo>
                <a:lnTo>
                  <a:pt x="1706" y="2364"/>
                </a:lnTo>
                <a:lnTo>
                  <a:pt x="1714" y="2362"/>
                </a:lnTo>
                <a:lnTo>
                  <a:pt x="1718" y="2360"/>
                </a:lnTo>
                <a:lnTo>
                  <a:pt x="1724" y="2362"/>
                </a:lnTo>
                <a:lnTo>
                  <a:pt x="1730" y="2364"/>
                </a:lnTo>
                <a:lnTo>
                  <a:pt x="1736" y="2368"/>
                </a:lnTo>
                <a:lnTo>
                  <a:pt x="1738" y="2370"/>
                </a:lnTo>
                <a:lnTo>
                  <a:pt x="1742" y="2368"/>
                </a:lnTo>
                <a:lnTo>
                  <a:pt x="1746" y="2368"/>
                </a:lnTo>
                <a:lnTo>
                  <a:pt x="1748" y="2368"/>
                </a:lnTo>
                <a:lnTo>
                  <a:pt x="1750" y="2374"/>
                </a:lnTo>
                <a:lnTo>
                  <a:pt x="1750" y="2382"/>
                </a:lnTo>
                <a:lnTo>
                  <a:pt x="1748" y="2384"/>
                </a:lnTo>
                <a:lnTo>
                  <a:pt x="1744" y="2386"/>
                </a:lnTo>
                <a:lnTo>
                  <a:pt x="1742" y="2388"/>
                </a:lnTo>
                <a:lnTo>
                  <a:pt x="1742" y="2390"/>
                </a:lnTo>
                <a:lnTo>
                  <a:pt x="1748" y="2398"/>
                </a:lnTo>
                <a:lnTo>
                  <a:pt x="1758" y="2402"/>
                </a:lnTo>
                <a:lnTo>
                  <a:pt x="1764" y="2404"/>
                </a:lnTo>
                <a:lnTo>
                  <a:pt x="1768" y="2402"/>
                </a:lnTo>
                <a:lnTo>
                  <a:pt x="1776" y="2398"/>
                </a:lnTo>
                <a:lnTo>
                  <a:pt x="1778" y="2392"/>
                </a:lnTo>
                <a:lnTo>
                  <a:pt x="1780" y="2392"/>
                </a:lnTo>
                <a:lnTo>
                  <a:pt x="1780" y="2398"/>
                </a:lnTo>
                <a:lnTo>
                  <a:pt x="1780" y="2406"/>
                </a:lnTo>
                <a:lnTo>
                  <a:pt x="1784" y="2408"/>
                </a:lnTo>
                <a:lnTo>
                  <a:pt x="1786" y="2410"/>
                </a:lnTo>
                <a:lnTo>
                  <a:pt x="1786" y="2414"/>
                </a:lnTo>
                <a:lnTo>
                  <a:pt x="1784" y="2416"/>
                </a:lnTo>
                <a:lnTo>
                  <a:pt x="1780" y="2412"/>
                </a:lnTo>
                <a:lnTo>
                  <a:pt x="1776" y="2408"/>
                </a:lnTo>
                <a:lnTo>
                  <a:pt x="1774" y="2408"/>
                </a:lnTo>
                <a:lnTo>
                  <a:pt x="1772" y="2408"/>
                </a:lnTo>
                <a:lnTo>
                  <a:pt x="1772" y="2412"/>
                </a:lnTo>
                <a:lnTo>
                  <a:pt x="1774" y="2416"/>
                </a:lnTo>
                <a:lnTo>
                  <a:pt x="1782" y="2422"/>
                </a:lnTo>
                <a:lnTo>
                  <a:pt x="1790" y="2426"/>
                </a:lnTo>
                <a:lnTo>
                  <a:pt x="1794" y="2426"/>
                </a:lnTo>
                <a:lnTo>
                  <a:pt x="1796" y="2424"/>
                </a:lnTo>
                <a:lnTo>
                  <a:pt x="1798" y="2418"/>
                </a:lnTo>
                <a:lnTo>
                  <a:pt x="1800" y="2414"/>
                </a:lnTo>
                <a:lnTo>
                  <a:pt x="1804" y="2414"/>
                </a:lnTo>
                <a:lnTo>
                  <a:pt x="1804" y="2418"/>
                </a:lnTo>
                <a:lnTo>
                  <a:pt x="1804" y="2424"/>
                </a:lnTo>
                <a:lnTo>
                  <a:pt x="1806" y="2432"/>
                </a:lnTo>
                <a:lnTo>
                  <a:pt x="1810" y="2438"/>
                </a:lnTo>
                <a:lnTo>
                  <a:pt x="1810" y="2444"/>
                </a:lnTo>
                <a:lnTo>
                  <a:pt x="1808" y="2450"/>
                </a:lnTo>
                <a:lnTo>
                  <a:pt x="1810" y="2450"/>
                </a:lnTo>
                <a:lnTo>
                  <a:pt x="1814" y="2450"/>
                </a:lnTo>
                <a:lnTo>
                  <a:pt x="1816" y="2446"/>
                </a:lnTo>
                <a:lnTo>
                  <a:pt x="1818" y="2444"/>
                </a:lnTo>
                <a:lnTo>
                  <a:pt x="1820" y="2444"/>
                </a:lnTo>
                <a:lnTo>
                  <a:pt x="1824" y="2448"/>
                </a:lnTo>
                <a:lnTo>
                  <a:pt x="1824" y="2454"/>
                </a:lnTo>
                <a:lnTo>
                  <a:pt x="1824" y="2460"/>
                </a:lnTo>
                <a:lnTo>
                  <a:pt x="1828" y="2464"/>
                </a:lnTo>
                <a:lnTo>
                  <a:pt x="1832" y="2468"/>
                </a:lnTo>
                <a:lnTo>
                  <a:pt x="1832" y="2470"/>
                </a:lnTo>
                <a:lnTo>
                  <a:pt x="1834" y="2474"/>
                </a:lnTo>
                <a:lnTo>
                  <a:pt x="1832" y="2476"/>
                </a:lnTo>
                <a:lnTo>
                  <a:pt x="1830" y="2478"/>
                </a:lnTo>
                <a:lnTo>
                  <a:pt x="1826" y="2478"/>
                </a:lnTo>
                <a:lnTo>
                  <a:pt x="1826" y="2480"/>
                </a:lnTo>
                <a:lnTo>
                  <a:pt x="1830" y="2490"/>
                </a:lnTo>
                <a:lnTo>
                  <a:pt x="1838" y="2500"/>
                </a:lnTo>
                <a:lnTo>
                  <a:pt x="1840" y="2510"/>
                </a:lnTo>
                <a:lnTo>
                  <a:pt x="1842" y="2520"/>
                </a:lnTo>
                <a:lnTo>
                  <a:pt x="1840" y="2538"/>
                </a:lnTo>
                <a:lnTo>
                  <a:pt x="1838" y="2546"/>
                </a:lnTo>
                <a:lnTo>
                  <a:pt x="1836" y="2550"/>
                </a:lnTo>
                <a:lnTo>
                  <a:pt x="1836" y="2548"/>
                </a:lnTo>
                <a:lnTo>
                  <a:pt x="1834" y="2544"/>
                </a:lnTo>
                <a:lnTo>
                  <a:pt x="1828" y="2510"/>
                </a:lnTo>
                <a:lnTo>
                  <a:pt x="1824" y="2504"/>
                </a:lnTo>
                <a:lnTo>
                  <a:pt x="1818" y="2500"/>
                </a:lnTo>
                <a:lnTo>
                  <a:pt x="1808" y="2496"/>
                </a:lnTo>
                <a:lnTo>
                  <a:pt x="1798" y="2496"/>
                </a:lnTo>
                <a:lnTo>
                  <a:pt x="1776" y="2494"/>
                </a:lnTo>
                <a:lnTo>
                  <a:pt x="1766" y="2492"/>
                </a:lnTo>
                <a:lnTo>
                  <a:pt x="1758" y="2488"/>
                </a:lnTo>
                <a:lnTo>
                  <a:pt x="1752" y="2484"/>
                </a:lnTo>
                <a:lnTo>
                  <a:pt x="1748" y="2484"/>
                </a:lnTo>
                <a:lnTo>
                  <a:pt x="1744" y="2486"/>
                </a:lnTo>
                <a:lnTo>
                  <a:pt x="1744" y="2490"/>
                </a:lnTo>
                <a:lnTo>
                  <a:pt x="1744" y="2496"/>
                </a:lnTo>
                <a:lnTo>
                  <a:pt x="1746" y="2502"/>
                </a:lnTo>
                <a:lnTo>
                  <a:pt x="1754" y="2516"/>
                </a:lnTo>
                <a:lnTo>
                  <a:pt x="1760" y="2526"/>
                </a:lnTo>
                <a:lnTo>
                  <a:pt x="1764" y="2536"/>
                </a:lnTo>
                <a:lnTo>
                  <a:pt x="1770" y="2564"/>
                </a:lnTo>
                <a:lnTo>
                  <a:pt x="1774" y="2596"/>
                </a:lnTo>
                <a:lnTo>
                  <a:pt x="1774" y="2628"/>
                </a:lnTo>
                <a:lnTo>
                  <a:pt x="1774" y="2666"/>
                </a:lnTo>
                <a:lnTo>
                  <a:pt x="1770" y="2708"/>
                </a:lnTo>
                <a:lnTo>
                  <a:pt x="1766" y="2750"/>
                </a:lnTo>
                <a:lnTo>
                  <a:pt x="1762" y="2766"/>
                </a:lnTo>
                <a:lnTo>
                  <a:pt x="1758" y="2780"/>
                </a:lnTo>
                <a:lnTo>
                  <a:pt x="1754" y="2794"/>
                </a:lnTo>
                <a:lnTo>
                  <a:pt x="1754" y="2810"/>
                </a:lnTo>
                <a:lnTo>
                  <a:pt x="1756" y="2826"/>
                </a:lnTo>
                <a:lnTo>
                  <a:pt x="1760" y="2842"/>
                </a:lnTo>
                <a:lnTo>
                  <a:pt x="1764" y="2860"/>
                </a:lnTo>
                <a:lnTo>
                  <a:pt x="1766" y="2878"/>
                </a:lnTo>
                <a:lnTo>
                  <a:pt x="1766" y="2894"/>
                </a:lnTo>
                <a:lnTo>
                  <a:pt x="1764" y="2912"/>
                </a:lnTo>
                <a:lnTo>
                  <a:pt x="1760" y="2924"/>
                </a:lnTo>
                <a:lnTo>
                  <a:pt x="1760" y="2936"/>
                </a:lnTo>
                <a:lnTo>
                  <a:pt x="1762" y="2944"/>
                </a:lnTo>
                <a:lnTo>
                  <a:pt x="1766" y="2952"/>
                </a:lnTo>
                <a:lnTo>
                  <a:pt x="1774" y="2970"/>
                </a:lnTo>
                <a:lnTo>
                  <a:pt x="1778" y="2980"/>
                </a:lnTo>
                <a:lnTo>
                  <a:pt x="1782" y="2996"/>
                </a:lnTo>
                <a:lnTo>
                  <a:pt x="1784" y="3010"/>
                </a:lnTo>
                <a:lnTo>
                  <a:pt x="1788" y="3022"/>
                </a:lnTo>
                <a:lnTo>
                  <a:pt x="1792" y="3028"/>
                </a:lnTo>
                <a:lnTo>
                  <a:pt x="1798" y="3034"/>
                </a:lnTo>
                <a:lnTo>
                  <a:pt x="1808" y="3044"/>
                </a:lnTo>
                <a:lnTo>
                  <a:pt x="1812" y="3050"/>
                </a:lnTo>
                <a:lnTo>
                  <a:pt x="1814" y="3056"/>
                </a:lnTo>
                <a:lnTo>
                  <a:pt x="1816" y="3064"/>
                </a:lnTo>
                <a:lnTo>
                  <a:pt x="1818" y="3068"/>
                </a:lnTo>
                <a:lnTo>
                  <a:pt x="1826" y="3072"/>
                </a:lnTo>
                <a:lnTo>
                  <a:pt x="1828" y="3074"/>
                </a:lnTo>
                <a:lnTo>
                  <a:pt x="1832" y="3078"/>
                </a:lnTo>
                <a:lnTo>
                  <a:pt x="1834" y="3086"/>
                </a:lnTo>
                <a:lnTo>
                  <a:pt x="1836" y="3098"/>
                </a:lnTo>
                <a:lnTo>
                  <a:pt x="1838" y="3110"/>
                </a:lnTo>
                <a:lnTo>
                  <a:pt x="1842" y="3118"/>
                </a:lnTo>
                <a:lnTo>
                  <a:pt x="1848" y="3122"/>
                </a:lnTo>
                <a:lnTo>
                  <a:pt x="1852" y="3124"/>
                </a:lnTo>
                <a:lnTo>
                  <a:pt x="1856" y="3128"/>
                </a:lnTo>
                <a:lnTo>
                  <a:pt x="1860" y="3130"/>
                </a:lnTo>
                <a:lnTo>
                  <a:pt x="1862" y="3134"/>
                </a:lnTo>
                <a:lnTo>
                  <a:pt x="1860" y="3140"/>
                </a:lnTo>
                <a:lnTo>
                  <a:pt x="1858" y="3146"/>
                </a:lnTo>
                <a:lnTo>
                  <a:pt x="1858" y="3152"/>
                </a:lnTo>
                <a:lnTo>
                  <a:pt x="1860" y="3158"/>
                </a:lnTo>
                <a:lnTo>
                  <a:pt x="1862" y="3164"/>
                </a:lnTo>
                <a:lnTo>
                  <a:pt x="1874" y="3178"/>
                </a:lnTo>
                <a:lnTo>
                  <a:pt x="1890" y="3200"/>
                </a:lnTo>
                <a:lnTo>
                  <a:pt x="1900" y="3212"/>
                </a:lnTo>
                <a:lnTo>
                  <a:pt x="1904" y="3222"/>
                </a:lnTo>
                <a:lnTo>
                  <a:pt x="1908" y="3230"/>
                </a:lnTo>
                <a:lnTo>
                  <a:pt x="1910" y="3238"/>
                </a:lnTo>
                <a:lnTo>
                  <a:pt x="1910" y="3250"/>
                </a:lnTo>
                <a:lnTo>
                  <a:pt x="1912" y="3254"/>
                </a:lnTo>
                <a:lnTo>
                  <a:pt x="1916" y="3258"/>
                </a:lnTo>
                <a:lnTo>
                  <a:pt x="1920" y="3260"/>
                </a:lnTo>
                <a:lnTo>
                  <a:pt x="1926" y="3262"/>
                </a:lnTo>
                <a:lnTo>
                  <a:pt x="1940" y="3264"/>
                </a:lnTo>
                <a:lnTo>
                  <a:pt x="1950" y="3266"/>
                </a:lnTo>
                <a:lnTo>
                  <a:pt x="1958" y="3270"/>
                </a:lnTo>
                <a:lnTo>
                  <a:pt x="1968" y="3276"/>
                </a:lnTo>
                <a:lnTo>
                  <a:pt x="1978" y="3284"/>
                </a:lnTo>
                <a:lnTo>
                  <a:pt x="1988" y="3292"/>
                </a:lnTo>
                <a:lnTo>
                  <a:pt x="1994" y="3296"/>
                </a:lnTo>
                <a:lnTo>
                  <a:pt x="2006" y="3300"/>
                </a:lnTo>
                <a:lnTo>
                  <a:pt x="2016" y="3302"/>
                </a:lnTo>
                <a:lnTo>
                  <a:pt x="2022" y="3306"/>
                </a:lnTo>
                <a:lnTo>
                  <a:pt x="2030" y="3312"/>
                </a:lnTo>
                <a:lnTo>
                  <a:pt x="2036" y="3320"/>
                </a:lnTo>
                <a:lnTo>
                  <a:pt x="2042" y="3326"/>
                </a:lnTo>
                <a:lnTo>
                  <a:pt x="2046" y="3338"/>
                </a:lnTo>
                <a:lnTo>
                  <a:pt x="2048" y="3350"/>
                </a:lnTo>
                <a:lnTo>
                  <a:pt x="2052" y="3362"/>
                </a:lnTo>
                <a:lnTo>
                  <a:pt x="2068" y="3394"/>
                </a:lnTo>
                <a:lnTo>
                  <a:pt x="2078" y="3420"/>
                </a:lnTo>
                <a:lnTo>
                  <a:pt x="2092" y="3460"/>
                </a:lnTo>
                <a:lnTo>
                  <a:pt x="2100" y="3488"/>
                </a:lnTo>
                <a:lnTo>
                  <a:pt x="2106" y="3498"/>
                </a:lnTo>
                <a:lnTo>
                  <a:pt x="2112" y="3508"/>
                </a:lnTo>
                <a:lnTo>
                  <a:pt x="2120" y="3518"/>
                </a:lnTo>
                <a:lnTo>
                  <a:pt x="2130" y="3526"/>
                </a:lnTo>
                <a:lnTo>
                  <a:pt x="2150" y="3544"/>
                </a:lnTo>
                <a:lnTo>
                  <a:pt x="2160" y="3552"/>
                </a:lnTo>
                <a:lnTo>
                  <a:pt x="2166" y="3564"/>
                </a:lnTo>
                <a:lnTo>
                  <a:pt x="2170" y="3576"/>
                </a:lnTo>
                <a:lnTo>
                  <a:pt x="2170" y="3590"/>
                </a:lnTo>
                <a:lnTo>
                  <a:pt x="2170" y="3596"/>
                </a:lnTo>
                <a:lnTo>
                  <a:pt x="2168" y="3600"/>
                </a:lnTo>
                <a:lnTo>
                  <a:pt x="2164" y="3604"/>
                </a:lnTo>
                <a:lnTo>
                  <a:pt x="2162" y="3606"/>
                </a:lnTo>
                <a:lnTo>
                  <a:pt x="2154" y="3608"/>
                </a:lnTo>
                <a:lnTo>
                  <a:pt x="2148" y="3608"/>
                </a:lnTo>
                <a:lnTo>
                  <a:pt x="2142" y="3608"/>
                </a:lnTo>
                <a:lnTo>
                  <a:pt x="2140" y="3608"/>
                </a:lnTo>
                <a:lnTo>
                  <a:pt x="2140" y="3612"/>
                </a:lnTo>
                <a:lnTo>
                  <a:pt x="2146" y="3620"/>
                </a:lnTo>
                <a:lnTo>
                  <a:pt x="2156" y="3632"/>
                </a:lnTo>
                <a:lnTo>
                  <a:pt x="2166" y="3640"/>
                </a:lnTo>
                <a:lnTo>
                  <a:pt x="2188" y="3654"/>
                </a:lnTo>
                <a:lnTo>
                  <a:pt x="2214" y="3668"/>
                </a:lnTo>
                <a:lnTo>
                  <a:pt x="2226" y="3676"/>
                </a:lnTo>
                <a:lnTo>
                  <a:pt x="2240" y="3686"/>
                </a:lnTo>
                <a:lnTo>
                  <a:pt x="2244" y="3692"/>
                </a:lnTo>
                <a:lnTo>
                  <a:pt x="2248" y="3698"/>
                </a:lnTo>
                <a:lnTo>
                  <a:pt x="2250" y="3704"/>
                </a:lnTo>
                <a:lnTo>
                  <a:pt x="2252" y="3710"/>
                </a:lnTo>
                <a:lnTo>
                  <a:pt x="2252" y="3722"/>
                </a:lnTo>
                <a:lnTo>
                  <a:pt x="2250" y="3734"/>
                </a:lnTo>
                <a:lnTo>
                  <a:pt x="2248" y="3746"/>
                </a:lnTo>
                <a:lnTo>
                  <a:pt x="2250" y="3754"/>
                </a:lnTo>
                <a:lnTo>
                  <a:pt x="2252" y="3760"/>
                </a:lnTo>
                <a:lnTo>
                  <a:pt x="2256" y="3768"/>
                </a:lnTo>
                <a:lnTo>
                  <a:pt x="2262" y="3774"/>
                </a:lnTo>
                <a:lnTo>
                  <a:pt x="2270" y="3782"/>
                </a:lnTo>
                <a:lnTo>
                  <a:pt x="2280" y="3790"/>
                </a:lnTo>
                <a:lnTo>
                  <a:pt x="2302" y="3806"/>
                </a:lnTo>
                <a:lnTo>
                  <a:pt x="2316" y="3820"/>
                </a:lnTo>
                <a:lnTo>
                  <a:pt x="2326" y="3834"/>
                </a:lnTo>
                <a:lnTo>
                  <a:pt x="2332" y="3844"/>
                </a:lnTo>
                <a:lnTo>
                  <a:pt x="2336" y="3852"/>
                </a:lnTo>
                <a:lnTo>
                  <a:pt x="2340" y="3858"/>
                </a:lnTo>
                <a:lnTo>
                  <a:pt x="2344" y="3858"/>
                </a:lnTo>
                <a:lnTo>
                  <a:pt x="2352" y="3856"/>
                </a:lnTo>
                <a:lnTo>
                  <a:pt x="2358" y="3850"/>
                </a:lnTo>
                <a:lnTo>
                  <a:pt x="2362" y="3844"/>
                </a:lnTo>
                <a:lnTo>
                  <a:pt x="2364" y="3840"/>
                </a:lnTo>
                <a:lnTo>
                  <a:pt x="2364" y="3836"/>
                </a:lnTo>
                <a:lnTo>
                  <a:pt x="2358" y="3822"/>
                </a:lnTo>
                <a:lnTo>
                  <a:pt x="2346" y="3804"/>
                </a:lnTo>
                <a:lnTo>
                  <a:pt x="2342" y="3794"/>
                </a:lnTo>
                <a:lnTo>
                  <a:pt x="2336" y="3790"/>
                </a:lnTo>
                <a:lnTo>
                  <a:pt x="2332" y="3788"/>
                </a:lnTo>
                <a:lnTo>
                  <a:pt x="2330" y="3790"/>
                </a:lnTo>
                <a:lnTo>
                  <a:pt x="2324" y="3792"/>
                </a:lnTo>
                <a:lnTo>
                  <a:pt x="2320" y="3792"/>
                </a:lnTo>
                <a:lnTo>
                  <a:pt x="2316" y="3790"/>
                </a:lnTo>
                <a:lnTo>
                  <a:pt x="2312" y="3784"/>
                </a:lnTo>
                <a:lnTo>
                  <a:pt x="2312" y="3780"/>
                </a:lnTo>
                <a:lnTo>
                  <a:pt x="2312" y="3772"/>
                </a:lnTo>
                <a:lnTo>
                  <a:pt x="2310" y="3766"/>
                </a:lnTo>
                <a:lnTo>
                  <a:pt x="2310" y="3758"/>
                </a:lnTo>
                <a:lnTo>
                  <a:pt x="2306" y="3750"/>
                </a:lnTo>
                <a:lnTo>
                  <a:pt x="2300" y="3736"/>
                </a:lnTo>
                <a:lnTo>
                  <a:pt x="2290" y="3716"/>
                </a:lnTo>
                <a:lnTo>
                  <a:pt x="2286" y="3702"/>
                </a:lnTo>
                <a:lnTo>
                  <a:pt x="2282" y="3688"/>
                </a:lnTo>
                <a:lnTo>
                  <a:pt x="2276" y="3668"/>
                </a:lnTo>
                <a:lnTo>
                  <a:pt x="2270" y="3656"/>
                </a:lnTo>
                <a:lnTo>
                  <a:pt x="2264" y="3646"/>
                </a:lnTo>
                <a:lnTo>
                  <a:pt x="2250" y="3630"/>
                </a:lnTo>
                <a:lnTo>
                  <a:pt x="2236" y="3612"/>
                </a:lnTo>
                <a:lnTo>
                  <a:pt x="2230" y="3600"/>
                </a:lnTo>
                <a:lnTo>
                  <a:pt x="2226" y="3588"/>
                </a:lnTo>
                <a:lnTo>
                  <a:pt x="2220" y="3576"/>
                </a:lnTo>
                <a:lnTo>
                  <a:pt x="2214" y="3564"/>
                </a:lnTo>
                <a:lnTo>
                  <a:pt x="2200" y="3544"/>
                </a:lnTo>
                <a:lnTo>
                  <a:pt x="2182" y="3524"/>
                </a:lnTo>
                <a:lnTo>
                  <a:pt x="2168" y="3504"/>
                </a:lnTo>
                <a:lnTo>
                  <a:pt x="2160" y="3490"/>
                </a:lnTo>
                <a:lnTo>
                  <a:pt x="2154" y="3474"/>
                </a:lnTo>
                <a:lnTo>
                  <a:pt x="2148" y="3456"/>
                </a:lnTo>
                <a:lnTo>
                  <a:pt x="2144" y="3438"/>
                </a:lnTo>
                <a:lnTo>
                  <a:pt x="2142" y="3422"/>
                </a:lnTo>
                <a:lnTo>
                  <a:pt x="2142" y="3410"/>
                </a:lnTo>
                <a:lnTo>
                  <a:pt x="2144" y="3406"/>
                </a:lnTo>
                <a:lnTo>
                  <a:pt x="2146" y="3404"/>
                </a:lnTo>
                <a:lnTo>
                  <a:pt x="2150" y="3404"/>
                </a:lnTo>
                <a:lnTo>
                  <a:pt x="2154" y="3406"/>
                </a:lnTo>
                <a:lnTo>
                  <a:pt x="2168" y="3414"/>
                </a:lnTo>
                <a:lnTo>
                  <a:pt x="2174" y="3414"/>
                </a:lnTo>
                <a:lnTo>
                  <a:pt x="2178" y="3414"/>
                </a:lnTo>
                <a:lnTo>
                  <a:pt x="2188" y="3418"/>
                </a:lnTo>
                <a:lnTo>
                  <a:pt x="2198" y="3424"/>
                </a:lnTo>
                <a:lnTo>
                  <a:pt x="2204" y="3426"/>
                </a:lnTo>
                <a:lnTo>
                  <a:pt x="2208" y="3432"/>
                </a:lnTo>
                <a:lnTo>
                  <a:pt x="2214" y="3448"/>
                </a:lnTo>
                <a:lnTo>
                  <a:pt x="2224" y="3476"/>
                </a:lnTo>
                <a:lnTo>
                  <a:pt x="2230" y="3494"/>
                </a:lnTo>
                <a:lnTo>
                  <a:pt x="2236" y="3514"/>
                </a:lnTo>
                <a:lnTo>
                  <a:pt x="2246" y="3532"/>
                </a:lnTo>
                <a:lnTo>
                  <a:pt x="2254" y="3550"/>
                </a:lnTo>
                <a:lnTo>
                  <a:pt x="2266" y="3568"/>
                </a:lnTo>
                <a:lnTo>
                  <a:pt x="2276" y="3582"/>
                </a:lnTo>
                <a:lnTo>
                  <a:pt x="2288" y="3594"/>
                </a:lnTo>
                <a:lnTo>
                  <a:pt x="2300" y="3604"/>
                </a:lnTo>
                <a:lnTo>
                  <a:pt x="2310" y="3612"/>
                </a:lnTo>
                <a:lnTo>
                  <a:pt x="2314" y="3618"/>
                </a:lnTo>
                <a:lnTo>
                  <a:pt x="2320" y="3632"/>
                </a:lnTo>
                <a:lnTo>
                  <a:pt x="2324" y="3640"/>
                </a:lnTo>
                <a:lnTo>
                  <a:pt x="2328" y="3646"/>
                </a:lnTo>
                <a:lnTo>
                  <a:pt x="2338" y="3654"/>
                </a:lnTo>
                <a:lnTo>
                  <a:pt x="2352" y="3660"/>
                </a:lnTo>
                <a:lnTo>
                  <a:pt x="2360" y="3664"/>
                </a:lnTo>
                <a:lnTo>
                  <a:pt x="2364" y="3668"/>
                </a:lnTo>
                <a:lnTo>
                  <a:pt x="2368" y="3672"/>
                </a:lnTo>
                <a:lnTo>
                  <a:pt x="2370" y="3676"/>
                </a:lnTo>
                <a:lnTo>
                  <a:pt x="2370" y="3684"/>
                </a:lnTo>
                <a:lnTo>
                  <a:pt x="2366" y="3694"/>
                </a:lnTo>
                <a:lnTo>
                  <a:pt x="2364" y="3702"/>
                </a:lnTo>
                <a:lnTo>
                  <a:pt x="2364" y="3712"/>
                </a:lnTo>
                <a:lnTo>
                  <a:pt x="2364" y="3716"/>
                </a:lnTo>
                <a:lnTo>
                  <a:pt x="2368" y="3720"/>
                </a:lnTo>
                <a:lnTo>
                  <a:pt x="2372" y="3726"/>
                </a:lnTo>
                <a:lnTo>
                  <a:pt x="2380" y="3730"/>
                </a:lnTo>
                <a:lnTo>
                  <a:pt x="2394" y="3738"/>
                </a:lnTo>
                <a:lnTo>
                  <a:pt x="2402" y="3744"/>
                </a:lnTo>
                <a:lnTo>
                  <a:pt x="2408" y="3750"/>
                </a:lnTo>
                <a:lnTo>
                  <a:pt x="2412" y="3756"/>
                </a:lnTo>
                <a:lnTo>
                  <a:pt x="2422" y="3774"/>
                </a:lnTo>
                <a:lnTo>
                  <a:pt x="2434" y="3786"/>
                </a:lnTo>
                <a:lnTo>
                  <a:pt x="2450" y="3804"/>
                </a:lnTo>
                <a:lnTo>
                  <a:pt x="2476" y="3830"/>
                </a:lnTo>
                <a:lnTo>
                  <a:pt x="2494" y="3850"/>
                </a:lnTo>
                <a:lnTo>
                  <a:pt x="2506" y="3868"/>
                </a:lnTo>
                <a:lnTo>
                  <a:pt x="2512" y="3882"/>
                </a:lnTo>
                <a:lnTo>
                  <a:pt x="2516" y="3894"/>
                </a:lnTo>
                <a:lnTo>
                  <a:pt x="2518" y="3904"/>
                </a:lnTo>
                <a:lnTo>
                  <a:pt x="2522" y="3914"/>
                </a:lnTo>
                <a:lnTo>
                  <a:pt x="2526" y="3926"/>
                </a:lnTo>
                <a:lnTo>
                  <a:pt x="2532" y="3938"/>
                </a:lnTo>
                <a:lnTo>
                  <a:pt x="2532" y="3948"/>
                </a:lnTo>
                <a:lnTo>
                  <a:pt x="2528" y="3958"/>
                </a:lnTo>
                <a:lnTo>
                  <a:pt x="2524" y="3968"/>
                </a:lnTo>
                <a:lnTo>
                  <a:pt x="2520" y="3978"/>
                </a:lnTo>
                <a:lnTo>
                  <a:pt x="2516" y="3988"/>
                </a:lnTo>
                <a:lnTo>
                  <a:pt x="2516" y="4000"/>
                </a:lnTo>
                <a:lnTo>
                  <a:pt x="2520" y="4012"/>
                </a:lnTo>
                <a:lnTo>
                  <a:pt x="2528" y="4024"/>
                </a:lnTo>
                <a:lnTo>
                  <a:pt x="2536" y="4032"/>
                </a:lnTo>
                <a:lnTo>
                  <a:pt x="2552" y="4046"/>
                </a:lnTo>
                <a:lnTo>
                  <a:pt x="2570" y="4060"/>
                </a:lnTo>
                <a:lnTo>
                  <a:pt x="2582" y="4068"/>
                </a:lnTo>
                <a:lnTo>
                  <a:pt x="2594" y="4080"/>
                </a:lnTo>
                <a:lnTo>
                  <a:pt x="2606" y="4090"/>
                </a:lnTo>
                <a:lnTo>
                  <a:pt x="2618" y="4098"/>
                </a:lnTo>
                <a:lnTo>
                  <a:pt x="2628" y="4102"/>
                </a:lnTo>
                <a:lnTo>
                  <a:pt x="2638" y="4104"/>
                </a:lnTo>
                <a:lnTo>
                  <a:pt x="2648" y="4106"/>
                </a:lnTo>
                <a:lnTo>
                  <a:pt x="2658" y="4110"/>
                </a:lnTo>
                <a:lnTo>
                  <a:pt x="2668" y="4116"/>
                </a:lnTo>
                <a:lnTo>
                  <a:pt x="2680" y="4126"/>
                </a:lnTo>
                <a:lnTo>
                  <a:pt x="2694" y="4138"/>
                </a:lnTo>
                <a:lnTo>
                  <a:pt x="2714" y="4150"/>
                </a:lnTo>
                <a:lnTo>
                  <a:pt x="2736" y="4162"/>
                </a:lnTo>
                <a:lnTo>
                  <a:pt x="2762" y="4176"/>
                </a:lnTo>
                <a:lnTo>
                  <a:pt x="2814" y="4198"/>
                </a:lnTo>
                <a:lnTo>
                  <a:pt x="2862" y="4218"/>
                </a:lnTo>
                <a:lnTo>
                  <a:pt x="2880" y="4222"/>
                </a:lnTo>
                <a:lnTo>
                  <a:pt x="2894" y="4222"/>
                </a:lnTo>
                <a:lnTo>
                  <a:pt x="2906" y="4218"/>
                </a:lnTo>
                <a:lnTo>
                  <a:pt x="2916" y="4212"/>
                </a:lnTo>
                <a:lnTo>
                  <a:pt x="2926" y="4206"/>
                </a:lnTo>
                <a:lnTo>
                  <a:pt x="2938" y="4200"/>
                </a:lnTo>
                <a:lnTo>
                  <a:pt x="2952" y="4198"/>
                </a:lnTo>
                <a:lnTo>
                  <a:pt x="2968" y="4198"/>
                </a:lnTo>
                <a:lnTo>
                  <a:pt x="2984" y="4204"/>
                </a:lnTo>
                <a:lnTo>
                  <a:pt x="2996" y="4210"/>
                </a:lnTo>
                <a:lnTo>
                  <a:pt x="3006" y="4220"/>
                </a:lnTo>
                <a:lnTo>
                  <a:pt x="3016" y="4230"/>
                </a:lnTo>
                <a:lnTo>
                  <a:pt x="3032" y="4252"/>
                </a:lnTo>
                <a:lnTo>
                  <a:pt x="3042" y="4264"/>
                </a:lnTo>
                <a:lnTo>
                  <a:pt x="3054" y="4278"/>
                </a:lnTo>
                <a:lnTo>
                  <a:pt x="3074" y="4294"/>
                </a:lnTo>
                <a:lnTo>
                  <a:pt x="3086" y="4304"/>
                </a:lnTo>
                <a:lnTo>
                  <a:pt x="3096" y="4306"/>
                </a:lnTo>
                <a:lnTo>
                  <a:pt x="3104" y="4306"/>
                </a:lnTo>
                <a:lnTo>
                  <a:pt x="3116" y="4306"/>
                </a:lnTo>
                <a:lnTo>
                  <a:pt x="3124" y="4310"/>
                </a:lnTo>
                <a:lnTo>
                  <a:pt x="3140" y="4316"/>
                </a:lnTo>
                <a:lnTo>
                  <a:pt x="3146" y="4322"/>
                </a:lnTo>
                <a:lnTo>
                  <a:pt x="3150" y="4326"/>
                </a:lnTo>
                <a:lnTo>
                  <a:pt x="3154" y="4328"/>
                </a:lnTo>
                <a:lnTo>
                  <a:pt x="3162" y="4328"/>
                </a:lnTo>
                <a:lnTo>
                  <a:pt x="3174" y="4332"/>
                </a:lnTo>
                <a:lnTo>
                  <a:pt x="3186" y="4338"/>
                </a:lnTo>
                <a:lnTo>
                  <a:pt x="3196" y="4342"/>
                </a:lnTo>
                <a:lnTo>
                  <a:pt x="3204" y="4346"/>
                </a:lnTo>
                <a:lnTo>
                  <a:pt x="3206" y="4346"/>
                </a:lnTo>
                <a:lnTo>
                  <a:pt x="3206" y="4344"/>
                </a:lnTo>
                <a:lnTo>
                  <a:pt x="3204" y="4342"/>
                </a:lnTo>
                <a:lnTo>
                  <a:pt x="3202" y="4340"/>
                </a:lnTo>
                <a:lnTo>
                  <a:pt x="3210" y="4344"/>
                </a:lnTo>
                <a:lnTo>
                  <a:pt x="3214" y="4346"/>
                </a:lnTo>
                <a:lnTo>
                  <a:pt x="3218" y="4346"/>
                </a:lnTo>
                <a:lnTo>
                  <a:pt x="3228" y="4344"/>
                </a:lnTo>
                <a:lnTo>
                  <a:pt x="3234" y="4342"/>
                </a:lnTo>
                <a:lnTo>
                  <a:pt x="3236" y="4340"/>
                </a:lnTo>
                <a:lnTo>
                  <a:pt x="3234" y="4340"/>
                </a:lnTo>
                <a:lnTo>
                  <a:pt x="3232" y="4338"/>
                </a:lnTo>
                <a:lnTo>
                  <a:pt x="3230" y="4336"/>
                </a:lnTo>
                <a:lnTo>
                  <a:pt x="3230" y="4334"/>
                </a:lnTo>
                <a:lnTo>
                  <a:pt x="3234" y="4334"/>
                </a:lnTo>
                <a:lnTo>
                  <a:pt x="3236" y="4334"/>
                </a:lnTo>
                <a:lnTo>
                  <a:pt x="3238" y="4334"/>
                </a:lnTo>
                <a:lnTo>
                  <a:pt x="3240" y="4332"/>
                </a:lnTo>
                <a:lnTo>
                  <a:pt x="3240" y="4330"/>
                </a:lnTo>
                <a:lnTo>
                  <a:pt x="3244" y="4336"/>
                </a:lnTo>
                <a:lnTo>
                  <a:pt x="3248" y="4344"/>
                </a:lnTo>
                <a:lnTo>
                  <a:pt x="3252" y="4348"/>
                </a:lnTo>
                <a:lnTo>
                  <a:pt x="3254" y="4352"/>
                </a:lnTo>
                <a:lnTo>
                  <a:pt x="3252" y="4354"/>
                </a:lnTo>
                <a:lnTo>
                  <a:pt x="3252" y="4358"/>
                </a:lnTo>
                <a:lnTo>
                  <a:pt x="3250" y="4358"/>
                </a:lnTo>
                <a:lnTo>
                  <a:pt x="3246" y="4354"/>
                </a:lnTo>
                <a:lnTo>
                  <a:pt x="3244" y="4352"/>
                </a:lnTo>
                <a:lnTo>
                  <a:pt x="3242" y="4352"/>
                </a:lnTo>
                <a:lnTo>
                  <a:pt x="3240" y="4354"/>
                </a:lnTo>
                <a:lnTo>
                  <a:pt x="3238" y="4358"/>
                </a:lnTo>
                <a:lnTo>
                  <a:pt x="3242" y="4362"/>
                </a:lnTo>
                <a:lnTo>
                  <a:pt x="3248" y="4366"/>
                </a:lnTo>
                <a:lnTo>
                  <a:pt x="3252" y="4374"/>
                </a:lnTo>
                <a:lnTo>
                  <a:pt x="3260" y="4382"/>
                </a:lnTo>
                <a:lnTo>
                  <a:pt x="3266" y="4388"/>
                </a:lnTo>
                <a:lnTo>
                  <a:pt x="3274" y="4394"/>
                </a:lnTo>
                <a:lnTo>
                  <a:pt x="3278" y="4398"/>
                </a:lnTo>
                <a:lnTo>
                  <a:pt x="3282" y="4406"/>
                </a:lnTo>
                <a:lnTo>
                  <a:pt x="3288" y="4418"/>
                </a:lnTo>
                <a:lnTo>
                  <a:pt x="3296" y="4426"/>
                </a:lnTo>
                <a:lnTo>
                  <a:pt x="3304" y="4434"/>
                </a:lnTo>
                <a:lnTo>
                  <a:pt x="3316" y="4446"/>
                </a:lnTo>
                <a:lnTo>
                  <a:pt x="3318" y="4450"/>
                </a:lnTo>
                <a:lnTo>
                  <a:pt x="3318" y="4452"/>
                </a:lnTo>
                <a:lnTo>
                  <a:pt x="3314" y="4454"/>
                </a:lnTo>
                <a:lnTo>
                  <a:pt x="3310" y="4456"/>
                </a:lnTo>
                <a:lnTo>
                  <a:pt x="3310" y="4458"/>
                </a:lnTo>
                <a:lnTo>
                  <a:pt x="3316" y="4460"/>
                </a:lnTo>
                <a:lnTo>
                  <a:pt x="3318" y="4460"/>
                </a:lnTo>
                <a:lnTo>
                  <a:pt x="3320" y="4462"/>
                </a:lnTo>
                <a:lnTo>
                  <a:pt x="3320" y="4468"/>
                </a:lnTo>
                <a:lnTo>
                  <a:pt x="3318" y="4474"/>
                </a:lnTo>
                <a:lnTo>
                  <a:pt x="3316" y="4474"/>
                </a:lnTo>
                <a:lnTo>
                  <a:pt x="3314" y="4474"/>
                </a:lnTo>
                <a:lnTo>
                  <a:pt x="3312" y="4480"/>
                </a:lnTo>
                <a:lnTo>
                  <a:pt x="3312" y="4490"/>
                </a:lnTo>
                <a:lnTo>
                  <a:pt x="3314" y="4498"/>
                </a:lnTo>
                <a:lnTo>
                  <a:pt x="3318" y="4504"/>
                </a:lnTo>
                <a:lnTo>
                  <a:pt x="3322" y="4506"/>
                </a:lnTo>
                <a:lnTo>
                  <a:pt x="3330" y="4510"/>
                </a:lnTo>
                <a:lnTo>
                  <a:pt x="3336" y="4514"/>
                </a:lnTo>
                <a:lnTo>
                  <a:pt x="3338" y="4518"/>
                </a:lnTo>
                <a:lnTo>
                  <a:pt x="3340" y="4520"/>
                </a:lnTo>
                <a:lnTo>
                  <a:pt x="3342" y="4520"/>
                </a:lnTo>
                <a:lnTo>
                  <a:pt x="3348" y="4512"/>
                </a:lnTo>
                <a:lnTo>
                  <a:pt x="3350" y="4510"/>
                </a:lnTo>
                <a:lnTo>
                  <a:pt x="3352" y="4508"/>
                </a:lnTo>
                <a:lnTo>
                  <a:pt x="3348" y="4506"/>
                </a:lnTo>
                <a:lnTo>
                  <a:pt x="3338" y="4498"/>
                </a:lnTo>
                <a:lnTo>
                  <a:pt x="3336" y="4494"/>
                </a:lnTo>
                <a:lnTo>
                  <a:pt x="3336" y="4492"/>
                </a:lnTo>
                <a:lnTo>
                  <a:pt x="3336" y="4490"/>
                </a:lnTo>
                <a:lnTo>
                  <a:pt x="3338" y="4492"/>
                </a:lnTo>
                <a:lnTo>
                  <a:pt x="3342" y="4494"/>
                </a:lnTo>
                <a:lnTo>
                  <a:pt x="3348" y="4496"/>
                </a:lnTo>
                <a:lnTo>
                  <a:pt x="3354" y="4500"/>
                </a:lnTo>
                <a:lnTo>
                  <a:pt x="3358" y="4506"/>
                </a:lnTo>
                <a:lnTo>
                  <a:pt x="3360" y="4514"/>
                </a:lnTo>
                <a:lnTo>
                  <a:pt x="3360" y="4518"/>
                </a:lnTo>
                <a:lnTo>
                  <a:pt x="3362" y="4522"/>
                </a:lnTo>
                <a:lnTo>
                  <a:pt x="3366" y="4524"/>
                </a:lnTo>
                <a:lnTo>
                  <a:pt x="3370" y="4524"/>
                </a:lnTo>
                <a:lnTo>
                  <a:pt x="3374" y="4526"/>
                </a:lnTo>
                <a:lnTo>
                  <a:pt x="3384" y="4532"/>
                </a:lnTo>
                <a:lnTo>
                  <a:pt x="3400" y="4544"/>
                </a:lnTo>
                <a:lnTo>
                  <a:pt x="3402" y="4548"/>
                </a:lnTo>
                <a:lnTo>
                  <a:pt x="3402" y="4552"/>
                </a:lnTo>
                <a:lnTo>
                  <a:pt x="3402" y="4558"/>
                </a:lnTo>
                <a:lnTo>
                  <a:pt x="3402" y="4562"/>
                </a:lnTo>
                <a:lnTo>
                  <a:pt x="3398" y="4566"/>
                </a:lnTo>
                <a:lnTo>
                  <a:pt x="3398" y="4568"/>
                </a:lnTo>
                <a:lnTo>
                  <a:pt x="3400" y="4572"/>
                </a:lnTo>
                <a:lnTo>
                  <a:pt x="3404" y="4576"/>
                </a:lnTo>
                <a:lnTo>
                  <a:pt x="3408" y="4578"/>
                </a:lnTo>
                <a:lnTo>
                  <a:pt x="3412" y="4578"/>
                </a:lnTo>
                <a:lnTo>
                  <a:pt x="3414" y="4580"/>
                </a:lnTo>
                <a:lnTo>
                  <a:pt x="3416" y="4580"/>
                </a:lnTo>
                <a:lnTo>
                  <a:pt x="3416" y="4576"/>
                </a:lnTo>
                <a:lnTo>
                  <a:pt x="3414" y="4574"/>
                </a:lnTo>
                <a:lnTo>
                  <a:pt x="3410" y="4570"/>
                </a:lnTo>
                <a:lnTo>
                  <a:pt x="3408" y="4566"/>
                </a:lnTo>
                <a:lnTo>
                  <a:pt x="3408" y="4564"/>
                </a:lnTo>
                <a:lnTo>
                  <a:pt x="3410" y="4562"/>
                </a:lnTo>
                <a:lnTo>
                  <a:pt x="3414" y="4562"/>
                </a:lnTo>
                <a:lnTo>
                  <a:pt x="3414" y="4564"/>
                </a:lnTo>
                <a:lnTo>
                  <a:pt x="3416" y="4566"/>
                </a:lnTo>
                <a:lnTo>
                  <a:pt x="3418" y="4568"/>
                </a:lnTo>
                <a:lnTo>
                  <a:pt x="3420" y="4570"/>
                </a:lnTo>
                <a:lnTo>
                  <a:pt x="3422" y="4572"/>
                </a:lnTo>
                <a:lnTo>
                  <a:pt x="3422" y="4576"/>
                </a:lnTo>
                <a:lnTo>
                  <a:pt x="3422" y="4582"/>
                </a:lnTo>
                <a:lnTo>
                  <a:pt x="3422" y="4586"/>
                </a:lnTo>
                <a:lnTo>
                  <a:pt x="3428" y="4592"/>
                </a:lnTo>
                <a:lnTo>
                  <a:pt x="3430" y="4596"/>
                </a:lnTo>
                <a:lnTo>
                  <a:pt x="3432" y="4594"/>
                </a:lnTo>
                <a:lnTo>
                  <a:pt x="3434" y="4588"/>
                </a:lnTo>
                <a:lnTo>
                  <a:pt x="3436" y="4584"/>
                </a:lnTo>
                <a:lnTo>
                  <a:pt x="3440" y="4584"/>
                </a:lnTo>
                <a:lnTo>
                  <a:pt x="3454" y="4586"/>
                </a:lnTo>
                <a:lnTo>
                  <a:pt x="3464" y="4590"/>
                </a:lnTo>
                <a:lnTo>
                  <a:pt x="3472" y="4592"/>
                </a:lnTo>
                <a:lnTo>
                  <a:pt x="3478" y="4592"/>
                </a:lnTo>
                <a:lnTo>
                  <a:pt x="3480" y="4594"/>
                </a:lnTo>
                <a:lnTo>
                  <a:pt x="3482" y="4602"/>
                </a:lnTo>
                <a:lnTo>
                  <a:pt x="3484" y="4606"/>
                </a:lnTo>
                <a:lnTo>
                  <a:pt x="3484" y="4608"/>
                </a:lnTo>
                <a:lnTo>
                  <a:pt x="3486" y="4612"/>
                </a:lnTo>
                <a:lnTo>
                  <a:pt x="3490" y="4614"/>
                </a:lnTo>
                <a:lnTo>
                  <a:pt x="3498" y="4618"/>
                </a:lnTo>
                <a:lnTo>
                  <a:pt x="3498" y="4616"/>
                </a:lnTo>
                <a:lnTo>
                  <a:pt x="3498" y="4612"/>
                </a:lnTo>
                <a:lnTo>
                  <a:pt x="3500" y="4608"/>
                </a:lnTo>
                <a:lnTo>
                  <a:pt x="3502" y="4606"/>
                </a:lnTo>
                <a:lnTo>
                  <a:pt x="3504" y="4606"/>
                </a:lnTo>
                <a:lnTo>
                  <a:pt x="3506" y="4608"/>
                </a:lnTo>
                <a:lnTo>
                  <a:pt x="3506" y="4612"/>
                </a:lnTo>
                <a:lnTo>
                  <a:pt x="3508" y="4618"/>
                </a:lnTo>
                <a:lnTo>
                  <a:pt x="3510" y="4626"/>
                </a:lnTo>
                <a:lnTo>
                  <a:pt x="3510" y="4634"/>
                </a:lnTo>
                <a:lnTo>
                  <a:pt x="3510" y="4636"/>
                </a:lnTo>
                <a:lnTo>
                  <a:pt x="3512" y="4638"/>
                </a:lnTo>
                <a:lnTo>
                  <a:pt x="3516" y="4638"/>
                </a:lnTo>
                <a:lnTo>
                  <a:pt x="3528" y="4636"/>
                </a:lnTo>
                <a:lnTo>
                  <a:pt x="3530" y="4636"/>
                </a:lnTo>
                <a:lnTo>
                  <a:pt x="3532" y="4634"/>
                </a:lnTo>
                <a:lnTo>
                  <a:pt x="3532" y="4632"/>
                </a:lnTo>
                <a:lnTo>
                  <a:pt x="3534" y="4628"/>
                </a:lnTo>
                <a:lnTo>
                  <a:pt x="3538" y="4628"/>
                </a:lnTo>
                <a:lnTo>
                  <a:pt x="3544" y="4626"/>
                </a:lnTo>
                <a:lnTo>
                  <a:pt x="3548" y="4624"/>
                </a:lnTo>
                <a:lnTo>
                  <a:pt x="3548" y="4622"/>
                </a:lnTo>
                <a:lnTo>
                  <a:pt x="3548" y="4620"/>
                </a:lnTo>
                <a:lnTo>
                  <a:pt x="3542" y="4612"/>
                </a:lnTo>
                <a:lnTo>
                  <a:pt x="3536" y="4604"/>
                </a:lnTo>
                <a:lnTo>
                  <a:pt x="3534" y="4600"/>
                </a:lnTo>
                <a:lnTo>
                  <a:pt x="3534" y="4598"/>
                </a:lnTo>
                <a:lnTo>
                  <a:pt x="3532" y="4598"/>
                </a:lnTo>
                <a:lnTo>
                  <a:pt x="3530" y="4598"/>
                </a:lnTo>
                <a:lnTo>
                  <a:pt x="3528" y="4596"/>
                </a:lnTo>
                <a:lnTo>
                  <a:pt x="3526" y="4592"/>
                </a:lnTo>
                <a:lnTo>
                  <a:pt x="3528" y="4586"/>
                </a:lnTo>
                <a:lnTo>
                  <a:pt x="3530" y="4586"/>
                </a:lnTo>
                <a:lnTo>
                  <a:pt x="3534" y="4584"/>
                </a:lnTo>
                <a:lnTo>
                  <a:pt x="3538" y="4584"/>
                </a:lnTo>
                <a:lnTo>
                  <a:pt x="3544" y="4582"/>
                </a:lnTo>
                <a:lnTo>
                  <a:pt x="3550" y="4576"/>
                </a:lnTo>
                <a:lnTo>
                  <a:pt x="3558" y="4566"/>
                </a:lnTo>
                <a:lnTo>
                  <a:pt x="3558" y="4564"/>
                </a:lnTo>
                <a:lnTo>
                  <a:pt x="3558" y="4562"/>
                </a:lnTo>
                <a:lnTo>
                  <a:pt x="3558" y="4558"/>
                </a:lnTo>
                <a:lnTo>
                  <a:pt x="3562" y="4556"/>
                </a:lnTo>
                <a:lnTo>
                  <a:pt x="3568" y="4554"/>
                </a:lnTo>
                <a:lnTo>
                  <a:pt x="3568" y="4552"/>
                </a:lnTo>
                <a:lnTo>
                  <a:pt x="3572" y="4550"/>
                </a:lnTo>
                <a:lnTo>
                  <a:pt x="3578" y="4548"/>
                </a:lnTo>
                <a:lnTo>
                  <a:pt x="3588" y="4552"/>
                </a:lnTo>
                <a:lnTo>
                  <a:pt x="3598" y="4558"/>
                </a:lnTo>
                <a:lnTo>
                  <a:pt x="3606" y="4566"/>
                </a:lnTo>
                <a:lnTo>
                  <a:pt x="3608" y="4568"/>
                </a:lnTo>
                <a:lnTo>
                  <a:pt x="3608" y="4570"/>
                </a:lnTo>
                <a:lnTo>
                  <a:pt x="3608" y="4574"/>
                </a:lnTo>
                <a:lnTo>
                  <a:pt x="3608" y="4578"/>
                </a:lnTo>
                <a:lnTo>
                  <a:pt x="3610" y="4580"/>
                </a:lnTo>
                <a:lnTo>
                  <a:pt x="3612" y="4580"/>
                </a:lnTo>
                <a:lnTo>
                  <a:pt x="3616" y="4576"/>
                </a:lnTo>
                <a:lnTo>
                  <a:pt x="3616" y="4578"/>
                </a:lnTo>
                <a:lnTo>
                  <a:pt x="3618" y="4578"/>
                </a:lnTo>
                <a:lnTo>
                  <a:pt x="3620" y="4578"/>
                </a:lnTo>
                <a:lnTo>
                  <a:pt x="3622" y="4576"/>
                </a:lnTo>
                <a:lnTo>
                  <a:pt x="3620" y="4578"/>
                </a:lnTo>
                <a:lnTo>
                  <a:pt x="3618" y="4586"/>
                </a:lnTo>
                <a:lnTo>
                  <a:pt x="3614" y="4596"/>
                </a:lnTo>
                <a:lnTo>
                  <a:pt x="3614" y="4600"/>
                </a:lnTo>
                <a:lnTo>
                  <a:pt x="3614" y="4604"/>
                </a:lnTo>
                <a:lnTo>
                  <a:pt x="3622" y="4620"/>
                </a:lnTo>
                <a:lnTo>
                  <a:pt x="3628" y="4628"/>
                </a:lnTo>
                <a:lnTo>
                  <a:pt x="3634" y="4636"/>
                </a:lnTo>
                <a:lnTo>
                  <a:pt x="3636" y="4640"/>
                </a:lnTo>
                <a:lnTo>
                  <a:pt x="3638" y="4642"/>
                </a:lnTo>
                <a:lnTo>
                  <a:pt x="3640" y="4644"/>
                </a:lnTo>
                <a:lnTo>
                  <a:pt x="3642" y="4648"/>
                </a:lnTo>
                <a:lnTo>
                  <a:pt x="3642" y="4658"/>
                </a:lnTo>
                <a:lnTo>
                  <a:pt x="3644" y="4660"/>
                </a:lnTo>
                <a:lnTo>
                  <a:pt x="3648" y="4664"/>
                </a:lnTo>
                <a:lnTo>
                  <a:pt x="3652" y="4666"/>
                </a:lnTo>
                <a:lnTo>
                  <a:pt x="3654" y="4670"/>
                </a:lnTo>
                <a:lnTo>
                  <a:pt x="3654" y="4674"/>
                </a:lnTo>
                <a:lnTo>
                  <a:pt x="3652" y="4678"/>
                </a:lnTo>
                <a:lnTo>
                  <a:pt x="3650" y="4688"/>
                </a:lnTo>
                <a:lnTo>
                  <a:pt x="3650" y="4692"/>
                </a:lnTo>
                <a:lnTo>
                  <a:pt x="3652" y="4698"/>
                </a:lnTo>
                <a:lnTo>
                  <a:pt x="3658" y="4704"/>
                </a:lnTo>
                <a:lnTo>
                  <a:pt x="3658" y="4708"/>
                </a:lnTo>
                <a:lnTo>
                  <a:pt x="3656" y="4710"/>
                </a:lnTo>
                <a:lnTo>
                  <a:pt x="3654" y="4714"/>
                </a:lnTo>
                <a:lnTo>
                  <a:pt x="3650" y="4716"/>
                </a:lnTo>
                <a:lnTo>
                  <a:pt x="3648" y="4722"/>
                </a:lnTo>
                <a:lnTo>
                  <a:pt x="3646" y="4730"/>
                </a:lnTo>
                <a:lnTo>
                  <a:pt x="3648" y="4744"/>
                </a:lnTo>
                <a:lnTo>
                  <a:pt x="3650" y="4758"/>
                </a:lnTo>
                <a:lnTo>
                  <a:pt x="3650" y="4770"/>
                </a:lnTo>
                <a:lnTo>
                  <a:pt x="3648" y="4790"/>
                </a:lnTo>
                <a:lnTo>
                  <a:pt x="3648" y="4802"/>
                </a:lnTo>
                <a:lnTo>
                  <a:pt x="3650" y="4806"/>
                </a:lnTo>
                <a:lnTo>
                  <a:pt x="3652" y="4808"/>
                </a:lnTo>
                <a:lnTo>
                  <a:pt x="3654" y="4812"/>
                </a:lnTo>
                <a:lnTo>
                  <a:pt x="3656" y="4818"/>
                </a:lnTo>
                <a:lnTo>
                  <a:pt x="3654" y="4826"/>
                </a:lnTo>
                <a:lnTo>
                  <a:pt x="3650" y="4836"/>
                </a:lnTo>
                <a:lnTo>
                  <a:pt x="3646" y="4846"/>
                </a:lnTo>
                <a:lnTo>
                  <a:pt x="3640" y="4856"/>
                </a:lnTo>
                <a:lnTo>
                  <a:pt x="3634" y="4862"/>
                </a:lnTo>
                <a:lnTo>
                  <a:pt x="3628" y="4864"/>
                </a:lnTo>
                <a:lnTo>
                  <a:pt x="3616" y="4866"/>
                </a:lnTo>
                <a:lnTo>
                  <a:pt x="3606" y="4870"/>
                </a:lnTo>
                <a:lnTo>
                  <a:pt x="3602" y="4872"/>
                </a:lnTo>
                <a:lnTo>
                  <a:pt x="3600" y="4876"/>
                </a:lnTo>
                <a:lnTo>
                  <a:pt x="3600" y="4882"/>
                </a:lnTo>
                <a:lnTo>
                  <a:pt x="3600" y="4888"/>
                </a:lnTo>
                <a:lnTo>
                  <a:pt x="3602" y="4892"/>
                </a:lnTo>
                <a:lnTo>
                  <a:pt x="3600" y="4896"/>
                </a:lnTo>
                <a:lnTo>
                  <a:pt x="3592" y="4898"/>
                </a:lnTo>
                <a:lnTo>
                  <a:pt x="3590" y="4900"/>
                </a:lnTo>
                <a:lnTo>
                  <a:pt x="3588" y="4904"/>
                </a:lnTo>
                <a:lnTo>
                  <a:pt x="3590" y="4910"/>
                </a:lnTo>
                <a:lnTo>
                  <a:pt x="3594" y="4918"/>
                </a:lnTo>
                <a:lnTo>
                  <a:pt x="3594" y="4922"/>
                </a:lnTo>
                <a:lnTo>
                  <a:pt x="3594" y="4926"/>
                </a:lnTo>
                <a:lnTo>
                  <a:pt x="3588" y="4932"/>
                </a:lnTo>
                <a:lnTo>
                  <a:pt x="3580" y="4934"/>
                </a:lnTo>
                <a:lnTo>
                  <a:pt x="3570" y="4938"/>
                </a:lnTo>
                <a:lnTo>
                  <a:pt x="3560" y="4942"/>
                </a:lnTo>
                <a:lnTo>
                  <a:pt x="3552" y="4946"/>
                </a:lnTo>
                <a:lnTo>
                  <a:pt x="3546" y="4952"/>
                </a:lnTo>
                <a:lnTo>
                  <a:pt x="3546" y="4956"/>
                </a:lnTo>
                <a:lnTo>
                  <a:pt x="3546" y="4962"/>
                </a:lnTo>
                <a:lnTo>
                  <a:pt x="3546" y="4974"/>
                </a:lnTo>
                <a:lnTo>
                  <a:pt x="3546" y="4984"/>
                </a:lnTo>
                <a:lnTo>
                  <a:pt x="3542" y="4990"/>
                </a:lnTo>
                <a:lnTo>
                  <a:pt x="3540" y="4994"/>
                </a:lnTo>
                <a:lnTo>
                  <a:pt x="3532" y="5002"/>
                </a:lnTo>
                <a:lnTo>
                  <a:pt x="3530" y="5008"/>
                </a:lnTo>
                <a:lnTo>
                  <a:pt x="3530" y="5016"/>
                </a:lnTo>
                <a:lnTo>
                  <a:pt x="3530" y="5024"/>
                </a:lnTo>
                <a:lnTo>
                  <a:pt x="3528" y="5030"/>
                </a:lnTo>
                <a:lnTo>
                  <a:pt x="3524" y="5032"/>
                </a:lnTo>
                <a:lnTo>
                  <a:pt x="3520" y="5032"/>
                </a:lnTo>
                <a:lnTo>
                  <a:pt x="3516" y="5034"/>
                </a:lnTo>
                <a:lnTo>
                  <a:pt x="3512" y="5038"/>
                </a:lnTo>
                <a:lnTo>
                  <a:pt x="3510" y="5044"/>
                </a:lnTo>
                <a:lnTo>
                  <a:pt x="3512" y="5054"/>
                </a:lnTo>
                <a:lnTo>
                  <a:pt x="3516" y="5070"/>
                </a:lnTo>
                <a:lnTo>
                  <a:pt x="3516" y="5082"/>
                </a:lnTo>
                <a:lnTo>
                  <a:pt x="3516" y="5090"/>
                </a:lnTo>
                <a:lnTo>
                  <a:pt x="3514" y="5094"/>
                </a:lnTo>
                <a:lnTo>
                  <a:pt x="3514" y="5098"/>
                </a:lnTo>
                <a:lnTo>
                  <a:pt x="3514" y="5100"/>
                </a:lnTo>
                <a:lnTo>
                  <a:pt x="3524" y="5112"/>
                </a:lnTo>
                <a:lnTo>
                  <a:pt x="3532" y="5118"/>
                </a:lnTo>
                <a:lnTo>
                  <a:pt x="3538" y="5120"/>
                </a:lnTo>
                <a:lnTo>
                  <a:pt x="3542" y="5118"/>
                </a:lnTo>
                <a:lnTo>
                  <a:pt x="3546" y="5116"/>
                </a:lnTo>
                <a:lnTo>
                  <a:pt x="3550" y="5110"/>
                </a:lnTo>
                <a:lnTo>
                  <a:pt x="3552" y="5110"/>
                </a:lnTo>
                <a:lnTo>
                  <a:pt x="3552" y="5114"/>
                </a:lnTo>
                <a:lnTo>
                  <a:pt x="3552" y="5128"/>
                </a:lnTo>
                <a:lnTo>
                  <a:pt x="3550" y="5140"/>
                </a:lnTo>
                <a:lnTo>
                  <a:pt x="3548" y="5144"/>
                </a:lnTo>
                <a:lnTo>
                  <a:pt x="3544" y="5148"/>
                </a:lnTo>
                <a:lnTo>
                  <a:pt x="3540" y="5152"/>
                </a:lnTo>
                <a:lnTo>
                  <a:pt x="3534" y="5154"/>
                </a:lnTo>
                <a:lnTo>
                  <a:pt x="3520" y="5170"/>
                </a:lnTo>
                <a:lnTo>
                  <a:pt x="3508" y="5184"/>
                </a:lnTo>
                <a:lnTo>
                  <a:pt x="3502" y="5196"/>
                </a:lnTo>
                <a:lnTo>
                  <a:pt x="3498" y="5208"/>
                </a:lnTo>
                <a:lnTo>
                  <a:pt x="3496" y="5218"/>
                </a:lnTo>
                <a:lnTo>
                  <a:pt x="3496" y="5228"/>
                </a:lnTo>
                <a:lnTo>
                  <a:pt x="3498" y="5244"/>
                </a:lnTo>
                <a:lnTo>
                  <a:pt x="3502" y="5250"/>
                </a:lnTo>
                <a:lnTo>
                  <a:pt x="3504" y="5254"/>
                </a:lnTo>
                <a:lnTo>
                  <a:pt x="3512" y="5260"/>
                </a:lnTo>
                <a:lnTo>
                  <a:pt x="3514" y="5262"/>
                </a:lnTo>
                <a:lnTo>
                  <a:pt x="3516" y="5264"/>
                </a:lnTo>
                <a:lnTo>
                  <a:pt x="3514" y="5268"/>
                </a:lnTo>
                <a:lnTo>
                  <a:pt x="3508" y="5272"/>
                </a:lnTo>
                <a:lnTo>
                  <a:pt x="3504" y="5276"/>
                </a:lnTo>
                <a:lnTo>
                  <a:pt x="3502" y="5280"/>
                </a:lnTo>
                <a:lnTo>
                  <a:pt x="3502" y="5282"/>
                </a:lnTo>
                <a:lnTo>
                  <a:pt x="3504" y="5286"/>
                </a:lnTo>
                <a:lnTo>
                  <a:pt x="3510" y="5292"/>
                </a:lnTo>
                <a:lnTo>
                  <a:pt x="3518" y="5298"/>
                </a:lnTo>
                <a:lnTo>
                  <a:pt x="3540" y="5310"/>
                </a:lnTo>
                <a:lnTo>
                  <a:pt x="3550" y="5318"/>
                </a:lnTo>
                <a:lnTo>
                  <a:pt x="3552" y="5322"/>
                </a:lnTo>
                <a:lnTo>
                  <a:pt x="3554" y="5328"/>
                </a:lnTo>
                <a:lnTo>
                  <a:pt x="3558" y="5342"/>
                </a:lnTo>
                <a:lnTo>
                  <a:pt x="3564" y="5354"/>
                </a:lnTo>
                <a:lnTo>
                  <a:pt x="3570" y="5364"/>
                </a:lnTo>
                <a:lnTo>
                  <a:pt x="3576" y="5372"/>
                </a:lnTo>
                <a:lnTo>
                  <a:pt x="3588" y="5388"/>
                </a:lnTo>
                <a:lnTo>
                  <a:pt x="3592" y="5398"/>
                </a:lnTo>
                <a:lnTo>
                  <a:pt x="3596" y="5410"/>
                </a:lnTo>
                <a:lnTo>
                  <a:pt x="3600" y="5424"/>
                </a:lnTo>
                <a:lnTo>
                  <a:pt x="3606" y="5438"/>
                </a:lnTo>
                <a:lnTo>
                  <a:pt x="3618" y="5468"/>
                </a:lnTo>
                <a:lnTo>
                  <a:pt x="3632" y="5498"/>
                </a:lnTo>
                <a:lnTo>
                  <a:pt x="3638" y="5512"/>
                </a:lnTo>
                <a:lnTo>
                  <a:pt x="3642" y="5526"/>
                </a:lnTo>
                <a:lnTo>
                  <a:pt x="3644" y="5536"/>
                </a:lnTo>
                <a:lnTo>
                  <a:pt x="3648" y="5544"/>
                </a:lnTo>
                <a:lnTo>
                  <a:pt x="3654" y="5554"/>
                </a:lnTo>
                <a:lnTo>
                  <a:pt x="3660" y="5564"/>
                </a:lnTo>
                <a:lnTo>
                  <a:pt x="3660" y="5570"/>
                </a:lnTo>
                <a:lnTo>
                  <a:pt x="3662" y="5576"/>
                </a:lnTo>
                <a:lnTo>
                  <a:pt x="3664" y="5584"/>
                </a:lnTo>
                <a:lnTo>
                  <a:pt x="3668" y="5594"/>
                </a:lnTo>
                <a:lnTo>
                  <a:pt x="3682" y="5612"/>
                </a:lnTo>
                <a:lnTo>
                  <a:pt x="3688" y="5622"/>
                </a:lnTo>
                <a:lnTo>
                  <a:pt x="3694" y="5632"/>
                </a:lnTo>
                <a:lnTo>
                  <a:pt x="3698" y="5644"/>
                </a:lnTo>
                <a:lnTo>
                  <a:pt x="3698" y="5656"/>
                </a:lnTo>
                <a:lnTo>
                  <a:pt x="3698" y="5670"/>
                </a:lnTo>
                <a:lnTo>
                  <a:pt x="3700" y="5680"/>
                </a:lnTo>
                <a:lnTo>
                  <a:pt x="3704" y="5690"/>
                </a:lnTo>
                <a:lnTo>
                  <a:pt x="3712" y="5700"/>
                </a:lnTo>
                <a:lnTo>
                  <a:pt x="3724" y="5714"/>
                </a:lnTo>
                <a:lnTo>
                  <a:pt x="3730" y="5720"/>
                </a:lnTo>
                <a:lnTo>
                  <a:pt x="3734" y="5728"/>
                </a:lnTo>
                <a:lnTo>
                  <a:pt x="3742" y="5738"/>
                </a:lnTo>
                <a:lnTo>
                  <a:pt x="3752" y="5750"/>
                </a:lnTo>
                <a:lnTo>
                  <a:pt x="3776" y="5766"/>
                </a:lnTo>
                <a:lnTo>
                  <a:pt x="3814" y="5790"/>
                </a:lnTo>
                <a:lnTo>
                  <a:pt x="3854" y="5812"/>
                </a:lnTo>
                <a:lnTo>
                  <a:pt x="3878" y="5826"/>
                </a:lnTo>
                <a:lnTo>
                  <a:pt x="3884" y="5832"/>
                </a:lnTo>
                <a:lnTo>
                  <a:pt x="3888" y="5836"/>
                </a:lnTo>
                <a:lnTo>
                  <a:pt x="3892" y="5844"/>
                </a:lnTo>
                <a:lnTo>
                  <a:pt x="3894" y="5850"/>
                </a:lnTo>
                <a:lnTo>
                  <a:pt x="3896" y="5858"/>
                </a:lnTo>
                <a:lnTo>
                  <a:pt x="3900" y="5864"/>
                </a:lnTo>
                <a:lnTo>
                  <a:pt x="3906" y="5868"/>
                </a:lnTo>
                <a:lnTo>
                  <a:pt x="3910" y="5872"/>
                </a:lnTo>
                <a:lnTo>
                  <a:pt x="3924" y="5880"/>
                </a:lnTo>
                <a:lnTo>
                  <a:pt x="3930" y="5884"/>
                </a:lnTo>
                <a:lnTo>
                  <a:pt x="3936" y="5890"/>
                </a:lnTo>
                <a:lnTo>
                  <a:pt x="3936" y="5916"/>
                </a:lnTo>
                <a:lnTo>
                  <a:pt x="3938" y="5926"/>
                </a:lnTo>
                <a:lnTo>
                  <a:pt x="3940" y="5928"/>
                </a:lnTo>
                <a:lnTo>
                  <a:pt x="3940" y="5936"/>
                </a:lnTo>
                <a:lnTo>
                  <a:pt x="3940" y="5948"/>
                </a:lnTo>
                <a:lnTo>
                  <a:pt x="3942" y="5956"/>
                </a:lnTo>
                <a:lnTo>
                  <a:pt x="3944" y="5968"/>
                </a:lnTo>
                <a:lnTo>
                  <a:pt x="3944" y="5976"/>
                </a:lnTo>
                <a:lnTo>
                  <a:pt x="3944" y="5988"/>
                </a:lnTo>
                <a:lnTo>
                  <a:pt x="3942" y="5998"/>
                </a:lnTo>
                <a:lnTo>
                  <a:pt x="3942" y="6006"/>
                </a:lnTo>
                <a:lnTo>
                  <a:pt x="3946" y="6022"/>
                </a:lnTo>
                <a:lnTo>
                  <a:pt x="3948" y="6042"/>
                </a:lnTo>
                <a:lnTo>
                  <a:pt x="3948" y="6054"/>
                </a:lnTo>
                <a:lnTo>
                  <a:pt x="3946" y="6070"/>
                </a:lnTo>
                <a:lnTo>
                  <a:pt x="3940" y="6098"/>
                </a:lnTo>
                <a:lnTo>
                  <a:pt x="3938" y="6116"/>
                </a:lnTo>
                <a:lnTo>
                  <a:pt x="3936" y="6126"/>
                </a:lnTo>
                <a:lnTo>
                  <a:pt x="3934" y="6126"/>
                </a:lnTo>
                <a:lnTo>
                  <a:pt x="3932" y="6126"/>
                </a:lnTo>
                <a:lnTo>
                  <a:pt x="3930" y="6128"/>
                </a:lnTo>
                <a:lnTo>
                  <a:pt x="3926" y="6136"/>
                </a:lnTo>
                <a:lnTo>
                  <a:pt x="3926" y="6142"/>
                </a:lnTo>
                <a:lnTo>
                  <a:pt x="3926" y="6146"/>
                </a:lnTo>
                <a:lnTo>
                  <a:pt x="3930" y="6148"/>
                </a:lnTo>
                <a:lnTo>
                  <a:pt x="3932" y="6150"/>
                </a:lnTo>
                <a:lnTo>
                  <a:pt x="3932" y="6156"/>
                </a:lnTo>
                <a:lnTo>
                  <a:pt x="3930" y="6170"/>
                </a:lnTo>
                <a:lnTo>
                  <a:pt x="3928" y="6192"/>
                </a:lnTo>
                <a:lnTo>
                  <a:pt x="3928" y="6204"/>
                </a:lnTo>
                <a:lnTo>
                  <a:pt x="3930" y="6216"/>
                </a:lnTo>
                <a:lnTo>
                  <a:pt x="3932" y="6228"/>
                </a:lnTo>
                <a:lnTo>
                  <a:pt x="3932" y="6238"/>
                </a:lnTo>
                <a:lnTo>
                  <a:pt x="3932" y="6246"/>
                </a:lnTo>
                <a:lnTo>
                  <a:pt x="3928" y="6254"/>
                </a:lnTo>
                <a:lnTo>
                  <a:pt x="3924" y="6266"/>
                </a:lnTo>
                <a:lnTo>
                  <a:pt x="3924" y="6270"/>
                </a:lnTo>
                <a:lnTo>
                  <a:pt x="3926" y="6276"/>
                </a:lnTo>
                <a:lnTo>
                  <a:pt x="3928" y="6284"/>
                </a:lnTo>
                <a:lnTo>
                  <a:pt x="3926" y="6292"/>
                </a:lnTo>
                <a:lnTo>
                  <a:pt x="3922" y="6310"/>
                </a:lnTo>
                <a:lnTo>
                  <a:pt x="3914" y="6330"/>
                </a:lnTo>
                <a:lnTo>
                  <a:pt x="3912" y="6340"/>
                </a:lnTo>
                <a:lnTo>
                  <a:pt x="3912" y="6348"/>
                </a:lnTo>
                <a:lnTo>
                  <a:pt x="3914" y="6358"/>
                </a:lnTo>
                <a:lnTo>
                  <a:pt x="3910" y="6362"/>
                </a:lnTo>
                <a:lnTo>
                  <a:pt x="3908" y="6368"/>
                </a:lnTo>
                <a:lnTo>
                  <a:pt x="3904" y="6388"/>
                </a:lnTo>
                <a:lnTo>
                  <a:pt x="3904" y="6400"/>
                </a:lnTo>
                <a:lnTo>
                  <a:pt x="3900" y="6408"/>
                </a:lnTo>
                <a:lnTo>
                  <a:pt x="3898" y="6414"/>
                </a:lnTo>
                <a:lnTo>
                  <a:pt x="3894" y="6418"/>
                </a:lnTo>
                <a:lnTo>
                  <a:pt x="3890" y="6422"/>
                </a:lnTo>
                <a:lnTo>
                  <a:pt x="3888" y="6426"/>
                </a:lnTo>
                <a:lnTo>
                  <a:pt x="3888" y="6432"/>
                </a:lnTo>
                <a:lnTo>
                  <a:pt x="3890" y="6438"/>
                </a:lnTo>
                <a:lnTo>
                  <a:pt x="3896" y="6454"/>
                </a:lnTo>
                <a:lnTo>
                  <a:pt x="3900" y="6470"/>
                </a:lnTo>
                <a:lnTo>
                  <a:pt x="3898" y="6482"/>
                </a:lnTo>
                <a:lnTo>
                  <a:pt x="3896" y="6486"/>
                </a:lnTo>
                <a:lnTo>
                  <a:pt x="3894" y="6492"/>
                </a:lnTo>
                <a:lnTo>
                  <a:pt x="3888" y="6498"/>
                </a:lnTo>
                <a:lnTo>
                  <a:pt x="3882" y="6508"/>
                </a:lnTo>
                <a:lnTo>
                  <a:pt x="3882" y="6514"/>
                </a:lnTo>
                <a:lnTo>
                  <a:pt x="3880" y="6522"/>
                </a:lnTo>
                <a:lnTo>
                  <a:pt x="3884" y="6546"/>
                </a:lnTo>
                <a:lnTo>
                  <a:pt x="3888" y="6568"/>
                </a:lnTo>
                <a:lnTo>
                  <a:pt x="3888" y="6584"/>
                </a:lnTo>
                <a:lnTo>
                  <a:pt x="3890" y="6596"/>
                </a:lnTo>
                <a:lnTo>
                  <a:pt x="3894" y="6608"/>
                </a:lnTo>
                <a:lnTo>
                  <a:pt x="3896" y="6614"/>
                </a:lnTo>
                <a:lnTo>
                  <a:pt x="3894" y="6620"/>
                </a:lnTo>
                <a:lnTo>
                  <a:pt x="3890" y="6632"/>
                </a:lnTo>
                <a:lnTo>
                  <a:pt x="3884" y="6646"/>
                </a:lnTo>
                <a:lnTo>
                  <a:pt x="3882" y="6654"/>
                </a:lnTo>
                <a:lnTo>
                  <a:pt x="3882" y="6662"/>
                </a:lnTo>
                <a:lnTo>
                  <a:pt x="3884" y="6670"/>
                </a:lnTo>
                <a:lnTo>
                  <a:pt x="3884" y="6676"/>
                </a:lnTo>
                <a:lnTo>
                  <a:pt x="3882" y="6678"/>
                </a:lnTo>
                <a:lnTo>
                  <a:pt x="3880" y="6680"/>
                </a:lnTo>
                <a:lnTo>
                  <a:pt x="3878" y="6684"/>
                </a:lnTo>
                <a:lnTo>
                  <a:pt x="3874" y="6690"/>
                </a:lnTo>
                <a:lnTo>
                  <a:pt x="3872" y="6698"/>
                </a:lnTo>
                <a:lnTo>
                  <a:pt x="3870" y="6710"/>
                </a:lnTo>
                <a:lnTo>
                  <a:pt x="3868" y="6726"/>
                </a:lnTo>
                <a:lnTo>
                  <a:pt x="3866" y="6738"/>
                </a:lnTo>
                <a:lnTo>
                  <a:pt x="3858" y="6758"/>
                </a:lnTo>
                <a:lnTo>
                  <a:pt x="3850" y="6774"/>
                </a:lnTo>
                <a:lnTo>
                  <a:pt x="3846" y="6786"/>
                </a:lnTo>
                <a:lnTo>
                  <a:pt x="3844" y="6794"/>
                </a:lnTo>
                <a:lnTo>
                  <a:pt x="3840" y="6798"/>
                </a:lnTo>
                <a:lnTo>
                  <a:pt x="3838" y="6802"/>
                </a:lnTo>
                <a:lnTo>
                  <a:pt x="3834" y="6818"/>
                </a:lnTo>
                <a:lnTo>
                  <a:pt x="3834" y="6830"/>
                </a:lnTo>
                <a:lnTo>
                  <a:pt x="3832" y="6836"/>
                </a:lnTo>
                <a:lnTo>
                  <a:pt x="3830" y="6838"/>
                </a:lnTo>
                <a:lnTo>
                  <a:pt x="3828" y="6836"/>
                </a:lnTo>
                <a:lnTo>
                  <a:pt x="3826" y="6836"/>
                </a:lnTo>
                <a:lnTo>
                  <a:pt x="3826" y="6834"/>
                </a:lnTo>
                <a:lnTo>
                  <a:pt x="3824" y="6846"/>
                </a:lnTo>
                <a:lnTo>
                  <a:pt x="3822" y="6858"/>
                </a:lnTo>
                <a:lnTo>
                  <a:pt x="3820" y="6864"/>
                </a:lnTo>
                <a:lnTo>
                  <a:pt x="3818" y="6866"/>
                </a:lnTo>
                <a:lnTo>
                  <a:pt x="3814" y="6866"/>
                </a:lnTo>
                <a:lnTo>
                  <a:pt x="3806" y="6864"/>
                </a:lnTo>
                <a:lnTo>
                  <a:pt x="3804" y="6864"/>
                </a:lnTo>
                <a:lnTo>
                  <a:pt x="3804" y="6870"/>
                </a:lnTo>
                <a:lnTo>
                  <a:pt x="3802" y="6882"/>
                </a:lnTo>
                <a:lnTo>
                  <a:pt x="3804" y="6890"/>
                </a:lnTo>
                <a:lnTo>
                  <a:pt x="3806" y="6898"/>
                </a:lnTo>
                <a:lnTo>
                  <a:pt x="3810" y="6906"/>
                </a:lnTo>
                <a:lnTo>
                  <a:pt x="3810" y="6914"/>
                </a:lnTo>
                <a:lnTo>
                  <a:pt x="3810" y="6924"/>
                </a:lnTo>
                <a:lnTo>
                  <a:pt x="3808" y="6936"/>
                </a:lnTo>
                <a:lnTo>
                  <a:pt x="3810" y="6944"/>
                </a:lnTo>
                <a:lnTo>
                  <a:pt x="3814" y="6954"/>
                </a:lnTo>
                <a:lnTo>
                  <a:pt x="3818" y="6960"/>
                </a:lnTo>
                <a:lnTo>
                  <a:pt x="3820" y="6968"/>
                </a:lnTo>
                <a:lnTo>
                  <a:pt x="3820" y="6976"/>
                </a:lnTo>
                <a:lnTo>
                  <a:pt x="3818" y="6990"/>
                </a:lnTo>
                <a:lnTo>
                  <a:pt x="3816" y="7002"/>
                </a:lnTo>
                <a:lnTo>
                  <a:pt x="3812" y="7008"/>
                </a:lnTo>
                <a:lnTo>
                  <a:pt x="3810" y="7010"/>
                </a:lnTo>
                <a:lnTo>
                  <a:pt x="3808" y="7010"/>
                </a:lnTo>
                <a:lnTo>
                  <a:pt x="3804" y="7010"/>
                </a:lnTo>
                <a:lnTo>
                  <a:pt x="3802" y="7012"/>
                </a:lnTo>
                <a:lnTo>
                  <a:pt x="3800" y="7016"/>
                </a:lnTo>
                <a:lnTo>
                  <a:pt x="3800" y="7026"/>
                </a:lnTo>
                <a:lnTo>
                  <a:pt x="3798" y="7042"/>
                </a:lnTo>
                <a:lnTo>
                  <a:pt x="3796" y="7054"/>
                </a:lnTo>
                <a:lnTo>
                  <a:pt x="3790" y="7068"/>
                </a:lnTo>
                <a:lnTo>
                  <a:pt x="3790" y="7074"/>
                </a:lnTo>
                <a:lnTo>
                  <a:pt x="3790" y="7080"/>
                </a:lnTo>
                <a:lnTo>
                  <a:pt x="3790" y="7086"/>
                </a:lnTo>
                <a:lnTo>
                  <a:pt x="3794" y="7096"/>
                </a:lnTo>
                <a:lnTo>
                  <a:pt x="3798" y="7104"/>
                </a:lnTo>
                <a:lnTo>
                  <a:pt x="3804" y="7112"/>
                </a:lnTo>
                <a:lnTo>
                  <a:pt x="3808" y="7116"/>
                </a:lnTo>
                <a:lnTo>
                  <a:pt x="3814" y="7118"/>
                </a:lnTo>
                <a:lnTo>
                  <a:pt x="3818" y="7116"/>
                </a:lnTo>
                <a:lnTo>
                  <a:pt x="3820" y="7116"/>
                </a:lnTo>
                <a:lnTo>
                  <a:pt x="3824" y="7112"/>
                </a:lnTo>
                <a:lnTo>
                  <a:pt x="3826" y="7108"/>
                </a:lnTo>
                <a:lnTo>
                  <a:pt x="3830" y="7100"/>
                </a:lnTo>
                <a:lnTo>
                  <a:pt x="3832" y="7100"/>
                </a:lnTo>
                <a:lnTo>
                  <a:pt x="3834" y="7100"/>
                </a:lnTo>
                <a:lnTo>
                  <a:pt x="3838" y="7106"/>
                </a:lnTo>
                <a:lnTo>
                  <a:pt x="3842" y="7110"/>
                </a:lnTo>
                <a:lnTo>
                  <a:pt x="3846" y="7112"/>
                </a:lnTo>
                <a:lnTo>
                  <a:pt x="3848" y="7112"/>
                </a:lnTo>
                <a:lnTo>
                  <a:pt x="3846" y="7116"/>
                </a:lnTo>
                <a:lnTo>
                  <a:pt x="3840" y="7122"/>
                </a:lnTo>
                <a:lnTo>
                  <a:pt x="3836" y="7126"/>
                </a:lnTo>
                <a:lnTo>
                  <a:pt x="3836" y="7128"/>
                </a:lnTo>
                <a:lnTo>
                  <a:pt x="3842" y="7130"/>
                </a:lnTo>
                <a:lnTo>
                  <a:pt x="3846" y="7132"/>
                </a:lnTo>
                <a:lnTo>
                  <a:pt x="3850" y="7134"/>
                </a:lnTo>
                <a:lnTo>
                  <a:pt x="3852" y="7138"/>
                </a:lnTo>
                <a:lnTo>
                  <a:pt x="3854" y="7142"/>
                </a:lnTo>
                <a:lnTo>
                  <a:pt x="3852" y="7148"/>
                </a:lnTo>
                <a:lnTo>
                  <a:pt x="3850" y="7150"/>
                </a:lnTo>
                <a:lnTo>
                  <a:pt x="3848" y="7148"/>
                </a:lnTo>
                <a:lnTo>
                  <a:pt x="3844" y="7142"/>
                </a:lnTo>
                <a:lnTo>
                  <a:pt x="3840" y="7140"/>
                </a:lnTo>
                <a:lnTo>
                  <a:pt x="3838" y="7144"/>
                </a:lnTo>
                <a:lnTo>
                  <a:pt x="3838" y="7150"/>
                </a:lnTo>
                <a:lnTo>
                  <a:pt x="3840" y="7156"/>
                </a:lnTo>
                <a:lnTo>
                  <a:pt x="3838" y="7160"/>
                </a:lnTo>
                <a:lnTo>
                  <a:pt x="3836" y="7166"/>
                </a:lnTo>
                <a:lnTo>
                  <a:pt x="3838" y="7176"/>
                </a:lnTo>
                <a:lnTo>
                  <a:pt x="3840" y="7182"/>
                </a:lnTo>
                <a:lnTo>
                  <a:pt x="3838" y="7188"/>
                </a:lnTo>
                <a:lnTo>
                  <a:pt x="3832" y="7196"/>
                </a:lnTo>
                <a:lnTo>
                  <a:pt x="3826" y="7202"/>
                </a:lnTo>
                <a:lnTo>
                  <a:pt x="3826" y="7208"/>
                </a:lnTo>
                <a:lnTo>
                  <a:pt x="3826" y="7212"/>
                </a:lnTo>
                <a:lnTo>
                  <a:pt x="3830" y="7224"/>
                </a:lnTo>
                <a:lnTo>
                  <a:pt x="3830" y="7234"/>
                </a:lnTo>
                <a:lnTo>
                  <a:pt x="3826" y="7242"/>
                </a:lnTo>
                <a:lnTo>
                  <a:pt x="3822" y="7248"/>
                </a:lnTo>
                <a:lnTo>
                  <a:pt x="3820" y="7250"/>
                </a:lnTo>
                <a:lnTo>
                  <a:pt x="3822" y="7254"/>
                </a:lnTo>
                <a:lnTo>
                  <a:pt x="3826" y="7256"/>
                </a:lnTo>
                <a:lnTo>
                  <a:pt x="3832" y="7258"/>
                </a:lnTo>
                <a:lnTo>
                  <a:pt x="3840" y="7262"/>
                </a:lnTo>
                <a:lnTo>
                  <a:pt x="3844" y="7266"/>
                </a:lnTo>
                <a:lnTo>
                  <a:pt x="3844" y="7272"/>
                </a:lnTo>
                <a:lnTo>
                  <a:pt x="3842" y="7280"/>
                </a:lnTo>
                <a:lnTo>
                  <a:pt x="3838" y="7286"/>
                </a:lnTo>
                <a:lnTo>
                  <a:pt x="3834" y="7292"/>
                </a:lnTo>
                <a:lnTo>
                  <a:pt x="3828" y="7296"/>
                </a:lnTo>
                <a:lnTo>
                  <a:pt x="3822" y="7298"/>
                </a:lnTo>
                <a:lnTo>
                  <a:pt x="3816" y="7302"/>
                </a:lnTo>
                <a:lnTo>
                  <a:pt x="3814" y="7304"/>
                </a:lnTo>
                <a:lnTo>
                  <a:pt x="3816" y="7308"/>
                </a:lnTo>
                <a:lnTo>
                  <a:pt x="3818" y="7312"/>
                </a:lnTo>
                <a:lnTo>
                  <a:pt x="3820" y="7314"/>
                </a:lnTo>
                <a:lnTo>
                  <a:pt x="3820" y="7316"/>
                </a:lnTo>
                <a:lnTo>
                  <a:pt x="3816" y="7318"/>
                </a:lnTo>
                <a:lnTo>
                  <a:pt x="3812" y="7322"/>
                </a:lnTo>
                <a:lnTo>
                  <a:pt x="3808" y="7330"/>
                </a:lnTo>
                <a:lnTo>
                  <a:pt x="3808" y="7336"/>
                </a:lnTo>
                <a:lnTo>
                  <a:pt x="3808" y="7340"/>
                </a:lnTo>
                <a:lnTo>
                  <a:pt x="3808" y="7346"/>
                </a:lnTo>
                <a:lnTo>
                  <a:pt x="3806" y="7356"/>
                </a:lnTo>
                <a:lnTo>
                  <a:pt x="3804" y="7370"/>
                </a:lnTo>
                <a:lnTo>
                  <a:pt x="3804" y="7378"/>
                </a:lnTo>
                <a:lnTo>
                  <a:pt x="3802" y="7384"/>
                </a:lnTo>
                <a:lnTo>
                  <a:pt x="3798" y="7388"/>
                </a:lnTo>
                <a:lnTo>
                  <a:pt x="3794" y="7390"/>
                </a:lnTo>
                <a:lnTo>
                  <a:pt x="3796" y="7382"/>
                </a:lnTo>
                <a:lnTo>
                  <a:pt x="3796" y="7372"/>
                </a:lnTo>
                <a:lnTo>
                  <a:pt x="3796" y="7366"/>
                </a:lnTo>
                <a:lnTo>
                  <a:pt x="3792" y="7364"/>
                </a:lnTo>
                <a:lnTo>
                  <a:pt x="3788" y="7360"/>
                </a:lnTo>
                <a:lnTo>
                  <a:pt x="3786" y="7358"/>
                </a:lnTo>
                <a:lnTo>
                  <a:pt x="3786" y="7352"/>
                </a:lnTo>
                <a:lnTo>
                  <a:pt x="3786" y="7346"/>
                </a:lnTo>
                <a:lnTo>
                  <a:pt x="3784" y="7346"/>
                </a:lnTo>
                <a:lnTo>
                  <a:pt x="3780" y="7346"/>
                </a:lnTo>
                <a:lnTo>
                  <a:pt x="3772" y="7346"/>
                </a:lnTo>
                <a:lnTo>
                  <a:pt x="3772" y="7348"/>
                </a:lnTo>
                <a:lnTo>
                  <a:pt x="3770" y="7350"/>
                </a:lnTo>
                <a:lnTo>
                  <a:pt x="3766" y="7348"/>
                </a:lnTo>
                <a:lnTo>
                  <a:pt x="3764" y="7346"/>
                </a:lnTo>
                <a:lnTo>
                  <a:pt x="3762" y="7346"/>
                </a:lnTo>
                <a:lnTo>
                  <a:pt x="3762" y="7352"/>
                </a:lnTo>
                <a:lnTo>
                  <a:pt x="3762" y="7354"/>
                </a:lnTo>
                <a:lnTo>
                  <a:pt x="3760" y="7360"/>
                </a:lnTo>
                <a:lnTo>
                  <a:pt x="3756" y="7364"/>
                </a:lnTo>
                <a:lnTo>
                  <a:pt x="3750" y="7368"/>
                </a:lnTo>
                <a:lnTo>
                  <a:pt x="3736" y="7378"/>
                </a:lnTo>
                <a:lnTo>
                  <a:pt x="3724" y="7386"/>
                </a:lnTo>
                <a:lnTo>
                  <a:pt x="3722" y="7390"/>
                </a:lnTo>
                <a:lnTo>
                  <a:pt x="3720" y="7394"/>
                </a:lnTo>
                <a:lnTo>
                  <a:pt x="3720" y="7398"/>
                </a:lnTo>
                <a:lnTo>
                  <a:pt x="3722" y="7402"/>
                </a:lnTo>
                <a:lnTo>
                  <a:pt x="3728" y="7408"/>
                </a:lnTo>
                <a:lnTo>
                  <a:pt x="3732" y="7410"/>
                </a:lnTo>
                <a:lnTo>
                  <a:pt x="3734" y="7406"/>
                </a:lnTo>
                <a:lnTo>
                  <a:pt x="3734" y="7400"/>
                </a:lnTo>
                <a:lnTo>
                  <a:pt x="3736" y="7392"/>
                </a:lnTo>
                <a:lnTo>
                  <a:pt x="3738" y="7390"/>
                </a:lnTo>
                <a:lnTo>
                  <a:pt x="3742" y="7388"/>
                </a:lnTo>
                <a:lnTo>
                  <a:pt x="3744" y="7390"/>
                </a:lnTo>
                <a:lnTo>
                  <a:pt x="3748" y="7396"/>
                </a:lnTo>
                <a:lnTo>
                  <a:pt x="3752" y="7402"/>
                </a:lnTo>
                <a:lnTo>
                  <a:pt x="3760" y="7406"/>
                </a:lnTo>
                <a:lnTo>
                  <a:pt x="3768" y="7408"/>
                </a:lnTo>
                <a:lnTo>
                  <a:pt x="3770" y="7406"/>
                </a:lnTo>
                <a:lnTo>
                  <a:pt x="3772" y="7404"/>
                </a:lnTo>
                <a:lnTo>
                  <a:pt x="3772" y="7400"/>
                </a:lnTo>
                <a:lnTo>
                  <a:pt x="3776" y="7400"/>
                </a:lnTo>
                <a:lnTo>
                  <a:pt x="3778" y="7402"/>
                </a:lnTo>
                <a:lnTo>
                  <a:pt x="3782" y="7406"/>
                </a:lnTo>
                <a:lnTo>
                  <a:pt x="3786" y="7410"/>
                </a:lnTo>
                <a:lnTo>
                  <a:pt x="3790" y="7412"/>
                </a:lnTo>
                <a:lnTo>
                  <a:pt x="3792" y="7414"/>
                </a:lnTo>
                <a:lnTo>
                  <a:pt x="3792" y="7420"/>
                </a:lnTo>
                <a:lnTo>
                  <a:pt x="3790" y="7422"/>
                </a:lnTo>
                <a:lnTo>
                  <a:pt x="3788" y="7424"/>
                </a:lnTo>
                <a:lnTo>
                  <a:pt x="3784" y="7426"/>
                </a:lnTo>
                <a:lnTo>
                  <a:pt x="3778" y="7426"/>
                </a:lnTo>
                <a:lnTo>
                  <a:pt x="3774" y="7428"/>
                </a:lnTo>
                <a:lnTo>
                  <a:pt x="3772" y="7432"/>
                </a:lnTo>
                <a:lnTo>
                  <a:pt x="3770" y="7436"/>
                </a:lnTo>
                <a:lnTo>
                  <a:pt x="3772" y="7440"/>
                </a:lnTo>
                <a:lnTo>
                  <a:pt x="3776" y="7444"/>
                </a:lnTo>
                <a:lnTo>
                  <a:pt x="3780" y="7446"/>
                </a:lnTo>
                <a:lnTo>
                  <a:pt x="3778" y="7446"/>
                </a:lnTo>
                <a:lnTo>
                  <a:pt x="3770" y="7446"/>
                </a:lnTo>
                <a:lnTo>
                  <a:pt x="3766" y="7446"/>
                </a:lnTo>
                <a:lnTo>
                  <a:pt x="3764" y="7450"/>
                </a:lnTo>
                <a:lnTo>
                  <a:pt x="3762" y="7454"/>
                </a:lnTo>
                <a:lnTo>
                  <a:pt x="3764" y="7458"/>
                </a:lnTo>
                <a:lnTo>
                  <a:pt x="3770" y="7458"/>
                </a:lnTo>
                <a:lnTo>
                  <a:pt x="3778" y="7458"/>
                </a:lnTo>
                <a:lnTo>
                  <a:pt x="3786" y="7458"/>
                </a:lnTo>
                <a:lnTo>
                  <a:pt x="3794" y="7460"/>
                </a:lnTo>
                <a:lnTo>
                  <a:pt x="3796" y="7460"/>
                </a:lnTo>
                <a:lnTo>
                  <a:pt x="3798" y="7460"/>
                </a:lnTo>
                <a:lnTo>
                  <a:pt x="3800" y="7458"/>
                </a:lnTo>
                <a:lnTo>
                  <a:pt x="3800" y="7456"/>
                </a:lnTo>
                <a:lnTo>
                  <a:pt x="3802" y="7456"/>
                </a:lnTo>
                <a:lnTo>
                  <a:pt x="3806" y="7458"/>
                </a:lnTo>
                <a:lnTo>
                  <a:pt x="3808" y="7464"/>
                </a:lnTo>
                <a:lnTo>
                  <a:pt x="3808" y="7466"/>
                </a:lnTo>
                <a:lnTo>
                  <a:pt x="3806" y="7466"/>
                </a:lnTo>
                <a:lnTo>
                  <a:pt x="3806" y="7468"/>
                </a:lnTo>
                <a:lnTo>
                  <a:pt x="3806" y="7472"/>
                </a:lnTo>
                <a:lnTo>
                  <a:pt x="3810" y="7478"/>
                </a:lnTo>
                <a:lnTo>
                  <a:pt x="3814" y="7484"/>
                </a:lnTo>
                <a:lnTo>
                  <a:pt x="3810" y="7484"/>
                </a:lnTo>
                <a:lnTo>
                  <a:pt x="3796" y="7474"/>
                </a:lnTo>
                <a:lnTo>
                  <a:pt x="3790" y="7472"/>
                </a:lnTo>
                <a:lnTo>
                  <a:pt x="3784" y="7470"/>
                </a:lnTo>
                <a:lnTo>
                  <a:pt x="3768" y="7470"/>
                </a:lnTo>
                <a:lnTo>
                  <a:pt x="3764" y="7472"/>
                </a:lnTo>
                <a:lnTo>
                  <a:pt x="3762" y="7472"/>
                </a:lnTo>
                <a:lnTo>
                  <a:pt x="3764" y="7474"/>
                </a:lnTo>
                <a:lnTo>
                  <a:pt x="3766" y="7476"/>
                </a:lnTo>
                <a:lnTo>
                  <a:pt x="3768" y="7476"/>
                </a:lnTo>
                <a:lnTo>
                  <a:pt x="3770" y="7476"/>
                </a:lnTo>
                <a:lnTo>
                  <a:pt x="3772" y="7478"/>
                </a:lnTo>
                <a:lnTo>
                  <a:pt x="3774" y="7484"/>
                </a:lnTo>
                <a:lnTo>
                  <a:pt x="3778" y="7488"/>
                </a:lnTo>
                <a:lnTo>
                  <a:pt x="3788" y="7494"/>
                </a:lnTo>
                <a:lnTo>
                  <a:pt x="3792" y="7496"/>
                </a:lnTo>
                <a:lnTo>
                  <a:pt x="3790" y="7500"/>
                </a:lnTo>
                <a:lnTo>
                  <a:pt x="3790" y="7502"/>
                </a:lnTo>
                <a:lnTo>
                  <a:pt x="3790" y="7504"/>
                </a:lnTo>
                <a:lnTo>
                  <a:pt x="3784" y="7500"/>
                </a:lnTo>
                <a:lnTo>
                  <a:pt x="3780" y="7500"/>
                </a:lnTo>
                <a:lnTo>
                  <a:pt x="3778" y="7500"/>
                </a:lnTo>
                <a:lnTo>
                  <a:pt x="3776" y="7504"/>
                </a:lnTo>
                <a:lnTo>
                  <a:pt x="3772" y="7516"/>
                </a:lnTo>
                <a:lnTo>
                  <a:pt x="3772" y="7522"/>
                </a:lnTo>
                <a:lnTo>
                  <a:pt x="3772" y="7530"/>
                </a:lnTo>
                <a:lnTo>
                  <a:pt x="3774" y="7550"/>
                </a:lnTo>
                <a:lnTo>
                  <a:pt x="3776" y="7558"/>
                </a:lnTo>
                <a:lnTo>
                  <a:pt x="3778" y="7560"/>
                </a:lnTo>
                <a:lnTo>
                  <a:pt x="3780" y="7560"/>
                </a:lnTo>
                <a:lnTo>
                  <a:pt x="3780" y="7558"/>
                </a:lnTo>
                <a:lnTo>
                  <a:pt x="3782" y="7552"/>
                </a:lnTo>
                <a:lnTo>
                  <a:pt x="3784" y="7544"/>
                </a:lnTo>
                <a:lnTo>
                  <a:pt x="3786" y="7538"/>
                </a:lnTo>
                <a:lnTo>
                  <a:pt x="3788" y="7538"/>
                </a:lnTo>
                <a:lnTo>
                  <a:pt x="3788" y="7542"/>
                </a:lnTo>
                <a:lnTo>
                  <a:pt x="3788" y="7546"/>
                </a:lnTo>
                <a:lnTo>
                  <a:pt x="3788" y="7554"/>
                </a:lnTo>
                <a:lnTo>
                  <a:pt x="3790" y="7560"/>
                </a:lnTo>
                <a:lnTo>
                  <a:pt x="3794" y="7566"/>
                </a:lnTo>
                <a:lnTo>
                  <a:pt x="3796" y="7568"/>
                </a:lnTo>
                <a:lnTo>
                  <a:pt x="3792" y="7566"/>
                </a:lnTo>
                <a:lnTo>
                  <a:pt x="3786" y="7564"/>
                </a:lnTo>
                <a:lnTo>
                  <a:pt x="3780" y="7564"/>
                </a:lnTo>
                <a:lnTo>
                  <a:pt x="3778" y="7568"/>
                </a:lnTo>
                <a:lnTo>
                  <a:pt x="3778" y="7570"/>
                </a:lnTo>
                <a:lnTo>
                  <a:pt x="3780" y="7574"/>
                </a:lnTo>
                <a:lnTo>
                  <a:pt x="3778" y="7576"/>
                </a:lnTo>
                <a:lnTo>
                  <a:pt x="3776" y="7578"/>
                </a:lnTo>
                <a:lnTo>
                  <a:pt x="3780" y="7582"/>
                </a:lnTo>
                <a:lnTo>
                  <a:pt x="3792" y="7588"/>
                </a:lnTo>
                <a:lnTo>
                  <a:pt x="3792" y="7590"/>
                </a:lnTo>
                <a:lnTo>
                  <a:pt x="3784" y="7588"/>
                </a:lnTo>
                <a:lnTo>
                  <a:pt x="3776" y="7588"/>
                </a:lnTo>
                <a:lnTo>
                  <a:pt x="3776" y="7590"/>
                </a:lnTo>
                <a:lnTo>
                  <a:pt x="3784" y="7600"/>
                </a:lnTo>
                <a:lnTo>
                  <a:pt x="3788" y="7604"/>
                </a:lnTo>
                <a:lnTo>
                  <a:pt x="3786" y="7604"/>
                </a:lnTo>
                <a:lnTo>
                  <a:pt x="3776" y="7598"/>
                </a:lnTo>
                <a:lnTo>
                  <a:pt x="3770" y="7596"/>
                </a:lnTo>
                <a:lnTo>
                  <a:pt x="3764" y="7596"/>
                </a:lnTo>
                <a:lnTo>
                  <a:pt x="3760" y="7598"/>
                </a:lnTo>
                <a:lnTo>
                  <a:pt x="3762" y="7600"/>
                </a:lnTo>
                <a:lnTo>
                  <a:pt x="3764" y="7600"/>
                </a:lnTo>
                <a:lnTo>
                  <a:pt x="3768" y="7604"/>
                </a:lnTo>
                <a:lnTo>
                  <a:pt x="3770" y="7606"/>
                </a:lnTo>
                <a:lnTo>
                  <a:pt x="3772" y="7610"/>
                </a:lnTo>
                <a:lnTo>
                  <a:pt x="3774" y="7612"/>
                </a:lnTo>
                <a:lnTo>
                  <a:pt x="3778" y="7614"/>
                </a:lnTo>
                <a:lnTo>
                  <a:pt x="3782" y="7612"/>
                </a:lnTo>
                <a:lnTo>
                  <a:pt x="3784" y="7614"/>
                </a:lnTo>
                <a:lnTo>
                  <a:pt x="3788" y="7616"/>
                </a:lnTo>
                <a:lnTo>
                  <a:pt x="3792" y="7620"/>
                </a:lnTo>
                <a:lnTo>
                  <a:pt x="3792" y="7622"/>
                </a:lnTo>
                <a:lnTo>
                  <a:pt x="3784" y="7620"/>
                </a:lnTo>
                <a:lnTo>
                  <a:pt x="3782" y="7620"/>
                </a:lnTo>
                <a:lnTo>
                  <a:pt x="3780" y="7620"/>
                </a:lnTo>
                <a:lnTo>
                  <a:pt x="3784" y="7630"/>
                </a:lnTo>
                <a:lnTo>
                  <a:pt x="3788" y="7636"/>
                </a:lnTo>
                <a:lnTo>
                  <a:pt x="3790" y="7636"/>
                </a:lnTo>
                <a:lnTo>
                  <a:pt x="3794" y="7632"/>
                </a:lnTo>
                <a:lnTo>
                  <a:pt x="3798" y="7624"/>
                </a:lnTo>
                <a:lnTo>
                  <a:pt x="3802" y="7616"/>
                </a:lnTo>
                <a:lnTo>
                  <a:pt x="3804" y="7614"/>
                </a:lnTo>
                <a:lnTo>
                  <a:pt x="3804" y="7618"/>
                </a:lnTo>
                <a:lnTo>
                  <a:pt x="3802" y="7626"/>
                </a:lnTo>
                <a:lnTo>
                  <a:pt x="3796" y="7638"/>
                </a:lnTo>
                <a:lnTo>
                  <a:pt x="3794" y="7640"/>
                </a:lnTo>
                <a:lnTo>
                  <a:pt x="3790" y="7642"/>
                </a:lnTo>
                <a:lnTo>
                  <a:pt x="3784" y="7640"/>
                </a:lnTo>
                <a:lnTo>
                  <a:pt x="3782" y="7642"/>
                </a:lnTo>
                <a:lnTo>
                  <a:pt x="3782" y="7644"/>
                </a:lnTo>
                <a:lnTo>
                  <a:pt x="3782" y="7648"/>
                </a:lnTo>
                <a:lnTo>
                  <a:pt x="3782" y="7650"/>
                </a:lnTo>
                <a:lnTo>
                  <a:pt x="3784" y="7650"/>
                </a:lnTo>
                <a:lnTo>
                  <a:pt x="3784" y="7654"/>
                </a:lnTo>
                <a:lnTo>
                  <a:pt x="3784" y="7660"/>
                </a:lnTo>
                <a:lnTo>
                  <a:pt x="3786" y="7660"/>
                </a:lnTo>
                <a:lnTo>
                  <a:pt x="3788" y="7658"/>
                </a:lnTo>
                <a:lnTo>
                  <a:pt x="3792" y="7660"/>
                </a:lnTo>
                <a:lnTo>
                  <a:pt x="3798" y="7662"/>
                </a:lnTo>
                <a:lnTo>
                  <a:pt x="3802" y="7670"/>
                </a:lnTo>
                <a:lnTo>
                  <a:pt x="3804" y="7676"/>
                </a:lnTo>
                <a:lnTo>
                  <a:pt x="3804" y="7680"/>
                </a:lnTo>
                <a:lnTo>
                  <a:pt x="3802" y="7680"/>
                </a:lnTo>
                <a:lnTo>
                  <a:pt x="3798" y="7676"/>
                </a:lnTo>
                <a:lnTo>
                  <a:pt x="3796" y="7672"/>
                </a:lnTo>
                <a:lnTo>
                  <a:pt x="3792" y="7672"/>
                </a:lnTo>
                <a:lnTo>
                  <a:pt x="3792" y="7674"/>
                </a:lnTo>
                <a:lnTo>
                  <a:pt x="3794" y="7678"/>
                </a:lnTo>
                <a:lnTo>
                  <a:pt x="3794" y="7682"/>
                </a:lnTo>
                <a:lnTo>
                  <a:pt x="3794" y="7684"/>
                </a:lnTo>
                <a:lnTo>
                  <a:pt x="3794" y="7688"/>
                </a:lnTo>
                <a:lnTo>
                  <a:pt x="3796" y="7692"/>
                </a:lnTo>
                <a:lnTo>
                  <a:pt x="3798" y="7694"/>
                </a:lnTo>
                <a:lnTo>
                  <a:pt x="3800" y="7694"/>
                </a:lnTo>
                <a:lnTo>
                  <a:pt x="3802" y="7692"/>
                </a:lnTo>
                <a:lnTo>
                  <a:pt x="3806" y="7690"/>
                </a:lnTo>
                <a:lnTo>
                  <a:pt x="3808" y="7692"/>
                </a:lnTo>
                <a:lnTo>
                  <a:pt x="3810" y="7700"/>
                </a:lnTo>
                <a:lnTo>
                  <a:pt x="3806" y="7700"/>
                </a:lnTo>
                <a:lnTo>
                  <a:pt x="3804" y="7700"/>
                </a:lnTo>
                <a:lnTo>
                  <a:pt x="3806" y="7702"/>
                </a:lnTo>
                <a:lnTo>
                  <a:pt x="3810" y="7708"/>
                </a:lnTo>
                <a:lnTo>
                  <a:pt x="3816" y="7714"/>
                </a:lnTo>
                <a:lnTo>
                  <a:pt x="3818" y="7716"/>
                </a:lnTo>
                <a:lnTo>
                  <a:pt x="3820" y="7714"/>
                </a:lnTo>
                <a:lnTo>
                  <a:pt x="3824" y="7706"/>
                </a:lnTo>
                <a:lnTo>
                  <a:pt x="3826" y="7702"/>
                </a:lnTo>
                <a:lnTo>
                  <a:pt x="3828" y="7700"/>
                </a:lnTo>
                <a:lnTo>
                  <a:pt x="3830" y="7698"/>
                </a:lnTo>
                <a:lnTo>
                  <a:pt x="3830" y="7696"/>
                </a:lnTo>
                <a:lnTo>
                  <a:pt x="3832" y="7694"/>
                </a:lnTo>
                <a:lnTo>
                  <a:pt x="3838" y="7696"/>
                </a:lnTo>
                <a:lnTo>
                  <a:pt x="3846" y="7696"/>
                </a:lnTo>
                <a:lnTo>
                  <a:pt x="3846" y="7694"/>
                </a:lnTo>
                <a:lnTo>
                  <a:pt x="3846" y="7692"/>
                </a:lnTo>
                <a:lnTo>
                  <a:pt x="3840" y="7688"/>
                </a:lnTo>
                <a:lnTo>
                  <a:pt x="3832" y="7682"/>
                </a:lnTo>
                <a:lnTo>
                  <a:pt x="3822" y="7678"/>
                </a:lnTo>
                <a:lnTo>
                  <a:pt x="3820" y="7674"/>
                </a:lnTo>
                <a:lnTo>
                  <a:pt x="3824" y="7674"/>
                </a:lnTo>
                <a:lnTo>
                  <a:pt x="3832" y="7678"/>
                </a:lnTo>
                <a:lnTo>
                  <a:pt x="3846" y="7686"/>
                </a:lnTo>
                <a:lnTo>
                  <a:pt x="3850" y="7690"/>
                </a:lnTo>
                <a:lnTo>
                  <a:pt x="3852" y="7698"/>
                </a:lnTo>
                <a:lnTo>
                  <a:pt x="3850" y="7704"/>
                </a:lnTo>
                <a:lnTo>
                  <a:pt x="3846" y="7706"/>
                </a:lnTo>
                <a:lnTo>
                  <a:pt x="3844" y="7708"/>
                </a:lnTo>
                <a:lnTo>
                  <a:pt x="3846" y="7714"/>
                </a:lnTo>
                <a:lnTo>
                  <a:pt x="3848" y="7716"/>
                </a:lnTo>
                <a:lnTo>
                  <a:pt x="3844" y="7710"/>
                </a:lnTo>
                <a:lnTo>
                  <a:pt x="3838" y="7706"/>
                </a:lnTo>
                <a:lnTo>
                  <a:pt x="3836" y="7706"/>
                </a:lnTo>
                <a:lnTo>
                  <a:pt x="3834" y="7708"/>
                </a:lnTo>
                <a:lnTo>
                  <a:pt x="3832" y="7720"/>
                </a:lnTo>
                <a:lnTo>
                  <a:pt x="3830" y="7720"/>
                </a:lnTo>
                <a:lnTo>
                  <a:pt x="3830" y="7718"/>
                </a:lnTo>
                <a:lnTo>
                  <a:pt x="3828" y="7714"/>
                </a:lnTo>
                <a:lnTo>
                  <a:pt x="3826" y="7714"/>
                </a:lnTo>
                <a:lnTo>
                  <a:pt x="3820" y="7722"/>
                </a:lnTo>
                <a:lnTo>
                  <a:pt x="3818" y="7724"/>
                </a:lnTo>
                <a:lnTo>
                  <a:pt x="3816" y="7722"/>
                </a:lnTo>
                <a:lnTo>
                  <a:pt x="3812" y="7718"/>
                </a:lnTo>
                <a:lnTo>
                  <a:pt x="3808" y="7714"/>
                </a:lnTo>
                <a:lnTo>
                  <a:pt x="3802" y="7710"/>
                </a:lnTo>
                <a:lnTo>
                  <a:pt x="3800" y="7710"/>
                </a:lnTo>
                <a:lnTo>
                  <a:pt x="3800" y="7712"/>
                </a:lnTo>
                <a:lnTo>
                  <a:pt x="3802" y="7714"/>
                </a:lnTo>
                <a:lnTo>
                  <a:pt x="3806" y="7720"/>
                </a:lnTo>
                <a:lnTo>
                  <a:pt x="3806" y="7724"/>
                </a:lnTo>
                <a:lnTo>
                  <a:pt x="3806" y="7726"/>
                </a:lnTo>
                <a:lnTo>
                  <a:pt x="3802" y="7732"/>
                </a:lnTo>
                <a:lnTo>
                  <a:pt x="3806" y="7734"/>
                </a:lnTo>
                <a:lnTo>
                  <a:pt x="3808" y="7736"/>
                </a:lnTo>
                <a:lnTo>
                  <a:pt x="3806" y="7740"/>
                </a:lnTo>
                <a:lnTo>
                  <a:pt x="3802" y="7746"/>
                </a:lnTo>
                <a:lnTo>
                  <a:pt x="3802" y="7752"/>
                </a:lnTo>
                <a:lnTo>
                  <a:pt x="3804" y="7752"/>
                </a:lnTo>
                <a:lnTo>
                  <a:pt x="3810" y="7748"/>
                </a:lnTo>
                <a:lnTo>
                  <a:pt x="3812" y="7746"/>
                </a:lnTo>
                <a:lnTo>
                  <a:pt x="3816" y="7746"/>
                </a:lnTo>
                <a:lnTo>
                  <a:pt x="3820" y="7750"/>
                </a:lnTo>
                <a:lnTo>
                  <a:pt x="3820" y="7754"/>
                </a:lnTo>
                <a:lnTo>
                  <a:pt x="3818" y="7756"/>
                </a:lnTo>
                <a:lnTo>
                  <a:pt x="3816" y="7756"/>
                </a:lnTo>
                <a:lnTo>
                  <a:pt x="3812" y="7756"/>
                </a:lnTo>
                <a:lnTo>
                  <a:pt x="3812" y="7758"/>
                </a:lnTo>
                <a:lnTo>
                  <a:pt x="3818" y="7762"/>
                </a:lnTo>
                <a:lnTo>
                  <a:pt x="3818" y="7764"/>
                </a:lnTo>
                <a:lnTo>
                  <a:pt x="3818" y="7766"/>
                </a:lnTo>
                <a:lnTo>
                  <a:pt x="3814" y="7768"/>
                </a:lnTo>
                <a:lnTo>
                  <a:pt x="3812" y="7770"/>
                </a:lnTo>
                <a:lnTo>
                  <a:pt x="3816" y="7772"/>
                </a:lnTo>
                <a:lnTo>
                  <a:pt x="3824" y="7774"/>
                </a:lnTo>
                <a:lnTo>
                  <a:pt x="3828" y="7772"/>
                </a:lnTo>
                <a:lnTo>
                  <a:pt x="3830" y="7768"/>
                </a:lnTo>
                <a:lnTo>
                  <a:pt x="3830" y="7762"/>
                </a:lnTo>
                <a:lnTo>
                  <a:pt x="3830" y="7760"/>
                </a:lnTo>
                <a:lnTo>
                  <a:pt x="3832" y="7756"/>
                </a:lnTo>
                <a:lnTo>
                  <a:pt x="3836" y="7754"/>
                </a:lnTo>
                <a:lnTo>
                  <a:pt x="3840" y="7752"/>
                </a:lnTo>
                <a:lnTo>
                  <a:pt x="3842" y="7750"/>
                </a:lnTo>
                <a:lnTo>
                  <a:pt x="3842" y="7748"/>
                </a:lnTo>
                <a:lnTo>
                  <a:pt x="3840" y="7744"/>
                </a:lnTo>
                <a:lnTo>
                  <a:pt x="3836" y="7742"/>
                </a:lnTo>
                <a:lnTo>
                  <a:pt x="3840" y="7740"/>
                </a:lnTo>
                <a:lnTo>
                  <a:pt x="3848" y="7742"/>
                </a:lnTo>
                <a:lnTo>
                  <a:pt x="3850" y="7744"/>
                </a:lnTo>
                <a:lnTo>
                  <a:pt x="3852" y="7746"/>
                </a:lnTo>
                <a:lnTo>
                  <a:pt x="3856" y="7744"/>
                </a:lnTo>
                <a:lnTo>
                  <a:pt x="3860" y="7740"/>
                </a:lnTo>
                <a:lnTo>
                  <a:pt x="3864" y="7740"/>
                </a:lnTo>
                <a:lnTo>
                  <a:pt x="3878" y="7740"/>
                </a:lnTo>
                <a:lnTo>
                  <a:pt x="3888" y="7742"/>
                </a:lnTo>
                <a:lnTo>
                  <a:pt x="3892" y="7744"/>
                </a:lnTo>
                <a:lnTo>
                  <a:pt x="3892" y="7746"/>
                </a:lnTo>
                <a:lnTo>
                  <a:pt x="3888" y="7750"/>
                </a:lnTo>
                <a:lnTo>
                  <a:pt x="3884" y="7750"/>
                </a:lnTo>
                <a:lnTo>
                  <a:pt x="3876" y="7750"/>
                </a:lnTo>
                <a:lnTo>
                  <a:pt x="3868" y="7748"/>
                </a:lnTo>
                <a:lnTo>
                  <a:pt x="3864" y="7748"/>
                </a:lnTo>
                <a:lnTo>
                  <a:pt x="3862" y="7748"/>
                </a:lnTo>
                <a:lnTo>
                  <a:pt x="3858" y="7754"/>
                </a:lnTo>
                <a:lnTo>
                  <a:pt x="3854" y="7760"/>
                </a:lnTo>
                <a:lnTo>
                  <a:pt x="3852" y="7760"/>
                </a:lnTo>
                <a:lnTo>
                  <a:pt x="3850" y="7758"/>
                </a:lnTo>
                <a:lnTo>
                  <a:pt x="3844" y="7756"/>
                </a:lnTo>
                <a:lnTo>
                  <a:pt x="3838" y="7756"/>
                </a:lnTo>
                <a:lnTo>
                  <a:pt x="3834" y="7762"/>
                </a:lnTo>
                <a:lnTo>
                  <a:pt x="3834" y="7766"/>
                </a:lnTo>
                <a:lnTo>
                  <a:pt x="3836" y="7772"/>
                </a:lnTo>
                <a:lnTo>
                  <a:pt x="3834" y="7774"/>
                </a:lnTo>
                <a:lnTo>
                  <a:pt x="3834" y="7776"/>
                </a:lnTo>
                <a:lnTo>
                  <a:pt x="3836" y="7778"/>
                </a:lnTo>
                <a:lnTo>
                  <a:pt x="3838" y="7782"/>
                </a:lnTo>
                <a:lnTo>
                  <a:pt x="3836" y="7782"/>
                </a:lnTo>
                <a:lnTo>
                  <a:pt x="3830" y="7780"/>
                </a:lnTo>
                <a:lnTo>
                  <a:pt x="3824" y="7780"/>
                </a:lnTo>
                <a:lnTo>
                  <a:pt x="3820" y="7780"/>
                </a:lnTo>
                <a:lnTo>
                  <a:pt x="3824" y="7784"/>
                </a:lnTo>
                <a:lnTo>
                  <a:pt x="3838" y="7794"/>
                </a:lnTo>
                <a:lnTo>
                  <a:pt x="3850" y="7802"/>
                </a:lnTo>
                <a:lnTo>
                  <a:pt x="3852" y="7800"/>
                </a:lnTo>
                <a:lnTo>
                  <a:pt x="3850" y="7796"/>
                </a:lnTo>
                <a:lnTo>
                  <a:pt x="3848" y="7790"/>
                </a:lnTo>
                <a:lnTo>
                  <a:pt x="3850" y="7786"/>
                </a:lnTo>
                <a:lnTo>
                  <a:pt x="3854" y="7782"/>
                </a:lnTo>
                <a:lnTo>
                  <a:pt x="3860" y="7780"/>
                </a:lnTo>
                <a:lnTo>
                  <a:pt x="3860" y="7778"/>
                </a:lnTo>
                <a:lnTo>
                  <a:pt x="3856" y="7774"/>
                </a:lnTo>
                <a:lnTo>
                  <a:pt x="3852" y="7772"/>
                </a:lnTo>
                <a:lnTo>
                  <a:pt x="3858" y="7772"/>
                </a:lnTo>
                <a:lnTo>
                  <a:pt x="3868" y="7774"/>
                </a:lnTo>
                <a:lnTo>
                  <a:pt x="3872" y="7774"/>
                </a:lnTo>
                <a:lnTo>
                  <a:pt x="3874" y="7770"/>
                </a:lnTo>
                <a:lnTo>
                  <a:pt x="3880" y="7766"/>
                </a:lnTo>
                <a:lnTo>
                  <a:pt x="3888" y="7762"/>
                </a:lnTo>
                <a:lnTo>
                  <a:pt x="3894" y="7758"/>
                </a:lnTo>
                <a:lnTo>
                  <a:pt x="3898" y="7756"/>
                </a:lnTo>
                <a:lnTo>
                  <a:pt x="3902" y="7756"/>
                </a:lnTo>
                <a:lnTo>
                  <a:pt x="3904" y="7758"/>
                </a:lnTo>
                <a:lnTo>
                  <a:pt x="3904" y="7762"/>
                </a:lnTo>
                <a:lnTo>
                  <a:pt x="3902" y="7768"/>
                </a:lnTo>
                <a:lnTo>
                  <a:pt x="3896" y="7774"/>
                </a:lnTo>
                <a:lnTo>
                  <a:pt x="3888" y="7780"/>
                </a:lnTo>
                <a:lnTo>
                  <a:pt x="3882" y="7782"/>
                </a:lnTo>
                <a:lnTo>
                  <a:pt x="3880" y="7786"/>
                </a:lnTo>
                <a:lnTo>
                  <a:pt x="3878" y="7788"/>
                </a:lnTo>
                <a:lnTo>
                  <a:pt x="3876" y="7786"/>
                </a:lnTo>
                <a:lnTo>
                  <a:pt x="3872" y="7784"/>
                </a:lnTo>
                <a:lnTo>
                  <a:pt x="3872" y="7786"/>
                </a:lnTo>
                <a:lnTo>
                  <a:pt x="3870" y="7788"/>
                </a:lnTo>
                <a:lnTo>
                  <a:pt x="3866" y="7786"/>
                </a:lnTo>
                <a:lnTo>
                  <a:pt x="3860" y="7786"/>
                </a:lnTo>
                <a:lnTo>
                  <a:pt x="3854" y="7788"/>
                </a:lnTo>
                <a:lnTo>
                  <a:pt x="3854" y="7792"/>
                </a:lnTo>
                <a:lnTo>
                  <a:pt x="3856" y="7796"/>
                </a:lnTo>
                <a:lnTo>
                  <a:pt x="3862" y="7804"/>
                </a:lnTo>
                <a:lnTo>
                  <a:pt x="3868" y="7810"/>
                </a:lnTo>
                <a:lnTo>
                  <a:pt x="3874" y="7814"/>
                </a:lnTo>
                <a:lnTo>
                  <a:pt x="3878" y="7814"/>
                </a:lnTo>
                <a:lnTo>
                  <a:pt x="3882" y="7818"/>
                </a:lnTo>
                <a:lnTo>
                  <a:pt x="3888" y="7820"/>
                </a:lnTo>
                <a:lnTo>
                  <a:pt x="3898" y="7822"/>
                </a:lnTo>
                <a:lnTo>
                  <a:pt x="3906" y="7820"/>
                </a:lnTo>
                <a:lnTo>
                  <a:pt x="3910" y="7818"/>
                </a:lnTo>
                <a:lnTo>
                  <a:pt x="3912" y="7810"/>
                </a:lnTo>
                <a:lnTo>
                  <a:pt x="3912" y="7796"/>
                </a:lnTo>
                <a:lnTo>
                  <a:pt x="3914" y="7782"/>
                </a:lnTo>
                <a:lnTo>
                  <a:pt x="3916" y="7776"/>
                </a:lnTo>
                <a:lnTo>
                  <a:pt x="3918" y="7772"/>
                </a:lnTo>
                <a:lnTo>
                  <a:pt x="3920" y="7762"/>
                </a:lnTo>
                <a:lnTo>
                  <a:pt x="3920" y="7756"/>
                </a:lnTo>
                <a:lnTo>
                  <a:pt x="3922" y="7752"/>
                </a:lnTo>
                <a:lnTo>
                  <a:pt x="3924" y="7750"/>
                </a:lnTo>
                <a:lnTo>
                  <a:pt x="3928" y="7748"/>
                </a:lnTo>
                <a:lnTo>
                  <a:pt x="3936" y="7746"/>
                </a:lnTo>
                <a:lnTo>
                  <a:pt x="3942" y="7746"/>
                </a:lnTo>
                <a:lnTo>
                  <a:pt x="3946" y="7742"/>
                </a:lnTo>
                <a:lnTo>
                  <a:pt x="3950" y="7738"/>
                </a:lnTo>
                <a:lnTo>
                  <a:pt x="3954" y="7738"/>
                </a:lnTo>
                <a:lnTo>
                  <a:pt x="3958" y="7738"/>
                </a:lnTo>
                <a:lnTo>
                  <a:pt x="3962" y="7738"/>
                </a:lnTo>
                <a:lnTo>
                  <a:pt x="3968" y="7734"/>
                </a:lnTo>
                <a:lnTo>
                  <a:pt x="3972" y="7726"/>
                </a:lnTo>
                <a:lnTo>
                  <a:pt x="3978" y="7724"/>
                </a:lnTo>
                <a:lnTo>
                  <a:pt x="3984" y="7724"/>
                </a:lnTo>
                <a:lnTo>
                  <a:pt x="3992" y="7724"/>
                </a:lnTo>
                <a:lnTo>
                  <a:pt x="4006" y="7728"/>
                </a:lnTo>
                <a:lnTo>
                  <a:pt x="4014" y="7732"/>
                </a:lnTo>
                <a:lnTo>
                  <a:pt x="4016" y="7730"/>
                </a:lnTo>
                <a:lnTo>
                  <a:pt x="4014" y="7724"/>
                </a:lnTo>
                <a:lnTo>
                  <a:pt x="4008" y="7712"/>
                </a:lnTo>
                <a:lnTo>
                  <a:pt x="3996" y="7692"/>
                </a:lnTo>
                <a:lnTo>
                  <a:pt x="3992" y="7680"/>
                </a:lnTo>
                <a:lnTo>
                  <a:pt x="3988" y="7666"/>
                </a:lnTo>
                <a:lnTo>
                  <a:pt x="3986" y="7648"/>
                </a:lnTo>
                <a:lnTo>
                  <a:pt x="3986" y="7640"/>
                </a:lnTo>
                <a:lnTo>
                  <a:pt x="3986" y="7630"/>
                </a:lnTo>
                <a:lnTo>
                  <a:pt x="3990" y="7620"/>
                </a:lnTo>
                <a:lnTo>
                  <a:pt x="3996" y="7612"/>
                </a:lnTo>
                <a:lnTo>
                  <a:pt x="4002" y="7606"/>
                </a:lnTo>
                <a:lnTo>
                  <a:pt x="4014" y="7600"/>
                </a:lnTo>
                <a:lnTo>
                  <a:pt x="4024" y="7596"/>
                </a:lnTo>
                <a:lnTo>
                  <a:pt x="4032" y="7592"/>
                </a:lnTo>
                <a:lnTo>
                  <a:pt x="4038" y="7586"/>
                </a:lnTo>
                <a:lnTo>
                  <a:pt x="4042" y="7580"/>
                </a:lnTo>
                <a:lnTo>
                  <a:pt x="4046" y="7564"/>
                </a:lnTo>
                <a:lnTo>
                  <a:pt x="4050" y="7540"/>
                </a:lnTo>
                <a:lnTo>
                  <a:pt x="4054" y="7528"/>
                </a:lnTo>
                <a:lnTo>
                  <a:pt x="4060" y="7518"/>
                </a:lnTo>
                <a:lnTo>
                  <a:pt x="4068" y="7510"/>
                </a:lnTo>
                <a:lnTo>
                  <a:pt x="4076" y="7504"/>
                </a:lnTo>
                <a:lnTo>
                  <a:pt x="4092" y="7496"/>
                </a:lnTo>
                <a:lnTo>
                  <a:pt x="4098" y="7492"/>
                </a:lnTo>
                <a:lnTo>
                  <a:pt x="4102" y="7488"/>
                </a:lnTo>
                <a:lnTo>
                  <a:pt x="4104" y="7484"/>
                </a:lnTo>
                <a:lnTo>
                  <a:pt x="4106" y="7480"/>
                </a:lnTo>
                <a:lnTo>
                  <a:pt x="4114" y="7474"/>
                </a:lnTo>
                <a:lnTo>
                  <a:pt x="4118" y="7470"/>
                </a:lnTo>
                <a:lnTo>
                  <a:pt x="4120" y="7466"/>
                </a:lnTo>
                <a:lnTo>
                  <a:pt x="4118" y="7462"/>
                </a:lnTo>
                <a:lnTo>
                  <a:pt x="4118" y="7458"/>
                </a:lnTo>
                <a:lnTo>
                  <a:pt x="4118" y="7454"/>
                </a:lnTo>
                <a:lnTo>
                  <a:pt x="4120" y="7450"/>
                </a:lnTo>
                <a:lnTo>
                  <a:pt x="4122" y="7442"/>
                </a:lnTo>
                <a:lnTo>
                  <a:pt x="4124" y="7436"/>
                </a:lnTo>
                <a:lnTo>
                  <a:pt x="4122" y="7428"/>
                </a:lnTo>
                <a:lnTo>
                  <a:pt x="4120" y="7422"/>
                </a:lnTo>
                <a:lnTo>
                  <a:pt x="4116" y="7420"/>
                </a:lnTo>
                <a:lnTo>
                  <a:pt x="4104" y="7418"/>
                </a:lnTo>
                <a:lnTo>
                  <a:pt x="4096" y="7418"/>
                </a:lnTo>
                <a:lnTo>
                  <a:pt x="4086" y="7414"/>
                </a:lnTo>
                <a:lnTo>
                  <a:pt x="4076" y="7408"/>
                </a:lnTo>
                <a:lnTo>
                  <a:pt x="4066" y="7398"/>
                </a:lnTo>
                <a:lnTo>
                  <a:pt x="4050" y="7378"/>
                </a:lnTo>
                <a:lnTo>
                  <a:pt x="4046" y="7372"/>
                </a:lnTo>
                <a:lnTo>
                  <a:pt x="4046" y="7366"/>
                </a:lnTo>
                <a:lnTo>
                  <a:pt x="4046" y="7360"/>
                </a:lnTo>
                <a:lnTo>
                  <a:pt x="4050" y="7352"/>
                </a:lnTo>
                <a:lnTo>
                  <a:pt x="4060" y="7332"/>
                </a:lnTo>
                <a:lnTo>
                  <a:pt x="4068" y="7320"/>
                </a:lnTo>
                <a:lnTo>
                  <a:pt x="4072" y="7314"/>
                </a:lnTo>
                <a:lnTo>
                  <a:pt x="4078" y="7310"/>
                </a:lnTo>
                <a:lnTo>
                  <a:pt x="4082" y="7310"/>
                </a:lnTo>
                <a:lnTo>
                  <a:pt x="4088" y="7310"/>
                </a:lnTo>
                <a:lnTo>
                  <a:pt x="4092" y="7308"/>
                </a:lnTo>
                <a:lnTo>
                  <a:pt x="4094" y="7306"/>
                </a:lnTo>
                <a:lnTo>
                  <a:pt x="4098" y="7302"/>
                </a:lnTo>
                <a:lnTo>
                  <a:pt x="4104" y="7300"/>
                </a:lnTo>
                <a:lnTo>
                  <a:pt x="4118" y="7300"/>
                </a:lnTo>
                <a:lnTo>
                  <a:pt x="4124" y="7298"/>
                </a:lnTo>
                <a:lnTo>
                  <a:pt x="4128" y="7298"/>
                </a:lnTo>
                <a:lnTo>
                  <a:pt x="4130" y="7296"/>
                </a:lnTo>
                <a:lnTo>
                  <a:pt x="4128" y="7290"/>
                </a:lnTo>
                <a:lnTo>
                  <a:pt x="4124" y="7286"/>
                </a:lnTo>
                <a:lnTo>
                  <a:pt x="4126" y="7282"/>
                </a:lnTo>
                <a:lnTo>
                  <a:pt x="4134" y="7274"/>
                </a:lnTo>
                <a:lnTo>
                  <a:pt x="4140" y="7268"/>
                </a:lnTo>
                <a:lnTo>
                  <a:pt x="4142" y="7262"/>
                </a:lnTo>
                <a:lnTo>
                  <a:pt x="4144" y="7252"/>
                </a:lnTo>
                <a:lnTo>
                  <a:pt x="4140" y="7240"/>
                </a:lnTo>
                <a:lnTo>
                  <a:pt x="4140" y="7234"/>
                </a:lnTo>
                <a:lnTo>
                  <a:pt x="4140" y="7228"/>
                </a:lnTo>
                <a:lnTo>
                  <a:pt x="4142" y="7220"/>
                </a:lnTo>
                <a:lnTo>
                  <a:pt x="4144" y="7212"/>
                </a:lnTo>
                <a:lnTo>
                  <a:pt x="4150" y="7206"/>
                </a:lnTo>
                <a:lnTo>
                  <a:pt x="4156" y="7200"/>
                </a:lnTo>
                <a:lnTo>
                  <a:pt x="4164" y="7194"/>
                </a:lnTo>
                <a:lnTo>
                  <a:pt x="4174" y="7188"/>
                </a:lnTo>
                <a:lnTo>
                  <a:pt x="4180" y="7186"/>
                </a:lnTo>
                <a:lnTo>
                  <a:pt x="4178" y="7184"/>
                </a:lnTo>
                <a:lnTo>
                  <a:pt x="4170" y="7182"/>
                </a:lnTo>
                <a:lnTo>
                  <a:pt x="4160" y="7178"/>
                </a:lnTo>
                <a:lnTo>
                  <a:pt x="4154" y="7172"/>
                </a:lnTo>
                <a:lnTo>
                  <a:pt x="4154" y="7168"/>
                </a:lnTo>
                <a:lnTo>
                  <a:pt x="4156" y="7166"/>
                </a:lnTo>
                <a:lnTo>
                  <a:pt x="4160" y="7164"/>
                </a:lnTo>
                <a:lnTo>
                  <a:pt x="4166" y="7162"/>
                </a:lnTo>
                <a:lnTo>
                  <a:pt x="4172" y="7164"/>
                </a:lnTo>
                <a:lnTo>
                  <a:pt x="4178" y="7166"/>
                </a:lnTo>
                <a:lnTo>
                  <a:pt x="4182" y="7170"/>
                </a:lnTo>
                <a:lnTo>
                  <a:pt x="4186" y="7176"/>
                </a:lnTo>
                <a:lnTo>
                  <a:pt x="4188" y="7180"/>
                </a:lnTo>
                <a:lnTo>
                  <a:pt x="4192" y="7180"/>
                </a:lnTo>
                <a:lnTo>
                  <a:pt x="4196" y="7182"/>
                </a:lnTo>
                <a:lnTo>
                  <a:pt x="4200" y="7180"/>
                </a:lnTo>
                <a:lnTo>
                  <a:pt x="4204" y="7176"/>
                </a:lnTo>
                <a:lnTo>
                  <a:pt x="4208" y="7170"/>
                </a:lnTo>
                <a:lnTo>
                  <a:pt x="4212" y="7162"/>
                </a:lnTo>
                <a:lnTo>
                  <a:pt x="4212" y="7154"/>
                </a:lnTo>
                <a:lnTo>
                  <a:pt x="4210" y="7144"/>
                </a:lnTo>
                <a:lnTo>
                  <a:pt x="4206" y="7136"/>
                </a:lnTo>
                <a:lnTo>
                  <a:pt x="4202" y="7134"/>
                </a:lnTo>
                <a:lnTo>
                  <a:pt x="4198" y="7134"/>
                </a:lnTo>
                <a:lnTo>
                  <a:pt x="4174" y="7142"/>
                </a:lnTo>
                <a:lnTo>
                  <a:pt x="4166" y="7142"/>
                </a:lnTo>
                <a:lnTo>
                  <a:pt x="4160" y="7142"/>
                </a:lnTo>
                <a:lnTo>
                  <a:pt x="4154" y="7140"/>
                </a:lnTo>
                <a:lnTo>
                  <a:pt x="4152" y="7134"/>
                </a:lnTo>
                <a:lnTo>
                  <a:pt x="4150" y="7128"/>
                </a:lnTo>
                <a:lnTo>
                  <a:pt x="4152" y="7118"/>
                </a:lnTo>
                <a:lnTo>
                  <a:pt x="4152" y="7108"/>
                </a:lnTo>
                <a:lnTo>
                  <a:pt x="4152" y="7100"/>
                </a:lnTo>
                <a:lnTo>
                  <a:pt x="4146" y="7084"/>
                </a:lnTo>
                <a:lnTo>
                  <a:pt x="4144" y="7078"/>
                </a:lnTo>
                <a:lnTo>
                  <a:pt x="4142" y="7072"/>
                </a:lnTo>
                <a:lnTo>
                  <a:pt x="4144" y="7068"/>
                </a:lnTo>
                <a:lnTo>
                  <a:pt x="4150" y="7064"/>
                </a:lnTo>
                <a:lnTo>
                  <a:pt x="4158" y="7064"/>
                </a:lnTo>
                <a:lnTo>
                  <a:pt x="4166" y="7064"/>
                </a:lnTo>
                <a:lnTo>
                  <a:pt x="4180" y="7072"/>
                </a:lnTo>
                <a:lnTo>
                  <a:pt x="4196" y="7080"/>
                </a:lnTo>
                <a:lnTo>
                  <a:pt x="4204" y="7082"/>
                </a:lnTo>
                <a:lnTo>
                  <a:pt x="4212" y="7082"/>
                </a:lnTo>
                <a:lnTo>
                  <a:pt x="4222" y="7084"/>
                </a:lnTo>
                <a:lnTo>
                  <a:pt x="4226" y="7084"/>
                </a:lnTo>
                <a:lnTo>
                  <a:pt x="4230" y="7082"/>
                </a:lnTo>
                <a:lnTo>
                  <a:pt x="4244" y="7076"/>
                </a:lnTo>
                <a:lnTo>
                  <a:pt x="4258" y="7068"/>
                </a:lnTo>
                <a:lnTo>
                  <a:pt x="4264" y="7064"/>
                </a:lnTo>
                <a:lnTo>
                  <a:pt x="4266" y="7060"/>
                </a:lnTo>
                <a:lnTo>
                  <a:pt x="4268" y="7056"/>
                </a:lnTo>
                <a:lnTo>
                  <a:pt x="4266" y="7052"/>
                </a:lnTo>
                <a:lnTo>
                  <a:pt x="4262" y="7046"/>
                </a:lnTo>
                <a:lnTo>
                  <a:pt x="4258" y="7044"/>
                </a:lnTo>
                <a:lnTo>
                  <a:pt x="4256" y="7040"/>
                </a:lnTo>
                <a:lnTo>
                  <a:pt x="4256" y="7034"/>
                </a:lnTo>
                <a:lnTo>
                  <a:pt x="4258" y="7024"/>
                </a:lnTo>
                <a:lnTo>
                  <a:pt x="4266" y="7016"/>
                </a:lnTo>
                <a:lnTo>
                  <a:pt x="4272" y="7006"/>
                </a:lnTo>
                <a:lnTo>
                  <a:pt x="4274" y="6996"/>
                </a:lnTo>
                <a:lnTo>
                  <a:pt x="4272" y="6986"/>
                </a:lnTo>
                <a:lnTo>
                  <a:pt x="4270" y="6982"/>
                </a:lnTo>
                <a:lnTo>
                  <a:pt x="4266" y="6978"/>
                </a:lnTo>
                <a:lnTo>
                  <a:pt x="4262" y="6976"/>
                </a:lnTo>
                <a:lnTo>
                  <a:pt x="4260" y="6972"/>
                </a:lnTo>
                <a:lnTo>
                  <a:pt x="4256" y="6962"/>
                </a:lnTo>
                <a:lnTo>
                  <a:pt x="4256" y="6958"/>
                </a:lnTo>
                <a:lnTo>
                  <a:pt x="4260" y="6956"/>
                </a:lnTo>
                <a:lnTo>
                  <a:pt x="4264" y="6956"/>
                </a:lnTo>
                <a:lnTo>
                  <a:pt x="4270" y="6958"/>
                </a:lnTo>
                <a:lnTo>
                  <a:pt x="4280" y="6964"/>
                </a:lnTo>
                <a:lnTo>
                  <a:pt x="4288" y="6966"/>
                </a:lnTo>
                <a:lnTo>
                  <a:pt x="4320" y="6962"/>
                </a:lnTo>
                <a:lnTo>
                  <a:pt x="4352" y="6958"/>
                </a:lnTo>
                <a:lnTo>
                  <a:pt x="4386" y="6950"/>
                </a:lnTo>
                <a:lnTo>
                  <a:pt x="4416" y="6940"/>
                </a:lnTo>
                <a:lnTo>
                  <a:pt x="4430" y="6934"/>
                </a:lnTo>
                <a:lnTo>
                  <a:pt x="4440" y="6928"/>
                </a:lnTo>
                <a:lnTo>
                  <a:pt x="4448" y="6922"/>
                </a:lnTo>
                <a:lnTo>
                  <a:pt x="4452" y="6916"/>
                </a:lnTo>
                <a:lnTo>
                  <a:pt x="4456" y="6912"/>
                </a:lnTo>
                <a:lnTo>
                  <a:pt x="4456" y="6908"/>
                </a:lnTo>
                <a:lnTo>
                  <a:pt x="4458" y="6898"/>
                </a:lnTo>
                <a:lnTo>
                  <a:pt x="4462" y="6894"/>
                </a:lnTo>
                <a:lnTo>
                  <a:pt x="4466" y="6888"/>
                </a:lnTo>
                <a:lnTo>
                  <a:pt x="4478" y="6876"/>
                </a:lnTo>
                <a:lnTo>
                  <a:pt x="4484" y="6862"/>
                </a:lnTo>
                <a:lnTo>
                  <a:pt x="4486" y="6846"/>
                </a:lnTo>
                <a:lnTo>
                  <a:pt x="4488" y="6828"/>
                </a:lnTo>
                <a:lnTo>
                  <a:pt x="4486" y="6820"/>
                </a:lnTo>
                <a:lnTo>
                  <a:pt x="4486" y="6816"/>
                </a:lnTo>
                <a:lnTo>
                  <a:pt x="4484" y="6816"/>
                </a:lnTo>
                <a:lnTo>
                  <a:pt x="4480" y="6816"/>
                </a:lnTo>
                <a:lnTo>
                  <a:pt x="4476" y="6816"/>
                </a:lnTo>
                <a:lnTo>
                  <a:pt x="4472" y="6814"/>
                </a:lnTo>
                <a:lnTo>
                  <a:pt x="4466" y="6810"/>
                </a:lnTo>
                <a:lnTo>
                  <a:pt x="4462" y="6802"/>
                </a:lnTo>
                <a:lnTo>
                  <a:pt x="4458" y="6794"/>
                </a:lnTo>
                <a:lnTo>
                  <a:pt x="4458" y="6788"/>
                </a:lnTo>
                <a:lnTo>
                  <a:pt x="4460" y="6784"/>
                </a:lnTo>
                <a:lnTo>
                  <a:pt x="4464" y="6780"/>
                </a:lnTo>
                <a:lnTo>
                  <a:pt x="4466" y="6776"/>
                </a:lnTo>
                <a:lnTo>
                  <a:pt x="4468" y="6770"/>
                </a:lnTo>
                <a:lnTo>
                  <a:pt x="4464" y="6762"/>
                </a:lnTo>
                <a:lnTo>
                  <a:pt x="4458" y="6750"/>
                </a:lnTo>
                <a:lnTo>
                  <a:pt x="4450" y="6744"/>
                </a:lnTo>
                <a:lnTo>
                  <a:pt x="4442" y="6738"/>
                </a:lnTo>
                <a:lnTo>
                  <a:pt x="4424" y="6728"/>
                </a:lnTo>
                <a:lnTo>
                  <a:pt x="4418" y="6722"/>
                </a:lnTo>
                <a:lnTo>
                  <a:pt x="4416" y="6716"/>
                </a:lnTo>
                <a:lnTo>
                  <a:pt x="4416" y="6712"/>
                </a:lnTo>
                <a:lnTo>
                  <a:pt x="4416" y="6708"/>
                </a:lnTo>
                <a:lnTo>
                  <a:pt x="4424" y="6700"/>
                </a:lnTo>
                <a:lnTo>
                  <a:pt x="4426" y="6702"/>
                </a:lnTo>
                <a:lnTo>
                  <a:pt x="4432" y="6710"/>
                </a:lnTo>
                <a:lnTo>
                  <a:pt x="4442" y="6716"/>
                </a:lnTo>
                <a:lnTo>
                  <a:pt x="4448" y="6718"/>
                </a:lnTo>
                <a:lnTo>
                  <a:pt x="4456" y="6718"/>
                </a:lnTo>
                <a:lnTo>
                  <a:pt x="4464" y="6718"/>
                </a:lnTo>
                <a:lnTo>
                  <a:pt x="4472" y="6722"/>
                </a:lnTo>
                <a:lnTo>
                  <a:pt x="4490" y="6732"/>
                </a:lnTo>
                <a:lnTo>
                  <a:pt x="4498" y="6736"/>
                </a:lnTo>
                <a:lnTo>
                  <a:pt x="4506" y="6740"/>
                </a:lnTo>
                <a:lnTo>
                  <a:pt x="4514" y="6740"/>
                </a:lnTo>
                <a:lnTo>
                  <a:pt x="4522" y="6738"/>
                </a:lnTo>
                <a:lnTo>
                  <a:pt x="4528" y="6736"/>
                </a:lnTo>
                <a:lnTo>
                  <a:pt x="4534" y="6736"/>
                </a:lnTo>
                <a:lnTo>
                  <a:pt x="4546" y="6740"/>
                </a:lnTo>
                <a:lnTo>
                  <a:pt x="4552" y="6742"/>
                </a:lnTo>
                <a:lnTo>
                  <a:pt x="4558" y="6742"/>
                </a:lnTo>
                <a:lnTo>
                  <a:pt x="4564" y="6740"/>
                </a:lnTo>
                <a:lnTo>
                  <a:pt x="4572" y="6738"/>
                </a:lnTo>
                <a:lnTo>
                  <a:pt x="4586" y="6728"/>
                </a:lnTo>
                <a:lnTo>
                  <a:pt x="4596" y="6718"/>
                </a:lnTo>
                <a:lnTo>
                  <a:pt x="4608" y="6704"/>
                </a:lnTo>
                <a:lnTo>
                  <a:pt x="4618" y="6682"/>
                </a:lnTo>
                <a:lnTo>
                  <a:pt x="4616" y="6676"/>
                </a:lnTo>
                <a:lnTo>
                  <a:pt x="4620" y="6670"/>
                </a:lnTo>
                <a:lnTo>
                  <a:pt x="4626" y="6666"/>
                </a:lnTo>
                <a:lnTo>
                  <a:pt x="4638" y="6660"/>
                </a:lnTo>
                <a:lnTo>
                  <a:pt x="4648" y="6652"/>
                </a:lnTo>
                <a:lnTo>
                  <a:pt x="4652" y="6648"/>
                </a:lnTo>
                <a:lnTo>
                  <a:pt x="4654" y="6640"/>
                </a:lnTo>
                <a:lnTo>
                  <a:pt x="4662" y="6616"/>
                </a:lnTo>
                <a:lnTo>
                  <a:pt x="4666" y="6608"/>
                </a:lnTo>
                <a:lnTo>
                  <a:pt x="4670" y="6600"/>
                </a:lnTo>
                <a:lnTo>
                  <a:pt x="4684" y="6586"/>
                </a:lnTo>
                <a:lnTo>
                  <a:pt x="4708" y="6568"/>
                </a:lnTo>
                <a:lnTo>
                  <a:pt x="4716" y="6558"/>
                </a:lnTo>
                <a:lnTo>
                  <a:pt x="4724" y="6548"/>
                </a:lnTo>
                <a:lnTo>
                  <a:pt x="4738" y="6522"/>
                </a:lnTo>
                <a:lnTo>
                  <a:pt x="4750" y="6494"/>
                </a:lnTo>
                <a:lnTo>
                  <a:pt x="4766" y="6458"/>
                </a:lnTo>
                <a:lnTo>
                  <a:pt x="4774" y="6442"/>
                </a:lnTo>
                <a:lnTo>
                  <a:pt x="4780" y="6432"/>
                </a:lnTo>
                <a:lnTo>
                  <a:pt x="4786" y="6426"/>
                </a:lnTo>
                <a:lnTo>
                  <a:pt x="4792" y="6420"/>
                </a:lnTo>
                <a:lnTo>
                  <a:pt x="4800" y="6412"/>
                </a:lnTo>
                <a:lnTo>
                  <a:pt x="4804" y="6406"/>
                </a:lnTo>
                <a:lnTo>
                  <a:pt x="4810" y="6396"/>
                </a:lnTo>
                <a:lnTo>
                  <a:pt x="4816" y="6382"/>
                </a:lnTo>
                <a:lnTo>
                  <a:pt x="4818" y="6368"/>
                </a:lnTo>
                <a:lnTo>
                  <a:pt x="4820" y="6354"/>
                </a:lnTo>
                <a:lnTo>
                  <a:pt x="4820" y="6340"/>
                </a:lnTo>
                <a:lnTo>
                  <a:pt x="4818" y="6310"/>
                </a:lnTo>
                <a:lnTo>
                  <a:pt x="4818" y="6294"/>
                </a:lnTo>
                <a:lnTo>
                  <a:pt x="4818" y="6278"/>
                </a:lnTo>
                <a:lnTo>
                  <a:pt x="4822" y="6260"/>
                </a:lnTo>
                <a:lnTo>
                  <a:pt x="4828" y="6246"/>
                </a:lnTo>
                <a:lnTo>
                  <a:pt x="4836" y="6232"/>
                </a:lnTo>
                <a:lnTo>
                  <a:pt x="4848" y="6220"/>
                </a:lnTo>
                <a:lnTo>
                  <a:pt x="4860" y="6208"/>
                </a:lnTo>
                <a:lnTo>
                  <a:pt x="4872" y="6198"/>
                </a:lnTo>
                <a:lnTo>
                  <a:pt x="4884" y="6190"/>
                </a:lnTo>
                <a:lnTo>
                  <a:pt x="4894" y="6186"/>
                </a:lnTo>
                <a:lnTo>
                  <a:pt x="4918" y="6174"/>
                </a:lnTo>
                <a:lnTo>
                  <a:pt x="4936" y="6164"/>
                </a:lnTo>
                <a:lnTo>
                  <a:pt x="4948" y="6156"/>
                </a:lnTo>
                <a:lnTo>
                  <a:pt x="4958" y="6146"/>
                </a:lnTo>
                <a:lnTo>
                  <a:pt x="4972" y="6132"/>
                </a:lnTo>
                <a:lnTo>
                  <a:pt x="4978" y="6128"/>
                </a:lnTo>
                <a:lnTo>
                  <a:pt x="4986" y="6124"/>
                </a:lnTo>
                <a:lnTo>
                  <a:pt x="4994" y="6122"/>
                </a:lnTo>
                <a:lnTo>
                  <a:pt x="4998" y="6122"/>
                </a:lnTo>
                <a:lnTo>
                  <a:pt x="5002" y="6124"/>
                </a:lnTo>
                <a:lnTo>
                  <a:pt x="5006" y="6126"/>
                </a:lnTo>
                <a:lnTo>
                  <a:pt x="5010" y="6126"/>
                </a:lnTo>
                <a:lnTo>
                  <a:pt x="5016" y="6126"/>
                </a:lnTo>
                <a:lnTo>
                  <a:pt x="5028" y="6124"/>
                </a:lnTo>
                <a:lnTo>
                  <a:pt x="5040" y="6122"/>
                </a:lnTo>
                <a:lnTo>
                  <a:pt x="5052" y="6122"/>
                </a:lnTo>
                <a:lnTo>
                  <a:pt x="5072" y="6122"/>
                </a:lnTo>
                <a:lnTo>
                  <a:pt x="5080" y="6120"/>
                </a:lnTo>
                <a:lnTo>
                  <a:pt x="5086" y="6120"/>
                </a:lnTo>
                <a:lnTo>
                  <a:pt x="5088" y="6116"/>
                </a:lnTo>
                <a:lnTo>
                  <a:pt x="5086" y="6110"/>
                </a:lnTo>
                <a:lnTo>
                  <a:pt x="5086" y="6108"/>
                </a:lnTo>
                <a:lnTo>
                  <a:pt x="5086" y="6104"/>
                </a:lnTo>
                <a:lnTo>
                  <a:pt x="5090" y="6098"/>
                </a:lnTo>
                <a:lnTo>
                  <a:pt x="5104" y="6086"/>
                </a:lnTo>
                <a:lnTo>
                  <a:pt x="5112" y="6080"/>
                </a:lnTo>
                <a:lnTo>
                  <a:pt x="5118" y="6072"/>
                </a:lnTo>
                <a:lnTo>
                  <a:pt x="5122" y="6064"/>
                </a:lnTo>
                <a:lnTo>
                  <a:pt x="5122" y="6060"/>
                </a:lnTo>
                <a:lnTo>
                  <a:pt x="5120" y="6056"/>
                </a:lnTo>
                <a:lnTo>
                  <a:pt x="5120" y="6046"/>
                </a:lnTo>
                <a:lnTo>
                  <a:pt x="5120" y="6036"/>
                </a:lnTo>
                <a:lnTo>
                  <a:pt x="5124" y="6028"/>
                </a:lnTo>
                <a:lnTo>
                  <a:pt x="5130" y="6018"/>
                </a:lnTo>
                <a:lnTo>
                  <a:pt x="5146" y="5994"/>
                </a:lnTo>
                <a:lnTo>
                  <a:pt x="5164" y="5964"/>
                </a:lnTo>
                <a:lnTo>
                  <a:pt x="5170" y="5948"/>
                </a:lnTo>
                <a:lnTo>
                  <a:pt x="5174" y="5932"/>
                </a:lnTo>
                <a:lnTo>
                  <a:pt x="5176" y="5920"/>
                </a:lnTo>
                <a:lnTo>
                  <a:pt x="5176" y="5908"/>
                </a:lnTo>
                <a:lnTo>
                  <a:pt x="5176" y="5898"/>
                </a:lnTo>
                <a:lnTo>
                  <a:pt x="5176" y="5888"/>
                </a:lnTo>
                <a:lnTo>
                  <a:pt x="5178" y="5882"/>
                </a:lnTo>
                <a:lnTo>
                  <a:pt x="5184" y="5878"/>
                </a:lnTo>
                <a:lnTo>
                  <a:pt x="5190" y="5872"/>
                </a:lnTo>
                <a:lnTo>
                  <a:pt x="5194" y="5864"/>
                </a:lnTo>
                <a:lnTo>
                  <a:pt x="5196" y="5854"/>
                </a:lnTo>
                <a:lnTo>
                  <a:pt x="5196" y="5842"/>
                </a:lnTo>
                <a:lnTo>
                  <a:pt x="5196" y="5816"/>
                </a:lnTo>
                <a:lnTo>
                  <a:pt x="5198" y="5802"/>
                </a:lnTo>
                <a:lnTo>
                  <a:pt x="5202" y="5786"/>
                </a:lnTo>
                <a:lnTo>
                  <a:pt x="5204" y="5772"/>
                </a:lnTo>
                <a:lnTo>
                  <a:pt x="5206" y="5762"/>
                </a:lnTo>
                <a:lnTo>
                  <a:pt x="5204" y="5752"/>
                </a:lnTo>
                <a:lnTo>
                  <a:pt x="5202" y="5742"/>
                </a:lnTo>
                <a:lnTo>
                  <a:pt x="5198" y="5726"/>
                </a:lnTo>
                <a:lnTo>
                  <a:pt x="5198" y="5716"/>
                </a:lnTo>
                <a:lnTo>
                  <a:pt x="5198" y="5706"/>
                </a:lnTo>
                <a:lnTo>
                  <a:pt x="5202" y="5634"/>
                </a:lnTo>
                <a:lnTo>
                  <a:pt x="5204" y="5618"/>
                </a:lnTo>
                <a:lnTo>
                  <a:pt x="5208" y="5606"/>
                </a:lnTo>
                <a:lnTo>
                  <a:pt x="5208" y="5604"/>
                </a:lnTo>
                <a:lnTo>
                  <a:pt x="5212" y="5602"/>
                </a:lnTo>
                <a:lnTo>
                  <a:pt x="5214" y="5604"/>
                </a:lnTo>
                <a:lnTo>
                  <a:pt x="5216" y="5608"/>
                </a:lnTo>
                <a:lnTo>
                  <a:pt x="5222" y="5618"/>
                </a:lnTo>
                <a:lnTo>
                  <a:pt x="5228" y="5622"/>
                </a:lnTo>
                <a:lnTo>
                  <a:pt x="5232" y="5622"/>
                </a:lnTo>
                <a:lnTo>
                  <a:pt x="5238" y="5616"/>
                </a:lnTo>
                <a:lnTo>
                  <a:pt x="5242" y="5608"/>
                </a:lnTo>
                <a:lnTo>
                  <a:pt x="5248" y="5594"/>
                </a:lnTo>
                <a:lnTo>
                  <a:pt x="5262" y="5558"/>
                </a:lnTo>
                <a:lnTo>
                  <a:pt x="5270" y="5540"/>
                </a:lnTo>
                <a:lnTo>
                  <a:pt x="5278" y="5528"/>
                </a:lnTo>
                <a:lnTo>
                  <a:pt x="5284" y="5520"/>
                </a:lnTo>
                <a:lnTo>
                  <a:pt x="5290" y="5512"/>
                </a:lnTo>
                <a:lnTo>
                  <a:pt x="5306" y="5496"/>
                </a:lnTo>
                <a:lnTo>
                  <a:pt x="5316" y="5484"/>
                </a:lnTo>
                <a:lnTo>
                  <a:pt x="5328" y="5466"/>
                </a:lnTo>
                <a:lnTo>
                  <a:pt x="5348" y="5428"/>
                </a:lnTo>
                <a:lnTo>
                  <a:pt x="5356" y="5412"/>
                </a:lnTo>
                <a:lnTo>
                  <a:pt x="5364" y="5398"/>
                </a:lnTo>
                <a:lnTo>
                  <a:pt x="5368" y="5384"/>
                </a:lnTo>
                <a:lnTo>
                  <a:pt x="5370" y="5370"/>
                </a:lnTo>
                <a:lnTo>
                  <a:pt x="5370" y="5356"/>
                </a:lnTo>
                <a:lnTo>
                  <a:pt x="5370" y="5340"/>
                </a:lnTo>
                <a:lnTo>
                  <a:pt x="5366" y="5308"/>
                </a:lnTo>
                <a:lnTo>
                  <a:pt x="5362" y="5282"/>
                </a:lnTo>
                <a:lnTo>
                  <a:pt x="5358" y="5270"/>
                </a:lnTo>
                <a:lnTo>
                  <a:pt x="5354" y="5260"/>
                </a:lnTo>
                <a:lnTo>
                  <a:pt x="5348" y="5250"/>
                </a:lnTo>
                <a:lnTo>
                  <a:pt x="5340" y="5242"/>
                </a:lnTo>
                <a:close/>
                <a:moveTo>
                  <a:pt x="3590" y="2808"/>
                </a:moveTo>
                <a:lnTo>
                  <a:pt x="3590" y="2808"/>
                </a:lnTo>
                <a:lnTo>
                  <a:pt x="3570" y="2824"/>
                </a:lnTo>
                <a:lnTo>
                  <a:pt x="3558" y="2834"/>
                </a:lnTo>
                <a:lnTo>
                  <a:pt x="3548" y="2840"/>
                </a:lnTo>
                <a:lnTo>
                  <a:pt x="3538" y="2844"/>
                </a:lnTo>
                <a:lnTo>
                  <a:pt x="3526" y="2850"/>
                </a:lnTo>
                <a:lnTo>
                  <a:pt x="3510" y="2860"/>
                </a:lnTo>
                <a:lnTo>
                  <a:pt x="3488" y="2870"/>
                </a:lnTo>
                <a:lnTo>
                  <a:pt x="3468" y="2878"/>
                </a:lnTo>
                <a:lnTo>
                  <a:pt x="3448" y="2882"/>
                </a:lnTo>
                <a:lnTo>
                  <a:pt x="3434" y="2882"/>
                </a:lnTo>
                <a:lnTo>
                  <a:pt x="3426" y="2880"/>
                </a:lnTo>
                <a:lnTo>
                  <a:pt x="3424" y="2878"/>
                </a:lnTo>
                <a:lnTo>
                  <a:pt x="3426" y="2878"/>
                </a:lnTo>
                <a:lnTo>
                  <a:pt x="3430" y="2876"/>
                </a:lnTo>
                <a:lnTo>
                  <a:pt x="3434" y="2874"/>
                </a:lnTo>
                <a:lnTo>
                  <a:pt x="3436" y="2874"/>
                </a:lnTo>
                <a:lnTo>
                  <a:pt x="3434" y="2872"/>
                </a:lnTo>
                <a:lnTo>
                  <a:pt x="3428" y="2870"/>
                </a:lnTo>
                <a:lnTo>
                  <a:pt x="3418" y="2870"/>
                </a:lnTo>
                <a:lnTo>
                  <a:pt x="3410" y="2868"/>
                </a:lnTo>
                <a:lnTo>
                  <a:pt x="3408" y="2868"/>
                </a:lnTo>
                <a:lnTo>
                  <a:pt x="3406" y="2866"/>
                </a:lnTo>
                <a:lnTo>
                  <a:pt x="3408" y="2860"/>
                </a:lnTo>
                <a:lnTo>
                  <a:pt x="3410" y="2856"/>
                </a:lnTo>
                <a:lnTo>
                  <a:pt x="3414" y="2850"/>
                </a:lnTo>
                <a:lnTo>
                  <a:pt x="3416" y="2840"/>
                </a:lnTo>
                <a:lnTo>
                  <a:pt x="3420" y="2832"/>
                </a:lnTo>
                <a:lnTo>
                  <a:pt x="3424" y="2828"/>
                </a:lnTo>
                <a:lnTo>
                  <a:pt x="3426" y="2826"/>
                </a:lnTo>
                <a:lnTo>
                  <a:pt x="3430" y="2818"/>
                </a:lnTo>
                <a:lnTo>
                  <a:pt x="3434" y="2812"/>
                </a:lnTo>
                <a:lnTo>
                  <a:pt x="3436" y="2810"/>
                </a:lnTo>
                <a:lnTo>
                  <a:pt x="3440" y="2812"/>
                </a:lnTo>
                <a:lnTo>
                  <a:pt x="3440" y="2818"/>
                </a:lnTo>
                <a:lnTo>
                  <a:pt x="3446" y="2820"/>
                </a:lnTo>
                <a:lnTo>
                  <a:pt x="3448" y="2822"/>
                </a:lnTo>
                <a:lnTo>
                  <a:pt x="3450" y="2826"/>
                </a:lnTo>
                <a:lnTo>
                  <a:pt x="3448" y="2828"/>
                </a:lnTo>
                <a:lnTo>
                  <a:pt x="3442" y="2832"/>
                </a:lnTo>
                <a:lnTo>
                  <a:pt x="3432" y="2832"/>
                </a:lnTo>
                <a:lnTo>
                  <a:pt x="3426" y="2834"/>
                </a:lnTo>
                <a:lnTo>
                  <a:pt x="3424" y="2834"/>
                </a:lnTo>
                <a:lnTo>
                  <a:pt x="3422" y="2838"/>
                </a:lnTo>
                <a:lnTo>
                  <a:pt x="3422" y="2840"/>
                </a:lnTo>
                <a:lnTo>
                  <a:pt x="3422" y="2844"/>
                </a:lnTo>
                <a:lnTo>
                  <a:pt x="3426" y="2846"/>
                </a:lnTo>
                <a:lnTo>
                  <a:pt x="3428" y="2848"/>
                </a:lnTo>
                <a:lnTo>
                  <a:pt x="3432" y="2848"/>
                </a:lnTo>
                <a:lnTo>
                  <a:pt x="3440" y="2848"/>
                </a:lnTo>
                <a:lnTo>
                  <a:pt x="3442" y="2850"/>
                </a:lnTo>
                <a:lnTo>
                  <a:pt x="3444" y="2850"/>
                </a:lnTo>
                <a:lnTo>
                  <a:pt x="3446" y="2848"/>
                </a:lnTo>
                <a:lnTo>
                  <a:pt x="3450" y="2844"/>
                </a:lnTo>
                <a:lnTo>
                  <a:pt x="3456" y="2840"/>
                </a:lnTo>
                <a:lnTo>
                  <a:pt x="3468" y="2836"/>
                </a:lnTo>
                <a:lnTo>
                  <a:pt x="3472" y="2832"/>
                </a:lnTo>
                <a:lnTo>
                  <a:pt x="3474" y="2828"/>
                </a:lnTo>
                <a:lnTo>
                  <a:pt x="3482" y="2820"/>
                </a:lnTo>
                <a:lnTo>
                  <a:pt x="3488" y="2816"/>
                </a:lnTo>
                <a:lnTo>
                  <a:pt x="3496" y="2814"/>
                </a:lnTo>
                <a:lnTo>
                  <a:pt x="3506" y="2812"/>
                </a:lnTo>
                <a:lnTo>
                  <a:pt x="3518" y="2814"/>
                </a:lnTo>
                <a:lnTo>
                  <a:pt x="3536" y="2818"/>
                </a:lnTo>
                <a:lnTo>
                  <a:pt x="3538" y="2818"/>
                </a:lnTo>
                <a:lnTo>
                  <a:pt x="3534" y="2814"/>
                </a:lnTo>
                <a:lnTo>
                  <a:pt x="3532" y="2812"/>
                </a:lnTo>
                <a:lnTo>
                  <a:pt x="3532" y="2810"/>
                </a:lnTo>
                <a:lnTo>
                  <a:pt x="3536" y="2806"/>
                </a:lnTo>
                <a:lnTo>
                  <a:pt x="3542" y="2804"/>
                </a:lnTo>
                <a:lnTo>
                  <a:pt x="3560" y="2800"/>
                </a:lnTo>
                <a:lnTo>
                  <a:pt x="3580" y="2800"/>
                </a:lnTo>
                <a:lnTo>
                  <a:pt x="3584" y="2800"/>
                </a:lnTo>
                <a:lnTo>
                  <a:pt x="3586" y="2796"/>
                </a:lnTo>
                <a:lnTo>
                  <a:pt x="3586" y="2794"/>
                </a:lnTo>
                <a:lnTo>
                  <a:pt x="3586" y="2790"/>
                </a:lnTo>
                <a:lnTo>
                  <a:pt x="3588" y="2790"/>
                </a:lnTo>
                <a:lnTo>
                  <a:pt x="3590" y="2790"/>
                </a:lnTo>
                <a:lnTo>
                  <a:pt x="3592" y="2792"/>
                </a:lnTo>
                <a:lnTo>
                  <a:pt x="3594" y="2798"/>
                </a:lnTo>
                <a:lnTo>
                  <a:pt x="3592" y="2804"/>
                </a:lnTo>
                <a:lnTo>
                  <a:pt x="3590" y="2808"/>
                </a:lnTo>
                <a:close/>
                <a:moveTo>
                  <a:pt x="3578" y="2752"/>
                </a:moveTo>
                <a:lnTo>
                  <a:pt x="3578" y="2752"/>
                </a:lnTo>
                <a:lnTo>
                  <a:pt x="3586" y="2746"/>
                </a:lnTo>
                <a:lnTo>
                  <a:pt x="3596" y="2742"/>
                </a:lnTo>
                <a:lnTo>
                  <a:pt x="3626" y="2738"/>
                </a:lnTo>
                <a:lnTo>
                  <a:pt x="3638" y="2734"/>
                </a:lnTo>
                <a:lnTo>
                  <a:pt x="3642" y="2734"/>
                </a:lnTo>
                <a:lnTo>
                  <a:pt x="3656" y="2742"/>
                </a:lnTo>
                <a:lnTo>
                  <a:pt x="3662" y="2744"/>
                </a:lnTo>
                <a:lnTo>
                  <a:pt x="3666" y="2744"/>
                </a:lnTo>
                <a:lnTo>
                  <a:pt x="3668" y="2742"/>
                </a:lnTo>
                <a:lnTo>
                  <a:pt x="3670" y="2740"/>
                </a:lnTo>
                <a:lnTo>
                  <a:pt x="3672" y="2734"/>
                </a:lnTo>
                <a:lnTo>
                  <a:pt x="3674" y="2730"/>
                </a:lnTo>
                <a:lnTo>
                  <a:pt x="3678" y="2726"/>
                </a:lnTo>
                <a:lnTo>
                  <a:pt x="3686" y="2722"/>
                </a:lnTo>
                <a:lnTo>
                  <a:pt x="3696" y="2718"/>
                </a:lnTo>
                <a:lnTo>
                  <a:pt x="3706" y="2714"/>
                </a:lnTo>
                <a:lnTo>
                  <a:pt x="3716" y="2710"/>
                </a:lnTo>
                <a:lnTo>
                  <a:pt x="3716" y="2714"/>
                </a:lnTo>
                <a:lnTo>
                  <a:pt x="3712" y="2718"/>
                </a:lnTo>
                <a:lnTo>
                  <a:pt x="3708" y="2720"/>
                </a:lnTo>
                <a:lnTo>
                  <a:pt x="3702" y="2724"/>
                </a:lnTo>
                <a:lnTo>
                  <a:pt x="3698" y="2726"/>
                </a:lnTo>
                <a:lnTo>
                  <a:pt x="3696" y="2730"/>
                </a:lnTo>
                <a:lnTo>
                  <a:pt x="3696" y="2732"/>
                </a:lnTo>
                <a:lnTo>
                  <a:pt x="3700" y="2736"/>
                </a:lnTo>
                <a:lnTo>
                  <a:pt x="3702" y="2740"/>
                </a:lnTo>
                <a:lnTo>
                  <a:pt x="3702" y="2742"/>
                </a:lnTo>
                <a:lnTo>
                  <a:pt x="3700" y="2746"/>
                </a:lnTo>
                <a:lnTo>
                  <a:pt x="3700" y="2752"/>
                </a:lnTo>
                <a:lnTo>
                  <a:pt x="3700" y="2758"/>
                </a:lnTo>
                <a:lnTo>
                  <a:pt x="3696" y="2762"/>
                </a:lnTo>
                <a:lnTo>
                  <a:pt x="3690" y="2764"/>
                </a:lnTo>
                <a:lnTo>
                  <a:pt x="3684" y="2770"/>
                </a:lnTo>
                <a:lnTo>
                  <a:pt x="3680" y="2774"/>
                </a:lnTo>
                <a:lnTo>
                  <a:pt x="3676" y="2776"/>
                </a:lnTo>
                <a:lnTo>
                  <a:pt x="3662" y="2778"/>
                </a:lnTo>
                <a:lnTo>
                  <a:pt x="3650" y="2776"/>
                </a:lnTo>
                <a:lnTo>
                  <a:pt x="3638" y="2774"/>
                </a:lnTo>
                <a:lnTo>
                  <a:pt x="3628" y="2772"/>
                </a:lnTo>
                <a:lnTo>
                  <a:pt x="3616" y="2770"/>
                </a:lnTo>
                <a:lnTo>
                  <a:pt x="3604" y="2770"/>
                </a:lnTo>
                <a:lnTo>
                  <a:pt x="3596" y="2774"/>
                </a:lnTo>
                <a:lnTo>
                  <a:pt x="3588" y="2778"/>
                </a:lnTo>
                <a:lnTo>
                  <a:pt x="3582" y="2780"/>
                </a:lnTo>
                <a:lnTo>
                  <a:pt x="3574" y="2782"/>
                </a:lnTo>
                <a:lnTo>
                  <a:pt x="3568" y="2782"/>
                </a:lnTo>
                <a:lnTo>
                  <a:pt x="3562" y="2780"/>
                </a:lnTo>
                <a:lnTo>
                  <a:pt x="3560" y="2780"/>
                </a:lnTo>
                <a:lnTo>
                  <a:pt x="3558" y="2776"/>
                </a:lnTo>
                <a:lnTo>
                  <a:pt x="3558" y="2772"/>
                </a:lnTo>
                <a:lnTo>
                  <a:pt x="3560" y="2768"/>
                </a:lnTo>
                <a:lnTo>
                  <a:pt x="3566" y="2760"/>
                </a:lnTo>
                <a:lnTo>
                  <a:pt x="3570" y="2756"/>
                </a:lnTo>
                <a:lnTo>
                  <a:pt x="3574" y="2756"/>
                </a:lnTo>
                <a:lnTo>
                  <a:pt x="3578" y="2752"/>
                </a:lnTo>
                <a:close/>
                <a:moveTo>
                  <a:pt x="3092" y="2546"/>
                </a:moveTo>
                <a:lnTo>
                  <a:pt x="3092" y="2546"/>
                </a:lnTo>
                <a:lnTo>
                  <a:pt x="3106" y="2534"/>
                </a:lnTo>
                <a:lnTo>
                  <a:pt x="3118" y="2526"/>
                </a:lnTo>
                <a:lnTo>
                  <a:pt x="3160" y="2506"/>
                </a:lnTo>
                <a:lnTo>
                  <a:pt x="3164" y="2504"/>
                </a:lnTo>
                <a:lnTo>
                  <a:pt x="3168" y="2500"/>
                </a:lnTo>
                <a:lnTo>
                  <a:pt x="3172" y="2496"/>
                </a:lnTo>
                <a:lnTo>
                  <a:pt x="3176" y="2484"/>
                </a:lnTo>
                <a:lnTo>
                  <a:pt x="3180" y="2478"/>
                </a:lnTo>
                <a:lnTo>
                  <a:pt x="3186" y="2474"/>
                </a:lnTo>
                <a:lnTo>
                  <a:pt x="3188" y="2474"/>
                </a:lnTo>
                <a:lnTo>
                  <a:pt x="3190" y="2474"/>
                </a:lnTo>
                <a:lnTo>
                  <a:pt x="3190" y="2478"/>
                </a:lnTo>
                <a:lnTo>
                  <a:pt x="3190" y="2482"/>
                </a:lnTo>
                <a:lnTo>
                  <a:pt x="3188" y="2486"/>
                </a:lnTo>
                <a:lnTo>
                  <a:pt x="3192" y="2484"/>
                </a:lnTo>
                <a:lnTo>
                  <a:pt x="3196" y="2476"/>
                </a:lnTo>
                <a:lnTo>
                  <a:pt x="3202" y="2464"/>
                </a:lnTo>
                <a:lnTo>
                  <a:pt x="3206" y="2456"/>
                </a:lnTo>
                <a:lnTo>
                  <a:pt x="3208" y="2456"/>
                </a:lnTo>
                <a:lnTo>
                  <a:pt x="3210" y="2462"/>
                </a:lnTo>
                <a:lnTo>
                  <a:pt x="3206" y="2470"/>
                </a:lnTo>
                <a:lnTo>
                  <a:pt x="3204" y="2478"/>
                </a:lnTo>
                <a:lnTo>
                  <a:pt x="3216" y="2472"/>
                </a:lnTo>
                <a:lnTo>
                  <a:pt x="3220" y="2468"/>
                </a:lnTo>
                <a:lnTo>
                  <a:pt x="3220" y="2466"/>
                </a:lnTo>
                <a:lnTo>
                  <a:pt x="3218" y="2458"/>
                </a:lnTo>
                <a:lnTo>
                  <a:pt x="3216" y="2452"/>
                </a:lnTo>
                <a:lnTo>
                  <a:pt x="3216" y="2450"/>
                </a:lnTo>
                <a:lnTo>
                  <a:pt x="3218" y="2448"/>
                </a:lnTo>
                <a:lnTo>
                  <a:pt x="3220" y="2448"/>
                </a:lnTo>
                <a:lnTo>
                  <a:pt x="3224" y="2448"/>
                </a:lnTo>
                <a:lnTo>
                  <a:pt x="3236" y="2454"/>
                </a:lnTo>
                <a:lnTo>
                  <a:pt x="3248" y="2458"/>
                </a:lnTo>
                <a:lnTo>
                  <a:pt x="3254" y="2460"/>
                </a:lnTo>
                <a:lnTo>
                  <a:pt x="3260" y="2460"/>
                </a:lnTo>
                <a:lnTo>
                  <a:pt x="3268" y="2460"/>
                </a:lnTo>
                <a:lnTo>
                  <a:pt x="3272" y="2462"/>
                </a:lnTo>
                <a:lnTo>
                  <a:pt x="3276" y="2462"/>
                </a:lnTo>
                <a:lnTo>
                  <a:pt x="3284" y="2462"/>
                </a:lnTo>
                <a:lnTo>
                  <a:pt x="3288" y="2462"/>
                </a:lnTo>
                <a:lnTo>
                  <a:pt x="3292" y="2466"/>
                </a:lnTo>
                <a:lnTo>
                  <a:pt x="3296" y="2482"/>
                </a:lnTo>
                <a:lnTo>
                  <a:pt x="3300" y="2490"/>
                </a:lnTo>
                <a:lnTo>
                  <a:pt x="3302" y="2498"/>
                </a:lnTo>
                <a:lnTo>
                  <a:pt x="3308" y="2504"/>
                </a:lnTo>
                <a:lnTo>
                  <a:pt x="3316" y="2510"/>
                </a:lnTo>
                <a:lnTo>
                  <a:pt x="3322" y="2510"/>
                </a:lnTo>
                <a:lnTo>
                  <a:pt x="3328" y="2510"/>
                </a:lnTo>
                <a:lnTo>
                  <a:pt x="3340" y="2508"/>
                </a:lnTo>
                <a:lnTo>
                  <a:pt x="3344" y="2508"/>
                </a:lnTo>
                <a:lnTo>
                  <a:pt x="3348" y="2510"/>
                </a:lnTo>
                <a:lnTo>
                  <a:pt x="3350" y="2514"/>
                </a:lnTo>
                <a:lnTo>
                  <a:pt x="3348" y="2520"/>
                </a:lnTo>
                <a:lnTo>
                  <a:pt x="3344" y="2528"/>
                </a:lnTo>
                <a:lnTo>
                  <a:pt x="3346" y="2532"/>
                </a:lnTo>
                <a:lnTo>
                  <a:pt x="3358" y="2542"/>
                </a:lnTo>
                <a:lnTo>
                  <a:pt x="3360" y="2546"/>
                </a:lnTo>
                <a:lnTo>
                  <a:pt x="3360" y="2550"/>
                </a:lnTo>
                <a:lnTo>
                  <a:pt x="3358" y="2556"/>
                </a:lnTo>
                <a:lnTo>
                  <a:pt x="3356" y="2564"/>
                </a:lnTo>
                <a:lnTo>
                  <a:pt x="3356" y="2566"/>
                </a:lnTo>
                <a:lnTo>
                  <a:pt x="3358" y="2568"/>
                </a:lnTo>
                <a:lnTo>
                  <a:pt x="3362" y="2570"/>
                </a:lnTo>
                <a:lnTo>
                  <a:pt x="3364" y="2570"/>
                </a:lnTo>
                <a:lnTo>
                  <a:pt x="3366" y="2570"/>
                </a:lnTo>
                <a:lnTo>
                  <a:pt x="3368" y="2572"/>
                </a:lnTo>
                <a:lnTo>
                  <a:pt x="3370" y="2574"/>
                </a:lnTo>
                <a:lnTo>
                  <a:pt x="3368" y="2576"/>
                </a:lnTo>
                <a:lnTo>
                  <a:pt x="3364" y="2578"/>
                </a:lnTo>
                <a:lnTo>
                  <a:pt x="3364" y="2582"/>
                </a:lnTo>
                <a:lnTo>
                  <a:pt x="3362" y="2586"/>
                </a:lnTo>
                <a:lnTo>
                  <a:pt x="3362" y="2590"/>
                </a:lnTo>
                <a:lnTo>
                  <a:pt x="3366" y="2592"/>
                </a:lnTo>
                <a:lnTo>
                  <a:pt x="3372" y="2592"/>
                </a:lnTo>
                <a:lnTo>
                  <a:pt x="3380" y="2590"/>
                </a:lnTo>
                <a:lnTo>
                  <a:pt x="3382" y="2592"/>
                </a:lnTo>
                <a:lnTo>
                  <a:pt x="3382" y="2596"/>
                </a:lnTo>
                <a:lnTo>
                  <a:pt x="3382" y="2602"/>
                </a:lnTo>
                <a:lnTo>
                  <a:pt x="3386" y="2604"/>
                </a:lnTo>
                <a:lnTo>
                  <a:pt x="3392" y="2604"/>
                </a:lnTo>
                <a:lnTo>
                  <a:pt x="3402" y="2608"/>
                </a:lnTo>
                <a:lnTo>
                  <a:pt x="3416" y="2612"/>
                </a:lnTo>
                <a:lnTo>
                  <a:pt x="3432" y="2612"/>
                </a:lnTo>
                <a:lnTo>
                  <a:pt x="3446" y="2614"/>
                </a:lnTo>
                <a:lnTo>
                  <a:pt x="3460" y="2616"/>
                </a:lnTo>
                <a:lnTo>
                  <a:pt x="3470" y="2616"/>
                </a:lnTo>
                <a:lnTo>
                  <a:pt x="3478" y="2616"/>
                </a:lnTo>
                <a:lnTo>
                  <a:pt x="3484" y="2616"/>
                </a:lnTo>
                <a:lnTo>
                  <a:pt x="3484" y="2618"/>
                </a:lnTo>
                <a:lnTo>
                  <a:pt x="3484" y="2620"/>
                </a:lnTo>
                <a:lnTo>
                  <a:pt x="3484" y="2622"/>
                </a:lnTo>
                <a:lnTo>
                  <a:pt x="3484" y="2624"/>
                </a:lnTo>
                <a:lnTo>
                  <a:pt x="3490" y="2626"/>
                </a:lnTo>
                <a:lnTo>
                  <a:pt x="3508" y="2626"/>
                </a:lnTo>
                <a:lnTo>
                  <a:pt x="3514" y="2626"/>
                </a:lnTo>
                <a:lnTo>
                  <a:pt x="3518" y="2630"/>
                </a:lnTo>
                <a:lnTo>
                  <a:pt x="3526" y="2644"/>
                </a:lnTo>
                <a:lnTo>
                  <a:pt x="3532" y="2654"/>
                </a:lnTo>
                <a:lnTo>
                  <a:pt x="3536" y="2658"/>
                </a:lnTo>
                <a:lnTo>
                  <a:pt x="3538" y="2658"/>
                </a:lnTo>
                <a:lnTo>
                  <a:pt x="3540" y="2656"/>
                </a:lnTo>
                <a:lnTo>
                  <a:pt x="3542" y="2656"/>
                </a:lnTo>
                <a:lnTo>
                  <a:pt x="3544" y="2660"/>
                </a:lnTo>
                <a:lnTo>
                  <a:pt x="3544" y="2666"/>
                </a:lnTo>
                <a:lnTo>
                  <a:pt x="3544" y="2670"/>
                </a:lnTo>
                <a:lnTo>
                  <a:pt x="3546" y="2674"/>
                </a:lnTo>
                <a:lnTo>
                  <a:pt x="3552" y="2682"/>
                </a:lnTo>
                <a:lnTo>
                  <a:pt x="3558" y="2688"/>
                </a:lnTo>
                <a:lnTo>
                  <a:pt x="3560" y="2694"/>
                </a:lnTo>
                <a:lnTo>
                  <a:pt x="3560" y="2696"/>
                </a:lnTo>
                <a:lnTo>
                  <a:pt x="3558" y="2696"/>
                </a:lnTo>
                <a:lnTo>
                  <a:pt x="3554" y="2694"/>
                </a:lnTo>
                <a:lnTo>
                  <a:pt x="3548" y="2690"/>
                </a:lnTo>
                <a:lnTo>
                  <a:pt x="3546" y="2688"/>
                </a:lnTo>
                <a:lnTo>
                  <a:pt x="3544" y="2690"/>
                </a:lnTo>
                <a:lnTo>
                  <a:pt x="3544" y="2692"/>
                </a:lnTo>
                <a:lnTo>
                  <a:pt x="3544" y="2694"/>
                </a:lnTo>
                <a:lnTo>
                  <a:pt x="3546" y="2700"/>
                </a:lnTo>
                <a:lnTo>
                  <a:pt x="3548" y="2704"/>
                </a:lnTo>
                <a:lnTo>
                  <a:pt x="3548" y="2708"/>
                </a:lnTo>
                <a:lnTo>
                  <a:pt x="3546" y="2710"/>
                </a:lnTo>
                <a:lnTo>
                  <a:pt x="3542" y="2710"/>
                </a:lnTo>
                <a:lnTo>
                  <a:pt x="3538" y="2710"/>
                </a:lnTo>
                <a:lnTo>
                  <a:pt x="3530" y="2704"/>
                </a:lnTo>
                <a:lnTo>
                  <a:pt x="3520" y="2698"/>
                </a:lnTo>
                <a:lnTo>
                  <a:pt x="3516" y="2698"/>
                </a:lnTo>
                <a:lnTo>
                  <a:pt x="3514" y="2700"/>
                </a:lnTo>
                <a:lnTo>
                  <a:pt x="3510" y="2702"/>
                </a:lnTo>
                <a:lnTo>
                  <a:pt x="3510" y="2698"/>
                </a:lnTo>
                <a:lnTo>
                  <a:pt x="3508" y="2694"/>
                </a:lnTo>
                <a:lnTo>
                  <a:pt x="3508" y="2692"/>
                </a:lnTo>
                <a:lnTo>
                  <a:pt x="3506" y="2694"/>
                </a:lnTo>
                <a:lnTo>
                  <a:pt x="3502" y="2694"/>
                </a:lnTo>
                <a:lnTo>
                  <a:pt x="3502" y="2692"/>
                </a:lnTo>
                <a:lnTo>
                  <a:pt x="3504" y="2688"/>
                </a:lnTo>
                <a:lnTo>
                  <a:pt x="3506" y="2684"/>
                </a:lnTo>
                <a:lnTo>
                  <a:pt x="3502" y="2682"/>
                </a:lnTo>
                <a:lnTo>
                  <a:pt x="3498" y="2682"/>
                </a:lnTo>
                <a:lnTo>
                  <a:pt x="3496" y="2678"/>
                </a:lnTo>
                <a:lnTo>
                  <a:pt x="3496" y="2674"/>
                </a:lnTo>
                <a:lnTo>
                  <a:pt x="3494" y="2668"/>
                </a:lnTo>
                <a:lnTo>
                  <a:pt x="3494" y="2666"/>
                </a:lnTo>
                <a:lnTo>
                  <a:pt x="3492" y="2666"/>
                </a:lnTo>
                <a:lnTo>
                  <a:pt x="3486" y="2666"/>
                </a:lnTo>
                <a:lnTo>
                  <a:pt x="3482" y="2664"/>
                </a:lnTo>
                <a:lnTo>
                  <a:pt x="3480" y="2664"/>
                </a:lnTo>
                <a:lnTo>
                  <a:pt x="3478" y="2664"/>
                </a:lnTo>
                <a:lnTo>
                  <a:pt x="3480" y="2668"/>
                </a:lnTo>
                <a:lnTo>
                  <a:pt x="3486" y="2674"/>
                </a:lnTo>
                <a:lnTo>
                  <a:pt x="3492" y="2684"/>
                </a:lnTo>
                <a:lnTo>
                  <a:pt x="3496" y="2694"/>
                </a:lnTo>
                <a:lnTo>
                  <a:pt x="3496" y="2700"/>
                </a:lnTo>
                <a:lnTo>
                  <a:pt x="3494" y="2706"/>
                </a:lnTo>
                <a:lnTo>
                  <a:pt x="3486" y="2714"/>
                </a:lnTo>
                <a:lnTo>
                  <a:pt x="3482" y="2720"/>
                </a:lnTo>
                <a:lnTo>
                  <a:pt x="3480" y="2728"/>
                </a:lnTo>
                <a:lnTo>
                  <a:pt x="3478" y="2736"/>
                </a:lnTo>
                <a:lnTo>
                  <a:pt x="3478" y="2746"/>
                </a:lnTo>
                <a:lnTo>
                  <a:pt x="3478" y="2764"/>
                </a:lnTo>
                <a:lnTo>
                  <a:pt x="3476" y="2772"/>
                </a:lnTo>
                <a:lnTo>
                  <a:pt x="3474" y="2776"/>
                </a:lnTo>
                <a:lnTo>
                  <a:pt x="3470" y="2780"/>
                </a:lnTo>
                <a:lnTo>
                  <a:pt x="3464" y="2784"/>
                </a:lnTo>
                <a:lnTo>
                  <a:pt x="3450" y="2792"/>
                </a:lnTo>
                <a:lnTo>
                  <a:pt x="3444" y="2778"/>
                </a:lnTo>
                <a:lnTo>
                  <a:pt x="3440" y="2758"/>
                </a:lnTo>
                <a:lnTo>
                  <a:pt x="3438" y="2748"/>
                </a:lnTo>
                <a:lnTo>
                  <a:pt x="3434" y="2740"/>
                </a:lnTo>
                <a:lnTo>
                  <a:pt x="3430" y="2736"/>
                </a:lnTo>
                <a:lnTo>
                  <a:pt x="3424" y="2734"/>
                </a:lnTo>
                <a:lnTo>
                  <a:pt x="3418" y="2736"/>
                </a:lnTo>
                <a:lnTo>
                  <a:pt x="3414" y="2740"/>
                </a:lnTo>
                <a:lnTo>
                  <a:pt x="3408" y="2748"/>
                </a:lnTo>
                <a:lnTo>
                  <a:pt x="3404" y="2754"/>
                </a:lnTo>
                <a:lnTo>
                  <a:pt x="3402" y="2758"/>
                </a:lnTo>
                <a:lnTo>
                  <a:pt x="3398" y="2758"/>
                </a:lnTo>
                <a:lnTo>
                  <a:pt x="3394" y="2758"/>
                </a:lnTo>
                <a:lnTo>
                  <a:pt x="3392" y="2756"/>
                </a:lnTo>
                <a:lnTo>
                  <a:pt x="3388" y="2750"/>
                </a:lnTo>
                <a:lnTo>
                  <a:pt x="3390" y="2742"/>
                </a:lnTo>
                <a:lnTo>
                  <a:pt x="3392" y="2738"/>
                </a:lnTo>
                <a:lnTo>
                  <a:pt x="3394" y="2734"/>
                </a:lnTo>
                <a:lnTo>
                  <a:pt x="3402" y="2730"/>
                </a:lnTo>
                <a:lnTo>
                  <a:pt x="3406" y="2724"/>
                </a:lnTo>
                <a:lnTo>
                  <a:pt x="3410" y="2716"/>
                </a:lnTo>
                <a:lnTo>
                  <a:pt x="3412" y="2704"/>
                </a:lnTo>
                <a:lnTo>
                  <a:pt x="3414" y="2698"/>
                </a:lnTo>
                <a:lnTo>
                  <a:pt x="3412" y="2692"/>
                </a:lnTo>
                <a:lnTo>
                  <a:pt x="3410" y="2684"/>
                </a:lnTo>
                <a:lnTo>
                  <a:pt x="3408" y="2680"/>
                </a:lnTo>
                <a:lnTo>
                  <a:pt x="3408" y="2678"/>
                </a:lnTo>
                <a:lnTo>
                  <a:pt x="3412" y="2676"/>
                </a:lnTo>
                <a:lnTo>
                  <a:pt x="3414" y="2676"/>
                </a:lnTo>
                <a:lnTo>
                  <a:pt x="3414" y="2672"/>
                </a:lnTo>
                <a:lnTo>
                  <a:pt x="3412" y="2666"/>
                </a:lnTo>
                <a:lnTo>
                  <a:pt x="3402" y="2660"/>
                </a:lnTo>
                <a:lnTo>
                  <a:pt x="3392" y="2656"/>
                </a:lnTo>
                <a:lnTo>
                  <a:pt x="3384" y="2652"/>
                </a:lnTo>
                <a:lnTo>
                  <a:pt x="3380" y="2648"/>
                </a:lnTo>
                <a:lnTo>
                  <a:pt x="3378" y="2644"/>
                </a:lnTo>
                <a:lnTo>
                  <a:pt x="3374" y="2644"/>
                </a:lnTo>
                <a:lnTo>
                  <a:pt x="3366" y="2642"/>
                </a:lnTo>
                <a:lnTo>
                  <a:pt x="3362" y="2638"/>
                </a:lnTo>
                <a:lnTo>
                  <a:pt x="3358" y="2636"/>
                </a:lnTo>
                <a:lnTo>
                  <a:pt x="3356" y="2636"/>
                </a:lnTo>
                <a:lnTo>
                  <a:pt x="3352" y="2638"/>
                </a:lnTo>
                <a:lnTo>
                  <a:pt x="3346" y="2642"/>
                </a:lnTo>
                <a:lnTo>
                  <a:pt x="3342" y="2646"/>
                </a:lnTo>
                <a:lnTo>
                  <a:pt x="3342" y="2648"/>
                </a:lnTo>
                <a:lnTo>
                  <a:pt x="3342" y="2652"/>
                </a:lnTo>
                <a:lnTo>
                  <a:pt x="3344" y="2654"/>
                </a:lnTo>
                <a:lnTo>
                  <a:pt x="3346" y="2656"/>
                </a:lnTo>
                <a:lnTo>
                  <a:pt x="3340" y="2658"/>
                </a:lnTo>
                <a:lnTo>
                  <a:pt x="3334" y="2662"/>
                </a:lnTo>
                <a:lnTo>
                  <a:pt x="3330" y="2666"/>
                </a:lnTo>
                <a:lnTo>
                  <a:pt x="3328" y="2670"/>
                </a:lnTo>
                <a:lnTo>
                  <a:pt x="3328" y="2676"/>
                </a:lnTo>
                <a:lnTo>
                  <a:pt x="3326" y="2686"/>
                </a:lnTo>
                <a:lnTo>
                  <a:pt x="3324" y="2690"/>
                </a:lnTo>
                <a:lnTo>
                  <a:pt x="3322" y="2692"/>
                </a:lnTo>
                <a:lnTo>
                  <a:pt x="3320" y="2690"/>
                </a:lnTo>
                <a:lnTo>
                  <a:pt x="3318" y="2686"/>
                </a:lnTo>
                <a:lnTo>
                  <a:pt x="3318" y="2678"/>
                </a:lnTo>
                <a:lnTo>
                  <a:pt x="3318" y="2674"/>
                </a:lnTo>
                <a:lnTo>
                  <a:pt x="3318" y="2672"/>
                </a:lnTo>
                <a:lnTo>
                  <a:pt x="3314" y="2676"/>
                </a:lnTo>
                <a:lnTo>
                  <a:pt x="3308" y="2682"/>
                </a:lnTo>
                <a:lnTo>
                  <a:pt x="3300" y="2692"/>
                </a:lnTo>
                <a:lnTo>
                  <a:pt x="3296" y="2694"/>
                </a:lnTo>
                <a:lnTo>
                  <a:pt x="3294" y="2696"/>
                </a:lnTo>
                <a:lnTo>
                  <a:pt x="3296" y="2704"/>
                </a:lnTo>
                <a:lnTo>
                  <a:pt x="3296" y="2712"/>
                </a:lnTo>
                <a:lnTo>
                  <a:pt x="3294" y="2716"/>
                </a:lnTo>
                <a:lnTo>
                  <a:pt x="3290" y="2724"/>
                </a:lnTo>
                <a:lnTo>
                  <a:pt x="3288" y="2732"/>
                </a:lnTo>
                <a:lnTo>
                  <a:pt x="3286" y="2736"/>
                </a:lnTo>
                <a:lnTo>
                  <a:pt x="3288" y="2740"/>
                </a:lnTo>
                <a:lnTo>
                  <a:pt x="3288" y="2748"/>
                </a:lnTo>
                <a:lnTo>
                  <a:pt x="3286" y="2752"/>
                </a:lnTo>
                <a:lnTo>
                  <a:pt x="3284" y="2756"/>
                </a:lnTo>
                <a:lnTo>
                  <a:pt x="3288" y="2768"/>
                </a:lnTo>
                <a:lnTo>
                  <a:pt x="3292" y="2780"/>
                </a:lnTo>
                <a:lnTo>
                  <a:pt x="3294" y="2792"/>
                </a:lnTo>
                <a:lnTo>
                  <a:pt x="3296" y="2802"/>
                </a:lnTo>
                <a:lnTo>
                  <a:pt x="3296" y="2812"/>
                </a:lnTo>
                <a:lnTo>
                  <a:pt x="3294" y="2820"/>
                </a:lnTo>
                <a:lnTo>
                  <a:pt x="3290" y="2830"/>
                </a:lnTo>
                <a:lnTo>
                  <a:pt x="3282" y="2848"/>
                </a:lnTo>
                <a:lnTo>
                  <a:pt x="3276" y="2856"/>
                </a:lnTo>
                <a:lnTo>
                  <a:pt x="3272" y="2862"/>
                </a:lnTo>
                <a:lnTo>
                  <a:pt x="3266" y="2866"/>
                </a:lnTo>
                <a:lnTo>
                  <a:pt x="3260" y="2868"/>
                </a:lnTo>
                <a:lnTo>
                  <a:pt x="3254" y="2868"/>
                </a:lnTo>
                <a:lnTo>
                  <a:pt x="3248" y="2866"/>
                </a:lnTo>
                <a:lnTo>
                  <a:pt x="3242" y="2860"/>
                </a:lnTo>
                <a:lnTo>
                  <a:pt x="3236" y="2852"/>
                </a:lnTo>
                <a:lnTo>
                  <a:pt x="3232" y="2844"/>
                </a:lnTo>
                <a:lnTo>
                  <a:pt x="3230" y="2836"/>
                </a:lnTo>
                <a:lnTo>
                  <a:pt x="3230" y="2824"/>
                </a:lnTo>
                <a:lnTo>
                  <a:pt x="3230" y="2810"/>
                </a:lnTo>
                <a:lnTo>
                  <a:pt x="3230" y="2804"/>
                </a:lnTo>
                <a:lnTo>
                  <a:pt x="3230" y="2796"/>
                </a:lnTo>
                <a:lnTo>
                  <a:pt x="3228" y="2782"/>
                </a:lnTo>
                <a:lnTo>
                  <a:pt x="3230" y="2774"/>
                </a:lnTo>
                <a:lnTo>
                  <a:pt x="3232" y="2764"/>
                </a:lnTo>
                <a:lnTo>
                  <a:pt x="3234" y="2748"/>
                </a:lnTo>
                <a:lnTo>
                  <a:pt x="3234" y="2740"/>
                </a:lnTo>
                <a:lnTo>
                  <a:pt x="3236" y="2736"/>
                </a:lnTo>
                <a:lnTo>
                  <a:pt x="3238" y="2732"/>
                </a:lnTo>
                <a:lnTo>
                  <a:pt x="3240" y="2730"/>
                </a:lnTo>
                <a:lnTo>
                  <a:pt x="3244" y="2728"/>
                </a:lnTo>
                <a:lnTo>
                  <a:pt x="3242" y="2724"/>
                </a:lnTo>
                <a:lnTo>
                  <a:pt x="3242" y="2720"/>
                </a:lnTo>
                <a:lnTo>
                  <a:pt x="3242" y="2714"/>
                </a:lnTo>
                <a:lnTo>
                  <a:pt x="3246" y="2704"/>
                </a:lnTo>
                <a:lnTo>
                  <a:pt x="3250" y="2694"/>
                </a:lnTo>
                <a:lnTo>
                  <a:pt x="3248" y="2690"/>
                </a:lnTo>
                <a:lnTo>
                  <a:pt x="3246" y="2688"/>
                </a:lnTo>
                <a:lnTo>
                  <a:pt x="3240" y="2688"/>
                </a:lnTo>
                <a:lnTo>
                  <a:pt x="3238" y="2690"/>
                </a:lnTo>
                <a:lnTo>
                  <a:pt x="3234" y="2696"/>
                </a:lnTo>
                <a:lnTo>
                  <a:pt x="3230" y="2704"/>
                </a:lnTo>
                <a:lnTo>
                  <a:pt x="3226" y="2706"/>
                </a:lnTo>
                <a:lnTo>
                  <a:pt x="3224" y="2706"/>
                </a:lnTo>
                <a:lnTo>
                  <a:pt x="3224" y="2698"/>
                </a:lnTo>
                <a:lnTo>
                  <a:pt x="3228" y="2688"/>
                </a:lnTo>
                <a:lnTo>
                  <a:pt x="3230" y="2684"/>
                </a:lnTo>
                <a:lnTo>
                  <a:pt x="3234" y="2682"/>
                </a:lnTo>
                <a:lnTo>
                  <a:pt x="3238" y="2678"/>
                </a:lnTo>
                <a:lnTo>
                  <a:pt x="3238" y="2676"/>
                </a:lnTo>
                <a:lnTo>
                  <a:pt x="3240" y="2672"/>
                </a:lnTo>
                <a:lnTo>
                  <a:pt x="3244" y="2666"/>
                </a:lnTo>
                <a:lnTo>
                  <a:pt x="3252" y="2654"/>
                </a:lnTo>
                <a:lnTo>
                  <a:pt x="3258" y="2640"/>
                </a:lnTo>
                <a:lnTo>
                  <a:pt x="3264" y="2630"/>
                </a:lnTo>
                <a:lnTo>
                  <a:pt x="3266" y="2630"/>
                </a:lnTo>
                <a:lnTo>
                  <a:pt x="3266" y="2632"/>
                </a:lnTo>
                <a:lnTo>
                  <a:pt x="3268" y="2634"/>
                </a:lnTo>
                <a:lnTo>
                  <a:pt x="3270" y="2636"/>
                </a:lnTo>
                <a:lnTo>
                  <a:pt x="3274" y="2632"/>
                </a:lnTo>
                <a:lnTo>
                  <a:pt x="3278" y="2630"/>
                </a:lnTo>
                <a:lnTo>
                  <a:pt x="3280" y="2632"/>
                </a:lnTo>
                <a:lnTo>
                  <a:pt x="3280" y="2636"/>
                </a:lnTo>
                <a:lnTo>
                  <a:pt x="3278" y="2640"/>
                </a:lnTo>
                <a:lnTo>
                  <a:pt x="3280" y="2642"/>
                </a:lnTo>
                <a:lnTo>
                  <a:pt x="3284" y="2636"/>
                </a:lnTo>
                <a:lnTo>
                  <a:pt x="3292" y="2628"/>
                </a:lnTo>
                <a:lnTo>
                  <a:pt x="3296" y="2624"/>
                </a:lnTo>
                <a:lnTo>
                  <a:pt x="3302" y="2624"/>
                </a:lnTo>
                <a:lnTo>
                  <a:pt x="3310" y="2624"/>
                </a:lnTo>
                <a:lnTo>
                  <a:pt x="3316" y="2622"/>
                </a:lnTo>
                <a:lnTo>
                  <a:pt x="3322" y="2618"/>
                </a:lnTo>
                <a:lnTo>
                  <a:pt x="3324" y="2616"/>
                </a:lnTo>
                <a:lnTo>
                  <a:pt x="3328" y="2616"/>
                </a:lnTo>
                <a:lnTo>
                  <a:pt x="3336" y="2620"/>
                </a:lnTo>
                <a:lnTo>
                  <a:pt x="3346" y="2626"/>
                </a:lnTo>
                <a:lnTo>
                  <a:pt x="3352" y="2628"/>
                </a:lnTo>
                <a:lnTo>
                  <a:pt x="3356" y="2628"/>
                </a:lnTo>
                <a:lnTo>
                  <a:pt x="3358" y="2628"/>
                </a:lnTo>
                <a:lnTo>
                  <a:pt x="3358" y="2626"/>
                </a:lnTo>
                <a:lnTo>
                  <a:pt x="3358" y="2620"/>
                </a:lnTo>
                <a:lnTo>
                  <a:pt x="3360" y="2620"/>
                </a:lnTo>
                <a:lnTo>
                  <a:pt x="3362" y="2620"/>
                </a:lnTo>
                <a:lnTo>
                  <a:pt x="3370" y="2624"/>
                </a:lnTo>
                <a:lnTo>
                  <a:pt x="3380" y="2624"/>
                </a:lnTo>
                <a:lnTo>
                  <a:pt x="3386" y="2624"/>
                </a:lnTo>
                <a:lnTo>
                  <a:pt x="3388" y="2622"/>
                </a:lnTo>
                <a:lnTo>
                  <a:pt x="3388" y="2618"/>
                </a:lnTo>
                <a:lnTo>
                  <a:pt x="3384" y="2614"/>
                </a:lnTo>
                <a:lnTo>
                  <a:pt x="3380" y="2612"/>
                </a:lnTo>
                <a:lnTo>
                  <a:pt x="3378" y="2610"/>
                </a:lnTo>
                <a:lnTo>
                  <a:pt x="3376" y="2602"/>
                </a:lnTo>
                <a:lnTo>
                  <a:pt x="3374" y="2598"/>
                </a:lnTo>
                <a:lnTo>
                  <a:pt x="3374" y="2596"/>
                </a:lnTo>
                <a:lnTo>
                  <a:pt x="3368" y="2596"/>
                </a:lnTo>
                <a:lnTo>
                  <a:pt x="3360" y="2596"/>
                </a:lnTo>
                <a:lnTo>
                  <a:pt x="3348" y="2594"/>
                </a:lnTo>
                <a:lnTo>
                  <a:pt x="3346" y="2592"/>
                </a:lnTo>
                <a:lnTo>
                  <a:pt x="3344" y="2590"/>
                </a:lnTo>
                <a:lnTo>
                  <a:pt x="3346" y="2582"/>
                </a:lnTo>
                <a:lnTo>
                  <a:pt x="3346" y="2578"/>
                </a:lnTo>
                <a:lnTo>
                  <a:pt x="3344" y="2578"/>
                </a:lnTo>
                <a:lnTo>
                  <a:pt x="3342" y="2578"/>
                </a:lnTo>
                <a:lnTo>
                  <a:pt x="3330" y="2582"/>
                </a:lnTo>
                <a:lnTo>
                  <a:pt x="3314" y="2584"/>
                </a:lnTo>
                <a:lnTo>
                  <a:pt x="3300" y="2586"/>
                </a:lnTo>
                <a:lnTo>
                  <a:pt x="3294" y="2588"/>
                </a:lnTo>
                <a:lnTo>
                  <a:pt x="3288" y="2590"/>
                </a:lnTo>
                <a:lnTo>
                  <a:pt x="3282" y="2596"/>
                </a:lnTo>
                <a:lnTo>
                  <a:pt x="3274" y="2596"/>
                </a:lnTo>
                <a:lnTo>
                  <a:pt x="3268" y="2594"/>
                </a:lnTo>
                <a:lnTo>
                  <a:pt x="3258" y="2594"/>
                </a:lnTo>
                <a:lnTo>
                  <a:pt x="3254" y="2594"/>
                </a:lnTo>
                <a:lnTo>
                  <a:pt x="3250" y="2592"/>
                </a:lnTo>
                <a:lnTo>
                  <a:pt x="3244" y="2584"/>
                </a:lnTo>
                <a:lnTo>
                  <a:pt x="3238" y="2576"/>
                </a:lnTo>
                <a:lnTo>
                  <a:pt x="3234" y="2572"/>
                </a:lnTo>
                <a:lnTo>
                  <a:pt x="3228" y="2568"/>
                </a:lnTo>
                <a:lnTo>
                  <a:pt x="3222" y="2568"/>
                </a:lnTo>
                <a:lnTo>
                  <a:pt x="3218" y="2568"/>
                </a:lnTo>
                <a:lnTo>
                  <a:pt x="3212" y="2572"/>
                </a:lnTo>
                <a:lnTo>
                  <a:pt x="3208" y="2574"/>
                </a:lnTo>
                <a:lnTo>
                  <a:pt x="3206" y="2574"/>
                </a:lnTo>
                <a:lnTo>
                  <a:pt x="3206" y="2572"/>
                </a:lnTo>
                <a:lnTo>
                  <a:pt x="3204" y="2566"/>
                </a:lnTo>
                <a:lnTo>
                  <a:pt x="3202" y="2558"/>
                </a:lnTo>
                <a:lnTo>
                  <a:pt x="3200" y="2554"/>
                </a:lnTo>
                <a:lnTo>
                  <a:pt x="3198" y="2554"/>
                </a:lnTo>
                <a:lnTo>
                  <a:pt x="3192" y="2558"/>
                </a:lnTo>
                <a:lnTo>
                  <a:pt x="3180" y="2566"/>
                </a:lnTo>
                <a:lnTo>
                  <a:pt x="3176" y="2570"/>
                </a:lnTo>
                <a:lnTo>
                  <a:pt x="3172" y="2574"/>
                </a:lnTo>
                <a:lnTo>
                  <a:pt x="3164" y="2574"/>
                </a:lnTo>
                <a:lnTo>
                  <a:pt x="3156" y="2576"/>
                </a:lnTo>
                <a:lnTo>
                  <a:pt x="3152" y="2578"/>
                </a:lnTo>
                <a:lnTo>
                  <a:pt x="3146" y="2582"/>
                </a:lnTo>
                <a:lnTo>
                  <a:pt x="3134" y="2588"/>
                </a:lnTo>
                <a:lnTo>
                  <a:pt x="3126" y="2588"/>
                </a:lnTo>
                <a:lnTo>
                  <a:pt x="3120" y="2588"/>
                </a:lnTo>
                <a:lnTo>
                  <a:pt x="3110" y="2588"/>
                </a:lnTo>
                <a:lnTo>
                  <a:pt x="3106" y="2588"/>
                </a:lnTo>
                <a:lnTo>
                  <a:pt x="3106" y="2586"/>
                </a:lnTo>
                <a:lnTo>
                  <a:pt x="3108" y="2580"/>
                </a:lnTo>
                <a:lnTo>
                  <a:pt x="3112" y="2572"/>
                </a:lnTo>
                <a:lnTo>
                  <a:pt x="3112" y="2570"/>
                </a:lnTo>
                <a:lnTo>
                  <a:pt x="3108" y="2568"/>
                </a:lnTo>
                <a:lnTo>
                  <a:pt x="3104" y="2568"/>
                </a:lnTo>
                <a:lnTo>
                  <a:pt x="3098" y="2570"/>
                </a:lnTo>
                <a:lnTo>
                  <a:pt x="3088" y="2576"/>
                </a:lnTo>
                <a:lnTo>
                  <a:pt x="3076" y="2580"/>
                </a:lnTo>
                <a:lnTo>
                  <a:pt x="3070" y="2582"/>
                </a:lnTo>
                <a:lnTo>
                  <a:pt x="3064" y="2582"/>
                </a:lnTo>
                <a:lnTo>
                  <a:pt x="3060" y="2580"/>
                </a:lnTo>
                <a:lnTo>
                  <a:pt x="3058" y="2578"/>
                </a:lnTo>
                <a:lnTo>
                  <a:pt x="3060" y="2574"/>
                </a:lnTo>
                <a:lnTo>
                  <a:pt x="3064" y="2570"/>
                </a:lnTo>
                <a:lnTo>
                  <a:pt x="3076" y="2560"/>
                </a:lnTo>
                <a:lnTo>
                  <a:pt x="3092" y="2546"/>
                </a:lnTo>
                <a:close/>
                <a:moveTo>
                  <a:pt x="4624" y="6618"/>
                </a:moveTo>
                <a:lnTo>
                  <a:pt x="4624" y="6618"/>
                </a:lnTo>
                <a:lnTo>
                  <a:pt x="4628" y="6626"/>
                </a:lnTo>
                <a:lnTo>
                  <a:pt x="4624" y="6618"/>
                </a:lnTo>
                <a:close/>
                <a:moveTo>
                  <a:pt x="3752" y="4008"/>
                </a:moveTo>
                <a:lnTo>
                  <a:pt x="3752" y="4008"/>
                </a:lnTo>
                <a:lnTo>
                  <a:pt x="3760" y="4004"/>
                </a:lnTo>
                <a:lnTo>
                  <a:pt x="3768" y="4002"/>
                </a:lnTo>
                <a:lnTo>
                  <a:pt x="3776" y="4002"/>
                </a:lnTo>
                <a:lnTo>
                  <a:pt x="3782" y="4002"/>
                </a:lnTo>
                <a:lnTo>
                  <a:pt x="3786" y="3998"/>
                </a:lnTo>
                <a:lnTo>
                  <a:pt x="3788" y="3994"/>
                </a:lnTo>
                <a:lnTo>
                  <a:pt x="3790" y="3992"/>
                </a:lnTo>
                <a:lnTo>
                  <a:pt x="3786" y="3990"/>
                </a:lnTo>
                <a:lnTo>
                  <a:pt x="3778" y="3990"/>
                </a:lnTo>
                <a:lnTo>
                  <a:pt x="3774" y="3988"/>
                </a:lnTo>
                <a:lnTo>
                  <a:pt x="3770" y="3984"/>
                </a:lnTo>
                <a:lnTo>
                  <a:pt x="3766" y="3978"/>
                </a:lnTo>
                <a:lnTo>
                  <a:pt x="3760" y="3974"/>
                </a:lnTo>
                <a:lnTo>
                  <a:pt x="3752" y="3970"/>
                </a:lnTo>
                <a:lnTo>
                  <a:pt x="3736" y="3968"/>
                </a:lnTo>
                <a:lnTo>
                  <a:pt x="3722" y="3966"/>
                </a:lnTo>
                <a:lnTo>
                  <a:pt x="3722" y="3964"/>
                </a:lnTo>
                <a:lnTo>
                  <a:pt x="3726" y="3960"/>
                </a:lnTo>
                <a:lnTo>
                  <a:pt x="3726" y="3958"/>
                </a:lnTo>
                <a:lnTo>
                  <a:pt x="3728" y="3954"/>
                </a:lnTo>
                <a:lnTo>
                  <a:pt x="3726" y="3950"/>
                </a:lnTo>
                <a:lnTo>
                  <a:pt x="3724" y="3948"/>
                </a:lnTo>
                <a:lnTo>
                  <a:pt x="3720" y="3948"/>
                </a:lnTo>
                <a:lnTo>
                  <a:pt x="3712" y="3948"/>
                </a:lnTo>
                <a:lnTo>
                  <a:pt x="3708" y="3948"/>
                </a:lnTo>
                <a:lnTo>
                  <a:pt x="3706" y="3944"/>
                </a:lnTo>
                <a:lnTo>
                  <a:pt x="3702" y="3942"/>
                </a:lnTo>
                <a:lnTo>
                  <a:pt x="3700" y="3942"/>
                </a:lnTo>
                <a:lnTo>
                  <a:pt x="3696" y="3942"/>
                </a:lnTo>
                <a:lnTo>
                  <a:pt x="3692" y="3944"/>
                </a:lnTo>
                <a:lnTo>
                  <a:pt x="3690" y="3944"/>
                </a:lnTo>
                <a:lnTo>
                  <a:pt x="3688" y="3940"/>
                </a:lnTo>
                <a:lnTo>
                  <a:pt x="3684" y="3936"/>
                </a:lnTo>
                <a:lnTo>
                  <a:pt x="3682" y="3936"/>
                </a:lnTo>
                <a:lnTo>
                  <a:pt x="3678" y="3934"/>
                </a:lnTo>
                <a:lnTo>
                  <a:pt x="3670" y="3928"/>
                </a:lnTo>
                <a:lnTo>
                  <a:pt x="3656" y="3912"/>
                </a:lnTo>
                <a:lnTo>
                  <a:pt x="3650" y="3910"/>
                </a:lnTo>
                <a:lnTo>
                  <a:pt x="3650" y="3914"/>
                </a:lnTo>
                <a:lnTo>
                  <a:pt x="3650" y="3916"/>
                </a:lnTo>
                <a:lnTo>
                  <a:pt x="3650" y="3918"/>
                </a:lnTo>
                <a:lnTo>
                  <a:pt x="3646" y="3916"/>
                </a:lnTo>
                <a:lnTo>
                  <a:pt x="3644" y="3912"/>
                </a:lnTo>
                <a:lnTo>
                  <a:pt x="3644" y="3906"/>
                </a:lnTo>
                <a:lnTo>
                  <a:pt x="3644" y="3902"/>
                </a:lnTo>
                <a:lnTo>
                  <a:pt x="3642" y="3902"/>
                </a:lnTo>
                <a:lnTo>
                  <a:pt x="3636" y="3900"/>
                </a:lnTo>
                <a:lnTo>
                  <a:pt x="3626" y="3898"/>
                </a:lnTo>
                <a:lnTo>
                  <a:pt x="3618" y="3894"/>
                </a:lnTo>
                <a:lnTo>
                  <a:pt x="3610" y="3890"/>
                </a:lnTo>
                <a:lnTo>
                  <a:pt x="3602" y="3884"/>
                </a:lnTo>
                <a:lnTo>
                  <a:pt x="3594" y="3882"/>
                </a:lnTo>
                <a:lnTo>
                  <a:pt x="3584" y="3882"/>
                </a:lnTo>
                <a:lnTo>
                  <a:pt x="3580" y="3880"/>
                </a:lnTo>
                <a:lnTo>
                  <a:pt x="3576" y="3880"/>
                </a:lnTo>
                <a:lnTo>
                  <a:pt x="3572" y="3876"/>
                </a:lnTo>
                <a:lnTo>
                  <a:pt x="3566" y="3868"/>
                </a:lnTo>
                <a:lnTo>
                  <a:pt x="3560" y="3862"/>
                </a:lnTo>
                <a:lnTo>
                  <a:pt x="3554" y="3858"/>
                </a:lnTo>
                <a:lnTo>
                  <a:pt x="3550" y="3856"/>
                </a:lnTo>
                <a:lnTo>
                  <a:pt x="3544" y="3856"/>
                </a:lnTo>
                <a:lnTo>
                  <a:pt x="3536" y="3854"/>
                </a:lnTo>
                <a:lnTo>
                  <a:pt x="3534" y="3854"/>
                </a:lnTo>
                <a:lnTo>
                  <a:pt x="3530" y="3850"/>
                </a:lnTo>
                <a:lnTo>
                  <a:pt x="3526" y="3846"/>
                </a:lnTo>
                <a:lnTo>
                  <a:pt x="3524" y="3846"/>
                </a:lnTo>
                <a:lnTo>
                  <a:pt x="3520" y="3846"/>
                </a:lnTo>
                <a:lnTo>
                  <a:pt x="3514" y="3848"/>
                </a:lnTo>
                <a:lnTo>
                  <a:pt x="3510" y="3848"/>
                </a:lnTo>
                <a:lnTo>
                  <a:pt x="3506" y="3844"/>
                </a:lnTo>
                <a:lnTo>
                  <a:pt x="3502" y="3840"/>
                </a:lnTo>
                <a:lnTo>
                  <a:pt x="3498" y="3842"/>
                </a:lnTo>
                <a:lnTo>
                  <a:pt x="3496" y="3844"/>
                </a:lnTo>
                <a:lnTo>
                  <a:pt x="3492" y="3846"/>
                </a:lnTo>
                <a:lnTo>
                  <a:pt x="3486" y="3846"/>
                </a:lnTo>
                <a:lnTo>
                  <a:pt x="3478" y="3844"/>
                </a:lnTo>
                <a:lnTo>
                  <a:pt x="3468" y="3842"/>
                </a:lnTo>
                <a:lnTo>
                  <a:pt x="3462" y="3842"/>
                </a:lnTo>
                <a:lnTo>
                  <a:pt x="3458" y="3842"/>
                </a:lnTo>
                <a:lnTo>
                  <a:pt x="3456" y="3844"/>
                </a:lnTo>
                <a:lnTo>
                  <a:pt x="3448" y="3850"/>
                </a:lnTo>
                <a:lnTo>
                  <a:pt x="3444" y="3850"/>
                </a:lnTo>
                <a:lnTo>
                  <a:pt x="3436" y="3852"/>
                </a:lnTo>
                <a:lnTo>
                  <a:pt x="3420" y="3854"/>
                </a:lnTo>
                <a:lnTo>
                  <a:pt x="3406" y="3858"/>
                </a:lnTo>
                <a:lnTo>
                  <a:pt x="3394" y="3864"/>
                </a:lnTo>
                <a:lnTo>
                  <a:pt x="3386" y="3870"/>
                </a:lnTo>
                <a:lnTo>
                  <a:pt x="3380" y="3876"/>
                </a:lnTo>
                <a:lnTo>
                  <a:pt x="3376" y="3882"/>
                </a:lnTo>
                <a:lnTo>
                  <a:pt x="3374" y="3888"/>
                </a:lnTo>
                <a:lnTo>
                  <a:pt x="3374" y="3894"/>
                </a:lnTo>
                <a:lnTo>
                  <a:pt x="3374" y="3898"/>
                </a:lnTo>
                <a:lnTo>
                  <a:pt x="3372" y="3902"/>
                </a:lnTo>
                <a:lnTo>
                  <a:pt x="3364" y="3904"/>
                </a:lnTo>
                <a:lnTo>
                  <a:pt x="3354" y="3904"/>
                </a:lnTo>
                <a:lnTo>
                  <a:pt x="3352" y="3906"/>
                </a:lnTo>
                <a:lnTo>
                  <a:pt x="3352" y="3910"/>
                </a:lnTo>
                <a:lnTo>
                  <a:pt x="3352" y="3912"/>
                </a:lnTo>
                <a:lnTo>
                  <a:pt x="3354" y="3912"/>
                </a:lnTo>
                <a:lnTo>
                  <a:pt x="3360" y="3914"/>
                </a:lnTo>
                <a:lnTo>
                  <a:pt x="3364" y="3912"/>
                </a:lnTo>
                <a:lnTo>
                  <a:pt x="3366" y="3912"/>
                </a:lnTo>
                <a:lnTo>
                  <a:pt x="3368" y="3914"/>
                </a:lnTo>
                <a:lnTo>
                  <a:pt x="3370" y="3916"/>
                </a:lnTo>
                <a:lnTo>
                  <a:pt x="3374" y="3914"/>
                </a:lnTo>
                <a:lnTo>
                  <a:pt x="3380" y="3910"/>
                </a:lnTo>
                <a:lnTo>
                  <a:pt x="3390" y="3908"/>
                </a:lnTo>
                <a:lnTo>
                  <a:pt x="3390" y="3904"/>
                </a:lnTo>
                <a:lnTo>
                  <a:pt x="3394" y="3900"/>
                </a:lnTo>
                <a:lnTo>
                  <a:pt x="3402" y="3894"/>
                </a:lnTo>
                <a:lnTo>
                  <a:pt x="3414" y="3890"/>
                </a:lnTo>
                <a:lnTo>
                  <a:pt x="3420" y="3886"/>
                </a:lnTo>
                <a:lnTo>
                  <a:pt x="3426" y="3880"/>
                </a:lnTo>
                <a:lnTo>
                  <a:pt x="3434" y="3876"/>
                </a:lnTo>
                <a:lnTo>
                  <a:pt x="3442" y="3872"/>
                </a:lnTo>
                <a:lnTo>
                  <a:pt x="3450" y="3870"/>
                </a:lnTo>
                <a:lnTo>
                  <a:pt x="3460" y="3868"/>
                </a:lnTo>
                <a:lnTo>
                  <a:pt x="3474" y="3870"/>
                </a:lnTo>
                <a:lnTo>
                  <a:pt x="3482" y="3874"/>
                </a:lnTo>
                <a:lnTo>
                  <a:pt x="3484" y="3876"/>
                </a:lnTo>
                <a:lnTo>
                  <a:pt x="3482" y="3876"/>
                </a:lnTo>
                <a:lnTo>
                  <a:pt x="3474" y="3880"/>
                </a:lnTo>
                <a:lnTo>
                  <a:pt x="3466" y="3884"/>
                </a:lnTo>
                <a:lnTo>
                  <a:pt x="3466" y="3886"/>
                </a:lnTo>
                <a:lnTo>
                  <a:pt x="3468" y="3888"/>
                </a:lnTo>
                <a:lnTo>
                  <a:pt x="3478" y="3894"/>
                </a:lnTo>
                <a:lnTo>
                  <a:pt x="3486" y="3898"/>
                </a:lnTo>
                <a:lnTo>
                  <a:pt x="3496" y="3900"/>
                </a:lnTo>
                <a:lnTo>
                  <a:pt x="3514" y="3900"/>
                </a:lnTo>
                <a:lnTo>
                  <a:pt x="3524" y="3900"/>
                </a:lnTo>
                <a:lnTo>
                  <a:pt x="3532" y="3902"/>
                </a:lnTo>
                <a:lnTo>
                  <a:pt x="3536" y="3904"/>
                </a:lnTo>
                <a:lnTo>
                  <a:pt x="3540" y="3908"/>
                </a:lnTo>
                <a:lnTo>
                  <a:pt x="3550" y="3914"/>
                </a:lnTo>
                <a:lnTo>
                  <a:pt x="3556" y="3918"/>
                </a:lnTo>
                <a:lnTo>
                  <a:pt x="3564" y="3922"/>
                </a:lnTo>
                <a:lnTo>
                  <a:pt x="3574" y="3924"/>
                </a:lnTo>
                <a:lnTo>
                  <a:pt x="3580" y="3926"/>
                </a:lnTo>
                <a:lnTo>
                  <a:pt x="3592" y="3926"/>
                </a:lnTo>
                <a:lnTo>
                  <a:pt x="3596" y="3926"/>
                </a:lnTo>
                <a:lnTo>
                  <a:pt x="3600" y="3926"/>
                </a:lnTo>
                <a:lnTo>
                  <a:pt x="3604" y="3930"/>
                </a:lnTo>
                <a:lnTo>
                  <a:pt x="3606" y="3934"/>
                </a:lnTo>
                <a:lnTo>
                  <a:pt x="3610" y="3946"/>
                </a:lnTo>
                <a:lnTo>
                  <a:pt x="3616" y="3958"/>
                </a:lnTo>
                <a:lnTo>
                  <a:pt x="3620" y="3962"/>
                </a:lnTo>
                <a:lnTo>
                  <a:pt x="3624" y="3966"/>
                </a:lnTo>
                <a:lnTo>
                  <a:pt x="3630" y="3968"/>
                </a:lnTo>
                <a:lnTo>
                  <a:pt x="3638" y="3968"/>
                </a:lnTo>
                <a:lnTo>
                  <a:pt x="3654" y="3970"/>
                </a:lnTo>
                <a:lnTo>
                  <a:pt x="3662" y="3972"/>
                </a:lnTo>
                <a:lnTo>
                  <a:pt x="3666" y="3974"/>
                </a:lnTo>
                <a:lnTo>
                  <a:pt x="3668" y="3978"/>
                </a:lnTo>
                <a:lnTo>
                  <a:pt x="3668" y="3982"/>
                </a:lnTo>
                <a:lnTo>
                  <a:pt x="3666" y="3986"/>
                </a:lnTo>
                <a:lnTo>
                  <a:pt x="3662" y="3990"/>
                </a:lnTo>
                <a:lnTo>
                  <a:pt x="3648" y="4000"/>
                </a:lnTo>
                <a:lnTo>
                  <a:pt x="3642" y="4004"/>
                </a:lnTo>
                <a:lnTo>
                  <a:pt x="3640" y="4008"/>
                </a:lnTo>
                <a:lnTo>
                  <a:pt x="3642" y="4010"/>
                </a:lnTo>
                <a:lnTo>
                  <a:pt x="3648" y="4010"/>
                </a:lnTo>
                <a:lnTo>
                  <a:pt x="3678" y="4008"/>
                </a:lnTo>
                <a:lnTo>
                  <a:pt x="3698" y="4006"/>
                </a:lnTo>
                <a:lnTo>
                  <a:pt x="3712" y="4006"/>
                </a:lnTo>
                <a:lnTo>
                  <a:pt x="3720" y="4008"/>
                </a:lnTo>
                <a:lnTo>
                  <a:pt x="3728" y="4010"/>
                </a:lnTo>
                <a:lnTo>
                  <a:pt x="3732" y="4012"/>
                </a:lnTo>
                <a:lnTo>
                  <a:pt x="3736" y="4012"/>
                </a:lnTo>
                <a:lnTo>
                  <a:pt x="3742" y="4012"/>
                </a:lnTo>
                <a:lnTo>
                  <a:pt x="3752" y="4008"/>
                </a:lnTo>
                <a:close/>
                <a:moveTo>
                  <a:pt x="3664" y="4082"/>
                </a:moveTo>
                <a:lnTo>
                  <a:pt x="3664" y="4082"/>
                </a:lnTo>
                <a:lnTo>
                  <a:pt x="3646" y="4080"/>
                </a:lnTo>
                <a:lnTo>
                  <a:pt x="3634" y="4078"/>
                </a:lnTo>
                <a:lnTo>
                  <a:pt x="3624" y="4082"/>
                </a:lnTo>
                <a:lnTo>
                  <a:pt x="3618" y="4088"/>
                </a:lnTo>
                <a:lnTo>
                  <a:pt x="3616" y="4092"/>
                </a:lnTo>
                <a:lnTo>
                  <a:pt x="3614" y="4094"/>
                </a:lnTo>
                <a:lnTo>
                  <a:pt x="3626" y="4098"/>
                </a:lnTo>
                <a:lnTo>
                  <a:pt x="3632" y="4102"/>
                </a:lnTo>
                <a:lnTo>
                  <a:pt x="3634" y="4106"/>
                </a:lnTo>
                <a:lnTo>
                  <a:pt x="3638" y="4110"/>
                </a:lnTo>
                <a:lnTo>
                  <a:pt x="3652" y="4116"/>
                </a:lnTo>
                <a:lnTo>
                  <a:pt x="3664" y="4118"/>
                </a:lnTo>
                <a:lnTo>
                  <a:pt x="3668" y="4116"/>
                </a:lnTo>
                <a:lnTo>
                  <a:pt x="3670" y="4112"/>
                </a:lnTo>
                <a:lnTo>
                  <a:pt x="3672" y="4110"/>
                </a:lnTo>
                <a:lnTo>
                  <a:pt x="3676" y="4110"/>
                </a:lnTo>
                <a:lnTo>
                  <a:pt x="3688" y="4110"/>
                </a:lnTo>
                <a:lnTo>
                  <a:pt x="3696" y="4112"/>
                </a:lnTo>
                <a:lnTo>
                  <a:pt x="3702" y="4112"/>
                </a:lnTo>
                <a:lnTo>
                  <a:pt x="3702" y="4110"/>
                </a:lnTo>
                <a:lnTo>
                  <a:pt x="3702" y="4106"/>
                </a:lnTo>
                <a:lnTo>
                  <a:pt x="3698" y="4100"/>
                </a:lnTo>
                <a:lnTo>
                  <a:pt x="3692" y="4092"/>
                </a:lnTo>
                <a:lnTo>
                  <a:pt x="3680" y="4088"/>
                </a:lnTo>
                <a:lnTo>
                  <a:pt x="3664" y="4082"/>
                </a:lnTo>
                <a:close/>
                <a:moveTo>
                  <a:pt x="4016" y="4068"/>
                </a:moveTo>
                <a:lnTo>
                  <a:pt x="4016" y="4068"/>
                </a:lnTo>
                <a:lnTo>
                  <a:pt x="4004" y="4058"/>
                </a:lnTo>
                <a:lnTo>
                  <a:pt x="4000" y="4054"/>
                </a:lnTo>
                <a:lnTo>
                  <a:pt x="3992" y="4054"/>
                </a:lnTo>
                <a:lnTo>
                  <a:pt x="3982" y="4054"/>
                </a:lnTo>
                <a:lnTo>
                  <a:pt x="3976" y="4052"/>
                </a:lnTo>
                <a:lnTo>
                  <a:pt x="3974" y="4050"/>
                </a:lnTo>
                <a:lnTo>
                  <a:pt x="3974" y="4048"/>
                </a:lnTo>
                <a:lnTo>
                  <a:pt x="3976" y="4046"/>
                </a:lnTo>
                <a:lnTo>
                  <a:pt x="3980" y="4046"/>
                </a:lnTo>
                <a:lnTo>
                  <a:pt x="3988" y="4042"/>
                </a:lnTo>
                <a:lnTo>
                  <a:pt x="3988" y="4040"/>
                </a:lnTo>
                <a:lnTo>
                  <a:pt x="3982" y="4038"/>
                </a:lnTo>
                <a:lnTo>
                  <a:pt x="3970" y="4040"/>
                </a:lnTo>
                <a:lnTo>
                  <a:pt x="3964" y="4040"/>
                </a:lnTo>
                <a:lnTo>
                  <a:pt x="3960" y="4038"/>
                </a:lnTo>
                <a:lnTo>
                  <a:pt x="3958" y="4034"/>
                </a:lnTo>
                <a:lnTo>
                  <a:pt x="3956" y="4030"/>
                </a:lnTo>
                <a:lnTo>
                  <a:pt x="3954" y="4024"/>
                </a:lnTo>
                <a:lnTo>
                  <a:pt x="3952" y="4022"/>
                </a:lnTo>
                <a:lnTo>
                  <a:pt x="3948" y="4022"/>
                </a:lnTo>
                <a:lnTo>
                  <a:pt x="3944" y="4022"/>
                </a:lnTo>
                <a:lnTo>
                  <a:pt x="3938" y="4022"/>
                </a:lnTo>
                <a:lnTo>
                  <a:pt x="3928" y="4016"/>
                </a:lnTo>
                <a:lnTo>
                  <a:pt x="3918" y="4010"/>
                </a:lnTo>
                <a:lnTo>
                  <a:pt x="3914" y="4008"/>
                </a:lnTo>
                <a:lnTo>
                  <a:pt x="3910" y="4010"/>
                </a:lnTo>
                <a:lnTo>
                  <a:pt x="3906" y="4012"/>
                </a:lnTo>
                <a:lnTo>
                  <a:pt x="3902" y="4012"/>
                </a:lnTo>
                <a:lnTo>
                  <a:pt x="3894" y="4010"/>
                </a:lnTo>
                <a:lnTo>
                  <a:pt x="3888" y="4012"/>
                </a:lnTo>
                <a:lnTo>
                  <a:pt x="3886" y="4014"/>
                </a:lnTo>
                <a:lnTo>
                  <a:pt x="3882" y="4018"/>
                </a:lnTo>
                <a:lnTo>
                  <a:pt x="3874" y="4016"/>
                </a:lnTo>
                <a:lnTo>
                  <a:pt x="3868" y="4018"/>
                </a:lnTo>
                <a:lnTo>
                  <a:pt x="3862" y="4016"/>
                </a:lnTo>
                <a:lnTo>
                  <a:pt x="3856" y="4014"/>
                </a:lnTo>
                <a:lnTo>
                  <a:pt x="3844" y="4008"/>
                </a:lnTo>
                <a:lnTo>
                  <a:pt x="3830" y="4008"/>
                </a:lnTo>
                <a:lnTo>
                  <a:pt x="3818" y="4010"/>
                </a:lnTo>
                <a:lnTo>
                  <a:pt x="3814" y="4012"/>
                </a:lnTo>
                <a:lnTo>
                  <a:pt x="3812" y="4016"/>
                </a:lnTo>
                <a:lnTo>
                  <a:pt x="3814" y="4022"/>
                </a:lnTo>
                <a:lnTo>
                  <a:pt x="3818" y="4024"/>
                </a:lnTo>
                <a:lnTo>
                  <a:pt x="3826" y="4024"/>
                </a:lnTo>
                <a:lnTo>
                  <a:pt x="3838" y="4028"/>
                </a:lnTo>
                <a:lnTo>
                  <a:pt x="3842" y="4032"/>
                </a:lnTo>
                <a:lnTo>
                  <a:pt x="3844" y="4034"/>
                </a:lnTo>
                <a:lnTo>
                  <a:pt x="3842" y="4040"/>
                </a:lnTo>
                <a:lnTo>
                  <a:pt x="3840" y="4044"/>
                </a:lnTo>
                <a:lnTo>
                  <a:pt x="3842" y="4050"/>
                </a:lnTo>
                <a:lnTo>
                  <a:pt x="3844" y="4056"/>
                </a:lnTo>
                <a:lnTo>
                  <a:pt x="3852" y="4064"/>
                </a:lnTo>
                <a:lnTo>
                  <a:pt x="3860" y="4074"/>
                </a:lnTo>
                <a:lnTo>
                  <a:pt x="3860" y="4076"/>
                </a:lnTo>
                <a:lnTo>
                  <a:pt x="3854" y="4076"/>
                </a:lnTo>
                <a:lnTo>
                  <a:pt x="3846" y="4078"/>
                </a:lnTo>
                <a:lnTo>
                  <a:pt x="3838" y="4080"/>
                </a:lnTo>
                <a:lnTo>
                  <a:pt x="3828" y="4080"/>
                </a:lnTo>
                <a:lnTo>
                  <a:pt x="3804" y="4076"/>
                </a:lnTo>
                <a:lnTo>
                  <a:pt x="3794" y="4074"/>
                </a:lnTo>
                <a:lnTo>
                  <a:pt x="3784" y="4072"/>
                </a:lnTo>
                <a:lnTo>
                  <a:pt x="3776" y="4074"/>
                </a:lnTo>
                <a:lnTo>
                  <a:pt x="3774" y="4074"/>
                </a:lnTo>
                <a:lnTo>
                  <a:pt x="3772" y="4078"/>
                </a:lnTo>
                <a:lnTo>
                  <a:pt x="3770" y="4082"/>
                </a:lnTo>
                <a:lnTo>
                  <a:pt x="3770" y="4086"/>
                </a:lnTo>
                <a:lnTo>
                  <a:pt x="3772" y="4088"/>
                </a:lnTo>
                <a:lnTo>
                  <a:pt x="3776" y="4090"/>
                </a:lnTo>
                <a:lnTo>
                  <a:pt x="3784" y="4092"/>
                </a:lnTo>
                <a:lnTo>
                  <a:pt x="3788" y="4094"/>
                </a:lnTo>
                <a:lnTo>
                  <a:pt x="3794" y="4100"/>
                </a:lnTo>
                <a:lnTo>
                  <a:pt x="3798" y="4102"/>
                </a:lnTo>
                <a:lnTo>
                  <a:pt x="3800" y="4102"/>
                </a:lnTo>
                <a:lnTo>
                  <a:pt x="3802" y="4098"/>
                </a:lnTo>
                <a:lnTo>
                  <a:pt x="3804" y="4094"/>
                </a:lnTo>
                <a:lnTo>
                  <a:pt x="3808" y="4094"/>
                </a:lnTo>
                <a:lnTo>
                  <a:pt x="3816" y="4094"/>
                </a:lnTo>
                <a:lnTo>
                  <a:pt x="3828" y="4098"/>
                </a:lnTo>
                <a:lnTo>
                  <a:pt x="3836" y="4100"/>
                </a:lnTo>
                <a:lnTo>
                  <a:pt x="3842" y="4098"/>
                </a:lnTo>
                <a:lnTo>
                  <a:pt x="3852" y="4096"/>
                </a:lnTo>
                <a:lnTo>
                  <a:pt x="3858" y="4096"/>
                </a:lnTo>
                <a:lnTo>
                  <a:pt x="3864" y="4096"/>
                </a:lnTo>
                <a:lnTo>
                  <a:pt x="3872" y="4098"/>
                </a:lnTo>
                <a:lnTo>
                  <a:pt x="3882" y="4102"/>
                </a:lnTo>
                <a:lnTo>
                  <a:pt x="3886" y="4110"/>
                </a:lnTo>
                <a:lnTo>
                  <a:pt x="3890" y="4114"/>
                </a:lnTo>
                <a:lnTo>
                  <a:pt x="3894" y="4118"/>
                </a:lnTo>
                <a:lnTo>
                  <a:pt x="3896" y="4118"/>
                </a:lnTo>
                <a:lnTo>
                  <a:pt x="3900" y="4116"/>
                </a:lnTo>
                <a:lnTo>
                  <a:pt x="3902" y="4112"/>
                </a:lnTo>
                <a:lnTo>
                  <a:pt x="3908" y="4104"/>
                </a:lnTo>
                <a:lnTo>
                  <a:pt x="3914" y="4094"/>
                </a:lnTo>
                <a:lnTo>
                  <a:pt x="3920" y="4086"/>
                </a:lnTo>
                <a:lnTo>
                  <a:pt x="3926" y="4084"/>
                </a:lnTo>
                <a:lnTo>
                  <a:pt x="3928" y="4086"/>
                </a:lnTo>
                <a:lnTo>
                  <a:pt x="3930" y="4088"/>
                </a:lnTo>
                <a:lnTo>
                  <a:pt x="3932" y="4094"/>
                </a:lnTo>
                <a:lnTo>
                  <a:pt x="3936" y="4096"/>
                </a:lnTo>
                <a:lnTo>
                  <a:pt x="3942" y="4092"/>
                </a:lnTo>
                <a:lnTo>
                  <a:pt x="3952" y="4086"/>
                </a:lnTo>
                <a:lnTo>
                  <a:pt x="3956" y="4084"/>
                </a:lnTo>
                <a:lnTo>
                  <a:pt x="3964" y="4082"/>
                </a:lnTo>
                <a:lnTo>
                  <a:pt x="3978" y="4082"/>
                </a:lnTo>
                <a:lnTo>
                  <a:pt x="3992" y="4084"/>
                </a:lnTo>
                <a:lnTo>
                  <a:pt x="4002" y="4090"/>
                </a:lnTo>
                <a:lnTo>
                  <a:pt x="4004" y="4090"/>
                </a:lnTo>
                <a:lnTo>
                  <a:pt x="4008" y="4090"/>
                </a:lnTo>
                <a:lnTo>
                  <a:pt x="4012" y="4088"/>
                </a:lnTo>
                <a:lnTo>
                  <a:pt x="4016" y="4086"/>
                </a:lnTo>
                <a:lnTo>
                  <a:pt x="4018" y="4082"/>
                </a:lnTo>
                <a:lnTo>
                  <a:pt x="4018" y="4078"/>
                </a:lnTo>
                <a:lnTo>
                  <a:pt x="4018" y="4072"/>
                </a:lnTo>
                <a:lnTo>
                  <a:pt x="4016" y="4068"/>
                </a:lnTo>
                <a:close/>
                <a:moveTo>
                  <a:pt x="4132" y="7870"/>
                </a:moveTo>
                <a:lnTo>
                  <a:pt x="4132" y="7870"/>
                </a:lnTo>
                <a:lnTo>
                  <a:pt x="4124" y="7870"/>
                </a:lnTo>
                <a:lnTo>
                  <a:pt x="4118" y="7870"/>
                </a:lnTo>
                <a:lnTo>
                  <a:pt x="4112" y="7866"/>
                </a:lnTo>
                <a:lnTo>
                  <a:pt x="4106" y="7864"/>
                </a:lnTo>
                <a:lnTo>
                  <a:pt x="4098" y="7860"/>
                </a:lnTo>
                <a:lnTo>
                  <a:pt x="4090" y="7854"/>
                </a:lnTo>
                <a:lnTo>
                  <a:pt x="4080" y="7846"/>
                </a:lnTo>
                <a:lnTo>
                  <a:pt x="4070" y="7840"/>
                </a:lnTo>
                <a:lnTo>
                  <a:pt x="4058" y="7832"/>
                </a:lnTo>
                <a:lnTo>
                  <a:pt x="4046" y="7820"/>
                </a:lnTo>
                <a:lnTo>
                  <a:pt x="4034" y="7808"/>
                </a:lnTo>
                <a:lnTo>
                  <a:pt x="4028" y="7798"/>
                </a:lnTo>
                <a:lnTo>
                  <a:pt x="4026" y="7788"/>
                </a:lnTo>
                <a:lnTo>
                  <a:pt x="4024" y="7786"/>
                </a:lnTo>
                <a:lnTo>
                  <a:pt x="4020" y="7786"/>
                </a:lnTo>
                <a:lnTo>
                  <a:pt x="4012" y="7784"/>
                </a:lnTo>
                <a:lnTo>
                  <a:pt x="4010" y="7782"/>
                </a:lnTo>
                <a:lnTo>
                  <a:pt x="4010" y="7778"/>
                </a:lnTo>
                <a:lnTo>
                  <a:pt x="4012" y="7774"/>
                </a:lnTo>
                <a:lnTo>
                  <a:pt x="4018" y="7768"/>
                </a:lnTo>
                <a:lnTo>
                  <a:pt x="4018" y="7770"/>
                </a:lnTo>
                <a:lnTo>
                  <a:pt x="4020" y="7772"/>
                </a:lnTo>
                <a:lnTo>
                  <a:pt x="4022" y="7776"/>
                </a:lnTo>
                <a:lnTo>
                  <a:pt x="4024" y="7776"/>
                </a:lnTo>
                <a:lnTo>
                  <a:pt x="4024" y="7772"/>
                </a:lnTo>
                <a:lnTo>
                  <a:pt x="4020" y="7762"/>
                </a:lnTo>
                <a:lnTo>
                  <a:pt x="4006" y="7748"/>
                </a:lnTo>
                <a:lnTo>
                  <a:pt x="4006" y="7884"/>
                </a:lnTo>
                <a:lnTo>
                  <a:pt x="4014" y="7882"/>
                </a:lnTo>
                <a:lnTo>
                  <a:pt x="4016" y="7880"/>
                </a:lnTo>
                <a:lnTo>
                  <a:pt x="4020" y="7878"/>
                </a:lnTo>
                <a:lnTo>
                  <a:pt x="4026" y="7880"/>
                </a:lnTo>
                <a:lnTo>
                  <a:pt x="4040" y="7884"/>
                </a:lnTo>
                <a:lnTo>
                  <a:pt x="4056" y="7886"/>
                </a:lnTo>
                <a:lnTo>
                  <a:pt x="4074" y="7888"/>
                </a:lnTo>
                <a:lnTo>
                  <a:pt x="4080" y="7888"/>
                </a:lnTo>
                <a:lnTo>
                  <a:pt x="4084" y="7890"/>
                </a:lnTo>
                <a:lnTo>
                  <a:pt x="4092" y="7894"/>
                </a:lnTo>
                <a:lnTo>
                  <a:pt x="4096" y="7894"/>
                </a:lnTo>
                <a:lnTo>
                  <a:pt x="4098" y="7892"/>
                </a:lnTo>
                <a:lnTo>
                  <a:pt x="4104" y="7890"/>
                </a:lnTo>
                <a:lnTo>
                  <a:pt x="4110" y="7888"/>
                </a:lnTo>
                <a:lnTo>
                  <a:pt x="4116" y="7886"/>
                </a:lnTo>
                <a:lnTo>
                  <a:pt x="4120" y="7884"/>
                </a:lnTo>
                <a:lnTo>
                  <a:pt x="4122" y="7886"/>
                </a:lnTo>
                <a:lnTo>
                  <a:pt x="4126" y="7890"/>
                </a:lnTo>
                <a:lnTo>
                  <a:pt x="4128" y="7888"/>
                </a:lnTo>
                <a:lnTo>
                  <a:pt x="4130" y="7886"/>
                </a:lnTo>
                <a:lnTo>
                  <a:pt x="4134" y="7886"/>
                </a:lnTo>
                <a:lnTo>
                  <a:pt x="4136" y="7886"/>
                </a:lnTo>
                <a:lnTo>
                  <a:pt x="4138" y="7886"/>
                </a:lnTo>
                <a:lnTo>
                  <a:pt x="4144" y="7878"/>
                </a:lnTo>
                <a:lnTo>
                  <a:pt x="4146" y="7872"/>
                </a:lnTo>
                <a:lnTo>
                  <a:pt x="4144" y="7868"/>
                </a:lnTo>
                <a:lnTo>
                  <a:pt x="4140" y="7868"/>
                </a:lnTo>
                <a:lnTo>
                  <a:pt x="4132" y="7870"/>
                </a:lnTo>
                <a:close/>
                <a:moveTo>
                  <a:pt x="3988" y="7750"/>
                </a:moveTo>
                <a:lnTo>
                  <a:pt x="3988" y="7750"/>
                </a:lnTo>
                <a:lnTo>
                  <a:pt x="3984" y="7750"/>
                </a:lnTo>
                <a:lnTo>
                  <a:pt x="3982" y="7748"/>
                </a:lnTo>
                <a:lnTo>
                  <a:pt x="3980" y="7742"/>
                </a:lnTo>
                <a:lnTo>
                  <a:pt x="3976" y="7738"/>
                </a:lnTo>
                <a:lnTo>
                  <a:pt x="3974" y="7736"/>
                </a:lnTo>
                <a:lnTo>
                  <a:pt x="3972" y="7736"/>
                </a:lnTo>
                <a:lnTo>
                  <a:pt x="3968" y="7740"/>
                </a:lnTo>
                <a:lnTo>
                  <a:pt x="3964" y="7746"/>
                </a:lnTo>
                <a:lnTo>
                  <a:pt x="3960" y="7754"/>
                </a:lnTo>
                <a:lnTo>
                  <a:pt x="3956" y="7758"/>
                </a:lnTo>
                <a:lnTo>
                  <a:pt x="3952" y="7758"/>
                </a:lnTo>
                <a:lnTo>
                  <a:pt x="3946" y="7754"/>
                </a:lnTo>
                <a:lnTo>
                  <a:pt x="3942" y="7752"/>
                </a:lnTo>
                <a:lnTo>
                  <a:pt x="3936" y="7752"/>
                </a:lnTo>
                <a:lnTo>
                  <a:pt x="3934" y="7754"/>
                </a:lnTo>
                <a:lnTo>
                  <a:pt x="3936" y="7756"/>
                </a:lnTo>
                <a:lnTo>
                  <a:pt x="3938" y="7756"/>
                </a:lnTo>
                <a:lnTo>
                  <a:pt x="3940" y="7760"/>
                </a:lnTo>
                <a:lnTo>
                  <a:pt x="3940" y="7762"/>
                </a:lnTo>
                <a:lnTo>
                  <a:pt x="3944" y="7762"/>
                </a:lnTo>
                <a:lnTo>
                  <a:pt x="3946" y="7764"/>
                </a:lnTo>
                <a:lnTo>
                  <a:pt x="3946" y="7768"/>
                </a:lnTo>
                <a:lnTo>
                  <a:pt x="3942" y="7772"/>
                </a:lnTo>
                <a:lnTo>
                  <a:pt x="3940" y="7772"/>
                </a:lnTo>
                <a:lnTo>
                  <a:pt x="3936" y="7766"/>
                </a:lnTo>
                <a:lnTo>
                  <a:pt x="3934" y="7766"/>
                </a:lnTo>
                <a:lnTo>
                  <a:pt x="3932" y="7772"/>
                </a:lnTo>
                <a:lnTo>
                  <a:pt x="3932" y="7782"/>
                </a:lnTo>
                <a:lnTo>
                  <a:pt x="3936" y="7792"/>
                </a:lnTo>
                <a:lnTo>
                  <a:pt x="3940" y="7796"/>
                </a:lnTo>
                <a:lnTo>
                  <a:pt x="3944" y="7796"/>
                </a:lnTo>
                <a:lnTo>
                  <a:pt x="3958" y="7792"/>
                </a:lnTo>
                <a:lnTo>
                  <a:pt x="3970" y="7788"/>
                </a:lnTo>
                <a:lnTo>
                  <a:pt x="3974" y="7788"/>
                </a:lnTo>
                <a:lnTo>
                  <a:pt x="3978" y="7792"/>
                </a:lnTo>
                <a:lnTo>
                  <a:pt x="3978" y="7798"/>
                </a:lnTo>
                <a:lnTo>
                  <a:pt x="3974" y="7802"/>
                </a:lnTo>
                <a:lnTo>
                  <a:pt x="3968" y="7804"/>
                </a:lnTo>
                <a:lnTo>
                  <a:pt x="3962" y="7806"/>
                </a:lnTo>
                <a:lnTo>
                  <a:pt x="3948" y="7812"/>
                </a:lnTo>
                <a:lnTo>
                  <a:pt x="3944" y="7816"/>
                </a:lnTo>
                <a:lnTo>
                  <a:pt x="3944" y="7822"/>
                </a:lnTo>
                <a:lnTo>
                  <a:pt x="3948" y="7830"/>
                </a:lnTo>
                <a:lnTo>
                  <a:pt x="3954" y="7836"/>
                </a:lnTo>
                <a:lnTo>
                  <a:pt x="3962" y="7842"/>
                </a:lnTo>
                <a:lnTo>
                  <a:pt x="3970" y="7846"/>
                </a:lnTo>
                <a:lnTo>
                  <a:pt x="3984" y="7852"/>
                </a:lnTo>
                <a:lnTo>
                  <a:pt x="3990" y="7856"/>
                </a:lnTo>
                <a:lnTo>
                  <a:pt x="3992" y="7858"/>
                </a:lnTo>
                <a:lnTo>
                  <a:pt x="3978" y="7856"/>
                </a:lnTo>
                <a:lnTo>
                  <a:pt x="3972" y="7852"/>
                </a:lnTo>
                <a:lnTo>
                  <a:pt x="3970" y="7850"/>
                </a:lnTo>
                <a:lnTo>
                  <a:pt x="3968" y="7852"/>
                </a:lnTo>
                <a:lnTo>
                  <a:pt x="3966" y="7854"/>
                </a:lnTo>
                <a:lnTo>
                  <a:pt x="3964" y="7852"/>
                </a:lnTo>
                <a:lnTo>
                  <a:pt x="3958" y="7850"/>
                </a:lnTo>
                <a:lnTo>
                  <a:pt x="3952" y="7846"/>
                </a:lnTo>
                <a:lnTo>
                  <a:pt x="3950" y="7846"/>
                </a:lnTo>
                <a:lnTo>
                  <a:pt x="3946" y="7848"/>
                </a:lnTo>
                <a:lnTo>
                  <a:pt x="3944" y="7850"/>
                </a:lnTo>
                <a:lnTo>
                  <a:pt x="3944" y="7852"/>
                </a:lnTo>
                <a:lnTo>
                  <a:pt x="3946" y="7854"/>
                </a:lnTo>
                <a:lnTo>
                  <a:pt x="3946" y="7856"/>
                </a:lnTo>
                <a:lnTo>
                  <a:pt x="3944" y="7856"/>
                </a:lnTo>
                <a:lnTo>
                  <a:pt x="3938" y="7852"/>
                </a:lnTo>
                <a:lnTo>
                  <a:pt x="3918" y="7838"/>
                </a:lnTo>
                <a:lnTo>
                  <a:pt x="3914" y="7836"/>
                </a:lnTo>
                <a:lnTo>
                  <a:pt x="3912" y="7838"/>
                </a:lnTo>
                <a:lnTo>
                  <a:pt x="3914" y="7840"/>
                </a:lnTo>
                <a:lnTo>
                  <a:pt x="3920" y="7846"/>
                </a:lnTo>
                <a:lnTo>
                  <a:pt x="3924" y="7848"/>
                </a:lnTo>
                <a:lnTo>
                  <a:pt x="3926" y="7850"/>
                </a:lnTo>
                <a:lnTo>
                  <a:pt x="3922" y="7850"/>
                </a:lnTo>
                <a:lnTo>
                  <a:pt x="3918" y="7850"/>
                </a:lnTo>
                <a:lnTo>
                  <a:pt x="3914" y="7852"/>
                </a:lnTo>
                <a:lnTo>
                  <a:pt x="3912" y="7856"/>
                </a:lnTo>
                <a:lnTo>
                  <a:pt x="3910" y="7858"/>
                </a:lnTo>
                <a:lnTo>
                  <a:pt x="3904" y="7858"/>
                </a:lnTo>
                <a:lnTo>
                  <a:pt x="3896" y="7852"/>
                </a:lnTo>
                <a:lnTo>
                  <a:pt x="3894" y="7854"/>
                </a:lnTo>
                <a:lnTo>
                  <a:pt x="3894" y="7856"/>
                </a:lnTo>
                <a:lnTo>
                  <a:pt x="3892" y="7856"/>
                </a:lnTo>
                <a:lnTo>
                  <a:pt x="3888" y="7856"/>
                </a:lnTo>
                <a:lnTo>
                  <a:pt x="3878" y="7854"/>
                </a:lnTo>
                <a:lnTo>
                  <a:pt x="3876" y="7854"/>
                </a:lnTo>
                <a:lnTo>
                  <a:pt x="3876" y="7856"/>
                </a:lnTo>
                <a:lnTo>
                  <a:pt x="3880" y="7858"/>
                </a:lnTo>
                <a:lnTo>
                  <a:pt x="3882" y="7862"/>
                </a:lnTo>
                <a:lnTo>
                  <a:pt x="3882" y="7864"/>
                </a:lnTo>
                <a:lnTo>
                  <a:pt x="3878" y="7862"/>
                </a:lnTo>
                <a:lnTo>
                  <a:pt x="3874" y="7860"/>
                </a:lnTo>
                <a:lnTo>
                  <a:pt x="3870" y="7858"/>
                </a:lnTo>
                <a:lnTo>
                  <a:pt x="3870" y="7860"/>
                </a:lnTo>
                <a:lnTo>
                  <a:pt x="3872" y="7864"/>
                </a:lnTo>
                <a:lnTo>
                  <a:pt x="3872" y="7868"/>
                </a:lnTo>
                <a:lnTo>
                  <a:pt x="3872" y="7870"/>
                </a:lnTo>
                <a:lnTo>
                  <a:pt x="3876" y="7870"/>
                </a:lnTo>
                <a:lnTo>
                  <a:pt x="3880" y="7870"/>
                </a:lnTo>
                <a:lnTo>
                  <a:pt x="3886" y="7870"/>
                </a:lnTo>
                <a:lnTo>
                  <a:pt x="3890" y="7870"/>
                </a:lnTo>
                <a:lnTo>
                  <a:pt x="3890" y="7872"/>
                </a:lnTo>
                <a:lnTo>
                  <a:pt x="3892" y="7872"/>
                </a:lnTo>
                <a:lnTo>
                  <a:pt x="3894" y="7868"/>
                </a:lnTo>
                <a:lnTo>
                  <a:pt x="3896" y="7864"/>
                </a:lnTo>
                <a:lnTo>
                  <a:pt x="3898" y="7862"/>
                </a:lnTo>
                <a:lnTo>
                  <a:pt x="3900" y="7864"/>
                </a:lnTo>
                <a:lnTo>
                  <a:pt x="3900" y="7866"/>
                </a:lnTo>
                <a:lnTo>
                  <a:pt x="3898" y="7870"/>
                </a:lnTo>
                <a:lnTo>
                  <a:pt x="3900" y="7872"/>
                </a:lnTo>
                <a:lnTo>
                  <a:pt x="3904" y="7872"/>
                </a:lnTo>
                <a:lnTo>
                  <a:pt x="3908" y="7870"/>
                </a:lnTo>
                <a:lnTo>
                  <a:pt x="3912" y="7868"/>
                </a:lnTo>
                <a:lnTo>
                  <a:pt x="3910" y="7872"/>
                </a:lnTo>
                <a:lnTo>
                  <a:pt x="3908" y="7876"/>
                </a:lnTo>
                <a:lnTo>
                  <a:pt x="3910" y="7876"/>
                </a:lnTo>
                <a:lnTo>
                  <a:pt x="3912" y="7876"/>
                </a:lnTo>
                <a:lnTo>
                  <a:pt x="3916" y="7876"/>
                </a:lnTo>
                <a:lnTo>
                  <a:pt x="3918" y="7880"/>
                </a:lnTo>
                <a:lnTo>
                  <a:pt x="3920" y="7882"/>
                </a:lnTo>
                <a:lnTo>
                  <a:pt x="3924" y="7880"/>
                </a:lnTo>
                <a:lnTo>
                  <a:pt x="3928" y="7880"/>
                </a:lnTo>
                <a:lnTo>
                  <a:pt x="3934" y="7880"/>
                </a:lnTo>
                <a:lnTo>
                  <a:pt x="3938" y="7882"/>
                </a:lnTo>
                <a:lnTo>
                  <a:pt x="3942" y="7880"/>
                </a:lnTo>
                <a:lnTo>
                  <a:pt x="3946" y="7880"/>
                </a:lnTo>
                <a:lnTo>
                  <a:pt x="3948" y="7880"/>
                </a:lnTo>
                <a:lnTo>
                  <a:pt x="3950" y="7882"/>
                </a:lnTo>
                <a:lnTo>
                  <a:pt x="3952" y="7882"/>
                </a:lnTo>
                <a:lnTo>
                  <a:pt x="3954" y="7880"/>
                </a:lnTo>
                <a:lnTo>
                  <a:pt x="3958" y="7880"/>
                </a:lnTo>
                <a:lnTo>
                  <a:pt x="3960" y="7880"/>
                </a:lnTo>
                <a:lnTo>
                  <a:pt x="3962" y="7876"/>
                </a:lnTo>
                <a:lnTo>
                  <a:pt x="3962" y="7874"/>
                </a:lnTo>
                <a:lnTo>
                  <a:pt x="3964" y="7876"/>
                </a:lnTo>
                <a:lnTo>
                  <a:pt x="3966" y="7880"/>
                </a:lnTo>
                <a:lnTo>
                  <a:pt x="3974" y="7884"/>
                </a:lnTo>
                <a:lnTo>
                  <a:pt x="3994" y="7888"/>
                </a:lnTo>
                <a:lnTo>
                  <a:pt x="3998" y="7888"/>
                </a:lnTo>
                <a:lnTo>
                  <a:pt x="4000" y="7886"/>
                </a:lnTo>
                <a:lnTo>
                  <a:pt x="4000" y="7882"/>
                </a:lnTo>
                <a:lnTo>
                  <a:pt x="4002" y="7882"/>
                </a:lnTo>
                <a:lnTo>
                  <a:pt x="4006" y="7884"/>
                </a:lnTo>
                <a:lnTo>
                  <a:pt x="4006" y="7748"/>
                </a:lnTo>
                <a:lnTo>
                  <a:pt x="4004" y="7744"/>
                </a:lnTo>
                <a:lnTo>
                  <a:pt x="4000" y="7744"/>
                </a:lnTo>
                <a:lnTo>
                  <a:pt x="3996" y="7744"/>
                </a:lnTo>
                <a:lnTo>
                  <a:pt x="3992" y="7748"/>
                </a:lnTo>
                <a:lnTo>
                  <a:pt x="3988" y="7750"/>
                </a:lnTo>
                <a:close/>
                <a:moveTo>
                  <a:pt x="3812" y="7278"/>
                </a:moveTo>
                <a:lnTo>
                  <a:pt x="3812" y="7278"/>
                </a:lnTo>
                <a:lnTo>
                  <a:pt x="3812" y="7282"/>
                </a:lnTo>
                <a:lnTo>
                  <a:pt x="3814" y="7286"/>
                </a:lnTo>
                <a:lnTo>
                  <a:pt x="3814" y="7288"/>
                </a:lnTo>
                <a:lnTo>
                  <a:pt x="3814" y="7290"/>
                </a:lnTo>
                <a:lnTo>
                  <a:pt x="3816" y="7292"/>
                </a:lnTo>
                <a:lnTo>
                  <a:pt x="3820" y="7294"/>
                </a:lnTo>
                <a:lnTo>
                  <a:pt x="3826" y="7292"/>
                </a:lnTo>
                <a:lnTo>
                  <a:pt x="3834" y="7286"/>
                </a:lnTo>
                <a:lnTo>
                  <a:pt x="3836" y="7282"/>
                </a:lnTo>
                <a:lnTo>
                  <a:pt x="3834" y="7280"/>
                </a:lnTo>
                <a:lnTo>
                  <a:pt x="3834" y="7278"/>
                </a:lnTo>
                <a:lnTo>
                  <a:pt x="3838" y="7278"/>
                </a:lnTo>
                <a:lnTo>
                  <a:pt x="3840" y="7274"/>
                </a:lnTo>
                <a:lnTo>
                  <a:pt x="3840" y="7270"/>
                </a:lnTo>
                <a:lnTo>
                  <a:pt x="3834" y="7264"/>
                </a:lnTo>
                <a:lnTo>
                  <a:pt x="3830" y="7262"/>
                </a:lnTo>
                <a:lnTo>
                  <a:pt x="3826" y="7264"/>
                </a:lnTo>
                <a:lnTo>
                  <a:pt x="3826" y="7266"/>
                </a:lnTo>
                <a:lnTo>
                  <a:pt x="3824" y="7266"/>
                </a:lnTo>
                <a:lnTo>
                  <a:pt x="3822" y="7266"/>
                </a:lnTo>
                <a:lnTo>
                  <a:pt x="3820" y="7266"/>
                </a:lnTo>
                <a:lnTo>
                  <a:pt x="3820" y="7268"/>
                </a:lnTo>
                <a:lnTo>
                  <a:pt x="3820" y="7272"/>
                </a:lnTo>
                <a:lnTo>
                  <a:pt x="3818" y="7276"/>
                </a:lnTo>
                <a:lnTo>
                  <a:pt x="3816" y="7276"/>
                </a:lnTo>
                <a:lnTo>
                  <a:pt x="3814" y="7276"/>
                </a:lnTo>
                <a:lnTo>
                  <a:pt x="3812" y="7278"/>
                </a:lnTo>
                <a:close/>
                <a:moveTo>
                  <a:pt x="3916" y="7824"/>
                </a:moveTo>
                <a:lnTo>
                  <a:pt x="3916" y="7824"/>
                </a:lnTo>
                <a:lnTo>
                  <a:pt x="3916" y="7830"/>
                </a:lnTo>
                <a:lnTo>
                  <a:pt x="3920" y="7834"/>
                </a:lnTo>
                <a:lnTo>
                  <a:pt x="3938" y="7846"/>
                </a:lnTo>
                <a:lnTo>
                  <a:pt x="3940" y="7846"/>
                </a:lnTo>
                <a:lnTo>
                  <a:pt x="3940" y="7844"/>
                </a:lnTo>
                <a:lnTo>
                  <a:pt x="3938" y="7840"/>
                </a:lnTo>
                <a:lnTo>
                  <a:pt x="3934" y="7836"/>
                </a:lnTo>
                <a:lnTo>
                  <a:pt x="3926" y="7830"/>
                </a:lnTo>
                <a:lnTo>
                  <a:pt x="3928" y="7828"/>
                </a:lnTo>
                <a:lnTo>
                  <a:pt x="3930" y="7830"/>
                </a:lnTo>
                <a:lnTo>
                  <a:pt x="3936" y="7834"/>
                </a:lnTo>
                <a:lnTo>
                  <a:pt x="3938" y="7834"/>
                </a:lnTo>
                <a:lnTo>
                  <a:pt x="3938" y="7830"/>
                </a:lnTo>
                <a:lnTo>
                  <a:pt x="3936" y="7826"/>
                </a:lnTo>
                <a:lnTo>
                  <a:pt x="3932" y="7822"/>
                </a:lnTo>
                <a:lnTo>
                  <a:pt x="3932" y="7816"/>
                </a:lnTo>
                <a:lnTo>
                  <a:pt x="3932" y="7804"/>
                </a:lnTo>
                <a:lnTo>
                  <a:pt x="3930" y="7802"/>
                </a:lnTo>
                <a:lnTo>
                  <a:pt x="3926" y="7806"/>
                </a:lnTo>
                <a:lnTo>
                  <a:pt x="3924" y="7810"/>
                </a:lnTo>
                <a:lnTo>
                  <a:pt x="3922" y="7816"/>
                </a:lnTo>
                <a:lnTo>
                  <a:pt x="3924" y="7820"/>
                </a:lnTo>
                <a:lnTo>
                  <a:pt x="3922" y="7820"/>
                </a:lnTo>
                <a:lnTo>
                  <a:pt x="3918" y="7820"/>
                </a:lnTo>
                <a:lnTo>
                  <a:pt x="3916" y="7824"/>
                </a:lnTo>
                <a:close/>
                <a:moveTo>
                  <a:pt x="3886" y="7846"/>
                </a:moveTo>
                <a:lnTo>
                  <a:pt x="3886" y="7846"/>
                </a:lnTo>
                <a:lnTo>
                  <a:pt x="3890" y="7846"/>
                </a:lnTo>
                <a:lnTo>
                  <a:pt x="3890" y="7844"/>
                </a:lnTo>
                <a:lnTo>
                  <a:pt x="3892" y="7842"/>
                </a:lnTo>
                <a:lnTo>
                  <a:pt x="3896" y="7842"/>
                </a:lnTo>
                <a:lnTo>
                  <a:pt x="3898" y="7846"/>
                </a:lnTo>
                <a:lnTo>
                  <a:pt x="3898" y="7848"/>
                </a:lnTo>
                <a:lnTo>
                  <a:pt x="3898" y="7850"/>
                </a:lnTo>
                <a:lnTo>
                  <a:pt x="3904" y="7852"/>
                </a:lnTo>
                <a:lnTo>
                  <a:pt x="3906" y="7852"/>
                </a:lnTo>
                <a:lnTo>
                  <a:pt x="3908" y="7848"/>
                </a:lnTo>
                <a:lnTo>
                  <a:pt x="3908" y="7838"/>
                </a:lnTo>
                <a:lnTo>
                  <a:pt x="3908" y="7834"/>
                </a:lnTo>
                <a:lnTo>
                  <a:pt x="3904" y="7834"/>
                </a:lnTo>
                <a:lnTo>
                  <a:pt x="3902" y="7834"/>
                </a:lnTo>
                <a:lnTo>
                  <a:pt x="3900" y="7830"/>
                </a:lnTo>
                <a:lnTo>
                  <a:pt x="3896" y="7828"/>
                </a:lnTo>
                <a:lnTo>
                  <a:pt x="3890" y="7826"/>
                </a:lnTo>
                <a:lnTo>
                  <a:pt x="3886" y="7828"/>
                </a:lnTo>
                <a:lnTo>
                  <a:pt x="3884" y="7828"/>
                </a:lnTo>
                <a:lnTo>
                  <a:pt x="3886" y="7832"/>
                </a:lnTo>
                <a:lnTo>
                  <a:pt x="3886" y="7836"/>
                </a:lnTo>
                <a:lnTo>
                  <a:pt x="3884" y="7840"/>
                </a:lnTo>
                <a:lnTo>
                  <a:pt x="3884" y="7842"/>
                </a:lnTo>
                <a:lnTo>
                  <a:pt x="3886" y="7846"/>
                </a:lnTo>
                <a:close/>
                <a:moveTo>
                  <a:pt x="3794" y="7210"/>
                </a:moveTo>
                <a:lnTo>
                  <a:pt x="3794" y="7210"/>
                </a:lnTo>
                <a:lnTo>
                  <a:pt x="3800" y="7210"/>
                </a:lnTo>
                <a:lnTo>
                  <a:pt x="3802" y="7208"/>
                </a:lnTo>
                <a:lnTo>
                  <a:pt x="3802" y="7206"/>
                </a:lnTo>
                <a:lnTo>
                  <a:pt x="3802" y="7204"/>
                </a:lnTo>
                <a:lnTo>
                  <a:pt x="3800" y="7198"/>
                </a:lnTo>
                <a:lnTo>
                  <a:pt x="3800" y="7196"/>
                </a:lnTo>
                <a:lnTo>
                  <a:pt x="3804" y="7194"/>
                </a:lnTo>
                <a:lnTo>
                  <a:pt x="3808" y="7194"/>
                </a:lnTo>
                <a:lnTo>
                  <a:pt x="3808" y="7188"/>
                </a:lnTo>
                <a:lnTo>
                  <a:pt x="3804" y="7184"/>
                </a:lnTo>
                <a:lnTo>
                  <a:pt x="3804" y="7182"/>
                </a:lnTo>
                <a:lnTo>
                  <a:pt x="3806" y="7182"/>
                </a:lnTo>
                <a:lnTo>
                  <a:pt x="3810" y="7180"/>
                </a:lnTo>
                <a:lnTo>
                  <a:pt x="3810" y="7178"/>
                </a:lnTo>
                <a:lnTo>
                  <a:pt x="3802" y="7168"/>
                </a:lnTo>
                <a:lnTo>
                  <a:pt x="3798" y="7162"/>
                </a:lnTo>
                <a:lnTo>
                  <a:pt x="3800" y="7160"/>
                </a:lnTo>
                <a:lnTo>
                  <a:pt x="3802" y="7160"/>
                </a:lnTo>
                <a:lnTo>
                  <a:pt x="3804" y="7158"/>
                </a:lnTo>
                <a:lnTo>
                  <a:pt x="3802" y="7156"/>
                </a:lnTo>
                <a:lnTo>
                  <a:pt x="3802" y="7152"/>
                </a:lnTo>
                <a:lnTo>
                  <a:pt x="3802" y="7150"/>
                </a:lnTo>
                <a:lnTo>
                  <a:pt x="3812" y="7148"/>
                </a:lnTo>
                <a:lnTo>
                  <a:pt x="3814" y="7148"/>
                </a:lnTo>
                <a:lnTo>
                  <a:pt x="3816" y="7146"/>
                </a:lnTo>
                <a:lnTo>
                  <a:pt x="3816" y="7142"/>
                </a:lnTo>
                <a:lnTo>
                  <a:pt x="3810" y="7130"/>
                </a:lnTo>
                <a:lnTo>
                  <a:pt x="3808" y="7122"/>
                </a:lnTo>
                <a:lnTo>
                  <a:pt x="3804" y="7122"/>
                </a:lnTo>
                <a:lnTo>
                  <a:pt x="3800" y="7122"/>
                </a:lnTo>
                <a:lnTo>
                  <a:pt x="3794" y="7122"/>
                </a:lnTo>
                <a:lnTo>
                  <a:pt x="3794" y="7120"/>
                </a:lnTo>
                <a:lnTo>
                  <a:pt x="3792" y="7118"/>
                </a:lnTo>
                <a:lnTo>
                  <a:pt x="3790" y="7118"/>
                </a:lnTo>
                <a:lnTo>
                  <a:pt x="3786" y="7120"/>
                </a:lnTo>
                <a:lnTo>
                  <a:pt x="3786" y="7122"/>
                </a:lnTo>
                <a:lnTo>
                  <a:pt x="3786" y="7128"/>
                </a:lnTo>
                <a:lnTo>
                  <a:pt x="3788" y="7134"/>
                </a:lnTo>
                <a:lnTo>
                  <a:pt x="3786" y="7140"/>
                </a:lnTo>
                <a:lnTo>
                  <a:pt x="3782" y="7146"/>
                </a:lnTo>
                <a:lnTo>
                  <a:pt x="3780" y="7152"/>
                </a:lnTo>
                <a:lnTo>
                  <a:pt x="3780" y="7160"/>
                </a:lnTo>
                <a:lnTo>
                  <a:pt x="3782" y="7166"/>
                </a:lnTo>
                <a:lnTo>
                  <a:pt x="3782" y="7172"/>
                </a:lnTo>
                <a:lnTo>
                  <a:pt x="3778" y="7186"/>
                </a:lnTo>
                <a:lnTo>
                  <a:pt x="3774" y="7198"/>
                </a:lnTo>
                <a:lnTo>
                  <a:pt x="3776" y="7202"/>
                </a:lnTo>
                <a:lnTo>
                  <a:pt x="3776" y="7204"/>
                </a:lnTo>
                <a:lnTo>
                  <a:pt x="3784" y="7208"/>
                </a:lnTo>
                <a:lnTo>
                  <a:pt x="3794" y="7210"/>
                </a:lnTo>
                <a:close/>
                <a:moveTo>
                  <a:pt x="3820" y="7234"/>
                </a:moveTo>
                <a:lnTo>
                  <a:pt x="3820" y="7234"/>
                </a:lnTo>
                <a:lnTo>
                  <a:pt x="3818" y="7238"/>
                </a:lnTo>
                <a:lnTo>
                  <a:pt x="3818" y="7240"/>
                </a:lnTo>
                <a:lnTo>
                  <a:pt x="3820" y="7242"/>
                </a:lnTo>
                <a:lnTo>
                  <a:pt x="3822" y="7242"/>
                </a:lnTo>
                <a:lnTo>
                  <a:pt x="3822" y="7238"/>
                </a:lnTo>
                <a:lnTo>
                  <a:pt x="3822" y="7234"/>
                </a:lnTo>
                <a:lnTo>
                  <a:pt x="3820" y="7234"/>
                </a:lnTo>
                <a:close/>
                <a:moveTo>
                  <a:pt x="3798" y="7230"/>
                </a:moveTo>
                <a:lnTo>
                  <a:pt x="3798" y="7230"/>
                </a:lnTo>
                <a:lnTo>
                  <a:pt x="3796" y="7228"/>
                </a:lnTo>
                <a:lnTo>
                  <a:pt x="3794" y="7228"/>
                </a:lnTo>
                <a:lnTo>
                  <a:pt x="3792" y="7230"/>
                </a:lnTo>
                <a:lnTo>
                  <a:pt x="3788" y="7230"/>
                </a:lnTo>
                <a:lnTo>
                  <a:pt x="3784" y="7230"/>
                </a:lnTo>
                <a:lnTo>
                  <a:pt x="3782" y="7232"/>
                </a:lnTo>
                <a:lnTo>
                  <a:pt x="3784" y="7234"/>
                </a:lnTo>
                <a:lnTo>
                  <a:pt x="3788" y="7238"/>
                </a:lnTo>
                <a:lnTo>
                  <a:pt x="3790" y="7238"/>
                </a:lnTo>
                <a:lnTo>
                  <a:pt x="3792" y="7236"/>
                </a:lnTo>
                <a:lnTo>
                  <a:pt x="3798" y="7236"/>
                </a:lnTo>
                <a:lnTo>
                  <a:pt x="3798" y="7234"/>
                </a:lnTo>
                <a:lnTo>
                  <a:pt x="3798" y="7230"/>
                </a:lnTo>
                <a:close/>
                <a:moveTo>
                  <a:pt x="3790" y="7312"/>
                </a:moveTo>
                <a:lnTo>
                  <a:pt x="3790" y="7312"/>
                </a:lnTo>
                <a:lnTo>
                  <a:pt x="3792" y="7312"/>
                </a:lnTo>
                <a:lnTo>
                  <a:pt x="3796" y="7312"/>
                </a:lnTo>
                <a:lnTo>
                  <a:pt x="3798" y="7314"/>
                </a:lnTo>
                <a:lnTo>
                  <a:pt x="3802" y="7314"/>
                </a:lnTo>
                <a:lnTo>
                  <a:pt x="3802" y="7312"/>
                </a:lnTo>
                <a:lnTo>
                  <a:pt x="3798" y="7302"/>
                </a:lnTo>
                <a:lnTo>
                  <a:pt x="3796" y="7300"/>
                </a:lnTo>
                <a:lnTo>
                  <a:pt x="3794" y="7300"/>
                </a:lnTo>
                <a:lnTo>
                  <a:pt x="3790" y="7302"/>
                </a:lnTo>
                <a:lnTo>
                  <a:pt x="3786" y="7302"/>
                </a:lnTo>
                <a:lnTo>
                  <a:pt x="3782" y="7302"/>
                </a:lnTo>
                <a:lnTo>
                  <a:pt x="3780" y="7304"/>
                </a:lnTo>
                <a:lnTo>
                  <a:pt x="3782" y="7306"/>
                </a:lnTo>
                <a:lnTo>
                  <a:pt x="3784" y="7308"/>
                </a:lnTo>
                <a:lnTo>
                  <a:pt x="3788" y="7308"/>
                </a:lnTo>
                <a:lnTo>
                  <a:pt x="3790" y="7312"/>
                </a:lnTo>
                <a:close/>
                <a:moveTo>
                  <a:pt x="3774" y="7298"/>
                </a:moveTo>
                <a:lnTo>
                  <a:pt x="3774" y="7298"/>
                </a:lnTo>
                <a:lnTo>
                  <a:pt x="3774" y="7300"/>
                </a:lnTo>
                <a:lnTo>
                  <a:pt x="3778" y="7298"/>
                </a:lnTo>
                <a:lnTo>
                  <a:pt x="3782" y="7298"/>
                </a:lnTo>
                <a:lnTo>
                  <a:pt x="3790" y="7296"/>
                </a:lnTo>
                <a:lnTo>
                  <a:pt x="3792" y="7296"/>
                </a:lnTo>
                <a:lnTo>
                  <a:pt x="3790" y="7296"/>
                </a:lnTo>
                <a:lnTo>
                  <a:pt x="3786" y="7292"/>
                </a:lnTo>
                <a:lnTo>
                  <a:pt x="3782" y="7290"/>
                </a:lnTo>
                <a:lnTo>
                  <a:pt x="3778" y="7292"/>
                </a:lnTo>
                <a:lnTo>
                  <a:pt x="3774" y="7298"/>
                </a:lnTo>
                <a:close/>
                <a:moveTo>
                  <a:pt x="3778" y="7284"/>
                </a:moveTo>
                <a:lnTo>
                  <a:pt x="3778" y="7284"/>
                </a:lnTo>
                <a:lnTo>
                  <a:pt x="3782" y="7284"/>
                </a:lnTo>
                <a:lnTo>
                  <a:pt x="3786" y="7284"/>
                </a:lnTo>
                <a:lnTo>
                  <a:pt x="3792" y="7282"/>
                </a:lnTo>
                <a:lnTo>
                  <a:pt x="3794" y="7280"/>
                </a:lnTo>
                <a:lnTo>
                  <a:pt x="3794" y="7278"/>
                </a:lnTo>
                <a:lnTo>
                  <a:pt x="3792" y="7278"/>
                </a:lnTo>
                <a:lnTo>
                  <a:pt x="3788" y="7276"/>
                </a:lnTo>
                <a:lnTo>
                  <a:pt x="3778" y="7276"/>
                </a:lnTo>
                <a:lnTo>
                  <a:pt x="3774" y="7278"/>
                </a:lnTo>
                <a:lnTo>
                  <a:pt x="3772" y="7280"/>
                </a:lnTo>
                <a:lnTo>
                  <a:pt x="3774" y="7282"/>
                </a:lnTo>
                <a:lnTo>
                  <a:pt x="3778" y="7284"/>
                </a:lnTo>
                <a:close/>
                <a:moveTo>
                  <a:pt x="3800" y="7272"/>
                </a:moveTo>
                <a:lnTo>
                  <a:pt x="3800" y="7272"/>
                </a:lnTo>
                <a:lnTo>
                  <a:pt x="3796" y="7274"/>
                </a:lnTo>
                <a:lnTo>
                  <a:pt x="3796" y="7276"/>
                </a:lnTo>
                <a:lnTo>
                  <a:pt x="3798" y="7282"/>
                </a:lnTo>
                <a:lnTo>
                  <a:pt x="3800" y="7284"/>
                </a:lnTo>
                <a:lnTo>
                  <a:pt x="3804" y="7282"/>
                </a:lnTo>
                <a:lnTo>
                  <a:pt x="3806" y="7280"/>
                </a:lnTo>
                <a:lnTo>
                  <a:pt x="3806" y="7276"/>
                </a:lnTo>
                <a:lnTo>
                  <a:pt x="3802" y="7274"/>
                </a:lnTo>
                <a:lnTo>
                  <a:pt x="3800" y="7272"/>
                </a:lnTo>
                <a:close/>
                <a:moveTo>
                  <a:pt x="3804" y="7324"/>
                </a:moveTo>
                <a:lnTo>
                  <a:pt x="3804" y="7324"/>
                </a:lnTo>
                <a:lnTo>
                  <a:pt x="3800" y="7326"/>
                </a:lnTo>
                <a:lnTo>
                  <a:pt x="3798" y="7330"/>
                </a:lnTo>
                <a:lnTo>
                  <a:pt x="3798" y="7336"/>
                </a:lnTo>
                <a:lnTo>
                  <a:pt x="3800" y="7340"/>
                </a:lnTo>
                <a:lnTo>
                  <a:pt x="3802" y="7342"/>
                </a:lnTo>
                <a:lnTo>
                  <a:pt x="3804" y="7340"/>
                </a:lnTo>
                <a:lnTo>
                  <a:pt x="3804" y="7334"/>
                </a:lnTo>
                <a:lnTo>
                  <a:pt x="3806" y="7328"/>
                </a:lnTo>
                <a:lnTo>
                  <a:pt x="3806" y="7326"/>
                </a:lnTo>
                <a:lnTo>
                  <a:pt x="3804" y="7324"/>
                </a:lnTo>
                <a:close/>
                <a:moveTo>
                  <a:pt x="3774" y="7342"/>
                </a:moveTo>
                <a:lnTo>
                  <a:pt x="3774" y="7342"/>
                </a:lnTo>
                <a:lnTo>
                  <a:pt x="3776" y="7340"/>
                </a:lnTo>
                <a:lnTo>
                  <a:pt x="3780" y="7334"/>
                </a:lnTo>
                <a:lnTo>
                  <a:pt x="3782" y="7332"/>
                </a:lnTo>
                <a:lnTo>
                  <a:pt x="3780" y="7330"/>
                </a:lnTo>
                <a:lnTo>
                  <a:pt x="3776" y="7326"/>
                </a:lnTo>
                <a:lnTo>
                  <a:pt x="3772" y="7326"/>
                </a:lnTo>
                <a:lnTo>
                  <a:pt x="3770" y="7328"/>
                </a:lnTo>
                <a:lnTo>
                  <a:pt x="3770" y="7330"/>
                </a:lnTo>
                <a:lnTo>
                  <a:pt x="3770" y="7332"/>
                </a:lnTo>
                <a:lnTo>
                  <a:pt x="3772" y="7336"/>
                </a:lnTo>
                <a:lnTo>
                  <a:pt x="3772" y="7340"/>
                </a:lnTo>
                <a:lnTo>
                  <a:pt x="3772" y="7342"/>
                </a:lnTo>
                <a:lnTo>
                  <a:pt x="3774" y="7342"/>
                </a:lnTo>
                <a:close/>
                <a:moveTo>
                  <a:pt x="3792" y="7332"/>
                </a:moveTo>
                <a:lnTo>
                  <a:pt x="3792" y="7332"/>
                </a:lnTo>
                <a:lnTo>
                  <a:pt x="3790" y="7332"/>
                </a:lnTo>
                <a:lnTo>
                  <a:pt x="3786" y="7332"/>
                </a:lnTo>
                <a:lnTo>
                  <a:pt x="3786" y="7336"/>
                </a:lnTo>
                <a:lnTo>
                  <a:pt x="3786" y="7338"/>
                </a:lnTo>
                <a:lnTo>
                  <a:pt x="3788" y="7340"/>
                </a:lnTo>
                <a:lnTo>
                  <a:pt x="3792" y="7338"/>
                </a:lnTo>
                <a:lnTo>
                  <a:pt x="3792" y="7336"/>
                </a:lnTo>
                <a:lnTo>
                  <a:pt x="3792" y="7332"/>
                </a:lnTo>
                <a:close/>
                <a:moveTo>
                  <a:pt x="3796" y="7352"/>
                </a:moveTo>
                <a:lnTo>
                  <a:pt x="3796" y="7352"/>
                </a:lnTo>
                <a:lnTo>
                  <a:pt x="3800" y="7348"/>
                </a:lnTo>
                <a:lnTo>
                  <a:pt x="3802" y="7346"/>
                </a:lnTo>
                <a:lnTo>
                  <a:pt x="3800" y="7344"/>
                </a:lnTo>
                <a:lnTo>
                  <a:pt x="3796" y="7344"/>
                </a:lnTo>
                <a:lnTo>
                  <a:pt x="3794" y="7346"/>
                </a:lnTo>
                <a:lnTo>
                  <a:pt x="3792" y="7350"/>
                </a:lnTo>
                <a:lnTo>
                  <a:pt x="3792" y="7354"/>
                </a:lnTo>
                <a:lnTo>
                  <a:pt x="3796" y="7352"/>
                </a:lnTo>
                <a:close/>
                <a:moveTo>
                  <a:pt x="3746" y="7354"/>
                </a:moveTo>
                <a:lnTo>
                  <a:pt x="3746" y="7354"/>
                </a:lnTo>
                <a:lnTo>
                  <a:pt x="3746" y="7356"/>
                </a:lnTo>
                <a:lnTo>
                  <a:pt x="3746" y="7358"/>
                </a:lnTo>
                <a:lnTo>
                  <a:pt x="3744" y="7358"/>
                </a:lnTo>
                <a:lnTo>
                  <a:pt x="3746" y="7360"/>
                </a:lnTo>
                <a:lnTo>
                  <a:pt x="3748" y="7362"/>
                </a:lnTo>
                <a:lnTo>
                  <a:pt x="3750" y="7362"/>
                </a:lnTo>
                <a:lnTo>
                  <a:pt x="3756" y="7358"/>
                </a:lnTo>
                <a:lnTo>
                  <a:pt x="3758" y="7354"/>
                </a:lnTo>
                <a:lnTo>
                  <a:pt x="3758" y="7350"/>
                </a:lnTo>
                <a:lnTo>
                  <a:pt x="3758" y="7348"/>
                </a:lnTo>
                <a:lnTo>
                  <a:pt x="3758" y="7346"/>
                </a:lnTo>
                <a:lnTo>
                  <a:pt x="3754" y="7346"/>
                </a:lnTo>
                <a:lnTo>
                  <a:pt x="3746" y="7348"/>
                </a:lnTo>
                <a:lnTo>
                  <a:pt x="3744" y="7350"/>
                </a:lnTo>
                <a:lnTo>
                  <a:pt x="3746" y="7354"/>
                </a:lnTo>
                <a:close/>
                <a:moveTo>
                  <a:pt x="3772" y="7272"/>
                </a:moveTo>
                <a:lnTo>
                  <a:pt x="3772" y="7272"/>
                </a:lnTo>
                <a:lnTo>
                  <a:pt x="3776" y="7270"/>
                </a:lnTo>
                <a:lnTo>
                  <a:pt x="3778" y="7268"/>
                </a:lnTo>
                <a:lnTo>
                  <a:pt x="3780" y="7266"/>
                </a:lnTo>
                <a:lnTo>
                  <a:pt x="3778" y="7264"/>
                </a:lnTo>
                <a:lnTo>
                  <a:pt x="3776" y="7264"/>
                </a:lnTo>
                <a:lnTo>
                  <a:pt x="3770" y="7266"/>
                </a:lnTo>
                <a:lnTo>
                  <a:pt x="3768" y="7268"/>
                </a:lnTo>
                <a:lnTo>
                  <a:pt x="3768" y="7270"/>
                </a:lnTo>
                <a:lnTo>
                  <a:pt x="3768" y="7272"/>
                </a:lnTo>
                <a:lnTo>
                  <a:pt x="3772" y="7272"/>
                </a:lnTo>
                <a:close/>
                <a:moveTo>
                  <a:pt x="3786" y="7272"/>
                </a:moveTo>
                <a:lnTo>
                  <a:pt x="3786" y="7272"/>
                </a:lnTo>
                <a:lnTo>
                  <a:pt x="3792" y="7272"/>
                </a:lnTo>
                <a:lnTo>
                  <a:pt x="3792" y="7268"/>
                </a:lnTo>
                <a:lnTo>
                  <a:pt x="3790" y="7268"/>
                </a:lnTo>
                <a:lnTo>
                  <a:pt x="3786" y="7268"/>
                </a:lnTo>
                <a:lnTo>
                  <a:pt x="3778" y="7272"/>
                </a:lnTo>
                <a:lnTo>
                  <a:pt x="3786" y="7272"/>
                </a:lnTo>
                <a:close/>
                <a:moveTo>
                  <a:pt x="3786" y="7256"/>
                </a:moveTo>
                <a:lnTo>
                  <a:pt x="3786" y="7256"/>
                </a:lnTo>
                <a:lnTo>
                  <a:pt x="3788" y="7260"/>
                </a:lnTo>
                <a:lnTo>
                  <a:pt x="3790" y="7258"/>
                </a:lnTo>
                <a:lnTo>
                  <a:pt x="3792" y="7256"/>
                </a:lnTo>
                <a:lnTo>
                  <a:pt x="3790" y="7252"/>
                </a:lnTo>
                <a:lnTo>
                  <a:pt x="3786" y="7252"/>
                </a:lnTo>
                <a:lnTo>
                  <a:pt x="3786" y="7256"/>
                </a:lnTo>
                <a:close/>
                <a:moveTo>
                  <a:pt x="3800" y="7238"/>
                </a:moveTo>
                <a:lnTo>
                  <a:pt x="3800" y="7238"/>
                </a:lnTo>
                <a:lnTo>
                  <a:pt x="3800" y="7242"/>
                </a:lnTo>
                <a:lnTo>
                  <a:pt x="3800" y="7244"/>
                </a:lnTo>
                <a:lnTo>
                  <a:pt x="3802" y="7248"/>
                </a:lnTo>
                <a:lnTo>
                  <a:pt x="3804" y="7248"/>
                </a:lnTo>
                <a:lnTo>
                  <a:pt x="3806" y="7246"/>
                </a:lnTo>
                <a:lnTo>
                  <a:pt x="3804" y="7242"/>
                </a:lnTo>
                <a:lnTo>
                  <a:pt x="3802" y="7240"/>
                </a:lnTo>
                <a:lnTo>
                  <a:pt x="3800" y="7238"/>
                </a:lnTo>
                <a:close/>
                <a:moveTo>
                  <a:pt x="3756" y="7220"/>
                </a:moveTo>
                <a:lnTo>
                  <a:pt x="3756" y="7220"/>
                </a:lnTo>
                <a:lnTo>
                  <a:pt x="3758" y="7222"/>
                </a:lnTo>
                <a:lnTo>
                  <a:pt x="3762" y="7220"/>
                </a:lnTo>
                <a:lnTo>
                  <a:pt x="3764" y="7220"/>
                </a:lnTo>
                <a:lnTo>
                  <a:pt x="3762" y="7216"/>
                </a:lnTo>
                <a:lnTo>
                  <a:pt x="3760" y="7216"/>
                </a:lnTo>
                <a:lnTo>
                  <a:pt x="3756" y="7216"/>
                </a:lnTo>
                <a:lnTo>
                  <a:pt x="3754" y="7218"/>
                </a:lnTo>
                <a:lnTo>
                  <a:pt x="3756" y="7220"/>
                </a:lnTo>
                <a:close/>
                <a:moveTo>
                  <a:pt x="3762" y="7342"/>
                </a:moveTo>
                <a:lnTo>
                  <a:pt x="3762" y="7342"/>
                </a:lnTo>
                <a:lnTo>
                  <a:pt x="3766" y="7340"/>
                </a:lnTo>
                <a:lnTo>
                  <a:pt x="3766" y="7338"/>
                </a:lnTo>
                <a:lnTo>
                  <a:pt x="3766" y="7334"/>
                </a:lnTo>
                <a:lnTo>
                  <a:pt x="3764" y="7332"/>
                </a:lnTo>
                <a:lnTo>
                  <a:pt x="3762" y="7334"/>
                </a:lnTo>
                <a:lnTo>
                  <a:pt x="3760" y="7338"/>
                </a:lnTo>
                <a:lnTo>
                  <a:pt x="3760" y="7340"/>
                </a:lnTo>
                <a:lnTo>
                  <a:pt x="3762" y="7342"/>
                </a:lnTo>
                <a:close/>
                <a:moveTo>
                  <a:pt x="3790" y="7328"/>
                </a:moveTo>
                <a:lnTo>
                  <a:pt x="3790" y="7328"/>
                </a:lnTo>
                <a:lnTo>
                  <a:pt x="3792" y="7328"/>
                </a:lnTo>
                <a:lnTo>
                  <a:pt x="3794" y="7326"/>
                </a:lnTo>
                <a:lnTo>
                  <a:pt x="3796" y="7324"/>
                </a:lnTo>
                <a:lnTo>
                  <a:pt x="3794" y="7324"/>
                </a:lnTo>
                <a:lnTo>
                  <a:pt x="3790" y="7322"/>
                </a:lnTo>
                <a:lnTo>
                  <a:pt x="3788" y="7322"/>
                </a:lnTo>
                <a:lnTo>
                  <a:pt x="3786" y="7324"/>
                </a:lnTo>
                <a:lnTo>
                  <a:pt x="3786" y="7328"/>
                </a:lnTo>
                <a:lnTo>
                  <a:pt x="3790" y="7328"/>
                </a:lnTo>
                <a:close/>
                <a:moveTo>
                  <a:pt x="3800" y="7296"/>
                </a:moveTo>
                <a:lnTo>
                  <a:pt x="3800" y="7296"/>
                </a:lnTo>
                <a:lnTo>
                  <a:pt x="3800" y="7294"/>
                </a:lnTo>
                <a:lnTo>
                  <a:pt x="3798" y="7290"/>
                </a:lnTo>
                <a:lnTo>
                  <a:pt x="3796" y="7286"/>
                </a:lnTo>
                <a:lnTo>
                  <a:pt x="3794" y="7286"/>
                </a:lnTo>
                <a:lnTo>
                  <a:pt x="3792" y="7290"/>
                </a:lnTo>
                <a:lnTo>
                  <a:pt x="3794" y="7292"/>
                </a:lnTo>
                <a:lnTo>
                  <a:pt x="3796" y="7296"/>
                </a:lnTo>
                <a:lnTo>
                  <a:pt x="3800" y="7296"/>
                </a:lnTo>
                <a:close/>
                <a:moveTo>
                  <a:pt x="4018" y="7914"/>
                </a:moveTo>
                <a:lnTo>
                  <a:pt x="4018" y="7914"/>
                </a:lnTo>
                <a:lnTo>
                  <a:pt x="4014" y="7912"/>
                </a:lnTo>
                <a:lnTo>
                  <a:pt x="4016" y="7910"/>
                </a:lnTo>
                <a:lnTo>
                  <a:pt x="4020" y="7910"/>
                </a:lnTo>
                <a:lnTo>
                  <a:pt x="4022" y="7908"/>
                </a:lnTo>
                <a:lnTo>
                  <a:pt x="4020" y="7908"/>
                </a:lnTo>
                <a:lnTo>
                  <a:pt x="4016" y="7904"/>
                </a:lnTo>
                <a:lnTo>
                  <a:pt x="4006" y="7904"/>
                </a:lnTo>
                <a:lnTo>
                  <a:pt x="4002" y="7902"/>
                </a:lnTo>
                <a:lnTo>
                  <a:pt x="4010" y="7900"/>
                </a:lnTo>
                <a:lnTo>
                  <a:pt x="4016" y="7898"/>
                </a:lnTo>
                <a:lnTo>
                  <a:pt x="4018" y="7896"/>
                </a:lnTo>
                <a:lnTo>
                  <a:pt x="4016" y="7892"/>
                </a:lnTo>
                <a:lnTo>
                  <a:pt x="4014" y="7890"/>
                </a:lnTo>
                <a:lnTo>
                  <a:pt x="4008" y="7890"/>
                </a:lnTo>
                <a:lnTo>
                  <a:pt x="4002" y="7890"/>
                </a:lnTo>
                <a:lnTo>
                  <a:pt x="3994" y="7892"/>
                </a:lnTo>
                <a:lnTo>
                  <a:pt x="3988" y="7892"/>
                </a:lnTo>
                <a:lnTo>
                  <a:pt x="3982" y="7892"/>
                </a:lnTo>
                <a:lnTo>
                  <a:pt x="3976" y="7894"/>
                </a:lnTo>
                <a:lnTo>
                  <a:pt x="3958" y="7898"/>
                </a:lnTo>
                <a:lnTo>
                  <a:pt x="3952" y="7900"/>
                </a:lnTo>
                <a:lnTo>
                  <a:pt x="3950" y="7900"/>
                </a:lnTo>
                <a:lnTo>
                  <a:pt x="3950" y="7902"/>
                </a:lnTo>
                <a:lnTo>
                  <a:pt x="3960" y="7908"/>
                </a:lnTo>
                <a:lnTo>
                  <a:pt x="3962" y="7908"/>
                </a:lnTo>
                <a:lnTo>
                  <a:pt x="3962" y="7910"/>
                </a:lnTo>
                <a:lnTo>
                  <a:pt x="3960" y="7910"/>
                </a:lnTo>
                <a:lnTo>
                  <a:pt x="3958" y="7912"/>
                </a:lnTo>
                <a:lnTo>
                  <a:pt x="3966" y="7916"/>
                </a:lnTo>
                <a:lnTo>
                  <a:pt x="3972" y="7918"/>
                </a:lnTo>
                <a:lnTo>
                  <a:pt x="3976" y="7920"/>
                </a:lnTo>
                <a:lnTo>
                  <a:pt x="3982" y="7924"/>
                </a:lnTo>
                <a:lnTo>
                  <a:pt x="3986" y="7924"/>
                </a:lnTo>
                <a:lnTo>
                  <a:pt x="3986" y="7922"/>
                </a:lnTo>
                <a:lnTo>
                  <a:pt x="3978" y="7912"/>
                </a:lnTo>
                <a:lnTo>
                  <a:pt x="3976" y="7908"/>
                </a:lnTo>
                <a:lnTo>
                  <a:pt x="3978" y="7906"/>
                </a:lnTo>
                <a:lnTo>
                  <a:pt x="3982" y="7906"/>
                </a:lnTo>
                <a:lnTo>
                  <a:pt x="3986" y="7908"/>
                </a:lnTo>
                <a:lnTo>
                  <a:pt x="3990" y="7908"/>
                </a:lnTo>
                <a:lnTo>
                  <a:pt x="3994" y="7908"/>
                </a:lnTo>
                <a:lnTo>
                  <a:pt x="3996" y="7906"/>
                </a:lnTo>
                <a:lnTo>
                  <a:pt x="3996" y="7908"/>
                </a:lnTo>
                <a:lnTo>
                  <a:pt x="3994" y="7916"/>
                </a:lnTo>
                <a:lnTo>
                  <a:pt x="3994" y="7920"/>
                </a:lnTo>
                <a:lnTo>
                  <a:pt x="3996" y="7922"/>
                </a:lnTo>
                <a:lnTo>
                  <a:pt x="3998" y="7924"/>
                </a:lnTo>
                <a:lnTo>
                  <a:pt x="4000" y="7924"/>
                </a:lnTo>
                <a:lnTo>
                  <a:pt x="4002" y="7922"/>
                </a:lnTo>
                <a:lnTo>
                  <a:pt x="4006" y="7920"/>
                </a:lnTo>
                <a:lnTo>
                  <a:pt x="4008" y="7920"/>
                </a:lnTo>
                <a:lnTo>
                  <a:pt x="4008" y="7922"/>
                </a:lnTo>
                <a:lnTo>
                  <a:pt x="4012" y="7924"/>
                </a:lnTo>
                <a:lnTo>
                  <a:pt x="4014" y="7924"/>
                </a:lnTo>
                <a:lnTo>
                  <a:pt x="4018" y="7924"/>
                </a:lnTo>
                <a:lnTo>
                  <a:pt x="4020" y="7928"/>
                </a:lnTo>
                <a:lnTo>
                  <a:pt x="4020" y="7930"/>
                </a:lnTo>
                <a:lnTo>
                  <a:pt x="4022" y="7930"/>
                </a:lnTo>
                <a:lnTo>
                  <a:pt x="4026" y="7934"/>
                </a:lnTo>
                <a:lnTo>
                  <a:pt x="4028" y="7936"/>
                </a:lnTo>
                <a:lnTo>
                  <a:pt x="4030" y="7934"/>
                </a:lnTo>
                <a:lnTo>
                  <a:pt x="4032" y="7930"/>
                </a:lnTo>
                <a:lnTo>
                  <a:pt x="4030" y="7926"/>
                </a:lnTo>
                <a:lnTo>
                  <a:pt x="4028" y="7924"/>
                </a:lnTo>
                <a:lnTo>
                  <a:pt x="4028" y="7922"/>
                </a:lnTo>
                <a:lnTo>
                  <a:pt x="4026" y="7918"/>
                </a:lnTo>
                <a:lnTo>
                  <a:pt x="4018" y="7914"/>
                </a:lnTo>
                <a:close/>
                <a:moveTo>
                  <a:pt x="3972" y="7890"/>
                </a:moveTo>
                <a:lnTo>
                  <a:pt x="3972" y="7890"/>
                </a:lnTo>
                <a:lnTo>
                  <a:pt x="3980" y="7888"/>
                </a:lnTo>
                <a:lnTo>
                  <a:pt x="3968" y="7886"/>
                </a:lnTo>
                <a:lnTo>
                  <a:pt x="3962" y="7884"/>
                </a:lnTo>
                <a:lnTo>
                  <a:pt x="3956" y="7886"/>
                </a:lnTo>
                <a:lnTo>
                  <a:pt x="3946" y="7888"/>
                </a:lnTo>
                <a:lnTo>
                  <a:pt x="3944" y="7890"/>
                </a:lnTo>
                <a:lnTo>
                  <a:pt x="3944" y="7892"/>
                </a:lnTo>
                <a:lnTo>
                  <a:pt x="3952" y="7894"/>
                </a:lnTo>
                <a:lnTo>
                  <a:pt x="3958" y="7894"/>
                </a:lnTo>
                <a:lnTo>
                  <a:pt x="3972" y="7890"/>
                </a:lnTo>
                <a:close/>
                <a:moveTo>
                  <a:pt x="3932" y="7886"/>
                </a:moveTo>
                <a:lnTo>
                  <a:pt x="3932" y="7886"/>
                </a:lnTo>
                <a:lnTo>
                  <a:pt x="3924" y="7888"/>
                </a:lnTo>
                <a:lnTo>
                  <a:pt x="3922" y="7890"/>
                </a:lnTo>
                <a:lnTo>
                  <a:pt x="3918" y="7890"/>
                </a:lnTo>
                <a:lnTo>
                  <a:pt x="3910" y="7890"/>
                </a:lnTo>
                <a:lnTo>
                  <a:pt x="3910" y="7892"/>
                </a:lnTo>
                <a:lnTo>
                  <a:pt x="3910" y="7894"/>
                </a:lnTo>
                <a:lnTo>
                  <a:pt x="3912" y="7896"/>
                </a:lnTo>
                <a:lnTo>
                  <a:pt x="3914" y="7898"/>
                </a:lnTo>
                <a:lnTo>
                  <a:pt x="3924" y="7898"/>
                </a:lnTo>
                <a:lnTo>
                  <a:pt x="3928" y="7900"/>
                </a:lnTo>
                <a:lnTo>
                  <a:pt x="3928" y="7904"/>
                </a:lnTo>
                <a:lnTo>
                  <a:pt x="3928" y="7906"/>
                </a:lnTo>
                <a:lnTo>
                  <a:pt x="3934" y="7904"/>
                </a:lnTo>
                <a:lnTo>
                  <a:pt x="3938" y="7902"/>
                </a:lnTo>
                <a:lnTo>
                  <a:pt x="3938" y="7898"/>
                </a:lnTo>
                <a:lnTo>
                  <a:pt x="3938" y="7896"/>
                </a:lnTo>
                <a:lnTo>
                  <a:pt x="3934" y="7894"/>
                </a:lnTo>
                <a:lnTo>
                  <a:pt x="3928" y="7894"/>
                </a:lnTo>
                <a:lnTo>
                  <a:pt x="3930" y="7892"/>
                </a:lnTo>
                <a:lnTo>
                  <a:pt x="3934" y="7892"/>
                </a:lnTo>
                <a:lnTo>
                  <a:pt x="3940" y="7890"/>
                </a:lnTo>
                <a:lnTo>
                  <a:pt x="3940" y="7888"/>
                </a:lnTo>
                <a:lnTo>
                  <a:pt x="3938" y="7886"/>
                </a:lnTo>
                <a:lnTo>
                  <a:pt x="3932" y="7886"/>
                </a:lnTo>
                <a:close/>
                <a:moveTo>
                  <a:pt x="3908" y="7882"/>
                </a:moveTo>
                <a:lnTo>
                  <a:pt x="3908" y="7882"/>
                </a:lnTo>
                <a:lnTo>
                  <a:pt x="3902" y="7880"/>
                </a:lnTo>
                <a:lnTo>
                  <a:pt x="3898" y="7880"/>
                </a:lnTo>
                <a:lnTo>
                  <a:pt x="3894" y="7882"/>
                </a:lnTo>
                <a:lnTo>
                  <a:pt x="3892" y="7884"/>
                </a:lnTo>
                <a:lnTo>
                  <a:pt x="3892" y="7886"/>
                </a:lnTo>
                <a:lnTo>
                  <a:pt x="3894" y="7886"/>
                </a:lnTo>
                <a:lnTo>
                  <a:pt x="3898" y="7886"/>
                </a:lnTo>
                <a:lnTo>
                  <a:pt x="3902" y="7884"/>
                </a:lnTo>
                <a:lnTo>
                  <a:pt x="3904" y="7884"/>
                </a:lnTo>
                <a:lnTo>
                  <a:pt x="3906" y="7886"/>
                </a:lnTo>
                <a:lnTo>
                  <a:pt x="3910" y="7886"/>
                </a:lnTo>
                <a:lnTo>
                  <a:pt x="3912" y="7886"/>
                </a:lnTo>
                <a:lnTo>
                  <a:pt x="3912" y="7884"/>
                </a:lnTo>
                <a:lnTo>
                  <a:pt x="3910" y="7882"/>
                </a:lnTo>
                <a:lnTo>
                  <a:pt x="3908" y="7882"/>
                </a:lnTo>
                <a:close/>
                <a:moveTo>
                  <a:pt x="4038" y="7944"/>
                </a:moveTo>
                <a:lnTo>
                  <a:pt x="4038" y="7944"/>
                </a:lnTo>
                <a:lnTo>
                  <a:pt x="4040" y="7946"/>
                </a:lnTo>
                <a:lnTo>
                  <a:pt x="4046" y="7946"/>
                </a:lnTo>
                <a:lnTo>
                  <a:pt x="4050" y="7944"/>
                </a:lnTo>
                <a:lnTo>
                  <a:pt x="4052" y="7942"/>
                </a:lnTo>
                <a:lnTo>
                  <a:pt x="4048" y="7940"/>
                </a:lnTo>
                <a:lnTo>
                  <a:pt x="4044" y="7940"/>
                </a:lnTo>
                <a:lnTo>
                  <a:pt x="4038" y="7942"/>
                </a:lnTo>
                <a:lnTo>
                  <a:pt x="4038" y="7944"/>
                </a:lnTo>
                <a:close/>
                <a:moveTo>
                  <a:pt x="4056" y="7930"/>
                </a:moveTo>
                <a:lnTo>
                  <a:pt x="4056" y="7930"/>
                </a:lnTo>
                <a:lnTo>
                  <a:pt x="4054" y="7932"/>
                </a:lnTo>
                <a:lnTo>
                  <a:pt x="4052" y="7932"/>
                </a:lnTo>
                <a:lnTo>
                  <a:pt x="4050" y="7934"/>
                </a:lnTo>
                <a:lnTo>
                  <a:pt x="4050" y="7936"/>
                </a:lnTo>
                <a:lnTo>
                  <a:pt x="4056" y="7940"/>
                </a:lnTo>
                <a:lnTo>
                  <a:pt x="4060" y="7940"/>
                </a:lnTo>
                <a:lnTo>
                  <a:pt x="4060" y="7938"/>
                </a:lnTo>
                <a:lnTo>
                  <a:pt x="4058" y="7932"/>
                </a:lnTo>
                <a:lnTo>
                  <a:pt x="4056" y="7928"/>
                </a:lnTo>
                <a:lnTo>
                  <a:pt x="4056" y="7930"/>
                </a:lnTo>
                <a:close/>
                <a:moveTo>
                  <a:pt x="3872" y="7846"/>
                </a:moveTo>
                <a:lnTo>
                  <a:pt x="3872" y="7846"/>
                </a:lnTo>
                <a:lnTo>
                  <a:pt x="3872" y="7850"/>
                </a:lnTo>
                <a:lnTo>
                  <a:pt x="3874" y="7850"/>
                </a:lnTo>
                <a:lnTo>
                  <a:pt x="3876" y="7850"/>
                </a:lnTo>
                <a:lnTo>
                  <a:pt x="3876" y="7848"/>
                </a:lnTo>
                <a:lnTo>
                  <a:pt x="3876" y="7846"/>
                </a:lnTo>
                <a:lnTo>
                  <a:pt x="3878" y="7844"/>
                </a:lnTo>
                <a:lnTo>
                  <a:pt x="3880" y="7844"/>
                </a:lnTo>
                <a:lnTo>
                  <a:pt x="3880" y="7840"/>
                </a:lnTo>
                <a:lnTo>
                  <a:pt x="3882" y="7838"/>
                </a:lnTo>
                <a:lnTo>
                  <a:pt x="3882" y="7836"/>
                </a:lnTo>
                <a:lnTo>
                  <a:pt x="3882" y="7834"/>
                </a:lnTo>
                <a:lnTo>
                  <a:pt x="3882" y="7832"/>
                </a:lnTo>
                <a:lnTo>
                  <a:pt x="3882" y="7828"/>
                </a:lnTo>
                <a:lnTo>
                  <a:pt x="3884" y="7826"/>
                </a:lnTo>
                <a:lnTo>
                  <a:pt x="3880" y="7824"/>
                </a:lnTo>
                <a:lnTo>
                  <a:pt x="3874" y="7822"/>
                </a:lnTo>
                <a:lnTo>
                  <a:pt x="3872" y="7822"/>
                </a:lnTo>
                <a:lnTo>
                  <a:pt x="3870" y="7824"/>
                </a:lnTo>
                <a:lnTo>
                  <a:pt x="3868" y="7826"/>
                </a:lnTo>
                <a:lnTo>
                  <a:pt x="3866" y="7826"/>
                </a:lnTo>
                <a:lnTo>
                  <a:pt x="3864" y="7824"/>
                </a:lnTo>
                <a:lnTo>
                  <a:pt x="3860" y="7824"/>
                </a:lnTo>
                <a:lnTo>
                  <a:pt x="3860" y="7826"/>
                </a:lnTo>
                <a:lnTo>
                  <a:pt x="3860" y="7828"/>
                </a:lnTo>
                <a:lnTo>
                  <a:pt x="3864" y="7836"/>
                </a:lnTo>
                <a:lnTo>
                  <a:pt x="3872" y="7840"/>
                </a:lnTo>
                <a:lnTo>
                  <a:pt x="3874" y="7842"/>
                </a:lnTo>
                <a:lnTo>
                  <a:pt x="3872" y="7846"/>
                </a:lnTo>
                <a:close/>
                <a:moveTo>
                  <a:pt x="3834" y="7700"/>
                </a:moveTo>
                <a:lnTo>
                  <a:pt x="3834" y="7700"/>
                </a:lnTo>
                <a:lnTo>
                  <a:pt x="3828" y="7706"/>
                </a:lnTo>
                <a:lnTo>
                  <a:pt x="3826" y="7708"/>
                </a:lnTo>
                <a:lnTo>
                  <a:pt x="3826" y="7710"/>
                </a:lnTo>
                <a:lnTo>
                  <a:pt x="3828" y="7710"/>
                </a:lnTo>
                <a:lnTo>
                  <a:pt x="3830" y="7710"/>
                </a:lnTo>
                <a:lnTo>
                  <a:pt x="3834" y="7706"/>
                </a:lnTo>
                <a:lnTo>
                  <a:pt x="3836" y="7702"/>
                </a:lnTo>
                <a:lnTo>
                  <a:pt x="3834" y="7700"/>
                </a:lnTo>
                <a:close/>
                <a:moveTo>
                  <a:pt x="3852" y="7832"/>
                </a:moveTo>
                <a:lnTo>
                  <a:pt x="3852" y="7832"/>
                </a:lnTo>
                <a:lnTo>
                  <a:pt x="3854" y="7834"/>
                </a:lnTo>
                <a:lnTo>
                  <a:pt x="3856" y="7834"/>
                </a:lnTo>
                <a:lnTo>
                  <a:pt x="3854" y="7828"/>
                </a:lnTo>
                <a:lnTo>
                  <a:pt x="3854" y="7826"/>
                </a:lnTo>
                <a:lnTo>
                  <a:pt x="3856" y="7824"/>
                </a:lnTo>
                <a:lnTo>
                  <a:pt x="3858" y="7822"/>
                </a:lnTo>
                <a:lnTo>
                  <a:pt x="3862" y="7820"/>
                </a:lnTo>
                <a:lnTo>
                  <a:pt x="3864" y="7818"/>
                </a:lnTo>
                <a:lnTo>
                  <a:pt x="3862" y="7816"/>
                </a:lnTo>
                <a:lnTo>
                  <a:pt x="3860" y="7814"/>
                </a:lnTo>
                <a:lnTo>
                  <a:pt x="3856" y="7812"/>
                </a:lnTo>
                <a:lnTo>
                  <a:pt x="3854" y="7812"/>
                </a:lnTo>
                <a:lnTo>
                  <a:pt x="3852" y="7808"/>
                </a:lnTo>
                <a:lnTo>
                  <a:pt x="3852" y="7806"/>
                </a:lnTo>
                <a:lnTo>
                  <a:pt x="3848" y="7804"/>
                </a:lnTo>
                <a:lnTo>
                  <a:pt x="3846" y="7802"/>
                </a:lnTo>
                <a:lnTo>
                  <a:pt x="3842" y="7802"/>
                </a:lnTo>
                <a:lnTo>
                  <a:pt x="3840" y="7804"/>
                </a:lnTo>
                <a:lnTo>
                  <a:pt x="3840" y="7802"/>
                </a:lnTo>
                <a:lnTo>
                  <a:pt x="3838" y="7800"/>
                </a:lnTo>
                <a:lnTo>
                  <a:pt x="3836" y="7802"/>
                </a:lnTo>
                <a:lnTo>
                  <a:pt x="3834" y="7804"/>
                </a:lnTo>
                <a:lnTo>
                  <a:pt x="3834" y="7802"/>
                </a:lnTo>
                <a:lnTo>
                  <a:pt x="3834" y="7798"/>
                </a:lnTo>
                <a:lnTo>
                  <a:pt x="3830" y="7794"/>
                </a:lnTo>
                <a:lnTo>
                  <a:pt x="3826" y="7792"/>
                </a:lnTo>
                <a:lnTo>
                  <a:pt x="3824" y="7796"/>
                </a:lnTo>
                <a:lnTo>
                  <a:pt x="3824" y="7798"/>
                </a:lnTo>
                <a:lnTo>
                  <a:pt x="3818" y="7798"/>
                </a:lnTo>
                <a:lnTo>
                  <a:pt x="3816" y="7796"/>
                </a:lnTo>
                <a:lnTo>
                  <a:pt x="3814" y="7798"/>
                </a:lnTo>
                <a:lnTo>
                  <a:pt x="3816" y="7802"/>
                </a:lnTo>
                <a:lnTo>
                  <a:pt x="3818" y="7804"/>
                </a:lnTo>
                <a:lnTo>
                  <a:pt x="3818" y="7806"/>
                </a:lnTo>
                <a:lnTo>
                  <a:pt x="3816" y="7806"/>
                </a:lnTo>
                <a:lnTo>
                  <a:pt x="3810" y="7804"/>
                </a:lnTo>
                <a:lnTo>
                  <a:pt x="3808" y="7804"/>
                </a:lnTo>
                <a:lnTo>
                  <a:pt x="3804" y="7808"/>
                </a:lnTo>
                <a:lnTo>
                  <a:pt x="3804" y="7810"/>
                </a:lnTo>
                <a:lnTo>
                  <a:pt x="3806" y="7810"/>
                </a:lnTo>
                <a:lnTo>
                  <a:pt x="3808" y="7812"/>
                </a:lnTo>
                <a:lnTo>
                  <a:pt x="3808" y="7814"/>
                </a:lnTo>
                <a:lnTo>
                  <a:pt x="3808" y="7816"/>
                </a:lnTo>
                <a:lnTo>
                  <a:pt x="3812" y="7814"/>
                </a:lnTo>
                <a:lnTo>
                  <a:pt x="3816" y="7814"/>
                </a:lnTo>
                <a:lnTo>
                  <a:pt x="3818" y="7814"/>
                </a:lnTo>
                <a:lnTo>
                  <a:pt x="3818" y="7818"/>
                </a:lnTo>
                <a:lnTo>
                  <a:pt x="3818" y="7824"/>
                </a:lnTo>
                <a:lnTo>
                  <a:pt x="3820" y="7828"/>
                </a:lnTo>
                <a:lnTo>
                  <a:pt x="3824" y="7830"/>
                </a:lnTo>
                <a:lnTo>
                  <a:pt x="3826" y="7832"/>
                </a:lnTo>
                <a:lnTo>
                  <a:pt x="3828" y="7830"/>
                </a:lnTo>
                <a:lnTo>
                  <a:pt x="3828" y="7826"/>
                </a:lnTo>
                <a:lnTo>
                  <a:pt x="3828" y="7822"/>
                </a:lnTo>
                <a:lnTo>
                  <a:pt x="3828" y="7820"/>
                </a:lnTo>
                <a:lnTo>
                  <a:pt x="3830" y="7822"/>
                </a:lnTo>
                <a:lnTo>
                  <a:pt x="3834" y="7822"/>
                </a:lnTo>
                <a:lnTo>
                  <a:pt x="3836" y="7822"/>
                </a:lnTo>
                <a:lnTo>
                  <a:pt x="3838" y="7822"/>
                </a:lnTo>
                <a:lnTo>
                  <a:pt x="3838" y="7826"/>
                </a:lnTo>
                <a:lnTo>
                  <a:pt x="3836" y="7830"/>
                </a:lnTo>
                <a:lnTo>
                  <a:pt x="3832" y="7834"/>
                </a:lnTo>
                <a:lnTo>
                  <a:pt x="3830" y="7836"/>
                </a:lnTo>
                <a:lnTo>
                  <a:pt x="3834" y="7838"/>
                </a:lnTo>
                <a:lnTo>
                  <a:pt x="3838" y="7838"/>
                </a:lnTo>
                <a:lnTo>
                  <a:pt x="3842" y="7836"/>
                </a:lnTo>
                <a:lnTo>
                  <a:pt x="3844" y="7834"/>
                </a:lnTo>
                <a:lnTo>
                  <a:pt x="3846" y="7834"/>
                </a:lnTo>
                <a:lnTo>
                  <a:pt x="3848" y="7834"/>
                </a:lnTo>
                <a:lnTo>
                  <a:pt x="3848" y="7832"/>
                </a:lnTo>
                <a:lnTo>
                  <a:pt x="3850" y="7832"/>
                </a:lnTo>
                <a:lnTo>
                  <a:pt x="3852" y="7832"/>
                </a:lnTo>
                <a:close/>
                <a:moveTo>
                  <a:pt x="3856" y="7838"/>
                </a:moveTo>
                <a:lnTo>
                  <a:pt x="3856" y="7838"/>
                </a:lnTo>
                <a:lnTo>
                  <a:pt x="3854" y="7840"/>
                </a:lnTo>
                <a:lnTo>
                  <a:pt x="3850" y="7842"/>
                </a:lnTo>
                <a:lnTo>
                  <a:pt x="3850" y="7846"/>
                </a:lnTo>
                <a:lnTo>
                  <a:pt x="3852" y="7846"/>
                </a:lnTo>
                <a:lnTo>
                  <a:pt x="3854" y="7846"/>
                </a:lnTo>
                <a:lnTo>
                  <a:pt x="3860" y="7842"/>
                </a:lnTo>
                <a:lnTo>
                  <a:pt x="3860" y="7838"/>
                </a:lnTo>
                <a:lnTo>
                  <a:pt x="3860" y="7836"/>
                </a:lnTo>
                <a:lnTo>
                  <a:pt x="3858" y="7836"/>
                </a:lnTo>
                <a:lnTo>
                  <a:pt x="3856" y="7838"/>
                </a:lnTo>
                <a:close/>
                <a:moveTo>
                  <a:pt x="3780" y="7788"/>
                </a:moveTo>
                <a:lnTo>
                  <a:pt x="3780" y="7788"/>
                </a:lnTo>
                <a:lnTo>
                  <a:pt x="3782" y="7788"/>
                </a:lnTo>
                <a:lnTo>
                  <a:pt x="3786" y="7788"/>
                </a:lnTo>
                <a:lnTo>
                  <a:pt x="3786" y="7784"/>
                </a:lnTo>
                <a:lnTo>
                  <a:pt x="3786" y="7782"/>
                </a:lnTo>
                <a:lnTo>
                  <a:pt x="3784" y="7782"/>
                </a:lnTo>
                <a:lnTo>
                  <a:pt x="3782" y="7784"/>
                </a:lnTo>
                <a:lnTo>
                  <a:pt x="3780" y="7786"/>
                </a:lnTo>
                <a:lnTo>
                  <a:pt x="3780" y="7788"/>
                </a:lnTo>
                <a:close/>
                <a:moveTo>
                  <a:pt x="3800" y="7744"/>
                </a:moveTo>
                <a:lnTo>
                  <a:pt x="3800" y="7744"/>
                </a:lnTo>
                <a:lnTo>
                  <a:pt x="3800" y="7742"/>
                </a:lnTo>
                <a:lnTo>
                  <a:pt x="3802" y="7740"/>
                </a:lnTo>
                <a:lnTo>
                  <a:pt x="3802" y="7738"/>
                </a:lnTo>
                <a:lnTo>
                  <a:pt x="3802" y="7734"/>
                </a:lnTo>
                <a:lnTo>
                  <a:pt x="3800" y="7732"/>
                </a:lnTo>
                <a:lnTo>
                  <a:pt x="3798" y="7732"/>
                </a:lnTo>
                <a:lnTo>
                  <a:pt x="3790" y="7740"/>
                </a:lnTo>
                <a:lnTo>
                  <a:pt x="3788" y="7742"/>
                </a:lnTo>
                <a:lnTo>
                  <a:pt x="3788" y="7744"/>
                </a:lnTo>
                <a:lnTo>
                  <a:pt x="3792" y="7752"/>
                </a:lnTo>
                <a:lnTo>
                  <a:pt x="3794" y="7752"/>
                </a:lnTo>
                <a:lnTo>
                  <a:pt x="3796" y="7752"/>
                </a:lnTo>
                <a:lnTo>
                  <a:pt x="3798" y="7748"/>
                </a:lnTo>
                <a:lnTo>
                  <a:pt x="3800" y="7744"/>
                </a:lnTo>
                <a:close/>
                <a:moveTo>
                  <a:pt x="3808" y="7788"/>
                </a:moveTo>
                <a:lnTo>
                  <a:pt x="3808" y="7788"/>
                </a:lnTo>
                <a:lnTo>
                  <a:pt x="3810" y="7790"/>
                </a:lnTo>
                <a:lnTo>
                  <a:pt x="3812" y="7788"/>
                </a:lnTo>
                <a:lnTo>
                  <a:pt x="3814" y="7788"/>
                </a:lnTo>
                <a:lnTo>
                  <a:pt x="3818" y="7790"/>
                </a:lnTo>
                <a:lnTo>
                  <a:pt x="3822" y="7792"/>
                </a:lnTo>
                <a:lnTo>
                  <a:pt x="3824" y="7790"/>
                </a:lnTo>
                <a:lnTo>
                  <a:pt x="3820" y="7786"/>
                </a:lnTo>
                <a:lnTo>
                  <a:pt x="3814" y="7780"/>
                </a:lnTo>
                <a:lnTo>
                  <a:pt x="3812" y="7778"/>
                </a:lnTo>
                <a:lnTo>
                  <a:pt x="3810" y="7778"/>
                </a:lnTo>
                <a:lnTo>
                  <a:pt x="3808" y="7776"/>
                </a:lnTo>
                <a:lnTo>
                  <a:pt x="3806" y="7774"/>
                </a:lnTo>
                <a:lnTo>
                  <a:pt x="3804" y="7772"/>
                </a:lnTo>
                <a:lnTo>
                  <a:pt x="3804" y="7774"/>
                </a:lnTo>
                <a:lnTo>
                  <a:pt x="3802" y="7774"/>
                </a:lnTo>
                <a:lnTo>
                  <a:pt x="3800" y="7774"/>
                </a:lnTo>
                <a:lnTo>
                  <a:pt x="3792" y="7768"/>
                </a:lnTo>
                <a:lnTo>
                  <a:pt x="3780" y="7764"/>
                </a:lnTo>
                <a:lnTo>
                  <a:pt x="3776" y="7762"/>
                </a:lnTo>
                <a:lnTo>
                  <a:pt x="3770" y="7758"/>
                </a:lnTo>
                <a:lnTo>
                  <a:pt x="3764" y="7754"/>
                </a:lnTo>
                <a:lnTo>
                  <a:pt x="3760" y="7752"/>
                </a:lnTo>
                <a:lnTo>
                  <a:pt x="3762" y="7756"/>
                </a:lnTo>
                <a:lnTo>
                  <a:pt x="3766" y="7760"/>
                </a:lnTo>
                <a:lnTo>
                  <a:pt x="3766" y="7762"/>
                </a:lnTo>
                <a:lnTo>
                  <a:pt x="3766" y="7764"/>
                </a:lnTo>
                <a:lnTo>
                  <a:pt x="3768" y="7766"/>
                </a:lnTo>
                <a:lnTo>
                  <a:pt x="3772" y="7768"/>
                </a:lnTo>
                <a:lnTo>
                  <a:pt x="3774" y="7770"/>
                </a:lnTo>
                <a:lnTo>
                  <a:pt x="3778" y="7772"/>
                </a:lnTo>
                <a:lnTo>
                  <a:pt x="3784" y="7774"/>
                </a:lnTo>
                <a:lnTo>
                  <a:pt x="3790" y="7776"/>
                </a:lnTo>
                <a:lnTo>
                  <a:pt x="3792" y="7778"/>
                </a:lnTo>
                <a:lnTo>
                  <a:pt x="3796" y="7780"/>
                </a:lnTo>
                <a:lnTo>
                  <a:pt x="3798" y="7782"/>
                </a:lnTo>
                <a:lnTo>
                  <a:pt x="3800" y="7782"/>
                </a:lnTo>
                <a:lnTo>
                  <a:pt x="3800" y="7780"/>
                </a:lnTo>
                <a:lnTo>
                  <a:pt x="3804" y="7782"/>
                </a:lnTo>
                <a:lnTo>
                  <a:pt x="3806" y="7784"/>
                </a:lnTo>
                <a:lnTo>
                  <a:pt x="3806" y="7786"/>
                </a:lnTo>
                <a:lnTo>
                  <a:pt x="3806" y="7788"/>
                </a:lnTo>
                <a:lnTo>
                  <a:pt x="3808" y="7788"/>
                </a:lnTo>
                <a:close/>
                <a:moveTo>
                  <a:pt x="3790" y="7696"/>
                </a:moveTo>
                <a:lnTo>
                  <a:pt x="3790" y="7696"/>
                </a:lnTo>
                <a:lnTo>
                  <a:pt x="3790" y="7694"/>
                </a:lnTo>
                <a:lnTo>
                  <a:pt x="3790" y="7690"/>
                </a:lnTo>
                <a:lnTo>
                  <a:pt x="3786" y="7680"/>
                </a:lnTo>
                <a:lnTo>
                  <a:pt x="3784" y="7682"/>
                </a:lnTo>
                <a:lnTo>
                  <a:pt x="3784" y="7686"/>
                </a:lnTo>
                <a:lnTo>
                  <a:pt x="3782" y="7688"/>
                </a:lnTo>
                <a:lnTo>
                  <a:pt x="3780" y="7692"/>
                </a:lnTo>
                <a:lnTo>
                  <a:pt x="3784" y="7694"/>
                </a:lnTo>
                <a:lnTo>
                  <a:pt x="3786" y="7696"/>
                </a:lnTo>
                <a:lnTo>
                  <a:pt x="3790" y="7696"/>
                </a:lnTo>
                <a:close/>
                <a:moveTo>
                  <a:pt x="3758" y="7690"/>
                </a:moveTo>
                <a:lnTo>
                  <a:pt x="3758" y="7690"/>
                </a:lnTo>
                <a:lnTo>
                  <a:pt x="3756" y="7686"/>
                </a:lnTo>
                <a:lnTo>
                  <a:pt x="3754" y="7688"/>
                </a:lnTo>
                <a:lnTo>
                  <a:pt x="3754" y="7692"/>
                </a:lnTo>
                <a:lnTo>
                  <a:pt x="3754" y="7696"/>
                </a:lnTo>
                <a:lnTo>
                  <a:pt x="3750" y="7692"/>
                </a:lnTo>
                <a:lnTo>
                  <a:pt x="3750" y="7690"/>
                </a:lnTo>
                <a:lnTo>
                  <a:pt x="3748" y="7690"/>
                </a:lnTo>
                <a:lnTo>
                  <a:pt x="3746" y="7694"/>
                </a:lnTo>
                <a:lnTo>
                  <a:pt x="3746" y="7698"/>
                </a:lnTo>
                <a:lnTo>
                  <a:pt x="3746" y="7702"/>
                </a:lnTo>
                <a:lnTo>
                  <a:pt x="3748" y="7704"/>
                </a:lnTo>
                <a:lnTo>
                  <a:pt x="3748" y="7706"/>
                </a:lnTo>
                <a:lnTo>
                  <a:pt x="3746" y="7708"/>
                </a:lnTo>
                <a:lnTo>
                  <a:pt x="3748" y="7712"/>
                </a:lnTo>
                <a:lnTo>
                  <a:pt x="3750" y="7714"/>
                </a:lnTo>
                <a:lnTo>
                  <a:pt x="3750" y="7716"/>
                </a:lnTo>
                <a:lnTo>
                  <a:pt x="3754" y="7708"/>
                </a:lnTo>
                <a:lnTo>
                  <a:pt x="3758" y="7698"/>
                </a:lnTo>
                <a:lnTo>
                  <a:pt x="3758" y="7694"/>
                </a:lnTo>
                <a:lnTo>
                  <a:pt x="3758" y="7690"/>
                </a:lnTo>
                <a:close/>
                <a:moveTo>
                  <a:pt x="3778" y="7704"/>
                </a:moveTo>
                <a:lnTo>
                  <a:pt x="3778" y="7704"/>
                </a:lnTo>
                <a:lnTo>
                  <a:pt x="3782" y="7704"/>
                </a:lnTo>
                <a:lnTo>
                  <a:pt x="3782" y="7702"/>
                </a:lnTo>
                <a:lnTo>
                  <a:pt x="3782" y="7700"/>
                </a:lnTo>
                <a:lnTo>
                  <a:pt x="3778" y="7694"/>
                </a:lnTo>
                <a:lnTo>
                  <a:pt x="3774" y="7692"/>
                </a:lnTo>
                <a:lnTo>
                  <a:pt x="3772" y="7690"/>
                </a:lnTo>
                <a:lnTo>
                  <a:pt x="3770" y="7692"/>
                </a:lnTo>
                <a:lnTo>
                  <a:pt x="3772" y="7694"/>
                </a:lnTo>
                <a:lnTo>
                  <a:pt x="3772" y="7696"/>
                </a:lnTo>
                <a:lnTo>
                  <a:pt x="3772" y="7698"/>
                </a:lnTo>
                <a:lnTo>
                  <a:pt x="3774" y="7700"/>
                </a:lnTo>
                <a:lnTo>
                  <a:pt x="3778" y="7704"/>
                </a:lnTo>
                <a:close/>
                <a:moveTo>
                  <a:pt x="3786" y="7706"/>
                </a:moveTo>
                <a:lnTo>
                  <a:pt x="3786" y="7706"/>
                </a:lnTo>
                <a:lnTo>
                  <a:pt x="3786" y="7708"/>
                </a:lnTo>
                <a:lnTo>
                  <a:pt x="3788" y="7710"/>
                </a:lnTo>
                <a:lnTo>
                  <a:pt x="3796" y="7716"/>
                </a:lnTo>
                <a:lnTo>
                  <a:pt x="3800" y="7722"/>
                </a:lnTo>
                <a:lnTo>
                  <a:pt x="3802" y="7720"/>
                </a:lnTo>
                <a:lnTo>
                  <a:pt x="3798" y="7714"/>
                </a:lnTo>
                <a:lnTo>
                  <a:pt x="3792" y="7706"/>
                </a:lnTo>
                <a:lnTo>
                  <a:pt x="3788" y="7704"/>
                </a:lnTo>
                <a:lnTo>
                  <a:pt x="3786" y="7706"/>
                </a:lnTo>
                <a:close/>
                <a:moveTo>
                  <a:pt x="3782" y="7732"/>
                </a:moveTo>
                <a:lnTo>
                  <a:pt x="3782" y="7732"/>
                </a:lnTo>
                <a:lnTo>
                  <a:pt x="3784" y="7732"/>
                </a:lnTo>
                <a:lnTo>
                  <a:pt x="3786" y="7732"/>
                </a:lnTo>
                <a:lnTo>
                  <a:pt x="3792" y="7728"/>
                </a:lnTo>
                <a:lnTo>
                  <a:pt x="3794" y="7726"/>
                </a:lnTo>
                <a:lnTo>
                  <a:pt x="3792" y="7724"/>
                </a:lnTo>
                <a:lnTo>
                  <a:pt x="3782" y="7718"/>
                </a:lnTo>
                <a:lnTo>
                  <a:pt x="3778" y="7714"/>
                </a:lnTo>
                <a:lnTo>
                  <a:pt x="3774" y="7714"/>
                </a:lnTo>
                <a:lnTo>
                  <a:pt x="3772" y="7714"/>
                </a:lnTo>
                <a:lnTo>
                  <a:pt x="3774" y="7718"/>
                </a:lnTo>
                <a:lnTo>
                  <a:pt x="3776" y="7718"/>
                </a:lnTo>
                <a:lnTo>
                  <a:pt x="3778" y="7718"/>
                </a:lnTo>
                <a:lnTo>
                  <a:pt x="3780" y="7720"/>
                </a:lnTo>
                <a:lnTo>
                  <a:pt x="3782" y="7722"/>
                </a:lnTo>
                <a:lnTo>
                  <a:pt x="3780" y="7724"/>
                </a:lnTo>
                <a:lnTo>
                  <a:pt x="3780" y="7726"/>
                </a:lnTo>
                <a:lnTo>
                  <a:pt x="3782" y="7732"/>
                </a:lnTo>
                <a:close/>
                <a:moveTo>
                  <a:pt x="3760" y="7702"/>
                </a:moveTo>
                <a:lnTo>
                  <a:pt x="3760" y="7702"/>
                </a:lnTo>
                <a:lnTo>
                  <a:pt x="3756" y="7712"/>
                </a:lnTo>
                <a:lnTo>
                  <a:pt x="3756" y="7716"/>
                </a:lnTo>
                <a:lnTo>
                  <a:pt x="3758" y="7714"/>
                </a:lnTo>
                <a:lnTo>
                  <a:pt x="3760" y="7710"/>
                </a:lnTo>
                <a:lnTo>
                  <a:pt x="3764" y="7704"/>
                </a:lnTo>
                <a:lnTo>
                  <a:pt x="3764" y="7700"/>
                </a:lnTo>
                <a:lnTo>
                  <a:pt x="3764" y="7698"/>
                </a:lnTo>
                <a:lnTo>
                  <a:pt x="3762" y="7698"/>
                </a:lnTo>
                <a:lnTo>
                  <a:pt x="3760" y="7702"/>
                </a:lnTo>
                <a:close/>
                <a:moveTo>
                  <a:pt x="3764" y="7720"/>
                </a:moveTo>
                <a:lnTo>
                  <a:pt x="3764" y="7720"/>
                </a:lnTo>
                <a:lnTo>
                  <a:pt x="3756" y="7720"/>
                </a:lnTo>
                <a:lnTo>
                  <a:pt x="3754" y="7720"/>
                </a:lnTo>
                <a:lnTo>
                  <a:pt x="3752" y="7722"/>
                </a:lnTo>
                <a:lnTo>
                  <a:pt x="3754" y="7724"/>
                </a:lnTo>
                <a:lnTo>
                  <a:pt x="3758" y="7726"/>
                </a:lnTo>
                <a:lnTo>
                  <a:pt x="3762" y="7726"/>
                </a:lnTo>
                <a:lnTo>
                  <a:pt x="3764" y="7724"/>
                </a:lnTo>
                <a:lnTo>
                  <a:pt x="3766" y="7722"/>
                </a:lnTo>
                <a:lnTo>
                  <a:pt x="3764" y="7720"/>
                </a:lnTo>
                <a:close/>
                <a:moveTo>
                  <a:pt x="3744" y="7666"/>
                </a:moveTo>
                <a:lnTo>
                  <a:pt x="3744" y="7666"/>
                </a:lnTo>
                <a:lnTo>
                  <a:pt x="3742" y="7666"/>
                </a:lnTo>
                <a:lnTo>
                  <a:pt x="3740" y="7668"/>
                </a:lnTo>
                <a:lnTo>
                  <a:pt x="3740" y="7676"/>
                </a:lnTo>
                <a:lnTo>
                  <a:pt x="3736" y="7682"/>
                </a:lnTo>
                <a:lnTo>
                  <a:pt x="3736" y="7686"/>
                </a:lnTo>
                <a:lnTo>
                  <a:pt x="3740" y="7686"/>
                </a:lnTo>
                <a:lnTo>
                  <a:pt x="3742" y="7684"/>
                </a:lnTo>
                <a:lnTo>
                  <a:pt x="3744" y="7682"/>
                </a:lnTo>
                <a:lnTo>
                  <a:pt x="3744" y="7678"/>
                </a:lnTo>
                <a:lnTo>
                  <a:pt x="3746" y="7674"/>
                </a:lnTo>
                <a:lnTo>
                  <a:pt x="3748" y="7670"/>
                </a:lnTo>
                <a:lnTo>
                  <a:pt x="3744" y="7666"/>
                </a:lnTo>
                <a:close/>
                <a:moveTo>
                  <a:pt x="3780" y="7668"/>
                </a:moveTo>
                <a:lnTo>
                  <a:pt x="3780" y="7668"/>
                </a:lnTo>
                <a:lnTo>
                  <a:pt x="3778" y="7668"/>
                </a:lnTo>
                <a:lnTo>
                  <a:pt x="3778" y="7670"/>
                </a:lnTo>
                <a:lnTo>
                  <a:pt x="3778" y="7672"/>
                </a:lnTo>
                <a:lnTo>
                  <a:pt x="3782" y="7674"/>
                </a:lnTo>
                <a:lnTo>
                  <a:pt x="3784" y="7674"/>
                </a:lnTo>
                <a:lnTo>
                  <a:pt x="3784" y="7672"/>
                </a:lnTo>
                <a:lnTo>
                  <a:pt x="3782" y="7668"/>
                </a:lnTo>
                <a:lnTo>
                  <a:pt x="3780" y="7668"/>
                </a:lnTo>
                <a:close/>
                <a:moveTo>
                  <a:pt x="3792" y="7664"/>
                </a:moveTo>
                <a:lnTo>
                  <a:pt x="3792" y="7664"/>
                </a:lnTo>
                <a:lnTo>
                  <a:pt x="3790" y="7662"/>
                </a:lnTo>
                <a:lnTo>
                  <a:pt x="3788" y="7662"/>
                </a:lnTo>
                <a:lnTo>
                  <a:pt x="3784" y="7664"/>
                </a:lnTo>
                <a:lnTo>
                  <a:pt x="3784" y="7668"/>
                </a:lnTo>
                <a:lnTo>
                  <a:pt x="3786" y="7670"/>
                </a:lnTo>
                <a:lnTo>
                  <a:pt x="3788" y="7670"/>
                </a:lnTo>
                <a:lnTo>
                  <a:pt x="3790" y="7668"/>
                </a:lnTo>
                <a:lnTo>
                  <a:pt x="3792" y="7664"/>
                </a:lnTo>
                <a:close/>
                <a:moveTo>
                  <a:pt x="3766" y="7668"/>
                </a:moveTo>
                <a:lnTo>
                  <a:pt x="3766" y="7668"/>
                </a:lnTo>
                <a:lnTo>
                  <a:pt x="3766" y="7664"/>
                </a:lnTo>
                <a:lnTo>
                  <a:pt x="3766" y="7662"/>
                </a:lnTo>
                <a:lnTo>
                  <a:pt x="3762" y="7662"/>
                </a:lnTo>
                <a:lnTo>
                  <a:pt x="3758" y="7662"/>
                </a:lnTo>
                <a:lnTo>
                  <a:pt x="3756" y="7664"/>
                </a:lnTo>
                <a:lnTo>
                  <a:pt x="3752" y="7670"/>
                </a:lnTo>
                <a:lnTo>
                  <a:pt x="3748" y="7674"/>
                </a:lnTo>
                <a:lnTo>
                  <a:pt x="3750" y="7676"/>
                </a:lnTo>
                <a:lnTo>
                  <a:pt x="3756" y="7674"/>
                </a:lnTo>
                <a:lnTo>
                  <a:pt x="3758" y="7674"/>
                </a:lnTo>
                <a:lnTo>
                  <a:pt x="3760" y="7670"/>
                </a:lnTo>
                <a:lnTo>
                  <a:pt x="3760" y="7668"/>
                </a:lnTo>
                <a:lnTo>
                  <a:pt x="3762" y="7670"/>
                </a:lnTo>
                <a:lnTo>
                  <a:pt x="3764" y="7672"/>
                </a:lnTo>
                <a:lnTo>
                  <a:pt x="3766" y="7672"/>
                </a:lnTo>
                <a:lnTo>
                  <a:pt x="3766" y="7670"/>
                </a:lnTo>
                <a:lnTo>
                  <a:pt x="3766" y="7668"/>
                </a:lnTo>
                <a:close/>
                <a:moveTo>
                  <a:pt x="3780" y="7662"/>
                </a:moveTo>
                <a:lnTo>
                  <a:pt x="3780" y="7662"/>
                </a:lnTo>
                <a:lnTo>
                  <a:pt x="3780" y="7660"/>
                </a:lnTo>
                <a:lnTo>
                  <a:pt x="3780" y="7652"/>
                </a:lnTo>
                <a:lnTo>
                  <a:pt x="3778" y="7646"/>
                </a:lnTo>
                <a:lnTo>
                  <a:pt x="3776" y="7644"/>
                </a:lnTo>
                <a:lnTo>
                  <a:pt x="3774" y="7648"/>
                </a:lnTo>
                <a:lnTo>
                  <a:pt x="3776" y="7654"/>
                </a:lnTo>
                <a:lnTo>
                  <a:pt x="3776" y="7660"/>
                </a:lnTo>
                <a:lnTo>
                  <a:pt x="3778" y="7662"/>
                </a:lnTo>
                <a:lnTo>
                  <a:pt x="3780" y="7662"/>
                </a:lnTo>
                <a:close/>
                <a:moveTo>
                  <a:pt x="3770" y="7568"/>
                </a:moveTo>
                <a:lnTo>
                  <a:pt x="3770" y="7568"/>
                </a:lnTo>
                <a:lnTo>
                  <a:pt x="3768" y="7570"/>
                </a:lnTo>
                <a:lnTo>
                  <a:pt x="3766" y="7568"/>
                </a:lnTo>
                <a:lnTo>
                  <a:pt x="3768" y="7562"/>
                </a:lnTo>
                <a:lnTo>
                  <a:pt x="3770" y="7558"/>
                </a:lnTo>
                <a:lnTo>
                  <a:pt x="3770" y="7552"/>
                </a:lnTo>
                <a:lnTo>
                  <a:pt x="3770" y="7534"/>
                </a:lnTo>
                <a:lnTo>
                  <a:pt x="3770" y="7520"/>
                </a:lnTo>
                <a:lnTo>
                  <a:pt x="3768" y="7516"/>
                </a:lnTo>
                <a:lnTo>
                  <a:pt x="3766" y="7514"/>
                </a:lnTo>
                <a:lnTo>
                  <a:pt x="3762" y="7514"/>
                </a:lnTo>
                <a:lnTo>
                  <a:pt x="3760" y="7514"/>
                </a:lnTo>
                <a:lnTo>
                  <a:pt x="3758" y="7512"/>
                </a:lnTo>
                <a:lnTo>
                  <a:pt x="3756" y="7514"/>
                </a:lnTo>
                <a:lnTo>
                  <a:pt x="3748" y="7520"/>
                </a:lnTo>
                <a:lnTo>
                  <a:pt x="3746" y="7522"/>
                </a:lnTo>
                <a:lnTo>
                  <a:pt x="3748" y="7524"/>
                </a:lnTo>
                <a:lnTo>
                  <a:pt x="3750" y="7526"/>
                </a:lnTo>
                <a:lnTo>
                  <a:pt x="3750" y="7528"/>
                </a:lnTo>
                <a:lnTo>
                  <a:pt x="3752" y="7530"/>
                </a:lnTo>
                <a:lnTo>
                  <a:pt x="3756" y="7534"/>
                </a:lnTo>
                <a:lnTo>
                  <a:pt x="3756" y="7538"/>
                </a:lnTo>
                <a:lnTo>
                  <a:pt x="3754" y="7548"/>
                </a:lnTo>
                <a:lnTo>
                  <a:pt x="3752" y="7550"/>
                </a:lnTo>
                <a:lnTo>
                  <a:pt x="3748" y="7548"/>
                </a:lnTo>
                <a:lnTo>
                  <a:pt x="3746" y="7546"/>
                </a:lnTo>
                <a:lnTo>
                  <a:pt x="3742" y="7546"/>
                </a:lnTo>
                <a:lnTo>
                  <a:pt x="3740" y="7548"/>
                </a:lnTo>
                <a:lnTo>
                  <a:pt x="3740" y="7546"/>
                </a:lnTo>
                <a:lnTo>
                  <a:pt x="3738" y="7546"/>
                </a:lnTo>
                <a:lnTo>
                  <a:pt x="3734" y="7546"/>
                </a:lnTo>
                <a:lnTo>
                  <a:pt x="3732" y="7548"/>
                </a:lnTo>
                <a:lnTo>
                  <a:pt x="3730" y="7550"/>
                </a:lnTo>
                <a:lnTo>
                  <a:pt x="3732" y="7556"/>
                </a:lnTo>
                <a:lnTo>
                  <a:pt x="3736" y="7560"/>
                </a:lnTo>
                <a:lnTo>
                  <a:pt x="3738" y="7568"/>
                </a:lnTo>
                <a:lnTo>
                  <a:pt x="3740" y="7572"/>
                </a:lnTo>
                <a:lnTo>
                  <a:pt x="3742" y="7578"/>
                </a:lnTo>
                <a:lnTo>
                  <a:pt x="3746" y="7582"/>
                </a:lnTo>
                <a:lnTo>
                  <a:pt x="3748" y="7584"/>
                </a:lnTo>
                <a:lnTo>
                  <a:pt x="3750" y="7580"/>
                </a:lnTo>
                <a:lnTo>
                  <a:pt x="3750" y="7572"/>
                </a:lnTo>
                <a:lnTo>
                  <a:pt x="3748" y="7568"/>
                </a:lnTo>
                <a:lnTo>
                  <a:pt x="3748" y="7564"/>
                </a:lnTo>
                <a:lnTo>
                  <a:pt x="3748" y="7562"/>
                </a:lnTo>
                <a:lnTo>
                  <a:pt x="3750" y="7562"/>
                </a:lnTo>
                <a:lnTo>
                  <a:pt x="3754" y="7564"/>
                </a:lnTo>
                <a:lnTo>
                  <a:pt x="3758" y="7568"/>
                </a:lnTo>
                <a:lnTo>
                  <a:pt x="3756" y="7570"/>
                </a:lnTo>
                <a:lnTo>
                  <a:pt x="3754" y="7572"/>
                </a:lnTo>
                <a:lnTo>
                  <a:pt x="3754" y="7576"/>
                </a:lnTo>
                <a:lnTo>
                  <a:pt x="3756" y="7578"/>
                </a:lnTo>
                <a:lnTo>
                  <a:pt x="3754" y="7580"/>
                </a:lnTo>
                <a:lnTo>
                  <a:pt x="3754" y="7586"/>
                </a:lnTo>
                <a:lnTo>
                  <a:pt x="3754" y="7588"/>
                </a:lnTo>
                <a:lnTo>
                  <a:pt x="3756" y="7590"/>
                </a:lnTo>
                <a:lnTo>
                  <a:pt x="3762" y="7592"/>
                </a:lnTo>
                <a:lnTo>
                  <a:pt x="3766" y="7590"/>
                </a:lnTo>
                <a:lnTo>
                  <a:pt x="3768" y="7588"/>
                </a:lnTo>
                <a:lnTo>
                  <a:pt x="3770" y="7584"/>
                </a:lnTo>
                <a:lnTo>
                  <a:pt x="3770" y="7578"/>
                </a:lnTo>
                <a:lnTo>
                  <a:pt x="3772" y="7574"/>
                </a:lnTo>
                <a:lnTo>
                  <a:pt x="3774" y="7572"/>
                </a:lnTo>
                <a:lnTo>
                  <a:pt x="3774" y="7570"/>
                </a:lnTo>
                <a:lnTo>
                  <a:pt x="3772" y="7568"/>
                </a:lnTo>
                <a:lnTo>
                  <a:pt x="3770" y="7568"/>
                </a:lnTo>
                <a:close/>
                <a:moveTo>
                  <a:pt x="3742" y="7626"/>
                </a:moveTo>
                <a:lnTo>
                  <a:pt x="3742" y="7626"/>
                </a:lnTo>
                <a:lnTo>
                  <a:pt x="3744" y="7622"/>
                </a:lnTo>
                <a:lnTo>
                  <a:pt x="3746" y="7620"/>
                </a:lnTo>
                <a:lnTo>
                  <a:pt x="3742" y="7618"/>
                </a:lnTo>
                <a:lnTo>
                  <a:pt x="3736" y="7618"/>
                </a:lnTo>
                <a:lnTo>
                  <a:pt x="3730" y="7618"/>
                </a:lnTo>
                <a:lnTo>
                  <a:pt x="3730" y="7620"/>
                </a:lnTo>
                <a:lnTo>
                  <a:pt x="3732" y="7624"/>
                </a:lnTo>
                <a:lnTo>
                  <a:pt x="3732" y="7626"/>
                </a:lnTo>
                <a:lnTo>
                  <a:pt x="3728" y="7632"/>
                </a:lnTo>
                <a:lnTo>
                  <a:pt x="3730" y="7634"/>
                </a:lnTo>
                <a:lnTo>
                  <a:pt x="3734" y="7636"/>
                </a:lnTo>
                <a:lnTo>
                  <a:pt x="3738" y="7636"/>
                </a:lnTo>
                <a:lnTo>
                  <a:pt x="3738" y="7634"/>
                </a:lnTo>
                <a:lnTo>
                  <a:pt x="3738" y="7630"/>
                </a:lnTo>
                <a:lnTo>
                  <a:pt x="3742" y="7626"/>
                </a:lnTo>
                <a:close/>
                <a:moveTo>
                  <a:pt x="3778" y="7630"/>
                </a:moveTo>
                <a:lnTo>
                  <a:pt x="3778" y="7630"/>
                </a:lnTo>
                <a:lnTo>
                  <a:pt x="3776" y="7626"/>
                </a:lnTo>
                <a:lnTo>
                  <a:pt x="3776" y="7622"/>
                </a:lnTo>
                <a:lnTo>
                  <a:pt x="3774" y="7620"/>
                </a:lnTo>
                <a:lnTo>
                  <a:pt x="3772" y="7616"/>
                </a:lnTo>
                <a:lnTo>
                  <a:pt x="3768" y="7616"/>
                </a:lnTo>
                <a:lnTo>
                  <a:pt x="3766" y="7616"/>
                </a:lnTo>
                <a:lnTo>
                  <a:pt x="3766" y="7618"/>
                </a:lnTo>
                <a:lnTo>
                  <a:pt x="3770" y="7622"/>
                </a:lnTo>
                <a:lnTo>
                  <a:pt x="3770" y="7624"/>
                </a:lnTo>
                <a:lnTo>
                  <a:pt x="3768" y="7624"/>
                </a:lnTo>
                <a:lnTo>
                  <a:pt x="3768" y="7628"/>
                </a:lnTo>
                <a:lnTo>
                  <a:pt x="3772" y="7636"/>
                </a:lnTo>
                <a:lnTo>
                  <a:pt x="3776" y="7638"/>
                </a:lnTo>
                <a:lnTo>
                  <a:pt x="3780" y="7638"/>
                </a:lnTo>
                <a:lnTo>
                  <a:pt x="3782" y="7638"/>
                </a:lnTo>
                <a:lnTo>
                  <a:pt x="3784" y="7636"/>
                </a:lnTo>
                <a:lnTo>
                  <a:pt x="3778" y="7630"/>
                </a:lnTo>
                <a:close/>
                <a:moveTo>
                  <a:pt x="3736" y="7582"/>
                </a:moveTo>
                <a:lnTo>
                  <a:pt x="3736" y="7582"/>
                </a:lnTo>
                <a:lnTo>
                  <a:pt x="3738" y="7584"/>
                </a:lnTo>
                <a:lnTo>
                  <a:pt x="3740" y="7584"/>
                </a:lnTo>
                <a:lnTo>
                  <a:pt x="3738" y="7576"/>
                </a:lnTo>
                <a:lnTo>
                  <a:pt x="3736" y="7568"/>
                </a:lnTo>
                <a:lnTo>
                  <a:pt x="3734" y="7566"/>
                </a:lnTo>
                <a:lnTo>
                  <a:pt x="3730" y="7566"/>
                </a:lnTo>
                <a:lnTo>
                  <a:pt x="3728" y="7566"/>
                </a:lnTo>
                <a:lnTo>
                  <a:pt x="3726" y="7568"/>
                </a:lnTo>
                <a:lnTo>
                  <a:pt x="3726" y="7578"/>
                </a:lnTo>
                <a:lnTo>
                  <a:pt x="3726" y="7580"/>
                </a:lnTo>
                <a:lnTo>
                  <a:pt x="3728" y="7580"/>
                </a:lnTo>
                <a:lnTo>
                  <a:pt x="3732" y="7576"/>
                </a:lnTo>
                <a:lnTo>
                  <a:pt x="3734" y="7576"/>
                </a:lnTo>
                <a:lnTo>
                  <a:pt x="3734" y="7578"/>
                </a:lnTo>
                <a:lnTo>
                  <a:pt x="3734" y="7580"/>
                </a:lnTo>
                <a:lnTo>
                  <a:pt x="3736" y="7582"/>
                </a:lnTo>
                <a:close/>
                <a:moveTo>
                  <a:pt x="3742" y="7612"/>
                </a:moveTo>
                <a:lnTo>
                  <a:pt x="3742" y="7612"/>
                </a:lnTo>
                <a:lnTo>
                  <a:pt x="3746" y="7610"/>
                </a:lnTo>
                <a:lnTo>
                  <a:pt x="3746" y="7612"/>
                </a:lnTo>
                <a:lnTo>
                  <a:pt x="3748" y="7612"/>
                </a:lnTo>
                <a:lnTo>
                  <a:pt x="3752" y="7610"/>
                </a:lnTo>
                <a:lnTo>
                  <a:pt x="3754" y="7608"/>
                </a:lnTo>
                <a:lnTo>
                  <a:pt x="3752" y="7606"/>
                </a:lnTo>
                <a:lnTo>
                  <a:pt x="3752" y="7604"/>
                </a:lnTo>
                <a:lnTo>
                  <a:pt x="3754" y="7602"/>
                </a:lnTo>
                <a:lnTo>
                  <a:pt x="3758" y="7600"/>
                </a:lnTo>
                <a:lnTo>
                  <a:pt x="3758" y="7598"/>
                </a:lnTo>
                <a:lnTo>
                  <a:pt x="3756" y="7598"/>
                </a:lnTo>
                <a:lnTo>
                  <a:pt x="3752" y="7598"/>
                </a:lnTo>
                <a:lnTo>
                  <a:pt x="3750" y="7600"/>
                </a:lnTo>
                <a:lnTo>
                  <a:pt x="3750" y="7598"/>
                </a:lnTo>
                <a:lnTo>
                  <a:pt x="3750" y="7596"/>
                </a:lnTo>
                <a:lnTo>
                  <a:pt x="3748" y="7594"/>
                </a:lnTo>
                <a:lnTo>
                  <a:pt x="3746" y="7594"/>
                </a:lnTo>
                <a:lnTo>
                  <a:pt x="3742" y="7592"/>
                </a:lnTo>
                <a:lnTo>
                  <a:pt x="3740" y="7590"/>
                </a:lnTo>
                <a:lnTo>
                  <a:pt x="3734" y="7590"/>
                </a:lnTo>
                <a:lnTo>
                  <a:pt x="3732" y="7592"/>
                </a:lnTo>
                <a:lnTo>
                  <a:pt x="3736" y="7596"/>
                </a:lnTo>
                <a:lnTo>
                  <a:pt x="3740" y="7598"/>
                </a:lnTo>
                <a:lnTo>
                  <a:pt x="3742" y="7600"/>
                </a:lnTo>
                <a:lnTo>
                  <a:pt x="3742" y="7602"/>
                </a:lnTo>
                <a:lnTo>
                  <a:pt x="3738" y="7602"/>
                </a:lnTo>
                <a:lnTo>
                  <a:pt x="3736" y="7600"/>
                </a:lnTo>
                <a:lnTo>
                  <a:pt x="3732" y="7600"/>
                </a:lnTo>
                <a:lnTo>
                  <a:pt x="3730" y="7606"/>
                </a:lnTo>
                <a:lnTo>
                  <a:pt x="3730" y="7608"/>
                </a:lnTo>
                <a:lnTo>
                  <a:pt x="3730" y="7610"/>
                </a:lnTo>
                <a:lnTo>
                  <a:pt x="3734" y="7610"/>
                </a:lnTo>
                <a:lnTo>
                  <a:pt x="3738" y="7608"/>
                </a:lnTo>
                <a:lnTo>
                  <a:pt x="3738" y="7610"/>
                </a:lnTo>
                <a:lnTo>
                  <a:pt x="3736" y="7612"/>
                </a:lnTo>
                <a:lnTo>
                  <a:pt x="3738" y="7614"/>
                </a:lnTo>
                <a:lnTo>
                  <a:pt x="3740" y="7614"/>
                </a:lnTo>
                <a:lnTo>
                  <a:pt x="3742" y="7612"/>
                </a:lnTo>
                <a:close/>
                <a:moveTo>
                  <a:pt x="3758" y="7644"/>
                </a:moveTo>
                <a:lnTo>
                  <a:pt x="3758" y="7644"/>
                </a:lnTo>
                <a:lnTo>
                  <a:pt x="3754" y="7644"/>
                </a:lnTo>
                <a:lnTo>
                  <a:pt x="3750" y="7644"/>
                </a:lnTo>
                <a:lnTo>
                  <a:pt x="3750" y="7646"/>
                </a:lnTo>
                <a:lnTo>
                  <a:pt x="3752" y="7646"/>
                </a:lnTo>
                <a:lnTo>
                  <a:pt x="3756" y="7648"/>
                </a:lnTo>
                <a:lnTo>
                  <a:pt x="3756" y="7650"/>
                </a:lnTo>
                <a:lnTo>
                  <a:pt x="3756" y="7652"/>
                </a:lnTo>
                <a:lnTo>
                  <a:pt x="3760" y="7654"/>
                </a:lnTo>
                <a:lnTo>
                  <a:pt x="3762" y="7654"/>
                </a:lnTo>
                <a:lnTo>
                  <a:pt x="3764" y="7652"/>
                </a:lnTo>
                <a:lnTo>
                  <a:pt x="3768" y="7650"/>
                </a:lnTo>
                <a:lnTo>
                  <a:pt x="3770" y="7650"/>
                </a:lnTo>
                <a:lnTo>
                  <a:pt x="3772" y="7650"/>
                </a:lnTo>
                <a:lnTo>
                  <a:pt x="3772" y="7648"/>
                </a:lnTo>
                <a:lnTo>
                  <a:pt x="3772" y="7642"/>
                </a:lnTo>
                <a:lnTo>
                  <a:pt x="3770" y="7638"/>
                </a:lnTo>
                <a:lnTo>
                  <a:pt x="3766" y="7634"/>
                </a:lnTo>
                <a:lnTo>
                  <a:pt x="3764" y="7634"/>
                </a:lnTo>
                <a:lnTo>
                  <a:pt x="3762" y="7636"/>
                </a:lnTo>
                <a:lnTo>
                  <a:pt x="3764" y="7642"/>
                </a:lnTo>
                <a:lnTo>
                  <a:pt x="3764" y="7644"/>
                </a:lnTo>
                <a:lnTo>
                  <a:pt x="3758" y="7644"/>
                </a:lnTo>
                <a:close/>
                <a:moveTo>
                  <a:pt x="3752" y="7630"/>
                </a:moveTo>
                <a:lnTo>
                  <a:pt x="3752" y="7630"/>
                </a:lnTo>
                <a:lnTo>
                  <a:pt x="3750" y="7634"/>
                </a:lnTo>
                <a:lnTo>
                  <a:pt x="3752" y="7636"/>
                </a:lnTo>
                <a:lnTo>
                  <a:pt x="3754" y="7640"/>
                </a:lnTo>
                <a:lnTo>
                  <a:pt x="3758" y="7640"/>
                </a:lnTo>
                <a:lnTo>
                  <a:pt x="3760" y="7640"/>
                </a:lnTo>
                <a:lnTo>
                  <a:pt x="3760" y="7636"/>
                </a:lnTo>
                <a:lnTo>
                  <a:pt x="3756" y="7632"/>
                </a:lnTo>
                <a:lnTo>
                  <a:pt x="3754" y="7630"/>
                </a:lnTo>
                <a:lnTo>
                  <a:pt x="3752" y="7630"/>
                </a:lnTo>
                <a:close/>
                <a:moveTo>
                  <a:pt x="3770" y="7654"/>
                </a:moveTo>
                <a:lnTo>
                  <a:pt x="3770" y="7654"/>
                </a:lnTo>
                <a:lnTo>
                  <a:pt x="3768" y="7654"/>
                </a:lnTo>
                <a:lnTo>
                  <a:pt x="3766" y="7654"/>
                </a:lnTo>
                <a:lnTo>
                  <a:pt x="3766" y="7656"/>
                </a:lnTo>
                <a:lnTo>
                  <a:pt x="3770" y="7660"/>
                </a:lnTo>
                <a:lnTo>
                  <a:pt x="3772" y="7660"/>
                </a:lnTo>
                <a:lnTo>
                  <a:pt x="3772" y="7658"/>
                </a:lnTo>
                <a:lnTo>
                  <a:pt x="3772" y="7656"/>
                </a:lnTo>
                <a:lnTo>
                  <a:pt x="3770" y="7654"/>
                </a:lnTo>
                <a:close/>
                <a:moveTo>
                  <a:pt x="3750" y="7544"/>
                </a:moveTo>
                <a:lnTo>
                  <a:pt x="3750" y="7544"/>
                </a:lnTo>
                <a:lnTo>
                  <a:pt x="3752" y="7542"/>
                </a:lnTo>
                <a:lnTo>
                  <a:pt x="3752" y="7536"/>
                </a:lnTo>
                <a:lnTo>
                  <a:pt x="3750" y="7534"/>
                </a:lnTo>
                <a:lnTo>
                  <a:pt x="3746" y="7534"/>
                </a:lnTo>
                <a:lnTo>
                  <a:pt x="3742" y="7534"/>
                </a:lnTo>
                <a:lnTo>
                  <a:pt x="3740" y="7538"/>
                </a:lnTo>
                <a:lnTo>
                  <a:pt x="3740" y="7540"/>
                </a:lnTo>
                <a:lnTo>
                  <a:pt x="3742" y="7540"/>
                </a:lnTo>
                <a:lnTo>
                  <a:pt x="3746" y="7540"/>
                </a:lnTo>
                <a:lnTo>
                  <a:pt x="3750" y="7544"/>
                </a:lnTo>
                <a:close/>
                <a:moveTo>
                  <a:pt x="3750" y="7500"/>
                </a:moveTo>
                <a:lnTo>
                  <a:pt x="3750" y="7500"/>
                </a:lnTo>
                <a:lnTo>
                  <a:pt x="3748" y="7504"/>
                </a:lnTo>
                <a:lnTo>
                  <a:pt x="3750" y="7506"/>
                </a:lnTo>
                <a:lnTo>
                  <a:pt x="3762" y="7510"/>
                </a:lnTo>
                <a:lnTo>
                  <a:pt x="3768" y="7512"/>
                </a:lnTo>
                <a:lnTo>
                  <a:pt x="3770" y="7508"/>
                </a:lnTo>
                <a:lnTo>
                  <a:pt x="3772" y="7506"/>
                </a:lnTo>
                <a:lnTo>
                  <a:pt x="3770" y="7506"/>
                </a:lnTo>
                <a:lnTo>
                  <a:pt x="3768" y="7506"/>
                </a:lnTo>
                <a:lnTo>
                  <a:pt x="3766" y="7504"/>
                </a:lnTo>
                <a:lnTo>
                  <a:pt x="3766" y="7502"/>
                </a:lnTo>
                <a:lnTo>
                  <a:pt x="3766" y="7500"/>
                </a:lnTo>
                <a:lnTo>
                  <a:pt x="3766" y="7496"/>
                </a:lnTo>
                <a:lnTo>
                  <a:pt x="3766" y="7492"/>
                </a:lnTo>
                <a:lnTo>
                  <a:pt x="3762" y="7482"/>
                </a:lnTo>
                <a:lnTo>
                  <a:pt x="3760" y="7482"/>
                </a:lnTo>
                <a:lnTo>
                  <a:pt x="3758" y="7484"/>
                </a:lnTo>
                <a:lnTo>
                  <a:pt x="3758" y="7490"/>
                </a:lnTo>
                <a:lnTo>
                  <a:pt x="3758" y="7492"/>
                </a:lnTo>
                <a:lnTo>
                  <a:pt x="3760" y="7498"/>
                </a:lnTo>
                <a:lnTo>
                  <a:pt x="3758" y="7500"/>
                </a:lnTo>
                <a:lnTo>
                  <a:pt x="3756" y="7498"/>
                </a:lnTo>
                <a:lnTo>
                  <a:pt x="3754" y="7498"/>
                </a:lnTo>
                <a:lnTo>
                  <a:pt x="3750" y="7500"/>
                </a:lnTo>
                <a:close/>
                <a:moveTo>
                  <a:pt x="3790" y="7468"/>
                </a:moveTo>
                <a:lnTo>
                  <a:pt x="3790" y="7468"/>
                </a:lnTo>
                <a:lnTo>
                  <a:pt x="3794" y="7470"/>
                </a:lnTo>
                <a:lnTo>
                  <a:pt x="3796" y="7466"/>
                </a:lnTo>
                <a:lnTo>
                  <a:pt x="3794" y="7464"/>
                </a:lnTo>
                <a:lnTo>
                  <a:pt x="3788" y="7462"/>
                </a:lnTo>
                <a:lnTo>
                  <a:pt x="3784" y="7462"/>
                </a:lnTo>
                <a:lnTo>
                  <a:pt x="3778" y="7462"/>
                </a:lnTo>
                <a:lnTo>
                  <a:pt x="3772" y="7462"/>
                </a:lnTo>
                <a:lnTo>
                  <a:pt x="3770" y="7464"/>
                </a:lnTo>
                <a:lnTo>
                  <a:pt x="3770" y="7466"/>
                </a:lnTo>
                <a:lnTo>
                  <a:pt x="3772" y="7468"/>
                </a:lnTo>
                <a:lnTo>
                  <a:pt x="3778" y="7468"/>
                </a:lnTo>
                <a:lnTo>
                  <a:pt x="3784" y="7466"/>
                </a:lnTo>
                <a:lnTo>
                  <a:pt x="3790" y="7468"/>
                </a:lnTo>
                <a:close/>
                <a:moveTo>
                  <a:pt x="3742" y="7476"/>
                </a:moveTo>
                <a:lnTo>
                  <a:pt x="3742" y="7476"/>
                </a:lnTo>
                <a:lnTo>
                  <a:pt x="3740" y="7476"/>
                </a:lnTo>
                <a:lnTo>
                  <a:pt x="3738" y="7478"/>
                </a:lnTo>
                <a:lnTo>
                  <a:pt x="3740" y="7482"/>
                </a:lnTo>
                <a:lnTo>
                  <a:pt x="3746" y="7496"/>
                </a:lnTo>
                <a:lnTo>
                  <a:pt x="3748" y="7496"/>
                </a:lnTo>
                <a:lnTo>
                  <a:pt x="3750" y="7496"/>
                </a:lnTo>
                <a:lnTo>
                  <a:pt x="3754" y="7494"/>
                </a:lnTo>
                <a:lnTo>
                  <a:pt x="3754" y="7492"/>
                </a:lnTo>
                <a:lnTo>
                  <a:pt x="3754" y="7490"/>
                </a:lnTo>
                <a:lnTo>
                  <a:pt x="3756" y="7484"/>
                </a:lnTo>
                <a:lnTo>
                  <a:pt x="3754" y="7482"/>
                </a:lnTo>
                <a:lnTo>
                  <a:pt x="3752" y="7480"/>
                </a:lnTo>
                <a:lnTo>
                  <a:pt x="3742" y="7476"/>
                </a:lnTo>
                <a:close/>
                <a:moveTo>
                  <a:pt x="3730" y="7544"/>
                </a:moveTo>
                <a:lnTo>
                  <a:pt x="3730" y="7544"/>
                </a:lnTo>
                <a:lnTo>
                  <a:pt x="3730" y="7542"/>
                </a:lnTo>
                <a:lnTo>
                  <a:pt x="3732" y="7540"/>
                </a:lnTo>
                <a:lnTo>
                  <a:pt x="3734" y="7538"/>
                </a:lnTo>
                <a:lnTo>
                  <a:pt x="3734" y="7534"/>
                </a:lnTo>
                <a:lnTo>
                  <a:pt x="3734" y="7532"/>
                </a:lnTo>
                <a:lnTo>
                  <a:pt x="3732" y="7534"/>
                </a:lnTo>
                <a:lnTo>
                  <a:pt x="3730" y="7536"/>
                </a:lnTo>
                <a:lnTo>
                  <a:pt x="3726" y="7538"/>
                </a:lnTo>
                <a:lnTo>
                  <a:pt x="3724" y="7538"/>
                </a:lnTo>
                <a:lnTo>
                  <a:pt x="3722" y="7540"/>
                </a:lnTo>
                <a:lnTo>
                  <a:pt x="3722" y="7542"/>
                </a:lnTo>
                <a:lnTo>
                  <a:pt x="3724" y="7546"/>
                </a:lnTo>
                <a:lnTo>
                  <a:pt x="3728" y="7548"/>
                </a:lnTo>
                <a:lnTo>
                  <a:pt x="3730" y="7544"/>
                </a:lnTo>
                <a:close/>
                <a:moveTo>
                  <a:pt x="3742" y="7474"/>
                </a:moveTo>
                <a:lnTo>
                  <a:pt x="3742" y="7474"/>
                </a:lnTo>
                <a:lnTo>
                  <a:pt x="3746" y="7472"/>
                </a:lnTo>
                <a:lnTo>
                  <a:pt x="3748" y="7474"/>
                </a:lnTo>
                <a:lnTo>
                  <a:pt x="3750" y="7476"/>
                </a:lnTo>
                <a:lnTo>
                  <a:pt x="3754" y="7476"/>
                </a:lnTo>
                <a:lnTo>
                  <a:pt x="3756" y="7474"/>
                </a:lnTo>
                <a:lnTo>
                  <a:pt x="3758" y="7468"/>
                </a:lnTo>
                <a:lnTo>
                  <a:pt x="3756" y="7462"/>
                </a:lnTo>
                <a:lnTo>
                  <a:pt x="3756" y="7460"/>
                </a:lnTo>
                <a:lnTo>
                  <a:pt x="3754" y="7460"/>
                </a:lnTo>
                <a:lnTo>
                  <a:pt x="3752" y="7464"/>
                </a:lnTo>
                <a:lnTo>
                  <a:pt x="3750" y="7466"/>
                </a:lnTo>
                <a:lnTo>
                  <a:pt x="3744" y="7468"/>
                </a:lnTo>
                <a:lnTo>
                  <a:pt x="3740" y="7470"/>
                </a:lnTo>
                <a:lnTo>
                  <a:pt x="3738" y="7472"/>
                </a:lnTo>
                <a:lnTo>
                  <a:pt x="3738" y="7474"/>
                </a:lnTo>
                <a:lnTo>
                  <a:pt x="3742" y="7474"/>
                </a:lnTo>
                <a:close/>
                <a:moveTo>
                  <a:pt x="3732" y="7494"/>
                </a:moveTo>
                <a:lnTo>
                  <a:pt x="3732" y="7494"/>
                </a:lnTo>
                <a:lnTo>
                  <a:pt x="3734" y="7494"/>
                </a:lnTo>
                <a:lnTo>
                  <a:pt x="3736" y="7494"/>
                </a:lnTo>
                <a:lnTo>
                  <a:pt x="3736" y="7502"/>
                </a:lnTo>
                <a:lnTo>
                  <a:pt x="3738" y="7510"/>
                </a:lnTo>
                <a:lnTo>
                  <a:pt x="3738" y="7512"/>
                </a:lnTo>
                <a:lnTo>
                  <a:pt x="3740" y="7512"/>
                </a:lnTo>
                <a:lnTo>
                  <a:pt x="3744" y="7508"/>
                </a:lnTo>
                <a:lnTo>
                  <a:pt x="3746" y="7504"/>
                </a:lnTo>
                <a:lnTo>
                  <a:pt x="3740" y="7492"/>
                </a:lnTo>
                <a:lnTo>
                  <a:pt x="3738" y="7486"/>
                </a:lnTo>
                <a:lnTo>
                  <a:pt x="3736" y="7480"/>
                </a:lnTo>
                <a:lnTo>
                  <a:pt x="3734" y="7472"/>
                </a:lnTo>
                <a:lnTo>
                  <a:pt x="3732" y="7472"/>
                </a:lnTo>
                <a:lnTo>
                  <a:pt x="3728" y="7474"/>
                </a:lnTo>
                <a:lnTo>
                  <a:pt x="3726" y="7478"/>
                </a:lnTo>
                <a:lnTo>
                  <a:pt x="3726" y="7480"/>
                </a:lnTo>
                <a:lnTo>
                  <a:pt x="3728" y="7484"/>
                </a:lnTo>
                <a:lnTo>
                  <a:pt x="3728" y="7488"/>
                </a:lnTo>
                <a:lnTo>
                  <a:pt x="3726" y="7490"/>
                </a:lnTo>
                <a:lnTo>
                  <a:pt x="3726" y="7494"/>
                </a:lnTo>
                <a:lnTo>
                  <a:pt x="3728" y="7494"/>
                </a:lnTo>
                <a:lnTo>
                  <a:pt x="3732" y="7494"/>
                </a:lnTo>
                <a:close/>
                <a:moveTo>
                  <a:pt x="3722" y="7504"/>
                </a:moveTo>
                <a:lnTo>
                  <a:pt x="3722" y="7504"/>
                </a:lnTo>
                <a:lnTo>
                  <a:pt x="3722" y="7508"/>
                </a:lnTo>
                <a:lnTo>
                  <a:pt x="3724" y="7510"/>
                </a:lnTo>
                <a:lnTo>
                  <a:pt x="3728" y="7510"/>
                </a:lnTo>
                <a:lnTo>
                  <a:pt x="3732" y="7510"/>
                </a:lnTo>
                <a:lnTo>
                  <a:pt x="3734" y="7506"/>
                </a:lnTo>
                <a:lnTo>
                  <a:pt x="3734" y="7502"/>
                </a:lnTo>
                <a:lnTo>
                  <a:pt x="3732" y="7498"/>
                </a:lnTo>
                <a:lnTo>
                  <a:pt x="3730" y="7498"/>
                </a:lnTo>
                <a:lnTo>
                  <a:pt x="3728" y="7500"/>
                </a:lnTo>
                <a:lnTo>
                  <a:pt x="3724" y="7498"/>
                </a:lnTo>
                <a:lnTo>
                  <a:pt x="3722" y="7500"/>
                </a:lnTo>
                <a:lnTo>
                  <a:pt x="3722" y="7504"/>
                </a:lnTo>
                <a:close/>
                <a:moveTo>
                  <a:pt x="3732" y="7530"/>
                </a:moveTo>
                <a:lnTo>
                  <a:pt x="3732" y="7530"/>
                </a:lnTo>
                <a:lnTo>
                  <a:pt x="3734" y="7530"/>
                </a:lnTo>
                <a:lnTo>
                  <a:pt x="3736" y="7530"/>
                </a:lnTo>
                <a:lnTo>
                  <a:pt x="3738" y="7532"/>
                </a:lnTo>
                <a:lnTo>
                  <a:pt x="3738" y="7530"/>
                </a:lnTo>
                <a:lnTo>
                  <a:pt x="3738" y="7524"/>
                </a:lnTo>
                <a:lnTo>
                  <a:pt x="3732" y="7522"/>
                </a:lnTo>
                <a:lnTo>
                  <a:pt x="3728" y="7522"/>
                </a:lnTo>
                <a:lnTo>
                  <a:pt x="3724" y="7522"/>
                </a:lnTo>
                <a:lnTo>
                  <a:pt x="3722" y="7524"/>
                </a:lnTo>
                <a:lnTo>
                  <a:pt x="3722" y="7528"/>
                </a:lnTo>
                <a:lnTo>
                  <a:pt x="3722" y="7530"/>
                </a:lnTo>
                <a:lnTo>
                  <a:pt x="3726" y="7530"/>
                </a:lnTo>
                <a:lnTo>
                  <a:pt x="3732" y="7530"/>
                </a:lnTo>
                <a:close/>
                <a:moveTo>
                  <a:pt x="3746" y="7456"/>
                </a:moveTo>
                <a:lnTo>
                  <a:pt x="3746" y="7456"/>
                </a:lnTo>
                <a:lnTo>
                  <a:pt x="3742" y="7454"/>
                </a:lnTo>
                <a:lnTo>
                  <a:pt x="3740" y="7456"/>
                </a:lnTo>
                <a:lnTo>
                  <a:pt x="3738" y="7458"/>
                </a:lnTo>
                <a:lnTo>
                  <a:pt x="3740" y="7462"/>
                </a:lnTo>
                <a:lnTo>
                  <a:pt x="3742" y="7462"/>
                </a:lnTo>
                <a:lnTo>
                  <a:pt x="3744" y="7462"/>
                </a:lnTo>
                <a:lnTo>
                  <a:pt x="3746" y="7460"/>
                </a:lnTo>
                <a:lnTo>
                  <a:pt x="3746" y="7456"/>
                </a:lnTo>
                <a:close/>
                <a:moveTo>
                  <a:pt x="3788" y="7418"/>
                </a:moveTo>
                <a:lnTo>
                  <a:pt x="3788" y="7418"/>
                </a:lnTo>
                <a:lnTo>
                  <a:pt x="3788" y="7414"/>
                </a:lnTo>
                <a:lnTo>
                  <a:pt x="3784" y="7414"/>
                </a:lnTo>
                <a:lnTo>
                  <a:pt x="3780" y="7414"/>
                </a:lnTo>
                <a:lnTo>
                  <a:pt x="3780" y="7416"/>
                </a:lnTo>
                <a:lnTo>
                  <a:pt x="3780" y="7420"/>
                </a:lnTo>
                <a:lnTo>
                  <a:pt x="3782" y="7420"/>
                </a:lnTo>
                <a:lnTo>
                  <a:pt x="3786" y="7420"/>
                </a:lnTo>
                <a:lnTo>
                  <a:pt x="3788" y="7418"/>
                </a:lnTo>
                <a:close/>
                <a:moveTo>
                  <a:pt x="3732" y="7512"/>
                </a:moveTo>
                <a:lnTo>
                  <a:pt x="3732" y="7512"/>
                </a:lnTo>
                <a:lnTo>
                  <a:pt x="3724" y="7514"/>
                </a:lnTo>
                <a:lnTo>
                  <a:pt x="3722" y="7518"/>
                </a:lnTo>
                <a:lnTo>
                  <a:pt x="3724" y="7518"/>
                </a:lnTo>
                <a:lnTo>
                  <a:pt x="3732" y="7516"/>
                </a:lnTo>
                <a:lnTo>
                  <a:pt x="3736" y="7514"/>
                </a:lnTo>
                <a:lnTo>
                  <a:pt x="3736" y="7512"/>
                </a:lnTo>
                <a:lnTo>
                  <a:pt x="3734" y="7512"/>
                </a:lnTo>
                <a:lnTo>
                  <a:pt x="3732" y="7512"/>
                </a:lnTo>
                <a:close/>
                <a:moveTo>
                  <a:pt x="3746" y="7528"/>
                </a:moveTo>
                <a:lnTo>
                  <a:pt x="3746" y="7528"/>
                </a:lnTo>
                <a:lnTo>
                  <a:pt x="3746" y="7526"/>
                </a:lnTo>
                <a:lnTo>
                  <a:pt x="3740" y="7520"/>
                </a:lnTo>
                <a:lnTo>
                  <a:pt x="3738" y="7518"/>
                </a:lnTo>
                <a:lnTo>
                  <a:pt x="3738" y="7520"/>
                </a:lnTo>
                <a:lnTo>
                  <a:pt x="3740" y="7524"/>
                </a:lnTo>
                <a:lnTo>
                  <a:pt x="3742" y="7528"/>
                </a:lnTo>
                <a:lnTo>
                  <a:pt x="3744" y="7530"/>
                </a:lnTo>
                <a:lnTo>
                  <a:pt x="3746" y="7528"/>
                </a:lnTo>
                <a:close/>
                <a:moveTo>
                  <a:pt x="3772" y="7494"/>
                </a:moveTo>
                <a:lnTo>
                  <a:pt x="3772" y="7494"/>
                </a:lnTo>
                <a:lnTo>
                  <a:pt x="3782" y="7496"/>
                </a:lnTo>
                <a:lnTo>
                  <a:pt x="3786" y="7496"/>
                </a:lnTo>
                <a:lnTo>
                  <a:pt x="3780" y="7492"/>
                </a:lnTo>
                <a:lnTo>
                  <a:pt x="3772" y="7486"/>
                </a:lnTo>
                <a:lnTo>
                  <a:pt x="3768" y="7480"/>
                </a:lnTo>
                <a:lnTo>
                  <a:pt x="3766" y="7482"/>
                </a:lnTo>
                <a:lnTo>
                  <a:pt x="3766" y="7486"/>
                </a:lnTo>
                <a:lnTo>
                  <a:pt x="3768" y="7492"/>
                </a:lnTo>
                <a:lnTo>
                  <a:pt x="3772" y="7494"/>
                </a:lnTo>
                <a:close/>
                <a:moveTo>
                  <a:pt x="4194" y="7874"/>
                </a:moveTo>
                <a:lnTo>
                  <a:pt x="4194" y="7874"/>
                </a:lnTo>
                <a:lnTo>
                  <a:pt x="4188" y="7874"/>
                </a:lnTo>
                <a:lnTo>
                  <a:pt x="4184" y="7874"/>
                </a:lnTo>
                <a:lnTo>
                  <a:pt x="4180" y="7874"/>
                </a:lnTo>
                <a:lnTo>
                  <a:pt x="4176" y="7876"/>
                </a:lnTo>
                <a:lnTo>
                  <a:pt x="4166" y="7878"/>
                </a:lnTo>
                <a:lnTo>
                  <a:pt x="4164" y="7880"/>
                </a:lnTo>
                <a:lnTo>
                  <a:pt x="4166" y="7884"/>
                </a:lnTo>
                <a:lnTo>
                  <a:pt x="4170" y="7884"/>
                </a:lnTo>
                <a:lnTo>
                  <a:pt x="4174" y="7880"/>
                </a:lnTo>
                <a:lnTo>
                  <a:pt x="4178" y="7878"/>
                </a:lnTo>
                <a:lnTo>
                  <a:pt x="4180" y="7878"/>
                </a:lnTo>
                <a:lnTo>
                  <a:pt x="4182" y="7880"/>
                </a:lnTo>
                <a:lnTo>
                  <a:pt x="4186" y="7880"/>
                </a:lnTo>
                <a:lnTo>
                  <a:pt x="4190" y="7878"/>
                </a:lnTo>
                <a:lnTo>
                  <a:pt x="4192" y="7880"/>
                </a:lnTo>
                <a:lnTo>
                  <a:pt x="4196" y="7880"/>
                </a:lnTo>
                <a:lnTo>
                  <a:pt x="4200" y="7878"/>
                </a:lnTo>
                <a:lnTo>
                  <a:pt x="4200" y="7876"/>
                </a:lnTo>
                <a:lnTo>
                  <a:pt x="4198" y="7874"/>
                </a:lnTo>
                <a:lnTo>
                  <a:pt x="4194" y="7874"/>
                </a:lnTo>
                <a:close/>
                <a:moveTo>
                  <a:pt x="4054" y="7888"/>
                </a:moveTo>
                <a:lnTo>
                  <a:pt x="4054" y="7888"/>
                </a:lnTo>
                <a:lnTo>
                  <a:pt x="4026" y="7886"/>
                </a:lnTo>
                <a:lnTo>
                  <a:pt x="4018" y="7888"/>
                </a:lnTo>
                <a:lnTo>
                  <a:pt x="4020" y="7890"/>
                </a:lnTo>
                <a:lnTo>
                  <a:pt x="4022" y="7892"/>
                </a:lnTo>
                <a:lnTo>
                  <a:pt x="4024" y="7894"/>
                </a:lnTo>
                <a:lnTo>
                  <a:pt x="4024" y="7896"/>
                </a:lnTo>
                <a:lnTo>
                  <a:pt x="4024" y="7898"/>
                </a:lnTo>
                <a:lnTo>
                  <a:pt x="4026" y="7906"/>
                </a:lnTo>
                <a:lnTo>
                  <a:pt x="4028" y="7906"/>
                </a:lnTo>
                <a:lnTo>
                  <a:pt x="4032" y="7908"/>
                </a:lnTo>
                <a:lnTo>
                  <a:pt x="4042" y="7908"/>
                </a:lnTo>
                <a:lnTo>
                  <a:pt x="4046" y="7906"/>
                </a:lnTo>
                <a:lnTo>
                  <a:pt x="4046" y="7904"/>
                </a:lnTo>
                <a:lnTo>
                  <a:pt x="4046" y="7902"/>
                </a:lnTo>
                <a:lnTo>
                  <a:pt x="4050" y="7902"/>
                </a:lnTo>
                <a:lnTo>
                  <a:pt x="4054" y="7904"/>
                </a:lnTo>
                <a:lnTo>
                  <a:pt x="4054" y="7906"/>
                </a:lnTo>
                <a:lnTo>
                  <a:pt x="4054" y="7910"/>
                </a:lnTo>
                <a:lnTo>
                  <a:pt x="4058" y="7910"/>
                </a:lnTo>
                <a:lnTo>
                  <a:pt x="4062" y="7910"/>
                </a:lnTo>
                <a:lnTo>
                  <a:pt x="4066" y="7908"/>
                </a:lnTo>
                <a:lnTo>
                  <a:pt x="4068" y="7898"/>
                </a:lnTo>
                <a:lnTo>
                  <a:pt x="4070" y="7894"/>
                </a:lnTo>
                <a:lnTo>
                  <a:pt x="4068" y="7892"/>
                </a:lnTo>
                <a:lnTo>
                  <a:pt x="4064" y="7890"/>
                </a:lnTo>
                <a:lnTo>
                  <a:pt x="4060" y="7888"/>
                </a:lnTo>
                <a:lnTo>
                  <a:pt x="4054" y="7888"/>
                </a:lnTo>
                <a:close/>
                <a:moveTo>
                  <a:pt x="4070" y="7910"/>
                </a:moveTo>
                <a:lnTo>
                  <a:pt x="4070" y="7910"/>
                </a:lnTo>
                <a:lnTo>
                  <a:pt x="4070" y="7912"/>
                </a:lnTo>
                <a:lnTo>
                  <a:pt x="4074" y="7912"/>
                </a:lnTo>
                <a:lnTo>
                  <a:pt x="4076" y="7910"/>
                </a:lnTo>
                <a:lnTo>
                  <a:pt x="4078" y="7908"/>
                </a:lnTo>
                <a:lnTo>
                  <a:pt x="4076" y="7904"/>
                </a:lnTo>
                <a:lnTo>
                  <a:pt x="4074" y="7906"/>
                </a:lnTo>
                <a:lnTo>
                  <a:pt x="4070" y="7908"/>
                </a:lnTo>
                <a:lnTo>
                  <a:pt x="4070" y="7910"/>
                </a:lnTo>
                <a:close/>
                <a:moveTo>
                  <a:pt x="4088" y="7908"/>
                </a:moveTo>
                <a:lnTo>
                  <a:pt x="4088" y="7908"/>
                </a:lnTo>
                <a:lnTo>
                  <a:pt x="4092" y="7908"/>
                </a:lnTo>
                <a:lnTo>
                  <a:pt x="4094" y="7906"/>
                </a:lnTo>
                <a:lnTo>
                  <a:pt x="4094" y="7904"/>
                </a:lnTo>
                <a:lnTo>
                  <a:pt x="4092" y="7902"/>
                </a:lnTo>
                <a:lnTo>
                  <a:pt x="4090" y="7902"/>
                </a:lnTo>
                <a:lnTo>
                  <a:pt x="4088" y="7904"/>
                </a:lnTo>
                <a:lnTo>
                  <a:pt x="4086" y="7906"/>
                </a:lnTo>
                <a:lnTo>
                  <a:pt x="4088" y="7908"/>
                </a:lnTo>
                <a:close/>
                <a:moveTo>
                  <a:pt x="1488" y="2116"/>
                </a:moveTo>
                <a:lnTo>
                  <a:pt x="1488" y="2116"/>
                </a:lnTo>
                <a:lnTo>
                  <a:pt x="1490" y="2118"/>
                </a:lnTo>
                <a:lnTo>
                  <a:pt x="1492" y="2118"/>
                </a:lnTo>
                <a:lnTo>
                  <a:pt x="1494" y="2118"/>
                </a:lnTo>
                <a:lnTo>
                  <a:pt x="1498" y="2114"/>
                </a:lnTo>
                <a:lnTo>
                  <a:pt x="1498" y="2110"/>
                </a:lnTo>
                <a:lnTo>
                  <a:pt x="1496" y="2108"/>
                </a:lnTo>
                <a:lnTo>
                  <a:pt x="1492" y="2110"/>
                </a:lnTo>
                <a:lnTo>
                  <a:pt x="1490" y="2112"/>
                </a:lnTo>
                <a:lnTo>
                  <a:pt x="1488" y="2116"/>
                </a:lnTo>
                <a:close/>
                <a:moveTo>
                  <a:pt x="1514" y="2102"/>
                </a:moveTo>
                <a:lnTo>
                  <a:pt x="1514" y="2102"/>
                </a:lnTo>
                <a:lnTo>
                  <a:pt x="1518" y="2098"/>
                </a:lnTo>
                <a:lnTo>
                  <a:pt x="1522" y="2092"/>
                </a:lnTo>
                <a:lnTo>
                  <a:pt x="1524" y="2088"/>
                </a:lnTo>
                <a:lnTo>
                  <a:pt x="1522" y="2088"/>
                </a:lnTo>
                <a:lnTo>
                  <a:pt x="1516" y="2094"/>
                </a:lnTo>
                <a:lnTo>
                  <a:pt x="1508" y="2100"/>
                </a:lnTo>
                <a:lnTo>
                  <a:pt x="1506" y="2102"/>
                </a:lnTo>
                <a:lnTo>
                  <a:pt x="1508" y="2106"/>
                </a:lnTo>
                <a:lnTo>
                  <a:pt x="1510" y="2106"/>
                </a:lnTo>
                <a:lnTo>
                  <a:pt x="1514" y="2102"/>
                </a:lnTo>
                <a:close/>
                <a:moveTo>
                  <a:pt x="1474" y="2094"/>
                </a:moveTo>
                <a:lnTo>
                  <a:pt x="1474" y="2094"/>
                </a:lnTo>
                <a:lnTo>
                  <a:pt x="1476" y="2096"/>
                </a:lnTo>
                <a:lnTo>
                  <a:pt x="1480" y="2092"/>
                </a:lnTo>
                <a:lnTo>
                  <a:pt x="1478" y="2088"/>
                </a:lnTo>
                <a:lnTo>
                  <a:pt x="1474" y="2088"/>
                </a:lnTo>
                <a:lnTo>
                  <a:pt x="1470" y="2090"/>
                </a:lnTo>
                <a:lnTo>
                  <a:pt x="1470" y="2092"/>
                </a:lnTo>
                <a:lnTo>
                  <a:pt x="1474" y="2094"/>
                </a:lnTo>
                <a:close/>
                <a:moveTo>
                  <a:pt x="1420" y="2104"/>
                </a:moveTo>
                <a:lnTo>
                  <a:pt x="1420" y="2104"/>
                </a:lnTo>
                <a:lnTo>
                  <a:pt x="1418" y="2100"/>
                </a:lnTo>
                <a:lnTo>
                  <a:pt x="1416" y="2096"/>
                </a:lnTo>
                <a:lnTo>
                  <a:pt x="1408" y="2088"/>
                </a:lnTo>
                <a:lnTo>
                  <a:pt x="1406" y="2084"/>
                </a:lnTo>
                <a:lnTo>
                  <a:pt x="1406" y="2082"/>
                </a:lnTo>
                <a:lnTo>
                  <a:pt x="1408" y="2080"/>
                </a:lnTo>
                <a:lnTo>
                  <a:pt x="1406" y="2078"/>
                </a:lnTo>
                <a:lnTo>
                  <a:pt x="1404" y="2072"/>
                </a:lnTo>
                <a:lnTo>
                  <a:pt x="1402" y="2074"/>
                </a:lnTo>
                <a:lnTo>
                  <a:pt x="1400" y="2076"/>
                </a:lnTo>
                <a:lnTo>
                  <a:pt x="1398" y="2080"/>
                </a:lnTo>
                <a:lnTo>
                  <a:pt x="1402" y="2088"/>
                </a:lnTo>
                <a:lnTo>
                  <a:pt x="1410" y="2100"/>
                </a:lnTo>
                <a:lnTo>
                  <a:pt x="1414" y="2106"/>
                </a:lnTo>
                <a:lnTo>
                  <a:pt x="1418" y="2108"/>
                </a:lnTo>
                <a:lnTo>
                  <a:pt x="1420" y="2108"/>
                </a:lnTo>
                <a:lnTo>
                  <a:pt x="1420" y="2104"/>
                </a:lnTo>
                <a:close/>
                <a:moveTo>
                  <a:pt x="628" y="1922"/>
                </a:moveTo>
                <a:lnTo>
                  <a:pt x="628" y="1922"/>
                </a:lnTo>
                <a:lnTo>
                  <a:pt x="624" y="1918"/>
                </a:lnTo>
                <a:lnTo>
                  <a:pt x="624" y="1916"/>
                </a:lnTo>
                <a:lnTo>
                  <a:pt x="624" y="1912"/>
                </a:lnTo>
                <a:lnTo>
                  <a:pt x="622" y="1908"/>
                </a:lnTo>
                <a:lnTo>
                  <a:pt x="618" y="1906"/>
                </a:lnTo>
                <a:lnTo>
                  <a:pt x="616" y="1906"/>
                </a:lnTo>
                <a:lnTo>
                  <a:pt x="612" y="1908"/>
                </a:lnTo>
                <a:lnTo>
                  <a:pt x="608" y="1906"/>
                </a:lnTo>
                <a:lnTo>
                  <a:pt x="602" y="1902"/>
                </a:lnTo>
                <a:lnTo>
                  <a:pt x="596" y="1900"/>
                </a:lnTo>
                <a:lnTo>
                  <a:pt x="592" y="1900"/>
                </a:lnTo>
                <a:lnTo>
                  <a:pt x="592" y="1902"/>
                </a:lnTo>
                <a:lnTo>
                  <a:pt x="592" y="1904"/>
                </a:lnTo>
                <a:lnTo>
                  <a:pt x="594" y="1908"/>
                </a:lnTo>
                <a:lnTo>
                  <a:pt x="592" y="1910"/>
                </a:lnTo>
                <a:lnTo>
                  <a:pt x="588" y="1914"/>
                </a:lnTo>
                <a:lnTo>
                  <a:pt x="580" y="1914"/>
                </a:lnTo>
                <a:lnTo>
                  <a:pt x="578" y="1912"/>
                </a:lnTo>
                <a:lnTo>
                  <a:pt x="574" y="1908"/>
                </a:lnTo>
                <a:lnTo>
                  <a:pt x="570" y="1904"/>
                </a:lnTo>
                <a:lnTo>
                  <a:pt x="568" y="1906"/>
                </a:lnTo>
                <a:lnTo>
                  <a:pt x="566" y="1912"/>
                </a:lnTo>
                <a:lnTo>
                  <a:pt x="564" y="1918"/>
                </a:lnTo>
                <a:lnTo>
                  <a:pt x="564" y="1922"/>
                </a:lnTo>
                <a:lnTo>
                  <a:pt x="562" y="1924"/>
                </a:lnTo>
                <a:lnTo>
                  <a:pt x="558" y="1922"/>
                </a:lnTo>
                <a:lnTo>
                  <a:pt x="550" y="1922"/>
                </a:lnTo>
                <a:lnTo>
                  <a:pt x="544" y="1924"/>
                </a:lnTo>
                <a:lnTo>
                  <a:pt x="538" y="1926"/>
                </a:lnTo>
                <a:lnTo>
                  <a:pt x="534" y="1932"/>
                </a:lnTo>
                <a:lnTo>
                  <a:pt x="530" y="1936"/>
                </a:lnTo>
                <a:lnTo>
                  <a:pt x="530" y="1940"/>
                </a:lnTo>
                <a:lnTo>
                  <a:pt x="530" y="1944"/>
                </a:lnTo>
                <a:lnTo>
                  <a:pt x="534" y="1952"/>
                </a:lnTo>
                <a:lnTo>
                  <a:pt x="538" y="1962"/>
                </a:lnTo>
                <a:lnTo>
                  <a:pt x="542" y="1968"/>
                </a:lnTo>
                <a:lnTo>
                  <a:pt x="544" y="1970"/>
                </a:lnTo>
                <a:lnTo>
                  <a:pt x="548" y="1970"/>
                </a:lnTo>
                <a:lnTo>
                  <a:pt x="550" y="1968"/>
                </a:lnTo>
                <a:lnTo>
                  <a:pt x="556" y="1964"/>
                </a:lnTo>
                <a:lnTo>
                  <a:pt x="560" y="1964"/>
                </a:lnTo>
                <a:lnTo>
                  <a:pt x="562" y="1964"/>
                </a:lnTo>
                <a:lnTo>
                  <a:pt x="564" y="1966"/>
                </a:lnTo>
                <a:lnTo>
                  <a:pt x="562" y="1968"/>
                </a:lnTo>
                <a:lnTo>
                  <a:pt x="560" y="1972"/>
                </a:lnTo>
                <a:lnTo>
                  <a:pt x="556" y="1978"/>
                </a:lnTo>
                <a:lnTo>
                  <a:pt x="556" y="1980"/>
                </a:lnTo>
                <a:lnTo>
                  <a:pt x="560" y="1980"/>
                </a:lnTo>
                <a:lnTo>
                  <a:pt x="566" y="1976"/>
                </a:lnTo>
                <a:lnTo>
                  <a:pt x="574" y="1970"/>
                </a:lnTo>
                <a:lnTo>
                  <a:pt x="576" y="1966"/>
                </a:lnTo>
                <a:lnTo>
                  <a:pt x="576" y="1962"/>
                </a:lnTo>
                <a:lnTo>
                  <a:pt x="578" y="1956"/>
                </a:lnTo>
                <a:lnTo>
                  <a:pt x="580" y="1954"/>
                </a:lnTo>
                <a:lnTo>
                  <a:pt x="586" y="1950"/>
                </a:lnTo>
                <a:lnTo>
                  <a:pt x="596" y="1948"/>
                </a:lnTo>
                <a:lnTo>
                  <a:pt x="610" y="1946"/>
                </a:lnTo>
                <a:lnTo>
                  <a:pt x="620" y="1940"/>
                </a:lnTo>
                <a:lnTo>
                  <a:pt x="628" y="1936"/>
                </a:lnTo>
                <a:lnTo>
                  <a:pt x="632" y="1930"/>
                </a:lnTo>
                <a:lnTo>
                  <a:pt x="632" y="1924"/>
                </a:lnTo>
                <a:lnTo>
                  <a:pt x="632" y="1922"/>
                </a:lnTo>
                <a:lnTo>
                  <a:pt x="628" y="1922"/>
                </a:lnTo>
                <a:close/>
                <a:moveTo>
                  <a:pt x="620" y="1874"/>
                </a:moveTo>
                <a:lnTo>
                  <a:pt x="620" y="1874"/>
                </a:lnTo>
                <a:lnTo>
                  <a:pt x="616" y="1870"/>
                </a:lnTo>
                <a:lnTo>
                  <a:pt x="612" y="1868"/>
                </a:lnTo>
                <a:lnTo>
                  <a:pt x="608" y="1870"/>
                </a:lnTo>
                <a:lnTo>
                  <a:pt x="608" y="1876"/>
                </a:lnTo>
                <a:lnTo>
                  <a:pt x="608" y="1880"/>
                </a:lnTo>
                <a:lnTo>
                  <a:pt x="606" y="1880"/>
                </a:lnTo>
                <a:lnTo>
                  <a:pt x="602" y="1880"/>
                </a:lnTo>
                <a:lnTo>
                  <a:pt x="596" y="1882"/>
                </a:lnTo>
                <a:lnTo>
                  <a:pt x="592" y="1886"/>
                </a:lnTo>
                <a:lnTo>
                  <a:pt x="592" y="1890"/>
                </a:lnTo>
                <a:lnTo>
                  <a:pt x="594" y="1894"/>
                </a:lnTo>
                <a:lnTo>
                  <a:pt x="600" y="1898"/>
                </a:lnTo>
                <a:lnTo>
                  <a:pt x="606" y="1900"/>
                </a:lnTo>
                <a:lnTo>
                  <a:pt x="610" y="1898"/>
                </a:lnTo>
                <a:lnTo>
                  <a:pt x="614" y="1894"/>
                </a:lnTo>
                <a:lnTo>
                  <a:pt x="618" y="1890"/>
                </a:lnTo>
                <a:lnTo>
                  <a:pt x="622" y="1890"/>
                </a:lnTo>
                <a:lnTo>
                  <a:pt x="632" y="1888"/>
                </a:lnTo>
                <a:lnTo>
                  <a:pt x="636" y="1886"/>
                </a:lnTo>
                <a:lnTo>
                  <a:pt x="640" y="1884"/>
                </a:lnTo>
                <a:lnTo>
                  <a:pt x="640" y="1880"/>
                </a:lnTo>
                <a:lnTo>
                  <a:pt x="636" y="1874"/>
                </a:lnTo>
                <a:lnTo>
                  <a:pt x="634" y="1872"/>
                </a:lnTo>
                <a:lnTo>
                  <a:pt x="632" y="1872"/>
                </a:lnTo>
                <a:lnTo>
                  <a:pt x="628" y="1874"/>
                </a:lnTo>
                <a:lnTo>
                  <a:pt x="624" y="1876"/>
                </a:lnTo>
                <a:lnTo>
                  <a:pt x="622" y="1876"/>
                </a:lnTo>
                <a:lnTo>
                  <a:pt x="620" y="1874"/>
                </a:lnTo>
                <a:close/>
                <a:moveTo>
                  <a:pt x="830" y="1754"/>
                </a:moveTo>
                <a:lnTo>
                  <a:pt x="830" y="1754"/>
                </a:lnTo>
                <a:lnTo>
                  <a:pt x="820" y="1766"/>
                </a:lnTo>
                <a:lnTo>
                  <a:pt x="804" y="1784"/>
                </a:lnTo>
                <a:lnTo>
                  <a:pt x="802" y="1786"/>
                </a:lnTo>
                <a:lnTo>
                  <a:pt x="806" y="1786"/>
                </a:lnTo>
                <a:lnTo>
                  <a:pt x="818" y="1782"/>
                </a:lnTo>
                <a:lnTo>
                  <a:pt x="822" y="1780"/>
                </a:lnTo>
                <a:lnTo>
                  <a:pt x="826" y="1776"/>
                </a:lnTo>
                <a:lnTo>
                  <a:pt x="828" y="1772"/>
                </a:lnTo>
                <a:lnTo>
                  <a:pt x="834" y="1764"/>
                </a:lnTo>
                <a:lnTo>
                  <a:pt x="840" y="1756"/>
                </a:lnTo>
                <a:lnTo>
                  <a:pt x="840" y="1752"/>
                </a:lnTo>
                <a:lnTo>
                  <a:pt x="838" y="1752"/>
                </a:lnTo>
                <a:lnTo>
                  <a:pt x="836" y="1750"/>
                </a:lnTo>
                <a:lnTo>
                  <a:pt x="830" y="1754"/>
                </a:lnTo>
                <a:close/>
                <a:moveTo>
                  <a:pt x="864" y="1744"/>
                </a:moveTo>
                <a:lnTo>
                  <a:pt x="864" y="1744"/>
                </a:lnTo>
                <a:lnTo>
                  <a:pt x="856" y="1742"/>
                </a:lnTo>
                <a:lnTo>
                  <a:pt x="852" y="1744"/>
                </a:lnTo>
                <a:lnTo>
                  <a:pt x="852" y="1748"/>
                </a:lnTo>
                <a:lnTo>
                  <a:pt x="852" y="1756"/>
                </a:lnTo>
                <a:lnTo>
                  <a:pt x="856" y="1758"/>
                </a:lnTo>
                <a:lnTo>
                  <a:pt x="860" y="1756"/>
                </a:lnTo>
                <a:lnTo>
                  <a:pt x="870" y="1752"/>
                </a:lnTo>
                <a:lnTo>
                  <a:pt x="874" y="1750"/>
                </a:lnTo>
                <a:lnTo>
                  <a:pt x="874" y="1748"/>
                </a:lnTo>
                <a:lnTo>
                  <a:pt x="872" y="1746"/>
                </a:lnTo>
                <a:lnTo>
                  <a:pt x="864" y="1744"/>
                </a:lnTo>
                <a:close/>
                <a:moveTo>
                  <a:pt x="1368" y="1942"/>
                </a:moveTo>
                <a:lnTo>
                  <a:pt x="1368" y="1942"/>
                </a:lnTo>
                <a:lnTo>
                  <a:pt x="1372" y="1942"/>
                </a:lnTo>
                <a:lnTo>
                  <a:pt x="1372" y="1940"/>
                </a:lnTo>
                <a:lnTo>
                  <a:pt x="1372" y="1934"/>
                </a:lnTo>
                <a:lnTo>
                  <a:pt x="1370" y="1928"/>
                </a:lnTo>
                <a:lnTo>
                  <a:pt x="1370" y="1924"/>
                </a:lnTo>
                <a:lnTo>
                  <a:pt x="1372" y="1922"/>
                </a:lnTo>
                <a:lnTo>
                  <a:pt x="1372" y="1920"/>
                </a:lnTo>
                <a:lnTo>
                  <a:pt x="1370" y="1912"/>
                </a:lnTo>
                <a:lnTo>
                  <a:pt x="1360" y="1892"/>
                </a:lnTo>
                <a:lnTo>
                  <a:pt x="1358" y="1888"/>
                </a:lnTo>
                <a:lnTo>
                  <a:pt x="1356" y="1886"/>
                </a:lnTo>
                <a:lnTo>
                  <a:pt x="1350" y="1886"/>
                </a:lnTo>
                <a:lnTo>
                  <a:pt x="1344" y="1884"/>
                </a:lnTo>
                <a:lnTo>
                  <a:pt x="1342" y="1884"/>
                </a:lnTo>
                <a:lnTo>
                  <a:pt x="1338" y="1880"/>
                </a:lnTo>
                <a:lnTo>
                  <a:pt x="1332" y="1876"/>
                </a:lnTo>
                <a:lnTo>
                  <a:pt x="1332" y="1878"/>
                </a:lnTo>
                <a:lnTo>
                  <a:pt x="1334" y="1894"/>
                </a:lnTo>
                <a:lnTo>
                  <a:pt x="1338" y="1912"/>
                </a:lnTo>
                <a:lnTo>
                  <a:pt x="1340" y="1922"/>
                </a:lnTo>
                <a:lnTo>
                  <a:pt x="1344" y="1932"/>
                </a:lnTo>
                <a:lnTo>
                  <a:pt x="1348" y="1940"/>
                </a:lnTo>
                <a:lnTo>
                  <a:pt x="1346" y="1942"/>
                </a:lnTo>
                <a:lnTo>
                  <a:pt x="1342" y="1946"/>
                </a:lnTo>
                <a:lnTo>
                  <a:pt x="1342" y="1950"/>
                </a:lnTo>
                <a:lnTo>
                  <a:pt x="1342" y="1956"/>
                </a:lnTo>
                <a:lnTo>
                  <a:pt x="1342" y="1960"/>
                </a:lnTo>
                <a:lnTo>
                  <a:pt x="1346" y="1960"/>
                </a:lnTo>
                <a:lnTo>
                  <a:pt x="1358" y="1954"/>
                </a:lnTo>
                <a:lnTo>
                  <a:pt x="1360" y="1952"/>
                </a:lnTo>
                <a:lnTo>
                  <a:pt x="1362" y="1950"/>
                </a:lnTo>
                <a:lnTo>
                  <a:pt x="1362" y="1946"/>
                </a:lnTo>
                <a:lnTo>
                  <a:pt x="1362" y="1944"/>
                </a:lnTo>
                <a:lnTo>
                  <a:pt x="1368" y="1942"/>
                </a:lnTo>
                <a:close/>
                <a:moveTo>
                  <a:pt x="1338" y="1970"/>
                </a:moveTo>
                <a:lnTo>
                  <a:pt x="1338" y="1970"/>
                </a:lnTo>
                <a:lnTo>
                  <a:pt x="1334" y="1956"/>
                </a:lnTo>
                <a:lnTo>
                  <a:pt x="1332" y="1946"/>
                </a:lnTo>
                <a:lnTo>
                  <a:pt x="1326" y="1938"/>
                </a:lnTo>
                <a:lnTo>
                  <a:pt x="1316" y="1932"/>
                </a:lnTo>
                <a:lnTo>
                  <a:pt x="1312" y="1930"/>
                </a:lnTo>
                <a:lnTo>
                  <a:pt x="1308" y="1930"/>
                </a:lnTo>
                <a:lnTo>
                  <a:pt x="1304" y="1932"/>
                </a:lnTo>
                <a:lnTo>
                  <a:pt x="1302" y="1934"/>
                </a:lnTo>
                <a:lnTo>
                  <a:pt x="1302" y="1942"/>
                </a:lnTo>
                <a:lnTo>
                  <a:pt x="1302" y="1946"/>
                </a:lnTo>
                <a:lnTo>
                  <a:pt x="1310" y="1952"/>
                </a:lnTo>
                <a:lnTo>
                  <a:pt x="1312" y="1958"/>
                </a:lnTo>
                <a:lnTo>
                  <a:pt x="1312" y="1966"/>
                </a:lnTo>
                <a:lnTo>
                  <a:pt x="1312" y="1970"/>
                </a:lnTo>
                <a:lnTo>
                  <a:pt x="1312" y="1972"/>
                </a:lnTo>
                <a:lnTo>
                  <a:pt x="1316" y="1976"/>
                </a:lnTo>
                <a:lnTo>
                  <a:pt x="1320" y="1978"/>
                </a:lnTo>
                <a:lnTo>
                  <a:pt x="1320" y="1980"/>
                </a:lnTo>
                <a:lnTo>
                  <a:pt x="1320" y="1984"/>
                </a:lnTo>
                <a:lnTo>
                  <a:pt x="1322" y="1988"/>
                </a:lnTo>
                <a:lnTo>
                  <a:pt x="1324" y="1988"/>
                </a:lnTo>
                <a:lnTo>
                  <a:pt x="1326" y="1988"/>
                </a:lnTo>
                <a:lnTo>
                  <a:pt x="1326" y="1992"/>
                </a:lnTo>
                <a:lnTo>
                  <a:pt x="1326" y="1998"/>
                </a:lnTo>
                <a:lnTo>
                  <a:pt x="1326" y="2002"/>
                </a:lnTo>
                <a:lnTo>
                  <a:pt x="1332" y="2006"/>
                </a:lnTo>
                <a:lnTo>
                  <a:pt x="1338" y="2016"/>
                </a:lnTo>
                <a:lnTo>
                  <a:pt x="1340" y="2016"/>
                </a:lnTo>
                <a:lnTo>
                  <a:pt x="1342" y="2014"/>
                </a:lnTo>
                <a:lnTo>
                  <a:pt x="1342" y="2008"/>
                </a:lnTo>
                <a:lnTo>
                  <a:pt x="1340" y="1998"/>
                </a:lnTo>
                <a:lnTo>
                  <a:pt x="1340" y="1992"/>
                </a:lnTo>
                <a:lnTo>
                  <a:pt x="1340" y="1990"/>
                </a:lnTo>
                <a:lnTo>
                  <a:pt x="1342" y="1984"/>
                </a:lnTo>
                <a:lnTo>
                  <a:pt x="1338" y="1970"/>
                </a:lnTo>
                <a:close/>
                <a:moveTo>
                  <a:pt x="1294" y="1940"/>
                </a:moveTo>
                <a:lnTo>
                  <a:pt x="1294" y="1940"/>
                </a:lnTo>
                <a:lnTo>
                  <a:pt x="1292" y="1942"/>
                </a:lnTo>
                <a:lnTo>
                  <a:pt x="1292" y="1946"/>
                </a:lnTo>
                <a:lnTo>
                  <a:pt x="1292" y="1954"/>
                </a:lnTo>
                <a:lnTo>
                  <a:pt x="1292" y="1962"/>
                </a:lnTo>
                <a:lnTo>
                  <a:pt x="1294" y="1962"/>
                </a:lnTo>
                <a:lnTo>
                  <a:pt x="1298" y="1962"/>
                </a:lnTo>
                <a:lnTo>
                  <a:pt x="1300" y="1960"/>
                </a:lnTo>
                <a:lnTo>
                  <a:pt x="1300" y="1956"/>
                </a:lnTo>
                <a:lnTo>
                  <a:pt x="1300" y="1948"/>
                </a:lnTo>
                <a:lnTo>
                  <a:pt x="1296" y="1942"/>
                </a:lnTo>
                <a:lnTo>
                  <a:pt x="1294" y="1940"/>
                </a:lnTo>
                <a:close/>
                <a:moveTo>
                  <a:pt x="1300" y="1922"/>
                </a:moveTo>
                <a:lnTo>
                  <a:pt x="1300" y="1922"/>
                </a:lnTo>
                <a:lnTo>
                  <a:pt x="1298" y="1916"/>
                </a:lnTo>
                <a:lnTo>
                  <a:pt x="1300" y="1914"/>
                </a:lnTo>
                <a:lnTo>
                  <a:pt x="1304" y="1916"/>
                </a:lnTo>
                <a:lnTo>
                  <a:pt x="1314" y="1922"/>
                </a:lnTo>
                <a:lnTo>
                  <a:pt x="1324" y="1928"/>
                </a:lnTo>
                <a:lnTo>
                  <a:pt x="1330" y="1930"/>
                </a:lnTo>
                <a:lnTo>
                  <a:pt x="1332" y="1930"/>
                </a:lnTo>
                <a:lnTo>
                  <a:pt x="1334" y="1928"/>
                </a:lnTo>
                <a:lnTo>
                  <a:pt x="1332" y="1920"/>
                </a:lnTo>
                <a:lnTo>
                  <a:pt x="1328" y="1910"/>
                </a:lnTo>
                <a:lnTo>
                  <a:pt x="1328" y="1908"/>
                </a:lnTo>
                <a:lnTo>
                  <a:pt x="1330" y="1902"/>
                </a:lnTo>
                <a:lnTo>
                  <a:pt x="1330" y="1900"/>
                </a:lnTo>
                <a:lnTo>
                  <a:pt x="1328" y="1896"/>
                </a:lnTo>
                <a:lnTo>
                  <a:pt x="1320" y="1890"/>
                </a:lnTo>
                <a:lnTo>
                  <a:pt x="1302" y="1882"/>
                </a:lnTo>
                <a:lnTo>
                  <a:pt x="1294" y="1880"/>
                </a:lnTo>
                <a:lnTo>
                  <a:pt x="1288" y="1882"/>
                </a:lnTo>
                <a:lnTo>
                  <a:pt x="1284" y="1884"/>
                </a:lnTo>
                <a:lnTo>
                  <a:pt x="1278" y="1884"/>
                </a:lnTo>
                <a:lnTo>
                  <a:pt x="1274" y="1884"/>
                </a:lnTo>
                <a:lnTo>
                  <a:pt x="1272" y="1886"/>
                </a:lnTo>
                <a:lnTo>
                  <a:pt x="1268" y="1892"/>
                </a:lnTo>
                <a:lnTo>
                  <a:pt x="1266" y="1898"/>
                </a:lnTo>
                <a:lnTo>
                  <a:pt x="1266" y="1902"/>
                </a:lnTo>
                <a:lnTo>
                  <a:pt x="1268" y="1906"/>
                </a:lnTo>
                <a:lnTo>
                  <a:pt x="1276" y="1910"/>
                </a:lnTo>
                <a:lnTo>
                  <a:pt x="1278" y="1912"/>
                </a:lnTo>
                <a:lnTo>
                  <a:pt x="1280" y="1914"/>
                </a:lnTo>
                <a:lnTo>
                  <a:pt x="1280" y="1918"/>
                </a:lnTo>
                <a:lnTo>
                  <a:pt x="1280" y="1924"/>
                </a:lnTo>
                <a:lnTo>
                  <a:pt x="1284" y="1928"/>
                </a:lnTo>
                <a:lnTo>
                  <a:pt x="1288" y="1932"/>
                </a:lnTo>
                <a:lnTo>
                  <a:pt x="1294" y="1934"/>
                </a:lnTo>
                <a:lnTo>
                  <a:pt x="1298" y="1932"/>
                </a:lnTo>
                <a:lnTo>
                  <a:pt x="1302" y="1926"/>
                </a:lnTo>
                <a:lnTo>
                  <a:pt x="1302" y="1924"/>
                </a:lnTo>
                <a:lnTo>
                  <a:pt x="1300" y="1922"/>
                </a:lnTo>
                <a:close/>
                <a:moveTo>
                  <a:pt x="1404" y="1984"/>
                </a:moveTo>
                <a:lnTo>
                  <a:pt x="1404" y="1984"/>
                </a:lnTo>
                <a:lnTo>
                  <a:pt x="1406" y="1982"/>
                </a:lnTo>
                <a:lnTo>
                  <a:pt x="1408" y="1976"/>
                </a:lnTo>
                <a:lnTo>
                  <a:pt x="1410" y="1970"/>
                </a:lnTo>
                <a:lnTo>
                  <a:pt x="1408" y="1964"/>
                </a:lnTo>
                <a:lnTo>
                  <a:pt x="1404" y="1962"/>
                </a:lnTo>
                <a:lnTo>
                  <a:pt x="1400" y="1962"/>
                </a:lnTo>
                <a:lnTo>
                  <a:pt x="1394" y="1962"/>
                </a:lnTo>
                <a:lnTo>
                  <a:pt x="1388" y="1960"/>
                </a:lnTo>
                <a:lnTo>
                  <a:pt x="1382" y="1956"/>
                </a:lnTo>
                <a:lnTo>
                  <a:pt x="1374" y="1956"/>
                </a:lnTo>
                <a:lnTo>
                  <a:pt x="1370" y="1958"/>
                </a:lnTo>
                <a:lnTo>
                  <a:pt x="1370" y="1962"/>
                </a:lnTo>
                <a:lnTo>
                  <a:pt x="1370" y="1966"/>
                </a:lnTo>
                <a:lnTo>
                  <a:pt x="1370" y="1970"/>
                </a:lnTo>
                <a:lnTo>
                  <a:pt x="1372" y="1970"/>
                </a:lnTo>
                <a:lnTo>
                  <a:pt x="1378" y="1970"/>
                </a:lnTo>
                <a:lnTo>
                  <a:pt x="1380" y="1970"/>
                </a:lnTo>
                <a:lnTo>
                  <a:pt x="1382" y="1972"/>
                </a:lnTo>
                <a:lnTo>
                  <a:pt x="1382" y="1976"/>
                </a:lnTo>
                <a:lnTo>
                  <a:pt x="1382" y="1982"/>
                </a:lnTo>
                <a:lnTo>
                  <a:pt x="1382" y="1992"/>
                </a:lnTo>
                <a:lnTo>
                  <a:pt x="1384" y="1994"/>
                </a:lnTo>
                <a:lnTo>
                  <a:pt x="1386" y="1996"/>
                </a:lnTo>
                <a:lnTo>
                  <a:pt x="1390" y="1996"/>
                </a:lnTo>
                <a:lnTo>
                  <a:pt x="1398" y="1996"/>
                </a:lnTo>
                <a:lnTo>
                  <a:pt x="1402" y="1996"/>
                </a:lnTo>
                <a:lnTo>
                  <a:pt x="1404" y="1996"/>
                </a:lnTo>
                <a:lnTo>
                  <a:pt x="1404" y="1992"/>
                </a:lnTo>
                <a:lnTo>
                  <a:pt x="1404" y="1988"/>
                </a:lnTo>
                <a:lnTo>
                  <a:pt x="1404" y="1986"/>
                </a:lnTo>
                <a:lnTo>
                  <a:pt x="1404" y="1984"/>
                </a:lnTo>
                <a:close/>
                <a:moveTo>
                  <a:pt x="1376" y="1988"/>
                </a:moveTo>
                <a:lnTo>
                  <a:pt x="1376" y="1988"/>
                </a:lnTo>
                <a:lnTo>
                  <a:pt x="1378" y="1980"/>
                </a:lnTo>
                <a:lnTo>
                  <a:pt x="1376" y="1978"/>
                </a:lnTo>
                <a:lnTo>
                  <a:pt x="1374" y="1976"/>
                </a:lnTo>
                <a:lnTo>
                  <a:pt x="1370" y="1974"/>
                </a:lnTo>
                <a:lnTo>
                  <a:pt x="1366" y="1970"/>
                </a:lnTo>
                <a:lnTo>
                  <a:pt x="1364" y="1966"/>
                </a:lnTo>
                <a:lnTo>
                  <a:pt x="1360" y="1966"/>
                </a:lnTo>
                <a:lnTo>
                  <a:pt x="1356" y="1968"/>
                </a:lnTo>
                <a:lnTo>
                  <a:pt x="1352" y="1972"/>
                </a:lnTo>
                <a:lnTo>
                  <a:pt x="1350" y="1974"/>
                </a:lnTo>
                <a:lnTo>
                  <a:pt x="1350" y="1978"/>
                </a:lnTo>
                <a:lnTo>
                  <a:pt x="1354" y="1984"/>
                </a:lnTo>
                <a:lnTo>
                  <a:pt x="1364" y="1996"/>
                </a:lnTo>
                <a:lnTo>
                  <a:pt x="1366" y="2000"/>
                </a:lnTo>
                <a:lnTo>
                  <a:pt x="1364" y="2000"/>
                </a:lnTo>
                <a:lnTo>
                  <a:pt x="1362" y="2000"/>
                </a:lnTo>
                <a:lnTo>
                  <a:pt x="1358" y="2000"/>
                </a:lnTo>
                <a:lnTo>
                  <a:pt x="1356" y="2004"/>
                </a:lnTo>
                <a:lnTo>
                  <a:pt x="1356" y="2010"/>
                </a:lnTo>
                <a:lnTo>
                  <a:pt x="1358" y="2020"/>
                </a:lnTo>
                <a:lnTo>
                  <a:pt x="1360" y="2022"/>
                </a:lnTo>
                <a:lnTo>
                  <a:pt x="1362" y="2022"/>
                </a:lnTo>
                <a:lnTo>
                  <a:pt x="1362" y="2018"/>
                </a:lnTo>
                <a:lnTo>
                  <a:pt x="1364" y="2014"/>
                </a:lnTo>
                <a:lnTo>
                  <a:pt x="1364" y="2012"/>
                </a:lnTo>
                <a:lnTo>
                  <a:pt x="1366" y="2014"/>
                </a:lnTo>
                <a:lnTo>
                  <a:pt x="1368" y="2020"/>
                </a:lnTo>
                <a:lnTo>
                  <a:pt x="1370" y="2020"/>
                </a:lnTo>
                <a:lnTo>
                  <a:pt x="1372" y="2012"/>
                </a:lnTo>
                <a:lnTo>
                  <a:pt x="1374" y="2008"/>
                </a:lnTo>
                <a:lnTo>
                  <a:pt x="1374" y="2002"/>
                </a:lnTo>
                <a:lnTo>
                  <a:pt x="1374" y="1996"/>
                </a:lnTo>
                <a:lnTo>
                  <a:pt x="1376" y="1988"/>
                </a:lnTo>
                <a:close/>
                <a:moveTo>
                  <a:pt x="1392" y="2016"/>
                </a:moveTo>
                <a:lnTo>
                  <a:pt x="1392" y="2016"/>
                </a:lnTo>
                <a:lnTo>
                  <a:pt x="1384" y="2016"/>
                </a:lnTo>
                <a:lnTo>
                  <a:pt x="1382" y="2016"/>
                </a:lnTo>
                <a:lnTo>
                  <a:pt x="1384" y="2018"/>
                </a:lnTo>
                <a:lnTo>
                  <a:pt x="1384" y="2020"/>
                </a:lnTo>
                <a:lnTo>
                  <a:pt x="1382" y="2020"/>
                </a:lnTo>
                <a:lnTo>
                  <a:pt x="1378" y="2022"/>
                </a:lnTo>
                <a:lnTo>
                  <a:pt x="1376" y="2024"/>
                </a:lnTo>
                <a:lnTo>
                  <a:pt x="1376" y="2028"/>
                </a:lnTo>
                <a:lnTo>
                  <a:pt x="1376" y="2030"/>
                </a:lnTo>
                <a:lnTo>
                  <a:pt x="1378" y="2030"/>
                </a:lnTo>
                <a:lnTo>
                  <a:pt x="1384" y="2028"/>
                </a:lnTo>
                <a:lnTo>
                  <a:pt x="1386" y="2026"/>
                </a:lnTo>
                <a:lnTo>
                  <a:pt x="1392" y="2026"/>
                </a:lnTo>
                <a:lnTo>
                  <a:pt x="1396" y="2024"/>
                </a:lnTo>
                <a:lnTo>
                  <a:pt x="1396" y="2022"/>
                </a:lnTo>
                <a:lnTo>
                  <a:pt x="1396" y="2018"/>
                </a:lnTo>
                <a:lnTo>
                  <a:pt x="1392" y="2016"/>
                </a:lnTo>
                <a:close/>
                <a:moveTo>
                  <a:pt x="1406" y="2070"/>
                </a:moveTo>
                <a:lnTo>
                  <a:pt x="1406" y="2070"/>
                </a:lnTo>
                <a:lnTo>
                  <a:pt x="1410" y="2070"/>
                </a:lnTo>
                <a:lnTo>
                  <a:pt x="1410" y="2072"/>
                </a:lnTo>
                <a:lnTo>
                  <a:pt x="1412" y="2074"/>
                </a:lnTo>
                <a:lnTo>
                  <a:pt x="1416" y="2072"/>
                </a:lnTo>
                <a:lnTo>
                  <a:pt x="1418" y="2074"/>
                </a:lnTo>
                <a:lnTo>
                  <a:pt x="1424" y="2080"/>
                </a:lnTo>
                <a:lnTo>
                  <a:pt x="1426" y="2084"/>
                </a:lnTo>
                <a:lnTo>
                  <a:pt x="1426" y="2086"/>
                </a:lnTo>
                <a:lnTo>
                  <a:pt x="1426" y="2088"/>
                </a:lnTo>
                <a:lnTo>
                  <a:pt x="1428" y="2090"/>
                </a:lnTo>
                <a:lnTo>
                  <a:pt x="1430" y="2092"/>
                </a:lnTo>
                <a:lnTo>
                  <a:pt x="1432" y="2090"/>
                </a:lnTo>
                <a:lnTo>
                  <a:pt x="1434" y="2090"/>
                </a:lnTo>
                <a:lnTo>
                  <a:pt x="1434" y="2094"/>
                </a:lnTo>
                <a:lnTo>
                  <a:pt x="1436" y="2102"/>
                </a:lnTo>
                <a:lnTo>
                  <a:pt x="1440" y="2106"/>
                </a:lnTo>
                <a:lnTo>
                  <a:pt x="1444" y="2106"/>
                </a:lnTo>
                <a:lnTo>
                  <a:pt x="1448" y="2104"/>
                </a:lnTo>
                <a:lnTo>
                  <a:pt x="1450" y="2100"/>
                </a:lnTo>
                <a:lnTo>
                  <a:pt x="1450" y="2096"/>
                </a:lnTo>
                <a:lnTo>
                  <a:pt x="1450" y="2092"/>
                </a:lnTo>
                <a:lnTo>
                  <a:pt x="1450" y="2088"/>
                </a:lnTo>
                <a:lnTo>
                  <a:pt x="1450" y="2084"/>
                </a:lnTo>
                <a:lnTo>
                  <a:pt x="1448" y="2084"/>
                </a:lnTo>
                <a:lnTo>
                  <a:pt x="1448" y="2082"/>
                </a:lnTo>
                <a:lnTo>
                  <a:pt x="1448" y="2076"/>
                </a:lnTo>
                <a:lnTo>
                  <a:pt x="1450" y="2070"/>
                </a:lnTo>
                <a:lnTo>
                  <a:pt x="1448" y="2070"/>
                </a:lnTo>
                <a:lnTo>
                  <a:pt x="1446" y="2070"/>
                </a:lnTo>
                <a:lnTo>
                  <a:pt x="1444" y="2068"/>
                </a:lnTo>
                <a:lnTo>
                  <a:pt x="1444" y="2066"/>
                </a:lnTo>
                <a:lnTo>
                  <a:pt x="1442" y="2062"/>
                </a:lnTo>
                <a:lnTo>
                  <a:pt x="1440" y="2062"/>
                </a:lnTo>
                <a:lnTo>
                  <a:pt x="1438" y="2062"/>
                </a:lnTo>
                <a:lnTo>
                  <a:pt x="1434" y="2060"/>
                </a:lnTo>
                <a:lnTo>
                  <a:pt x="1432" y="2058"/>
                </a:lnTo>
                <a:lnTo>
                  <a:pt x="1428" y="2058"/>
                </a:lnTo>
                <a:lnTo>
                  <a:pt x="1424" y="2060"/>
                </a:lnTo>
                <a:lnTo>
                  <a:pt x="1422" y="2058"/>
                </a:lnTo>
                <a:lnTo>
                  <a:pt x="1422" y="2056"/>
                </a:lnTo>
                <a:lnTo>
                  <a:pt x="1424" y="2052"/>
                </a:lnTo>
                <a:lnTo>
                  <a:pt x="1430" y="2052"/>
                </a:lnTo>
                <a:lnTo>
                  <a:pt x="1436" y="2056"/>
                </a:lnTo>
                <a:lnTo>
                  <a:pt x="1440" y="2058"/>
                </a:lnTo>
                <a:lnTo>
                  <a:pt x="1442" y="2058"/>
                </a:lnTo>
                <a:lnTo>
                  <a:pt x="1434" y="2050"/>
                </a:lnTo>
                <a:lnTo>
                  <a:pt x="1430" y="2044"/>
                </a:lnTo>
                <a:lnTo>
                  <a:pt x="1428" y="2038"/>
                </a:lnTo>
                <a:lnTo>
                  <a:pt x="1426" y="2032"/>
                </a:lnTo>
                <a:lnTo>
                  <a:pt x="1422" y="2026"/>
                </a:lnTo>
                <a:lnTo>
                  <a:pt x="1416" y="2022"/>
                </a:lnTo>
                <a:lnTo>
                  <a:pt x="1410" y="2022"/>
                </a:lnTo>
                <a:lnTo>
                  <a:pt x="1406" y="2022"/>
                </a:lnTo>
                <a:lnTo>
                  <a:pt x="1404" y="2020"/>
                </a:lnTo>
                <a:lnTo>
                  <a:pt x="1404" y="2018"/>
                </a:lnTo>
                <a:lnTo>
                  <a:pt x="1404" y="2014"/>
                </a:lnTo>
                <a:lnTo>
                  <a:pt x="1404" y="2008"/>
                </a:lnTo>
                <a:lnTo>
                  <a:pt x="1402" y="2004"/>
                </a:lnTo>
                <a:lnTo>
                  <a:pt x="1400" y="2002"/>
                </a:lnTo>
                <a:lnTo>
                  <a:pt x="1398" y="2002"/>
                </a:lnTo>
                <a:lnTo>
                  <a:pt x="1396" y="2004"/>
                </a:lnTo>
                <a:lnTo>
                  <a:pt x="1390" y="2004"/>
                </a:lnTo>
                <a:lnTo>
                  <a:pt x="1386" y="2002"/>
                </a:lnTo>
                <a:lnTo>
                  <a:pt x="1386" y="2004"/>
                </a:lnTo>
                <a:lnTo>
                  <a:pt x="1384" y="2006"/>
                </a:lnTo>
                <a:lnTo>
                  <a:pt x="1382" y="2008"/>
                </a:lnTo>
                <a:lnTo>
                  <a:pt x="1382" y="2010"/>
                </a:lnTo>
                <a:lnTo>
                  <a:pt x="1390" y="2012"/>
                </a:lnTo>
                <a:lnTo>
                  <a:pt x="1396" y="2014"/>
                </a:lnTo>
                <a:lnTo>
                  <a:pt x="1398" y="2018"/>
                </a:lnTo>
                <a:lnTo>
                  <a:pt x="1398" y="2022"/>
                </a:lnTo>
                <a:lnTo>
                  <a:pt x="1398" y="2028"/>
                </a:lnTo>
                <a:lnTo>
                  <a:pt x="1400" y="2030"/>
                </a:lnTo>
                <a:lnTo>
                  <a:pt x="1402" y="2034"/>
                </a:lnTo>
                <a:lnTo>
                  <a:pt x="1402" y="2038"/>
                </a:lnTo>
                <a:lnTo>
                  <a:pt x="1400" y="2040"/>
                </a:lnTo>
                <a:lnTo>
                  <a:pt x="1398" y="2040"/>
                </a:lnTo>
                <a:lnTo>
                  <a:pt x="1396" y="2040"/>
                </a:lnTo>
                <a:lnTo>
                  <a:pt x="1394" y="2042"/>
                </a:lnTo>
                <a:lnTo>
                  <a:pt x="1392" y="2046"/>
                </a:lnTo>
                <a:lnTo>
                  <a:pt x="1394" y="2048"/>
                </a:lnTo>
                <a:lnTo>
                  <a:pt x="1402" y="2050"/>
                </a:lnTo>
                <a:lnTo>
                  <a:pt x="1406" y="2050"/>
                </a:lnTo>
                <a:lnTo>
                  <a:pt x="1404" y="2052"/>
                </a:lnTo>
                <a:lnTo>
                  <a:pt x="1404" y="2056"/>
                </a:lnTo>
                <a:lnTo>
                  <a:pt x="1406" y="2060"/>
                </a:lnTo>
                <a:lnTo>
                  <a:pt x="1408" y="2062"/>
                </a:lnTo>
                <a:lnTo>
                  <a:pt x="1406" y="2064"/>
                </a:lnTo>
                <a:lnTo>
                  <a:pt x="1404" y="2064"/>
                </a:lnTo>
                <a:lnTo>
                  <a:pt x="1398" y="2064"/>
                </a:lnTo>
                <a:lnTo>
                  <a:pt x="1398" y="2066"/>
                </a:lnTo>
                <a:lnTo>
                  <a:pt x="1398" y="2068"/>
                </a:lnTo>
                <a:lnTo>
                  <a:pt x="1400" y="2070"/>
                </a:lnTo>
                <a:lnTo>
                  <a:pt x="1406" y="2070"/>
                </a:lnTo>
                <a:close/>
                <a:moveTo>
                  <a:pt x="3826" y="3942"/>
                </a:moveTo>
                <a:lnTo>
                  <a:pt x="3826" y="3942"/>
                </a:lnTo>
                <a:lnTo>
                  <a:pt x="3824" y="3946"/>
                </a:lnTo>
                <a:lnTo>
                  <a:pt x="3822" y="3946"/>
                </a:lnTo>
                <a:lnTo>
                  <a:pt x="3818" y="3946"/>
                </a:lnTo>
                <a:lnTo>
                  <a:pt x="3812" y="3946"/>
                </a:lnTo>
                <a:lnTo>
                  <a:pt x="3808" y="3948"/>
                </a:lnTo>
                <a:lnTo>
                  <a:pt x="3804" y="3952"/>
                </a:lnTo>
                <a:lnTo>
                  <a:pt x="3802" y="3956"/>
                </a:lnTo>
                <a:lnTo>
                  <a:pt x="3802" y="3960"/>
                </a:lnTo>
                <a:lnTo>
                  <a:pt x="3806" y="3960"/>
                </a:lnTo>
                <a:lnTo>
                  <a:pt x="3818" y="3958"/>
                </a:lnTo>
                <a:lnTo>
                  <a:pt x="3824" y="3956"/>
                </a:lnTo>
                <a:lnTo>
                  <a:pt x="3828" y="3952"/>
                </a:lnTo>
                <a:lnTo>
                  <a:pt x="3830" y="3948"/>
                </a:lnTo>
                <a:lnTo>
                  <a:pt x="3830" y="3944"/>
                </a:lnTo>
                <a:lnTo>
                  <a:pt x="3830" y="3940"/>
                </a:lnTo>
                <a:lnTo>
                  <a:pt x="3828" y="3940"/>
                </a:lnTo>
                <a:lnTo>
                  <a:pt x="3826" y="3942"/>
                </a:lnTo>
                <a:close/>
                <a:moveTo>
                  <a:pt x="3640" y="3780"/>
                </a:moveTo>
                <a:lnTo>
                  <a:pt x="3640" y="3780"/>
                </a:lnTo>
                <a:lnTo>
                  <a:pt x="3642" y="3776"/>
                </a:lnTo>
                <a:lnTo>
                  <a:pt x="3644" y="3772"/>
                </a:lnTo>
                <a:lnTo>
                  <a:pt x="3642" y="3766"/>
                </a:lnTo>
                <a:lnTo>
                  <a:pt x="3636" y="3760"/>
                </a:lnTo>
                <a:lnTo>
                  <a:pt x="3632" y="3754"/>
                </a:lnTo>
                <a:lnTo>
                  <a:pt x="3630" y="3748"/>
                </a:lnTo>
                <a:lnTo>
                  <a:pt x="3630" y="3744"/>
                </a:lnTo>
                <a:lnTo>
                  <a:pt x="3626" y="3742"/>
                </a:lnTo>
                <a:lnTo>
                  <a:pt x="3622" y="3744"/>
                </a:lnTo>
                <a:lnTo>
                  <a:pt x="3622" y="3748"/>
                </a:lnTo>
                <a:lnTo>
                  <a:pt x="3622" y="3754"/>
                </a:lnTo>
                <a:lnTo>
                  <a:pt x="3620" y="3764"/>
                </a:lnTo>
                <a:lnTo>
                  <a:pt x="3616" y="3772"/>
                </a:lnTo>
                <a:lnTo>
                  <a:pt x="3618" y="3776"/>
                </a:lnTo>
                <a:lnTo>
                  <a:pt x="3622" y="3780"/>
                </a:lnTo>
                <a:lnTo>
                  <a:pt x="3628" y="3786"/>
                </a:lnTo>
                <a:lnTo>
                  <a:pt x="3632" y="3788"/>
                </a:lnTo>
                <a:lnTo>
                  <a:pt x="3634" y="3786"/>
                </a:lnTo>
                <a:lnTo>
                  <a:pt x="3640" y="3780"/>
                </a:lnTo>
                <a:close/>
                <a:moveTo>
                  <a:pt x="3646" y="3816"/>
                </a:moveTo>
                <a:lnTo>
                  <a:pt x="3646" y="3816"/>
                </a:lnTo>
                <a:lnTo>
                  <a:pt x="3650" y="3814"/>
                </a:lnTo>
                <a:lnTo>
                  <a:pt x="3652" y="3810"/>
                </a:lnTo>
                <a:lnTo>
                  <a:pt x="3652" y="3804"/>
                </a:lnTo>
                <a:lnTo>
                  <a:pt x="3650" y="3796"/>
                </a:lnTo>
                <a:lnTo>
                  <a:pt x="3646" y="3790"/>
                </a:lnTo>
                <a:lnTo>
                  <a:pt x="3644" y="3792"/>
                </a:lnTo>
                <a:lnTo>
                  <a:pt x="3642" y="3792"/>
                </a:lnTo>
                <a:lnTo>
                  <a:pt x="3640" y="3792"/>
                </a:lnTo>
                <a:lnTo>
                  <a:pt x="3638" y="3790"/>
                </a:lnTo>
                <a:lnTo>
                  <a:pt x="3636" y="3790"/>
                </a:lnTo>
                <a:lnTo>
                  <a:pt x="3634" y="3794"/>
                </a:lnTo>
                <a:lnTo>
                  <a:pt x="3634" y="3802"/>
                </a:lnTo>
                <a:lnTo>
                  <a:pt x="3640" y="3808"/>
                </a:lnTo>
                <a:lnTo>
                  <a:pt x="3642" y="3814"/>
                </a:lnTo>
                <a:lnTo>
                  <a:pt x="3644" y="3816"/>
                </a:lnTo>
                <a:lnTo>
                  <a:pt x="3646" y="3816"/>
                </a:lnTo>
                <a:close/>
                <a:moveTo>
                  <a:pt x="3596" y="3668"/>
                </a:moveTo>
                <a:lnTo>
                  <a:pt x="3596" y="3668"/>
                </a:lnTo>
                <a:lnTo>
                  <a:pt x="3590" y="3666"/>
                </a:lnTo>
                <a:lnTo>
                  <a:pt x="3590" y="3670"/>
                </a:lnTo>
                <a:lnTo>
                  <a:pt x="3596" y="3674"/>
                </a:lnTo>
                <a:lnTo>
                  <a:pt x="3598" y="3676"/>
                </a:lnTo>
                <a:lnTo>
                  <a:pt x="3602" y="3676"/>
                </a:lnTo>
                <a:lnTo>
                  <a:pt x="3616" y="3670"/>
                </a:lnTo>
                <a:lnTo>
                  <a:pt x="3624" y="3668"/>
                </a:lnTo>
                <a:lnTo>
                  <a:pt x="3630" y="3668"/>
                </a:lnTo>
                <a:lnTo>
                  <a:pt x="3632" y="3668"/>
                </a:lnTo>
                <a:lnTo>
                  <a:pt x="3634" y="3666"/>
                </a:lnTo>
                <a:lnTo>
                  <a:pt x="3634" y="3664"/>
                </a:lnTo>
                <a:lnTo>
                  <a:pt x="3632" y="3662"/>
                </a:lnTo>
                <a:lnTo>
                  <a:pt x="3626" y="3662"/>
                </a:lnTo>
                <a:lnTo>
                  <a:pt x="3618" y="3664"/>
                </a:lnTo>
                <a:lnTo>
                  <a:pt x="3608" y="3662"/>
                </a:lnTo>
                <a:lnTo>
                  <a:pt x="3604" y="3660"/>
                </a:lnTo>
                <a:lnTo>
                  <a:pt x="3602" y="3660"/>
                </a:lnTo>
                <a:lnTo>
                  <a:pt x="3602" y="3664"/>
                </a:lnTo>
                <a:lnTo>
                  <a:pt x="3602" y="3668"/>
                </a:lnTo>
                <a:lnTo>
                  <a:pt x="3600" y="3670"/>
                </a:lnTo>
                <a:lnTo>
                  <a:pt x="3596" y="3668"/>
                </a:lnTo>
                <a:close/>
                <a:moveTo>
                  <a:pt x="3666" y="3688"/>
                </a:moveTo>
                <a:lnTo>
                  <a:pt x="3666" y="3688"/>
                </a:lnTo>
                <a:lnTo>
                  <a:pt x="3668" y="3686"/>
                </a:lnTo>
                <a:lnTo>
                  <a:pt x="3668" y="3680"/>
                </a:lnTo>
                <a:lnTo>
                  <a:pt x="3668" y="3674"/>
                </a:lnTo>
                <a:lnTo>
                  <a:pt x="3664" y="3670"/>
                </a:lnTo>
                <a:lnTo>
                  <a:pt x="3658" y="3666"/>
                </a:lnTo>
                <a:lnTo>
                  <a:pt x="3654" y="3660"/>
                </a:lnTo>
                <a:lnTo>
                  <a:pt x="3648" y="3656"/>
                </a:lnTo>
                <a:lnTo>
                  <a:pt x="3640" y="3654"/>
                </a:lnTo>
                <a:lnTo>
                  <a:pt x="3634" y="3654"/>
                </a:lnTo>
                <a:lnTo>
                  <a:pt x="3644" y="3658"/>
                </a:lnTo>
                <a:lnTo>
                  <a:pt x="3648" y="3660"/>
                </a:lnTo>
                <a:lnTo>
                  <a:pt x="3650" y="3662"/>
                </a:lnTo>
                <a:lnTo>
                  <a:pt x="3654" y="3666"/>
                </a:lnTo>
                <a:lnTo>
                  <a:pt x="3658" y="3672"/>
                </a:lnTo>
                <a:lnTo>
                  <a:pt x="3662" y="3676"/>
                </a:lnTo>
                <a:lnTo>
                  <a:pt x="3662" y="3678"/>
                </a:lnTo>
                <a:lnTo>
                  <a:pt x="3660" y="3682"/>
                </a:lnTo>
                <a:lnTo>
                  <a:pt x="3658" y="3690"/>
                </a:lnTo>
                <a:lnTo>
                  <a:pt x="3658" y="3694"/>
                </a:lnTo>
                <a:lnTo>
                  <a:pt x="3656" y="3696"/>
                </a:lnTo>
                <a:lnTo>
                  <a:pt x="3654" y="3698"/>
                </a:lnTo>
                <a:lnTo>
                  <a:pt x="3652" y="3700"/>
                </a:lnTo>
                <a:lnTo>
                  <a:pt x="3658" y="3706"/>
                </a:lnTo>
                <a:lnTo>
                  <a:pt x="3660" y="3708"/>
                </a:lnTo>
                <a:lnTo>
                  <a:pt x="3660" y="3706"/>
                </a:lnTo>
                <a:lnTo>
                  <a:pt x="3662" y="3700"/>
                </a:lnTo>
                <a:lnTo>
                  <a:pt x="3664" y="3694"/>
                </a:lnTo>
                <a:lnTo>
                  <a:pt x="3666" y="3688"/>
                </a:lnTo>
                <a:close/>
                <a:moveTo>
                  <a:pt x="3840" y="3888"/>
                </a:moveTo>
                <a:lnTo>
                  <a:pt x="3840" y="3888"/>
                </a:lnTo>
                <a:lnTo>
                  <a:pt x="3838" y="3886"/>
                </a:lnTo>
                <a:lnTo>
                  <a:pt x="3834" y="3884"/>
                </a:lnTo>
                <a:lnTo>
                  <a:pt x="3828" y="3882"/>
                </a:lnTo>
                <a:lnTo>
                  <a:pt x="3824" y="3884"/>
                </a:lnTo>
                <a:lnTo>
                  <a:pt x="3824" y="3886"/>
                </a:lnTo>
                <a:lnTo>
                  <a:pt x="3826" y="3888"/>
                </a:lnTo>
                <a:lnTo>
                  <a:pt x="3830" y="3888"/>
                </a:lnTo>
                <a:lnTo>
                  <a:pt x="3834" y="3890"/>
                </a:lnTo>
                <a:lnTo>
                  <a:pt x="3838" y="3890"/>
                </a:lnTo>
                <a:lnTo>
                  <a:pt x="3840" y="3890"/>
                </a:lnTo>
                <a:lnTo>
                  <a:pt x="3840" y="3888"/>
                </a:lnTo>
                <a:close/>
                <a:moveTo>
                  <a:pt x="3700" y="3740"/>
                </a:moveTo>
                <a:lnTo>
                  <a:pt x="3700" y="3740"/>
                </a:lnTo>
                <a:lnTo>
                  <a:pt x="3686" y="3726"/>
                </a:lnTo>
                <a:lnTo>
                  <a:pt x="3680" y="3724"/>
                </a:lnTo>
                <a:lnTo>
                  <a:pt x="3678" y="3726"/>
                </a:lnTo>
                <a:lnTo>
                  <a:pt x="3682" y="3730"/>
                </a:lnTo>
                <a:lnTo>
                  <a:pt x="3686" y="3734"/>
                </a:lnTo>
                <a:lnTo>
                  <a:pt x="3694" y="3740"/>
                </a:lnTo>
                <a:lnTo>
                  <a:pt x="3700" y="3746"/>
                </a:lnTo>
                <a:lnTo>
                  <a:pt x="3702" y="3750"/>
                </a:lnTo>
                <a:lnTo>
                  <a:pt x="3702" y="3752"/>
                </a:lnTo>
                <a:lnTo>
                  <a:pt x="3698" y="3756"/>
                </a:lnTo>
                <a:lnTo>
                  <a:pt x="3694" y="3760"/>
                </a:lnTo>
                <a:lnTo>
                  <a:pt x="3694" y="3762"/>
                </a:lnTo>
                <a:lnTo>
                  <a:pt x="3696" y="3764"/>
                </a:lnTo>
                <a:lnTo>
                  <a:pt x="3702" y="3774"/>
                </a:lnTo>
                <a:lnTo>
                  <a:pt x="3702" y="3776"/>
                </a:lnTo>
                <a:lnTo>
                  <a:pt x="3704" y="3776"/>
                </a:lnTo>
                <a:lnTo>
                  <a:pt x="3702" y="3766"/>
                </a:lnTo>
                <a:lnTo>
                  <a:pt x="3704" y="3758"/>
                </a:lnTo>
                <a:lnTo>
                  <a:pt x="3706" y="3752"/>
                </a:lnTo>
                <a:lnTo>
                  <a:pt x="3704" y="3746"/>
                </a:lnTo>
                <a:lnTo>
                  <a:pt x="3700" y="3740"/>
                </a:lnTo>
                <a:close/>
                <a:moveTo>
                  <a:pt x="3780" y="3864"/>
                </a:moveTo>
                <a:lnTo>
                  <a:pt x="3780" y="3864"/>
                </a:lnTo>
                <a:lnTo>
                  <a:pt x="3776" y="3862"/>
                </a:lnTo>
                <a:lnTo>
                  <a:pt x="3774" y="3864"/>
                </a:lnTo>
                <a:lnTo>
                  <a:pt x="3776" y="3868"/>
                </a:lnTo>
                <a:lnTo>
                  <a:pt x="3780" y="3872"/>
                </a:lnTo>
                <a:lnTo>
                  <a:pt x="3782" y="3872"/>
                </a:lnTo>
                <a:lnTo>
                  <a:pt x="3786" y="3872"/>
                </a:lnTo>
                <a:lnTo>
                  <a:pt x="3788" y="3874"/>
                </a:lnTo>
                <a:lnTo>
                  <a:pt x="3790" y="3876"/>
                </a:lnTo>
                <a:lnTo>
                  <a:pt x="3790" y="3880"/>
                </a:lnTo>
                <a:lnTo>
                  <a:pt x="3786" y="3886"/>
                </a:lnTo>
                <a:lnTo>
                  <a:pt x="3782" y="3890"/>
                </a:lnTo>
                <a:lnTo>
                  <a:pt x="3780" y="3894"/>
                </a:lnTo>
                <a:lnTo>
                  <a:pt x="3780" y="3896"/>
                </a:lnTo>
                <a:lnTo>
                  <a:pt x="3786" y="3892"/>
                </a:lnTo>
                <a:lnTo>
                  <a:pt x="3792" y="3886"/>
                </a:lnTo>
                <a:lnTo>
                  <a:pt x="3796" y="3882"/>
                </a:lnTo>
                <a:lnTo>
                  <a:pt x="3796" y="3876"/>
                </a:lnTo>
                <a:lnTo>
                  <a:pt x="3796" y="3870"/>
                </a:lnTo>
                <a:lnTo>
                  <a:pt x="3794" y="3866"/>
                </a:lnTo>
                <a:lnTo>
                  <a:pt x="3792" y="3866"/>
                </a:lnTo>
                <a:lnTo>
                  <a:pt x="3788" y="3866"/>
                </a:lnTo>
                <a:lnTo>
                  <a:pt x="3780" y="3864"/>
                </a:lnTo>
                <a:close/>
                <a:moveTo>
                  <a:pt x="3708" y="3820"/>
                </a:moveTo>
                <a:lnTo>
                  <a:pt x="3708" y="3820"/>
                </a:lnTo>
                <a:lnTo>
                  <a:pt x="3708" y="3824"/>
                </a:lnTo>
                <a:lnTo>
                  <a:pt x="3714" y="3828"/>
                </a:lnTo>
                <a:lnTo>
                  <a:pt x="3718" y="3832"/>
                </a:lnTo>
                <a:lnTo>
                  <a:pt x="3720" y="3832"/>
                </a:lnTo>
                <a:lnTo>
                  <a:pt x="3720" y="3830"/>
                </a:lnTo>
                <a:lnTo>
                  <a:pt x="3718" y="3828"/>
                </a:lnTo>
                <a:lnTo>
                  <a:pt x="3712" y="3820"/>
                </a:lnTo>
                <a:lnTo>
                  <a:pt x="3710" y="3818"/>
                </a:lnTo>
                <a:lnTo>
                  <a:pt x="3708" y="3820"/>
                </a:lnTo>
                <a:close/>
                <a:moveTo>
                  <a:pt x="3724" y="3770"/>
                </a:moveTo>
                <a:lnTo>
                  <a:pt x="3724" y="3770"/>
                </a:lnTo>
                <a:lnTo>
                  <a:pt x="3720" y="3768"/>
                </a:lnTo>
                <a:lnTo>
                  <a:pt x="3720" y="3770"/>
                </a:lnTo>
                <a:lnTo>
                  <a:pt x="3722" y="3772"/>
                </a:lnTo>
                <a:lnTo>
                  <a:pt x="3724" y="3778"/>
                </a:lnTo>
                <a:lnTo>
                  <a:pt x="3730" y="3788"/>
                </a:lnTo>
                <a:lnTo>
                  <a:pt x="3732" y="3794"/>
                </a:lnTo>
                <a:lnTo>
                  <a:pt x="3730" y="3798"/>
                </a:lnTo>
                <a:lnTo>
                  <a:pt x="3730" y="3800"/>
                </a:lnTo>
                <a:lnTo>
                  <a:pt x="3734" y="3798"/>
                </a:lnTo>
                <a:lnTo>
                  <a:pt x="3736" y="3796"/>
                </a:lnTo>
                <a:lnTo>
                  <a:pt x="3736" y="3794"/>
                </a:lnTo>
                <a:lnTo>
                  <a:pt x="3732" y="3788"/>
                </a:lnTo>
                <a:lnTo>
                  <a:pt x="3730" y="3780"/>
                </a:lnTo>
                <a:lnTo>
                  <a:pt x="3724" y="3770"/>
                </a:lnTo>
                <a:close/>
                <a:moveTo>
                  <a:pt x="3748" y="3850"/>
                </a:moveTo>
                <a:lnTo>
                  <a:pt x="3748" y="3850"/>
                </a:lnTo>
                <a:lnTo>
                  <a:pt x="3754" y="3858"/>
                </a:lnTo>
                <a:lnTo>
                  <a:pt x="3756" y="3862"/>
                </a:lnTo>
                <a:lnTo>
                  <a:pt x="3756" y="3856"/>
                </a:lnTo>
                <a:lnTo>
                  <a:pt x="3750" y="3848"/>
                </a:lnTo>
                <a:lnTo>
                  <a:pt x="3748" y="3844"/>
                </a:lnTo>
                <a:lnTo>
                  <a:pt x="3748" y="3842"/>
                </a:lnTo>
                <a:lnTo>
                  <a:pt x="3744" y="3832"/>
                </a:lnTo>
                <a:lnTo>
                  <a:pt x="3740" y="3826"/>
                </a:lnTo>
                <a:lnTo>
                  <a:pt x="3736" y="3820"/>
                </a:lnTo>
                <a:lnTo>
                  <a:pt x="3734" y="3820"/>
                </a:lnTo>
                <a:lnTo>
                  <a:pt x="3736" y="3824"/>
                </a:lnTo>
                <a:lnTo>
                  <a:pt x="3742" y="3838"/>
                </a:lnTo>
                <a:lnTo>
                  <a:pt x="3744" y="3844"/>
                </a:lnTo>
                <a:lnTo>
                  <a:pt x="3742" y="3844"/>
                </a:lnTo>
                <a:lnTo>
                  <a:pt x="3742" y="3846"/>
                </a:lnTo>
                <a:lnTo>
                  <a:pt x="3748" y="3850"/>
                </a:lnTo>
                <a:close/>
                <a:moveTo>
                  <a:pt x="3494" y="4042"/>
                </a:moveTo>
                <a:lnTo>
                  <a:pt x="3494" y="4042"/>
                </a:lnTo>
                <a:lnTo>
                  <a:pt x="3502" y="4042"/>
                </a:lnTo>
                <a:lnTo>
                  <a:pt x="3506" y="4040"/>
                </a:lnTo>
                <a:lnTo>
                  <a:pt x="3506" y="4038"/>
                </a:lnTo>
                <a:lnTo>
                  <a:pt x="3504" y="4036"/>
                </a:lnTo>
                <a:lnTo>
                  <a:pt x="3500" y="4036"/>
                </a:lnTo>
                <a:lnTo>
                  <a:pt x="3496" y="4038"/>
                </a:lnTo>
                <a:lnTo>
                  <a:pt x="3494" y="4040"/>
                </a:lnTo>
                <a:lnTo>
                  <a:pt x="3494" y="4042"/>
                </a:lnTo>
                <a:close/>
                <a:moveTo>
                  <a:pt x="3432" y="3908"/>
                </a:moveTo>
                <a:lnTo>
                  <a:pt x="3432" y="3908"/>
                </a:lnTo>
                <a:lnTo>
                  <a:pt x="3428" y="3908"/>
                </a:lnTo>
                <a:lnTo>
                  <a:pt x="3426" y="3912"/>
                </a:lnTo>
                <a:lnTo>
                  <a:pt x="3426" y="3916"/>
                </a:lnTo>
                <a:lnTo>
                  <a:pt x="3426" y="3920"/>
                </a:lnTo>
                <a:lnTo>
                  <a:pt x="3428" y="3926"/>
                </a:lnTo>
                <a:lnTo>
                  <a:pt x="3432" y="3928"/>
                </a:lnTo>
                <a:lnTo>
                  <a:pt x="3438" y="3930"/>
                </a:lnTo>
                <a:lnTo>
                  <a:pt x="3444" y="3930"/>
                </a:lnTo>
                <a:lnTo>
                  <a:pt x="3448" y="3928"/>
                </a:lnTo>
                <a:lnTo>
                  <a:pt x="3448" y="3926"/>
                </a:lnTo>
                <a:lnTo>
                  <a:pt x="3446" y="3918"/>
                </a:lnTo>
                <a:lnTo>
                  <a:pt x="3440" y="3910"/>
                </a:lnTo>
                <a:lnTo>
                  <a:pt x="3436" y="3908"/>
                </a:lnTo>
                <a:lnTo>
                  <a:pt x="3432" y="3908"/>
                </a:lnTo>
                <a:close/>
                <a:moveTo>
                  <a:pt x="4328" y="4390"/>
                </a:moveTo>
                <a:lnTo>
                  <a:pt x="4328" y="4390"/>
                </a:lnTo>
                <a:lnTo>
                  <a:pt x="4326" y="4392"/>
                </a:lnTo>
                <a:lnTo>
                  <a:pt x="4324" y="4394"/>
                </a:lnTo>
                <a:lnTo>
                  <a:pt x="4324" y="4402"/>
                </a:lnTo>
                <a:lnTo>
                  <a:pt x="4326" y="4406"/>
                </a:lnTo>
                <a:lnTo>
                  <a:pt x="4328" y="4408"/>
                </a:lnTo>
                <a:lnTo>
                  <a:pt x="4332" y="4410"/>
                </a:lnTo>
                <a:lnTo>
                  <a:pt x="4338" y="4410"/>
                </a:lnTo>
                <a:lnTo>
                  <a:pt x="4340" y="4408"/>
                </a:lnTo>
                <a:lnTo>
                  <a:pt x="4340" y="4406"/>
                </a:lnTo>
                <a:lnTo>
                  <a:pt x="4338" y="4400"/>
                </a:lnTo>
                <a:lnTo>
                  <a:pt x="4334" y="4392"/>
                </a:lnTo>
                <a:lnTo>
                  <a:pt x="4330" y="4390"/>
                </a:lnTo>
                <a:lnTo>
                  <a:pt x="4328" y="4390"/>
                </a:lnTo>
                <a:close/>
                <a:moveTo>
                  <a:pt x="3606" y="3880"/>
                </a:moveTo>
                <a:lnTo>
                  <a:pt x="3606" y="3880"/>
                </a:lnTo>
                <a:lnTo>
                  <a:pt x="3610" y="3882"/>
                </a:lnTo>
                <a:lnTo>
                  <a:pt x="3614" y="3882"/>
                </a:lnTo>
                <a:lnTo>
                  <a:pt x="3616" y="3880"/>
                </a:lnTo>
                <a:lnTo>
                  <a:pt x="3614" y="3878"/>
                </a:lnTo>
                <a:lnTo>
                  <a:pt x="3604" y="3876"/>
                </a:lnTo>
                <a:lnTo>
                  <a:pt x="3602" y="3878"/>
                </a:lnTo>
                <a:lnTo>
                  <a:pt x="3606" y="3880"/>
                </a:lnTo>
                <a:close/>
                <a:moveTo>
                  <a:pt x="3620" y="3884"/>
                </a:moveTo>
                <a:lnTo>
                  <a:pt x="3620" y="3884"/>
                </a:lnTo>
                <a:lnTo>
                  <a:pt x="3618" y="3886"/>
                </a:lnTo>
                <a:lnTo>
                  <a:pt x="3620" y="3888"/>
                </a:lnTo>
                <a:lnTo>
                  <a:pt x="3630" y="3892"/>
                </a:lnTo>
                <a:lnTo>
                  <a:pt x="3632" y="3892"/>
                </a:lnTo>
                <a:lnTo>
                  <a:pt x="3628" y="3888"/>
                </a:lnTo>
                <a:lnTo>
                  <a:pt x="3624" y="3884"/>
                </a:lnTo>
                <a:lnTo>
                  <a:pt x="3620" y="3884"/>
                </a:lnTo>
                <a:close/>
                <a:moveTo>
                  <a:pt x="3838" y="4066"/>
                </a:moveTo>
                <a:lnTo>
                  <a:pt x="3838" y="4066"/>
                </a:lnTo>
                <a:lnTo>
                  <a:pt x="3838" y="4064"/>
                </a:lnTo>
                <a:lnTo>
                  <a:pt x="3836" y="4062"/>
                </a:lnTo>
                <a:lnTo>
                  <a:pt x="3828" y="4058"/>
                </a:lnTo>
                <a:lnTo>
                  <a:pt x="3822" y="4056"/>
                </a:lnTo>
                <a:lnTo>
                  <a:pt x="3818" y="4058"/>
                </a:lnTo>
                <a:lnTo>
                  <a:pt x="3818" y="4060"/>
                </a:lnTo>
                <a:lnTo>
                  <a:pt x="3820" y="4064"/>
                </a:lnTo>
                <a:lnTo>
                  <a:pt x="3826" y="4066"/>
                </a:lnTo>
                <a:lnTo>
                  <a:pt x="3834" y="4068"/>
                </a:lnTo>
                <a:lnTo>
                  <a:pt x="3836" y="4068"/>
                </a:lnTo>
                <a:lnTo>
                  <a:pt x="3838" y="4066"/>
                </a:lnTo>
                <a:close/>
                <a:moveTo>
                  <a:pt x="3986" y="4384"/>
                </a:moveTo>
                <a:lnTo>
                  <a:pt x="3986" y="4384"/>
                </a:lnTo>
                <a:lnTo>
                  <a:pt x="3982" y="4384"/>
                </a:lnTo>
                <a:lnTo>
                  <a:pt x="3984" y="4386"/>
                </a:lnTo>
                <a:lnTo>
                  <a:pt x="3986" y="4392"/>
                </a:lnTo>
                <a:lnTo>
                  <a:pt x="3992" y="4396"/>
                </a:lnTo>
                <a:lnTo>
                  <a:pt x="4000" y="4402"/>
                </a:lnTo>
                <a:lnTo>
                  <a:pt x="4000" y="4400"/>
                </a:lnTo>
                <a:lnTo>
                  <a:pt x="3998" y="4396"/>
                </a:lnTo>
                <a:lnTo>
                  <a:pt x="3994" y="4392"/>
                </a:lnTo>
                <a:lnTo>
                  <a:pt x="3992" y="4390"/>
                </a:lnTo>
                <a:lnTo>
                  <a:pt x="3990" y="4388"/>
                </a:lnTo>
                <a:lnTo>
                  <a:pt x="3988" y="4386"/>
                </a:lnTo>
                <a:lnTo>
                  <a:pt x="3986" y="4384"/>
                </a:lnTo>
                <a:close/>
                <a:moveTo>
                  <a:pt x="4018" y="4394"/>
                </a:moveTo>
                <a:lnTo>
                  <a:pt x="4018" y="4394"/>
                </a:lnTo>
                <a:lnTo>
                  <a:pt x="4018" y="4396"/>
                </a:lnTo>
                <a:lnTo>
                  <a:pt x="4020" y="4402"/>
                </a:lnTo>
                <a:lnTo>
                  <a:pt x="4020" y="4404"/>
                </a:lnTo>
                <a:lnTo>
                  <a:pt x="4022" y="4402"/>
                </a:lnTo>
                <a:lnTo>
                  <a:pt x="4024" y="4398"/>
                </a:lnTo>
                <a:lnTo>
                  <a:pt x="4024" y="4392"/>
                </a:lnTo>
                <a:lnTo>
                  <a:pt x="4022" y="4390"/>
                </a:lnTo>
                <a:lnTo>
                  <a:pt x="4020" y="4388"/>
                </a:lnTo>
                <a:lnTo>
                  <a:pt x="4016" y="4388"/>
                </a:lnTo>
                <a:lnTo>
                  <a:pt x="4014" y="4388"/>
                </a:lnTo>
                <a:lnTo>
                  <a:pt x="4014" y="4392"/>
                </a:lnTo>
                <a:lnTo>
                  <a:pt x="4018" y="4394"/>
                </a:lnTo>
                <a:close/>
                <a:moveTo>
                  <a:pt x="4194" y="4446"/>
                </a:moveTo>
                <a:lnTo>
                  <a:pt x="4194" y="4446"/>
                </a:lnTo>
                <a:lnTo>
                  <a:pt x="4192" y="4448"/>
                </a:lnTo>
                <a:lnTo>
                  <a:pt x="4190" y="4448"/>
                </a:lnTo>
                <a:lnTo>
                  <a:pt x="4186" y="4446"/>
                </a:lnTo>
                <a:lnTo>
                  <a:pt x="4182" y="4446"/>
                </a:lnTo>
                <a:lnTo>
                  <a:pt x="4180" y="4446"/>
                </a:lnTo>
                <a:lnTo>
                  <a:pt x="4178" y="4450"/>
                </a:lnTo>
                <a:lnTo>
                  <a:pt x="4178" y="4452"/>
                </a:lnTo>
                <a:lnTo>
                  <a:pt x="4180" y="4454"/>
                </a:lnTo>
                <a:lnTo>
                  <a:pt x="4186" y="4454"/>
                </a:lnTo>
                <a:lnTo>
                  <a:pt x="4194" y="4456"/>
                </a:lnTo>
                <a:lnTo>
                  <a:pt x="4198" y="4456"/>
                </a:lnTo>
                <a:lnTo>
                  <a:pt x="4202" y="4454"/>
                </a:lnTo>
                <a:lnTo>
                  <a:pt x="4204" y="4448"/>
                </a:lnTo>
                <a:lnTo>
                  <a:pt x="4202" y="4444"/>
                </a:lnTo>
                <a:lnTo>
                  <a:pt x="4198" y="4444"/>
                </a:lnTo>
                <a:lnTo>
                  <a:pt x="4194" y="4446"/>
                </a:lnTo>
                <a:close/>
                <a:moveTo>
                  <a:pt x="4316" y="4544"/>
                </a:moveTo>
                <a:lnTo>
                  <a:pt x="4316" y="4544"/>
                </a:lnTo>
                <a:lnTo>
                  <a:pt x="4316" y="4546"/>
                </a:lnTo>
                <a:lnTo>
                  <a:pt x="4318" y="4546"/>
                </a:lnTo>
                <a:lnTo>
                  <a:pt x="4320" y="4542"/>
                </a:lnTo>
                <a:lnTo>
                  <a:pt x="4320" y="4540"/>
                </a:lnTo>
                <a:lnTo>
                  <a:pt x="4318" y="4540"/>
                </a:lnTo>
                <a:lnTo>
                  <a:pt x="4316" y="4544"/>
                </a:lnTo>
                <a:close/>
                <a:moveTo>
                  <a:pt x="4310" y="4554"/>
                </a:moveTo>
                <a:lnTo>
                  <a:pt x="4310" y="4554"/>
                </a:lnTo>
                <a:lnTo>
                  <a:pt x="4312" y="4556"/>
                </a:lnTo>
                <a:lnTo>
                  <a:pt x="4316" y="4552"/>
                </a:lnTo>
                <a:lnTo>
                  <a:pt x="4318" y="4548"/>
                </a:lnTo>
                <a:lnTo>
                  <a:pt x="4318" y="4546"/>
                </a:lnTo>
                <a:lnTo>
                  <a:pt x="4316" y="4548"/>
                </a:lnTo>
                <a:lnTo>
                  <a:pt x="4314" y="4550"/>
                </a:lnTo>
                <a:lnTo>
                  <a:pt x="4310" y="4554"/>
                </a:lnTo>
                <a:close/>
                <a:moveTo>
                  <a:pt x="4316" y="4558"/>
                </a:moveTo>
                <a:lnTo>
                  <a:pt x="4316" y="4558"/>
                </a:lnTo>
                <a:lnTo>
                  <a:pt x="4312" y="4558"/>
                </a:lnTo>
                <a:lnTo>
                  <a:pt x="4310" y="4562"/>
                </a:lnTo>
                <a:lnTo>
                  <a:pt x="4308" y="4564"/>
                </a:lnTo>
                <a:lnTo>
                  <a:pt x="4308" y="4566"/>
                </a:lnTo>
                <a:lnTo>
                  <a:pt x="4314" y="4568"/>
                </a:lnTo>
                <a:lnTo>
                  <a:pt x="4316" y="4566"/>
                </a:lnTo>
                <a:lnTo>
                  <a:pt x="4318" y="4562"/>
                </a:lnTo>
                <a:lnTo>
                  <a:pt x="4318" y="4560"/>
                </a:lnTo>
                <a:lnTo>
                  <a:pt x="4316" y="4558"/>
                </a:lnTo>
                <a:close/>
                <a:moveTo>
                  <a:pt x="4306" y="4570"/>
                </a:moveTo>
                <a:lnTo>
                  <a:pt x="4306" y="4570"/>
                </a:lnTo>
                <a:lnTo>
                  <a:pt x="4304" y="4572"/>
                </a:lnTo>
                <a:lnTo>
                  <a:pt x="4306" y="4572"/>
                </a:lnTo>
                <a:lnTo>
                  <a:pt x="4310" y="4574"/>
                </a:lnTo>
                <a:lnTo>
                  <a:pt x="4312" y="4572"/>
                </a:lnTo>
                <a:lnTo>
                  <a:pt x="4314" y="4570"/>
                </a:lnTo>
                <a:lnTo>
                  <a:pt x="4312" y="4570"/>
                </a:lnTo>
                <a:lnTo>
                  <a:pt x="4306" y="4570"/>
                </a:lnTo>
                <a:close/>
                <a:moveTo>
                  <a:pt x="4322" y="4564"/>
                </a:moveTo>
                <a:lnTo>
                  <a:pt x="4322" y="4564"/>
                </a:lnTo>
                <a:lnTo>
                  <a:pt x="4320" y="4564"/>
                </a:lnTo>
                <a:lnTo>
                  <a:pt x="4318" y="4566"/>
                </a:lnTo>
                <a:lnTo>
                  <a:pt x="4318" y="4568"/>
                </a:lnTo>
                <a:lnTo>
                  <a:pt x="4322" y="4566"/>
                </a:lnTo>
                <a:lnTo>
                  <a:pt x="4322" y="4564"/>
                </a:lnTo>
                <a:close/>
                <a:moveTo>
                  <a:pt x="4320" y="4550"/>
                </a:moveTo>
                <a:lnTo>
                  <a:pt x="4320" y="4550"/>
                </a:lnTo>
                <a:lnTo>
                  <a:pt x="4316" y="4550"/>
                </a:lnTo>
                <a:lnTo>
                  <a:pt x="4316" y="4552"/>
                </a:lnTo>
                <a:lnTo>
                  <a:pt x="4316" y="4556"/>
                </a:lnTo>
                <a:lnTo>
                  <a:pt x="4320" y="4554"/>
                </a:lnTo>
                <a:lnTo>
                  <a:pt x="4320" y="4552"/>
                </a:lnTo>
                <a:lnTo>
                  <a:pt x="4320" y="4550"/>
                </a:lnTo>
                <a:close/>
                <a:moveTo>
                  <a:pt x="4334" y="4434"/>
                </a:moveTo>
                <a:lnTo>
                  <a:pt x="4334" y="4434"/>
                </a:lnTo>
                <a:lnTo>
                  <a:pt x="4334" y="4432"/>
                </a:lnTo>
                <a:lnTo>
                  <a:pt x="4330" y="4432"/>
                </a:lnTo>
                <a:lnTo>
                  <a:pt x="4324" y="4436"/>
                </a:lnTo>
                <a:lnTo>
                  <a:pt x="4322" y="4442"/>
                </a:lnTo>
                <a:lnTo>
                  <a:pt x="4326" y="4442"/>
                </a:lnTo>
                <a:lnTo>
                  <a:pt x="4332" y="4438"/>
                </a:lnTo>
                <a:lnTo>
                  <a:pt x="4334" y="4434"/>
                </a:lnTo>
                <a:close/>
                <a:moveTo>
                  <a:pt x="4296" y="4460"/>
                </a:moveTo>
                <a:lnTo>
                  <a:pt x="4296" y="4460"/>
                </a:lnTo>
                <a:lnTo>
                  <a:pt x="4288" y="4462"/>
                </a:lnTo>
                <a:lnTo>
                  <a:pt x="4288" y="4464"/>
                </a:lnTo>
                <a:lnTo>
                  <a:pt x="4290" y="4466"/>
                </a:lnTo>
                <a:lnTo>
                  <a:pt x="4294" y="4470"/>
                </a:lnTo>
                <a:lnTo>
                  <a:pt x="4296" y="4472"/>
                </a:lnTo>
                <a:lnTo>
                  <a:pt x="4296" y="4476"/>
                </a:lnTo>
                <a:lnTo>
                  <a:pt x="4296" y="4482"/>
                </a:lnTo>
                <a:lnTo>
                  <a:pt x="4294" y="4486"/>
                </a:lnTo>
                <a:lnTo>
                  <a:pt x="4282" y="4492"/>
                </a:lnTo>
                <a:lnTo>
                  <a:pt x="4278" y="4496"/>
                </a:lnTo>
                <a:lnTo>
                  <a:pt x="4280" y="4498"/>
                </a:lnTo>
                <a:lnTo>
                  <a:pt x="4300" y="4496"/>
                </a:lnTo>
                <a:lnTo>
                  <a:pt x="4308" y="4496"/>
                </a:lnTo>
                <a:lnTo>
                  <a:pt x="4314" y="4492"/>
                </a:lnTo>
                <a:lnTo>
                  <a:pt x="4316" y="4488"/>
                </a:lnTo>
                <a:lnTo>
                  <a:pt x="4316" y="4482"/>
                </a:lnTo>
                <a:lnTo>
                  <a:pt x="4314" y="4472"/>
                </a:lnTo>
                <a:lnTo>
                  <a:pt x="4314" y="4468"/>
                </a:lnTo>
                <a:lnTo>
                  <a:pt x="4316" y="4464"/>
                </a:lnTo>
                <a:lnTo>
                  <a:pt x="4320" y="4460"/>
                </a:lnTo>
                <a:lnTo>
                  <a:pt x="4316" y="4458"/>
                </a:lnTo>
                <a:lnTo>
                  <a:pt x="4296" y="4460"/>
                </a:lnTo>
                <a:close/>
                <a:moveTo>
                  <a:pt x="4290" y="4390"/>
                </a:moveTo>
                <a:lnTo>
                  <a:pt x="4290" y="4390"/>
                </a:lnTo>
                <a:lnTo>
                  <a:pt x="4286" y="4392"/>
                </a:lnTo>
                <a:lnTo>
                  <a:pt x="4284" y="4396"/>
                </a:lnTo>
                <a:lnTo>
                  <a:pt x="4284" y="4400"/>
                </a:lnTo>
                <a:lnTo>
                  <a:pt x="4288" y="4400"/>
                </a:lnTo>
                <a:lnTo>
                  <a:pt x="4290" y="4398"/>
                </a:lnTo>
                <a:lnTo>
                  <a:pt x="4292" y="4394"/>
                </a:lnTo>
                <a:lnTo>
                  <a:pt x="4292" y="4390"/>
                </a:lnTo>
                <a:lnTo>
                  <a:pt x="4290" y="4390"/>
                </a:lnTo>
                <a:close/>
                <a:moveTo>
                  <a:pt x="4308" y="4332"/>
                </a:moveTo>
                <a:lnTo>
                  <a:pt x="4308" y="4332"/>
                </a:lnTo>
                <a:lnTo>
                  <a:pt x="4306" y="4332"/>
                </a:lnTo>
                <a:lnTo>
                  <a:pt x="4304" y="4336"/>
                </a:lnTo>
                <a:lnTo>
                  <a:pt x="4304" y="4340"/>
                </a:lnTo>
                <a:lnTo>
                  <a:pt x="4306" y="4344"/>
                </a:lnTo>
                <a:lnTo>
                  <a:pt x="4308" y="4344"/>
                </a:lnTo>
                <a:lnTo>
                  <a:pt x="4310" y="4340"/>
                </a:lnTo>
                <a:lnTo>
                  <a:pt x="4310" y="4336"/>
                </a:lnTo>
                <a:lnTo>
                  <a:pt x="4308" y="4332"/>
                </a:lnTo>
                <a:close/>
                <a:moveTo>
                  <a:pt x="4316" y="4300"/>
                </a:moveTo>
                <a:lnTo>
                  <a:pt x="4316" y="4300"/>
                </a:lnTo>
                <a:lnTo>
                  <a:pt x="4314" y="4302"/>
                </a:lnTo>
                <a:lnTo>
                  <a:pt x="4312" y="4306"/>
                </a:lnTo>
                <a:lnTo>
                  <a:pt x="4312" y="4312"/>
                </a:lnTo>
                <a:lnTo>
                  <a:pt x="4314" y="4316"/>
                </a:lnTo>
                <a:lnTo>
                  <a:pt x="4318" y="4316"/>
                </a:lnTo>
                <a:lnTo>
                  <a:pt x="4320" y="4314"/>
                </a:lnTo>
                <a:lnTo>
                  <a:pt x="4322" y="4308"/>
                </a:lnTo>
                <a:lnTo>
                  <a:pt x="4322" y="4304"/>
                </a:lnTo>
                <a:lnTo>
                  <a:pt x="4320" y="4300"/>
                </a:lnTo>
                <a:lnTo>
                  <a:pt x="4320" y="4298"/>
                </a:lnTo>
                <a:lnTo>
                  <a:pt x="4316" y="4300"/>
                </a:lnTo>
                <a:close/>
                <a:moveTo>
                  <a:pt x="4296" y="4230"/>
                </a:moveTo>
                <a:lnTo>
                  <a:pt x="4296" y="4230"/>
                </a:lnTo>
                <a:lnTo>
                  <a:pt x="4298" y="4236"/>
                </a:lnTo>
                <a:lnTo>
                  <a:pt x="4300" y="4240"/>
                </a:lnTo>
                <a:lnTo>
                  <a:pt x="4300" y="4242"/>
                </a:lnTo>
                <a:lnTo>
                  <a:pt x="4304" y="4242"/>
                </a:lnTo>
                <a:lnTo>
                  <a:pt x="4304" y="4238"/>
                </a:lnTo>
                <a:lnTo>
                  <a:pt x="4304" y="4232"/>
                </a:lnTo>
                <a:lnTo>
                  <a:pt x="4304" y="4226"/>
                </a:lnTo>
                <a:lnTo>
                  <a:pt x="4300" y="4222"/>
                </a:lnTo>
                <a:lnTo>
                  <a:pt x="4296" y="4222"/>
                </a:lnTo>
                <a:lnTo>
                  <a:pt x="4296" y="4224"/>
                </a:lnTo>
                <a:lnTo>
                  <a:pt x="4296" y="4228"/>
                </a:lnTo>
                <a:lnTo>
                  <a:pt x="4296" y="4230"/>
                </a:lnTo>
                <a:close/>
                <a:moveTo>
                  <a:pt x="4370" y="4338"/>
                </a:moveTo>
                <a:lnTo>
                  <a:pt x="4370" y="4338"/>
                </a:lnTo>
                <a:lnTo>
                  <a:pt x="4370" y="4344"/>
                </a:lnTo>
                <a:lnTo>
                  <a:pt x="4372" y="4348"/>
                </a:lnTo>
                <a:lnTo>
                  <a:pt x="4374" y="4350"/>
                </a:lnTo>
                <a:lnTo>
                  <a:pt x="4378" y="4348"/>
                </a:lnTo>
                <a:lnTo>
                  <a:pt x="4378" y="4344"/>
                </a:lnTo>
                <a:lnTo>
                  <a:pt x="4378" y="4342"/>
                </a:lnTo>
                <a:lnTo>
                  <a:pt x="4374" y="4338"/>
                </a:lnTo>
                <a:lnTo>
                  <a:pt x="4372" y="4334"/>
                </a:lnTo>
                <a:lnTo>
                  <a:pt x="4370" y="4336"/>
                </a:lnTo>
                <a:lnTo>
                  <a:pt x="4370" y="4338"/>
                </a:lnTo>
                <a:close/>
                <a:moveTo>
                  <a:pt x="4316" y="4280"/>
                </a:moveTo>
                <a:lnTo>
                  <a:pt x="4316" y="4280"/>
                </a:lnTo>
                <a:lnTo>
                  <a:pt x="4320" y="4280"/>
                </a:lnTo>
                <a:lnTo>
                  <a:pt x="4320" y="4282"/>
                </a:lnTo>
                <a:lnTo>
                  <a:pt x="4320" y="4284"/>
                </a:lnTo>
                <a:lnTo>
                  <a:pt x="4322" y="4284"/>
                </a:lnTo>
                <a:lnTo>
                  <a:pt x="4324" y="4280"/>
                </a:lnTo>
                <a:lnTo>
                  <a:pt x="4324" y="4276"/>
                </a:lnTo>
                <a:lnTo>
                  <a:pt x="4322" y="4270"/>
                </a:lnTo>
                <a:lnTo>
                  <a:pt x="4316" y="4264"/>
                </a:lnTo>
                <a:lnTo>
                  <a:pt x="4312" y="4260"/>
                </a:lnTo>
                <a:lnTo>
                  <a:pt x="4308" y="4258"/>
                </a:lnTo>
                <a:lnTo>
                  <a:pt x="4306" y="4262"/>
                </a:lnTo>
                <a:lnTo>
                  <a:pt x="4308" y="4266"/>
                </a:lnTo>
                <a:lnTo>
                  <a:pt x="4310" y="4270"/>
                </a:lnTo>
                <a:lnTo>
                  <a:pt x="4310" y="4274"/>
                </a:lnTo>
                <a:lnTo>
                  <a:pt x="4312" y="4278"/>
                </a:lnTo>
                <a:lnTo>
                  <a:pt x="4316" y="4280"/>
                </a:lnTo>
                <a:close/>
                <a:moveTo>
                  <a:pt x="4284" y="4188"/>
                </a:moveTo>
                <a:lnTo>
                  <a:pt x="4284" y="4188"/>
                </a:lnTo>
                <a:lnTo>
                  <a:pt x="4284" y="4196"/>
                </a:lnTo>
                <a:lnTo>
                  <a:pt x="4284" y="4200"/>
                </a:lnTo>
                <a:lnTo>
                  <a:pt x="4288" y="4204"/>
                </a:lnTo>
                <a:lnTo>
                  <a:pt x="4292" y="4204"/>
                </a:lnTo>
                <a:lnTo>
                  <a:pt x="4292" y="4202"/>
                </a:lnTo>
                <a:lnTo>
                  <a:pt x="4292" y="4200"/>
                </a:lnTo>
                <a:lnTo>
                  <a:pt x="4292" y="4194"/>
                </a:lnTo>
                <a:lnTo>
                  <a:pt x="4290" y="4190"/>
                </a:lnTo>
                <a:lnTo>
                  <a:pt x="4288" y="4186"/>
                </a:lnTo>
                <a:lnTo>
                  <a:pt x="4286" y="4186"/>
                </a:lnTo>
                <a:lnTo>
                  <a:pt x="4284" y="4186"/>
                </a:lnTo>
                <a:lnTo>
                  <a:pt x="4284" y="4188"/>
                </a:lnTo>
                <a:close/>
                <a:moveTo>
                  <a:pt x="4294" y="4192"/>
                </a:moveTo>
                <a:lnTo>
                  <a:pt x="4294" y="4192"/>
                </a:lnTo>
                <a:lnTo>
                  <a:pt x="4296" y="4194"/>
                </a:lnTo>
                <a:lnTo>
                  <a:pt x="4300" y="4192"/>
                </a:lnTo>
                <a:lnTo>
                  <a:pt x="4304" y="4192"/>
                </a:lnTo>
                <a:lnTo>
                  <a:pt x="4306" y="4192"/>
                </a:lnTo>
                <a:lnTo>
                  <a:pt x="4308" y="4192"/>
                </a:lnTo>
                <a:lnTo>
                  <a:pt x="4308" y="4190"/>
                </a:lnTo>
                <a:lnTo>
                  <a:pt x="4306" y="4188"/>
                </a:lnTo>
                <a:lnTo>
                  <a:pt x="4304" y="4188"/>
                </a:lnTo>
                <a:lnTo>
                  <a:pt x="4302" y="4186"/>
                </a:lnTo>
                <a:lnTo>
                  <a:pt x="4300" y="4184"/>
                </a:lnTo>
                <a:lnTo>
                  <a:pt x="4298" y="4180"/>
                </a:lnTo>
                <a:lnTo>
                  <a:pt x="4296" y="4178"/>
                </a:lnTo>
                <a:lnTo>
                  <a:pt x="4294" y="4180"/>
                </a:lnTo>
                <a:lnTo>
                  <a:pt x="4294" y="4182"/>
                </a:lnTo>
                <a:lnTo>
                  <a:pt x="4294" y="4186"/>
                </a:lnTo>
                <a:lnTo>
                  <a:pt x="4294" y="4188"/>
                </a:lnTo>
                <a:lnTo>
                  <a:pt x="4292" y="4188"/>
                </a:lnTo>
                <a:lnTo>
                  <a:pt x="4294" y="4192"/>
                </a:lnTo>
                <a:close/>
                <a:moveTo>
                  <a:pt x="4306" y="4210"/>
                </a:moveTo>
                <a:lnTo>
                  <a:pt x="4306" y="4210"/>
                </a:lnTo>
                <a:lnTo>
                  <a:pt x="4306" y="4208"/>
                </a:lnTo>
                <a:lnTo>
                  <a:pt x="4306" y="4206"/>
                </a:lnTo>
                <a:lnTo>
                  <a:pt x="4306" y="4204"/>
                </a:lnTo>
                <a:lnTo>
                  <a:pt x="4304" y="4204"/>
                </a:lnTo>
                <a:lnTo>
                  <a:pt x="4302" y="4206"/>
                </a:lnTo>
                <a:lnTo>
                  <a:pt x="4302" y="4208"/>
                </a:lnTo>
                <a:lnTo>
                  <a:pt x="4304" y="4208"/>
                </a:lnTo>
                <a:lnTo>
                  <a:pt x="4306" y="4210"/>
                </a:lnTo>
                <a:close/>
                <a:moveTo>
                  <a:pt x="4108" y="4082"/>
                </a:moveTo>
                <a:lnTo>
                  <a:pt x="4108" y="4082"/>
                </a:lnTo>
                <a:lnTo>
                  <a:pt x="4088" y="4080"/>
                </a:lnTo>
                <a:lnTo>
                  <a:pt x="4074" y="4080"/>
                </a:lnTo>
                <a:lnTo>
                  <a:pt x="4070" y="4082"/>
                </a:lnTo>
                <a:lnTo>
                  <a:pt x="4066" y="4086"/>
                </a:lnTo>
                <a:lnTo>
                  <a:pt x="4066" y="4090"/>
                </a:lnTo>
                <a:lnTo>
                  <a:pt x="4066" y="4098"/>
                </a:lnTo>
                <a:lnTo>
                  <a:pt x="4066" y="4104"/>
                </a:lnTo>
                <a:lnTo>
                  <a:pt x="4068" y="4106"/>
                </a:lnTo>
                <a:lnTo>
                  <a:pt x="4072" y="4108"/>
                </a:lnTo>
                <a:lnTo>
                  <a:pt x="4082" y="4106"/>
                </a:lnTo>
                <a:lnTo>
                  <a:pt x="4094" y="4106"/>
                </a:lnTo>
                <a:lnTo>
                  <a:pt x="4098" y="4106"/>
                </a:lnTo>
                <a:lnTo>
                  <a:pt x="4104" y="4108"/>
                </a:lnTo>
                <a:lnTo>
                  <a:pt x="4114" y="4106"/>
                </a:lnTo>
                <a:lnTo>
                  <a:pt x="4124" y="4100"/>
                </a:lnTo>
                <a:lnTo>
                  <a:pt x="4128" y="4096"/>
                </a:lnTo>
                <a:lnTo>
                  <a:pt x="4130" y="4092"/>
                </a:lnTo>
                <a:lnTo>
                  <a:pt x="4128" y="4088"/>
                </a:lnTo>
                <a:lnTo>
                  <a:pt x="4124" y="4086"/>
                </a:lnTo>
                <a:lnTo>
                  <a:pt x="4118" y="4084"/>
                </a:lnTo>
                <a:lnTo>
                  <a:pt x="4108" y="4082"/>
                </a:lnTo>
                <a:close/>
                <a:moveTo>
                  <a:pt x="4132" y="4100"/>
                </a:moveTo>
                <a:lnTo>
                  <a:pt x="4132" y="4100"/>
                </a:lnTo>
                <a:lnTo>
                  <a:pt x="4134" y="4100"/>
                </a:lnTo>
                <a:lnTo>
                  <a:pt x="4138" y="4100"/>
                </a:lnTo>
                <a:lnTo>
                  <a:pt x="4142" y="4098"/>
                </a:lnTo>
                <a:lnTo>
                  <a:pt x="4142" y="4096"/>
                </a:lnTo>
                <a:lnTo>
                  <a:pt x="4140" y="4096"/>
                </a:lnTo>
                <a:lnTo>
                  <a:pt x="4136" y="4096"/>
                </a:lnTo>
                <a:lnTo>
                  <a:pt x="4132" y="4098"/>
                </a:lnTo>
                <a:lnTo>
                  <a:pt x="4132" y="4100"/>
                </a:lnTo>
                <a:close/>
                <a:moveTo>
                  <a:pt x="4158" y="4118"/>
                </a:moveTo>
                <a:lnTo>
                  <a:pt x="4158" y="4118"/>
                </a:lnTo>
                <a:lnTo>
                  <a:pt x="4158" y="4120"/>
                </a:lnTo>
                <a:lnTo>
                  <a:pt x="4160" y="4120"/>
                </a:lnTo>
                <a:lnTo>
                  <a:pt x="4166" y="4118"/>
                </a:lnTo>
                <a:lnTo>
                  <a:pt x="4170" y="4116"/>
                </a:lnTo>
                <a:lnTo>
                  <a:pt x="4170" y="4114"/>
                </a:lnTo>
                <a:lnTo>
                  <a:pt x="4162" y="4114"/>
                </a:lnTo>
                <a:lnTo>
                  <a:pt x="4158" y="4116"/>
                </a:lnTo>
                <a:lnTo>
                  <a:pt x="4158" y="4118"/>
                </a:lnTo>
                <a:close/>
                <a:moveTo>
                  <a:pt x="4228" y="4096"/>
                </a:moveTo>
                <a:lnTo>
                  <a:pt x="4228" y="4096"/>
                </a:lnTo>
                <a:lnTo>
                  <a:pt x="4230" y="4096"/>
                </a:lnTo>
                <a:lnTo>
                  <a:pt x="4232" y="4096"/>
                </a:lnTo>
                <a:lnTo>
                  <a:pt x="4234" y="4094"/>
                </a:lnTo>
                <a:lnTo>
                  <a:pt x="4236" y="4090"/>
                </a:lnTo>
                <a:lnTo>
                  <a:pt x="4234" y="4090"/>
                </a:lnTo>
                <a:lnTo>
                  <a:pt x="4232" y="4090"/>
                </a:lnTo>
                <a:lnTo>
                  <a:pt x="4228" y="4094"/>
                </a:lnTo>
                <a:lnTo>
                  <a:pt x="4228" y="4096"/>
                </a:lnTo>
                <a:close/>
                <a:moveTo>
                  <a:pt x="4232" y="4104"/>
                </a:moveTo>
                <a:lnTo>
                  <a:pt x="4232" y="4104"/>
                </a:lnTo>
                <a:lnTo>
                  <a:pt x="4234" y="4104"/>
                </a:lnTo>
                <a:lnTo>
                  <a:pt x="4234" y="4102"/>
                </a:lnTo>
                <a:lnTo>
                  <a:pt x="4234" y="4100"/>
                </a:lnTo>
                <a:lnTo>
                  <a:pt x="4234" y="4098"/>
                </a:lnTo>
                <a:lnTo>
                  <a:pt x="4232" y="4098"/>
                </a:lnTo>
                <a:lnTo>
                  <a:pt x="4230" y="4100"/>
                </a:lnTo>
                <a:lnTo>
                  <a:pt x="4230" y="4102"/>
                </a:lnTo>
                <a:lnTo>
                  <a:pt x="4232" y="4104"/>
                </a:lnTo>
                <a:close/>
                <a:moveTo>
                  <a:pt x="4266" y="4164"/>
                </a:moveTo>
                <a:lnTo>
                  <a:pt x="4266" y="4164"/>
                </a:lnTo>
                <a:lnTo>
                  <a:pt x="4266" y="4166"/>
                </a:lnTo>
                <a:lnTo>
                  <a:pt x="4264" y="4168"/>
                </a:lnTo>
                <a:lnTo>
                  <a:pt x="4266" y="4170"/>
                </a:lnTo>
                <a:lnTo>
                  <a:pt x="4268" y="4170"/>
                </a:lnTo>
                <a:lnTo>
                  <a:pt x="4268" y="4166"/>
                </a:lnTo>
                <a:lnTo>
                  <a:pt x="4268" y="4164"/>
                </a:lnTo>
                <a:lnTo>
                  <a:pt x="4266" y="4164"/>
                </a:lnTo>
                <a:close/>
                <a:moveTo>
                  <a:pt x="4250" y="4144"/>
                </a:moveTo>
                <a:lnTo>
                  <a:pt x="4250" y="4144"/>
                </a:lnTo>
                <a:lnTo>
                  <a:pt x="4250" y="4148"/>
                </a:lnTo>
                <a:lnTo>
                  <a:pt x="4252" y="4148"/>
                </a:lnTo>
                <a:lnTo>
                  <a:pt x="4254" y="4148"/>
                </a:lnTo>
                <a:lnTo>
                  <a:pt x="4254" y="4146"/>
                </a:lnTo>
                <a:lnTo>
                  <a:pt x="4254" y="4144"/>
                </a:lnTo>
                <a:lnTo>
                  <a:pt x="4252" y="4144"/>
                </a:lnTo>
                <a:lnTo>
                  <a:pt x="4250" y="4144"/>
                </a:lnTo>
                <a:close/>
                <a:moveTo>
                  <a:pt x="4242" y="4134"/>
                </a:moveTo>
                <a:lnTo>
                  <a:pt x="4242" y="4134"/>
                </a:lnTo>
                <a:lnTo>
                  <a:pt x="4242" y="4138"/>
                </a:lnTo>
                <a:lnTo>
                  <a:pt x="4244" y="4140"/>
                </a:lnTo>
                <a:lnTo>
                  <a:pt x="4246" y="4142"/>
                </a:lnTo>
                <a:lnTo>
                  <a:pt x="4248" y="4140"/>
                </a:lnTo>
                <a:lnTo>
                  <a:pt x="4248" y="4138"/>
                </a:lnTo>
                <a:lnTo>
                  <a:pt x="4246" y="4134"/>
                </a:lnTo>
                <a:lnTo>
                  <a:pt x="4242" y="4134"/>
                </a:lnTo>
                <a:close/>
                <a:moveTo>
                  <a:pt x="4282" y="4154"/>
                </a:moveTo>
                <a:lnTo>
                  <a:pt x="4282" y="4154"/>
                </a:lnTo>
                <a:lnTo>
                  <a:pt x="4286" y="4154"/>
                </a:lnTo>
                <a:lnTo>
                  <a:pt x="4288" y="4152"/>
                </a:lnTo>
                <a:lnTo>
                  <a:pt x="4288" y="4150"/>
                </a:lnTo>
                <a:lnTo>
                  <a:pt x="4286" y="4146"/>
                </a:lnTo>
                <a:lnTo>
                  <a:pt x="4282" y="4146"/>
                </a:lnTo>
                <a:lnTo>
                  <a:pt x="4280" y="4148"/>
                </a:lnTo>
                <a:lnTo>
                  <a:pt x="4280" y="4152"/>
                </a:lnTo>
                <a:lnTo>
                  <a:pt x="4282" y="4154"/>
                </a:lnTo>
                <a:close/>
                <a:moveTo>
                  <a:pt x="4284" y="4126"/>
                </a:moveTo>
                <a:lnTo>
                  <a:pt x="4284" y="4126"/>
                </a:lnTo>
                <a:lnTo>
                  <a:pt x="4286" y="4124"/>
                </a:lnTo>
                <a:lnTo>
                  <a:pt x="4286" y="4122"/>
                </a:lnTo>
                <a:lnTo>
                  <a:pt x="4284" y="4118"/>
                </a:lnTo>
                <a:lnTo>
                  <a:pt x="4282" y="4118"/>
                </a:lnTo>
                <a:lnTo>
                  <a:pt x="4280" y="4120"/>
                </a:lnTo>
                <a:lnTo>
                  <a:pt x="4280" y="4124"/>
                </a:lnTo>
                <a:lnTo>
                  <a:pt x="4284" y="4126"/>
                </a:lnTo>
                <a:close/>
                <a:moveTo>
                  <a:pt x="1780" y="2486"/>
                </a:moveTo>
                <a:lnTo>
                  <a:pt x="1780" y="2486"/>
                </a:lnTo>
                <a:lnTo>
                  <a:pt x="1790" y="2488"/>
                </a:lnTo>
                <a:lnTo>
                  <a:pt x="1794" y="2486"/>
                </a:lnTo>
                <a:lnTo>
                  <a:pt x="1796" y="2484"/>
                </a:lnTo>
                <a:lnTo>
                  <a:pt x="1800" y="2484"/>
                </a:lnTo>
                <a:lnTo>
                  <a:pt x="1802" y="2484"/>
                </a:lnTo>
                <a:lnTo>
                  <a:pt x="1802" y="2480"/>
                </a:lnTo>
                <a:lnTo>
                  <a:pt x="1800" y="2474"/>
                </a:lnTo>
                <a:lnTo>
                  <a:pt x="1796" y="2470"/>
                </a:lnTo>
                <a:lnTo>
                  <a:pt x="1794" y="2466"/>
                </a:lnTo>
                <a:lnTo>
                  <a:pt x="1794" y="2464"/>
                </a:lnTo>
                <a:lnTo>
                  <a:pt x="1792" y="2460"/>
                </a:lnTo>
                <a:lnTo>
                  <a:pt x="1788" y="2456"/>
                </a:lnTo>
                <a:lnTo>
                  <a:pt x="1782" y="2448"/>
                </a:lnTo>
                <a:lnTo>
                  <a:pt x="1778" y="2440"/>
                </a:lnTo>
                <a:lnTo>
                  <a:pt x="1774" y="2434"/>
                </a:lnTo>
                <a:lnTo>
                  <a:pt x="1770" y="2430"/>
                </a:lnTo>
                <a:lnTo>
                  <a:pt x="1766" y="2428"/>
                </a:lnTo>
                <a:lnTo>
                  <a:pt x="1754" y="2426"/>
                </a:lnTo>
                <a:lnTo>
                  <a:pt x="1744" y="2420"/>
                </a:lnTo>
                <a:lnTo>
                  <a:pt x="1738" y="2414"/>
                </a:lnTo>
                <a:lnTo>
                  <a:pt x="1738" y="2412"/>
                </a:lnTo>
                <a:lnTo>
                  <a:pt x="1738" y="2408"/>
                </a:lnTo>
                <a:lnTo>
                  <a:pt x="1740" y="2406"/>
                </a:lnTo>
                <a:lnTo>
                  <a:pt x="1738" y="2404"/>
                </a:lnTo>
                <a:lnTo>
                  <a:pt x="1732" y="2398"/>
                </a:lnTo>
                <a:lnTo>
                  <a:pt x="1724" y="2390"/>
                </a:lnTo>
                <a:lnTo>
                  <a:pt x="1720" y="2384"/>
                </a:lnTo>
                <a:lnTo>
                  <a:pt x="1716" y="2376"/>
                </a:lnTo>
                <a:lnTo>
                  <a:pt x="1712" y="2372"/>
                </a:lnTo>
                <a:lnTo>
                  <a:pt x="1704" y="2368"/>
                </a:lnTo>
                <a:lnTo>
                  <a:pt x="1680" y="2362"/>
                </a:lnTo>
                <a:lnTo>
                  <a:pt x="1656" y="2356"/>
                </a:lnTo>
                <a:lnTo>
                  <a:pt x="1646" y="2354"/>
                </a:lnTo>
                <a:lnTo>
                  <a:pt x="1640" y="2350"/>
                </a:lnTo>
                <a:lnTo>
                  <a:pt x="1632" y="2344"/>
                </a:lnTo>
                <a:lnTo>
                  <a:pt x="1620" y="2340"/>
                </a:lnTo>
                <a:lnTo>
                  <a:pt x="1608" y="2340"/>
                </a:lnTo>
                <a:lnTo>
                  <a:pt x="1602" y="2340"/>
                </a:lnTo>
                <a:lnTo>
                  <a:pt x="1596" y="2342"/>
                </a:lnTo>
                <a:lnTo>
                  <a:pt x="1596" y="2344"/>
                </a:lnTo>
                <a:lnTo>
                  <a:pt x="1596" y="2346"/>
                </a:lnTo>
                <a:lnTo>
                  <a:pt x="1600" y="2354"/>
                </a:lnTo>
                <a:lnTo>
                  <a:pt x="1608" y="2358"/>
                </a:lnTo>
                <a:lnTo>
                  <a:pt x="1612" y="2360"/>
                </a:lnTo>
                <a:lnTo>
                  <a:pt x="1618" y="2358"/>
                </a:lnTo>
                <a:lnTo>
                  <a:pt x="1626" y="2358"/>
                </a:lnTo>
                <a:lnTo>
                  <a:pt x="1632" y="2358"/>
                </a:lnTo>
                <a:lnTo>
                  <a:pt x="1634" y="2360"/>
                </a:lnTo>
                <a:lnTo>
                  <a:pt x="1630" y="2360"/>
                </a:lnTo>
                <a:lnTo>
                  <a:pt x="1624" y="2362"/>
                </a:lnTo>
                <a:lnTo>
                  <a:pt x="1618" y="2364"/>
                </a:lnTo>
                <a:lnTo>
                  <a:pt x="1616" y="2366"/>
                </a:lnTo>
                <a:lnTo>
                  <a:pt x="1616" y="2368"/>
                </a:lnTo>
                <a:lnTo>
                  <a:pt x="1618" y="2372"/>
                </a:lnTo>
                <a:lnTo>
                  <a:pt x="1622" y="2374"/>
                </a:lnTo>
                <a:lnTo>
                  <a:pt x="1622" y="2376"/>
                </a:lnTo>
                <a:lnTo>
                  <a:pt x="1620" y="2378"/>
                </a:lnTo>
                <a:lnTo>
                  <a:pt x="1616" y="2380"/>
                </a:lnTo>
                <a:lnTo>
                  <a:pt x="1614" y="2382"/>
                </a:lnTo>
                <a:lnTo>
                  <a:pt x="1616" y="2384"/>
                </a:lnTo>
                <a:lnTo>
                  <a:pt x="1618" y="2384"/>
                </a:lnTo>
                <a:lnTo>
                  <a:pt x="1620" y="2384"/>
                </a:lnTo>
                <a:lnTo>
                  <a:pt x="1624" y="2382"/>
                </a:lnTo>
                <a:lnTo>
                  <a:pt x="1630" y="2380"/>
                </a:lnTo>
                <a:lnTo>
                  <a:pt x="1632" y="2382"/>
                </a:lnTo>
                <a:lnTo>
                  <a:pt x="1634" y="2384"/>
                </a:lnTo>
                <a:lnTo>
                  <a:pt x="1636" y="2388"/>
                </a:lnTo>
                <a:lnTo>
                  <a:pt x="1638" y="2386"/>
                </a:lnTo>
                <a:lnTo>
                  <a:pt x="1642" y="2382"/>
                </a:lnTo>
                <a:lnTo>
                  <a:pt x="1644" y="2382"/>
                </a:lnTo>
                <a:lnTo>
                  <a:pt x="1646" y="2382"/>
                </a:lnTo>
                <a:lnTo>
                  <a:pt x="1648" y="2384"/>
                </a:lnTo>
                <a:lnTo>
                  <a:pt x="1646" y="2388"/>
                </a:lnTo>
                <a:lnTo>
                  <a:pt x="1644" y="2392"/>
                </a:lnTo>
                <a:lnTo>
                  <a:pt x="1644" y="2396"/>
                </a:lnTo>
                <a:lnTo>
                  <a:pt x="1646" y="2398"/>
                </a:lnTo>
                <a:lnTo>
                  <a:pt x="1648" y="2398"/>
                </a:lnTo>
                <a:lnTo>
                  <a:pt x="1652" y="2398"/>
                </a:lnTo>
                <a:lnTo>
                  <a:pt x="1656" y="2394"/>
                </a:lnTo>
                <a:lnTo>
                  <a:pt x="1662" y="2392"/>
                </a:lnTo>
                <a:lnTo>
                  <a:pt x="1664" y="2394"/>
                </a:lnTo>
                <a:lnTo>
                  <a:pt x="1666" y="2398"/>
                </a:lnTo>
                <a:lnTo>
                  <a:pt x="1668" y="2402"/>
                </a:lnTo>
                <a:lnTo>
                  <a:pt x="1670" y="2404"/>
                </a:lnTo>
                <a:lnTo>
                  <a:pt x="1676" y="2408"/>
                </a:lnTo>
                <a:lnTo>
                  <a:pt x="1678" y="2410"/>
                </a:lnTo>
                <a:lnTo>
                  <a:pt x="1674" y="2412"/>
                </a:lnTo>
                <a:lnTo>
                  <a:pt x="1670" y="2416"/>
                </a:lnTo>
                <a:lnTo>
                  <a:pt x="1668" y="2420"/>
                </a:lnTo>
                <a:lnTo>
                  <a:pt x="1670" y="2424"/>
                </a:lnTo>
                <a:lnTo>
                  <a:pt x="1676" y="2424"/>
                </a:lnTo>
                <a:lnTo>
                  <a:pt x="1688" y="2422"/>
                </a:lnTo>
                <a:lnTo>
                  <a:pt x="1692" y="2424"/>
                </a:lnTo>
                <a:lnTo>
                  <a:pt x="1694" y="2428"/>
                </a:lnTo>
                <a:lnTo>
                  <a:pt x="1696" y="2432"/>
                </a:lnTo>
                <a:lnTo>
                  <a:pt x="1700" y="2434"/>
                </a:lnTo>
                <a:lnTo>
                  <a:pt x="1702" y="2434"/>
                </a:lnTo>
                <a:lnTo>
                  <a:pt x="1702" y="2438"/>
                </a:lnTo>
                <a:lnTo>
                  <a:pt x="1702" y="2444"/>
                </a:lnTo>
                <a:lnTo>
                  <a:pt x="1706" y="2448"/>
                </a:lnTo>
                <a:lnTo>
                  <a:pt x="1710" y="2452"/>
                </a:lnTo>
                <a:lnTo>
                  <a:pt x="1716" y="2452"/>
                </a:lnTo>
                <a:lnTo>
                  <a:pt x="1722" y="2450"/>
                </a:lnTo>
                <a:lnTo>
                  <a:pt x="1728" y="2450"/>
                </a:lnTo>
                <a:lnTo>
                  <a:pt x="1730" y="2452"/>
                </a:lnTo>
                <a:lnTo>
                  <a:pt x="1728" y="2456"/>
                </a:lnTo>
                <a:lnTo>
                  <a:pt x="1728" y="2458"/>
                </a:lnTo>
                <a:lnTo>
                  <a:pt x="1728" y="2460"/>
                </a:lnTo>
                <a:lnTo>
                  <a:pt x="1730" y="2466"/>
                </a:lnTo>
                <a:lnTo>
                  <a:pt x="1738" y="2472"/>
                </a:lnTo>
                <a:lnTo>
                  <a:pt x="1750" y="2474"/>
                </a:lnTo>
                <a:lnTo>
                  <a:pt x="1758" y="2476"/>
                </a:lnTo>
                <a:lnTo>
                  <a:pt x="1764" y="2480"/>
                </a:lnTo>
                <a:lnTo>
                  <a:pt x="1770" y="2482"/>
                </a:lnTo>
                <a:lnTo>
                  <a:pt x="1780" y="2486"/>
                </a:lnTo>
                <a:close/>
                <a:moveTo>
                  <a:pt x="1446" y="2194"/>
                </a:moveTo>
                <a:lnTo>
                  <a:pt x="1446" y="2194"/>
                </a:lnTo>
                <a:lnTo>
                  <a:pt x="1450" y="2192"/>
                </a:lnTo>
                <a:lnTo>
                  <a:pt x="1452" y="2188"/>
                </a:lnTo>
                <a:lnTo>
                  <a:pt x="1454" y="2178"/>
                </a:lnTo>
                <a:lnTo>
                  <a:pt x="1452" y="2168"/>
                </a:lnTo>
                <a:lnTo>
                  <a:pt x="1454" y="2162"/>
                </a:lnTo>
                <a:lnTo>
                  <a:pt x="1454" y="2158"/>
                </a:lnTo>
                <a:lnTo>
                  <a:pt x="1460" y="2144"/>
                </a:lnTo>
                <a:lnTo>
                  <a:pt x="1460" y="2140"/>
                </a:lnTo>
                <a:lnTo>
                  <a:pt x="1458" y="2140"/>
                </a:lnTo>
                <a:lnTo>
                  <a:pt x="1452" y="2144"/>
                </a:lnTo>
                <a:lnTo>
                  <a:pt x="1446" y="2144"/>
                </a:lnTo>
                <a:lnTo>
                  <a:pt x="1442" y="2146"/>
                </a:lnTo>
                <a:lnTo>
                  <a:pt x="1444" y="2148"/>
                </a:lnTo>
                <a:lnTo>
                  <a:pt x="1446" y="2154"/>
                </a:lnTo>
                <a:lnTo>
                  <a:pt x="1446" y="2160"/>
                </a:lnTo>
                <a:lnTo>
                  <a:pt x="1442" y="2166"/>
                </a:lnTo>
                <a:lnTo>
                  <a:pt x="1434" y="2168"/>
                </a:lnTo>
                <a:lnTo>
                  <a:pt x="1428" y="2170"/>
                </a:lnTo>
                <a:lnTo>
                  <a:pt x="1422" y="2168"/>
                </a:lnTo>
                <a:lnTo>
                  <a:pt x="1422" y="2166"/>
                </a:lnTo>
                <a:lnTo>
                  <a:pt x="1428" y="2164"/>
                </a:lnTo>
                <a:lnTo>
                  <a:pt x="1436" y="2162"/>
                </a:lnTo>
                <a:lnTo>
                  <a:pt x="1440" y="2156"/>
                </a:lnTo>
                <a:lnTo>
                  <a:pt x="1440" y="2152"/>
                </a:lnTo>
                <a:lnTo>
                  <a:pt x="1436" y="2144"/>
                </a:lnTo>
                <a:lnTo>
                  <a:pt x="1432" y="2142"/>
                </a:lnTo>
                <a:lnTo>
                  <a:pt x="1430" y="2142"/>
                </a:lnTo>
                <a:lnTo>
                  <a:pt x="1428" y="2142"/>
                </a:lnTo>
                <a:lnTo>
                  <a:pt x="1426" y="2140"/>
                </a:lnTo>
                <a:lnTo>
                  <a:pt x="1422" y="2138"/>
                </a:lnTo>
                <a:lnTo>
                  <a:pt x="1420" y="2140"/>
                </a:lnTo>
                <a:lnTo>
                  <a:pt x="1418" y="2140"/>
                </a:lnTo>
                <a:lnTo>
                  <a:pt x="1414" y="2138"/>
                </a:lnTo>
                <a:lnTo>
                  <a:pt x="1410" y="2136"/>
                </a:lnTo>
                <a:lnTo>
                  <a:pt x="1406" y="2136"/>
                </a:lnTo>
                <a:lnTo>
                  <a:pt x="1404" y="2138"/>
                </a:lnTo>
                <a:lnTo>
                  <a:pt x="1406" y="2142"/>
                </a:lnTo>
                <a:lnTo>
                  <a:pt x="1404" y="2146"/>
                </a:lnTo>
                <a:lnTo>
                  <a:pt x="1404" y="2152"/>
                </a:lnTo>
                <a:lnTo>
                  <a:pt x="1404" y="2156"/>
                </a:lnTo>
                <a:lnTo>
                  <a:pt x="1406" y="2164"/>
                </a:lnTo>
                <a:lnTo>
                  <a:pt x="1410" y="2170"/>
                </a:lnTo>
                <a:lnTo>
                  <a:pt x="1408" y="2172"/>
                </a:lnTo>
                <a:lnTo>
                  <a:pt x="1410" y="2178"/>
                </a:lnTo>
                <a:lnTo>
                  <a:pt x="1414" y="2180"/>
                </a:lnTo>
                <a:lnTo>
                  <a:pt x="1418" y="2180"/>
                </a:lnTo>
                <a:lnTo>
                  <a:pt x="1422" y="2180"/>
                </a:lnTo>
                <a:lnTo>
                  <a:pt x="1426" y="2184"/>
                </a:lnTo>
                <a:lnTo>
                  <a:pt x="1428" y="2186"/>
                </a:lnTo>
                <a:lnTo>
                  <a:pt x="1426" y="2186"/>
                </a:lnTo>
                <a:lnTo>
                  <a:pt x="1422" y="2186"/>
                </a:lnTo>
                <a:lnTo>
                  <a:pt x="1418" y="2186"/>
                </a:lnTo>
                <a:lnTo>
                  <a:pt x="1418" y="2188"/>
                </a:lnTo>
                <a:lnTo>
                  <a:pt x="1422" y="2192"/>
                </a:lnTo>
                <a:lnTo>
                  <a:pt x="1426" y="2196"/>
                </a:lnTo>
                <a:lnTo>
                  <a:pt x="1426" y="2198"/>
                </a:lnTo>
                <a:lnTo>
                  <a:pt x="1428" y="2198"/>
                </a:lnTo>
                <a:lnTo>
                  <a:pt x="1434" y="2200"/>
                </a:lnTo>
                <a:lnTo>
                  <a:pt x="1438" y="2198"/>
                </a:lnTo>
                <a:lnTo>
                  <a:pt x="1440" y="2198"/>
                </a:lnTo>
                <a:lnTo>
                  <a:pt x="1442" y="2196"/>
                </a:lnTo>
                <a:lnTo>
                  <a:pt x="1446" y="2194"/>
                </a:lnTo>
                <a:close/>
                <a:moveTo>
                  <a:pt x="1478" y="2250"/>
                </a:moveTo>
                <a:lnTo>
                  <a:pt x="1478" y="2250"/>
                </a:lnTo>
                <a:lnTo>
                  <a:pt x="1480" y="2246"/>
                </a:lnTo>
                <a:lnTo>
                  <a:pt x="1480" y="2244"/>
                </a:lnTo>
                <a:lnTo>
                  <a:pt x="1478" y="2244"/>
                </a:lnTo>
                <a:lnTo>
                  <a:pt x="1476" y="2244"/>
                </a:lnTo>
                <a:lnTo>
                  <a:pt x="1472" y="2246"/>
                </a:lnTo>
                <a:lnTo>
                  <a:pt x="1472" y="2244"/>
                </a:lnTo>
                <a:lnTo>
                  <a:pt x="1470" y="2242"/>
                </a:lnTo>
                <a:lnTo>
                  <a:pt x="1468" y="2240"/>
                </a:lnTo>
                <a:lnTo>
                  <a:pt x="1464" y="2238"/>
                </a:lnTo>
                <a:lnTo>
                  <a:pt x="1460" y="2234"/>
                </a:lnTo>
                <a:lnTo>
                  <a:pt x="1458" y="2230"/>
                </a:lnTo>
                <a:lnTo>
                  <a:pt x="1460" y="2224"/>
                </a:lnTo>
                <a:lnTo>
                  <a:pt x="1460" y="2222"/>
                </a:lnTo>
                <a:lnTo>
                  <a:pt x="1458" y="2222"/>
                </a:lnTo>
                <a:lnTo>
                  <a:pt x="1454" y="2220"/>
                </a:lnTo>
                <a:lnTo>
                  <a:pt x="1452" y="2216"/>
                </a:lnTo>
                <a:lnTo>
                  <a:pt x="1456" y="2216"/>
                </a:lnTo>
                <a:lnTo>
                  <a:pt x="1460" y="2216"/>
                </a:lnTo>
                <a:lnTo>
                  <a:pt x="1464" y="2214"/>
                </a:lnTo>
                <a:lnTo>
                  <a:pt x="1464" y="2212"/>
                </a:lnTo>
                <a:lnTo>
                  <a:pt x="1464" y="2210"/>
                </a:lnTo>
                <a:lnTo>
                  <a:pt x="1462" y="2210"/>
                </a:lnTo>
                <a:lnTo>
                  <a:pt x="1464" y="2206"/>
                </a:lnTo>
                <a:lnTo>
                  <a:pt x="1464" y="2204"/>
                </a:lnTo>
                <a:lnTo>
                  <a:pt x="1462" y="2202"/>
                </a:lnTo>
                <a:lnTo>
                  <a:pt x="1460" y="2200"/>
                </a:lnTo>
                <a:lnTo>
                  <a:pt x="1458" y="2198"/>
                </a:lnTo>
                <a:lnTo>
                  <a:pt x="1458" y="2196"/>
                </a:lnTo>
                <a:lnTo>
                  <a:pt x="1456" y="2194"/>
                </a:lnTo>
                <a:lnTo>
                  <a:pt x="1454" y="2194"/>
                </a:lnTo>
                <a:lnTo>
                  <a:pt x="1448" y="2198"/>
                </a:lnTo>
                <a:lnTo>
                  <a:pt x="1446" y="2200"/>
                </a:lnTo>
                <a:lnTo>
                  <a:pt x="1442" y="2202"/>
                </a:lnTo>
                <a:lnTo>
                  <a:pt x="1434" y="2204"/>
                </a:lnTo>
                <a:lnTo>
                  <a:pt x="1428" y="2204"/>
                </a:lnTo>
                <a:lnTo>
                  <a:pt x="1426" y="2204"/>
                </a:lnTo>
                <a:lnTo>
                  <a:pt x="1428" y="2206"/>
                </a:lnTo>
                <a:lnTo>
                  <a:pt x="1430" y="2208"/>
                </a:lnTo>
                <a:lnTo>
                  <a:pt x="1436" y="2208"/>
                </a:lnTo>
                <a:lnTo>
                  <a:pt x="1440" y="2208"/>
                </a:lnTo>
                <a:lnTo>
                  <a:pt x="1442" y="2210"/>
                </a:lnTo>
                <a:lnTo>
                  <a:pt x="1442" y="2212"/>
                </a:lnTo>
                <a:lnTo>
                  <a:pt x="1438" y="2212"/>
                </a:lnTo>
                <a:lnTo>
                  <a:pt x="1436" y="2214"/>
                </a:lnTo>
                <a:lnTo>
                  <a:pt x="1436" y="2218"/>
                </a:lnTo>
                <a:lnTo>
                  <a:pt x="1440" y="2222"/>
                </a:lnTo>
                <a:lnTo>
                  <a:pt x="1444" y="2222"/>
                </a:lnTo>
                <a:lnTo>
                  <a:pt x="1448" y="2222"/>
                </a:lnTo>
                <a:lnTo>
                  <a:pt x="1448" y="2224"/>
                </a:lnTo>
                <a:lnTo>
                  <a:pt x="1446" y="2226"/>
                </a:lnTo>
                <a:lnTo>
                  <a:pt x="1446" y="2228"/>
                </a:lnTo>
                <a:lnTo>
                  <a:pt x="1450" y="2232"/>
                </a:lnTo>
                <a:lnTo>
                  <a:pt x="1460" y="2242"/>
                </a:lnTo>
                <a:lnTo>
                  <a:pt x="1466" y="2246"/>
                </a:lnTo>
                <a:lnTo>
                  <a:pt x="1466" y="2248"/>
                </a:lnTo>
                <a:lnTo>
                  <a:pt x="1466" y="2250"/>
                </a:lnTo>
                <a:lnTo>
                  <a:pt x="1468" y="2252"/>
                </a:lnTo>
                <a:lnTo>
                  <a:pt x="1470" y="2256"/>
                </a:lnTo>
                <a:lnTo>
                  <a:pt x="1472" y="2258"/>
                </a:lnTo>
                <a:lnTo>
                  <a:pt x="1476" y="2260"/>
                </a:lnTo>
                <a:lnTo>
                  <a:pt x="1480" y="2262"/>
                </a:lnTo>
                <a:lnTo>
                  <a:pt x="1486" y="2262"/>
                </a:lnTo>
                <a:lnTo>
                  <a:pt x="1488" y="2260"/>
                </a:lnTo>
                <a:lnTo>
                  <a:pt x="1488" y="2258"/>
                </a:lnTo>
                <a:lnTo>
                  <a:pt x="1486" y="2254"/>
                </a:lnTo>
                <a:lnTo>
                  <a:pt x="1482" y="2252"/>
                </a:lnTo>
                <a:lnTo>
                  <a:pt x="1480" y="2252"/>
                </a:lnTo>
                <a:lnTo>
                  <a:pt x="1478" y="2252"/>
                </a:lnTo>
                <a:lnTo>
                  <a:pt x="1478" y="2250"/>
                </a:lnTo>
                <a:close/>
                <a:moveTo>
                  <a:pt x="1658" y="2400"/>
                </a:moveTo>
                <a:lnTo>
                  <a:pt x="1658" y="2400"/>
                </a:lnTo>
                <a:lnTo>
                  <a:pt x="1656" y="2402"/>
                </a:lnTo>
                <a:lnTo>
                  <a:pt x="1656" y="2406"/>
                </a:lnTo>
                <a:lnTo>
                  <a:pt x="1660" y="2410"/>
                </a:lnTo>
                <a:lnTo>
                  <a:pt x="1664" y="2412"/>
                </a:lnTo>
                <a:lnTo>
                  <a:pt x="1668" y="2412"/>
                </a:lnTo>
                <a:lnTo>
                  <a:pt x="1668" y="2408"/>
                </a:lnTo>
                <a:lnTo>
                  <a:pt x="1666" y="2402"/>
                </a:lnTo>
                <a:lnTo>
                  <a:pt x="1662" y="2400"/>
                </a:lnTo>
                <a:lnTo>
                  <a:pt x="1660" y="2398"/>
                </a:lnTo>
                <a:lnTo>
                  <a:pt x="1658" y="2400"/>
                </a:lnTo>
                <a:close/>
                <a:moveTo>
                  <a:pt x="1514" y="2172"/>
                </a:moveTo>
                <a:lnTo>
                  <a:pt x="1514" y="2172"/>
                </a:lnTo>
                <a:lnTo>
                  <a:pt x="1508" y="2170"/>
                </a:lnTo>
                <a:lnTo>
                  <a:pt x="1508" y="2172"/>
                </a:lnTo>
                <a:lnTo>
                  <a:pt x="1512" y="2182"/>
                </a:lnTo>
                <a:lnTo>
                  <a:pt x="1516" y="2184"/>
                </a:lnTo>
                <a:lnTo>
                  <a:pt x="1520" y="2186"/>
                </a:lnTo>
                <a:lnTo>
                  <a:pt x="1524" y="2190"/>
                </a:lnTo>
                <a:lnTo>
                  <a:pt x="1528" y="2196"/>
                </a:lnTo>
                <a:lnTo>
                  <a:pt x="1532" y="2200"/>
                </a:lnTo>
                <a:lnTo>
                  <a:pt x="1534" y="2200"/>
                </a:lnTo>
                <a:lnTo>
                  <a:pt x="1536" y="2196"/>
                </a:lnTo>
                <a:lnTo>
                  <a:pt x="1536" y="2190"/>
                </a:lnTo>
                <a:lnTo>
                  <a:pt x="1532" y="2186"/>
                </a:lnTo>
                <a:lnTo>
                  <a:pt x="1528" y="2180"/>
                </a:lnTo>
                <a:lnTo>
                  <a:pt x="1514" y="2172"/>
                </a:lnTo>
                <a:close/>
                <a:moveTo>
                  <a:pt x="1548" y="2182"/>
                </a:moveTo>
                <a:lnTo>
                  <a:pt x="1548" y="2182"/>
                </a:lnTo>
                <a:lnTo>
                  <a:pt x="1538" y="2170"/>
                </a:lnTo>
                <a:lnTo>
                  <a:pt x="1526" y="2158"/>
                </a:lnTo>
                <a:lnTo>
                  <a:pt x="1520" y="2156"/>
                </a:lnTo>
                <a:lnTo>
                  <a:pt x="1518" y="2156"/>
                </a:lnTo>
                <a:lnTo>
                  <a:pt x="1518" y="2160"/>
                </a:lnTo>
                <a:lnTo>
                  <a:pt x="1520" y="2164"/>
                </a:lnTo>
                <a:lnTo>
                  <a:pt x="1524" y="2172"/>
                </a:lnTo>
                <a:lnTo>
                  <a:pt x="1526" y="2174"/>
                </a:lnTo>
                <a:lnTo>
                  <a:pt x="1530" y="2176"/>
                </a:lnTo>
                <a:lnTo>
                  <a:pt x="1532" y="2176"/>
                </a:lnTo>
                <a:lnTo>
                  <a:pt x="1536" y="2180"/>
                </a:lnTo>
                <a:lnTo>
                  <a:pt x="1542" y="2194"/>
                </a:lnTo>
                <a:lnTo>
                  <a:pt x="1544" y="2196"/>
                </a:lnTo>
                <a:lnTo>
                  <a:pt x="1548" y="2196"/>
                </a:lnTo>
                <a:lnTo>
                  <a:pt x="1550" y="2196"/>
                </a:lnTo>
                <a:lnTo>
                  <a:pt x="1550" y="2194"/>
                </a:lnTo>
                <a:lnTo>
                  <a:pt x="1548" y="2192"/>
                </a:lnTo>
                <a:lnTo>
                  <a:pt x="1550" y="2190"/>
                </a:lnTo>
                <a:lnTo>
                  <a:pt x="1550" y="2186"/>
                </a:lnTo>
                <a:lnTo>
                  <a:pt x="1548" y="2182"/>
                </a:lnTo>
                <a:close/>
                <a:moveTo>
                  <a:pt x="1518" y="2154"/>
                </a:moveTo>
                <a:lnTo>
                  <a:pt x="1518" y="2154"/>
                </a:lnTo>
                <a:lnTo>
                  <a:pt x="1520" y="2152"/>
                </a:lnTo>
                <a:lnTo>
                  <a:pt x="1518" y="2148"/>
                </a:lnTo>
                <a:lnTo>
                  <a:pt x="1516" y="2144"/>
                </a:lnTo>
                <a:lnTo>
                  <a:pt x="1510" y="2144"/>
                </a:lnTo>
                <a:lnTo>
                  <a:pt x="1506" y="2144"/>
                </a:lnTo>
                <a:lnTo>
                  <a:pt x="1502" y="2146"/>
                </a:lnTo>
                <a:lnTo>
                  <a:pt x="1500" y="2150"/>
                </a:lnTo>
                <a:lnTo>
                  <a:pt x="1500" y="2156"/>
                </a:lnTo>
                <a:lnTo>
                  <a:pt x="1500" y="2158"/>
                </a:lnTo>
                <a:lnTo>
                  <a:pt x="1502" y="2156"/>
                </a:lnTo>
                <a:lnTo>
                  <a:pt x="1504" y="2154"/>
                </a:lnTo>
                <a:lnTo>
                  <a:pt x="1508" y="2154"/>
                </a:lnTo>
                <a:lnTo>
                  <a:pt x="1512" y="2158"/>
                </a:lnTo>
                <a:lnTo>
                  <a:pt x="1514" y="2158"/>
                </a:lnTo>
                <a:lnTo>
                  <a:pt x="1518" y="2154"/>
                </a:lnTo>
                <a:close/>
                <a:moveTo>
                  <a:pt x="1568" y="2192"/>
                </a:moveTo>
                <a:lnTo>
                  <a:pt x="1568" y="2192"/>
                </a:lnTo>
                <a:lnTo>
                  <a:pt x="1566" y="2192"/>
                </a:lnTo>
                <a:lnTo>
                  <a:pt x="1566" y="2194"/>
                </a:lnTo>
                <a:lnTo>
                  <a:pt x="1566" y="2198"/>
                </a:lnTo>
                <a:lnTo>
                  <a:pt x="1566" y="2204"/>
                </a:lnTo>
                <a:lnTo>
                  <a:pt x="1564" y="2206"/>
                </a:lnTo>
                <a:lnTo>
                  <a:pt x="1562" y="2208"/>
                </a:lnTo>
                <a:lnTo>
                  <a:pt x="1560" y="2212"/>
                </a:lnTo>
                <a:lnTo>
                  <a:pt x="1560" y="2216"/>
                </a:lnTo>
                <a:lnTo>
                  <a:pt x="1562" y="2216"/>
                </a:lnTo>
                <a:lnTo>
                  <a:pt x="1566" y="2216"/>
                </a:lnTo>
                <a:lnTo>
                  <a:pt x="1570" y="2212"/>
                </a:lnTo>
                <a:lnTo>
                  <a:pt x="1572" y="2208"/>
                </a:lnTo>
                <a:lnTo>
                  <a:pt x="1574" y="2206"/>
                </a:lnTo>
                <a:lnTo>
                  <a:pt x="1576" y="2208"/>
                </a:lnTo>
                <a:lnTo>
                  <a:pt x="1576" y="2210"/>
                </a:lnTo>
                <a:lnTo>
                  <a:pt x="1576" y="2212"/>
                </a:lnTo>
                <a:lnTo>
                  <a:pt x="1572" y="2216"/>
                </a:lnTo>
                <a:lnTo>
                  <a:pt x="1566" y="2220"/>
                </a:lnTo>
                <a:lnTo>
                  <a:pt x="1566" y="2222"/>
                </a:lnTo>
                <a:lnTo>
                  <a:pt x="1568" y="2226"/>
                </a:lnTo>
                <a:lnTo>
                  <a:pt x="1572" y="2228"/>
                </a:lnTo>
                <a:lnTo>
                  <a:pt x="1576" y="2228"/>
                </a:lnTo>
                <a:lnTo>
                  <a:pt x="1578" y="2224"/>
                </a:lnTo>
                <a:lnTo>
                  <a:pt x="1580" y="2222"/>
                </a:lnTo>
                <a:lnTo>
                  <a:pt x="1580" y="2224"/>
                </a:lnTo>
                <a:lnTo>
                  <a:pt x="1580" y="2230"/>
                </a:lnTo>
                <a:lnTo>
                  <a:pt x="1580" y="2232"/>
                </a:lnTo>
                <a:lnTo>
                  <a:pt x="1582" y="2234"/>
                </a:lnTo>
                <a:lnTo>
                  <a:pt x="1586" y="2232"/>
                </a:lnTo>
                <a:lnTo>
                  <a:pt x="1586" y="2230"/>
                </a:lnTo>
                <a:lnTo>
                  <a:pt x="1588" y="2214"/>
                </a:lnTo>
                <a:lnTo>
                  <a:pt x="1586" y="2210"/>
                </a:lnTo>
                <a:lnTo>
                  <a:pt x="1584" y="2206"/>
                </a:lnTo>
                <a:lnTo>
                  <a:pt x="1578" y="2198"/>
                </a:lnTo>
                <a:lnTo>
                  <a:pt x="1572" y="2194"/>
                </a:lnTo>
                <a:lnTo>
                  <a:pt x="1568" y="2192"/>
                </a:lnTo>
                <a:close/>
                <a:moveTo>
                  <a:pt x="1560" y="2224"/>
                </a:moveTo>
                <a:lnTo>
                  <a:pt x="1560" y="2224"/>
                </a:lnTo>
                <a:lnTo>
                  <a:pt x="1562" y="2232"/>
                </a:lnTo>
                <a:lnTo>
                  <a:pt x="1570" y="2242"/>
                </a:lnTo>
                <a:lnTo>
                  <a:pt x="1572" y="2242"/>
                </a:lnTo>
                <a:lnTo>
                  <a:pt x="1572" y="2240"/>
                </a:lnTo>
                <a:lnTo>
                  <a:pt x="1572" y="2236"/>
                </a:lnTo>
                <a:lnTo>
                  <a:pt x="1568" y="2230"/>
                </a:lnTo>
                <a:lnTo>
                  <a:pt x="1562" y="2224"/>
                </a:lnTo>
                <a:lnTo>
                  <a:pt x="1560" y="2224"/>
                </a:lnTo>
                <a:close/>
                <a:moveTo>
                  <a:pt x="1582" y="2244"/>
                </a:moveTo>
                <a:lnTo>
                  <a:pt x="1582" y="2244"/>
                </a:lnTo>
                <a:lnTo>
                  <a:pt x="1580" y="2244"/>
                </a:lnTo>
                <a:lnTo>
                  <a:pt x="1580" y="2248"/>
                </a:lnTo>
                <a:lnTo>
                  <a:pt x="1582" y="2252"/>
                </a:lnTo>
                <a:lnTo>
                  <a:pt x="1584" y="2254"/>
                </a:lnTo>
                <a:lnTo>
                  <a:pt x="1586" y="2252"/>
                </a:lnTo>
                <a:lnTo>
                  <a:pt x="1586" y="2248"/>
                </a:lnTo>
                <a:lnTo>
                  <a:pt x="1586" y="2244"/>
                </a:lnTo>
                <a:lnTo>
                  <a:pt x="1582" y="2244"/>
                </a:lnTo>
                <a:close/>
                <a:moveTo>
                  <a:pt x="4140" y="1656"/>
                </a:moveTo>
                <a:lnTo>
                  <a:pt x="4140" y="1656"/>
                </a:lnTo>
                <a:lnTo>
                  <a:pt x="4136" y="1658"/>
                </a:lnTo>
                <a:lnTo>
                  <a:pt x="4134" y="1662"/>
                </a:lnTo>
                <a:lnTo>
                  <a:pt x="4136" y="1668"/>
                </a:lnTo>
                <a:lnTo>
                  <a:pt x="4142" y="1674"/>
                </a:lnTo>
                <a:lnTo>
                  <a:pt x="4148" y="1678"/>
                </a:lnTo>
                <a:lnTo>
                  <a:pt x="4154" y="1680"/>
                </a:lnTo>
                <a:lnTo>
                  <a:pt x="4160" y="1680"/>
                </a:lnTo>
                <a:lnTo>
                  <a:pt x="4164" y="1678"/>
                </a:lnTo>
                <a:lnTo>
                  <a:pt x="4166" y="1672"/>
                </a:lnTo>
                <a:lnTo>
                  <a:pt x="4168" y="1668"/>
                </a:lnTo>
                <a:lnTo>
                  <a:pt x="4166" y="1664"/>
                </a:lnTo>
                <a:lnTo>
                  <a:pt x="4164" y="1660"/>
                </a:lnTo>
                <a:lnTo>
                  <a:pt x="4160" y="1658"/>
                </a:lnTo>
                <a:lnTo>
                  <a:pt x="4154" y="1656"/>
                </a:lnTo>
                <a:lnTo>
                  <a:pt x="4148" y="1654"/>
                </a:lnTo>
                <a:lnTo>
                  <a:pt x="4140" y="1656"/>
                </a:lnTo>
                <a:close/>
                <a:moveTo>
                  <a:pt x="4268" y="2596"/>
                </a:moveTo>
                <a:lnTo>
                  <a:pt x="4268" y="2596"/>
                </a:lnTo>
                <a:lnTo>
                  <a:pt x="4260" y="2594"/>
                </a:lnTo>
                <a:lnTo>
                  <a:pt x="4244" y="2596"/>
                </a:lnTo>
                <a:lnTo>
                  <a:pt x="4226" y="2596"/>
                </a:lnTo>
                <a:lnTo>
                  <a:pt x="4216" y="2594"/>
                </a:lnTo>
                <a:lnTo>
                  <a:pt x="4206" y="2592"/>
                </a:lnTo>
                <a:lnTo>
                  <a:pt x="4198" y="2588"/>
                </a:lnTo>
                <a:lnTo>
                  <a:pt x="4194" y="2584"/>
                </a:lnTo>
                <a:lnTo>
                  <a:pt x="4192" y="2578"/>
                </a:lnTo>
                <a:lnTo>
                  <a:pt x="4190" y="2572"/>
                </a:lnTo>
                <a:lnTo>
                  <a:pt x="4190" y="2568"/>
                </a:lnTo>
                <a:lnTo>
                  <a:pt x="4188" y="2566"/>
                </a:lnTo>
                <a:lnTo>
                  <a:pt x="4186" y="2568"/>
                </a:lnTo>
                <a:lnTo>
                  <a:pt x="4180" y="2574"/>
                </a:lnTo>
                <a:lnTo>
                  <a:pt x="4174" y="2586"/>
                </a:lnTo>
                <a:lnTo>
                  <a:pt x="4174" y="2588"/>
                </a:lnTo>
                <a:lnTo>
                  <a:pt x="4176" y="2588"/>
                </a:lnTo>
                <a:lnTo>
                  <a:pt x="4180" y="2590"/>
                </a:lnTo>
                <a:lnTo>
                  <a:pt x="4182" y="2592"/>
                </a:lnTo>
                <a:lnTo>
                  <a:pt x="4184" y="2596"/>
                </a:lnTo>
                <a:lnTo>
                  <a:pt x="4184" y="2600"/>
                </a:lnTo>
                <a:lnTo>
                  <a:pt x="4184" y="2602"/>
                </a:lnTo>
                <a:lnTo>
                  <a:pt x="4190" y="2602"/>
                </a:lnTo>
                <a:lnTo>
                  <a:pt x="4196" y="2602"/>
                </a:lnTo>
                <a:lnTo>
                  <a:pt x="4198" y="2604"/>
                </a:lnTo>
                <a:lnTo>
                  <a:pt x="4202" y="2606"/>
                </a:lnTo>
                <a:lnTo>
                  <a:pt x="4208" y="2612"/>
                </a:lnTo>
                <a:lnTo>
                  <a:pt x="4214" y="2614"/>
                </a:lnTo>
                <a:lnTo>
                  <a:pt x="4226" y="2616"/>
                </a:lnTo>
                <a:lnTo>
                  <a:pt x="4248" y="2624"/>
                </a:lnTo>
                <a:lnTo>
                  <a:pt x="4252" y="2626"/>
                </a:lnTo>
                <a:lnTo>
                  <a:pt x="4256" y="2626"/>
                </a:lnTo>
                <a:lnTo>
                  <a:pt x="4256" y="2620"/>
                </a:lnTo>
                <a:lnTo>
                  <a:pt x="4256" y="2612"/>
                </a:lnTo>
                <a:lnTo>
                  <a:pt x="4256" y="2608"/>
                </a:lnTo>
                <a:lnTo>
                  <a:pt x="4258" y="2604"/>
                </a:lnTo>
                <a:lnTo>
                  <a:pt x="4264" y="2600"/>
                </a:lnTo>
                <a:lnTo>
                  <a:pt x="4268" y="2598"/>
                </a:lnTo>
                <a:lnTo>
                  <a:pt x="4270" y="2596"/>
                </a:lnTo>
                <a:lnTo>
                  <a:pt x="4268" y="2596"/>
                </a:lnTo>
                <a:close/>
                <a:moveTo>
                  <a:pt x="4356" y="2612"/>
                </a:moveTo>
                <a:lnTo>
                  <a:pt x="4356" y="2612"/>
                </a:lnTo>
                <a:lnTo>
                  <a:pt x="4346" y="2608"/>
                </a:lnTo>
                <a:lnTo>
                  <a:pt x="4342" y="2606"/>
                </a:lnTo>
                <a:lnTo>
                  <a:pt x="4340" y="2604"/>
                </a:lnTo>
                <a:lnTo>
                  <a:pt x="4338" y="2596"/>
                </a:lnTo>
                <a:lnTo>
                  <a:pt x="4340" y="2582"/>
                </a:lnTo>
                <a:lnTo>
                  <a:pt x="4340" y="2568"/>
                </a:lnTo>
                <a:lnTo>
                  <a:pt x="4338" y="2566"/>
                </a:lnTo>
                <a:lnTo>
                  <a:pt x="4336" y="2564"/>
                </a:lnTo>
                <a:lnTo>
                  <a:pt x="4334" y="2564"/>
                </a:lnTo>
                <a:lnTo>
                  <a:pt x="4330" y="2568"/>
                </a:lnTo>
                <a:lnTo>
                  <a:pt x="4318" y="2582"/>
                </a:lnTo>
                <a:lnTo>
                  <a:pt x="4306" y="2598"/>
                </a:lnTo>
                <a:lnTo>
                  <a:pt x="4298" y="2612"/>
                </a:lnTo>
                <a:lnTo>
                  <a:pt x="4296" y="2620"/>
                </a:lnTo>
                <a:lnTo>
                  <a:pt x="4294" y="2628"/>
                </a:lnTo>
                <a:lnTo>
                  <a:pt x="4296" y="2636"/>
                </a:lnTo>
                <a:lnTo>
                  <a:pt x="4298" y="2646"/>
                </a:lnTo>
                <a:lnTo>
                  <a:pt x="4302" y="2652"/>
                </a:lnTo>
                <a:lnTo>
                  <a:pt x="4304" y="2652"/>
                </a:lnTo>
                <a:lnTo>
                  <a:pt x="4306" y="2652"/>
                </a:lnTo>
                <a:lnTo>
                  <a:pt x="4312" y="2644"/>
                </a:lnTo>
                <a:lnTo>
                  <a:pt x="4314" y="2632"/>
                </a:lnTo>
                <a:lnTo>
                  <a:pt x="4320" y="2622"/>
                </a:lnTo>
                <a:lnTo>
                  <a:pt x="4322" y="2620"/>
                </a:lnTo>
                <a:lnTo>
                  <a:pt x="4324" y="2618"/>
                </a:lnTo>
                <a:lnTo>
                  <a:pt x="4326" y="2620"/>
                </a:lnTo>
                <a:lnTo>
                  <a:pt x="4326" y="2622"/>
                </a:lnTo>
                <a:lnTo>
                  <a:pt x="4324" y="2634"/>
                </a:lnTo>
                <a:lnTo>
                  <a:pt x="4324" y="2646"/>
                </a:lnTo>
                <a:lnTo>
                  <a:pt x="4324" y="2648"/>
                </a:lnTo>
                <a:lnTo>
                  <a:pt x="4326" y="2650"/>
                </a:lnTo>
                <a:lnTo>
                  <a:pt x="4334" y="2646"/>
                </a:lnTo>
                <a:lnTo>
                  <a:pt x="4344" y="2640"/>
                </a:lnTo>
                <a:lnTo>
                  <a:pt x="4354" y="2632"/>
                </a:lnTo>
                <a:lnTo>
                  <a:pt x="4362" y="2622"/>
                </a:lnTo>
                <a:lnTo>
                  <a:pt x="4364" y="2620"/>
                </a:lnTo>
                <a:lnTo>
                  <a:pt x="4364" y="2616"/>
                </a:lnTo>
                <a:lnTo>
                  <a:pt x="4360" y="2614"/>
                </a:lnTo>
                <a:lnTo>
                  <a:pt x="4356" y="2612"/>
                </a:lnTo>
                <a:close/>
                <a:moveTo>
                  <a:pt x="4284" y="2440"/>
                </a:moveTo>
                <a:lnTo>
                  <a:pt x="4284" y="2440"/>
                </a:lnTo>
                <a:lnTo>
                  <a:pt x="4286" y="2438"/>
                </a:lnTo>
                <a:lnTo>
                  <a:pt x="4284" y="2436"/>
                </a:lnTo>
                <a:lnTo>
                  <a:pt x="4280" y="2430"/>
                </a:lnTo>
                <a:lnTo>
                  <a:pt x="4272" y="2424"/>
                </a:lnTo>
                <a:lnTo>
                  <a:pt x="4260" y="2416"/>
                </a:lnTo>
                <a:lnTo>
                  <a:pt x="4246" y="2410"/>
                </a:lnTo>
                <a:lnTo>
                  <a:pt x="4230" y="2404"/>
                </a:lnTo>
                <a:lnTo>
                  <a:pt x="4212" y="2398"/>
                </a:lnTo>
                <a:lnTo>
                  <a:pt x="4194" y="2396"/>
                </a:lnTo>
                <a:lnTo>
                  <a:pt x="4178" y="2394"/>
                </a:lnTo>
                <a:lnTo>
                  <a:pt x="4170" y="2394"/>
                </a:lnTo>
                <a:lnTo>
                  <a:pt x="4168" y="2396"/>
                </a:lnTo>
                <a:lnTo>
                  <a:pt x="4172" y="2398"/>
                </a:lnTo>
                <a:lnTo>
                  <a:pt x="4186" y="2408"/>
                </a:lnTo>
                <a:lnTo>
                  <a:pt x="4202" y="2418"/>
                </a:lnTo>
                <a:lnTo>
                  <a:pt x="4220" y="2430"/>
                </a:lnTo>
                <a:lnTo>
                  <a:pt x="4246" y="2442"/>
                </a:lnTo>
                <a:lnTo>
                  <a:pt x="4258" y="2446"/>
                </a:lnTo>
                <a:lnTo>
                  <a:pt x="4270" y="2446"/>
                </a:lnTo>
                <a:lnTo>
                  <a:pt x="4278" y="2446"/>
                </a:lnTo>
                <a:lnTo>
                  <a:pt x="4282" y="2444"/>
                </a:lnTo>
                <a:lnTo>
                  <a:pt x="4284" y="2440"/>
                </a:lnTo>
                <a:close/>
                <a:moveTo>
                  <a:pt x="4640" y="2510"/>
                </a:moveTo>
                <a:lnTo>
                  <a:pt x="4640" y="2510"/>
                </a:lnTo>
                <a:lnTo>
                  <a:pt x="4646" y="2502"/>
                </a:lnTo>
                <a:lnTo>
                  <a:pt x="4646" y="2496"/>
                </a:lnTo>
                <a:lnTo>
                  <a:pt x="4644" y="2496"/>
                </a:lnTo>
                <a:lnTo>
                  <a:pt x="4640" y="2496"/>
                </a:lnTo>
                <a:lnTo>
                  <a:pt x="4628" y="2506"/>
                </a:lnTo>
                <a:lnTo>
                  <a:pt x="4622" y="2514"/>
                </a:lnTo>
                <a:lnTo>
                  <a:pt x="4616" y="2522"/>
                </a:lnTo>
                <a:lnTo>
                  <a:pt x="4612" y="2528"/>
                </a:lnTo>
                <a:lnTo>
                  <a:pt x="4608" y="2528"/>
                </a:lnTo>
                <a:lnTo>
                  <a:pt x="4608" y="2526"/>
                </a:lnTo>
                <a:lnTo>
                  <a:pt x="4608" y="2520"/>
                </a:lnTo>
                <a:lnTo>
                  <a:pt x="4608" y="2512"/>
                </a:lnTo>
                <a:lnTo>
                  <a:pt x="4612" y="2504"/>
                </a:lnTo>
                <a:lnTo>
                  <a:pt x="4616" y="2498"/>
                </a:lnTo>
                <a:lnTo>
                  <a:pt x="4622" y="2492"/>
                </a:lnTo>
                <a:lnTo>
                  <a:pt x="4630" y="2488"/>
                </a:lnTo>
                <a:lnTo>
                  <a:pt x="4634" y="2484"/>
                </a:lnTo>
                <a:lnTo>
                  <a:pt x="4636" y="2480"/>
                </a:lnTo>
                <a:lnTo>
                  <a:pt x="4638" y="2476"/>
                </a:lnTo>
                <a:lnTo>
                  <a:pt x="4636" y="2474"/>
                </a:lnTo>
                <a:lnTo>
                  <a:pt x="4634" y="2472"/>
                </a:lnTo>
                <a:lnTo>
                  <a:pt x="4630" y="2472"/>
                </a:lnTo>
                <a:lnTo>
                  <a:pt x="4626" y="2474"/>
                </a:lnTo>
                <a:lnTo>
                  <a:pt x="4620" y="2476"/>
                </a:lnTo>
                <a:lnTo>
                  <a:pt x="4614" y="2476"/>
                </a:lnTo>
                <a:lnTo>
                  <a:pt x="4608" y="2474"/>
                </a:lnTo>
                <a:lnTo>
                  <a:pt x="4602" y="2470"/>
                </a:lnTo>
                <a:lnTo>
                  <a:pt x="4600" y="2466"/>
                </a:lnTo>
                <a:lnTo>
                  <a:pt x="4600" y="2460"/>
                </a:lnTo>
                <a:lnTo>
                  <a:pt x="4602" y="2456"/>
                </a:lnTo>
                <a:lnTo>
                  <a:pt x="4610" y="2448"/>
                </a:lnTo>
                <a:lnTo>
                  <a:pt x="4616" y="2442"/>
                </a:lnTo>
                <a:lnTo>
                  <a:pt x="4618" y="2436"/>
                </a:lnTo>
                <a:lnTo>
                  <a:pt x="4614" y="2430"/>
                </a:lnTo>
                <a:lnTo>
                  <a:pt x="4610" y="2426"/>
                </a:lnTo>
                <a:lnTo>
                  <a:pt x="4602" y="2424"/>
                </a:lnTo>
                <a:lnTo>
                  <a:pt x="4590" y="2422"/>
                </a:lnTo>
                <a:lnTo>
                  <a:pt x="4578" y="2422"/>
                </a:lnTo>
                <a:lnTo>
                  <a:pt x="4566" y="2426"/>
                </a:lnTo>
                <a:lnTo>
                  <a:pt x="4554" y="2428"/>
                </a:lnTo>
                <a:lnTo>
                  <a:pt x="4548" y="2428"/>
                </a:lnTo>
                <a:lnTo>
                  <a:pt x="4546" y="2428"/>
                </a:lnTo>
                <a:lnTo>
                  <a:pt x="4546" y="2426"/>
                </a:lnTo>
                <a:lnTo>
                  <a:pt x="4546" y="2422"/>
                </a:lnTo>
                <a:lnTo>
                  <a:pt x="4542" y="2420"/>
                </a:lnTo>
                <a:lnTo>
                  <a:pt x="4536" y="2422"/>
                </a:lnTo>
                <a:lnTo>
                  <a:pt x="4528" y="2422"/>
                </a:lnTo>
                <a:lnTo>
                  <a:pt x="4524" y="2420"/>
                </a:lnTo>
                <a:lnTo>
                  <a:pt x="4520" y="2418"/>
                </a:lnTo>
                <a:lnTo>
                  <a:pt x="4518" y="2414"/>
                </a:lnTo>
                <a:lnTo>
                  <a:pt x="4518" y="2408"/>
                </a:lnTo>
                <a:lnTo>
                  <a:pt x="4520" y="2404"/>
                </a:lnTo>
                <a:lnTo>
                  <a:pt x="4524" y="2400"/>
                </a:lnTo>
                <a:lnTo>
                  <a:pt x="4528" y="2398"/>
                </a:lnTo>
                <a:lnTo>
                  <a:pt x="4532" y="2396"/>
                </a:lnTo>
                <a:lnTo>
                  <a:pt x="4532" y="2392"/>
                </a:lnTo>
                <a:lnTo>
                  <a:pt x="4530" y="2388"/>
                </a:lnTo>
                <a:lnTo>
                  <a:pt x="4526" y="2386"/>
                </a:lnTo>
                <a:lnTo>
                  <a:pt x="4522" y="2384"/>
                </a:lnTo>
                <a:lnTo>
                  <a:pt x="4514" y="2384"/>
                </a:lnTo>
                <a:lnTo>
                  <a:pt x="4506" y="2388"/>
                </a:lnTo>
                <a:lnTo>
                  <a:pt x="4496" y="2394"/>
                </a:lnTo>
                <a:lnTo>
                  <a:pt x="4490" y="2400"/>
                </a:lnTo>
                <a:lnTo>
                  <a:pt x="4486" y="2402"/>
                </a:lnTo>
                <a:lnTo>
                  <a:pt x="4484" y="2400"/>
                </a:lnTo>
                <a:lnTo>
                  <a:pt x="4486" y="2394"/>
                </a:lnTo>
                <a:lnTo>
                  <a:pt x="4496" y="2374"/>
                </a:lnTo>
                <a:lnTo>
                  <a:pt x="4508" y="2354"/>
                </a:lnTo>
                <a:lnTo>
                  <a:pt x="4518" y="2336"/>
                </a:lnTo>
                <a:lnTo>
                  <a:pt x="4526" y="2322"/>
                </a:lnTo>
                <a:lnTo>
                  <a:pt x="4536" y="2308"/>
                </a:lnTo>
                <a:lnTo>
                  <a:pt x="4538" y="2304"/>
                </a:lnTo>
                <a:lnTo>
                  <a:pt x="4540" y="2298"/>
                </a:lnTo>
                <a:lnTo>
                  <a:pt x="4538" y="2294"/>
                </a:lnTo>
                <a:lnTo>
                  <a:pt x="4536" y="2292"/>
                </a:lnTo>
                <a:lnTo>
                  <a:pt x="4530" y="2290"/>
                </a:lnTo>
                <a:lnTo>
                  <a:pt x="4524" y="2292"/>
                </a:lnTo>
                <a:lnTo>
                  <a:pt x="4514" y="2294"/>
                </a:lnTo>
                <a:lnTo>
                  <a:pt x="4504" y="2298"/>
                </a:lnTo>
                <a:lnTo>
                  <a:pt x="4494" y="2304"/>
                </a:lnTo>
                <a:lnTo>
                  <a:pt x="4488" y="2310"/>
                </a:lnTo>
                <a:lnTo>
                  <a:pt x="4484" y="2316"/>
                </a:lnTo>
                <a:lnTo>
                  <a:pt x="4482" y="2320"/>
                </a:lnTo>
                <a:lnTo>
                  <a:pt x="4480" y="2328"/>
                </a:lnTo>
                <a:lnTo>
                  <a:pt x="4478" y="2332"/>
                </a:lnTo>
                <a:lnTo>
                  <a:pt x="4472" y="2336"/>
                </a:lnTo>
                <a:lnTo>
                  <a:pt x="4466" y="2342"/>
                </a:lnTo>
                <a:lnTo>
                  <a:pt x="4460" y="2350"/>
                </a:lnTo>
                <a:lnTo>
                  <a:pt x="4448" y="2376"/>
                </a:lnTo>
                <a:lnTo>
                  <a:pt x="4434" y="2408"/>
                </a:lnTo>
                <a:lnTo>
                  <a:pt x="4420" y="2440"/>
                </a:lnTo>
                <a:lnTo>
                  <a:pt x="4410" y="2460"/>
                </a:lnTo>
                <a:lnTo>
                  <a:pt x="4408" y="2464"/>
                </a:lnTo>
                <a:lnTo>
                  <a:pt x="4406" y="2462"/>
                </a:lnTo>
                <a:lnTo>
                  <a:pt x="4406" y="2460"/>
                </a:lnTo>
                <a:lnTo>
                  <a:pt x="4402" y="2462"/>
                </a:lnTo>
                <a:lnTo>
                  <a:pt x="4396" y="2464"/>
                </a:lnTo>
                <a:lnTo>
                  <a:pt x="4386" y="2474"/>
                </a:lnTo>
                <a:lnTo>
                  <a:pt x="4384" y="2476"/>
                </a:lnTo>
                <a:lnTo>
                  <a:pt x="4384" y="2478"/>
                </a:lnTo>
                <a:lnTo>
                  <a:pt x="4384" y="2480"/>
                </a:lnTo>
                <a:lnTo>
                  <a:pt x="4388" y="2482"/>
                </a:lnTo>
                <a:lnTo>
                  <a:pt x="4402" y="2484"/>
                </a:lnTo>
                <a:lnTo>
                  <a:pt x="4406" y="2486"/>
                </a:lnTo>
                <a:lnTo>
                  <a:pt x="4406" y="2488"/>
                </a:lnTo>
                <a:lnTo>
                  <a:pt x="4394" y="2498"/>
                </a:lnTo>
                <a:lnTo>
                  <a:pt x="4386" y="2504"/>
                </a:lnTo>
                <a:lnTo>
                  <a:pt x="4380" y="2510"/>
                </a:lnTo>
                <a:lnTo>
                  <a:pt x="4378" y="2514"/>
                </a:lnTo>
                <a:lnTo>
                  <a:pt x="4378" y="2516"/>
                </a:lnTo>
                <a:lnTo>
                  <a:pt x="4378" y="2520"/>
                </a:lnTo>
                <a:lnTo>
                  <a:pt x="4382" y="2524"/>
                </a:lnTo>
                <a:lnTo>
                  <a:pt x="4384" y="2528"/>
                </a:lnTo>
                <a:lnTo>
                  <a:pt x="4390" y="2530"/>
                </a:lnTo>
                <a:lnTo>
                  <a:pt x="4398" y="2530"/>
                </a:lnTo>
                <a:lnTo>
                  <a:pt x="4416" y="2526"/>
                </a:lnTo>
                <a:lnTo>
                  <a:pt x="4426" y="2524"/>
                </a:lnTo>
                <a:lnTo>
                  <a:pt x="4434" y="2524"/>
                </a:lnTo>
                <a:lnTo>
                  <a:pt x="4446" y="2528"/>
                </a:lnTo>
                <a:lnTo>
                  <a:pt x="4452" y="2530"/>
                </a:lnTo>
                <a:lnTo>
                  <a:pt x="4462" y="2532"/>
                </a:lnTo>
                <a:lnTo>
                  <a:pt x="4474" y="2532"/>
                </a:lnTo>
                <a:lnTo>
                  <a:pt x="4490" y="2530"/>
                </a:lnTo>
                <a:lnTo>
                  <a:pt x="4504" y="2528"/>
                </a:lnTo>
                <a:lnTo>
                  <a:pt x="4512" y="2528"/>
                </a:lnTo>
                <a:lnTo>
                  <a:pt x="4514" y="2530"/>
                </a:lnTo>
                <a:lnTo>
                  <a:pt x="4512" y="2532"/>
                </a:lnTo>
                <a:lnTo>
                  <a:pt x="4512" y="2534"/>
                </a:lnTo>
                <a:lnTo>
                  <a:pt x="4514" y="2536"/>
                </a:lnTo>
                <a:lnTo>
                  <a:pt x="4520" y="2538"/>
                </a:lnTo>
                <a:lnTo>
                  <a:pt x="4532" y="2536"/>
                </a:lnTo>
                <a:lnTo>
                  <a:pt x="4544" y="2536"/>
                </a:lnTo>
                <a:lnTo>
                  <a:pt x="4548" y="2538"/>
                </a:lnTo>
                <a:lnTo>
                  <a:pt x="4546" y="2542"/>
                </a:lnTo>
                <a:lnTo>
                  <a:pt x="4540" y="2548"/>
                </a:lnTo>
                <a:lnTo>
                  <a:pt x="4522" y="2560"/>
                </a:lnTo>
                <a:lnTo>
                  <a:pt x="4516" y="2564"/>
                </a:lnTo>
                <a:lnTo>
                  <a:pt x="4514" y="2570"/>
                </a:lnTo>
                <a:lnTo>
                  <a:pt x="4514" y="2574"/>
                </a:lnTo>
                <a:lnTo>
                  <a:pt x="4518" y="2576"/>
                </a:lnTo>
                <a:lnTo>
                  <a:pt x="4522" y="2578"/>
                </a:lnTo>
                <a:lnTo>
                  <a:pt x="4526" y="2578"/>
                </a:lnTo>
                <a:lnTo>
                  <a:pt x="4532" y="2576"/>
                </a:lnTo>
                <a:lnTo>
                  <a:pt x="4540" y="2572"/>
                </a:lnTo>
                <a:lnTo>
                  <a:pt x="4546" y="2566"/>
                </a:lnTo>
                <a:lnTo>
                  <a:pt x="4552" y="2558"/>
                </a:lnTo>
                <a:lnTo>
                  <a:pt x="4558" y="2550"/>
                </a:lnTo>
                <a:lnTo>
                  <a:pt x="4564" y="2546"/>
                </a:lnTo>
                <a:lnTo>
                  <a:pt x="4566" y="2544"/>
                </a:lnTo>
                <a:lnTo>
                  <a:pt x="4570" y="2544"/>
                </a:lnTo>
                <a:lnTo>
                  <a:pt x="4572" y="2542"/>
                </a:lnTo>
                <a:lnTo>
                  <a:pt x="4576" y="2540"/>
                </a:lnTo>
                <a:lnTo>
                  <a:pt x="4578" y="2538"/>
                </a:lnTo>
                <a:lnTo>
                  <a:pt x="4582" y="2530"/>
                </a:lnTo>
                <a:lnTo>
                  <a:pt x="4586" y="2524"/>
                </a:lnTo>
                <a:lnTo>
                  <a:pt x="4590" y="2520"/>
                </a:lnTo>
                <a:lnTo>
                  <a:pt x="4594" y="2518"/>
                </a:lnTo>
                <a:lnTo>
                  <a:pt x="4596" y="2520"/>
                </a:lnTo>
                <a:lnTo>
                  <a:pt x="4598" y="2524"/>
                </a:lnTo>
                <a:lnTo>
                  <a:pt x="4598" y="2530"/>
                </a:lnTo>
                <a:lnTo>
                  <a:pt x="4598" y="2538"/>
                </a:lnTo>
                <a:lnTo>
                  <a:pt x="4594" y="2548"/>
                </a:lnTo>
                <a:lnTo>
                  <a:pt x="4590" y="2564"/>
                </a:lnTo>
                <a:lnTo>
                  <a:pt x="4588" y="2574"/>
                </a:lnTo>
                <a:lnTo>
                  <a:pt x="4588" y="2576"/>
                </a:lnTo>
                <a:lnTo>
                  <a:pt x="4592" y="2576"/>
                </a:lnTo>
                <a:lnTo>
                  <a:pt x="4600" y="2570"/>
                </a:lnTo>
                <a:lnTo>
                  <a:pt x="4606" y="2566"/>
                </a:lnTo>
                <a:lnTo>
                  <a:pt x="4608" y="2566"/>
                </a:lnTo>
                <a:lnTo>
                  <a:pt x="4610" y="2568"/>
                </a:lnTo>
                <a:lnTo>
                  <a:pt x="4612" y="2572"/>
                </a:lnTo>
                <a:lnTo>
                  <a:pt x="4614" y="2576"/>
                </a:lnTo>
                <a:lnTo>
                  <a:pt x="4618" y="2580"/>
                </a:lnTo>
                <a:lnTo>
                  <a:pt x="4624" y="2584"/>
                </a:lnTo>
                <a:lnTo>
                  <a:pt x="4630" y="2586"/>
                </a:lnTo>
                <a:lnTo>
                  <a:pt x="4638" y="2584"/>
                </a:lnTo>
                <a:lnTo>
                  <a:pt x="4642" y="2582"/>
                </a:lnTo>
                <a:lnTo>
                  <a:pt x="4644" y="2580"/>
                </a:lnTo>
                <a:lnTo>
                  <a:pt x="4644" y="2574"/>
                </a:lnTo>
                <a:lnTo>
                  <a:pt x="4644" y="2560"/>
                </a:lnTo>
                <a:lnTo>
                  <a:pt x="4644" y="2550"/>
                </a:lnTo>
                <a:lnTo>
                  <a:pt x="4648" y="2536"/>
                </a:lnTo>
                <a:lnTo>
                  <a:pt x="4650" y="2526"/>
                </a:lnTo>
                <a:lnTo>
                  <a:pt x="4650" y="2522"/>
                </a:lnTo>
                <a:lnTo>
                  <a:pt x="4648" y="2520"/>
                </a:lnTo>
                <a:lnTo>
                  <a:pt x="4644" y="2520"/>
                </a:lnTo>
                <a:lnTo>
                  <a:pt x="4640" y="2522"/>
                </a:lnTo>
                <a:lnTo>
                  <a:pt x="4636" y="2520"/>
                </a:lnTo>
                <a:lnTo>
                  <a:pt x="4636" y="2518"/>
                </a:lnTo>
                <a:lnTo>
                  <a:pt x="4640" y="2510"/>
                </a:lnTo>
                <a:close/>
                <a:moveTo>
                  <a:pt x="3266" y="1234"/>
                </a:moveTo>
                <a:lnTo>
                  <a:pt x="3266" y="1234"/>
                </a:lnTo>
                <a:lnTo>
                  <a:pt x="3276" y="1242"/>
                </a:lnTo>
                <a:lnTo>
                  <a:pt x="3278" y="1244"/>
                </a:lnTo>
                <a:lnTo>
                  <a:pt x="3280" y="1244"/>
                </a:lnTo>
                <a:lnTo>
                  <a:pt x="3284" y="1240"/>
                </a:lnTo>
                <a:lnTo>
                  <a:pt x="3286" y="1234"/>
                </a:lnTo>
                <a:lnTo>
                  <a:pt x="3286" y="1218"/>
                </a:lnTo>
                <a:lnTo>
                  <a:pt x="3282" y="1206"/>
                </a:lnTo>
                <a:lnTo>
                  <a:pt x="3280" y="1204"/>
                </a:lnTo>
                <a:lnTo>
                  <a:pt x="3276" y="1206"/>
                </a:lnTo>
                <a:lnTo>
                  <a:pt x="3272" y="1208"/>
                </a:lnTo>
                <a:lnTo>
                  <a:pt x="3268" y="1210"/>
                </a:lnTo>
                <a:lnTo>
                  <a:pt x="3264" y="1216"/>
                </a:lnTo>
                <a:lnTo>
                  <a:pt x="3262" y="1220"/>
                </a:lnTo>
                <a:lnTo>
                  <a:pt x="3264" y="1228"/>
                </a:lnTo>
                <a:lnTo>
                  <a:pt x="3266" y="1234"/>
                </a:lnTo>
                <a:close/>
                <a:moveTo>
                  <a:pt x="1702" y="940"/>
                </a:moveTo>
                <a:lnTo>
                  <a:pt x="1702" y="940"/>
                </a:lnTo>
                <a:lnTo>
                  <a:pt x="1718" y="944"/>
                </a:lnTo>
                <a:lnTo>
                  <a:pt x="1736" y="950"/>
                </a:lnTo>
                <a:lnTo>
                  <a:pt x="1766" y="960"/>
                </a:lnTo>
                <a:lnTo>
                  <a:pt x="1776" y="966"/>
                </a:lnTo>
                <a:lnTo>
                  <a:pt x="1784" y="972"/>
                </a:lnTo>
                <a:lnTo>
                  <a:pt x="1790" y="978"/>
                </a:lnTo>
                <a:lnTo>
                  <a:pt x="1794" y="984"/>
                </a:lnTo>
                <a:lnTo>
                  <a:pt x="1800" y="996"/>
                </a:lnTo>
                <a:lnTo>
                  <a:pt x="1804" y="1002"/>
                </a:lnTo>
                <a:lnTo>
                  <a:pt x="1808" y="1004"/>
                </a:lnTo>
                <a:lnTo>
                  <a:pt x="1814" y="1006"/>
                </a:lnTo>
                <a:lnTo>
                  <a:pt x="1820" y="1006"/>
                </a:lnTo>
                <a:lnTo>
                  <a:pt x="1832" y="1002"/>
                </a:lnTo>
                <a:lnTo>
                  <a:pt x="1846" y="994"/>
                </a:lnTo>
                <a:lnTo>
                  <a:pt x="1860" y="984"/>
                </a:lnTo>
                <a:lnTo>
                  <a:pt x="1866" y="982"/>
                </a:lnTo>
                <a:lnTo>
                  <a:pt x="1870" y="980"/>
                </a:lnTo>
                <a:lnTo>
                  <a:pt x="1878" y="982"/>
                </a:lnTo>
                <a:lnTo>
                  <a:pt x="1882" y="982"/>
                </a:lnTo>
                <a:lnTo>
                  <a:pt x="1888" y="984"/>
                </a:lnTo>
                <a:lnTo>
                  <a:pt x="1896" y="982"/>
                </a:lnTo>
                <a:lnTo>
                  <a:pt x="1906" y="978"/>
                </a:lnTo>
                <a:lnTo>
                  <a:pt x="1912" y="976"/>
                </a:lnTo>
                <a:lnTo>
                  <a:pt x="1914" y="972"/>
                </a:lnTo>
                <a:lnTo>
                  <a:pt x="1920" y="964"/>
                </a:lnTo>
                <a:lnTo>
                  <a:pt x="1922" y="954"/>
                </a:lnTo>
                <a:lnTo>
                  <a:pt x="1922" y="946"/>
                </a:lnTo>
                <a:lnTo>
                  <a:pt x="1922" y="936"/>
                </a:lnTo>
                <a:lnTo>
                  <a:pt x="1926" y="930"/>
                </a:lnTo>
                <a:lnTo>
                  <a:pt x="1932" y="924"/>
                </a:lnTo>
                <a:lnTo>
                  <a:pt x="1942" y="920"/>
                </a:lnTo>
                <a:lnTo>
                  <a:pt x="1952" y="918"/>
                </a:lnTo>
                <a:lnTo>
                  <a:pt x="1958" y="914"/>
                </a:lnTo>
                <a:lnTo>
                  <a:pt x="1962" y="910"/>
                </a:lnTo>
                <a:lnTo>
                  <a:pt x="1964" y="904"/>
                </a:lnTo>
                <a:lnTo>
                  <a:pt x="1966" y="898"/>
                </a:lnTo>
                <a:lnTo>
                  <a:pt x="1970" y="892"/>
                </a:lnTo>
                <a:lnTo>
                  <a:pt x="1978" y="886"/>
                </a:lnTo>
                <a:lnTo>
                  <a:pt x="1992" y="880"/>
                </a:lnTo>
                <a:lnTo>
                  <a:pt x="2020" y="868"/>
                </a:lnTo>
                <a:lnTo>
                  <a:pt x="2046" y="856"/>
                </a:lnTo>
                <a:lnTo>
                  <a:pt x="2070" y="846"/>
                </a:lnTo>
                <a:lnTo>
                  <a:pt x="2090" y="840"/>
                </a:lnTo>
                <a:lnTo>
                  <a:pt x="2106" y="836"/>
                </a:lnTo>
                <a:lnTo>
                  <a:pt x="2116" y="832"/>
                </a:lnTo>
                <a:lnTo>
                  <a:pt x="2122" y="826"/>
                </a:lnTo>
                <a:lnTo>
                  <a:pt x="2124" y="822"/>
                </a:lnTo>
                <a:lnTo>
                  <a:pt x="2122" y="818"/>
                </a:lnTo>
                <a:lnTo>
                  <a:pt x="2118" y="814"/>
                </a:lnTo>
                <a:lnTo>
                  <a:pt x="2106" y="810"/>
                </a:lnTo>
                <a:lnTo>
                  <a:pt x="2096" y="806"/>
                </a:lnTo>
                <a:lnTo>
                  <a:pt x="2088" y="800"/>
                </a:lnTo>
                <a:lnTo>
                  <a:pt x="2068" y="786"/>
                </a:lnTo>
                <a:lnTo>
                  <a:pt x="2058" y="778"/>
                </a:lnTo>
                <a:lnTo>
                  <a:pt x="2046" y="772"/>
                </a:lnTo>
                <a:lnTo>
                  <a:pt x="2032" y="768"/>
                </a:lnTo>
                <a:lnTo>
                  <a:pt x="2016" y="766"/>
                </a:lnTo>
                <a:lnTo>
                  <a:pt x="2002" y="768"/>
                </a:lnTo>
                <a:lnTo>
                  <a:pt x="1992" y="770"/>
                </a:lnTo>
                <a:lnTo>
                  <a:pt x="1986" y="772"/>
                </a:lnTo>
                <a:lnTo>
                  <a:pt x="1982" y="776"/>
                </a:lnTo>
                <a:lnTo>
                  <a:pt x="1980" y="782"/>
                </a:lnTo>
                <a:lnTo>
                  <a:pt x="1978" y="784"/>
                </a:lnTo>
                <a:lnTo>
                  <a:pt x="1974" y="786"/>
                </a:lnTo>
                <a:lnTo>
                  <a:pt x="1970" y="786"/>
                </a:lnTo>
                <a:lnTo>
                  <a:pt x="1972" y="782"/>
                </a:lnTo>
                <a:lnTo>
                  <a:pt x="1972" y="776"/>
                </a:lnTo>
                <a:lnTo>
                  <a:pt x="1970" y="774"/>
                </a:lnTo>
                <a:lnTo>
                  <a:pt x="1968" y="772"/>
                </a:lnTo>
                <a:lnTo>
                  <a:pt x="1964" y="770"/>
                </a:lnTo>
                <a:lnTo>
                  <a:pt x="1958" y="770"/>
                </a:lnTo>
                <a:lnTo>
                  <a:pt x="1948" y="770"/>
                </a:lnTo>
                <a:lnTo>
                  <a:pt x="1932" y="766"/>
                </a:lnTo>
                <a:lnTo>
                  <a:pt x="1918" y="762"/>
                </a:lnTo>
                <a:lnTo>
                  <a:pt x="1906" y="756"/>
                </a:lnTo>
                <a:lnTo>
                  <a:pt x="1890" y="748"/>
                </a:lnTo>
                <a:lnTo>
                  <a:pt x="1884" y="746"/>
                </a:lnTo>
                <a:lnTo>
                  <a:pt x="1876" y="744"/>
                </a:lnTo>
                <a:lnTo>
                  <a:pt x="1866" y="744"/>
                </a:lnTo>
                <a:lnTo>
                  <a:pt x="1854" y="748"/>
                </a:lnTo>
                <a:lnTo>
                  <a:pt x="1836" y="752"/>
                </a:lnTo>
                <a:lnTo>
                  <a:pt x="1818" y="754"/>
                </a:lnTo>
                <a:lnTo>
                  <a:pt x="1780" y="758"/>
                </a:lnTo>
                <a:lnTo>
                  <a:pt x="1754" y="760"/>
                </a:lnTo>
                <a:lnTo>
                  <a:pt x="1748" y="762"/>
                </a:lnTo>
                <a:lnTo>
                  <a:pt x="1746" y="764"/>
                </a:lnTo>
                <a:lnTo>
                  <a:pt x="1748" y="766"/>
                </a:lnTo>
                <a:lnTo>
                  <a:pt x="1752" y="770"/>
                </a:lnTo>
                <a:lnTo>
                  <a:pt x="1754" y="774"/>
                </a:lnTo>
                <a:lnTo>
                  <a:pt x="1758" y="782"/>
                </a:lnTo>
                <a:lnTo>
                  <a:pt x="1760" y="786"/>
                </a:lnTo>
                <a:lnTo>
                  <a:pt x="1762" y="790"/>
                </a:lnTo>
                <a:lnTo>
                  <a:pt x="1768" y="794"/>
                </a:lnTo>
                <a:lnTo>
                  <a:pt x="1774" y="798"/>
                </a:lnTo>
                <a:lnTo>
                  <a:pt x="1782" y="800"/>
                </a:lnTo>
                <a:lnTo>
                  <a:pt x="1784" y="804"/>
                </a:lnTo>
                <a:lnTo>
                  <a:pt x="1784" y="806"/>
                </a:lnTo>
                <a:lnTo>
                  <a:pt x="1782" y="808"/>
                </a:lnTo>
                <a:lnTo>
                  <a:pt x="1774" y="814"/>
                </a:lnTo>
                <a:lnTo>
                  <a:pt x="1772" y="818"/>
                </a:lnTo>
                <a:lnTo>
                  <a:pt x="1772" y="822"/>
                </a:lnTo>
                <a:lnTo>
                  <a:pt x="1770" y="824"/>
                </a:lnTo>
                <a:lnTo>
                  <a:pt x="1768" y="826"/>
                </a:lnTo>
                <a:lnTo>
                  <a:pt x="1764" y="828"/>
                </a:lnTo>
                <a:lnTo>
                  <a:pt x="1758" y="828"/>
                </a:lnTo>
                <a:lnTo>
                  <a:pt x="1756" y="832"/>
                </a:lnTo>
                <a:lnTo>
                  <a:pt x="1754" y="836"/>
                </a:lnTo>
                <a:lnTo>
                  <a:pt x="1754" y="840"/>
                </a:lnTo>
                <a:lnTo>
                  <a:pt x="1752" y="844"/>
                </a:lnTo>
                <a:lnTo>
                  <a:pt x="1746" y="850"/>
                </a:lnTo>
                <a:lnTo>
                  <a:pt x="1742" y="856"/>
                </a:lnTo>
                <a:lnTo>
                  <a:pt x="1742" y="858"/>
                </a:lnTo>
                <a:lnTo>
                  <a:pt x="1744" y="860"/>
                </a:lnTo>
                <a:lnTo>
                  <a:pt x="1752" y="864"/>
                </a:lnTo>
                <a:lnTo>
                  <a:pt x="1754" y="868"/>
                </a:lnTo>
                <a:lnTo>
                  <a:pt x="1752" y="870"/>
                </a:lnTo>
                <a:lnTo>
                  <a:pt x="1742" y="872"/>
                </a:lnTo>
                <a:lnTo>
                  <a:pt x="1732" y="874"/>
                </a:lnTo>
                <a:lnTo>
                  <a:pt x="1728" y="876"/>
                </a:lnTo>
                <a:lnTo>
                  <a:pt x="1728" y="880"/>
                </a:lnTo>
                <a:lnTo>
                  <a:pt x="1732" y="886"/>
                </a:lnTo>
                <a:lnTo>
                  <a:pt x="1732" y="890"/>
                </a:lnTo>
                <a:lnTo>
                  <a:pt x="1730" y="894"/>
                </a:lnTo>
                <a:lnTo>
                  <a:pt x="1720" y="906"/>
                </a:lnTo>
                <a:lnTo>
                  <a:pt x="1710" y="918"/>
                </a:lnTo>
                <a:lnTo>
                  <a:pt x="1706" y="922"/>
                </a:lnTo>
                <a:lnTo>
                  <a:pt x="1704" y="928"/>
                </a:lnTo>
                <a:lnTo>
                  <a:pt x="1702" y="934"/>
                </a:lnTo>
                <a:lnTo>
                  <a:pt x="1700" y="936"/>
                </a:lnTo>
                <a:lnTo>
                  <a:pt x="1698" y="938"/>
                </a:lnTo>
                <a:lnTo>
                  <a:pt x="1702" y="940"/>
                </a:lnTo>
                <a:close/>
                <a:moveTo>
                  <a:pt x="2646" y="1098"/>
                </a:moveTo>
                <a:lnTo>
                  <a:pt x="2646" y="1098"/>
                </a:lnTo>
                <a:lnTo>
                  <a:pt x="2652" y="1096"/>
                </a:lnTo>
                <a:lnTo>
                  <a:pt x="2656" y="1096"/>
                </a:lnTo>
                <a:lnTo>
                  <a:pt x="2660" y="1100"/>
                </a:lnTo>
                <a:lnTo>
                  <a:pt x="2664" y="1102"/>
                </a:lnTo>
                <a:lnTo>
                  <a:pt x="2670" y="1108"/>
                </a:lnTo>
                <a:lnTo>
                  <a:pt x="2672" y="1108"/>
                </a:lnTo>
                <a:lnTo>
                  <a:pt x="2676" y="1106"/>
                </a:lnTo>
                <a:lnTo>
                  <a:pt x="2680" y="1102"/>
                </a:lnTo>
                <a:lnTo>
                  <a:pt x="2684" y="1104"/>
                </a:lnTo>
                <a:lnTo>
                  <a:pt x="2688" y="1108"/>
                </a:lnTo>
                <a:lnTo>
                  <a:pt x="2692" y="1108"/>
                </a:lnTo>
                <a:lnTo>
                  <a:pt x="2696" y="1110"/>
                </a:lnTo>
                <a:lnTo>
                  <a:pt x="2700" y="1108"/>
                </a:lnTo>
                <a:lnTo>
                  <a:pt x="2704" y="1106"/>
                </a:lnTo>
                <a:lnTo>
                  <a:pt x="2706" y="1104"/>
                </a:lnTo>
                <a:lnTo>
                  <a:pt x="2706" y="1100"/>
                </a:lnTo>
                <a:lnTo>
                  <a:pt x="2706" y="1090"/>
                </a:lnTo>
                <a:lnTo>
                  <a:pt x="2704" y="1078"/>
                </a:lnTo>
                <a:lnTo>
                  <a:pt x="2702" y="1074"/>
                </a:lnTo>
                <a:lnTo>
                  <a:pt x="2698" y="1072"/>
                </a:lnTo>
                <a:lnTo>
                  <a:pt x="2690" y="1074"/>
                </a:lnTo>
                <a:lnTo>
                  <a:pt x="2682" y="1074"/>
                </a:lnTo>
                <a:lnTo>
                  <a:pt x="2678" y="1072"/>
                </a:lnTo>
                <a:lnTo>
                  <a:pt x="2678" y="1070"/>
                </a:lnTo>
                <a:lnTo>
                  <a:pt x="2676" y="1066"/>
                </a:lnTo>
                <a:lnTo>
                  <a:pt x="2676" y="1064"/>
                </a:lnTo>
                <a:lnTo>
                  <a:pt x="2668" y="1064"/>
                </a:lnTo>
                <a:lnTo>
                  <a:pt x="2662" y="1062"/>
                </a:lnTo>
                <a:lnTo>
                  <a:pt x="2654" y="1060"/>
                </a:lnTo>
                <a:lnTo>
                  <a:pt x="2644" y="1054"/>
                </a:lnTo>
                <a:lnTo>
                  <a:pt x="2630" y="1044"/>
                </a:lnTo>
                <a:lnTo>
                  <a:pt x="2624" y="1038"/>
                </a:lnTo>
                <a:lnTo>
                  <a:pt x="2618" y="1036"/>
                </a:lnTo>
                <a:lnTo>
                  <a:pt x="2616" y="1036"/>
                </a:lnTo>
                <a:lnTo>
                  <a:pt x="2616" y="1042"/>
                </a:lnTo>
                <a:lnTo>
                  <a:pt x="2616" y="1044"/>
                </a:lnTo>
                <a:lnTo>
                  <a:pt x="2612" y="1046"/>
                </a:lnTo>
                <a:lnTo>
                  <a:pt x="2602" y="1042"/>
                </a:lnTo>
                <a:lnTo>
                  <a:pt x="2588" y="1036"/>
                </a:lnTo>
                <a:lnTo>
                  <a:pt x="2582" y="1030"/>
                </a:lnTo>
                <a:lnTo>
                  <a:pt x="2578" y="1026"/>
                </a:lnTo>
                <a:lnTo>
                  <a:pt x="2574" y="1020"/>
                </a:lnTo>
                <a:lnTo>
                  <a:pt x="2568" y="1016"/>
                </a:lnTo>
                <a:lnTo>
                  <a:pt x="2560" y="1010"/>
                </a:lnTo>
                <a:lnTo>
                  <a:pt x="2556" y="1006"/>
                </a:lnTo>
                <a:lnTo>
                  <a:pt x="2556" y="1004"/>
                </a:lnTo>
                <a:lnTo>
                  <a:pt x="2556" y="1002"/>
                </a:lnTo>
                <a:lnTo>
                  <a:pt x="2558" y="998"/>
                </a:lnTo>
                <a:lnTo>
                  <a:pt x="2564" y="988"/>
                </a:lnTo>
                <a:lnTo>
                  <a:pt x="2566" y="982"/>
                </a:lnTo>
                <a:lnTo>
                  <a:pt x="2566" y="976"/>
                </a:lnTo>
                <a:lnTo>
                  <a:pt x="2566" y="970"/>
                </a:lnTo>
                <a:lnTo>
                  <a:pt x="2562" y="964"/>
                </a:lnTo>
                <a:lnTo>
                  <a:pt x="2558" y="958"/>
                </a:lnTo>
                <a:lnTo>
                  <a:pt x="2552" y="952"/>
                </a:lnTo>
                <a:lnTo>
                  <a:pt x="2546" y="946"/>
                </a:lnTo>
                <a:lnTo>
                  <a:pt x="2542" y="938"/>
                </a:lnTo>
                <a:lnTo>
                  <a:pt x="2536" y="916"/>
                </a:lnTo>
                <a:lnTo>
                  <a:pt x="2530" y="894"/>
                </a:lnTo>
                <a:lnTo>
                  <a:pt x="2526" y="882"/>
                </a:lnTo>
                <a:lnTo>
                  <a:pt x="2520" y="874"/>
                </a:lnTo>
                <a:lnTo>
                  <a:pt x="2510" y="864"/>
                </a:lnTo>
                <a:lnTo>
                  <a:pt x="2502" y="860"/>
                </a:lnTo>
                <a:lnTo>
                  <a:pt x="2494" y="856"/>
                </a:lnTo>
                <a:lnTo>
                  <a:pt x="2476" y="846"/>
                </a:lnTo>
                <a:lnTo>
                  <a:pt x="2468" y="840"/>
                </a:lnTo>
                <a:lnTo>
                  <a:pt x="2464" y="838"/>
                </a:lnTo>
                <a:lnTo>
                  <a:pt x="2460" y="840"/>
                </a:lnTo>
                <a:lnTo>
                  <a:pt x="2460" y="842"/>
                </a:lnTo>
                <a:lnTo>
                  <a:pt x="2456" y="844"/>
                </a:lnTo>
                <a:lnTo>
                  <a:pt x="2454" y="846"/>
                </a:lnTo>
                <a:lnTo>
                  <a:pt x="2446" y="844"/>
                </a:lnTo>
                <a:lnTo>
                  <a:pt x="2434" y="840"/>
                </a:lnTo>
                <a:lnTo>
                  <a:pt x="2422" y="838"/>
                </a:lnTo>
                <a:lnTo>
                  <a:pt x="2416" y="838"/>
                </a:lnTo>
                <a:lnTo>
                  <a:pt x="2412" y="840"/>
                </a:lnTo>
                <a:lnTo>
                  <a:pt x="2408" y="844"/>
                </a:lnTo>
                <a:lnTo>
                  <a:pt x="2406" y="848"/>
                </a:lnTo>
                <a:lnTo>
                  <a:pt x="2408" y="854"/>
                </a:lnTo>
                <a:lnTo>
                  <a:pt x="2410" y="864"/>
                </a:lnTo>
                <a:lnTo>
                  <a:pt x="2414" y="872"/>
                </a:lnTo>
                <a:lnTo>
                  <a:pt x="2416" y="882"/>
                </a:lnTo>
                <a:lnTo>
                  <a:pt x="2422" y="904"/>
                </a:lnTo>
                <a:lnTo>
                  <a:pt x="2424" y="914"/>
                </a:lnTo>
                <a:lnTo>
                  <a:pt x="2428" y="924"/>
                </a:lnTo>
                <a:lnTo>
                  <a:pt x="2434" y="934"/>
                </a:lnTo>
                <a:lnTo>
                  <a:pt x="2444" y="942"/>
                </a:lnTo>
                <a:lnTo>
                  <a:pt x="2448" y="946"/>
                </a:lnTo>
                <a:lnTo>
                  <a:pt x="2448" y="950"/>
                </a:lnTo>
                <a:lnTo>
                  <a:pt x="2448" y="952"/>
                </a:lnTo>
                <a:lnTo>
                  <a:pt x="2446" y="954"/>
                </a:lnTo>
                <a:lnTo>
                  <a:pt x="2438" y="958"/>
                </a:lnTo>
                <a:lnTo>
                  <a:pt x="2432" y="962"/>
                </a:lnTo>
                <a:lnTo>
                  <a:pt x="2428" y="966"/>
                </a:lnTo>
                <a:lnTo>
                  <a:pt x="2426" y="966"/>
                </a:lnTo>
                <a:lnTo>
                  <a:pt x="2424" y="964"/>
                </a:lnTo>
                <a:lnTo>
                  <a:pt x="2416" y="956"/>
                </a:lnTo>
                <a:lnTo>
                  <a:pt x="2404" y="940"/>
                </a:lnTo>
                <a:lnTo>
                  <a:pt x="2400" y="928"/>
                </a:lnTo>
                <a:lnTo>
                  <a:pt x="2396" y="918"/>
                </a:lnTo>
                <a:lnTo>
                  <a:pt x="2392" y="902"/>
                </a:lnTo>
                <a:lnTo>
                  <a:pt x="2388" y="896"/>
                </a:lnTo>
                <a:lnTo>
                  <a:pt x="2384" y="890"/>
                </a:lnTo>
                <a:lnTo>
                  <a:pt x="2376" y="886"/>
                </a:lnTo>
                <a:lnTo>
                  <a:pt x="2366" y="882"/>
                </a:lnTo>
                <a:lnTo>
                  <a:pt x="2354" y="876"/>
                </a:lnTo>
                <a:lnTo>
                  <a:pt x="2352" y="874"/>
                </a:lnTo>
                <a:lnTo>
                  <a:pt x="2354" y="874"/>
                </a:lnTo>
                <a:lnTo>
                  <a:pt x="2354" y="872"/>
                </a:lnTo>
                <a:lnTo>
                  <a:pt x="2354" y="870"/>
                </a:lnTo>
                <a:lnTo>
                  <a:pt x="2350" y="868"/>
                </a:lnTo>
                <a:lnTo>
                  <a:pt x="2344" y="866"/>
                </a:lnTo>
                <a:lnTo>
                  <a:pt x="2324" y="860"/>
                </a:lnTo>
                <a:lnTo>
                  <a:pt x="2312" y="862"/>
                </a:lnTo>
                <a:lnTo>
                  <a:pt x="2308" y="862"/>
                </a:lnTo>
                <a:lnTo>
                  <a:pt x="2308" y="864"/>
                </a:lnTo>
                <a:lnTo>
                  <a:pt x="2310" y="868"/>
                </a:lnTo>
                <a:lnTo>
                  <a:pt x="2316" y="872"/>
                </a:lnTo>
                <a:lnTo>
                  <a:pt x="2324" y="876"/>
                </a:lnTo>
                <a:lnTo>
                  <a:pt x="2326" y="878"/>
                </a:lnTo>
                <a:lnTo>
                  <a:pt x="2328" y="882"/>
                </a:lnTo>
                <a:lnTo>
                  <a:pt x="2328" y="884"/>
                </a:lnTo>
                <a:lnTo>
                  <a:pt x="2326" y="886"/>
                </a:lnTo>
                <a:lnTo>
                  <a:pt x="2332" y="888"/>
                </a:lnTo>
                <a:lnTo>
                  <a:pt x="2342" y="892"/>
                </a:lnTo>
                <a:lnTo>
                  <a:pt x="2346" y="896"/>
                </a:lnTo>
                <a:lnTo>
                  <a:pt x="2346" y="898"/>
                </a:lnTo>
                <a:lnTo>
                  <a:pt x="2342" y="900"/>
                </a:lnTo>
                <a:lnTo>
                  <a:pt x="2326" y="896"/>
                </a:lnTo>
                <a:lnTo>
                  <a:pt x="2314" y="894"/>
                </a:lnTo>
                <a:lnTo>
                  <a:pt x="2306" y="896"/>
                </a:lnTo>
                <a:lnTo>
                  <a:pt x="2302" y="900"/>
                </a:lnTo>
                <a:lnTo>
                  <a:pt x="2300" y="906"/>
                </a:lnTo>
                <a:lnTo>
                  <a:pt x="2298" y="910"/>
                </a:lnTo>
                <a:lnTo>
                  <a:pt x="2296" y="914"/>
                </a:lnTo>
                <a:lnTo>
                  <a:pt x="2292" y="914"/>
                </a:lnTo>
                <a:lnTo>
                  <a:pt x="2288" y="910"/>
                </a:lnTo>
                <a:lnTo>
                  <a:pt x="2284" y="904"/>
                </a:lnTo>
                <a:lnTo>
                  <a:pt x="2284" y="900"/>
                </a:lnTo>
                <a:lnTo>
                  <a:pt x="2288" y="892"/>
                </a:lnTo>
                <a:lnTo>
                  <a:pt x="2290" y="888"/>
                </a:lnTo>
                <a:lnTo>
                  <a:pt x="2288" y="884"/>
                </a:lnTo>
                <a:lnTo>
                  <a:pt x="2280" y="880"/>
                </a:lnTo>
                <a:lnTo>
                  <a:pt x="2266" y="876"/>
                </a:lnTo>
                <a:lnTo>
                  <a:pt x="2240" y="868"/>
                </a:lnTo>
                <a:lnTo>
                  <a:pt x="2222" y="866"/>
                </a:lnTo>
                <a:lnTo>
                  <a:pt x="2210" y="866"/>
                </a:lnTo>
                <a:lnTo>
                  <a:pt x="2200" y="870"/>
                </a:lnTo>
                <a:lnTo>
                  <a:pt x="2196" y="874"/>
                </a:lnTo>
                <a:lnTo>
                  <a:pt x="2194" y="876"/>
                </a:lnTo>
                <a:lnTo>
                  <a:pt x="2196" y="880"/>
                </a:lnTo>
                <a:lnTo>
                  <a:pt x="2196" y="884"/>
                </a:lnTo>
                <a:lnTo>
                  <a:pt x="2192" y="886"/>
                </a:lnTo>
                <a:lnTo>
                  <a:pt x="2168" y="894"/>
                </a:lnTo>
                <a:lnTo>
                  <a:pt x="2160" y="894"/>
                </a:lnTo>
                <a:lnTo>
                  <a:pt x="2158" y="894"/>
                </a:lnTo>
                <a:lnTo>
                  <a:pt x="2162" y="890"/>
                </a:lnTo>
                <a:lnTo>
                  <a:pt x="2174" y="880"/>
                </a:lnTo>
                <a:lnTo>
                  <a:pt x="2176" y="876"/>
                </a:lnTo>
                <a:lnTo>
                  <a:pt x="2178" y="872"/>
                </a:lnTo>
                <a:lnTo>
                  <a:pt x="2176" y="868"/>
                </a:lnTo>
                <a:lnTo>
                  <a:pt x="2178" y="864"/>
                </a:lnTo>
                <a:lnTo>
                  <a:pt x="2180" y="856"/>
                </a:lnTo>
                <a:lnTo>
                  <a:pt x="2180" y="852"/>
                </a:lnTo>
                <a:lnTo>
                  <a:pt x="2178" y="848"/>
                </a:lnTo>
                <a:lnTo>
                  <a:pt x="2174" y="842"/>
                </a:lnTo>
                <a:lnTo>
                  <a:pt x="2166" y="838"/>
                </a:lnTo>
                <a:lnTo>
                  <a:pt x="2158" y="836"/>
                </a:lnTo>
                <a:lnTo>
                  <a:pt x="2146" y="836"/>
                </a:lnTo>
                <a:lnTo>
                  <a:pt x="2134" y="838"/>
                </a:lnTo>
                <a:lnTo>
                  <a:pt x="2120" y="842"/>
                </a:lnTo>
                <a:lnTo>
                  <a:pt x="2094" y="854"/>
                </a:lnTo>
                <a:lnTo>
                  <a:pt x="2070" y="862"/>
                </a:lnTo>
                <a:lnTo>
                  <a:pt x="2052" y="868"/>
                </a:lnTo>
                <a:lnTo>
                  <a:pt x="2036" y="876"/>
                </a:lnTo>
                <a:lnTo>
                  <a:pt x="2004" y="896"/>
                </a:lnTo>
                <a:lnTo>
                  <a:pt x="1996" y="900"/>
                </a:lnTo>
                <a:lnTo>
                  <a:pt x="1992" y="904"/>
                </a:lnTo>
                <a:lnTo>
                  <a:pt x="1992" y="908"/>
                </a:lnTo>
                <a:lnTo>
                  <a:pt x="1996" y="910"/>
                </a:lnTo>
                <a:lnTo>
                  <a:pt x="2006" y="914"/>
                </a:lnTo>
                <a:lnTo>
                  <a:pt x="2010" y="916"/>
                </a:lnTo>
                <a:lnTo>
                  <a:pt x="2012" y="918"/>
                </a:lnTo>
                <a:lnTo>
                  <a:pt x="2012" y="920"/>
                </a:lnTo>
                <a:lnTo>
                  <a:pt x="2010" y="922"/>
                </a:lnTo>
                <a:lnTo>
                  <a:pt x="2002" y="924"/>
                </a:lnTo>
                <a:lnTo>
                  <a:pt x="1992" y="928"/>
                </a:lnTo>
                <a:lnTo>
                  <a:pt x="1986" y="932"/>
                </a:lnTo>
                <a:lnTo>
                  <a:pt x="1980" y="938"/>
                </a:lnTo>
                <a:lnTo>
                  <a:pt x="1976" y="946"/>
                </a:lnTo>
                <a:lnTo>
                  <a:pt x="1972" y="952"/>
                </a:lnTo>
                <a:lnTo>
                  <a:pt x="1972" y="958"/>
                </a:lnTo>
                <a:lnTo>
                  <a:pt x="1972" y="962"/>
                </a:lnTo>
                <a:lnTo>
                  <a:pt x="1972" y="966"/>
                </a:lnTo>
                <a:lnTo>
                  <a:pt x="1976" y="966"/>
                </a:lnTo>
                <a:lnTo>
                  <a:pt x="1980" y="966"/>
                </a:lnTo>
                <a:lnTo>
                  <a:pt x="1986" y="964"/>
                </a:lnTo>
                <a:lnTo>
                  <a:pt x="1990" y="962"/>
                </a:lnTo>
                <a:lnTo>
                  <a:pt x="1994" y="962"/>
                </a:lnTo>
                <a:lnTo>
                  <a:pt x="1996" y="964"/>
                </a:lnTo>
                <a:lnTo>
                  <a:pt x="1998" y="966"/>
                </a:lnTo>
                <a:lnTo>
                  <a:pt x="2000" y="974"/>
                </a:lnTo>
                <a:lnTo>
                  <a:pt x="2004" y="982"/>
                </a:lnTo>
                <a:lnTo>
                  <a:pt x="2008" y="984"/>
                </a:lnTo>
                <a:lnTo>
                  <a:pt x="2016" y="986"/>
                </a:lnTo>
                <a:lnTo>
                  <a:pt x="2036" y="984"/>
                </a:lnTo>
                <a:lnTo>
                  <a:pt x="2058" y="980"/>
                </a:lnTo>
                <a:lnTo>
                  <a:pt x="2074" y="976"/>
                </a:lnTo>
                <a:lnTo>
                  <a:pt x="2086" y="976"/>
                </a:lnTo>
                <a:lnTo>
                  <a:pt x="2090" y="976"/>
                </a:lnTo>
                <a:lnTo>
                  <a:pt x="2092" y="978"/>
                </a:lnTo>
                <a:lnTo>
                  <a:pt x="2092" y="982"/>
                </a:lnTo>
                <a:lnTo>
                  <a:pt x="2084" y="986"/>
                </a:lnTo>
                <a:lnTo>
                  <a:pt x="2070" y="990"/>
                </a:lnTo>
                <a:lnTo>
                  <a:pt x="2046" y="996"/>
                </a:lnTo>
                <a:lnTo>
                  <a:pt x="2016" y="1002"/>
                </a:lnTo>
                <a:lnTo>
                  <a:pt x="2008" y="1006"/>
                </a:lnTo>
                <a:lnTo>
                  <a:pt x="2004" y="1010"/>
                </a:lnTo>
                <a:lnTo>
                  <a:pt x="2002" y="1014"/>
                </a:lnTo>
                <a:lnTo>
                  <a:pt x="2004" y="1018"/>
                </a:lnTo>
                <a:lnTo>
                  <a:pt x="2008" y="1022"/>
                </a:lnTo>
                <a:lnTo>
                  <a:pt x="2014" y="1028"/>
                </a:lnTo>
                <a:lnTo>
                  <a:pt x="2028" y="1036"/>
                </a:lnTo>
                <a:lnTo>
                  <a:pt x="2036" y="1040"/>
                </a:lnTo>
                <a:lnTo>
                  <a:pt x="2048" y="1042"/>
                </a:lnTo>
                <a:lnTo>
                  <a:pt x="2066" y="1040"/>
                </a:lnTo>
                <a:lnTo>
                  <a:pt x="2082" y="1038"/>
                </a:lnTo>
                <a:lnTo>
                  <a:pt x="2090" y="1040"/>
                </a:lnTo>
                <a:lnTo>
                  <a:pt x="2102" y="1042"/>
                </a:lnTo>
                <a:lnTo>
                  <a:pt x="2124" y="1044"/>
                </a:lnTo>
                <a:lnTo>
                  <a:pt x="2148" y="1042"/>
                </a:lnTo>
                <a:lnTo>
                  <a:pt x="2164" y="1038"/>
                </a:lnTo>
                <a:lnTo>
                  <a:pt x="2180" y="1036"/>
                </a:lnTo>
                <a:lnTo>
                  <a:pt x="2190" y="1038"/>
                </a:lnTo>
                <a:lnTo>
                  <a:pt x="2202" y="1040"/>
                </a:lnTo>
                <a:lnTo>
                  <a:pt x="2220" y="1044"/>
                </a:lnTo>
                <a:lnTo>
                  <a:pt x="2232" y="1044"/>
                </a:lnTo>
                <a:lnTo>
                  <a:pt x="2238" y="1044"/>
                </a:lnTo>
                <a:lnTo>
                  <a:pt x="2248" y="1050"/>
                </a:lnTo>
                <a:lnTo>
                  <a:pt x="2260" y="1056"/>
                </a:lnTo>
                <a:lnTo>
                  <a:pt x="2272" y="1062"/>
                </a:lnTo>
                <a:lnTo>
                  <a:pt x="2276" y="1064"/>
                </a:lnTo>
                <a:lnTo>
                  <a:pt x="2276" y="1066"/>
                </a:lnTo>
                <a:lnTo>
                  <a:pt x="2264" y="1066"/>
                </a:lnTo>
                <a:lnTo>
                  <a:pt x="2252" y="1066"/>
                </a:lnTo>
                <a:lnTo>
                  <a:pt x="2246" y="1066"/>
                </a:lnTo>
                <a:lnTo>
                  <a:pt x="2238" y="1068"/>
                </a:lnTo>
                <a:lnTo>
                  <a:pt x="2218" y="1066"/>
                </a:lnTo>
                <a:lnTo>
                  <a:pt x="2180" y="1064"/>
                </a:lnTo>
                <a:lnTo>
                  <a:pt x="2138" y="1066"/>
                </a:lnTo>
                <a:lnTo>
                  <a:pt x="2096" y="1070"/>
                </a:lnTo>
                <a:lnTo>
                  <a:pt x="2060" y="1076"/>
                </a:lnTo>
                <a:lnTo>
                  <a:pt x="2048" y="1080"/>
                </a:lnTo>
                <a:lnTo>
                  <a:pt x="2042" y="1084"/>
                </a:lnTo>
                <a:lnTo>
                  <a:pt x="2040" y="1088"/>
                </a:lnTo>
                <a:lnTo>
                  <a:pt x="2040" y="1090"/>
                </a:lnTo>
                <a:lnTo>
                  <a:pt x="2044" y="1096"/>
                </a:lnTo>
                <a:lnTo>
                  <a:pt x="2048" y="1104"/>
                </a:lnTo>
                <a:lnTo>
                  <a:pt x="2056" y="1110"/>
                </a:lnTo>
                <a:lnTo>
                  <a:pt x="2072" y="1124"/>
                </a:lnTo>
                <a:lnTo>
                  <a:pt x="2080" y="1130"/>
                </a:lnTo>
                <a:lnTo>
                  <a:pt x="2092" y="1134"/>
                </a:lnTo>
                <a:lnTo>
                  <a:pt x="2108" y="1138"/>
                </a:lnTo>
                <a:lnTo>
                  <a:pt x="2126" y="1138"/>
                </a:lnTo>
                <a:lnTo>
                  <a:pt x="2160" y="1140"/>
                </a:lnTo>
                <a:lnTo>
                  <a:pt x="2184" y="1140"/>
                </a:lnTo>
                <a:lnTo>
                  <a:pt x="2190" y="1140"/>
                </a:lnTo>
                <a:lnTo>
                  <a:pt x="2194" y="1144"/>
                </a:lnTo>
                <a:lnTo>
                  <a:pt x="2194" y="1150"/>
                </a:lnTo>
                <a:lnTo>
                  <a:pt x="2194" y="1154"/>
                </a:lnTo>
                <a:lnTo>
                  <a:pt x="2192" y="1166"/>
                </a:lnTo>
                <a:lnTo>
                  <a:pt x="2192" y="1172"/>
                </a:lnTo>
                <a:lnTo>
                  <a:pt x="2196" y="1178"/>
                </a:lnTo>
                <a:lnTo>
                  <a:pt x="2202" y="1184"/>
                </a:lnTo>
                <a:lnTo>
                  <a:pt x="2208" y="1190"/>
                </a:lnTo>
                <a:lnTo>
                  <a:pt x="2216" y="1194"/>
                </a:lnTo>
                <a:lnTo>
                  <a:pt x="2230" y="1194"/>
                </a:lnTo>
                <a:lnTo>
                  <a:pt x="2254" y="1192"/>
                </a:lnTo>
                <a:lnTo>
                  <a:pt x="2270" y="1192"/>
                </a:lnTo>
                <a:lnTo>
                  <a:pt x="2284" y="1194"/>
                </a:lnTo>
                <a:lnTo>
                  <a:pt x="2294" y="1192"/>
                </a:lnTo>
                <a:lnTo>
                  <a:pt x="2312" y="1188"/>
                </a:lnTo>
                <a:lnTo>
                  <a:pt x="2340" y="1182"/>
                </a:lnTo>
                <a:lnTo>
                  <a:pt x="2370" y="1176"/>
                </a:lnTo>
                <a:lnTo>
                  <a:pt x="2382" y="1172"/>
                </a:lnTo>
                <a:lnTo>
                  <a:pt x="2392" y="1168"/>
                </a:lnTo>
                <a:lnTo>
                  <a:pt x="2398" y="1164"/>
                </a:lnTo>
                <a:lnTo>
                  <a:pt x="2406" y="1162"/>
                </a:lnTo>
                <a:lnTo>
                  <a:pt x="2420" y="1160"/>
                </a:lnTo>
                <a:lnTo>
                  <a:pt x="2434" y="1158"/>
                </a:lnTo>
                <a:lnTo>
                  <a:pt x="2440" y="1156"/>
                </a:lnTo>
                <a:lnTo>
                  <a:pt x="2450" y="1152"/>
                </a:lnTo>
                <a:lnTo>
                  <a:pt x="2456" y="1148"/>
                </a:lnTo>
                <a:lnTo>
                  <a:pt x="2460" y="1144"/>
                </a:lnTo>
                <a:lnTo>
                  <a:pt x="2460" y="1140"/>
                </a:lnTo>
                <a:lnTo>
                  <a:pt x="2460" y="1138"/>
                </a:lnTo>
                <a:lnTo>
                  <a:pt x="2460" y="1134"/>
                </a:lnTo>
                <a:lnTo>
                  <a:pt x="2460" y="1132"/>
                </a:lnTo>
                <a:lnTo>
                  <a:pt x="2464" y="1128"/>
                </a:lnTo>
                <a:lnTo>
                  <a:pt x="2470" y="1126"/>
                </a:lnTo>
                <a:lnTo>
                  <a:pt x="2478" y="1124"/>
                </a:lnTo>
                <a:lnTo>
                  <a:pt x="2482" y="1124"/>
                </a:lnTo>
                <a:lnTo>
                  <a:pt x="2484" y="1126"/>
                </a:lnTo>
                <a:lnTo>
                  <a:pt x="2486" y="1130"/>
                </a:lnTo>
                <a:lnTo>
                  <a:pt x="2484" y="1140"/>
                </a:lnTo>
                <a:lnTo>
                  <a:pt x="2484" y="1146"/>
                </a:lnTo>
                <a:lnTo>
                  <a:pt x="2486" y="1146"/>
                </a:lnTo>
                <a:lnTo>
                  <a:pt x="2488" y="1146"/>
                </a:lnTo>
                <a:lnTo>
                  <a:pt x="2500" y="1146"/>
                </a:lnTo>
                <a:lnTo>
                  <a:pt x="2510" y="1146"/>
                </a:lnTo>
                <a:lnTo>
                  <a:pt x="2524" y="1150"/>
                </a:lnTo>
                <a:lnTo>
                  <a:pt x="2534" y="1152"/>
                </a:lnTo>
                <a:lnTo>
                  <a:pt x="2540" y="1156"/>
                </a:lnTo>
                <a:lnTo>
                  <a:pt x="2538" y="1156"/>
                </a:lnTo>
                <a:lnTo>
                  <a:pt x="2536" y="1158"/>
                </a:lnTo>
                <a:lnTo>
                  <a:pt x="2532" y="1160"/>
                </a:lnTo>
                <a:lnTo>
                  <a:pt x="2532" y="1162"/>
                </a:lnTo>
                <a:lnTo>
                  <a:pt x="2540" y="1164"/>
                </a:lnTo>
                <a:lnTo>
                  <a:pt x="2548" y="1166"/>
                </a:lnTo>
                <a:lnTo>
                  <a:pt x="2552" y="1168"/>
                </a:lnTo>
                <a:lnTo>
                  <a:pt x="2558" y="1166"/>
                </a:lnTo>
                <a:lnTo>
                  <a:pt x="2562" y="1164"/>
                </a:lnTo>
                <a:lnTo>
                  <a:pt x="2566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600" y="1170"/>
                </a:lnTo>
                <a:lnTo>
                  <a:pt x="2606" y="1170"/>
                </a:lnTo>
                <a:lnTo>
                  <a:pt x="2610" y="1170"/>
                </a:lnTo>
                <a:lnTo>
                  <a:pt x="2618" y="1172"/>
                </a:lnTo>
                <a:lnTo>
                  <a:pt x="2624" y="1172"/>
                </a:lnTo>
                <a:lnTo>
                  <a:pt x="2630" y="1172"/>
                </a:lnTo>
                <a:lnTo>
                  <a:pt x="2638" y="1166"/>
                </a:lnTo>
                <a:lnTo>
                  <a:pt x="2646" y="1160"/>
                </a:lnTo>
                <a:lnTo>
                  <a:pt x="2650" y="1158"/>
                </a:lnTo>
                <a:lnTo>
                  <a:pt x="2656" y="1158"/>
                </a:lnTo>
                <a:lnTo>
                  <a:pt x="2664" y="1156"/>
                </a:lnTo>
                <a:lnTo>
                  <a:pt x="2670" y="1152"/>
                </a:lnTo>
                <a:lnTo>
                  <a:pt x="2672" y="1148"/>
                </a:lnTo>
                <a:lnTo>
                  <a:pt x="2672" y="1146"/>
                </a:lnTo>
                <a:lnTo>
                  <a:pt x="2670" y="1142"/>
                </a:lnTo>
                <a:lnTo>
                  <a:pt x="2666" y="1138"/>
                </a:lnTo>
                <a:lnTo>
                  <a:pt x="2662" y="1136"/>
                </a:lnTo>
                <a:lnTo>
                  <a:pt x="2660" y="1134"/>
                </a:lnTo>
                <a:lnTo>
                  <a:pt x="2662" y="1128"/>
                </a:lnTo>
                <a:lnTo>
                  <a:pt x="2664" y="1126"/>
                </a:lnTo>
                <a:lnTo>
                  <a:pt x="2662" y="1124"/>
                </a:lnTo>
                <a:lnTo>
                  <a:pt x="2658" y="1122"/>
                </a:lnTo>
                <a:lnTo>
                  <a:pt x="2652" y="1122"/>
                </a:lnTo>
                <a:lnTo>
                  <a:pt x="2644" y="1124"/>
                </a:lnTo>
                <a:lnTo>
                  <a:pt x="2630" y="1132"/>
                </a:lnTo>
                <a:lnTo>
                  <a:pt x="2620" y="1136"/>
                </a:lnTo>
                <a:lnTo>
                  <a:pt x="2618" y="1136"/>
                </a:lnTo>
                <a:lnTo>
                  <a:pt x="2620" y="1132"/>
                </a:lnTo>
                <a:lnTo>
                  <a:pt x="2622" y="1126"/>
                </a:lnTo>
                <a:lnTo>
                  <a:pt x="2620" y="1122"/>
                </a:lnTo>
                <a:lnTo>
                  <a:pt x="2616" y="1118"/>
                </a:lnTo>
                <a:lnTo>
                  <a:pt x="2612" y="1116"/>
                </a:lnTo>
                <a:lnTo>
                  <a:pt x="2604" y="1112"/>
                </a:lnTo>
                <a:lnTo>
                  <a:pt x="2600" y="1110"/>
                </a:lnTo>
                <a:lnTo>
                  <a:pt x="2602" y="1108"/>
                </a:lnTo>
                <a:lnTo>
                  <a:pt x="2604" y="1108"/>
                </a:lnTo>
                <a:lnTo>
                  <a:pt x="2608" y="1108"/>
                </a:lnTo>
                <a:lnTo>
                  <a:pt x="2620" y="1112"/>
                </a:lnTo>
                <a:lnTo>
                  <a:pt x="2632" y="1116"/>
                </a:lnTo>
                <a:lnTo>
                  <a:pt x="2636" y="1118"/>
                </a:lnTo>
                <a:lnTo>
                  <a:pt x="2640" y="1116"/>
                </a:lnTo>
                <a:lnTo>
                  <a:pt x="2644" y="1112"/>
                </a:lnTo>
                <a:lnTo>
                  <a:pt x="2640" y="1108"/>
                </a:lnTo>
                <a:lnTo>
                  <a:pt x="2638" y="1106"/>
                </a:lnTo>
                <a:lnTo>
                  <a:pt x="2638" y="1104"/>
                </a:lnTo>
                <a:lnTo>
                  <a:pt x="2640" y="1102"/>
                </a:lnTo>
                <a:lnTo>
                  <a:pt x="2646" y="1098"/>
                </a:lnTo>
                <a:close/>
                <a:moveTo>
                  <a:pt x="2506" y="806"/>
                </a:moveTo>
                <a:lnTo>
                  <a:pt x="2506" y="806"/>
                </a:lnTo>
                <a:lnTo>
                  <a:pt x="2492" y="808"/>
                </a:lnTo>
                <a:lnTo>
                  <a:pt x="2480" y="812"/>
                </a:lnTo>
                <a:lnTo>
                  <a:pt x="2470" y="814"/>
                </a:lnTo>
                <a:lnTo>
                  <a:pt x="2464" y="818"/>
                </a:lnTo>
                <a:lnTo>
                  <a:pt x="2460" y="822"/>
                </a:lnTo>
                <a:lnTo>
                  <a:pt x="2460" y="824"/>
                </a:lnTo>
                <a:lnTo>
                  <a:pt x="2462" y="828"/>
                </a:lnTo>
                <a:lnTo>
                  <a:pt x="2468" y="830"/>
                </a:lnTo>
                <a:lnTo>
                  <a:pt x="2480" y="834"/>
                </a:lnTo>
                <a:lnTo>
                  <a:pt x="2488" y="836"/>
                </a:lnTo>
                <a:lnTo>
                  <a:pt x="2492" y="840"/>
                </a:lnTo>
                <a:lnTo>
                  <a:pt x="2494" y="846"/>
                </a:lnTo>
                <a:lnTo>
                  <a:pt x="2498" y="850"/>
                </a:lnTo>
                <a:lnTo>
                  <a:pt x="2504" y="856"/>
                </a:lnTo>
                <a:lnTo>
                  <a:pt x="2514" y="862"/>
                </a:lnTo>
                <a:lnTo>
                  <a:pt x="2524" y="872"/>
                </a:lnTo>
                <a:lnTo>
                  <a:pt x="2530" y="874"/>
                </a:lnTo>
                <a:lnTo>
                  <a:pt x="2530" y="870"/>
                </a:lnTo>
                <a:lnTo>
                  <a:pt x="2532" y="868"/>
                </a:lnTo>
                <a:lnTo>
                  <a:pt x="2534" y="866"/>
                </a:lnTo>
                <a:lnTo>
                  <a:pt x="2540" y="862"/>
                </a:lnTo>
                <a:lnTo>
                  <a:pt x="2546" y="852"/>
                </a:lnTo>
                <a:lnTo>
                  <a:pt x="2560" y="830"/>
                </a:lnTo>
                <a:lnTo>
                  <a:pt x="2562" y="826"/>
                </a:lnTo>
                <a:lnTo>
                  <a:pt x="2562" y="822"/>
                </a:lnTo>
                <a:lnTo>
                  <a:pt x="2560" y="818"/>
                </a:lnTo>
                <a:lnTo>
                  <a:pt x="2554" y="816"/>
                </a:lnTo>
                <a:lnTo>
                  <a:pt x="2546" y="812"/>
                </a:lnTo>
                <a:lnTo>
                  <a:pt x="2540" y="808"/>
                </a:lnTo>
                <a:lnTo>
                  <a:pt x="2530" y="806"/>
                </a:lnTo>
                <a:lnTo>
                  <a:pt x="2506" y="806"/>
                </a:lnTo>
                <a:close/>
                <a:moveTo>
                  <a:pt x="4290" y="1312"/>
                </a:moveTo>
                <a:lnTo>
                  <a:pt x="4290" y="1312"/>
                </a:lnTo>
                <a:lnTo>
                  <a:pt x="4284" y="1304"/>
                </a:lnTo>
                <a:lnTo>
                  <a:pt x="4280" y="1300"/>
                </a:lnTo>
                <a:lnTo>
                  <a:pt x="4274" y="1296"/>
                </a:lnTo>
                <a:lnTo>
                  <a:pt x="4268" y="1296"/>
                </a:lnTo>
                <a:lnTo>
                  <a:pt x="4256" y="1296"/>
                </a:lnTo>
                <a:lnTo>
                  <a:pt x="4246" y="1300"/>
                </a:lnTo>
                <a:lnTo>
                  <a:pt x="4236" y="1304"/>
                </a:lnTo>
                <a:lnTo>
                  <a:pt x="4230" y="1304"/>
                </a:lnTo>
                <a:lnTo>
                  <a:pt x="4228" y="1304"/>
                </a:lnTo>
                <a:lnTo>
                  <a:pt x="4228" y="1302"/>
                </a:lnTo>
                <a:lnTo>
                  <a:pt x="4230" y="1292"/>
                </a:lnTo>
                <a:lnTo>
                  <a:pt x="4232" y="1282"/>
                </a:lnTo>
                <a:lnTo>
                  <a:pt x="4232" y="1280"/>
                </a:lnTo>
                <a:lnTo>
                  <a:pt x="4230" y="1278"/>
                </a:lnTo>
                <a:lnTo>
                  <a:pt x="4224" y="1278"/>
                </a:lnTo>
                <a:lnTo>
                  <a:pt x="4216" y="1280"/>
                </a:lnTo>
                <a:lnTo>
                  <a:pt x="4202" y="1284"/>
                </a:lnTo>
                <a:lnTo>
                  <a:pt x="4200" y="1284"/>
                </a:lnTo>
                <a:lnTo>
                  <a:pt x="4198" y="1282"/>
                </a:lnTo>
                <a:lnTo>
                  <a:pt x="4200" y="1276"/>
                </a:lnTo>
                <a:lnTo>
                  <a:pt x="4202" y="1268"/>
                </a:lnTo>
                <a:lnTo>
                  <a:pt x="4202" y="1264"/>
                </a:lnTo>
                <a:lnTo>
                  <a:pt x="4200" y="1258"/>
                </a:lnTo>
                <a:lnTo>
                  <a:pt x="4196" y="1254"/>
                </a:lnTo>
                <a:lnTo>
                  <a:pt x="4182" y="1248"/>
                </a:lnTo>
                <a:lnTo>
                  <a:pt x="4162" y="1234"/>
                </a:lnTo>
                <a:lnTo>
                  <a:pt x="4150" y="1228"/>
                </a:lnTo>
                <a:lnTo>
                  <a:pt x="4136" y="1224"/>
                </a:lnTo>
                <a:lnTo>
                  <a:pt x="4124" y="1224"/>
                </a:lnTo>
                <a:lnTo>
                  <a:pt x="4112" y="1224"/>
                </a:lnTo>
                <a:lnTo>
                  <a:pt x="4100" y="1224"/>
                </a:lnTo>
                <a:lnTo>
                  <a:pt x="4090" y="1222"/>
                </a:lnTo>
                <a:lnTo>
                  <a:pt x="4084" y="1216"/>
                </a:lnTo>
                <a:lnTo>
                  <a:pt x="4082" y="1214"/>
                </a:lnTo>
                <a:lnTo>
                  <a:pt x="4080" y="1208"/>
                </a:lnTo>
                <a:lnTo>
                  <a:pt x="4080" y="1204"/>
                </a:lnTo>
                <a:lnTo>
                  <a:pt x="4076" y="1200"/>
                </a:lnTo>
                <a:lnTo>
                  <a:pt x="4072" y="1196"/>
                </a:lnTo>
                <a:lnTo>
                  <a:pt x="4066" y="1194"/>
                </a:lnTo>
                <a:lnTo>
                  <a:pt x="4054" y="1192"/>
                </a:lnTo>
                <a:lnTo>
                  <a:pt x="4040" y="1192"/>
                </a:lnTo>
                <a:lnTo>
                  <a:pt x="4030" y="1192"/>
                </a:lnTo>
                <a:lnTo>
                  <a:pt x="4024" y="1192"/>
                </a:lnTo>
                <a:lnTo>
                  <a:pt x="4022" y="1190"/>
                </a:lnTo>
                <a:lnTo>
                  <a:pt x="4022" y="1188"/>
                </a:lnTo>
                <a:lnTo>
                  <a:pt x="4032" y="1182"/>
                </a:lnTo>
                <a:lnTo>
                  <a:pt x="4038" y="1178"/>
                </a:lnTo>
                <a:lnTo>
                  <a:pt x="4040" y="1172"/>
                </a:lnTo>
                <a:lnTo>
                  <a:pt x="4042" y="1168"/>
                </a:lnTo>
                <a:lnTo>
                  <a:pt x="4042" y="1164"/>
                </a:lnTo>
                <a:lnTo>
                  <a:pt x="4040" y="1156"/>
                </a:lnTo>
                <a:lnTo>
                  <a:pt x="4036" y="1150"/>
                </a:lnTo>
                <a:lnTo>
                  <a:pt x="4030" y="1144"/>
                </a:lnTo>
                <a:lnTo>
                  <a:pt x="4028" y="1142"/>
                </a:lnTo>
                <a:lnTo>
                  <a:pt x="4032" y="1140"/>
                </a:lnTo>
                <a:lnTo>
                  <a:pt x="4042" y="1142"/>
                </a:lnTo>
                <a:lnTo>
                  <a:pt x="4056" y="1144"/>
                </a:lnTo>
                <a:lnTo>
                  <a:pt x="4068" y="1144"/>
                </a:lnTo>
                <a:lnTo>
                  <a:pt x="4078" y="1142"/>
                </a:lnTo>
                <a:lnTo>
                  <a:pt x="4084" y="1140"/>
                </a:lnTo>
                <a:lnTo>
                  <a:pt x="4084" y="1138"/>
                </a:lnTo>
                <a:lnTo>
                  <a:pt x="4084" y="1136"/>
                </a:lnTo>
                <a:lnTo>
                  <a:pt x="4078" y="1130"/>
                </a:lnTo>
                <a:lnTo>
                  <a:pt x="4066" y="1126"/>
                </a:lnTo>
                <a:lnTo>
                  <a:pt x="4046" y="1122"/>
                </a:lnTo>
                <a:lnTo>
                  <a:pt x="4018" y="1116"/>
                </a:lnTo>
                <a:lnTo>
                  <a:pt x="4016" y="1116"/>
                </a:lnTo>
                <a:lnTo>
                  <a:pt x="4016" y="1114"/>
                </a:lnTo>
                <a:lnTo>
                  <a:pt x="4020" y="1112"/>
                </a:lnTo>
                <a:lnTo>
                  <a:pt x="4040" y="1110"/>
                </a:lnTo>
                <a:lnTo>
                  <a:pt x="4052" y="1106"/>
                </a:lnTo>
                <a:lnTo>
                  <a:pt x="4062" y="1102"/>
                </a:lnTo>
                <a:lnTo>
                  <a:pt x="4064" y="1098"/>
                </a:lnTo>
                <a:lnTo>
                  <a:pt x="4066" y="1094"/>
                </a:lnTo>
                <a:lnTo>
                  <a:pt x="4066" y="1092"/>
                </a:lnTo>
                <a:lnTo>
                  <a:pt x="4066" y="1088"/>
                </a:lnTo>
                <a:lnTo>
                  <a:pt x="4062" y="1082"/>
                </a:lnTo>
                <a:lnTo>
                  <a:pt x="4054" y="1074"/>
                </a:lnTo>
                <a:lnTo>
                  <a:pt x="4044" y="1070"/>
                </a:lnTo>
                <a:lnTo>
                  <a:pt x="4036" y="1066"/>
                </a:lnTo>
                <a:lnTo>
                  <a:pt x="4026" y="1066"/>
                </a:lnTo>
                <a:lnTo>
                  <a:pt x="4020" y="1068"/>
                </a:lnTo>
                <a:lnTo>
                  <a:pt x="4014" y="1070"/>
                </a:lnTo>
                <a:lnTo>
                  <a:pt x="4004" y="1074"/>
                </a:lnTo>
                <a:lnTo>
                  <a:pt x="3988" y="1074"/>
                </a:lnTo>
                <a:lnTo>
                  <a:pt x="3982" y="1072"/>
                </a:lnTo>
                <a:lnTo>
                  <a:pt x="3980" y="1070"/>
                </a:lnTo>
                <a:lnTo>
                  <a:pt x="3982" y="1066"/>
                </a:lnTo>
                <a:lnTo>
                  <a:pt x="3994" y="1062"/>
                </a:lnTo>
                <a:lnTo>
                  <a:pt x="4014" y="1054"/>
                </a:lnTo>
                <a:lnTo>
                  <a:pt x="4020" y="1052"/>
                </a:lnTo>
                <a:lnTo>
                  <a:pt x="4022" y="1050"/>
                </a:lnTo>
                <a:lnTo>
                  <a:pt x="4018" y="1046"/>
                </a:lnTo>
                <a:lnTo>
                  <a:pt x="4012" y="1042"/>
                </a:lnTo>
                <a:lnTo>
                  <a:pt x="3984" y="1030"/>
                </a:lnTo>
                <a:lnTo>
                  <a:pt x="3966" y="1024"/>
                </a:lnTo>
                <a:lnTo>
                  <a:pt x="3952" y="1022"/>
                </a:lnTo>
                <a:lnTo>
                  <a:pt x="3942" y="1024"/>
                </a:lnTo>
                <a:lnTo>
                  <a:pt x="3934" y="1028"/>
                </a:lnTo>
                <a:lnTo>
                  <a:pt x="3930" y="1030"/>
                </a:lnTo>
                <a:lnTo>
                  <a:pt x="3926" y="1030"/>
                </a:lnTo>
                <a:lnTo>
                  <a:pt x="3926" y="1026"/>
                </a:lnTo>
                <a:lnTo>
                  <a:pt x="3928" y="1018"/>
                </a:lnTo>
                <a:lnTo>
                  <a:pt x="3928" y="1008"/>
                </a:lnTo>
                <a:lnTo>
                  <a:pt x="3926" y="1004"/>
                </a:lnTo>
                <a:lnTo>
                  <a:pt x="3922" y="1002"/>
                </a:lnTo>
                <a:lnTo>
                  <a:pt x="3916" y="1002"/>
                </a:lnTo>
                <a:lnTo>
                  <a:pt x="3908" y="1004"/>
                </a:lnTo>
                <a:lnTo>
                  <a:pt x="3904" y="1002"/>
                </a:lnTo>
                <a:lnTo>
                  <a:pt x="3904" y="996"/>
                </a:lnTo>
                <a:lnTo>
                  <a:pt x="3902" y="988"/>
                </a:lnTo>
                <a:lnTo>
                  <a:pt x="3896" y="982"/>
                </a:lnTo>
                <a:lnTo>
                  <a:pt x="3888" y="974"/>
                </a:lnTo>
                <a:lnTo>
                  <a:pt x="3880" y="970"/>
                </a:lnTo>
                <a:lnTo>
                  <a:pt x="3868" y="968"/>
                </a:lnTo>
                <a:lnTo>
                  <a:pt x="3858" y="968"/>
                </a:lnTo>
                <a:lnTo>
                  <a:pt x="3846" y="972"/>
                </a:lnTo>
                <a:lnTo>
                  <a:pt x="3836" y="980"/>
                </a:lnTo>
                <a:lnTo>
                  <a:pt x="3826" y="986"/>
                </a:lnTo>
                <a:lnTo>
                  <a:pt x="3820" y="988"/>
                </a:lnTo>
                <a:lnTo>
                  <a:pt x="3814" y="988"/>
                </a:lnTo>
                <a:lnTo>
                  <a:pt x="3810" y="982"/>
                </a:lnTo>
                <a:lnTo>
                  <a:pt x="3806" y="976"/>
                </a:lnTo>
                <a:lnTo>
                  <a:pt x="3802" y="966"/>
                </a:lnTo>
                <a:lnTo>
                  <a:pt x="3792" y="944"/>
                </a:lnTo>
                <a:lnTo>
                  <a:pt x="3788" y="936"/>
                </a:lnTo>
                <a:lnTo>
                  <a:pt x="3784" y="932"/>
                </a:lnTo>
                <a:lnTo>
                  <a:pt x="3778" y="930"/>
                </a:lnTo>
                <a:lnTo>
                  <a:pt x="3774" y="932"/>
                </a:lnTo>
                <a:lnTo>
                  <a:pt x="3768" y="932"/>
                </a:lnTo>
                <a:lnTo>
                  <a:pt x="3762" y="930"/>
                </a:lnTo>
                <a:lnTo>
                  <a:pt x="3758" y="926"/>
                </a:lnTo>
                <a:lnTo>
                  <a:pt x="3750" y="918"/>
                </a:lnTo>
                <a:lnTo>
                  <a:pt x="3744" y="908"/>
                </a:lnTo>
                <a:lnTo>
                  <a:pt x="3736" y="902"/>
                </a:lnTo>
                <a:lnTo>
                  <a:pt x="3726" y="898"/>
                </a:lnTo>
                <a:lnTo>
                  <a:pt x="3718" y="896"/>
                </a:lnTo>
                <a:lnTo>
                  <a:pt x="3700" y="896"/>
                </a:lnTo>
                <a:lnTo>
                  <a:pt x="3692" y="894"/>
                </a:lnTo>
                <a:lnTo>
                  <a:pt x="3686" y="892"/>
                </a:lnTo>
                <a:lnTo>
                  <a:pt x="3668" y="884"/>
                </a:lnTo>
                <a:lnTo>
                  <a:pt x="3658" y="882"/>
                </a:lnTo>
                <a:lnTo>
                  <a:pt x="3646" y="880"/>
                </a:lnTo>
                <a:lnTo>
                  <a:pt x="3636" y="882"/>
                </a:lnTo>
                <a:lnTo>
                  <a:pt x="3624" y="884"/>
                </a:lnTo>
                <a:lnTo>
                  <a:pt x="3614" y="892"/>
                </a:lnTo>
                <a:lnTo>
                  <a:pt x="3606" y="904"/>
                </a:lnTo>
                <a:lnTo>
                  <a:pt x="3604" y="908"/>
                </a:lnTo>
                <a:lnTo>
                  <a:pt x="3600" y="912"/>
                </a:lnTo>
                <a:lnTo>
                  <a:pt x="3596" y="914"/>
                </a:lnTo>
                <a:lnTo>
                  <a:pt x="3592" y="916"/>
                </a:lnTo>
                <a:lnTo>
                  <a:pt x="3584" y="914"/>
                </a:lnTo>
                <a:lnTo>
                  <a:pt x="3578" y="908"/>
                </a:lnTo>
                <a:lnTo>
                  <a:pt x="3570" y="904"/>
                </a:lnTo>
                <a:lnTo>
                  <a:pt x="3560" y="900"/>
                </a:lnTo>
                <a:lnTo>
                  <a:pt x="3556" y="900"/>
                </a:lnTo>
                <a:lnTo>
                  <a:pt x="3552" y="900"/>
                </a:lnTo>
                <a:lnTo>
                  <a:pt x="3548" y="902"/>
                </a:lnTo>
                <a:lnTo>
                  <a:pt x="3544" y="906"/>
                </a:lnTo>
                <a:lnTo>
                  <a:pt x="3536" y="916"/>
                </a:lnTo>
                <a:lnTo>
                  <a:pt x="3528" y="922"/>
                </a:lnTo>
                <a:lnTo>
                  <a:pt x="3520" y="926"/>
                </a:lnTo>
                <a:lnTo>
                  <a:pt x="3516" y="928"/>
                </a:lnTo>
                <a:lnTo>
                  <a:pt x="3512" y="930"/>
                </a:lnTo>
                <a:lnTo>
                  <a:pt x="3510" y="928"/>
                </a:lnTo>
                <a:lnTo>
                  <a:pt x="3512" y="922"/>
                </a:lnTo>
                <a:lnTo>
                  <a:pt x="3518" y="916"/>
                </a:lnTo>
                <a:lnTo>
                  <a:pt x="3522" y="908"/>
                </a:lnTo>
                <a:lnTo>
                  <a:pt x="3526" y="898"/>
                </a:lnTo>
                <a:lnTo>
                  <a:pt x="3528" y="888"/>
                </a:lnTo>
                <a:lnTo>
                  <a:pt x="3528" y="878"/>
                </a:lnTo>
                <a:lnTo>
                  <a:pt x="3526" y="870"/>
                </a:lnTo>
                <a:lnTo>
                  <a:pt x="3522" y="862"/>
                </a:lnTo>
                <a:lnTo>
                  <a:pt x="3516" y="856"/>
                </a:lnTo>
                <a:lnTo>
                  <a:pt x="3508" y="850"/>
                </a:lnTo>
                <a:lnTo>
                  <a:pt x="3500" y="848"/>
                </a:lnTo>
                <a:lnTo>
                  <a:pt x="3498" y="842"/>
                </a:lnTo>
                <a:lnTo>
                  <a:pt x="3496" y="836"/>
                </a:lnTo>
                <a:lnTo>
                  <a:pt x="3494" y="828"/>
                </a:lnTo>
                <a:lnTo>
                  <a:pt x="3494" y="822"/>
                </a:lnTo>
                <a:lnTo>
                  <a:pt x="3492" y="816"/>
                </a:lnTo>
                <a:lnTo>
                  <a:pt x="3488" y="812"/>
                </a:lnTo>
                <a:lnTo>
                  <a:pt x="3480" y="808"/>
                </a:lnTo>
                <a:lnTo>
                  <a:pt x="3466" y="808"/>
                </a:lnTo>
                <a:lnTo>
                  <a:pt x="3446" y="808"/>
                </a:lnTo>
                <a:lnTo>
                  <a:pt x="3424" y="810"/>
                </a:lnTo>
                <a:lnTo>
                  <a:pt x="3400" y="816"/>
                </a:lnTo>
                <a:lnTo>
                  <a:pt x="3376" y="822"/>
                </a:lnTo>
                <a:lnTo>
                  <a:pt x="3358" y="830"/>
                </a:lnTo>
                <a:lnTo>
                  <a:pt x="3350" y="834"/>
                </a:lnTo>
                <a:lnTo>
                  <a:pt x="3344" y="840"/>
                </a:lnTo>
                <a:lnTo>
                  <a:pt x="3340" y="846"/>
                </a:lnTo>
                <a:lnTo>
                  <a:pt x="3340" y="854"/>
                </a:lnTo>
                <a:lnTo>
                  <a:pt x="3338" y="858"/>
                </a:lnTo>
                <a:lnTo>
                  <a:pt x="3336" y="864"/>
                </a:lnTo>
                <a:lnTo>
                  <a:pt x="3334" y="866"/>
                </a:lnTo>
                <a:lnTo>
                  <a:pt x="3332" y="868"/>
                </a:lnTo>
                <a:lnTo>
                  <a:pt x="3326" y="868"/>
                </a:lnTo>
                <a:lnTo>
                  <a:pt x="3320" y="868"/>
                </a:lnTo>
                <a:lnTo>
                  <a:pt x="3314" y="868"/>
                </a:lnTo>
                <a:lnTo>
                  <a:pt x="3312" y="870"/>
                </a:lnTo>
                <a:lnTo>
                  <a:pt x="3312" y="872"/>
                </a:lnTo>
                <a:lnTo>
                  <a:pt x="3314" y="880"/>
                </a:lnTo>
                <a:lnTo>
                  <a:pt x="3322" y="898"/>
                </a:lnTo>
                <a:lnTo>
                  <a:pt x="3328" y="914"/>
                </a:lnTo>
                <a:lnTo>
                  <a:pt x="3330" y="920"/>
                </a:lnTo>
                <a:lnTo>
                  <a:pt x="3330" y="924"/>
                </a:lnTo>
                <a:lnTo>
                  <a:pt x="3328" y="926"/>
                </a:lnTo>
                <a:lnTo>
                  <a:pt x="3326" y="928"/>
                </a:lnTo>
                <a:lnTo>
                  <a:pt x="3320" y="930"/>
                </a:lnTo>
                <a:lnTo>
                  <a:pt x="3314" y="930"/>
                </a:lnTo>
                <a:lnTo>
                  <a:pt x="3310" y="932"/>
                </a:lnTo>
                <a:lnTo>
                  <a:pt x="3308" y="934"/>
                </a:lnTo>
                <a:lnTo>
                  <a:pt x="3310" y="936"/>
                </a:lnTo>
                <a:lnTo>
                  <a:pt x="3316" y="946"/>
                </a:lnTo>
                <a:lnTo>
                  <a:pt x="3324" y="956"/>
                </a:lnTo>
                <a:lnTo>
                  <a:pt x="3334" y="960"/>
                </a:lnTo>
                <a:lnTo>
                  <a:pt x="3340" y="962"/>
                </a:lnTo>
                <a:lnTo>
                  <a:pt x="3348" y="962"/>
                </a:lnTo>
                <a:lnTo>
                  <a:pt x="3354" y="962"/>
                </a:lnTo>
                <a:lnTo>
                  <a:pt x="3358" y="962"/>
                </a:lnTo>
                <a:lnTo>
                  <a:pt x="3362" y="966"/>
                </a:lnTo>
                <a:lnTo>
                  <a:pt x="3364" y="974"/>
                </a:lnTo>
                <a:lnTo>
                  <a:pt x="3362" y="978"/>
                </a:lnTo>
                <a:lnTo>
                  <a:pt x="3360" y="980"/>
                </a:lnTo>
                <a:lnTo>
                  <a:pt x="3356" y="982"/>
                </a:lnTo>
                <a:lnTo>
                  <a:pt x="3350" y="982"/>
                </a:lnTo>
                <a:lnTo>
                  <a:pt x="3336" y="978"/>
                </a:lnTo>
                <a:lnTo>
                  <a:pt x="3320" y="970"/>
                </a:lnTo>
                <a:lnTo>
                  <a:pt x="3304" y="960"/>
                </a:lnTo>
                <a:lnTo>
                  <a:pt x="3294" y="948"/>
                </a:lnTo>
                <a:lnTo>
                  <a:pt x="3290" y="940"/>
                </a:lnTo>
                <a:lnTo>
                  <a:pt x="3288" y="934"/>
                </a:lnTo>
                <a:lnTo>
                  <a:pt x="3288" y="926"/>
                </a:lnTo>
                <a:lnTo>
                  <a:pt x="3290" y="920"/>
                </a:lnTo>
                <a:lnTo>
                  <a:pt x="3294" y="908"/>
                </a:lnTo>
                <a:lnTo>
                  <a:pt x="3294" y="900"/>
                </a:lnTo>
                <a:lnTo>
                  <a:pt x="3290" y="894"/>
                </a:lnTo>
                <a:lnTo>
                  <a:pt x="3286" y="890"/>
                </a:lnTo>
                <a:lnTo>
                  <a:pt x="3282" y="886"/>
                </a:lnTo>
                <a:lnTo>
                  <a:pt x="3280" y="880"/>
                </a:lnTo>
                <a:lnTo>
                  <a:pt x="3284" y="872"/>
                </a:lnTo>
                <a:lnTo>
                  <a:pt x="3294" y="856"/>
                </a:lnTo>
                <a:lnTo>
                  <a:pt x="3308" y="842"/>
                </a:lnTo>
                <a:lnTo>
                  <a:pt x="3320" y="832"/>
                </a:lnTo>
                <a:lnTo>
                  <a:pt x="3330" y="824"/>
                </a:lnTo>
                <a:lnTo>
                  <a:pt x="3338" y="820"/>
                </a:lnTo>
                <a:lnTo>
                  <a:pt x="3348" y="814"/>
                </a:lnTo>
                <a:lnTo>
                  <a:pt x="3352" y="812"/>
                </a:lnTo>
                <a:lnTo>
                  <a:pt x="3354" y="808"/>
                </a:lnTo>
                <a:lnTo>
                  <a:pt x="3352" y="804"/>
                </a:lnTo>
                <a:lnTo>
                  <a:pt x="3350" y="802"/>
                </a:lnTo>
                <a:lnTo>
                  <a:pt x="3340" y="800"/>
                </a:lnTo>
                <a:lnTo>
                  <a:pt x="3324" y="798"/>
                </a:lnTo>
                <a:lnTo>
                  <a:pt x="3304" y="798"/>
                </a:lnTo>
                <a:lnTo>
                  <a:pt x="3280" y="800"/>
                </a:lnTo>
                <a:lnTo>
                  <a:pt x="3256" y="806"/>
                </a:lnTo>
                <a:lnTo>
                  <a:pt x="3232" y="814"/>
                </a:lnTo>
                <a:lnTo>
                  <a:pt x="3210" y="824"/>
                </a:lnTo>
                <a:lnTo>
                  <a:pt x="3192" y="836"/>
                </a:lnTo>
                <a:lnTo>
                  <a:pt x="3182" y="846"/>
                </a:lnTo>
                <a:lnTo>
                  <a:pt x="3176" y="852"/>
                </a:lnTo>
                <a:lnTo>
                  <a:pt x="3172" y="858"/>
                </a:lnTo>
                <a:lnTo>
                  <a:pt x="3172" y="868"/>
                </a:lnTo>
                <a:lnTo>
                  <a:pt x="3170" y="874"/>
                </a:lnTo>
                <a:lnTo>
                  <a:pt x="3164" y="880"/>
                </a:lnTo>
                <a:lnTo>
                  <a:pt x="3158" y="886"/>
                </a:lnTo>
                <a:lnTo>
                  <a:pt x="3154" y="894"/>
                </a:lnTo>
                <a:lnTo>
                  <a:pt x="3148" y="910"/>
                </a:lnTo>
                <a:lnTo>
                  <a:pt x="3146" y="928"/>
                </a:lnTo>
                <a:lnTo>
                  <a:pt x="3142" y="954"/>
                </a:lnTo>
                <a:lnTo>
                  <a:pt x="3140" y="966"/>
                </a:lnTo>
                <a:lnTo>
                  <a:pt x="3140" y="976"/>
                </a:lnTo>
                <a:lnTo>
                  <a:pt x="3142" y="982"/>
                </a:lnTo>
                <a:lnTo>
                  <a:pt x="3148" y="986"/>
                </a:lnTo>
                <a:lnTo>
                  <a:pt x="3156" y="990"/>
                </a:lnTo>
                <a:lnTo>
                  <a:pt x="3166" y="992"/>
                </a:lnTo>
                <a:lnTo>
                  <a:pt x="3198" y="994"/>
                </a:lnTo>
                <a:lnTo>
                  <a:pt x="3216" y="996"/>
                </a:lnTo>
                <a:lnTo>
                  <a:pt x="3230" y="1000"/>
                </a:lnTo>
                <a:lnTo>
                  <a:pt x="3240" y="1004"/>
                </a:lnTo>
                <a:lnTo>
                  <a:pt x="3246" y="1008"/>
                </a:lnTo>
                <a:lnTo>
                  <a:pt x="3246" y="1012"/>
                </a:lnTo>
                <a:lnTo>
                  <a:pt x="3244" y="1016"/>
                </a:lnTo>
                <a:lnTo>
                  <a:pt x="3234" y="1016"/>
                </a:lnTo>
                <a:lnTo>
                  <a:pt x="3220" y="1016"/>
                </a:lnTo>
                <a:lnTo>
                  <a:pt x="3190" y="1014"/>
                </a:lnTo>
                <a:lnTo>
                  <a:pt x="3180" y="1014"/>
                </a:lnTo>
                <a:lnTo>
                  <a:pt x="3174" y="1016"/>
                </a:lnTo>
                <a:lnTo>
                  <a:pt x="3172" y="1018"/>
                </a:lnTo>
                <a:lnTo>
                  <a:pt x="3172" y="1020"/>
                </a:lnTo>
                <a:lnTo>
                  <a:pt x="3174" y="1026"/>
                </a:lnTo>
                <a:lnTo>
                  <a:pt x="3180" y="1036"/>
                </a:lnTo>
                <a:lnTo>
                  <a:pt x="3192" y="1048"/>
                </a:lnTo>
                <a:lnTo>
                  <a:pt x="3208" y="1060"/>
                </a:lnTo>
                <a:lnTo>
                  <a:pt x="3222" y="1066"/>
                </a:lnTo>
                <a:lnTo>
                  <a:pt x="3234" y="1068"/>
                </a:lnTo>
                <a:lnTo>
                  <a:pt x="3248" y="1068"/>
                </a:lnTo>
                <a:lnTo>
                  <a:pt x="3260" y="1066"/>
                </a:lnTo>
                <a:lnTo>
                  <a:pt x="3270" y="1066"/>
                </a:lnTo>
                <a:lnTo>
                  <a:pt x="3282" y="1068"/>
                </a:lnTo>
                <a:lnTo>
                  <a:pt x="3292" y="1074"/>
                </a:lnTo>
                <a:lnTo>
                  <a:pt x="3304" y="1082"/>
                </a:lnTo>
                <a:lnTo>
                  <a:pt x="3314" y="1086"/>
                </a:lnTo>
                <a:lnTo>
                  <a:pt x="3324" y="1086"/>
                </a:lnTo>
                <a:lnTo>
                  <a:pt x="3334" y="1086"/>
                </a:lnTo>
                <a:lnTo>
                  <a:pt x="3350" y="1084"/>
                </a:lnTo>
                <a:lnTo>
                  <a:pt x="3360" y="1082"/>
                </a:lnTo>
                <a:lnTo>
                  <a:pt x="3374" y="1086"/>
                </a:lnTo>
                <a:lnTo>
                  <a:pt x="3386" y="1088"/>
                </a:lnTo>
                <a:lnTo>
                  <a:pt x="3400" y="1088"/>
                </a:lnTo>
                <a:lnTo>
                  <a:pt x="3408" y="1086"/>
                </a:lnTo>
                <a:lnTo>
                  <a:pt x="3416" y="1088"/>
                </a:lnTo>
                <a:lnTo>
                  <a:pt x="3428" y="1090"/>
                </a:lnTo>
                <a:lnTo>
                  <a:pt x="3444" y="1094"/>
                </a:lnTo>
                <a:lnTo>
                  <a:pt x="3456" y="1096"/>
                </a:lnTo>
                <a:lnTo>
                  <a:pt x="3464" y="1096"/>
                </a:lnTo>
                <a:lnTo>
                  <a:pt x="3470" y="1094"/>
                </a:lnTo>
                <a:lnTo>
                  <a:pt x="3472" y="1090"/>
                </a:lnTo>
                <a:lnTo>
                  <a:pt x="3476" y="1088"/>
                </a:lnTo>
                <a:lnTo>
                  <a:pt x="3480" y="1086"/>
                </a:lnTo>
                <a:lnTo>
                  <a:pt x="3486" y="1088"/>
                </a:lnTo>
                <a:lnTo>
                  <a:pt x="3496" y="1096"/>
                </a:lnTo>
                <a:lnTo>
                  <a:pt x="3514" y="1108"/>
                </a:lnTo>
                <a:lnTo>
                  <a:pt x="3518" y="1110"/>
                </a:lnTo>
                <a:lnTo>
                  <a:pt x="3520" y="1110"/>
                </a:lnTo>
                <a:lnTo>
                  <a:pt x="3520" y="1108"/>
                </a:lnTo>
                <a:lnTo>
                  <a:pt x="3516" y="1102"/>
                </a:lnTo>
                <a:lnTo>
                  <a:pt x="3504" y="1088"/>
                </a:lnTo>
                <a:lnTo>
                  <a:pt x="3498" y="1082"/>
                </a:lnTo>
                <a:lnTo>
                  <a:pt x="3498" y="1080"/>
                </a:lnTo>
                <a:lnTo>
                  <a:pt x="3500" y="1080"/>
                </a:lnTo>
                <a:lnTo>
                  <a:pt x="3508" y="1078"/>
                </a:lnTo>
                <a:lnTo>
                  <a:pt x="3520" y="1080"/>
                </a:lnTo>
                <a:lnTo>
                  <a:pt x="3550" y="1088"/>
                </a:lnTo>
                <a:lnTo>
                  <a:pt x="3584" y="1094"/>
                </a:lnTo>
                <a:lnTo>
                  <a:pt x="3590" y="1094"/>
                </a:lnTo>
                <a:lnTo>
                  <a:pt x="3596" y="1094"/>
                </a:lnTo>
                <a:lnTo>
                  <a:pt x="3598" y="1092"/>
                </a:lnTo>
                <a:lnTo>
                  <a:pt x="3600" y="1088"/>
                </a:lnTo>
                <a:lnTo>
                  <a:pt x="3602" y="1080"/>
                </a:lnTo>
                <a:lnTo>
                  <a:pt x="3600" y="1072"/>
                </a:lnTo>
                <a:lnTo>
                  <a:pt x="3596" y="1058"/>
                </a:lnTo>
                <a:lnTo>
                  <a:pt x="3596" y="1056"/>
                </a:lnTo>
                <a:lnTo>
                  <a:pt x="3598" y="1056"/>
                </a:lnTo>
                <a:lnTo>
                  <a:pt x="3604" y="1062"/>
                </a:lnTo>
                <a:lnTo>
                  <a:pt x="3612" y="1068"/>
                </a:lnTo>
                <a:lnTo>
                  <a:pt x="3618" y="1070"/>
                </a:lnTo>
                <a:lnTo>
                  <a:pt x="3626" y="1070"/>
                </a:lnTo>
                <a:lnTo>
                  <a:pt x="3630" y="1070"/>
                </a:lnTo>
                <a:lnTo>
                  <a:pt x="3636" y="1070"/>
                </a:lnTo>
                <a:lnTo>
                  <a:pt x="3638" y="1070"/>
                </a:lnTo>
                <a:lnTo>
                  <a:pt x="3640" y="1074"/>
                </a:lnTo>
                <a:lnTo>
                  <a:pt x="3642" y="1082"/>
                </a:lnTo>
                <a:lnTo>
                  <a:pt x="3642" y="1092"/>
                </a:lnTo>
                <a:lnTo>
                  <a:pt x="3644" y="1100"/>
                </a:lnTo>
                <a:lnTo>
                  <a:pt x="3648" y="1104"/>
                </a:lnTo>
                <a:lnTo>
                  <a:pt x="3652" y="1108"/>
                </a:lnTo>
                <a:lnTo>
                  <a:pt x="3670" y="1114"/>
                </a:lnTo>
                <a:lnTo>
                  <a:pt x="3696" y="1124"/>
                </a:lnTo>
                <a:lnTo>
                  <a:pt x="3710" y="1130"/>
                </a:lnTo>
                <a:lnTo>
                  <a:pt x="3720" y="1136"/>
                </a:lnTo>
                <a:lnTo>
                  <a:pt x="3724" y="1142"/>
                </a:lnTo>
                <a:lnTo>
                  <a:pt x="3724" y="1146"/>
                </a:lnTo>
                <a:lnTo>
                  <a:pt x="3722" y="1150"/>
                </a:lnTo>
                <a:lnTo>
                  <a:pt x="3716" y="1152"/>
                </a:lnTo>
                <a:lnTo>
                  <a:pt x="3708" y="1154"/>
                </a:lnTo>
                <a:lnTo>
                  <a:pt x="3698" y="1154"/>
                </a:lnTo>
                <a:lnTo>
                  <a:pt x="3690" y="1156"/>
                </a:lnTo>
                <a:lnTo>
                  <a:pt x="3684" y="1158"/>
                </a:lnTo>
                <a:lnTo>
                  <a:pt x="3680" y="1162"/>
                </a:lnTo>
                <a:lnTo>
                  <a:pt x="3678" y="1168"/>
                </a:lnTo>
                <a:lnTo>
                  <a:pt x="3678" y="1172"/>
                </a:lnTo>
                <a:lnTo>
                  <a:pt x="3684" y="1176"/>
                </a:lnTo>
                <a:lnTo>
                  <a:pt x="3692" y="1176"/>
                </a:lnTo>
                <a:lnTo>
                  <a:pt x="3704" y="1174"/>
                </a:lnTo>
                <a:lnTo>
                  <a:pt x="3718" y="1172"/>
                </a:lnTo>
                <a:lnTo>
                  <a:pt x="3732" y="1172"/>
                </a:lnTo>
                <a:lnTo>
                  <a:pt x="3746" y="1174"/>
                </a:lnTo>
                <a:lnTo>
                  <a:pt x="3760" y="1176"/>
                </a:lnTo>
                <a:lnTo>
                  <a:pt x="3772" y="1182"/>
                </a:lnTo>
                <a:lnTo>
                  <a:pt x="3782" y="1186"/>
                </a:lnTo>
                <a:lnTo>
                  <a:pt x="3788" y="1192"/>
                </a:lnTo>
                <a:lnTo>
                  <a:pt x="3794" y="1198"/>
                </a:lnTo>
                <a:lnTo>
                  <a:pt x="3798" y="1202"/>
                </a:lnTo>
                <a:lnTo>
                  <a:pt x="3802" y="1206"/>
                </a:lnTo>
                <a:lnTo>
                  <a:pt x="3816" y="1210"/>
                </a:lnTo>
                <a:lnTo>
                  <a:pt x="3822" y="1214"/>
                </a:lnTo>
                <a:lnTo>
                  <a:pt x="3828" y="1218"/>
                </a:lnTo>
                <a:lnTo>
                  <a:pt x="3832" y="1226"/>
                </a:lnTo>
                <a:lnTo>
                  <a:pt x="3836" y="1236"/>
                </a:lnTo>
                <a:lnTo>
                  <a:pt x="3838" y="1248"/>
                </a:lnTo>
                <a:lnTo>
                  <a:pt x="3844" y="1256"/>
                </a:lnTo>
                <a:lnTo>
                  <a:pt x="3852" y="1272"/>
                </a:lnTo>
                <a:lnTo>
                  <a:pt x="3856" y="1278"/>
                </a:lnTo>
                <a:lnTo>
                  <a:pt x="3858" y="1282"/>
                </a:lnTo>
                <a:lnTo>
                  <a:pt x="3856" y="1288"/>
                </a:lnTo>
                <a:lnTo>
                  <a:pt x="3850" y="1292"/>
                </a:lnTo>
                <a:lnTo>
                  <a:pt x="3836" y="1302"/>
                </a:lnTo>
                <a:lnTo>
                  <a:pt x="3824" y="1314"/>
                </a:lnTo>
                <a:lnTo>
                  <a:pt x="3808" y="1330"/>
                </a:lnTo>
                <a:lnTo>
                  <a:pt x="3788" y="1346"/>
                </a:lnTo>
                <a:lnTo>
                  <a:pt x="3784" y="1350"/>
                </a:lnTo>
                <a:lnTo>
                  <a:pt x="3782" y="1356"/>
                </a:lnTo>
                <a:lnTo>
                  <a:pt x="3780" y="1362"/>
                </a:lnTo>
                <a:lnTo>
                  <a:pt x="3782" y="1366"/>
                </a:lnTo>
                <a:lnTo>
                  <a:pt x="3786" y="1378"/>
                </a:lnTo>
                <a:lnTo>
                  <a:pt x="3794" y="1388"/>
                </a:lnTo>
                <a:lnTo>
                  <a:pt x="3806" y="1402"/>
                </a:lnTo>
                <a:lnTo>
                  <a:pt x="3806" y="1404"/>
                </a:lnTo>
                <a:lnTo>
                  <a:pt x="3798" y="1402"/>
                </a:lnTo>
                <a:lnTo>
                  <a:pt x="3786" y="1400"/>
                </a:lnTo>
                <a:lnTo>
                  <a:pt x="3776" y="1402"/>
                </a:lnTo>
                <a:lnTo>
                  <a:pt x="3768" y="1406"/>
                </a:lnTo>
                <a:lnTo>
                  <a:pt x="3760" y="1410"/>
                </a:lnTo>
                <a:lnTo>
                  <a:pt x="3750" y="1414"/>
                </a:lnTo>
                <a:lnTo>
                  <a:pt x="3736" y="1416"/>
                </a:lnTo>
                <a:lnTo>
                  <a:pt x="3716" y="1416"/>
                </a:lnTo>
                <a:lnTo>
                  <a:pt x="3692" y="1412"/>
                </a:lnTo>
                <a:lnTo>
                  <a:pt x="3670" y="1408"/>
                </a:lnTo>
                <a:lnTo>
                  <a:pt x="3656" y="1406"/>
                </a:lnTo>
                <a:lnTo>
                  <a:pt x="3650" y="1406"/>
                </a:lnTo>
                <a:lnTo>
                  <a:pt x="3650" y="1410"/>
                </a:lnTo>
                <a:lnTo>
                  <a:pt x="3650" y="1414"/>
                </a:lnTo>
                <a:lnTo>
                  <a:pt x="3650" y="1420"/>
                </a:lnTo>
                <a:lnTo>
                  <a:pt x="3646" y="1428"/>
                </a:lnTo>
                <a:lnTo>
                  <a:pt x="3634" y="1436"/>
                </a:lnTo>
                <a:lnTo>
                  <a:pt x="3628" y="1440"/>
                </a:lnTo>
                <a:lnTo>
                  <a:pt x="3624" y="1444"/>
                </a:lnTo>
                <a:lnTo>
                  <a:pt x="3622" y="1450"/>
                </a:lnTo>
                <a:lnTo>
                  <a:pt x="3622" y="1456"/>
                </a:lnTo>
                <a:lnTo>
                  <a:pt x="3622" y="1460"/>
                </a:lnTo>
                <a:lnTo>
                  <a:pt x="3624" y="1466"/>
                </a:lnTo>
                <a:lnTo>
                  <a:pt x="3634" y="1476"/>
                </a:lnTo>
                <a:lnTo>
                  <a:pt x="3646" y="1484"/>
                </a:lnTo>
                <a:lnTo>
                  <a:pt x="3654" y="1486"/>
                </a:lnTo>
                <a:lnTo>
                  <a:pt x="3664" y="1488"/>
                </a:lnTo>
                <a:lnTo>
                  <a:pt x="3672" y="1488"/>
                </a:lnTo>
                <a:lnTo>
                  <a:pt x="3682" y="1486"/>
                </a:lnTo>
                <a:lnTo>
                  <a:pt x="3692" y="1484"/>
                </a:lnTo>
                <a:lnTo>
                  <a:pt x="3702" y="1480"/>
                </a:lnTo>
                <a:lnTo>
                  <a:pt x="3720" y="1472"/>
                </a:lnTo>
                <a:lnTo>
                  <a:pt x="3732" y="1472"/>
                </a:lnTo>
                <a:lnTo>
                  <a:pt x="3742" y="1474"/>
                </a:lnTo>
                <a:lnTo>
                  <a:pt x="3748" y="1478"/>
                </a:lnTo>
                <a:lnTo>
                  <a:pt x="3752" y="1482"/>
                </a:lnTo>
                <a:lnTo>
                  <a:pt x="3758" y="1484"/>
                </a:lnTo>
                <a:lnTo>
                  <a:pt x="3762" y="1484"/>
                </a:lnTo>
                <a:lnTo>
                  <a:pt x="3768" y="1478"/>
                </a:lnTo>
                <a:lnTo>
                  <a:pt x="3776" y="1472"/>
                </a:lnTo>
                <a:lnTo>
                  <a:pt x="3780" y="1470"/>
                </a:lnTo>
                <a:lnTo>
                  <a:pt x="3782" y="1474"/>
                </a:lnTo>
                <a:lnTo>
                  <a:pt x="3784" y="1478"/>
                </a:lnTo>
                <a:lnTo>
                  <a:pt x="3786" y="1486"/>
                </a:lnTo>
                <a:lnTo>
                  <a:pt x="3788" y="1486"/>
                </a:lnTo>
                <a:lnTo>
                  <a:pt x="3792" y="1482"/>
                </a:lnTo>
                <a:lnTo>
                  <a:pt x="3796" y="1472"/>
                </a:lnTo>
                <a:lnTo>
                  <a:pt x="3798" y="1470"/>
                </a:lnTo>
                <a:lnTo>
                  <a:pt x="3802" y="1468"/>
                </a:lnTo>
                <a:lnTo>
                  <a:pt x="3806" y="1470"/>
                </a:lnTo>
                <a:lnTo>
                  <a:pt x="3812" y="1476"/>
                </a:lnTo>
                <a:lnTo>
                  <a:pt x="3836" y="1502"/>
                </a:lnTo>
                <a:lnTo>
                  <a:pt x="3848" y="1516"/>
                </a:lnTo>
                <a:lnTo>
                  <a:pt x="3858" y="1524"/>
                </a:lnTo>
                <a:lnTo>
                  <a:pt x="3864" y="1526"/>
                </a:lnTo>
                <a:lnTo>
                  <a:pt x="3868" y="1524"/>
                </a:lnTo>
                <a:lnTo>
                  <a:pt x="3872" y="1522"/>
                </a:lnTo>
                <a:lnTo>
                  <a:pt x="3876" y="1522"/>
                </a:lnTo>
                <a:lnTo>
                  <a:pt x="3882" y="1524"/>
                </a:lnTo>
                <a:lnTo>
                  <a:pt x="3890" y="1530"/>
                </a:lnTo>
                <a:lnTo>
                  <a:pt x="3896" y="1536"/>
                </a:lnTo>
                <a:lnTo>
                  <a:pt x="3896" y="1538"/>
                </a:lnTo>
                <a:lnTo>
                  <a:pt x="3896" y="1540"/>
                </a:lnTo>
                <a:lnTo>
                  <a:pt x="3890" y="1540"/>
                </a:lnTo>
                <a:lnTo>
                  <a:pt x="3882" y="1542"/>
                </a:lnTo>
                <a:lnTo>
                  <a:pt x="3876" y="1542"/>
                </a:lnTo>
                <a:lnTo>
                  <a:pt x="3872" y="1544"/>
                </a:lnTo>
                <a:lnTo>
                  <a:pt x="3872" y="1546"/>
                </a:lnTo>
                <a:lnTo>
                  <a:pt x="3872" y="1550"/>
                </a:lnTo>
                <a:lnTo>
                  <a:pt x="3874" y="1554"/>
                </a:lnTo>
                <a:lnTo>
                  <a:pt x="3884" y="1566"/>
                </a:lnTo>
                <a:lnTo>
                  <a:pt x="3896" y="1572"/>
                </a:lnTo>
                <a:lnTo>
                  <a:pt x="3908" y="1578"/>
                </a:lnTo>
                <a:lnTo>
                  <a:pt x="3934" y="1584"/>
                </a:lnTo>
                <a:lnTo>
                  <a:pt x="3956" y="1590"/>
                </a:lnTo>
                <a:lnTo>
                  <a:pt x="3966" y="1596"/>
                </a:lnTo>
                <a:lnTo>
                  <a:pt x="3974" y="1602"/>
                </a:lnTo>
                <a:lnTo>
                  <a:pt x="3982" y="1610"/>
                </a:lnTo>
                <a:lnTo>
                  <a:pt x="3994" y="1616"/>
                </a:lnTo>
                <a:lnTo>
                  <a:pt x="4008" y="1620"/>
                </a:lnTo>
                <a:lnTo>
                  <a:pt x="4024" y="1626"/>
                </a:lnTo>
                <a:lnTo>
                  <a:pt x="4058" y="1634"/>
                </a:lnTo>
                <a:lnTo>
                  <a:pt x="4090" y="1644"/>
                </a:lnTo>
                <a:lnTo>
                  <a:pt x="4102" y="1648"/>
                </a:lnTo>
                <a:lnTo>
                  <a:pt x="4110" y="1648"/>
                </a:lnTo>
                <a:lnTo>
                  <a:pt x="4112" y="1646"/>
                </a:lnTo>
                <a:lnTo>
                  <a:pt x="4114" y="1644"/>
                </a:lnTo>
                <a:lnTo>
                  <a:pt x="4114" y="1638"/>
                </a:lnTo>
                <a:lnTo>
                  <a:pt x="4112" y="1630"/>
                </a:lnTo>
                <a:lnTo>
                  <a:pt x="4106" y="1620"/>
                </a:lnTo>
                <a:lnTo>
                  <a:pt x="4098" y="1610"/>
                </a:lnTo>
                <a:lnTo>
                  <a:pt x="4088" y="1600"/>
                </a:lnTo>
                <a:lnTo>
                  <a:pt x="4076" y="1588"/>
                </a:lnTo>
                <a:lnTo>
                  <a:pt x="4060" y="1578"/>
                </a:lnTo>
                <a:lnTo>
                  <a:pt x="4028" y="1556"/>
                </a:lnTo>
                <a:lnTo>
                  <a:pt x="4014" y="1546"/>
                </a:lnTo>
                <a:lnTo>
                  <a:pt x="4002" y="1536"/>
                </a:lnTo>
                <a:lnTo>
                  <a:pt x="3994" y="1528"/>
                </a:lnTo>
                <a:lnTo>
                  <a:pt x="3994" y="1526"/>
                </a:lnTo>
                <a:lnTo>
                  <a:pt x="3994" y="1522"/>
                </a:lnTo>
                <a:lnTo>
                  <a:pt x="3996" y="1520"/>
                </a:lnTo>
                <a:lnTo>
                  <a:pt x="3998" y="1520"/>
                </a:lnTo>
                <a:lnTo>
                  <a:pt x="4004" y="1522"/>
                </a:lnTo>
                <a:lnTo>
                  <a:pt x="4020" y="1534"/>
                </a:lnTo>
                <a:lnTo>
                  <a:pt x="4036" y="1544"/>
                </a:lnTo>
                <a:lnTo>
                  <a:pt x="4040" y="1546"/>
                </a:lnTo>
                <a:lnTo>
                  <a:pt x="4042" y="1544"/>
                </a:lnTo>
                <a:lnTo>
                  <a:pt x="4042" y="1542"/>
                </a:lnTo>
                <a:lnTo>
                  <a:pt x="4044" y="1540"/>
                </a:lnTo>
                <a:lnTo>
                  <a:pt x="4048" y="1540"/>
                </a:lnTo>
                <a:lnTo>
                  <a:pt x="4064" y="1552"/>
                </a:lnTo>
                <a:lnTo>
                  <a:pt x="4074" y="1560"/>
                </a:lnTo>
                <a:lnTo>
                  <a:pt x="4084" y="1568"/>
                </a:lnTo>
                <a:lnTo>
                  <a:pt x="4096" y="1574"/>
                </a:lnTo>
                <a:lnTo>
                  <a:pt x="4108" y="1576"/>
                </a:lnTo>
                <a:lnTo>
                  <a:pt x="4120" y="1580"/>
                </a:lnTo>
                <a:lnTo>
                  <a:pt x="4130" y="1586"/>
                </a:lnTo>
                <a:lnTo>
                  <a:pt x="4138" y="1594"/>
                </a:lnTo>
                <a:lnTo>
                  <a:pt x="4146" y="1602"/>
                </a:lnTo>
                <a:lnTo>
                  <a:pt x="4150" y="1610"/>
                </a:lnTo>
                <a:lnTo>
                  <a:pt x="4154" y="1612"/>
                </a:lnTo>
                <a:lnTo>
                  <a:pt x="4154" y="1610"/>
                </a:lnTo>
                <a:lnTo>
                  <a:pt x="4154" y="1600"/>
                </a:lnTo>
                <a:lnTo>
                  <a:pt x="4152" y="1590"/>
                </a:lnTo>
                <a:lnTo>
                  <a:pt x="4152" y="1586"/>
                </a:lnTo>
                <a:lnTo>
                  <a:pt x="4154" y="1584"/>
                </a:lnTo>
                <a:lnTo>
                  <a:pt x="4156" y="1586"/>
                </a:lnTo>
                <a:lnTo>
                  <a:pt x="4158" y="1586"/>
                </a:lnTo>
                <a:lnTo>
                  <a:pt x="4160" y="1584"/>
                </a:lnTo>
                <a:lnTo>
                  <a:pt x="4160" y="1576"/>
                </a:lnTo>
                <a:lnTo>
                  <a:pt x="4158" y="1564"/>
                </a:lnTo>
                <a:lnTo>
                  <a:pt x="4158" y="1548"/>
                </a:lnTo>
                <a:lnTo>
                  <a:pt x="4160" y="1552"/>
                </a:lnTo>
                <a:lnTo>
                  <a:pt x="4162" y="1556"/>
                </a:lnTo>
                <a:lnTo>
                  <a:pt x="4166" y="1556"/>
                </a:lnTo>
                <a:lnTo>
                  <a:pt x="4168" y="1554"/>
                </a:lnTo>
                <a:lnTo>
                  <a:pt x="4172" y="1544"/>
                </a:lnTo>
                <a:lnTo>
                  <a:pt x="4172" y="1532"/>
                </a:lnTo>
                <a:lnTo>
                  <a:pt x="4170" y="1524"/>
                </a:lnTo>
                <a:lnTo>
                  <a:pt x="4166" y="1522"/>
                </a:lnTo>
                <a:lnTo>
                  <a:pt x="4162" y="1520"/>
                </a:lnTo>
                <a:lnTo>
                  <a:pt x="4158" y="1520"/>
                </a:lnTo>
                <a:lnTo>
                  <a:pt x="4154" y="1520"/>
                </a:lnTo>
                <a:lnTo>
                  <a:pt x="4156" y="1516"/>
                </a:lnTo>
                <a:lnTo>
                  <a:pt x="4158" y="1510"/>
                </a:lnTo>
                <a:lnTo>
                  <a:pt x="4162" y="1504"/>
                </a:lnTo>
                <a:lnTo>
                  <a:pt x="4162" y="1500"/>
                </a:lnTo>
                <a:lnTo>
                  <a:pt x="4158" y="1498"/>
                </a:lnTo>
                <a:lnTo>
                  <a:pt x="4152" y="1498"/>
                </a:lnTo>
                <a:lnTo>
                  <a:pt x="4146" y="1496"/>
                </a:lnTo>
                <a:lnTo>
                  <a:pt x="4142" y="1494"/>
                </a:lnTo>
                <a:lnTo>
                  <a:pt x="4140" y="1492"/>
                </a:lnTo>
                <a:lnTo>
                  <a:pt x="4142" y="1486"/>
                </a:lnTo>
                <a:lnTo>
                  <a:pt x="4148" y="1478"/>
                </a:lnTo>
                <a:lnTo>
                  <a:pt x="4150" y="1474"/>
                </a:lnTo>
                <a:lnTo>
                  <a:pt x="4150" y="1468"/>
                </a:lnTo>
                <a:lnTo>
                  <a:pt x="4146" y="1464"/>
                </a:lnTo>
                <a:lnTo>
                  <a:pt x="4140" y="1460"/>
                </a:lnTo>
                <a:lnTo>
                  <a:pt x="4132" y="1456"/>
                </a:lnTo>
                <a:lnTo>
                  <a:pt x="4106" y="1446"/>
                </a:lnTo>
                <a:lnTo>
                  <a:pt x="4092" y="1438"/>
                </a:lnTo>
                <a:lnTo>
                  <a:pt x="4082" y="1430"/>
                </a:lnTo>
                <a:lnTo>
                  <a:pt x="4076" y="1420"/>
                </a:lnTo>
                <a:lnTo>
                  <a:pt x="4072" y="1408"/>
                </a:lnTo>
                <a:lnTo>
                  <a:pt x="4068" y="1400"/>
                </a:lnTo>
                <a:lnTo>
                  <a:pt x="4064" y="1394"/>
                </a:lnTo>
                <a:lnTo>
                  <a:pt x="4060" y="1390"/>
                </a:lnTo>
                <a:lnTo>
                  <a:pt x="4052" y="1390"/>
                </a:lnTo>
                <a:lnTo>
                  <a:pt x="4044" y="1392"/>
                </a:lnTo>
                <a:lnTo>
                  <a:pt x="4038" y="1392"/>
                </a:lnTo>
                <a:lnTo>
                  <a:pt x="4032" y="1390"/>
                </a:lnTo>
                <a:lnTo>
                  <a:pt x="4030" y="1388"/>
                </a:lnTo>
                <a:lnTo>
                  <a:pt x="4030" y="1384"/>
                </a:lnTo>
                <a:lnTo>
                  <a:pt x="4034" y="1380"/>
                </a:lnTo>
                <a:lnTo>
                  <a:pt x="4040" y="1378"/>
                </a:lnTo>
                <a:lnTo>
                  <a:pt x="4048" y="1376"/>
                </a:lnTo>
                <a:lnTo>
                  <a:pt x="4054" y="1374"/>
                </a:lnTo>
                <a:lnTo>
                  <a:pt x="4056" y="1372"/>
                </a:lnTo>
                <a:lnTo>
                  <a:pt x="4058" y="1370"/>
                </a:lnTo>
                <a:lnTo>
                  <a:pt x="4058" y="1368"/>
                </a:lnTo>
                <a:lnTo>
                  <a:pt x="4054" y="1360"/>
                </a:lnTo>
                <a:lnTo>
                  <a:pt x="4050" y="1354"/>
                </a:lnTo>
                <a:lnTo>
                  <a:pt x="4042" y="1344"/>
                </a:lnTo>
                <a:lnTo>
                  <a:pt x="4042" y="1342"/>
                </a:lnTo>
                <a:lnTo>
                  <a:pt x="4044" y="1342"/>
                </a:lnTo>
                <a:lnTo>
                  <a:pt x="4050" y="1344"/>
                </a:lnTo>
                <a:lnTo>
                  <a:pt x="4058" y="1344"/>
                </a:lnTo>
                <a:lnTo>
                  <a:pt x="4064" y="1342"/>
                </a:lnTo>
                <a:lnTo>
                  <a:pt x="4068" y="1340"/>
                </a:lnTo>
                <a:lnTo>
                  <a:pt x="4070" y="1336"/>
                </a:lnTo>
                <a:lnTo>
                  <a:pt x="4072" y="1332"/>
                </a:lnTo>
                <a:lnTo>
                  <a:pt x="4074" y="1332"/>
                </a:lnTo>
                <a:lnTo>
                  <a:pt x="4078" y="1334"/>
                </a:lnTo>
                <a:lnTo>
                  <a:pt x="4084" y="1342"/>
                </a:lnTo>
                <a:lnTo>
                  <a:pt x="4090" y="1350"/>
                </a:lnTo>
                <a:lnTo>
                  <a:pt x="4094" y="1354"/>
                </a:lnTo>
                <a:lnTo>
                  <a:pt x="4100" y="1356"/>
                </a:lnTo>
                <a:lnTo>
                  <a:pt x="4104" y="1356"/>
                </a:lnTo>
                <a:lnTo>
                  <a:pt x="4110" y="1356"/>
                </a:lnTo>
                <a:lnTo>
                  <a:pt x="4112" y="1360"/>
                </a:lnTo>
                <a:lnTo>
                  <a:pt x="4114" y="1364"/>
                </a:lnTo>
                <a:lnTo>
                  <a:pt x="4116" y="1370"/>
                </a:lnTo>
                <a:lnTo>
                  <a:pt x="4120" y="1374"/>
                </a:lnTo>
                <a:lnTo>
                  <a:pt x="4126" y="1376"/>
                </a:lnTo>
                <a:lnTo>
                  <a:pt x="4130" y="1378"/>
                </a:lnTo>
                <a:lnTo>
                  <a:pt x="4132" y="1380"/>
                </a:lnTo>
                <a:lnTo>
                  <a:pt x="4134" y="1384"/>
                </a:lnTo>
                <a:lnTo>
                  <a:pt x="4134" y="1388"/>
                </a:lnTo>
                <a:lnTo>
                  <a:pt x="4134" y="1394"/>
                </a:lnTo>
                <a:lnTo>
                  <a:pt x="4138" y="1398"/>
                </a:lnTo>
                <a:lnTo>
                  <a:pt x="4148" y="1410"/>
                </a:lnTo>
                <a:lnTo>
                  <a:pt x="4162" y="1424"/>
                </a:lnTo>
                <a:lnTo>
                  <a:pt x="4180" y="1434"/>
                </a:lnTo>
                <a:lnTo>
                  <a:pt x="4196" y="1442"/>
                </a:lnTo>
                <a:lnTo>
                  <a:pt x="4204" y="1444"/>
                </a:lnTo>
                <a:lnTo>
                  <a:pt x="4210" y="1446"/>
                </a:lnTo>
                <a:lnTo>
                  <a:pt x="4216" y="1444"/>
                </a:lnTo>
                <a:lnTo>
                  <a:pt x="4218" y="1440"/>
                </a:lnTo>
                <a:lnTo>
                  <a:pt x="4220" y="1434"/>
                </a:lnTo>
                <a:lnTo>
                  <a:pt x="4220" y="1426"/>
                </a:lnTo>
                <a:lnTo>
                  <a:pt x="4218" y="1416"/>
                </a:lnTo>
                <a:lnTo>
                  <a:pt x="4218" y="1408"/>
                </a:lnTo>
                <a:lnTo>
                  <a:pt x="4220" y="1404"/>
                </a:lnTo>
                <a:lnTo>
                  <a:pt x="4224" y="1400"/>
                </a:lnTo>
                <a:lnTo>
                  <a:pt x="4228" y="1396"/>
                </a:lnTo>
                <a:lnTo>
                  <a:pt x="4232" y="1396"/>
                </a:lnTo>
                <a:lnTo>
                  <a:pt x="4242" y="1394"/>
                </a:lnTo>
                <a:lnTo>
                  <a:pt x="4260" y="1394"/>
                </a:lnTo>
                <a:lnTo>
                  <a:pt x="4262" y="1394"/>
                </a:lnTo>
                <a:lnTo>
                  <a:pt x="4264" y="1392"/>
                </a:lnTo>
                <a:lnTo>
                  <a:pt x="4264" y="1390"/>
                </a:lnTo>
                <a:lnTo>
                  <a:pt x="4262" y="1386"/>
                </a:lnTo>
                <a:lnTo>
                  <a:pt x="4258" y="1378"/>
                </a:lnTo>
                <a:lnTo>
                  <a:pt x="4258" y="1374"/>
                </a:lnTo>
                <a:lnTo>
                  <a:pt x="4260" y="1372"/>
                </a:lnTo>
                <a:lnTo>
                  <a:pt x="4262" y="1370"/>
                </a:lnTo>
                <a:lnTo>
                  <a:pt x="4268" y="1368"/>
                </a:lnTo>
                <a:lnTo>
                  <a:pt x="4270" y="1366"/>
                </a:lnTo>
                <a:lnTo>
                  <a:pt x="4268" y="1360"/>
                </a:lnTo>
                <a:lnTo>
                  <a:pt x="4266" y="1358"/>
                </a:lnTo>
                <a:lnTo>
                  <a:pt x="4266" y="1356"/>
                </a:lnTo>
                <a:lnTo>
                  <a:pt x="4270" y="1352"/>
                </a:lnTo>
                <a:lnTo>
                  <a:pt x="4284" y="1346"/>
                </a:lnTo>
                <a:lnTo>
                  <a:pt x="4290" y="1340"/>
                </a:lnTo>
                <a:lnTo>
                  <a:pt x="4294" y="1334"/>
                </a:lnTo>
                <a:lnTo>
                  <a:pt x="4296" y="1330"/>
                </a:lnTo>
                <a:lnTo>
                  <a:pt x="4296" y="1324"/>
                </a:lnTo>
                <a:lnTo>
                  <a:pt x="4290" y="1312"/>
                </a:lnTo>
                <a:close/>
                <a:moveTo>
                  <a:pt x="3666" y="1230"/>
                </a:moveTo>
                <a:lnTo>
                  <a:pt x="3666" y="1230"/>
                </a:lnTo>
                <a:lnTo>
                  <a:pt x="3660" y="1240"/>
                </a:lnTo>
                <a:lnTo>
                  <a:pt x="3656" y="1250"/>
                </a:lnTo>
                <a:lnTo>
                  <a:pt x="3656" y="1258"/>
                </a:lnTo>
                <a:lnTo>
                  <a:pt x="3658" y="1266"/>
                </a:lnTo>
                <a:lnTo>
                  <a:pt x="3664" y="1272"/>
                </a:lnTo>
                <a:lnTo>
                  <a:pt x="3674" y="1278"/>
                </a:lnTo>
                <a:lnTo>
                  <a:pt x="3690" y="1280"/>
                </a:lnTo>
                <a:lnTo>
                  <a:pt x="3710" y="1280"/>
                </a:lnTo>
                <a:lnTo>
                  <a:pt x="3730" y="1278"/>
                </a:lnTo>
                <a:lnTo>
                  <a:pt x="3742" y="1274"/>
                </a:lnTo>
                <a:lnTo>
                  <a:pt x="3748" y="1268"/>
                </a:lnTo>
                <a:lnTo>
                  <a:pt x="3750" y="1262"/>
                </a:lnTo>
                <a:lnTo>
                  <a:pt x="3750" y="1252"/>
                </a:lnTo>
                <a:lnTo>
                  <a:pt x="3748" y="1244"/>
                </a:lnTo>
                <a:lnTo>
                  <a:pt x="3746" y="1234"/>
                </a:lnTo>
                <a:lnTo>
                  <a:pt x="3748" y="1226"/>
                </a:lnTo>
                <a:lnTo>
                  <a:pt x="3748" y="1220"/>
                </a:lnTo>
                <a:lnTo>
                  <a:pt x="3746" y="1216"/>
                </a:lnTo>
                <a:lnTo>
                  <a:pt x="3744" y="1212"/>
                </a:lnTo>
                <a:lnTo>
                  <a:pt x="3740" y="1210"/>
                </a:lnTo>
                <a:lnTo>
                  <a:pt x="3730" y="1206"/>
                </a:lnTo>
                <a:lnTo>
                  <a:pt x="3716" y="1204"/>
                </a:lnTo>
                <a:lnTo>
                  <a:pt x="3702" y="1204"/>
                </a:lnTo>
                <a:lnTo>
                  <a:pt x="3688" y="1208"/>
                </a:lnTo>
                <a:lnTo>
                  <a:pt x="3676" y="1218"/>
                </a:lnTo>
                <a:lnTo>
                  <a:pt x="3670" y="1222"/>
                </a:lnTo>
                <a:lnTo>
                  <a:pt x="3666" y="1230"/>
                </a:lnTo>
                <a:close/>
                <a:moveTo>
                  <a:pt x="3526" y="1508"/>
                </a:moveTo>
                <a:lnTo>
                  <a:pt x="3526" y="1508"/>
                </a:lnTo>
                <a:lnTo>
                  <a:pt x="3516" y="1498"/>
                </a:lnTo>
                <a:lnTo>
                  <a:pt x="3512" y="1496"/>
                </a:lnTo>
                <a:lnTo>
                  <a:pt x="3510" y="1498"/>
                </a:lnTo>
                <a:lnTo>
                  <a:pt x="3504" y="1500"/>
                </a:lnTo>
                <a:lnTo>
                  <a:pt x="3498" y="1502"/>
                </a:lnTo>
                <a:lnTo>
                  <a:pt x="3490" y="1500"/>
                </a:lnTo>
                <a:lnTo>
                  <a:pt x="3484" y="1496"/>
                </a:lnTo>
                <a:lnTo>
                  <a:pt x="3478" y="1490"/>
                </a:lnTo>
                <a:lnTo>
                  <a:pt x="3474" y="1478"/>
                </a:lnTo>
                <a:lnTo>
                  <a:pt x="3472" y="1470"/>
                </a:lnTo>
                <a:lnTo>
                  <a:pt x="3466" y="1464"/>
                </a:lnTo>
                <a:lnTo>
                  <a:pt x="3458" y="1458"/>
                </a:lnTo>
                <a:lnTo>
                  <a:pt x="3446" y="1452"/>
                </a:lnTo>
                <a:lnTo>
                  <a:pt x="3432" y="1446"/>
                </a:lnTo>
                <a:lnTo>
                  <a:pt x="3418" y="1438"/>
                </a:lnTo>
                <a:lnTo>
                  <a:pt x="3396" y="1420"/>
                </a:lnTo>
                <a:lnTo>
                  <a:pt x="3386" y="1414"/>
                </a:lnTo>
                <a:lnTo>
                  <a:pt x="3376" y="1408"/>
                </a:lnTo>
                <a:lnTo>
                  <a:pt x="3368" y="1408"/>
                </a:lnTo>
                <a:lnTo>
                  <a:pt x="3364" y="1408"/>
                </a:lnTo>
                <a:lnTo>
                  <a:pt x="3362" y="1412"/>
                </a:lnTo>
                <a:lnTo>
                  <a:pt x="3358" y="1414"/>
                </a:lnTo>
                <a:lnTo>
                  <a:pt x="3356" y="1416"/>
                </a:lnTo>
                <a:lnTo>
                  <a:pt x="3352" y="1414"/>
                </a:lnTo>
                <a:lnTo>
                  <a:pt x="3350" y="1414"/>
                </a:lnTo>
                <a:lnTo>
                  <a:pt x="3346" y="1408"/>
                </a:lnTo>
                <a:lnTo>
                  <a:pt x="3340" y="1400"/>
                </a:lnTo>
                <a:lnTo>
                  <a:pt x="3336" y="1390"/>
                </a:lnTo>
                <a:lnTo>
                  <a:pt x="3330" y="1382"/>
                </a:lnTo>
                <a:lnTo>
                  <a:pt x="3324" y="1378"/>
                </a:lnTo>
                <a:lnTo>
                  <a:pt x="3320" y="1376"/>
                </a:lnTo>
                <a:lnTo>
                  <a:pt x="3316" y="1376"/>
                </a:lnTo>
                <a:lnTo>
                  <a:pt x="3312" y="1378"/>
                </a:lnTo>
                <a:lnTo>
                  <a:pt x="3308" y="1380"/>
                </a:lnTo>
                <a:lnTo>
                  <a:pt x="3302" y="1390"/>
                </a:lnTo>
                <a:lnTo>
                  <a:pt x="3296" y="1402"/>
                </a:lnTo>
                <a:lnTo>
                  <a:pt x="3292" y="1416"/>
                </a:lnTo>
                <a:lnTo>
                  <a:pt x="3290" y="1434"/>
                </a:lnTo>
                <a:lnTo>
                  <a:pt x="3288" y="1450"/>
                </a:lnTo>
                <a:lnTo>
                  <a:pt x="3290" y="1466"/>
                </a:lnTo>
                <a:lnTo>
                  <a:pt x="3292" y="1480"/>
                </a:lnTo>
                <a:lnTo>
                  <a:pt x="3292" y="1488"/>
                </a:lnTo>
                <a:lnTo>
                  <a:pt x="3292" y="1492"/>
                </a:lnTo>
                <a:lnTo>
                  <a:pt x="3290" y="1496"/>
                </a:lnTo>
                <a:lnTo>
                  <a:pt x="3288" y="1500"/>
                </a:lnTo>
                <a:lnTo>
                  <a:pt x="3282" y="1506"/>
                </a:lnTo>
                <a:lnTo>
                  <a:pt x="3272" y="1510"/>
                </a:lnTo>
                <a:lnTo>
                  <a:pt x="3264" y="1514"/>
                </a:lnTo>
                <a:lnTo>
                  <a:pt x="3258" y="1518"/>
                </a:lnTo>
                <a:lnTo>
                  <a:pt x="3256" y="1522"/>
                </a:lnTo>
                <a:lnTo>
                  <a:pt x="3256" y="1524"/>
                </a:lnTo>
                <a:lnTo>
                  <a:pt x="3256" y="1528"/>
                </a:lnTo>
                <a:lnTo>
                  <a:pt x="3258" y="1534"/>
                </a:lnTo>
                <a:lnTo>
                  <a:pt x="3260" y="1536"/>
                </a:lnTo>
                <a:lnTo>
                  <a:pt x="3262" y="1536"/>
                </a:lnTo>
                <a:lnTo>
                  <a:pt x="3270" y="1536"/>
                </a:lnTo>
                <a:lnTo>
                  <a:pt x="3294" y="1532"/>
                </a:lnTo>
                <a:lnTo>
                  <a:pt x="3304" y="1530"/>
                </a:lnTo>
                <a:lnTo>
                  <a:pt x="3314" y="1530"/>
                </a:lnTo>
                <a:lnTo>
                  <a:pt x="3318" y="1532"/>
                </a:lnTo>
                <a:lnTo>
                  <a:pt x="3320" y="1534"/>
                </a:lnTo>
                <a:lnTo>
                  <a:pt x="3322" y="1536"/>
                </a:lnTo>
                <a:lnTo>
                  <a:pt x="3322" y="1542"/>
                </a:lnTo>
                <a:lnTo>
                  <a:pt x="3322" y="1550"/>
                </a:lnTo>
                <a:lnTo>
                  <a:pt x="3324" y="1558"/>
                </a:lnTo>
                <a:lnTo>
                  <a:pt x="3330" y="1562"/>
                </a:lnTo>
                <a:lnTo>
                  <a:pt x="3336" y="1566"/>
                </a:lnTo>
                <a:lnTo>
                  <a:pt x="3344" y="1566"/>
                </a:lnTo>
                <a:lnTo>
                  <a:pt x="3350" y="1564"/>
                </a:lnTo>
                <a:lnTo>
                  <a:pt x="3358" y="1560"/>
                </a:lnTo>
                <a:lnTo>
                  <a:pt x="3364" y="1550"/>
                </a:lnTo>
                <a:lnTo>
                  <a:pt x="3368" y="1542"/>
                </a:lnTo>
                <a:lnTo>
                  <a:pt x="3374" y="1538"/>
                </a:lnTo>
                <a:lnTo>
                  <a:pt x="3378" y="1534"/>
                </a:lnTo>
                <a:lnTo>
                  <a:pt x="3384" y="1534"/>
                </a:lnTo>
                <a:lnTo>
                  <a:pt x="3388" y="1534"/>
                </a:lnTo>
                <a:lnTo>
                  <a:pt x="3392" y="1530"/>
                </a:lnTo>
                <a:lnTo>
                  <a:pt x="3396" y="1526"/>
                </a:lnTo>
                <a:lnTo>
                  <a:pt x="3400" y="1518"/>
                </a:lnTo>
                <a:lnTo>
                  <a:pt x="3404" y="1508"/>
                </a:lnTo>
                <a:lnTo>
                  <a:pt x="3410" y="1502"/>
                </a:lnTo>
                <a:lnTo>
                  <a:pt x="3416" y="1500"/>
                </a:lnTo>
                <a:lnTo>
                  <a:pt x="3424" y="1500"/>
                </a:lnTo>
                <a:lnTo>
                  <a:pt x="3432" y="1502"/>
                </a:lnTo>
                <a:lnTo>
                  <a:pt x="3438" y="1506"/>
                </a:lnTo>
                <a:lnTo>
                  <a:pt x="3444" y="1512"/>
                </a:lnTo>
                <a:lnTo>
                  <a:pt x="3446" y="1518"/>
                </a:lnTo>
                <a:lnTo>
                  <a:pt x="3448" y="1524"/>
                </a:lnTo>
                <a:lnTo>
                  <a:pt x="3450" y="1528"/>
                </a:lnTo>
                <a:lnTo>
                  <a:pt x="3452" y="1530"/>
                </a:lnTo>
                <a:lnTo>
                  <a:pt x="3456" y="1530"/>
                </a:lnTo>
                <a:lnTo>
                  <a:pt x="3468" y="1532"/>
                </a:lnTo>
                <a:lnTo>
                  <a:pt x="3488" y="1534"/>
                </a:lnTo>
                <a:lnTo>
                  <a:pt x="3498" y="1536"/>
                </a:lnTo>
                <a:lnTo>
                  <a:pt x="3508" y="1538"/>
                </a:lnTo>
                <a:lnTo>
                  <a:pt x="3518" y="1536"/>
                </a:lnTo>
                <a:lnTo>
                  <a:pt x="3526" y="1534"/>
                </a:lnTo>
                <a:lnTo>
                  <a:pt x="3532" y="1528"/>
                </a:lnTo>
                <a:lnTo>
                  <a:pt x="3534" y="1522"/>
                </a:lnTo>
                <a:lnTo>
                  <a:pt x="3532" y="1516"/>
                </a:lnTo>
                <a:lnTo>
                  <a:pt x="3526" y="1508"/>
                </a:lnTo>
                <a:close/>
                <a:moveTo>
                  <a:pt x="3466" y="1576"/>
                </a:moveTo>
                <a:lnTo>
                  <a:pt x="3466" y="1576"/>
                </a:lnTo>
                <a:lnTo>
                  <a:pt x="3462" y="1574"/>
                </a:lnTo>
                <a:lnTo>
                  <a:pt x="3456" y="1572"/>
                </a:lnTo>
                <a:lnTo>
                  <a:pt x="3442" y="1574"/>
                </a:lnTo>
                <a:lnTo>
                  <a:pt x="3428" y="1578"/>
                </a:lnTo>
                <a:lnTo>
                  <a:pt x="3412" y="1584"/>
                </a:lnTo>
                <a:lnTo>
                  <a:pt x="3400" y="1594"/>
                </a:lnTo>
                <a:lnTo>
                  <a:pt x="3392" y="1604"/>
                </a:lnTo>
                <a:lnTo>
                  <a:pt x="3390" y="1608"/>
                </a:lnTo>
                <a:lnTo>
                  <a:pt x="3388" y="1614"/>
                </a:lnTo>
                <a:lnTo>
                  <a:pt x="3390" y="1620"/>
                </a:lnTo>
                <a:lnTo>
                  <a:pt x="3394" y="1624"/>
                </a:lnTo>
                <a:lnTo>
                  <a:pt x="3398" y="1628"/>
                </a:lnTo>
                <a:lnTo>
                  <a:pt x="3404" y="1630"/>
                </a:lnTo>
                <a:lnTo>
                  <a:pt x="3410" y="1630"/>
                </a:lnTo>
                <a:lnTo>
                  <a:pt x="3416" y="1628"/>
                </a:lnTo>
                <a:lnTo>
                  <a:pt x="3432" y="1622"/>
                </a:lnTo>
                <a:lnTo>
                  <a:pt x="3446" y="1614"/>
                </a:lnTo>
                <a:lnTo>
                  <a:pt x="3458" y="1602"/>
                </a:lnTo>
                <a:lnTo>
                  <a:pt x="3466" y="1592"/>
                </a:lnTo>
                <a:lnTo>
                  <a:pt x="3468" y="1586"/>
                </a:lnTo>
                <a:lnTo>
                  <a:pt x="3470" y="1582"/>
                </a:lnTo>
                <a:lnTo>
                  <a:pt x="3468" y="1578"/>
                </a:lnTo>
                <a:lnTo>
                  <a:pt x="3466" y="1576"/>
                </a:lnTo>
                <a:close/>
                <a:moveTo>
                  <a:pt x="3512" y="820"/>
                </a:moveTo>
                <a:lnTo>
                  <a:pt x="3512" y="820"/>
                </a:lnTo>
                <a:lnTo>
                  <a:pt x="3510" y="830"/>
                </a:lnTo>
                <a:lnTo>
                  <a:pt x="3512" y="836"/>
                </a:lnTo>
                <a:lnTo>
                  <a:pt x="3516" y="840"/>
                </a:lnTo>
                <a:lnTo>
                  <a:pt x="3528" y="844"/>
                </a:lnTo>
                <a:lnTo>
                  <a:pt x="3534" y="848"/>
                </a:lnTo>
                <a:lnTo>
                  <a:pt x="3536" y="850"/>
                </a:lnTo>
                <a:lnTo>
                  <a:pt x="3538" y="858"/>
                </a:lnTo>
                <a:lnTo>
                  <a:pt x="3538" y="862"/>
                </a:lnTo>
                <a:lnTo>
                  <a:pt x="3542" y="866"/>
                </a:lnTo>
                <a:lnTo>
                  <a:pt x="3546" y="872"/>
                </a:lnTo>
                <a:lnTo>
                  <a:pt x="3556" y="878"/>
                </a:lnTo>
                <a:lnTo>
                  <a:pt x="3568" y="882"/>
                </a:lnTo>
                <a:lnTo>
                  <a:pt x="3576" y="882"/>
                </a:lnTo>
                <a:lnTo>
                  <a:pt x="3582" y="880"/>
                </a:lnTo>
                <a:lnTo>
                  <a:pt x="3590" y="878"/>
                </a:lnTo>
                <a:lnTo>
                  <a:pt x="3604" y="872"/>
                </a:lnTo>
                <a:lnTo>
                  <a:pt x="3614" y="872"/>
                </a:lnTo>
                <a:lnTo>
                  <a:pt x="3628" y="872"/>
                </a:lnTo>
                <a:lnTo>
                  <a:pt x="3658" y="876"/>
                </a:lnTo>
                <a:lnTo>
                  <a:pt x="3686" y="876"/>
                </a:lnTo>
                <a:lnTo>
                  <a:pt x="3696" y="876"/>
                </a:lnTo>
                <a:lnTo>
                  <a:pt x="3702" y="872"/>
                </a:lnTo>
                <a:lnTo>
                  <a:pt x="3704" y="870"/>
                </a:lnTo>
                <a:lnTo>
                  <a:pt x="3704" y="868"/>
                </a:lnTo>
                <a:lnTo>
                  <a:pt x="3698" y="862"/>
                </a:lnTo>
                <a:lnTo>
                  <a:pt x="3684" y="846"/>
                </a:lnTo>
                <a:lnTo>
                  <a:pt x="3676" y="838"/>
                </a:lnTo>
                <a:lnTo>
                  <a:pt x="3666" y="830"/>
                </a:lnTo>
                <a:lnTo>
                  <a:pt x="3654" y="824"/>
                </a:lnTo>
                <a:lnTo>
                  <a:pt x="3642" y="818"/>
                </a:lnTo>
                <a:lnTo>
                  <a:pt x="3626" y="814"/>
                </a:lnTo>
                <a:lnTo>
                  <a:pt x="3606" y="814"/>
                </a:lnTo>
                <a:lnTo>
                  <a:pt x="3586" y="814"/>
                </a:lnTo>
                <a:lnTo>
                  <a:pt x="3568" y="812"/>
                </a:lnTo>
                <a:lnTo>
                  <a:pt x="3540" y="806"/>
                </a:lnTo>
                <a:lnTo>
                  <a:pt x="3528" y="806"/>
                </a:lnTo>
                <a:lnTo>
                  <a:pt x="3520" y="808"/>
                </a:lnTo>
                <a:lnTo>
                  <a:pt x="3518" y="808"/>
                </a:lnTo>
                <a:lnTo>
                  <a:pt x="3516" y="812"/>
                </a:lnTo>
                <a:lnTo>
                  <a:pt x="3512" y="820"/>
                </a:lnTo>
                <a:close/>
                <a:moveTo>
                  <a:pt x="3202" y="736"/>
                </a:moveTo>
                <a:lnTo>
                  <a:pt x="3202" y="736"/>
                </a:lnTo>
                <a:lnTo>
                  <a:pt x="3202" y="744"/>
                </a:lnTo>
                <a:lnTo>
                  <a:pt x="3202" y="748"/>
                </a:lnTo>
                <a:lnTo>
                  <a:pt x="3204" y="750"/>
                </a:lnTo>
                <a:lnTo>
                  <a:pt x="3212" y="752"/>
                </a:lnTo>
                <a:lnTo>
                  <a:pt x="3224" y="752"/>
                </a:lnTo>
                <a:lnTo>
                  <a:pt x="3266" y="752"/>
                </a:lnTo>
                <a:lnTo>
                  <a:pt x="3332" y="752"/>
                </a:lnTo>
                <a:lnTo>
                  <a:pt x="3366" y="750"/>
                </a:lnTo>
                <a:lnTo>
                  <a:pt x="3390" y="746"/>
                </a:lnTo>
                <a:lnTo>
                  <a:pt x="3406" y="740"/>
                </a:lnTo>
                <a:lnTo>
                  <a:pt x="3414" y="734"/>
                </a:lnTo>
                <a:lnTo>
                  <a:pt x="3420" y="730"/>
                </a:lnTo>
                <a:lnTo>
                  <a:pt x="3420" y="726"/>
                </a:lnTo>
                <a:lnTo>
                  <a:pt x="3422" y="726"/>
                </a:lnTo>
                <a:lnTo>
                  <a:pt x="3424" y="732"/>
                </a:lnTo>
                <a:lnTo>
                  <a:pt x="3426" y="736"/>
                </a:lnTo>
                <a:lnTo>
                  <a:pt x="3430" y="740"/>
                </a:lnTo>
                <a:lnTo>
                  <a:pt x="3444" y="746"/>
                </a:lnTo>
                <a:lnTo>
                  <a:pt x="3464" y="748"/>
                </a:lnTo>
                <a:lnTo>
                  <a:pt x="3486" y="750"/>
                </a:lnTo>
                <a:lnTo>
                  <a:pt x="3506" y="750"/>
                </a:lnTo>
                <a:lnTo>
                  <a:pt x="3524" y="746"/>
                </a:lnTo>
                <a:lnTo>
                  <a:pt x="3536" y="742"/>
                </a:lnTo>
                <a:lnTo>
                  <a:pt x="3540" y="738"/>
                </a:lnTo>
                <a:lnTo>
                  <a:pt x="3542" y="734"/>
                </a:lnTo>
                <a:lnTo>
                  <a:pt x="3544" y="728"/>
                </a:lnTo>
                <a:lnTo>
                  <a:pt x="3548" y="724"/>
                </a:lnTo>
                <a:lnTo>
                  <a:pt x="3554" y="722"/>
                </a:lnTo>
                <a:lnTo>
                  <a:pt x="3562" y="720"/>
                </a:lnTo>
                <a:lnTo>
                  <a:pt x="3566" y="718"/>
                </a:lnTo>
                <a:lnTo>
                  <a:pt x="3570" y="716"/>
                </a:lnTo>
                <a:lnTo>
                  <a:pt x="3568" y="714"/>
                </a:lnTo>
                <a:lnTo>
                  <a:pt x="3560" y="710"/>
                </a:lnTo>
                <a:lnTo>
                  <a:pt x="3554" y="706"/>
                </a:lnTo>
                <a:lnTo>
                  <a:pt x="3552" y="704"/>
                </a:lnTo>
                <a:lnTo>
                  <a:pt x="3552" y="700"/>
                </a:lnTo>
                <a:lnTo>
                  <a:pt x="3556" y="698"/>
                </a:lnTo>
                <a:lnTo>
                  <a:pt x="3560" y="694"/>
                </a:lnTo>
                <a:lnTo>
                  <a:pt x="3562" y="688"/>
                </a:lnTo>
                <a:lnTo>
                  <a:pt x="3564" y="682"/>
                </a:lnTo>
                <a:lnTo>
                  <a:pt x="3560" y="674"/>
                </a:lnTo>
                <a:lnTo>
                  <a:pt x="3554" y="668"/>
                </a:lnTo>
                <a:lnTo>
                  <a:pt x="3548" y="664"/>
                </a:lnTo>
                <a:lnTo>
                  <a:pt x="3540" y="660"/>
                </a:lnTo>
                <a:lnTo>
                  <a:pt x="3532" y="660"/>
                </a:lnTo>
                <a:lnTo>
                  <a:pt x="3516" y="658"/>
                </a:lnTo>
                <a:lnTo>
                  <a:pt x="3508" y="656"/>
                </a:lnTo>
                <a:lnTo>
                  <a:pt x="3502" y="652"/>
                </a:lnTo>
                <a:lnTo>
                  <a:pt x="3496" y="648"/>
                </a:lnTo>
                <a:lnTo>
                  <a:pt x="3486" y="646"/>
                </a:lnTo>
                <a:lnTo>
                  <a:pt x="3474" y="644"/>
                </a:lnTo>
                <a:lnTo>
                  <a:pt x="3460" y="644"/>
                </a:lnTo>
                <a:lnTo>
                  <a:pt x="3420" y="648"/>
                </a:lnTo>
                <a:lnTo>
                  <a:pt x="3366" y="654"/>
                </a:lnTo>
                <a:lnTo>
                  <a:pt x="3340" y="658"/>
                </a:lnTo>
                <a:lnTo>
                  <a:pt x="3324" y="664"/>
                </a:lnTo>
                <a:lnTo>
                  <a:pt x="3314" y="668"/>
                </a:lnTo>
                <a:lnTo>
                  <a:pt x="3308" y="672"/>
                </a:lnTo>
                <a:lnTo>
                  <a:pt x="3302" y="676"/>
                </a:lnTo>
                <a:lnTo>
                  <a:pt x="3298" y="678"/>
                </a:lnTo>
                <a:lnTo>
                  <a:pt x="3290" y="676"/>
                </a:lnTo>
                <a:lnTo>
                  <a:pt x="3276" y="672"/>
                </a:lnTo>
                <a:lnTo>
                  <a:pt x="3262" y="668"/>
                </a:lnTo>
                <a:lnTo>
                  <a:pt x="3250" y="666"/>
                </a:lnTo>
                <a:lnTo>
                  <a:pt x="3242" y="668"/>
                </a:lnTo>
                <a:lnTo>
                  <a:pt x="3236" y="670"/>
                </a:lnTo>
                <a:lnTo>
                  <a:pt x="3228" y="672"/>
                </a:lnTo>
                <a:lnTo>
                  <a:pt x="3222" y="672"/>
                </a:lnTo>
                <a:lnTo>
                  <a:pt x="3216" y="670"/>
                </a:lnTo>
                <a:lnTo>
                  <a:pt x="3206" y="664"/>
                </a:lnTo>
                <a:lnTo>
                  <a:pt x="3198" y="658"/>
                </a:lnTo>
                <a:lnTo>
                  <a:pt x="3194" y="658"/>
                </a:lnTo>
                <a:lnTo>
                  <a:pt x="3190" y="660"/>
                </a:lnTo>
                <a:lnTo>
                  <a:pt x="3190" y="664"/>
                </a:lnTo>
                <a:lnTo>
                  <a:pt x="3188" y="668"/>
                </a:lnTo>
                <a:lnTo>
                  <a:pt x="3186" y="672"/>
                </a:lnTo>
                <a:lnTo>
                  <a:pt x="3184" y="674"/>
                </a:lnTo>
                <a:lnTo>
                  <a:pt x="3178" y="672"/>
                </a:lnTo>
                <a:lnTo>
                  <a:pt x="3172" y="668"/>
                </a:lnTo>
                <a:lnTo>
                  <a:pt x="3170" y="664"/>
                </a:lnTo>
                <a:lnTo>
                  <a:pt x="3170" y="662"/>
                </a:lnTo>
                <a:lnTo>
                  <a:pt x="3170" y="658"/>
                </a:lnTo>
                <a:lnTo>
                  <a:pt x="3172" y="654"/>
                </a:lnTo>
                <a:lnTo>
                  <a:pt x="3170" y="650"/>
                </a:lnTo>
                <a:lnTo>
                  <a:pt x="3168" y="646"/>
                </a:lnTo>
                <a:lnTo>
                  <a:pt x="3162" y="638"/>
                </a:lnTo>
                <a:lnTo>
                  <a:pt x="3154" y="634"/>
                </a:lnTo>
                <a:lnTo>
                  <a:pt x="3146" y="630"/>
                </a:lnTo>
                <a:lnTo>
                  <a:pt x="3142" y="630"/>
                </a:lnTo>
                <a:lnTo>
                  <a:pt x="3136" y="632"/>
                </a:lnTo>
                <a:lnTo>
                  <a:pt x="3128" y="634"/>
                </a:lnTo>
                <a:lnTo>
                  <a:pt x="3126" y="632"/>
                </a:lnTo>
                <a:lnTo>
                  <a:pt x="3124" y="628"/>
                </a:lnTo>
                <a:lnTo>
                  <a:pt x="3124" y="624"/>
                </a:lnTo>
                <a:lnTo>
                  <a:pt x="3124" y="622"/>
                </a:lnTo>
                <a:lnTo>
                  <a:pt x="3130" y="620"/>
                </a:lnTo>
                <a:lnTo>
                  <a:pt x="3150" y="622"/>
                </a:lnTo>
                <a:lnTo>
                  <a:pt x="3170" y="622"/>
                </a:lnTo>
                <a:lnTo>
                  <a:pt x="3176" y="620"/>
                </a:lnTo>
                <a:lnTo>
                  <a:pt x="3176" y="618"/>
                </a:lnTo>
                <a:lnTo>
                  <a:pt x="3176" y="616"/>
                </a:lnTo>
                <a:lnTo>
                  <a:pt x="3174" y="610"/>
                </a:lnTo>
                <a:lnTo>
                  <a:pt x="3170" y="608"/>
                </a:lnTo>
                <a:lnTo>
                  <a:pt x="3156" y="604"/>
                </a:lnTo>
                <a:lnTo>
                  <a:pt x="3138" y="602"/>
                </a:lnTo>
                <a:lnTo>
                  <a:pt x="3130" y="598"/>
                </a:lnTo>
                <a:lnTo>
                  <a:pt x="3120" y="594"/>
                </a:lnTo>
                <a:lnTo>
                  <a:pt x="3100" y="584"/>
                </a:lnTo>
                <a:lnTo>
                  <a:pt x="3092" y="582"/>
                </a:lnTo>
                <a:lnTo>
                  <a:pt x="3084" y="580"/>
                </a:lnTo>
                <a:lnTo>
                  <a:pt x="3066" y="580"/>
                </a:lnTo>
                <a:lnTo>
                  <a:pt x="3042" y="584"/>
                </a:lnTo>
                <a:lnTo>
                  <a:pt x="3030" y="586"/>
                </a:lnTo>
                <a:lnTo>
                  <a:pt x="3022" y="582"/>
                </a:lnTo>
                <a:lnTo>
                  <a:pt x="3014" y="578"/>
                </a:lnTo>
                <a:lnTo>
                  <a:pt x="3008" y="574"/>
                </a:lnTo>
                <a:lnTo>
                  <a:pt x="2996" y="562"/>
                </a:lnTo>
                <a:lnTo>
                  <a:pt x="2990" y="560"/>
                </a:lnTo>
                <a:lnTo>
                  <a:pt x="2984" y="558"/>
                </a:lnTo>
                <a:lnTo>
                  <a:pt x="2974" y="560"/>
                </a:lnTo>
                <a:lnTo>
                  <a:pt x="2964" y="558"/>
                </a:lnTo>
                <a:lnTo>
                  <a:pt x="2938" y="556"/>
                </a:lnTo>
                <a:lnTo>
                  <a:pt x="2908" y="552"/>
                </a:lnTo>
                <a:lnTo>
                  <a:pt x="2876" y="550"/>
                </a:lnTo>
                <a:lnTo>
                  <a:pt x="2870" y="550"/>
                </a:lnTo>
                <a:lnTo>
                  <a:pt x="2866" y="552"/>
                </a:lnTo>
                <a:lnTo>
                  <a:pt x="2862" y="554"/>
                </a:lnTo>
                <a:lnTo>
                  <a:pt x="2860" y="558"/>
                </a:lnTo>
                <a:lnTo>
                  <a:pt x="2862" y="562"/>
                </a:lnTo>
                <a:lnTo>
                  <a:pt x="2864" y="568"/>
                </a:lnTo>
                <a:lnTo>
                  <a:pt x="2870" y="574"/>
                </a:lnTo>
                <a:lnTo>
                  <a:pt x="2878" y="582"/>
                </a:lnTo>
                <a:lnTo>
                  <a:pt x="2888" y="588"/>
                </a:lnTo>
                <a:lnTo>
                  <a:pt x="2896" y="592"/>
                </a:lnTo>
                <a:lnTo>
                  <a:pt x="2910" y="598"/>
                </a:lnTo>
                <a:lnTo>
                  <a:pt x="2920" y="602"/>
                </a:lnTo>
                <a:lnTo>
                  <a:pt x="2922" y="604"/>
                </a:lnTo>
                <a:lnTo>
                  <a:pt x="2924" y="610"/>
                </a:lnTo>
                <a:lnTo>
                  <a:pt x="2926" y="614"/>
                </a:lnTo>
                <a:lnTo>
                  <a:pt x="2930" y="618"/>
                </a:lnTo>
                <a:lnTo>
                  <a:pt x="2938" y="620"/>
                </a:lnTo>
                <a:lnTo>
                  <a:pt x="2948" y="620"/>
                </a:lnTo>
                <a:lnTo>
                  <a:pt x="2972" y="616"/>
                </a:lnTo>
                <a:lnTo>
                  <a:pt x="3000" y="610"/>
                </a:lnTo>
                <a:lnTo>
                  <a:pt x="3012" y="608"/>
                </a:lnTo>
                <a:lnTo>
                  <a:pt x="3020" y="610"/>
                </a:lnTo>
                <a:lnTo>
                  <a:pt x="3026" y="612"/>
                </a:lnTo>
                <a:lnTo>
                  <a:pt x="3030" y="616"/>
                </a:lnTo>
                <a:lnTo>
                  <a:pt x="3040" y="626"/>
                </a:lnTo>
                <a:lnTo>
                  <a:pt x="3046" y="634"/>
                </a:lnTo>
                <a:lnTo>
                  <a:pt x="3054" y="640"/>
                </a:lnTo>
                <a:lnTo>
                  <a:pt x="3060" y="644"/>
                </a:lnTo>
                <a:lnTo>
                  <a:pt x="3062" y="648"/>
                </a:lnTo>
                <a:lnTo>
                  <a:pt x="3064" y="650"/>
                </a:lnTo>
                <a:lnTo>
                  <a:pt x="3064" y="654"/>
                </a:lnTo>
                <a:lnTo>
                  <a:pt x="3060" y="662"/>
                </a:lnTo>
                <a:lnTo>
                  <a:pt x="3056" y="670"/>
                </a:lnTo>
                <a:lnTo>
                  <a:pt x="3050" y="678"/>
                </a:lnTo>
                <a:lnTo>
                  <a:pt x="3046" y="684"/>
                </a:lnTo>
                <a:lnTo>
                  <a:pt x="3046" y="690"/>
                </a:lnTo>
                <a:lnTo>
                  <a:pt x="3046" y="692"/>
                </a:lnTo>
                <a:lnTo>
                  <a:pt x="3050" y="694"/>
                </a:lnTo>
                <a:lnTo>
                  <a:pt x="3056" y="698"/>
                </a:lnTo>
                <a:lnTo>
                  <a:pt x="3058" y="704"/>
                </a:lnTo>
                <a:lnTo>
                  <a:pt x="3060" y="714"/>
                </a:lnTo>
                <a:lnTo>
                  <a:pt x="3060" y="720"/>
                </a:lnTo>
                <a:lnTo>
                  <a:pt x="3062" y="724"/>
                </a:lnTo>
                <a:lnTo>
                  <a:pt x="3068" y="730"/>
                </a:lnTo>
                <a:lnTo>
                  <a:pt x="3076" y="736"/>
                </a:lnTo>
                <a:lnTo>
                  <a:pt x="3086" y="740"/>
                </a:lnTo>
                <a:lnTo>
                  <a:pt x="3092" y="740"/>
                </a:lnTo>
                <a:lnTo>
                  <a:pt x="3096" y="740"/>
                </a:lnTo>
                <a:lnTo>
                  <a:pt x="3100" y="738"/>
                </a:lnTo>
                <a:lnTo>
                  <a:pt x="3104" y="736"/>
                </a:lnTo>
                <a:lnTo>
                  <a:pt x="3110" y="736"/>
                </a:lnTo>
                <a:lnTo>
                  <a:pt x="3120" y="738"/>
                </a:lnTo>
                <a:lnTo>
                  <a:pt x="3134" y="744"/>
                </a:lnTo>
                <a:lnTo>
                  <a:pt x="3142" y="746"/>
                </a:lnTo>
                <a:lnTo>
                  <a:pt x="3150" y="748"/>
                </a:lnTo>
                <a:lnTo>
                  <a:pt x="3164" y="748"/>
                </a:lnTo>
                <a:lnTo>
                  <a:pt x="3176" y="744"/>
                </a:lnTo>
                <a:lnTo>
                  <a:pt x="3186" y="738"/>
                </a:lnTo>
                <a:lnTo>
                  <a:pt x="3200" y="730"/>
                </a:lnTo>
                <a:lnTo>
                  <a:pt x="3202" y="730"/>
                </a:lnTo>
                <a:lnTo>
                  <a:pt x="3202" y="736"/>
                </a:lnTo>
                <a:close/>
                <a:moveTo>
                  <a:pt x="2978" y="738"/>
                </a:moveTo>
                <a:lnTo>
                  <a:pt x="2978" y="738"/>
                </a:lnTo>
                <a:lnTo>
                  <a:pt x="2992" y="738"/>
                </a:lnTo>
                <a:lnTo>
                  <a:pt x="3004" y="734"/>
                </a:lnTo>
                <a:lnTo>
                  <a:pt x="3008" y="728"/>
                </a:lnTo>
                <a:lnTo>
                  <a:pt x="3010" y="720"/>
                </a:lnTo>
                <a:lnTo>
                  <a:pt x="3008" y="710"/>
                </a:lnTo>
                <a:lnTo>
                  <a:pt x="3004" y="700"/>
                </a:lnTo>
                <a:lnTo>
                  <a:pt x="2996" y="688"/>
                </a:lnTo>
                <a:lnTo>
                  <a:pt x="2986" y="678"/>
                </a:lnTo>
                <a:lnTo>
                  <a:pt x="2974" y="668"/>
                </a:lnTo>
                <a:lnTo>
                  <a:pt x="2964" y="664"/>
                </a:lnTo>
                <a:lnTo>
                  <a:pt x="2952" y="660"/>
                </a:lnTo>
                <a:lnTo>
                  <a:pt x="2940" y="662"/>
                </a:lnTo>
                <a:lnTo>
                  <a:pt x="2928" y="664"/>
                </a:lnTo>
                <a:lnTo>
                  <a:pt x="2918" y="670"/>
                </a:lnTo>
                <a:lnTo>
                  <a:pt x="2908" y="676"/>
                </a:lnTo>
                <a:lnTo>
                  <a:pt x="2898" y="684"/>
                </a:lnTo>
                <a:lnTo>
                  <a:pt x="2888" y="698"/>
                </a:lnTo>
                <a:lnTo>
                  <a:pt x="2884" y="704"/>
                </a:lnTo>
                <a:lnTo>
                  <a:pt x="2882" y="708"/>
                </a:lnTo>
                <a:lnTo>
                  <a:pt x="2884" y="714"/>
                </a:lnTo>
                <a:lnTo>
                  <a:pt x="2886" y="718"/>
                </a:lnTo>
                <a:lnTo>
                  <a:pt x="2894" y="720"/>
                </a:lnTo>
                <a:lnTo>
                  <a:pt x="2904" y="722"/>
                </a:lnTo>
                <a:lnTo>
                  <a:pt x="2914" y="724"/>
                </a:lnTo>
                <a:lnTo>
                  <a:pt x="2924" y="726"/>
                </a:lnTo>
                <a:lnTo>
                  <a:pt x="2936" y="732"/>
                </a:lnTo>
                <a:lnTo>
                  <a:pt x="2950" y="736"/>
                </a:lnTo>
                <a:lnTo>
                  <a:pt x="2962" y="738"/>
                </a:lnTo>
                <a:lnTo>
                  <a:pt x="2978" y="738"/>
                </a:lnTo>
                <a:close/>
                <a:moveTo>
                  <a:pt x="3076" y="866"/>
                </a:moveTo>
                <a:lnTo>
                  <a:pt x="3076" y="866"/>
                </a:lnTo>
                <a:lnTo>
                  <a:pt x="3086" y="852"/>
                </a:lnTo>
                <a:lnTo>
                  <a:pt x="3098" y="840"/>
                </a:lnTo>
                <a:lnTo>
                  <a:pt x="3118" y="818"/>
                </a:lnTo>
                <a:lnTo>
                  <a:pt x="3126" y="810"/>
                </a:lnTo>
                <a:lnTo>
                  <a:pt x="3128" y="806"/>
                </a:lnTo>
                <a:lnTo>
                  <a:pt x="3128" y="802"/>
                </a:lnTo>
                <a:lnTo>
                  <a:pt x="3128" y="798"/>
                </a:lnTo>
                <a:lnTo>
                  <a:pt x="3126" y="794"/>
                </a:lnTo>
                <a:lnTo>
                  <a:pt x="3122" y="792"/>
                </a:lnTo>
                <a:lnTo>
                  <a:pt x="3114" y="790"/>
                </a:lnTo>
                <a:lnTo>
                  <a:pt x="3102" y="786"/>
                </a:lnTo>
                <a:lnTo>
                  <a:pt x="3090" y="784"/>
                </a:lnTo>
                <a:lnTo>
                  <a:pt x="3084" y="786"/>
                </a:lnTo>
                <a:lnTo>
                  <a:pt x="3076" y="788"/>
                </a:lnTo>
                <a:lnTo>
                  <a:pt x="3066" y="790"/>
                </a:lnTo>
                <a:lnTo>
                  <a:pt x="3058" y="790"/>
                </a:lnTo>
                <a:lnTo>
                  <a:pt x="3050" y="786"/>
                </a:lnTo>
                <a:lnTo>
                  <a:pt x="3034" y="778"/>
                </a:lnTo>
                <a:lnTo>
                  <a:pt x="3026" y="776"/>
                </a:lnTo>
                <a:lnTo>
                  <a:pt x="3016" y="774"/>
                </a:lnTo>
                <a:lnTo>
                  <a:pt x="3006" y="772"/>
                </a:lnTo>
                <a:lnTo>
                  <a:pt x="2994" y="774"/>
                </a:lnTo>
                <a:lnTo>
                  <a:pt x="2958" y="780"/>
                </a:lnTo>
                <a:lnTo>
                  <a:pt x="2940" y="784"/>
                </a:lnTo>
                <a:lnTo>
                  <a:pt x="2932" y="788"/>
                </a:lnTo>
                <a:lnTo>
                  <a:pt x="2928" y="792"/>
                </a:lnTo>
                <a:lnTo>
                  <a:pt x="2928" y="796"/>
                </a:lnTo>
                <a:lnTo>
                  <a:pt x="2932" y="802"/>
                </a:lnTo>
                <a:lnTo>
                  <a:pt x="2932" y="804"/>
                </a:lnTo>
                <a:lnTo>
                  <a:pt x="2928" y="804"/>
                </a:lnTo>
                <a:lnTo>
                  <a:pt x="2918" y="804"/>
                </a:lnTo>
                <a:lnTo>
                  <a:pt x="2916" y="806"/>
                </a:lnTo>
                <a:lnTo>
                  <a:pt x="2914" y="808"/>
                </a:lnTo>
                <a:lnTo>
                  <a:pt x="2910" y="822"/>
                </a:lnTo>
                <a:lnTo>
                  <a:pt x="2910" y="846"/>
                </a:lnTo>
                <a:lnTo>
                  <a:pt x="2910" y="860"/>
                </a:lnTo>
                <a:lnTo>
                  <a:pt x="2912" y="872"/>
                </a:lnTo>
                <a:lnTo>
                  <a:pt x="2916" y="880"/>
                </a:lnTo>
                <a:lnTo>
                  <a:pt x="2920" y="888"/>
                </a:lnTo>
                <a:lnTo>
                  <a:pt x="2928" y="900"/>
                </a:lnTo>
                <a:lnTo>
                  <a:pt x="2930" y="906"/>
                </a:lnTo>
                <a:lnTo>
                  <a:pt x="2930" y="916"/>
                </a:lnTo>
                <a:lnTo>
                  <a:pt x="2930" y="924"/>
                </a:lnTo>
                <a:lnTo>
                  <a:pt x="2932" y="928"/>
                </a:lnTo>
                <a:lnTo>
                  <a:pt x="2936" y="930"/>
                </a:lnTo>
                <a:lnTo>
                  <a:pt x="2942" y="930"/>
                </a:lnTo>
                <a:lnTo>
                  <a:pt x="2956" y="928"/>
                </a:lnTo>
                <a:lnTo>
                  <a:pt x="2964" y="930"/>
                </a:lnTo>
                <a:lnTo>
                  <a:pt x="2974" y="934"/>
                </a:lnTo>
                <a:lnTo>
                  <a:pt x="2978" y="936"/>
                </a:lnTo>
                <a:lnTo>
                  <a:pt x="2980" y="934"/>
                </a:lnTo>
                <a:lnTo>
                  <a:pt x="2986" y="918"/>
                </a:lnTo>
                <a:lnTo>
                  <a:pt x="2988" y="914"/>
                </a:lnTo>
                <a:lnTo>
                  <a:pt x="2992" y="910"/>
                </a:lnTo>
                <a:lnTo>
                  <a:pt x="2998" y="908"/>
                </a:lnTo>
                <a:lnTo>
                  <a:pt x="3000" y="906"/>
                </a:lnTo>
                <a:lnTo>
                  <a:pt x="3002" y="902"/>
                </a:lnTo>
                <a:lnTo>
                  <a:pt x="3000" y="896"/>
                </a:lnTo>
                <a:lnTo>
                  <a:pt x="2996" y="888"/>
                </a:lnTo>
                <a:lnTo>
                  <a:pt x="2994" y="882"/>
                </a:lnTo>
                <a:lnTo>
                  <a:pt x="2994" y="880"/>
                </a:lnTo>
                <a:lnTo>
                  <a:pt x="2996" y="878"/>
                </a:lnTo>
                <a:lnTo>
                  <a:pt x="2998" y="876"/>
                </a:lnTo>
                <a:lnTo>
                  <a:pt x="3010" y="878"/>
                </a:lnTo>
                <a:lnTo>
                  <a:pt x="3022" y="880"/>
                </a:lnTo>
                <a:lnTo>
                  <a:pt x="3038" y="880"/>
                </a:lnTo>
                <a:lnTo>
                  <a:pt x="3052" y="880"/>
                </a:lnTo>
                <a:lnTo>
                  <a:pt x="3060" y="878"/>
                </a:lnTo>
                <a:lnTo>
                  <a:pt x="3066" y="876"/>
                </a:lnTo>
                <a:lnTo>
                  <a:pt x="3072" y="872"/>
                </a:lnTo>
                <a:lnTo>
                  <a:pt x="3076" y="866"/>
                </a:lnTo>
                <a:close/>
                <a:moveTo>
                  <a:pt x="2888" y="892"/>
                </a:moveTo>
                <a:lnTo>
                  <a:pt x="2888" y="892"/>
                </a:lnTo>
                <a:lnTo>
                  <a:pt x="2884" y="884"/>
                </a:lnTo>
                <a:lnTo>
                  <a:pt x="2880" y="882"/>
                </a:lnTo>
                <a:lnTo>
                  <a:pt x="2876" y="882"/>
                </a:lnTo>
                <a:lnTo>
                  <a:pt x="2872" y="884"/>
                </a:lnTo>
                <a:lnTo>
                  <a:pt x="2868" y="886"/>
                </a:lnTo>
                <a:lnTo>
                  <a:pt x="2864" y="888"/>
                </a:lnTo>
                <a:lnTo>
                  <a:pt x="2858" y="884"/>
                </a:lnTo>
                <a:lnTo>
                  <a:pt x="2852" y="876"/>
                </a:lnTo>
                <a:lnTo>
                  <a:pt x="2846" y="868"/>
                </a:lnTo>
                <a:lnTo>
                  <a:pt x="2838" y="862"/>
                </a:lnTo>
                <a:lnTo>
                  <a:pt x="2824" y="854"/>
                </a:lnTo>
                <a:lnTo>
                  <a:pt x="2820" y="850"/>
                </a:lnTo>
                <a:lnTo>
                  <a:pt x="2820" y="848"/>
                </a:lnTo>
                <a:lnTo>
                  <a:pt x="2826" y="846"/>
                </a:lnTo>
                <a:lnTo>
                  <a:pt x="2838" y="842"/>
                </a:lnTo>
                <a:lnTo>
                  <a:pt x="2850" y="838"/>
                </a:lnTo>
                <a:lnTo>
                  <a:pt x="2856" y="836"/>
                </a:lnTo>
                <a:lnTo>
                  <a:pt x="2856" y="832"/>
                </a:lnTo>
                <a:lnTo>
                  <a:pt x="2852" y="830"/>
                </a:lnTo>
                <a:lnTo>
                  <a:pt x="2848" y="828"/>
                </a:lnTo>
                <a:lnTo>
                  <a:pt x="2846" y="826"/>
                </a:lnTo>
                <a:lnTo>
                  <a:pt x="2846" y="822"/>
                </a:lnTo>
                <a:lnTo>
                  <a:pt x="2852" y="818"/>
                </a:lnTo>
                <a:lnTo>
                  <a:pt x="2860" y="814"/>
                </a:lnTo>
                <a:lnTo>
                  <a:pt x="2862" y="808"/>
                </a:lnTo>
                <a:lnTo>
                  <a:pt x="2862" y="804"/>
                </a:lnTo>
                <a:lnTo>
                  <a:pt x="2856" y="800"/>
                </a:lnTo>
                <a:lnTo>
                  <a:pt x="2848" y="798"/>
                </a:lnTo>
                <a:lnTo>
                  <a:pt x="2838" y="796"/>
                </a:lnTo>
                <a:lnTo>
                  <a:pt x="2824" y="798"/>
                </a:lnTo>
                <a:lnTo>
                  <a:pt x="2810" y="802"/>
                </a:lnTo>
                <a:lnTo>
                  <a:pt x="2796" y="806"/>
                </a:lnTo>
                <a:lnTo>
                  <a:pt x="2782" y="806"/>
                </a:lnTo>
                <a:lnTo>
                  <a:pt x="2770" y="804"/>
                </a:lnTo>
                <a:lnTo>
                  <a:pt x="2760" y="800"/>
                </a:lnTo>
                <a:lnTo>
                  <a:pt x="2750" y="796"/>
                </a:lnTo>
                <a:lnTo>
                  <a:pt x="2740" y="794"/>
                </a:lnTo>
                <a:lnTo>
                  <a:pt x="2728" y="794"/>
                </a:lnTo>
                <a:lnTo>
                  <a:pt x="2718" y="798"/>
                </a:lnTo>
                <a:lnTo>
                  <a:pt x="2694" y="808"/>
                </a:lnTo>
                <a:lnTo>
                  <a:pt x="2686" y="812"/>
                </a:lnTo>
                <a:lnTo>
                  <a:pt x="2680" y="818"/>
                </a:lnTo>
                <a:lnTo>
                  <a:pt x="2676" y="822"/>
                </a:lnTo>
                <a:lnTo>
                  <a:pt x="2678" y="826"/>
                </a:lnTo>
                <a:lnTo>
                  <a:pt x="2682" y="832"/>
                </a:lnTo>
                <a:lnTo>
                  <a:pt x="2694" y="838"/>
                </a:lnTo>
                <a:lnTo>
                  <a:pt x="2702" y="840"/>
                </a:lnTo>
                <a:lnTo>
                  <a:pt x="2712" y="846"/>
                </a:lnTo>
                <a:lnTo>
                  <a:pt x="2718" y="850"/>
                </a:lnTo>
                <a:lnTo>
                  <a:pt x="2724" y="856"/>
                </a:lnTo>
                <a:lnTo>
                  <a:pt x="2726" y="862"/>
                </a:lnTo>
                <a:lnTo>
                  <a:pt x="2724" y="866"/>
                </a:lnTo>
                <a:lnTo>
                  <a:pt x="2722" y="872"/>
                </a:lnTo>
                <a:lnTo>
                  <a:pt x="2716" y="876"/>
                </a:lnTo>
                <a:lnTo>
                  <a:pt x="2710" y="880"/>
                </a:lnTo>
                <a:lnTo>
                  <a:pt x="2704" y="882"/>
                </a:lnTo>
                <a:lnTo>
                  <a:pt x="2698" y="882"/>
                </a:lnTo>
                <a:lnTo>
                  <a:pt x="2688" y="880"/>
                </a:lnTo>
                <a:lnTo>
                  <a:pt x="2678" y="874"/>
                </a:lnTo>
                <a:lnTo>
                  <a:pt x="2668" y="866"/>
                </a:lnTo>
                <a:lnTo>
                  <a:pt x="2660" y="860"/>
                </a:lnTo>
                <a:lnTo>
                  <a:pt x="2650" y="856"/>
                </a:lnTo>
                <a:lnTo>
                  <a:pt x="2646" y="856"/>
                </a:lnTo>
                <a:lnTo>
                  <a:pt x="2642" y="858"/>
                </a:lnTo>
                <a:lnTo>
                  <a:pt x="2636" y="860"/>
                </a:lnTo>
                <a:lnTo>
                  <a:pt x="2632" y="864"/>
                </a:lnTo>
                <a:lnTo>
                  <a:pt x="2630" y="872"/>
                </a:lnTo>
                <a:lnTo>
                  <a:pt x="2632" y="880"/>
                </a:lnTo>
                <a:lnTo>
                  <a:pt x="2636" y="888"/>
                </a:lnTo>
                <a:lnTo>
                  <a:pt x="2646" y="896"/>
                </a:lnTo>
                <a:lnTo>
                  <a:pt x="2656" y="904"/>
                </a:lnTo>
                <a:lnTo>
                  <a:pt x="2672" y="912"/>
                </a:lnTo>
                <a:lnTo>
                  <a:pt x="2688" y="918"/>
                </a:lnTo>
                <a:lnTo>
                  <a:pt x="2704" y="924"/>
                </a:lnTo>
                <a:lnTo>
                  <a:pt x="2722" y="932"/>
                </a:lnTo>
                <a:lnTo>
                  <a:pt x="2734" y="940"/>
                </a:lnTo>
                <a:lnTo>
                  <a:pt x="2746" y="952"/>
                </a:lnTo>
                <a:lnTo>
                  <a:pt x="2756" y="962"/>
                </a:lnTo>
                <a:lnTo>
                  <a:pt x="2772" y="982"/>
                </a:lnTo>
                <a:lnTo>
                  <a:pt x="2782" y="988"/>
                </a:lnTo>
                <a:lnTo>
                  <a:pt x="2792" y="992"/>
                </a:lnTo>
                <a:lnTo>
                  <a:pt x="2800" y="992"/>
                </a:lnTo>
                <a:lnTo>
                  <a:pt x="2806" y="988"/>
                </a:lnTo>
                <a:lnTo>
                  <a:pt x="2810" y="984"/>
                </a:lnTo>
                <a:lnTo>
                  <a:pt x="2810" y="978"/>
                </a:lnTo>
                <a:lnTo>
                  <a:pt x="2812" y="972"/>
                </a:lnTo>
                <a:lnTo>
                  <a:pt x="2814" y="966"/>
                </a:lnTo>
                <a:lnTo>
                  <a:pt x="2816" y="964"/>
                </a:lnTo>
                <a:lnTo>
                  <a:pt x="2822" y="964"/>
                </a:lnTo>
                <a:lnTo>
                  <a:pt x="2830" y="966"/>
                </a:lnTo>
                <a:lnTo>
                  <a:pt x="2840" y="966"/>
                </a:lnTo>
                <a:lnTo>
                  <a:pt x="2850" y="964"/>
                </a:lnTo>
                <a:lnTo>
                  <a:pt x="2860" y="960"/>
                </a:lnTo>
                <a:lnTo>
                  <a:pt x="2868" y="956"/>
                </a:lnTo>
                <a:lnTo>
                  <a:pt x="2876" y="948"/>
                </a:lnTo>
                <a:lnTo>
                  <a:pt x="2880" y="940"/>
                </a:lnTo>
                <a:lnTo>
                  <a:pt x="2882" y="932"/>
                </a:lnTo>
                <a:lnTo>
                  <a:pt x="2882" y="922"/>
                </a:lnTo>
                <a:lnTo>
                  <a:pt x="2884" y="918"/>
                </a:lnTo>
                <a:lnTo>
                  <a:pt x="2888" y="910"/>
                </a:lnTo>
                <a:lnTo>
                  <a:pt x="2888" y="908"/>
                </a:lnTo>
                <a:lnTo>
                  <a:pt x="2890" y="904"/>
                </a:lnTo>
                <a:lnTo>
                  <a:pt x="2890" y="900"/>
                </a:lnTo>
                <a:lnTo>
                  <a:pt x="2888" y="892"/>
                </a:lnTo>
                <a:close/>
                <a:moveTo>
                  <a:pt x="2794" y="1126"/>
                </a:moveTo>
                <a:lnTo>
                  <a:pt x="2794" y="1126"/>
                </a:lnTo>
                <a:lnTo>
                  <a:pt x="2784" y="1136"/>
                </a:lnTo>
                <a:lnTo>
                  <a:pt x="2776" y="1142"/>
                </a:lnTo>
                <a:lnTo>
                  <a:pt x="2768" y="1146"/>
                </a:lnTo>
                <a:lnTo>
                  <a:pt x="2760" y="1148"/>
                </a:lnTo>
                <a:lnTo>
                  <a:pt x="2756" y="1150"/>
                </a:lnTo>
                <a:lnTo>
                  <a:pt x="2754" y="1152"/>
                </a:lnTo>
                <a:lnTo>
                  <a:pt x="2756" y="1154"/>
                </a:lnTo>
                <a:lnTo>
                  <a:pt x="2762" y="1162"/>
                </a:lnTo>
                <a:lnTo>
                  <a:pt x="2772" y="1168"/>
                </a:lnTo>
                <a:lnTo>
                  <a:pt x="2786" y="1172"/>
                </a:lnTo>
                <a:lnTo>
                  <a:pt x="2826" y="1180"/>
                </a:lnTo>
                <a:lnTo>
                  <a:pt x="2836" y="1182"/>
                </a:lnTo>
                <a:lnTo>
                  <a:pt x="2848" y="1186"/>
                </a:lnTo>
                <a:lnTo>
                  <a:pt x="2864" y="1194"/>
                </a:lnTo>
                <a:lnTo>
                  <a:pt x="2872" y="1196"/>
                </a:lnTo>
                <a:lnTo>
                  <a:pt x="2880" y="1196"/>
                </a:lnTo>
                <a:lnTo>
                  <a:pt x="2888" y="1194"/>
                </a:lnTo>
                <a:lnTo>
                  <a:pt x="2896" y="1190"/>
                </a:lnTo>
                <a:lnTo>
                  <a:pt x="2902" y="1184"/>
                </a:lnTo>
                <a:lnTo>
                  <a:pt x="2908" y="1182"/>
                </a:lnTo>
                <a:lnTo>
                  <a:pt x="2916" y="1180"/>
                </a:lnTo>
                <a:lnTo>
                  <a:pt x="2924" y="1180"/>
                </a:lnTo>
                <a:lnTo>
                  <a:pt x="2926" y="1176"/>
                </a:lnTo>
                <a:lnTo>
                  <a:pt x="2930" y="1172"/>
                </a:lnTo>
                <a:lnTo>
                  <a:pt x="2932" y="1166"/>
                </a:lnTo>
                <a:lnTo>
                  <a:pt x="2932" y="1164"/>
                </a:lnTo>
                <a:lnTo>
                  <a:pt x="2928" y="1164"/>
                </a:lnTo>
                <a:lnTo>
                  <a:pt x="2922" y="1164"/>
                </a:lnTo>
                <a:lnTo>
                  <a:pt x="2916" y="1162"/>
                </a:lnTo>
                <a:lnTo>
                  <a:pt x="2910" y="1158"/>
                </a:lnTo>
                <a:lnTo>
                  <a:pt x="2904" y="1150"/>
                </a:lnTo>
                <a:lnTo>
                  <a:pt x="2900" y="1142"/>
                </a:lnTo>
                <a:lnTo>
                  <a:pt x="2896" y="1138"/>
                </a:lnTo>
                <a:lnTo>
                  <a:pt x="2892" y="1136"/>
                </a:lnTo>
                <a:lnTo>
                  <a:pt x="2888" y="1134"/>
                </a:lnTo>
                <a:lnTo>
                  <a:pt x="2876" y="1130"/>
                </a:lnTo>
                <a:lnTo>
                  <a:pt x="2868" y="1124"/>
                </a:lnTo>
                <a:lnTo>
                  <a:pt x="2858" y="1114"/>
                </a:lnTo>
                <a:lnTo>
                  <a:pt x="2848" y="1102"/>
                </a:lnTo>
                <a:lnTo>
                  <a:pt x="2838" y="1096"/>
                </a:lnTo>
                <a:lnTo>
                  <a:pt x="2830" y="1094"/>
                </a:lnTo>
                <a:lnTo>
                  <a:pt x="2822" y="1094"/>
                </a:lnTo>
                <a:lnTo>
                  <a:pt x="2816" y="1098"/>
                </a:lnTo>
                <a:lnTo>
                  <a:pt x="2808" y="1104"/>
                </a:lnTo>
                <a:lnTo>
                  <a:pt x="2794" y="1126"/>
                </a:lnTo>
                <a:close/>
                <a:moveTo>
                  <a:pt x="2544" y="400"/>
                </a:moveTo>
                <a:lnTo>
                  <a:pt x="2544" y="400"/>
                </a:lnTo>
                <a:lnTo>
                  <a:pt x="2544" y="408"/>
                </a:lnTo>
                <a:lnTo>
                  <a:pt x="2546" y="410"/>
                </a:lnTo>
                <a:lnTo>
                  <a:pt x="2550" y="408"/>
                </a:lnTo>
                <a:lnTo>
                  <a:pt x="2554" y="406"/>
                </a:lnTo>
                <a:lnTo>
                  <a:pt x="2560" y="404"/>
                </a:lnTo>
                <a:lnTo>
                  <a:pt x="2566" y="402"/>
                </a:lnTo>
                <a:lnTo>
                  <a:pt x="2572" y="406"/>
                </a:lnTo>
                <a:lnTo>
                  <a:pt x="2580" y="412"/>
                </a:lnTo>
                <a:lnTo>
                  <a:pt x="2586" y="422"/>
                </a:lnTo>
                <a:lnTo>
                  <a:pt x="2586" y="426"/>
                </a:lnTo>
                <a:lnTo>
                  <a:pt x="2582" y="428"/>
                </a:lnTo>
                <a:lnTo>
                  <a:pt x="2576" y="428"/>
                </a:lnTo>
                <a:lnTo>
                  <a:pt x="2558" y="428"/>
                </a:lnTo>
                <a:lnTo>
                  <a:pt x="2548" y="428"/>
                </a:lnTo>
                <a:lnTo>
                  <a:pt x="2540" y="430"/>
                </a:lnTo>
                <a:lnTo>
                  <a:pt x="2538" y="432"/>
                </a:lnTo>
                <a:lnTo>
                  <a:pt x="2538" y="436"/>
                </a:lnTo>
                <a:lnTo>
                  <a:pt x="2538" y="442"/>
                </a:lnTo>
                <a:lnTo>
                  <a:pt x="2542" y="446"/>
                </a:lnTo>
                <a:lnTo>
                  <a:pt x="2550" y="450"/>
                </a:lnTo>
                <a:lnTo>
                  <a:pt x="2560" y="452"/>
                </a:lnTo>
                <a:lnTo>
                  <a:pt x="2574" y="450"/>
                </a:lnTo>
                <a:lnTo>
                  <a:pt x="2592" y="446"/>
                </a:lnTo>
                <a:lnTo>
                  <a:pt x="2612" y="442"/>
                </a:lnTo>
                <a:lnTo>
                  <a:pt x="2622" y="440"/>
                </a:lnTo>
                <a:lnTo>
                  <a:pt x="2628" y="442"/>
                </a:lnTo>
                <a:lnTo>
                  <a:pt x="2628" y="444"/>
                </a:lnTo>
                <a:lnTo>
                  <a:pt x="2630" y="448"/>
                </a:lnTo>
                <a:lnTo>
                  <a:pt x="2634" y="450"/>
                </a:lnTo>
                <a:lnTo>
                  <a:pt x="2644" y="452"/>
                </a:lnTo>
                <a:lnTo>
                  <a:pt x="2660" y="450"/>
                </a:lnTo>
                <a:lnTo>
                  <a:pt x="2670" y="450"/>
                </a:lnTo>
                <a:lnTo>
                  <a:pt x="2678" y="450"/>
                </a:lnTo>
                <a:lnTo>
                  <a:pt x="2684" y="452"/>
                </a:lnTo>
                <a:lnTo>
                  <a:pt x="2688" y="454"/>
                </a:lnTo>
                <a:lnTo>
                  <a:pt x="2696" y="462"/>
                </a:lnTo>
                <a:lnTo>
                  <a:pt x="2700" y="470"/>
                </a:lnTo>
                <a:lnTo>
                  <a:pt x="2708" y="478"/>
                </a:lnTo>
                <a:lnTo>
                  <a:pt x="2712" y="482"/>
                </a:lnTo>
                <a:lnTo>
                  <a:pt x="2718" y="486"/>
                </a:lnTo>
                <a:lnTo>
                  <a:pt x="2724" y="488"/>
                </a:lnTo>
                <a:lnTo>
                  <a:pt x="2734" y="490"/>
                </a:lnTo>
                <a:lnTo>
                  <a:pt x="2746" y="490"/>
                </a:lnTo>
                <a:lnTo>
                  <a:pt x="2758" y="488"/>
                </a:lnTo>
                <a:lnTo>
                  <a:pt x="2768" y="486"/>
                </a:lnTo>
                <a:lnTo>
                  <a:pt x="2776" y="484"/>
                </a:lnTo>
                <a:lnTo>
                  <a:pt x="2780" y="480"/>
                </a:lnTo>
                <a:lnTo>
                  <a:pt x="2782" y="478"/>
                </a:lnTo>
                <a:lnTo>
                  <a:pt x="2780" y="474"/>
                </a:lnTo>
                <a:lnTo>
                  <a:pt x="2778" y="470"/>
                </a:lnTo>
                <a:lnTo>
                  <a:pt x="2772" y="462"/>
                </a:lnTo>
                <a:lnTo>
                  <a:pt x="2754" y="446"/>
                </a:lnTo>
                <a:lnTo>
                  <a:pt x="2750" y="442"/>
                </a:lnTo>
                <a:lnTo>
                  <a:pt x="2750" y="440"/>
                </a:lnTo>
                <a:lnTo>
                  <a:pt x="2752" y="438"/>
                </a:lnTo>
                <a:lnTo>
                  <a:pt x="2758" y="436"/>
                </a:lnTo>
                <a:lnTo>
                  <a:pt x="2762" y="432"/>
                </a:lnTo>
                <a:lnTo>
                  <a:pt x="2762" y="428"/>
                </a:lnTo>
                <a:lnTo>
                  <a:pt x="2762" y="422"/>
                </a:lnTo>
                <a:lnTo>
                  <a:pt x="2756" y="418"/>
                </a:lnTo>
                <a:lnTo>
                  <a:pt x="2750" y="414"/>
                </a:lnTo>
                <a:lnTo>
                  <a:pt x="2738" y="410"/>
                </a:lnTo>
                <a:lnTo>
                  <a:pt x="2724" y="408"/>
                </a:lnTo>
                <a:lnTo>
                  <a:pt x="2704" y="404"/>
                </a:lnTo>
                <a:lnTo>
                  <a:pt x="2702" y="402"/>
                </a:lnTo>
                <a:lnTo>
                  <a:pt x="2700" y="400"/>
                </a:lnTo>
                <a:lnTo>
                  <a:pt x="2698" y="398"/>
                </a:lnTo>
                <a:lnTo>
                  <a:pt x="2696" y="396"/>
                </a:lnTo>
                <a:lnTo>
                  <a:pt x="2690" y="392"/>
                </a:lnTo>
                <a:lnTo>
                  <a:pt x="2678" y="388"/>
                </a:lnTo>
                <a:lnTo>
                  <a:pt x="2664" y="384"/>
                </a:lnTo>
                <a:lnTo>
                  <a:pt x="2656" y="384"/>
                </a:lnTo>
                <a:lnTo>
                  <a:pt x="2648" y="388"/>
                </a:lnTo>
                <a:lnTo>
                  <a:pt x="2644" y="392"/>
                </a:lnTo>
                <a:lnTo>
                  <a:pt x="2642" y="394"/>
                </a:lnTo>
                <a:lnTo>
                  <a:pt x="2638" y="396"/>
                </a:lnTo>
                <a:lnTo>
                  <a:pt x="2636" y="394"/>
                </a:lnTo>
                <a:lnTo>
                  <a:pt x="2632" y="386"/>
                </a:lnTo>
                <a:lnTo>
                  <a:pt x="2630" y="382"/>
                </a:lnTo>
                <a:lnTo>
                  <a:pt x="2624" y="378"/>
                </a:lnTo>
                <a:lnTo>
                  <a:pt x="2610" y="370"/>
                </a:lnTo>
                <a:lnTo>
                  <a:pt x="2592" y="364"/>
                </a:lnTo>
                <a:lnTo>
                  <a:pt x="2574" y="360"/>
                </a:lnTo>
                <a:lnTo>
                  <a:pt x="2554" y="358"/>
                </a:lnTo>
                <a:lnTo>
                  <a:pt x="2536" y="360"/>
                </a:lnTo>
                <a:lnTo>
                  <a:pt x="2530" y="364"/>
                </a:lnTo>
                <a:lnTo>
                  <a:pt x="2524" y="366"/>
                </a:lnTo>
                <a:lnTo>
                  <a:pt x="2520" y="372"/>
                </a:lnTo>
                <a:lnTo>
                  <a:pt x="2516" y="378"/>
                </a:lnTo>
                <a:lnTo>
                  <a:pt x="2516" y="388"/>
                </a:lnTo>
                <a:lnTo>
                  <a:pt x="2516" y="390"/>
                </a:lnTo>
                <a:lnTo>
                  <a:pt x="2518" y="392"/>
                </a:lnTo>
                <a:lnTo>
                  <a:pt x="2522" y="392"/>
                </a:lnTo>
                <a:lnTo>
                  <a:pt x="2528" y="392"/>
                </a:lnTo>
                <a:lnTo>
                  <a:pt x="2534" y="390"/>
                </a:lnTo>
                <a:lnTo>
                  <a:pt x="2540" y="390"/>
                </a:lnTo>
                <a:lnTo>
                  <a:pt x="2544" y="392"/>
                </a:lnTo>
                <a:lnTo>
                  <a:pt x="2544" y="400"/>
                </a:lnTo>
                <a:close/>
                <a:moveTo>
                  <a:pt x="3116" y="190"/>
                </a:moveTo>
                <a:lnTo>
                  <a:pt x="3116" y="190"/>
                </a:lnTo>
                <a:lnTo>
                  <a:pt x="3124" y="194"/>
                </a:lnTo>
                <a:lnTo>
                  <a:pt x="3132" y="196"/>
                </a:lnTo>
                <a:lnTo>
                  <a:pt x="3146" y="194"/>
                </a:lnTo>
                <a:lnTo>
                  <a:pt x="3154" y="194"/>
                </a:lnTo>
                <a:lnTo>
                  <a:pt x="3152" y="196"/>
                </a:lnTo>
                <a:lnTo>
                  <a:pt x="3146" y="200"/>
                </a:lnTo>
                <a:lnTo>
                  <a:pt x="3140" y="206"/>
                </a:lnTo>
                <a:lnTo>
                  <a:pt x="3136" y="210"/>
                </a:lnTo>
                <a:lnTo>
                  <a:pt x="3134" y="216"/>
                </a:lnTo>
                <a:lnTo>
                  <a:pt x="3134" y="220"/>
                </a:lnTo>
                <a:lnTo>
                  <a:pt x="3138" y="226"/>
                </a:lnTo>
                <a:lnTo>
                  <a:pt x="3144" y="230"/>
                </a:lnTo>
                <a:lnTo>
                  <a:pt x="3154" y="234"/>
                </a:lnTo>
                <a:lnTo>
                  <a:pt x="3168" y="238"/>
                </a:lnTo>
                <a:lnTo>
                  <a:pt x="3182" y="242"/>
                </a:lnTo>
                <a:lnTo>
                  <a:pt x="3194" y="248"/>
                </a:lnTo>
                <a:lnTo>
                  <a:pt x="3216" y="256"/>
                </a:lnTo>
                <a:lnTo>
                  <a:pt x="3228" y="258"/>
                </a:lnTo>
                <a:lnTo>
                  <a:pt x="3240" y="258"/>
                </a:lnTo>
                <a:lnTo>
                  <a:pt x="3252" y="254"/>
                </a:lnTo>
                <a:lnTo>
                  <a:pt x="3264" y="246"/>
                </a:lnTo>
                <a:lnTo>
                  <a:pt x="3280" y="238"/>
                </a:lnTo>
                <a:lnTo>
                  <a:pt x="3294" y="232"/>
                </a:lnTo>
                <a:lnTo>
                  <a:pt x="3306" y="228"/>
                </a:lnTo>
                <a:lnTo>
                  <a:pt x="3318" y="226"/>
                </a:lnTo>
                <a:lnTo>
                  <a:pt x="3326" y="226"/>
                </a:lnTo>
                <a:lnTo>
                  <a:pt x="3330" y="226"/>
                </a:lnTo>
                <a:lnTo>
                  <a:pt x="3328" y="228"/>
                </a:lnTo>
                <a:lnTo>
                  <a:pt x="3322" y="230"/>
                </a:lnTo>
                <a:lnTo>
                  <a:pt x="3296" y="238"/>
                </a:lnTo>
                <a:lnTo>
                  <a:pt x="3286" y="244"/>
                </a:lnTo>
                <a:lnTo>
                  <a:pt x="3278" y="248"/>
                </a:lnTo>
                <a:lnTo>
                  <a:pt x="3276" y="252"/>
                </a:lnTo>
                <a:lnTo>
                  <a:pt x="3276" y="254"/>
                </a:lnTo>
                <a:lnTo>
                  <a:pt x="3276" y="256"/>
                </a:lnTo>
                <a:lnTo>
                  <a:pt x="3280" y="260"/>
                </a:lnTo>
                <a:lnTo>
                  <a:pt x="3296" y="264"/>
                </a:lnTo>
                <a:lnTo>
                  <a:pt x="3326" y="268"/>
                </a:lnTo>
                <a:lnTo>
                  <a:pt x="3356" y="268"/>
                </a:lnTo>
                <a:lnTo>
                  <a:pt x="3376" y="266"/>
                </a:lnTo>
                <a:lnTo>
                  <a:pt x="3390" y="264"/>
                </a:lnTo>
                <a:lnTo>
                  <a:pt x="3398" y="260"/>
                </a:lnTo>
                <a:lnTo>
                  <a:pt x="3406" y="254"/>
                </a:lnTo>
                <a:lnTo>
                  <a:pt x="3410" y="254"/>
                </a:lnTo>
                <a:lnTo>
                  <a:pt x="3418" y="256"/>
                </a:lnTo>
                <a:lnTo>
                  <a:pt x="3430" y="260"/>
                </a:lnTo>
                <a:lnTo>
                  <a:pt x="3446" y="262"/>
                </a:lnTo>
                <a:lnTo>
                  <a:pt x="3468" y="260"/>
                </a:lnTo>
                <a:lnTo>
                  <a:pt x="3490" y="256"/>
                </a:lnTo>
                <a:lnTo>
                  <a:pt x="3514" y="248"/>
                </a:lnTo>
                <a:lnTo>
                  <a:pt x="3540" y="240"/>
                </a:lnTo>
                <a:lnTo>
                  <a:pt x="3568" y="230"/>
                </a:lnTo>
                <a:lnTo>
                  <a:pt x="3592" y="216"/>
                </a:lnTo>
                <a:lnTo>
                  <a:pt x="3618" y="204"/>
                </a:lnTo>
                <a:lnTo>
                  <a:pt x="3618" y="206"/>
                </a:lnTo>
                <a:lnTo>
                  <a:pt x="3612" y="212"/>
                </a:lnTo>
                <a:lnTo>
                  <a:pt x="3608" y="220"/>
                </a:lnTo>
                <a:lnTo>
                  <a:pt x="3606" y="224"/>
                </a:lnTo>
                <a:lnTo>
                  <a:pt x="3606" y="226"/>
                </a:lnTo>
                <a:lnTo>
                  <a:pt x="3608" y="230"/>
                </a:lnTo>
                <a:lnTo>
                  <a:pt x="3612" y="232"/>
                </a:lnTo>
                <a:lnTo>
                  <a:pt x="3620" y="234"/>
                </a:lnTo>
                <a:lnTo>
                  <a:pt x="3630" y="236"/>
                </a:lnTo>
                <a:lnTo>
                  <a:pt x="3648" y="238"/>
                </a:lnTo>
                <a:lnTo>
                  <a:pt x="3656" y="238"/>
                </a:lnTo>
                <a:lnTo>
                  <a:pt x="3656" y="240"/>
                </a:lnTo>
                <a:lnTo>
                  <a:pt x="3654" y="240"/>
                </a:lnTo>
                <a:lnTo>
                  <a:pt x="3642" y="244"/>
                </a:lnTo>
                <a:lnTo>
                  <a:pt x="3596" y="252"/>
                </a:lnTo>
                <a:lnTo>
                  <a:pt x="3524" y="266"/>
                </a:lnTo>
                <a:lnTo>
                  <a:pt x="3460" y="278"/>
                </a:lnTo>
                <a:lnTo>
                  <a:pt x="3442" y="282"/>
                </a:lnTo>
                <a:lnTo>
                  <a:pt x="3434" y="284"/>
                </a:lnTo>
                <a:lnTo>
                  <a:pt x="3432" y="286"/>
                </a:lnTo>
                <a:lnTo>
                  <a:pt x="3430" y="288"/>
                </a:lnTo>
                <a:lnTo>
                  <a:pt x="3436" y="292"/>
                </a:lnTo>
                <a:lnTo>
                  <a:pt x="3458" y="308"/>
                </a:lnTo>
                <a:lnTo>
                  <a:pt x="3474" y="318"/>
                </a:lnTo>
                <a:lnTo>
                  <a:pt x="3490" y="326"/>
                </a:lnTo>
                <a:lnTo>
                  <a:pt x="3514" y="336"/>
                </a:lnTo>
                <a:lnTo>
                  <a:pt x="3522" y="340"/>
                </a:lnTo>
                <a:lnTo>
                  <a:pt x="3524" y="342"/>
                </a:lnTo>
                <a:lnTo>
                  <a:pt x="3520" y="344"/>
                </a:lnTo>
                <a:lnTo>
                  <a:pt x="3508" y="346"/>
                </a:lnTo>
                <a:lnTo>
                  <a:pt x="3494" y="348"/>
                </a:lnTo>
                <a:lnTo>
                  <a:pt x="3484" y="346"/>
                </a:lnTo>
                <a:lnTo>
                  <a:pt x="3474" y="342"/>
                </a:lnTo>
                <a:lnTo>
                  <a:pt x="3466" y="334"/>
                </a:lnTo>
                <a:lnTo>
                  <a:pt x="3452" y="318"/>
                </a:lnTo>
                <a:lnTo>
                  <a:pt x="3440" y="310"/>
                </a:lnTo>
                <a:lnTo>
                  <a:pt x="3428" y="304"/>
                </a:lnTo>
                <a:lnTo>
                  <a:pt x="3410" y="298"/>
                </a:lnTo>
                <a:lnTo>
                  <a:pt x="3388" y="292"/>
                </a:lnTo>
                <a:lnTo>
                  <a:pt x="3364" y="288"/>
                </a:lnTo>
                <a:lnTo>
                  <a:pt x="3340" y="284"/>
                </a:lnTo>
                <a:lnTo>
                  <a:pt x="3318" y="284"/>
                </a:lnTo>
                <a:lnTo>
                  <a:pt x="3300" y="286"/>
                </a:lnTo>
                <a:lnTo>
                  <a:pt x="3294" y="288"/>
                </a:lnTo>
                <a:lnTo>
                  <a:pt x="3288" y="290"/>
                </a:lnTo>
                <a:lnTo>
                  <a:pt x="3284" y="294"/>
                </a:lnTo>
                <a:lnTo>
                  <a:pt x="3282" y="298"/>
                </a:lnTo>
                <a:lnTo>
                  <a:pt x="3282" y="312"/>
                </a:lnTo>
                <a:lnTo>
                  <a:pt x="3284" y="316"/>
                </a:lnTo>
                <a:lnTo>
                  <a:pt x="3286" y="320"/>
                </a:lnTo>
                <a:lnTo>
                  <a:pt x="3300" y="326"/>
                </a:lnTo>
                <a:lnTo>
                  <a:pt x="3322" y="336"/>
                </a:lnTo>
                <a:lnTo>
                  <a:pt x="3336" y="342"/>
                </a:lnTo>
                <a:lnTo>
                  <a:pt x="3348" y="348"/>
                </a:lnTo>
                <a:lnTo>
                  <a:pt x="3366" y="362"/>
                </a:lnTo>
                <a:lnTo>
                  <a:pt x="3372" y="368"/>
                </a:lnTo>
                <a:lnTo>
                  <a:pt x="3376" y="374"/>
                </a:lnTo>
                <a:lnTo>
                  <a:pt x="3374" y="378"/>
                </a:lnTo>
                <a:lnTo>
                  <a:pt x="3370" y="380"/>
                </a:lnTo>
                <a:lnTo>
                  <a:pt x="3362" y="382"/>
                </a:lnTo>
                <a:lnTo>
                  <a:pt x="3358" y="384"/>
                </a:lnTo>
                <a:lnTo>
                  <a:pt x="3356" y="386"/>
                </a:lnTo>
                <a:lnTo>
                  <a:pt x="3358" y="390"/>
                </a:lnTo>
                <a:lnTo>
                  <a:pt x="3362" y="392"/>
                </a:lnTo>
                <a:lnTo>
                  <a:pt x="3370" y="394"/>
                </a:lnTo>
                <a:lnTo>
                  <a:pt x="3380" y="396"/>
                </a:lnTo>
                <a:lnTo>
                  <a:pt x="3394" y="398"/>
                </a:lnTo>
                <a:lnTo>
                  <a:pt x="3408" y="400"/>
                </a:lnTo>
                <a:lnTo>
                  <a:pt x="3420" y="402"/>
                </a:lnTo>
                <a:lnTo>
                  <a:pt x="3430" y="406"/>
                </a:lnTo>
                <a:lnTo>
                  <a:pt x="3434" y="408"/>
                </a:lnTo>
                <a:lnTo>
                  <a:pt x="3436" y="410"/>
                </a:lnTo>
                <a:lnTo>
                  <a:pt x="3434" y="412"/>
                </a:lnTo>
                <a:lnTo>
                  <a:pt x="3424" y="412"/>
                </a:lnTo>
                <a:lnTo>
                  <a:pt x="3412" y="410"/>
                </a:lnTo>
                <a:lnTo>
                  <a:pt x="3392" y="408"/>
                </a:lnTo>
                <a:lnTo>
                  <a:pt x="3370" y="408"/>
                </a:lnTo>
                <a:lnTo>
                  <a:pt x="3322" y="410"/>
                </a:lnTo>
                <a:lnTo>
                  <a:pt x="3300" y="412"/>
                </a:lnTo>
                <a:lnTo>
                  <a:pt x="3280" y="414"/>
                </a:lnTo>
                <a:lnTo>
                  <a:pt x="3264" y="420"/>
                </a:lnTo>
                <a:lnTo>
                  <a:pt x="3254" y="424"/>
                </a:lnTo>
                <a:lnTo>
                  <a:pt x="3250" y="430"/>
                </a:lnTo>
                <a:lnTo>
                  <a:pt x="3244" y="438"/>
                </a:lnTo>
                <a:lnTo>
                  <a:pt x="3242" y="446"/>
                </a:lnTo>
                <a:lnTo>
                  <a:pt x="3240" y="452"/>
                </a:lnTo>
                <a:lnTo>
                  <a:pt x="3242" y="458"/>
                </a:lnTo>
                <a:lnTo>
                  <a:pt x="3248" y="462"/>
                </a:lnTo>
                <a:lnTo>
                  <a:pt x="3256" y="464"/>
                </a:lnTo>
                <a:lnTo>
                  <a:pt x="3268" y="464"/>
                </a:lnTo>
                <a:lnTo>
                  <a:pt x="3280" y="460"/>
                </a:lnTo>
                <a:lnTo>
                  <a:pt x="3288" y="460"/>
                </a:lnTo>
                <a:lnTo>
                  <a:pt x="3294" y="462"/>
                </a:lnTo>
                <a:lnTo>
                  <a:pt x="3296" y="464"/>
                </a:lnTo>
                <a:lnTo>
                  <a:pt x="3298" y="466"/>
                </a:lnTo>
                <a:lnTo>
                  <a:pt x="3302" y="468"/>
                </a:lnTo>
                <a:lnTo>
                  <a:pt x="3308" y="468"/>
                </a:lnTo>
                <a:lnTo>
                  <a:pt x="3318" y="466"/>
                </a:lnTo>
                <a:lnTo>
                  <a:pt x="3328" y="464"/>
                </a:lnTo>
                <a:lnTo>
                  <a:pt x="3332" y="464"/>
                </a:lnTo>
                <a:lnTo>
                  <a:pt x="3332" y="468"/>
                </a:lnTo>
                <a:lnTo>
                  <a:pt x="3332" y="472"/>
                </a:lnTo>
                <a:lnTo>
                  <a:pt x="3330" y="476"/>
                </a:lnTo>
                <a:lnTo>
                  <a:pt x="3330" y="484"/>
                </a:lnTo>
                <a:lnTo>
                  <a:pt x="3332" y="494"/>
                </a:lnTo>
                <a:lnTo>
                  <a:pt x="3338" y="504"/>
                </a:lnTo>
                <a:lnTo>
                  <a:pt x="3342" y="508"/>
                </a:lnTo>
                <a:lnTo>
                  <a:pt x="3348" y="512"/>
                </a:lnTo>
                <a:lnTo>
                  <a:pt x="3354" y="514"/>
                </a:lnTo>
                <a:lnTo>
                  <a:pt x="3360" y="514"/>
                </a:lnTo>
                <a:lnTo>
                  <a:pt x="3374" y="514"/>
                </a:lnTo>
                <a:lnTo>
                  <a:pt x="3388" y="510"/>
                </a:lnTo>
                <a:lnTo>
                  <a:pt x="3402" y="502"/>
                </a:lnTo>
                <a:lnTo>
                  <a:pt x="3416" y="494"/>
                </a:lnTo>
                <a:lnTo>
                  <a:pt x="3428" y="484"/>
                </a:lnTo>
                <a:lnTo>
                  <a:pt x="3438" y="474"/>
                </a:lnTo>
                <a:lnTo>
                  <a:pt x="3444" y="470"/>
                </a:lnTo>
                <a:lnTo>
                  <a:pt x="3444" y="474"/>
                </a:lnTo>
                <a:lnTo>
                  <a:pt x="3438" y="482"/>
                </a:lnTo>
                <a:lnTo>
                  <a:pt x="3428" y="494"/>
                </a:lnTo>
                <a:lnTo>
                  <a:pt x="3414" y="508"/>
                </a:lnTo>
                <a:lnTo>
                  <a:pt x="3398" y="520"/>
                </a:lnTo>
                <a:lnTo>
                  <a:pt x="3388" y="524"/>
                </a:lnTo>
                <a:lnTo>
                  <a:pt x="3380" y="528"/>
                </a:lnTo>
                <a:lnTo>
                  <a:pt x="3370" y="530"/>
                </a:lnTo>
                <a:lnTo>
                  <a:pt x="3358" y="530"/>
                </a:lnTo>
                <a:lnTo>
                  <a:pt x="3342" y="526"/>
                </a:lnTo>
                <a:lnTo>
                  <a:pt x="3330" y="520"/>
                </a:lnTo>
                <a:lnTo>
                  <a:pt x="3318" y="512"/>
                </a:lnTo>
                <a:lnTo>
                  <a:pt x="3310" y="504"/>
                </a:lnTo>
                <a:lnTo>
                  <a:pt x="3300" y="496"/>
                </a:lnTo>
                <a:lnTo>
                  <a:pt x="3290" y="488"/>
                </a:lnTo>
                <a:lnTo>
                  <a:pt x="3278" y="484"/>
                </a:lnTo>
                <a:lnTo>
                  <a:pt x="3262" y="482"/>
                </a:lnTo>
                <a:lnTo>
                  <a:pt x="3234" y="482"/>
                </a:lnTo>
                <a:lnTo>
                  <a:pt x="3224" y="484"/>
                </a:lnTo>
                <a:lnTo>
                  <a:pt x="3216" y="486"/>
                </a:lnTo>
                <a:lnTo>
                  <a:pt x="3212" y="490"/>
                </a:lnTo>
                <a:lnTo>
                  <a:pt x="3212" y="494"/>
                </a:lnTo>
                <a:lnTo>
                  <a:pt x="3216" y="500"/>
                </a:lnTo>
                <a:lnTo>
                  <a:pt x="3222" y="506"/>
                </a:lnTo>
                <a:lnTo>
                  <a:pt x="3240" y="520"/>
                </a:lnTo>
                <a:lnTo>
                  <a:pt x="3254" y="532"/>
                </a:lnTo>
                <a:lnTo>
                  <a:pt x="3256" y="538"/>
                </a:lnTo>
                <a:lnTo>
                  <a:pt x="3256" y="540"/>
                </a:lnTo>
                <a:lnTo>
                  <a:pt x="3254" y="542"/>
                </a:lnTo>
                <a:lnTo>
                  <a:pt x="3246" y="544"/>
                </a:lnTo>
                <a:lnTo>
                  <a:pt x="3232" y="544"/>
                </a:lnTo>
                <a:lnTo>
                  <a:pt x="3214" y="546"/>
                </a:lnTo>
                <a:lnTo>
                  <a:pt x="3198" y="550"/>
                </a:lnTo>
                <a:lnTo>
                  <a:pt x="3182" y="556"/>
                </a:lnTo>
                <a:lnTo>
                  <a:pt x="3172" y="562"/>
                </a:lnTo>
                <a:lnTo>
                  <a:pt x="3164" y="570"/>
                </a:lnTo>
                <a:lnTo>
                  <a:pt x="3160" y="578"/>
                </a:lnTo>
                <a:lnTo>
                  <a:pt x="3160" y="582"/>
                </a:lnTo>
                <a:lnTo>
                  <a:pt x="3162" y="586"/>
                </a:lnTo>
                <a:lnTo>
                  <a:pt x="3164" y="590"/>
                </a:lnTo>
                <a:lnTo>
                  <a:pt x="3168" y="594"/>
                </a:lnTo>
                <a:lnTo>
                  <a:pt x="3172" y="596"/>
                </a:lnTo>
                <a:lnTo>
                  <a:pt x="3178" y="596"/>
                </a:lnTo>
                <a:lnTo>
                  <a:pt x="3186" y="596"/>
                </a:lnTo>
                <a:lnTo>
                  <a:pt x="3198" y="596"/>
                </a:lnTo>
                <a:lnTo>
                  <a:pt x="3204" y="598"/>
                </a:lnTo>
                <a:lnTo>
                  <a:pt x="3210" y="602"/>
                </a:lnTo>
                <a:lnTo>
                  <a:pt x="3218" y="606"/>
                </a:lnTo>
                <a:lnTo>
                  <a:pt x="3226" y="608"/>
                </a:lnTo>
                <a:lnTo>
                  <a:pt x="3234" y="608"/>
                </a:lnTo>
                <a:lnTo>
                  <a:pt x="3242" y="608"/>
                </a:lnTo>
                <a:lnTo>
                  <a:pt x="3258" y="602"/>
                </a:lnTo>
                <a:lnTo>
                  <a:pt x="3272" y="596"/>
                </a:lnTo>
                <a:lnTo>
                  <a:pt x="3278" y="594"/>
                </a:lnTo>
                <a:lnTo>
                  <a:pt x="3284" y="596"/>
                </a:lnTo>
                <a:lnTo>
                  <a:pt x="3298" y="600"/>
                </a:lnTo>
                <a:lnTo>
                  <a:pt x="3316" y="606"/>
                </a:lnTo>
                <a:lnTo>
                  <a:pt x="3328" y="608"/>
                </a:lnTo>
                <a:lnTo>
                  <a:pt x="3344" y="610"/>
                </a:lnTo>
                <a:lnTo>
                  <a:pt x="3358" y="610"/>
                </a:lnTo>
                <a:lnTo>
                  <a:pt x="3366" y="606"/>
                </a:lnTo>
                <a:lnTo>
                  <a:pt x="3372" y="604"/>
                </a:lnTo>
                <a:lnTo>
                  <a:pt x="3374" y="600"/>
                </a:lnTo>
                <a:lnTo>
                  <a:pt x="3378" y="596"/>
                </a:lnTo>
                <a:lnTo>
                  <a:pt x="3384" y="596"/>
                </a:lnTo>
                <a:lnTo>
                  <a:pt x="3394" y="596"/>
                </a:lnTo>
                <a:lnTo>
                  <a:pt x="3410" y="600"/>
                </a:lnTo>
                <a:lnTo>
                  <a:pt x="3418" y="602"/>
                </a:lnTo>
                <a:lnTo>
                  <a:pt x="3428" y="604"/>
                </a:lnTo>
                <a:lnTo>
                  <a:pt x="3448" y="604"/>
                </a:lnTo>
                <a:lnTo>
                  <a:pt x="3466" y="600"/>
                </a:lnTo>
                <a:lnTo>
                  <a:pt x="3484" y="596"/>
                </a:lnTo>
                <a:lnTo>
                  <a:pt x="3498" y="592"/>
                </a:lnTo>
                <a:lnTo>
                  <a:pt x="3508" y="590"/>
                </a:lnTo>
                <a:lnTo>
                  <a:pt x="3510" y="592"/>
                </a:lnTo>
                <a:lnTo>
                  <a:pt x="3512" y="594"/>
                </a:lnTo>
                <a:lnTo>
                  <a:pt x="3514" y="598"/>
                </a:lnTo>
                <a:lnTo>
                  <a:pt x="3512" y="602"/>
                </a:lnTo>
                <a:lnTo>
                  <a:pt x="3512" y="608"/>
                </a:lnTo>
                <a:lnTo>
                  <a:pt x="3512" y="612"/>
                </a:lnTo>
                <a:lnTo>
                  <a:pt x="3512" y="616"/>
                </a:lnTo>
                <a:lnTo>
                  <a:pt x="3516" y="618"/>
                </a:lnTo>
                <a:lnTo>
                  <a:pt x="3522" y="620"/>
                </a:lnTo>
                <a:lnTo>
                  <a:pt x="3534" y="620"/>
                </a:lnTo>
                <a:lnTo>
                  <a:pt x="3546" y="618"/>
                </a:lnTo>
                <a:lnTo>
                  <a:pt x="3558" y="612"/>
                </a:lnTo>
                <a:lnTo>
                  <a:pt x="3582" y="600"/>
                </a:lnTo>
                <a:lnTo>
                  <a:pt x="3592" y="596"/>
                </a:lnTo>
                <a:lnTo>
                  <a:pt x="3600" y="594"/>
                </a:lnTo>
                <a:lnTo>
                  <a:pt x="3616" y="594"/>
                </a:lnTo>
                <a:lnTo>
                  <a:pt x="3622" y="592"/>
                </a:lnTo>
                <a:lnTo>
                  <a:pt x="3628" y="588"/>
                </a:lnTo>
                <a:lnTo>
                  <a:pt x="3632" y="582"/>
                </a:lnTo>
                <a:lnTo>
                  <a:pt x="3634" y="570"/>
                </a:lnTo>
                <a:lnTo>
                  <a:pt x="3634" y="564"/>
                </a:lnTo>
                <a:lnTo>
                  <a:pt x="3634" y="560"/>
                </a:lnTo>
                <a:lnTo>
                  <a:pt x="3630" y="558"/>
                </a:lnTo>
                <a:lnTo>
                  <a:pt x="3628" y="556"/>
                </a:lnTo>
                <a:lnTo>
                  <a:pt x="3620" y="556"/>
                </a:lnTo>
                <a:lnTo>
                  <a:pt x="3610" y="556"/>
                </a:lnTo>
                <a:lnTo>
                  <a:pt x="3598" y="558"/>
                </a:lnTo>
                <a:lnTo>
                  <a:pt x="3590" y="558"/>
                </a:lnTo>
                <a:lnTo>
                  <a:pt x="3584" y="556"/>
                </a:lnTo>
                <a:lnTo>
                  <a:pt x="3582" y="552"/>
                </a:lnTo>
                <a:lnTo>
                  <a:pt x="3582" y="550"/>
                </a:lnTo>
                <a:lnTo>
                  <a:pt x="3582" y="542"/>
                </a:lnTo>
                <a:lnTo>
                  <a:pt x="3584" y="538"/>
                </a:lnTo>
                <a:lnTo>
                  <a:pt x="3588" y="534"/>
                </a:lnTo>
                <a:lnTo>
                  <a:pt x="3592" y="530"/>
                </a:lnTo>
                <a:lnTo>
                  <a:pt x="3604" y="524"/>
                </a:lnTo>
                <a:lnTo>
                  <a:pt x="3622" y="514"/>
                </a:lnTo>
                <a:lnTo>
                  <a:pt x="3626" y="512"/>
                </a:lnTo>
                <a:lnTo>
                  <a:pt x="3628" y="508"/>
                </a:lnTo>
                <a:lnTo>
                  <a:pt x="3630" y="504"/>
                </a:lnTo>
                <a:lnTo>
                  <a:pt x="3628" y="500"/>
                </a:lnTo>
                <a:lnTo>
                  <a:pt x="3626" y="492"/>
                </a:lnTo>
                <a:lnTo>
                  <a:pt x="3620" y="484"/>
                </a:lnTo>
                <a:lnTo>
                  <a:pt x="3618" y="478"/>
                </a:lnTo>
                <a:lnTo>
                  <a:pt x="3620" y="476"/>
                </a:lnTo>
                <a:lnTo>
                  <a:pt x="3622" y="474"/>
                </a:lnTo>
                <a:lnTo>
                  <a:pt x="3632" y="474"/>
                </a:lnTo>
                <a:lnTo>
                  <a:pt x="3654" y="476"/>
                </a:lnTo>
                <a:lnTo>
                  <a:pt x="3674" y="478"/>
                </a:lnTo>
                <a:lnTo>
                  <a:pt x="3692" y="476"/>
                </a:lnTo>
                <a:lnTo>
                  <a:pt x="3708" y="474"/>
                </a:lnTo>
                <a:lnTo>
                  <a:pt x="3722" y="468"/>
                </a:lnTo>
                <a:lnTo>
                  <a:pt x="3732" y="460"/>
                </a:lnTo>
                <a:lnTo>
                  <a:pt x="3738" y="454"/>
                </a:lnTo>
                <a:lnTo>
                  <a:pt x="3740" y="446"/>
                </a:lnTo>
                <a:lnTo>
                  <a:pt x="3740" y="442"/>
                </a:lnTo>
                <a:lnTo>
                  <a:pt x="3738" y="440"/>
                </a:lnTo>
                <a:lnTo>
                  <a:pt x="3736" y="436"/>
                </a:lnTo>
                <a:lnTo>
                  <a:pt x="3736" y="434"/>
                </a:lnTo>
                <a:lnTo>
                  <a:pt x="3740" y="430"/>
                </a:lnTo>
                <a:lnTo>
                  <a:pt x="3752" y="424"/>
                </a:lnTo>
                <a:lnTo>
                  <a:pt x="3756" y="420"/>
                </a:lnTo>
                <a:lnTo>
                  <a:pt x="3756" y="418"/>
                </a:lnTo>
                <a:lnTo>
                  <a:pt x="3756" y="416"/>
                </a:lnTo>
                <a:lnTo>
                  <a:pt x="3750" y="410"/>
                </a:lnTo>
                <a:lnTo>
                  <a:pt x="3734" y="400"/>
                </a:lnTo>
                <a:lnTo>
                  <a:pt x="3720" y="392"/>
                </a:lnTo>
                <a:lnTo>
                  <a:pt x="3718" y="390"/>
                </a:lnTo>
                <a:lnTo>
                  <a:pt x="3722" y="390"/>
                </a:lnTo>
                <a:lnTo>
                  <a:pt x="3734" y="390"/>
                </a:lnTo>
                <a:lnTo>
                  <a:pt x="3746" y="392"/>
                </a:lnTo>
                <a:lnTo>
                  <a:pt x="3758" y="392"/>
                </a:lnTo>
                <a:lnTo>
                  <a:pt x="3764" y="392"/>
                </a:lnTo>
                <a:lnTo>
                  <a:pt x="3766" y="390"/>
                </a:lnTo>
                <a:lnTo>
                  <a:pt x="3768" y="386"/>
                </a:lnTo>
                <a:lnTo>
                  <a:pt x="3766" y="384"/>
                </a:lnTo>
                <a:lnTo>
                  <a:pt x="3762" y="376"/>
                </a:lnTo>
                <a:lnTo>
                  <a:pt x="3758" y="370"/>
                </a:lnTo>
                <a:lnTo>
                  <a:pt x="3752" y="368"/>
                </a:lnTo>
                <a:lnTo>
                  <a:pt x="3746" y="368"/>
                </a:lnTo>
                <a:lnTo>
                  <a:pt x="3732" y="368"/>
                </a:lnTo>
                <a:lnTo>
                  <a:pt x="3712" y="372"/>
                </a:lnTo>
                <a:lnTo>
                  <a:pt x="3688" y="372"/>
                </a:lnTo>
                <a:lnTo>
                  <a:pt x="3666" y="372"/>
                </a:lnTo>
                <a:lnTo>
                  <a:pt x="3656" y="372"/>
                </a:lnTo>
                <a:lnTo>
                  <a:pt x="3650" y="370"/>
                </a:lnTo>
                <a:lnTo>
                  <a:pt x="3650" y="368"/>
                </a:lnTo>
                <a:lnTo>
                  <a:pt x="3652" y="364"/>
                </a:lnTo>
                <a:lnTo>
                  <a:pt x="3660" y="360"/>
                </a:lnTo>
                <a:lnTo>
                  <a:pt x="3676" y="358"/>
                </a:lnTo>
                <a:lnTo>
                  <a:pt x="3718" y="354"/>
                </a:lnTo>
                <a:lnTo>
                  <a:pt x="3764" y="352"/>
                </a:lnTo>
                <a:lnTo>
                  <a:pt x="3804" y="350"/>
                </a:lnTo>
                <a:lnTo>
                  <a:pt x="3816" y="348"/>
                </a:lnTo>
                <a:lnTo>
                  <a:pt x="3822" y="344"/>
                </a:lnTo>
                <a:lnTo>
                  <a:pt x="3824" y="338"/>
                </a:lnTo>
                <a:lnTo>
                  <a:pt x="3826" y="334"/>
                </a:lnTo>
                <a:lnTo>
                  <a:pt x="3824" y="328"/>
                </a:lnTo>
                <a:lnTo>
                  <a:pt x="3828" y="328"/>
                </a:lnTo>
                <a:lnTo>
                  <a:pt x="3834" y="330"/>
                </a:lnTo>
                <a:lnTo>
                  <a:pt x="3842" y="334"/>
                </a:lnTo>
                <a:lnTo>
                  <a:pt x="3852" y="336"/>
                </a:lnTo>
                <a:lnTo>
                  <a:pt x="3862" y="336"/>
                </a:lnTo>
                <a:lnTo>
                  <a:pt x="3872" y="336"/>
                </a:lnTo>
                <a:lnTo>
                  <a:pt x="3884" y="334"/>
                </a:lnTo>
                <a:lnTo>
                  <a:pt x="3894" y="330"/>
                </a:lnTo>
                <a:lnTo>
                  <a:pt x="3904" y="322"/>
                </a:lnTo>
                <a:lnTo>
                  <a:pt x="3914" y="312"/>
                </a:lnTo>
                <a:lnTo>
                  <a:pt x="3924" y="302"/>
                </a:lnTo>
                <a:lnTo>
                  <a:pt x="3938" y="292"/>
                </a:lnTo>
                <a:lnTo>
                  <a:pt x="3954" y="282"/>
                </a:lnTo>
                <a:lnTo>
                  <a:pt x="3974" y="272"/>
                </a:lnTo>
                <a:lnTo>
                  <a:pt x="4026" y="248"/>
                </a:lnTo>
                <a:lnTo>
                  <a:pt x="4092" y="222"/>
                </a:lnTo>
                <a:lnTo>
                  <a:pt x="4150" y="198"/>
                </a:lnTo>
                <a:lnTo>
                  <a:pt x="4164" y="190"/>
                </a:lnTo>
                <a:lnTo>
                  <a:pt x="4170" y="186"/>
                </a:lnTo>
                <a:lnTo>
                  <a:pt x="4170" y="184"/>
                </a:lnTo>
                <a:lnTo>
                  <a:pt x="4168" y="182"/>
                </a:lnTo>
                <a:lnTo>
                  <a:pt x="4156" y="182"/>
                </a:lnTo>
                <a:lnTo>
                  <a:pt x="4110" y="186"/>
                </a:lnTo>
                <a:lnTo>
                  <a:pt x="4086" y="188"/>
                </a:lnTo>
                <a:lnTo>
                  <a:pt x="4074" y="186"/>
                </a:lnTo>
                <a:lnTo>
                  <a:pt x="4072" y="186"/>
                </a:lnTo>
                <a:lnTo>
                  <a:pt x="4072" y="184"/>
                </a:lnTo>
                <a:lnTo>
                  <a:pt x="4078" y="182"/>
                </a:lnTo>
                <a:lnTo>
                  <a:pt x="4106" y="172"/>
                </a:lnTo>
                <a:lnTo>
                  <a:pt x="4144" y="164"/>
                </a:lnTo>
                <a:lnTo>
                  <a:pt x="4190" y="156"/>
                </a:lnTo>
                <a:lnTo>
                  <a:pt x="4244" y="144"/>
                </a:lnTo>
                <a:lnTo>
                  <a:pt x="4270" y="136"/>
                </a:lnTo>
                <a:lnTo>
                  <a:pt x="4290" y="128"/>
                </a:lnTo>
                <a:lnTo>
                  <a:pt x="4304" y="120"/>
                </a:lnTo>
                <a:lnTo>
                  <a:pt x="4308" y="116"/>
                </a:lnTo>
                <a:lnTo>
                  <a:pt x="4310" y="112"/>
                </a:lnTo>
                <a:lnTo>
                  <a:pt x="4308" y="108"/>
                </a:lnTo>
                <a:lnTo>
                  <a:pt x="4306" y="106"/>
                </a:lnTo>
                <a:lnTo>
                  <a:pt x="4296" y="102"/>
                </a:lnTo>
                <a:lnTo>
                  <a:pt x="4284" y="100"/>
                </a:lnTo>
                <a:lnTo>
                  <a:pt x="4268" y="100"/>
                </a:lnTo>
                <a:lnTo>
                  <a:pt x="4254" y="100"/>
                </a:lnTo>
                <a:lnTo>
                  <a:pt x="4240" y="98"/>
                </a:lnTo>
                <a:lnTo>
                  <a:pt x="4232" y="94"/>
                </a:lnTo>
                <a:lnTo>
                  <a:pt x="4230" y="90"/>
                </a:lnTo>
                <a:lnTo>
                  <a:pt x="4228" y="88"/>
                </a:lnTo>
                <a:lnTo>
                  <a:pt x="4228" y="84"/>
                </a:lnTo>
                <a:lnTo>
                  <a:pt x="4226" y="80"/>
                </a:lnTo>
                <a:lnTo>
                  <a:pt x="4218" y="74"/>
                </a:lnTo>
                <a:lnTo>
                  <a:pt x="4208" y="70"/>
                </a:lnTo>
                <a:lnTo>
                  <a:pt x="4194" y="66"/>
                </a:lnTo>
                <a:lnTo>
                  <a:pt x="4168" y="64"/>
                </a:lnTo>
                <a:lnTo>
                  <a:pt x="4150" y="64"/>
                </a:lnTo>
                <a:lnTo>
                  <a:pt x="4134" y="66"/>
                </a:lnTo>
                <a:lnTo>
                  <a:pt x="4124" y="64"/>
                </a:lnTo>
                <a:lnTo>
                  <a:pt x="4112" y="66"/>
                </a:lnTo>
                <a:lnTo>
                  <a:pt x="4092" y="72"/>
                </a:lnTo>
                <a:lnTo>
                  <a:pt x="4076" y="78"/>
                </a:lnTo>
                <a:lnTo>
                  <a:pt x="4062" y="82"/>
                </a:lnTo>
                <a:lnTo>
                  <a:pt x="4034" y="84"/>
                </a:lnTo>
                <a:lnTo>
                  <a:pt x="4020" y="84"/>
                </a:lnTo>
                <a:lnTo>
                  <a:pt x="4020" y="82"/>
                </a:lnTo>
                <a:lnTo>
                  <a:pt x="4022" y="82"/>
                </a:lnTo>
                <a:lnTo>
                  <a:pt x="4030" y="80"/>
                </a:lnTo>
                <a:lnTo>
                  <a:pt x="4058" y="74"/>
                </a:lnTo>
                <a:lnTo>
                  <a:pt x="4078" y="68"/>
                </a:lnTo>
                <a:lnTo>
                  <a:pt x="4082" y="64"/>
                </a:lnTo>
                <a:lnTo>
                  <a:pt x="4080" y="64"/>
                </a:lnTo>
                <a:lnTo>
                  <a:pt x="4080" y="62"/>
                </a:lnTo>
                <a:lnTo>
                  <a:pt x="4070" y="60"/>
                </a:lnTo>
                <a:lnTo>
                  <a:pt x="4052" y="60"/>
                </a:lnTo>
                <a:lnTo>
                  <a:pt x="4032" y="60"/>
                </a:lnTo>
                <a:lnTo>
                  <a:pt x="4014" y="56"/>
                </a:lnTo>
                <a:lnTo>
                  <a:pt x="3986" y="50"/>
                </a:lnTo>
                <a:lnTo>
                  <a:pt x="3972" y="46"/>
                </a:lnTo>
                <a:lnTo>
                  <a:pt x="3960" y="44"/>
                </a:lnTo>
                <a:lnTo>
                  <a:pt x="3946" y="44"/>
                </a:lnTo>
                <a:lnTo>
                  <a:pt x="3930" y="44"/>
                </a:lnTo>
                <a:lnTo>
                  <a:pt x="3902" y="48"/>
                </a:lnTo>
                <a:lnTo>
                  <a:pt x="3880" y="46"/>
                </a:lnTo>
                <a:lnTo>
                  <a:pt x="3860" y="48"/>
                </a:lnTo>
                <a:lnTo>
                  <a:pt x="3848" y="50"/>
                </a:lnTo>
                <a:lnTo>
                  <a:pt x="3834" y="54"/>
                </a:lnTo>
                <a:lnTo>
                  <a:pt x="3818" y="58"/>
                </a:lnTo>
                <a:lnTo>
                  <a:pt x="3800" y="58"/>
                </a:lnTo>
                <a:lnTo>
                  <a:pt x="3762" y="54"/>
                </a:lnTo>
                <a:lnTo>
                  <a:pt x="3738" y="52"/>
                </a:lnTo>
                <a:lnTo>
                  <a:pt x="3712" y="52"/>
                </a:lnTo>
                <a:lnTo>
                  <a:pt x="3682" y="56"/>
                </a:lnTo>
                <a:lnTo>
                  <a:pt x="3646" y="62"/>
                </a:lnTo>
                <a:lnTo>
                  <a:pt x="3630" y="66"/>
                </a:lnTo>
                <a:lnTo>
                  <a:pt x="3614" y="64"/>
                </a:lnTo>
                <a:lnTo>
                  <a:pt x="3598" y="62"/>
                </a:lnTo>
                <a:lnTo>
                  <a:pt x="3586" y="60"/>
                </a:lnTo>
                <a:lnTo>
                  <a:pt x="3574" y="56"/>
                </a:lnTo>
                <a:lnTo>
                  <a:pt x="3562" y="56"/>
                </a:lnTo>
                <a:lnTo>
                  <a:pt x="3550" y="56"/>
                </a:lnTo>
                <a:lnTo>
                  <a:pt x="3538" y="62"/>
                </a:lnTo>
                <a:lnTo>
                  <a:pt x="3526" y="66"/>
                </a:lnTo>
                <a:lnTo>
                  <a:pt x="3516" y="68"/>
                </a:lnTo>
                <a:lnTo>
                  <a:pt x="3504" y="68"/>
                </a:lnTo>
                <a:lnTo>
                  <a:pt x="3494" y="66"/>
                </a:lnTo>
                <a:lnTo>
                  <a:pt x="3488" y="66"/>
                </a:lnTo>
                <a:lnTo>
                  <a:pt x="3486" y="68"/>
                </a:lnTo>
                <a:lnTo>
                  <a:pt x="3488" y="72"/>
                </a:lnTo>
                <a:lnTo>
                  <a:pt x="3496" y="80"/>
                </a:lnTo>
                <a:lnTo>
                  <a:pt x="3502" y="88"/>
                </a:lnTo>
                <a:lnTo>
                  <a:pt x="3504" y="90"/>
                </a:lnTo>
                <a:lnTo>
                  <a:pt x="3502" y="90"/>
                </a:lnTo>
                <a:lnTo>
                  <a:pt x="3496" y="90"/>
                </a:lnTo>
                <a:lnTo>
                  <a:pt x="3486" y="88"/>
                </a:lnTo>
                <a:lnTo>
                  <a:pt x="3476" y="86"/>
                </a:lnTo>
                <a:lnTo>
                  <a:pt x="3464" y="86"/>
                </a:lnTo>
                <a:lnTo>
                  <a:pt x="3456" y="88"/>
                </a:lnTo>
                <a:lnTo>
                  <a:pt x="3452" y="90"/>
                </a:lnTo>
                <a:lnTo>
                  <a:pt x="3450" y="92"/>
                </a:lnTo>
                <a:lnTo>
                  <a:pt x="3448" y="100"/>
                </a:lnTo>
                <a:lnTo>
                  <a:pt x="3444" y="106"/>
                </a:lnTo>
                <a:lnTo>
                  <a:pt x="3438" y="110"/>
                </a:lnTo>
                <a:lnTo>
                  <a:pt x="3432" y="112"/>
                </a:lnTo>
                <a:lnTo>
                  <a:pt x="3424" y="114"/>
                </a:lnTo>
                <a:lnTo>
                  <a:pt x="3412" y="114"/>
                </a:lnTo>
                <a:lnTo>
                  <a:pt x="3384" y="110"/>
                </a:lnTo>
                <a:lnTo>
                  <a:pt x="3372" y="108"/>
                </a:lnTo>
                <a:lnTo>
                  <a:pt x="3366" y="106"/>
                </a:lnTo>
                <a:lnTo>
                  <a:pt x="3364" y="104"/>
                </a:lnTo>
                <a:lnTo>
                  <a:pt x="3364" y="102"/>
                </a:lnTo>
                <a:lnTo>
                  <a:pt x="3362" y="100"/>
                </a:lnTo>
                <a:lnTo>
                  <a:pt x="3360" y="98"/>
                </a:lnTo>
                <a:lnTo>
                  <a:pt x="3352" y="96"/>
                </a:lnTo>
                <a:lnTo>
                  <a:pt x="3336" y="94"/>
                </a:lnTo>
                <a:lnTo>
                  <a:pt x="3322" y="94"/>
                </a:lnTo>
                <a:lnTo>
                  <a:pt x="3316" y="96"/>
                </a:lnTo>
                <a:lnTo>
                  <a:pt x="3316" y="100"/>
                </a:lnTo>
                <a:lnTo>
                  <a:pt x="3318" y="104"/>
                </a:lnTo>
                <a:lnTo>
                  <a:pt x="3320" y="108"/>
                </a:lnTo>
                <a:lnTo>
                  <a:pt x="3322" y="110"/>
                </a:lnTo>
                <a:lnTo>
                  <a:pt x="3320" y="112"/>
                </a:lnTo>
                <a:lnTo>
                  <a:pt x="3312" y="116"/>
                </a:lnTo>
                <a:lnTo>
                  <a:pt x="3296" y="118"/>
                </a:lnTo>
                <a:lnTo>
                  <a:pt x="3280" y="120"/>
                </a:lnTo>
                <a:lnTo>
                  <a:pt x="3278" y="122"/>
                </a:lnTo>
                <a:lnTo>
                  <a:pt x="3278" y="124"/>
                </a:lnTo>
                <a:lnTo>
                  <a:pt x="3284" y="126"/>
                </a:lnTo>
                <a:lnTo>
                  <a:pt x="3296" y="130"/>
                </a:lnTo>
                <a:lnTo>
                  <a:pt x="3320" y="134"/>
                </a:lnTo>
                <a:lnTo>
                  <a:pt x="3326" y="138"/>
                </a:lnTo>
                <a:lnTo>
                  <a:pt x="3324" y="140"/>
                </a:lnTo>
                <a:lnTo>
                  <a:pt x="3322" y="140"/>
                </a:lnTo>
                <a:lnTo>
                  <a:pt x="3310" y="142"/>
                </a:lnTo>
                <a:lnTo>
                  <a:pt x="3300" y="142"/>
                </a:lnTo>
                <a:lnTo>
                  <a:pt x="3280" y="136"/>
                </a:lnTo>
                <a:lnTo>
                  <a:pt x="3268" y="134"/>
                </a:lnTo>
                <a:lnTo>
                  <a:pt x="3254" y="130"/>
                </a:lnTo>
                <a:lnTo>
                  <a:pt x="3238" y="130"/>
                </a:lnTo>
                <a:lnTo>
                  <a:pt x="3218" y="132"/>
                </a:lnTo>
                <a:lnTo>
                  <a:pt x="3202" y="134"/>
                </a:lnTo>
                <a:lnTo>
                  <a:pt x="3192" y="138"/>
                </a:lnTo>
                <a:lnTo>
                  <a:pt x="3184" y="142"/>
                </a:lnTo>
                <a:lnTo>
                  <a:pt x="3180" y="146"/>
                </a:lnTo>
                <a:lnTo>
                  <a:pt x="3176" y="148"/>
                </a:lnTo>
                <a:lnTo>
                  <a:pt x="3172" y="150"/>
                </a:lnTo>
                <a:lnTo>
                  <a:pt x="3164" y="150"/>
                </a:lnTo>
                <a:lnTo>
                  <a:pt x="3152" y="148"/>
                </a:lnTo>
                <a:lnTo>
                  <a:pt x="3138" y="148"/>
                </a:lnTo>
                <a:lnTo>
                  <a:pt x="3122" y="148"/>
                </a:lnTo>
                <a:lnTo>
                  <a:pt x="3108" y="152"/>
                </a:lnTo>
                <a:lnTo>
                  <a:pt x="3094" y="156"/>
                </a:lnTo>
                <a:lnTo>
                  <a:pt x="3084" y="162"/>
                </a:lnTo>
                <a:lnTo>
                  <a:pt x="3076" y="168"/>
                </a:lnTo>
                <a:lnTo>
                  <a:pt x="3074" y="174"/>
                </a:lnTo>
                <a:lnTo>
                  <a:pt x="3074" y="178"/>
                </a:lnTo>
                <a:lnTo>
                  <a:pt x="3076" y="180"/>
                </a:lnTo>
                <a:lnTo>
                  <a:pt x="3080" y="186"/>
                </a:lnTo>
                <a:lnTo>
                  <a:pt x="3084" y="188"/>
                </a:lnTo>
                <a:lnTo>
                  <a:pt x="3090" y="188"/>
                </a:lnTo>
                <a:lnTo>
                  <a:pt x="3094" y="188"/>
                </a:lnTo>
                <a:lnTo>
                  <a:pt x="3104" y="186"/>
                </a:lnTo>
                <a:lnTo>
                  <a:pt x="3110" y="188"/>
                </a:lnTo>
                <a:lnTo>
                  <a:pt x="3116" y="190"/>
                </a:lnTo>
                <a:close/>
                <a:moveTo>
                  <a:pt x="2922" y="360"/>
                </a:moveTo>
                <a:lnTo>
                  <a:pt x="2922" y="360"/>
                </a:lnTo>
                <a:lnTo>
                  <a:pt x="2936" y="368"/>
                </a:lnTo>
                <a:lnTo>
                  <a:pt x="2946" y="370"/>
                </a:lnTo>
                <a:lnTo>
                  <a:pt x="2956" y="368"/>
                </a:lnTo>
                <a:lnTo>
                  <a:pt x="2966" y="364"/>
                </a:lnTo>
                <a:lnTo>
                  <a:pt x="2978" y="360"/>
                </a:lnTo>
                <a:lnTo>
                  <a:pt x="2978" y="366"/>
                </a:lnTo>
                <a:lnTo>
                  <a:pt x="2976" y="368"/>
                </a:lnTo>
                <a:lnTo>
                  <a:pt x="2978" y="370"/>
                </a:lnTo>
                <a:lnTo>
                  <a:pt x="2986" y="370"/>
                </a:lnTo>
                <a:lnTo>
                  <a:pt x="3012" y="364"/>
                </a:lnTo>
                <a:lnTo>
                  <a:pt x="3038" y="358"/>
                </a:lnTo>
                <a:lnTo>
                  <a:pt x="3044" y="358"/>
                </a:lnTo>
                <a:lnTo>
                  <a:pt x="3046" y="360"/>
                </a:lnTo>
                <a:lnTo>
                  <a:pt x="3044" y="364"/>
                </a:lnTo>
                <a:lnTo>
                  <a:pt x="3042" y="366"/>
                </a:lnTo>
                <a:lnTo>
                  <a:pt x="3038" y="370"/>
                </a:lnTo>
                <a:lnTo>
                  <a:pt x="3026" y="376"/>
                </a:lnTo>
                <a:lnTo>
                  <a:pt x="3000" y="384"/>
                </a:lnTo>
                <a:lnTo>
                  <a:pt x="2986" y="388"/>
                </a:lnTo>
                <a:lnTo>
                  <a:pt x="2978" y="390"/>
                </a:lnTo>
                <a:lnTo>
                  <a:pt x="2974" y="394"/>
                </a:lnTo>
                <a:lnTo>
                  <a:pt x="2974" y="396"/>
                </a:lnTo>
                <a:lnTo>
                  <a:pt x="2976" y="398"/>
                </a:lnTo>
                <a:lnTo>
                  <a:pt x="2990" y="408"/>
                </a:lnTo>
                <a:lnTo>
                  <a:pt x="3002" y="420"/>
                </a:lnTo>
                <a:lnTo>
                  <a:pt x="3018" y="434"/>
                </a:lnTo>
                <a:lnTo>
                  <a:pt x="3036" y="444"/>
                </a:lnTo>
                <a:lnTo>
                  <a:pt x="3062" y="456"/>
                </a:lnTo>
                <a:lnTo>
                  <a:pt x="3092" y="464"/>
                </a:lnTo>
                <a:lnTo>
                  <a:pt x="3106" y="464"/>
                </a:lnTo>
                <a:lnTo>
                  <a:pt x="3118" y="464"/>
                </a:lnTo>
                <a:lnTo>
                  <a:pt x="3126" y="462"/>
                </a:lnTo>
                <a:lnTo>
                  <a:pt x="3128" y="458"/>
                </a:lnTo>
                <a:lnTo>
                  <a:pt x="3130" y="454"/>
                </a:lnTo>
                <a:lnTo>
                  <a:pt x="3132" y="448"/>
                </a:lnTo>
                <a:lnTo>
                  <a:pt x="3136" y="448"/>
                </a:lnTo>
                <a:lnTo>
                  <a:pt x="3142" y="448"/>
                </a:lnTo>
                <a:lnTo>
                  <a:pt x="3148" y="452"/>
                </a:lnTo>
                <a:lnTo>
                  <a:pt x="3154" y="454"/>
                </a:lnTo>
                <a:lnTo>
                  <a:pt x="3156" y="454"/>
                </a:lnTo>
                <a:lnTo>
                  <a:pt x="3158" y="452"/>
                </a:lnTo>
                <a:lnTo>
                  <a:pt x="3154" y="446"/>
                </a:lnTo>
                <a:lnTo>
                  <a:pt x="3150" y="436"/>
                </a:lnTo>
                <a:lnTo>
                  <a:pt x="3148" y="432"/>
                </a:lnTo>
                <a:lnTo>
                  <a:pt x="3150" y="430"/>
                </a:lnTo>
                <a:lnTo>
                  <a:pt x="3154" y="432"/>
                </a:lnTo>
                <a:lnTo>
                  <a:pt x="3166" y="440"/>
                </a:lnTo>
                <a:lnTo>
                  <a:pt x="3182" y="456"/>
                </a:lnTo>
                <a:lnTo>
                  <a:pt x="3188" y="462"/>
                </a:lnTo>
                <a:lnTo>
                  <a:pt x="3192" y="462"/>
                </a:lnTo>
                <a:lnTo>
                  <a:pt x="3192" y="460"/>
                </a:lnTo>
                <a:lnTo>
                  <a:pt x="3196" y="456"/>
                </a:lnTo>
                <a:lnTo>
                  <a:pt x="3196" y="450"/>
                </a:lnTo>
                <a:lnTo>
                  <a:pt x="3196" y="442"/>
                </a:lnTo>
                <a:lnTo>
                  <a:pt x="3198" y="434"/>
                </a:lnTo>
                <a:lnTo>
                  <a:pt x="3202" y="430"/>
                </a:lnTo>
                <a:lnTo>
                  <a:pt x="3204" y="430"/>
                </a:lnTo>
                <a:lnTo>
                  <a:pt x="3208" y="430"/>
                </a:lnTo>
                <a:lnTo>
                  <a:pt x="3216" y="430"/>
                </a:lnTo>
                <a:lnTo>
                  <a:pt x="3224" y="430"/>
                </a:lnTo>
                <a:lnTo>
                  <a:pt x="3234" y="426"/>
                </a:lnTo>
                <a:lnTo>
                  <a:pt x="3242" y="420"/>
                </a:lnTo>
                <a:lnTo>
                  <a:pt x="3282" y="394"/>
                </a:lnTo>
                <a:lnTo>
                  <a:pt x="3294" y="386"/>
                </a:lnTo>
                <a:lnTo>
                  <a:pt x="3308" y="382"/>
                </a:lnTo>
                <a:lnTo>
                  <a:pt x="3334" y="374"/>
                </a:lnTo>
                <a:lnTo>
                  <a:pt x="3342" y="372"/>
                </a:lnTo>
                <a:lnTo>
                  <a:pt x="3348" y="370"/>
                </a:lnTo>
                <a:lnTo>
                  <a:pt x="3348" y="368"/>
                </a:lnTo>
                <a:lnTo>
                  <a:pt x="3348" y="366"/>
                </a:lnTo>
                <a:lnTo>
                  <a:pt x="3340" y="362"/>
                </a:lnTo>
                <a:lnTo>
                  <a:pt x="3332" y="356"/>
                </a:lnTo>
                <a:lnTo>
                  <a:pt x="3324" y="352"/>
                </a:lnTo>
                <a:lnTo>
                  <a:pt x="3314" y="344"/>
                </a:lnTo>
                <a:lnTo>
                  <a:pt x="3306" y="342"/>
                </a:lnTo>
                <a:lnTo>
                  <a:pt x="3298" y="340"/>
                </a:lnTo>
                <a:lnTo>
                  <a:pt x="3286" y="340"/>
                </a:lnTo>
                <a:lnTo>
                  <a:pt x="3270" y="342"/>
                </a:lnTo>
                <a:lnTo>
                  <a:pt x="3256" y="344"/>
                </a:lnTo>
                <a:lnTo>
                  <a:pt x="3252" y="344"/>
                </a:lnTo>
                <a:lnTo>
                  <a:pt x="3254" y="342"/>
                </a:lnTo>
                <a:lnTo>
                  <a:pt x="3260" y="336"/>
                </a:lnTo>
                <a:lnTo>
                  <a:pt x="3266" y="332"/>
                </a:lnTo>
                <a:lnTo>
                  <a:pt x="3268" y="324"/>
                </a:lnTo>
                <a:lnTo>
                  <a:pt x="3270" y="320"/>
                </a:lnTo>
                <a:lnTo>
                  <a:pt x="3268" y="318"/>
                </a:lnTo>
                <a:lnTo>
                  <a:pt x="3264" y="314"/>
                </a:lnTo>
                <a:lnTo>
                  <a:pt x="3260" y="310"/>
                </a:lnTo>
                <a:lnTo>
                  <a:pt x="3250" y="302"/>
                </a:lnTo>
                <a:lnTo>
                  <a:pt x="3246" y="296"/>
                </a:lnTo>
                <a:lnTo>
                  <a:pt x="3244" y="290"/>
                </a:lnTo>
                <a:lnTo>
                  <a:pt x="3244" y="286"/>
                </a:lnTo>
                <a:lnTo>
                  <a:pt x="3244" y="282"/>
                </a:lnTo>
                <a:lnTo>
                  <a:pt x="3242" y="278"/>
                </a:lnTo>
                <a:lnTo>
                  <a:pt x="3234" y="274"/>
                </a:lnTo>
                <a:lnTo>
                  <a:pt x="3220" y="272"/>
                </a:lnTo>
                <a:lnTo>
                  <a:pt x="3206" y="272"/>
                </a:lnTo>
                <a:lnTo>
                  <a:pt x="3200" y="276"/>
                </a:lnTo>
                <a:lnTo>
                  <a:pt x="3196" y="280"/>
                </a:lnTo>
                <a:lnTo>
                  <a:pt x="3196" y="286"/>
                </a:lnTo>
                <a:lnTo>
                  <a:pt x="3198" y="292"/>
                </a:lnTo>
                <a:lnTo>
                  <a:pt x="3198" y="296"/>
                </a:lnTo>
                <a:lnTo>
                  <a:pt x="3196" y="298"/>
                </a:lnTo>
                <a:lnTo>
                  <a:pt x="3194" y="298"/>
                </a:lnTo>
                <a:lnTo>
                  <a:pt x="3186" y="296"/>
                </a:lnTo>
                <a:lnTo>
                  <a:pt x="3178" y="292"/>
                </a:lnTo>
                <a:lnTo>
                  <a:pt x="3174" y="286"/>
                </a:lnTo>
                <a:lnTo>
                  <a:pt x="3174" y="282"/>
                </a:lnTo>
                <a:lnTo>
                  <a:pt x="3176" y="278"/>
                </a:lnTo>
                <a:lnTo>
                  <a:pt x="3176" y="272"/>
                </a:lnTo>
                <a:lnTo>
                  <a:pt x="3174" y="270"/>
                </a:lnTo>
                <a:lnTo>
                  <a:pt x="3166" y="266"/>
                </a:lnTo>
                <a:lnTo>
                  <a:pt x="3152" y="264"/>
                </a:lnTo>
                <a:lnTo>
                  <a:pt x="3144" y="264"/>
                </a:lnTo>
                <a:lnTo>
                  <a:pt x="3134" y="260"/>
                </a:lnTo>
                <a:lnTo>
                  <a:pt x="3118" y="252"/>
                </a:lnTo>
                <a:lnTo>
                  <a:pt x="3082" y="228"/>
                </a:lnTo>
                <a:lnTo>
                  <a:pt x="3062" y="216"/>
                </a:lnTo>
                <a:lnTo>
                  <a:pt x="3040" y="204"/>
                </a:lnTo>
                <a:lnTo>
                  <a:pt x="3028" y="200"/>
                </a:lnTo>
                <a:lnTo>
                  <a:pt x="3014" y="198"/>
                </a:lnTo>
                <a:lnTo>
                  <a:pt x="3002" y="196"/>
                </a:lnTo>
                <a:lnTo>
                  <a:pt x="2988" y="196"/>
                </a:lnTo>
                <a:lnTo>
                  <a:pt x="2972" y="198"/>
                </a:lnTo>
                <a:lnTo>
                  <a:pt x="2970" y="200"/>
                </a:lnTo>
                <a:lnTo>
                  <a:pt x="2968" y="202"/>
                </a:lnTo>
                <a:lnTo>
                  <a:pt x="2970" y="206"/>
                </a:lnTo>
                <a:lnTo>
                  <a:pt x="2976" y="210"/>
                </a:lnTo>
                <a:lnTo>
                  <a:pt x="2982" y="214"/>
                </a:lnTo>
                <a:lnTo>
                  <a:pt x="2984" y="218"/>
                </a:lnTo>
                <a:lnTo>
                  <a:pt x="2982" y="220"/>
                </a:lnTo>
                <a:lnTo>
                  <a:pt x="2980" y="222"/>
                </a:lnTo>
                <a:lnTo>
                  <a:pt x="2966" y="222"/>
                </a:lnTo>
                <a:lnTo>
                  <a:pt x="2950" y="224"/>
                </a:lnTo>
                <a:lnTo>
                  <a:pt x="2940" y="226"/>
                </a:lnTo>
                <a:lnTo>
                  <a:pt x="2936" y="228"/>
                </a:lnTo>
                <a:lnTo>
                  <a:pt x="2932" y="232"/>
                </a:lnTo>
                <a:lnTo>
                  <a:pt x="2926" y="244"/>
                </a:lnTo>
                <a:lnTo>
                  <a:pt x="2924" y="250"/>
                </a:lnTo>
                <a:lnTo>
                  <a:pt x="2920" y="254"/>
                </a:lnTo>
                <a:lnTo>
                  <a:pt x="2910" y="260"/>
                </a:lnTo>
                <a:lnTo>
                  <a:pt x="2900" y="266"/>
                </a:lnTo>
                <a:lnTo>
                  <a:pt x="2894" y="272"/>
                </a:lnTo>
                <a:lnTo>
                  <a:pt x="2888" y="280"/>
                </a:lnTo>
                <a:lnTo>
                  <a:pt x="2886" y="284"/>
                </a:lnTo>
                <a:lnTo>
                  <a:pt x="2886" y="286"/>
                </a:lnTo>
                <a:lnTo>
                  <a:pt x="2888" y="290"/>
                </a:lnTo>
                <a:lnTo>
                  <a:pt x="2892" y="292"/>
                </a:lnTo>
                <a:lnTo>
                  <a:pt x="2904" y="294"/>
                </a:lnTo>
                <a:lnTo>
                  <a:pt x="2918" y="296"/>
                </a:lnTo>
                <a:lnTo>
                  <a:pt x="2946" y="296"/>
                </a:lnTo>
                <a:lnTo>
                  <a:pt x="2954" y="298"/>
                </a:lnTo>
                <a:lnTo>
                  <a:pt x="2958" y="298"/>
                </a:lnTo>
                <a:lnTo>
                  <a:pt x="2958" y="300"/>
                </a:lnTo>
                <a:lnTo>
                  <a:pt x="2954" y="302"/>
                </a:lnTo>
                <a:lnTo>
                  <a:pt x="2950" y="306"/>
                </a:lnTo>
                <a:lnTo>
                  <a:pt x="2940" y="308"/>
                </a:lnTo>
                <a:lnTo>
                  <a:pt x="2926" y="306"/>
                </a:lnTo>
                <a:lnTo>
                  <a:pt x="2910" y="304"/>
                </a:lnTo>
                <a:lnTo>
                  <a:pt x="2882" y="300"/>
                </a:lnTo>
                <a:lnTo>
                  <a:pt x="2874" y="302"/>
                </a:lnTo>
                <a:lnTo>
                  <a:pt x="2870" y="302"/>
                </a:lnTo>
                <a:lnTo>
                  <a:pt x="2870" y="306"/>
                </a:lnTo>
                <a:lnTo>
                  <a:pt x="2870" y="312"/>
                </a:lnTo>
                <a:lnTo>
                  <a:pt x="2872" y="318"/>
                </a:lnTo>
                <a:lnTo>
                  <a:pt x="2876" y="324"/>
                </a:lnTo>
                <a:lnTo>
                  <a:pt x="2884" y="330"/>
                </a:lnTo>
                <a:lnTo>
                  <a:pt x="2900" y="344"/>
                </a:lnTo>
                <a:lnTo>
                  <a:pt x="2922" y="360"/>
                </a:lnTo>
                <a:close/>
                <a:moveTo>
                  <a:pt x="2814" y="444"/>
                </a:moveTo>
                <a:lnTo>
                  <a:pt x="2814" y="444"/>
                </a:lnTo>
                <a:lnTo>
                  <a:pt x="2818" y="448"/>
                </a:lnTo>
                <a:lnTo>
                  <a:pt x="2820" y="450"/>
                </a:lnTo>
                <a:lnTo>
                  <a:pt x="2826" y="454"/>
                </a:lnTo>
                <a:lnTo>
                  <a:pt x="2842" y="458"/>
                </a:lnTo>
                <a:lnTo>
                  <a:pt x="2850" y="462"/>
                </a:lnTo>
                <a:lnTo>
                  <a:pt x="2850" y="464"/>
                </a:lnTo>
                <a:lnTo>
                  <a:pt x="2846" y="466"/>
                </a:lnTo>
                <a:lnTo>
                  <a:pt x="2840" y="468"/>
                </a:lnTo>
                <a:lnTo>
                  <a:pt x="2830" y="472"/>
                </a:lnTo>
                <a:lnTo>
                  <a:pt x="2832" y="474"/>
                </a:lnTo>
                <a:lnTo>
                  <a:pt x="2838" y="474"/>
                </a:lnTo>
                <a:lnTo>
                  <a:pt x="2848" y="476"/>
                </a:lnTo>
                <a:lnTo>
                  <a:pt x="2852" y="478"/>
                </a:lnTo>
                <a:lnTo>
                  <a:pt x="2856" y="482"/>
                </a:lnTo>
                <a:lnTo>
                  <a:pt x="2856" y="486"/>
                </a:lnTo>
                <a:lnTo>
                  <a:pt x="2858" y="490"/>
                </a:lnTo>
                <a:lnTo>
                  <a:pt x="2860" y="490"/>
                </a:lnTo>
                <a:lnTo>
                  <a:pt x="2864" y="490"/>
                </a:lnTo>
                <a:lnTo>
                  <a:pt x="2872" y="488"/>
                </a:lnTo>
                <a:lnTo>
                  <a:pt x="2884" y="484"/>
                </a:lnTo>
                <a:lnTo>
                  <a:pt x="2896" y="482"/>
                </a:lnTo>
                <a:lnTo>
                  <a:pt x="2920" y="478"/>
                </a:lnTo>
                <a:lnTo>
                  <a:pt x="2930" y="476"/>
                </a:lnTo>
                <a:lnTo>
                  <a:pt x="2938" y="474"/>
                </a:lnTo>
                <a:lnTo>
                  <a:pt x="2940" y="470"/>
                </a:lnTo>
                <a:lnTo>
                  <a:pt x="2938" y="466"/>
                </a:lnTo>
                <a:lnTo>
                  <a:pt x="2936" y="460"/>
                </a:lnTo>
                <a:lnTo>
                  <a:pt x="2938" y="456"/>
                </a:lnTo>
                <a:lnTo>
                  <a:pt x="2946" y="450"/>
                </a:lnTo>
                <a:lnTo>
                  <a:pt x="2948" y="448"/>
                </a:lnTo>
                <a:lnTo>
                  <a:pt x="2950" y="446"/>
                </a:lnTo>
                <a:lnTo>
                  <a:pt x="2946" y="442"/>
                </a:lnTo>
                <a:lnTo>
                  <a:pt x="2938" y="436"/>
                </a:lnTo>
                <a:lnTo>
                  <a:pt x="2928" y="432"/>
                </a:lnTo>
                <a:lnTo>
                  <a:pt x="2920" y="430"/>
                </a:lnTo>
                <a:lnTo>
                  <a:pt x="2908" y="430"/>
                </a:lnTo>
                <a:lnTo>
                  <a:pt x="2898" y="428"/>
                </a:lnTo>
                <a:lnTo>
                  <a:pt x="2890" y="424"/>
                </a:lnTo>
                <a:lnTo>
                  <a:pt x="2880" y="420"/>
                </a:lnTo>
                <a:lnTo>
                  <a:pt x="2868" y="412"/>
                </a:lnTo>
                <a:lnTo>
                  <a:pt x="2854" y="408"/>
                </a:lnTo>
                <a:lnTo>
                  <a:pt x="2840" y="406"/>
                </a:lnTo>
                <a:lnTo>
                  <a:pt x="2828" y="404"/>
                </a:lnTo>
                <a:lnTo>
                  <a:pt x="2816" y="406"/>
                </a:lnTo>
                <a:lnTo>
                  <a:pt x="2810" y="408"/>
                </a:lnTo>
                <a:lnTo>
                  <a:pt x="2806" y="414"/>
                </a:lnTo>
                <a:lnTo>
                  <a:pt x="2806" y="416"/>
                </a:lnTo>
                <a:lnTo>
                  <a:pt x="2806" y="420"/>
                </a:lnTo>
                <a:lnTo>
                  <a:pt x="2808" y="426"/>
                </a:lnTo>
                <a:lnTo>
                  <a:pt x="2808" y="430"/>
                </a:lnTo>
                <a:lnTo>
                  <a:pt x="2804" y="432"/>
                </a:lnTo>
                <a:lnTo>
                  <a:pt x="2802" y="434"/>
                </a:lnTo>
                <a:lnTo>
                  <a:pt x="2800" y="436"/>
                </a:lnTo>
                <a:lnTo>
                  <a:pt x="2800" y="438"/>
                </a:lnTo>
                <a:lnTo>
                  <a:pt x="2814" y="444"/>
                </a:lnTo>
                <a:close/>
                <a:moveTo>
                  <a:pt x="2764" y="326"/>
                </a:moveTo>
                <a:lnTo>
                  <a:pt x="2764" y="326"/>
                </a:lnTo>
                <a:lnTo>
                  <a:pt x="2774" y="334"/>
                </a:lnTo>
                <a:lnTo>
                  <a:pt x="2780" y="334"/>
                </a:lnTo>
                <a:lnTo>
                  <a:pt x="2784" y="334"/>
                </a:lnTo>
                <a:lnTo>
                  <a:pt x="2788" y="332"/>
                </a:lnTo>
                <a:lnTo>
                  <a:pt x="2790" y="330"/>
                </a:lnTo>
                <a:lnTo>
                  <a:pt x="2792" y="324"/>
                </a:lnTo>
                <a:lnTo>
                  <a:pt x="2792" y="316"/>
                </a:lnTo>
                <a:lnTo>
                  <a:pt x="2788" y="308"/>
                </a:lnTo>
                <a:lnTo>
                  <a:pt x="2780" y="302"/>
                </a:lnTo>
                <a:lnTo>
                  <a:pt x="2770" y="298"/>
                </a:lnTo>
                <a:lnTo>
                  <a:pt x="2760" y="296"/>
                </a:lnTo>
                <a:lnTo>
                  <a:pt x="2750" y="296"/>
                </a:lnTo>
                <a:lnTo>
                  <a:pt x="2742" y="298"/>
                </a:lnTo>
                <a:lnTo>
                  <a:pt x="2736" y="302"/>
                </a:lnTo>
                <a:lnTo>
                  <a:pt x="2734" y="306"/>
                </a:lnTo>
                <a:lnTo>
                  <a:pt x="2734" y="310"/>
                </a:lnTo>
                <a:lnTo>
                  <a:pt x="2736" y="314"/>
                </a:lnTo>
                <a:lnTo>
                  <a:pt x="2738" y="316"/>
                </a:lnTo>
                <a:lnTo>
                  <a:pt x="2744" y="320"/>
                </a:lnTo>
                <a:lnTo>
                  <a:pt x="2752" y="320"/>
                </a:lnTo>
                <a:lnTo>
                  <a:pt x="2758" y="322"/>
                </a:lnTo>
                <a:lnTo>
                  <a:pt x="2764" y="326"/>
                </a:lnTo>
                <a:close/>
                <a:moveTo>
                  <a:pt x="2352" y="636"/>
                </a:moveTo>
                <a:lnTo>
                  <a:pt x="2352" y="636"/>
                </a:lnTo>
                <a:lnTo>
                  <a:pt x="2346" y="642"/>
                </a:lnTo>
                <a:lnTo>
                  <a:pt x="2344" y="644"/>
                </a:lnTo>
                <a:lnTo>
                  <a:pt x="2346" y="646"/>
                </a:lnTo>
                <a:lnTo>
                  <a:pt x="2350" y="648"/>
                </a:lnTo>
                <a:lnTo>
                  <a:pt x="2360" y="650"/>
                </a:lnTo>
                <a:lnTo>
                  <a:pt x="2370" y="652"/>
                </a:lnTo>
                <a:lnTo>
                  <a:pt x="2378" y="654"/>
                </a:lnTo>
                <a:lnTo>
                  <a:pt x="2384" y="658"/>
                </a:lnTo>
                <a:lnTo>
                  <a:pt x="2386" y="662"/>
                </a:lnTo>
                <a:lnTo>
                  <a:pt x="2386" y="664"/>
                </a:lnTo>
                <a:lnTo>
                  <a:pt x="2382" y="670"/>
                </a:lnTo>
                <a:lnTo>
                  <a:pt x="2378" y="672"/>
                </a:lnTo>
                <a:lnTo>
                  <a:pt x="2370" y="672"/>
                </a:lnTo>
                <a:lnTo>
                  <a:pt x="2362" y="670"/>
                </a:lnTo>
                <a:lnTo>
                  <a:pt x="2340" y="666"/>
                </a:lnTo>
                <a:lnTo>
                  <a:pt x="2326" y="666"/>
                </a:lnTo>
                <a:lnTo>
                  <a:pt x="2312" y="668"/>
                </a:lnTo>
                <a:lnTo>
                  <a:pt x="2298" y="670"/>
                </a:lnTo>
                <a:lnTo>
                  <a:pt x="2292" y="670"/>
                </a:lnTo>
                <a:lnTo>
                  <a:pt x="2288" y="666"/>
                </a:lnTo>
                <a:lnTo>
                  <a:pt x="2286" y="662"/>
                </a:lnTo>
                <a:lnTo>
                  <a:pt x="2282" y="656"/>
                </a:lnTo>
                <a:lnTo>
                  <a:pt x="2278" y="648"/>
                </a:lnTo>
                <a:lnTo>
                  <a:pt x="2266" y="638"/>
                </a:lnTo>
                <a:lnTo>
                  <a:pt x="2250" y="624"/>
                </a:lnTo>
                <a:lnTo>
                  <a:pt x="2230" y="616"/>
                </a:lnTo>
                <a:lnTo>
                  <a:pt x="2216" y="612"/>
                </a:lnTo>
                <a:lnTo>
                  <a:pt x="2206" y="612"/>
                </a:lnTo>
                <a:lnTo>
                  <a:pt x="2196" y="614"/>
                </a:lnTo>
                <a:lnTo>
                  <a:pt x="2190" y="618"/>
                </a:lnTo>
                <a:lnTo>
                  <a:pt x="2186" y="620"/>
                </a:lnTo>
                <a:lnTo>
                  <a:pt x="2180" y="618"/>
                </a:lnTo>
                <a:lnTo>
                  <a:pt x="2174" y="610"/>
                </a:lnTo>
                <a:lnTo>
                  <a:pt x="2168" y="602"/>
                </a:lnTo>
                <a:lnTo>
                  <a:pt x="2160" y="596"/>
                </a:lnTo>
                <a:lnTo>
                  <a:pt x="2152" y="594"/>
                </a:lnTo>
                <a:lnTo>
                  <a:pt x="2142" y="596"/>
                </a:lnTo>
                <a:lnTo>
                  <a:pt x="2132" y="598"/>
                </a:lnTo>
                <a:lnTo>
                  <a:pt x="2120" y="602"/>
                </a:lnTo>
                <a:lnTo>
                  <a:pt x="2090" y="614"/>
                </a:lnTo>
                <a:lnTo>
                  <a:pt x="2072" y="622"/>
                </a:lnTo>
                <a:lnTo>
                  <a:pt x="2072" y="624"/>
                </a:lnTo>
                <a:lnTo>
                  <a:pt x="2072" y="626"/>
                </a:lnTo>
                <a:lnTo>
                  <a:pt x="2076" y="628"/>
                </a:lnTo>
                <a:lnTo>
                  <a:pt x="2076" y="632"/>
                </a:lnTo>
                <a:lnTo>
                  <a:pt x="2072" y="638"/>
                </a:lnTo>
                <a:lnTo>
                  <a:pt x="2062" y="646"/>
                </a:lnTo>
                <a:lnTo>
                  <a:pt x="2054" y="654"/>
                </a:lnTo>
                <a:lnTo>
                  <a:pt x="2050" y="658"/>
                </a:lnTo>
                <a:lnTo>
                  <a:pt x="2050" y="662"/>
                </a:lnTo>
                <a:lnTo>
                  <a:pt x="2052" y="662"/>
                </a:lnTo>
                <a:lnTo>
                  <a:pt x="2056" y="664"/>
                </a:lnTo>
                <a:lnTo>
                  <a:pt x="2056" y="666"/>
                </a:lnTo>
                <a:lnTo>
                  <a:pt x="2052" y="670"/>
                </a:lnTo>
                <a:lnTo>
                  <a:pt x="2044" y="676"/>
                </a:lnTo>
                <a:lnTo>
                  <a:pt x="2034" y="684"/>
                </a:lnTo>
                <a:lnTo>
                  <a:pt x="2030" y="690"/>
                </a:lnTo>
                <a:lnTo>
                  <a:pt x="2032" y="694"/>
                </a:lnTo>
                <a:lnTo>
                  <a:pt x="2036" y="696"/>
                </a:lnTo>
                <a:lnTo>
                  <a:pt x="2056" y="702"/>
                </a:lnTo>
                <a:lnTo>
                  <a:pt x="2084" y="710"/>
                </a:lnTo>
                <a:lnTo>
                  <a:pt x="2096" y="712"/>
                </a:lnTo>
                <a:lnTo>
                  <a:pt x="2106" y="712"/>
                </a:lnTo>
                <a:lnTo>
                  <a:pt x="2114" y="710"/>
                </a:lnTo>
                <a:lnTo>
                  <a:pt x="2118" y="708"/>
                </a:lnTo>
                <a:lnTo>
                  <a:pt x="2124" y="702"/>
                </a:lnTo>
                <a:lnTo>
                  <a:pt x="2126" y="702"/>
                </a:lnTo>
                <a:lnTo>
                  <a:pt x="2130" y="704"/>
                </a:lnTo>
                <a:lnTo>
                  <a:pt x="2136" y="712"/>
                </a:lnTo>
                <a:lnTo>
                  <a:pt x="2140" y="714"/>
                </a:lnTo>
                <a:lnTo>
                  <a:pt x="2144" y="716"/>
                </a:lnTo>
                <a:lnTo>
                  <a:pt x="2148" y="714"/>
                </a:lnTo>
                <a:lnTo>
                  <a:pt x="2154" y="714"/>
                </a:lnTo>
                <a:lnTo>
                  <a:pt x="2158" y="710"/>
                </a:lnTo>
                <a:lnTo>
                  <a:pt x="2164" y="704"/>
                </a:lnTo>
                <a:lnTo>
                  <a:pt x="2174" y="692"/>
                </a:lnTo>
                <a:lnTo>
                  <a:pt x="2180" y="686"/>
                </a:lnTo>
                <a:lnTo>
                  <a:pt x="2182" y="686"/>
                </a:lnTo>
                <a:lnTo>
                  <a:pt x="2184" y="688"/>
                </a:lnTo>
                <a:lnTo>
                  <a:pt x="2182" y="696"/>
                </a:lnTo>
                <a:lnTo>
                  <a:pt x="2182" y="700"/>
                </a:lnTo>
                <a:lnTo>
                  <a:pt x="2184" y="704"/>
                </a:lnTo>
                <a:lnTo>
                  <a:pt x="2188" y="706"/>
                </a:lnTo>
                <a:lnTo>
                  <a:pt x="2196" y="706"/>
                </a:lnTo>
                <a:lnTo>
                  <a:pt x="2222" y="704"/>
                </a:lnTo>
                <a:lnTo>
                  <a:pt x="2262" y="698"/>
                </a:lnTo>
                <a:lnTo>
                  <a:pt x="2282" y="694"/>
                </a:lnTo>
                <a:lnTo>
                  <a:pt x="2292" y="694"/>
                </a:lnTo>
                <a:lnTo>
                  <a:pt x="2296" y="696"/>
                </a:lnTo>
                <a:lnTo>
                  <a:pt x="2294" y="700"/>
                </a:lnTo>
                <a:lnTo>
                  <a:pt x="2286" y="702"/>
                </a:lnTo>
                <a:lnTo>
                  <a:pt x="2274" y="706"/>
                </a:lnTo>
                <a:lnTo>
                  <a:pt x="2258" y="710"/>
                </a:lnTo>
                <a:lnTo>
                  <a:pt x="2242" y="712"/>
                </a:lnTo>
                <a:lnTo>
                  <a:pt x="2206" y="718"/>
                </a:lnTo>
                <a:lnTo>
                  <a:pt x="2188" y="722"/>
                </a:lnTo>
                <a:lnTo>
                  <a:pt x="2176" y="726"/>
                </a:lnTo>
                <a:lnTo>
                  <a:pt x="2166" y="732"/>
                </a:lnTo>
                <a:lnTo>
                  <a:pt x="2164" y="734"/>
                </a:lnTo>
                <a:lnTo>
                  <a:pt x="2164" y="738"/>
                </a:lnTo>
                <a:lnTo>
                  <a:pt x="2164" y="740"/>
                </a:lnTo>
                <a:lnTo>
                  <a:pt x="2168" y="744"/>
                </a:lnTo>
                <a:lnTo>
                  <a:pt x="2184" y="752"/>
                </a:lnTo>
                <a:lnTo>
                  <a:pt x="2196" y="756"/>
                </a:lnTo>
                <a:lnTo>
                  <a:pt x="2210" y="758"/>
                </a:lnTo>
                <a:lnTo>
                  <a:pt x="2222" y="756"/>
                </a:lnTo>
                <a:lnTo>
                  <a:pt x="2236" y="756"/>
                </a:lnTo>
                <a:lnTo>
                  <a:pt x="2266" y="748"/>
                </a:lnTo>
                <a:lnTo>
                  <a:pt x="2298" y="740"/>
                </a:lnTo>
                <a:lnTo>
                  <a:pt x="2312" y="736"/>
                </a:lnTo>
                <a:lnTo>
                  <a:pt x="2326" y="730"/>
                </a:lnTo>
                <a:lnTo>
                  <a:pt x="2348" y="718"/>
                </a:lnTo>
                <a:lnTo>
                  <a:pt x="2360" y="714"/>
                </a:lnTo>
                <a:lnTo>
                  <a:pt x="2370" y="712"/>
                </a:lnTo>
                <a:lnTo>
                  <a:pt x="2380" y="712"/>
                </a:lnTo>
                <a:lnTo>
                  <a:pt x="2390" y="714"/>
                </a:lnTo>
                <a:lnTo>
                  <a:pt x="2400" y="716"/>
                </a:lnTo>
                <a:lnTo>
                  <a:pt x="2408" y="716"/>
                </a:lnTo>
                <a:lnTo>
                  <a:pt x="2412" y="716"/>
                </a:lnTo>
                <a:lnTo>
                  <a:pt x="2416" y="714"/>
                </a:lnTo>
                <a:lnTo>
                  <a:pt x="2420" y="712"/>
                </a:lnTo>
                <a:lnTo>
                  <a:pt x="2424" y="710"/>
                </a:lnTo>
                <a:lnTo>
                  <a:pt x="2430" y="710"/>
                </a:lnTo>
                <a:lnTo>
                  <a:pt x="2440" y="712"/>
                </a:lnTo>
                <a:lnTo>
                  <a:pt x="2450" y="714"/>
                </a:lnTo>
                <a:lnTo>
                  <a:pt x="2460" y="716"/>
                </a:lnTo>
                <a:lnTo>
                  <a:pt x="2472" y="714"/>
                </a:lnTo>
                <a:lnTo>
                  <a:pt x="2480" y="710"/>
                </a:lnTo>
                <a:lnTo>
                  <a:pt x="2490" y="704"/>
                </a:lnTo>
                <a:lnTo>
                  <a:pt x="2500" y="696"/>
                </a:lnTo>
                <a:lnTo>
                  <a:pt x="2512" y="684"/>
                </a:lnTo>
                <a:lnTo>
                  <a:pt x="2522" y="672"/>
                </a:lnTo>
                <a:lnTo>
                  <a:pt x="2526" y="664"/>
                </a:lnTo>
                <a:lnTo>
                  <a:pt x="2530" y="658"/>
                </a:lnTo>
                <a:lnTo>
                  <a:pt x="2530" y="654"/>
                </a:lnTo>
                <a:lnTo>
                  <a:pt x="2530" y="648"/>
                </a:lnTo>
                <a:lnTo>
                  <a:pt x="2526" y="644"/>
                </a:lnTo>
                <a:lnTo>
                  <a:pt x="2522" y="642"/>
                </a:lnTo>
                <a:lnTo>
                  <a:pt x="2512" y="636"/>
                </a:lnTo>
                <a:lnTo>
                  <a:pt x="2500" y="634"/>
                </a:lnTo>
                <a:lnTo>
                  <a:pt x="2486" y="632"/>
                </a:lnTo>
                <a:lnTo>
                  <a:pt x="2474" y="632"/>
                </a:lnTo>
                <a:lnTo>
                  <a:pt x="2466" y="634"/>
                </a:lnTo>
                <a:lnTo>
                  <a:pt x="2450" y="640"/>
                </a:lnTo>
                <a:lnTo>
                  <a:pt x="2436" y="646"/>
                </a:lnTo>
                <a:lnTo>
                  <a:pt x="2432" y="646"/>
                </a:lnTo>
                <a:lnTo>
                  <a:pt x="2428" y="646"/>
                </a:lnTo>
                <a:lnTo>
                  <a:pt x="2428" y="644"/>
                </a:lnTo>
                <a:lnTo>
                  <a:pt x="2430" y="638"/>
                </a:lnTo>
                <a:lnTo>
                  <a:pt x="2432" y="632"/>
                </a:lnTo>
                <a:lnTo>
                  <a:pt x="2430" y="630"/>
                </a:lnTo>
                <a:lnTo>
                  <a:pt x="2424" y="628"/>
                </a:lnTo>
                <a:lnTo>
                  <a:pt x="2420" y="626"/>
                </a:lnTo>
                <a:lnTo>
                  <a:pt x="2414" y="626"/>
                </a:lnTo>
                <a:lnTo>
                  <a:pt x="2412" y="624"/>
                </a:lnTo>
                <a:lnTo>
                  <a:pt x="2410" y="622"/>
                </a:lnTo>
                <a:lnTo>
                  <a:pt x="2414" y="618"/>
                </a:lnTo>
                <a:lnTo>
                  <a:pt x="2418" y="612"/>
                </a:lnTo>
                <a:lnTo>
                  <a:pt x="2418" y="610"/>
                </a:lnTo>
                <a:lnTo>
                  <a:pt x="2416" y="608"/>
                </a:lnTo>
                <a:lnTo>
                  <a:pt x="2414" y="606"/>
                </a:lnTo>
                <a:lnTo>
                  <a:pt x="2410" y="604"/>
                </a:lnTo>
                <a:lnTo>
                  <a:pt x="2406" y="600"/>
                </a:lnTo>
                <a:lnTo>
                  <a:pt x="2402" y="592"/>
                </a:lnTo>
                <a:lnTo>
                  <a:pt x="2400" y="582"/>
                </a:lnTo>
                <a:lnTo>
                  <a:pt x="2398" y="574"/>
                </a:lnTo>
                <a:lnTo>
                  <a:pt x="2394" y="568"/>
                </a:lnTo>
                <a:lnTo>
                  <a:pt x="2388" y="566"/>
                </a:lnTo>
                <a:lnTo>
                  <a:pt x="2380" y="568"/>
                </a:lnTo>
                <a:lnTo>
                  <a:pt x="2370" y="570"/>
                </a:lnTo>
                <a:lnTo>
                  <a:pt x="2358" y="576"/>
                </a:lnTo>
                <a:lnTo>
                  <a:pt x="2332" y="594"/>
                </a:lnTo>
                <a:lnTo>
                  <a:pt x="2324" y="598"/>
                </a:lnTo>
                <a:lnTo>
                  <a:pt x="2322" y="602"/>
                </a:lnTo>
                <a:lnTo>
                  <a:pt x="2320" y="604"/>
                </a:lnTo>
                <a:lnTo>
                  <a:pt x="2322" y="608"/>
                </a:lnTo>
                <a:lnTo>
                  <a:pt x="2328" y="612"/>
                </a:lnTo>
                <a:lnTo>
                  <a:pt x="2338" y="616"/>
                </a:lnTo>
                <a:lnTo>
                  <a:pt x="2350" y="620"/>
                </a:lnTo>
                <a:lnTo>
                  <a:pt x="2358" y="624"/>
                </a:lnTo>
                <a:lnTo>
                  <a:pt x="2360" y="626"/>
                </a:lnTo>
                <a:lnTo>
                  <a:pt x="2360" y="628"/>
                </a:lnTo>
                <a:lnTo>
                  <a:pt x="2358" y="632"/>
                </a:lnTo>
                <a:lnTo>
                  <a:pt x="2352" y="636"/>
                </a:lnTo>
                <a:close/>
                <a:moveTo>
                  <a:pt x="2556" y="544"/>
                </a:moveTo>
                <a:lnTo>
                  <a:pt x="2556" y="544"/>
                </a:lnTo>
                <a:lnTo>
                  <a:pt x="2566" y="544"/>
                </a:lnTo>
                <a:lnTo>
                  <a:pt x="2568" y="542"/>
                </a:lnTo>
                <a:lnTo>
                  <a:pt x="2570" y="540"/>
                </a:lnTo>
                <a:lnTo>
                  <a:pt x="2570" y="536"/>
                </a:lnTo>
                <a:lnTo>
                  <a:pt x="2568" y="532"/>
                </a:lnTo>
                <a:lnTo>
                  <a:pt x="2556" y="520"/>
                </a:lnTo>
                <a:lnTo>
                  <a:pt x="2546" y="512"/>
                </a:lnTo>
                <a:lnTo>
                  <a:pt x="2536" y="504"/>
                </a:lnTo>
                <a:lnTo>
                  <a:pt x="2526" y="500"/>
                </a:lnTo>
                <a:lnTo>
                  <a:pt x="2516" y="496"/>
                </a:lnTo>
                <a:lnTo>
                  <a:pt x="2508" y="494"/>
                </a:lnTo>
                <a:lnTo>
                  <a:pt x="2502" y="494"/>
                </a:lnTo>
                <a:lnTo>
                  <a:pt x="2500" y="496"/>
                </a:lnTo>
                <a:lnTo>
                  <a:pt x="2500" y="500"/>
                </a:lnTo>
                <a:lnTo>
                  <a:pt x="2508" y="514"/>
                </a:lnTo>
                <a:lnTo>
                  <a:pt x="2518" y="530"/>
                </a:lnTo>
                <a:lnTo>
                  <a:pt x="2524" y="536"/>
                </a:lnTo>
                <a:lnTo>
                  <a:pt x="2534" y="542"/>
                </a:lnTo>
                <a:lnTo>
                  <a:pt x="2544" y="544"/>
                </a:lnTo>
                <a:lnTo>
                  <a:pt x="2556" y="544"/>
                </a:lnTo>
                <a:close/>
                <a:moveTo>
                  <a:pt x="1828" y="630"/>
                </a:moveTo>
                <a:lnTo>
                  <a:pt x="1828" y="630"/>
                </a:lnTo>
                <a:lnTo>
                  <a:pt x="1826" y="636"/>
                </a:lnTo>
                <a:lnTo>
                  <a:pt x="1826" y="638"/>
                </a:lnTo>
                <a:lnTo>
                  <a:pt x="1828" y="640"/>
                </a:lnTo>
                <a:lnTo>
                  <a:pt x="1830" y="640"/>
                </a:lnTo>
                <a:lnTo>
                  <a:pt x="1838" y="638"/>
                </a:lnTo>
                <a:lnTo>
                  <a:pt x="1850" y="632"/>
                </a:lnTo>
                <a:lnTo>
                  <a:pt x="1856" y="628"/>
                </a:lnTo>
                <a:lnTo>
                  <a:pt x="1860" y="628"/>
                </a:lnTo>
                <a:lnTo>
                  <a:pt x="1864" y="628"/>
                </a:lnTo>
                <a:lnTo>
                  <a:pt x="1868" y="630"/>
                </a:lnTo>
                <a:lnTo>
                  <a:pt x="1874" y="634"/>
                </a:lnTo>
                <a:lnTo>
                  <a:pt x="1880" y="636"/>
                </a:lnTo>
                <a:lnTo>
                  <a:pt x="1886" y="636"/>
                </a:lnTo>
                <a:lnTo>
                  <a:pt x="1892" y="636"/>
                </a:lnTo>
                <a:lnTo>
                  <a:pt x="1896" y="632"/>
                </a:lnTo>
                <a:lnTo>
                  <a:pt x="1900" y="626"/>
                </a:lnTo>
                <a:lnTo>
                  <a:pt x="1902" y="626"/>
                </a:lnTo>
                <a:lnTo>
                  <a:pt x="1904" y="626"/>
                </a:lnTo>
                <a:lnTo>
                  <a:pt x="1908" y="634"/>
                </a:lnTo>
                <a:lnTo>
                  <a:pt x="1914" y="642"/>
                </a:lnTo>
                <a:lnTo>
                  <a:pt x="1920" y="646"/>
                </a:lnTo>
                <a:lnTo>
                  <a:pt x="1926" y="650"/>
                </a:lnTo>
                <a:lnTo>
                  <a:pt x="1934" y="650"/>
                </a:lnTo>
                <a:lnTo>
                  <a:pt x="1940" y="648"/>
                </a:lnTo>
                <a:lnTo>
                  <a:pt x="1946" y="642"/>
                </a:lnTo>
                <a:lnTo>
                  <a:pt x="1950" y="636"/>
                </a:lnTo>
                <a:lnTo>
                  <a:pt x="1952" y="624"/>
                </a:lnTo>
                <a:lnTo>
                  <a:pt x="1952" y="616"/>
                </a:lnTo>
                <a:lnTo>
                  <a:pt x="1954" y="614"/>
                </a:lnTo>
                <a:lnTo>
                  <a:pt x="1960" y="622"/>
                </a:lnTo>
                <a:lnTo>
                  <a:pt x="1964" y="626"/>
                </a:lnTo>
                <a:lnTo>
                  <a:pt x="1968" y="626"/>
                </a:lnTo>
                <a:lnTo>
                  <a:pt x="1970" y="626"/>
                </a:lnTo>
                <a:lnTo>
                  <a:pt x="1974" y="624"/>
                </a:lnTo>
                <a:lnTo>
                  <a:pt x="1978" y="620"/>
                </a:lnTo>
                <a:lnTo>
                  <a:pt x="1988" y="606"/>
                </a:lnTo>
                <a:lnTo>
                  <a:pt x="1994" y="594"/>
                </a:lnTo>
                <a:lnTo>
                  <a:pt x="1996" y="586"/>
                </a:lnTo>
                <a:lnTo>
                  <a:pt x="1996" y="580"/>
                </a:lnTo>
                <a:lnTo>
                  <a:pt x="1998" y="578"/>
                </a:lnTo>
                <a:lnTo>
                  <a:pt x="2000" y="576"/>
                </a:lnTo>
                <a:lnTo>
                  <a:pt x="2014" y="570"/>
                </a:lnTo>
                <a:lnTo>
                  <a:pt x="2020" y="568"/>
                </a:lnTo>
                <a:lnTo>
                  <a:pt x="2022" y="568"/>
                </a:lnTo>
                <a:lnTo>
                  <a:pt x="2024" y="570"/>
                </a:lnTo>
                <a:lnTo>
                  <a:pt x="2022" y="576"/>
                </a:lnTo>
                <a:lnTo>
                  <a:pt x="2020" y="582"/>
                </a:lnTo>
                <a:lnTo>
                  <a:pt x="2020" y="590"/>
                </a:lnTo>
                <a:lnTo>
                  <a:pt x="2020" y="600"/>
                </a:lnTo>
                <a:lnTo>
                  <a:pt x="2022" y="602"/>
                </a:lnTo>
                <a:lnTo>
                  <a:pt x="2024" y="606"/>
                </a:lnTo>
                <a:lnTo>
                  <a:pt x="2030" y="608"/>
                </a:lnTo>
                <a:lnTo>
                  <a:pt x="2036" y="610"/>
                </a:lnTo>
                <a:lnTo>
                  <a:pt x="2050" y="612"/>
                </a:lnTo>
                <a:lnTo>
                  <a:pt x="2056" y="610"/>
                </a:lnTo>
                <a:lnTo>
                  <a:pt x="2060" y="608"/>
                </a:lnTo>
                <a:lnTo>
                  <a:pt x="2060" y="602"/>
                </a:lnTo>
                <a:lnTo>
                  <a:pt x="2058" y="598"/>
                </a:lnTo>
                <a:lnTo>
                  <a:pt x="2058" y="594"/>
                </a:lnTo>
                <a:lnTo>
                  <a:pt x="2060" y="590"/>
                </a:lnTo>
                <a:lnTo>
                  <a:pt x="2068" y="588"/>
                </a:lnTo>
                <a:lnTo>
                  <a:pt x="2090" y="584"/>
                </a:lnTo>
                <a:lnTo>
                  <a:pt x="2098" y="580"/>
                </a:lnTo>
                <a:lnTo>
                  <a:pt x="2104" y="576"/>
                </a:lnTo>
                <a:lnTo>
                  <a:pt x="2108" y="572"/>
                </a:lnTo>
                <a:lnTo>
                  <a:pt x="2108" y="566"/>
                </a:lnTo>
                <a:lnTo>
                  <a:pt x="2104" y="560"/>
                </a:lnTo>
                <a:lnTo>
                  <a:pt x="2094" y="552"/>
                </a:lnTo>
                <a:lnTo>
                  <a:pt x="2088" y="550"/>
                </a:lnTo>
                <a:lnTo>
                  <a:pt x="2086" y="548"/>
                </a:lnTo>
                <a:lnTo>
                  <a:pt x="2086" y="544"/>
                </a:lnTo>
                <a:lnTo>
                  <a:pt x="2088" y="542"/>
                </a:lnTo>
                <a:lnTo>
                  <a:pt x="2094" y="538"/>
                </a:lnTo>
                <a:lnTo>
                  <a:pt x="2102" y="536"/>
                </a:lnTo>
                <a:lnTo>
                  <a:pt x="2110" y="532"/>
                </a:lnTo>
                <a:lnTo>
                  <a:pt x="2114" y="530"/>
                </a:lnTo>
                <a:lnTo>
                  <a:pt x="2114" y="528"/>
                </a:lnTo>
                <a:lnTo>
                  <a:pt x="2112" y="524"/>
                </a:lnTo>
                <a:lnTo>
                  <a:pt x="2102" y="520"/>
                </a:lnTo>
                <a:lnTo>
                  <a:pt x="2080" y="512"/>
                </a:lnTo>
                <a:lnTo>
                  <a:pt x="2074" y="510"/>
                </a:lnTo>
                <a:lnTo>
                  <a:pt x="2068" y="512"/>
                </a:lnTo>
                <a:lnTo>
                  <a:pt x="2064" y="512"/>
                </a:lnTo>
                <a:lnTo>
                  <a:pt x="2060" y="516"/>
                </a:lnTo>
                <a:lnTo>
                  <a:pt x="2052" y="524"/>
                </a:lnTo>
                <a:lnTo>
                  <a:pt x="2050" y="526"/>
                </a:lnTo>
                <a:lnTo>
                  <a:pt x="2046" y="528"/>
                </a:lnTo>
                <a:lnTo>
                  <a:pt x="2038" y="528"/>
                </a:lnTo>
                <a:lnTo>
                  <a:pt x="2016" y="522"/>
                </a:lnTo>
                <a:lnTo>
                  <a:pt x="2002" y="522"/>
                </a:lnTo>
                <a:lnTo>
                  <a:pt x="1984" y="526"/>
                </a:lnTo>
                <a:lnTo>
                  <a:pt x="1974" y="528"/>
                </a:lnTo>
                <a:lnTo>
                  <a:pt x="1964" y="534"/>
                </a:lnTo>
                <a:lnTo>
                  <a:pt x="1954" y="540"/>
                </a:lnTo>
                <a:lnTo>
                  <a:pt x="1942" y="548"/>
                </a:lnTo>
                <a:lnTo>
                  <a:pt x="1926" y="562"/>
                </a:lnTo>
                <a:lnTo>
                  <a:pt x="1916" y="568"/>
                </a:lnTo>
                <a:lnTo>
                  <a:pt x="1908" y="572"/>
                </a:lnTo>
                <a:lnTo>
                  <a:pt x="1904" y="574"/>
                </a:lnTo>
                <a:lnTo>
                  <a:pt x="1896" y="576"/>
                </a:lnTo>
                <a:lnTo>
                  <a:pt x="1890" y="580"/>
                </a:lnTo>
                <a:lnTo>
                  <a:pt x="1882" y="588"/>
                </a:lnTo>
                <a:lnTo>
                  <a:pt x="1872" y="596"/>
                </a:lnTo>
                <a:lnTo>
                  <a:pt x="1864" y="600"/>
                </a:lnTo>
                <a:lnTo>
                  <a:pt x="1858" y="600"/>
                </a:lnTo>
                <a:lnTo>
                  <a:pt x="1852" y="600"/>
                </a:lnTo>
                <a:lnTo>
                  <a:pt x="1848" y="598"/>
                </a:lnTo>
                <a:lnTo>
                  <a:pt x="1842" y="598"/>
                </a:lnTo>
                <a:lnTo>
                  <a:pt x="1834" y="600"/>
                </a:lnTo>
                <a:lnTo>
                  <a:pt x="1826" y="608"/>
                </a:lnTo>
                <a:lnTo>
                  <a:pt x="1818" y="616"/>
                </a:lnTo>
                <a:lnTo>
                  <a:pt x="1816" y="620"/>
                </a:lnTo>
                <a:lnTo>
                  <a:pt x="1816" y="622"/>
                </a:lnTo>
                <a:lnTo>
                  <a:pt x="1818" y="624"/>
                </a:lnTo>
                <a:lnTo>
                  <a:pt x="1826" y="626"/>
                </a:lnTo>
                <a:lnTo>
                  <a:pt x="1828" y="628"/>
                </a:lnTo>
                <a:lnTo>
                  <a:pt x="1828" y="630"/>
                </a:lnTo>
                <a:close/>
                <a:moveTo>
                  <a:pt x="2226" y="448"/>
                </a:moveTo>
                <a:lnTo>
                  <a:pt x="2226" y="448"/>
                </a:lnTo>
                <a:lnTo>
                  <a:pt x="2232" y="448"/>
                </a:lnTo>
                <a:lnTo>
                  <a:pt x="2240" y="448"/>
                </a:lnTo>
                <a:lnTo>
                  <a:pt x="2268" y="452"/>
                </a:lnTo>
                <a:lnTo>
                  <a:pt x="2278" y="452"/>
                </a:lnTo>
                <a:lnTo>
                  <a:pt x="2282" y="450"/>
                </a:lnTo>
                <a:lnTo>
                  <a:pt x="2290" y="448"/>
                </a:lnTo>
                <a:lnTo>
                  <a:pt x="2314" y="450"/>
                </a:lnTo>
                <a:lnTo>
                  <a:pt x="2330" y="450"/>
                </a:lnTo>
                <a:lnTo>
                  <a:pt x="2346" y="450"/>
                </a:lnTo>
                <a:lnTo>
                  <a:pt x="2358" y="448"/>
                </a:lnTo>
                <a:lnTo>
                  <a:pt x="2366" y="444"/>
                </a:lnTo>
                <a:lnTo>
                  <a:pt x="2368" y="440"/>
                </a:lnTo>
                <a:lnTo>
                  <a:pt x="2368" y="436"/>
                </a:lnTo>
                <a:lnTo>
                  <a:pt x="2368" y="434"/>
                </a:lnTo>
                <a:lnTo>
                  <a:pt x="2360" y="428"/>
                </a:lnTo>
                <a:lnTo>
                  <a:pt x="2344" y="422"/>
                </a:lnTo>
                <a:lnTo>
                  <a:pt x="2328" y="416"/>
                </a:lnTo>
                <a:lnTo>
                  <a:pt x="2314" y="414"/>
                </a:lnTo>
                <a:lnTo>
                  <a:pt x="2302" y="416"/>
                </a:lnTo>
                <a:lnTo>
                  <a:pt x="2292" y="418"/>
                </a:lnTo>
                <a:lnTo>
                  <a:pt x="2270" y="426"/>
                </a:lnTo>
                <a:lnTo>
                  <a:pt x="2258" y="430"/>
                </a:lnTo>
                <a:lnTo>
                  <a:pt x="2242" y="432"/>
                </a:lnTo>
                <a:lnTo>
                  <a:pt x="2228" y="434"/>
                </a:lnTo>
                <a:lnTo>
                  <a:pt x="2216" y="438"/>
                </a:lnTo>
                <a:lnTo>
                  <a:pt x="2210" y="442"/>
                </a:lnTo>
                <a:lnTo>
                  <a:pt x="2206" y="446"/>
                </a:lnTo>
                <a:lnTo>
                  <a:pt x="2208" y="450"/>
                </a:lnTo>
                <a:lnTo>
                  <a:pt x="2210" y="450"/>
                </a:lnTo>
                <a:lnTo>
                  <a:pt x="2218" y="450"/>
                </a:lnTo>
                <a:lnTo>
                  <a:pt x="2226" y="448"/>
                </a:lnTo>
                <a:close/>
                <a:moveTo>
                  <a:pt x="2308" y="518"/>
                </a:moveTo>
                <a:lnTo>
                  <a:pt x="2308" y="518"/>
                </a:lnTo>
                <a:lnTo>
                  <a:pt x="2322" y="516"/>
                </a:lnTo>
                <a:lnTo>
                  <a:pt x="2332" y="512"/>
                </a:lnTo>
                <a:lnTo>
                  <a:pt x="2338" y="508"/>
                </a:lnTo>
                <a:lnTo>
                  <a:pt x="2340" y="502"/>
                </a:lnTo>
                <a:lnTo>
                  <a:pt x="2340" y="498"/>
                </a:lnTo>
                <a:lnTo>
                  <a:pt x="2336" y="494"/>
                </a:lnTo>
                <a:lnTo>
                  <a:pt x="2328" y="490"/>
                </a:lnTo>
                <a:lnTo>
                  <a:pt x="2316" y="488"/>
                </a:lnTo>
                <a:lnTo>
                  <a:pt x="2308" y="488"/>
                </a:lnTo>
                <a:lnTo>
                  <a:pt x="2306" y="486"/>
                </a:lnTo>
                <a:lnTo>
                  <a:pt x="2320" y="484"/>
                </a:lnTo>
                <a:lnTo>
                  <a:pt x="2340" y="480"/>
                </a:lnTo>
                <a:lnTo>
                  <a:pt x="2350" y="476"/>
                </a:lnTo>
                <a:lnTo>
                  <a:pt x="2356" y="470"/>
                </a:lnTo>
                <a:lnTo>
                  <a:pt x="2356" y="468"/>
                </a:lnTo>
                <a:lnTo>
                  <a:pt x="2356" y="466"/>
                </a:lnTo>
                <a:lnTo>
                  <a:pt x="2350" y="464"/>
                </a:lnTo>
                <a:lnTo>
                  <a:pt x="2340" y="462"/>
                </a:lnTo>
                <a:lnTo>
                  <a:pt x="2326" y="462"/>
                </a:lnTo>
                <a:lnTo>
                  <a:pt x="2292" y="466"/>
                </a:lnTo>
                <a:lnTo>
                  <a:pt x="2252" y="472"/>
                </a:lnTo>
                <a:lnTo>
                  <a:pt x="2220" y="478"/>
                </a:lnTo>
                <a:lnTo>
                  <a:pt x="2212" y="482"/>
                </a:lnTo>
                <a:lnTo>
                  <a:pt x="2206" y="484"/>
                </a:lnTo>
                <a:lnTo>
                  <a:pt x="2204" y="488"/>
                </a:lnTo>
                <a:lnTo>
                  <a:pt x="2204" y="494"/>
                </a:lnTo>
                <a:lnTo>
                  <a:pt x="2210" y="508"/>
                </a:lnTo>
                <a:lnTo>
                  <a:pt x="2216" y="516"/>
                </a:lnTo>
                <a:lnTo>
                  <a:pt x="2224" y="522"/>
                </a:lnTo>
                <a:lnTo>
                  <a:pt x="2236" y="524"/>
                </a:lnTo>
                <a:lnTo>
                  <a:pt x="2248" y="526"/>
                </a:lnTo>
                <a:lnTo>
                  <a:pt x="2278" y="524"/>
                </a:lnTo>
                <a:lnTo>
                  <a:pt x="2308" y="518"/>
                </a:lnTo>
                <a:close/>
                <a:moveTo>
                  <a:pt x="2768" y="590"/>
                </a:moveTo>
                <a:lnTo>
                  <a:pt x="2768" y="590"/>
                </a:lnTo>
                <a:lnTo>
                  <a:pt x="2762" y="586"/>
                </a:lnTo>
                <a:lnTo>
                  <a:pt x="2756" y="584"/>
                </a:lnTo>
                <a:lnTo>
                  <a:pt x="2742" y="582"/>
                </a:lnTo>
                <a:lnTo>
                  <a:pt x="2728" y="584"/>
                </a:lnTo>
                <a:lnTo>
                  <a:pt x="2712" y="588"/>
                </a:lnTo>
                <a:lnTo>
                  <a:pt x="2706" y="590"/>
                </a:lnTo>
                <a:lnTo>
                  <a:pt x="2704" y="592"/>
                </a:lnTo>
                <a:lnTo>
                  <a:pt x="2704" y="596"/>
                </a:lnTo>
                <a:lnTo>
                  <a:pt x="2710" y="602"/>
                </a:lnTo>
                <a:lnTo>
                  <a:pt x="2726" y="618"/>
                </a:lnTo>
                <a:lnTo>
                  <a:pt x="2748" y="640"/>
                </a:lnTo>
                <a:lnTo>
                  <a:pt x="2728" y="630"/>
                </a:lnTo>
                <a:lnTo>
                  <a:pt x="2714" y="620"/>
                </a:lnTo>
                <a:lnTo>
                  <a:pt x="2706" y="614"/>
                </a:lnTo>
                <a:lnTo>
                  <a:pt x="2702" y="608"/>
                </a:lnTo>
                <a:lnTo>
                  <a:pt x="2698" y="604"/>
                </a:lnTo>
                <a:lnTo>
                  <a:pt x="2696" y="600"/>
                </a:lnTo>
                <a:lnTo>
                  <a:pt x="2688" y="598"/>
                </a:lnTo>
                <a:lnTo>
                  <a:pt x="2678" y="598"/>
                </a:lnTo>
                <a:lnTo>
                  <a:pt x="2666" y="598"/>
                </a:lnTo>
                <a:lnTo>
                  <a:pt x="2656" y="600"/>
                </a:lnTo>
                <a:lnTo>
                  <a:pt x="2652" y="602"/>
                </a:lnTo>
                <a:lnTo>
                  <a:pt x="2650" y="604"/>
                </a:lnTo>
                <a:lnTo>
                  <a:pt x="2652" y="610"/>
                </a:lnTo>
                <a:lnTo>
                  <a:pt x="2656" y="616"/>
                </a:lnTo>
                <a:lnTo>
                  <a:pt x="2670" y="632"/>
                </a:lnTo>
                <a:lnTo>
                  <a:pt x="2680" y="642"/>
                </a:lnTo>
                <a:lnTo>
                  <a:pt x="2680" y="644"/>
                </a:lnTo>
                <a:lnTo>
                  <a:pt x="2676" y="642"/>
                </a:lnTo>
                <a:lnTo>
                  <a:pt x="2666" y="638"/>
                </a:lnTo>
                <a:lnTo>
                  <a:pt x="2660" y="640"/>
                </a:lnTo>
                <a:lnTo>
                  <a:pt x="2656" y="642"/>
                </a:lnTo>
                <a:lnTo>
                  <a:pt x="2650" y="646"/>
                </a:lnTo>
                <a:lnTo>
                  <a:pt x="2644" y="648"/>
                </a:lnTo>
                <a:lnTo>
                  <a:pt x="2632" y="654"/>
                </a:lnTo>
                <a:lnTo>
                  <a:pt x="2628" y="656"/>
                </a:lnTo>
                <a:lnTo>
                  <a:pt x="2624" y="658"/>
                </a:lnTo>
                <a:lnTo>
                  <a:pt x="2624" y="662"/>
                </a:lnTo>
                <a:lnTo>
                  <a:pt x="2628" y="666"/>
                </a:lnTo>
                <a:lnTo>
                  <a:pt x="2632" y="668"/>
                </a:lnTo>
                <a:lnTo>
                  <a:pt x="2636" y="670"/>
                </a:lnTo>
                <a:lnTo>
                  <a:pt x="2652" y="670"/>
                </a:lnTo>
                <a:lnTo>
                  <a:pt x="2670" y="668"/>
                </a:lnTo>
                <a:lnTo>
                  <a:pt x="2690" y="664"/>
                </a:lnTo>
                <a:lnTo>
                  <a:pt x="2730" y="658"/>
                </a:lnTo>
                <a:lnTo>
                  <a:pt x="2748" y="656"/>
                </a:lnTo>
                <a:lnTo>
                  <a:pt x="2760" y="656"/>
                </a:lnTo>
                <a:lnTo>
                  <a:pt x="2766" y="656"/>
                </a:lnTo>
                <a:lnTo>
                  <a:pt x="2762" y="658"/>
                </a:lnTo>
                <a:lnTo>
                  <a:pt x="2742" y="664"/>
                </a:lnTo>
                <a:lnTo>
                  <a:pt x="2730" y="670"/>
                </a:lnTo>
                <a:lnTo>
                  <a:pt x="2720" y="674"/>
                </a:lnTo>
                <a:lnTo>
                  <a:pt x="2718" y="676"/>
                </a:lnTo>
                <a:lnTo>
                  <a:pt x="2716" y="680"/>
                </a:lnTo>
                <a:lnTo>
                  <a:pt x="2716" y="682"/>
                </a:lnTo>
                <a:lnTo>
                  <a:pt x="2718" y="686"/>
                </a:lnTo>
                <a:lnTo>
                  <a:pt x="2722" y="694"/>
                </a:lnTo>
                <a:lnTo>
                  <a:pt x="2724" y="700"/>
                </a:lnTo>
                <a:lnTo>
                  <a:pt x="2728" y="712"/>
                </a:lnTo>
                <a:lnTo>
                  <a:pt x="2730" y="716"/>
                </a:lnTo>
                <a:lnTo>
                  <a:pt x="2734" y="716"/>
                </a:lnTo>
                <a:lnTo>
                  <a:pt x="2740" y="716"/>
                </a:lnTo>
                <a:lnTo>
                  <a:pt x="2752" y="712"/>
                </a:lnTo>
                <a:lnTo>
                  <a:pt x="2760" y="710"/>
                </a:lnTo>
                <a:lnTo>
                  <a:pt x="2768" y="708"/>
                </a:lnTo>
                <a:lnTo>
                  <a:pt x="2790" y="710"/>
                </a:lnTo>
                <a:lnTo>
                  <a:pt x="2808" y="712"/>
                </a:lnTo>
                <a:lnTo>
                  <a:pt x="2824" y="708"/>
                </a:lnTo>
                <a:lnTo>
                  <a:pt x="2830" y="706"/>
                </a:lnTo>
                <a:lnTo>
                  <a:pt x="2834" y="702"/>
                </a:lnTo>
                <a:lnTo>
                  <a:pt x="2834" y="698"/>
                </a:lnTo>
                <a:lnTo>
                  <a:pt x="2832" y="692"/>
                </a:lnTo>
                <a:lnTo>
                  <a:pt x="2826" y="680"/>
                </a:lnTo>
                <a:lnTo>
                  <a:pt x="2826" y="670"/>
                </a:lnTo>
                <a:lnTo>
                  <a:pt x="2826" y="668"/>
                </a:lnTo>
                <a:lnTo>
                  <a:pt x="2830" y="668"/>
                </a:lnTo>
                <a:lnTo>
                  <a:pt x="2834" y="668"/>
                </a:lnTo>
                <a:lnTo>
                  <a:pt x="2840" y="672"/>
                </a:lnTo>
                <a:lnTo>
                  <a:pt x="2848" y="678"/>
                </a:lnTo>
                <a:lnTo>
                  <a:pt x="2850" y="678"/>
                </a:lnTo>
                <a:lnTo>
                  <a:pt x="2852" y="676"/>
                </a:lnTo>
                <a:lnTo>
                  <a:pt x="2848" y="668"/>
                </a:lnTo>
                <a:lnTo>
                  <a:pt x="2842" y="656"/>
                </a:lnTo>
                <a:lnTo>
                  <a:pt x="2838" y="648"/>
                </a:lnTo>
                <a:lnTo>
                  <a:pt x="2836" y="638"/>
                </a:lnTo>
                <a:lnTo>
                  <a:pt x="2834" y="618"/>
                </a:lnTo>
                <a:lnTo>
                  <a:pt x="2832" y="608"/>
                </a:lnTo>
                <a:lnTo>
                  <a:pt x="2828" y="598"/>
                </a:lnTo>
                <a:lnTo>
                  <a:pt x="2820" y="590"/>
                </a:lnTo>
                <a:lnTo>
                  <a:pt x="2808" y="582"/>
                </a:lnTo>
                <a:lnTo>
                  <a:pt x="2796" y="578"/>
                </a:lnTo>
                <a:lnTo>
                  <a:pt x="2788" y="578"/>
                </a:lnTo>
                <a:lnTo>
                  <a:pt x="2784" y="582"/>
                </a:lnTo>
                <a:lnTo>
                  <a:pt x="2780" y="586"/>
                </a:lnTo>
                <a:lnTo>
                  <a:pt x="2776" y="592"/>
                </a:lnTo>
                <a:lnTo>
                  <a:pt x="2774" y="594"/>
                </a:lnTo>
                <a:lnTo>
                  <a:pt x="2768" y="590"/>
                </a:lnTo>
                <a:close/>
                <a:moveTo>
                  <a:pt x="3556" y="1666"/>
                </a:moveTo>
                <a:lnTo>
                  <a:pt x="3556" y="1666"/>
                </a:lnTo>
                <a:lnTo>
                  <a:pt x="3562" y="1664"/>
                </a:lnTo>
                <a:lnTo>
                  <a:pt x="3566" y="1656"/>
                </a:lnTo>
                <a:lnTo>
                  <a:pt x="3570" y="1646"/>
                </a:lnTo>
                <a:lnTo>
                  <a:pt x="3572" y="1636"/>
                </a:lnTo>
                <a:lnTo>
                  <a:pt x="3572" y="1626"/>
                </a:lnTo>
                <a:lnTo>
                  <a:pt x="3570" y="1618"/>
                </a:lnTo>
                <a:lnTo>
                  <a:pt x="3568" y="1614"/>
                </a:lnTo>
                <a:lnTo>
                  <a:pt x="3564" y="1614"/>
                </a:lnTo>
                <a:lnTo>
                  <a:pt x="3560" y="1612"/>
                </a:lnTo>
                <a:lnTo>
                  <a:pt x="3554" y="1614"/>
                </a:lnTo>
                <a:lnTo>
                  <a:pt x="3550" y="1616"/>
                </a:lnTo>
                <a:lnTo>
                  <a:pt x="3546" y="1618"/>
                </a:lnTo>
                <a:lnTo>
                  <a:pt x="3540" y="1626"/>
                </a:lnTo>
                <a:lnTo>
                  <a:pt x="3538" y="1634"/>
                </a:lnTo>
                <a:lnTo>
                  <a:pt x="3538" y="1644"/>
                </a:lnTo>
                <a:lnTo>
                  <a:pt x="3540" y="1654"/>
                </a:lnTo>
                <a:lnTo>
                  <a:pt x="3546" y="1660"/>
                </a:lnTo>
                <a:lnTo>
                  <a:pt x="3550" y="1666"/>
                </a:lnTo>
                <a:lnTo>
                  <a:pt x="3556" y="1666"/>
                </a:lnTo>
                <a:close/>
                <a:moveTo>
                  <a:pt x="2980" y="518"/>
                </a:moveTo>
                <a:lnTo>
                  <a:pt x="2980" y="518"/>
                </a:lnTo>
                <a:lnTo>
                  <a:pt x="2998" y="516"/>
                </a:lnTo>
                <a:lnTo>
                  <a:pt x="3008" y="514"/>
                </a:lnTo>
                <a:lnTo>
                  <a:pt x="3014" y="510"/>
                </a:lnTo>
                <a:lnTo>
                  <a:pt x="3014" y="508"/>
                </a:lnTo>
                <a:lnTo>
                  <a:pt x="3014" y="506"/>
                </a:lnTo>
                <a:lnTo>
                  <a:pt x="3010" y="502"/>
                </a:lnTo>
                <a:lnTo>
                  <a:pt x="3000" y="496"/>
                </a:lnTo>
                <a:lnTo>
                  <a:pt x="2988" y="494"/>
                </a:lnTo>
                <a:lnTo>
                  <a:pt x="2972" y="492"/>
                </a:lnTo>
                <a:lnTo>
                  <a:pt x="2938" y="490"/>
                </a:lnTo>
                <a:lnTo>
                  <a:pt x="2912" y="492"/>
                </a:lnTo>
                <a:lnTo>
                  <a:pt x="2902" y="494"/>
                </a:lnTo>
                <a:lnTo>
                  <a:pt x="2894" y="498"/>
                </a:lnTo>
                <a:lnTo>
                  <a:pt x="2890" y="502"/>
                </a:lnTo>
                <a:lnTo>
                  <a:pt x="2888" y="508"/>
                </a:lnTo>
                <a:lnTo>
                  <a:pt x="2890" y="512"/>
                </a:lnTo>
                <a:lnTo>
                  <a:pt x="2896" y="516"/>
                </a:lnTo>
                <a:lnTo>
                  <a:pt x="2904" y="518"/>
                </a:lnTo>
                <a:lnTo>
                  <a:pt x="2914" y="518"/>
                </a:lnTo>
                <a:lnTo>
                  <a:pt x="2944" y="518"/>
                </a:lnTo>
                <a:lnTo>
                  <a:pt x="2980" y="518"/>
                </a:lnTo>
                <a:close/>
                <a:moveTo>
                  <a:pt x="2546" y="696"/>
                </a:moveTo>
                <a:lnTo>
                  <a:pt x="2546" y="696"/>
                </a:lnTo>
                <a:lnTo>
                  <a:pt x="2546" y="700"/>
                </a:lnTo>
                <a:lnTo>
                  <a:pt x="2548" y="704"/>
                </a:lnTo>
                <a:lnTo>
                  <a:pt x="2554" y="708"/>
                </a:lnTo>
                <a:lnTo>
                  <a:pt x="2562" y="710"/>
                </a:lnTo>
                <a:lnTo>
                  <a:pt x="2572" y="710"/>
                </a:lnTo>
                <a:lnTo>
                  <a:pt x="2580" y="708"/>
                </a:lnTo>
                <a:lnTo>
                  <a:pt x="2588" y="704"/>
                </a:lnTo>
                <a:lnTo>
                  <a:pt x="2594" y="700"/>
                </a:lnTo>
                <a:lnTo>
                  <a:pt x="2594" y="698"/>
                </a:lnTo>
                <a:lnTo>
                  <a:pt x="2594" y="694"/>
                </a:lnTo>
                <a:lnTo>
                  <a:pt x="2590" y="690"/>
                </a:lnTo>
                <a:lnTo>
                  <a:pt x="2584" y="684"/>
                </a:lnTo>
                <a:lnTo>
                  <a:pt x="2576" y="680"/>
                </a:lnTo>
                <a:lnTo>
                  <a:pt x="2568" y="678"/>
                </a:lnTo>
                <a:lnTo>
                  <a:pt x="2560" y="678"/>
                </a:lnTo>
                <a:lnTo>
                  <a:pt x="2552" y="680"/>
                </a:lnTo>
                <a:lnTo>
                  <a:pt x="2548" y="686"/>
                </a:lnTo>
                <a:lnTo>
                  <a:pt x="2546" y="696"/>
                </a:lnTo>
                <a:close/>
                <a:moveTo>
                  <a:pt x="2018" y="630"/>
                </a:moveTo>
                <a:lnTo>
                  <a:pt x="2018" y="630"/>
                </a:lnTo>
                <a:lnTo>
                  <a:pt x="1994" y="640"/>
                </a:lnTo>
                <a:lnTo>
                  <a:pt x="1972" y="654"/>
                </a:lnTo>
                <a:lnTo>
                  <a:pt x="1966" y="660"/>
                </a:lnTo>
                <a:lnTo>
                  <a:pt x="1964" y="666"/>
                </a:lnTo>
                <a:lnTo>
                  <a:pt x="1964" y="668"/>
                </a:lnTo>
                <a:lnTo>
                  <a:pt x="1966" y="670"/>
                </a:lnTo>
                <a:lnTo>
                  <a:pt x="1978" y="672"/>
                </a:lnTo>
                <a:lnTo>
                  <a:pt x="1984" y="672"/>
                </a:lnTo>
                <a:lnTo>
                  <a:pt x="1992" y="670"/>
                </a:lnTo>
                <a:lnTo>
                  <a:pt x="2002" y="666"/>
                </a:lnTo>
                <a:lnTo>
                  <a:pt x="2012" y="658"/>
                </a:lnTo>
                <a:lnTo>
                  <a:pt x="2020" y="648"/>
                </a:lnTo>
                <a:lnTo>
                  <a:pt x="2026" y="640"/>
                </a:lnTo>
                <a:lnTo>
                  <a:pt x="2026" y="634"/>
                </a:lnTo>
                <a:lnTo>
                  <a:pt x="2026" y="630"/>
                </a:lnTo>
                <a:lnTo>
                  <a:pt x="2024" y="630"/>
                </a:lnTo>
                <a:lnTo>
                  <a:pt x="2022" y="630"/>
                </a:lnTo>
                <a:lnTo>
                  <a:pt x="2018" y="630"/>
                </a:lnTo>
                <a:close/>
                <a:moveTo>
                  <a:pt x="2144" y="570"/>
                </a:moveTo>
                <a:lnTo>
                  <a:pt x="2144" y="570"/>
                </a:lnTo>
                <a:lnTo>
                  <a:pt x="2144" y="572"/>
                </a:lnTo>
                <a:lnTo>
                  <a:pt x="2148" y="574"/>
                </a:lnTo>
                <a:lnTo>
                  <a:pt x="2162" y="578"/>
                </a:lnTo>
                <a:lnTo>
                  <a:pt x="2182" y="578"/>
                </a:lnTo>
                <a:lnTo>
                  <a:pt x="2190" y="576"/>
                </a:lnTo>
                <a:lnTo>
                  <a:pt x="2198" y="574"/>
                </a:lnTo>
                <a:lnTo>
                  <a:pt x="2200" y="572"/>
                </a:lnTo>
                <a:lnTo>
                  <a:pt x="2200" y="570"/>
                </a:lnTo>
                <a:lnTo>
                  <a:pt x="2198" y="566"/>
                </a:lnTo>
                <a:lnTo>
                  <a:pt x="2190" y="564"/>
                </a:lnTo>
                <a:lnTo>
                  <a:pt x="2182" y="562"/>
                </a:lnTo>
                <a:lnTo>
                  <a:pt x="2170" y="562"/>
                </a:lnTo>
                <a:lnTo>
                  <a:pt x="2160" y="562"/>
                </a:lnTo>
                <a:lnTo>
                  <a:pt x="2150" y="566"/>
                </a:lnTo>
                <a:lnTo>
                  <a:pt x="2144" y="570"/>
                </a:lnTo>
                <a:close/>
                <a:moveTo>
                  <a:pt x="2180" y="496"/>
                </a:moveTo>
                <a:lnTo>
                  <a:pt x="2180" y="496"/>
                </a:lnTo>
                <a:lnTo>
                  <a:pt x="2190" y="496"/>
                </a:lnTo>
                <a:lnTo>
                  <a:pt x="2192" y="494"/>
                </a:lnTo>
                <a:lnTo>
                  <a:pt x="2192" y="492"/>
                </a:lnTo>
                <a:lnTo>
                  <a:pt x="2188" y="486"/>
                </a:lnTo>
                <a:lnTo>
                  <a:pt x="2178" y="476"/>
                </a:lnTo>
                <a:lnTo>
                  <a:pt x="2172" y="470"/>
                </a:lnTo>
                <a:lnTo>
                  <a:pt x="2166" y="468"/>
                </a:lnTo>
                <a:lnTo>
                  <a:pt x="2160" y="468"/>
                </a:lnTo>
                <a:lnTo>
                  <a:pt x="2154" y="468"/>
                </a:lnTo>
                <a:lnTo>
                  <a:pt x="2146" y="472"/>
                </a:lnTo>
                <a:lnTo>
                  <a:pt x="2138" y="476"/>
                </a:lnTo>
                <a:lnTo>
                  <a:pt x="2138" y="478"/>
                </a:lnTo>
                <a:lnTo>
                  <a:pt x="2138" y="482"/>
                </a:lnTo>
                <a:lnTo>
                  <a:pt x="2148" y="488"/>
                </a:lnTo>
                <a:lnTo>
                  <a:pt x="2162" y="494"/>
                </a:lnTo>
                <a:lnTo>
                  <a:pt x="2170" y="496"/>
                </a:lnTo>
                <a:lnTo>
                  <a:pt x="2180" y="496"/>
                </a:lnTo>
                <a:close/>
                <a:moveTo>
                  <a:pt x="2616" y="594"/>
                </a:moveTo>
                <a:lnTo>
                  <a:pt x="2616" y="594"/>
                </a:lnTo>
                <a:lnTo>
                  <a:pt x="2606" y="592"/>
                </a:lnTo>
                <a:lnTo>
                  <a:pt x="2600" y="588"/>
                </a:lnTo>
                <a:lnTo>
                  <a:pt x="2588" y="580"/>
                </a:lnTo>
                <a:lnTo>
                  <a:pt x="2584" y="578"/>
                </a:lnTo>
                <a:lnTo>
                  <a:pt x="2578" y="576"/>
                </a:lnTo>
                <a:lnTo>
                  <a:pt x="2572" y="576"/>
                </a:lnTo>
                <a:lnTo>
                  <a:pt x="2562" y="580"/>
                </a:lnTo>
                <a:lnTo>
                  <a:pt x="2556" y="584"/>
                </a:lnTo>
                <a:lnTo>
                  <a:pt x="2554" y="588"/>
                </a:lnTo>
                <a:lnTo>
                  <a:pt x="2556" y="592"/>
                </a:lnTo>
                <a:lnTo>
                  <a:pt x="2562" y="602"/>
                </a:lnTo>
                <a:lnTo>
                  <a:pt x="2566" y="606"/>
                </a:lnTo>
                <a:lnTo>
                  <a:pt x="2570" y="608"/>
                </a:lnTo>
                <a:lnTo>
                  <a:pt x="2582" y="608"/>
                </a:lnTo>
                <a:lnTo>
                  <a:pt x="2594" y="608"/>
                </a:lnTo>
                <a:lnTo>
                  <a:pt x="2606" y="606"/>
                </a:lnTo>
                <a:lnTo>
                  <a:pt x="2616" y="602"/>
                </a:lnTo>
                <a:lnTo>
                  <a:pt x="2624" y="600"/>
                </a:lnTo>
                <a:lnTo>
                  <a:pt x="2624" y="598"/>
                </a:lnTo>
                <a:lnTo>
                  <a:pt x="2624" y="596"/>
                </a:lnTo>
                <a:lnTo>
                  <a:pt x="2616" y="594"/>
                </a:lnTo>
                <a:close/>
                <a:moveTo>
                  <a:pt x="2638" y="612"/>
                </a:moveTo>
                <a:lnTo>
                  <a:pt x="2638" y="612"/>
                </a:lnTo>
                <a:lnTo>
                  <a:pt x="2630" y="610"/>
                </a:lnTo>
                <a:lnTo>
                  <a:pt x="2620" y="610"/>
                </a:lnTo>
                <a:lnTo>
                  <a:pt x="2592" y="614"/>
                </a:lnTo>
                <a:lnTo>
                  <a:pt x="2578" y="616"/>
                </a:lnTo>
                <a:lnTo>
                  <a:pt x="2568" y="620"/>
                </a:lnTo>
                <a:lnTo>
                  <a:pt x="2564" y="622"/>
                </a:lnTo>
                <a:lnTo>
                  <a:pt x="2562" y="624"/>
                </a:lnTo>
                <a:lnTo>
                  <a:pt x="2564" y="626"/>
                </a:lnTo>
                <a:lnTo>
                  <a:pt x="2570" y="628"/>
                </a:lnTo>
                <a:lnTo>
                  <a:pt x="2582" y="628"/>
                </a:lnTo>
                <a:lnTo>
                  <a:pt x="2610" y="624"/>
                </a:lnTo>
                <a:lnTo>
                  <a:pt x="2634" y="618"/>
                </a:lnTo>
                <a:lnTo>
                  <a:pt x="2638" y="616"/>
                </a:lnTo>
                <a:lnTo>
                  <a:pt x="2640" y="614"/>
                </a:lnTo>
                <a:lnTo>
                  <a:pt x="2638" y="612"/>
                </a:lnTo>
                <a:close/>
                <a:moveTo>
                  <a:pt x="2590" y="642"/>
                </a:moveTo>
                <a:lnTo>
                  <a:pt x="2590" y="642"/>
                </a:lnTo>
                <a:lnTo>
                  <a:pt x="2596" y="642"/>
                </a:lnTo>
                <a:lnTo>
                  <a:pt x="2604" y="642"/>
                </a:lnTo>
                <a:lnTo>
                  <a:pt x="2624" y="638"/>
                </a:lnTo>
                <a:lnTo>
                  <a:pt x="2640" y="632"/>
                </a:lnTo>
                <a:lnTo>
                  <a:pt x="2642" y="630"/>
                </a:lnTo>
                <a:lnTo>
                  <a:pt x="2642" y="628"/>
                </a:lnTo>
                <a:lnTo>
                  <a:pt x="2636" y="628"/>
                </a:lnTo>
                <a:lnTo>
                  <a:pt x="2628" y="628"/>
                </a:lnTo>
                <a:lnTo>
                  <a:pt x="2606" y="632"/>
                </a:lnTo>
                <a:lnTo>
                  <a:pt x="2590" y="636"/>
                </a:lnTo>
                <a:lnTo>
                  <a:pt x="2588" y="640"/>
                </a:lnTo>
                <a:lnTo>
                  <a:pt x="2590" y="642"/>
                </a:lnTo>
                <a:close/>
                <a:moveTo>
                  <a:pt x="2610" y="654"/>
                </a:moveTo>
                <a:lnTo>
                  <a:pt x="2610" y="654"/>
                </a:lnTo>
                <a:lnTo>
                  <a:pt x="2616" y="654"/>
                </a:lnTo>
                <a:lnTo>
                  <a:pt x="2622" y="652"/>
                </a:lnTo>
                <a:lnTo>
                  <a:pt x="2638" y="646"/>
                </a:lnTo>
                <a:lnTo>
                  <a:pt x="2650" y="640"/>
                </a:lnTo>
                <a:lnTo>
                  <a:pt x="2654" y="636"/>
                </a:lnTo>
                <a:lnTo>
                  <a:pt x="2652" y="636"/>
                </a:lnTo>
                <a:lnTo>
                  <a:pt x="2642" y="636"/>
                </a:lnTo>
                <a:lnTo>
                  <a:pt x="2624" y="642"/>
                </a:lnTo>
                <a:lnTo>
                  <a:pt x="2610" y="648"/>
                </a:lnTo>
                <a:lnTo>
                  <a:pt x="2608" y="652"/>
                </a:lnTo>
                <a:lnTo>
                  <a:pt x="2610" y="654"/>
                </a:lnTo>
                <a:close/>
                <a:moveTo>
                  <a:pt x="3342" y="390"/>
                </a:moveTo>
                <a:lnTo>
                  <a:pt x="3342" y="390"/>
                </a:lnTo>
                <a:lnTo>
                  <a:pt x="3342" y="386"/>
                </a:lnTo>
                <a:lnTo>
                  <a:pt x="3338" y="386"/>
                </a:lnTo>
                <a:lnTo>
                  <a:pt x="3324" y="386"/>
                </a:lnTo>
                <a:lnTo>
                  <a:pt x="3306" y="392"/>
                </a:lnTo>
                <a:lnTo>
                  <a:pt x="3298" y="396"/>
                </a:lnTo>
                <a:lnTo>
                  <a:pt x="3290" y="400"/>
                </a:lnTo>
                <a:lnTo>
                  <a:pt x="3288" y="404"/>
                </a:lnTo>
                <a:lnTo>
                  <a:pt x="3292" y="404"/>
                </a:lnTo>
                <a:lnTo>
                  <a:pt x="3308" y="402"/>
                </a:lnTo>
                <a:lnTo>
                  <a:pt x="3330" y="398"/>
                </a:lnTo>
                <a:lnTo>
                  <a:pt x="3338" y="394"/>
                </a:lnTo>
                <a:lnTo>
                  <a:pt x="3342" y="390"/>
                </a:lnTo>
                <a:close/>
                <a:moveTo>
                  <a:pt x="3480" y="2214"/>
                </a:moveTo>
                <a:lnTo>
                  <a:pt x="3480" y="2214"/>
                </a:lnTo>
                <a:lnTo>
                  <a:pt x="3504" y="2224"/>
                </a:lnTo>
                <a:lnTo>
                  <a:pt x="3514" y="2226"/>
                </a:lnTo>
                <a:lnTo>
                  <a:pt x="3518" y="2226"/>
                </a:lnTo>
                <a:lnTo>
                  <a:pt x="3520" y="2226"/>
                </a:lnTo>
                <a:lnTo>
                  <a:pt x="3522" y="2222"/>
                </a:lnTo>
                <a:lnTo>
                  <a:pt x="3522" y="2218"/>
                </a:lnTo>
                <a:lnTo>
                  <a:pt x="3516" y="2210"/>
                </a:lnTo>
                <a:lnTo>
                  <a:pt x="3506" y="2196"/>
                </a:lnTo>
                <a:lnTo>
                  <a:pt x="3498" y="2194"/>
                </a:lnTo>
                <a:lnTo>
                  <a:pt x="3486" y="2194"/>
                </a:lnTo>
                <a:lnTo>
                  <a:pt x="3474" y="2196"/>
                </a:lnTo>
                <a:lnTo>
                  <a:pt x="3470" y="2198"/>
                </a:lnTo>
                <a:lnTo>
                  <a:pt x="3466" y="2202"/>
                </a:lnTo>
                <a:lnTo>
                  <a:pt x="3466" y="2204"/>
                </a:lnTo>
                <a:lnTo>
                  <a:pt x="3466" y="2208"/>
                </a:lnTo>
                <a:lnTo>
                  <a:pt x="3480" y="2214"/>
                </a:lnTo>
                <a:close/>
                <a:moveTo>
                  <a:pt x="3576" y="2034"/>
                </a:moveTo>
                <a:lnTo>
                  <a:pt x="3576" y="2034"/>
                </a:lnTo>
                <a:lnTo>
                  <a:pt x="3580" y="2032"/>
                </a:lnTo>
                <a:lnTo>
                  <a:pt x="3582" y="2028"/>
                </a:lnTo>
                <a:lnTo>
                  <a:pt x="3586" y="2010"/>
                </a:lnTo>
                <a:lnTo>
                  <a:pt x="3588" y="2002"/>
                </a:lnTo>
                <a:lnTo>
                  <a:pt x="3588" y="1998"/>
                </a:lnTo>
                <a:lnTo>
                  <a:pt x="3582" y="1992"/>
                </a:lnTo>
                <a:lnTo>
                  <a:pt x="3578" y="1988"/>
                </a:lnTo>
                <a:lnTo>
                  <a:pt x="3576" y="1988"/>
                </a:lnTo>
                <a:lnTo>
                  <a:pt x="3574" y="1996"/>
                </a:lnTo>
                <a:lnTo>
                  <a:pt x="3570" y="2006"/>
                </a:lnTo>
                <a:lnTo>
                  <a:pt x="3568" y="2006"/>
                </a:lnTo>
                <a:lnTo>
                  <a:pt x="3568" y="2002"/>
                </a:lnTo>
                <a:lnTo>
                  <a:pt x="3568" y="1994"/>
                </a:lnTo>
                <a:lnTo>
                  <a:pt x="3568" y="1992"/>
                </a:lnTo>
                <a:lnTo>
                  <a:pt x="3566" y="1992"/>
                </a:lnTo>
                <a:lnTo>
                  <a:pt x="3566" y="1994"/>
                </a:lnTo>
                <a:lnTo>
                  <a:pt x="3566" y="1996"/>
                </a:lnTo>
                <a:lnTo>
                  <a:pt x="3566" y="2000"/>
                </a:lnTo>
                <a:lnTo>
                  <a:pt x="3566" y="2004"/>
                </a:lnTo>
                <a:lnTo>
                  <a:pt x="3564" y="2008"/>
                </a:lnTo>
                <a:lnTo>
                  <a:pt x="3560" y="2010"/>
                </a:lnTo>
                <a:lnTo>
                  <a:pt x="3558" y="2014"/>
                </a:lnTo>
                <a:lnTo>
                  <a:pt x="3554" y="2018"/>
                </a:lnTo>
                <a:lnTo>
                  <a:pt x="3546" y="2028"/>
                </a:lnTo>
                <a:lnTo>
                  <a:pt x="3546" y="2030"/>
                </a:lnTo>
                <a:lnTo>
                  <a:pt x="3546" y="2034"/>
                </a:lnTo>
                <a:lnTo>
                  <a:pt x="3548" y="2036"/>
                </a:lnTo>
                <a:lnTo>
                  <a:pt x="3550" y="2034"/>
                </a:lnTo>
                <a:lnTo>
                  <a:pt x="3558" y="2024"/>
                </a:lnTo>
                <a:lnTo>
                  <a:pt x="3564" y="2018"/>
                </a:lnTo>
                <a:lnTo>
                  <a:pt x="3564" y="2020"/>
                </a:lnTo>
                <a:lnTo>
                  <a:pt x="3562" y="2026"/>
                </a:lnTo>
                <a:lnTo>
                  <a:pt x="3556" y="2036"/>
                </a:lnTo>
                <a:lnTo>
                  <a:pt x="3562" y="2034"/>
                </a:lnTo>
                <a:lnTo>
                  <a:pt x="3566" y="2032"/>
                </a:lnTo>
                <a:lnTo>
                  <a:pt x="3568" y="2030"/>
                </a:lnTo>
                <a:lnTo>
                  <a:pt x="3572" y="2024"/>
                </a:lnTo>
                <a:lnTo>
                  <a:pt x="3574" y="2016"/>
                </a:lnTo>
                <a:lnTo>
                  <a:pt x="3578" y="2012"/>
                </a:lnTo>
                <a:lnTo>
                  <a:pt x="3580" y="2012"/>
                </a:lnTo>
                <a:lnTo>
                  <a:pt x="3580" y="2016"/>
                </a:lnTo>
                <a:lnTo>
                  <a:pt x="3578" y="2024"/>
                </a:lnTo>
                <a:lnTo>
                  <a:pt x="3576" y="2032"/>
                </a:lnTo>
                <a:lnTo>
                  <a:pt x="3576" y="2034"/>
                </a:lnTo>
                <a:close/>
                <a:moveTo>
                  <a:pt x="3596" y="2016"/>
                </a:moveTo>
                <a:lnTo>
                  <a:pt x="3596" y="2016"/>
                </a:lnTo>
                <a:lnTo>
                  <a:pt x="3600" y="2012"/>
                </a:lnTo>
                <a:lnTo>
                  <a:pt x="3600" y="2004"/>
                </a:lnTo>
                <a:lnTo>
                  <a:pt x="3600" y="2000"/>
                </a:lnTo>
                <a:lnTo>
                  <a:pt x="3600" y="1998"/>
                </a:lnTo>
                <a:lnTo>
                  <a:pt x="3598" y="1998"/>
                </a:lnTo>
                <a:lnTo>
                  <a:pt x="3594" y="2000"/>
                </a:lnTo>
                <a:lnTo>
                  <a:pt x="3594" y="2004"/>
                </a:lnTo>
                <a:lnTo>
                  <a:pt x="3590" y="2016"/>
                </a:lnTo>
                <a:lnTo>
                  <a:pt x="3588" y="2018"/>
                </a:lnTo>
                <a:lnTo>
                  <a:pt x="3590" y="2018"/>
                </a:lnTo>
                <a:lnTo>
                  <a:pt x="3596" y="2016"/>
                </a:lnTo>
                <a:close/>
                <a:moveTo>
                  <a:pt x="3554" y="2010"/>
                </a:moveTo>
                <a:lnTo>
                  <a:pt x="3554" y="2010"/>
                </a:lnTo>
                <a:lnTo>
                  <a:pt x="3558" y="2004"/>
                </a:lnTo>
                <a:lnTo>
                  <a:pt x="3560" y="2000"/>
                </a:lnTo>
                <a:lnTo>
                  <a:pt x="3560" y="1998"/>
                </a:lnTo>
                <a:lnTo>
                  <a:pt x="3558" y="1998"/>
                </a:lnTo>
                <a:lnTo>
                  <a:pt x="3556" y="2002"/>
                </a:lnTo>
                <a:lnTo>
                  <a:pt x="3550" y="2002"/>
                </a:lnTo>
                <a:lnTo>
                  <a:pt x="3544" y="2004"/>
                </a:lnTo>
                <a:lnTo>
                  <a:pt x="3542" y="2006"/>
                </a:lnTo>
                <a:lnTo>
                  <a:pt x="3542" y="2010"/>
                </a:lnTo>
                <a:lnTo>
                  <a:pt x="3542" y="2014"/>
                </a:lnTo>
                <a:lnTo>
                  <a:pt x="3544" y="2014"/>
                </a:lnTo>
                <a:lnTo>
                  <a:pt x="3554" y="2010"/>
                </a:lnTo>
                <a:close/>
                <a:moveTo>
                  <a:pt x="4022" y="1754"/>
                </a:moveTo>
                <a:lnTo>
                  <a:pt x="4022" y="1754"/>
                </a:lnTo>
                <a:lnTo>
                  <a:pt x="4028" y="1754"/>
                </a:lnTo>
                <a:lnTo>
                  <a:pt x="4036" y="1748"/>
                </a:lnTo>
                <a:lnTo>
                  <a:pt x="4038" y="1744"/>
                </a:lnTo>
                <a:lnTo>
                  <a:pt x="4038" y="1740"/>
                </a:lnTo>
                <a:lnTo>
                  <a:pt x="4038" y="1736"/>
                </a:lnTo>
                <a:lnTo>
                  <a:pt x="4034" y="1734"/>
                </a:lnTo>
                <a:lnTo>
                  <a:pt x="4030" y="1732"/>
                </a:lnTo>
                <a:lnTo>
                  <a:pt x="4026" y="1734"/>
                </a:lnTo>
                <a:lnTo>
                  <a:pt x="4022" y="1736"/>
                </a:lnTo>
                <a:lnTo>
                  <a:pt x="4020" y="1740"/>
                </a:lnTo>
                <a:lnTo>
                  <a:pt x="4018" y="1746"/>
                </a:lnTo>
                <a:lnTo>
                  <a:pt x="4016" y="1750"/>
                </a:lnTo>
                <a:lnTo>
                  <a:pt x="4018" y="1754"/>
                </a:lnTo>
                <a:lnTo>
                  <a:pt x="4022" y="1754"/>
                </a:lnTo>
                <a:close/>
                <a:moveTo>
                  <a:pt x="4738" y="4884"/>
                </a:moveTo>
                <a:lnTo>
                  <a:pt x="4738" y="4884"/>
                </a:lnTo>
                <a:lnTo>
                  <a:pt x="4736" y="4888"/>
                </a:lnTo>
                <a:lnTo>
                  <a:pt x="4738" y="4892"/>
                </a:lnTo>
                <a:lnTo>
                  <a:pt x="4742" y="4896"/>
                </a:lnTo>
                <a:lnTo>
                  <a:pt x="4746" y="4896"/>
                </a:lnTo>
                <a:lnTo>
                  <a:pt x="4746" y="4894"/>
                </a:lnTo>
                <a:lnTo>
                  <a:pt x="4746" y="4890"/>
                </a:lnTo>
                <a:lnTo>
                  <a:pt x="4742" y="4884"/>
                </a:lnTo>
                <a:lnTo>
                  <a:pt x="4740" y="4884"/>
                </a:lnTo>
                <a:lnTo>
                  <a:pt x="4738" y="4884"/>
                </a:lnTo>
                <a:close/>
                <a:moveTo>
                  <a:pt x="4752" y="4972"/>
                </a:moveTo>
                <a:lnTo>
                  <a:pt x="4752" y="4972"/>
                </a:lnTo>
                <a:lnTo>
                  <a:pt x="4754" y="4968"/>
                </a:lnTo>
                <a:lnTo>
                  <a:pt x="4756" y="4962"/>
                </a:lnTo>
                <a:lnTo>
                  <a:pt x="4754" y="4958"/>
                </a:lnTo>
                <a:lnTo>
                  <a:pt x="4752" y="4958"/>
                </a:lnTo>
                <a:lnTo>
                  <a:pt x="4750" y="4958"/>
                </a:lnTo>
                <a:lnTo>
                  <a:pt x="4748" y="4960"/>
                </a:lnTo>
                <a:lnTo>
                  <a:pt x="4746" y="4964"/>
                </a:lnTo>
                <a:lnTo>
                  <a:pt x="4744" y="4968"/>
                </a:lnTo>
                <a:lnTo>
                  <a:pt x="4748" y="4972"/>
                </a:lnTo>
                <a:lnTo>
                  <a:pt x="4752" y="4972"/>
                </a:lnTo>
                <a:close/>
                <a:moveTo>
                  <a:pt x="4742" y="4980"/>
                </a:moveTo>
                <a:lnTo>
                  <a:pt x="4742" y="4980"/>
                </a:lnTo>
                <a:lnTo>
                  <a:pt x="4744" y="4978"/>
                </a:lnTo>
                <a:lnTo>
                  <a:pt x="4746" y="4976"/>
                </a:lnTo>
                <a:lnTo>
                  <a:pt x="4742" y="4966"/>
                </a:lnTo>
                <a:lnTo>
                  <a:pt x="4740" y="4962"/>
                </a:lnTo>
                <a:lnTo>
                  <a:pt x="4740" y="4964"/>
                </a:lnTo>
                <a:lnTo>
                  <a:pt x="4740" y="4970"/>
                </a:lnTo>
                <a:lnTo>
                  <a:pt x="4738" y="4974"/>
                </a:lnTo>
                <a:lnTo>
                  <a:pt x="4738" y="4976"/>
                </a:lnTo>
                <a:lnTo>
                  <a:pt x="4738" y="4980"/>
                </a:lnTo>
                <a:lnTo>
                  <a:pt x="4742" y="4980"/>
                </a:lnTo>
                <a:close/>
                <a:moveTo>
                  <a:pt x="4710" y="4996"/>
                </a:moveTo>
                <a:lnTo>
                  <a:pt x="4710" y="4996"/>
                </a:lnTo>
                <a:lnTo>
                  <a:pt x="4706" y="5000"/>
                </a:lnTo>
                <a:lnTo>
                  <a:pt x="4702" y="5006"/>
                </a:lnTo>
                <a:lnTo>
                  <a:pt x="4702" y="5010"/>
                </a:lnTo>
                <a:lnTo>
                  <a:pt x="4702" y="5012"/>
                </a:lnTo>
                <a:lnTo>
                  <a:pt x="4704" y="5012"/>
                </a:lnTo>
                <a:lnTo>
                  <a:pt x="4706" y="5008"/>
                </a:lnTo>
                <a:lnTo>
                  <a:pt x="4710" y="5002"/>
                </a:lnTo>
                <a:lnTo>
                  <a:pt x="4710" y="4998"/>
                </a:lnTo>
                <a:lnTo>
                  <a:pt x="4710" y="4996"/>
                </a:lnTo>
                <a:close/>
                <a:moveTo>
                  <a:pt x="4722" y="5018"/>
                </a:moveTo>
                <a:lnTo>
                  <a:pt x="4722" y="5018"/>
                </a:lnTo>
                <a:lnTo>
                  <a:pt x="4720" y="5018"/>
                </a:lnTo>
                <a:lnTo>
                  <a:pt x="4716" y="5020"/>
                </a:lnTo>
                <a:lnTo>
                  <a:pt x="4714" y="5024"/>
                </a:lnTo>
                <a:lnTo>
                  <a:pt x="4714" y="5026"/>
                </a:lnTo>
                <a:lnTo>
                  <a:pt x="4714" y="5028"/>
                </a:lnTo>
                <a:lnTo>
                  <a:pt x="4718" y="5026"/>
                </a:lnTo>
                <a:lnTo>
                  <a:pt x="4720" y="5024"/>
                </a:lnTo>
                <a:lnTo>
                  <a:pt x="4722" y="5022"/>
                </a:lnTo>
                <a:lnTo>
                  <a:pt x="4722" y="5018"/>
                </a:lnTo>
                <a:close/>
                <a:moveTo>
                  <a:pt x="4720" y="5008"/>
                </a:moveTo>
                <a:lnTo>
                  <a:pt x="4720" y="5008"/>
                </a:lnTo>
                <a:lnTo>
                  <a:pt x="4716" y="5008"/>
                </a:lnTo>
                <a:lnTo>
                  <a:pt x="4714" y="5012"/>
                </a:lnTo>
                <a:lnTo>
                  <a:pt x="4712" y="5014"/>
                </a:lnTo>
                <a:lnTo>
                  <a:pt x="4714" y="5016"/>
                </a:lnTo>
                <a:lnTo>
                  <a:pt x="4716" y="5014"/>
                </a:lnTo>
                <a:lnTo>
                  <a:pt x="4718" y="5012"/>
                </a:lnTo>
                <a:lnTo>
                  <a:pt x="4720" y="5010"/>
                </a:lnTo>
                <a:lnTo>
                  <a:pt x="4720" y="5008"/>
                </a:lnTo>
                <a:close/>
                <a:moveTo>
                  <a:pt x="4746" y="4952"/>
                </a:moveTo>
                <a:lnTo>
                  <a:pt x="4746" y="4952"/>
                </a:lnTo>
                <a:lnTo>
                  <a:pt x="4746" y="4954"/>
                </a:lnTo>
                <a:lnTo>
                  <a:pt x="4748" y="4954"/>
                </a:lnTo>
                <a:lnTo>
                  <a:pt x="4752" y="4952"/>
                </a:lnTo>
                <a:lnTo>
                  <a:pt x="4754" y="4950"/>
                </a:lnTo>
                <a:lnTo>
                  <a:pt x="4756" y="4948"/>
                </a:lnTo>
                <a:lnTo>
                  <a:pt x="4754" y="4946"/>
                </a:lnTo>
                <a:lnTo>
                  <a:pt x="4752" y="4948"/>
                </a:lnTo>
                <a:lnTo>
                  <a:pt x="4748" y="4950"/>
                </a:lnTo>
                <a:lnTo>
                  <a:pt x="4746" y="4952"/>
                </a:lnTo>
                <a:close/>
                <a:moveTo>
                  <a:pt x="6938" y="500"/>
                </a:moveTo>
                <a:lnTo>
                  <a:pt x="6938" y="500"/>
                </a:lnTo>
                <a:lnTo>
                  <a:pt x="6940" y="502"/>
                </a:lnTo>
                <a:lnTo>
                  <a:pt x="6942" y="504"/>
                </a:lnTo>
                <a:lnTo>
                  <a:pt x="6942" y="508"/>
                </a:lnTo>
                <a:lnTo>
                  <a:pt x="6944" y="510"/>
                </a:lnTo>
                <a:lnTo>
                  <a:pt x="6946" y="510"/>
                </a:lnTo>
                <a:lnTo>
                  <a:pt x="6958" y="506"/>
                </a:lnTo>
                <a:lnTo>
                  <a:pt x="6974" y="504"/>
                </a:lnTo>
                <a:lnTo>
                  <a:pt x="6990" y="502"/>
                </a:lnTo>
                <a:lnTo>
                  <a:pt x="6996" y="502"/>
                </a:lnTo>
                <a:lnTo>
                  <a:pt x="7000" y="500"/>
                </a:lnTo>
                <a:lnTo>
                  <a:pt x="7002" y="496"/>
                </a:lnTo>
                <a:lnTo>
                  <a:pt x="7002" y="490"/>
                </a:lnTo>
                <a:lnTo>
                  <a:pt x="7000" y="484"/>
                </a:lnTo>
                <a:lnTo>
                  <a:pt x="6996" y="480"/>
                </a:lnTo>
                <a:lnTo>
                  <a:pt x="6992" y="476"/>
                </a:lnTo>
                <a:lnTo>
                  <a:pt x="6984" y="474"/>
                </a:lnTo>
                <a:lnTo>
                  <a:pt x="6968" y="474"/>
                </a:lnTo>
                <a:lnTo>
                  <a:pt x="6950" y="478"/>
                </a:lnTo>
                <a:lnTo>
                  <a:pt x="6934" y="482"/>
                </a:lnTo>
                <a:lnTo>
                  <a:pt x="6924" y="486"/>
                </a:lnTo>
                <a:lnTo>
                  <a:pt x="6922" y="488"/>
                </a:lnTo>
                <a:lnTo>
                  <a:pt x="6924" y="490"/>
                </a:lnTo>
                <a:lnTo>
                  <a:pt x="6938" y="500"/>
                </a:lnTo>
                <a:close/>
                <a:moveTo>
                  <a:pt x="7100" y="536"/>
                </a:moveTo>
                <a:lnTo>
                  <a:pt x="7100" y="536"/>
                </a:lnTo>
                <a:lnTo>
                  <a:pt x="7092" y="534"/>
                </a:lnTo>
                <a:lnTo>
                  <a:pt x="7086" y="534"/>
                </a:lnTo>
                <a:lnTo>
                  <a:pt x="7078" y="536"/>
                </a:lnTo>
                <a:lnTo>
                  <a:pt x="7072" y="538"/>
                </a:lnTo>
                <a:lnTo>
                  <a:pt x="7066" y="538"/>
                </a:lnTo>
                <a:lnTo>
                  <a:pt x="7058" y="536"/>
                </a:lnTo>
                <a:lnTo>
                  <a:pt x="7048" y="530"/>
                </a:lnTo>
                <a:lnTo>
                  <a:pt x="7040" y="526"/>
                </a:lnTo>
                <a:lnTo>
                  <a:pt x="7038" y="520"/>
                </a:lnTo>
                <a:lnTo>
                  <a:pt x="7040" y="518"/>
                </a:lnTo>
                <a:lnTo>
                  <a:pt x="7046" y="514"/>
                </a:lnTo>
                <a:lnTo>
                  <a:pt x="7054" y="510"/>
                </a:lnTo>
                <a:lnTo>
                  <a:pt x="7054" y="508"/>
                </a:lnTo>
                <a:lnTo>
                  <a:pt x="7050" y="506"/>
                </a:lnTo>
                <a:lnTo>
                  <a:pt x="7038" y="504"/>
                </a:lnTo>
                <a:lnTo>
                  <a:pt x="7020" y="504"/>
                </a:lnTo>
                <a:lnTo>
                  <a:pt x="7000" y="506"/>
                </a:lnTo>
                <a:lnTo>
                  <a:pt x="6980" y="508"/>
                </a:lnTo>
                <a:lnTo>
                  <a:pt x="6964" y="512"/>
                </a:lnTo>
                <a:lnTo>
                  <a:pt x="6958" y="514"/>
                </a:lnTo>
                <a:lnTo>
                  <a:pt x="6954" y="516"/>
                </a:lnTo>
                <a:lnTo>
                  <a:pt x="6954" y="518"/>
                </a:lnTo>
                <a:lnTo>
                  <a:pt x="6956" y="522"/>
                </a:lnTo>
                <a:lnTo>
                  <a:pt x="6960" y="526"/>
                </a:lnTo>
                <a:lnTo>
                  <a:pt x="6970" y="528"/>
                </a:lnTo>
                <a:lnTo>
                  <a:pt x="6976" y="532"/>
                </a:lnTo>
                <a:lnTo>
                  <a:pt x="6976" y="534"/>
                </a:lnTo>
                <a:lnTo>
                  <a:pt x="6976" y="536"/>
                </a:lnTo>
                <a:lnTo>
                  <a:pt x="6970" y="542"/>
                </a:lnTo>
                <a:lnTo>
                  <a:pt x="6956" y="554"/>
                </a:lnTo>
                <a:lnTo>
                  <a:pt x="6950" y="560"/>
                </a:lnTo>
                <a:lnTo>
                  <a:pt x="6946" y="564"/>
                </a:lnTo>
                <a:lnTo>
                  <a:pt x="6948" y="566"/>
                </a:lnTo>
                <a:lnTo>
                  <a:pt x="6954" y="568"/>
                </a:lnTo>
                <a:lnTo>
                  <a:pt x="6972" y="566"/>
                </a:lnTo>
                <a:lnTo>
                  <a:pt x="6998" y="564"/>
                </a:lnTo>
                <a:lnTo>
                  <a:pt x="7010" y="564"/>
                </a:lnTo>
                <a:lnTo>
                  <a:pt x="7012" y="566"/>
                </a:lnTo>
                <a:lnTo>
                  <a:pt x="7014" y="568"/>
                </a:lnTo>
                <a:lnTo>
                  <a:pt x="7014" y="572"/>
                </a:lnTo>
                <a:lnTo>
                  <a:pt x="7012" y="578"/>
                </a:lnTo>
                <a:lnTo>
                  <a:pt x="7010" y="582"/>
                </a:lnTo>
                <a:lnTo>
                  <a:pt x="7010" y="584"/>
                </a:lnTo>
                <a:lnTo>
                  <a:pt x="7012" y="584"/>
                </a:lnTo>
                <a:lnTo>
                  <a:pt x="7020" y="582"/>
                </a:lnTo>
                <a:lnTo>
                  <a:pt x="7034" y="578"/>
                </a:lnTo>
                <a:lnTo>
                  <a:pt x="7062" y="566"/>
                </a:lnTo>
                <a:lnTo>
                  <a:pt x="7088" y="556"/>
                </a:lnTo>
                <a:lnTo>
                  <a:pt x="7096" y="550"/>
                </a:lnTo>
                <a:lnTo>
                  <a:pt x="7102" y="546"/>
                </a:lnTo>
                <a:lnTo>
                  <a:pt x="7104" y="544"/>
                </a:lnTo>
                <a:lnTo>
                  <a:pt x="7104" y="540"/>
                </a:lnTo>
                <a:lnTo>
                  <a:pt x="7102" y="538"/>
                </a:lnTo>
                <a:lnTo>
                  <a:pt x="7100" y="536"/>
                </a:lnTo>
                <a:close/>
                <a:moveTo>
                  <a:pt x="13128" y="7142"/>
                </a:moveTo>
                <a:lnTo>
                  <a:pt x="13128" y="7142"/>
                </a:lnTo>
                <a:lnTo>
                  <a:pt x="13130" y="7134"/>
                </a:lnTo>
                <a:lnTo>
                  <a:pt x="13130" y="7128"/>
                </a:lnTo>
                <a:lnTo>
                  <a:pt x="13130" y="7124"/>
                </a:lnTo>
                <a:lnTo>
                  <a:pt x="13126" y="7122"/>
                </a:lnTo>
                <a:lnTo>
                  <a:pt x="13120" y="7120"/>
                </a:lnTo>
                <a:lnTo>
                  <a:pt x="13114" y="7122"/>
                </a:lnTo>
                <a:lnTo>
                  <a:pt x="13104" y="7126"/>
                </a:lnTo>
                <a:lnTo>
                  <a:pt x="13096" y="7134"/>
                </a:lnTo>
                <a:lnTo>
                  <a:pt x="13088" y="7140"/>
                </a:lnTo>
                <a:lnTo>
                  <a:pt x="13084" y="7140"/>
                </a:lnTo>
                <a:lnTo>
                  <a:pt x="13082" y="7138"/>
                </a:lnTo>
                <a:lnTo>
                  <a:pt x="13080" y="7132"/>
                </a:lnTo>
                <a:lnTo>
                  <a:pt x="13082" y="7120"/>
                </a:lnTo>
                <a:lnTo>
                  <a:pt x="13080" y="7116"/>
                </a:lnTo>
                <a:lnTo>
                  <a:pt x="13078" y="7112"/>
                </a:lnTo>
                <a:lnTo>
                  <a:pt x="13072" y="7112"/>
                </a:lnTo>
                <a:lnTo>
                  <a:pt x="13068" y="7110"/>
                </a:lnTo>
                <a:lnTo>
                  <a:pt x="13070" y="7106"/>
                </a:lnTo>
                <a:lnTo>
                  <a:pt x="13074" y="7102"/>
                </a:lnTo>
                <a:lnTo>
                  <a:pt x="13078" y="7100"/>
                </a:lnTo>
                <a:lnTo>
                  <a:pt x="13078" y="7098"/>
                </a:lnTo>
                <a:lnTo>
                  <a:pt x="13078" y="7096"/>
                </a:lnTo>
                <a:lnTo>
                  <a:pt x="13076" y="7094"/>
                </a:lnTo>
                <a:lnTo>
                  <a:pt x="13072" y="7094"/>
                </a:lnTo>
                <a:lnTo>
                  <a:pt x="13066" y="7096"/>
                </a:lnTo>
                <a:lnTo>
                  <a:pt x="13058" y="7100"/>
                </a:lnTo>
                <a:lnTo>
                  <a:pt x="13050" y="7106"/>
                </a:lnTo>
                <a:lnTo>
                  <a:pt x="13046" y="7114"/>
                </a:lnTo>
                <a:lnTo>
                  <a:pt x="13044" y="7120"/>
                </a:lnTo>
                <a:lnTo>
                  <a:pt x="13044" y="7136"/>
                </a:lnTo>
                <a:lnTo>
                  <a:pt x="13044" y="7142"/>
                </a:lnTo>
                <a:lnTo>
                  <a:pt x="13042" y="7150"/>
                </a:lnTo>
                <a:lnTo>
                  <a:pt x="13036" y="7156"/>
                </a:lnTo>
                <a:lnTo>
                  <a:pt x="13028" y="7160"/>
                </a:lnTo>
                <a:lnTo>
                  <a:pt x="13022" y="7164"/>
                </a:lnTo>
                <a:lnTo>
                  <a:pt x="13016" y="7174"/>
                </a:lnTo>
                <a:lnTo>
                  <a:pt x="13006" y="7196"/>
                </a:lnTo>
                <a:lnTo>
                  <a:pt x="12994" y="7220"/>
                </a:lnTo>
                <a:lnTo>
                  <a:pt x="12988" y="7228"/>
                </a:lnTo>
                <a:lnTo>
                  <a:pt x="12982" y="7236"/>
                </a:lnTo>
                <a:lnTo>
                  <a:pt x="12968" y="7246"/>
                </a:lnTo>
                <a:lnTo>
                  <a:pt x="12956" y="7258"/>
                </a:lnTo>
                <a:lnTo>
                  <a:pt x="12946" y="7266"/>
                </a:lnTo>
                <a:lnTo>
                  <a:pt x="12940" y="7270"/>
                </a:lnTo>
                <a:lnTo>
                  <a:pt x="12934" y="7272"/>
                </a:lnTo>
                <a:lnTo>
                  <a:pt x="12930" y="7272"/>
                </a:lnTo>
                <a:lnTo>
                  <a:pt x="12926" y="7276"/>
                </a:lnTo>
                <a:lnTo>
                  <a:pt x="12922" y="7282"/>
                </a:lnTo>
                <a:lnTo>
                  <a:pt x="12916" y="7288"/>
                </a:lnTo>
                <a:lnTo>
                  <a:pt x="12912" y="7288"/>
                </a:lnTo>
                <a:lnTo>
                  <a:pt x="12906" y="7290"/>
                </a:lnTo>
                <a:lnTo>
                  <a:pt x="12900" y="7290"/>
                </a:lnTo>
                <a:lnTo>
                  <a:pt x="12894" y="7294"/>
                </a:lnTo>
                <a:lnTo>
                  <a:pt x="12888" y="7300"/>
                </a:lnTo>
                <a:lnTo>
                  <a:pt x="12882" y="7306"/>
                </a:lnTo>
                <a:lnTo>
                  <a:pt x="12870" y="7322"/>
                </a:lnTo>
                <a:lnTo>
                  <a:pt x="12856" y="7336"/>
                </a:lnTo>
                <a:lnTo>
                  <a:pt x="12844" y="7350"/>
                </a:lnTo>
                <a:lnTo>
                  <a:pt x="12834" y="7362"/>
                </a:lnTo>
                <a:lnTo>
                  <a:pt x="12830" y="7368"/>
                </a:lnTo>
                <a:lnTo>
                  <a:pt x="12828" y="7372"/>
                </a:lnTo>
                <a:lnTo>
                  <a:pt x="12826" y="7378"/>
                </a:lnTo>
                <a:lnTo>
                  <a:pt x="12828" y="7384"/>
                </a:lnTo>
                <a:lnTo>
                  <a:pt x="12830" y="7388"/>
                </a:lnTo>
                <a:lnTo>
                  <a:pt x="12828" y="7392"/>
                </a:lnTo>
                <a:lnTo>
                  <a:pt x="12822" y="7396"/>
                </a:lnTo>
                <a:lnTo>
                  <a:pt x="12816" y="7400"/>
                </a:lnTo>
                <a:lnTo>
                  <a:pt x="12816" y="7402"/>
                </a:lnTo>
                <a:lnTo>
                  <a:pt x="12816" y="7406"/>
                </a:lnTo>
                <a:lnTo>
                  <a:pt x="12824" y="7416"/>
                </a:lnTo>
                <a:lnTo>
                  <a:pt x="12832" y="7422"/>
                </a:lnTo>
                <a:lnTo>
                  <a:pt x="12838" y="7422"/>
                </a:lnTo>
                <a:lnTo>
                  <a:pt x="12844" y="7422"/>
                </a:lnTo>
                <a:lnTo>
                  <a:pt x="12848" y="7420"/>
                </a:lnTo>
                <a:lnTo>
                  <a:pt x="12854" y="7418"/>
                </a:lnTo>
                <a:lnTo>
                  <a:pt x="12860" y="7414"/>
                </a:lnTo>
                <a:lnTo>
                  <a:pt x="12862" y="7414"/>
                </a:lnTo>
                <a:lnTo>
                  <a:pt x="12864" y="7416"/>
                </a:lnTo>
                <a:lnTo>
                  <a:pt x="12866" y="7418"/>
                </a:lnTo>
                <a:lnTo>
                  <a:pt x="12870" y="7424"/>
                </a:lnTo>
                <a:lnTo>
                  <a:pt x="12872" y="7426"/>
                </a:lnTo>
                <a:lnTo>
                  <a:pt x="12878" y="7426"/>
                </a:lnTo>
                <a:lnTo>
                  <a:pt x="12884" y="7426"/>
                </a:lnTo>
                <a:lnTo>
                  <a:pt x="12886" y="7428"/>
                </a:lnTo>
                <a:lnTo>
                  <a:pt x="12888" y="7432"/>
                </a:lnTo>
                <a:lnTo>
                  <a:pt x="12888" y="7436"/>
                </a:lnTo>
                <a:lnTo>
                  <a:pt x="12890" y="7438"/>
                </a:lnTo>
                <a:lnTo>
                  <a:pt x="12896" y="7440"/>
                </a:lnTo>
                <a:lnTo>
                  <a:pt x="12902" y="7442"/>
                </a:lnTo>
                <a:lnTo>
                  <a:pt x="12918" y="7444"/>
                </a:lnTo>
                <a:lnTo>
                  <a:pt x="12926" y="7444"/>
                </a:lnTo>
                <a:lnTo>
                  <a:pt x="12932" y="7444"/>
                </a:lnTo>
                <a:lnTo>
                  <a:pt x="12938" y="7440"/>
                </a:lnTo>
                <a:lnTo>
                  <a:pt x="12946" y="7436"/>
                </a:lnTo>
                <a:lnTo>
                  <a:pt x="12952" y="7430"/>
                </a:lnTo>
                <a:lnTo>
                  <a:pt x="12958" y="7420"/>
                </a:lnTo>
                <a:lnTo>
                  <a:pt x="12966" y="7412"/>
                </a:lnTo>
                <a:lnTo>
                  <a:pt x="12972" y="7406"/>
                </a:lnTo>
                <a:lnTo>
                  <a:pt x="12978" y="7402"/>
                </a:lnTo>
                <a:lnTo>
                  <a:pt x="12984" y="7400"/>
                </a:lnTo>
                <a:lnTo>
                  <a:pt x="12990" y="7396"/>
                </a:lnTo>
                <a:lnTo>
                  <a:pt x="12992" y="7394"/>
                </a:lnTo>
                <a:lnTo>
                  <a:pt x="12990" y="7390"/>
                </a:lnTo>
                <a:lnTo>
                  <a:pt x="12988" y="7386"/>
                </a:lnTo>
                <a:lnTo>
                  <a:pt x="12988" y="7380"/>
                </a:lnTo>
                <a:lnTo>
                  <a:pt x="12996" y="7368"/>
                </a:lnTo>
                <a:lnTo>
                  <a:pt x="13004" y="7350"/>
                </a:lnTo>
                <a:lnTo>
                  <a:pt x="13006" y="7340"/>
                </a:lnTo>
                <a:lnTo>
                  <a:pt x="13008" y="7328"/>
                </a:lnTo>
                <a:lnTo>
                  <a:pt x="13010" y="7316"/>
                </a:lnTo>
                <a:lnTo>
                  <a:pt x="13016" y="7306"/>
                </a:lnTo>
                <a:lnTo>
                  <a:pt x="13024" y="7298"/>
                </a:lnTo>
                <a:lnTo>
                  <a:pt x="13034" y="7292"/>
                </a:lnTo>
                <a:lnTo>
                  <a:pt x="13046" y="7288"/>
                </a:lnTo>
                <a:lnTo>
                  <a:pt x="13056" y="7284"/>
                </a:lnTo>
                <a:lnTo>
                  <a:pt x="13064" y="7284"/>
                </a:lnTo>
                <a:lnTo>
                  <a:pt x="13070" y="7286"/>
                </a:lnTo>
                <a:lnTo>
                  <a:pt x="13076" y="7286"/>
                </a:lnTo>
                <a:lnTo>
                  <a:pt x="13080" y="7286"/>
                </a:lnTo>
                <a:lnTo>
                  <a:pt x="13084" y="7284"/>
                </a:lnTo>
                <a:lnTo>
                  <a:pt x="13086" y="7282"/>
                </a:lnTo>
                <a:lnTo>
                  <a:pt x="13088" y="7278"/>
                </a:lnTo>
                <a:lnTo>
                  <a:pt x="13088" y="7274"/>
                </a:lnTo>
                <a:lnTo>
                  <a:pt x="13086" y="7272"/>
                </a:lnTo>
                <a:lnTo>
                  <a:pt x="13080" y="7270"/>
                </a:lnTo>
                <a:lnTo>
                  <a:pt x="13076" y="7266"/>
                </a:lnTo>
                <a:lnTo>
                  <a:pt x="13072" y="7264"/>
                </a:lnTo>
                <a:lnTo>
                  <a:pt x="13070" y="7258"/>
                </a:lnTo>
                <a:lnTo>
                  <a:pt x="13070" y="7252"/>
                </a:lnTo>
                <a:lnTo>
                  <a:pt x="13070" y="7248"/>
                </a:lnTo>
                <a:lnTo>
                  <a:pt x="13074" y="7244"/>
                </a:lnTo>
                <a:lnTo>
                  <a:pt x="13076" y="7240"/>
                </a:lnTo>
                <a:lnTo>
                  <a:pt x="13082" y="7238"/>
                </a:lnTo>
                <a:lnTo>
                  <a:pt x="13086" y="7236"/>
                </a:lnTo>
                <a:lnTo>
                  <a:pt x="13090" y="7232"/>
                </a:lnTo>
                <a:lnTo>
                  <a:pt x="13100" y="7218"/>
                </a:lnTo>
                <a:lnTo>
                  <a:pt x="13110" y="7200"/>
                </a:lnTo>
                <a:lnTo>
                  <a:pt x="13126" y="7178"/>
                </a:lnTo>
                <a:lnTo>
                  <a:pt x="13132" y="7170"/>
                </a:lnTo>
                <a:lnTo>
                  <a:pt x="13134" y="7164"/>
                </a:lnTo>
                <a:lnTo>
                  <a:pt x="13132" y="7160"/>
                </a:lnTo>
                <a:lnTo>
                  <a:pt x="13130" y="7158"/>
                </a:lnTo>
                <a:lnTo>
                  <a:pt x="13128" y="7156"/>
                </a:lnTo>
                <a:lnTo>
                  <a:pt x="13124" y="7152"/>
                </a:lnTo>
                <a:lnTo>
                  <a:pt x="13124" y="7148"/>
                </a:lnTo>
                <a:lnTo>
                  <a:pt x="13128" y="7142"/>
                </a:lnTo>
                <a:close/>
                <a:moveTo>
                  <a:pt x="13270" y="6944"/>
                </a:moveTo>
                <a:lnTo>
                  <a:pt x="13270" y="6944"/>
                </a:lnTo>
                <a:lnTo>
                  <a:pt x="13266" y="6950"/>
                </a:lnTo>
                <a:lnTo>
                  <a:pt x="13262" y="6954"/>
                </a:lnTo>
                <a:lnTo>
                  <a:pt x="13258" y="6956"/>
                </a:lnTo>
                <a:lnTo>
                  <a:pt x="13250" y="6958"/>
                </a:lnTo>
                <a:lnTo>
                  <a:pt x="13244" y="6956"/>
                </a:lnTo>
                <a:lnTo>
                  <a:pt x="13236" y="6954"/>
                </a:lnTo>
                <a:lnTo>
                  <a:pt x="13218" y="6946"/>
                </a:lnTo>
                <a:lnTo>
                  <a:pt x="13210" y="6940"/>
                </a:lnTo>
                <a:lnTo>
                  <a:pt x="13204" y="6932"/>
                </a:lnTo>
                <a:lnTo>
                  <a:pt x="13200" y="6924"/>
                </a:lnTo>
                <a:lnTo>
                  <a:pt x="13198" y="6914"/>
                </a:lnTo>
                <a:lnTo>
                  <a:pt x="13192" y="6896"/>
                </a:lnTo>
                <a:lnTo>
                  <a:pt x="13190" y="6888"/>
                </a:lnTo>
                <a:lnTo>
                  <a:pt x="13184" y="6880"/>
                </a:lnTo>
                <a:lnTo>
                  <a:pt x="13178" y="6874"/>
                </a:lnTo>
                <a:lnTo>
                  <a:pt x="13176" y="6872"/>
                </a:lnTo>
                <a:lnTo>
                  <a:pt x="13174" y="6874"/>
                </a:lnTo>
                <a:lnTo>
                  <a:pt x="13174" y="6878"/>
                </a:lnTo>
                <a:lnTo>
                  <a:pt x="13176" y="6890"/>
                </a:lnTo>
                <a:lnTo>
                  <a:pt x="13184" y="6908"/>
                </a:lnTo>
                <a:lnTo>
                  <a:pt x="13184" y="6914"/>
                </a:lnTo>
                <a:lnTo>
                  <a:pt x="13182" y="6914"/>
                </a:lnTo>
                <a:lnTo>
                  <a:pt x="13176" y="6912"/>
                </a:lnTo>
                <a:lnTo>
                  <a:pt x="13168" y="6908"/>
                </a:lnTo>
                <a:lnTo>
                  <a:pt x="13162" y="6900"/>
                </a:lnTo>
                <a:lnTo>
                  <a:pt x="13156" y="6892"/>
                </a:lnTo>
                <a:lnTo>
                  <a:pt x="13152" y="6884"/>
                </a:lnTo>
                <a:lnTo>
                  <a:pt x="13152" y="6876"/>
                </a:lnTo>
                <a:lnTo>
                  <a:pt x="13152" y="6870"/>
                </a:lnTo>
                <a:lnTo>
                  <a:pt x="13152" y="6864"/>
                </a:lnTo>
                <a:lnTo>
                  <a:pt x="13148" y="6856"/>
                </a:lnTo>
                <a:lnTo>
                  <a:pt x="13144" y="6850"/>
                </a:lnTo>
                <a:lnTo>
                  <a:pt x="13142" y="6846"/>
                </a:lnTo>
                <a:lnTo>
                  <a:pt x="13142" y="6842"/>
                </a:lnTo>
                <a:lnTo>
                  <a:pt x="13142" y="6832"/>
                </a:lnTo>
                <a:lnTo>
                  <a:pt x="13140" y="6826"/>
                </a:lnTo>
                <a:lnTo>
                  <a:pt x="13138" y="6818"/>
                </a:lnTo>
                <a:lnTo>
                  <a:pt x="13132" y="6810"/>
                </a:lnTo>
                <a:lnTo>
                  <a:pt x="13124" y="6802"/>
                </a:lnTo>
                <a:lnTo>
                  <a:pt x="13118" y="6796"/>
                </a:lnTo>
                <a:lnTo>
                  <a:pt x="13110" y="6794"/>
                </a:lnTo>
                <a:lnTo>
                  <a:pt x="13100" y="6792"/>
                </a:lnTo>
                <a:lnTo>
                  <a:pt x="13096" y="6790"/>
                </a:lnTo>
                <a:lnTo>
                  <a:pt x="13092" y="6786"/>
                </a:lnTo>
                <a:lnTo>
                  <a:pt x="13088" y="6778"/>
                </a:lnTo>
                <a:lnTo>
                  <a:pt x="13082" y="6768"/>
                </a:lnTo>
                <a:lnTo>
                  <a:pt x="13078" y="6766"/>
                </a:lnTo>
                <a:lnTo>
                  <a:pt x="13074" y="6764"/>
                </a:lnTo>
                <a:lnTo>
                  <a:pt x="13064" y="6766"/>
                </a:lnTo>
                <a:lnTo>
                  <a:pt x="13064" y="6768"/>
                </a:lnTo>
                <a:lnTo>
                  <a:pt x="13070" y="6774"/>
                </a:lnTo>
                <a:lnTo>
                  <a:pt x="13080" y="6786"/>
                </a:lnTo>
                <a:lnTo>
                  <a:pt x="13084" y="6794"/>
                </a:lnTo>
                <a:lnTo>
                  <a:pt x="13086" y="6798"/>
                </a:lnTo>
                <a:lnTo>
                  <a:pt x="13086" y="6800"/>
                </a:lnTo>
                <a:lnTo>
                  <a:pt x="13086" y="6802"/>
                </a:lnTo>
                <a:lnTo>
                  <a:pt x="13084" y="6806"/>
                </a:lnTo>
                <a:lnTo>
                  <a:pt x="13090" y="6816"/>
                </a:lnTo>
                <a:lnTo>
                  <a:pt x="13096" y="6824"/>
                </a:lnTo>
                <a:lnTo>
                  <a:pt x="13102" y="6834"/>
                </a:lnTo>
                <a:lnTo>
                  <a:pt x="13110" y="6854"/>
                </a:lnTo>
                <a:lnTo>
                  <a:pt x="13116" y="6862"/>
                </a:lnTo>
                <a:lnTo>
                  <a:pt x="13120" y="6868"/>
                </a:lnTo>
                <a:lnTo>
                  <a:pt x="13122" y="6868"/>
                </a:lnTo>
                <a:lnTo>
                  <a:pt x="13126" y="6864"/>
                </a:lnTo>
                <a:lnTo>
                  <a:pt x="13128" y="6862"/>
                </a:lnTo>
                <a:lnTo>
                  <a:pt x="13130" y="6862"/>
                </a:lnTo>
                <a:lnTo>
                  <a:pt x="13134" y="6870"/>
                </a:lnTo>
                <a:lnTo>
                  <a:pt x="13136" y="6878"/>
                </a:lnTo>
                <a:lnTo>
                  <a:pt x="13136" y="6880"/>
                </a:lnTo>
                <a:lnTo>
                  <a:pt x="13134" y="6880"/>
                </a:lnTo>
                <a:lnTo>
                  <a:pt x="13128" y="6878"/>
                </a:lnTo>
                <a:lnTo>
                  <a:pt x="13130" y="6882"/>
                </a:lnTo>
                <a:lnTo>
                  <a:pt x="13144" y="6918"/>
                </a:lnTo>
                <a:lnTo>
                  <a:pt x="13150" y="6932"/>
                </a:lnTo>
                <a:lnTo>
                  <a:pt x="13152" y="6942"/>
                </a:lnTo>
                <a:lnTo>
                  <a:pt x="13152" y="6950"/>
                </a:lnTo>
                <a:lnTo>
                  <a:pt x="13152" y="6956"/>
                </a:lnTo>
                <a:lnTo>
                  <a:pt x="13148" y="6968"/>
                </a:lnTo>
                <a:lnTo>
                  <a:pt x="13146" y="6976"/>
                </a:lnTo>
                <a:lnTo>
                  <a:pt x="13146" y="6984"/>
                </a:lnTo>
                <a:lnTo>
                  <a:pt x="13146" y="6994"/>
                </a:lnTo>
                <a:lnTo>
                  <a:pt x="13142" y="7002"/>
                </a:lnTo>
                <a:lnTo>
                  <a:pt x="13138" y="7008"/>
                </a:lnTo>
                <a:lnTo>
                  <a:pt x="13130" y="7012"/>
                </a:lnTo>
                <a:lnTo>
                  <a:pt x="13118" y="7020"/>
                </a:lnTo>
                <a:lnTo>
                  <a:pt x="13112" y="7024"/>
                </a:lnTo>
                <a:lnTo>
                  <a:pt x="13110" y="7028"/>
                </a:lnTo>
                <a:lnTo>
                  <a:pt x="13110" y="7034"/>
                </a:lnTo>
                <a:lnTo>
                  <a:pt x="13114" y="7038"/>
                </a:lnTo>
                <a:lnTo>
                  <a:pt x="13126" y="7050"/>
                </a:lnTo>
                <a:lnTo>
                  <a:pt x="13144" y="7058"/>
                </a:lnTo>
                <a:lnTo>
                  <a:pt x="13158" y="7066"/>
                </a:lnTo>
                <a:lnTo>
                  <a:pt x="13164" y="7072"/>
                </a:lnTo>
                <a:lnTo>
                  <a:pt x="13166" y="7078"/>
                </a:lnTo>
                <a:lnTo>
                  <a:pt x="13168" y="7088"/>
                </a:lnTo>
                <a:lnTo>
                  <a:pt x="13166" y="7096"/>
                </a:lnTo>
                <a:lnTo>
                  <a:pt x="13162" y="7114"/>
                </a:lnTo>
                <a:lnTo>
                  <a:pt x="13158" y="7122"/>
                </a:lnTo>
                <a:lnTo>
                  <a:pt x="13154" y="7126"/>
                </a:lnTo>
                <a:lnTo>
                  <a:pt x="13148" y="7132"/>
                </a:lnTo>
                <a:lnTo>
                  <a:pt x="13144" y="7136"/>
                </a:lnTo>
                <a:lnTo>
                  <a:pt x="13144" y="7138"/>
                </a:lnTo>
                <a:lnTo>
                  <a:pt x="13146" y="7140"/>
                </a:lnTo>
                <a:lnTo>
                  <a:pt x="13158" y="7144"/>
                </a:lnTo>
                <a:lnTo>
                  <a:pt x="13162" y="7146"/>
                </a:lnTo>
                <a:lnTo>
                  <a:pt x="13164" y="7150"/>
                </a:lnTo>
                <a:lnTo>
                  <a:pt x="13168" y="7156"/>
                </a:lnTo>
                <a:lnTo>
                  <a:pt x="13170" y="7158"/>
                </a:lnTo>
                <a:lnTo>
                  <a:pt x="13172" y="7160"/>
                </a:lnTo>
                <a:lnTo>
                  <a:pt x="13176" y="7158"/>
                </a:lnTo>
                <a:lnTo>
                  <a:pt x="13182" y="7154"/>
                </a:lnTo>
                <a:lnTo>
                  <a:pt x="13190" y="7146"/>
                </a:lnTo>
                <a:lnTo>
                  <a:pt x="13200" y="7134"/>
                </a:lnTo>
                <a:lnTo>
                  <a:pt x="13222" y="7102"/>
                </a:lnTo>
                <a:lnTo>
                  <a:pt x="13232" y="7084"/>
                </a:lnTo>
                <a:lnTo>
                  <a:pt x="13238" y="7068"/>
                </a:lnTo>
                <a:lnTo>
                  <a:pt x="13242" y="7054"/>
                </a:lnTo>
                <a:lnTo>
                  <a:pt x="13240" y="7050"/>
                </a:lnTo>
                <a:lnTo>
                  <a:pt x="13238" y="7046"/>
                </a:lnTo>
                <a:lnTo>
                  <a:pt x="13238" y="7042"/>
                </a:lnTo>
                <a:lnTo>
                  <a:pt x="13238" y="7036"/>
                </a:lnTo>
                <a:lnTo>
                  <a:pt x="13240" y="7032"/>
                </a:lnTo>
                <a:lnTo>
                  <a:pt x="13244" y="7026"/>
                </a:lnTo>
                <a:lnTo>
                  <a:pt x="13250" y="7022"/>
                </a:lnTo>
                <a:lnTo>
                  <a:pt x="13258" y="7020"/>
                </a:lnTo>
                <a:lnTo>
                  <a:pt x="13264" y="7020"/>
                </a:lnTo>
                <a:lnTo>
                  <a:pt x="13274" y="7024"/>
                </a:lnTo>
                <a:lnTo>
                  <a:pt x="13280" y="7028"/>
                </a:lnTo>
                <a:lnTo>
                  <a:pt x="13282" y="7030"/>
                </a:lnTo>
                <a:lnTo>
                  <a:pt x="13282" y="7028"/>
                </a:lnTo>
                <a:lnTo>
                  <a:pt x="13282" y="7024"/>
                </a:lnTo>
                <a:lnTo>
                  <a:pt x="13280" y="7018"/>
                </a:lnTo>
                <a:lnTo>
                  <a:pt x="13280" y="7010"/>
                </a:lnTo>
                <a:lnTo>
                  <a:pt x="13278" y="7002"/>
                </a:lnTo>
                <a:lnTo>
                  <a:pt x="13280" y="6998"/>
                </a:lnTo>
                <a:lnTo>
                  <a:pt x="13282" y="6996"/>
                </a:lnTo>
                <a:lnTo>
                  <a:pt x="13286" y="6994"/>
                </a:lnTo>
                <a:lnTo>
                  <a:pt x="13290" y="6992"/>
                </a:lnTo>
                <a:lnTo>
                  <a:pt x="13294" y="6986"/>
                </a:lnTo>
                <a:lnTo>
                  <a:pt x="13296" y="6980"/>
                </a:lnTo>
                <a:lnTo>
                  <a:pt x="13296" y="6974"/>
                </a:lnTo>
                <a:lnTo>
                  <a:pt x="13298" y="6958"/>
                </a:lnTo>
                <a:lnTo>
                  <a:pt x="13298" y="6952"/>
                </a:lnTo>
                <a:lnTo>
                  <a:pt x="13300" y="6948"/>
                </a:lnTo>
                <a:lnTo>
                  <a:pt x="13302" y="6942"/>
                </a:lnTo>
                <a:lnTo>
                  <a:pt x="13300" y="6940"/>
                </a:lnTo>
                <a:lnTo>
                  <a:pt x="13296" y="6936"/>
                </a:lnTo>
                <a:lnTo>
                  <a:pt x="13292" y="6934"/>
                </a:lnTo>
                <a:lnTo>
                  <a:pt x="13286" y="6934"/>
                </a:lnTo>
                <a:lnTo>
                  <a:pt x="13280" y="6936"/>
                </a:lnTo>
                <a:lnTo>
                  <a:pt x="13274" y="6938"/>
                </a:lnTo>
                <a:lnTo>
                  <a:pt x="13270" y="6944"/>
                </a:lnTo>
                <a:close/>
                <a:moveTo>
                  <a:pt x="8116" y="5660"/>
                </a:moveTo>
                <a:lnTo>
                  <a:pt x="8116" y="5660"/>
                </a:lnTo>
                <a:lnTo>
                  <a:pt x="8110" y="5654"/>
                </a:lnTo>
                <a:lnTo>
                  <a:pt x="8106" y="5648"/>
                </a:lnTo>
                <a:lnTo>
                  <a:pt x="8102" y="5632"/>
                </a:lnTo>
                <a:lnTo>
                  <a:pt x="8100" y="5626"/>
                </a:lnTo>
                <a:lnTo>
                  <a:pt x="8096" y="5622"/>
                </a:lnTo>
                <a:lnTo>
                  <a:pt x="8094" y="5622"/>
                </a:lnTo>
                <a:lnTo>
                  <a:pt x="8090" y="5628"/>
                </a:lnTo>
                <a:lnTo>
                  <a:pt x="8084" y="5636"/>
                </a:lnTo>
                <a:lnTo>
                  <a:pt x="8082" y="5642"/>
                </a:lnTo>
                <a:lnTo>
                  <a:pt x="8080" y="5662"/>
                </a:lnTo>
                <a:lnTo>
                  <a:pt x="8078" y="5672"/>
                </a:lnTo>
                <a:lnTo>
                  <a:pt x="8076" y="5680"/>
                </a:lnTo>
                <a:lnTo>
                  <a:pt x="8072" y="5688"/>
                </a:lnTo>
                <a:lnTo>
                  <a:pt x="8070" y="5692"/>
                </a:lnTo>
                <a:lnTo>
                  <a:pt x="8062" y="5698"/>
                </a:lnTo>
                <a:lnTo>
                  <a:pt x="8052" y="5700"/>
                </a:lnTo>
                <a:lnTo>
                  <a:pt x="8040" y="5702"/>
                </a:lnTo>
                <a:lnTo>
                  <a:pt x="8036" y="5704"/>
                </a:lnTo>
                <a:lnTo>
                  <a:pt x="8038" y="5710"/>
                </a:lnTo>
                <a:lnTo>
                  <a:pt x="8042" y="5722"/>
                </a:lnTo>
                <a:lnTo>
                  <a:pt x="8042" y="5728"/>
                </a:lnTo>
                <a:lnTo>
                  <a:pt x="8040" y="5732"/>
                </a:lnTo>
                <a:lnTo>
                  <a:pt x="8030" y="5744"/>
                </a:lnTo>
                <a:lnTo>
                  <a:pt x="8010" y="5762"/>
                </a:lnTo>
                <a:lnTo>
                  <a:pt x="8000" y="5774"/>
                </a:lnTo>
                <a:lnTo>
                  <a:pt x="7992" y="5782"/>
                </a:lnTo>
                <a:lnTo>
                  <a:pt x="7982" y="5796"/>
                </a:lnTo>
                <a:lnTo>
                  <a:pt x="7976" y="5802"/>
                </a:lnTo>
                <a:lnTo>
                  <a:pt x="7970" y="5806"/>
                </a:lnTo>
                <a:lnTo>
                  <a:pt x="7958" y="5808"/>
                </a:lnTo>
                <a:lnTo>
                  <a:pt x="7942" y="5810"/>
                </a:lnTo>
                <a:lnTo>
                  <a:pt x="7934" y="5812"/>
                </a:lnTo>
                <a:lnTo>
                  <a:pt x="7930" y="5814"/>
                </a:lnTo>
                <a:lnTo>
                  <a:pt x="7926" y="5820"/>
                </a:lnTo>
                <a:lnTo>
                  <a:pt x="7924" y="5822"/>
                </a:lnTo>
                <a:lnTo>
                  <a:pt x="7922" y="5824"/>
                </a:lnTo>
                <a:lnTo>
                  <a:pt x="7918" y="5826"/>
                </a:lnTo>
                <a:lnTo>
                  <a:pt x="7910" y="5826"/>
                </a:lnTo>
                <a:lnTo>
                  <a:pt x="7904" y="5826"/>
                </a:lnTo>
                <a:lnTo>
                  <a:pt x="7902" y="5826"/>
                </a:lnTo>
                <a:lnTo>
                  <a:pt x="7900" y="5828"/>
                </a:lnTo>
                <a:lnTo>
                  <a:pt x="7900" y="5832"/>
                </a:lnTo>
                <a:lnTo>
                  <a:pt x="7898" y="5844"/>
                </a:lnTo>
                <a:lnTo>
                  <a:pt x="7896" y="5854"/>
                </a:lnTo>
                <a:lnTo>
                  <a:pt x="7890" y="5868"/>
                </a:lnTo>
                <a:lnTo>
                  <a:pt x="7884" y="5880"/>
                </a:lnTo>
                <a:lnTo>
                  <a:pt x="7882" y="5888"/>
                </a:lnTo>
                <a:lnTo>
                  <a:pt x="7882" y="5892"/>
                </a:lnTo>
                <a:lnTo>
                  <a:pt x="7882" y="5898"/>
                </a:lnTo>
                <a:lnTo>
                  <a:pt x="7886" y="5904"/>
                </a:lnTo>
                <a:lnTo>
                  <a:pt x="7886" y="5910"/>
                </a:lnTo>
                <a:lnTo>
                  <a:pt x="7886" y="5918"/>
                </a:lnTo>
                <a:lnTo>
                  <a:pt x="7884" y="5926"/>
                </a:lnTo>
                <a:lnTo>
                  <a:pt x="7886" y="5934"/>
                </a:lnTo>
                <a:lnTo>
                  <a:pt x="7888" y="5944"/>
                </a:lnTo>
                <a:lnTo>
                  <a:pt x="7892" y="5952"/>
                </a:lnTo>
                <a:lnTo>
                  <a:pt x="7892" y="5956"/>
                </a:lnTo>
                <a:lnTo>
                  <a:pt x="7892" y="5962"/>
                </a:lnTo>
                <a:lnTo>
                  <a:pt x="7892" y="5970"/>
                </a:lnTo>
                <a:lnTo>
                  <a:pt x="7894" y="5976"/>
                </a:lnTo>
                <a:lnTo>
                  <a:pt x="7898" y="5986"/>
                </a:lnTo>
                <a:lnTo>
                  <a:pt x="7902" y="6004"/>
                </a:lnTo>
                <a:lnTo>
                  <a:pt x="7902" y="6014"/>
                </a:lnTo>
                <a:lnTo>
                  <a:pt x="7900" y="6024"/>
                </a:lnTo>
                <a:lnTo>
                  <a:pt x="7898" y="6032"/>
                </a:lnTo>
                <a:lnTo>
                  <a:pt x="7894" y="6040"/>
                </a:lnTo>
                <a:lnTo>
                  <a:pt x="7884" y="6054"/>
                </a:lnTo>
                <a:lnTo>
                  <a:pt x="7880" y="6062"/>
                </a:lnTo>
                <a:lnTo>
                  <a:pt x="7878" y="6072"/>
                </a:lnTo>
                <a:lnTo>
                  <a:pt x="7876" y="6080"/>
                </a:lnTo>
                <a:lnTo>
                  <a:pt x="7874" y="6082"/>
                </a:lnTo>
                <a:lnTo>
                  <a:pt x="7872" y="6084"/>
                </a:lnTo>
                <a:lnTo>
                  <a:pt x="7868" y="6084"/>
                </a:lnTo>
                <a:lnTo>
                  <a:pt x="7866" y="6086"/>
                </a:lnTo>
                <a:lnTo>
                  <a:pt x="7862" y="6088"/>
                </a:lnTo>
                <a:lnTo>
                  <a:pt x="7858" y="6096"/>
                </a:lnTo>
                <a:lnTo>
                  <a:pt x="7856" y="6110"/>
                </a:lnTo>
                <a:lnTo>
                  <a:pt x="7852" y="6124"/>
                </a:lnTo>
                <a:lnTo>
                  <a:pt x="7852" y="6136"/>
                </a:lnTo>
                <a:lnTo>
                  <a:pt x="7852" y="6146"/>
                </a:lnTo>
                <a:lnTo>
                  <a:pt x="7854" y="6154"/>
                </a:lnTo>
                <a:lnTo>
                  <a:pt x="7860" y="6166"/>
                </a:lnTo>
                <a:lnTo>
                  <a:pt x="7868" y="6182"/>
                </a:lnTo>
                <a:lnTo>
                  <a:pt x="7870" y="6190"/>
                </a:lnTo>
                <a:lnTo>
                  <a:pt x="7872" y="6196"/>
                </a:lnTo>
                <a:lnTo>
                  <a:pt x="7870" y="6208"/>
                </a:lnTo>
                <a:lnTo>
                  <a:pt x="7868" y="6216"/>
                </a:lnTo>
                <a:lnTo>
                  <a:pt x="7870" y="6226"/>
                </a:lnTo>
                <a:lnTo>
                  <a:pt x="7872" y="6240"/>
                </a:lnTo>
                <a:lnTo>
                  <a:pt x="7878" y="6256"/>
                </a:lnTo>
                <a:lnTo>
                  <a:pt x="7886" y="6268"/>
                </a:lnTo>
                <a:lnTo>
                  <a:pt x="7892" y="6278"/>
                </a:lnTo>
                <a:lnTo>
                  <a:pt x="7898" y="6282"/>
                </a:lnTo>
                <a:lnTo>
                  <a:pt x="7902" y="6286"/>
                </a:lnTo>
                <a:lnTo>
                  <a:pt x="7914" y="6288"/>
                </a:lnTo>
                <a:lnTo>
                  <a:pt x="7920" y="6292"/>
                </a:lnTo>
                <a:lnTo>
                  <a:pt x="7924" y="6296"/>
                </a:lnTo>
                <a:lnTo>
                  <a:pt x="7926" y="6300"/>
                </a:lnTo>
                <a:lnTo>
                  <a:pt x="7930" y="6300"/>
                </a:lnTo>
                <a:lnTo>
                  <a:pt x="7938" y="6302"/>
                </a:lnTo>
                <a:lnTo>
                  <a:pt x="7948" y="6298"/>
                </a:lnTo>
                <a:lnTo>
                  <a:pt x="7958" y="6294"/>
                </a:lnTo>
                <a:lnTo>
                  <a:pt x="7978" y="6284"/>
                </a:lnTo>
                <a:lnTo>
                  <a:pt x="7988" y="6280"/>
                </a:lnTo>
                <a:lnTo>
                  <a:pt x="7998" y="6278"/>
                </a:lnTo>
                <a:lnTo>
                  <a:pt x="8002" y="6276"/>
                </a:lnTo>
                <a:lnTo>
                  <a:pt x="8006" y="6270"/>
                </a:lnTo>
                <a:lnTo>
                  <a:pt x="8014" y="6252"/>
                </a:lnTo>
                <a:lnTo>
                  <a:pt x="8024" y="6224"/>
                </a:lnTo>
                <a:lnTo>
                  <a:pt x="8032" y="6188"/>
                </a:lnTo>
                <a:lnTo>
                  <a:pt x="8052" y="6108"/>
                </a:lnTo>
                <a:lnTo>
                  <a:pt x="8072" y="6024"/>
                </a:lnTo>
                <a:lnTo>
                  <a:pt x="8086" y="5978"/>
                </a:lnTo>
                <a:lnTo>
                  <a:pt x="8098" y="5946"/>
                </a:lnTo>
                <a:lnTo>
                  <a:pt x="8102" y="5934"/>
                </a:lnTo>
                <a:lnTo>
                  <a:pt x="8104" y="5922"/>
                </a:lnTo>
                <a:lnTo>
                  <a:pt x="8104" y="5910"/>
                </a:lnTo>
                <a:lnTo>
                  <a:pt x="8102" y="5898"/>
                </a:lnTo>
                <a:lnTo>
                  <a:pt x="8102" y="5886"/>
                </a:lnTo>
                <a:lnTo>
                  <a:pt x="8102" y="5878"/>
                </a:lnTo>
                <a:lnTo>
                  <a:pt x="8104" y="5872"/>
                </a:lnTo>
                <a:lnTo>
                  <a:pt x="8108" y="5870"/>
                </a:lnTo>
                <a:lnTo>
                  <a:pt x="8114" y="5864"/>
                </a:lnTo>
                <a:lnTo>
                  <a:pt x="8116" y="5862"/>
                </a:lnTo>
                <a:lnTo>
                  <a:pt x="8116" y="5856"/>
                </a:lnTo>
                <a:lnTo>
                  <a:pt x="8114" y="5846"/>
                </a:lnTo>
                <a:lnTo>
                  <a:pt x="8116" y="5838"/>
                </a:lnTo>
                <a:lnTo>
                  <a:pt x="8118" y="5830"/>
                </a:lnTo>
                <a:lnTo>
                  <a:pt x="8116" y="5824"/>
                </a:lnTo>
                <a:lnTo>
                  <a:pt x="8114" y="5818"/>
                </a:lnTo>
                <a:lnTo>
                  <a:pt x="8112" y="5810"/>
                </a:lnTo>
                <a:lnTo>
                  <a:pt x="8110" y="5802"/>
                </a:lnTo>
                <a:lnTo>
                  <a:pt x="8110" y="5796"/>
                </a:lnTo>
                <a:lnTo>
                  <a:pt x="8112" y="5792"/>
                </a:lnTo>
                <a:lnTo>
                  <a:pt x="8114" y="5792"/>
                </a:lnTo>
                <a:lnTo>
                  <a:pt x="8118" y="5794"/>
                </a:lnTo>
                <a:lnTo>
                  <a:pt x="8122" y="5802"/>
                </a:lnTo>
                <a:lnTo>
                  <a:pt x="8126" y="5814"/>
                </a:lnTo>
                <a:lnTo>
                  <a:pt x="8130" y="5818"/>
                </a:lnTo>
                <a:lnTo>
                  <a:pt x="8132" y="5818"/>
                </a:lnTo>
                <a:lnTo>
                  <a:pt x="8136" y="5814"/>
                </a:lnTo>
                <a:lnTo>
                  <a:pt x="8138" y="5808"/>
                </a:lnTo>
                <a:lnTo>
                  <a:pt x="8140" y="5798"/>
                </a:lnTo>
                <a:lnTo>
                  <a:pt x="8142" y="5788"/>
                </a:lnTo>
                <a:lnTo>
                  <a:pt x="8142" y="5778"/>
                </a:lnTo>
                <a:lnTo>
                  <a:pt x="8138" y="5770"/>
                </a:lnTo>
                <a:lnTo>
                  <a:pt x="8136" y="5760"/>
                </a:lnTo>
                <a:lnTo>
                  <a:pt x="8134" y="5746"/>
                </a:lnTo>
                <a:lnTo>
                  <a:pt x="8130" y="5710"/>
                </a:lnTo>
                <a:lnTo>
                  <a:pt x="8124" y="5678"/>
                </a:lnTo>
                <a:lnTo>
                  <a:pt x="8120" y="5666"/>
                </a:lnTo>
                <a:lnTo>
                  <a:pt x="8116" y="5660"/>
                </a:lnTo>
                <a:close/>
                <a:moveTo>
                  <a:pt x="11994" y="2764"/>
                </a:moveTo>
                <a:lnTo>
                  <a:pt x="11994" y="2764"/>
                </a:lnTo>
                <a:lnTo>
                  <a:pt x="11986" y="2776"/>
                </a:lnTo>
                <a:lnTo>
                  <a:pt x="11978" y="2784"/>
                </a:lnTo>
                <a:lnTo>
                  <a:pt x="11972" y="2794"/>
                </a:lnTo>
                <a:lnTo>
                  <a:pt x="11972" y="2798"/>
                </a:lnTo>
                <a:lnTo>
                  <a:pt x="11974" y="2802"/>
                </a:lnTo>
                <a:lnTo>
                  <a:pt x="11976" y="2800"/>
                </a:lnTo>
                <a:lnTo>
                  <a:pt x="11982" y="2792"/>
                </a:lnTo>
                <a:lnTo>
                  <a:pt x="11988" y="2784"/>
                </a:lnTo>
                <a:lnTo>
                  <a:pt x="11994" y="2778"/>
                </a:lnTo>
                <a:lnTo>
                  <a:pt x="12000" y="2772"/>
                </a:lnTo>
                <a:lnTo>
                  <a:pt x="12010" y="2768"/>
                </a:lnTo>
                <a:lnTo>
                  <a:pt x="12014" y="2766"/>
                </a:lnTo>
                <a:lnTo>
                  <a:pt x="12008" y="2762"/>
                </a:lnTo>
                <a:lnTo>
                  <a:pt x="12000" y="2762"/>
                </a:lnTo>
                <a:lnTo>
                  <a:pt x="11996" y="2762"/>
                </a:lnTo>
                <a:lnTo>
                  <a:pt x="11994" y="2764"/>
                </a:lnTo>
                <a:close/>
                <a:moveTo>
                  <a:pt x="12064" y="2720"/>
                </a:moveTo>
                <a:lnTo>
                  <a:pt x="12064" y="2720"/>
                </a:lnTo>
                <a:lnTo>
                  <a:pt x="12054" y="2726"/>
                </a:lnTo>
                <a:lnTo>
                  <a:pt x="12046" y="2734"/>
                </a:lnTo>
                <a:lnTo>
                  <a:pt x="12036" y="2744"/>
                </a:lnTo>
                <a:lnTo>
                  <a:pt x="12030" y="2756"/>
                </a:lnTo>
                <a:lnTo>
                  <a:pt x="12028" y="2760"/>
                </a:lnTo>
                <a:lnTo>
                  <a:pt x="12028" y="2762"/>
                </a:lnTo>
                <a:lnTo>
                  <a:pt x="12030" y="2762"/>
                </a:lnTo>
                <a:lnTo>
                  <a:pt x="12032" y="2762"/>
                </a:lnTo>
                <a:lnTo>
                  <a:pt x="12040" y="2756"/>
                </a:lnTo>
                <a:lnTo>
                  <a:pt x="12050" y="2744"/>
                </a:lnTo>
                <a:lnTo>
                  <a:pt x="12058" y="2736"/>
                </a:lnTo>
                <a:lnTo>
                  <a:pt x="12064" y="2730"/>
                </a:lnTo>
                <a:lnTo>
                  <a:pt x="12072" y="2728"/>
                </a:lnTo>
                <a:lnTo>
                  <a:pt x="12080" y="2722"/>
                </a:lnTo>
                <a:lnTo>
                  <a:pt x="12084" y="2718"/>
                </a:lnTo>
                <a:lnTo>
                  <a:pt x="12090" y="2714"/>
                </a:lnTo>
                <a:lnTo>
                  <a:pt x="12100" y="2712"/>
                </a:lnTo>
                <a:lnTo>
                  <a:pt x="12104" y="2710"/>
                </a:lnTo>
                <a:lnTo>
                  <a:pt x="12106" y="2708"/>
                </a:lnTo>
                <a:lnTo>
                  <a:pt x="12108" y="2706"/>
                </a:lnTo>
                <a:lnTo>
                  <a:pt x="12104" y="2700"/>
                </a:lnTo>
                <a:lnTo>
                  <a:pt x="12102" y="2698"/>
                </a:lnTo>
                <a:lnTo>
                  <a:pt x="12098" y="2700"/>
                </a:lnTo>
                <a:lnTo>
                  <a:pt x="12092" y="2704"/>
                </a:lnTo>
                <a:lnTo>
                  <a:pt x="12084" y="2710"/>
                </a:lnTo>
                <a:lnTo>
                  <a:pt x="12078" y="2710"/>
                </a:lnTo>
                <a:lnTo>
                  <a:pt x="12074" y="2708"/>
                </a:lnTo>
                <a:lnTo>
                  <a:pt x="12070" y="2706"/>
                </a:lnTo>
                <a:lnTo>
                  <a:pt x="12070" y="2710"/>
                </a:lnTo>
                <a:lnTo>
                  <a:pt x="12070" y="2716"/>
                </a:lnTo>
                <a:lnTo>
                  <a:pt x="12068" y="2718"/>
                </a:lnTo>
                <a:lnTo>
                  <a:pt x="12064" y="2720"/>
                </a:lnTo>
                <a:close/>
                <a:moveTo>
                  <a:pt x="12172" y="2660"/>
                </a:moveTo>
                <a:lnTo>
                  <a:pt x="12172" y="2660"/>
                </a:lnTo>
                <a:lnTo>
                  <a:pt x="12170" y="2660"/>
                </a:lnTo>
                <a:lnTo>
                  <a:pt x="12166" y="2660"/>
                </a:lnTo>
                <a:lnTo>
                  <a:pt x="12154" y="2666"/>
                </a:lnTo>
                <a:lnTo>
                  <a:pt x="12142" y="2676"/>
                </a:lnTo>
                <a:lnTo>
                  <a:pt x="12138" y="2682"/>
                </a:lnTo>
                <a:lnTo>
                  <a:pt x="12134" y="2690"/>
                </a:lnTo>
                <a:lnTo>
                  <a:pt x="12132" y="2696"/>
                </a:lnTo>
                <a:lnTo>
                  <a:pt x="12136" y="2696"/>
                </a:lnTo>
                <a:lnTo>
                  <a:pt x="12144" y="2692"/>
                </a:lnTo>
                <a:lnTo>
                  <a:pt x="12152" y="2686"/>
                </a:lnTo>
                <a:lnTo>
                  <a:pt x="12168" y="2670"/>
                </a:lnTo>
                <a:lnTo>
                  <a:pt x="12172" y="2664"/>
                </a:lnTo>
                <a:lnTo>
                  <a:pt x="12172" y="2660"/>
                </a:lnTo>
                <a:close/>
                <a:moveTo>
                  <a:pt x="12350" y="2462"/>
                </a:moveTo>
                <a:lnTo>
                  <a:pt x="12350" y="2462"/>
                </a:lnTo>
                <a:lnTo>
                  <a:pt x="12348" y="2460"/>
                </a:lnTo>
                <a:lnTo>
                  <a:pt x="12344" y="2462"/>
                </a:lnTo>
                <a:lnTo>
                  <a:pt x="12340" y="2470"/>
                </a:lnTo>
                <a:lnTo>
                  <a:pt x="12336" y="2484"/>
                </a:lnTo>
                <a:lnTo>
                  <a:pt x="12336" y="2492"/>
                </a:lnTo>
                <a:lnTo>
                  <a:pt x="12338" y="2492"/>
                </a:lnTo>
                <a:lnTo>
                  <a:pt x="12340" y="2490"/>
                </a:lnTo>
                <a:lnTo>
                  <a:pt x="12346" y="2482"/>
                </a:lnTo>
                <a:lnTo>
                  <a:pt x="12350" y="2470"/>
                </a:lnTo>
                <a:lnTo>
                  <a:pt x="12352" y="2466"/>
                </a:lnTo>
                <a:lnTo>
                  <a:pt x="12350" y="2462"/>
                </a:lnTo>
                <a:close/>
                <a:moveTo>
                  <a:pt x="12316" y="2512"/>
                </a:moveTo>
                <a:lnTo>
                  <a:pt x="12316" y="2512"/>
                </a:lnTo>
                <a:lnTo>
                  <a:pt x="12316" y="2514"/>
                </a:lnTo>
                <a:lnTo>
                  <a:pt x="12316" y="2512"/>
                </a:lnTo>
                <a:lnTo>
                  <a:pt x="12320" y="2510"/>
                </a:lnTo>
                <a:lnTo>
                  <a:pt x="12324" y="2506"/>
                </a:lnTo>
                <a:lnTo>
                  <a:pt x="12326" y="2502"/>
                </a:lnTo>
                <a:lnTo>
                  <a:pt x="12324" y="2502"/>
                </a:lnTo>
                <a:lnTo>
                  <a:pt x="12322" y="2504"/>
                </a:lnTo>
                <a:lnTo>
                  <a:pt x="12316" y="2512"/>
                </a:lnTo>
                <a:close/>
                <a:moveTo>
                  <a:pt x="12280" y="2566"/>
                </a:moveTo>
                <a:lnTo>
                  <a:pt x="12280" y="2566"/>
                </a:lnTo>
                <a:lnTo>
                  <a:pt x="12278" y="2566"/>
                </a:lnTo>
                <a:lnTo>
                  <a:pt x="12276" y="2568"/>
                </a:lnTo>
                <a:lnTo>
                  <a:pt x="12276" y="2572"/>
                </a:lnTo>
                <a:lnTo>
                  <a:pt x="12278" y="2574"/>
                </a:lnTo>
                <a:lnTo>
                  <a:pt x="12280" y="2576"/>
                </a:lnTo>
                <a:lnTo>
                  <a:pt x="12282" y="2574"/>
                </a:lnTo>
                <a:lnTo>
                  <a:pt x="12282" y="2570"/>
                </a:lnTo>
                <a:lnTo>
                  <a:pt x="12280" y="2566"/>
                </a:lnTo>
                <a:close/>
                <a:moveTo>
                  <a:pt x="12258" y="2590"/>
                </a:moveTo>
                <a:lnTo>
                  <a:pt x="12258" y="2590"/>
                </a:lnTo>
                <a:lnTo>
                  <a:pt x="12254" y="2590"/>
                </a:lnTo>
                <a:lnTo>
                  <a:pt x="12252" y="2590"/>
                </a:lnTo>
                <a:lnTo>
                  <a:pt x="12252" y="2594"/>
                </a:lnTo>
                <a:lnTo>
                  <a:pt x="12252" y="2596"/>
                </a:lnTo>
                <a:lnTo>
                  <a:pt x="12256" y="2598"/>
                </a:lnTo>
                <a:lnTo>
                  <a:pt x="12258" y="2596"/>
                </a:lnTo>
                <a:lnTo>
                  <a:pt x="12258" y="2594"/>
                </a:lnTo>
                <a:lnTo>
                  <a:pt x="12258" y="2590"/>
                </a:lnTo>
                <a:close/>
                <a:moveTo>
                  <a:pt x="12416" y="2388"/>
                </a:moveTo>
                <a:lnTo>
                  <a:pt x="12416" y="2388"/>
                </a:lnTo>
                <a:lnTo>
                  <a:pt x="12414" y="2386"/>
                </a:lnTo>
                <a:lnTo>
                  <a:pt x="12408" y="2390"/>
                </a:lnTo>
                <a:lnTo>
                  <a:pt x="12406" y="2394"/>
                </a:lnTo>
                <a:lnTo>
                  <a:pt x="12406" y="2396"/>
                </a:lnTo>
                <a:lnTo>
                  <a:pt x="12408" y="2398"/>
                </a:lnTo>
                <a:lnTo>
                  <a:pt x="12410" y="2400"/>
                </a:lnTo>
                <a:lnTo>
                  <a:pt x="12412" y="2400"/>
                </a:lnTo>
                <a:lnTo>
                  <a:pt x="12416" y="2396"/>
                </a:lnTo>
                <a:lnTo>
                  <a:pt x="12418" y="2392"/>
                </a:lnTo>
                <a:lnTo>
                  <a:pt x="12416" y="2388"/>
                </a:lnTo>
                <a:close/>
                <a:moveTo>
                  <a:pt x="11190" y="3374"/>
                </a:moveTo>
                <a:lnTo>
                  <a:pt x="11190" y="3374"/>
                </a:lnTo>
                <a:lnTo>
                  <a:pt x="11194" y="3376"/>
                </a:lnTo>
                <a:lnTo>
                  <a:pt x="11198" y="3378"/>
                </a:lnTo>
                <a:lnTo>
                  <a:pt x="11210" y="3374"/>
                </a:lnTo>
                <a:lnTo>
                  <a:pt x="11220" y="3368"/>
                </a:lnTo>
                <a:lnTo>
                  <a:pt x="11222" y="3364"/>
                </a:lnTo>
                <a:lnTo>
                  <a:pt x="11222" y="3360"/>
                </a:lnTo>
                <a:lnTo>
                  <a:pt x="11220" y="3358"/>
                </a:lnTo>
                <a:lnTo>
                  <a:pt x="11216" y="3356"/>
                </a:lnTo>
                <a:lnTo>
                  <a:pt x="11210" y="3358"/>
                </a:lnTo>
                <a:lnTo>
                  <a:pt x="11204" y="3360"/>
                </a:lnTo>
                <a:lnTo>
                  <a:pt x="11198" y="3362"/>
                </a:lnTo>
                <a:lnTo>
                  <a:pt x="11192" y="3366"/>
                </a:lnTo>
                <a:lnTo>
                  <a:pt x="11190" y="3370"/>
                </a:lnTo>
                <a:lnTo>
                  <a:pt x="11190" y="3374"/>
                </a:lnTo>
                <a:close/>
                <a:moveTo>
                  <a:pt x="11324" y="3298"/>
                </a:moveTo>
                <a:lnTo>
                  <a:pt x="11324" y="3298"/>
                </a:lnTo>
                <a:lnTo>
                  <a:pt x="11320" y="3302"/>
                </a:lnTo>
                <a:lnTo>
                  <a:pt x="11318" y="3306"/>
                </a:lnTo>
                <a:lnTo>
                  <a:pt x="11318" y="3310"/>
                </a:lnTo>
                <a:lnTo>
                  <a:pt x="11318" y="3314"/>
                </a:lnTo>
                <a:lnTo>
                  <a:pt x="11314" y="3324"/>
                </a:lnTo>
                <a:lnTo>
                  <a:pt x="11314" y="3328"/>
                </a:lnTo>
                <a:lnTo>
                  <a:pt x="11314" y="3330"/>
                </a:lnTo>
                <a:lnTo>
                  <a:pt x="11318" y="3328"/>
                </a:lnTo>
                <a:lnTo>
                  <a:pt x="11318" y="3324"/>
                </a:lnTo>
                <a:lnTo>
                  <a:pt x="11320" y="3318"/>
                </a:lnTo>
                <a:lnTo>
                  <a:pt x="11322" y="3314"/>
                </a:lnTo>
                <a:lnTo>
                  <a:pt x="11324" y="3308"/>
                </a:lnTo>
                <a:lnTo>
                  <a:pt x="11326" y="3304"/>
                </a:lnTo>
                <a:lnTo>
                  <a:pt x="11326" y="3300"/>
                </a:lnTo>
                <a:lnTo>
                  <a:pt x="11324" y="3298"/>
                </a:lnTo>
                <a:close/>
                <a:moveTo>
                  <a:pt x="11190" y="3314"/>
                </a:moveTo>
                <a:lnTo>
                  <a:pt x="11190" y="3314"/>
                </a:lnTo>
                <a:lnTo>
                  <a:pt x="11192" y="3314"/>
                </a:lnTo>
                <a:lnTo>
                  <a:pt x="11196" y="3314"/>
                </a:lnTo>
                <a:lnTo>
                  <a:pt x="11200" y="3312"/>
                </a:lnTo>
                <a:lnTo>
                  <a:pt x="11198" y="3308"/>
                </a:lnTo>
                <a:lnTo>
                  <a:pt x="11194" y="3306"/>
                </a:lnTo>
                <a:lnTo>
                  <a:pt x="11192" y="3308"/>
                </a:lnTo>
                <a:lnTo>
                  <a:pt x="11190" y="3312"/>
                </a:lnTo>
                <a:lnTo>
                  <a:pt x="11190" y="3314"/>
                </a:lnTo>
                <a:close/>
                <a:moveTo>
                  <a:pt x="11180" y="3298"/>
                </a:moveTo>
                <a:lnTo>
                  <a:pt x="11180" y="3298"/>
                </a:lnTo>
                <a:lnTo>
                  <a:pt x="11182" y="3300"/>
                </a:lnTo>
                <a:lnTo>
                  <a:pt x="11184" y="3298"/>
                </a:lnTo>
                <a:lnTo>
                  <a:pt x="11184" y="3294"/>
                </a:lnTo>
                <a:lnTo>
                  <a:pt x="11184" y="3292"/>
                </a:lnTo>
                <a:lnTo>
                  <a:pt x="11182" y="3292"/>
                </a:lnTo>
                <a:lnTo>
                  <a:pt x="11180" y="3294"/>
                </a:lnTo>
                <a:lnTo>
                  <a:pt x="11180" y="3298"/>
                </a:lnTo>
                <a:close/>
                <a:moveTo>
                  <a:pt x="11186" y="3286"/>
                </a:moveTo>
                <a:lnTo>
                  <a:pt x="11186" y="3286"/>
                </a:lnTo>
                <a:lnTo>
                  <a:pt x="11184" y="3288"/>
                </a:lnTo>
                <a:lnTo>
                  <a:pt x="11186" y="3290"/>
                </a:lnTo>
                <a:lnTo>
                  <a:pt x="11190" y="3296"/>
                </a:lnTo>
                <a:lnTo>
                  <a:pt x="11192" y="3296"/>
                </a:lnTo>
                <a:lnTo>
                  <a:pt x="11192" y="3294"/>
                </a:lnTo>
                <a:lnTo>
                  <a:pt x="11190" y="3288"/>
                </a:lnTo>
                <a:lnTo>
                  <a:pt x="11188" y="3286"/>
                </a:lnTo>
                <a:lnTo>
                  <a:pt x="11186" y="3286"/>
                </a:lnTo>
                <a:close/>
                <a:moveTo>
                  <a:pt x="11198" y="3196"/>
                </a:moveTo>
                <a:lnTo>
                  <a:pt x="11198" y="3196"/>
                </a:lnTo>
                <a:lnTo>
                  <a:pt x="11196" y="3198"/>
                </a:lnTo>
                <a:lnTo>
                  <a:pt x="11196" y="3200"/>
                </a:lnTo>
                <a:lnTo>
                  <a:pt x="11198" y="3204"/>
                </a:lnTo>
                <a:lnTo>
                  <a:pt x="11202" y="3206"/>
                </a:lnTo>
                <a:lnTo>
                  <a:pt x="11202" y="3204"/>
                </a:lnTo>
                <a:lnTo>
                  <a:pt x="11202" y="3202"/>
                </a:lnTo>
                <a:lnTo>
                  <a:pt x="11200" y="3198"/>
                </a:lnTo>
                <a:lnTo>
                  <a:pt x="11198" y="3196"/>
                </a:lnTo>
                <a:close/>
                <a:moveTo>
                  <a:pt x="11290" y="3284"/>
                </a:moveTo>
                <a:lnTo>
                  <a:pt x="11290" y="3284"/>
                </a:lnTo>
                <a:lnTo>
                  <a:pt x="11288" y="3288"/>
                </a:lnTo>
                <a:lnTo>
                  <a:pt x="11286" y="3292"/>
                </a:lnTo>
                <a:lnTo>
                  <a:pt x="11288" y="3296"/>
                </a:lnTo>
                <a:lnTo>
                  <a:pt x="11290" y="3296"/>
                </a:lnTo>
                <a:lnTo>
                  <a:pt x="11292" y="3296"/>
                </a:lnTo>
                <a:lnTo>
                  <a:pt x="11294" y="3292"/>
                </a:lnTo>
                <a:lnTo>
                  <a:pt x="11296" y="3286"/>
                </a:lnTo>
                <a:lnTo>
                  <a:pt x="11294" y="3284"/>
                </a:lnTo>
                <a:lnTo>
                  <a:pt x="11292" y="3282"/>
                </a:lnTo>
                <a:lnTo>
                  <a:pt x="11290" y="3284"/>
                </a:lnTo>
                <a:close/>
                <a:moveTo>
                  <a:pt x="11268" y="3290"/>
                </a:moveTo>
                <a:lnTo>
                  <a:pt x="11268" y="3290"/>
                </a:lnTo>
                <a:lnTo>
                  <a:pt x="11266" y="3288"/>
                </a:lnTo>
                <a:lnTo>
                  <a:pt x="11264" y="3286"/>
                </a:lnTo>
                <a:lnTo>
                  <a:pt x="11260" y="3286"/>
                </a:lnTo>
                <a:lnTo>
                  <a:pt x="11258" y="3288"/>
                </a:lnTo>
                <a:lnTo>
                  <a:pt x="11260" y="3290"/>
                </a:lnTo>
                <a:lnTo>
                  <a:pt x="11264" y="3296"/>
                </a:lnTo>
                <a:lnTo>
                  <a:pt x="11266" y="3296"/>
                </a:lnTo>
                <a:lnTo>
                  <a:pt x="11268" y="3294"/>
                </a:lnTo>
                <a:lnTo>
                  <a:pt x="11268" y="3290"/>
                </a:lnTo>
                <a:close/>
                <a:moveTo>
                  <a:pt x="11210" y="3328"/>
                </a:moveTo>
                <a:lnTo>
                  <a:pt x="11210" y="3328"/>
                </a:lnTo>
                <a:lnTo>
                  <a:pt x="11212" y="3326"/>
                </a:lnTo>
                <a:lnTo>
                  <a:pt x="11206" y="3326"/>
                </a:lnTo>
                <a:lnTo>
                  <a:pt x="11206" y="3328"/>
                </a:lnTo>
                <a:lnTo>
                  <a:pt x="11208" y="3330"/>
                </a:lnTo>
                <a:lnTo>
                  <a:pt x="11210" y="3328"/>
                </a:lnTo>
                <a:close/>
                <a:moveTo>
                  <a:pt x="11204" y="3142"/>
                </a:moveTo>
                <a:lnTo>
                  <a:pt x="11204" y="3142"/>
                </a:lnTo>
                <a:lnTo>
                  <a:pt x="11206" y="3140"/>
                </a:lnTo>
                <a:lnTo>
                  <a:pt x="11206" y="3136"/>
                </a:lnTo>
                <a:lnTo>
                  <a:pt x="11204" y="3132"/>
                </a:lnTo>
                <a:lnTo>
                  <a:pt x="11200" y="3130"/>
                </a:lnTo>
                <a:lnTo>
                  <a:pt x="11198" y="3130"/>
                </a:lnTo>
                <a:lnTo>
                  <a:pt x="11198" y="3134"/>
                </a:lnTo>
                <a:lnTo>
                  <a:pt x="11200" y="3138"/>
                </a:lnTo>
                <a:lnTo>
                  <a:pt x="11204" y="3142"/>
                </a:lnTo>
                <a:close/>
                <a:moveTo>
                  <a:pt x="11018" y="4302"/>
                </a:moveTo>
                <a:lnTo>
                  <a:pt x="11018" y="4302"/>
                </a:lnTo>
                <a:lnTo>
                  <a:pt x="11016" y="4304"/>
                </a:lnTo>
                <a:lnTo>
                  <a:pt x="11016" y="4308"/>
                </a:lnTo>
                <a:lnTo>
                  <a:pt x="11020" y="4318"/>
                </a:lnTo>
                <a:lnTo>
                  <a:pt x="11022" y="4324"/>
                </a:lnTo>
                <a:lnTo>
                  <a:pt x="11024" y="4324"/>
                </a:lnTo>
                <a:lnTo>
                  <a:pt x="11026" y="4320"/>
                </a:lnTo>
                <a:lnTo>
                  <a:pt x="11024" y="4314"/>
                </a:lnTo>
                <a:lnTo>
                  <a:pt x="11022" y="4304"/>
                </a:lnTo>
                <a:lnTo>
                  <a:pt x="11020" y="4302"/>
                </a:lnTo>
                <a:lnTo>
                  <a:pt x="11018" y="4302"/>
                </a:lnTo>
                <a:close/>
                <a:moveTo>
                  <a:pt x="11110" y="4376"/>
                </a:moveTo>
                <a:lnTo>
                  <a:pt x="11110" y="4376"/>
                </a:lnTo>
                <a:lnTo>
                  <a:pt x="11112" y="4378"/>
                </a:lnTo>
                <a:lnTo>
                  <a:pt x="11116" y="4376"/>
                </a:lnTo>
                <a:lnTo>
                  <a:pt x="11120" y="4372"/>
                </a:lnTo>
                <a:lnTo>
                  <a:pt x="11122" y="4366"/>
                </a:lnTo>
                <a:lnTo>
                  <a:pt x="11122" y="4362"/>
                </a:lnTo>
                <a:lnTo>
                  <a:pt x="11120" y="4360"/>
                </a:lnTo>
                <a:lnTo>
                  <a:pt x="11118" y="4358"/>
                </a:lnTo>
                <a:lnTo>
                  <a:pt x="11116" y="4356"/>
                </a:lnTo>
                <a:lnTo>
                  <a:pt x="11114" y="4352"/>
                </a:lnTo>
                <a:lnTo>
                  <a:pt x="11112" y="4350"/>
                </a:lnTo>
                <a:lnTo>
                  <a:pt x="11110" y="4352"/>
                </a:lnTo>
                <a:lnTo>
                  <a:pt x="11110" y="4360"/>
                </a:lnTo>
                <a:lnTo>
                  <a:pt x="11110" y="4368"/>
                </a:lnTo>
                <a:lnTo>
                  <a:pt x="11108" y="4370"/>
                </a:lnTo>
                <a:lnTo>
                  <a:pt x="11108" y="4372"/>
                </a:lnTo>
                <a:lnTo>
                  <a:pt x="11110" y="4376"/>
                </a:lnTo>
                <a:close/>
                <a:moveTo>
                  <a:pt x="11116" y="4478"/>
                </a:moveTo>
                <a:lnTo>
                  <a:pt x="11116" y="4478"/>
                </a:lnTo>
                <a:lnTo>
                  <a:pt x="11118" y="4480"/>
                </a:lnTo>
                <a:lnTo>
                  <a:pt x="11120" y="4484"/>
                </a:lnTo>
                <a:lnTo>
                  <a:pt x="11122" y="4490"/>
                </a:lnTo>
                <a:lnTo>
                  <a:pt x="11122" y="4494"/>
                </a:lnTo>
                <a:lnTo>
                  <a:pt x="11122" y="4498"/>
                </a:lnTo>
                <a:lnTo>
                  <a:pt x="11122" y="4500"/>
                </a:lnTo>
                <a:lnTo>
                  <a:pt x="11120" y="4504"/>
                </a:lnTo>
                <a:lnTo>
                  <a:pt x="11120" y="4506"/>
                </a:lnTo>
                <a:lnTo>
                  <a:pt x="11122" y="4508"/>
                </a:lnTo>
                <a:lnTo>
                  <a:pt x="11126" y="4508"/>
                </a:lnTo>
                <a:lnTo>
                  <a:pt x="11128" y="4506"/>
                </a:lnTo>
                <a:lnTo>
                  <a:pt x="11128" y="4504"/>
                </a:lnTo>
                <a:lnTo>
                  <a:pt x="11130" y="4504"/>
                </a:lnTo>
                <a:lnTo>
                  <a:pt x="11134" y="4506"/>
                </a:lnTo>
                <a:lnTo>
                  <a:pt x="11136" y="4514"/>
                </a:lnTo>
                <a:lnTo>
                  <a:pt x="11136" y="4518"/>
                </a:lnTo>
                <a:lnTo>
                  <a:pt x="11136" y="4522"/>
                </a:lnTo>
                <a:lnTo>
                  <a:pt x="11134" y="4528"/>
                </a:lnTo>
                <a:lnTo>
                  <a:pt x="11136" y="4530"/>
                </a:lnTo>
                <a:lnTo>
                  <a:pt x="11136" y="4534"/>
                </a:lnTo>
                <a:lnTo>
                  <a:pt x="11136" y="4538"/>
                </a:lnTo>
                <a:lnTo>
                  <a:pt x="11134" y="4542"/>
                </a:lnTo>
                <a:lnTo>
                  <a:pt x="11136" y="4544"/>
                </a:lnTo>
                <a:lnTo>
                  <a:pt x="11144" y="4548"/>
                </a:lnTo>
                <a:lnTo>
                  <a:pt x="11146" y="4550"/>
                </a:lnTo>
                <a:lnTo>
                  <a:pt x="11146" y="4548"/>
                </a:lnTo>
                <a:lnTo>
                  <a:pt x="11146" y="4544"/>
                </a:lnTo>
                <a:lnTo>
                  <a:pt x="11144" y="4538"/>
                </a:lnTo>
                <a:lnTo>
                  <a:pt x="11144" y="4534"/>
                </a:lnTo>
                <a:lnTo>
                  <a:pt x="11146" y="4534"/>
                </a:lnTo>
                <a:lnTo>
                  <a:pt x="11148" y="4536"/>
                </a:lnTo>
                <a:lnTo>
                  <a:pt x="11148" y="4542"/>
                </a:lnTo>
                <a:lnTo>
                  <a:pt x="11152" y="4548"/>
                </a:lnTo>
                <a:lnTo>
                  <a:pt x="11154" y="4552"/>
                </a:lnTo>
                <a:lnTo>
                  <a:pt x="11158" y="4554"/>
                </a:lnTo>
                <a:lnTo>
                  <a:pt x="11158" y="4552"/>
                </a:lnTo>
                <a:lnTo>
                  <a:pt x="11154" y="4544"/>
                </a:lnTo>
                <a:lnTo>
                  <a:pt x="11154" y="4542"/>
                </a:lnTo>
                <a:lnTo>
                  <a:pt x="11154" y="4540"/>
                </a:lnTo>
                <a:lnTo>
                  <a:pt x="11156" y="4538"/>
                </a:lnTo>
                <a:lnTo>
                  <a:pt x="11158" y="4536"/>
                </a:lnTo>
                <a:lnTo>
                  <a:pt x="11156" y="4532"/>
                </a:lnTo>
                <a:lnTo>
                  <a:pt x="11154" y="4528"/>
                </a:lnTo>
                <a:lnTo>
                  <a:pt x="11154" y="4524"/>
                </a:lnTo>
                <a:lnTo>
                  <a:pt x="11152" y="4522"/>
                </a:lnTo>
                <a:lnTo>
                  <a:pt x="11150" y="4518"/>
                </a:lnTo>
                <a:lnTo>
                  <a:pt x="11148" y="4516"/>
                </a:lnTo>
                <a:lnTo>
                  <a:pt x="11148" y="4512"/>
                </a:lnTo>
                <a:lnTo>
                  <a:pt x="11148" y="4504"/>
                </a:lnTo>
                <a:lnTo>
                  <a:pt x="11148" y="4496"/>
                </a:lnTo>
                <a:lnTo>
                  <a:pt x="11146" y="4492"/>
                </a:lnTo>
                <a:lnTo>
                  <a:pt x="11144" y="4490"/>
                </a:lnTo>
                <a:lnTo>
                  <a:pt x="11144" y="4488"/>
                </a:lnTo>
                <a:lnTo>
                  <a:pt x="11144" y="4486"/>
                </a:lnTo>
                <a:lnTo>
                  <a:pt x="11144" y="4484"/>
                </a:lnTo>
                <a:lnTo>
                  <a:pt x="11140" y="4482"/>
                </a:lnTo>
                <a:lnTo>
                  <a:pt x="11136" y="4484"/>
                </a:lnTo>
                <a:lnTo>
                  <a:pt x="11134" y="4486"/>
                </a:lnTo>
                <a:lnTo>
                  <a:pt x="11132" y="4488"/>
                </a:lnTo>
                <a:lnTo>
                  <a:pt x="11128" y="4486"/>
                </a:lnTo>
                <a:lnTo>
                  <a:pt x="11122" y="4480"/>
                </a:lnTo>
                <a:lnTo>
                  <a:pt x="11120" y="4476"/>
                </a:lnTo>
                <a:lnTo>
                  <a:pt x="11116" y="4478"/>
                </a:lnTo>
                <a:close/>
                <a:moveTo>
                  <a:pt x="11048" y="4532"/>
                </a:moveTo>
                <a:lnTo>
                  <a:pt x="11048" y="4532"/>
                </a:lnTo>
                <a:lnTo>
                  <a:pt x="11050" y="4530"/>
                </a:lnTo>
                <a:lnTo>
                  <a:pt x="11054" y="4526"/>
                </a:lnTo>
                <a:lnTo>
                  <a:pt x="11056" y="4522"/>
                </a:lnTo>
                <a:lnTo>
                  <a:pt x="11054" y="4518"/>
                </a:lnTo>
                <a:lnTo>
                  <a:pt x="11052" y="4516"/>
                </a:lnTo>
                <a:lnTo>
                  <a:pt x="11050" y="4518"/>
                </a:lnTo>
                <a:lnTo>
                  <a:pt x="11048" y="4522"/>
                </a:lnTo>
                <a:lnTo>
                  <a:pt x="11048" y="4524"/>
                </a:lnTo>
                <a:lnTo>
                  <a:pt x="11048" y="4526"/>
                </a:lnTo>
                <a:lnTo>
                  <a:pt x="11046" y="4528"/>
                </a:lnTo>
                <a:lnTo>
                  <a:pt x="11046" y="4530"/>
                </a:lnTo>
                <a:lnTo>
                  <a:pt x="11048" y="4532"/>
                </a:lnTo>
                <a:close/>
                <a:moveTo>
                  <a:pt x="11128" y="4478"/>
                </a:moveTo>
                <a:lnTo>
                  <a:pt x="11128" y="4478"/>
                </a:lnTo>
                <a:lnTo>
                  <a:pt x="11130" y="4478"/>
                </a:lnTo>
                <a:lnTo>
                  <a:pt x="11130" y="4474"/>
                </a:lnTo>
                <a:lnTo>
                  <a:pt x="11128" y="4470"/>
                </a:lnTo>
                <a:lnTo>
                  <a:pt x="11124" y="4468"/>
                </a:lnTo>
                <a:lnTo>
                  <a:pt x="11122" y="4470"/>
                </a:lnTo>
                <a:lnTo>
                  <a:pt x="11122" y="4474"/>
                </a:lnTo>
                <a:lnTo>
                  <a:pt x="11124" y="4476"/>
                </a:lnTo>
                <a:lnTo>
                  <a:pt x="11128" y="4478"/>
                </a:lnTo>
                <a:close/>
                <a:moveTo>
                  <a:pt x="11174" y="4512"/>
                </a:moveTo>
                <a:lnTo>
                  <a:pt x="11174" y="4512"/>
                </a:lnTo>
                <a:lnTo>
                  <a:pt x="11172" y="4514"/>
                </a:lnTo>
                <a:lnTo>
                  <a:pt x="11174" y="4516"/>
                </a:lnTo>
                <a:lnTo>
                  <a:pt x="11176" y="4518"/>
                </a:lnTo>
                <a:lnTo>
                  <a:pt x="11178" y="4518"/>
                </a:lnTo>
                <a:lnTo>
                  <a:pt x="11180" y="4516"/>
                </a:lnTo>
                <a:lnTo>
                  <a:pt x="11178" y="4514"/>
                </a:lnTo>
                <a:lnTo>
                  <a:pt x="11176" y="4512"/>
                </a:lnTo>
                <a:lnTo>
                  <a:pt x="11174" y="4512"/>
                </a:lnTo>
                <a:close/>
                <a:moveTo>
                  <a:pt x="11094" y="4488"/>
                </a:moveTo>
                <a:lnTo>
                  <a:pt x="11094" y="4488"/>
                </a:lnTo>
                <a:lnTo>
                  <a:pt x="11092" y="4490"/>
                </a:lnTo>
                <a:lnTo>
                  <a:pt x="11092" y="4492"/>
                </a:lnTo>
                <a:lnTo>
                  <a:pt x="11094" y="4494"/>
                </a:lnTo>
                <a:lnTo>
                  <a:pt x="11096" y="4496"/>
                </a:lnTo>
                <a:lnTo>
                  <a:pt x="11096" y="4494"/>
                </a:lnTo>
                <a:lnTo>
                  <a:pt x="11096" y="4490"/>
                </a:lnTo>
                <a:lnTo>
                  <a:pt x="11096" y="4488"/>
                </a:lnTo>
                <a:lnTo>
                  <a:pt x="11094" y="4488"/>
                </a:lnTo>
                <a:close/>
                <a:moveTo>
                  <a:pt x="11036" y="4720"/>
                </a:moveTo>
                <a:lnTo>
                  <a:pt x="11036" y="4720"/>
                </a:lnTo>
                <a:lnTo>
                  <a:pt x="11034" y="4716"/>
                </a:lnTo>
                <a:lnTo>
                  <a:pt x="11026" y="4712"/>
                </a:lnTo>
                <a:lnTo>
                  <a:pt x="11024" y="4712"/>
                </a:lnTo>
                <a:lnTo>
                  <a:pt x="11020" y="4712"/>
                </a:lnTo>
                <a:lnTo>
                  <a:pt x="11018" y="4714"/>
                </a:lnTo>
                <a:lnTo>
                  <a:pt x="11018" y="4718"/>
                </a:lnTo>
                <a:lnTo>
                  <a:pt x="11020" y="4724"/>
                </a:lnTo>
                <a:lnTo>
                  <a:pt x="11022" y="4726"/>
                </a:lnTo>
                <a:lnTo>
                  <a:pt x="11024" y="4726"/>
                </a:lnTo>
                <a:lnTo>
                  <a:pt x="11028" y="4726"/>
                </a:lnTo>
                <a:lnTo>
                  <a:pt x="11034" y="4724"/>
                </a:lnTo>
                <a:lnTo>
                  <a:pt x="11036" y="4720"/>
                </a:lnTo>
                <a:close/>
                <a:moveTo>
                  <a:pt x="10980" y="4746"/>
                </a:moveTo>
                <a:lnTo>
                  <a:pt x="10980" y="4746"/>
                </a:lnTo>
                <a:lnTo>
                  <a:pt x="10978" y="4750"/>
                </a:lnTo>
                <a:lnTo>
                  <a:pt x="10980" y="4752"/>
                </a:lnTo>
                <a:lnTo>
                  <a:pt x="10982" y="4752"/>
                </a:lnTo>
                <a:lnTo>
                  <a:pt x="10988" y="4752"/>
                </a:lnTo>
                <a:lnTo>
                  <a:pt x="10992" y="4752"/>
                </a:lnTo>
                <a:lnTo>
                  <a:pt x="10996" y="4752"/>
                </a:lnTo>
                <a:lnTo>
                  <a:pt x="11000" y="4750"/>
                </a:lnTo>
                <a:lnTo>
                  <a:pt x="11000" y="4748"/>
                </a:lnTo>
                <a:lnTo>
                  <a:pt x="10998" y="4746"/>
                </a:lnTo>
                <a:lnTo>
                  <a:pt x="10994" y="4744"/>
                </a:lnTo>
                <a:lnTo>
                  <a:pt x="10992" y="4740"/>
                </a:lnTo>
                <a:lnTo>
                  <a:pt x="10988" y="4740"/>
                </a:lnTo>
                <a:lnTo>
                  <a:pt x="10986" y="4740"/>
                </a:lnTo>
                <a:lnTo>
                  <a:pt x="10984" y="4742"/>
                </a:lnTo>
                <a:lnTo>
                  <a:pt x="10980" y="4746"/>
                </a:lnTo>
                <a:close/>
                <a:moveTo>
                  <a:pt x="11090" y="4588"/>
                </a:moveTo>
                <a:lnTo>
                  <a:pt x="11090" y="4588"/>
                </a:lnTo>
                <a:lnTo>
                  <a:pt x="11088" y="4590"/>
                </a:lnTo>
                <a:lnTo>
                  <a:pt x="11084" y="4590"/>
                </a:lnTo>
                <a:lnTo>
                  <a:pt x="11084" y="4592"/>
                </a:lnTo>
                <a:lnTo>
                  <a:pt x="11086" y="4594"/>
                </a:lnTo>
                <a:lnTo>
                  <a:pt x="11090" y="4596"/>
                </a:lnTo>
                <a:lnTo>
                  <a:pt x="11092" y="4596"/>
                </a:lnTo>
                <a:lnTo>
                  <a:pt x="11094" y="4592"/>
                </a:lnTo>
                <a:lnTo>
                  <a:pt x="11094" y="4590"/>
                </a:lnTo>
                <a:lnTo>
                  <a:pt x="11092" y="4588"/>
                </a:lnTo>
                <a:lnTo>
                  <a:pt x="11090" y="4588"/>
                </a:lnTo>
                <a:close/>
                <a:moveTo>
                  <a:pt x="11132" y="4588"/>
                </a:moveTo>
                <a:lnTo>
                  <a:pt x="11132" y="4588"/>
                </a:lnTo>
                <a:lnTo>
                  <a:pt x="11130" y="4592"/>
                </a:lnTo>
                <a:lnTo>
                  <a:pt x="11132" y="4594"/>
                </a:lnTo>
                <a:lnTo>
                  <a:pt x="11134" y="4596"/>
                </a:lnTo>
                <a:lnTo>
                  <a:pt x="11138" y="4596"/>
                </a:lnTo>
                <a:lnTo>
                  <a:pt x="11140" y="4594"/>
                </a:lnTo>
                <a:lnTo>
                  <a:pt x="11138" y="4590"/>
                </a:lnTo>
                <a:lnTo>
                  <a:pt x="11134" y="4588"/>
                </a:lnTo>
                <a:lnTo>
                  <a:pt x="11132" y="4588"/>
                </a:lnTo>
                <a:close/>
                <a:moveTo>
                  <a:pt x="11030" y="4434"/>
                </a:moveTo>
                <a:lnTo>
                  <a:pt x="11030" y="4434"/>
                </a:lnTo>
                <a:lnTo>
                  <a:pt x="11032" y="4424"/>
                </a:lnTo>
                <a:lnTo>
                  <a:pt x="11030" y="4422"/>
                </a:lnTo>
                <a:lnTo>
                  <a:pt x="11026" y="4422"/>
                </a:lnTo>
                <a:lnTo>
                  <a:pt x="11024" y="4424"/>
                </a:lnTo>
                <a:lnTo>
                  <a:pt x="11024" y="4426"/>
                </a:lnTo>
                <a:lnTo>
                  <a:pt x="11026" y="4430"/>
                </a:lnTo>
                <a:lnTo>
                  <a:pt x="11022" y="4436"/>
                </a:lnTo>
                <a:lnTo>
                  <a:pt x="11022" y="4440"/>
                </a:lnTo>
                <a:lnTo>
                  <a:pt x="11024" y="4442"/>
                </a:lnTo>
                <a:lnTo>
                  <a:pt x="11028" y="4440"/>
                </a:lnTo>
                <a:lnTo>
                  <a:pt x="11030" y="4434"/>
                </a:lnTo>
                <a:close/>
                <a:moveTo>
                  <a:pt x="11026" y="4392"/>
                </a:moveTo>
                <a:lnTo>
                  <a:pt x="11026" y="4392"/>
                </a:lnTo>
                <a:lnTo>
                  <a:pt x="11028" y="4390"/>
                </a:lnTo>
                <a:lnTo>
                  <a:pt x="11030" y="4384"/>
                </a:lnTo>
                <a:lnTo>
                  <a:pt x="11028" y="4380"/>
                </a:lnTo>
                <a:lnTo>
                  <a:pt x="11026" y="4378"/>
                </a:lnTo>
                <a:lnTo>
                  <a:pt x="11024" y="4378"/>
                </a:lnTo>
                <a:lnTo>
                  <a:pt x="11020" y="4376"/>
                </a:lnTo>
                <a:lnTo>
                  <a:pt x="11018" y="4378"/>
                </a:lnTo>
                <a:lnTo>
                  <a:pt x="11018" y="4384"/>
                </a:lnTo>
                <a:lnTo>
                  <a:pt x="11018" y="4388"/>
                </a:lnTo>
                <a:lnTo>
                  <a:pt x="11020" y="4392"/>
                </a:lnTo>
                <a:lnTo>
                  <a:pt x="11024" y="4392"/>
                </a:lnTo>
                <a:lnTo>
                  <a:pt x="11026" y="4392"/>
                </a:lnTo>
                <a:close/>
                <a:moveTo>
                  <a:pt x="11052" y="4436"/>
                </a:moveTo>
                <a:lnTo>
                  <a:pt x="11052" y="4436"/>
                </a:lnTo>
                <a:lnTo>
                  <a:pt x="11052" y="4432"/>
                </a:lnTo>
                <a:lnTo>
                  <a:pt x="11050" y="4428"/>
                </a:lnTo>
                <a:lnTo>
                  <a:pt x="11046" y="4428"/>
                </a:lnTo>
                <a:lnTo>
                  <a:pt x="11042" y="4430"/>
                </a:lnTo>
                <a:lnTo>
                  <a:pt x="11042" y="4432"/>
                </a:lnTo>
                <a:lnTo>
                  <a:pt x="11042" y="4434"/>
                </a:lnTo>
                <a:lnTo>
                  <a:pt x="11044" y="4436"/>
                </a:lnTo>
                <a:lnTo>
                  <a:pt x="11048" y="4440"/>
                </a:lnTo>
                <a:lnTo>
                  <a:pt x="11050" y="4440"/>
                </a:lnTo>
                <a:lnTo>
                  <a:pt x="11052" y="4436"/>
                </a:lnTo>
                <a:close/>
                <a:moveTo>
                  <a:pt x="11074" y="4410"/>
                </a:moveTo>
                <a:lnTo>
                  <a:pt x="11074" y="4410"/>
                </a:lnTo>
                <a:lnTo>
                  <a:pt x="11072" y="4406"/>
                </a:lnTo>
                <a:lnTo>
                  <a:pt x="11070" y="4402"/>
                </a:lnTo>
                <a:lnTo>
                  <a:pt x="11066" y="4398"/>
                </a:lnTo>
                <a:lnTo>
                  <a:pt x="11064" y="4398"/>
                </a:lnTo>
                <a:lnTo>
                  <a:pt x="11062" y="4400"/>
                </a:lnTo>
                <a:lnTo>
                  <a:pt x="11062" y="4402"/>
                </a:lnTo>
                <a:lnTo>
                  <a:pt x="11066" y="4406"/>
                </a:lnTo>
                <a:lnTo>
                  <a:pt x="11068" y="4410"/>
                </a:lnTo>
                <a:lnTo>
                  <a:pt x="11072" y="4414"/>
                </a:lnTo>
                <a:lnTo>
                  <a:pt x="11078" y="4420"/>
                </a:lnTo>
                <a:lnTo>
                  <a:pt x="11080" y="4420"/>
                </a:lnTo>
                <a:lnTo>
                  <a:pt x="11080" y="4418"/>
                </a:lnTo>
                <a:lnTo>
                  <a:pt x="11078" y="4416"/>
                </a:lnTo>
                <a:lnTo>
                  <a:pt x="11076" y="4412"/>
                </a:lnTo>
                <a:lnTo>
                  <a:pt x="11074" y="4410"/>
                </a:lnTo>
                <a:close/>
                <a:moveTo>
                  <a:pt x="11098" y="4436"/>
                </a:moveTo>
                <a:lnTo>
                  <a:pt x="11098" y="4436"/>
                </a:lnTo>
                <a:lnTo>
                  <a:pt x="11098" y="4434"/>
                </a:lnTo>
                <a:lnTo>
                  <a:pt x="11096" y="4428"/>
                </a:lnTo>
                <a:lnTo>
                  <a:pt x="11092" y="4422"/>
                </a:lnTo>
                <a:lnTo>
                  <a:pt x="11090" y="4420"/>
                </a:lnTo>
                <a:lnTo>
                  <a:pt x="11088" y="4422"/>
                </a:lnTo>
                <a:lnTo>
                  <a:pt x="11090" y="4424"/>
                </a:lnTo>
                <a:lnTo>
                  <a:pt x="11092" y="4430"/>
                </a:lnTo>
                <a:lnTo>
                  <a:pt x="11098" y="4436"/>
                </a:lnTo>
                <a:close/>
                <a:moveTo>
                  <a:pt x="10946" y="4524"/>
                </a:moveTo>
                <a:lnTo>
                  <a:pt x="10946" y="4524"/>
                </a:lnTo>
                <a:lnTo>
                  <a:pt x="10946" y="4522"/>
                </a:lnTo>
                <a:lnTo>
                  <a:pt x="10944" y="4520"/>
                </a:lnTo>
                <a:lnTo>
                  <a:pt x="10940" y="4520"/>
                </a:lnTo>
                <a:lnTo>
                  <a:pt x="10936" y="4526"/>
                </a:lnTo>
                <a:lnTo>
                  <a:pt x="10936" y="4530"/>
                </a:lnTo>
                <a:lnTo>
                  <a:pt x="10940" y="4528"/>
                </a:lnTo>
                <a:lnTo>
                  <a:pt x="10946" y="4524"/>
                </a:lnTo>
                <a:close/>
                <a:moveTo>
                  <a:pt x="11172" y="4532"/>
                </a:moveTo>
                <a:lnTo>
                  <a:pt x="11172" y="4532"/>
                </a:lnTo>
                <a:lnTo>
                  <a:pt x="11172" y="4530"/>
                </a:lnTo>
                <a:lnTo>
                  <a:pt x="11170" y="4528"/>
                </a:lnTo>
                <a:lnTo>
                  <a:pt x="11168" y="4534"/>
                </a:lnTo>
                <a:lnTo>
                  <a:pt x="11166" y="4544"/>
                </a:lnTo>
                <a:lnTo>
                  <a:pt x="11168" y="4550"/>
                </a:lnTo>
                <a:lnTo>
                  <a:pt x="11170" y="4554"/>
                </a:lnTo>
                <a:lnTo>
                  <a:pt x="11174" y="4556"/>
                </a:lnTo>
                <a:lnTo>
                  <a:pt x="11174" y="4558"/>
                </a:lnTo>
                <a:lnTo>
                  <a:pt x="11176" y="4552"/>
                </a:lnTo>
                <a:lnTo>
                  <a:pt x="11172" y="4532"/>
                </a:lnTo>
                <a:close/>
                <a:moveTo>
                  <a:pt x="11186" y="4554"/>
                </a:moveTo>
                <a:lnTo>
                  <a:pt x="11186" y="4554"/>
                </a:lnTo>
                <a:lnTo>
                  <a:pt x="11184" y="4558"/>
                </a:lnTo>
                <a:lnTo>
                  <a:pt x="11184" y="4560"/>
                </a:lnTo>
                <a:lnTo>
                  <a:pt x="11186" y="4562"/>
                </a:lnTo>
                <a:lnTo>
                  <a:pt x="11188" y="4562"/>
                </a:lnTo>
                <a:lnTo>
                  <a:pt x="11192" y="4562"/>
                </a:lnTo>
                <a:lnTo>
                  <a:pt x="11192" y="4558"/>
                </a:lnTo>
                <a:lnTo>
                  <a:pt x="11192" y="4556"/>
                </a:lnTo>
                <a:lnTo>
                  <a:pt x="11188" y="4548"/>
                </a:lnTo>
                <a:lnTo>
                  <a:pt x="11186" y="4554"/>
                </a:lnTo>
                <a:close/>
                <a:moveTo>
                  <a:pt x="11082" y="4530"/>
                </a:moveTo>
                <a:lnTo>
                  <a:pt x="11082" y="4530"/>
                </a:lnTo>
                <a:lnTo>
                  <a:pt x="11086" y="4520"/>
                </a:lnTo>
                <a:lnTo>
                  <a:pt x="11086" y="4512"/>
                </a:lnTo>
                <a:lnTo>
                  <a:pt x="11086" y="4506"/>
                </a:lnTo>
                <a:lnTo>
                  <a:pt x="11084" y="4504"/>
                </a:lnTo>
                <a:lnTo>
                  <a:pt x="11082" y="4504"/>
                </a:lnTo>
                <a:lnTo>
                  <a:pt x="11078" y="4504"/>
                </a:lnTo>
                <a:lnTo>
                  <a:pt x="11076" y="4504"/>
                </a:lnTo>
                <a:lnTo>
                  <a:pt x="11072" y="4504"/>
                </a:lnTo>
                <a:lnTo>
                  <a:pt x="11068" y="4506"/>
                </a:lnTo>
                <a:lnTo>
                  <a:pt x="11064" y="4508"/>
                </a:lnTo>
                <a:lnTo>
                  <a:pt x="11064" y="4510"/>
                </a:lnTo>
                <a:lnTo>
                  <a:pt x="11064" y="4516"/>
                </a:lnTo>
                <a:lnTo>
                  <a:pt x="11064" y="4520"/>
                </a:lnTo>
                <a:lnTo>
                  <a:pt x="11062" y="4522"/>
                </a:lnTo>
                <a:lnTo>
                  <a:pt x="11060" y="4524"/>
                </a:lnTo>
                <a:lnTo>
                  <a:pt x="11058" y="4526"/>
                </a:lnTo>
                <a:lnTo>
                  <a:pt x="11058" y="4528"/>
                </a:lnTo>
                <a:lnTo>
                  <a:pt x="11060" y="4536"/>
                </a:lnTo>
                <a:lnTo>
                  <a:pt x="11062" y="4544"/>
                </a:lnTo>
                <a:lnTo>
                  <a:pt x="11060" y="4548"/>
                </a:lnTo>
                <a:lnTo>
                  <a:pt x="11056" y="4550"/>
                </a:lnTo>
                <a:lnTo>
                  <a:pt x="11052" y="4552"/>
                </a:lnTo>
                <a:lnTo>
                  <a:pt x="11050" y="4552"/>
                </a:lnTo>
                <a:lnTo>
                  <a:pt x="11046" y="4552"/>
                </a:lnTo>
                <a:lnTo>
                  <a:pt x="11044" y="4552"/>
                </a:lnTo>
                <a:lnTo>
                  <a:pt x="11040" y="4558"/>
                </a:lnTo>
                <a:lnTo>
                  <a:pt x="11040" y="4562"/>
                </a:lnTo>
                <a:lnTo>
                  <a:pt x="11044" y="4570"/>
                </a:lnTo>
                <a:lnTo>
                  <a:pt x="11050" y="4578"/>
                </a:lnTo>
                <a:lnTo>
                  <a:pt x="11054" y="4582"/>
                </a:lnTo>
                <a:lnTo>
                  <a:pt x="11058" y="4584"/>
                </a:lnTo>
                <a:lnTo>
                  <a:pt x="11062" y="4590"/>
                </a:lnTo>
                <a:lnTo>
                  <a:pt x="11064" y="4598"/>
                </a:lnTo>
                <a:lnTo>
                  <a:pt x="11066" y="4598"/>
                </a:lnTo>
                <a:lnTo>
                  <a:pt x="11068" y="4598"/>
                </a:lnTo>
                <a:lnTo>
                  <a:pt x="11072" y="4596"/>
                </a:lnTo>
                <a:lnTo>
                  <a:pt x="11076" y="4590"/>
                </a:lnTo>
                <a:lnTo>
                  <a:pt x="11078" y="4588"/>
                </a:lnTo>
                <a:lnTo>
                  <a:pt x="11078" y="4584"/>
                </a:lnTo>
                <a:lnTo>
                  <a:pt x="11074" y="4574"/>
                </a:lnTo>
                <a:lnTo>
                  <a:pt x="11072" y="4564"/>
                </a:lnTo>
                <a:lnTo>
                  <a:pt x="11072" y="4560"/>
                </a:lnTo>
                <a:lnTo>
                  <a:pt x="11074" y="4554"/>
                </a:lnTo>
                <a:lnTo>
                  <a:pt x="11076" y="4548"/>
                </a:lnTo>
                <a:lnTo>
                  <a:pt x="11076" y="4542"/>
                </a:lnTo>
                <a:lnTo>
                  <a:pt x="11078" y="4538"/>
                </a:lnTo>
                <a:lnTo>
                  <a:pt x="11082" y="4530"/>
                </a:lnTo>
                <a:close/>
                <a:moveTo>
                  <a:pt x="11084" y="4428"/>
                </a:moveTo>
                <a:lnTo>
                  <a:pt x="11084" y="4428"/>
                </a:lnTo>
                <a:lnTo>
                  <a:pt x="11082" y="4428"/>
                </a:lnTo>
                <a:lnTo>
                  <a:pt x="11078" y="4428"/>
                </a:lnTo>
                <a:lnTo>
                  <a:pt x="11076" y="4428"/>
                </a:lnTo>
                <a:lnTo>
                  <a:pt x="11076" y="4430"/>
                </a:lnTo>
                <a:lnTo>
                  <a:pt x="11076" y="4436"/>
                </a:lnTo>
                <a:lnTo>
                  <a:pt x="11076" y="4442"/>
                </a:lnTo>
                <a:lnTo>
                  <a:pt x="11070" y="4456"/>
                </a:lnTo>
                <a:lnTo>
                  <a:pt x="11070" y="4458"/>
                </a:lnTo>
                <a:lnTo>
                  <a:pt x="11072" y="4456"/>
                </a:lnTo>
                <a:lnTo>
                  <a:pt x="11076" y="4454"/>
                </a:lnTo>
                <a:lnTo>
                  <a:pt x="11084" y="4444"/>
                </a:lnTo>
                <a:lnTo>
                  <a:pt x="11086" y="4444"/>
                </a:lnTo>
                <a:lnTo>
                  <a:pt x="11088" y="4444"/>
                </a:lnTo>
                <a:lnTo>
                  <a:pt x="11090" y="4450"/>
                </a:lnTo>
                <a:lnTo>
                  <a:pt x="11094" y="4456"/>
                </a:lnTo>
                <a:lnTo>
                  <a:pt x="11094" y="4458"/>
                </a:lnTo>
                <a:lnTo>
                  <a:pt x="11096" y="4458"/>
                </a:lnTo>
                <a:lnTo>
                  <a:pt x="11102" y="4462"/>
                </a:lnTo>
                <a:lnTo>
                  <a:pt x="11106" y="4464"/>
                </a:lnTo>
                <a:lnTo>
                  <a:pt x="11110" y="4468"/>
                </a:lnTo>
                <a:lnTo>
                  <a:pt x="11108" y="4464"/>
                </a:lnTo>
                <a:lnTo>
                  <a:pt x="11106" y="4458"/>
                </a:lnTo>
                <a:lnTo>
                  <a:pt x="11104" y="4450"/>
                </a:lnTo>
                <a:lnTo>
                  <a:pt x="11102" y="4446"/>
                </a:lnTo>
                <a:lnTo>
                  <a:pt x="11098" y="4442"/>
                </a:lnTo>
                <a:lnTo>
                  <a:pt x="11094" y="4438"/>
                </a:lnTo>
                <a:lnTo>
                  <a:pt x="11090" y="4434"/>
                </a:lnTo>
                <a:lnTo>
                  <a:pt x="11086" y="4430"/>
                </a:lnTo>
                <a:lnTo>
                  <a:pt x="11084" y="4428"/>
                </a:lnTo>
                <a:close/>
                <a:moveTo>
                  <a:pt x="11108" y="4522"/>
                </a:moveTo>
                <a:lnTo>
                  <a:pt x="11108" y="4522"/>
                </a:lnTo>
                <a:lnTo>
                  <a:pt x="11108" y="4518"/>
                </a:lnTo>
                <a:lnTo>
                  <a:pt x="11108" y="4512"/>
                </a:lnTo>
                <a:lnTo>
                  <a:pt x="11110" y="4510"/>
                </a:lnTo>
                <a:lnTo>
                  <a:pt x="11110" y="4506"/>
                </a:lnTo>
                <a:lnTo>
                  <a:pt x="11108" y="4500"/>
                </a:lnTo>
                <a:lnTo>
                  <a:pt x="11108" y="4492"/>
                </a:lnTo>
                <a:lnTo>
                  <a:pt x="11108" y="4490"/>
                </a:lnTo>
                <a:lnTo>
                  <a:pt x="11106" y="4488"/>
                </a:lnTo>
                <a:lnTo>
                  <a:pt x="11104" y="4498"/>
                </a:lnTo>
                <a:lnTo>
                  <a:pt x="11098" y="4512"/>
                </a:lnTo>
                <a:lnTo>
                  <a:pt x="11096" y="4516"/>
                </a:lnTo>
                <a:lnTo>
                  <a:pt x="11094" y="4524"/>
                </a:lnTo>
                <a:lnTo>
                  <a:pt x="11092" y="4534"/>
                </a:lnTo>
                <a:lnTo>
                  <a:pt x="11088" y="4542"/>
                </a:lnTo>
                <a:lnTo>
                  <a:pt x="11084" y="4548"/>
                </a:lnTo>
                <a:lnTo>
                  <a:pt x="11082" y="4552"/>
                </a:lnTo>
                <a:lnTo>
                  <a:pt x="11080" y="4562"/>
                </a:lnTo>
                <a:lnTo>
                  <a:pt x="11078" y="4574"/>
                </a:lnTo>
                <a:lnTo>
                  <a:pt x="11080" y="4578"/>
                </a:lnTo>
                <a:lnTo>
                  <a:pt x="11080" y="4580"/>
                </a:lnTo>
                <a:lnTo>
                  <a:pt x="11080" y="4578"/>
                </a:lnTo>
                <a:lnTo>
                  <a:pt x="11084" y="4574"/>
                </a:lnTo>
                <a:lnTo>
                  <a:pt x="11086" y="4568"/>
                </a:lnTo>
                <a:lnTo>
                  <a:pt x="11088" y="4562"/>
                </a:lnTo>
                <a:lnTo>
                  <a:pt x="11090" y="4558"/>
                </a:lnTo>
                <a:lnTo>
                  <a:pt x="11092" y="4556"/>
                </a:lnTo>
                <a:lnTo>
                  <a:pt x="11092" y="4550"/>
                </a:lnTo>
                <a:lnTo>
                  <a:pt x="11092" y="4548"/>
                </a:lnTo>
                <a:lnTo>
                  <a:pt x="11094" y="4544"/>
                </a:lnTo>
                <a:lnTo>
                  <a:pt x="11100" y="4538"/>
                </a:lnTo>
                <a:lnTo>
                  <a:pt x="11106" y="4532"/>
                </a:lnTo>
                <a:lnTo>
                  <a:pt x="11108" y="4528"/>
                </a:lnTo>
                <a:lnTo>
                  <a:pt x="11108" y="4522"/>
                </a:lnTo>
                <a:close/>
                <a:moveTo>
                  <a:pt x="11114" y="4542"/>
                </a:moveTo>
                <a:lnTo>
                  <a:pt x="11114" y="4542"/>
                </a:lnTo>
                <a:lnTo>
                  <a:pt x="11110" y="4548"/>
                </a:lnTo>
                <a:lnTo>
                  <a:pt x="11104" y="4554"/>
                </a:lnTo>
                <a:lnTo>
                  <a:pt x="11102" y="4556"/>
                </a:lnTo>
                <a:lnTo>
                  <a:pt x="11100" y="4558"/>
                </a:lnTo>
                <a:lnTo>
                  <a:pt x="11098" y="4562"/>
                </a:lnTo>
                <a:lnTo>
                  <a:pt x="11100" y="4568"/>
                </a:lnTo>
                <a:lnTo>
                  <a:pt x="11102" y="4570"/>
                </a:lnTo>
                <a:lnTo>
                  <a:pt x="11106" y="4572"/>
                </a:lnTo>
                <a:lnTo>
                  <a:pt x="11112" y="4572"/>
                </a:lnTo>
                <a:lnTo>
                  <a:pt x="11118" y="4570"/>
                </a:lnTo>
                <a:lnTo>
                  <a:pt x="11122" y="4568"/>
                </a:lnTo>
                <a:lnTo>
                  <a:pt x="11126" y="4566"/>
                </a:lnTo>
                <a:lnTo>
                  <a:pt x="11128" y="4564"/>
                </a:lnTo>
                <a:lnTo>
                  <a:pt x="11130" y="4564"/>
                </a:lnTo>
                <a:lnTo>
                  <a:pt x="11128" y="4560"/>
                </a:lnTo>
                <a:lnTo>
                  <a:pt x="11128" y="4556"/>
                </a:lnTo>
                <a:lnTo>
                  <a:pt x="11130" y="4550"/>
                </a:lnTo>
                <a:lnTo>
                  <a:pt x="11130" y="4546"/>
                </a:lnTo>
                <a:lnTo>
                  <a:pt x="11130" y="4544"/>
                </a:lnTo>
                <a:lnTo>
                  <a:pt x="11128" y="4544"/>
                </a:lnTo>
                <a:lnTo>
                  <a:pt x="11128" y="4546"/>
                </a:lnTo>
                <a:lnTo>
                  <a:pt x="11126" y="4546"/>
                </a:lnTo>
                <a:lnTo>
                  <a:pt x="11122" y="4546"/>
                </a:lnTo>
                <a:lnTo>
                  <a:pt x="11120" y="4544"/>
                </a:lnTo>
                <a:lnTo>
                  <a:pt x="11118" y="4542"/>
                </a:lnTo>
                <a:lnTo>
                  <a:pt x="11116" y="4540"/>
                </a:lnTo>
                <a:lnTo>
                  <a:pt x="11114" y="4542"/>
                </a:lnTo>
                <a:close/>
                <a:moveTo>
                  <a:pt x="11168" y="4562"/>
                </a:moveTo>
                <a:lnTo>
                  <a:pt x="11168" y="4562"/>
                </a:lnTo>
                <a:lnTo>
                  <a:pt x="11164" y="4560"/>
                </a:lnTo>
                <a:lnTo>
                  <a:pt x="11162" y="4560"/>
                </a:lnTo>
                <a:lnTo>
                  <a:pt x="11162" y="4562"/>
                </a:lnTo>
                <a:lnTo>
                  <a:pt x="11166" y="4582"/>
                </a:lnTo>
                <a:lnTo>
                  <a:pt x="11166" y="4596"/>
                </a:lnTo>
                <a:lnTo>
                  <a:pt x="11166" y="4600"/>
                </a:lnTo>
                <a:lnTo>
                  <a:pt x="11164" y="4602"/>
                </a:lnTo>
                <a:lnTo>
                  <a:pt x="11160" y="4600"/>
                </a:lnTo>
                <a:lnTo>
                  <a:pt x="11156" y="4598"/>
                </a:lnTo>
                <a:lnTo>
                  <a:pt x="11154" y="4598"/>
                </a:lnTo>
                <a:lnTo>
                  <a:pt x="11152" y="4598"/>
                </a:lnTo>
                <a:lnTo>
                  <a:pt x="11152" y="4604"/>
                </a:lnTo>
                <a:lnTo>
                  <a:pt x="11150" y="4608"/>
                </a:lnTo>
                <a:lnTo>
                  <a:pt x="11148" y="4608"/>
                </a:lnTo>
                <a:lnTo>
                  <a:pt x="11146" y="4604"/>
                </a:lnTo>
                <a:lnTo>
                  <a:pt x="11142" y="4600"/>
                </a:lnTo>
                <a:lnTo>
                  <a:pt x="11140" y="4600"/>
                </a:lnTo>
                <a:lnTo>
                  <a:pt x="11138" y="4600"/>
                </a:lnTo>
                <a:lnTo>
                  <a:pt x="11138" y="4604"/>
                </a:lnTo>
                <a:lnTo>
                  <a:pt x="11136" y="4622"/>
                </a:lnTo>
                <a:lnTo>
                  <a:pt x="11136" y="4626"/>
                </a:lnTo>
                <a:lnTo>
                  <a:pt x="11134" y="4626"/>
                </a:lnTo>
                <a:lnTo>
                  <a:pt x="11128" y="4622"/>
                </a:lnTo>
                <a:lnTo>
                  <a:pt x="11126" y="4620"/>
                </a:lnTo>
                <a:lnTo>
                  <a:pt x="11122" y="4620"/>
                </a:lnTo>
                <a:lnTo>
                  <a:pt x="11120" y="4622"/>
                </a:lnTo>
                <a:lnTo>
                  <a:pt x="11118" y="4628"/>
                </a:lnTo>
                <a:lnTo>
                  <a:pt x="11114" y="4636"/>
                </a:lnTo>
                <a:lnTo>
                  <a:pt x="11112" y="4640"/>
                </a:lnTo>
                <a:lnTo>
                  <a:pt x="11110" y="4640"/>
                </a:lnTo>
                <a:lnTo>
                  <a:pt x="11104" y="4644"/>
                </a:lnTo>
                <a:lnTo>
                  <a:pt x="11098" y="4646"/>
                </a:lnTo>
                <a:lnTo>
                  <a:pt x="11098" y="4644"/>
                </a:lnTo>
                <a:lnTo>
                  <a:pt x="11100" y="4640"/>
                </a:lnTo>
                <a:lnTo>
                  <a:pt x="11100" y="4632"/>
                </a:lnTo>
                <a:lnTo>
                  <a:pt x="11098" y="4624"/>
                </a:lnTo>
                <a:lnTo>
                  <a:pt x="11096" y="4620"/>
                </a:lnTo>
                <a:lnTo>
                  <a:pt x="11092" y="4618"/>
                </a:lnTo>
                <a:lnTo>
                  <a:pt x="11088" y="4618"/>
                </a:lnTo>
                <a:lnTo>
                  <a:pt x="11086" y="4618"/>
                </a:lnTo>
                <a:lnTo>
                  <a:pt x="11086" y="4616"/>
                </a:lnTo>
                <a:lnTo>
                  <a:pt x="11086" y="4614"/>
                </a:lnTo>
                <a:lnTo>
                  <a:pt x="11084" y="4614"/>
                </a:lnTo>
                <a:lnTo>
                  <a:pt x="11082" y="4614"/>
                </a:lnTo>
                <a:lnTo>
                  <a:pt x="11080" y="4618"/>
                </a:lnTo>
                <a:lnTo>
                  <a:pt x="11078" y="4622"/>
                </a:lnTo>
                <a:lnTo>
                  <a:pt x="11074" y="4622"/>
                </a:lnTo>
                <a:lnTo>
                  <a:pt x="11070" y="4624"/>
                </a:lnTo>
                <a:lnTo>
                  <a:pt x="11066" y="4628"/>
                </a:lnTo>
                <a:lnTo>
                  <a:pt x="11064" y="4632"/>
                </a:lnTo>
                <a:lnTo>
                  <a:pt x="11066" y="4636"/>
                </a:lnTo>
                <a:lnTo>
                  <a:pt x="11066" y="4640"/>
                </a:lnTo>
                <a:lnTo>
                  <a:pt x="11064" y="4642"/>
                </a:lnTo>
                <a:lnTo>
                  <a:pt x="11058" y="4642"/>
                </a:lnTo>
                <a:lnTo>
                  <a:pt x="11054" y="4642"/>
                </a:lnTo>
                <a:lnTo>
                  <a:pt x="11052" y="4640"/>
                </a:lnTo>
                <a:lnTo>
                  <a:pt x="11050" y="4642"/>
                </a:lnTo>
                <a:lnTo>
                  <a:pt x="11048" y="4644"/>
                </a:lnTo>
                <a:lnTo>
                  <a:pt x="11044" y="4646"/>
                </a:lnTo>
                <a:lnTo>
                  <a:pt x="11038" y="4648"/>
                </a:lnTo>
                <a:lnTo>
                  <a:pt x="11034" y="4652"/>
                </a:lnTo>
                <a:lnTo>
                  <a:pt x="11030" y="4658"/>
                </a:lnTo>
                <a:lnTo>
                  <a:pt x="11030" y="4662"/>
                </a:lnTo>
                <a:lnTo>
                  <a:pt x="11028" y="4672"/>
                </a:lnTo>
                <a:lnTo>
                  <a:pt x="11026" y="4678"/>
                </a:lnTo>
                <a:lnTo>
                  <a:pt x="11022" y="4686"/>
                </a:lnTo>
                <a:lnTo>
                  <a:pt x="11022" y="4692"/>
                </a:lnTo>
                <a:lnTo>
                  <a:pt x="11022" y="4694"/>
                </a:lnTo>
                <a:lnTo>
                  <a:pt x="11024" y="4700"/>
                </a:lnTo>
                <a:lnTo>
                  <a:pt x="11028" y="4702"/>
                </a:lnTo>
                <a:lnTo>
                  <a:pt x="11030" y="4704"/>
                </a:lnTo>
                <a:lnTo>
                  <a:pt x="11032" y="4700"/>
                </a:lnTo>
                <a:lnTo>
                  <a:pt x="11036" y="4686"/>
                </a:lnTo>
                <a:lnTo>
                  <a:pt x="11040" y="4680"/>
                </a:lnTo>
                <a:lnTo>
                  <a:pt x="11040" y="4676"/>
                </a:lnTo>
                <a:lnTo>
                  <a:pt x="11040" y="4674"/>
                </a:lnTo>
                <a:lnTo>
                  <a:pt x="11042" y="4674"/>
                </a:lnTo>
                <a:lnTo>
                  <a:pt x="11044" y="4672"/>
                </a:lnTo>
                <a:lnTo>
                  <a:pt x="11046" y="4668"/>
                </a:lnTo>
                <a:lnTo>
                  <a:pt x="11046" y="4666"/>
                </a:lnTo>
                <a:lnTo>
                  <a:pt x="11048" y="4662"/>
                </a:lnTo>
                <a:lnTo>
                  <a:pt x="11052" y="4658"/>
                </a:lnTo>
                <a:lnTo>
                  <a:pt x="11056" y="4660"/>
                </a:lnTo>
                <a:lnTo>
                  <a:pt x="11058" y="4666"/>
                </a:lnTo>
                <a:lnTo>
                  <a:pt x="11056" y="4670"/>
                </a:lnTo>
                <a:lnTo>
                  <a:pt x="11058" y="4674"/>
                </a:lnTo>
                <a:lnTo>
                  <a:pt x="11060" y="4674"/>
                </a:lnTo>
                <a:lnTo>
                  <a:pt x="11066" y="4670"/>
                </a:lnTo>
                <a:lnTo>
                  <a:pt x="11070" y="4664"/>
                </a:lnTo>
                <a:lnTo>
                  <a:pt x="11072" y="4662"/>
                </a:lnTo>
                <a:lnTo>
                  <a:pt x="11072" y="4666"/>
                </a:lnTo>
                <a:lnTo>
                  <a:pt x="11072" y="4672"/>
                </a:lnTo>
                <a:lnTo>
                  <a:pt x="11072" y="4674"/>
                </a:lnTo>
                <a:lnTo>
                  <a:pt x="11074" y="4674"/>
                </a:lnTo>
                <a:lnTo>
                  <a:pt x="11080" y="4678"/>
                </a:lnTo>
                <a:lnTo>
                  <a:pt x="11084" y="4678"/>
                </a:lnTo>
                <a:lnTo>
                  <a:pt x="11082" y="4674"/>
                </a:lnTo>
                <a:lnTo>
                  <a:pt x="11082" y="4670"/>
                </a:lnTo>
                <a:lnTo>
                  <a:pt x="11084" y="4666"/>
                </a:lnTo>
                <a:lnTo>
                  <a:pt x="11086" y="4664"/>
                </a:lnTo>
                <a:lnTo>
                  <a:pt x="11084" y="4662"/>
                </a:lnTo>
                <a:lnTo>
                  <a:pt x="11082" y="4658"/>
                </a:lnTo>
                <a:lnTo>
                  <a:pt x="11084" y="4656"/>
                </a:lnTo>
                <a:lnTo>
                  <a:pt x="11088" y="4656"/>
                </a:lnTo>
                <a:lnTo>
                  <a:pt x="11094" y="4660"/>
                </a:lnTo>
                <a:lnTo>
                  <a:pt x="11098" y="4662"/>
                </a:lnTo>
                <a:lnTo>
                  <a:pt x="11104" y="4664"/>
                </a:lnTo>
                <a:lnTo>
                  <a:pt x="11108" y="4666"/>
                </a:lnTo>
                <a:lnTo>
                  <a:pt x="11110" y="4672"/>
                </a:lnTo>
                <a:lnTo>
                  <a:pt x="11112" y="4676"/>
                </a:lnTo>
                <a:lnTo>
                  <a:pt x="11112" y="4678"/>
                </a:lnTo>
                <a:lnTo>
                  <a:pt x="11114" y="4678"/>
                </a:lnTo>
                <a:lnTo>
                  <a:pt x="11114" y="4680"/>
                </a:lnTo>
                <a:lnTo>
                  <a:pt x="11112" y="4686"/>
                </a:lnTo>
                <a:lnTo>
                  <a:pt x="11108" y="4692"/>
                </a:lnTo>
                <a:lnTo>
                  <a:pt x="11104" y="4698"/>
                </a:lnTo>
                <a:lnTo>
                  <a:pt x="11104" y="4702"/>
                </a:lnTo>
                <a:lnTo>
                  <a:pt x="11104" y="4706"/>
                </a:lnTo>
                <a:lnTo>
                  <a:pt x="11106" y="4718"/>
                </a:lnTo>
                <a:lnTo>
                  <a:pt x="11108" y="4726"/>
                </a:lnTo>
                <a:lnTo>
                  <a:pt x="11110" y="4730"/>
                </a:lnTo>
                <a:lnTo>
                  <a:pt x="11112" y="4734"/>
                </a:lnTo>
                <a:lnTo>
                  <a:pt x="11114" y="4736"/>
                </a:lnTo>
                <a:lnTo>
                  <a:pt x="11116" y="4738"/>
                </a:lnTo>
                <a:lnTo>
                  <a:pt x="11122" y="4742"/>
                </a:lnTo>
                <a:lnTo>
                  <a:pt x="11140" y="4752"/>
                </a:lnTo>
                <a:lnTo>
                  <a:pt x="11146" y="4752"/>
                </a:lnTo>
                <a:lnTo>
                  <a:pt x="11150" y="4748"/>
                </a:lnTo>
                <a:lnTo>
                  <a:pt x="11152" y="4742"/>
                </a:lnTo>
                <a:lnTo>
                  <a:pt x="11154" y="4742"/>
                </a:lnTo>
                <a:lnTo>
                  <a:pt x="11156" y="4744"/>
                </a:lnTo>
                <a:lnTo>
                  <a:pt x="11156" y="4748"/>
                </a:lnTo>
                <a:lnTo>
                  <a:pt x="11154" y="4756"/>
                </a:lnTo>
                <a:lnTo>
                  <a:pt x="11156" y="4764"/>
                </a:lnTo>
                <a:lnTo>
                  <a:pt x="11158" y="4766"/>
                </a:lnTo>
                <a:lnTo>
                  <a:pt x="11160" y="4768"/>
                </a:lnTo>
                <a:lnTo>
                  <a:pt x="11162" y="4766"/>
                </a:lnTo>
                <a:lnTo>
                  <a:pt x="11166" y="4762"/>
                </a:lnTo>
                <a:lnTo>
                  <a:pt x="11170" y="4754"/>
                </a:lnTo>
                <a:lnTo>
                  <a:pt x="11174" y="4746"/>
                </a:lnTo>
                <a:lnTo>
                  <a:pt x="11174" y="4738"/>
                </a:lnTo>
                <a:lnTo>
                  <a:pt x="11172" y="4732"/>
                </a:lnTo>
                <a:lnTo>
                  <a:pt x="11170" y="4722"/>
                </a:lnTo>
                <a:lnTo>
                  <a:pt x="11166" y="4718"/>
                </a:lnTo>
                <a:lnTo>
                  <a:pt x="11164" y="4716"/>
                </a:lnTo>
                <a:lnTo>
                  <a:pt x="11162" y="4716"/>
                </a:lnTo>
                <a:lnTo>
                  <a:pt x="11162" y="4714"/>
                </a:lnTo>
                <a:lnTo>
                  <a:pt x="11162" y="4706"/>
                </a:lnTo>
                <a:lnTo>
                  <a:pt x="11164" y="4700"/>
                </a:lnTo>
                <a:lnTo>
                  <a:pt x="11168" y="4696"/>
                </a:lnTo>
                <a:lnTo>
                  <a:pt x="11172" y="4694"/>
                </a:lnTo>
                <a:lnTo>
                  <a:pt x="11172" y="4690"/>
                </a:lnTo>
                <a:lnTo>
                  <a:pt x="11172" y="4686"/>
                </a:lnTo>
                <a:lnTo>
                  <a:pt x="11176" y="4682"/>
                </a:lnTo>
                <a:lnTo>
                  <a:pt x="11180" y="4682"/>
                </a:lnTo>
                <a:lnTo>
                  <a:pt x="11182" y="4688"/>
                </a:lnTo>
                <a:lnTo>
                  <a:pt x="11184" y="4696"/>
                </a:lnTo>
                <a:lnTo>
                  <a:pt x="11184" y="4700"/>
                </a:lnTo>
                <a:lnTo>
                  <a:pt x="11188" y="4706"/>
                </a:lnTo>
                <a:lnTo>
                  <a:pt x="11190" y="4708"/>
                </a:lnTo>
                <a:lnTo>
                  <a:pt x="11188" y="4712"/>
                </a:lnTo>
                <a:lnTo>
                  <a:pt x="11188" y="4718"/>
                </a:lnTo>
                <a:lnTo>
                  <a:pt x="11192" y="4728"/>
                </a:lnTo>
                <a:lnTo>
                  <a:pt x="11192" y="4730"/>
                </a:lnTo>
                <a:lnTo>
                  <a:pt x="11194" y="4730"/>
                </a:lnTo>
                <a:lnTo>
                  <a:pt x="11196" y="4726"/>
                </a:lnTo>
                <a:lnTo>
                  <a:pt x="11196" y="4716"/>
                </a:lnTo>
                <a:lnTo>
                  <a:pt x="11194" y="4706"/>
                </a:lnTo>
                <a:lnTo>
                  <a:pt x="11194" y="4702"/>
                </a:lnTo>
                <a:lnTo>
                  <a:pt x="11196" y="4702"/>
                </a:lnTo>
                <a:lnTo>
                  <a:pt x="11198" y="4704"/>
                </a:lnTo>
                <a:lnTo>
                  <a:pt x="11200" y="4704"/>
                </a:lnTo>
                <a:lnTo>
                  <a:pt x="11200" y="4702"/>
                </a:lnTo>
                <a:lnTo>
                  <a:pt x="11198" y="4698"/>
                </a:lnTo>
                <a:lnTo>
                  <a:pt x="11200" y="4698"/>
                </a:lnTo>
                <a:lnTo>
                  <a:pt x="11204" y="4698"/>
                </a:lnTo>
                <a:lnTo>
                  <a:pt x="11208" y="4692"/>
                </a:lnTo>
                <a:lnTo>
                  <a:pt x="11210" y="4686"/>
                </a:lnTo>
                <a:lnTo>
                  <a:pt x="11210" y="4682"/>
                </a:lnTo>
                <a:lnTo>
                  <a:pt x="11210" y="4668"/>
                </a:lnTo>
                <a:lnTo>
                  <a:pt x="11208" y="4662"/>
                </a:lnTo>
                <a:lnTo>
                  <a:pt x="11206" y="4660"/>
                </a:lnTo>
                <a:lnTo>
                  <a:pt x="11204" y="4660"/>
                </a:lnTo>
                <a:lnTo>
                  <a:pt x="11202" y="4656"/>
                </a:lnTo>
                <a:lnTo>
                  <a:pt x="11202" y="4652"/>
                </a:lnTo>
                <a:lnTo>
                  <a:pt x="11204" y="4646"/>
                </a:lnTo>
                <a:lnTo>
                  <a:pt x="11206" y="4640"/>
                </a:lnTo>
                <a:lnTo>
                  <a:pt x="11204" y="4636"/>
                </a:lnTo>
                <a:lnTo>
                  <a:pt x="11202" y="4632"/>
                </a:lnTo>
                <a:lnTo>
                  <a:pt x="11202" y="4628"/>
                </a:lnTo>
                <a:lnTo>
                  <a:pt x="11200" y="4624"/>
                </a:lnTo>
                <a:lnTo>
                  <a:pt x="11200" y="4622"/>
                </a:lnTo>
                <a:lnTo>
                  <a:pt x="11196" y="4622"/>
                </a:lnTo>
                <a:lnTo>
                  <a:pt x="11192" y="4622"/>
                </a:lnTo>
                <a:lnTo>
                  <a:pt x="11190" y="4620"/>
                </a:lnTo>
                <a:lnTo>
                  <a:pt x="11190" y="4618"/>
                </a:lnTo>
                <a:lnTo>
                  <a:pt x="11192" y="4618"/>
                </a:lnTo>
                <a:lnTo>
                  <a:pt x="11196" y="4614"/>
                </a:lnTo>
                <a:lnTo>
                  <a:pt x="11198" y="4610"/>
                </a:lnTo>
                <a:lnTo>
                  <a:pt x="11200" y="4606"/>
                </a:lnTo>
                <a:lnTo>
                  <a:pt x="11198" y="4600"/>
                </a:lnTo>
                <a:lnTo>
                  <a:pt x="11194" y="4594"/>
                </a:lnTo>
                <a:lnTo>
                  <a:pt x="11194" y="4588"/>
                </a:lnTo>
                <a:lnTo>
                  <a:pt x="11194" y="4586"/>
                </a:lnTo>
                <a:lnTo>
                  <a:pt x="11192" y="4586"/>
                </a:lnTo>
                <a:lnTo>
                  <a:pt x="11188" y="4588"/>
                </a:lnTo>
                <a:lnTo>
                  <a:pt x="11186" y="4584"/>
                </a:lnTo>
                <a:lnTo>
                  <a:pt x="11184" y="4578"/>
                </a:lnTo>
                <a:lnTo>
                  <a:pt x="11182" y="4576"/>
                </a:lnTo>
                <a:lnTo>
                  <a:pt x="11178" y="4574"/>
                </a:lnTo>
                <a:lnTo>
                  <a:pt x="11172" y="4570"/>
                </a:lnTo>
                <a:lnTo>
                  <a:pt x="11170" y="4568"/>
                </a:lnTo>
                <a:lnTo>
                  <a:pt x="11170" y="4566"/>
                </a:lnTo>
                <a:lnTo>
                  <a:pt x="11168" y="4562"/>
                </a:lnTo>
                <a:close/>
                <a:moveTo>
                  <a:pt x="11152" y="4426"/>
                </a:moveTo>
                <a:lnTo>
                  <a:pt x="11152" y="4426"/>
                </a:lnTo>
                <a:lnTo>
                  <a:pt x="11146" y="4424"/>
                </a:lnTo>
                <a:lnTo>
                  <a:pt x="11138" y="4426"/>
                </a:lnTo>
                <a:lnTo>
                  <a:pt x="11130" y="4428"/>
                </a:lnTo>
                <a:lnTo>
                  <a:pt x="11122" y="4426"/>
                </a:lnTo>
                <a:lnTo>
                  <a:pt x="11118" y="4426"/>
                </a:lnTo>
                <a:lnTo>
                  <a:pt x="11116" y="4426"/>
                </a:lnTo>
                <a:lnTo>
                  <a:pt x="11118" y="4434"/>
                </a:lnTo>
                <a:lnTo>
                  <a:pt x="11122" y="4444"/>
                </a:lnTo>
                <a:lnTo>
                  <a:pt x="11130" y="4452"/>
                </a:lnTo>
                <a:lnTo>
                  <a:pt x="11134" y="4456"/>
                </a:lnTo>
                <a:lnTo>
                  <a:pt x="11136" y="4460"/>
                </a:lnTo>
                <a:lnTo>
                  <a:pt x="11138" y="4462"/>
                </a:lnTo>
                <a:lnTo>
                  <a:pt x="11142" y="4464"/>
                </a:lnTo>
                <a:lnTo>
                  <a:pt x="11146" y="4466"/>
                </a:lnTo>
                <a:lnTo>
                  <a:pt x="11148" y="4468"/>
                </a:lnTo>
                <a:lnTo>
                  <a:pt x="11146" y="4472"/>
                </a:lnTo>
                <a:lnTo>
                  <a:pt x="11142" y="4474"/>
                </a:lnTo>
                <a:lnTo>
                  <a:pt x="11142" y="4476"/>
                </a:lnTo>
                <a:lnTo>
                  <a:pt x="11142" y="4478"/>
                </a:lnTo>
                <a:lnTo>
                  <a:pt x="11144" y="4480"/>
                </a:lnTo>
                <a:lnTo>
                  <a:pt x="11150" y="4486"/>
                </a:lnTo>
                <a:lnTo>
                  <a:pt x="11152" y="4496"/>
                </a:lnTo>
                <a:lnTo>
                  <a:pt x="11154" y="4498"/>
                </a:lnTo>
                <a:lnTo>
                  <a:pt x="11156" y="4498"/>
                </a:lnTo>
                <a:lnTo>
                  <a:pt x="11160" y="4498"/>
                </a:lnTo>
                <a:lnTo>
                  <a:pt x="11164" y="4498"/>
                </a:lnTo>
                <a:lnTo>
                  <a:pt x="11168" y="4498"/>
                </a:lnTo>
                <a:lnTo>
                  <a:pt x="11170" y="4500"/>
                </a:lnTo>
                <a:lnTo>
                  <a:pt x="11174" y="4502"/>
                </a:lnTo>
                <a:lnTo>
                  <a:pt x="11176" y="4500"/>
                </a:lnTo>
                <a:lnTo>
                  <a:pt x="11174" y="4494"/>
                </a:lnTo>
                <a:lnTo>
                  <a:pt x="11172" y="4492"/>
                </a:lnTo>
                <a:lnTo>
                  <a:pt x="11170" y="4488"/>
                </a:lnTo>
                <a:lnTo>
                  <a:pt x="11170" y="4486"/>
                </a:lnTo>
                <a:lnTo>
                  <a:pt x="11170" y="4484"/>
                </a:lnTo>
                <a:lnTo>
                  <a:pt x="11166" y="4480"/>
                </a:lnTo>
                <a:lnTo>
                  <a:pt x="11164" y="4476"/>
                </a:lnTo>
                <a:lnTo>
                  <a:pt x="11164" y="4472"/>
                </a:lnTo>
                <a:lnTo>
                  <a:pt x="11164" y="4458"/>
                </a:lnTo>
                <a:lnTo>
                  <a:pt x="11166" y="4446"/>
                </a:lnTo>
                <a:lnTo>
                  <a:pt x="11164" y="4442"/>
                </a:lnTo>
                <a:lnTo>
                  <a:pt x="11162" y="4440"/>
                </a:lnTo>
                <a:lnTo>
                  <a:pt x="11158" y="4436"/>
                </a:lnTo>
                <a:lnTo>
                  <a:pt x="11158" y="4432"/>
                </a:lnTo>
                <a:lnTo>
                  <a:pt x="11156" y="4428"/>
                </a:lnTo>
                <a:lnTo>
                  <a:pt x="11152" y="4426"/>
                </a:lnTo>
                <a:close/>
                <a:moveTo>
                  <a:pt x="11024" y="4468"/>
                </a:moveTo>
                <a:lnTo>
                  <a:pt x="11024" y="4468"/>
                </a:lnTo>
                <a:lnTo>
                  <a:pt x="11026" y="4470"/>
                </a:lnTo>
                <a:lnTo>
                  <a:pt x="11028" y="4472"/>
                </a:lnTo>
                <a:lnTo>
                  <a:pt x="11028" y="4478"/>
                </a:lnTo>
                <a:lnTo>
                  <a:pt x="11026" y="4486"/>
                </a:lnTo>
                <a:lnTo>
                  <a:pt x="11028" y="4494"/>
                </a:lnTo>
                <a:lnTo>
                  <a:pt x="11028" y="4502"/>
                </a:lnTo>
                <a:lnTo>
                  <a:pt x="11026" y="4506"/>
                </a:lnTo>
                <a:lnTo>
                  <a:pt x="11022" y="4510"/>
                </a:lnTo>
                <a:lnTo>
                  <a:pt x="11022" y="4522"/>
                </a:lnTo>
                <a:lnTo>
                  <a:pt x="11022" y="4528"/>
                </a:lnTo>
                <a:lnTo>
                  <a:pt x="11024" y="4530"/>
                </a:lnTo>
                <a:lnTo>
                  <a:pt x="11026" y="4530"/>
                </a:lnTo>
                <a:lnTo>
                  <a:pt x="11028" y="4528"/>
                </a:lnTo>
                <a:lnTo>
                  <a:pt x="11034" y="4522"/>
                </a:lnTo>
                <a:lnTo>
                  <a:pt x="11036" y="4520"/>
                </a:lnTo>
                <a:lnTo>
                  <a:pt x="11040" y="4520"/>
                </a:lnTo>
                <a:lnTo>
                  <a:pt x="11046" y="4516"/>
                </a:lnTo>
                <a:lnTo>
                  <a:pt x="11054" y="4512"/>
                </a:lnTo>
                <a:lnTo>
                  <a:pt x="11066" y="4498"/>
                </a:lnTo>
                <a:lnTo>
                  <a:pt x="11070" y="4494"/>
                </a:lnTo>
                <a:lnTo>
                  <a:pt x="11072" y="4490"/>
                </a:lnTo>
                <a:lnTo>
                  <a:pt x="11072" y="4482"/>
                </a:lnTo>
                <a:lnTo>
                  <a:pt x="11070" y="4476"/>
                </a:lnTo>
                <a:lnTo>
                  <a:pt x="11068" y="4476"/>
                </a:lnTo>
                <a:lnTo>
                  <a:pt x="11066" y="4478"/>
                </a:lnTo>
                <a:lnTo>
                  <a:pt x="11064" y="4478"/>
                </a:lnTo>
                <a:lnTo>
                  <a:pt x="11060" y="4474"/>
                </a:lnTo>
                <a:lnTo>
                  <a:pt x="11056" y="4472"/>
                </a:lnTo>
                <a:lnTo>
                  <a:pt x="11054" y="4474"/>
                </a:lnTo>
                <a:lnTo>
                  <a:pt x="11050" y="4474"/>
                </a:lnTo>
                <a:lnTo>
                  <a:pt x="11048" y="4474"/>
                </a:lnTo>
                <a:lnTo>
                  <a:pt x="11042" y="4470"/>
                </a:lnTo>
                <a:lnTo>
                  <a:pt x="11036" y="4464"/>
                </a:lnTo>
                <a:lnTo>
                  <a:pt x="11028" y="4458"/>
                </a:lnTo>
                <a:lnTo>
                  <a:pt x="11020" y="4458"/>
                </a:lnTo>
                <a:lnTo>
                  <a:pt x="11018" y="4460"/>
                </a:lnTo>
                <a:lnTo>
                  <a:pt x="11018" y="4464"/>
                </a:lnTo>
                <a:lnTo>
                  <a:pt x="11024" y="4468"/>
                </a:lnTo>
                <a:close/>
                <a:moveTo>
                  <a:pt x="10976" y="4378"/>
                </a:moveTo>
                <a:lnTo>
                  <a:pt x="10976" y="4378"/>
                </a:lnTo>
                <a:lnTo>
                  <a:pt x="10964" y="4378"/>
                </a:lnTo>
                <a:lnTo>
                  <a:pt x="10958" y="4380"/>
                </a:lnTo>
                <a:lnTo>
                  <a:pt x="10956" y="4382"/>
                </a:lnTo>
                <a:lnTo>
                  <a:pt x="10960" y="4384"/>
                </a:lnTo>
                <a:lnTo>
                  <a:pt x="10964" y="4386"/>
                </a:lnTo>
                <a:lnTo>
                  <a:pt x="10966" y="4390"/>
                </a:lnTo>
                <a:lnTo>
                  <a:pt x="10966" y="4392"/>
                </a:lnTo>
                <a:lnTo>
                  <a:pt x="10970" y="4396"/>
                </a:lnTo>
                <a:lnTo>
                  <a:pt x="10974" y="4400"/>
                </a:lnTo>
                <a:lnTo>
                  <a:pt x="10976" y="4410"/>
                </a:lnTo>
                <a:lnTo>
                  <a:pt x="10980" y="4424"/>
                </a:lnTo>
                <a:lnTo>
                  <a:pt x="10986" y="4436"/>
                </a:lnTo>
                <a:lnTo>
                  <a:pt x="10990" y="4442"/>
                </a:lnTo>
                <a:lnTo>
                  <a:pt x="10992" y="4444"/>
                </a:lnTo>
                <a:lnTo>
                  <a:pt x="10996" y="4444"/>
                </a:lnTo>
                <a:lnTo>
                  <a:pt x="11000" y="4440"/>
                </a:lnTo>
                <a:lnTo>
                  <a:pt x="11004" y="4430"/>
                </a:lnTo>
                <a:lnTo>
                  <a:pt x="11006" y="4424"/>
                </a:lnTo>
                <a:lnTo>
                  <a:pt x="11006" y="4420"/>
                </a:lnTo>
                <a:lnTo>
                  <a:pt x="11004" y="4416"/>
                </a:lnTo>
                <a:lnTo>
                  <a:pt x="11006" y="4408"/>
                </a:lnTo>
                <a:lnTo>
                  <a:pt x="11006" y="4402"/>
                </a:lnTo>
                <a:lnTo>
                  <a:pt x="11004" y="4398"/>
                </a:lnTo>
                <a:lnTo>
                  <a:pt x="11002" y="4394"/>
                </a:lnTo>
                <a:lnTo>
                  <a:pt x="11000" y="4388"/>
                </a:lnTo>
                <a:lnTo>
                  <a:pt x="10988" y="4382"/>
                </a:lnTo>
                <a:lnTo>
                  <a:pt x="10976" y="4378"/>
                </a:lnTo>
                <a:close/>
                <a:moveTo>
                  <a:pt x="10900" y="4536"/>
                </a:moveTo>
                <a:lnTo>
                  <a:pt x="10900" y="4536"/>
                </a:lnTo>
                <a:lnTo>
                  <a:pt x="10884" y="4562"/>
                </a:lnTo>
                <a:lnTo>
                  <a:pt x="10866" y="4584"/>
                </a:lnTo>
                <a:lnTo>
                  <a:pt x="10848" y="4600"/>
                </a:lnTo>
                <a:lnTo>
                  <a:pt x="10840" y="4612"/>
                </a:lnTo>
                <a:lnTo>
                  <a:pt x="10836" y="4618"/>
                </a:lnTo>
                <a:lnTo>
                  <a:pt x="10834" y="4628"/>
                </a:lnTo>
                <a:lnTo>
                  <a:pt x="10832" y="4630"/>
                </a:lnTo>
                <a:lnTo>
                  <a:pt x="10834" y="4632"/>
                </a:lnTo>
                <a:lnTo>
                  <a:pt x="10836" y="4632"/>
                </a:lnTo>
                <a:lnTo>
                  <a:pt x="10838" y="4632"/>
                </a:lnTo>
                <a:lnTo>
                  <a:pt x="10844" y="4626"/>
                </a:lnTo>
                <a:lnTo>
                  <a:pt x="10848" y="4620"/>
                </a:lnTo>
                <a:lnTo>
                  <a:pt x="10858" y="4610"/>
                </a:lnTo>
                <a:lnTo>
                  <a:pt x="10882" y="4586"/>
                </a:lnTo>
                <a:lnTo>
                  <a:pt x="10890" y="4578"/>
                </a:lnTo>
                <a:lnTo>
                  <a:pt x="10894" y="4572"/>
                </a:lnTo>
                <a:lnTo>
                  <a:pt x="10896" y="4566"/>
                </a:lnTo>
                <a:lnTo>
                  <a:pt x="10898" y="4562"/>
                </a:lnTo>
                <a:lnTo>
                  <a:pt x="10898" y="4558"/>
                </a:lnTo>
                <a:lnTo>
                  <a:pt x="10900" y="4556"/>
                </a:lnTo>
                <a:lnTo>
                  <a:pt x="10904" y="4554"/>
                </a:lnTo>
                <a:lnTo>
                  <a:pt x="10910" y="4552"/>
                </a:lnTo>
                <a:lnTo>
                  <a:pt x="10914" y="4550"/>
                </a:lnTo>
                <a:lnTo>
                  <a:pt x="10916" y="4544"/>
                </a:lnTo>
                <a:lnTo>
                  <a:pt x="10918" y="4538"/>
                </a:lnTo>
                <a:lnTo>
                  <a:pt x="10920" y="4536"/>
                </a:lnTo>
                <a:lnTo>
                  <a:pt x="10922" y="4534"/>
                </a:lnTo>
                <a:lnTo>
                  <a:pt x="10928" y="4534"/>
                </a:lnTo>
                <a:lnTo>
                  <a:pt x="10930" y="4530"/>
                </a:lnTo>
                <a:lnTo>
                  <a:pt x="10932" y="4524"/>
                </a:lnTo>
                <a:lnTo>
                  <a:pt x="10930" y="4516"/>
                </a:lnTo>
                <a:lnTo>
                  <a:pt x="10928" y="4510"/>
                </a:lnTo>
                <a:lnTo>
                  <a:pt x="10928" y="4506"/>
                </a:lnTo>
                <a:lnTo>
                  <a:pt x="10928" y="4496"/>
                </a:lnTo>
                <a:lnTo>
                  <a:pt x="10928" y="4488"/>
                </a:lnTo>
                <a:lnTo>
                  <a:pt x="10928" y="4484"/>
                </a:lnTo>
                <a:lnTo>
                  <a:pt x="10924" y="4484"/>
                </a:lnTo>
                <a:lnTo>
                  <a:pt x="10922" y="4484"/>
                </a:lnTo>
                <a:lnTo>
                  <a:pt x="10920" y="4486"/>
                </a:lnTo>
                <a:lnTo>
                  <a:pt x="10920" y="4492"/>
                </a:lnTo>
                <a:lnTo>
                  <a:pt x="10918" y="4500"/>
                </a:lnTo>
                <a:lnTo>
                  <a:pt x="10918" y="4504"/>
                </a:lnTo>
                <a:lnTo>
                  <a:pt x="10914" y="4506"/>
                </a:lnTo>
                <a:lnTo>
                  <a:pt x="10912" y="4506"/>
                </a:lnTo>
                <a:lnTo>
                  <a:pt x="10912" y="4508"/>
                </a:lnTo>
                <a:lnTo>
                  <a:pt x="10914" y="4512"/>
                </a:lnTo>
                <a:lnTo>
                  <a:pt x="10916" y="4518"/>
                </a:lnTo>
                <a:lnTo>
                  <a:pt x="10916" y="4522"/>
                </a:lnTo>
                <a:lnTo>
                  <a:pt x="10914" y="4526"/>
                </a:lnTo>
                <a:lnTo>
                  <a:pt x="10912" y="4528"/>
                </a:lnTo>
                <a:lnTo>
                  <a:pt x="10908" y="4528"/>
                </a:lnTo>
                <a:lnTo>
                  <a:pt x="10906" y="4528"/>
                </a:lnTo>
                <a:lnTo>
                  <a:pt x="10900" y="4536"/>
                </a:lnTo>
                <a:close/>
                <a:moveTo>
                  <a:pt x="10936" y="4240"/>
                </a:moveTo>
                <a:lnTo>
                  <a:pt x="10936" y="4240"/>
                </a:lnTo>
                <a:lnTo>
                  <a:pt x="10934" y="4240"/>
                </a:lnTo>
                <a:lnTo>
                  <a:pt x="10932" y="4242"/>
                </a:lnTo>
                <a:lnTo>
                  <a:pt x="10930" y="4248"/>
                </a:lnTo>
                <a:lnTo>
                  <a:pt x="10932" y="4256"/>
                </a:lnTo>
                <a:lnTo>
                  <a:pt x="10934" y="4260"/>
                </a:lnTo>
                <a:lnTo>
                  <a:pt x="10938" y="4264"/>
                </a:lnTo>
                <a:lnTo>
                  <a:pt x="10938" y="4268"/>
                </a:lnTo>
                <a:lnTo>
                  <a:pt x="10940" y="4298"/>
                </a:lnTo>
                <a:lnTo>
                  <a:pt x="10942" y="4316"/>
                </a:lnTo>
                <a:lnTo>
                  <a:pt x="10944" y="4318"/>
                </a:lnTo>
                <a:lnTo>
                  <a:pt x="10946" y="4320"/>
                </a:lnTo>
                <a:lnTo>
                  <a:pt x="10950" y="4320"/>
                </a:lnTo>
                <a:lnTo>
                  <a:pt x="10952" y="4320"/>
                </a:lnTo>
                <a:lnTo>
                  <a:pt x="10954" y="4326"/>
                </a:lnTo>
                <a:lnTo>
                  <a:pt x="10958" y="4334"/>
                </a:lnTo>
                <a:lnTo>
                  <a:pt x="10962" y="4336"/>
                </a:lnTo>
                <a:lnTo>
                  <a:pt x="10964" y="4334"/>
                </a:lnTo>
                <a:lnTo>
                  <a:pt x="10966" y="4326"/>
                </a:lnTo>
                <a:lnTo>
                  <a:pt x="10966" y="4320"/>
                </a:lnTo>
                <a:lnTo>
                  <a:pt x="10966" y="4318"/>
                </a:lnTo>
                <a:lnTo>
                  <a:pt x="10970" y="4318"/>
                </a:lnTo>
                <a:lnTo>
                  <a:pt x="10974" y="4322"/>
                </a:lnTo>
                <a:lnTo>
                  <a:pt x="10980" y="4326"/>
                </a:lnTo>
                <a:lnTo>
                  <a:pt x="10980" y="4330"/>
                </a:lnTo>
                <a:lnTo>
                  <a:pt x="10978" y="4334"/>
                </a:lnTo>
                <a:lnTo>
                  <a:pt x="10974" y="4338"/>
                </a:lnTo>
                <a:lnTo>
                  <a:pt x="10968" y="4346"/>
                </a:lnTo>
                <a:lnTo>
                  <a:pt x="10966" y="4356"/>
                </a:lnTo>
                <a:lnTo>
                  <a:pt x="10966" y="4364"/>
                </a:lnTo>
                <a:lnTo>
                  <a:pt x="10968" y="4366"/>
                </a:lnTo>
                <a:lnTo>
                  <a:pt x="10970" y="4364"/>
                </a:lnTo>
                <a:lnTo>
                  <a:pt x="10974" y="4364"/>
                </a:lnTo>
                <a:lnTo>
                  <a:pt x="10976" y="4364"/>
                </a:lnTo>
                <a:lnTo>
                  <a:pt x="10980" y="4368"/>
                </a:lnTo>
                <a:lnTo>
                  <a:pt x="10984" y="4374"/>
                </a:lnTo>
                <a:lnTo>
                  <a:pt x="10988" y="4376"/>
                </a:lnTo>
                <a:lnTo>
                  <a:pt x="10992" y="4376"/>
                </a:lnTo>
                <a:lnTo>
                  <a:pt x="11000" y="4376"/>
                </a:lnTo>
                <a:lnTo>
                  <a:pt x="11000" y="4372"/>
                </a:lnTo>
                <a:lnTo>
                  <a:pt x="11000" y="4368"/>
                </a:lnTo>
                <a:lnTo>
                  <a:pt x="11002" y="4366"/>
                </a:lnTo>
                <a:lnTo>
                  <a:pt x="11004" y="4362"/>
                </a:lnTo>
                <a:lnTo>
                  <a:pt x="11008" y="4360"/>
                </a:lnTo>
                <a:lnTo>
                  <a:pt x="11012" y="4360"/>
                </a:lnTo>
                <a:lnTo>
                  <a:pt x="11028" y="4370"/>
                </a:lnTo>
                <a:lnTo>
                  <a:pt x="11032" y="4376"/>
                </a:lnTo>
                <a:lnTo>
                  <a:pt x="11036" y="4380"/>
                </a:lnTo>
                <a:lnTo>
                  <a:pt x="11040" y="4388"/>
                </a:lnTo>
                <a:lnTo>
                  <a:pt x="11042" y="4394"/>
                </a:lnTo>
                <a:lnTo>
                  <a:pt x="11044" y="4396"/>
                </a:lnTo>
                <a:lnTo>
                  <a:pt x="11048" y="4398"/>
                </a:lnTo>
                <a:lnTo>
                  <a:pt x="11050" y="4396"/>
                </a:lnTo>
                <a:lnTo>
                  <a:pt x="11050" y="4394"/>
                </a:lnTo>
                <a:lnTo>
                  <a:pt x="11050" y="4388"/>
                </a:lnTo>
                <a:lnTo>
                  <a:pt x="11042" y="4368"/>
                </a:lnTo>
                <a:lnTo>
                  <a:pt x="11042" y="4366"/>
                </a:lnTo>
                <a:lnTo>
                  <a:pt x="11044" y="4364"/>
                </a:lnTo>
                <a:lnTo>
                  <a:pt x="11048" y="4364"/>
                </a:lnTo>
                <a:lnTo>
                  <a:pt x="11054" y="4368"/>
                </a:lnTo>
                <a:lnTo>
                  <a:pt x="11056" y="4374"/>
                </a:lnTo>
                <a:lnTo>
                  <a:pt x="11060" y="4378"/>
                </a:lnTo>
                <a:lnTo>
                  <a:pt x="11064" y="4382"/>
                </a:lnTo>
                <a:lnTo>
                  <a:pt x="11068" y="4386"/>
                </a:lnTo>
                <a:lnTo>
                  <a:pt x="11072" y="4390"/>
                </a:lnTo>
                <a:lnTo>
                  <a:pt x="11074" y="4396"/>
                </a:lnTo>
                <a:lnTo>
                  <a:pt x="11074" y="4400"/>
                </a:lnTo>
                <a:lnTo>
                  <a:pt x="11078" y="4404"/>
                </a:lnTo>
                <a:lnTo>
                  <a:pt x="11086" y="4410"/>
                </a:lnTo>
                <a:lnTo>
                  <a:pt x="11094" y="4414"/>
                </a:lnTo>
                <a:lnTo>
                  <a:pt x="11098" y="4418"/>
                </a:lnTo>
                <a:lnTo>
                  <a:pt x="11100" y="4422"/>
                </a:lnTo>
                <a:lnTo>
                  <a:pt x="11102" y="4428"/>
                </a:lnTo>
                <a:lnTo>
                  <a:pt x="11104" y="4430"/>
                </a:lnTo>
                <a:lnTo>
                  <a:pt x="11106" y="4428"/>
                </a:lnTo>
                <a:lnTo>
                  <a:pt x="11108" y="4422"/>
                </a:lnTo>
                <a:lnTo>
                  <a:pt x="11110" y="4414"/>
                </a:lnTo>
                <a:lnTo>
                  <a:pt x="11110" y="4408"/>
                </a:lnTo>
                <a:lnTo>
                  <a:pt x="11110" y="4404"/>
                </a:lnTo>
                <a:lnTo>
                  <a:pt x="11106" y="4400"/>
                </a:lnTo>
                <a:lnTo>
                  <a:pt x="11098" y="4400"/>
                </a:lnTo>
                <a:lnTo>
                  <a:pt x="11094" y="4398"/>
                </a:lnTo>
                <a:lnTo>
                  <a:pt x="11094" y="4396"/>
                </a:lnTo>
                <a:lnTo>
                  <a:pt x="11094" y="4394"/>
                </a:lnTo>
                <a:lnTo>
                  <a:pt x="11094" y="4390"/>
                </a:lnTo>
                <a:lnTo>
                  <a:pt x="11092" y="4386"/>
                </a:lnTo>
                <a:lnTo>
                  <a:pt x="11088" y="4380"/>
                </a:lnTo>
                <a:lnTo>
                  <a:pt x="11084" y="4376"/>
                </a:lnTo>
                <a:lnTo>
                  <a:pt x="11082" y="4374"/>
                </a:lnTo>
                <a:lnTo>
                  <a:pt x="11084" y="4374"/>
                </a:lnTo>
                <a:lnTo>
                  <a:pt x="11088" y="4372"/>
                </a:lnTo>
                <a:lnTo>
                  <a:pt x="11096" y="4372"/>
                </a:lnTo>
                <a:lnTo>
                  <a:pt x="11098" y="4372"/>
                </a:lnTo>
                <a:lnTo>
                  <a:pt x="11100" y="4370"/>
                </a:lnTo>
                <a:lnTo>
                  <a:pt x="11102" y="4366"/>
                </a:lnTo>
                <a:lnTo>
                  <a:pt x="11098" y="4364"/>
                </a:lnTo>
                <a:lnTo>
                  <a:pt x="11082" y="4356"/>
                </a:lnTo>
                <a:lnTo>
                  <a:pt x="11078" y="4354"/>
                </a:lnTo>
                <a:lnTo>
                  <a:pt x="11076" y="4354"/>
                </a:lnTo>
                <a:lnTo>
                  <a:pt x="11074" y="4358"/>
                </a:lnTo>
                <a:lnTo>
                  <a:pt x="11074" y="4362"/>
                </a:lnTo>
                <a:lnTo>
                  <a:pt x="11072" y="4368"/>
                </a:lnTo>
                <a:lnTo>
                  <a:pt x="11070" y="4370"/>
                </a:lnTo>
                <a:lnTo>
                  <a:pt x="11068" y="4370"/>
                </a:lnTo>
                <a:lnTo>
                  <a:pt x="11066" y="4368"/>
                </a:lnTo>
                <a:lnTo>
                  <a:pt x="11064" y="4364"/>
                </a:lnTo>
                <a:lnTo>
                  <a:pt x="11064" y="4358"/>
                </a:lnTo>
                <a:lnTo>
                  <a:pt x="11064" y="4354"/>
                </a:lnTo>
                <a:lnTo>
                  <a:pt x="11062" y="4350"/>
                </a:lnTo>
                <a:lnTo>
                  <a:pt x="11058" y="4346"/>
                </a:lnTo>
                <a:lnTo>
                  <a:pt x="11052" y="4342"/>
                </a:lnTo>
                <a:lnTo>
                  <a:pt x="11046" y="4340"/>
                </a:lnTo>
                <a:lnTo>
                  <a:pt x="11042" y="4338"/>
                </a:lnTo>
                <a:lnTo>
                  <a:pt x="11040" y="4340"/>
                </a:lnTo>
                <a:lnTo>
                  <a:pt x="11038" y="4342"/>
                </a:lnTo>
                <a:lnTo>
                  <a:pt x="11038" y="4344"/>
                </a:lnTo>
                <a:lnTo>
                  <a:pt x="11036" y="4346"/>
                </a:lnTo>
                <a:lnTo>
                  <a:pt x="11032" y="4346"/>
                </a:lnTo>
                <a:lnTo>
                  <a:pt x="11030" y="4346"/>
                </a:lnTo>
                <a:lnTo>
                  <a:pt x="11030" y="4352"/>
                </a:lnTo>
                <a:lnTo>
                  <a:pt x="11030" y="4356"/>
                </a:lnTo>
                <a:lnTo>
                  <a:pt x="11028" y="4358"/>
                </a:lnTo>
                <a:lnTo>
                  <a:pt x="11024" y="4358"/>
                </a:lnTo>
                <a:lnTo>
                  <a:pt x="11020" y="4356"/>
                </a:lnTo>
                <a:lnTo>
                  <a:pt x="11016" y="4352"/>
                </a:lnTo>
                <a:lnTo>
                  <a:pt x="11010" y="4342"/>
                </a:lnTo>
                <a:lnTo>
                  <a:pt x="11008" y="4330"/>
                </a:lnTo>
                <a:lnTo>
                  <a:pt x="11008" y="4322"/>
                </a:lnTo>
                <a:lnTo>
                  <a:pt x="11008" y="4320"/>
                </a:lnTo>
                <a:lnTo>
                  <a:pt x="11008" y="4314"/>
                </a:lnTo>
                <a:lnTo>
                  <a:pt x="11004" y="4304"/>
                </a:lnTo>
                <a:lnTo>
                  <a:pt x="11000" y="4292"/>
                </a:lnTo>
                <a:lnTo>
                  <a:pt x="11002" y="4286"/>
                </a:lnTo>
                <a:lnTo>
                  <a:pt x="11004" y="4280"/>
                </a:lnTo>
                <a:lnTo>
                  <a:pt x="11008" y="4272"/>
                </a:lnTo>
                <a:lnTo>
                  <a:pt x="11008" y="4266"/>
                </a:lnTo>
                <a:lnTo>
                  <a:pt x="11008" y="4260"/>
                </a:lnTo>
                <a:lnTo>
                  <a:pt x="11014" y="4254"/>
                </a:lnTo>
                <a:lnTo>
                  <a:pt x="11016" y="4250"/>
                </a:lnTo>
                <a:lnTo>
                  <a:pt x="11018" y="4250"/>
                </a:lnTo>
                <a:lnTo>
                  <a:pt x="11020" y="4250"/>
                </a:lnTo>
                <a:lnTo>
                  <a:pt x="11022" y="4252"/>
                </a:lnTo>
                <a:lnTo>
                  <a:pt x="11024" y="4256"/>
                </a:lnTo>
                <a:lnTo>
                  <a:pt x="11026" y="4254"/>
                </a:lnTo>
                <a:lnTo>
                  <a:pt x="11032" y="4246"/>
                </a:lnTo>
                <a:lnTo>
                  <a:pt x="11036" y="4232"/>
                </a:lnTo>
                <a:lnTo>
                  <a:pt x="11042" y="4208"/>
                </a:lnTo>
                <a:lnTo>
                  <a:pt x="11042" y="4204"/>
                </a:lnTo>
                <a:lnTo>
                  <a:pt x="11040" y="4200"/>
                </a:lnTo>
                <a:lnTo>
                  <a:pt x="11034" y="4190"/>
                </a:lnTo>
                <a:lnTo>
                  <a:pt x="11032" y="4184"/>
                </a:lnTo>
                <a:lnTo>
                  <a:pt x="11030" y="4178"/>
                </a:lnTo>
                <a:lnTo>
                  <a:pt x="11030" y="4168"/>
                </a:lnTo>
                <a:lnTo>
                  <a:pt x="11032" y="4158"/>
                </a:lnTo>
                <a:lnTo>
                  <a:pt x="11036" y="4144"/>
                </a:lnTo>
                <a:lnTo>
                  <a:pt x="11036" y="4136"/>
                </a:lnTo>
                <a:lnTo>
                  <a:pt x="11034" y="4134"/>
                </a:lnTo>
                <a:lnTo>
                  <a:pt x="11032" y="4134"/>
                </a:lnTo>
                <a:lnTo>
                  <a:pt x="11028" y="4136"/>
                </a:lnTo>
                <a:lnTo>
                  <a:pt x="11024" y="4140"/>
                </a:lnTo>
                <a:lnTo>
                  <a:pt x="11020" y="4144"/>
                </a:lnTo>
                <a:lnTo>
                  <a:pt x="11016" y="4144"/>
                </a:lnTo>
                <a:lnTo>
                  <a:pt x="11010" y="4142"/>
                </a:lnTo>
                <a:lnTo>
                  <a:pt x="11004" y="4138"/>
                </a:lnTo>
                <a:lnTo>
                  <a:pt x="10988" y="4128"/>
                </a:lnTo>
                <a:lnTo>
                  <a:pt x="10982" y="4126"/>
                </a:lnTo>
                <a:lnTo>
                  <a:pt x="10974" y="4128"/>
                </a:lnTo>
                <a:lnTo>
                  <a:pt x="10966" y="4132"/>
                </a:lnTo>
                <a:lnTo>
                  <a:pt x="10964" y="4134"/>
                </a:lnTo>
                <a:lnTo>
                  <a:pt x="10964" y="4138"/>
                </a:lnTo>
                <a:lnTo>
                  <a:pt x="10964" y="4146"/>
                </a:lnTo>
                <a:lnTo>
                  <a:pt x="10962" y="4150"/>
                </a:lnTo>
                <a:lnTo>
                  <a:pt x="10960" y="4158"/>
                </a:lnTo>
                <a:lnTo>
                  <a:pt x="10958" y="4166"/>
                </a:lnTo>
                <a:lnTo>
                  <a:pt x="10956" y="4172"/>
                </a:lnTo>
                <a:lnTo>
                  <a:pt x="10958" y="4186"/>
                </a:lnTo>
                <a:lnTo>
                  <a:pt x="10958" y="4200"/>
                </a:lnTo>
                <a:lnTo>
                  <a:pt x="10958" y="4208"/>
                </a:lnTo>
                <a:lnTo>
                  <a:pt x="10954" y="4218"/>
                </a:lnTo>
                <a:lnTo>
                  <a:pt x="10952" y="4226"/>
                </a:lnTo>
                <a:lnTo>
                  <a:pt x="10950" y="4232"/>
                </a:lnTo>
                <a:lnTo>
                  <a:pt x="10952" y="4236"/>
                </a:lnTo>
                <a:lnTo>
                  <a:pt x="10954" y="4240"/>
                </a:lnTo>
                <a:lnTo>
                  <a:pt x="10958" y="4246"/>
                </a:lnTo>
                <a:lnTo>
                  <a:pt x="10958" y="4248"/>
                </a:lnTo>
                <a:lnTo>
                  <a:pt x="10956" y="4254"/>
                </a:lnTo>
                <a:lnTo>
                  <a:pt x="10954" y="4258"/>
                </a:lnTo>
                <a:lnTo>
                  <a:pt x="10952" y="4258"/>
                </a:lnTo>
                <a:lnTo>
                  <a:pt x="10948" y="4256"/>
                </a:lnTo>
                <a:lnTo>
                  <a:pt x="10946" y="4252"/>
                </a:lnTo>
                <a:lnTo>
                  <a:pt x="10942" y="4244"/>
                </a:lnTo>
                <a:lnTo>
                  <a:pt x="10938" y="4240"/>
                </a:lnTo>
                <a:lnTo>
                  <a:pt x="10936" y="4240"/>
                </a:lnTo>
                <a:close/>
                <a:moveTo>
                  <a:pt x="9396" y="4654"/>
                </a:moveTo>
                <a:lnTo>
                  <a:pt x="9396" y="4654"/>
                </a:lnTo>
                <a:lnTo>
                  <a:pt x="9392" y="4644"/>
                </a:lnTo>
                <a:lnTo>
                  <a:pt x="9386" y="4630"/>
                </a:lnTo>
                <a:lnTo>
                  <a:pt x="9380" y="4616"/>
                </a:lnTo>
                <a:lnTo>
                  <a:pt x="9372" y="4604"/>
                </a:lnTo>
                <a:lnTo>
                  <a:pt x="9366" y="4596"/>
                </a:lnTo>
                <a:lnTo>
                  <a:pt x="9364" y="4588"/>
                </a:lnTo>
                <a:lnTo>
                  <a:pt x="9360" y="4580"/>
                </a:lnTo>
                <a:lnTo>
                  <a:pt x="9352" y="4570"/>
                </a:lnTo>
                <a:lnTo>
                  <a:pt x="9344" y="4562"/>
                </a:lnTo>
                <a:lnTo>
                  <a:pt x="9336" y="4560"/>
                </a:lnTo>
                <a:lnTo>
                  <a:pt x="9330" y="4560"/>
                </a:lnTo>
                <a:lnTo>
                  <a:pt x="9326" y="4562"/>
                </a:lnTo>
                <a:lnTo>
                  <a:pt x="9326" y="4564"/>
                </a:lnTo>
                <a:lnTo>
                  <a:pt x="9330" y="4566"/>
                </a:lnTo>
                <a:lnTo>
                  <a:pt x="9332" y="4572"/>
                </a:lnTo>
                <a:lnTo>
                  <a:pt x="9334" y="4580"/>
                </a:lnTo>
                <a:lnTo>
                  <a:pt x="9334" y="4590"/>
                </a:lnTo>
                <a:lnTo>
                  <a:pt x="9332" y="4598"/>
                </a:lnTo>
                <a:lnTo>
                  <a:pt x="9328" y="4604"/>
                </a:lnTo>
                <a:lnTo>
                  <a:pt x="9328" y="4610"/>
                </a:lnTo>
                <a:lnTo>
                  <a:pt x="9328" y="4618"/>
                </a:lnTo>
                <a:lnTo>
                  <a:pt x="9326" y="4630"/>
                </a:lnTo>
                <a:lnTo>
                  <a:pt x="9324" y="4636"/>
                </a:lnTo>
                <a:lnTo>
                  <a:pt x="9324" y="4638"/>
                </a:lnTo>
                <a:lnTo>
                  <a:pt x="9324" y="4636"/>
                </a:lnTo>
                <a:lnTo>
                  <a:pt x="9322" y="4630"/>
                </a:lnTo>
                <a:lnTo>
                  <a:pt x="9320" y="4630"/>
                </a:lnTo>
                <a:lnTo>
                  <a:pt x="9320" y="4632"/>
                </a:lnTo>
                <a:lnTo>
                  <a:pt x="9318" y="4640"/>
                </a:lnTo>
                <a:lnTo>
                  <a:pt x="9320" y="4654"/>
                </a:lnTo>
                <a:lnTo>
                  <a:pt x="9322" y="4676"/>
                </a:lnTo>
                <a:lnTo>
                  <a:pt x="9322" y="4700"/>
                </a:lnTo>
                <a:lnTo>
                  <a:pt x="9324" y="4712"/>
                </a:lnTo>
                <a:lnTo>
                  <a:pt x="9326" y="4722"/>
                </a:lnTo>
                <a:lnTo>
                  <a:pt x="9332" y="4734"/>
                </a:lnTo>
                <a:lnTo>
                  <a:pt x="9338" y="4742"/>
                </a:lnTo>
                <a:lnTo>
                  <a:pt x="9346" y="4748"/>
                </a:lnTo>
                <a:lnTo>
                  <a:pt x="9352" y="4750"/>
                </a:lnTo>
                <a:lnTo>
                  <a:pt x="9358" y="4750"/>
                </a:lnTo>
                <a:lnTo>
                  <a:pt x="9364" y="4748"/>
                </a:lnTo>
                <a:lnTo>
                  <a:pt x="9376" y="4740"/>
                </a:lnTo>
                <a:lnTo>
                  <a:pt x="9390" y="4732"/>
                </a:lnTo>
                <a:lnTo>
                  <a:pt x="9396" y="4726"/>
                </a:lnTo>
                <a:lnTo>
                  <a:pt x="9402" y="4718"/>
                </a:lnTo>
                <a:lnTo>
                  <a:pt x="9404" y="4710"/>
                </a:lnTo>
                <a:lnTo>
                  <a:pt x="9406" y="4700"/>
                </a:lnTo>
                <a:lnTo>
                  <a:pt x="9406" y="4682"/>
                </a:lnTo>
                <a:lnTo>
                  <a:pt x="9406" y="4676"/>
                </a:lnTo>
                <a:lnTo>
                  <a:pt x="9404" y="4672"/>
                </a:lnTo>
                <a:lnTo>
                  <a:pt x="9400" y="4666"/>
                </a:lnTo>
                <a:lnTo>
                  <a:pt x="9400" y="4662"/>
                </a:lnTo>
                <a:lnTo>
                  <a:pt x="9400" y="4658"/>
                </a:lnTo>
                <a:lnTo>
                  <a:pt x="9396" y="4654"/>
                </a:lnTo>
                <a:close/>
                <a:moveTo>
                  <a:pt x="9854" y="4376"/>
                </a:moveTo>
                <a:lnTo>
                  <a:pt x="9854" y="4376"/>
                </a:lnTo>
                <a:lnTo>
                  <a:pt x="9854" y="4374"/>
                </a:lnTo>
                <a:lnTo>
                  <a:pt x="9852" y="4376"/>
                </a:lnTo>
                <a:lnTo>
                  <a:pt x="9848" y="4384"/>
                </a:lnTo>
                <a:lnTo>
                  <a:pt x="9846" y="4400"/>
                </a:lnTo>
                <a:lnTo>
                  <a:pt x="9844" y="4422"/>
                </a:lnTo>
                <a:lnTo>
                  <a:pt x="9842" y="4442"/>
                </a:lnTo>
                <a:lnTo>
                  <a:pt x="9840" y="4452"/>
                </a:lnTo>
                <a:lnTo>
                  <a:pt x="9838" y="4460"/>
                </a:lnTo>
                <a:lnTo>
                  <a:pt x="9840" y="4472"/>
                </a:lnTo>
                <a:lnTo>
                  <a:pt x="9842" y="4478"/>
                </a:lnTo>
                <a:lnTo>
                  <a:pt x="9844" y="4480"/>
                </a:lnTo>
                <a:lnTo>
                  <a:pt x="9846" y="4474"/>
                </a:lnTo>
                <a:lnTo>
                  <a:pt x="9850" y="4448"/>
                </a:lnTo>
                <a:lnTo>
                  <a:pt x="9850" y="4440"/>
                </a:lnTo>
                <a:lnTo>
                  <a:pt x="9850" y="4436"/>
                </a:lnTo>
                <a:lnTo>
                  <a:pt x="9850" y="4434"/>
                </a:lnTo>
                <a:lnTo>
                  <a:pt x="9852" y="4430"/>
                </a:lnTo>
                <a:lnTo>
                  <a:pt x="9854" y="4428"/>
                </a:lnTo>
                <a:lnTo>
                  <a:pt x="9854" y="4424"/>
                </a:lnTo>
                <a:lnTo>
                  <a:pt x="9852" y="4416"/>
                </a:lnTo>
                <a:lnTo>
                  <a:pt x="9852" y="4410"/>
                </a:lnTo>
                <a:lnTo>
                  <a:pt x="9852" y="4406"/>
                </a:lnTo>
                <a:lnTo>
                  <a:pt x="9854" y="4404"/>
                </a:lnTo>
                <a:lnTo>
                  <a:pt x="9856" y="4398"/>
                </a:lnTo>
                <a:lnTo>
                  <a:pt x="9858" y="4390"/>
                </a:lnTo>
                <a:lnTo>
                  <a:pt x="9858" y="4382"/>
                </a:lnTo>
                <a:lnTo>
                  <a:pt x="9854" y="4376"/>
                </a:lnTo>
                <a:close/>
                <a:moveTo>
                  <a:pt x="9834" y="4508"/>
                </a:moveTo>
                <a:lnTo>
                  <a:pt x="9834" y="4508"/>
                </a:lnTo>
                <a:lnTo>
                  <a:pt x="9832" y="4510"/>
                </a:lnTo>
                <a:lnTo>
                  <a:pt x="9828" y="4516"/>
                </a:lnTo>
                <a:lnTo>
                  <a:pt x="9828" y="4522"/>
                </a:lnTo>
                <a:lnTo>
                  <a:pt x="9830" y="4526"/>
                </a:lnTo>
                <a:lnTo>
                  <a:pt x="9832" y="4526"/>
                </a:lnTo>
                <a:lnTo>
                  <a:pt x="9834" y="4526"/>
                </a:lnTo>
                <a:lnTo>
                  <a:pt x="9838" y="4520"/>
                </a:lnTo>
                <a:lnTo>
                  <a:pt x="9838" y="4512"/>
                </a:lnTo>
                <a:lnTo>
                  <a:pt x="9836" y="4510"/>
                </a:lnTo>
                <a:lnTo>
                  <a:pt x="9834" y="4508"/>
                </a:lnTo>
                <a:close/>
                <a:moveTo>
                  <a:pt x="9884" y="4688"/>
                </a:moveTo>
                <a:lnTo>
                  <a:pt x="9884" y="4688"/>
                </a:lnTo>
                <a:lnTo>
                  <a:pt x="9882" y="4690"/>
                </a:lnTo>
                <a:lnTo>
                  <a:pt x="9882" y="4694"/>
                </a:lnTo>
                <a:lnTo>
                  <a:pt x="9882" y="4702"/>
                </a:lnTo>
                <a:lnTo>
                  <a:pt x="9886" y="4708"/>
                </a:lnTo>
                <a:lnTo>
                  <a:pt x="9888" y="4710"/>
                </a:lnTo>
                <a:lnTo>
                  <a:pt x="9890" y="4708"/>
                </a:lnTo>
                <a:lnTo>
                  <a:pt x="9892" y="4704"/>
                </a:lnTo>
                <a:lnTo>
                  <a:pt x="9892" y="4700"/>
                </a:lnTo>
                <a:lnTo>
                  <a:pt x="9892" y="4692"/>
                </a:lnTo>
                <a:lnTo>
                  <a:pt x="9888" y="4688"/>
                </a:lnTo>
                <a:lnTo>
                  <a:pt x="9886" y="4686"/>
                </a:lnTo>
                <a:lnTo>
                  <a:pt x="9884" y="4688"/>
                </a:lnTo>
                <a:close/>
                <a:moveTo>
                  <a:pt x="9842" y="4586"/>
                </a:moveTo>
                <a:lnTo>
                  <a:pt x="9842" y="4586"/>
                </a:lnTo>
                <a:lnTo>
                  <a:pt x="9840" y="4590"/>
                </a:lnTo>
                <a:lnTo>
                  <a:pt x="9840" y="4592"/>
                </a:lnTo>
                <a:lnTo>
                  <a:pt x="9844" y="4594"/>
                </a:lnTo>
                <a:lnTo>
                  <a:pt x="9846" y="4596"/>
                </a:lnTo>
                <a:lnTo>
                  <a:pt x="9848" y="4592"/>
                </a:lnTo>
                <a:lnTo>
                  <a:pt x="9848" y="4590"/>
                </a:lnTo>
                <a:lnTo>
                  <a:pt x="9846" y="4586"/>
                </a:lnTo>
                <a:lnTo>
                  <a:pt x="9844" y="4586"/>
                </a:lnTo>
                <a:lnTo>
                  <a:pt x="9842" y="4586"/>
                </a:lnTo>
                <a:close/>
                <a:moveTo>
                  <a:pt x="9868" y="4654"/>
                </a:moveTo>
                <a:lnTo>
                  <a:pt x="9868" y="4654"/>
                </a:lnTo>
                <a:lnTo>
                  <a:pt x="9872" y="4654"/>
                </a:lnTo>
                <a:lnTo>
                  <a:pt x="9870" y="4648"/>
                </a:lnTo>
                <a:lnTo>
                  <a:pt x="9868" y="4646"/>
                </a:lnTo>
                <a:lnTo>
                  <a:pt x="9868" y="4648"/>
                </a:lnTo>
                <a:lnTo>
                  <a:pt x="9866" y="4650"/>
                </a:lnTo>
                <a:lnTo>
                  <a:pt x="9868" y="4654"/>
                </a:lnTo>
                <a:close/>
                <a:moveTo>
                  <a:pt x="7488" y="3256"/>
                </a:moveTo>
                <a:lnTo>
                  <a:pt x="7488" y="3256"/>
                </a:lnTo>
                <a:lnTo>
                  <a:pt x="7494" y="3250"/>
                </a:lnTo>
                <a:lnTo>
                  <a:pt x="7496" y="3246"/>
                </a:lnTo>
                <a:lnTo>
                  <a:pt x="7496" y="3244"/>
                </a:lnTo>
                <a:lnTo>
                  <a:pt x="7492" y="3246"/>
                </a:lnTo>
                <a:lnTo>
                  <a:pt x="7486" y="3252"/>
                </a:lnTo>
                <a:lnTo>
                  <a:pt x="7474" y="3258"/>
                </a:lnTo>
                <a:lnTo>
                  <a:pt x="7460" y="3262"/>
                </a:lnTo>
                <a:lnTo>
                  <a:pt x="7454" y="3262"/>
                </a:lnTo>
                <a:lnTo>
                  <a:pt x="7446" y="3262"/>
                </a:lnTo>
                <a:lnTo>
                  <a:pt x="7438" y="3260"/>
                </a:lnTo>
                <a:lnTo>
                  <a:pt x="7436" y="3262"/>
                </a:lnTo>
                <a:lnTo>
                  <a:pt x="7434" y="3264"/>
                </a:lnTo>
                <a:lnTo>
                  <a:pt x="7432" y="3266"/>
                </a:lnTo>
                <a:lnTo>
                  <a:pt x="7432" y="3270"/>
                </a:lnTo>
                <a:lnTo>
                  <a:pt x="7430" y="3272"/>
                </a:lnTo>
                <a:lnTo>
                  <a:pt x="7428" y="3272"/>
                </a:lnTo>
                <a:lnTo>
                  <a:pt x="7420" y="3272"/>
                </a:lnTo>
                <a:lnTo>
                  <a:pt x="7416" y="3274"/>
                </a:lnTo>
                <a:lnTo>
                  <a:pt x="7414" y="3278"/>
                </a:lnTo>
                <a:lnTo>
                  <a:pt x="7410" y="3278"/>
                </a:lnTo>
                <a:lnTo>
                  <a:pt x="7406" y="3278"/>
                </a:lnTo>
                <a:lnTo>
                  <a:pt x="7406" y="3280"/>
                </a:lnTo>
                <a:lnTo>
                  <a:pt x="7410" y="3292"/>
                </a:lnTo>
                <a:lnTo>
                  <a:pt x="7412" y="3296"/>
                </a:lnTo>
                <a:lnTo>
                  <a:pt x="7416" y="3298"/>
                </a:lnTo>
                <a:lnTo>
                  <a:pt x="7422" y="3300"/>
                </a:lnTo>
                <a:lnTo>
                  <a:pt x="7426" y="3300"/>
                </a:lnTo>
                <a:lnTo>
                  <a:pt x="7432" y="3300"/>
                </a:lnTo>
                <a:lnTo>
                  <a:pt x="7436" y="3302"/>
                </a:lnTo>
                <a:lnTo>
                  <a:pt x="7438" y="3302"/>
                </a:lnTo>
                <a:lnTo>
                  <a:pt x="7438" y="3300"/>
                </a:lnTo>
                <a:lnTo>
                  <a:pt x="7440" y="3298"/>
                </a:lnTo>
                <a:lnTo>
                  <a:pt x="7442" y="3298"/>
                </a:lnTo>
                <a:lnTo>
                  <a:pt x="7448" y="3296"/>
                </a:lnTo>
                <a:lnTo>
                  <a:pt x="7456" y="3294"/>
                </a:lnTo>
                <a:lnTo>
                  <a:pt x="7458" y="3290"/>
                </a:lnTo>
                <a:lnTo>
                  <a:pt x="7462" y="3286"/>
                </a:lnTo>
                <a:lnTo>
                  <a:pt x="7464" y="3284"/>
                </a:lnTo>
                <a:lnTo>
                  <a:pt x="7468" y="3282"/>
                </a:lnTo>
                <a:lnTo>
                  <a:pt x="7474" y="3282"/>
                </a:lnTo>
                <a:lnTo>
                  <a:pt x="7480" y="3280"/>
                </a:lnTo>
                <a:lnTo>
                  <a:pt x="7478" y="3276"/>
                </a:lnTo>
                <a:lnTo>
                  <a:pt x="7474" y="3270"/>
                </a:lnTo>
                <a:lnTo>
                  <a:pt x="7474" y="3266"/>
                </a:lnTo>
                <a:lnTo>
                  <a:pt x="7480" y="3262"/>
                </a:lnTo>
                <a:lnTo>
                  <a:pt x="7488" y="3256"/>
                </a:lnTo>
                <a:close/>
                <a:moveTo>
                  <a:pt x="6684" y="3228"/>
                </a:moveTo>
                <a:lnTo>
                  <a:pt x="6684" y="3228"/>
                </a:lnTo>
                <a:lnTo>
                  <a:pt x="6684" y="3230"/>
                </a:lnTo>
                <a:lnTo>
                  <a:pt x="6686" y="3234"/>
                </a:lnTo>
                <a:lnTo>
                  <a:pt x="6688" y="3238"/>
                </a:lnTo>
                <a:lnTo>
                  <a:pt x="6692" y="3238"/>
                </a:lnTo>
                <a:lnTo>
                  <a:pt x="6692" y="3234"/>
                </a:lnTo>
                <a:lnTo>
                  <a:pt x="6690" y="3230"/>
                </a:lnTo>
                <a:lnTo>
                  <a:pt x="6688" y="3228"/>
                </a:lnTo>
                <a:lnTo>
                  <a:pt x="6684" y="3228"/>
                </a:lnTo>
                <a:close/>
                <a:moveTo>
                  <a:pt x="6456" y="4860"/>
                </a:moveTo>
                <a:lnTo>
                  <a:pt x="6456" y="4860"/>
                </a:lnTo>
                <a:lnTo>
                  <a:pt x="6448" y="4872"/>
                </a:lnTo>
                <a:lnTo>
                  <a:pt x="6446" y="4874"/>
                </a:lnTo>
                <a:lnTo>
                  <a:pt x="6448" y="4878"/>
                </a:lnTo>
                <a:lnTo>
                  <a:pt x="6448" y="4880"/>
                </a:lnTo>
                <a:lnTo>
                  <a:pt x="6452" y="4882"/>
                </a:lnTo>
                <a:lnTo>
                  <a:pt x="6456" y="4884"/>
                </a:lnTo>
                <a:lnTo>
                  <a:pt x="6456" y="4882"/>
                </a:lnTo>
                <a:lnTo>
                  <a:pt x="6464" y="4870"/>
                </a:lnTo>
                <a:lnTo>
                  <a:pt x="6466" y="4864"/>
                </a:lnTo>
                <a:lnTo>
                  <a:pt x="6466" y="4860"/>
                </a:lnTo>
                <a:lnTo>
                  <a:pt x="6466" y="4858"/>
                </a:lnTo>
                <a:lnTo>
                  <a:pt x="6464" y="4856"/>
                </a:lnTo>
                <a:lnTo>
                  <a:pt x="6460" y="4856"/>
                </a:lnTo>
                <a:lnTo>
                  <a:pt x="6456" y="4860"/>
                </a:lnTo>
                <a:close/>
                <a:moveTo>
                  <a:pt x="6376" y="5018"/>
                </a:moveTo>
                <a:lnTo>
                  <a:pt x="6376" y="5018"/>
                </a:lnTo>
                <a:lnTo>
                  <a:pt x="6372" y="5018"/>
                </a:lnTo>
                <a:lnTo>
                  <a:pt x="6370" y="5020"/>
                </a:lnTo>
                <a:lnTo>
                  <a:pt x="6368" y="5026"/>
                </a:lnTo>
                <a:lnTo>
                  <a:pt x="6366" y="5032"/>
                </a:lnTo>
                <a:lnTo>
                  <a:pt x="6368" y="5038"/>
                </a:lnTo>
                <a:lnTo>
                  <a:pt x="6370" y="5038"/>
                </a:lnTo>
                <a:lnTo>
                  <a:pt x="6372" y="5036"/>
                </a:lnTo>
                <a:lnTo>
                  <a:pt x="6376" y="5030"/>
                </a:lnTo>
                <a:lnTo>
                  <a:pt x="6378" y="5024"/>
                </a:lnTo>
                <a:lnTo>
                  <a:pt x="6378" y="5020"/>
                </a:lnTo>
                <a:lnTo>
                  <a:pt x="6376" y="5018"/>
                </a:lnTo>
                <a:close/>
                <a:moveTo>
                  <a:pt x="5466" y="4460"/>
                </a:moveTo>
                <a:lnTo>
                  <a:pt x="5466" y="4460"/>
                </a:lnTo>
                <a:lnTo>
                  <a:pt x="5466" y="4458"/>
                </a:lnTo>
                <a:lnTo>
                  <a:pt x="5464" y="4458"/>
                </a:lnTo>
                <a:lnTo>
                  <a:pt x="5462" y="4458"/>
                </a:lnTo>
                <a:lnTo>
                  <a:pt x="5458" y="4460"/>
                </a:lnTo>
                <a:lnTo>
                  <a:pt x="5458" y="4462"/>
                </a:lnTo>
                <a:lnTo>
                  <a:pt x="5462" y="4464"/>
                </a:lnTo>
                <a:lnTo>
                  <a:pt x="5466" y="4460"/>
                </a:lnTo>
                <a:close/>
                <a:moveTo>
                  <a:pt x="5468" y="4472"/>
                </a:moveTo>
                <a:lnTo>
                  <a:pt x="5468" y="4472"/>
                </a:lnTo>
                <a:lnTo>
                  <a:pt x="5466" y="4472"/>
                </a:lnTo>
                <a:lnTo>
                  <a:pt x="5464" y="4474"/>
                </a:lnTo>
                <a:lnTo>
                  <a:pt x="5462" y="4476"/>
                </a:lnTo>
                <a:lnTo>
                  <a:pt x="5462" y="4478"/>
                </a:lnTo>
                <a:lnTo>
                  <a:pt x="5466" y="4478"/>
                </a:lnTo>
                <a:lnTo>
                  <a:pt x="5468" y="4476"/>
                </a:lnTo>
                <a:lnTo>
                  <a:pt x="5468" y="4472"/>
                </a:lnTo>
                <a:close/>
                <a:moveTo>
                  <a:pt x="5454" y="4498"/>
                </a:moveTo>
                <a:lnTo>
                  <a:pt x="5454" y="4498"/>
                </a:lnTo>
                <a:lnTo>
                  <a:pt x="5456" y="4500"/>
                </a:lnTo>
                <a:lnTo>
                  <a:pt x="5458" y="4500"/>
                </a:lnTo>
                <a:lnTo>
                  <a:pt x="5460" y="4500"/>
                </a:lnTo>
                <a:lnTo>
                  <a:pt x="5462" y="4496"/>
                </a:lnTo>
                <a:lnTo>
                  <a:pt x="5460" y="4492"/>
                </a:lnTo>
                <a:lnTo>
                  <a:pt x="5458" y="4492"/>
                </a:lnTo>
                <a:lnTo>
                  <a:pt x="5456" y="4494"/>
                </a:lnTo>
                <a:lnTo>
                  <a:pt x="5454" y="4498"/>
                </a:lnTo>
                <a:close/>
                <a:moveTo>
                  <a:pt x="5466" y="4492"/>
                </a:moveTo>
                <a:lnTo>
                  <a:pt x="5466" y="4492"/>
                </a:lnTo>
                <a:lnTo>
                  <a:pt x="5464" y="4492"/>
                </a:lnTo>
                <a:lnTo>
                  <a:pt x="5464" y="4496"/>
                </a:lnTo>
                <a:lnTo>
                  <a:pt x="5466" y="4498"/>
                </a:lnTo>
                <a:lnTo>
                  <a:pt x="5468" y="4498"/>
                </a:lnTo>
                <a:lnTo>
                  <a:pt x="5470" y="4496"/>
                </a:lnTo>
                <a:lnTo>
                  <a:pt x="5468" y="4494"/>
                </a:lnTo>
                <a:lnTo>
                  <a:pt x="5466" y="4492"/>
                </a:lnTo>
                <a:close/>
                <a:moveTo>
                  <a:pt x="5474" y="4492"/>
                </a:moveTo>
                <a:lnTo>
                  <a:pt x="5474" y="4492"/>
                </a:lnTo>
                <a:lnTo>
                  <a:pt x="5476" y="4492"/>
                </a:lnTo>
                <a:lnTo>
                  <a:pt x="5478" y="4490"/>
                </a:lnTo>
                <a:lnTo>
                  <a:pt x="5478" y="4488"/>
                </a:lnTo>
                <a:lnTo>
                  <a:pt x="5478" y="4486"/>
                </a:lnTo>
                <a:lnTo>
                  <a:pt x="5476" y="4486"/>
                </a:lnTo>
                <a:lnTo>
                  <a:pt x="5474" y="4488"/>
                </a:lnTo>
                <a:lnTo>
                  <a:pt x="5474" y="4492"/>
                </a:lnTo>
                <a:close/>
                <a:moveTo>
                  <a:pt x="5456" y="4486"/>
                </a:moveTo>
                <a:lnTo>
                  <a:pt x="5456" y="4486"/>
                </a:lnTo>
                <a:lnTo>
                  <a:pt x="5454" y="4486"/>
                </a:lnTo>
                <a:lnTo>
                  <a:pt x="5454" y="4488"/>
                </a:lnTo>
                <a:lnTo>
                  <a:pt x="5454" y="4490"/>
                </a:lnTo>
                <a:lnTo>
                  <a:pt x="5456" y="4490"/>
                </a:lnTo>
                <a:lnTo>
                  <a:pt x="5458" y="4488"/>
                </a:lnTo>
                <a:lnTo>
                  <a:pt x="5456" y="4486"/>
                </a:lnTo>
                <a:close/>
                <a:moveTo>
                  <a:pt x="5448" y="4476"/>
                </a:moveTo>
                <a:lnTo>
                  <a:pt x="5448" y="4476"/>
                </a:lnTo>
                <a:lnTo>
                  <a:pt x="5450" y="4476"/>
                </a:lnTo>
                <a:lnTo>
                  <a:pt x="5454" y="4474"/>
                </a:lnTo>
                <a:lnTo>
                  <a:pt x="5454" y="4472"/>
                </a:lnTo>
                <a:lnTo>
                  <a:pt x="5450" y="4472"/>
                </a:lnTo>
                <a:lnTo>
                  <a:pt x="5448" y="4474"/>
                </a:lnTo>
                <a:lnTo>
                  <a:pt x="5448" y="4476"/>
                </a:lnTo>
                <a:close/>
                <a:moveTo>
                  <a:pt x="5480" y="4474"/>
                </a:moveTo>
                <a:lnTo>
                  <a:pt x="5480" y="4474"/>
                </a:lnTo>
                <a:lnTo>
                  <a:pt x="5484" y="4474"/>
                </a:lnTo>
                <a:lnTo>
                  <a:pt x="5484" y="4472"/>
                </a:lnTo>
                <a:lnTo>
                  <a:pt x="5482" y="4470"/>
                </a:lnTo>
                <a:lnTo>
                  <a:pt x="5480" y="4472"/>
                </a:lnTo>
                <a:lnTo>
                  <a:pt x="5480" y="4474"/>
                </a:lnTo>
                <a:close/>
                <a:moveTo>
                  <a:pt x="6488" y="2842"/>
                </a:moveTo>
                <a:lnTo>
                  <a:pt x="6488" y="2842"/>
                </a:lnTo>
                <a:lnTo>
                  <a:pt x="6484" y="2842"/>
                </a:lnTo>
                <a:lnTo>
                  <a:pt x="6484" y="2844"/>
                </a:lnTo>
                <a:lnTo>
                  <a:pt x="6484" y="2852"/>
                </a:lnTo>
                <a:lnTo>
                  <a:pt x="6482" y="2858"/>
                </a:lnTo>
                <a:lnTo>
                  <a:pt x="6482" y="2860"/>
                </a:lnTo>
                <a:lnTo>
                  <a:pt x="6480" y="2860"/>
                </a:lnTo>
                <a:lnTo>
                  <a:pt x="6476" y="2858"/>
                </a:lnTo>
                <a:lnTo>
                  <a:pt x="6472" y="2860"/>
                </a:lnTo>
                <a:lnTo>
                  <a:pt x="6468" y="2862"/>
                </a:lnTo>
                <a:lnTo>
                  <a:pt x="6464" y="2866"/>
                </a:lnTo>
                <a:lnTo>
                  <a:pt x="6460" y="2868"/>
                </a:lnTo>
                <a:lnTo>
                  <a:pt x="6458" y="2868"/>
                </a:lnTo>
                <a:lnTo>
                  <a:pt x="6456" y="2872"/>
                </a:lnTo>
                <a:lnTo>
                  <a:pt x="6454" y="2884"/>
                </a:lnTo>
                <a:lnTo>
                  <a:pt x="6454" y="2898"/>
                </a:lnTo>
                <a:lnTo>
                  <a:pt x="6454" y="2902"/>
                </a:lnTo>
                <a:lnTo>
                  <a:pt x="6456" y="2904"/>
                </a:lnTo>
                <a:lnTo>
                  <a:pt x="6460" y="2904"/>
                </a:lnTo>
                <a:lnTo>
                  <a:pt x="6460" y="2906"/>
                </a:lnTo>
                <a:lnTo>
                  <a:pt x="6458" y="2910"/>
                </a:lnTo>
                <a:lnTo>
                  <a:pt x="6456" y="2912"/>
                </a:lnTo>
                <a:lnTo>
                  <a:pt x="6462" y="2914"/>
                </a:lnTo>
                <a:lnTo>
                  <a:pt x="6464" y="2916"/>
                </a:lnTo>
                <a:lnTo>
                  <a:pt x="6462" y="2918"/>
                </a:lnTo>
                <a:lnTo>
                  <a:pt x="6460" y="2922"/>
                </a:lnTo>
                <a:lnTo>
                  <a:pt x="6460" y="2924"/>
                </a:lnTo>
                <a:lnTo>
                  <a:pt x="6464" y="2924"/>
                </a:lnTo>
                <a:lnTo>
                  <a:pt x="6470" y="2930"/>
                </a:lnTo>
                <a:lnTo>
                  <a:pt x="6474" y="2932"/>
                </a:lnTo>
                <a:lnTo>
                  <a:pt x="6474" y="2934"/>
                </a:lnTo>
                <a:lnTo>
                  <a:pt x="6476" y="2934"/>
                </a:lnTo>
                <a:lnTo>
                  <a:pt x="6480" y="2932"/>
                </a:lnTo>
                <a:lnTo>
                  <a:pt x="6480" y="2930"/>
                </a:lnTo>
                <a:lnTo>
                  <a:pt x="6480" y="2926"/>
                </a:lnTo>
                <a:lnTo>
                  <a:pt x="6480" y="2924"/>
                </a:lnTo>
                <a:lnTo>
                  <a:pt x="6484" y="2922"/>
                </a:lnTo>
                <a:lnTo>
                  <a:pt x="6486" y="2918"/>
                </a:lnTo>
                <a:lnTo>
                  <a:pt x="6486" y="2904"/>
                </a:lnTo>
                <a:lnTo>
                  <a:pt x="6488" y="2900"/>
                </a:lnTo>
                <a:lnTo>
                  <a:pt x="6490" y="2896"/>
                </a:lnTo>
                <a:lnTo>
                  <a:pt x="6492" y="2890"/>
                </a:lnTo>
                <a:lnTo>
                  <a:pt x="6492" y="2880"/>
                </a:lnTo>
                <a:lnTo>
                  <a:pt x="6490" y="2870"/>
                </a:lnTo>
                <a:lnTo>
                  <a:pt x="6490" y="2864"/>
                </a:lnTo>
                <a:lnTo>
                  <a:pt x="6488" y="2860"/>
                </a:lnTo>
                <a:lnTo>
                  <a:pt x="6488" y="2858"/>
                </a:lnTo>
                <a:lnTo>
                  <a:pt x="6490" y="2848"/>
                </a:lnTo>
                <a:lnTo>
                  <a:pt x="6488" y="2844"/>
                </a:lnTo>
                <a:lnTo>
                  <a:pt x="6488" y="2842"/>
                </a:lnTo>
                <a:close/>
                <a:moveTo>
                  <a:pt x="6706" y="3110"/>
                </a:moveTo>
                <a:lnTo>
                  <a:pt x="6706" y="3110"/>
                </a:lnTo>
                <a:lnTo>
                  <a:pt x="6702" y="3110"/>
                </a:lnTo>
                <a:lnTo>
                  <a:pt x="6696" y="3112"/>
                </a:lnTo>
                <a:lnTo>
                  <a:pt x="6682" y="3118"/>
                </a:lnTo>
                <a:lnTo>
                  <a:pt x="6674" y="3120"/>
                </a:lnTo>
                <a:lnTo>
                  <a:pt x="6666" y="3120"/>
                </a:lnTo>
                <a:lnTo>
                  <a:pt x="6658" y="3118"/>
                </a:lnTo>
                <a:lnTo>
                  <a:pt x="6652" y="3114"/>
                </a:lnTo>
                <a:lnTo>
                  <a:pt x="6644" y="3108"/>
                </a:lnTo>
                <a:lnTo>
                  <a:pt x="6638" y="3108"/>
                </a:lnTo>
                <a:lnTo>
                  <a:pt x="6634" y="3108"/>
                </a:lnTo>
                <a:lnTo>
                  <a:pt x="6632" y="3112"/>
                </a:lnTo>
                <a:lnTo>
                  <a:pt x="6628" y="3116"/>
                </a:lnTo>
                <a:lnTo>
                  <a:pt x="6626" y="3116"/>
                </a:lnTo>
                <a:lnTo>
                  <a:pt x="6622" y="3112"/>
                </a:lnTo>
                <a:lnTo>
                  <a:pt x="6622" y="3110"/>
                </a:lnTo>
                <a:lnTo>
                  <a:pt x="6620" y="3110"/>
                </a:lnTo>
                <a:lnTo>
                  <a:pt x="6614" y="3112"/>
                </a:lnTo>
                <a:lnTo>
                  <a:pt x="6610" y="3120"/>
                </a:lnTo>
                <a:lnTo>
                  <a:pt x="6610" y="3132"/>
                </a:lnTo>
                <a:lnTo>
                  <a:pt x="6610" y="3136"/>
                </a:lnTo>
                <a:lnTo>
                  <a:pt x="6614" y="3140"/>
                </a:lnTo>
                <a:lnTo>
                  <a:pt x="6628" y="3144"/>
                </a:lnTo>
                <a:lnTo>
                  <a:pt x="6640" y="3150"/>
                </a:lnTo>
                <a:lnTo>
                  <a:pt x="6650" y="3158"/>
                </a:lnTo>
                <a:lnTo>
                  <a:pt x="6660" y="3164"/>
                </a:lnTo>
                <a:lnTo>
                  <a:pt x="6666" y="3166"/>
                </a:lnTo>
                <a:lnTo>
                  <a:pt x="6670" y="3168"/>
                </a:lnTo>
                <a:lnTo>
                  <a:pt x="6678" y="3170"/>
                </a:lnTo>
                <a:lnTo>
                  <a:pt x="6684" y="3176"/>
                </a:lnTo>
                <a:lnTo>
                  <a:pt x="6692" y="3182"/>
                </a:lnTo>
                <a:lnTo>
                  <a:pt x="6702" y="3186"/>
                </a:lnTo>
                <a:lnTo>
                  <a:pt x="6714" y="3192"/>
                </a:lnTo>
                <a:lnTo>
                  <a:pt x="6716" y="3190"/>
                </a:lnTo>
                <a:lnTo>
                  <a:pt x="6716" y="3186"/>
                </a:lnTo>
                <a:lnTo>
                  <a:pt x="6718" y="3178"/>
                </a:lnTo>
                <a:lnTo>
                  <a:pt x="6720" y="3170"/>
                </a:lnTo>
                <a:lnTo>
                  <a:pt x="6720" y="3162"/>
                </a:lnTo>
                <a:lnTo>
                  <a:pt x="6720" y="3158"/>
                </a:lnTo>
                <a:lnTo>
                  <a:pt x="6716" y="3154"/>
                </a:lnTo>
                <a:lnTo>
                  <a:pt x="6714" y="3152"/>
                </a:lnTo>
                <a:lnTo>
                  <a:pt x="6716" y="3146"/>
                </a:lnTo>
                <a:lnTo>
                  <a:pt x="6720" y="3130"/>
                </a:lnTo>
                <a:lnTo>
                  <a:pt x="6736" y="3104"/>
                </a:lnTo>
                <a:lnTo>
                  <a:pt x="6736" y="3102"/>
                </a:lnTo>
                <a:lnTo>
                  <a:pt x="6734" y="3102"/>
                </a:lnTo>
                <a:lnTo>
                  <a:pt x="6728" y="3106"/>
                </a:lnTo>
                <a:lnTo>
                  <a:pt x="6716" y="3110"/>
                </a:lnTo>
                <a:lnTo>
                  <a:pt x="6712" y="3110"/>
                </a:lnTo>
                <a:lnTo>
                  <a:pt x="6706" y="3110"/>
                </a:lnTo>
                <a:close/>
                <a:moveTo>
                  <a:pt x="6434" y="2968"/>
                </a:moveTo>
                <a:lnTo>
                  <a:pt x="6434" y="2968"/>
                </a:lnTo>
                <a:lnTo>
                  <a:pt x="6436" y="2972"/>
                </a:lnTo>
                <a:lnTo>
                  <a:pt x="6438" y="2976"/>
                </a:lnTo>
                <a:lnTo>
                  <a:pt x="6442" y="2982"/>
                </a:lnTo>
                <a:lnTo>
                  <a:pt x="6446" y="2990"/>
                </a:lnTo>
                <a:lnTo>
                  <a:pt x="6446" y="2996"/>
                </a:lnTo>
                <a:lnTo>
                  <a:pt x="6446" y="3004"/>
                </a:lnTo>
                <a:lnTo>
                  <a:pt x="6446" y="3012"/>
                </a:lnTo>
                <a:lnTo>
                  <a:pt x="6448" y="3016"/>
                </a:lnTo>
                <a:lnTo>
                  <a:pt x="6448" y="3020"/>
                </a:lnTo>
                <a:lnTo>
                  <a:pt x="6446" y="3030"/>
                </a:lnTo>
                <a:lnTo>
                  <a:pt x="6446" y="3046"/>
                </a:lnTo>
                <a:lnTo>
                  <a:pt x="6448" y="3058"/>
                </a:lnTo>
                <a:lnTo>
                  <a:pt x="6450" y="3064"/>
                </a:lnTo>
                <a:lnTo>
                  <a:pt x="6454" y="3068"/>
                </a:lnTo>
                <a:lnTo>
                  <a:pt x="6458" y="3070"/>
                </a:lnTo>
                <a:lnTo>
                  <a:pt x="6462" y="3070"/>
                </a:lnTo>
                <a:lnTo>
                  <a:pt x="6466" y="3068"/>
                </a:lnTo>
                <a:lnTo>
                  <a:pt x="6468" y="3066"/>
                </a:lnTo>
                <a:lnTo>
                  <a:pt x="6472" y="3060"/>
                </a:lnTo>
                <a:lnTo>
                  <a:pt x="6474" y="3054"/>
                </a:lnTo>
                <a:lnTo>
                  <a:pt x="6476" y="3054"/>
                </a:lnTo>
                <a:lnTo>
                  <a:pt x="6480" y="3056"/>
                </a:lnTo>
                <a:lnTo>
                  <a:pt x="6488" y="3058"/>
                </a:lnTo>
                <a:lnTo>
                  <a:pt x="6490" y="3056"/>
                </a:lnTo>
                <a:lnTo>
                  <a:pt x="6492" y="3054"/>
                </a:lnTo>
                <a:lnTo>
                  <a:pt x="6496" y="3044"/>
                </a:lnTo>
                <a:lnTo>
                  <a:pt x="6498" y="3024"/>
                </a:lnTo>
                <a:lnTo>
                  <a:pt x="6500" y="3016"/>
                </a:lnTo>
                <a:lnTo>
                  <a:pt x="6500" y="3008"/>
                </a:lnTo>
                <a:lnTo>
                  <a:pt x="6496" y="3000"/>
                </a:lnTo>
                <a:lnTo>
                  <a:pt x="6496" y="2996"/>
                </a:lnTo>
                <a:lnTo>
                  <a:pt x="6498" y="2990"/>
                </a:lnTo>
                <a:lnTo>
                  <a:pt x="6502" y="2984"/>
                </a:lnTo>
                <a:lnTo>
                  <a:pt x="6502" y="2980"/>
                </a:lnTo>
                <a:lnTo>
                  <a:pt x="6502" y="2968"/>
                </a:lnTo>
                <a:lnTo>
                  <a:pt x="6498" y="2958"/>
                </a:lnTo>
                <a:lnTo>
                  <a:pt x="6494" y="2950"/>
                </a:lnTo>
                <a:lnTo>
                  <a:pt x="6488" y="2944"/>
                </a:lnTo>
                <a:lnTo>
                  <a:pt x="6486" y="2942"/>
                </a:lnTo>
                <a:lnTo>
                  <a:pt x="6484" y="2942"/>
                </a:lnTo>
                <a:lnTo>
                  <a:pt x="6480" y="2944"/>
                </a:lnTo>
                <a:lnTo>
                  <a:pt x="6474" y="2946"/>
                </a:lnTo>
                <a:lnTo>
                  <a:pt x="6460" y="2956"/>
                </a:lnTo>
                <a:lnTo>
                  <a:pt x="6454" y="2962"/>
                </a:lnTo>
                <a:lnTo>
                  <a:pt x="6448" y="2962"/>
                </a:lnTo>
                <a:lnTo>
                  <a:pt x="6442" y="2962"/>
                </a:lnTo>
                <a:lnTo>
                  <a:pt x="6440" y="2960"/>
                </a:lnTo>
                <a:lnTo>
                  <a:pt x="6438" y="2958"/>
                </a:lnTo>
                <a:lnTo>
                  <a:pt x="6436" y="2958"/>
                </a:lnTo>
                <a:lnTo>
                  <a:pt x="6434" y="2968"/>
                </a:lnTo>
                <a:close/>
                <a:moveTo>
                  <a:pt x="6714" y="2136"/>
                </a:moveTo>
                <a:lnTo>
                  <a:pt x="6714" y="2136"/>
                </a:lnTo>
                <a:lnTo>
                  <a:pt x="6718" y="2134"/>
                </a:lnTo>
                <a:lnTo>
                  <a:pt x="6718" y="2132"/>
                </a:lnTo>
                <a:lnTo>
                  <a:pt x="6716" y="2128"/>
                </a:lnTo>
                <a:lnTo>
                  <a:pt x="6714" y="2124"/>
                </a:lnTo>
                <a:lnTo>
                  <a:pt x="6706" y="2120"/>
                </a:lnTo>
                <a:lnTo>
                  <a:pt x="6702" y="2118"/>
                </a:lnTo>
                <a:lnTo>
                  <a:pt x="6700" y="2118"/>
                </a:lnTo>
                <a:lnTo>
                  <a:pt x="6698" y="2122"/>
                </a:lnTo>
                <a:lnTo>
                  <a:pt x="6702" y="2130"/>
                </a:lnTo>
                <a:lnTo>
                  <a:pt x="6706" y="2136"/>
                </a:lnTo>
                <a:lnTo>
                  <a:pt x="6710" y="2136"/>
                </a:lnTo>
                <a:lnTo>
                  <a:pt x="6714" y="2136"/>
                </a:lnTo>
                <a:close/>
                <a:moveTo>
                  <a:pt x="6546" y="1994"/>
                </a:moveTo>
                <a:lnTo>
                  <a:pt x="6546" y="1994"/>
                </a:lnTo>
                <a:lnTo>
                  <a:pt x="6546" y="1996"/>
                </a:lnTo>
                <a:lnTo>
                  <a:pt x="6548" y="1996"/>
                </a:lnTo>
                <a:lnTo>
                  <a:pt x="6556" y="1992"/>
                </a:lnTo>
                <a:lnTo>
                  <a:pt x="6556" y="1990"/>
                </a:lnTo>
                <a:lnTo>
                  <a:pt x="6552" y="1990"/>
                </a:lnTo>
                <a:lnTo>
                  <a:pt x="6548" y="1992"/>
                </a:lnTo>
                <a:lnTo>
                  <a:pt x="6546" y="1994"/>
                </a:lnTo>
                <a:close/>
                <a:moveTo>
                  <a:pt x="6520" y="2132"/>
                </a:moveTo>
                <a:lnTo>
                  <a:pt x="6520" y="2132"/>
                </a:lnTo>
                <a:lnTo>
                  <a:pt x="6530" y="2134"/>
                </a:lnTo>
                <a:lnTo>
                  <a:pt x="6536" y="2132"/>
                </a:lnTo>
                <a:lnTo>
                  <a:pt x="6542" y="2128"/>
                </a:lnTo>
                <a:lnTo>
                  <a:pt x="6542" y="2126"/>
                </a:lnTo>
                <a:lnTo>
                  <a:pt x="6544" y="2124"/>
                </a:lnTo>
                <a:lnTo>
                  <a:pt x="6542" y="2118"/>
                </a:lnTo>
                <a:lnTo>
                  <a:pt x="6540" y="2112"/>
                </a:lnTo>
                <a:lnTo>
                  <a:pt x="6540" y="2108"/>
                </a:lnTo>
                <a:lnTo>
                  <a:pt x="6540" y="2104"/>
                </a:lnTo>
                <a:lnTo>
                  <a:pt x="6538" y="2102"/>
                </a:lnTo>
                <a:lnTo>
                  <a:pt x="6534" y="2100"/>
                </a:lnTo>
                <a:lnTo>
                  <a:pt x="6534" y="2102"/>
                </a:lnTo>
                <a:lnTo>
                  <a:pt x="6534" y="2104"/>
                </a:lnTo>
                <a:lnTo>
                  <a:pt x="6532" y="2104"/>
                </a:lnTo>
                <a:lnTo>
                  <a:pt x="6524" y="2100"/>
                </a:lnTo>
                <a:lnTo>
                  <a:pt x="6520" y="2100"/>
                </a:lnTo>
                <a:lnTo>
                  <a:pt x="6514" y="2102"/>
                </a:lnTo>
                <a:lnTo>
                  <a:pt x="6508" y="2104"/>
                </a:lnTo>
                <a:lnTo>
                  <a:pt x="6504" y="2104"/>
                </a:lnTo>
                <a:lnTo>
                  <a:pt x="6500" y="2104"/>
                </a:lnTo>
                <a:lnTo>
                  <a:pt x="6498" y="2104"/>
                </a:lnTo>
                <a:lnTo>
                  <a:pt x="6498" y="2108"/>
                </a:lnTo>
                <a:lnTo>
                  <a:pt x="6500" y="2110"/>
                </a:lnTo>
                <a:lnTo>
                  <a:pt x="6504" y="2114"/>
                </a:lnTo>
                <a:lnTo>
                  <a:pt x="6508" y="2122"/>
                </a:lnTo>
                <a:lnTo>
                  <a:pt x="6510" y="2126"/>
                </a:lnTo>
                <a:lnTo>
                  <a:pt x="6512" y="2124"/>
                </a:lnTo>
                <a:lnTo>
                  <a:pt x="6514" y="2126"/>
                </a:lnTo>
                <a:lnTo>
                  <a:pt x="6516" y="2126"/>
                </a:lnTo>
                <a:lnTo>
                  <a:pt x="6514" y="2128"/>
                </a:lnTo>
                <a:lnTo>
                  <a:pt x="6516" y="2130"/>
                </a:lnTo>
                <a:lnTo>
                  <a:pt x="6520" y="2132"/>
                </a:lnTo>
                <a:close/>
                <a:moveTo>
                  <a:pt x="6534" y="2078"/>
                </a:moveTo>
                <a:lnTo>
                  <a:pt x="6534" y="2078"/>
                </a:lnTo>
                <a:lnTo>
                  <a:pt x="6532" y="2078"/>
                </a:lnTo>
                <a:lnTo>
                  <a:pt x="6532" y="2080"/>
                </a:lnTo>
                <a:lnTo>
                  <a:pt x="6532" y="2086"/>
                </a:lnTo>
                <a:lnTo>
                  <a:pt x="6534" y="2090"/>
                </a:lnTo>
                <a:lnTo>
                  <a:pt x="6534" y="2088"/>
                </a:lnTo>
                <a:lnTo>
                  <a:pt x="6536" y="2086"/>
                </a:lnTo>
                <a:lnTo>
                  <a:pt x="6536" y="2082"/>
                </a:lnTo>
                <a:lnTo>
                  <a:pt x="6534" y="2078"/>
                </a:lnTo>
                <a:close/>
                <a:moveTo>
                  <a:pt x="6544" y="2134"/>
                </a:moveTo>
                <a:lnTo>
                  <a:pt x="6544" y="2134"/>
                </a:lnTo>
                <a:lnTo>
                  <a:pt x="6544" y="2132"/>
                </a:lnTo>
                <a:lnTo>
                  <a:pt x="6544" y="2130"/>
                </a:lnTo>
                <a:lnTo>
                  <a:pt x="6542" y="2132"/>
                </a:lnTo>
                <a:lnTo>
                  <a:pt x="6540" y="2134"/>
                </a:lnTo>
                <a:lnTo>
                  <a:pt x="6534" y="2144"/>
                </a:lnTo>
                <a:lnTo>
                  <a:pt x="6532" y="2148"/>
                </a:lnTo>
                <a:lnTo>
                  <a:pt x="6532" y="2152"/>
                </a:lnTo>
                <a:lnTo>
                  <a:pt x="6534" y="2154"/>
                </a:lnTo>
                <a:lnTo>
                  <a:pt x="6536" y="2154"/>
                </a:lnTo>
                <a:lnTo>
                  <a:pt x="6538" y="2148"/>
                </a:lnTo>
                <a:lnTo>
                  <a:pt x="6544" y="2134"/>
                </a:lnTo>
                <a:close/>
                <a:moveTo>
                  <a:pt x="6582" y="2150"/>
                </a:moveTo>
                <a:lnTo>
                  <a:pt x="6582" y="2150"/>
                </a:lnTo>
                <a:lnTo>
                  <a:pt x="6578" y="2144"/>
                </a:lnTo>
                <a:lnTo>
                  <a:pt x="6576" y="2142"/>
                </a:lnTo>
                <a:lnTo>
                  <a:pt x="6576" y="2144"/>
                </a:lnTo>
                <a:lnTo>
                  <a:pt x="6574" y="2146"/>
                </a:lnTo>
                <a:lnTo>
                  <a:pt x="6572" y="2146"/>
                </a:lnTo>
                <a:lnTo>
                  <a:pt x="6562" y="2140"/>
                </a:lnTo>
                <a:lnTo>
                  <a:pt x="6556" y="2138"/>
                </a:lnTo>
                <a:lnTo>
                  <a:pt x="6552" y="2140"/>
                </a:lnTo>
                <a:lnTo>
                  <a:pt x="6552" y="2144"/>
                </a:lnTo>
                <a:lnTo>
                  <a:pt x="6552" y="2148"/>
                </a:lnTo>
                <a:lnTo>
                  <a:pt x="6554" y="2152"/>
                </a:lnTo>
                <a:lnTo>
                  <a:pt x="6560" y="2156"/>
                </a:lnTo>
                <a:lnTo>
                  <a:pt x="6570" y="2158"/>
                </a:lnTo>
                <a:lnTo>
                  <a:pt x="6578" y="2158"/>
                </a:lnTo>
                <a:lnTo>
                  <a:pt x="6582" y="2158"/>
                </a:lnTo>
                <a:lnTo>
                  <a:pt x="6584" y="2156"/>
                </a:lnTo>
                <a:lnTo>
                  <a:pt x="6582" y="2150"/>
                </a:lnTo>
                <a:close/>
                <a:moveTo>
                  <a:pt x="6566" y="2088"/>
                </a:moveTo>
                <a:lnTo>
                  <a:pt x="6566" y="2088"/>
                </a:lnTo>
                <a:lnTo>
                  <a:pt x="6560" y="2090"/>
                </a:lnTo>
                <a:lnTo>
                  <a:pt x="6554" y="2090"/>
                </a:lnTo>
                <a:lnTo>
                  <a:pt x="6550" y="2090"/>
                </a:lnTo>
                <a:lnTo>
                  <a:pt x="6546" y="2090"/>
                </a:lnTo>
                <a:lnTo>
                  <a:pt x="6544" y="2092"/>
                </a:lnTo>
                <a:lnTo>
                  <a:pt x="6546" y="2094"/>
                </a:lnTo>
                <a:lnTo>
                  <a:pt x="6550" y="2096"/>
                </a:lnTo>
                <a:lnTo>
                  <a:pt x="6554" y="2100"/>
                </a:lnTo>
                <a:lnTo>
                  <a:pt x="6556" y="2100"/>
                </a:lnTo>
                <a:lnTo>
                  <a:pt x="6554" y="2102"/>
                </a:lnTo>
                <a:lnTo>
                  <a:pt x="6554" y="2106"/>
                </a:lnTo>
                <a:lnTo>
                  <a:pt x="6556" y="2108"/>
                </a:lnTo>
                <a:lnTo>
                  <a:pt x="6558" y="2110"/>
                </a:lnTo>
                <a:lnTo>
                  <a:pt x="6556" y="2114"/>
                </a:lnTo>
                <a:lnTo>
                  <a:pt x="6554" y="2116"/>
                </a:lnTo>
                <a:lnTo>
                  <a:pt x="6556" y="2116"/>
                </a:lnTo>
                <a:lnTo>
                  <a:pt x="6558" y="2118"/>
                </a:lnTo>
                <a:lnTo>
                  <a:pt x="6560" y="2122"/>
                </a:lnTo>
                <a:lnTo>
                  <a:pt x="6560" y="2124"/>
                </a:lnTo>
                <a:lnTo>
                  <a:pt x="6564" y="2124"/>
                </a:lnTo>
                <a:lnTo>
                  <a:pt x="6566" y="2124"/>
                </a:lnTo>
                <a:lnTo>
                  <a:pt x="6570" y="2124"/>
                </a:lnTo>
                <a:lnTo>
                  <a:pt x="6574" y="2124"/>
                </a:lnTo>
                <a:lnTo>
                  <a:pt x="6576" y="2124"/>
                </a:lnTo>
                <a:lnTo>
                  <a:pt x="6578" y="2124"/>
                </a:lnTo>
                <a:lnTo>
                  <a:pt x="6580" y="2128"/>
                </a:lnTo>
                <a:lnTo>
                  <a:pt x="6580" y="2130"/>
                </a:lnTo>
                <a:lnTo>
                  <a:pt x="6578" y="2132"/>
                </a:lnTo>
                <a:lnTo>
                  <a:pt x="6576" y="2132"/>
                </a:lnTo>
                <a:lnTo>
                  <a:pt x="6574" y="2132"/>
                </a:lnTo>
                <a:lnTo>
                  <a:pt x="6576" y="2134"/>
                </a:lnTo>
                <a:lnTo>
                  <a:pt x="6580" y="2136"/>
                </a:lnTo>
                <a:lnTo>
                  <a:pt x="6582" y="2138"/>
                </a:lnTo>
                <a:lnTo>
                  <a:pt x="6582" y="2140"/>
                </a:lnTo>
                <a:lnTo>
                  <a:pt x="6580" y="2140"/>
                </a:lnTo>
                <a:lnTo>
                  <a:pt x="6580" y="2144"/>
                </a:lnTo>
                <a:lnTo>
                  <a:pt x="6586" y="2150"/>
                </a:lnTo>
                <a:lnTo>
                  <a:pt x="6588" y="2154"/>
                </a:lnTo>
                <a:lnTo>
                  <a:pt x="6588" y="2158"/>
                </a:lnTo>
                <a:lnTo>
                  <a:pt x="6588" y="2160"/>
                </a:lnTo>
                <a:lnTo>
                  <a:pt x="6590" y="2164"/>
                </a:lnTo>
                <a:lnTo>
                  <a:pt x="6592" y="2164"/>
                </a:lnTo>
                <a:lnTo>
                  <a:pt x="6592" y="2160"/>
                </a:lnTo>
                <a:lnTo>
                  <a:pt x="6592" y="2156"/>
                </a:lnTo>
                <a:lnTo>
                  <a:pt x="6594" y="2150"/>
                </a:lnTo>
                <a:lnTo>
                  <a:pt x="6596" y="2148"/>
                </a:lnTo>
                <a:lnTo>
                  <a:pt x="6598" y="2146"/>
                </a:lnTo>
                <a:lnTo>
                  <a:pt x="6592" y="2142"/>
                </a:lnTo>
                <a:lnTo>
                  <a:pt x="6586" y="2140"/>
                </a:lnTo>
                <a:lnTo>
                  <a:pt x="6588" y="2138"/>
                </a:lnTo>
                <a:lnTo>
                  <a:pt x="6590" y="2138"/>
                </a:lnTo>
                <a:lnTo>
                  <a:pt x="6594" y="2138"/>
                </a:lnTo>
                <a:lnTo>
                  <a:pt x="6596" y="2136"/>
                </a:lnTo>
                <a:lnTo>
                  <a:pt x="6596" y="2134"/>
                </a:lnTo>
                <a:lnTo>
                  <a:pt x="6596" y="2130"/>
                </a:lnTo>
                <a:lnTo>
                  <a:pt x="6596" y="2126"/>
                </a:lnTo>
                <a:lnTo>
                  <a:pt x="6596" y="2124"/>
                </a:lnTo>
                <a:lnTo>
                  <a:pt x="6604" y="2122"/>
                </a:lnTo>
                <a:lnTo>
                  <a:pt x="6608" y="2120"/>
                </a:lnTo>
                <a:lnTo>
                  <a:pt x="6610" y="2118"/>
                </a:lnTo>
                <a:lnTo>
                  <a:pt x="6608" y="2114"/>
                </a:lnTo>
                <a:lnTo>
                  <a:pt x="6602" y="2112"/>
                </a:lnTo>
                <a:lnTo>
                  <a:pt x="6598" y="2108"/>
                </a:lnTo>
                <a:lnTo>
                  <a:pt x="6598" y="2104"/>
                </a:lnTo>
                <a:lnTo>
                  <a:pt x="6602" y="2102"/>
                </a:lnTo>
                <a:lnTo>
                  <a:pt x="6608" y="2100"/>
                </a:lnTo>
                <a:lnTo>
                  <a:pt x="6610" y="2098"/>
                </a:lnTo>
                <a:lnTo>
                  <a:pt x="6612" y="2096"/>
                </a:lnTo>
                <a:lnTo>
                  <a:pt x="6614" y="2088"/>
                </a:lnTo>
                <a:lnTo>
                  <a:pt x="6614" y="2080"/>
                </a:lnTo>
                <a:lnTo>
                  <a:pt x="6614" y="2074"/>
                </a:lnTo>
                <a:lnTo>
                  <a:pt x="6616" y="2072"/>
                </a:lnTo>
                <a:lnTo>
                  <a:pt x="6614" y="2070"/>
                </a:lnTo>
                <a:lnTo>
                  <a:pt x="6604" y="2066"/>
                </a:lnTo>
                <a:lnTo>
                  <a:pt x="6598" y="2066"/>
                </a:lnTo>
                <a:lnTo>
                  <a:pt x="6592" y="2070"/>
                </a:lnTo>
                <a:lnTo>
                  <a:pt x="6588" y="2074"/>
                </a:lnTo>
                <a:lnTo>
                  <a:pt x="6588" y="2078"/>
                </a:lnTo>
                <a:lnTo>
                  <a:pt x="6588" y="2080"/>
                </a:lnTo>
                <a:lnTo>
                  <a:pt x="6588" y="2082"/>
                </a:lnTo>
                <a:lnTo>
                  <a:pt x="6586" y="2090"/>
                </a:lnTo>
                <a:lnTo>
                  <a:pt x="6584" y="2094"/>
                </a:lnTo>
                <a:lnTo>
                  <a:pt x="6582" y="2094"/>
                </a:lnTo>
                <a:lnTo>
                  <a:pt x="6580" y="2092"/>
                </a:lnTo>
                <a:lnTo>
                  <a:pt x="6580" y="2088"/>
                </a:lnTo>
                <a:lnTo>
                  <a:pt x="6582" y="2078"/>
                </a:lnTo>
                <a:lnTo>
                  <a:pt x="6580" y="2076"/>
                </a:lnTo>
                <a:lnTo>
                  <a:pt x="6578" y="2078"/>
                </a:lnTo>
                <a:lnTo>
                  <a:pt x="6574" y="2078"/>
                </a:lnTo>
                <a:lnTo>
                  <a:pt x="6568" y="2076"/>
                </a:lnTo>
                <a:lnTo>
                  <a:pt x="6564" y="2074"/>
                </a:lnTo>
                <a:lnTo>
                  <a:pt x="6562" y="2074"/>
                </a:lnTo>
                <a:lnTo>
                  <a:pt x="6560" y="2076"/>
                </a:lnTo>
                <a:lnTo>
                  <a:pt x="6562" y="2076"/>
                </a:lnTo>
                <a:lnTo>
                  <a:pt x="6566" y="2078"/>
                </a:lnTo>
                <a:lnTo>
                  <a:pt x="6570" y="2082"/>
                </a:lnTo>
                <a:lnTo>
                  <a:pt x="6568" y="2084"/>
                </a:lnTo>
                <a:lnTo>
                  <a:pt x="6566" y="2088"/>
                </a:lnTo>
                <a:close/>
                <a:moveTo>
                  <a:pt x="6598" y="2138"/>
                </a:moveTo>
                <a:lnTo>
                  <a:pt x="6598" y="2138"/>
                </a:lnTo>
                <a:lnTo>
                  <a:pt x="6596" y="2142"/>
                </a:lnTo>
                <a:lnTo>
                  <a:pt x="6598" y="2142"/>
                </a:lnTo>
                <a:lnTo>
                  <a:pt x="6604" y="2142"/>
                </a:lnTo>
                <a:lnTo>
                  <a:pt x="6610" y="2138"/>
                </a:lnTo>
                <a:lnTo>
                  <a:pt x="6610" y="2136"/>
                </a:lnTo>
                <a:lnTo>
                  <a:pt x="6610" y="2134"/>
                </a:lnTo>
                <a:lnTo>
                  <a:pt x="6606" y="2134"/>
                </a:lnTo>
                <a:lnTo>
                  <a:pt x="6602" y="2134"/>
                </a:lnTo>
                <a:lnTo>
                  <a:pt x="6598" y="2138"/>
                </a:lnTo>
                <a:close/>
                <a:moveTo>
                  <a:pt x="6552" y="2166"/>
                </a:moveTo>
                <a:lnTo>
                  <a:pt x="6552" y="2166"/>
                </a:lnTo>
                <a:lnTo>
                  <a:pt x="6552" y="2168"/>
                </a:lnTo>
                <a:lnTo>
                  <a:pt x="6556" y="2172"/>
                </a:lnTo>
                <a:lnTo>
                  <a:pt x="6560" y="2172"/>
                </a:lnTo>
                <a:lnTo>
                  <a:pt x="6564" y="2172"/>
                </a:lnTo>
                <a:lnTo>
                  <a:pt x="6562" y="2168"/>
                </a:lnTo>
                <a:lnTo>
                  <a:pt x="6560" y="2166"/>
                </a:lnTo>
                <a:lnTo>
                  <a:pt x="6556" y="2164"/>
                </a:lnTo>
                <a:lnTo>
                  <a:pt x="6552" y="2166"/>
                </a:lnTo>
                <a:close/>
                <a:moveTo>
                  <a:pt x="6636" y="2164"/>
                </a:moveTo>
                <a:lnTo>
                  <a:pt x="6636" y="2164"/>
                </a:lnTo>
                <a:lnTo>
                  <a:pt x="6636" y="2166"/>
                </a:lnTo>
                <a:lnTo>
                  <a:pt x="6638" y="2168"/>
                </a:lnTo>
                <a:lnTo>
                  <a:pt x="6640" y="2172"/>
                </a:lnTo>
                <a:lnTo>
                  <a:pt x="6638" y="2174"/>
                </a:lnTo>
                <a:lnTo>
                  <a:pt x="6636" y="2176"/>
                </a:lnTo>
                <a:lnTo>
                  <a:pt x="6638" y="2178"/>
                </a:lnTo>
                <a:lnTo>
                  <a:pt x="6644" y="2182"/>
                </a:lnTo>
                <a:lnTo>
                  <a:pt x="6646" y="2184"/>
                </a:lnTo>
                <a:lnTo>
                  <a:pt x="6648" y="2184"/>
                </a:lnTo>
                <a:lnTo>
                  <a:pt x="6648" y="2182"/>
                </a:lnTo>
                <a:lnTo>
                  <a:pt x="6648" y="2180"/>
                </a:lnTo>
                <a:lnTo>
                  <a:pt x="6650" y="2176"/>
                </a:lnTo>
                <a:lnTo>
                  <a:pt x="6652" y="2176"/>
                </a:lnTo>
                <a:lnTo>
                  <a:pt x="6656" y="2178"/>
                </a:lnTo>
                <a:lnTo>
                  <a:pt x="6660" y="2180"/>
                </a:lnTo>
                <a:lnTo>
                  <a:pt x="6662" y="2180"/>
                </a:lnTo>
                <a:lnTo>
                  <a:pt x="6660" y="2178"/>
                </a:lnTo>
                <a:lnTo>
                  <a:pt x="6658" y="2174"/>
                </a:lnTo>
                <a:lnTo>
                  <a:pt x="6656" y="2174"/>
                </a:lnTo>
                <a:lnTo>
                  <a:pt x="6656" y="2172"/>
                </a:lnTo>
                <a:lnTo>
                  <a:pt x="6658" y="2168"/>
                </a:lnTo>
                <a:lnTo>
                  <a:pt x="6658" y="2164"/>
                </a:lnTo>
                <a:lnTo>
                  <a:pt x="6658" y="2162"/>
                </a:lnTo>
                <a:lnTo>
                  <a:pt x="6654" y="2162"/>
                </a:lnTo>
                <a:lnTo>
                  <a:pt x="6650" y="2160"/>
                </a:lnTo>
                <a:lnTo>
                  <a:pt x="6648" y="2156"/>
                </a:lnTo>
                <a:lnTo>
                  <a:pt x="6644" y="2156"/>
                </a:lnTo>
                <a:lnTo>
                  <a:pt x="6640" y="2158"/>
                </a:lnTo>
                <a:lnTo>
                  <a:pt x="6640" y="2160"/>
                </a:lnTo>
                <a:lnTo>
                  <a:pt x="6642" y="2162"/>
                </a:lnTo>
                <a:lnTo>
                  <a:pt x="6648" y="2164"/>
                </a:lnTo>
                <a:lnTo>
                  <a:pt x="6650" y="2166"/>
                </a:lnTo>
                <a:lnTo>
                  <a:pt x="6650" y="2168"/>
                </a:lnTo>
                <a:lnTo>
                  <a:pt x="6646" y="2166"/>
                </a:lnTo>
                <a:lnTo>
                  <a:pt x="6636" y="2164"/>
                </a:lnTo>
                <a:close/>
                <a:moveTo>
                  <a:pt x="6990" y="1916"/>
                </a:moveTo>
                <a:lnTo>
                  <a:pt x="6990" y="1916"/>
                </a:lnTo>
                <a:lnTo>
                  <a:pt x="6988" y="1916"/>
                </a:lnTo>
                <a:lnTo>
                  <a:pt x="6988" y="1918"/>
                </a:lnTo>
                <a:lnTo>
                  <a:pt x="6990" y="1920"/>
                </a:lnTo>
                <a:lnTo>
                  <a:pt x="6992" y="1924"/>
                </a:lnTo>
                <a:lnTo>
                  <a:pt x="6992" y="1926"/>
                </a:lnTo>
                <a:lnTo>
                  <a:pt x="6988" y="1928"/>
                </a:lnTo>
                <a:lnTo>
                  <a:pt x="6986" y="1930"/>
                </a:lnTo>
                <a:lnTo>
                  <a:pt x="6988" y="1932"/>
                </a:lnTo>
                <a:lnTo>
                  <a:pt x="6994" y="1936"/>
                </a:lnTo>
                <a:lnTo>
                  <a:pt x="7000" y="1938"/>
                </a:lnTo>
                <a:lnTo>
                  <a:pt x="7000" y="1942"/>
                </a:lnTo>
                <a:lnTo>
                  <a:pt x="6996" y="1946"/>
                </a:lnTo>
                <a:lnTo>
                  <a:pt x="6994" y="1948"/>
                </a:lnTo>
                <a:lnTo>
                  <a:pt x="6992" y="1950"/>
                </a:lnTo>
                <a:lnTo>
                  <a:pt x="6994" y="1952"/>
                </a:lnTo>
                <a:lnTo>
                  <a:pt x="6998" y="1952"/>
                </a:lnTo>
                <a:lnTo>
                  <a:pt x="7000" y="1950"/>
                </a:lnTo>
                <a:lnTo>
                  <a:pt x="7002" y="1946"/>
                </a:lnTo>
                <a:lnTo>
                  <a:pt x="7006" y="1938"/>
                </a:lnTo>
                <a:lnTo>
                  <a:pt x="7010" y="1934"/>
                </a:lnTo>
                <a:lnTo>
                  <a:pt x="7012" y="1934"/>
                </a:lnTo>
                <a:lnTo>
                  <a:pt x="7014" y="1934"/>
                </a:lnTo>
                <a:lnTo>
                  <a:pt x="7018" y="1934"/>
                </a:lnTo>
                <a:lnTo>
                  <a:pt x="7024" y="1932"/>
                </a:lnTo>
                <a:lnTo>
                  <a:pt x="7032" y="1928"/>
                </a:lnTo>
                <a:lnTo>
                  <a:pt x="7038" y="1922"/>
                </a:lnTo>
                <a:lnTo>
                  <a:pt x="7040" y="1920"/>
                </a:lnTo>
                <a:lnTo>
                  <a:pt x="7042" y="1920"/>
                </a:lnTo>
                <a:lnTo>
                  <a:pt x="7044" y="1920"/>
                </a:lnTo>
                <a:lnTo>
                  <a:pt x="7046" y="1920"/>
                </a:lnTo>
                <a:lnTo>
                  <a:pt x="7048" y="1920"/>
                </a:lnTo>
                <a:lnTo>
                  <a:pt x="7048" y="1918"/>
                </a:lnTo>
                <a:lnTo>
                  <a:pt x="7038" y="1914"/>
                </a:lnTo>
                <a:lnTo>
                  <a:pt x="7032" y="1910"/>
                </a:lnTo>
                <a:lnTo>
                  <a:pt x="7026" y="1910"/>
                </a:lnTo>
                <a:lnTo>
                  <a:pt x="7022" y="1910"/>
                </a:lnTo>
                <a:lnTo>
                  <a:pt x="7018" y="1910"/>
                </a:lnTo>
                <a:lnTo>
                  <a:pt x="7016" y="1908"/>
                </a:lnTo>
                <a:lnTo>
                  <a:pt x="7010" y="1908"/>
                </a:lnTo>
                <a:lnTo>
                  <a:pt x="7004" y="1912"/>
                </a:lnTo>
                <a:lnTo>
                  <a:pt x="7000" y="1918"/>
                </a:lnTo>
                <a:lnTo>
                  <a:pt x="6998" y="1920"/>
                </a:lnTo>
                <a:lnTo>
                  <a:pt x="6996" y="1918"/>
                </a:lnTo>
                <a:lnTo>
                  <a:pt x="6992" y="1916"/>
                </a:lnTo>
                <a:lnTo>
                  <a:pt x="6990" y="1916"/>
                </a:lnTo>
                <a:close/>
                <a:moveTo>
                  <a:pt x="7006" y="1892"/>
                </a:moveTo>
                <a:lnTo>
                  <a:pt x="7006" y="1892"/>
                </a:lnTo>
                <a:lnTo>
                  <a:pt x="7008" y="1892"/>
                </a:lnTo>
                <a:lnTo>
                  <a:pt x="7010" y="1894"/>
                </a:lnTo>
                <a:lnTo>
                  <a:pt x="7012" y="1898"/>
                </a:lnTo>
                <a:lnTo>
                  <a:pt x="7012" y="1902"/>
                </a:lnTo>
                <a:lnTo>
                  <a:pt x="7014" y="1904"/>
                </a:lnTo>
                <a:lnTo>
                  <a:pt x="7016" y="1904"/>
                </a:lnTo>
                <a:lnTo>
                  <a:pt x="7020" y="1904"/>
                </a:lnTo>
                <a:lnTo>
                  <a:pt x="7022" y="1902"/>
                </a:lnTo>
                <a:lnTo>
                  <a:pt x="7024" y="1898"/>
                </a:lnTo>
                <a:lnTo>
                  <a:pt x="7026" y="1898"/>
                </a:lnTo>
                <a:lnTo>
                  <a:pt x="7028" y="1898"/>
                </a:lnTo>
                <a:lnTo>
                  <a:pt x="7030" y="1898"/>
                </a:lnTo>
                <a:lnTo>
                  <a:pt x="7030" y="1896"/>
                </a:lnTo>
                <a:lnTo>
                  <a:pt x="7032" y="1896"/>
                </a:lnTo>
                <a:lnTo>
                  <a:pt x="7034" y="1896"/>
                </a:lnTo>
                <a:lnTo>
                  <a:pt x="7036" y="1894"/>
                </a:lnTo>
                <a:lnTo>
                  <a:pt x="7034" y="1892"/>
                </a:lnTo>
                <a:lnTo>
                  <a:pt x="7030" y="1888"/>
                </a:lnTo>
                <a:lnTo>
                  <a:pt x="7022" y="1880"/>
                </a:lnTo>
                <a:lnTo>
                  <a:pt x="7018" y="1880"/>
                </a:lnTo>
                <a:lnTo>
                  <a:pt x="7016" y="1882"/>
                </a:lnTo>
                <a:lnTo>
                  <a:pt x="7010" y="1886"/>
                </a:lnTo>
                <a:lnTo>
                  <a:pt x="7006" y="1886"/>
                </a:lnTo>
                <a:lnTo>
                  <a:pt x="7000" y="1886"/>
                </a:lnTo>
                <a:lnTo>
                  <a:pt x="6996" y="1888"/>
                </a:lnTo>
                <a:lnTo>
                  <a:pt x="6994" y="1890"/>
                </a:lnTo>
                <a:lnTo>
                  <a:pt x="6996" y="1890"/>
                </a:lnTo>
                <a:lnTo>
                  <a:pt x="7006" y="1892"/>
                </a:lnTo>
                <a:close/>
                <a:moveTo>
                  <a:pt x="7048" y="1914"/>
                </a:moveTo>
                <a:lnTo>
                  <a:pt x="7048" y="1914"/>
                </a:lnTo>
                <a:lnTo>
                  <a:pt x="7048" y="1910"/>
                </a:lnTo>
                <a:lnTo>
                  <a:pt x="7044" y="1906"/>
                </a:lnTo>
                <a:lnTo>
                  <a:pt x="7042" y="1904"/>
                </a:lnTo>
                <a:lnTo>
                  <a:pt x="7038" y="1906"/>
                </a:lnTo>
                <a:lnTo>
                  <a:pt x="7038" y="1910"/>
                </a:lnTo>
                <a:lnTo>
                  <a:pt x="7042" y="1914"/>
                </a:lnTo>
                <a:lnTo>
                  <a:pt x="7046" y="1914"/>
                </a:lnTo>
                <a:lnTo>
                  <a:pt x="7048" y="1914"/>
                </a:lnTo>
                <a:close/>
                <a:moveTo>
                  <a:pt x="7050" y="1884"/>
                </a:moveTo>
                <a:lnTo>
                  <a:pt x="7050" y="1884"/>
                </a:lnTo>
                <a:lnTo>
                  <a:pt x="7048" y="1884"/>
                </a:lnTo>
                <a:lnTo>
                  <a:pt x="7044" y="1882"/>
                </a:lnTo>
                <a:lnTo>
                  <a:pt x="7040" y="1882"/>
                </a:lnTo>
                <a:lnTo>
                  <a:pt x="7042" y="1886"/>
                </a:lnTo>
                <a:lnTo>
                  <a:pt x="7044" y="1886"/>
                </a:lnTo>
                <a:lnTo>
                  <a:pt x="7048" y="1886"/>
                </a:lnTo>
                <a:lnTo>
                  <a:pt x="7050" y="1884"/>
                </a:lnTo>
                <a:close/>
                <a:moveTo>
                  <a:pt x="6872" y="1954"/>
                </a:moveTo>
                <a:lnTo>
                  <a:pt x="6872" y="1954"/>
                </a:lnTo>
                <a:lnTo>
                  <a:pt x="6864" y="1958"/>
                </a:lnTo>
                <a:lnTo>
                  <a:pt x="6860" y="1956"/>
                </a:lnTo>
                <a:lnTo>
                  <a:pt x="6858" y="1956"/>
                </a:lnTo>
                <a:lnTo>
                  <a:pt x="6850" y="1962"/>
                </a:lnTo>
                <a:lnTo>
                  <a:pt x="6840" y="1974"/>
                </a:lnTo>
                <a:lnTo>
                  <a:pt x="6836" y="1984"/>
                </a:lnTo>
                <a:lnTo>
                  <a:pt x="6836" y="1992"/>
                </a:lnTo>
                <a:lnTo>
                  <a:pt x="6838" y="2000"/>
                </a:lnTo>
                <a:lnTo>
                  <a:pt x="6840" y="2004"/>
                </a:lnTo>
                <a:lnTo>
                  <a:pt x="6840" y="2006"/>
                </a:lnTo>
                <a:lnTo>
                  <a:pt x="6838" y="2014"/>
                </a:lnTo>
                <a:lnTo>
                  <a:pt x="6838" y="2018"/>
                </a:lnTo>
                <a:lnTo>
                  <a:pt x="6840" y="2018"/>
                </a:lnTo>
                <a:lnTo>
                  <a:pt x="6842" y="2016"/>
                </a:lnTo>
                <a:lnTo>
                  <a:pt x="6846" y="2014"/>
                </a:lnTo>
                <a:lnTo>
                  <a:pt x="6850" y="2008"/>
                </a:lnTo>
                <a:lnTo>
                  <a:pt x="6856" y="2000"/>
                </a:lnTo>
                <a:lnTo>
                  <a:pt x="6864" y="1992"/>
                </a:lnTo>
                <a:lnTo>
                  <a:pt x="6866" y="1986"/>
                </a:lnTo>
                <a:lnTo>
                  <a:pt x="6868" y="1984"/>
                </a:lnTo>
                <a:lnTo>
                  <a:pt x="6866" y="1978"/>
                </a:lnTo>
                <a:lnTo>
                  <a:pt x="6864" y="1976"/>
                </a:lnTo>
                <a:lnTo>
                  <a:pt x="6864" y="1972"/>
                </a:lnTo>
                <a:lnTo>
                  <a:pt x="6866" y="1968"/>
                </a:lnTo>
                <a:lnTo>
                  <a:pt x="6870" y="1964"/>
                </a:lnTo>
                <a:lnTo>
                  <a:pt x="6878" y="1954"/>
                </a:lnTo>
                <a:lnTo>
                  <a:pt x="6882" y="1950"/>
                </a:lnTo>
                <a:lnTo>
                  <a:pt x="6882" y="1948"/>
                </a:lnTo>
                <a:lnTo>
                  <a:pt x="6880" y="1948"/>
                </a:lnTo>
                <a:lnTo>
                  <a:pt x="6872" y="1954"/>
                </a:lnTo>
                <a:close/>
                <a:moveTo>
                  <a:pt x="6794" y="1990"/>
                </a:moveTo>
                <a:lnTo>
                  <a:pt x="6794" y="1990"/>
                </a:lnTo>
                <a:lnTo>
                  <a:pt x="6790" y="1990"/>
                </a:lnTo>
                <a:lnTo>
                  <a:pt x="6788" y="1992"/>
                </a:lnTo>
                <a:lnTo>
                  <a:pt x="6786" y="2000"/>
                </a:lnTo>
                <a:lnTo>
                  <a:pt x="6784" y="2010"/>
                </a:lnTo>
                <a:lnTo>
                  <a:pt x="6780" y="2018"/>
                </a:lnTo>
                <a:lnTo>
                  <a:pt x="6774" y="2026"/>
                </a:lnTo>
                <a:lnTo>
                  <a:pt x="6770" y="2038"/>
                </a:lnTo>
                <a:lnTo>
                  <a:pt x="6768" y="2052"/>
                </a:lnTo>
                <a:lnTo>
                  <a:pt x="6768" y="2056"/>
                </a:lnTo>
                <a:lnTo>
                  <a:pt x="6770" y="2060"/>
                </a:lnTo>
                <a:lnTo>
                  <a:pt x="6776" y="2050"/>
                </a:lnTo>
                <a:lnTo>
                  <a:pt x="6786" y="2026"/>
                </a:lnTo>
                <a:lnTo>
                  <a:pt x="6792" y="2002"/>
                </a:lnTo>
                <a:lnTo>
                  <a:pt x="6794" y="1992"/>
                </a:lnTo>
                <a:lnTo>
                  <a:pt x="6794" y="1990"/>
                </a:lnTo>
                <a:close/>
                <a:moveTo>
                  <a:pt x="6856" y="1798"/>
                </a:moveTo>
                <a:lnTo>
                  <a:pt x="6856" y="1798"/>
                </a:lnTo>
                <a:lnTo>
                  <a:pt x="6856" y="1796"/>
                </a:lnTo>
                <a:lnTo>
                  <a:pt x="6854" y="1790"/>
                </a:lnTo>
                <a:lnTo>
                  <a:pt x="6852" y="1786"/>
                </a:lnTo>
                <a:lnTo>
                  <a:pt x="6848" y="1786"/>
                </a:lnTo>
                <a:lnTo>
                  <a:pt x="6848" y="1788"/>
                </a:lnTo>
                <a:lnTo>
                  <a:pt x="6848" y="1792"/>
                </a:lnTo>
                <a:lnTo>
                  <a:pt x="6852" y="1796"/>
                </a:lnTo>
                <a:lnTo>
                  <a:pt x="6856" y="1798"/>
                </a:lnTo>
                <a:close/>
                <a:moveTo>
                  <a:pt x="7008" y="1802"/>
                </a:moveTo>
                <a:lnTo>
                  <a:pt x="7008" y="1802"/>
                </a:lnTo>
                <a:lnTo>
                  <a:pt x="7006" y="1800"/>
                </a:lnTo>
                <a:lnTo>
                  <a:pt x="7002" y="1798"/>
                </a:lnTo>
                <a:lnTo>
                  <a:pt x="6998" y="1798"/>
                </a:lnTo>
                <a:lnTo>
                  <a:pt x="6996" y="1800"/>
                </a:lnTo>
                <a:lnTo>
                  <a:pt x="6998" y="1802"/>
                </a:lnTo>
                <a:lnTo>
                  <a:pt x="7002" y="1804"/>
                </a:lnTo>
                <a:lnTo>
                  <a:pt x="7006" y="1804"/>
                </a:lnTo>
                <a:lnTo>
                  <a:pt x="7008" y="1802"/>
                </a:lnTo>
                <a:close/>
                <a:moveTo>
                  <a:pt x="6986" y="1790"/>
                </a:moveTo>
                <a:lnTo>
                  <a:pt x="6986" y="1790"/>
                </a:lnTo>
                <a:lnTo>
                  <a:pt x="6984" y="1792"/>
                </a:lnTo>
                <a:lnTo>
                  <a:pt x="6984" y="1796"/>
                </a:lnTo>
                <a:lnTo>
                  <a:pt x="6986" y="1798"/>
                </a:lnTo>
                <a:lnTo>
                  <a:pt x="6990" y="1800"/>
                </a:lnTo>
                <a:lnTo>
                  <a:pt x="6992" y="1798"/>
                </a:lnTo>
                <a:lnTo>
                  <a:pt x="6992" y="1796"/>
                </a:lnTo>
                <a:lnTo>
                  <a:pt x="6990" y="1792"/>
                </a:lnTo>
                <a:lnTo>
                  <a:pt x="6986" y="1790"/>
                </a:lnTo>
                <a:close/>
                <a:moveTo>
                  <a:pt x="6980" y="1810"/>
                </a:moveTo>
                <a:lnTo>
                  <a:pt x="6980" y="1810"/>
                </a:lnTo>
                <a:lnTo>
                  <a:pt x="6978" y="1808"/>
                </a:lnTo>
                <a:lnTo>
                  <a:pt x="6976" y="1808"/>
                </a:lnTo>
                <a:lnTo>
                  <a:pt x="6974" y="1812"/>
                </a:lnTo>
                <a:lnTo>
                  <a:pt x="6976" y="1814"/>
                </a:lnTo>
                <a:lnTo>
                  <a:pt x="6978" y="1814"/>
                </a:lnTo>
                <a:lnTo>
                  <a:pt x="6980" y="1812"/>
                </a:lnTo>
                <a:lnTo>
                  <a:pt x="6980" y="1810"/>
                </a:lnTo>
                <a:close/>
                <a:moveTo>
                  <a:pt x="6992" y="1810"/>
                </a:moveTo>
                <a:lnTo>
                  <a:pt x="6992" y="1810"/>
                </a:lnTo>
                <a:lnTo>
                  <a:pt x="6992" y="1812"/>
                </a:lnTo>
                <a:lnTo>
                  <a:pt x="6994" y="1810"/>
                </a:lnTo>
                <a:lnTo>
                  <a:pt x="6996" y="1810"/>
                </a:lnTo>
                <a:lnTo>
                  <a:pt x="6996" y="1808"/>
                </a:lnTo>
                <a:lnTo>
                  <a:pt x="6994" y="1808"/>
                </a:lnTo>
                <a:lnTo>
                  <a:pt x="6992" y="1808"/>
                </a:lnTo>
                <a:lnTo>
                  <a:pt x="6992" y="1810"/>
                </a:lnTo>
                <a:close/>
                <a:moveTo>
                  <a:pt x="6982" y="1810"/>
                </a:moveTo>
                <a:lnTo>
                  <a:pt x="6982" y="1810"/>
                </a:lnTo>
                <a:lnTo>
                  <a:pt x="6984" y="1810"/>
                </a:lnTo>
                <a:lnTo>
                  <a:pt x="6986" y="1810"/>
                </a:lnTo>
                <a:lnTo>
                  <a:pt x="6988" y="1810"/>
                </a:lnTo>
                <a:lnTo>
                  <a:pt x="6988" y="1808"/>
                </a:lnTo>
                <a:lnTo>
                  <a:pt x="6986" y="1806"/>
                </a:lnTo>
                <a:lnTo>
                  <a:pt x="6984" y="1806"/>
                </a:lnTo>
                <a:lnTo>
                  <a:pt x="6982" y="1810"/>
                </a:lnTo>
                <a:close/>
                <a:moveTo>
                  <a:pt x="6916" y="1814"/>
                </a:moveTo>
                <a:lnTo>
                  <a:pt x="6916" y="1814"/>
                </a:lnTo>
                <a:lnTo>
                  <a:pt x="6916" y="1816"/>
                </a:lnTo>
                <a:lnTo>
                  <a:pt x="6918" y="1820"/>
                </a:lnTo>
                <a:lnTo>
                  <a:pt x="6920" y="1820"/>
                </a:lnTo>
                <a:lnTo>
                  <a:pt x="6922" y="1820"/>
                </a:lnTo>
                <a:lnTo>
                  <a:pt x="6922" y="1818"/>
                </a:lnTo>
                <a:lnTo>
                  <a:pt x="6920" y="1816"/>
                </a:lnTo>
                <a:lnTo>
                  <a:pt x="6918" y="1814"/>
                </a:lnTo>
                <a:lnTo>
                  <a:pt x="6916" y="1814"/>
                </a:lnTo>
                <a:close/>
                <a:moveTo>
                  <a:pt x="6902" y="1802"/>
                </a:moveTo>
                <a:lnTo>
                  <a:pt x="6902" y="1802"/>
                </a:lnTo>
                <a:lnTo>
                  <a:pt x="6898" y="1804"/>
                </a:lnTo>
                <a:lnTo>
                  <a:pt x="6894" y="1806"/>
                </a:lnTo>
                <a:lnTo>
                  <a:pt x="6894" y="1808"/>
                </a:lnTo>
                <a:lnTo>
                  <a:pt x="6894" y="1812"/>
                </a:lnTo>
                <a:lnTo>
                  <a:pt x="6896" y="1810"/>
                </a:lnTo>
                <a:lnTo>
                  <a:pt x="6898" y="1810"/>
                </a:lnTo>
                <a:lnTo>
                  <a:pt x="6902" y="1812"/>
                </a:lnTo>
                <a:lnTo>
                  <a:pt x="6904" y="1814"/>
                </a:lnTo>
                <a:lnTo>
                  <a:pt x="6906" y="1816"/>
                </a:lnTo>
                <a:lnTo>
                  <a:pt x="6910" y="1816"/>
                </a:lnTo>
                <a:lnTo>
                  <a:pt x="6914" y="1814"/>
                </a:lnTo>
                <a:lnTo>
                  <a:pt x="6914" y="1812"/>
                </a:lnTo>
                <a:lnTo>
                  <a:pt x="6914" y="1810"/>
                </a:lnTo>
                <a:lnTo>
                  <a:pt x="6914" y="1808"/>
                </a:lnTo>
                <a:lnTo>
                  <a:pt x="6914" y="1806"/>
                </a:lnTo>
                <a:lnTo>
                  <a:pt x="6916" y="1806"/>
                </a:lnTo>
                <a:lnTo>
                  <a:pt x="6918" y="1808"/>
                </a:lnTo>
                <a:lnTo>
                  <a:pt x="6920" y="1808"/>
                </a:lnTo>
                <a:lnTo>
                  <a:pt x="6924" y="1804"/>
                </a:lnTo>
                <a:lnTo>
                  <a:pt x="6926" y="1802"/>
                </a:lnTo>
                <a:lnTo>
                  <a:pt x="6924" y="1800"/>
                </a:lnTo>
                <a:lnTo>
                  <a:pt x="6910" y="1794"/>
                </a:lnTo>
                <a:lnTo>
                  <a:pt x="6904" y="1794"/>
                </a:lnTo>
                <a:lnTo>
                  <a:pt x="6906" y="1796"/>
                </a:lnTo>
                <a:lnTo>
                  <a:pt x="6908" y="1800"/>
                </a:lnTo>
                <a:lnTo>
                  <a:pt x="6908" y="1802"/>
                </a:lnTo>
                <a:lnTo>
                  <a:pt x="6908" y="1804"/>
                </a:lnTo>
                <a:lnTo>
                  <a:pt x="6906" y="1806"/>
                </a:lnTo>
                <a:lnTo>
                  <a:pt x="6904" y="1804"/>
                </a:lnTo>
                <a:lnTo>
                  <a:pt x="6904" y="1802"/>
                </a:lnTo>
                <a:lnTo>
                  <a:pt x="6902" y="1802"/>
                </a:lnTo>
                <a:close/>
                <a:moveTo>
                  <a:pt x="7118" y="1484"/>
                </a:moveTo>
                <a:lnTo>
                  <a:pt x="7118" y="1484"/>
                </a:lnTo>
                <a:lnTo>
                  <a:pt x="7120" y="1484"/>
                </a:lnTo>
                <a:lnTo>
                  <a:pt x="7118" y="1482"/>
                </a:lnTo>
                <a:lnTo>
                  <a:pt x="7108" y="1480"/>
                </a:lnTo>
                <a:lnTo>
                  <a:pt x="7104" y="1480"/>
                </a:lnTo>
                <a:lnTo>
                  <a:pt x="7102" y="1480"/>
                </a:lnTo>
                <a:lnTo>
                  <a:pt x="7100" y="1484"/>
                </a:lnTo>
                <a:lnTo>
                  <a:pt x="7100" y="1488"/>
                </a:lnTo>
                <a:lnTo>
                  <a:pt x="7104" y="1490"/>
                </a:lnTo>
                <a:lnTo>
                  <a:pt x="7108" y="1488"/>
                </a:lnTo>
                <a:lnTo>
                  <a:pt x="7110" y="1488"/>
                </a:lnTo>
                <a:lnTo>
                  <a:pt x="7114" y="1486"/>
                </a:lnTo>
                <a:lnTo>
                  <a:pt x="7118" y="1484"/>
                </a:lnTo>
                <a:close/>
                <a:moveTo>
                  <a:pt x="6972" y="1606"/>
                </a:moveTo>
                <a:lnTo>
                  <a:pt x="6972" y="1606"/>
                </a:lnTo>
                <a:lnTo>
                  <a:pt x="6972" y="1604"/>
                </a:lnTo>
                <a:lnTo>
                  <a:pt x="6970" y="1604"/>
                </a:lnTo>
                <a:lnTo>
                  <a:pt x="6964" y="1604"/>
                </a:lnTo>
                <a:lnTo>
                  <a:pt x="6962" y="1604"/>
                </a:lnTo>
                <a:lnTo>
                  <a:pt x="6960" y="1606"/>
                </a:lnTo>
                <a:lnTo>
                  <a:pt x="6960" y="1608"/>
                </a:lnTo>
                <a:lnTo>
                  <a:pt x="6964" y="1610"/>
                </a:lnTo>
                <a:lnTo>
                  <a:pt x="6966" y="1612"/>
                </a:lnTo>
                <a:lnTo>
                  <a:pt x="6968" y="1612"/>
                </a:lnTo>
                <a:lnTo>
                  <a:pt x="6972" y="1606"/>
                </a:lnTo>
                <a:close/>
                <a:moveTo>
                  <a:pt x="6758" y="1246"/>
                </a:moveTo>
                <a:lnTo>
                  <a:pt x="6758" y="1246"/>
                </a:lnTo>
                <a:lnTo>
                  <a:pt x="6758" y="1248"/>
                </a:lnTo>
                <a:lnTo>
                  <a:pt x="6762" y="1248"/>
                </a:lnTo>
                <a:lnTo>
                  <a:pt x="6766" y="1246"/>
                </a:lnTo>
                <a:lnTo>
                  <a:pt x="6770" y="1244"/>
                </a:lnTo>
                <a:lnTo>
                  <a:pt x="6768" y="1242"/>
                </a:lnTo>
                <a:lnTo>
                  <a:pt x="6766" y="1240"/>
                </a:lnTo>
                <a:lnTo>
                  <a:pt x="6760" y="1242"/>
                </a:lnTo>
                <a:lnTo>
                  <a:pt x="6758" y="1246"/>
                </a:lnTo>
                <a:close/>
                <a:moveTo>
                  <a:pt x="6586" y="426"/>
                </a:moveTo>
                <a:lnTo>
                  <a:pt x="6586" y="426"/>
                </a:lnTo>
                <a:lnTo>
                  <a:pt x="6586" y="432"/>
                </a:lnTo>
                <a:lnTo>
                  <a:pt x="6588" y="438"/>
                </a:lnTo>
                <a:lnTo>
                  <a:pt x="6590" y="440"/>
                </a:lnTo>
                <a:lnTo>
                  <a:pt x="6594" y="444"/>
                </a:lnTo>
                <a:lnTo>
                  <a:pt x="6596" y="444"/>
                </a:lnTo>
                <a:lnTo>
                  <a:pt x="6596" y="446"/>
                </a:lnTo>
                <a:lnTo>
                  <a:pt x="6584" y="446"/>
                </a:lnTo>
                <a:lnTo>
                  <a:pt x="6570" y="448"/>
                </a:lnTo>
                <a:lnTo>
                  <a:pt x="6568" y="450"/>
                </a:lnTo>
                <a:lnTo>
                  <a:pt x="6570" y="452"/>
                </a:lnTo>
                <a:lnTo>
                  <a:pt x="6582" y="464"/>
                </a:lnTo>
                <a:lnTo>
                  <a:pt x="6608" y="488"/>
                </a:lnTo>
                <a:lnTo>
                  <a:pt x="6622" y="502"/>
                </a:lnTo>
                <a:lnTo>
                  <a:pt x="6634" y="508"/>
                </a:lnTo>
                <a:lnTo>
                  <a:pt x="6644" y="512"/>
                </a:lnTo>
                <a:lnTo>
                  <a:pt x="6654" y="510"/>
                </a:lnTo>
                <a:lnTo>
                  <a:pt x="6664" y="506"/>
                </a:lnTo>
                <a:lnTo>
                  <a:pt x="6676" y="498"/>
                </a:lnTo>
                <a:lnTo>
                  <a:pt x="6702" y="480"/>
                </a:lnTo>
                <a:lnTo>
                  <a:pt x="6722" y="470"/>
                </a:lnTo>
                <a:lnTo>
                  <a:pt x="6724" y="470"/>
                </a:lnTo>
                <a:lnTo>
                  <a:pt x="6726" y="472"/>
                </a:lnTo>
                <a:lnTo>
                  <a:pt x="6728" y="474"/>
                </a:lnTo>
                <a:lnTo>
                  <a:pt x="6732" y="478"/>
                </a:lnTo>
                <a:lnTo>
                  <a:pt x="6740" y="482"/>
                </a:lnTo>
                <a:lnTo>
                  <a:pt x="6756" y="484"/>
                </a:lnTo>
                <a:lnTo>
                  <a:pt x="6772" y="484"/>
                </a:lnTo>
                <a:lnTo>
                  <a:pt x="6780" y="486"/>
                </a:lnTo>
                <a:lnTo>
                  <a:pt x="6780" y="488"/>
                </a:lnTo>
                <a:lnTo>
                  <a:pt x="6778" y="490"/>
                </a:lnTo>
                <a:lnTo>
                  <a:pt x="6772" y="494"/>
                </a:lnTo>
                <a:lnTo>
                  <a:pt x="6742" y="504"/>
                </a:lnTo>
                <a:lnTo>
                  <a:pt x="6698" y="516"/>
                </a:lnTo>
                <a:lnTo>
                  <a:pt x="6678" y="522"/>
                </a:lnTo>
                <a:lnTo>
                  <a:pt x="6664" y="528"/>
                </a:lnTo>
                <a:lnTo>
                  <a:pt x="6656" y="534"/>
                </a:lnTo>
                <a:lnTo>
                  <a:pt x="6654" y="536"/>
                </a:lnTo>
                <a:lnTo>
                  <a:pt x="6656" y="538"/>
                </a:lnTo>
                <a:lnTo>
                  <a:pt x="6660" y="540"/>
                </a:lnTo>
                <a:lnTo>
                  <a:pt x="6674" y="542"/>
                </a:lnTo>
                <a:lnTo>
                  <a:pt x="6692" y="540"/>
                </a:lnTo>
                <a:lnTo>
                  <a:pt x="6718" y="538"/>
                </a:lnTo>
                <a:lnTo>
                  <a:pt x="6742" y="536"/>
                </a:lnTo>
                <a:lnTo>
                  <a:pt x="6756" y="538"/>
                </a:lnTo>
                <a:lnTo>
                  <a:pt x="6758" y="538"/>
                </a:lnTo>
                <a:lnTo>
                  <a:pt x="6760" y="540"/>
                </a:lnTo>
                <a:lnTo>
                  <a:pt x="6756" y="544"/>
                </a:lnTo>
                <a:lnTo>
                  <a:pt x="6748" y="550"/>
                </a:lnTo>
                <a:lnTo>
                  <a:pt x="6734" y="554"/>
                </a:lnTo>
                <a:lnTo>
                  <a:pt x="6720" y="558"/>
                </a:lnTo>
                <a:lnTo>
                  <a:pt x="6704" y="562"/>
                </a:lnTo>
                <a:lnTo>
                  <a:pt x="6678" y="568"/>
                </a:lnTo>
                <a:lnTo>
                  <a:pt x="6672" y="570"/>
                </a:lnTo>
                <a:lnTo>
                  <a:pt x="6668" y="574"/>
                </a:lnTo>
                <a:lnTo>
                  <a:pt x="6670" y="576"/>
                </a:lnTo>
                <a:lnTo>
                  <a:pt x="6676" y="580"/>
                </a:lnTo>
                <a:lnTo>
                  <a:pt x="6698" y="592"/>
                </a:lnTo>
                <a:lnTo>
                  <a:pt x="6712" y="596"/>
                </a:lnTo>
                <a:lnTo>
                  <a:pt x="6720" y="602"/>
                </a:lnTo>
                <a:lnTo>
                  <a:pt x="6732" y="614"/>
                </a:lnTo>
                <a:lnTo>
                  <a:pt x="6738" y="620"/>
                </a:lnTo>
                <a:lnTo>
                  <a:pt x="6744" y="624"/>
                </a:lnTo>
                <a:lnTo>
                  <a:pt x="6756" y="630"/>
                </a:lnTo>
                <a:lnTo>
                  <a:pt x="6774" y="636"/>
                </a:lnTo>
                <a:lnTo>
                  <a:pt x="6782" y="636"/>
                </a:lnTo>
                <a:lnTo>
                  <a:pt x="6790" y="636"/>
                </a:lnTo>
                <a:lnTo>
                  <a:pt x="6794" y="636"/>
                </a:lnTo>
                <a:lnTo>
                  <a:pt x="6798" y="632"/>
                </a:lnTo>
                <a:lnTo>
                  <a:pt x="6800" y="628"/>
                </a:lnTo>
                <a:lnTo>
                  <a:pt x="6802" y="624"/>
                </a:lnTo>
                <a:lnTo>
                  <a:pt x="6804" y="612"/>
                </a:lnTo>
                <a:lnTo>
                  <a:pt x="6804" y="598"/>
                </a:lnTo>
                <a:lnTo>
                  <a:pt x="6808" y="586"/>
                </a:lnTo>
                <a:lnTo>
                  <a:pt x="6812" y="580"/>
                </a:lnTo>
                <a:lnTo>
                  <a:pt x="6816" y="574"/>
                </a:lnTo>
                <a:lnTo>
                  <a:pt x="6822" y="570"/>
                </a:lnTo>
                <a:lnTo>
                  <a:pt x="6830" y="566"/>
                </a:lnTo>
                <a:lnTo>
                  <a:pt x="6844" y="560"/>
                </a:lnTo>
                <a:lnTo>
                  <a:pt x="6850" y="554"/>
                </a:lnTo>
                <a:lnTo>
                  <a:pt x="6850" y="548"/>
                </a:lnTo>
                <a:lnTo>
                  <a:pt x="6848" y="542"/>
                </a:lnTo>
                <a:lnTo>
                  <a:pt x="6846" y="536"/>
                </a:lnTo>
                <a:lnTo>
                  <a:pt x="6846" y="530"/>
                </a:lnTo>
                <a:lnTo>
                  <a:pt x="6848" y="528"/>
                </a:lnTo>
                <a:lnTo>
                  <a:pt x="6850" y="526"/>
                </a:lnTo>
                <a:lnTo>
                  <a:pt x="6860" y="522"/>
                </a:lnTo>
                <a:lnTo>
                  <a:pt x="6866" y="520"/>
                </a:lnTo>
                <a:lnTo>
                  <a:pt x="6872" y="516"/>
                </a:lnTo>
                <a:lnTo>
                  <a:pt x="6874" y="514"/>
                </a:lnTo>
                <a:lnTo>
                  <a:pt x="6876" y="510"/>
                </a:lnTo>
                <a:lnTo>
                  <a:pt x="6878" y="502"/>
                </a:lnTo>
                <a:lnTo>
                  <a:pt x="6878" y="494"/>
                </a:lnTo>
                <a:lnTo>
                  <a:pt x="6880" y="488"/>
                </a:lnTo>
                <a:lnTo>
                  <a:pt x="6882" y="484"/>
                </a:lnTo>
                <a:lnTo>
                  <a:pt x="6886" y="482"/>
                </a:lnTo>
                <a:lnTo>
                  <a:pt x="6890" y="478"/>
                </a:lnTo>
                <a:lnTo>
                  <a:pt x="6898" y="476"/>
                </a:lnTo>
                <a:lnTo>
                  <a:pt x="6918" y="474"/>
                </a:lnTo>
                <a:lnTo>
                  <a:pt x="6956" y="468"/>
                </a:lnTo>
                <a:lnTo>
                  <a:pt x="6968" y="466"/>
                </a:lnTo>
                <a:lnTo>
                  <a:pt x="6974" y="464"/>
                </a:lnTo>
                <a:lnTo>
                  <a:pt x="6974" y="462"/>
                </a:lnTo>
                <a:lnTo>
                  <a:pt x="6974" y="460"/>
                </a:lnTo>
                <a:lnTo>
                  <a:pt x="6970" y="456"/>
                </a:lnTo>
                <a:lnTo>
                  <a:pt x="6958" y="452"/>
                </a:lnTo>
                <a:lnTo>
                  <a:pt x="6944" y="448"/>
                </a:lnTo>
                <a:lnTo>
                  <a:pt x="6928" y="444"/>
                </a:lnTo>
                <a:lnTo>
                  <a:pt x="6920" y="440"/>
                </a:lnTo>
                <a:lnTo>
                  <a:pt x="6910" y="434"/>
                </a:lnTo>
                <a:lnTo>
                  <a:pt x="6908" y="432"/>
                </a:lnTo>
                <a:lnTo>
                  <a:pt x="6904" y="432"/>
                </a:lnTo>
                <a:lnTo>
                  <a:pt x="6886" y="430"/>
                </a:lnTo>
                <a:lnTo>
                  <a:pt x="6876" y="430"/>
                </a:lnTo>
                <a:lnTo>
                  <a:pt x="6870" y="428"/>
                </a:lnTo>
                <a:lnTo>
                  <a:pt x="6868" y="424"/>
                </a:lnTo>
                <a:lnTo>
                  <a:pt x="6868" y="418"/>
                </a:lnTo>
                <a:lnTo>
                  <a:pt x="6868" y="414"/>
                </a:lnTo>
                <a:lnTo>
                  <a:pt x="6866" y="406"/>
                </a:lnTo>
                <a:lnTo>
                  <a:pt x="6862" y="400"/>
                </a:lnTo>
                <a:lnTo>
                  <a:pt x="6856" y="394"/>
                </a:lnTo>
                <a:lnTo>
                  <a:pt x="6846" y="392"/>
                </a:lnTo>
                <a:lnTo>
                  <a:pt x="6840" y="394"/>
                </a:lnTo>
                <a:lnTo>
                  <a:pt x="6836" y="398"/>
                </a:lnTo>
                <a:lnTo>
                  <a:pt x="6832" y="404"/>
                </a:lnTo>
                <a:lnTo>
                  <a:pt x="6830" y="414"/>
                </a:lnTo>
                <a:lnTo>
                  <a:pt x="6828" y="414"/>
                </a:lnTo>
                <a:lnTo>
                  <a:pt x="6826" y="410"/>
                </a:lnTo>
                <a:lnTo>
                  <a:pt x="6824" y="402"/>
                </a:lnTo>
                <a:lnTo>
                  <a:pt x="6824" y="396"/>
                </a:lnTo>
                <a:lnTo>
                  <a:pt x="6826" y="390"/>
                </a:lnTo>
                <a:lnTo>
                  <a:pt x="6830" y="388"/>
                </a:lnTo>
                <a:lnTo>
                  <a:pt x="6834" y="382"/>
                </a:lnTo>
                <a:lnTo>
                  <a:pt x="6836" y="382"/>
                </a:lnTo>
                <a:lnTo>
                  <a:pt x="6836" y="380"/>
                </a:lnTo>
                <a:lnTo>
                  <a:pt x="6816" y="370"/>
                </a:lnTo>
                <a:lnTo>
                  <a:pt x="6808" y="368"/>
                </a:lnTo>
                <a:lnTo>
                  <a:pt x="6792" y="368"/>
                </a:lnTo>
                <a:lnTo>
                  <a:pt x="6784" y="368"/>
                </a:lnTo>
                <a:lnTo>
                  <a:pt x="6778" y="366"/>
                </a:lnTo>
                <a:lnTo>
                  <a:pt x="6768" y="360"/>
                </a:lnTo>
                <a:lnTo>
                  <a:pt x="6766" y="358"/>
                </a:lnTo>
                <a:lnTo>
                  <a:pt x="6760" y="356"/>
                </a:lnTo>
                <a:lnTo>
                  <a:pt x="6754" y="358"/>
                </a:lnTo>
                <a:lnTo>
                  <a:pt x="6746" y="362"/>
                </a:lnTo>
                <a:lnTo>
                  <a:pt x="6742" y="366"/>
                </a:lnTo>
                <a:lnTo>
                  <a:pt x="6740" y="370"/>
                </a:lnTo>
                <a:lnTo>
                  <a:pt x="6740" y="376"/>
                </a:lnTo>
                <a:lnTo>
                  <a:pt x="6740" y="382"/>
                </a:lnTo>
                <a:lnTo>
                  <a:pt x="6746" y="396"/>
                </a:lnTo>
                <a:lnTo>
                  <a:pt x="6752" y="412"/>
                </a:lnTo>
                <a:lnTo>
                  <a:pt x="6768" y="438"/>
                </a:lnTo>
                <a:lnTo>
                  <a:pt x="6770" y="446"/>
                </a:lnTo>
                <a:lnTo>
                  <a:pt x="6770" y="448"/>
                </a:lnTo>
                <a:lnTo>
                  <a:pt x="6768" y="450"/>
                </a:lnTo>
                <a:lnTo>
                  <a:pt x="6764" y="450"/>
                </a:lnTo>
                <a:lnTo>
                  <a:pt x="6760" y="446"/>
                </a:lnTo>
                <a:lnTo>
                  <a:pt x="6752" y="438"/>
                </a:lnTo>
                <a:lnTo>
                  <a:pt x="6732" y="412"/>
                </a:lnTo>
                <a:lnTo>
                  <a:pt x="6720" y="400"/>
                </a:lnTo>
                <a:lnTo>
                  <a:pt x="6710" y="388"/>
                </a:lnTo>
                <a:lnTo>
                  <a:pt x="6704" y="386"/>
                </a:lnTo>
                <a:lnTo>
                  <a:pt x="6698" y="382"/>
                </a:lnTo>
                <a:lnTo>
                  <a:pt x="6694" y="382"/>
                </a:lnTo>
                <a:lnTo>
                  <a:pt x="6688" y="382"/>
                </a:lnTo>
                <a:lnTo>
                  <a:pt x="6684" y="384"/>
                </a:lnTo>
                <a:lnTo>
                  <a:pt x="6680" y="388"/>
                </a:lnTo>
                <a:lnTo>
                  <a:pt x="6674" y="396"/>
                </a:lnTo>
                <a:lnTo>
                  <a:pt x="6672" y="406"/>
                </a:lnTo>
                <a:lnTo>
                  <a:pt x="6670" y="414"/>
                </a:lnTo>
                <a:lnTo>
                  <a:pt x="6670" y="424"/>
                </a:lnTo>
                <a:lnTo>
                  <a:pt x="6668" y="424"/>
                </a:lnTo>
                <a:lnTo>
                  <a:pt x="6666" y="416"/>
                </a:lnTo>
                <a:lnTo>
                  <a:pt x="6660" y="408"/>
                </a:lnTo>
                <a:lnTo>
                  <a:pt x="6652" y="402"/>
                </a:lnTo>
                <a:lnTo>
                  <a:pt x="6644" y="398"/>
                </a:lnTo>
                <a:lnTo>
                  <a:pt x="6638" y="396"/>
                </a:lnTo>
                <a:lnTo>
                  <a:pt x="6634" y="394"/>
                </a:lnTo>
                <a:lnTo>
                  <a:pt x="6634" y="392"/>
                </a:lnTo>
                <a:lnTo>
                  <a:pt x="6646" y="390"/>
                </a:lnTo>
                <a:lnTo>
                  <a:pt x="6656" y="386"/>
                </a:lnTo>
                <a:lnTo>
                  <a:pt x="6664" y="384"/>
                </a:lnTo>
                <a:lnTo>
                  <a:pt x="6668" y="380"/>
                </a:lnTo>
                <a:lnTo>
                  <a:pt x="6668" y="376"/>
                </a:lnTo>
                <a:lnTo>
                  <a:pt x="6668" y="374"/>
                </a:lnTo>
                <a:lnTo>
                  <a:pt x="6662" y="374"/>
                </a:lnTo>
                <a:lnTo>
                  <a:pt x="6654" y="374"/>
                </a:lnTo>
                <a:lnTo>
                  <a:pt x="6642" y="376"/>
                </a:lnTo>
                <a:lnTo>
                  <a:pt x="6630" y="380"/>
                </a:lnTo>
                <a:lnTo>
                  <a:pt x="6622" y="380"/>
                </a:lnTo>
                <a:lnTo>
                  <a:pt x="6618" y="378"/>
                </a:lnTo>
                <a:lnTo>
                  <a:pt x="6614" y="376"/>
                </a:lnTo>
                <a:lnTo>
                  <a:pt x="6612" y="374"/>
                </a:lnTo>
                <a:lnTo>
                  <a:pt x="6610" y="374"/>
                </a:lnTo>
                <a:lnTo>
                  <a:pt x="6606" y="374"/>
                </a:lnTo>
                <a:lnTo>
                  <a:pt x="6600" y="378"/>
                </a:lnTo>
                <a:lnTo>
                  <a:pt x="6594" y="382"/>
                </a:lnTo>
                <a:lnTo>
                  <a:pt x="6590" y="382"/>
                </a:lnTo>
                <a:lnTo>
                  <a:pt x="6586" y="380"/>
                </a:lnTo>
                <a:lnTo>
                  <a:pt x="6584" y="378"/>
                </a:lnTo>
                <a:lnTo>
                  <a:pt x="6580" y="376"/>
                </a:lnTo>
                <a:lnTo>
                  <a:pt x="6576" y="374"/>
                </a:lnTo>
                <a:lnTo>
                  <a:pt x="6568" y="376"/>
                </a:lnTo>
                <a:lnTo>
                  <a:pt x="6558" y="382"/>
                </a:lnTo>
                <a:lnTo>
                  <a:pt x="6548" y="388"/>
                </a:lnTo>
                <a:lnTo>
                  <a:pt x="6542" y="394"/>
                </a:lnTo>
                <a:lnTo>
                  <a:pt x="6538" y="400"/>
                </a:lnTo>
                <a:lnTo>
                  <a:pt x="6538" y="404"/>
                </a:lnTo>
                <a:lnTo>
                  <a:pt x="6542" y="410"/>
                </a:lnTo>
                <a:lnTo>
                  <a:pt x="6546" y="416"/>
                </a:lnTo>
                <a:lnTo>
                  <a:pt x="6556" y="428"/>
                </a:lnTo>
                <a:lnTo>
                  <a:pt x="6562" y="434"/>
                </a:lnTo>
                <a:lnTo>
                  <a:pt x="6568" y="434"/>
                </a:lnTo>
                <a:lnTo>
                  <a:pt x="6574" y="432"/>
                </a:lnTo>
                <a:lnTo>
                  <a:pt x="6580" y="428"/>
                </a:lnTo>
                <a:lnTo>
                  <a:pt x="6586" y="420"/>
                </a:lnTo>
                <a:lnTo>
                  <a:pt x="6588" y="420"/>
                </a:lnTo>
                <a:lnTo>
                  <a:pt x="6586" y="426"/>
                </a:lnTo>
                <a:close/>
                <a:moveTo>
                  <a:pt x="6576" y="498"/>
                </a:moveTo>
                <a:lnTo>
                  <a:pt x="6576" y="498"/>
                </a:lnTo>
                <a:lnTo>
                  <a:pt x="6590" y="504"/>
                </a:lnTo>
                <a:lnTo>
                  <a:pt x="6596" y="506"/>
                </a:lnTo>
                <a:lnTo>
                  <a:pt x="6598" y="504"/>
                </a:lnTo>
                <a:lnTo>
                  <a:pt x="6596" y="498"/>
                </a:lnTo>
                <a:lnTo>
                  <a:pt x="6590" y="492"/>
                </a:lnTo>
                <a:lnTo>
                  <a:pt x="6584" y="486"/>
                </a:lnTo>
                <a:lnTo>
                  <a:pt x="6578" y="482"/>
                </a:lnTo>
                <a:lnTo>
                  <a:pt x="6572" y="480"/>
                </a:lnTo>
                <a:lnTo>
                  <a:pt x="6566" y="478"/>
                </a:lnTo>
                <a:lnTo>
                  <a:pt x="6562" y="474"/>
                </a:lnTo>
                <a:lnTo>
                  <a:pt x="6554" y="462"/>
                </a:lnTo>
                <a:lnTo>
                  <a:pt x="6550" y="456"/>
                </a:lnTo>
                <a:lnTo>
                  <a:pt x="6546" y="452"/>
                </a:lnTo>
                <a:lnTo>
                  <a:pt x="6540" y="448"/>
                </a:lnTo>
                <a:lnTo>
                  <a:pt x="6534" y="450"/>
                </a:lnTo>
                <a:lnTo>
                  <a:pt x="6530" y="454"/>
                </a:lnTo>
                <a:lnTo>
                  <a:pt x="6532" y="458"/>
                </a:lnTo>
                <a:lnTo>
                  <a:pt x="6544" y="480"/>
                </a:lnTo>
                <a:lnTo>
                  <a:pt x="6550" y="490"/>
                </a:lnTo>
                <a:lnTo>
                  <a:pt x="6552" y="492"/>
                </a:lnTo>
                <a:lnTo>
                  <a:pt x="6554" y="490"/>
                </a:lnTo>
                <a:lnTo>
                  <a:pt x="6556" y="490"/>
                </a:lnTo>
                <a:lnTo>
                  <a:pt x="6560" y="490"/>
                </a:lnTo>
                <a:lnTo>
                  <a:pt x="6568" y="492"/>
                </a:lnTo>
                <a:lnTo>
                  <a:pt x="6576" y="498"/>
                </a:lnTo>
                <a:close/>
                <a:moveTo>
                  <a:pt x="6840" y="358"/>
                </a:moveTo>
                <a:lnTo>
                  <a:pt x="6840" y="358"/>
                </a:lnTo>
                <a:lnTo>
                  <a:pt x="6848" y="362"/>
                </a:lnTo>
                <a:lnTo>
                  <a:pt x="6850" y="364"/>
                </a:lnTo>
                <a:lnTo>
                  <a:pt x="6848" y="366"/>
                </a:lnTo>
                <a:lnTo>
                  <a:pt x="6846" y="366"/>
                </a:lnTo>
                <a:lnTo>
                  <a:pt x="6844" y="368"/>
                </a:lnTo>
                <a:lnTo>
                  <a:pt x="6846" y="370"/>
                </a:lnTo>
                <a:lnTo>
                  <a:pt x="6850" y="374"/>
                </a:lnTo>
                <a:lnTo>
                  <a:pt x="6860" y="380"/>
                </a:lnTo>
                <a:lnTo>
                  <a:pt x="6870" y="384"/>
                </a:lnTo>
                <a:lnTo>
                  <a:pt x="6880" y="386"/>
                </a:lnTo>
                <a:lnTo>
                  <a:pt x="6888" y="386"/>
                </a:lnTo>
                <a:lnTo>
                  <a:pt x="6898" y="384"/>
                </a:lnTo>
                <a:lnTo>
                  <a:pt x="6922" y="380"/>
                </a:lnTo>
                <a:lnTo>
                  <a:pt x="6936" y="378"/>
                </a:lnTo>
                <a:lnTo>
                  <a:pt x="6954" y="376"/>
                </a:lnTo>
                <a:lnTo>
                  <a:pt x="6980" y="376"/>
                </a:lnTo>
                <a:lnTo>
                  <a:pt x="6982" y="378"/>
                </a:lnTo>
                <a:lnTo>
                  <a:pt x="6980" y="380"/>
                </a:lnTo>
                <a:lnTo>
                  <a:pt x="6958" y="384"/>
                </a:lnTo>
                <a:lnTo>
                  <a:pt x="6920" y="392"/>
                </a:lnTo>
                <a:lnTo>
                  <a:pt x="6904" y="396"/>
                </a:lnTo>
                <a:lnTo>
                  <a:pt x="6900" y="398"/>
                </a:lnTo>
                <a:lnTo>
                  <a:pt x="6900" y="400"/>
                </a:lnTo>
                <a:lnTo>
                  <a:pt x="6902" y="402"/>
                </a:lnTo>
                <a:lnTo>
                  <a:pt x="6904" y="402"/>
                </a:lnTo>
                <a:lnTo>
                  <a:pt x="6916" y="406"/>
                </a:lnTo>
                <a:lnTo>
                  <a:pt x="6954" y="410"/>
                </a:lnTo>
                <a:lnTo>
                  <a:pt x="6992" y="412"/>
                </a:lnTo>
                <a:lnTo>
                  <a:pt x="7008" y="414"/>
                </a:lnTo>
                <a:lnTo>
                  <a:pt x="7022" y="418"/>
                </a:lnTo>
                <a:lnTo>
                  <a:pt x="7044" y="428"/>
                </a:lnTo>
                <a:lnTo>
                  <a:pt x="7054" y="430"/>
                </a:lnTo>
                <a:lnTo>
                  <a:pt x="7064" y="432"/>
                </a:lnTo>
                <a:lnTo>
                  <a:pt x="7074" y="430"/>
                </a:lnTo>
                <a:lnTo>
                  <a:pt x="7086" y="424"/>
                </a:lnTo>
                <a:lnTo>
                  <a:pt x="7096" y="416"/>
                </a:lnTo>
                <a:lnTo>
                  <a:pt x="7104" y="412"/>
                </a:lnTo>
                <a:lnTo>
                  <a:pt x="7108" y="412"/>
                </a:lnTo>
                <a:lnTo>
                  <a:pt x="7114" y="412"/>
                </a:lnTo>
                <a:lnTo>
                  <a:pt x="7124" y="416"/>
                </a:lnTo>
                <a:lnTo>
                  <a:pt x="7130" y="416"/>
                </a:lnTo>
                <a:lnTo>
                  <a:pt x="7140" y="414"/>
                </a:lnTo>
                <a:lnTo>
                  <a:pt x="7148" y="410"/>
                </a:lnTo>
                <a:lnTo>
                  <a:pt x="7152" y="406"/>
                </a:lnTo>
                <a:lnTo>
                  <a:pt x="7154" y="402"/>
                </a:lnTo>
                <a:lnTo>
                  <a:pt x="7154" y="398"/>
                </a:lnTo>
                <a:lnTo>
                  <a:pt x="7156" y="394"/>
                </a:lnTo>
                <a:lnTo>
                  <a:pt x="7160" y="388"/>
                </a:lnTo>
                <a:lnTo>
                  <a:pt x="7172" y="382"/>
                </a:lnTo>
                <a:lnTo>
                  <a:pt x="7190" y="376"/>
                </a:lnTo>
                <a:lnTo>
                  <a:pt x="7202" y="370"/>
                </a:lnTo>
                <a:lnTo>
                  <a:pt x="7206" y="366"/>
                </a:lnTo>
                <a:lnTo>
                  <a:pt x="7206" y="360"/>
                </a:lnTo>
                <a:lnTo>
                  <a:pt x="7202" y="356"/>
                </a:lnTo>
                <a:lnTo>
                  <a:pt x="7194" y="350"/>
                </a:lnTo>
                <a:lnTo>
                  <a:pt x="7186" y="348"/>
                </a:lnTo>
                <a:lnTo>
                  <a:pt x="7178" y="346"/>
                </a:lnTo>
                <a:lnTo>
                  <a:pt x="7168" y="346"/>
                </a:lnTo>
                <a:lnTo>
                  <a:pt x="7152" y="346"/>
                </a:lnTo>
                <a:lnTo>
                  <a:pt x="7136" y="342"/>
                </a:lnTo>
                <a:lnTo>
                  <a:pt x="7116" y="336"/>
                </a:lnTo>
                <a:lnTo>
                  <a:pt x="7090" y="330"/>
                </a:lnTo>
                <a:lnTo>
                  <a:pt x="7080" y="330"/>
                </a:lnTo>
                <a:lnTo>
                  <a:pt x="7072" y="330"/>
                </a:lnTo>
                <a:lnTo>
                  <a:pt x="7068" y="334"/>
                </a:lnTo>
                <a:lnTo>
                  <a:pt x="7066" y="338"/>
                </a:lnTo>
                <a:lnTo>
                  <a:pt x="7062" y="344"/>
                </a:lnTo>
                <a:lnTo>
                  <a:pt x="7058" y="346"/>
                </a:lnTo>
                <a:lnTo>
                  <a:pt x="7050" y="346"/>
                </a:lnTo>
                <a:lnTo>
                  <a:pt x="7044" y="344"/>
                </a:lnTo>
                <a:lnTo>
                  <a:pt x="7042" y="342"/>
                </a:lnTo>
                <a:lnTo>
                  <a:pt x="7042" y="338"/>
                </a:lnTo>
                <a:lnTo>
                  <a:pt x="7044" y="334"/>
                </a:lnTo>
                <a:lnTo>
                  <a:pt x="7046" y="326"/>
                </a:lnTo>
                <a:lnTo>
                  <a:pt x="7046" y="324"/>
                </a:lnTo>
                <a:lnTo>
                  <a:pt x="7044" y="320"/>
                </a:lnTo>
                <a:lnTo>
                  <a:pt x="7034" y="318"/>
                </a:lnTo>
                <a:lnTo>
                  <a:pt x="7028" y="318"/>
                </a:lnTo>
                <a:lnTo>
                  <a:pt x="7024" y="318"/>
                </a:lnTo>
                <a:lnTo>
                  <a:pt x="7020" y="322"/>
                </a:lnTo>
                <a:lnTo>
                  <a:pt x="7016" y="326"/>
                </a:lnTo>
                <a:lnTo>
                  <a:pt x="7012" y="332"/>
                </a:lnTo>
                <a:lnTo>
                  <a:pt x="7012" y="340"/>
                </a:lnTo>
                <a:lnTo>
                  <a:pt x="7010" y="354"/>
                </a:lnTo>
                <a:lnTo>
                  <a:pt x="7008" y="356"/>
                </a:lnTo>
                <a:lnTo>
                  <a:pt x="7006" y="358"/>
                </a:lnTo>
                <a:lnTo>
                  <a:pt x="7002" y="356"/>
                </a:lnTo>
                <a:lnTo>
                  <a:pt x="6998" y="354"/>
                </a:lnTo>
                <a:lnTo>
                  <a:pt x="6990" y="342"/>
                </a:lnTo>
                <a:lnTo>
                  <a:pt x="6984" y="336"/>
                </a:lnTo>
                <a:lnTo>
                  <a:pt x="6980" y="334"/>
                </a:lnTo>
                <a:lnTo>
                  <a:pt x="6976" y="334"/>
                </a:lnTo>
                <a:lnTo>
                  <a:pt x="6970" y="336"/>
                </a:lnTo>
                <a:lnTo>
                  <a:pt x="6964" y="336"/>
                </a:lnTo>
                <a:lnTo>
                  <a:pt x="6952" y="336"/>
                </a:lnTo>
                <a:lnTo>
                  <a:pt x="6938" y="332"/>
                </a:lnTo>
                <a:lnTo>
                  <a:pt x="6918" y="326"/>
                </a:lnTo>
                <a:lnTo>
                  <a:pt x="6900" y="320"/>
                </a:lnTo>
                <a:lnTo>
                  <a:pt x="6894" y="318"/>
                </a:lnTo>
                <a:lnTo>
                  <a:pt x="6892" y="320"/>
                </a:lnTo>
                <a:lnTo>
                  <a:pt x="6892" y="322"/>
                </a:lnTo>
                <a:lnTo>
                  <a:pt x="6896" y="328"/>
                </a:lnTo>
                <a:lnTo>
                  <a:pt x="6900" y="334"/>
                </a:lnTo>
                <a:lnTo>
                  <a:pt x="6902" y="338"/>
                </a:lnTo>
                <a:lnTo>
                  <a:pt x="6900" y="340"/>
                </a:lnTo>
                <a:lnTo>
                  <a:pt x="6898" y="338"/>
                </a:lnTo>
                <a:lnTo>
                  <a:pt x="6884" y="334"/>
                </a:lnTo>
                <a:lnTo>
                  <a:pt x="6872" y="328"/>
                </a:lnTo>
                <a:lnTo>
                  <a:pt x="6868" y="328"/>
                </a:lnTo>
                <a:lnTo>
                  <a:pt x="6868" y="332"/>
                </a:lnTo>
                <a:lnTo>
                  <a:pt x="6872" y="336"/>
                </a:lnTo>
                <a:lnTo>
                  <a:pt x="6876" y="342"/>
                </a:lnTo>
                <a:lnTo>
                  <a:pt x="6878" y="346"/>
                </a:lnTo>
                <a:lnTo>
                  <a:pt x="6878" y="348"/>
                </a:lnTo>
                <a:lnTo>
                  <a:pt x="6876" y="348"/>
                </a:lnTo>
                <a:lnTo>
                  <a:pt x="6864" y="346"/>
                </a:lnTo>
                <a:lnTo>
                  <a:pt x="6850" y="342"/>
                </a:lnTo>
                <a:lnTo>
                  <a:pt x="6840" y="342"/>
                </a:lnTo>
                <a:lnTo>
                  <a:pt x="6832" y="342"/>
                </a:lnTo>
                <a:lnTo>
                  <a:pt x="6828" y="344"/>
                </a:lnTo>
                <a:lnTo>
                  <a:pt x="6826" y="346"/>
                </a:lnTo>
                <a:lnTo>
                  <a:pt x="6828" y="350"/>
                </a:lnTo>
                <a:lnTo>
                  <a:pt x="6832" y="354"/>
                </a:lnTo>
                <a:lnTo>
                  <a:pt x="6840" y="358"/>
                </a:lnTo>
                <a:close/>
                <a:moveTo>
                  <a:pt x="7084" y="1064"/>
                </a:moveTo>
                <a:lnTo>
                  <a:pt x="7084" y="1064"/>
                </a:lnTo>
                <a:lnTo>
                  <a:pt x="7080" y="1062"/>
                </a:lnTo>
                <a:lnTo>
                  <a:pt x="7076" y="1062"/>
                </a:lnTo>
                <a:lnTo>
                  <a:pt x="7074" y="1062"/>
                </a:lnTo>
                <a:lnTo>
                  <a:pt x="7074" y="1064"/>
                </a:lnTo>
                <a:lnTo>
                  <a:pt x="7078" y="1066"/>
                </a:lnTo>
                <a:lnTo>
                  <a:pt x="7082" y="1068"/>
                </a:lnTo>
                <a:lnTo>
                  <a:pt x="7086" y="1066"/>
                </a:lnTo>
                <a:lnTo>
                  <a:pt x="7084" y="1064"/>
                </a:lnTo>
                <a:close/>
                <a:moveTo>
                  <a:pt x="6940" y="1148"/>
                </a:moveTo>
                <a:lnTo>
                  <a:pt x="6940" y="1148"/>
                </a:lnTo>
                <a:lnTo>
                  <a:pt x="6944" y="1144"/>
                </a:lnTo>
                <a:lnTo>
                  <a:pt x="6946" y="1140"/>
                </a:lnTo>
                <a:lnTo>
                  <a:pt x="6944" y="1138"/>
                </a:lnTo>
                <a:lnTo>
                  <a:pt x="6942" y="1138"/>
                </a:lnTo>
                <a:lnTo>
                  <a:pt x="6940" y="1142"/>
                </a:lnTo>
                <a:lnTo>
                  <a:pt x="6938" y="1146"/>
                </a:lnTo>
                <a:lnTo>
                  <a:pt x="6938" y="1148"/>
                </a:lnTo>
                <a:lnTo>
                  <a:pt x="6940" y="1148"/>
                </a:lnTo>
                <a:close/>
                <a:moveTo>
                  <a:pt x="6956" y="1136"/>
                </a:moveTo>
                <a:lnTo>
                  <a:pt x="6956" y="1136"/>
                </a:lnTo>
                <a:lnTo>
                  <a:pt x="6958" y="1136"/>
                </a:lnTo>
                <a:lnTo>
                  <a:pt x="6958" y="1134"/>
                </a:lnTo>
                <a:lnTo>
                  <a:pt x="6954" y="1132"/>
                </a:lnTo>
                <a:lnTo>
                  <a:pt x="6952" y="1130"/>
                </a:lnTo>
                <a:lnTo>
                  <a:pt x="6948" y="1132"/>
                </a:lnTo>
                <a:lnTo>
                  <a:pt x="6948" y="1134"/>
                </a:lnTo>
                <a:lnTo>
                  <a:pt x="6950" y="1136"/>
                </a:lnTo>
                <a:lnTo>
                  <a:pt x="6956" y="1136"/>
                </a:lnTo>
                <a:close/>
                <a:moveTo>
                  <a:pt x="6912" y="1136"/>
                </a:moveTo>
                <a:lnTo>
                  <a:pt x="6912" y="1136"/>
                </a:lnTo>
                <a:lnTo>
                  <a:pt x="6910" y="1134"/>
                </a:lnTo>
                <a:lnTo>
                  <a:pt x="6906" y="1136"/>
                </a:lnTo>
                <a:lnTo>
                  <a:pt x="6902" y="1138"/>
                </a:lnTo>
                <a:lnTo>
                  <a:pt x="6898" y="1142"/>
                </a:lnTo>
                <a:lnTo>
                  <a:pt x="6898" y="1144"/>
                </a:lnTo>
                <a:lnTo>
                  <a:pt x="6900" y="1144"/>
                </a:lnTo>
                <a:lnTo>
                  <a:pt x="6904" y="1142"/>
                </a:lnTo>
                <a:lnTo>
                  <a:pt x="6908" y="1138"/>
                </a:lnTo>
                <a:lnTo>
                  <a:pt x="6912" y="1136"/>
                </a:lnTo>
                <a:close/>
                <a:moveTo>
                  <a:pt x="6886" y="1114"/>
                </a:moveTo>
                <a:lnTo>
                  <a:pt x="6886" y="1114"/>
                </a:lnTo>
                <a:lnTo>
                  <a:pt x="6882" y="1116"/>
                </a:lnTo>
                <a:lnTo>
                  <a:pt x="6880" y="1118"/>
                </a:lnTo>
                <a:lnTo>
                  <a:pt x="6878" y="1122"/>
                </a:lnTo>
                <a:lnTo>
                  <a:pt x="6878" y="1124"/>
                </a:lnTo>
                <a:lnTo>
                  <a:pt x="6880" y="1124"/>
                </a:lnTo>
                <a:lnTo>
                  <a:pt x="6884" y="1122"/>
                </a:lnTo>
                <a:lnTo>
                  <a:pt x="6886" y="1120"/>
                </a:lnTo>
                <a:lnTo>
                  <a:pt x="6886" y="1118"/>
                </a:lnTo>
                <a:lnTo>
                  <a:pt x="6886" y="1114"/>
                </a:lnTo>
                <a:close/>
                <a:moveTo>
                  <a:pt x="6874" y="1126"/>
                </a:moveTo>
                <a:lnTo>
                  <a:pt x="6874" y="1126"/>
                </a:lnTo>
                <a:lnTo>
                  <a:pt x="6872" y="1124"/>
                </a:lnTo>
                <a:lnTo>
                  <a:pt x="6870" y="1126"/>
                </a:lnTo>
                <a:lnTo>
                  <a:pt x="6868" y="1126"/>
                </a:lnTo>
                <a:lnTo>
                  <a:pt x="6866" y="1126"/>
                </a:lnTo>
                <a:lnTo>
                  <a:pt x="6864" y="1126"/>
                </a:lnTo>
                <a:lnTo>
                  <a:pt x="6862" y="1128"/>
                </a:lnTo>
                <a:lnTo>
                  <a:pt x="6862" y="1130"/>
                </a:lnTo>
                <a:lnTo>
                  <a:pt x="6862" y="1132"/>
                </a:lnTo>
                <a:lnTo>
                  <a:pt x="6864" y="1132"/>
                </a:lnTo>
                <a:lnTo>
                  <a:pt x="6868" y="1130"/>
                </a:lnTo>
                <a:lnTo>
                  <a:pt x="6872" y="1128"/>
                </a:lnTo>
                <a:lnTo>
                  <a:pt x="6874" y="1126"/>
                </a:lnTo>
                <a:close/>
                <a:moveTo>
                  <a:pt x="6800" y="1216"/>
                </a:moveTo>
                <a:lnTo>
                  <a:pt x="6800" y="1216"/>
                </a:lnTo>
                <a:lnTo>
                  <a:pt x="6804" y="1216"/>
                </a:lnTo>
                <a:lnTo>
                  <a:pt x="6808" y="1216"/>
                </a:lnTo>
                <a:lnTo>
                  <a:pt x="6810" y="1214"/>
                </a:lnTo>
                <a:lnTo>
                  <a:pt x="6808" y="1212"/>
                </a:lnTo>
                <a:lnTo>
                  <a:pt x="6804" y="1210"/>
                </a:lnTo>
                <a:lnTo>
                  <a:pt x="6802" y="1212"/>
                </a:lnTo>
                <a:lnTo>
                  <a:pt x="6800" y="1214"/>
                </a:lnTo>
                <a:lnTo>
                  <a:pt x="6800" y="1216"/>
                </a:lnTo>
                <a:close/>
                <a:moveTo>
                  <a:pt x="6786" y="1222"/>
                </a:moveTo>
                <a:lnTo>
                  <a:pt x="6786" y="1222"/>
                </a:lnTo>
                <a:lnTo>
                  <a:pt x="6786" y="1224"/>
                </a:lnTo>
                <a:lnTo>
                  <a:pt x="6788" y="1226"/>
                </a:lnTo>
                <a:lnTo>
                  <a:pt x="6796" y="1224"/>
                </a:lnTo>
                <a:lnTo>
                  <a:pt x="6798" y="1224"/>
                </a:lnTo>
                <a:lnTo>
                  <a:pt x="6798" y="1222"/>
                </a:lnTo>
                <a:lnTo>
                  <a:pt x="6796" y="1220"/>
                </a:lnTo>
                <a:lnTo>
                  <a:pt x="6790" y="1218"/>
                </a:lnTo>
                <a:lnTo>
                  <a:pt x="6788" y="1220"/>
                </a:lnTo>
                <a:lnTo>
                  <a:pt x="6786" y="1222"/>
                </a:lnTo>
                <a:close/>
                <a:moveTo>
                  <a:pt x="6714" y="1284"/>
                </a:moveTo>
                <a:lnTo>
                  <a:pt x="6714" y="1284"/>
                </a:lnTo>
                <a:lnTo>
                  <a:pt x="6718" y="1282"/>
                </a:lnTo>
                <a:lnTo>
                  <a:pt x="6714" y="1278"/>
                </a:lnTo>
                <a:lnTo>
                  <a:pt x="6712" y="1278"/>
                </a:lnTo>
                <a:lnTo>
                  <a:pt x="6710" y="1280"/>
                </a:lnTo>
                <a:lnTo>
                  <a:pt x="6710" y="1282"/>
                </a:lnTo>
                <a:lnTo>
                  <a:pt x="6714" y="1284"/>
                </a:lnTo>
                <a:close/>
                <a:moveTo>
                  <a:pt x="6764" y="1208"/>
                </a:moveTo>
                <a:lnTo>
                  <a:pt x="6764" y="1208"/>
                </a:lnTo>
                <a:lnTo>
                  <a:pt x="6764" y="1210"/>
                </a:lnTo>
                <a:lnTo>
                  <a:pt x="6768" y="1212"/>
                </a:lnTo>
                <a:lnTo>
                  <a:pt x="6772" y="1214"/>
                </a:lnTo>
                <a:lnTo>
                  <a:pt x="6776" y="1212"/>
                </a:lnTo>
                <a:lnTo>
                  <a:pt x="6776" y="1210"/>
                </a:lnTo>
                <a:lnTo>
                  <a:pt x="6772" y="1208"/>
                </a:lnTo>
                <a:lnTo>
                  <a:pt x="6768" y="1208"/>
                </a:lnTo>
                <a:lnTo>
                  <a:pt x="6764" y="1208"/>
                </a:lnTo>
                <a:close/>
                <a:moveTo>
                  <a:pt x="6900" y="1126"/>
                </a:moveTo>
                <a:lnTo>
                  <a:pt x="6900" y="1126"/>
                </a:lnTo>
                <a:lnTo>
                  <a:pt x="6900" y="1124"/>
                </a:lnTo>
                <a:lnTo>
                  <a:pt x="6896" y="1122"/>
                </a:lnTo>
                <a:lnTo>
                  <a:pt x="6894" y="1120"/>
                </a:lnTo>
                <a:lnTo>
                  <a:pt x="6890" y="1122"/>
                </a:lnTo>
                <a:lnTo>
                  <a:pt x="6890" y="1124"/>
                </a:lnTo>
                <a:lnTo>
                  <a:pt x="6894" y="1126"/>
                </a:lnTo>
                <a:lnTo>
                  <a:pt x="6898" y="1126"/>
                </a:lnTo>
                <a:lnTo>
                  <a:pt x="6900" y="1126"/>
                </a:lnTo>
                <a:close/>
                <a:moveTo>
                  <a:pt x="6680" y="1258"/>
                </a:moveTo>
                <a:lnTo>
                  <a:pt x="6680" y="1258"/>
                </a:lnTo>
                <a:lnTo>
                  <a:pt x="6680" y="1256"/>
                </a:lnTo>
                <a:lnTo>
                  <a:pt x="6678" y="1254"/>
                </a:lnTo>
                <a:lnTo>
                  <a:pt x="6676" y="1254"/>
                </a:lnTo>
                <a:lnTo>
                  <a:pt x="6674" y="1256"/>
                </a:lnTo>
                <a:lnTo>
                  <a:pt x="6674" y="1258"/>
                </a:lnTo>
                <a:lnTo>
                  <a:pt x="6676" y="1260"/>
                </a:lnTo>
                <a:lnTo>
                  <a:pt x="6678" y="1260"/>
                </a:lnTo>
                <a:lnTo>
                  <a:pt x="6680" y="1258"/>
                </a:lnTo>
                <a:close/>
                <a:moveTo>
                  <a:pt x="7072" y="1080"/>
                </a:moveTo>
                <a:lnTo>
                  <a:pt x="7072" y="1080"/>
                </a:lnTo>
                <a:lnTo>
                  <a:pt x="7068" y="1080"/>
                </a:lnTo>
                <a:lnTo>
                  <a:pt x="7066" y="1080"/>
                </a:lnTo>
                <a:lnTo>
                  <a:pt x="7064" y="1084"/>
                </a:lnTo>
                <a:lnTo>
                  <a:pt x="7064" y="1086"/>
                </a:lnTo>
                <a:lnTo>
                  <a:pt x="7068" y="1094"/>
                </a:lnTo>
                <a:lnTo>
                  <a:pt x="7070" y="1096"/>
                </a:lnTo>
                <a:lnTo>
                  <a:pt x="7072" y="1096"/>
                </a:lnTo>
                <a:lnTo>
                  <a:pt x="7078" y="1094"/>
                </a:lnTo>
                <a:lnTo>
                  <a:pt x="7080" y="1088"/>
                </a:lnTo>
                <a:lnTo>
                  <a:pt x="7080" y="1086"/>
                </a:lnTo>
                <a:lnTo>
                  <a:pt x="7080" y="1084"/>
                </a:lnTo>
                <a:lnTo>
                  <a:pt x="7078" y="1082"/>
                </a:lnTo>
                <a:lnTo>
                  <a:pt x="7072" y="1080"/>
                </a:lnTo>
                <a:close/>
                <a:moveTo>
                  <a:pt x="7054" y="1108"/>
                </a:moveTo>
                <a:lnTo>
                  <a:pt x="7054" y="1108"/>
                </a:lnTo>
                <a:lnTo>
                  <a:pt x="7062" y="1098"/>
                </a:lnTo>
                <a:lnTo>
                  <a:pt x="7064" y="1094"/>
                </a:lnTo>
                <a:lnTo>
                  <a:pt x="7064" y="1092"/>
                </a:lnTo>
                <a:lnTo>
                  <a:pt x="7060" y="1090"/>
                </a:lnTo>
                <a:lnTo>
                  <a:pt x="7056" y="1086"/>
                </a:lnTo>
                <a:lnTo>
                  <a:pt x="7056" y="1088"/>
                </a:lnTo>
                <a:lnTo>
                  <a:pt x="7054" y="1090"/>
                </a:lnTo>
                <a:lnTo>
                  <a:pt x="7048" y="1094"/>
                </a:lnTo>
                <a:lnTo>
                  <a:pt x="7038" y="1098"/>
                </a:lnTo>
                <a:lnTo>
                  <a:pt x="7034" y="1100"/>
                </a:lnTo>
                <a:lnTo>
                  <a:pt x="7034" y="1102"/>
                </a:lnTo>
                <a:lnTo>
                  <a:pt x="7034" y="1106"/>
                </a:lnTo>
                <a:lnTo>
                  <a:pt x="7040" y="1110"/>
                </a:lnTo>
                <a:lnTo>
                  <a:pt x="7048" y="1112"/>
                </a:lnTo>
                <a:lnTo>
                  <a:pt x="7050" y="1112"/>
                </a:lnTo>
                <a:lnTo>
                  <a:pt x="7054" y="1108"/>
                </a:lnTo>
                <a:close/>
                <a:moveTo>
                  <a:pt x="7036" y="1110"/>
                </a:moveTo>
                <a:lnTo>
                  <a:pt x="7036" y="1110"/>
                </a:lnTo>
                <a:lnTo>
                  <a:pt x="7032" y="1108"/>
                </a:lnTo>
                <a:lnTo>
                  <a:pt x="7028" y="1106"/>
                </a:lnTo>
                <a:lnTo>
                  <a:pt x="7022" y="1106"/>
                </a:lnTo>
                <a:lnTo>
                  <a:pt x="7014" y="1108"/>
                </a:lnTo>
                <a:lnTo>
                  <a:pt x="7012" y="1110"/>
                </a:lnTo>
                <a:lnTo>
                  <a:pt x="7014" y="1112"/>
                </a:lnTo>
                <a:lnTo>
                  <a:pt x="7024" y="1114"/>
                </a:lnTo>
                <a:lnTo>
                  <a:pt x="7034" y="1114"/>
                </a:lnTo>
                <a:lnTo>
                  <a:pt x="7036" y="1112"/>
                </a:lnTo>
                <a:lnTo>
                  <a:pt x="7036" y="1110"/>
                </a:lnTo>
                <a:close/>
                <a:moveTo>
                  <a:pt x="7010" y="1098"/>
                </a:moveTo>
                <a:lnTo>
                  <a:pt x="7010" y="1098"/>
                </a:lnTo>
                <a:lnTo>
                  <a:pt x="7014" y="1096"/>
                </a:lnTo>
                <a:lnTo>
                  <a:pt x="7018" y="1094"/>
                </a:lnTo>
                <a:lnTo>
                  <a:pt x="7022" y="1092"/>
                </a:lnTo>
                <a:lnTo>
                  <a:pt x="7026" y="1094"/>
                </a:lnTo>
                <a:lnTo>
                  <a:pt x="7030" y="1094"/>
                </a:lnTo>
                <a:lnTo>
                  <a:pt x="7034" y="1094"/>
                </a:lnTo>
                <a:lnTo>
                  <a:pt x="7048" y="1082"/>
                </a:lnTo>
                <a:lnTo>
                  <a:pt x="7056" y="1076"/>
                </a:lnTo>
                <a:lnTo>
                  <a:pt x="7056" y="1074"/>
                </a:lnTo>
                <a:lnTo>
                  <a:pt x="7052" y="1072"/>
                </a:lnTo>
                <a:lnTo>
                  <a:pt x="7046" y="1074"/>
                </a:lnTo>
                <a:lnTo>
                  <a:pt x="7042" y="1076"/>
                </a:lnTo>
                <a:lnTo>
                  <a:pt x="7042" y="1078"/>
                </a:lnTo>
                <a:lnTo>
                  <a:pt x="7040" y="1080"/>
                </a:lnTo>
                <a:lnTo>
                  <a:pt x="7034" y="1080"/>
                </a:lnTo>
                <a:lnTo>
                  <a:pt x="7032" y="1080"/>
                </a:lnTo>
                <a:lnTo>
                  <a:pt x="7030" y="1080"/>
                </a:lnTo>
                <a:lnTo>
                  <a:pt x="7028" y="1084"/>
                </a:lnTo>
                <a:lnTo>
                  <a:pt x="7026" y="1086"/>
                </a:lnTo>
                <a:lnTo>
                  <a:pt x="7024" y="1086"/>
                </a:lnTo>
                <a:lnTo>
                  <a:pt x="7022" y="1084"/>
                </a:lnTo>
                <a:lnTo>
                  <a:pt x="7018" y="1084"/>
                </a:lnTo>
                <a:lnTo>
                  <a:pt x="7002" y="1088"/>
                </a:lnTo>
                <a:lnTo>
                  <a:pt x="6998" y="1090"/>
                </a:lnTo>
                <a:lnTo>
                  <a:pt x="7002" y="1092"/>
                </a:lnTo>
                <a:lnTo>
                  <a:pt x="7006" y="1094"/>
                </a:lnTo>
                <a:lnTo>
                  <a:pt x="7004" y="1096"/>
                </a:lnTo>
                <a:lnTo>
                  <a:pt x="7004" y="1098"/>
                </a:lnTo>
                <a:lnTo>
                  <a:pt x="7010" y="1098"/>
                </a:lnTo>
                <a:close/>
                <a:moveTo>
                  <a:pt x="6948" y="1122"/>
                </a:moveTo>
                <a:lnTo>
                  <a:pt x="6948" y="1122"/>
                </a:lnTo>
                <a:lnTo>
                  <a:pt x="6948" y="1118"/>
                </a:lnTo>
                <a:lnTo>
                  <a:pt x="6946" y="1116"/>
                </a:lnTo>
                <a:lnTo>
                  <a:pt x="6942" y="1116"/>
                </a:lnTo>
                <a:lnTo>
                  <a:pt x="6936" y="1118"/>
                </a:lnTo>
                <a:lnTo>
                  <a:pt x="6932" y="1122"/>
                </a:lnTo>
                <a:lnTo>
                  <a:pt x="6932" y="1126"/>
                </a:lnTo>
                <a:lnTo>
                  <a:pt x="6934" y="1128"/>
                </a:lnTo>
                <a:lnTo>
                  <a:pt x="6940" y="1130"/>
                </a:lnTo>
                <a:lnTo>
                  <a:pt x="6944" y="1130"/>
                </a:lnTo>
                <a:lnTo>
                  <a:pt x="6946" y="1130"/>
                </a:lnTo>
                <a:lnTo>
                  <a:pt x="6948" y="1122"/>
                </a:lnTo>
                <a:close/>
                <a:moveTo>
                  <a:pt x="6920" y="1126"/>
                </a:moveTo>
                <a:lnTo>
                  <a:pt x="6920" y="1126"/>
                </a:lnTo>
                <a:lnTo>
                  <a:pt x="6922" y="1124"/>
                </a:lnTo>
                <a:lnTo>
                  <a:pt x="6922" y="1122"/>
                </a:lnTo>
                <a:lnTo>
                  <a:pt x="6912" y="1118"/>
                </a:lnTo>
                <a:lnTo>
                  <a:pt x="6908" y="1116"/>
                </a:lnTo>
                <a:lnTo>
                  <a:pt x="6904" y="1114"/>
                </a:lnTo>
                <a:lnTo>
                  <a:pt x="6900" y="1112"/>
                </a:lnTo>
                <a:lnTo>
                  <a:pt x="6900" y="1114"/>
                </a:lnTo>
                <a:lnTo>
                  <a:pt x="6900" y="1120"/>
                </a:lnTo>
                <a:lnTo>
                  <a:pt x="6906" y="1124"/>
                </a:lnTo>
                <a:lnTo>
                  <a:pt x="6912" y="1126"/>
                </a:lnTo>
                <a:lnTo>
                  <a:pt x="6920" y="1126"/>
                </a:lnTo>
                <a:close/>
                <a:moveTo>
                  <a:pt x="6898" y="1140"/>
                </a:moveTo>
                <a:lnTo>
                  <a:pt x="6898" y="1140"/>
                </a:lnTo>
                <a:lnTo>
                  <a:pt x="6904" y="1134"/>
                </a:lnTo>
                <a:lnTo>
                  <a:pt x="6902" y="1132"/>
                </a:lnTo>
                <a:lnTo>
                  <a:pt x="6900" y="1130"/>
                </a:lnTo>
                <a:lnTo>
                  <a:pt x="6896" y="1130"/>
                </a:lnTo>
                <a:lnTo>
                  <a:pt x="6892" y="1130"/>
                </a:lnTo>
                <a:lnTo>
                  <a:pt x="6890" y="1130"/>
                </a:lnTo>
                <a:lnTo>
                  <a:pt x="6886" y="1128"/>
                </a:lnTo>
                <a:lnTo>
                  <a:pt x="6884" y="1128"/>
                </a:lnTo>
                <a:lnTo>
                  <a:pt x="6882" y="1128"/>
                </a:lnTo>
                <a:lnTo>
                  <a:pt x="6880" y="1130"/>
                </a:lnTo>
                <a:lnTo>
                  <a:pt x="6876" y="1130"/>
                </a:lnTo>
                <a:lnTo>
                  <a:pt x="6874" y="1130"/>
                </a:lnTo>
                <a:lnTo>
                  <a:pt x="6872" y="1132"/>
                </a:lnTo>
                <a:lnTo>
                  <a:pt x="6872" y="1134"/>
                </a:lnTo>
                <a:lnTo>
                  <a:pt x="6868" y="1136"/>
                </a:lnTo>
                <a:lnTo>
                  <a:pt x="6866" y="1140"/>
                </a:lnTo>
                <a:lnTo>
                  <a:pt x="6870" y="1140"/>
                </a:lnTo>
                <a:lnTo>
                  <a:pt x="6874" y="1142"/>
                </a:lnTo>
                <a:lnTo>
                  <a:pt x="6880" y="1146"/>
                </a:lnTo>
                <a:lnTo>
                  <a:pt x="6884" y="1148"/>
                </a:lnTo>
                <a:lnTo>
                  <a:pt x="6888" y="1146"/>
                </a:lnTo>
                <a:lnTo>
                  <a:pt x="6898" y="1140"/>
                </a:lnTo>
                <a:close/>
                <a:moveTo>
                  <a:pt x="6854" y="1166"/>
                </a:moveTo>
                <a:lnTo>
                  <a:pt x="6854" y="1166"/>
                </a:lnTo>
                <a:lnTo>
                  <a:pt x="6860" y="1166"/>
                </a:lnTo>
                <a:lnTo>
                  <a:pt x="6864" y="1164"/>
                </a:lnTo>
                <a:lnTo>
                  <a:pt x="6866" y="1162"/>
                </a:lnTo>
                <a:lnTo>
                  <a:pt x="6868" y="1158"/>
                </a:lnTo>
                <a:lnTo>
                  <a:pt x="6874" y="1154"/>
                </a:lnTo>
                <a:lnTo>
                  <a:pt x="6876" y="1152"/>
                </a:lnTo>
                <a:lnTo>
                  <a:pt x="6876" y="1150"/>
                </a:lnTo>
                <a:lnTo>
                  <a:pt x="6876" y="1148"/>
                </a:lnTo>
                <a:lnTo>
                  <a:pt x="6872" y="1144"/>
                </a:lnTo>
                <a:lnTo>
                  <a:pt x="6866" y="1142"/>
                </a:lnTo>
                <a:lnTo>
                  <a:pt x="6864" y="1144"/>
                </a:lnTo>
                <a:lnTo>
                  <a:pt x="6864" y="1146"/>
                </a:lnTo>
                <a:lnTo>
                  <a:pt x="6862" y="1146"/>
                </a:lnTo>
                <a:lnTo>
                  <a:pt x="6858" y="1148"/>
                </a:lnTo>
                <a:lnTo>
                  <a:pt x="6856" y="1148"/>
                </a:lnTo>
                <a:lnTo>
                  <a:pt x="6856" y="1150"/>
                </a:lnTo>
                <a:lnTo>
                  <a:pt x="6854" y="1150"/>
                </a:lnTo>
                <a:lnTo>
                  <a:pt x="6852" y="1148"/>
                </a:lnTo>
                <a:lnTo>
                  <a:pt x="6848" y="1150"/>
                </a:lnTo>
                <a:lnTo>
                  <a:pt x="6846" y="1152"/>
                </a:lnTo>
                <a:lnTo>
                  <a:pt x="6846" y="1156"/>
                </a:lnTo>
                <a:lnTo>
                  <a:pt x="6844" y="1160"/>
                </a:lnTo>
                <a:lnTo>
                  <a:pt x="6840" y="1160"/>
                </a:lnTo>
                <a:lnTo>
                  <a:pt x="6838" y="1160"/>
                </a:lnTo>
                <a:lnTo>
                  <a:pt x="6836" y="1162"/>
                </a:lnTo>
                <a:lnTo>
                  <a:pt x="6836" y="1164"/>
                </a:lnTo>
                <a:lnTo>
                  <a:pt x="6838" y="1166"/>
                </a:lnTo>
                <a:lnTo>
                  <a:pt x="6854" y="1166"/>
                </a:lnTo>
                <a:close/>
                <a:moveTo>
                  <a:pt x="6834" y="1168"/>
                </a:moveTo>
                <a:lnTo>
                  <a:pt x="6834" y="1168"/>
                </a:lnTo>
                <a:lnTo>
                  <a:pt x="6832" y="1168"/>
                </a:lnTo>
                <a:lnTo>
                  <a:pt x="6832" y="1166"/>
                </a:lnTo>
                <a:lnTo>
                  <a:pt x="6830" y="1164"/>
                </a:lnTo>
                <a:lnTo>
                  <a:pt x="6828" y="1164"/>
                </a:lnTo>
                <a:lnTo>
                  <a:pt x="6826" y="1166"/>
                </a:lnTo>
                <a:lnTo>
                  <a:pt x="6824" y="1164"/>
                </a:lnTo>
                <a:lnTo>
                  <a:pt x="6822" y="1162"/>
                </a:lnTo>
                <a:lnTo>
                  <a:pt x="6822" y="1164"/>
                </a:lnTo>
                <a:lnTo>
                  <a:pt x="6820" y="1166"/>
                </a:lnTo>
                <a:lnTo>
                  <a:pt x="6818" y="1164"/>
                </a:lnTo>
                <a:lnTo>
                  <a:pt x="6814" y="1164"/>
                </a:lnTo>
                <a:lnTo>
                  <a:pt x="6814" y="1166"/>
                </a:lnTo>
                <a:lnTo>
                  <a:pt x="6814" y="1168"/>
                </a:lnTo>
                <a:lnTo>
                  <a:pt x="6812" y="1168"/>
                </a:lnTo>
                <a:lnTo>
                  <a:pt x="6810" y="1168"/>
                </a:lnTo>
                <a:lnTo>
                  <a:pt x="6804" y="1168"/>
                </a:lnTo>
                <a:lnTo>
                  <a:pt x="6804" y="1170"/>
                </a:lnTo>
                <a:lnTo>
                  <a:pt x="6806" y="1172"/>
                </a:lnTo>
                <a:lnTo>
                  <a:pt x="6808" y="1174"/>
                </a:lnTo>
                <a:lnTo>
                  <a:pt x="6808" y="1176"/>
                </a:lnTo>
                <a:lnTo>
                  <a:pt x="6804" y="1176"/>
                </a:lnTo>
                <a:lnTo>
                  <a:pt x="6798" y="1178"/>
                </a:lnTo>
                <a:lnTo>
                  <a:pt x="6794" y="1178"/>
                </a:lnTo>
                <a:lnTo>
                  <a:pt x="6792" y="1180"/>
                </a:lnTo>
                <a:lnTo>
                  <a:pt x="6794" y="1180"/>
                </a:lnTo>
                <a:lnTo>
                  <a:pt x="6796" y="1182"/>
                </a:lnTo>
                <a:lnTo>
                  <a:pt x="6794" y="1182"/>
                </a:lnTo>
                <a:lnTo>
                  <a:pt x="6792" y="1184"/>
                </a:lnTo>
                <a:lnTo>
                  <a:pt x="6792" y="1186"/>
                </a:lnTo>
                <a:lnTo>
                  <a:pt x="6794" y="1188"/>
                </a:lnTo>
                <a:lnTo>
                  <a:pt x="6792" y="1188"/>
                </a:lnTo>
                <a:lnTo>
                  <a:pt x="6792" y="1192"/>
                </a:lnTo>
                <a:lnTo>
                  <a:pt x="6792" y="1194"/>
                </a:lnTo>
                <a:lnTo>
                  <a:pt x="6790" y="1198"/>
                </a:lnTo>
                <a:lnTo>
                  <a:pt x="6788" y="1200"/>
                </a:lnTo>
                <a:lnTo>
                  <a:pt x="6792" y="1200"/>
                </a:lnTo>
                <a:lnTo>
                  <a:pt x="6798" y="1200"/>
                </a:lnTo>
                <a:lnTo>
                  <a:pt x="6798" y="1202"/>
                </a:lnTo>
                <a:lnTo>
                  <a:pt x="6798" y="1204"/>
                </a:lnTo>
                <a:lnTo>
                  <a:pt x="6800" y="1204"/>
                </a:lnTo>
                <a:lnTo>
                  <a:pt x="6804" y="1202"/>
                </a:lnTo>
                <a:lnTo>
                  <a:pt x="6808" y="1198"/>
                </a:lnTo>
                <a:lnTo>
                  <a:pt x="6810" y="1194"/>
                </a:lnTo>
                <a:lnTo>
                  <a:pt x="6814" y="1192"/>
                </a:lnTo>
                <a:lnTo>
                  <a:pt x="6816" y="1192"/>
                </a:lnTo>
                <a:lnTo>
                  <a:pt x="6816" y="1194"/>
                </a:lnTo>
                <a:lnTo>
                  <a:pt x="6818" y="1196"/>
                </a:lnTo>
                <a:lnTo>
                  <a:pt x="6826" y="1196"/>
                </a:lnTo>
                <a:lnTo>
                  <a:pt x="6832" y="1194"/>
                </a:lnTo>
                <a:lnTo>
                  <a:pt x="6832" y="1192"/>
                </a:lnTo>
                <a:lnTo>
                  <a:pt x="6830" y="1188"/>
                </a:lnTo>
                <a:lnTo>
                  <a:pt x="6830" y="1184"/>
                </a:lnTo>
                <a:lnTo>
                  <a:pt x="6832" y="1180"/>
                </a:lnTo>
                <a:lnTo>
                  <a:pt x="6834" y="1178"/>
                </a:lnTo>
                <a:lnTo>
                  <a:pt x="6834" y="1176"/>
                </a:lnTo>
                <a:lnTo>
                  <a:pt x="6836" y="1170"/>
                </a:lnTo>
                <a:lnTo>
                  <a:pt x="6836" y="1168"/>
                </a:lnTo>
                <a:lnTo>
                  <a:pt x="6834" y="1168"/>
                </a:lnTo>
                <a:close/>
                <a:moveTo>
                  <a:pt x="6690" y="1264"/>
                </a:moveTo>
                <a:lnTo>
                  <a:pt x="6690" y="1264"/>
                </a:lnTo>
                <a:lnTo>
                  <a:pt x="6700" y="1260"/>
                </a:lnTo>
                <a:lnTo>
                  <a:pt x="6712" y="1252"/>
                </a:lnTo>
                <a:lnTo>
                  <a:pt x="6716" y="1248"/>
                </a:lnTo>
                <a:lnTo>
                  <a:pt x="6710" y="1248"/>
                </a:lnTo>
                <a:lnTo>
                  <a:pt x="6702" y="1248"/>
                </a:lnTo>
                <a:lnTo>
                  <a:pt x="6692" y="1250"/>
                </a:lnTo>
                <a:lnTo>
                  <a:pt x="6690" y="1252"/>
                </a:lnTo>
                <a:lnTo>
                  <a:pt x="6690" y="1254"/>
                </a:lnTo>
                <a:lnTo>
                  <a:pt x="6686" y="1256"/>
                </a:lnTo>
                <a:lnTo>
                  <a:pt x="6684" y="1256"/>
                </a:lnTo>
                <a:lnTo>
                  <a:pt x="6684" y="1258"/>
                </a:lnTo>
                <a:lnTo>
                  <a:pt x="6684" y="1260"/>
                </a:lnTo>
                <a:lnTo>
                  <a:pt x="6682" y="1262"/>
                </a:lnTo>
                <a:lnTo>
                  <a:pt x="6680" y="1264"/>
                </a:lnTo>
                <a:lnTo>
                  <a:pt x="6680" y="1266"/>
                </a:lnTo>
                <a:lnTo>
                  <a:pt x="6684" y="1266"/>
                </a:lnTo>
                <a:lnTo>
                  <a:pt x="6690" y="1264"/>
                </a:lnTo>
                <a:close/>
                <a:moveTo>
                  <a:pt x="6712" y="1218"/>
                </a:moveTo>
                <a:lnTo>
                  <a:pt x="6712" y="1218"/>
                </a:lnTo>
                <a:lnTo>
                  <a:pt x="6708" y="1218"/>
                </a:lnTo>
                <a:lnTo>
                  <a:pt x="6706" y="1220"/>
                </a:lnTo>
                <a:lnTo>
                  <a:pt x="6706" y="1222"/>
                </a:lnTo>
                <a:lnTo>
                  <a:pt x="6704" y="1222"/>
                </a:lnTo>
                <a:lnTo>
                  <a:pt x="6700" y="1222"/>
                </a:lnTo>
                <a:lnTo>
                  <a:pt x="6698" y="1220"/>
                </a:lnTo>
                <a:lnTo>
                  <a:pt x="6698" y="1218"/>
                </a:lnTo>
                <a:lnTo>
                  <a:pt x="6696" y="1220"/>
                </a:lnTo>
                <a:lnTo>
                  <a:pt x="6694" y="1220"/>
                </a:lnTo>
                <a:lnTo>
                  <a:pt x="6692" y="1222"/>
                </a:lnTo>
                <a:lnTo>
                  <a:pt x="6690" y="1222"/>
                </a:lnTo>
                <a:lnTo>
                  <a:pt x="6690" y="1224"/>
                </a:lnTo>
                <a:lnTo>
                  <a:pt x="6688" y="1226"/>
                </a:lnTo>
                <a:lnTo>
                  <a:pt x="6686" y="1228"/>
                </a:lnTo>
                <a:lnTo>
                  <a:pt x="6686" y="1230"/>
                </a:lnTo>
                <a:lnTo>
                  <a:pt x="6688" y="1234"/>
                </a:lnTo>
                <a:lnTo>
                  <a:pt x="6694" y="1236"/>
                </a:lnTo>
                <a:lnTo>
                  <a:pt x="6696" y="1234"/>
                </a:lnTo>
                <a:lnTo>
                  <a:pt x="6700" y="1230"/>
                </a:lnTo>
                <a:lnTo>
                  <a:pt x="6710" y="1228"/>
                </a:lnTo>
                <a:lnTo>
                  <a:pt x="6716" y="1228"/>
                </a:lnTo>
                <a:lnTo>
                  <a:pt x="6710" y="1230"/>
                </a:lnTo>
                <a:lnTo>
                  <a:pt x="6704" y="1234"/>
                </a:lnTo>
                <a:lnTo>
                  <a:pt x="6704" y="1236"/>
                </a:lnTo>
                <a:lnTo>
                  <a:pt x="6714" y="1236"/>
                </a:lnTo>
                <a:lnTo>
                  <a:pt x="6724" y="1232"/>
                </a:lnTo>
                <a:lnTo>
                  <a:pt x="6726" y="1232"/>
                </a:lnTo>
                <a:lnTo>
                  <a:pt x="6726" y="1230"/>
                </a:lnTo>
                <a:lnTo>
                  <a:pt x="6726" y="1226"/>
                </a:lnTo>
                <a:lnTo>
                  <a:pt x="6724" y="1224"/>
                </a:lnTo>
                <a:lnTo>
                  <a:pt x="6724" y="1222"/>
                </a:lnTo>
                <a:lnTo>
                  <a:pt x="6726" y="1220"/>
                </a:lnTo>
                <a:lnTo>
                  <a:pt x="6726" y="1218"/>
                </a:lnTo>
                <a:lnTo>
                  <a:pt x="6724" y="1212"/>
                </a:lnTo>
                <a:lnTo>
                  <a:pt x="6718" y="1208"/>
                </a:lnTo>
                <a:lnTo>
                  <a:pt x="6716" y="1206"/>
                </a:lnTo>
                <a:lnTo>
                  <a:pt x="6714" y="1206"/>
                </a:lnTo>
                <a:lnTo>
                  <a:pt x="6712" y="1208"/>
                </a:lnTo>
                <a:lnTo>
                  <a:pt x="6712" y="1210"/>
                </a:lnTo>
                <a:lnTo>
                  <a:pt x="6714" y="1214"/>
                </a:lnTo>
                <a:lnTo>
                  <a:pt x="6716" y="1216"/>
                </a:lnTo>
                <a:lnTo>
                  <a:pt x="6712" y="1218"/>
                </a:lnTo>
                <a:close/>
                <a:moveTo>
                  <a:pt x="6740" y="1208"/>
                </a:moveTo>
                <a:lnTo>
                  <a:pt x="6740" y="1208"/>
                </a:lnTo>
                <a:lnTo>
                  <a:pt x="6744" y="1206"/>
                </a:lnTo>
                <a:lnTo>
                  <a:pt x="6746" y="1204"/>
                </a:lnTo>
                <a:lnTo>
                  <a:pt x="6752" y="1196"/>
                </a:lnTo>
                <a:lnTo>
                  <a:pt x="6756" y="1190"/>
                </a:lnTo>
                <a:lnTo>
                  <a:pt x="6758" y="1186"/>
                </a:lnTo>
                <a:lnTo>
                  <a:pt x="6756" y="1184"/>
                </a:lnTo>
                <a:lnTo>
                  <a:pt x="6750" y="1186"/>
                </a:lnTo>
                <a:lnTo>
                  <a:pt x="6740" y="1194"/>
                </a:lnTo>
                <a:lnTo>
                  <a:pt x="6734" y="1200"/>
                </a:lnTo>
                <a:lnTo>
                  <a:pt x="6730" y="1206"/>
                </a:lnTo>
                <a:lnTo>
                  <a:pt x="6728" y="1212"/>
                </a:lnTo>
                <a:lnTo>
                  <a:pt x="6728" y="1214"/>
                </a:lnTo>
                <a:lnTo>
                  <a:pt x="6730" y="1216"/>
                </a:lnTo>
                <a:lnTo>
                  <a:pt x="6732" y="1214"/>
                </a:lnTo>
                <a:lnTo>
                  <a:pt x="6734" y="1212"/>
                </a:lnTo>
                <a:lnTo>
                  <a:pt x="6736" y="1208"/>
                </a:lnTo>
                <a:lnTo>
                  <a:pt x="6740" y="1208"/>
                </a:lnTo>
                <a:close/>
                <a:moveTo>
                  <a:pt x="6766" y="1216"/>
                </a:moveTo>
                <a:lnTo>
                  <a:pt x="6766" y="1216"/>
                </a:lnTo>
                <a:lnTo>
                  <a:pt x="6762" y="1214"/>
                </a:lnTo>
                <a:lnTo>
                  <a:pt x="6758" y="1216"/>
                </a:lnTo>
                <a:lnTo>
                  <a:pt x="6756" y="1220"/>
                </a:lnTo>
                <a:lnTo>
                  <a:pt x="6756" y="1222"/>
                </a:lnTo>
                <a:lnTo>
                  <a:pt x="6756" y="1226"/>
                </a:lnTo>
                <a:lnTo>
                  <a:pt x="6750" y="1232"/>
                </a:lnTo>
                <a:lnTo>
                  <a:pt x="6746" y="1234"/>
                </a:lnTo>
                <a:lnTo>
                  <a:pt x="6748" y="1230"/>
                </a:lnTo>
                <a:lnTo>
                  <a:pt x="6750" y="1226"/>
                </a:lnTo>
                <a:lnTo>
                  <a:pt x="6746" y="1224"/>
                </a:lnTo>
                <a:lnTo>
                  <a:pt x="6744" y="1224"/>
                </a:lnTo>
                <a:lnTo>
                  <a:pt x="6746" y="1220"/>
                </a:lnTo>
                <a:lnTo>
                  <a:pt x="6750" y="1214"/>
                </a:lnTo>
                <a:lnTo>
                  <a:pt x="6750" y="1212"/>
                </a:lnTo>
                <a:lnTo>
                  <a:pt x="6748" y="1210"/>
                </a:lnTo>
                <a:lnTo>
                  <a:pt x="6742" y="1210"/>
                </a:lnTo>
                <a:lnTo>
                  <a:pt x="6738" y="1214"/>
                </a:lnTo>
                <a:lnTo>
                  <a:pt x="6734" y="1218"/>
                </a:lnTo>
                <a:lnTo>
                  <a:pt x="6730" y="1224"/>
                </a:lnTo>
                <a:lnTo>
                  <a:pt x="6730" y="1228"/>
                </a:lnTo>
                <a:lnTo>
                  <a:pt x="6732" y="1232"/>
                </a:lnTo>
                <a:lnTo>
                  <a:pt x="6730" y="1236"/>
                </a:lnTo>
                <a:lnTo>
                  <a:pt x="6726" y="1238"/>
                </a:lnTo>
                <a:lnTo>
                  <a:pt x="6722" y="1240"/>
                </a:lnTo>
                <a:lnTo>
                  <a:pt x="6720" y="1242"/>
                </a:lnTo>
                <a:lnTo>
                  <a:pt x="6720" y="1246"/>
                </a:lnTo>
                <a:lnTo>
                  <a:pt x="6716" y="1254"/>
                </a:lnTo>
                <a:lnTo>
                  <a:pt x="6714" y="1260"/>
                </a:lnTo>
                <a:lnTo>
                  <a:pt x="6718" y="1258"/>
                </a:lnTo>
                <a:lnTo>
                  <a:pt x="6726" y="1256"/>
                </a:lnTo>
                <a:lnTo>
                  <a:pt x="6728" y="1256"/>
                </a:lnTo>
                <a:lnTo>
                  <a:pt x="6732" y="1256"/>
                </a:lnTo>
                <a:lnTo>
                  <a:pt x="6734" y="1258"/>
                </a:lnTo>
                <a:lnTo>
                  <a:pt x="6736" y="1258"/>
                </a:lnTo>
                <a:lnTo>
                  <a:pt x="6738" y="1254"/>
                </a:lnTo>
                <a:lnTo>
                  <a:pt x="6742" y="1250"/>
                </a:lnTo>
                <a:lnTo>
                  <a:pt x="6744" y="1250"/>
                </a:lnTo>
                <a:lnTo>
                  <a:pt x="6746" y="1252"/>
                </a:lnTo>
                <a:lnTo>
                  <a:pt x="6748" y="1252"/>
                </a:lnTo>
                <a:lnTo>
                  <a:pt x="6752" y="1248"/>
                </a:lnTo>
                <a:lnTo>
                  <a:pt x="6754" y="1244"/>
                </a:lnTo>
                <a:lnTo>
                  <a:pt x="6756" y="1240"/>
                </a:lnTo>
                <a:lnTo>
                  <a:pt x="6760" y="1238"/>
                </a:lnTo>
                <a:lnTo>
                  <a:pt x="6768" y="1236"/>
                </a:lnTo>
                <a:lnTo>
                  <a:pt x="6772" y="1236"/>
                </a:lnTo>
                <a:lnTo>
                  <a:pt x="6774" y="1234"/>
                </a:lnTo>
                <a:lnTo>
                  <a:pt x="6774" y="1230"/>
                </a:lnTo>
                <a:lnTo>
                  <a:pt x="6774" y="1228"/>
                </a:lnTo>
                <a:lnTo>
                  <a:pt x="6770" y="1220"/>
                </a:lnTo>
                <a:lnTo>
                  <a:pt x="6766" y="1216"/>
                </a:lnTo>
                <a:close/>
                <a:moveTo>
                  <a:pt x="6654" y="1274"/>
                </a:moveTo>
                <a:lnTo>
                  <a:pt x="6654" y="1274"/>
                </a:lnTo>
                <a:lnTo>
                  <a:pt x="6656" y="1272"/>
                </a:lnTo>
                <a:lnTo>
                  <a:pt x="6658" y="1272"/>
                </a:lnTo>
                <a:lnTo>
                  <a:pt x="6660" y="1272"/>
                </a:lnTo>
                <a:lnTo>
                  <a:pt x="6664" y="1272"/>
                </a:lnTo>
                <a:lnTo>
                  <a:pt x="6666" y="1270"/>
                </a:lnTo>
                <a:lnTo>
                  <a:pt x="6668" y="1266"/>
                </a:lnTo>
                <a:lnTo>
                  <a:pt x="6672" y="1264"/>
                </a:lnTo>
                <a:lnTo>
                  <a:pt x="6676" y="1262"/>
                </a:lnTo>
                <a:lnTo>
                  <a:pt x="6674" y="1262"/>
                </a:lnTo>
                <a:lnTo>
                  <a:pt x="6664" y="1260"/>
                </a:lnTo>
                <a:lnTo>
                  <a:pt x="6660" y="1258"/>
                </a:lnTo>
                <a:lnTo>
                  <a:pt x="6656" y="1258"/>
                </a:lnTo>
                <a:lnTo>
                  <a:pt x="6654" y="1262"/>
                </a:lnTo>
                <a:lnTo>
                  <a:pt x="6650" y="1266"/>
                </a:lnTo>
                <a:lnTo>
                  <a:pt x="6652" y="1268"/>
                </a:lnTo>
                <a:lnTo>
                  <a:pt x="6650" y="1272"/>
                </a:lnTo>
                <a:lnTo>
                  <a:pt x="6650" y="1274"/>
                </a:lnTo>
                <a:lnTo>
                  <a:pt x="6652" y="1276"/>
                </a:lnTo>
                <a:lnTo>
                  <a:pt x="6654" y="1274"/>
                </a:lnTo>
                <a:close/>
                <a:moveTo>
                  <a:pt x="6642" y="1270"/>
                </a:moveTo>
                <a:lnTo>
                  <a:pt x="6642" y="1270"/>
                </a:lnTo>
                <a:lnTo>
                  <a:pt x="6642" y="1272"/>
                </a:lnTo>
                <a:lnTo>
                  <a:pt x="6640" y="1274"/>
                </a:lnTo>
                <a:lnTo>
                  <a:pt x="6638" y="1274"/>
                </a:lnTo>
                <a:lnTo>
                  <a:pt x="6638" y="1278"/>
                </a:lnTo>
                <a:lnTo>
                  <a:pt x="6640" y="1280"/>
                </a:lnTo>
                <a:lnTo>
                  <a:pt x="6642" y="1280"/>
                </a:lnTo>
                <a:lnTo>
                  <a:pt x="6646" y="1274"/>
                </a:lnTo>
                <a:lnTo>
                  <a:pt x="6648" y="1270"/>
                </a:lnTo>
                <a:lnTo>
                  <a:pt x="6646" y="1268"/>
                </a:lnTo>
                <a:lnTo>
                  <a:pt x="6644" y="1268"/>
                </a:lnTo>
                <a:lnTo>
                  <a:pt x="6642" y="1270"/>
                </a:lnTo>
                <a:close/>
                <a:moveTo>
                  <a:pt x="6634" y="1276"/>
                </a:moveTo>
                <a:lnTo>
                  <a:pt x="6634" y="1276"/>
                </a:lnTo>
                <a:lnTo>
                  <a:pt x="6634" y="1272"/>
                </a:lnTo>
                <a:lnTo>
                  <a:pt x="6632" y="1272"/>
                </a:lnTo>
                <a:lnTo>
                  <a:pt x="6626" y="1282"/>
                </a:lnTo>
                <a:lnTo>
                  <a:pt x="6624" y="1290"/>
                </a:lnTo>
                <a:lnTo>
                  <a:pt x="6630" y="1288"/>
                </a:lnTo>
                <a:lnTo>
                  <a:pt x="6634" y="1284"/>
                </a:lnTo>
                <a:lnTo>
                  <a:pt x="6634" y="1282"/>
                </a:lnTo>
                <a:lnTo>
                  <a:pt x="6634" y="1276"/>
                </a:lnTo>
                <a:close/>
                <a:moveTo>
                  <a:pt x="6742" y="1278"/>
                </a:moveTo>
                <a:lnTo>
                  <a:pt x="6742" y="1278"/>
                </a:lnTo>
                <a:lnTo>
                  <a:pt x="6736" y="1278"/>
                </a:lnTo>
                <a:lnTo>
                  <a:pt x="6732" y="1278"/>
                </a:lnTo>
                <a:lnTo>
                  <a:pt x="6730" y="1280"/>
                </a:lnTo>
                <a:lnTo>
                  <a:pt x="6732" y="1282"/>
                </a:lnTo>
                <a:lnTo>
                  <a:pt x="6738" y="1280"/>
                </a:lnTo>
                <a:lnTo>
                  <a:pt x="6742" y="1280"/>
                </a:lnTo>
                <a:lnTo>
                  <a:pt x="6742" y="1278"/>
                </a:lnTo>
                <a:close/>
                <a:moveTo>
                  <a:pt x="6610" y="1406"/>
                </a:moveTo>
                <a:lnTo>
                  <a:pt x="6610" y="1406"/>
                </a:lnTo>
                <a:lnTo>
                  <a:pt x="6608" y="1410"/>
                </a:lnTo>
                <a:lnTo>
                  <a:pt x="6606" y="1414"/>
                </a:lnTo>
                <a:lnTo>
                  <a:pt x="6604" y="1416"/>
                </a:lnTo>
                <a:lnTo>
                  <a:pt x="6606" y="1416"/>
                </a:lnTo>
                <a:lnTo>
                  <a:pt x="6612" y="1414"/>
                </a:lnTo>
                <a:lnTo>
                  <a:pt x="6614" y="1412"/>
                </a:lnTo>
                <a:lnTo>
                  <a:pt x="6616" y="1408"/>
                </a:lnTo>
                <a:lnTo>
                  <a:pt x="6616" y="1404"/>
                </a:lnTo>
                <a:lnTo>
                  <a:pt x="6614" y="1404"/>
                </a:lnTo>
                <a:lnTo>
                  <a:pt x="6610" y="1404"/>
                </a:lnTo>
                <a:lnTo>
                  <a:pt x="6610" y="1406"/>
                </a:lnTo>
                <a:close/>
                <a:moveTo>
                  <a:pt x="6608" y="1424"/>
                </a:moveTo>
                <a:lnTo>
                  <a:pt x="6608" y="1424"/>
                </a:lnTo>
                <a:lnTo>
                  <a:pt x="6608" y="1426"/>
                </a:lnTo>
                <a:lnTo>
                  <a:pt x="6610" y="1426"/>
                </a:lnTo>
                <a:lnTo>
                  <a:pt x="6618" y="1422"/>
                </a:lnTo>
                <a:lnTo>
                  <a:pt x="6624" y="1418"/>
                </a:lnTo>
                <a:lnTo>
                  <a:pt x="6620" y="1418"/>
                </a:lnTo>
                <a:lnTo>
                  <a:pt x="6612" y="1418"/>
                </a:lnTo>
                <a:lnTo>
                  <a:pt x="6610" y="1420"/>
                </a:lnTo>
                <a:lnTo>
                  <a:pt x="6608" y="1424"/>
                </a:lnTo>
                <a:close/>
                <a:moveTo>
                  <a:pt x="6606" y="1454"/>
                </a:moveTo>
                <a:lnTo>
                  <a:pt x="6606" y="1454"/>
                </a:lnTo>
                <a:lnTo>
                  <a:pt x="6602" y="1450"/>
                </a:lnTo>
                <a:lnTo>
                  <a:pt x="6600" y="1450"/>
                </a:lnTo>
                <a:lnTo>
                  <a:pt x="6600" y="1454"/>
                </a:lnTo>
                <a:lnTo>
                  <a:pt x="6600" y="1456"/>
                </a:lnTo>
                <a:lnTo>
                  <a:pt x="6598" y="1458"/>
                </a:lnTo>
                <a:lnTo>
                  <a:pt x="6596" y="1460"/>
                </a:lnTo>
                <a:lnTo>
                  <a:pt x="6596" y="1462"/>
                </a:lnTo>
                <a:lnTo>
                  <a:pt x="6594" y="1466"/>
                </a:lnTo>
                <a:lnTo>
                  <a:pt x="6592" y="1470"/>
                </a:lnTo>
                <a:lnTo>
                  <a:pt x="6592" y="1472"/>
                </a:lnTo>
                <a:lnTo>
                  <a:pt x="6594" y="1472"/>
                </a:lnTo>
                <a:lnTo>
                  <a:pt x="6598" y="1470"/>
                </a:lnTo>
                <a:lnTo>
                  <a:pt x="6598" y="1468"/>
                </a:lnTo>
                <a:lnTo>
                  <a:pt x="6600" y="1464"/>
                </a:lnTo>
                <a:lnTo>
                  <a:pt x="6602" y="1462"/>
                </a:lnTo>
                <a:lnTo>
                  <a:pt x="6608" y="1460"/>
                </a:lnTo>
                <a:lnTo>
                  <a:pt x="6608" y="1458"/>
                </a:lnTo>
                <a:lnTo>
                  <a:pt x="6606" y="1454"/>
                </a:lnTo>
                <a:close/>
                <a:moveTo>
                  <a:pt x="6590" y="1440"/>
                </a:moveTo>
                <a:lnTo>
                  <a:pt x="6590" y="1440"/>
                </a:lnTo>
                <a:lnTo>
                  <a:pt x="6588" y="1438"/>
                </a:lnTo>
                <a:lnTo>
                  <a:pt x="6584" y="1438"/>
                </a:lnTo>
                <a:lnTo>
                  <a:pt x="6580" y="1440"/>
                </a:lnTo>
                <a:lnTo>
                  <a:pt x="6580" y="1444"/>
                </a:lnTo>
                <a:lnTo>
                  <a:pt x="6582" y="1446"/>
                </a:lnTo>
                <a:lnTo>
                  <a:pt x="6586" y="1444"/>
                </a:lnTo>
                <a:lnTo>
                  <a:pt x="6590" y="1442"/>
                </a:lnTo>
                <a:lnTo>
                  <a:pt x="6590" y="1440"/>
                </a:lnTo>
                <a:close/>
                <a:moveTo>
                  <a:pt x="6602" y="1480"/>
                </a:moveTo>
                <a:lnTo>
                  <a:pt x="6602" y="1480"/>
                </a:lnTo>
                <a:lnTo>
                  <a:pt x="6604" y="1476"/>
                </a:lnTo>
                <a:lnTo>
                  <a:pt x="6602" y="1474"/>
                </a:lnTo>
                <a:lnTo>
                  <a:pt x="6598" y="1474"/>
                </a:lnTo>
                <a:lnTo>
                  <a:pt x="6596" y="1474"/>
                </a:lnTo>
                <a:lnTo>
                  <a:pt x="6594" y="1476"/>
                </a:lnTo>
                <a:lnTo>
                  <a:pt x="6590" y="1480"/>
                </a:lnTo>
                <a:lnTo>
                  <a:pt x="6592" y="1482"/>
                </a:lnTo>
                <a:lnTo>
                  <a:pt x="6596" y="1480"/>
                </a:lnTo>
                <a:lnTo>
                  <a:pt x="6602" y="1480"/>
                </a:lnTo>
                <a:close/>
                <a:moveTo>
                  <a:pt x="6572" y="1482"/>
                </a:moveTo>
                <a:lnTo>
                  <a:pt x="6572" y="1482"/>
                </a:lnTo>
                <a:lnTo>
                  <a:pt x="6574" y="1484"/>
                </a:lnTo>
                <a:lnTo>
                  <a:pt x="6582" y="1480"/>
                </a:lnTo>
                <a:lnTo>
                  <a:pt x="6584" y="1480"/>
                </a:lnTo>
                <a:lnTo>
                  <a:pt x="6582" y="1478"/>
                </a:lnTo>
                <a:lnTo>
                  <a:pt x="6576" y="1478"/>
                </a:lnTo>
                <a:lnTo>
                  <a:pt x="6572" y="1482"/>
                </a:lnTo>
                <a:close/>
                <a:moveTo>
                  <a:pt x="6564" y="1522"/>
                </a:moveTo>
                <a:lnTo>
                  <a:pt x="6564" y="1522"/>
                </a:lnTo>
                <a:lnTo>
                  <a:pt x="6566" y="1522"/>
                </a:lnTo>
                <a:lnTo>
                  <a:pt x="6568" y="1520"/>
                </a:lnTo>
                <a:lnTo>
                  <a:pt x="6566" y="1518"/>
                </a:lnTo>
                <a:lnTo>
                  <a:pt x="6564" y="1518"/>
                </a:lnTo>
                <a:lnTo>
                  <a:pt x="6562" y="1516"/>
                </a:lnTo>
                <a:lnTo>
                  <a:pt x="6560" y="1514"/>
                </a:lnTo>
                <a:lnTo>
                  <a:pt x="6558" y="1514"/>
                </a:lnTo>
                <a:lnTo>
                  <a:pt x="6556" y="1514"/>
                </a:lnTo>
                <a:lnTo>
                  <a:pt x="6556" y="1516"/>
                </a:lnTo>
                <a:lnTo>
                  <a:pt x="6556" y="1520"/>
                </a:lnTo>
                <a:lnTo>
                  <a:pt x="6560" y="1520"/>
                </a:lnTo>
                <a:lnTo>
                  <a:pt x="6564" y="1522"/>
                </a:lnTo>
                <a:close/>
                <a:moveTo>
                  <a:pt x="6564" y="1514"/>
                </a:moveTo>
                <a:lnTo>
                  <a:pt x="6564" y="1514"/>
                </a:lnTo>
                <a:lnTo>
                  <a:pt x="6566" y="1512"/>
                </a:lnTo>
                <a:lnTo>
                  <a:pt x="6564" y="1510"/>
                </a:lnTo>
                <a:lnTo>
                  <a:pt x="6560" y="1508"/>
                </a:lnTo>
                <a:lnTo>
                  <a:pt x="6558" y="1508"/>
                </a:lnTo>
                <a:lnTo>
                  <a:pt x="6560" y="1510"/>
                </a:lnTo>
                <a:lnTo>
                  <a:pt x="6562" y="1512"/>
                </a:lnTo>
                <a:lnTo>
                  <a:pt x="6564" y="1514"/>
                </a:lnTo>
                <a:close/>
                <a:moveTo>
                  <a:pt x="6550" y="1510"/>
                </a:moveTo>
                <a:lnTo>
                  <a:pt x="6550" y="1510"/>
                </a:lnTo>
                <a:lnTo>
                  <a:pt x="6550" y="1512"/>
                </a:lnTo>
                <a:lnTo>
                  <a:pt x="6552" y="1512"/>
                </a:lnTo>
                <a:lnTo>
                  <a:pt x="6556" y="1512"/>
                </a:lnTo>
                <a:lnTo>
                  <a:pt x="6556" y="1510"/>
                </a:lnTo>
                <a:lnTo>
                  <a:pt x="6554" y="1508"/>
                </a:lnTo>
                <a:lnTo>
                  <a:pt x="6552" y="1508"/>
                </a:lnTo>
                <a:lnTo>
                  <a:pt x="6550" y="1510"/>
                </a:lnTo>
                <a:close/>
                <a:moveTo>
                  <a:pt x="6620" y="1402"/>
                </a:moveTo>
                <a:lnTo>
                  <a:pt x="6620" y="1402"/>
                </a:lnTo>
                <a:lnTo>
                  <a:pt x="6622" y="1404"/>
                </a:lnTo>
                <a:lnTo>
                  <a:pt x="6626" y="1402"/>
                </a:lnTo>
                <a:lnTo>
                  <a:pt x="6626" y="1400"/>
                </a:lnTo>
                <a:lnTo>
                  <a:pt x="6626" y="1398"/>
                </a:lnTo>
                <a:lnTo>
                  <a:pt x="6624" y="1398"/>
                </a:lnTo>
                <a:lnTo>
                  <a:pt x="6620" y="1398"/>
                </a:lnTo>
                <a:lnTo>
                  <a:pt x="6620" y="1400"/>
                </a:lnTo>
                <a:lnTo>
                  <a:pt x="6620" y="1402"/>
                </a:lnTo>
                <a:close/>
                <a:moveTo>
                  <a:pt x="6436" y="1594"/>
                </a:moveTo>
                <a:lnTo>
                  <a:pt x="6436" y="1594"/>
                </a:lnTo>
                <a:lnTo>
                  <a:pt x="6434" y="1592"/>
                </a:lnTo>
                <a:lnTo>
                  <a:pt x="6428" y="1592"/>
                </a:lnTo>
                <a:lnTo>
                  <a:pt x="6422" y="1594"/>
                </a:lnTo>
                <a:lnTo>
                  <a:pt x="6420" y="1594"/>
                </a:lnTo>
                <a:lnTo>
                  <a:pt x="6420" y="1596"/>
                </a:lnTo>
                <a:lnTo>
                  <a:pt x="6426" y="1598"/>
                </a:lnTo>
                <a:lnTo>
                  <a:pt x="6432" y="1598"/>
                </a:lnTo>
                <a:lnTo>
                  <a:pt x="6436" y="1596"/>
                </a:lnTo>
                <a:lnTo>
                  <a:pt x="6436" y="1594"/>
                </a:lnTo>
                <a:close/>
                <a:moveTo>
                  <a:pt x="6460" y="1576"/>
                </a:moveTo>
                <a:lnTo>
                  <a:pt x="6460" y="1576"/>
                </a:lnTo>
                <a:lnTo>
                  <a:pt x="6464" y="1574"/>
                </a:lnTo>
                <a:lnTo>
                  <a:pt x="6464" y="1570"/>
                </a:lnTo>
                <a:lnTo>
                  <a:pt x="6462" y="1568"/>
                </a:lnTo>
                <a:lnTo>
                  <a:pt x="6460" y="1568"/>
                </a:lnTo>
                <a:lnTo>
                  <a:pt x="6456" y="1572"/>
                </a:lnTo>
                <a:lnTo>
                  <a:pt x="6450" y="1572"/>
                </a:lnTo>
                <a:lnTo>
                  <a:pt x="6444" y="1574"/>
                </a:lnTo>
                <a:lnTo>
                  <a:pt x="6442" y="1576"/>
                </a:lnTo>
                <a:lnTo>
                  <a:pt x="6442" y="1578"/>
                </a:lnTo>
                <a:lnTo>
                  <a:pt x="6448" y="1578"/>
                </a:lnTo>
                <a:lnTo>
                  <a:pt x="6460" y="1576"/>
                </a:lnTo>
                <a:close/>
                <a:moveTo>
                  <a:pt x="6456" y="1592"/>
                </a:moveTo>
                <a:lnTo>
                  <a:pt x="6456" y="1592"/>
                </a:lnTo>
                <a:lnTo>
                  <a:pt x="6468" y="1588"/>
                </a:lnTo>
                <a:lnTo>
                  <a:pt x="6474" y="1586"/>
                </a:lnTo>
                <a:lnTo>
                  <a:pt x="6476" y="1586"/>
                </a:lnTo>
                <a:lnTo>
                  <a:pt x="6476" y="1582"/>
                </a:lnTo>
                <a:lnTo>
                  <a:pt x="6472" y="1582"/>
                </a:lnTo>
                <a:lnTo>
                  <a:pt x="6470" y="1582"/>
                </a:lnTo>
                <a:lnTo>
                  <a:pt x="6470" y="1580"/>
                </a:lnTo>
                <a:lnTo>
                  <a:pt x="6470" y="1578"/>
                </a:lnTo>
                <a:lnTo>
                  <a:pt x="6468" y="1578"/>
                </a:lnTo>
                <a:lnTo>
                  <a:pt x="6464" y="1580"/>
                </a:lnTo>
                <a:lnTo>
                  <a:pt x="6452" y="1584"/>
                </a:lnTo>
                <a:lnTo>
                  <a:pt x="6444" y="1586"/>
                </a:lnTo>
                <a:lnTo>
                  <a:pt x="6442" y="1588"/>
                </a:lnTo>
                <a:lnTo>
                  <a:pt x="6442" y="1592"/>
                </a:lnTo>
                <a:lnTo>
                  <a:pt x="6446" y="1594"/>
                </a:lnTo>
                <a:lnTo>
                  <a:pt x="6456" y="1592"/>
                </a:lnTo>
                <a:close/>
                <a:moveTo>
                  <a:pt x="6428" y="1610"/>
                </a:moveTo>
                <a:lnTo>
                  <a:pt x="6428" y="1610"/>
                </a:lnTo>
                <a:lnTo>
                  <a:pt x="6430" y="1612"/>
                </a:lnTo>
                <a:lnTo>
                  <a:pt x="6432" y="1612"/>
                </a:lnTo>
                <a:lnTo>
                  <a:pt x="6436" y="1612"/>
                </a:lnTo>
                <a:lnTo>
                  <a:pt x="6436" y="1608"/>
                </a:lnTo>
                <a:lnTo>
                  <a:pt x="6434" y="1606"/>
                </a:lnTo>
                <a:lnTo>
                  <a:pt x="6430" y="1606"/>
                </a:lnTo>
                <a:lnTo>
                  <a:pt x="6428" y="1608"/>
                </a:lnTo>
                <a:lnTo>
                  <a:pt x="6428" y="1610"/>
                </a:lnTo>
                <a:close/>
                <a:moveTo>
                  <a:pt x="6418" y="1622"/>
                </a:moveTo>
                <a:lnTo>
                  <a:pt x="6418" y="1622"/>
                </a:lnTo>
                <a:lnTo>
                  <a:pt x="6418" y="1620"/>
                </a:lnTo>
                <a:lnTo>
                  <a:pt x="6418" y="1618"/>
                </a:lnTo>
                <a:lnTo>
                  <a:pt x="6414" y="1616"/>
                </a:lnTo>
                <a:lnTo>
                  <a:pt x="6412" y="1618"/>
                </a:lnTo>
                <a:lnTo>
                  <a:pt x="6410" y="1618"/>
                </a:lnTo>
                <a:lnTo>
                  <a:pt x="6408" y="1618"/>
                </a:lnTo>
                <a:lnTo>
                  <a:pt x="6406" y="1618"/>
                </a:lnTo>
                <a:lnTo>
                  <a:pt x="6404" y="1620"/>
                </a:lnTo>
                <a:lnTo>
                  <a:pt x="6404" y="1622"/>
                </a:lnTo>
                <a:lnTo>
                  <a:pt x="6408" y="1622"/>
                </a:lnTo>
                <a:lnTo>
                  <a:pt x="6418" y="1622"/>
                </a:lnTo>
                <a:close/>
                <a:moveTo>
                  <a:pt x="6384" y="1640"/>
                </a:moveTo>
                <a:lnTo>
                  <a:pt x="6384" y="1640"/>
                </a:lnTo>
                <a:lnTo>
                  <a:pt x="6382" y="1638"/>
                </a:lnTo>
                <a:lnTo>
                  <a:pt x="6378" y="1638"/>
                </a:lnTo>
                <a:lnTo>
                  <a:pt x="6374" y="1640"/>
                </a:lnTo>
                <a:lnTo>
                  <a:pt x="6374" y="1644"/>
                </a:lnTo>
                <a:lnTo>
                  <a:pt x="6376" y="1644"/>
                </a:lnTo>
                <a:lnTo>
                  <a:pt x="6380" y="1644"/>
                </a:lnTo>
                <a:lnTo>
                  <a:pt x="6384" y="1644"/>
                </a:lnTo>
                <a:lnTo>
                  <a:pt x="6386" y="1642"/>
                </a:lnTo>
                <a:lnTo>
                  <a:pt x="6384" y="1640"/>
                </a:lnTo>
                <a:close/>
                <a:moveTo>
                  <a:pt x="6346" y="1662"/>
                </a:moveTo>
                <a:lnTo>
                  <a:pt x="6346" y="1662"/>
                </a:lnTo>
                <a:lnTo>
                  <a:pt x="6344" y="1662"/>
                </a:lnTo>
                <a:lnTo>
                  <a:pt x="6342" y="1664"/>
                </a:lnTo>
                <a:lnTo>
                  <a:pt x="6340" y="1668"/>
                </a:lnTo>
                <a:lnTo>
                  <a:pt x="6340" y="1672"/>
                </a:lnTo>
                <a:lnTo>
                  <a:pt x="6344" y="1672"/>
                </a:lnTo>
                <a:lnTo>
                  <a:pt x="6348" y="1668"/>
                </a:lnTo>
                <a:lnTo>
                  <a:pt x="6350" y="1664"/>
                </a:lnTo>
                <a:lnTo>
                  <a:pt x="6348" y="1662"/>
                </a:lnTo>
                <a:lnTo>
                  <a:pt x="6346" y="1662"/>
                </a:lnTo>
                <a:close/>
                <a:moveTo>
                  <a:pt x="6336" y="1670"/>
                </a:moveTo>
                <a:lnTo>
                  <a:pt x="6336" y="1670"/>
                </a:lnTo>
                <a:lnTo>
                  <a:pt x="6332" y="1668"/>
                </a:lnTo>
                <a:lnTo>
                  <a:pt x="6330" y="1670"/>
                </a:lnTo>
                <a:lnTo>
                  <a:pt x="6328" y="1672"/>
                </a:lnTo>
                <a:lnTo>
                  <a:pt x="6330" y="1674"/>
                </a:lnTo>
                <a:lnTo>
                  <a:pt x="6332" y="1674"/>
                </a:lnTo>
                <a:lnTo>
                  <a:pt x="6336" y="1672"/>
                </a:lnTo>
                <a:lnTo>
                  <a:pt x="6336" y="1670"/>
                </a:lnTo>
                <a:close/>
                <a:moveTo>
                  <a:pt x="6302" y="1700"/>
                </a:moveTo>
                <a:lnTo>
                  <a:pt x="6302" y="1700"/>
                </a:lnTo>
                <a:lnTo>
                  <a:pt x="6306" y="1702"/>
                </a:lnTo>
                <a:lnTo>
                  <a:pt x="6310" y="1700"/>
                </a:lnTo>
                <a:lnTo>
                  <a:pt x="6312" y="1698"/>
                </a:lnTo>
                <a:lnTo>
                  <a:pt x="6312" y="1696"/>
                </a:lnTo>
                <a:lnTo>
                  <a:pt x="6308" y="1696"/>
                </a:lnTo>
                <a:lnTo>
                  <a:pt x="6302" y="1696"/>
                </a:lnTo>
                <a:lnTo>
                  <a:pt x="6300" y="1698"/>
                </a:lnTo>
                <a:lnTo>
                  <a:pt x="6302" y="1700"/>
                </a:lnTo>
                <a:close/>
                <a:moveTo>
                  <a:pt x="6302" y="1750"/>
                </a:moveTo>
                <a:lnTo>
                  <a:pt x="6302" y="1750"/>
                </a:lnTo>
                <a:lnTo>
                  <a:pt x="6306" y="1750"/>
                </a:lnTo>
                <a:lnTo>
                  <a:pt x="6306" y="1748"/>
                </a:lnTo>
                <a:lnTo>
                  <a:pt x="6306" y="1744"/>
                </a:lnTo>
                <a:lnTo>
                  <a:pt x="6304" y="1744"/>
                </a:lnTo>
                <a:lnTo>
                  <a:pt x="6300" y="1746"/>
                </a:lnTo>
                <a:lnTo>
                  <a:pt x="6300" y="1748"/>
                </a:lnTo>
                <a:lnTo>
                  <a:pt x="6302" y="1750"/>
                </a:lnTo>
                <a:close/>
                <a:moveTo>
                  <a:pt x="6330" y="1826"/>
                </a:moveTo>
                <a:lnTo>
                  <a:pt x="6330" y="1826"/>
                </a:lnTo>
                <a:lnTo>
                  <a:pt x="6332" y="1826"/>
                </a:lnTo>
                <a:lnTo>
                  <a:pt x="6334" y="1818"/>
                </a:lnTo>
                <a:lnTo>
                  <a:pt x="6334" y="1816"/>
                </a:lnTo>
                <a:lnTo>
                  <a:pt x="6334" y="1814"/>
                </a:lnTo>
                <a:lnTo>
                  <a:pt x="6330" y="1814"/>
                </a:lnTo>
                <a:lnTo>
                  <a:pt x="6324" y="1818"/>
                </a:lnTo>
                <a:lnTo>
                  <a:pt x="6320" y="1822"/>
                </a:lnTo>
                <a:lnTo>
                  <a:pt x="6318" y="1826"/>
                </a:lnTo>
                <a:lnTo>
                  <a:pt x="6320" y="1830"/>
                </a:lnTo>
                <a:lnTo>
                  <a:pt x="6322" y="1834"/>
                </a:lnTo>
                <a:lnTo>
                  <a:pt x="6328" y="1834"/>
                </a:lnTo>
                <a:lnTo>
                  <a:pt x="6328" y="1832"/>
                </a:lnTo>
                <a:lnTo>
                  <a:pt x="6326" y="1826"/>
                </a:lnTo>
                <a:lnTo>
                  <a:pt x="6324" y="1824"/>
                </a:lnTo>
                <a:lnTo>
                  <a:pt x="6326" y="1822"/>
                </a:lnTo>
                <a:lnTo>
                  <a:pt x="6330" y="1826"/>
                </a:lnTo>
                <a:close/>
                <a:moveTo>
                  <a:pt x="6316" y="1876"/>
                </a:moveTo>
                <a:lnTo>
                  <a:pt x="6316" y="1876"/>
                </a:lnTo>
                <a:lnTo>
                  <a:pt x="6318" y="1874"/>
                </a:lnTo>
                <a:lnTo>
                  <a:pt x="6318" y="1872"/>
                </a:lnTo>
                <a:lnTo>
                  <a:pt x="6318" y="1864"/>
                </a:lnTo>
                <a:lnTo>
                  <a:pt x="6316" y="1860"/>
                </a:lnTo>
                <a:lnTo>
                  <a:pt x="6314" y="1860"/>
                </a:lnTo>
                <a:lnTo>
                  <a:pt x="6314" y="1862"/>
                </a:lnTo>
                <a:lnTo>
                  <a:pt x="6314" y="1872"/>
                </a:lnTo>
                <a:lnTo>
                  <a:pt x="6314" y="1874"/>
                </a:lnTo>
                <a:lnTo>
                  <a:pt x="6316" y="1876"/>
                </a:lnTo>
                <a:close/>
                <a:moveTo>
                  <a:pt x="6314" y="1844"/>
                </a:moveTo>
                <a:lnTo>
                  <a:pt x="6314" y="1846"/>
                </a:lnTo>
                <a:lnTo>
                  <a:pt x="6314" y="1844"/>
                </a:lnTo>
                <a:lnTo>
                  <a:pt x="6316" y="1840"/>
                </a:lnTo>
                <a:lnTo>
                  <a:pt x="6318" y="1836"/>
                </a:lnTo>
                <a:lnTo>
                  <a:pt x="6318" y="1838"/>
                </a:lnTo>
                <a:lnTo>
                  <a:pt x="6320" y="1838"/>
                </a:lnTo>
                <a:lnTo>
                  <a:pt x="6320" y="1840"/>
                </a:lnTo>
                <a:lnTo>
                  <a:pt x="6322" y="1840"/>
                </a:lnTo>
                <a:lnTo>
                  <a:pt x="6322" y="1838"/>
                </a:lnTo>
                <a:lnTo>
                  <a:pt x="6322" y="1836"/>
                </a:lnTo>
                <a:lnTo>
                  <a:pt x="6316" y="1830"/>
                </a:lnTo>
                <a:lnTo>
                  <a:pt x="6314" y="1830"/>
                </a:lnTo>
                <a:lnTo>
                  <a:pt x="6312" y="1834"/>
                </a:lnTo>
                <a:lnTo>
                  <a:pt x="6314" y="1844"/>
                </a:lnTo>
                <a:close/>
                <a:moveTo>
                  <a:pt x="6308" y="1808"/>
                </a:moveTo>
                <a:lnTo>
                  <a:pt x="6308" y="1808"/>
                </a:lnTo>
                <a:lnTo>
                  <a:pt x="6310" y="1808"/>
                </a:lnTo>
                <a:lnTo>
                  <a:pt x="6312" y="1806"/>
                </a:lnTo>
                <a:lnTo>
                  <a:pt x="6312" y="1802"/>
                </a:lnTo>
                <a:lnTo>
                  <a:pt x="6308" y="1792"/>
                </a:lnTo>
                <a:lnTo>
                  <a:pt x="6306" y="1792"/>
                </a:lnTo>
                <a:lnTo>
                  <a:pt x="6306" y="1798"/>
                </a:lnTo>
                <a:lnTo>
                  <a:pt x="6306" y="1804"/>
                </a:lnTo>
                <a:lnTo>
                  <a:pt x="6308" y="1806"/>
                </a:lnTo>
                <a:lnTo>
                  <a:pt x="6308" y="1808"/>
                </a:lnTo>
                <a:close/>
                <a:moveTo>
                  <a:pt x="6314" y="1792"/>
                </a:moveTo>
                <a:lnTo>
                  <a:pt x="6314" y="1792"/>
                </a:lnTo>
                <a:lnTo>
                  <a:pt x="6310" y="1786"/>
                </a:lnTo>
                <a:lnTo>
                  <a:pt x="6308" y="1784"/>
                </a:lnTo>
                <a:lnTo>
                  <a:pt x="6306" y="1784"/>
                </a:lnTo>
                <a:lnTo>
                  <a:pt x="6310" y="1792"/>
                </a:lnTo>
                <a:lnTo>
                  <a:pt x="6312" y="1792"/>
                </a:lnTo>
                <a:lnTo>
                  <a:pt x="6314" y="1792"/>
                </a:lnTo>
                <a:close/>
                <a:moveTo>
                  <a:pt x="6304" y="1772"/>
                </a:moveTo>
                <a:lnTo>
                  <a:pt x="6304" y="1772"/>
                </a:lnTo>
                <a:lnTo>
                  <a:pt x="6300" y="1772"/>
                </a:lnTo>
                <a:lnTo>
                  <a:pt x="6302" y="1774"/>
                </a:lnTo>
                <a:lnTo>
                  <a:pt x="6308" y="1780"/>
                </a:lnTo>
                <a:lnTo>
                  <a:pt x="6310" y="1780"/>
                </a:lnTo>
                <a:lnTo>
                  <a:pt x="6310" y="1778"/>
                </a:lnTo>
                <a:lnTo>
                  <a:pt x="6308" y="1776"/>
                </a:lnTo>
                <a:lnTo>
                  <a:pt x="6304" y="1772"/>
                </a:lnTo>
                <a:close/>
                <a:moveTo>
                  <a:pt x="6046" y="2400"/>
                </a:moveTo>
                <a:lnTo>
                  <a:pt x="6046" y="2400"/>
                </a:lnTo>
                <a:lnTo>
                  <a:pt x="6054" y="2404"/>
                </a:lnTo>
                <a:lnTo>
                  <a:pt x="6060" y="2406"/>
                </a:lnTo>
                <a:lnTo>
                  <a:pt x="6064" y="2402"/>
                </a:lnTo>
                <a:lnTo>
                  <a:pt x="6064" y="2400"/>
                </a:lnTo>
                <a:lnTo>
                  <a:pt x="6060" y="2396"/>
                </a:lnTo>
                <a:lnTo>
                  <a:pt x="6056" y="2396"/>
                </a:lnTo>
                <a:lnTo>
                  <a:pt x="6052" y="2398"/>
                </a:lnTo>
                <a:lnTo>
                  <a:pt x="6046" y="2400"/>
                </a:lnTo>
                <a:close/>
                <a:moveTo>
                  <a:pt x="5812" y="1988"/>
                </a:moveTo>
                <a:lnTo>
                  <a:pt x="5812" y="1988"/>
                </a:lnTo>
                <a:lnTo>
                  <a:pt x="5810" y="1988"/>
                </a:lnTo>
                <a:lnTo>
                  <a:pt x="5808" y="1988"/>
                </a:lnTo>
                <a:lnTo>
                  <a:pt x="5808" y="1996"/>
                </a:lnTo>
                <a:lnTo>
                  <a:pt x="5810" y="2002"/>
                </a:lnTo>
                <a:lnTo>
                  <a:pt x="5810" y="2006"/>
                </a:lnTo>
                <a:lnTo>
                  <a:pt x="5812" y="2006"/>
                </a:lnTo>
                <a:lnTo>
                  <a:pt x="5814" y="2004"/>
                </a:lnTo>
                <a:lnTo>
                  <a:pt x="5814" y="2002"/>
                </a:lnTo>
                <a:lnTo>
                  <a:pt x="5812" y="1998"/>
                </a:lnTo>
                <a:lnTo>
                  <a:pt x="5812" y="1996"/>
                </a:lnTo>
                <a:lnTo>
                  <a:pt x="5816" y="1994"/>
                </a:lnTo>
                <a:lnTo>
                  <a:pt x="5816" y="1992"/>
                </a:lnTo>
                <a:lnTo>
                  <a:pt x="5814" y="1988"/>
                </a:lnTo>
                <a:lnTo>
                  <a:pt x="5812" y="1988"/>
                </a:lnTo>
                <a:close/>
                <a:moveTo>
                  <a:pt x="5874" y="2066"/>
                </a:moveTo>
                <a:lnTo>
                  <a:pt x="5874" y="2066"/>
                </a:lnTo>
                <a:lnTo>
                  <a:pt x="5870" y="2068"/>
                </a:lnTo>
                <a:lnTo>
                  <a:pt x="5866" y="2074"/>
                </a:lnTo>
                <a:lnTo>
                  <a:pt x="5862" y="2080"/>
                </a:lnTo>
                <a:lnTo>
                  <a:pt x="5864" y="2084"/>
                </a:lnTo>
                <a:lnTo>
                  <a:pt x="5864" y="2086"/>
                </a:lnTo>
                <a:lnTo>
                  <a:pt x="5868" y="2084"/>
                </a:lnTo>
                <a:lnTo>
                  <a:pt x="5872" y="2076"/>
                </a:lnTo>
                <a:lnTo>
                  <a:pt x="5876" y="2068"/>
                </a:lnTo>
                <a:lnTo>
                  <a:pt x="5876" y="2066"/>
                </a:lnTo>
                <a:lnTo>
                  <a:pt x="5874" y="2066"/>
                </a:lnTo>
                <a:close/>
                <a:moveTo>
                  <a:pt x="5978" y="1898"/>
                </a:moveTo>
                <a:lnTo>
                  <a:pt x="5978" y="1898"/>
                </a:lnTo>
                <a:lnTo>
                  <a:pt x="5980" y="1898"/>
                </a:lnTo>
                <a:lnTo>
                  <a:pt x="5978" y="1894"/>
                </a:lnTo>
                <a:lnTo>
                  <a:pt x="5974" y="1890"/>
                </a:lnTo>
                <a:lnTo>
                  <a:pt x="5972" y="1888"/>
                </a:lnTo>
                <a:lnTo>
                  <a:pt x="5970" y="1890"/>
                </a:lnTo>
                <a:lnTo>
                  <a:pt x="5972" y="1894"/>
                </a:lnTo>
                <a:lnTo>
                  <a:pt x="5974" y="1898"/>
                </a:lnTo>
                <a:lnTo>
                  <a:pt x="5978" y="1898"/>
                </a:lnTo>
                <a:close/>
                <a:moveTo>
                  <a:pt x="5986" y="1894"/>
                </a:moveTo>
                <a:lnTo>
                  <a:pt x="5986" y="1894"/>
                </a:lnTo>
                <a:lnTo>
                  <a:pt x="5986" y="1896"/>
                </a:lnTo>
                <a:lnTo>
                  <a:pt x="5986" y="1898"/>
                </a:lnTo>
                <a:lnTo>
                  <a:pt x="5986" y="1900"/>
                </a:lnTo>
                <a:lnTo>
                  <a:pt x="5988" y="1900"/>
                </a:lnTo>
                <a:lnTo>
                  <a:pt x="5990" y="1900"/>
                </a:lnTo>
                <a:lnTo>
                  <a:pt x="5990" y="1898"/>
                </a:lnTo>
                <a:lnTo>
                  <a:pt x="5988" y="1896"/>
                </a:lnTo>
                <a:lnTo>
                  <a:pt x="5986" y="1894"/>
                </a:lnTo>
                <a:close/>
                <a:moveTo>
                  <a:pt x="6004" y="1864"/>
                </a:moveTo>
                <a:lnTo>
                  <a:pt x="6004" y="1864"/>
                </a:lnTo>
                <a:lnTo>
                  <a:pt x="6002" y="1864"/>
                </a:lnTo>
                <a:lnTo>
                  <a:pt x="6000" y="1864"/>
                </a:lnTo>
                <a:lnTo>
                  <a:pt x="5998" y="1864"/>
                </a:lnTo>
                <a:lnTo>
                  <a:pt x="5996" y="1868"/>
                </a:lnTo>
                <a:lnTo>
                  <a:pt x="5996" y="1870"/>
                </a:lnTo>
                <a:lnTo>
                  <a:pt x="5998" y="1870"/>
                </a:lnTo>
                <a:lnTo>
                  <a:pt x="6002" y="1868"/>
                </a:lnTo>
                <a:lnTo>
                  <a:pt x="6004" y="1868"/>
                </a:lnTo>
                <a:lnTo>
                  <a:pt x="6006" y="1866"/>
                </a:lnTo>
                <a:lnTo>
                  <a:pt x="6006" y="1864"/>
                </a:lnTo>
                <a:lnTo>
                  <a:pt x="6004" y="1864"/>
                </a:lnTo>
                <a:close/>
                <a:moveTo>
                  <a:pt x="5996" y="1876"/>
                </a:moveTo>
                <a:lnTo>
                  <a:pt x="5996" y="1876"/>
                </a:lnTo>
                <a:lnTo>
                  <a:pt x="5998" y="1878"/>
                </a:lnTo>
                <a:lnTo>
                  <a:pt x="6002" y="1878"/>
                </a:lnTo>
                <a:lnTo>
                  <a:pt x="6000" y="1874"/>
                </a:lnTo>
                <a:lnTo>
                  <a:pt x="5998" y="1874"/>
                </a:lnTo>
                <a:lnTo>
                  <a:pt x="5996" y="1876"/>
                </a:lnTo>
                <a:close/>
                <a:moveTo>
                  <a:pt x="5990" y="1868"/>
                </a:moveTo>
                <a:lnTo>
                  <a:pt x="5990" y="1868"/>
                </a:lnTo>
                <a:lnTo>
                  <a:pt x="5990" y="1862"/>
                </a:lnTo>
                <a:lnTo>
                  <a:pt x="5988" y="1860"/>
                </a:lnTo>
                <a:lnTo>
                  <a:pt x="5984" y="1860"/>
                </a:lnTo>
                <a:lnTo>
                  <a:pt x="5984" y="1862"/>
                </a:lnTo>
                <a:lnTo>
                  <a:pt x="5986" y="1866"/>
                </a:lnTo>
                <a:lnTo>
                  <a:pt x="5990" y="1868"/>
                </a:lnTo>
                <a:close/>
                <a:moveTo>
                  <a:pt x="6040" y="1804"/>
                </a:moveTo>
                <a:lnTo>
                  <a:pt x="6040" y="1804"/>
                </a:lnTo>
                <a:lnTo>
                  <a:pt x="6040" y="1806"/>
                </a:lnTo>
                <a:lnTo>
                  <a:pt x="6042" y="1806"/>
                </a:lnTo>
                <a:lnTo>
                  <a:pt x="6044" y="1806"/>
                </a:lnTo>
                <a:lnTo>
                  <a:pt x="6046" y="1808"/>
                </a:lnTo>
                <a:lnTo>
                  <a:pt x="6048" y="1810"/>
                </a:lnTo>
                <a:lnTo>
                  <a:pt x="6050" y="1808"/>
                </a:lnTo>
                <a:lnTo>
                  <a:pt x="6052" y="1806"/>
                </a:lnTo>
                <a:lnTo>
                  <a:pt x="6054" y="1808"/>
                </a:lnTo>
                <a:lnTo>
                  <a:pt x="6056" y="1808"/>
                </a:lnTo>
                <a:lnTo>
                  <a:pt x="6056" y="1812"/>
                </a:lnTo>
                <a:lnTo>
                  <a:pt x="6054" y="1816"/>
                </a:lnTo>
                <a:lnTo>
                  <a:pt x="6052" y="1824"/>
                </a:lnTo>
                <a:lnTo>
                  <a:pt x="6052" y="1826"/>
                </a:lnTo>
                <a:lnTo>
                  <a:pt x="6054" y="1828"/>
                </a:lnTo>
                <a:lnTo>
                  <a:pt x="6056" y="1830"/>
                </a:lnTo>
                <a:lnTo>
                  <a:pt x="6056" y="1826"/>
                </a:lnTo>
                <a:lnTo>
                  <a:pt x="6058" y="1818"/>
                </a:lnTo>
                <a:lnTo>
                  <a:pt x="6060" y="1814"/>
                </a:lnTo>
                <a:lnTo>
                  <a:pt x="6060" y="1806"/>
                </a:lnTo>
                <a:lnTo>
                  <a:pt x="6058" y="1804"/>
                </a:lnTo>
                <a:lnTo>
                  <a:pt x="6060" y="1802"/>
                </a:lnTo>
                <a:lnTo>
                  <a:pt x="6064" y="1792"/>
                </a:lnTo>
                <a:lnTo>
                  <a:pt x="6064" y="1790"/>
                </a:lnTo>
                <a:lnTo>
                  <a:pt x="6062" y="1790"/>
                </a:lnTo>
                <a:lnTo>
                  <a:pt x="6060" y="1792"/>
                </a:lnTo>
                <a:lnTo>
                  <a:pt x="6060" y="1790"/>
                </a:lnTo>
                <a:lnTo>
                  <a:pt x="6058" y="1788"/>
                </a:lnTo>
                <a:lnTo>
                  <a:pt x="6058" y="1786"/>
                </a:lnTo>
                <a:lnTo>
                  <a:pt x="6056" y="1790"/>
                </a:lnTo>
                <a:lnTo>
                  <a:pt x="6054" y="1790"/>
                </a:lnTo>
                <a:lnTo>
                  <a:pt x="6054" y="1788"/>
                </a:lnTo>
                <a:lnTo>
                  <a:pt x="6054" y="1780"/>
                </a:lnTo>
                <a:lnTo>
                  <a:pt x="6054" y="1778"/>
                </a:lnTo>
                <a:lnTo>
                  <a:pt x="6052" y="1778"/>
                </a:lnTo>
                <a:lnTo>
                  <a:pt x="6048" y="1780"/>
                </a:lnTo>
                <a:lnTo>
                  <a:pt x="6042" y="1786"/>
                </a:lnTo>
                <a:lnTo>
                  <a:pt x="6042" y="1788"/>
                </a:lnTo>
                <a:lnTo>
                  <a:pt x="6050" y="1792"/>
                </a:lnTo>
                <a:lnTo>
                  <a:pt x="6052" y="1794"/>
                </a:lnTo>
                <a:lnTo>
                  <a:pt x="6052" y="1796"/>
                </a:lnTo>
                <a:lnTo>
                  <a:pt x="6050" y="1798"/>
                </a:lnTo>
                <a:lnTo>
                  <a:pt x="6046" y="1800"/>
                </a:lnTo>
                <a:lnTo>
                  <a:pt x="6042" y="1800"/>
                </a:lnTo>
                <a:lnTo>
                  <a:pt x="6040" y="1802"/>
                </a:lnTo>
                <a:lnTo>
                  <a:pt x="6040" y="1804"/>
                </a:lnTo>
                <a:close/>
                <a:moveTo>
                  <a:pt x="6064" y="1778"/>
                </a:moveTo>
                <a:lnTo>
                  <a:pt x="6064" y="1778"/>
                </a:lnTo>
                <a:lnTo>
                  <a:pt x="6066" y="1776"/>
                </a:lnTo>
                <a:lnTo>
                  <a:pt x="6066" y="1774"/>
                </a:lnTo>
                <a:lnTo>
                  <a:pt x="6066" y="1772"/>
                </a:lnTo>
                <a:lnTo>
                  <a:pt x="6064" y="1770"/>
                </a:lnTo>
                <a:lnTo>
                  <a:pt x="6062" y="1772"/>
                </a:lnTo>
                <a:lnTo>
                  <a:pt x="6060" y="1776"/>
                </a:lnTo>
                <a:lnTo>
                  <a:pt x="6058" y="1780"/>
                </a:lnTo>
                <a:lnTo>
                  <a:pt x="6060" y="1784"/>
                </a:lnTo>
                <a:lnTo>
                  <a:pt x="6062" y="1786"/>
                </a:lnTo>
                <a:lnTo>
                  <a:pt x="6062" y="1784"/>
                </a:lnTo>
                <a:lnTo>
                  <a:pt x="6064" y="1780"/>
                </a:lnTo>
                <a:lnTo>
                  <a:pt x="6064" y="1778"/>
                </a:lnTo>
                <a:close/>
                <a:moveTo>
                  <a:pt x="6072" y="1764"/>
                </a:moveTo>
                <a:lnTo>
                  <a:pt x="6072" y="1764"/>
                </a:lnTo>
                <a:lnTo>
                  <a:pt x="6070" y="1764"/>
                </a:lnTo>
                <a:lnTo>
                  <a:pt x="6068" y="1768"/>
                </a:lnTo>
                <a:lnTo>
                  <a:pt x="6068" y="1770"/>
                </a:lnTo>
                <a:lnTo>
                  <a:pt x="6070" y="1772"/>
                </a:lnTo>
                <a:lnTo>
                  <a:pt x="6072" y="1772"/>
                </a:lnTo>
                <a:lnTo>
                  <a:pt x="6074" y="1768"/>
                </a:lnTo>
                <a:lnTo>
                  <a:pt x="6074" y="1766"/>
                </a:lnTo>
                <a:lnTo>
                  <a:pt x="6072" y="1764"/>
                </a:lnTo>
                <a:close/>
                <a:moveTo>
                  <a:pt x="5808" y="1678"/>
                </a:moveTo>
                <a:lnTo>
                  <a:pt x="5808" y="1678"/>
                </a:lnTo>
                <a:lnTo>
                  <a:pt x="5808" y="1680"/>
                </a:lnTo>
                <a:lnTo>
                  <a:pt x="5816" y="1686"/>
                </a:lnTo>
                <a:lnTo>
                  <a:pt x="5820" y="1686"/>
                </a:lnTo>
                <a:lnTo>
                  <a:pt x="5822" y="1686"/>
                </a:lnTo>
                <a:lnTo>
                  <a:pt x="5822" y="1684"/>
                </a:lnTo>
                <a:lnTo>
                  <a:pt x="5820" y="1680"/>
                </a:lnTo>
                <a:lnTo>
                  <a:pt x="5816" y="1676"/>
                </a:lnTo>
                <a:lnTo>
                  <a:pt x="5814" y="1676"/>
                </a:lnTo>
                <a:lnTo>
                  <a:pt x="5808" y="1678"/>
                </a:lnTo>
                <a:close/>
                <a:moveTo>
                  <a:pt x="5838" y="1702"/>
                </a:moveTo>
                <a:lnTo>
                  <a:pt x="5838" y="1702"/>
                </a:lnTo>
                <a:lnTo>
                  <a:pt x="5842" y="1704"/>
                </a:lnTo>
                <a:lnTo>
                  <a:pt x="5844" y="1702"/>
                </a:lnTo>
                <a:lnTo>
                  <a:pt x="5842" y="1700"/>
                </a:lnTo>
                <a:lnTo>
                  <a:pt x="5838" y="1696"/>
                </a:lnTo>
                <a:lnTo>
                  <a:pt x="5834" y="1694"/>
                </a:lnTo>
                <a:lnTo>
                  <a:pt x="5832" y="1694"/>
                </a:lnTo>
                <a:lnTo>
                  <a:pt x="5832" y="1696"/>
                </a:lnTo>
                <a:lnTo>
                  <a:pt x="5834" y="1700"/>
                </a:lnTo>
                <a:lnTo>
                  <a:pt x="5838" y="1702"/>
                </a:lnTo>
                <a:close/>
                <a:moveTo>
                  <a:pt x="5830" y="1712"/>
                </a:moveTo>
                <a:lnTo>
                  <a:pt x="5830" y="1712"/>
                </a:lnTo>
                <a:lnTo>
                  <a:pt x="5830" y="1716"/>
                </a:lnTo>
                <a:lnTo>
                  <a:pt x="5830" y="1718"/>
                </a:lnTo>
                <a:lnTo>
                  <a:pt x="5836" y="1728"/>
                </a:lnTo>
                <a:lnTo>
                  <a:pt x="5840" y="1730"/>
                </a:lnTo>
                <a:lnTo>
                  <a:pt x="5842" y="1730"/>
                </a:lnTo>
                <a:lnTo>
                  <a:pt x="5842" y="1728"/>
                </a:lnTo>
                <a:lnTo>
                  <a:pt x="5840" y="1726"/>
                </a:lnTo>
                <a:lnTo>
                  <a:pt x="5840" y="1722"/>
                </a:lnTo>
                <a:lnTo>
                  <a:pt x="5838" y="1718"/>
                </a:lnTo>
                <a:lnTo>
                  <a:pt x="5836" y="1716"/>
                </a:lnTo>
                <a:lnTo>
                  <a:pt x="5832" y="1714"/>
                </a:lnTo>
                <a:lnTo>
                  <a:pt x="5832" y="1712"/>
                </a:lnTo>
                <a:lnTo>
                  <a:pt x="5830" y="1712"/>
                </a:lnTo>
                <a:close/>
                <a:moveTo>
                  <a:pt x="5818" y="1668"/>
                </a:moveTo>
                <a:lnTo>
                  <a:pt x="5818" y="1668"/>
                </a:lnTo>
                <a:lnTo>
                  <a:pt x="5820" y="1670"/>
                </a:lnTo>
                <a:lnTo>
                  <a:pt x="5818" y="1672"/>
                </a:lnTo>
                <a:lnTo>
                  <a:pt x="5818" y="1674"/>
                </a:lnTo>
                <a:lnTo>
                  <a:pt x="5822" y="1678"/>
                </a:lnTo>
                <a:lnTo>
                  <a:pt x="5824" y="1678"/>
                </a:lnTo>
                <a:lnTo>
                  <a:pt x="5826" y="1678"/>
                </a:lnTo>
                <a:lnTo>
                  <a:pt x="5828" y="1682"/>
                </a:lnTo>
                <a:lnTo>
                  <a:pt x="5834" y="1688"/>
                </a:lnTo>
                <a:lnTo>
                  <a:pt x="5838" y="1692"/>
                </a:lnTo>
                <a:lnTo>
                  <a:pt x="5840" y="1692"/>
                </a:lnTo>
                <a:lnTo>
                  <a:pt x="5838" y="1688"/>
                </a:lnTo>
                <a:lnTo>
                  <a:pt x="5836" y="1682"/>
                </a:lnTo>
                <a:lnTo>
                  <a:pt x="5832" y="1676"/>
                </a:lnTo>
                <a:lnTo>
                  <a:pt x="5830" y="1676"/>
                </a:lnTo>
                <a:lnTo>
                  <a:pt x="5828" y="1674"/>
                </a:lnTo>
                <a:lnTo>
                  <a:pt x="5826" y="1672"/>
                </a:lnTo>
                <a:lnTo>
                  <a:pt x="5824" y="1668"/>
                </a:lnTo>
                <a:lnTo>
                  <a:pt x="5820" y="1666"/>
                </a:lnTo>
                <a:lnTo>
                  <a:pt x="5818" y="1666"/>
                </a:lnTo>
                <a:lnTo>
                  <a:pt x="5818" y="1668"/>
                </a:lnTo>
                <a:close/>
                <a:moveTo>
                  <a:pt x="5830" y="1664"/>
                </a:moveTo>
                <a:lnTo>
                  <a:pt x="5830" y="1664"/>
                </a:lnTo>
                <a:lnTo>
                  <a:pt x="5826" y="1664"/>
                </a:lnTo>
                <a:lnTo>
                  <a:pt x="5828" y="1668"/>
                </a:lnTo>
                <a:lnTo>
                  <a:pt x="5832" y="1674"/>
                </a:lnTo>
                <a:lnTo>
                  <a:pt x="5838" y="1680"/>
                </a:lnTo>
                <a:lnTo>
                  <a:pt x="5842" y="1682"/>
                </a:lnTo>
                <a:lnTo>
                  <a:pt x="5844" y="1680"/>
                </a:lnTo>
                <a:lnTo>
                  <a:pt x="5846" y="1678"/>
                </a:lnTo>
                <a:lnTo>
                  <a:pt x="5844" y="1676"/>
                </a:lnTo>
                <a:lnTo>
                  <a:pt x="5842" y="1676"/>
                </a:lnTo>
                <a:lnTo>
                  <a:pt x="5844" y="1674"/>
                </a:lnTo>
                <a:lnTo>
                  <a:pt x="5842" y="1672"/>
                </a:lnTo>
                <a:lnTo>
                  <a:pt x="5840" y="1672"/>
                </a:lnTo>
                <a:lnTo>
                  <a:pt x="5838" y="1670"/>
                </a:lnTo>
                <a:lnTo>
                  <a:pt x="5838" y="1668"/>
                </a:lnTo>
                <a:lnTo>
                  <a:pt x="5836" y="1668"/>
                </a:lnTo>
                <a:lnTo>
                  <a:pt x="5834" y="1666"/>
                </a:lnTo>
                <a:lnTo>
                  <a:pt x="5832" y="1664"/>
                </a:lnTo>
                <a:lnTo>
                  <a:pt x="5830" y="1664"/>
                </a:lnTo>
                <a:close/>
                <a:moveTo>
                  <a:pt x="5848" y="1674"/>
                </a:moveTo>
                <a:lnTo>
                  <a:pt x="5848" y="1676"/>
                </a:lnTo>
                <a:lnTo>
                  <a:pt x="5850" y="1674"/>
                </a:lnTo>
                <a:lnTo>
                  <a:pt x="5852" y="1674"/>
                </a:lnTo>
                <a:lnTo>
                  <a:pt x="5854" y="1674"/>
                </a:lnTo>
                <a:lnTo>
                  <a:pt x="5856" y="1672"/>
                </a:lnTo>
                <a:lnTo>
                  <a:pt x="5856" y="1670"/>
                </a:lnTo>
                <a:lnTo>
                  <a:pt x="5852" y="1668"/>
                </a:lnTo>
                <a:lnTo>
                  <a:pt x="5848" y="1664"/>
                </a:lnTo>
                <a:lnTo>
                  <a:pt x="5848" y="1666"/>
                </a:lnTo>
                <a:lnTo>
                  <a:pt x="5848" y="1668"/>
                </a:lnTo>
                <a:lnTo>
                  <a:pt x="5848" y="1670"/>
                </a:lnTo>
                <a:lnTo>
                  <a:pt x="5848" y="1672"/>
                </a:lnTo>
                <a:lnTo>
                  <a:pt x="5848" y="1674"/>
                </a:lnTo>
                <a:close/>
                <a:moveTo>
                  <a:pt x="5844" y="1662"/>
                </a:moveTo>
                <a:lnTo>
                  <a:pt x="5844" y="1662"/>
                </a:lnTo>
                <a:lnTo>
                  <a:pt x="5844" y="1666"/>
                </a:lnTo>
                <a:lnTo>
                  <a:pt x="5844" y="1668"/>
                </a:lnTo>
                <a:lnTo>
                  <a:pt x="5846" y="1670"/>
                </a:lnTo>
                <a:lnTo>
                  <a:pt x="5846" y="1664"/>
                </a:lnTo>
                <a:lnTo>
                  <a:pt x="5844" y="1662"/>
                </a:lnTo>
                <a:close/>
                <a:moveTo>
                  <a:pt x="5858" y="1670"/>
                </a:moveTo>
                <a:lnTo>
                  <a:pt x="5858" y="1670"/>
                </a:lnTo>
                <a:lnTo>
                  <a:pt x="5860" y="1668"/>
                </a:lnTo>
                <a:lnTo>
                  <a:pt x="5860" y="1666"/>
                </a:lnTo>
                <a:lnTo>
                  <a:pt x="5858" y="1666"/>
                </a:lnTo>
                <a:lnTo>
                  <a:pt x="5858" y="1668"/>
                </a:lnTo>
                <a:lnTo>
                  <a:pt x="5858" y="1670"/>
                </a:lnTo>
                <a:close/>
                <a:moveTo>
                  <a:pt x="6210" y="3036"/>
                </a:moveTo>
                <a:lnTo>
                  <a:pt x="6210" y="3036"/>
                </a:lnTo>
                <a:lnTo>
                  <a:pt x="6214" y="3034"/>
                </a:lnTo>
                <a:lnTo>
                  <a:pt x="6218" y="3038"/>
                </a:lnTo>
                <a:lnTo>
                  <a:pt x="6220" y="3042"/>
                </a:lnTo>
                <a:lnTo>
                  <a:pt x="6226" y="3048"/>
                </a:lnTo>
                <a:lnTo>
                  <a:pt x="6230" y="3050"/>
                </a:lnTo>
                <a:lnTo>
                  <a:pt x="6232" y="3048"/>
                </a:lnTo>
                <a:lnTo>
                  <a:pt x="6238" y="3044"/>
                </a:lnTo>
                <a:lnTo>
                  <a:pt x="6246" y="3026"/>
                </a:lnTo>
                <a:lnTo>
                  <a:pt x="6248" y="3022"/>
                </a:lnTo>
                <a:lnTo>
                  <a:pt x="6242" y="3022"/>
                </a:lnTo>
                <a:lnTo>
                  <a:pt x="6238" y="3022"/>
                </a:lnTo>
                <a:lnTo>
                  <a:pt x="6234" y="3020"/>
                </a:lnTo>
                <a:lnTo>
                  <a:pt x="6234" y="3018"/>
                </a:lnTo>
                <a:lnTo>
                  <a:pt x="6232" y="3014"/>
                </a:lnTo>
                <a:lnTo>
                  <a:pt x="6228" y="3014"/>
                </a:lnTo>
                <a:lnTo>
                  <a:pt x="6222" y="3016"/>
                </a:lnTo>
                <a:lnTo>
                  <a:pt x="6216" y="3020"/>
                </a:lnTo>
                <a:lnTo>
                  <a:pt x="6206" y="3028"/>
                </a:lnTo>
                <a:lnTo>
                  <a:pt x="6202" y="3032"/>
                </a:lnTo>
                <a:lnTo>
                  <a:pt x="6204" y="3036"/>
                </a:lnTo>
                <a:lnTo>
                  <a:pt x="6204" y="3038"/>
                </a:lnTo>
                <a:lnTo>
                  <a:pt x="6210" y="3036"/>
                </a:lnTo>
                <a:close/>
                <a:moveTo>
                  <a:pt x="6272" y="3016"/>
                </a:moveTo>
                <a:lnTo>
                  <a:pt x="6272" y="3016"/>
                </a:lnTo>
                <a:lnTo>
                  <a:pt x="6278" y="3018"/>
                </a:lnTo>
                <a:lnTo>
                  <a:pt x="6280" y="3018"/>
                </a:lnTo>
                <a:lnTo>
                  <a:pt x="6280" y="3014"/>
                </a:lnTo>
                <a:lnTo>
                  <a:pt x="6278" y="3010"/>
                </a:lnTo>
                <a:lnTo>
                  <a:pt x="6278" y="3006"/>
                </a:lnTo>
                <a:lnTo>
                  <a:pt x="6276" y="3006"/>
                </a:lnTo>
                <a:lnTo>
                  <a:pt x="6268" y="3004"/>
                </a:lnTo>
                <a:lnTo>
                  <a:pt x="6262" y="3006"/>
                </a:lnTo>
                <a:lnTo>
                  <a:pt x="6260" y="3008"/>
                </a:lnTo>
                <a:lnTo>
                  <a:pt x="6260" y="3010"/>
                </a:lnTo>
                <a:lnTo>
                  <a:pt x="6262" y="3012"/>
                </a:lnTo>
                <a:lnTo>
                  <a:pt x="6264" y="3014"/>
                </a:lnTo>
                <a:lnTo>
                  <a:pt x="6268" y="3014"/>
                </a:lnTo>
                <a:lnTo>
                  <a:pt x="6272" y="3016"/>
                </a:lnTo>
                <a:close/>
                <a:moveTo>
                  <a:pt x="6168" y="3058"/>
                </a:moveTo>
                <a:lnTo>
                  <a:pt x="6168" y="3058"/>
                </a:lnTo>
                <a:lnTo>
                  <a:pt x="6166" y="3056"/>
                </a:lnTo>
                <a:lnTo>
                  <a:pt x="6164" y="3058"/>
                </a:lnTo>
                <a:lnTo>
                  <a:pt x="6158" y="3062"/>
                </a:lnTo>
                <a:lnTo>
                  <a:pt x="6154" y="3068"/>
                </a:lnTo>
                <a:lnTo>
                  <a:pt x="6154" y="3070"/>
                </a:lnTo>
                <a:lnTo>
                  <a:pt x="6156" y="3072"/>
                </a:lnTo>
                <a:lnTo>
                  <a:pt x="6158" y="3074"/>
                </a:lnTo>
                <a:lnTo>
                  <a:pt x="6160" y="3072"/>
                </a:lnTo>
                <a:lnTo>
                  <a:pt x="6166" y="3068"/>
                </a:lnTo>
                <a:lnTo>
                  <a:pt x="6170" y="3064"/>
                </a:lnTo>
                <a:lnTo>
                  <a:pt x="6170" y="3060"/>
                </a:lnTo>
                <a:lnTo>
                  <a:pt x="6168" y="3058"/>
                </a:lnTo>
                <a:close/>
                <a:moveTo>
                  <a:pt x="11926" y="5416"/>
                </a:moveTo>
                <a:lnTo>
                  <a:pt x="11926" y="5416"/>
                </a:lnTo>
                <a:lnTo>
                  <a:pt x="11940" y="5412"/>
                </a:lnTo>
                <a:lnTo>
                  <a:pt x="11942" y="5414"/>
                </a:lnTo>
                <a:lnTo>
                  <a:pt x="11942" y="5416"/>
                </a:lnTo>
                <a:lnTo>
                  <a:pt x="11944" y="5418"/>
                </a:lnTo>
                <a:lnTo>
                  <a:pt x="11948" y="5420"/>
                </a:lnTo>
                <a:lnTo>
                  <a:pt x="11954" y="5424"/>
                </a:lnTo>
                <a:lnTo>
                  <a:pt x="11966" y="5426"/>
                </a:lnTo>
                <a:lnTo>
                  <a:pt x="11978" y="5428"/>
                </a:lnTo>
                <a:lnTo>
                  <a:pt x="11988" y="5432"/>
                </a:lnTo>
                <a:lnTo>
                  <a:pt x="11994" y="5438"/>
                </a:lnTo>
                <a:lnTo>
                  <a:pt x="12000" y="5446"/>
                </a:lnTo>
                <a:lnTo>
                  <a:pt x="12010" y="5464"/>
                </a:lnTo>
                <a:lnTo>
                  <a:pt x="12018" y="5476"/>
                </a:lnTo>
                <a:lnTo>
                  <a:pt x="12028" y="5490"/>
                </a:lnTo>
                <a:lnTo>
                  <a:pt x="12044" y="5512"/>
                </a:lnTo>
                <a:lnTo>
                  <a:pt x="12050" y="5520"/>
                </a:lnTo>
                <a:lnTo>
                  <a:pt x="12056" y="5524"/>
                </a:lnTo>
                <a:lnTo>
                  <a:pt x="12062" y="5528"/>
                </a:lnTo>
                <a:lnTo>
                  <a:pt x="12072" y="5532"/>
                </a:lnTo>
                <a:lnTo>
                  <a:pt x="12102" y="5538"/>
                </a:lnTo>
                <a:lnTo>
                  <a:pt x="12120" y="5542"/>
                </a:lnTo>
                <a:lnTo>
                  <a:pt x="12132" y="5546"/>
                </a:lnTo>
                <a:lnTo>
                  <a:pt x="12140" y="5548"/>
                </a:lnTo>
                <a:lnTo>
                  <a:pt x="12146" y="5552"/>
                </a:lnTo>
                <a:lnTo>
                  <a:pt x="12154" y="5558"/>
                </a:lnTo>
                <a:lnTo>
                  <a:pt x="12158" y="5560"/>
                </a:lnTo>
                <a:lnTo>
                  <a:pt x="12164" y="5560"/>
                </a:lnTo>
                <a:lnTo>
                  <a:pt x="12170" y="5558"/>
                </a:lnTo>
                <a:lnTo>
                  <a:pt x="12176" y="5556"/>
                </a:lnTo>
                <a:lnTo>
                  <a:pt x="12182" y="5554"/>
                </a:lnTo>
                <a:lnTo>
                  <a:pt x="12184" y="5550"/>
                </a:lnTo>
                <a:lnTo>
                  <a:pt x="12186" y="5546"/>
                </a:lnTo>
                <a:lnTo>
                  <a:pt x="12182" y="5540"/>
                </a:lnTo>
                <a:lnTo>
                  <a:pt x="12178" y="5536"/>
                </a:lnTo>
                <a:lnTo>
                  <a:pt x="12168" y="5534"/>
                </a:lnTo>
                <a:lnTo>
                  <a:pt x="12152" y="5528"/>
                </a:lnTo>
                <a:lnTo>
                  <a:pt x="12144" y="5524"/>
                </a:lnTo>
                <a:lnTo>
                  <a:pt x="12142" y="5522"/>
                </a:lnTo>
                <a:lnTo>
                  <a:pt x="12142" y="5520"/>
                </a:lnTo>
                <a:lnTo>
                  <a:pt x="12146" y="5516"/>
                </a:lnTo>
                <a:lnTo>
                  <a:pt x="12148" y="5512"/>
                </a:lnTo>
                <a:lnTo>
                  <a:pt x="12150" y="5508"/>
                </a:lnTo>
                <a:lnTo>
                  <a:pt x="12146" y="5506"/>
                </a:lnTo>
                <a:lnTo>
                  <a:pt x="12134" y="5504"/>
                </a:lnTo>
                <a:lnTo>
                  <a:pt x="12124" y="5502"/>
                </a:lnTo>
                <a:lnTo>
                  <a:pt x="12120" y="5500"/>
                </a:lnTo>
                <a:lnTo>
                  <a:pt x="12120" y="5498"/>
                </a:lnTo>
                <a:lnTo>
                  <a:pt x="12120" y="5492"/>
                </a:lnTo>
                <a:lnTo>
                  <a:pt x="12122" y="5486"/>
                </a:lnTo>
                <a:lnTo>
                  <a:pt x="12124" y="5482"/>
                </a:lnTo>
                <a:lnTo>
                  <a:pt x="12124" y="5478"/>
                </a:lnTo>
                <a:lnTo>
                  <a:pt x="12118" y="5476"/>
                </a:lnTo>
                <a:lnTo>
                  <a:pt x="12108" y="5478"/>
                </a:lnTo>
                <a:lnTo>
                  <a:pt x="12102" y="5478"/>
                </a:lnTo>
                <a:lnTo>
                  <a:pt x="12098" y="5478"/>
                </a:lnTo>
                <a:lnTo>
                  <a:pt x="12092" y="5474"/>
                </a:lnTo>
                <a:lnTo>
                  <a:pt x="12086" y="5468"/>
                </a:lnTo>
                <a:lnTo>
                  <a:pt x="12084" y="5458"/>
                </a:lnTo>
                <a:lnTo>
                  <a:pt x="12078" y="5440"/>
                </a:lnTo>
                <a:lnTo>
                  <a:pt x="12074" y="5432"/>
                </a:lnTo>
                <a:lnTo>
                  <a:pt x="12070" y="5428"/>
                </a:lnTo>
                <a:lnTo>
                  <a:pt x="12064" y="5424"/>
                </a:lnTo>
                <a:lnTo>
                  <a:pt x="12058" y="5418"/>
                </a:lnTo>
                <a:lnTo>
                  <a:pt x="12040" y="5398"/>
                </a:lnTo>
                <a:lnTo>
                  <a:pt x="12034" y="5390"/>
                </a:lnTo>
                <a:lnTo>
                  <a:pt x="12028" y="5380"/>
                </a:lnTo>
                <a:lnTo>
                  <a:pt x="12026" y="5374"/>
                </a:lnTo>
                <a:lnTo>
                  <a:pt x="12026" y="5370"/>
                </a:lnTo>
                <a:lnTo>
                  <a:pt x="12028" y="5368"/>
                </a:lnTo>
                <a:lnTo>
                  <a:pt x="12032" y="5366"/>
                </a:lnTo>
                <a:lnTo>
                  <a:pt x="12036" y="5366"/>
                </a:lnTo>
                <a:lnTo>
                  <a:pt x="12048" y="5366"/>
                </a:lnTo>
                <a:lnTo>
                  <a:pt x="12058" y="5366"/>
                </a:lnTo>
                <a:lnTo>
                  <a:pt x="12062" y="5366"/>
                </a:lnTo>
                <a:lnTo>
                  <a:pt x="12064" y="5362"/>
                </a:lnTo>
                <a:lnTo>
                  <a:pt x="12066" y="5358"/>
                </a:lnTo>
                <a:lnTo>
                  <a:pt x="12066" y="5354"/>
                </a:lnTo>
                <a:lnTo>
                  <a:pt x="12060" y="5342"/>
                </a:lnTo>
                <a:lnTo>
                  <a:pt x="12056" y="5336"/>
                </a:lnTo>
                <a:lnTo>
                  <a:pt x="12050" y="5332"/>
                </a:lnTo>
                <a:lnTo>
                  <a:pt x="12046" y="5328"/>
                </a:lnTo>
                <a:lnTo>
                  <a:pt x="12040" y="5328"/>
                </a:lnTo>
                <a:lnTo>
                  <a:pt x="12034" y="5330"/>
                </a:lnTo>
                <a:lnTo>
                  <a:pt x="12030" y="5328"/>
                </a:lnTo>
                <a:lnTo>
                  <a:pt x="12024" y="5324"/>
                </a:lnTo>
                <a:lnTo>
                  <a:pt x="12016" y="5316"/>
                </a:lnTo>
                <a:lnTo>
                  <a:pt x="12008" y="5312"/>
                </a:lnTo>
                <a:lnTo>
                  <a:pt x="11998" y="5308"/>
                </a:lnTo>
                <a:lnTo>
                  <a:pt x="11984" y="5304"/>
                </a:lnTo>
                <a:lnTo>
                  <a:pt x="11980" y="5302"/>
                </a:lnTo>
                <a:lnTo>
                  <a:pt x="11978" y="5300"/>
                </a:lnTo>
                <a:lnTo>
                  <a:pt x="11980" y="5294"/>
                </a:lnTo>
                <a:lnTo>
                  <a:pt x="11984" y="5286"/>
                </a:lnTo>
                <a:lnTo>
                  <a:pt x="11982" y="5278"/>
                </a:lnTo>
                <a:lnTo>
                  <a:pt x="11978" y="5270"/>
                </a:lnTo>
                <a:lnTo>
                  <a:pt x="11970" y="5258"/>
                </a:lnTo>
                <a:lnTo>
                  <a:pt x="11958" y="5248"/>
                </a:lnTo>
                <a:lnTo>
                  <a:pt x="11948" y="5240"/>
                </a:lnTo>
                <a:lnTo>
                  <a:pt x="11936" y="5232"/>
                </a:lnTo>
                <a:lnTo>
                  <a:pt x="11926" y="5226"/>
                </a:lnTo>
                <a:lnTo>
                  <a:pt x="11918" y="5226"/>
                </a:lnTo>
                <a:lnTo>
                  <a:pt x="11914" y="5224"/>
                </a:lnTo>
                <a:lnTo>
                  <a:pt x="11908" y="5222"/>
                </a:lnTo>
                <a:lnTo>
                  <a:pt x="11902" y="5216"/>
                </a:lnTo>
                <a:lnTo>
                  <a:pt x="11892" y="5208"/>
                </a:lnTo>
                <a:lnTo>
                  <a:pt x="11884" y="5204"/>
                </a:lnTo>
                <a:lnTo>
                  <a:pt x="11874" y="5202"/>
                </a:lnTo>
                <a:lnTo>
                  <a:pt x="11860" y="5198"/>
                </a:lnTo>
                <a:lnTo>
                  <a:pt x="11844" y="5190"/>
                </a:lnTo>
                <a:lnTo>
                  <a:pt x="11810" y="5174"/>
                </a:lnTo>
                <a:lnTo>
                  <a:pt x="11776" y="5160"/>
                </a:lnTo>
                <a:lnTo>
                  <a:pt x="11762" y="5156"/>
                </a:lnTo>
                <a:lnTo>
                  <a:pt x="11750" y="5154"/>
                </a:lnTo>
                <a:lnTo>
                  <a:pt x="11752" y="5444"/>
                </a:lnTo>
                <a:lnTo>
                  <a:pt x="11764" y="5454"/>
                </a:lnTo>
                <a:lnTo>
                  <a:pt x="11774" y="5466"/>
                </a:lnTo>
                <a:lnTo>
                  <a:pt x="11788" y="5486"/>
                </a:lnTo>
                <a:lnTo>
                  <a:pt x="11792" y="5488"/>
                </a:lnTo>
                <a:lnTo>
                  <a:pt x="11798" y="5488"/>
                </a:lnTo>
                <a:lnTo>
                  <a:pt x="11812" y="5488"/>
                </a:lnTo>
                <a:lnTo>
                  <a:pt x="11828" y="5488"/>
                </a:lnTo>
                <a:lnTo>
                  <a:pt x="11836" y="5488"/>
                </a:lnTo>
                <a:lnTo>
                  <a:pt x="11844" y="5492"/>
                </a:lnTo>
                <a:lnTo>
                  <a:pt x="11850" y="5494"/>
                </a:lnTo>
                <a:lnTo>
                  <a:pt x="11856" y="5494"/>
                </a:lnTo>
                <a:lnTo>
                  <a:pt x="11860" y="5492"/>
                </a:lnTo>
                <a:lnTo>
                  <a:pt x="11866" y="5488"/>
                </a:lnTo>
                <a:lnTo>
                  <a:pt x="11874" y="5482"/>
                </a:lnTo>
                <a:lnTo>
                  <a:pt x="11878" y="5480"/>
                </a:lnTo>
                <a:lnTo>
                  <a:pt x="11882" y="5480"/>
                </a:lnTo>
                <a:lnTo>
                  <a:pt x="11886" y="5478"/>
                </a:lnTo>
                <a:lnTo>
                  <a:pt x="11888" y="5476"/>
                </a:lnTo>
                <a:lnTo>
                  <a:pt x="11890" y="5472"/>
                </a:lnTo>
                <a:lnTo>
                  <a:pt x="11888" y="5468"/>
                </a:lnTo>
                <a:lnTo>
                  <a:pt x="11884" y="5460"/>
                </a:lnTo>
                <a:lnTo>
                  <a:pt x="11876" y="5452"/>
                </a:lnTo>
                <a:lnTo>
                  <a:pt x="11870" y="5448"/>
                </a:lnTo>
                <a:lnTo>
                  <a:pt x="11868" y="5446"/>
                </a:lnTo>
                <a:lnTo>
                  <a:pt x="11872" y="5444"/>
                </a:lnTo>
                <a:lnTo>
                  <a:pt x="11876" y="5444"/>
                </a:lnTo>
                <a:lnTo>
                  <a:pt x="11888" y="5440"/>
                </a:lnTo>
                <a:lnTo>
                  <a:pt x="11892" y="5438"/>
                </a:lnTo>
                <a:lnTo>
                  <a:pt x="11892" y="5434"/>
                </a:lnTo>
                <a:lnTo>
                  <a:pt x="11894" y="5430"/>
                </a:lnTo>
                <a:lnTo>
                  <a:pt x="11900" y="5428"/>
                </a:lnTo>
                <a:lnTo>
                  <a:pt x="11902" y="5426"/>
                </a:lnTo>
                <a:lnTo>
                  <a:pt x="11902" y="5422"/>
                </a:lnTo>
                <a:lnTo>
                  <a:pt x="11902" y="5416"/>
                </a:lnTo>
                <a:lnTo>
                  <a:pt x="11898" y="5404"/>
                </a:lnTo>
                <a:lnTo>
                  <a:pt x="11906" y="5412"/>
                </a:lnTo>
                <a:lnTo>
                  <a:pt x="11910" y="5416"/>
                </a:lnTo>
                <a:lnTo>
                  <a:pt x="11918" y="5418"/>
                </a:lnTo>
                <a:lnTo>
                  <a:pt x="11926" y="5416"/>
                </a:lnTo>
                <a:close/>
                <a:moveTo>
                  <a:pt x="10506" y="4964"/>
                </a:moveTo>
                <a:lnTo>
                  <a:pt x="10506" y="4964"/>
                </a:lnTo>
                <a:lnTo>
                  <a:pt x="10502" y="4972"/>
                </a:lnTo>
                <a:lnTo>
                  <a:pt x="10498" y="4980"/>
                </a:lnTo>
                <a:lnTo>
                  <a:pt x="10494" y="5000"/>
                </a:lnTo>
                <a:lnTo>
                  <a:pt x="10494" y="5010"/>
                </a:lnTo>
                <a:lnTo>
                  <a:pt x="10496" y="5020"/>
                </a:lnTo>
                <a:lnTo>
                  <a:pt x="10498" y="5026"/>
                </a:lnTo>
                <a:lnTo>
                  <a:pt x="10504" y="5030"/>
                </a:lnTo>
                <a:lnTo>
                  <a:pt x="10508" y="5032"/>
                </a:lnTo>
                <a:lnTo>
                  <a:pt x="10508" y="5036"/>
                </a:lnTo>
                <a:lnTo>
                  <a:pt x="10504" y="5044"/>
                </a:lnTo>
                <a:lnTo>
                  <a:pt x="10502" y="5048"/>
                </a:lnTo>
                <a:lnTo>
                  <a:pt x="10502" y="5052"/>
                </a:lnTo>
                <a:lnTo>
                  <a:pt x="10502" y="5058"/>
                </a:lnTo>
                <a:lnTo>
                  <a:pt x="10506" y="5064"/>
                </a:lnTo>
                <a:lnTo>
                  <a:pt x="10510" y="5068"/>
                </a:lnTo>
                <a:lnTo>
                  <a:pt x="10512" y="5072"/>
                </a:lnTo>
                <a:lnTo>
                  <a:pt x="10512" y="5074"/>
                </a:lnTo>
                <a:lnTo>
                  <a:pt x="10510" y="5076"/>
                </a:lnTo>
                <a:lnTo>
                  <a:pt x="10510" y="5078"/>
                </a:lnTo>
                <a:lnTo>
                  <a:pt x="10514" y="5082"/>
                </a:lnTo>
                <a:lnTo>
                  <a:pt x="10520" y="5084"/>
                </a:lnTo>
                <a:lnTo>
                  <a:pt x="10520" y="5088"/>
                </a:lnTo>
                <a:lnTo>
                  <a:pt x="10520" y="5090"/>
                </a:lnTo>
                <a:lnTo>
                  <a:pt x="10518" y="5092"/>
                </a:lnTo>
                <a:lnTo>
                  <a:pt x="10516" y="5098"/>
                </a:lnTo>
                <a:lnTo>
                  <a:pt x="10516" y="5100"/>
                </a:lnTo>
                <a:lnTo>
                  <a:pt x="10516" y="5102"/>
                </a:lnTo>
                <a:lnTo>
                  <a:pt x="10520" y="5104"/>
                </a:lnTo>
                <a:lnTo>
                  <a:pt x="10522" y="5102"/>
                </a:lnTo>
                <a:lnTo>
                  <a:pt x="10530" y="5098"/>
                </a:lnTo>
                <a:lnTo>
                  <a:pt x="10536" y="5096"/>
                </a:lnTo>
                <a:lnTo>
                  <a:pt x="10538" y="5098"/>
                </a:lnTo>
                <a:lnTo>
                  <a:pt x="10540" y="5102"/>
                </a:lnTo>
                <a:lnTo>
                  <a:pt x="10540" y="5106"/>
                </a:lnTo>
                <a:lnTo>
                  <a:pt x="10540" y="5110"/>
                </a:lnTo>
                <a:lnTo>
                  <a:pt x="10538" y="5118"/>
                </a:lnTo>
                <a:lnTo>
                  <a:pt x="10536" y="5126"/>
                </a:lnTo>
                <a:lnTo>
                  <a:pt x="10538" y="5132"/>
                </a:lnTo>
                <a:lnTo>
                  <a:pt x="10540" y="5140"/>
                </a:lnTo>
                <a:lnTo>
                  <a:pt x="10546" y="5158"/>
                </a:lnTo>
                <a:lnTo>
                  <a:pt x="10548" y="5170"/>
                </a:lnTo>
                <a:lnTo>
                  <a:pt x="10548" y="5178"/>
                </a:lnTo>
                <a:lnTo>
                  <a:pt x="10548" y="5184"/>
                </a:lnTo>
                <a:lnTo>
                  <a:pt x="10548" y="5186"/>
                </a:lnTo>
                <a:lnTo>
                  <a:pt x="10554" y="5186"/>
                </a:lnTo>
                <a:lnTo>
                  <a:pt x="10566" y="5188"/>
                </a:lnTo>
                <a:lnTo>
                  <a:pt x="10574" y="5190"/>
                </a:lnTo>
                <a:lnTo>
                  <a:pt x="10580" y="5190"/>
                </a:lnTo>
                <a:lnTo>
                  <a:pt x="10586" y="5186"/>
                </a:lnTo>
                <a:lnTo>
                  <a:pt x="10590" y="5182"/>
                </a:lnTo>
                <a:lnTo>
                  <a:pt x="10594" y="5180"/>
                </a:lnTo>
                <a:lnTo>
                  <a:pt x="10600" y="5180"/>
                </a:lnTo>
                <a:lnTo>
                  <a:pt x="10604" y="5182"/>
                </a:lnTo>
                <a:lnTo>
                  <a:pt x="10608" y="5186"/>
                </a:lnTo>
                <a:lnTo>
                  <a:pt x="10612" y="5190"/>
                </a:lnTo>
                <a:lnTo>
                  <a:pt x="10612" y="5196"/>
                </a:lnTo>
                <a:lnTo>
                  <a:pt x="10612" y="5202"/>
                </a:lnTo>
                <a:lnTo>
                  <a:pt x="10612" y="5210"/>
                </a:lnTo>
                <a:lnTo>
                  <a:pt x="10614" y="5212"/>
                </a:lnTo>
                <a:lnTo>
                  <a:pt x="10616" y="5212"/>
                </a:lnTo>
                <a:lnTo>
                  <a:pt x="10622" y="5208"/>
                </a:lnTo>
                <a:lnTo>
                  <a:pt x="10628" y="5204"/>
                </a:lnTo>
                <a:lnTo>
                  <a:pt x="10630" y="5202"/>
                </a:lnTo>
                <a:lnTo>
                  <a:pt x="10634" y="5202"/>
                </a:lnTo>
                <a:lnTo>
                  <a:pt x="10642" y="5204"/>
                </a:lnTo>
                <a:lnTo>
                  <a:pt x="10646" y="5204"/>
                </a:lnTo>
                <a:lnTo>
                  <a:pt x="10650" y="5204"/>
                </a:lnTo>
                <a:lnTo>
                  <a:pt x="10652" y="5202"/>
                </a:lnTo>
                <a:lnTo>
                  <a:pt x="10656" y="5196"/>
                </a:lnTo>
                <a:lnTo>
                  <a:pt x="10658" y="5192"/>
                </a:lnTo>
                <a:lnTo>
                  <a:pt x="10662" y="5190"/>
                </a:lnTo>
                <a:lnTo>
                  <a:pt x="10664" y="5190"/>
                </a:lnTo>
                <a:lnTo>
                  <a:pt x="10668" y="5192"/>
                </a:lnTo>
                <a:lnTo>
                  <a:pt x="10674" y="5196"/>
                </a:lnTo>
                <a:lnTo>
                  <a:pt x="10676" y="5198"/>
                </a:lnTo>
                <a:lnTo>
                  <a:pt x="10680" y="5198"/>
                </a:lnTo>
                <a:lnTo>
                  <a:pt x="10682" y="5198"/>
                </a:lnTo>
                <a:lnTo>
                  <a:pt x="10684" y="5198"/>
                </a:lnTo>
                <a:lnTo>
                  <a:pt x="10684" y="5204"/>
                </a:lnTo>
                <a:lnTo>
                  <a:pt x="10684" y="5206"/>
                </a:lnTo>
                <a:lnTo>
                  <a:pt x="10686" y="5208"/>
                </a:lnTo>
                <a:lnTo>
                  <a:pt x="10690" y="5208"/>
                </a:lnTo>
                <a:lnTo>
                  <a:pt x="10696" y="5206"/>
                </a:lnTo>
                <a:lnTo>
                  <a:pt x="10702" y="5204"/>
                </a:lnTo>
                <a:lnTo>
                  <a:pt x="10708" y="5204"/>
                </a:lnTo>
                <a:lnTo>
                  <a:pt x="10714" y="5206"/>
                </a:lnTo>
                <a:lnTo>
                  <a:pt x="10718" y="5210"/>
                </a:lnTo>
                <a:lnTo>
                  <a:pt x="10722" y="5216"/>
                </a:lnTo>
                <a:lnTo>
                  <a:pt x="10724" y="5222"/>
                </a:lnTo>
                <a:lnTo>
                  <a:pt x="10726" y="5228"/>
                </a:lnTo>
                <a:lnTo>
                  <a:pt x="10724" y="5236"/>
                </a:lnTo>
                <a:lnTo>
                  <a:pt x="10724" y="5240"/>
                </a:lnTo>
                <a:lnTo>
                  <a:pt x="10728" y="5242"/>
                </a:lnTo>
                <a:lnTo>
                  <a:pt x="10734" y="5240"/>
                </a:lnTo>
                <a:lnTo>
                  <a:pt x="10742" y="5236"/>
                </a:lnTo>
                <a:lnTo>
                  <a:pt x="10758" y="5226"/>
                </a:lnTo>
                <a:lnTo>
                  <a:pt x="10764" y="5222"/>
                </a:lnTo>
                <a:lnTo>
                  <a:pt x="10770" y="5220"/>
                </a:lnTo>
                <a:lnTo>
                  <a:pt x="10774" y="5220"/>
                </a:lnTo>
                <a:lnTo>
                  <a:pt x="10778" y="5216"/>
                </a:lnTo>
                <a:lnTo>
                  <a:pt x="10782" y="5208"/>
                </a:lnTo>
                <a:lnTo>
                  <a:pt x="10784" y="5196"/>
                </a:lnTo>
                <a:lnTo>
                  <a:pt x="10786" y="5186"/>
                </a:lnTo>
                <a:lnTo>
                  <a:pt x="10788" y="5182"/>
                </a:lnTo>
                <a:lnTo>
                  <a:pt x="10790" y="5180"/>
                </a:lnTo>
                <a:lnTo>
                  <a:pt x="10792" y="5178"/>
                </a:lnTo>
                <a:lnTo>
                  <a:pt x="10794" y="5170"/>
                </a:lnTo>
                <a:lnTo>
                  <a:pt x="10796" y="5164"/>
                </a:lnTo>
                <a:lnTo>
                  <a:pt x="10798" y="5162"/>
                </a:lnTo>
                <a:lnTo>
                  <a:pt x="10804" y="5160"/>
                </a:lnTo>
                <a:lnTo>
                  <a:pt x="10806" y="5158"/>
                </a:lnTo>
                <a:lnTo>
                  <a:pt x="10806" y="5154"/>
                </a:lnTo>
                <a:lnTo>
                  <a:pt x="10806" y="5150"/>
                </a:lnTo>
                <a:lnTo>
                  <a:pt x="10804" y="5140"/>
                </a:lnTo>
                <a:lnTo>
                  <a:pt x="10802" y="5132"/>
                </a:lnTo>
                <a:lnTo>
                  <a:pt x="10802" y="5124"/>
                </a:lnTo>
                <a:lnTo>
                  <a:pt x="10806" y="5118"/>
                </a:lnTo>
                <a:lnTo>
                  <a:pt x="10810" y="5112"/>
                </a:lnTo>
                <a:lnTo>
                  <a:pt x="10818" y="5102"/>
                </a:lnTo>
                <a:lnTo>
                  <a:pt x="10822" y="5098"/>
                </a:lnTo>
                <a:lnTo>
                  <a:pt x="10826" y="5092"/>
                </a:lnTo>
                <a:lnTo>
                  <a:pt x="10828" y="5088"/>
                </a:lnTo>
                <a:lnTo>
                  <a:pt x="10832" y="5084"/>
                </a:lnTo>
                <a:lnTo>
                  <a:pt x="10840" y="5082"/>
                </a:lnTo>
                <a:lnTo>
                  <a:pt x="10844" y="5080"/>
                </a:lnTo>
                <a:lnTo>
                  <a:pt x="10846" y="5076"/>
                </a:lnTo>
                <a:lnTo>
                  <a:pt x="10846" y="5070"/>
                </a:lnTo>
                <a:lnTo>
                  <a:pt x="10846" y="5062"/>
                </a:lnTo>
                <a:lnTo>
                  <a:pt x="10846" y="5040"/>
                </a:lnTo>
                <a:lnTo>
                  <a:pt x="10846" y="5020"/>
                </a:lnTo>
                <a:lnTo>
                  <a:pt x="10850" y="5008"/>
                </a:lnTo>
                <a:lnTo>
                  <a:pt x="10852" y="5002"/>
                </a:lnTo>
                <a:lnTo>
                  <a:pt x="10856" y="5000"/>
                </a:lnTo>
                <a:lnTo>
                  <a:pt x="10860" y="4996"/>
                </a:lnTo>
                <a:lnTo>
                  <a:pt x="10862" y="4992"/>
                </a:lnTo>
                <a:lnTo>
                  <a:pt x="10866" y="4992"/>
                </a:lnTo>
                <a:lnTo>
                  <a:pt x="10872" y="4996"/>
                </a:lnTo>
                <a:lnTo>
                  <a:pt x="10876" y="4998"/>
                </a:lnTo>
                <a:lnTo>
                  <a:pt x="10880" y="5000"/>
                </a:lnTo>
                <a:lnTo>
                  <a:pt x="10890" y="5002"/>
                </a:lnTo>
                <a:lnTo>
                  <a:pt x="10898" y="5000"/>
                </a:lnTo>
                <a:lnTo>
                  <a:pt x="10900" y="4998"/>
                </a:lnTo>
                <a:lnTo>
                  <a:pt x="10902" y="4996"/>
                </a:lnTo>
                <a:lnTo>
                  <a:pt x="10900" y="4992"/>
                </a:lnTo>
                <a:lnTo>
                  <a:pt x="10894" y="4986"/>
                </a:lnTo>
                <a:lnTo>
                  <a:pt x="10876" y="4968"/>
                </a:lnTo>
                <a:lnTo>
                  <a:pt x="10868" y="4960"/>
                </a:lnTo>
                <a:lnTo>
                  <a:pt x="10862" y="4952"/>
                </a:lnTo>
                <a:lnTo>
                  <a:pt x="10858" y="4944"/>
                </a:lnTo>
                <a:lnTo>
                  <a:pt x="10858" y="4940"/>
                </a:lnTo>
                <a:lnTo>
                  <a:pt x="10860" y="4938"/>
                </a:lnTo>
                <a:lnTo>
                  <a:pt x="10862" y="4934"/>
                </a:lnTo>
                <a:lnTo>
                  <a:pt x="10864" y="4930"/>
                </a:lnTo>
                <a:lnTo>
                  <a:pt x="10862" y="4926"/>
                </a:lnTo>
                <a:lnTo>
                  <a:pt x="10860" y="4922"/>
                </a:lnTo>
                <a:lnTo>
                  <a:pt x="10856" y="4914"/>
                </a:lnTo>
                <a:lnTo>
                  <a:pt x="10852" y="4908"/>
                </a:lnTo>
                <a:lnTo>
                  <a:pt x="10850" y="4902"/>
                </a:lnTo>
                <a:lnTo>
                  <a:pt x="10850" y="4896"/>
                </a:lnTo>
                <a:lnTo>
                  <a:pt x="10848" y="4892"/>
                </a:lnTo>
                <a:lnTo>
                  <a:pt x="10842" y="4890"/>
                </a:lnTo>
                <a:lnTo>
                  <a:pt x="10838" y="4886"/>
                </a:lnTo>
                <a:lnTo>
                  <a:pt x="10838" y="4882"/>
                </a:lnTo>
                <a:lnTo>
                  <a:pt x="10838" y="4878"/>
                </a:lnTo>
                <a:lnTo>
                  <a:pt x="10838" y="4872"/>
                </a:lnTo>
                <a:lnTo>
                  <a:pt x="10842" y="4868"/>
                </a:lnTo>
                <a:lnTo>
                  <a:pt x="10844" y="4866"/>
                </a:lnTo>
                <a:lnTo>
                  <a:pt x="10846" y="4864"/>
                </a:lnTo>
                <a:lnTo>
                  <a:pt x="10852" y="4866"/>
                </a:lnTo>
                <a:lnTo>
                  <a:pt x="10854" y="4866"/>
                </a:lnTo>
                <a:lnTo>
                  <a:pt x="10856" y="4864"/>
                </a:lnTo>
                <a:lnTo>
                  <a:pt x="10854" y="4860"/>
                </a:lnTo>
                <a:lnTo>
                  <a:pt x="10852" y="4856"/>
                </a:lnTo>
                <a:lnTo>
                  <a:pt x="10844" y="4848"/>
                </a:lnTo>
                <a:lnTo>
                  <a:pt x="10842" y="4842"/>
                </a:lnTo>
                <a:lnTo>
                  <a:pt x="10842" y="4840"/>
                </a:lnTo>
                <a:lnTo>
                  <a:pt x="10844" y="4840"/>
                </a:lnTo>
                <a:lnTo>
                  <a:pt x="10844" y="4838"/>
                </a:lnTo>
                <a:lnTo>
                  <a:pt x="10848" y="4836"/>
                </a:lnTo>
                <a:lnTo>
                  <a:pt x="10848" y="4834"/>
                </a:lnTo>
                <a:lnTo>
                  <a:pt x="10848" y="4830"/>
                </a:lnTo>
                <a:lnTo>
                  <a:pt x="10848" y="4826"/>
                </a:lnTo>
                <a:lnTo>
                  <a:pt x="10854" y="4832"/>
                </a:lnTo>
                <a:lnTo>
                  <a:pt x="10860" y="4834"/>
                </a:lnTo>
                <a:lnTo>
                  <a:pt x="10864" y="4834"/>
                </a:lnTo>
                <a:lnTo>
                  <a:pt x="10868" y="4832"/>
                </a:lnTo>
                <a:lnTo>
                  <a:pt x="10874" y="4830"/>
                </a:lnTo>
                <a:lnTo>
                  <a:pt x="10880" y="4830"/>
                </a:lnTo>
                <a:lnTo>
                  <a:pt x="10886" y="4828"/>
                </a:lnTo>
                <a:lnTo>
                  <a:pt x="10886" y="4826"/>
                </a:lnTo>
                <a:lnTo>
                  <a:pt x="10886" y="4824"/>
                </a:lnTo>
                <a:lnTo>
                  <a:pt x="10880" y="4816"/>
                </a:lnTo>
                <a:lnTo>
                  <a:pt x="10872" y="4810"/>
                </a:lnTo>
                <a:lnTo>
                  <a:pt x="10868" y="4806"/>
                </a:lnTo>
                <a:lnTo>
                  <a:pt x="10870" y="4802"/>
                </a:lnTo>
                <a:lnTo>
                  <a:pt x="10874" y="4798"/>
                </a:lnTo>
                <a:lnTo>
                  <a:pt x="10876" y="4796"/>
                </a:lnTo>
                <a:lnTo>
                  <a:pt x="10880" y="4798"/>
                </a:lnTo>
                <a:lnTo>
                  <a:pt x="10882" y="4800"/>
                </a:lnTo>
                <a:lnTo>
                  <a:pt x="10892" y="4798"/>
                </a:lnTo>
                <a:lnTo>
                  <a:pt x="10902" y="4796"/>
                </a:lnTo>
                <a:lnTo>
                  <a:pt x="10908" y="4792"/>
                </a:lnTo>
                <a:lnTo>
                  <a:pt x="10912" y="4786"/>
                </a:lnTo>
                <a:lnTo>
                  <a:pt x="10912" y="4780"/>
                </a:lnTo>
                <a:lnTo>
                  <a:pt x="10912" y="4776"/>
                </a:lnTo>
                <a:lnTo>
                  <a:pt x="10910" y="4776"/>
                </a:lnTo>
                <a:lnTo>
                  <a:pt x="10906" y="4776"/>
                </a:lnTo>
                <a:lnTo>
                  <a:pt x="10902" y="4776"/>
                </a:lnTo>
                <a:lnTo>
                  <a:pt x="10900" y="4776"/>
                </a:lnTo>
                <a:lnTo>
                  <a:pt x="10898" y="4774"/>
                </a:lnTo>
                <a:lnTo>
                  <a:pt x="10894" y="4772"/>
                </a:lnTo>
                <a:lnTo>
                  <a:pt x="10892" y="4770"/>
                </a:lnTo>
                <a:lnTo>
                  <a:pt x="10888" y="4768"/>
                </a:lnTo>
                <a:lnTo>
                  <a:pt x="10886" y="4766"/>
                </a:lnTo>
                <a:lnTo>
                  <a:pt x="10882" y="4760"/>
                </a:lnTo>
                <a:lnTo>
                  <a:pt x="10878" y="4758"/>
                </a:lnTo>
                <a:lnTo>
                  <a:pt x="10872" y="4758"/>
                </a:lnTo>
                <a:lnTo>
                  <a:pt x="10870" y="4760"/>
                </a:lnTo>
                <a:lnTo>
                  <a:pt x="10864" y="4764"/>
                </a:lnTo>
                <a:lnTo>
                  <a:pt x="10862" y="4764"/>
                </a:lnTo>
                <a:lnTo>
                  <a:pt x="10860" y="4762"/>
                </a:lnTo>
                <a:lnTo>
                  <a:pt x="10860" y="4758"/>
                </a:lnTo>
                <a:lnTo>
                  <a:pt x="10862" y="4758"/>
                </a:lnTo>
                <a:lnTo>
                  <a:pt x="10864" y="4756"/>
                </a:lnTo>
                <a:lnTo>
                  <a:pt x="10864" y="4750"/>
                </a:lnTo>
                <a:lnTo>
                  <a:pt x="10862" y="4748"/>
                </a:lnTo>
                <a:lnTo>
                  <a:pt x="10862" y="4746"/>
                </a:lnTo>
                <a:lnTo>
                  <a:pt x="10856" y="4748"/>
                </a:lnTo>
                <a:lnTo>
                  <a:pt x="10852" y="4750"/>
                </a:lnTo>
                <a:lnTo>
                  <a:pt x="10850" y="4750"/>
                </a:lnTo>
                <a:lnTo>
                  <a:pt x="10848" y="4748"/>
                </a:lnTo>
                <a:lnTo>
                  <a:pt x="10848" y="4740"/>
                </a:lnTo>
                <a:lnTo>
                  <a:pt x="10848" y="4734"/>
                </a:lnTo>
                <a:lnTo>
                  <a:pt x="10850" y="4728"/>
                </a:lnTo>
                <a:lnTo>
                  <a:pt x="10846" y="4722"/>
                </a:lnTo>
                <a:lnTo>
                  <a:pt x="10842" y="4718"/>
                </a:lnTo>
                <a:lnTo>
                  <a:pt x="10840" y="4720"/>
                </a:lnTo>
                <a:lnTo>
                  <a:pt x="10838" y="4720"/>
                </a:lnTo>
                <a:lnTo>
                  <a:pt x="10834" y="4718"/>
                </a:lnTo>
                <a:lnTo>
                  <a:pt x="10832" y="4710"/>
                </a:lnTo>
                <a:lnTo>
                  <a:pt x="10830" y="4702"/>
                </a:lnTo>
                <a:lnTo>
                  <a:pt x="10828" y="4700"/>
                </a:lnTo>
                <a:lnTo>
                  <a:pt x="10826" y="4700"/>
                </a:lnTo>
                <a:lnTo>
                  <a:pt x="10824" y="4704"/>
                </a:lnTo>
                <a:lnTo>
                  <a:pt x="10822" y="4708"/>
                </a:lnTo>
                <a:lnTo>
                  <a:pt x="10820" y="4714"/>
                </a:lnTo>
                <a:lnTo>
                  <a:pt x="10816" y="4720"/>
                </a:lnTo>
                <a:lnTo>
                  <a:pt x="10814" y="4720"/>
                </a:lnTo>
                <a:lnTo>
                  <a:pt x="10814" y="4712"/>
                </a:lnTo>
                <a:lnTo>
                  <a:pt x="10816" y="4702"/>
                </a:lnTo>
                <a:lnTo>
                  <a:pt x="10814" y="4700"/>
                </a:lnTo>
                <a:lnTo>
                  <a:pt x="10812" y="4698"/>
                </a:lnTo>
                <a:lnTo>
                  <a:pt x="10808" y="4700"/>
                </a:lnTo>
                <a:lnTo>
                  <a:pt x="10808" y="4706"/>
                </a:lnTo>
                <a:lnTo>
                  <a:pt x="10804" y="4714"/>
                </a:lnTo>
                <a:lnTo>
                  <a:pt x="10798" y="4726"/>
                </a:lnTo>
                <a:lnTo>
                  <a:pt x="10792" y="4736"/>
                </a:lnTo>
                <a:lnTo>
                  <a:pt x="10788" y="4740"/>
                </a:lnTo>
                <a:lnTo>
                  <a:pt x="10786" y="4742"/>
                </a:lnTo>
                <a:lnTo>
                  <a:pt x="10784" y="4748"/>
                </a:lnTo>
                <a:lnTo>
                  <a:pt x="10782" y="4754"/>
                </a:lnTo>
                <a:lnTo>
                  <a:pt x="10780" y="4758"/>
                </a:lnTo>
                <a:lnTo>
                  <a:pt x="10778" y="4760"/>
                </a:lnTo>
                <a:lnTo>
                  <a:pt x="10778" y="4762"/>
                </a:lnTo>
                <a:lnTo>
                  <a:pt x="10776" y="4768"/>
                </a:lnTo>
                <a:lnTo>
                  <a:pt x="10774" y="4772"/>
                </a:lnTo>
                <a:lnTo>
                  <a:pt x="10770" y="4772"/>
                </a:lnTo>
                <a:lnTo>
                  <a:pt x="10768" y="4772"/>
                </a:lnTo>
                <a:lnTo>
                  <a:pt x="10766" y="4770"/>
                </a:lnTo>
                <a:lnTo>
                  <a:pt x="10762" y="4772"/>
                </a:lnTo>
                <a:lnTo>
                  <a:pt x="10756" y="4780"/>
                </a:lnTo>
                <a:lnTo>
                  <a:pt x="10756" y="4782"/>
                </a:lnTo>
                <a:lnTo>
                  <a:pt x="10758" y="4782"/>
                </a:lnTo>
                <a:lnTo>
                  <a:pt x="10762" y="4786"/>
                </a:lnTo>
                <a:lnTo>
                  <a:pt x="10764" y="4790"/>
                </a:lnTo>
                <a:lnTo>
                  <a:pt x="10764" y="4794"/>
                </a:lnTo>
                <a:lnTo>
                  <a:pt x="10760" y="4798"/>
                </a:lnTo>
                <a:lnTo>
                  <a:pt x="10756" y="4800"/>
                </a:lnTo>
                <a:lnTo>
                  <a:pt x="10754" y="4800"/>
                </a:lnTo>
                <a:lnTo>
                  <a:pt x="10750" y="4800"/>
                </a:lnTo>
                <a:lnTo>
                  <a:pt x="10746" y="4804"/>
                </a:lnTo>
                <a:lnTo>
                  <a:pt x="10742" y="4806"/>
                </a:lnTo>
                <a:lnTo>
                  <a:pt x="10742" y="4802"/>
                </a:lnTo>
                <a:lnTo>
                  <a:pt x="10744" y="4796"/>
                </a:lnTo>
                <a:lnTo>
                  <a:pt x="10744" y="4794"/>
                </a:lnTo>
                <a:lnTo>
                  <a:pt x="10742" y="4794"/>
                </a:lnTo>
                <a:lnTo>
                  <a:pt x="10738" y="4796"/>
                </a:lnTo>
                <a:lnTo>
                  <a:pt x="10732" y="4802"/>
                </a:lnTo>
                <a:lnTo>
                  <a:pt x="10724" y="4808"/>
                </a:lnTo>
                <a:lnTo>
                  <a:pt x="10716" y="4814"/>
                </a:lnTo>
                <a:lnTo>
                  <a:pt x="10710" y="4816"/>
                </a:lnTo>
                <a:lnTo>
                  <a:pt x="10704" y="4818"/>
                </a:lnTo>
                <a:lnTo>
                  <a:pt x="10702" y="4816"/>
                </a:lnTo>
                <a:lnTo>
                  <a:pt x="10700" y="4818"/>
                </a:lnTo>
                <a:lnTo>
                  <a:pt x="10700" y="4828"/>
                </a:lnTo>
                <a:lnTo>
                  <a:pt x="10698" y="4834"/>
                </a:lnTo>
                <a:lnTo>
                  <a:pt x="10696" y="4840"/>
                </a:lnTo>
                <a:lnTo>
                  <a:pt x="10686" y="4850"/>
                </a:lnTo>
                <a:lnTo>
                  <a:pt x="10674" y="4864"/>
                </a:lnTo>
                <a:lnTo>
                  <a:pt x="10670" y="4872"/>
                </a:lnTo>
                <a:lnTo>
                  <a:pt x="10666" y="4882"/>
                </a:lnTo>
                <a:lnTo>
                  <a:pt x="10662" y="4888"/>
                </a:lnTo>
                <a:lnTo>
                  <a:pt x="10654" y="4892"/>
                </a:lnTo>
                <a:lnTo>
                  <a:pt x="10634" y="4896"/>
                </a:lnTo>
                <a:lnTo>
                  <a:pt x="10612" y="4900"/>
                </a:lnTo>
                <a:lnTo>
                  <a:pt x="10604" y="4902"/>
                </a:lnTo>
                <a:lnTo>
                  <a:pt x="10600" y="4906"/>
                </a:lnTo>
                <a:lnTo>
                  <a:pt x="10598" y="4910"/>
                </a:lnTo>
                <a:lnTo>
                  <a:pt x="10598" y="4914"/>
                </a:lnTo>
                <a:lnTo>
                  <a:pt x="10598" y="4922"/>
                </a:lnTo>
                <a:lnTo>
                  <a:pt x="10598" y="4928"/>
                </a:lnTo>
                <a:lnTo>
                  <a:pt x="10596" y="4928"/>
                </a:lnTo>
                <a:lnTo>
                  <a:pt x="10592" y="4926"/>
                </a:lnTo>
                <a:lnTo>
                  <a:pt x="10590" y="4924"/>
                </a:lnTo>
                <a:lnTo>
                  <a:pt x="10588" y="4924"/>
                </a:lnTo>
                <a:lnTo>
                  <a:pt x="10586" y="4928"/>
                </a:lnTo>
                <a:lnTo>
                  <a:pt x="10586" y="4932"/>
                </a:lnTo>
                <a:lnTo>
                  <a:pt x="10588" y="4936"/>
                </a:lnTo>
                <a:lnTo>
                  <a:pt x="10590" y="4938"/>
                </a:lnTo>
                <a:lnTo>
                  <a:pt x="10590" y="4940"/>
                </a:lnTo>
                <a:lnTo>
                  <a:pt x="10588" y="4942"/>
                </a:lnTo>
                <a:lnTo>
                  <a:pt x="10586" y="4948"/>
                </a:lnTo>
                <a:lnTo>
                  <a:pt x="10584" y="4956"/>
                </a:lnTo>
                <a:lnTo>
                  <a:pt x="10582" y="4960"/>
                </a:lnTo>
                <a:lnTo>
                  <a:pt x="10580" y="4962"/>
                </a:lnTo>
                <a:lnTo>
                  <a:pt x="10584" y="4968"/>
                </a:lnTo>
                <a:lnTo>
                  <a:pt x="10586" y="4972"/>
                </a:lnTo>
                <a:lnTo>
                  <a:pt x="10586" y="4974"/>
                </a:lnTo>
                <a:lnTo>
                  <a:pt x="10578" y="4968"/>
                </a:lnTo>
                <a:lnTo>
                  <a:pt x="10572" y="4966"/>
                </a:lnTo>
                <a:lnTo>
                  <a:pt x="10566" y="4964"/>
                </a:lnTo>
                <a:lnTo>
                  <a:pt x="10562" y="4964"/>
                </a:lnTo>
                <a:lnTo>
                  <a:pt x="10560" y="4962"/>
                </a:lnTo>
                <a:lnTo>
                  <a:pt x="10560" y="4960"/>
                </a:lnTo>
                <a:lnTo>
                  <a:pt x="10562" y="4956"/>
                </a:lnTo>
                <a:lnTo>
                  <a:pt x="10560" y="4956"/>
                </a:lnTo>
                <a:lnTo>
                  <a:pt x="10558" y="4956"/>
                </a:lnTo>
                <a:lnTo>
                  <a:pt x="10554" y="4954"/>
                </a:lnTo>
                <a:lnTo>
                  <a:pt x="10552" y="4952"/>
                </a:lnTo>
                <a:lnTo>
                  <a:pt x="10552" y="4954"/>
                </a:lnTo>
                <a:lnTo>
                  <a:pt x="10550" y="4956"/>
                </a:lnTo>
                <a:lnTo>
                  <a:pt x="10546" y="4958"/>
                </a:lnTo>
                <a:lnTo>
                  <a:pt x="10540" y="4958"/>
                </a:lnTo>
                <a:lnTo>
                  <a:pt x="10534" y="4954"/>
                </a:lnTo>
                <a:lnTo>
                  <a:pt x="10528" y="4950"/>
                </a:lnTo>
                <a:lnTo>
                  <a:pt x="10526" y="4942"/>
                </a:lnTo>
                <a:lnTo>
                  <a:pt x="10520" y="4942"/>
                </a:lnTo>
                <a:lnTo>
                  <a:pt x="10516" y="4944"/>
                </a:lnTo>
                <a:lnTo>
                  <a:pt x="10512" y="4950"/>
                </a:lnTo>
                <a:lnTo>
                  <a:pt x="10508" y="4958"/>
                </a:lnTo>
                <a:lnTo>
                  <a:pt x="10506" y="4964"/>
                </a:lnTo>
                <a:close/>
                <a:moveTo>
                  <a:pt x="12348" y="4304"/>
                </a:moveTo>
                <a:lnTo>
                  <a:pt x="12348" y="4304"/>
                </a:lnTo>
                <a:lnTo>
                  <a:pt x="12352" y="4306"/>
                </a:lnTo>
                <a:lnTo>
                  <a:pt x="12354" y="4306"/>
                </a:lnTo>
                <a:lnTo>
                  <a:pt x="12358" y="4302"/>
                </a:lnTo>
                <a:lnTo>
                  <a:pt x="12362" y="4296"/>
                </a:lnTo>
                <a:lnTo>
                  <a:pt x="12366" y="4294"/>
                </a:lnTo>
                <a:lnTo>
                  <a:pt x="12368" y="4292"/>
                </a:lnTo>
                <a:lnTo>
                  <a:pt x="12370" y="4290"/>
                </a:lnTo>
                <a:lnTo>
                  <a:pt x="12372" y="4282"/>
                </a:lnTo>
                <a:lnTo>
                  <a:pt x="12376" y="4274"/>
                </a:lnTo>
                <a:lnTo>
                  <a:pt x="12376" y="4272"/>
                </a:lnTo>
                <a:lnTo>
                  <a:pt x="12374" y="4270"/>
                </a:lnTo>
                <a:lnTo>
                  <a:pt x="12370" y="4270"/>
                </a:lnTo>
                <a:lnTo>
                  <a:pt x="12370" y="4268"/>
                </a:lnTo>
                <a:lnTo>
                  <a:pt x="12368" y="4266"/>
                </a:lnTo>
                <a:lnTo>
                  <a:pt x="12366" y="4264"/>
                </a:lnTo>
                <a:lnTo>
                  <a:pt x="12362" y="4264"/>
                </a:lnTo>
                <a:lnTo>
                  <a:pt x="12358" y="4264"/>
                </a:lnTo>
                <a:lnTo>
                  <a:pt x="12348" y="4268"/>
                </a:lnTo>
                <a:lnTo>
                  <a:pt x="12338" y="4276"/>
                </a:lnTo>
                <a:lnTo>
                  <a:pt x="12336" y="4280"/>
                </a:lnTo>
                <a:lnTo>
                  <a:pt x="12336" y="4282"/>
                </a:lnTo>
                <a:lnTo>
                  <a:pt x="12334" y="4288"/>
                </a:lnTo>
                <a:lnTo>
                  <a:pt x="12332" y="4294"/>
                </a:lnTo>
                <a:lnTo>
                  <a:pt x="12328" y="4298"/>
                </a:lnTo>
                <a:lnTo>
                  <a:pt x="12326" y="4304"/>
                </a:lnTo>
                <a:lnTo>
                  <a:pt x="12328" y="4306"/>
                </a:lnTo>
                <a:lnTo>
                  <a:pt x="12332" y="4304"/>
                </a:lnTo>
                <a:lnTo>
                  <a:pt x="12338" y="4302"/>
                </a:lnTo>
                <a:lnTo>
                  <a:pt x="12348" y="4304"/>
                </a:lnTo>
                <a:close/>
                <a:moveTo>
                  <a:pt x="10758" y="5378"/>
                </a:moveTo>
                <a:lnTo>
                  <a:pt x="10758" y="5378"/>
                </a:lnTo>
                <a:lnTo>
                  <a:pt x="10760" y="5376"/>
                </a:lnTo>
                <a:lnTo>
                  <a:pt x="10762" y="5378"/>
                </a:lnTo>
                <a:lnTo>
                  <a:pt x="10764" y="5378"/>
                </a:lnTo>
                <a:lnTo>
                  <a:pt x="10766" y="5376"/>
                </a:lnTo>
                <a:lnTo>
                  <a:pt x="10766" y="5374"/>
                </a:lnTo>
                <a:lnTo>
                  <a:pt x="10764" y="5372"/>
                </a:lnTo>
                <a:lnTo>
                  <a:pt x="10760" y="5372"/>
                </a:lnTo>
                <a:lnTo>
                  <a:pt x="10754" y="5372"/>
                </a:lnTo>
                <a:lnTo>
                  <a:pt x="10752" y="5374"/>
                </a:lnTo>
                <a:lnTo>
                  <a:pt x="10752" y="5376"/>
                </a:lnTo>
                <a:lnTo>
                  <a:pt x="10754" y="5378"/>
                </a:lnTo>
                <a:lnTo>
                  <a:pt x="10758" y="5378"/>
                </a:lnTo>
                <a:close/>
                <a:moveTo>
                  <a:pt x="10962" y="5352"/>
                </a:moveTo>
                <a:lnTo>
                  <a:pt x="10962" y="5352"/>
                </a:lnTo>
                <a:lnTo>
                  <a:pt x="10964" y="5354"/>
                </a:lnTo>
                <a:lnTo>
                  <a:pt x="10966" y="5344"/>
                </a:lnTo>
                <a:lnTo>
                  <a:pt x="10966" y="5332"/>
                </a:lnTo>
                <a:lnTo>
                  <a:pt x="10964" y="5322"/>
                </a:lnTo>
                <a:lnTo>
                  <a:pt x="10962" y="5322"/>
                </a:lnTo>
                <a:lnTo>
                  <a:pt x="10962" y="5330"/>
                </a:lnTo>
                <a:lnTo>
                  <a:pt x="10960" y="5340"/>
                </a:lnTo>
                <a:lnTo>
                  <a:pt x="10962" y="5352"/>
                </a:lnTo>
                <a:close/>
                <a:moveTo>
                  <a:pt x="11064" y="5452"/>
                </a:moveTo>
                <a:lnTo>
                  <a:pt x="11064" y="5452"/>
                </a:lnTo>
                <a:lnTo>
                  <a:pt x="11060" y="5454"/>
                </a:lnTo>
                <a:lnTo>
                  <a:pt x="11060" y="5456"/>
                </a:lnTo>
                <a:lnTo>
                  <a:pt x="11064" y="5456"/>
                </a:lnTo>
                <a:lnTo>
                  <a:pt x="11068" y="5454"/>
                </a:lnTo>
                <a:lnTo>
                  <a:pt x="11070" y="5452"/>
                </a:lnTo>
                <a:lnTo>
                  <a:pt x="11070" y="5450"/>
                </a:lnTo>
                <a:lnTo>
                  <a:pt x="11064" y="5452"/>
                </a:lnTo>
                <a:close/>
                <a:moveTo>
                  <a:pt x="11078" y="5444"/>
                </a:moveTo>
                <a:lnTo>
                  <a:pt x="11078" y="5444"/>
                </a:lnTo>
                <a:lnTo>
                  <a:pt x="11076" y="5440"/>
                </a:lnTo>
                <a:lnTo>
                  <a:pt x="11074" y="5440"/>
                </a:lnTo>
                <a:lnTo>
                  <a:pt x="11070" y="5440"/>
                </a:lnTo>
                <a:lnTo>
                  <a:pt x="11068" y="5444"/>
                </a:lnTo>
                <a:lnTo>
                  <a:pt x="11066" y="5446"/>
                </a:lnTo>
                <a:lnTo>
                  <a:pt x="11066" y="5448"/>
                </a:lnTo>
                <a:lnTo>
                  <a:pt x="11072" y="5448"/>
                </a:lnTo>
                <a:lnTo>
                  <a:pt x="11076" y="5448"/>
                </a:lnTo>
                <a:lnTo>
                  <a:pt x="11078" y="5444"/>
                </a:lnTo>
                <a:close/>
                <a:moveTo>
                  <a:pt x="11112" y="5442"/>
                </a:moveTo>
                <a:lnTo>
                  <a:pt x="11112" y="5442"/>
                </a:lnTo>
                <a:lnTo>
                  <a:pt x="11108" y="5446"/>
                </a:lnTo>
                <a:lnTo>
                  <a:pt x="11106" y="5444"/>
                </a:lnTo>
                <a:lnTo>
                  <a:pt x="11104" y="5444"/>
                </a:lnTo>
                <a:lnTo>
                  <a:pt x="11102" y="5446"/>
                </a:lnTo>
                <a:lnTo>
                  <a:pt x="11102" y="5450"/>
                </a:lnTo>
                <a:lnTo>
                  <a:pt x="11106" y="5454"/>
                </a:lnTo>
                <a:lnTo>
                  <a:pt x="11108" y="5454"/>
                </a:lnTo>
                <a:lnTo>
                  <a:pt x="11110" y="5454"/>
                </a:lnTo>
                <a:lnTo>
                  <a:pt x="11112" y="5452"/>
                </a:lnTo>
                <a:lnTo>
                  <a:pt x="11116" y="5444"/>
                </a:lnTo>
                <a:lnTo>
                  <a:pt x="11116" y="5440"/>
                </a:lnTo>
                <a:lnTo>
                  <a:pt x="11116" y="5438"/>
                </a:lnTo>
                <a:lnTo>
                  <a:pt x="11112" y="5442"/>
                </a:lnTo>
                <a:close/>
                <a:moveTo>
                  <a:pt x="11080" y="5560"/>
                </a:moveTo>
                <a:lnTo>
                  <a:pt x="11080" y="5560"/>
                </a:lnTo>
                <a:lnTo>
                  <a:pt x="11082" y="5556"/>
                </a:lnTo>
                <a:lnTo>
                  <a:pt x="11082" y="5552"/>
                </a:lnTo>
                <a:lnTo>
                  <a:pt x="11080" y="5550"/>
                </a:lnTo>
                <a:lnTo>
                  <a:pt x="11078" y="5550"/>
                </a:lnTo>
                <a:lnTo>
                  <a:pt x="11076" y="5550"/>
                </a:lnTo>
                <a:lnTo>
                  <a:pt x="11074" y="5554"/>
                </a:lnTo>
                <a:lnTo>
                  <a:pt x="11068" y="5560"/>
                </a:lnTo>
                <a:lnTo>
                  <a:pt x="11062" y="5562"/>
                </a:lnTo>
                <a:lnTo>
                  <a:pt x="11058" y="5564"/>
                </a:lnTo>
                <a:lnTo>
                  <a:pt x="11056" y="5570"/>
                </a:lnTo>
                <a:lnTo>
                  <a:pt x="11056" y="5572"/>
                </a:lnTo>
                <a:lnTo>
                  <a:pt x="11058" y="5572"/>
                </a:lnTo>
                <a:lnTo>
                  <a:pt x="11066" y="5570"/>
                </a:lnTo>
                <a:lnTo>
                  <a:pt x="11080" y="5560"/>
                </a:lnTo>
                <a:close/>
                <a:moveTo>
                  <a:pt x="11070" y="5096"/>
                </a:moveTo>
                <a:lnTo>
                  <a:pt x="11070" y="5096"/>
                </a:lnTo>
                <a:lnTo>
                  <a:pt x="11064" y="5096"/>
                </a:lnTo>
                <a:lnTo>
                  <a:pt x="11060" y="5098"/>
                </a:lnTo>
                <a:lnTo>
                  <a:pt x="11058" y="5106"/>
                </a:lnTo>
                <a:lnTo>
                  <a:pt x="11060" y="5116"/>
                </a:lnTo>
                <a:lnTo>
                  <a:pt x="11062" y="5114"/>
                </a:lnTo>
                <a:lnTo>
                  <a:pt x="11068" y="5108"/>
                </a:lnTo>
                <a:lnTo>
                  <a:pt x="11072" y="5100"/>
                </a:lnTo>
                <a:lnTo>
                  <a:pt x="11072" y="5096"/>
                </a:lnTo>
                <a:lnTo>
                  <a:pt x="11070" y="5096"/>
                </a:lnTo>
                <a:close/>
                <a:moveTo>
                  <a:pt x="11084" y="5112"/>
                </a:moveTo>
                <a:lnTo>
                  <a:pt x="11084" y="5112"/>
                </a:lnTo>
                <a:lnTo>
                  <a:pt x="11086" y="5108"/>
                </a:lnTo>
                <a:lnTo>
                  <a:pt x="11088" y="5104"/>
                </a:lnTo>
                <a:lnTo>
                  <a:pt x="11086" y="5100"/>
                </a:lnTo>
                <a:lnTo>
                  <a:pt x="11080" y="5100"/>
                </a:lnTo>
                <a:lnTo>
                  <a:pt x="11078" y="5102"/>
                </a:lnTo>
                <a:lnTo>
                  <a:pt x="11078" y="5104"/>
                </a:lnTo>
                <a:lnTo>
                  <a:pt x="11078" y="5108"/>
                </a:lnTo>
                <a:lnTo>
                  <a:pt x="11080" y="5112"/>
                </a:lnTo>
                <a:lnTo>
                  <a:pt x="11082" y="5112"/>
                </a:lnTo>
                <a:lnTo>
                  <a:pt x="11084" y="5112"/>
                </a:lnTo>
                <a:close/>
                <a:moveTo>
                  <a:pt x="10794" y="5226"/>
                </a:moveTo>
                <a:lnTo>
                  <a:pt x="10794" y="5226"/>
                </a:lnTo>
                <a:lnTo>
                  <a:pt x="10796" y="5216"/>
                </a:lnTo>
                <a:lnTo>
                  <a:pt x="10794" y="5206"/>
                </a:lnTo>
                <a:lnTo>
                  <a:pt x="10792" y="5200"/>
                </a:lnTo>
                <a:lnTo>
                  <a:pt x="10790" y="5200"/>
                </a:lnTo>
                <a:lnTo>
                  <a:pt x="10788" y="5202"/>
                </a:lnTo>
                <a:lnTo>
                  <a:pt x="10786" y="5210"/>
                </a:lnTo>
                <a:lnTo>
                  <a:pt x="10786" y="5216"/>
                </a:lnTo>
                <a:lnTo>
                  <a:pt x="10786" y="5224"/>
                </a:lnTo>
                <a:lnTo>
                  <a:pt x="10784" y="5236"/>
                </a:lnTo>
                <a:lnTo>
                  <a:pt x="10784" y="5238"/>
                </a:lnTo>
                <a:lnTo>
                  <a:pt x="10788" y="5238"/>
                </a:lnTo>
                <a:lnTo>
                  <a:pt x="10790" y="5234"/>
                </a:lnTo>
                <a:lnTo>
                  <a:pt x="10794" y="5226"/>
                </a:lnTo>
                <a:close/>
                <a:moveTo>
                  <a:pt x="10466" y="4862"/>
                </a:moveTo>
                <a:lnTo>
                  <a:pt x="10466" y="4862"/>
                </a:lnTo>
                <a:lnTo>
                  <a:pt x="10470" y="4862"/>
                </a:lnTo>
                <a:lnTo>
                  <a:pt x="10472" y="4860"/>
                </a:lnTo>
                <a:lnTo>
                  <a:pt x="10474" y="4850"/>
                </a:lnTo>
                <a:lnTo>
                  <a:pt x="10472" y="4840"/>
                </a:lnTo>
                <a:lnTo>
                  <a:pt x="10470" y="4834"/>
                </a:lnTo>
                <a:lnTo>
                  <a:pt x="10466" y="4834"/>
                </a:lnTo>
                <a:lnTo>
                  <a:pt x="10462" y="4840"/>
                </a:lnTo>
                <a:lnTo>
                  <a:pt x="10460" y="4846"/>
                </a:lnTo>
                <a:lnTo>
                  <a:pt x="10460" y="4848"/>
                </a:lnTo>
                <a:lnTo>
                  <a:pt x="10462" y="4852"/>
                </a:lnTo>
                <a:lnTo>
                  <a:pt x="10466" y="4854"/>
                </a:lnTo>
                <a:lnTo>
                  <a:pt x="10464" y="4858"/>
                </a:lnTo>
                <a:lnTo>
                  <a:pt x="10462" y="4860"/>
                </a:lnTo>
                <a:lnTo>
                  <a:pt x="10466" y="4862"/>
                </a:lnTo>
                <a:close/>
                <a:moveTo>
                  <a:pt x="10118" y="5140"/>
                </a:moveTo>
                <a:lnTo>
                  <a:pt x="10118" y="5140"/>
                </a:lnTo>
                <a:lnTo>
                  <a:pt x="10118" y="5144"/>
                </a:lnTo>
                <a:lnTo>
                  <a:pt x="10118" y="5146"/>
                </a:lnTo>
                <a:lnTo>
                  <a:pt x="10122" y="5152"/>
                </a:lnTo>
                <a:lnTo>
                  <a:pt x="10128" y="5156"/>
                </a:lnTo>
                <a:lnTo>
                  <a:pt x="10130" y="5156"/>
                </a:lnTo>
                <a:lnTo>
                  <a:pt x="10132" y="5154"/>
                </a:lnTo>
                <a:lnTo>
                  <a:pt x="10132" y="5152"/>
                </a:lnTo>
                <a:lnTo>
                  <a:pt x="10132" y="5148"/>
                </a:lnTo>
                <a:lnTo>
                  <a:pt x="10130" y="5142"/>
                </a:lnTo>
                <a:lnTo>
                  <a:pt x="10124" y="5138"/>
                </a:lnTo>
                <a:lnTo>
                  <a:pt x="10122" y="5140"/>
                </a:lnTo>
                <a:lnTo>
                  <a:pt x="10118" y="5140"/>
                </a:lnTo>
                <a:close/>
                <a:moveTo>
                  <a:pt x="10136" y="5164"/>
                </a:moveTo>
                <a:lnTo>
                  <a:pt x="10136" y="5164"/>
                </a:lnTo>
                <a:lnTo>
                  <a:pt x="10134" y="5168"/>
                </a:lnTo>
                <a:lnTo>
                  <a:pt x="10134" y="5172"/>
                </a:lnTo>
                <a:lnTo>
                  <a:pt x="10136" y="5176"/>
                </a:lnTo>
                <a:lnTo>
                  <a:pt x="10140" y="5176"/>
                </a:lnTo>
                <a:lnTo>
                  <a:pt x="10142" y="5178"/>
                </a:lnTo>
                <a:lnTo>
                  <a:pt x="10144" y="5180"/>
                </a:lnTo>
                <a:lnTo>
                  <a:pt x="10148" y="5188"/>
                </a:lnTo>
                <a:lnTo>
                  <a:pt x="10150" y="5196"/>
                </a:lnTo>
                <a:lnTo>
                  <a:pt x="10152" y="5196"/>
                </a:lnTo>
                <a:lnTo>
                  <a:pt x="10154" y="5194"/>
                </a:lnTo>
                <a:lnTo>
                  <a:pt x="10154" y="5190"/>
                </a:lnTo>
                <a:lnTo>
                  <a:pt x="10154" y="5184"/>
                </a:lnTo>
                <a:lnTo>
                  <a:pt x="10148" y="5172"/>
                </a:lnTo>
                <a:lnTo>
                  <a:pt x="10142" y="5164"/>
                </a:lnTo>
                <a:lnTo>
                  <a:pt x="10138" y="5162"/>
                </a:lnTo>
                <a:lnTo>
                  <a:pt x="10136" y="5164"/>
                </a:lnTo>
                <a:close/>
                <a:moveTo>
                  <a:pt x="10316" y="5070"/>
                </a:moveTo>
                <a:lnTo>
                  <a:pt x="10316" y="5070"/>
                </a:lnTo>
                <a:lnTo>
                  <a:pt x="10320" y="5066"/>
                </a:lnTo>
                <a:lnTo>
                  <a:pt x="10322" y="5062"/>
                </a:lnTo>
                <a:lnTo>
                  <a:pt x="10322" y="5058"/>
                </a:lnTo>
                <a:lnTo>
                  <a:pt x="10320" y="5056"/>
                </a:lnTo>
                <a:lnTo>
                  <a:pt x="10318" y="5056"/>
                </a:lnTo>
                <a:lnTo>
                  <a:pt x="10314" y="5056"/>
                </a:lnTo>
                <a:lnTo>
                  <a:pt x="10312" y="5058"/>
                </a:lnTo>
                <a:lnTo>
                  <a:pt x="10308" y="5066"/>
                </a:lnTo>
                <a:lnTo>
                  <a:pt x="10308" y="5068"/>
                </a:lnTo>
                <a:lnTo>
                  <a:pt x="10310" y="5070"/>
                </a:lnTo>
                <a:lnTo>
                  <a:pt x="10312" y="5072"/>
                </a:lnTo>
                <a:lnTo>
                  <a:pt x="10316" y="5070"/>
                </a:lnTo>
                <a:close/>
                <a:moveTo>
                  <a:pt x="10338" y="5052"/>
                </a:moveTo>
                <a:lnTo>
                  <a:pt x="10338" y="5052"/>
                </a:lnTo>
                <a:lnTo>
                  <a:pt x="10332" y="5048"/>
                </a:lnTo>
                <a:lnTo>
                  <a:pt x="10322" y="5038"/>
                </a:lnTo>
                <a:lnTo>
                  <a:pt x="10318" y="5036"/>
                </a:lnTo>
                <a:lnTo>
                  <a:pt x="10316" y="5036"/>
                </a:lnTo>
                <a:lnTo>
                  <a:pt x="10318" y="5046"/>
                </a:lnTo>
                <a:lnTo>
                  <a:pt x="10318" y="5048"/>
                </a:lnTo>
                <a:lnTo>
                  <a:pt x="10320" y="5050"/>
                </a:lnTo>
                <a:lnTo>
                  <a:pt x="10328" y="5052"/>
                </a:lnTo>
                <a:lnTo>
                  <a:pt x="10334" y="5054"/>
                </a:lnTo>
                <a:lnTo>
                  <a:pt x="10338" y="5052"/>
                </a:lnTo>
                <a:close/>
                <a:moveTo>
                  <a:pt x="10204" y="4934"/>
                </a:moveTo>
                <a:lnTo>
                  <a:pt x="10204" y="4934"/>
                </a:lnTo>
                <a:lnTo>
                  <a:pt x="10202" y="4934"/>
                </a:lnTo>
                <a:lnTo>
                  <a:pt x="10198" y="4936"/>
                </a:lnTo>
                <a:lnTo>
                  <a:pt x="10196" y="4940"/>
                </a:lnTo>
                <a:lnTo>
                  <a:pt x="10194" y="4946"/>
                </a:lnTo>
                <a:lnTo>
                  <a:pt x="10196" y="4948"/>
                </a:lnTo>
                <a:lnTo>
                  <a:pt x="10198" y="4950"/>
                </a:lnTo>
                <a:lnTo>
                  <a:pt x="10200" y="4952"/>
                </a:lnTo>
                <a:lnTo>
                  <a:pt x="10202" y="4950"/>
                </a:lnTo>
                <a:lnTo>
                  <a:pt x="10206" y="4946"/>
                </a:lnTo>
                <a:lnTo>
                  <a:pt x="10208" y="4938"/>
                </a:lnTo>
                <a:lnTo>
                  <a:pt x="10206" y="4936"/>
                </a:lnTo>
                <a:lnTo>
                  <a:pt x="10204" y="4934"/>
                </a:lnTo>
                <a:close/>
                <a:moveTo>
                  <a:pt x="10274" y="4996"/>
                </a:moveTo>
                <a:lnTo>
                  <a:pt x="10274" y="4996"/>
                </a:lnTo>
                <a:lnTo>
                  <a:pt x="10272" y="4998"/>
                </a:lnTo>
                <a:lnTo>
                  <a:pt x="10272" y="5002"/>
                </a:lnTo>
                <a:lnTo>
                  <a:pt x="10274" y="5004"/>
                </a:lnTo>
                <a:lnTo>
                  <a:pt x="10278" y="5006"/>
                </a:lnTo>
                <a:lnTo>
                  <a:pt x="10280" y="5004"/>
                </a:lnTo>
                <a:lnTo>
                  <a:pt x="10280" y="5000"/>
                </a:lnTo>
                <a:lnTo>
                  <a:pt x="10276" y="4998"/>
                </a:lnTo>
                <a:lnTo>
                  <a:pt x="10274" y="4996"/>
                </a:lnTo>
                <a:close/>
                <a:moveTo>
                  <a:pt x="10218" y="4960"/>
                </a:moveTo>
                <a:lnTo>
                  <a:pt x="10218" y="4960"/>
                </a:lnTo>
                <a:lnTo>
                  <a:pt x="10220" y="4962"/>
                </a:lnTo>
                <a:lnTo>
                  <a:pt x="10222" y="4964"/>
                </a:lnTo>
                <a:lnTo>
                  <a:pt x="10230" y="4970"/>
                </a:lnTo>
                <a:lnTo>
                  <a:pt x="10236" y="4974"/>
                </a:lnTo>
                <a:lnTo>
                  <a:pt x="10238" y="4972"/>
                </a:lnTo>
                <a:lnTo>
                  <a:pt x="10238" y="4970"/>
                </a:lnTo>
                <a:lnTo>
                  <a:pt x="10238" y="4966"/>
                </a:lnTo>
                <a:lnTo>
                  <a:pt x="10236" y="4964"/>
                </a:lnTo>
                <a:lnTo>
                  <a:pt x="10228" y="4960"/>
                </a:lnTo>
                <a:lnTo>
                  <a:pt x="10222" y="4958"/>
                </a:lnTo>
                <a:lnTo>
                  <a:pt x="10220" y="4958"/>
                </a:lnTo>
                <a:lnTo>
                  <a:pt x="10218" y="4960"/>
                </a:lnTo>
                <a:close/>
                <a:moveTo>
                  <a:pt x="10232" y="4974"/>
                </a:moveTo>
                <a:lnTo>
                  <a:pt x="10232" y="4974"/>
                </a:lnTo>
                <a:lnTo>
                  <a:pt x="10230" y="4972"/>
                </a:lnTo>
                <a:lnTo>
                  <a:pt x="10228" y="4972"/>
                </a:lnTo>
                <a:lnTo>
                  <a:pt x="10226" y="4974"/>
                </a:lnTo>
                <a:lnTo>
                  <a:pt x="10226" y="4976"/>
                </a:lnTo>
                <a:lnTo>
                  <a:pt x="10230" y="4984"/>
                </a:lnTo>
                <a:lnTo>
                  <a:pt x="10232" y="4990"/>
                </a:lnTo>
                <a:lnTo>
                  <a:pt x="10234" y="4992"/>
                </a:lnTo>
                <a:lnTo>
                  <a:pt x="10236" y="4992"/>
                </a:lnTo>
                <a:lnTo>
                  <a:pt x="10236" y="4986"/>
                </a:lnTo>
                <a:lnTo>
                  <a:pt x="10236" y="4980"/>
                </a:lnTo>
                <a:lnTo>
                  <a:pt x="10234" y="4976"/>
                </a:lnTo>
                <a:lnTo>
                  <a:pt x="10232" y="4974"/>
                </a:lnTo>
                <a:close/>
                <a:moveTo>
                  <a:pt x="10242" y="4986"/>
                </a:moveTo>
                <a:lnTo>
                  <a:pt x="10242" y="4986"/>
                </a:lnTo>
                <a:lnTo>
                  <a:pt x="10240" y="4984"/>
                </a:lnTo>
                <a:lnTo>
                  <a:pt x="10238" y="4992"/>
                </a:lnTo>
                <a:lnTo>
                  <a:pt x="10236" y="4996"/>
                </a:lnTo>
                <a:lnTo>
                  <a:pt x="10238" y="4998"/>
                </a:lnTo>
                <a:lnTo>
                  <a:pt x="10240" y="5000"/>
                </a:lnTo>
                <a:lnTo>
                  <a:pt x="10246" y="5000"/>
                </a:lnTo>
                <a:lnTo>
                  <a:pt x="10254" y="5002"/>
                </a:lnTo>
                <a:lnTo>
                  <a:pt x="10258" y="5004"/>
                </a:lnTo>
                <a:lnTo>
                  <a:pt x="10262" y="5004"/>
                </a:lnTo>
                <a:lnTo>
                  <a:pt x="10262" y="5000"/>
                </a:lnTo>
                <a:lnTo>
                  <a:pt x="10260" y="4998"/>
                </a:lnTo>
                <a:lnTo>
                  <a:pt x="10258" y="4996"/>
                </a:lnTo>
                <a:lnTo>
                  <a:pt x="10252" y="4992"/>
                </a:lnTo>
                <a:lnTo>
                  <a:pt x="10246" y="4990"/>
                </a:lnTo>
                <a:lnTo>
                  <a:pt x="10242" y="4986"/>
                </a:lnTo>
                <a:close/>
                <a:moveTo>
                  <a:pt x="10264" y="4990"/>
                </a:moveTo>
                <a:lnTo>
                  <a:pt x="10264" y="4990"/>
                </a:lnTo>
                <a:lnTo>
                  <a:pt x="10260" y="4986"/>
                </a:lnTo>
                <a:lnTo>
                  <a:pt x="10254" y="4982"/>
                </a:lnTo>
                <a:lnTo>
                  <a:pt x="10248" y="4982"/>
                </a:lnTo>
                <a:lnTo>
                  <a:pt x="10246" y="4982"/>
                </a:lnTo>
                <a:lnTo>
                  <a:pt x="10246" y="4984"/>
                </a:lnTo>
                <a:lnTo>
                  <a:pt x="10246" y="4988"/>
                </a:lnTo>
                <a:lnTo>
                  <a:pt x="10252" y="4990"/>
                </a:lnTo>
                <a:lnTo>
                  <a:pt x="10260" y="4994"/>
                </a:lnTo>
                <a:lnTo>
                  <a:pt x="10262" y="4994"/>
                </a:lnTo>
                <a:lnTo>
                  <a:pt x="10264" y="4990"/>
                </a:lnTo>
                <a:close/>
                <a:moveTo>
                  <a:pt x="10266" y="5004"/>
                </a:moveTo>
                <a:lnTo>
                  <a:pt x="10266" y="5004"/>
                </a:lnTo>
                <a:lnTo>
                  <a:pt x="10264" y="5006"/>
                </a:lnTo>
                <a:lnTo>
                  <a:pt x="10264" y="5008"/>
                </a:lnTo>
                <a:lnTo>
                  <a:pt x="10264" y="5012"/>
                </a:lnTo>
                <a:lnTo>
                  <a:pt x="10268" y="5014"/>
                </a:lnTo>
                <a:lnTo>
                  <a:pt x="10270" y="5012"/>
                </a:lnTo>
                <a:lnTo>
                  <a:pt x="10270" y="5010"/>
                </a:lnTo>
                <a:lnTo>
                  <a:pt x="10268" y="5006"/>
                </a:lnTo>
                <a:lnTo>
                  <a:pt x="10266" y="5004"/>
                </a:lnTo>
                <a:close/>
                <a:moveTo>
                  <a:pt x="11334" y="5430"/>
                </a:moveTo>
                <a:lnTo>
                  <a:pt x="11334" y="5430"/>
                </a:lnTo>
                <a:lnTo>
                  <a:pt x="11336" y="5430"/>
                </a:lnTo>
                <a:lnTo>
                  <a:pt x="11338" y="5430"/>
                </a:lnTo>
                <a:lnTo>
                  <a:pt x="11340" y="5426"/>
                </a:lnTo>
                <a:lnTo>
                  <a:pt x="11340" y="5422"/>
                </a:lnTo>
                <a:lnTo>
                  <a:pt x="11336" y="5418"/>
                </a:lnTo>
                <a:lnTo>
                  <a:pt x="11332" y="5418"/>
                </a:lnTo>
                <a:lnTo>
                  <a:pt x="11330" y="5418"/>
                </a:lnTo>
                <a:lnTo>
                  <a:pt x="11328" y="5420"/>
                </a:lnTo>
                <a:lnTo>
                  <a:pt x="11330" y="5424"/>
                </a:lnTo>
                <a:lnTo>
                  <a:pt x="11334" y="5430"/>
                </a:lnTo>
                <a:close/>
                <a:moveTo>
                  <a:pt x="11454" y="5328"/>
                </a:moveTo>
                <a:lnTo>
                  <a:pt x="11454" y="5328"/>
                </a:lnTo>
                <a:lnTo>
                  <a:pt x="11456" y="5330"/>
                </a:lnTo>
                <a:lnTo>
                  <a:pt x="11458" y="5328"/>
                </a:lnTo>
                <a:lnTo>
                  <a:pt x="11460" y="5326"/>
                </a:lnTo>
                <a:lnTo>
                  <a:pt x="11460" y="5322"/>
                </a:lnTo>
                <a:lnTo>
                  <a:pt x="11458" y="5316"/>
                </a:lnTo>
                <a:lnTo>
                  <a:pt x="11454" y="5314"/>
                </a:lnTo>
                <a:lnTo>
                  <a:pt x="11452" y="5316"/>
                </a:lnTo>
                <a:lnTo>
                  <a:pt x="11454" y="5328"/>
                </a:lnTo>
                <a:close/>
                <a:moveTo>
                  <a:pt x="11464" y="5332"/>
                </a:moveTo>
                <a:lnTo>
                  <a:pt x="11464" y="5332"/>
                </a:lnTo>
                <a:lnTo>
                  <a:pt x="11470" y="5316"/>
                </a:lnTo>
                <a:lnTo>
                  <a:pt x="11476" y="5304"/>
                </a:lnTo>
                <a:lnTo>
                  <a:pt x="11476" y="5296"/>
                </a:lnTo>
                <a:lnTo>
                  <a:pt x="11476" y="5294"/>
                </a:lnTo>
                <a:lnTo>
                  <a:pt x="11474" y="5296"/>
                </a:lnTo>
                <a:lnTo>
                  <a:pt x="11468" y="5304"/>
                </a:lnTo>
                <a:lnTo>
                  <a:pt x="11464" y="5316"/>
                </a:lnTo>
                <a:lnTo>
                  <a:pt x="11464" y="5332"/>
                </a:lnTo>
                <a:close/>
                <a:moveTo>
                  <a:pt x="11260" y="5438"/>
                </a:moveTo>
                <a:lnTo>
                  <a:pt x="11260" y="5438"/>
                </a:lnTo>
                <a:lnTo>
                  <a:pt x="11264" y="5442"/>
                </a:lnTo>
                <a:lnTo>
                  <a:pt x="11268" y="5440"/>
                </a:lnTo>
                <a:lnTo>
                  <a:pt x="11268" y="5438"/>
                </a:lnTo>
                <a:lnTo>
                  <a:pt x="11266" y="5436"/>
                </a:lnTo>
                <a:lnTo>
                  <a:pt x="11262" y="5434"/>
                </a:lnTo>
                <a:lnTo>
                  <a:pt x="11258" y="5434"/>
                </a:lnTo>
                <a:lnTo>
                  <a:pt x="11258" y="5436"/>
                </a:lnTo>
                <a:lnTo>
                  <a:pt x="11260" y="5438"/>
                </a:lnTo>
                <a:close/>
                <a:moveTo>
                  <a:pt x="11524" y="5346"/>
                </a:moveTo>
                <a:lnTo>
                  <a:pt x="11524" y="5346"/>
                </a:lnTo>
                <a:lnTo>
                  <a:pt x="11518" y="5342"/>
                </a:lnTo>
                <a:lnTo>
                  <a:pt x="11516" y="5338"/>
                </a:lnTo>
                <a:lnTo>
                  <a:pt x="11516" y="5334"/>
                </a:lnTo>
                <a:lnTo>
                  <a:pt x="11514" y="5336"/>
                </a:lnTo>
                <a:lnTo>
                  <a:pt x="11514" y="5340"/>
                </a:lnTo>
                <a:lnTo>
                  <a:pt x="11516" y="5344"/>
                </a:lnTo>
                <a:lnTo>
                  <a:pt x="11522" y="5348"/>
                </a:lnTo>
                <a:lnTo>
                  <a:pt x="11528" y="5356"/>
                </a:lnTo>
                <a:lnTo>
                  <a:pt x="11530" y="5354"/>
                </a:lnTo>
                <a:lnTo>
                  <a:pt x="11528" y="5350"/>
                </a:lnTo>
                <a:lnTo>
                  <a:pt x="11524" y="5346"/>
                </a:lnTo>
                <a:close/>
                <a:moveTo>
                  <a:pt x="11702" y="5450"/>
                </a:moveTo>
                <a:lnTo>
                  <a:pt x="11702" y="5450"/>
                </a:lnTo>
                <a:lnTo>
                  <a:pt x="11706" y="5448"/>
                </a:lnTo>
                <a:lnTo>
                  <a:pt x="11706" y="5446"/>
                </a:lnTo>
                <a:lnTo>
                  <a:pt x="11704" y="5442"/>
                </a:lnTo>
                <a:lnTo>
                  <a:pt x="11702" y="5438"/>
                </a:lnTo>
                <a:lnTo>
                  <a:pt x="11702" y="5436"/>
                </a:lnTo>
                <a:lnTo>
                  <a:pt x="11700" y="5436"/>
                </a:lnTo>
                <a:lnTo>
                  <a:pt x="11698" y="5440"/>
                </a:lnTo>
                <a:lnTo>
                  <a:pt x="11694" y="5442"/>
                </a:lnTo>
                <a:lnTo>
                  <a:pt x="11694" y="5446"/>
                </a:lnTo>
                <a:lnTo>
                  <a:pt x="11696" y="5448"/>
                </a:lnTo>
                <a:lnTo>
                  <a:pt x="11702" y="5450"/>
                </a:lnTo>
                <a:close/>
                <a:moveTo>
                  <a:pt x="11672" y="5114"/>
                </a:moveTo>
                <a:lnTo>
                  <a:pt x="11672" y="5114"/>
                </a:lnTo>
                <a:lnTo>
                  <a:pt x="11666" y="5112"/>
                </a:lnTo>
                <a:lnTo>
                  <a:pt x="11658" y="5112"/>
                </a:lnTo>
                <a:lnTo>
                  <a:pt x="11652" y="5114"/>
                </a:lnTo>
                <a:lnTo>
                  <a:pt x="11646" y="5116"/>
                </a:lnTo>
                <a:lnTo>
                  <a:pt x="11642" y="5120"/>
                </a:lnTo>
                <a:lnTo>
                  <a:pt x="11638" y="5124"/>
                </a:lnTo>
                <a:lnTo>
                  <a:pt x="11636" y="5128"/>
                </a:lnTo>
                <a:lnTo>
                  <a:pt x="11636" y="5132"/>
                </a:lnTo>
                <a:lnTo>
                  <a:pt x="11636" y="5136"/>
                </a:lnTo>
                <a:lnTo>
                  <a:pt x="11634" y="5140"/>
                </a:lnTo>
                <a:lnTo>
                  <a:pt x="11626" y="5146"/>
                </a:lnTo>
                <a:lnTo>
                  <a:pt x="11618" y="5148"/>
                </a:lnTo>
                <a:lnTo>
                  <a:pt x="11612" y="5148"/>
                </a:lnTo>
                <a:lnTo>
                  <a:pt x="11610" y="5148"/>
                </a:lnTo>
                <a:lnTo>
                  <a:pt x="11608" y="5148"/>
                </a:lnTo>
                <a:lnTo>
                  <a:pt x="11604" y="5150"/>
                </a:lnTo>
                <a:lnTo>
                  <a:pt x="11598" y="5156"/>
                </a:lnTo>
                <a:lnTo>
                  <a:pt x="11584" y="5176"/>
                </a:lnTo>
                <a:lnTo>
                  <a:pt x="11576" y="5188"/>
                </a:lnTo>
                <a:lnTo>
                  <a:pt x="11568" y="5196"/>
                </a:lnTo>
                <a:lnTo>
                  <a:pt x="11560" y="5202"/>
                </a:lnTo>
                <a:lnTo>
                  <a:pt x="11556" y="5204"/>
                </a:lnTo>
                <a:lnTo>
                  <a:pt x="11552" y="5202"/>
                </a:lnTo>
                <a:lnTo>
                  <a:pt x="11546" y="5200"/>
                </a:lnTo>
                <a:lnTo>
                  <a:pt x="11542" y="5194"/>
                </a:lnTo>
                <a:lnTo>
                  <a:pt x="11540" y="5190"/>
                </a:lnTo>
                <a:lnTo>
                  <a:pt x="11538" y="5184"/>
                </a:lnTo>
                <a:lnTo>
                  <a:pt x="11534" y="5170"/>
                </a:lnTo>
                <a:lnTo>
                  <a:pt x="11532" y="5164"/>
                </a:lnTo>
                <a:lnTo>
                  <a:pt x="11530" y="5160"/>
                </a:lnTo>
                <a:lnTo>
                  <a:pt x="11526" y="5156"/>
                </a:lnTo>
                <a:lnTo>
                  <a:pt x="11524" y="5158"/>
                </a:lnTo>
                <a:lnTo>
                  <a:pt x="11524" y="5164"/>
                </a:lnTo>
                <a:lnTo>
                  <a:pt x="11522" y="5166"/>
                </a:lnTo>
                <a:lnTo>
                  <a:pt x="11516" y="5154"/>
                </a:lnTo>
                <a:lnTo>
                  <a:pt x="11514" y="5142"/>
                </a:lnTo>
                <a:lnTo>
                  <a:pt x="11512" y="5132"/>
                </a:lnTo>
                <a:lnTo>
                  <a:pt x="11514" y="5126"/>
                </a:lnTo>
                <a:lnTo>
                  <a:pt x="11514" y="5120"/>
                </a:lnTo>
                <a:lnTo>
                  <a:pt x="11518" y="5106"/>
                </a:lnTo>
                <a:lnTo>
                  <a:pt x="11516" y="5098"/>
                </a:lnTo>
                <a:lnTo>
                  <a:pt x="11514" y="5088"/>
                </a:lnTo>
                <a:lnTo>
                  <a:pt x="11512" y="5080"/>
                </a:lnTo>
                <a:lnTo>
                  <a:pt x="11508" y="5076"/>
                </a:lnTo>
                <a:lnTo>
                  <a:pt x="11504" y="5074"/>
                </a:lnTo>
                <a:lnTo>
                  <a:pt x="11502" y="5074"/>
                </a:lnTo>
                <a:lnTo>
                  <a:pt x="11496" y="5076"/>
                </a:lnTo>
                <a:lnTo>
                  <a:pt x="11490" y="5074"/>
                </a:lnTo>
                <a:lnTo>
                  <a:pt x="11480" y="5072"/>
                </a:lnTo>
                <a:lnTo>
                  <a:pt x="11468" y="5064"/>
                </a:lnTo>
                <a:lnTo>
                  <a:pt x="11456" y="5058"/>
                </a:lnTo>
                <a:lnTo>
                  <a:pt x="11448" y="5056"/>
                </a:lnTo>
                <a:lnTo>
                  <a:pt x="11440" y="5056"/>
                </a:lnTo>
                <a:lnTo>
                  <a:pt x="11434" y="5058"/>
                </a:lnTo>
                <a:lnTo>
                  <a:pt x="11426" y="5068"/>
                </a:lnTo>
                <a:lnTo>
                  <a:pt x="11422" y="5072"/>
                </a:lnTo>
                <a:lnTo>
                  <a:pt x="11420" y="5074"/>
                </a:lnTo>
                <a:lnTo>
                  <a:pt x="11410" y="5076"/>
                </a:lnTo>
                <a:lnTo>
                  <a:pt x="11404" y="5076"/>
                </a:lnTo>
                <a:lnTo>
                  <a:pt x="11398" y="5080"/>
                </a:lnTo>
                <a:lnTo>
                  <a:pt x="11396" y="5082"/>
                </a:lnTo>
                <a:lnTo>
                  <a:pt x="11396" y="5084"/>
                </a:lnTo>
                <a:lnTo>
                  <a:pt x="11396" y="5088"/>
                </a:lnTo>
                <a:lnTo>
                  <a:pt x="11394" y="5094"/>
                </a:lnTo>
                <a:lnTo>
                  <a:pt x="11388" y="5102"/>
                </a:lnTo>
                <a:lnTo>
                  <a:pt x="11386" y="5106"/>
                </a:lnTo>
                <a:lnTo>
                  <a:pt x="11386" y="5110"/>
                </a:lnTo>
                <a:lnTo>
                  <a:pt x="11390" y="5110"/>
                </a:lnTo>
                <a:lnTo>
                  <a:pt x="11398" y="5112"/>
                </a:lnTo>
                <a:lnTo>
                  <a:pt x="11408" y="5112"/>
                </a:lnTo>
                <a:lnTo>
                  <a:pt x="11412" y="5114"/>
                </a:lnTo>
                <a:lnTo>
                  <a:pt x="11416" y="5116"/>
                </a:lnTo>
                <a:lnTo>
                  <a:pt x="11422" y="5126"/>
                </a:lnTo>
                <a:lnTo>
                  <a:pt x="11430" y="5142"/>
                </a:lnTo>
                <a:lnTo>
                  <a:pt x="11432" y="5146"/>
                </a:lnTo>
                <a:lnTo>
                  <a:pt x="11436" y="5148"/>
                </a:lnTo>
                <a:lnTo>
                  <a:pt x="11444" y="5150"/>
                </a:lnTo>
                <a:lnTo>
                  <a:pt x="11456" y="5150"/>
                </a:lnTo>
                <a:lnTo>
                  <a:pt x="11468" y="5148"/>
                </a:lnTo>
                <a:lnTo>
                  <a:pt x="11480" y="5148"/>
                </a:lnTo>
                <a:lnTo>
                  <a:pt x="11490" y="5148"/>
                </a:lnTo>
                <a:lnTo>
                  <a:pt x="11498" y="5150"/>
                </a:lnTo>
                <a:lnTo>
                  <a:pt x="11500" y="5152"/>
                </a:lnTo>
                <a:lnTo>
                  <a:pt x="11500" y="5154"/>
                </a:lnTo>
                <a:lnTo>
                  <a:pt x="11500" y="5160"/>
                </a:lnTo>
                <a:lnTo>
                  <a:pt x="11496" y="5162"/>
                </a:lnTo>
                <a:lnTo>
                  <a:pt x="11492" y="5162"/>
                </a:lnTo>
                <a:lnTo>
                  <a:pt x="11486" y="5160"/>
                </a:lnTo>
                <a:lnTo>
                  <a:pt x="11480" y="5158"/>
                </a:lnTo>
                <a:lnTo>
                  <a:pt x="11474" y="5158"/>
                </a:lnTo>
                <a:lnTo>
                  <a:pt x="11468" y="5160"/>
                </a:lnTo>
                <a:lnTo>
                  <a:pt x="11466" y="5164"/>
                </a:lnTo>
                <a:lnTo>
                  <a:pt x="11462" y="5170"/>
                </a:lnTo>
                <a:lnTo>
                  <a:pt x="11456" y="5172"/>
                </a:lnTo>
                <a:lnTo>
                  <a:pt x="11448" y="5172"/>
                </a:lnTo>
                <a:lnTo>
                  <a:pt x="11442" y="5170"/>
                </a:lnTo>
                <a:lnTo>
                  <a:pt x="11436" y="5170"/>
                </a:lnTo>
                <a:lnTo>
                  <a:pt x="11430" y="5170"/>
                </a:lnTo>
                <a:lnTo>
                  <a:pt x="11426" y="5172"/>
                </a:lnTo>
                <a:lnTo>
                  <a:pt x="11426" y="5178"/>
                </a:lnTo>
                <a:lnTo>
                  <a:pt x="11428" y="5182"/>
                </a:lnTo>
                <a:lnTo>
                  <a:pt x="11432" y="5184"/>
                </a:lnTo>
                <a:lnTo>
                  <a:pt x="11438" y="5186"/>
                </a:lnTo>
                <a:lnTo>
                  <a:pt x="11450" y="5196"/>
                </a:lnTo>
                <a:lnTo>
                  <a:pt x="11456" y="5204"/>
                </a:lnTo>
                <a:lnTo>
                  <a:pt x="11460" y="5208"/>
                </a:lnTo>
                <a:lnTo>
                  <a:pt x="11460" y="5212"/>
                </a:lnTo>
                <a:lnTo>
                  <a:pt x="11460" y="5214"/>
                </a:lnTo>
                <a:lnTo>
                  <a:pt x="11454" y="5220"/>
                </a:lnTo>
                <a:lnTo>
                  <a:pt x="11454" y="5222"/>
                </a:lnTo>
                <a:lnTo>
                  <a:pt x="11456" y="5228"/>
                </a:lnTo>
                <a:lnTo>
                  <a:pt x="11458" y="5232"/>
                </a:lnTo>
                <a:lnTo>
                  <a:pt x="11462" y="5236"/>
                </a:lnTo>
                <a:lnTo>
                  <a:pt x="11468" y="5238"/>
                </a:lnTo>
                <a:lnTo>
                  <a:pt x="11472" y="5238"/>
                </a:lnTo>
                <a:lnTo>
                  <a:pt x="11476" y="5236"/>
                </a:lnTo>
                <a:lnTo>
                  <a:pt x="11480" y="5232"/>
                </a:lnTo>
                <a:lnTo>
                  <a:pt x="11484" y="5226"/>
                </a:lnTo>
                <a:lnTo>
                  <a:pt x="11486" y="5216"/>
                </a:lnTo>
                <a:lnTo>
                  <a:pt x="11492" y="5198"/>
                </a:lnTo>
                <a:lnTo>
                  <a:pt x="11496" y="5190"/>
                </a:lnTo>
                <a:lnTo>
                  <a:pt x="11498" y="5190"/>
                </a:lnTo>
                <a:lnTo>
                  <a:pt x="11498" y="5192"/>
                </a:lnTo>
                <a:lnTo>
                  <a:pt x="11494" y="5206"/>
                </a:lnTo>
                <a:lnTo>
                  <a:pt x="11494" y="5212"/>
                </a:lnTo>
                <a:lnTo>
                  <a:pt x="11494" y="5216"/>
                </a:lnTo>
                <a:lnTo>
                  <a:pt x="11498" y="5220"/>
                </a:lnTo>
                <a:lnTo>
                  <a:pt x="11502" y="5222"/>
                </a:lnTo>
                <a:lnTo>
                  <a:pt x="11516" y="5228"/>
                </a:lnTo>
                <a:lnTo>
                  <a:pt x="11522" y="5232"/>
                </a:lnTo>
                <a:lnTo>
                  <a:pt x="11530" y="5238"/>
                </a:lnTo>
                <a:lnTo>
                  <a:pt x="11540" y="5246"/>
                </a:lnTo>
                <a:lnTo>
                  <a:pt x="11548" y="5252"/>
                </a:lnTo>
                <a:lnTo>
                  <a:pt x="11556" y="5254"/>
                </a:lnTo>
                <a:lnTo>
                  <a:pt x="11562" y="5256"/>
                </a:lnTo>
                <a:lnTo>
                  <a:pt x="11578" y="5258"/>
                </a:lnTo>
                <a:lnTo>
                  <a:pt x="11586" y="5260"/>
                </a:lnTo>
                <a:lnTo>
                  <a:pt x="11596" y="5264"/>
                </a:lnTo>
                <a:lnTo>
                  <a:pt x="11612" y="5272"/>
                </a:lnTo>
                <a:lnTo>
                  <a:pt x="11624" y="5276"/>
                </a:lnTo>
                <a:lnTo>
                  <a:pt x="11636" y="5282"/>
                </a:lnTo>
                <a:lnTo>
                  <a:pt x="11650" y="5290"/>
                </a:lnTo>
                <a:lnTo>
                  <a:pt x="11658" y="5298"/>
                </a:lnTo>
                <a:lnTo>
                  <a:pt x="11664" y="5304"/>
                </a:lnTo>
                <a:lnTo>
                  <a:pt x="11676" y="5322"/>
                </a:lnTo>
                <a:lnTo>
                  <a:pt x="11684" y="5342"/>
                </a:lnTo>
                <a:lnTo>
                  <a:pt x="11694" y="5358"/>
                </a:lnTo>
                <a:lnTo>
                  <a:pt x="11698" y="5364"/>
                </a:lnTo>
                <a:lnTo>
                  <a:pt x="11700" y="5368"/>
                </a:lnTo>
                <a:lnTo>
                  <a:pt x="11700" y="5370"/>
                </a:lnTo>
                <a:lnTo>
                  <a:pt x="11698" y="5372"/>
                </a:lnTo>
                <a:lnTo>
                  <a:pt x="11692" y="5374"/>
                </a:lnTo>
                <a:lnTo>
                  <a:pt x="11692" y="5378"/>
                </a:lnTo>
                <a:lnTo>
                  <a:pt x="11692" y="5382"/>
                </a:lnTo>
                <a:lnTo>
                  <a:pt x="11694" y="5390"/>
                </a:lnTo>
                <a:lnTo>
                  <a:pt x="11698" y="5394"/>
                </a:lnTo>
                <a:lnTo>
                  <a:pt x="11706" y="5400"/>
                </a:lnTo>
                <a:lnTo>
                  <a:pt x="11710" y="5402"/>
                </a:lnTo>
                <a:lnTo>
                  <a:pt x="11714" y="5406"/>
                </a:lnTo>
                <a:lnTo>
                  <a:pt x="11714" y="5412"/>
                </a:lnTo>
                <a:lnTo>
                  <a:pt x="11712" y="5420"/>
                </a:lnTo>
                <a:lnTo>
                  <a:pt x="11706" y="5434"/>
                </a:lnTo>
                <a:lnTo>
                  <a:pt x="11706" y="5436"/>
                </a:lnTo>
                <a:lnTo>
                  <a:pt x="11708" y="5436"/>
                </a:lnTo>
                <a:lnTo>
                  <a:pt x="11714" y="5434"/>
                </a:lnTo>
                <a:lnTo>
                  <a:pt x="11718" y="5434"/>
                </a:lnTo>
                <a:lnTo>
                  <a:pt x="11720" y="5436"/>
                </a:lnTo>
                <a:lnTo>
                  <a:pt x="11722" y="5438"/>
                </a:lnTo>
                <a:lnTo>
                  <a:pt x="11724" y="5438"/>
                </a:lnTo>
                <a:lnTo>
                  <a:pt x="11730" y="5438"/>
                </a:lnTo>
                <a:lnTo>
                  <a:pt x="11740" y="5438"/>
                </a:lnTo>
                <a:lnTo>
                  <a:pt x="11744" y="5440"/>
                </a:lnTo>
                <a:lnTo>
                  <a:pt x="11752" y="5444"/>
                </a:lnTo>
                <a:lnTo>
                  <a:pt x="11750" y="5154"/>
                </a:lnTo>
                <a:lnTo>
                  <a:pt x="11740" y="5154"/>
                </a:lnTo>
                <a:lnTo>
                  <a:pt x="11730" y="5150"/>
                </a:lnTo>
                <a:lnTo>
                  <a:pt x="11708" y="5138"/>
                </a:lnTo>
                <a:lnTo>
                  <a:pt x="11672" y="5114"/>
                </a:lnTo>
                <a:close/>
                <a:moveTo>
                  <a:pt x="11698" y="5436"/>
                </a:moveTo>
                <a:lnTo>
                  <a:pt x="11698" y="5436"/>
                </a:lnTo>
                <a:lnTo>
                  <a:pt x="11702" y="5434"/>
                </a:lnTo>
                <a:lnTo>
                  <a:pt x="11704" y="5430"/>
                </a:lnTo>
                <a:lnTo>
                  <a:pt x="11706" y="5420"/>
                </a:lnTo>
                <a:lnTo>
                  <a:pt x="11710" y="5412"/>
                </a:lnTo>
                <a:lnTo>
                  <a:pt x="11710" y="5410"/>
                </a:lnTo>
                <a:lnTo>
                  <a:pt x="11708" y="5408"/>
                </a:lnTo>
                <a:lnTo>
                  <a:pt x="11704" y="5406"/>
                </a:lnTo>
                <a:lnTo>
                  <a:pt x="11702" y="5404"/>
                </a:lnTo>
                <a:lnTo>
                  <a:pt x="11702" y="5402"/>
                </a:lnTo>
                <a:lnTo>
                  <a:pt x="11700" y="5400"/>
                </a:lnTo>
                <a:lnTo>
                  <a:pt x="11694" y="5398"/>
                </a:lnTo>
                <a:lnTo>
                  <a:pt x="11690" y="5398"/>
                </a:lnTo>
                <a:lnTo>
                  <a:pt x="11678" y="5404"/>
                </a:lnTo>
                <a:lnTo>
                  <a:pt x="11668" y="5414"/>
                </a:lnTo>
                <a:lnTo>
                  <a:pt x="11664" y="5418"/>
                </a:lnTo>
                <a:lnTo>
                  <a:pt x="11664" y="5422"/>
                </a:lnTo>
                <a:lnTo>
                  <a:pt x="11662" y="5428"/>
                </a:lnTo>
                <a:lnTo>
                  <a:pt x="11658" y="5436"/>
                </a:lnTo>
                <a:lnTo>
                  <a:pt x="11656" y="5442"/>
                </a:lnTo>
                <a:lnTo>
                  <a:pt x="11654" y="5448"/>
                </a:lnTo>
                <a:lnTo>
                  <a:pt x="11654" y="5450"/>
                </a:lnTo>
                <a:lnTo>
                  <a:pt x="11658" y="5448"/>
                </a:lnTo>
                <a:lnTo>
                  <a:pt x="11666" y="5448"/>
                </a:lnTo>
                <a:lnTo>
                  <a:pt x="11672" y="5448"/>
                </a:lnTo>
                <a:lnTo>
                  <a:pt x="11678" y="5450"/>
                </a:lnTo>
                <a:lnTo>
                  <a:pt x="11682" y="5450"/>
                </a:lnTo>
                <a:lnTo>
                  <a:pt x="11686" y="5450"/>
                </a:lnTo>
                <a:lnTo>
                  <a:pt x="11690" y="5446"/>
                </a:lnTo>
                <a:lnTo>
                  <a:pt x="11694" y="5440"/>
                </a:lnTo>
                <a:lnTo>
                  <a:pt x="11698" y="5436"/>
                </a:lnTo>
                <a:close/>
                <a:moveTo>
                  <a:pt x="10850" y="5438"/>
                </a:moveTo>
                <a:lnTo>
                  <a:pt x="10850" y="5438"/>
                </a:lnTo>
                <a:lnTo>
                  <a:pt x="10850" y="5436"/>
                </a:lnTo>
                <a:lnTo>
                  <a:pt x="10846" y="5436"/>
                </a:lnTo>
                <a:lnTo>
                  <a:pt x="10842" y="5438"/>
                </a:lnTo>
                <a:lnTo>
                  <a:pt x="10842" y="5442"/>
                </a:lnTo>
                <a:lnTo>
                  <a:pt x="10844" y="5446"/>
                </a:lnTo>
                <a:lnTo>
                  <a:pt x="10846" y="5446"/>
                </a:lnTo>
                <a:lnTo>
                  <a:pt x="10850" y="5438"/>
                </a:lnTo>
                <a:close/>
                <a:moveTo>
                  <a:pt x="10926" y="5458"/>
                </a:moveTo>
                <a:lnTo>
                  <a:pt x="10926" y="5458"/>
                </a:lnTo>
                <a:lnTo>
                  <a:pt x="10928" y="5458"/>
                </a:lnTo>
                <a:lnTo>
                  <a:pt x="10928" y="5456"/>
                </a:lnTo>
                <a:lnTo>
                  <a:pt x="10928" y="5452"/>
                </a:lnTo>
                <a:lnTo>
                  <a:pt x="10926" y="5452"/>
                </a:lnTo>
                <a:lnTo>
                  <a:pt x="10922" y="5450"/>
                </a:lnTo>
                <a:lnTo>
                  <a:pt x="10920" y="5450"/>
                </a:lnTo>
                <a:lnTo>
                  <a:pt x="10920" y="5452"/>
                </a:lnTo>
                <a:lnTo>
                  <a:pt x="10920" y="5456"/>
                </a:lnTo>
                <a:lnTo>
                  <a:pt x="10920" y="5462"/>
                </a:lnTo>
                <a:lnTo>
                  <a:pt x="10920" y="5464"/>
                </a:lnTo>
                <a:lnTo>
                  <a:pt x="10922" y="5462"/>
                </a:lnTo>
                <a:lnTo>
                  <a:pt x="10924" y="5460"/>
                </a:lnTo>
                <a:lnTo>
                  <a:pt x="10926" y="5458"/>
                </a:lnTo>
                <a:close/>
                <a:moveTo>
                  <a:pt x="10930" y="5468"/>
                </a:moveTo>
                <a:lnTo>
                  <a:pt x="10930" y="5468"/>
                </a:lnTo>
                <a:lnTo>
                  <a:pt x="10932" y="5466"/>
                </a:lnTo>
                <a:lnTo>
                  <a:pt x="10934" y="5464"/>
                </a:lnTo>
                <a:lnTo>
                  <a:pt x="10934" y="5460"/>
                </a:lnTo>
                <a:lnTo>
                  <a:pt x="10930" y="5460"/>
                </a:lnTo>
                <a:lnTo>
                  <a:pt x="10928" y="5462"/>
                </a:lnTo>
                <a:lnTo>
                  <a:pt x="10928" y="5464"/>
                </a:lnTo>
                <a:lnTo>
                  <a:pt x="10928" y="5468"/>
                </a:lnTo>
                <a:lnTo>
                  <a:pt x="10930" y="5468"/>
                </a:lnTo>
                <a:close/>
                <a:moveTo>
                  <a:pt x="10910" y="5150"/>
                </a:moveTo>
                <a:lnTo>
                  <a:pt x="10910" y="5150"/>
                </a:lnTo>
                <a:lnTo>
                  <a:pt x="10908" y="5158"/>
                </a:lnTo>
                <a:lnTo>
                  <a:pt x="10906" y="5164"/>
                </a:lnTo>
                <a:lnTo>
                  <a:pt x="10902" y="5166"/>
                </a:lnTo>
                <a:lnTo>
                  <a:pt x="10900" y="5168"/>
                </a:lnTo>
                <a:lnTo>
                  <a:pt x="10894" y="5170"/>
                </a:lnTo>
                <a:lnTo>
                  <a:pt x="10894" y="5172"/>
                </a:lnTo>
                <a:lnTo>
                  <a:pt x="10896" y="5176"/>
                </a:lnTo>
                <a:lnTo>
                  <a:pt x="10898" y="5184"/>
                </a:lnTo>
                <a:lnTo>
                  <a:pt x="10896" y="5186"/>
                </a:lnTo>
                <a:lnTo>
                  <a:pt x="10894" y="5190"/>
                </a:lnTo>
                <a:lnTo>
                  <a:pt x="10896" y="5202"/>
                </a:lnTo>
                <a:lnTo>
                  <a:pt x="10900" y="5208"/>
                </a:lnTo>
                <a:lnTo>
                  <a:pt x="10902" y="5210"/>
                </a:lnTo>
                <a:lnTo>
                  <a:pt x="10906" y="5210"/>
                </a:lnTo>
                <a:lnTo>
                  <a:pt x="10908" y="5210"/>
                </a:lnTo>
                <a:lnTo>
                  <a:pt x="10912" y="5208"/>
                </a:lnTo>
                <a:lnTo>
                  <a:pt x="10916" y="5210"/>
                </a:lnTo>
                <a:lnTo>
                  <a:pt x="10920" y="5214"/>
                </a:lnTo>
                <a:lnTo>
                  <a:pt x="10924" y="5222"/>
                </a:lnTo>
                <a:lnTo>
                  <a:pt x="10928" y="5232"/>
                </a:lnTo>
                <a:lnTo>
                  <a:pt x="10928" y="5244"/>
                </a:lnTo>
                <a:lnTo>
                  <a:pt x="10926" y="5256"/>
                </a:lnTo>
                <a:lnTo>
                  <a:pt x="10924" y="5268"/>
                </a:lnTo>
                <a:lnTo>
                  <a:pt x="10920" y="5280"/>
                </a:lnTo>
                <a:lnTo>
                  <a:pt x="10918" y="5292"/>
                </a:lnTo>
                <a:lnTo>
                  <a:pt x="10920" y="5302"/>
                </a:lnTo>
                <a:lnTo>
                  <a:pt x="10922" y="5310"/>
                </a:lnTo>
                <a:lnTo>
                  <a:pt x="10926" y="5314"/>
                </a:lnTo>
                <a:lnTo>
                  <a:pt x="10930" y="5316"/>
                </a:lnTo>
                <a:lnTo>
                  <a:pt x="10934" y="5316"/>
                </a:lnTo>
                <a:lnTo>
                  <a:pt x="10938" y="5316"/>
                </a:lnTo>
                <a:lnTo>
                  <a:pt x="10946" y="5312"/>
                </a:lnTo>
                <a:lnTo>
                  <a:pt x="10956" y="5312"/>
                </a:lnTo>
                <a:lnTo>
                  <a:pt x="10960" y="5312"/>
                </a:lnTo>
                <a:lnTo>
                  <a:pt x="10962" y="5308"/>
                </a:lnTo>
                <a:lnTo>
                  <a:pt x="10960" y="5300"/>
                </a:lnTo>
                <a:lnTo>
                  <a:pt x="10956" y="5286"/>
                </a:lnTo>
                <a:lnTo>
                  <a:pt x="10956" y="5280"/>
                </a:lnTo>
                <a:lnTo>
                  <a:pt x="10958" y="5274"/>
                </a:lnTo>
                <a:lnTo>
                  <a:pt x="10962" y="5270"/>
                </a:lnTo>
                <a:lnTo>
                  <a:pt x="10962" y="5264"/>
                </a:lnTo>
                <a:lnTo>
                  <a:pt x="10962" y="5250"/>
                </a:lnTo>
                <a:lnTo>
                  <a:pt x="10960" y="5234"/>
                </a:lnTo>
                <a:lnTo>
                  <a:pt x="10962" y="5214"/>
                </a:lnTo>
                <a:lnTo>
                  <a:pt x="10962" y="5204"/>
                </a:lnTo>
                <a:lnTo>
                  <a:pt x="10962" y="5196"/>
                </a:lnTo>
                <a:lnTo>
                  <a:pt x="10956" y="5190"/>
                </a:lnTo>
                <a:lnTo>
                  <a:pt x="10956" y="5186"/>
                </a:lnTo>
                <a:lnTo>
                  <a:pt x="10956" y="5184"/>
                </a:lnTo>
                <a:lnTo>
                  <a:pt x="10964" y="5174"/>
                </a:lnTo>
                <a:lnTo>
                  <a:pt x="10972" y="5168"/>
                </a:lnTo>
                <a:lnTo>
                  <a:pt x="10978" y="5166"/>
                </a:lnTo>
                <a:lnTo>
                  <a:pt x="10982" y="5168"/>
                </a:lnTo>
                <a:lnTo>
                  <a:pt x="10986" y="5170"/>
                </a:lnTo>
                <a:lnTo>
                  <a:pt x="10988" y="5176"/>
                </a:lnTo>
                <a:lnTo>
                  <a:pt x="10988" y="5182"/>
                </a:lnTo>
                <a:lnTo>
                  <a:pt x="10986" y="5188"/>
                </a:lnTo>
                <a:lnTo>
                  <a:pt x="10982" y="5196"/>
                </a:lnTo>
                <a:lnTo>
                  <a:pt x="10980" y="5202"/>
                </a:lnTo>
                <a:lnTo>
                  <a:pt x="10978" y="5208"/>
                </a:lnTo>
                <a:lnTo>
                  <a:pt x="10980" y="5212"/>
                </a:lnTo>
                <a:lnTo>
                  <a:pt x="10982" y="5216"/>
                </a:lnTo>
                <a:lnTo>
                  <a:pt x="10990" y="5224"/>
                </a:lnTo>
                <a:lnTo>
                  <a:pt x="11000" y="5232"/>
                </a:lnTo>
                <a:lnTo>
                  <a:pt x="11004" y="5238"/>
                </a:lnTo>
                <a:lnTo>
                  <a:pt x="11004" y="5246"/>
                </a:lnTo>
                <a:lnTo>
                  <a:pt x="11002" y="5260"/>
                </a:lnTo>
                <a:lnTo>
                  <a:pt x="11002" y="5268"/>
                </a:lnTo>
                <a:lnTo>
                  <a:pt x="11004" y="5272"/>
                </a:lnTo>
                <a:lnTo>
                  <a:pt x="11010" y="5276"/>
                </a:lnTo>
                <a:lnTo>
                  <a:pt x="11018" y="5278"/>
                </a:lnTo>
                <a:lnTo>
                  <a:pt x="11024" y="5276"/>
                </a:lnTo>
                <a:lnTo>
                  <a:pt x="11028" y="5274"/>
                </a:lnTo>
                <a:lnTo>
                  <a:pt x="11028" y="5272"/>
                </a:lnTo>
                <a:lnTo>
                  <a:pt x="11028" y="5268"/>
                </a:lnTo>
                <a:lnTo>
                  <a:pt x="11028" y="5262"/>
                </a:lnTo>
                <a:lnTo>
                  <a:pt x="11032" y="5258"/>
                </a:lnTo>
                <a:lnTo>
                  <a:pt x="11036" y="5256"/>
                </a:lnTo>
                <a:lnTo>
                  <a:pt x="11040" y="5254"/>
                </a:lnTo>
                <a:lnTo>
                  <a:pt x="11046" y="5254"/>
                </a:lnTo>
                <a:lnTo>
                  <a:pt x="11052" y="5256"/>
                </a:lnTo>
                <a:lnTo>
                  <a:pt x="11054" y="5256"/>
                </a:lnTo>
                <a:lnTo>
                  <a:pt x="11056" y="5256"/>
                </a:lnTo>
                <a:lnTo>
                  <a:pt x="11060" y="5246"/>
                </a:lnTo>
                <a:lnTo>
                  <a:pt x="11060" y="5240"/>
                </a:lnTo>
                <a:lnTo>
                  <a:pt x="11058" y="5236"/>
                </a:lnTo>
                <a:lnTo>
                  <a:pt x="11052" y="5232"/>
                </a:lnTo>
                <a:lnTo>
                  <a:pt x="11046" y="5228"/>
                </a:lnTo>
                <a:lnTo>
                  <a:pt x="11042" y="5224"/>
                </a:lnTo>
                <a:lnTo>
                  <a:pt x="11036" y="5220"/>
                </a:lnTo>
                <a:lnTo>
                  <a:pt x="11036" y="5216"/>
                </a:lnTo>
                <a:lnTo>
                  <a:pt x="11038" y="5210"/>
                </a:lnTo>
                <a:lnTo>
                  <a:pt x="11040" y="5204"/>
                </a:lnTo>
                <a:lnTo>
                  <a:pt x="11040" y="5196"/>
                </a:lnTo>
                <a:lnTo>
                  <a:pt x="11038" y="5188"/>
                </a:lnTo>
                <a:lnTo>
                  <a:pt x="11036" y="5180"/>
                </a:lnTo>
                <a:lnTo>
                  <a:pt x="11024" y="5162"/>
                </a:lnTo>
                <a:lnTo>
                  <a:pt x="11012" y="5146"/>
                </a:lnTo>
                <a:lnTo>
                  <a:pt x="11006" y="5140"/>
                </a:lnTo>
                <a:lnTo>
                  <a:pt x="11006" y="5134"/>
                </a:lnTo>
                <a:lnTo>
                  <a:pt x="11010" y="5130"/>
                </a:lnTo>
                <a:lnTo>
                  <a:pt x="11018" y="5126"/>
                </a:lnTo>
                <a:lnTo>
                  <a:pt x="11034" y="5114"/>
                </a:lnTo>
                <a:lnTo>
                  <a:pt x="11042" y="5106"/>
                </a:lnTo>
                <a:lnTo>
                  <a:pt x="11050" y="5096"/>
                </a:lnTo>
                <a:lnTo>
                  <a:pt x="11056" y="5088"/>
                </a:lnTo>
                <a:lnTo>
                  <a:pt x="11060" y="5084"/>
                </a:lnTo>
                <a:lnTo>
                  <a:pt x="11066" y="5084"/>
                </a:lnTo>
                <a:lnTo>
                  <a:pt x="11068" y="5084"/>
                </a:lnTo>
                <a:lnTo>
                  <a:pt x="11076" y="5090"/>
                </a:lnTo>
                <a:lnTo>
                  <a:pt x="11078" y="5090"/>
                </a:lnTo>
                <a:lnTo>
                  <a:pt x="11080" y="5088"/>
                </a:lnTo>
                <a:lnTo>
                  <a:pt x="11084" y="5080"/>
                </a:lnTo>
                <a:lnTo>
                  <a:pt x="11084" y="5076"/>
                </a:lnTo>
                <a:lnTo>
                  <a:pt x="11084" y="5074"/>
                </a:lnTo>
                <a:lnTo>
                  <a:pt x="11080" y="5072"/>
                </a:lnTo>
                <a:lnTo>
                  <a:pt x="11076" y="5070"/>
                </a:lnTo>
                <a:lnTo>
                  <a:pt x="11058" y="5070"/>
                </a:lnTo>
                <a:lnTo>
                  <a:pt x="11048" y="5072"/>
                </a:lnTo>
                <a:lnTo>
                  <a:pt x="11042" y="5074"/>
                </a:lnTo>
                <a:lnTo>
                  <a:pt x="11032" y="5080"/>
                </a:lnTo>
                <a:lnTo>
                  <a:pt x="11024" y="5084"/>
                </a:lnTo>
                <a:lnTo>
                  <a:pt x="11020" y="5084"/>
                </a:lnTo>
                <a:lnTo>
                  <a:pt x="11012" y="5082"/>
                </a:lnTo>
                <a:lnTo>
                  <a:pt x="11006" y="5082"/>
                </a:lnTo>
                <a:lnTo>
                  <a:pt x="11000" y="5084"/>
                </a:lnTo>
                <a:lnTo>
                  <a:pt x="10998" y="5088"/>
                </a:lnTo>
                <a:lnTo>
                  <a:pt x="10994" y="5094"/>
                </a:lnTo>
                <a:lnTo>
                  <a:pt x="10992" y="5100"/>
                </a:lnTo>
                <a:lnTo>
                  <a:pt x="10988" y="5104"/>
                </a:lnTo>
                <a:lnTo>
                  <a:pt x="10984" y="5108"/>
                </a:lnTo>
                <a:lnTo>
                  <a:pt x="10976" y="5108"/>
                </a:lnTo>
                <a:lnTo>
                  <a:pt x="10970" y="5106"/>
                </a:lnTo>
                <a:lnTo>
                  <a:pt x="10966" y="5104"/>
                </a:lnTo>
                <a:lnTo>
                  <a:pt x="10966" y="5102"/>
                </a:lnTo>
                <a:lnTo>
                  <a:pt x="10966" y="5098"/>
                </a:lnTo>
                <a:lnTo>
                  <a:pt x="10964" y="5090"/>
                </a:lnTo>
                <a:lnTo>
                  <a:pt x="10962" y="5086"/>
                </a:lnTo>
                <a:lnTo>
                  <a:pt x="10956" y="5082"/>
                </a:lnTo>
                <a:lnTo>
                  <a:pt x="10952" y="5080"/>
                </a:lnTo>
                <a:lnTo>
                  <a:pt x="10950" y="5076"/>
                </a:lnTo>
                <a:lnTo>
                  <a:pt x="10946" y="5064"/>
                </a:lnTo>
                <a:lnTo>
                  <a:pt x="10946" y="5052"/>
                </a:lnTo>
                <a:lnTo>
                  <a:pt x="10950" y="5038"/>
                </a:lnTo>
                <a:lnTo>
                  <a:pt x="10954" y="5026"/>
                </a:lnTo>
                <a:lnTo>
                  <a:pt x="10960" y="5018"/>
                </a:lnTo>
                <a:lnTo>
                  <a:pt x="10962" y="5016"/>
                </a:lnTo>
                <a:lnTo>
                  <a:pt x="10966" y="5014"/>
                </a:lnTo>
                <a:lnTo>
                  <a:pt x="10970" y="5014"/>
                </a:lnTo>
                <a:lnTo>
                  <a:pt x="10974" y="5016"/>
                </a:lnTo>
                <a:lnTo>
                  <a:pt x="10980" y="5018"/>
                </a:lnTo>
                <a:lnTo>
                  <a:pt x="10984" y="5018"/>
                </a:lnTo>
                <a:lnTo>
                  <a:pt x="10994" y="5018"/>
                </a:lnTo>
                <a:lnTo>
                  <a:pt x="11004" y="5016"/>
                </a:lnTo>
                <a:lnTo>
                  <a:pt x="11010" y="5016"/>
                </a:lnTo>
                <a:lnTo>
                  <a:pt x="11014" y="5018"/>
                </a:lnTo>
                <a:lnTo>
                  <a:pt x="11020" y="5018"/>
                </a:lnTo>
                <a:lnTo>
                  <a:pt x="11028" y="5018"/>
                </a:lnTo>
                <a:lnTo>
                  <a:pt x="11046" y="5016"/>
                </a:lnTo>
                <a:lnTo>
                  <a:pt x="11062" y="5016"/>
                </a:lnTo>
                <a:lnTo>
                  <a:pt x="11068" y="5016"/>
                </a:lnTo>
                <a:lnTo>
                  <a:pt x="11070" y="5018"/>
                </a:lnTo>
                <a:lnTo>
                  <a:pt x="11074" y="5022"/>
                </a:lnTo>
                <a:lnTo>
                  <a:pt x="11080" y="5024"/>
                </a:lnTo>
                <a:lnTo>
                  <a:pt x="11088" y="5026"/>
                </a:lnTo>
                <a:lnTo>
                  <a:pt x="11096" y="5026"/>
                </a:lnTo>
                <a:lnTo>
                  <a:pt x="11106" y="5024"/>
                </a:lnTo>
                <a:lnTo>
                  <a:pt x="11114" y="5020"/>
                </a:lnTo>
                <a:lnTo>
                  <a:pt x="11122" y="5016"/>
                </a:lnTo>
                <a:lnTo>
                  <a:pt x="11128" y="5010"/>
                </a:lnTo>
                <a:lnTo>
                  <a:pt x="11148" y="4980"/>
                </a:lnTo>
                <a:lnTo>
                  <a:pt x="11150" y="4974"/>
                </a:lnTo>
                <a:lnTo>
                  <a:pt x="11152" y="4970"/>
                </a:lnTo>
                <a:lnTo>
                  <a:pt x="11152" y="4964"/>
                </a:lnTo>
                <a:lnTo>
                  <a:pt x="11150" y="4958"/>
                </a:lnTo>
                <a:lnTo>
                  <a:pt x="11146" y="4956"/>
                </a:lnTo>
                <a:lnTo>
                  <a:pt x="11142" y="4956"/>
                </a:lnTo>
                <a:lnTo>
                  <a:pt x="11138" y="4958"/>
                </a:lnTo>
                <a:lnTo>
                  <a:pt x="11134" y="4962"/>
                </a:lnTo>
                <a:lnTo>
                  <a:pt x="11124" y="4976"/>
                </a:lnTo>
                <a:lnTo>
                  <a:pt x="11116" y="4990"/>
                </a:lnTo>
                <a:lnTo>
                  <a:pt x="11110" y="4996"/>
                </a:lnTo>
                <a:lnTo>
                  <a:pt x="11104" y="4998"/>
                </a:lnTo>
                <a:lnTo>
                  <a:pt x="11096" y="4998"/>
                </a:lnTo>
                <a:lnTo>
                  <a:pt x="11086" y="4996"/>
                </a:lnTo>
                <a:lnTo>
                  <a:pt x="11072" y="4994"/>
                </a:lnTo>
                <a:lnTo>
                  <a:pt x="11066" y="4994"/>
                </a:lnTo>
                <a:lnTo>
                  <a:pt x="11062" y="4994"/>
                </a:lnTo>
                <a:lnTo>
                  <a:pt x="11060" y="4996"/>
                </a:lnTo>
                <a:lnTo>
                  <a:pt x="11056" y="4996"/>
                </a:lnTo>
                <a:lnTo>
                  <a:pt x="11048" y="4994"/>
                </a:lnTo>
                <a:lnTo>
                  <a:pt x="11034" y="4990"/>
                </a:lnTo>
                <a:lnTo>
                  <a:pt x="11028" y="4990"/>
                </a:lnTo>
                <a:lnTo>
                  <a:pt x="11018" y="4990"/>
                </a:lnTo>
                <a:lnTo>
                  <a:pt x="11010" y="4990"/>
                </a:lnTo>
                <a:lnTo>
                  <a:pt x="11006" y="4988"/>
                </a:lnTo>
                <a:lnTo>
                  <a:pt x="11004" y="4986"/>
                </a:lnTo>
                <a:lnTo>
                  <a:pt x="11004" y="4984"/>
                </a:lnTo>
                <a:lnTo>
                  <a:pt x="11004" y="4980"/>
                </a:lnTo>
                <a:lnTo>
                  <a:pt x="11002" y="4978"/>
                </a:lnTo>
                <a:lnTo>
                  <a:pt x="11000" y="4978"/>
                </a:lnTo>
                <a:lnTo>
                  <a:pt x="10992" y="4978"/>
                </a:lnTo>
                <a:lnTo>
                  <a:pt x="10986" y="4976"/>
                </a:lnTo>
                <a:lnTo>
                  <a:pt x="10980" y="4976"/>
                </a:lnTo>
                <a:lnTo>
                  <a:pt x="10978" y="4976"/>
                </a:lnTo>
                <a:lnTo>
                  <a:pt x="10976" y="4980"/>
                </a:lnTo>
                <a:lnTo>
                  <a:pt x="10974" y="4988"/>
                </a:lnTo>
                <a:lnTo>
                  <a:pt x="10968" y="4996"/>
                </a:lnTo>
                <a:lnTo>
                  <a:pt x="10966" y="4998"/>
                </a:lnTo>
                <a:lnTo>
                  <a:pt x="10962" y="5000"/>
                </a:lnTo>
                <a:lnTo>
                  <a:pt x="10960" y="4998"/>
                </a:lnTo>
                <a:lnTo>
                  <a:pt x="10958" y="4996"/>
                </a:lnTo>
                <a:lnTo>
                  <a:pt x="10954" y="4992"/>
                </a:lnTo>
                <a:lnTo>
                  <a:pt x="10952" y="4992"/>
                </a:lnTo>
                <a:lnTo>
                  <a:pt x="10950" y="4998"/>
                </a:lnTo>
                <a:lnTo>
                  <a:pt x="10946" y="5008"/>
                </a:lnTo>
                <a:lnTo>
                  <a:pt x="10940" y="5020"/>
                </a:lnTo>
                <a:lnTo>
                  <a:pt x="10936" y="5024"/>
                </a:lnTo>
                <a:lnTo>
                  <a:pt x="10936" y="5028"/>
                </a:lnTo>
                <a:lnTo>
                  <a:pt x="10936" y="5034"/>
                </a:lnTo>
                <a:lnTo>
                  <a:pt x="10936" y="5038"/>
                </a:lnTo>
                <a:lnTo>
                  <a:pt x="10936" y="5040"/>
                </a:lnTo>
                <a:lnTo>
                  <a:pt x="10932" y="5040"/>
                </a:lnTo>
                <a:lnTo>
                  <a:pt x="10928" y="5044"/>
                </a:lnTo>
                <a:lnTo>
                  <a:pt x="10930" y="5046"/>
                </a:lnTo>
                <a:lnTo>
                  <a:pt x="10932" y="5054"/>
                </a:lnTo>
                <a:lnTo>
                  <a:pt x="10932" y="5064"/>
                </a:lnTo>
                <a:lnTo>
                  <a:pt x="10928" y="5076"/>
                </a:lnTo>
                <a:lnTo>
                  <a:pt x="10922" y="5086"/>
                </a:lnTo>
                <a:lnTo>
                  <a:pt x="10918" y="5098"/>
                </a:lnTo>
                <a:lnTo>
                  <a:pt x="10918" y="5106"/>
                </a:lnTo>
                <a:lnTo>
                  <a:pt x="10918" y="5118"/>
                </a:lnTo>
                <a:lnTo>
                  <a:pt x="10918" y="5132"/>
                </a:lnTo>
                <a:lnTo>
                  <a:pt x="10916" y="5134"/>
                </a:lnTo>
                <a:lnTo>
                  <a:pt x="10916" y="5136"/>
                </a:lnTo>
                <a:lnTo>
                  <a:pt x="10914" y="5136"/>
                </a:lnTo>
                <a:lnTo>
                  <a:pt x="10912" y="5138"/>
                </a:lnTo>
                <a:lnTo>
                  <a:pt x="10910" y="5142"/>
                </a:lnTo>
                <a:lnTo>
                  <a:pt x="10910" y="5150"/>
                </a:lnTo>
                <a:close/>
                <a:moveTo>
                  <a:pt x="11186" y="5194"/>
                </a:moveTo>
                <a:lnTo>
                  <a:pt x="11186" y="5194"/>
                </a:lnTo>
                <a:lnTo>
                  <a:pt x="11188" y="5202"/>
                </a:lnTo>
                <a:lnTo>
                  <a:pt x="11192" y="5208"/>
                </a:lnTo>
                <a:lnTo>
                  <a:pt x="11200" y="5216"/>
                </a:lnTo>
                <a:lnTo>
                  <a:pt x="11210" y="5224"/>
                </a:lnTo>
                <a:lnTo>
                  <a:pt x="11214" y="5226"/>
                </a:lnTo>
                <a:lnTo>
                  <a:pt x="11220" y="5224"/>
                </a:lnTo>
                <a:lnTo>
                  <a:pt x="11226" y="5222"/>
                </a:lnTo>
                <a:lnTo>
                  <a:pt x="11230" y="5220"/>
                </a:lnTo>
                <a:lnTo>
                  <a:pt x="11232" y="5214"/>
                </a:lnTo>
                <a:lnTo>
                  <a:pt x="11234" y="5210"/>
                </a:lnTo>
                <a:lnTo>
                  <a:pt x="11234" y="5204"/>
                </a:lnTo>
                <a:lnTo>
                  <a:pt x="11230" y="5198"/>
                </a:lnTo>
                <a:lnTo>
                  <a:pt x="11226" y="5192"/>
                </a:lnTo>
                <a:lnTo>
                  <a:pt x="11218" y="5188"/>
                </a:lnTo>
                <a:lnTo>
                  <a:pt x="11212" y="5186"/>
                </a:lnTo>
                <a:lnTo>
                  <a:pt x="11204" y="5186"/>
                </a:lnTo>
                <a:lnTo>
                  <a:pt x="11198" y="5186"/>
                </a:lnTo>
                <a:lnTo>
                  <a:pt x="11192" y="5188"/>
                </a:lnTo>
                <a:lnTo>
                  <a:pt x="11188" y="5190"/>
                </a:lnTo>
                <a:lnTo>
                  <a:pt x="11186" y="5194"/>
                </a:lnTo>
                <a:close/>
                <a:moveTo>
                  <a:pt x="11302" y="5178"/>
                </a:moveTo>
                <a:lnTo>
                  <a:pt x="11302" y="5178"/>
                </a:lnTo>
                <a:lnTo>
                  <a:pt x="11294" y="5178"/>
                </a:lnTo>
                <a:lnTo>
                  <a:pt x="11284" y="5178"/>
                </a:lnTo>
                <a:lnTo>
                  <a:pt x="11278" y="5178"/>
                </a:lnTo>
                <a:lnTo>
                  <a:pt x="11272" y="5182"/>
                </a:lnTo>
                <a:lnTo>
                  <a:pt x="11268" y="5186"/>
                </a:lnTo>
                <a:lnTo>
                  <a:pt x="11264" y="5190"/>
                </a:lnTo>
                <a:lnTo>
                  <a:pt x="11262" y="5196"/>
                </a:lnTo>
                <a:lnTo>
                  <a:pt x="11262" y="5202"/>
                </a:lnTo>
                <a:lnTo>
                  <a:pt x="11264" y="5208"/>
                </a:lnTo>
                <a:lnTo>
                  <a:pt x="11266" y="5204"/>
                </a:lnTo>
                <a:lnTo>
                  <a:pt x="11270" y="5196"/>
                </a:lnTo>
                <a:lnTo>
                  <a:pt x="11272" y="5194"/>
                </a:lnTo>
                <a:lnTo>
                  <a:pt x="11272" y="5192"/>
                </a:lnTo>
                <a:lnTo>
                  <a:pt x="11274" y="5192"/>
                </a:lnTo>
                <a:lnTo>
                  <a:pt x="11276" y="5194"/>
                </a:lnTo>
                <a:lnTo>
                  <a:pt x="11282" y="5200"/>
                </a:lnTo>
                <a:lnTo>
                  <a:pt x="11284" y="5202"/>
                </a:lnTo>
                <a:lnTo>
                  <a:pt x="11288" y="5202"/>
                </a:lnTo>
                <a:lnTo>
                  <a:pt x="11292" y="5202"/>
                </a:lnTo>
                <a:lnTo>
                  <a:pt x="11296" y="5200"/>
                </a:lnTo>
                <a:lnTo>
                  <a:pt x="11302" y="5198"/>
                </a:lnTo>
                <a:lnTo>
                  <a:pt x="11306" y="5198"/>
                </a:lnTo>
                <a:lnTo>
                  <a:pt x="11316" y="5202"/>
                </a:lnTo>
                <a:lnTo>
                  <a:pt x="11324" y="5206"/>
                </a:lnTo>
                <a:lnTo>
                  <a:pt x="11328" y="5206"/>
                </a:lnTo>
                <a:lnTo>
                  <a:pt x="11330" y="5204"/>
                </a:lnTo>
                <a:lnTo>
                  <a:pt x="11332" y="5202"/>
                </a:lnTo>
                <a:lnTo>
                  <a:pt x="11334" y="5202"/>
                </a:lnTo>
                <a:lnTo>
                  <a:pt x="11344" y="5204"/>
                </a:lnTo>
                <a:lnTo>
                  <a:pt x="11356" y="5212"/>
                </a:lnTo>
                <a:lnTo>
                  <a:pt x="11370" y="5222"/>
                </a:lnTo>
                <a:lnTo>
                  <a:pt x="11376" y="5226"/>
                </a:lnTo>
                <a:lnTo>
                  <a:pt x="11380" y="5226"/>
                </a:lnTo>
                <a:lnTo>
                  <a:pt x="11384" y="5226"/>
                </a:lnTo>
                <a:lnTo>
                  <a:pt x="11384" y="5222"/>
                </a:lnTo>
                <a:lnTo>
                  <a:pt x="11382" y="5210"/>
                </a:lnTo>
                <a:lnTo>
                  <a:pt x="11372" y="5194"/>
                </a:lnTo>
                <a:lnTo>
                  <a:pt x="11368" y="5186"/>
                </a:lnTo>
                <a:lnTo>
                  <a:pt x="11364" y="5184"/>
                </a:lnTo>
                <a:lnTo>
                  <a:pt x="11360" y="5182"/>
                </a:lnTo>
                <a:lnTo>
                  <a:pt x="11358" y="5182"/>
                </a:lnTo>
                <a:lnTo>
                  <a:pt x="11352" y="5184"/>
                </a:lnTo>
                <a:lnTo>
                  <a:pt x="11346" y="5182"/>
                </a:lnTo>
                <a:lnTo>
                  <a:pt x="11340" y="5178"/>
                </a:lnTo>
                <a:lnTo>
                  <a:pt x="11328" y="5174"/>
                </a:lnTo>
                <a:lnTo>
                  <a:pt x="11326" y="5174"/>
                </a:lnTo>
                <a:lnTo>
                  <a:pt x="11324" y="5176"/>
                </a:lnTo>
                <a:lnTo>
                  <a:pt x="11318" y="5178"/>
                </a:lnTo>
                <a:lnTo>
                  <a:pt x="11312" y="5178"/>
                </a:lnTo>
                <a:lnTo>
                  <a:pt x="11302" y="5178"/>
                </a:lnTo>
                <a:close/>
                <a:moveTo>
                  <a:pt x="11158" y="5128"/>
                </a:moveTo>
                <a:lnTo>
                  <a:pt x="11158" y="5128"/>
                </a:lnTo>
                <a:lnTo>
                  <a:pt x="11156" y="5126"/>
                </a:lnTo>
                <a:lnTo>
                  <a:pt x="11152" y="5122"/>
                </a:lnTo>
                <a:lnTo>
                  <a:pt x="11138" y="5118"/>
                </a:lnTo>
                <a:lnTo>
                  <a:pt x="11132" y="5118"/>
                </a:lnTo>
                <a:lnTo>
                  <a:pt x="11126" y="5120"/>
                </a:lnTo>
                <a:lnTo>
                  <a:pt x="11120" y="5124"/>
                </a:lnTo>
                <a:lnTo>
                  <a:pt x="11118" y="5128"/>
                </a:lnTo>
                <a:lnTo>
                  <a:pt x="11120" y="5132"/>
                </a:lnTo>
                <a:lnTo>
                  <a:pt x="11124" y="5136"/>
                </a:lnTo>
                <a:lnTo>
                  <a:pt x="11132" y="5136"/>
                </a:lnTo>
                <a:lnTo>
                  <a:pt x="11138" y="5136"/>
                </a:lnTo>
                <a:lnTo>
                  <a:pt x="11152" y="5132"/>
                </a:lnTo>
                <a:lnTo>
                  <a:pt x="11156" y="5130"/>
                </a:lnTo>
                <a:lnTo>
                  <a:pt x="11158" y="5128"/>
                </a:lnTo>
                <a:close/>
                <a:moveTo>
                  <a:pt x="11162" y="5130"/>
                </a:moveTo>
                <a:lnTo>
                  <a:pt x="11162" y="5130"/>
                </a:lnTo>
                <a:lnTo>
                  <a:pt x="11162" y="5132"/>
                </a:lnTo>
                <a:lnTo>
                  <a:pt x="11166" y="5134"/>
                </a:lnTo>
                <a:lnTo>
                  <a:pt x="11176" y="5132"/>
                </a:lnTo>
                <a:lnTo>
                  <a:pt x="11200" y="5128"/>
                </a:lnTo>
                <a:lnTo>
                  <a:pt x="11200" y="5126"/>
                </a:lnTo>
                <a:lnTo>
                  <a:pt x="11198" y="5124"/>
                </a:lnTo>
                <a:lnTo>
                  <a:pt x="11184" y="5124"/>
                </a:lnTo>
                <a:lnTo>
                  <a:pt x="11170" y="5124"/>
                </a:lnTo>
                <a:lnTo>
                  <a:pt x="11164" y="5126"/>
                </a:lnTo>
                <a:lnTo>
                  <a:pt x="11162" y="5130"/>
                </a:lnTo>
                <a:close/>
                <a:moveTo>
                  <a:pt x="11242" y="5116"/>
                </a:moveTo>
                <a:lnTo>
                  <a:pt x="11242" y="5116"/>
                </a:lnTo>
                <a:lnTo>
                  <a:pt x="11242" y="5122"/>
                </a:lnTo>
                <a:lnTo>
                  <a:pt x="11246" y="5122"/>
                </a:lnTo>
                <a:lnTo>
                  <a:pt x="11254" y="5122"/>
                </a:lnTo>
                <a:lnTo>
                  <a:pt x="11270" y="5122"/>
                </a:lnTo>
                <a:lnTo>
                  <a:pt x="11272" y="5120"/>
                </a:lnTo>
                <a:lnTo>
                  <a:pt x="11268" y="5112"/>
                </a:lnTo>
                <a:lnTo>
                  <a:pt x="11262" y="5108"/>
                </a:lnTo>
                <a:lnTo>
                  <a:pt x="11258" y="5106"/>
                </a:lnTo>
                <a:lnTo>
                  <a:pt x="11254" y="5104"/>
                </a:lnTo>
                <a:lnTo>
                  <a:pt x="11250" y="5104"/>
                </a:lnTo>
                <a:lnTo>
                  <a:pt x="11246" y="5106"/>
                </a:lnTo>
                <a:lnTo>
                  <a:pt x="11244" y="5108"/>
                </a:lnTo>
                <a:lnTo>
                  <a:pt x="11242" y="5110"/>
                </a:lnTo>
                <a:lnTo>
                  <a:pt x="11242" y="5116"/>
                </a:lnTo>
                <a:close/>
                <a:moveTo>
                  <a:pt x="11340" y="5134"/>
                </a:moveTo>
                <a:lnTo>
                  <a:pt x="11340" y="5134"/>
                </a:lnTo>
                <a:lnTo>
                  <a:pt x="11344" y="5138"/>
                </a:lnTo>
                <a:lnTo>
                  <a:pt x="11352" y="5140"/>
                </a:lnTo>
                <a:lnTo>
                  <a:pt x="11358" y="5140"/>
                </a:lnTo>
                <a:lnTo>
                  <a:pt x="11360" y="5136"/>
                </a:lnTo>
                <a:lnTo>
                  <a:pt x="11362" y="5134"/>
                </a:lnTo>
                <a:lnTo>
                  <a:pt x="11362" y="5126"/>
                </a:lnTo>
                <a:lnTo>
                  <a:pt x="11360" y="5122"/>
                </a:lnTo>
                <a:lnTo>
                  <a:pt x="11354" y="5122"/>
                </a:lnTo>
                <a:lnTo>
                  <a:pt x="11346" y="5124"/>
                </a:lnTo>
                <a:lnTo>
                  <a:pt x="11336" y="5130"/>
                </a:lnTo>
                <a:lnTo>
                  <a:pt x="11336" y="5132"/>
                </a:lnTo>
                <a:lnTo>
                  <a:pt x="11340" y="5134"/>
                </a:lnTo>
                <a:close/>
                <a:moveTo>
                  <a:pt x="11380" y="5104"/>
                </a:moveTo>
                <a:lnTo>
                  <a:pt x="11380" y="5104"/>
                </a:lnTo>
                <a:lnTo>
                  <a:pt x="11382" y="5104"/>
                </a:lnTo>
                <a:lnTo>
                  <a:pt x="11384" y="5102"/>
                </a:lnTo>
                <a:lnTo>
                  <a:pt x="11386" y="5096"/>
                </a:lnTo>
                <a:lnTo>
                  <a:pt x="11386" y="5090"/>
                </a:lnTo>
                <a:lnTo>
                  <a:pt x="11386" y="5086"/>
                </a:lnTo>
                <a:lnTo>
                  <a:pt x="11386" y="5084"/>
                </a:lnTo>
                <a:lnTo>
                  <a:pt x="11380" y="5084"/>
                </a:lnTo>
                <a:lnTo>
                  <a:pt x="11374" y="5084"/>
                </a:lnTo>
                <a:lnTo>
                  <a:pt x="11370" y="5086"/>
                </a:lnTo>
                <a:lnTo>
                  <a:pt x="11370" y="5088"/>
                </a:lnTo>
                <a:lnTo>
                  <a:pt x="11370" y="5090"/>
                </a:lnTo>
                <a:lnTo>
                  <a:pt x="11374" y="5096"/>
                </a:lnTo>
                <a:lnTo>
                  <a:pt x="11380" y="5104"/>
                </a:lnTo>
                <a:close/>
                <a:moveTo>
                  <a:pt x="11362" y="5052"/>
                </a:moveTo>
                <a:lnTo>
                  <a:pt x="11362" y="5052"/>
                </a:lnTo>
                <a:lnTo>
                  <a:pt x="11368" y="5054"/>
                </a:lnTo>
                <a:lnTo>
                  <a:pt x="11372" y="5056"/>
                </a:lnTo>
                <a:lnTo>
                  <a:pt x="11378" y="5060"/>
                </a:lnTo>
                <a:lnTo>
                  <a:pt x="11384" y="5060"/>
                </a:lnTo>
                <a:lnTo>
                  <a:pt x="11386" y="5058"/>
                </a:lnTo>
                <a:lnTo>
                  <a:pt x="11382" y="5054"/>
                </a:lnTo>
                <a:lnTo>
                  <a:pt x="11380" y="5052"/>
                </a:lnTo>
                <a:lnTo>
                  <a:pt x="11380" y="5050"/>
                </a:lnTo>
                <a:lnTo>
                  <a:pt x="11384" y="5052"/>
                </a:lnTo>
                <a:lnTo>
                  <a:pt x="11388" y="5056"/>
                </a:lnTo>
                <a:lnTo>
                  <a:pt x="11394" y="5058"/>
                </a:lnTo>
                <a:lnTo>
                  <a:pt x="11398" y="5056"/>
                </a:lnTo>
                <a:lnTo>
                  <a:pt x="11400" y="5054"/>
                </a:lnTo>
                <a:lnTo>
                  <a:pt x="11400" y="5052"/>
                </a:lnTo>
                <a:lnTo>
                  <a:pt x="11394" y="5046"/>
                </a:lnTo>
                <a:lnTo>
                  <a:pt x="11384" y="5040"/>
                </a:lnTo>
                <a:lnTo>
                  <a:pt x="11378" y="5040"/>
                </a:lnTo>
                <a:lnTo>
                  <a:pt x="11372" y="5040"/>
                </a:lnTo>
                <a:lnTo>
                  <a:pt x="11364" y="5044"/>
                </a:lnTo>
                <a:lnTo>
                  <a:pt x="11358" y="5046"/>
                </a:lnTo>
                <a:lnTo>
                  <a:pt x="11358" y="5050"/>
                </a:lnTo>
                <a:lnTo>
                  <a:pt x="11362" y="5052"/>
                </a:lnTo>
                <a:close/>
                <a:moveTo>
                  <a:pt x="11246" y="4990"/>
                </a:moveTo>
                <a:lnTo>
                  <a:pt x="11246" y="4990"/>
                </a:lnTo>
                <a:lnTo>
                  <a:pt x="11248" y="4998"/>
                </a:lnTo>
                <a:lnTo>
                  <a:pt x="11246" y="5006"/>
                </a:lnTo>
                <a:lnTo>
                  <a:pt x="11246" y="5012"/>
                </a:lnTo>
                <a:lnTo>
                  <a:pt x="11248" y="5016"/>
                </a:lnTo>
                <a:lnTo>
                  <a:pt x="11250" y="5020"/>
                </a:lnTo>
                <a:lnTo>
                  <a:pt x="11252" y="5024"/>
                </a:lnTo>
                <a:lnTo>
                  <a:pt x="11254" y="5028"/>
                </a:lnTo>
                <a:lnTo>
                  <a:pt x="11252" y="5038"/>
                </a:lnTo>
                <a:lnTo>
                  <a:pt x="11252" y="5046"/>
                </a:lnTo>
                <a:lnTo>
                  <a:pt x="11254" y="5050"/>
                </a:lnTo>
                <a:lnTo>
                  <a:pt x="11256" y="5056"/>
                </a:lnTo>
                <a:lnTo>
                  <a:pt x="11270" y="5074"/>
                </a:lnTo>
                <a:lnTo>
                  <a:pt x="11276" y="5080"/>
                </a:lnTo>
                <a:lnTo>
                  <a:pt x="11278" y="5082"/>
                </a:lnTo>
                <a:lnTo>
                  <a:pt x="11282" y="5082"/>
                </a:lnTo>
                <a:lnTo>
                  <a:pt x="11284" y="5082"/>
                </a:lnTo>
                <a:lnTo>
                  <a:pt x="11282" y="5080"/>
                </a:lnTo>
                <a:lnTo>
                  <a:pt x="11278" y="5076"/>
                </a:lnTo>
                <a:lnTo>
                  <a:pt x="11272" y="5068"/>
                </a:lnTo>
                <a:lnTo>
                  <a:pt x="11268" y="5058"/>
                </a:lnTo>
                <a:lnTo>
                  <a:pt x="11264" y="5046"/>
                </a:lnTo>
                <a:lnTo>
                  <a:pt x="11262" y="5036"/>
                </a:lnTo>
                <a:lnTo>
                  <a:pt x="11262" y="5026"/>
                </a:lnTo>
                <a:lnTo>
                  <a:pt x="11266" y="5018"/>
                </a:lnTo>
                <a:lnTo>
                  <a:pt x="11268" y="5018"/>
                </a:lnTo>
                <a:lnTo>
                  <a:pt x="11270" y="5016"/>
                </a:lnTo>
                <a:lnTo>
                  <a:pt x="11278" y="5018"/>
                </a:lnTo>
                <a:lnTo>
                  <a:pt x="11290" y="5024"/>
                </a:lnTo>
                <a:lnTo>
                  <a:pt x="11294" y="5026"/>
                </a:lnTo>
                <a:lnTo>
                  <a:pt x="11298" y="5026"/>
                </a:lnTo>
                <a:lnTo>
                  <a:pt x="11298" y="5024"/>
                </a:lnTo>
                <a:lnTo>
                  <a:pt x="11298" y="5022"/>
                </a:lnTo>
                <a:lnTo>
                  <a:pt x="11294" y="5014"/>
                </a:lnTo>
                <a:lnTo>
                  <a:pt x="11288" y="5012"/>
                </a:lnTo>
                <a:lnTo>
                  <a:pt x="11282" y="5008"/>
                </a:lnTo>
                <a:lnTo>
                  <a:pt x="11278" y="5006"/>
                </a:lnTo>
                <a:lnTo>
                  <a:pt x="11276" y="5004"/>
                </a:lnTo>
                <a:lnTo>
                  <a:pt x="11274" y="5002"/>
                </a:lnTo>
                <a:lnTo>
                  <a:pt x="11276" y="5000"/>
                </a:lnTo>
                <a:lnTo>
                  <a:pt x="11282" y="4994"/>
                </a:lnTo>
                <a:lnTo>
                  <a:pt x="11290" y="4990"/>
                </a:lnTo>
                <a:lnTo>
                  <a:pt x="11292" y="4988"/>
                </a:lnTo>
                <a:lnTo>
                  <a:pt x="11294" y="4984"/>
                </a:lnTo>
                <a:lnTo>
                  <a:pt x="11296" y="4974"/>
                </a:lnTo>
                <a:lnTo>
                  <a:pt x="11294" y="4970"/>
                </a:lnTo>
                <a:lnTo>
                  <a:pt x="11292" y="4966"/>
                </a:lnTo>
                <a:lnTo>
                  <a:pt x="11290" y="4964"/>
                </a:lnTo>
                <a:lnTo>
                  <a:pt x="11284" y="4964"/>
                </a:lnTo>
                <a:lnTo>
                  <a:pt x="11278" y="4968"/>
                </a:lnTo>
                <a:lnTo>
                  <a:pt x="11274" y="4974"/>
                </a:lnTo>
                <a:lnTo>
                  <a:pt x="11266" y="4988"/>
                </a:lnTo>
                <a:lnTo>
                  <a:pt x="11262" y="4998"/>
                </a:lnTo>
                <a:lnTo>
                  <a:pt x="11260" y="5000"/>
                </a:lnTo>
                <a:lnTo>
                  <a:pt x="11258" y="4998"/>
                </a:lnTo>
                <a:lnTo>
                  <a:pt x="11256" y="4992"/>
                </a:lnTo>
                <a:lnTo>
                  <a:pt x="11258" y="4988"/>
                </a:lnTo>
                <a:lnTo>
                  <a:pt x="11262" y="4982"/>
                </a:lnTo>
                <a:lnTo>
                  <a:pt x="11266" y="4972"/>
                </a:lnTo>
                <a:lnTo>
                  <a:pt x="11268" y="4966"/>
                </a:lnTo>
                <a:lnTo>
                  <a:pt x="11268" y="4962"/>
                </a:lnTo>
                <a:lnTo>
                  <a:pt x="11264" y="4954"/>
                </a:lnTo>
                <a:lnTo>
                  <a:pt x="11262" y="4950"/>
                </a:lnTo>
                <a:lnTo>
                  <a:pt x="11262" y="4946"/>
                </a:lnTo>
                <a:lnTo>
                  <a:pt x="11262" y="4944"/>
                </a:lnTo>
                <a:lnTo>
                  <a:pt x="11266" y="4932"/>
                </a:lnTo>
                <a:lnTo>
                  <a:pt x="11258" y="4936"/>
                </a:lnTo>
                <a:lnTo>
                  <a:pt x="11254" y="4940"/>
                </a:lnTo>
                <a:lnTo>
                  <a:pt x="11250" y="4946"/>
                </a:lnTo>
                <a:lnTo>
                  <a:pt x="11246" y="4960"/>
                </a:lnTo>
                <a:lnTo>
                  <a:pt x="11244" y="4976"/>
                </a:lnTo>
                <a:lnTo>
                  <a:pt x="11244" y="4984"/>
                </a:lnTo>
                <a:lnTo>
                  <a:pt x="11246" y="4990"/>
                </a:lnTo>
                <a:close/>
                <a:moveTo>
                  <a:pt x="11276" y="4936"/>
                </a:moveTo>
                <a:lnTo>
                  <a:pt x="11276" y="4936"/>
                </a:lnTo>
                <a:lnTo>
                  <a:pt x="11276" y="4940"/>
                </a:lnTo>
                <a:lnTo>
                  <a:pt x="11280" y="4942"/>
                </a:lnTo>
                <a:lnTo>
                  <a:pt x="11284" y="4940"/>
                </a:lnTo>
                <a:lnTo>
                  <a:pt x="11288" y="4936"/>
                </a:lnTo>
                <a:lnTo>
                  <a:pt x="11290" y="4930"/>
                </a:lnTo>
                <a:lnTo>
                  <a:pt x="11292" y="4924"/>
                </a:lnTo>
                <a:lnTo>
                  <a:pt x="11294" y="4918"/>
                </a:lnTo>
                <a:lnTo>
                  <a:pt x="11292" y="4914"/>
                </a:lnTo>
                <a:lnTo>
                  <a:pt x="11288" y="4912"/>
                </a:lnTo>
                <a:lnTo>
                  <a:pt x="11286" y="4912"/>
                </a:lnTo>
                <a:lnTo>
                  <a:pt x="11282" y="4912"/>
                </a:lnTo>
                <a:lnTo>
                  <a:pt x="11280" y="4916"/>
                </a:lnTo>
                <a:lnTo>
                  <a:pt x="11276" y="4926"/>
                </a:lnTo>
                <a:lnTo>
                  <a:pt x="11276" y="4936"/>
                </a:lnTo>
                <a:close/>
                <a:moveTo>
                  <a:pt x="11022" y="5302"/>
                </a:moveTo>
                <a:lnTo>
                  <a:pt x="11022" y="5302"/>
                </a:lnTo>
                <a:lnTo>
                  <a:pt x="11024" y="5306"/>
                </a:lnTo>
                <a:lnTo>
                  <a:pt x="11026" y="5302"/>
                </a:lnTo>
                <a:lnTo>
                  <a:pt x="11026" y="5296"/>
                </a:lnTo>
                <a:lnTo>
                  <a:pt x="11022" y="5288"/>
                </a:lnTo>
                <a:lnTo>
                  <a:pt x="11020" y="5284"/>
                </a:lnTo>
                <a:lnTo>
                  <a:pt x="11018" y="5288"/>
                </a:lnTo>
                <a:lnTo>
                  <a:pt x="11018" y="5294"/>
                </a:lnTo>
                <a:lnTo>
                  <a:pt x="11022" y="5302"/>
                </a:lnTo>
                <a:close/>
                <a:moveTo>
                  <a:pt x="11040" y="5304"/>
                </a:moveTo>
                <a:lnTo>
                  <a:pt x="11040" y="5304"/>
                </a:lnTo>
                <a:lnTo>
                  <a:pt x="11048" y="5300"/>
                </a:lnTo>
                <a:lnTo>
                  <a:pt x="11050" y="5296"/>
                </a:lnTo>
                <a:lnTo>
                  <a:pt x="11050" y="5292"/>
                </a:lnTo>
                <a:lnTo>
                  <a:pt x="11050" y="5288"/>
                </a:lnTo>
                <a:lnTo>
                  <a:pt x="11050" y="5284"/>
                </a:lnTo>
                <a:lnTo>
                  <a:pt x="11052" y="5278"/>
                </a:lnTo>
                <a:lnTo>
                  <a:pt x="11054" y="5270"/>
                </a:lnTo>
                <a:lnTo>
                  <a:pt x="11054" y="5266"/>
                </a:lnTo>
                <a:lnTo>
                  <a:pt x="11052" y="5264"/>
                </a:lnTo>
                <a:lnTo>
                  <a:pt x="11048" y="5264"/>
                </a:lnTo>
                <a:lnTo>
                  <a:pt x="11046" y="5264"/>
                </a:lnTo>
                <a:lnTo>
                  <a:pt x="11040" y="5270"/>
                </a:lnTo>
                <a:lnTo>
                  <a:pt x="11038" y="5274"/>
                </a:lnTo>
                <a:lnTo>
                  <a:pt x="11038" y="5278"/>
                </a:lnTo>
                <a:lnTo>
                  <a:pt x="11038" y="5288"/>
                </a:lnTo>
                <a:lnTo>
                  <a:pt x="11036" y="5298"/>
                </a:lnTo>
                <a:lnTo>
                  <a:pt x="11036" y="5304"/>
                </a:lnTo>
                <a:lnTo>
                  <a:pt x="11038" y="5304"/>
                </a:lnTo>
                <a:lnTo>
                  <a:pt x="11040" y="5304"/>
                </a:lnTo>
                <a:close/>
                <a:moveTo>
                  <a:pt x="11052" y="5316"/>
                </a:moveTo>
                <a:lnTo>
                  <a:pt x="11052" y="5316"/>
                </a:lnTo>
                <a:lnTo>
                  <a:pt x="11056" y="5318"/>
                </a:lnTo>
                <a:lnTo>
                  <a:pt x="11058" y="5316"/>
                </a:lnTo>
                <a:lnTo>
                  <a:pt x="11060" y="5308"/>
                </a:lnTo>
                <a:lnTo>
                  <a:pt x="11062" y="5306"/>
                </a:lnTo>
                <a:lnTo>
                  <a:pt x="11066" y="5304"/>
                </a:lnTo>
                <a:lnTo>
                  <a:pt x="11072" y="5302"/>
                </a:lnTo>
                <a:lnTo>
                  <a:pt x="11074" y="5302"/>
                </a:lnTo>
                <a:lnTo>
                  <a:pt x="11074" y="5300"/>
                </a:lnTo>
                <a:lnTo>
                  <a:pt x="11068" y="5292"/>
                </a:lnTo>
                <a:lnTo>
                  <a:pt x="11064" y="5286"/>
                </a:lnTo>
                <a:lnTo>
                  <a:pt x="11064" y="5282"/>
                </a:lnTo>
                <a:lnTo>
                  <a:pt x="11064" y="5278"/>
                </a:lnTo>
                <a:lnTo>
                  <a:pt x="11068" y="5274"/>
                </a:lnTo>
                <a:lnTo>
                  <a:pt x="11072" y="5268"/>
                </a:lnTo>
                <a:lnTo>
                  <a:pt x="11072" y="5264"/>
                </a:lnTo>
                <a:lnTo>
                  <a:pt x="11070" y="5258"/>
                </a:lnTo>
                <a:lnTo>
                  <a:pt x="11068" y="5254"/>
                </a:lnTo>
                <a:lnTo>
                  <a:pt x="11066" y="5252"/>
                </a:lnTo>
                <a:lnTo>
                  <a:pt x="11064" y="5252"/>
                </a:lnTo>
                <a:lnTo>
                  <a:pt x="11062" y="5256"/>
                </a:lnTo>
                <a:lnTo>
                  <a:pt x="11058" y="5270"/>
                </a:lnTo>
                <a:lnTo>
                  <a:pt x="11056" y="5286"/>
                </a:lnTo>
                <a:lnTo>
                  <a:pt x="11056" y="5294"/>
                </a:lnTo>
                <a:lnTo>
                  <a:pt x="11052" y="5300"/>
                </a:lnTo>
                <a:lnTo>
                  <a:pt x="11048" y="5306"/>
                </a:lnTo>
                <a:lnTo>
                  <a:pt x="11046" y="5310"/>
                </a:lnTo>
                <a:lnTo>
                  <a:pt x="11046" y="5312"/>
                </a:lnTo>
                <a:lnTo>
                  <a:pt x="11052" y="5316"/>
                </a:lnTo>
                <a:close/>
                <a:moveTo>
                  <a:pt x="11240" y="5058"/>
                </a:moveTo>
                <a:lnTo>
                  <a:pt x="11240" y="5058"/>
                </a:lnTo>
                <a:lnTo>
                  <a:pt x="11240" y="5062"/>
                </a:lnTo>
                <a:lnTo>
                  <a:pt x="11242" y="5068"/>
                </a:lnTo>
                <a:lnTo>
                  <a:pt x="11246" y="5074"/>
                </a:lnTo>
                <a:lnTo>
                  <a:pt x="11250" y="5076"/>
                </a:lnTo>
                <a:lnTo>
                  <a:pt x="11252" y="5072"/>
                </a:lnTo>
                <a:lnTo>
                  <a:pt x="11252" y="5064"/>
                </a:lnTo>
                <a:lnTo>
                  <a:pt x="11250" y="5058"/>
                </a:lnTo>
                <a:lnTo>
                  <a:pt x="11248" y="5054"/>
                </a:lnTo>
                <a:lnTo>
                  <a:pt x="11244" y="5054"/>
                </a:lnTo>
                <a:lnTo>
                  <a:pt x="11240" y="5058"/>
                </a:lnTo>
                <a:close/>
                <a:moveTo>
                  <a:pt x="11412" y="5392"/>
                </a:moveTo>
                <a:lnTo>
                  <a:pt x="11412" y="5392"/>
                </a:lnTo>
                <a:lnTo>
                  <a:pt x="11412" y="5390"/>
                </a:lnTo>
                <a:lnTo>
                  <a:pt x="11410" y="5390"/>
                </a:lnTo>
                <a:lnTo>
                  <a:pt x="11406" y="5392"/>
                </a:lnTo>
                <a:lnTo>
                  <a:pt x="11402" y="5398"/>
                </a:lnTo>
                <a:lnTo>
                  <a:pt x="11398" y="5406"/>
                </a:lnTo>
                <a:lnTo>
                  <a:pt x="11394" y="5420"/>
                </a:lnTo>
                <a:lnTo>
                  <a:pt x="11394" y="5426"/>
                </a:lnTo>
                <a:lnTo>
                  <a:pt x="11396" y="5426"/>
                </a:lnTo>
                <a:lnTo>
                  <a:pt x="11406" y="5420"/>
                </a:lnTo>
                <a:lnTo>
                  <a:pt x="11412" y="5412"/>
                </a:lnTo>
                <a:lnTo>
                  <a:pt x="11414" y="5402"/>
                </a:lnTo>
                <a:lnTo>
                  <a:pt x="11412" y="5392"/>
                </a:lnTo>
                <a:close/>
                <a:moveTo>
                  <a:pt x="11514" y="5376"/>
                </a:moveTo>
                <a:lnTo>
                  <a:pt x="11514" y="5376"/>
                </a:lnTo>
                <a:lnTo>
                  <a:pt x="11522" y="5372"/>
                </a:lnTo>
                <a:lnTo>
                  <a:pt x="11526" y="5366"/>
                </a:lnTo>
                <a:lnTo>
                  <a:pt x="11526" y="5360"/>
                </a:lnTo>
                <a:lnTo>
                  <a:pt x="11520" y="5352"/>
                </a:lnTo>
                <a:lnTo>
                  <a:pt x="11516" y="5346"/>
                </a:lnTo>
                <a:lnTo>
                  <a:pt x="11512" y="5346"/>
                </a:lnTo>
                <a:lnTo>
                  <a:pt x="11510" y="5350"/>
                </a:lnTo>
                <a:lnTo>
                  <a:pt x="11510" y="5356"/>
                </a:lnTo>
                <a:lnTo>
                  <a:pt x="11510" y="5370"/>
                </a:lnTo>
                <a:lnTo>
                  <a:pt x="11512" y="5374"/>
                </a:lnTo>
                <a:lnTo>
                  <a:pt x="11514" y="5376"/>
                </a:lnTo>
                <a:close/>
                <a:moveTo>
                  <a:pt x="10442" y="5192"/>
                </a:moveTo>
                <a:lnTo>
                  <a:pt x="10442" y="5192"/>
                </a:lnTo>
                <a:lnTo>
                  <a:pt x="10446" y="5198"/>
                </a:lnTo>
                <a:lnTo>
                  <a:pt x="10448" y="5198"/>
                </a:lnTo>
                <a:lnTo>
                  <a:pt x="10450" y="5194"/>
                </a:lnTo>
                <a:lnTo>
                  <a:pt x="10452" y="5192"/>
                </a:lnTo>
                <a:lnTo>
                  <a:pt x="10454" y="5192"/>
                </a:lnTo>
                <a:lnTo>
                  <a:pt x="10458" y="5194"/>
                </a:lnTo>
                <a:lnTo>
                  <a:pt x="10462" y="5194"/>
                </a:lnTo>
                <a:lnTo>
                  <a:pt x="10468" y="5188"/>
                </a:lnTo>
                <a:lnTo>
                  <a:pt x="10470" y="5180"/>
                </a:lnTo>
                <a:lnTo>
                  <a:pt x="10470" y="5176"/>
                </a:lnTo>
                <a:lnTo>
                  <a:pt x="10470" y="5174"/>
                </a:lnTo>
                <a:lnTo>
                  <a:pt x="10464" y="5168"/>
                </a:lnTo>
                <a:lnTo>
                  <a:pt x="10456" y="5164"/>
                </a:lnTo>
                <a:lnTo>
                  <a:pt x="10450" y="5162"/>
                </a:lnTo>
                <a:lnTo>
                  <a:pt x="10448" y="5164"/>
                </a:lnTo>
                <a:lnTo>
                  <a:pt x="10444" y="5166"/>
                </a:lnTo>
                <a:lnTo>
                  <a:pt x="10442" y="5170"/>
                </a:lnTo>
                <a:lnTo>
                  <a:pt x="10440" y="5182"/>
                </a:lnTo>
                <a:lnTo>
                  <a:pt x="10440" y="5186"/>
                </a:lnTo>
                <a:lnTo>
                  <a:pt x="10442" y="5192"/>
                </a:lnTo>
                <a:close/>
                <a:moveTo>
                  <a:pt x="10396" y="5160"/>
                </a:moveTo>
                <a:lnTo>
                  <a:pt x="10396" y="5160"/>
                </a:lnTo>
                <a:lnTo>
                  <a:pt x="10392" y="5156"/>
                </a:lnTo>
                <a:lnTo>
                  <a:pt x="10388" y="5150"/>
                </a:lnTo>
                <a:lnTo>
                  <a:pt x="10386" y="5132"/>
                </a:lnTo>
                <a:lnTo>
                  <a:pt x="10382" y="5124"/>
                </a:lnTo>
                <a:lnTo>
                  <a:pt x="10380" y="5116"/>
                </a:lnTo>
                <a:lnTo>
                  <a:pt x="10372" y="5112"/>
                </a:lnTo>
                <a:lnTo>
                  <a:pt x="10364" y="5112"/>
                </a:lnTo>
                <a:lnTo>
                  <a:pt x="10356" y="5116"/>
                </a:lnTo>
                <a:lnTo>
                  <a:pt x="10352" y="5120"/>
                </a:lnTo>
                <a:lnTo>
                  <a:pt x="10352" y="5124"/>
                </a:lnTo>
                <a:lnTo>
                  <a:pt x="10352" y="5128"/>
                </a:lnTo>
                <a:lnTo>
                  <a:pt x="10348" y="5130"/>
                </a:lnTo>
                <a:lnTo>
                  <a:pt x="10344" y="5134"/>
                </a:lnTo>
                <a:lnTo>
                  <a:pt x="10342" y="5138"/>
                </a:lnTo>
                <a:lnTo>
                  <a:pt x="10344" y="5140"/>
                </a:lnTo>
                <a:lnTo>
                  <a:pt x="10346" y="5142"/>
                </a:lnTo>
                <a:lnTo>
                  <a:pt x="10354" y="5142"/>
                </a:lnTo>
                <a:lnTo>
                  <a:pt x="10362" y="5142"/>
                </a:lnTo>
                <a:lnTo>
                  <a:pt x="10366" y="5144"/>
                </a:lnTo>
                <a:lnTo>
                  <a:pt x="10368" y="5146"/>
                </a:lnTo>
                <a:lnTo>
                  <a:pt x="10372" y="5158"/>
                </a:lnTo>
                <a:lnTo>
                  <a:pt x="10376" y="5170"/>
                </a:lnTo>
                <a:lnTo>
                  <a:pt x="10378" y="5176"/>
                </a:lnTo>
                <a:lnTo>
                  <a:pt x="10384" y="5178"/>
                </a:lnTo>
                <a:lnTo>
                  <a:pt x="10392" y="5182"/>
                </a:lnTo>
                <a:lnTo>
                  <a:pt x="10396" y="5186"/>
                </a:lnTo>
                <a:lnTo>
                  <a:pt x="10400" y="5190"/>
                </a:lnTo>
                <a:lnTo>
                  <a:pt x="10404" y="5190"/>
                </a:lnTo>
                <a:lnTo>
                  <a:pt x="10406" y="5188"/>
                </a:lnTo>
                <a:lnTo>
                  <a:pt x="10408" y="5186"/>
                </a:lnTo>
                <a:lnTo>
                  <a:pt x="10406" y="5182"/>
                </a:lnTo>
                <a:lnTo>
                  <a:pt x="10404" y="5178"/>
                </a:lnTo>
                <a:lnTo>
                  <a:pt x="10404" y="5176"/>
                </a:lnTo>
                <a:lnTo>
                  <a:pt x="10404" y="5172"/>
                </a:lnTo>
                <a:lnTo>
                  <a:pt x="10406" y="5168"/>
                </a:lnTo>
                <a:lnTo>
                  <a:pt x="10406" y="5166"/>
                </a:lnTo>
                <a:lnTo>
                  <a:pt x="10402" y="5162"/>
                </a:lnTo>
                <a:lnTo>
                  <a:pt x="10396" y="5160"/>
                </a:lnTo>
                <a:close/>
                <a:moveTo>
                  <a:pt x="10682" y="5374"/>
                </a:moveTo>
                <a:lnTo>
                  <a:pt x="10682" y="5374"/>
                </a:lnTo>
                <a:lnTo>
                  <a:pt x="10670" y="5374"/>
                </a:lnTo>
                <a:lnTo>
                  <a:pt x="10658" y="5376"/>
                </a:lnTo>
                <a:lnTo>
                  <a:pt x="10652" y="5378"/>
                </a:lnTo>
                <a:lnTo>
                  <a:pt x="10652" y="5382"/>
                </a:lnTo>
                <a:lnTo>
                  <a:pt x="10652" y="5384"/>
                </a:lnTo>
                <a:lnTo>
                  <a:pt x="10656" y="5388"/>
                </a:lnTo>
                <a:lnTo>
                  <a:pt x="10668" y="5390"/>
                </a:lnTo>
                <a:lnTo>
                  <a:pt x="10680" y="5392"/>
                </a:lnTo>
                <a:lnTo>
                  <a:pt x="10684" y="5390"/>
                </a:lnTo>
                <a:lnTo>
                  <a:pt x="10686" y="5390"/>
                </a:lnTo>
                <a:lnTo>
                  <a:pt x="10692" y="5386"/>
                </a:lnTo>
                <a:lnTo>
                  <a:pt x="10700" y="5382"/>
                </a:lnTo>
                <a:lnTo>
                  <a:pt x="10706" y="5378"/>
                </a:lnTo>
                <a:lnTo>
                  <a:pt x="10706" y="5376"/>
                </a:lnTo>
                <a:lnTo>
                  <a:pt x="10702" y="5374"/>
                </a:lnTo>
                <a:lnTo>
                  <a:pt x="10700" y="5374"/>
                </a:lnTo>
                <a:lnTo>
                  <a:pt x="10694" y="5374"/>
                </a:lnTo>
                <a:lnTo>
                  <a:pt x="10682" y="5374"/>
                </a:lnTo>
                <a:close/>
                <a:moveTo>
                  <a:pt x="11090" y="5452"/>
                </a:moveTo>
                <a:lnTo>
                  <a:pt x="11090" y="5452"/>
                </a:lnTo>
                <a:lnTo>
                  <a:pt x="11092" y="5450"/>
                </a:lnTo>
                <a:lnTo>
                  <a:pt x="11094" y="5448"/>
                </a:lnTo>
                <a:lnTo>
                  <a:pt x="11096" y="5446"/>
                </a:lnTo>
                <a:lnTo>
                  <a:pt x="11098" y="5444"/>
                </a:lnTo>
                <a:lnTo>
                  <a:pt x="11102" y="5440"/>
                </a:lnTo>
                <a:lnTo>
                  <a:pt x="11100" y="5440"/>
                </a:lnTo>
                <a:lnTo>
                  <a:pt x="11096" y="5438"/>
                </a:lnTo>
                <a:lnTo>
                  <a:pt x="11086" y="5440"/>
                </a:lnTo>
                <a:lnTo>
                  <a:pt x="11082" y="5442"/>
                </a:lnTo>
                <a:lnTo>
                  <a:pt x="11082" y="5444"/>
                </a:lnTo>
                <a:lnTo>
                  <a:pt x="11082" y="5446"/>
                </a:lnTo>
                <a:lnTo>
                  <a:pt x="11082" y="5448"/>
                </a:lnTo>
                <a:lnTo>
                  <a:pt x="11076" y="5452"/>
                </a:lnTo>
                <a:lnTo>
                  <a:pt x="11074" y="5454"/>
                </a:lnTo>
                <a:lnTo>
                  <a:pt x="11074" y="5456"/>
                </a:lnTo>
                <a:lnTo>
                  <a:pt x="11086" y="5456"/>
                </a:lnTo>
                <a:lnTo>
                  <a:pt x="11088" y="5456"/>
                </a:lnTo>
                <a:lnTo>
                  <a:pt x="11088" y="5454"/>
                </a:lnTo>
                <a:lnTo>
                  <a:pt x="11088" y="5452"/>
                </a:lnTo>
                <a:lnTo>
                  <a:pt x="11090" y="5452"/>
                </a:lnTo>
                <a:close/>
                <a:moveTo>
                  <a:pt x="11138" y="5436"/>
                </a:moveTo>
                <a:lnTo>
                  <a:pt x="11138" y="5436"/>
                </a:lnTo>
                <a:lnTo>
                  <a:pt x="11130" y="5436"/>
                </a:lnTo>
                <a:lnTo>
                  <a:pt x="11126" y="5434"/>
                </a:lnTo>
                <a:lnTo>
                  <a:pt x="11124" y="5434"/>
                </a:lnTo>
                <a:lnTo>
                  <a:pt x="11122" y="5434"/>
                </a:lnTo>
                <a:lnTo>
                  <a:pt x="11120" y="5442"/>
                </a:lnTo>
                <a:lnTo>
                  <a:pt x="11118" y="5448"/>
                </a:lnTo>
                <a:lnTo>
                  <a:pt x="11120" y="5450"/>
                </a:lnTo>
                <a:lnTo>
                  <a:pt x="11122" y="5450"/>
                </a:lnTo>
                <a:lnTo>
                  <a:pt x="11132" y="5448"/>
                </a:lnTo>
                <a:lnTo>
                  <a:pt x="11146" y="5446"/>
                </a:lnTo>
                <a:lnTo>
                  <a:pt x="11148" y="5446"/>
                </a:lnTo>
                <a:lnTo>
                  <a:pt x="11152" y="5444"/>
                </a:lnTo>
                <a:lnTo>
                  <a:pt x="11152" y="5442"/>
                </a:lnTo>
                <a:lnTo>
                  <a:pt x="11152" y="5440"/>
                </a:lnTo>
                <a:lnTo>
                  <a:pt x="11146" y="5438"/>
                </a:lnTo>
                <a:lnTo>
                  <a:pt x="11142" y="5436"/>
                </a:lnTo>
                <a:lnTo>
                  <a:pt x="11138" y="5436"/>
                </a:lnTo>
                <a:close/>
                <a:moveTo>
                  <a:pt x="10372" y="5326"/>
                </a:moveTo>
                <a:lnTo>
                  <a:pt x="10372" y="5326"/>
                </a:lnTo>
                <a:lnTo>
                  <a:pt x="10374" y="5322"/>
                </a:lnTo>
                <a:lnTo>
                  <a:pt x="10374" y="5318"/>
                </a:lnTo>
                <a:lnTo>
                  <a:pt x="10376" y="5306"/>
                </a:lnTo>
                <a:lnTo>
                  <a:pt x="10376" y="5292"/>
                </a:lnTo>
                <a:lnTo>
                  <a:pt x="10376" y="5274"/>
                </a:lnTo>
                <a:lnTo>
                  <a:pt x="10376" y="5262"/>
                </a:lnTo>
                <a:lnTo>
                  <a:pt x="10374" y="5254"/>
                </a:lnTo>
                <a:lnTo>
                  <a:pt x="10374" y="5250"/>
                </a:lnTo>
                <a:lnTo>
                  <a:pt x="10376" y="5238"/>
                </a:lnTo>
                <a:lnTo>
                  <a:pt x="10376" y="5226"/>
                </a:lnTo>
                <a:lnTo>
                  <a:pt x="10376" y="5220"/>
                </a:lnTo>
                <a:lnTo>
                  <a:pt x="10376" y="5214"/>
                </a:lnTo>
                <a:lnTo>
                  <a:pt x="10380" y="5204"/>
                </a:lnTo>
                <a:lnTo>
                  <a:pt x="10382" y="5198"/>
                </a:lnTo>
                <a:lnTo>
                  <a:pt x="10384" y="5192"/>
                </a:lnTo>
                <a:lnTo>
                  <a:pt x="10382" y="5190"/>
                </a:lnTo>
                <a:lnTo>
                  <a:pt x="10380" y="5186"/>
                </a:lnTo>
                <a:lnTo>
                  <a:pt x="10374" y="5180"/>
                </a:lnTo>
                <a:lnTo>
                  <a:pt x="10372" y="5176"/>
                </a:lnTo>
                <a:lnTo>
                  <a:pt x="10368" y="5172"/>
                </a:lnTo>
                <a:lnTo>
                  <a:pt x="10364" y="5160"/>
                </a:lnTo>
                <a:lnTo>
                  <a:pt x="10360" y="5154"/>
                </a:lnTo>
                <a:lnTo>
                  <a:pt x="10356" y="5154"/>
                </a:lnTo>
                <a:lnTo>
                  <a:pt x="10348" y="5156"/>
                </a:lnTo>
                <a:lnTo>
                  <a:pt x="10344" y="5158"/>
                </a:lnTo>
                <a:lnTo>
                  <a:pt x="10342" y="5156"/>
                </a:lnTo>
                <a:lnTo>
                  <a:pt x="10338" y="5154"/>
                </a:lnTo>
                <a:lnTo>
                  <a:pt x="10334" y="5158"/>
                </a:lnTo>
                <a:lnTo>
                  <a:pt x="10330" y="5162"/>
                </a:lnTo>
                <a:lnTo>
                  <a:pt x="10328" y="5162"/>
                </a:lnTo>
                <a:lnTo>
                  <a:pt x="10330" y="5154"/>
                </a:lnTo>
                <a:lnTo>
                  <a:pt x="10334" y="5144"/>
                </a:lnTo>
                <a:lnTo>
                  <a:pt x="10334" y="5142"/>
                </a:lnTo>
                <a:lnTo>
                  <a:pt x="10330" y="5140"/>
                </a:lnTo>
                <a:lnTo>
                  <a:pt x="10326" y="5136"/>
                </a:lnTo>
                <a:lnTo>
                  <a:pt x="10324" y="5130"/>
                </a:lnTo>
                <a:lnTo>
                  <a:pt x="10320" y="5114"/>
                </a:lnTo>
                <a:lnTo>
                  <a:pt x="10316" y="5104"/>
                </a:lnTo>
                <a:lnTo>
                  <a:pt x="10314" y="5096"/>
                </a:lnTo>
                <a:lnTo>
                  <a:pt x="10310" y="5092"/>
                </a:lnTo>
                <a:lnTo>
                  <a:pt x="10308" y="5090"/>
                </a:lnTo>
                <a:lnTo>
                  <a:pt x="10304" y="5090"/>
                </a:lnTo>
                <a:lnTo>
                  <a:pt x="10298" y="5090"/>
                </a:lnTo>
                <a:lnTo>
                  <a:pt x="10292" y="5088"/>
                </a:lnTo>
                <a:lnTo>
                  <a:pt x="10282" y="5084"/>
                </a:lnTo>
                <a:lnTo>
                  <a:pt x="10278" y="5080"/>
                </a:lnTo>
                <a:lnTo>
                  <a:pt x="10276" y="5076"/>
                </a:lnTo>
                <a:lnTo>
                  <a:pt x="10276" y="5072"/>
                </a:lnTo>
                <a:lnTo>
                  <a:pt x="10278" y="5066"/>
                </a:lnTo>
                <a:lnTo>
                  <a:pt x="10280" y="5062"/>
                </a:lnTo>
                <a:lnTo>
                  <a:pt x="10280" y="5058"/>
                </a:lnTo>
                <a:lnTo>
                  <a:pt x="10278" y="5052"/>
                </a:lnTo>
                <a:lnTo>
                  <a:pt x="10278" y="5048"/>
                </a:lnTo>
                <a:lnTo>
                  <a:pt x="10280" y="5046"/>
                </a:lnTo>
                <a:lnTo>
                  <a:pt x="10284" y="5044"/>
                </a:lnTo>
                <a:lnTo>
                  <a:pt x="10288" y="5040"/>
                </a:lnTo>
                <a:lnTo>
                  <a:pt x="10290" y="5036"/>
                </a:lnTo>
                <a:lnTo>
                  <a:pt x="10290" y="5030"/>
                </a:lnTo>
                <a:lnTo>
                  <a:pt x="10288" y="5026"/>
                </a:lnTo>
                <a:lnTo>
                  <a:pt x="10284" y="5020"/>
                </a:lnTo>
                <a:lnTo>
                  <a:pt x="10280" y="5018"/>
                </a:lnTo>
                <a:lnTo>
                  <a:pt x="10274" y="5016"/>
                </a:lnTo>
                <a:lnTo>
                  <a:pt x="10270" y="5018"/>
                </a:lnTo>
                <a:lnTo>
                  <a:pt x="10264" y="5020"/>
                </a:lnTo>
                <a:lnTo>
                  <a:pt x="10262" y="5018"/>
                </a:lnTo>
                <a:lnTo>
                  <a:pt x="10262" y="5014"/>
                </a:lnTo>
                <a:lnTo>
                  <a:pt x="10260" y="5010"/>
                </a:lnTo>
                <a:lnTo>
                  <a:pt x="10258" y="5008"/>
                </a:lnTo>
                <a:lnTo>
                  <a:pt x="10252" y="5004"/>
                </a:lnTo>
                <a:lnTo>
                  <a:pt x="10244" y="5004"/>
                </a:lnTo>
                <a:lnTo>
                  <a:pt x="10236" y="5000"/>
                </a:lnTo>
                <a:lnTo>
                  <a:pt x="10232" y="4996"/>
                </a:lnTo>
                <a:lnTo>
                  <a:pt x="10228" y="4990"/>
                </a:lnTo>
                <a:lnTo>
                  <a:pt x="10226" y="4982"/>
                </a:lnTo>
                <a:lnTo>
                  <a:pt x="10224" y="4974"/>
                </a:lnTo>
                <a:lnTo>
                  <a:pt x="10220" y="4968"/>
                </a:lnTo>
                <a:lnTo>
                  <a:pt x="10212" y="4962"/>
                </a:lnTo>
                <a:lnTo>
                  <a:pt x="10202" y="4958"/>
                </a:lnTo>
                <a:lnTo>
                  <a:pt x="10196" y="4956"/>
                </a:lnTo>
                <a:lnTo>
                  <a:pt x="10194" y="4952"/>
                </a:lnTo>
                <a:lnTo>
                  <a:pt x="10190" y="4948"/>
                </a:lnTo>
                <a:lnTo>
                  <a:pt x="10190" y="4940"/>
                </a:lnTo>
                <a:lnTo>
                  <a:pt x="10188" y="4936"/>
                </a:lnTo>
                <a:lnTo>
                  <a:pt x="10184" y="4932"/>
                </a:lnTo>
                <a:lnTo>
                  <a:pt x="10176" y="4928"/>
                </a:lnTo>
                <a:lnTo>
                  <a:pt x="10172" y="4926"/>
                </a:lnTo>
                <a:lnTo>
                  <a:pt x="10172" y="4928"/>
                </a:lnTo>
                <a:lnTo>
                  <a:pt x="10170" y="4932"/>
                </a:lnTo>
                <a:lnTo>
                  <a:pt x="10172" y="4940"/>
                </a:lnTo>
                <a:lnTo>
                  <a:pt x="10170" y="4940"/>
                </a:lnTo>
                <a:lnTo>
                  <a:pt x="10168" y="4938"/>
                </a:lnTo>
                <a:lnTo>
                  <a:pt x="10162" y="4934"/>
                </a:lnTo>
                <a:lnTo>
                  <a:pt x="10158" y="4932"/>
                </a:lnTo>
                <a:lnTo>
                  <a:pt x="10154" y="4928"/>
                </a:lnTo>
                <a:lnTo>
                  <a:pt x="10150" y="4918"/>
                </a:lnTo>
                <a:lnTo>
                  <a:pt x="10146" y="4908"/>
                </a:lnTo>
                <a:lnTo>
                  <a:pt x="10144" y="4908"/>
                </a:lnTo>
                <a:lnTo>
                  <a:pt x="10140" y="4908"/>
                </a:lnTo>
                <a:lnTo>
                  <a:pt x="10138" y="4902"/>
                </a:lnTo>
                <a:lnTo>
                  <a:pt x="10132" y="4892"/>
                </a:lnTo>
                <a:lnTo>
                  <a:pt x="10122" y="4880"/>
                </a:lnTo>
                <a:lnTo>
                  <a:pt x="10110" y="4868"/>
                </a:lnTo>
                <a:lnTo>
                  <a:pt x="10104" y="4866"/>
                </a:lnTo>
                <a:lnTo>
                  <a:pt x="10098" y="4862"/>
                </a:lnTo>
                <a:lnTo>
                  <a:pt x="10092" y="4860"/>
                </a:lnTo>
                <a:lnTo>
                  <a:pt x="10088" y="4858"/>
                </a:lnTo>
                <a:lnTo>
                  <a:pt x="10084" y="4852"/>
                </a:lnTo>
                <a:lnTo>
                  <a:pt x="10080" y="4844"/>
                </a:lnTo>
                <a:lnTo>
                  <a:pt x="10078" y="4842"/>
                </a:lnTo>
                <a:lnTo>
                  <a:pt x="10074" y="4842"/>
                </a:lnTo>
                <a:lnTo>
                  <a:pt x="10070" y="4840"/>
                </a:lnTo>
                <a:lnTo>
                  <a:pt x="10068" y="4838"/>
                </a:lnTo>
                <a:lnTo>
                  <a:pt x="10068" y="4832"/>
                </a:lnTo>
                <a:lnTo>
                  <a:pt x="10068" y="4826"/>
                </a:lnTo>
                <a:lnTo>
                  <a:pt x="10066" y="4824"/>
                </a:lnTo>
                <a:lnTo>
                  <a:pt x="10062" y="4822"/>
                </a:lnTo>
                <a:lnTo>
                  <a:pt x="10058" y="4820"/>
                </a:lnTo>
                <a:lnTo>
                  <a:pt x="10056" y="4818"/>
                </a:lnTo>
                <a:lnTo>
                  <a:pt x="10056" y="4812"/>
                </a:lnTo>
                <a:lnTo>
                  <a:pt x="10054" y="4804"/>
                </a:lnTo>
                <a:lnTo>
                  <a:pt x="10050" y="4798"/>
                </a:lnTo>
                <a:lnTo>
                  <a:pt x="10046" y="4790"/>
                </a:lnTo>
                <a:lnTo>
                  <a:pt x="10038" y="4782"/>
                </a:lnTo>
                <a:lnTo>
                  <a:pt x="10036" y="4782"/>
                </a:lnTo>
                <a:lnTo>
                  <a:pt x="10034" y="4782"/>
                </a:lnTo>
                <a:lnTo>
                  <a:pt x="10030" y="4786"/>
                </a:lnTo>
                <a:lnTo>
                  <a:pt x="10028" y="4786"/>
                </a:lnTo>
                <a:lnTo>
                  <a:pt x="10024" y="4784"/>
                </a:lnTo>
                <a:lnTo>
                  <a:pt x="10020" y="4780"/>
                </a:lnTo>
                <a:lnTo>
                  <a:pt x="10016" y="4780"/>
                </a:lnTo>
                <a:lnTo>
                  <a:pt x="10010" y="4782"/>
                </a:lnTo>
                <a:lnTo>
                  <a:pt x="10002" y="4784"/>
                </a:lnTo>
                <a:lnTo>
                  <a:pt x="9996" y="4784"/>
                </a:lnTo>
                <a:lnTo>
                  <a:pt x="9988" y="4784"/>
                </a:lnTo>
                <a:lnTo>
                  <a:pt x="9976" y="4780"/>
                </a:lnTo>
                <a:lnTo>
                  <a:pt x="9974" y="4778"/>
                </a:lnTo>
                <a:lnTo>
                  <a:pt x="9972" y="4776"/>
                </a:lnTo>
                <a:lnTo>
                  <a:pt x="9970" y="4770"/>
                </a:lnTo>
                <a:lnTo>
                  <a:pt x="9966" y="4768"/>
                </a:lnTo>
                <a:lnTo>
                  <a:pt x="9960" y="4764"/>
                </a:lnTo>
                <a:lnTo>
                  <a:pt x="9952" y="4764"/>
                </a:lnTo>
                <a:lnTo>
                  <a:pt x="9946" y="4764"/>
                </a:lnTo>
                <a:lnTo>
                  <a:pt x="9944" y="4770"/>
                </a:lnTo>
                <a:lnTo>
                  <a:pt x="9944" y="4776"/>
                </a:lnTo>
                <a:lnTo>
                  <a:pt x="9946" y="4784"/>
                </a:lnTo>
                <a:lnTo>
                  <a:pt x="9950" y="4792"/>
                </a:lnTo>
                <a:lnTo>
                  <a:pt x="9958" y="4812"/>
                </a:lnTo>
                <a:lnTo>
                  <a:pt x="9968" y="4826"/>
                </a:lnTo>
                <a:lnTo>
                  <a:pt x="9976" y="4834"/>
                </a:lnTo>
                <a:lnTo>
                  <a:pt x="9982" y="4840"/>
                </a:lnTo>
                <a:lnTo>
                  <a:pt x="9990" y="4850"/>
                </a:lnTo>
                <a:lnTo>
                  <a:pt x="9994" y="4854"/>
                </a:lnTo>
                <a:lnTo>
                  <a:pt x="9996" y="4856"/>
                </a:lnTo>
                <a:lnTo>
                  <a:pt x="10002" y="4856"/>
                </a:lnTo>
                <a:lnTo>
                  <a:pt x="10004" y="4858"/>
                </a:lnTo>
                <a:lnTo>
                  <a:pt x="10008" y="4860"/>
                </a:lnTo>
                <a:lnTo>
                  <a:pt x="10012" y="4864"/>
                </a:lnTo>
                <a:lnTo>
                  <a:pt x="10018" y="4872"/>
                </a:lnTo>
                <a:lnTo>
                  <a:pt x="10026" y="4884"/>
                </a:lnTo>
                <a:lnTo>
                  <a:pt x="10026" y="4890"/>
                </a:lnTo>
                <a:lnTo>
                  <a:pt x="10028" y="4892"/>
                </a:lnTo>
                <a:lnTo>
                  <a:pt x="10034" y="4896"/>
                </a:lnTo>
                <a:lnTo>
                  <a:pt x="10040" y="4902"/>
                </a:lnTo>
                <a:lnTo>
                  <a:pt x="10042" y="4906"/>
                </a:lnTo>
                <a:lnTo>
                  <a:pt x="10042" y="4914"/>
                </a:lnTo>
                <a:lnTo>
                  <a:pt x="10044" y="4920"/>
                </a:lnTo>
                <a:lnTo>
                  <a:pt x="10046" y="4924"/>
                </a:lnTo>
                <a:lnTo>
                  <a:pt x="10050" y="4930"/>
                </a:lnTo>
                <a:lnTo>
                  <a:pt x="10060" y="4934"/>
                </a:lnTo>
                <a:lnTo>
                  <a:pt x="10070" y="4940"/>
                </a:lnTo>
                <a:lnTo>
                  <a:pt x="10080" y="4948"/>
                </a:lnTo>
                <a:lnTo>
                  <a:pt x="10086" y="4954"/>
                </a:lnTo>
                <a:lnTo>
                  <a:pt x="10088" y="4958"/>
                </a:lnTo>
                <a:lnTo>
                  <a:pt x="10088" y="4962"/>
                </a:lnTo>
                <a:lnTo>
                  <a:pt x="10086" y="4966"/>
                </a:lnTo>
                <a:lnTo>
                  <a:pt x="10088" y="4970"/>
                </a:lnTo>
                <a:lnTo>
                  <a:pt x="10096" y="4994"/>
                </a:lnTo>
                <a:lnTo>
                  <a:pt x="10102" y="5020"/>
                </a:lnTo>
                <a:lnTo>
                  <a:pt x="10106" y="5026"/>
                </a:lnTo>
                <a:lnTo>
                  <a:pt x="10116" y="5032"/>
                </a:lnTo>
                <a:lnTo>
                  <a:pt x="10122" y="5038"/>
                </a:lnTo>
                <a:lnTo>
                  <a:pt x="10124" y="5044"/>
                </a:lnTo>
                <a:lnTo>
                  <a:pt x="10130" y="5054"/>
                </a:lnTo>
                <a:lnTo>
                  <a:pt x="10144" y="5070"/>
                </a:lnTo>
                <a:lnTo>
                  <a:pt x="10148" y="5076"/>
                </a:lnTo>
                <a:lnTo>
                  <a:pt x="10152" y="5080"/>
                </a:lnTo>
                <a:lnTo>
                  <a:pt x="10152" y="5086"/>
                </a:lnTo>
                <a:lnTo>
                  <a:pt x="10152" y="5090"/>
                </a:lnTo>
                <a:lnTo>
                  <a:pt x="10150" y="5096"/>
                </a:lnTo>
                <a:lnTo>
                  <a:pt x="10152" y="5100"/>
                </a:lnTo>
                <a:lnTo>
                  <a:pt x="10154" y="5104"/>
                </a:lnTo>
                <a:lnTo>
                  <a:pt x="10162" y="5112"/>
                </a:lnTo>
                <a:lnTo>
                  <a:pt x="10166" y="5122"/>
                </a:lnTo>
                <a:lnTo>
                  <a:pt x="10170" y="5132"/>
                </a:lnTo>
                <a:lnTo>
                  <a:pt x="10174" y="5146"/>
                </a:lnTo>
                <a:lnTo>
                  <a:pt x="10178" y="5160"/>
                </a:lnTo>
                <a:lnTo>
                  <a:pt x="10188" y="5176"/>
                </a:lnTo>
                <a:lnTo>
                  <a:pt x="10200" y="5192"/>
                </a:lnTo>
                <a:lnTo>
                  <a:pt x="10214" y="5206"/>
                </a:lnTo>
                <a:lnTo>
                  <a:pt x="10224" y="5218"/>
                </a:lnTo>
                <a:lnTo>
                  <a:pt x="10230" y="5226"/>
                </a:lnTo>
                <a:lnTo>
                  <a:pt x="10238" y="5238"/>
                </a:lnTo>
                <a:lnTo>
                  <a:pt x="10252" y="5254"/>
                </a:lnTo>
                <a:lnTo>
                  <a:pt x="10270" y="5272"/>
                </a:lnTo>
                <a:lnTo>
                  <a:pt x="10282" y="5284"/>
                </a:lnTo>
                <a:lnTo>
                  <a:pt x="10294" y="5294"/>
                </a:lnTo>
                <a:lnTo>
                  <a:pt x="10304" y="5306"/>
                </a:lnTo>
                <a:lnTo>
                  <a:pt x="10314" y="5322"/>
                </a:lnTo>
                <a:lnTo>
                  <a:pt x="10322" y="5332"/>
                </a:lnTo>
                <a:lnTo>
                  <a:pt x="10326" y="5334"/>
                </a:lnTo>
                <a:lnTo>
                  <a:pt x="10326" y="5332"/>
                </a:lnTo>
                <a:lnTo>
                  <a:pt x="10324" y="5320"/>
                </a:lnTo>
                <a:lnTo>
                  <a:pt x="10322" y="5312"/>
                </a:lnTo>
                <a:lnTo>
                  <a:pt x="10322" y="5310"/>
                </a:lnTo>
                <a:lnTo>
                  <a:pt x="10326" y="5310"/>
                </a:lnTo>
                <a:lnTo>
                  <a:pt x="10332" y="5314"/>
                </a:lnTo>
                <a:lnTo>
                  <a:pt x="10338" y="5316"/>
                </a:lnTo>
                <a:lnTo>
                  <a:pt x="10342" y="5318"/>
                </a:lnTo>
                <a:lnTo>
                  <a:pt x="10348" y="5318"/>
                </a:lnTo>
                <a:lnTo>
                  <a:pt x="10348" y="5312"/>
                </a:lnTo>
                <a:lnTo>
                  <a:pt x="10350" y="5308"/>
                </a:lnTo>
                <a:lnTo>
                  <a:pt x="10352" y="5308"/>
                </a:lnTo>
                <a:lnTo>
                  <a:pt x="10358" y="5314"/>
                </a:lnTo>
                <a:lnTo>
                  <a:pt x="10366" y="5324"/>
                </a:lnTo>
                <a:lnTo>
                  <a:pt x="10368" y="5328"/>
                </a:lnTo>
                <a:lnTo>
                  <a:pt x="10372" y="5326"/>
                </a:lnTo>
                <a:close/>
                <a:moveTo>
                  <a:pt x="10716" y="5464"/>
                </a:moveTo>
                <a:lnTo>
                  <a:pt x="10716" y="5464"/>
                </a:lnTo>
                <a:lnTo>
                  <a:pt x="10722" y="5468"/>
                </a:lnTo>
                <a:lnTo>
                  <a:pt x="10724" y="5466"/>
                </a:lnTo>
                <a:lnTo>
                  <a:pt x="10726" y="5466"/>
                </a:lnTo>
                <a:lnTo>
                  <a:pt x="10724" y="5462"/>
                </a:lnTo>
                <a:lnTo>
                  <a:pt x="10722" y="5458"/>
                </a:lnTo>
                <a:lnTo>
                  <a:pt x="10718" y="5454"/>
                </a:lnTo>
                <a:lnTo>
                  <a:pt x="10716" y="5448"/>
                </a:lnTo>
                <a:lnTo>
                  <a:pt x="10720" y="5432"/>
                </a:lnTo>
                <a:lnTo>
                  <a:pt x="10720" y="5426"/>
                </a:lnTo>
                <a:lnTo>
                  <a:pt x="10720" y="5418"/>
                </a:lnTo>
                <a:lnTo>
                  <a:pt x="10716" y="5414"/>
                </a:lnTo>
                <a:lnTo>
                  <a:pt x="10708" y="5410"/>
                </a:lnTo>
                <a:lnTo>
                  <a:pt x="10696" y="5412"/>
                </a:lnTo>
                <a:lnTo>
                  <a:pt x="10686" y="5414"/>
                </a:lnTo>
                <a:lnTo>
                  <a:pt x="10676" y="5416"/>
                </a:lnTo>
                <a:lnTo>
                  <a:pt x="10668" y="5414"/>
                </a:lnTo>
                <a:lnTo>
                  <a:pt x="10660" y="5412"/>
                </a:lnTo>
                <a:lnTo>
                  <a:pt x="10650" y="5406"/>
                </a:lnTo>
                <a:lnTo>
                  <a:pt x="10650" y="5404"/>
                </a:lnTo>
                <a:lnTo>
                  <a:pt x="10650" y="5402"/>
                </a:lnTo>
                <a:lnTo>
                  <a:pt x="10652" y="5396"/>
                </a:lnTo>
                <a:lnTo>
                  <a:pt x="10650" y="5390"/>
                </a:lnTo>
                <a:lnTo>
                  <a:pt x="10648" y="5382"/>
                </a:lnTo>
                <a:lnTo>
                  <a:pt x="10644" y="5376"/>
                </a:lnTo>
                <a:lnTo>
                  <a:pt x="10640" y="5374"/>
                </a:lnTo>
                <a:lnTo>
                  <a:pt x="10636" y="5374"/>
                </a:lnTo>
                <a:lnTo>
                  <a:pt x="10634" y="5374"/>
                </a:lnTo>
                <a:lnTo>
                  <a:pt x="10630" y="5378"/>
                </a:lnTo>
                <a:lnTo>
                  <a:pt x="10626" y="5376"/>
                </a:lnTo>
                <a:lnTo>
                  <a:pt x="10624" y="5374"/>
                </a:lnTo>
                <a:lnTo>
                  <a:pt x="10618" y="5368"/>
                </a:lnTo>
                <a:lnTo>
                  <a:pt x="10616" y="5368"/>
                </a:lnTo>
                <a:lnTo>
                  <a:pt x="10614" y="5370"/>
                </a:lnTo>
                <a:lnTo>
                  <a:pt x="10608" y="5366"/>
                </a:lnTo>
                <a:lnTo>
                  <a:pt x="10606" y="5362"/>
                </a:lnTo>
                <a:lnTo>
                  <a:pt x="10602" y="5362"/>
                </a:lnTo>
                <a:lnTo>
                  <a:pt x="10596" y="5364"/>
                </a:lnTo>
                <a:lnTo>
                  <a:pt x="10592" y="5366"/>
                </a:lnTo>
                <a:lnTo>
                  <a:pt x="10590" y="5366"/>
                </a:lnTo>
                <a:lnTo>
                  <a:pt x="10588" y="5362"/>
                </a:lnTo>
                <a:lnTo>
                  <a:pt x="10582" y="5352"/>
                </a:lnTo>
                <a:lnTo>
                  <a:pt x="10580" y="5350"/>
                </a:lnTo>
                <a:lnTo>
                  <a:pt x="10578" y="5348"/>
                </a:lnTo>
                <a:lnTo>
                  <a:pt x="10574" y="5348"/>
                </a:lnTo>
                <a:lnTo>
                  <a:pt x="10572" y="5352"/>
                </a:lnTo>
                <a:lnTo>
                  <a:pt x="10568" y="5356"/>
                </a:lnTo>
                <a:lnTo>
                  <a:pt x="10564" y="5364"/>
                </a:lnTo>
                <a:lnTo>
                  <a:pt x="10560" y="5378"/>
                </a:lnTo>
                <a:lnTo>
                  <a:pt x="10556" y="5380"/>
                </a:lnTo>
                <a:lnTo>
                  <a:pt x="10554" y="5380"/>
                </a:lnTo>
                <a:lnTo>
                  <a:pt x="10548" y="5376"/>
                </a:lnTo>
                <a:lnTo>
                  <a:pt x="10542" y="5374"/>
                </a:lnTo>
                <a:lnTo>
                  <a:pt x="10536" y="5372"/>
                </a:lnTo>
                <a:lnTo>
                  <a:pt x="10524" y="5372"/>
                </a:lnTo>
                <a:lnTo>
                  <a:pt x="10518" y="5374"/>
                </a:lnTo>
                <a:lnTo>
                  <a:pt x="10514" y="5374"/>
                </a:lnTo>
                <a:lnTo>
                  <a:pt x="10508" y="5374"/>
                </a:lnTo>
                <a:lnTo>
                  <a:pt x="10500" y="5372"/>
                </a:lnTo>
                <a:lnTo>
                  <a:pt x="10492" y="5372"/>
                </a:lnTo>
                <a:lnTo>
                  <a:pt x="10488" y="5370"/>
                </a:lnTo>
                <a:lnTo>
                  <a:pt x="10484" y="5366"/>
                </a:lnTo>
                <a:lnTo>
                  <a:pt x="10482" y="5362"/>
                </a:lnTo>
                <a:lnTo>
                  <a:pt x="10478" y="5352"/>
                </a:lnTo>
                <a:lnTo>
                  <a:pt x="10476" y="5346"/>
                </a:lnTo>
                <a:lnTo>
                  <a:pt x="10474" y="5344"/>
                </a:lnTo>
                <a:lnTo>
                  <a:pt x="10472" y="5342"/>
                </a:lnTo>
                <a:lnTo>
                  <a:pt x="10470" y="5342"/>
                </a:lnTo>
                <a:lnTo>
                  <a:pt x="10464" y="5344"/>
                </a:lnTo>
                <a:lnTo>
                  <a:pt x="10462" y="5344"/>
                </a:lnTo>
                <a:lnTo>
                  <a:pt x="10458" y="5342"/>
                </a:lnTo>
                <a:lnTo>
                  <a:pt x="10454" y="5340"/>
                </a:lnTo>
                <a:lnTo>
                  <a:pt x="10452" y="5338"/>
                </a:lnTo>
                <a:lnTo>
                  <a:pt x="10446" y="5340"/>
                </a:lnTo>
                <a:lnTo>
                  <a:pt x="10442" y="5340"/>
                </a:lnTo>
                <a:lnTo>
                  <a:pt x="10440" y="5340"/>
                </a:lnTo>
                <a:lnTo>
                  <a:pt x="10438" y="5336"/>
                </a:lnTo>
                <a:lnTo>
                  <a:pt x="10432" y="5330"/>
                </a:lnTo>
                <a:lnTo>
                  <a:pt x="10426" y="5326"/>
                </a:lnTo>
                <a:lnTo>
                  <a:pt x="10420" y="5326"/>
                </a:lnTo>
                <a:lnTo>
                  <a:pt x="10418" y="5328"/>
                </a:lnTo>
                <a:lnTo>
                  <a:pt x="10418" y="5332"/>
                </a:lnTo>
                <a:lnTo>
                  <a:pt x="10416" y="5334"/>
                </a:lnTo>
                <a:lnTo>
                  <a:pt x="10414" y="5336"/>
                </a:lnTo>
                <a:lnTo>
                  <a:pt x="10410" y="5334"/>
                </a:lnTo>
                <a:lnTo>
                  <a:pt x="10400" y="5332"/>
                </a:lnTo>
                <a:lnTo>
                  <a:pt x="10386" y="5328"/>
                </a:lnTo>
                <a:lnTo>
                  <a:pt x="10380" y="5328"/>
                </a:lnTo>
                <a:lnTo>
                  <a:pt x="10376" y="5330"/>
                </a:lnTo>
                <a:lnTo>
                  <a:pt x="10374" y="5334"/>
                </a:lnTo>
                <a:lnTo>
                  <a:pt x="10372" y="5340"/>
                </a:lnTo>
                <a:lnTo>
                  <a:pt x="10370" y="5348"/>
                </a:lnTo>
                <a:lnTo>
                  <a:pt x="10368" y="5352"/>
                </a:lnTo>
                <a:lnTo>
                  <a:pt x="10366" y="5354"/>
                </a:lnTo>
                <a:lnTo>
                  <a:pt x="10362" y="5356"/>
                </a:lnTo>
                <a:lnTo>
                  <a:pt x="10362" y="5360"/>
                </a:lnTo>
                <a:lnTo>
                  <a:pt x="10360" y="5362"/>
                </a:lnTo>
                <a:lnTo>
                  <a:pt x="10354" y="5364"/>
                </a:lnTo>
                <a:lnTo>
                  <a:pt x="10350" y="5366"/>
                </a:lnTo>
                <a:lnTo>
                  <a:pt x="10348" y="5368"/>
                </a:lnTo>
                <a:lnTo>
                  <a:pt x="10348" y="5370"/>
                </a:lnTo>
                <a:lnTo>
                  <a:pt x="10354" y="5374"/>
                </a:lnTo>
                <a:lnTo>
                  <a:pt x="10362" y="5374"/>
                </a:lnTo>
                <a:lnTo>
                  <a:pt x="10370" y="5372"/>
                </a:lnTo>
                <a:lnTo>
                  <a:pt x="10378" y="5372"/>
                </a:lnTo>
                <a:lnTo>
                  <a:pt x="10382" y="5374"/>
                </a:lnTo>
                <a:lnTo>
                  <a:pt x="10386" y="5376"/>
                </a:lnTo>
                <a:lnTo>
                  <a:pt x="10388" y="5380"/>
                </a:lnTo>
                <a:lnTo>
                  <a:pt x="10392" y="5380"/>
                </a:lnTo>
                <a:lnTo>
                  <a:pt x="10398" y="5378"/>
                </a:lnTo>
                <a:lnTo>
                  <a:pt x="10400" y="5378"/>
                </a:lnTo>
                <a:lnTo>
                  <a:pt x="10400" y="5380"/>
                </a:lnTo>
                <a:lnTo>
                  <a:pt x="10398" y="5388"/>
                </a:lnTo>
                <a:lnTo>
                  <a:pt x="10396" y="5394"/>
                </a:lnTo>
                <a:lnTo>
                  <a:pt x="10396" y="5396"/>
                </a:lnTo>
                <a:lnTo>
                  <a:pt x="10398" y="5398"/>
                </a:lnTo>
                <a:lnTo>
                  <a:pt x="10404" y="5400"/>
                </a:lnTo>
                <a:lnTo>
                  <a:pt x="10424" y="5404"/>
                </a:lnTo>
                <a:lnTo>
                  <a:pt x="10440" y="5408"/>
                </a:lnTo>
                <a:lnTo>
                  <a:pt x="10458" y="5416"/>
                </a:lnTo>
                <a:lnTo>
                  <a:pt x="10464" y="5420"/>
                </a:lnTo>
                <a:lnTo>
                  <a:pt x="10472" y="5420"/>
                </a:lnTo>
                <a:lnTo>
                  <a:pt x="10478" y="5418"/>
                </a:lnTo>
                <a:lnTo>
                  <a:pt x="10482" y="5416"/>
                </a:lnTo>
                <a:lnTo>
                  <a:pt x="10490" y="5412"/>
                </a:lnTo>
                <a:lnTo>
                  <a:pt x="10494" y="5412"/>
                </a:lnTo>
                <a:lnTo>
                  <a:pt x="10496" y="5414"/>
                </a:lnTo>
                <a:lnTo>
                  <a:pt x="10502" y="5416"/>
                </a:lnTo>
                <a:lnTo>
                  <a:pt x="10508" y="5416"/>
                </a:lnTo>
                <a:lnTo>
                  <a:pt x="10516" y="5416"/>
                </a:lnTo>
                <a:lnTo>
                  <a:pt x="10530" y="5418"/>
                </a:lnTo>
                <a:lnTo>
                  <a:pt x="10536" y="5420"/>
                </a:lnTo>
                <a:lnTo>
                  <a:pt x="10542" y="5422"/>
                </a:lnTo>
                <a:lnTo>
                  <a:pt x="10550" y="5430"/>
                </a:lnTo>
                <a:lnTo>
                  <a:pt x="10556" y="5434"/>
                </a:lnTo>
                <a:lnTo>
                  <a:pt x="10566" y="5438"/>
                </a:lnTo>
                <a:lnTo>
                  <a:pt x="10578" y="5440"/>
                </a:lnTo>
                <a:lnTo>
                  <a:pt x="10594" y="5444"/>
                </a:lnTo>
                <a:lnTo>
                  <a:pt x="10610" y="5446"/>
                </a:lnTo>
                <a:lnTo>
                  <a:pt x="10614" y="5444"/>
                </a:lnTo>
                <a:lnTo>
                  <a:pt x="10616" y="5444"/>
                </a:lnTo>
                <a:lnTo>
                  <a:pt x="10620" y="5444"/>
                </a:lnTo>
                <a:lnTo>
                  <a:pt x="10640" y="5446"/>
                </a:lnTo>
                <a:lnTo>
                  <a:pt x="10652" y="5448"/>
                </a:lnTo>
                <a:lnTo>
                  <a:pt x="10658" y="5448"/>
                </a:lnTo>
                <a:lnTo>
                  <a:pt x="10662" y="5446"/>
                </a:lnTo>
                <a:lnTo>
                  <a:pt x="10662" y="5444"/>
                </a:lnTo>
                <a:lnTo>
                  <a:pt x="10662" y="5442"/>
                </a:lnTo>
                <a:lnTo>
                  <a:pt x="10664" y="5442"/>
                </a:lnTo>
                <a:lnTo>
                  <a:pt x="10682" y="5450"/>
                </a:lnTo>
                <a:lnTo>
                  <a:pt x="10694" y="5456"/>
                </a:lnTo>
                <a:lnTo>
                  <a:pt x="10702" y="5458"/>
                </a:lnTo>
                <a:lnTo>
                  <a:pt x="10708" y="5460"/>
                </a:lnTo>
                <a:lnTo>
                  <a:pt x="10716" y="5464"/>
                </a:lnTo>
                <a:close/>
                <a:moveTo>
                  <a:pt x="10750" y="5470"/>
                </a:moveTo>
                <a:lnTo>
                  <a:pt x="10750" y="5470"/>
                </a:lnTo>
                <a:lnTo>
                  <a:pt x="10754" y="5468"/>
                </a:lnTo>
                <a:lnTo>
                  <a:pt x="10756" y="5464"/>
                </a:lnTo>
                <a:lnTo>
                  <a:pt x="10760" y="5460"/>
                </a:lnTo>
                <a:lnTo>
                  <a:pt x="10766" y="5454"/>
                </a:lnTo>
                <a:lnTo>
                  <a:pt x="10770" y="5448"/>
                </a:lnTo>
                <a:lnTo>
                  <a:pt x="10770" y="5446"/>
                </a:lnTo>
                <a:lnTo>
                  <a:pt x="10770" y="5444"/>
                </a:lnTo>
                <a:lnTo>
                  <a:pt x="10764" y="5440"/>
                </a:lnTo>
                <a:lnTo>
                  <a:pt x="10758" y="5434"/>
                </a:lnTo>
                <a:lnTo>
                  <a:pt x="10754" y="5432"/>
                </a:lnTo>
                <a:lnTo>
                  <a:pt x="10752" y="5432"/>
                </a:lnTo>
                <a:lnTo>
                  <a:pt x="10748" y="5434"/>
                </a:lnTo>
                <a:lnTo>
                  <a:pt x="10742" y="5436"/>
                </a:lnTo>
                <a:lnTo>
                  <a:pt x="10738" y="5436"/>
                </a:lnTo>
                <a:lnTo>
                  <a:pt x="10734" y="5436"/>
                </a:lnTo>
                <a:lnTo>
                  <a:pt x="10726" y="5432"/>
                </a:lnTo>
                <a:lnTo>
                  <a:pt x="10724" y="5434"/>
                </a:lnTo>
                <a:lnTo>
                  <a:pt x="10722" y="5434"/>
                </a:lnTo>
                <a:lnTo>
                  <a:pt x="10724" y="5440"/>
                </a:lnTo>
                <a:lnTo>
                  <a:pt x="10726" y="5446"/>
                </a:lnTo>
                <a:lnTo>
                  <a:pt x="10728" y="5448"/>
                </a:lnTo>
                <a:lnTo>
                  <a:pt x="10732" y="5448"/>
                </a:lnTo>
                <a:lnTo>
                  <a:pt x="10738" y="5450"/>
                </a:lnTo>
                <a:lnTo>
                  <a:pt x="10744" y="5456"/>
                </a:lnTo>
                <a:lnTo>
                  <a:pt x="10748" y="5462"/>
                </a:lnTo>
                <a:lnTo>
                  <a:pt x="10748" y="5466"/>
                </a:lnTo>
                <a:lnTo>
                  <a:pt x="10748" y="5468"/>
                </a:lnTo>
                <a:lnTo>
                  <a:pt x="10750" y="5470"/>
                </a:lnTo>
                <a:close/>
                <a:moveTo>
                  <a:pt x="10784" y="5464"/>
                </a:moveTo>
                <a:lnTo>
                  <a:pt x="10784" y="5464"/>
                </a:lnTo>
                <a:lnTo>
                  <a:pt x="10778" y="5466"/>
                </a:lnTo>
                <a:lnTo>
                  <a:pt x="10778" y="5468"/>
                </a:lnTo>
                <a:lnTo>
                  <a:pt x="10782" y="5472"/>
                </a:lnTo>
                <a:lnTo>
                  <a:pt x="10792" y="5474"/>
                </a:lnTo>
                <a:lnTo>
                  <a:pt x="10802" y="5474"/>
                </a:lnTo>
                <a:lnTo>
                  <a:pt x="10804" y="5472"/>
                </a:lnTo>
                <a:lnTo>
                  <a:pt x="10806" y="5470"/>
                </a:lnTo>
                <a:lnTo>
                  <a:pt x="10806" y="5466"/>
                </a:lnTo>
                <a:lnTo>
                  <a:pt x="10810" y="5456"/>
                </a:lnTo>
                <a:lnTo>
                  <a:pt x="10812" y="5448"/>
                </a:lnTo>
                <a:lnTo>
                  <a:pt x="10814" y="5444"/>
                </a:lnTo>
                <a:lnTo>
                  <a:pt x="10810" y="5442"/>
                </a:lnTo>
                <a:lnTo>
                  <a:pt x="10804" y="5440"/>
                </a:lnTo>
                <a:lnTo>
                  <a:pt x="10800" y="5440"/>
                </a:lnTo>
                <a:lnTo>
                  <a:pt x="10796" y="5440"/>
                </a:lnTo>
                <a:lnTo>
                  <a:pt x="10790" y="5442"/>
                </a:lnTo>
                <a:lnTo>
                  <a:pt x="10786" y="5448"/>
                </a:lnTo>
                <a:lnTo>
                  <a:pt x="10784" y="5452"/>
                </a:lnTo>
                <a:lnTo>
                  <a:pt x="10786" y="5460"/>
                </a:lnTo>
                <a:lnTo>
                  <a:pt x="10784" y="5464"/>
                </a:lnTo>
                <a:close/>
                <a:moveTo>
                  <a:pt x="10826" y="5482"/>
                </a:moveTo>
                <a:lnTo>
                  <a:pt x="10826" y="5482"/>
                </a:lnTo>
                <a:lnTo>
                  <a:pt x="10836" y="5480"/>
                </a:lnTo>
                <a:lnTo>
                  <a:pt x="10848" y="5476"/>
                </a:lnTo>
                <a:lnTo>
                  <a:pt x="10860" y="5472"/>
                </a:lnTo>
                <a:lnTo>
                  <a:pt x="10866" y="5472"/>
                </a:lnTo>
                <a:lnTo>
                  <a:pt x="10872" y="5470"/>
                </a:lnTo>
                <a:lnTo>
                  <a:pt x="10874" y="5468"/>
                </a:lnTo>
                <a:lnTo>
                  <a:pt x="10878" y="5466"/>
                </a:lnTo>
                <a:lnTo>
                  <a:pt x="10878" y="5468"/>
                </a:lnTo>
                <a:lnTo>
                  <a:pt x="10880" y="5470"/>
                </a:lnTo>
                <a:lnTo>
                  <a:pt x="10884" y="5470"/>
                </a:lnTo>
                <a:lnTo>
                  <a:pt x="10888" y="5468"/>
                </a:lnTo>
                <a:lnTo>
                  <a:pt x="10892" y="5470"/>
                </a:lnTo>
                <a:lnTo>
                  <a:pt x="10902" y="5472"/>
                </a:lnTo>
                <a:lnTo>
                  <a:pt x="10904" y="5470"/>
                </a:lnTo>
                <a:lnTo>
                  <a:pt x="10902" y="5468"/>
                </a:lnTo>
                <a:lnTo>
                  <a:pt x="10896" y="5466"/>
                </a:lnTo>
                <a:lnTo>
                  <a:pt x="10894" y="5464"/>
                </a:lnTo>
                <a:lnTo>
                  <a:pt x="10896" y="5462"/>
                </a:lnTo>
                <a:lnTo>
                  <a:pt x="10900" y="5462"/>
                </a:lnTo>
                <a:lnTo>
                  <a:pt x="10908" y="5466"/>
                </a:lnTo>
                <a:lnTo>
                  <a:pt x="10910" y="5464"/>
                </a:lnTo>
                <a:lnTo>
                  <a:pt x="10912" y="5462"/>
                </a:lnTo>
                <a:lnTo>
                  <a:pt x="10910" y="5458"/>
                </a:lnTo>
                <a:lnTo>
                  <a:pt x="10908" y="5450"/>
                </a:lnTo>
                <a:lnTo>
                  <a:pt x="10902" y="5444"/>
                </a:lnTo>
                <a:lnTo>
                  <a:pt x="10900" y="5442"/>
                </a:lnTo>
                <a:lnTo>
                  <a:pt x="10896" y="5444"/>
                </a:lnTo>
                <a:lnTo>
                  <a:pt x="10894" y="5444"/>
                </a:lnTo>
                <a:lnTo>
                  <a:pt x="10892" y="5444"/>
                </a:lnTo>
                <a:lnTo>
                  <a:pt x="10888" y="5442"/>
                </a:lnTo>
                <a:lnTo>
                  <a:pt x="10886" y="5440"/>
                </a:lnTo>
                <a:lnTo>
                  <a:pt x="10884" y="5440"/>
                </a:lnTo>
                <a:lnTo>
                  <a:pt x="10880" y="5442"/>
                </a:lnTo>
                <a:lnTo>
                  <a:pt x="10878" y="5444"/>
                </a:lnTo>
                <a:lnTo>
                  <a:pt x="10874" y="5444"/>
                </a:lnTo>
                <a:lnTo>
                  <a:pt x="10870" y="5440"/>
                </a:lnTo>
                <a:lnTo>
                  <a:pt x="10866" y="5434"/>
                </a:lnTo>
                <a:lnTo>
                  <a:pt x="10862" y="5434"/>
                </a:lnTo>
                <a:lnTo>
                  <a:pt x="10858" y="5434"/>
                </a:lnTo>
                <a:lnTo>
                  <a:pt x="10854" y="5434"/>
                </a:lnTo>
                <a:lnTo>
                  <a:pt x="10852" y="5436"/>
                </a:lnTo>
                <a:lnTo>
                  <a:pt x="10852" y="5440"/>
                </a:lnTo>
                <a:lnTo>
                  <a:pt x="10854" y="5444"/>
                </a:lnTo>
                <a:lnTo>
                  <a:pt x="10858" y="5450"/>
                </a:lnTo>
                <a:lnTo>
                  <a:pt x="10862" y="5450"/>
                </a:lnTo>
                <a:lnTo>
                  <a:pt x="10866" y="5452"/>
                </a:lnTo>
                <a:lnTo>
                  <a:pt x="10872" y="5454"/>
                </a:lnTo>
                <a:lnTo>
                  <a:pt x="10874" y="5458"/>
                </a:lnTo>
                <a:lnTo>
                  <a:pt x="10874" y="5460"/>
                </a:lnTo>
                <a:lnTo>
                  <a:pt x="10870" y="5460"/>
                </a:lnTo>
                <a:lnTo>
                  <a:pt x="10864" y="5460"/>
                </a:lnTo>
                <a:lnTo>
                  <a:pt x="10862" y="5462"/>
                </a:lnTo>
                <a:lnTo>
                  <a:pt x="10858" y="5464"/>
                </a:lnTo>
                <a:lnTo>
                  <a:pt x="10854" y="5460"/>
                </a:lnTo>
                <a:lnTo>
                  <a:pt x="10848" y="5452"/>
                </a:lnTo>
                <a:lnTo>
                  <a:pt x="10846" y="5450"/>
                </a:lnTo>
                <a:lnTo>
                  <a:pt x="10842" y="5450"/>
                </a:lnTo>
                <a:lnTo>
                  <a:pt x="10838" y="5450"/>
                </a:lnTo>
                <a:lnTo>
                  <a:pt x="10832" y="5448"/>
                </a:lnTo>
                <a:lnTo>
                  <a:pt x="10828" y="5446"/>
                </a:lnTo>
                <a:lnTo>
                  <a:pt x="10826" y="5446"/>
                </a:lnTo>
                <a:lnTo>
                  <a:pt x="10824" y="5448"/>
                </a:lnTo>
                <a:lnTo>
                  <a:pt x="10820" y="5452"/>
                </a:lnTo>
                <a:lnTo>
                  <a:pt x="10818" y="5456"/>
                </a:lnTo>
                <a:lnTo>
                  <a:pt x="10814" y="5458"/>
                </a:lnTo>
                <a:lnTo>
                  <a:pt x="10814" y="5464"/>
                </a:lnTo>
                <a:lnTo>
                  <a:pt x="10814" y="5470"/>
                </a:lnTo>
                <a:lnTo>
                  <a:pt x="10814" y="5474"/>
                </a:lnTo>
                <a:lnTo>
                  <a:pt x="10814" y="5476"/>
                </a:lnTo>
                <a:lnTo>
                  <a:pt x="10816" y="5480"/>
                </a:lnTo>
                <a:lnTo>
                  <a:pt x="10826" y="5482"/>
                </a:lnTo>
                <a:close/>
                <a:moveTo>
                  <a:pt x="10994" y="5474"/>
                </a:moveTo>
                <a:lnTo>
                  <a:pt x="10994" y="5474"/>
                </a:lnTo>
                <a:lnTo>
                  <a:pt x="10996" y="5474"/>
                </a:lnTo>
                <a:lnTo>
                  <a:pt x="10998" y="5472"/>
                </a:lnTo>
                <a:lnTo>
                  <a:pt x="11000" y="5470"/>
                </a:lnTo>
                <a:lnTo>
                  <a:pt x="11008" y="5470"/>
                </a:lnTo>
                <a:lnTo>
                  <a:pt x="11012" y="5472"/>
                </a:lnTo>
                <a:lnTo>
                  <a:pt x="11016" y="5472"/>
                </a:lnTo>
                <a:lnTo>
                  <a:pt x="11022" y="5470"/>
                </a:lnTo>
                <a:lnTo>
                  <a:pt x="11028" y="5466"/>
                </a:lnTo>
                <a:lnTo>
                  <a:pt x="11032" y="5466"/>
                </a:lnTo>
                <a:lnTo>
                  <a:pt x="11038" y="5466"/>
                </a:lnTo>
                <a:lnTo>
                  <a:pt x="11046" y="5462"/>
                </a:lnTo>
                <a:lnTo>
                  <a:pt x="11054" y="5458"/>
                </a:lnTo>
                <a:lnTo>
                  <a:pt x="11058" y="5456"/>
                </a:lnTo>
                <a:lnTo>
                  <a:pt x="11058" y="5454"/>
                </a:lnTo>
                <a:lnTo>
                  <a:pt x="11058" y="5450"/>
                </a:lnTo>
                <a:lnTo>
                  <a:pt x="11062" y="5448"/>
                </a:lnTo>
                <a:lnTo>
                  <a:pt x="11064" y="5444"/>
                </a:lnTo>
                <a:lnTo>
                  <a:pt x="11064" y="5436"/>
                </a:lnTo>
                <a:lnTo>
                  <a:pt x="11062" y="5434"/>
                </a:lnTo>
                <a:lnTo>
                  <a:pt x="11060" y="5432"/>
                </a:lnTo>
                <a:lnTo>
                  <a:pt x="11056" y="5434"/>
                </a:lnTo>
                <a:lnTo>
                  <a:pt x="11054" y="5438"/>
                </a:lnTo>
                <a:lnTo>
                  <a:pt x="11056" y="5440"/>
                </a:lnTo>
                <a:lnTo>
                  <a:pt x="11058" y="5440"/>
                </a:lnTo>
                <a:lnTo>
                  <a:pt x="11058" y="5442"/>
                </a:lnTo>
                <a:lnTo>
                  <a:pt x="11056" y="5444"/>
                </a:lnTo>
                <a:lnTo>
                  <a:pt x="11050" y="5448"/>
                </a:lnTo>
                <a:lnTo>
                  <a:pt x="11044" y="5452"/>
                </a:lnTo>
                <a:lnTo>
                  <a:pt x="11044" y="5454"/>
                </a:lnTo>
                <a:lnTo>
                  <a:pt x="11044" y="5456"/>
                </a:lnTo>
                <a:lnTo>
                  <a:pt x="11040" y="5460"/>
                </a:lnTo>
                <a:lnTo>
                  <a:pt x="11036" y="5460"/>
                </a:lnTo>
                <a:lnTo>
                  <a:pt x="11034" y="5458"/>
                </a:lnTo>
                <a:lnTo>
                  <a:pt x="11030" y="5454"/>
                </a:lnTo>
                <a:lnTo>
                  <a:pt x="11026" y="5450"/>
                </a:lnTo>
                <a:lnTo>
                  <a:pt x="11024" y="5450"/>
                </a:lnTo>
                <a:lnTo>
                  <a:pt x="11020" y="5450"/>
                </a:lnTo>
                <a:lnTo>
                  <a:pt x="11016" y="5454"/>
                </a:lnTo>
                <a:lnTo>
                  <a:pt x="11012" y="5454"/>
                </a:lnTo>
                <a:lnTo>
                  <a:pt x="11010" y="5454"/>
                </a:lnTo>
                <a:lnTo>
                  <a:pt x="11006" y="5456"/>
                </a:lnTo>
                <a:lnTo>
                  <a:pt x="11002" y="5456"/>
                </a:lnTo>
                <a:lnTo>
                  <a:pt x="11000" y="5456"/>
                </a:lnTo>
                <a:lnTo>
                  <a:pt x="10994" y="5452"/>
                </a:lnTo>
                <a:lnTo>
                  <a:pt x="10988" y="5448"/>
                </a:lnTo>
                <a:lnTo>
                  <a:pt x="10980" y="5446"/>
                </a:lnTo>
                <a:lnTo>
                  <a:pt x="10966" y="5440"/>
                </a:lnTo>
                <a:lnTo>
                  <a:pt x="10956" y="5440"/>
                </a:lnTo>
                <a:lnTo>
                  <a:pt x="10952" y="5442"/>
                </a:lnTo>
                <a:lnTo>
                  <a:pt x="10948" y="5446"/>
                </a:lnTo>
                <a:lnTo>
                  <a:pt x="10944" y="5448"/>
                </a:lnTo>
                <a:lnTo>
                  <a:pt x="10940" y="5452"/>
                </a:lnTo>
                <a:lnTo>
                  <a:pt x="10936" y="5454"/>
                </a:lnTo>
                <a:lnTo>
                  <a:pt x="10936" y="5462"/>
                </a:lnTo>
                <a:lnTo>
                  <a:pt x="10938" y="5470"/>
                </a:lnTo>
                <a:lnTo>
                  <a:pt x="10940" y="5470"/>
                </a:lnTo>
                <a:lnTo>
                  <a:pt x="10944" y="5468"/>
                </a:lnTo>
                <a:lnTo>
                  <a:pt x="10950" y="5468"/>
                </a:lnTo>
                <a:lnTo>
                  <a:pt x="10966" y="5470"/>
                </a:lnTo>
                <a:lnTo>
                  <a:pt x="10974" y="5470"/>
                </a:lnTo>
                <a:lnTo>
                  <a:pt x="10980" y="5474"/>
                </a:lnTo>
                <a:lnTo>
                  <a:pt x="10984" y="5476"/>
                </a:lnTo>
                <a:lnTo>
                  <a:pt x="10988" y="5476"/>
                </a:lnTo>
                <a:lnTo>
                  <a:pt x="10990" y="5474"/>
                </a:lnTo>
                <a:lnTo>
                  <a:pt x="10994" y="5474"/>
                </a:lnTo>
                <a:close/>
                <a:moveTo>
                  <a:pt x="10934" y="5522"/>
                </a:moveTo>
                <a:lnTo>
                  <a:pt x="10934" y="5522"/>
                </a:lnTo>
                <a:lnTo>
                  <a:pt x="10942" y="5528"/>
                </a:lnTo>
                <a:lnTo>
                  <a:pt x="10946" y="5534"/>
                </a:lnTo>
                <a:lnTo>
                  <a:pt x="10950" y="5538"/>
                </a:lnTo>
                <a:lnTo>
                  <a:pt x="10952" y="5538"/>
                </a:lnTo>
                <a:lnTo>
                  <a:pt x="10956" y="5540"/>
                </a:lnTo>
                <a:lnTo>
                  <a:pt x="10958" y="5540"/>
                </a:lnTo>
                <a:lnTo>
                  <a:pt x="10962" y="5542"/>
                </a:lnTo>
                <a:lnTo>
                  <a:pt x="10964" y="5540"/>
                </a:lnTo>
                <a:lnTo>
                  <a:pt x="10966" y="5538"/>
                </a:lnTo>
                <a:lnTo>
                  <a:pt x="10968" y="5536"/>
                </a:lnTo>
                <a:lnTo>
                  <a:pt x="10970" y="5536"/>
                </a:lnTo>
                <a:lnTo>
                  <a:pt x="10974" y="5532"/>
                </a:lnTo>
                <a:lnTo>
                  <a:pt x="10974" y="5530"/>
                </a:lnTo>
                <a:lnTo>
                  <a:pt x="10974" y="5526"/>
                </a:lnTo>
                <a:lnTo>
                  <a:pt x="10970" y="5518"/>
                </a:lnTo>
                <a:lnTo>
                  <a:pt x="10964" y="5512"/>
                </a:lnTo>
                <a:lnTo>
                  <a:pt x="10958" y="5508"/>
                </a:lnTo>
                <a:lnTo>
                  <a:pt x="10956" y="5508"/>
                </a:lnTo>
                <a:lnTo>
                  <a:pt x="10954" y="5506"/>
                </a:lnTo>
                <a:lnTo>
                  <a:pt x="10952" y="5502"/>
                </a:lnTo>
                <a:lnTo>
                  <a:pt x="10948" y="5498"/>
                </a:lnTo>
                <a:lnTo>
                  <a:pt x="10942" y="5494"/>
                </a:lnTo>
                <a:lnTo>
                  <a:pt x="10938" y="5494"/>
                </a:lnTo>
                <a:lnTo>
                  <a:pt x="10934" y="5494"/>
                </a:lnTo>
                <a:lnTo>
                  <a:pt x="10930" y="5494"/>
                </a:lnTo>
                <a:lnTo>
                  <a:pt x="10924" y="5494"/>
                </a:lnTo>
                <a:lnTo>
                  <a:pt x="10914" y="5494"/>
                </a:lnTo>
                <a:lnTo>
                  <a:pt x="10910" y="5496"/>
                </a:lnTo>
                <a:lnTo>
                  <a:pt x="10906" y="5498"/>
                </a:lnTo>
                <a:lnTo>
                  <a:pt x="10902" y="5500"/>
                </a:lnTo>
                <a:lnTo>
                  <a:pt x="10902" y="5506"/>
                </a:lnTo>
                <a:lnTo>
                  <a:pt x="10902" y="5508"/>
                </a:lnTo>
                <a:lnTo>
                  <a:pt x="10906" y="5512"/>
                </a:lnTo>
                <a:lnTo>
                  <a:pt x="10914" y="5514"/>
                </a:lnTo>
                <a:lnTo>
                  <a:pt x="10924" y="5518"/>
                </a:lnTo>
                <a:lnTo>
                  <a:pt x="10934" y="5522"/>
                </a:lnTo>
                <a:close/>
                <a:moveTo>
                  <a:pt x="11090" y="5546"/>
                </a:moveTo>
                <a:lnTo>
                  <a:pt x="11090" y="5546"/>
                </a:lnTo>
                <a:lnTo>
                  <a:pt x="11094" y="5544"/>
                </a:lnTo>
                <a:lnTo>
                  <a:pt x="11098" y="5544"/>
                </a:lnTo>
                <a:lnTo>
                  <a:pt x="11104" y="5540"/>
                </a:lnTo>
                <a:lnTo>
                  <a:pt x="11108" y="5536"/>
                </a:lnTo>
                <a:lnTo>
                  <a:pt x="11112" y="5534"/>
                </a:lnTo>
                <a:lnTo>
                  <a:pt x="11114" y="5534"/>
                </a:lnTo>
                <a:lnTo>
                  <a:pt x="11118" y="5536"/>
                </a:lnTo>
                <a:lnTo>
                  <a:pt x="11122" y="5534"/>
                </a:lnTo>
                <a:lnTo>
                  <a:pt x="11134" y="5520"/>
                </a:lnTo>
                <a:lnTo>
                  <a:pt x="11140" y="5512"/>
                </a:lnTo>
                <a:lnTo>
                  <a:pt x="11144" y="5506"/>
                </a:lnTo>
                <a:lnTo>
                  <a:pt x="11148" y="5500"/>
                </a:lnTo>
                <a:lnTo>
                  <a:pt x="11156" y="5494"/>
                </a:lnTo>
                <a:lnTo>
                  <a:pt x="11168" y="5488"/>
                </a:lnTo>
                <a:lnTo>
                  <a:pt x="11176" y="5484"/>
                </a:lnTo>
                <a:lnTo>
                  <a:pt x="11182" y="5484"/>
                </a:lnTo>
                <a:lnTo>
                  <a:pt x="11188" y="5480"/>
                </a:lnTo>
                <a:lnTo>
                  <a:pt x="11192" y="5476"/>
                </a:lnTo>
                <a:lnTo>
                  <a:pt x="11196" y="5476"/>
                </a:lnTo>
                <a:lnTo>
                  <a:pt x="11202" y="5476"/>
                </a:lnTo>
                <a:lnTo>
                  <a:pt x="11206" y="5470"/>
                </a:lnTo>
                <a:lnTo>
                  <a:pt x="11212" y="5466"/>
                </a:lnTo>
                <a:lnTo>
                  <a:pt x="11218" y="5464"/>
                </a:lnTo>
                <a:lnTo>
                  <a:pt x="11222" y="5464"/>
                </a:lnTo>
                <a:lnTo>
                  <a:pt x="11228" y="5460"/>
                </a:lnTo>
                <a:lnTo>
                  <a:pt x="11236" y="5450"/>
                </a:lnTo>
                <a:lnTo>
                  <a:pt x="11238" y="5448"/>
                </a:lnTo>
                <a:lnTo>
                  <a:pt x="11232" y="5444"/>
                </a:lnTo>
                <a:lnTo>
                  <a:pt x="11230" y="5444"/>
                </a:lnTo>
                <a:lnTo>
                  <a:pt x="11226" y="5444"/>
                </a:lnTo>
                <a:lnTo>
                  <a:pt x="11218" y="5446"/>
                </a:lnTo>
                <a:lnTo>
                  <a:pt x="11210" y="5450"/>
                </a:lnTo>
                <a:lnTo>
                  <a:pt x="11204" y="5450"/>
                </a:lnTo>
                <a:lnTo>
                  <a:pt x="11200" y="5450"/>
                </a:lnTo>
                <a:lnTo>
                  <a:pt x="11194" y="5452"/>
                </a:lnTo>
                <a:lnTo>
                  <a:pt x="11188" y="5454"/>
                </a:lnTo>
                <a:lnTo>
                  <a:pt x="11184" y="5454"/>
                </a:lnTo>
                <a:lnTo>
                  <a:pt x="11180" y="5452"/>
                </a:lnTo>
                <a:lnTo>
                  <a:pt x="11176" y="5452"/>
                </a:lnTo>
                <a:lnTo>
                  <a:pt x="11158" y="5458"/>
                </a:lnTo>
                <a:lnTo>
                  <a:pt x="11150" y="5460"/>
                </a:lnTo>
                <a:lnTo>
                  <a:pt x="11146" y="5466"/>
                </a:lnTo>
                <a:lnTo>
                  <a:pt x="11144" y="5470"/>
                </a:lnTo>
                <a:lnTo>
                  <a:pt x="11138" y="5478"/>
                </a:lnTo>
                <a:lnTo>
                  <a:pt x="11128" y="5484"/>
                </a:lnTo>
                <a:lnTo>
                  <a:pt x="11122" y="5486"/>
                </a:lnTo>
                <a:lnTo>
                  <a:pt x="11114" y="5488"/>
                </a:lnTo>
                <a:lnTo>
                  <a:pt x="11104" y="5496"/>
                </a:lnTo>
                <a:lnTo>
                  <a:pt x="11094" y="5504"/>
                </a:lnTo>
                <a:lnTo>
                  <a:pt x="11090" y="5510"/>
                </a:lnTo>
                <a:lnTo>
                  <a:pt x="11088" y="5522"/>
                </a:lnTo>
                <a:lnTo>
                  <a:pt x="11088" y="5524"/>
                </a:lnTo>
                <a:lnTo>
                  <a:pt x="11088" y="5526"/>
                </a:lnTo>
                <a:lnTo>
                  <a:pt x="11092" y="5528"/>
                </a:lnTo>
                <a:lnTo>
                  <a:pt x="11094" y="5530"/>
                </a:lnTo>
                <a:lnTo>
                  <a:pt x="11092" y="5532"/>
                </a:lnTo>
                <a:lnTo>
                  <a:pt x="11086" y="5536"/>
                </a:lnTo>
                <a:lnTo>
                  <a:pt x="11082" y="5540"/>
                </a:lnTo>
                <a:lnTo>
                  <a:pt x="11082" y="5542"/>
                </a:lnTo>
                <a:lnTo>
                  <a:pt x="11090" y="5546"/>
                </a:lnTo>
                <a:close/>
                <a:moveTo>
                  <a:pt x="11218" y="5414"/>
                </a:moveTo>
                <a:lnTo>
                  <a:pt x="11218" y="5414"/>
                </a:lnTo>
                <a:lnTo>
                  <a:pt x="11218" y="5412"/>
                </a:lnTo>
                <a:lnTo>
                  <a:pt x="11214" y="5410"/>
                </a:lnTo>
                <a:lnTo>
                  <a:pt x="11202" y="5410"/>
                </a:lnTo>
                <a:lnTo>
                  <a:pt x="11190" y="5414"/>
                </a:lnTo>
                <a:lnTo>
                  <a:pt x="11184" y="5416"/>
                </a:lnTo>
                <a:lnTo>
                  <a:pt x="11180" y="5420"/>
                </a:lnTo>
                <a:lnTo>
                  <a:pt x="11178" y="5422"/>
                </a:lnTo>
                <a:lnTo>
                  <a:pt x="11180" y="5424"/>
                </a:lnTo>
                <a:lnTo>
                  <a:pt x="11194" y="5424"/>
                </a:lnTo>
                <a:lnTo>
                  <a:pt x="11210" y="5418"/>
                </a:lnTo>
                <a:lnTo>
                  <a:pt x="11216" y="5416"/>
                </a:lnTo>
                <a:lnTo>
                  <a:pt x="11218" y="5414"/>
                </a:lnTo>
                <a:close/>
                <a:moveTo>
                  <a:pt x="9966" y="4902"/>
                </a:moveTo>
                <a:lnTo>
                  <a:pt x="9966" y="4902"/>
                </a:lnTo>
                <a:lnTo>
                  <a:pt x="9966" y="4906"/>
                </a:lnTo>
                <a:lnTo>
                  <a:pt x="9968" y="4910"/>
                </a:lnTo>
                <a:lnTo>
                  <a:pt x="9972" y="4914"/>
                </a:lnTo>
                <a:lnTo>
                  <a:pt x="9980" y="4918"/>
                </a:lnTo>
                <a:lnTo>
                  <a:pt x="9990" y="4928"/>
                </a:lnTo>
                <a:lnTo>
                  <a:pt x="9994" y="4928"/>
                </a:lnTo>
                <a:lnTo>
                  <a:pt x="9994" y="4926"/>
                </a:lnTo>
                <a:lnTo>
                  <a:pt x="9990" y="4916"/>
                </a:lnTo>
                <a:lnTo>
                  <a:pt x="9982" y="4906"/>
                </a:lnTo>
                <a:lnTo>
                  <a:pt x="9972" y="4900"/>
                </a:lnTo>
                <a:lnTo>
                  <a:pt x="9970" y="4900"/>
                </a:lnTo>
                <a:lnTo>
                  <a:pt x="9966" y="4902"/>
                </a:lnTo>
                <a:close/>
                <a:moveTo>
                  <a:pt x="10026" y="4966"/>
                </a:moveTo>
                <a:lnTo>
                  <a:pt x="10026" y="4966"/>
                </a:lnTo>
                <a:lnTo>
                  <a:pt x="10022" y="4968"/>
                </a:lnTo>
                <a:lnTo>
                  <a:pt x="10022" y="4970"/>
                </a:lnTo>
                <a:lnTo>
                  <a:pt x="10026" y="4980"/>
                </a:lnTo>
                <a:lnTo>
                  <a:pt x="10044" y="5006"/>
                </a:lnTo>
                <a:lnTo>
                  <a:pt x="10046" y="5010"/>
                </a:lnTo>
                <a:lnTo>
                  <a:pt x="10050" y="5012"/>
                </a:lnTo>
                <a:lnTo>
                  <a:pt x="10052" y="5008"/>
                </a:lnTo>
                <a:lnTo>
                  <a:pt x="10054" y="5004"/>
                </a:lnTo>
                <a:lnTo>
                  <a:pt x="10054" y="4994"/>
                </a:lnTo>
                <a:lnTo>
                  <a:pt x="10052" y="4988"/>
                </a:lnTo>
                <a:lnTo>
                  <a:pt x="10050" y="4984"/>
                </a:lnTo>
                <a:lnTo>
                  <a:pt x="10044" y="4978"/>
                </a:lnTo>
                <a:lnTo>
                  <a:pt x="10038" y="4972"/>
                </a:lnTo>
                <a:lnTo>
                  <a:pt x="10032" y="4966"/>
                </a:lnTo>
                <a:lnTo>
                  <a:pt x="10030" y="4966"/>
                </a:lnTo>
                <a:lnTo>
                  <a:pt x="10026" y="4966"/>
                </a:lnTo>
                <a:close/>
                <a:moveTo>
                  <a:pt x="10084" y="5086"/>
                </a:moveTo>
                <a:lnTo>
                  <a:pt x="10084" y="5086"/>
                </a:lnTo>
                <a:lnTo>
                  <a:pt x="10080" y="5090"/>
                </a:lnTo>
                <a:lnTo>
                  <a:pt x="10080" y="5096"/>
                </a:lnTo>
                <a:lnTo>
                  <a:pt x="10082" y="5102"/>
                </a:lnTo>
                <a:lnTo>
                  <a:pt x="10086" y="5110"/>
                </a:lnTo>
                <a:lnTo>
                  <a:pt x="10098" y="5120"/>
                </a:lnTo>
                <a:lnTo>
                  <a:pt x="10102" y="5122"/>
                </a:lnTo>
                <a:lnTo>
                  <a:pt x="10106" y="5122"/>
                </a:lnTo>
                <a:lnTo>
                  <a:pt x="10108" y="5120"/>
                </a:lnTo>
                <a:lnTo>
                  <a:pt x="10108" y="5114"/>
                </a:lnTo>
                <a:lnTo>
                  <a:pt x="10102" y="5100"/>
                </a:lnTo>
                <a:lnTo>
                  <a:pt x="10098" y="5092"/>
                </a:lnTo>
                <a:lnTo>
                  <a:pt x="10092" y="5088"/>
                </a:lnTo>
                <a:lnTo>
                  <a:pt x="10088" y="5084"/>
                </a:lnTo>
                <a:lnTo>
                  <a:pt x="10084" y="5086"/>
                </a:lnTo>
                <a:close/>
                <a:moveTo>
                  <a:pt x="10070" y="5066"/>
                </a:moveTo>
                <a:lnTo>
                  <a:pt x="10070" y="5066"/>
                </a:lnTo>
                <a:lnTo>
                  <a:pt x="10072" y="5066"/>
                </a:lnTo>
                <a:lnTo>
                  <a:pt x="10074" y="5066"/>
                </a:lnTo>
                <a:lnTo>
                  <a:pt x="10076" y="5060"/>
                </a:lnTo>
                <a:lnTo>
                  <a:pt x="10076" y="5054"/>
                </a:lnTo>
                <a:lnTo>
                  <a:pt x="10074" y="5050"/>
                </a:lnTo>
                <a:lnTo>
                  <a:pt x="10072" y="5048"/>
                </a:lnTo>
                <a:lnTo>
                  <a:pt x="10070" y="5048"/>
                </a:lnTo>
                <a:lnTo>
                  <a:pt x="10068" y="5054"/>
                </a:lnTo>
                <a:lnTo>
                  <a:pt x="10068" y="5060"/>
                </a:lnTo>
                <a:lnTo>
                  <a:pt x="10068" y="5062"/>
                </a:lnTo>
                <a:lnTo>
                  <a:pt x="10070" y="5066"/>
                </a:lnTo>
                <a:close/>
                <a:moveTo>
                  <a:pt x="11590" y="5128"/>
                </a:moveTo>
                <a:lnTo>
                  <a:pt x="11590" y="5128"/>
                </a:lnTo>
                <a:lnTo>
                  <a:pt x="11592" y="5130"/>
                </a:lnTo>
                <a:lnTo>
                  <a:pt x="11598" y="5130"/>
                </a:lnTo>
                <a:lnTo>
                  <a:pt x="11618" y="5128"/>
                </a:lnTo>
                <a:lnTo>
                  <a:pt x="11628" y="5124"/>
                </a:lnTo>
                <a:lnTo>
                  <a:pt x="11628" y="5122"/>
                </a:lnTo>
                <a:lnTo>
                  <a:pt x="11624" y="5122"/>
                </a:lnTo>
                <a:lnTo>
                  <a:pt x="11590" y="5118"/>
                </a:lnTo>
                <a:lnTo>
                  <a:pt x="11576" y="5116"/>
                </a:lnTo>
                <a:lnTo>
                  <a:pt x="11572" y="5116"/>
                </a:lnTo>
                <a:lnTo>
                  <a:pt x="11578" y="5120"/>
                </a:lnTo>
                <a:lnTo>
                  <a:pt x="11590" y="5128"/>
                </a:lnTo>
                <a:close/>
                <a:moveTo>
                  <a:pt x="11600" y="5086"/>
                </a:moveTo>
                <a:lnTo>
                  <a:pt x="11600" y="5086"/>
                </a:lnTo>
                <a:lnTo>
                  <a:pt x="11594" y="5082"/>
                </a:lnTo>
                <a:lnTo>
                  <a:pt x="11592" y="5078"/>
                </a:lnTo>
                <a:lnTo>
                  <a:pt x="11586" y="5074"/>
                </a:lnTo>
                <a:lnTo>
                  <a:pt x="11576" y="5070"/>
                </a:lnTo>
                <a:lnTo>
                  <a:pt x="11566" y="5068"/>
                </a:lnTo>
                <a:lnTo>
                  <a:pt x="11566" y="5070"/>
                </a:lnTo>
                <a:lnTo>
                  <a:pt x="11566" y="5072"/>
                </a:lnTo>
                <a:lnTo>
                  <a:pt x="11572" y="5078"/>
                </a:lnTo>
                <a:lnTo>
                  <a:pt x="11580" y="5082"/>
                </a:lnTo>
                <a:lnTo>
                  <a:pt x="11582" y="5084"/>
                </a:lnTo>
                <a:lnTo>
                  <a:pt x="11584" y="5088"/>
                </a:lnTo>
                <a:lnTo>
                  <a:pt x="11584" y="5092"/>
                </a:lnTo>
                <a:lnTo>
                  <a:pt x="11586" y="5094"/>
                </a:lnTo>
                <a:lnTo>
                  <a:pt x="11588" y="5096"/>
                </a:lnTo>
                <a:lnTo>
                  <a:pt x="11592" y="5096"/>
                </a:lnTo>
                <a:lnTo>
                  <a:pt x="11600" y="5096"/>
                </a:lnTo>
                <a:lnTo>
                  <a:pt x="11606" y="5094"/>
                </a:lnTo>
                <a:lnTo>
                  <a:pt x="11608" y="5092"/>
                </a:lnTo>
                <a:lnTo>
                  <a:pt x="11606" y="5090"/>
                </a:lnTo>
                <a:lnTo>
                  <a:pt x="11600" y="5086"/>
                </a:lnTo>
                <a:close/>
                <a:moveTo>
                  <a:pt x="11538" y="5324"/>
                </a:moveTo>
                <a:lnTo>
                  <a:pt x="11538" y="5324"/>
                </a:lnTo>
                <a:lnTo>
                  <a:pt x="11536" y="5310"/>
                </a:lnTo>
                <a:lnTo>
                  <a:pt x="11532" y="5304"/>
                </a:lnTo>
                <a:lnTo>
                  <a:pt x="11530" y="5304"/>
                </a:lnTo>
                <a:lnTo>
                  <a:pt x="11528" y="5304"/>
                </a:lnTo>
                <a:lnTo>
                  <a:pt x="11526" y="5310"/>
                </a:lnTo>
                <a:lnTo>
                  <a:pt x="11524" y="5316"/>
                </a:lnTo>
                <a:lnTo>
                  <a:pt x="11520" y="5316"/>
                </a:lnTo>
                <a:lnTo>
                  <a:pt x="11518" y="5316"/>
                </a:lnTo>
                <a:lnTo>
                  <a:pt x="11518" y="5318"/>
                </a:lnTo>
                <a:lnTo>
                  <a:pt x="11518" y="5320"/>
                </a:lnTo>
                <a:lnTo>
                  <a:pt x="11520" y="5320"/>
                </a:lnTo>
                <a:lnTo>
                  <a:pt x="11520" y="5322"/>
                </a:lnTo>
                <a:lnTo>
                  <a:pt x="11520" y="5328"/>
                </a:lnTo>
                <a:lnTo>
                  <a:pt x="11520" y="5334"/>
                </a:lnTo>
                <a:lnTo>
                  <a:pt x="11522" y="5340"/>
                </a:lnTo>
                <a:lnTo>
                  <a:pt x="11530" y="5348"/>
                </a:lnTo>
                <a:lnTo>
                  <a:pt x="11534" y="5348"/>
                </a:lnTo>
                <a:lnTo>
                  <a:pt x="11536" y="5344"/>
                </a:lnTo>
                <a:lnTo>
                  <a:pt x="11538" y="5336"/>
                </a:lnTo>
                <a:lnTo>
                  <a:pt x="11538" y="5324"/>
                </a:lnTo>
                <a:close/>
                <a:moveTo>
                  <a:pt x="11188" y="5150"/>
                </a:moveTo>
                <a:lnTo>
                  <a:pt x="11188" y="5150"/>
                </a:lnTo>
                <a:lnTo>
                  <a:pt x="11186" y="5144"/>
                </a:lnTo>
                <a:lnTo>
                  <a:pt x="11186" y="5138"/>
                </a:lnTo>
                <a:lnTo>
                  <a:pt x="11184" y="5136"/>
                </a:lnTo>
                <a:lnTo>
                  <a:pt x="11182" y="5136"/>
                </a:lnTo>
                <a:lnTo>
                  <a:pt x="11180" y="5138"/>
                </a:lnTo>
                <a:lnTo>
                  <a:pt x="11180" y="5142"/>
                </a:lnTo>
                <a:lnTo>
                  <a:pt x="11184" y="5154"/>
                </a:lnTo>
                <a:lnTo>
                  <a:pt x="11186" y="5160"/>
                </a:lnTo>
                <a:lnTo>
                  <a:pt x="11188" y="5160"/>
                </a:lnTo>
                <a:lnTo>
                  <a:pt x="11188" y="5156"/>
                </a:lnTo>
                <a:lnTo>
                  <a:pt x="11188" y="5150"/>
                </a:lnTo>
                <a:close/>
                <a:moveTo>
                  <a:pt x="11232" y="5052"/>
                </a:moveTo>
                <a:lnTo>
                  <a:pt x="11232" y="5052"/>
                </a:lnTo>
                <a:lnTo>
                  <a:pt x="11232" y="5054"/>
                </a:lnTo>
                <a:lnTo>
                  <a:pt x="11230" y="5060"/>
                </a:lnTo>
                <a:lnTo>
                  <a:pt x="11232" y="5064"/>
                </a:lnTo>
                <a:lnTo>
                  <a:pt x="11234" y="5064"/>
                </a:lnTo>
                <a:lnTo>
                  <a:pt x="11236" y="5062"/>
                </a:lnTo>
                <a:lnTo>
                  <a:pt x="11238" y="5056"/>
                </a:lnTo>
                <a:lnTo>
                  <a:pt x="11236" y="5052"/>
                </a:lnTo>
                <a:lnTo>
                  <a:pt x="11234" y="5052"/>
                </a:lnTo>
                <a:lnTo>
                  <a:pt x="11232" y="5052"/>
                </a:lnTo>
                <a:close/>
                <a:moveTo>
                  <a:pt x="11262" y="5078"/>
                </a:moveTo>
                <a:lnTo>
                  <a:pt x="11262" y="5078"/>
                </a:lnTo>
                <a:lnTo>
                  <a:pt x="11262" y="5076"/>
                </a:lnTo>
                <a:lnTo>
                  <a:pt x="11260" y="5072"/>
                </a:lnTo>
                <a:lnTo>
                  <a:pt x="11256" y="5072"/>
                </a:lnTo>
                <a:lnTo>
                  <a:pt x="11254" y="5076"/>
                </a:lnTo>
                <a:lnTo>
                  <a:pt x="11254" y="5078"/>
                </a:lnTo>
                <a:lnTo>
                  <a:pt x="11256" y="5080"/>
                </a:lnTo>
                <a:lnTo>
                  <a:pt x="11258" y="5080"/>
                </a:lnTo>
                <a:lnTo>
                  <a:pt x="11262" y="5078"/>
                </a:lnTo>
                <a:close/>
                <a:moveTo>
                  <a:pt x="11280" y="5212"/>
                </a:moveTo>
                <a:lnTo>
                  <a:pt x="11280" y="5212"/>
                </a:lnTo>
                <a:lnTo>
                  <a:pt x="11278" y="5210"/>
                </a:lnTo>
                <a:lnTo>
                  <a:pt x="11276" y="5210"/>
                </a:lnTo>
                <a:lnTo>
                  <a:pt x="11270" y="5212"/>
                </a:lnTo>
                <a:lnTo>
                  <a:pt x="11264" y="5218"/>
                </a:lnTo>
                <a:lnTo>
                  <a:pt x="11262" y="5220"/>
                </a:lnTo>
                <a:lnTo>
                  <a:pt x="11264" y="5222"/>
                </a:lnTo>
                <a:lnTo>
                  <a:pt x="11266" y="5222"/>
                </a:lnTo>
                <a:lnTo>
                  <a:pt x="11272" y="5222"/>
                </a:lnTo>
                <a:lnTo>
                  <a:pt x="11276" y="5218"/>
                </a:lnTo>
                <a:lnTo>
                  <a:pt x="11280" y="5212"/>
                </a:lnTo>
                <a:close/>
                <a:moveTo>
                  <a:pt x="11234" y="5078"/>
                </a:moveTo>
                <a:lnTo>
                  <a:pt x="11234" y="5078"/>
                </a:lnTo>
                <a:lnTo>
                  <a:pt x="11238" y="5078"/>
                </a:lnTo>
                <a:lnTo>
                  <a:pt x="11240" y="5076"/>
                </a:lnTo>
                <a:lnTo>
                  <a:pt x="11238" y="5074"/>
                </a:lnTo>
                <a:lnTo>
                  <a:pt x="11236" y="5072"/>
                </a:lnTo>
                <a:lnTo>
                  <a:pt x="11234" y="5070"/>
                </a:lnTo>
                <a:lnTo>
                  <a:pt x="11232" y="5072"/>
                </a:lnTo>
                <a:lnTo>
                  <a:pt x="11232" y="5076"/>
                </a:lnTo>
                <a:lnTo>
                  <a:pt x="11234" y="5078"/>
                </a:lnTo>
                <a:close/>
                <a:moveTo>
                  <a:pt x="11378" y="5078"/>
                </a:moveTo>
                <a:lnTo>
                  <a:pt x="11378" y="5078"/>
                </a:lnTo>
                <a:lnTo>
                  <a:pt x="11366" y="5078"/>
                </a:lnTo>
                <a:lnTo>
                  <a:pt x="11360" y="5080"/>
                </a:lnTo>
                <a:lnTo>
                  <a:pt x="11360" y="5082"/>
                </a:lnTo>
                <a:lnTo>
                  <a:pt x="11362" y="5084"/>
                </a:lnTo>
                <a:lnTo>
                  <a:pt x="11364" y="5084"/>
                </a:lnTo>
                <a:lnTo>
                  <a:pt x="11372" y="5082"/>
                </a:lnTo>
                <a:lnTo>
                  <a:pt x="11378" y="5078"/>
                </a:lnTo>
                <a:close/>
                <a:moveTo>
                  <a:pt x="11216" y="4816"/>
                </a:moveTo>
                <a:lnTo>
                  <a:pt x="11216" y="4816"/>
                </a:lnTo>
                <a:lnTo>
                  <a:pt x="11214" y="4820"/>
                </a:lnTo>
                <a:lnTo>
                  <a:pt x="11214" y="4828"/>
                </a:lnTo>
                <a:lnTo>
                  <a:pt x="11214" y="4830"/>
                </a:lnTo>
                <a:lnTo>
                  <a:pt x="11216" y="4830"/>
                </a:lnTo>
                <a:lnTo>
                  <a:pt x="11216" y="4834"/>
                </a:lnTo>
                <a:lnTo>
                  <a:pt x="11214" y="4838"/>
                </a:lnTo>
                <a:lnTo>
                  <a:pt x="11212" y="4842"/>
                </a:lnTo>
                <a:lnTo>
                  <a:pt x="11214" y="4844"/>
                </a:lnTo>
                <a:lnTo>
                  <a:pt x="11218" y="4842"/>
                </a:lnTo>
                <a:lnTo>
                  <a:pt x="11220" y="4838"/>
                </a:lnTo>
                <a:lnTo>
                  <a:pt x="11220" y="4836"/>
                </a:lnTo>
                <a:lnTo>
                  <a:pt x="11222" y="4832"/>
                </a:lnTo>
                <a:lnTo>
                  <a:pt x="11222" y="4830"/>
                </a:lnTo>
                <a:lnTo>
                  <a:pt x="11222" y="4826"/>
                </a:lnTo>
                <a:lnTo>
                  <a:pt x="11220" y="4824"/>
                </a:lnTo>
                <a:lnTo>
                  <a:pt x="11220" y="4820"/>
                </a:lnTo>
                <a:lnTo>
                  <a:pt x="11220" y="4816"/>
                </a:lnTo>
                <a:lnTo>
                  <a:pt x="11216" y="4816"/>
                </a:lnTo>
                <a:close/>
                <a:moveTo>
                  <a:pt x="13306" y="5908"/>
                </a:moveTo>
                <a:lnTo>
                  <a:pt x="13306" y="5908"/>
                </a:lnTo>
                <a:lnTo>
                  <a:pt x="13306" y="5902"/>
                </a:lnTo>
                <a:lnTo>
                  <a:pt x="13304" y="5898"/>
                </a:lnTo>
                <a:lnTo>
                  <a:pt x="13302" y="5896"/>
                </a:lnTo>
                <a:lnTo>
                  <a:pt x="13296" y="5892"/>
                </a:lnTo>
                <a:lnTo>
                  <a:pt x="13286" y="5890"/>
                </a:lnTo>
                <a:lnTo>
                  <a:pt x="13278" y="5890"/>
                </a:lnTo>
                <a:lnTo>
                  <a:pt x="13266" y="5898"/>
                </a:lnTo>
                <a:lnTo>
                  <a:pt x="13260" y="5904"/>
                </a:lnTo>
                <a:lnTo>
                  <a:pt x="13254" y="5910"/>
                </a:lnTo>
                <a:lnTo>
                  <a:pt x="13250" y="5916"/>
                </a:lnTo>
                <a:lnTo>
                  <a:pt x="13250" y="5918"/>
                </a:lnTo>
                <a:lnTo>
                  <a:pt x="13250" y="5922"/>
                </a:lnTo>
                <a:lnTo>
                  <a:pt x="13252" y="5924"/>
                </a:lnTo>
                <a:lnTo>
                  <a:pt x="13256" y="5928"/>
                </a:lnTo>
                <a:lnTo>
                  <a:pt x="13270" y="5932"/>
                </a:lnTo>
                <a:lnTo>
                  <a:pt x="13280" y="5934"/>
                </a:lnTo>
                <a:lnTo>
                  <a:pt x="13286" y="5934"/>
                </a:lnTo>
                <a:lnTo>
                  <a:pt x="13292" y="5930"/>
                </a:lnTo>
                <a:lnTo>
                  <a:pt x="13294" y="5926"/>
                </a:lnTo>
                <a:lnTo>
                  <a:pt x="13296" y="5926"/>
                </a:lnTo>
                <a:lnTo>
                  <a:pt x="13302" y="5926"/>
                </a:lnTo>
                <a:lnTo>
                  <a:pt x="13306" y="5930"/>
                </a:lnTo>
                <a:lnTo>
                  <a:pt x="13308" y="5930"/>
                </a:lnTo>
                <a:lnTo>
                  <a:pt x="13312" y="5928"/>
                </a:lnTo>
                <a:lnTo>
                  <a:pt x="13312" y="5926"/>
                </a:lnTo>
                <a:lnTo>
                  <a:pt x="13312" y="5924"/>
                </a:lnTo>
                <a:lnTo>
                  <a:pt x="13310" y="5920"/>
                </a:lnTo>
                <a:lnTo>
                  <a:pt x="13308" y="5914"/>
                </a:lnTo>
                <a:lnTo>
                  <a:pt x="13306" y="5912"/>
                </a:lnTo>
                <a:lnTo>
                  <a:pt x="13306" y="5908"/>
                </a:lnTo>
                <a:close/>
                <a:moveTo>
                  <a:pt x="13336" y="5840"/>
                </a:moveTo>
                <a:lnTo>
                  <a:pt x="13336" y="5840"/>
                </a:lnTo>
                <a:lnTo>
                  <a:pt x="13328" y="5844"/>
                </a:lnTo>
                <a:lnTo>
                  <a:pt x="13322" y="5844"/>
                </a:lnTo>
                <a:lnTo>
                  <a:pt x="13318" y="5846"/>
                </a:lnTo>
                <a:lnTo>
                  <a:pt x="13316" y="5850"/>
                </a:lnTo>
                <a:lnTo>
                  <a:pt x="13314" y="5854"/>
                </a:lnTo>
                <a:lnTo>
                  <a:pt x="13312" y="5854"/>
                </a:lnTo>
                <a:lnTo>
                  <a:pt x="13306" y="5854"/>
                </a:lnTo>
                <a:lnTo>
                  <a:pt x="13304" y="5854"/>
                </a:lnTo>
                <a:lnTo>
                  <a:pt x="13306" y="5864"/>
                </a:lnTo>
                <a:lnTo>
                  <a:pt x="13310" y="5870"/>
                </a:lnTo>
                <a:lnTo>
                  <a:pt x="13312" y="5872"/>
                </a:lnTo>
                <a:lnTo>
                  <a:pt x="13326" y="5862"/>
                </a:lnTo>
                <a:lnTo>
                  <a:pt x="13330" y="5860"/>
                </a:lnTo>
                <a:lnTo>
                  <a:pt x="13334" y="5858"/>
                </a:lnTo>
                <a:lnTo>
                  <a:pt x="13336" y="5860"/>
                </a:lnTo>
                <a:lnTo>
                  <a:pt x="13338" y="5864"/>
                </a:lnTo>
                <a:lnTo>
                  <a:pt x="13340" y="5862"/>
                </a:lnTo>
                <a:lnTo>
                  <a:pt x="13348" y="5860"/>
                </a:lnTo>
                <a:lnTo>
                  <a:pt x="13354" y="5858"/>
                </a:lnTo>
                <a:lnTo>
                  <a:pt x="13360" y="5860"/>
                </a:lnTo>
                <a:lnTo>
                  <a:pt x="13360" y="5858"/>
                </a:lnTo>
                <a:lnTo>
                  <a:pt x="13358" y="5854"/>
                </a:lnTo>
                <a:lnTo>
                  <a:pt x="13360" y="5848"/>
                </a:lnTo>
                <a:lnTo>
                  <a:pt x="13358" y="5846"/>
                </a:lnTo>
                <a:lnTo>
                  <a:pt x="13354" y="5848"/>
                </a:lnTo>
                <a:lnTo>
                  <a:pt x="13350" y="5850"/>
                </a:lnTo>
                <a:lnTo>
                  <a:pt x="13350" y="5848"/>
                </a:lnTo>
                <a:lnTo>
                  <a:pt x="13352" y="5842"/>
                </a:lnTo>
                <a:lnTo>
                  <a:pt x="13358" y="5834"/>
                </a:lnTo>
                <a:lnTo>
                  <a:pt x="13360" y="5830"/>
                </a:lnTo>
                <a:lnTo>
                  <a:pt x="13360" y="5828"/>
                </a:lnTo>
                <a:lnTo>
                  <a:pt x="13358" y="5828"/>
                </a:lnTo>
                <a:lnTo>
                  <a:pt x="13356" y="5828"/>
                </a:lnTo>
                <a:lnTo>
                  <a:pt x="13346" y="5832"/>
                </a:lnTo>
                <a:lnTo>
                  <a:pt x="13336" y="5840"/>
                </a:lnTo>
                <a:close/>
                <a:moveTo>
                  <a:pt x="12084" y="5310"/>
                </a:moveTo>
                <a:lnTo>
                  <a:pt x="12084" y="5310"/>
                </a:lnTo>
                <a:lnTo>
                  <a:pt x="12086" y="5316"/>
                </a:lnTo>
                <a:lnTo>
                  <a:pt x="12090" y="5320"/>
                </a:lnTo>
                <a:lnTo>
                  <a:pt x="12098" y="5324"/>
                </a:lnTo>
                <a:lnTo>
                  <a:pt x="12106" y="5330"/>
                </a:lnTo>
                <a:lnTo>
                  <a:pt x="12112" y="5336"/>
                </a:lnTo>
                <a:lnTo>
                  <a:pt x="12116" y="5338"/>
                </a:lnTo>
                <a:lnTo>
                  <a:pt x="12120" y="5338"/>
                </a:lnTo>
                <a:lnTo>
                  <a:pt x="12122" y="5336"/>
                </a:lnTo>
                <a:lnTo>
                  <a:pt x="12124" y="5336"/>
                </a:lnTo>
                <a:lnTo>
                  <a:pt x="12126" y="5336"/>
                </a:lnTo>
                <a:lnTo>
                  <a:pt x="12128" y="5336"/>
                </a:lnTo>
                <a:lnTo>
                  <a:pt x="12132" y="5342"/>
                </a:lnTo>
                <a:lnTo>
                  <a:pt x="12140" y="5346"/>
                </a:lnTo>
                <a:lnTo>
                  <a:pt x="12148" y="5346"/>
                </a:lnTo>
                <a:lnTo>
                  <a:pt x="12160" y="5346"/>
                </a:lnTo>
                <a:lnTo>
                  <a:pt x="12172" y="5342"/>
                </a:lnTo>
                <a:lnTo>
                  <a:pt x="12184" y="5336"/>
                </a:lnTo>
                <a:lnTo>
                  <a:pt x="12196" y="5330"/>
                </a:lnTo>
                <a:lnTo>
                  <a:pt x="12204" y="5324"/>
                </a:lnTo>
                <a:lnTo>
                  <a:pt x="12208" y="5318"/>
                </a:lnTo>
                <a:lnTo>
                  <a:pt x="12212" y="5312"/>
                </a:lnTo>
                <a:lnTo>
                  <a:pt x="12214" y="5310"/>
                </a:lnTo>
                <a:lnTo>
                  <a:pt x="12218" y="5308"/>
                </a:lnTo>
                <a:lnTo>
                  <a:pt x="12220" y="5310"/>
                </a:lnTo>
                <a:lnTo>
                  <a:pt x="12228" y="5310"/>
                </a:lnTo>
                <a:lnTo>
                  <a:pt x="12232" y="5310"/>
                </a:lnTo>
                <a:lnTo>
                  <a:pt x="12236" y="5306"/>
                </a:lnTo>
                <a:lnTo>
                  <a:pt x="12238" y="5302"/>
                </a:lnTo>
                <a:lnTo>
                  <a:pt x="12240" y="5298"/>
                </a:lnTo>
                <a:lnTo>
                  <a:pt x="12236" y="5290"/>
                </a:lnTo>
                <a:lnTo>
                  <a:pt x="12234" y="5284"/>
                </a:lnTo>
                <a:lnTo>
                  <a:pt x="12234" y="5282"/>
                </a:lnTo>
                <a:lnTo>
                  <a:pt x="12238" y="5282"/>
                </a:lnTo>
                <a:lnTo>
                  <a:pt x="12242" y="5280"/>
                </a:lnTo>
                <a:lnTo>
                  <a:pt x="12246" y="5276"/>
                </a:lnTo>
                <a:lnTo>
                  <a:pt x="12250" y="5266"/>
                </a:lnTo>
                <a:lnTo>
                  <a:pt x="12250" y="5256"/>
                </a:lnTo>
                <a:lnTo>
                  <a:pt x="12250" y="5250"/>
                </a:lnTo>
                <a:lnTo>
                  <a:pt x="12246" y="5246"/>
                </a:lnTo>
                <a:lnTo>
                  <a:pt x="12242" y="5242"/>
                </a:lnTo>
                <a:lnTo>
                  <a:pt x="12236" y="5240"/>
                </a:lnTo>
                <a:lnTo>
                  <a:pt x="12218" y="5242"/>
                </a:lnTo>
                <a:lnTo>
                  <a:pt x="12216" y="5242"/>
                </a:lnTo>
                <a:lnTo>
                  <a:pt x="12214" y="5244"/>
                </a:lnTo>
                <a:lnTo>
                  <a:pt x="12212" y="5250"/>
                </a:lnTo>
                <a:lnTo>
                  <a:pt x="12216" y="5264"/>
                </a:lnTo>
                <a:lnTo>
                  <a:pt x="12220" y="5276"/>
                </a:lnTo>
                <a:lnTo>
                  <a:pt x="12218" y="5280"/>
                </a:lnTo>
                <a:lnTo>
                  <a:pt x="12214" y="5278"/>
                </a:lnTo>
                <a:lnTo>
                  <a:pt x="12206" y="5278"/>
                </a:lnTo>
                <a:lnTo>
                  <a:pt x="12202" y="5282"/>
                </a:lnTo>
                <a:lnTo>
                  <a:pt x="12196" y="5286"/>
                </a:lnTo>
                <a:lnTo>
                  <a:pt x="12194" y="5294"/>
                </a:lnTo>
                <a:lnTo>
                  <a:pt x="12190" y="5300"/>
                </a:lnTo>
                <a:lnTo>
                  <a:pt x="12186" y="5306"/>
                </a:lnTo>
                <a:lnTo>
                  <a:pt x="12180" y="5308"/>
                </a:lnTo>
                <a:lnTo>
                  <a:pt x="12174" y="5306"/>
                </a:lnTo>
                <a:lnTo>
                  <a:pt x="12170" y="5304"/>
                </a:lnTo>
                <a:lnTo>
                  <a:pt x="12168" y="5304"/>
                </a:lnTo>
                <a:lnTo>
                  <a:pt x="12164" y="5306"/>
                </a:lnTo>
                <a:lnTo>
                  <a:pt x="12162" y="5308"/>
                </a:lnTo>
                <a:lnTo>
                  <a:pt x="12158" y="5302"/>
                </a:lnTo>
                <a:lnTo>
                  <a:pt x="12156" y="5294"/>
                </a:lnTo>
                <a:lnTo>
                  <a:pt x="12158" y="5290"/>
                </a:lnTo>
                <a:lnTo>
                  <a:pt x="12160" y="5288"/>
                </a:lnTo>
                <a:lnTo>
                  <a:pt x="12160" y="5284"/>
                </a:lnTo>
                <a:lnTo>
                  <a:pt x="12160" y="5282"/>
                </a:lnTo>
                <a:lnTo>
                  <a:pt x="12158" y="5282"/>
                </a:lnTo>
                <a:lnTo>
                  <a:pt x="12154" y="5284"/>
                </a:lnTo>
                <a:lnTo>
                  <a:pt x="12150" y="5290"/>
                </a:lnTo>
                <a:lnTo>
                  <a:pt x="12150" y="5302"/>
                </a:lnTo>
                <a:lnTo>
                  <a:pt x="12150" y="5304"/>
                </a:lnTo>
                <a:lnTo>
                  <a:pt x="12148" y="5306"/>
                </a:lnTo>
                <a:lnTo>
                  <a:pt x="12140" y="5308"/>
                </a:lnTo>
                <a:lnTo>
                  <a:pt x="12130" y="5308"/>
                </a:lnTo>
                <a:lnTo>
                  <a:pt x="12118" y="5306"/>
                </a:lnTo>
                <a:lnTo>
                  <a:pt x="12106" y="5304"/>
                </a:lnTo>
                <a:lnTo>
                  <a:pt x="12094" y="5304"/>
                </a:lnTo>
                <a:lnTo>
                  <a:pt x="12088" y="5306"/>
                </a:lnTo>
                <a:lnTo>
                  <a:pt x="12086" y="5308"/>
                </a:lnTo>
                <a:lnTo>
                  <a:pt x="12084" y="5310"/>
                </a:lnTo>
                <a:close/>
                <a:moveTo>
                  <a:pt x="12010" y="5142"/>
                </a:moveTo>
                <a:lnTo>
                  <a:pt x="12010" y="5142"/>
                </a:lnTo>
                <a:lnTo>
                  <a:pt x="12010" y="5148"/>
                </a:lnTo>
                <a:lnTo>
                  <a:pt x="12014" y="5148"/>
                </a:lnTo>
                <a:lnTo>
                  <a:pt x="12022" y="5146"/>
                </a:lnTo>
                <a:lnTo>
                  <a:pt x="12032" y="5146"/>
                </a:lnTo>
                <a:lnTo>
                  <a:pt x="12040" y="5146"/>
                </a:lnTo>
                <a:lnTo>
                  <a:pt x="12046" y="5142"/>
                </a:lnTo>
                <a:lnTo>
                  <a:pt x="12046" y="5140"/>
                </a:lnTo>
                <a:lnTo>
                  <a:pt x="12046" y="5138"/>
                </a:lnTo>
                <a:lnTo>
                  <a:pt x="12044" y="5136"/>
                </a:lnTo>
                <a:lnTo>
                  <a:pt x="12042" y="5136"/>
                </a:lnTo>
                <a:lnTo>
                  <a:pt x="12032" y="5134"/>
                </a:lnTo>
                <a:lnTo>
                  <a:pt x="12022" y="5134"/>
                </a:lnTo>
                <a:lnTo>
                  <a:pt x="12014" y="5136"/>
                </a:lnTo>
                <a:lnTo>
                  <a:pt x="12012" y="5138"/>
                </a:lnTo>
                <a:lnTo>
                  <a:pt x="12010" y="5142"/>
                </a:lnTo>
                <a:close/>
                <a:moveTo>
                  <a:pt x="12154" y="5158"/>
                </a:moveTo>
                <a:lnTo>
                  <a:pt x="12154" y="5158"/>
                </a:lnTo>
                <a:lnTo>
                  <a:pt x="12154" y="5160"/>
                </a:lnTo>
                <a:lnTo>
                  <a:pt x="12154" y="5164"/>
                </a:lnTo>
                <a:lnTo>
                  <a:pt x="12158" y="5168"/>
                </a:lnTo>
                <a:lnTo>
                  <a:pt x="12166" y="5170"/>
                </a:lnTo>
                <a:lnTo>
                  <a:pt x="12168" y="5168"/>
                </a:lnTo>
                <a:lnTo>
                  <a:pt x="12170" y="5168"/>
                </a:lnTo>
                <a:lnTo>
                  <a:pt x="12172" y="5164"/>
                </a:lnTo>
                <a:lnTo>
                  <a:pt x="12172" y="5162"/>
                </a:lnTo>
                <a:lnTo>
                  <a:pt x="12166" y="5156"/>
                </a:lnTo>
                <a:lnTo>
                  <a:pt x="12164" y="5154"/>
                </a:lnTo>
                <a:lnTo>
                  <a:pt x="12160" y="5152"/>
                </a:lnTo>
                <a:lnTo>
                  <a:pt x="12156" y="5154"/>
                </a:lnTo>
                <a:lnTo>
                  <a:pt x="12154" y="5158"/>
                </a:lnTo>
                <a:close/>
                <a:moveTo>
                  <a:pt x="12228" y="5192"/>
                </a:moveTo>
                <a:lnTo>
                  <a:pt x="12228" y="5192"/>
                </a:lnTo>
                <a:lnTo>
                  <a:pt x="12208" y="5182"/>
                </a:lnTo>
                <a:lnTo>
                  <a:pt x="12196" y="5172"/>
                </a:lnTo>
                <a:lnTo>
                  <a:pt x="12190" y="5166"/>
                </a:lnTo>
                <a:lnTo>
                  <a:pt x="12186" y="5166"/>
                </a:lnTo>
                <a:lnTo>
                  <a:pt x="12186" y="5168"/>
                </a:lnTo>
                <a:lnTo>
                  <a:pt x="12180" y="5170"/>
                </a:lnTo>
                <a:lnTo>
                  <a:pt x="12178" y="5172"/>
                </a:lnTo>
                <a:lnTo>
                  <a:pt x="12182" y="5174"/>
                </a:lnTo>
                <a:lnTo>
                  <a:pt x="12186" y="5178"/>
                </a:lnTo>
                <a:lnTo>
                  <a:pt x="12200" y="5184"/>
                </a:lnTo>
                <a:lnTo>
                  <a:pt x="12208" y="5190"/>
                </a:lnTo>
                <a:lnTo>
                  <a:pt x="12216" y="5196"/>
                </a:lnTo>
                <a:lnTo>
                  <a:pt x="12222" y="5202"/>
                </a:lnTo>
                <a:lnTo>
                  <a:pt x="12232" y="5210"/>
                </a:lnTo>
                <a:lnTo>
                  <a:pt x="12242" y="5218"/>
                </a:lnTo>
                <a:lnTo>
                  <a:pt x="12254" y="5230"/>
                </a:lnTo>
                <a:lnTo>
                  <a:pt x="12258" y="5236"/>
                </a:lnTo>
                <a:lnTo>
                  <a:pt x="12260" y="5242"/>
                </a:lnTo>
                <a:lnTo>
                  <a:pt x="12260" y="5250"/>
                </a:lnTo>
                <a:lnTo>
                  <a:pt x="12260" y="5258"/>
                </a:lnTo>
                <a:lnTo>
                  <a:pt x="12262" y="5264"/>
                </a:lnTo>
                <a:lnTo>
                  <a:pt x="12264" y="5272"/>
                </a:lnTo>
                <a:lnTo>
                  <a:pt x="12268" y="5274"/>
                </a:lnTo>
                <a:lnTo>
                  <a:pt x="12272" y="5274"/>
                </a:lnTo>
                <a:lnTo>
                  <a:pt x="12276" y="5270"/>
                </a:lnTo>
                <a:lnTo>
                  <a:pt x="12278" y="5262"/>
                </a:lnTo>
                <a:lnTo>
                  <a:pt x="12278" y="5254"/>
                </a:lnTo>
                <a:lnTo>
                  <a:pt x="12278" y="5244"/>
                </a:lnTo>
                <a:lnTo>
                  <a:pt x="12274" y="5236"/>
                </a:lnTo>
                <a:lnTo>
                  <a:pt x="12266" y="5230"/>
                </a:lnTo>
                <a:lnTo>
                  <a:pt x="12252" y="5218"/>
                </a:lnTo>
                <a:lnTo>
                  <a:pt x="12244" y="5208"/>
                </a:lnTo>
                <a:lnTo>
                  <a:pt x="12236" y="5200"/>
                </a:lnTo>
                <a:lnTo>
                  <a:pt x="12228" y="5192"/>
                </a:lnTo>
                <a:close/>
                <a:moveTo>
                  <a:pt x="12134" y="5108"/>
                </a:moveTo>
                <a:lnTo>
                  <a:pt x="12134" y="5108"/>
                </a:lnTo>
                <a:lnTo>
                  <a:pt x="12134" y="5112"/>
                </a:lnTo>
                <a:lnTo>
                  <a:pt x="12136" y="5116"/>
                </a:lnTo>
                <a:lnTo>
                  <a:pt x="12138" y="5118"/>
                </a:lnTo>
                <a:lnTo>
                  <a:pt x="12144" y="5120"/>
                </a:lnTo>
                <a:lnTo>
                  <a:pt x="12146" y="5118"/>
                </a:lnTo>
                <a:lnTo>
                  <a:pt x="12144" y="5112"/>
                </a:lnTo>
                <a:lnTo>
                  <a:pt x="12140" y="5108"/>
                </a:lnTo>
                <a:lnTo>
                  <a:pt x="12136" y="5106"/>
                </a:lnTo>
                <a:lnTo>
                  <a:pt x="12134" y="5108"/>
                </a:lnTo>
                <a:close/>
                <a:moveTo>
                  <a:pt x="12378" y="5340"/>
                </a:moveTo>
                <a:lnTo>
                  <a:pt x="12378" y="5340"/>
                </a:lnTo>
                <a:lnTo>
                  <a:pt x="12374" y="5338"/>
                </a:lnTo>
                <a:lnTo>
                  <a:pt x="12370" y="5334"/>
                </a:lnTo>
                <a:lnTo>
                  <a:pt x="12364" y="5324"/>
                </a:lnTo>
                <a:lnTo>
                  <a:pt x="12360" y="5314"/>
                </a:lnTo>
                <a:lnTo>
                  <a:pt x="12356" y="5310"/>
                </a:lnTo>
                <a:lnTo>
                  <a:pt x="12352" y="5308"/>
                </a:lnTo>
                <a:lnTo>
                  <a:pt x="12348" y="5306"/>
                </a:lnTo>
                <a:lnTo>
                  <a:pt x="12346" y="5302"/>
                </a:lnTo>
                <a:lnTo>
                  <a:pt x="12342" y="5290"/>
                </a:lnTo>
                <a:lnTo>
                  <a:pt x="12340" y="5284"/>
                </a:lnTo>
                <a:lnTo>
                  <a:pt x="12338" y="5282"/>
                </a:lnTo>
                <a:lnTo>
                  <a:pt x="12334" y="5284"/>
                </a:lnTo>
                <a:lnTo>
                  <a:pt x="12334" y="5288"/>
                </a:lnTo>
                <a:lnTo>
                  <a:pt x="12334" y="5290"/>
                </a:lnTo>
                <a:lnTo>
                  <a:pt x="12336" y="5296"/>
                </a:lnTo>
                <a:lnTo>
                  <a:pt x="12342" y="5304"/>
                </a:lnTo>
                <a:lnTo>
                  <a:pt x="12342" y="5308"/>
                </a:lnTo>
                <a:lnTo>
                  <a:pt x="12342" y="5314"/>
                </a:lnTo>
                <a:lnTo>
                  <a:pt x="12342" y="5322"/>
                </a:lnTo>
                <a:lnTo>
                  <a:pt x="12344" y="5328"/>
                </a:lnTo>
                <a:lnTo>
                  <a:pt x="12350" y="5336"/>
                </a:lnTo>
                <a:lnTo>
                  <a:pt x="12358" y="5346"/>
                </a:lnTo>
                <a:lnTo>
                  <a:pt x="12362" y="5350"/>
                </a:lnTo>
                <a:lnTo>
                  <a:pt x="12362" y="5354"/>
                </a:lnTo>
                <a:lnTo>
                  <a:pt x="12364" y="5364"/>
                </a:lnTo>
                <a:lnTo>
                  <a:pt x="12370" y="5368"/>
                </a:lnTo>
                <a:lnTo>
                  <a:pt x="12378" y="5370"/>
                </a:lnTo>
                <a:lnTo>
                  <a:pt x="12388" y="5370"/>
                </a:lnTo>
                <a:lnTo>
                  <a:pt x="12390" y="5368"/>
                </a:lnTo>
                <a:lnTo>
                  <a:pt x="12392" y="5364"/>
                </a:lnTo>
                <a:lnTo>
                  <a:pt x="12392" y="5360"/>
                </a:lnTo>
                <a:lnTo>
                  <a:pt x="12392" y="5356"/>
                </a:lnTo>
                <a:lnTo>
                  <a:pt x="12386" y="5346"/>
                </a:lnTo>
                <a:lnTo>
                  <a:pt x="12382" y="5342"/>
                </a:lnTo>
                <a:lnTo>
                  <a:pt x="12378" y="5340"/>
                </a:lnTo>
                <a:close/>
                <a:moveTo>
                  <a:pt x="12070" y="5308"/>
                </a:moveTo>
                <a:lnTo>
                  <a:pt x="12070" y="5308"/>
                </a:lnTo>
                <a:lnTo>
                  <a:pt x="12064" y="5304"/>
                </a:lnTo>
                <a:lnTo>
                  <a:pt x="12062" y="5304"/>
                </a:lnTo>
                <a:lnTo>
                  <a:pt x="12062" y="5306"/>
                </a:lnTo>
                <a:lnTo>
                  <a:pt x="12062" y="5310"/>
                </a:lnTo>
                <a:lnTo>
                  <a:pt x="12066" y="5320"/>
                </a:lnTo>
                <a:lnTo>
                  <a:pt x="12068" y="5322"/>
                </a:lnTo>
                <a:lnTo>
                  <a:pt x="12070" y="5322"/>
                </a:lnTo>
                <a:lnTo>
                  <a:pt x="12072" y="5322"/>
                </a:lnTo>
                <a:lnTo>
                  <a:pt x="12074" y="5320"/>
                </a:lnTo>
                <a:lnTo>
                  <a:pt x="12074" y="5314"/>
                </a:lnTo>
                <a:lnTo>
                  <a:pt x="12074" y="5310"/>
                </a:lnTo>
                <a:lnTo>
                  <a:pt x="12070" y="5308"/>
                </a:lnTo>
                <a:close/>
                <a:moveTo>
                  <a:pt x="12042" y="5304"/>
                </a:moveTo>
                <a:lnTo>
                  <a:pt x="12042" y="5304"/>
                </a:lnTo>
                <a:lnTo>
                  <a:pt x="12044" y="5302"/>
                </a:lnTo>
                <a:lnTo>
                  <a:pt x="12044" y="5300"/>
                </a:lnTo>
                <a:lnTo>
                  <a:pt x="12040" y="5294"/>
                </a:lnTo>
                <a:lnTo>
                  <a:pt x="12036" y="5290"/>
                </a:lnTo>
                <a:lnTo>
                  <a:pt x="12034" y="5292"/>
                </a:lnTo>
                <a:lnTo>
                  <a:pt x="12032" y="5292"/>
                </a:lnTo>
                <a:lnTo>
                  <a:pt x="12030" y="5296"/>
                </a:lnTo>
                <a:lnTo>
                  <a:pt x="12030" y="5298"/>
                </a:lnTo>
                <a:lnTo>
                  <a:pt x="12032" y="5304"/>
                </a:lnTo>
                <a:lnTo>
                  <a:pt x="12038" y="5306"/>
                </a:lnTo>
                <a:lnTo>
                  <a:pt x="12042" y="5304"/>
                </a:lnTo>
                <a:close/>
                <a:moveTo>
                  <a:pt x="11990" y="5256"/>
                </a:moveTo>
                <a:lnTo>
                  <a:pt x="11990" y="5256"/>
                </a:lnTo>
                <a:lnTo>
                  <a:pt x="11988" y="5256"/>
                </a:lnTo>
                <a:lnTo>
                  <a:pt x="11986" y="5256"/>
                </a:lnTo>
                <a:lnTo>
                  <a:pt x="11984" y="5260"/>
                </a:lnTo>
                <a:lnTo>
                  <a:pt x="11984" y="5266"/>
                </a:lnTo>
                <a:lnTo>
                  <a:pt x="11986" y="5270"/>
                </a:lnTo>
                <a:lnTo>
                  <a:pt x="11988" y="5272"/>
                </a:lnTo>
                <a:lnTo>
                  <a:pt x="11990" y="5272"/>
                </a:lnTo>
                <a:lnTo>
                  <a:pt x="11994" y="5268"/>
                </a:lnTo>
                <a:lnTo>
                  <a:pt x="11994" y="5262"/>
                </a:lnTo>
                <a:lnTo>
                  <a:pt x="11994" y="5260"/>
                </a:lnTo>
                <a:lnTo>
                  <a:pt x="11990" y="5256"/>
                </a:lnTo>
                <a:close/>
                <a:moveTo>
                  <a:pt x="12272" y="5478"/>
                </a:moveTo>
                <a:lnTo>
                  <a:pt x="12272" y="5478"/>
                </a:lnTo>
                <a:lnTo>
                  <a:pt x="12264" y="5474"/>
                </a:lnTo>
                <a:lnTo>
                  <a:pt x="12258" y="5474"/>
                </a:lnTo>
                <a:lnTo>
                  <a:pt x="12256" y="5476"/>
                </a:lnTo>
                <a:lnTo>
                  <a:pt x="12258" y="5478"/>
                </a:lnTo>
                <a:lnTo>
                  <a:pt x="12260" y="5480"/>
                </a:lnTo>
                <a:lnTo>
                  <a:pt x="12260" y="5482"/>
                </a:lnTo>
                <a:lnTo>
                  <a:pt x="12262" y="5486"/>
                </a:lnTo>
                <a:lnTo>
                  <a:pt x="12266" y="5486"/>
                </a:lnTo>
                <a:lnTo>
                  <a:pt x="12270" y="5488"/>
                </a:lnTo>
                <a:lnTo>
                  <a:pt x="12274" y="5486"/>
                </a:lnTo>
                <a:lnTo>
                  <a:pt x="12276" y="5482"/>
                </a:lnTo>
                <a:lnTo>
                  <a:pt x="12272" y="5478"/>
                </a:lnTo>
                <a:close/>
                <a:moveTo>
                  <a:pt x="12280" y="5594"/>
                </a:moveTo>
                <a:lnTo>
                  <a:pt x="12280" y="5594"/>
                </a:lnTo>
                <a:lnTo>
                  <a:pt x="12286" y="5598"/>
                </a:lnTo>
                <a:lnTo>
                  <a:pt x="12296" y="5602"/>
                </a:lnTo>
                <a:lnTo>
                  <a:pt x="12302" y="5604"/>
                </a:lnTo>
                <a:lnTo>
                  <a:pt x="12304" y="5604"/>
                </a:lnTo>
                <a:lnTo>
                  <a:pt x="12304" y="5602"/>
                </a:lnTo>
                <a:lnTo>
                  <a:pt x="12298" y="5596"/>
                </a:lnTo>
                <a:lnTo>
                  <a:pt x="12288" y="5592"/>
                </a:lnTo>
                <a:lnTo>
                  <a:pt x="12280" y="5590"/>
                </a:lnTo>
                <a:lnTo>
                  <a:pt x="12280" y="5594"/>
                </a:lnTo>
                <a:close/>
                <a:moveTo>
                  <a:pt x="12164" y="5488"/>
                </a:moveTo>
                <a:lnTo>
                  <a:pt x="12164" y="5488"/>
                </a:lnTo>
                <a:lnTo>
                  <a:pt x="12160" y="5486"/>
                </a:lnTo>
                <a:lnTo>
                  <a:pt x="12158" y="5486"/>
                </a:lnTo>
                <a:lnTo>
                  <a:pt x="12156" y="5492"/>
                </a:lnTo>
                <a:lnTo>
                  <a:pt x="12160" y="5498"/>
                </a:lnTo>
                <a:lnTo>
                  <a:pt x="12164" y="5502"/>
                </a:lnTo>
                <a:lnTo>
                  <a:pt x="12166" y="5502"/>
                </a:lnTo>
                <a:lnTo>
                  <a:pt x="12168" y="5500"/>
                </a:lnTo>
                <a:lnTo>
                  <a:pt x="12168" y="5494"/>
                </a:lnTo>
                <a:lnTo>
                  <a:pt x="12164" y="5488"/>
                </a:lnTo>
                <a:close/>
                <a:moveTo>
                  <a:pt x="12190" y="5504"/>
                </a:moveTo>
                <a:lnTo>
                  <a:pt x="12190" y="5504"/>
                </a:lnTo>
                <a:lnTo>
                  <a:pt x="12188" y="5498"/>
                </a:lnTo>
                <a:lnTo>
                  <a:pt x="12182" y="5494"/>
                </a:lnTo>
                <a:lnTo>
                  <a:pt x="12178" y="5494"/>
                </a:lnTo>
                <a:lnTo>
                  <a:pt x="12176" y="5494"/>
                </a:lnTo>
                <a:lnTo>
                  <a:pt x="12174" y="5496"/>
                </a:lnTo>
                <a:lnTo>
                  <a:pt x="12172" y="5500"/>
                </a:lnTo>
                <a:lnTo>
                  <a:pt x="12170" y="5506"/>
                </a:lnTo>
                <a:lnTo>
                  <a:pt x="12170" y="5508"/>
                </a:lnTo>
                <a:lnTo>
                  <a:pt x="12174" y="5510"/>
                </a:lnTo>
                <a:lnTo>
                  <a:pt x="12186" y="5510"/>
                </a:lnTo>
                <a:lnTo>
                  <a:pt x="12188" y="5510"/>
                </a:lnTo>
                <a:lnTo>
                  <a:pt x="12190" y="5504"/>
                </a:lnTo>
                <a:close/>
                <a:moveTo>
                  <a:pt x="12204" y="5532"/>
                </a:moveTo>
                <a:lnTo>
                  <a:pt x="12204" y="5532"/>
                </a:lnTo>
                <a:lnTo>
                  <a:pt x="12206" y="5526"/>
                </a:lnTo>
                <a:lnTo>
                  <a:pt x="12204" y="5522"/>
                </a:lnTo>
                <a:lnTo>
                  <a:pt x="12202" y="5520"/>
                </a:lnTo>
                <a:lnTo>
                  <a:pt x="12200" y="5522"/>
                </a:lnTo>
                <a:lnTo>
                  <a:pt x="12198" y="5524"/>
                </a:lnTo>
                <a:lnTo>
                  <a:pt x="12196" y="5524"/>
                </a:lnTo>
                <a:lnTo>
                  <a:pt x="12192" y="5520"/>
                </a:lnTo>
                <a:lnTo>
                  <a:pt x="12188" y="5516"/>
                </a:lnTo>
                <a:lnTo>
                  <a:pt x="12186" y="5518"/>
                </a:lnTo>
                <a:lnTo>
                  <a:pt x="12188" y="5526"/>
                </a:lnTo>
                <a:lnTo>
                  <a:pt x="12194" y="5532"/>
                </a:lnTo>
                <a:lnTo>
                  <a:pt x="12198" y="5536"/>
                </a:lnTo>
                <a:lnTo>
                  <a:pt x="12202" y="5534"/>
                </a:lnTo>
                <a:lnTo>
                  <a:pt x="12204" y="5532"/>
                </a:lnTo>
                <a:close/>
                <a:moveTo>
                  <a:pt x="12424" y="5380"/>
                </a:moveTo>
                <a:lnTo>
                  <a:pt x="12424" y="5380"/>
                </a:lnTo>
                <a:lnTo>
                  <a:pt x="12430" y="5386"/>
                </a:lnTo>
                <a:lnTo>
                  <a:pt x="12436" y="5394"/>
                </a:lnTo>
                <a:lnTo>
                  <a:pt x="12446" y="5398"/>
                </a:lnTo>
                <a:lnTo>
                  <a:pt x="12450" y="5400"/>
                </a:lnTo>
                <a:lnTo>
                  <a:pt x="12454" y="5400"/>
                </a:lnTo>
                <a:lnTo>
                  <a:pt x="12458" y="5398"/>
                </a:lnTo>
                <a:lnTo>
                  <a:pt x="12454" y="5394"/>
                </a:lnTo>
                <a:lnTo>
                  <a:pt x="12446" y="5390"/>
                </a:lnTo>
                <a:lnTo>
                  <a:pt x="12444" y="5388"/>
                </a:lnTo>
                <a:lnTo>
                  <a:pt x="12442" y="5384"/>
                </a:lnTo>
                <a:lnTo>
                  <a:pt x="12438" y="5376"/>
                </a:lnTo>
                <a:lnTo>
                  <a:pt x="12434" y="5372"/>
                </a:lnTo>
                <a:lnTo>
                  <a:pt x="12416" y="5360"/>
                </a:lnTo>
                <a:lnTo>
                  <a:pt x="12412" y="5358"/>
                </a:lnTo>
                <a:lnTo>
                  <a:pt x="12410" y="5358"/>
                </a:lnTo>
                <a:lnTo>
                  <a:pt x="12412" y="5366"/>
                </a:lnTo>
                <a:lnTo>
                  <a:pt x="12414" y="5370"/>
                </a:lnTo>
                <a:lnTo>
                  <a:pt x="12418" y="5372"/>
                </a:lnTo>
                <a:lnTo>
                  <a:pt x="12422" y="5376"/>
                </a:lnTo>
                <a:lnTo>
                  <a:pt x="12424" y="5380"/>
                </a:lnTo>
                <a:close/>
                <a:moveTo>
                  <a:pt x="12528" y="5426"/>
                </a:moveTo>
                <a:lnTo>
                  <a:pt x="12528" y="5426"/>
                </a:lnTo>
                <a:lnTo>
                  <a:pt x="12520" y="5420"/>
                </a:lnTo>
                <a:lnTo>
                  <a:pt x="12516" y="5416"/>
                </a:lnTo>
                <a:lnTo>
                  <a:pt x="12512" y="5412"/>
                </a:lnTo>
                <a:lnTo>
                  <a:pt x="12502" y="5408"/>
                </a:lnTo>
                <a:lnTo>
                  <a:pt x="12498" y="5406"/>
                </a:lnTo>
                <a:lnTo>
                  <a:pt x="12496" y="5406"/>
                </a:lnTo>
                <a:lnTo>
                  <a:pt x="12498" y="5416"/>
                </a:lnTo>
                <a:lnTo>
                  <a:pt x="12500" y="5422"/>
                </a:lnTo>
                <a:lnTo>
                  <a:pt x="12504" y="5426"/>
                </a:lnTo>
                <a:lnTo>
                  <a:pt x="12518" y="5434"/>
                </a:lnTo>
                <a:lnTo>
                  <a:pt x="12534" y="5444"/>
                </a:lnTo>
                <a:lnTo>
                  <a:pt x="12548" y="5452"/>
                </a:lnTo>
                <a:lnTo>
                  <a:pt x="12552" y="5456"/>
                </a:lnTo>
                <a:lnTo>
                  <a:pt x="12552" y="5454"/>
                </a:lnTo>
                <a:lnTo>
                  <a:pt x="12550" y="5446"/>
                </a:lnTo>
                <a:lnTo>
                  <a:pt x="12540" y="5434"/>
                </a:lnTo>
                <a:lnTo>
                  <a:pt x="12534" y="5430"/>
                </a:lnTo>
                <a:lnTo>
                  <a:pt x="12528" y="5426"/>
                </a:lnTo>
                <a:close/>
                <a:moveTo>
                  <a:pt x="12608" y="5498"/>
                </a:moveTo>
                <a:lnTo>
                  <a:pt x="12608" y="5498"/>
                </a:lnTo>
                <a:lnTo>
                  <a:pt x="12608" y="5492"/>
                </a:lnTo>
                <a:lnTo>
                  <a:pt x="12608" y="5488"/>
                </a:lnTo>
                <a:lnTo>
                  <a:pt x="12606" y="5482"/>
                </a:lnTo>
                <a:lnTo>
                  <a:pt x="12602" y="5476"/>
                </a:lnTo>
                <a:lnTo>
                  <a:pt x="12598" y="5472"/>
                </a:lnTo>
                <a:lnTo>
                  <a:pt x="12596" y="5468"/>
                </a:lnTo>
                <a:lnTo>
                  <a:pt x="12594" y="5458"/>
                </a:lnTo>
                <a:lnTo>
                  <a:pt x="12590" y="5450"/>
                </a:lnTo>
                <a:lnTo>
                  <a:pt x="12586" y="5446"/>
                </a:lnTo>
                <a:lnTo>
                  <a:pt x="12582" y="5444"/>
                </a:lnTo>
                <a:lnTo>
                  <a:pt x="12578" y="5444"/>
                </a:lnTo>
                <a:lnTo>
                  <a:pt x="12576" y="5444"/>
                </a:lnTo>
                <a:lnTo>
                  <a:pt x="12578" y="5450"/>
                </a:lnTo>
                <a:lnTo>
                  <a:pt x="12582" y="5462"/>
                </a:lnTo>
                <a:lnTo>
                  <a:pt x="12586" y="5480"/>
                </a:lnTo>
                <a:lnTo>
                  <a:pt x="12588" y="5484"/>
                </a:lnTo>
                <a:lnTo>
                  <a:pt x="12592" y="5488"/>
                </a:lnTo>
                <a:lnTo>
                  <a:pt x="12596" y="5492"/>
                </a:lnTo>
                <a:lnTo>
                  <a:pt x="12600" y="5498"/>
                </a:lnTo>
                <a:lnTo>
                  <a:pt x="12606" y="5504"/>
                </a:lnTo>
                <a:lnTo>
                  <a:pt x="12610" y="5508"/>
                </a:lnTo>
                <a:lnTo>
                  <a:pt x="12612" y="5508"/>
                </a:lnTo>
                <a:lnTo>
                  <a:pt x="12612" y="5506"/>
                </a:lnTo>
                <a:lnTo>
                  <a:pt x="12608" y="5498"/>
                </a:lnTo>
                <a:close/>
                <a:moveTo>
                  <a:pt x="12552" y="5494"/>
                </a:moveTo>
                <a:lnTo>
                  <a:pt x="12552" y="5494"/>
                </a:lnTo>
                <a:lnTo>
                  <a:pt x="12548" y="5490"/>
                </a:lnTo>
                <a:lnTo>
                  <a:pt x="12544" y="5490"/>
                </a:lnTo>
                <a:lnTo>
                  <a:pt x="12540" y="5492"/>
                </a:lnTo>
                <a:lnTo>
                  <a:pt x="12540" y="5502"/>
                </a:lnTo>
                <a:lnTo>
                  <a:pt x="12542" y="5508"/>
                </a:lnTo>
                <a:lnTo>
                  <a:pt x="12546" y="5512"/>
                </a:lnTo>
                <a:lnTo>
                  <a:pt x="12554" y="5516"/>
                </a:lnTo>
                <a:lnTo>
                  <a:pt x="12562" y="5516"/>
                </a:lnTo>
                <a:lnTo>
                  <a:pt x="12570" y="5516"/>
                </a:lnTo>
                <a:lnTo>
                  <a:pt x="12572" y="5518"/>
                </a:lnTo>
                <a:lnTo>
                  <a:pt x="12574" y="5520"/>
                </a:lnTo>
                <a:lnTo>
                  <a:pt x="12582" y="5522"/>
                </a:lnTo>
                <a:lnTo>
                  <a:pt x="12586" y="5522"/>
                </a:lnTo>
                <a:lnTo>
                  <a:pt x="12590" y="5520"/>
                </a:lnTo>
                <a:lnTo>
                  <a:pt x="12590" y="5518"/>
                </a:lnTo>
                <a:lnTo>
                  <a:pt x="12590" y="5516"/>
                </a:lnTo>
                <a:lnTo>
                  <a:pt x="12584" y="5508"/>
                </a:lnTo>
                <a:lnTo>
                  <a:pt x="12576" y="5500"/>
                </a:lnTo>
                <a:lnTo>
                  <a:pt x="12574" y="5496"/>
                </a:lnTo>
                <a:lnTo>
                  <a:pt x="12570" y="5496"/>
                </a:lnTo>
                <a:lnTo>
                  <a:pt x="12562" y="5496"/>
                </a:lnTo>
                <a:lnTo>
                  <a:pt x="12556" y="5496"/>
                </a:lnTo>
                <a:lnTo>
                  <a:pt x="12554" y="5496"/>
                </a:lnTo>
                <a:lnTo>
                  <a:pt x="12552" y="5494"/>
                </a:lnTo>
                <a:close/>
                <a:moveTo>
                  <a:pt x="12636" y="5548"/>
                </a:moveTo>
                <a:lnTo>
                  <a:pt x="12636" y="5548"/>
                </a:lnTo>
                <a:lnTo>
                  <a:pt x="12628" y="5546"/>
                </a:lnTo>
                <a:lnTo>
                  <a:pt x="12620" y="5540"/>
                </a:lnTo>
                <a:lnTo>
                  <a:pt x="12612" y="5538"/>
                </a:lnTo>
                <a:lnTo>
                  <a:pt x="12608" y="5538"/>
                </a:lnTo>
                <a:lnTo>
                  <a:pt x="12606" y="5538"/>
                </a:lnTo>
                <a:lnTo>
                  <a:pt x="12604" y="5540"/>
                </a:lnTo>
                <a:lnTo>
                  <a:pt x="12606" y="5542"/>
                </a:lnTo>
                <a:lnTo>
                  <a:pt x="12608" y="5544"/>
                </a:lnTo>
                <a:lnTo>
                  <a:pt x="12612" y="5546"/>
                </a:lnTo>
                <a:lnTo>
                  <a:pt x="12614" y="5548"/>
                </a:lnTo>
                <a:lnTo>
                  <a:pt x="12614" y="5552"/>
                </a:lnTo>
                <a:lnTo>
                  <a:pt x="12616" y="5554"/>
                </a:lnTo>
                <a:lnTo>
                  <a:pt x="12618" y="5558"/>
                </a:lnTo>
                <a:lnTo>
                  <a:pt x="12628" y="5564"/>
                </a:lnTo>
                <a:lnTo>
                  <a:pt x="12638" y="5566"/>
                </a:lnTo>
                <a:lnTo>
                  <a:pt x="12646" y="5568"/>
                </a:lnTo>
                <a:lnTo>
                  <a:pt x="12648" y="5568"/>
                </a:lnTo>
                <a:lnTo>
                  <a:pt x="12648" y="5564"/>
                </a:lnTo>
                <a:lnTo>
                  <a:pt x="12646" y="5558"/>
                </a:lnTo>
                <a:lnTo>
                  <a:pt x="12642" y="5552"/>
                </a:lnTo>
                <a:lnTo>
                  <a:pt x="12640" y="5548"/>
                </a:lnTo>
                <a:lnTo>
                  <a:pt x="12636" y="5548"/>
                </a:lnTo>
                <a:close/>
                <a:moveTo>
                  <a:pt x="12554" y="5600"/>
                </a:moveTo>
                <a:lnTo>
                  <a:pt x="12554" y="5600"/>
                </a:lnTo>
                <a:lnTo>
                  <a:pt x="12558" y="5604"/>
                </a:lnTo>
                <a:lnTo>
                  <a:pt x="12564" y="5610"/>
                </a:lnTo>
                <a:lnTo>
                  <a:pt x="12574" y="5614"/>
                </a:lnTo>
                <a:lnTo>
                  <a:pt x="12576" y="5616"/>
                </a:lnTo>
                <a:lnTo>
                  <a:pt x="12580" y="5614"/>
                </a:lnTo>
                <a:lnTo>
                  <a:pt x="12580" y="5612"/>
                </a:lnTo>
                <a:lnTo>
                  <a:pt x="12578" y="5610"/>
                </a:lnTo>
                <a:lnTo>
                  <a:pt x="12570" y="5602"/>
                </a:lnTo>
                <a:lnTo>
                  <a:pt x="12560" y="5598"/>
                </a:lnTo>
                <a:lnTo>
                  <a:pt x="12556" y="5598"/>
                </a:lnTo>
                <a:lnTo>
                  <a:pt x="12554" y="5600"/>
                </a:lnTo>
                <a:close/>
                <a:moveTo>
                  <a:pt x="12456" y="5426"/>
                </a:moveTo>
                <a:lnTo>
                  <a:pt x="12456" y="5426"/>
                </a:lnTo>
                <a:lnTo>
                  <a:pt x="12454" y="5426"/>
                </a:lnTo>
                <a:lnTo>
                  <a:pt x="12450" y="5428"/>
                </a:lnTo>
                <a:lnTo>
                  <a:pt x="12446" y="5434"/>
                </a:lnTo>
                <a:lnTo>
                  <a:pt x="12446" y="5442"/>
                </a:lnTo>
                <a:lnTo>
                  <a:pt x="12448" y="5444"/>
                </a:lnTo>
                <a:lnTo>
                  <a:pt x="12450" y="5444"/>
                </a:lnTo>
                <a:lnTo>
                  <a:pt x="12456" y="5442"/>
                </a:lnTo>
                <a:lnTo>
                  <a:pt x="12458" y="5444"/>
                </a:lnTo>
                <a:lnTo>
                  <a:pt x="12460" y="5448"/>
                </a:lnTo>
                <a:lnTo>
                  <a:pt x="12464" y="5454"/>
                </a:lnTo>
                <a:lnTo>
                  <a:pt x="12468" y="5454"/>
                </a:lnTo>
                <a:lnTo>
                  <a:pt x="12470" y="5452"/>
                </a:lnTo>
                <a:lnTo>
                  <a:pt x="12468" y="5446"/>
                </a:lnTo>
                <a:lnTo>
                  <a:pt x="12464" y="5440"/>
                </a:lnTo>
                <a:lnTo>
                  <a:pt x="12460" y="5436"/>
                </a:lnTo>
                <a:lnTo>
                  <a:pt x="12460" y="5432"/>
                </a:lnTo>
                <a:lnTo>
                  <a:pt x="12460" y="5428"/>
                </a:lnTo>
                <a:lnTo>
                  <a:pt x="12456" y="5426"/>
                </a:lnTo>
                <a:close/>
                <a:moveTo>
                  <a:pt x="12432" y="5420"/>
                </a:moveTo>
                <a:lnTo>
                  <a:pt x="12432" y="5420"/>
                </a:lnTo>
                <a:lnTo>
                  <a:pt x="12432" y="5426"/>
                </a:lnTo>
                <a:lnTo>
                  <a:pt x="12436" y="5432"/>
                </a:lnTo>
                <a:lnTo>
                  <a:pt x="12438" y="5434"/>
                </a:lnTo>
                <a:lnTo>
                  <a:pt x="12440" y="5434"/>
                </a:lnTo>
                <a:lnTo>
                  <a:pt x="12442" y="5432"/>
                </a:lnTo>
                <a:lnTo>
                  <a:pt x="12444" y="5428"/>
                </a:lnTo>
                <a:lnTo>
                  <a:pt x="12444" y="5426"/>
                </a:lnTo>
                <a:lnTo>
                  <a:pt x="12440" y="5420"/>
                </a:lnTo>
                <a:lnTo>
                  <a:pt x="12436" y="5418"/>
                </a:lnTo>
                <a:lnTo>
                  <a:pt x="12434" y="5418"/>
                </a:lnTo>
                <a:lnTo>
                  <a:pt x="12432" y="5420"/>
                </a:lnTo>
                <a:close/>
                <a:moveTo>
                  <a:pt x="12414" y="5408"/>
                </a:moveTo>
                <a:lnTo>
                  <a:pt x="12414" y="5408"/>
                </a:lnTo>
                <a:lnTo>
                  <a:pt x="12416" y="5412"/>
                </a:lnTo>
                <a:lnTo>
                  <a:pt x="12418" y="5418"/>
                </a:lnTo>
                <a:lnTo>
                  <a:pt x="12422" y="5420"/>
                </a:lnTo>
                <a:lnTo>
                  <a:pt x="12424" y="5420"/>
                </a:lnTo>
                <a:lnTo>
                  <a:pt x="12428" y="5418"/>
                </a:lnTo>
                <a:lnTo>
                  <a:pt x="12428" y="5416"/>
                </a:lnTo>
                <a:lnTo>
                  <a:pt x="12428" y="5414"/>
                </a:lnTo>
                <a:lnTo>
                  <a:pt x="12424" y="5408"/>
                </a:lnTo>
                <a:lnTo>
                  <a:pt x="12418" y="5406"/>
                </a:lnTo>
                <a:lnTo>
                  <a:pt x="12416" y="5406"/>
                </a:lnTo>
                <a:lnTo>
                  <a:pt x="12414" y="5408"/>
                </a:lnTo>
                <a:close/>
                <a:moveTo>
                  <a:pt x="12472" y="5456"/>
                </a:moveTo>
                <a:lnTo>
                  <a:pt x="12472" y="5456"/>
                </a:lnTo>
                <a:lnTo>
                  <a:pt x="12470" y="5460"/>
                </a:lnTo>
                <a:lnTo>
                  <a:pt x="12472" y="5464"/>
                </a:lnTo>
                <a:lnTo>
                  <a:pt x="12474" y="5464"/>
                </a:lnTo>
                <a:lnTo>
                  <a:pt x="12480" y="5464"/>
                </a:lnTo>
                <a:lnTo>
                  <a:pt x="12482" y="5462"/>
                </a:lnTo>
                <a:lnTo>
                  <a:pt x="12482" y="5460"/>
                </a:lnTo>
                <a:lnTo>
                  <a:pt x="12480" y="5456"/>
                </a:lnTo>
                <a:lnTo>
                  <a:pt x="12476" y="5454"/>
                </a:lnTo>
                <a:lnTo>
                  <a:pt x="12474" y="5454"/>
                </a:lnTo>
                <a:lnTo>
                  <a:pt x="12472" y="5456"/>
                </a:lnTo>
                <a:close/>
                <a:moveTo>
                  <a:pt x="12382" y="5382"/>
                </a:moveTo>
                <a:lnTo>
                  <a:pt x="12382" y="5382"/>
                </a:lnTo>
                <a:lnTo>
                  <a:pt x="12382" y="5384"/>
                </a:lnTo>
                <a:lnTo>
                  <a:pt x="12386" y="5386"/>
                </a:lnTo>
                <a:lnTo>
                  <a:pt x="12388" y="5386"/>
                </a:lnTo>
                <a:lnTo>
                  <a:pt x="12390" y="5384"/>
                </a:lnTo>
                <a:lnTo>
                  <a:pt x="12390" y="5380"/>
                </a:lnTo>
                <a:lnTo>
                  <a:pt x="12386" y="5378"/>
                </a:lnTo>
                <a:lnTo>
                  <a:pt x="12384" y="5378"/>
                </a:lnTo>
                <a:lnTo>
                  <a:pt x="12382" y="5382"/>
                </a:lnTo>
                <a:close/>
                <a:moveTo>
                  <a:pt x="12828" y="5768"/>
                </a:moveTo>
                <a:lnTo>
                  <a:pt x="12828" y="5768"/>
                </a:lnTo>
                <a:lnTo>
                  <a:pt x="12826" y="5762"/>
                </a:lnTo>
                <a:lnTo>
                  <a:pt x="12824" y="5758"/>
                </a:lnTo>
                <a:lnTo>
                  <a:pt x="12822" y="5756"/>
                </a:lnTo>
                <a:lnTo>
                  <a:pt x="12820" y="5754"/>
                </a:lnTo>
                <a:lnTo>
                  <a:pt x="12818" y="5756"/>
                </a:lnTo>
                <a:lnTo>
                  <a:pt x="12816" y="5758"/>
                </a:lnTo>
                <a:lnTo>
                  <a:pt x="12816" y="5762"/>
                </a:lnTo>
                <a:lnTo>
                  <a:pt x="12818" y="5766"/>
                </a:lnTo>
                <a:lnTo>
                  <a:pt x="12822" y="5776"/>
                </a:lnTo>
                <a:lnTo>
                  <a:pt x="12822" y="5780"/>
                </a:lnTo>
                <a:lnTo>
                  <a:pt x="12822" y="5786"/>
                </a:lnTo>
                <a:lnTo>
                  <a:pt x="12822" y="5792"/>
                </a:lnTo>
                <a:lnTo>
                  <a:pt x="12826" y="5800"/>
                </a:lnTo>
                <a:lnTo>
                  <a:pt x="12828" y="5804"/>
                </a:lnTo>
                <a:lnTo>
                  <a:pt x="12830" y="5806"/>
                </a:lnTo>
                <a:lnTo>
                  <a:pt x="12838" y="5804"/>
                </a:lnTo>
                <a:lnTo>
                  <a:pt x="12842" y="5802"/>
                </a:lnTo>
                <a:lnTo>
                  <a:pt x="12844" y="5800"/>
                </a:lnTo>
                <a:lnTo>
                  <a:pt x="12846" y="5798"/>
                </a:lnTo>
                <a:lnTo>
                  <a:pt x="12846" y="5794"/>
                </a:lnTo>
                <a:lnTo>
                  <a:pt x="12844" y="5786"/>
                </a:lnTo>
                <a:lnTo>
                  <a:pt x="12840" y="5776"/>
                </a:lnTo>
                <a:lnTo>
                  <a:pt x="12838" y="5772"/>
                </a:lnTo>
                <a:lnTo>
                  <a:pt x="12836" y="5770"/>
                </a:lnTo>
                <a:lnTo>
                  <a:pt x="12834" y="5774"/>
                </a:lnTo>
                <a:lnTo>
                  <a:pt x="12832" y="5776"/>
                </a:lnTo>
                <a:lnTo>
                  <a:pt x="12828" y="5768"/>
                </a:lnTo>
                <a:close/>
                <a:moveTo>
                  <a:pt x="12844" y="5822"/>
                </a:moveTo>
                <a:lnTo>
                  <a:pt x="12844" y="5822"/>
                </a:lnTo>
                <a:lnTo>
                  <a:pt x="12844" y="5828"/>
                </a:lnTo>
                <a:lnTo>
                  <a:pt x="12850" y="5832"/>
                </a:lnTo>
                <a:lnTo>
                  <a:pt x="12852" y="5834"/>
                </a:lnTo>
                <a:lnTo>
                  <a:pt x="12854" y="5836"/>
                </a:lnTo>
                <a:lnTo>
                  <a:pt x="12856" y="5842"/>
                </a:lnTo>
                <a:lnTo>
                  <a:pt x="12858" y="5848"/>
                </a:lnTo>
                <a:lnTo>
                  <a:pt x="12862" y="5848"/>
                </a:lnTo>
                <a:lnTo>
                  <a:pt x="12866" y="5848"/>
                </a:lnTo>
                <a:lnTo>
                  <a:pt x="12870" y="5844"/>
                </a:lnTo>
                <a:lnTo>
                  <a:pt x="12868" y="5840"/>
                </a:lnTo>
                <a:lnTo>
                  <a:pt x="12866" y="5834"/>
                </a:lnTo>
                <a:lnTo>
                  <a:pt x="12862" y="5828"/>
                </a:lnTo>
                <a:lnTo>
                  <a:pt x="12856" y="5822"/>
                </a:lnTo>
                <a:lnTo>
                  <a:pt x="12850" y="5820"/>
                </a:lnTo>
                <a:lnTo>
                  <a:pt x="12846" y="5820"/>
                </a:lnTo>
                <a:lnTo>
                  <a:pt x="12844" y="5822"/>
                </a:lnTo>
                <a:close/>
                <a:moveTo>
                  <a:pt x="12888" y="5902"/>
                </a:moveTo>
                <a:lnTo>
                  <a:pt x="12888" y="5902"/>
                </a:lnTo>
                <a:lnTo>
                  <a:pt x="12886" y="5906"/>
                </a:lnTo>
                <a:lnTo>
                  <a:pt x="12888" y="5910"/>
                </a:lnTo>
                <a:lnTo>
                  <a:pt x="12892" y="5912"/>
                </a:lnTo>
                <a:lnTo>
                  <a:pt x="12898" y="5912"/>
                </a:lnTo>
                <a:lnTo>
                  <a:pt x="12900" y="5912"/>
                </a:lnTo>
                <a:lnTo>
                  <a:pt x="12902" y="5910"/>
                </a:lnTo>
                <a:lnTo>
                  <a:pt x="12898" y="5904"/>
                </a:lnTo>
                <a:lnTo>
                  <a:pt x="12892" y="5900"/>
                </a:lnTo>
                <a:lnTo>
                  <a:pt x="12890" y="5898"/>
                </a:lnTo>
                <a:lnTo>
                  <a:pt x="12888" y="5902"/>
                </a:lnTo>
                <a:close/>
                <a:moveTo>
                  <a:pt x="12890" y="5864"/>
                </a:moveTo>
                <a:lnTo>
                  <a:pt x="12890" y="5864"/>
                </a:lnTo>
                <a:lnTo>
                  <a:pt x="12892" y="5862"/>
                </a:lnTo>
                <a:lnTo>
                  <a:pt x="12888" y="5854"/>
                </a:lnTo>
                <a:lnTo>
                  <a:pt x="12886" y="5852"/>
                </a:lnTo>
                <a:lnTo>
                  <a:pt x="12884" y="5852"/>
                </a:lnTo>
                <a:lnTo>
                  <a:pt x="12882" y="5856"/>
                </a:lnTo>
                <a:lnTo>
                  <a:pt x="12884" y="5860"/>
                </a:lnTo>
                <a:lnTo>
                  <a:pt x="12886" y="5862"/>
                </a:lnTo>
                <a:lnTo>
                  <a:pt x="12890" y="5864"/>
                </a:lnTo>
                <a:close/>
                <a:moveTo>
                  <a:pt x="12876" y="5836"/>
                </a:moveTo>
                <a:lnTo>
                  <a:pt x="12876" y="5836"/>
                </a:lnTo>
                <a:lnTo>
                  <a:pt x="12880" y="5840"/>
                </a:lnTo>
                <a:lnTo>
                  <a:pt x="12884" y="5840"/>
                </a:lnTo>
                <a:lnTo>
                  <a:pt x="12888" y="5838"/>
                </a:lnTo>
                <a:lnTo>
                  <a:pt x="12888" y="5832"/>
                </a:lnTo>
                <a:lnTo>
                  <a:pt x="12886" y="5830"/>
                </a:lnTo>
                <a:lnTo>
                  <a:pt x="12884" y="5828"/>
                </a:lnTo>
                <a:lnTo>
                  <a:pt x="12878" y="5828"/>
                </a:lnTo>
                <a:lnTo>
                  <a:pt x="12876" y="5832"/>
                </a:lnTo>
                <a:lnTo>
                  <a:pt x="12876" y="5834"/>
                </a:lnTo>
                <a:lnTo>
                  <a:pt x="12876" y="5836"/>
                </a:lnTo>
                <a:close/>
                <a:moveTo>
                  <a:pt x="12866" y="5796"/>
                </a:moveTo>
                <a:lnTo>
                  <a:pt x="12866" y="5796"/>
                </a:lnTo>
                <a:lnTo>
                  <a:pt x="12874" y="5792"/>
                </a:lnTo>
                <a:lnTo>
                  <a:pt x="12876" y="5790"/>
                </a:lnTo>
                <a:lnTo>
                  <a:pt x="12878" y="5788"/>
                </a:lnTo>
                <a:lnTo>
                  <a:pt x="12878" y="5786"/>
                </a:lnTo>
                <a:lnTo>
                  <a:pt x="12872" y="5786"/>
                </a:lnTo>
                <a:lnTo>
                  <a:pt x="12868" y="5788"/>
                </a:lnTo>
                <a:lnTo>
                  <a:pt x="12864" y="5792"/>
                </a:lnTo>
                <a:lnTo>
                  <a:pt x="12864" y="5794"/>
                </a:lnTo>
                <a:lnTo>
                  <a:pt x="12866" y="5796"/>
                </a:lnTo>
                <a:close/>
                <a:moveTo>
                  <a:pt x="12918" y="5954"/>
                </a:moveTo>
                <a:lnTo>
                  <a:pt x="12918" y="5954"/>
                </a:lnTo>
                <a:lnTo>
                  <a:pt x="12918" y="5956"/>
                </a:lnTo>
                <a:lnTo>
                  <a:pt x="12918" y="5960"/>
                </a:lnTo>
                <a:lnTo>
                  <a:pt x="12920" y="5966"/>
                </a:lnTo>
                <a:lnTo>
                  <a:pt x="12926" y="5970"/>
                </a:lnTo>
                <a:lnTo>
                  <a:pt x="12928" y="5970"/>
                </a:lnTo>
                <a:lnTo>
                  <a:pt x="12930" y="5970"/>
                </a:lnTo>
                <a:lnTo>
                  <a:pt x="12932" y="5968"/>
                </a:lnTo>
                <a:lnTo>
                  <a:pt x="12932" y="5964"/>
                </a:lnTo>
                <a:lnTo>
                  <a:pt x="12930" y="5956"/>
                </a:lnTo>
                <a:lnTo>
                  <a:pt x="12924" y="5952"/>
                </a:lnTo>
                <a:lnTo>
                  <a:pt x="12922" y="5952"/>
                </a:lnTo>
                <a:lnTo>
                  <a:pt x="12918" y="5954"/>
                </a:lnTo>
                <a:close/>
                <a:moveTo>
                  <a:pt x="12928" y="5988"/>
                </a:moveTo>
                <a:lnTo>
                  <a:pt x="12928" y="5988"/>
                </a:lnTo>
                <a:lnTo>
                  <a:pt x="12926" y="5990"/>
                </a:lnTo>
                <a:lnTo>
                  <a:pt x="12926" y="5992"/>
                </a:lnTo>
                <a:lnTo>
                  <a:pt x="12928" y="5998"/>
                </a:lnTo>
                <a:lnTo>
                  <a:pt x="12932" y="6004"/>
                </a:lnTo>
                <a:lnTo>
                  <a:pt x="12936" y="6006"/>
                </a:lnTo>
                <a:lnTo>
                  <a:pt x="12938" y="6004"/>
                </a:lnTo>
                <a:lnTo>
                  <a:pt x="12938" y="6000"/>
                </a:lnTo>
                <a:lnTo>
                  <a:pt x="12936" y="5994"/>
                </a:lnTo>
                <a:lnTo>
                  <a:pt x="12932" y="5988"/>
                </a:lnTo>
                <a:lnTo>
                  <a:pt x="12930" y="5986"/>
                </a:lnTo>
                <a:lnTo>
                  <a:pt x="12928" y="5988"/>
                </a:lnTo>
                <a:close/>
                <a:moveTo>
                  <a:pt x="12874" y="6102"/>
                </a:moveTo>
                <a:lnTo>
                  <a:pt x="12874" y="6102"/>
                </a:lnTo>
                <a:lnTo>
                  <a:pt x="12876" y="6104"/>
                </a:lnTo>
                <a:lnTo>
                  <a:pt x="12878" y="6106"/>
                </a:lnTo>
                <a:lnTo>
                  <a:pt x="12882" y="6104"/>
                </a:lnTo>
                <a:lnTo>
                  <a:pt x="12884" y="6100"/>
                </a:lnTo>
                <a:lnTo>
                  <a:pt x="12884" y="6096"/>
                </a:lnTo>
                <a:lnTo>
                  <a:pt x="12884" y="6092"/>
                </a:lnTo>
                <a:lnTo>
                  <a:pt x="12880" y="6090"/>
                </a:lnTo>
                <a:lnTo>
                  <a:pt x="12878" y="6088"/>
                </a:lnTo>
                <a:lnTo>
                  <a:pt x="12876" y="6088"/>
                </a:lnTo>
                <a:lnTo>
                  <a:pt x="12874" y="6088"/>
                </a:lnTo>
                <a:lnTo>
                  <a:pt x="12872" y="6094"/>
                </a:lnTo>
                <a:lnTo>
                  <a:pt x="12874" y="6102"/>
                </a:lnTo>
                <a:close/>
                <a:moveTo>
                  <a:pt x="12842" y="6076"/>
                </a:moveTo>
                <a:lnTo>
                  <a:pt x="12842" y="6076"/>
                </a:lnTo>
                <a:lnTo>
                  <a:pt x="12848" y="6078"/>
                </a:lnTo>
                <a:lnTo>
                  <a:pt x="12852" y="6078"/>
                </a:lnTo>
                <a:lnTo>
                  <a:pt x="12854" y="6078"/>
                </a:lnTo>
                <a:lnTo>
                  <a:pt x="12856" y="6076"/>
                </a:lnTo>
                <a:lnTo>
                  <a:pt x="12856" y="6070"/>
                </a:lnTo>
                <a:lnTo>
                  <a:pt x="12854" y="6062"/>
                </a:lnTo>
                <a:lnTo>
                  <a:pt x="12848" y="6058"/>
                </a:lnTo>
                <a:lnTo>
                  <a:pt x="12842" y="6056"/>
                </a:lnTo>
                <a:lnTo>
                  <a:pt x="12838" y="6058"/>
                </a:lnTo>
                <a:lnTo>
                  <a:pt x="12840" y="6060"/>
                </a:lnTo>
                <a:lnTo>
                  <a:pt x="12842" y="6062"/>
                </a:lnTo>
                <a:lnTo>
                  <a:pt x="12842" y="6064"/>
                </a:lnTo>
                <a:lnTo>
                  <a:pt x="12840" y="6068"/>
                </a:lnTo>
                <a:lnTo>
                  <a:pt x="12838" y="6072"/>
                </a:lnTo>
                <a:lnTo>
                  <a:pt x="12840" y="6074"/>
                </a:lnTo>
                <a:lnTo>
                  <a:pt x="12842" y="6076"/>
                </a:lnTo>
                <a:close/>
                <a:moveTo>
                  <a:pt x="12794" y="6104"/>
                </a:moveTo>
                <a:lnTo>
                  <a:pt x="12794" y="6104"/>
                </a:lnTo>
                <a:lnTo>
                  <a:pt x="12790" y="6100"/>
                </a:lnTo>
                <a:lnTo>
                  <a:pt x="12786" y="6098"/>
                </a:lnTo>
                <a:lnTo>
                  <a:pt x="12786" y="6100"/>
                </a:lnTo>
                <a:lnTo>
                  <a:pt x="12766" y="6082"/>
                </a:lnTo>
                <a:lnTo>
                  <a:pt x="12764" y="6076"/>
                </a:lnTo>
                <a:lnTo>
                  <a:pt x="12760" y="6070"/>
                </a:lnTo>
                <a:lnTo>
                  <a:pt x="12746" y="6058"/>
                </a:lnTo>
                <a:lnTo>
                  <a:pt x="12730" y="6046"/>
                </a:lnTo>
                <a:lnTo>
                  <a:pt x="12720" y="6038"/>
                </a:lnTo>
                <a:lnTo>
                  <a:pt x="12720" y="6044"/>
                </a:lnTo>
                <a:lnTo>
                  <a:pt x="12714" y="6036"/>
                </a:lnTo>
                <a:lnTo>
                  <a:pt x="12710" y="6032"/>
                </a:lnTo>
                <a:lnTo>
                  <a:pt x="12708" y="6032"/>
                </a:lnTo>
                <a:lnTo>
                  <a:pt x="12710" y="6040"/>
                </a:lnTo>
                <a:lnTo>
                  <a:pt x="12722" y="6060"/>
                </a:lnTo>
                <a:lnTo>
                  <a:pt x="12722" y="6064"/>
                </a:lnTo>
                <a:lnTo>
                  <a:pt x="12724" y="6064"/>
                </a:lnTo>
                <a:lnTo>
                  <a:pt x="12722" y="6066"/>
                </a:lnTo>
                <a:lnTo>
                  <a:pt x="12734" y="6076"/>
                </a:lnTo>
                <a:lnTo>
                  <a:pt x="12740" y="6080"/>
                </a:lnTo>
                <a:lnTo>
                  <a:pt x="12746" y="6094"/>
                </a:lnTo>
                <a:lnTo>
                  <a:pt x="12748" y="6092"/>
                </a:lnTo>
                <a:lnTo>
                  <a:pt x="12750" y="6098"/>
                </a:lnTo>
                <a:lnTo>
                  <a:pt x="12752" y="6098"/>
                </a:lnTo>
                <a:lnTo>
                  <a:pt x="12758" y="6104"/>
                </a:lnTo>
                <a:lnTo>
                  <a:pt x="12764" y="6108"/>
                </a:lnTo>
                <a:lnTo>
                  <a:pt x="12772" y="6114"/>
                </a:lnTo>
                <a:lnTo>
                  <a:pt x="12780" y="6120"/>
                </a:lnTo>
                <a:lnTo>
                  <a:pt x="12788" y="6126"/>
                </a:lnTo>
                <a:lnTo>
                  <a:pt x="12806" y="6136"/>
                </a:lnTo>
                <a:lnTo>
                  <a:pt x="12806" y="6140"/>
                </a:lnTo>
                <a:lnTo>
                  <a:pt x="12806" y="6142"/>
                </a:lnTo>
                <a:lnTo>
                  <a:pt x="12824" y="6138"/>
                </a:lnTo>
                <a:lnTo>
                  <a:pt x="12828" y="6136"/>
                </a:lnTo>
                <a:lnTo>
                  <a:pt x="12828" y="6134"/>
                </a:lnTo>
                <a:lnTo>
                  <a:pt x="12818" y="6126"/>
                </a:lnTo>
                <a:lnTo>
                  <a:pt x="12794" y="6104"/>
                </a:lnTo>
                <a:close/>
                <a:moveTo>
                  <a:pt x="10286" y="4978"/>
                </a:moveTo>
                <a:lnTo>
                  <a:pt x="10286" y="4978"/>
                </a:lnTo>
                <a:lnTo>
                  <a:pt x="10288" y="4980"/>
                </a:lnTo>
                <a:lnTo>
                  <a:pt x="10290" y="4980"/>
                </a:lnTo>
                <a:lnTo>
                  <a:pt x="10294" y="4978"/>
                </a:lnTo>
                <a:lnTo>
                  <a:pt x="10298" y="4976"/>
                </a:lnTo>
                <a:lnTo>
                  <a:pt x="10300" y="4974"/>
                </a:lnTo>
                <a:lnTo>
                  <a:pt x="10296" y="4972"/>
                </a:lnTo>
                <a:lnTo>
                  <a:pt x="10290" y="4972"/>
                </a:lnTo>
                <a:lnTo>
                  <a:pt x="10286" y="4974"/>
                </a:lnTo>
                <a:lnTo>
                  <a:pt x="10286" y="4976"/>
                </a:lnTo>
                <a:lnTo>
                  <a:pt x="10286" y="4978"/>
                </a:lnTo>
                <a:close/>
                <a:moveTo>
                  <a:pt x="10310" y="4974"/>
                </a:moveTo>
                <a:lnTo>
                  <a:pt x="10310" y="4974"/>
                </a:lnTo>
                <a:lnTo>
                  <a:pt x="10304" y="4978"/>
                </a:lnTo>
                <a:lnTo>
                  <a:pt x="10300" y="4982"/>
                </a:lnTo>
                <a:lnTo>
                  <a:pt x="10298" y="4984"/>
                </a:lnTo>
                <a:lnTo>
                  <a:pt x="10294" y="4986"/>
                </a:lnTo>
                <a:lnTo>
                  <a:pt x="10296" y="4990"/>
                </a:lnTo>
                <a:lnTo>
                  <a:pt x="10298" y="4990"/>
                </a:lnTo>
                <a:lnTo>
                  <a:pt x="10302" y="4990"/>
                </a:lnTo>
                <a:lnTo>
                  <a:pt x="10308" y="4996"/>
                </a:lnTo>
                <a:lnTo>
                  <a:pt x="10306" y="4996"/>
                </a:lnTo>
                <a:lnTo>
                  <a:pt x="10304" y="4996"/>
                </a:lnTo>
                <a:lnTo>
                  <a:pt x="10302" y="4998"/>
                </a:lnTo>
                <a:lnTo>
                  <a:pt x="10302" y="5000"/>
                </a:lnTo>
                <a:lnTo>
                  <a:pt x="10306" y="5004"/>
                </a:lnTo>
                <a:lnTo>
                  <a:pt x="10308" y="5004"/>
                </a:lnTo>
                <a:lnTo>
                  <a:pt x="10310" y="5002"/>
                </a:lnTo>
                <a:lnTo>
                  <a:pt x="10308" y="4998"/>
                </a:lnTo>
                <a:lnTo>
                  <a:pt x="10308" y="4996"/>
                </a:lnTo>
                <a:lnTo>
                  <a:pt x="10322" y="5008"/>
                </a:lnTo>
                <a:lnTo>
                  <a:pt x="10324" y="5006"/>
                </a:lnTo>
                <a:lnTo>
                  <a:pt x="10326" y="5002"/>
                </a:lnTo>
                <a:lnTo>
                  <a:pt x="10328" y="4996"/>
                </a:lnTo>
                <a:lnTo>
                  <a:pt x="10326" y="4988"/>
                </a:lnTo>
                <a:lnTo>
                  <a:pt x="10326" y="4982"/>
                </a:lnTo>
                <a:lnTo>
                  <a:pt x="10322" y="4976"/>
                </a:lnTo>
                <a:lnTo>
                  <a:pt x="10316" y="4972"/>
                </a:lnTo>
                <a:lnTo>
                  <a:pt x="10310" y="4974"/>
                </a:lnTo>
                <a:close/>
                <a:moveTo>
                  <a:pt x="8358" y="3706"/>
                </a:moveTo>
                <a:lnTo>
                  <a:pt x="8358" y="3706"/>
                </a:lnTo>
                <a:lnTo>
                  <a:pt x="8356" y="3708"/>
                </a:lnTo>
                <a:lnTo>
                  <a:pt x="8354" y="3710"/>
                </a:lnTo>
                <a:lnTo>
                  <a:pt x="8346" y="3714"/>
                </a:lnTo>
                <a:lnTo>
                  <a:pt x="8340" y="3718"/>
                </a:lnTo>
                <a:lnTo>
                  <a:pt x="8338" y="3720"/>
                </a:lnTo>
                <a:lnTo>
                  <a:pt x="8338" y="3722"/>
                </a:lnTo>
                <a:lnTo>
                  <a:pt x="8340" y="3722"/>
                </a:lnTo>
                <a:lnTo>
                  <a:pt x="8344" y="3722"/>
                </a:lnTo>
                <a:lnTo>
                  <a:pt x="8352" y="3720"/>
                </a:lnTo>
                <a:lnTo>
                  <a:pt x="8364" y="3712"/>
                </a:lnTo>
                <a:lnTo>
                  <a:pt x="8374" y="3704"/>
                </a:lnTo>
                <a:lnTo>
                  <a:pt x="8374" y="3702"/>
                </a:lnTo>
                <a:lnTo>
                  <a:pt x="8374" y="3700"/>
                </a:lnTo>
                <a:lnTo>
                  <a:pt x="8368" y="3700"/>
                </a:lnTo>
                <a:lnTo>
                  <a:pt x="8358" y="3706"/>
                </a:lnTo>
                <a:close/>
                <a:moveTo>
                  <a:pt x="8050" y="3552"/>
                </a:moveTo>
                <a:lnTo>
                  <a:pt x="8050" y="3552"/>
                </a:lnTo>
                <a:lnTo>
                  <a:pt x="8050" y="3556"/>
                </a:lnTo>
                <a:lnTo>
                  <a:pt x="8050" y="3562"/>
                </a:lnTo>
                <a:lnTo>
                  <a:pt x="8054" y="3566"/>
                </a:lnTo>
                <a:lnTo>
                  <a:pt x="8056" y="3566"/>
                </a:lnTo>
                <a:lnTo>
                  <a:pt x="8056" y="3562"/>
                </a:lnTo>
                <a:lnTo>
                  <a:pt x="8056" y="3556"/>
                </a:lnTo>
                <a:lnTo>
                  <a:pt x="8052" y="3552"/>
                </a:lnTo>
                <a:lnTo>
                  <a:pt x="8050" y="3552"/>
                </a:lnTo>
                <a:close/>
                <a:moveTo>
                  <a:pt x="7034" y="3210"/>
                </a:moveTo>
                <a:lnTo>
                  <a:pt x="7034" y="3210"/>
                </a:lnTo>
                <a:lnTo>
                  <a:pt x="7032" y="3208"/>
                </a:lnTo>
                <a:lnTo>
                  <a:pt x="7030" y="3210"/>
                </a:lnTo>
                <a:lnTo>
                  <a:pt x="7030" y="3214"/>
                </a:lnTo>
                <a:lnTo>
                  <a:pt x="7032" y="3220"/>
                </a:lnTo>
                <a:lnTo>
                  <a:pt x="7036" y="3222"/>
                </a:lnTo>
                <a:lnTo>
                  <a:pt x="7038" y="3220"/>
                </a:lnTo>
                <a:lnTo>
                  <a:pt x="7036" y="3214"/>
                </a:lnTo>
                <a:lnTo>
                  <a:pt x="7034" y="3210"/>
                </a:lnTo>
                <a:close/>
                <a:moveTo>
                  <a:pt x="7154" y="3110"/>
                </a:moveTo>
                <a:lnTo>
                  <a:pt x="7154" y="3110"/>
                </a:lnTo>
                <a:lnTo>
                  <a:pt x="7158" y="3108"/>
                </a:lnTo>
                <a:lnTo>
                  <a:pt x="7160" y="3104"/>
                </a:lnTo>
                <a:lnTo>
                  <a:pt x="7162" y="3100"/>
                </a:lnTo>
                <a:lnTo>
                  <a:pt x="7160" y="3094"/>
                </a:lnTo>
                <a:lnTo>
                  <a:pt x="7160" y="3090"/>
                </a:lnTo>
                <a:lnTo>
                  <a:pt x="7158" y="3088"/>
                </a:lnTo>
                <a:lnTo>
                  <a:pt x="7154" y="3086"/>
                </a:lnTo>
                <a:lnTo>
                  <a:pt x="7150" y="3088"/>
                </a:lnTo>
                <a:lnTo>
                  <a:pt x="7148" y="3090"/>
                </a:lnTo>
                <a:lnTo>
                  <a:pt x="7148" y="3092"/>
                </a:lnTo>
                <a:lnTo>
                  <a:pt x="7152" y="3096"/>
                </a:lnTo>
                <a:lnTo>
                  <a:pt x="7152" y="3100"/>
                </a:lnTo>
                <a:lnTo>
                  <a:pt x="7150" y="3106"/>
                </a:lnTo>
                <a:lnTo>
                  <a:pt x="7150" y="3110"/>
                </a:lnTo>
                <a:lnTo>
                  <a:pt x="7152" y="3112"/>
                </a:lnTo>
                <a:lnTo>
                  <a:pt x="7154" y="3110"/>
                </a:lnTo>
                <a:close/>
                <a:moveTo>
                  <a:pt x="7226" y="3234"/>
                </a:moveTo>
                <a:lnTo>
                  <a:pt x="7226" y="3234"/>
                </a:lnTo>
                <a:lnTo>
                  <a:pt x="7228" y="3234"/>
                </a:lnTo>
                <a:lnTo>
                  <a:pt x="7232" y="3232"/>
                </a:lnTo>
                <a:lnTo>
                  <a:pt x="7238" y="3222"/>
                </a:lnTo>
                <a:lnTo>
                  <a:pt x="7244" y="3210"/>
                </a:lnTo>
                <a:lnTo>
                  <a:pt x="7244" y="3206"/>
                </a:lnTo>
                <a:lnTo>
                  <a:pt x="7244" y="3204"/>
                </a:lnTo>
                <a:lnTo>
                  <a:pt x="7242" y="3204"/>
                </a:lnTo>
                <a:lnTo>
                  <a:pt x="7238" y="3204"/>
                </a:lnTo>
                <a:lnTo>
                  <a:pt x="7230" y="3208"/>
                </a:lnTo>
                <a:lnTo>
                  <a:pt x="7224" y="3214"/>
                </a:lnTo>
                <a:lnTo>
                  <a:pt x="7222" y="3218"/>
                </a:lnTo>
                <a:lnTo>
                  <a:pt x="7224" y="3220"/>
                </a:lnTo>
                <a:lnTo>
                  <a:pt x="7224" y="3224"/>
                </a:lnTo>
                <a:lnTo>
                  <a:pt x="7224" y="3226"/>
                </a:lnTo>
                <a:lnTo>
                  <a:pt x="7224" y="3230"/>
                </a:lnTo>
                <a:lnTo>
                  <a:pt x="7226" y="3234"/>
                </a:lnTo>
                <a:close/>
                <a:moveTo>
                  <a:pt x="7168" y="3044"/>
                </a:moveTo>
                <a:lnTo>
                  <a:pt x="7168" y="3044"/>
                </a:lnTo>
                <a:lnTo>
                  <a:pt x="7166" y="3042"/>
                </a:lnTo>
                <a:lnTo>
                  <a:pt x="7162" y="3044"/>
                </a:lnTo>
                <a:lnTo>
                  <a:pt x="7152" y="3048"/>
                </a:lnTo>
                <a:lnTo>
                  <a:pt x="7150" y="3050"/>
                </a:lnTo>
                <a:lnTo>
                  <a:pt x="7148" y="3052"/>
                </a:lnTo>
                <a:lnTo>
                  <a:pt x="7150" y="3056"/>
                </a:lnTo>
                <a:lnTo>
                  <a:pt x="7156" y="3060"/>
                </a:lnTo>
                <a:lnTo>
                  <a:pt x="7166" y="3064"/>
                </a:lnTo>
                <a:lnTo>
                  <a:pt x="7170" y="3066"/>
                </a:lnTo>
                <a:lnTo>
                  <a:pt x="7176" y="3064"/>
                </a:lnTo>
                <a:lnTo>
                  <a:pt x="7178" y="3062"/>
                </a:lnTo>
                <a:lnTo>
                  <a:pt x="7178" y="3060"/>
                </a:lnTo>
                <a:lnTo>
                  <a:pt x="7178" y="3058"/>
                </a:lnTo>
                <a:lnTo>
                  <a:pt x="7176" y="3054"/>
                </a:lnTo>
                <a:lnTo>
                  <a:pt x="7172" y="3050"/>
                </a:lnTo>
                <a:lnTo>
                  <a:pt x="7170" y="3048"/>
                </a:lnTo>
                <a:lnTo>
                  <a:pt x="7170" y="3046"/>
                </a:lnTo>
                <a:lnTo>
                  <a:pt x="7168" y="3044"/>
                </a:lnTo>
                <a:close/>
                <a:moveTo>
                  <a:pt x="7100" y="2966"/>
                </a:moveTo>
                <a:lnTo>
                  <a:pt x="7100" y="2966"/>
                </a:lnTo>
                <a:lnTo>
                  <a:pt x="7096" y="2968"/>
                </a:lnTo>
                <a:lnTo>
                  <a:pt x="7094" y="2970"/>
                </a:lnTo>
                <a:lnTo>
                  <a:pt x="7096" y="2974"/>
                </a:lnTo>
                <a:lnTo>
                  <a:pt x="7098" y="2976"/>
                </a:lnTo>
                <a:lnTo>
                  <a:pt x="7100" y="2978"/>
                </a:lnTo>
                <a:lnTo>
                  <a:pt x="7102" y="2976"/>
                </a:lnTo>
                <a:lnTo>
                  <a:pt x="7104" y="2972"/>
                </a:lnTo>
                <a:lnTo>
                  <a:pt x="7104" y="2968"/>
                </a:lnTo>
                <a:lnTo>
                  <a:pt x="7102" y="2966"/>
                </a:lnTo>
                <a:lnTo>
                  <a:pt x="7100" y="2966"/>
                </a:lnTo>
                <a:close/>
                <a:moveTo>
                  <a:pt x="6938" y="3124"/>
                </a:moveTo>
                <a:lnTo>
                  <a:pt x="6938" y="3124"/>
                </a:lnTo>
                <a:lnTo>
                  <a:pt x="6938" y="3126"/>
                </a:lnTo>
                <a:lnTo>
                  <a:pt x="6940" y="3132"/>
                </a:lnTo>
                <a:lnTo>
                  <a:pt x="6944" y="3136"/>
                </a:lnTo>
                <a:lnTo>
                  <a:pt x="6950" y="3136"/>
                </a:lnTo>
                <a:lnTo>
                  <a:pt x="6952" y="3136"/>
                </a:lnTo>
                <a:lnTo>
                  <a:pt x="6952" y="3134"/>
                </a:lnTo>
                <a:lnTo>
                  <a:pt x="6948" y="3128"/>
                </a:lnTo>
                <a:lnTo>
                  <a:pt x="6942" y="3124"/>
                </a:lnTo>
                <a:lnTo>
                  <a:pt x="6938" y="3124"/>
                </a:lnTo>
                <a:close/>
                <a:moveTo>
                  <a:pt x="7062" y="3248"/>
                </a:moveTo>
                <a:lnTo>
                  <a:pt x="7062" y="3248"/>
                </a:lnTo>
                <a:lnTo>
                  <a:pt x="7060" y="3252"/>
                </a:lnTo>
                <a:lnTo>
                  <a:pt x="7058" y="3252"/>
                </a:lnTo>
                <a:lnTo>
                  <a:pt x="7056" y="3256"/>
                </a:lnTo>
                <a:lnTo>
                  <a:pt x="7056" y="3264"/>
                </a:lnTo>
                <a:lnTo>
                  <a:pt x="7058" y="3268"/>
                </a:lnTo>
                <a:lnTo>
                  <a:pt x="7060" y="3270"/>
                </a:lnTo>
                <a:lnTo>
                  <a:pt x="7072" y="3270"/>
                </a:lnTo>
                <a:lnTo>
                  <a:pt x="7086" y="3272"/>
                </a:lnTo>
                <a:lnTo>
                  <a:pt x="7094" y="3274"/>
                </a:lnTo>
                <a:lnTo>
                  <a:pt x="7102" y="3278"/>
                </a:lnTo>
                <a:lnTo>
                  <a:pt x="7106" y="3282"/>
                </a:lnTo>
                <a:lnTo>
                  <a:pt x="7112" y="3284"/>
                </a:lnTo>
                <a:lnTo>
                  <a:pt x="7124" y="3284"/>
                </a:lnTo>
                <a:lnTo>
                  <a:pt x="7136" y="3282"/>
                </a:lnTo>
                <a:lnTo>
                  <a:pt x="7152" y="3280"/>
                </a:lnTo>
                <a:lnTo>
                  <a:pt x="7160" y="3280"/>
                </a:lnTo>
                <a:lnTo>
                  <a:pt x="7164" y="3278"/>
                </a:lnTo>
                <a:lnTo>
                  <a:pt x="7168" y="3274"/>
                </a:lnTo>
                <a:lnTo>
                  <a:pt x="7168" y="3272"/>
                </a:lnTo>
                <a:lnTo>
                  <a:pt x="7166" y="3270"/>
                </a:lnTo>
                <a:lnTo>
                  <a:pt x="7164" y="3268"/>
                </a:lnTo>
                <a:lnTo>
                  <a:pt x="7158" y="3268"/>
                </a:lnTo>
                <a:lnTo>
                  <a:pt x="7152" y="3272"/>
                </a:lnTo>
                <a:lnTo>
                  <a:pt x="7148" y="3274"/>
                </a:lnTo>
                <a:lnTo>
                  <a:pt x="7146" y="3274"/>
                </a:lnTo>
                <a:lnTo>
                  <a:pt x="7146" y="3270"/>
                </a:lnTo>
                <a:lnTo>
                  <a:pt x="7144" y="3266"/>
                </a:lnTo>
                <a:lnTo>
                  <a:pt x="7142" y="3264"/>
                </a:lnTo>
                <a:lnTo>
                  <a:pt x="7136" y="3264"/>
                </a:lnTo>
                <a:lnTo>
                  <a:pt x="7130" y="3264"/>
                </a:lnTo>
                <a:lnTo>
                  <a:pt x="7126" y="3264"/>
                </a:lnTo>
                <a:lnTo>
                  <a:pt x="7118" y="3262"/>
                </a:lnTo>
                <a:lnTo>
                  <a:pt x="7108" y="3260"/>
                </a:lnTo>
                <a:lnTo>
                  <a:pt x="7102" y="3260"/>
                </a:lnTo>
                <a:lnTo>
                  <a:pt x="7094" y="3260"/>
                </a:lnTo>
                <a:lnTo>
                  <a:pt x="7090" y="3260"/>
                </a:lnTo>
                <a:lnTo>
                  <a:pt x="7086" y="3260"/>
                </a:lnTo>
                <a:lnTo>
                  <a:pt x="7084" y="3256"/>
                </a:lnTo>
                <a:lnTo>
                  <a:pt x="7080" y="3250"/>
                </a:lnTo>
                <a:lnTo>
                  <a:pt x="7078" y="3250"/>
                </a:lnTo>
                <a:lnTo>
                  <a:pt x="7076" y="3252"/>
                </a:lnTo>
                <a:lnTo>
                  <a:pt x="7074" y="3252"/>
                </a:lnTo>
                <a:lnTo>
                  <a:pt x="7072" y="3252"/>
                </a:lnTo>
                <a:lnTo>
                  <a:pt x="7068" y="3248"/>
                </a:lnTo>
                <a:lnTo>
                  <a:pt x="7064" y="3246"/>
                </a:lnTo>
                <a:lnTo>
                  <a:pt x="7062" y="3248"/>
                </a:lnTo>
                <a:close/>
                <a:moveTo>
                  <a:pt x="6928" y="3106"/>
                </a:moveTo>
                <a:lnTo>
                  <a:pt x="6928" y="3106"/>
                </a:lnTo>
                <a:lnTo>
                  <a:pt x="6928" y="3110"/>
                </a:lnTo>
                <a:lnTo>
                  <a:pt x="6932" y="3112"/>
                </a:lnTo>
                <a:lnTo>
                  <a:pt x="6936" y="3112"/>
                </a:lnTo>
                <a:lnTo>
                  <a:pt x="6940" y="3114"/>
                </a:lnTo>
                <a:lnTo>
                  <a:pt x="6944" y="3116"/>
                </a:lnTo>
                <a:lnTo>
                  <a:pt x="6944" y="3114"/>
                </a:lnTo>
                <a:lnTo>
                  <a:pt x="6944" y="3112"/>
                </a:lnTo>
                <a:lnTo>
                  <a:pt x="6942" y="3108"/>
                </a:lnTo>
                <a:lnTo>
                  <a:pt x="6938" y="3104"/>
                </a:lnTo>
                <a:lnTo>
                  <a:pt x="6936" y="3098"/>
                </a:lnTo>
                <a:lnTo>
                  <a:pt x="6936" y="3096"/>
                </a:lnTo>
                <a:lnTo>
                  <a:pt x="6934" y="3098"/>
                </a:lnTo>
                <a:lnTo>
                  <a:pt x="6932" y="3100"/>
                </a:lnTo>
                <a:lnTo>
                  <a:pt x="6930" y="3100"/>
                </a:lnTo>
                <a:lnTo>
                  <a:pt x="6928" y="3102"/>
                </a:lnTo>
                <a:lnTo>
                  <a:pt x="6928" y="3106"/>
                </a:lnTo>
                <a:close/>
                <a:moveTo>
                  <a:pt x="7092" y="3110"/>
                </a:moveTo>
                <a:lnTo>
                  <a:pt x="7092" y="3110"/>
                </a:lnTo>
                <a:lnTo>
                  <a:pt x="7086" y="3106"/>
                </a:lnTo>
                <a:lnTo>
                  <a:pt x="7084" y="3102"/>
                </a:lnTo>
                <a:lnTo>
                  <a:pt x="7080" y="3086"/>
                </a:lnTo>
                <a:lnTo>
                  <a:pt x="7080" y="3084"/>
                </a:lnTo>
                <a:lnTo>
                  <a:pt x="7078" y="3082"/>
                </a:lnTo>
                <a:lnTo>
                  <a:pt x="7072" y="3080"/>
                </a:lnTo>
                <a:lnTo>
                  <a:pt x="7064" y="3078"/>
                </a:lnTo>
                <a:lnTo>
                  <a:pt x="7058" y="3074"/>
                </a:lnTo>
                <a:lnTo>
                  <a:pt x="7050" y="3068"/>
                </a:lnTo>
                <a:lnTo>
                  <a:pt x="7048" y="3066"/>
                </a:lnTo>
                <a:lnTo>
                  <a:pt x="7044" y="3066"/>
                </a:lnTo>
                <a:lnTo>
                  <a:pt x="7036" y="3066"/>
                </a:lnTo>
                <a:lnTo>
                  <a:pt x="7030" y="3070"/>
                </a:lnTo>
                <a:lnTo>
                  <a:pt x="7028" y="3072"/>
                </a:lnTo>
                <a:lnTo>
                  <a:pt x="7038" y="3074"/>
                </a:lnTo>
                <a:lnTo>
                  <a:pt x="7052" y="3082"/>
                </a:lnTo>
                <a:lnTo>
                  <a:pt x="7058" y="3088"/>
                </a:lnTo>
                <a:lnTo>
                  <a:pt x="7060" y="3092"/>
                </a:lnTo>
                <a:lnTo>
                  <a:pt x="7062" y="3096"/>
                </a:lnTo>
                <a:lnTo>
                  <a:pt x="7068" y="3098"/>
                </a:lnTo>
                <a:lnTo>
                  <a:pt x="7072" y="3098"/>
                </a:lnTo>
                <a:lnTo>
                  <a:pt x="7076" y="3100"/>
                </a:lnTo>
                <a:lnTo>
                  <a:pt x="7082" y="3108"/>
                </a:lnTo>
                <a:lnTo>
                  <a:pt x="7086" y="3116"/>
                </a:lnTo>
                <a:lnTo>
                  <a:pt x="7092" y="3122"/>
                </a:lnTo>
                <a:lnTo>
                  <a:pt x="7096" y="3122"/>
                </a:lnTo>
                <a:lnTo>
                  <a:pt x="7098" y="3118"/>
                </a:lnTo>
                <a:lnTo>
                  <a:pt x="7096" y="3114"/>
                </a:lnTo>
                <a:lnTo>
                  <a:pt x="7092" y="3110"/>
                </a:lnTo>
                <a:close/>
                <a:moveTo>
                  <a:pt x="7132" y="3176"/>
                </a:moveTo>
                <a:lnTo>
                  <a:pt x="7132" y="3176"/>
                </a:lnTo>
                <a:lnTo>
                  <a:pt x="7136" y="3178"/>
                </a:lnTo>
                <a:lnTo>
                  <a:pt x="7136" y="3176"/>
                </a:lnTo>
                <a:lnTo>
                  <a:pt x="7138" y="3172"/>
                </a:lnTo>
                <a:lnTo>
                  <a:pt x="7138" y="3166"/>
                </a:lnTo>
                <a:lnTo>
                  <a:pt x="7136" y="3164"/>
                </a:lnTo>
                <a:lnTo>
                  <a:pt x="7134" y="3164"/>
                </a:lnTo>
                <a:lnTo>
                  <a:pt x="7130" y="3166"/>
                </a:lnTo>
                <a:lnTo>
                  <a:pt x="7128" y="3170"/>
                </a:lnTo>
                <a:lnTo>
                  <a:pt x="7130" y="3174"/>
                </a:lnTo>
                <a:lnTo>
                  <a:pt x="7132" y="3176"/>
                </a:lnTo>
                <a:close/>
                <a:moveTo>
                  <a:pt x="7202" y="3244"/>
                </a:moveTo>
                <a:lnTo>
                  <a:pt x="7202" y="3244"/>
                </a:lnTo>
                <a:lnTo>
                  <a:pt x="7200" y="3242"/>
                </a:lnTo>
                <a:lnTo>
                  <a:pt x="7198" y="3248"/>
                </a:lnTo>
                <a:lnTo>
                  <a:pt x="7198" y="3256"/>
                </a:lnTo>
                <a:lnTo>
                  <a:pt x="7200" y="3258"/>
                </a:lnTo>
                <a:lnTo>
                  <a:pt x="7202" y="3258"/>
                </a:lnTo>
                <a:lnTo>
                  <a:pt x="7206" y="3258"/>
                </a:lnTo>
                <a:lnTo>
                  <a:pt x="7206" y="3254"/>
                </a:lnTo>
                <a:lnTo>
                  <a:pt x="7202" y="3244"/>
                </a:lnTo>
                <a:close/>
                <a:moveTo>
                  <a:pt x="6898" y="3024"/>
                </a:moveTo>
                <a:lnTo>
                  <a:pt x="6898" y="3024"/>
                </a:lnTo>
                <a:lnTo>
                  <a:pt x="6898" y="3028"/>
                </a:lnTo>
                <a:lnTo>
                  <a:pt x="6902" y="3034"/>
                </a:lnTo>
                <a:lnTo>
                  <a:pt x="6908" y="3040"/>
                </a:lnTo>
                <a:lnTo>
                  <a:pt x="6914" y="3044"/>
                </a:lnTo>
                <a:lnTo>
                  <a:pt x="6916" y="3042"/>
                </a:lnTo>
                <a:lnTo>
                  <a:pt x="6912" y="3036"/>
                </a:lnTo>
                <a:lnTo>
                  <a:pt x="6908" y="3030"/>
                </a:lnTo>
                <a:lnTo>
                  <a:pt x="6906" y="3026"/>
                </a:lnTo>
                <a:lnTo>
                  <a:pt x="6906" y="3022"/>
                </a:lnTo>
                <a:lnTo>
                  <a:pt x="6904" y="3020"/>
                </a:lnTo>
                <a:lnTo>
                  <a:pt x="6900" y="3020"/>
                </a:lnTo>
                <a:lnTo>
                  <a:pt x="6898" y="3024"/>
                </a:lnTo>
                <a:close/>
                <a:moveTo>
                  <a:pt x="7128" y="3010"/>
                </a:moveTo>
                <a:lnTo>
                  <a:pt x="7128" y="3010"/>
                </a:lnTo>
                <a:lnTo>
                  <a:pt x="7124" y="3010"/>
                </a:lnTo>
                <a:lnTo>
                  <a:pt x="7120" y="3008"/>
                </a:lnTo>
                <a:lnTo>
                  <a:pt x="7116" y="3010"/>
                </a:lnTo>
                <a:lnTo>
                  <a:pt x="7116" y="3012"/>
                </a:lnTo>
                <a:lnTo>
                  <a:pt x="7114" y="3016"/>
                </a:lnTo>
                <a:lnTo>
                  <a:pt x="7114" y="3018"/>
                </a:lnTo>
                <a:lnTo>
                  <a:pt x="7116" y="3020"/>
                </a:lnTo>
                <a:lnTo>
                  <a:pt x="7118" y="3020"/>
                </a:lnTo>
                <a:lnTo>
                  <a:pt x="7122" y="3018"/>
                </a:lnTo>
                <a:lnTo>
                  <a:pt x="7122" y="3016"/>
                </a:lnTo>
                <a:lnTo>
                  <a:pt x="7124" y="3016"/>
                </a:lnTo>
                <a:lnTo>
                  <a:pt x="7126" y="3018"/>
                </a:lnTo>
                <a:lnTo>
                  <a:pt x="7128" y="3020"/>
                </a:lnTo>
                <a:lnTo>
                  <a:pt x="7132" y="3010"/>
                </a:lnTo>
                <a:lnTo>
                  <a:pt x="7132" y="3008"/>
                </a:lnTo>
                <a:lnTo>
                  <a:pt x="7128" y="3010"/>
                </a:lnTo>
                <a:close/>
                <a:moveTo>
                  <a:pt x="7142" y="3002"/>
                </a:moveTo>
                <a:lnTo>
                  <a:pt x="7142" y="3002"/>
                </a:lnTo>
                <a:lnTo>
                  <a:pt x="7142" y="3004"/>
                </a:lnTo>
                <a:lnTo>
                  <a:pt x="7144" y="3004"/>
                </a:lnTo>
                <a:lnTo>
                  <a:pt x="7154" y="3002"/>
                </a:lnTo>
                <a:lnTo>
                  <a:pt x="7156" y="3000"/>
                </a:lnTo>
                <a:lnTo>
                  <a:pt x="7152" y="2996"/>
                </a:lnTo>
                <a:lnTo>
                  <a:pt x="7146" y="2996"/>
                </a:lnTo>
                <a:lnTo>
                  <a:pt x="7144" y="2998"/>
                </a:lnTo>
                <a:lnTo>
                  <a:pt x="7142" y="3002"/>
                </a:lnTo>
                <a:close/>
                <a:moveTo>
                  <a:pt x="7120" y="3174"/>
                </a:moveTo>
                <a:lnTo>
                  <a:pt x="7120" y="3174"/>
                </a:lnTo>
                <a:lnTo>
                  <a:pt x="7122" y="3174"/>
                </a:lnTo>
                <a:lnTo>
                  <a:pt x="7124" y="3172"/>
                </a:lnTo>
                <a:lnTo>
                  <a:pt x="7126" y="3168"/>
                </a:lnTo>
                <a:lnTo>
                  <a:pt x="7124" y="3166"/>
                </a:lnTo>
                <a:lnTo>
                  <a:pt x="7122" y="3166"/>
                </a:lnTo>
                <a:lnTo>
                  <a:pt x="7118" y="3168"/>
                </a:lnTo>
                <a:lnTo>
                  <a:pt x="7118" y="3170"/>
                </a:lnTo>
                <a:lnTo>
                  <a:pt x="7120" y="3174"/>
                </a:lnTo>
                <a:close/>
                <a:moveTo>
                  <a:pt x="7094" y="3190"/>
                </a:moveTo>
                <a:lnTo>
                  <a:pt x="7094" y="3190"/>
                </a:lnTo>
                <a:lnTo>
                  <a:pt x="7096" y="3188"/>
                </a:lnTo>
                <a:lnTo>
                  <a:pt x="7094" y="3186"/>
                </a:lnTo>
                <a:lnTo>
                  <a:pt x="7092" y="3186"/>
                </a:lnTo>
                <a:lnTo>
                  <a:pt x="7088" y="3188"/>
                </a:lnTo>
                <a:lnTo>
                  <a:pt x="7086" y="3188"/>
                </a:lnTo>
                <a:lnTo>
                  <a:pt x="7084" y="3192"/>
                </a:lnTo>
                <a:lnTo>
                  <a:pt x="7086" y="3194"/>
                </a:lnTo>
                <a:lnTo>
                  <a:pt x="7090" y="3194"/>
                </a:lnTo>
                <a:lnTo>
                  <a:pt x="7094" y="3190"/>
                </a:lnTo>
                <a:close/>
                <a:moveTo>
                  <a:pt x="7086" y="3144"/>
                </a:moveTo>
                <a:lnTo>
                  <a:pt x="7086" y="3144"/>
                </a:lnTo>
                <a:lnTo>
                  <a:pt x="7088" y="3144"/>
                </a:lnTo>
                <a:lnTo>
                  <a:pt x="7090" y="3142"/>
                </a:lnTo>
                <a:lnTo>
                  <a:pt x="7090" y="3138"/>
                </a:lnTo>
                <a:lnTo>
                  <a:pt x="7090" y="3136"/>
                </a:lnTo>
                <a:lnTo>
                  <a:pt x="7088" y="3136"/>
                </a:lnTo>
                <a:lnTo>
                  <a:pt x="7086" y="3138"/>
                </a:lnTo>
                <a:lnTo>
                  <a:pt x="7084" y="3142"/>
                </a:lnTo>
                <a:lnTo>
                  <a:pt x="7086" y="3144"/>
                </a:lnTo>
                <a:close/>
                <a:moveTo>
                  <a:pt x="7090" y="3156"/>
                </a:moveTo>
                <a:lnTo>
                  <a:pt x="7090" y="3156"/>
                </a:lnTo>
                <a:lnTo>
                  <a:pt x="7094" y="3156"/>
                </a:lnTo>
                <a:lnTo>
                  <a:pt x="7092" y="3150"/>
                </a:lnTo>
                <a:lnTo>
                  <a:pt x="7090" y="3150"/>
                </a:lnTo>
                <a:lnTo>
                  <a:pt x="7088" y="3152"/>
                </a:lnTo>
                <a:lnTo>
                  <a:pt x="7088" y="3156"/>
                </a:lnTo>
                <a:lnTo>
                  <a:pt x="7090" y="3156"/>
                </a:lnTo>
                <a:close/>
                <a:moveTo>
                  <a:pt x="7170" y="3136"/>
                </a:moveTo>
                <a:lnTo>
                  <a:pt x="7170" y="3136"/>
                </a:lnTo>
                <a:lnTo>
                  <a:pt x="7168" y="3136"/>
                </a:lnTo>
                <a:lnTo>
                  <a:pt x="7162" y="3136"/>
                </a:lnTo>
                <a:lnTo>
                  <a:pt x="7156" y="3140"/>
                </a:lnTo>
                <a:lnTo>
                  <a:pt x="7154" y="3144"/>
                </a:lnTo>
                <a:lnTo>
                  <a:pt x="7156" y="3146"/>
                </a:lnTo>
                <a:lnTo>
                  <a:pt x="7162" y="3144"/>
                </a:lnTo>
                <a:lnTo>
                  <a:pt x="7166" y="3140"/>
                </a:lnTo>
                <a:lnTo>
                  <a:pt x="7170" y="3136"/>
                </a:lnTo>
                <a:close/>
                <a:moveTo>
                  <a:pt x="6936" y="3086"/>
                </a:moveTo>
                <a:lnTo>
                  <a:pt x="6936" y="3086"/>
                </a:lnTo>
                <a:lnTo>
                  <a:pt x="6938" y="3086"/>
                </a:lnTo>
                <a:lnTo>
                  <a:pt x="6940" y="3084"/>
                </a:lnTo>
                <a:lnTo>
                  <a:pt x="6940" y="3080"/>
                </a:lnTo>
                <a:lnTo>
                  <a:pt x="6940" y="3076"/>
                </a:lnTo>
                <a:lnTo>
                  <a:pt x="6938" y="3076"/>
                </a:lnTo>
                <a:lnTo>
                  <a:pt x="6936" y="3076"/>
                </a:lnTo>
                <a:lnTo>
                  <a:pt x="6934" y="3080"/>
                </a:lnTo>
                <a:lnTo>
                  <a:pt x="6932" y="3084"/>
                </a:lnTo>
                <a:lnTo>
                  <a:pt x="6934" y="3086"/>
                </a:lnTo>
                <a:lnTo>
                  <a:pt x="6936" y="3086"/>
                </a:lnTo>
                <a:close/>
                <a:moveTo>
                  <a:pt x="7094" y="3066"/>
                </a:moveTo>
                <a:lnTo>
                  <a:pt x="7094" y="3066"/>
                </a:lnTo>
                <a:lnTo>
                  <a:pt x="7094" y="3072"/>
                </a:lnTo>
                <a:lnTo>
                  <a:pt x="7096" y="3076"/>
                </a:lnTo>
                <a:lnTo>
                  <a:pt x="7100" y="3078"/>
                </a:lnTo>
                <a:lnTo>
                  <a:pt x="7102" y="3076"/>
                </a:lnTo>
                <a:lnTo>
                  <a:pt x="7102" y="3074"/>
                </a:lnTo>
                <a:lnTo>
                  <a:pt x="7098" y="3070"/>
                </a:lnTo>
                <a:lnTo>
                  <a:pt x="7096" y="3066"/>
                </a:lnTo>
                <a:lnTo>
                  <a:pt x="7094" y="3064"/>
                </a:lnTo>
                <a:lnTo>
                  <a:pt x="7094" y="3066"/>
                </a:lnTo>
                <a:close/>
                <a:moveTo>
                  <a:pt x="7102" y="3120"/>
                </a:moveTo>
                <a:lnTo>
                  <a:pt x="7102" y="3120"/>
                </a:lnTo>
                <a:lnTo>
                  <a:pt x="7102" y="3124"/>
                </a:lnTo>
                <a:lnTo>
                  <a:pt x="7106" y="3128"/>
                </a:lnTo>
                <a:lnTo>
                  <a:pt x="7116" y="3140"/>
                </a:lnTo>
                <a:lnTo>
                  <a:pt x="7120" y="3144"/>
                </a:lnTo>
                <a:lnTo>
                  <a:pt x="7122" y="3146"/>
                </a:lnTo>
                <a:lnTo>
                  <a:pt x="7124" y="3142"/>
                </a:lnTo>
                <a:lnTo>
                  <a:pt x="7120" y="3138"/>
                </a:lnTo>
                <a:lnTo>
                  <a:pt x="7116" y="3132"/>
                </a:lnTo>
                <a:lnTo>
                  <a:pt x="7110" y="3124"/>
                </a:lnTo>
                <a:lnTo>
                  <a:pt x="7106" y="3120"/>
                </a:lnTo>
                <a:lnTo>
                  <a:pt x="7104" y="3120"/>
                </a:lnTo>
                <a:lnTo>
                  <a:pt x="7102" y="3120"/>
                </a:lnTo>
                <a:close/>
                <a:moveTo>
                  <a:pt x="11690" y="3124"/>
                </a:moveTo>
                <a:lnTo>
                  <a:pt x="11690" y="3124"/>
                </a:lnTo>
                <a:lnTo>
                  <a:pt x="11694" y="3116"/>
                </a:lnTo>
                <a:lnTo>
                  <a:pt x="11694" y="3108"/>
                </a:lnTo>
                <a:lnTo>
                  <a:pt x="11694" y="3106"/>
                </a:lnTo>
                <a:lnTo>
                  <a:pt x="11692" y="3104"/>
                </a:lnTo>
                <a:lnTo>
                  <a:pt x="11688" y="3106"/>
                </a:lnTo>
                <a:lnTo>
                  <a:pt x="11684" y="3110"/>
                </a:lnTo>
                <a:lnTo>
                  <a:pt x="11682" y="3114"/>
                </a:lnTo>
                <a:lnTo>
                  <a:pt x="11680" y="3118"/>
                </a:lnTo>
                <a:lnTo>
                  <a:pt x="11680" y="3122"/>
                </a:lnTo>
                <a:lnTo>
                  <a:pt x="11682" y="3124"/>
                </a:lnTo>
                <a:lnTo>
                  <a:pt x="11684" y="3126"/>
                </a:lnTo>
                <a:lnTo>
                  <a:pt x="11686" y="3126"/>
                </a:lnTo>
                <a:lnTo>
                  <a:pt x="11688" y="3126"/>
                </a:lnTo>
                <a:lnTo>
                  <a:pt x="11690" y="3124"/>
                </a:lnTo>
                <a:close/>
                <a:moveTo>
                  <a:pt x="11438" y="3278"/>
                </a:moveTo>
                <a:lnTo>
                  <a:pt x="11438" y="3278"/>
                </a:lnTo>
                <a:lnTo>
                  <a:pt x="11430" y="3286"/>
                </a:lnTo>
                <a:lnTo>
                  <a:pt x="11426" y="3292"/>
                </a:lnTo>
                <a:lnTo>
                  <a:pt x="11418" y="3294"/>
                </a:lnTo>
                <a:lnTo>
                  <a:pt x="11412" y="3296"/>
                </a:lnTo>
                <a:lnTo>
                  <a:pt x="11406" y="3306"/>
                </a:lnTo>
                <a:lnTo>
                  <a:pt x="11402" y="3310"/>
                </a:lnTo>
                <a:lnTo>
                  <a:pt x="11398" y="3314"/>
                </a:lnTo>
                <a:lnTo>
                  <a:pt x="11392" y="3314"/>
                </a:lnTo>
                <a:lnTo>
                  <a:pt x="11388" y="3314"/>
                </a:lnTo>
                <a:lnTo>
                  <a:pt x="11386" y="3316"/>
                </a:lnTo>
                <a:lnTo>
                  <a:pt x="11384" y="3320"/>
                </a:lnTo>
                <a:lnTo>
                  <a:pt x="11384" y="3326"/>
                </a:lnTo>
                <a:lnTo>
                  <a:pt x="11384" y="3332"/>
                </a:lnTo>
                <a:lnTo>
                  <a:pt x="11388" y="3336"/>
                </a:lnTo>
                <a:lnTo>
                  <a:pt x="11392" y="3336"/>
                </a:lnTo>
                <a:lnTo>
                  <a:pt x="11398" y="3336"/>
                </a:lnTo>
                <a:lnTo>
                  <a:pt x="11410" y="3334"/>
                </a:lnTo>
                <a:lnTo>
                  <a:pt x="11418" y="3334"/>
                </a:lnTo>
                <a:lnTo>
                  <a:pt x="11424" y="3336"/>
                </a:lnTo>
                <a:lnTo>
                  <a:pt x="11430" y="3340"/>
                </a:lnTo>
                <a:lnTo>
                  <a:pt x="11434" y="3338"/>
                </a:lnTo>
                <a:lnTo>
                  <a:pt x="11434" y="3336"/>
                </a:lnTo>
                <a:lnTo>
                  <a:pt x="11434" y="3332"/>
                </a:lnTo>
                <a:lnTo>
                  <a:pt x="11434" y="3324"/>
                </a:lnTo>
                <a:lnTo>
                  <a:pt x="11436" y="3320"/>
                </a:lnTo>
                <a:lnTo>
                  <a:pt x="11440" y="3316"/>
                </a:lnTo>
                <a:lnTo>
                  <a:pt x="11444" y="3314"/>
                </a:lnTo>
                <a:lnTo>
                  <a:pt x="11448" y="3316"/>
                </a:lnTo>
                <a:lnTo>
                  <a:pt x="11450" y="3320"/>
                </a:lnTo>
                <a:lnTo>
                  <a:pt x="11460" y="3320"/>
                </a:lnTo>
                <a:lnTo>
                  <a:pt x="11484" y="3314"/>
                </a:lnTo>
                <a:lnTo>
                  <a:pt x="11510" y="3306"/>
                </a:lnTo>
                <a:lnTo>
                  <a:pt x="11514" y="3304"/>
                </a:lnTo>
                <a:lnTo>
                  <a:pt x="11518" y="3302"/>
                </a:lnTo>
                <a:lnTo>
                  <a:pt x="11520" y="3296"/>
                </a:lnTo>
                <a:lnTo>
                  <a:pt x="11522" y="3294"/>
                </a:lnTo>
                <a:lnTo>
                  <a:pt x="11524" y="3294"/>
                </a:lnTo>
                <a:lnTo>
                  <a:pt x="11536" y="3298"/>
                </a:lnTo>
                <a:lnTo>
                  <a:pt x="11544" y="3300"/>
                </a:lnTo>
                <a:lnTo>
                  <a:pt x="11550" y="3300"/>
                </a:lnTo>
                <a:lnTo>
                  <a:pt x="11560" y="3298"/>
                </a:lnTo>
                <a:lnTo>
                  <a:pt x="11564" y="3296"/>
                </a:lnTo>
                <a:lnTo>
                  <a:pt x="11566" y="3302"/>
                </a:lnTo>
                <a:lnTo>
                  <a:pt x="11566" y="3306"/>
                </a:lnTo>
                <a:lnTo>
                  <a:pt x="11564" y="3308"/>
                </a:lnTo>
                <a:lnTo>
                  <a:pt x="11560" y="3314"/>
                </a:lnTo>
                <a:lnTo>
                  <a:pt x="11556" y="3318"/>
                </a:lnTo>
                <a:lnTo>
                  <a:pt x="11554" y="3320"/>
                </a:lnTo>
                <a:lnTo>
                  <a:pt x="11554" y="3324"/>
                </a:lnTo>
                <a:lnTo>
                  <a:pt x="11554" y="3330"/>
                </a:lnTo>
                <a:lnTo>
                  <a:pt x="11552" y="3336"/>
                </a:lnTo>
                <a:lnTo>
                  <a:pt x="11552" y="3340"/>
                </a:lnTo>
                <a:lnTo>
                  <a:pt x="11554" y="3342"/>
                </a:lnTo>
                <a:lnTo>
                  <a:pt x="11556" y="3346"/>
                </a:lnTo>
                <a:lnTo>
                  <a:pt x="11562" y="3348"/>
                </a:lnTo>
                <a:lnTo>
                  <a:pt x="11562" y="3352"/>
                </a:lnTo>
                <a:lnTo>
                  <a:pt x="11564" y="3356"/>
                </a:lnTo>
                <a:lnTo>
                  <a:pt x="11574" y="3362"/>
                </a:lnTo>
                <a:lnTo>
                  <a:pt x="11572" y="3364"/>
                </a:lnTo>
                <a:lnTo>
                  <a:pt x="11576" y="3366"/>
                </a:lnTo>
                <a:lnTo>
                  <a:pt x="11580" y="3364"/>
                </a:lnTo>
                <a:lnTo>
                  <a:pt x="11584" y="3360"/>
                </a:lnTo>
                <a:lnTo>
                  <a:pt x="11588" y="3354"/>
                </a:lnTo>
                <a:lnTo>
                  <a:pt x="11604" y="3328"/>
                </a:lnTo>
                <a:lnTo>
                  <a:pt x="11608" y="3324"/>
                </a:lnTo>
                <a:lnTo>
                  <a:pt x="11612" y="3320"/>
                </a:lnTo>
                <a:lnTo>
                  <a:pt x="11622" y="3318"/>
                </a:lnTo>
                <a:lnTo>
                  <a:pt x="11626" y="3316"/>
                </a:lnTo>
                <a:lnTo>
                  <a:pt x="11626" y="3314"/>
                </a:lnTo>
                <a:lnTo>
                  <a:pt x="11624" y="3312"/>
                </a:lnTo>
                <a:lnTo>
                  <a:pt x="11618" y="3308"/>
                </a:lnTo>
                <a:lnTo>
                  <a:pt x="11612" y="3302"/>
                </a:lnTo>
                <a:lnTo>
                  <a:pt x="11610" y="3296"/>
                </a:lnTo>
                <a:lnTo>
                  <a:pt x="11610" y="3290"/>
                </a:lnTo>
                <a:lnTo>
                  <a:pt x="11612" y="3284"/>
                </a:lnTo>
                <a:lnTo>
                  <a:pt x="11616" y="3280"/>
                </a:lnTo>
                <a:lnTo>
                  <a:pt x="11620" y="3280"/>
                </a:lnTo>
                <a:lnTo>
                  <a:pt x="11622" y="3280"/>
                </a:lnTo>
                <a:lnTo>
                  <a:pt x="11624" y="3286"/>
                </a:lnTo>
                <a:lnTo>
                  <a:pt x="11624" y="3292"/>
                </a:lnTo>
                <a:lnTo>
                  <a:pt x="11626" y="3294"/>
                </a:lnTo>
                <a:lnTo>
                  <a:pt x="11630" y="3296"/>
                </a:lnTo>
                <a:lnTo>
                  <a:pt x="11634" y="3296"/>
                </a:lnTo>
                <a:lnTo>
                  <a:pt x="11638" y="3294"/>
                </a:lnTo>
                <a:lnTo>
                  <a:pt x="11634" y="3300"/>
                </a:lnTo>
                <a:lnTo>
                  <a:pt x="11632" y="3302"/>
                </a:lnTo>
                <a:lnTo>
                  <a:pt x="11630" y="3304"/>
                </a:lnTo>
                <a:lnTo>
                  <a:pt x="11638" y="3304"/>
                </a:lnTo>
                <a:lnTo>
                  <a:pt x="11650" y="3302"/>
                </a:lnTo>
                <a:lnTo>
                  <a:pt x="11662" y="3302"/>
                </a:lnTo>
                <a:lnTo>
                  <a:pt x="11670" y="3302"/>
                </a:lnTo>
                <a:lnTo>
                  <a:pt x="11674" y="3302"/>
                </a:lnTo>
                <a:lnTo>
                  <a:pt x="11676" y="3300"/>
                </a:lnTo>
                <a:lnTo>
                  <a:pt x="11682" y="3292"/>
                </a:lnTo>
                <a:lnTo>
                  <a:pt x="11688" y="3282"/>
                </a:lnTo>
                <a:lnTo>
                  <a:pt x="11696" y="3276"/>
                </a:lnTo>
                <a:lnTo>
                  <a:pt x="11698" y="3276"/>
                </a:lnTo>
                <a:lnTo>
                  <a:pt x="11700" y="3276"/>
                </a:lnTo>
                <a:lnTo>
                  <a:pt x="11700" y="3282"/>
                </a:lnTo>
                <a:lnTo>
                  <a:pt x="11700" y="3288"/>
                </a:lnTo>
                <a:lnTo>
                  <a:pt x="11698" y="3296"/>
                </a:lnTo>
                <a:lnTo>
                  <a:pt x="11700" y="3300"/>
                </a:lnTo>
                <a:lnTo>
                  <a:pt x="11702" y="3302"/>
                </a:lnTo>
                <a:lnTo>
                  <a:pt x="11704" y="3302"/>
                </a:lnTo>
                <a:lnTo>
                  <a:pt x="11708" y="3298"/>
                </a:lnTo>
                <a:lnTo>
                  <a:pt x="11712" y="3286"/>
                </a:lnTo>
                <a:lnTo>
                  <a:pt x="11714" y="3274"/>
                </a:lnTo>
                <a:lnTo>
                  <a:pt x="11718" y="3268"/>
                </a:lnTo>
                <a:lnTo>
                  <a:pt x="11720" y="3266"/>
                </a:lnTo>
                <a:lnTo>
                  <a:pt x="11722" y="3264"/>
                </a:lnTo>
                <a:lnTo>
                  <a:pt x="11730" y="3270"/>
                </a:lnTo>
                <a:lnTo>
                  <a:pt x="11736" y="3274"/>
                </a:lnTo>
                <a:lnTo>
                  <a:pt x="11736" y="3270"/>
                </a:lnTo>
                <a:lnTo>
                  <a:pt x="11736" y="3264"/>
                </a:lnTo>
                <a:lnTo>
                  <a:pt x="11736" y="3258"/>
                </a:lnTo>
                <a:lnTo>
                  <a:pt x="11738" y="3254"/>
                </a:lnTo>
                <a:lnTo>
                  <a:pt x="11740" y="3250"/>
                </a:lnTo>
                <a:lnTo>
                  <a:pt x="11744" y="3248"/>
                </a:lnTo>
                <a:lnTo>
                  <a:pt x="11750" y="3246"/>
                </a:lnTo>
                <a:lnTo>
                  <a:pt x="11752" y="3248"/>
                </a:lnTo>
                <a:lnTo>
                  <a:pt x="11752" y="3252"/>
                </a:lnTo>
                <a:lnTo>
                  <a:pt x="11750" y="3256"/>
                </a:lnTo>
                <a:lnTo>
                  <a:pt x="11746" y="3266"/>
                </a:lnTo>
                <a:lnTo>
                  <a:pt x="11742" y="3280"/>
                </a:lnTo>
                <a:lnTo>
                  <a:pt x="11742" y="3288"/>
                </a:lnTo>
                <a:lnTo>
                  <a:pt x="11744" y="3288"/>
                </a:lnTo>
                <a:lnTo>
                  <a:pt x="11748" y="3284"/>
                </a:lnTo>
                <a:lnTo>
                  <a:pt x="11752" y="3280"/>
                </a:lnTo>
                <a:lnTo>
                  <a:pt x="11754" y="3278"/>
                </a:lnTo>
                <a:lnTo>
                  <a:pt x="11760" y="3276"/>
                </a:lnTo>
                <a:lnTo>
                  <a:pt x="11762" y="3274"/>
                </a:lnTo>
                <a:lnTo>
                  <a:pt x="11764" y="3272"/>
                </a:lnTo>
                <a:lnTo>
                  <a:pt x="11766" y="3258"/>
                </a:lnTo>
                <a:lnTo>
                  <a:pt x="11770" y="3252"/>
                </a:lnTo>
                <a:lnTo>
                  <a:pt x="11774" y="3248"/>
                </a:lnTo>
                <a:lnTo>
                  <a:pt x="11778" y="3246"/>
                </a:lnTo>
                <a:lnTo>
                  <a:pt x="11784" y="3248"/>
                </a:lnTo>
                <a:lnTo>
                  <a:pt x="11786" y="3248"/>
                </a:lnTo>
                <a:lnTo>
                  <a:pt x="11788" y="3246"/>
                </a:lnTo>
                <a:lnTo>
                  <a:pt x="11786" y="3242"/>
                </a:lnTo>
                <a:lnTo>
                  <a:pt x="11780" y="3232"/>
                </a:lnTo>
                <a:lnTo>
                  <a:pt x="11776" y="3226"/>
                </a:lnTo>
                <a:lnTo>
                  <a:pt x="11774" y="3222"/>
                </a:lnTo>
                <a:lnTo>
                  <a:pt x="11772" y="3210"/>
                </a:lnTo>
                <a:lnTo>
                  <a:pt x="11776" y="3200"/>
                </a:lnTo>
                <a:lnTo>
                  <a:pt x="11780" y="3188"/>
                </a:lnTo>
                <a:lnTo>
                  <a:pt x="11786" y="3176"/>
                </a:lnTo>
                <a:lnTo>
                  <a:pt x="11790" y="3164"/>
                </a:lnTo>
                <a:lnTo>
                  <a:pt x="11792" y="3152"/>
                </a:lnTo>
                <a:lnTo>
                  <a:pt x="11790" y="3138"/>
                </a:lnTo>
                <a:lnTo>
                  <a:pt x="11788" y="3128"/>
                </a:lnTo>
                <a:lnTo>
                  <a:pt x="11786" y="3120"/>
                </a:lnTo>
                <a:lnTo>
                  <a:pt x="11788" y="3112"/>
                </a:lnTo>
                <a:lnTo>
                  <a:pt x="11790" y="3106"/>
                </a:lnTo>
                <a:lnTo>
                  <a:pt x="11792" y="3100"/>
                </a:lnTo>
                <a:lnTo>
                  <a:pt x="11796" y="3098"/>
                </a:lnTo>
                <a:lnTo>
                  <a:pt x="11800" y="3098"/>
                </a:lnTo>
                <a:lnTo>
                  <a:pt x="11806" y="3102"/>
                </a:lnTo>
                <a:lnTo>
                  <a:pt x="11810" y="3104"/>
                </a:lnTo>
                <a:lnTo>
                  <a:pt x="11812" y="3104"/>
                </a:lnTo>
                <a:lnTo>
                  <a:pt x="11812" y="3096"/>
                </a:lnTo>
                <a:lnTo>
                  <a:pt x="11812" y="3082"/>
                </a:lnTo>
                <a:lnTo>
                  <a:pt x="11814" y="3074"/>
                </a:lnTo>
                <a:lnTo>
                  <a:pt x="11820" y="3068"/>
                </a:lnTo>
                <a:lnTo>
                  <a:pt x="11824" y="3058"/>
                </a:lnTo>
                <a:lnTo>
                  <a:pt x="11828" y="3050"/>
                </a:lnTo>
                <a:lnTo>
                  <a:pt x="11830" y="3040"/>
                </a:lnTo>
                <a:lnTo>
                  <a:pt x="11832" y="3030"/>
                </a:lnTo>
                <a:lnTo>
                  <a:pt x="11832" y="3020"/>
                </a:lnTo>
                <a:lnTo>
                  <a:pt x="11830" y="3010"/>
                </a:lnTo>
                <a:lnTo>
                  <a:pt x="11826" y="3002"/>
                </a:lnTo>
                <a:lnTo>
                  <a:pt x="11820" y="2994"/>
                </a:lnTo>
                <a:lnTo>
                  <a:pt x="11814" y="2988"/>
                </a:lnTo>
                <a:lnTo>
                  <a:pt x="11810" y="2980"/>
                </a:lnTo>
                <a:lnTo>
                  <a:pt x="11806" y="2964"/>
                </a:lnTo>
                <a:lnTo>
                  <a:pt x="11806" y="2950"/>
                </a:lnTo>
                <a:lnTo>
                  <a:pt x="11806" y="2940"/>
                </a:lnTo>
                <a:lnTo>
                  <a:pt x="11808" y="2936"/>
                </a:lnTo>
                <a:lnTo>
                  <a:pt x="11806" y="2934"/>
                </a:lnTo>
                <a:lnTo>
                  <a:pt x="11802" y="2932"/>
                </a:lnTo>
                <a:lnTo>
                  <a:pt x="11796" y="2930"/>
                </a:lnTo>
                <a:lnTo>
                  <a:pt x="11790" y="2926"/>
                </a:lnTo>
                <a:lnTo>
                  <a:pt x="11788" y="2926"/>
                </a:lnTo>
                <a:lnTo>
                  <a:pt x="11786" y="2928"/>
                </a:lnTo>
                <a:lnTo>
                  <a:pt x="11782" y="2936"/>
                </a:lnTo>
                <a:lnTo>
                  <a:pt x="11782" y="2940"/>
                </a:lnTo>
                <a:lnTo>
                  <a:pt x="11784" y="2944"/>
                </a:lnTo>
                <a:lnTo>
                  <a:pt x="11786" y="2944"/>
                </a:lnTo>
                <a:lnTo>
                  <a:pt x="11790" y="2944"/>
                </a:lnTo>
                <a:lnTo>
                  <a:pt x="11796" y="2944"/>
                </a:lnTo>
                <a:lnTo>
                  <a:pt x="11798" y="2946"/>
                </a:lnTo>
                <a:lnTo>
                  <a:pt x="11800" y="2948"/>
                </a:lnTo>
                <a:lnTo>
                  <a:pt x="11800" y="2952"/>
                </a:lnTo>
                <a:lnTo>
                  <a:pt x="11798" y="2960"/>
                </a:lnTo>
                <a:lnTo>
                  <a:pt x="11794" y="2960"/>
                </a:lnTo>
                <a:lnTo>
                  <a:pt x="11792" y="2960"/>
                </a:lnTo>
                <a:lnTo>
                  <a:pt x="11790" y="2958"/>
                </a:lnTo>
                <a:lnTo>
                  <a:pt x="11786" y="2958"/>
                </a:lnTo>
                <a:lnTo>
                  <a:pt x="11782" y="2962"/>
                </a:lnTo>
                <a:lnTo>
                  <a:pt x="11780" y="2964"/>
                </a:lnTo>
                <a:lnTo>
                  <a:pt x="11778" y="2964"/>
                </a:lnTo>
                <a:lnTo>
                  <a:pt x="11776" y="2962"/>
                </a:lnTo>
                <a:lnTo>
                  <a:pt x="11776" y="2956"/>
                </a:lnTo>
                <a:lnTo>
                  <a:pt x="11774" y="2944"/>
                </a:lnTo>
                <a:lnTo>
                  <a:pt x="11772" y="2942"/>
                </a:lnTo>
                <a:lnTo>
                  <a:pt x="11770" y="2940"/>
                </a:lnTo>
                <a:lnTo>
                  <a:pt x="11766" y="2940"/>
                </a:lnTo>
                <a:lnTo>
                  <a:pt x="11764" y="2944"/>
                </a:lnTo>
                <a:lnTo>
                  <a:pt x="11762" y="2948"/>
                </a:lnTo>
                <a:lnTo>
                  <a:pt x="11762" y="2956"/>
                </a:lnTo>
                <a:lnTo>
                  <a:pt x="11760" y="2964"/>
                </a:lnTo>
                <a:lnTo>
                  <a:pt x="11758" y="2966"/>
                </a:lnTo>
                <a:lnTo>
                  <a:pt x="11754" y="2968"/>
                </a:lnTo>
                <a:lnTo>
                  <a:pt x="11750" y="2968"/>
                </a:lnTo>
                <a:lnTo>
                  <a:pt x="11746" y="2970"/>
                </a:lnTo>
                <a:lnTo>
                  <a:pt x="11744" y="2972"/>
                </a:lnTo>
                <a:lnTo>
                  <a:pt x="11744" y="2976"/>
                </a:lnTo>
                <a:lnTo>
                  <a:pt x="11746" y="2984"/>
                </a:lnTo>
                <a:lnTo>
                  <a:pt x="11748" y="2994"/>
                </a:lnTo>
                <a:lnTo>
                  <a:pt x="11748" y="3000"/>
                </a:lnTo>
                <a:lnTo>
                  <a:pt x="11746" y="3004"/>
                </a:lnTo>
                <a:lnTo>
                  <a:pt x="11744" y="3006"/>
                </a:lnTo>
                <a:lnTo>
                  <a:pt x="11740" y="3008"/>
                </a:lnTo>
                <a:lnTo>
                  <a:pt x="11738" y="3010"/>
                </a:lnTo>
                <a:lnTo>
                  <a:pt x="11738" y="3014"/>
                </a:lnTo>
                <a:lnTo>
                  <a:pt x="11738" y="3016"/>
                </a:lnTo>
                <a:lnTo>
                  <a:pt x="11740" y="3016"/>
                </a:lnTo>
                <a:lnTo>
                  <a:pt x="11744" y="3018"/>
                </a:lnTo>
                <a:lnTo>
                  <a:pt x="11746" y="3020"/>
                </a:lnTo>
                <a:lnTo>
                  <a:pt x="11748" y="3024"/>
                </a:lnTo>
                <a:lnTo>
                  <a:pt x="11748" y="3032"/>
                </a:lnTo>
                <a:lnTo>
                  <a:pt x="11748" y="3046"/>
                </a:lnTo>
                <a:lnTo>
                  <a:pt x="11742" y="3066"/>
                </a:lnTo>
                <a:lnTo>
                  <a:pt x="11738" y="3082"/>
                </a:lnTo>
                <a:lnTo>
                  <a:pt x="11732" y="3094"/>
                </a:lnTo>
                <a:lnTo>
                  <a:pt x="11728" y="3104"/>
                </a:lnTo>
                <a:lnTo>
                  <a:pt x="11722" y="3112"/>
                </a:lnTo>
                <a:lnTo>
                  <a:pt x="11710" y="3124"/>
                </a:lnTo>
                <a:lnTo>
                  <a:pt x="11698" y="3142"/>
                </a:lnTo>
                <a:lnTo>
                  <a:pt x="11690" y="3152"/>
                </a:lnTo>
                <a:lnTo>
                  <a:pt x="11684" y="3158"/>
                </a:lnTo>
                <a:lnTo>
                  <a:pt x="11676" y="3164"/>
                </a:lnTo>
                <a:lnTo>
                  <a:pt x="11670" y="3166"/>
                </a:lnTo>
                <a:lnTo>
                  <a:pt x="11656" y="3172"/>
                </a:lnTo>
                <a:lnTo>
                  <a:pt x="11648" y="3176"/>
                </a:lnTo>
                <a:lnTo>
                  <a:pt x="11640" y="3182"/>
                </a:lnTo>
                <a:lnTo>
                  <a:pt x="11632" y="3190"/>
                </a:lnTo>
                <a:lnTo>
                  <a:pt x="11630" y="3188"/>
                </a:lnTo>
                <a:lnTo>
                  <a:pt x="11630" y="3186"/>
                </a:lnTo>
                <a:lnTo>
                  <a:pt x="11632" y="3178"/>
                </a:lnTo>
                <a:lnTo>
                  <a:pt x="11632" y="3174"/>
                </a:lnTo>
                <a:lnTo>
                  <a:pt x="11630" y="3170"/>
                </a:lnTo>
                <a:lnTo>
                  <a:pt x="11628" y="3168"/>
                </a:lnTo>
                <a:lnTo>
                  <a:pt x="11628" y="3164"/>
                </a:lnTo>
                <a:lnTo>
                  <a:pt x="11636" y="3160"/>
                </a:lnTo>
                <a:lnTo>
                  <a:pt x="11644" y="3152"/>
                </a:lnTo>
                <a:lnTo>
                  <a:pt x="11644" y="3148"/>
                </a:lnTo>
                <a:lnTo>
                  <a:pt x="11642" y="3144"/>
                </a:lnTo>
                <a:lnTo>
                  <a:pt x="11640" y="3144"/>
                </a:lnTo>
                <a:lnTo>
                  <a:pt x="11636" y="3144"/>
                </a:lnTo>
                <a:lnTo>
                  <a:pt x="11628" y="3148"/>
                </a:lnTo>
                <a:lnTo>
                  <a:pt x="11622" y="3152"/>
                </a:lnTo>
                <a:lnTo>
                  <a:pt x="11620" y="3156"/>
                </a:lnTo>
                <a:lnTo>
                  <a:pt x="11618" y="3160"/>
                </a:lnTo>
                <a:lnTo>
                  <a:pt x="11618" y="3166"/>
                </a:lnTo>
                <a:lnTo>
                  <a:pt x="11618" y="3176"/>
                </a:lnTo>
                <a:lnTo>
                  <a:pt x="11616" y="3186"/>
                </a:lnTo>
                <a:lnTo>
                  <a:pt x="11612" y="3196"/>
                </a:lnTo>
                <a:lnTo>
                  <a:pt x="11604" y="3206"/>
                </a:lnTo>
                <a:lnTo>
                  <a:pt x="11592" y="3220"/>
                </a:lnTo>
                <a:lnTo>
                  <a:pt x="11588" y="3226"/>
                </a:lnTo>
                <a:lnTo>
                  <a:pt x="11588" y="3230"/>
                </a:lnTo>
                <a:lnTo>
                  <a:pt x="11588" y="3236"/>
                </a:lnTo>
                <a:lnTo>
                  <a:pt x="11588" y="3242"/>
                </a:lnTo>
                <a:lnTo>
                  <a:pt x="11586" y="3246"/>
                </a:lnTo>
                <a:lnTo>
                  <a:pt x="11584" y="3248"/>
                </a:lnTo>
                <a:lnTo>
                  <a:pt x="11578" y="3250"/>
                </a:lnTo>
                <a:lnTo>
                  <a:pt x="11570" y="3252"/>
                </a:lnTo>
                <a:lnTo>
                  <a:pt x="11564" y="3254"/>
                </a:lnTo>
                <a:lnTo>
                  <a:pt x="11560" y="3252"/>
                </a:lnTo>
                <a:lnTo>
                  <a:pt x="11560" y="3250"/>
                </a:lnTo>
                <a:lnTo>
                  <a:pt x="11560" y="3248"/>
                </a:lnTo>
                <a:lnTo>
                  <a:pt x="11562" y="3242"/>
                </a:lnTo>
                <a:lnTo>
                  <a:pt x="11560" y="3242"/>
                </a:lnTo>
                <a:lnTo>
                  <a:pt x="11558" y="3240"/>
                </a:lnTo>
                <a:lnTo>
                  <a:pt x="11550" y="3242"/>
                </a:lnTo>
                <a:lnTo>
                  <a:pt x="11540" y="3244"/>
                </a:lnTo>
                <a:lnTo>
                  <a:pt x="11514" y="3252"/>
                </a:lnTo>
                <a:lnTo>
                  <a:pt x="11502" y="3256"/>
                </a:lnTo>
                <a:lnTo>
                  <a:pt x="11492" y="3258"/>
                </a:lnTo>
                <a:lnTo>
                  <a:pt x="11482" y="3258"/>
                </a:lnTo>
                <a:lnTo>
                  <a:pt x="11480" y="3256"/>
                </a:lnTo>
                <a:lnTo>
                  <a:pt x="11478" y="3254"/>
                </a:lnTo>
                <a:lnTo>
                  <a:pt x="11476" y="3250"/>
                </a:lnTo>
                <a:lnTo>
                  <a:pt x="11472" y="3248"/>
                </a:lnTo>
                <a:lnTo>
                  <a:pt x="11468" y="3250"/>
                </a:lnTo>
                <a:lnTo>
                  <a:pt x="11464" y="3252"/>
                </a:lnTo>
                <a:lnTo>
                  <a:pt x="11452" y="3262"/>
                </a:lnTo>
                <a:lnTo>
                  <a:pt x="11438" y="3278"/>
                </a:lnTo>
                <a:close/>
                <a:moveTo>
                  <a:pt x="11364" y="3348"/>
                </a:moveTo>
                <a:lnTo>
                  <a:pt x="11364" y="3348"/>
                </a:lnTo>
                <a:lnTo>
                  <a:pt x="11362" y="3354"/>
                </a:lnTo>
                <a:lnTo>
                  <a:pt x="11358" y="3354"/>
                </a:lnTo>
                <a:lnTo>
                  <a:pt x="11356" y="3354"/>
                </a:lnTo>
                <a:lnTo>
                  <a:pt x="11352" y="3360"/>
                </a:lnTo>
                <a:lnTo>
                  <a:pt x="11350" y="3362"/>
                </a:lnTo>
                <a:lnTo>
                  <a:pt x="11348" y="3364"/>
                </a:lnTo>
                <a:lnTo>
                  <a:pt x="11344" y="3360"/>
                </a:lnTo>
                <a:lnTo>
                  <a:pt x="11342" y="3358"/>
                </a:lnTo>
                <a:lnTo>
                  <a:pt x="11340" y="3362"/>
                </a:lnTo>
                <a:lnTo>
                  <a:pt x="11340" y="3366"/>
                </a:lnTo>
                <a:lnTo>
                  <a:pt x="11338" y="3368"/>
                </a:lnTo>
                <a:lnTo>
                  <a:pt x="11332" y="3368"/>
                </a:lnTo>
                <a:lnTo>
                  <a:pt x="11328" y="3368"/>
                </a:lnTo>
                <a:lnTo>
                  <a:pt x="11330" y="3374"/>
                </a:lnTo>
                <a:lnTo>
                  <a:pt x="11334" y="3382"/>
                </a:lnTo>
                <a:lnTo>
                  <a:pt x="11332" y="3386"/>
                </a:lnTo>
                <a:lnTo>
                  <a:pt x="11332" y="3390"/>
                </a:lnTo>
                <a:lnTo>
                  <a:pt x="11334" y="3396"/>
                </a:lnTo>
                <a:lnTo>
                  <a:pt x="11338" y="3400"/>
                </a:lnTo>
                <a:lnTo>
                  <a:pt x="11338" y="3404"/>
                </a:lnTo>
                <a:lnTo>
                  <a:pt x="11338" y="3408"/>
                </a:lnTo>
                <a:lnTo>
                  <a:pt x="11338" y="3410"/>
                </a:lnTo>
                <a:lnTo>
                  <a:pt x="11346" y="3404"/>
                </a:lnTo>
                <a:lnTo>
                  <a:pt x="11350" y="3400"/>
                </a:lnTo>
                <a:lnTo>
                  <a:pt x="11352" y="3400"/>
                </a:lnTo>
                <a:lnTo>
                  <a:pt x="11352" y="3402"/>
                </a:lnTo>
                <a:lnTo>
                  <a:pt x="11354" y="3406"/>
                </a:lnTo>
                <a:lnTo>
                  <a:pt x="11356" y="3406"/>
                </a:lnTo>
                <a:lnTo>
                  <a:pt x="11360" y="3404"/>
                </a:lnTo>
                <a:lnTo>
                  <a:pt x="11362" y="3402"/>
                </a:lnTo>
                <a:lnTo>
                  <a:pt x="11364" y="3400"/>
                </a:lnTo>
                <a:lnTo>
                  <a:pt x="11362" y="3398"/>
                </a:lnTo>
                <a:lnTo>
                  <a:pt x="11358" y="3394"/>
                </a:lnTo>
                <a:lnTo>
                  <a:pt x="11354" y="3392"/>
                </a:lnTo>
                <a:lnTo>
                  <a:pt x="11354" y="3388"/>
                </a:lnTo>
                <a:lnTo>
                  <a:pt x="11354" y="3382"/>
                </a:lnTo>
                <a:lnTo>
                  <a:pt x="11354" y="3380"/>
                </a:lnTo>
                <a:lnTo>
                  <a:pt x="11356" y="3380"/>
                </a:lnTo>
                <a:lnTo>
                  <a:pt x="11360" y="3382"/>
                </a:lnTo>
                <a:lnTo>
                  <a:pt x="11362" y="3386"/>
                </a:lnTo>
                <a:lnTo>
                  <a:pt x="11368" y="3396"/>
                </a:lnTo>
                <a:lnTo>
                  <a:pt x="11370" y="3406"/>
                </a:lnTo>
                <a:lnTo>
                  <a:pt x="11368" y="3416"/>
                </a:lnTo>
                <a:lnTo>
                  <a:pt x="11362" y="3428"/>
                </a:lnTo>
                <a:lnTo>
                  <a:pt x="11356" y="3436"/>
                </a:lnTo>
                <a:lnTo>
                  <a:pt x="11354" y="3442"/>
                </a:lnTo>
                <a:lnTo>
                  <a:pt x="11358" y="3458"/>
                </a:lnTo>
                <a:lnTo>
                  <a:pt x="11358" y="3464"/>
                </a:lnTo>
                <a:lnTo>
                  <a:pt x="11358" y="3468"/>
                </a:lnTo>
                <a:lnTo>
                  <a:pt x="11354" y="3474"/>
                </a:lnTo>
                <a:lnTo>
                  <a:pt x="11354" y="3476"/>
                </a:lnTo>
                <a:lnTo>
                  <a:pt x="11364" y="3480"/>
                </a:lnTo>
                <a:lnTo>
                  <a:pt x="11370" y="3482"/>
                </a:lnTo>
                <a:lnTo>
                  <a:pt x="11374" y="3486"/>
                </a:lnTo>
                <a:lnTo>
                  <a:pt x="11374" y="3490"/>
                </a:lnTo>
                <a:lnTo>
                  <a:pt x="11376" y="3492"/>
                </a:lnTo>
                <a:lnTo>
                  <a:pt x="11384" y="3486"/>
                </a:lnTo>
                <a:lnTo>
                  <a:pt x="11388" y="3482"/>
                </a:lnTo>
                <a:lnTo>
                  <a:pt x="11392" y="3480"/>
                </a:lnTo>
                <a:lnTo>
                  <a:pt x="11392" y="3476"/>
                </a:lnTo>
                <a:lnTo>
                  <a:pt x="11390" y="3474"/>
                </a:lnTo>
                <a:lnTo>
                  <a:pt x="11388" y="3472"/>
                </a:lnTo>
                <a:lnTo>
                  <a:pt x="11388" y="3470"/>
                </a:lnTo>
                <a:lnTo>
                  <a:pt x="11390" y="3468"/>
                </a:lnTo>
                <a:lnTo>
                  <a:pt x="11394" y="3468"/>
                </a:lnTo>
                <a:lnTo>
                  <a:pt x="11396" y="3470"/>
                </a:lnTo>
                <a:lnTo>
                  <a:pt x="11398" y="3472"/>
                </a:lnTo>
                <a:lnTo>
                  <a:pt x="11402" y="3472"/>
                </a:lnTo>
                <a:lnTo>
                  <a:pt x="11404" y="3468"/>
                </a:lnTo>
                <a:lnTo>
                  <a:pt x="11406" y="3458"/>
                </a:lnTo>
                <a:lnTo>
                  <a:pt x="11410" y="3434"/>
                </a:lnTo>
                <a:lnTo>
                  <a:pt x="11416" y="3410"/>
                </a:lnTo>
                <a:lnTo>
                  <a:pt x="11420" y="3402"/>
                </a:lnTo>
                <a:lnTo>
                  <a:pt x="11422" y="3400"/>
                </a:lnTo>
                <a:lnTo>
                  <a:pt x="11426" y="3398"/>
                </a:lnTo>
                <a:lnTo>
                  <a:pt x="11428" y="3396"/>
                </a:lnTo>
                <a:lnTo>
                  <a:pt x="11430" y="3394"/>
                </a:lnTo>
                <a:lnTo>
                  <a:pt x="11428" y="3386"/>
                </a:lnTo>
                <a:lnTo>
                  <a:pt x="11424" y="3380"/>
                </a:lnTo>
                <a:lnTo>
                  <a:pt x="11418" y="3378"/>
                </a:lnTo>
                <a:lnTo>
                  <a:pt x="11414" y="3376"/>
                </a:lnTo>
                <a:lnTo>
                  <a:pt x="11410" y="3376"/>
                </a:lnTo>
                <a:lnTo>
                  <a:pt x="11408" y="3374"/>
                </a:lnTo>
                <a:lnTo>
                  <a:pt x="11412" y="3368"/>
                </a:lnTo>
                <a:lnTo>
                  <a:pt x="11414" y="3362"/>
                </a:lnTo>
                <a:lnTo>
                  <a:pt x="11416" y="3358"/>
                </a:lnTo>
                <a:lnTo>
                  <a:pt x="11414" y="3354"/>
                </a:lnTo>
                <a:lnTo>
                  <a:pt x="11410" y="3352"/>
                </a:lnTo>
                <a:lnTo>
                  <a:pt x="11406" y="3352"/>
                </a:lnTo>
                <a:lnTo>
                  <a:pt x="11398" y="3354"/>
                </a:lnTo>
                <a:lnTo>
                  <a:pt x="11396" y="3356"/>
                </a:lnTo>
                <a:lnTo>
                  <a:pt x="11392" y="3356"/>
                </a:lnTo>
                <a:lnTo>
                  <a:pt x="11390" y="3354"/>
                </a:lnTo>
                <a:lnTo>
                  <a:pt x="11388" y="3348"/>
                </a:lnTo>
                <a:lnTo>
                  <a:pt x="11386" y="3344"/>
                </a:lnTo>
                <a:lnTo>
                  <a:pt x="11384" y="3342"/>
                </a:lnTo>
                <a:lnTo>
                  <a:pt x="11378" y="3338"/>
                </a:lnTo>
                <a:lnTo>
                  <a:pt x="11374" y="3338"/>
                </a:lnTo>
                <a:lnTo>
                  <a:pt x="11370" y="3340"/>
                </a:lnTo>
                <a:lnTo>
                  <a:pt x="11368" y="3342"/>
                </a:lnTo>
                <a:lnTo>
                  <a:pt x="11364" y="3348"/>
                </a:lnTo>
                <a:close/>
                <a:moveTo>
                  <a:pt x="11528" y="3322"/>
                </a:moveTo>
                <a:lnTo>
                  <a:pt x="11528" y="3322"/>
                </a:lnTo>
                <a:lnTo>
                  <a:pt x="11522" y="3318"/>
                </a:lnTo>
                <a:lnTo>
                  <a:pt x="11516" y="3316"/>
                </a:lnTo>
                <a:lnTo>
                  <a:pt x="11508" y="3316"/>
                </a:lnTo>
                <a:lnTo>
                  <a:pt x="11500" y="3318"/>
                </a:lnTo>
                <a:lnTo>
                  <a:pt x="11496" y="3322"/>
                </a:lnTo>
                <a:lnTo>
                  <a:pt x="11492" y="3326"/>
                </a:lnTo>
                <a:lnTo>
                  <a:pt x="11490" y="3332"/>
                </a:lnTo>
                <a:lnTo>
                  <a:pt x="11488" y="3336"/>
                </a:lnTo>
                <a:lnTo>
                  <a:pt x="11486" y="3336"/>
                </a:lnTo>
                <a:lnTo>
                  <a:pt x="11484" y="3336"/>
                </a:lnTo>
                <a:lnTo>
                  <a:pt x="11482" y="3334"/>
                </a:lnTo>
                <a:lnTo>
                  <a:pt x="11478" y="3336"/>
                </a:lnTo>
                <a:lnTo>
                  <a:pt x="11474" y="3338"/>
                </a:lnTo>
                <a:lnTo>
                  <a:pt x="11472" y="3340"/>
                </a:lnTo>
                <a:lnTo>
                  <a:pt x="11470" y="3334"/>
                </a:lnTo>
                <a:lnTo>
                  <a:pt x="11468" y="3328"/>
                </a:lnTo>
                <a:lnTo>
                  <a:pt x="11466" y="3328"/>
                </a:lnTo>
                <a:lnTo>
                  <a:pt x="11462" y="3332"/>
                </a:lnTo>
                <a:lnTo>
                  <a:pt x="11456" y="3344"/>
                </a:lnTo>
                <a:lnTo>
                  <a:pt x="11452" y="3350"/>
                </a:lnTo>
                <a:lnTo>
                  <a:pt x="11448" y="3356"/>
                </a:lnTo>
                <a:lnTo>
                  <a:pt x="11438" y="3364"/>
                </a:lnTo>
                <a:lnTo>
                  <a:pt x="11432" y="3368"/>
                </a:lnTo>
                <a:lnTo>
                  <a:pt x="11438" y="3368"/>
                </a:lnTo>
                <a:lnTo>
                  <a:pt x="11442" y="3368"/>
                </a:lnTo>
                <a:lnTo>
                  <a:pt x="11444" y="3368"/>
                </a:lnTo>
                <a:lnTo>
                  <a:pt x="11446" y="3370"/>
                </a:lnTo>
                <a:lnTo>
                  <a:pt x="11446" y="3374"/>
                </a:lnTo>
                <a:lnTo>
                  <a:pt x="11446" y="3380"/>
                </a:lnTo>
                <a:lnTo>
                  <a:pt x="11448" y="3384"/>
                </a:lnTo>
                <a:lnTo>
                  <a:pt x="11450" y="3388"/>
                </a:lnTo>
                <a:lnTo>
                  <a:pt x="11452" y="3392"/>
                </a:lnTo>
                <a:lnTo>
                  <a:pt x="11454" y="3394"/>
                </a:lnTo>
                <a:lnTo>
                  <a:pt x="11452" y="3398"/>
                </a:lnTo>
                <a:lnTo>
                  <a:pt x="11452" y="3400"/>
                </a:lnTo>
                <a:lnTo>
                  <a:pt x="11462" y="3402"/>
                </a:lnTo>
                <a:lnTo>
                  <a:pt x="11466" y="3400"/>
                </a:lnTo>
                <a:lnTo>
                  <a:pt x="11468" y="3398"/>
                </a:lnTo>
                <a:lnTo>
                  <a:pt x="11474" y="3386"/>
                </a:lnTo>
                <a:lnTo>
                  <a:pt x="11476" y="3378"/>
                </a:lnTo>
                <a:lnTo>
                  <a:pt x="11478" y="3372"/>
                </a:lnTo>
                <a:lnTo>
                  <a:pt x="11484" y="3366"/>
                </a:lnTo>
                <a:lnTo>
                  <a:pt x="11490" y="3362"/>
                </a:lnTo>
                <a:lnTo>
                  <a:pt x="11496" y="3362"/>
                </a:lnTo>
                <a:lnTo>
                  <a:pt x="11502" y="3364"/>
                </a:lnTo>
                <a:lnTo>
                  <a:pt x="11510" y="3368"/>
                </a:lnTo>
                <a:lnTo>
                  <a:pt x="11512" y="3370"/>
                </a:lnTo>
                <a:lnTo>
                  <a:pt x="11514" y="3372"/>
                </a:lnTo>
                <a:lnTo>
                  <a:pt x="11516" y="3370"/>
                </a:lnTo>
                <a:lnTo>
                  <a:pt x="11518" y="3364"/>
                </a:lnTo>
                <a:lnTo>
                  <a:pt x="11520" y="3358"/>
                </a:lnTo>
                <a:lnTo>
                  <a:pt x="11524" y="3354"/>
                </a:lnTo>
                <a:lnTo>
                  <a:pt x="11530" y="3350"/>
                </a:lnTo>
                <a:lnTo>
                  <a:pt x="11534" y="3346"/>
                </a:lnTo>
                <a:lnTo>
                  <a:pt x="11536" y="3344"/>
                </a:lnTo>
                <a:lnTo>
                  <a:pt x="11534" y="3340"/>
                </a:lnTo>
                <a:lnTo>
                  <a:pt x="11532" y="3332"/>
                </a:lnTo>
                <a:lnTo>
                  <a:pt x="11534" y="3328"/>
                </a:lnTo>
                <a:lnTo>
                  <a:pt x="11532" y="3324"/>
                </a:lnTo>
                <a:lnTo>
                  <a:pt x="11528" y="3322"/>
                </a:lnTo>
                <a:close/>
                <a:moveTo>
                  <a:pt x="11746" y="2888"/>
                </a:moveTo>
                <a:lnTo>
                  <a:pt x="11746" y="2888"/>
                </a:lnTo>
                <a:lnTo>
                  <a:pt x="11752" y="2894"/>
                </a:lnTo>
                <a:lnTo>
                  <a:pt x="11754" y="2900"/>
                </a:lnTo>
                <a:lnTo>
                  <a:pt x="11754" y="2904"/>
                </a:lnTo>
                <a:lnTo>
                  <a:pt x="11752" y="2910"/>
                </a:lnTo>
                <a:lnTo>
                  <a:pt x="11748" y="2920"/>
                </a:lnTo>
                <a:lnTo>
                  <a:pt x="11750" y="2926"/>
                </a:lnTo>
                <a:lnTo>
                  <a:pt x="11752" y="2932"/>
                </a:lnTo>
                <a:lnTo>
                  <a:pt x="11756" y="2934"/>
                </a:lnTo>
                <a:lnTo>
                  <a:pt x="11758" y="2934"/>
                </a:lnTo>
                <a:lnTo>
                  <a:pt x="11762" y="2930"/>
                </a:lnTo>
                <a:lnTo>
                  <a:pt x="11768" y="2920"/>
                </a:lnTo>
                <a:lnTo>
                  <a:pt x="11774" y="2910"/>
                </a:lnTo>
                <a:lnTo>
                  <a:pt x="11776" y="2910"/>
                </a:lnTo>
                <a:lnTo>
                  <a:pt x="11778" y="2910"/>
                </a:lnTo>
                <a:lnTo>
                  <a:pt x="11784" y="2914"/>
                </a:lnTo>
                <a:lnTo>
                  <a:pt x="11790" y="2914"/>
                </a:lnTo>
                <a:lnTo>
                  <a:pt x="11796" y="2912"/>
                </a:lnTo>
                <a:lnTo>
                  <a:pt x="11800" y="2908"/>
                </a:lnTo>
                <a:lnTo>
                  <a:pt x="11798" y="2906"/>
                </a:lnTo>
                <a:lnTo>
                  <a:pt x="11782" y="2896"/>
                </a:lnTo>
                <a:lnTo>
                  <a:pt x="11774" y="2892"/>
                </a:lnTo>
                <a:lnTo>
                  <a:pt x="11766" y="2886"/>
                </a:lnTo>
                <a:lnTo>
                  <a:pt x="11764" y="2878"/>
                </a:lnTo>
                <a:lnTo>
                  <a:pt x="11764" y="2876"/>
                </a:lnTo>
                <a:lnTo>
                  <a:pt x="11764" y="2872"/>
                </a:lnTo>
                <a:lnTo>
                  <a:pt x="11770" y="2866"/>
                </a:lnTo>
                <a:lnTo>
                  <a:pt x="11774" y="2864"/>
                </a:lnTo>
                <a:lnTo>
                  <a:pt x="11778" y="2866"/>
                </a:lnTo>
                <a:lnTo>
                  <a:pt x="11780" y="2870"/>
                </a:lnTo>
                <a:lnTo>
                  <a:pt x="11784" y="2874"/>
                </a:lnTo>
                <a:lnTo>
                  <a:pt x="11788" y="2876"/>
                </a:lnTo>
                <a:lnTo>
                  <a:pt x="11794" y="2876"/>
                </a:lnTo>
                <a:lnTo>
                  <a:pt x="11800" y="2874"/>
                </a:lnTo>
                <a:lnTo>
                  <a:pt x="11808" y="2868"/>
                </a:lnTo>
                <a:lnTo>
                  <a:pt x="11814" y="2866"/>
                </a:lnTo>
                <a:lnTo>
                  <a:pt x="11818" y="2866"/>
                </a:lnTo>
                <a:lnTo>
                  <a:pt x="11826" y="2868"/>
                </a:lnTo>
                <a:lnTo>
                  <a:pt x="11842" y="2878"/>
                </a:lnTo>
                <a:lnTo>
                  <a:pt x="11872" y="2896"/>
                </a:lnTo>
                <a:lnTo>
                  <a:pt x="11880" y="2898"/>
                </a:lnTo>
                <a:lnTo>
                  <a:pt x="11884" y="2896"/>
                </a:lnTo>
                <a:lnTo>
                  <a:pt x="11888" y="2890"/>
                </a:lnTo>
                <a:lnTo>
                  <a:pt x="11890" y="2882"/>
                </a:lnTo>
                <a:lnTo>
                  <a:pt x="11896" y="2864"/>
                </a:lnTo>
                <a:lnTo>
                  <a:pt x="11900" y="2856"/>
                </a:lnTo>
                <a:lnTo>
                  <a:pt x="11906" y="2850"/>
                </a:lnTo>
                <a:lnTo>
                  <a:pt x="11918" y="2846"/>
                </a:lnTo>
                <a:lnTo>
                  <a:pt x="11930" y="2846"/>
                </a:lnTo>
                <a:lnTo>
                  <a:pt x="11942" y="2844"/>
                </a:lnTo>
                <a:lnTo>
                  <a:pt x="11956" y="2840"/>
                </a:lnTo>
                <a:lnTo>
                  <a:pt x="11978" y="2828"/>
                </a:lnTo>
                <a:lnTo>
                  <a:pt x="11984" y="2824"/>
                </a:lnTo>
                <a:lnTo>
                  <a:pt x="11984" y="2822"/>
                </a:lnTo>
                <a:lnTo>
                  <a:pt x="11984" y="2820"/>
                </a:lnTo>
                <a:lnTo>
                  <a:pt x="11982" y="2820"/>
                </a:lnTo>
                <a:lnTo>
                  <a:pt x="11978" y="2820"/>
                </a:lnTo>
                <a:lnTo>
                  <a:pt x="11972" y="2822"/>
                </a:lnTo>
                <a:lnTo>
                  <a:pt x="11970" y="2822"/>
                </a:lnTo>
                <a:lnTo>
                  <a:pt x="11966" y="2820"/>
                </a:lnTo>
                <a:lnTo>
                  <a:pt x="11962" y="2818"/>
                </a:lnTo>
                <a:lnTo>
                  <a:pt x="11958" y="2810"/>
                </a:lnTo>
                <a:lnTo>
                  <a:pt x="11956" y="2802"/>
                </a:lnTo>
                <a:lnTo>
                  <a:pt x="11956" y="2794"/>
                </a:lnTo>
                <a:lnTo>
                  <a:pt x="11958" y="2786"/>
                </a:lnTo>
                <a:lnTo>
                  <a:pt x="11962" y="2780"/>
                </a:lnTo>
                <a:lnTo>
                  <a:pt x="11966" y="2770"/>
                </a:lnTo>
                <a:lnTo>
                  <a:pt x="11966" y="2768"/>
                </a:lnTo>
                <a:lnTo>
                  <a:pt x="11964" y="2768"/>
                </a:lnTo>
                <a:lnTo>
                  <a:pt x="11960" y="2770"/>
                </a:lnTo>
                <a:lnTo>
                  <a:pt x="11958" y="2772"/>
                </a:lnTo>
                <a:lnTo>
                  <a:pt x="11950" y="2780"/>
                </a:lnTo>
                <a:lnTo>
                  <a:pt x="11944" y="2788"/>
                </a:lnTo>
                <a:lnTo>
                  <a:pt x="11938" y="2790"/>
                </a:lnTo>
                <a:lnTo>
                  <a:pt x="11932" y="2792"/>
                </a:lnTo>
                <a:lnTo>
                  <a:pt x="11928" y="2790"/>
                </a:lnTo>
                <a:lnTo>
                  <a:pt x="11926" y="2788"/>
                </a:lnTo>
                <a:lnTo>
                  <a:pt x="11924" y="2784"/>
                </a:lnTo>
                <a:lnTo>
                  <a:pt x="11922" y="2782"/>
                </a:lnTo>
                <a:lnTo>
                  <a:pt x="11920" y="2780"/>
                </a:lnTo>
                <a:lnTo>
                  <a:pt x="11916" y="2778"/>
                </a:lnTo>
                <a:lnTo>
                  <a:pt x="11910" y="2776"/>
                </a:lnTo>
                <a:lnTo>
                  <a:pt x="11900" y="2774"/>
                </a:lnTo>
                <a:lnTo>
                  <a:pt x="11892" y="2770"/>
                </a:lnTo>
                <a:lnTo>
                  <a:pt x="11882" y="2762"/>
                </a:lnTo>
                <a:lnTo>
                  <a:pt x="11872" y="2754"/>
                </a:lnTo>
                <a:lnTo>
                  <a:pt x="11854" y="2734"/>
                </a:lnTo>
                <a:lnTo>
                  <a:pt x="11840" y="2716"/>
                </a:lnTo>
                <a:lnTo>
                  <a:pt x="11836" y="2710"/>
                </a:lnTo>
                <a:lnTo>
                  <a:pt x="11828" y="2706"/>
                </a:lnTo>
                <a:lnTo>
                  <a:pt x="11822" y="2704"/>
                </a:lnTo>
                <a:lnTo>
                  <a:pt x="11818" y="2704"/>
                </a:lnTo>
                <a:lnTo>
                  <a:pt x="11814" y="2706"/>
                </a:lnTo>
                <a:lnTo>
                  <a:pt x="11812" y="2712"/>
                </a:lnTo>
                <a:lnTo>
                  <a:pt x="11812" y="2720"/>
                </a:lnTo>
                <a:lnTo>
                  <a:pt x="11816" y="2728"/>
                </a:lnTo>
                <a:lnTo>
                  <a:pt x="11820" y="2738"/>
                </a:lnTo>
                <a:lnTo>
                  <a:pt x="11822" y="2746"/>
                </a:lnTo>
                <a:lnTo>
                  <a:pt x="11820" y="2752"/>
                </a:lnTo>
                <a:lnTo>
                  <a:pt x="11820" y="2756"/>
                </a:lnTo>
                <a:lnTo>
                  <a:pt x="11816" y="2764"/>
                </a:lnTo>
                <a:lnTo>
                  <a:pt x="11814" y="2768"/>
                </a:lnTo>
                <a:lnTo>
                  <a:pt x="11816" y="2774"/>
                </a:lnTo>
                <a:lnTo>
                  <a:pt x="11818" y="2778"/>
                </a:lnTo>
                <a:lnTo>
                  <a:pt x="11816" y="2784"/>
                </a:lnTo>
                <a:lnTo>
                  <a:pt x="11812" y="2792"/>
                </a:lnTo>
                <a:lnTo>
                  <a:pt x="11806" y="2800"/>
                </a:lnTo>
                <a:lnTo>
                  <a:pt x="11804" y="2806"/>
                </a:lnTo>
                <a:lnTo>
                  <a:pt x="11804" y="2810"/>
                </a:lnTo>
                <a:lnTo>
                  <a:pt x="11806" y="2820"/>
                </a:lnTo>
                <a:lnTo>
                  <a:pt x="11806" y="2830"/>
                </a:lnTo>
                <a:lnTo>
                  <a:pt x="11804" y="2834"/>
                </a:lnTo>
                <a:lnTo>
                  <a:pt x="11800" y="2836"/>
                </a:lnTo>
                <a:lnTo>
                  <a:pt x="11794" y="2836"/>
                </a:lnTo>
                <a:lnTo>
                  <a:pt x="11788" y="2832"/>
                </a:lnTo>
                <a:lnTo>
                  <a:pt x="11774" y="2826"/>
                </a:lnTo>
                <a:lnTo>
                  <a:pt x="11764" y="2824"/>
                </a:lnTo>
                <a:lnTo>
                  <a:pt x="11762" y="2824"/>
                </a:lnTo>
                <a:lnTo>
                  <a:pt x="11762" y="2826"/>
                </a:lnTo>
                <a:lnTo>
                  <a:pt x="11762" y="2830"/>
                </a:lnTo>
                <a:lnTo>
                  <a:pt x="11766" y="2836"/>
                </a:lnTo>
                <a:lnTo>
                  <a:pt x="11768" y="2838"/>
                </a:lnTo>
                <a:lnTo>
                  <a:pt x="11770" y="2842"/>
                </a:lnTo>
                <a:lnTo>
                  <a:pt x="11766" y="2848"/>
                </a:lnTo>
                <a:lnTo>
                  <a:pt x="11760" y="2854"/>
                </a:lnTo>
                <a:lnTo>
                  <a:pt x="11754" y="2862"/>
                </a:lnTo>
                <a:lnTo>
                  <a:pt x="11746" y="2868"/>
                </a:lnTo>
                <a:lnTo>
                  <a:pt x="11742" y="2876"/>
                </a:lnTo>
                <a:lnTo>
                  <a:pt x="11740" y="2878"/>
                </a:lnTo>
                <a:lnTo>
                  <a:pt x="11740" y="2882"/>
                </a:lnTo>
                <a:lnTo>
                  <a:pt x="11742" y="2886"/>
                </a:lnTo>
                <a:lnTo>
                  <a:pt x="11746" y="2888"/>
                </a:lnTo>
                <a:close/>
                <a:moveTo>
                  <a:pt x="11370" y="3520"/>
                </a:moveTo>
                <a:lnTo>
                  <a:pt x="11370" y="3520"/>
                </a:lnTo>
                <a:lnTo>
                  <a:pt x="11368" y="3522"/>
                </a:lnTo>
                <a:lnTo>
                  <a:pt x="11366" y="3524"/>
                </a:lnTo>
                <a:lnTo>
                  <a:pt x="11366" y="3528"/>
                </a:lnTo>
                <a:lnTo>
                  <a:pt x="11366" y="3530"/>
                </a:lnTo>
                <a:lnTo>
                  <a:pt x="11370" y="3532"/>
                </a:lnTo>
                <a:lnTo>
                  <a:pt x="11374" y="3530"/>
                </a:lnTo>
                <a:lnTo>
                  <a:pt x="11374" y="3528"/>
                </a:lnTo>
                <a:lnTo>
                  <a:pt x="11372" y="3524"/>
                </a:lnTo>
                <a:lnTo>
                  <a:pt x="11370" y="3520"/>
                </a:lnTo>
                <a:close/>
                <a:moveTo>
                  <a:pt x="11300" y="3398"/>
                </a:moveTo>
                <a:lnTo>
                  <a:pt x="11300" y="3398"/>
                </a:lnTo>
                <a:lnTo>
                  <a:pt x="11296" y="3398"/>
                </a:lnTo>
                <a:lnTo>
                  <a:pt x="11294" y="3402"/>
                </a:lnTo>
                <a:lnTo>
                  <a:pt x="11294" y="3406"/>
                </a:lnTo>
                <a:lnTo>
                  <a:pt x="11296" y="3408"/>
                </a:lnTo>
                <a:lnTo>
                  <a:pt x="11302" y="3406"/>
                </a:lnTo>
                <a:lnTo>
                  <a:pt x="11304" y="3404"/>
                </a:lnTo>
                <a:lnTo>
                  <a:pt x="11304" y="3402"/>
                </a:lnTo>
                <a:lnTo>
                  <a:pt x="11300" y="3398"/>
                </a:lnTo>
                <a:close/>
                <a:moveTo>
                  <a:pt x="11356" y="3414"/>
                </a:moveTo>
                <a:lnTo>
                  <a:pt x="11356" y="3414"/>
                </a:lnTo>
                <a:lnTo>
                  <a:pt x="11356" y="3412"/>
                </a:lnTo>
                <a:lnTo>
                  <a:pt x="11352" y="3412"/>
                </a:lnTo>
                <a:lnTo>
                  <a:pt x="11348" y="3416"/>
                </a:lnTo>
                <a:lnTo>
                  <a:pt x="11348" y="3424"/>
                </a:lnTo>
                <a:lnTo>
                  <a:pt x="11350" y="3426"/>
                </a:lnTo>
                <a:lnTo>
                  <a:pt x="11352" y="3424"/>
                </a:lnTo>
                <a:lnTo>
                  <a:pt x="11356" y="3420"/>
                </a:lnTo>
                <a:lnTo>
                  <a:pt x="11356" y="3414"/>
                </a:lnTo>
                <a:close/>
                <a:moveTo>
                  <a:pt x="11550" y="3304"/>
                </a:moveTo>
                <a:lnTo>
                  <a:pt x="11550" y="3304"/>
                </a:lnTo>
                <a:lnTo>
                  <a:pt x="11548" y="3304"/>
                </a:lnTo>
                <a:lnTo>
                  <a:pt x="11544" y="3308"/>
                </a:lnTo>
                <a:lnTo>
                  <a:pt x="11540" y="3316"/>
                </a:lnTo>
                <a:lnTo>
                  <a:pt x="11540" y="3320"/>
                </a:lnTo>
                <a:lnTo>
                  <a:pt x="11542" y="3324"/>
                </a:lnTo>
                <a:lnTo>
                  <a:pt x="11544" y="3324"/>
                </a:lnTo>
                <a:lnTo>
                  <a:pt x="11548" y="3318"/>
                </a:lnTo>
                <a:lnTo>
                  <a:pt x="11550" y="3310"/>
                </a:lnTo>
                <a:lnTo>
                  <a:pt x="11550" y="3304"/>
                </a:lnTo>
                <a:close/>
                <a:moveTo>
                  <a:pt x="11484" y="3218"/>
                </a:moveTo>
                <a:lnTo>
                  <a:pt x="11484" y="3218"/>
                </a:lnTo>
                <a:lnTo>
                  <a:pt x="11486" y="3216"/>
                </a:lnTo>
                <a:lnTo>
                  <a:pt x="11484" y="3212"/>
                </a:lnTo>
                <a:lnTo>
                  <a:pt x="11482" y="3210"/>
                </a:lnTo>
                <a:lnTo>
                  <a:pt x="11480" y="3208"/>
                </a:lnTo>
                <a:lnTo>
                  <a:pt x="11478" y="3210"/>
                </a:lnTo>
                <a:lnTo>
                  <a:pt x="11476" y="3214"/>
                </a:lnTo>
                <a:lnTo>
                  <a:pt x="11478" y="3216"/>
                </a:lnTo>
                <a:lnTo>
                  <a:pt x="11482" y="3218"/>
                </a:lnTo>
                <a:lnTo>
                  <a:pt x="11484" y="3218"/>
                </a:lnTo>
                <a:close/>
                <a:moveTo>
                  <a:pt x="11262" y="3740"/>
                </a:moveTo>
                <a:lnTo>
                  <a:pt x="11262" y="3740"/>
                </a:lnTo>
                <a:lnTo>
                  <a:pt x="11262" y="3736"/>
                </a:lnTo>
                <a:lnTo>
                  <a:pt x="11264" y="3732"/>
                </a:lnTo>
                <a:lnTo>
                  <a:pt x="11276" y="3720"/>
                </a:lnTo>
                <a:lnTo>
                  <a:pt x="11282" y="3712"/>
                </a:lnTo>
                <a:lnTo>
                  <a:pt x="11282" y="3708"/>
                </a:lnTo>
                <a:lnTo>
                  <a:pt x="11278" y="3708"/>
                </a:lnTo>
                <a:lnTo>
                  <a:pt x="11272" y="3712"/>
                </a:lnTo>
                <a:lnTo>
                  <a:pt x="11262" y="3722"/>
                </a:lnTo>
                <a:lnTo>
                  <a:pt x="11258" y="3728"/>
                </a:lnTo>
                <a:lnTo>
                  <a:pt x="11254" y="3738"/>
                </a:lnTo>
                <a:lnTo>
                  <a:pt x="11254" y="3742"/>
                </a:lnTo>
                <a:lnTo>
                  <a:pt x="11256" y="3744"/>
                </a:lnTo>
                <a:lnTo>
                  <a:pt x="11260" y="3744"/>
                </a:lnTo>
                <a:lnTo>
                  <a:pt x="11262" y="3740"/>
                </a:lnTo>
                <a:close/>
                <a:moveTo>
                  <a:pt x="11304" y="3662"/>
                </a:moveTo>
                <a:lnTo>
                  <a:pt x="11304" y="3662"/>
                </a:lnTo>
                <a:lnTo>
                  <a:pt x="11308" y="3664"/>
                </a:lnTo>
                <a:lnTo>
                  <a:pt x="11310" y="3664"/>
                </a:lnTo>
                <a:lnTo>
                  <a:pt x="11310" y="3660"/>
                </a:lnTo>
                <a:lnTo>
                  <a:pt x="11308" y="3654"/>
                </a:lnTo>
                <a:lnTo>
                  <a:pt x="11306" y="3652"/>
                </a:lnTo>
                <a:lnTo>
                  <a:pt x="11304" y="3654"/>
                </a:lnTo>
                <a:lnTo>
                  <a:pt x="11304" y="3658"/>
                </a:lnTo>
                <a:lnTo>
                  <a:pt x="11304" y="3662"/>
                </a:lnTo>
                <a:close/>
                <a:moveTo>
                  <a:pt x="11320" y="3638"/>
                </a:moveTo>
                <a:lnTo>
                  <a:pt x="11320" y="3638"/>
                </a:lnTo>
                <a:lnTo>
                  <a:pt x="11320" y="3640"/>
                </a:lnTo>
                <a:lnTo>
                  <a:pt x="11322" y="3640"/>
                </a:lnTo>
                <a:lnTo>
                  <a:pt x="11330" y="3636"/>
                </a:lnTo>
                <a:lnTo>
                  <a:pt x="11336" y="3628"/>
                </a:lnTo>
                <a:lnTo>
                  <a:pt x="11336" y="3624"/>
                </a:lnTo>
                <a:lnTo>
                  <a:pt x="11336" y="3622"/>
                </a:lnTo>
                <a:lnTo>
                  <a:pt x="11332" y="3622"/>
                </a:lnTo>
                <a:lnTo>
                  <a:pt x="11328" y="3624"/>
                </a:lnTo>
                <a:lnTo>
                  <a:pt x="11322" y="3630"/>
                </a:lnTo>
                <a:lnTo>
                  <a:pt x="11320" y="3632"/>
                </a:lnTo>
                <a:lnTo>
                  <a:pt x="11320" y="3638"/>
                </a:lnTo>
                <a:close/>
                <a:moveTo>
                  <a:pt x="11104" y="3838"/>
                </a:moveTo>
                <a:lnTo>
                  <a:pt x="11104" y="3838"/>
                </a:lnTo>
                <a:lnTo>
                  <a:pt x="11104" y="3834"/>
                </a:lnTo>
                <a:lnTo>
                  <a:pt x="11100" y="3830"/>
                </a:lnTo>
                <a:lnTo>
                  <a:pt x="11098" y="3830"/>
                </a:lnTo>
                <a:lnTo>
                  <a:pt x="11096" y="3832"/>
                </a:lnTo>
                <a:lnTo>
                  <a:pt x="11094" y="3834"/>
                </a:lnTo>
                <a:lnTo>
                  <a:pt x="11096" y="3838"/>
                </a:lnTo>
                <a:lnTo>
                  <a:pt x="11098" y="3840"/>
                </a:lnTo>
                <a:lnTo>
                  <a:pt x="11102" y="3840"/>
                </a:lnTo>
                <a:lnTo>
                  <a:pt x="11104" y="3838"/>
                </a:lnTo>
                <a:close/>
                <a:moveTo>
                  <a:pt x="11122" y="3824"/>
                </a:moveTo>
                <a:lnTo>
                  <a:pt x="11122" y="3824"/>
                </a:lnTo>
                <a:lnTo>
                  <a:pt x="11120" y="3824"/>
                </a:lnTo>
                <a:lnTo>
                  <a:pt x="11116" y="3826"/>
                </a:lnTo>
                <a:lnTo>
                  <a:pt x="11110" y="3830"/>
                </a:lnTo>
                <a:lnTo>
                  <a:pt x="11110" y="3832"/>
                </a:lnTo>
                <a:lnTo>
                  <a:pt x="11112" y="3834"/>
                </a:lnTo>
                <a:lnTo>
                  <a:pt x="11116" y="3836"/>
                </a:lnTo>
                <a:lnTo>
                  <a:pt x="11118" y="3834"/>
                </a:lnTo>
                <a:lnTo>
                  <a:pt x="11122" y="3824"/>
                </a:lnTo>
                <a:close/>
                <a:moveTo>
                  <a:pt x="11164" y="3810"/>
                </a:moveTo>
                <a:lnTo>
                  <a:pt x="11164" y="3810"/>
                </a:lnTo>
                <a:lnTo>
                  <a:pt x="11162" y="3810"/>
                </a:lnTo>
                <a:lnTo>
                  <a:pt x="11158" y="3810"/>
                </a:lnTo>
                <a:lnTo>
                  <a:pt x="11156" y="3814"/>
                </a:lnTo>
                <a:lnTo>
                  <a:pt x="11156" y="3816"/>
                </a:lnTo>
                <a:lnTo>
                  <a:pt x="11160" y="3818"/>
                </a:lnTo>
                <a:lnTo>
                  <a:pt x="11162" y="3816"/>
                </a:lnTo>
                <a:lnTo>
                  <a:pt x="11164" y="3814"/>
                </a:lnTo>
                <a:lnTo>
                  <a:pt x="11164" y="3810"/>
                </a:lnTo>
                <a:close/>
                <a:moveTo>
                  <a:pt x="11654" y="2152"/>
                </a:moveTo>
                <a:lnTo>
                  <a:pt x="11654" y="2152"/>
                </a:lnTo>
                <a:lnTo>
                  <a:pt x="11660" y="2154"/>
                </a:lnTo>
                <a:lnTo>
                  <a:pt x="11664" y="2152"/>
                </a:lnTo>
                <a:lnTo>
                  <a:pt x="11668" y="2148"/>
                </a:lnTo>
                <a:lnTo>
                  <a:pt x="11670" y="2144"/>
                </a:lnTo>
                <a:lnTo>
                  <a:pt x="11672" y="2138"/>
                </a:lnTo>
                <a:lnTo>
                  <a:pt x="11672" y="2134"/>
                </a:lnTo>
                <a:lnTo>
                  <a:pt x="11668" y="2130"/>
                </a:lnTo>
                <a:lnTo>
                  <a:pt x="11664" y="2128"/>
                </a:lnTo>
                <a:lnTo>
                  <a:pt x="11658" y="2128"/>
                </a:lnTo>
                <a:lnTo>
                  <a:pt x="11652" y="2128"/>
                </a:lnTo>
                <a:lnTo>
                  <a:pt x="11650" y="2132"/>
                </a:lnTo>
                <a:lnTo>
                  <a:pt x="11648" y="2134"/>
                </a:lnTo>
                <a:lnTo>
                  <a:pt x="11646" y="2138"/>
                </a:lnTo>
                <a:lnTo>
                  <a:pt x="11648" y="2142"/>
                </a:lnTo>
                <a:lnTo>
                  <a:pt x="11650" y="2146"/>
                </a:lnTo>
                <a:lnTo>
                  <a:pt x="11654" y="2152"/>
                </a:lnTo>
                <a:close/>
                <a:moveTo>
                  <a:pt x="13688" y="1366"/>
                </a:moveTo>
                <a:lnTo>
                  <a:pt x="13688" y="1366"/>
                </a:lnTo>
                <a:lnTo>
                  <a:pt x="13680" y="1356"/>
                </a:lnTo>
                <a:lnTo>
                  <a:pt x="13670" y="1348"/>
                </a:lnTo>
                <a:lnTo>
                  <a:pt x="13660" y="1344"/>
                </a:lnTo>
                <a:lnTo>
                  <a:pt x="13648" y="1340"/>
                </a:lnTo>
                <a:lnTo>
                  <a:pt x="13620" y="1338"/>
                </a:lnTo>
                <a:lnTo>
                  <a:pt x="13588" y="1336"/>
                </a:lnTo>
                <a:lnTo>
                  <a:pt x="13580" y="1336"/>
                </a:lnTo>
                <a:lnTo>
                  <a:pt x="13576" y="1340"/>
                </a:lnTo>
                <a:lnTo>
                  <a:pt x="13574" y="1342"/>
                </a:lnTo>
                <a:lnTo>
                  <a:pt x="13574" y="1348"/>
                </a:lnTo>
                <a:lnTo>
                  <a:pt x="13578" y="1358"/>
                </a:lnTo>
                <a:lnTo>
                  <a:pt x="13584" y="1372"/>
                </a:lnTo>
                <a:lnTo>
                  <a:pt x="13590" y="1382"/>
                </a:lnTo>
                <a:lnTo>
                  <a:pt x="13592" y="1390"/>
                </a:lnTo>
                <a:lnTo>
                  <a:pt x="13592" y="1392"/>
                </a:lnTo>
                <a:lnTo>
                  <a:pt x="13588" y="1392"/>
                </a:lnTo>
                <a:lnTo>
                  <a:pt x="13572" y="1384"/>
                </a:lnTo>
                <a:lnTo>
                  <a:pt x="13564" y="1378"/>
                </a:lnTo>
                <a:lnTo>
                  <a:pt x="13558" y="1372"/>
                </a:lnTo>
                <a:lnTo>
                  <a:pt x="13554" y="1366"/>
                </a:lnTo>
                <a:lnTo>
                  <a:pt x="13552" y="1362"/>
                </a:lnTo>
                <a:lnTo>
                  <a:pt x="13552" y="1350"/>
                </a:lnTo>
                <a:lnTo>
                  <a:pt x="13554" y="1338"/>
                </a:lnTo>
                <a:lnTo>
                  <a:pt x="13554" y="1326"/>
                </a:lnTo>
                <a:lnTo>
                  <a:pt x="13552" y="1320"/>
                </a:lnTo>
                <a:lnTo>
                  <a:pt x="13550" y="1314"/>
                </a:lnTo>
                <a:lnTo>
                  <a:pt x="13544" y="1306"/>
                </a:lnTo>
                <a:lnTo>
                  <a:pt x="13534" y="1300"/>
                </a:lnTo>
                <a:lnTo>
                  <a:pt x="13522" y="1292"/>
                </a:lnTo>
                <a:lnTo>
                  <a:pt x="13506" y="1284"/>
                </a:lnTo>
                <a:lnTo>
                  <a:pt x="13470" y="1266"/>
                </a:lnTo>
                <a:lnTo>
                  <a:pt x="13434" y="1248"/>
                </a:lnTo>
                <a:lnTo>
                  <a:pt x="13366" y="1214"/>
                </a:lnTo>
                <a:lnTo>
                  <a:pt x="13366" y="1208"/>
                </a:lnTo>
                <a:lnTo>
                  <a:pt x="13336" y="1194"/>
                </a:lnTo>
                <a:lnTo>
                  <a:pt x="13306" y="1180"/>
                </a:lnTo>
                <a:lnTo>
                  <a:pt x="13276" y="1170"/>
                </a:lnTo>
                <a:lnTo>
                  <a:pt x="13244" y="1162"/>
                </a:lnTo>
                <a:lnTo>
                  <a:pt x="13200" y="1150"/>
                </a:lnTo>
                <a:lnTo>
                  <a:pt x="13182" y="1146"/>
                </a:lnTo>
                <a:lnTo>
                  <a:pt x="13158" y="1142"/>
                </a:lnTo>
                <a:lnTo>
                  <a:pt x="13098" y="1138"/>
                </a:lnTo>
                <a:lnTo>
                  <a:pt x="13058" y="1134"/>
                </a:lnTo>
                <a:lnTo>
                  <a:pt x="13032" y="1128"/>
                </a:lnTo>
                <a:lnTo>
                  <a:pt x="13014" y="1122"/>
                </a:lnTo>
                <a:lnTo>
                  <a:pt x="13004" y="1118"/>
                </a:lnTo>
                <a:lnTo>
                  <a:pt x="12996" y="1116"/>
                </a:lnTo>
                <a:lnTo>
                  <a:pt x="12992" y="1118"/>
                </a:lnTo>
                <a:lnTo>
                  <a:pt x="12984" y="1126"/>
                </a:lnTo>
                <a:lnTo>
                  <a:pt x="12974" y="1142"/>
                </a:lnTo>
                <a:lnTo>
                  <a:pt x="12968" y="1150"/>
                </a:lnTo>
                <a:lnTo>
                  <a:pt x="12966" y="1158"/>
                </a:lnTo>
                <a:lnTo>
                  <a:pt x="12966" y="1162"/>
                </a:lnTo>
                <a:lnTo>
                  <a:pt x="12968" y="1168"/>
                </a:lnTo>
                <a:lnTo>
                  <a:pt x="12972" y="1170"/>
                </a:lnTo>
                <a:lnTo>
                  <a:pt x="12976" y="1174"/>
                </a:lnTo>
                <a:lnTo>
                  <a:pt x="12988" y="1178"/>
                </a:lnTo>
                <a:lnTo>
                  <a:pt x="12998" y="1182"/>
                </a:lnTo>
                <a:lnTo>
                  <a:pt x="13002" y="1184"/>
                </a:lnTo>
                <a:lnTo>
                  <a:pt x="13004" y="1188"/>
                </a:lnTo>
                <a:lnTo>
                  <a:pt x="13004" y="1192"/>
                </a:lnTo>
                <a:lnTo>
                  <a:pt x="13002" y="1196"/>
                </a:lnTo>
                <a:lnTo>
                  <a:pt x="12998" y="1204"/>
                </a:lnTo>
                <a:lnTo>
                  <a:pt x="12988" y="1212"/>
                </a:lnTo>
                <a:lnTo>
                  <a:pt x="12972" y="1224"/>
                </a:lnTo>
                <a:lnTo>
                  <a:pt x="12966" y="1228"/>
                </a:lnTo>
                <a:lnTo>
                  <a:pt x="12960" y="1228"/>
                </a:lnTo>
                <a:lnTo>
                  <a:pt x="12956" y="1228"/>
                </a:lnTo>
                <a:lnTo>
                  <a:pt x="12952" y="1226"/>
                </a:lnTo>
                <a:lnTo>
                  <a:pt x="12946" y="1220"/>
                </a:lnTo>
                <a:lnTo>
                  <a:pt x="12940" y="1210"/>
                </a:lnTo>
                <a:lnTo>
                  <a:pt x="12934" y="1202"/>
                </a:lnTo>
                <a:lnTo>
                  <a:pt x="12928" y="1198"/>
                </a:lnTo>
                <a:lnTo>
                  <a:pt x="12922" y="1196"/>
                </a:lnTo>
                <a:lnTo>
                  <a:pt x="12916" y="1194"/>
                </a:lnTo>
                <a:lnTo>
                  <a:pt x="12908" y="1194"/>
                </a:lnTo>
                <a:lnTo>
                  <a:pt x="12900" y="1194"/>
                </a:lnTo>
                <a:lnTo>
                  <a:pt x="12894" y="1192"/>
                </a:lnTo>
                <a:lnTo>
                  <a:pt x="12892" y="1190"/>
                </a:lnTo>
                <a:lnTo>
                  <a:pt x="12890" y="1186"/>
                </a:lnTo>
                <a:lnTo>
                  <a:pt x="12888" y="1178"/>
                </a:lnTo>
                <a:lnTo>
                  <a:pt x="12888" y="1170"/>
                </a:lnTo>
                <a:lnTo>
                  <a:pt x="12888" y="1162"/>
                </a:lnTo>
                <a:lnTo>
                  <a:pt x="12886" y="1158"/>
                </a:lnTo>
                <a:lnTo>
                  <a:pt x="12882" y="1156"/>
                </a:lnTo>
                <a:lnTo>
                  <a:pt x="12876" y="1156"/>
                </a:lnTo>
                <a:lnTo>
                  <a:pt x="12870" y="1156"/>
                </a:lnTo>
                <a:lnTo>
                  <a:pt x="12846" y="1164"/>
                </a:lnTo>
                <a:lnTo>
                  <a:pt x="12832" y="1168"/>
                </a:lnTo>
                <a:lnTo>
                  <a:pt x="12820" y="1170"/>
                </a:lnTo>
                <a:lnTo>
                  <a:pt x="12808" y="1170"/>
                </a:lnTo>
                <a:lnTo>
                  <a:pt x="12796" y="1170"/>
                </a:lnTo>
                <a:lnTo>
                  <a:pt x="12778" y="1168"/>
                </a:lnTo>
                <a:lnTo>
                  <a:pt x="12758" y="1162"/>
                </a:lnTo>
                <a:lnTo>
                  <a:pt x="12740" y="1158"/>
                </a:lnTo>
                <a:lnTo>
                  <a:pt x="12716" y="1154"/>
                </a:lnTo>
                <a:lnTo>
                  <a:pt x="12704" y="1152"/>
                </a:lnTo>
                <a:lnTo>
                  <a:pt x="12688" y="1154"/>
                </a:lnTo>
                <a:lnTo>
                  <a:pt x="12672" y="1154"/>
                </a:lnTo>
                <a:lnTo>
                  <a:pt x="12654" y="1158"/>
                </a:lnTo>
                <a:lnTo>
                  <a:pt x="12620" y="1164"/>
                </a:lnTo>
                <a:lnTo>
                  <a:pt x="12594" y="1166"/>
                </a:lnTo>
                <a:lnTo>
                  <a:pt x="12574" y="1164"/>
                </a:lnTo>
                <a:lnTo>
                  <a:pt x="12562" y="1160"/>
                </a:lnTo>
                <a:lnTo>
                  <a:pt x="12558" y="1156"/>
                </a:lnTo>
                <a:lnTo>
                  <a:pt x="12554" y="1152"/>
                </a:lnTo>
                <a:lnTo>
                  <a:pt x="12552" y="1142"/>
                </a:lnTo>
                <a:lnTo>
                  <a:pt x="12552" y="1132"/>
                </a:lnTo>
                <a:lnTo>
                  <a:pt x="12556" y="1122"/>
                </a:lnTo>
                <a:lnTo>
                  <a:pt x="12558" y="1118"/>
                </a:lnTo>
                <a:lnTo>
                  <a:pt x="12558" y="1112"/>
                </a:lnTo>
                <a:lnTo>
                  <a:pt x="12556" y="1104"/>
                </a:lnTo>
                <a:lnTo>
                  <a:pt x="12552" y="1098"/>
                </a:lnTo>
                <a:lnTo>
                  <a:pt x="12544" y="1090"/>
                </a:lnTo>
                <a:lnTo>
                  <a:pt x="12536" y="1084"/>
                </a:lnTo>
                <a:lnTo>
                  <a:pt x="12524" y="1078"/>
                </a:lnTo>
                <a:lnTo>
                  <a:pt x="12512" y="1072"/>
                </a:lnTo>
                <a:lnTo>
                  <a:pt x="12496" y="1066"/>
                </a:lnTo>
                <a:lnTo>
                  <a:pt x="12480" y="1062"/>
                </a:lnTo>
                <a:lnTo>
                  <a:pt x="12460" y="1058"/>
                </a:lnTo>
                <a:lnTo>
                  <a:pt x="12440" y="1056"/>
                </a:lnTo>
                <a:lnTo>
                  <a:pt x="12416" y="1056"/>
                </a:lnTo>
                <a:lnTo>
                  <a:pt x="12392" y="1056"/>
                </a:lnTo>
                <a:lnTo>
                  <a:pt x="12364" y="1058"/>
                </a:lnTo>
                <a:lnTo>
                  <a:pt x="12336" y="1064"/>
                </a:lnTo>
                <a:lnTo>
                  <a:pt x="12308" y="1068"/>
                </a:lnTo>
                <a:lnTo>
                  <a:pt x="12284" y="1068"/>
                </a:lnTo>
                <a:lnTo>
                  <a:pt x="12264" y="1068"/>
                </a:lnTo>
                <a:lnTo>
                  <a:pt x="12246" y="1064"/>
                </a:lnTo>
                <a:lnTo>
                  <a:pt x="12230" y="1060"/>
                </a:lnTo>
                <a:lnTo>
                  <a:pt x="12218" y="1054"/>
                </a:lnTo>
                <a:lnTo>
                  <a:pt x="12206" y="1046"/>
                </a:lnTo>
                <a:lnTo>
                  <a:pt x="12196" y="1038"/>
                </a:lnTo>
                <a:lnTo>
                  <a:pt x="12180" y="1022"/>
                </a:lnTo>
                <a:lnTo>
                  <a:pt x="12168" y="1004"/>
                </a:lnTo>
                <a:lnTo>
                  <a:pt x="12152" y="988"/>
                </a:lnTo>
                <a:lnTo>
                  <a:pt x="12144" y="982"/>
                </a:lnTo>
                <a:lnTo>
                  <a:pt x="12136" y="978"/>
                </a:lnTo>
                <a:lnTo>
                  <a:pt x="12116" y="972"/>
                </a:lnTo>
                <a:lnTo>
                  <a:pt x="12102" y="968"/>
                </a:lnTo>
                <a:lnTo>
                  <a:pt x="12076" y="966"/>
                </a:lnTo>
                <a:lnTo>
                  <a:pt x="12042" y="964"/>
                </a:lnTo>
                <a:lnTo>
                  <a:pt x="12018" y="960"/>
                </a:lnTo>
                <a:lnTo>
                  <a:pt x="11988" y="954"/>
                </a:lnTo>
                <a:lnTo>
                  <a:pt x="11958" y="946"/>
                </a:lnTo>
                <a:lnTo>
                  <a:pt x="11932" y="942"/>
                </a:lnTo>
                <a:lnTo>
                  <a:pt x="11890" y="940"/>
                </a:lnTo>
                <a:lnTo>
                  <a:pt x="11854" y="936"/>
                </a:lnTo>
                <a:lnTo>
                  <a:pt x="11834" y="934"/>
                </a:lnTo>
                <a:lnTo>
                  <a:pt x="11810" y="928"/>
                </a:lnTo>
                <a:lnTo>
                  <a:pt x="11790" y="924"/>
                </a:lnTo>
                <a:lnTo>
                  <a:pt x="11782" y="924"/>
                </a:lnTo>
                <a:lnTo>
                  <a:pt x="11780" y="926"/>
                </a:lnTo>
                <a:lnTo>
                  <a:pt x="11778" y="928"/>
                </a:lnTo>
                <a:lnTo>
                  <a:pt x="11780" y="934"/>
                </a:lnTo>
                <a:lnTo>
                  <a:pt x="11780" y="940"/>
                </a:lnTo>
                <a:lnTo>
                  <a:pt x="11778" y="942"/>
                </a:lnTo>
                <a:lnTo>
                  <a:pt x="11776" y="946"/>
                </a:lnTo>
                <a:lnTo>
                  <a:pt x="11772" y="948"/>
                </a:lnTo>
                <a:lnTo>
                  <a:pt x="11764" y="950"/>
                </a:lnTo>
                <a:lnTo>
                  <a:pt x="11742" y="954"/>
                </a:lnTo>
                <a:lnTo>
                  <a:pt x="11730" y="954"/>
                </a:lnTo>
                <a:lnTo>
                  <a:pt x="11722" y="958"/>
                </a:lnTo>
                <a:lnTo>
                  <a:pt x="11720" y="962"/>
                </a:lnTo>
                <a:lnTo>
                  <a:pt x="11718" y="968"/>
                </a:lnTo>
                <a:lnTo>
                  <a:pt x="11720" y="974"/>
                </a:lnTo>
                <a:lnTo>
                  <a:pt x="11724" y="982"/>
                </a:lnTo>
                <a:lnTo>
                  <a:pt x="11734" y="996"/>
                </a:lnTo>
                <a:lnTo>
                  <a:pt x="11746" y="1010"/>
                </a:lnTo>
                <a:lnTo>
                  <a:pt x="11748" y="1016"/>
                </a:lnTo>
                <a:lnTo>
                  <a:pt x="11750" y="1022"/>
                </a:lnTo>
                <a:lnTo>
                  <a:pt x="11748" y="1024"/>
                </a:lnTo>
                <a:lnTo>
                  <a:pt x="11744" y="1026"/>
                </a:lnTo>
                <a:lnTo>
                  <a:pt x="11736" y="1026"/>
                </a:lnTo>
                <a:lnTo>
                  <a:pt x="11724" y="1024"/>
                </a:lnTo>
                <a:lnTo>
                  <a:pt x="11698" y="1018"/>
                </a:lnTo>
                <a:lnTo>
                  <a:pt x="11680" y="1016"/>
                </a:lnTo>
                <a:lnTo>
                  <a:pt x="11668" y="1018"/>
                </a:lnTo>
                <a:lnTo>
                  <a:pt x="11658" y="1020"/>
                </a:lnTo>
                <a:lnTo>
                  <a:pt x="11650" y="1022"/>
                </a:lnTo>
                <a:lnTo>
                  <a:pt x="11640" y="1024"/>
                </a:lnTo>
                <a:lnTo>
                  <a:pt x="11624" y="1024"/>
                </a:lnTo>
                <a:lnTo>
                  <a:pt x="11604" y="1020"/>
                </a:lnTo>
                <a:lnTo>
                  <a:pt x="11592" y="1018"/>
                </a:lnTo>
                <a:lnTo>
                  <a:pt x="11582" y="1016"/>
                </a:lnTo>
                <a:lnTo>
                  <a:pt x="11574" y="1018"/>
                </a:lnTo>
                <a:lnTo>
                  <a:pt x="11566" y="1020"/>
                </a:lnTo>
                <a:lnTo>
                  <a:pt x="11552" y="1024"/>
                </a:lnTo>
                <a:lnTo>
                  <a:pt x="11538" y="1030"/>
                </a:lnTo>
                <a:lnTo>
                  <a:pt x="11526" y="1036"/>
                </a:lnTo>
                <a:lnTo>
                  <a:pt x="11520" y="1036"/>
                </a:lnTo>
                <a:lnTo>
                  <a:pt x="11512" y="1036"/>
                </a:lnTo>
                <a:lnTo>
                  <a:pt x="11504" y="1034"/>
                </a:lnTo>
                <a:lnTo>
                  <a:pt x="11496" y="1032"/>
                </a:lnTo>
                <a:lnTo>
                  <a:pt x="11486" y="1026"/>
                </a:lnTo>
                <a:lnTo>
                  <a:pt x="11474" y="1018"/>
                </a:lnTo>
                <a:lnTo>
                  <a:pt x="11464" y="1012"/>
                </a:lnTo>
                <a:lnTo>
                  <a:pt x="11454" y="1010"/>
                </a:lnTo>
                <a:lnTo>
                  <a:pt x="11446" y="1010"/>
                </a:lnTo>
                <a:lnTo>
                  <a:pt x="11440" y="1014"/>
                </a:lnTo>
                <a:lnTo>
                  <a:pt x="11434" y="1020"/>
                </a:lnTo>
                <a:lnTo>
                  <a:pt x="11428" y="1028"/>
                </a:lnTo>
                <a:lnTo>
                  <a:pt x="11418" y="1046"/>
                </a:lnTo>
                <a:lnTo>
                  <a:pt x="11408" y="1064"/>
                </a:lnTo>
                <a:lnTo>
                  <a:pt x="11404" y="1070"/>
                </a:lnTo>
                <a:lnTo>
                  <a:pt x="11396" y="1076"/>
                </a:lnTo>
                <a:lnTo>
                  <a:pt x="11390" y="1078"/>
                </a:lnTo>
                <a:lnTo>
                  <a:pt x="11380" y="1078"/>
                </a:lnTo>
                <a:lnTo>
                  <a:pt x="11370" y="1072"/>
                </a:lnTo>
                <a:lnTo>
                  <a:pt x="11358" y="1062"/>
                </a:lnTo>
                <a:lnTo>
                  <a:pt x="11316" y="1022"/>
                </a:lnTo>
                <a:lnTo>
                  <a:pt x="11290" y="994"/>
                </a:lnTo>
                <a:lnTo>
                  <a:pt x="11278" y="984"/>
                </a:lnTo>
                <a:lnTo>
                  <a:pt x="11268" y="976"/>
                </a:lnTo>
                <a:lnTo>
                  <a:pt x="11256" y="968"/>
                </a:lnTo>
                <a:lnTo>
                  <a:pt x="11242" y="962"/>
                </a:lnTo>
                <a:lnTo>
                  <a:pt x="11234" y="960"/>
                </a:lnTo>
                <a:lnTo>
                  <a:pt x="11230" y="960"/>
                </a:lnTo>
                <a:lnTo>
                  <a:pt x="11226" y="962"/>
                </a:lnTo>
                <a:lnTo>
                  <a:pt x="11226" y="964"/>
                </a:lnTo>
                <a:lnTo>
                  <a:pt x="11228" y="972"/>
                </a:lnTo>
                <a:lnTo>
                  <a:pt x="11232" y="982"/>
                </a:lnTo>
                <a:lnTo>
                  <a:pt x="11236" y="992"/>
                </a:lnTo>
                <a:lnTo>
                  <a:pt x="11238" y="996"/>
                </a:lnTo>
                <a:lnTo>
                  <a:pt x="11238" y="998"/>
                </a:lnTo>
                <a:lnTo>
                  <a:pt x="11234" y="996"/>
                </a:lnTo>
                <a:lnTo>
                  <a:pt x="11224" y="988"/>
                </a:lnTo>
                <a:lnTo>
                  <a:pt x="11206" y="976"/>
                </a:lnTo>
                <a:lnTo>
                  <a:pt x="11184" y="964"/>
                </a:lnTo>
                <a:lnTo>
                  <a:pt x="11158" y="954"/>
                </a:lnTo>
                <a:lnTo>
                  <a:pt x="11130" y="944"/>
                </a:lnTo>
                <a:lnTo>
                  <a:pt x="11096" y="934"/>
                </a:lnTo>
                <a:lnTo>
                  <a:pt x="11058" y="926"/>
                </a:lnTo>
                <a:lnTo>
                  <a:pt x="11018" y="920"/>
                </a:lnTo>
                <a:lnTo>
                  <a:pt x="10970" y="916"/>
                </a:lnTo>
                <a:lnTo>
                  <a:pt x="10918" y="910"/>
                </a:lnTo>
                <a:lnTo>
                  <a:pt x="10900" y="908"/>
                </a:lnTo>
                <a:lnTo>
                  <a:pt x="10890" y="904"/>
                </a:lnTo>
                <a:lnTo>
                  <a:pt x="10882" y="900"/>
                </a:lnTo>
                <a:lnTo>
                  <a:pt x="10880" y="898"/>
                </a:lnTo>
                <a:lnTo>
                  <a:pt x="10880" y="894"/>
                </a:lnTo>
                <a:lnTo>
                  <a:pt x="10882" y="890"/>
                </a:lnTo>
                <a:lnTo>
                  <a:pt x="10890" y="884"/>
                </a:lnTo>
                <a:lnTo>
                  <a:pt x="10896" y="878"/>
                </a:lnTo>
                <a:lnTo>
                  <a:pt x="10898" y="874"/>
                </a:lnTo>
                <a:lnTo>
                  <a:pt x="10896" y="872"/>
                </a:lnTo>
                <a:lnTo>
                  <a:pt x="10890" y="870"/>
                </a:lnTo>
                <a:lnTo>
                  <a:pt x="10880" y="870"/>
                </a:lnTo>
                <a:lnTo>
                  <a:pt x="10834" y="866"/>
                </a:lnTo>
                <a:lnTo>
                  <a:pt x="10792" y="864"/>
                </a:lnTo>
                <a:lnTo>
                  <a:pt x="10752" y="864"/>
                </a:lnTo>
                <a:lnTo>
                  <a:pt x="10732" y="866"/>
                </a:lnTo>
                <a:lnTo>
                  <a:pt x="10710" y="868"/>
                </a:lnTo>
                <a:lnTo>
                  <a:pt x="10702" y="870"/>
                </a:lnTo>
                <a:lnTo>
                  <a:pt x="10694" y="870"/>
                </a:lnTo>
                <a:lnTo>
                  <a:pt x="10688" y="870"/>
                </a:lnTo>
                <a:lnTo>
                  <a:pt x="10684" y="866"/>
                </a:lnTo>
                <a:lnTo>
                  <a:pt x="10678" y="860"/>
                </a:lnTo>
                <a:lnTo>
                  <a:pt x="10674" y="854"/>
                </a:lnTo>
                <a:lnTo>
                  <a:pt x="10672" y="848"/>
                </a:lnTo>
                <a:lnTo>
                  <a:pt x="10668" y="842"/>
                </a:lnTo>
                <a:lnTo>
                  <a:pt x="10666" y="842"/>
                </a:lnTo>
                <a:lnTo>
                  <a:pt x="10662" y="842"/>
                </a:lnTo>
                <a:lnTo>
                  <a:pt x="10650" y="848"/>
                </a:lnTo>
                <a:lnTo>
                  <a:pt x="10636" y="852"/>
                </a:lnTo>
                <a:lnTo>
                  <a:pt x="10626" y="854"/>
                </a:lnTo>
                <a:lnTo>
                  <a:pt x="10618" y="852"/>
                </a:lnTo>
                <a:lnTo>
                  <a:pt x="10610" y="848"/>
                </a:lnTo>
                <a:lnTo>
                  <a:pt x="10602" y="842"/>
                </a:lnTo>
                <a:lnTo>
                  <a:pt x="10594" y="838"/>
                </a:lnTo>
                <a:lnTo>
                  <a:pt x="10580" y="838"/>
                </a:lnTo>
                <a:lnTo>
                  <a:pt x="10564" y="840"/>
                </a:lnTo>
                <a:lnTo>
                  <a:pt x="10548" y="844"/>
                </a:lnTo>
                <a:lnTo>
                  <a:pt x="10542" y="850"/>
                </a:lnTo>
                <a:lnTo>
                  <a:pt x="10538" y="856"/>
                </a:lnTo>
                <a:lnTo>
                  <a:pt x="10536" y="864"/>
                </a:lnTo>
                <a:lnTo>
                  <a:pt x="10532" y="872"/>
                </a:lnTo>
                <a:lnTo>
                  <a:pt x="10522" y="878"/>
                </a:lnTo>
                <a:lnTo>
                  <a:pt x="10504" y="886"/>
                </a:lnTo>
                <a:lnTo>
                  <a:pt x="10474" y="892"/>
                </a:lnTo>
                <a:lnTo>
                  <a:pt x="10442" y="896"/>
                </a:lnTo>
                <a:lnTo>
                  <a:pt x="10418" y="896"/>
                </a:lnTo>
                <a:lnTo>
                  <a:pt x="10404" y="896"/>
                </a:lnTo>
                <a:lnTo>
                  <a:pt x="10402" y="894"/>
                </a:lnTo>
                <a:lnTo>
                  <a:pt x="10400" y="892"/>
                </a:lnTo>
                <a:lnTo>
                  <a:pt x="10400" y="888"/>
                </a:lnTo>
                <a:lnTo>
                  <a:pt x="10404" y="886"/>
                </a:lnTo>
                <a:lnTo>
                  <a:pt x="10416" y="876"/>
                </a:lnTo>
                <a:lnTo>
                  <a:pt x="10438" y="866"/>
                </a:lnTo>
                <a:lnTo>
                  <a:pt x="10468" y="852"/>
                </a:lnTo>
                <a:lnTo>
                  <a:pt x="10498" y="838"/>
                </a:lnTo>
                <a:lnTo>
                  <a:pt x="10520" y="828"/>
                </a:lnTo>
                <a:lnTo>
                  <a:pt x="10548" y="808"/>
                </a:lnTo>
                <a:lnTo>
                  <a:pt x="10562" y="800"/>
                </a:lnTo>
                <a:lnTo>
                  <a:pt x="10576" y="792"/>
                </a:lnTo>
                <a:lnTo>
                  <a:pt x="10596" y="784"/>
                </a:lnTo>
                <a:lnTo>
                  <a:pt x="10622" y="776"/>
                </a:lnTo>
                <a:lnTo>
                  <a:pt x="10650" y="766"/>
                </a:lnTo>
                <a:lnTo>
                  <a:pt x="10670" y="754"/>
                </a:lnTo>
                <a:lnTo>
                  <a:pt x="10678" y="748"/>
                </a:lnTo>
                <a:lnTo>
                  <a:pt x="10684" y="740"/>
                </a:lnTo>
                <a:lnTo>
                  <a:pt x="10692" y="728"/>
                </a:lnTo>
                <a:lnTo>
                  <a:pt x="10694" y="714"/>
                </a:lnTo>
                <a:lnTo>
                  <a:pt x="10694" y="700"/>
                </a:lnTo>
                <a:lnTo>
                  <a:pt x="10692" y="688"/>
                </a:lnTo>
                <a:lnTo>
                  <a:pt x="10686" y="678"/>
                </a:lnTo>
                <a:lnTo>
                  <a:pt x="10680" y="670"/>
                </a:lnTo>
                <a:lnTo>
                  <a:pt x="10672" y="664"/>
                </a:lnTo>
                <a:lnTo>
                  <a:pt x="10664" y="660"/>
                </a:lnTo>
                <a:lnTo>
                  <a:pt x="10656" y="658"/>
                </a:lnTo>
                <a:lnTo>
                  <a:pt x="10636" y="652"/>
                </a:lnTo>
                <a:lnTo>
                  <a:pt x="10626" y="646"/>
                </a:lnTo>
                <a:lnTo>
                  <a:pt x="10614" y="638"/>
                </a:lnTo>
                <a:lnTo>
                  <a:pt x="10600" y="630"/>
                </a:lnTo>
                <a:lnTo>
                  <a:pt x="10588" y="624"/>
                </a:lnTo>
                <a:lnTo>
                  <a:pt x="10574" y="624"/>
                </a:lnTo>
                <a:lnTo>
                  <a:pt x="10562" y="624"/>
                </a:lnTo>
                <a:lnTo>
                  <a:pt x="10532" y="626"/>
                </a:lnTo>
                <a:lnTo>
                  <a:pt x="10518" y="626"/>
                </a:lnTo>
                <a:lnTo>
                  <a:pt x="10500" y="624"/>
                </a:lnTo>
                <a:lnTo>
                  <a:pt x="10486" y="622"/>
                </a:lnTo>
                <a:lnTo>
                  <a:pt x="10478" y="622"/>
                </a:lnTo>
                <a:lnTo>
                  <a:pt x="10472" y="624"/>
                </a:lnTo>
                <a:lnTo>
                  <a:pt x="10466" y="628"/>
                </a:lnTo>
                <a:lnTo>
                  <a:pt x="10462" y="632"/>
                </a:lnTo>
                <a:lnTo>
                  <a:pt x="10454" y="636"/>
                </a:lnTo>
                <a:lnTo>
                  <a:pt x="10442" y="640"/>
                </a:lnTo>
                <a:lnTo>
                  <a:pt x="10426" y="642"/>
                </a:lnTo>
                <a:lnTo>
                  <a:pt x="10404" y="644"/>
                </a:lnTo>
                <a:lnTo>
                  <a:pt x="10400" y="644"/>
                </a:lnTo>
                <a:lnTo>
                  <a:pt x="10400" y="642"/>
                </a:lnTo>
                <a:lnTo>
                  <a:pt x="10406" y="636"/>
                </a:lnTo>
                <a:lnTo>
                  <a:pt x="10416" y="628"/>
                </a:lnTo>
                <a:lnTo>
                  <a:pt x="10426" y="620"/>
                </a:lnTo>
                <a:lnTo>
                  <a:pt x="10430" y="616"/>
                </a:lnTo>
                <a:lnTo>
                  <a:pt x="10430" y="612"/>
                </a:lnTo>
                <a:lnTo>
                  <a:pt x="10428" y="608"/>
                </a:lnTo>
                <a:lnTo>
                  <a:pt x="10422" y="606"/>
                </a:lnTo>
                <a:lnTo>
                  <a:pt x="10412" y="604"/>
                </a:lnTo>
                <a:lnTo>
                  <a:pt x="10396" y="602"/>
                </a:lnTo>
                <a:lnTo>
                  <a:pt x="10366" y="600"/>
                </a:lnTo>
                <a:lnTo>
                  <a:pt x="10348" y="598"/>
                </a:lnTo>
                <a:lnTo>
                  <a:pt x="10336" y="594"/>
                </a:lnTo>
                <a:lnTo>
                  <a:pt x="10334" y="592"/>
                </a:lnTo>
                <a:lnTo>
                  <a:pt x="10338" y="588"/>
                </a:lnTo>
                <a:lnTo>
                  <a:pt x="10346" y="584"/>
                </a:lnTo>
                <a:lnTo>
                  <a:pt x="10374" y="578"/>
                </a:lnTo>
                <a:lnTo>
                  <a:pt x="10380" y="576"/>
                </a:lnTo>
                <a:lnTo>
                  <a:pt x="10384" y="572"/>
                </a:lnTo>
                <a:lnTo>
                  <a:pt x="10384" y="570"/>
                </a:lnTo>
                <a:lnTo>
                  <a:pt x="10384" y="566"/>
                </a:lnTo>
                <a:lnTo>
                  <a:pt x="10380" y="562"/>
                </a:lnTo>
                <a:lnTo>
                  <a:pt x="10374" y="558"/>
                </a:lnTo>
                <a:lnTo>
                  <a:pt x="10358" y="552"/>
                </a:lnTo>
                <a:lnTo>
                  <a:pt x="10336" y="548"/>
                </a:lnTo>
                <a:lnTo>
                  <a:pt x="10310" y="546"/>
                </a:lnTo>
                <a:lnTo>
                  <a:pt x="10296" y="548"/>
                </a:lnTo>
                <a:lnTo>
                  <a:pt x="10280" y="550"/>
                </a:lnTo>
                <a:lnTo>
                  <a:pt x="10266" y="554"/>
                </a:lnTo>
                <a:lnTo>
                  <a:pt x="10250" y="560"/>
                </a:lnTo>
                <a:lnTo>
                  <a:pt x="10230" y="570"/>
                </a:lnTo>
                <a:lnTo>
                  <a:pt x="10214" y="578"/>
                </a:lnTo>
                <a:lnTo>
                  <a:pt x="10202" y="586"/>
                </a:lnTo>
                <a:lnTo>
                  <a:pt x="10192" y="594"/>
                </a:lnTo>
                <a:lnTo>
                  <a:pt x="10184" y="602"/>
                </a:lnTo>
                <a:lnTo>
                  <a:pt x="10180" y="608"/>
                </a:lnTo>
                <a:lnTo>
                  <a:pt x="10174" y="618"/>
                </a:lnTo>
                <a:lnTo>
                  <a:pt x="10172" y="626"/>
                </a:lnTo>
                <a:lnTo>
                  <a:pt x="10168" y="634"/>
                </a:lnTo>
                <a:lnTo>
                  <a:pt x="10166" y="636"/>
                </a:lnTo>
                <a:lnTo>
                  <a:pt x="10160" y="638"/>
                </a:lnTo>
                <a:lnTo>
                  <a:pt x="10144" y="640"/>
                </a:lnTo>
                <a:lnTo>
                  <a:pt x="10112" y="640"/>
                </a:lnTo>
                <a:lnTo>
                  <a:pt x="10098" y="642"/>
                </a:lnTo>
                <a:lnTo>
                  <a:pt x="10094" y="644"/>
                </a:lnTo>
                <a:lnTo>
                  <a:pt x="10094" y="646"/>
                </a:lnTo>
                <a:lnTo>
                  <a:pt x="10096" y="648"/>
                </a:lnTo>
                <a:lnTo>
                  <a:pt x="10098" y="652"/>
                </a:lnTo>
                <a:lnTo>
                  <a:pt x="10098" y="654"/>
                </a:lnTo>
                <a:lnTo>
                  <a:pt x="10094" y="658"/>
                </a:lnTo>
                <a:lnTo>
                  <a:pt x="10080" y="664"/>
                </a:lnTo>
                <a:lnTo>
                  <a:pt x="10050" y="670"/>
                </a:lnTo>
                <a:lnTo>
                  <a:pt x="10020" y="676"/>
                </a:lnTo>
                <a:lnTo>
                  <a:pt x="10006" y="676"/>
                </a:lnTo>
                <a:lnTo>
                  <a:pt x="10002" y="676"/>
                </a:lnTo>
                <a:lnTo>
                  <a:pt x="10000" y="674"/>
                </a:lnTo>
                <a:lnTo>
                  <a:pt x="10000" y="670"/>
                </a:lnTo>
                <a:lnTo>
                  <a:pt x="10000" y="666"/>
                </a:lnTo>
                <a:lnTo>
                  <a:pt x="9998" y="664"/>
                </a:lnTo>
                <a:lnTo>
                  <a:pt x="9994" y="662"/>
                </a:lnTo>
                <a:lnTo>
                  <a:pt x="9988" y="660"/>
                </a:lnTo>
                <a:lnTo>
                  <a:pt x="9964" y="660"/>
                </a:lnTo>
                <a:lnTo>
                  <a:pt x="9922" y="664"/>
                </a:lnTo>
                <a:lnTo>
                  <a:pt x="9882" y="670"/>
                </a:lnTo>
                <a:lnTo>
                  <a:pt x="9870" y="674"/>
                </a:lnTo>
                <a:lnTo>
                  <a:pt x="9862" y="678"/>
                </a:lnTo>
                <a:lnTo>
                  <a:pt x="9858" y="680"/>
                </a:lnTo>
                <a:lnTo>
                  <a:pt x="9856" y="684"/>
                </a:lnTo>
                <a:lnTo>
                  <a:pt x="9858" y="690"/>
                </a:lnTo>
                <a:lnTo>
                  <a:pt x="9860" y="692"/>
                </a:lnTo>
                <a:lnTo>
                  <a:pt x="9858" y="696"/>
                </a:lnTo>
                <a:lnTo>
                  <a:pt x="9856" y="698"/>
                </a:lnTo>
                <a:lnTo>
                  <a:pt x="9852" y="700"/>
                </a:lnTo>
                <a:lnTo>
                  <a:pt x="9844" y="704"/>
                </a:lnTo>
                <a:lnTo>
                  <a:pt x="9830" y="706"/>
                </a:lnTo>
                <a:lnTo>
                  <a:pt x="9786" y="710"/>
                </a:lnTo>
                <a:lnTo>
                  <a:pt x="9738" y="716"/>
                </a:lnTo>
                <a:lnTo>
                  <a:pt x="9708" y="720"/>
                </a:lnTo>
                <a:lnTo>
                  <a:pt x="9688" y="726"/>
                </a:lnTo>
                <a:lnTo>
                  <a:pt x="9678" y="732"/>
                </a:lnTo>
                <a:lnTo>
                  <a:pt x="9672" y="738"/>
                </a:lnTo>
                <a:lnTo>
                  <a:pt x="9664" y="742"/>
                </a:lnTo>
                <a:lnTo>
                  <a:pt x="9652" y="746"/>
                </a:lnTo>
                <a:lnTo>
                  <a:pt x="9630" y="748"/>
                </a:lnTo>
                <a:lnTo>
                  <a:pt x="9618" y="750"/>
                </a:lnTo>
                <a:lnTo>
                  <a:pt x="9606" y="752"/>
                </a:lnTo>
                <a:lnTo>
                  <a:pt x="9596" y="756"/>
                </a:lnTo>
                <a:lnTo>
                  <a:pt x="9588" y="760"/>
                </a:lnTo>
                <a:lnTo>
                  <a:pt x="9580" y="766"/>
                </a:lnTo>
                <a:lnTo>
                  <a:pt x="9574" y="772"/>
                </a:lnTo>
                <a:lnTo>
                  <a:pt x="9570" y="778"/>
                </a:lnTo>
                <a:lnTo>
                  <a:pt x="9568" y="784"/>
                </a:lnTo>
                <a:lnTo>
                  <a:pt x="9566" y="790"/>
                </a:lnTo>
                <a:lnTo>
                  <a:pt x="9566" y="796"/>
                </a:lnTo>
                <a:lnTo>
                  <a:pt x="9568" y="802"/>
                </a:lnTo>
                <a:lnTo>
                  <a:pt x="9570" y="806"/>
                </a:lnTo>
                <a:lnTo>
                  <a:pt x="9574" y="810"/>
                </a:lnTo>
                <a:lnTo>
                  <a:pt x="9580" y="814"/>
                </a:lnTo>
                <a:lnTo>
                  <a:pt x="9586" y="818"/>
                </a:lnTo>
                <a:lnTo>
                  <a:pt x="9592" y="818"/>
                </a:lnTo>
                <a:lnTo>
                  <a:pt x="9604" y="820"/>
                </a:lnTo>
                <a:lnTo>
                  <a:pt x="9612" y="824"/>
                </a:lnTo>
                <a:lnTo>
                  <a:pt x="9614" y="828"/>
                </a:lnTo>
                <a:lnTo>
                  <a:pt x="9612" y="832"/>
                </a:lnTo>
                <a:lnTo>
                  <a:pt x="9604" y="838"/>
                </a:lnTo>
                <a:lnTo>
                  <a:pt x="9594" y="842"/>
                </a:lnTo>
                <a:lnTo>
                  <a:pt x="9578" y="848"/>
                </a:lnTo>
                <a:lnTo>
                  <a:pt x="9560" y="852"/>
                </a:lnTo>
                <a:lnTo>
                  <a:pt x="9526" y="858"/>
                </a:lnTo>
                <a:lnTo>
                  <a:pt x="9494" y="860"/>
                </a:lnTo>
                <a:lnTo>
                  <a:pt x="9430" y="862"/>
                </a:lnTo>
                <a:lnTo>
                  <a:pt x="9402" y="862"/>
                </a:lnTo>
                <a:lnTo>
                  <a:pt x="9378" y="866"/>
                </a:lnTo>
                <a:lnTo>
                  <a:pt x="9368" y="868"/>
                </a:lnTo>
                <a:lnTo>
                  <a:pt x="9358" y="870"/>
                </a:lnTo>
                <a:lnTo>
                  <a:pt x="9352" y="876"/>
                </a:lnTo>
                <a:lnTo>
                  <a:pt x="9346" y="882"/>
                </a:lnTo>
                <a:lnTo>
                  <a:pt x="9340" y="892"/>
                </a:lnTo>
                <a:lnTo>
                  <a:pt x="9338" y="894"/>
                </a:lnTo>
                <a:lnTo>
                  <a:pt x="9340" y="898"/>
                </a:lnTo>
                <a:lnTo>
                  <a:pt x="9344" y="900"/>
                </a:lnTo>
                <a:lnTo>
                  <a:pt x="9352" y="902"/>
                </a:lnTo>
                <a:lnTo>
                  <a:pt x="9358" y="906"/>
                </a:lnTo>
                <a:lnTo>
                  <a:pt x="9364" y="910"/>
                </a:lnTo>
                <a:lnTo>
                  <a:pt x="9366" y="914"/>
                </a:lnTo>
                <a:lnTo>
                  <a:pt x="9366" y="918"/>
                </a:lnTo>
                <a:lnTo>
                  <a:pt x="9364" y="924"/>
                </a:lnTo>
                <a:lnTo>
                  <a:pt x="9360" y="930"/>
                </a:lnTo>
                <a:lnTo>
                  <a:pt x="9356" y="938"/>
                </a:lnTo>
                <a:lnTo>
                  <a:pt x="9356" y="944"/>
                </a:lnTo>
                <a:lnTo>
                  <a:pt x="9356" y="948"/>
                </a:lnTo>
                <a:lnTo>
                  <a:pt x="9360" y="952"/>
                </a:lnTo>
                <a:lnTo>
                  <a:pt x="9368" y="956"/>
                </a:lnTo>
                <a:lnTo>
                  <a:pt x="9382" y="958"/>
                </a:lnTo>
                <a:lnTo>
                  <a:pt x="9394" y="960"/>
                </a:lnTo>
                <a:lnTo>
                  <a:pt x="9408" y="962"/>
                </a:lnTo>
                <a:lnTo>
                  <a:pt x="9412" y="966"/>
                </a:lnTo>
                <a:lnTo>
                  <a:pt x="9418" y="968"/>
                </a:lnTo>
                <a:lnTo>
                  <a:pt x="9420" y="974"/>
                </a:lnTo>
                <a:lnTo>
                  <a:pt x="9422" y="978"/>
                </a:lnTo>
                <a:lnTo>
                  <a:pt x="9422" y="984"/>
                </a:lnTo>
                <a:lnTo>
                  <a:pt x="9426" y="988"/>
                </a:lnTo>
                <a:lnTo>
                  <a:pt x="9428" y="992"/>
                </a:lnTo>
                <a:lnTo>
                  <a:pt x="9434" y="994"/>
                </a:lnTo>
                <a:lnTo>
                  <a:pt x="9446" y="996"/>
                </a:lnTo>
                <a:lnTo>
                  <a:pt x="9458" y="996"/>
                </a:lnTo>
                <a:lnTo>
                  <a:pt x="9468" y="998"/>
                </a:lnTo>
                <a:lnTo>
                  <a:pt x="9472" y="1000"/>
                </a:lnTo>
                <a:lnTo>
                  <a:pt x="9474" y="1002"/>
                </a:lnTo>
                <a:lnTo>
                  <a:pt x="9476" y="1006"/>
                </a:lnTo>
                <a:lnTo>
                  <a:pt x="9476" y="1012"/>
                </a:lnTo>
                <a:lnTo>
                  <a:pt x="9474" y="1018"/>
                </a:lnTo>
                <a:lnTo>
                  <a:pt x="9470" y="1028"/>
                </a:lnTo>
                <a:lnTo>
                  <a:pt x="9466" y="1036"/>
                </a:lnTo>
                <a:lnTo>
                  <a:pt x="9466" y="1044"/>
                </a:lnTo>
                <a:lnTo>
                  <a:pt x="9464" y="1050"/>
                </a:lnTo>
                <a:lnTo>
                  <a:pt x="9466" y="1056"/>
                </a:lnTo>
                <a:lnTo>
                  <a:pt x="9470" y="1066"/>
                </a:lnTo>
                <a:lnTo>
                  <a:pt x="9478" y="1074"/>
                </a:lnTo>
                <a:lnTo>
                  <a:pt x="9484" y="1082"/>
                </a:lnTo>
                <a:lnTo>
                  <a:pt x="9486" y="1086"/>
                </a:lnTo>
                <a:lnTo>
                  <a:pt x="9486" y="1090"/>
                </a:lnTo>
                <a:lnTo>
                  <a:pt x="9486" y="1094"/>
                </a:lnTo>
                <a:lnTo>
                  <a:pt x="9484" y="1100"/>
                </a:lnTo>
                <a:lnTo>
                  <a:pt x="9480" y="1106"/>
                </a:lnTo>
                <a:lnTo>
                  <a:pt x="9472" y="1112"/>
                </a:lnTo>
                <a:lnTo>
                  <a:pt x="9458" y="1122"/>
                </a:lnTo>
                <a:lnTo>
                  <a:pt x="9456" y="1122"/>
                </a:lnTo>
                <a:lnTo>
                  <a:pt x="9454" y="1120"/>
                </a:lnTo>
                <a:lnTo>
                  <a:pt x="9454" y="1112"/>
                </a:lnTo>
                <a:lnTo>
                  <a:pt x="9458" y="1098"/>
                </a:lnTo>
                <a:lnTo>
                  <a:pt x="9460" y="1084"/>
                </a:lnTo>
                <a:lnTo>
                  <a:pt x="9460" y="1076"/>
                </a:lnTo>
                <a:lnTo>
                  <a:pt x="9460" y="1070"/>
                </a:lnTo>
                <a:lnTo>
                  <a:pt x="9458" y="1066"/>
                </a:lnTo>
                <a:lnTo>
                  <a:pt x="9454" y="1064"/>
                </a:lnTo>
                <a:lnTo>
                  <a:pt x="9448" y="1062"/>
                </a:lnTo>
                <a:lnTo>
                  <a:pt x="9440" y="1064"/>
                </a:lnTo>
                <a:lnTo>
                  <a:pt x="9432" y="1066"/>
                </a:lnTo>
                <a:lnTo>
                  <a:pt x="9426" y="1068"/>
                </a:lnTo>
                <a:lnTo>
                  <a:pt x="9424" y="1066"/>
                </a:lnTo>
                <a:lnTo>
                  <a:pt x="9424" y="1064"/>
                </a:lnTo>
                <a:lnTo>
                  <a:pt x="9430" y="1054"/>
                </a:lnTo>
                <a:lnTo>
                  <a:pt x="9440" y="1042"/>
                </a:lnTo>
                <a:lnTo>
                  <a:pt x="9448" y="1030"/>
                </a:lnTo>
                <a:lnTo>
                  <a:pt x="9450" y="1024"/>
                </a:lnTo>
                <a:lnTo>
                  <a:pt x="9452" y="1020"/>
                </a:lnTo>
                <a:lnTo>
                  <a:pt x="9450" y="1016"/>
                </a:lnTo>
                <a:lnTo>
                  <a:pt x="9446" y="1012"/>
                </a:lnTo>
                <a:lnTo>
                  <a:pt x="9440" y="1010"/>
                </a:lnTo>
                <a:lnTo>
                  <a:pt x="9428" y="1010"/>
                </a:lnTo>
                <a:lnTo>
                  <a:pt x="9408" y="1008"/>
                </a:lnTo>
                <a:lnTo>
                  <a:pt x="9392" y="1004"/>
                </a:lnTo>
                <a:lnTo>
                  <a:pt x="9380" y="998"/>
                </a:lnTo>
                <a:lnTo>
                  <a:pt x="9372" y="990"/>
                </a:lnTo>
                <a:lnTo>
                  <a:pt x="9362" y="982"/>
                </a:lnTo>
                <a:lnTo>
                  <a:pt x="9348" y="974"/>
                </a:lnTo>
                <a:lnTo>
                  <a:pt x="9330" y="966"/>
                </a:lnTo>
                <a:lnTo>
                  <a:pt x="9304" y="962"/>
                </a:lnTo>
                <a:lnTo>
                  <a:pt x="9288" y="960"/>
                </a:lnTo>
                <a:lnTo>
                  <a:pt x="9274" y="958"/>
                </a:lnTo>
                <a:lnTo>
                  <a:pt x="9262" y="960"/>
                </a:lnTo>
                <a:lnTo>
                  <a:pt x="9254" y="962"/>
                </a:lnTo>
                <a:lnTo>
                  <a:pt x="9246" y="964"/>
                </a:lnTo>
                <a:lnTo>
                  <a:pt x="9240" y="968"/>
                </a:lnTo>
                <a:lnTo>
                  <a:pt x="9234" y="974"/>
                </a:lnTo>
                <a:lnTo>
                  <a:pt x="9230" y="982"/>
                </a:lnTo>
                <a:lnTo>
                  <a:pt x="9228" y="988"/>
                </a:lnTo>
                <a:lnTo>
                  <a:pt x="9226" y="992"/>
                </a:lnTo>
                <a:lnTo>
                  <a:pt x="9222" y="992"/>
                </a:lnTo>
                <a:lnTo>
                  <a:pt x="9218" y="992"/>
                </a:lnTo>
                <a:lnTo>
                  <a:pt x="9204" y="988"/>
                </a:lnTo>
                <a:lnTo>
                  <a:pt x="9190" y="988"/>
                </a:lnTo>
                <a:lnTo>
                  <a:pt x="9180" y="990"/>
                </a:lnTo>
                <a:lnTo>
                  <a:pt x="9172" y="996"/>
                </a:lnTo>
                <a:lnTo>
                  <a:pt x="9170" y="1000"/>
                </a:lnTo>
                <a:lnTo>
                  <a:pt x="9170" y="1004"/>
                </a:lnTo>
                <a:lnTo>
                  <a:pt x="9170" y="1006"/>
                </a:lnTo>
                <a:lnTo>
                  <a:pt x="9172" y="1012"/>
                </a:lnTo>
                <a:lnTo>
                  <a:pt x="9178" y="1016"/>
                </a:lnTo>
                <a:lnTo>
                  <a:pt x="9184" y="1020"/>
                </a:lnTo>
                <a:lnTo>
                  <a:pt x="9202" y="1028"/>
                </a:lnTo>
                <a:lnTo>
                  <a:pt x="9220" y="1034"/>
                </a:lnTo>
                <a:lnTo>
                  <a:pt x="9230" y="1040"/>
                </a:lnTo>
                <a:lnTo>
                  <a:pt x="9232" y="1042"/>
                </a:lnTo>
                <a:lnTo>
                  <a:pt x="9234" y="1044"/>
                </a:lnTo>
                <a:lnTo>
                  <a:pt x="9230" y="1046"/>
                </a:lnTo>
                <a:lnTo>
                  <a:pt x="9220" y="1048"/>
                </a:lnTo>
                <a:lnTo>
                  <a:pt x="9206" y="1048"/>
                </a:lnTo>
                <a:lnTo>
                  <a:pt x="9168" y="1044"/>
                </a:lnTo>
                <a:lnTo>
                  <a:pt x="9160" y="1042"/>
                </a:lnTo>
                <a:lnTo>
                  <a:pt x="9152" y="1040"/>
                </a:lnTo>
                <a:lnTo>
                  <a:pt x="9148" y="1036"/>
                </a:lnTo>
                <a:lnTo>
                  <a:pt x="9146" y="1030"/>
                </a:lnTo>
                <a:lnTo>
                  <a:pt x="9144" y="1024"/>
                </a:lnTo>
                <a:lnTo>
                  <a:pt x="9144" y="1018"/>
                </a:lnTo>
                <a:lnTo>
                  <a:pt x="9148" y="1004"/>
                </a:lnTo>
                <a:lnTo>
                  <a:pt x="9152" y="988"/>
                </a:lnTo>
                <a:lnTo>
                  <a:pt x="9156" y="972"/>
                </a:lnTo>
                <a:lnTo>
                  <a:pt x="9158" y="956"/>
                </a:lnTo>
                <a:lnTo>
                  <a:pt x="9156" y="950"/>
                </a:lnTo>
                <a:lnTo>
                  <a:pt x="9154" y="944"/>
                </a:lnTo>
                <a:lnTo>
                  <a:pt x="9146" y="934"/>
                </a:lnTo>
                <a:lnTo>
                  <a:pt x="9140" y="926"/>
                </a:lnTo>
                <a:lnTo>
                  <a:pt x="9132" y="922"/>
                </a:lnTo>
                <a:lnTo>
                  <a:pt x="9128" y="920"/>
                </a:lnTo>
                <a:lnTo>
                  <a:pt x="9124" y="922"/>
                </a:lnTo>
                <a:lnTo>
                  <a:pt x="9122" y="928"/>
                </a:lnTo>
                <a:lnTo>
                  <a:pt x="9122" y="938"/>
                </a:lnTo>
                <a:lnTo>
                  <a:pt x="9126" y="952"/>
                </a:lnTo>
                <a:lnTo>
                  <a:pt x="9128" y="962"/>
                </a:lnTo>
                <a:lnTo>
                  <a:pt x="9128" y="970"/>
                </a:lnTo>
                <a:lnTo>
                  <a:pt x="9124" y="978"/>
                </a:lnTo>
                <a:lnTo>
                  <a:pt x="9118" y="984"/>
                </a:lnTo>
                <a:lnTo>
                  <a:pt x="9112" y="988"/>
                </a:lnTo>
                <a:lnTo>
                  <a:pt x="9104" y="992"/>
                </a:lnTo>
                <a:lnTo>
                  <a:pt x="9086" y="998"/>
                </a:lnTo>
                <a:lnTo>
                  <a:pt x="9070" y="1004"/>
                </a:lnTo>
                <a:lnTo>
                  <a:pt x="9064" y="1008"/>
                </a:lnTo>
                <a:lnTo>
                  <a:pt x="9060" y="1012"/>
                </a:lnTo>
                <a:lnTo>
                  <a:pt x="9056" y="1018"/>
                </a:lnTo>
                <a:lnTo>
                  <a:pt x="9056" y="1024"/>
                </a:lnTo>
                <a:lnTo>
                  <a:pt x="9060" y="1032"/>
                </a:lnTo>
                <a:lnTo>
                  <a:pt x="9066" y="1042"/>
                </a:lnTo>
                <a:lnTo>
                  <a:pt x="9090" y="1068"/>
                </a:lnTo>
                <a:lnTo>
                  <a:pt x="9096" y="1078"/>
                </a:lnTo>
                <a:lnTo>
                  <a:pt x="9100" y="1086"/>
                </a:lnTo>
                <a:lnTo>
                  <a:pt x="9100" y="1094"/>
                </a:lnTo>
                <a:lnTo>
                  <a:pt x="9098" y="1102"/>
                </a:lnTo>
                <a:lnTo>
                  <a:pt x="9092" y="1112"/>
                </a:lnTo>
                <a:lnTo>
                  <a:pt x="9082" y="1126"/>
                </a:lnTo>
                <a:lnTo>
                  <a:pt x="9072" y="1138"/>
                </a:lnTo>
                <a:lnTo>
                  <a:pt x="9068" y="1148"/>
                </a:lnTo>
                <a:lnTo>
                  <a:pt x="9068" y="1156"/>
                </a:lnTo>
                <a:lnTo>
                  <a:pt x="9070" y="1162"/>
                </a:lnTo>
                <a:lnTo>
                  <a:pt x="9078" y="1172"/>
                </a:lnTo>
                <a:lnTo>
                  <a:pt x="9080" y="1180"/>
                </a:lnTo>
                <a:lnTo>
                  <a:pt x="9082" y="1190"/>
                </a:lnTo>
                <a:lnTo>
                  <a:pt x="9082" y="1196"/>
                </a:lnTo>
                <a:lnTo>
                  <a:pt x="9084" y="1198"/>
                </a:lnTo>
                <a:lnTo>
                  <a:pt x="9088" y="1200"/>
                </a:lnTo>
                <a:lnTo>
                  <a:pt x="9092" y="1202"/>
                </a:lnTo>
                <a:lnTo>
                  <a:pt x="9106" y="1200"/>
                </a:lnTo>
                <a:lnTo>
                  <a:pt x="9122" y="1196"/>
                </a:lnTo>
                <a:lnTo>
                  <a:pt x="9142" y="1192"/>
                </a:lnTo>
                <a:lnTo>
                  <a:pt x="9164" y="1190"/>
                </a:lnTo>
                <a:lnTo>
                  <a:pt x="9176" y="1192"/>
                </a:lnTo>
                <a:lnTo>
                  <a:pt x="9188" y="1194"/>
                </a:lnTo>
                <a:lnTo>
                  <a:pt x="9198" y="1198"/>
                </a:lnTo>
                <a:lnTo>
                  <a:pt x="9210" y="1204"/>
                </a:lnTo>
                <a:lnTo>
                  <a:pt x="9228" y="1216"/>
                </a:lnTo>
                <a:lnTo>
                  <a:pt x="9240" y="1226"/>
                </a:lnTo>
                <a:lnTo>
                  <a:pt x="9246" y="1236"/>
                </a:lnTo>
                <a:lnTo>
                  <a:pt x="9248" y="1242"/>
                </a:lnTo>
                <a:lnTo>
                  <a:pt x="9248" y="1248"/>
                </a:lnTo>
                <a:lnTo>
                  <a:pt x="9246" y="1254"/>
                </a:lnTo>
                <a:lnTo>
                  <a:pt x="9238" y="1264"/>
                </a:lnTo>
                <a:lnTo>
                  <a:pt x="9232" y="1278"/>
                </a:lnTo>
                <a:lnTo>
                  <a:pt x="9224" y="1292"/>
                </a:lnTo>
                <a:lnTo>
                  <a:pt x="9220" y="1296"/>
                </a:lnTo>
                <a:lnTo>
                  <a:pt x="9218" y="1296"/>
                </a:lnTo>
                <a:lnTo>
                  <a:pt x="9218" y="1292"/>
                </a:lnTo>
                <a:lnTo>
                  <a:pt x="9220" y="1280"/>
                </a:lnTo>
                <a:lnTo>
                  <a:pt x="9222" y="1266"/>
                </a:lnTo>
                <a:lnTo>
                  <a:pt x="9222" y="1252"/>
                </a:lnTo>
                <a:lnTo>
                  <a:pt x="9218" y="1238"/>
                </a:lnTo>
                <a:lnTo>
                  <a:pt x="9212" y="1226"/>
                </a:lnTo>
                <a:lnTo>
                  <a:pt x="9206" y="1220"/>
                </a:lnTo>
                <a:lnTo>
                  <a:pt x="9200" y="1216"/>
                </a:lnTo>
                <a:lnTo>
                  <a:pt x="9194" y="1212"/>
                </a:lnTo>
                <a:lnTo>
                  <a:pt x="9186" y="1210"/>
                </a:lnTo>
                <a:lnTo>
                  <a:pt x="9176" y="1210"/>
                </a:lnTo>
                <a:lnTo>
                  <a:pt x="9166" y="1210"/>
                </a:lnTo>
                <a:lnTo>
                  <a:pt x="9154" y="1212"/>
                </a:lnTo>
                <a:lnTo>
                  <a:pt x="9142" y="1216"/>
                </a:lnTo>
                <a:lnTo>
                  <a:pt x="9130" y="1220"/>
                </a:lnTo>
                <a:lnTo>
                  <a:pt x="9122" y="1224"/>
                </a:lnTo>
                <a:lnTo>
                  <a:pt x="9116" y="1230"/>
                </a:lnTo>
                <a:lnTo>
                  <a:pt x="9112" y="1236"/>
                </a:lnTo>
                <a:lnTo>
                  <a:pt x="9110" y="1242"/>
                </a:lnTo>
                <a:lnTo>
                  <a:pt x="9110" y="1248"/>
                </a:lnTo>
                <a:lnTo>
                  <a:pt x="9114" y="1262"/>
                </a:lnTo>
                <a:lnTo>
                  <a:pt x="9118" y="1274"/>
                </a:lnTo>
                <a:lnTo>
                  <a:pt x="9122" y="1286"/>
                </a:lnTo>
                <a:lnTo>
                  <a:pt x="9122" y="1292"/>
                </a:lnTo>
                <a:lnTo>
                  <a:pt x="9120" y="1296"/>
                </a:lnTo>
                <a:lnTo>
                  <a:pt x="9116" y="1302"/>
                </a:lnTo>
                <a:lnTo>
                  <a:pt x="9110" y="1304"/>
                </a:lnTo>
                <a:lnTo>
                  <a:pt x="9098" y="1312"/>
                </a:lnTo>
                <a:lnTo>
                  <a:pt x="9090" y="1320"/>
                </a:lnTo>
                <a:lnTo>
                  <a:pt x="9086" y="1328"/>
                </a:lnTo>
                <a:lnTo>
                  <a:pt x="9084" y="1336"/>
                </a:lnTo>
                <a:lnTo>
                  <a:pt x="9082" y="1344"/>
                </a:lnTo>
                <a:lnTo>
                  <a:pt x="9078" y="1352"/>
                </a:lnTo>
                <a:lnTo>
                  <a:pt x="9068" y="1360"/>
                </a:lnTo>
                <a:lnTo>
                  <a:pt x="9054" y="1368"/>
                </a:lnTo>
                <a:lnTo>
                  <a:pt x="9040" y="1376"/>
                </a:lnTo>
                <a:lnTo>
                  <a:pt x="9032" y="1382"/>
                </a:lnTo>
                <a:lnTo>
                  <a:pt x="9024" y="1396"/>
                </a:lnTo>
                <a:lnTo>
                  <a:pt x="9018" y="1400"/>
                </a:lnTo>
                <a:lnTo>
                  <a:pt x="9006" y="1402"/>
                </a:lnTo>
                <a:lnTo>
                  <a:pt x="8988" y="1400"/>
                </a:lnTo>
                <a:lnTo>
                  <a:pt x="8958" y="1394"/>
                </a:lnTo>
                <a:lnTo>
                  <a:pt x="8932" y="1390"/>
                </a:lnTo>
                <a:lnTo>
                  <a:pt x="8924" y="1386"/>
                </a:lnTo>
                <a:lnTo>
                  <a:pt x="8924" y="1384"/>
                </a:lnTo>
                <a:lnTo>
                  <a:pt x="8928" y="1384"/>
                </a:lnTo>
                <a:lnTo>
                  <a:pt x="8942" y="1380"/>
                </a:lnTo>
                <a:lnTo>
                  <a:pt x="8960" y="1374"/>
                </a:lnTo>
                <a:lnTo>
                  <a:pt x="8982" y="1368"/>
                </a:lnTo>
                <a:lnTo>
                  <a:pt x="8992" y="1362"/>
                </a:lnTo>
                <a:lnTo>
                  <a:pt x="9002" y="1356"/>
                </a:lnTo>
                <a:lnTo>
                  <a:pt x="9010" y="1348"/>
                </a:lnTo>
                <a:lnTo>
                  <a:pt x="9016" y="1338"/>
                </a:lnTo>
                <a:lnTo>
                  <a:pt x="9026" y="1322"/>
                </a:lnTo>
                <a:lnTo>
                  <a:pt x="9034" y="1312"/>
                </a:lnTo>
                <a:lnTo>
                  <a:pt x="9042" y="1306"/>
                </a:lnTo>
                <a:lnTo>
                  <a:pt x="9048" y="1302"/>
                </a:lnTo>
                <a:lnTo>
                  <a:pt x="9054" y="1300"/>
                </a:lnTo>
                <a:lnTo>
                  <a:pt x="9058" y="1294"/>
                </a:lnTo>
                <a:lnTo>
                  <a:pt x="9062" y="1286"/>
                </a:lnTo>
                <a:lnTo>
                  <a:pt x="9066" y="1272"/>
                </a:lnTo>
                <a:lnTo>
                  <a:pt x="9066" y="1256"/>
                </a:lnTo>
                <a:lnTo>
                  <a:pt x="9062" y="1244"/>
                </a:lnTo>
                <a:lnTo>
                  <a:pt x="9056" y="1234"/>
                </a:lnTo>
                <a:lnTo>
                  <a:pt x="9048" y="1224"/>
                </a:lnTo>
                <a:lnTo>
                  <a:pt x="9040" y="1214"/>
                </a:lnTo>
                <a:lnTo>
                  <a:pt x="9034" y="1202"/>
                </a:lnTo>
                <a:lnTo>
                  <a:pt x="9030" y="1186"/>
                </a:lnTo>
                <a:lnTo>
                  <a:pt x="9032" y="1166"/>
                </a:lnTo>
                <a:lnTo>
                  <a:pt x="9038" y="1126"/>
                </a:lnTo>
                <a:lnTo>
                  <a:pt x="9040" y="1110"/>
                </a:lnTo>
                <a:lnTo>
                  <a:pt x="9042" y="1094"/>
                </a:lnTo>
                <a:lnTo>
                  <a:pt x="9040" y="1080"/>
                </a:lnTo>
                <a:lnTo>
                  <a:pt x="9036" y="1068"/>
                </a:lnTo>
                <a:lnTo>
                  <a:pt x="9028" y="1056"/>
                </a:lnTo>
                <a:lnTo>
                  <a:pt x="9014" y="1042"/>
                </a:lnTo>
                <a:lnTo>
                  <a:pt x="9004" y="1032"/>
                </a:lnTo>
                <a:lnTo>
                  <a:pt x="9002" y="1028"/>
                </a:lnTo>
                <a:lnTo>
                  <a:pt x="9002" y="1024"/>
                </a:lnTo>
                <a:lnTo>
                  <a:pt x="9002" y="1020"/>
                </a:lnTo>
                <a:lnTo>
                  <a:pt x="9006" y="1018"/>
                </a:lnTo>
                <a:lnTo>
                  <a:pt x="9014" y="1012"/>
                </a:lnTo>
                <a:lnTo>
                  <a:pt x="9024" y="1004"/>
                </a:lnTo>
                <a:lnTo>
                  <a:pt x="9034" y="994"/>
                </a:lnTo>
                <a:lnTo>
                  <a:pt x="9038" y="988"/>
                </a:lnTo>
                <a:lnTo>
                  <a:pt x="9042" y="982"/>
                </a:lnTo>
                <a:lnTo>
                  <a:pt x="9044" y="974"/>
                </a:lnTo>
                <a:lnTo>
                  <a:pt x="9044" y="964"/>
                </a:lnTo>
                <a:lnTo>
                  <a:pt x="9044" y="952"/>
                </a:lnTo>
                <a:lnTo>
                  <a:pt x="9040" y="944"/>
                </a:lnTo>
                <a:lnTo>
                  <a:pt x="9036" y="936"/>
                </a:lnTo>
                <a:lnTo>
                  <a:pt x="9030" y="932"/>
                </a:lnTo>
                <a:lnTo>
                  <a:pt x="9022" y="928"/>
                </a:lnTo>
                <a:lnTo>
                  <a:pt x="9014" y="924"/>
                </a:lnTo>
                <a:lnTo>
                  <a:pt x="8994" y="922"/>
                </a:lnTo>
                <a:lnTo>
                  <a:pt x="8974" y="922"/>
                </a:lnTo>
                <a:lnTo>
                  <a:pt x="8952" y="922"/>
                </a:lnTo>
                <a:lnTo>
                  <a:pt x="8932" y="924"/>
                </a:lnTo>
                <a:lnTo>
                  <a:pt x="8916" y="922"/>
                </a:lnTo>
                <a:lnTo>
                  <a:pt x="8908" y="920"/>
                </a:lnTo>
                <a:lnTo>
                  <a:pt x="8900" y="922"/>
                </a:lnTo>
                <a:lnTo>
                  <a:pt x="8896" y="926"/>
                </a:lnTo>
                <a:lnTo>
                  <a:pt x="8890" y="932"/>
                </a:lnTo>
                <a:lnTo>
                  <a:pt x="8882" y="946"/>
                </a:lnTo>
                <a:lnTo>
                  <a:pt x="8876" y="966"/>
                </a:lnTo>
                <a:lnTo>
                  <a:pt x="8868" y="986"/>
                </a:lnTo>
                <a:lnTo>
                  <a:pt x="8860" y="1006"/>
                </a:lnTo>
                <a:lnTo>
                  <a:pt x="8854" y="1016"/>
                </a:lnTo>
                <a:lnTo>
                  <a:pt x="8846" y="1024"/>
                </a:lnTo>
                <a:lnTo>
                  <a:pt x="8838" y="1030"/>
                </a:lnTo>
                <a:lnTo>
                  <a:pt x="8826" y="1036"/>
                </a:lnTo>
                <a:lnTo>
                  <a:pt x="8804" y="1048"/>
                </a:lnTo>
                <a:lnTo>
                  <a:pt x="8798" y="1052"/>
                </a:lnTo>
                <a:lnTo>
                  <a:pt x="8794" y="1058"/>
                </a:lnTo>
                <a:lnTo>
                  <a:pt x="8792" y="1062"/>
                </a:lnTo>
                <a:lnTo>
                  <a:pt x="8794" y="1066"/>
                </a:lnTo>
                <a:lnTo>
                  <a:pt x="8800" y="1074"/>
                </a:lnTo>
                <a:lnTo>
                  <a:pt x="8808" y="1082"/>
                </a:lnTo>
                <a:lnTo>
                  <a:pt x="8812" y="1088"/>
                </a:lnTo>
                <a:lnTo>
                  <a:pt x="8814" y="1094"/>
                </a:lnTo>
                <a:lnTo>
                  <a:pt x="8816" y="1102"/>
                </a:lnTo>
                <a:lnTo>
                  <a:pt x="8814" y="1108"/>
                </a:lnTo>
                <a:lnTo>
                  <a:pt x="8812" y="1118"/>
                </a:lnTo>
                <a:lnTo>
                  <a:pt x="8806" y="1128"/>
                </a:lnTo>
                <a:lnTo>
                  <a:pt x="8800" y="1138"/>
                </a:lnTo>
                <a:lnTo>
                  <a:pt x="8798" y="1146"/>
                </a:lnTo>
                <a:lnTo>
                  <a:pt x="8800" y="1154"/>
                </a:lnTo>
                <a:lnTo>
                  <a:pt x="8804" y="1162"/>
                </a:lnTo>
                <a:lnTo>
                  <a:pt x="8812" y="1168"/>
                </a:lnTo>
                <a:lnTo>
                  <a:pt x="8820" y="1174"/>
                </a:lnTo>
                <a:lnTo>
                  <a:pt x="8842" y="1184"/>
                </a:lnTo>
                <a:lnTo>
                  <a:pt x="8862" y="1196"/>
                </a:lnTo>
                <a:lnTo>
                  <a:pt x="8872" y="1200"/>
                </a:lnTo>
                <a:lnTo>
                  <a:pt x="8878" y="1208"/>
                </a:lnTo>
                <a:lnTo>
                  <a:pt x="8884" y="1214"/>
                </a:lnTo>
                <a:lnTo>
                  <a:pt x="8886" y="1220"/>
                </a:lnTo>
                <a:lnTo>
                  <a:pt x="8886" y="1230"/>
                </a:lnTo>
                <a:lnTo>
                  <a:pt x="8880" y="1238"/>
                </a:lnTo>
                <a:lnTo>
                  <a:pt x="8870" y="1254"/>
                </a:lnTo>
                <a:lnTo>
                  <a:pt x="8866" y="1258"/>
                </a:lnTo>
                <a:lnTo>
                  <a:pt x="8862" y="1260"/>
                </a:lnTo>
                <a:lnTo>
                  <a:pt x="8858" y="1260"/>
                </a:lnTo>
                <a:lnTo>
                  <a:pt x="8854" y="1258"/>
                </a:lnTo>
                <a:lnTo>
                  <a:pt x="8844" y="1252"/>
                </a:lnTo>
                <a:lnTo>
                  <a:pt x="8830" y="1240"/>
                </a:lnTo>
                <a:lnTo>
                  <a:pt x="8806" y="1224"/>
                </a:lnTo>
                <a:lnTo>
                  <a:pt x="8772" y="1204"/>
                </a:lnTo>
                <a:lnTo>
                  <a:pt x="8752" y="1194"/>
                </a:lnTo>
                <a:lnTo>
                  <a:pt x="8726" y="1184"/>
                </a:lnTo>
                <a:lnTo>
                  <a:pt x="8698" y="1174"/>
                </a:lnTo>
                <a:lnTo>
                  <a:pt x="8674" y="1166"/>
                </a:lnTo>
                <a:lnTo>
                  <a:pt x="8652" y="1160"/>
                </a:lnTo>
                <a:lnTo>
                  <a:pt x="8630" y="1156"/>
                </a:lnTo>
                <a:lnTo>
                  <a:pt x="8612" y="1152"/>
                </a:lnTo>
                <a:lnTo>
                  <a:pt x="8594" y="1152"/>
                </a:lnTo>
                <a:lnTo>
                  <a:pt x="8580" y="1152"/>
                </a:lnTo>
                <a:lnTo>
                  <a:pt x="8568" y="1152"/>
                </a:lnTo>
                <a:lnTo>
                  <a:pt x="8556" y="1156"/>
                </a:lnTo>
                <a:lnTo>
                  <a:pt x="8548" y="1158"/>
                </a:lnTo>
                <a:lnTo>
                  <a:pt x="8542" y="1162"/>
                </a:lnTo>
                <a:lnTo>
                  <a:pt x="8540" y="1168"/>
                </a:lnTo>
                <a:lnTo>
                  <a:pt x="8538" y="1174"/>
                </a:lnTo>
                <a:lnTo>
                  <a:pt x="8538" y="1180"/>
                </a:lnTo>
                <a:lnTo>
                  <a:pt x="8542" y="1186"/>
                </a:lnTo>
                <a:lnTo>
                  <a:pt x="8548" y="1194"/>
                </a:lnTo>
                <a:lnTo>
                  <a:pt x="8552" y="1198"/>
                </a:lnTo>
                <a:lnTo>
                  <a:pt x="8552" y="1204"/>
                </a:lnTo>
                <a:lnTo>
                  <a:pt x="8552" y="1210"/>
                </a:lnTo>
                <a:lnTo>
                  <a:pt x="8550" y="1216"/>
                </a:lnTo>
                <a:lnTo>
                  <a:pt x="8542" y="1228"/>
                </a:lnTo>
                <a:lnTo>
                  <a:pt x="8530" y="1238"/>
                </a:lnTo>
                <a:lnTo>
                  <a:pt x="8518" y="1244"/>
                </a:lnTo>
                <a:lnTo>
                  <a:pt x="8512" y="1246"/>
                </a:lnTo>
                <a:lnTo>
                  <a:pt x="8506" y="1246"/>
                </a:lnTo>
                <a:lnTo>
                  <a:pt x="8500" y="1244"/>
                </a:lnTo>
                <a:lnTo>
                  <a:pt x="8496" y="1242"/>
                </a:lnTo>
                <a:lnTo>
                  <a:pt x="8494" y="1236"/>
                </a:lnTo>
                <a:lnTo>
                  <a:pt x="8494" y="1230"/>
                </a:lnTo>
                <a:lnTo>
                  <a:pt x="8492" y="1216"/>
                </a:lnTo>
                <a:lnTo>
                  <a:pt x="8490" y="1208"/>
                </a:lnTo>
                <a:lnTo>
                  <a:pt x="8486" y="1206"/>
                </a:lnTo>
                <a:lnTo>
                  <a:pt x="8478" y="1206"/>
                </a:lnTo>
                <a:lnTo>
                  <a:pt x="8470" y="1208"/>
                </a:lnTo>
                <a:lnTo>
                  <a:pt x="8458" y="1214"/>
                </a:lnTo>
                <a:lnTo>
                  <a:pt x="8430" y="1234"/>
                </a:lnTo>
                <a:lnTo>
                  <a:pt x="8416" y="1242"/>
                </a:lnTo>
                <a:lnTo>
                  <a:pt x="8410" y="1242"/>
                </a:lnTo>
                <a:lnTo>
                  <a:pt x="8404" y="1242"/>
                </a:lnTo>
                <a:lnTo>
                  <a:pt x="8394" y="1240"/>
                </a:lnTo>
                <a:lnTo>
                  <a:pt x="8386" y="1236"/>
                </a:lnTo>
                <a:lnTo>
                  <a:pt x="8378" y="1232"/>
                </a:lnTo>
                <a:lnTo>
                  <a:pt x="8366" y="1230"/>
                </a:lnTo>
                <a:lnTo>
                  <a:pt x="8358" y="1232"/>
                </a:lnTo>
                <a:lnTo>
                  <a:pt x="8350" y="1234"/>
                </a:lnTo>
                <a:lnTo>
                  <a:pt x="8330" y="1246"/>
                </a:lnTo>
                <a:lnTo>
                  <a:pt x="8308" y="1256"/>
                </a:lnTo>
                <a:lnTo>
                  <a:pt x="8300" y="1258"/>
                </a:lnTo>
                <a:lnTo>
                  <a:pt x="8294" y="1260"/>
                </a:lnTo>
                <a:lnTo>
                  <a:pt x="8288" y="1260"/>
                </a:lnTo>
                <a:lnTo>
                  <a:pt x="8284" y="1258"/>
                </a:lnTo>
                <a:lnTo>
                  <a:pt x="8280" y="1254"/>
                </a:lnTo>
                <a:lnTo>
                  <a:pt x="8278" y="1250"/>
                </a:lnTo>
                <a:lnTo>
                  <a:pt x="8278" y="1240"/>
                </a:lnTo>
                <a:lnTo>
                  <a:pt x="8280" y="1230"/>
                </a:lnTo>
                <a:lnTo>
                  <a:pt x="8286" y="1220"/>
                </a:lnTo>
                <a:lnTo>
                  <a:pt x="8294" y="1212"/>
                </a:lnTo>
                <a:lnTo>
                  <a:pt x="8300" y="1206"/>
                </a:lnTo>
                <a:lnTo>
                  <a:pt x="8300" y="1204"/>
                </a:lnTo>
                <a:lnTo>
                  <a:pt x="8298" y="1204"/>
                </a:lnTo>
                <a:lnTo>
                  <a:pt x="8290" y="1204"/>
                </a:lnTo>
                <a:lnTo>
                  <a:pt x="8276" y="1206"/>
                </a:lnTo>
                <a:lnTo>
                  <a:pt x="8256" y="1214"/>
                </a:lnTo>
                <a:lnTo>
                  <a:pt x="8230" y="1224"/>
                </a:lnTo>
                <a:lnTo>
                  <a:pt x="8200" y="1236"/>
                </a:lnTo>
                <a:lnTo>
                  <a:pt x="8164" y="1254"/>
                </a:lnTo>
                <a:lnTo>
                  <a:pt x="8130" y="1270"/>
                </a:lnTo>
                <a:lnTo>
                  <a:pt x="8104" y="1278"/>
                </a:lnTo>
                <a:lnTo>
                  <a:pt x="8084" y="1282"/>
                </a:lnTo>
                <a:lnTo>
                  <a:pt x="8068" y="1286"/>
                </a:lnTo>
                <a:lnTo>
                  <a:pt x="8056" y="1288"/>
                </a:lnTo>
                <a:lnTo>
                  <a:pt x="8048" y="1294"/>
                </a:lnTo>
                <a:lnTo>
                  <a:pt x="8040" y="1304"/>
                </a:lnTo>
                <a:lnTo>
                  <a:pt x="8034" y="1322"/>
                </a:lnTo>
                <a:lnTo>
                  <a:pt x="8026" y="1342"/>
                </a:lnTo>
                <a:lnTo>
                  <a:pt x="8020" y="1352"/>
                </a:lnTo>
                <a:lnTo>
                  <a:pt x="8016" y="1356"/>
                </a:lnTo>
                <a:lnTo>
                  <a:pt x="8010" y="1358"/>
                </a:lnTo>
                <a:lnTo>
                  <a:pt x="7996" y="1354"/>
                </a:lnTo>
                <a:lnTo>
                  <a:pt x="7986" y="1356"/>
                </a:lnTo>
                <a:lnTo>
                  <a:pt x="7976" y="1360"/>
                </a:lnTo>
                <a:lnTo>
                  <a:pt x="7966" y="1364"/>
                </a:lnTo>
                <a:lnTo>
                  <a:pt x="7960" y="1364"/>
                </a:lnTo>
                <a:lnTo>
                  <a:pt x="7956" y="1362"/>
                </a:lnTo>
                <a:lnTo>
                  <a:pt x="7954" y="1358"/>
                </a:lnTo>
                <a:lnTo>
                  <a:pt x="7952" y="1352"/>
                </a:lnTo>
                <a:lnTo>
                  <a:pt x="7948" y="1344"/>
                </a:lnTo>
                <a:lnTo>
                  <a:pt x="7942" y="1338"/>
                </a:lnTo>
                <a:lnTo>
                  <a:pt x="7930" y="1330"/>
                </a:lnTo>
                <a:lnTo>
                  <a:pt x="7920" y="1324"/>
                </a:lnTo>
                <a:lnTo>
                  <a:pt x="7918" y="1322"/>
                </a:lnTo>
                <a:lnTo>
                  <a:pt x="7918" y="1318"/>
                </a:lnTo>
                <a:lnTo>
                  <a:pt x="7918" y="1314"/>
                </a:lnTo>
                <a:lnTo>
                  <a:pt x="7920" y="1312"/>
                </a:lnTo>
                <a:lnTo>
                  <a:pt x="7926" y="1304"/>
                </a:lnTo>
                <a:lnTo>
                  <a:pt x="7934" y="1300"/>
                </a:lnTo>
                <a:lnTo>
                  <a:pt x="7946" y="1296"/>
                </a:lnTo>
                <a:lnTo>
                  <a:pt x="7958" y="1292"/>
                </a:lnTo>
                <a:lnTo>
                  <a:pt x="7970" y="1292"/>
                </a:lnTo>
                <a:lnTo>
                  <a:pt x="7976" y="1290"/>
                </a:lnTo>
                <a:lnTo>
                  <a:pt x="7980" y="1288"/>
                </a:lnTo>
                <a:lnTo>
                  <a:pt x="7982" y="1286"/>
                </a:lnTo>
                <a:lnTo>
                  <a:pt x="7984" y="1282"/>
                </a:lnTo>
                <a:lnTo>
                  <a:pt x="7982" y="1274"/>
                </a:lnTo>
                <a:lnTo>
                  <a:pt x="7978" y="1264"/>
                </a:lnTo>
                <a:lnTo>
                  <a:pt x="7968" y="1254"/>
                </a:lnTo>
                <a:lnTo>
                  <a:pt x="7956" y="1246"/>
                </a:lnTo>
                <a:lnTo>
                  <a:pt x="7942" y="1240"/>
                </a:lnTo>
                <a:lnTo>
                  <a:pt x="7934" y="1238"/>
                </a:lnTo>
                <a:lnTo>
                  <a:pt x="7926" y="1238"/>
                </a:lnTo>
                <a:lnTo>
                  <a:pt x="7910" y="1238"/>
                </a:lnTo>
                <a:lnTo>
                  <a:pt x="7892" y="1236"/>
                </a:lnTo>
                <a:lnTo>
                  <a:pt x="7866" y="1230"/>
                </a:lnTo>
                <a:lnTo>
                  <a:pt x="7858" y="1230"/>
                </a:lnTo>
                <a:lnTo>
                  <a:pt x="7856" y="1230"/>
                </a:lnTo>
                <a:lnTo>
                  <a:pt x="7860" y="1236"/>
                </a:lnTo>
                <a:lnTo>
                  <a:pt x="7870" y="1246"/>
                </a:lnTo>
                <a:lnTo>
                  <a:pt x="7876" y="1252"/>
                </a:lnTo>
                <a:lnTo>
                  <a:pt x="7880" y="1258"/>
                </a:lnTo>
                <a:lnTo>
                  <a:pt x="7882" y="1264"/>
                </a:lnTo>
                <a:lnTo>
                  <a:pt x="7884" y="1270"/>
                </a:lnTo>
                <a:lnTo>
                  <a:pt x="7882" y="1284"/>
                </a:lnTo>
                <a:lnTo>
                  <a:pt x="7876" y="1296"/>
                </a:lnTo>
                <a:lnTo>
                  <a:pt x="7872" y="1306"/>
                </a:lnTo>
                <a:lnTo>
                  <a:pt x="7870" y="1318"/>
                </a:lnTo>
                <a:lnTo>
                  <a:pt x="7870" y="1324"/>
                </a:lnTo>
                <a:lnTo>
                  <a:pt x="7874" y="1328"/>
                </a:lnTo>
                <a:lnTo>
                  <a:pt x="7878" y="1334"/>
                </a:lnTo>
                <a:lnTo>
                  <a:pt x="7884" y="1340"/>
                </a:lnTo>
                <a:lnTo>
                  <a:pt x="7896" y="1348"/>
                </a:lnTo>
                <a:lnTo>
                  <a:pt x="7900" y="1352"/>
                </a:lnTo>
                <a:lnTo>
                  <a:pt x="7902" y="1356"/>
                </a:lnTo>
                <a:lnTo>
                  <a:pt x="7902" y="1364"/>
                </a:lnTo>
                <a:lnTo>
                  <a:pt x="7898" y="1372"/>
                </a:lnTo>
                <a:lnTo>
                  <a:pt x="7892" y="1380"/>
                </a:lnTo>
                <a:lnTo>
                  <a:pt x="7888" y="1390"/>
                </a:lnTo>
                <a:lnTo>
                  <a:pt x="7884" y="1400"/>
                </a:lnTo>
                <a:lnTo>
                  <a:pt x="7886" y="1414"/>
                </a:lnTo>
                <a:lnTo>
                  <a:pt x="7886" y="1424"/>
                </a:lnTo>
                <a:lnTo>
                  <a:pt x="7884" y="1422"/>
                </a:lnTo>
                <a:lnTo>
                  <a:pt x="7876" y="1414"/>
                </a:lnTo>
                <a:lnTo>
                  <a:pt x="7864" y="1402"/>
                </a:lnTo>
                <a:lnTo>
                  <a:pt x="7850" y="1390"/>
                </a:lnTo>
                <a:lnTo>
                  <a:pt x="7842" y="1386"/>
                </a:lnTo>
                <a:lnTo>
                  <a:pt x="7832" y="1382"/>
                </a:lnTo>
                <a:lnTo>
                  <a:pt x="7822" y="1382"/>
                </a:lnTo>
                <a:lnTo>
                  <a:pt x="7810" y="1382"/>
                </a:lnTo>
                <a:lnTo>
                  <a:pt x="7798" y="1386"/>
                </a:lnTo>
                <a:lnTo>
                  <a:pt x="7786" y="1394"/>
                </a:lnTo>
                <a:lnTo>
                  <a:pt x="7762" y="1410"/>
                </a:lnTo>
                <a:lnTo>
                  <a:pt x="7740" y="1422"/>
                </a:lnTo>
                <a:lnTo>
                  <a:pt x="7724" y="1432"/>
                </a:lnTo>
                <a:lnTo>
                  <a:pt x="7712" y="1440"/>
                </a:lnTo>
                <a:lnTo>
                  <a:pt x="7706" y="1448"/>
                </a:lnTo>
                <a:lnTo>
                  <a:pt x="7706" y="1452"/>
                </a:lnTo>
                <a:lnTo>
                  <a:pt x="7706" y="1456"/>
                </a:lnTo>
                <a:lnTo>
                  <a:pt x="7712" y="1468"/>
                </a:lnTo>
                <a:lnTo>
                  <a:pt x="7724" y="1482"/>
                </a:lnTo>
                <a:lnTo>
                  <a:pt x="7736" y="1498"/>
                </a:lnTo>
                <a:lnTo>
                  <a:pt x="7738" y="1504"/>
                </a:lnTo>
                <a:lnTo>
                  <a:pt x="7740" y="1508"/>
                </a:lnTo>
                <a:lnTo>
                  <a:pt x="7738" y="1512"/>
                </a:lnTo>
                <a:lnTo>
                  <a:pt x="7736" y="1516"/>
                </a:lnTo>
                <a:lnTo>
                  <a:pt x="7732" y="1518"/>
                </a:lnTo>
                <a:lnTo>
                  <a:pt x="7726" y="1520"/>
                </a:lnTo>
                <a:lnTo>
                  <a:pt x="7710" y="1520"/>
                </a:lnTo>
                <a:lnTo>
                  <a:pt x="7690" y="1516"/>
                </a:lnTo>
                <a:lnTo>
                  <a:pt x="7668" y="1508"/>
                </a:lnTo>
                <a:lnTo>
                  <a:pt x="7642" y="1496"/>
                </a:lnTo>
                <a:lnTo>
                  <a:pt x="7618" y="1486"/>
                </a:lnTo>
                <a:lnTo>
                  <a:pt x="7600" y="1482"/>
                </a:lnTo>
                <a:lnTo>
                  <a:pt x="7586" y="1480"/>
                </a:lnTo>
                <a:lnTo>
                  <a:pt x="7576" y="1482"/>
                </a:lnTo>
                <a:lnTo>
                  <a:pt x="7574" y="1484"/>
                </a:lnTo>
                <a:lnTo>
                  <a:pt x="7572" y="1486"/>
                </a:lnTo>
                <a:lnTo>
                  <a:pt x="7572" y="1494"/>
                </a:lnTo>
                <a:lnTo>
                  <a:pt x="7576" y="1504"/>
                </a:lnTo>
                <a:lnTo>
                  <a:pt x="7584" y="1514"/>
                </a:lnTo>
                <a:lnTo>
                  <a:pt x="7596" y="1524"/>
                </a:lnTo>
                <a:lnTo>
                  <a:pt x="7610" y="1530"/>
                </a:lnTo>
                <a:lnTo>
                  <a:pt x="7632" y="1540"/>
                </a:lnTo>
                <a:lnTo>
                  <a:pt x="7638" y="1544"/>
                </a:lnTo>
                <a:lnTo>
                  <a:pt x="7640" y="1546"/>
                </a:lnTo>
                <a:lnTo>
                  <a:pt x="7640" y="1548"/>
                </a:lnTo>
                <a:lnTo>
                  <a:pt x="7636" y="1554"/>
                </a:lnTo>
                <a:lnTo>
                  <a:pt x="7624" y="1562"/>
                </a:lnTo>
                <a:lnTo>
                  <a:pt x="7610" y="1568"/>
                </a:lnTo>
                <a:lnTo>
                  <a:pt x="7604" y="1570"/>
                </a:lnTo>
                <a:lnTo>
                  <a:pt x="7600" y="1568"/>
                </a:lnTo>
                <a:lnTo>
                  <a:pt x="7592" y="1564"/>
                </a:lnTo>
                <a:lnTo>
                  <a:pt x="7586" y="1558"/>
                </a:lnTo>
                <a:lnTo>
                  <a:pt x="7580" y="1550"/>
                </a:lnTo>
                <a:lnTo>
                  <a:pt x="7570" y="1540"/>
                </a:lnTo>
                <a:lnTo>
                  <a:pt x="7560" y="1532"/>
                </a:lnTo>
                <a:lnTo>
                  <a:pt x="7552" y="1530"/>
                </a:lnTo>
                <a:lnTo>
                  <a:pt x="7544" y="1528"/>
                </a:lnTo>
                <a:lnTo>
                  <a:pt x="7528" y="1524"/>
                </a:lnTo>
                <a:lnTo>
                  <a:pt x="7520" y="1518"/>
                </a:lnTo>
                <a:lnTo>
                  <a:pt x="7516" y="1512"/>
                </a:lnTo>
                <a:lnTo>
                  <a:pt x="7516" y="1506"/>
                </a:lnTo>
                <a:lnTo>
                  <a:pt x="7516" y="1498"/>
                </a:lnTo>
                <a:lnTo>
                  <a:pt x="7514" y="1490"/>
                </a:lnTo>
                <a:lnTo>
                  <a:pt x="7512" y="1482"/>
                </a:lnTo>
                <a:lnTo>
                  <a:pt x="7504" y="1474"/>
                </a:lnTo>
                <a:lnTo>
                  <a:pt x="7498" y="1468"/>
                </a:lnTo>
                <a:lnTo>
                  <a:pt x="7496" y="1464"/>
                </a:lnTo>
                <a:lnTo>
                  <a:pt x="7496" y="1460"/>
                </a:lnTo>
                <a:lnTo>
                  <a:pt x="7496" y="1458"/>
                </a:lnTo>
                <a:lnTo>
                  <a:pt x="7500" y="1452"/>
                </a:lnTo>
                <a:lnTo>
                  <a:pt x="7506" y="1446"/>
                </a:lnTo>
                <a:lnTo>
                  <a:pt x="7512" y="1438"/>
                </a:lnTo>
                <a:lnTo>
                  <a:pt x="7514" y="1432"/>
                </a:lnTo>
                <a:lnTo>
                  <a:pt x="7512" y="1428"/>
                </a:lnTo>
                <a:lnTo>
                  <a:pt x="7510" y="1424"/>
                </a:lnTo>
                <a:lnTo>
                  <a:pt x="7506" y="1418"/>
                </a:lnTo>
                <a:lnTo>
                  <a:pt x="7500" y="1412"/>
                </a:lnTo>
                <a:lnTo>
                  <a:pt x="7484" y="1402"/>
                </a:lnTo>
                <a:lnTo>
                  <a:pt x="7470" y="1394"/>
                </a:lnTo>
                <a:lnTo>
                  <a:pt x="7442" y="1378"/>
                </a:lnTo>
                <a:lnTo>
                  <a:pt x="7432" y="1370"/>
                </a:lnTo>
                <a:lnTo>
                  <a:pt x="7422" y="1364"/>
                </a:lnTo>
                <a:lnTo>
                  <a:pt x="7416" y="1354"/>
                </a:lnTo>
                <a:lnTo>
                  <a:pt x="7412" y="1344"/>
                </a:lnTo>
                <a:lnTo>
                  <a:pt x="7410" y="1336"/>
                </a:lnTo>
                <a:lnTo>
                  <a:pt x="7410" y="1334"/>
                </a:lnTo>
                <a:lnTo>
                  <a:pt x="7420" y="1344"/>
                </a:lnTo>
                <a:lnTo>
                  <a:pt x="7430" y="1352"/>
                </a:lnTo>
                <a:lnTo>
                  <a:pt x="7446" y="1362"/>
                </a:lnTo>
                <a:lnTo>
                  <a:pt x="7466" y="1370"/>
                </a:lnTo>
                <a:lnTo>
                  <a:pt x="7492" y="1376"/>
                </a:lnTo>
                <a:lnTo>
                  <a:pt x="7520" y="1382"/>
                </a:lnTo>
                <a:lnTo>
                  <a:pt x="7548" y="1390"/>
                </a:lnTo>
                <a:lnTo>
                  <a:pt x="7606" y="1408"/>
                </a:lnTo>
                <a:lnTo>
                  <a:pt x="7632" y="1414"/>
                </a:lnTo>
                <a:lnTo>
                  <a:pt x="7646" y="1416"/>
                </a:lnTo>
                <a:lnTo>
                  <a:pt x="7660" y="1416"/>
                </a:lnTo>
                <a:lnTo>
                  <a:pt x="7674" y="1416"/>
                </a:lnTo>
                <a:lnTo>
                  <a:pt x="7686" y="1414"/>
                </a:lnTo>
                <a:lnTo>
                  <a:pt x="7700" y="1408"/>
                </a:lnTo>
                <a:lnTo>
                  <a:pt x="7714" y="1402"/>
                </a:lnTo>
                <a:lnTo>
                  <a:pt x="7738" y="1388"/>
                </a:lnTo>
                <a:lnTo>
                  <a:pt x="7756" y="1374"/>
                </a:lnTo>
                <a:lnTo>
                  <a:pt x="7770" y="1360"/>
                </a:lnTo>
                <a:lnTo>
                  <a:pt x="7774" y="1354"/>
                </a:lnTo>
                <a:lnTo>
                  <a:pt x="7776" y="1346"/>
                </a:lnTo>
                <a:lnTo>
                  <a:pt x="7778" y="1340"/>
                </a:lnTo>
                <a:lnTo>
                  <a:pt x="7778" y="1334"/>
                </a:lnTo>
                <a:lnTo>
                  <a:pt x="7774" y="1326"/>
                </a:lnTo>
                <a:lnTo>
                  <a:pt x="7770" y="1320"/>
                </a:lnTo>
                <a:lnTo>
                  <a:pt x="7764" y="1312"/>
                </a:lnTo>
                <a:lnTo>
                  <a:pt x="7756" y="1304"/>
                </a:lnTo>
                <a:lnTo>
                  <a:pt x="7734" y="1288"/>
                </a:lnTo>
                <a:lnTo>
                  <a:pt x="7694" y="1264"/>
                </a:lnTo>
                <a:lnTo>
                  <a:pt x="7666" y="1252"/>
                </a:lnTo>
                <a:lnTo>
                  <a:pt x="7638" y="1238"/>
                </a:lnTo>
                <a:lnTo>
                  <a:pt x="7594" y="1212"/>
                </a:lnTo>
                <a:lnTo>
                  <a:pt x="7570" y="1198"/>
                </a:lnTo>
                <a:lnTo>
                  <a:pt x="7552" y="1190"/>
                </a:lnTo>
                <a:lnTo>
                  <a:pt x="7538" y="1188"/>
                </a:lnTo>
                <a:lnTo>
                  <a:pt x="7528" y="1188"/>
                </a:lnTo>
                <a:lnTo>
                  <a:pt x="7518" y="1190"/>
                </a:lnTo>
                <a:lnTo>
                  <a:pt x="7508" y="1190"/>
                </a:lnTo>
                <a:lnTo>
                  <a:pt x="7492" y="1188"/>
                </a:lnTo>
                <a:lnTo>
                  <a:pt x="7472" y="1182"/>
                </a:lnTo>
                <a:lnTo>
                  <a:pt x="7452" y="1176"/>
                </a:lnTo>
                <a:lnTo>
                  <a:pt x="7442" y="1170"/>
                </a:lnTo>
                <a:lnTo>
                  <a:pt x="7440" y="1166"/>
                </a:lnTo>
                <a:lnTo>
                  <a:pt x="7440" y="1164"/>
                </a:lnTo>
                <a:lnTo>
                  <a:pt x="7442" y="1160"/>
                </a:lnTo>
                <a:lnTo>
                  <a:pt x="7442" y="1156"/>
                </a:lnTo>
                <a:lnTo>
                  <a:pt x="7436" y="1152"/>
                </a:lnTo>
                <a:lnTo>
                  <a:pt x="7424" y="1146"/>
                </a:lnTo>
                <a:lnTo>
                  <a:pt x="7410" y="1140"/>
                </a:lnTo>
                <a:lnTo>
                  <a:pt x="7402" y="1140"/>
                </a:lnTo>
                <a:lnTo>
                  <a:pt x="7398" y="1144"/>
                </a:lnTo>
                <a:lnTo>
                  <a:pt x="7394" y="1148"/>
                </a:lnTo>
                <a:lnTo>
                  <a:pt x="7390" y="1152"/>
                </a:lnTo>
                <a:lnTo>
                  <a:pt x="7384" y="1156"/>
                </a:lnTo>
                <a:lnTo>
                  <a:pt x="7370" y="1156"/>
                </a:lnTo>
                <a:lnTo>
                  <a:pt x="7350" y="1150"/>
                </a:lnTo>
                <a:lnTo>
                  <a:pt x="7342" y="1150"/>
                </a:lnTo>
                <a:lnTo>
                  <a:pt x="7336" y="1150"/>
                </a:lnTo>
                <a:lnTo>
                  <a:pt x="7332" y="1148"/>
                </a:lnTo>
                <a:lnTo>
                  <a:pt x="7328" y="1146"/>
                </a:lnTo>
                <a:lnTo>
                  <a:pt x="7326" y="1144"/>
                </a:lnTo>
                <a:lnTo>
                  <a:pt x="7322" y="1148"/>
                </a:lnTo>
                <a:lnTo>
                  <a:pt x="7320" y="1152"/>
                </a:lnTo>
                <a:lnTo>
                  <a:pt x="7314" y="1154"/>
                </a:lnTo>
                <a:lnTo>
                  <a:pt x="7304" y="1156"/>
                </a:lnTo>
                <a:lnTo>
                  <a:pt x="7302" y="1154"/>
                </a:lnTo>
                <a:lnTo>
                  <a:pt x="7304" y="1152"/>
                </a:lnTo>
                <a:lnTo>
                  <a:pt x="7306" y="1148"/>
                </a:lnTo>
                <a:lnTo>
                  <a:pt x="7306" y="1142"/>
                </a:lnTo>
                <a:lnTo>
                  <a:pt x="7304" y="1140"/>
                </a:lnTo>
                <a:lnTo>
                  <a:pt x="7302" y="1138"/>
                </a:lnTo>
                <a:lnTo>
                  <a:pt x="7298" y="1136"/>
                </a:lnTo>
                <a:lnTo>
                  <a:pt x="7292" y="1134"/>
                </a:lnTo>
                <a:lnTo>
                  <a:pt x="7282" y="1134"/>
                </a:lnTo>
                <a:lnTo>
                  <a:pt x="7276" y="1130"/>
                </a:lnTo>
                <a:lnTo>
                  <a:pt x="7270" y="1128"/>
                </a:lnTo>
                <a:lnTo>
                  <a:pt x="7264" y="1128"/>
                </a:lnTo>
                <a:lnTo>
                  <a:pt x="7260" y="1126"/>
                </a:lnTo>
                <a:lnTo>
                  <a:pt x="7264" y="1124"/>
                </a:lnTo>
                <a:lnTo>
                  <a:pt x="7276" y="1124"/>
                </a:lnTo>
                <a:lnTo>
                  <a:pt x="7298" y="1128"/>
                </a:lnTo>
                <a:lnTo>
                  <a:pt x="7308" y="1130"/>
                </a:lnTo>
                <a:lnTo>
                  <a:pt x="7318" y="1130"/>
                </a:lnTo>
                <a:lnTo>
                  <a:pt x="7324" y="1128"/>
                </a:lnTo>
                <a:lnTo>
                  <a:pt x="7330" y="1124"/>
                </a:lnTo>
                <a:lnTo>
                  <a:pt x="7338" y="1118"/>
                </a:lnTo>
                <a:lnTo>
                  <a:pt x="7342" y="1116"/>
                </a:lnTo>
                <a:lnTo>
                  <a:pt x="7348" y="1116"/>
                </a:lnTo>
                <a:lnTo>
                  <a:pt x="7352" y="1116"/>
                </a:lnTo>
                <a:lnTo>
                  <a:pt x="7356" y="1116"/>
                </a:lnTo>
                <a:lnTo>
                  <a:pt x="7358" y="1114"/>
                </a:lnTo>
                <a:lnTo>
                  <a:pt x="7360" y="1110"/>
                </a:lnTo>
                <a:lnTo>
                  <a:pt x="7360" y="1108"/>
                </a:lnTo>
                <a:lnTo>
                  <a:pt x="7358" y="1106"/>
                </a:lnTo>
                <a:lnTo>
                  <a:pt x="7356" y="1104"/>
                </a:lnTo>
                <a:lnTo>
                  <a:pt x="7352" y="1104"/>
                </a:lnTo>
                <a:lnTo>
                  <a:pt x="7346" y="1102"/>
                </a:lnTo>
                <a:lnTo>
                  <a:pt x="7342" y="1100"/>
                </a:lnTo>
                <a:lnTo>
                  <a:pt x="7340" y="1096"/>
                </a:lnTo>
                <a:lnTo>
                  <a:pt x="7336" y="1094"/>
                </a:lnTo>
                <a:lnTo>
                  <a:pt x="7332" y="1094"/>
                </a:lnTo>
                <a:lnTo>
                  <a:pt x="7328" y="1092"/>
                </a:lnTo>
                <a:lnTo>
                  <a:pt x="7326" y="1088"/>
                </a:lnTo>
                <a:lnTo>
                  <a:pt x="7320" y="1084"/>
                </a:lnTo>
                <a:lnTo>
                  <a:pt x="7318" y="1084"/>
                </a:lnTo>
                <a:lnTo>
                  <a:pt x="7314" y="1084"/>
                </a:lnTo>
                <a:lnTo>
                  <a:pt x="7308" y="1086"/>
                </a:lnTo>
                <a:lnTo>
                  <a:pt x="7308" y="1084"/>
                </a:lnTo>
                <a:lnTo>
                  <a:pt x="7306" y="1082"/>
                </a:lnTo>
                <a:lnTo>
                  <a:pt x="7298" y="1084"/>
                </a:lnTo>
                <a:lnTo>
                  <a:pt x="7290" y="1084"/>
                </a:lnTo>
                <a:lnTo>
                  <a:pt x="7290" y="1082"/>
                </a:lnTo>
                <a:lnTo>
                  <a:pt x="7290" y="1080"/>
                </a:lnTo>
                <a:lnTo>
                  <a:pt x="7290" y="1078"/>
                </a:lnTo>
                <a:lnTo>
                  <a:pt x="7286" y="1074"/>
                </a:lnTo>
                <a:lnTo>
                  <a:pt x="7280" y="1072"/>
                </a:lnTo>
                <a:lnTo>
                  <a:pt x="7274" y="1072"/>
                </a:lnTo>
                <a:lnTo>
                  <a:pt x="7268" y="1072"/>
                </a:lnTo>
                <a:lnTo>
                  <a:pt x="7262" y="1074"/>
                </a:lnTo>
                <a:lnTo>
                  <a:pt x="7258" y="1078"/>
                </a:lnTo>
                <a:lnTo>
                  <a:pt x="7256" y="1082"/>
                </a:lnTo>
                <a:lnTo>
                  <a:pt x="7254" y="1088"/>
                </a:lnTo>
                <a:lnTo>
                  <a:pt x="7254" y="1098"/>
                </a:lnTo>
                <a:lnTo>
                  <a:pt x="7256" y="1104"/>
                </a:lnTo>
                <a:lnTo>
                  <a:pt x="7254" y="1102"/>
                </a:lnTo>
                <a:lnTo>
                  <a:pt x="7248" y="1100"/>
                </a:lnTo>
                <a:lnTo>
                  <a:pt x="7246" y="1100"/>
                </a:lnTo>
                <a:lnTo>
                  <a:pt x="7242" y="1100"/>
                </a:lnTo>
                <a:lnTo>
                  <a:pt x="7236" y="1102"/>
                </a:lnTo>
                <a:lnTo>
                  <a:pt x="7232" y="1100"/>
                </a:lnTo>
                <a:lnTo>
                  <a:pt x="7232" y="1098"/>
                </a:lnTo>
                <a:lnTo>
                  <a:pt x="7238" y="1094"/>
                </a:lnTo>
                <a:lnTo>
                  <a:pt x="7244" y="1090"/>
                </a:lnTo>
                <a:lnTo>
                  <a:pt x="7248" y="1086"/>
                </a:lnTo>
                <a:lnTo>
                  <a:pt x="7250" y="1084"/>
                </a:lnTo>
                <a:lnTo>
                  <a:pt x="7246" y="1082"/>
                </a:lnTo>
                <a:lnTo>
                  <a:pt x="7240" y="1084"/>
                </a:lnTo>
                <a:lnTo>
                  <a:pt x="7238" y="1082"/>
                </a:lnTo>
                <a:lnTo>
                  <a:pt x="7240" y="1078"/>
                </a:lnTo>
                <a:lnTo>
                  <a:pt x="7242" y="1076"/>
                </a:lnTo>
                <a:lnTo>
                  <a:pt x="7250" y="1074"/>
                </a:lnTo>
                <a:lnTo>
                  <a:pt x="7256" y="1070"/>
                </a:lnTo>
                <a:lnTo>
                  <a:pt x="7258" y="1068"/>
                </a:lnTo>
                <a:lnTo>
                  <a:pt x="7258" y="1066"/>
                </a:lnTo>
                <a:lnTo>
                  <a:pt x="7258" y="1064"/>
                </a:lnTo>
                <a:lnTo>
                  <a:pt x="7256" y="1062"/>
                </a:lnTo>
                <a:lnTo>
                  <a:pt x="7250" y="1064"/>
                </a:lnTo>
                <a:lnTo>
                  <a:pt x="7246" y="1064"/>
                </a:lnTo>
                <a:lnTo>
                  <a:pt x="7246" y="1062"/>
                </a:lnTo>
                <a:lnTo>
                  <a:pt x="7244" y="1060"/>
                </a:lnTo>
                <a:lnTo>
                  <a:pt x="7244" y="1058"/>
                </a:lnTo>
                <a:lnTo>
                  <a:pt x="7244" y="1056"/>
                </a:lnTo>
                <a:lnTo>
                  <a:pt x="7238" y="1058"/>
                </a:lnTo>
                <a:lnTo>
                  <a:pt x="7232" y="1058"/>
                </a:lnTo>
                <a:lnTo>
                  <a:pt x="7230" y="1058"/>
                </a:lnTo>
                <a:lnTo>
                  <a:pt x="7226" y="1056"/>
                </a:lnTo>
                <a:lnTo>
                  <a:pt x="7222" y="1054"/>
                </a:lnTo>
                <a:lnTo>
                  <a:pt x="7220" y="1054"/>
                </a:lnTo>
                <a:lnTo>
                  <a:pt x="7218" y="1058"/>
                </a:lnTo>
                <a:lnTo>
                  <a:pt x="7216" y="1062"/>
                </a:lnTo>
                <a:lnTo>
                  <a:pt x="7214" y="1062"/>
                </a:lnTo>
                <a:lnTo>
                  <a:pt x="7212" y="1062"/>
                </a:lnTo>
                <a:lnTo>
                  <a:pt x="7208" y="1060"/>
                </a:lnTo>
                <a:lnTo>
                  <a:pt x="7206" y="1060"/>
                </a:lnTo>
                <a:lnTo>
                  <a:pt x="7202" y="1064"/>
                </a:lnTo>
                <a:lnTo>
                  <a:pt x="7202" y="1066"/>
                </a:lnTo>
                <a:lnTo>
                  <a:pt x="7202" y="1068"/>
                </a:lnTo>
                <a:lnTo>
                  <a:pt x="7204" y="1070"/>
                </a:lnTo>
                <a:lnTo>
                  <a:pt x="7208" y="1070"/>
                </a:lnTo>
                <a:lnTo>
                  <a:pt x="7214" y="1072"/>
                </a:lnTo>
                <a:lnTo>
                  <a:pt x="7212" y="1074"/>
                </a:lnTo>
                <a:lnTo>
                  <a:pt x="7208" y="1076"/>
                </a:lnTo>
                <a:lnTo>
                  <a:pt x="7208" y="1080"/>
                </a:lnTo>
                <a:lnTo>
                  <a:pt x="7204" y="1082"/>
                </a:lnTo>
                <a:lnTo>
                  <a:pt x="7200" y="1082"/>
                </a:lnTo>
                <a:lnTo>
                  <a:pt x="7200" y="1086"/>
                </a:lnTo>
                <a:lnTo>
                  <a:pt x="7198" y="1088"/>
                </a:lnTo>
                <a:lnTo>
                  <a:pt x="7196" y="1090"/>
                </a:lnTo>
                <a:lnTo>
                  <a:pt x="7194" y="1092"/>
                </a:lnTo>
                <a:lnTo>
                  <a:pt x="7194" y="1096"/>
                </a:lnTo>
                <a:lnTo>
                  <a:pt x="7196" y="1100"/>
                </a:lnTo>
                <a:lnTo>
                  <a:pt x="7194" y="1102"/>
                </a:lnTo>
                <a:lnTo>
                  <a:pt x="7190" y="1102"/>
                </a:lnTo>
                <a:lnTo>
                  <a:pt x="7180" y="1106"/>
                </a:lnTo>
                <a:lnTo>
                  <a:pt x="7176" y="1108"/>
                </a:lnTo>
                <a:lnTo>
                  <a:pt x="7176" y="1102"/>
                </a:lnTo>
                <a:lnTo>
                  <a:pt x="7180" y="1094"/>
                </a:lnTo>
                <a:lnTo>
                  <a:pt x="7180" y="1088"/>
                </a:lnTo>
                <a:lnTo>
                  <a:pt x="7180" y="1084"/>
                </a:lnTo>
                <a:lnTo>
                  <a:pt x="7182" y="1078"/>
                </a:lnTo>
                <a:lnTo>
                  <a:pt x="7184" y="1070"/>
                </a:lnTo>
                <a:lnTo>
                  <a:pt x="7184" y="1068"/>
                </a:lnTo>
                <a:lnTo>
                  <a:pt x="7182" y="1066"/>
                </a:lnTo>
                <a:lnTo>
                  <a:pt x="7178" y="1066"/>
                </a:lnTo>
                <a:lnTo>
                  <a:pt x="7174" y="1070"/>
                </a:lnTo>
                <a:lnTo>
                  <a:pt x="7164" y="1078"/>
                </a:lnTo>
                <a:lnTo>
                  <a:pt x="7140" y="1102"/>
                </a:lnTo>
                <a:lnTo>
                  <a:pt x="7134" y="1108"/>
                </a:lnTo>
                <a:lnTo>
                  <a:pt x="7134" y="1112"/>
                </a:lnTo>
                <a:lnTo>
                  <a:pt x="7134" y="1116"/>
                </a:lnTo>
                <a:lnTo>
                  <a:pt x="7130" y="1122"/>
                </a:lnTo>
                <a:lnTo>
                  <a:pt x="7124" y="1126"/>
                </a:lnTo>
                <a:lnTo>
                  <a:pt x="7122" y="1128"/>
                </a:lnTo>
                <a:lnTo>
                  <a:pt x="7118" y="1126"/>
                </a:lnTo>
                <a:lnTo>
                  <a:pt x="7116" y="1128"/>
                </a:lnTo>
                <a:lnTo>
                  <a:pt x="7112" y="1130"/>
                </a:lnTo>
                <a:lnTo>
                  <a:pt x="7112" y="1128"/>
                </a:lnTo>
                <a:lnTo>
                  <a:pt x="7112" y="1126"/>
                </a:lnTo>
                <a:lnTo>
                  <a:pt x="7116" y="1120"/>
                </a:lnTo>
                <a:lnTo>
                  <a:pt x="7120" y="1114"/>
                </a:lnTo>
                <a:lnTo>
                  <a:pt x="7120" y="1112"/>
                </a:lnTo>
                <a:lnTo>
                  <a:pt x="7120" y="1110"/>
                </a:lnTo>
                <a:lnTo>
                  <a:pt x="7122" y="1106"/>
                </a:lnTo>
                <a:lnTo>
                  <a:pt x="7126" y="1102"/>
                </a:lnTo>
                <a:lnTo>
                  <a:pt x="7124" y="1100"/>
                </a:lnTo>
                <a:lnTo>
                  <a:pt x="7124" y="1098"/>
                </a:lnTo>
                <a:lnTo>
                  <a:pt x="7124" y="1096"/>
                </a:lnTo>
                <a:lnTo>
                  <a:pt x="7132" y="1088"/>
                </a:lnTo>
                <a:lnTo>
                  <a:pt x="7150" y="1072"/>
                </a:lnTo>
                <a:lnTo>
                  <a:pt x="7152" y="1072"/>
                </a:lnTo>
                <a:lnTo>
                  <a:pt x="7150" y="1070"/>
                </a:lnTo>
                <a:lnTo>
                  <a:pt x="7144" y="1070"/>
                </a:lnTo>
                <a:lnTo>
                  <a:pt x="7138" y="1070"/>
                </a:lnTo>
                <a:lnTo>
                  <a:pt x="7136" y="1068"/>
                </a:lnTo>
                <a:lnTo>
                  <a:pt x="7132" y="1064"/>
                </a:lnTo>
                <a:lnTo>
                  <a:pt x="7130" y="1064"/>
                </a:lnTo>
                <a:lnTo>
                  <a:pt x="7128" y="1070"/>
                </a:lnTo>
                <a:lnTo>
                  <a:pt x="7126" y="1076"/>
                </a:lnTo>
                <a:lnTo>
                  <a:pt x="7122" y="1070"/>
                </a:lnTo>
                <a:lnTo>
                  <a:pt x="7118" y="1066"/>
                </a:lnTo>
                <a:lnTo>
                  <a:pt x="7114" y="1066"/>
                </a:lnTo>
                <a:lnTo>
                  <a:pt x="7112" y="1066"/>
                </a:lnTo>
                <a:lnTo>
                  <a:pt x="7108" y="1066"/>
                </a:lnTo>
                <a:lnTo>
                  <a:pt x="7106" y="1066"/>
                </a:lnTo>
                <a:lnTo>
                  <a:pt x="7102" y="1064"/>
                </a:lnTo>
                <a:lnTo>
                  <a:pt x="7098" y="1064"/>
                </a:lnTo>
                <a:lnTo>
                  <a:pt x="7096" y="1066"/>
                </a:lnTo>
                <a:lnTo>
                  <a:pt x="7098" y="1068"/>
                </a:lnTo>
                <a:lnTo>
                  <a:pt x="7100" y="1072"/>
                </a:lnTo>
                <a:lnTo>
                  <a:pt x="7100" y="1076"/>
                </a:lnTo>
                <a:lnTo>
                  <a:pt x="7098" y="1076"/>
                </a:lnTo>
                <a:lnTo>
                  <a:pt x="7094" y="1074"/>
                </a:lnTo>
                <a:lnTo>
                  <a:pt x="7088" y="1072"/>
                </a:lnTo>
                <a:lnTo>
                  <a:pt x="7084" y="1074"/>
                </a:lnTo>
                <a:lnTo>
                  <a:pt x="7086" y="1078"/>
                </a:lnTo>
                <a:lnTo>
                  <a:pt x="7094" y="1082"/>
                </a:lnTo>
                <a:lnTo>
                  <a:pt x="7102" y="1086"/>
                </a:lnTo>
                <a:lnTo>
                  <a:pt x="7106" y="1088"/>
                </a:lnTo>
                <a:lnTo>
                  <a:pt x="7104" y="1088"/>
                </a:lnTo>
                <a:lnTo>
                  <a:pt x="7094" y="1086"/>
                </a:lnTo>
                <a:lnTo>
                  <a:pt x="7088" y="1084"/>
                </a:lnTo>
                <a:lnTo>
                  <a:pt x="7088" y="1086"/>
                </a:lnTo>
                <a:lnTo>
                  <a:pt x="7086" y="1088"/>
                </a:lnTo>
                <a:lnTo>
                  <a:pt x="7084" y="1090"/>
                </a:lnTo>
                <a:lnTo>
                  <a:pt x="7080" y="1094"/>
                </a:lnTo>
                <a:lnTo>
                  <a:pt x="7072" y="1100"/>
                </a:lnTo>
                <a:lnTo>
                  <a:pt x="7060" y="1106"/>
                </a:lnTo>
                <a:lnTo>
                  <a:pt x="7056" y="1110"/>
                </a:lnTo>
                <a:lnTo>
                  <a:pt x="7056" y="1112"/>
                </a:lnTo>
                <a:lnTo>
                  <a:pt x="7050" y="1116"/>
                </a:lnTo>
                <a:lnTo>
                  <a:pt x="7046" y="1118"/>
                </a:lnTo>
                <a:lnTo>
                  <a:pt x="7044" y="1120"/>
                </a:lnTo>
                <a:lnTo>
                  <a:pt x="7044" y="1122"/>
                </a:lnTo>
                <a:lnTo>
                  <a:pt x="7048" y="1124"/>
                </a:lnTo>
                <a:lnTo>
                  <a:pt x="7046" y="1126"/>
                </a:lnTo>
                <a:lnTo>
                  <a:pt x="7044" y="1126"/>
                </a:lnTo>
                <a:lnTo>
                  <a:pt x="7042" y="1128"/>
                </a:lnTo>
                <a:lnTo>
                  <a:pt x="7042" y="1130"/>
                </a:lnTo>
                <a:lnTo>
                  <a:pt x="7046" y="1132"/>
                </a:lnTo>
                <a:lnTo>
                  <a:pt x="7052" y="1134"/>
                </a:lnTo>
                <a:lnTo>
                  <a:pt x="7054" y="1136"/>
                </a:lnTo>
                <a:lnTo>
                  <a:pt x="7052" y="1136"/>
                </a:lnTo>
                <a:lnTo>
                  <a:pt x="7048" y="1136"/>
                </a:lnTo>
                <a:lnTo>
                  <a:pt x="7040" y="1136"/>
                </a:lnTo>
                <a:lnTo>
                  <a:pt x="7034" y="1132"/>
                </a:lnTo>
                <a:lnTo>
                  <a:pt x="7034" y="1130"/>
                </a:lnTo>
                <a:lnTo>
                  <a:pt x="7034" y="1128"/>
                </a:lnTo>
                <a:lnTo>
                  <a:pt x="7036" y="1124"/>
                </a:lnTo>
                <a:lnTo>
                  <a:pt x="7034" y="1122"/>
                </a:lnTo>
                <a:lnTo>
                  <a:pt x="7028" y="1118"/>
                </a:lnTo>
                <a:lnTo>
                  <a:pt x="7018" y="1116"/>
                </a:lnTo>
                <a:lnTo>
                  <a:pt x="7012" y="1116"/>
                </a:lnTo>
                <a:lnTo>
                  <a:pt x="7008" y="1116"/>
                </a:lnTo>
                <a:lnTo>
                  <a:pt x="7006" y="1114"/>
                </a:lnTo>
                <a:lnTo>
                  <a:pt x="7004" y="1114"/>
                </a:lnTo>
                <a:lnTo>
                  <a:pt x="7002" y="1114"/>
                </a:lnTo>
                <a:lnTo>
                  <a:pt x="6998" y="1114"/>
                </a:lnTo>
                <a:lnTo>
                  <a:pt x="6992" y="1112"/>
                </a:lnTo>
                <a:lnTo>
                  <a:pt x="6990" y="1112"/>
                </a:lnTo>
                <a:lnTo>
                  <a:pt x="6988" y="1120"/>
                </a:lnTo>
                <a:lnTo>
                  <a:pt x="6988" y="1124"/>
                </a:lnTo>
                <a:lnTo>
                  <a:pt x="6984" y="1120"/>
                </a:lnTo>
                <a:lnTo>
                  <a:pt x="6982" y="1116"/>
                </a:lnTo>
                <a:lnTo>
                  <a:pt x="6978" y="1114"/>
                </a:lnTo>
                <a:lnTo>
                  <a:pt x="6974" y="1114"/>
                </a:lnTo>
                <a:lnTo>
                  <a:pt x="6968" y="1114"/>
                </a:lnTo>
                <a:lnTo>
                  <a:pt x="6964" y="1118"/>
                </a:lnTo>
                <a:lnTo>
                  <a:pt x="6964" y="1120"/>
                </a:lnTo>
                <a:lnTo>
                  <a:pt x="6966" y="1122"/>
                </a:lnTo>
                <a:lnTo>
                  <a:pt x="6970" y="1124"/>
                </a:lnTo>
                <a:lnTo>
                  <a:pt x="6972" y="1124"/>
                </a:lnTo>
                <a:lnTo>
                  <a:pt x="6972" y="1126"/>
                </a:lnTo>
                <a:lnTo>
                  <a:pt x="6974" y="1128"/>
                </a:lnTo>
                <a:lnTo>
                  <a:pt x="6978" y="1128"/>
                </a:lnTo>
                <a:lnTo>
                  <a:pt x="6982" y="1128"/>
                </a:lnTo>
                <a:lnTo>
                  <a:pt x="6986" y="1132"/>
                </a:lnTo>
                <a:lnTo>
                  <a:pt x="6988" y="1134"/>
                </a:lnTo>
                <a:lnTo>
                  <a:pt x="6992" y="1134"/>
                </a:lnTo>
                <a:lnTo>
                  <a:pt x="6994" y="1134"/>
                </a:lnTo>
                <a:lnTo>
                  <a:pt x="6992" y="1138"/>
                </a:lnTo>
                <a:lnTo>
                  <a:pt x="6990" y="1140"/>
                </a:lnTo>
                <a:lnTo>
                  <a:pt x="6990" y="1142"/>
                </a:lnTo>
                <a:lnTo>
                  <a:pt x="6996" y="1150"/>
                </a:lnTo>
                <a:lnTo>
                  <a:pt x="6998" y="1154"/>
                </a:lnTo>
                <a:lnTo>
                  <a:pt x="6996" y="1152"/>
                </a:lnTo>
                <a:lnTo>
                  <a:pt x="6980" y="1140"/>
                </a:lnTo>
                <a:lnTo>
                  <a:pt x="6970" y="1134"/>
                </a:lnTo>
                <a:lnTo>
                  <a:pt x="6964" y="1134"/>
                </a:lnTo>
                <a:lnTo>
                  <a:pt x="6962" y="1136"/>
                </a:lnTo>
                <a:lnTo>
                  <a:pt x="6964" y="1138"/>
                </a:lnTo>
                <a:lnTo>
                  <a:pt x="6964" y="1140"/>
                </a:lnTo>
                <a:lnTo>
                  <a:pt x="6964" y="1142"/>
                </a:lnTo>
                <a:lnTo>
                  <a:pt x="6960" y="1144"/>
                </a:lnTo>
                <a:lnTo>
                  <a:pt x="6958" y="1144"/>
                </a:lnTo>
                <a:lnTo>
                  <a:pt x="6956" y="1142"/>
                </a:lnTo>
                <a:lnTo>
                  <a:pt x="6958" y="1140"/>
                </a:lnTo>
                <a:lnTo>
                  <a:pt x="6958" y="1138"/>
                </a:lnTo>
                <a:lnTo>
                  <a:pt x="6956" y="1138"/>
                </a:lnTo>
                <a:lnTo>
                  <a:pt x="6950" y="1142"/>
                </a:lnTo>
                <a:lnTo>
                  <a:pt x="6938" y="1152"/>
                </a:lnTo>
                <a:lnTo>
                  <a:pt x="6936" y="1152"/>
                </a:lnTo>
                <a:lnTo>
                  <a:pt x="6934" y="1154"/>
                </a:lnTo>
                <a:lnTo>
                  <a:pt x="6934" y="1162"/>
                </a:lnTo>
                <a:lnTo>
                  <a:pt x="6932" y="1168"/>
                </a:lnTo>
                <a:lnTo>
                  <a:pt x="6928" y="1172"/>
                </a:lnTo>
                <a:lnTo>
                  <a:pt x="6922" y="1180"/>
                </a:lnTo>
                <a:lnTo>
                  <a:pt x="6914" y="1186"/>
                </a:lnTo>
                <a:lnTo>
                  <a:pt x="6922" y="1172"/>
                </a:lnTo>
                <a:lnTo>
                  <a:pt x="6926" y="1160"/>
                </a:lnTo>
                <a:lnTo>
                  <a:pt x="6928" y="1150"/>
                </a:lnTo>
                <a:lnTo>
                  <a:pt x="6928" y="1140"/>
                </a:lnTo>
                <a:lnTo>
                  <a:pt x="6926" y="1136"/>
                </a:lnTo>
                <a:lnTo>
                  <a:pt x="6924" y="1138"/>
                </a:lnTo>
                <a:lnTo>
                  <a:pt x="6922" y="1142"/>
                </a:lnTo>
                <a:lnTo>
                  <a:pt x="6920" y="1142"/>
                </a:lnTo>
                <a:lnTo>
                  <a:pt x="6918" y="1140"/>
                </a:lnTo>
                <a:lnTo>
                  <a:pt x="6916" y="1140"/>
                </a:lnTo>
                <a:lnTo>
                  <a:pt x="6908" y="1150"/>
                </a:lnTo>
                <a:lnTo>
                  <a:pt x="6906" y="1156"/>
                </a:lnTo>
                <a:lnTo>
                  <a:pt x="6906" y="1160"/>
                </a:lnTo>
                <a:lnTo>
                  <a:pt x="6908" y="1160"/>
                </a:lnTo>
                <a:lnTo>
                  <a:pt x="6904" y="1164"/>
                </a:lnTo>
                <a:lnTo>
                  <a:pt x="6902" y="1166"/>
                </a:lnTo>
                <a:lnTo>
                  <a:pt x="6898" y="1166"/>
                </a:lnTo>
                <a:lnTo>
                  <a:pt x="6898" y="1162"/>
                </a:lnTo>
                <a:lnTo>
                  <a:pt x="6900" y="1158"/>
                </a:lnTo>
                <a:lnTo>
                  <a:pt x="6902" y="1152"/>
                </a:lnTo>
                <a:lnTo>
                  <a:pt x="6902" y="1150"/>
                </a:lnTo>
                <a:lnTo>
                  <a:pt x="6900" y="1148"/>
                </a:lnTo>
                <a:lnTo>
                  <a:pt x="6896" y="1148"/>
                </a:lnTo>
                <a:lnTo>
                  <a:pt x="6888" y="1150"/>
                </a:lnTo>
                <a:lnTo>
                  <a:pt x="6882" y="1152"/>
                </a:lnTo>
                <a:lnTo>
                  <a:pt x="6870" y="1160"/>
                </a:lnTo>
                <a:lnTo>
                  <a:pt x="6868" y="1162"/>
                </a:lnTo>
                <a:lnTo>
                  <a:pt x="6870" y="1164"/>
                </a:lnTo>
                <a:lnTo>
                  <a:pt x="6872" y="1166"/>
                </a:lnTo>
                <a:lnTo>
                  <a:pt x="6872" y="1168"/>
                </a:lnTo>
                <a:lnTo>
                  <a:pt x="6872" y="1170"/>
                </a:lnTo>
                <a:lnTo>
                  <a:pt x="6872" y="1174"/>
                </a:lnTo>
                <a:lnTo>
                  <a:pt x="6874" y="1174"/>
                </a:lnTo>
                <a:lnTo>
                  <a:pt x="6882" y="1178"/>
                </a:lnTo>
                <a:lnTo>
                  <a:pt x="6886" y="1178"/>
                </a:lnTo>
                <a:lnTo>
                  <a:pt x="6890" y="1182"/>
                </a:lnTo>
                <a:lnTo>
                  <a:pt x="6892" y="1186"/>
                </a:lnTo>
                <a:lnTo>
                  <a:pt x="6894" y="1192"/>
                </a:lnTo>
                <a:lnTo>
                  <a:pt x="6884" y="1188"/>
                </a:lnTo>
                <a:lnTo>
                  <a:pt x="6884" y="1186"/>
                </a:lnTo>
                <a:lnTo>
                  <a:pt x="6886" y="1184"/>
                </a:lnTo>
                <a:lnTo>
                  <a:pt x="6880" y="1182"/>
                </a:lnTo>
                <a:lnTo>
                  <a:pt x="6874" y="1180"/>
                </a:lnTo>
                <a:lnTo>
                  <a:pt x="6870" y="1178"/>
                </a:lnTo>
                <a:lnTo>
                  <a:pt x="6868" y="1172"/>
                </a:lnTo>
                <a:lnTo>
                  <a:pt x="6864" y="1168"/>
                </a:lnTo>
                <a:lnTo>
                  <a:pt x="6858" y="1168"/>
                </a:lnTo>
                <a:lnTo>
                  <a:pt x="6850" y="1172"/>
                </a:lnTo>
                <a:lnTo>
                  <a:pt x="6850" y="1174"/>
                </a:lnTo>
                <a:lnTo>
                  <a:pt x="6858" y="1180"/>
                </a:lnTo>
                <a:lnTo>
                  <a:pt x="6862" y="1184"/>
                </a:lnTo>
                <a:lnTo>
                  <a:pt x="6860" y="1186"/>
                </a:lnTo>
                <a:lnTo>
                  <a:pt x="6856" y="1184"/>
                </a:lnTo>
                <a:lnTo>
                  <a:pt x="6852" y="1180"/>
                </a:lnTo>
                <a:lnTo>
                  <a:pt x="6842" y="1172"/>
                </a:lnTo>
                <a:lnTo>
                  <a:pt x="6838" y="1172"/>
                </a:lnTo>
                <a:lnTo>
                  <a:pt x="6838" y="1174"/>
                </a:lnTo>
                <a:lnTo>
                  <a:pt x="6840" y="1178"/>
                </a:lnTo>
                <a:lnTo>
                  <a:pt x="6838" y="1180"/>
                </a:lnTo>
                <a:lnTo>
                  <a:pt x="6836" y="1182"/>
                </a:lnTo>
                <a:lnTo>
                  <a:pt x="6834" y="1184"/>
                </a:lnTo>
                <a:lnTo>
                  <a:pt x="6836" y="1190"/>
                </a:lnTo>
                <a:lnTo>
                  <a:pt x="6836" y="1194"/>
                </a:lnTo>
                <a:lnTo>
                  <a:pt x="6836" y="1196"/>
                </a:lnTo>
                <a:lnTo>
                  <a:pt x="6830" y="1198"/>
                </a:lnTo>
                <a:lnTo>
                  <a:pt x="6822" y="1200"/>
                </a:lnTo>
                <a:lnTo>
                  <a:pt x="6818" y="1202"/>
                </a:lnTo>
                <a:lnTo>
                  <a:pt x="6814" y="1206"/>
                </a:lnTo>
                <a:lnTo>
                  <a:pt x="6812" y="1210"/>
                </a:lnTo>
                <a:lnTo>
                  <a:pt x="6814" y="1212"/>
                </a:lnTo>
                <a:lnTo>
                  <a:pt x="6818" y="1214"/>
                </a:lnTo>
                <a:lnTo>
                  <a:pt x="6822" y="1214"/>
                </a:lnTo>
                <a:lnTo>
                  <a:pt x="6816" y="1216"/>
                </a:lnTo>
                <a:lnTo>
                  <a:pt x="6808" y="1220"/>
                </a:lnTo>
                <a:lnTo>
                  <a:pt x="6804" y="1222"/>
                </a:lnTo>
                <a:lnTo>
                  <a:pt x="6802" y="1226"/>
                </a:lnTo>
                <a:lnTo>
                  <a:pt x="6798" y="1228"/>
                </a:lnTo>
                <a:lnTo>
                  <a:pt x="6792" y="1230"/>
                </a:lnTo>
                <a:lnTo>
                  <a:pt x="6786" y="1230"/>
                </a:lnTo>
                <a:lnTo>
                  <a:pt x="6780" y="1232"/>
                </a:lnTo>
                <a:lnTo>
                  <a:pt x="6774" y="1240"/>
                </a:lnTo>
                <a:lnTo>
                  <a:pt x="6772" y="1244"/>
                </a:lnTo>
                <a:lnTo>
                  <a:pt x="6772" y="1246"/>
                </a:lnTo>
                <a:lnTo>
                  <a:pt x="6776" y="1248"/>
                </a:lnTo>
                <a:lnTo>
                  <a:pt x="6780" y="1246"/>
                </a:lnTo>
                <a:lnTo>
                  <a:pt x="6790" y="1244"/>
                </a:lnTo>
                <a:lnTo>
                  <a:pt x="6792" y="1244"/>
                </a:lnTo>
                <a:lnTo>
                  <a:pt x="6794" y="1244"/>
                </a:lnTo>
                <a:lnTo>
                  <a:pt x="6794" y="1246"/>
                </a:lnTo>
                <a:lnTo>
                  <a:pt x="6796" y="1248"/>
                </a:lnTo>
                <a:lnTo>
                  <a:pt x="6808" y="1242"/>
                </a:lnTo>
                <a:lnTo>
                  <a:pt x="6812" y="1240"/>
                </a:lnTo>
                <a:lnTo>
                  <a:pt x="6814" y="1240"/>
                </a:lnTo>
                <a:lnTo>
                  <a:pt x="6812" y="1244"/>
                </a:lnTo>
                <a:lnTo>
                  <a:pt x="6804" y="1250"/>
                </a:lnTo>
                <a:lnTo>
                  <a:pt x="6794" y="1254"/>
                </a:lnTo>
                <a:lnTo>
                  <a:pt x="6786" y="1254"/>
                </a:lnTo>
                <a:lnTo>
                  <a:pt x="6784" y="1252"/>
                </a:lnTo>
                <a:lnTo>
                  <a:pt x="6780" y="1252"/>
                </a:lnTo>
                <a:lnTo>
                  <a:pt x="6772" y="1250"/>
                </a:lnTo>
                <a:lnTo>
                  <a:pt x="6764" y="1252"/>
                </a:lnTo>
                <a:lnTo>
                  <a:pt x="6756" y="1254"/>
                </a:lnTo>
                <a:lnTo>
                  <a:pt x="6754" y="1258"/>
                </a:lnTo>
                <a:lnTo>
                  <a:pt x="6758" y="1260"/>
                </a:lnTo>
                <a:lnTo>
                  <a:pt x="6760" y="1262"/>
                </a:lnTo>
                <a:lnTo>
                  <a:pt x="6760" y="1264"/>
                </a:lnTo>
                <a:lnTo>
                  <a:pt x="6764" y="1264"/>
                </a:lnTo>
                <a:lnTo>
                  <a:pt x="6770" y="1266"/>
                </a:lnTo>
                <a:lnTo>
                  <a:pt x="6768" y="1270"/>
                </a:lnTo>
                <a:lnTo>
                  <a:pt x="6764" y="1274"/>
                </a:lnTo>
                <a:lnTo>
                  <a:pt x="6762" y="1278"/>
                </a:lnTo>
                <a:lnTo>
                  <a:pt x="6762" y="1282"/>
                </a:lnTo>
                <a:lnTo>
                  <a:pt x="6760" y="1286"/>
                </a:lnTo>
                <a:lnTo>
                  <a:pt x="6758" y="1284"/>
                </a:lnTo>
                <a:lnTo>
                  <a:pt x="6756" y="1278"/>
                </a:lnTo>
                <a:lnTo>
                  <a:pt x="6754" y="1272"/>
                </a:lnTo>
                <a:lnTo>
                  <a:pt x="6754" y="1266"/>
                </a:lnTo>
                <a:lnTo>
                  <a:pt x="6754" y="1262"/>
                </a:lnTo>
                <a:lnTo>
                  <a:pt x="6750" y="1262"/>
                </a:lnTo>
                <a:lnTo>
                  <a:pt x="6748" y="1266"/>
                </a:lnTo>
                <a:lnTo>
                  <a:pt x="6744" y="1270"/>
                </a:lnTo>
                <a:lnTo>
                  <a:pt x="6742" y="1272"/>
                </a:lnTo>
                <a:lnTo>
                  <a:pt x="6742" y="1270"/>
                </a:lnTo>
                <a:lnTo>
                  <a:pt x="6740" y="1268"/>
                </a:lnTo>
                <a:lnTo>
                  <a:pt x="6736" y="1268"/>
                </a:lnTo>
                <a:lnTo>
                  <a:pt x="6730" y="1270"/>
                </a:lnTo>
                <a:lnTo>
                  <a:pt x="6726" y="1272"/>
                </a:lnTo>
                <a:lnTo>
                  <a:pt x="6724" y="1274"/>
                </a:lnTo>
                <a:lnTo>
                  <a:pt x="6724" y="1276"/>
                </a:lnTo>
                <a:lnTo>
                  <a:pt x="6726" y="1278"/>
                </a:lnTo>
                <a:lnTo>
                  <a:pt x="6728" y="1276"/>
                </a:lnTo>
                <a:lnTo>
                  <a:pt x="6732" y="1276"/>
                </a:lnTo>
                <a:lnTo>
                  <a:pt x="6740" y="1276"/>
                </a:lnTo>
                <a:lnTo>
                  <a:pt x="6746" y="1278"/>
                </a:lnTo>
                <a:lnTo>
                  <a:pt x="6750" y="1280"/>
                </a:lnTo>
                <a:lnTo>
                  <a:pt x="6748" y="1282"/>
                </a:lnTo>
                <a:lnTo>
                  <a:pt x="6744" y="1282"/>
                </a:lnTo>
                <a:lnTo>
                  <a:pt x="6734" y="1284"/>
                </a:lnTo>
                <a:lnTo>
                  <a:pt x="6716" y="1286"/>
                </a:lnTo>
                <a:lnTo>
                  <a:pt x="6704" y="1290"/>
                </a:lnTo>
                <a:lnTo>
                  <a:pt x="6702" y="1294"/>
                </a:lnTo>
                <a:lnTo>
                  <a:pt x="6704" y="1296"/>
                </a:lnTo>
                <a:lnTo>
                  <a:pt x="6706" y="1296"/>
                </a:lnTo>
                <a:lnTo>
                  <a:pt x="6706" y="1298"/>
                </a:lnTo>
                <a:lnTo>
                  <a:pt x="6702" y="1300"/>
                </a:lnTo>
                <a:lnTo>
                  <a:pt x="6700" y="1302"/>
                </a:lnTo>
                <a:lnTo>
                  <a:pt x="6704" y="1304"/>
                </a:lnTo>
                <a:lnTo>
                  <a:pt x="6710" y="1304"/>
                </a:lnTo>
                <a:lnTo>
                  <a:pt x="6714" y="1304"/>
                </a:lnTo>
                <a:lnTo>
                  <a:pt x="6720" y="1298"/>
                </a:lnTo>
                <a:lnTo>
                  <a:pt x="6726" y="1294"/>
                </a:lnTo>
                <a:lnTo>
                  <a:pt x="6732" y="1294"/>
                </a:lnTo>
                <a:lnTo>
                  <a:pt x="6736" y="1294"/>
                </a:lnTo>
                <a:lnTo>
                  <a:pt x="6744" y="1296"/>
                </a:lnTo>
                <a:lnTo>
                  <a:pt x="6742" y="1298"/>
                </a:lnTo>
                <a:lnTo>
                  <a:pt x="6734" y="1298"/>
                </a:lnTo>
                <a:lnTo>
                  <a:pt x="6724" y="1300"/>
                </a:lnTo>
                <a:lnTo>
                  <a:pt x="6718" y="1304"/>
                </a:lnTo>
                <a:lnTo>
                  <a:pt x="6720" y="1306"/>
                </a:lnTo>
                <a:lnTo>
                  <a:pt x="6718" y="1308"/>
                </a:lnTo>
                <a:lnTo>
                  <a:pt x="6710" y="1310"/>
                </a:lnTo>
                <a:lnTo>
                  <a:pt x="6700" y="1312"/>
                </a:lnTo>
                <a:lnTo>
                  <a:pt x="6700" y="1314"/>
                </a:lnTo>
                <a:lnTo>
                  <a:pt x="6700" y="1316"/>
                </a:lnTo>
                <a:lnTo>
                  <a:pt x="6706" y="1318"/>
                </a:lnTo>
                <a:lnTo>
                  <a:pt x="6706" y="1320"/>
                </a:lnTo>
                <a:lnTo>
                  <a:pt x="6706" y="1322"/>
                </a:lnTo>
                <a:lnTo>
                  <a:pt x="6704" y="1322"/>
                </a:lnTo>
                <a:lnTo>
                  <a:pt x="6702" y="1320"/>
                </a:lnTo>
                <a:lnTo>
                  <a:pt x="6698" y="1320"/>
                </a:lnTo>
                <a:lnTo>
                  <a:pt x="6694" y="1322"/>
                </a:lnTo>
                <a:lnTo>
                  <a:pt x="6688" y="1328"/>
                </a:lnTo>
                <a:lnTo>
                  <a:pt x="6688" y="1330"/>
                </a:lnTo>
                <a:lnTo>
                  <a:pt x="6692" y="1332"/>
                </a:lnTo>
                <a:lnTo>
                  <a:pt x="6696" y="1332"/>
                </a:lnTo>
                <a:lnTo>
                  <a:pt x="6700" y="1330"/>
                </a:lnTo>
                <a:lnTo>
                  <a:pt x="6708" y="1330"/>
                </a:lnTo>
                <a:lnTo>
                  <a:pt x="6720" y="1330"/>
                </a:lnTo>
                <a:lnTo>
                  <a:pt x="6736" y="1332"/>
                </a:lnTo>
                <a:lnTo>
                  <a:pt x="6732" y="1334"/>
                </a:lnTo>
                <a:lnTo>
                  <a:pt x="6730" y="1336"/>
                </a:lnTo>
                <a:lnTo>
                  <a:pt x="6730" y="1338"/>
                </a:lnTo>
                <a:lnTo>
                  <a:pt x="6732" y="1342"/>
                </a:lnTo>
                <a:lnTo>
                  <a:pt x="6728" y="1340"/>
                </a:lnTo>
                <a:lnTo>
                  <a:pt x="6722" y="1336"/>
                </a:lnTo>
                <a:lnTo>
                  <a:pt x="6718" y="1334"/>
                </a:lnTo>
                <a:lnTo>
                  <a:pt x="6712" y="1332"/>
                </a:lnTo>
                <a:lnTo>
                  <a:pt x="6704" y="1334"/>
                </a:lnTo>
                <a:lnTo>
                  <a:pt x="6698" y="1334"/>
                </a:lnTo>
                <a:lnTo>
                  <a:pt x="6692" y="1336"/>
                </a:lnTo>
                <a:lnTo>
                  <a:pt x="6686" y="1338"/>
                </a:lnTo>
                <a:lnTo>
                  <a:pt x="6682" y="1338"/>
                </a:lnTo>
                <a:lnTo>
                  <a:pt x="6680" y="1338"/>
                </a:lnTo>
                <a:lnTo>
                  <a:pt x="6678" y="1340"/>
                </a:lnTo>
                <a:lnTo>
                  <a:pt x="6674" y="1340"/>
                </a:lnTo>
                <a:lnTo>
                  <a:pt x="6672" y="1340"/>
                </a:lnTo>
                <a:lnTo>
                  <a:pt x="6672" y="1342"/>
                </a:lnTo>
                <a:lnTo>
                  <a:pt x="6672" y="1346"/>
                </a:lnTo>
                <a:lnTo>
                  <a:pt x="6672" y="1348"/>
                </a:lnTo>
                <a:lnTo>
                  <a:pt x="6670" y="1350"/>
                </a:lnTo>
                <a:lnTo>
                  <a:pt x="6666" y="1350"/>
                </a:lnTo>
                <a:lnTo>
                  <a:pt x="6660" y="1352"/>
                </a:lnTo>
                <a:lnTo>
                  <a:pt x="6652" y="1352"/>
                </a:lnTo>
                <a:lnTo>
                  <a:pt x="6654" y="1356"/>
                </a:lnTo>
                <a:lnTo>
                  <a:pt x="6658" y="1360"/>
                </a:lnTo>
                <a:lnTo>
                  <a:pt x="6658" y="1362"/>
                </a:lnTo>
                <a:lnTo>
                  <a:pt x="6656" y="1364"/>
                </a:lnTo>
                <a:lnTo>
                  <a:pt x="6652" y="1366"/>
                </a:lnTo>
                <a:lnTo>
                  <a:pt x="6648" y="1366"/>
                </a:lnTo>
                <a:lnTo>
                  <a:pt x="6646" y="1366"/>
                </a:lnTo>
                <a:lnTo>
                  <a:pt x="6642" y="1370"/>
                </a:lnTo>
                <a:lnTo>
                  <a:pt x="6638" y="1374"/>
                </a:lnTo>
                <a:lnTo>
                  <a:pt x="6640" y="1374"/>
                </a:lnTo>
                <a:lnTo>
                  <a:pt x="6644" y="1376"/>
                </a:lnTo>
                <a:lnTo>
                  <a:pt x="6642" y="1378"/>
                </a:lnTo>
                <a:lnTo>
                  <a:pt x="6640" y="1380"/>
                </a:lnTo>
                <a:lnTo>
                  <a:pt x="6640" y="1382"/>
                </a:lnTo>
                <a:lnTo>
                  <a:pt x="6638" y="1382"/>
                </a:lnTo>
                <a:lnTo>
                  <a:pt x="6634" y="1382"/>
                </a:lnTo>
                <a:lnTo>
                  <a:pt x="6632" y="1382"/>
                </a:lnTo>
                <a:lnTo>
                  <a:pt x="6630" y="1382"/>
                </a:lnTo>
                <a:lnTo>
                  <a:pt x="6632" y="1386"/>
                </a:lnTo>
                <a:lnTo>
                  <a:pt x="6634" y="1388"/>
                </a:lnTo>
                <a:lnTo>
                  <a:pt x="6634" y="1390"/>
                </a:lnTo>
                <a:lnTo>
                  <a:pt x="6632" y="1394"/>
                </a:lnTo>
                <a:lnTo>
                  <a:pt x="6632" y="1396"/>
                </a:lnTo>
                <a:lnTo>
                  <a:pt x="6638" y="1398"/>
                </a:lnTo>
                <a:lnTo>
                  <a:pt x="6642" y="1398"/>
                </a:lnTo>
                <a:lnTo>
                  <a:pt x="6638" y="1400"/>
                </a:lnTo>
                <a:lnTo>
                  <a:pt x="6632" y="1402"/>
                </a:lnTo>
                <a:lnTo>
                  <a:pt x="6632" y="1404"/>
                </a:lnTo>
                <a:lnTo>
                  <a:pt x="6638" y="1404"/>
                </a:lnTo>
                <a:lnTo>
                  <a:pt x="6648" y="1402"/>
                </a:lnTo>
                <a:lnTo>
                  <a:pt x="6674" y="1396"/>
                </a:lnTo>
                <a:lnTo>
                  <a:pt x="6678" y="1396"/>
                </a:lnTo>
                <a:lnTo>
                  <a:pt x="6676" y="1398"/>
                </a:lnTo>
                <a:lnTo>
                  <a:pt x="6666" y="1402"/>
                </a:lnTo>
                <a:lnTo>
                  <a:pt x="6656" y="1404"/>
                </a:lnTo>
                <a:lnTo>
                  <a:pt x="6638" y="1408"/>
                </a:lnTo>
                <a:lnTo>
                  <a:pt x="6630" y="1408"/>
                </a:lnTo>
                <a:lnTo>
                  <a:pt x="6622" y="1412"/>
                </a:lnTo>
                <a:lnTo>
                  <a:pt x="6616" y="1414"/>
                </a:lnTo>
                <a:lnTo>
                  <a:pt x="6620" y="1414"/>
                </a:lnTo>
                <a:lnTo>
                  <a:pt x="6626" y="1414"/>
                </a:lnTo>
                <a:lnTo>
                  <a:pt x="6630" y="1416"/>
                </a:lnTo>
                <a:lnTo>
                  <a:pt x="6630" y="1418"/>
                </a:lnTo>
                <a:lnTo>
                  <a:pt x="6628" y="1422"/>
                </a:lnTo>
                <a:lnTo>
                  <a:pt x="6624" y="1422"/>
                </a:lnTo>
                <a:lnTo>
                  <a:pt x="6620" y="1426"/>
                </a:lnTo>
                <a:lnTo>
                  <a:pt x="6616" y="1432"/>
                </a:lnTo>
                <a:lnTo>
                  <a:pt x="6614" y="1436"/>
                </a:lnTo>
                <a:lnTo>
                  <a:pt x="6612" y="1438"/>
                </a:lnTo>
                <a:lnTo>
                  <a:pt x="6608" y="1438"/>
                </a:lnTo>
                <a:lnTo>
                  <a:pt x="6604" y="1440"/>
                </a:lnTo>
                <a:lnTo>
                  <a:pt x="6604" y="1444"/>
                </a:lnTo>
                <a:lnTo>
                  <a:pt x="6606" y="1450"/>
                </a:lnTo>
                <a:lnTo>
                  <a:pt x="6608" y="1450"/>
                </a:lnTo>
                <a:lnTo>
                  <a:pt x="6612" y="1450"/>
                </a:lnTo>
                <a:lnTo>
                  <a:pt x="6612" y="1454"/>
                </a:lnTo>
                <a:lnTo>
                  <a:pt x="6612" y="1458"/>
                </a:lnTo>
                <a:lnTo>
                  <a:pt x="6612" y="1460"/>
                </a:lnTo>
                <a:lnTo>
                  <a:pt x="6608" y="1464"/>
                </a:lnTo>
                <a:lnTo>
                  <a:pt x="6604" y="1468"/>
                </a:lnTo>
                <a:lnTo>
                  <a:pt x="6602" y="1468"/>
                </a:lnTo>
                <a:lnTo>
                  <a:pt x="6604" y="1470"/>
                </a:lnTo>
                <a:lnTo>
                  <a:pt x="6606" y="1474"/>
                </a:lnTo>
                <a:lnTo>
                  <a:pt x="6606" y="1478"/>
                </a:lnTo>
                <a:lnTo>
                  <a:pt x="6602" y="1482"/>
                </a:lnTo>
                <a:lnTo>
                  <a:pt x="6596" y="1484"/>
                </a:lnTo>
                <a:lnTo>
                  <a:pt x="6588" y="1484"/>
                </a:lnTo>
                <a:lnTo>
                  <a:pt x="6586" y="1486"/>
                </a:lnTo>
                <a:lnTo>
                  <a:pt x="6582" y="1488"/>
                </a:lnTo>
                <a:lnTo>
                  <a:pt x="6576" y="1490"/>
                </a:lnTo>
                <a:lnTo>
                  <a:pt x="6572" y="1490"/>
                </a:lnTo>
                <a:lnTo>
                  <a:pt x="6568" y="1492"/>
                </a:lnTo>
                <a:lnTo>
                  <a:pt x="6564" y="1494"/>
                </a:lnTo>
                <a:lnTo>
                  <a:pt x="6562" y="1494"/>
                </a:lnTo>
                <a:lnTo>
                  <a:pt x="6552" y="1492"/>
                </a:lnTo>
                <a:lnTo>
                  <a:pt x="6546" y="1494"/>
                </a:lnTo>
                <a:lnTo>
                  <a:pt x="6544" y="1496"/>
                </a:lnTo>
                <a:lnTo>
                  <a:pt x="6544" y="1498"/>
                </a:lnTo>
                <a:lnTo>
                  <a:pt x="6548" y="1498"/>
                </a:lnTo>
                <a:lnTo>
                  <a:pt x="6552" y="1498"/>
                </a:lnTo>
                <a:lnTo>
                  <a:pt x="6560" y="1498"/>
                </a:lnTo>
                <a:lnTo>
                  <a:pt x="6562" y="1500"/>
                </a:lnTo>
                <a:lnTo>
                  <a:pt x="6564" y="1500"/>
                </a:lnTo>
                <a:lnTo>
                  <a:pt x="6564" y="1504"/>
                </a:lnTo>
                <a:lnTo>
                  <a:pt x="6562" y="1506"/>
                </a:lnTo>
                <a:lnTo>
                  <a:pt x="6564" y="1506"/>
                </a:lnTo>
                <a:lnTo>
                  <a:pt x="6570" y="1502"/>
                </a:lnTo>
                <a:lnTo>
                  <a:pt x="6576" y="1500"/>
                </a:lnTo>
                <a:lnTo>
                  <a:pt x="6578" y="1500"/>
                </a:lnTo>
                <a:lnTo>
                  <a:pt x="6576" y="1504"/>
                </a:lnTo>
                <a:lnTo>
                  <a:pt x="6570" y="1506"/>
                </a:lnTo>
                <a:lnTo>
                  <a:pt x="6568" y="1508"/>
                </a:lnTo>
                <a:lnTo>
                  <a:pt x="6570" y="1512"/>
                </a:lnTo>
                <a:lnTo>
                  <a:pt x="6574" y="1514"/>
                </a:lnTo>
                <a:lnTo>
                  <a:pt x="6574" y="1516"/>
                </a:lnTo>
                <a:lnTo>
                  <a:pt x="6570" y="1520"/>
                </a:lnTo>
                <a:lnTo>
                  <a:pt x="6570" y="1524"/>
                </a:lnTo>
                <a:lnTo>
                  <a:pt x="6568" y="1524"/>
                </a:lnTo>
                <a:lnTo>
                  <a:pt x="6562" y="1526"/>
                </a:lnTo>
                <a:lnTo>
                  <a:pt x="6560" y="1526"/>
                </a:lnTo>
                <a:lnTo>
                  <a:pt x="6558" y="1524"/>
                </a:lnTo>
                <a:lnTo>
                  <a:pt x="6554" y="1520"/>
                </a:lnTo>
                <a:lnTo>
                  <a:pt x="6552" y="1516"/>
                </a:lnTo>
                <a:lnTo>
                  <a:pt x="6552" y="1514"/>
                </a:lnTo>
                <a:lnTo>
                  <a:pt x="6548" y="1514"/>
                </a:lnTo>
                <a:lnTo>
                  <a:pt x="6546" y="1516"/>
                </a:lnTo>
                <a:lnTo>
                  <a:pt x="6546" y="1518"/>
                </a:lnTo>
                <a:lnTo>
                  <a:pt x="6546" y="1520"/>
                </a:lnTo>
                <a:lnTo>
                  <a:pt x="6544" y="1520"/>
                </a:lnTo>
                <a:lnTo>
                  <a:pt x="6536" y="1522"/>
                </a:lnTo>
                <a:lnTo>
                  <a:pt x="6532" y="1524"/>
                </a:lnTo>
                <a:lnTo>
                  <a:pt x="6530" y="1528"/>
                </a:lnTo>
                <a:lnTo>
                  <a:pt x="6530" y="1530"/>
                </a:lnTo>
                <a:lnTo>
                  <a:pt x="6530" y="1534"/>
                </a:lnTo>
                <a:lnTo>
                  <a:pt x="6528" y="1536"/>
                </a:lnTo>
                <a:lnTo>
                  <a:pt x="6524" y="1538"/>
                </a:lnTo>
                <a:lnTo>
                  <a:pt x="6520" y="1538"/>
                </a:lnTo>
                <a:lnTo>
                  <a:pt x="6516" y="1540"/>
                </a:lnTo>
                <a:lnTo>
                  <a:pt x="6514" y="1544"/>
                </a:lnTo>
                <a:lnTo>
                  <a:pt x="6512" y="1552"/>
                </a:lnTo>
                <a:lnTo>
                  <a:pt x="6510" y="1556"/>
                </a:lnTo>
                <a:lnTo>
                  <a:pt x="6502" y="1562"/>
                </a:lnTo>
                <a:lnTo>
                  <a:pt x="6496" y="1566"/>
                </a:lnTo>
                <a:lnTo>
                  <a:pt x="6494" y="1570"/>
                </a:lnTo>
                <a:lnTo>
                  <a:pt x="6492" y="1572"/>
                </a:lnTo>
                <a:lnTo>
                  <a:pt x="6490" y="1576"/>
                </a:lnTo>
                <a:lnTo>
                  <a:pt x="6492" y="1578"/>
                </a:lnTo>
                <a:lnTo>
                  <a:pt x="6496" y="1576"/>
                </a:lnTo>
                <a:lnTo>
                  <a:pt x="6500" y="1574"/>
                </a:lnTo>
                <a:lnTo>
                  <a:pt x="6502" y="1574"/>
                </a:lnTo>
                <a:lnTo>
                  <a:pt x="6502" y="1576"/>
                </a:lnTo>
                <a:lnTo>
                  <a:pt x="6502" y="1578"/>
                </a:lnTo>
                <a:lnTo>
                  <a:pt x="6504" y="1580"/>
                </a:lnTo>
                <a:lnTo>
                  <a:pt x="6506" y="1582"/>
                </a:lnTo>
                <a:lnTo>
                  <a:pt x="6506" y="1584"/>
                </a:lnTo>
                <a:lnTo>
                  <a:pt x="6508" y="1586"/>
                </a:lnTo>
                <a:lnTo>
                  <a:pt x="6510" y="1588"/>
                </a:lnTo>
                <a:lnTo>
                  <a:pt x="6520" y="1586"/>
                </a:lnTo>
                <a:lnTo>
                  <a:pt x="6532" y="1582"/>
                </a:lnTo>
                <a:lnTo>
                  <a:pt x="6546" y="1572"/>
                </a:lnTo>
                <a:lnTo>
                  <a:pt x="6552" y="1566"/>
                </a:lnTo>
                <a:lnTo>
                  <a:pt x="6554" y="1564"/>
                </a:lnTo>
                <a:lnTo>
                  <a:pt x="6552" y="1562"/>
                </a:lnTo>
                <a:lnTo>
                  <a:pt x="6548" y="1562"/>
                </a:lnTo>
                <a:lnTo>
                  <a:pt x="6544" y="1562"/>
                </a:lnTo>
                <a:lnTo>
                  <a:pt x="6542" y="1562"/>
                </a:lnTo>
                <a:lnTo>
                  <a:pt x="6546" y="1560"/>
                </a:lnTo>
                <a:lnTo>
                  <a:pt x="6554" y="1554"/>
                </a:lnTo>
                <a:lnTo>
                  <a:pt x="6558" y="1552"/>
                </a:lnTo>
                <a:lnTo>
                  <a:pt x="6560" y="1552"/>
                </a:lnTo>
                <a:lnTo>
                  <a:pt x="6566" y="1552"/>
                </a:lnTo>
                <a:lnTo>
                  <a:pt x="6568" y="1554"/>
                </a:lnTo>
                <a:lnTo>
                  <a:pt x="6562" y="1558"/>
                </a:lnTo>
                <a:lnTo>
                  <a:pt x="6558" y="1560"/>
                </a:lnTo>
                <a:lnTo>
                  <a:pt x="6556" y="1562"/>
                </a:lnTo>
                <a:lnTo>
                  <a:pt x="6558" y="1564"/>
                </a:lnTo>
                <a:lnTo>
                  <a:pt x="6564" y="1566"/>
                </a:lnTo>
                <a:lnTo>
                  <a:pt x="6568" y="1568"/>
                </a:lnTo>
                <a:lnTo>
                  <a:pt x="6564" y="1570"/>
                </a:lnTo>
                <a:lnTo>
                  <a:pt x="6544" y="1580"/>
                </a:lnTo>
                <a:lnTo>
                  <a:pt x="6538" y="1584"/>
                </a:lnTo>
                <a:lnTo>
                  <a:pt x="6540" y="1584"/>
                </a:lnTo>
                <a:lnTo>
                  <a:pt x="6542" y="1584"/>
                </a:lnTo>
                <a:lnTo>
                  <a:pt x="6542" y="1586"/>
                </a:lnTo>
                <a:lnTo>
                  <a:pt x="6540" y="1588"/>
                </a:lnTo>
                <a:lnTo>
                  <a:pt x="6544" y="1590"/>
                </a:lnTo>
                <a:lnTo>
                  <a:pt x="6546" y="1592"/>
                </a:lnTo>
                <a:lnTo>
                  <a:pt x="6544" y="1594"/>
                </a:lnTo>
                <a:lnTo>
                  <a:pt x="6538" y="1594"/>
                </a:lnTo>
                <a:lnTo>
                  <a:pt x="6528" y="1592"/>
                </a:lnTo>
                <a:lnTo>
                  <a:pt x="6520" y="1592"/>
                </a:lnTo>
                <a:lnTo>
                  <a:pt x="6514" y="1594"/>
                </a:lnTo>
                <a:lnTo>
                  <a:pt x="6510" y="1596"/>
                </a:lnTo>
                <a:lnTo>
                  <a:pt x="6506" y="1600"/>
                </a:lnTo>
                <a:lnTo>
                  <a:pt x="6506" y="1598"/>
                </a:lnTo>
                <a:lnTo>
                  <a:pt x="6506" y="1594"/>
                </a:lnTo>
                <a:lnTo>
                  <a:pt x="6502" y="1586"/>
                </a:lnTo>
                <a:lnTo>
                  <a:pt x="6498" y="1580"/>
                </a:lnTo>
                <a:lnTo>
                  <a:pt x="6494" y="1580"/>
                </a:lnTo>
                <a:lnTo>
                  <a:pt x="6490" y="1582"/>
                </a:lnTo>
                <a:lnTo>
                  <a:pt x="6484" y="1584"/>
                </a:lnTo>
                <a:lnTo>
                  <a:pt x="6480" y="1586"/>
                </a:lnTo>
                <a:lnTo>
                  <a:pt x="6478" y="1586"/>
                </a:lnTo>
                <a:lnTo>
                  <a:pt x="6476" y="1590"/>
                </a:lnTo>
                <a:lnTo>
                  <a:pt x="6476" y="1594"/>
                </a:lnTo>
                <a:lnTo>
                  <a:pt x="6474" y="1592"/>
                </a:lnTo>
                <a:lnTo>
                  <a:pt x="6468" y="1590"/>
                </a:lnTo>
                <a:lnTo>
                  <a:pt x="6462" y="1592"/>
                </a:lnTo>
                <a:lnTo>
                  <a:pt x="6446" y="1598"/>
                </a:lnTo>
                <a:lnTo>
                  <a:pt x="6444" y="1600"/>
                </a:lnTo>
                <a:lnTo>
                  <a:pt x="6444" y="1602"/>
                </a:lnTo>
                <a:lnTo>
                  <a:pt x="6450" y="1606"/>
                </a:lnTo>
                <a:lnTo>
                  <a:pt x="6452" y="1608"/>
                </a:lnTo>
                <a:lnTo>
                  <a:pt x="6454" y="1610"/>
                </a:lnTo>
                <a:lnTo>
                  <a:pt x="6450" y="1612"/>
                </a:lnTo>
                <a:lnTo>
                  <a:pt x="6444" y="1612"/>
                </a:lnTo>
                <a:lnTo>
                  <a:pt x="6438" y="1614"/>
                </a:lnTo>
                <a:lnTo>
                  <a:pt x="6436" y="1614"/>
                </a:lnTo>
                <a:lnTo>
                  <a:pt x="6436" y="1616"/>
                </a:lnTo>
                <a:lnTo>
                  <a:pt x="6438" y="1618"/>
                </a:lnTo>
                <a:lnTo>
                  <a:pt x="6440" y="1620"/>
                </a:lnTo>
                <a:lnTo>
                  <a:pt x="6432" y="1618"/>
                </a:lnTo>
                <a:lnTo>
                  <a:pt x="6424" y="1616"/>
                </a:lnTo>
                <a:lnTo>
                  <a:pt x="6426" y="1618"/>
                </a:lnTo>
                <a:lnTo>
                  <a:pt x="6428" y="1622"/>
                </a:lnTo>
                <a:lnTo>
                  <a:pt x="6428" y="1624"/>
                </a:lnTo>
                <a:lnTo>
                  <a:pt x="6424" y="1624"/>
                </a:lnTo>
                <a:lnTo>
                  <a:pt x="6412" y="1626"/>
                </a:lnTo>
                <a:lnTo>
                  <a:pt x="6402" y="1624"/>
                </a:lnTo>
                <a:lnTo>
                  <a:pt x="6394" y="1624"/>
                </a:lnTo>
                <a:lnTo>
                  <a:pt x="6388" y="1624"/>
                </a:lnTo>
                <a:lnTo>
                  <a:pt x="6386" y="1628"/>
                </a:lnTo>
                <a:lnTo>
                  <a:pt x="6388" y="1632"/>
                </a:lnTo>
                <a:lnTo>
                  <a:pt x="6388" y="1634"/>
                </a:lnTo>
                <a:lnTo>
                  <a:pt x="6392" y="1636"/>
                </a:lnTo>
                <a:lnTo>
                  <a:pt x="6396" y="1638"/>
                </a:lnTo>
                <a:lnTo>
                  <a:pt x="6404" y="1638"/>
                </a:lnTo>
                <a:lnTo>
                  <a:pt x="6410" y="1636"/>
                </a:lnTo>
                <a:lnTo>
                  <a:pt x="6410" y="1638"/>
                </a:lnTo>
                <a:lnTo>
                  <a:pt x="6406" y="1642"/>
                </a:lnTo>
                <a:lnTo>
                  <a:pt x="6404" y="1646"/>
                </a:lnTo>
                <a:lnTo>
                  <a:pt x="6406" y="1648"/>
                </a:lnTo>
                <a:lnTo>
                  <a:pt x="6408" y="1652"/>
                </a:lnTo>
                <a:lnTo>
                  <a:pt x="6402" y="1650"/>
                </a:lnTo>
                <a:lnTo>
                  <a:pt x="6388" y="1646"/>
                </a:lnTo>
                <a:lnTo>
                  <a:pt x="6380" y="1646"/>
                </a:lnTo>
                <a:lnTo>
                  <a:pt x="6370" y="1648"/>
                </a:lnTo>
                <a:lnTo>
                  <a:pt x="6362" y="1650"/>
                </a:lnTo>
                <a:lnTo>
                  <a:pt x="6360" y="1652"/>
                </a:lnTo>
                <a:lnTo>
                  <a:pt x="6362" y="1654"/>
                </a:lnTo>
                <a:lnTo>
                  <a:pt x="6366" y="1654"/>
                </a:lnTo>
                <a:lnTo>
                  <a:pt x="6378" y="1656"/>
                </a:lnTo>
                <a:lnTo>
                  <a:pt x="6384" y="1658"/>
                </a:lnTo>
                <a:lnTo>
                  <a:pt x="6386" y="1662"/>
                </a:lnTo>
                <a:lnTo>
                  <a:pt x="6388" y="1666"/>
                </a:lnTo>
                <a:lnTo>
                  <a:pt x="6384" y="1664"/>
                </a:lnTo>
                <a:lnTo>
                  <a:pt x="6382" y="1662"/>
                </a:lnTo>
                <a:lnTo>
                  <a:pt x="6376" y="1662"/>
                </a:lnTo>
                <a:lnTo>
                  <a:pt x="6368" y="1662"/>
                </a:lnTo>
                <a:lnTo>
                  <a:pt x="6360" y="1664"/>
                </a:lnTo>
                <a:lnTo>
                  <a:pt x="6352" y="1668"/>
                </a:lnTo>
                <a:lnTo>
                  <a:pt x="6348" y="1670"/>
                </a:lnTo>
                <a:lnTo>
                  <a:pt x="6348" y="1672"/>
                </a:lnTo>
                <a:lnTo>
                  <a:pt x="6348" y="1674"/>
                </a:lnTo>
                <a:lnTo>
                  <a:pt x="6348" y="1676"/>
                </a:lnTo>
                <a:lnTo>
                  <a:pt x="6342" y="1676"/>
                </a:lnTo>
                <a:lnTo>
                  <a:pt x="6338" y="1674"/>
                </a:lnTo>
                <a:lnTo>
                  <a:pt x="6336" y="1676"/>
                </a:lnTo>
                <a:lnTo>
                  <a:pt x="6338" y="1678"/>
                </a:lnTo>
                <a:lnTo>
                  <a:pt x="6338" y="1680"/>
                </a:lnTo>
                <a:lnTo>
                  <a:pt x="6330" y="1680"/>
                </a:lnTo>
                <a:lnTo>
                  <a:pt x="6314" y="1678"/>
                </a:lnTo>
                <a:lnTo>
                  <a:pt x="6312" y="1678"/>
                </a:lnTo>
                <a:lnTo>
                  <a:pt x="6316" y="1684"/>
                </a:lnTo>
                <a:lnTo>
                  <a:pt x="6318" y="1686"/>
                </a:lnTo>
                <a:lnTo>
                  <a:pt x="6316" y="1686"/>
                </a:lnTo>
                <a:lnTo>
                  <a:pt x="6312" y="1686"/>
                </a:lnTo>
                <a:lnTo>
                  <a:pt x="6306" y="1686"/>
                </a:lnTo>
                <a:lnTo>
                  <a:pt x="6306" y="1688"/>
                </a:lnTo>
                <a:lnTo>
                  <a:pt x="6308" y="1690"/>
                </a:lnTo>
                <a:lnTo>
                  <a:pt x="6312" y="1692"/>
                </a:lnTo>
                <a:lnTo>
                  <a:pt x="6318" y="1694"/>
                </a:lnTo>
                <a:lnTo>
                  <a:pt x="6330" y="1694"/>
                </a:lnTo>
                <a:lnTo>
                  <a:pt x="6344" y="1694"/>
                </a:lnTo>
                <a:lnTo>
                  <a:pt x="6350" y="1696"/>
                </a:lnTo>
                <a:lnTo>
                  <a:pt x="6358" y="1698"/>
                </a:lnTo>
                <a:lnTo>
                  <a:pt x="6366" y="1702"/>
                </a:lnTo>
                <a:lnTo>
                  <a:pt x="6364" y="1702"/>
                </a:lnTo>
                <a:lnTo>
                  <a:pt x="6356" y="1702"/>
                </a:lnTo>
                <a:lnTo>
                  <a:pt x="6352" y="1702"/>
                </a:lnTo>
                <a:lnTo>
                  <a:pt x="6350" y="1702"/>
                </a:lnTo>
                <a:lnTo>
                  <a:pt x="6346" y="1704"/>
                </a:lnTo>
                <a:lnTo>
                  <a:pt x="6344" y="1702"/>
                </a:lnTo>
                <a:lnTo>
                  <a:pt x="6338" y="1698"/>
                </a:lnTo>
                <a:lnTo>
                  <a:pt x="6334" y="1696"/>
                </a:lnTo>
                <a:lnTo>
                  <a:pt x="6328" y="1696"/>
                </a:lnTo>
                <a:lnTo>
                  <a:pt x="6322" y="1698"/>
                </a:lnTo>
                <a:lnTo>
                  <a:pt x="6314" y="1702"/>
                </a:lnTo>
                <a:lnTo>
                  <a:pt x="6308" y="1706"/>
                </a:lnTo>
                <a:lnTo>
                  <a:pt x="6306" y="1710"/>
                </a:lnTo>
                <a:lnTo>
                  <a:pt x="6308" y="1714"/>
                </a:lnTo>
                <a:lnTo>
                  <a:pt x="6312" y="1716"/>
                </a:lnTo>
                <a:lnTo>
                  <a:pt x="6316" y="1720"/>
                </a:lnTo>
                <a:lnTo>
                  <a:pt x="6316" y="1722"/>
                </a:lnTo>
                <a:lnTo>
                  <a:pt x="6312" y="1724"/>
                </a:lnTo>
                <a:lnTo>
                  <a:pt x="6306" y="1728"/>
                </a:lnTo>
                <a:lnTo>
                  <a:pt x="6308" y="1730"/>
                </a:lnTo>
                <a:lnTo>
                  <a:pt x="6312" y="1732"/>
                </a:lnTo>
                <a:lnTo>
                  <a:pt x="6312" y="1734"/>
                </a:lnTo>
                <a:lnTo>
                  <a:pt x="6312" y="1736"/>
                </a:lnTo>
                <a:lnTo>
                  <a:pt x="6310" y="1738"/>
                </a:lnTo>
                <a:lnTo>
                  <a:pt x="6310" y="1740"/>
                </a:lnTo>
                <a:lnTo>
                  <a:pt x="6310" y="1744"/>
                </a:lnTo>
                <a:lnTo>
                  <a:pt x="6312" y="1746"/>
                </a:lnTo>
                <a:lnTo>
                  <a:pt x="6316" y="1748"/>
                </a:lnTo>
                <a:lnTo>
                  <a:pt x="6320" y="1748"/>
                </a:lnTo>
                <a:lnTo>
                  <a:pt x="6326" y="1748"/>
                </a:lnTo>
                <a:lnTo>
                  <a:pt x="6332" y="1744"/>
                </a:lnTo>
                <a:lnTo>
                  <a:pt x="6338" y="1742"/>
                </a:lnTo>
                <a:lnTo>
                  <a:pt x="6344" y="1742"/>
                </a:lnTo>
                <a:lnTo>
                  <a:pt x="6354" y="1744"/>
                </a:lnTo>
                <a:lnTo>
                  <a:pt x="6362" y="1744"/>
                </a:lnTo>
                <a:lnTo>
                  <a:pt x="6366" y="1744"/>
                </a:lnTo>
                <a:lnTo>
                  <a:pt x="6368" y="1740"/>
                </a:lnTo>
                <a:lnTo>
                  <a:pt x="6370" y="1736"/>
                </a:lnTo>
                <a:lnTo>
                  <a:pt x="6372" y="1736"/>
                </a:lnTo>
                <a:lnTo>
                  <a:pt x="6376" y="1738"/>
                </a:lnTo>
                <a:lnTo>
                  <a:pt x="6384" y="1742"/>
                </a:lnTo>
                <a:lnTo>
                  <a:pt x="6388" y="1742"/>
                </a:lnTo>
                <a:lnTo>
                  <a:pt x="6394" y="1742"/>
                </a:lnTo>
                <a:lnTo>
                  <a:pt x="6404" y="1742"/>
                </a:lnTo>
                <a:lnTo>
                  <a:pt x="6410" y="1742"/>
                </a:lnTo>
                <a:lnTo>
                  <a:pt x="6408" y="1744"/>
                </a:lnTo>
                <a:lnTo>
                  <a:pt x="6400" y="1746"/>
                </a:lnTo>
                <a:lnTo>
                  <a:pt x="6394" y="1748"/>
                </a:lnTo>
                <a:lnTo>
                  <a:pt x="6392" y="1752"/>
                </a:lnTo>
                <a:lnTo>
                  <a:pt x="6392" y="1754"/>
                </a:lnTo>
                <a:lnTo>
                  <a:pt x="6392" y="1756"/>
                </a:lnTo>
                <a:lnTo>
                  <a:pt x="6392" y="1758"/>
                </a:lnTo>
                <a:lnTo>
                  <a:pt x="6384" y="1750"/>
                </a:lnTo>
                <a:lnTo>
                  <a:pt x="6378" y="1746"/>
                </a:lnTo>
                <a:lnTo>
                  <a:pt x="6374" y="1744"/>
                </a:lnTo>
                <a:lnTo>
                  <a:pt x="6372" y="1746"/>
                </a:lnTo>
                <a:lnTo>
                  <a:pt x="6370" y="1748"/>
                </a:lnTo>
                <a:lnTo>
                  <a:pt x="6366" y="1750"/>
                </a:lnTo>
                <a:lnTo>
                  <a:pt x="6364" y="1752"/>
                </a:lnTo>
                <a:lnTo>
                  <a:pt x="6360" y="1750"/>
                </a:lnTo>
                <a:lnTo>
                  <a:pt x="6356" y="1748"/>
                </a:lnTo>
                <a:lnTo>
                  <a:pt x="6350" y="1748"/>
                </a:lnTo>
                <a:lnTo>
                  <a:pt x="6340" y="1750"/>
                </a:lnTo>
                <a:lnTo>
                  <a:pt x="6330" y="1754"/>
                </a:lnTo>
                <a:lnTo>
                  <a:pt x="6324" y="1754"/>
                </a:lnTo>
                <a:lnTo>
                  <a:pt x="6320" y="1754"/>
                </a:lnTo>
                <a:lnTo>
                  <a:pt x="6310" y="1752"/>
                </a:lnTo>
                <a:lnTo>
                  <a:pt x="6310" y="1754"/>
                </a:lnTo>
                <a:lnTo>
                  <a:pt x="6310" y="1760"/>
                </a:lnTo>
                <a:lnTo>
                  <a:pt x="6310" y="1764"/>
                </a:lnTo>
                <a:lnTo>
                  <a:pt x="6312" y="1764"/>
                </a:lnTo>
                <a:lnTo>
                  <a:pt x="6316" y="1766"/>
                </a:lnTo>
                <a:lnTo>
                  <a:pt x="6320" y="1766"/>
                </a:lnTo>
                <a:lnTo>
                  <a:pt x="6322" y="1768"/>
                </a:lnTo>
                <a:lnTo>
                  <a:pt x="6322" y="1770"/>
                </a:lnTo>
                <a:lnTo>
                  <a:pt x="6322" y="1774"/>
                </a:lnTo>
                <a:lnTo>
                  <a:pt x="6320" y="1774"/>
                </a:lnTo>
                <a:lnTo>
                  <a:pt x="6314" y="1772"/>
                </a:lnTo>
                <a:lnTo>
                  <a:pt x="6310" y="1770"/>
                </a:lnTo>
                <a:lnTo>
                  <a:pt x="6308" y="1772"/>
                </a:lnTo>
                <a:lnTo>
                  <a:pt x="6310" y="1774"/>
                </a:lnTo>
                <a:lnTo>
                  <a:pt x="6312" y="1778"/>
                </a:lnTo>
                <a:lnTo>
                  <a:pt x="6314" y="1780"/>
                </a:lnTo>
                <a:lnTo>
                  <a:pt x="6318" y="1780"/>
                </a:lnTo>
                <a:lnTo>
                  <a:pt x="6322" y="1780"/>
                </a:lnTo>
                <a:lnTo>
                  <a:pt x="6324" y="1782"/>
                </a:lnTo>
                <a:lnTo>
                  <a:pt x="6324" y="1786"/>
                </a:lnTo>
                <a:lnTo>
                  <a:pt x="6322" y="1790"/>
                </a:lnTo>
                <a:lnTo>
                  <a:pt x="6320" y="1792"/>
                </a:lnTo>
                <a:lnTo>
                  <a:pt x="6314" y="1796"/>
                </a:lnTo>
                <a:lnTo>
                  <a:pt x="6310" y="1798"/>
                </a:lnTo>
                <a:lnTo>
                  <a:pt x="6320" y="1808"/>
                </a:lnTo>
                <a:lnTo>
                  <a:pt x="6324" y="1810"/>
                </a:lnTo>
                <a:lnTo>
                  <a:pt x="6328" y="1806"/>
                </a:lnTo>
                <a:lnTo>
                  <a:pt x="6330" y="1806"/>
                </a:lnTo>
                <a:lnTo>
                  <a:pt x="6332" y="1808"/>
                </a:lnTo>
                <a:lnTo>
                  <a:pt x="6334" y="1810"/>
                </a:lnTo>
                <a:lnTo>
                  <a:pt x="6336" y="1810"/>
                </a:lnTo>
                <a:lnTo>
                  <a:pt x="6338" y="1808"/>
                </a:lnTo>
                <a:lnTo>
                  <a:pt x="6338" y="1814"/>
                </a:lnTo>
                <a:lnTo>
                  <a:pt x="6338" y="1818"/>
                </a:lnTo>
                <a:lnTo>
                  <a:pt x="6338" y="1820"/>
                </a:lnTo>
                <a:lnTo>
                  <a:pt x="6340" y="1820"/>
                </a:lnTo>
                <a:lnTo>
                  <a:pt x="6342" y="1818"/>
                </a:lnTo>
                <a:lnTo>
                  <a:pt x="6344" y="1816"/>
                </a:lnTo>
                <a:lnTo>
                  <a:pt x="6344" y="1812"/>
                </a:lnTo>
                <a:lnTo>
                  <a:pt x="6346" y="1806"/>
                </a:lnTo>
                <a:lnTo>
                  <a:pt x="6348" y="1804"/>
                </a:lnTo>
                <a:lnTo>
                  <a:pt x="6350" y="1802"/>
                </a:lnTo>
                <a:lnTo>
                  <a:pt x="6352" y="1804"/>
                </a:lnTo>
                <a:lnTo>
                  <a:pt x="6354" y="1806"/>
                </a:lnTo>
                <a:lnTo>
                  <a:pt x="6350" y="1812"/>
                </a:lnTo>
                <a:lnTo>
                  <a:pt x="6346" y="1820"/>
                </a:lnTo>
                <a:lnTo>
                  <a:pt x="6338" y="1826"/>
                </a:lnTo>
                <a:lnTo>
                  <a:pt x="6336" y="1828"/>
                </a:lnTo>
                <a:lnTo>
                  <a:pt x="6334" y="1828"/>
                </a:lnTo>
                <a:lnTo>
                  <a:pt x="6338" y="1832"/>
                </a:lnTo>
                <a:lnTo>
                  <a:pt x="6342" y="1834"/>
                </a:lnTo>
                <a:lnTo>
                  <a:pt x="6342" y="1836"/>
                </a:lnTo>
                <a:lnTo>
                  <a:pt x="6340" y="1838"/>
                </a:lnTo>
                <a:lnTo>
                  <a:pt x="6336" y="1840"/>
                </a:lnTo>
                <a:lnTo>
                  <a:pt x="6334" y="1840"/>
                </a:lnTo>
                <a:lnTo>
                  <a:pt x="6332" y="1840"/>
                </a:lnTo>
                <a:lnTo>
                  <a:pt x="6328" y="1838"/>
                </a:lnTo>
                <a:lnTo>
                  <a:pt x="6320" y="1844"/>
                </a:lnTo>
                <a:lnTo>
                  <a:pt x="6318" y="1848"/>
                </a:lnTo>
                <a:lnTo>
                  <a:pt x="6316" y="1852"/>
                </a:lnTo>
                <a:lnTo>
                  <a:pt x="6316" y="1858"/>
                </a:lnTo>
                <a:lnTo>
                  <a:pt x="6318" y="1862"/>
                </a:lnTo>
                <a:lnTo>
                  <a:pt x="6324" y="1866"/>
                </a:lnTo>
                <a:lnTo>
                  <a:pt x="6328" y="1866"/>
                </a:lnTo>
                <a:lnTo>
                  <a:pt x="6330" y="1864"/>
                </a:lnTo>
                <a:lnTo>
                  <a:pt x="6330" y="1862"/>
                </a:lnTo>
                <a:lnTo>
                  <a:pt x="6332" y="1862"/>
                </a:lnTo>
                <a:lnTo>
                  <a:pt x="6336" y="1864"/>
                </a:lnTo>
                <a:lnTo>
                  <a:pt x="6338" y="1864"/>
                </a:lnTo>
                <a:lnTo>
                  <a:pt x="6340" y="1862"/>
                </a:lnTo>
                <a:lnTo>
                  <a:pt x="6342" y="1858"/>
                </a:lnTo>
                <a:lnTo>
                  <a:pt x="6344" y="1858"/>
                </a:lnTo>
                <a:lnTo>
                  <a:pt x="6348" y="1858"/>
                </a:lnTo>
                <a:lnTo>
                  <a:pt x="6350" y="1862"/>
                </a:lnTo>
                <a:lnTo>
                  <a:pt x="6348" y="1864"/>
                </a:lnTo>
                <a:lnTo>
                  <a:pt x="6346" y="1866"/>
                </a:lnTo>
                <a:lnTo>
                  <a:pt x="6344" y="1868"/>
                </a:lnTo>
                <a:lnTo>
                  <a:pt x="6346" y="1870"/>
                </a:lnTo>
                <a:lnTo>
                  <a:pt x="6348" y="1872"/>
                </a:lnTo>
                <a:lnTo>
                  <a:pt x="6346" y="1876"/>
                </a:lnTo>
                <a:lnTo>
                  <a:pt x="6344" y="1878"/>
                </a:lnTo>
                <a:lnTo>
                  <a:pt x="6346" y="1882"/>
                </a:lnTo>
                <a:lnTo>
                  <a:pt x="6348" y="1884"/>
                </a:lnTo>
                <a:lnTo>
                  <a:pt x="6346" y="1886"/>
                </a:lnTo>
                <a:lnTo>
                  <a:pt x="6342" y="1888"/>
                </a:lnTo>
                <a:lnTo>
                  <a:pt x="6338" y="1890"/>
                </a:lnTo>
                <a:lnTo>
                  <a:pt x="6336" y="1888"/>
                </a:lnTo>
                <a:lnTo>
                  <a:pt x="6332" y="1884"/>
                </a:lnTo>
                <a:lnTo>
                  <a:pt x="6330" y="1884"/>
                </a:lnTo>
                <a:lnTo>
                  <a:pt x="6328" y="1892"/>
                </a:lnTo>
                <a:lnTo>
                  <a:pt x="6326" y="1904"/>
                </a:lnTo>
                <a:lnTo>
                  <a:pt x="6330" y="1910"/>
                </a:lnTo>
                <a:lnTo>
                  <a:pt x="6338" y="1916"/>
                </a:lnTo>
                <a:lnTo>
                  <a:pt x="6342" y="1918"/>
                </a:lnTo>
                <a:lnTo>
                  <a:pt x="6346" y="1918"/>
                </a:lnTo>
                <a:lnTo>
                  <a:pt x="6348" y="1920"/>
                </a:lnTo>
                <a:lnTo>
                  <a:pt x="6352" y="1926"/>
                </a:lnTo>
                <a:lnTo>
                  <a:pt x="6358" y="1928"/>
                </a:lnTo>
                <a:lnTo>
                  <a:pt x="6372" y="1934"/>
                </a:lnTo>
                <a:lnTo>
                  <a:pt x="6374" y="1936"/>
                </a:lnTo>
                <a:lnTo>
                  <a:pt x="6374" y="1938"/>
                </a:lnTo>
                <a:lnTo>
                  <a:pt x="6372" y="1940"/>
                </a:lnTo>
                <a:lnTo>
                  <a:pt x="6372" y="1942"/>
                </a:lnTo>
                <a:lnTo>
                  <a:pt x="6374" y="1944"/>
                </a:lnTo>
                <a:lnTo>
                  <a:pt x="6376" y="1946"/>
                </a:lnTo>
                <a:lnTo>
                  <a:pt x="6378" y="1944"/>
                </a:lnTo>
                <a:lnTo>
                  <a:pt x="6380" y="1942"/>
                </a:lnTo>
                <a:lnTo>
                  <a:pt x="6384" y="1944"/>
                </a:lnTo>
                <a:lnTo>
                  <a:pt x="6390" y="1946"/>
                </a:lnTo>
                <a:lnTo>
                  <a:pt x="6390" y="1948"/>
                </a:lnTo>
                <a:lnTo>
                  <a:pt x="6390" y="1950"/>
                </a:lnTo>
                <a:lnTo>
                  <a:pt x="6394" y="1948"/>
                </a:lnTo>
                <a:lnTo>
                  <a:pt x="6404" y="1946"/>
                </a:lnTo>
                <a:lnTo>
                  <a:pt x="6418" y="1944"/>
                </a:lnTo>
                <a:lnTo>
                  <a:pt x="6430" y="1942"/>
                </a:lnTo>
                <a:lnTo>
                  <a:pt x="6436" y="1940"/>
                </a:lnTo>
                <a:lnTo>
                  <a:pt x="6440" y="1938"/>
                </a:lnTo>
                <a:lnTo>
                  <a:pt x="6444" y="1934"/>
                </a:lnTo>
                <a:lnTo>
                  <a:pt x="6452" y="1930"/>
                </a:lnTo>
                <a:lnTo>
                  <a:pt x="6458" y="1926"/>
                </a:lnTo>
                <a:lnTo>
                  <a:pt x="6464" y="1918"/>
                </a:lnTo>
                <a:lnTo>
                  <a:pt x="6466" y="1914"/>
                </a:lnTo>
                <a:lnTo>
                  <a:pt x="6470" y="1912"/>
                </a:lnTo>
                <a:lnTo>
                  <a:pt x="6474" y="1910"/>
                </a:lnTo>
                <a:lnTo>
                  <a:pt x="6478" y="1910"/>
                </a:lnTo>
                <a:lnTo>
                  <a:pt x="6478" y="1906"/>
                </a:lnTo>
                <a:lnTo>
                  <a:pt x="6478" y="1904"/>
                </a:lnTo>
                <a:lnTo>
                  <a:pt x="6480" y="1902"/>
                </a:lnTo>
                <a:lnTo>
                  <a:pt x="6484" y="1902"/>
                </a:lnTo>
                <a:lnTo>
                  <a:pt x="6488" y="1900"/>
                </a:lnTo>
                <a:lnTo>
                  <a:pt x="6488" y="1898"/>
                </a:lnTo>
                <a:lnTo>
                  <a:pt x="6486" y="1896"/>
                </a:lnTo>
                <a:lnTo>
                  <a:pt x="6482" y="1894"/>
                </a:lnTo>
                <a:lnTo>
                  <a:pt x="6482" y="1892"/>
                </a:lnTo>
                <a:lnTo>
                  <a:pt x="6488" y="1892"/>
                </a:lnTo>
                <a:lnTo>
                  <a:pt x="6494" y="1890"/>
                </a:lnTo>
                <a:lnTo>
                  <a:pt x="6496" y="1888"/>
                </a:lnTo>
                <a:lnTo>
                  <a:pt x="6496" y="1884"/>
                </a:lnTo>
                <a:lnTo>
                  <a:pt x="6498" y="1880"/>
                </a:lnTo>
                <a:lnTo>
                  <a:pt x="6500" y="1882"/>
                </a:lnTo>
                <a:lnTo>
                  <a:pt x="6504" y="1886"/>
                </a:lnTo>
                <a:lnTo>
                  <a:pt x="6506" y="1886"/>
                </a:lnTo>
                <a:lnTo>
                  <a:pt x="6508" y="1886"/>
                </a:lnTo>
                <a:lnTo>
                  <a:pt x="6514" y="1884"/>
                </a:lnTo>
                <a:lnTo>
                  <a:pt x="6518" y="1884"/>
                </a:lnTo>
                <a:lnTo>
                  <a:pt x="6522" y="1882"/>
                </a:lnTo>
                <a:lnTo>
                  <a:pt x="6522" y="1876"/>
                </a:lnTo>
                <a:lnTo>
                  <a:pt x="6524" y="1872"/>
                </a:lnTo>
                <a:lnTo>
                  <a:pt x="6524" y="1870"/>
                </a:lnTo>
                <a:lnTo>
                  <a:pt x="6528" y="1866"/>
                </a:lnTo>
                <a:lnTo>
                  <a:pt x="6530" y="1866"/>
                </a:lnTo>
                <a:lnTo>
                  <a:pt x="6530" y="1864"/>
                </a:lnTo>
                <a:lnTo>
                  <a:pt x="6528" y="1858"/>
                </a:lnTo>
                <a:lnTo>
                  <a:pt x="6524" y="1854"/>
                </a:lnTo>
                <a:lnTo>
                  <a:pt x="6522" y="1848"/>
                </a:lnTo>
                <a:lnTo>
                  <a:pt x="6524" y="1846"/>
                </a:lnTo>
                <a:lnTo>
                  <a:pt x="6528" y="1848"/>
                </a:lnTo>
                <a:lnTo>
                  <a:pt x="6530" y="1850"/>
                </a:lnTo>
                <a:lnTo>
                  <a:pt x="6532" y="1850"/>
                </a:lnTo>
                <a:lnTo>
                  <a:pt x="6534" y="1848"/>
                </a:lnTo>
                <a:lnTo>
                  <a:pt x="6536" y="1846"/>
                </a:lnTo>
                <a:lnTo>
                  <a:pt x="6536" y="1848"/>
                </a:lnTo>
                <a:lnTo>
                  <a:pt x="6536" y="1852"/>
                </a:lnTo>
                <a:lnTo>
                  <a:pt x="6534" y="1854"/>
                </a:lnTo>
                <a:lnTo>
                  <a:pt x="6534" y="1856"/>
                </a:lnTo>
                <a:lnTo>
                  <a:pt x="6536" y="1860"/>
                </a:lnTo>
                <a:lnTo>
                  <a:pt x="6540" y="1864"/>
                </a:lnTo>
                <a:lnTo>
                  <a:pt x="6540" y="1870"/>
                </a:lnTo>
                <a:lnTo>
                  <a:pt x="6540" y="1872"/>
                </a:lnTo>
                <a:lnTo>
                  <a:pt x="6546" y="1874"/>
                </a:lnTo>
                <a:lnTo>
                  <a:pt x="6550" y="1874"/>
                </a:lnTo>
                <a:lnTo>
                  <a:pt x="6554" y="1876"/>
                </a:lnTo>
                <a:lnTo>
                  <a:pt x="6560" y="1878"/>
                </a:lnTo>
                <a:lnTo>
                  <a:pt x="6558" y="1880"/>
                </a:lnTo>
                <a:lnTo>
                  <a:pt x="6558" y="1884"/>
                </a:lnTo>
                <a:lnTo>
                  <a:pt x="6556" y="1888"/>
                </a:lnTo>
                <a:lnTo>
                  <a:pt x="6558" y="1894"/>
                </a:lnTo>
                <a:lnTo>
                  <a:pt x="6560" y="1902"/>
                </a:lnTo>
                <a:lnTo>
                  <a:pt x="6560" y="1910"/>
                </a:lnTo>
                <a:lnTo>
                  <a:pt x="6560" y="1920"/>
                </a:lnTo>
                <a:lnTo>
                  <a:pt x="6560" y="1924"/>
                </a:lnTo>
                <a:lnTo>
                  <a:pt x="6564" y="1930"/>
                </a:lnTo>
                <a:lnTo>
                  <a:pt x="6566" y="1932"/>
                </a:lnTo>
                <a:lnTo>
                  <a:pt x="6570" y="1934"/>
                </a:lnTo>
                <a:lnTo>
                  <a:pt x="6576" y="1930"/>
                </a:lnTo>
                <a:lnTo>
                  <a:pt x="6580" y="1928"/>
                </a:lnTo>
                <a:lnTo>
                  <a:pt x="6582" y="1928"/>
                </a:lnTo>
                <a:lnTo>
                  <a:pt x="6584" y="1932"/>
                </a:lnTo>
                <a:lnTo>
                  <a:pt x="6586" y="1936"/>
                </a:lnTo>
                <a:lnTo>
                  <a:pt x="6586" y="1940"/>
                </a:lnTo>
                <a:lnTo>
                  <a:pt x="6584" y="1946"/>
                </a:lnTo>
                <a:lnTo>
                  <a:pt x="6582" y="1954"/>
                </a:lnTo>
                <a:lnTo>
                  <a:pt x="6582" y="1960"/>
                </a:lnTo>
                <a:lnTo>
                  <a:pt x="6584" y="1968"/>
                </a:lnTo>
                <a:lnTo>
                  <a:pt x="6592" y="1988"/>
                </a:lnTo>
                <a:lnTo>
                  <a:pt x="6602" y="2010"/>
                </a:lnTo>
                <a:lnTo>
                  <a:pt x="6612" y="2028"/>
                </a:lnTo>
                <a:lnTo>
                  <a:pt x="6618" y="2032"/>
                </a:lnTo>
                <a:lnTo>
                  <a:pt x="6622" y="2034"/>
                </a:lnTo>
                <a:lnTo>
                  <a:pt x="6628" y="2034"/>
                </a:lnTo>
                <a:lnTo>
                  <a:pt x="6628" y="2036"/>
                </a:lnTo>
                <a:lnTo>
                  <a:pt x="6630" y="2038"/>
                </a:lnTo>
                <a:lnTo>
                  <a:pt x="6626" y="2042"/>
                </a:lnTo>
                <a:lnTo>
                  <a:pt x="6620" y="2046"/>
                </a:lnTo>
                <a:lnTo>
                  <a:pt x="6618" y="2048"/>
                </a:lnTo>
                <a:lnTo>
                  <a:pt x="6618" y="2050"/>
                </a:lnTo>
                <a:lnTo>
                  <a:pt x="6620" y="2056"/>
                </a:lnTo>
                <a:lnTo>
                  <a:pt x="6622" y="2060"/>
                </a:lnTo>
                <a:lnTo>
                  <a:pt x="6616" y="2058"/>
                </a:lnTo>
                <a:lnTo>
                  <a:pt x="6610" y="2056"/>
                </a:lnTo>
                <a:lnTo>
                  <a:pt x="6610" y="2058"/>
                </a:lnTo>
                <a:lnTo>
                  <a:pt x="6618" y="2068"/>
                </a:lnTo>
                <a:lnTo>
                  <a:pt x="6624" y="2076"/>
                </a:lnTo>
                <a:lnTo>
                  <a:pt x="6628" y="2086"/>
                </a:lnTo>
                <a:lnTo>
                  <a:pt x="6630" y="2094"/>
                </a:lnTo>
                <a:lnTo>
                  <a:pt x="6630" y="2098"/>
                </a:lnTo>
                <a:lnTo>
                  <a:pt x="6628" y="2104"/>
                </a:lnTo>
                <a:lnTo>
                  <a:pt x="6626" y="2110"/>
                </a:lnTo>
                <a:lnTo>
                  <a:pt x="6626" y="2114"/>
                </a:lnTo>
                <a:lnTo>
                  <a:pt x="6632" y="2116"/>
                </a:lnTo>
                <a:lnTo>
                  <a:pt x="6638" y="2114"/>
                </a:lnTo>
                <a:lnTo>
                  <a:pt x="6656" y="2112"/>
                </a:lnTo>
                <a:lnTo>
                  <a:pt x="6666" y="2112"/>
                </a:lnTo>
                <a:lnTo>
                  <a:pt x="6674" y="2112"/>
                </a:lnTo>
                <a:lnTo>
                  <a:pt x="6680" y="2110"/>
                </a:lnTo>
                <a:lnTo>
                  <a:pt x="6682" y="2106"/>
                </a:lnTo>
                <a:lnTo>
                  <a:pt x="6684" y="2092"/>
                </a:lnTo>
                <a:lnTo>
                  <a:pt x="6684" y="2084"/>
                </a:lnTo>
                <a:lnTo>
                  <a:pt x="6686" y="2078"/>
                </a:lnTo>
                <a:lnTo>
                  <a:pt x="6690" y="2074"/>
                </a:lnTo>
                <a:lnTo>
                  <a:pt x="6694" y="2074"/>
                </a:lnTo>
                <a:lnTo>
                  <a:pt x="6702" y="2074"/>
                </a:lnTo>
                <a:lnTo>
                  <a:pt x="6702" y="2070"/>
                </a:lnTo>
                <a:lnTo>
                  <a:pt x="6702" y="2068"/>
                </a:lnTo>
                <a:lnTo>
                  <a:pt x="6704" y="2066"/>
                </a:lnTo>
                <a:lnTo>
                  <a:pt x="6710" y="2064"/>
                </a:lnTo>
                <a:lnTo>
                  <a:pt x="6718" y="2064"/>
                </a:lnTo>
                <a:lnTo>
                  <a:pt x="6728" y="2062"/>
                </a:lnTo>
                <a:lnTo>
                  <a:pt x="6734" y="2064"/>
                </a:lnTo>
                <a:lnTo>
                  <a:pt x="6744" y="2068"/>
                </a:lnTo>
                <a:lnTo>
                  <a:pt x="6746" y="2068"/>
                </a:lnTo>
                <a:lnTo>
                  <a:pt x="6748" y="2066"/>
                </a:lnTo>
                <a:lnTo>
                  <a:pt x="6754" y="2054"/>
                </a:lnTo>
                <a:lnTo>
                  <a:pt x="6760" y="2038"/>
                </a:lnTo>
                <a:lnTo>
                  <a:pt x="6766" y="2026"/>
                </a:lnTo>
                <a:lnTo>
                  <a:pt x="6770" y="2018"/>
                </a:lnTo>
                <a:lnTo>
                  <a:pt x="6772" y="2010"/>
                </a:lnTo>
                <a:lnTo>
                  <a:pt x="6772" y="2002"/>
                </a:lnTo>
                <a:lnTo>
                  <a:pt x="6774" y="1992"/>
                </a:lnTo>
                <a:lnTo>
                  <a:pt x="6776" y="1984"/>
                </a:lnTo>
                <a:lnTo>
                  <a:pt x="6776" y="1976"/>
                </a:lnTo>
                <a:lnTo>
                  <a:pt x="6776" y="1972"/>
                </a:lnTo>
                <a:lnTo>
                  <a:pt x="6776" y="1968"/>
                </a:lnTo>
                <a:lnTo>
                  <a:pt x="6780" y="1962"/>
                </a:lnTo>
                <a:lnTo>
                  <a:pt x="6782" y="1956"/>
                </a:lnTo>
                <a:lnTo>
                  <a:pt x="6782" y="1952"/>
                </a:lnTo>
                <a:lnTo>
                  <a:pt x="6782" y="1948"/>
                </a:lnTo>
                <a:lnTo>
                  <a:pt x="6780" y="1944"/>
                </a:lnTo>
                <a:lnTo>
                  <a:pt x="6782" y="1940"/>
                </a:lnTo>
                <a:lnTo>
                  <a:pt x="6784" y="1934"/>
                </a:lnTo>
                <a:lnTo>
                  <a:pt x="6782" y="1928"/>
                </a:lnTo>
                <a:lnTo>
                  <a:pt x="6780" y="1924"/>
                </a:lnTo>
                <a:lnTo>
                  <a:pt x="6780" y="1922"/>
                </a:lnTo>
                <a:lnTo>
                  <a:pt x="6782" y="1920"/>
                </a:lnTo>
                <a:lnTo>
                  <a:pt x="6786" y="1920"/>
                </a:lnTo>
                <a:lnTo>
                  <a:pt x="6786" y="1918"/>
                </a:lnTo>
                <a:lnTo>
                  <a:pt x="6784" y="1916"/>
                </a:lnTo>
                <a:lnTo>
                  <a:pt x="6784" y="1912"/>
                </a:lnTo>
                <a:lnTo>
                  <a:pt x="6786" y="1910"/>
                </a:lnTo>
                <a:lnTo>
                  <a:pt x="6796" y="1906"/>
                </a:lnTo>
                <a:lnTo>
                  <a:pt x="6810" y="1900"/>
                </a:lnTo>
                <a:lnTo>
                  <a:pt x="6814" y="1896"/>
                </a:lnTo>
                <a:lnTo>
                  <a:pt x="6816" y="1892"/>
                </a:lnTo>
                <a:lnTo>
                  <a:pt x="6818" y="1888"/>
                </a:lnTo>
                <a:lnTo>
                  <a:pt x="6820" y="1886"/>
                </a:lnTo>
                <a:lnTo>
                  <a:pt x="6822" y="1888"/>
                </a:lnTo>
                <a:lnTo>
                  <a:pt x="6826" y="1892"/>
                </a:lnTo>
                <a:lnTo>
                  <a:pt x="6828" y="1892"/>
                </a:lnTo>
                <a:lnTo>
                  <a:pt x="6830" y="1890"/>
                </a:lnTo>
                <a:lnTo>
                  <a:pt x="6836" y="1882"/>
                </a:lnTo>
                <a:lnTo>
                  <a:pt x="6842" y="1880"/>
                </a:lnTo>
                <a:lnTo>
                  <a:pt x="6848" y="1876"/>
                </a:lnTo>
                <a:lnTo>
                  <a:pt x="6848" y="1874"/>
                </a:lnTo>
                <a:lnTo>
                  <a:pt x="6848" y="1872"/>
                </a:lnTo>
                <a:lnTo>
                  <a:pt x="6850" y="1872"/>
                </a:lnTo>
                <a:lnTo>
                  <a:pt x="6854" y="1870"/>
                </a:lnTo>
                <a:lnTo>
                  <a:pt x="6856" y="1868"/>
                </a:lnTo>
                <a:lnTo>
                  <a:pt x="6858" y="1866"/>
                </a:lnTo>
                <a:lnTo>
                  <a:pt x="6856" y="1864"/>
                </a:lnTo>
                <a:lnTo>
                  <a:pt x="6854" y="1858"/>
                </a:lnTo>
                <a:lnTo>
                  <a:pt x="6852" y="1856"/>
                </a:lnTo>
                <a:lnTo>
                  <a:pt x="6848" y="1858"/>
                </a:lnTo>
                <a:lnTo>
                  <a:pt x="6836" y="1864"/>
                </a:lnTo>
                <a:lnTo>
                  <a:pt x="6828" y="1866"/>
                </a:lnTo>
                <a:lnTo>
                  <a:pt x="6820" y="1868"/>
                </a:lnTo>
                <a:lnTo>
                  <a:pt x="6812" y="1866"/>
                </a:lnTo>
                <a:lnTo>
                  <a:pt x="6806" y="1862"/>
                </a:lnTo>
                <a:lnTo>
                  <a:pt x="6798" y="1858"/>
                </a:lnTo>
                <a:lnTo>
                  <a:pt x="6788" y="1856"/>
                </a:lnTo>
                <a:lnTo>
                  <a:pt x="6778" y="1854"/>
                </a:lnTo>
                <a:lnTo>
                  <a:pt x="6770" y="1856"/>
                </a:lnTo>
                <a:lnTo>
                  <a:pt x="6762" y="1856"/>
                </a:lnTo>
                <a:lnTo>
                  <a:pt x="6768" y="1852"/>
                </a:lnTo>
                <a:lnTo>
                  <a:pt x="6776" y="1848"/>
                </a:lnTo>
                <a:lnTo>
                  <a:pt x="6782" y="1846"/>
                </a:lnTo>
                <a:lnTo>
                  <a:pt x="6794" y="1848"/>
                </a:lnTo>
                <a:lnTo>
                  <a:pt x="6802" y="1850"/>
                </a:lnTo>
                <a:lnTo>
                  <a:pt x="6806" y="1850"/>
                </a:lnTo>
                <a:lnTo>
                  <a:pt x="6808" y="1850"/>
                </a:lnTo>
                <a:lnTo>
                  <a:pt x="6810" y="1848"/>
                </a:lnTo>
                <a:lnTo>
                  <a:pt x="6814" y="1850"/>
                </a:lnTo>
                <a:lnTo>
                  <a:pt x="6820" y="1856"/>
                </a:lnTo>
                <a:lnTo>
                  <a:pt x="6826" y="1860"/>
                </a:lnTo>
                <a:lnTo>
                  <a:pt x="6830" y="1862"/>
                </a:lnTo>
                <a:lnTo>
                  <a:pt x="6834" y="1860"/>
                </a:lnTo>
                <a:lnTo>
                  <a:pt x="6862" y="1844"/>
                </a:lnTo>
                <a:lnTo>
                  <a:pt x="6874" y="1836"/>
                </a:lnTo>
                <a:lnTo>
                  <a:pt x="6876" y="1832"/>
                </a:lnTo>
                <a:lnTo>
                  <a:pt x="6876" y="1828"/>
                </a:lnTo>
                <a:lnTo>
                  <a:pt x="6868" y="1818"/>
                </a:lnTo>
                <a:lnTo>
                  <a:pt x="6862" y="1814"/>
                </a:lnTo>
                <a:lnTo>
                  <a:pt x="6856" y="1812"/>
                </a:lnTo>
                <a:lnTo>
                  <a:pt x="6852" y="1812"/>
                </a:lnTo>
                <a:lnTo>
                  <a:pt x="6852" y="1806"/>
                </a:lnTo>
                <a:lnTo>
                  <a:pt x="6854" y="1802"/>
                </a:lnTo>
                <a:lnTo>
                  <a:pt x="6852" y="1800"/>
                </a:lnTo>
                <a:lnTo>
                  <a:pt x="6850" y="1798"/>
                </a:lnTo>
                <a:lnTo>
                  <a:pt x="6842" y="1794"/>
                </a:lnTo>
                <a:lnTo>
                  <a:pt x="6838" y="1788"/>
                </a:lnTo>
                <a:lnTo>
                  <a:pt x="6832" y="1784"/>
                </a:lnTo>
                <a:lnTo>
                  <a:pt x="6828" y="1784"/>
                </a:lnTo>
                <a:lnTo>
                  <a:pt x="6824" y="1784"/>
                </a:lnTo>
                <a:lnTo>
                  <a:pt x="6818" y="1786"/>
                </a:lnTo>
                <a:lnTo>
                  <a:pt x="6818" y="1782"/>
                </a:lnTo>
                <a:lnTo>
                  <a:pt x="6816" y="1780"/>
                </a:lnTo>
                <a:lnTo>
                  <a:pt x="6816" y="1778"/>
                </a:lnTo>
                <a:lnTo>
                  <a:pt x="6812" y="1778"/>
                </a:lnTo>
                <a:lnTo>
                  <a:pt x="6808" y="1778"/>
                </a:lnTo>
                <a:lnTo>
                  <a:pt x="6806" y="1776"/>
                </a:lnTo>
                <a:lnTo>
                  <a:pt x="6804" y="1768"/>
                </a:lnTo>
                <a:lnTo>
                  <a:pt x="6800" y="1758"/>
                </a:lnTo>
                <a:lnTo>
                  <a:pt x="6800" y="1746"/>
                </a:lnTo>
                <a:lnTo>
                  <a:pt x="6800" y="1734"/>
                </a:lnTo>
                <a:lnTo>
                  <a:pt x="6800" y="1722"/>
                </a:lnTo>
                <a:lnTo>
                  <a:pt x="6804" y="1716"/>
                </a:lnTo>
                <a:lnTo>
                  <a:pt x="6806" y="1714"/>
                </a:lnTo>
                <a:lnTo>
                  <a:pt x="6808" y="1712"/>
                </a:lnTo>
                <a:lnTo>
                  <a:pt x="6812" y="1712"/>
                </a:lnTo>
                <a:lnTo>
                  <a:pt x="6812" y="1710"/>
                </a:lnTo>
                <a:lnTo>
                  <a:pt x="6812" y="1702"/>
                </a:lnTo>
                <a:lnTo>
                  <a:pt x="6810" y="1692"/>
                </a:lnTo>
                <a:lnTo>
                  <a:pt x="6810" y="1686"/>
                </a:lnTo>
                <a:lnTo>
                  <a:pt x="6814" y="1678"/>
                </a:lnTo>
                <a:lnTo>
                  <a:pt x="6816" y="1672"/>
                </a:lnTo>
                <a:lnTo>
                  <a:pt x="6816" y="1670"/>
                </a:lnTo>
                <a:lnTo>
                  <a:pt x="6816" y="1668"/>
                </a:lnTo>
                <a:lnTo>
                  <a:pt x="6812" y="1668"/>
                </a:lnTo>
                <a:lnTo>
                  <a:pt x="6808" y="1668"/>
                </a:lnTo>
                <a:lnTo>
                  <a:pt x="6806" y="1664"/>
                </a:lnTo>
                <a:lnTo>
                  <a:pt x="6806" y="1660"/>
                </a:lnTo>
                <a:lnTo>
                  <a:pt x="6806" y="1654"/>
                </a:lnTo>
                <a:lnTo>
                  <a:pt x="6810" y="1656"/>
                </a:lnTo>
                <a:lnTo>
                  <a:pt x="6814" y="1658"/>
                </a:lnTo>
                <a:lnTo>
                  <a:pt x="6820" y="1658"/>
                </a:lnTo>
                <a:lnTo>
                  <a:pt x="6826" y="1656"/>
                </a:lnTo>
                <a:lnTo>
                  <a:pt x="6832" y="1652"/>
                </a:lnTo>
                <a:lnTo>
                  <a:pt x="6834" y="1650"/>
                </a:lnTo>
                <a:lnTo>
                  <a:pt x="6832" y="1646"/>
                </a:lnTo>
                <a:lnTo>
                  <a:pt x="6830" y="1644"/>
                </a:lnTo>
                <a:lnTo>
                  <a:pt x="6828" y="1642"/>
                </a:lnTo>
                <a:lnTo>
                  <a:pt x="6826" y="1640"/>
                </a:lnTo>
                <a:lnTo>
                  <a:pt x="6830" y="1638"/>
                </a:lnTo>
                <a:lnTo>
                  <a:pt x="6836" y="1638"/>
                </a:lnTo>
                <a:lnTo>
                  <a:pt x="6844" y="1634"/>
                </a:lnTo>
                <a:lnTo>
                  <a:pt x="6850" y="1630"/>
                </a:lnTo>
                <a:lnTo>
                  <a:pt x="6854" y="1624"/>
                </a:lnTo>
                <a:lnTo>
                  <a:pt x="6856" y="1620"/>
                </a:lnTo>
                <a:lnTo>
                  <a:pt x="6862" y="1610"/>
                </a:lnTo>
                <a:lnTo>
                  <a:pt x="6866" y="1608"/>
                </a:lnTo>
                <a:lnTo>
                  <a:pt x="6870" y="1610"/>
                </a:lnTo>
                <a:lnTo>
                  <a:pt x="6874" y="1612"/>
                </a:lnTo>
                <a:lnTo>
                  <a:pt x="6878" y="1610"/>
                </a:lnTo>
                <a:lnTo>
                  <a:pt x="6880" y="1602"/>
                </a:lnTo>
                <a:lnTo>
                  <a:pt x="6884" y="1594"/>
                </a:lnTo>
                <a:lnTo>
                  <a:pt x="6888" y="1592"/>
                </a:lnTo>
                <a:lnTo>
                  <a:pt x="6892" y="1592"/>
                </a:lnTo>
                <a:lnTo>
                  <a:pt x="6898" y="1592"/>
                </a:lnTo>
                <a:lnTo>
                  <a:pt x="6902" y="1590"/>
                </a:lnTo>
                <a:lnTo>
                  <a:pt x="6906" y="1586"/>
                </a:lnTo>
                <a:lnTo>
                  <a:pt x="6910" y="1582"/>
                </a:lnTo>
                <a:lnTo>
                  <a:pt x="6912" y="1580"/>
                </a:lnTo>
                <a:lnTo>
                  <a:pt x="6916" y="1582"/>
                </a:lnTo>
                <a:lnTo>
                  <a:pt x="6920" y="1582"/>
                </a:lnTo>
                <a:lnTo>
                  <a:pt x="6922" y="1580"/>
                </a:lnTo>
                <a:lnTo>
                  <a:pt x="6926" y="1576"/>
                </a:lnTo>
                <a:lnTo>
                  <a:pt x="6928" y="1572"/>
                </a:lnTo>
                <a:lnTo>
                  <a:pt x="6930" y="1570"/>
                </a:lnTo>
                <a:lnTo>
                  <a:pt x="6934" y="1570"/>
                </a:lnTo>
                <a:lnTo>
                  <a:pt x="6938" y="1570"/>
                </a:lnTo>
                <a:lnTo>
                  <a:pt x="6942" y="1568"/>
                </a:lnTo>
                <a:lnTo>
                  <a:pt x="6946" y="1558"/>
                </a:lnTo>
                <a:lnTo>
                  <a:pt x="6954" y="1544"/>
                </a:lnTo>
                <a:lnTo>
                  <a:pt x="6960" y="1538"/>
                </a:lnTo>
                <a:lnTo>
                  <a:pt x="6968" y="1530"/>
                </a:lnTo>
                <a:lnTo>
                  <a:pt x="6974" y="1526"/>
                </a:lnTo>
                <a:lnTo>
                  <a:pt x="6976" y="1524"/>
                </a:lnTo>
                <a:lnTo>
                  <a:pt x="6976" y="1520"/>
                </a:lnTo>
                <a:lnTo>
                  <a:pt x="6974" y="1520"/>
                </a:lnTo>
                <a:lnTo>
                  <a:pt x="6968" y="1514"/>
                </a:lnTo>
                <a:lnTo>
                  <a:pt x="6964" y="1512"/>
                </a:lnTo>
                <a:lnTo>
                  <a:pt x="6962" y="1506"/>
                </a:lnTo>
                <a:lnTo>
                  <a:pt x="6960" y="1502"/>
                </a:lnTo>
                <a:lnTo>
                  <a:pt x="6962" y="1498"/>
                </a:lnTo>
                <a:lnTo>
                  <a:pt x="6966" y="1492"/>
                </a:lnTo>
                <a:lnTo>
                  <a:pt x="6972" y="1486"/>
                </a:lnTo>
                <a:lnTo>
                  <a:pt x="6974" y="1480"/>
                </a:lnTo>
                <a:lnTo>
                  <a:pt x="6976" y="1474"/>
                </a:lnTo>
                <a:lnTo>
                  <a:pt x="6978" y="1468"/>
                </a:lnTo>
                <a:lnTo>
                  <a:pt x="6980" y="1464"/>
                </a:lnTo>
                <a:lnTo>
                  <a:pt x="6982" y="1462"/>
                </a:lnTo>
                <a:lnTo>
                  <a:pt x="6986" y="1460"/>
                </a:lnTo>
                <a:lnTo>
                  <a:pt x="6992" y="1460"/>
                </a:lnTo>
                <a:lnTo>
                  <a:pt x="6994" y="1458"/>
                </a:lnTo>
                <a:lnTo>
                  <a:pt x="6994" y="1456"/>
                </a:lnTo>
                <a:lnTo>
                  <a:pt x="6998" y="1450"/>
                </a:lnTo>
                <a:lnTo>
                  <a:pt x="7004" y="1444"/>
                </a:lnTo>
                <a:lnTo>
                  <a:pt x="7022" y="1430"/>
                </a:lnTo>
                <a:lnTo>
                  <a:pt x="7026" y="1428"/>
                </a:lnTo>
                <a:lnTo>
                  <a:pt x="7028" y="1430"/>
                </a:lnTo>
                <a:lnTo>
                  <a:pt x="7030" y="1434"/>
                </a:lnTo>
                <a:lnTo>
                  <a:pt x="7032" y="1436"/>
                </a:lnTo>
                <a:lnTo>
                  <a:pt x="7034" y="1438"/>
                </a:lnTo>
                <a:lnTo>
                  <a:pt x="7038" y="1438"/>
                </a:lnTo>
                <a:lnTo>
                  <a:pt x="7042" y="1436"/>
                </a:lnTo>
                <a:lnTo>
                  <a:pt x="7048" y="1434"/>
                </a:lnTo>
                <a:lnTo>
                  <a:pt x="7054" y="1432"/>
                </a:lnTo>
                <a:lnTo>
                  <a:pt x="7062" y="1434"/>
                </a:lnTo>
                <a:lnTo>
                  <a:pt x="7072" y="1434"/>
                </a:lnTo>
                <a:lnTo>
                  <a:pt x="7076" y="1434"/>
                </a:lnTo>
                <a:lnTo>
                  <a:pt x="7082" y="1432"/>
                </a:lnTo>
                <a:lnTo>
                  <a:pt x="7092" y="1434"/>
                </a:lnTo>
                <a:lnTo>
                  <a:pt x="7098" y="1438"/>
                </a:lnTo>
                <a:lnTo>
                  <a:pt x="7102" y="1440"/>
                </a:lnTo>
                <a:lnTo>
                  <a:pt x="7112" y="1444"/>
                </a:lnTo>
                <a:lnTo>
                  <a:pt x="7122" y="1448"/>
                </a:lnTo>
                <a:lnTo>
                  <a:pt x="7126" y="1450"/>
                </a:lnTo>
                <a:lnTo>
                  <a:pt x="7126" y="1454"/>
                </a:lnTo>
                <a:lnTo>
                  <a:pt x="7126" y="1462"/>
                </a:lnTo>
                <a:lnTo>
                  <a:pt x="7124" y="1472"/>
                </a:lnTo>
                <a:lnTo>
                  <a:pt x="7124" y="1480"/>
                </a:lnTo>
                <a:lnTo>
                  <a:pt x="7126" y="1484"/>
                </a:lnTo>
                <a:lnTo>
                  <a:pt x="7130" y="1486"/>
                </a:lnTo>
                <a:lnTo>
                  <a:pt x="7130" y="1490"/>
                </a:lnTo>
                <a:lnTo>
                  <a:pt x="7128" y="1494"/>
                </a:lnTo>
                <a:lnTo>
                  <a:pt x="7124" y="1494"/>
                </a:lnTo>
                <a:lnTo>
                  <a:pt x="7118" y="1494"/>
                </a:lnTo>
                <a:lnTo>
                  <a:pt x="7106" y="1496"/>
                </a:lnTo>
                <a:lnTo>
                  <a:pt x="7100" y="1498"/>
                </a:lnTo>
                <a:lnTo>
                  <a:pt x="7096" y="1502"/>
                </a:lnTo>
                <a:lnTo>
                  <a:pt x="7090" y="1512"/>
                </a:lnTo>
                <a:lnTo>
                  <a:pt x="7082" y="1526"/>
                </a:lnTo>
                <a:lnTo>
                  <a:pt x="7076" y="1532"/>
                </a:lnTo>
                <a:lnTo>
                  <a:pt x="7066" y="1540"/>
                </a:lnTo>
                <a:lnTo>
                  <a:pt x="7058" y="1546"/>
                </a:lnTo>
                <a:lnTo>
                  <a:pt x="7052" y="1550"/>
                </a:lnTo>
                <a:lnTo>
                  <a:pt x="7050" y="1554"/>
                </a:lnTo>
                <a:lnTo>
                  <a:pt x="7050" y="1556"/>
                </a:lnTo>
                <a:lnTo>
                  <a:pt x="7050" y="1558"/>
                </a:lnTo>
                <a:lnTo>
                  <a:pt x="7044" y="1560"/>
                </a:lnTo>
                <a:lnTo>
                  <a:pt x="7038" y="1562"/>
                </a:lnTo>
                <a:lnTo>
                  <a:pt x="7034" y="1566"/>
                </a:lnTo>
                <a:lnTo>
                  <a:pt x="7030" y="1572"/>
                </a:lnTo>
                <a:lnTo>
                  <a:pt x="7028" y="1576"/>
                </a:lnTo>
                <a:lnTo>
                  <a:pt x="7026" y="1578"/>
                </a:lnTo>
                <a:lnTo>
                  <a:pt x="7024" y="1576"/>
                </a:lnTo>
                <a:lnTo>
                  <a:pt x="7020" y="1576"/>
                </a:lnTo>
                <a:lnTo>
                  <a:pt x="7016" y="1578"/>
                </a:lnTo>
                <a:lnTo>
                  <a:pt x="7014" y="1582"/>
                </a:lnTo>
                <a:lnTo>
                  <a:pt x="7010" y="1586"/>
                </a:lnTo>
                <a:lnTo>
                  <a:pt x="7008" y="1588"/>
                </a:lnTo>
                <a:lnTo>
                  <a:pt x="7006" y="1588"/>
                </a:lnTo>
                <a:lnTo>
                  <a:pt x="7004" y="1588"/>
                </a:lnTo>
                <a:lnTo>
                  <a:pt x="7002" y="1590"/>
                </a:lnTo>
                <a:lnTo>
                  <a:pt x="7002" y="1596"/>
                </a:lnTo>
                <a:lnTo>
                  <a:pt x="7002" y="1602"/>
                </a:lnTo>
                <a:lnTo>
                  <a:pt x="7002" y="1606"/>
                </a:lnTo>
                <a:lnTo>
                  <a:pt x="6998" y="1610"/>
                </a:lnTo>
                <a:lnTo>
                  <a:pt x="6996" y="1610"/>
                </a:lnTo>
                <a:lnTo>
                  <a:pt x="6992" y="1612"/>
                </a:lnTo>
                <a:lnTo>
                  <a:pt x="6984" y="1610"/>
                </a:lnTo>
                <a:lnTo>
                  <a:pt x="6978" y="1608"/>
                </a:lnTo>
                <a:lnTo>
                  <a:pt x="6976" y="1610"/>
                </a:lnTo>
                <a:lnTo>
                  <a:pt x="6976" y="1612"/>
                </a:lnTo>
                <a:lnTo>
                  <a:pt x="6974" y="1616"/>
                </a:lnTo>
                <a:lnTo>
                  <a:pt x="6972" y="1622"/>
                </a:lnTo>
                <a:lnTo>
                  <a:pt x="6964" y="1632"/>
                </a:lnTo>
                <a:lnTo>
                  <a:pt x="6960" y="1638"/>
                </a:lnTo>
                <a:lnTo>
                  <a:pt x="6958" y="1646"/>
                </a:lnTo>
                <a:lnTo>
                  <a:pt x="6960" y="1654"/>
                </a:lnTo>
                <a:lnTo>
                  <a:pt x="6962" y="1664"/>
                </a:lnTo>
                <a:lnTo>
                  <a:pt x="6966" y="1672"/>
                </a:lnTo>
                <a:lnTo>
                  <a:pt x="6966" y="1678"/>
                </a:lnTo>
                <a:lnTo>
                  <a:pt x="6966" y="1680"/>
                </a:lnTo>
                <a:lnTo>
                  <a:pt x="6964" y="1684"/>
                </a:lnTo>
                <a:lnTo>
                  <a:pt x="6962" y="1686"/>
                </a:lnTo>
                <a:lnTo>
                  <a:pt x="6962" y="1690"/>
                </a:lnTo>
                <a:lnTo>
                  <a:pt x="6966" y="1696"/>
                </a:lnTo>
                <a:lnTo>
                  <a:pt x="6972" y="1704"/>
                </a:lnTo>
                <a:lnTo>
                  <a:pt x="6978" y="1710"/>
                </a:lnTo>
                <a:lnTo>
                  <a:pt x="6978" y="1714"/>
                </a:lnTo>
                <a:lnTo>
                  <a:pt x="6978" y="1716"/>
                </a:lnTo>
                <a:lnTo>
                  <a:pt x="6976" y="1716"/>
                </a:lnTo>
                <a:lnTo>
                  <a:pt x="6972" y="1718"/>
                </a:lnTo>
                <a:lnTo>
                  <a:pt x="6970" y="1720"/>
                </a:lnTo>
                <a:lnTo>
                  <a:pt x="6970" y="1724"/>
                </a:lnTo>
                <a:lnTo>
                  <a:pt x="6972" y="1732"/>
                </a:lnTo>
                <a:lnTo>
                  <a:pt x="6972" y="1740"/>
                </a:lnTo>
                <a:lnTo>
                  <a:pt x="6968" y="1762"/>
                </a:lnTo>
                <a:lnTo>
                  <a:pt x="6964" y="1772"/>
                </a:lnTo>
                <a:lnTo>
                  <a:pt x="6964" y="1780"/>
                </a:lnTo>
                <a:lnTo>
                  <a:pt x="6966" y="1782"/>
                </a:lnTo>
                <a:lnTo>
                  <a:pt x="6970" y="1784"/>
                </a:lnTo>
                <a:lnTo>
                  <a:pt x="6982" y="1788"/>
                </a:lnTo>
                <a:lnTo>
                  <a:pt x="7006" y="1792"/>
                </a:lnTo>
                <a:lnTo>
                  <a:pt x="7012" y="1796"/>
                </a:lnTo>
                <a:lnTo>
                  <a:pt x="7014" y="1798"/>
                </a:lnTo>
                <a:lnTo>
                  <a:pt x="7012" y="1802"/>
                </a:lnTo>
                <a:lnTo>
                  <a:pt x="7012" y="1810"/>
                </a:lnTo>
                <a:lnTo>
                  <a:pt x="7014" y="1818"/>
                </a:lnTo>
                <a:lnTo>
                  <a:pt x="7016" y="1820"/>
                </a:lnTo>
                <a:lnTo>
                  <a:pt x="7018" y="1822"/>
                </a:lnTo>
                <a:lnTo>
                  <a:pt x="7020" y="1820"/>
                </a:lnTo>
                <a:lnTo>
                  <a:pt x="7024" y="1818"/>
                </a:lnTo>
                <a:lnTo>
                  <a:pt x="7030" y="1812"/>
                </a:lnTo>
                <a:lnTo>
                  <a:pt x="7036" y="1812"/>
                </a:lnTo>
                <a:lnTo>
                  <a:pt x="7038" y="1812"/>
                </a:lnTo>
                <a:lnTo>
                  <a:pt x="7040" y="1814"/>
                </a:lnTo>
                <a:lnTo>
                  <a:pt x="7038" y="1818"/>
                </a:lnTo>
                <a:lnTo>
                  <a:pt x="7036" y="1822"/>
                </a:lnTo>
                <a:lnTo>
                  <a:pt x="7032" y="1830"/>
                </a:lnTo>
                <a:lnTo>
                  <a:pt x="7030" y="1832"/>
                </a:lnTo>
                <a:lnTo>
                  <a:pt x="7036" y="1832"/>
                </a:lnTo>
                <a:lnTo>
                  <a:pt x="7050" y="1824"/>
                </a:lnTo>
                <a:lnTo>
                  <a:pt x="7060" y="1822"/>
                </a:lnTo>
                <a:lnTo>
                  <a:pt x="7074" y="1820"/>
                </a:lnTo>
                <a:lnTo>
                  <a:pt x="7092" y="1816"/>
                </a:lnTo>
                <a:lnTo>
                  <a:pt x="7122" y="1806"/>
                </a:lnTo>
                <a:lnTo>
                  <a:pt x="7132" y="1802"/>
                </a:lnTo>
                <a:lnTo>
                  <a:pt x="7138" y="1800"/>
                </a:lnTo>
                <a:lnTo>
                  <a:pt x="7144" y="1802"/>
                </a:lnTo>
                <a:lnTo>
                  <a:pt x="7146" y="1802"/>
                </a:lnTo>
                <a:lnTo>
                  <a:pt x="7150" y="1804"/>
                </a:lnTo>
                <a:lnTo>
                  <a:pt x="7154" y="1798"/>
                </a:lnTo>
                <a:lnTo>
                  <a:pt x="7160" y="1794"/>
                </a:lnTo>
                <a:lnTo>
                  <a:pt x="7164" y="1794"/>
                </a:lnTo>
                <a:lnTo>
                  <a:pt x="7168" y="1796"/>
                </a:lnTo>
                <a:lnTo>
                  <a:pt x="7174" y="1794"/>
                </a:lnTo>
                <a:lnTo>
                  <a:pt x="7182" y="1792"/>
                </a:lnTo>
                <a:lnTo>
                  <a:pt x="7190" y="1788"/>
                </a:lnTo>
                <a:lnTo>
                  <a:pt x="7196" y="1788"/>
                </a:lnTo>
                <a:lnTo>
                  <a:pt x="7206" y="1788"/>
                </a:lnTo>
                <a:lnTo>
                  <a:pt x="7216" y="1788"/>
                </a:lnTo>
                <a:lnTo>
                  <a:pt x="7222" y="1786"/>
                </a:lnTo>
                <a:lnTo>
                  <a:pt x="7230" y="1784"/>
                </a:lnTo>
                <a:lnTo>
                  <a:pt x="7234" y="1786"/>
                </a:lnTo>
                <a:lnTo>
                  <a:pt x="7240" y="1786"/>
                </a:lnTo>
                <a:lnTo>
                  <a:pt x="7250" y="1780"/>
                </a:lnTo>
                <a:lnTo>
                  <a:pt x="7258" y="1772"/>
                </a:lnTo>
                <a:lnTo>
                  <a:pt x="7262" y="1772"/>
                </a:lnTo>
                <a:lnTo>
                  <a:pt x="7264" y="1772"/>
                </a:lnTo>
                <a:lnTo>
                  <a:pt x="7266" y="1774"/>
                </a:lnTo>
                <a:lnTo>
                  <a:pt x="7262" y="1776"/>
                </a:lnTo>
                <a:lnTo>
                  <a:pt x="7260" y="1778"/>
                </a:lnTo>
                <a:lnTo>
                  <a:pt x="7262" y="1784"/>
                </a:lnTo>
                <a:lnTo>
                  <a:pt x="7264" y="1788"/>
                </a:lnTo>
                <a:lnTo>
                  <a:pt x="7262" y="1788"/>
                </a:lnTo>
                <a:lnTo>
                  <a:pt x="7258" y="1786"/>
                </a:lnTo>
                <a:lnTo>
                  <a:pt x="7254" y="1786"/>
                </a:lnTo>
                <a:lnTo>
                  <a:pt x="7256" y="1792"/>
                </a:lnTo>
                <a:lnTo>
                  <a:pt x="7262" y="1798"/>
                </a:lnTo>
                <a:lnTo>
                  <a:pt x="7266" y="1798"/>
                </a:lnTo>
                <a:lnTo>
                  <a:pt x="7268" y="1798"/>
                </a:lnTo>
                <a:lnTo>
                  <a:pt x="7272" y="1804"/>
                </a:lnTo>
                <a:lnTo>
                  <a:pt x="7276" y="1806"/>
                </a:lnTo>
                <a:lnTo>
                  <a:pt x="7282" y="1808"/>
                </a:lnTo>
                <a:lnTo>
                  <a:pt x="7292" y="1808"/>
                </a:lnTo>
                <a:lnTo>
                  <a:pt x="7302" y="1808"/>
                </a:lnTo>
                <a:lnTo>
                  <a:pt x="7308" y="1810"/>
                </a:lnTo>
                <a:lnTo>
                  <a:pt x="7310" y="1812"/>
                </a:lnTo>
                <a:lnTo>
                  <a:pt x="7312" y="1816"/>
                </a:lnTo>
                <a:lnTo>
                  <a:pt x="7316" y="1818"/>
                </a:lnTo>
                <a:lnTo>
                  <a:pt x="7322" y="1820"/>
                </a:lnTo>
                <a:lnTo>
                  <a:pt x="7326" y="1820"/>
                </a:lnTo>
                <a:lnTo>
                  <a:pt x="7326" y="1822"/>
                </a:lnTo>
                <a:lnTo>
                  <a:pt x="7326" y="1824"/>
                </a:lnTo>
                <a:lnTo>
                  <a:pt x="7322" y="1828"/>
                </a:lnTo>
                <a:lnTo>
                  <a:pt x="7318" y="1828"/>
                </a:lnTo>
                <a:lnTo>
                  <a:pt x="7294" y="1820"/>
                </a:lnTo>
                <a:lnTo>
                  <a:pt x="7286" y="1820"/>
                </a:lnTo>
                <a:lnTo>
                  <a:pt x="7280" y="1820"/>
                </a:lnTo>
                <a:lnTo>
                  <a:pt x="7278" y="1824"/>
                </a:lnTo>
                <a:lnTo>
                  <a:pt x="7276" y="1826"/>
                </a:lnTo>
                <a:lnTo>
                  <a:pt x="7274" y="1830"/>
                </a:lnTo>
                <a:lnTo>
                  <a:pt x="7272" y="1832"/>
                </a:lnTo>
                <a:lnTo>
                  <a:pt x="7268" y="1834"/>
                </a:lnTo>
                <a:lnTo>
                  <a:pt x="7264" y="1832"/>
                </a:lnTo>
                <a:lnTo>
                  <a:pt x="7258" y="1830"/>
                </a:lnTo>
                <a:lnTo>
                  <a:pt x="7254" y="1830"/>
                </a:lnTo>
                <a:lnTo>
                  <a:pt x="7254" y="1834"/>
                </a:lnTo>
                <a:lnTo>
                  <a:pt x="7254" y="1836"/>
                </a:lnTo>
                <a:lnTo>
                  <a:pt x="7252" y="1840"/>
                </a:lnTo>
                <a:lnTo>
                  <a:pt x="7250" y="1840"/>
                </a:lnTo>
                <a:lnTo>
                  <a:pt x="7244" y="1838"/>
                </a:lnTo>
                <a:lnTo>
                  <a:pt x="7240" y="1834"/>
                </a:lnTo>
                <a:lnTo>
                  <a:pt x="7236" y="1834"/>
                </a:lnTo>
                <a:lnTo>
                  <a:pt x="7236" y="1836"/>
                </a:lnTo>
                <a:lnTo>
                  <a:pt x="7236" y="1838"/>
                </a:lnTo>
                <a:lnTo>
                  <a:pt x="7238" y="1846"/>
                </a:lnTo>
                <a:lnTo>
                  <a:pt x="7238" y="1850"/>
                </a:lnTo>
                <a:lnTo>
                  <a:pt x="7236" y="1854"/>
                </a:lnTo>
                <a:lnTo>
                  <a:pt x="7226" y="1858"/>
                </a:lnTo>
                <a:lnTo>
                  <a:pt x="7214" y="1858"/>
                </a:lnTo>
                <a:lnTo>
                  <a:pt x="7204" y="1858"/>
                </a:lnTo>
                <a:lnTo>
                  <a:pt x="7192" y="1854"/>
                </a:lnTo>
                <a:lnTo>
                  <a:pt x="7182" y="1848"/>
                </a:lnTo>
                <a:lnTo>
                  <a:pt x="7172" y="1846"/>
                </a:lnTo>
                <a:lnTo>
                  <a:pt x="7160" y="1846"/>
                </a:lnTo>
                <a:lnTo>
                  <a:pt x="7144" y="1842"/>
                </a:lnTo>
                <a:lnTo>
                  <a:pt x="7138" y="1842"/>
                </a:lnTo>
                <a:lnTo>
                  <a:pt x="7134" y="1842"/>
                </a:lnTo>
                <a:lnTo>
                  <a:pt x="7132" y="1844"/>
                </a:lnTo>
                <a:lnTo>
                  <a:pt x="7132" y="1846"/>
                </a:lnTo>
                <a:lnTo>
                  <a:pt x="7130" y="1850"/>
                </a:lnTo>
                <a:lnTo>
                  <a:pt x="7126" y="1852"/>
                </a:lnTo>
                <a:lnTo>
                  <a:pt x="7120" y="1852"/>
                </a:lnTo>
                <a:lnTo>
                  <a:pt x="7106" y="1850"/>
                </a:lnTo>
                <a:lnTo>
                  <a:pt x="7092" y="1852"/>
                </a:lnTo>
                <a:lnTo>
                  <a:pt x="7082" y="1856"/>
                </a:lnTo>
                <a:lnTo>
                  <a:pt x="7078" y="1858"/>
                </a:lnTo>
                <a:lnTo>
                  <a:pt x="7076" y="1862"/>
                </a:lnTo>
                <a:lnTo>
                  <a:pt x="7074" y="1864"/>
                </a:lnTo>
                <a:lnTo>
                  <a:pt x="7072" y="1866"/>
                </a:lnTo>
                <a:lnTo>
                  <a:pt x="7064" y="1868"/>
                </a:lnTo>
                <a:lnTo>
                  <a:pt x="7058" y="1872"/>
                </a:lnTo>
                <a:lnTo>
                  <a:pt x="7056" y="1874"/>
                </a:lnTo>
                <a:lnTo>
                  <a:pt x="7054" y="1880"/>
                </a:lnTo>
                <a:lnTo>
                  <a:pt x="7052" y="1890"/>
                </a:lnTo>
                <a:lnTo>
                  <a:pt x="7052" y="1898"/>
                </a:lnTo>
                <a:lnTo>
                  <a:pt x="7054" y="1904"/>
                </a:lnTo>
                <a:lnTo>
                  <a:pt x="7056" y="1912"/>
                </a:lnTo>
                <a:lnTo>
                  <a:pt x="7062" y="1920"/>
                </a:lnTo>
                <a:lnTo>
                  <a:pt x="7066" y="1928"/>
                </a:lnTo>
                <a:lnTo>
                  <a:pt x="7070" y="1930"/>
                </a:lnTo>
                <a:lnTo>
                  <a:pt x="7074" y="1932"/>
                </a:lnTo>
                <a:lnTo>
                  <a:pt x="7080" y="1930"/>
                </a:lnTo>
                <a:lnTo>
                  <a:pt x="7086" y="1928"/>
                </a:lnTo>
                <a:lnTo>
                  <a:pt x="7094" y="1924"/>
                </a:lnTo>
                <a:lnTo>
                  <a:pt x="7096" y="1924"/>
                </a:lnTo>
                <a:lnTo>
                  <a:pt x="7096" y="1928"/>
                </a:lnTo>
                <a:lnTo>
                  <a:pt x="7086" y="1956"/>
                </a:lnTo>
                <a:lnTo>
                  <a:pt x="7086" y="1964"/>
                </a:lnTo>
                <a:lnTo>
                  <a:pt x="7088" y="1972"/>
                </a:lnTo>
                <a:lnTo>
                  <a:pt x="7092" y="1986"/>
                </a:lnTo>
                <a:lnTo>
                  <a:pt x="7092" y="1992"/>
                </a:lnTo>
                <a:lnTo>
                  <a:pt x="7090" y="1998"/>
                </a:lnTo>
                <a:lnTo>
                  <a:pt x="7086" y="2004"/>
                </a:lnTo>
                <a:lnTo>
                  <a:pt x="7076" y="2008"/>
                </a:lnTo>
                <a:lnTo>
                  <a:pt x="7064" y="2012"/>
                </a:lnTo>
                <a:lnTo>
                  <a:pt x="7054" y="2010"/>
                </a:lnTo>
                <a:lnTo>
                  <a:pt x="7048" y="2008"/>
                </a:lnTo>
                <a:lnTo>
                  <a:pt x="7044" y="2002"/>
                </a:lnTo>
                <a:lnTo>
                  <a:pt x="7038" y="1990"/>
                </a:lnTo>
                <a:lnTo>
                  <a:pt x="7034" y="1984"/>
                </a:lnTo>
                <a:lnTo>
                  <a:pt x="7028" y="1980"/>
                </a:lnTo>
                <a:lnTo>
                  <a:pt x="7022" y="1976"/>
                </a:lnTo>
                <a:lnTo>
                  <a:pt x="7018" y="1974"/>
                </a:lnTo>
                <a:lnTo>
                  <a:pt x="7018" y="1970"/>
                </a:lnTo>
                <a:lnTo>
                  <a:pt x="7018" y="1968"/>
                </a:lnTo>
                <a:lnTo>
                  <a:pt x="7018" y="1966"/>
                </a:lnTo>
                <a:lnTo>
                  <a:pt x="7016" y="1964"/>
                </a:lnTo>
                <a:lnTo>
                  <a:pt x="7010" y="1966"/>
                </a:lnTo>
                <a:lnTo>
                  <a:pt x="6986" y="1974"/>
                </a:lnTo>
                <a:lnTo>
                  <a:pt x="6980" y="1978"/>
                </a:lnTo>
                <a:lnTo>
                  <a:pt x="6976" y="1980"/>
                </a:lnTo>
                <a:lnTo>
                  <a:pt x="6970" y="1992"/>
                </a:lnTo>
                <a:lnTo>
                  <a:pt x="6968" y="1996"/>
                </a:lnTo>
                <a:lnTo>
                  <a:pt x="6970" y="2002"/>
                </a:lnTo>
                <a:lnTo>
                  <a:pt x="6970" y="2006"/>
                </a:lnTo>
                <a:lnTo>
                  <a:pt x="6970" y="2008"/>
                </a:lnTo>
                <a:lnTo>
                  <a:pt x="6966" y="2012"/>
                </a:lnTo>
                <a:lnTo>
                  <a:pt x="6960" y="2018"/>
                </a:lnTo>
                <a:lnTo>
                  <a:pt x="6956" y="2022"/>
                </a:lnTo>
                <a:lnTo>
                  <a:pt x="6954" y="2026"/>
                </a:lnTo>
                <a:lnTo>
                  <a:pt x="6952" y="2038"/>
                </a:lnTo>
                <a:lnTo>
                  <a:pt x="6952" y="2048"/>
                </a:lnTo>
                <a:lnTo>
                  <a:pt x="6952" y="2070"/>
                </a:lnTo>
                <a:lnTo>
                  <a:pt x="6954" y="2084"/>
                </a:lnTo>
                <a:lnTo>
                  <a:pt x="6954" y="2088"/>
                </a:lnTo>
                <a:lnTo>
                  <a:pt x="6958" y="2094"/>
                </a:lnTo>
                <a:lnTo>
                  <a:pt x="6962" y="2100"/>
                </a:lnTo>
                <a:lnTo>
                  <a:pt x="6964" y="2108"/>
                </a:lnTo>
                <a:lnTo>
                  <a:pt x="6964" y="2120"/>
                </a:lnTo>
                <a:lnTo>
                  <a:pt x="6964" y="2124"/>
                </a:lnTo>
                <a:lnTo>
                  <a:pt x="6962" y="2124"/>
                </a:lnTo>
                <a:lnTo>
                  <a:pt x="6960" y="2126"/>
                </a:lnTo>
                <a:lnTo>
                  <a:pt x="6962" y="2134"/>
                </a:lnTo>
                <a:lnTo>
                  <a:pt x="6962" y="2136"/>
                </a:lnTo>
                <a:lnTo>
                  <a:pt x="6960" y="2138"/>
                </a:lnTo>
                <a:lnTo>
                  <a:pt x="6956" y="2142"/>
                </a:lnTo>
                <a:lnTo>
                  <a:pt x="6948" y="2142"/>
                </a:lnTo>
                <a:lnTo>
                  <a:pt x="6942" y="2142"/>
                </a:lnTo>
                <a:lnTo>
                  <a:pt x="6942" y="2140"/>
                </a:lnTo>
                <a:lnTo>
                  <a:pt x="6940" y="2140"/>
                </a:lnTo>
                <a:lnTo>
                  <a:pt x="6942" y="2134"/>
                </a:lnTo>
                <a:lnTo>
                  <a:pt x="6952" y="2122"/>
                </a:lnTo>
                <a:lnTo>
                  <a:pt x="6954" y="2118"/>
                </a:lnTo>
                <a:lnTo>
                  <a:pt x="6952" y="2118"/>
                </a:lnTo>
                <a:lnTo>
                  <a:pt x="6940" y="2130"/>
                </a:lnTo>
                <a:lnTo>
                  <a:pt x="6934" y="2138"/>
                </a:lnTo>
                <a:lnTo>
                  <a:pt x="6930" y="2138"/>
                </a:lnTo>
                <a:lnTo>
                  <a:pt x="6924" y="2138"/>
                </a:lnTo>
                <a:lnTo>
                  <a:pt x="6916" y="2138"/>
                </a:lnTo>
                <a:lnTo>
                  <a:pt x="6912" y="2140"/>
                </a:lnTo>
                <a:lnTo>
                  <a:pt x="6910" y="2142"/>
                </a:lnTo>
                <a:lnTo>
                  <a:pt x="6908" y="2148"/>
                </a:lnTo>
                <a:lnTo>
                  <a:pt x="6910" y="2152"/>
                </a:lnTo>
                <a:lnTo>
                  <a:pt x="6908" y="2158"/>
                </a:lnTo>
                <a:lnTo>
                  <a:pt x="6904" y="2162"/>
                </a:lnTo>
                <a:lnTo>
                  <a:pt x="6898" y="2168"/>
                </a:lnTo>
                <a:lnTo>
                  <a:pt x="6886" y="2174"/>
                </a:lnTo>
                <a:lnTo>
                  <a:pt x="6874" y="2176"/>
                </a:lnTo>
                <a:lnTo>
                  <a:pt x="6866" y="2176"/>
                </a:lnTo>
                <a:lnTo>
                  <a:pt x="6862" y="2174"/>
                </a:lnTo>
                <a:lnTo>
                  <a:pt x="6858" y="2170"/>
                </a:lnTo>
                <a:lnTo>
                  <a:pt x="6854" y="2166"/>
                </a:lnTo>
                <a:lnTo>
                  <a:pt x="6850" y="2154"/>
                </a:lnTo>
                <a:lnTo>
                  <a:pt x="6852" y="2154"/>
                </a:lnTo>
                <a:lnTo>
                  <a:pt x="6858" y="2158"/>
                </a:lnTo>
                <a:lnTo>
                  <a:pt x="6864" y="2162"/>
                </a:lnTo>
                <a:lnTo>
                  <a:pt x="6868" y="2162"/>
                </a:lnTo>
                <a:lnTo>
                  <a:pt x="6868" y="2160"/>
                </a:lnTo>
                <a:lnTo>
                  <a:pt x="6866" y="2158"/>
                </a:lnTo>
                <a:lnTo>
                  <a:pt x="6852" y="2150"/>
                </a:lnTo>
                <a:lnTo>
                  <a:pt x="6844" y="2146"/>
                </a:lnTo>
                <a:lnTo>
                  <a:pt x="6836" y="2146"/>
                </a:lnTo>
                <a:lnTo>
                  <a:pt x="6822" y="2148"/>
                </a:lnTo>
                <a:lnTo>
                  <a:pt x="6802" y="2152"/>
                </a:lnTo>
                <a:lnTo>
                  <a:pt x="6798" y="2156"/>
                </a:lnTo>
                <a:lnTo>
                  <a:pt x="6794" y="2158"/>
                </a:lnTo>
                <a:lnTo>
                  <a:pt x="6784" y="2162"/>
                </a:lnTo>
                <a:lnTo>
                  <a:pt x="6776" y="2164"/>
                </a:lnTo>
                <a:lnTo>
                  <a:pt x="6770" y="2168"/>
                </a:lnTo>
                <a:lnTo>
                  <a:pt x="6766" y="2172"/>
                </a:lnTo>
                <a:lnTo>
                  <a:pt x="6764" y="2176"/>
                </a:lnTo>
                <a:lnTo>
                  <a:pt x="6760" y="2178"/>
                </a:lnTo>
                <a:lnTo>
                  <a:pt x="6752" y="2182"/>
                </a:lnTo>
                <a:lnTo>
                  <a:pt x="6738" y="2186"/>
                </a:lnTo>
                <a:lnTo>
                  <a:pt x="6718" y="2192"/>
                </a:lnTo>
                <a:lnTo>
                  <a:pt x="6704" y="2198"/>
                </a:lnTo>
                <a:lnTo>
                  <a:pt x="6692" y="2202"/>
                </a:lnTo>
                <a:lnTo>
                  <a:pt x="6686" y="2202"/>
                </a:lnTo>
                <a:lnTo>
                  <a:pt x="6680" y="2202"/>
                </a:lnTo>
                <a:lnTo>
                  <a:pt x="6676" y="2200"/>
                </a:lnTo>
                <a:lnTo>
                  <a:pt x="6672" y="2196"/>
                </a:lnTo>
                <a:lnTo>
                  <a:pt x="6664" y="2188"/>
                </a:lnTo>
                <a:lnTo>
                  <a:pt x="6664" y="2192"/>
                </a:lnTo>
                <a:lnTo>
                  <a:pt x="6668" y="2200"/>
                </a:lnTo>
                <a:lnTo>
                  <a:pt x="6668" y="2202"/>
                </a:lnTo>
                <a:lnTo>
                  <a:pt x="6668" y="2204"/>
                </a:lnTo>
                <a:lnTo>
                  <a:pt x="6666" y="2206"/>
                </a:lnTo>
                <a:lnTo>
                  <a:pt x="6666" y="2208"/>
                </a:lnTo>
                <a:lnTo>
                  <a:pt x="6670" y="2208"/>
                </a:lnTo>
                <a:lnTo>
                  <a:pt x="6674" y="2206"/>
                </a:lnTo>
                <a:lnTo>
                  <a:pt x="6678" y="2206"/>
                </a:lnTo>
                <a:lnTo>
                  <a:pt x="6680" y="2206"/>
                </a:lnTo>
                <a:lnTo>
                  <a:pt x="6684" y="2210"/>
                </a:lnTo>
                <a:lnTo>
                  <a:pt x="6686" y="2208"/>
                </a:lnTo>
                <a:lnTo>
                  <a:pt x="6688" y="2208"/>
                </a:lnTo>
                <a:lnTo>
                  <a:pt x="6692" y="2208"/>
                </a:lnTo>
                <a:lnTo>
                  <a:pt x="6694" y="2210"/>
                </a:lnTo>
                <a:lnTo>
                  <a:pt x="6694" y="2218"/>
                </a:lnTo>
                <a:lnTo>
                  <a:pt x="6694" y="2220"/>
                </a:lnTo>
                <a:lnTo>
                  <a:pt x="6692" y="2220"/>
                </a:lnTo>
                <a:lnTo>
                  <a:pt x="6688" y="2218"/>
                </a:lnTo>
                <a:lnTo>
                  <a:pt x="6682" y="2216"/>
                </a:lnTo>
                <a:lnTo>
                  <a:pt x="6680" y="2214"/>
                </a:lnTo>
                <a:lnTo>
                  <a:pt x="6670" y="2212"/>
                </a:lnTo>
                <a:lnTo>
                  <a:pt x="6664" y="2210"/>
                </a:lnTo>
                <a:lnTo>
                  <a:pt x="6664" y="2208"/>
                </a:lnTo>
                <a:lnTo>
                  <a:pt x="6664" y="2204"/>
                </a:lnTo>
                <a:lnTo>
                  <a:pt x="6664" y="2200"/>
                </a:lnTo>
                <a:lnTo>
                  <a:pt x="6662" y="2198"/>
                </a:lnTo>
                <a:lnTo>
                  <a:pt x="6662" y="2194"/>
                </a:lnTo>
                <a:lnTo>
                  <a:pt x="6660" y="2188"/>
                </a:lnTo>
                <a:lnTo>
                  <a:pt x="6658" y="2188"/>
                </a:lnTo>
                <a:lnTo>
                  <a:pt x="6654" y="2190"/>
                </a:lnTo>
                <a:lnTo>
                  <a:pt x="6646" y="2190"/>
                </a:lnTo>
                <a:lnTo>
                  <a:pt x="6642" y="2188"/>
                </a:lnTo>
                <a:lnTo>
                  <a:pt x="6638" y="2184"/>
                </a:lnTo>
                <a:lnTo>
                  <a:pt x="6634" y="2178"/>
                </a:lnTo>
                <a:lnTo>
                  <a:pt x="6632" y="2174"/>
                </a:lnTo>
                <a:lnTo>
                  <a:pt x="6632" y="2172"/>
                </a:lnTo>
                <a:lnTo>
                  <a:pt x="6628" y="2172"/>
                </a:lnTo>
                <a:lnTo>
                  <a:pt x="6622" y="2172"/>
                </a:lnTo>
                <a:lnTo>
                  <a:pt x="6618" y="2170"/>
                </a:lnTo>
                <a:lnTo>
                  <a:pt x="6614" y="2168"/>
                </a:lnTo>
                <a:lnTo>
                  <a:pt x="6612" y="2168"/>
                </a:lnTo>
                <a:lnTo>
                  <a:pt x="6608" y="2172"/>
                </a:lnTo>
                <a:lnTo>
                  <a:pt x="6604" y="2178"/>
                </a:lnTo>
                <a:lnTo>
                  <a:pt x="6596" y="2184"/>
                </a:lnTo>
                <a:lnTo>
                  <a:pt x="6592" y="2186"/>
                </a:lnTo>
                <a:lnTo>
                  <a:pt x="6586" y="2188"/>
                </a:lnTo>
                <a:lnTo>
                  <a:pt x="6580" y="2188"/>
                </a:lnTo>
                <a:lnTo>
                  <a:pt x="6576" y="2190"/>
                </a:lnTo>
                <a:lnTo>
                  <a:pt x="6572" y="2198"/>
                </a:lnTo>
                <a:lnTo>
                  <a:pt x="6568" y="2202"/>
                </a:lnTo>
                <a:lnTo>
                  <a:pt x="6566" y="2202"/>
                </a:lnTo>
                <a:lnTo>
                  <a:pt x="6562" y="2200"/>
                </a:lnTo>
                <a:lnTo>
                  <a:pt x="6558" y="2198"/>
                </a:lnTo>
                <a:lnTo>
                  <a:pt x="6554" y="2198"/>
                </a:lnTo>
                <a:lnTo>
                  <a:pt x="6550" y="2198"/>
                </a:lnTo>
                <a:lnTo>
                  <a:pt x="6544" y="2200"/>
                </a:lnTo>
                <a:lnTo>
                  <a:pt x="6542" y="2200"/>
                </a:lnTo>
                <a:lnTo>
                  <a:pt x="6540" y="2198"/>
                </a:lnTo>
                <a:lnTo>
                  <a:pt x="6540" y="2196"/>
                </a:lnTo>
                <a:lnTo>
                  <a:pt x="6542" y="2194"/>
                </a:lnTo>
                <a:lnTo>
                  <a:pt x="6548" y="2190"/>
                </a:lnTo>
                <a:lnTo>
                  <a:pt x="6554" y="2186"/>
                </a:lnTo>
                <a:lnTo>
                  <a:pt x="6556" y="2184"/>
                </a:lnTo>
                <a:lnTo>
                  <a:pt x="6554" y="2182"/>
                </a:lnTo>
                <a:lnTo>
                  <a:pt x="6554" y="2180"/>
                </a:lnTo>
                <a:lnTo>
                  <a:pt x="6556" y="2176"/>
                </a:lnTo>
                <a:lnTo>
                  <a:pt x="6556" y="2174"/>
                </a:lnTo>
                <a:lnTo>
                  <a:pt x="6554" y="2174"/>
                </a:lnTo>
                <a:lnTo>
                  <a:pt x="6546" y="2176"/>
                </a:lnTo>
                <a:lnTo>
                  <a:pt x="6540" y="2178"/>
                </a:lnTo>
                <a:lnTo>
                  <a:pt x="6536" y="2178"/>
                </a:lnTo>
                <a:lnTo>
                  <a:pt x="6532" y="2178"/>
                </a:lnTo>
                <a:lnTo>
                  <a:pt x="6530" y="2176"/>
                </a:lnTo>
                <a:lnTo>
                  <a:pt x="6528" y="2172"/>
                </a:lnTo>
                <a:lnTo>
                  <a:pt x="6526" y="2172"/>
                </a:lnTo>
                <a:lnTo>
                  <a:pt x="6522" y="2172"/>
                </a:lnTo>
                <a:lnTo>
                  <a:pt x="6520" y="2174"/>
                </a:lnTo>
                <a:lnTo>
                  <a:pt x="6518" y="2172"/>
                </a:lnTo>
                <a:lnTo>
                  <a:pt x="6514" y="2168"/>
                </a:lnTo>
                <a:lnTo>
                  <a:pt x="6510" y="2168"/>
                </a:lnTo>
                <a:lnTo>
                  <a:pt x="6506" y="2168"/>
                </a:lnTo>
                <a:lnTo>
                  <a:pt x="6508" y="2166"/>
                </a:lnTo>
                <a:lnTo>
                  <a:pt x="6512" y="2162"/>
                </a:lnTo>
                <a:lnTo>
                  <a:pt x="6512" y="2158"/>
                </a:lnTo>
                <a:lnTo>
                  <a:pt x="6510" y="2156"/>
                </a:lnTo>
                <a:lnTo>
                  <a:pt x="6508" y="2150"/>
                </a:lnTo>
                <a:lnTo>
                  <a:pt x="6506" y="2150"/>
                </a:lnTo>
                <a:lnTo>
                  <a:pt x="6504" y="2150"/>
                </a:lnTo>
                <a:lnTo>
                  <a:pt x="6500" y="2150"/>
                </a:lnTo>
                <a:lnTo>
                  <a:pt x="6496" y="2148"/>
                </a:lnTo>
                <a:lnTo>
                  <a:pt x="6494" y="2148"/>
                </a:lnTo>
                <a:lnTo>
                  <a:pt x="6490" y="2148"/>
                </a:lnTo>
                <a:lnTo>
                  <a:pt x="6488" y="2148"/>
                </a:lnTo>
                <a:lnTo>
                  <a:pt x="6492" y="2142"/>
                </a:lnTo>
                <a:lnTo>
                  <a:pt x="6494" y="2142"/>
                </a:lnTo>
                <a:lnTo>
                  <a:pt x="6494" y="2144"/>
                </a:lnTo>
                <a:lnTo>
                  <a:pt x="6496" y="2144"/>
                </a:lnTo>
                <a:lnTo>
                  <a:pt x="6500" y="2146"/>
                </a:lnTo>
                <a:lnTo>
                  <a:pt x="6502" y="2144"/>
                </a:lnTo>
                <a:lnTo>
                  <a:pt x="6504" y="2144"/>
                </a:lnTo>
                <a:lnTo>
                  <a:pt x="6506" y="2144"/>
                </a:lnTo>
                <a:lnTo>
                  <a:pt x="6508" y="2146"/>
                </a:lnTo>
                <a:lnTo>
                  <a:pt x="6512" y="2144"/>
                </a:lnTo>
                <a:lnTo>
                  <a:pt x="6512" y="2142"/>
                </a:lnTo>
                <a:lnTo>
                  <a:pt x="6512" y="2140"/>
                </a:lnTo>
                <a:lnTo>
                  <a:pt x="6506" y="2134"/>
                </a:lnTo>
                <a:lnTo>
                  <a:pt x="6500" y="2132"/>
                </a:lnTo>
                <a:lnTo>
                  <a:pt x="6496" y="2134"/>
                </a:lnTo>
                <a:lnTo>
                  <a:pt x="6494" y="2134"/>
                </a:lnTo>
                <a:lnTo>
                  <a:pt x="6490" y="2132"/>
                </a:lnTo>
                <a:lnTo>
                  <a:pt x="6490" y="2130"/>
                </a:lnTo>
                <a:lnTo>
                  <a:pt x="6490" y="2128"/>
                </a:lnTo>
                <a:lnTo>
                  <a:pt x="6494" y="2124"/>
                </a:lnTo>
                <a:lnTo>
                  <a:pt x="6498" y="2122"/>
                </a:lnTo>
                <a:lnTo>
                  <a:pt x="6498" y="2120"/>
                </a:lnTo>
                <a:lnTo>
                  <a:pt x="6496" y="2118"/>
                </a:lnTo>
                <a:lnTo>
                  <a:pt x="6494" y="2114"/>
                </a:lnTo>
                <a:lnTo>
                  <a:pt x="6494" y="2112"/>
                </a:lnTo>
                <a:lnTo>
                  <a:pt x="6494" y="2110"/>
                </a:lnTo>
                <a:lnTo>
                  <a:pt x="6492" y="2106"/>
                </a:lnTo>
                <a:lnTo>
                  <a:pt x="6492" y="2104"/>
                </a:lnTo>
                <a:lnTo>
                  <a:pt x="6498" y="2102"/>
                </a:lnTo>
                <a:lnTo>
                  <a:pt x="6502" y="2100"/>
                </a:lnTo>
                <a:lnTo>
                  <a:pt x="6504" y="2098"/>
                </a:lnTo>
                <a:lnTo>
                  <a:pt x="6502" y="2096"/>
                </a:lnTo>
                <a:lnTo>
                  <a:pt x="6504" y="2094"/>
                </a:lnTo>
                <a:lnTo>
                  <a:pt x="6508" y="2092"/>
                </a:lnTo>
                <a:lnTo>
                  <a:pt x="6510" y="2090"/>
                </a:lnTo>
                <a:lnTo>
                  <a:pt x="6510" y="2088"/>
                </a:lnTo>
                <a:lnTo>
                  <a:pt x="6508" y="2086"/>
                </a:lnTo>
                <a:lnTo>
                  <a:pt x="6506" y="2082"/>
                </a:lnTo>
                <a:lnTo>
                  <a:pt x="6508" y="2082"/>
                </a:lnTo>
                <a:lnTo>
                  <a:pt x="6514" y="2084"/>
                </a:lnTo>
                <a:lnTo>
                  <a:pt x="6516" y="2084"/>
                </a:lnTo>
                <a:lnTo>
                  <a:pt x="6518" y="2084"/>
                </a:lnTo>
                <a:lnTo>
                  <a:pt x="6520" y="2080"/>
                </a:lnTo>
                <a:lnTo>
                  <a:pt x="6520" y="2078"/>
                </a:lnTo>
                <a:lnTo>
                  <a:pt x="6518" y="2068"/>
                </a:lnTo>
                <a:lnTo>
                  <a:pt x="6520" y="2060"/>
                </a:lnTo>
                <a:lnTo>
                  <a:pt x="6522" y="2056"/>
                </a:lnTo>
                <a:lnTo>
                  <a:pt x="6524" y="2056"/>
                </a:lnTo>
                <a:lnTo>
                  <a:pt x="6528" y="2056"/>
                </a:lnTo>
                <a:lnTo>
                  <a:pt x="6528" y="2058"/>
                </a:lnTo>
                <a:lnTo>
                  <a:pt x="6526" y="2062"/>
                </a:lnTo>
                <a:lnTo>
                  <a:pt x="6526" y="2064"/>
                </a:lnTo>
                <a:lnTo>
                  <a:pt x="6528" y="2066"/>
                </a:lnTo>
                <a:lnTo>
                  <a:pt x="6532" y="2068"/>
                </a:lnTo>
                <a:lnTo>
                  <a:pt x="6534" y="2066"/>
                </a:lnTo>
                <a:lnTo>
                  <a:pt x="6534" y="2064"/>
                </a:lnTo>
                <a:lnTo>
                  <a:pt x="6536" y="2064"/>
                </a:lnTo>
                <a:lnTo>
                  <a:pt x="6538" y="2064"/>
                </a:lnTo>
                <a:lnTo>
                  <a:pt x="6540" y="2064"/>
                </a:lnTo>
                <a:lnTo>
                  <a:pt x="6542" y="2060"/>
                </a:lnTo>
                <a:lnTo>
                  <a:pt x="6548" y="2050"/>
                </a:lnTo>
                <a:lnTo>
                  <a:pt x="6548" y="2046"/>
                </a:lnTo>
                <a:lnTo>
                  <a:pt x="6548" y="2044"/>
                </a:lnTo>
                <a:lnTo>
                  <a:pt x="6542" y="2042"/>
                </a:lnTo>
                <a:lnTo>
                  <a:pt x="6530" y="2042"/>
                </a:lnTo>
                <a:lnTo>
                  <a:pt x="6526" y="2040"/>
                </a:lnTo>
                <a:lnTo>
                  <a:pt x="6522" y="2040"/>
                </a:lnTo>
                <a:lnTo>
                  <a:pt x="6522" y="2038"/>
                </a:lnTo>
                <a:lnTo>
                  <a:pt x="6524" y="2036"/>
                </a:lnTo>
                <a:lnTo>
                  <a:pt x="6526" y="2030"/>
                </a:lnTo>
                <a:lnTo>
                  <a:pt x="6524" y="2026"/>
                </a:lnTo>
                <a:lnTo>
                  <a:pt x="6522" y="2022"/>
                </a:lnTo>
                <a:lnTo>
                  <a:pt x="6522" y="2018"/>
                </a:lnTo>
                <a:lnTo>
                  <a:pt x="6524" y="2008"/>
                </a:lnTo>
                <a:lnTo>
                  <a:pt x="6526" y="2004"/>
                </a:lnTo>
                <a:lnTo>
                  <a:pt x="6528" y="2002"/>
                </a:lnTo>
                <a:lnTo>
                  <a:pt x="6530" y="1998"/>
                </a:lnTo>
                <a:lnTo>
                  <a:pt x="6532" y="1994"/>
                </a:lnTo>
                <a:lnTo>
                  <a:pt x="6532" y="1988"/>
                </a:lnTo>
                <a:lnTo>
                  <a:pt x="6530" y="1980"/>
                </a:lnTo>
                <a:lnTo>
                  <a:pt x="6528" y="1976"/>
                </a:lnTo>
                <a:lnTo>
                  <a:pt x="6528" y="1974"/>
                </a:lnTo>
                <a:lnTo>
                  <a:pt x="6532" y="1968"/>
                </a:lnTo>
                <a:lnTo>
                  <a:pt x="6534" y="1966"/>
                </a:lnTo>
                <a:lnTo>
                  <a:pt x="6534" y="1964"/>
                </a:lnTo>
                <a:lnTo>
                  <a:pt x="6530" y="1964"/>
                </a:lnTo>
                <a:lnTo>
                  <a:pt x="6528" y="1966"/>
                </a:lnTo>
                <a:lnTo>
                  <a:pt x="6522" y="1970"/>
                </a:lnTo>
                <a:lnTo>
                  <a:pt x="6514" y="1974"/>
                </a:lnTo>
                <a:lnTo>
                  <a:pt x="6510" y="1974"/>
                </a:lnTo>
                <a:lnTo>
                  <a:pt x="6506" y="1978"/>
                </a:lnTo>
                <a:lnTo>
                  <a:pt x="6500" y="1988"/>
                </a:lnTo>
                <a:lnTo>
                  <a:pt x="6494" y="1994"/>
                </a:lnTo>
                <a:lnTo>
                  <a:pt x="6488" y="1998"/>
                </a:lnTo>
                <a:lnTo>
                  <a:pt x="6480" y="2002"/>
                </a:lnTo>
                <a:lnTo>
                  <a:pt x="6470" y="2002"/>
                </a:lnTo>
                <a:lnTo>
                  <a:pt x="6460" y="2004"/>
                </a:lnTo>
                <a:lnTo>
                  <a:pt x="6452" y="2006"/>
                </a:lnTo>
                <a:lnTo>
                  <a:pt x="6446" y="2012"/>
                </a:lnTo>
                <a:lnTo>
                  <a:pt x="6442" y="2018"/>
                </a:lnTo>
                <a:lnTo>
                  <a:pt x="6438" y="2026"/>
                </a:lnTo>
                <a:lnTo>
                  <a:pt x="6436" y="2034"/>
                </a:lnTo>
                <a:lnTo>
                  <a:pt x="6432" y="2054"/>
                </a:lnTo>
                <a:lnTo>
                  <a:pt x="6432" y="2070"/>
                </a:lnTo>
                <a:lnTo>
                  <a:pt x="6434" y="2080"/>
                </a:lnTo>
                <a:lnTo>
                  <a:pt x="6436" y="2088"/>
                </a:lnTo>
                <a:lnTo>
                  <a:pt x="6434" y="2096"/>
                </a:lnTo>
                <a:lnTo>
                  <a:pt x="6432" y="2102"/>
                </a:lnTo>
                <a:lnTo>
                  <a:pt x="6434" y="2104"/>
                </a:lnTo>
                <a:lnTo>
                  <a:pt x="6438" y="2106"/>
                </a:lnTo>
                <a:lnTo>
                  <a:pt x="6442" y="2110"/>
                </a:lnTo>
                <a:lnTo>
                  <a:pt x="6442" y="2108"/>
                </a:lnTo>
                <a:lnTo>
                  <a:pt x="6444" y="2104"/>
                </a:lnTo>
                <a:lnTo>
                  <a:pt x="6446" y="2106"/>
                </a:lnTo>
                <a:lnTo>
                  <a:pt x="6450" y="2108"/>
                </a:lnTo>
                <a:lnTo>
                  <a:pt x="6452" y="2110"/>
                </a:lnTo>
                <a:lnTo>
                  <a:pt x="6456" y="2114"/>
                </a:lnTo>
                <a:lnTo>
                  <a:pt x="6456" y="2122"/>
                </a:lnTo>
                <a:lnTo>
                  <a:pt x="6456" y="2128"/>
                </a:lnTo>
                <a:lnTo>
                  <a:pt x="6452" y="2126"/>
                </a:lnTo>
                <a:lnTo>
                  <a:pt x="6450" y="2124"/>
                </a:lnTo>
                <a:lnTo>
                  <a:pt x="6448" y="2128"/>
                </a:lnTo>
                <a:lnTo>
                  <a:pt x="6448" y="2132"/>
                </a:lnTo>
                <a:lnTo>
                  <a:pt x="6450" y="2132"/>
                </a:lnTo>
                <a:lnTo>
                  <a:pt x="6452" y="2130"/>
                </a:lnTo>
                <a:lnTo>
                  <a:pt x="6454" y="2130"/>
                </a:lnTo>
                <a:lnTo>
                  <a:pt x="6454" y="2142"/>
                </a:lnTo>
                <a:lnTo>
                  <a:pt x="6456" y="2148"/>
                </a:lnTo>
                <a:lnTo>
                  <a:pt x="6458" y="2154"/>
                </a:lnTo>
                <a:lnTo>
                  <a:pt x="6468" y="2164"/>
                </a:lnTo>
                <a:lnTo>
                  <a:pt x="6470" y="2168"/>
                </a:lnTo>
                <a:lnTo>
                  <a:pt x="6470" y="2170"/>
                </a:lnTo>
                <a:lnTo>
                  <a:pt x="6466" y="2172"/>
                </a:lnTo>
                <a:lnTo>
                  <a:pt x="6458" y="2172"/>
                </a:lnTo>
                <a:lnTo>
                  <a:pt x="6456" y="2174"/>
                </a:lnTo>
                <a:lnTo>
                  <a:pt x="6454" y="2178"/>
                </a:lnTo>
                <a:lnTo>
                  <a:pt x="6454" y="2180"/>
                </a:lnTo>
                <a:lnTo>
                  <a:pt x="6454" y="2182"/>
                </a:lnTo>
                <a:lnTo>
                  <a:pt x="6460" y="2180"/>
                </a:lnTo>
                <a:lnTo>
                  <a:pt x="6464" y="2180"/>
                </a:lnTo>
                <a:lnTo>
                  <a:pt x="6464" y="2184"/>
                </a:lnTo>
                <a:lnTo>
                  <a:pt x="6462" y="2186"/>
                </a:lnTo>
                <a:lnTo>
                  <a:pt x="6462" y="2188"/>
                </a:lnTo>
                <a:lnTo>
                  <a:pt x="6466" y="2192"/>
                </a:lnTo>
                <a:lnTo>
                  <a:pt x="6470" y="2194"/>
                </a:lnTo>
                <a:lnTo>
                  <a:pt x="6468" y="2196"/>
                </a:lnTo>
                <a:lnTo>
                  <a:pt x="6464" y="2198"/>
                </a:lnTo>
                <a:lnTo>
                  <a:pt x="6464" y="2200"/>
                </a:lnTo>
                <a:lnTo>
                  <a:pt x="6466" y="2202"/>
                </a:lnTo>
                <a:lnTo>
                  <a:pt x="6474" y="2204"/>
                </a:lnTo>
                <a:lnTo>
                  <a:pt x="6482" y="2206"/>
                </a:lnTo>
                <a:lnTo>
                  <a:pt x="6488" y="2212"/>
                </a:lnTo>
                <a:lnTo>
                  <a:pt x="6490" y="2214"/>
                </a:lnTo>
                <a:lnTo>
                  <a:pt x="6486" y="2212"/>
                </a:lnTo>
                <a:lnTo>
                  <a:pt x="6478" y="2208"/>
                </a:lnTo>
                <a:lnTo>
                  <a:pt x="6472" y="2208"/>
                </a:lnTo>
                <a:lnTo>
                  <a:pt x="6464" y="2208"/>
                </a:lnTo>
                <a:lnTo>
                  <a:pt x="6456" y="2206"/>
                </a:lnTo>
                <a:lnTo>
                  <a:pt x="6454" y="2206"/>
                </a:lnTo>
                <a:lnTo>
                  <a:pt x="6452" y="2208"/>
                </a:lnTo>
                <a:lnTo>
                  <a:pt x="6452" y="2216"/>
                </a:lnTo>
                <a:lnTo>
                  <a:pt x="6454" y="2228"/>
                </a:lnTo>
                <a:lnTo>
                  <a:pt x="6454" y="2232"/>
                </a:lnTo>
                <a:lnTo>
                  <a:pt x="6450" y="2236"/>
                </a:lnTo>
                <a:lnTo>
                  <a:pt x="6448" y="2236"/>
                </a:lnTo>
                <a:lnTo>
                  <a:pt x="6448" y="2232"/>
                </a:lnTo>
                <a:lnTo>
                  <a:pt x="6448" y="2226"/>
                </a:lnTo>
                <a:lnTo>
                  <a:pt x="6448" y="2224"/>
                </a:lnTo>
                <a:lnTo>
                  <a:pt x="6446" y="2222"/>
                </a:lnTo>
                <a:lnTo>
                  <a:pt x="6442" y="2222"/>
                </a:lnTo>
                <a:lnTo>
                  <a:pt x="6440" y="2224"/>
                </a:lnTo>
                <a:lnTo>
                  <a:pt x="6440" y="2228"/>
                </a:lnTo>
                <a:lnTo>
                  <a:pt x="6438" y="2232"/>
                </a:lnTo>
                <a:lnTo>
                  <a:pt x="6438" y="2234"/>
                </a:lnTo>
                <a:lnTo>
                  <a:pt x="6436" y="2232"/>
                </a:lnTo>
                <a:lnTo>
                  <a:pt x="6434" y="2230"/>
                </a:lnTo>
                <a:lnTo>
                  <a:pt x="6432" y="2226"/>
                </a:lnTo>
                <a:lnTo>
                  <a:pt x="6434" y="2222"/>
                </a:lnTo>
                <a:lnTo>
                  <a:pt x="6432" y="2220"/>
                </a:lnTo>
                <a:lnTo>
                  <a:pt x="6430" y="2218"/>
                </a:lnTo>
                <a:lnTo>
                  <a:pt x="6426" y="2216"/>
                </a:lnTo>
                <a:lnTo>
                  <a:pt x="6418" y="2216"/>
                </a:lnTo>
                <a:lnTo>
                  <a:pt x="6406" y="2216"/>
                </a:lnTo>
                <a:lnTo>
                  <a:pt x="6398" y="2218"/>
                </a:lnTo>
                <a:lnTo>
                  <a:pt x="6394" y="2222"/>
                </a:lnTo>
                <a:lnTo>
                  <a:pt x="6392" y="2230"/>
                </a:lnTo>
                <a:lnTo>
                  <a:pt x="6390" y="2234"/>
                </a:lnTo>
                <a:lnTo>
                  <a:pt x="6392" y="2236"/>
                </a:lnTo>
                <a:lnTo>
                  <a:pt x="6394" y="2238"/>
                </a:lnTo>
                <a:lnTo>
                  <a:pt x="6398" y="2240"/>
                </a:lnTo>
                <a:lnTo>
                  <a:pt x="6398" y="2242"/>
                </a:lnTo>
                <a:lnTo>
                  <a:pt x="6394" y="2244"/>
                </a:lnTo>
                <a:lnTo>
                  <a:pt x="6390" y="2242"/>
                </a:lnTo>
                <a:lnTo>
                  <a:pt x="6384" y="2234"/>
                </a:lnTo>
                <a:lnTo>
                  <a:pt x="6380" y="2232"/>
                </a:lnTo>
                <a:lnTo>
                  <a:pt x="6374" y="2230"/>
                </a:lnTo>
                <a:lnTo>
                  <a:pt x="6348" y="2234"/>
                </a:lnTo>
                <a:lnTo>
                  <a:pt x="6338" y="2238"/>
                </a:lnTo>
                <a:lnTo>
                  <a:pt x="6330" y="2240"/>
                </a:lnTo>
                <a:lnTo>
                  <a:pt x="6324" y="2244"/>
                </a:lnTo>
                <a:lnTo>
                  <a:pt x="6322" y="2248"/>
                </a:lnTo>
                <a:lnTo>
                  <a:pt x="6318" y="2252"/>
                </a:lnTo>
                <a:lnTo>
                  <a:pt x="6318" y="2254"/>
                </a:lnTo>
                <a:lnTo>
                  <a:pt x="6318" y="2258"/>
                </a:lnTo>
                <a:lnTo>
                  <a:pt x="6320" y="2258"/>
                </a:lnTo>
                <a:lnTo>
                  <a:pt x="6322" y="2258"/>
                </a:lnTo>
                <a:lnTo>
                  <a:pt x="6324" y="2260"/>
                </a:lnTo>
                <a:lnTo>
                  <a:pt x="6324" y="2264"/>
                </a:lnTo>
                <a:lnTo>
                  <a:pt x="6324" y="2266"/>
                </a:lnTo>
                <a:lnTo>
                  <a:pt x="6326" y="2268"/>
                </a:lnTo>
                <a:lnTo>
                  <a:pt x="6328" y="2268"/>
                </a:lnTo>
                <a:lnTo>
                  <a:pt x="6330" y="2270"/>
                </a:lnTo>
                <a:lnTo>
                  <a:pt x="6330" y="2276"/>
                </a:lnTo>
                <a:lnTo>
                  <a:pt x="6330" y="2280"/>
                </a:lnTo>
                <a:lnTo>
                  <a:pt x="6332" y="2282"/>
                </a:lnTo>
                <a:lnTo>
                  <a:pt x="6334" y="2284"/>
                </a:lnTo>
                <a:lnTo>
                  <a:pt x="6338" y="2286"/>
                </a:lnTo>
                <a:lnTo>
                  <a:pt x="6340" y="2288"/>
                </a:lnTo>
                <a:lnTo>
                  <a:pt x="6338" y="2292"/>
                </a:lnTo>
                <a:lnTo>
                  <a:pt x="6336" y="2298"/>
                </a:lnTo>
                <a:lnTo>
                  <a:pt x="6332" y="2300"/>
                </a:lnTo>
                <a:lnTo>
                  <a:pt x="6328" y="2304"/>
                </a:lnTo>
                <a:lnTo>
                  <a:pt x="6324" y="2304"/>
                </a:lnTo>
                <a:lnTo>
                  <a:pt x="6318" y="2304"/>
                </a:lnTo>
                <a:lnTo>
                  <a:pt x="6312" y="2298"/>
                </a:lnTo>
                <a:lnTo>
                  <a:pt x="6308" y="2292"/>
                </a:lnTo>
                <a:lnTo>
                  <a:pt x="6308" y="2288"/>
                </a:lnTo>
                <a:lnTo>
                  <a:pt x="6308" y="2286"/>
                </a:lnTo>
                <a:lnTo>
                  <a:pt x="6312" y="2282"/>
                </a:lnTo>
                <a:lnTo>
                  <a:pt x="6314" y="2280"/>
                </a:lnTo>
                <a:lnTo>
                  <a:pt x="6318" y="2278"/>
                </a:lnTo>
                <a:lnTo>
                  <a:pt x="6316" y="2276"/>
                </a:lnTo>
                <a:lnTo>
                  <a:pt x="6312" y="2272"/>
                </a:lnTo>
                <a:lnTo>
                  <a:pt x="6310" y="2272"/>
                </a:lnTo>
                <a:lnTo>
                  <a:pt x="6310" y="2270"/>
                </a:lnTo>
                <a:lnTo>
                  <a:pt x="6312" y="2264"/>
                </a:lnTo>
                <a:lnTo>
                  <a:pt x="6314" y="2260"/>
                </a:lnTo>
                <a:lnTo>
                  <a:pt x="6314" y="2258"/>
                </a:lnTo>
                <a:lnTo>
                  <a:pt x="6312" y="2258"/>
                </a:lnTo>
                <a:lnTo>
                  <a:pt x="6302" y="2262"/>
                </a:lnTo>
                <a:lnTo>
                  <a:pt x="6298" y="2262"/>
                </a:lnTo>
                <a:lnTo>
                  <a:pt x="6296" y="2262"/>
                </a:lnTo>
                <a:lnTo>
                  <a:pt x="6294" y="2272"/>
                </a:lnTo>
                <a:lnTo>
                  <a:pt x="6292" y="2286"/>
                </a:lnTo>
                <a:lnTo>
                  <a:pt x="6288" y="2294"/>
                </a:lnTo>
                <a:lnTo>
                  <a:pt x="6286" y="2304"/>
                </a:lnTo>
                <a:lnTo>
                  <a:pt x="6278" y="2316"/>
                </a:lnTo>
                <a:lnTo>
                  <a:pt x="6272" y="2320"/>
                </a:lnTo>
                <a:lnTo>
                  <a:pt x="6270" y="2322"/>
                </a:lnTo>
                <a:lnTo>
                  <a:pt x="6270" y="2324"/>
                </a:lnTo>
                <a:lnTo>
                  <a:pt x="6270" y="2328"/>
                </a:lnTo>
                <a:lnTo>
                  <a:pt x="6270" y="2330"/>
                </a:lnTo>
                <a:lnTo>
                  <a:pt x="6262" y="2332"/>
                </a:lnTo>
                <a:lnTo>
                  <a:pt x="6256" y="2334"/>
                </a:lnTo>
                <a:lnTo>
                  <a:pt x="6256" y="2336"/>
                </a:lnTo>
                <a:lnTo>
                  <a:pt x="6256" y="2338"/>
                </a:lnTo>
                <a:lnTo>
                  <a:pt x="6262" y="2340"/>
                </a:lnTo>
                <a:lnTo>
                  <a:pt x="6272" y="2342"/>
                </a:lnTo>
                <a:lnTo>
                  <a:pt x="6276" y="2344"/>
                </a:lnTo>
                <a:lnTo>
                  <a:pt x="6268" y="2346"/>
                </a:lnTo>
                <a:lnTo>
                  <a:pt x="6254" y="2344"/>
                </a:lnTo>
                <a:lnTo>
                  <a:pt x="6250" y="2344"/>
                </a:lnTo>
                <a:lnTo>
                  <a:pt x="6246" y="2346"/>
                </a:lnTo>
                <a:lnTo>
                  <a:pt x="6246" y="2348"/>
                </a:lnTo>
                <a:lnTo>
                  <a:pt x="6252" y="2352"/>
                </a:lnTo>
                <a:lnTo>
                  <a:pt x="6260" y="2354"/>
                </a:lnTo>
                <a:lnTo>
                  <a:pt x="6264" y="2354"/>
                </a:lnTo>
                <a:lnTo>
                  <a:pt x="6270" y="2352"/>
                </a:lnTo>
                <a:lnTo>
                  <a:pt x="6272" y="2354"/>
                </a:lnTo>
                <a:lnTo>
                  <a:pt x="6274" y="2356"/>
                </a:lnTo>
                <a:lnTo>
                  <a:pt x="6272" y="2356"/>
                </a:lnTo>
                <a:lnTo>
                  <a:pt x="6264" y="2358"/>
                </a:lnTo>
                <a:lnTo>
                  <a:pt x="6260" y="2360"/>
                </a:lnTo>
                <a:lnTo>
                  <a:pt x="6256" y="2358"/>
                </a:lnTo>
                <a:lnTo>
                  <a:pt x="6252" y="2356"/>
                </a:lnTo>
                <a:lnTo>
                  <a:pt x="6248" y="2356"/>
                </a:lnTo>
                <a:lnTo>
                  <a:pt x="6242" y="2356"/>
                </a:lnTo>
                <a:lnTo>
                  <a:pt x="6234" y="2360"/>
                </a:lnTo>
                <a:lnTo>
                  <a:pt x="6226" y="2366"/>
                </a:lnTo>
                <a:lnTo>
                  <a:pt x="6216" y="2372"/>
                </a:lnTo>
                <a:lnTo>
                  <a:pt x="6208" y="2374"/>
                </a:lnTo>
                <a:lnTo>
                  <a:pt x="6190" y="2378"/>
                </a:lnTo>
                <a:lnTo>
                  <a:pt x="6176" y="2382"/>
                </a:lnTo>
                <a:lnTo>
                  <a:pt x="6172" y="2384"/>
                </a:lnTo>
                <a:lnTo>
                  <a:pt x="6170" y="2388"/>
                </a:lnTo>
                <a:lnTo>
                  <a:pt x="6170" y="2390"/>
                </a:lnTo>
                <a:lnTo>
                  <a:pt x="6170" y="2396"/>
                </a:lnTo>
                <a:lnTo>
                  <a:pt x="6170" y="2402"/>
                </a:lnTo>
                <a:lnTo>
                  <a:pt x="6170" y="2408"/>
                </a:lnTo>
                <a:lnTo>
                  <a:pt x="6170" y="2410"/>
                </a:lnTo>
                <a:lnTo>
                  <a:pt x="6170" y="2414"/>
                </a:lnTo>
                <a:lnTo>
                  <a:pt x="6170" y="2416"/>
                </a:lnTo>
                <a:lnTo>
                  <a:pt x="6170" y="2418"/>
                </a:lnTo>
                <a:lnTo>
                  <a:pt x="6168" y="2420"/>
                </a:lnTo>
                <a:lnTo>
                  <a:pt x="6170" y="2424"/>
                </a:lnTo>
                <a:lnTo>
                  <a:pt x="6172" y="2426"/>
                </a:lnTo>
                <a:lnTo>
                  <a:pt x="6170" y="2428"/>
                </a:lnTo>
                <a:lnTo>
                  <a:pt x="6168" y="2428"/>
                </a:lnTo>
                <a:lnTo>
                  <a:pt x="6164" y="2432"/>
                </a:lnTo>
                <a:lnTo>
                  <a:pt x="6162" y="2436"/>
                </a:lnTo>
                <a:lnTo>
                  <a:pt x="6156" y="2438"/>
                </a:lnTo>
                <a:lnTo>
                  <a:pt x="6128" y="2448"/>
                </a:lnTo>
                <a:lnTo>
                  <a:pt x="6120" y="2454"/>
                </a:lnTo>
                <a:lnTo>
                  <a:pt x="6114" y="2458"/>
                </a:lnTo>
                <a:lnTo>
                  <a:pt x="6110" y="2460"/>
                </a:lnTo>
                <a:lnTo>
                  <a:pt x="6110" y="2464"/>
                </a:lnTo>
                <a:lnTo>
                  <a:pt x="6110" y="2466"/>
                </a:lnTo>
                <a:lnTo>
                  <a:pt x="6112" y="2468"/>
                </a:lnTo>
                <a:lnTo>
                  <a:pt x="6118" y="2470"/>
                </a:lnTo>
                <a:lnTo>
                  <a:pt x="6120" y="2472"/>
                </a:lnTo>
                <a:lnTo>
                  <a:pt x="6116" y="2474"/>
                </a:lnTo>
                <a:lnTo>
                  <a:pt x="6104" y="2480"/>
                </a:lnTo>
                <a:lnTo>
                  <a:pt x="6100" y="2480"/>
                </a:lnTo>
                <a:lnTo>
                  <a:pt x="6096" y="2480"/>
                </a:lnTo>
                <a:lnTo>
                  <a:pt x="6088" y="2478"/>
                </a:lnTo>
                <a:lnTo>
                  <a:pt x="6076" y="2476"/>
                </a:lnTo>
                <a:lnTo>
                  <a:pt x="6068" y="2476"/>
                </a:lnTo>
                <a:lnTo>
                  <a:pt x="6060" y="2478"/>
                </a:lnTo>
                <a:lnTo>
                  <a:pt x="6058" y="2476"/>
                </a:lnTo>
                <a:lnTo>
                  <a:pt x="6058" y="2474"/>
                </a:lnTo>
                <a:lnTo>
                  <a:pt x="6056" y="2466"/>
                </a:lnTo>
                <a:lnTo>
                  <a:pt x="6054" y="2458"/>
                </a:lnTo>
                <a:lnTo>
                  <a:pt x="6052" y="2456"/>
                </a:lnTo>
                <a:lnTo>
                  <a:pt x="6048" y="2456"/>
                </a:lnTo>
                <a:lnTo>
                  <a:pt x="6040" y="2458"/>
                </a:lnTo>
                <a:lnTo>
                  <a:pt x="6034" y="2456"/>
                </a:lnTo>
                <a:lnTo>
                  <a:pt x="6030" y="2456"/>
                </a:lnTo>
                <a:lnTo>
                  <a:pt x="6030" y="2460"/>
                </a:lnTo>
                <a:lnTo>
                  <a:pt x="6032" y="2464"/>
                </a:lnTo>
                <a:lnTo>
                  <a:pt x="6032" y="2470"/>
                </a:lnTo>
                <a:lnTo>
                  <a:pt x="6032" y="2474"/>
                </a:lnTo>
                <a:lnTo>
                  <a:pt x="6036" y="2476"/>
                </a:lnTo>
                <a:lnTo>
                  <a:pt x="6040" y="2480"/>
                </a:lnTo>
                <a:lnTo>
                  <a:pt x="6042" y="2488"/>
                </a:lnTo>
                <a:lnTo>
                  <a:pt x="6044" y="2498"/>
                </a:lnTo>
                <a:lnTo>
                  <a:pt x="6044" y="2506"/>
                </a:lnTo>
                <a:lnTo>
                  <a:pt x="6044" y="2510"/>
                </a:lnTo>
                <a:lnTo>
                  <a:pt x="6044" y="2512"/>
                </a:lnTo>
                <a:lnTo>
                  <a:pt x="6046" y="2516"/>
                </a:lnTo>
                <a:lnTo>
                  <a:pt x="6048" y="2520"/>
                </a:lnTo>
                <a:lnTo>
                  <a:pt x="6042" y="2522"/>
                </a:lnTo>
                <a:lnTo>
                  <a:pt x="6036" y="2522"/>
                </a:lnTo>
                <a:lnTo>
                  <a:pt x="6034" y="2518"/>
                </a:lnTo>
                <a:lnTo>
                  <a:pt x="6032" y="2516"/>
                </a:lnTo>
                <a:lnTo>
                  <a:pt x="6030" y="2514"/>
                </a:lnTo>
                <a:lnTo>
                  <a:pt x="6028" y="2516"/>
                </a:lnTo>
                <a:lnTo>
                  <a:pt x="6026" y="2518"/>
                </a:lnTo>
                <a:lnTo>
                  <a:pt x="6022" y="2520"/>
                </a:lnTo>
                <a:lnTo>
                  <a:pt x="6018" y="2520"/>
                </a:lnTo>
                <a:lnTo>
                  <a:pt x="6016" y="2518"/>
                </a:lnTo>
                <a:lnTo>
                  <a:pt x="6014" y="2516"/>
                </a:lnTo>
                <a:lnTo>
                  <a:pt x="6010" y="2518"/>
                </a:lnTo>
                <a:lnTo>
                  <a:pt x="6002" y="2524"/>
                </a:lnTo>
                <a:lnTo>
                  <a:pt x="5998" y="2526"/>
                </a:lnTo>
                <a:lnTo>
                  <a:pt x="5994" y="2522"/>
                </a:lnTo>
                <a:lnTo>
                  <a:pt x="5988" y="2508"/>
                </a:lnTo>
                <a:lnTo>
                  <a:pt x="5982" y="2504"/>
                </a:lnTo>
                <a:lnTo>
                  <a:pt x="5980" y="2504"/>
                </a:lnTo>
                <a:lnTo>
                  <a:pt x="5976" y="2504"/>
                </a:lnTo>
                <a:lnTo>
                  <a:pt x="5970" y="2508"/>
                </a:lnTo>
                <a:lnTo>
                  <a:pt x="5966" y="2508"/>
                </a:lnTo>
                <a:lnTo>
                  <a:pt x="5964" y="2508"/>
                </a:lnTo>
                <a:lnTo>
                  <a:pt x="5964" y="2512"/>
                </a:lnTo>
                <a:lnTo>
                  <a:pt x="5962" y="2514"/>
                </a:lnTo>
                <a:lnTo>
                  <a:pt x="5960" y="2516"/>
                </a:lnTo>
                <a:lnTo>
                  <a:pt x="5956" y="2518"/>
                </a:lnTo>
                <a:lnTo>
                  <a:pt x="5950" y="2516"/>
                </a:lnTo>
                <a:lnTo>
                  <a:pt x="5946" y="2514"/>
                </a:lnTo>
                <a:lnTo>
                  <a:pt x="5944" y="2514"/>
                </a:lnTo>
                <a:lnTo>
                  <a:pt x="5942" y="2516"/>
                </a:lnTo>
                <a:lnTo>
                  <a:pt x="5934" y="2518"/>
                </a:lnTo>
                <a:lnTo>
                  <a:pt x="5924" y="2520"/>
                </a:lnTo>
                <a:lnTo>
                  <a:pt x="5918" y="2524"/>
                </a:lnTo>
                <a:lnTo>
                  <a:pt x="5914" y="2528"/>
                </a:lnTo>
                <a:lnTo>
                  <a:pt x="5914" y="2534"/>
                </a:lnTo>
                <a:lnTo>
                  <a:pt x="5916" y="2536"/>
                </a:lnTo>
                <a:lnTo>
                  <a:pt x="5920" y="2536"/>
                </a:lnTo>
                <a:lnTo>
                  <a:pt x="5924" y="2534"/>
                </a:lnTo>
                <a:lnTo>
                  <a:pt x="5928" y="2536"/>
                </a:lnTo>
                <a:lnTo>
                  <a:pt x="5930" y="2538"/>
                </a:lnTo>
                <a:lnTo>
                  <a:pt x="5926" y="2538"/>
                </a:lnTo>
                <a:lnTo>
                  <a:pt x="5922" y="2540"/>
                </a:lnTo>
                <a:lnTo>
                  <a:pt x="5922" y="2542"/>
                </a:lnTo>
                <a:lnTo>
                  <a:pt x="5924" y="2544"/>
                </a:lnTo>
                <a:lnTo>
                  <a:pt x="5926" y="2544"/>
                </a:lnTo>
                <a:lnTo>
                  <a:pt x="5930" y="2544"/>
                </a:lnTo>
                <a:lnTo>
                  <a:pt x="5934" y="2546"/>
                </a:lnTo>
                <a:lnTo>
                  <a:pt x="5934" y="2548"/>
                </a:lnTo>
                <a:lnTo>
                  <a:pt x="5932" y="2550"/>
                </a:lnTo>
                <a:lnTo>
                  <a:pt x="5924" y="2550"/>
                </a:lnTo>
                <a:lnTo>
                  <a:pt x="5918" y="2552"/>
                </a:lnTo>
                <a:lnTo>
                  <a:pt x="5918" y="2554"/>
                </a:lnTo>
                <a:lnTo>
                  <a:pt x="5920" y="2556"/>
                </a:lnTo>
                <a:lnTo>
                  <a:pt x="5928" y="2562"/>
                </a:lnTo>
                <a:lnTo>
                  <a:pt x="5930" y="2566"/>
                </a:lnTo>
                <a:lnTo>
                  <a:pt x="5932" y="2568"/>
                </a:lnTo>
                <a:lnTo>
                  <a:pt x="5938" y="2566"/>
                </a:lnTo>
                <a:lnTo>
                  <a:pt x="5942" y="2566"/>
                </a:lnTo>
                <a:lnTo>
                  <a:pt x="5950" y="2566"/>
                </a:lnTo>
                <a:lnTo>
                  <a:pt x="5964" y="2572"/>
                </a:lnTo>
                <a:lnTo>
                  <a:pt x="5972" y="2574"/>
                </a:lnTo>
                <a:lnTo>
                  <a:pt x="5976" y="2578"/>
                </a:lnTo>
                <a:lnTo>
                  <a:pt x="5980" y="2580"/>
                </a:lnTo>
                <a:lnTo>
                  <a:pt x="5986" y="2580"/>
                </a:lnTo>
                <a:lnTo>
                  <a:pt x="5990" y="2580"/>
                </a:lnTo>
                <a:lnTo>
                  <a:pt x="5990" y="2582"/>
                </a:lnTo>
                <a:lnTo>
                  <a:pt x="5992" y="2584"/>
                </a:lnTo>
                <a:lnTo>
                  <a:pt x="5998" y="2586"/>
                </a:lnTo>
                <a:lnTo>
                  <a:pt x="6004" y="2584"/>
                </a:lnTo>
                <a:lnTo>
                  <a:pt x="6006" y="2586"/>
                </a:lnTo>
                <a:lnTo>
                  <a:pt x="6008" y="2588"/>
                </a:lnTo>
                <a:lnTo>
                  <a:pt x="6008" y="2590"/>
                </a:lnTo>
                <a:lnTo>
                  <a:pt x="6004" y="2594"/>
                </a:lnTo>
                <a:lnTo>
                  <a:pt x="6004" y="2596"/>
                </a:lnTo>
                <a:lnTo>
                  <a:pt x="6006" y="2598"/>
                </a:lnTo>
                <a:lnTo>
                  <a:pt x="6014" y="2600"/>
                </a:lnTo>
                <a:lnTo>
                  <a:pt x="6020" y="2600"/>
                </a:lnTo>
                <a:lnTo>
                  <a:pt x="6018" y="2602"/>
                </a:lnTo>
                <a:lnTo>
                  <a:pt x="6018" y="2606"/>
                </a:lnTo>
                <a:lnTo>
                  <a:pt x="6018" y="2608"/>
                </a:lnTo>
                <a:lnTo>
                  <a:pt x="6020" y="2608"/>
                </a:lnTo>
                <a:lnTo>
                  <a:pt x="6024" y="2610"/>
                </a:lnTo>
                <a:lnTo>
                  <a:pt x="6026" y="2612"/>
                </a:lnTo>
                <a:lnTo>
                  <a:pt x="6026" y="2614"/>
                </a:lnTo>
                <a:lnTo>
                  <a:pt x="6024" y="2618"/>
                </a:lnTo>
                <a:lnTo>
                  <a:pt x="6022" y="2620"/>
                </a:lnTo>
                <a:lnTo>
                  <a:pt x="6020" y="2624"/>
                </a:lnTo>
                <a:lnTo>
                  <a:pt x="6024" y="2632"/>
                </a:lnTo>
                <a:lnTo>
                  <a:pt x="6032" y="2642"/>
                </a:lnTo>
                <a:lnTo>
                  <a:pt x="6044" y="2650"/>
                </a:lnTo>
                <a:lnTo>
                  <a:pt x="6052" y="2654"/>
                </a:lnTo>
                <a:lnTo>
                  <a:pt x="6058" y="2656"/>
                </a:lnTo>
                <a:lnTo>
                  <a:pt x="6060" y="2656"/>
                </a:lnTo>
                <a:lnTo>
                  <a:pt x="6060" y="2658"/>
                </a:lnTo>
                <a:lnTo>
                  <a:pt x="6058" y="2662"/>
                </a:lnTo>
                <a:lnTo>
                  <a:pt x="6060" y="2664"/>
                </a:lnTo>
                <a:lnTo>
                  <a:pt x="6062" y="2668"/>
                </a:lnTo>
                <a:lnTo>
                  <a:pt x="6062" y="2678"/>
                </a:lnTo>
                <a:lnTo>
                  <a:pt x="6060" y="2682"/>
                </a:lnTo>
                <a:lnTo>
                  <a:pt x="6058" y="2684"/>
                </a:lnTo>
                <a:lnTo>
                  <a:pt x="6054" y="2686"/>
                </a:lnTo>
                <a:lnTo>
                  <a:pt x="6054" y="2688"/>
                </a:lnTo>
                <a:lnTo>
                  <a:pt x="6062" y="2692"/>
                </a:lnTo>
                <a:lnTo>
                  <a:pt x="6072" y="2700"/>
                </a:lnTo>
                <a:lnTo>
                  <a:pt x="6078" y="2706"/>
                </a:lnTo>
                <a:lnTo>
                  <a:pt x="6078" y="2712"/>
                </a:lnTo>
                <a:lnTo>
                  <a:pt x="6080" y="2720"/>
                </a:lnTo>
                <a:lnTo>
                  <a:pt x="6078" y="2722"/>
                </a:lnTo>
                <a:lnTo>
                  <a:pt x="6076" y="2716"/>
                </a:lnTo>
                <a:lnTo>
                  <a:pt x="6072" y="2706"/>
                </a:lnTo>
                <a:lnTo>
                  <a:pt x="6068" y="2702"/>
                </a:lnTo>
                <a:lnTo>
                  <a:pt x="6064" y="2700"/>
                </a:lnTo>
                <a:lnTo>
                  <a:pt x="6062" y="2708"/>
                </a:lnTo>
                <a:lnTo>
                  <a:pt x="6058" y="2728"/>
                </a:lnTo>
                <a:lnTo>
                  <a:pt x="6056" y="2744"/>
                </a:lnTo>
                <a:lnTo>
                  <a:pt x="6058" y="2744"/>
                </a:lnTo>
                <a:lnTo>
                  <a:pt x="6060" y="2742"/>
                </a:lnTo>
                <a:lnTo>
                  <a:pt x="6062" y="2744"/>
                </a:lnTo>
                <a:lnTo>
                  <a:pt x="6062" y="2746"/>
                </a:lnTo>
                <a:lnTo>
                  <a:pt x="6060" y="2748"/>
                </a:lnTo>
                <a:lnTo>
                  <a:pt x="6058" y="2750"/>
                </a:lnTo>
                <a:lnTo>
                  <a:pt x="6056" y="2752"/>
                </a:lnTo>
                <a:lnTo>
                  <a:pt x="6054" y="2778"/>
                </a:lnTo>
                <a:lnTo>
                  <a:pt x="6050" y="2798"/>
                </a:lnTo>
                <a:lnTo>
                  <a:pt x="6046" y="2810"/>
                </a:lnTo>
                <a:lnTo>
                  <a:pt x="6042" y="2816"/>
                </a:lnTo>
                <a:lnTo>
                  <a:pt x="6036" y="2820"/>
                </a:lnTo>
                <a:lnTo>
                  <a:pt x="6026" y="2822"/>
                </a:lnTo>
                <a:lnTo>
                  <a:pt x="6020" y="2824"/>
                </a:lnTo>
                <a:lnTo>
                  <a:pt x="6010" y="2820"/>
                </a:lnTo>
                <a:lnTo>
                  <a:pt x="5998" y="2818"/>
                </a:lnTo>
                <a:lnTo>
                  <a:pt x="5992" y="2818"/>
                </a:lnTo>
                <a:lnTo>
                  <a:pt x="5984" y="2818"/>
                </a:lnTo>
                <a:lnTo>
                  <a:pt x="5972" y="2816"/>
                </a:lnTo>
                <a:lnTo>
                  <a:pt x="5962" y="2814"/>
                </a:lnTo>
                <a:lnTo>
                  <a:pt x="5954" y="2814"/>
                </a:lnTo>
                <a:lnTo>
                  <a:pt x="5936" y="2816"/>
                </a:lnTo>
                <a:lnTo>
                  <a:pt x="5916" y="2816"/>
                </a:lnTo>
                <a:lnTo>
                  <a:pt x="5904" y="2814"/>
                </a:lnTo>
                <a:lnTo>
                  <a:pt x="5890" y="2810"/>
                </a:lnTo>
                <a:lnTo>
                  <a:pt x="5876" y="2808"/>
                </a:lnTo>
                <a:lnTo>
                  <a:pt x="5868" y="2808"/>
                </a:lnTo>
                <a:lnTo>
                  <a:pt x="5856" y="2810"/>
                </a:lnTo>
                <a:lnTo>
                  <a:pt x="5838" y="2810"/>
                </a:lnTo>
                <a:lnTo>
                  <a:pt x="5828" y="2810"/>
                </a:lnTo>
                <a:lnTo>
                  <a:pt x="5818" y="2808"/>
                </a:lnTo>
                <a:lnTo>
                  <a:pt x="5806" y="2802"/>
                </a:lnTo>
                <a:lnTo>
                  <a:pt x="5794" y="2800"/>
                </a:lnTo>
                <a:lnTo>
                  <a:pt x="5788" y="2800"/>
                </a:lnTo>
                <a:lnTo>
                  <a:pt x="5782" y="2802"/>
                </a:lnTo>
                <a:lnTo>
                  <a:pt x="5776" y="2806"/>
                </a:lnTo>
                <a:lnTo>
                  <a:pt x="5774" y="2810"/>
                </a:lnTo>
                <a:lnTo>
                  <a:pt x="5772" y="2816"/>
                </a:lnTo>
                <a:lnTo>
                  <a:pt x="5770" y="2822"/>
                </a:lnTo>
                <a:lnTo>
                  <a:pt x="5768" y="2822"/>
                </a:lnTo>
                <a:lnTo>
                  <a:pt x="5762" y="2822"/>
                </a:lnTo>
                <a:lnTo>
                  <a:pt x="5756" y="2824"/>
                </a:lnTo>
                <a:lnTo>
                  <a:pt x="5750" y="2826"/>
                </a:lnTo>
                <a:lnTo>
                  <a:pt x="5740" y="2834"/>
                </a:lnTo>
                <a:lnTo>
                  <a:pt x="5736" y="2838"/>
                </a:lnTo>
                <a:lnTo>
                  <a:pt x="5734" y="2842"/>
                </a:lnTo>
                <a:lnTo>
                  <a:pt x="5732" y="2844"/>
                </a:lnTo>
                <a:lnTo>
                  <a:pt x="5734" y="2848"/>
                </a:lnTo>
                <a:lnTo>
                  <a:pt x="5740" y="2852"/>
                </a:lnTo>
                <a:lnTo>
                  <a:pt x="5740" y="2856"/>
                </a:lnTo>
                <a:lnTo>
                  <a:pt x="5742" y="2862"/>
                </a:lnTo>
                <a:lnTo>
                  <a:pt x="5746" y="2870"/>
                </a:lnTo>
                <a:lnTo>
                  <a:pt x="5748" y="2878"/>
                </a:lnTo>
                <a:lnTo>
                  <a:pt x="5750" y="2886"/>
                </a:lnTo>
                <a:lnTo>
                  <a:pt x="5750" y="2896"/>
                </a:lnTo>
                <a:lnTo>
                  <a:pt x="5752" y="2904"/>
                </a:lnTo>
                <a:lnTo>
                  <a:pt x="5750" y="2910"/>
                </a:lnTo>
                <a:lnTo>
                  <a:pt x="5750" y="2914"/>
                </a:lnTo>
                <a:lnTo>
                  <a:pt x="5752" y="2916"/>
                </a:lnTo>
                <a:lnTo>
                  <a:pt x="5752" y="2920"/>
                </a:lnTo>
                <a:lnTo>
                  <a:pt x="5750" y="2924"/>
                </a:lnTo>
                <a:lnTo>
                  <a:pt x="5752" y="2930"/>
                </a:lnTo>
                <a:lnTo>
                  <a:pt x="5758" y="2944"/>
                </a:lnTo>
                <a:lnTo>
                  <a:pt x="5760" y="2950"/>
                </a:lnTo>
                <a:lnTo>
                  <a:pt x="5758" y="2956"/>
                </a:lnTo>
                <a:lnTo>
                  <a:pt x="5756" y="2972"/>
                </a:lnTo>
                <a:lnTo>
                  <a:pt x="5750" y="2986"/>
                </a:lnTo>
                <a:lnTo>
                  <a:pt x="5750" y="2996"/>
                </a:lnTo>
                <a:lnTo>
                  <a:pt x="5750" y="3000"/>
                </a:lnTo>
                <a:lnTo>
                  <a:pt x="5748" y="3004"/>
                </a:lnTo>
                <a:lnTo>
                  <a:pt x="5746" y="3012"/>
                </a:lnTo>
                <a:lnTo>
                  <a:pt x="5740" y="3026"/>
                </a:lnTo>
                <a:lnTo>
                  <a:pt x="5738" y="3032"/>
                </a:lnTo>
                <a:lnTo>
                  <a:pt x="5734" y="3038"/>
                </a:lnTo>
                <a:lnTo>
                  <a:pt x="5730" y="3042"/>
                </a:lnTo>
                <a:lnTo>
                  <a:pt x="5728" y="3042"/>
                </a:lnTo>
                <a:lnTo>
                  <a:pt x="5728" y="3048"/>
                </a:lnTo>
                <a:lnTo>
                  <a:pt x="5728" y="3052"/>
                </a:lnTo>
                <a:lnTo>
                  <a:pt x="5728" y="3056"/>
                </a:lnTo>
                <a:lnTo>
                  <a:pt x="5724" y="3068"/>
                </a:lnTo>
                <a:lnTo>
                  <a:pt x="5722" y="3074"/>
                </a:lnTo>
                <a:lnTo>
                  <a:pt x="5722" y="3078"/>
                </a:lnTo>
                <a:lnTo>
                  <a:pt x="5724" y="3080"/>
                </a:lnTo>
                <a:lnTo>
                  <a:pt x="5728" y="3080"/>
                </a:lnTo>
                <a:lnTo>
                  <a:pt x="5736" y="3080"/>
                </a:lnTo>
                <a:lnTo>
                  <a:pt x="5736" y="3082"/>
                </a:lnTo>
                <a:lnTo>
                  <a:pt x="5734" y="3084"/>
                </a:lnTo>
                <a:lnTo>
                  <a:pt x="5734" y="3086"/>
                </a:lnTo>
                <a:lnTo>
                  <a:pt x="5734" y="3090"/>
                </a:lnTo>
                <a:lnTo>
                  <a:pt x="5734" y="3094"/>
                </a:lnTo>
                <a:lnTo>
                  <a:pt x="5734" y="3096"/>
                </a:lnTo>
                <a:lnTo>
                  <a:pt x="5738" y="3096"/>
                </a:lnTo>
                <a:lnTo>
                  <a:pt x="5742" y="3094"/>
                </a:lnTo>
                <a:lnTo>
                  <a:pt x="5748" y="3094"/>
                </a:lnTo>
                <a:lnTo>
                  <a:pt x="5750" y="3096"/>
                </a:lnTo>
                <a:lnTo>
                  <a:pt x="5752" y="3100"/>
                </a:lnTo>
                <a:lnTo>
                  <a:pt x="5752" y="3104"/>
                </a:lnTo>
                <a:lnTo>
                  <a:pt x="5750" y="3110"/>
                </a:lnTo>
                <a:lnTo>
                  <a:pt x="5748" y="3120"/>
                </a:lnTo>
                <a:lnTo>
                  <a:pt x="5750" y="3126"/>
                </a:lnTo>
                <a:lnTo>
                  <a:pt x="5750" y="3138"/>
                </a:lnTo>
                <a:lnTo>
                  <a:pt x="5748" y="3160"/>
                </a:lnTo>
                <a:lnTo>
                  <a:pt x="5744" y="3172"/>
                </a:lnTo>
                <a:lnTo>
                  <a:pt x="5746" y="3174"/>
                </a:lnTo>
                <a:lnTo>
                  <a:pt x="5748" y="3172"/>
                </a:lnTo>
                <a:lnTo>
                  <a:pt x="5752" y="3170"/>
                </a:lnTo>
                <a:lnTo>
                  <a:pt x="5756" y="3168"/>
                </a:lnTo>
                <a:lnTo>
                  <a:pt x="5764" y="3168"/>
                </a:lnTo>
                <a:lnTo>
                  <a:pt x="5778" y="3172"/>
                </a:lnTo>
                <a:lnTo>
                  <a:pt x="5788" y="3174"/>
                </a:lnTo>
                <a:lnTo>
                  <a:pt x="5794" y="3172"/>
                </a:lnTo>
                <a:lnTo>
                  <a:pt x="5798" y="3168"/>
                </a:lnTo>
                <a:lnTo>
                  <a:pt x="5808" y="3162"/>
                </a:lnTo>
                <a:lnTo>
                  <a:pt x="5814" y="3162"/>
                </a:lnTo>
                <a:lnTo>
                  <a:pt x="5820" y="3162"/>
                </a:lnTo>
                <a:lnTo>
                  <a:pt x="5828" y="3164"/>
                </a:lnTo>
                <a:lnTo>
                  <a:pt x="5834" y="3166"/>
                </a:lnTo>
                <a:lnTo>
                  <a:pt x="5842" y="3176"/>
                </a:lnTo>
                <a:lnTo>
                  <a:pt x="5846" y="3180"/>
                </a:lnTo>
                <a:lnTo>
                  <a:pt x="5846" y="3184"/>
                </a:lnTo>
                <a:lnTo>
                  <a:pt x="5848" y="3192"/>
                </a:lnTo>
                <a:lnTo>
                  <a:pt x="5852" y="3200"/>
                </a:lnTo>
                <a:lnTo>
                  <a:pt x="5858" y="3210"/>
                </a:lnTo>
                <a:lnTo>
                  <a:pt x="5866" y="3218"/>
                </a:lnTo>
                <a:lnTo>
                  <a:pt x="5874" y="3226"/>
                </a:lnTo>
                <a:lnTo>
                  <a:pt x="5880" y="3228"/>
                </a:lnTo>
                <a:lnTo>
                  <a:pt x="5882" y="3228"/>
                </a:lnTo>
                <a:lnTo>
                  <a:pt x="5886" y="3224"/>
                </a:lnTo>
                <a:lnTo>
                  <a:pt x="5890" y="3220"/>
                </a:lnTo>
                <a:lnTo>
                  <a:pt x="5892" y="3216"/>
                </a:lnTo>
                <a:lnTo>
                  <a:pt x="5896" y="3210"/>
                </a:lnTo>
                <a:lnTo>
                  <a:pt x="5900" y="3206"/>
                </a:lnTo>
                <a:lnTo>
                  <a:pt x="5902" y="3204"/>
                </a:lnTo>
                <a:lnTo>
                  <a:pt x="5912" y="3202"/>
                </a:lnTo>
                <a:lnTo>
                  <a:pt x="5920" y="3200"/>
                </a:lnTo>
                <a:lnTo>
                  <a:pt x="5924" y="3198"/>
                </a:lnTo>
                <a:lnTo>
                  <a:pt x="5924" y="3196"/>
                </a:lnTo>
                <a:lnTo>
                  <a:pt x="5930" y="3190"/>
                </a:lnTo>
                <a:lnTo>
                  <a:pt x="5938" y="3186"/>
                </a:lnTo>
                <a:lnTo>
                  <a:pt x="5948" y="3184"/>
                </a:lnTo>
                <a:lnTo>
                  <a:pt x="5954" y="3186"/>
                </a:lnTo>
                <a:lnTo>
                  <a:pt x="5960" y="3188"/>
                </a:lnTo>
                <a:lnTo>
                  <a:pt x="5968" y="3190"/>
                </a:lnTo>
                <a:lnTo>
                  <a:pt x="5976" y="3190"/>
                </a:lnTo>
                <a:lnTo>
                  <a:pt x="5994" y="3188"/>
                </a:lnTo>
                <a:lnTo>
                  <a:pt x="6008" y="3184"/>
                </a:lnTo>
                <a:lnTo>
                  <a:pt x="6012" y="3184"/>
                </a:lnTo>
                <a:lnTo>
                  <a:pt x="6016" y="3186"/>
                </a:lnTo>
                <a:lnTo>
                  <a:pt x="6020" y="3186"/>
                </a:lnTo>
                <a:lnTo>
                  <a:pt x="6024" y="3184"/>
                </a:lnTo>
                <a:lnTo>
                  <a:pt x="6030" y="3170"/>
                </a:lnTo>
                <a:lnTo>
                  <a:pt x="6036" y="3162"/>
                </a:lnTo>
                <a:lnTo>
                  <a:pt x="6042" y="3154"/>
                </a:lnTo>
                <a:lnTo>
                  <a:pt x="6048" y="3148"/>
                </a:lnTo>
                <a:lnTo>
                  <a:pt x="6060" y="3144"/>
                </a:lnTo>
                <a:lnTo>
                  <a:pt x="6074" y="3144"/>
                </a:lnTo>
                <a:lnTo>
                  <a:pt x="6076" y="3140"/>
                </a:lnTo>
                <a:lnTo>
                  <a:pt x="6076" y="3136"/>
                </a:lnTo>
                <a:lnTo>
                  <a:pt x="6076" y="3124"/>
                </a:lnTo>
                <a:lnTo>
                  <a:pt x="6080" y="3114"/>
                </a:lnTo>
                <a:lnTo>
                  <a:pt x="6086" y="3106"/>
                </a:lnTo>
                <a:lnTo>
                  <a:pt x="6094" y="3098"/>
                </a:lnTo>
                <a:lnTo>
                  <a:pt x="6108" y="3086"/>
                </a:lnTo>
                <a:lnTo>
                  <a:pt x="6114" y="3082"/>
                </a:lnTo>
                <a:lnTo>
                  <a:pt x="6114" y="3078"/>
                </a:lnTo>
                <a:lnTo>
                  <a:pt x="6112" y="3074"/>
                </a:lnTo>
                <a:lnTo>
                  <a:pt x="6106" y="3070"/>
                </a:lnTo>
                <a:lnTo>
                  <a:pt x="6100" y="3064"/>
                </a:lnTo>
                <a:lnTo>
                  <a:pt x="6098" y="3058"/>
                </a:lnTo>
                <a:lnTo>
                  <a:pt x="6094" y="3050"/>
                </a:lnTo>
                <a:lnTo>
                  <a:pt x="6094" y="3042"/>
                </a:lnTo>
                <a:lnTo>
                  <a:pt x="6096" y="3032"/>
                </a:lnTo>
                <a:lnTo>
                  <a:pt x="6102" y="3020"/>
                </a:lnTo>
                <a:lnTo>
                  <a:pt x="6108" y="3008"/>
                </a:lnTo>
                <a:lnTo>
                  <a:pt x="6124" y="2988"/>
                </a:lnTo>
                <a:lnTo>
                  <a:pt x="6130" y="2982"/>
                </a:lnTo>
                <a:lnTo>
                  <a:pt x="6134" y="2978"/>
                </a:lnTo>
                <a:lnTo>
                  <a:pt x="6144" y="2972"/>
                </a:lnTo>
                <a:lnTo>
                  <a:pt x="6144" y="2970"/>
                </a:lnTo>
                <a:lnTo>
                  <a:pt x="6140" y="2966"/>
                </a:lnTo>
                <a:lnTo>
                  <a:pt x="6138" y="2964"/>
                </a:lnTo>
                <a:lnTo>
                  <a:pt x="6138" y="2960"/>
                </a:lnTo>
                <a:lnTo>
                  <a:pt x="6142" y="2956"/>
                </a:lnTo>
                <a:lnTo>
                  <a:pt x="6150" y="2952"/>
                </a:lnTo>
                <a:lnTo>
                  <a:pt x="6168" y="2946"/>
                </a:lnTo>
                <a:lnTo>
                  <a:pt x="6186" y="2940"/>
                </a:lnTo>
                <a:lnTo>
                  <a:pt x="6192" y="2938"/>
                </a:lnTo>
                <a:lnTo>
                  <a:pt x="6196" y="2934"/>
                </a:lnTo>
                <a:lnTo>
                  <a:pt x="6198" y="2930"/>
                </a:lnTo>
                <a:lnTo>
                  <a:pt x="6204" y="2926"/>
                </a:lnTo>
                <a:lnTo>
                  <a:pt x="6220" y="2918"/>
                </a:lnTo>
                <a:lnTo>
                  <a:pt x="6228" y="2912"/>
                </a:lnTo>
                <a:lnTo>
                  <a:pt x="6234" y="2908"/>
                </a:lnTo>
                <a:lnTo>
                  <a:pt x="6238" y="2900"/>
                </a:lnTo>
                <a:lnTo>
                  <a:pt x="6236" y="2896"/>
                </a:lnTo>
                <a:lnTo>
                  <a:pt x="6236" y="2892"/>
                </a:lnTo>
                <a:lnTo>
                  <a:pt x="6234" y="2890"/>
                </a:lnTo>
                <a:lnTo>
                  <a:pt x="6236" y="2888"/>
                </a:lnTo>
                <a:lnTo>
                  <a:pt x="6240" y="2884"/>
                </a:lnTo>
                <a:lnTo>
                  <a:pt x="6240" y="2882"/>
                </a:lnTo>
                <a:lnTo>
                  <a:pt x="6240" y="2880"/>
                </a:lnTo>
                <a:lnTo>
                  <a:pt x="6238" y="2876"/>
                </a:lnTo>
                <a:lnTo>
                  <a:pt x="6232" y="2872"/>
                </a:lnTo>
                <a:lnTo>
                  <a:pt x="6232" y="2860"/>
                </a:lnTo>
                <a:lnTo>
                  <a:pt x="6232" y="2854"/>
                </a:lnTo>
                <a:lnTo>
                  <a:pt x="6234" y="2848"/>
                </a:lnTo>
                <a:lnTo>
                  <a:pt x="6234" y="2840"/>
                </a:lnTo>
                <a:lnTo>
                  <a:pt x="6234" y="2836"/>
                </a:lnTo>
                <a:lnTo>
                  <a:pt x="6234" y="2832"/>
                </a:lnTo>
                <a:lnTo>
                  <a:pt x="6240" y="2828"/>
                </a:lnTo>
                <a:lnTo>
                  <a:pt x="6248" y="2824"/>
                </a:lnTo>
                <a:lnTo>
                  <a:pt x="6256" y="2820"/>
                </a:lnTo>
                <a:lnTo>
                  <a:pt x="6268" y="2810"/>
                </a:lnTo>
                <a:lnTo>
                  <a:pt x="6272" y="2810"/>
                </a:lnTo>
                <a:lnTo>
                  <a:pt x="6272" y="2812"/>
                </a:lnTo>
                <a:lnTo>
                  <a:pt x="6274" y="2816"/>
                </a:lnTo>
                <a:lnTo>
                  <a:pt x="6278" y="2818"/>
                </a:lnTo>
                <a:lnTo>
                  <a:pt x="6282" y="2818"/>
                </a:lnTo>
                <a:lnTo>
                  <a:pt x="6290" y="2820"/>
                </a:lnTo>
                <a:lnTo>
                  <a:pt x="6292" y="2822"/>
                </a:lnTo>
                <a:lnTo>
                  <a:pt x="6294" y="2824"/>
                </a:lnTo>
                <a:lnTo>
                  <a:pt x="6302" y="2822"/>
                </a:lnTo>
                <a:lnTo>
                  <a:pt x="6310" y="2820"/>
                </a:lnTo>
                <a:lnTo>
                  <a:pt x="6316" y="2822"/>
                </a:lnTo>
                <a:lnTo>
                  <a:pt x="6320" y="2824"/>
                </a:lnTo>
                <a:lnTo>
                  <a:pt x="6324" y="2830"/>
                </a:lnTo>
                <a:lnTo>
                  <a:pt x="6328" y="2834"/>
                </a:lnTo>
                <a:lnTo>
                  <a:pt x="6332" y="2832"/>
                </a:lnTo>
                <a:lnTo>
                  <a:pt x="6336" y="2832"/>
                </a:lnTo>
                <a:lnTo>
                  <a:pt x="6338" y="2832"/>
                </a:lnTo>
                <a:lnTo>
                  <a:pt x="6340" y="2834"/>
                </a:lnTo>
                <a:lnTo>
                  <a:pt x="6344" y="2836"/>
                </a:lnTo>
                <a:lnTo>
                  <a:pt x="6350" y="2836"/>
                </a:lnTo>
                <a:lnTo>
                  <a:pt x="6362" y="2834"/>
                </a:lnTo>
                <a:lnTo>
                  <a:pt x="6374" y="2830"/>
                </a:lnTo>
                <a:lnTo>
                  <a:pt x="6378" y="2826"/>
                </a:lnTo>
                <a:lnTo>
                  <a:pt x="6378" y="2822"/>
                </a:lnTo>
                <a:lnTo>
                  <a:pt x="6378" y="2820"/>
                </a:lnTo>
                <a:lnTo>
                  <a:pt x="6380" y="2818"/>
                </a:lnTo>
                <a:lnTo>
                  <a:pt x="6390" y="2812"/>
                </a:lnTo>
                <a:lnTo>
                  <a:pt x="6410" y="2800"/>
                </a:lnTo>
                <a:lnTo>
                  <a:pt x="6422" y="2794"/>
                </a:lnTo>
                <a:lnTo>
                  <a:pt x="6432" y="2788"/>
                </a:lnTo>
                <a:lnTo>
                  <a:pt x="6438" y="2784"/>
                </a:lnTo>
                <a:lnTo>
                  <a:pt x="6442" y="2778"/>
                </a:lnTo>
                <a:lnTo>
                  <a:pt x="6448" y="2770"/>
                </a:lnTo>
                <a:lnTo>
                  <a:pt x="6452" y="2766"/>
                </a:lnTo>
                <a:lnTo>
                  <a:pt x="6458" y="2762"/>
                </a:lnTo>
                <a:lnTo>
                  <a:pt x="6464" y="2760"/>
                </a:lnTo>
                <a:lnTo>
                  <a:pt x="6472" y="2762"/>
                </a:lnTo>
                <a:lnTo>
                  <a:pt x="6478" y="2766"/>
                </a:lnTo>
                <a:lnTo>
                  <a:pt x="6482" y="2770"/>
                </a:lnTo>
                <a:lnTo>
                  <a:pt x="6492" y="2780"/>
                </a:lnTo>
                <a:lnTo>
                  <a:pt x="6498" y="2782"/>
                </a:lnTo>
                <a:lnTo>
                  <a:pt x="6504" y="2782"/>
                </a:lnTo>
                <a:lnTo>
                  <a:pt x="6510" y="2782"/>
                </a:lnTo>
                <a:lnTo>
                  <a:pt x="6514" y="2786"/>
                </a:lnTo>
                <a:lnTo>
                  <a:pt x="6516" y="2790"/>
                </a:lnTo>
                <a:lnTo>
                  <a:pt x="6518" y="2798"/>
                </a:lnTo>
                <a:lnTo>
                  <a:pt x="6520" y="2812"/>
                </a:lnTo>
                <a:lnTo>
                  <a:pt x="6522" y="2818"/>
                </a:lnTo>
                <a:lnTo>
                  <a:pt x="6526" y="2822"/>
                </a:lnTo>
                <a:lnTo>
                  <a:pt x="6528" y="2826"/>
                </a:lnTo>
                <a:lnTo>
                  <a:pt x="6530" y="2828"/>
                </a:lnTo>
                <a:lnTo>
                  <a:pt x="6530" y="2836"/>
                </a:lnTo>
                <a:lnTo>
                  <a:pt x="6530" y="2840"/>
                </a:lnTo>
                <a:lnTo>
                  <a:pt x="6530" y="2844"/>
                </a:lnTo>
                <a:lnTo>
                  <a:pt x="6534" y="2848"/>
                </a:lnTo>
                <a:lnTo>
                  <a:pt x="6538" y="2852"/>
                </a:lnTo>
                <a:lnTo>
                  <a:pt x="6554" y="2864"/>
                </a:lnTo>
                <a:lnTo>
                  <a:pt x="6556" y="2868"/>
                </a:lnTo>
                <a:lnTo>
                  <a:pt x="6556" y="2874"/>
                </a:lnTo>
                <a:lnTo>
                  <a:pt x="6556" y="2876"/>
                </a:lnTo>
                <a:lnTo>
                  <a:pt x="6558" y="2878"/>
                </a:lnTo>
                <a:lnTo>
                  <a:pt x="6566" y="2880"/>
                </a:lnTo>
                <a:lnTo>
                  <a:pt x="6574" y="2884"/>
                </a:lnTo>
                <a:lnTo>
                  <a:pt x="6578" y="2888"/>
                </a:lnTo>
                <a:lnTo>
                  <a:pt x="6582" y="2894"/>
                </a:lnTo>
                <a:lnTo>
                  <a:pt x="6586" y="2900"/>
                </a:lnTo>
                <a:lnTo>
                  <a:pt x="6590" y="2902"/>
                </a:lnTo>
                <a:lnTo>
                  <a:pt x="6594" y="2906"/>
                </a:lnTo>
                <a:lnTo>
                  <a:pt x="6604" y="2916"/>
                </a:lnTo>
                <a:lnTo>
                  <a:pt x="6616" y="2928"/>
                </a:lnTo>
                <a:lnTo>
                  <a:pt x="6628" y="2936"/>
                </a:lnTo>
                <a:lnTo>
                  <a:pt x="6642" y="2940"/>
                </a:lnTo>
                <a:lnTo>
                  <a:pt x="6654" y="2942"/>
                </a:lnTo>
                <a:lnTo>
                  <a:pt x="6658" y="2942"/>
                </a:lnTo>
                <a:lnTo>
                  <a:pt x="6662" y="2946"/>
                </a:lnTo>
                <a:lnTo>
                  <a:pt x="6666" y="2956"/>
                </a:lnTo>
                <a:lnTo>
                  <a:pt x="6672" y="2964"/>
                </a:lnTo>
                <a:lnTo>
                  <a:pt x="6676" y="2966"/>
                </a:lnTo>
                <a:lnTo>
                  <a:pt x="6680" y="2968"/>
                </a:lnTo>
                <a:lnTo>
                  <a:pt x="6686" y="2966"/>
                </a:lnTo>
                <a:lnTo>
                  <a:pt x="6688" y="2968"/>
                </a:lnTo>
                <a:lnTo>
                  <a:pt x="6688" y="2972"/>
                </a:lnTo>
                <a:lnTo>
                  <a:pt x="6688" y="2974"/>
                </a:lnTo>
                <a:lnTo>
                  <a:pt x="6688" y="2976"/>
                </a:lnTo>
                <a:lnTo>
                  <a:pt x="6690" y="2976"/>
                </a:lnTo>
                <a:lnTo>
                  <a:pt x="6696" y="2976"/>
                </a:lnTo>
                <a:lnTo>
                  <a:pt x="6702" y="2976"/>
                </a:lnTo>
                <a:lnTo>
                  <a:pt x="6706" y="2976"/>
                </a:lnTo>
                <a:lnTo>
                  <a:pt x="6706" y="2980"/>
                </a:lnTo>
                <a:lnTo>
                  <a:pt x="6706" y="2982"/>
                </a:lnTo>
                <a:lnTo>
                  <a:pt x="6706" y="2992"/>
                </a:lnTo>
                <a:lnTo>
                  <a:pt x="6708" y="2998"/>
                </a:lnTo>
                <a:lnTo>
                  <a:pt x="6714" y="3002"/>
                </a:lnTo>
                <a:lnTo>
                  <a:pt x="6726" y="3008"/>
                </a:lnTo>
                <a:lnTo>
                  <a:pt x="6734" y="3012"/>
                </a:lnTo>
                <a:lnTo>
                  <a:pt x="6738" y="3014"/>
                </a:lnTo>
                <a:lnTo>
                  <a:pt x="6742" y="3020"/>
                </a:lnTo>
                <a:lnTo>
                  <a:pt x="6746" y="3026"/>
                </a:lnTo>
                <a:lnTo>
                  <a:pt x="6750" y="3038"/>
                </a:lnTo>
                <a:lnTo>
                  <a:pt x="6754" y="3058"/>
                </a:lnTo>
                <a:lnTo>
                  <a:pt x="6756" y="3068"/>
                </a:lnTo>
                <a:lnTo>
                  <a:pt x="6756" y="3076"/>
                </a:lnTo>
                <a:lnTo>
                  <a:pt x="6752" y="3080"/>
                </a:lnTo>
                <a:lnTo>
                  <a:pt x="6748" y="3084"/>
                </a:lnTo>
                <a:lnTo>
                  <a:pt x="6748" y="3090"/>
                </a:lnTo>
                <a:lnTo>
                  <a:pt x="6746" y="3094"/>
                </a:lnTo>
                <a:lnTo>
                  <a:pt x="6744" y="3100"/>
                </a:lnTo>
                <a:lnTo>
                  <a:pt x="6740" y="3108"/>
                </a:lnTo>
                <a:lnTo>
                  <a:pt x="6738" y="3114"/>
                </a:lnTo>
                <a:lnTo>
                  <a:pt x="6738" y="3120"/>
                </a:lnTo>
                <a:lnTo>
                  <a:pt x="6742" y="3124"/>
                </a:lnTo>
                <a:lnTo>
                  <a:pt x="6748" y="3126"/>
                </a:lnTo>
                <a:lnTo>
                  <a:pt x="6752" y="3126"/>
                </a:lnTo>
                <a:lnTo>
                  <a:pt x="6754" y="3124"/>
                </a:lnTo>
                <a:lnTo>
                  <a:pt x="6756" y="3122"/>
                </a:lnTo>
                <a:lnTo>
                  <a:pt x="6760" y="3112"/>
                </a:lnTo>
                <a:lnTo>
                  <a:pt x="6768" y="3102"/>
                </a:lnTo>
                <a:lnTo>
                  <a:pt x="6772" y="3096"/>
                </a:lnTo>
                <a:lnTo>
                  <a:pt x="6774" y="3092"/>
                </a:lnTo>
                <a:lnTo>
                  <a:pt x="6776" y="3086"/>
                </a:lnTo>
                <a:lnTo>
                  <a:pt x="6780" y="3078"/>
                </a:lnTo>
                <a:lnTo>
                  <a:pt x="6784" y="3074"/>
                </a:lnTo>
                <a:lnTo>
                  <a:pt x="6790" y="3070"/>
                </a:lnTo>
                <a:lnTo>
                  <a:pt x="6796" y="3066"/>
                </a:lnTo>
                <a:lnTo>
                  <a:pt x="6798" y="3060"/>
                </a:lnTo>
                <a:lnTo>
                  <a:pt x="6800" y="3054"/>
                </a:lnTo>
                <a:lnTo>
                  <a:pt x="6800" y="3050"/>
                </a:lnTo>
                <a:lnTo>
                  <a:pt x="6796" y="3044"/>
                </a:lnTo>
                <a:lnTo>
                  <a:pt x="6794" y="3040"/>
                </a:lnTo>
                <a:lnTo>
                  <a:pt x="6788" y="3036"/>
                </a:lnTo>
                <a:lnTo>
                  <a:pt x="6784" y="3034"/>
                </a:lnTo>
                <a:lnTo>
                  <a:pt x="6774" y="3030"/>
                </a:lnTo>
                <a:lnTo>
                  <a:pt x="6770" y="3026"/>
                </a:lnTo>
                <a:lnTo>
                  <a:pt x="6770" y="3022"/>
                </a:lnTo>
                <a:lnTo>
                  <a:pt x="6774" y="3016"/>
                </a:lnTo>
                <a:lnTo>
                  <a:pt x="6778" y="3008"/>
                </a:lnTo>
                <a:lnTo>
                  <a:pt x="6778" y="3002"/>
                </a:lnTo>
                <a:lnTo>
                  <a:pt x="6780" y="2994"/>
                </a:lnTo>
                <a:lnTo>
                  <a:pt x="6784" y="2990"/>
                </a:lnTo>
                <a:lnTo>
                  <a:pt x="6788" y="2986"/>
                </a:lnTo>
                <a:lnTo>
                  <a:pt x="6796" y="2984"/>
                </a:lnTo>
                <a:lnTo>
                  <a:pt x="6802" y="2984"/>
                </a:lnTo>
                <a:lnTo>
                  <a:pt x="6808" y="2988"/>
                </a:lnTo>
                <a:lnTo>
                  <a:pt x="6818" y="2990"/>
                </a:lnTo>
                <a:lnTo>
                  <a:pt x="6824" y="2992"/>
                </a:lnTo>
                <a:lnTo>
                  <a:pt x="6828" y="2996"/>
                </a:lnTo>
                <a:lnTo>
                  <a:pt x="6832" y="3004"/>
                </a:lnTo>
                <a:lnTo>
                  <a:pt x="6836" y="3014"/>
                </a:lnTo>
                <a:lnTo>
                  <a:pt x="6838" y="3018"/>
                </a:lnTo>
                <a:lnTo>
                  <a:pt x="6842" y="3020"/>
                </a:lnTo>
                <a:lnTo>
                  <a:pt x="6850" y="3020"/>
                </a:lnTo>
                <a:lnTo>
                  <a:pt x="6850" y="3018"/>
                </a:lnTo>
                <a:lnTo>
                  <a:pt x="6850" y="3014"/>
                </a:lnTo>
                <a:lnTo>
                  <a:pt x="6852" y="3006"/>
                </a:lnTo>
                <a:lnTo>
                  <a:pt x="6854" y="3000"/>
                </a:lnTo>
                <a:lnTo>
                  <a:pt x="6852" y="2996"/>
                </a:lnTo>
                <a:lnTo>
                  <a:pt x="6850" y="2992"/>
                </a:lnTo>
                <a:lnTo>
                  <a:pt x="6846" y="2986"/>
                </a:lnTo>
                <a:lnTo>
                  <a:pt x="6836" y="2978"/>
                </a:lnTo>
                <a:lnTo>
                  <a:pt x="6826" y="2972"/>
                </a:lnTo>
                <a:lnTo>
                  <a:pt x="6810" y="2962"/>
                </a:lnTo>
                <a:lnTo>
                  <a:pt x="6804" y="2958"/>
                </a:lnTo>
                <a:lnTo>
                  <a:pt x="6798" y="2952"/>
                </a:lnTo>
                <a:lnTo>
                  <a:pt x="6794" y="2950"/>
                </a:lnTo>
                <a:lnTo>
                  <a:pt x="6786" y="2946"/>
                </a:lnTo>
                <a:lnTo>
                  <a:pt x="6768" y="2938"/>
                </a:lnTo>
                <a:lnTo>
                  <a:pt x="6758" y="2932"/>
                </a:lnTo>
                <a:lnTo>
                  <a:pt x="6752" y="2928"/>
                </a:lnTo>
                <a:lnTo>
                  <a:pt x="6750" y="2922"/>
                </a:lnTo>
                <a:lnTo>
                  <a:pt x="6752" y="2920"/>
                </a:lnTo>
                <a:lnTo>
                  <a:pt x="6754" y="2918"/>
                </a:lnTo>
                <a:lnTo>
                  <a:pt x="6760" y="2912"/>
                </a:lnTo>
                <a:lnTo>
                  <a:pt x="6760" y="2908"/>
                </a:lnTo>
                <a:lnTo>
                  <a:pt x="6758" y="2908"/>
                </a:lnTo>
                <a:lnTo>
                  <a:pt x="6752" y="2906"/>
                </a:lnTo>
                <a:lnTo>
                  <a:pt x="6744" y="2904"/>
                </a:lnTo>
                <a:lnTo>
                  <a:pt x="6722" y="2902"/>
                </a:lnTo>
                <a:lnTo>
                  <a:pt x="6710" y="2898"/>
                </a:lnTo>
                <a:lnTo>
                  <a:pt x="6702" y="2894"/>
                </a:lnTo>
                <a:lnTo>
                  <a:pt x="6686" y="2878"/>
                </a:lnTo>
                <a:lnTo>
                  <a:pt x="6676" y="2862"/>
                </a:lnTo>
                <a:lnTo>
                  <a:pt x="6668" y="2848"/>
                </a:lnTo>
                <a:lnTo>
                  <a:pt x="6664" y="2834"/>
                </a:lnTo>
                <a:lnTo>
                  <a:pt x="6658" y="2816"/>
                </a:lnTo>
                <a:lnTo>
                  <a:pt x="6654" y="2810"/>
                </a:lnTo>
                <a:lnTo>
                  <a:pt x="6650" y="2808"/>
                </a:lnTo>
                <a:lnTo>
                  <a:pt x="6642" y="2806"/>
                </a:lnTo>
                <a:lnTo>
                  <a:pt x="6636" y="2800"/>
                </a:lnTo>
                <a:lnTo>
                  <a:pt x="6628" y="2794"/>
                </a:lnTo>
                <a:lnTo>
                  <a:pt x="6618" y="2786"/>
                </a:lnTo>
                <a:lnTo>
                  <a:pt x="6612" y="2780"/>
                </a:lnTo>
                <a:lnTo>
                  <a:pt x="6608" y="2774"/>
                </a:lnTo>
                <a:lnTo>
                  <a:pt x="6604" y="2766"/>
                </a:lnTo>
                <a:lnTo>
                  <a:pt x="6602" y="2758"/>
                </a:lnTo>
                <a:lnTo>
                  <a:pt x="6602" y="2752"/>
                </a:lnTo>
                <a:lnTo>
                  <a:pt x="6602" y="2746"/>
                </a:lnTo>
                <a:lnTo>
                  <a:pt x="6604" y="2742"/>
                </a:lnTo>
                <a:lnTo>
                  <a:pt x="6608" y="2738"/>
                </a:lnTo>
                <a:lnTo>
                  <a:pt x="6610" y="2738"/>
                </a:lnTo>
                <a:lnTo>
                  <a:pt x="6612" y="2736"/>
                </a:lnTo>
                <a:lnTo>
                  <a:pt x="6612" y="2730"/>
                </a:lnTo>
                <a:lnTo>
                  <a:pt x="6602" y="2718"/>
                </a:lnTo>
                <a:lnTo>
                  <a:pt x="6600" y="2710"/>
                </a:lnTo>
                <a:lnTo>
                  <a:pt x="6600" y="2704"/>
                </a:lnTo>
                <a:lnTo>
                  <a:pt x="6604" y="2702"/>
                </a:lnTo>
                <a:lnTo>
                  <a:pt x="6608" y="2704"/>
                </a:lnTo>
                <a:lnTo>
                  <a:pt x="6612" y="2704"/>
                </a:lnTo>
                <a:lnTo>
                  <a:pt x="6614" y="2704"/>
                </a:lnTo>
                <a:lnTo>
                  <a:pt x="6618" y="2702"/>
                </a:lnTo>
                <a:lnTo>
                  <a:pt x="6626" y="2696"/>
                </a:lnTo>
                <a:lnTo>
                  <a:pt x="6634" y="2690"/>
                </a:lnTo>
                <a:lnTo>
                  <a:pt x="6642" y="2688"/>
                </a:lnTo>
                <a:lnTo>
                  <a:pt x="6642" y="2690"/>
                </a:lnTo>
                <a:lnTo>
                  <a:pt x="6644" y="2692"/>
                </a:lnTo>
                <a:lnTo>
                  <a:pt x="6650" y="2690"/>
                </a:lnTo>
                <a:lnTo>
                  <a:pt x="6656" y="2690"/>
                </a:lnTo>
                <a:lnTo>
                  <a:pt x="6658" y="2690"/>
                </a:lnTo>
                <a:lnTo>
                  <a:pt x="6658" y="2696"/>
                </a:lnTo>
                <a:lnTo>
                  <a:pt x="6658" y="2698"/>
                </a:lnTo>
                <a:lnTo>
                  <a:pt x="6656" y="2698"/>
                </a:lnTo>
                <a:lnTo>
                  <a:pt x="6654" y="2700"/>
                </a:lnTo>
                <a:lnTo>
                  <a:pt x="6652" y="2702"/>
                </a:lnTo>
                <a:lnTo>
                  <a:pt x="6652" y="2704"/>
                </a:lnTo>
                <a:lnTo>
                  <a:pt x="6654" y="2716"/>
                </a:lnTo>
                <a:lnTo>
                  <a:pt x="6660" y="2730"/>
                </a:lnTo>
                <a:lnTo>
                  <a:pt x="6666" y="2742"/>
                </a:lnTo>
                <a:lnTo>
                  <a:pt x="6670" y="2744"/>
                </a:lnTo>
                <a:lnTo>
                  <a:pt x="6672" y="2742"/>
                </a:lnTo>
                <a:lnTo>
                  <a:pt x="6678" y="2718"/>
                </a:lnTo>
                <a:lnTo>
                  <a:pt x="6680" y="2714"/>
                </a:lnTo>
                <a:lnTo>
                  <a:pt x="6684" y="2712"/>
                </a:lnTo>
                <a:lnTo>
                  <a:pt x="6688" y="2712"/>
                </a:lnTo>
                <a:lnTo>
                  <a:pt x="6694" y="2714"/>
                </a:lnTo>
                <a:lnTo>
                  <a:pt x="6700" y="2722"/>
                </a:lnTo>
                <a:lnTo>
                  <a:pt x="6706" y="2728"/>
                </a:lnTo>
                <a:lnTo>
                  <a:pt x="6706" y="2732"/>
                </a:lnTo>
                <a:lnTo>
                  <a:pt x="6708" y="2736"/>
                </a:lnTo>
                <a:lnTo>
                  <a:pt x="6708" y="2746"/>
                </a:lnTo>
                <a:lnTo>
                  <a:pt x="6710" y="2752"/>
                </a:lnTo>
                <a:lnTo>
                  <a:pt x="6714" y="2758"/>
                </a:lnTo>
                <a:lnTo>
                  <a:pt x="6720" y="2764"/>
                </a:lnTo>
                <a:lnTo>
                  <a:pt x="6720" y="2768"/>
                </a:lnTo>
                <a:lnTo>
                  <a:pt x="6720" y="2770"/>
                </a:lnTo>
                <a:lnTo>
                  <a:pt x="6718" y="2772"/>
                </a:lnTo>
                <a:lnTo>
                  <a:pt x="6718" y="2774"/>
                </a:lnTo>
                <a:lnTo>
                  <a:pt x="6718" y="2778"/>
                </a:lnTo>
                <a:lnTo>
                  <a:pt x="6722" y="2782"/>
                </a:lnTo>
                <a:lnTo>
                  <a:pt x="6732" y="2790"/>
                </a:lnTo>
                <a:lnTo>
                  <a:pt x="6740" y="2798"/>
                </a:lnTo>
                <a:lnTo>
                  <a:pt x="6746" y="2804"/>
                </a:lnTo>
                <a:lnTo>
                  <a:pt x="6750" y="2812"/>
                </a:lnTo>
                <a:lnTo>
                  <a:pt x="6750" y="2814"/>
                </a:lnTo>
                <a:lnTo>
                  <a:pt x="6752" y="2814"/>
                </a:lnTo>
                <a:lnTo>
                  <a:pt x="6762" y="2814"/>
                </a:lnTo>
                <a:lnTo>
                  <a:pt x="6768" y="2814"/>
                </a:lnTo>
                <a:lnTo>
                  <a:pt x="6774" y="2814"/>
                </a:lnTo>
                <a:lnTo>
                  <a:pt x="6786" y="2822"/>
                </a:lnTo>
                <a:lnTo>
                  <a:pt x="6800" y="2832"/>
                </a:lnTo>
                <a:lnTo>
                  <a:pt x="6812" y="2844"/>
                </a:lnTo>
                <a:lnTo>
                  <a:pt x="6798" y="2842"/>
                </a:lnTo>
                <a:lnTo>
                  <a:pt x="6794" y="2842"/>
                </a:lnTo>
                <a:lnTo>
                  <a:pt x="6800" y="2846"/>
                </a:lnTo>
                <a:lnTo>
                  <a:pt x="6818" y="2854"/>
                </a:lnTo>
                <a:lnTo>
                  <a:pt x="6828" y="2858"/>
                </a:lnTo>
                <a:lnTo>
                  <a:pt x="6836" y="2862"/>
                </a:lnTo>
                <a:lnTo>
                  <a:pt x="6844" y="2870"/>
                </a:lnTo>
                <a:lnTo>
                  <a:pt x="6848" y="2876"/>
                </a:lnTo>
                <a:lnTo>
                  <a:pt x="6852" y="2876"/>
                </a:lnTo>
                <a:lnTo>
                  <a:pt x="6858" y="2876"/>
                </a:lnTo>
                <a:lnTo>
                  <a:pt x="6862" y="2880"/>
                </a:lnTo>
                <a:lnTo>
                  <a:pt x="6868" y="2882"/>
                </a:lnTo>
                <a:lnTo>
                  <a:pt x="6872" y="2886"/>
                </a:lnTo>
                <a:lnTo>
                  <a:pt x="6874" y="2892"/>
                </a:lnTo>
                <a:lnTo>
                  <a:pt x="6876" y="2898"/>
                </a:lnTo>
                <a:lnTo>
                  <a:pt x="6876" y="2902"/>
                </a:lnTo>
                <a:lnTo>
                  <a:pt x="6880" y="2904"/>
                </a:lnTo>
                <a:lnTo>
                  <a:pt x="6888" y="2904"/>
                </a:lnTo>
                <a:lnTo>
                  <a:pt x="6892" y="2908"/>
                </a:lnTo>
                <a:lnTo>
                  <a:pt x="6894" y="2912"/>
                </a:lnTo>
                <a:lnTo>
                  <a:pt x="6892" y="2928"/>
                </a:lnTo>
                <a:lnTo>
                  <a:pt x="6890" y="2944"/>
                </a:lnTo>
                <a:lnTo>
                  <a:pt x="6890" y="2950"/>
                </a:lnTo>
                <a:lnTo>
                  <a:pt x="6890" y="2954"/>
                </a:lnTo>
                <a:lnTo>
                  <a:pt x="6892" y="2956"/>
                </a:lnTo>
                <a:lnTo>
                  <a:pt x="6890" y="2958"/>
                </a:lnTo>
                <a:lnTo>
                  <a:pt x="6888" y="2962"/>
                </a:lnTo>
                <a:lnTo>
                  <a:pt x="6884" y="2968"/>
                </a:lnTo>
                <a:lnTo>
                  <a:pt x="6884" y="2974"/>
                </a:lnTo>
                <a:lnTo>
                  <a:pt x="6886" y="2978"/>
                </a:lnTo>
                <a:lnTo>
                  <a:pt x="6888" y="2984"/>
                </a:lnTo>
                <a:lnTo>
                  <a:pt x="6888" y="2988"/>
                </a:lnTo>
                <a:lnTo>
                  <a:pt x="6886" y="2990"/>
                </a:lnTo>
                <a:lnTo>
                  <a:pt x="6886" y="2992"/>
                </a:lnTo>
                <a:lnTo>
                  <a:pt x="6894" y="2996"/>
                </a:lnTo>
                <a:lnTo>
                  <a:pt x="6902" y="3002"/>
                </a:lnTo>
                <a:lnTo>
                  <a:pt x="6906" y="3008"/>
                </a:lnTo>
                <a:lnTo>
                  <a:pt x="6908" y="3012"/>
                </a:lnTo>
                <a:lnTo>
                  <a:pt x="6910" y="3016"/>
                </a:lnTo>
                <a:lnTo>
                  <a:pt x="6910" y="3022"/>
                </a:lnTo>
                <a:lnTo>
                  <a:pt x="6912" y="3026"/>
                </a:lnTo>
                <a:lnTo>
                  <a:pt x="6916" y="3026"/>
                </a:lnTo>
                <a:lnTo>
                  <a:pt x="6924" y="3044"/>
                </a:lnTo>
                <a:lnTo>
                  <a:pt x="6930" y="3052"/>
                </a:lnTo>
                <a:lnTo>
                  <a:pt x="6936" y="3058"/>
                </a:lnTo>
                <a:lnTo>
                  <a:pt x="6940" y="3062"/>
                </a:lnTo>
                <a:lnTo>
                  <a:pt x="6942" y="3066"/>
                </a:lnTo>
                <a:lnTo>
                  <a:pt x="6944" y="3064"/>
                </a:lnTo>
                <a:lnTo>
                  <a:pt x="6946" y="3064"/>
                </a:lnTo>
                <a:lnTo>
                  <a:pt x="6948" y="3062"/>
                </a:lnTo>
                <a:lnTo>
                  <a:pt x="6952" y="3064"/>
                </a:lnTo>
                <a:lnTo>
                  <a:pt x="6958" y="3068"/>
                </a:lnTo>
                <a:lnTo>
                  <a:pt x="6960" y="3070"/>
                </a:lnTo>
                <a:lnTo>
                  <a:pt x="6958" y="3070"/>
                </a:lnTo>
                <a:lnTo>
                  <a:pt x="6950" y="3070"/>
                </a:lnTo>
                <a:lnTo>
                  <a:pt x="6942" y="3072"/>
                </a:lnTo>
                <a:lnTo>
                  <a:pt x="6942" y="3074"/>
                </a:lnTo>
                <a:lnTo>
                  <a:pt x="6944" y="3078"/>
                </a:lnTo>
                <a:lnTo>
                  <a:pt x="6952" y="3088"/>
                </a:lnTo>
                <a:lnTo>
                  <a:pt x="6956" y="3098"/>
                </a:lnTo>
                <a:lnTo>
                  <a:pt x="6958" y="3102"/>
                </a:lnTo>
                <a:lnTo>
                  <a:pt x="6962" y="3102"/>
                </a:lnTo>
                <a:lnTo>
                  <a:pt x="6964" y="3100"/>
                </a:lnTo>
                <a:lnTo>
                  <a:pt x="6968" y="3098"/>
                </a:lnTo>
                <a:lnTo>
                  <a:pt x="6970" y="3098"/>
                </a:lnTo>
                <a:lnTo>
                  <a:pt x="6974" y="3100"/>
                </a:lnTo>
                <a:lnTo>
                  <a:pt x="6984" y="3098"/>
                </a:lnTo>
                <a:lnTo>
                  <a:pt x="6996" y="3098"/>
                </a:lnTo>
                <a:lnTo>
                  <a:pt x="7000" y="3098"/>
                </a:lnTo>
                <a:lnTo>
                  <a:pt x="7004" y="3100"/>
                </a:lnTo>
                <a:lnTo>
                  <a:pt x="7008" y="3100"/>
                </a:lnTo>
                <a:lnTo>
                  <a:pt x="7014" y="3100"/>
                </a:lnTo>
                <a:lnTo>
                  <a:pt x="7020" y="3104"/>
                </a:lnTo>
                <a:lnTo>
                  <a:pt x="7026" y="3106"/>
                </a:lnTo>
                <a:lnTo>
                  <a:pt x="7032" y="3108"/>
                </a:lnTo>
                <a:lnTo>
                  <a:pt x="7038" y="3108"/>
                </a:lnTo>
                <a:lnTo>
                  <a:pt x="7042" y="3110"/>
                </a:lnTo>
                <a:lnTo>
                  <a:pt x="7042" y="3112"/>
                </a:lnTo>
                <a:lnTo>
                  <a:pt x="7042" y="3114"/>
                </a:lnTo>
                <a:lnTo>
                  <a:pt x="7036" y="3116"/>
                </a:lnTo>
                <a:lnTo>
                  <a:pt x="7028" y="3118"/>
                </a:lnTo>
                <a:lnTo>
                  <a:pt x="7022" y="3118"/>
                </a:lnTo>
                <a:lnTo>
                  <a:pt x="7006" y="3108"/>
                </a:lnTo>
                <a:lnTo>
                  <a:pt x="6996" y="3104"/>
                </a:lnTo>
                <a:lnTo>
                  <a:pt x="6990" y="3102"/>
                </a:lnTo>
                <a:lnTo>
                  <a:pt x="6986" y="3104"/>
                </a:lnTo>
                <a:lnTo>
                  <a:pt x="6982" y="3108"/>
                </a:lnTo>
                <a:lnTo>
                  <a:pt x="6980" y="3110"/>
                </a:lnTo>
                <a:lnTo>
                  <a:pt x="6978" y="3110"/>
                </a:lnTo>
                <a:lnTo>
                  <a:pt x="6972" y="3110"/>
                </a:lnTo>
                <a:lnTo>
                  <a:pt x="6968" y="3110"/>
                </a:lnTo>
                <a:lnTo>
                  <a:pt x="6966" y="3112"/>
                </a:lnTo>
                <a:lnTo>
                  <a:pt x="6966" y="3116"/>
                </a:lnTo>
                <a:lnTo>
                  <a:pt x="6964" y="3120"/>
                </a:lnTo>
                <a:lnTo>
                  <a:pt x="6962" y="3122"/>
                </a:lnTo>
                <a:lnTo>
                  <a:pt x="6960" y="3124"/>
                </a:lnTo>
                <a:lnTo>
                  <a:pt x="6958" y="3126"/>
                </a:lnTo>
                <a:lnTo>
                  <a:pt x="6960" y="3130"/>
                </a:lnTo>
                <a:lnTo>
                  <a:pt x="6964" y="3134"/>
                </a:lnTo>
                <a:lnTo>
                  <a:pt x="6964" y="3138"/>
                </a:lnTo>
                <a:lnTo>
                  <a:pt x="6964" y="3140"/>
                </a:lnTo>
                <a:lnTo>
                  <a:pt x="6970" y="3142"/>
                </a:lnTo>
                <a:lnTo>
                  <a:pt x="6974" y="3142"/>
                </a:lnTo>
                <a:lnTo>
                  <a:pt x="6976" y="3144"/>
                </a:lnTo>
                <a:lnTo>
                  <a:pt x="6980" y="3148"/>
                </a:lnTo>
                <a:lnTo>
                  <a:pt x="6978" y="3156"/>
                </a:lnTo>
                <a:lnTo>
                  <a:pt x="6976" y="3162"/>
                </a:lnTo>
                <a:lnTo>
                  <a:pt x="6976" y="3166"/>
                </a:lnTo>
                <a:lnTo>
                  <a:pt x="6976" y="3170"/>
                </a:lnTo>
                <a:lnTo>
                  <a:pt x="6982" y="3180"/>
                </a:lnTo>
                <a:lnTo>
                  <a:pt x="6986" y="3184"/>
                </a:lnTo>
                <a:lnTo>
                  <a:pt x="6988" y="3186"/>
                </a:lnTo>
                <a:lnTo>
                  <a:pt x="6990" y="3184"/>
                </a:lnTo>
                <a:lnTo>
                  <a:pt x="6992" y="3178"/>
                </a:lnTo>
                <a:lnTo>
                  <a:pt x="6994" y="3174"/>
                </a:lnTo>
                <a:lnTo>
                  <a:pt x="6996" y="3172"/>
                </a:lnTo>
                <a:lnTo>
                  <a:pt x="6998" y="3172"/>
                </a:lnTo>
                <a:lnTo>
                  <a:pt x="7000" y="3174"/>
                </a:lnTo>
                <a:lnTo>
                  <a:pt x="7006" y="3184"/>
                </a:lnTo>
                <a:lnTo>
                  <a:pt x="7008" y="3196"/>
                </a:lnTo>
                <a:lnTo>
                  <a:pt x="7008" y="3204"/>
                </a:lnTo>
                <a:lnTo>
                  <a:pt x="7010" y="3206"/>
                </a:lnTo>
                <a:lnTo>
                  <a:pt x="7012" y="3206"/>
                </a:lnTo>
                <a:lnTo>
                  <a:pt x="7014" y="3200"/>
                </a:lnTo>
                <a:lnTo>
                  <a:pt x="7018" y="3190"/>
                </a:lnTo>
                <a:lnTo>
                  <a:pt x="7018" y="3184"/>
                </a:lnTo>
                <a:lnTo>
                  <a:pt x="7020" y="3182"/>
                </a:lnTo>
                <a:lnTo>
                  <a:pt x="7022" y="3184"/>
                </a:lnTo>
                <a:lnTo>
                  <a:pt x="7026" y="3190"/>
                </a:lnTo>
                <a:lnTo>
                  <a:pt x="7032" y="3200"/>
                </a:lnTo>
                <a:lnTo>
                  <a:pt x="7036" y="3204"/>
                </a:lnTo>
                <a:lnTo>
                  <a:pt x="7040" y="3204"/>
                </a:lnTo>
                <a:lnTo>
                  <a:pt x="7040" y="3200"/>
                </a:lnTo>
                <a:lnTo>
                  <a:pt x="7040" y="3192"/>
                </a:lnTo>
                <a:lnTo>
                  <a:pt x="7032" y="3172"/>
                </a:lnTo>
                <a:lnTo>
                  <a:pt x="7024" y="3150"/>
                </a:lnTo>
                <a:lnTo>
                  <a:pt x="7022" y="3144"/>
                </a:lnTo>
                <a:lnTo>
                  <a:pt x="7022" y="3142"/>
                </a:lnTo>
                <a:lnTo>
                  <a:pt x="7024" y="3142"/>
                </a:lnTo>
                <a:lnTo>
                  <a:pt x="7030" y="3144"/>
                </a:lnTo>
                <a:lnTo>
                  <a:pt x="7034" y="3146"/>
                </a:lnTo>
                <a:lnTo>
                  <a:pt x="7036" y="3150"/>
                </a:lnTo>
                <a:lnTo>
                  <a:pt x="7038" y="3154"/>
                </a:lnTo>
                <a:lnTo>
                  <a:pt x="7040" y="3158"/>
                </a:lnTo>
                <a:lnTo>
                  <a:pt x="7044" y="3158"/>
                </a:lnTo>
                <a:lnTo>
                  <a:pt x="7052" y="3152"/>
                </a:lnTo>
                <a:lnTo>
                  <a:pt x="7054" y="3152"/>
                </a:lnTo>
                <a:lnTo>
                  <a:pt x="7056" y="3150"/>
                </a:lnTo>
                <a:lnTo>
                  <a:pt x="7054" y="3146"/>
                </a:lnTo>
                <a:lnTo>
                  <a:pt x="7050" y="3142"/>
                </a:lnTo>
                <a:lnTo>
                  <a:pt x="7044" y="3140"/>
                </a:lnTo>
                <a:lnTo>
                  <a:pt x="7040" y="3140"/>
                </a:lnTo>
                <a:lnTo>
                  <a:pt x="7040" y="3138"/>
                </a:lnTo>
                <a:lnTo>
                  <a:pt x="7040" y="3134"/>
                </a:lnTo>
                <a:lnTo>
                  <a:pt x="7038" y="3130"/>
                </a:lnTo>
                <a:lnTo>
                  <a:pt x="7036" y="3128"/>
                </a:lnTo>
                <a:lnTo>
                  <a:pt x="7038" y="3124"/>
                </a:lnTo>
                <a:lnTo>
                  <a:pt x="7044" y="3120"/>
                </a:lnTo>
                <a:lnTo>
                  <a:pt x="7052" y="3118"/>
                </a:lnTo>
                <a:lnTo>
                  <a:pt x="7056" y="3118"/>
                </a:lnTo>
                <a:lnTo>
                  <a:pt x="7058" y="3120"/>
                </a:lnTo>
                <a:lnTo>
                  <a:pt x="7066" y="3132"/>
                </a:lnTo>
                <a:lnTo>
                  <a:pt x="7072" y="3136"/>
                </a:lnTo>
                <a:lnTo>
                  <a:pt x="7074" y="3138"/>
                </a:lnTo>
                <a:lnTo>
                  <a:pt x="7076" y="3138"/>
                </a:lnTo>
                <a:lnTo>
                  <a:pt x="7078" y="3136"/>
                </a:lnTo>
                <a:lnTo>
                  <a:pt x="7078" y="3134"/>
                </a:lnTo>
                <a:lnTo>
                  <a:pt x="7078" y="3128"/>
                </a:lnTo>
                <a:lnTo>
                  <a:pt x="7076" y="3120"/>
                </a:lnTo>
                <a:lnTo>
                  <a:pt x="7076" y="3114"/>
                </a:lnTo>
                <a:lnTo>
                  <a:pt x="7076" y="3110"/>
                </a:lnTo>
                <a:lnTo>
                  <a:pt x="7076" y="3108"/>
                </a:lnTo>
                <a:lnTo>
                  <a:pt x="7070" y="3104"/>
                </a:lnTo>
                <a:lnTo>
                  <a:pt x="7062" y="3102"/>
                </a:lnTo>
                <a:lnTo>
                  <a:pt x="7060" y="3100"/>
                </a:lnTo>
                <a:lnTo>
                  <a:pt x="7058" y="3096"/>
                </a:lnTo>
                <a:lnTo>
                  <a:pt x="7054" y="3092"/>
                </a:lnTo>
                <a:lnTo>
                  <a:pt x="7052" y="3092"/>
                </a:lnTo>
                <a:lnTo>
                  <a:pt x="7048" y="3090"/>
                </a:lnTo>
                <a:lnTo>
                  <a:pt x="7044" y="3086"/>
                </a:lnTo>
                <a:lnTo>
                  <a:pt x="7042" y="3082"/>
                </a:lnTo>
                <a:lnTo>
                  <a:pt x="7036" y="3078"/>
                </a:lnTo>
                <a:lnTo>
                  <a:pt x="7024" y="3074"/>
                </a:lnTo>
                <a:lnTo>
                  <a:pt x="7016" y="3072"/>
                </a:lnTo>
                <a:lnTo>
                  <a:pt x="7016" y="3070"/>
                </a:lnTo>
                <a:lnTo>
                  <a:pt x="7022" y="3068"/>
                </a:lnTo>
                <a:lnTo>
                  <a:pt x="7030" y="3068"/>
                </a:lnTo>
                <a:lnTo>
                  <a:pt x="7032" y="3064"/>
                </a:lnTo>
                <a:lnTo>
                  <a:pt x="7032" y="3060"/>
                </a:lnTo>
                <a:lnTo>
                  <a:pt x="7032" y="3056"/>
                </a:lnTo>
                <a:lnTo>
                  <a:pt x="7028" y="3050"/>
                </a:lnTo>
                <a:lnTo>
                  <a:pt x="7030" y="3048"/>
                </a:lnTo>
                <a:lnTo>
                  <a:pt x="7034" y="3046"/>
                </a:lnTo>
                <a:lnTo>
                  <a:pt x="7036" y="3048"/>
                </a:lnTo>
                <a:lnTo>
                  <a:pt x="7038" y="3048"/>
                </a:lnTo>
                <a:lnTo>
                  <a:pt x="7038" y="3054"/>
                </a:lnTo>
                <a:lnTo>
                  <a:pt x="7038" y="3060"/>
                </a:lnTo>
                <a:lnTo>
                  <a:pt x="7040" y="3060"/>
                </a:lnTo>
                <a:lnTo>
                  <a:pt x="7042" y="3058"/>
                </a:lnTo>
                <a:lnTo>
                  <a:pt x="7044" y="3056"/>
                </a:lnTo>
                <a:lnTo>
                  <a:pt x="7046" y="3052"/>
                </a:lnTo>
                <a:lnTo>
                  <a:pt x="7044" y="3046"/>
                </a:lnTo>
                <a:lnTo>
                  <a:pt x="7038" y="3038"/>
                </a:lnTo>
                <a:lnTo>
                  <a:pt x="7032" y="3028"/>
                </a:lnTo>
                <a:lnTo>
                  <a:pt x="7024" y="3018"/>
                </a:lnTo>
                <a:lnTo>
                  <a:pt x="7018" y="3010"/>
                </a:lnTo>
                <a:lnTo>
                  <a:pt x="7016" y="3000"/>
                </a:lnTo>
                <a:lnTo>
                  <a:pt x="7014" y="2996"/>
                </a:lnTo>
                <a:lnTo>
                  <a:pt x="7016" y="2990"/>
                </a:lnTo>
                <a:lnTo>
                  <a:pt x="7020" y="2984"/>
                </a:lnTo>
                <a:lnTo>
                  <a:pt x="7026" y="2978"/>
                </a:lnTo>
                <a:lnTo>
                  <a:pt x="7028" y="2976"/>
                </a:lnTo>
                <a:lnTo>
                  <a:pt x="7030" y="2976"/>
                </a:lnTo>
                <a:lnTo>
                  <a:pt x="7030" y="2980"/>
                </a:lnTo>
                <a:lnTo>
                  <a:pt x="7030" y="2984"/>
                </a:lnTo>
                <a:lnTo>
                  <a:pt x="7030" y="2988"/>
                </a:lnTo>
                <a:lnTo>
                  <a:pt x="7032" y="2988"/>
                </a:lnTo>
                <a:lnTo>
                  <a:pt x="7036" y="2990"/>
                </a:lnTo>
                <a:lnTo>
                  <a:pt x="7042" y="2994"/>
                </a:lnTo>
                <a:lnTo>
                  <a:pt x="7044" y="2998"/>
                </a:lnTo>
                <a:lnTo>
                  <a:pt x="7046" y="3004"/>
                </a:lnTo>
                <a:lnTo>
                  <a:pt x="7048" y="3008"/>
                </a:lnTo>
                <a:lnTo>
                  <a:pt x="7050" y="3012"/>
                </a:lnTo>
                <a:lnTo>
                  <a:pt x="7056" y="3014"/>
                </a:lnTo>
                <a:lnTo>
                  <a:pt x="7058" y="3014"/>
                </a:lnTo>
                <a:lnTo>
                  <a:pt x="7060" y="3012"/>
                </a:lnTo>
                <a:lnTo>
                  <a:pt x="7060" y="3010"/>
                </a:lnTo>
                <a:lnTo>
                  <a:pt x="7058" y="3008"/>
                </a:lnTo>
                <a:lnTo>
                  <a:pt x="7054" y="3002"/>
                </a:lnTo>
                <a:lnTo>
                  <a:pt x="7052" y="2996"/>
                </a:lnTo>
                <a:lnTo>
                  <a:pt x="7054" y="2996"/>
                </a:lnTo>
                <a:lnTo>
                  <a:pt x="7062" y="3002"/>
                </a:lnTo>
                <a:lnTo>
                  <a:pt x="7070" y="3010"/>
                </a:lnTo>
                <a:lnTo>
                  <a:pt x="7074" y="3012"/>
                </a:lnTo>
                <a:lnTo>
                  <a:pt x="7076" y="3010"/>
                </a:lnTo>
                <a:lnTo>
                  <a:pt x="7076" y="3008"/>
                </a:lnTo>
                <a:lnTo>
                  <a:pt x="7070" y="3000"/>
                </a:lnTo>
                <a:lnTo>
                  <a:pt x="7064" y="2992"/>
                </a:lnTo>
                <a:lnTo>
                  <a:pt x="7066" y="2990"/>
                </a:lnTo>
                <a:lnTo>
                  <a:pt x="7080" y="2998"/>
                </a:lnTo>
                <a:lnTo>
                  <a:pt x="7086" y="3002"/>
                </a:lnTo>
                <a:lnTo>
                  <a:pt x="7090" y="3002"/>
                </a:lnTo>
                <a:lnTo>
                  <a:pt x="7090" y="3000"/>
                </a:lnTo>
                <a:lnTo>
                  <a:pt x="7084" y="2994"/>
                </a:lnTo>
                <a:lnTo>
                  <a:pt x="7076" y="2988"/>
                </a:lnTo>
                <a:lnTo>
                  <a:pt x="7072" y="2986"/>
                </a:lnTo>
                <a:lnTo>
                  <a:pt x="7068" y="2986"/>
                </a:lnTo>
                <a:lnTo>
                  <a:pt x="7070" y="2982"/>
                </a:lnTo>
                <a:lnTo>
                  <a:pt x="7070" y="2980"/>
                </a:lnTo>
                <a:lnTo>
                  <a:pt x="7068" y="2976"/>
                </a:lnTo>
                <a:lnTo>
                  <a:pt x="7066" y="2974"/>
                </a:lnTo>
                <a:lnTo>
                  <a:pt x="7064" y="2972"/>
                </a:lnTo>
                <a:lnTo>
                  <a:pt x="7072" y="2970"/>
                </a:lnTo>
                <a:lnTo>
                  <a:pt x="7078" y="2968"/>
                </a:lnTo>
                <a:lnTo>
                  <a:pt x="7082" y="2966"/>
                </a:lnTo>
                <a:lnTo>
                  <a:pt x="7088" y="2962"/>
                </a:lnTo>
                <a:lnTo>
                  <a:pt x="7094" y="2958"/>
                </a:lnTo>
                <a:lnTo>
                  <a:pt x="7096" y="2958"/>
                </a:lnTo>
                <a:lnTo>
                  <a:pt x="7102" y="2960"/>
                </a:lnTo>
                <a:lnTo>
                  <a:pt x="7106" y="2962"/>
                </a:lnTo>
                <a:lnTo>
                  <a:pt x="7110" y="2960"/>
                </a:lnTo>
                <a:lnTo>
                  <a:pt x="7114" y="2958"/>
                </a:lnTo>
                <a:lnTo>
                  <a:pt x="7120" y="2956"/>
                </a:lnTo>
                <a:lnTo>
                  <a:pt x="7124" y="2956"/>
                </a:lnTo>
                <a:lnTo>
                  <a:pt x="7128" y="2958"/>
                </a:lnTo>
                <a:lnTo>
                  <a:pt x="7134" y="2960"/>
                </a:lnTo>
                <a:lnTo>
                  <a:pt x="7140" y="2962"/>
                </a:lnTo>
                <a:lnTo>
                  <a:pt x="7148" y="2962"/>
                </a:lnTo>
                <a:lnTo>
                  <a:pt x="7154" y="2962"/>
                </a:lnTo>
                <a:lnTo>
                  <a:pt x="7156" y="2964"/>
                </a:lnTo>
                <a:lnTo>
                  <a:pt x="7158" y="2968"/>
                </a:lnTo>
                <a:lnTo>
                  <a:pt x="7158" y="2974"/>
                </a:lnTo>
                <a:lnTo>
                  <a:pt x="7164" y="2976"/>
                </a:lnTo>
                <a:lnTo>
                  <a:pt x="7170" y="2978"/>
                </a:lnTo>
                <a:lnTo>
                  <a:pt x="7178" y="2976"/>
                </a:lnTo>
                <a:lnTo>
                  <a:pt x="7188" y="2974"/>
                </a:lnTo>
                <a:lnTo>
                  <a:pt x="7186" y="2976"/>
                </a:lnTo>
                <a:lnTo>
                  <a:pt x="7168" y="2986"/>
                </a:lnTo>
                <a:lnTo>
                  <a:pt x="7164" y="2990"/>
                </a:lnTo>
                <a:lnTo>
                  <a:pt x="7162" y="2998"/>
                </a:lnTo>
                <a:lnTo>
                  <a:pt x="7164" y="3002"/>
                </a:lnTo>
                <a:lnTo>
                  <a:pt x="7166" y="3000"/>
                </a:lnTo>
                <a:lnTo>
                  <a:pt x="7180" y="2988"/>
                </a:lnTo>
                <a:lnTo>
                  <a:pt x="7190" y="2980"/>
                </a:lnTo>
                <a:lnTo>
                  <a:pt x="7200" y="2976"/>
                </a:lnTo>
                <a:lnTo>
                  <a:pt x="7206" y="2972"/>
                </a:lnTo>
                <a:lnTo>
                  <a:pt x="7212" y="2964"/>
                </a:lnTo>
                <a:lnTo>
                  <a:pt x="7216" y="2956"/>
                </a:lnTo>
                <a:lnTo>
                  <a:pt x="7220" y="2952"/>
                </a:lnTo>
                <a:lnTo>
                  <a:pt x="7222" y="2952"/>
                </a:lnTo>
                <a:lnTo>
                  <a:pt x="7224" y="2952"/>
                </a:lnTo>
                <a:lnTo>
                  <a:pt x="7230" y="2956"/>
                </a:lnTo>
                <a:lnTo>
                  <a:pt x="7232" y="2956"/>
                </a:lnTo>
                <a:lnTo>
                  <a:pt x="7236" y="2954"/>
                </a:lnTo>
                <a:lnTo>
                  <a:pt x="7240" y="2952"/>
                </a:lnTo>
                <a:lnTo>
                  <a:pt x="7246" y="2952"/>
                </a:lnTo>
                <a:lnTo>
                  <a:pt x="7256" y="2954"/>
                </a:lnTo>
                <a:lnTo>
                  <a:pt x="7266" y="2956"/>
                </a:lnTo>
                <a:lnTo>
                  <a:pt x="7270" y="2954"/>
                </a:lnTo>
                <a:lnTo>
                  <a:pt x="7274" y="2950"/>
                </a:lnTo>
                <a:lnTo>
                  <a:pt x="7278" y="2944"/>
                </a:lnTo>
                <a:lnTo>
                  <a:pt x="7278" y="2942"/>
                </a:lnTo>
                <a:lnTo>
                  <a:pt x="7276" y="2940"/>
                </a:lnTo>
                <a:lnTo>
                  <a:pt x="7268" y="2938"/>
                </a:lnTo>
                <a:lnTo>
                  <a:pt x="7256" y="2934"/>
                </a:lnTo>
                <a:lnTo>
                  <a:pt x="7244" y="2926"/>
                </a:lnTo>
                <a:lnTo>
                  <a:pt x="7238" y="2918"/>
                </a:lnTo>
                <a:lnTo>
                  <a:pt x="7236" y="2910"/>
                </a:lnTo>
                <a:lnTo>
                  <a:pt x="7236" y="2900"/>
                </a:lnTo>
                <a:lnTo>
                  <a:pt x="7236" y="2896"/>
                </a:lnTo>
                <a:lnTo>
                  <a:pt x="7234" y="2892"/>
                </a:lnTo>
                <a:lnTo>
                  <a:pt x="7230" y="2890"/>
                </a:lnTo>
                <a:lnTo>
                  <a:pt x="7226" y="2888"/>
                </a:lnTo>
                <a:lnTo>
                  <a:pt x="7224" y="2884"/>
                </a:lnTo>
                <a:lnTo>
                  <a:pt x="7224" y="2882"/>
                </a:lnTo>
                <a:lnTo>
                  <a:pt x="7224" y="2878"/>
                </a:lnTo>
                <a:lnTo>
                  <a:pt x="7222" y="2876"/>
                </a:lnTo>
                <a:lnTo>
                  <a:pt x="7216" y="2874"/>
                </a:lnTo>
                <a:lnTo>
                  <a:pt x="7212" y="2872"/>
                </a:lnTo>
                <a:lnTo>
                  <a:pt x="7220" y="2864"/>
                </a:lnTo>
                <a:lnTo>
                  <a:pt x="7226" y="2860"/>
                </a:lnTo>
                <a:lnTo>
                  <a:pt x="7230" y="2856"/>
                </a:lnTo>
                <a:lnTo>
                  <a:pt x="7232" y="2852"/>
                </a:lnTo>
                <a:lnTo>
                  <a:pt x="7232" y="2848"/>
                </a:lnTo>
                <a:lnTo>
                  <a:pt x="7230" y="2840"/>
                </a:lnTo>
                <a:lnTo>
                  <a:pt x="7232" y="2834"/>
                </a:lnTo>
                <a:lnTo>
                  <a:pt x="7234" y="2826"/>
                </a:lnTo>
                <a:lnTo>
                  <a:pt x="7240" y="2822"/>
                </a:lnTo>
                <a:lnTo>
                  <a:pt x="7244" y="2820"/>
                </a:lnTo>
                <a:lnTo>
                  <a:pt x="7250" y="2822"/>
                </a:lnTo>
                <a:lnTo>
                  <a:pt x="7254" y="2822"/>
                </a:lnTo>
                <a:lnTo>
                  <a:pt x="7256" y="2818"/>
                </a:lnTo>
                <a:lnTo>
                  <a:pt x="7258" y="2812"/>
                </a:lnTo>
                <a:lnTo>
                  <a:pt x="7258" y="2800"/>
                </a:lnTo>
                <a:lnTo>
                  <a:pt x="7262" y="2776"/>
                </a:lnTo>
                <a:lnTo>
                  <a:pt x="7264" y="2766"/>
                </a:lnTo>
                <a:lnTo>
                  <a:pt x="7268" y="2758"/>
                </a:lnTo>
                <a:lnTo>
                  <a:pt x="7272" y="2752"/>
                </a:lnTo>
                <a:lnTo>
                  <a:pt x="7278" y="2746"/>
                </a:lnTo>
                <a:lnTo>
                  <a:pt x="7284" y="2742"/>
                </a:lnTo>
                <a:lnTo>
                  <a:pt x="7292" y="2740"/>
                </a:lnTo>
                <a:lnTo>
                  <a:pt x="7300" y="2736"/>
                </a:lnTo>
                <a:lnTo>
                  <a:pt x="7302" y="2730"/>
                </a:lnTo>
                <a:lnTo>
                  <a:pt x="7304" y="2724"/>
                </a:lnTo>
                <a:lnTo>
                  <a:pt x="7306" y="2716"/>
                </a:lnTo>
                <a:lnTo>
                  <a:pt x="7306" y="2708"/>
                </a:lnTo>
                <a:lnTo>
                  <a:pt x="7304" y="2704"/>
                </a:lnTo>
                <a:lnTo>
                  <a:pt x="7302" y="2702"/>
                </a:lnTo>
                <a:lnTo>
                  <a:pt x="7300" y="2696"/>
                </a:lnTo>
                <a:lnTo>
                  <a:pt x="7300" y="2688"/>
                </a:lnTo>
                <a:lnTo>
                  <a:pt x="7304" y="2688"/>
                </a:lnTo>
                <a:lnTo>
                  <a:pt x="7310" y="2690"/>
                </a:lnTo>
                <a:lnTo>
                  <a:pt x="7316" y="2688"/>
                </a:lnTo>
                <a:lnTo>
                  <a:pt x="7320" y="2684"/>
                </a:lnTo>
                <a:lnTo>
                  <a:pt x="7332" y="2674"/>
                </a:lnTo>
                <a:lnTo>
                  <a:pt x="7340" y="2666"/>
                </a:lnTo>
                <a:lnTo>
                  <a:pt x="7344" y="2658"/>
                </a:lnTo>
                <a:lnTo>
                  <a:pt x="7346" y="2648"/>
                </a:lnTo>
                <a:lnTo>
                  <a:pt x="7346" y="2644"/>
                </a:lnTo>
                <a:lnTo>
                  <a:pt x="7348" y="2640"/>
                </a:lnTo>
                <a:lnTo>
                  <a:pt x="7352" y="2640"/>
                </a:lnTo>
                <a:lnTo>
                  <a:pt x="7356" y="2638"/>
                </a:lnTo>
                <a:lnTo>
                  <a:pt x="7366" y="2638"/>
                </a:lnTo>
                <a:lnTo>
                  <a:pt x="7374" y="2636"/>
                </a:lnTo>
                <a:lnTo>
                  <a:pt x="7382" y="2634"/>
                </a:lnTo>
                <a:lnTo>
                  <a:pt x="7386" y="2636"/>
                </a:lnTo>
                <a:lnTo>
                  <a:pt x="7390" y="2636"/>
                </a:lnTo>
                <a:lnTo>
                  <a:pt x="7390" y="2630"/>
                </a:lnTo>
                <a:lnTo>
                  <a:pt x="7392" y="2612"/>
                </a:lnTo>
                <a:lnTo>
                  <a:pt x="7394" y="2610"/>
                </a:lnTo>
                <a:lnTo>
                  <a:pt x="7396" y="2616"/>
                </a:lnTo>
                <a:lnTo>
                  <a:pt x="7396" y="2626"/>
                </a:lnTo>
                <a:lnTo>
                  <a:pt x="7396" y="2634"/>
                </a:lnTo>
                <a:lnTo>
                  <a:pt x="7398" y="2636"/>
                </a:lnTo>
                <a:lnTo>
                  <a:pt x="7402" y="2638"/>
                </a:lnTo>
                <a:lnTo>
                  <a:pt x="7408" y="2640"/>
                </a:lnTo>
                <a:lnTo>
                  <a:pt x="7418" y="2640"/>
                </a:lnTo>
                <a:lnTo>
                  <a:pt x="7410" y="2642"/>
                </a:lnTo>
                <a:lnTo>
                  <a:pt x="7404" y="2644"/>
                </a:lnTo>
                <a:lnTo>
                  <a:pt x="7392" y="2642"/>
                </a:lnTo>
                <a:lnTo>
                  <a:pt x="7384" y="2640"/>
                </a:lnTo>
                <a:lnTo>
                  <a:pt x="7382" y="2640"/>
                </a:lnTo>
                <a:lnTo>
                  <a:pt x="7380" y="2642"/>
                </a:lnTo>
                <a:lnTo>
                  <a:pt x="7380" y="2644"/>
                </a:lnTo>
                <a:lnTo>
                  <a:pt x="7384" y="2648"/>
                </a:lnTo>
                <a:lnTo>
                  <a:pt x="7392" y="2654"/>
                </a:lnTo>
                <a:lnTo>
                  <a:pt x="7402" y="2660"/>
                </a:lnTo>
                <a:lnTo>
                  <a:pt x="7406" y="2664"/>
                </a:lnTo>
                <a:lnTo>
                  <a:pt x="7406" y="2666"/>
                </a:lnTo>
                <a:lnTo>
                  <a:pt x="7408" y="2668"/>
                </a:lnTo>
                <a:lnTo>
                  <a:pt x="7412" y="2668"/>
                </a:lnTo>
                <a:lnTo>
                  <a:pt x="7424" y="2666"/>
                </a:lnTo>
                <a:lnTo>
                  <a:pt x="7438" y="2666"/>
                </a:lnTo>
                <a:lnTo>
                  <a:pt x="7444" y="2666"/>
                </a:lnTo>
                <a:lnTo>
                  <a:pt x="7448" y="2666"/>
                </a:lnTo>
                <a:lnTo>
                  <a:pt x="7450" y="2668"/>
                </a:lnTo>
                <a:lnTo>
                  <a:pt x="7454" y="2668"/>
                </a:lnTo>
                <a:lnTo>
                  <a:pt x="7458" y="2668"/>
                </a:lnTo>
                <a:lnTo>
                  <a:pt x="7460" y="2666"/>
                </a:lnTo>
                <a:lnTo>
                  <a:pt x="7464" y="2672"/>
                </a:lnTo>
                <a:lnTo>
                  <a:pt x="7464" y="2676"/>
                </a:lnTo>
                <a:lnTo>
                  <a:pt x="7464" y="2678"/>
                </a:lnTo>
                <a:lnTo>
                  <a:pt x="7458" y="2682"/>
                </a:lnTo>
                <a:lnTo>
                  <a:pt x="7440" y="2692"/>
                </a:lnTo>
                <a:lnTo>
                  <a:pt x="7422" y="2700"/>
                </a:lnTo>
                <a:lnTo>
                  <a:pt x="7416" y="2704"/>
                </a:lnTo>
                <a:lnTo>
                  <a:pt x="7416" y="2706"/>
                </a:lnTo>
                <a:lnTo>
                  <a:pt x="7416" y="2708"/>
                </a:lnTo>
                <a:lnTo>
                  <a:pt x="7420" y="2710"/>
                </a:lnTo>
                <a:lnTo>
                  <a:pt x="7426" y="2712"/>
                </a:lnTo>
                <a:lnTo>
                  <a:pt x="7440" y="2716"/>
                </a:lnTo>
                <a:lnTo>
                  <a:pt x="7446" y="2718"/>
                </a:lnTo>
                <a:lnTo>
                  <a:pt x="7452" y="2722"/>
                </a:lnTo>
                <a:lnTo>
                  <a:pt x="7458" y="2726"/>
                </a:lnTo>
                <a:lnTo>
                  <a:pt x="7458" y="2734"/>
                </a:lnTo>
                <a:lnTo>
                  <a:pt x="7458" y="2742"/>
                </a:lnTo>
                <a:lnTo>
                  <a:pt x="7456" y="2746"/>
                </a:lnTo>
                <a:lnTo>
                  <a:pt x="7452" y="2750"/>
                </a:lnTo>
                <a:lnTo>
                  <a:pt x="7452" y="2752"/>
                </a:lnTo>
                <a:lnTo>
                  <a:pt x="7458" y="2760"/>
                </a:lnTo>
                <a:lnTo>
                  <a:pt x="7466" y="2764"/>
                </a:lnTo>
                <a:lnTo>
                  <a:pt x="7472" y="2764"/>
                </a:lnTo>
                <a:lnTo>
                  <a:pt x="7478" y="2762"/>
                </a:lnTo>
                <a:lnTo>
                  <a:pt x="7484" y="2760"/>
                </a:lnTo>
                <a:lnTo>
                  <a:pt x="7494" y="2750"/>
                </a:lnTo>
                <a:lnTo>
                  <a:pt x="7506" y="2740"/>
                </a:lnTo>
                <a:lnTo>
                  <a:pt x="7510" y="2738"/>
                </a:lnTo>
                <a:lnTo>
                  <a:pt x="7514" y="2736"/>
                </a:lnTo>
                <a:lnTo>
                  <a:pt x="7518" y="2738"/>
                </a:lnTo>
                <a:lnTo>
                  <a:pt x="7520" y="2738"/>
                </a:lnTo>
                <a:lnTo>
                  <a:pt x="7528" y="2734"/>
                </a:lnTo>
                <a:lnTo>
                  <a:pt x="7534" y="2728"/>
                </a:lnTo>
                <a:lnTo>
                  <a:pt x="7540" y="2724"/>
                </a:lnTo>
                <a:lnTo>
                  <a:pt x="7544" y="2724"/>
                </a:lnTo>
                <a:lnTo>
                  <a:pt x="7546" y="2726"/>
                </a:lnTo>
                <a:lnTo>
                  <a:pt x="7554" y="2730"/>
                </a:lnTo>
                <a:lnTo>
                  <a:pt x="7560" y="2730"/>
                </a:lnTo>
                <a:lnTo>
                  <a:pt x="7566" y="2730"/>
                </a:lnTo>
                <a:lnTo>
                  <a:pt x="7576" y="2724"/>
                </a:lnTo>
                <a:lnTo>
                  <a:pt x="7578" y="2724"/>
                </a:lnTo>
                <a:lnTo>
                  <a:pt x="7578" y="2722"/>
                </a:lnTo>
                <a:lnTo>
                  <a:pt x="7576" y="2718"/>
                </a:lnTo>
                <a:lnTo>
                  <a:pt x="7576" y="2716"/>
                </a:lnTo>
                <a:lnTo>
                  <a:pt x="7578" y="2712"/>
                </a:lnTo>
                <a:lnTo>
                  <a:pt x="7580" y="2706"/>
                </a:lnTo>
                <a:lnTo>
                  <a:pt x="7578" y="2704"/>
                </a:lnTo>
                <a:lnTo>
                  <a:pt x="7570" y="2702"/>
                </a:lnTo>
                <a:lnTo>
                  <a:pt x="7558" y="2704"/>
                </a:lnTo>
                <a:lnTo>
                  <a:pt x="7552" y="2706"/>
                </a:lnTo>
                <a:lnTo>
                  <a:pt x="7548" y="2708"/>
                </a:lnTo>
                <a:lnTo>
                  <a:pt x="7540" y="2712"/>
                </a:lnTo>
                <a:lnTo>
                  <a:pt x="7536" y="2712"/>
                </a:lnTo>
                <a:lnTo>
                  <a:pt x="7532" y="2710"/>
                </a:lnTo>
                <a:lnTo>
                  <a:pt x="7526" y="2704"/>
                </a:lnTo>
                <a:lnTo>
                  <a:pt x="7520" y="2694"/>
                </a:lnTo>
                <a:lnTo>
                  <a:pt x="7510" y="2676"/>
                </a:lnTo>
                <a:lnTo>
                  <a:pt x="7508" y="2666"/>
                </a:lnTo>
                <a:lnTo>
                  <a:pt x="7508" y="2664"/>
                </a:lnTo>
                <a:lnTo>
                  <a:pt x="7510" y="2662"/>
                </a:lnTo>
                <a:lnTo>
                  <a:pt x="7514" y="2660"/>
                </a:lnTo>
                <a:lnTo>
                  <a:pt x="7520" y="2656"/>
                </a:lnTo>
                <a:lnTo>
                  <a:pt x="7522" y="2656"/>
                </a:lnTo>
                <a:lnTo>
                  <a:pt x="7524" y="2658"/>
                </a:lnTo>
                <a:lnTo>
                  <a:pt x="7522" y="2662"/>
                </a:lnTo>
                <a:lnTo>
                  <a:pt x="7522" y="2666"/>
                </a:lnTo>
                <a:lnTo>
                  <a:pt x="7526" y="2662"/>
                </a:lnTo>
                <a:lnTo>
                  <a:pt x="7536" y="2654"/>
                </a:lnTo>
                <a:lnTo>
                  <a:pt x="7546" y="2644"/>
                </a:lnTo>
                <a:lnTo>
                  <a:pt x="7556" y="2636"/>
                </a:lnTo>
                <a:lnTo>
                  <a:pt x="7560" y="2634"/>
                </a:lnTo>
                <a:lnTo>
                  <a:pt x="7564" y="2634"/>
                </a:lnTo>
                <a:lnTo>
                  <a:pt x="7572" y="2636"/>
                </a:lnTo>
                <a:lnTo>
                  <a:pt x="7580" y="2634"/>
                </a:lnTo>
                <a:lnTo>
                  <a:pt x="7590" y="2630"/>
                </a:lnTo>
                <a:lnTo>
                  <a:pt x="7600" y="2624"/>
                </a:lnTo>
                <a:lnTo>
                  <a:pt x="7618" y="2614"/>
                </a:lnTo>
                <a:lnTo>
                  <a:pt x="7628" y="2608"/>
                </a:lnTo>
                <a:lnTo>
                  <a:pt x="7638" y="2610"/>
                </a:lnTo>
                <a:lnTo>
                  <a:pt x="7642" y="2612"/>
                </a:lnTo>
                <a:lnTo>
                  <a:pt x="7644" y="2614"/>
                </a:lnTo>
                <a:lnTo>
                  <a:pt x="7648" y="2610"/>
                </a:lnTo>
                <a:lnTo>
                  <a:pt x="7658" y="2604"/>
                </a:lnTo>
                <a:lnTo>
                  <a:pt x="7660" y="2604"/>
                </a:lnTo>
                <a:lnTo>
                  <a:pt x="7660" y="2606"/>
                </a:lnTo>
                <a:lnTo>
                  <a:pt x="7666" y="2608"/>
                </a:lnTo>
                <a:lnTo>
                  <a:pt x="7670" y="2606"/>
                </a:lnTo>
                <a:lnTo>
                  <a:pt x="7676" y="2604"/>
                </a:lnTo>
                <a:lnTo>
                  <a:pt x="7682" y="2602"/>
                </a:lnTo>
                <a:lnTo>
                  <a:pt x="7686" y="2600"/>
                </a:lnTo>
                <a:lnTo>
                  <a:pt x="7688" y="2602"/>
                </a:lnTo>
                <a:lnTo>
                  <a:pt x="7690" y="2604"/>
                </a:lnTo>
                <a:lnTo>
                  <a:pt x="7688" y="2608"/>
                </a:lnTo>
                <a:lnTo>
                  <a:pt x="7686" y="2612"/>
                </a:lnTo>
                <a:lnTo>
                  <a:pt x="7680" y="2614"/>
                </a:lnTo>
                <a:lnTo>
                  <a:pt x="7674" y="2618"/>
                </a:lnTo>
                <a:lnTo>
                  <a:pt x="7664" y="2620"/>
                </a:lnTo>
                <a:lnTo>
                  <a:pt x="7658" y="2624"/>
                </a:lnTo>
                <a:lnTo>
                  <a:pt x="7652" y="2628"/>
                </a:lnTo>
                <a:lnTo>
                  <a:pt x="7646" y="2632"/>
                </a:lnTo>
                <a:lnTo>
                  <a:pt x="7634" y="2634"/>
                </a:lnTo>
                <a:lnTo>
                  <a:pt x="7630" y="2636"/>
                </a:lnTo>
                <a:lnTo>
                  <a:pt x="7628" y="2638"/>
                </a:lnTo>
                <a:lnTo>
                  <a:pt x="7628" y="2640"/>
                </a:lnTo>
                <a:lnTo>
                  <a:pt x="7630" y="2644"/>
                </a:lnTo>
                <a:lnTo>
                  <a:pt x="7636" y="2650"/>
                </a:lnTo>
                <a:lnTo>
                  <a:pt x="7640" y="2652"/>
                </a:lnTo>
                <a:lnTo>
                  <a:pt x="7644" y="2652"/>
                </a:lnTo>
                <a:lnTo>
                  <a:pt x="7648" y="2652"/>
                </a:lnTo>
                <a:lnTo>
                  <a:pt x="7652" y="2654"/>
                </a:lnTo>
                <a:lnTo>
                  <a:pt x="7660" y="2662"/>
                </a:lnTo>
                <a:lnTo>
                  <a:pt x="7662" y="2668"/>
                </a:lnTo>
                <a:lnTo>
                  <a:pt x="7662" y="2670"/>
                </a:lnTo>
                <a:lnTo>
                  <a:pt x="7658" y="2670"/>
                </a:lnTo>
                <a:lnTo>
                  <a:pt x="7648" y="2668"/>
                </a:lnTo>
                <a:lnTo>
                  <a:pt x="7642" y="2668"/>
                </a:lnTo>
                <a:lnTo>
                  <a:pt x="7636" y="2670"/>
                </a:lnTo>
                <a:lnTo>
                  <a:pt x="7634" y="2678"/>
                </a:lnTo>
                <a:lnTo>
                  <a:pt x="7626" y="2694"/>
                </a:lnTo>
                <a:lnTo>
                  <a:pt x="7624" y="2698"/>
                </a:lnTo>
                <a:lnTo>
                  <a:pt x="7626" y="2704"/>
                </a:lnTo>
                <a:lnTo>
                  <a:pt x="7628" y="2712"/>
                </a:lnTo>
                <a:lnTo>
                  <a:pt x="7628" y="2714"/>
                </a:lnTo>
                <a:lnTo>
                  <a:pt x="7624" y="2712"/>
                </a:lnTo>
                <a:lnTo>
                  <a:pt x="7618" y="2710"/>
                </a:lnTo>
                <a:lnTo>
                  <a:pt x="7614" y="2710"/>
                </a:lnTo>
                <a:lnTo>
                  <a:pt x="7610" y="2710"/>
                </a:lnTo>
                <a:lnTo>
                  <a:pt x="7606" y="2710"/>
                </a:lnTo>
                <a:lnTo>
                  <a:pt x="7602" y="2710"/>
                </a:lnTo>
                <a:lnTo>
                  <a:pt x="7594" y="2708"/>
                </a:lnTo>
                <a:lnTo>
                  <a:pt x="7590" y="2706"/>
                </a:lnTo>
                <a:lnTo>
                  <a:pt x="7588" y="2706"/>
                </a:lnTo>
                <a:lnTo>
                  <a:pt x="7588" y="2710"/>
                </a:lnTo>
                <a:lnTo>
                  <a:pt x="7588" y="2712"/>
                </a:lnTo>
                <a:lnTo>
                  <a:pt x="7588" y="2716"/>
                </a:lnTo>
                <a:lnTo>
                  <a:pt x="7584" y="2718"/>
                </a:lnTo>
                <a:lnTo>
                  <a:pt x="7584" y="2720"/>
                </a:lnTo>
                <a:lnTo>
                  <a:pt x="7586" y="2722"/>
                </a:lnTo>
                <a:lnTo>
                  <a:pt x="7596" y="2728"/>
                </a:lnTo>
                <a:lnTo>
                  <a:pt x="7604" y="2732"/>
                </a:lnTo>
                <a:lnTo>
                  <a:pt x="7608" y="2736"/>
                </a:lnTo>
                <a:lnTo>
                  <a:pt x="7614" y="2742"/>
                </a:lnTo>
                <a:lnTo>
                  <a:pt x="7618" y="2748"/>
                </a:lnTo>
                <a:lnTo>
                  <a:pt x="7622" y="2750"/>
                </a:lnTo>
                <a:lnTo>
                  <a:pt x="7630" y="2750"/>
                </a:lnTo>
                <a:lnTo>
                  <a:pt x="7636" y="2752"/>
                </a:lnTo>
                <a:lnTo>
                  <a:pt x="7638" y="2754"/>
                </a:lnTo>
                <a:lnTo>
                  <a:pt x="7640" y="2758"/>
                </a:lnTo>
                <a:lnTo>
                  <a:pt x="7642" y="2760"/>
                </a:lnTo>
                <a:lnTo>
                  <a:pt x="7646" y="2762"/>
                </a:lnTo>
                <a:lnTo>
                  <a:pt x="7650" y="2766"/>
                </a:lnTo>
                <a:lnTo>
                  <a:pt x="7660" y="2768"/>
                </a:lnTo>
                <a:lnTo>
                  <a:pt x="7674" y="2774"/>
                </a:lnTo>
                <a:lnTo>
                  <a:pt x="7678" y="2776"/>
                </a:lnTo>
                <a:lnTo>
                  <a:pt x="7680" y="2778"/>
                </a:lnTo>
                <a:lnTo>
                  <a:pt x="7690" y="2792"/>
                </a:lnTo>
                <a:lnTo>
                  <a:pt x="7718" y="2820"/>
                </a:lnTo>
                <a:lnTo>
                  <a:pt x="7726" y="2828"/>
                </a:lnTo>
                <a:lnTo>
                  <a:pt x="7734" y="2832"/>
                </a:lnTo>
                <a:lnTo>
                  <a:pt x="7746" y="2838"/>
                </a:lnTo>
                <a:lnTo>
                  <a:pt x="7754" y="2840"/>
                </a:lnTo>
                <a:lnTo>
                  <a:pt x="7758" y="2844"/>
                </a:lnTo>
                <a:lnTo>
                  <a:pt x="7760" y="2848"/>
                </a:lnTo>
                <a:lnTo>
                  <a:pt x="7764" y="2852"/>
                </a:lnTo>
                <a:lnTo>
                  <a:pt x="7766" y="2854"/>
                </a:lnTo>
                <a:lnTo>
                  <a:pt x="7772" y="2856"/>
                </a:lnTo>
                <a:lnTo>
                  <a:pt x="7776" y="2858"/>
                </a:lnTo>
                <a:lnTo>
                  <a:pt x="7778" y="2862"/>
                </a:lnTo>
                <a:lnTo>
                  <a:pt x="7782" y="2868"/>
                </a:lnTo>
                <a:lnTo>
                  <a:pt x="7786" y="2880"/>
                </a:lnTo>
                <a:lnTo>
                  <a:pt x="7788" y="2902"/>
                </a:lnTo>
                <a:lnTo>
                  <a:pt x="7788" y="2916"/>
                </a:lnTo>
                <a:lnTo>
                  <a:pt x="7786" y="2922"/>
                </a:lnTo>
                <a:lnTo>
                  <a:pt x="7782" y="2926"/>
                </a:lnTo>
                <a:lnTo>
                  <a:pt x="7770" y="2936"/>
                </a:lnTo>
                <a:lnTo>
                  <a:pt x="7750" y="2948"/>
                </a:lnTo>
                <a:lnTo>
                  <a:pt x="7740" y="2954"/>
                </a:lnTo>
                <a:lnTo>
                  <a:pt x="7728" y="2956"/>
                </a:lnTo>
                <a:lnTo>
                  <a:pt x="7718" y="2956"/>
                </a:lnTo>
                <a:lnTo>
                  <a:pt x="7712" y="2954"/>
                </a:lnTo>
                <a:lnTo>
                  <a:pt x="7708" y="2952"/>
                </a:lnTo>
                <a:lnTo>
                  <a:pt x="7698" y="2948"/>
                </a:lnTo>
                <a:lnTo>
                  <a:pt x="7690" y="2946"/>
                </a:lnTo>
                <a:lnTo>
                  <a:pt x="7680" y="2950"/>
                </a:lnTo>
                <a:lnTo>
                  <a:pt x="7670" y="2954"/>
                </a:lnTo>
                <a:lnTo>
                  <a:pt x="7662" y="2956"/>
                </a:lnTo>
                <a:lnTo>
                  <a:pt x="7652" y="2960"/>
                </a:lnTo>
                <a:lnTo>
                  <a:pt x="7644" y="2958"/>
                </a:lnTo>
                <a:lnTo>
                  <a:pt x="7640" y="2956"/>
                </a:lnTo>
                <a:lnTo>
                  <a:pt x="7636" y="2954"/>
                </a:lnTo>
                <a:lnTo>
                  <a:pt x="7626" y="2946"/>
                </a:lnTo>
                <a:lnTo>
                  <a:pt x="7624" y="2946"/>
                </a:lnTo>
                <a:lnTo>
                  <a:pt x="7624" y="2948"/>
                </a:lnTo>
                <a:lnTo>
                  <a:pt x="7622" y="2950"/>
                </a:lnTo>
                <a:lnTo>
                  <a:pt x="7620" y="2950"/>
                </a:lnTo>
                <a:lnTo>
                  <a:pt x="7616" y="2950"/>
                </a:lnTo>
                <a:lnTo>
                  <a:pt x="7610" y="2948"/>
                </a:lnTo>
                <a:lnTo>
                  <a:pt x="7602" y="2944"/>
                </a:lnTo>
                <a:lnTo>
                  <a:pt x="7598" y="2940"/>
                </a:lnTo>
                <a:lnTo>
                  <a:pt x="7594" y="2936"/>
                </a:lnTo>
                <a:lnTo>
                  <a:pt x="7592" y="2934"/>
                </a:lnTo>
                <a:lnTo>
                  <a:pt x="7590" y="2934"/>
                </a:lnTo>
                <a:lnTo>
                  <a:pt x="7582" y="2938"/>
                </a:lnTo>
                <a:lnTo>
                  <a:pt x="7574" y="2938"/>
                </a:lnTo>
                <a:lnTo>
                  <a:pt x="7572" y="2936"/>
                </a:lnTo>
                <a:lnTo>
                  <a:pt x="7568" y="2932"/>
                </a:lnTo>
                <a:lnTo>
                  <a:pt x="7566" y="2926"/>
                </a:lnTo>
                <a:lnTo>
                  <a:pt x="7564" y="2920"/>
                </a:lnTo>
                <a:lnTo>
                  <a:pt x="7560" y="2916"/>
                </a:lnTo>
                <a:lnTo>
                  <a:pt x="7554" y="2914"/>
                </a:lnTo>
                <a:lnTo>
                  <a:pt x="7544" y="2916"/>
                </a:lnTo>
                <a:lnTo>
                  <a:pt x="7534" y="2916"/>
                </a:lnTo>
                <a:lnTo>
                  <a:pt x="7528" y="2914"/>
                </a:lnTo>
                <a:lnTo>
                  <a:pt x="7526" y="2910"/>
                </a:lnTo>
                <a:lnTo>
                  <a:pt x="7524" y="2904"/>
                </a:lnTo>
                <a:lnTo>
                  <a:pt x="7524" y="2898"/>
                </a:lnTo>
                <a:lnTo>
                  <a:pt x="7522" y="2894"/>
                </a:lnTo>
                <a:lnTo>
                  <a:pt x="7520" y="2894"/>
                </a:lnTo>
                <a:lnTo>
                  <a:pt x="7514" y="2896"/>
                </a:lnTo>
                <a:lnTo>
                  <a:pt x="7506" y="2900"/>
                </a:lnTo>
                <a:lnTo>
                  <a:pt x="7498" y="2902"/>
                </a:lnTo>
                <a:lnTo>
                  <a:pt x="7482" y="2900"/>
                </a:lnTo>
                <a:lnTo>
                  <a:pt x="7474" y="2898"/>
                </a:lnTo>
                <a:lnTo>
                  <a:pt x="7462" y="2898"/>
                </a:lnTo>
                <a:lnTo>
                  <a:pt x="7450" y="2898"/>
                </a:lnTo>
                <a:lnTo>
                  <a:pt x="7436" y="2902"/>
                </a:lnTo>
                <a:lnTo>
                  <a:pt x="7408" y="2914"/>
                </a:lnTo>
                <a:lnTo>
                  <a:pt x="7390" y="2924"/>
                </a:lnTo>
                <a:lnTo>
                  <a:pt x="7378" y="2934"/>
                </a:lnTo>
                <a:lnTo>
                  <a:pt x="7372" y="2942"/>
                </a:lnTo>
                <a:lnTo>
                  <a:pt x="7368" y="2948"/>
                </a:lnTo>
                <a:lnTo>
                  <a:pt x="7362" y="2950"/>
                </a:lnTo>
                <a:lnTo>
                  <a:pt x="7354" y="2950"/>
                </a:lnTo>
                <a:lnTo>
                  <a:pt x="7342" y="2946"/>
                </a:lnTo>
                <a:lnTo>
                  <a:pt x="7330" y="2944"/>
                </a:lnTo>
                <a:lnTo>
                  <a:pt x="7322" y="2944"/>
                </a:lnTo>
                <a:lnTo>
                  <a:pt x="7314" y="2946"/>
                </a:lnTo>
                <a:lnTo>
                  <a:pt x="7302" y="2944"/>
                </a:lnTo>
                <a:lnTo>
                  <a:pt x="7292" y="2942"/>
                </a:lnTo>
                <a:lnTo>
                  <a:pt x="7286" y="2942"/>
                </a:lnTo>
                <a:lnTo>
                  <a:pt x="7282" y="2946"/>
                </a:lnTo>
                <a:lnTo>
                  <a:pt x="7280" y="2952"/>
                </a:lnTo>
                <a:lnTo>
                  <a:pt x="7278" y="2956"/>
                </a:lnTo>
                <a:lnTo>
                  <a:pt x="7280" y="2958"/>
                </a:lnTo>
                <a:lnTo>
                  <a:pt x="7284" y="2960"/>
                </a:lnTo>
                <a:lnTo>
                  <a:pt x="7288" y="2964"/>
                </a:lnTo>
                <a:lnTo>
                  <a:pt x="7292" y="2966"/>
                </a:lnTo>
                <a:lnTo>
                  <a:pt x="7296" y="2968"/>
                </a:lnTo>
                <a:lnTo>
                  <a:pt x="7304" y="2970"/>
                </a:lnTo>
                <a:lnTo>
                  <a:pt x="7306" y="2970"/>
                </a:lnTo>
                <a:lnTo>
                  <a:pt x="7290" y="2974"/>
                </a:lnTo>
                <a:lnTo>
                  <a:pt x="7270" y="2978"/>
                </a:lnTo>
                <a:lnTo>
                  <a:pt x="7268" y="2980"/>
                </a:lnTo>
                <a:lnTo>
                  <a:pt x="7270" y="2982"/>
                </a:lnTo>
                <a:lnTo>
                  <a:pt x="7276" y="2984"/>
                </a:lnTo>
                <a:lnTo>
                  <a:pt x="7278" y="2986"/>
                </a:lnTo>
                <a:lnTo>
                  <a:pt x="7278" y="2990"/>
                </a:lnTo>
                <a:lnTo>
                  <a:pt x="7270" y="2990"/>
                </a:lnTo>
                <a:lnTo>
                  <a:pt x="7256" y="2990"/>
                </a:lnTo>
                <a:lnTo>
                  <a:pt x="7242" y="2988"/>
                </a:lnTo>
                <a:lnTo>
                  <a:pt x="7238" y="2986"/>
                </a:lnTo>
                <a:lnTo>
                  <a:pt x="7236" y="2984"/>
                </a:lnTo>
                <a:lnTo>
                  <a:pt x="7236" y="2982"/>
                </a:lnTo>
                <a:lnTo>
                  <a:pt x="7236" y="2980"/>
                </a:lnTo>
                <a:lnTo>
                  <a:pt x="7228" y="2980"/>
                </a:lnTo>
                <a:lnTo>
                  <a:pt x="7222" y="2982"/>
                </a:lnTo>
                <a:lnTo>
                  <a:pt x="7222" y="2984"/>
                </a:lnTo>
                <a:lnTo>
                  <a:pt x="7222" y="2986"/>
                </a:lnTo>
                <a:lnTo>
                  <a:pt x="7224" y="2990"/>
                </a:lnTo>
                <a:lnTo>
                  <a:pt x="7220" y="2994"/>
                </a:lnTo>
                <a:lnTo>
                  <a:pt x="7214" y="2994"/>
                </a:lnTo>
                <a:lnTo>
                  <a:pt x="7212" y="2992"/>
                </a:lnTo>
                <a:lnTo>
                  <a:pt x="7210" y="2990"/>
                </a:lnTo>
                <a:lnTo>
                  <a:pt x="7208" y="2986"/>
                </a:lnTo>
                <a:lnTo>
                  <a:pt x="7204" y="2986"/>
                </a:lnTo>
                <a:lnTo>
                  <a:pt x="7200" y="2984"/>
                </a:lnTo>
                <a:lnTo>
                  <a:pt x="7196" y="2984"/>
                </a:lnTo>
                <a:lnTo>
                  <a:pt x="7190" y="2986"/>
                </a:lnTo>
                <a:lnTo>
                  <a:pt x="7184" y="2990"/>
                </a:lnTo>
                <a:lnTo>
                  <a:pt x="7178" y="2996"/>
                </a:lnTo>
                <a:lnTo>
                  <a:pt x="7172" y="3004"/>
                </a:lnTo>
                <a:lnTo>
                  <a:pt x="7168" y="3010"/>
                </a:lnTo>
                <a:lnTo>
                  <a:pt x="7164" y="3010"/>
                </a:lnTo>
                <a:lnTo>
                  <a:pt x="7162" y="3014"/>
                </a:lnTo>
                <a:lnTo>
                  <a:pt x="7160" y="3022"/>
                </a:lnTo>
                <a:lnTo>
                  <a:pt x="7158" y="3032"/>
                </a:lnTo>
                <a:lnTo>
                  <a:pt x="7160" y="3036"/>
                </a:lnTo>
                <a:lnTo>
                  <a:pt x="7160" y="3038"/>
                </a:lnTo>
                <a:lnTo>
                  <a:pt x="7168" y="3038"/>
                </a:lnTo>
                <a:lnTo>
                  <a:pt x="7180" y="3034"/>
                </a:lnTo>
                <a:lnTo>
                  <a:pt x="7188" y="3032"/>
                </a:lnTo>
                <a:lnTo>
                  <a:pt x="7190" y="3032"/>
                </a:lnTo>
                <a:lnTo>
                  <a:pt x="7190" y="3034"/>
                </a:lnTo>
                <a:lnTo>
                  <a:pt x="7188" y="3038"/>
                </a:lnTo>
                <a:lnTo>
                  <a:pt x="7184" y="3044"/>
                </a:lnTo>
                <a:lnTo>
                  <a:pt x="7184" y="3048"/>
                </a:lnTo>
                <a:lnTo>
                  <a:pt x="7186" y="3052"/>
                </a:lnTo>
                <a:lnTo>
                  <a:pt x="7188" y="3054"/>
                </a:lnTo>
                <a:lnTo>
                  <a:pt x="7190" y="3058"/>
                </a:lnTo>
                <a:lnTo>
                  <a:pt x="7188" y="3064"/>
                </a:lnTo>
                <a:lnTo>
                  <a:pt x="7186" y="3068"/>
                </a:lnTo>
                <a:lnTo>
                  <a:pt x="7188" y="3068"/>
                </a:lnTo>
                <a:lnTo>
                  <a:pt x="7192" y="3070"/>
                </a:lnTo>
                <a:lnTo>
                  <a:pt x="7194" y="3070"/>
                </a:lnTo>
                <a:lnTo>
                  <a:pt x="7194" y="3072"/>
                </a:lnTo>
                <a:lnTo>
                  <a:pt x="7188" y="3078"/>
                </a:lnTo>
                <a:lnTo>
                  <a:pt x="7182" y="3082"/>
                </a:lnTo>
                <a:lnTo>
                  <a:pt x="7182" y="3086"/>
                </a:lnTo>
                <a:lnTo>
                  <a:pt x="7186" y="3088"/>
                </a:lnTo>
                <a:lnTo>
                  <a:pt x="7192" y="3092"/>
                </a:lnTo>
                <a:lnTo>
                  <a:pt x="7194" y="3094"/>
                </a:lnTo>
                <a:lnTo>
                  <a:pt x="7194" y="3098"/>
                </a:lnTo>
                <a:lnTo>
                  <a:pt x="7192" y="3100"/>
                </a:lnTo>
                <a:lnTo>
                  <a:pt x="7188" y="3100"/>
                </a:lnTo>
                <a:lnTo>
                  <a:pt x="7184" y="3100"/>
                </a:lnTo>
                <a:lnTo>
                  <a:pt x="7182" y="3096"/>
                </a:lnTo>
                <a:lnTo>
                  <a:pt x="7178" y="3090"/>
                </a:lnTo>
                <a:lnTo>
                  <a:pt x="7176" y="3086"/>
                </a:lnTo>
                <a:lnTo>
                  <a:pt x="7174" y="3084"/>
                </a:lnTo>
                <a:lnTo>
                  <a:pt x="7170" y="3086"/>
                </a:lnTo>
                <a:lnTo>
                  <a:pt x="7170" y="3090"/>
                </a:lnTo>
                <a:lnTo>
                  <a:pt x="7170" y="3100"/>
                </a:lnTo>
                <a:lnTo>
                  <a:pt x="7170" y="3104"/>
                </a:lnTo>
                <a:lnTo>
                  <a:pt x="7174" y="3108"/>
                </a:lnTo>
                <a:lnTo>
                  <a:pt x="7180" y="3112"/>
                </a:lnTo>
                <a:lnTo>
                  <a:pt x="7182" y="3112"/>
                </a:lnTo>
                <a:lnTo>
                  <a:pt x="7186" y="3110"/>
                </a:lnTo>
                <a:lnTo>
                  <a:pt x="7188" y="3114"/>
                </a:lnTo>
                <a:lnTo>
                  <a:pt x="7192" y="3116"/>
                </a:lnTo>
                <a:lnTo>
                  <a:pt x="7196" y="3118"/>
                </a:lnTo>
                <a:lnTo>
                  <a:pt x="7202" y="3120"/>
                </a:lnTo>
                <a:lnTo>
                  <a:pt x="7204" y="3120"/>
                </a:lnTo>
                <a:lnTo>
                  <a:pt x="7206" y="3122"/>
                </a:lnTo>
                <a:lnTo>
                  <a:pt x="7206" y="3124"/>
                </a:lnTo>
                <a:lnTo>
                  <a:pt x="7204" y="3128"/>
                </a:lnTo>
                <a:lnTo>
                  <a:pt x="7200" y="3136"/>
                </a:lnTo>
                <a:lnTo>
                  <a:pt x="7202" y="3140"/>
                </a:lnTo>
                <a:lnTo>
                  <a:pt x="7204" y="3144"/>
                </a:lnTo>
                <a:lnTo>
                  <a:pt x="7204" y="3150"/>
                </a:lnTo>
                <a:lnTo>
                  <a:pt x="7204" y="3154"/>
                </a:lnTo>
                <a:lnTo>
                  <a:pt x="7208" y="3154"/>
                </a:lnTo>
                <a:lnTo>
                  <a:pt x="7212" y="3156"/>
                </a:lnTo>
                <a:lnTo>
                  <a:pt x="7214" y="3158"/>
                </a:lnTo>
                <a:lnTo>
                  <a:pt x="7214" y="3162"/>
                </a:lnTo>
                <a:lnTo>
                  <a:pt x="7216" y="3164"/>
                </a:lnTo>
                <a:lnTo>
                  <a:pt x="7214" y="3166"/>
                </a:lnTo>
                <a:lnTo>
                  <a:pt x="7208" y="3166"/>
                </a:lnTo>
                <a:lnTo>
                  <a:pt x="7204" y="3166"/>
                </a:lnTo>
                <a:lnTo>
                  <a:pt x="7202" y="3168"/>
                </a:lnTo>
                <a:lnTo>
                  <a:pt x="7204" y="3172"/>
                </a:lnTo>
                <a:lnTo>
                  <a:pt x="7208" y="3174"/>
                </a:lnTo>
                <a:lnTo>
                  <a:pt x="7212" y="3174"/>
                </a:lnTo>
                <a:lnTo>
                  <a:pt x="7226" y="3174"/>
                </a:lnTo>
                <a:lnTo>
                  <a:pt x="7238" y="3174"/>
                </a:lnTo>
                <a:lnTo>
                  <a:pt x="7240" y="3174"/>
                </a:lnTo>
                <a:lnTo>
                  <a:pt x="7238" y="3178"/>
                </a:lnTo>
                <a:lnTo>
                  <a:pt x="7234" y="3182"/>
                </a:lnTo>
                <a:lnTo>
                  <a:pt x="7230" y="3184"/>
                </a:lnTo>
                <a:lnTo>
                  <a:pt x="7220" y="3186"/>
                </a:lnTo>
                <a:lnTo>
                  <a:pt x="7210" y="3186"/>
                </a:lnTo>
                <a:lnTo>
                  <a:pt x="7210" y="3188"/>
                </a:lnTo>
                <a:lnTo>
                  <a:pt x="7210" y="3190"/>
                </a:lnTo>
                <a:lnTo>
                  <a:pt x="7212" y="3192"/>
                </a:lnTo>
                <a:lnTo>
                  <a:pt x="7216" y="3192"/>
                </a:lnTo>
                <a:lnTo>
                  <a:pt x="7224" y="3190"/>
                </a:lnTo>
                <a:lnTo>
                  <a:pt x="7232" y="3190"/>
                </a:lnTo>
                <a:lnTo>
                  <a:pt x="7236" y="3190"/>
                </a:lnTo>
                <a:lnTo>
                  <a:pt x="7236" y="3194"/>
                </a:lnTo>
                <a:lnTo>
                  <a:pt x="7236" y="3196"/>
                </a:lnTo>
                <a:lnTo>
                  <a:pt x="7238" y="3196"/>
                </a:lnTo>
                <a:lnTo>
                  <a:pt x="7244" y="3190"/>
                </a:lnTo>
                <a:lnTo>
                  <a:pt x="7248" y="3186"/>
                </a:lnTo>
                <a:lnTo>
                  <a:pt x="7252" y="3184"/>
                </a:lnTo>
                <a:lnTo>
                  <a:pt x="7256" y="3184"/>
                </a:lnTo>
                <a:lnTo>
                  <a:pt x="7260" y="3188"/>
                </a:lnTo>
                <a:lnTo>
                  <a:pt x="7264" y="3192"/>
                </a:lnTo>
                <a:lnTo>
                  <a:pt x="7268" y="3192"/>
                </a:lnTo>
                <a:lnTo>
                  <a:pt x="7272" y="3190"/>
                </a:lnTo>
                <a:lnTo>
                  <a:pt x="7274" y="3190"/>
                </a:lnTo>
                <a:lnTo>
                  <a:pt x="7276" y="3190"/>
                </a:lnTo>
                <a:lnTo>
                  <a:pt x="7278" y="3192"/>
                </a:lnTo>
                <a:lnTo>
                  <a:pt x="7280" y="3198"/>
                </a:lnTo>
                <a:lnTo>
                  <a:pt x="7282" y="3204"/>
                </a:lnTo>
                <a:lnTo>
                  <a:pt x="7286" y="3210"/>
                </a:lnTo>
                <a:lnTo>
                  <a:pt x="7296" y="3218"/>
                </a:lnTo>
                <a:lnTo>
                  <a:pt x="7300" y="3220"/>
                </a:lnTo>
                <a:lnTo>
                  <a:pt x="7304" y="3222"/>
                </a:lnTo>
                <a:lnTo>
                  <a:pt x="7310" y="3220"/>
                </a:lnTo>
                <a:lnTo>
                  <a:pt x="7312" y="3218"/>
                </a:lnTo>
                <a:lnTo>
                  <a:pt x="7318" y="3214"/>
                </a:lnTo>
                <a:lnTo>
                  <a:pt x="7322" y="3212"/>
                </a:lnTo>
                <a:lnTo>
                  <a:pt x="7326" y="3212"/>
                </a:lnTo>
                <a:lnTo>
                  <a:pt x="7328" y="3212"/>
                </a:lnTo>
                <a:lnTo>
                  <a:pt x="7330" y="3214"/>
                </a:lnTo>
                <a:lnTo>
                  <a:pt x="7332" y="3214"/>
                </a:lnTo>
                <a:lnTo>
                  <a:pt x="7336" y="3212"/>
                </a:lnTo>
                <a:lnTo>
                  <a:pt x="7338" y="3208"/>
                </a:lnTo>
                <a:lnTo>
                  <a:pt x="7338" y="3202"/>
                </a:lnTo>
                <a:lnTo>
                  <a:pt x="7338" y="3188"/>
                </a:lnTo>
                <a:lnTo>
                  <a:pt x="7340" y="3184"/>
                </a:lnTo>
                <a:lnTo>
                  <a:pt x="7346" y="3180"/>
                </a:lnTo>
                <a:lnTo>
                  <a:pt x="7356" y="3180"/>
                </a:lnTo>
                <a:lnTo>
                  <a:pt x="7370" y="3184"/>
                </a:lnTo>
                <a:lnTo>
                  <a:pt x="7384" y="3192"/>
                </a:lnTo>
                <a:lnTo>
                  <a:pt x="7396" y="3200"/>
                </a:lnTo>
                <a:lnTo>
                  <a:pt x="7404" y="3208"/>
                </a:lnTo>
                <a:lnTo>
                  <a:pt x="7412" y="3214"/>
                </a:lnTo>
                <a:lnTo>
                  <a:pt x="7418" y="3222"/>
                </a:lnTo>
                <a:lnTo>
                  <a:pt x="7422" y="3226"/>
                </a:lnTo>
                <a:lnTo>
                  <a:pt x="7428" y="3228"/>
                </a:lnTo>
                <a:lnTo>
                  <a:pt x="7436" y="3226"/>
                </a:lnTo>
                <a:lnTo>
                  <a:pt x="7450" y="3222"/>
                </a:lnTo>
                <a:lnTo>
                  <a:pt x="7462" y="3220"/>
                </a:lnTo>
                <a:lnTo>
                  <a:pt x="7466" y="3218"/>
                </a:lnTo>
                <a:lnTo>
                  <a:pt x="7472" y="3214"/>
                </a:lnTo>
                <a:lnTo>
                  <a:pt x="7480" y="3210"/>
                </a:lnTo>
                <a:lnTo>
                  <a:pt x="7488" y="3200"/>
                </a:lnTo>
                <a:lnTo>
                  <a:pt x="7498" y="3190"/>
                </a:lnTo>
                <a:lnTo>
                  <a:pt x="7506" y="3186"/>
                </a:lnTo>
                <a:lnTo>
                  <a:pt x="7514" y="3186"/>
                </a:lnTo>
                <a:lnTo>
                  <a:pt x="7518" y="3190"/>
                </a:lnTo>
                <a:lnTo>
                  <a:pt x="7524" y="3194"/>
                </a:lnTo>
                <a:lnTo>
                  <a:pt x="7528" y="3196"/>
                </a:lnTo>
                <a:lnTo>
                  <a:pt x="7534" y="3198"/>
                </a:lnTo>
                <a:lnTo>
                  <a:pt x="7540" y="3194"/>
                </a:lnTo>
                <a:lnTo>
                  <a:pt x="7552" y="3182"/>
                </a:lnTo>
                <a:lnTo>
                  <a:pt x="7560" y="3178"/>
                </a:lnTo>
                <a:lnTo>
                  <a:pt x="7562" y="3178"/>
                </a:lnTo>
                <a:lnTo>
                  <a:pt x="7564" y="3178"/>
                </a:lnTo>
                <a:lnTo>
                  <a:pt x="7566" y="3186"/>
                </a:lnTo>
                <a:lnTo>
                  <a:pt x="7566" y="3192"/>
                </a:lnTo>
                <a:lnTo>
                  <a:pt x="7564" y="3196"/>
                </a:lnTo>
                <a:lnTo>
                  <a:pt x="7556" y="3202"/>
                </a:lnTo>
                <a:lnTo>
                  <a:pt x="7550" y="3208"/>
                </a:lnTo>
                <a:lnTo>
                  <a:pt x="7550" y="3212"/>
                </a:lnTo>
                <a:lnTo>
                  <a:pt x="7550" y="3214"/>
                </a:lnTo>
                <a:lnTo>
                  <a:pt x="7556" y="3222"/>
                </a:lnTo>
                <a:lnTo>
                  <a:pt x="7558" y="3226"/>
                </a:lnTo>
                <a:lnTo>
                  <a:pt x="7556" y="3230"/>
                </a:lnTo>
                <a:lnTo>
                  <a:pt x="7552" y="3236"/>
                </a:lnTo>
                <a:lnTo>
                  <a:pt x="7548" y="3242"/>
                </a:lnTo>
                <a:lnTo>
                  <a:pt x="7546" y="3248"/>
                </a:lnTo>
                <a:lnTo>
                  <a:pt x="7550" y="3256"/>
                </a:lnTo>
                <a:lnTo>
                  <a:pt x="7554" y="3264"/>
                </a:lnTo>
                <a:lnTo>
                  <a:pt x="7554" y="3272"/>
                </a:lnTo>
                <a:lnTo>
                  <a:pt x="7554" y="3284"/>
                </a:lnTo>
                <a:lnTo>
                  <a:pt x="7556" y="3298"/>
                </a:lnTo>
                <a:lnTo>
                  <a:pt x="7556" y="3304"/>
                </a:lnTo>
                <a:lnTo>
                  <a:pt x="7556" y="3308"/>
                </a:lnTo>
                <a:lnTo>
                  <a:pt x="7550" y="3312"/>
                </a:lnTo>
                <a:lnTo>
                  <a:pt x="7544" y="3318"/>
                </a:lnTo>
                <a:lnTo>
                  <a:pt x="7542" y="3322"/>
                </a:lnTo>
                <a:lnTo>
                  <a:pt x="7542" y="3328"/>
                </a:lnTo>
                <a:lnTo>
                  <a:pt x="7544" y="3336"/>
                </a:lnTo>
                <a:lnTo>
                  <a:pt x="7542" y="3338"/>
                </a:lnTo>
                <a:lnTo>
                  <a:pt x="7538" y="3340"/>
                </a:lnTo>
                <a:lnTo>
                  <a:pt x="7536" y="3350"/>
                </a:lnTo>
                <a:lnTo>
                  <a:pt x="7532" y="3362"/>
                </a:lnTo>
                <a:lnTo>
                  <a:pt x="7530" y="3366"/>
                </a:lnTo>
                <a:lnTo>
                  <a:pt x="7526" y="3372"/>
                </a:lnTo>
                <a:lnTo>
                  <a:pt x="7522" y="3382"/>
                </a:lnTo>
                <a:lnTo>
                  <a:pt x="7508" y="3424"/>
                </a:lnTo>
                <a:lnTo>
                  <a:pt x="7502" y="3446"/>
                </a:lnTo>
                <a:lnTo>
                  <a:pt x="7498" y="3460"/>
                </a:lnTo>
                <a:lnTo>
                  <a:pt x="7492" y="3472"/>
                </a:lnTo>
                <a:lnTo>
                  <a:pt x="7486" y="3478"/>
                </a:lnTo>
                <a:lnTo>
                  <a:pt x="7452" y="3488"/>
                </a:lnTo>
                <a:lnTo>
                  <a:pt x="7448" y="3488"/>
                </a:lnTo>
                <a:lnTo>
                  <a:pt x="7444" y="3484"/>
                </a:lnTo>
                <a:lnTo>
                  <a:pt x="7440" y="3482"/>
                </a:lnTo>
                <a:lnTo>
                  <a:pt x="7438" y="3482"/>
                </a:lnTo>
                <a:lnTo>
                  <a:pt x="7432" y="3486"/>
                </a:lnTo>
                <a:lnTo>
                  <a:pt x="7428" y="3488"/>
                </a:lnTo>
                <a:lnTo>
                  <a:pt x="7424" y="3488"/>
                </a:lnTo>
                <a:lnTo>
                  <a:pt x="7418" y="3486"/>
                </a:lnTo>
                <a:lnTo>
                  <a:pt x="7414" y="3482"/>
                </a:lnTo>
                <a:lnTo>
                  <a:pt x="7410" y="3478"/>
                </a:lnTo>
                <a:lnTo>
                  <a:pt x="7408" y="3478"/>
                </a:lnTo>
                <a:lnTo>
                  <a:pt x="7408" y="3482"/>
                </a:lnTo>
                <a:lnTo>
                  <a:pt x="7408" y="3484"/>
                </a:lnTo>
                <a:lnTo>
                  <a:pt x="7406" y="3486"/>
                </a:lnTo>
                <a:lnTo>
                  <a:pt x="7402" y="3488"/>
                </a:lnTo>
                <a:lnTo>
                  <a:pt x="7400" y="3484"/>
                </a:lnTo>
                <a:lnTo>
                  <a:pt x="7398" y="3482"/>
                </a:lnTo>
                <a:lnTo>
                  <a:pt x="7394" y="3482"/>
                </a:lnTo>
                <a:lnTo>
                  <a:pt x="7390" y="3482"/>
                </a:lnTo>
                <a:lnTo>
                  <a:pt x="7388" y="3480"/>
                </a:lnTo>
                <a:lnTo>
                  <a:pt x="7388" y="3478"/>
                </a:lnTo>
                <a:lnTo>
                  <a:pt x="7390" y="3476"/>
                </a:lnTo>
                <a:lnTo>
                  <a:pt x="7392" y="3474"/>
                </a:lnTo>
                <a:lnTo>
                  <a:pt x="7392" y="3470"/>
                </a:lnTo>
                <a:lnTo>
                  <a:pt x="7394" y="3470"/>
                </a:lnTo>
                <a:lnTo>
                  <a:pt x="7398" y="3472"/>
                </a:lnTo>
                <a:lnTo>
                  <a:pt x="7402" y="3476"/>
                </a:lnTo>
                <a:lnTo>
                  <a:pt x="7404" y="3478"/>
                </a:lnTo>
                <a:lnTo>
                  <a:pt x="7404" y="3476"/>
                </a:lnTo>
                <a:lnTo>
                  <a:pt x="7402" y="3472"/>
                </a:lnTo>
                <a:lnTo>
                  <a:pt x="7396" y="3466"/>
                </a:lnTo>
                <a:lnTo>
                  <a:pt x="7392" y="3464"/>
                </a:lnTo>
                <a:lnTo>
                  <a:pt x="7390" y="3464"/>
                </a:lnTo>
                <a:lnTo>
                  <a:pt x="7384" y="3468"/>
                </a:lnTo>
                <a:lnTo>
                  <a:pt x="7382" y="3468"/>
                </a:lnTo>
                <a:lnTo>
                  <a:pt x="7378" y="3468"/>
                </a:lnTo>
                <a:lnTo>
                  <a:pt x="7370" y="3464"/>
                </a:lnTo>
                <a:lnTo>
                  <a:pt x="7362" y="3460"/>
                </a:lnTo>
                <a:lnTo>
                  <a:pt x="7358" y="3460"/>
                </a:lnTo>
                <a:lnTo>
                  <a:pt x="7352" y="3462"/>
                </a:lnTo>
                <a:lnTo>
                  <a:pt x="7342" y="3466"/>
                </a:lnTo>
                <a:lnTo>
                  <a:pt x="7336" y="3468"/>
                </a:lnTo>
                <a:lnTo>
                  <a:pt x="7332" y="3468"/>
                </a:lnTo>
                <a:lnTo>
                  <a:pt x="7326" y="3474"/>
                </a:lnTo>
                <a:lnTo>
                  <a:pt x="7324" y="3476"/>
                </a:lnTo>
                <a:lnTo>
                  <a:pt x="7320" y="3476"/>
                </a:lnTo>
                <a:lnTo>
                  <a:pt x="7312" y="3482"/>
                </a:lnTo>
                <a:lnTo>
                  <a:pt x="7298" y="3496"/>
                </a:lnTo>
                <a:lnTo>
                  <a:pt x="7290" y="3500"/>
                </a:lnTo>
                <a:lnTo>
                  <a:pt x="7284" y="3502"/>
                </a:lnTo>
                <a:lnTo>
                  <a:pt x="7278" y="3502"/>
                </a:lnTo>
                <a:lnTo>
                  <a:pt x="7270" y="3498"/>
                </a:lnTo>
                <a:lnTo>
                  <a:pt x="7258" y="3492"/>
                </a:lnTo>
                <a:lnTo>
                  <a:pt x="7254" y="3490"/>
                </a:lnTo>
                <a:lnTo>
                  <a:pt x="7248" y="3490"/>
                </a:lnTo>
                <a:lnTo>
                  <a:pt x="7240" y="3488"/>
                </a:lnTo>
                <a:lnTo>
                  <a:pt x="7236" y="3484"/>
                </a:lnTo>
                <a:lnTo>
                  <a:pt x="7230" y="3482"/>
                </a:lnTo>
                <a:lnTo>
                  <a:pt x="7226" y="3482"/>
                </a:lnTo>
                <a:lnTo>
                  <a:pt x="7222" y="3482"/>
                </a:lnTo>
                <a:lnTo>
                  <a:pt x="7218" y="3482"/>
                </a:lnTo>
                <a:lnTo>
                  <a:pt x="7216" y="3478"/>
                </a:lnTo>
                <a:lnTo>
                  <a:pt x="7214" y="3476"/>
                </a:lnTo>
                <a:lnTo>
                  <a:pt x="7208" y="3474"/>
                </a:lnTo>
                <a:lnTo>
                  <a:pt x="7198" y="3470"/>
                </a:lnTo>
                <a:lnTo>
                  <a:pt x="7182" y="3466"/>
                </a:lnTo>
                <a:lnTo>
                  <a:pt x="7166" y="3464"/>
                </a:lnTo>
                <a:lnTo>
                  <a:pt x="7154" y="3462"/>
                </a:lnTo>
                <a:lnTo>
                  <a:pt x="7138" y="3464"/>
                </a:lnTo>
                <a:lnTo>
                  <a:pt x="7128" y="3466"/>
                </a:lnTo>
                <a:lnTo>
                  <a:pt x="7124" y="3466"/>
                </a:lnTo>
                <a:lnTo>
                  <a:pt x="7122" y="3464"/>
                </a:lnTo>
                <a:lnTo>
                  <a:pt x="7120" y="3456"/>
                </a:lnTo>
                <a:lnTo>
                  <a:pt x="7118" y="3448"/>
                </a:lnTo>
                <a:lnTo>
                  <a:pt x="7116" y="3444"/>
                </a:lnTo>
                <a:lnTo>
                  <a:pt x="7112" y="3442"/>
                </a:lnTo>
                <a:lnTo>
                  <a:pt x="7106" y="3440"/>
                </a:lnTo>
                <a:lnTo>
                  <a:pt x="7096" y="3440"/>
                </a:lnTo>
                <a:lnTo>
                  <a:pt x="7082" y="3440"/>
                </a:lnTo>
                <a:lnTo>
                  <a:pt x="7076" y="3438"/>
                </a:lnTo>
                <a:lnTo>
                  <a:pt x="7072" y="3436"/>
                </a:lnTo>
                <a:lnTo>
                  <a:pt x="7060" y="3434"/>
                </a:lnTo>
                <a:lnTo>
                  <a:pt x="7052" y="3432"/>
                </a:lnTo>
                <a:lnTo>
                  <a:pt x="7048" y="3430"/>
                </a:lnTo>
                <a:lnTo>
                  <a:pt x="7044" y="3422"/>
                </a:lnTo>
                <a:lnTo>
                  <a:pt x="7042" y="3416"/>
                </a:lnTo>
                <a:lnTo>
                  <a:pt x="7036" y="3410"/>
                </a:lnTo>
                <a:lnTo>
                  <a:pt x="7028" y="3404"/>
                </a:lnTo>
                <a:lnTo>
                  <a:pt x="7016" y="3398"/>
                </a:lnTo>
                <a:lnTo>
                  <a:pt x="7000" y="3392"/>
                </a:lnTo>
                <a:lnTo>
                  <a:pt x="6988" y="3390"/>
                </a:lnTo>
                <a:lnTo>
                  <a:pt x="6980" y="3392"/>
                </a:lnTo>
                <a:lnTo>
                  <a:pt x="6972" y="3398"/>
                </a:lnTo>
                <a:lnTo>
                  <a:pt x="6968" y="3400"/>
                </a:lnTo>
                <a:lnTo>
                  <a:pt x="6964" y="3400"/>
                </a:lnTo>
                <a:lnTo>
                  <a:pt x="6956" y="3402"/>
                </a:lnTo>
                <a:lnTo>
                  <a:pt x="6948" y="3404"/>
                </a:lnTo>
                <a:lnTo>
                  <a:pt x="6942" y="3408"/>
                </a:lnTo>
                <a:lnTo>
                  <a:pt x="6932" y="3416"/>
                </a:lnTo>
                <a:lnTo>
                  <a:pt x="6920" y="3428"/>
                </a:lnTo>
                <a:lnTo>
                  <a:pt x="6914" y="3438"/>
                </a:lnTo>
                <a:lnTo>
                  <a:pt x="6912" y="3448"/>
                </a:lnTo>
                <a:lnTo>
                  <a:pt x="6914" y="3458"/>
                </a:lnTo>
                <a:lnTo>
                  <a:pt x="6914" y="3468"/>
                </a:lnTo>
                <a:lnTo>
                  <a:pt x="6916" y="3478"/>
                </a:lnTo>
                <a:lnTo>
                  <a:pt x="6918" y="3488"/>
                </a:lnTo>
                <a:lnTo>
                  <a:pt x="6916" y="3498"/>
                </a:lnTo>
                <a:lnTo>
                  <a:pt x="6910" y="3508"/>
                </a:lnTo>
                <a:lnTo>
                  <a:pt x="6904" y="3518"/>
                </a:lnTo>
                <a:lnTo>
                  <a:pt x="6896" y="3524"/>
                </a:lnTo>
                <a:lnTo>
                  <a:pt x="6888" y="3528"/>
                </a:lnTo>
                <a:lnTo>
                  <a:pt x="6882" y="3530"/>
                </a:lnTo>
                <a:lnTo>
                  <a:pt x="6874" y="3530"/>
                </a:lnTo>
                <a:lnTo>
                  <a:pt x="6868" y="3528"/>
                </a:lnTo>
                <a:lnTo>
                  <a:pt x="6862" y="3524"/>
                </a:lnTo>
                <a:lnTo>
                  <a:pt x="6856" y="3518"/>
                </a:lnTo>
                <a:lnTo>
                  <a:pt x="6850" y="3510"/>
                </a:lnTo>
                <a:lnTo>
                  <a:pt x="6842" y="3504"/>
                </a:lnTo>
                <a:lnTo>
                  <a:pt x="6824" y="3494"/>
                </a:lnTo>
                <a:lnTo>
                  <a:pt x="6802" y="3486"/>
                </a:lnTo>
                <a:lnTo>
                  <a:pt x="6780" y="3482"/>
                </a:lnTo>
                <a:lnTo>
                  <a:pt x="6762" y="3480"/>
                </a:lnTo>
                <a:lnTo>
                  <a:pt x="6754" y="3478"/>
                </a:lnTo>
                <a:lnTo>
                  <a:pt x="6748" y="3476"/>
                </a:lnTo>
                <a:lnTo>
                  <a:pt x="6742" y="3472"/>
                </a:lnTo>
                <a:lnTo>
                  <a:pt x="6738" y="3464"/>
                </a:lnTo>
                <a:lnTo>
                  <a:pt x="6734" y="3454"/>
                </a:lnTo>
                <a:lnTo>
                  <a:pt x="6732" y="3442"/>
                </a:lnTo>
                <a:lnTo>
                  <a:pt x="6728" y="3430"/>
                </a:lnTo>
                <a:lnTo>
                  <a:pt x="6724" y="3422"/>
                </a:lnTo>
                <a:lnTo>
                  <a:pt x="6718" y="3418"/>
                </a:lnTo>
                <a:lnTo>
                  <a:pt x="6712" y="3416"/>
                </a:lnTo>
                <a:lnTo>
                  <a:pt x="6698" y="3414"/>
                </a:lnTo>
                <a:lnTo>
                  <a:pt x="6692" y="3412"/>
                </a:lnTo>
                <a:lnTo>
                  <a:pt x="6688" y="3410"/>
                </a:lnTo>
                <a:lnTo>
                  <a:pt x="6676" y="3402"/>
                </a:lnTo>
                <a:lnTo>
                  <a:pt x="6660" y="3396"/>
                </a:lnTo>
                <a:lnTo>
                  <a:pt x="6644" y="3394"/>
                </a:lnTo>
                <a:lnTo>
                  <a:pt x="6636" y="3394"/>
                </a:lnTo>
                <a:lnTo>
                  <a:pt x="6628" y="3396"/>
                </a:lnTo>
                <a:lnTo>
                  <a:pt x="6622" y="3396"/>
                </a:lnTo>
                <a:lnTo>
                  <a:pt x="6614" y="3396"/>
                </a:lnTo>
                <a:lnTo>
                  <a:pt x="6600" y="3392"/>
                </a:lnTo>
                <a:lnTo>
                  <a:pt x="6586" y="3386"/>
                </a:lnTo>
                <a:lnTo>
                  <a:pt x="6576" y="3380"/>
                </a:lnTo>
                <a:lnTo>
                  <a:pt x="6564" y="3374"/>
                </a:lnTo>
                <a:lnTo>
                  <a:pt x="6560" y="3370"/>
                </a:lnTo>
                <a:lnTo>
                  <a:pt x="6558" y="3362"/>
                </a:lnTo>
                <a:lnTo>
                  <a:pt x="6556" y="3354"/>
                </a:lnTo>
                <a:lnTo>
                  <a:pt x="6554" y="3352"/>
                </a:lnTo>
                <a:lnTo>
                  <a:pt x="6552" y="3354"/>
                </a:lnTo>
                <a:lnTo>
                  <a:pt x="6548" y="3354"/>
                </a:lnTo>
                <a:lnTo>
                  <a:pt x="6546" y="3354"/>
                </a:lnTo>
                <a:lnTo>
                  <a:pt x="6544" y="3354"/>
                </a:lnTo>
                <a:lnTo>
                  <a:pt x="6536" y="3352"/>
                </a:lnTo>
                <a:lnTo>
                  <a:pt x="6528" y="3350"/>
                </a:lnTo>
                <a:lnTo>
                  <a:pt x="6522" y="3348"/>
                </a:lnTo>
                <a:lnTo>
                  <a:pt x="6518" y="3344"/>
                </a:lnTo>
                <a:lnTo>
                  <a:pt x="6516" y="3340"/>
                </a:lnTo>
                <a:lnTo>
                  <a:pt x="6512" y="3332"/>
                </a:lnTo>
                <a:lnTo>
                  <a:pt x="6514" y="3326"/>
                </a:lnTo>
                <a:lnTo>
                  <a:pt x="6520" y="3318"/>
                </a:lnTo>
                <a:lnTo>
                  <a:pt x="6538" y="3298"/>
                </a:lnTo>
                <a:lnTo>
                  <a:pt x="6548" y="3288"/>
                </a:lnTo>
                <a:lnTo>
                  <a:pt x="6554" y="3280"/>
                </a:lnTo>
                <a:lnTo>
                  <a:pt x="6558" y="3272"/>
                </a:lnTo>
                <a:lnTo>
                  <a:pt x="6558" y="3268"/>
                </a:lnTo>
                <a:lnTo>
                  <a:pt x="6556" y="3266"/>
                </a:lnTo>
                <a:lnTo>
                  <a:pt x="6554" y="3262"/>
                </a:lnTo>
                <a:lnTo>
                  <a:pt x="6554" y="3258"/>
                </a:lnTo>
                <a:lnTo>
                  <a:pt x="6554" y="3252"/>
                </a:lnTo>
                <a:lnTo>
                  <a:pt x="6552" y="3248"/>
                </a:lnTo>
                <a:lnTo>
                  <a:pt x="6550" y="3244"/>
                </a:lnTo>
                <a:lnTo>
                  <a:pt x="6548" y="3242"/>
                </a:lnTo>
                <a:lnTo>
                  <a:pt x="6540" y="3236"/>
                </a:lnTo>
                <a:lnTo>
                  <a:pt x="6536" y="3234"/>
                </a:lnTo>
                <a:lnTo>
                  <a:pt x="6532" y="3230"/>
                </a:lnTo>
                <a:lnTo>
                  <a:pt x="6528" y="3220"/>
                </a:lnTo>
                <a:lnTo>
                  <a:pt x="6528" y="3216"/>
                </a:lnTo>
                <a:lnTo>
                  <a:pt x="6528" y="3210"/>
                </a:lnTo>
                <a:lnTo>
                  <a:pt x="6532" y="3208"/>
                </a:lnTo>
                <a:lnTo>
                  <a:pt x="6534" y="3204"/>
                </a:lnTo>
                <a:lnTo>
                  <a:pt x="6544" y="3198"/>
                </a:lnTo>
                <a:lnTo>
                  <a:pt x="6552" y="3190"/>
                </a:lnTo>
                <a:lnTo>
                  <a:pt x="6556" y="3180"/>
                </a:lnTo>
                <a:lnTo>
                  <a:pt x="6556" y="3176"/>
                </a:lnTo>
                <a:lnTo>
                  <a:pt x="6556" y="3172"/>
                </a:lnTo>
                <a:lnTo>
                  <a:pt x="6552" y="3170"/>
                </a:lnTo>
                <a:lnTo>
                  <a:pt x="6550" y="3170"/>
                </a:lnTo>
                <a:lnTo>
                  <a:pt x="6542" y="3176"/>
                </a:lnTo>
                <a:lnTo>
                  <a:pt x="6532" y="3184"/>
                </a:lnTo>
                <a:lnTo>
                  <a:pt x="6530" y="3186"/>
                </a:lnTo>
                <a:lnTo>
                  <a:pt x="6526" y="3188"/>
                </a:lnTo>
                <a:lnTo>
                  <a:pt x="6524" y="3186"/>
                </a:lnTo>
                <a:lnTo>
                  <a:pt x="6524" y="3182"/>
                </a:lnTo>
                <a:lnTo>
                  <a:pt x="6522" y="3174"/>
                </a:lnTo>
                <a:lnTo>
                  <a:pt x="6520" y="3164"/>
                </a:lnTo>
                <a:lnTo>
                  <a:pt x="6516" y="3162"/>
                </a:lnTo>
                <a:lnTo>
                  <a:pt x="6512" y="3158"/>
                </a:lnTo>
                <a:lnTo>
                  <a:pt x="6502" y="3156"/>
                </a:lnTo>
                <a:lnTo>
                  <a:pt x="6492" y="3156"/>
                </a:lnTo>
                <a:lnTo>
                  <a:pt x="6484" y="3158"/>
                </a:lnTo>
                <a:lnTo>
                  <a:pt x="6478" y="3162"/>
                </a:lnTo>
                <a:lnTo>
                  <a:pt x="6468" y="3170"/>
                </a:lnTo>
                <a:lnTo>
                  <a:pt x="6462" y="3176"/>
                </a:lnTo>
                <a:lnTo>
                  <a:pt x="6456" y="3178"/>
                </a:lnTo>
                <a:lnTo>
                  <a:pt x="6444" y="3178"/>
                </a:lnTo>
                <a:lnTo>
                  <a:pt x="6438" y="3178"/>
                </a:lnTo>
                <a:lnTo>
                  <a:pt x="6432" y="3180"/>
                </a:lnTo>
                <a:lnTo>
                  <a:pt x="6426" y="3182"/>
                </a:lnTo>
                <a:lnTo>
                  <a:pt x="6422" y="3180"/>
                </a:lnTo>
                <a:lnTo>
                  <a:pt x="6420" y="3174"/>
                </a:lnTo>
                <a:lnTo>
                  <a:pt x="6410" y="3168"/>
                </a:lnTo>
                <a:lnTo>
                  <a:pt x="6406" y="3168"/>
                </a:lnTo>
                <a:lnTo>
                  <a:pt x="6404" y="3168"/>
                </a:lnTo>
                <a:lnTo>
                  <a:pt x="6398" y="3174"/>
                </a:lnTo>
                <a:lnTo>
                  <a:pt x="6396" y="3176"/>
                </a:lnTo>
                <a:lnTo>
                  <a:pt x="6392" y="3178"/>
                </a:lnTo>
                <a:lnTo>
                  <a:pt x="6388" y="3178"/>
                </a:lnTo>
                <a:lnTo>
                  <a:pt x="6382" y="3176"/>
                </a:lnTo>
                <a:lnTo>
                  <a:pt x="6370" y="3172"/>
                </a:lnTo>
                <a:lnTo>
                  <a:pt x="6366" y="3172"/>
                </a:lnTo>
                <a:lnTo>
                  <a:pt x="6364" y="3172"/>
                </a:lnTo>
                <a:lnTo>
                  <a:pt x="6358" y="3176"/>
                </a:lnTo>
                <a:lnTo>
                  <a:pt x="6346" y="3182"/>
                </a:lnTo>
                <a:lnTo>
                  <a:pt x="6340" y="3184"/>
                </a:lnTo>
                <a:lnTo>
                  <a:pt x="6334" y="3186"/>
                </a:lnTo>
                <a:lnTo>
                  <a:pt x="6328" y="3192"/>
                </a:lnTo>
                <a:lnTo>
                  <a:pt x="6326" y="3192"/>
                </a:lnTo>
                <a:lnTo>
                  <a:pt x="6322" y="3192"/>
                </a:lnTo>
                <a:lnTo>
                  <a:pt x="6318" y="3192"/>
                </a:lnTo>
                <a:lnTo>
                  <a:pt x="6314" y="3188"/>
                </a:lnTo>
                <a:lnTo>
                  <a:pt x="6310" y="3184"/>
                </a:lnTo>
                <a:lnTo>
                  <a:pt x="6304" y="3182"/>
                </a:lnTo>
                <a:lnTo>
                  <a:pt x="6290" y="3178"/>
                </a:lnTo>
                <a:lnTo>
                  <a:pt x="6274" y="3178"/>
                </a:lnTo>
                <a:lnTo>
                  <a:pt x="6258" y="3182"/>
                </a:lnTo>
                <a:lnTo>
                  <a:pt x="6252" y="3184"/>
                </a:lnTo>
                <a:lnTo>
                  <a:pt x="6246" y="3184"/>
                </a:lnTo>
                <a:lnTo>
                  <a:pt x="6236" y="3184"/>
                </a:lnTo>
                <a:lnTo>
                  <a:pt x="6228" y="3184"/>
                </a:lnTo>
                <a:lnTo>
                  <a:pt x="6224" y="3184"/>
                </a:lnTo>
                <a:lnTo>
                  <a:pt x="6222" y="3188"/>
                </a:lnTo>
                <a:lnTo>
                  <a:pt x="6216" y="3194"/>
                </a:lnTo>
                <a:lnTo>
                  <a:pt x="6208" y="3196"/>
                </a:lnTo>
                <a:lnTo>
                  <a:pt x="6180" y="3196"/>
                </a:lnTo>
                <a:lnTo>
                  <a:pt x="6158" y="3200"/>
                </a:lnTo>
                <a:lnTo>
                  <a:pt x="6138" y="3208"/>
                </a:lnTo>
                <a:lnTo>
                  <a:pt x="6128" y="3212"/>
                </a:lnTo>
                <a:lnTo>
                  <a:pt x="6120" y="3218"/>
                </a:lnTo>
                <a:lnTo>
                  <a:pt x="6114" y="3226"/>
                </a:lnTo>
                <a:lnTo>
                  <a:pt x="6110" y="3232"/>
                </a:lnTo>
                <a:lnTo>
                  <a:pt x="6108" y="3238"/>
                </a:lnTo>
                <a:lnTo>
                  <a:pt x="6106" y="3240"/>
                </a:lnTo>
                <a:lnTo>
                  <a:pt x="6102" y="3240"/>
                </a:lnTo>
                <a:lnTo>
                  <a:pt x="6100" y="3240"/>
                </a:lnTo>
                <a:lnTo>
                  <a:pt x="6094" y="3236"/>
                </a:lnTo>
                <a:lnTo>
                  <a:pt x="6090" y="3236"/>
                </a:lnTo>
                <a:lnTo>
                  <a:pt x="6086" y="3240"/>
                </a:lnTo>
                <a:lnTo>
                  <a:pt x="6084" y="3242"/>
                </a:lnTo>
                <a:lnTo>
                  <a:pt x="6080" y="3244"/>
                </a:lnTo>
                <a:lnTo>
                  <a:pt x="6076" y="3242"/>
                </a:lnTo>
                <a:lnTo>
                  <a:pt x="6072" y="3242"/>
                </a:lnTo>
                <a:lnTo>
                  <a:pt x="6070" y="3242"/>
                </a:lnTo>
                <a:lnTo>
                  <a:pt x="6066" y="3246"/>
                </a:lnTo>
                <a:lnTo>
                  <a:pt x="6062" y="3250"/>
                </a:lnTo>
                <a:lnTo>
                  <a:pt x="6054" y="3260"/>
                </a:lnTo>
                <a:lnTo>
                  <a:pt x="6044" y="3270"/>
                </a:lnTo>
                <a:lnTo>
                  <a:pt x="6038" y="3274"/>
                </a:lnTo>
                <a:lnTo>
                  <a:pt x="6032" y="3276"/>
                </a:lnTo>
                <a:lnTo>
                  <a:pt x="6026" y="3276"/>
                </a:lnTo>
                <a:lnTo>
                  <a:pt x="6020" y="3276"/>
                </a:lnTo>
                <a:lnTo>
                  <a:pt x="6006" y="3274"/>
                </a:lnTo>
                <a:lnTo>
                  <a:pt x="6000" y="3274"/>
                </a:lnTo>
                <a:lnTo>
                  <a:pt x="5996" y="3272"/>
                </a:lnTo>
                <a:lnTo>
                  <a:pt x="5992" y="3268"/>
                </a:lnTo>
                <a:lnTo>
                  <a:pt x="5990" y="3262"/>
                </a:lnTo>
                <a:lnTo>
                  <a:pt x="5990" y="3258"/>
                </a:lnTo>
                <a:lnTo>
                  <a:pt x="5988" y="3258"/>
                </a:lnTo>
                <a:lnTo>
                  <a:pt x="5986" y="3262"/>
                </a:lnTo>
                <a:lnTo>
                  <a:pt x="5982" y="3266"/>
                </a:lnTo>
                <a:lnTo>
                  <a:pt x="5978" y="3268"/>
                </a:lnTo>
                <a:lnTo>
                  <a:pt x="5974" y="3268"/>
                </a:lnTo>
                <a:lnTo>
                  <a:pt x="5968" y="3266"/>
                </a:lnTo>
                <a:lnTo>
                  <a:pt x="5962" y="3266"/>
                </a:lnTo>
                <a:lnTo>
                  <a:pt x="5958" y="3266"/>
                </a:lnTo>
                <a:lnTo>
                  <a:pt x="5948" y="3270"/>
                </a:lnTo>
                <a:lnTo>
                  <a:pt x="5942" y="3272"/>
                </a:lnTo>
                <a:lnTo>
                  <a:pt x="5934" y="3272"/>
                </a:lnTo>
                <a:lnTo>
                  <a:pt x="5926" y="3272"/>
                </a:lnTo>
                <a:lnTo>
                  <a:pt x="5914" y="3266"/>
                </a:lnTo>
                <a:lnTo>
                  <a:pt x="5904" y="3260"/>
                </a:lnTo>
                <a:lnTo>
                  <a:pt x="5898" y="3254"/>
                </a:lnTo>
                <a:lnTo>
                  <a:pt x="5896" y="3248"/>
                </a:lnTo>
                <a:lnTo>
                  <a:pt x="5896" y="3242"/>
                </a:lnTo>
                <a:lnTo>
                  <a:pt x="5896" y="3236"/>
                </a:lnTo>
                <a:lnTo>
                  <a:pt x="5894" y="3234"/>
                </a:lnTo>
                <a:lnTo>
                  <a:pt x="5890" y="3232"/>
                </a:lnTo>
                <a:lnTo>
                  <a:pt x="5884" y="3234"/>
                </a:lnTo>
                <a:lnTo>
                  <a:pt x="5880" y="3238"/>
                </a:lnTo>
                <a:lnTo>
                  <a:pt x="5874" y="3242"/>
                </a:lnTo>
                <a:lnTo>
                  <a:pt x="5868" y="3254"/>
                </a:lnTo>
                <a:lnTo>
                  <a:pt x="5856" y="3290"/>
                </a:lnTo>
                <a:lnTo>
                  <a:pt x="5848" y="3310"/>
                </a:lnTo>
                <a:lnTo>
                  <a:pt x="5838" y="3328"/>
                </a:lnTo>
                <a:lnTo>
                  <a:pt x="5830" y="3336"/>
                </a:lnTo>
                <a:lnTo>
                  <a:pt x="5822" y="3344"/>
                </a:lnTo>
                <a:lnTo>
                  <a:pt x="5814" y="3350"/>
                </a:lnTo>
                <a:lnTo>
                  <a:pt x="5804" y="3354"/>
                </a:lnTo>
                <a:lnTo>
                  <a:pt x="5786" y="3362"/>
                </a:lnTo>
                <a:lnTo>
                  <a:pt x="5772" y="3368"/>
                </a:lnTo>
                <a:lnTo>
                  <a:pt x="5766" y="3374"/>
                </a:lnTo>
                <a:lnTo>
                  <a:pt x="5762" y="3378"/>
                </a:lnTo>
                <a:lnTo>
                  <a:pt x="5756" y="3386"/>
                </a:lnTo>
                <a:lnTo>
                  <a:pt x="5752" y="3392"/>
                </a:lnTo>
                <a:lnTo>
                  <a:pt x="5746" y="3400"/>
                </a:lnTo>
                <a:lnTo>
                  <a:pt x="5738" y="3406"/>
                </a:lnTo>
                <a:lnTo>
                  <a:pt x="5736" y="3412"/>
                </a:lnTo>
                <a:lnTo>
                  <a:pt x="5734" y="3416"/>
                </a:lnTo>
                <a:lnTo>
                  <a:pt x="5736" y="3420"/>
                </a:lnTo>
                <a:lnTo>
                  <a:pt x="5736" y="3424"/>
                </a:lnTo>
                <a:lnTo>
                  <a:pt x="5734" y="3430"/>
                </a:lnTo>
                <a:lnTo>
                  <a:pt x="5732" y="3438"/>
                </a:lnTo>
                <a:lnTo>
                  <a:pt x="5724" y="3448"/>
                </a:lnTo>
                <a:lnTo>
                  <a:pt x="5716" y="3462"/>
                </a:lnTo>
                <a:lnTo>
                  <a:pt x="5714" y="3476"/>
                </a:lnTo>
                <a:lnTo>
                  <a:pt x="5712" y="3490"/>
                </a:lnTo>
                <a:lnTo>
                  <a:pt x="5714" y="3504"/>
                </a:lnTo>
                <a:lnTo>
                  <a:pt x="5718" y="3530"/>
                </a:lnTo>
                <a:lnTo>
                  <a:pt x="5718" y="3542"/>
                </a:lnTo>
                <a:lnTo>
                  <a:pt x="5714" y="3554"/>
                </a:lnTo>
                <a:lnTo>
                  <a:pt x="5702" y="3576"/>
                </a:lnTo>
                <a:lnTo>
                  <a:pt x="5694" y="3590"/>
                </a:lnTo>
                <a:lnTo>
                  <a:pt x="5686" y="3598"/>
                </a:lnTo>
                <a:lnTo>
                  <a:pt x="5680" y="3602"/>
                </a:lnTo>
                <a:lnTo>
                  <a:pt x="5668" y="3606"/>
                </a:lnTo>
                <a:lnTo>
                  <a:pt x="5662" y="3612"/>
                </a:lnTo>
                <a:lnTo>
                  <a:pt x="5654" y="3622"/>
                </a:lnTo>
                <a:lnTo>
                  <a:pt x="5644" y="3632"/>
                </a:lnTo>
                <a:lnTo>
                  <a:pt x="5634" y="3640"/>
                </a:lnTo>
                <a:lnTo>
                  <a:pt x="5622" y="3642"/>
                </a:lnTo>
                <a:lnTo>
                  <a:pt x="5610" y="3646"/>
                </a:lnTo>
                <a:lnTo>
                  <a:pt x="5600" y="3648"/>
                </a:lnTo>
                <a:lnTo>
                  <a:pt x="5592" y="3650"/>
                </a:lnTo>
                <a:lnTo>
                  <a:pt x="5584" y="3656"/>
                </a:lnTo>
                <a:lnTo>
                  <a:pt x="5580" y="3666"/>
                </a:lnTo>
                <a:lnTo>
                  <a:pt x="5570" y="3694"/>
                </a:lnTo>
                <a:lnTo>
                  <a:pt x="5560" y="3712"/>
                </a:lnTo>
                <a:lnTo>
                  <a:pt x="5552" y="3722"/>
                </a:lnTo>
                <a:lnTo>
                  <a:pt x="5544" y="3726"/>
                </a:lnTo>
                <a:lnTo>
                  <a:pt x="5538" y="3730"/>
                </a:lnTo>
                <a:lnTo>
                  <a:pt x="5534" y="3732"/>
                </a:lnTo>
                <a:lnTo>
                  <a:pt x="5528" y="3738"/>
                </a:lnTo>
                <a:lnTo>
                  <a:pt x="5524" y="3752"/>
                </a:lnTo>
                <a:lnTo>
                  <a:pt x="5520" y="3766"/>
                </a:lnTo>
                <a:lnTo>
                  <a:pt x="5518" y="3770"/>
                </a:lnTo>
                <a:lnTo>
                  <a:pt x="5516" y="3776"/>
                </a:lnTo>
                <a:lnTo>
                  <a:pt x="5512" y="3794"/>
                </a:lnTo>
                <a:lnTo>
                  <a:pt x="5508" y="3816"/>
                </a:lnTo>
                <a:lnTo>
                  <a:pt x="5506" y="3822"/>
                </a:lnTo>
                <a:lnTo>
                  <a:pt x="5502" y="3826"/>
                </a:lnTo>
                <a:lnTo>
                  <a:pt x="5494" y="3834"/>
                </a:lnTo>
                <a:lnTo>
                  <a:pt x="5482" y="3848"/>
                </a:lnTo>
                <a:lnTo>
                  <a:pt x="5468" y="3862"/>
                </a:lnTo>
                <a:lnTo>
                  <a:pt x="5462" y="3868"/>
                </a:lnTo>
                <a:lnTo>
                  <a:pt x="5462" y="3870"/>
                </a:lnTo>
                <a:lnTo>
                  <a:pt x="5464" y="3870"/>
                </a:lnTo>
                <a:lnTo>
                  <a:pt x="5470" y="3870"/>
                </a:lnTo>
                <a:lnTo>
                  <a:pt x="5470" y="3872"/>
                </a:lnTo>
                <a:lnTo>
                  <a:pt x="5466" y="3880"/>
                </a:lnTo>
                <a:lnTo>
                  <a:pt x="5458" y="3896"/>
                </a:lnTo>
                <a:lnTo>
                  <a:pt x="5456" y="3906"/>
                </a:lnTo>
                <a:lnTo>
                  <a:pt x="5454" y="3918"/>
                </a:lnTo>
                <a:lnTo>
                  <a:pt x="5452" y="3928"/>
                </a:lnTo>
                <a:lnTo>
                  <a:pt x="5450" y="3934"/>
                </a:lnTo>
                <a:lnTo>
                  <a:pt x="5446" y="3938"/>
                </a:lnTo>
                <a:lnTo>
                  <a:pt x="5442" y="3940"/>
                </a:lnTo>
                <a:lnTo>
                  <a:pt x="5436" y="3944"/>
                </a:lnTo>
                <a:lnTo>
                  <a:pt x="5432" y="3948"/>
                </a:lnTo>
                <a:lnTo>
                  <a:pt x="5428" y="3956"/>
                </a:lnTo>
                <a:lnTo>
                  <a:pt x="5424" y="3966"/>
                </a:lnTo>
                <a:lnTo>
                  <a:pt x="5420" y="3990"/>
                </a:lnTo>
                <a:lnTo>
                  <a:pt x="5420" y="4006"/>
                </a:lnTo>
                <a:lnTo>
                  <a:pt x="5420" y="4014"/>
                </a:lnTo>
                <a:lnTo>
                  <a:pt x="5422" y="4016"/>
                </a:lnTo>
                <a:lnTo>
                  <a:pt x="5424" y="4016"/>
                </a:lnTo>
                <a:lnTo>
                  <a:pt x="5424" y="4014"/>
                </a:lnTo>
                <a:lnTo>
                  <a:pt x="5426" y="4012"/>
                </a:lnTo>
                <a:lnTo>
                  <a:pt x="5426" y="4006"/>
                </a:lnTo>
                <a:lnTo>
                  <a:pt x="5428" y="4002"/>
                </a:lnTo>
                <a:lnTo>
                  <a:pt x="5430" y="4000"/>
                </a:lnTo>
                <a:lnTo>
                  <a:pt x="5432" y="4000"/>
                </a:lnTo>
                <a:lnTo>
                  <a:pt x="5434" y="4002"/>
                </a:lnTo>
                <a:lnTo>
                  <a:pt x="5434" y="4006"/>
                </a:lnTo>
                <a:lnTo>
                  <a:pt x="5436" y="4014"/>
                </a:lnTo>
                <a:lnTo>
                  <a:pt x="5438" y="4022"/>
                </a:lnTo>
                <a:lnTo>
                  <a:pt x="5440" y="4024"/>
                </a:lnTo>
                <a:lnTo>
                  <a:pt x="5442" y="4024"/>
                </a:lnTo>
                <a:lnTo>
                  <a:pt x="5446" y="4022"/>
                </a:lnTo>
                <a:lnTo>
                  <a:pt x="5448" y="4024"/>
                </a:lnTo>
                <a:lnTo>
                  <a:pt x="5452" y="4032"/>
                </a:lnTo>
                <a:lnTo>
                  <a:pt x="5454" y="4044"/>
                </a:lnTo>
                <a:lnTo>
                  <a:pt x="5454" y="4058"/>
                </a:lnTo>
                <a:lnTo>
                  <a:pt x="5454" y="4066"/>
                </a:lnTo>
                <a:lnTo>
                  <a:pt x="5452" y="4072"/>
                </a:lnTo>
                <a:lnTo>
                  <a:pt x="5446" y="4080"/>
                </a:lnTo>
                <a:lnTo>
                  <a:pt x="5442" y="4086"/>
                </a:lnTo>
                <a:lnTo>
                  <a:pt x="5444" y="4088"/>
                </a:lnTo>
                <a:lnTo>
                  <a:pt x="5446" y="4090"/>
                </a:lnTo>
                <a:lnTo>
                  <a:pt x="5450" y="4096"/>
                </a:lnTo>
                <a:lnTo>
                  <a:pt x="5456" y="4104"/>
                </a:lnTo>
                <a:lnTo>
                  <a:pt x="5458" y="4114"/>
                </a:lnTo>
                <a:lnTo>
                  <a:pt x="5462" y="4128"/>
                </a:lnTo>
                <a:lnTo>
                  <a:pt x="5464" y="4142"/>
                </a:lnTo>
                <a:lnTo>
                  <a:pt x="5464" y="4156"/>
                </a:lnTo>
                <a:lnTo>
                  <a:pt x="5462" y="4172"/>
                </a:lnTo>
                <a:lnTo>
                  <a:pt x="5460" y="4186"/>
                </a:lnTo>
                <a:lnTo>
                  <a:pt x="5448" y="4222"/>
                </a:lnTo>
                <a:lnTo>
                  <a:pt x="5446" y="4232"/>
                </a:lnTo>
                <a:lnTo>
                  <a:pt x="5444" y="4242"/>
                </a:lnTo>
                <a:lnTo>
                  <a:pt x="5444" y="4258"/>
                </a:lnTo>
                <a:lnTo>
                  <a:pt x="5438" y="4278"/>
                </a:lnTo>
                <a:lnTo>
                  <a:pt x="5434" y="4288"/>
                </a:lnTo>
                <a:lnTo>
                  <a:pt x="5428" y="4298"/>
                </a:lnTo>
                <a:lnTo>
                  <a:pt x="5420" y="4304"/>
                </a:lnTo>
                <a:lnTo>
                  <a:pt x="5412" y="4310"/>
                </a:lnTo>
                <a:lnTo>
                  <a:pt x="5406" y="4314"/>
                </a:lnTo>
                <a:lnTo>
                  <a:pt x="5404" y="4318"/>
                </a:lnTo>
                <a:lnTo>
                  <a:pt x="5408" y="4320"/>
                </a:lnTo>
                <a:lnTo>
                  <a:pt x="5414" y="4318"/>
                </a:lnTo>
                <a:lnTo>
                  <a:pt x="5418" y="4320"/>
                </a:lnTo>
                <a:lnTo>
                  <a:pt x="5422" y="4324"/>
                </a:lnTo>
                <a:lnTo>
                  <a:pt x="5428" y="4338"/>
                </a:lnTo>
                <a:lnTo>
                  <a:pt x="5434" y="4358"/>
                </a:lnTo>
                <a:lnTo>
                  <a:pt x="5438" y="4366"/>
                </a:lnTo>
                <a:lnTo>
                  <a:pt x="5442" y="4374"/>
                </a:lnTo>
                <a:lnTo>
                  <a:pt x="5444" y="4378"/>
                </a:lnTo>
                <a:lnTo>
                  <a:pt x="5448" y="4380"/>
                </a:lnTo>
                <a:lnTo>
                  <a:pt x="5452" y="4382"/>
                </a:lnTo>
                <a:lnTo>
                  <a:pt x="5456" y="4382"/>
                </a:lnTo>
                <a:lnTo>
                  <a:pt x="5468" y="4380"/>
                </a:lnTo>
                <a:lnTo>
                  <a:pt x="5484" y="4378"/>
                </a:lnTo>
                <a:lnTo>
                  <a:pt x="5466" y="4382"/>
                </a:lnTo>
                <a:lnTo>
                  <a:pt x="5454" y="4386"/>
                </a:lnTo>
                <a:lnTo>
                  <a:pt x="5446" y="4388"/>
                </a:lnTo>
                <a:lnTo>
                  <a:pt x="5442" y="4386"/>
                </a:lnTo>
                <a:lnTo>
                  <a:pt x="5440" y="4384"/>
                </a:lnTo>
                <a:lnTo>
                  <a:pt x="5438" y="4380"/>
                </a:lnTo>
                <a:lnTo>
                  <a:pt x="5436" y="4380"/>
                </a:lnTo>
                <a:lnTo>
                  <a:pt x="5432" y="4382"/>
                </a:lnTo>
                <a:lnTo>
                  <a:pt x="5430" y="4390"/>
                </a:lnTo>
                <a:lnTo>
                  <a:pt x="5432" y="4398"/>
                </a:lnTo>
                <a:lnTo>
                  <a:pt x="5434" y="4408"/>
                </a:lnTo>
                <a:lnTo>
                  <a:pt x="5434" y="4416"/>
                </a:lnTo>
                <a:lnTo>
                  <a:pt x="5436" y="4420"/>
                </a:lnTo>
                <a:lnTo>
                  <a:pt x="5440" y="4418"/>
                </a:lnTo>
                <a:lnTo>
                  <a:pt x="5444" y="4416"/>
                </a:lnTo>
                <a:lnTo>
                  <a:pt x="5448" y="4418"/>
                </a:lnTo>
                <a:lnTo>
                  <a:pt x="5452" y="4420"/>
                </a:lnTo>
                <a:lnTo>
                  <a:pt x="5458" y="4420"/>
                </a:lnTo>
                <a:lnTo>
                  <a:pt x="5464" y="4418"/>
                </a:lnTo>
                <a:lnTo>
                  <a:pt x="5468" y="4420"/>
                </a:lnTo>
                <a:lnTo>
                  <a:pt x="5474" y="4422"/>
                </a:lnTo>
                <a:lnTo>
                  <a:pt x="5480" y="4424"/>
                </a:lnTo>
                <a:lnTo>
                  <a:pt x="5468" y="4426"/>
                </a:lnTo>
                <a:lnTo>
                  <a:pt x="5460" y="4426"/>
                </a:lnTo>
                <a:lnTo>
                  <a:pt x="5448" y="4424"/>
                </a:lnTo>
                <a:lnTo>
                  <a:pt x="5442" y="4422"/>
                </a:lnTo>
                <a:lnTo>
                  <a:pt x="5440" y="4422"/>
                </a:lnTo>
                <a:lnTo>
                  <a:pt x="5436" y="4426"/>
                </a:lnTo>
                <a:lnTo>
                  <a:pt x="5434" y="4430"/>
                </a:lnTo>
                <a:lnTo>
                  <a:pt x="5434" y="4432"/>
                </a:lnTo>
                <a:lnTo>
                  <a:pt x="5438" y="4434"/>
                </a:lnTo>
                <a:lnTo>
                  <a:pt x="5442" y="4438"/>
                </a:lnTo>
                <a:lnTo>
                  <a:pt x="5444" y="4440"/>
                </a:lnTo>
                <a:lnTo>
                  <a:pt x="5446" y="4440"/>
                </a:lnTo>
                <a:lnTo>
                  <a:pt x="5452" y="4440"/>
                </a:lnTo>
                <a:lnTo>
                  <a:pt x="5456" y="4440"/>
                </a:lnTo>
                <a:lnTo>
                  <a:pt x="5454" y="4444"/>
                </a:lnTo>
                <a:lnTo>
                  <a:pt x="5452" y="4452"/>
                </a:lnTo>
                <a:lnTo>
                  <a:pt x="5452" y="4454"/>
                </a:lnTo>
                <a:lnTo>
                  <a:pt x="5454" y="4456"/>
                </a:lnTo>
                <a:lnTo>
                  <a:pt x="5458" y="4456"/>
                </a:lnTo>
                <a:lnTo>
                  <a:pt x="5464" y="4454"/>
                </a:lnTo>
                <a:lnTo>
                  <a:pt x="5468" y="4454"/>
                </a:lnTo>
                <a:lnTo>
                  <a:pt x="5470" y="4456"/>
                </a:lnTo>
                <a:lnTo>
                  <a:pt x="5468" y="4462"/>
                </a:lnTo>
                <a:lnTo>
                  <a:pt x="5468" y="4468"/>
                </a:lnTo>
                <a:lnTo>
                  <a:pt x="5470" y="4468"/>
                </a:lnTo>
                <a:lnTo>
                  <a:pt x="5474" y="4464"/>
                </a:lnTo>
                <a:lnTo>
                  <a:pt x="5484" y="4458"/>
                </a:lnTo>
                <a:lnTo>
                  <a:pt x="5490" y="4456"/>
                </a:lnTo>
                <a:lnTo>
                  <a:pt x="5492" y="4456"/>
                </a:lnTo>
                <a:lnTo>
                  <a:pt x="5488" y="4460"/>
                </a:lnTo>
                <a:lnTo>
                  <a:pt x="5484" y="4462"/>
                </a:lnTo>
                <a:lnTo>
                  <a:pt x="5484" y="4464"/>
                </a:lnTo>
                <a:lnTo>
                  <a:pt x="5484" y="4468"/>
                </a:lnTo>
                <a:lnTo>
                  <a:pt x="5488" y="4472"/>
                </a:lnTo>
                <a:lnTo>
                  <a:pt x="5488" y="4476"/>
                </a:lnTo>
                <a:lnTo>
                  <a:pt x="5486" y="4478"/>
                </a:lnTo>
                <a:lnTo>
                  <a:pt x="5486" y="4482"/>
                </a:lnTo>
                <a:lnTo>
                  <a:pt x="5486" y="4484"/>
                </a:lnTo>
                <a:lnTo>
                  <a:pt x="5488" y="4484"/>
                </a:lnTo>
                <a:lnTo>
                  <a:pt x="5490" y="4488"/>
                </a:lnTo>
                <a:lnTo>
                  <a:pt x="5490" y="4492"/>
                </a:lnTo>
                <a:lnTo>
                  <a:pt x="5492" y="4492"/>
                </a:lnTo>
                <a:lnTo>
                  <a:pt x="5494" y="4492"/>
                </a:lnTo>
                <a:lnTo>
                  <a:pt x="5496" y="4496"/>
                </a:lnTo>
                <a:lnTo>
                  <a:pt x="5496" y="4500"/>
                </a:lnTo>
                <a:lnTo>
                  <a:pt x="5498" y="4500"/>
                </a:lnTo>
                <a:lnTo>
                  <a:pt x="5504" y="4492"/>
                </a:lnTo>
                <a:lnTo>
                  <a:pt x="5502" y="4500"/>
                </a:lnTo>
                <a:lnTo>
                  <a:pt x="5504" y="4504"/>
                </a:lnTo>
                <a:lnTo>
                  <a:pt x="5502" y="4508"/>
                </a:lnTo>
                <a:lnTo>
                  <a:pt x="5504" y="4510"/>
                </a:lnTo>
                <a:lnTo>
                  <a:pt x="5506" y="4512"/>
                </a:lnTo>
                <a:lnTo>
                  <a:pt x="5508" y="4510"/>
                </a:lnTo>
                <a:lnTo>
                  <a:pt x="5508" y="4506"/>
                </a:lnTo>
                <a:lnTo>
                  <a:pt x="5512" y="4502"/>
                </a:lnTo>
                <a:lnTo>
                  <a:pt x="5514" y="4500"/>
                </a:lnTo>
                <a:lnTo>
                  <a:pt x="5518" y="4498"/>
                </a:lnTo>
                <a:lnTo>
                  <a:pt x="5520" y="4500"/>
                </a:lnTo>
                <a:lnTo>
                  <a:pt x="5518" y="4502"/>
                </a:lnTo>
                <a:lnTo>
                  <a:pt x="5514" y="4506"/>
                </a:lnTo>
                <a:lnTo>
                  <a:pt x="5514" y="4508"/>
                </a:lnTo>
                <a:lnTo>
                  <a:pt x="5516" y="4512"/>
                </a:lnTo>
                <a:lnTo>
                  <a:pt x="5516" y="4514"/>
                </a:lnTo>
                <a:lnTo>
                  <a:pt x="5518" y="4516"/>
                </a:lnTo>
                <a:lnTo>
                  <a:pt x="5522" y="4512"/>
                </a:lnTo>
                <a:lnTo>
                  <a:pt x="5524" y="4510"/>
                </a:lnTo>
                <a:lnTo>
                  <a:pt x="5522" y="4518"/>
                </a:lnTo>
                <a:lnTo>
                  <a:pt x="5522" y="4528"/>
                </a:lnTo>
                <a:lnTo>
                  <a:pt x="5524" y="4528"/>
                </a:lnTo>
                <a:lnTo>
                  <a:pt x="5524" y="4534"/>
                </a:lnTo>
                <a:lnTo>
                  <a:pt x="5528" y="4538"/>
                </a:lnTo>
                <a:lnTo>
                  <a:pt x="5532" y="4542"/>
                </a:lnTo>
                <a:lnTo>
                  <a:pt x="5538" y="4544"/>
                </a:lnTo>
                <a:lnTo>
                  <a:pt x="5544" y="4548"/>
                </a:lnTo>
                <a:lnTo>
                  <a:pt x="5550" y="4554"/>
                </a:lnTo>
                <a:lnTo>
                  <a:pt x="5558" y="4556"/>
                </a:lnTo>
                <a:lnTo>
                  <a:pt x="5562" y="4560"/>
                </a:lnTo>
                <a:lnTo>
                  <a:pt x="5564" y="4562"/>
                </a:lnTo>
                <a:lnTo>
                  <a:pt x="5562" y="4564"/>
                </a:lnTo>
                <a:lnTo>
                  <a:pt x="5560" y="4568"/>
                </a:lnTo>
                <a:lnTo>
                  <a:pt x="5560" y="4572"/>
                </a:lnTo>
                <a:lnTo>
                  <a:pt x="5560" y="4576"/>
                </a:lnTo>
                <a:lnTo>
                  <a:pt x="5566" y="4578"/>
                </a:lnTo>
                <a:lnTo>
                  <a:pt x="5570" y="4582"/>
                </a:lnTo>
                <a:lnTo>
                  <a:pt x="5570" y="4584"/>
                </a:lnTo>
                <a:lnTo>
                  <a:pt x="5572" y="4586"/>
                </a:lnTo>
                <a:lnTo>
                  <a:pt x="5574" y="4588"/>
                </a:lnTo>
                <a:lnTo>
                  <a:pt x="5576" y="4592"/>
                </a:lnTo>
                <a:lnTo>
                  <a:pt x="5574" y="4594"/>
                </a:lnTo>
                <a:lnTo>
                  <a:pt x="5574" y="4596"/>
                </a:lnTo>
                <a:lnTo>
                  <a:pt x="5580" y="4604"/>
                </a:lnTo>
                <a:lnTo>
                  <a:pt x="5580" y="4606"/>
                </a:lnTo>
                <a:lnTo>
                  <a:pt x="5576" y="4608"/>
                </a:lnTo>
                <a:lnTo>
                  <a:pt x="5576" y="4610"/>
                </a:lnTo>
                <a:lnTo>
                  <a:pt x="5576" y="4612"/>
                </a:lnTo>
                <a:lnTo>
                  <a:pt x="5578" y="4618"/>
                </a:lnTo>
                <a:lnTo>
                  <a:pt x="5580" y="4618"/>
                </a:lnTo>
                <a:lnTo>
                  <a:pt x="5584" y="4616"/>
                </a:lnTo>
                <a:lnTo>
                  <a:pt x="5590" y="4620"/>
                </a:lnTo>
                <a:lnTo>
                  <a:pt x="5586" y="4624"/>
                </a:lnTo>
                <a:lnTo>
                  <a:pt x="5584" y="4624"/>
                </a:lnTo>
                <a:lnTo>
                  <a:pt x="5578" y="4624"/>
                </a:lnTo>
                <a:lnTo>
                  <a:pt x="5574" y="4624"/>
                </a:lnTo>
                <a:lnTo>
                  <a:pt x="5574" y="4628"/>
                </a:lnTo>
                <a:lnTo>
                  <a:pt x="5580" y="4636"/>
                </a:lnTo>
                <a:lnTo>
                  <a:pt x="5584" y="4638"/>
                </a:lnTo>
                <a:lnTo>
                  <a:pt x="5586" y="4638"/>
                </a:lnTo>
                <a:lnTo>
                  <a:pt x="5590" y="4642"/>
                </a:lnTo>
                <a:lnTo>
                  <a:pt x="5590" y="4648"/>
                </a:lnTo>
                <a:lnTo>
                  <a:pt x="5588" y="4650"/>
                </a:lnTo>
                <a:lnTo>
                  <a:pt x="5586" y="4650"/>
                </a:lnTo>
                <a:lnTo>
                  <a:pt x="5588" y="4654"/>
                </a:lnTo>
                <a:lnTo>
                  <a:pt x="5590" y="4656"/>
                </a:lnTo>
                <a:lnTo>
                  <a:pt x="5596" y="4658"/>
                </a:lnTo>
                <a:lnTo>
                  <a:pt x="5602" y="4660"/>
                </a:lnTo>
                <a:lnTo>
                  <a:pt x="5606" y="4666"/>
                </a:lnTo>
                <a:lnTo>
                  <a:pt x="5608" y="4668"/>
                </a:lnTo>
                <a:lnTo>
                  <a:pt x="5608" y="4670"/>
                </a:lnTo>
                <a:lnTo>
                  <a:pt x="5606" y="4672"/>
                </a:lnTo>
                <a:lnTo>
                  <a:pt x="5606" y="4674"/>
                </a:lnTo>
                <a:lnTo>
                  <a:pt x="5606" y="4676"/>
                </a:lnTo>
                <a:lnTo>
                  <a:pt x="5612" y="4680"/>
                </a:lnTo>
                <a:lnTo>
                  <a:pt x="5632" y="4688"/>
                </a:lnTo>
                <a:lnTo>
                  <a:pt x="5640" y="4694"/>
                </a:lnTo>
                <a:lnTo>
                  <a:pt x="5646" y="4700"/>
                </a:lnTo>
                <a:lnTo>
                  <a:pt x="5650" y="4706"/>
                </a:lnTo>
                <a:lnTo>
                  <a:pt x="5656" y="4710"/>
                </a:lnTo>
                <a:lnTo>
                  <a:pt x="5664" y="4716"/>
                </a:lnTo>
                <a:lnTo>
                  <a:pt x="5672" y="4722"/>
                </a:lnTo>
                <a:lnTo>
                  <a:pt x="5676" y="4724"/>
                </a:lnTo>
                <a:lnTo>
                  <a:pt x="5676" y="4728"/>
                </a:lnTo>
                <a:lnTo>
                  <a:pt x="5678" y="4732"/>
                </a:lnTo>
                <a:lnTo>
                  <a:pt x="5680" y="4734"/>
                </a:lnTo>
                <a:lnTo>
                  <a:pt x="5686" y="4738"/>
                </a:lnTo>
                <a:lnTo>
                  <a:pt x="5698" y="4744"/>
                </a:lnTo>
                <a:lnTo>
                  <a:pt x="5706" y="4752"/>
                </a:lnTo>
                <a:lnTo>
                  <a:pt x="5714" y="4762"/>
                </a:lnTo>
                <a:lnTo>
                  <a:pt x="5732" y="4782"/>
                </a:lnTo>
                <a:lnTo>
                  <a:pt x="5752" y="4798"/>
                </a:lnTo>
                <a:lnTo>
                  <a:pt x="5768" y="4810"/>
                </a:lnTo>
                <a:lnTo>
                  <a:pt x="5784" y="4816"/>
                </a:lnTo>
                <a:lnTo>
                  <a:pt x="5794" y="4820"/>
                </a:lnTo>
                <a:lnTo>
                  <a:pt x="5796" y="4824"/>
                </a:lnTo>
                <a:lnTo>
                  <a:pt x="5800" y="4826"/>
                </a:lnTo>
                <a:lnTo>
                  <a:pt x="5808" y="4826"/>
                </a:lnTo>
                <a:lnTo>
                  <a:pt x="5812" y="4824"/>
                </a:lnTo>
                <a:lnTo>
                  <a:pt x="5816" y="4822"/>
                </a:lnTo>
                <a:lnTo>
                  <a:pt x="5826" y="4814"/>
                </a:lnTo>
                <a:lnTo>
                  <a:pt x="5840" y="4804"/>
                </a:lnTo>
                <a:lnTo>
                  <a:pt x="5852" y="4798"/>
                </a:lnTo>
                <a:lnTo>
                  <a:pt x="5866" y="4794"/>
                </a:lnTo>
                <a:lnTo>
                  <a:pt x="5892" y="4788"/>
                </a:lnTo>
                <a:lnTo>
                  <a:pt x="5908" y="4788"/>
                </a:lnTo>
                <a:lnTo>
                  <a:pt x="5920" y="4788"/>
                </a:lnTo>
                <a:lnTo>
                  <a:pt x="5934" y="4786"/>
                </a:lnTo>
                <a:lnTo>
                  <a:pt x="5944" y="4782"/>
                </a:lnTo>
                <a:lnTo>
                  <a:pt x="5958" y="4786"/>
                </a:lnTo>
                <a:lnTo>
                  <a:pt x="5972" y="4786"/>
                </a:lnTo>
                <a:lnTo>
                  <a:pt x="5976" y="4786"/>
                </a:lnTo>
                <a:lnTo>
                  <a:pt x="5980" y="4784"/>
                </a:lnTo>
                <a:lnTo>
                  <a:pt x="5984" y="4784"/>
                </a:lnTo>
                <a:lnTo>
                  <a:pt x="5994" y="4786"/>
                </a:lnTo>
                <a:lnTo>
                  <a:pt x="5996" y="4788"/>
                </a:lnTo>
                <a:lnTo>
                  <a:pt x="5994" y="4788"/>
                </a:lnTo>
                <a:lnTo>
                  <a:pt x="5986" y="4790"/>
                </a:lnTo>
                <a:lnTo>
                  <a:pt x="5982" y="4790"/>
                </a:lnTo>
                <a:lnTo>
                  <a:pt x="5980" y="4790"/>
                </a:lnTo>
                <a:lnTo>
                  <a:pt x="5982" y="4792"/>
                </a:lnTo>
                <a:lnTo>
                  <a:pt x="6000" y="4796"/>
                </a:lnTo>
                <a:lnTo>
                  <a:pt x="6010" y="4800"/>
                </a:lnTo>
                <a:lnTo>
                  <a:pt x="6022" y="4804"/>
                </a:lnTo>
                <a:lnTo>
                  <a:pt x="6026" y="4806"/>
                </a:lnTo>
                <a:lnTo>
                  <a:pt x="6030" y="4806"/>
                </a:lnTo>
                <a:lnTo>
                  <a:pt x="6040" y="4800"/>
                </a:lnTo>
                <a:lnTo>
                  <a:pt x="6052" y="4790"/>
                </a:lnTo>
                <a:lnTo>
                  <a:pt x="6060" y="4786"/>
                </a:lnTo>
                <a:lnTo>
                  <a:pt x="6068" y="4784"/>
                </a:lnTo>
                <a:lnTo>
                  <a:pt x="6078" y="4782"/>
                </a:lnTo>
                <a:lnTo>
                  <a:pt x="6084" y="4778"/>
                </a:lnTo>
                <a:lnTo>
                  <a:pt x="6096" y="4770"/>
                </a:lnTo>
                <a:lnTo>
                  <a:pt x="6102" y="4766"/>
                </a:lnTo>
                <a:lnTo>
                  <a:pt x="6110" y="4762"/>
                </a:lnTo>
                <a:lnTo>
                  <a:pt x="6120" y="4758"/>
                </a:lnTo>
                <a:lnTo>
                  <a:pt x="6134" y="4756"/>
                </a:lnTo>
                <a:lnTo>
                  <a:pt x="6146" y="4754"/>
                </a:lnTo>
                <a:lnTo>
                  <a:pt x="6150" y="4752"/>
                </a:lnTo>
                <a:lnTo>
                  <a:pt x="6152" y="4750"/>
                </a:lnTo>
                <a:lnTo>
                  <a:pt x="6152" y="4746"/>
                </a:lnTo>
                <a:lnTo>
                  <a:pt x="6158" y="4740"/>
                </a:lnTo>
                <a:lnTo>
                  <a:pt x="6164" y="4736"/>
                </a:lnTo>
                <a:lnTo>
                  <a:pt x="6178" y="4732"/>
                </a:lnTo>
                <a:lnTo>
                  <a:pt x="6202" y="4730"/>
                </a:lnTo>
                <a:lnTo>
                  <a:pt x="6218" y="4728"/>
                </a:lnTo>
                <a:lnTo>
                  <a:pt x="6236" y="4726"/>
                </a:lnTo>
                <a:lnTo>
                  <a:pt x="6242" y="4726"/>
                </a:lnTo>
                <a:lnTo>
                  <a:pt x="6246" y="4722"/>
                </a:lnTo>
                <a:lnTo>
                  <a:pt x="6248" y="4720"/>
                </a:lnTo>
                <a:lnTo>
                  <a:pt x="6250" y="4722"/>
                </a:lnTo>
                <a:lnTo>
                  <a:pt x="6254" y="4724"/>
                </a:lnTo>
                <a:lnTo>
                  <a:pt x="6264" y="4726"/>
                </a:lnTo>
                <a:lnTo>
                  <a:pt x="6278" y="4726"/>
                </a:lnTo>
                <a:lnTo>
                  <a:pt x="6290" y="4730"/>
                </a:lnTo>
                <a:lnTo>
                  <a:pt x="6294" y="4734"/>
                </a:lnTo>
                <a:lnTo>
                  <a:pt x="6300" y="4738"/>
                </a:lnTo>
                <a:lnTo>
                  <a:pt x="6314" y="4756"/>
                </a:lnTo>
                <a:lnTo>
                  <a:pt x="6320" y="4772"/>
                </a:lnTo>
                <a:lnTo>
                  <a:pt x="6328" y="4796"/>
                </a:lnTo>
                <a:lnTo>
                  <a:pt x="6334" y="4808"/>
                </a:lnTo>
                <a:lnTo>
                  <a:pt x="6340" y="4818"/>
                </a:lnTo>
                <a:lnTo>
                  <a:pt x="6348" y="4826"/>
                </a:lnTo>
                <a:lnTo>
                  <a:pt x="6352" y="4826"/>
                </a:lnTo>
                <a:lnTo>
                  <a:pt x="6358" y="4828"/>
                </a:lnTo>
                <a:lnTo>
                  <a:pt x="6374" y="4828"/>
                </a:lnTo>
                <a:lnTo>
                  <a:pt x="6380" y="4828"/>
                </a:lnTo>
                <a:lnTo>
                  <a:pt x="6388" y="4826"/>
                </a:lnTo>
                <a:lnTo>
                  <a:pt x="6394" y="4822"/>
                </a:lnTo>
                <a:lnTo>
                  <a:pt x="6396" y="4820"/>
                </a:lnTo>
                <a:lnTo>
                  <a:pt x="6398" y="4816"/>
                </a:lnTo>
                <a:lnTo>
                  <a:pt x="6398" y="4814"/>
                </a:lnTo>
                <a:lnTo>
                  <a:pt x="6396" y="4810"/>
                </a:lnTo>
                <a:lnTo>
                  <a:pt x="6402" y="4814"/>
                </a:lnTo>
                <a:lnTo>
                  <a:pt x="6406" y="4816"/>
                </a:lnTo>
                <a:lnTo>
                  <a:pt x="6414" y="4818"/>
                </a:lnTo>
                <a:lnTo>
                  <a:pt x="6422" y="4818"/>
                </a:lnTo>
                <a:lnTo>
                  <a:pt x="6432" y="4818"/>
                </a:lnTo>
                <a:lnTo>
                  <a:pt x="6440" y="4816"/>
                </a:lnTo>
                <a:lnTo>
                  <a:pt x="6444" y="4812"/>
                </a:lnTo>
                <a:lnTo>
                  <a:pt x="6446" y="4808"/>
                </a:lnTo>
                <a:lnTo>
                  <a:pt x="6446" y="4806"/>
                </a:lnTo>
                <a:lnTo>
                  <a:pt x="6440" y="4796"/>
                </a:lnTo>
                <a:lnTo>
                  <a:pt x="6452" y="4806"/>
                </a:lnTo>
                <a:lnTo>
                  <a:pt x="6452" y="4814"/>
                </a:lnTo>
                <a:lnTo>
                  <a:pt x="6454" y="4818"/>
                </a:lnTo>
                <a:lnTo>
                  <a:pt x="6458" y="4818"/>
                </a:lnTo>
                <a:lnTo>
                  <a:pt x="6460" y="4818"/>
                </a:lnTo>
                <a:lnTo>
                  <a:pt x="6464" y="4816"/>
                </a:lnTo>
                <a:lnTo>
                  <a:pt x="6466" y="4816"/>
                </a:lnTo>
                <a:lnTo>
                  <a:pt x="6468" y="4822"/>
                </a:lnTo>
                <a:lnTo>
                  <a:pt x="6470" y="4836"/>
                </a:lnTo>
                <a:lnTo>
                  <a:pt x="6474" y="4840"/>
                </a:lnTo>
                <a:lnTo>
                  <a:pt x="6482" y="4844"/>
                </a:lnTo>
                <a:lnTo>
                  <a:pt x="6486" y="4846"/>
                </a:lnTo>
                <a:lnTo>
                  <a:pt x="6488" y="4844"/>
                </a:lnTo>
                <a:lnTo>
                  <a:pt x="6492" y="4842"/>
                </a:lnTo>
                <a:lnTo>
                  <a:pt x="6494" y="4838"/>
                </a:lnTo>
                <a:lnTo>
                  <a:pt x="6498" y="4840"/>
                </a:lnTo>
                <a:lnTo>
                  <a:pt x="6500" y="4844"/>
                </a:lnTo>
                <a:lnTo>
                  <a:pt x="6500" y="4846"/>
                </a:lnTo>
                <a:lnTo>
                  <a:pt x="6498" y="4850"/>
                </a:lnTo>
                <a:lnTo>
                  <a:pt x="6494" y="4852"/>
                </a:lnTo>
                <a:lnTo>
                  <a:pt x="6494" y="4856"/>
                </a:lnTo>
                <a:lnTo>
                  <a:pt x="6496" y="4858"/>
                </a:lnTo>
                <a:lnTo>
                  <a:pt x="6500" y="4862"/>
                </a:lnTo>
                <a:lnTo>
                  <a:pt x="6500" y="4864"/>
                </a:lnTo>
                <a:lnTo>
                  <a:pt x="6500" y="4866"/>
                </a:lnTo>
                <a:lnTo>
                  <a:pt x="6504" y="4874"/>
                </a:lnTo>
                <a:lnTo>
                  <a:pt x="6506" y="4880"/>
                </a:lnTo>
                <a:lnTo>
                  <a:pt x="6508" y="4886"/>
                </a:lnTo>
                <a:lnTo>
                  <a:pt x="6508" y="4898"/>
                </a:lnTo>
                <a:lnTo>
                  <a:pt x="6504" y="4910"/>
                </a:lnTo>
                <a:lnTo>
                  <a:pt x="6504" y="4924"/>
                </a:lnTo>
                <a:lnTo>
                  <a:pt x="6504" y="4936"/>
                </a:lnTo>
                <a:lnTo>
                  <a:pt x="6502" y="4946"/>
                </a:lnTo>
                <a:lnTo>
                  <a:pt x="6498" y="4954"/>
                </a:lnTo>
                <a:lnTo>
                  <a:pt x="6494" y="4960"/>
                </a:lnTo>
                <a:lnTo>
                  <a:pt x="6488" y="4970"/>
                </a:lnTo>
                <a:lnTo>
                  <a:pt x="6486" y="4974"/>
                </a:lnTo>
                <a:lnTo>
                  <a:pt x="6486" y="4978"/>
                </a:lnTo>
                <a:lnTo>
                  <a:pt x="6486" y="4982"/>
                </a:lnTo>
                <a:lnTo>
                  <a:pt x="6488" y="4984"/>
                </a:lnTo>
                <a:lnTo>
                  <a:pt x="6494" y="4984"/>
                </a:lnTo>
                <a:lnTo>
                  <a:pt x="6496" y="4984"/>
                </a:lnTo>
                <a:lnTo>
                  <a:pt x="6496" y="4988"/>
                </a:lnTo>
                <a:lnTo>
                  <a:pt x="6494" y="4994"/>
                </a:lnTo>
                <a:lnTo>
                  <a:pt x="6496" y="4998"/>
                </a:lnTo>
                <a:lnTo>
                  <a:pt x="6498" y="5002"/>
                </a:lnTo>
                <a:lnTo>
                  <a:pt x="6496" y="5006"/>
                </a:lnTo>
                <a:lnTo>
                  <a:pt x="6494" y="5006"/>
                </a:lnTo>
                <a:lnTo>
                  <a:pt x="6492" y="5004"/>
                </a:lnTo>
                <a:lnTo>
                  <a:pt x="6490" y="5004"/>
                </a:lnTo>
                <a:lnTo>
                  <a:pt x="6486" y="5006"/>
                </a:lnTo>
                <a:lnTo>
                  <a:pt x="6486" y="5010"/>
                </a:lnTo>
                <a:lnTo>
                  <a:pt x="6486" y="5014"/>
                </a:lnTo>
                <a:lnTo>
                  <a:pt x="6490" y="5018"/>
                </a:lnTo>
                <a:lnTo>
                  <a:pt x="6500" y="5024"/>
                </a:lnTo>
                <a:lnTo>
                  <a:pt x="6510" y="5026"/>
                </a:lnTo>
                <a:lnTo>
                  <a:pt x="6514" y="5028"/>
                </a:lnTo>
                <a:lnTo>
                  <a:pt x="6516" y="5030"/>
                </a:lnTo>
                <a:lnTo>
                  <a:pt x="6514" y="5032"/>
                </a:lnTo>
                <a:lnTo>
                  <a:pt x="6512" y="5034"/>
                </a:lnTo>
                <a:lnTo>
                  <a:pt x="6508" y="5034"/>
                </a:lnTo>
                <a:lnTo>
                  <a:pt x="6502" y="5034"/>
                </a:lnTo>
                <a:lnTo>
                  <a:pt x="6498" y="5034"/>
                </a:lnTo>
                <a:lnTo>
                  <a:pt x="6494" y="5030"/>
                </a:lnTo>
                <a:lnTo>
                  <a:pt x="6488" y="5022"/>
                </a:lnTo>
                <a:lnTo>
                  <a:pt x="6486" y="5022"/>
                </a:lnTo>
                <a:lnTo>
                  <a:pt x="6484" y="5022"/>
                </a:lnTo>
                <a:lnTo>
                  <a:pt x="6484" y="5026"/>
                </a:lnTo>
                <a:lnTo>
                  <a:pt x="6484" y="5038"/>
                </a:lnTo>
                <a:lnTo>
                  <a:pt x="6484" y="5052"/>
                </a:lnTo>
                <a:lnTo>
                  <a:pt x="6480" y="5066"/>
                </a:lnTo>
                <a:lnTo>
                  <a:pt x="6476" y="5070"/>
                </a:lnTo>
                <a:lnTo>
                  <a:pt x="6474" y="5072"/>
                </a:lnTo>
                <a:lnTo>
                  <a:pt x="6470" y="5072"/>
                </a:lnTo>
                <a:lnTo>
                  <a:pt x="6466" y="5070"/>
                </a:lnTo>
                <a:lnTo>
                  <a:pt x="6460" y="5066"/>
                </a:lnTo>
                <a:lnTo>
                  <a:pt x="6460" y="5068"/>
                </a:lnTo>
                <a:lnTo>
                  <a:pt x="6462" y="5076"/>
                </a:lnTo>
                <a:lnTo>
                  <a:pt x="6468" y="5092"/>
                </a:lnTo>
                <a:lnTo>
                  <a:pt x="6480" y="5120"/>
                </a:lnTo>
                <a:lnTo>
                  <a:pt x="6484" y="5130"/>
                </a:lnTo>
                <a:lnTo>
                  <a:pt x="6488" y="5136"/>
                </a:lnTo>
                <a:lnTo>
                  <a:pt x="6494" y="5144"/>
                </a:lnTo>
                <a:lnTo>
                  <a:pt x="6498" y="5152"/>
                </a:lnTo>
                <a:lnTo>
                  <a:pt x="6504" y="5162"/>
                </a:lnTo>
                <a:lnTo>
                  <a:pt x="6514" y="5174"/>
                </a:lnTo>
                <a:lnTo>
                  <a:pt x="6536" y="5198"/>
                </a:lnTo>
                <a:lnTo>
                  <a:pt x="6544" y="5208"/>
                </a:lnTo>
                <a:lnTo>
                  <a:pt x="6546" y="5214"/>
                </a:lnTo>
                <a:lnTo>
                  <a:pt x="6556" y="5224"/>
                </a:lnTo>
                <a:lnTo>
                  <a:pt x="6576" y="5248"/>
                </a:lnTo>
                <a:lnTo>
                  <a:pt x="6582" y="5256"/>
                </a:lnTo>
                <a:lnTo>
                  <a:pt x="6584" y="5264"/>
                </a:lnTo>
                <a:lnTo>
                  <a:pt x="6588" y="5274"/>
                </a:lnTo>
                <a:lnTo>
                  <a:pt x="6594" y="5282"/>
                </a:lnTo>
                <a:lnTo>
                  <a:pt x="6600" y="5292"/>
                </a:lnTo>
                <a:lnTo>
                  <a:pt x="6600" y="5296"/>
                </a:lnTo>
                <a:lnTo>
                  <a:pt x="6600" y="5302"/>
                </a:lnTo>
                <a:lnTo>
                  <a:pt x="6598" y="5310"/>
                </a:lnTo>
                <a:lnTo>
                  <a:pt x="6598" y="5314"/>
                </a:lnTo>
                <a:lnTo>
                  <a:pt x="6600" y="5314"/>
                </a:lnTo>
                <a:lnTo>
                  <a:pt x="6602" y="5318"/>
                </a:lnTo>
                <a:lnTo>
                  <a:pt x="6606" y="5324"/>
                </a:lnTo>
                <a:lnTo>
                  <a:pt x="6608" y="5324"/>
                </a:lnTo>
                <a:lnTo>
                  <a:pt x="6614" y="5322"/>
                </a:lnTo>
                <a:lnTo>
                  <a:pt x="6620" y="5320"/>
                </a:lnTo>
                <a:lnTo>
                  <a:pt x="6626" y="5318"/>
                </a:lnTo>
                <a:lnTo>
                  <a:pt x="6630" y="5316"/>
                </a:lnTo>
                <a:lnTo>
                  <a:pt x="6638" y="5318"/>
                </a:lnTo>
                <a:lnTo>
                  <a:pt x="6630" y="5324"/>
                </a:lnTo>
                <a:lnTo>
                  <a:pt x="6624" y="5328"/>
                </a:lnTo>
                <a:lnTo>
                  <a:pt x="6612" y="5330"/>
                </a:lnTo>
                <a:lnTo>
                  <a:pt x="6606" y="5332"/>
                </a:lnTo>
                <a:lnTo>
                  <a:pt x="6604" y="5334"/>
                </a:lnTo>
                <a:lnTo>
                  <a:pt x="6606" y="5336"/>
                </a:lnTo>
                <a:lnTo>
                  <a:pt x="6616" y="5358"/>
                </a:lnTo>
                <a:lnTo>
                  <a:pt x="6630" y="5394"/>
                </a:lnTo>
                <a:lnTo>
                  <a:pt x="6638" y="5416"/>
                </a:lnTo>
                <a:lnTo>
                  <a:pt x="6642" y="5434"/>
                </a:lnTo>
                <a:lnTo>
                  <a:pt x="6642" y="5450"/>
                </a:lnTo>
                <a:lnTo>
                  <a:pt x="6642" y="5456"/>
                </a:lnTo>
                <a:lnTo>
                  <a:pt x="6638" y="5460"/>
                </a:lnTo>
                <a:lnTo>
                  <a:pt x="6634" y="5470"/>
                </a:lnTo>
                <a:lnTo>
                  <a:pt x="6634" y="5480"/>
                </a:lnTo>
                <a:lnTo>
                  <a:pt x="6636" y="5490"/>
                </a:lnTo>
                <a:lnTo>
                  <a:pt x="6638" y="5502"/>
                </a:lnTo>
                <a:lnTo>
                  <a:pt x="6650" y="5526"/>
                </a:lnTo>
                <a:lnTo>
                  <a:pt x="6660" y="5552"/>
                </a:lnTo>
                <a:lnTo>
                  <a:pt x="6664" y="5564"/>
                </a:lnTo>
                <a:lnTo>
                  <a:pt x="6666" y="5578"/>
                </a:lnTo>
                <a:lnTo>
                  <a:pt x="6668" y="5592"/>
                </a:lnTo>
                <a:lnTo>
                  <a:pt x="6666" y="5606"/>
                </a:lnTo>
                <a:lnTo>
                  <a:pt x="6664" y="5618"/>
                </a:lnTo>
                <a:lnTo>
                  <a:pt x="6658" y="5630"/>
                </a:lnTo>
                <a:lnTo>
                  <a:pt x="6652" y="5642"/>
                </a:lnTo>
                <a:lnTo>
                  <a:pt x="6642" y="5650"/>
                </a:lnTo>
                <a:lnTo>
                  <a:pt x="6634" y="5658"/>
                </a:lnTo>
                <a:lnTo>
                  <a:pt x="6628" y="5666"/>
                </a:lnTo>
                <a:lnTo>
                  <a:pt x="6622" y="5674"/>
                </a:lnTo>
                <a:lnTo>
                  <a:pt x="6618" y="5684"/>
                </a:lnTo>
                <a:lnTo>
                  <a:pt x="6610" y="5704"/>
                </a:lnTo>
                <a:lnTo>
                  <a:pt x="6606" y="5724"/>
                </a:lnTo>
                <a:lnTo>
                  <a:pt x="6600" y="5764"/>
                </a:lnTo>
                <a:lnTo>
                  <a:pt x="6598" y="5782"/>
                </a:lnTo>
                <a:lnTo>
                  <a:pt x="6592" y="5794"/>
                </a:lnTo>
                <a:lnTo>
                  <a:pt x="6586" y="5806"/>
                </a:lnTo>
                <a:lnTo>
                  <a:pt x="6582" y="5816"/>
                </a:lnTo>
                <a:lnTo>
                  <a:pt x="6582" y="5826"/>
                </a:lnTo>
                <a:lnTo>
                  <a:pt x="6582" y="5836"/>
                </a:lnTo>
                <a:lnTo>
                  <a:pt x="6584" y="5854"/>
                </a:lnTo>
                <a:lnTo>
                  <a:pt x="6584" y="5868"/>
                </a:lnTo>
                <a:lnTo>
                  <a:pt x="6582" y="5882"/>
                </a:lnTo>
                <a:lnTo>
                  <a:pt x="6580" y="5892"/>
                </a:lnTo>
                <a:lnTo>
                  <a:pt x="6582" y="5900"/>
                </a:lnTo>
                <a:lnTo>
                  <a:pt x="6586" y="5920"/>
                </a:lnTo>
                <a:lnTo>
                  <a:pt x="6594" y="5938"/>
                </a:lnTo>
                <a:lnTo>
                  <a:pt x="6604" y="5960"/>
                </a:lnTo>
                <a:lnTo>
                  <a:pt x="6628" y="6004"/>
                </a:lnTo>
                <a:lnTo>
                  <a:pt x="6638" y="6030"/>
                </a:lnTo>
                <a:lnTo>
                  <a:pt x="6646" y="6060"/>
                </a:lnTo>
                <a:lnTo>
                  <a:pt x="6654" y="6084"/>
                </a:lnTo>
                <a:lnTo>
                  <a:pt x="6664" y="6102"/>
                </a:lnTo>
                <a:lnTo>
                  <a:pt x="6672" y="6112"/>
                </a:lnTo>
                <a:lnTo>
                  <a:pt x="6682" y="6122"/>
                </a:lnTo>
                <a:lnTo>
                  <a:pt x="6688" y="6132"/>
                </a:lnTo>
                <a:lnTo>
                  <a:pt x="6692" y="6144"/>
                </a:lnTo>
                <a:lnTo>
                  <a:pt x="6692" y="6164"/>
                </a:lnTo>
                <a:lnTo>
                  <a:pt x="6690" y="6194"/>
                </a:lnTo>
                <a:lnTo>
                  <a:pt x="6688" y="6208"/>
                </a:lnTo>
                <a:lnTo>
                  <a:pt x="6690" y="6226"/>
                </a:lnTo>
                <a:lnTo>
                  <a:pt x="6698" y="6266"/>
                </a:lnTo>
                <a:lnTo>
                  <a:pt x="6708" y="6312"/>
                </a:lnTo>
                <a:lnTo>
                  <a:pt x="6712" y="6334"/>
                </a:lnTo>
                <a:lnTo>
                  <a:pt x="6714" y="6356"/>
                </a:lnTo>
                <a:lnTo>
                  <a:pt x="6718" y="6376"/>
                </a:lnTo>
                <a:lnTo>
                  <a:pt x="6722" y="6394"/>
                </a:lnTo>
                <a:lnTo>
                  <a:pt x="6730" y="6408"/>
                </a:lnTo>
                <a:lnTo>
                  <a:pt x="6738" y="6422"/>
                </a:lnTo>
                <a:lnTo>
                  <a:pt x="6748" y="6432"/>
                </a:lnTo>
                <a:lnTo>
                  <a:pt x="6756" y="6442"/>
                </a:lnTo>
                <a:lnTo>
                  <a:pt x="6772" y="6456"/>
                </a:lnTo>
                <a:lnTo>
                  <a:pt x="6782" y="6470"/>
                </a:lnTo>
                <a:lnTo>
                  <a:pt x="6788" y="6484"/>
                </a:lnTo>
                <a:lnTo>
                  <a:pt x="6792" y="6498"/>
                </a:lnTo>
                <a:lnTo>
                  <a:pt x="6796" y="6514"/>
                </a:lnTo>
                <a:lnTo>
                  <a:pt x="6800" y="6530"/>
                </a:lnTo>
                <a:lnTo>
                  <a:pt x="6806" y="6548"/>
                </a:lnTo>
                <a:lnTo>
                  <a:pt x="6816" y="6568"/>
                </a:lnTo>
                <a:lnTo>
                  <a:pt x="6830" y="6592"/>
                </a:lnTo>
                <a:lnTo>
                  <a:pt x="6840" y="6612"/>
                </a:lnTo>
                <a:lnTo>
                  <a:pt x="6848" y="6630"/>
                </a:lnTo>
                <a:lnTo>
                  <a:pt x="6850" y="6644"/>
                </a:lnTo>
                <a:lnTo>
                  <a:pt x="6850" y="6656"/>
                </a:lnTo>
                <a:lnTo>
                  <a:pt x="6846" y="6666"/>
                </a:lnTo>
                <a:lnTo>
                  <a:pt x="6844" y="6672"/>
                </a:lnTo>
                <a:lnTo>
                  <a:pt x="6840" y="6674"/>
                </a:lnTo>
                <a:lnTo>
                  <a:pt x="6836" y="6674"/>
                </a:lnTo>
                <a:lnTo>
                  <a:pt x="6834" y="6672"/>
                </a:lnTo>
                <a:lnTo>
                  <a:pt x="6832" y="6672"/>
                </a:lnTo>
                <a:lnTo>
                  <a:pt x="6830" y="6674"/>
                </a:lnTo>
                <a:lnTo>
                  <a:pt x="6828" y="6676"/>
                </a:lnTo>
                <a:lnTo>
                  <a:pt x="6828" y="6682"/>
                </a:lnTo>
                <a:lnTo>
                  <a:pt x="6830" y="6686"/>
                </a:lnTo>
                <a:lnTo>
                  <a:pt x="6832" y="6694"/>
                </a:lnTo>
                <a:lnTo>
                  <a:pt x="6836" y="6700"/>
                </a:lnTo>
                <a:lnTo>
                  <a:pt x="6846" y="6714"/>
                </a:lnTo>
                <a:lnTo>
                  <a:pt x="6850" y="6722"/>
                </a:lnTo>
                <a:lnTo>
                  <a:pt x="6852" y="6730"/>
                </a:lnTo>
                <a:lnTo>
                  <a:pt x="6848" y="6734"/>
                </a:lnTo>
                <a:lnTo>
                  <a:pt x="6846" y="6738"/>
                </a:lnTo>
                <a:lnTo>
                  <a:pt x="6846" y="6742"/>
                </a:lnTo>
                <a:lnTo>
                  <a:pt x="6848" y="6752"/>
                </a:lnTo>
                <a:lnTo>
                  <a:pt x="6850" y="6758"/>
                </a:lnTo>
                <a:lnTo>
                  <a:pt x="6852" y="6756"/>
                </a:lnTo>
                <a:lnTo>
                  <a:pt x="6854" y="6754"/>
                </a:lnTo>
                <a:lnTo>
                  <a:pt x="6854" y="6750"/>
                </a:lnTo>
                <a:lnTo>
                  <a:pt x="6856" y="6746"/>
                </a:lnTo>
                <a:lnTo>
                  <a:pt x="6858" y="6744"/>
                </a:lnTo>
                <a:lnTo>
                  <a:pt x="6862" y="6744"/>
                </a:lnTo>
                <a:lnTo>
                  <a:pt x="6864" y="6744"/>
                </a:lnTo>
                <a:lnTo>
                  <a:pt x="6866" y="6746"/>
                </a:lnTo>
                <a:lnTo>
                  <a:pt x="6868" y="6748"/>
                </a:lnTo>
                <a:lnTo>
                  <a:pt x="6868" y="6752"/>
                </a:lnTo>
                <a:lnTo>
                  <a:pt x="6870" y="6758"/>
                </a:lnTo>
                <a:lnTo>
                  <a:pt x="6870" y="6760"/>
                </a:lnTo>
                <a:lnTo>
                  <a:pt x="6874" y="6760"/>
                </a:lnTo>
                <a:lnTo>
                  <a:pt x="6876" y="6760"/>
                </a:lnTo>
                <a:lnTo>
                  <a:pt x="6882" y="6762"/>
                </a:lnTo>
                <a:lnTo>
                  <a:pt x="6884" y="6764"/>
                </a:lnTo>
                <a:lnTo>
                  <a:pt x="6886" y="6768"/>
                </a:lnTo>
                <a:lnTo>
                  <a:pt x="6888" y="6774"/>
                </a:lnTo>
                <a:lnTo>
                  <a:pt x="6890" y="6776"/>
                </a:lnTo>
                <a:lnTo>
                  <a:pt x="6894" y="6776"/>
                </a:lnTo>
                <a:lnTo>
                  <a:pt x="6898" y="6780"/>
                </a:lnTo>
                <a:lnTo>
                  <a:pt x="6902" y="6782"/>
                </a:lnTo>
                <a:lnTo>
                  <a:pt x="6906" y="6782"/>
                </a:lnTo>
                <a:lnTo>
                  <a:pt x="6910" y="6782"/>
                </a:lnTo>
                <a:lnTo>
                  <a:pt x="6916" y="6782"/>
                </a:lnTo>
                <a:lnTo>
                  <a:pt x="6918" y="6782"/>
                </a:lnTo>
                <a:lnTo>
                  <a:pt x="6920" y="6782"/>
                </a:lnTo>
                <a:lnTo>
                  <a:pt x="6924" y="6774"/>
                </a:lnTo>
                <a:lnTo>
                  <a:pt x="6932" y="6768"/>
                </a:lnTo>
                <a:lnTo>
                  <a:pt x="6936" y="6764"/>
                </a:lnTo>
                <a:lnTo>
                  <a:pt x="6944" y="6762"/>
                </a:lnTo>
                <a:lnTo>
                  <a:pt x="6956" y="6762"/>
                </a:lnTo>
                <a:lnTo>
                  <a:pt x="6962" y="6764"/>
                </a:lnTo>
                <a:lnTo>
                  <a:pt x="6970" y="6764"/>
                </a:lnTo>
                <a:lnTo>
                  <a:pt x="6982" y="6760"/>
                </a:lnTo>
                <a:lnTo>
                  <a:pt x="6988" y="6758"/>
                </a:lnTo>
                <a:lnTo>
                  <a:pt x="6994" y="6754"/>
                </a:lnTo>
                <a:lnTo>
                  <a:pt x="7000" y="6748"/>
                </a:lnTo>
                <a:lnTo>
                  <a:pt x="7004" y="6742"/>
                </a:lnTo>
                <a:lnTo>
                  <a:pt x="7008" y="6740"/>
                </a:lnTo>
                <a:lnTo>
                  <a:pt x="7012" y="6740"/>
                </a:lnTo>
                <a:lnTo>
                  <a:pt x="7024" y="6740"/>
                </a:lnTo>
                <a:lnTo>
                  <a:pt x="7036" y="6742"/>
                </a:lnTo>
                <a:lnTo>
                  <a:pt x="7046" y="6744"/>
                </a:lnTo>
                <a:lnTo>
                  <a:pt x="7052" y="6744"/>
                </a:lnTo>
                <a:lnTo>
                  <a:pt x="7056" y="6742"/>
                </a:lnTo>
                <a:lnTo>
                  <a:pt x="7062" y="6740"/>
                </a:lnTo>
                <a:lnTo>
                  <a:pt x="7068" y="6742"/>
                </a:lnTo>
                <a:lnTo>
                  <a:pt x="7084" y="6746"/>
                </a:lnTo>
                <a:lnTo>
                  <a:pt x="7092" y="6750"/>
                </a:lnTo>
                <a:lnTo>
                  <a:pt x="7098" y="6750"/>
                </a:lnTo>
                <a:lnTo>
                  <a:pt x="7106" y="6748"/>
                </a:lnTo>
                <a:lnTo>
                  <a:pt x="7112" y="6744"/>
                </a:lnTo>
                <a:lnTo>
                  <a:pt x="7116" y="6740"/>
                </a:lnTo>
                <a:lnTo>
                  <a:pt x="7122" y="6738"/>
                </a:lnTo>
                <a:lnTo>
                  <a:pt x="7128" y="6738"/>
                </a:lnTo>
                <a:lnTo>
                  <a:pt x="7134" y="6740"/>
                </a:lnTo>
                <a:lnTo>
                  <a:pt x="7142" y="6742"/>
                </a:lnTo>
                <a:lnTo>
                  <a:pt x="7144" y="6740"/>
                </a:lnTo>
                <a:lnTo>
                  <a:pt x="7144" y="6734"/>
                </a:lnTo>
                <a:lnTo>
                  <a:pt x="7144" y="6730"/>
                </a:lnTo>
                <a:lnTo>
                  <a:pt x="7148" y="6728"/>
                </a:lnTo>
                <a:lnTo>
                  <a:pt x="7152" y="6726"/>
                </a:lnTo>
                <a:lnTo>
                  <a:pt x="7160" y="6726"/>
                </a:lnTo>
                <a:lnTo>
                  <a:pt x="7168" y="6726"/>
                </a:lnTo>
                <a:lnTo>
                  <a:pt x="7178" y="6726"/>
                </a:lnTo>
                <a:lnTo>
                  <a:pt x="7188" y="6724"/>
                </a:lnTo>
                <a:lnTo>
                  <a:pt x="7196" y="6718"/>
                </a:lnTo>
                <a:lnTo>
                  <a:pt x="7214" y="6704"/>
                </a:lnTo>
                <a:lnTo>
                  <a:pt x="7236" y="6686"/>
                </a:lnTo>
                <a:lnTo>
                  <a:pt x="7262" y="6662"/>
                </a:lnTo>
                <a:lnTo>
                  <a:pt x="7276" y="6646"/>
                </a:lnTo>
                <a:lnTo>
                  <a:pt x="7288" y="6626"/>
                </a:lnTo>
                <a:lnTo>
                  <a:pt x="7296" y="6618"/>
                </a:lnTo>
                <a:lnTo>
                  <a:pt x="7302" y="6610"/>
                </a:lnTo>
                <a:lnTo>
                  <a:pt x="7316" y="6598"/>
                </a:lnTo>
                <a:lnTo>
                  <a:pt x="7324" y="6588"/>
                </a:lnTo>
                <a:lnTo>
                  <a:pt x="7334" y="6574"/>
                </a:lnTo>
                <a:lnTo>
                  <a:pt x="7344" y="6554"/>
                </a:lnTo>
                <a:lnTo>
                  <a:pt x="7356" y="6528"/>
                </a:lnTo>
                <a:lnTo>
                  <a:pt x="7372" y="6498"/>
                </a:lnTo>
                <a:lnTo>
                  <a:pt x="7384" y="6480"/>
                </a:lnTo>
                <a:lnTo>
                  <a:pt x="7396" y="6468"/>
                </a:lnTo>
                <a:lnTo>
                  <a:pt x="7406" y="6460"/>
                </a:lnTo>
                <a:lnTo>
                  <a:pt x="7416" y="6448"/>
                </a:lnTo>
                <a:lnTo>
                  <a:pt x="7424" y="6432"/>
                </a:lnTo>
                <a:lnTo>
                  <a:pt x="7430" y="6406"/>
                </a:lnTo>
                <a:lnTo>
                  <a:pt x="7436" y="6366"/>
                </a:lnTo>
                <a:lnTo>
                  <a:pt x="7438" y="6338"/>
                </a:lnTo>
                <a:lnTo>
                  <a:pt x="7438" y="6332"/>
                </a:lnTo>
                <a:lnTo>
                  <a:pt x="7436" y="6330"/>
                </a:lnTo>
                <a:lnTo>
                  <a:pt x="7430" y="6332"/>
                </a:lnTo>
                <a:lnTo>
                  <a:pt x="7428" y="6330"/>
                </a:lnTo>
                <a:lnTo>
                  <a:pt x="7426" y="6326"/>
                </a:lnTo>
                <a:lnTo>
                  <a:pt x="7426" y="6320"/>
                </a:lnTo>
                <a:lnTo>
                  <a:pt x="7428" y="6312"/>
                </a:lnTo>
                <a:lnTo>
                  <a:pt x="7434" y="6304"/>
                </a:lnTo>
                <a:lnTo>
                  <a:pt x="7440" y="6296"/>
                </a:lnTo>
                <a:lnTo>
                  <a:pt x="7450" y="6288"/>
                </a:lnTo>
                <a:lnTo>
                  <a:pt x="7462" y="6280"/>
                </a:lnTo>
                <a:lnTo>
                  <a:pt x="7474" y="6274"/>
                </a:lnTo>
                <a:lnTo>
                  <a:pt x="7488" y="6268"/>
                </a:lnTo>
                <a:lnTo>
                  <a:pt x="7502" y="6262"/>
                </a:lnTo>
                <a:lnTo>
                  <a:pt x="7514" y="6256"/>
                </a:lnTo>
                <a:lnTo>
                  <a:pt x="7524" y="6248"/>
                </a:lnTo>
                <a:lnTo>
                  <a:pt x="7530" y="6242"/>
                </a:lnTo>
                <a:lnTo>
                  <a:pt x="7536" y="6234"/>
                </a:lnTo>
                <a:lnTo>
                  <a:pt x="7540" y="6226"/>
                </a:lnTo>
                <a:lnTo>
                  <a:pt x="7540" y="6218"/>
                </a:lnTo>
                <a:lnTo>
                  <a:pt x="7538" y="6210"/>
                </a:lnTo>
                <a:lnTo>
                  <a:pt x="7534" y="6206"/>
                </a:lnTo>
                <a:lnTo>
                  <a:pt x="7534" y="6200"/>
                </a:lnTo>
                <a:lnTo>
                  <a:pt x="7536" y="6188"/>
                </a:lnTo>
                <a:lnTo>
                  <a:pt x="7540" y="6172"/>
                </a:lnTo>
                <a:lnTo>
                  <a:pt x="7542" y="6160"/>
                </a:lnTo>
                <a:lnTo>
                  <a:pt x="7542" y="6146"/>
                </a:lnTo>
                <a:lnTo>
                  <a:pt x="7540" y="6126"/>
                </a:lnTo>
                <a:lnTo>
                  <a:pt x="7538" y="6128"/>
                </a:lnTo>
                <a:lnTo>
                  <a:pt x="7536" y="6130"/>
                </a:lnTo>
                <a:lnTo>
                  <a:pt x="7534" y="6130"/>
                </a:lnTo>
                <a:lnTo>
                  <a:pt x="7532" y="6126"/>
                </a:lnTo>
                <a:lnTo>
                  <a:pt x="7530" y="6118"/>
                </a:lnTo>
                <a:lnTo>
                  <a:pt x="7526" y="6090"/>
                </a:lnTo>
                <a:lnTo>
                  <a:pt x="7524" y="6074"/>
                </a:lnTo>
                <a:lnTo>
                  <a:pt x="7522" y="6064"/>
                </a:lnTo>
                <a:lnTo>
                  <a:pt x="7512" y="6052"/>
                </a:lnTo>
                <a:lnTo>
                  <a:pt x="7508" y="6046"/>
                </a:lnTo>
                <a:lnTo>
                  <a:pt x="7506" y="6042"/>
                </a:lnTo>
                <a:lnTo>
                  <a:pt x="7506" y="6034"/>
                </a:lnTo>
                <a:lnTo>
                  <a:pt x="7508" y="6026"/>
                </a:lnTo>
                <a:lnTo>
                  <a:pt x="7508" y="6016"/>
                </a:lnTo>
                <a:lnTo>
                  <a:pt x="7508" y="6010"/>
                </a:lnTo>
                <a:lnTo>
                  <a:pt x="7514" y="6008"/>
                </a:lnTo>
                <a:lnTo>
                  <a:pt x="7518" y="6008"/>
                </a:lnTo>
                <a:lnTo>
                  <a:pt x="7524" y="6004"/>
                </a:lnTo>
                <a:lnTo>
                  <a:pt x="7530" y="5998"/>
                </a:lnTo>
                <a:lnTo>
                  <a:pt x="7540" y="5988"/>
                </a:lnTo>
                <a:lnTo>
                  <a:pt x="7548" y="5976"/>
                </a:lnTo>
                <a:lnTo>
                  <a:pt x="7556" y="5972"/>
                </a:lnTo>
                <a:lnTo>
                  <a:pt x="7566" y="5966"/>
                </a:lnTo>
                <a:lnTo>
                  <a:pt x="7570" y="5964"/>
                </a:lnTo>
                <a:lnTo>
                  <a:pt x="7576" y="5960"/>
                </a:lnTo>
                <a:lnTo>
                  <a:pt x="7582" y="5950"/>
                </a:lnTo>
                <a:lnTo>
                  <a:pt x="7590" y="5936"/>
                </a:lnTo>
                <a:lnTo>
                  <a:pt x="7600" y="5918"/>
                </a:lnTo>
                <a:lnTo>
                  <a:pt x="7610" y="5906"/>
                </a:lnTo>
                <a:lnTo>
                  <a:pt x="7620" y="5896"/>
                </a:lnTo>
                <a:lnTo>
                  <a:pt x="7630" y="5888"/>
                </a:lnTo>
                <a:lnTo>
                  <a:pt x="7640" y="5884"/>
                </a:lnTo>
                <a:lnTo>
                  <a:pt x="7650" y="5880"/>
                </a:lnTo>
                <a:lnTo>
                  <a:pt x="7670" y="5874"/>
                </a:lnTo>
                <a:lnTo>
                  <a:pt x="7680" y="5868"/>
                </a:lnTo>
                <a:lnTo>
                  <a:pt x="7690" y="5862"/>
                </a:lnTo>
                <a:lnTo>
                  <a:pt x="7698" y="5854"/>
                </a:lnTo>
                <a:lnTo>
                  <a:pt x="7708" y="5844"/>
                </a:lnTo>
                <a:lnTo>
                  <a:pt x="7724" y="5822"/>
                </a:lnTo>
                <a:lnTo>
                  <a:pt x="7742" y="5792"/>
                </a:lnTo>
                <a:lnTo>
                  <a:pt x="7748" y="5778"/>
                </a:lnTo>
                <a:lnTo>
                  <a:pt x="7748" y="5774"/>
                </a:lnTo>
                <a:lnTo>
                  <a:pt x="7748" y="5772"/>
                </a:lnTo>
                <a:lnTo>
                  <a:pt x="7752" y="5762"/>
                </a:lnTo>
                <a:lnTo>
                  <a:pt x="7756" y="5754"/>
                </a:lnTo>
                <a:lnTo>
                  <a:pt x="7756" y="5748"/>
                </a:lnTo>
                <a:lnTo>
                  <a:pt x="7754" y="5744"/>
                </a:lnTo>
                <a:lnTo>
                  <a:pt x="7752" y="5742"/>
                </a:lnTo>
                <a:lnTo>
                  <a:pt x="7748" y="5736"/>
                </a:lnTo>
                <a:lnTo>
                  <a:pt x="7744" y="5730"/>
                </a:lnTo>
                <a:lnTo>
                  <a:pt x="7742" y="5720"/>
                </a:lnTo>
                <a:lnTo>
                  <a:pt x="7742" y="5706"/>
                </a:lnTo>
                <a:lnTo>
                  <a:pt x="7744" y="5654"/>
                </a:lnTo>
                <a:lnTo>
                  <a:pt x="7742" y="5632"/>
                </a:lnTo>
                <a:lnTo>
                  <a:pt x="7738" y="5610"/>
                </a:lnTo>
                <a:lnTo>
                  <a:pt x="7738" y="5596"/>
                </a:lnTo>
                <a:lnTo>
                  <a:pt x="7740" y="5588"/>
                </a:lnTo>
                <a:lnTo>
                  <a:pt x="7742" y="5582"/>
                </a:lnTo>
                <a:lnTo>
                  <a:pt x="7746" y="5578"/>
                </a:lnTo>
                <a:lnTo>
                  <a:pt x="7748" y="5576"/>
                </a:lnTo>
                <a:lnTo>
                  <a:pt x="7748" y="5570"/>
                </a:lnTo>
                <a:lnTo>
                  <a:pt x="7746" y="5562"/>
                </a:lnTo>
                <a:lnTo>
                  <a:pt x="7738" y="5550"/>
                </a:lnTo>
                <a:lnTo>
                  <a:pt x="7728" y="5538"/>
                </a:lnTo>
                <a:lnTo>
                  <a:pt x="7722" y="5536"/>
                </a:lnTo>
                <a:lnTo>
                  <a:pt x="7716" y="5532"/>
                </a:lnTo>
                <a:lnTo>
                  <a:pt x="7712" y="5524"/>
                </a:lnTo>
                <a:lnTo>
                  <a:pt x="7708" y="5512"/>
                </a:lnTo>
                <a:lnTo>
                  <a:pt x="7708" y="5502"/>
                </a:lnTo>
                <a:lnTo>
                  <a:pt x="7704" y="5488"/>
                </a:lnTo>
                <a:lnTo>
                  <a:pt x="7696" y="5466"/>
                </a:lnTo>
                <a:lnTo>
                  <a:pt x="7692" y="5454"/>
                </a:lnTo>
                <a:lnTo>
                  <a:pt x="7692" y="5446"/>
                </a:lnTo>
                <a:lnTo>
                  <a:pt x="7692" y="5440"/>
                </a:lnTo>
                <a:lnTo>
                  <a:pt x="7694" y="5436"/>
                </a:lnTo>
                <a:lnTo>
                  <a:pt x="7698" y="5432"/>
                </a:lnTo>
                <a:lnTo>
                  <a:pt x="7700" y="5428"/>
                </a:lnTo>
                <a:lnTo>
                  <a:pt x="7700" y="5422"/>
                </a:lnTo>
                <a:lnTo>
                  <a:pt x="7696" y="5414"/>
                </a:lnTo>
                <a:lnTo>
                  <a:pt x="7694" y="5402"/>
                </a:lnTo>
                <a:lnTo>
                  <a:pt x="7692" y="5396"/>
                </a:lnTo>
                <a:lnTo>
                  <a:pt x="7694" y="5390"/>
                </a:lnTo>
                <a:lnTo>
                  <a:pt x="7696" y="5388"/>
                </a:lnTo>
                <a:lnTo>
                  <a:pt x="7700" y="5386"/>
                </a:lnTo>
                <a:lnTo>
                  <a:pt x="7700" y="5384"/>
                </a:lnTo>
                <a:lnTo>
                  <a:pt x="7700" y="5380"/>
                </a:lnTo>
                <a:lnTo>
                  <a:pt x="7698" y="5374"/>
                </a:lnTo>
                <a:lnTo>
                  <a:pt x="7686" y="5360"/>
                </a:lnTo>
                <a:lnTo>
                  <a:pt x="7676" y="5348"/>
                </a:lnTo>
                <a:lnTo>
                  <a:pt x="7672" y="5340"/>
                </a:lnTo>
                <a:lnTo>
                  <a:pt x="7670" y="5330"/>
                </a:lnTo>
                <a:lnTo>
                  <a:pt x="7672" y="5318"/>
                </a:lnTo>
                <a:lnTo>
                  <a:pt x="7676" y="5304"/>
                </a:lnTo>
                <a:lnTo>
                  <a:pt x="7680" y="5294"/>
                </a:lnTo>
                <a:lnTo>
                  <a:pt x="7682" y="5286"/>
                </a:lnTo>
                <a:lnTo>
                  <a:pt x="7686" y="5278"/>
                </a:lnTo>
                <a:lnTo>
                  <a:pt x="7692" y="5264"/>
                </a:lnTo>
                <a:lnTo>
                  <a:pt x="7708" y="5240"/>
                </a:lnTo>
                <a:lnTo>
                  <a:pt x="7712" y="5228"/>
                </a:lnTo>
                <a:lnTo>
                  <a:pt x="7714" y="5214"/>
                </a:lnTo>
                <a:lnTo>
                  <a:pt x="7716" y="5208"/>
                </a:lnTo>
                <a:lnTo>
                  <a:pt x="7718" y="5204"/>
                </a:lnTo>
                <a:lnTo>
                  <a:pt x="7724" y="5202"/>
                </a:lnTo>
                <a:lnTo>
                  <a:pt x="7726" y="5200"/>
                </a:lnTo>
                <a:lnTo>
                  <a:pt x="7728" y="5198"/>
                </a:lnTo>
                <a:lnTo>
                  <a:pt x="7728" y="5192"/>
                </a:lnTo>
                <a:lnTo>
                  <a:pt x="7728" y="5182"/>
                </a:lnTo>
                <a:lnTo>
                  <a:pt x="7728" y="5170"/>
                </a:lnTo>
                <a:lnTo>
                  <a:pt x="7732" y="5164"/>
                </a:lnTo>
                <a:lnTo>
                  <a:pt x="7736" y="5160"/>
                </a:lnTo>
                <a:lnTo>
                  <a:pt x="7744" y="5158"/>
                </a:lnTo>
                <a:lnTo>
                  <a:pt x="7754" y="5154"/>
                </a:lnTo>
                <a:lnTo>
                  <a:pt x="7758" y="5150"/>
                </a:lnTo>
                <a:lnTo>
                  <a:pt x="7758" y="5144"/>
                </a:lnTo>
                <a:lnTo>
                  <a:pt x="7756" y="5136"/>
                </a:lnTo>
                <a:lnTo>
                  <a:pt x="7760" y="5136"/>
                </a:lnTo>
                <a:lnTo>
                  <a:pt x="7764" y="5134"/>
                </a:lnTo>
                <a:lnTo>
                  <a:pt x="7770" y="5132"/>
                </a:lnTo>
                <a:lnTo>
                  <a:pt x="7776" y="5126"/>
                </a:lnTo>
                <a:lnTo>
                  <a:pt x="7786" y="5116"/>
                </a:lnTo>
                <a:lnTo>
                  <a:pt x="7792" y="5106"/>
                </a:lnTo>
                <a:lnTo>
                  <a:pt x="7796" y="5098"/>
                </a:lnTo>
                <a:lnTo>
                  <a:pt x="7798" y="5088"/>
                </a:lnTo>
                <a:lnTo>
                  <a:pt x="7800" y="5082"/>
                </a:lnTo>
                <a:lnTo>
                  <a:pt x="7804" y="5074"/>
                </a:lnTo>
                <a:lnTo>
                  <a:pt x="7814" y="5062"/>
                </a:lnTo>
                <a:lnTo>
                  <a:pt x="7826" y="5046"/>
                </a:lnTo>
                <a:lnTo>
                  <a:pt x="7854" y="5016"/>
                </a:lnTo>
                <a:lnTo>
                  <a:pt x="7874" y="4990"/>
                </a:lnTo>
                <a:lnTo>
                  <a:pt x="7898" y="4966"/>
                </a:lnTo>
                <a:lnTo>
                  <a:pt x="7936" y="4934"/>
                </a:lnTo>
                <a:lnTo>
                  <a:pt x="7960" y="4914"/>
                </a:lnTo>
                <a:lnTo>
                  <a:pt x="7984" y="4892"/>
                </a:lnTo>
                <a:lnTo>
                  <a:pt x="8008" y="4864"/>
                </a:lnTo>
                <a:lnTo>
                  <a:pt x="8030" y="4834"/>
                </a:lnTo>
                <a:lnTo>
                  <a:pt x="8050" y="4802"/>
                </a:lnTo>
                <a:lnTo>
                  <a:pt x="8070" y="4766"/>
                </a:lnTo>
                <a:lnTo>
                  <a:pt x="8090" y="4726"/>
                </a:lnTo>
                <a:lnTo>
                  <a:pt x="8108" y="4682"/>
                </a:lnTo>
                <a:lnTo>
                  <a:pt x="8116" y="4658"/>
                </a:lnTo>
                <a:lnTo>
                  <a:pt x="8126" y="4638"/>
                </a:lnTo>
                <a:lnTo>
                  <a:pt x="8142" y="4606"/>
                </a:lnTo>
                <a:lnTo>
                  <a:pt x="8154" y="4582"/>
                </a:lnTo>
                <a:lnTo>
                  <a:pt x="8158" y="4570"/>
                </a:lnTo>
                <a:lnTo>
                  <a:pt x="8160" y="4558"/>
                </a:lnTo>
                <a:lnTo>
                  <a:pt x="8162" y="4542"/>
                </a:lnTo>
                <a:lnTo>
                  <a:pt x="8166" y="4534"/>
                </a:lnTo>
                <a:lnTo>
                  <a:pt x="8172" y="4530"/>
                </a:lnTo>
                <a:lnTo>
                  <a:pt x="8176" y="4530"/>
                </a:lnTo>
                <a:lnTo>
                  <a:pt x="8180" y="4532"/>
                </a:lnTo>
                <a:lnTo>
                  <a:pt x="8182" y="4532"/>
                </a:lnTo>
                <a:lnTo>
                  <a:pt x="8174" y="4518"/>
                </a:lnTo>
                <a:lnTo>
                  <a:pt x="8168" y="4508"/>
                </a:lnTo>
                <a:lnTo>
                  <a:pt x="8168" y="4496"/>
                </a:lnTo>
                <a:lnTo>
                  <a:pt x="8168" y="4486"/>
                </a:lnTo>
                <a:lnTo>
                  <a:pt x="8172" y="4478"/>
                </a:lnTo>
                <a:lnTo>
                  <a:pt x="8174" y="4470"/>
                </a:lnTo>
                <a:lnTo>
                  <a:pt x="8174" y="4464"/>
                </a:lnTo>
                <a:lnTo>
                  <a:pt x="8172" y="4460"/>
                </a:lnTo>
                <a:lnTo>
                  <a:pt x="8166" y="4456"/>
                </a:lnTo>
                <a:lnTo>
                  <a:pt x="8158" y="4454"/>
                </a:lnTo>
                <a:lnTo>
                  <a:pt x="8150" y="4458"/>
                </a:lnTo>
                <a:lnTo>
                  <a:pt x="8134" y="4468"/>
                </a:lnTo>
                <a:lnTo>
                  <a:pt x="8124" y="4474"/>
                </a:lnTo>
                <a:lnTo>
                  <a:pt x="8112" y="4480"/>
                </a:lnTo>
                <a:lnTo>
                  <a:pt x="8098" y="4484"/>
                </a:lnTo>
                <a:lnTo>
                  <a:pt x="8080" y="4486"/>
                </a:lnTo>
                <a:lnTo>
                  <a:pt x="8064" y="4486"/>
                </a:lnTo>
                <a:lnTo>
                  <a:pt x="8056" y="4488"/>
                </a:lnTo>
                <a:lnTo>
                  <a:pt x="8052" y="4490"/>
                </a:lnTo>
                <a:lnTo>
                  <a:pt x="8050" y="4492"/>
                </a:lnTo>
                <a:lnTo>
                  <a:pt x="8050" y="4494"/>
                </a:lnTo>
                <a:lnTo>
                  <a:pt x="8048" y="4496"/>
                </a:lnTo>
                <a:lnTo>
                  <a:pt x="8044" y="4496"/>
                </a:lnTo>
                <a:lnTo>
                  <a:pt x="8034" y="4496"/>
                </a:lnTo>
                <a:lnTo>
                  <a:pt x="8022" y="4496"/>
                </a:lnTo>
                <a:lnTo>
                  <a:pt x="8014" y="4498"/>
                </a:lnTo>
                <a:lnTo>
                  <a:pt x="8006" y="4502"/>
                </a:lnTo>
                <a:lnTo>
                  <a:pt x="8000" y="4508"/>
                </a:lnTo>
                <a:lnTo>
                  <a:pt x="7994" y="4512"/>
                </a:lnTo>
                <a:lnTo>
                  <a:pt x="7988" y="4516"/>
                </a:lnTo>
                <a:lnTo>
                  <a:pt x="7980" y="4516"/>
                </a:lnTo>
                <a:lnTo>
                  <a:pt x="7968" y="4514"/>
                </a:lnTo>
                <a:lnTo>
                  <a:pt x="7956" y="4510"/>
                </a:lnTo>
                <a:lnTo>
                  <a:pt x="7948" y="4512"/>
                </a:lnTo>
                <a:lnTo>
                  <a:pt x="7940" y="4516"/>
                </a:lnTo>
                <a:lnTo>
                  <a:pt x="7932" y="4522"/>
                </a:lnTo>
                <a:lnTo>
                  <a:pt x="7924" y="4526"/>
                </a:lnTo>
                <a:lnTo>
                  <a:pt x="7918" y="4530"/>
                </a:lnTo>
                <a:lnTo>
                  <a:pt x="7908" y="4532"/>
                </a:lnTo>
                <a:lnTo>
                  <a:pt x="7898" y="4530"/>
                </a:lnTo>
                <a:lnTo>
                  <a:pt x="7888" y="4524"/>
                </a:lnTo>
                <a:lnTo>
                  <a:pt x="7880" y="4518"/>
                </a:lnTo>
                <a:lnTo>
                  <a:pt x="7874" y="4512"/>
                </a:lnTo>
                <a:lnTo>
                  <a:pt x="7870" y="4504"/>
                </a:lnTo>
                <a:lnTo>
                  <a:pt x="7862" y="4490"/>
                </a:lnTo>
                <a:lnTo>
                  <a:pt x="7858" y="4484"/>
                </a:lnTo>
                <a:lnTo>
                  <a:pt x="7852" y="4476"/>
                </a:lnTo>
                <a:lnTo>
                  <a:pt x="7848" y="4472"/>
                </a:lnTo>
                <a:lnTo>
                  <a:pt x="7842" y="4472"/>
                </a:lnTo>
                <a:lnTo>
                  <a:pt x="7832" y="4472"/>
                </a:lnTo>
                <a:lnTo>
                  <a:pt x="7830" y="4472"/>
                </a:lnTo>
                <a:lnTo>
                  <a:pt x="7832" y="4470"/>
                </a:lnTo>
                <a:lnTo>
                  <a:pt x="7848" y="4458"/>
                </a:lnTo>
                <a:lnTo>
                  <a:pt x="7854" y="4454"/>
                </a:lnTo>
                <a:lnTo>
                  <a:pt x="7856" y="4448"/>
                </a:lnTo>
                <a:lnTo>
                  <a:pt x="7858" y="4444"/>
                </a:lnTo>
                <a:lnTo>
                  <a:pt x="7856" y="4438"/>
                </a:lnTo>
                <a:lnTo>
                  <a:pt x="7852" y="4428"/>
                </a:lnTo>
                <a:lnTo>
                  <a:pt x="7846" y="4414"/>
                </a:lnTo>
                <a:lnTo>
                  <a:pt x="7842" y="4412"/>
                </a:lnTo>
                <a:lnTo>
                  <a:pt x="7836" y="4410"/>
                </a:lnTo>
                <a:lnTo>
                  <a:pt x="7832" y="4408"/>
                </a:lnTo>
                <a:lnTo>
                  <a:pt x="7826" y="4400"/>
                </a:lnTo>
                <a:lnTo>
                  <a:pt x="7824" y="4394"/>
                </a:lnTo>
                <a:lnTo>
                  <a:pt x="7822" y="4392"/>
                </a:lnTo>
                <a:lnTo>
                  <a:pt x="7818" y="4388"/>
                </a:lnTo>
                <a:lnTo>
                  <a:pt x="7814" y="4380"/>
                </a:lnTo>
                <a:lnTo>
                  <a:pt x="7808" y="4370"/>
                </a:lnTo>
                <a:lnTo>
                  <a:pt x="7808" y="4368"/>
                </a:lnTo>
                <a:lnTo>
                  <a:pt x="7808" y="4370"/>
                </a:lnTo>
                <a:lnTo>
                  <a:pt x="7806" y="4370"/>
                </a:lnTo>
                <a:lnTo>
                  <a:pt x="7802" y="4364"/>
                </a:lnTo>
                <a:lnTo>
                  <a:pt x="7798" y="4360"/>
                </a:lnTo>
                <a:lnTo>
                  <a:pt x="7796" y="4358"/>
                </a:lnTo>
                <a:lnTo>
                  <a:pt x="7792" y="4358"/>
                </a:lnTo>
                <a:lnTo>
                  <a:pt x="7790" y="4356"/>
                </a:lnTo>
                <a:lnTo>
                  <a:pt x="7786" y="4354"/>
                </a:lnTo>
                <a:lnTo>
                  <a:pt x="7782" y="4348"/>
                </a:lnTo>
                <a:lnTo>
                  <a:pt x="7776" y="4336"/>
                </a:lnTo>
                <a:lnTo>
                  <a:pt x="7770" y="4326"/>
                </a:lnTo>
                <a:lnTo>
                  <a:pt x="7766" y="4320"/>
                </a:lnTo>
                <a:lnTo>
                  <a:pt x="7762" y="4320"/>
                </a:lnTo>
                <a:lnTo>
                  <a:pt x="7760" y="4320"/>
                </a:lnTo>
                <a:lnTo>
                  <a:pt x="7758" y="4320"/>
                </a:lnTo>
                <a:lnTo>
                  <a:pt x="7756" y="4320"/>
                </a:lnTo>
                <a:lnTo>
                  <a:pt x="7752" y="4318"/>
                </a:lnTo>
                <a:lnTo>
                  <a:pt x="7748" y="4312"/>
                </a:lnTo>
                <a:lnTo>
                  <a:pt x="7744" y="4306"/>
                </a:lnTo>
                <a:lnTo>
                  <a:pt x="7742" y="4304"/>
                </a:lnTo>
                <a:lnTo>
                  <a:pt x="7740" y="4306"/>
                </a:lnTo>
                <a:lnTo>
                  <a:pt x="7736" y="4308"/>
                </a:lnTo>
                <a:lnTo>
                  <a:pt x="7734" y="4308"/>
                </a:lnTo>
                <a:lnTo>
                  <a:pt x="7732" y="4306"/>
                </a:lnTo>
                <a:lnTo>
                  <a:pt x="7726" y="4300"/>
                </a:lnTo>
                <a:lnTo>
                  <a:pt x="7720" y="4288"/>
                </a:lnTo>
                <a:lnTo>
                  <a:pt x="7716" y="4280"/>
                </a:lnTo>
                <a:lnTo>
                  <a:pt x="7714" y="4276"/>
                </a:lnTo>
                <a:lnTo>
                  <a:pt x="7714" y="4278"/>
                </a:lnTo>
                <a:lnTo>
                  <a:pt x="7712" y="4284"/>
                </a:lnTo>
                <a:lnTo>
                  <a:pt x="7714" y="4296"/>
                </a:lnTo>
                <a:lnTo>
                  <a:pt x="7712" y="4300"/>
                </a:lnTo>
                <a:lnTo>
                  <a:pt x="7710" y="4300"/>
                </a:lnTo>
                <a:lnTo>
                  <a:pt x="7708" y="4298"/>
                </a:lnTo>
                <a:lnTo>
                  <a:pt x="7706" y="4292"/>
                </a:lnTo>
                <a:lnTo>
                  <a:pt x="7702" y="4282"/>
                </a:lnTo>
                <a:lnTo>
                  <a:pt x="7696" y="4266"/>
                </a:lnTo>
                <a:lnTo>
                  <a:pt x="7692" y="4254"/>
                </a:lnTo>
                <a:lnTo>
                  <a:pt x="7688" y="4242"/>
                </a:lnTo>
                <a:lnTo>
                  <a:pt x="7684" y="4212"/>
                </a:lnTo>
                <a:lnTo>
                  <a:pt x="7680" y="4196"/>
                </a:lnTo>
                <a:lnTo>
                  <a:pt x="7676" y="4182"/>
                </a:lnTo>
                <a:lnTo>
                  <a:pt x="7672" y="4166"/>
                </a:lnTo>
                <a:lnTo>
                  <a:pt x="7664" y="4154"/>
                </a:lnTo>
                <a:lnTo>
                  <a:pt x="7656" y="4142"/>
                </a:lnTo>
                <a:lnTo>
                  <a:pt x="7652" y="4140"/>
                </a:lnTo>
                <a:lnTo>
                  <a:pt x="7648" y="4142"/>
                </a:lnTo>
                <a:lnTo>
                  <a:pt x="7646" y="4142"/>
                </a:lnTo>
                <a:lnTo>
                  <a:pt x="7644" y="4140"/>
                </a:lnTo>
                <a:lnTo>
                  <a:pt x="7640" y="4132"/>
                </a:lnTo>
                <a:lnTo>
                  <a:pt x="7634" y="4124"/>
                </a:lnTo>
                <a:lnTo>
                  <a:pt x="7630" y="4120"/>
                </a:lnTo>
                <a:lnTo>
                  <a:pt x="7626" y="4120"/>
                </a:lnTo>
                <a:lnTo>
                  <a:pt x="7624" y="4120"/>
                </a:lnTo>
                <a:lnTo>
                  <a:pt x="7622" y="4118"/>
                </a:lnTo>
                <a:lnTo>
                  <a:pt x="7618" y="4110"/>
                </a:lnTo>
                <a:lnTo>
                  <a:pt x="7614" y="4098"/>
                </a:lnTo>
                <a:lnTo>
                  <a:pt x="7610" y="4084"/>
                </a:lnTo>
                <a:lnTo>
                  <a:pt x="7606" y="4056"/>
                </a:lnTo>
                <a:lnTo>
                  <a:pt x="7606" y="4046"/>
                </a:lnTo>
                <a:lnTo>
                  <a:pt x="7606" y="4040"/>
                </a:lnTo>
                <a:lnTo>
                  <a:pt x="7608" y="4032"/>
                </a:lnTo>
                <a:lnTo>
                  <a:pt x="7608" y="4024"/>
                </a:lnTo>
                <a:lnTo>
                  <a:pt x="7606" y="4014"/>
                </a:lnTo>
                <a:lnTo>
                  <a:pt x="7602" y="4006"/>
                </a:lnTo>
                <a:lnTo>
                  <a:pt x="7604" y="4004"/>
                </a:lnTo>
                <a:lnTo>
                  <a:pt x="7608" y="4004"/>
                </a:lnTo>
                <a:lnTo>
                  <a:pt x="7612" y="4006"/>
                </a:lnTo>
                <a:lnTo>
                  <a:pt x="7614" y="4004"/>
                </a:lnTo>
                <a:lnTo>
                  <a:pt x="7610" y="3996"/>
                </a:lnTo>
                <a:lnTo>
                  <a:pt x="7602" y="3982"/>
                </a:lnTo>
                <a:lnTo>
                  <a:pt x="7598" y="3970"/>
                </a:lnTo>
                <a:lnTo>
                  <a:pt x="7596" y="3958"/>
                </a:lnTo>
                <a:lnTo>
                  <a:pt x="7594" y="3950"/>
                </a:lnTo>
                <a:lnTo>
                  <a:pt x="7592" y="3944"/>
                </a:lnTo>
                <a:lnTo>
                  <a:pt x="7588" y="3942"/>
                </a:lnTo>
                <a:lnTo>
                  <a:pt x="7582" y="3940"/>
                </a:lnTo>
                <a:lnTo>
                  <a:pt x="7578" y="3938"/>
                </a:lnTo>
                <a:lnTo>
                  <a:pt x="7574" y="3936"/>
                </a:lnTo>
                <a:lnTo>
                  <a:pt x="7572" y="3928"/>
                </a:lnTo>
                <a:lnTo>
                  <a:pt x="7568" y="3922"/>
                </a:lnTo>
                <a:lnTo>
                  <a:pt x="7564" y="3920"/>
                </a:lnTo>
                <a:lnTo>
                  <a:pt x="7558" y="3918"/>
                </a:lnTo>
                <a:lnTo>
                  <a:pt x="7554" y="3918"/>
                </a:lnTo>
                <a:lnTo>
                  <a:pt x="7550" y="3914"/>
                </a:lnTo>
                <a:lnTo>
                  <a:pt x="7544" y="3902"/>
                </a:lnTo>
                <a:lnTo>
                  <a:pt x="7538" y="3908"/>
                </a:lnTo>
                <a:lnTo>
                  <a:pt x="7544" y="3902"/>
                </a:lnTo>
                <a:lnTo>
                  <a:pt x="7538" y="3886"/>
                </a:lnTo>
                <a:lnTo>
                  <a:pt x="7536" y="3872"/>
                </a:lnTo>
                <a:lnTo>
                  <a:pt x="7536" y="3866"/>
                </a:lnTo>
                <a:lnTo>
                  <a:pt x="7538" y="3860"/>
                </a:lnTo>
                <a:lnTo>
                  <a:pt x="7542" y="3858"/>
                </a:lnTo>
                <a:lnTo>
                  <a:pt x="7546" y="3856"/>
                </a:lnTo>
                <a:lnTo>
                  <a:pt x="7550" y="3856"/>
                </a:lnTo>
                <a:lnTo>
                  <a:pt x="7542" y="3852"/>
                </a:lnTo>
                <a:lnTo>
                  <a:pt x="7538" y="3848"/>
                </a:lnTo>
                <a:lnTo>
                  <a:pt x="7532" y="3840"/>
                </a:lnTo>
                <a:lnTo>
                  <a:pt x="7526" y="3830"/>
                </a:lnTo>
                <a:lnTo>
                  <a:pt x="7520" y="3818"/>
                </a:lnTo>
                <a:lnTo>
                  <a:pt x="7512" y="3798"/>
                </a:lnTo>
                <a:lnTo>
                  <a:pt x="7504" y="3780"/>
                </a:lnTo>
                <a:lnTo>
                  <a:pt x="7488" y="3750"/>
                </a:lnTo>
                <a:lnTo>
                  <a:pt x="7476" y="3728"/>
                </a:lnTo>
                <a:lnTo>
                  <a:pt x="7474" y="3718"/>
                </a:lnTo>
                <a:lnTo>
                  <a:pt x="7474" y="3710"/>
                </a:lnTo>
                <a:lnTo>
                  <a:pt x="7476" y="3704"/>
                </a:lnTo>
                <a:lnTo>
                  <a:pt x="7474" y="3700"/>
                </a:lnTo>
                <a:lnTo>
                  <a:pt x="7470" y="3690"/>
                </a:lnTo>
                <a:lnTo>
                  <a:pt x="7464" y="3680"/>
                </a:lnTo>
                <a:lnTo>
                  <a:pt x="7462" y="3674"/>
                </a:lnTo>
                <a:lnTo>
                  <a:pt x="7460" y="3668"/>
                </a:lnTo>
                <a:lnTo>
                  <a:pt x="7460" y="3658"/>
                </a:lnTo>
                <a:lnTo>
                  <a:pt x="7454" y="3648"/>
                </a:lnTo>
                <a:lnTo>
                  <a:pt x="7440" y="3628"/>
                </a:lnTo>
                <a:lnTo>
                  <a:pt x="7426" y="3608"/>
                </a:lnTo>
                <a:lnTo>
                  <a:pt x="7422" y="3598"/>
                </a:lnTo>
                <a:lnTo>
                  <a:pt x="7420" y="3588"/>
                </a:lnTo>
                <a:lnTo>
                  <a:pt x="7420" y="3582"/>
                </a:lnTo>
                <a:lnTo>
                  <a:pt x="7418" y="3576"/>
                </a:lnTo>
                <a:lnTo>
                  <a:pt x="7414" y="3570"/>
                </a:lnTo>
                <a:lnTo>
                  <a:pt x="7412" y="3568"/>
                </a:lnTo>
                <a:lnTo>
                  <a:pt x="7412" y="3562"/>
                </a:lnTo>
                <a:lnTo>
                  <a:pt x="7414" y="3556"/>
                </a:lnTo>
                <a:lnTo>
                  <a:pt x="7420" y="3546"/>
                </a:lnTo>
                <a:lnTo>
                  <a:pt x="7422" y="3550"/>
                </a:lnTo>
                <a:lnTo>
                  <a:pt x="7424" y="3552"/>
                </a:lnTo>
                <a:lnTo>
                  <a:pt x="7424" y="3560"/>
                </a:lnTo>
                <a:lnTo>
                  <a:pt x="7426" y="3570"/>
                </a:lnTo>
                <a:lnTo>
                  <a:pt x="7428" y="3576"/>
                </a:lnTo>
                <a:lnTo>
                  <a:pt x="7434" y="3584"/>
                </a:lnTo>
                <a:lnTo>
                  <a:pt x="7438" y="3590"/>
                </a:lnTo>
                <a:lnTo>
                  <a:pt x="7442" y="3594"/>
                </a:lnTo>
                <a:lnTo>
                  <a:pt x="7444" y="3606"/>
                </a:lnTo>
                <a:lnTo>
                  <a:pt x="7446" y="3618"/>
                </a:lnTo>
                <a:lnTo>
                  <a:pt x="7450" y="3622"/>
                </a:lnTo>
                <a:lnTo>
                  <a:pt x="7454" y="3628"/>
                </a:lnTo>
                <a:lnTo>
                  <a:pt x="7468" y="3644"/>
                </a:lnTo>
                <a:lnTo>
                  <a:pt x="7478" y="3658"/>
                </a:lnTo>
                <a:lnTo>
                  <a:pt x="7480" y="3660"/>
                </a:lnTo>
                <a:lnTo>
                  <a:pt x="7484" y="3662"/>
                </a:lnTo>
                <a:lnTo>
                  <a:pt x="7486" y="3662"/>
                </a:lnTo>
                <a:lnTo>
                  <a:pt x="7490" y="3658"/>
                </a:lnTo>
                <a:lnTo>
                  <a:pt x="7494" y="3644"/>
                </a:lnTo>
                <a:lnTo>
                  <a:pt x="7496" y="3632"/>
                </a:lnTo>
                <a:lnTo>
                  <a:pt x="7502" y="3610"/>
                </a:lnTo>
                <a:lnTo>
                  <a:pt x="7514" y="3572"/>
                </a:lnTo>
                <a:lnTo>
                  <a:pt x="7516" y="3568"/>
                </a:lnTo>
                <a:lnTo>
                  <a:pt x="7516" y="3572"/>
                </a:lnTo>
                <a:lnTo>
                  <a:pt x="7516" y="3578"/>
                </a:lnTo>
                <a:lnTo>
                  <a:pt x="7510" y="3602"/>
                </a:lnTo>
                <a:lnTo>
                  <a:pt x="7510" y="3614"/>
                </a:lnTo>
                <a:lnTo>
                  <a:pt x="7510" y="3620"/>
                </a:lnTo>
                <a:lnTo>
                  <a:pt x="7508" y="3630"/>
                </a:lnTo>
                <a:lnTo>
                  <a:pt x="7502" y="3644"/>
                </a:lnTo>
                <a:lnTo>
                  <a:pt x="7502" y="3646"/>
                </a:lnTo>
                <a:lnTo>
                  <a:pt x="7508" y="3644"/>
                </a:lnTo>
                <a:lnTo>
                  <a:pt x="7512" y="3644"/>
                </a:lnTo>
                <a:lnTo>
                  <a:pt x="7518" y="3644"/>
                </a:lnTo>
                <a:lnTo>
                  <a:pt x="7522" y="3646"/>
                </a:lnTo>
                <a:lnTo>
                  <a:pt x="7526" y="3648"/>
                </a:lnTo>
                <a:lnTo>
                  <a:pt x="7532" y="3658"/>
                </a:lnTo>
                <a:lnTo>
                  <a:pt x="7548" y="3688"/>
                </a:lnTo>
                <a:lnTo>
                  <a:pt x="7564" y="3722"/>
                </a:lnTo>
                <a:lnTo>
                  <a:pt x="7572" y="3736"/>
                </a:lnTo>
                <a:lnTo>
                  <a:pt x="7580" y="3746"/>
                </a:lnTo>
                <a:lnTo>
                  <a:pt x="7584" y="3752"/>
                </a:lnTo>
                <a:lnTo>
                  <a:pt x="7586" y="3756"/>
                </a:lnTo>
                <a:lnTo>
                  <a:pt x="7586" y="3762"/>
                </a:lnTo>
                <a:lnTo>
                  <a:pt x="7592" y="3768"/>
                </a:lnTo>
                <a:lnTo>
                  <a:pt x="7600" y="3776"/>
                </a:lnTo>
                <a:lnTo>
                  <a:pt x="7608" y="3788"/>
                </a:lnTo>
                <a:lnTo>
                  <a:pt x="7610" y="3798"/>
                </a:lnTo>
                <a:lnTo>
                  <a:pt x="7610" y="3804"/>
                </a:lnTo>
                <a:lnTo>
                  <a:pt x="7608" y="3808"/>
                </a:lnTo>
                <a:lnTo>
                  <a:pt x="7608" y="3814"/>
                </a:lnTo>
                <a:lnTo>
                  <a:pt x="7608" y="3818"/>
                </a:lnTo>
                <a:lnTo>
                  <a:pt x="7610" y="3824"/>
                </a:lnTo>
                <a:lnTo>
                  <a:pt x="7612" y="3830"/>
                </a:lnTo>
                <a:lnTo>
                  <a:pt x="7622" y="3840"/>
                </a:lnTo>
                <a:lnTo>
                  <a:pt x="7628" y="3844"/>
                </a:lnTo>
                <a:lnTo>
                  <a:pt x="7636" y="3846"/>
                </a:lnTo>
                <a:lnTo>
                  <a:pt x="7642" y="3850"/>
                </a:lnTo>
                <a:lnTo>
                  <a:pt x="7648" y="3856"/>
                </a:lnTo>
                <a:lnTo>
                  <a:pt x="7656" y="3866"/>
                </a:lnTo>
                <a:lnTo>
                  <a:pt x="7662" y="3878"/>
                </a:lnTo>
                <a:lnTo>
                  <a:pt x="7672" y="3904"/>
                </a:lnTo>
                <a:lnTo>
                  <a:pt x="7680" y="3928"/>
                </a:lnTo>
                <a:lnTo>
                  <a:pt x="7684" y="3938"/>
                </a:lnTo>
                <a:lnTo>
                  <a:pt x="7684" y="3944"/>
                </a:lnTo>
                <a:lnTo>
                  <a:pt x="7682" y="3948"/>
                </a:lnTo>
                <a:lnTo>
                  <a:pt x="7680" y="3952"/>
                </a:lnTo>
                <a:lnTo>
                  <a:pt x="7678" y="3956"/>
                </a:lnTo>
                <a:lnTo>
                  <a:pt x="7678" y="3960"/>
                </a:lnTo>
                <a:lnTo>
                  <a:pt x="7678" y="3966"/>
                </a:lnTo>
                <a:lnTo>
                  <a:pt x="7680" y="3972"/>
                </a:lnTo>
                <a:lnTo>
                  <a:pt x="7684" y="3980"/>
                </a:lnTo>
                <a:lnTo>
                  <a:pt x="7684" y="3984"/>
                </a:lnTo>
                <a:lnTo>
                  <a:pt x="7684" y="3988"/>
                </a:lnTo>
                <a:lnTo>
                  <a:pt x="7682" y="3990"/>
                </a:lnTo>
                <a:lnTo>
                  <a:pt x="7680" y="3992"/>
                </a:lnTo>
                <a:lnTo>
                  <a:pt x="7680" y="3994"/>
                </a:lnTo>
                <a:lnTo>
                  <a:pt x="7688" y="4006"/>
                </a:lnTo>
                <a:lnTo>
                  <a:pt x="7698" y="4022"/>
                </a:lnTo>
                <a:lnTo>
                  <a:pt x="7704" y="4032"/>
                </a:lnTo>
                <a:lnTo>
                  <a:pt x="7710" y="4040"/>
                </a:lnTo>
                <a:lnTo>
                  <a:pt x="7720" y="4044"/>
                </a:lnTo>
                <a:lnTo>
                  <a:pt x="7726" y="4046"/>
                </a:lnTo>
                <a:lnTo>
                  <a:pt x="7732" y="4050"/>
                </a:lnTo>
                <a:lnTo>
                  <a:pt x="7742" y="4062"/>
                </a:lnTo>
                <a:lnTo>
                  <a:pt x="7750" y="4074"/>
                </a:lnTo>
                <a:lnTo>
                  <a:pt x="7756" y="4088"/>
                </a:lnTo>
                <a:lnTo>
                  <a:pt x="7762" y="4096"/>
                </a:lnTo>
                <a:lnTo>
                  <a:pt x="7766" y="4100"/>
                </a:lnTo>
                <a:lnTo>
                  <a:pt x="7768" y="4104"/>
                </a:lnTo>
                <a:lnTo>
                  <a:pt x="7768" y="4112"/>
                </a:lnTo>
                <a:lnTo>
                  <a:pt x="7770" y="4122"/>
                </a:lnTo>
                <a:lnTo>
                  <a:pt x="7772" y="4128"/>
                </a:lnTo>
                <a:lnTo>
                  <a:pt x="7776" y="4132"/>
                </a:lnTo>
                <a:lnTo>
                  <a:pt x="7778" y="4142"/>
                </a:lnTo>
                <a:lnTo>
                  <a:pt x="7780" y="4148"/>
                </a:lnTo>
                <a:lnTo>
                  <a:pt x="7782" y="4154"/>
                </a:lnTo>
                <a:lnTo>
                  <a:pt x="7792" y="4166"/>
                </a:lnTo>
                <a:lnTo>
                  <a:pt x="7804" y="4180"/>
                </a:lnTo>
                <a:lnTo>
                  <a:pt x="7808" y="4188"/>
                </a:lnTo>
                <a:lnTo>
                  <a:pt x="7812" y="4196"/>
                </a:lnTo>
                <a:lnTo>
                  <a:pt x="7814" y="4202"/>
                </a:lnTo>
                <a:lnTo>
                  <a:pt x="7816" y="4204"/>
                </a:lnTo>
                <a:lnTo>
                  <a:pt x="7820" y="4202"/>
                </a:lnTo>
                <a:lnTo>
                  <a:pt x="7822" y="4204"/>
                </a:lnTo>
                <a:lnTo>
                  <a:pt x="7824" y="4210"/>
                </a:lnTo>
                <a:lnTo>
                  <a:pt x="7828" y="4220"/>
                </a:lnTo>
                <a:lnTo>
                  <a:pt x="7832" y="4236"/>
                </a:lnTo>
                <a:lnTo>
                  <a:pt x="7832" y="4254"/>
                </a:lnTo>
                <a:lnTo>
                  <a:pt x="7830" y="4260"/>
                </a:lnTo>
                <a:lnTo>
                  <a:pt x="7826" y="4268"/>
                </a:lnTo>
                <a:lnTo>
                  <a:pt x="7826" y="4272"/>
                </a:lnTo>
                <a:lnTo>
                  <a:pt x="7826" y="4276"/>
                </a:lnTo>
                <a:lnTo>
                  <a:pt x="7828" y="4282"/>
                </a:lnTo>
                <a:lnTo>
                  <a:pt x="7832" y="4286"/>
                </a:lnTo>
                <a:lnTo>
                  <a:pt x="7830" y="4288"/>
                </a:lnTo>
                <a:lnTo>
                  <a:pt x="7828" y="4290"/>
                </a:lnTo>
                <a:lnTo>
                  <a:pt x="7824" y="4294"/>
                </a:lnTo>
                <a:lnTo>
                  <a:pt x="7826" y="4296"/>
                </a:lnTo>
                <a:lnTo>
                  <a:pt x="7832" y="4300"/>
                </a:lnTo>
                <a:lnTo>
                  <a:pt x="7832" y="4302"/>
                </a:lnTo>
                <a:lnTo>
                  <a:pt x="7834" y="4306"/>
                </a:lnTo>
                <a:lnTo>
                  <a:pt x="7834" y="4312"/>
                </a:lnTo>
                <a:lnTo>
                  <a:pt x="7836" y="4318"/>
                </a:lnTo>
                <a:lnTo>
                  <a:pt x="7840" y="4326"/>
                </a:lnTo>
                <a:lnTo>
                  <a:pt x="7840" y="4336"/>
                </a:lnTo>
                <a:lnTo>
                  <a:pt x="7842" y="4350"/>
                </a:lnTo>
                <a:lnTo>
                  <a:pt x="7846" y="4362"/>
                </a:lnTo>
                <a:lnTo>
                  <a:pt x="7850" y="4370"/>
                </a:lnTo>
                <a:lnTo>
                  <a:pt x="7850" y="4376"/>
                </a:lnTo>
                <a:lnTo>
                  <a:pt x="7850" y="4380"/>
                </a:lnTo>
                <a:lnTo>
                  <a:pt x="7850" y="4388"/>
                </a:lnTo>
                <a:lnTo>
                  <a:pt x="7850" y="4394"/>
                </a:lnTo>
                <a:lnTo>
                  <a:pt x="7854" y="4398"/>
                </a:lnTo>
                <a:lnTo>
                  <a:pt x="7856" y="4410"/>
                </a:lnTo>
                <a:lnTo>
                  <a:pt x="7860" y="4418"/>
                </a:lnTo>
                <a:lnTo>
                  <a:pt x="7862" y="4418"/>
                </a:lnTo>
                <a:lnTo>
                  <a:pt x="7864" y="4418"/>
                </a:lnTo>
                <a:lnTo>
                  <a:pt x="7868" y="4418"/>
                </a:lnTo>
                <a:lnTo>
                  <a:pt x="7872" y="4420"/>
                </a:lnTo>
                <a:lnTo>
                  <a:pt x="7874" y="4422"/>
                </a:lnTo>
                <a:lnTo>
                  <a:pt x="7880" y="4424"/>
                </a:lnTo>
                <a:lnTo>
                  <a:pt x="7884" y="4424"/>
                </a:lnTo>
                <a:lnTo>
                  <a:pt x="7888" y="4422"/>
                </a:lnTo>
                <a:lnTo>
                  <a:pt x="7892" y="4422"/>
                </a:lnTo>
                <a:lnTo>
                  <a:pt x="7896" y="4420"/>
                </a:lnTo>
                <a:lnTo>
                  <a:pt x="7900" y="4418"/>
                </a:lnTo>
                <a:lnTo>
                  <a:pt x="7902" y="4416"/>
                </a:lnTo>
                <a:lnTo>
                  <a:pt x="7910" y="4416"/>
                </a:lnTo>
                <a:lnTo>
                  <a:pt x="7916" y="4416"/>
                </a:lnTo>
                <a:lnTo>
                  <a:pt x="7920" y="4416"/>
                </a:lnTo>
                <a:lnTo>
                  <a:pt x="7922" y="4414"/>
                </a:lnTo>
                <a:lnTo>
                  <a:pt x="7924" y="4412"/>
                </a:lnTo>
                <a:lnTo>
                  <a:pt x="7926" y="4408"/>
                </a:lnTo>
                <a:lnTo>
                  <a:pt x="7928" y="4406"/>
                </a:lnTo>
                <a:lnTo>
                  <a:pt x="7932" y="4404"/>
                </a:lnTo>
                <a:lnTo>
                  <a:pt x="7936" y="4404"/>
                </a:lnTo>
                <a:lnTo>
                  <a:pt x="7938" y="4400"/>
                </a:lnTo>
                <a:lnTo>
                  <a:pt x="7942" y="4392"/>
                </a:lnTo>
                <a:lnTo>
                  <a:pt x="7946" y="4388"/>
                </a:lnTo>
                <a:lnTo>
                  <a:pt x="7950" y="4384"/>
                </a:lnTo>
                <a:lnTo>
                  <a:pt x="7958" y="4382"/>
                </a:lnTo>
                <a:lnTo>
                  <a:pt x="7968" y="4382"/>
                </a:lnTo>
                <a:lnTo>
                  <a:pt x="7984" y="4384"/>
                </a:lnTo>
                <a:lnTo>
                  <a:pt x="7998" y="4380"/>
                </a:lnTo>
                <a:lnTo>
                  <a:pt x="8008" y="4374"/>
                </a:lnTo>
                <a:lnTo>
                  <a:pt x="8018" y="4368"/>
                </a:lnTo>
                <a:lnTo>
                  <a:pt x="8034" y="4356"/>
                </a:lnTo>
                <a:lnTo>
                  <a:pt x="8040" y="4354"/>
                </a:lnTo>
                <a:lnTo>
                  <a:pt x="8048" y="4354"/>
                </a:lnTo>
                <a:lnTo>
                  <a:pt x="8054" y="4356"/>
                </a:lnTo>
                <a:lnTo>
                  <a:pt x="8058" y="4356"/>
                </a:lnTo>
                <a:lnTo>
                  <a:pt x="8066" y="4352"/>
                </a:lnTo>
                <a:lnTo>
                  <a:pt x="8074" y="4346"/>
                </a:lnTo>
                <a:lnTo>
                  <a:pt x="8082" y="4336"/>
                </a:lnTo>
                <a:lnTo>
                  <a:pt x="8090" y="4328"/>
                </a:lnTo>
                <a:lnTo>
                  <a:pt x="8100" y="4320"/>
                </a:lnTo>
                <a:lnTo>
                  <a:pt x="8110" y="4316"/>
                </a:lnTo>
                <a:lnTo>
                  <a:pt x="8116" y="4314"/>
                </a:lnTo>
                <a:lnTo>
                  <a:pt x="8124" y="4314"/>
                </a:lnTo>
                <a:lnTo>
                  <a:pt x="8128" y="4314"/>
                </a:lnTo>
                <a:lnTo>
                  <a:pt x="8130" y="4314"/>
                </a:lnTo>
                <a:lnTo>
                  <a:pt x="8136" y="4310"/>
                </a:lnTo>
                <a:lnTo>
                  <a:pt x="8146" y="4302"/>
                </a:lnTo>
                <a:lnTo>
                  <a:pt x="8154" y="4300"/>
                </a:lnTo>
                <a:lnTo>
                  <a:pt x="8164" y="4296"/>
                </a:lnTo>
                <a:lnTo>
                  <a:pt x="8184" y="4290"/>
                </a:lnTo>
                <a:lnTo>
                  <a:pt x="8192" y="4286"/>
                </a:lnTo>
                <a:lnTo>
                  <a:pt x="8194" y="4282"/>
                </a:lnTo>
                <a:lnTo>
                  <a:pt x="8204" y="4280"/>
                </a:lnTo>
                <a:lnTo>
                  <a:pt x="8210" y="4276"/>
                </a:lnTo>
                <a:lnTo>
                  <a:pt x="8212" y="4272"/>
                </a:lnTo>
                <a:lnTo>
                  <a:pt x="8212" y="4260"/>
                </a:lnTo>
                <a:lnTo>
                  <a:pt x="8212" y="4252"/>
                </a:lnTo>
                <a:lnTo>
                  <a:pt x="8216" y="4244"/>
                </a:lnTo>
                <a:lnTo>
                  <a:pt x="8228" y="4234"/>
                </a:lnTo>
                <a:lnTo>
                  <a:pt x="8246" y="4222"/>
                </a:lnTo>
                <a:lnTo>
                  <a:pt x="8252" y="4220"/>
                </a:lnTo>
                <a:lnTo>
                  <a:pt x="8256" y="4218"/>
                </a:lnTo>
                <a:lnTo>
                  <a:pt x="8264" y="4218"/>
                </a:lnTo>
                <a:lnTo>
                  <a:pt x="8268" y="4218"/>
                </a:lnTo>
                <a:lnTo>
                  <a:pt x="8272" y="4216"/>
                </a:lnTo>
                <a:lnTo>
                  <a:pt x="8280" y="4212"/>
                </a:lnTo>
                <a:lnTo>
                  <a:pt x="8284" y="4208"/>
                </a:lnTo>
                <a:lnTo>
                  <a:pt x="8290" y="4206"/>
                </a:lnTo>
                <a:lnTo>
                  <a:pt x="8298" y="4206"/>
                </a:lnTo>
                <a:lnTo>
                  <a:pt x="8308" y="4206"/>
                </a:lnTo>
                <a:lnTo>
                  <a:pt x="8314" y="4208"/>
                </a:lnTo>
                <a:lnTo>
                  <a:pt x="8320" y="4208"/>
                </a:lnTo>
                <a:lnTo>
                  <a:pt x="8322" y="4206"/>
                </a:lnTo>
                <a:lnTo>
                  <a:pt x="8326" y="4202"/>
                </a:lnTo>
                <a:lnTo>
                  <a:pt x="8330" y="4194"/>
                </a:lnTo>
                <a:lnTo>
                  <a:pt x="8334" y="4186"/>
                </a:lnTo>
                <a:lnTo>
                  <a:pt x="8338" y="4176"/>
                </a:lnTo>
                <a:lnTo>
                  <a:pt x="8342" y="4168"/>
                </a:lnTo>
                <a:lnTo>
                  <a:pt x="8350" y="4160"/>
                </a:lnTo>
                <a:lnTo>
                  <a:pt x="8354" y="4160"/>
                </a:lnTo>
                <a:lnTo>
                  <a:pt x="8360" y="4158"/>
                </a:lnTo>
                <a:lnTo>
                  <a:pt x="8374" y="4158"/>
                </a:lnTo>
                <a:lnTo>
                  <a:pt x="8382" y="4154"/>
                </a:lnTo>
                <a:lnTo>
                  <a:pt x="8386" y="4146"/>
                </a:lnTo>
                <a:lnTo>
                  <a:pt x="8390" y="4138"/>
                </a:lnTo>
                <a:lnTo>
                  <a:pt x="8392" y="4130"/>
                </a:lnTo>
                <a:lnTo>
                  <a:pt x="8396" y="4122"/>
                </a:lnTo>
                <a:lnTo>
                  <a:pt x="8406" y="4116"/>
                </a:lnTo>
                <a:lnTo>
                  <a:pt x="8420" y="4110"/>
                </a:lnTo>
                <a:lnTo>
                  <a:pt x="8430" y="4108"/>
                </a:lnTo>
                <a:lnTo>
                  <a:pt x="8436" y="4104"/>
                </a:lnTo>
                <a:lnTo>
                  <a:pt x="8438" y="4100"/>
                </a:lnTo>
                <a:lnTo>
                  <a:pt x="8438" y="4094"/>
                </a:lnTo>
                <a:lnTo>
                  <a:pt x="8436" y="4086"/>
                </a:lnTo>
                <a:lnTo>
                  <a:pt x="8434" y="4076"/>
                </a:lnTo>
                <a:lnTo>
                  <a:pt x="8434" y="4062"/>
                </a:lnTo>
                <a:lnTo>
                  <a:pt x="8438" y="4046"/>
                </a:lnTo>
                <a:lnTo>
                  <a:pt x="8444" y="4034"/>
                </a:lnTo>
                <a:lnTo>
                  <a:pt x="8448" y="4028"/>
                </a:lnTo>
                <a:lnTo>
                  <a:pt x="8452" y="4028"/>
                </a:lnTo>
                <a:lnTo>
                  <a:pt x="8454" y="4032"/>
                </a:lnTo>
                <a:lnTo>
                  <a:pt x="8458" y="4036"/>
                </a:lnTo>
                <a:lnTo>
                  <a:pt x="8460" y="4036"/>
                </a:lnTo>
                <a:lnTo>
                  <a:pt x="8464" y="4034"/>
                </a:lnTo>
                <a:lnTo>
                  <a:pt x="8470" y="4022"/>
                </a:lnTo>
                <a:lnTo>
                  <a:pt x="8476" y="4010"/>
                </a:lnTo>
                <a:lnTo>
                  <a:pt x="8480" y="4002"/>
                </a:lnTo>
                <a:lnTo>
                  <a:pt x="8490" y="3992"/>
                </a:lnTo>
                <a:lnTo>
                  <a:pt x="8500" y="3982"/>
                </a:lnTo>
                <a:lnTo>
                  <a:pt x="8504" y="3974"/>
                </a:lnTo>
                <a:lnTo>
                  <a:pt x="8510" y="3962"/>
                </a:lnTo>
                <a:lnTo>
                  <a:pt x="8516" y="3946"/>
                </a:lnTo>
                <a:lnTo>
                  <a:pt x="8518" y="3936"/>
                </a:lnTo>
                <a:lnTo>
                  <a:pt x="8518" y="3932"/>
                </a:lnTo>
                <a:lnTo>
                  <a:pt x="8516" y="3930"/>
                </a:lnTo>
                <a:lnTo>
                  <a:pt x="8508" y="3926"/>
                </a:lnTo>
                <a:lnTo>
                  <a:pt x="8502" y="3922"/>
                </a:lnTo>
                <a:lnTo>
                  <a:pt x="8498" y="3916"/>
                </a:lnTo>
                <a:lnTo>
                  <a:pt x="8488" y="3896"/>
                </a:lnTo>
                <a:lnTo>
                  <a:pt x="8482" y="3886"/>
                </a:lnTo>
                <a:lnTo>
                  <a:pt x="8476" y="3880"/>
                </a:lnTo>
                <a:lnTo>
                  <a:pt x="8470" y="3874"/>
                </a:lnTo>
                <a:lnTo>
                  <a:pt x="8468" y="3874"/>
                </a:lnTo>
                <a:lnTo>
                  <a:pt x="8464" y="3874"/>
                </a:lnTo>
                <a:lnTo>
                  <a:pt x="8460" y="3876"/>
                </a:lnTo>
                <a:lnTo>
                  <a:pt x="8458" y="3876"/>
                </a:lnTo>
                <a:lnTo>
                  <a:pt x="8452" y="3872"/>
                </a:lnTo>
                <a:lnTo>
                  <a:pt x="8446" y="3868"/>
                </a:lnTo>
                <a:lnTo>
                  <a:pt x="8440" y="3866"/>
                </a:lnTo>
                <a:lnTo>
                  <a:pt x="8432" y="3864"/>
                </a:lnTo>
                <a:lnTo>
                  <a:pt x="8422" y="3862"/>
                </a:lnTo>
                <a:lnTo>
                  <a:pt x="8412" y="3856"/>
                </a:lnTo>
                <a:lnTo>
                  <a:pt x="8404" y="3850"/>
                </a:lnTo>
                <a:lnTo>
                  <a:pt x="8396" y="3842"/>
                </a:lnTo>
                <a:lnTo>
                  <a:pt x="8390" y="3834"/>
                </a:lnTo>
                <a:lnTo>
                  <a:pt x="8386" y="3824"/>
                </a:lnTo>
                <a:lnTo>
                  <a:pt x="8382" y="3814"/>
                </a:lnTo>
                <a:lnTo>
                  <a:pt x="8378" y="3804"/>
                </a:lnTo>
                <a:lnTo>
                  <a:pt x="8378" y="3780"/>
                </a:lnTo>
                <a:lnTo>
                  <a:pt x="8378" y="3774"/>
                </a:lnTo>
                <a:lnTo>
                  <a:pt x="8376" y="3770"/>
                </a:lnTo>
                <a:lnTo>
                  <a:pt x="8376" y="3766"/>
                </a:lnTo>
                <a:lnTo>
                  <a:pt x="8378" y="3760"/>
                </a:lnTo>
                <a:lnTo>
                  <a:pt x="8382" y="3756"/>
                </a:lnTo>
                <a:lnTo>
                  <a:pt x="8382" y="3752"/>
                </a:lnTo>
                <a:lnTo>
                  <a:pt x="8382" y="3746"/>
                </a:lnTo>
                <a:lnTo>
                  <a:pt x="8384" y="3740"/>
                </a:lnTo>
                <a:lnTo>
                  <a:pt x="8384" y="3734"/>
                </a:lnTo>
                <a:lnTo>
                  <a:pt x="8384" y="3732"/>
                </a:lnTo>
                <a:lnTo>
                  <a:pt x="8380" y="3732"/>
                </a:lnTo>
                <a:lnTo>
                  <a:pt x="8378" y="3732"/>
                </a:lnTo>
                <a:lnTo>
                  <a:pt x="8378" y="3734"/>
                </a:lnTo>
                <a:lnTo>
                  <a:pt x="8378" y="3738"/>
                </a:lnTo>
                <a:lnTo>
                  <a:pt x="8378" y="3742"/>
                </a:lnTo>
                <a:lnTo>
                  <a:pt x="8376" y="3742"/>
                </a:lnTo>
                <a:lnTo>
                  <a:pt x="8372" y="3740"/>
                </a:lnTo>
                <a:lnTo>
                  <a:pt x="8370" y="3740"/>
                </a:lnTo>
                <a:lnTo>
                  <a:pt x="8368" y="3748"/>
                </a:lnTo>
                <a:lnTo>
                  <a:pt x="8364" y="3760"/>
                </a:lnTo>
                <a:lnTo>
                  <a:pt x="8362" y="3762"/>
                </a:lnTo>
                <a:lnTo>
                  <a:pt x="8360" y="3762"/>
                </a:lnTo>
                <a:lnTo>
                  <a:pt x="8358" y="3762"/>
                </a:lnTo>
                <a:lnTo>
                  <a:pt x="8354" y="3770"/>
                </a:lnTo>
                <a:lnTo>
                  <a:pt x="8350" y="3776"/>
                </a:lnTo>
                <a:lnTo>
                  <a:pt x="8344" y="3780"/>
                </a:lnTo>
                <a:lnTo>
                  <a:pt x="8338" y="3784"/>
                </a:lnTo>
                <a:lnTo>
                  <a:pt x="8330" y="3794"/>
                </a:lnTo>
                <a:lnTo>
                  <a:pt x="8322" y="3804"/>
                </a:lnTo>
                <a:lnTo>
                  <a:pt x="8312" y="3814"/>
                </a:lnTo>
                <a:lnTo>
                  <a:pt x="8300" y="3826"/>
                </a:lnTo>
                <a:lnTo>
                  <a:pt x="8300" y="3828"/>
                </a:lnTo>
                <a:lnTo>
                  <a:pt x="8302" y="3830"/>
                </a:lnTo>
                <a:lnTo>
                  <a:pt x="8302" y="3832"/>
                </a:lnTo>
                <a:lnTo>
                  <a:pt x="8298" y="3840"/>
                </a:lnTo>
                <a:lnTo>
                  <a:pt x="8290" y="3848"/>
                </a:lnTo>
                <a:lnTo>
                  <a:pt x="8282" y="3850"/>
                </a:lnTo>
                <a:lnTo>
                  <a:pt x="8272" y="3850"/>
                </a:lnTo>
                <a:lnTo>
                  <a:pt x="8262" y="3850"/>
                </a:lnTo>
                <a:lnTo>
                  <a:pt x="8242" y="3846"/>
                </a:lnTo>
                <a:lnTo>
                  <a:pt x="8232" y="3846"/>
                </a:lnTo>
                <a:lnTo>
                  <a:pt x="8222" y="3848"/>
                </a:lnTo>
                <a:lnTo>
                  <a:pt x="8208" y="3854"/>
                </a:lnTo>
                <a:lnTo>
                  <a:pt x="8200" y="3856"/>
                </a:lnTo>
                <a:lnTo>
                  <a:pt x="8196" y="3854"/>
                </a:lnTo>
                <a:lnTo>
                  <a:pt x="8196" y="3852"/>
                </a:lnTo>
                <a:lnTo>
                  <a:pt x="8194" y="3846"/>
                </a:lnTo>
                <a:lnTo>
                  <a:pt x="8194" y="3840"/>
                </a:lnTo>
                <a:lnTo>
                  <a:pt x="8190" y="3838"/>
                </a:lnTo>
                <a:lnTo>
                  <a:pt x="8186" y="3838"/>
                </a:lnTo>
                <a:lnTo>
                  <a:pt x="8180" y="3838"/>
                </a:lnTo>
                <a:lnTo>
                  <a:pt x="8176" y="3838"/>
                </a:lnTo>
                <a:lnTo>
                  <a:pt x="8176" y="3836"/>
                </a:lnTo>
                <a:lnTo>
                  <a:pt x="8176" y="3832"/>
                </a:lnTo>
                <a:lnTo>
                  <a:pt x="8180" y="3826"/>
                </a:lnTo>
                <a:lnTo>
                  <a:pt x="8182" y="3824"/>
                </a:lnTo>
                <a:lnTo>
                  <a:pt x="8180" y="3824"/>
                </a:lnTo>
                <a:lnTo>
                  <a:pt x="8176" y="3824"/>
                </a:lnTo>
                <a:lnTo>
                  <a:pt x="8174" y="3826"/>
                </a:lnTo>
                <a:lnTo>
                  <a:pt x="8172" y="3824"/>
                </a:lnTo>
                <a:lnTo>
                  <a:pt x="8172" y="3822"/>
                </a:lnTo>
                <a:lnTo>
                  <a:pt x="8176" y="3822"/>
                </a:lnTo>
                <a:lnTo>
                  <a:pt x="8178" y="3820"/>
                </a:lnTo>
                <a:lnTo>
                  <a:pt x="8180" y="3818"/>
                </a:lnTo>
                <a:lnTo>
                  <a:pt x="8184" y="3812"/>
                </a:lnTo>
                <a:lnTo>
                  <a:pt x="8188" y="3796"/>
                </a:lnTo>
                <a:lnTo>
                  <a:pt x="8186" y="3790"/>
                </a:lnTo>
                <a:lnTo>
                  <a:pt x="8184" y="3786"/>
                </a:lnTo>
                <a:lnTo>
                  <a:pt x="8182" y="3780"/>
                </a:lnTo>
                <a:lnTo>
                  <a:pt x="8182" y="3776"/>
                </a:lnTo>
                <a:lnTo>
                  <a:pt x="8182" y="3772"/>
                </a:lnTo>
                <a:lnTo>
                  <a:pt x="8184" y="3764"/>
                </a:lnTo>
                <a:lnTo>
                  <a:pt x="8184" y="3758"/>
                </a:lnTo>
                <a:lnTo>
                  <a:pt x="8180" y="3750"/>
                </a:lnTo>
                <a:lnTo>
                  <a:pt x="8174" y="3746"/>
                </a:lnTo>
                <a:lnTo>
                  <a:pt x="8170" y="3744"/>
                </a:lnTo>
                <a:lnTo>
                  <a:pt x="8168" y="3744"/>
                </a:lnTo>
                <a:lnTo>
                  <a:pt x="8164" y="3748"/>
                </a:lnTo>
                <a:lnTo>
                  <a:pt x="8160" y="3762"/>
                </a:lnTo>
                <a:lnTo>
                  <a:pt x="8156" y="3774"/>
                </a:lnTo>
                <a:lnTo>
                  <a:pt x="8154" y="3784"/>
                </a:lnTo>
                <a:lnTo>
                  <a:pt x="8152" y="3816"/>
                </a:lnTo>
                <a:lnTo>
                  <a:pt x="8148" y="3804"/>
                </a:lnTo>
                <a:lnTo>
                  <a:pt x="8146" y="3794"/>
                </a:lnTo>
                <a:lnTo>
                  <a:pt x="8142" y="3786"/>
                </a:lnTo>
                <a:lnTo>
                  <a:pt x="8138" y="3778"/>
                </a:lnTo>
                <a:lnTo>
                  <a:pt x="8132" y="3774"/>
                </a:lnTo>
                <a:lnTo>
                  <a:pt x="8132" y="3770"/>
                </a:lnTo>
                <a:lnTo>
                  <a:pt x="8132" y="3768"/>
                </a:lnTo>
                <a:lnTo>
                  <a:pt x="8130" y="3760"/>
                </a:lnTo>
                <a:lnTo>
                  <a:pt x="8128" y="3756"/>
                </a:lnTo>
                <a:lnTo>
                  <a:pt x="8126" y="3752"/>
                </a:lnTo>
                <a:lnTo>
                  <a:pt x="8128" y="3744"/>
                </a:lnTo>
                <a:lnTo>
                  <a:pt x="8128" y="3736"/>
                </a:lnTo>
                <a:lnTo>
                  <a:pt x="8126" y="3732"/>
                </a:lnTo>
                <a:lnTo>
                  <a:pt x="8124" y="3726"/>
                </a:lnTo>
                <a:lnTo>
                  <a:pt x="8122" y="3720"/>
                </a:lnTo>
                <a:lnTo>
                  <a:pt x="8122" y="3718"/>
                </a:lnTo>
                <a:lnTo>
                  <a:pt x="8126" y="3718"/>
                </a:lnTo>
                <a:lnTo>
                  <a:pt x="8128" y="3722"/>
                </a:lnTo>
                <a:lnTo>
                  <a:pt x="8130" y="3722"/>
                </a:lnTo>
                <a:lnTo>
                  <a:pt x="8132" y="3722"/>
                </a:lnTo>
                <a:lnTo>
                  <a:pt x="8132" y="3724"/>
                </a:lnTo>
                <a:lnTo>
                  <a:pt x="8130" y="3726"/>
                </a:lnTo>
                <a:lnTo>
                  <a:pt x="8128" y="3728"/>
                </a:lnTo>
                <a:lnTo>
                  <a:pt x="8132" y="3728"/>
                </a:lnTo>
                <a:lnTo>
                  <a:pt x="8134" y="3730"/>
                </a:lnTo>
                <a:lnTo>
                  <a:pt x="8132" y="3732"/>
                </a:lnTo>
                <a:lnTo>
                  <a:pt x="8134" y="3734"/>
                </a:lnTo>
                <a:lnTo>
                  <a:pt x="8138" y="3736"/>
                </a:lnTo>
                <a:lnTo>
                  <a:pt x="8140" y="3738"/>
                </a:lnTo>
                <a:lnTo>
                  <a:pt x="8142" y="3740"/>
                </a:lnTo>
                <a:lnTo>
                  <a:pt x="8144" y="3740"/>
                </a:lnTo>
                <a:lnTo>
                  <a:pt x="8144" y="3738"/>
                </a:lnTo>
                <a:lnTo>
                  <a:pt x="8146" y="3738"/>
                </a:lnTo>
                <a:lnTo>
                  <a:pt x="8146" y="3736"/>
                </a:lnTo>
                <a:lnTo>
                  <a:pt x="8146" y="3734"/>
                </a:lnTo>
                <a:lnTo>
                  <a:pt x="8150" y="3730"/>
                </a:lnTo>
                <a:lnTo>
                  <a:pt x="8150" y="3722"/>
                </a:lnTo>
                <a:lnTo>
                  <a:pt x="8150" y="3720"/>
                </a:lnTo>
                <a:lnTo>
                  <a:pt x="8152" y="3718"/>
                </a:lnTo>
                <a:lnTo>
                  <a:pt x="8158" y="3720"/>
                </a:lnTo>
                <a:lnTo>
                  <a:pt x="8160" y="3722"/>
                </a:lnTo>
                <a:lnTo>
                  <a:pt x="8160" y="3720"/>
                </a:lnTo>
                <a:lnTo>
                  <a:pt x="8162" y="3718"/>
                </a:lnTo>
                <a:lnTo>
                  <a:pt x="8164" y="3718"/>
                </a:lnTo>
                <a:lnTo>
                  <a:pt x="8164" y="3714"/>
                </a:lnTo>
                <a:lnTo>
                  <a:pt x="8166" y="3712"/>
                </a:lnTo>
                <a:lnTo>
                  <a:pt x="8168" y="3708"/>
                </a:lnTo>
                <a:lnTo>
                  <a:pt x="8166" y="3706"/>
                </a:lnTo>
                <a:lnTo>
                  <a:pt x="8166" y="3704"/>
                </a:lnTo>
                <a:lnTo>
                  <a:pt x="8166" y="3702"/>
                </a:lnTo>
                <a:lnTo>
                  <a:pt x="8164" y="3700"/>
                </a:lnTo>
                <a:lnTo>
                  <a:pt x="8162" y="3700"/>
                </a:lnTo>
                <a:lnTo>
                  <a:pt x="8162" y="3702"/>
                </a:lnTo>
                <a:lnTo>
                  <a:pt x="8162" y="3704"/>
                </a:lnTo>
                <a:lnTo>
                  <a:pt x="8160" y="3704"/>
                </a:lnTo>
                <a:lnTo>
                  <a:pt x="8156" y="3704"/>
                </a:lnTo>
                <a:lnTo>
                  <a:pt x="8154" y="3706"/>
                </a:lnTo>
                <a:lnTo>
                  <a:pt x="8152" y="3700"/>
                </a:lnTo>
                <a:lnTo>
                  <a:pt x="8152" y="3696"/>
                </a:lnTo>
                <a:lnTo>
                  <a:pt x="8152" y="3690"/>
                </a:lnTo>
                <a:lnTo>
                  <a:pt x="8152" y="3688"/>
                </a:lnTo>
                <a:lnTo>
                  <a:pt x="8150" y="3688"/>
                </a:lnTo>
                <a:lnTo>
                  <a:pt x="8148" y="3688"/>
                </a:lnTo>
                <a:lnTo>
                  <a:pt x="8148" y="3692"/>
                </a:lnTo>
                <a:lnTo>
                  <a:pt x="8148" y="3696"/>
                </a:lnTo>
                <a:lnTo>
                  <a:pt x="8146" y="3698"/>
                </a:lnTo>
                <a:lnTo>
                  <a:pt x="8144" y="3698"/>
                </a:lnTo>
                <a:lnTo>
                  <a:pt x="8140" y="3696"/>
                </a:lnTo>
                <a:lnTo>
                  <a:pt x="8136" y="3698"/>
                </a:lnTo>
                <a:lnTo>
                  <a:pt x="8134" y="3700"/>
                </a:lnTo>
                <a:lnTo>
                  <a:pt x="8130" y="3702"/>
                </a:lnTo>
                <a:lnTo>
                  <a:pt x="8128" y="3704"/>
                </a:lnTo>
                <a:lnTo>
                  <a:pt x="8126" y="3712"/>
                </a:lnTo>
                <a:lnTo>
                  <a:pt x="8118" y="3704"/>
                </a:lnTo>
                <a:lnTo>
                  <a:pt x="8106" y="3696"/>
                </a:lnTo>
                <a:lnTo>
                  <a:pt x="8098" y="3686"/>
                </a:lnTo>
                <a:lnTo>
                  <a:pt x="8094" y="3680"/>
                </a:lnTo>
                <a:lnTo>
                  <a:pt x="8094" y="3676"/>
                </a:lnTo>
                <a:lnTo>
                  <a:pt x="8094" y="3672"/>
                </a:lnTo>
                <a:lnTo>
                  <a:pt x="8092" y="3670"/>
                </a:lnTo>
                <a:lnTo>
                  <a:pt x="8086" y="3668"/>
                </a:lnTo>
                <a:lnTo>
                  <a:pt x="8080" y="3666"/>
                </a:lnTo>
                <a:lnTo>
                  <a:pt x="8078" y="3664"/>
                </a:lnTo>
                <a:lnTo>
                  <a:pt x="8076" y="3662"/>
                </a:lnTo>
                <a:lnTo>
                  <a:pt x="8074" y="3654"/>
                </a:lnTo>
                <a:lnTo>
                  <a:pt x="8072" y="3648"/>
                </a:lnTo>
                <a:lnTo>
                  <a:pt x="8066" y="3638"/>
                </a:lnTo>
                <a:lnTo>
                  <a:pt x="8060" y="3620"/>
                </a:lnTo>
                <a:lnTo>
                  <a:pt x="8056" y="3608"/>
                </a:lnTo>
                <a:lnTo>
                  <a:pt x="8052" y="3602"/>
                </a:lnTo>
                <a:lnTo>
                  <a:pt x="8048" y="3596"/>
                </a:lnTo>
                <a:lnTo>
                  <a:pt x="8046" y="3588"/>
                </a:lnTo>
                <a:lnTo>
                  <a:pt x="8046" y="3584"/>
                </a:lnTo>
                <a:lnTo>
                  <a:pt x="8042" y="3580"/>
                </a:lnTo>
                <a:lnTo>
                  <a:pt x="8036" y="3578"/>
                </a:lnTo>
                <a:lnTo>
                  <a:pt x="8030" y="3578"/>
                </a:lnTo>
                <a:lnTo>
                  <a:pt x="8030" y="3576"/>
                </a:lnTo>
                <a:lnTo>
                  <a:pt x="8032" y="3572"/>
                </a:lnTo>
                <a:lnTo>
                  <a:pt x="8034" y="3568"/>
                </a:lnTo>
                <a:lnTo>
                  <a:pt x="8038" y="3566"/>
                </a:lnTo>
                <a:lnTo>
                  <a:pt x="8046" y="3566"/>
                </a:lnTo>
                <a:lnTo>
                  <a:pt x="8046" y="3562"/>
                </a:lnTo>
                <a:lnTo>
                  <a:pt x="8038" y="3546"/>
                </a:lnTo>
                <a:lnTo>
                  <a:pt x="8038" y="3542"/>
                </a:lnTo>
                <a:lnTo>
                  <a:pt x="8040" y="3540"/>
                </a:lnTo>
                <a:lnTo>
                  <a:pt x="8048" y="3544"/>
                </a:lnTo>
                <a:lnTo>
                  <a:pt x="8056" y="3548"/>
                </a:lnTo>
                <a:lnTo>
                  <a:pt x="8060" y="3548"/>
                </a:lnTo>
                <a:lnTo>
                  <a:pt x="8062" y="3548"/>
                </a:lnTo>
                <a:lnTo>
                  <a:pt x="8070" y="3544"/>
                </a:lnTo>
                <a:lnTo>
                  <a:pt x="8074" y="3544"/>
                </a:lnTo>
                <a:lnTo>
                  <a:pt x="8076" y="3540"/>
                </a:lnTo>
                <a:lnTo>
                  <a:pt x="8078" y="3532"/>
                </a:lnTo>
                <a:lnTo>
                  <a:pt x="8080" y="3530"/>
                </a:lnTo>
                <a:lnTo>
                  <a:pt x="8082" y="3530"/>
                </a:lnTo>
                <a:lnTo>
                  <a:pt x="8090" y="3534"/>
                </a:lnTo>
                <a:lnTo>
                  <a:pt x="8096" y="3538"/>
                </a:lnTo>
                <a:lnTo>
                  <a:pt x="8102" y="3540"/>
                </a:lnTo>
                <a:lnTo>
                  <a:pt x="8108" y="3542"/>
                </a:lnTo>
                <a:lnTo>
                  <a:pt x="8114" y="3538"/>
                </a:lnTo>
                <a:lnTo>
                  <a:pt x="8120" y="3536"/>
                </a:lnTo>
                <a:lnTo>
                  <a:pt x="8122" y="3536"/>
                </a:lnTo>
                <a:lnTo>
                  <a:pt x="8126" y="3538"/>
                </a:lnTo>
                <a:lnTo>
                  <a:pt x="8126" y="3540"/>
                </a:lnTo>
                <a:lnTo>
                  <a:pt x="8130" y="3550"/>
                </a:lnTo>
                <a:lnTo>
                  <a:pt x="8132" y="3556"/>
                </a:lnTo>
                <a:lnTo>
                  <a:pt x="8138" y="3562"/>
                </a:lnTo>
                <a:lnTo>
                  <a:pt x="8142" y="3566"/>
                </a:lnTo>
                <a:lnTo>
                  <a:pt x="8146" y="3572"/>
                </a:lnTo>
                <a:lnTo>
                  <a:pt x="8150" y="3582"/>
                </a:lnTo>
                <a:lnTo>
                  <a:pt x="8154" y="3594"/>
                </a:lnTo>
                <a:lnTo>
                  <a:pt x="8156" y="3600"/>
                </a:lnTo>
                <a:lnTo>
                  <a:pt x="8160" y="3606"/>
                </a:lnTo>
                <a:lnTo>
                  <a:pt x="8164" y="3612"/>
                </a:lnTo>
                <a:lnTo>
                  <a:pt x="8166" y="3616"/>
                </a:lnTo>
                <a:lnTo>
                  <a:pt x="8166" y="3624"/>
                </a:lnTo>
                <a:lnTo>
                  <a:pt x="8168" y="3632"/>
                </a:lnTo>
                <a:lnTo>
                  <a:pt x="8170" y="3636"/>
                </a:lnTo>
                <a:lnTo>
                  <a:pt x="8176" y="3644"/>
                </a:lnTo>
                <a:lnTo>
                  <a:pt x="8182" y="3650"/>
                </a:lnTo>
                <a:lnTo>
                  <a:pt x="8190" y="3656"/>
                </a:lnTo>
                <a:lnTo>
                  <a:pt x="8208" y="3664"/>
                </a:lnTo>
                <a:lnTo>
                  <a:pt x="8222" y="3670"/>
                </a:lnTo>
                <a:lnTo>
                  <a:pt x="8226" y="3672"/>
                </a:lnTo>
                <a:lnTo>
                  <a:pt x="8226" y="3678"/>
                </a:lnTo>
                <a:lnTo>
                  <a:pt x="8226" y="3680"/>
                </a:lnTo>
                <a:lnTo>
                  <a:pt x="8230" y="3684"/>
                </a:lnTo>
                <a:lnTo>
                  <a:pt x="8238" y="3690"/>
                </a:lnTo>
                <a:lnTo>
                  <a:pt x="8248" y="3696"/>
                </a:lnTo>
                <a:lnTo>
                  <a:pt x="8254" y="3700"/>
                </a:lnTo>
                <a:lnTo>
                  <a:pt x="8262" y="3708"/>
                </a:lnTo>
                <a:lnTo>
                  <a:pt x="8270" y="3712"/>
                </a:lnTo>
                <a:lnTo>
                  <a:pt x="8276" y="3714"/>
                </a:lnTo>
                <a:lnTo>
                  <a:pt x="8282" y="3714"/>
                </a:lnTo>
                <a:lnTo>
                  <a:pt x="8292" y="3714"/>
                </a:lnTo>
                <a:lnTo>
                  <a:pt x="8298" y="3716"/>
                </a:lnTo>
                <a:lnTo>
                  <a:pt x="8302" y="3720"/>
                </a:lnTo>
                <a:lnTo>
                  <a:pt x="8308" y="3724"/>
                </a:lnTo>
                <a:lnTo>
                  <a:pt x="8312" y="3726"/>
                </a:lnTo>
                <a:lnTo>
                  <a:pt x="8316" y="3724"/>
                </a:lnTo>
                <a:lnTo>
                  <a:pt x="8322" y="3722"/>
                </a:lnTo>
                <a:lnTo>
                  <a:pt x="8330" y="3714"/>
                </a:lnTo>
                <a:lnTo>
                  <a:pt x="8334" y="3712"/>
                </a:lnTo>
                <a:lnTo>
                  <a:pt x="8340" y="3712"/>
                </a:lnTo>
                <a:lnTo>
                  <a:pt x="8346" y="3710"/>
                </a:lnTo>
                <a:lnTo>
                  <a:pt x="8348" y="3706"/>
                </a:lnTo>
                <a:lnTo>
                  <a:pt x="8350" y="3702"/>
                </a:lnTo>
                <a:lnTo>
                  <a:pt x="8352" y="3702"/>
                </a:lnTo>
                <a:lnTo>
                  <a:pt x="8356" y="3700"/>
                </a:lnTo>
                <a:lnTo>
                  <a:pt x="8360" y="3700"/>
                </a:lnTo>
                <a:lnTo>
                  <a:pt x="8364" y="3698"/>
                </a:lnTo>
                <a:lnTo>
                  <a:pt x="8368" y="3692"/>
                </a:lnTo>
                <a:lnTo>
                  <a:pt x="8372" y="3690"/>
                </a:lnTo>
                <a:lnTo>
                  <a:pt x="8376" y="3690"/>
                </a:lnTo>
                <a:lnTo>
                  <a:pt x="8382" y="3690"/>
                </a:lnTo>
                <a:lnTo>
                  <a:pt x="8388" y="3690"/>
                </a:lnTo>
                <a:lnTo>
                  <a:pt x="8396" y="3694"/>
                </a:lnTo>
                <a:lnTo>
                  <a:pt x="8402" y="3702"/>
                </a:lnTo>
                <a:lnTo>
                  <a:pt x="8406" y="3712"/>
                </a:lnTo>
                <a:lnTo>
                  <a:pt x="8408" y="3722"/>
                </a:lnTo>
                <a:lnTo>
                  <a:pt x="8412" y="3742"/>
                </a:lnTo>
                <a:lnTo>
                  <a:pt x="8414" y="3758"/>
                </a:lnTo>
                <a:lnTo>
                  <a:pt x="8418" y="3762"/>
                </a:lnTo>
                <a:lnTo>
                  <a:pt x="8420" y="3764"/>
                </a:lnTo>
                <a:lnTo>
                  <a:pt x="8430" y="3766"/>
                </a:lnTo>
                <a:lnTo>
                  <a:pt x="8438" y="3768"/>
                </a:lnTo>
                <a:lnTo>
                  <a:pt x="8444" y="3770"/>
                </a:lnTo>
                <a:lnTo>
                  <a:pt x="8446" y="3772"/>
                </a:lnTo>
                <a:lnTo>
                  <a:pt x="8450" y="3774"/>
                </a:lnTo>
                <a:lnTo>
                  <a:pt x="8454" y="3774"/>
                </a:lnTo>
                <a:lnTo>
                  <a:pt x="8458" y="3772"/>
                </a:lnTo>
                <a:lnTo>
                  <a:pt x="8468" y="3772"/>
                </a:lnTo>
                <a:lnTo>
                  <a:pt x="8474" y="3774"/>
                </a:lnTo>
                <a:lnTo>
                  <a:pt x="8478" y="3776"/>
                </a:lnTo>
                <a:lnTo>
                  <a:pt x="8484" y="3780"/>
                </a:lnTo>
                <a:lnTo>
                  <a:pt x="8490" y="3782"/>
                </a:lnTo>
                <a:lnTo>
                  <a:pt x="8492" y="3782"/>
                </a:lnTo>
                <a:lnTo>
                  <a:pt x="8496" y="3782"/>
                </a:lnTo>
                <a:lnTo>
                  <a:pt x="8502" y="3780"/>
                </a:lnTo>
                <a:lnTo>
                  <a:pt x="8508" y="3780"/>
                </a:lnTo>
                <a:lnTo>
                  <a:pt x="8524" y="3784"/>
                </a:lnTo>
                <a:lnTo>
                  <a:pt x="8538" y="3788"/>
                </a:lnTo>
                <a:lnTo>
                  <a:pt x="8542" y="3788"/>
                </a:lnTo>
                <a:lnTo>
                  <a:pt x="8542" y="3786"/>
                </a:lnTo>
                <a:lnTo>
                  <a:pt x="8542" y="3782"/>
                </a:lnTo>
                <a:lnTo>
                  <a:pt x="8544" y="3780"/>
                </a:lnTo>
                <a:lnTo>
                  <a:pt x="8546" y="3780"/>
                </a:lnTo>
                <a:lnTo>
                  <a:pt x="8550" y="3786"/>
                </a:lnTo>
                <a:lnTo>
                  <a:pt x="8554" y="3790"/>
                </a:lnTo>
                <a:lnTo>
                  <a:pt x="8560" y="3792"/>
                </a:lnTo>
                <a:lnTo>
                  <a:pt x="8568" y="3792"/>
                </a:lnTo>
                <a:lnTo>
                  <a:pt x="8578" y="3796"/>
                </a:lnTo>
                <a:lnTo>
                  <a:pt x="8582" y="3798"/>
                </a:lnTo>
                <a:lnTo>
                  <a:pt x="8584" y="3798"/>
                </a:lnTo>
                <a:lnTo>
                  <a:pt x="8586" y="3796"/>
                </a:lnTo>
                <a:lnTo>
                  <a:pt x="8586" y="3792"/>
                </a:lnTo>
                <a:lnTo>
                  <a:pt x="8588" y="3790"/>
                </a:lnTo>
                <a:lnTo>
                  <a:pt x="8590" y="3790"/>
                </a:lnTo>
                <a:lnTo>
                  <a:pt x="8594" y="3798"/>
                </a:lnTo>
                <a:lnTo>
                  <a:pt x="8598" y="3800"/>
                </a:lnTo>
                <a:lnTo>
                  <a:pt x="8602" y="3800"/>
                </a:lnTo>
                <a:lnTo>
                  <a:pt x="8604" y="3798"/>
                </a:lnTo>
                <a:lnTo>
                  <a:pt x="8612" y="3794"/>
                </a:lnTo>
                <a:lnTo>
                  <a:pt x="8616" y="3792"/>
                </a:lnTo>
                <a:lnTo>
                  <a:pt x="8618" y="3792"/>
                </a:lnTo>
                <a:lnTo>
                  <a:pt x="8620" y="3794"/>
                </a:lnTo>
                <a:lnTo>
                  <a:pt x="8622" y="3794"/>
                </a:lnTo>
                <a:lnTo>
                  <a:pt x="8626" y="3790"/>
                </a:lnTo>
                <a:lnTo>
                  <a:pt x="8628" y="3788"/>
                </a:lnTo>
                <a:lnTo>
                  <a:pt x="8634" y="3788"/>
                </a:lnTo>
                <a:lnTo>
                  <a:pt x="8640" y="3788"/>
                </a:lnTo>
                <a:lnTo>
                  <a:pt x="8650" y="3790"/>
                </a:lnTo>
                <a:lnTo>
                  <a:pt x="8658" y="3792"/>
                </a:lnTo>
                <a:lnTo>
                  <a:pt x="8664" y="3794"/>
                </a:lnTo>
                <a:lnTo>
                  <a:pt x="8666" y="3792"/>
                </a:lnTo>
                <a:lnTo>
                  <a:pt x="8666" y="3790"/>
                </a:lnTo>
                <a:lnTo>
                  <a:pt x="8668" y="3788"/>
                </a:lnTo>
                <a:lnTo>
                  <a:pt x="8670" y="3786"/>
                </a:lnTo>
                <a:lnTo>
                  <a:pt x="8674" y="3786"/>
                </a:lnTo>
                <a:lnTo>
                  <a:pt x="8682" y="3786"/>
                </a:lnTo>
                <a:lnTo>
                  <a:pt x="8698" y="3790"/>
                </a:lnTo>
                <a:lnTo>
                  <a:pt x="8708" y="3792"/>
                </a:lnTo>
                <a:lnTo>
                  <a:pt x="8712" y="3794"/>
                </a:lnTo>
                <a:lnTo>
                  <a:pt x="8716" y="3790"/>
                </a:lnTo>
                <a:lnTo>
                  <a:pt x="8720" y="3788"/>
                </a:lnTo>
                <a:lnTo>
                  <a:pt x="8728" y="3786"/>
                </a:lnTo>
                <a:lnTo>
                  <a:pt x="8754" y="3782"/>
                </a:lnTo>
                <a:lnTo>
                  <a:pt x="8780" y="3782"/>
                </a:lnTo>
                <a:lnTo>
                  <a:pt x="8788" y="3784"/>
                </a:lnTo>
                <a:lnTo>
                  <a:pt x="8792" y="3786"/>
                </a:lnTo>
                <a:lnTo>
                  <a:pt x="8792" y="3788"/>
                </a:lnTo>
                <a:lnTo>
                  <a:pt x="8794" y="3798"/>
                </a:lnTo>
                <a:lnTo>
                  <a:pt x="8792" y="3804"/>
                </a:lnTo>
                <a:lnTo>
                  <a:pt x="8794" y="3808"/>
                </a:lnTo>
                <a:lnTo>
                  <a:pt x="8796" y="3810"/>
                </a:lnTo>
                <a:lnTo>
                  <a:pt x="8804" y="3812"/>
                </a:lnTo>
                <a:lnTo>
                  <a:pt x="8810" y="3812"/>
                </a:lnTo>
                <a:lnTo>
                  <a:pt x="8812" y="3814"/>
                </a:lnTo>
                <a:lnTo>
                  <a:pt x="8814" y="3816"/>
                </a:lnTo>
                <a:lnTo>
                  <a:pt x="8814" y="3820"/>
                </a:lnTo>
                <a:lnTo>
                  <a:pt x="8814" y="3826"/>
                </a:lnTo>
                <a:lnTo>
                  <a:pt x="8814" y="3830"/>
                </a:lnTo>
                <a:lnTo>
                  <a:pt x="8816" y="3832"/>
                </a:lnTo>
                <a:lnTo>
                  <a:pt x="8820" y="3838"/>
                </a:lnTo>
                <a:lnTo>
                  <a:pt x="8820" y="3842"/>
                </a:lnTo>
                <a:lnTo>
                  <a:pt x="8820" y="3846"/>
                </a:lnTo>
                <a:lnTo>
                  <a:pt x="8822" y="3850"/>
                </a:lnTo>
                <a:lnTo>
                  <a:pt x="8826" y="3854"/>
                </a:lnTo>
                <a:lnTo>
                  <a:pt x="8824" y="3856"/>
                </a:lnTo>
                <a:lnTo>
                  <a:pt x="8824" y="3858"/>
                </a:lnTo>
                <a:lnTo>
                  <a:pt x="8828" y="3862"/>
                </a:lnTo>
                <a:lnTo>
                  <a:pt x="8832" y="3864"/>
                </a:lnTo>
                <a:lnTo>
                  <a:pt x="8834" y="3864"/>
                </a:lnTo>
                <a:lnTo>
                  <a:pt x="8838" y="3862"/>
                </a:lnTo>
                <a:lnTo>
                  <a:pt x="8840" y="3862"/>
                </a:lnTo>
                <a:lnTo>
                  <a:pt x="8844" y="3862"/>
                </a:lnTo>
                <a:lnTo>
                  <a:pt x="8846" y="3864"/>
                </a:lnTo>
                <a:lnTo>
                  <a:pt x="8852" y="3870"/>
                </a:lnTo>
                <a:lnTo>
                  <a:pt x="8856" y="3874"/>
                </a:lnTo>
                <a:lnTo>
                  <a:pt x="8860" y="3876"/>
                </a:lnTo>
                <a:lnTo>
                  <a:pt x="8864" y="3880"/>
                </a:lnTo>
                <a:lnTo>
                  <a:pt x="8870" y="3888"/>
                </a:lnTo>
                <a:lnTo>
                  <a:pt x="8874" y="3896"/>
                </a:lnTo>
                <a:lnTo>
                  <a:pt x="8880" y="3902"/>
                </a:lnTo>
                <a:lnTo>
                  <a:pt x="8888" y="3908"/>
                </a:lnTo>
                <a:lnTo>
                  <a:pt x="8896" y="3912"/>
                </a:lnTo>
                <a:lnTo>
                  <a:pt x="8904" y="3914"/>
                </a:lnTo>
                <a:lnTo>
                  <a:pt x="8912" y="3916"/>
                </a:lnTo>
                <a:lnTo>
                  <a:pt x="8920" y="3914"/>
                </a:lnTo>
                <a:lnTo>
                  <a:pt x="8926" y="3910"/>
                </a:lnTo>
                <a:lnTo>
                  <a:pt x="8932" y="3908"/>
                </a:lnTo>
                <a:lnTo>
                  <a:pt x="8936" y="3908"/>
                </a:lnTo>
                <a:lnTo>
                  <a:pt x="8940" y="3910"/>
                </a:lnTo>
                <a:lnTo>
                  <a:pt x="8940" y="3914"/>
                </a:lnTo>
                <a:lnTo>
                  <a:pt x="8940" y="3920"/>
                </a:lnTo>
                <a:lnTo>
                  <a:pt x="8934" y="3926"/>
                </a:lnTo>
                <a:lnTo>
                  <a:pt x="8928" y="3930"/>
                </a:lnTo>
                <a:lnTo>
                  <a:pt x="8916" y="3934"/>
                </a:lnTo>
                <a:lnTo>
                  <a:pt x="8904" y="3934"/>
                </a:lnTo>
                <a:lnTo>
                  <a:pt x="8894" y="3934"/>
                </a:lnTo>
                <a:lnTo>
                  <a:pt x="8880" y="3932"/>
                </a:lnTo>
                <a:lnTo>
                  <a:pt x="8880" y="3934"/>
                </a:lnTo>
                <a:lnTo>
                  <a:pt x="8884" y="3940"/>
                </a:lnTo>
                <a:lnTo>
                  <a:pt x="8908" y="3970"/>
                </a:lnTo>
                <a:lnTo>
                  <a:pt x="8938" y="4004"/>
                </a:lnTo>
                <a:lnTo>
                  <a:pt x="8948" y="4014"/>
                </a:lnTo>
                <a:lnTo>
                  <a:pt x="8958" y="4020"/>
                </a:lnTo>
                <a:lnTo>
                  <a:pt x="8968" y="4020"/>
                </a:lnTo>
                <a:lnTo>
                  <a:pt x="8978" y="4018"/>
                </a:lnTo>
                <a:lnTo>
                  <a:pt x="8990" y="4010"/>
                </a:lnTo>
                <a:lnTo>
                  <a:pt x="9006" y="3998"/>
                </a:lnTo>
                <a:lnTo>
                  <a:pt x="9012" y="3990"/>
                </a:lnTo>
                <a:lnTo>
                  <a:pt x="9016" y="3980"/>
                </a:lnTo>
                <a:lnTo>
                  <a:pt x="9016" y="3972"/>
                </a:lnTo>
                <a:lnTo>
                  <a:pt x="9016" y="3964"/>
                </a:lnTo>
                <a:lnTo>
                  <a:pt x="9016" y="3956"/>
                </a:lnTo>
                <a:lnTo>
                  <a:pt x="9018" y="3950"/>
                </a:lnTo>
                <a:lnTo>
                  <a:pt x="9020" y="3944"/>
                </a:lnTo>
                <a:lnTo>
                  <a:pt x="9026" y="3940"/>
                </a:lnTo>
                <a:lnTo>
                  <a:pt x="9034" y="3940"/>
                </a:lnTo>
                <a:lnTo>
                  <a:pt x="9036" y="3940"/>
                </a:lnTo>
                <a:lnTo>
                  <a:pt x="9036" y="3942"/>
                </a:lnTo>
                <a:lnTo>
                  <a:pt x="9034" y="3944"/>
                </a:lnTo>
                <a:lnTo>
                  <a:pt x="9030" y="3954"/>
                </a:lnTo>
                <a:lnTo>
                  <a:pt x="9030" y="3958"/>
                </a:lnTo>
                <a:lnTo>
                  <a:pt x="9032" y="3964"/>
                </a:lnTo>
                <a:lnTo>
                  <a:pt x="9034" y="3968"/>
                </a:lnTo>
                <a:lnTo>
                  <a:pt x="9034" y="3972"/>
                </a:lnTo>
                <a:lnTo>
                  <a:pt x="9032" y="3978"/>
                </a:lnTo>
                <a:lnTo>
                  <a:pt x="9032" y="3982"/>
                </a:lnTo>
                <a:lnTo>
                  <a:pt x="9032" y="3988"/>
                </a:lnTo>
                <a:lnTo>
                  <a:pt x="9034" y="3994"/>
                </a:lnTo>
                <a:lnTo>
                  <a:pt x="9038" y="4004"/>
                </a:lnTo>
                <a:lnTo>
                  <a:pt x="9042" y="4014"/>
                </a:lnTo>
                <a:lnTo>
                  <a:pt x="9042" y="4022"/>
                </a:lnTo>
                <a:lnTo>
                  <a:pt x="9040" y="4038"/>
                </a:lnTo>
                <a:lnTo>
                  <a:pt x="9038" y="4048"/>
                </a:lnTo>
                <a:lnTo>
                  <a:pt x="9036" y="4062"/>
                </a:lnTo>
                <a:lnTo>
                  <a:pt x="9036" y="4084"/>
                </a:lnTo>
                <a:lnTo>
                  <a:pt x="9040" y="4112"/>
                </a:lnTo>
                <a:lnTo>
                  <a:pt x="9058" y="4210"/>
                </a:lnTo>
                <a:lnTo>
                  <a:pt x="9064" y="4240"/>
                </a:lnTo>
                <a:lnTo>
                  <a:pt x="9072" y="4260"/>
                </a:lnTo>
                <a:lnTo>
                  <a:pt x="9082" y="4284"/>
                </a:lnTo>
                <a:lnTo>
                  <a:pt x="9098" y="4320"/>
                </a:lnTo>
                <a:lnTo>
                  <a:pt x="9112" y="4364"/>
                </a:lnTo>
                <a:lnTo>
                  <a:pt x="9118" y="4384"/>
                </a:lnTo>
                <a:lnTo>
                  <a:pt x="9122" y="4404"/>
                </a:lnTo>
                <a:lnTo>
                  <a:pt x="9124" y="4418"/>
                </a:lnTo>
                <a:lnTo>
                  <a:pt x="9130" y="4432"/>
                </a:lnTo>
                <a:lnTo>
                  <a:pt x="9142" y="4454"/>
                </a:lnTo>
                <a:lnTo>
                  <a:pt x="9150" y="4468"/>
                </a:lnTo>
                <a:lnTo>
                  <a:pt x="9158" y="4484"/>
                </a:lnTo>
                <a:lnTo>
                  <a:pt x="9164" y="4504"/>
                </a:lnTo>
                <a:lnTo>
                  <a:pt x="9170" y="4530"/>
                </a:lnTo>
                <a:lnTo>
                  <a:pt x="9178" y="4558"/>
                </a:lnTo>
                <a:lnTo>
                  <a:pt x="9186" y="4582"/>
                </a:lnTo>
                <a:lnTo>
                  <a:pt x="9194" y="4604"/>
                </a:lnTo>
                <a:lnTo>
                  <a:pt x="9202" y="4622"/>
                </a:lnTo>
                <a:lnTo>
                  <a:pt x="9212" y="4636"/>
                </a:lnTo>
                <a:lnTo>
                  <a:pt x="9218" y="4640"/>
                </a:lnTo>
                <a:lnTo>
                  <a:pt x="9222" y="4644"/>
                </a:lnTo>
                <a:lnTo>
                  <a:pt x="9228" y="4646"/>
                </a:lnTo>
                <a:lnTo>
                  <a:pt x="9232" y="4646"/>
                </a:lnTo>
                <a:lnTo>
                  <a:pt x="9238" y="4644"/>
                </a:lnTo>
                <a:lnTo>
                  <a:pt x="9242" y="4640"/>
                </a:lnTo>
                <a:lnTo>
                  <a:pt x="9250" y="4630"/>
                </a:lnTo>
                <a:lnTo>
                  <a:pt x="9254" y="4624"/>
                </a:lnTo>
                <a:lnTo>
                  <a:pt x="9256" y="4616"/>
                </a:lnTo>
                <a:lnTo>
                  <a:pt x="9256" y="4610"/>
                </a:lnTo>
                <a:lnTo>
                  <a:pt x="9258" y="4604"/>
                </a:lnTo>
                <a:lnTo>
                  <a:pt x="9260" y="4600"/>
                </a:lnTo>
                <a:lnTo>
                  <a:pt x="9264" y="4596"/>
                </a:lnTo>
                <a:lnTo>
                  <a:pt x="9272" y="4592"/>
                </a:lnTo>
                <a:lnTo>
                  <a:pt x="9290" y="4590"/>
                </a:lnTo>
                <a:lnTo>
                  <a:pt x="9300" y="4590"/>
                </a:lnTo>
                <a:lnTo>
                  <a:pt x="9306" y="4590"/>
                </a:lnTo>
                <a:lnTo>
                  <a:pt x="9308" y="4590"/>
                </a:lnTo>
                <a:lnTo>
                  <a:pt x="9308" y="4588"/>
                </a:lnTo>
                <a:lnTo>
                  <a:pt x="9308" y="4586"/>
                </a:lnTo>
                <a:lnTo>
                  <a:pt x="9304" y="4584"/>
                </a:lnTo>
                <a:lnTo>
                  <a:pt x="9296" y="4582"/>
                </a:lnTo>
                <a:lnTo>
                  <a:pt x="9292" y="4578"/>
                </a:lnTo>
                <a:lnTo>
                  <a:pt x="9290" y="4574"/>
                </a:lnTo>
                <a:lnTo>
                  <a:pt x="9290" y="4570"/>
                </a:lnTo>
                <a:lnTo>
                  <a:pt x="9294" y="4562"/>
                </a:lnTo>
                <a:lnTo>
                  <a:pt x="9300" y="4554"/>
                </a:lnTo>
                <a:lnTo>
                  <a:pt x="9302" y="4548"/>
                </a:lnTo>
                <a:lnTo>
                  <a:pt x="9302" y="4540"/>
                </a:lnTo>
                <a:lnTo>
                  <a:pt x="9304" y="4538"/>
                </a:lnTo>
                <a:lnTo>
                  <a:pt x="9316" y="4538"/>
                </a:lnTo>
                <a:lnTo>
                  <a:pt x="9324" y="4536"/>
                </a:lnTo>
                <a:lnTo>
                  <a:pt x="9326" y="4534"/>
                </a:lnTo>
                <a:lnTo>
                  <a:pt x="9326" y="4530"/>
                </a:lnTo>
                <a:lnTo>
                  <a:pt x="9326" y="4522"/>
                </a:lnTo>
                <a:lnTo>
                  <a:pt x="9324" y="4512"/>
                </a:lnTo>
                <a:lnTo>
                  <a:pt x="9322" y="4498"/>
                </a:lnTo>
                <a:lnTo>
                  <a:pt x="9322" y="4482"/>
                </a:lnTo>
                <a:lnTo>
                  <a:pt x="9322" y="4464"/>
                </a:lnTo>
                <a:lnTo>
                  <a:pt x="9328" y="4446"/>
                </a:lnTo>
                <a:lnTo>
                  <a:pt x="9336" y="4424"/>
                </a:lnTo>
                <a:lnTo>
                  <a:pt x="9342" y="4406"/>
                </a:lnTo>
                <a:lnTo>
                  <a:pt x="9344" y="4396"/>
                </a:lnTo>
                <a:lnTo>
                  <a:pt x="9344" y="4384"/>
                </a:lnTo>
                <a:lnTo>
                  <a:pt x="9342" y="4370"/>
                </a:lnTo>
                <a:lnTo>
                  <a:pt x="9338" y="4354"/>
                </a:lnTo>
                <a:lnTo>
                  <a:pt x="9336" y="4342"/>
                </a:lnTo>
                <a:lnTo>
                  <a:pt x="9338" y="4336"/>
                </a:lnTo>
                <a:lnTo>
                  <a:pt x="9338" y="4328"/>
                </a:lnTo>
                <a:lnTo>
                  <a:pt x="9334" y="4308"/>
                </a:lnTo>
                <a:lnTo>
                  <a:pt x="9332" y="4296"/>
                </a:lnTo>
                <a:lnTo>
                  <a:pt x="9330" y="4288"/>
                </a:lnTo>
                <a:lnTo>
                  <a:pt x="9332" y="4282"/>
                </a:lnTo>
                <a:lnTo>
                  <a:pt x="9334" y="4276"/>
                </a:lnTo>
                <a:lnTo>
                  <a:pt x="9336" y="4272"/>
                </a:lnTo>
                <a:lnTo>
                  <a:pt x="9340" y="4270"/>
                </a:lnTo>
                <a:lnTo>
                  <a:pt x="9348" y="4266"/>
                </a:lnTo>
                <a:lnTo>
                  <a:pt x="9358" y="4264"/>
                </a:lnTo>
                <a:lnTo>
                  <a:pt x="9368" y="4262"/>
                </a:lnTo>
                <a:lnTo>
                  <a:pt x="9376" y="4258"/>
                </a:lnTo>
                <a:lnTo>
                  <a:pt x="9378" y="4254"/>
                </a:lnTo>
                <a:lnTo>
                  <a:pt x="9380" y="4248"/>
                </a:lnTo>
                <a:lnTo>
                  <a:pt x="9382" y="4240"/>
                </a:lnTo>
                <a:lnTo>
                  <a:pt x="9384" y="4236"/>
                </a:lnTo>
                <a:lnTo>
                  <a:pt x="9386" y="4236"/>
                </a:lnTo>
                <a:lnTo>
                  <a:pt x="9390" y="4238"/>
                </a:lnTo>
                <a:lnTo>
                  <a:pt x="9396" y="4240"/>
                </a:lnTo>
                <a:lnTo>
                  <a:pt x="9402" y="4242"/>
                </a:lnTo>
                <a:lnTo>
                  <a:pt x="9408" y="4240"/>
                </a:lnTo>
                <a:lnTo>
                  <a:pt x="9418" y="4232"/>
                </a:lnTo>
                <a:lnTo>
                  <a:pt x="9424" y="4224"/>
                </a:lnTo>
                <a:lnTo>
                  <a:pt x="9426" y="4218"/>
                </a:lnTo>
                <a:lnTo>
                  <a:pt x="9426" y="4216"/>
                </a:lnTo>
                <a:lnTo>
                  <a:pt x="9426" y="4214"/>
                </a:lnTo>
                <a:lnTo>
                  <a:pt x="9426" y="4210"/>
                </a:lnTo>
                <a:lnTo>
                  <a:pt x="9430" y="4204"/>
                </a:lnTo>
                <a:lnTo>
                  <a:pt x="9440" y="4196"/>
                </a:lnTo>
                <a:lnTo>
                  <a:pt x="9454" y="4182"/>
                </a:lnTo>
                <a:lnTo>
                  <a:pt x="9472" y="4166"/>
                </a:lnTo>
                <a:lnTo>
                  <a:pt x="9488" y="4148"/>
                </a:lnTo>
                <a:lnTo>
                  <a:pt x="9512" y="4118"/>
                </a:lnTo>
                <a:lnTo>
                  <a:pt x="9532" y="4090"/>
                </a:lnTo>
                <a:lnTo>
                  <a:pt x="9542" y="4080"/>
                </a:lnTo>
                <a:lnTo>
                  <a:pt x="9554" y="4070"/>
                </a:lnTo>
                <a:lnTo>
                  <a:pt x="9562" y="4066"/>
                </a:lnTo>
                <a:lnTo>
                  <a:pt x="9568" y="4064"/>
                </a:lnTo>
                <a:lnTo>
                  <a:pt x="9576" y="4064"/>
                </a:lnTo>
                <a:lnTo>
                  <a:pt x="9580" y="4062"/>
                </a:lnTo>
                <a:lnTo>
                  <a:pt x="9586" y="4060"/>
                </a:lnTo>
                <a:lnTo>
                  <a:pt x="9592" y="4052"/>
                </a:lnTo>
                <a:lnTo>
                  <a:pt x="9602" y="4040"/>
                </a:lnTo>
                <a:lnTo>
                  <a:pt x="9610" y="4026"/>
                </a:lnTo>
                <a:lnTo>
                  <a:pt x="9612" y="4016"/>
                </a:lnTo>
                <a:lnTo>
                  <a:pt x="9612" y="4008"/>
                </a:lnTo>
                <a:lnTo>
                  <a:pt x="9610" y="4000"/>
                </a:lnTo>
                <a:lnTo>
                  <a:pt x="9608" y="3994"/>
                </a:lnTo>
                <a:lnTo>
                  <a:pt x="9608" y="3988"/>
                </a:lnTo>
                <a:lnTo>
                  <a:pt x="9614" y="3984"/>
                </a:lnTo>
                <a:lnTo>
                  <a:pt x="9624" y="3978"/>
                </a:lnTo>
                <a:lnTo>
                  <a:pt x="9636" y="3972"/>
                </a:lnTo>
                <a:lnTo>
                  <a:pt x="9646" y="3966"/>
                </a:lnTo>
                <a:lnTo>
                  <a:pt x="9656" y="3958"/>
                </a:lnTo>
                <a:lnTo>
                  <a:pt x="9658" y="3956"/>
                </a:lnTo>
                <a:lnTo>
                  <a:pt x="9660" y="3956"/>
                </a:lnTo>
                <a:lnTo>
                  <a:pt x="9662" y="3966"/>
                </a:lnTo>
                <a:lnTo>
                  <a:pt x="9664" y="3972"/>
                </a:lnTo>
                <a:lnTo>
                  <a:pt x="9666" y="3976"/>
                </a:lnTo>
                <a:lnTo>
                  <a:pt x="9668" y="3976"/>
                </a:lnTo>
                <a:lnTo>
                  <a:pt x="9672" y="3976"/>
                </a:lnTo>
                <a:lnTo>
                  <a:pt x="9678" y="3974"/>
                </a:lnTo>
                <a:lnTo>
                  <a:pt x="9682" y="3972"/>
                </a:lnTo>
                <a:lnTo>
                  <a:pt x="9686" y="3974"/>
                </a:lnTo>
                <a:lnTo>
                  <a:pt x="9694" y="3976"/>
                </a:lnTo>
                <a:lnTo>
                  <a:pt x="9696" y="3976"/>
                </a:lnTo>
                <a:lnTo>
                  <a:pt x="9698" y="3972"/>
                </a:lnTo>
                <a:lnTo>
                  <a:pt x="9696" y="3966"/>
                </a:lnTo>
                <a:lnTo>
                  <a:pt x="9694" y="3960"/>
                </a:lnTo>
                <a:lnTo>
                  <a:pt x="9694" y="3958"/>
                </a:lnTo>
                <a:lnTo>
                  <a:pt x="9698" y="3956"/>
                </a:lnTo>
                <a:lnTo>
                  <a:pt x="9700" y="3962"/>
                </a:lnTo>
                <a:lnTo>
                  <a:pt x="9704" y="3964"/>
                </a:lnTo>
                <a:lnTo>
                  <a:pt x="9706" y="3966"/>
                </a:lnTo>
                <a:lnTo>
                  <a:pt x="9708" y="3966"/>
                </a:lnTo>
                <a:lnTo>
                  <a:pt x="9714" y="3964"/>
                </a:lnTo>
                <a:lnTo>
                  <a:pt x="9716" y="3966"/>
                </a:lnTo>
                <a:lnTo>
                  <a:pt x="9716" y="3968"/>
                </a:lnTo>
                <a:lnTo>
                  <a:pt x="9718" y="3970"/>
                </a:lnTo>
                <a:lnTo>
                  <a:pt x="9720" y="3970"/>
                </a:lnTo>
                <a:lnTo>
                  <a:pt x="9726" y="3964"/>
                </a:lnTo>
                <a:lnTo>
                  <a:pt x="9730" y="3958"/>
                </a:lnTo>
                <a:lnTo>
                  <a:pt x="9734" y="3958"/>
                </a:lnTo>
                <a:lnTo>
                  <a:pt x="9736" y="3962"/>
                </a:lnTo>
                <a:lnTo>
                  <a:pt x="9740" y="3964"/>
                </a:lnTo>
                <a:lnTo>
                  <a:pt x="9744" y="3964"/>
                </a:lnTo>
                <a:lnTo>
                  <a:pt x="9748" y="3960"/>
                </a:lnTo>
                <a:lnTo>
                  <a:pt x="9752" y="3954"/>
                </a:lnTo>
                <a:lnTo>
                  <a:pt x="9754" y="3948"/>
                </a:lnTo>
                <a:lnTo>
                  <a:pt x="9756" y="3940"/>
                </a:lnTo>
                <a:lnTo>
                  <a:pt x="9756" y="3932"/>
                </a:lnTo>
                <a:lnTo>
                  <a:pt x="9756" y="3926"/>
                </a:lnTo>
                <a:lnTo>
                  <a:pt x="9752" y="3916"/>
                </a:lnTo>
                <a:lnTo>
                  <a:pt x="9754" y="3906"/>
                </a:lnTo>
                <a:lnTo>
                  <a:pt x="9754" y="3898"/>
                </a:lnTo>
                <a:lnTo>
                  <a:pt x="9754" y="3890"/>
                </a:lnTo>
                <a:lnTo>
                  <a:pt x="9752" y="3884"/>
                </a:lnTo>
                <a:lnTo>
                  <a:pt x="9754" y="3884"/>
                </a:lnTo>
                <a:lnTo>
                  <a:pt x="9756" y="3878"/>
                </a:lnTo>
                <a:lnTo>
                  <a:pt x="9758" y="3876"/>
                </a:lnTo>
                <a:lnTo>
                  <a:pt x="9760" y="3876"/>
                </a:lnTo>
                <a:lnTo>
                  <a:pt x="9762" y="3884"/>
                </a:lnTo>
                <a:lnTo>
                  <a:pt x="9764" y="3910"/>
                </a:lnTo>
                <a:lnTo>
                  <a:pt x="9768" y="3920"/>
                </a:lnTo>
                <a:lnTo>
                  <a:pt x="9770" y="3924"/>
                </a:lnTo>
                <a:lnTo>
                  <a:pt x="9772" y="3926"/>
                </a:lnTo>
                <a:lnTo>
                  <a:pt x="9776" y="3926"/>
                </a:lnTo>
                <a:lnTo>
                  <a:pt x="9780" y="3926"/>
                </a:lnTo>
                <a:lnTo>
                  <a:pt x="9786" y="3920"/>
                </a:lnTo>
                <a:lnTo>
                  <a:pt x="9788" y="3918"/>
                </a:lnTo>
                <a:lnTo>
                  <a:pt x="9792" y="3918"/>
                </a:lnTo>
                <a:lnTo>
                  <a:pt x="9794" y="3920"/>
                </a:lnTo>
                <a:lnTo>
                  <a:pt x="9798" y="3924"/>
                </a:lnTo>
                <a:lnTo>
                  <a:pt x="9804" y="3938"/>
                </a:lnTo>
                <a:lnTo>
                  <a:pt x="9812" y="3958"/>
                </a:lnTo>
                <a:lnTo>
                  <a:pt x="9814" y="3968"/>
                </a:lnTo>
                <a:lnTo>
                  <a:pt x="9816" y="3972"/>
                </a:lnTo>
                <a:lnTo>
                  <a:pt x="9818" y="3974"/>
                </a:lnTo>
                <a:lnTo>
                  <a:pt x="9816" y="3978"/>
                </a:lnTo>
                <a:lnTo>
                  <a:pt x="9814" y="3986"/>
                </a:lnTo>
                <a:lnTo>
                  <a:pt x="9814" y="3992"/>
                </a:lnTo>
                <a:lnTo>
                  <a:pt x="9820" y="4004"/>
                </a:lnTo>
                <a:lnTo>
                  <a:pt x="9824" y="4012"/>
                </a:lnTo>
                <a:lnTo>
                  <a:pt x="9824" y="4010"/>
                </a:lnTo>
                <a:lnTo>
                  <a:pt x="9824" y="4000"/>
                </a:lnTo>
                <a:lnTo>
                  <a:pt x="9826" y="4006"/>
                </a:lnTo>
                <a:lnTo>
                  <a:pt x="9830" y="4016"/>
                </a:lnTo>
                <a:lnTo>
                  <a:pt x="9834" y="4026"/>
                </a:lnTo>
                <a:lnTo>
                  <a:pt x="9840" y="4038"/>
                </a:lnTo>
                <a:lnTo>
                  <a:pt x="9858" y="4062"/>
                </a:lnTo>
                <a:lnTo>
                  <a:pt x="9862" y="4064"/>
                </a:lnTo>
                <a:lnTo>
                  <a:pt x="9862" y="4058"/>
                </a:lnTo>
                <a:lnTo>
                  <a:pt x="9864" y="4054"/>
                </a:lnTo>
                <a:lnTo>
                  <a:pt x="9866" y="4052"/>
                </a:lnTo>
                <a:lnTo>
                  <a:pt x="9868" y="4052"/>
                </a:lnTo>
                <a:lnTo>
                  <a:pt x="9872" y="4054"/>
                </a:lnTo>
                <a:lnTo>
                  <a:pt x="9878" y="4060"/>
                </a:lnTo>
                <a:lnTo>
                  <a:pt x="9882" y="4068"/>
                </a:lnTo>
                <a:lnTo>
                  <a:pt x="9888" y="4076"/>
                </a:lnTo>
                <a:lnTo>
                  <a:pt x="9892" y="4080"/>
                </a:lnTo>
                <a:lnTo>
                  <a:pt x="9896" y="4086"/>
                </a:lnTo>
                <a:lnTo>
                  <a:pt x="9896" y="4088"/>
                </a:lnTo>
                <a:lnTo>
                  <a:pt x="9894" y="4090"/>
                </a:lnTo>
                <a:lnTo>
                  <a:pt x="9890" y="4092"/>
                </a:lnTo>
                <a:lnTo>
                  <a:pt x="9888" y="4092"/>
                </a:lnTo>
                <a:lnTo>
                  <a:pt x="9884" y="4088"/>
                </a:lnTo>
                <a:lnTo>
                  <a:pt x="9880" y="4086"/>
                </a:lnTo>
                <a:lnTo>
                  <a:pt x="9878" y="4086"/>
                </a:lnTo>
                <a:lnTo>
                  <a:pt x="9876" y="4086"/>
                </a:lnTo>
                <a:lnTo>
                  <a:pt x="9874" y="4090"/>
                </a:lnTo>
                <a:lnTo>
                  <a:pt x="9876" y="4094"/>
                </a:lnTo>
                <a:lnTo>
                  <a:pt x="9880" y="4104"/>
                </a:lnTo>
                <a:lnTo>
                  <a:pt x="9886" y="4110"/>
                </a:lnTo>
                <a:lnTo>
                  <a:pt x="9888" y="4112"/>
                </a:lnTo>
                <a:lnTo>
                  <a:pt x="9888" y="4110"/>
                </a:lnTo>
                <a:lnTo>
                  <a:pt x="9890" y="4104"/>
                </a:lnTo>
                <a:lnTo>
                  <a:pt x="9892" y="4098"/>
                </a:lnTo>
                <a:lnTo>
                  <a:pt x="9894" y="4098"/>
                </a:lnTo>
                <a:lnTo>
                  <a:pt x="9896" y="4100"/>
                </a:lnTo>
                <a:lnTo>
                  <a:pt x="9898" y="4110"/>
                </a:lnTo>
                <a:lnTo>
                  <a:pt x="9904" y="4128"/>
                </a:lnTo>
                <a:lnTo>
                  <a:pt x="9914" y="4150"/>
                </a:lnTo>
                <a:lnTo>
                  <a:pt x="9918" y="4160"/>
                </a:lnTo>
                <a:lnTo>
                  <a:pt x="9920" y="4170"/>
                </a:lnTo>
                <a:lnTo>
                  <a:pt x="9920" y="4182"/>
                </a:lnTo>
                <a:lnTo>
                  <a:pt x="9920" y="4192"/>
                </a:lnTo>
                <a:lnTo>
                  <a:pt x="9906" y="4234"/>
                </a:lnTo>
                <a:lnTo>
                  <a:pt x="9902" y="4250"/>
                </a:lnTo>
                <a:lnTo>
                  <a:pt x="9902" y="4256"/>
                </a:lnTo>
                <a:lnTo>
                  <a:pt x="9906" y="4258"/>
                </a:lnTo>
                <a:lnTo>
                  <a:pt x="9908" y="4258"/>
                </a:lnTo>
                <a:lnTo>
                  <a:pt x="9910" y="4256"/>
                </a:lnTo>
                <a:lnTo>
                  <a:pt x="9914" y="4250"/>
                </a:lnTo>
                <a:lnTo>
                  <a:pt x="9916" y="4242"/>
                </a:lnTo>
                <a:lnTo>
                  <a:pt x="9918" y="4242"/>
                </a:lnTo>
                <a:lnTo>
                  <a:pt x="9922" y="4240"/>
                </a:lnTo>
                <a:lnTo>
                  <a:pt x="9924" y="4242"/>
                </a:lnTo>
                <a:lnTo>
                  <a:pt x="9924" y="4244"/>
                </a:lnTo>
                <a:lnTo>
                  <a:pt x="9922" y="4248"/>
                </a:lnTo>
                <a:lnTo>
                  <a:pt x="9920" y="4252"/>
                </a:lnTo>
                <a:lnTo>
                  <a:pt x="9920" y="4256"/>
                </a:lnTo>
                <a:lnTo>
                  <a:pt x="9924" y="4260"/>
                </a:lnTo>
                <a:lnTo>
                  <a:pt x="9928" y="4262"/>
                </a:lnTo>
                <a:lnTo>
                  <a:pt x="9930" y="4264"/>
                </a:lnTo>
                <a:lnTo>
                  <a:pt x="9934" y="4262"/>
                </a:lnTo>
                <a:lnTo>
                  <a:pt x="9936" y="4260"/>
                </a:lnTo>
                <a:lnTo>
                  <a:pt x="9938" y="4260"/>
                </a:lnTo>
                <a:lnTo>
                  <a:pt x="9940" y="4262"/>
                </a:lnTo>
                <a:lnTo>
                  <a:pt x="9944" y="4264"/>
                </a:lnTo>
                <a:lnTo>
                  <a:pt x="9950" y="4268"/>
                </a:lnTo>
                <a:lnTo>
                  <a:pt x="9954" y="4268"/>
                </a:lnTo>
                <a:lnTo>
                  <a:pt x="9958" y="4264"/>
                </a:lnTo>
                <a:lnTo>
                  <a:pt x="9962" y="4260"/>
                </a:lnTo>
                <a:lnTo>
                  <a:pt x="9970" y="4246"/>
                </a:lnTo>
                <a:lnTo>
                  <a:pt x="9974" y="4242"/>
                </a:lnTo>
                <a:lnTo>
                  <a:pt x="9980" y="4238"/>
                </a:lnTo>
                <a:lnTo>
                  <a:pt x="9994" y="4232"/>
                </a:lnTo>
                <a:lnTo>
                  <a:pt x="10000" y="4228"/>
                </a:lnTo>
                <a:lnTo>
                  <a:pt x="10006" y="4222"/>
                </a:lnTo>
                <a:lnTo>
                  <a:pt x="10010" y="4216"/>
                </a:lnTo>
                <a:lnTo>
                  <a:pt x="10014" y="4208"/>
                </a:lnTo>
                <a:lnTo>
                  <a:pt x="10014" y="4198"/>
                </a:lnTo>
                <a:lnTo>
                  <a:pt x="10012" y="4184"/>
                </a:lnTo>
                <a:lnTo>
                  <a:pt x="10016" y="4190"/>
                </a:lnTo>
                <a:lnTo>
                  <a:pt x="10018" y="4192"/>
                </a:lnTo>
                <a:lnTo>
                  <a:pt x="10020" y="4196"/>
                </a:lnTo>
                <a:lnTo>
                  <a:pt x="10022" y="4200"/>
                </a:lnTo>
                <a:lnTo>
                  <a:pt x="10024" y="4204"/>
                </a:lnTo>
                <a:lnTo>
                  <a:pt x="10026" y="4208"/>
                </a:lnTo>
                <a:lnTo>
                  <a:pt x="10028" y="4218"/>
                </a:lnTo>
                <a:lnTo>
                  <a:pt x="10032" y="4228"/>
                </a:lnTo>
                <a:lnTo>
                  <a:pt x="10034" y="4230"/>
                </a:lnTo>
                <a:lnTo>
                  <a:pt x="10036" y="4230"/>
                </a:lnTo>
                <a:lnTo>
                  <a:pt x="10040" y="4228"/>
                </a:lnTo>
                <a:lnTo>
                  <a:pt x="10044" y="4226"/>
                </a:lnTo>
                <a:lnTo>
                  <a:pt x="10046" y="4226"/>
                </a:lnTo>
                <a:lnTo>
                  <a:pt x="10046" y="4228"/>
                </a:lnTo>
                <a:lnTo>
                  <a:pt x="10044" y="4232"/>
                </a:lnTo>
                <a:lnTo>
                  <a:pt x="10040" y="4238"/>
                </a:lnTo>
                <a:lnTo>
                  <a:pt x="10038" y="4246"/>
                </a:lnTo>
                <a:lnTo>
                  <a:pt x="10040" y="4252"/>
                </a:lnTo>
                <a:lnTo>
                  <a:pt x="10042" y="4258"/>
                </a:lnTo>
                <a:lnTo>
                  <a:pt x="10046" y="4270"/>
                </a:lnTo>
                <a:lnTo>
                  <a:pt x="10046" y="4290"/>
                </a:lnTo>
                <a:lnTo>
                  <a:pt x="10048" y="4312"/>
                </a:lnTo>
                <a:lnTo>
                  <a:pt x="10052" y="4328"/>
                </a:lnTo>
                <a:lnTo>
                  <a:pt x="10058" y="4340"/>
                </a:lnTo>
                <a:lnTo>
                  <a:pt x="10060" y="4354"/>
                </a:lnTo>
                <a:lnTo>
                  <a:pt x="10060" y="4372"/>
                </a:lnTo>
                <a:lnTo>
                  <a:pt x="10062" y="4372"/>
                </a:lnTo>
                <a:lnTo>
                  <a:pt x="10062" y="4370"/>
                </a:lnTo>
                <a:lnTo>
                  <a:pt x="10064" y="4366"/>
                </a:lnTo>
                <a:lnTo>
                  <a:pt x="10066" y="4366"/>
                </a:lnTo>
                <a:lnTo>
                  <a:pt x="10068" y="4372"/>
                </a:lnTo>
                <a:lnTo>
                  <a:pt x="10074" y="4384"/>
                </a:lnTo>
                <a:lnTo>
                  <a:pt x="10076" y="4398"/>
                </a:lnTo>
                <a:lnTo>
                  <a:pt x="10078" y="4408"/>
                </a:lnTo>
                <a:lnTo>
                  <a:pt x="10080" y="4416"/>
                </a:lnTo>
                <a:lnTo>
                  <a:pt x="10082" y="4424"/>
                </a:lnTo>
                <a:lnTo>
                  <a:pt x="10080" y="4432"/>
                </a:lnTo>
                <a:lnTo>
                  <a:pt x="10080" y="4440"/>
                </a:lnTo>
                <a:lnTo>
                  <a:pt x="10080" y="4442"/>
                </a:lnTo>
                <a:lnTo>
                  <a:pt x="10082" y="4444"/>
                </a:lnTo>
                <a:lnTo>
                  <a:pt x="10082" y="4446"/>
                </a:lnTo>
                <a:lnTo>
                  <a:pt x="10082" y="4450"/>
                </a:lnTo>
                <a:lnTo>
                  <a:pt x="10080" y="4458"/>
                </a:lnTo>
                <a:lnTo>
                  <a:pt x="10080" y="4464"/>
                </a:lnTo>
                <a:lnTo>
                  <a:pt x="10080" y="4466"/>
                </a:lnTo>
                <a:lnTo>
                  <a:pt x="10084" y="4468"/>
                </a:lnTo>
                <a:lnTo>
                  <a:pt x="10088" y="4468"/>
                </a:lnTo>
                <a:lnTo>
                  <a:pt x="10088" y="4470"/>
                </a:lnTo>
                <a:lnTo>
                  <a:pt x="10088" y="4476"/>
                </a:lnTo>
                <a:lnTo>
                  <a:pt x="10084" y="4486"/>
                </a:lnTo>
                <a:lnTo>
                  <a:pt x="10084" y="4496"/>
                </a:lnTo>
                <a:lnTo>
                  <a:pt x="10084" y="4504"/>
                </a:lnTo>
                <a:lnTo>
                  <a:pt x="10080" y="4510"/>
                </a:lnTo>
                <a:lnTo>
                  <a:pt x="10078" y="4518"/>
                </a:lnTo>
                <a:lnTo>
                  <a:pt x="10076" y="4542"/>
                </a:lnTo>
                <a:lnTo>
                  <a:pt x="10078" y="4550"/>
                </a:lnTo>
                <a:lnTo>
                  <a:pt x="10078" y="4552"/>
                </a:lnTo>
                <a:lnTo>
                  <a:pt x="10080" y="4552"/>
                </a:lnTo>
                <a:lnTo>
                  <a:pt x="10086" y="4536"/>
                </a:lnTo>
                <a:lnTo>
                  <a:pt x="10086" y="4540"/>
                </a:lnTo>
                <a:lnTo>
                  <a:pt x="10086" y="4544"/>
                </a:lnTo>
                <a:lnTo>
                  <a:pt x="10078" y="4560"/>
                </a:lnTo>
                <a:lnTo>
                  <a:pt x="10076" y="4568"/>
                </a:lnTo>
                <a:lnTo>
                  <a:pt x="10076" y="4572"/>
                </a:lnTo>
                <a:lnTo>
                  <a:pt x="10076" y="4574"/>
                </a:lnTo>
                <a:lnTo>
                  <a:pt x="10074" y="4578"/>
                </a:lnTo>
                <a:lnTo>
                  <a:pt x="10070" y="4590"/>
                </a:lnTo>
                <a:lnTo>
                  <a:pt x="10070" y="4594"/>
                </a:lnTo>
                <a:lnTo>
                  <a:pt x="10070" y="4600"/>
                </a:lnTo>
                <a:lnTo>
                  <a:pt x="10070" y="4606"/>
                </a:lnTo>
                <a:lnTo>
                  <a:pt x="10066" y="4616"/>
                </a:lnTo>
                <a:lnTo>
                  <a:pt x="10066" y="4626"/>
                </a:lnTo>
                <a:lnTo>
                  <a:pt x="10066" y="4634"/>
                </a:lnTo>
                <a:lnTo>
                  <a:pt x="10068" y="4638"/>
                </a:lnTo>
                <a:lnTo>
                  <a:pt x="10070" y="4642"/>
                </a:lnTo>
                <a:lnTo>
                  <a:pt x="10072" y="4642"/>
                </a:lnTo>
                <a:lnTo>
                  <a:pt x="10076" y="4638"/>
                </a:lnTo>
                <a:lnTo>
                  <a:pt x="10078" y="4632"/>
                </a:lnTo>
                <a:lnTo>
                  <a:pt x="10078" y="4630"/>
                </a:lnTo>
                <a:lnTo>
                  <a:pt x="10080" y="4630"/>
                </a:lnTo>
                <a:lnTo>
                  <a:pt x="10086" y="4638"/>
                </a:lnTo>
                <a:lnTo>
                  <a:pt x="10092" y="4650"/>
                </a:lnTo>
                <a:lnTo>
                  <a:pt x="10100" y="4664"/>
                </a:lnTo>
                <a:lnTo>
                  <a:pt x="10108" y="4680"/>
                </a:lnTo>
                <a:lnTo>
                  <a:pt x="10112" y="4684"/>
                </a:lnTo>
                <a:lnTo>
                  <a:pt x="10116" y="4684"/>
                </a:lnTo>
                <a:lnTo>
                  <a:pt x="10120" y="4684"/>
                </a:lnTo>
                <a:lnTo>
                  <a:pt x="10122" y="4688"/>
                </a:lnTo>
                <a:lnTo>
                  <a:pt x="10122" y="4692"/>
                </a:lnTo>
                <a:lnTo>
                  <a:pt x="10122" y="4698"/>
                </a:lnTo>
                <a:lnTo>
                  <a:pt x="10124" y="4702"/>
                </a:lnTo>
                <a:lnTo>
                  <a:pt x="10128" y="4706"/>
                </a:lnTo>
                <a:lnTo>
                  <a:pt x="10136" y="4716"/>
                </a:lnTo>
                <a:lnTo>
                  <a:pt x="10142" y="4726"/>
                </a:lnTo>
                <a:lnTo>
                  <a:pt x="10148" y="4734"/>
                </a:lnTo>
                <a:lnTo>
                  <a:pt x="10150" y="4744"/>
                </a:lnTo>
                <a:lnTo>
                  <a:pt x="10154" y="4762"/>
                </a:lnTo>
                <a:lnTo>
                  <a:pt x="10156" y="4778"/>
                </a:lnTo>
                <a:lnTo>
                  <a:pt x="10154" y="4788"/>
                </a:lnTo>
                <a:lnTo>
                  <a:pt x="10152" y="4792"/>
                </a:lnTo>
                <a:lnTo>
                  <a:pt x="10154" y="4794"/>
                </a:lnTo>
                <a:lnTo>
                  <a:pt x="10156" y="4798"/>
                </a:lnTo>
                <a:lnTo>
                  <a:pt x="10158" y="4802"/>
                </a:lnTo>
                <a:lnTo>
                  <a:pt x="10160" y="4806"/>
                </a:lnTo>
                <a:lnTo>
                  <a:pt x="10162" y="4812"/>
                </a:lnTo>
                <a:lnTo>
                  <a:pt x="10160" y="4820"/>
                </a:lnTo>
                <a:lnTo>
                  <a:pt x="10160" y="4834"/>
                </a:lnTo>
                <a:lnTo>
                  <a:pt x="10164" y="4838"/>
                </a:lnTo>
                <a:lnTo>
                  <a:pt x="10166" y="4840"/>
                </a:lnTo>
                <a:lnTo>
                  <a:pt x="10166" y="4844"/>
                </a:lnTo>
                <a:lnTo>
                  <a:pt x="10166" y="4848"/>
                </a:lnTo>
                <a:lnTo>
                  <a:pt x="10170" y="4854"/>
                </a:lnTo>
                <a:lnTo>
                  <a:pt x="10180" y="4866"/>
                </a:lnTo>
                <a:lnTo>
                  <a:pt x="10184" y="4872"/>
                </a:lnTo>
                <a:lnTo>
                  <a:pt x="10188" y="4880"/>
                </a:lnTo>
                <a:lnTo>
                  <a:pt x="10192" y="4888"/>
                </a:lnTo>
                <a:lnTo>
                  <a:pt x="10190" y="4894"/>
                </a:lnTo>
                <a:lnTo>
                  <a:pt x="10190" y="4900"/>
                </a:lnTo>
                <a:lnTo>
                  <a:pt x="10190" y="4902"/>
                </a:lnTo>
                <a:lnTo>
                  <a:pt x="10196" y="4906"/>
                </a:lnTo>
                <a:lnTo>
                  <a:pt x="10210" y="4916"/>
                </a:lnTo>
                <a:lnTo>
                  <a:pt x="10220" y="4924"/>
                </a:lnTo>
                <a:lnTo>
                  <a:pt x="10232" y="4936"/>
                </a:lnTo>
                <a:lnTo>
                  <a:pt x="10244" y="4946"/>
                </a:lnTo>
                <a:lnTo>
                  <a:pt x="10252" y="4952"/>
                </a:lnTo>
                <a:lnTo>
                  <a:pt x="10264" y="4958"/>
                </a:lnTo>
                <a:lnTo>
                  <a:pt x="10270" y="4962"/>
                </a:lnTo>
                <a:lnTo>
                  <a:pt x="10272" y="4966"/>
                </a:lnTo>
                <a:lnTo>
                  <a:pt x="10276" y="4970"/>
                </a:lnTo>
                <a:lnTo>
                  <a:pt x="10278" y="4976"/>
                </a:lnTo>
                <a:lnTo>
                  <a:pt x="10280" y="4974"/>
                </a:lnTo>
                <a:lnTo>
                  <a:pt x="10284" y="4970"/>
                </a:lnTo>
                <a:lnTo>
                  <a:pt x="10288" y="4968"/>
                </a:lnTo>
                <a:lnTo>
                  <a:pt x="10292" y="4970"/>
                </a:lnTo>
                <a:lnTo>
                  <a:pt x="10296" y="4968"/>
                </a:lnTo>
                <a:lnTo>
                  <a:pt x="10298" y="4966"/>
                </a:lnTo>
                <a:lnTo>
                  <a:pt x="10298" y="4964"/>
                </a:lnTo>
                <a:lnTo>
                  <a:pt x="10302" y="4964"/>
                </a:lnTo>
                <a:lnTo>
                  <a:pt x="10304" y="4966"/>
                </a:lnTo>
                <a:lnTo>
                  <a:pt x="10304" y="4968"/>
                </a:lnTo>
                <a:lnTo>
                  <a:pt x="10302" y="4972"/>
                </a:lnTo>
                <a:lnTo>
                  <a:pt x="10306" y="4974"/>
                </a:lnTo>
                <a:lnTo>
                  <a:pt x="10308" y="4974"/>
                </a:lnTo>
                <a:lnTo>
                  <a:pt x="10310" y="4972"/>
                </a:lnTo>
                <a:lnTo>
                  <a:pt x="10310" y="4964"/>
                </a:lnTo>
                <a:lnTo>
                  <a:pt x="10308" y="4956"/>
                </a:lnTo>
                <a:lnTo>
                  <a:pt x="10304" y="4948"/>
                </a:lnTo>
                <a:lnTo>
                  <a:pt x="10302" y="4944"/>
                </a:lnTo>
                <a:lnTo>
                  <a:pt x="10300" y="4940"/>
                </a:lnTo>
                <a:lnTo>
                  <a:pt x="10298" y="4928"/>
                </a:lnTo>
                <a:lnTo>
                  <a:pt x="10294" y="4918"/>
                </a:lnTo>
                <a:lnTo>
                  <a:pt x="10292" y="4912"/>
                </a:lnTo>
                <a:lnTo>
                  <a:pt x="10286" y="4908"/>
                </a:lnTo>
                <a:lnTo>
                  <a:pt x="10280" y="4902"/>
                </a:lnTo>
                <a:lnTo>
                  <a:pt x="10276" y="4896"/>
                </a:lnTo>
                <a:lnTo>
                  <a:pt x="10276" y="4890"/>
                </a:lnTo>
                <a:lnTo>
                  <a:pt x="10276" y="4884"/>
                </a:lnTo>
                <a:lnTo>
                  <a:pt x="10278" y="4872"/>
                </a:lnTo>
                <a:lnTo>
                  <a:pt x="10278" y="4868"/>
                </a:lnTo>
                <a:lnTo>
                  <a:pt x="10276" y="4862"/>
                </a:lnTo>
                <a:lnTo>
                  <a:pt x="10274" y="4858"/>
                </a:lnTo>
                <a:lnTo>
                  <a:pt x="10274" y="4852"/>
                </a:lnTo>
                <a:lnTo>
                  <a:pt x="10276" y="4846"/>
                </a:lnTo>
                <a:lnTo>
                  <a:pt x="10276" y="4842"/>
                </a:lnTo>
                <a:lnTo>
                  <a:pt x="10276" y="4836"/>
                </a:lnTo>
                <a:lnTo>
                  <a:pt x="10278" y="4826"/>
                </a:lnTo>
                <a:lnTo>
                  <a:pt x="10278" y="4814"/>
                </a:lnTo>
                <a:lnTo>
                  <a:pt x="10276" y="4798"/>
                </a:lnTo>
                <a:lnTo>
                  <a:pt x="10272" y="4790"/>
                </a:lnTo>
                <a:lnTo>
                  <a:pt x="10266" y="4782"/>
                </a:lnTo>
                <a:lnTo>
                  <a:pt x="10254" y="4768"/>
                </a:lnTo>
                <a:lnTo>
                  <a:pt x="10244" y="4756"/>
                </a:lnTo>
                <a:lnTo>
                  <a:pt x="10238" y="4750"/>
                </a:lnTo>
                <a:lnTo>
                  <a:pt x="10236" y="4744"/>
                </a:lnTo>
                <a:lnTo>
                  <a:pt x="10234" y="4738"/>
                </a:lnTo>
                <a:lnTo>
                  <a:pt x="10230" y="4736"/>
                </a:lnTo>
                <a:lnTo>
                  <a:pt x="10222" y="4734"/>
                </a:lnTo>
                <a:lnTo>
                  <a:pt x="10212" y="4724"/>
                </a:lnTo>
                <a:lnTo>
                  <a:pt x="10200" y="4706"/>
                </a:lnTo>
                <a:lnTo>
                  <a:pt x="10196" y="4702"/>
                </a:lnTo>
                <a:lnTo>
                  <a:pt x="10192" y="4700"/>
                </a:lnTo>
                <a:lnTo>
                  <a:pt x="10188" y="4702"/>
                </a:lnTo>
                <a:lnTo>
                  <a:pt x="10184" y="4704"/>
                </a:lnTo>
                <a:lnTo>
                  <a:pt x="10180" y="4704"/>
                </a:lnTo>
                <a:lnTo>
                  <a:pt x="10174" y="4700"/>
                </a:lnTo>
                <a:lnTo>
                  <a:pt x="10166" y="4692"/>
                </a:lnTo>
                <a:lnTo>
                  <a:pt x="10160" y="4686"/>
                </a:lnTo>
                <a:lnTo>
                  <a:pt x="10158" y="4676"/>
                </a:lnTo>
                <a:lnTo>
                  <a:pt x="10154" y="4652"/>
                </a:lnTo>
                <a:lnTo>
                  <a:pt x="10150" y="4632"/>
                </a:lnTo>
                <a:lnTo>
                  <a:pt x="10148" y="4626"/>
                </a:lnTo>
                <a:lnTo>
                  <a:pt x="10146" y="4626"/>
                </a:lnTo>
                <a:lnTo>
                  <a:pt x="10144" y="4626"/>
                </a:lnTo>
                <a:lnTo>
                  <a:pt x="10140" y="4624"/>
                </a:lnTo>
                <a:lnTo>
                  <a:pt x="10136" y="4614"/>
                </a:lnTo>
                <a:lnTo>
                  <a:pt x="10134" y="4602"/>
                </a:lnTo>
                <a:lnTo>
                  <a:pt x="10132" y="4588"/>
                </a:lnTo>
                <a:lnTo>
                  <a:pt x="10130" y="4584"/>
                </a:lnTo>
                <a:lnTo>
                  <a:pt x="10128" y="4584"/>
                </a:lnTo>
                <a:lnTo>
                  <a:pt x="10118" y="4588"/>
                </a:lnTo>
                <a:lnTo>
                  <a:pt x="10114" y="4588"/>
                </a:lnTo>
                <a:lnTo>
                  <a:pt x="10110" y="4590"/>
                </a:lnTo>
                <a:lnTo>
                  <a:pt x="10108" y="4586"/>
                </a:lnTo>
                <a:lnTo>
                  <a:pt x="10108" y="4580"/>
                </a:lnTo>
                <a:lnTo>
                  <a:pt x="10106" y="4550"/>
                </a:lnTo>
                <a:lnTo>
                  <a:pt x="10108" y="4528"/>
                </a:lnTo>
                <a:lnTo>
                  <a:pt x="10108" y="4520"/>
                </a:lnTo>
                <a:lnTo>
                  <a:pt x="10112" y="4514"/>
                </a:lnTo>
                <a:lnTo>
                  <a:pt x="10116" y="4510"/>
                </a:lnTo>
                <a:lnTo>
                  <a:pt x="10118" y="4506"/>
                </a:lnTo>
                <a:lnTo>
                  <a:pt x="10120" y="4494"/>
                </a:lnTo>
                <a:lnTo>
                  <a:pt x="10122" y="4484"/>
                </a:lnTo>
                <a:lnTo>
                  <a:pt x="10126" y="4474"/>
                </a:lnTo>
                <a:lnTo>
                  <a:pt x="10132" y="4458"/>
                </a:lnTo>
                <a:lnTo>
                  <a:pt x="10138" y="4432"/>
                </a:lnTo>
                <a:lnTo>
                  <a:pt x="10140" y="4408"/>
                </a:lnTo>
                <a:lnTo>
                  <a:pt x="10142" y="4400"/>
                </a:lnTo>
                <a:lnTo>
                  <a:pt x="10140" y="4396"/>
                </a:lnTo>
                <a:lnTo>
                  <a:pt x="10138" y="4392"/>
                </a:lnTo>
                <a:lnTo>
                  <a:pt x="10136" y="4388"/>
                </a:lnTo>
                <a:lnTo>
                  <a:pt x="10136" y="4386"/>
                </a:lnTo>
                <a:lnTo>
                  <a:pt x="10138" y="4382"/>
                </a:lnTo>
                <a:lnTo>
                  <a:pt x="10140" y="4380"/>
                </a:lnTo>
                <a:lnTo>
                  <a:pt x="10146" y="4378"/>
                </a:lnTo>
                <a:lnTo>
                  <a:pt x="10160" y="4376"/>
                </a:lnTo>
                <a:lnTo>
                  <a:pt x="10166" y="4376"/>
                </a:lnTo>
                <a:lnTo>
                  <a:pt x="10172" y="4378"/>
                </a:lnTo>
                <a:lnTo>
                  <a:pt x="10174" y="4380"/>
                </a:lnTo>
                <a:lnTo>
                  <a:pt x="10174" y="4384"/>
                </a:lnTo>
                <a:lnTo>
                  <a:pt x="10174" y="4394"/>
                </a:lnTo>
                <a:lnTo>
                  <a:pt x="10170" y="4410"/>
                </a:lnTo>
                <a:lnTo>
                  <a:pt x="10170" y="4420"/>
                </a:lnTo>
                <a:lnTo>
                  <a:pt x="10172" y="4422"/>
                </a:lnTo>
                <a:lnTo>
                  <a:pt x="10174" y="4422"/>
                </a:lnTo>
                <a:lnTo>
                  <a:pt x="10182" y="4420"/>
                </a:lnTo>
                <a:lnTo>
                  <a:pt x="10184" y="4420"/>
                </a:lnTo>
                <a:lnTo>
                  <a:pt x="10188" y="4422"/>
                </a:lnTo>
                <a:lnTo>
                  <a:pt x="10192" y="4422"/>
                </a:lnTo>
                <a:lnTo>
                  <a:pt x="10194" y="4422"/>
                </a:lnTo>
                <a:lnTo>
                  <a:pt x="10200" y="4420"/>
                </a:lnTo>
                <a:lnTo>
                  <a:pt x="10204" y="4418"/>
                </a:lnTo>
                <a:lnTo>
                  <a:pt x="10206" y="4418"/>
                </a:lnTo>
                <a:lnTo>
                  <a:pt x="10210" y="4420"/>
                </a:lnTo>
                <a:lnTo>
                  <a:pt x="10218" y="4428"/>
                </a:lnTo>
                <a:lnTo>
                  <a:pt x="10224" y="4436"/>
                </a:lnTo>
                <a:lnTo>
                  <a:pt x="10232" y="4442"/>
                </a:lnTo>
                <a:lnTo>
                  <a:pt x="10234" y="4446"/>
                </a:lnTo>
                <a:lnTo>
                  <a:pt x="10238" y="4448"/>
                </a:lnTo>
                <a:lnTo>
                  <a:pt x="10242" y="4448"/>
                </a:lnTo>
                <a:lnTo>
                  <a:pt x="10244" y="4452"/>
                </a:lnTo>
                <a:lnTo>
                  <a:pt x="10248" y="4458"/>
                </a:lnTo>
                <a:lnTo>
                  <a:pt x="10250" y="4464"/>
                </a:lnTo>
                <a:lnTo>
                  <a:pt x="10252" y="4466"/>
                </a:lnTo>
                <a:lnTo>
                  <a:pt x="10256" y="4468"/>
                </a:lnTo>
                <a:lnTo>
                  <a:pt x="10250" y="4454"/>
                </a:lnTo>
                <a:lnTo>
                  <a:pt x="10250" y="4446"/>
                </a:lnTo>
                <a:lnTo>
                  <a:pt x="10250" y="4454"/>
                </a:lnTo>
                <a:lnTo>
                  <a:pt x="10256" y="4468"/>
                </a:lnTo>
                <a:lnTo>
                  <a:pt x="10262" y="4480"/>
                </a:lnTo>
                <a:lnTo>
                  <a:pt x="10264" y="4486"/>
                </a:lnTo>
                <a:lnTo>
                  <a:pt x="10262" y="4490"/>
                </a:lnTo>
                <a:lnTo>
                  <a:pt x="10262" y="4500"/>
                </a:lnTo>
                <a:lnTo>
                  <a:pt x="10264" y="4508"/>
                </a:lnTo>
                <a:lnTo>
                  <a:pt x="10264" y="4510"/>
                </a:lnTo>
                <a:lnTo>
                  <a:pt x="10266" y="4510"/>
                </a:lnTo>
                <a:lnTo>
                  <a:pt x="10270" y="4508"/>
                </a:lnTo>
                <a:lnTo>
                  <a:pt x="10274" y="4506"/>
                </a:lnTo>
                <a:lnTo>
                  <a:pt x="10276" y="4506"/>
                </a:lnTo>
                <a:lnTo>
                  <a:pt x="10276" y="4504"/>
                </a:lnTo>
                <a:lnTo>
                  <a:pt x="10276" y="4498"/>
                </a:lnTo>
                <a:lnTo>
                  <a:pt x="10276" y="4496"/>
                </a:lnTo>
                <a:lnTo>
                  <a:pt x="10278" y="4494"/>
                </a:lnTo>
                <a:lnTo>
                  <a:pt x="10280" y="4496"/>
                </a:lnTo>
                <a:lnTo>
                  <a:pt x="10284" y="4500"/>
                </a:lnTo>
                <a:lnTo>
                  <a:pt x="10286" y="4504"/>
                </a:lnTo>
                <a:lnTo>
                  <a:pt x="10288" y="4508"/>
                </a:lnTo>
                <a:lnTo>
                  <a:pt x="10284" y="4514"/>
                </a:lnTo>
                <a:lnTo>
                  <a:pt x="10280" y="4518"/>
                </a:lnTo>
                <a:lnTo>
                  <a:pt x="10280" y="4522"/>
                </a:lnTo>
                <a:lnTo>
                  <a:pt x="10282" y="4524"/>
                </a:lnTo>
                <a:lnTo>
                  <a:pt x="10284" y="4526"/>
                </a:lnTo>
                <a:lnTo>
                  <a:pt x="10286" y="4526"/>
                </a:lnTo>
                <a:lnTo>
                  <a:pt x="10290" y="4524"/>
                </a:lnTo>
                <a:lnTo>
                  <a:pt x="10292" y="4520"/>
                </a:lnTo>
                <a:lnTo>
                  <a:pt x="10294" y="4520"/>
                </a:lnTo>
                <a:lnTo>
                  <a:pt x="10296" y="4522"/>
                </a:lnTo>
                <a:lnTo>
                  <a:pt x="10300" y="4524"/>
                </a:lnTo>
                <a:lnTo>
                  <a:pt x="10304" y="4524"/>
                </a:lnTo>
                <a:lnTo>
                  <a:pt x="10310" y="4526"/>
                </a:lnTo>
                <a:lnTo>
                  <a:pt x="10312" y="4528"/>
                </a:lnTo>
                <a:lnTo>
                  <a:pt x="10316" y="4532"/>
                </a:lnTo>
                <a:lnTo>
                  <a:pt x="10320" y="4540"/>
                </a:lnTo>
                <a:lnTo>
                  <a:pt x="10322" y="4542"/>
                </a:lnTo>
                <a:lnTo>
                  <a:pt x="10324" y="4544"/>
                </a:lnTo>
                <a:lnTo>
                  <a:pt x="10328" y="4542"/>
                </a:lnTo>
                <a:lnTo>
                  <a:pt x="10332" y="4542"/>
                </a:lnTo>
                <a:lnTo>
                  <a:pt x="10334" y="4542"/>
                </a:lnTo>
                <a:lnTo>
                  <a:pt x="10338" y="4544"/>
                </a:lnTo>
                <a:lnTo>
                  <a:pt x="10340" y="4548"/>
                </a:lnTo>
                <a:lnTo>
                  <a:pt x="10340" y="4552"/>
                </a:lnTo>
                <a:lnTo>
                  <a:pt x="10336" y="4558"/>
                </a:lnTo>
                <a:lnTo>
                  <a:pt x="10332" y="4568"/>
                </a:lnTo>
                <a:lnTo>
                  <a:pt x="10330" y="4576"/>
                </a:lnTo>
                <a:lnTo>
                  <a:pt x="10330" y="4588"/>
                </a:lnTo>
                <a:lnTo>
                  <a:pt x="10328" y="4608"/>
                </a:lnTo>
                <a:lnTo>
                  <a:pt x="10330" y="4620"/>
                </a:lnTo>
                <a:lnTo>
                  <a:pt x="10332" y="4624"/>
                </a:lnTo>
                <a:lnTo>
                  <a:pt x="10334" y="4624"/>
                </a:lnTo>
                <a:lnTo>
                  <a:pt x="10338" y="4622"/>
                </a:lnTo>
                <a:lnTo>
                  <a:pt x="10344" y="4616"/>
                </a:lnTo>
                <a:lnTo>
                  <a:pt x="10366" y="4594"/>
                </a:lnTo>
                <a:lnTo>
                  <a:pt x="10376" y="4588"/>
                </a:lnTo>
                <a:lnTo>
                  <a:pt x="10384" y="4584"/>
                </a:lnTo>
                <a:lnTo>
                  <a:pt x="10388" y="4582"/>
                </a:lnTo>
                <a:lnTo>
                  <a:pt x="10390" y="4580"/>
                </a:lnTo>
                <a:lnTo>
                  <a:pt x="10390" y="4576"/>
                </a:lnTo>
                <a:lnTo>
                  <a:pt x="10390" y="4574"/>
                </a:lnTo>
                <a:lnTo>
                  <a:pt x="10396" y="4572"/>
                </a:lnTo>
                <a:lnTo>
                  <a:pt x="10400" y="4570"/>
                </a:lnTo>
                <a:lnTo>
                  <a:pt x="10404" y="4564"/>
                </a:lnTo>
                <a:lnTo>
                  <a:pt x="10408" y="4544"/>
                </a:lnTo>
                <a:lnTo>
                  <a:pt x="10412" y="4528"/>
                </a:lnTo>
                <a:lnTo>
                  <a:pt x="10414" y="4522"/>
                </a:lnTo>
                <a:lnTo>
                  <a:pt x="10416" y="4522"/>
                </a:lnTo>
                <a:lnTo>
                  <a:pt x="10422" y="4528"/>
                </a:lnTo>
                <a:lnTo>
                  <a:pt x="10424" y="4530"/>
                </a:lnTo>
                <a:lnTo>
                  <a:pt x="10428" y="4532"/>
                </a:lnTo>
                <a:lnTo>
                  <a:pt x="10432" y="4532"/>
                </a:lnTo>
                <a:lnTo>
                  <a:pt x="10438" y="4530"/>
                </a:lnTo>
                <a:lnTo>
                  <a:pt x="10444" y="4526"/>
                </a:lnTo>
                <a:lnTo>
                  <a:pt x="10454" y="4518"/>
                </a:lnTo>
                <a:lnTo>
                  <a:pt x="10464" y="4510"/>
                </a:lnTo>
                <a:lnTo>
                  <a:pt x="10472" y="4504"/>
                </a:lnTo>
                <a:lnTo>
                  <a:pt x="10488" y="4494"/>
                </a:lnTo>
                <a:lnTo>
                  <a:pt x="10494" y="4492"/>
                </a:lnTo>
                <a:lnTo>
                  <a:pt x="10498" y="4486"/>
                </a:lnTo>
                <a:lnTo>
                  <a:pt x="10502" y="4480"/>
                </a:lnTo>
                <a:lnTo>
                  <a:pt x="10506" y="4470"/>
                </a:lnTo>
                <a:lnTo>
                  <a:pt x="10510" y="4452"/>
                </a:lnTo>
                <a:lnTo>
                  <a:pt x="10510" y="4436"/>
                </a:lnTo>
                <a:lnTo>
                  <a:pt x="10512" y="4426"/>
                </a:lnTo>
                <a:lnTo>
                  <a:pt x="10512" y="4424"/>
                </a:lnTo>
                <a:lnTo>
                  <a:pt x="10514" y="4422"/>
                </a:lnTo>
                <a:lnTo>
                  <a:pt x="10518" y="4420"/>
                </a:lnTo>
                <a:lnTo>
                  <a:pt x="10518" y="4418"/>
                </a:lnTo>
                <a:lnTo>
                  <a:pt x="10518" y="4412"/>
                </a:lnTo>
                <a:lnTo>
                  <a:pt x="10516" y="4406"/>
                </a:lnTo>
                <a:lnTo>
                  <a:pt x="10512" y="4398"/>
                </a:lnTo>
                <a:lnTo>
                  <a:pt x="10510" y="4394"/>
                </a:lnTo>
                <a:lnTo>
                  <a:pt x="10510" y="4388"/>
                </a:lnTo>
                <a:lnTo>
                  <a:pt x="10512" y="4374"/>
                </a:lnTo>
                <a:lnTo>
                  <a:pt x="10512" y="4352"/>
                </a:lnTo>
                <a:lnTo>
                  <a:pt x="10510" y="4338"/>
                </a:lnTo>
                <a:lnTo>
                  <a:pt x="10506" y="4322"/>
                </a:lnTo>
                <a:lnTo>
                  <a:pt x="10494" y="4294"/>
                </a:lnTo>
                <a:lnTo>
                  <a:pt x="10486" y="4278"/>
                </a:lnTo>
                <a:lnTo>
                  <a:pt x="10478" y="4268"/>
                </a:lnTo>
                <a:lnTo>
                  <a:pt x="10474" y="4256"/>
                </a:lnTo>
                <a:lnTo>
                  <a:pt x="10468" y="4246"/>
                </a:lnTo>
                <a:lnTo>
                  <a:pt x="10462" y="4240"/>
                </a:lnTo>
                <a:lnTo>
                  <a:pt x="10452" y="4234"/>
                </a:lnTo>
                <a:lnTo>
                  <a:pt x="10438" y="4220"/>
                </a:lnTo>
                <a:lnTo>
                  <a:pt x="10422" y="4202"/>
                </a:lnTo>
                <a:lnTo>
                  <a:pt x="10410" y="4186"/>
                </a:lnTo>
                <a:lnTo>
                  <a:pt x="10402" y="4172"/>
                </a:lnTo>
                <a:lnTo>
                  <a:pt x="10398" y="4166"/>
                </a:lnTo>
                <a:lnTo>
                  <a:pt x="10398" y="4158"/>
                </a:lnTo>
                <a:lnTo>
                  <a:pt x="10396" y="4154"/>
                </a:lnTo>
                <a:lnTo>
                  <a:pt x="10394" y="4150"/>
                </a:lnTo>
                <a:lnTo>
                  <a:pt x="10388" y="4146"/>
                </a:lnTo>
                <a:lnTo>
                  <a:pt x="10380" y="4138"/>
                </a:lnTo>
                <a:lnTo>
                  <a:pt x="10376" y="4132"/>
                </a:lnTo>
                <a:lnTo>
                  <a:pt x="10370" y="4124"/>
                </a:lnTo>
                <a:lnTo>
                  <a:pt x="10368" y="4114"/>
                </a:lnTo>
                <a:lnTo>
                  <a:pt x="10366" y="4104"/>
                </a:lnTo>
                <a:lnTo>
                  <a:pt x="10368" y="4094"/>
                </a:lnTo>
                <a:lnTo>
                  <a:pt x="10370" y="4082"/>
                </a:lnTo>
                <a:lnTo>
                  <a:pt x="10374" y="4072"/>
                </a:lnTo>
                <a:lnTo>
                  <a:pt x="10380" y="4064"/>
                </a:lnTo>
                <a:lnTo>
                  <a:pt x="10386" y="4054"/>
                </a:lnTo>
                <a:lnTo>
                  <a:pt x="10394" y="4048"/>
                </a:lnTo>
                <a:lnTo>
                  <a:pt x="10400" y="4042"/>
                </a:lnTo>
                <a:lnTo>
                  <a:pt x="10404" y="4036"/>
                </a:lnTo>
                <a:lnTo>
                  <a:pt x="10408" y="4024"/>
                </a:lnTo>
                <a:lnTo>
                  <a:pt x="10410" y="4016"/>
                </a:lnTo>
                <a:lnTo>
                  <a:pt x="10412" y="4012"/>
                </a:lnTo>
                <a:lnTo>
                  <a:pt x="10414" y="4008"/>
                </a:lnTo>
                <a:lnTo>
                  <a:pt x="10420" y="4006"/>
                </a:lnTo>
                <a:lnTo>
                  <a:pt x="10424" y="4006"/>
                </a:lnTo>
                <a:lnTo>
                  <a:pt x="10426" y="4008"/>
                </a:lnTo>
                <a:lnTo>
                  <a:pt x="10430" y="4006"/>
                </a:lnTo>
                <a:lnTo>
                  <a:pt x="10432" y="4002"/>
                </a:lnTo>
                <a:lnTo>
                  <a:pt x="10434" y="3998"/>
                </a:lnTo>
                <a:lnTo>
                  <a:pt x="10436" y="3994"/>
                </a:lnTo>
                <a:lnTo>
                  <a:pt x="10442" y="3988"/>
                </a:lnTo>
                <a:lnTo>
                  <a:pt x="10450" y="3984"/>
                </a:lnTo>
                <a:lnTo>
                  <a:pt x="10456" y="3982"/>
                </a:lnTo>
                <a:lnTo>
                  <a:pt x="10460" y="3980"/>
                </a:lnTo>
                <a:lnTo>
                  <a:pt x="10462" y="3978"/>
                </a:lnTo>
                <a:lnTo>
                  <a:pt x="10464" y="3980"/>
                </a:lnTo>
                <a:lnTo>
                  <a:pt x="10468" y="3980"/>
                </a:lnTo>
                <a:lnTo>
                  <a:pt x="10470" y="3980"/>
                </a:lnTo>
                <a:lnTo>
                  <a:pt x="10472" y="3976"/>
                </a:lnTo>
                <a:lnTo>
                  <a:pt x="10474" y="3974"/>
                </a:lnTo>
                <a:lnTo>
                  <a:pt x="10476" y="3974"/>
                </a:lnTo>
                <a:lnTo>
                  <a:pt x="10478" y="3976"/>
                </a:lnTo>
                <a:lnTo>
                  <a:pt x="10480" y="3976"/>
                </a:lnTo>
                <a:lnTo>
                  <a:pt x="10482" y="3974"/>
                </a:lnTo>
                <a:lnTo>
                  <a:pt x="10482" y="3970"/>
                </a:lnTo>
                <a:lnTo>
                  <a:pt x="10480" y="3966"/>
                </a:lnTo>
                <a:lnTo>
                  <a:pt x="10480" y="3962"/>
                </a:lnTo>
                <a:lnTo>
                  <a:pt x="10480" y="3960"/>
                </a:lnTo>
                <a:lnTo>
                  <a:pt x="10482" y="3960"/>
                </a:lnTo>
                <a:lnTo>
                  <a:pt x="10484" y="3966"/>
                </a:lnTo>
                <a:lnTo>
                  <a:pt x="10490" y="3972"/>
                </a:lnTo>
                <a:lnTo>
                  <a:pt x="10494" y="3974"/>
                </a:lnTo>
                <a:lnTo>
                  <a:pt x="10498" y="3974"/>
                </a:lnTo>
                <a:lnTo>
                  <a:pt x="10502" y="3976"/>
                </a:lnTo>
                <a:lnTo>
                  <a:pt x="10504" y="3976"/>
                </a:lnTo>
                <a:lnTo>
                  <a:pt x="10504" y="3980"/>
                </a:lnTo>
                <a:lnTo>
                  <a:pt x="10502" y="3984"/>
                </a:lnTo>
                <a:lnTo>
                  <a:pt x="10504" y="3984"/>
                </a:lnTo>
                <a:lnTo>
                  <a:pt x="10508" y="3984"/>
                </a:lnTo>
                <a:lnTo>
                  <a:pt x="10518" y="3984"/>
                </a:lnTo>
                <a:lnTo>
                  <a:pt x="10522" y="3982"/>
                </a:lnTo>
                <a:lnTo>
                  <a:pt x="10522" y="3978"/>
                </a:lnTo>
                <a:lnTo>
                  <a:pt x="10522" y="3970"/>
                </a:lnTo>
                <a:lnTo>
                  <a:pt x="10522" y="3972"/>
                </a:lnTo>
                <a:lnTo>
                  <a:pt x="10526" y="3976"/>
                </a:lnTo>
                <a:lnTo>
                  <a:pt x="10528" y="3982"/>
                </a:lnTo>
                <a:lnTo>
                  <a:pt x="10530" y="3982"/>
                </a:lnTo>
                <a:lnTo>
                  <a:pt x="10534" y="3982"/>
                </a:lnTo>
                <a:lnTo>
                  <a:pt x="10536" y="3982"/>
                </a:lnTo>
                <a:lnTo>
                  <a:pt x="10538" y="3986"/>
                </a:lnTo>
                <a:lnTo>
                  <a:pt x="10534" y="3988"/>
                </a:lnTo>
                <a:lnTo>
                  <a:pt x="10530" y="3994"/>
                </a:lnTo>
                <a:lnTo>
                  <a:pt x="10528" y="4002"/>
                </a:lnTo>
                <a:lnTo>
                  <a:pt x="10528" y="4010"/>
                </a:lnTo>
                <a:lnTo>
                  <a:pt x="10528" y="4014"/>
                </a:lnTo>
                <a:lnTo>
                  <a:pt x="10530" y="4016"/>
                </a:lnTo>
                <a:lnTo>
                  <a:pt x="10530" y="4020"/>
                </a:lnTo>
                <a:lnTo>
                  <a:pt x="10530" y="4024"/>
                </a:lnTo>
                <a:lnTo>
                  <a:pt x="10532" y="4028"/>
                </a:lnTo>
                <a:lnTo>
                  <a:pt x="10534" y="4030"/>
                </a:lnTo>
                <a:lnTo>
                  <a:pt x="10536" y="4034"/>
                </a:lnTo>
                <a:lnTo>
                  <a:pt x="10536" y="4038"/>
                </a:lnTo>
                <a:lnTo>
                  <a:pt x="10536" y="4042"/>
                </a:lnTo>
                <a:lnTo>
                  <a:pt x="10540" y="4044"/>
                </a:lnTo>
                <a:lnTo>
                  <a:pt x="10552" y="4042"/>
                </a:lnTo>
                <a:lnTo>
                  <a:pt x="10560" y="4038"/>
                </a:lnTo>
                <a:lnTo>
                  <a:pt x="10562" y="4036"/>
                </a:lnTo>
                <a:lnTo>
                  <a:pt x="10562" y="4032"/>
                </a:lnTo>
                <a:lnTo>
                  <a:pt x="10560" y="4026"/>
                </a:lnTo>
                <a:lnTo>
                  <a:pt x="10556" y="4018"/>
                </a:lnTo>
                <a:lnTo>
                  <a:pt x="10554" y="4012"/>
                </a:lnTo>
                <a:lnTo>
                  <a:pt x="10550" y="4012"/>
                </a:lnTo>
                <a:lnTo>
                  <a:pt x="10548" y="4012"/>
                </a:lnTo>
                <a:lnTo>
                  <a:pt x="10546" y="4008"/>
                </a:lnTo>
                <a:lnTo>
                  <a:pt x="10548" y="4004"/>
                </a:lnTo>
                <a:lnTo>
                  <a:pt x="10554" y="4000"/>
                </a:lnTo>
                <a:lnTo>
                  <a:pt x="10572" y="3988"/>
                </a:lnTo>
                <a:lnTo>
                  <a:pt x="10580" y="3982"/>
                </a:lnTo>
                <a:lnTo>
                  <a:pt x="10586" y="3982"/>
                </a:lnTo>
                <a:lnTo>
                  <a:pt x="10592" y="3982"/>
                </a:lnTo>
                <a:lnTo>
                  <a:pt x="10604" y="3980"/>
                </a:lnTo>
                <a:lnTo>
                  <a:pt x="10610" y="3976"/>
                </a:lnTo>
                <a:lnTo>
                  <a:pt x="10614" y="3974"/>
                </a:lnTo>
                <a:lnTo>
                  <a:pt x="10618" y="3968"/>
                </a:lnTo>
                <a:lnTo>
                  <a:pt x="10620" y="3964"/>
                </a:lnTo>
                <a:lnTo>
                  <a:pt x="10624" y="3964"/>
                </a:lnTo>
                <a:lnTo>
                  <a:pt x="10630" y="3968"/>
                </a:lnTo>
                <a:lnTo>
                  <a:pt x="10630" y="3972"/>
                </a:lnTo>
                <a:lnTo>
                  <a:pt x="10632" y="3972"/>
                </a:lnTo>
                <a:lnTo>
                  <a:pt x="10634" y="3966"/>
                </a:lnTo>
                <a:lnTo>
                  <a:pt x="10638" y="3964"/>
                </a:lnTo>
                <a:lnTo>
                  <a:pt x="10640" y="3966"/>
                </a:lnTo>
                <a:lnTo>
                  <a:pt x="10642" y="3966"/>
                </a:lnTo>
                <a:lnTo>
                  <a:pt x="10646" y="3962"/>
                </a:lnTo>
                <a:lnTo>
                  <a:pt x="10650" y="3960"/>
                </a:lnTo>
                <a:lnTo>
                  <a:pt x="10652" y="3958"/>
                </a:lnTo>
                <a:lnTo>
                  <a:pt x="10658" y="3960"/>
                </a:lnTo>
                <a:lnTo>
                  <a:pt x="10660" y="3962"/>
                </a:lnTo>
                <a:lnTo>
                  <a:pt x="10662" y="3960"/>
                </a:lnTo>
                <a:lnTo>
                  <a:pt x="10662" y="3956"/>
                </a:lnTo>
                <a:lnTo>
                  <a:pt x="10664" y="3948"/>
                </a:lnTo>
                <a:lnTo>
                  <a:pt x="10666" y="3950"/>
                </a:lnTo>
                <a:lnTo>
                  <a:pt x="10670" y="3954"/>
                </a:lnTo>
                <a:lnTo>
                  <a:pt x="10670" y="3952"/>
                </a:lnTo>
                <a:lnTo>
                  <a:pt x="10672" y="3950"/>
                </a:lnTo>
                <a:lnTo>
                  <a:pt x="10676" y="3948"/>
                </a:lnTo>
                <a:lnTo>
                  <a:pt x="10678" y="3948"/>
                </a:lnTo>
                <a:lnTo>
                  <a:pt x="10682" y="3948"/>
                </a:lnTo>
                <a:lnTo>
                  <a:pt x="10684" y="3944"/>
                </a:lnTo>
                <a:lnTo>
                  <a:pt x="10686" y="3940"/>
                </a:lnTo>
                <a:lnTo>
                  <a:pt x="10686" y="3934"/>
                </a:lnTo>
                <a:lnTo>
                  <a:pt x="10682" y="3924"/>
                </a:lnTo>
                <a:lnTo>
                  <a:pt x="10680" y="3914"/>
                </a:lnTo>
                <a:lnTo>
                  <a:pt x="10680" y="3910"/>
                </a:lnTo>
                <a:lnTo>
                  <a:pt x="10680" y="3908"/>
                </a:lnTo>
                <a:lnTo>
                  <a:pt x="10682" y="3906"/>
                </a:lnTo>
                <a:lnTo>
                  <a:pt x="10686" y="3908"/>
                </a:lnTo>
                <a:lnTo>
                  <a:pt x="10692" y="3918"/>
                </a:lnTo>
                <a:lnTo>
                  <a:pt x="10696" y="3924"/>
                </a:lnTo>
                <a:lnTo>
                  <a:pt x="10700" y="3930"/>
                </a:lnTo>
                <a:lnTo>
                  <a:pt x="10700" y="3934"/>
                </a:lnTo>
                <a:lnTo>
                  <a:pt x="10698" y="3936"/>
                </a:lnTo>
                <a:lnTo>
                  <a:pt x="10702" y="3938"/>
                </a:lnTo>
                <a:lnTo>
                  <a:pt x="10706" y="3938"/>
                </a:lnTo>
                <a:lnTo>
                  <a:pt x="10708" y="3940"/>
                </a:lnTo>
                <a:lnTo>
                  <a:pt x="10712" y="3940"/>
                </a:lnTo>
                <a:lnTo>
                  <a:pt x="10716" y="3938"/>
                </a:lnTo>
                <a:lnTo>
                  <a:pt x="10716" y="3936"/>
                </a:lnTo>
                <a:lnTo>
                  <a:pt x="10716" y="3932"/>
                </a:lnTo>
                <a:lnTo>
                  <a:pt x="10714" y="3930"/>
                </a:lnTo>
                <a:lnTo>
                  <a:pt x="10714" y="3926"/>
                </a:lnTo>
                <a:lnTo>
                  <a:pt x="10716" y="3924"/>
                </a:lnTo>
                <a:lnTo>
                  <a:pt x="10718" y="3928"/>
                </a:lnTo>
                <a:lnTo>
                  <a:pt x="10722" y="3930"/>
                </a:lnTo>
                <a:lnTo>
                  <a:pt x="10724" y="3930"/>
                </a:lnTo>
                <a:lnTo>
                  <a:pt x="10726" y="3930"/>
                </a:lnTo>
                <a:lnTo>
                  <a:pt x="10728" y="3926"/>
                </a:lnTo>
                <a:lnTo>
                  <a:pt x="10726" y="3924"/>
                </a:lnTo>
                <a:lnTo>
                  <a:pt x="10726" y="3920"/>
                </a:lnTo>
                <a:lnTo>
                  <a:pt x="10726" y="3918"/>
                </a:lnTo>
                <a:lnTo>
                  <a:pt x="10728" y="3916"/>
                </a:lnTo>
                <a:lnTo>
                  <a:pt x="10730" y="3916"/>
                </a:lnTo>
                <a:lnTo>
                  <a:pt x="10732" y="3918"/>
                </a:lnTo>
                <a:lnTo>
                  <a:pt x="10734" y="3924"/>
                </a:lnTo>
                <a:lnTo>
                  <a:pt x="10736" y="3926"/>
                </a:lnTo>
                <a:lnTo>
                  <a:pt x="10736" y="3928"/>
                </a:lnTo>
                <a:lnTo>
                  <a:pt x="10738" y="3926"/>
                </a:lnTo>
                <a:lnTo>
                  <a:pt x="10742" y="3922"/>
                </a:lnTo>
                <a:lnTo>
                  <a:pt x="10748" y="3916"/>
                </a:lnTo>
                <a:lnTo>
                  <a:pt x="10752" y="3916"/>
                </a:lnTo>
                <a:lnTo>
                  <a:pt x="10762" y="3922"/>
                </a:lnTo>
                <a:lnTo>
                  <a:pt x="10764" y="3922"/>
                </a:lnTo>
                <a:lnTo>
                  <a:pt x="10766" y="3922"/>
                </a:lnTo>
                <a:lnTo>
                  <a:pt x="10766" y="3918"/>
                </a:lnTo>
                <a:lnTo>
                  <a:pt x="10766" y="3914"/>
                </a:lnTo>
                <a:lnTo>
                  <a:pt x="10766" y="3912"/>
                </a:lnTo>
                <a:lnTo>
                  <a:pt x="10768" y="3912"/>
                </a:lnTo>
                <a:lnTo>
                  <a:pt x="10770" y="3912"/>
                </a:lnTo>
                <a:lnTo>
                  <a:pt x="10772" y="3916"/>
                </a:lnTo>
                <a:lnTo>
                  <a:pt x="10776" y="3918"/>
                </a:lnTo>
                <a:lnTo>
                  <a:pt x="10782" y="3916"/>
                </a:lnTo>
                <a:lnTo>
                  <a:pt x="10792" y="3910"/>
                </a:lnTo>
                <a:lnTo>
                  <a:pt x="10798" y="3908"/>
                </a:lnTo>
                <a:lnTo>
                  <a:pt x="10804" y="3906"/>
                </a:lnTo>
                <a:lnTo>
                  <a:pt x="10806" y="3900"/>
                </a:lnTo>
                <a:lnTo>
                  <a:pt x="10806" y="3898"/>
                </a:lnTo>
                <a:lnTo>
                  <a:pt x="10808" y="3896"/>
                </a:lnTo>
                <a:lnTo>
                  <a:pt x="10812" y="3894"/>
                </a:lnTo>
                <a:lnTo>
                  <a:pt x="10814" y="3892"/>
                </a:lnTo>
                <a:lnTo>
                  <a:pt x="10812" y="3890"/>
                </a:lnTo>
                <a:lnTo>
                  <a:pt x="10810" y="3888"/>
                </a:lnTo>
                <a:lnTo>
                  <a:pt x="10812" y="3886"/>
                </a:lnTo>
                <a:lnTo>
                  <a:pt x="10814" y="3884"/>
                </a:lnTo>
                <a:lnTo>
                  <a:pt x="10818" y="3878"/>
                </a:lnTo>
                <a:lnTo>
                  <a:pt x="10822" y="3874"/>
                </a:lnTo>
                <a:lnTo>
                  <a:pt x="10824" y="3874"/>
                </a:lnTo>
                <a:lnTo>
                  <a:pt x="10830" y="3874"/>
                </a:lnTo>
                <a:lnTo>
                  <a:pt x="10832" y="3872"/>
                </a:lnTo>
                <a:lnTo>
                  <a:pt x="10836" y="3868"/>
                </a:lnTo>
                <a:lnTo>
                  <a:pt x="10842" y="3862"/>
                </a:lnTo>
                <a:lnTo>
                  <a:pt x="10844" y="3862"/>
                </a:lnTo>
                <a:lnTo>
                  <a:pt x="10846" y="3862"/>
                </a:lnTo>
                <a:lnTo>
                  <a:pt x="10846" y="3866"/>
                </a:lnTo>
                <a:lnTo>
                  <a:pt x="10850" y="3862"/>
                </a:lnTo>
                <a:lnTo>
                  <a:pt x="10862" y="3846"/>
                </a:lnTo>
                <a:lnTo>
                  <a:pt x="10868" y="3840"/>
                </a:lnTo>
                <a:lnTo>
                  <a:pt x="10868" y="3838"/>
                </a:lnTo>
                <a:lnTo>
                  <a:pt x="10868" y="3836"/>
                </a:lnTo>
                <a:lnTo>
                  <a:pt x="10864" y="3832"/>
                </a:lnTo>
                <a:lnTo>
                  <a:pt x="10866" y="3826"/>
                </a:lnTo>
                <a:lnTo>
                  <a:pt x="10868" y="3822"/>
                </a:lnTo>
                <a:lnTo>
                  <a:pt x="10870" y="3822"/>
                </a:lnTo>
                <a:lnTo>
                  <a:pt x="10872" y="3824"/>
                </a:lnTo>
                <a:lnTo>
                  <a:pt x="10874" y="3828"/>
                </a:lnTo>
                <a:lnTo>
                  <a:pt x="10876" y="3826"/>
                </a:lnTo>
                <a:lnTo>
                  <a:pt x="10878" y="3824"/>
                </a:lnTo>
                <a:lnTo>
                  <a:pt x="10884" y="3826"/>
                </a:lnTo>
                <a:lnTo>
                  <a:pt x="10886" y="3828"/>
                </a:lnTo>
                <a:lnTo>
                  <a:pt x="10888" y="3828"/>
                </a:lnTo>
                <a:lnTo>
                  <a:pt x="10890" y="3824"/>
                </a:lnTo>
                <a:lnTo>
                  <a:pt x="10892" y="3816"/>
                </a:lnTo>
                <a:lnTo>
                  <a:pt x="10896" y="3812"/>
                </a:lnTo>
                <a:lnTo>
                  <a:pt x="10900" y="3810"/>
                </a:lnTo>
                <a:lnTo>
                  <a:pt x="10906" y="3808"/>
                </a:lnTo>
                <a:lnTo>
                  <a:pt x="10904" y="3804"/>
                </a:lnTo>
                <a:lnTo>
                  <a:pt x="10900" y="3800"/>
                </a:lnTo>
                <a:lnTo>
                  <a:pt x="10900" y="3798"/>
                </a:lnTo>
                <a:lnTo>
                  <a:pt x="10900" y="3794"/>
                </a:lnTo>
                <a:lnTo>
                  <a:pt x="10902" y="3790"/>
                </a:lnTo>
                <a:lnTo>
                  <a:pt x="10904" y="3794"/>
                </a:lnTo>
                <a:lnTo>
                  <a:pt x="10906" y="3796"/>
                </a:lnTo>
                <a:lnTo>
                  <a:pt x="10910" y="3796"/>
                </a:lnTo>
                <a:lnTo>
                  <a:pt x="10914" y="3794"/>
                </a:lnTo>
                <a:lnTo>
                  <a:pt x="10918" y="3788"/>
                </a:lnTo>
                <a:lnTo>
                  <a:pt x="10916" y="3788"/>
                </a:lnTo>
                <a:lnTo>
                  <a:pt x="10912" y="3786"/>
                </a:lnTo>
                <a:lnTo>
                  <a:pt x="10908" y="3784"/>
                </a:lnTo>
                <a:lnTo>
                  <a:pt x="10908" y="3780"/>
                </a:lnTo>
                <a:lnTo>
                  <a:pt x="10910" y="3776"/>
                </a:lnTo>
                <a:lnTo>
                  <a:pt x="10912" y="3776"/>
                </a:lnTo>
                <a:lnTo>
                  <a:pt x="10916" y="3776"/>
                </a:lnTo>
                <a:lnTo>
                  <a:pt x="10918" y="3776"/>
                </a:lnTo>
                <a:lnTo>
                  <a:pt x="10920" y="3780"/>
                </a:lnTo>
                <a:lnTo>
                  <a:pt x="10926" y="3786"/>
                </a:lnTo>
                <a:lnTo>
                  <a:pt x="10928" y="3786"/>
                </a:lnTo>
                <a:lnTo>
                  <a:pt x="10930" y="3782"/>
                </a:lnTo>
                <a:lnTo>
                  <a:pt x="10926" y="3776"/>
                </a:lnTo>
                <a:lnTo>
                  <a:pt x="10926" y="3772"/>
                </a:lnTo>
                <a:lnTo>
                  <a:pt x="10926" y="3766"/>
                </a:lnTo>
                <a:lnTo>
                  <a:pt x="10930" y="3758"/>
                </a:lnTo>
                <a:lnTo>
                  <a:pt x="10932" y="3752"/>
                </a:lnTo>
                <a:lnTo>
                  <a:pt x="10932" y="3750"/>
                </a:lnTo>
                <a:lnTo>
                  <a:pt x="10928" y="3750"/>
                </a:lnTo>
                <a:lnTo>
                  <a:pt x="10926" y="3750"/>
                </a:lnTo>
                <a:lnTo>
                  <a:pt x="10924" y="3750"/>
                </a:lnTo>
                <a:lnTo>
                  <a:pt x="10926" y="3746"/>
                </a:lnTo>
                <a:lnTo>
                  <a:pt x="10930" y="3740"/>
                </a:lnTo>
                <a:lnTo>
                  <a:pt x="10936" y="3736"/>
                </a:lnTo>
                <a:lnTo>
                  <a:pt x="10942" y="3732"/>
                </a:lnTo>
                <a:lnTo>
                  <a:pt x="10938" y="3730"/>
                </a:lnTo>
                <a:lnTo>
                  <a:pt x="10934" y="3726"/>
                </a:lnTo>
                <a:lnTo>
                  <a:pt x="10932" y="3720"/>
                </a:lnTo>
                <a:lnTo>
                  <a:pt x="10928" y="3718"/>
                </a:lnTo>
                <a:lnTo>
                  <a:pt x="10928" y="3716"/>
                </a:lnTo>
                <a:lnTo>
                  <a:pt x="10930" y="3714"/>
                </a:lnTo>
                <a:lnTo>
                  <a:pt x="10934" y="3714"/>
                </a:lnTo>
                <a:lnTo>
                  <a:pt x="10936" y="3714"/>
                </a:lnTo>
                <a:lnTo>
                  <a:pt x="10938" y="3718"/>
                </a:lnTo>
                <a:lnTo>
                  <a:pt x="10940" y="3722"/>
                </a:lnTo>
                <a:lnTo>
                  <a:pt x="10942" y="3722"/>
                </a:lnTo>
                <a:lnTo>
                  <a:pt x="10946" y="3722"/>
                </a:lnTo>
                <a:lnTo>
                  <a:pt x="10948" y="3720"/>
                </a:lnTo>
                <a:lnTo>
                  <a:pt x="10950" y="3716"/>
                </a:lnTo>
                <a:lnTo>
                  <a:pt x="10950" y="3712"/>
                </a:lnTo>
                <a:lnTo>
                  <a:pt x="10948" y="3708"/>
                </a:lnTo>
                <a:lnTo>
                  <a:pt x="10948" y="3706"/>
                </a:lnTo>
                <a:lnTo>
                  <a:pt x="10950" y="3706"/>
                </a:lnTo>
                <a:lnTo>
                  <a:pt x="10956" y="3700"/>
                </a:lnTo>
                <a:lnTo>
                  <a:pt x="10964" y="3692"/>
                </a:lnTo>
                <a:lnTo>
                  <a:pt x="10968" y="3682"/>
                </a:lnTo>
                <a:lnTo>
                  <a:pt x="10970" y="3676"/>
                </a:lnTo>
                <a:lnTo>
                  <a:pt x="10968" y="3674"/>
                </a:lnTo>
                <a:lnTo>
                  <a:pt x="10968" y="3670"/>
                </a:lnTo>
                <a:lnTo>
                  <a:pt x="10968" y="3668"/>
                </a:lnTo>
                <a:lnTo>
                  <a:pt x="10972" y="3662"/>
                </a:lnTo>
                <a:lnTo>
                  <a:pt x="10980" y="3654"/>
                </a:lnTo>
                <a:lnTo>
                  <a:pt x="10986" y="3640"/>
                </a:lnTo>
                <a:lnTo>
                  <a:pt x="10988" y="3634"/>
                </a:lnTo>
                <a:lnTo>
                  <a:pt x="10990" y="3632"/>
                </a:lnTo>
                <a:lnTo>
                  <a:pt x="10992" y="3632"/>
                </a:lnTo>
                <a:lnTo>
                  <a:pt x="10994" y="3634"/>
                </a:lnTo>
                <a:lnTo>
                  <a:pt x="10996" y="3640"/>
                </a:lnTo>
                <a:lnTo>
                  <a:pt x="10998" y="3640"/>
                </a:lnTo>
                <a:lnTo>
                  <a:pt x="11000" y="3638"/>
                </a:lnTo>
                <a:lnTo>
                  <a:pt x="11004" y="3634"/>
                </a:lnTo>
                <a:lnTo>
                  <a:pt x="11008" y="3634"/>
                </a:lnTo>
                <a:lnTo>
                  <a:pt x="11010" y="3632"/>
                </a:lnTo>
                <a:lnTo>
                  <a:pt x="11006" y="3624"/>
                </a:lnTo>
                <a:lnTo>
                  <a:pt x="11004" y="3618"/>
                </a:lnTo>
                <a:lnTo>
                  <a:pt x="11004" y="3616"/>
                </a:lnTo>
                <a:lnTo>
                  <a:pt x="11006" y="3614"/>
                </a:lnTo>
                <a:lnTo>
                  <a:pt x="11008" y="3612"/>
                </a:lnTo>
                <a:lnTo>
                  <a:pt x="11010" y="3610"/>
                </a:lnTo>
                <a:lnTo>
                  <a:pt x="11012" y="3610"/>
                </a:lnTo>
                <a:lnTo>
                  <a:pt x="11010" y="3606"/>
                </a:lnTo>
                <a:lnTo>
                  <a:pt x="11010" y="3602"/>
                </a:lnTo>
                <a:lnTo>
                  <a:pt x="11012" y="3600"/>
                </a:lnTo>
                <a:lnTo>
                  <a:pt x="11012" y="3596"/>
                </a:lnTo>
                <a:lnTo>
                  <a:pt x="11008" y="3592"/>
                </a:lnTo>
                <a:lnTo>
                  <a:pt x="11006" y="3590"/>
                </a:lnTo>
                <a:lnTo>
                  <a:pt x="11008" y="3590"/>
                </a:lnTo>
                <a:lnTo>
                  <a:pt x="11012" y="3590"/>
                </a:lnTo>
                <a:lnTo>
                  <a:pt x="11016" y="3590"/>
                </a:lnTo>
                <a:lnTo>
                  <a:pt x="11020" y="3588"/>
                </a:lnTo>
                <a:lnTo>
                  <a:pt x="11022" y="3582"/>
                </a:lnTo>
                <a:lnTo>
                  <a:pt x="11024" y="3574"/>
                </a:lnTo>
                <a:lnTo>
                  <a:pt x="11022" y="3568"/>
                </a:lnTo>
                <a:lnTo>
                  <a:pt x="11020" y="3566"/>
                </a:lnTo>
                <a:lnTo>
                  <a:pt x="11016" y="3562"/>
                </a:lnTo>
                <a:lnTo>
                  <a:pt x="11016" y="3560"/>
                </a:lnTo>
                <a:lnTo>
                  <a:pt x="11026" y="3554"/>
                </a:lnTo>
                <a:lnTo>
                  <a:pt x="11028" y="3550"/>
                </a:lnTo>
                <a:lnTo>
                  <a:pt x="11024" y="3550"/>
                </a:lnTo>
                <a:lnTo>
                  <a:pt x="11016" y="3546"/>
                </a:lnTo>
                <a:lnTo>
                  <a:pt x="11010" y="3544"/>
                </a:lnTo>
                <a:lnTo>
                  <a:pt x="11006" y="3538"/>
                </a:lnTo>
                <a:lnTo>
                  <a:pt x="11002" y="3532"/>
                </a:lnTo>
                <a:lnTo>
                  <a:pt x="10996" y="3528"/>
                </a:lnTo>
                <a:lnTo>
                  <a:pt x="10990" y="3530"/>
                </a:lnTo>
                <a:lnTo>
                  <a:pt x="10984" y="3532"/>
                </a:lnTo>
                <a:lnTo>
                  <a:pt x="10976" y="3538"/>
                </a:lnTo>
                <a:lnTo>
                  <a:pt x="10970" y="3538"/>
                </a:lnTo>
                <a:lnTo>
                  <a:pt x="10966" y="3534"/>
                </a:lnTo>
                <a:lnTo>
                  <a:pt x="10966" y="3532"/>
                </a:lnTo>
                <a:lnTo>
                  <a:pt x="10964" y="3530"/>
                </a:lnTo>
                <a:lnTo>
                  <a:pt x="10960" y="3530"/>
                </a:lnTo>
                <a:lnTo>
                  <a:pt x="10958" y="3530"/>
                </a:lnTo>
                <a:lnTo>
                  <a:pt x="10958" y="3528"/>
                </a:lnTo>
                <a:lnTo>
                  <a:pt x="10960" y="3524"/>
                </a:lnTo>
                <a:lnTo>
                  <a:pt x="10964" y="3524"/>
                </a:lnTo>
                <a:lnTo>
                  <a:pt x="10970" y="3524"/>
                </a:lnTo>
                <a:lnTo>
                  <a:pt x="10976" y="3526"/>
                </a:lnTo>
                <a:lnTo>
                  <a:pt x="10978" y="3524"/>
                </a:lnTo>
                <a:lnTo>
                  <a:pt x="10980" y="3522"/>
                </a:lnTo>
                <a:lnTo>
                  <a:pt x="10986" y="3516"/>
                </a:lnTo>
                <a:lnTo>
                  <a:pt x="10994" y="3508"/>
                </a:lnTo>
                <a:lnTo>
                  <a:pt x="11004" y="3504"/>
                </a:lnTo>
                <a:lnTo>
                  <a:pt x="11012" y="3502"/>
                </a:lnTo>
                <a:lnTo>
                  <a:pt x="11018" y="3500"/>
                </a:lnTo>
                <a:lnTo>
                  <a:pt x="11020" y="3498"/>
                </a:lnTo>
                <a:lnTo>
                  <a:pt x="11020" y="3494"/>
                </a:lnTo>
                <a:lnTo>
                  <a:pt x="11018" y="3488"/>
                </a:lnTo>
                <a:lnTo>
                  <a:pt x="11010" y="3478"/>
                </a:lnTo>
                <a:lnTo>
                  <a:pt x="10998" y="3466"/>
                </a:lnTo>
                <a:lnTo>
                  <a:pt x="10988" y="3458"/>
                </a:lnTo>
                <a:lnTo>
                  <a:pt x="10980" y="3454"/>
                </a:lnTo>
                <a:lnTo>
                  <a:pt x="10974" y="3450"/>
                </a:lnTo>
                <a:lnTo>
                  <a:pt x="10974" y="3448"/>
                </a:lnTo>
                <a:lnTo>
                  <a:pt x="10976" y="3446"/>
                </a:lnTo>
                <a:lnTo>
                  <a:pt x="10974" y="3444"/>
                </a:lnTo>
                <a:lnTo>
                  <a:pt x="10970" y="3442"/>
                </a:lnTo>
                <a:lnTo>
                  <a:pt x="10966" y="3440"/>
                </a:lnTo>
                <a:lnTo>
                  <a:pt x="10962" y="3442"/>
                </a:lnTo>
                <a:lnTo>
                  <a:pt x="10956" y="3444"/>
                </a:lnTo>
                <a:lnTo>
                  <a:pt x="10950" y="3446"/>
                </a:lnTo>
                <a:lnTo>
                  <a:pt x="10944" y="3444"/>
                </a:lnTo>
                <a:lnTo>
                  <a:pt x="10940" y="3440"/>
                </a:lnTo>
                <a:lnTo>
                  <a:pt x="10936" y="3436"/>
                </a:lnTo>
                <a:lnTo>
                  <a:pt x="10932" y="3432"/>
                </a:lnTo>
                <a:lnTo>
                  <a:pt x="10932" y="3428"/>
                </a:lnTo>
                <a:lnTo>
                  <a:pt x="10932" y="3424"/>
                </a:lnTo>
                <a:lnTo>
                  <a:pt x="10934" y="3424"/>
                </a:lnTo>
                <a:lnTo>
                  <a:pt x="10936" y="3424"/>
                </a:lnTo>
                <a:lnTo>
                  <a:pt x="10940" y="3430"/>
                </a:lnTo>
                <a:lnTo>
                  <a:pt x="10944" y="3438"/>
                </a:lnTo>
                <a:lnTo>
                  <a:pt x="10948" y="3442"/>
                </a:lnTo>
                <a:lnTo>
                  <a:pt x="10952" y="3442"/>
                </a:lnTo>
                <a:lnTo>
                  <a:pt x="10954" y="3442"/>
                </a:lnTo>
                <a:lnTo>
                  <a:pt x="10960" y="3438"/>
                </a:lnTo>
                <a:lnTo>
                  <a:pt x="10966" y="3436"/>
                </a:lnTo>
                <a:lnTo>
                  <a:pt x="10968" y="3434"/>
                </a:lnTo>
                <a:lnTo>
                  <a:pt x="10972" y="3436"/>
                </a:lnTo>
                <a:lnTo>
                  <a:pt x="10976" y="3438"/>
                </a:lnTo>
                <a:lnTo>
                  <a:pt x="10978" y="3442"/>
                </a:lnTo>
                <a:lnTo>
                  <a:pt x="10980" y="3444"/>
                </a:lnTo>
                <a:lnTo>
                  <a:pt x="10984" y="3448"/>
                </a:lnTo>
                <a:lnTo>
                  <a:pt x="10988" y="3448"/>
                </a:lnTo>
                <a:lnTo>
                  <a:pt x="10992" y="3448"/>
                </a:lnTo>
                <a:lnTo>
                  <a:pt x="10998" y="3450"/>
                </a:lnTo>
                <a:lnTo>
                  <a:pt x="11010" y="3454"/>
                </a:lnTo>
                <a:lnTo>
                  <a:pt x="11016" y="3458"/>
                </a:lnTo>
                <a:lnTo>
                  <a:pt x="11020" y="3458"/>
                </a:lnTo>
                <a:lnTo>
                  <a:pt x="11020" y="3456"/>
                </a:lnTo>
                <a:lnTo>
                  <a:pt x="11020" y="3452"/>
                </a:lnTo>
                <a:lnTo>
                  <a:pt x="11016" y="3444"/>
                </a:lnTo>
                <a:lnTo>
                  <a:pt x="11008" y="3436"/>
                </a:lnTo>
                <a:lnTo>
                  <a:pt x="11002" y="3430"/>
                </a:lnTo>
                <a:lnTo>
                  <a:pt x="11000" y="3424"/>
                </a:lnTo>
                <a:lnTo>
                  <a:pt x="10996" y="3420"/>
                </a:lnTo>
                <a:lnTo>
                  <a:pt x="10988" y="3412"/>
                </a:lnTo>
                <a:lnTo>
                  <a:pt x="10980" y="3406"/>
                </a:lnTo>
                <a:lnTo>
                  <a:pt x="10980" y="3400"/>
                </a:lnTo>
                <a:lnTo>
                  <a:pt x="10978" y="3390"/>
                </a:lnTo>
                <a:lnTo>
                  <a:pt x="10978" y="3384"/>
                </a:lnTo>
                <a:lnTo>
                  <a:pt x="10974" y="3376"/>
                </a:lnTo>
                <a:lnTo>
                  <a:pt x="10970" y="3366"/>
                </a:lnTo>
                <a:lnTo>
                  <a:pt x="10966" y="3356"/>
                </a:lnTo>
                <a:lnTo>
                  <a:pt x="10962" y="3338"/>
                </a:lnTo>
                <a:lnTo>
                  <a:pt x="10958" y="3328"/>
                </a:lnTo>
                <a:lnTo>
                  <a:pt x="10954" y="3320"/>
                </a:lnTo>
                <a:lnTo>
                  <a:pt x="10948" y="3314"/>
                </a:lnTo>
                <a:lnTo>
                  <a:pt x="10940" y="3310"/>
                </a:lnTo>
                <a:lnTo>
                  <a:pt x="10934" y="3308"/>
                </a:lnTo>
                <a:lnTo>
                  <a:pt x="10928" y="3304"/>
                </a:lnTo>
                <a:lnTo>
                  <a:pt x="10924" y="3298"/>
                </a:lnTo>
                <a:lnTo>
                  <a:pt x="10922" y="3294"/>
                </a:lnTo>
                <a:lnTo>
                  <a:pt x="10920" y="3294"/>
                </a:lnTo>
                <a:lnTo>
                  <a:pt x="10914" y="3294"/>
                </a:lnTo>
                <a:lnTo>
                  <a:pt x="10910" y="3294"/>
                </a:lnTo>
                <a:lnTo>
                  <a:pt x="10910" y="3290"/>
                </a:lnTo>
                <a:lnTo>
                  <a:pt x="10912" y="3284"/>
                </a:lnTo>
                <a:lnTo>
                  <a:pt x="10916" y="3276"/>
                </a:lnTo>
                <a:lnTo>
                  <a:pt x="10926" y="3258"/>
                </a:lnTo>
                <a:lnTo>
                  <a:pt x="10932" y="3252"/>
                </a:lnTo>
                <a:lnTo>
                  <a:pt x="10936" y="3248"/>
                </a:lnTo>
                <a:lnTo>
                  <a:pt x="10942" y="3244"/>
                </a:lnTo>
                <a:lnTo>
                  <a:pt x="10944" y="3242"/>
                </a:lnTo>
                <a:lnTo>
                  <a:pt x="10946" y="3238"/>
                </a:lnTo>
                <a:lnTo>
                  <a:pt x="10950" y="3232"/>
                </a:lnTo>
                <a:lnTo>
                  <a:pt x="10952" y="3230"/>
                </a:lnTo>
                <a:lnTo>
                  <a:pt x="10952" y="3228"/>
                </a:lnTo>
                <a:lnTo>
                  <a:pt x="10950" y="3224"/>
                </a:lnTo>
                <a:lnTo>
                  <a:pt x="10948" y="3220"/>
                </a:lnTo>
                <a:lnTo>
                  <a:pt x="10948" y="3218"/>
                </a:lnTo>
                <a:lnTo>
                  <a:pt x="10950" y="3216"/>
                </a:lnTo>
                <a:lnTo>
                  <a:pt x="10952" y="3216"/>
                </a:lnTo>
                <a:lnTo>
                  <a:pt x="10954" y="3216"/>
                </a:lnTo>
                <a:lnTo>
                  <a:pt x="10956" y="3220"/>
                </a:lnTo>
                <a:lnTo>
                  <a:pt x="10956" y="3222"/>
                </a:lnTo>
                <a:lnTo>
                  <a:pt x="10958" y="3224"/>
                </a:lnTo>
                <a:lnTo>
                  <a:pt x="10960" y="3224"/>
                </a:lnTo>
                <a:lnTo>
                  <a:pt x="10966" y="3222"/>
                </a:lnTo>
                <a:lnTo>
                  <a:pt x="10968" y="3220"/>
                </a:lnTo>
                <a:lnTo>
                  <a:pt x="10970" y="3218"/>
                </a:lnTo>
                <a:lnTo>
                  <a:pt x="10972" y="3212"/>
                </a:lnTo>
                <a:lnTo>
                  <a:pt x="10974" y="3208"/>
                </a:lnTo>
                <a:lnTo>
                  <a:pt x="10976" y="3206"/>
                </a:lnTo>
                <a:lnTo>
                  <a:pt x="10978" y="3206"/>
                </a:lnTo>
                <a:lnTo>
                  <a:pt x="10980" y="3206"/>
                </a:lnTo>
                <a:lnTo>
                  <a:pt x="10982" y="3206"/>
                </a:lnTo>
                <a:lnTo>
                  <a:pt x="10984" y="3202"/>
                </a:lnTo>
                <a:lnTo>
                  <a:pt x="10988" y="3196"/>
                </a:lnTo>
                <a:lnTo>
                  <a:pt x="10994" y="3190"/>
                </a:lnTo>
                <a:lnTo>
                  <a:pt x="11002" y="3186"/>
                </a:lnTo>
                <a:lnTo>
                  <a:pt x="11006" y="3186"/>
                </a:lnTo>
                <a:lnTo>
                  <a:pt x="11010" y="3186"/>
                </a:lnTo>
                <a:lnTo>
                  <a:pt x="11016" y="3180"/>
                </a:lnTo>
                <a:lnTo>
                  <a:pt x="11022" y="3176"/>
                </a:lnTo>
                <a:lnTo>
                  <a:pt x="11024" y="3176"/>
                </a:lnTo>
                <a:lnTo>
                  <a:pt x="11026" y="3178"/>
                </a:lnTo>
                <a:lnTo>
                  <a:pt x="11028" y="3176"/>
                </a:lnTo>
                <a:lnTo>
                  <a:pt x="11030" y="3176"/>
                </a:lnTo>
                <a:lnTo>
                  <a:pt x="11032" y="3176"/>
                </a:lnTo>
                <a:lnTo>
                  <a:pt x="11032" y="3180"/>
                </a:lnTo>
                <a:lnTo>
                  <a:pt x="11032" y="3182"/>
                </a:lnTo>
                <a:lnTo>
                  <a:pt x="11034" y="3182"/>
                </a:lnTo>
                <a:lnTo>
                  <a:pt x="11036" y="3182"/>
                </a:lnTo>
                <a:lnTo>
                  <a:pt x="11042" y="3182"/>
                </a:lnTo>
                <a:lnTo>
                  <a:pt x="11046" y="3180"/>
                </a:lnTo>
                <a:lnTo>
                  <a:pt x="11046" y="3178"/>
                </a:lnTo>
                <a:lnTo>
                  <a:pt x="11046" y="3174"/>
                </a:lnTo>
                <a:lnTo>
                  <a:pt x="11044" y="3172"/>
                </a:lnTo>
                <a:lnTo>
                  <a:pt x="11044" y="3168"/>
                </a:lnTo>
                <a:lnTo>
                  <a:pt x="11046" y="3164"/>
                </a:lnTo>
                <a:lnTo>
                  <a:pt x="11050" y="3160"/>
                </a:lnTo>
                <a:lnTo>
                  <a:pt x="11052" y="3156"/>
                </a:lnTo>
                <a:lnTo>
                  <a:pt x="11052" y="3154"/>
                </a:lnTo>
                <a:lnTo>
                  <a:pt x="11046" y="3152"/>
                </a:lnTo>
                <a:lnTo>
                  <a:pt x="11038" y="3148"/>
                </a:lnTo>
                <a:lnTo>
                  <a:pt x="11032" y="3146"/>
                </a:lnTo>
                <a:lnTo>
                  <a:pt x="11028" y="3142"/>
                </a:lnTo>
                <a:lnTo>
                  <a:pt x="11026" y="3144"/>
                </a:lnTo>
                <a:lnTo>
                  <a:pt x="11024" y="3146"/>
                </a:lnTo>
                <a:lnTo>
                  <a:pt x="11020" y="3148"/>
                </a:lnTo>
                <a:lnTo>
                  <a:pt x="11014" y="3148"/>
                </a:lnTo>
                <a:lnTo>
                  <a:pt x="11006" y="3146"/>
                </a:lnTo>
                <a:lnTo>
                  <a:pt x="11002" y="3144"/>
                </a:lnTo>
                <a:lnTo>
                  <a:pt x="11000" y="3142"/>
                </a:lnTo>
                <a:lnTo>
                  <a:pt x="10996" y="3142"/>
                </a:lnTo>
                <a:lnTo>
                  <a:pt x="10992" y="3142"/>
                </a:lnTo>
                <a:lnTo>
                  <a:pt x="10990" y="3140"/>
                </a:lnTo>
                <a:lnTo>
                  <a:pt x="10988" y="3138"/>
                </a:lnTo>
                <a:lnTo>
                  <a:pt x="10984" y="3132"/>
                </a:lnTo>
                <a:lnTo>
                  <a:pt x="10982" y="3130"/>
                </a:lnTo>
                <a:lnTo>
                  <a:pt x="10978" y="3130"/>
                </a:lnTo>
                <a:lnTo>
                  <a:pt x="10968" y="3130"/>
                </a:lnTo>
                <a:lnTo>
                  <a:pt x="10960" y="3134"/>
                </a:lnTo>
                <a:lnTo>
                  <a:pt x="10956" y="3140"/>
                </a:lnTo>
                <a:lnTo>
                  <a:pt x="10950" y="3146"/>
                </a:lnTo>
                <a:lnTo>
                  <a:pt x="10944" y="3150"/>
                </a:lnTo>
                <a:lnTo>
                  <a:pt x="10940" y="3152"/>
                </a:lnTo>
                <a:lnTo>
                  <a:pt x="10938" y="3154"/>
                </a:lnTo>
                <a:lnTo>
                  <a:pt x="10938" y="3156"/>
                </a:lnTo>
                <a:lnTo>
                  <a:pt x="10940" y="3162"/>
                </a:lnTo>
                <a:lnTo>
                  <a:pt x="10938" y="3164"/>
                </a:lnTo>
                <a:lnTo>
                  <a:pt x="10932" y="3166"/>
                </a:lnTo>
                <a:lnTo>
                  <a:pt x="10920" y="3166"/>
                </a:lnTo>
                <a:lnTo>
                  <a:pt x="10914" y="3166"/>
                </a:lnTo>
                <a:lnTo>
                  <a:pt x="10910" y="3164"/>
                </a:lnTo>
                <a:lnTo>
                  <a:pt x="10906" y="3160"/>
                </a:lnTo>
                <a:lnTo>
                  <a:pt x="10904" y="3156"/>
                </a:lnTo>
                <a:lnTo>
                  <a:pt x="10902" y="3144"/>
                </a:lnTo>
                <a:lnTo>
                  <a:pt x="10902" y="3140"/>
                </a:lnTo>
                <a:lnTo>
                  <a:pt x="10906" y="3138"/>
                </a:lnTo>
                <a:lnTo>
                  <a:pt x="10906" y="3134"/>
                </a:lnTo>
                <a:lnTo>
                  <a:pt x="10906" y="3130"/>
                </a:lnTo>
                <a:lnTo>
                  <a:pt x="10904" y="3120"/>
                </a:lnTo>
                <a:lnTo>
                  <a:pt x="10896" y="3112"/>
                </a:lnTo>
                <a:lnTo>
                  <a:pt x="10894" y="3110"/>
                </a:lnTo>
                <a:lnTo>
                  <a:pt x="10890" y="3112"/>
                </a:lnTo>
                <a:lnTo>
                  <a:pt x="10884" y="3114"/>
                </a:lnTo>
                <a:lnTo>
                  <a:pt x="10876" y="3114"/>
                </a:lnTo>
                <a:lnTo>
                  <a:pt x="10868" y="3112"/>
                </a:lnTo>
                <a:lnTo>
                  <a:pt x="10864" y="3110"/>
                </a:lnTo>
                <a:lnTo>
                  <a:pt x="10864" y="3108"/>
                </a:lnTo>
                <a:lnTo>
                  <a:pt x="10860" y="3106"/>
                </a:lnTo>
                <a:lnTo>
                  <a:pt x="10854" y="3102"/>
                </a:lnTo>
                <a:lnTo>
                  <a:pt x="10850" y="3098"/>
                </a:lnTo>
                <a:lnTo>
                  <a:pt x="10846" y="3090"/>
                </a:lnTo>
                <a:lnTo>
                  <a:pt x="10846" y="3080"/>
                </a:lnTo>
                <a:lnTo>
                  <a:pt x="10848" y="3072"/>
                </a:lnTo>
                <a:lnTo>
                  <a:pt x="10850" y="3066"/>
                </a:lnTo>
                <a:lnTo>
                  <a:pt x="10852" y="3062"/>
                </a:lnTo>
                <a:lnTo>
                  <a:pt x="10854" y="3056"/>
                </a:lnTo>
                <a:lnTo>
                  <a:pt x="10858" y="3054"/>
                </a:lnTo>
                <a:lnTo>
                  <a:pt x="10864" y="3054"/>
                </a:lnTo>
                <a:lnTo>
                  <a:pt x="10872" y="3060"/>
                </a:lnTo>
                <a:lnTo>
                  <a:pt x="10874" y="3062"/>
                </a:lnTo>
                <a:lnTo>
                  <a:pt x="10876" y="3064"/>
                </a:lnTo>
                <a:lnTo>
                  <a:pt x="10880" y="3060"/>
                </a:lnTo>
                <a:lnTo>
                  <a:pt x="10886" y="3056"/>
                </a:lnTo>
                <a:lnTo>
                  <a:pt x="10888" y="3056"/>
                </a:lnTo>
                <a:lnTo>
                  <a:pt x="10892" y="3056"/>
                </a:lnTo>
                <a:lnTo>
                  <a:pt x="10900" y="3056"/>
                </a:lnTo>
                <a:lnTo>
                  <a:pt x="10906" y="3052"/>
                </a:lnTo>
                <a:lnTo>
                  <a:pt x="10912" y="3046"/>
                </a:lnTo>
                <a:lnTo>
                  <a:pt x="10914" y="3036"/>
                </a:lnTo>
                <a:lnTo>
                  <a:pt x="10916" y="3030"/>
                </a:lnTo>
                <a:lnTo>
                  <a:pt x="10920" y="3024"/>
                </a:lnTo>
                <a:lnTo>
                  <a:pt x="10932" y="3014"/>
                </a:lnTo>
                <a:lnTo>
                  <a:pt x="10948" y="3006"/>
                </a:lnTo>
                <a:lnTo>
                  <a:pt x="10958" y="3000"/>
                </a:lnTo>
                <a:lnTo>
                  <a:pt x="10964" y="2998"/>
                </a:lnTo>
                <a:lnTo>
                  <a:pt x="10966" y="2992"/>
                </a:lnTo>
                <a:lnTo>
                  <a:pt x="10970" y="2986"/>
                </a:lnTo>
                <a:lnTo>
                  <a:pt x="10976" y="2978"/>
                </a:lnTo>
                <a:lnTo>
                  <a:pt x="10982" y="2970"/>
                </a:lnTo>
                <a:lnTo>
                  <a:pt x="10984" y="2966"/>
                </a:lnTo>
                <a:lnTo>
                  <a:pt x="10984" y="2964"/>
                </a:lnTo>
                <a:lnTo>
                  <a:pt x="10988" y="2960"/>
                </a:lnTo>
                <a:lnTo>
                  <a:pt x="10992" y="2958"/>
                </a:lnTo>
                <a:lnTo>
                  <a:pt x="10996" y="2958"/>
                </a:lnTo>
                <a:lnTo>
                  <a:pt x="11002" y="2960"/>
                </a:lnTo>
                <a:lnTo>
                  <a:pt x="11008" y="2962"/>
                </a:lnTo>
                <a:lnTo>
                  <a:pt x="11010" y="2962"/>
                </a:lnTo>
                <a:lnTo>
                  <a:pt x="11012" y="2960"/>
                </a:lnTo>
                <a:lnTo>
                  <a:pt x="11016" y="2958"/>
                </a:lnTo>
                <a:lnTo>
                  <a:pt x="11018" y="2960"/>
                </a:lnTo>
                <a:lnTo>
                  <a:pt x="11020" y="2964"/>
                </a:lnTo>
                <a:lnTo>
                  <a:pt x="11026" y="2970"/>
                </a:lnTo>
                <a:lnTo>
                  <a:pt x="11032" y="2976"/>
                </a:lnTo>
                <a:lnTo>
                  <a:pt x="11034" y="2982"/>
                </a:lnTo>
                <a:lnTo>
                  <a:pt x="11032" y="2988"/>
                </a:lnTo>
                <a:lnTo>
                  <a:pt x="11026" y="3000"/>
                </a:lnTo>
                <a:lnTo>
                  <a:pt x="11022" y="3006"/>
                </a:lnTo>
                <a:lnTo>
                  <a:pt x="11016" y="3010"/>
                </a:lnTo>
                <a:lnTo>
                  <a:pt x="11008" y="3016"/>
                </a:lnTo>
                <a:lnTo>
                  <a:pt x="11004" y="3020"/>
                </a:lnTo>
                <a:lnTo>
                  <a:pt x="11002" y="3022"/>
                </a:lnTo>
                <a:lnTo>
                  <a:pt x="11004" y="3024"/>
                </a:lnTo>
                <a:lnTo>
                  <a:pt x="11004" y="3026"/>
                </a:lnTo>
                <a:lnTo>
                  <a:pt x="11002" y="3028"/>
                </a:lnTo>
                <a:lnTo>
                  <a:pt x="10998" y="3032"/>
                </a:lnTo>
                <a:lnTo>
                  <a:pt x="10994" y="3034"/>
                </a:lnTo>
                <a:lnTo>
                  <a:pt x="10992" y="3036"/>
                </a:lnTo>
                <a:lnTo>
                  <a:pt x="10994" y="3036"/>
                </a:lnTo>
                <a:lnTo>
                  <a:pt x="11000" y="3038"/>
                </a:lnTo>
                <a:lnTo>
                  <a:pt x="11004" y="3044"/>
                </a:lnTo>
                <a:lnTo>
                  <a:pt x="11010" y="3050"/>
                </a:lnTo>
                <a:lnTo>
                  <a:pt x="11010" y="3054"/>
                </a:lnTo>
                <a:lnTo>
                  <a:pt x="11010" y="3058"/>
                </a:lnTo>
                <a:lnTo>
                  <a:pt x="11008" y="3062"/>
                </a:lnTo>
                <a:lnTo>
                  <a:pt x="11004" y="3062"/>
                </a:lnTo>
                <a:lnTo>
                  <a:pt x="11000" y="3060"/>
                </a:lnTo>
                <a:lnTo>
                  <a:pt x="10998" y="3062"/>
                </a:lnTo>
                <a:lnTo>
                  <a:pt x="10996" y="3064"/>
                </a:lnTo>
                <a:lnTo>
                  <a:pt x="10994" y="3068"/>
                </a:lnTo>
                <a:lnTo>
                  <a:pt x="10992" y="3068"/>
                </a:lnTo>
                <a:lnTo>
                  <a:pt x="10990" y="3068"/>
                </a:lnTo>
                <a:lnTo>
                  <a:pt x="10988" y="3074"/>
                </a:lnTo>
                <a:lnTo>
                  <a:pt x="10988" y="3078"/>
                </a:lnTo>
                <a:lnTo>
                  <a:pt x="10990" y="3080"/>
                </a:lnTo>
                <a:lnTo>
                  <a:pt x="10992" y="3082"/>
                </a:lnTo>
                <a:lnTo>
                  <a:pt x="10994" y="3080"/>
                </a:lnTo>
                <a:lnTo>
                  <a:pt x="11000" y="3076"/>
                </a:lnTo>
                <a:lnTo>
                  <a:pt x="11008" y="3074"/>
                </a:lnTo>
                <a:lnTo>
                  <a:pt x="11014" y="3072"/>
                </a:lnTo>
                <a:lnTo>
                  <a:pt x="11014" y="3070"/>
                </a:lnTo>
                <a:lnTo>
                  <a:pt x="11012" y="3068"/>
                </a:lnTo>
                <a:lnTo>
                  <a:pt x="11012" y="3066"/>
                </a:lnTo>
                <a:lnTo>
                  <a:pt x="11016" y="3066"/>
                </a:lnTo>
                <a:lnTo>
                  <a:pt x="11020" y="3066"/>
                </a:lnTo>
                <a:lnTo>
                  <a:pt x="11026" y="3064"/>
                </a:lnTo>
                <a:lnTo>
                  <a:pt x="11030" y="3056"/>
                </a:lnTo>
                <a:lnTo>
                  <a:pt x="11036" y="3048"/>
                </a:lnTo>
                <a:lnTo>
                  <a:pt x="11040" y="3042"/>
                </a:lnTo>
                <a:lnTo>
                  <a:pt x="11044" y="3040"/>
                </a:lnTo>
                <a:lnTo>
                  <a:pt x="11050" y="3036"/>
                </a:lnTo>
                <a:lnTo>
                  <a:pt x="11054" y="3032"/>
                </a:lnTo>
                <a:lnTo>
                  <a:pt x="11056" y="3032"/>
                </a:lnTo>
                <a:lnTo>
                  <a:pt x="11064" y="3030"/>
                </a:lnTo>
                <a:lnTo>
                  <a:pt x="11072" y="3028"/>
                </a:lnTo>
                <a:lnTo>
                  <a:pt x="11074" y="3028"/>
                </a:lnTo>
                <a:lnTo>
                  <a:pt x="11076" y="3024"/>
                </a:lnTo>
                <a:lnTo>
                  <a:pt x="11080" y="3020"/>
                </a:lnTo>
                <a:lnTo>
                  <a:pt x="11082" y="3022"/>
                </a:lnTo>
                <a:lnTo>
                  <a:pt x="11086" y="3022"/>
                </a:lnTo>
                <a:lnTo>
                  <a:pt x="11088" y="3020"/>
                </a:lnTo>
                <a:lnTo>
                  <a:pt x="11090" y="3018"/>
                </a:lnTo>
                <a:lnTo>
                  <a:pt x="11094" y="3018"/>
                </a:lnTo>
                <a:lnTo>
                  <a:pt x="11100" y="3018"/>
                </a:lnTo>
                <a:lnTo>
                  <a:pt x="11110" y="3018"/>
                </a:lnTo>
                <a:lnTo>
                  <a:pt x="11114" y="3014"/>
                </a:lnTo>
                <a:lnTo>
                  <a:pt x="11120" y="3010"/>
                </a:lnTo>
                <a:lnTo>
                  <a:pt x="11120" y="3008"/>
                </a:lnTo>
                <a:lnTo>
                  <a:pt x="11120" y="3010"/>
                </a:lnTo>
                <a:lnTo>
                  <a:pt x="11122" y="3018"/>
                </a:lnTo>
                <a:lnTo>
                  <a:pt x="11126" y="3024"/>
                </a:lnTo>
                <a:lnTo>
                  <a:pt x="11130" y="3028"/>
                </a:lnTo>
                <a:lnTo>
                  <a:pt x="11132" y="3028"/>
                </a:lnTo>
                <a:lnTo>
                  <a:pt x="11136" y="3028"/>
                </a:lnTo>
                <a:lnTo>
                  <a:pt x="11138" y="3026"/>
                </a:lnTo>
                <a:lnTo>
                  <a:pt x="11142" y="3026"/>
                </a:lnTo>
                <a:lnTo>
                  <a:pt x="11152" y="3032"/>
                </a:lnTo>
                <a:lnTo>
                  <a:pt x="11156" y="3036"/>
                </a:lnTo>
                <a:lnTo>
                  <a:pt x="11160" y="3040"/>
                </a:lnTo>
                <a:lnTo>
                  <a:pt x="11162" y="3044"/>
                </a:lnTo>
                <a:lnTo>
                  <a:pt x="11160" y="3050"/>
                </a:lnTo>
                <a:lnTo>
                  <a:pt x="11152" y="3068"/>
                </a:lnTo>
                <a:lnTo>
                  <a:pt x="11150" y="3074"/>
                </a:lnTo>
                <a:lnTo>
                  <a:pt x="11150" y="3078"/>
                </a:lnTo>
                <a:lnTo>
                  <a:pt x="11152" y="3080"/>
                </a:lnTo>
                <a:lnTo>
                  <a:pt x="11154" y="3084"/>
                </a:lnTo>
                <a:lnTo>
                  <a:pt x="11150" y="3086"/>
                </a:lnTo>
                <a:lnTo>
                  <a:pt x="11146" y="3090"/>
                </a:lnTo>
                <a:lnTo>
                  <a:pt x="11142" y="3100"/>
                </a:lnTo>
                <a:lnTo>
                  <a:pt x="11140" y="3104"/>
                </a:lnTo>
                <a:lnTo>
                  <a:pt x="11136" y="3108"/>
                </a:lnTo>
                <a:lnTo>
                  <a:pt x="11132" y="3112"/>
                </a:lnTo>
                <a:lnTo>
                  <a:pt x="11130" y="3114"/>
                </a:lnTo>
                <a:lnTo>
                  <a:pt x="11132" y="3114"/>
                </a:lnTo>
                <a:lnTo>
                  <a:pt x="11140" y="3116"/>
                </a:lnTo>
                <a:lnTo>
                  <a:pt x="11146" y="3116"/>
                </a:lnTo>
                <a:lnTo>
                  <a:pt x="11148" y="3118"/>
                </a:lnTo>
                <a:lnTo>
                  <a:pt x="11148" y="3120"/>
                </a:lnTo>
                <a:lnTo>
                  <a:pt x="11146" y="3122"/>
                </a:lnTo>
                <a:lnTo>
                  <a:pt x="11144" y="3124"/>
                </a:lnTo>
                <a:lnTo>
                  <a:pt x="11144" y="3126"/>
                </a:lnTo>
                <a:lnTo>
                  <a:pt x="11150" y="3126"/>
                </a:lnTo>
                <a:lnTo>
                  <a:pt x="11156" y="3128"/>
                </a:lnTo>
                <a:lnTo>
                  <a:pt x="11158" y="3130"/>
                </a:lnTo>
                <a:lnTo>
                  <a:pt x="11160" y="3132"/>
                </a:lnTo>
                <a:lnTo>
                  <a:pt x="11158" y="3134"/>
                </a:lnTo>
                <a:lnTo>
                  <a:pt x="11158" y="3136"/>
                </a:lnTo>
                <a:lnTo>
                  <a:pt x="11164" y="3136"/>
                </a:lnTo>
                <a:lnTo>
                  <a:pt x="11166" y="3132"/>
                </a:lnTo>
                <a:lnTo>
                  <a:pt x="11168" y="3130"/>
                </a:lnTo>
                <a:lnTo>
                  <a:pt x="11170" y="3124"/>
                </a:lnTo>
                <a:lnTo>
                  <a:pt x="11172" y="3122"/>
                </a:lnTo>
                <a:lnTo>
                  <a:pt x="11174" y="3122"/>
                </a:lnTo>
                <a:lnTo>
                  <a:pt x="11180" y="3124"/>
                </a:lnTo>
                <a:lnTo>
                  <a:pt x="11190" y="3134"/>
                </a:lnTo>
                <a:lnTo>
                  <a:pt x="11190" y="3132"/>
                </a:lnTo>
                <a:lnTo>
                  <a:pt x="11192" y="3128"/>
                </a:lnTo>
                <a:lnTo>
                  <a:pt x="11194" y="3126"/>
                </a:lnTo>
                <a:lnTo>
                  <a:pt x="11196" y="3126"/>
                </a:lnTo>
                <a:lnTo>
                  <a:pt x="11200" y="3128"/>
                </a:lnTo>
                <a:lnTo>
                  <a:pt x="11206" y="3128"/>
                </a:lnTo>
                <a:lnTo>
                  <a:pt x="11214" y="3128"/>
                </a:lnTo>
                <a:lnTo>
                  <a:pt x="11214" y="3134"/>
                </a:lnTo>
                <a:lnTo>
                  <a:pt x="11212" y="3134"/>
                </a:lnTo>
                <a:lnTo>
                  <a:pt x="11210" y="3134"/>
                </a:lnTo>
                <a:lnTo>
                  <a:pt x="11208" y="3136"/>
                </a:lnTo>
                <a:lnTo>
                  <a:pt x="11210" y="3142"/>
                </a:lnTo>
                <a:lnTo>
                  <a:pt x="11212" y="3148"/>
                </a:lnTo>
                <a:lnTo>
                  <a:pt x="11214" y="3154"/>
                </a:lnTo>
                <a:lnTo>
                  <a:pt x="11214" y="3156"/>
                </a:lnTo>
                <a:lnTo>
                  <a:pt x="11214" y="3160"/>
                </a:lnTo>
                <a:lnTo>
                  <a:pt x="11212" y="3162"/>
                </a:lnTo>
                <a:lnTo>
                  <a:pt x="11212" y="3164"/>
                </a:lnTo>
                <a:lnTo>
                  <a:pt x="11216" y="3168"/>
                </a:lnTo>
                <a:lnTo>
                  <a:pt x="11220" y="3174"/>
                </a:lnTo>
                <a:lnTo>
                  <a:pt x="11222" y="3176"/>
                </a:lnTo>
                <a:lnTo>
                  <a:pt x="11222" y="3178"/>
                </a:lnTo>
                <a:lnTo>
                  <a:pt x="11220" y="3182"/>
                </a:lnTo>
                <a:lnTo>
                  <a:pt x="11220" y="3180"/>
                </a:lnTo>
                <a:lnTo>
                  <a:pt x="11216" y="3176"/>
                </a:lnTo>
                <a:lnTo>
                  <a:pt x="11214" y="3174"/>
                </a:lnTo>
                <a:lnTo>
                  <a:pt x="11210" y="3172"/>
                </a:lnTo>
                <a:lnTo>
                  <a:pt x="11200" y="3172"/>
                </a:lnTo>
                <a:lnTo>
                  <a:pt x="11198" y="3174"/>
                </a:lnTo>
                <a:lnTo>
                  <a:pt x="11200" y="3176"/>
                </a:lnTo>
                <a:lnTo>
                  <a:pt x="11200" y="3180"/>
                </a:lnTo>
                <a:lnTo>
                  <a:pt x="11198" y="3182"/>
                </a:lnTo>
                <a:lnTo>
                  <a:pt x="11196" y="3180"/>
                </a:lnTo>
                <a:lnTo>
                  <a:pt x="11194" y="3180"/>
                </a:lnTo>
                <a:lnTo>
                  <a:pt x="11192" y="3182"/>
                </a:lnTo>
                <a:lnTo>
                  <a:pt x="11190" y="3188"/>
                </a:lnTo>
                <a:lnTo>
                  <a:pt x="11192" y="3192"/>
                </a:lnTo>
                <a:lnTo>
                  <a:pt x="11198" y="3192"/>
                </a:lnTo>
                <a:lnTo>
                  <a:pt x="11200" y="3192"/>
                </a:lnTo>
                <a:lnTo>
                  <a:pt x="11204" y="3192"/>
                </a:lnTo>
                <a:lnTo>
                  <a:pt x="11206" y="3196"/>
                </a:lnTo>
                <a:lnTo>
                  <a:pt x="11206" y="3212"/>
                </a:lnTo>
                <a:lnTo>
                  <a:pt x="11206" y="3218"/>
                </a:lnTo>
                <a:lnTo>
                  <a:pt x="11208" y="3222"/>
                </a:lnTo>
                <a:lnTo>
                  <a:pt x="11212" y="3226"/>
                </a:lnTo>
                <a:lnTo>
                  <a:pt x="11212" y="3228"/>
                </a:lnTo>
                <a:lnTo>
                  <a:pt x="11212" y="3230"/>
                </a:lnTo>
                <a:lnTo>
                  <a:pt x="11212" y="3232"/>
                </a:lnTo>
                <a:lnTo>
                  <a:pt x="11216" y="3238"/>
                </a:lnTo>
                <a:lnTo>
                  <a:pt x="11212" y="3240"/>
                </a:lnTo>
                <a:lnTo>
                  <a:pt x="11208" y="3244"/>
                </a:lnTo>
                <a:lnTo>
                  <a:pt x="11204" y="3252"/>
                </a:lnTo>
                <a:lnTo>
                  <a:pt x="11198" y="3270"/>
                </a:lnTo>
                <a:lnTo>
                  <a:pt x="11196" y="3274"/>
                </a:lnTo>
                <a:lnTo>
                  <a:pt x="11196" y="3278"/>
                </a:lnTo>
                <a:lnTo>
                  <a:pt x="11198" y="3280"/>
                </a:lnTo>
                <a:lnTo>
                  <a:pt x="11200" y="3284"/>
                </a:lnTo>
                <a:lnTo>
                  <a:pt x="11200" y="3288"/>
                </a:lnTo>
                <a:lnTo>
                  <a:pt x="11202" y="3292"/>
                </a:lnTo>
                <a:lnTo>
                  <a:pt x="11202" y="3294"/>
                </a:lnTo>
                <a:lnTo>
                  <a:pt x="11200" y="3296"/>
                </a:lnTo>
                <a:lnTo>
                  <a:pt x="11196" y="3296"/>
                </a:lnTo>
                <a:lnTo>
                  <a:pt x="11196" y="3298"/>
                </a:lnTo>
                <a:lnTo>
                  <a:pt x="11198" y="3304"/>
                </a:lnTo>
                <a:lnTo>
                  <a:pt x="11200" y="3304"/>
                </a:lnTo>
                <a:lnTo>
                  <a:pt x="11204" y="3304"/>
                </a:lnTo>
                <a:lnTo>
                  <a:pt x="11204" y="3308"/>
                </a:lnTo>
                <a:lnTo>
                  <a:pt x="11206" y="3314"/>
                </a:lnTo>
                <a:lnTo>
                  <a:pt x="11206" y="3318"/>
                </a:lnTo>
                <a:lnTo>
                  <a:pt x="11210" y="3316"/>
                </a:lnTo>
                <a:lnTo>
                  <a:pt x="11214" y="3310"/>
                </a:lnTo>
                <a:lnTo>
                  <a:pt x="11218" y="3304"/>
                </a:lnTo>
                <a:lnTo>
                  <a:pt x="11218" y="3306"/>
                </a:lnTo>
                <a:lnTo>
                  <a:pt x="11218" y="3310"/>
                </a:lnTo>
                <a:lnTo>
                  <a:pt x="11220" y="3312"/>
                </a:lnTo>
                <a:lnTo>
                  <a:pt x="11222" y="3310"/>
                </a:lnTo>
                <a:lnTo>
                  <a:pt x="11224" y="3306"/>
                </a:lnTo>
                <a:lnTo>
                  <a:pt x="11226" y="3302"/>
                </a:lnTo>
                <a:lnTo>
                  <a:pt x="11230" y="3298"/>
                </a:lnTo>
                <a:lnTo>
                  <a:pt x="11234" y="3294"/>
                </a:lnTo>
                <a:lnTo>
                  <a:pt x="11238" y="3294"/>
                </a:lnTo>
                <a:lnTo>
                  <a:pt x="11238" y="3296"/>
                </a:lnTo>
                <a:lnTo>
                  <a:pt x="11234" y="3300"/>
                </a:lnTo>
                <a:lnTo>
                  <a:pt x="11232" y="3304"/>
                </a:lnTo>
                <a:lnTo>
                  <a:pt x="11234" y="3308"/>
                </a:lnTo>
                <a:lnTo>
                  <a:pt x="11238" y="3310"/>
                </a:lnTo>
                <a:lnTo>
                  <a:pt x="11242" y="3308"/>
                </a:lnTo>
                <a:lnTo>
                  <a:pt x="11244" y="3306"/>
                </a:lnTo>
                <a:lnTo>
                  <a:pt x="11246" y="3302"/>
                </a:lnTo>
                <a:lnTo>
                  <a:pt x="11244" y="3296"/>
                </a:lnTo>
                <a:lnTo>
                  <a:pt x="11242" y="3292"/>
                </a:lnTo>
                <a:lnTo>
                  <a:pt x="11244" y="3290"/>
                </a:lnTo>
                <a:lnTo>
                  <a:pt x="11246" y="3290"/>
                </a:lnTo>
                <a:lnTo>
                  <a:pt x="11248" y="3294"/>
                </a:lnTo>
                <a:lnTo>
                  <a:pt x="11250" y="3300"/>
                </a:lnTo>
                <a:lnTo>
                  <a:pt x="11254" y="3296"/>
                </a:lnTo>
                <a:lnTo>
                  <a:pt x="11256" y="3294"/>
                </a:lnTo>
                <a:lnTo>
                  <a:pt x="11256" y="3292"/>
                </a:lnTo>
                <a:lnTo>
                  <a:pt x="11252" y="3288"/>
                </a:lnTo>
                <a:lnTo>
                  <a:pt x="11250" y="3286"/>
                </a:lnTo>
                <a:lnTo>
                  <a:pt x="11254" y="3284"/>
                </a:lnTo>
                <a:lnTo>
                  <a:pt x="11264" y="3284"/>
                </a:lnTo>
                <a:lnTo>
                  <a:pt x="11272" y="3286"/>
                </a:lnTo>
                <a:lnTo>
                  <a:pt x="11278" y="3288"/>
                </a:lnTo>
                <a:lnTo>
                  <a:pt x="11282" y="3288"/>
                </a:lnTo>
                <a:lnTo>
                  <a:pt x="11284" y="3286"/>
                </a:lnTo>
                <a:lnTo>
                  <a:pt x="11284" y="3284"/>
                </a:lnTo>
                <a:lnTo>
                  <a:pt x="11284" y="3280"/>
                </a:lnTo>
                <a:lnTo>
                  <a:pt x="11288" y="3278"/>
                </a:lnTo>
                <a:lnTo>
                  <a:pt x="11296" y="3276"/>
                </a:lnTo>
                <a:lnTo>
                  <a:pt x="11302" y="3276"/>
                </a:lnTo>
                <a:lnTo>
                  <a:pt x="11306" y="3278"/>
                </a:lnTo>
                <a:lnTo>
                  <a:pt x="11310" y="3276"/>
                </a:lnTo>
                <a:lnTo>
                  <a:pt x="11316" y="3268"/>
                </a:lnTo>
                <a:lnTo>
                  <a:pt x="11322" y="3256"/>
                </a:lnTo>
                <a:lnTo>
                  <a:pt x="11326" y="3244"/>
                </a:lnTo>
                <a:lnTo>
                  <a:pt x="11328" y="3232"/>
                </a:lnTo>
                <a:lnTo>
                  <a:pt x="11328" y="3226"/>
                </a:lnTo>
                <a:lnTo>
                  <a:pt x="11326" y="3226"/>
                </a:lnTo>
                <a:lnTo>
                  <a:pt x="11322" y="3226"/>
                </a:lnTo>
                <a:lnTo>
                  <a:pt x="11322" y="3218"/>
                </a:lnTo>
                <a:lnTo>
                  <a:pt x="11322" y="3208"/>
                </a:lnTo>
                <a:lnTo>
                  <a:pt x="11324" y="3200"/>
                </a:lnTo>
                <a:lnTo>
                  <a:pt x="11324" y="3192"/>
                </a:lnTo>
                <a:lnTo>
                  <a:pt x="11324" y="3180"/>
                </a:lnTo>
                <a:lnTo>
                  <a:pt x="11320" y="3164"/>
                </a:lnTo>
                <a:lnTo>
                  <a:pt x="11314" y="3148"/>
                </a:lnTo>
                <a:lnTo>
                  <a:pt x="11306" y="3134"/>
                </a:lnTo>
                <a:lnTo>
                  <a:pt x="11298" y="3122"/>
                </a:lnTo>
                <a:lnTo>
                  <a:pt x="11292" y="3110"/>
                </a:lnTo>
                <a:lnTo>
                  <a:pt x="11286" y="3100"/>
                </a:lnTo>
                <a:lnTo>
                  <a:pt x="11280" y="3086"/>
                </a:lnTo>
                <a:lnTo>
                  <a:pt x="11278" y="3080"/>
                </a:lnTo>
                <a:lnTo>
                  <a:pt x="11274" y="3078"/>
                </a:lnTo>
                <a:lnTo>
                  <a:pt x="11270" y="3074"/>
                </a:lnTo>
                <a:lnTo>
                  <a:pt x="11262" y="3066"/>
                </a:lnTo>
                <a:lnTo>
                  <a:pt x="11258" y="3060"/>
                </a:lnTo>
                <a:lnTo>
                  <a:pt x="11254" y="3058"/>
                </a:lnTo>
                <a:lnTo>
                  <a:pt x="11248" y="3056"/>
                </a:lnTo>
                <a:lnTo>
                  <a:pt x="11244" y="3054"/>
                </a:lnTo>
                <a:lnTo>
                  <a:pt x="11242" y="3050"/>
                </a:lnTo>
                <a:lnTo>
                  <a:pt x="11242" y="3048"/>
                </a:lnTo>
                <a:lnTo>
                  <a:pt x="11246" y="3048"/>
                </a:lnTo>
                <a:lnTo>
                  <a:pt x="11248" y="3046"/>
                </a:lnTo>
                <a:lnTo>
                  <a:pt x="11248" y="3038"/>
                </a:lnTo>
                <a:lnTo>
                  <a:pt x="11246" y="3030"/>
                </a:lnTo>
                <a:lnTo>
                  <a:pt x="11248" y="3026"/>
                </a:lnTo>
                <a:lnTo>
                  <a:pt x="11248" y="3022"/>
                </a:lnTo>
                <a:lnTo>
                  <a:pt x="11250" y="3020"/>
                </a:lnTo>
                <a:lnTo>
                  <a:pt x="11256" y="3018"/>
                </a:lnTo>
                <a:lnTo>
                  <a:pt x="11260" y="3016"/>
                </a:lnTo>
                <a:lnTo>
                  <a:pt x="11262" y="3012"/>
                </a:lnTo>
                <a:lnTo>
                  <a:pt x="11266" y="3008"/>
                </a:lnTo>
                <a:lnTo>
                  <a:pt x="11268" y="3008"/>
                </a:lnTo>
                <a:lnTo>
                  <a:pt x="11272" y="3008"/>
                </a:lnTo>
                <a:lnTo>
                  <a:pt x="11276" y="3010"/>
                </a:lnTo>
                <a:lnTo>
                  <a:pt x="11280" y="3008"/>
                </a:lnTo>
                <a:lnTo>
                  <a:pt x="11284" y="3006"/>
                </a:lnTo>
                <a:lnTo>
                  <a:pt x="11290" y="3000"/>
                </a:lnTo>
                <a:lnTo>
                  <a:pt x="11314" y="2976"/>
                </a:lnTo>
                <a:lnTo>
                  <a:pt x="11322" y="2968"/>
                </a:lnTo>
                <a:lnTo>
                  <a:pt x="11330" y="2964"/>
                </a:lnTo>
                <a:lnTo>
                  <a:pt x="11334" y="2964"/>
                </a:lnTo>
                <a:lnTo>
                  <a:pt x="11334" y="2960"/>
                </a:lnTo>
                <a:lnTo>
                  <a:pt x="11336" y="2954"/>
                </a:lnTo>
                <a:lnTo>
                  <a:pt x="11336" y="2944"/>
                </a:lnTo>
                <a:lnTo>
                  <a:pt x="11336" y="2938"/>
                </a:lnTo>
                <a:lnTo>
                  <a:pt x="11338" y="2934"/>
                </a:lnTo>
                <a:lnTo>
                  <a:pt x="11336" y="2932"/>
                </a:lnTo>
                <a:lnTo>
                  <a:pt x="11334" y="2928"/>
                </a:lnTo>
                <a:lnTo>
                  <a:pt x="11334" y="2926"/>
                </a:lnTo>
                <a:lnTo>
                  <a:pt x="11334" y="2924"/>
                </a:lnTo>
                <a:lnTo>
                  <a:pt x="11338" y="2914"/>
                </a:lnTo>
                <a:lnTo>
                  <a:pt x="11352" y="2894"/>
                </a:lnTo>
                <a:lnTo>
                  <a:pt x="11362" y="2884"/>
                </a:lnTo>
                <a:lnTo>
                  <a:pt x="11366" y="2882"/>
                </a:lnTo>
                <a:lnTo>
                  <a:pt x="11368" y="2882"/>
                </a:lnTo>
                <a:lnTo>
                  <a:pt x="11372" y="2884"/>
                </a:lnTo>
                <a:lnTo>
                  <a:pt x="11376" y="2882"/>
                </a:lnTo>
                <a:lnTo>
                  <a:pt x="11380" y="2878"/>
                </a:lnTo>
                <a:lnTo>
                  <a:pt x="11382" y="2872"/>
                </a:lnTo>
                <a:lnTo>
                  <a:pt x="11380" y="2866"/>
                </a:lnTo>
                <a:lnTo>
                  <a:pt x="11380" y="2862"/>
                </a:lnTo>
                <a:lnTo>
                  <a:pt x="11386" y="2864"/>
                </a:lnTo>
                <a:lnTo>
                  <a:pt x="11396" y="2864"/>
                </a:lnTo>
                <a:lnTo>
                  <a:pt x="11398" y="2862"/>
                </a:lnTo>
                <a:lnTo>
                  <a:pt x="11402" y="2858"/>
                </a:lnTo>
                <a:lnTo>
                  <a:pt x="11408" y="2848"/>
                </a:lnTo>
                <a:lnTo>
                  <a:pt x="11412" y="2840"/>
                </a:lnTo>
                <a:lnTo>
                  <a:pt x="11414" y="2832"/>
                </a:lnTo>
                <a:lnTo>
                  <a:pt x="11414" y="2828"/>
                </a:lnTo>
                <a:lnTo>
                  <a:pt x="11416" y="2826"/>
                </a:lnTo>
                <a:lnTo>
                  <a:pt x="11420" y="2826"/>
                </a:lnTo>
                <a:lnTo>
                  <a:pt x="11424" y="2826"/>
                </a:lnTo>
                <a:lnTo>
                  <a:pt x="11424" y="2828"/>
                </a:lnTo>
                <a:lnTo>
                  <a:pt x="11424" y="2834"/>
                </a:lnTo>
                <a:lnTo>
                  <a:pt x="11422" y="2836"/>
                </a:lnTo>
                <a:lnTo>
                  <a:pt x="11424" y="2838"/>
                </a:lnTo>
                <a:lnTo>
                  <a:pt x="11426" y="2838"/>
                </a:lnTo>
                <a:lnTo>
                  <a:pt x="11430" y="2834"/>
                </a:lnTo>
                <a:lnTo>
                  <a:pt x="11436" y="2832"/>
                </a:lnTo>
                <a:lnTo>
                  <a:pt x="11438" y="2832"/>
                </a:lnTo>
                <a:lnTo>
                  <a:pt x="11440" y="2834"/>
                </a:lnTo>
                <a:lnTo>
                  <a:pt x="11440" y="2836"/>
                </a:lnTo>
                <a:lnTo>
                  <a:pt x="11440" y="2844"/>
                </a:lnTo>
                <a:lnTo>
                  <a:pt x="11442" y="2848"/>
                </a:lnTo>
                <a:lnTo>
                  <a:pt x="11444" y="2850"/>
                </a:lnTo>
                <a:lnTo>
                  <a:pt x="11458" y="2854"/>
                </a:lnTo>
                <a:lnTo>
                  <a:pt x="11468" y="2860"/>
                </a:lnTo>
                <a:lnTo>
                  <a:pt x="11474" y="2860"/>
                </a:lnTo>
                <a:lnTo>
                  <a:pt x="11478" y="2858"/>
                </a:lnTo>
                <a:lnTo>
                  <a:pt x="11486" y="2854"/>
                </a:lnTo>
                <a:lnTo>
                  <a:pt x="11496" y="2852"/>
                </a:lnTo>
                <a:lnTo>
                  <a:pt x="11506" y="2848"/>
                </a:lnTo>
                <a:lnTo>
                  <a:pt x="11512" y="2844"/>
                </a:lnTo>
                <a:lnTo>
                  <a:pt x="11520" y="2836"/>
                </a:lnTo>
                <a:lnTo>
                  <a:pt x="11536" y="2826"/>
                </a:lnTo>
                <a:lnTo>
                  <a:pt x="11546" y="2820"/>
                </a:lnTo>
                <a:lnTo>
                  <a:pt x="11554" y="2810"/>
                </a:lnTo>
                <a:lnTo>
                  <a:pt x="11574" y="2784"/>
                </a:lnTo>
                <a:lnTo>
                  <a:pt x="11600" y="2748"/>
                </a:lnTo>
                <a:lnTo>
                  <a:pt x="11616" y="2728"/>
                </a:lnTo>
                <a:lnTo>
                  <a:pt x="11638" y="2708"/>
                </a:lnTo>
                <a:lnTo>
                  <a:pt x="11656" y="2686"/>
                </a:lnTo>
                <a:lnTo>
                  <a:pt x="11668" y="2668"/>
                </a:lnTo>
                <a:lnTo>
                  <a:pt x="11678" y="2652"/>
                </a:lnTo>
                <a:lnTo>
                  <a:pt x="11684" y="2638"/>
                </a:lnTo>
                <a:lnTo>
                  <a:pt x="11692" y="2616"/>
                </a:lnTo>
                <a:lnTo>
                  <a:pt x="11696" y="2608"/>
                </a:lnTo>
                <a:lnTo>
                  <a:pt x="11704" y="2600"/>
                </a:lnTo>
                <a:lnTo>
                  <a:pt x="11712" y="2592"/>
                </a:lnTo>
                <a:lnTo>
                  <a:pt x="11716" y="2586"/>
                </a:lnTo>
                <a:lnTo>
                  <a:pt x="11720" y="2576"/>
                </a:lnTo>
                <a:lnTo>
                  <a:pt x="11722" y="2572"/>
                </a:lnTo>
                <a:lnTo>
                  <a:pt x="11726" y="2564"/>
                </a:lnTo>
                <a:lnTo>
                  <a:pt x="11732" y="2556"/>
                </a:lnTo>
                <a:lnTo>
                  <a:pt x="11742" y="2546"/>
                </a:lnTo>
                <a:lnTo>
                  <a:pt x="11748" y="2540"/>
                </a:lnTo>
                <a:lnTo>
                  <a:pt x="11754" y="2532"/>
                </a:lnTo>
                <a:lnTo>
                  <a:pt x="11762" y="2516"/>
                </a:lnTo>
                <a:lnTo>
                  <a:pt x="11768" y="2496"/>
                </a:lnTo>
                <a:lnTo>
                  <a:pt x="11772" y="2476"/>
                </a:lnTo>
                <a:lnTo>
                  <a:pt x="11772" y="2456"/>
                </a:lnTo>
                <a:lnTo>
                  <a:pt x="11772" y="2438"/>
                </a:lnTo>
                <a:lnTo>
                  <a:pt x="11770" y="2422"/>
                </a:lnTo>
                <a:lnTo>
                  <a:pt x="11768" y="2412"/>
                </a:lnTo>
                <a:lnTo>
                  <a:pt x="11768" y="2404"/>
                </a:lnTo>
                <a:lnTo>
                  <a:pt x="11768" y="2398"/>
                </a:lnTo>
                <a:lnTo>
                  <a:pt x="11768" y="2392"/>
                </a:lnTo>
                <a:lnTo>
                  <a:pt x="11770" y="2388"/>
                </a:lnTo>
                <a:lnTo>
                  <a:pt x="11778" y="2376"/>
                </a:lnTo>
                <a:lnTo>
                  <a:pt x="11780" y="2370"/>
                </a:lnTo>
                <a:lnTo>
                  <a:pt x="11784" y="2360"/>
                </a:lnTo>
                <a:lnTo>
                  <a:pt x="11788" y="2350"/>
                </a:lnTo>
                <a:lnTo>
                  <a:pt x="11792" y="2340"/>
                </a:lnTo>
                <a:lnTo>
                  <a:pt x="11804" y="2328"/>
                </a:lnTo>
                <a:lnTo>
                  <a:pt x="11808" y="2322"/>
                </a:lnTo>
                <a:lnTo>
                  <a:pt x="11810" y="2316"/>
                </a:lnTo>
                <a:lnTo>
                  <a:pt x="11810" y="2310"/>
                </a:lnTo>
                <a:lnTo>
                  <a:pt x="11804" y="2304"/>
                </a:lnTo>
                <a:lnTo>
                  <a:pt x="11800" y="2298"/>
                </a:lnTo>
                <a:lnTo>
                  <a:pt x="11798" y="2292"/>
                </a:lnTo>
                <a:lnTo>
                  <a:pt x="11796" y="2288"/>
                </a:lnTo>
                <a:lnTo>
                  <a:pt x="11798" y="2284"/>
                </a:lnTo>
                <a:lnTo>
                  <a:pt x="11800" y="2276"/>
                </a:lnTo>
                <a:lnTo>
                  <a:pt x="11798" y="2272"/>
                </a:lnTo>
                <a:lnTo>
                  <a:pt x="11794" y="2266"/>
                </a:lnTo>
                <a:lnTo>
                  <a:pt x="11792" y="2260"/>
                </a:lnTo>
                <a:lnTo>
                  <a:pt x="11794" y="2258"/>
                </a:lnTo>
                <a:lnTo>
                  <a:pt x="11804" y="2252"/>
                </a:lnTo>
                <a:lnTo>
                  <a:pt x="11808" y="2248"/>
                </a:lnTo>
                <a:lnTo>
                  <a:pt x="11808" y="2246"/>
                </a:lnTo>
                <a:lnTo>
                  <a:pt x="11806" y="2240"/>
                </a:lnTo>
                <a:lnTo>
                  <a:pt x="11798" y="2234"/>
                </a:lnTo>
                <a:lnTo>
                  <a:pt x="11780" y="2220"/>
                </a:lnTo>
                <a:lnTo>
                  <a:pt x="11768" y="2208"/>
                </a:lnTo>
                <a:lnTo>
                  <a:pt x="11752" y="2188"/>
                </a:lnTo>
                <a:lnTo>
                  <a:pt x="11746" y="2186"/>
                </a:lnTo>
                <a:lnTo>
                  <a:pt x="11742" y="2184"/>
                </a:lnTo>
                <a:lnTo>
                  <a:pt x="11732" y="2184"/>
                </a:lnTo>
                <a:lnTo>
                  <a:pt x="11720" y="2186"/>
                </a:lnTo>
                <a:lnTo>
                  <a:pt x="11714" y="2186"/>
                </a:lnTo>
                <a:lnTo>
                  <a:pt x="11708" y="2182"/>
                </a:lnTo>
                <a:lnTo>
                  <a:pt x="11702" y="2182"/>
                </a:lnTo>
                <a:lnTo>
                  <a:pt x="11700" y="2184"/>
                </a:lnTo>
                <a:lnTo>
                  <a:pt x="11696" y="2196"/>
                </a:lnTo>
                <a:lnTo>
                  <a:pt x="11692" y="2202"/>
                </a:lnTo>
                <a:lnTo>
                  <a:pt x="11688" y="2210"/>
                </a:lnTo>
                <a:lnTo>
                  <a:pt x="11680" y="2218"/>
                </a:lnTo>
                <a:lnTo>
                  <a:pt x="11670" y="2222"/>
                </a:lnTo>
                <a:lnTo>
                  <a:pt x="11660" y="2224"/>
                </a:lnTo>
                <a:lnTo>
                  <a:pt x="11656" y="2224"/>
                </a:lnTo>
                <a:lnTo>
                  <a:pt x="11652" y="2224"/>
                </a:lnTo>
                <a:lnTo>
                  <a:pt x="11650" y="2220"/>
                </a:lnTo>
                <a:lnTo>
                  <a:pt x="11650" y="2216"/>
                </a:lnTo>
                <a:lnTo>
                  <a:pt x="11650" y="2212"/>
                </a:lnTo>
                <a:lnTo>
                  <a:pt x="11654" y="2202"/>
                </a:lnTo>
                <a:lnTo>
                  <a:pt x="11658" y="2192"/>
                </a:lnTo>
                <a:lnTo>
                  <a:pt x="11660" y="2184"/>
                </a:lnTo>
                <a:lnTo>
                  <a:pt x="11660" y="2182"/>
                </a:lnTo>
                <a:lnTo>
                  <a:pt x="11658" y="2180"/>
                </a:lnTo>
                <a:lnTo>
                  <a:pt x="11654" y="2180"/>
                </a:lnTo>
                <a:lnTo>
                  <a:pt x="11648" y="2180"/>
                </a:lnTo>
                <a:lnTo>
                  <a:pt x="11638" y="2186"/>
                </a:lnTo>
                <a:lnTo>
                  <a:pt x="11634" y="2190"/>
                </a:lnTo>
                <a:lnTo>
                  <a:pt x="11634" y="2194"/>
                </a:lnTo>
                <a:lnTo>
                  <a:pt x="11636" y="2198"/>
                </a:lnTo>
                <a:lnTo>
                  <a:pt x="11638" y="2202"/>
                </a:lnTo>
                <a:lnTo>
                  <a:pt x="11638" y="2204"/>
                </a:lnTo>
                <a:lnTo>
                  <a:pt x="11634" y="2206"/>
                </a:lnTo>
                <a:lnTo>
                  <a:pt x="11626" y="2208"/>
                </a:lnTo>
                <a:lnTo>
                  <a:pt x="11622" y="2208"/>
                </a:lnTo>
                <a:lnTo>
                  <a:pt x="11618" y="2206"/>
                </a:lnTo>
                <a:lnTo>
                  <a:pt x="11616" y="2204"/>
                </a:lnTo>
                <a:lnTo>
                  <a:pt x="11616" y="2202"/>
                </a:lnTo>
                <a:lnTo>
                  <a:pt x="11618" y="2194"/>
                </a:lnTo>
                <a:lnTo>
                  <a:pt x="11622" y="2186"/>
                </a:lnTo>
                <a:lnTo>
                  <a:pt x="11624" y="2176"/>
                </a:lnTo>
                <a:lnTo>
                  <a:pt x="11624" y="2172"/>
                </a:lnTo>
                <a:lnTo>
                  <a:pt x="11622" y="2168"/>
                </a:lnTo>
                <a:lnTo>
                  <a:pt x="11620" y="2164"/>
                </a:lnTo>
                <a:lnTo>
                  <a:pt x="11616" y="2162"/>
                </a:lnTo>
                <a:lnTo>
                  <a:pt x="11610" y="2160"/>
                </a:lnTo>
                <a:lnTo>
                  <a:pt x="11602" y="2160"/>
                </a:lnTo>
                <a:lnTo>
                  <a:pt x="11584" y="2160"/>
                </a:lnTo>
                <a:lnTo>
                  <a:pt x="11570" y="2160"/>
                </a:lnTo>
                <a:lnTo>
                  <a:pt x="11560" y="2158"/>
                </a:lnTo>
                <a:lnTo>
                  <a:pt x="11556" y="2154"/>
                </a:lnTo>
                <a:lnTo>
                  <a:pt x="11554" y="2150"/>
                </a:lnTo>
                <a:lnTo>
                  <a:pt x="11556" y="2146"/>
                </a:lnTo>
                <a:lnTo>
                  <a:pt x="11562" y="2138"/>
                </a:lnTo>
                <a:lnTo>
                  <a:pt x="11574" y="2126"/>
                </a:lnTo>
                <a:lnTo>
                  <a:pt x="11594" y="2112"/>
                </a:lnTo>
                <a:lnTo>
                  <a:pt x="11634" y="2086"/>
                </a:lnTo>
                <a:lnTo>
                  <a:pt x="11658" y="2068"/>
                </a:lnTo>
                <a:lnTo>
                  <a:pt x="11666" y="2060"/>
                </a:lnTo>
                <a:lnTo>
                  <a:pt x="11672" y="2052"/>
                </a:lnTo>
                <a:lnTo>
                  <a:pt x="11676" y="2042"/>
                </a:lnTo>
                <a:lnTo>
                  <a:pt x="11682" y="2030"/>
                </a:lnTo>
                <a:lnTo>
                  <a:pt x="11690" y="2018"/>
                </a:lnTo>
                <a:lnTo>
                  <a:pt x="11700" y="2008"/>
                </a:lnTo>
                <a:lnTo>
                  <a:pt x="11714" y="1998"/>
                </a:lnTo>
                <a:lnTo>
                  <a:pt x="11728" y="1990"/>
                </a:lnTo>
                <a:lnTo>
                  <a:pt x="11742" y="1982"/>
                </a:lnTo>
                <a:lnTo>
                  <a:pt x="11754" y="1972"/>
                </a:lnTo>
                <a:lnTo>
                  <a:pt x="11766" y="1960"/>
                </a:lnTo>
                <a:lnTo>
                  <a:pt x="11770" y="1952"/>
                </a:lnTo>
                <a:lnTo>
                  <a:pt x="11774" y="1944"/>
                </a:lnTo>
                <a:lnTo>
                  <a:pt x="11782" y="1928"/>
                </a:lnTo>
                <a:lnTo>
                  <a:pt x="11796" y="1912"/>
                </a:lnTo>
                <a:lnTo>
                  <a:pt x="11814" y="1896"/>
                </a:lnTo>
                <a:lnTo>
                  <a:pt x="11834" y="1882"/>
                </a:lnTo>
                <a:lnTo>
                  <a:pt x="11854" y="1870"/>
                </a:lnTo>
                <a:lnTo>
                  <a:pt x="11874" y="1864"/>
                </a:lnTo>
                <a:lnTo>
                  <a:pt x="11894" y="1860"/>
                </a:lnTo>
                <a:lnTo>
                  <a:pt x="11902" y="1860"/>
                </a:lnTo>
                <a:lnTo>
                  <a:pt x="11912" y="1862"/>
                </a:lnTo>
                <a:lnTo>
                  <a:pt x="11926" y="1864"/>
                </a:lnTo>
                <a:lnTo>
                  <a:pt x="11936" y="1866"/>
                </a:lnTo>
                <a:lnTo>
                  <a:pt x="11956" y="1864"/>
                </a:lnTo>
                <a:lnTo>
                  <a:pt x="11970" y="1864"/>
                </a:lnTo>
                <a:lnTo>
                  <a:pt x="11978" y="1866"/>
                </a:lnTo>
                <a:lnTo>
                  <a:pt x="11986" y="1868"/>
                </a:lnTo>
                <a:lnTo>
                  <a:pt x="11994" y="1872"/>
                </a:lnTo>
                <a:lnTo>
                  <a:pt x="11996" y="1872"/>
                </a:lnTo>
                <a:lnTo>
                  <a:pt x="11998" y="1870"/>
                </a:lnTo>
                <a:lnTo>
                  <a:pt x="12002" y="1866"/>
                </a:lnTo>
                <a:lnTo>
                  <a:pt x="12006" y="1862"/>
                </a:lnTo>
                <a:lnTo>
                  <a:pt x="12012" y="1858"/>
                </a:lnTo>
                <a:lnTo>
                  <a:pt x="12024" y="1858"/>
                </a:lnTo>
                <a:lnTo>
                  <a:pt x="12042" y="1860"/>
                </a:lnTo>
                <a:lnTo>
                  <a:pt x="12076" y="1868"/>
                </a:lnTo>
                <a:lnTo>
                  <a:pt x="12088" y="1870"/>
                </a:lnTo>
                <a:lnTo>
                  <a:pt x="12096" y="1870"/>
                </a:lnTo>
                <a:lnTo>
                  <a:pt x="12104" y="1868"/>
                </a:lnTo>
                <a:lnTo>
                  <a:pt x="12108" y="1866"/>
                </a:lnTo>
                <a:lnTo>
                  <a:pt x="12112" y="1858"/>
                </a:lnTo>
                <a:lnTo>
                  <a:pt x="12116" y="1848"/>
                </a:lnTo>
                <a:lnTo>
                  <a:pt x="12118" y="1846"/>
                </a:lnTo>
                <a:lnTo>
                  <a:pt x="12124" y="1844"/>
                </a:lnTo>
                <a:lnTo>
                  <a:pt x="12140" y="1842"/>
                </a:lnTo>
                <a:lnTo>
                  <a:pt x="12160" y="1842"/>
                </a:lnTo>
                <a:lnTo>
                  <a:pt x="12182" y="1844"/>
                </a:lnTo>
                <a:lnTo>
                  <a:pt x="12202" y="1848"/>
                </a:lnTo>
                <a:lnTo>
                  <a:pt x="12210" y="1852"/>
                </a:lnTo>
                <a:lnTo>
                  <a:pt x="12216" y="1854"/>
                </a:lnTo>
                <a:lnTo>
                  <a:pt x="12218" y="1858"/>
                </a:lnTo>
                <a:lnTo>
                  <a:pt x="12220" y="1864"/>
                </a:lnTo>
                <a:lnTo>
                  <a:pt x="12216" y="1870"/>
                </a:lnTo>
                <a:lnTo>
                  <a:pt x="12208" y="1876"/>
                </a:lnTo>
                <a:lnTo>
                  <a:pt x="12202" y="1880"/>
                </a:lnTo>
                <a:lnTo>
                  <a:pt x="12200" y="1884"/>
                </a:lnTo>
                <a:lnTo>
                  <a:pt x="12200" y="1888"/>
                </a:lnTo>
                <a:lnTo>
                  <a:pt x="12202" y="1890"/>
                </a:lnTo>
                <a:lnTo>
                  <a:pt x="12214" y="1890"/>
                </a:lnTo>
                <a:lnTo>
                  <a:pt x="12228" y="1890"/>
                </a:lnTo>
                <a:lnTo>
                  <a:pt x="12246" y="1888"/>
                </a:lnTo>
                <a:lnTo>
                  <a:pt x="12262" y="1884"/>
                </a:lnTo>
                <a:lnTo>
                  <a:pt x="12276" y="1880"/>
                </a:lnTo>
                <a:lnTo>
                  <a:pt x="12282" y="1876"/>
                </a:lnTo>
                <a:lnTo>
                  <a:pt x="12286" y="1870"/>
                </a:lnTo>
                <a:lnTo>
                  <a:pt x="12292" y="1870"/>
                </a:lnTo>
                <a:lnTo>
                  <a:pt x="12298" y="1872"/>
                </a:lnTo>
                <a:lnTo>
                  <a:pt x="12306" y="1878"/>
                </a:lnTo>
                <a:lnTo>
                  <a:pt x="12316" y="1882"/>
                </a:lnTo>
                <a:lnTo>
                  <a:pt x="12326" y="1884"/>
                </a:lnTo>
                <a:lnTo>
                  <a:pt x="12336" y="1882"/>
                </a:lnTo>
                <a:lnTo>
                  <a:pt x="12344" y="1880"/>
                </a:lnTo>
                <a:lnTo>
                  <a:pt x="12350" y="1876"/>
                </a:lnTo>
                <a:lnTo>
                  <a:pt x="12354" y="1870"/>
                </a:lnTo>
                <a:lnTo>
                  <a:pt x="12358" y="1866"/>
                </a:lnTo>
                <a:lnTo>
                  <a:pt x="12356" y="1862"/>
                </a:lnTo>
                <a:lnTo>
                  <a:pt x="12354" y="1858"/>
                </a:lnTo>
                <a:lnTo>
                  <a:pt x="12346" y="1852"/>
                </a:lnTo>
                <a:lnTo>
                  <a:pt x="12336" y="1844"/>
                </a:lnTo>
                <a:lnTo>
                  <a:pt x="12332" y="1840"/>
                </a:lnTo>
                <a:lnTo>
                  <a:pt x="12328" y="1836"/>
                </a:lnTo>
                <a:lnTo>
                  <a:pt x="12326" y="1830"/>
                </a:lnTo>
                <a:lnTo>
                  <a:pt x="12326" y="1824"/>
                </a:lnTo>
                <a:lnTo>
                  <a:pt x="12328" y="1818"/>
                </a:lnTo>
                <a:lnTo>
                  <a:pt x="12334" y="1810"/>
                </a:lnTo>
                <a:lnTo>
                  <a:pt x="12344" y="1802"/>
                </a:lnTo>
                <a:lnTo>
                  <a:pt x="12358" y="1792"/>
                </a:lnTo>
                <a:lnTo>
                  <a:pt x="12384" y="1772"/>
                </a:lnTo>
                <a:lnTo>
                  <a:pt x="12402" y="1756"/>
                </a:lnTo>
                <a:lnTo>
                  <a:pt x="12424" y="1730"/>
                </a:lnTo>
                <a:lnTo>
                  <a:pt x="12434" y="1720"/>
                </a:lnTo>
                <a:lnTo>
                  <a:pt x="12450" y="1714"/>
                </a:lnTo>
                <a:lnTo>
                  <a:pt x="12472" y="1708"/>
                </a:lnTo>
                <a:lnTo>
                  <a:pt x="12504" y="1702"/>
                </a:lnTo>
                <a:lnTo>
                  <a:pt x="12520" y="1702"/>
                </a:lnTo>
                <a:lnTo>
                  <a:pt x="12530" y="1702"/>
                </a:lnTo>
                <a:lnTo>
                  <a:pt x="12540" y="1706"/>
                </a:lnTo>
                <a:lnTo>
                  <a:pt x="12546" y="1712"/>
                </a:lnTo>
                <a:lnTo>
                  <a:pt x="12550" y="1720"/>
                </a:lnTo>
                <a:lnTo>
                  <a:pt x="12552" y="1728"/>
                </a:lnTo>
                <a:lnTo>
                  <a:pt x="12554" y="1744"/>
                </a:lnTo>
                <a:lnTo>
                  <a:pt x="12554" y="1762"/>
                </a:lnTo>
                <a:lnTo>
                  <a:pt x="12554" y="1768"/>
                </a:lnTo>
                <a:lnTo>
                  <a:pt x="12556" y="1774"/>
                </a:lnTo>
                <a:lnTo>
                  <a:pt x="12560" y="1778"/>
                </a:lnTo>
                <a:lnTo>
                  <a:pt x="12566" y="1778"/>
                </a:lnTo>
                <a:lnTo>
                  <a:pt x="12572" y="1778"/>
                </a:lnTo>
                <a:lnTo>
                  <a:pt x="12582" y="1774"/>
                </a:lnTo>
                <a:lnTo>
                  <a:pt x="12604" y="1762"/>
                </a:lnTo>
                <a:lnTo>
                  <a:pt x="12618" y="1750"/>
                </a:lnTo>
                <a:lnTo>
                  <a:pt x="12628" y="1740"/>
                </a:lnTo>
                <a:lnTo>
                  <a:pt x="12634" y="1730"/>
                </a:lnTo>
                <a:lnTo>
                  <a:pt x="12640" y="1724"/>
                </a:lnTo>
                <a:lnTo>
                  <a:pt x="12646" y="1718"/>
                </a:lnTo>
                <a:lnTo>
                  <a:pt x="12654" y="1718"/>
                </a:lnTo>
                <a:lnTo>
                  <a:pt x="12666" y="1720"/>
                </a:lnTo>
                <a:lnTo>
                  <a:pt x="12672" y="1720"/>
                </a:lnTo>
                <a:lnTo>
                  <a:pt x="12676" y="1720"/>
                </a:lnTo>
                <a:lnTo>
                  <a:pt x="12678" y="1716"/>
                </a:lnTo>
                <a:lnTo>
                  <a:pt x="12680" y="1712"/>
                </a:lnTo>
                <a:lnTo>
                  <a:pt x="12680" y="1700"/>
                </a:lnTo>
                <a:lnTo>
                  <a:pt x="12678" y="1686"/>
                </a:lnTo>
                <a:lnTo>
                  <a:pt x="12676" y="1670"/>
                </a:lnTo>
                <a:lnTo>
                  <a:pt x="12678" y="1664"/>
                </a:lnTo>
                <a:lnTo>
                  <a:pt x="12680" y="1658"/>
                </a:lnTo>
                <a:lnTo>
                  <a:pt x="12684" y="1652"/>
                </a:lnTo>
                <a:lnTo>
                  <a:pt x="12692" y="1648"/>
                </a:lnTo>
                <a:lnTo>
                  <a:pt x="12700" y="1646"/>
                </a:lnTo>
                <a:lnTo>
                  <a:pt x="12712" y="1644"/>
                </a:lnTo>
                <a:lnTo>
                  <a:pt x="12744" y="1646"/>
                </a:lnTo>
                <a:lnTo>
                  <a:pt x="12746" y="1646"/>
                </a:lnTo>
                <a:lnTo>
                  <a:pt x="12746" y="1648"/>
                </a:lnTo>
                <a:lnTo>
                  <a:pt x="12742" y="1652"/>
                </a:lnTo>
                <a:lnTo>
                  <a:pt x="12736" y="1660"/>
                </a:lnTo>
                <a:lnTo>
                  <a:pt x="12728" y="1672"/>
                </a:lnTo>
                <a:lnTo>
                  <a:pt x="12718" y="1688"/>
                </a:lnTo>
                <a:lnTo>
                  <a:pt x="12716" y="1700"/>
                </a:lnTo>
                <a:lnTo>
                  <a:pt x="12712" y="1712"/>
                </a:lnTo>
                <a:lnTo>
                  <a:pt x="12710" y="1724"/>
                </a:lnTo>
                <a:lnTo>
                  <a:pt x="12706" y="1736"/>
                </a:lnTo>
                <a:lnTo>
                  <a:pt x="12702" y="1744"/>
                </a:lnTo>
                <a:lnTo>
                  <a:pt x="12698" y="1752"/>
                </a:lnTo>
                <a:lnTo>
                  <a:pt x="12686" y="1762"/>
                </a:lnTo>
                <a:lnTo>
                  <a:pt x="12672" y="1772"/>
                </a:lnTo>
                <a:lnTo>
                  <a:pt x="12654" y="1782"/>
                </a:lnTo>
                <a:lnTo>
                  <a:pt x="12636" y="1794"/>
                </a:lnTo>
                <a:lnTo>
                  <a:pt x="12616" y="1810"/>
                </a:lnTo>
                <a:lnTo>
                  <a:pt x="12604" y="1822"/>
                </a:lnTo>
                <a:lnTo>
                  <a:pt x="12594" y="1836"/>
                </a:lnTo>
                <a:lnTo>
                  <a:pt x="12552" y="1886"/>
                </a:lnTo>
                <a:lnTo>
                  <a:pt x="12534" y="1904"/>
                </a:lnTo>
                <a:lnTo>
                  <a:pt x="12518" y="1920"/>
                </a:lnTo>
                <a:lnTo>
                  <a:pt x="12502" y="1934"/>
                </a:lnTo>
                <a:lnTo>
                  <a:pt x="12488" y="1944"/>
                </a:lnTo>
                <a:lnTo>
                  <a:pt x="12472" y="1950"/>
                </a:lnTo>
                <a:lnTo>
                  <a:pt x="12456" y="1956"/>
                </a:lnTo>
                <a:lnTo>
                  <a:pt x="12442" y="1960"/>
                </a:lnTo>
                <a:lnTo>
                  <a:pt x="12436" y="1964"/>
                </a:lnTo>
                <a:lnTo>
                  <a:pt x="12432" y="1968"/>
                </a:lnTo>
                <a:lnTo>
                  <a:pt x="12432" y="1976"/>
                </a:lnTo>
                <a:lnTo>
                  <a:pt x="12430" y="1982"/>
                </a:lnTo>
                <a:lnTo>
                  <a:pt x="12428" y="1990"/>
                </a:lnTo>
                <a:lnTo>
                  <a:pt x="12422" y="2000"/>
                </a:lnTo>
                <a:lnTo>
                  <a:pt x="12408" y="2012"/>
                </a:lnTo>
                <a:lnTo>
                  <a:pt x="12402" y="2018"/>
                </a:lnTo>
                <a:lnTo>
                  <a:pt x="12396" y="2028"/>
                </a:lnTo>
                <a:lnTo>
                  <a:pt x="12390" y="2040"/>
                </a:lnTo>
                <a:lnTo>
                  <a:pt x="12386" y="2054"/>
                </a:lnTo>
                <a:lnTo>
                  <a:pt x="12384" y="2068"/>
                </a:lnTo>
                <a:lnTo>
                  <a:pt x="12382" y="2084"/>
                </a:lnTo>
                <a:lnTo>
                  <a:pt x="12382" y="2122"/>
                </a:lnTo>
                <a:lnTo>
                  <a:pt x="12384" y="2162"/>
                </a:lnTo>
                <a:lnTo>
                  <a:pt x="12390" y="2204"/>
                </a:lnTo>
                <a:lnTo>
                  <a:pt x="12398" y="2248"/>
                </a:lnTo>
                <a:lnTo>
                  <a:pt x="12406" y="2292"/>
                </a:lnTo>
                <a:lnTo>
                  <a:pt x="12408" y="2310"/>
                </a:lnTo>
                <a:lnTo>
                  <a:pt x="12412" y="2330"/>
                </a:lnTo>
                <a:lnTo>
                  <a:pt x="12414" y="2350"/>
                </a:lnTo>
                <a:lnTo>
                  <a:pt x="12418" y="2366"/>
                </a:lnTo>
                <a:lnTo>
                  <a:pt x="12422" y="2372"/>
                </a:lnTo>
                <a:lnTo>
                  <a:pt x="12426" y="2376"/>
                </a:lnTo>
                <a:lnTo>
                  <a:pt x="12430" y="2378"/>
                </a:lnTo>
                <a:lnTo>
                  <a:pt x="12436" y="2376"/>
                </a:lnTo>
                <a:lnTo>
                  <a:pt x="12444" y="2372"/>
                </a:lnTo>
                <a:lnTo>
                  <a:pt x="12452" y="2364"/>
                </a:lnTo>
                <a:lnTo>
                  <a:pt x="12464" y="2352"/>
                </a:lnTo>
                <a:lnTo>
                  <a:pt x="12476" y="2336"/>
                </a:lnTo>
                <a:lnTo>
                  <a:pt x="12484" y="2324"/>
                </a:lnTo>
                <a:lnTo>
                  <a:pt x="12490" y="2312"/>
                </a:lnTo>
                <a:lnTo>
                  <a:pt x="12496" y="2294"/>
                </a:lnTo>
                <a:lnTo>
                  <a:pt x="12498" y="2280"/>
                </a:lnTo>
                <a:lnTo>
                  <a:pt x="12500" y="2268"/>
                </a:lnTo>
                <a:lnTo>
                  <a:pt x="12502" y="2258"/>
                </a:lnTo>
                <a:lnTo>
                  <a:pt x="12502" y="2256"/>
                </a:lnTo>
                <a:lnTo>
                  <a:pt x="12506" y="2254"/>
                </a:lnTo>
                <a:lnTo>
                  <a:pt x="12516" y="2250"/>
                </a:lnTo>
                <a:lnTo>
                  <a:pt x="12532" y="2248"/>
                </a:lnTo>
                <a:lnTo>
                  <a:pt x="12542" y="2248"/>
                </a:lnTo>
                <a:lnTo>
                  <a:pt x="12548" y="2246"/>
                </a:lnTo>
                <a:lnTo>
                  <a:pt x="12552" y="2242"/>
                </a:lnTo>
                <a:lnTo>
                  <a:pt x="12556" y="2236"/>
                </a:lnTo>
                <a:lnTo>
                  <a:pt x="12558" y="2224"/>
                </a:lnTo>
                <a:lnTo>
                  <a:pt x="12558" y="2210"/>
                </a:lnTo>
                <a:lnTo>
                  <a:pt x="12560" y="2194"/>
                </a:lnTo>
                <a:lnTo>
                  <a:pt x="12560" y="2188"/>
                </a:lnTo>
                <a:lnTo>
                  <a:pt x="12564" y="2182"/>
                </a:lnTo>
                <a:lnTo>
                  <a:pt x="12568" y="2176"/>
                </a:lnTo>
                <a:lnTo>
                  <a:pt x="12574" y="2172"/>
                </a:lnTo>
                <a:lnTo>
                  <a:pt x="12582" y="2168"/>
                </a:lnTo>
                <a:lnTo>
                  <a:pt x="12594" y="2166"/>
                </a:lnTo>
                <a:lnTo>
                  <a:pt x="12620" y="2162"/>
                </a:lnTo>
                <a:lnTo>
                  <a:pt x="12628" y="2160"/>
                </a:lnTo>
                <a:lnTo>
                  <a:pt x="12634" y="2156"/>
                </a:lnTo>
                <a:lnTo>
                  <a:pt x="12636" y="2152"/>
                </a:lnTo>
                <a:lnTo>
                  <a:pt x="12638" y="2148"/>
                </a:lnTo>
                <a:lnTo>
                  <a:pt x="12638" y="2142"/>
                </a:lnTo>
                <a:lnTo>
                  <a:pt x="12636" y="2136"/>
                </a:lnTo>
                <a:lnTo>
                  <a:pt x="12632" y="2124"/>
                </a:lnTo>
                <a:lnTo>
                  <a:pt x="12628" y="2110"/>
                </a:lnTo>
                <a:lnTo>
                  <a:pt x="12628" y="2104"/>
                </a:lnTo>
                <a:lnTo>
                  <a:pt x="12628" y="2096"/>
                </a:lnTo>
                <a:lnTo>
                  <a:pt x="12628" y="2088"/>
                </a:lnTo>
                <a:lnTo>
                  <a:pt x="12632" y="2080"/>
                </a:lnTo>
                <a:lnTo>
                  <a:pt x="12636" y="2074"/>
                </a:lnTo>
                <a:lnTo>
                  <a:pt x="12640" y="2068"/>
                </a:lnTo>
                <a:lnTo>
                  <a:pt x="12644" y="2066"/>
                </a:lnTo>
                <a:lnTo>
                  <a:pt x="12650" y="2064"/>
                </a:lnTo>
                <a:lnTo>
                  <a:pt x="12658" y="2066"/>
                </a:lnTo>
                <a:lnTo>
                  <a:pt x="12666" y="2068"/>
                </a:lnTo>
                <a:lnTo>
                  <a:pt x="12674" y="2072"/>
                </a:lnTo>
                <a:lnTo>
                  <a:pt x="12680" y="2074"/>
                </a:lnTo>
                <a:lnTo>
                  <a:pt x="12682" y="2074"/>
                </a:lnTo>
                <a:lnTo>
                  <a:pt x="12684" y="2070"/>
                </a:lnTo>
                <a:lnTo>
                  <a:pt x="12688" y="2060"/>
                </a:lnTo>
                <a:lnTo>
                  <a:pt x="12690" y="2052"/>
                </a:lnTo>
                <a:lnTo>
                  <a:pt x="12688" y="2046"/>
                </a:lnTo>
                <a:lnTo>
                  <a:pt x="12686" y="2040"/>
                </a:lnTo>
                <a:lnTo>
                  <a:pt x="12684" y="2034"/>
                </a:lnTo>
                <a:lnTo>
                  <a:pt x="12678" y="2028"/>
                </a:lnTo>
                <a:lnTo>
                  <a:pt x="12670" y="2022"/>
                </a:lnTo>
                <a:lnTo>
                  <a:pt x="12664" y="2016"/>
                </a:lnTo>
                <a:lnTo>
                  <a:pt x="12662" y="2014"/>
                </a:lnTo>
                <a:lnTo>
                  <a:pt x="12660" y="2010"/>
                </a:lnTo>
                <a:lnTo>
                  <a:pt x="12660" y="2006"/>
                </a:lnTo>
                <a:lnTo>
                  <a:pt x="12662" y="2002"/>
                </a:lnTo>
                <a:lnTo>
                  <a:pt x="12672" y="1988"/>
                </a:lnTo>
                <a:lnTo>
                  <a:pt x="12678" y="1978"/>
                </a:lnTo>
                <a:lnTo>
                  <a:pt x="12682" y="1970"/>
                </a:lnTo>
                <a:lnTo>
                  <a:pt x="12684" y="1964"/>
                </a:lnTo>
                <a:lnTo>
                  <a:pt x="12682" y="1960"/>
                </a:lnTo>
                <a:lnTo>
                  <a:pt x="12676" y="1956"/>
                </a:lnTo>
                <a:lnTo>
                  <a:pt x="12672" y="1952"/>
                </a:lnTo>
                <a:lnTo>
                  <a:pt x="12658" y="1948"/>
                </a:lnTo>
                <a:lnTo>
                  <a:pt x="12644" y="1942"/>
                </a:lnTo>
                <a:lnTo>
                  <a:pt x="12638" y="1940"/>
                </a:lnTo>
                <a:lnTo>
                  <a:pt x="12634" y="1936"/>
                </a:lnTo>
                <a:lnTo>
                  <a:pt x="12634" y="1932"/>
                </a:lnTo>
                <a:lnTo>
                  <a:pt x="12636" y="1926"/>
                </a:lnTo>
                <a:lnTo>
                  <a:pt x="12642" y="1920"/>
                </a:lnTo>
                <a:lnTo>
                  <a:pt x="12650" y="1912"/>
                </a:lnTo>
                <a:lnTo>
                  <a:pt x="12670" y="1894"/>
                </a:lnTo>
                <a:lnTo>
                  <a:pt x="12682" y="1878"/>
                </a:lnTo>
                <a:lnTo>
                  <a:pt x="12690" y="1864"/>
                </a:lnTo>
                <a:lnTo>
                  <a:pt x="12692" y="1852"/>
                </a:lnTo>
                <a:lnTo>
                  <a:pt x="12694" y="1842"/>
                </a:lnTo>
                <a:lnTo>
                  <a:pt x="12698" y="1834"/>
                </a:lnTo>
                <a:lnTo>
                  <a:pt x="12704" y="1826"/>
                </a:lnTo>
                <a:lnTo>
                  <a:pt x="12716" y="1820"/>
                </a:lnTo>
                <a:lnTo>
                  <a:pt x="12728" y="1818"/>
                </a:lnTo>
                <a:lnTo>
                  <a:pt x="12736" y="1818"/>
                </a:lnTo>
                <a:lnTo>
                  <a:pt x="12740" y="1820"/>
                </a:lnTo>
                <a:lnTo>
                  <a:pt x="12742" y="1822"/>
                </a:lnTo>
                <a:lnTo>
                  <a:pt x="12744" y="1824"/>
                </a:lnTo>
                <a:lnTo>
                  <a:pt x="12750" y="1822"/>
                </a:lnTo>
                <a:lnTo>
                  <a:pt x="12760" y="1816"/>
                </a:lnTo>
                <a:lnTo>
                  <a:pt x="12776" y="1804"/>
                </a:lnTo>
                <a:lnTo>
                  <a:pt x="12788" y="1796"/>
                </a:lnTo>
                <a:lnTo>
                  <a:pt x="12796" y="1792"/>
                </a:lnTo>
                <a:lnTo>
                  <a:pt x="12802" y="1790"/>
                </a:lnTo>
                <a:lnTo>
                  <a:pt x="12804" y="1792"/>
                </a:lnTo>
                <a:lnTo>
                  <a:pt x="12806" y="1794"/>
                </a:lnTo>
                <a:lnTo>
                  <a:pt x="12806" y="1800"/>
                </a:lnTo>
                <a:lnTo>
                  <a:pt x="12802" y="1812"/>
                </a:lnTo>
                <a:lnTo>
                  <a:pt x="12798" y="1824"/>
                </a:lnTo>
                <a:lnTo>
                  <a:pt x="12798" y="1828"/>
                </a:lnTo>
                <a:lnTo>
                  <a:pt x="12798" y="1832"/>
                </a:lnTo>
                <a:lnTo>
                  <a:pt x="12800" y="1832"/>
                </a:lnTo>
                <a:lnTo>
                  <a:pt x="12806" y="1830"/>
                </a:lnTo>
                <a:lnTo>
                  <a:pt x="12824" y="1816"/>
                </a:lnTo>
                <a:lnTo>
                  <a:pt x="12846" y="1800"/>
                </a:lnTo>
                <a:lnTo>
                  <a:pt x="12868" y="1788"/>
                </a:lnTo>
                <a:lnTo>
                  <a:pt x="12878" y="1786"/>
                </a:lnTo>
                <a:lnTo>
                  <a:pt x="12888" y="1784"/>
                </a:lnTo>
                <a:lnTo>
                  <a:pt x="12906" y="1784"/>
                </a:lnTo>
                <a:lnTo>
                  <a:pt x="12922" y="1788"/>
                </a:lnTo>
                <a:lnTo>
                  <a:pt x="12936" y="1794"/>
                </a:lnTo>
                <a:lnTo>
                  <a:pt x="12948" y="1804"/>
                </a:lnTo>
                <a:lnTo>
                  <a:pt x="12960" y="1818"/>
                </a:lnTo>
                <a:lnTo>
                  <a:pt x="12968" y="1826"/>
                </a:lnTo>
                <a:lnTo>
                  <a:pt x="12972" y="1830"/>
                </a:lnTo>
                <a:lnTo>
                  <a:pt x="12972" y="1826"/>
                </a:lnTo>
                <a:lnTo>
                  <a:pt x="12976" y="1820"/>
                </a:lnTo>
                <a:lnTo>
                  <a:pt x="12982" y="1808"/>
                </a:lnTo>
                <a:lnTo>
                  <a:pt x="12996" y="1792"/>
                </a:lnTo>
                <a:lnTo>
                  <a:pt x="13006" y="1782"/>
                </a:lnTo>
                <a:lnTo>
                  <a:pt x="13020" y="1772"/>
                </a:lnTo>
                <a:lnTo>
                  <a:pt x="13036" y="1762"/>
                </a:lnTo>
                <a:lnTo>
                  <a:pt x="13056" y="1752"/>
                </a:lnTo>
                <a:lnTo>
                  <a:pt x="13074" y="1742"/>
                </a:lnTo>
                <a:lnTo>
                  <a:pt x="13090" y="1730"/>
                </a:lnTo>
                <a:lnTo>
                  <a:pt x="13124" y="1706"/>
                </a:lnTo>
                <a:lnTo>
                  <a:pt x="13142" y="1694"/>
                </a:lnTo>
                <a:lnTo>
                  <a:pt x="13160" y="1684"/>
                </a:lnTo>
                <a:lnTo>
                  <a:pt x="13178" y="1674"/>
                </a:lnTo>
                <a:lnTo>
                  <a:pt x="13200" y="1666"/>
                </a:lnTo>
                <a:lnTo>
                  <a:pt x="13218" y="1660"/>
                </a:lnTo>
                <a:lnTo>
                  <a:pt x="13236" y="1656"/>
                </a:lnTo>
                <a:lnTo>
                  <a:pt x="13250" y="1654"/>
                </a:lnTo>
                <a:lnTo>
                  <a:pt x="13264" y="1654"/>
                </a:lnTo>
                <a:lnTo>
                  <a:pt x="13284" y="1654"/>
                </a:lnTo>
                <a:lnTo>
                  <a:pt x="13298" y="1658"/>
                </a:lnTo>
                <a:lnTo>
                  <a:pt x="13310" y="1662"/>
                </a:lnTo>
                <a:lnTo>
                  <a:pt x="13318" y="1666"/>
                </a:lnTo>
                <a:lnTo>
                  <a:pt x="13322" y="1666"/>
                </a:lnTo>
                <a:lnTo>
                  <a:pt x="13326" y="1664"/>
                </a:lnTo>
                <a:lnTo>
                  <a:pt x="13336" y="1658"/>
                </a:lnTo>
                <a:lnTo>
                  <a:pt x="13344" y="1648"/>
                </a:lnTo>
                <a:lnTo>
                  <a:pt x="13346" y="1640"/>
                </a:lnTo>
                <a:lnTo>
                  <a:pt x="13344" y="1630"/>
                </a:lnTo>
                <a:lnTo>
                  <a:pt x="13340" y="1622"/>
                </a:lnTo>
                <a:lnTo>
                  <a:pt x="13324" y="1600"/>
                </a:lnTo>
                <a:lnTo>
                  <a:pt x="13316" y="1586"/>
                </a:lnTo>
                <a:lnTo>
                  <a:pt x="13308" y="1568"/>
                </a:lnTo>
                <a:lnTo>
                  <a:pt x="13300" y="1548"/>
                </a:lnTo>
                <a:lnTo>
                  <a:pt x="13292" y="1538"/>
                </a:lnTo>
                <a:lnTo>
                  <a:pt x="13288" y="1536"/>
                </a:lnTo>
                <a:lnTo>
                  <a:pt x="13286" y="1536"/>
                </a:lnTo>
                <a:lnTo>
                  <a:pt x="13278" y="1536"/>
                </a:lnTo>
                <a:lnTo>
                  <a:pt x="13272" y="1538"/>
                </a:lnTo>
                <a:lnTo>
                  <a:pt x="13268" y="1538"/>
                </a:lnTo>
                <a:lnTo>
                  <a:pt x="13264" y="1536"/>
                </a:lnTo>
                <a:lnTo>
                  <a:pt x="13262" y="1532"/>
                </a:lnTo>
                <a:lnTo>
                  <a:pt x="13258" y="1520"/>
                </a:lnTo>
                <a:lnTo>
                  <a:pt x="13256" y="1516"/>
                </a:lnTo>
                <a:lnTo>
                  <a:pt x="13258" y="1512"/>
                </a:lnTo>
                <a:lnTo>
                  <a:pt x="13260" y="1510"/>
                </a:lnTo>
                <a:lnTo>
                  <a:pt x="13264" y="1508"/>
                </a:lnTo>
                <a:lnTo>
                  <a:pt x="13274" y="1508"/>
                </a:lnTo>
                <a:lnTo>
                  <a:pt x="13288" y="1510"/>
                </a:lnTo>
                <a:lnTo>
                  <a:pt x="13302" y="1510"/>
                </a:lnTo>
                <a:lnTo>
                  <a:pt x="13320" y="1510"/>
                </a:lnTo>
                <a:lnTo>
                  <a:pt x="13328" y="1508"/>
                </a:lnTo>
                <a:lnTo>
                  <a:pt x="13336" y="1504"/>
                </a:lnTo>
                <a:lnTo>
                  <a:pt x="13344" y="1498"/>
                </a:lnTo>
                <a:lnTo>
                  <a:pt x="13350" y="1490"/>
                </a:lnTo>
                <a:lnTo>
                  <a:pt x="13366" y="1472"/>
                </a:lnTo>
                <a:lnTo>
                  <a:pt x="13366" y="1458"/>
                </a:lnTo>
                <a:lnTo>
                  <a:pt x="13376" y="1446"/>
                </a:lnTo>
                <a:lnTo>
                  <a:pt x="13378" y="1442"/>
                </a:lnTo>
                <a:lnTo>
                  <a:pt x="13378" y="1438"/>
                </a:lnTo>
                <a:lnTo>
                  <a:pt x="13378" y="1436"/>
                </a:lnTo>
                <a:lnTo>
                  <a:pt x="13376" y="1432"/>
                </a:lnTo>
                <a:lnTo>
                  <a:pt x="13368" y="1420"/>
                </a:lnTo>
                <a:lnTo>
                  <a:pt x="13366" y="1414"/>
                </a:lnTo>
                <a:lnTo>
                  <a:pt x="13366" y="1402"/>
                </a:lnTo>
                <a:lnTo>
                  <a:pt x="13370" y="1400"/>
                </a:lnTo>
                <a:lnTo>
                  <a:pt x="13374" y="1398"/>
                </a:lnTo>
                <a:lnTo>
                  <a:pt x="13378" y="1398"/>
                </a:lnTo>
                <a:lnTo>
                  <a:pt x="13384" y="1400"/>
                </a:lnTo>
                <a:lnTo>
                  <a:pt x="13392" y="1404"/>
                </a:lnTo>
                <a:lnTo>
                  <a:pt x="13398" y="1410"/>
                </a:lnTo>
                <a:lnTo>
                  <a:pt x="13404" y="1418"/>
                </a:lnTo>
                <a:lnTo>
                  <a:pt x="13410" y="1430"/>
                </a:lnTo>
                <a:lnTo>
                  <a:pt x="13414" y="1436"/>
                </a:lnTo>
                <a:lnTo>
                  <a:pt x="13418" y="1442"/>
                </a:lnTo>
                <a:lnTo>
                  <a:pt x="13424" y="1444"/>
                </a:lnTo>
                <a:lnTo>
                  <a:pt x="13430" y="1446"/>
                </a:lnTo>
                <a:lnTo>
                  <a:pt x="13446" y="1444"/>
                </a:lnTo>
                <a:lnTo>
                  <a:pt x="13460" y="1440"/>
                </a:lnTo>
                <a:lnTo>
                  <a:pt x="13476" y="1438"/>
                </a:lnTo>
                <a:lnTo>
                  <a:pt x="13484" y="1438"/>
                </a:lnTo>
                <a:lnTo>
                  <a:pt x="13492" y="1438"/>
                </a:lnTo>
                <a:lnTo>
                  <a:pt x="13500" y="1440"/>
                </a:lnTo>
                <a:lnTo>
                  <a:pt x="13506" y="1444"/>
                </a:lnTo>
                <a:lnTo>
                  <a:pt x="13512" y="1452"/>
                </a:lnTo>
                <a:lnTo>
                  <a:pt x="13516" y="1460"/>
                </a:lnTo>
                <a:lnTo>
                  <a:pt x="13526" y="1478"/>
                </a:lnTo>
                <a:lnTo>
                  <a:pt x="13536" y="1488"/>
                </a:lnTo>
                <a:lnTo>
                  <a:pt x="13544" y="1494"/>
                </a:lnTo>
                <a:lnTo>
                  <a:pt x="13554" y="1496"/>
                </a:lnTo>
                <a:lnTo>
                  <a:pt x="13562" y="1496"/>
                </a:lnTo>
                <a:lnTo>
                  <a:pt x="13570" y="1498"/>
                </a:lnTo>
                <a:lnTo>
                  <a:pt x="13578" y="1502"/>
                </a:lnTo>
                <a:lnTo>
                  <a:pt x="13586" y="1510"/>
                </a:lnTo>
                <a:lnTo>
                  <a:pt x="13590" y="1514"/>
                </a:lnTo>
                <a:lnTo>
                  <a:pt x="13594" y="1518"/>
                </a:lnTo>
                <a:lnTo>
                  <a:pt x="13598" y="1520"/>
                </a:lnTo>
                <a:lnTo>
                  <a:pt x="13604" y="1522"/>
                </a:lnTo>
                <a:lnTo>
                  <a:pt x="13614" y="1522"/>
                </a:lnTo>
                <a:lnTo>
                  <a:pt x="13626" y="1516"/>
                </a:lnTo>
                <a:lnTo>
                  <a:pt x="13636" y="1508"/>
                </a:lnTo>
                <a:lnTo>
                  <a:pt x="13646" y="1498"/>
                </a:lnTo>
                <a:lnTo>
                  <a:pt x="13652" y="1482"/>
                </a:lnTo>
                <a:lnTo>
                  <a:pt x="13654" y="1466"/>
                </a:lnTo>
                <a:lnTo>
                  <a:pt x="13656" y="1452"/>
                </a:lnTo>
                <a:lnTo>
                  <a:pt x="13660" y="1448"/>
                </a:lnTo>
                <a:lnTo>
                  <a:pt x="13662" y="1444"/>
                </a:lnTo>
                <a:lnTo>
                  <a:pt x="13670" y="1440"/>
                </a:lnTo>
                <a:lnTo>
                  <a:pt x="13680" y="1438"/>
                </a:lnTo>
                <a:lnTo>
                  <a:pt x="13690" y="1436"/>
                </a:lnTo>
                <a:lnTo>
                  <a:pt x="13704" y="1434"/>
                </a:lnTo>
                <a:lnTo>
                  <a:pt x="13718" y="1426"/>
                </a:lnTo>
                <a:lnTo>
                  <a:pt x="13724" y="1422"/>
                </a:lnTo>
                <a:lnTo>
                  <a:pt x="13732" y="1414"/>
                </a:lnTo>
                <a:lnTo>
                  <a:pt x="13742" y="1402"/>
                </a:lnTo>
                <a:lnTo>
                  <a:pt x="13744" y="1396"/>
                </a:lnTo>
                <a:lnTo>
                  <a:pt x="13744" y="1394"/>
                </a:lnTo>
                <a:lnTo>
                  <a:pt x="13742" y="1394"/>
                </a:lnTo>
                <a:lnTo>
                  <a:pt x="13734" y="1392"/>
                </a:lnTo>
                <a:lnTo>
                  <a:pt x="13724" y="1392"/>
                </a:lnTo>
                <a:lnTo>
                  <a:pt x="13712" y="1388"/>
                </a:lnTo>
                <a:lnTo>
                  <a:pt x="13706" y="1384"/>
                </a:lnTo>
                <a:lnTo>
                  <a:pt x="13698" y="1380"/>
                </a:lnTo>
                <a:lnTo>
                  <a:pt x="13692" y="1374"/>
                </a:lnTo>
                <a:lnTo>
                  <a:pt x="13688" y="1366"/>
                </a:lnTo>
                <a:close/>
                <a:moveTo>
                  <a:pt x="6176" y="2870"/>
                </a:moveTo>
                <a:lnTo>
                  <a:pt x="6176" y="2870"/>
                </a:lnTo>
                <a:lnTo>
                  <a:pt x="6174" y="2872"/>
                </a:lnTo>
                <a:lnTo>
                  <a:pt x="6170" y="2870"/>
                </a:lnTo>
                <a:lnTo>
                  <a:pt x="6168" y="2868"/>
                </a:lnTo>
                <a:lnTo>
                  <a:pt x="6166" y="2864"/>
                </a:lnTo>
                <a:lnTo>
                  <a:pt x="6170" y="2862"/>
                </a:lnTo>
                <a:lnTo>
                  <a:pt x="6174" y="2864"/>
                </a:lnTo>
                <a:lnTo>
                  <a:pt x="6176" y="2866"/>
                </a:lnTo>
                <a:lnTo>
                  <a:pt x="6176" y="2870"/>
                </a:lnTo>
                <a:close/>
                <a:moveTo>
                  <a:pt x="7520" y="3416"/>
                </a:moveTo>
                <a:lnTo>
                  <a:pt x="7520" y="3416"/>
                </a:lnTo>
                <a:lnTo>
                  <a:pt x="7524" y="3412"/>
                </a:lnTo>
                <a:lnTo>
                  <a:pt x="7526" y="3412"/>
                </a:lnTo>
                <a:lnTo>
                  <a:pt x="7524" y="3412"/>
                </a:lnTo>
                <a:lnTo>
                  <a:pt x="7520" y="3416"/>
                </a:lnTo>
                <a:close/>
                <a:moveTo>
                  <a:pt x="7540" y="3418"/>
                </a:moveTo>
                <a:lnTo>
                  <a:pt x="7540" y="3418"/>
                </a:lnTo>
                <a:lnTo>
                  <a:pt x="7540" y="3406"/>
                </a:lnTo>
                <a:lnTo>
                  <a:pt x="7542" y="3402"/>
                </a:lnTo>
                <a:lnTo>
                  <a:pt x="7544" y="3400"/>
                </a:lnTo>
                <a:lnTo>
                  <a:pt x="7542" y="3402"/>
                </a:lnTo>
                <a:lnTo>
                  <a:pt x="7540" y="3406"/>
                </a:lnTo>
                <a:lnTo>
                  <a:pt x="7540" y="3418"/>
                </a:lnTo>
                <a:close/>
                <a:moveTo>
                  <a:pt x="8152" y="3716"/>
                </a:moveTo>
                <a:lnTo>
                  <a:pt x="8152" y="3716"/>
                </a:lnTo>
                <a:lnTo>
                  <a:pt x="8154" y="3718"/>
                </a:lnTo>
                <a:lnTo>
                  <a:pt x="8152" y="3718"/>
                </a:lnTo>
                <a:lnTo>
                  <a:pt x="8152" y="3716"/>
                </a:lnTo>
                <a:close/>
                <a:moveTo>
                  <a:pt x="8302" y="2962"/>
                </a:moveTo>
                <a:lnTo>
                  <a:pt x="8302" y="2962"/>
                </a:lnTo>
                <a:lnTo>
                  <a:pt x="8300" y="2960"/>
                </a:lnTo>
                <a:lnTo>
                  <a:pt x="8296" y="2960"/>
                </a:lnTo>
                <a:lnTo>
                  <a:pt x="8296" y="2962"/>
                </a:lnTo>
                <a:lnTo>
                  <a:pt x="8298" y="2968"/>
                </a:lnTo>
                <a:lnTo>
                  <a:pt x="8296" y="2968"/>
                </a:lnTo>
                <a:lnTo>
                  <a:pt x="8294" y="2970"/>
                </a:lnTo>
                <a:lnTo>
                  <a:pt x="8284" y="2974"/>
                </a:lnTo>
                <a:lnTo>
                  <a:pt x="8280" y="2974"/>
                </a:lnTo>
                <a:lnTo>
                  <a:pt x="8274" y="2974"/>
                </a:lnTo>
                <a:lnTo>
                  <a:pt x="8272" y="2970"/>
                </a:lnTo>
                <a:lnTo>
                  <a:pt x="8270" y="2966"/>
                </a:lnTo>
                <a:lnTo>
                  <a:pt x="8268" y="2960"/>
                </a:lnTo>
                <a:lnTo>
                  <a:pt x="8266" y="2962"/>
                </a:lnTo>
                <a:lnTo>
                  <a:pt x="8264" y="2966"/>
                </a:lnTo>
                <a:lnTo>
                  <a:pt x="8262" y="2966"/>
                </a:lnTo>
                <a:lnTo>
                  <a:pt x="8260" y="2966"/>
                </a:lnTo>
                <a:lnTo>
                  <a:pt x="8256" y="2964"/>
                </a:lnTo>
                <a:lnTo>
                  <a:pt x="8254" y="2966"/>
                </a:lnTo>
                <a:lnTo>
                  <a:pt x="8250" y="2966"/>
                </a:lnTo>
                <a:lnTo>
                  <a:pt x="8248" y="2964"/>
                </a:lnTo>
                <a:lnTo>
                  <a:pt x="8246" y="2958"/>
                </a:lnTo>
                <a:lnTo>
                  <a:pt x="8242" y="2954"/>
                </a:lnTo>
                <a:lnTo>
                  <a:pt x="8240" y="2952"/>
                </a:lnTo>
                <a:lnTo>
                  <a:pt x="8238" y="2958"/>
                </a:lnTo>
                <a:lnTo>
                  <a:pt x="8238" y="2970"/>
                </a:lnTo>
                <a:lnTo>
                  <a:pt x="8234" y="2980"/>
                </a:lnTo>
                <a:lnTo>
                  <a:pt x="8232" y="2990"/>
                </a:lnTo>
                <a:lnTo>
                  <a:pt x="8230" y="2998"/>
                </a:lnTo>
                <a:lnTo>
                  <a:pt x="8232" y="3006"/>
                </a:lnTo>
                <a:lnTo>
                  <a:pt x="8236" y="3014"/>
                </a:lnTo>
                <a:lnTo>
                  <a:pt x="8242" y="3022"/>
                </a:lnTo>
                <a:lnTo>
                  <a:pt x="8244" y="3022"/>
                </a:lnTo>
                <a:lnTo>
                  <a:pt x="8246" y="3020"/>
                </a:lnTo>
                <a:lnTo>
                  <a:pt x="8244" y="3016"/>
                </a:lnTo>
                <a:lnTo>
                  <a:pt x="8244" y="3012"/>
                </a:lnTo>
                <a:lnTo>
                  <a:pt x="8248" y="3012"/>
                </a:lnTo>
                <a:lnTo>
                  <a:pt x="8254" y="3012"/>
                </a:lnTo>
                <a:lnTo>
                  <a:pt x="8260" y="3010"/>
                </a:lnTo>
                <a:lnTo>
                  <a:pt x="8264" y="3010"/>
                </a:lnTo>
                <a:lnTo>
                  <a:pt x="8262" y="3016"/>
                </a:lnTo>
                <a:lnTo>
                  <a:pt x="8260" y="3022"/>
                </a:lnTo>
                <a:lnTo>
                  <a:pt x="8260" y="3026"/>
                </a:lnTo>
                <a:lnTo>
                  <a:pt x="8262" y="3028"/>
                </a:lnTo>
                <a:lnTo>
                  <a:pt x="8264" y="3028"/>
                </a:lnTo>
                <a:lnTo>
                  <a:pt x="8268" y="3030"/>
                </a:lnTo>
                <a:lnTo>
                  <a:pt x="8270" y="3034"/>
                </a:lnTo>
                <a:lnTo>
                  <a:pt x="8268" y="3036"/>
                </a:lnTo>
                <a:lnTo>
                  <a:pt x="8262" y="3038"/>
                </a:lnTo>
                <a:lnTo>
                  <a:pt x="8256" y="3036"/>
                </a:lnTo>
                <a:lnTo>
                  <a:pt x="8254" y="3034"/>
                </a:lnTo>
                <a:lnTo>
                  <a:pt x="8256" y="3030"/>
                </a:lnTo>
                <a:lnTo>
                  <a:pt x="8254" y="3028"/>
                </a:lnTo>
                <a:lnTo>
                  <a:pt x="8252" y="3030"/>
                </a:lnTo>
                <a:lnTo>
                  <a:pt x="8250" y="3032"/>
                </a:lnTo>
                <a:lnTo>
                  <a:pt x="8248" y="3042"/>
                </a:lnTo>
                <a:lnTo>
                  <a:pt x="8248" y="3050"/>
                </a:lnTo>
                <a:lnTo>
                  <a:pt x="8248" y="3054"/>
                </a:lnTo>
                <a:lnTo>
                  <a:pt x="8250" y="3054"/>
                </a:lnTo>
                <a:lnTo>
                  <a:pt x="8252" y="3054"/>
                </a:lnTo>
                <a:lnTo>
                  <a:pt x="8252" y="3050"/>
                </a:lnTo>
                <a:lnTo>
                  <a:pt x="8252" y="3046"/>
                </a:lnTo>
                <a:lnTo>
                  <a:pt x="8258" y="3046"/>
                </a:lnTo>
                <a:lnTo>
                  <a:pt x="8262" y="3048"/>
                </a:lnTo>
                <a:lnTo>
                  <a:pt x="8266" y="3050"/>
                </a:lnTo>
                <a:lnTo>
                  <a:pt x="8270" y="3058"/>
                </a:lnTo>
                <a:lnTo>
                  <a:pt x="8274" y="3064"/>
                </a:lnTo>
                <a:lnTo>
                  <a:pt x="8280" y="3066"/>
                </a:lnTo>
                <a:lnTo>
                  <a:pt x="8282" y="3070"/>
                </a:lnTo>
                <a:lnTo>
                  <a:pt x="8282" y="3072"/>
                </a:lnTo>
                <a:lnTo>
                  <a:pt x="8282" y="3076"/>
                </a:lnTo>
                <a:lnTo>
                  <a:pt x="8278" y="3084"/>
                </a:lnTo>
                <a:lnTo>
                  <a:pt x="8276" y="3100"/>
                </a:lnTo>
                <a:lnTo>
                  <a:pt x="8276" y="3120"/>
                </a:lnTo>
                <a:lnTo>
                  <a:pt x="8280" y="3152"/>
                </a:lnTo>
                <a:lnTo>
                  <a:pt x="8280" y="3154"/>
                </a:lnTo>
                <a:lnTo>
                  <a:pt x="8286" y="3174"/>
                </a:lnTo>
                <a:lnTo>
                  <a:pt x="8286" y="3180"/>
                </a:lnTo>
                <a:lnTo>
                  <a:pt x="8286" y="3182"/>
                </a:lnTo>
                <a:lnTo>
                  <a:pt x="8284" y="3184"/>
                </a:lnTo>
                <a:lnTo>
                  <a:pt x="8280" y="3186"/>
                </a:lnTo>
                <a:lnTo>
                  <a:pt x="8270" y="3184"/>
                </a:lnTo>
                <a:lnTo>
                  <a:pt x="8272" y="3182"/>
                </a:lnTo>
                <a:lnTo>
                  <a:pt x="8276" y="3180"/>
                </a:lnTo>
                <a:lnTo>
                  <a:pt x="8278" y="3178"/>
                </a:lnTo>
                <a:lnTo>
                  <a:pt x="8266" y="3180"/>
                </a:lnTo>
                <a:lnTo>
                  <a:pt x="8244" y="3184"/>
                </a:lnTo>
                <a:lnTo>
                  <a:pt x="8206" y="3196"/>
                </a:lnTo>
                <a:lnTo>
                  <a:pt x="8200" y="3196"/>
                </a:lnTo>
                <a:lnTo>
                  <a:pt x="8192" y="3196"/>
                </a:lnTo>
                <a:lnTo>
                  <a:pt x="8180" y="3192"/>
                </a:lnTo>
                <a:lnTo>
                  <a:pt x="8170" y="3188"/>
                </a:lnTo>
                <a:lnTo>
                  <a:pt x="8158" y="3184"/>
                </a:lnTo>
                <a:lnTo>
                  <a:pt x="8148" y="3176"/>
                </a:lnTo>
                <a:lnTo>
                  <a:pt x="8138" y="3168"/>
                </a:lnTo>
                <a:lnTo>
                  <a:pt x="8132" y="3158"/>
                </a:lnTo>
                <a:lnTo>
                  <a:pt x="8130" y="3154"/>
                </a:lnTo>
                <a:lnTo>
                  <a:pt x="8126" y="3150"/>
                </a:lnTo>
                <a:lnTo>
                  <a:pt x="8120" y="3148"/>
                </a:lnTo>
                <a:lnTo>
                  <a:pt x="8102" y="3146"/>
                </a:lnTo>
                <a:lnTo>
                  <a:pt x="8092" y="3144"/>
                </a:lnTo>
                <a:lnTo>
                  <a:pt x="8088" y="3140"/>
                </a:lnTo>
                <a:lnTo>
                  <a:pt x="8084" y="3136"/>
                </a:lnTo>
                <a:lnTo>
                  <a:pt x="8082" y="3130"/>
                </a:lnTo>
                <a:lnTo>
                  <a:pt x="8080" y="3120"/>
                </a:lnTo>
                <a:lnTo>
                  <a:pt x="8076" y="3096"/>
                </a:lnTo>
                <a:lnTo>
                  <a:pt x="8070" y="3098"/>
                </a:lnTo>
                <a:lnTo>
                  <a:pt x="8066" y="3098"/>
                </a:lnTo>
                <a:lnTo>
                  <a:pt x="8064" y="3096"/>
                </a:lnTo>
                <a:lnTo>
                  <a:pt x="8064" y="3094"/>
                </a:lnTo>
                <a:lnTo>
                  <a:pt x="8062" y="3088"/>
                </a:lnTo>
                <a:lnTo>
                  <a:pt x="8062" y="3086"/>
                </a:lnTo>
                <a:lnTo>
                  <a:pt x="8058" y="3084"/>
                </a:lnTo>
                <a:lnTo>
                  <a:pt x="8062" y="3086"/>
                </a:lnTo>
                <a:lnTo>
                  <a:pt x="8062" y="3088"/>
                </a:lnTo>
                <a:lnTo>
                  <a:pt x="8064" y="3092"/>
                </a:lnTo>
                <a:lnTo>
                  <a:pt x="8064" y="3096"/>
                </a:lnTo>
                <a:lnTo>
                  <a:pt x="8066" y="3096"/>
                </a:lnTo>
                <a:lnTo>
                  <a:pt x="8070" y="3096"/>
                </a:lnTo>
                <a:lnTo>
                  <a:pt x="8076" y="3096"/>
                </a:lnTo>
                <a:lnTo>
                  <a:pt x="8076" y="3082"/>
                </a:lnTo>
                <a:lnTo>
                  <a:pt x="8078" y="3062"/>
                </a:lnTo>
                <a:lnTo>
                  <a:pt x="8082" y="3052"/>
                </a:lnTo>
                <a:lnTo>
                  <a:pt x="8082" y="3054"/>
                </a:lnTo>
                <a:lnTo>
                  <a:pt x="8084" y="3056"/>
                </a:lnTo>
                <a:lnTo>
                  <a:pt x="8086" y="3064"/>
                </a:lnTo>
                <a:lnTo>
                  <a:pt x="8086" y="3066"/>
                </a:lnTo>
                <a:lnTo>
                  <a:pt x="8088" y="3066"/>
                </a:lnTo>
                <a:lnTo>
                  <a:pt x="8090" y="3062"/>
                </a:lnTo>
                <a:lnTo>
                  <a:pt x="8092" y="3058"/>
                </a:lnTo>
                <a:lnTo>
                  <a:pt x="8092" y="3054"/>
                </a:lnTo>
                <a:lnTo>
                  <a:pt x="8094" y="3048"/>
                </a:lnTo>
                <a:lnTo>
                  <a:pt x="8096" y="3046"/>
                </a:lnTo>
                <a:lnTo>
                  <a:pt x="8096" y="3044"/>
                </a:lnTo>
                <a:lnTo>
                  <a:pt x="8094" y="3040"/>
                </a:lnTo>
                <a:lnTo>
                  <a:pt x="8092" y="3036"/>
                </a:lnTo>
                <a:lnTo>
                  <a:pt x="8094" y="3034"/>
                </a:lnTo>
                <a:lnTo>
                  <a:pt x="8096" y="3030"/>
                </a:lnTo>
                <a:lnTo>
                  <a:pt x="8098" y="3026"/>
                </a:lnTo>
                <a:lnTo>
                  <a:pt x="8100" y="3020"/>
                </a:lnTo>
                <a:lnTo>
                  <a:pt x="8100" y="3010"/>
                </a:lnTo>
                <a:lnTo>
                  <a:pt x="8102" y="3006"/>
                </a:lnTo>
                <a:lnTo>
                  <a:pt x="8104" y="3000"/>
                </a:lnTo>
                <a:lnTo>
                  <a:pt x="8106" y="2996"/>
                </a:lnTo>
                <a:lnTo>
                  <a:pt x="8114" y="2992"/>
                </a:lnTo>
                <a:lnTo>
                  <a:pt x="8122" y="2990"/>
                </a:lnTo>
                <a:lnTo>
                  <a:pt x="8128" y="2990"/>
                </a:lnTo>
                <a:lnTo>
                  <a:pt x="8132" y="2992"/>
                </a:lnTo>
                <a:lnTo>
                  <a:pt x="8134" y="2994"/>
                </a:lnTo>
                <a:lnTo>
                  <a:pt x="8138" y="2996"/>
                </a:lnTo>
                <a:lnTo>
                  <a:pt x="8138" y="2990"/>
                </a:lnTo>
                <a:lnTo>
                  <a:pt x="8134" y="2984"/>
                </a:lnTo>
                <a:lnTo>
                  <a:pt x="8130" y="2982"/>
                </a:lnTo>
                <a:lnTo>
                  <a:pt x="8118" y="2980"/>
                </a:lnTo>
                <a:lnTo>
                  <a:pt x="8108" y="2978"/>
                </a:lnTo>
                <a:lnTo>
                  <a:pt x="8104" y="2976"/>
                </a:lnTo>
                <a:lnTo>
                  <a:pt x="8104" y="2970"/>
                </a:lnTo>
                <a:lnTo>
                  <a:pt x="8104" y="2968"/>
                </a:lnTo>
                <a:lnTo>
                  <a:pt x="8102" y="2964"/>
                </a:lnTo>
                <a:lnTo>
                  <a:pt x="8098" y="2958"/>
                </a:lnTo>
                <a:lnTo>
                  <a:pt x="8094" y="2954"/>
                </a:lnTo>
                <a:lnTo>
                  <a:pt x="8090" y="2948"/>
                </a:lnTo>
                <a:lnTo>
                  <a:pt x="8088" y="2940"/>
                </a:lnTo>
                <a:lnTo>
                  <a:pt x="8082" y="2928"/>
                </a:lnTo>
                <a:lnTo>
                  <a:pt x="8072" y="2916"/>
                </a:lnTo>
                <a:lnTo>
                  <a:pt x="8066" y="2908"/>
                </a:lnTo>
                <a:lnTo>
                  <a:pt x="8056" y="2892"/>
                </a:lnTo>
                <a:lnTo>
                  <a:pt x="8046" y="2882"/>
                </a:lnTo>
                <a:lnTo>
                  <a:pt x="8032" y="2864"/>
                </a:lnTo>
                <a:lnTo>
                  <a:pt x="8028" y="2856"/>
                </a:lnTo>
                <a:lnTo>
                  <a:pt x="8024" y="2846"/>
                </a:lnTo>
                <a:lnTo>
                  <a:pt x="8024" y="2832"/>
                </a:lnTo>
                <a:lnTo>
                  <a:pt x="8026" y="2816"/>
                </a:lnTo>
                <a:lnTo>
                  <a:pt x="8028" y="2794"/>
                </a:lnTo>
                <a:lnTo>
                  <a:pt x="8028" y="2792"/>
                </a:lnTo>
                <a:lnTo>
                  <a:pt x="8026" y="2794"/>
                </a:lnTo>
                <a:lnTo>
                  <a:pt x="8024" y="2798"/>
                </a:lnTo>
                <a:lnTo>
                  <a:pt x="8020" y="2800"/>
                </a:lnTo>
                <a:lnTo>
                  <a:pt x="8018" y="2798"/>
                </a:lnTo>
                <a:lnTo>
                  <a:pt x="8016" y="2790"/>
                </a:lnTo>
                <a:lnTo>
                  <a:pt x="8014" y="2778"/>
                </a:lnTo>
                <a:lnTo>
                  <a:pt x="8008" y="2772"/>
                </a:lnTo>
                <a:lnTo>
                  <a:pt x="8002" y="2766"/>
                </a:lnTo>
                <a:lnTo>
                  <a:pt x="7996" y="2762"/>
                </a:lnTo>
                <a:lnTo>
                  <a:pt x="7990" y="2760"/>
                </a:lnTo>
                <a:lnTo>
                  <a:pt x="7986" y="2756"/>
                </a:lnTo>
                <a:lnTo>
                  <a:pt x="7988" y="2754"/>
                </a:lnTo>
                <a:lnTo>
                  <a:pt x="7992" y="2748"/>
                </a:lnTo>
                <a:lnTo>
                  <a:pt x="7998" y="2742"/>
                </a:lnTo>
                <a:lnTo>
                  <a:pt x="8004" y="2736"/>
                </a:lnTo>
                <a:lnTo>
                  <a:pt x="8014" y="2722"/>
                </a:lnTo>
                <a:lnTo>
                  <a:pt x="8024" y="2706"/>
                </a:lnTo>
                <a:lnTo>
                  <a:pt x="8038" y="2690"/>
                </a:lnTo>
                <a:lnTo>
                  <a:pt x="8048" y="2684"/>
                </a:lnTo>
                <a:lnTo>
                  <a:pt x="8054" y="2680"/>
                </a:lnTo>
                <a:lnTo>
                  <a:pt x="8060" y="2678"/>
                </a:lnTo>
                <a:lnTo>
                  <a:pt x="8064" y="2680"/>
                </a:lnTo>
                <a:lnTo>
                  <a:pt x="8070" y="2680"/>
                </a:lnTo>
                <a:lnTo>
                  <a:pt x="8070" y="2678"/>
                </a:lnTo>
                <a:lnTo>
                  <a:pt x="8070" y="2676"/>
                </a:lnTo>
                <a:lnTo>
                  <a:pt x="8070" y="2668"/>
                </a:lnTo>
                <a:lnTo>
                  <a:pt x="8072" y="2664"/>
                </a:lnTo>
                <a:lnTo>
                  <a:pt x="8076" y="2658"/>
                </a:lnTo>
                <a:lnTo>
                  <a:pt x="8080" y="2648"/>
                </a:lnTo>
                <a:lnTo>
                  <a:pt x="8076" y="2658"/>
                </a:lnTo>
                <a:lnTo>
                  <a:pt x="8072" y="2664"/>
                </a:lnTo>
                <a:lnTo>
                  <a:pt x="8070" y="2668"/>
                </a:lnTo>
                <a:lnTo>
                  <a:pt x="8070" y="2676"/>
                </a:lnTo>
                <a:lnTo>
                  <a:pt x="8070" y="2672"/>
                </a:lnTo>
                <a:lnTo>
                  <a:pt x="8072" y="2668"/>
                </a:lnTo>
                <a:lnTo>
                  <a:pt x="8076" y="2666"/>
                </a:lnTo>
                <a:lnTo>
                  <a:pt x="8084" y="2662"/>
                </a:lnTo>
                <a:lnTo>
                  <a:pt x="8086" y="2658"/>
                </a:lnTo>
                <a:lnTo>
                  <a:pt x="8088" y="2652"/>
                </a:lnTo>
                <a:lnTo>
                  <a:pt x="8092" y="2646"/>
                </a:lnTo>
                <a:lnTo>
                  <a:pt x="8096" y="2644"/>
                </a:lnTo>
                <a:lnTo>
                  <a:pt x="8104" y="2642"/>
                </a:lnTo>
                <a:lnTo>
                  <a:pt x="8114" y="2642"/>
                </a:lnTo>
                <a:lnTo>
                  <a:pt x="8122" y="2638"/>
                </a:lnTo>
                <a:lnTo>
                  <a:pt x="8130" y="2632"/>
                </a:lnTo>
                <a:lnTo>
                  <a:pt x="8146" y="2618"/>
                </a:lnTo>
                <a:lnTo>
                  <a:pt x="8154" y="2614"/>
                </a:lnTo>
                <a:lnTo>
                  <a:pt x="8160" y="2612"/>
                </a:lnTo>
                <a:lnTo>
                  <a:pt x="8168" y="2610"/>
                </a:lnTo>
                <a:lnTo>
                  <a:pt x="8176" y="2610"/>
                </a:lnTo>
                <a:lnTo>
                  <a:pt x="8182" y="2612"/>
                </a:lnTo>
                <a:lnTo>
                  <a:pt x="8190" y="2616"/>
                </a:lnTo>
                <a:lnTo>
                  <a:pt x="8208" y="2626"/>
                </a:lnTo>
                <a:lnTo>
                  <a:pt x="8212" y="2626"/>
                </a:lnTo>
                <a:lnTo>
                  <a:pt x="8218" y="2620"/>
                </a:lnTo>
                <a:lnTo>
                  <a:pt x="8220" y="2616"/>
                </a:lnTo>
                <a:lnTo>
                  <a:pt x="8224" y="2616"/>
                </a:lnTo>
                <a:lnTo>
                  <a:pt x="8234" y="2616"/>
                </a:lnTo>
                <a:lnTo>
                  <a:pt x="8242" y="2620"/>
                </a:lnTo>
                <a:lnTo>
                  <a:pt x="8246" y="2628"/>
                </a:lnTo>
                <a:lnTo>
                  <a:pt x="8248" y="2634"/>
                </a:lnTo>
                <a:lnTo>
                  <a:pt x="8246" y="2638"/>
                </a:lnTo>
                <a:lnTo>
                  <a:pt x="8244" y="2644"/>
                </a:lnTo>
                <a:lnTo>
                  <a:pt x="8248" y="2652"/>
                </a:lnTo>
                <a:lnTo>
                  <a:pt x="8250" y="2656"/>
                </a:lnTo>
                <a:lnTo>
                  <a:pt x="8248" y="2662"/>
                </a:lnTo>
                <a:lnTo>
                  <a:pt x="8242" y="2676"/>
                </a:lnTo>
                <a:lnTo>
                  <a:pt x="8238" y="2684"/>
                </a:lnTo>
                <a:lnTo>
                  <a:pt x="8236" y="2690"/>
                </a:lnTo>
                <a:lnTo>
                  <a:pt x="8236" y="2696"/>
                </a:lnTo>
                <a:lnTo>
                  <a:pt x="8242" y="2702"/>
                </a:lnTo>
                <a:lnTo>
                  <a:pt x="8248" y="2708"/>
                </a:lnTo>
                <a:lnTo>
                  <a:pt x="8250" y="2710"/>
                </a:lnTo>
                <a:lnTo>
                  <a:pt x="8248" y="2712"/>
                </a:lnTo>
                <a:lnTo>
                  <a:pt x="8242" y="2712"/>
                </a:lnTo>
                <a:lnTo>
                  <a:pt x="8226" y="2708"/>
                </a:lnTo>
                <a:lnTo>
                  <a:pt x="8216" y="2708"/>
                </a:lnTo>
                <a:lnTo>
                  <a:pt x="8208" y="2708"/>
                </a:lnTo>
                <a:lnTo>
                  <a:pt x="8202" y="2710"/>
                </a:lnTo>
                <a:lnTo>
                  <a:pt x="8198" y="2710"/>
                </a:lnTo>
                <a:lnTo>
                  <a:pt x="8192" y="2706"/>
                </a:lnTo>
                <a:lnTo>
                  <a:pt x="8188" y="2706"/>
                </a:lnTo>
                <a:lnTo>
                  <a:pt x="8178" y="2710"/>
                </a:lnTo>
                <a:lnTo>
                  <a:pt x="8174" y="2714"/>
                </a:lnTo>
                <a:lnTo>
                  <a:pt x="8172" y="2716"/>
                </a:lnTo>
                <a:lnTo>
                  <a:pt x="8172" y="2718"/>
                </a:lnTo>
                <a:lnTo>
                  <a:pt x="8174" y="2720"/>
                </a:lnTo>
                <a:lnTo>
                  <a:pt x="8174" y="2722"/>
                </a:lnTo>
                <a:lnTo>
                  <a:pt x="8174" y="2724"/>
                </a:lnTo>
                <a:lnTo>
                  <a:pt x="8172" y="2726"/>
                </a:lnTo>
                <a:lnTo>
                  <a:pt x="8166" y="2728"/>
                </a:lnTo>
                <a:lnTo>
                  <a:pt x="8162" y="2730"/>
                </a:lnTo>
                <a:lnTo>
                  <a:pt x="8160" y="2732"/>
                </a:lnTo>
                <a:lnTo>
                  <a:pt x="8160" y="2734"/>
                </a:lnTo>
                <a:lnTo>
                  <a:pt x="8162" y="2736"/>
                </a:lnTo>
                <a:lnTo>
                  <a:pt x="8166" y="2742"/>
                </a:lnTo>
                <a:lnTo>
                  <a:pt x="8172" y="2746"/>
                </a:lnTo>
                <a:lnTo>
                  <a:pt x="8184" y="2754"/>
                </a:lnTo>
                <a:lnTo>
                  <a:pt x="8184" y="2756"/>
                </a:lnTo>
                <a:lnTo>
                  <a:pt x="8184" y="2758"/>
                </a:lnTo>
                <a:lnTo>
                  <a:pt x="8178" y="2758"/>
                </a:lnTo>
                <a:lnTo>
                  <a:pt x="8170" y="2758"/>
                </a:lnTo>
                <a:lnTo>
                  <a:pt x="8164" y="2758"/>
                </a:lnTo>
                <a:lnTo>
                  <a:pt x="8162" y="2756"/>
                </a:lnTo>
                <a:lnTo>
                  <a:pt x="8160" y="2754"/>
                </a:lnTo>
                <a:lnTo>
                  <a:pt x="8158" y="2752"/>
                </a:lnTo>
                <a:lnTo>
                  <a:pt x="8156" y="2750"/>
                </a:lnTo>
                <a:lnTo>
                  <a:pt x="8152" y="2750"/>
                </a:lnTo>
                <a:lnTo>
                  <a:pt x="8144" y="2750"/>
                </a:lnTo>
                <a:lnTo>
                  <a:pt x="8136" y="2752"/>
                </a:lnTo>
                <a:lnTo>
                  <a:pt x="8132" y="2754"/>
                </a:lnTo>
                <a:lnTo>
                  <a:pt x="8128" y="2758"/>
                </a:lnTo>
                <a:lnTo>
                  <a:pt x="8128" y="2762"/>
                </a:lnTo>
                <a:lnTo>
                  <a:pt x="8130" y="2764"/>
                </a:lnTo>
                <a:lnTo>
                  <a:pt x="8134" y="2768"/>
                </a:lnTo>
                <a:lnTo>
                  <a:pt x="8140" y="2770"/>
                </a:lnTo>
                <a:lnTo>
                  <a:pt x="8146" y="2772"/>
                </a:lnTo>
                <a:lnTo>
                  <a:pt x="8152" y="2774"/>
                </a:lnTo>
                <a:lnTo>
                  <a:pt x="8158" y="2780"/>
                </a:lnTo>
                <a:lnTo>
                  <a:pt x="8162" y="2790"/>
                </a:lnTo>
                <a:lnTo>
                  <a:pt x="8166" y="2800"/>
                </a:lnTo>
                <a:lnTo>
                  <a:pt x="8172" y="2818"/>
                </a:lnTo>
                <a:lnTo>
                  <a:pt x="8172" y="2828"/>
                </a:lnTo>
                <a:lnTo>
                  <a:pt x="8174" y="2832"/>
                </a:lnTo>
                <a:lnTo>
                  <a:pt x="8174" y="2834"/>
                </a:lnTo>
                <a:lnTo>
                  <a:pt x="8180" y="2834"/>
                </a:lnTo>
                <a:lnTo>
                  <a:pt x="8184" y="2832"/>
                </a:lnTo>
                <a:lnTo>
                  <a:pt x="8188" y="2834"/>
                </a:lnTo>
                <a:lnTo>
                  <a:pt x="8192" y="2836"/>
                </a:lnTo>
                <a:lnTo>
                  <a:pt x="8196" y="2842"/>
                </a:lnTo>
                <a:lnTo>
                  <a:pt x="8198" y="2846"/>
                </a:lnTo>
                <a:lnTo>
                  <a:pt x="8202" y="2850"/>
                </a:lnTo>
                <a:lnTo>
                  <a:pt x="8204" y="2850"/>
                </a:lnTo>
                <a:lnTo>
                  <a:pt x="8208" y="2848"/>
                </a:lnTo>
                <a:lnTo>
                  <a:pt x="8210" y="2848"/>
                </a:lnTo>
                <a:lnTo>
                  <a:pt x="8216" y="2848"/>
                </a:lnTo>
                <a:lnTo>
                  <a:pt x="8220" y="2850"/>
                </a:lnTo>
                <a:lnTo>
                  <a:pt x="8228" y="2854"/>
                </a:lnTo>
                <a:lnTo>
                  <a:pt x="8232" y="2860"/>
                </a:lnTo>
                <a:lnTo>
                  <a:pt x="8234" y="2866"/>
                </a:lnTo>
                <a:lnTo>
                  <a:pt x="8232" y="2872"/>
                </a:lnTo>
                <a:lnTo>
                  <a:pt x="8228" y="2876"/>
                </a:lnTo>
                <a:lnTo>
                  <a:pt x="8224" y="2882"/>
                </a:lnTo>
                <a:lnTo>
                  <a:pt x="8220" y="2890"/>
                </a:lnTo>
                <a:lnTo>
                  <a:pt x="8218" y="2900"/>
                </a:lnTo>
                <a:lnTo>
                  <a:pt x="8220" y="2912"/>
                </a:lnTo>
                <a:lnTo>
                  <a:pt x="8238" y="2894"/>
                </a:lnTo>
                <a:lnTo>
                  <a:pt x="8220" y="2912"/>
                </a:lnTo>
                <a:lnTo>
                  <a:pt x="8226" y="2918"/>
                </a:lnTo>
                <a:lnTo>
                  <a:pt x="8228" y="2922"/>
                </a:lnTo>
                <a:lnTo>
                  <a:pt x="8226" y="2924"/>
                </a:lnTo>
                <a:lnTo>
                  <a:pt x="8228" y="2930"/>
                </a:lnTo>
                <a:lnTo>
                  <a:pt x="8234" y="2940"/>
                </a:lnTo>
                <a:lnTo>
                  <a:pt x="8236" y="2942"/>
                </a:lnTo>
                <a:lnTo>
                  <a:pt x="8236" y="2938"/>
                </a:lnTo>
                <a:lnTo>
                  <a:pt x="8238" y="2932"/>
                </a:lnTo>
                <a:lnTo>
                  <a:pt x="8240" y="2924"/>
                </a:lnTo>
                <a:lnTo>
                  <a:pt x="8240" y="2920"/>
                </a:lnTo>
                <a:lnTo>
                  <a:pt x="8238" y="2918"/>
                </a:lnTo>
                <a:lnTo>
                  <a:pt x="8236" y="2914"/>
                </a:lnTo>
                <a:lnTo>
                  <a:pt x="8236" y="2908"/>
                </a:lnTo>
                <a:lnTo>
                  <a:pt x="8238" y="2904"/>
                </a:lnTo>
                <a:lnTo>
                  <a:pt x="8242" y="2900"/>
                </a:lnTo>
                <a:lnTo>
                  <a:pt x="8246" y="2896"/>
                </a:lnTo>
                <a:lnTo>
                  <a:pt x="8254" y="2894"/>
                </a:lnTo>
                <a:lnTo>
                  <a:pt x="8266" y="2892"/>
                </a:lnTo>
                <a:lnTo>
                  <a:pt x="8274" y="2890"/>
                </a:lnTo>
                <a:lnTo>
                  <a:pt x="8276" y="2892"/>
                </a:lnTo>
                <a:lnTo>
                  <a:pt x="8278" y="2892"/>
                </a:lnTo>
                <a:lnTo>
                  <a:pt x="8280" y="2900"/>
                </a:lnTo>
                <a:lnTo>
                  <a:pt x="8282" y="2912"/>
                </a:lnTo>
                <a:lnTo>
                  <a:pt x="8284" y="2922"/>
                </a:lnTo>
                <a:lnTo>
                  <a:pt x="8286" y="2928"/>
                </a:lnTo>
                <a:lnTo>
                  <a:pt x="8290" y="2932"/>
                </a:lnTo>
                <a:lnTo>
                  <a:pt x="8296" y="2936"/>
                </a:lnTo>
                <a:lnTo>
                  <a:pt x="8304" y="2942"/>
                </a:lnTo>
                <a:lnTo>
                  <a:pt x="8310" y="2946"/>
                </a:lnTo>
                <a:lnTo>
                  <a:pt x="8312" y="2950"/>
                </a:lnTo>
                <a:lnTo>
                  <a:pt x="8314" y="2956"/>
                </a:lnTo>
                <a:lnTo>
                  <a:pt x="8312" y="2960"/>
                </a:lnTo>
                <a:lnTo>
                  <a:pt x="8310" y="2962"/>
                </a:lnTo>
                <a:lnTo>
                  <a:pt x="8308" y="2964"/>
                </a:lnTo>
                <a:lnTo>
                  <a:pt x="8304" y="2964"/>
                </a:lnTo>
                <a:lnTo>
                  <a:pt x="8302" y="2962"/>
                </a:lnTo>
                <a:close/>
                <a:moveTo>
                  <a:pt x="8570" y="2768"/>
                </a:moveTo>
                <a:lnTo>
                  <a:pt x="8570" y="2768"/>
                </a:lnTo>
                <a:lnTo>
                  <a:pt x="8558" y="2782"/>
                </a:lnTo>
                <a:lnTo>
                  <a:pt x="8556" y="2788"/>
                </a:lnTo>
                <a:lnTo>
                  <a:pt x="8560" y="2790"/>
                </a:lnTo>
                <a:lnTo>
                  <a:pt x="8564" y="2796"/>
                </a:lnTo>
                <a:lnTo>
                  <a:pt x="8566" y="2800"/>
                </a:lnTo>
                <a:lnTo>
                  <a:pt x="8566" y="2802"/>
                </a:lnTo>
                <a:lnTo>
                  <a:pt x="8564" y="2804"/>
                </a:lnTo>
                <a:lnTo>
                  <a:pt x="8560" y="2806"/>
                </a:lnTo>
                <a:lnTo>
                  <a:pt x="8552" y="2808"/>
                </a:lnTo>
                <a:lnTo>
                  <a:pt x="8540" y="2808"/>
                </a:lnTo>
                <a:lnTo>
                  <a:pt x="8534" y="2808"/>
                </a:lnTo>
                <a:lnTo>
                  <a:pt x="8532" y="2810"/>
                </a:lnTo>
                <a:lnTo>
                  <a:pt x="8528" y="2814"/>
                </a:lnTo>
                <a:lnTo>
                  <a:pt x="8526" y="2816"/>
                </a:lnTo>
                <a:lnTo>
                  <a:pt x="8520" y="2818"/>
                </a:lnTo>
                <a:lnTo>
                  <a:pt x="8516" y="2818"/>
                </a:lnTo>
                <a:lnTo>
                  <a:pt x="8514" y="2816"/>
                </a:lnTo>
                <a:lnTo>
                  <a:pt x="8514" y="2810"/>
                </a:lnTo>
                <a:lnTo>
                  <a:pt x="8514" y="2808"/>
                </a:lnTo>
                <a:lnTo>
                  <a:pt x="8512" y="2804"/>
                </a:lnTo>
                <a:lnTo>
                  <a:pt x="8510" y="2802"/>
                </a:lnTo>
                <a:lnTo>
                  <a:pt x="8502" y="2798"/>
                </a:lnTo>
                <a:lnTo>
                  <a:pt x="8492" y="2798"/>
                </a:lnTo>
                <a:lnTo>
                  <a:pt x="8484" y="2798"/>
                </a:lnTo>
                <a:lnTo>
                  <a:pt x="8470" y="2804"/>
                </a:lnTo>
                <a:lnTo>
                  <a:pt x="8464" y="2806"/>
                </a:lnTo>
                <a:lnTo>
                  <a:pt x="8460" y="2808"/>
                </a:lnTo>
                <a:lnTo>
                  <a:pt x="8458" y="2806"/>
                </a:lnTo>
                <a:lnTo>
                  <a:pt x="8458" y="2802"/>
                </a:lnTo>
                <a:lnTo>
                  <a:pt x="8456" y="2788"/>
                </a:lnTo>
                <a:lnTo>
                  <a:pt x="8454" y="2774"/>
                </a:lnTo>
                <a:lnTo>
                  <a:pt x="8454" y="2764"/>
                </a:lnTo>
                <a:lnTo>
                  <a:pt x="8454" y="2758"/>
                </a:lnTo>
                <a:lnTo>
                  <a:pt x="8456" y="2756"/>
                </a:lnTo>
                <a:lnTo>
                  <a:pt x="8456" y="2752"/>
                </a:lnTo>
                <a:lnTo>
                  <a:pt x="8456" y="2750"/>
                </a:lnTo>
                <a:lnTo>
                  <a:pt x="8452" y="2742"/>
                </a:lnTo>
                <a:lnTo>
                  <a:pt x="8452" y="2736"/>
                </a:lnTo>
                <a:lnTo>
                  <a:pt x="8454" y="2726"/>
                </a:lnTo>
                <a:lnTo>
                  <a:pt x="8460" y="2714"/>
                </a:lnTo>
                <a:lnTo>
                  <a:pt x="8468" y="2696"/>
                </a:lnTo>
                <a:lnTo>
                  <a:pt x="8474" y="2686"/>
                </a:lnTo>
                <a:lnTo>
                  <a:pt x="8478" y="2678"/>
                </a:lnTo>
                <a:lnTo>
                  <a:pt x="8482" y="2674"/>
                </a:lnTo>
                <a:lnTo>
                  <a:pt x="8488" y="2672"/>
                </a:lnTo>
                <a:lnTo>
                  <a:pt x="8494" y="2674"/>
                </a:lnTo>
                <a:lnTo>
                  <a:pt x="8498" y="2672"/>
                </a:lnTo>
                <a:lnTo>
                  <a:pt x="8502" y="2670"/>
                </a:lnTo>
                <a:lnTo>
                  <a:pt x="8506" y="2668"/>
                </a:lnTo>
                <a:lnTo>
                  <a:pt x="8506" y="2664"/>
                </a:lnTo>
                <a:lnTo>
                  <a:pt x="8504" y="2660"/>
                </a:lnTo>
                <a:lnTo>
                  <a:pt x="8502" y="2656"/>
                </a:lnTo>
                <a:lnTo>
                  <a:pt x="8506" y="2654"/>
                </a:lnTo>
                <a:lnTo>
                  <a:pt x="8508" y="2652"/>
                </a:lnTo>
                <a:lnTo>
                  <a:pt x="8512" y="2654"/>
                </a:lnTo>
                <a:lnTo>
                  <a:pt x="8518" y="2660"/>
                </a:lnTo>
                <a:lnTo>
                  <a:pt x="8520" y="2664"/>
                </a:lnTo>
                <a:lnTo>
                  <a:pt x="8522" y="2664"/>
                </a:lnTo>
                <a:lnTo>
                  <a:pt x="8526" y="2664"/>
                </a:lnTo>
                <a:lnTo>
                  <a:pt x="8528" y="2660"/>
                </a:lnTo>
                <a:lnTo>
                  <a:pt x="8528" y="2654"/>
                </a:lnTo>
                <a:lnTo>
                  <a:pt x="8528" y="2650"/>
                </a:lnTo>
                <a:lnTo>
                  <a:pt x="8522" y="2646"/>
                </a:lnTo>
                <a:lnTo>
                  <a:pt x="8518" y="2644"/>
                </a:lnTo>
                <a:lnTo>
                  <a:pt x="8518" y="2642"/>
                </a:lnTo>
                <a:lnTo>
                  <a:pt x="8520" y="2640"/>
                </a:lnTo>
                <a:lnTo>
                  <a:pt x="8526" y="2636"/>
                </a:lnTo>
                <a:lnTo>
                  <a:pt x="8542" y="2628"/>
                </a:lnTo>
                <a:lnTo>
                  <a:pt x="8554" y="2626"/>
                </a:lnTo>
                <a:lnTo>
                  <a:pt x="8558" y="2626"/>
                </a:lnTo>
                <a:lnTo>
                  <a:pt x="8560" y="2628"/>
                </a:lnTo>
                <a:lnTo>
                  <a:pt x="8562" y="2632"/>
                </a:lnTo>
                <a:lnTo>
                  <a:pt x="8560" y="2636"/>
                </a:lnTo>
                <a:lnTo>
                  <a:pt x="8558" y="2642"/>
                </a:lnTo>
                <a:lnTo>
                  <a:pt x="8558" y="2644"/>
                </a:lnTo>
                <a:lnTo>
                  <a:pt x="8560" y="2646"/>
                </a:lnTo>
                <a:lnTo>
                  <a:pt x="8562" y="2646"/>
                </a:lnTo>
                <a:lnTo>
                  <a:pt x="8568" y="2642"/>
                </a:lnTo>
                <a:lnTo>
                  <a:pt x="8570" y="2640"/>
                </a:lnTo>
                <a:lnTo>
                  <a:pt x="8572" y="2636"/>
                </a:lnTo>
                <a:lnTo>
                  <a:pt x="8576" y="2628"/>
                </a:lnTo>
                <a:lnTo>
                  <a:pt x="8582" y="2622"/>
                </a:lnTo>
                <a:lnTo>
                  <a:pt x="8584" y="2622"/>
                </a:lnTo>
                <a:lnTo>
                  <a:pt x="8588" y="2622"/>
                </a:lnTo>
                <a:lnTo>
                  <a:pt x="8590" y="2624"/>
                </a:lnTo>
                <a:lnTo>
                  <a:pt x="8590" y="2628"/>
                </a:lnTo>
                <a:lnTo>
                  <a:pt x="8590" y="2636"/>
                </a:lnTo>
                <a:lnTo>
                  <a:pt x="8590" y="2642"/>
                </a:lnTo>
                <a:lnTo>
                  <a:pt x="8588" y="2644"/>
                </a:lnTo>
                <a:lnTo>
                  <a:pt x="8586" y="2646"/>
                </a:lnTo>
                <a:lnTo>
                  <a:pt x="8580" y="2650"/>
                </a:lnTo>
                <a:lnTo>
                  <a:pt x="8580" y="2652"/>
                </a:lnTo>
                <a:lnTo>
                  <a:pt x="8578" y="2658"/>
                </a:lnTo>
                <a:lnTo>
                  <a:pt x="8578" y="2662"/>
                </a:lnTo>
                <a:lnTo>
                  <a:pt x="8576" y="2664"/>
                </a:lnTo>
                <a:lnTo>
                  <a:pt x="8570" y="2664"/>
                </a:lnTo>
                <a:lnTo>
                  <a:pt x="8566" y="2662"/>
                </a:lnTo>
                <a:lnTo>
                  <a:pt x="8566" y="2664"/>
                </a:lnTo>
                <a:lnTo>
                  <a:pt x="8564" y="2666"/>
                </a:lnTo>
                <a:lnTo>
                  <a:pt x="8566" y="2674"/>
                </a:lnTo>
                <a:lnTo>
                  <a:pt x="8572" y="2686"/>
                </a:lnTo>
                <a:lnTo>
                  <a:pt x="8576" y="2692"/>
                </a:lnTo>
                <a:lnTo>
                  <a:pt x="8580" y="2698"/>
                </a:lnTo>
                <a:lnTo>
                  <a:pt x="8584" y="2710"/>
                </a:lnTo>
                <a:lnTo>
                  <a:pt x="8584" y="2716"/>
                </a:lnTo>
                <a:lnTo>
                  <a:pt x="8586" y="2718"/>
                </a:lnTo>
                <a:lnTo>
                  <a:pt x="8590" y="2718"/>
                </a:lnTo>
                <a:lnTo>
                  <a:pt x="8594" y="2718"/>
                </a:lnTo>
                <a:lnTo>
                  <a:pt x="8596" y="2718"/>
                </a:lnTo>
                <a:lnTo>
                  <a:pt x="8600" y="2720"/>
                </a:lnTo>
                <a:lnTo>
                  <a:pt x="8602" y="2722"/>
                </a:lnTo>
                <a:lnTo>
                  <a:pt x="8604" y="2730"/>
                </a:lnTo>
                <a:lnTo>
                  <a:pt x="8594" y="2740"/>
                </a:lnTo>
                <a:lnTo>
                  <a:pt x="8586" y="2744"/>
                </a:lnTo>
                <a:lnTo>
                  <a:pt x="8576" y="2750"/>
                </a:lnTo>
                <a:lnTo>
                  <a:pt x="8572" y="2752"/>
                </a:lnTo>
                <a:lnTo>
                  <a:pt x="8570" y="2754"/>
                </a:lnTo>
                <a:lnTo>
                  <a:pt x="8570" y="2758"/>
                </a:lnTo>
                <a:lnTo>
                  <a:pt x="8570" y="2768"/>
                </a:lnTo>
                <a:close/>
                <a:moveTo>
                  <a:pt x="11370" y="2874"/>
                </a:moveTo>
                <a:lnTo>
                  <a:pt x="11370" y="2874"/>
                </a:lnTo>
                <a:lnTo>
                  <a:pt x="11370" y="2870"/>
                </a:lnTo>
                <a:lnTo>
                  <a:pt x="11376" y="2882"/>
                </a:lnTo>
                <a:lnTo>
                  <a:pt x="11370" y="2874"/>
                </a:lnTo>
                <a:close/>
                <a:moveTo>
                  <a:pt x="8546" y="1146"/>
                </a:moveTo>
                <a:lnTo>
                  <a:pt x="8546" y="1146"/>
                </a:lnTo>
                <a:lnTo>
                  <a:pt x="8546" y="1144"/>
                </a:lnTo>
                <a:lnTo>
                  <a:pt x="8544" y="1140"/>
                </a:lnTo>
                <a:lnTo>
                  <a:pt x="8532" y="1134"/>
                </a:lnTo>
                <a:lnTo>
                  <a:pt x="8518" y="1126"/>
                </a:lnTo>
                <a:lnTo>
                  <a:pt x="8508" y="1120"/>
                </a:lnTo>
                <a:lnTo>
                  <a:pt x="8500" y="1112"/>
                </a:lnTo>
                <a:lnTo>
                  <a:pt x="8490" y="1104"/>
                </a:lnTo>
                <a:lnTo>
                  <a:pt x="8482" y="1102"/>
                </a:lnTo>
                <a:lnTo>
                  <a:pt x="8478" y="1104"/>
                </a:lnTo>
                <a:lnTo>
                  <a:pt x="8470" y="1108"/>
                </a:lnTo>
                <a:lnTo>
                  <a:pt x="8468" y="1108"/>
                </a:lnTo>
                <a:lnTo>
                  <a:pt x="8468" y="1110"/>
                </a:lnTo>
                <a:lnTo>
                  <a:pt x="8470" y="1116"/>
                </a:lnTo>
                <a:lnTo>
                  <a:pt x="8472" y="1120"/>
                </a:lnTo>
                <a:lnTo>
                  <a:pt x="8470" y="1118"/>
                </a:lnTo>
                <a:lnTo>
                  <a:pt x="8466" y="1118"/>
                </a:lnTo>
                <a:lnTo>
                  <a:pt x="8464" y="1118"/>
                </a:lnTo>
                <a:lnTo>
                  <a:pt x="8464" y="1120"/>
                </a:lnTo>
                <a:lnTo>
                  <a:pt x="8464" y="1122"/>
                </a:lnTo>
                <a:lnTo>
                  <a:pt x="8468" y="1130"/>
                </a:lnTo>
                <a:lnTo>
                  <a:pt x="8476" y="1140"/>
                </a:lnTo>
                <a:lnTo>
                  <a:pt x="8482" y="1144"/>
                </a:lnTo>
                <a:lnTo>
                  <a:pt x="8486" y="1144"/>
                </a:lnTo>
                <a:lnTo>
                  <a:pt x="8488" y="1144"/>
                </a:lnTo>
                <a:lnTo>
                  <a:pt x="8488" y="1142"/>
                </a:lnTo>
                <a:lnTo>
                  <a:pt x="8492" y="1140"/>
                </a:lnTo>
                <a:lnTo>
                  <a:pt x="8500" y="1142"/>
                </a:lnTo>
                <a:lnTo>
                  <a:pt x="8506" y="1146"/>
                </a:lnTo>
                <a:lnTo>
                  <a:pt x="8508" y="1148"/>
                </a:lnTo>
                <a:lnTo>
                  <a:pt x="8508" y="1152"/>
                </a:lnTo>
                <a:lnTo>
                  <a:pt x="8510" y="1154"/>
                </a:lnTo>
                <a:lnTo>
                  <a:pt x="8514" y="1156"/>
                </a:lnTo>
                <a:lnTo>
                  <a:pt x="8526" y="1156"/>
                </a:lnTo>
                <a:lnTo>
                  <a:pt x="8540" y="1152"/>
                </a:lnTo>
                <a:lnTo>
                  <a:pt x="8544" y="1150"/>
                </a:lnTo>
                <a:lnTo>
                  <a:pt x="8546" y="1146"/>
                </a:lnTo>
                <a:close/>
                <a:moveTo>
                  <a:pt x="8966" y="906"/>
                </a:moveTo>
                <a:lnTo>
                  <a:pt x="8966" y="906"/>
                </a:lnTo>
                <a:lnTo>
                  <a:pt x="8984" y="902"/>
                </a:lnTo>
                <a:lnTo>
                  <a:pt x="8988" y="900"/>
                </a:lnTo>
                <a:lnTo>
                  <a:pt x="8992" y="896"/>
                </a:lnTo>
                <a:lnTo>
                  <a:pt x="8994" y="894"/>
                </a:lnTo>
                <a:lnTo>
                  <a:pt x="8994" y="890"/>
                </a:lnTo>
                <a:lnTo>
                  <a:pt x="8990" y="884"/>
                </a:lnTo>
                <a:lnTo>
                  <a:pt x="8982" y="878"/>
                </a:lnTo>
                <a:lnTo>
                  <a:pt x="8972" y="874"/>
                </a:lnTo>
                <a:lnTo>
                  <a:pt x="8960" y="874"/>
                </a:lnTo>
                <a:lnTo>
                  <a:pt x="8948" y="876"/>
                </a:lnTo>
                <a:lnTo>
                  <a:pt x="8936" y="880"/>
                </a:lnTo>
                <a:lnTo>
                  <a:pt x="8928" y="886"/>
                </a:lnTo>
                <a:lnTo>
                  <a:pt x="8924" y="892"/>
                </a:lnTo>
                <a:lnTo>
                  <a:pt x="8924" y="898"/>
                </a:lnTo>
                <a:lnTo>
                  <a:pt x="8928" y="904"/>
                </a:lnTo>
                <a:lnTo>
                  <a:pt x="8936" y="906"/>
                </a:lnTo>
                <a:lnTo>
                  <a:pt x="8948" y="908"/>
                </a:lnTo>
                <a:lnTo>
                  <a:pt x="8966" y="906"/>
                </a:lnTo>
                <a:close/>
                <a:moveTo>
                  <a:pt x="8184" y="986"/>
                </a:moveTo>
                <a:lnTo>
                  <a:pt x="8184" y="986"/>
                </a:lnTo>
                <a:lnTo>
                  <a:pt x="8178" y="1004"/>
                </a:lnTo>
                <a:lnTo>
                  <a:pt x="8176" y="1012"/>
                </a:lnTo>
                <a:lnTo>
                  <a:pt x="8178" y="1018"/>
                </a:lnTo>
                <a:lnTo>
                  <a:pt x="8182" y="1022"/>
                </a:lnTo>
                <a:lnTo>
                  <a:pt x="8188" y="1024"/>
                </a:lnTo>
                <a:lnTo>
                  <a:pt x="8198" y="1026"/>
                </a:lnTo>
                <a:lnTo>
                  <a:pt x="8212" y="1028"/>
                </a:lnTo>
                <a:lnTo>
                  <a:pt x="8228" y="1028"/>
                </a:lnTo>
                <a:lnTo>
                  <a:pt x="8228" y="1030"/>
                </a:lnTo>
                <a:lnTo>
                  <a:pt x="8224" y="1032"/>
                </a:lnTo>
                <a:lnTo>
                  <a:pt x="8220" y="1036"/>
                </a:lnTo>
                <a:lnTo>
                  <a:pt x="8218" y="1040"/>
                </a:lnTo>
                <a:lnTo>
                  <a:pt x="8218" y="1044"/>
                </a:lnTo>
                <a:lnTo>
                  <a:pt x="8222" y="1046"/>
                </a:lnTo>
                <a:lnTo>
                  <a:pt x="8232" y="1054"/>
                </a:lnTo>
                <a:lnTo>
                  <a:pt x="8238" y="1058"/>
                </a:lnTo>
                <a:lnTo>
                  <a:pt x="8244" y="1060"/>
                </a:lnTo>
                <a:lnTo>
                  <a:pt x="8248" y="1058"/>
                </a:lnTo>
                <a:lnTo>
                  <a:pt x="8250" y="1058"/>
                </a:lnTo>
                <a:lnTo>
                  <a:pt x="8254" y="1052"/>
                </a:lnTo>
                <a:lnTo>
                  <a:pt x="8254" y="1044"/>
                </a:lnTo>
                <a:lnTo>
                  <a:pt x="8254" y="1038"/>
                </a:lnTo>
                <a:lnTo>
                  <a:pt x="8254" y="1032"/>
                </a:lnTo>
                <a:lnTo>
                  <a:pt x="8256" y="1032"/>
                </a:lnTo>
                <a:lnTo>
                  <a:pt x="8258" y="1034"/>
                </a:lnTo>
                <a:lnTo>
                  <a:pt x="8264" y="1040"/>
                </a:lnTo>
                <a:lnTo>
                  <a:pt x="8268" y="1046"/>
                </a:lnTo>
                <a:lnTo>
                  <a:pt x="8270" y="1052"/>
                </a:lnTo>
                <a:lnTo>
                  <a:pt x="8272" y="1056"/>
                </a:lnTo>
                <a:lnTo>
                  <a:pt x="8270" y="1060"/>
                </a:lnTo>
                <a:lnTo>
                  <a:pt x="8266" y="1066"/>
                </a:lnTo>
                <a:lnTo>
                  <a:pt x="8262" y="1070"/>
                </a:lnTo>
                <a:lnTo>
                  <a:pt x="8258" y="1072"/>
                </a:lnTo>
                <a:lnTo>
                  <a:pt x="8256" y="1074"/>
                </a:lnTo>
                <a:lnTo>
                  <a:pt x="8258" y="1076"/>
                </a:lnTo>
                <a:lnTo>
                  <a:pt x="8262" y="1076"/>
                </a:lnTo>
                <a:lnTo>
                  <a:pt x="8276" y="1078"/>
                </a:lnTo>
                <a:lnTo>
                  <a:pt x="8292" y="1080"/>
                </a:lnTo>
                <a:lnTo>
                  <a:pt x="8302" y="1082"/>
                </a:lnTo>
                <a:lnTo>
                  <a:pt x="8308" y="1084"/>
                </a:lnTo>
                <a:lnTo>
                  <a:pt x="8312" y="1086"/>
                </a:lnTo>
                <a:lnTo>
                  <a:pt x="8314" y="1088"/>
                </a:lnTo>
                <a:lnTo>
                  <a:pt x="8320" y="1090"/>
                </a:lnTo>
                <a:lnTo>
                  <a:pt x="8338" y="1092"/>
                </a:lnTo>
                <a:lnTo>
                  <a:pt x="8352" y="1092"/>
                </a:lnTo>
                <a:lnTo>
                  <a:pt x="8364" y="1094"/>
                </a:lnTo>
                <a:lnTo>
                  <a:pt x="8384" y="1098"/>
                </a:lnTo>
                <a:lnTo>
                  <a:pt x="8392" y="1098"/>
                </a:lnTo>
                <a:lnTo>
                  <a:pt x="8402" y="1096"/>
                </a:lnTo>
                <a:lnTo>
                  <a:pt x="8412" y="1094"/>
                </a:lnTo>
                <a:lnTo>
                  <a:pt x="8426" y="1086"/>
                </a:lnTo>
                <a:lnTo>
                  <a:pt x="8428" y="1084"/>
                </a:lnTo>
                <a:lnTo>
                  <a:pt x="8430" y="1082"/>
                </a:lnTo>
                <a:lnTo>
                  <a:pt x="8428" y="1080"/>
                </a:lnTo>
                <a:lnTo>
                  <a:pt x="8426" y="1078"/>
                </a:lnTo>
                <a:lnTo>
                  <a:pt x="8418" y="1074"/>
                </a:lnTo>
                <a:lnTo>
                  <a:pt x="8408" y="1068"/>
                </a:lnTo>
                <a:lnTo>
                  <a:pt x="8394" y="1062"/>
                </a:lnTo>
                <a:lnTo>
                  <a:pt x="8382" y="1054"/>
                </a:lnTo>
                <a:lnTo>
                  <a:pt x="8372" y="1046"/>
                </a:lnTo>
                <a:lnTo>
                  <a:pt x="8364" y="1036"/>
                </a:lnTo>
                <a:lnTo>
                  <a:pt x="8360" y="1026"/>
                </a:lnTo>
                <a:lnTo>
                  <a:pt x="8354" y="1018"/>
                </a:lnTo>
                <a:lnTo>
                  <a:pt x="8344" y="1006"/>
                </a:lnTo>
                <a:lnTo>
                  <a:pt x="8340" y="1000"/>
                </a:lnTo>
                <a:lnTo>
                  <a:pt x="8338" y="992"/>
                </a:lnTo>
                <a:lnTo>
                  <a:pt x="8336" y="980"/>
                </a:lnTo>
                <a:lnTo>
                  <a:pt x="8338" y="964"/>
                </a:lnTo>
                <a:lnTo>
                  <a:pt x="8340" y="956"/>
                </a:lnTo>
                <a:lnTo>
                  <a:pt x="8344" y="948"/>
                </a:lnTo>
                <a:lnTo>
                  <a:pt x="8352" y="936"/>
                </a:lnTo>
                <a:lnTo>
                  <a:pt x="8362" y="926"/>
                </a:lnTo>
                <a:lnTo>
                  <a:pt x="8372" y="918"/>
                </a:lnTo>
                <a:lnTo>
                  <a:pt x="8378" y="912"/>
                </a:lnTo>
                <a:lnTo>
                  <a:pt x="8380" y="906"/>
                </a:lnTo>
                <a:lnTo>
                  <a:pt x="8380" y="904"/>
                </a:lnTo>
                <a:lnTo>
                  <a:pt x="8376" y="900"/>
                </a:lnTo>
                <a:lnTo>
                  <a:pt x="8366" y="894"/>
                </a:lnTo>
                <a:lnTo>
                  <a:pt x="8346" y="886"/>
                </a:lnTo>
                <a:lnTo>
                  <a:pt x="8342" y="886"/>
                </a:lnTo>
                <a:lnTo>
                  <a:pt x="8338" y="886"/>
                </a:lnTo>
                <a:lnTo>
                  <a:pt x="8324" y="888"/>
                </a:lnTo>
                <a:lnTo>
                  <a:pt x="8288" y="894"/>
                </a:lnTo>
                <a:lnTo>
                  <a:pt x="8266" y="896"/>
                </a:lnTo>
                <a:lnTo>
                  <a:pt x="8256" y="900"/>
                </a:lnTo>
                <a:lnTo>
                  <a:pt x="8250" y="902"/>
                </a:lnTo>
                <a:lnTo>
                  <a:pt x="8250" y="904"/>
                </a:lnTo>
                <a:lnTo>
                  <a:pt x="8250" y="908"/>
                </a:lnTo>
                <a:lnTo>
                  <a:pt x="8250" y="910"/>
                </a:lnTo>
                <a:lnTo>
                  <a:pt x="8246" y="916"/>
                </a:lnTo>
                <a:lnTo>
                  <a:pt x="8236" y="920"/>
                </a:lnTo>
                <a:lnTo>
                  <a:pt x="8226" y="926"/>
                </a:lnTo>
                <a:lnTo>
                  <a:pt x="8222" y="930"/>
                </a:lnTo>
                <a:lnTo>
                  <a:pt x="8220" y="932"/>
                </a:lnTo>
                <a:lnTo>
                  <a:pt x="8222" y="936"/>
                </a:lnTo>
                <a:lnTo>
                  <a:pt x="8226" y="940"/>
                </a:lnTo>
                <a:lnTo>
                  <a:pt x="8228" y="946"/>
                </a:lnTo>
                <a:lnTo>
                  <a:pt x="8228" y="954"/>
                </a:lnTo>
                <a:lnTo>
                  <a:pt x="8224" y="964"/>
                </a:lnTo>
                <a:lnTo>
                  <a:pt x="8218" y="974"/>
                </a:lnTo>
                <a:lnTo>
                  <a:pt x="8212" y="976"/>
                </a:lnTo>
                <a:lnTo>
                  <a:pt x="8208" y="976"/>
                </a:lnTo>
                <a:lnTo>
                  <a:pt x="8204" y="976"/>
                </a:lnTo>
                <a:lnTo>
                  <a:pt x="8198" y="974"/>
                </a:lnTo>
                <a:lnTo>
                  <a:pt x="8194" y="974"/>
                </a:lnTo>
                <a:lnTo>
                  <a:pt x="8190" y="978"/>
                </a:lnTo>
                <a:lnTo>
                  <a:pt x="8184" y="986"/>
                </a:lnTo>
                <a:close/>
                <a:moveTo>
                  <a:pt x="8658" y="660"/>
                </a:moveTo>
                <a:lnTo>
                  <a:pt x="8658" y="660"/>
                </a:lnTo>
                <a:lnTo>
                  <a:pt x="8640" y="666"/>
                </a:lnTo>
                <a:lnTo>
                  <a:pt x="8630" y="668"/>
                </a:lnTo>
                <a:lnTo>
                  <a:pt x="8624" y="668"/>
                </a:lnTo>
                <a:lnTo>
                  <a:pt x="8620" y="664"/>
                </a:lnTo>
                <a:lnTo>
                  <a:pt x="8616" y="662"/>
                </a:lnTo>
                <a:lnTo>
                  <a:pt x="8610" y="660"/>
                </a:lnTo>
                <a:lnTo>
                  <a:pt x="8602" y="658"/>
                </a:lnTo>
                <a:lnTo>
                  <a:pt x="8586" y="658"/>
                </a:lnTo>
                <a:lnTo>
                  <a:pt x="8570" y="660"/>
                </a:lnTo>
                <a:lnTo>
                  <a:pt x="8564" y="664"/>
                </a:lnTo>
                <a:lnTo>
                  <a:pt x="8560" y="666"/>
                </a:lnTo>
                <a:lnTo>
                  <a:pt x="8560" y="670"/>
                </a:lnTo>
                <a:lnTo>
                  <a:pt x="8562" y="674"/>
                </a:lnTo>
                <a:lnTo>
                  <a:pt x="8562" y="676"/>
                </a:lnTo>
                <a:lnTo>
                  <a:pt x="8560" y="676"/>
                </a:lnTo>
                <a:lnTo>
                  <a:pt x="8552" y="676"/>
                </a:lnTo>
                <a:lnTo>
                  <a:pt x="8540" y="676"/>
                </a:lnTo>
                <a:lnTo>
                  <a:pt x="8524" y="680"/>
                </a:lnTo>
                <a:lnTo>
                  <a:pt x="8508" y="684"/>
                </a:lnTo>
                <a:lnTo>
                  <a:pt x="8490" y="690"/>
                </a:lnTo>
                <a:lnTo>
                  <a:pt x="8472" y="698"/>
                </a:lnTo>
                <a:lnTo>
                  <a:pt x="8456" y="708"/>
                </a:lnTo>
                <a:lnTo>
                  <a:pt x="8442" y="718"/>
                </a:lnTo>
                <a:lnTo>
                  <a:pt x="8432" y="728"/>
                </a:lnTo>
                <a:lnTo>
                  <a:pt x="8426" y="734"/>
                </a:lnTo>
                <a:lnTo>
                  <a:pt x="8420" y="738"/>
                </a:lnTo>
                <a:lnTo>
                  <a:pt x="8418" y="738"/>
                </a:lnTo>
                <a:lnTo>
                  <a:pt x="8414" y="736"/>
                </a:lnTo>
                <a:lnTo>
                  <a:pt x="8412" y="734"/>
                </a:lnTo>
                <a:lnTo>
                  <a:pt x="8408" y="734"/>
                </a:lnTo>
                <a:lnTo>
                  <a:pt x="8402" y="736"/>
                </a:lnTo>
                <a:lnTo>
                  <a:pt x="8394" y="740"/>
                </a:lnTo>
                <a:lnTo>
                  <a:pt x="8388" y="746"/>
                </a:lnTo>
                <a:lnTo>
                  <a:pt x="8382" y="748"/>
                </a:lnTo>
                <a:lnTo>
                  <a:pt x="8380" y="748"/>
                </a:lnTo>
                <a:lnTo>
                  <a:pt x="8378" y="746"/>
                </a:lnTo>
                <a:lnTo>
                  <a:pt x="8376" y="744"/>
                </a:lnTo>
                <a:lnTo>
                  <a:pt x="8374" y="742"/>
                </a:lnTo>
                <a:lnTo>
                  <a:pt x="8370" y="742"/>
                </a:lnTo>
                <a:lnTo>
                  <a:pt x="8362" y="744"/>
                </a:lnTo>
                <a:lnTo>
                  <a:pt x="8358" y="750"/>
                </a:lnTo>
                <a:lnTo>
                  <a:pt x="8356" y="754"/>
                </a:lnTo>
                <a:lnTo>
                  <a:pt x="8360" y="756"/>
                </a:lnTo>
                <a:lnTo>
                  <a:pt x="8362" y="760"/>
                </a:lnTo>
                <a:lnTo>
                  <a:pt x="8370" y="764"/>
                </a:lnTo>
                <a:lnTo>
                  <a:pt x="8368" y="766"/>
                </a:lnTo>
                <a:lnTo>
                  <a:pt x="8364" y="770"/>
                </a:lnTo>
                <a:lnTo>
                  <a:pt x="8360" y="772"/>
                </a:lnTo>
                <a:lnTo>
                  <a:pt x="8358" y="774"/>
                </a:lnTo>
                <a:lnTo>
                  <a:pt x="8360" y="778"/>
                </a:lnTo>
                <a:lnTo>
                  <a:pt x="8364" y="780"/>
                </a:lnTo>
                <a:lnTo>
                  <a:pt x="8366" y="782"/>
                </a:lnTo>
                <a:lnTo>
                  <a:pt x="8368" y="784"/>
                </a:lnTo>
                <a:lnTo>
                  <a:pt x="8364" y="786"/>
                </a:lnTo>
                <a:lnTo>
                  <a:pt x="8356" y="786"/>
                </a:lnTo>
                <a:lnTo>
                  <a:pt x="8348" y="788"/>
                </a:lnTo>
                <a:lnTo>
                  <a:pt x="8342" y="792"/>
                </a:lnTo>
                <a:lnTo>
                  <a:pt x="8338" y="798"/>
                </a:lnTo>
                <a:lnTo>
                  <a:pt x="8334" y="806"/>
                </a:lnTo>
                <a:lnTo>
                  <a:pt x="8330" y="814"/>
                </a:lnTo>
                <a:lnTo>
                  <a:pt x="8324" y="822"/>
                </a:lnTo>
                <a:lnTo>
                  <a:pt x="8316" y="830"/>
                </a:lnTo>
                <a:lnTo>
                  <a:pt x="8302" y="836"/>
                </a:lnTo>
                <a:lnTo>
                  <a:pt x="8280" y="848"/>
                </a:lnTo>
                <a:lnTo>
                  <a:pt x="8272" y="854"/>
                </a:lnTo>
                <a:lnTo>
                  <a:pt x="8268" y="858"/>
                </a:lnTo>
                <a:lnTo>
                  <a:pt x="8268" y="862"/>
                </a:lnTo>
                <a:lnTo>
                  <a:pt x="8270" y="864"/>
                </a:lnTo>
                <a:lnTo>
                  <a:pt x="8278" y="866"/>
                </a:lnTo>
                <a:lnTo>
                  <a:pt x="8288" y="866"/>
                </a:lnTo>
                <a:lnTo>
                  <a:pt x="8296" y="866"/>
                </a:lnTo>
                <a:lnTo>
                  <a:pt x="8298" y="870"/>
                </a:lnTo>
                <a:lnTo>
                  <a:pt x="8296" y="872"/>
                </a:lnTo>
                <a:lnTo>
                  <a:pt x="8294" y="876"/>
                </a:lnTo>
                <a:lnTo>
                  <a:pt x="8290" y="880"/>
                </a:lnTo>
                <a:lnTo>
                  <a:pt x="8290" y="882"/>
                </a:lnTo>
                <a:lnTo>
                  <a:pt x="8294" y="882"/>
                </a:lnTo>
                <a:lnTo>
                  <a:pt x="8304" y="882"/>
                </a:lnTo>
                <a:lnTo>
                  <a:pt x="8326" y="876"/>
                </a:lnTo>
                <a:lnTo>
                  <a:pt x="8334" y="876"/>
                </a:lnTo>
                <a:lnTo>
                  <a:pt x="8342" y="876"/>
                </a:lnTo>
                <a:lnTo>
                  <a:pt x="8348" y="878"/>
                </a:lnTo>
                <a:lnTo>
                  <a:pt x="8356" y="880"/>
                </a:lnTo>
                <a:lnTo>
                  <a:pt x="8374" y="892"/>
                </a:lnTo>
                <a:lnTo>
                  <a:pt x="8384" y="894"/>
                </a:lnTo>
                <a:lnTo>
                  <a:pt x="8396" y="894"/>
                </a:lnTo>
                <a:lnTo>
                  <a:pt x="8402" y="892"/>
                </a:lnTo>
                <a:lnTo>
                  <a:pt x="8406" y="888"/>
                </a:lnTo>
                <a:lnTo>
                  <a:pt x="8410" y="884"/>
                </a:lnTo>
                <a:lnTo>
                  <a:pt x="8412" y="878"/>
                </a:lnTo>
                <a:lnTo>
                  <a:pt x="8414" y="874"/>
                </a:lnTo>
                <a:lnTo>
                  <a:pt x="8418" y="870"/>
                </a:lnTo>
                <a:lnTo>
                  <a:pt x="8426" y="868"/>
                </a:lnTo>
                <a:lnTo>
                  <a:pt x="8430" y="868"/>
                </a:lnTo>
                <a:lnTo>
                  <a:pt x="8434" y="864"/>
                </a:lnTo>
                <a:lnTo>
                  <a:pt x="8440" y="858"/>
                </a:lnTo>
                <a:lnTo>
                  <a:pt x="8442" y="850"/>
                </a:lnTo>
                <a:lnTo>
                  <a:pt x="8446" y="840"/>
                </a:lnTo>
                <a:lnTo>
                  <a:pt x="8450" y="834"/>
                </a:lnTo>
                <a:lnTo>
                  <a:pt x="8456" y="830"/>
                </a:lnTo>
                <a:lnTo>
                  <a:pt x="8460" y="828"/>
                </a:lnTo>
                <a:lnTo>
                  <a:pt x="8470" y="824"/>
                </a:lnTo>
                <a:lnTo>
                  <a:pt x="8472" y="820"/>
                </a:lnTo>
                <a:lnTo>
                  <a:pt x="8474" y="816"/>
                </a:lnTo>
                <a:lnTo>
                  <a:pt x="8476" y="804"/>
                </a:lnTo>
                <a:lnTo>
                  <a:pt x="8480" y="802"/>
                </a:lnTo>
                <a:lnTo>
                  <a:pt x="8484" y="800"/>
                </a:lnTo>
                <a:lnTo>
                  <a:pt x="8498" y="794"/>
                </a:lnTo>
                <a:lnTo>
                  <a:pt x="8526" y="784"/>
                </a:lnTo>
                <a:lnTo>
                  <a:pt x="8540" y="778"/>
                </a:lnTo>
                <a:lnTo>
                  <a:pt x="8546" y="772"/>
                </a:lnTo>
                <a:lnTo>
                  <a:pt x="8550" y="768"/>
                </a:lnTo>
                <a:lnTo>
                  <a:pt x="8552" y="764"/>
                </a:lnTo>
                <a:lnTo>
                  <a:pt x="8556" y="758"/>
                </a:lnTo>
                <a:lnTo>
                  <a:pt x="8564" y="752"/>
                </a:lnTo>
                <a:lnTo>
                  <a:pt x="8578" y="744"/>
                </a:lnTo>
                <a:lnTo>
                  <a:pt x="8600" y="734"/>
                </a:lnTo>
                <a:lnTo>
                  <a:pt x="8632" y="722"/>
                </a:lnTo>
                <a:lnTo>
                  <a:pt x="8666" y="712"/>
                </a:lnTo>
                <a:lnTo>
                  <a:pt x="8742" y="692"/>
                </a:lnTo>
                <a:lnTo>
                  <a:pt x="8814" y="674"/>
                </a:lnTo>
                <a:lnTo>
                  <a:pt x="8844" y="664"/>
                </a:lnTo>
                <a:lnTo>
                  <a:pt x="8870" y="654"/>
                </a:lnTo>
                <a:lnTo>
                  <a:pt x="8878" y="648"/>
                </a:lnTo>
                <a:lnTo>
                  <a:pt x="8886" y="642"/>
                </a:lnTo>
                <a:lnTo>
                  <a:pt x="8890" y="638"/>
                </a:lnTo>
                <a:lnTo>
                  <a:pt x="8892" y="632"/>
                </a:lnTo>
                <a:lnTo>
                  <a:pt x="8890" y="628"/>
                </a:lnTo>
                <a:lnTo>
                  <a:pt x="8888" y="622"/>
                </a:lnTo>
                <a:lnTo>
                  <a:pt x="8884" y="618"/>
                </a:lnTo>
                <a:lnTo>
                  <a:pt x="8878" y="614"/>
                </a:lnTo>
                <a:lnTo>
                  <a:pt x="8862" y="608"/>
                </a:lnTo>
                <a:lnTo>
                  <a:pt x="8842" y="606"/>
                </a:lnTo>
                <a:lnTo>
                  <a:pt x="8820" y="606"/>
                </a:lnTo>
                <a:lnTo>
                  <a:pt x="8798" y="610"/>
                </a:lnTo>
                <a:lnTo>
                  <a:pt x="8768" y="622"/>
                </a:lnTo>
                <a:lnTo>
                  <a:pt x="8762" y="624"/>
                </a:lnTo>
                <a:lnTo>
                  <a:pt x="8758" y="628"/>
                </a:lnTo>
                <a:lnTo>
                  <a:pt x="8756" y="630"/>
                </a:lnTo>
                <a:lnTo>
                  <a:pt x="8754" y="634"/>
                </a:lnTo>
                <a:lnTo>
                  <a:pt x="8746" y="638"/>
                </a:lnTo>
                <a:lnTo>
                  <a:pt x="8732" y="642"/>
                </a:lnTo>
                <a:lnTo>
                  <a:pt x="8708" y="650"/>
                </a:lnTo>
                <a:lnTo>
                  <a:pt x="8698" y="650"/>
                </a:lnTo>
                <a:lnTo>
                  <a:pt x="8686" y="652"/>
                </a:lnTo>
                <a:lnTo>
                  <a:pt x="8658" y="660"/>
                </a:lnTo>
                <a:close/>
                <a:moveTo>
                  <a:pt x="7934" y="316"/>
                </a:moveTo>
                <a:lnTo>
                  <a:pt x="7934" y="316"/>
                </a:lnTo>
                <a:lnTo>
                  <a:pt x="7942" y="318"/>
                </a:lnTo>
                <a:lnTo>
                  <a:pt x="7950" y="314"/>
                </a:lnTo>
                <a:lnTo>
                  <a:pt x="7954" y="314"/>
                </a:lnTo>
                <a:lnTo>
                  <a:pt x="7958" y="316"/>
                </a:lnTo>
                <a:lnTo>
                  <a:pt x="7964" y="320"/>
                </a:lnTo>
                <a:lnTo>
                  <a:pt x="7968" y="322"/>
                </a:lnTo>
                <a:lnTo>
                  <a:pt x="7974" y="322"/>
                </a:lnTo>
                <a:lnTo>
                  <a:pt x="7980" y="322"/>
                </a:lnTo>
                <a:lnTo>
                  <a:pt x="7990" y="318"/>
                </a:lnTo>
                <a:lnTo>
                  <a:pt x="8006" y="310"/>
                </a:lnTo>
                <a:lnTo>
                  <a:pt x="8018" y="304"/>
                </a:lnTo>
                <a:lnTo>
                  <a:pt x="8022" y="302"/>
                </a:lnTo>
                <a:lnTo>
                  <a:pt x="8028" y="300"/>
                </a:lnTo>
                <a:lnTo>
                  <a:pt x="8036" y="302"/>
                </a:lnTo>
                <a:lnTo>
                  <a:pt x="8046" y="304"/>
                </a:lnTo>
                <a:lnTo>
                  <a:pt x="8056" y="308"/>
                </a:lnTo>
                <a:lnTo>
                  <a:pt x="8064" y="308"/>
                </a:lnTo>
                <a:lnTo>
                  <a:pt x="8070" y="308"/>
                </a:lnTo>
                <a:lnTo>
                  <a:pt x="8072" y="306"/>
                </a:lnTo>
                <a:lnTo>
                  <a:pt x="8070" y="302"/>
                </a:lnTo>
                <a:lnTo>
                  <a:pt x="8064" y="298"/>
                </a:lnTo>
                <a:lnTo>
                  <a:pt x="8054" y="294"/>
                </a:lnTo>
                <a:lnTo>
                  <a:pt x="8038" y="290"/>
                </a:lnTo>
                <a:lnTo>
                  <a:pt x="8014" y="286"/>
                </a:lnTo>
                <a:lnTo>
                  <a:pt x="8010" y="286"/>
                </a:lnTo>
                <a:lnTo>
                  <a:pt x="8008" y="288"/>
                </a:lnTo>
                <a:lnTo>
                  <a:pt x="8006" y="290"/>
                </a:lnTo>
                <a:lnTo>
                  <a:pt x="8002" y="294"/>
                </a:lnTo>
                <a:lnTo>
                  <a:pt x="7996" y="296"/>
                </a:lnTo>
                <a:lnTo>
                  <a:pt x="7984" y="300"/>
                </a:lnTo>
                <a:lnTo>
                  <a:pt x="7954" y="304"/>
                </a:lnTo>
                <a:lnTo>
                  <a:pt x="7930" y="308"/>
                </a:lnTo>
                <a:lnTo>
                  <a:pt x="7924" y="310"/>
                </a:lnTo>
                <a:lnTo>
                  <a:pt x="7920" y="312"/>
                </a:lnTo>
                <a:lnTo>
                  <a:pt x="7924" y="314"/>
                </a:lnTo>
                <a:lnTo>
                  <a:pt x="7934" y="316"/>
                </a:lnTo>
                <a:close/>
                <a:moveTo>
                  <a:pt x="8090" y="300"/>
                </a:moveTo>
                <a:lnTo>
                  <a:pt x="8090" y="300"/>
                </a:lnTo>
                <a:lnTo>
                  <a:pt x="8098" y="306"/>
                </a:lnTo>
                <a:lnTo>
                  <a:pt x="8100" y="308"/>
                </a:lnTo>
                <a:lnTo>
                  <a:pt x="8098" y="310"/>
                </a:lnTo>
                <a:lnTo>
                  <a:pt x="8096" y="312"/>
                </a:lnTo>
                <a:lnTo>
                  <a:pt x="8090" y="314"/>
                </a:lnTo>
                <a:lnTo>
                  <a:pt x="8068" y="316"/>
                </a:lnTo>
                <a:lnTo>
                  <a:pt x="8042" y="316"/>
                </a:lnTo>
                <a:lnTo>
                  <a:pt x="8024" y="318"/>
                </a:lnTo>
                <a:lnTo>
                  <a:pt x="8020" y="318"/>
                </a:lnTo>
                <a:lnTo>
                  <a:pt x="8020" y="320"/>
                </a:lnTo>
                <a:lnTo>
                  <a:pt x="8022" y="322"/>
                </a:lnTo>
                <a:lnTo>
                  <a:pt x="8028" y="326"/>
                </a:lnTo>
                <a:lnTo>
                  <a:pt x="8036" y="332"/>
                </a:lnTo>
                <a:lnTo>
                  <a:pt x="8034" y="332"/>
                </a:lnTo>
                <a:lnTo>
                  <a:pt x="8032" y="334"/>
                </a:lnTo>
                <a:lnTo>
                  <a:pt x="8012" y="332"/>
                </a:lnTo>
                <a:lnTo>
                  <a:pt x="8000" y="330"/>
                </a:lnTo>
                <a:lnTo>
                  <a:pt x="7988" y="332"/>
                </a:lnTo>
                <a:lnTo>
                  <a:pt x="7986" y="332"/>
                </a:lnTo>
                <a:lnTo>
                  <a:pt x="7986" y="334"/>
                </a:lnTo>
                <a:lnTo>
                  <a:pt x="7988" y="338"/>
                </a:lnTo>
                <a:lnTo>
                  <a:pt x="7998" y="344"/>
                </a:lnTo>
                <a:lnTo>
                  <a:pt x="8006" y="346"/>
                </a:lnTo>
                <a:lnTo>
                  <a:pt x="8010" y="346"/>
                </a:lnTo>
                <a:lnTo>
                  <a:pt x="8016" y="344"/>
                </a:lnTo>
                <a:lnTo>
                  <a:pt x="8028" y="340"/>
                </a:lnTo>
                <a:lnTo>
                  <a:pt x="8034" y="338"/>
                </a:lnTo>
                <a:lnTo>
                  <a:pt x="8036" y="340"/>
                </a:lnTo>
                <a:lnTo>
                  <a:pt x="8034" y="346"/>
                </a:lnTo>
                <a:lnTo>
                  <a:pt x="8034" y="350"/>
                </a:lnTo>
                <a:lnTo>
                  <a:pt x="8034" y="352"/>
                </a:lnTo>
                <a:lnTo>
                  <a:pt x="8038" y="352"/>
                </a:lnTo>
                <a:lnTo>
                  <a:pt x="8048" y="350"/>
                </a:lnTo>
                <a:lnTo>
                  <a:pt x="8058" y="346"/>
                </a:lnTo>
                <a:lnTo>
                  <a:pt x="8064" y="346"/>
                </a:lnTo>
                <a:lnTo>
                  <a:pt x="8074" y="348"/>
                </a:lnTo>
                <a:lnTo>
                  <a:pt x="8078" y="350"/>
                </a:lnTo>
                <a:lnTo>
                  <a:pt x="8082" y="348"/>
                </a:lnTo>
                <a:lnTo>
                  <a:pt x="8086" y="346"/>
                </a:lnTo>
                <a:lnTo>
                  <a:pt x="8088" y="344"/>
                </a:lnTo>
                <a:lnTo>
                  <a:pt x="8088" y="342"/>
                </a:lnTo>
                <a:lnTo>
                  <a:pt x="8080" y="340"/>
                </a:lnTo>
                <a:lnTo>
                  <a:pt x="8072" y="336"/>
                </a:lnTo>
                <a:lnTo>
                  <a:pt x="8074" y="332"/>
                </a:lnTo>
                <a:lnTo>
                  <a:pt x="8084" y="330"/>
                </a:lnTo>
                <a:lnTo>
                  <a:pt x="8094" y="328"/>
                </a:lnTo>
                <a:lnTo>
                  <a:pt x="8104" y="328"/>
                </a:lnTo>
                <a:lnTo>
                  <a:pt x="8108" y="326"/>
                </a:lnTo>
                <a:lnTo>
                  <a:pt x="8114" y="322"/>
                </a:lnTo>
                <a:lnTo>
                  <a:pt x="8118" y="320"/>
                </a:lnTo>
                <a:lnTo>
                  <a:pt x="8124" y="318"/>
                </a:lnTo>
                <a:lnTo>
                  <a:pt x="8134" y="318"/>
                </a:lnTo>
                <a:lnTo>
                  <a:pt x="8150" y="316"/>
                </a:lnTo>
                <a:lnTo>
                  <a:pt x="8174" y="314"/>
                </a:lnTo>
                <a:lnTo>
                  <a:pt x="8186" y="310"/>
                </a:lnTo>
                <a:lnTo>
                  <a:pt x="8192" y="308"/>
                </a:lnTo>
                <a:lnTo>
                  <a:pt x="8194" y="304"/>
                </a:lnTo>
                <a:lnTo>
                  <a:pt x="8192" y="300"/>
                </a:lnTo>
                <a:lnTo>
                  <a:pt x="8188" y="298"/>
                </a:lnTo>
                <a:lnTo>
                  <a:pt x="8180" y="296"/>
                </a:lnTo>
                <a:lnTo>
                  <a:pt x="8170" y="296"/>
                </a:lnTo>
                <a:lnTo>
                  <a:pt x="8158" y="296"/>
                </a:lnTo>
                <a:lnTo>
                  <a:pt x="8146" y="298"/>
                </a:lnTo>
                <a:lnTo>
                  <a:pt x="8146" y="296"/>
                </a:lnTo>
                <a:lnTo>
                  <a:pt x="8148" y="294"/>
                </a:lnTo>
                <a:lnTo>
                  <a:pt x="8150" y="292"/>
                </a:lnTo>
                <a:lnTo>
                  <a:pt x="8150" y="290"/>
                </a:lnTo>
                <a:lnTo>
                  <a:pt x="8148" y="288"/>
                </a:lnTo>
                <a:lnTo>
                  <a:pt x="8138" y="288"/>
                </a:lnTo>
                <a:lnTo>
                  <a:pt x="8116" y="286"/>
                </a:lnTo>
                <a:lnTo>
                  <a:pt x="8098" y="290"/>
                </a:lnTo>
                <a:lnTo>
                  <a:pt x="8092" y="292"/>
                </a:lnTo>
                <a:lnTo>
                  <a:pt x="8088" y="294"/>
                </a:lnTo>
                <a:lnTo>
                  <a:pt x="8086" y="298"/>
                </a:lnTo>
                <a:lnTo>
                  <a:pt x="8090" y="300"/>
                </a:lnTo>
                <a:close/>
                <a:moveTo>
                  <a:pt x="8270" y="334"/>
                </a:moveTo>
                <a:lnTo>
                  <a:pt x="8270" y="334"/>
                </a:lnTo>
                <a:lnTo>
                  <a:pt x="8260" y="326"/>
                </a:lnTo>
                <a:lnTo>
                  <a:pt x="8256" y="324"/>
                </a:lnTo>
                <a:lnTo>
                  <a:pt x="8252" y="324"/>
                </a:lnTo>
                <a:lnTo>
                  <a:pt x="8240" y="326"/>
                </a:lnTo>
                <a:lnTo>
                  <a:pt x="8220" y="336"/>
                </a:lnTo>
                <a:lnTo>
                  <a:pt x="8216" y="338"/>
                </a:lnTo>
                <a:lnTo>
                  <a:pt x="8216" y="340"/>
                </a:lnTo>
                <a:lnTo>
                  <a:pt x="8220" y="342"/>
                </a:lnTo>
                <a:lnTo>
                  <a:pt x="8230" y="346"/>
                </a:lnTo>
                <a:lnTo>
                  <a:pt x="8244" y="346"/>
                </a:lnTo>
                <a:lnTo>
                  <a:pt x="8258" y="348"/>
                </a:lnTo>
                <a:lnTo>
                  <a:pt x="8270" y="346"/>
                </a:lnTo>
                <a:lnTo>
                  <a:pt x="8272" y="344"/>
                </a:lnTo>
                <a:lnTo>
                  <a:pt x="8274" y="342"/>
                </a:lnTo>
                <a:lnTo>
                  <a:pt x="8274" y="338"/>
                </a:lnTo>
                <a:lnTo>
                  <a:pt x="8270" y="334"/>
                </a:lnTo>
                <a:close/>
                <a:moveTo>
                  <a:pt x="8160" y="268"/>
                </a:moveTo>
                <a:lnTo>
                  <a:pt x="8160" y="268"/>
                </a:lnTo>
                <a:lnTo>
                  <a:pt x="8164" y="266"/>
                </a:lnTo>
                <a:lnTo>
                  <a:pt x="8166" y="264"/>
                </a:lnTo>
                <a:lnTo>
                  <a:pt x="8164" y="260"/>
                </a:lnTo>
                <a:lnTo>
                  <a:pt x="8162" y="260"/>
                </a:lnTo>
                <a:lnTo>
                  <a:pt x="8156" y="258"/>
                </a:lnTo>
                <a:lnTo>
                  <a:pt x="8152" y="260"/>
                </a:lnTo>
                <a:lnTo>
                  <a:pt x="8146" y="262"/>
                </a:lnTo>
                <a:lnTo>
                  <a:pt x="8140" y="266"/>
                </a:lnTo>
                <a:lnTo>
                  <a:pt x="8134" y="272"/>
                </a:lnTo>
                <a:lnTo>
                  <a:pt x="8132" y="276"/>
                </a:lnTo>
                <a:lnTo>
                  <a:pt x="8136" y="278"/>
                </a:lnTo>
                <a:lnTo>
                  <a:pt x="8146" y="274"/>
                </a:lnTo>
                <a:lnTo>
                  <a:pt x="8160" y="268"/>
                </a:lnTo>
                <a:close/>
                <a:moveTo>
                  <a:pt x="8684" y="298"/>
                </a:moveTo>
                <a:lnTo>
                  <a:pt x="8684" y="298"/>
                </a:lnTo>
                <a:lnTo>
                  <a:pt x="8710" y="294"/>
                </a:lnTo>
                <a:lnTo>
                  <a:pt x="8730" y="292"/>
                </a:lnTo>
                <a:lnTo>
                  <a:pt x="8738" y="290"/>
                </a:lnTo>
                <a:lnTo>
                  <a:pt x="8742" y="288"/>
                </a:lnTo>
                <a:lnTo>
                  <a:pt x="8746" y="282"/>
                </a:lnTo>
                <a:lnTo>
                  <a:pt x="8746" y="276"/>
                </a:lnTo>
                <a:lnTo>
                  <a:pt x="8744" y="270"/>
                </a:lnTo>
                <a:lnTo>
                  <a:pt x="8740" y="264"/>
                </a:lnTo>
                <a:lnTo>
                  <a:pt x="8734" y="262"/>
                </a:lnTo>
                <a:lnTo>
                  <a:pt x="8726" y="258"/>
                </a:lnTo>
                <a:lnTo>
                  <a:pt x="8716" y="258"/>
                </a:lnTo>
                <a:lnTo>
                  <a:pt x="8708" y="260"/>
                </a:lnTo>
                <a:lnTo>
                  <a:pt x="8700" y="262"/>
                </a:lnTo>
                <a:lnTo>
                  <a:pt x="8694" y="266"/>
                </a:lnTo>
                <a:lnTo>
                  <a:pt x="8688" y="270"/>
                </a:lnTo>
                <a:lnTo>
                  <a:pt x="8684" y="272"/>
                </a:lnTo>
                <a:lnTo>
                  <a:pt x="8672" y="272"/>
                </a:lnTo>
                <a:lnTo>
                  <a:pt x="8656" y="276"/>
                </a:lnTo>
                <a:lnTo>
                  <a:pt x="8648" y="278"/>
                </a:lnTo>
                <a:lnTo>
                  <a:pt x="8636" y="286"/>
                </a:lnTo>
                <a:lnTo>
                  <a:pt x="8630" y="290"/>
                </a:lnTo>
                <a:lnTo>
                  <a:pt x="8628" y="294"/>
                </a:lnTo>
                <a:lnTo>
                  <a:pt x="8630" y="298"/>
                </a:lnTo>
                <a:lnTo>
                  <a:pt x="8636" y="300"/>
                </a:lnTo>
                <a:lnTo>
                  <a:pt x="8646" y="302"/>
                </a:lnTo>
                <a:lnTo>
                  <a:pt x="8656" y="302"/>
                </a:lnTo>
                <a:lnTo>
                  <a:pt x="8684" y="298"/>
                </a:lnTo>
                <a:close/>
                <a:moveTo>
                  <a:pt x="8680" y="222"/>
                </a:moveTo>
                <a:lnTo>
                  <a:pt x="8680" y="222"/>
                </a:lnTo>
                <a:lnTo>
                  <a:pt x="8680" y="220"/>
                </a:lnTo>
                <a:lnTo>
                  <a:pt x="8680" y="218"/>
                </a:lnTo>
                <a:lnTo>
                  <a:pt x="8676" y="214"/>
                </a:lnTo>
                <a:lnTo>
                  <a:pt x="8670" y="212"/>
                </a:lnTo>
                <a:lnTo>
                  <a:pt x="8660" y="212"/>
                </a:lnTo>
                <a:lnTo>
                  <a:pt x="8636" y="212"/>
                </a:lnTo>
                <a:lnTo>
                  <a:pt x="8626" y="214"/>
                </a:lnTo>
                <a:lnTo>
                  <a:pt x="8616" y="216"/>
                </a:lnTo>
                <a:lnTo>
                  <a:pt x="8614" y="218"/>
                </a:lnTo>
                <a:lnTo>
                  <a:pt x="8616" y="220"/>
                </a:lnTo>
                <a:lnTo>
                  <a:pt x="8620" y="222"/>
                </a:lnTo>
                <a:lnTo>
                  <a:pt x="8638" y="226"/>
                </a:lnTo>
                <a:lnTo>
                  <a:pt x="8662" y="226"/>
                </a:lnTo>
                <a:lnTo>
                  <a:pt x="8672" y="224"/>
                </a:lnTo>
                <a:lnTo>
                  <a:pt x="8680" y="222"/>
                </a:lnTo>
                <a:close/>
                <a:moveTo>
                  <a:pt x="8502" y="208"/>
                </a:moveTo>
                <a:lnTo>
                  <a:pt x="8502" y="208"/>
                </a:lnTo>
                <a:lnTo>
                  <a:pt x="8502" y="206"/>
                </a:lnTo>
                <a:lnTo>
                  <a:pt x="8500" y="206"/>
                </a:lnTo>
                <a:lnTo>
                  <a:pt x="8496" y="202"/>
                </a:lnTo>
                <a:lnTo>
                  <a:pt x="8476" y="200"/>
                </a:lnTo>
                <a:lnTo>
                  <a:pt x="8464" y="200"/>
                </a:lnTo>
                <a:lnTo>
                  <a:pt x="8454" y="202"/>
                </a:lnTo>
                <a:lnTo>
                  <a:pt x="8446" y="204"/>
                </a:lnTo>
                <a:lnTo>
                  <a:pt x="8442" y="208"/>
                </a:lnTo>
                <a:lnTo>
                  <a:pt x="8442" y="212"/>
                </a:lnTo>
                <a:lnTo>
                  <a:pt x="8442" y="214"/>
                </a:lnTo>
                <a:lnTo>
                  <a:pt x="8448" y="216"/>
                </a:lnTo>
                <a:lnTo>
                  <a:pt x="8456" y="218"/>
                </a:lnTo>
                <a:lnTo>
                  <a:pt x="8468" y="218"/>
                </a:lnTo>
                <a:lnTo>
                  <a:pt x="8490" y="214"/>
                </a:lnTo>
                <a:lnTo>
                  <a:pt x="8498" y="212"/>
                </a:lnTo>
                <a:lnTo>
                  <a:pt x="8502" y="208"/>
                </a:lnTo>
                <a:close/>
                <a:moveTo>
                  <a:pt x="8566" y="284"/>
                </a:moveTo>
                <a:lnTo>
                  <a:pt x="8566" y="284"/>
                </a:lnTo>
                <a:lnTo>
                  <a:pt x="8576" y="282"/>
                </a:lnTo>
                <a:lnTo>
                  <a:pt x="8586" y="278"/>
                </a:lnTo>
                <a:lnTo>
                  <a:pt x="8592" y="274"/>
                </a:lnTo>
                <a:lnTo>
                  <a:pt x="8598" y="268"/>
                </a:lnTo>
                <a:lnTo>
                  <a:pt x="8598" y="266"/>
                </a:lnTo>
                <a:lnTo>
                  <a:pt x="8592" y="264"/>
                </a:lnTo>
                <a:lnTo>
                  <a:pt x="8580" y="264"/>
                </a:lnTo>
                <a:lnTo>
                  <a:pt x="8558" y="268"/>
                </a:lnTo>
                <a:lnTo>
                  <a:pt x="8544" y="272"/>
                </a:lnTo>
                <a:lnTo>
                  <a:pt x="8534" y="276"/>
                </a:lnTo>
                <a:lnTo>
                  <a:pt x="8532" y="278"/>
                </a:lnTo>
                <a:lnTo>
                  <a:pt x="8534" y="280"/>
                </a:lnTo>
                <a:lnTo>
                  <a:pt x="8548" y="284"/>
                </a:lnTo>
                <a:lnTo>
                  <a:pt x="8566" y="284"/>
                </a:lnTo>
                <a:close/>
                <a:moveTo>
                  <a:pt x="8560" y="322"/>
                </a:moveTo>
                <a:lnTo>
                  <a:pt x="8560" y="322"/>
                </a:lnTo>
                <a:lnTo>
                  <a:pt x="8570" y="324"/>
                </a:lnTo>
                <a:lnTo>
                  <a:pt x="8578" y="324"/>
                </a:lnTo>
                <a:lnTo>
                  <a:pt x="8582" y="322"/>
                </a:lnTo>
                <a:lnTo>
                  <a:pt x="8586" y="320"/>
                </a:lnTo>
                <a:lnTo>
                  <a:pt x="8594" y="314"/>
                </a:lnTo>
                <a:lnTo>
                  <a:pt x="8600" y="312"/>
                </a:lnTo>
                <a:lnTo>
                  <a:pt x="8606" y="312"/>
                </a:lnTo>
                <a:lnTo>
                  <a:pt x="8614" y="310"/>
                </a:lnTo>
                <a:lnTo>
                  <a:pt x="8618" y="306"/>
                </a:lnTo>
                <a:lnTo>
                  <a:pt x="8618" y="300"/>
                </a:lnTo>
                <a:lnTo>
                  <a:pt x="8618" y="292"/>
                </a:lnTo>
                <a:lnTo>
                  <a:pt x="8612" y="288"/>
                </a:lnTo>
                <a:lnTo>
                  <a:pt x="8604" y="284"/>
                </a:lnTo>
                <a:lnTo>
                  <a:pt x="8592" y="284"/>
                </a:lnTo>
                <a:lnTo>
                  <a:pt x="8576" y="288"/>
                </a:lnTo>
                <a:lnTo>
                  <a:pt x="8558" y="292"/>
                </a:lnTo>
                <a:lnTo>
                  <a:pt x="8544" y="294"/>
                </a:lnTo>
                <a:lnTo>
                  <a:pt x="8532" y="292"/>
                </a:lnTo>
                <a:lnTo>
                  <a:pt x="8522" y="290"/>
                </a:lnTo>
                <a:lnTo>
                  <a:pt x="8514" y="288"/>
                </a:lnTo>
                <a:lnTo>
                  <a:pt x="8508" y="290"/>
                </a:lnTo>
                <a:lnTo>
                  <a:pt x="8502" y="294"/>
                </a:lnTo>
                <a:lnTo>
                  <a:pt x="8496" y="304"/>
                </a:lnTo>
                <a:lnTo>
                  <a:pt x="8494" y="314"/>
                </a:lnTo>
                <a:lnTo>
                  <a:pt x="8494" y="318"/>
                </a:lnTo>
                <a:lnTo>
                  <a:pt x="8496" y="320"/>
                </a:lnTo>
                <a:lnTo>
                  <a:pt x="8502" y="324"/>
                </a:lnTo>
                <a:lnTo>
                  <a:pt x="8512" y="324"/>
                </a:lnTo>
                <a:lnTo>
                  <a:pt x="8534" y="320"/>
                </a:lnTo>
                <a:lnTo>
                  <a:pt x="8548" y="320"/>
                </a:lnTo>
                <a:lnTo>
                  <a:pt x="8560" y="322"/>
                </a:lnTo>
                <a:close/>
                <a:moveTo>
                  <a:pt x="8116" y="340"/>
                </a:moveTo>
                <a:lnTo>
                  <a:pt x="8116" y="340"/>
                </a:lnTo>
                <a:lnTo>
                  <a:pt x="8110" y="342"/>
                </a:lnTo>
                <a:lnTo>
                  <a:pt x="8108" y="346"/>
                </a:lnTo>
                <a:lnTo>
                  <a:pt x="8108" y="350"/>
                </a:lnTo>
                <a:lnTo>
                  <a:pt x="8108" y="352"/>
                </a:lnTo>
                <a:lnTo>
                  <a:pt x="8112" y="354"/>
                </a:lnTo>
                <a:lnTo>
                  <a:pt x="8116" y="356"/>
                </a:lnTo>
                <a:lnTo>
                  <a:pt x="8120" y="356"/>
                </a:lnTo>
                <a:lnTo>
                  <a:pt x="8126" y="354"/>
                </a:lnTo>
                <a:lnTo>
                  <a:pt x="8134" y="346"/>
                </a:lnTo>
                <a:lnTo>
                  <a:pt x="8136" y="344"/>
                </a:lnTo>
                <a:lnTo>
                  <a:pt x="8136" y="340"/>
                </a:lnTo>
                <a:lnTo>
                  <a:pt x="8134" y="338"/>
                </a:lnTo>
                <a:lnTo>
                  <a:pt x="8130" y="338"/>
                </a:lnTo>
                <a:lnTo>
                  <a:pt x="8116" y="340"/>
                </a:lnTo>
                <a:close/>
                <a:moveTo>
                  <a:pt x="8170" y="368"/>
                </a:moveTo>
                <a:lnTo>
                  <a:pt x="8170" y="368"/>
                </a:lnTo>
                <a:lnTo>
                  <a:pt x="8178" y="366"/>
                </a:lnTo>
                <a:lnTo>
                  <a:pt x="8182" y="364"/>
                </a:lnTo>
                <a:lnTo>
                  <a:pt x="8180" y="360"/>
                </a:lnTo>
                <a:lnTo>
                  <a:pt x="8176" y="356"/>
                </a:lnTo>
                <a:lnTo>
                  <a:pt x="8168" y="354"/>
                </a:lnTo>
                <a:lnTo>
                  <a:pt x="8158" y="352"/>
                </a:lnTo>
                <a:lnTo>
                  <a:pt x="8148" y="352"/>
                </a:lnTo>
                <a:lnTo>
                  <a:pt x="8138" y="356"/>
                </a:lnTo>
                <a:lnTo>
                  <a:pt x="8132" y="360"/>
                </a:lnTo>
                <a:lnTo>
                  <a:pt x="8128" y="362"/>
                </a:lnTo>
                <a:lnTo>
                  <a:pt x="8130" y="364"/>
                </a:lnTo>
                <a:lnTo>
                  <a:pt x="8134" y="366"/>
                </a:lnTo>
                <a:lnTo>
                  <a:pt x="8148" y="366"/>
                </a:lnTo>
                <a:lnTo>
                  <a:pt x="8170" y="368"/>
                </a:lnTo>
                <a:close/>
                <a:moveTo>
                  <a:pt x="8394" y="332"/>
                </a:moveTo>
                <a:lnTo>
                  <a:pt x="8394" y="332"/>
                </a:lnTo>
                <a:lnTo>
                  <a:pt x="8382" y="332"/>
                </a:lnTo>
                <a:lnTo>
                  <a:pt x="8370" y="332"/>
                </a:lnTo>
                <a:lnTo>
                  <a:pt x="8366" y="332"/>
                </a:lnTo>
                <a:lnTo>
                  <a:pt x="8360" y="336"/>
                </a:lnTo>
                <a:lnTo>
                  <a:pt x="8358" y="340"/>
                </a:lnTo>
                <a:lnTo>
                  <a:pt x="8354" y="346"/>
                </a:lnTo>
                <a:lnTo>
                  <a:pt x="8354" y="352"/>
                </a:lnTo>
                <a:lnTo>
                  <a:pt x="8356" y="356"/>
                </a:lnTo>
                <a:lnTo>
                  <a:pt x="8360" y="358"/>
                </a:lnTo>
                <a:lnTo>
                  <a:pt x="8366" y="358"/>
                </a:lnTo>
                <a:lnTo>
                  <a:pt x="8382" y="356"/>
                </a:lnTo>
                <a:lnTo>
                  <a:pt x="8400" y="356"/>
                </a:lnTo>
                <a:lnTo>
                  <a:pt x="8408" y="356"/>
                </a:lnTo>
                <a:lnTo>
                  <a:pt x="8412" y="354"/>
                </a:lnTo>
                <a:lnTo>
                  <a:pt x="8414" y="348"/>
                </a:lnTo>
                <a:lnTo>
                  <a:pt x="8412" y="344"/>
                </a:lnTo>
                <a:lnTo>
                  <a:pt x="8410" y="338"/>
                </a:lnTo>
                <a:lnTo>
                  <a:pt x="8406" y="334"/>
                </a:lnTo>
                <a:lnTo>
                  <a:pt x="8400" y="332"/>
                </a:lnTo>
                <a:lnTo>
                  <a:pt x="8394" y="332"/>
                </a:lnTo>
                <a:close/>
                <a:moveTo>
                  <a:pt x="8414" y="336"/>
                </a:moveTo>
                <a:lnTo>
                  <a:pt x="8414" y="336"/>
                </a:lnTo>
                <a:lnTo>
                  <a:pt x="8420" y="344"/>
                </a:lnTo>
                <a:lnTo>
                  <a:pt x="8428" y="348"/>
                </a:lnTo>
                <a:lnTo>
                  <a:pt x="8440" y="352"/>
                </a:lnTo>
                <a:lnTo>
                  <a:pt x="8446" y="354"/>
                </a:lnTo>
                <a:lnTo>
                  <a:pt x="8450" y="352"/>
                </a:lnTo>
                <a:lnTo>
                  <a:pt x="8452" y="350"/>
                </a:lnTo>
                <a:lnTo>
                  <a:pt x="8452" y="346"/>
                </a:lnTo>
                <a:lnTo>
                  <a:pt x="8454" y="342"/>
                </a:lnTo>
                <a:lnTo>
                  <a:pt x="8456" y="338"/>
                </a:lnTo>
                <a:lnTo>
                  <a:pt x="8462" y="336"/>
                </a:lnTo>
                <a:lnTo>
                  <a:pt x="8470" y="336"/>
                </a:lnTo>
                <a:lnTo>
                  <a:pt x="8488" y="334"/>
                </a:lnTo>
                <a:lnTo>
                  <a:pt x="8492" y="332"/>
                </a:lnTo>
                <a:lnTo>
                  <a:pt x="8494" y="330"/>
                </a:lnTo>
                <a:lnTo>
                  <a:pt x="8492" y="328"/>
                </a:lnTo>
                <a:lnTo>
                  <a:pt x="8488" y="326"/>
                </a:lnTo>
                <a:lnTo>
                  <a:pt x="8468" y="322"/>
                </a:lnTo>
                <a:lnTo>
                  <a:pt x="8444" y="320"/>
                </a:lnTo>
                <a:lnTo>
                  <a:pt x="8422" y="320"/>
                </a:lnTo>
                <a:lnTo>
                  <a:pt x="8414" y="322"/>
                </a:lnTo>
                <a:lnTo>
                  <a:pt x="8410" y="326"/>
                </a:lnTo>
                <a:lnTo>
                  <a:pt x="8410" y="330"/>
                </a:lnTo>
                <a:lnTo>
                  <a:pt x="8414" y="336"/>
                </a:lnTo>
                <a:close/>
                <a:moveTo>
                  <a:pt x="8486" y="354"/>
                </a:moveTo>
                <a:lnTo>
                  <a:pt x="8486" y="354"/>
                </a:lnTo>
                <a:lnTo>
                  <a:pt x="8476" y="356"/>
                </a:lnTo>
                <a:lnTo>
                  <a:pt x="8474" y="360"/>
                </a:lnTo>
                <a:lnTo>
                  <a:pt x="8476" y="362"/>
                </a:lnTo>
                <a:lnTo>
                  <a:pt x="8480" y="362"/>
                </a:lnTo>
                <a:lnTo>
                  <a:pt x="8498" y="364"/>
                </a:lnTo>
                <a:lnTo>
                  <a:pt x="8516" y="362"/>
                </a:lnTo>
                <a:lnTo>
                  <a:pt x="8524" y="362"/>
                </a:lnTo>
                <a:lnTo>
                  <a:pt x="8526" y="360"/>
                </a:lnTo>
                <a:lnTo>
                  <a:pt x="8524" y="356"/>
                </a:lnTo>
                <a:lnTo>
                  <a:pt x="8522" y="354"/>
                </a:lnTo>
                <a:lnTo>
                  <a:pt x="8506" y="352"/>
                </a:lnTo>
                <a:lnTo>
                  <a:pt x="8498" y="352"/>
                </a:lnTo>
                <a:lnTo>
                  <a:pt x="8488" y="352"/>
                </a:lnTo>
                <a:lnTo>
                  <a:pt x="8486" y="354"/>
                </a:lnTo>
                <a:close/>
                <a:moveTo>
                  <a:pt x="8458" y="244"/>
                </a:moveTo>
                <a:lnTo>
                  <a:pt x="8458" y="244"/>
                </a:lnTo>
                <a:lnTo>
                  <a:pt x="8468" y="244"/>
                </a:lnTo>
                <a:lnTo>
                  <a:pt x="8470" y="242"/>
                </a:lnTo>
                <a:lnTo>
                  <a:pt x="8468" y="242"/>
                </a:lnTo>
                <a:lnTo>
                  <a:pt x="8460" y="238"/>
                </a:lnTo>
                <a:lnTo>
                  <a:pt x="8444" y="232"/>
                </a:lnTo>
                <a:lnTo>
                  <a:pt x="8432" y="228"/>
                </a:lnTo>
                <a:lnTo>
                  <a:pt x="8424" y="228"/>
                </a:lnTo>
                <a:lnTo>
                  <a:pt x="8416" y="230"/>
                </a:lnTo>
                <a:lnTo>
                  <a:pt x="8406" y="234"/>
                </a:lnTo>
                <a:lnTo>
                  <a:pt x="8398" y="238"/>
                </a:lnTo>
                <a:lnTo>
                  <a:pt x="8396" y="240"/>
                </a:lnTo>
                <a:lnTo>
                  <a:pt x="8400" y="240"/>
                </a:lnTo>
                <a:lnTo>
                  <a:pt x="8408" y="240"/>
                </a:lnTo>
                <a:lnTo>
                  <a:pt x="8430" y="242"/>
                </a:lnTo>
                <a:lnTo>
                  <a:pt x="8458" y="244"/>
                </a:lnTo>
                <a:close/>
                <a:moveTo>
                  <a:pt x="8344" y="256"/>
                </a:moveTo>
                <a:lnTo>
                  <a:pt x="8344" y="256"/>
                </a:lnTo>
                <a:lnTo>
                  <a:pt x="8348" y="258"/>
                </a:lnTo>
                <a:lnTo>
                  <a:pt x="8352" y="258"/>
                </a:lnTo>
                <a:lnTo>
                  <a:pt x="8360" y="256"/>
                </a:lnTo>
                <a:lnTo>
                  <a:pt x="8368" y="256"/>
                </a:lnTo>
                <a:lnTo>
                  <a:pt x="8374" y="258"/>
                </a:lnTo>
                <a:lnTo>
                  <a:pt x="8380" y="260"/>
                </a:lnTo>
                <a:lnTo>
                  <a:pt x="8384" y="262"/>
                </a:lnTo>
                <a:lnTo>
                  <a:pt x="8388" y="262"/>
                </a:lnTo>
                <a:lnTo>
                  <a:pt x="8398" y="260"/>
                </a:lnTo>
                <a:lnTo>
                  <a:pt x="8412" y="256"/>
                </a:lnTo>
                <a:lnTo>
                  <a:pt x="8436" y="252"/>
                </a:lnTo>
                <a:lnTo>
                  <a:pt x="8440" y="252"/>
                </a:lnTo>
                <a:lnTo>
                  <a:pt x="8440" y="250"/>
                </a:lnTo>
                <a:lnTo>
                  <a:pt x="8428" y="248"/>
                </a:lnTo>
                <a:lnTo>
                  <a:pt x="8386" y="242"/>
                </a:lnTo>
                <a:lnTo>
                  <a:pt x="8380" y="242"/>
                </a:lnTo>
                <a:lnTo>
                  <a:pt x="8376" y="244"/>
                </a:lnTo>
                <a:lnTo>
                  <a:pt x="8376" y="246"/>
                </a:lnTo>
                <a:lnTo>
                  <a:pt x="8378" y="248"/>
                </a:lnTo>
                <a:lnTo>
                  <a:pt x="8382" y="252"/>
                </a:lnTo>
                <a:lnTo>
                  <a:pt x="8380" y="252"/>
                </a:lnTo>
                <a:lnTo>
                  <a:pt x="8376" y="252"/>
                </a:lnTo>
                <a:lnTo>
                  <a:pt x="8350" y="252"/>
                </a:lnTo>
                <a:lnTo>
                  <a:pt x="8342" y="254"/>
                </a:lnTo>
                <a:lnTo>
                  <a:pt x="8344" y="256"/>
                </a:lnTo>
                <a:close/>
                <a:moveTo>
                  <a:pt x="8442" y="270"/>
                </a:moveTo>
                <a:lnTo>
                  <a:pt x="8442" y="270"/>
                </a:lnTo>
                <a:lnTo>
                  <a:pt x="8442" y="272"/>
                </a:lnTo>
                <a:lnTo>
                  <a:pt x="8450" y="276"/>
                </a:lnTo>
                <a:lnTo>
                  <a:pt x="8462" y="278"/>
                </a:lnTo>
                <a:lnTo>
                  <a:pt x="8472" y="278"/>
                </a:lnTo>
                <a:lnTo>
                  <a:pt x="8474" y="278"/>
                </a:lnTo>
                <a:lnTo>
                  <a:pt x="8472" y="276"/>
                </a:lnTo>
                <a:lnTo>
                  <a:pt x="8464" y="270"/>
                </a:lnTo>
                <a:lnTo>
                  <a:pt x="8452" y="268"/>
                </a:lnTo>
                <a:lnTo>
                  <a:pt x="8446" y="268"/>
                </a:lnTo>
                <a:lnTo>
                  <a:pt x="8442" y="270"/>
                </a:lnTo>
                <a:close/>
                <a:moveTo>
                  <a:pt x="8478" y="296"/>
                </a:moveTo>
                <a:lnTo>
                  <a:pt x="8478" y="296"/>
                </a:lnTo>
                <a:lnTo>
                  <a:pt x="8484" y="294"/>
                </a:lnTo>
                <a:lnTo>
                  <a:pt x="8486" y="290"/>
                </a:lnTo>
                <a:lnTo>
                  <a:pt x="8486" y="288"/>
                </a:lnTo>
                <a:lnTo>
                  <a:pt x="8484" y="286"/>
                </a:lnTo>
                <a:lnTo>
                  <a:pt x="8480" y="286"/>
                </a:lnTo>
                <a:lnTo>
                  <a:pt x="8472" y="286"/>
                </a:lnTo>
                <a:lnTo>
                  <a:pt x="8462" y="286"/>
                </a:lnTo>
                <a:lnTo>
                  <a:pt x="8450" y="290"/>
                </a:lnTo>
                <a:lnTo>
                  <a:pt x="8444" y="292"/>
                </a:lnTo>
                <a:lnTo>
                  <a:pt x="8444" y="294"/>
                </a:lnTo>
                <a:lnTo>
                  <a:pt x="8450" y="294"/>
                </a:lnTo>
                <a:lnTo>
                  <a:pt x="8464" y="296"/>
                </a:lnTo>
                <a:lnTo>
                  <a:pt x="8478" y="296"/>
                </a:lnTo>
                <a:close/>
                <a:moveTo>
                  <a:pt x="8372" y="268"/>
                </a:moveTo>
                <a:lnTo>
                  <a:pt x="8372" y="268"/>
                </a:lnTo>
                <a:lnTo>
                  <a:pt x="8370" y="268"/>
                </a:lnTo>
                <a:lnTo>
                  <a:pt x="8372" y="270"/>
                </a:lnTo>
                <a:lnTo>
                  <a:pt x="8378" y="272"/>
                </a:lnTo>
                <a:lnTo>
                  <a:pt x="8388" y="274"/>
                </a:lnTo>
                <a:lnTo>
                  <a:pt x="8400" y="278"/>
                </a:lnTo>
                <a:lnTo>
                  <a:pt x="8416" y="284"/>
                </a:lnTo>
                <a:lnTo>
                  <a:pt x="8426" y="286"/>
                </a:lnTo>
                <a:lnTo>
                  <a:pt x="8444" y="286"/>
                </a:lnTo>
                <a:lnTo>
                  <a:pt x="8456" y="284"/>
                </a:lnTo>
                <a:lnTo>
                  <a:pt x="8458" y="284"/>
                </a:lnTo>
                <a:lnTo>
                  <a:pt x="8456" y="282"/>
                </a:lnTo>
                <a:lnTo>
                  <a:pt x="8432" y="276"/>
                </a:lnTo>
                <a:lnTo>
                  <a:pt x="8418" y="272"/>
                </a:lnTo>
                <a:lnTo>
                  <a:pt x="8400" y="268"/>
                </a:lnTo>
                <a:lnTo>
                  <a:pt x="8384" y="268"/>
                </a:lnTo>
                <a:lnTo>
                  <a:pt x="8372" y="268"/>
                </a:lnTo>
                <a:close/>
                <a:moveTo>
                  <a:pt x="8332" y="280"/>
                </a:moveTo>
                <a:lnTo>
                  <a:pt x="8332" y="280"/>
                </a:lnTo>
                <a:lnTo>
                  <a:pt x="8338" y="282"/>
                </a:lnTo>
                <a:lnTo>
                  <a:pt x="8344" y="284"/>
                </a:lnTo>
                <a:lnTo>
                  <a:pt x="8364" y="288"/>
                </a:lnTo>
                <a:lnTo>
                  <a:pt x="8390" y="294"/>
                </a:lnTo>
                <a:lnTo>
                  <a:pt x="8404" y="298"/>
                </a:lnTo>
                <a:lnTo>
                  <a:pt x="8412" y="302"/>
                </a:lnTo>
                <a:lnTo>
                  <a:pt x="8424" y="300"/>
                </a:lnTo>
                <a:lnTo>
                  <a:pt x="8432" y="296"/>
                </a:lnTo>
                <a:lnTo>
                  <a:pt x="8434" y="294"/>
                </a:lnTo>
                <a:lnTo>
                  <a:pt x="8432" y="294"/>
                </a:lnTo>
                <a:lnTo>
                  <a:pt x="8410" y="286"/>
                </a:lnTo>
                <a:lnTo>
                  <a:pt x="8380" y="276"/>
                </a:lnTo>
                <a:lnTo>
                  <a:pt x="8366" y="274"/>
                </a:lnTo>
                <a:lnTo>
                  <a:pt x="8354" y="274"/>
                </a:lnTo>
                <a:lnTo>
                  <a:pt x="8348" y="274"/>
                </a:lnTo>
                <a:lnTo>
                  <a:pt x="8340" y="274"/>
                </a:lnTo>
                <a:lnTo>
                  <a:pt x="8326" y="268"/>
                </a:lnTo>
                <a:lnTo>
                  <a:pt x="8320" y="266"/>
                </a:lnTo>
                <a:lnTo>
                  <a:pt x="8314" y="266"/>
                </a:lnTo>
                <a:lnTo>
                  <a:pt x="8308" y="268"/>
                </a:lnTo>
                <a:lnTo>
                  <a:pt x="8302" y="272"/>
                </a:lnTo>
                <a:lnTo>
                  <a:pt x="8300" y="274"/>
                </a:lnTo>
                <a:lnTo>
                  <a:pt x="8302" y="276"/>
                </a:lnTo>
                <a:lnTo>
                  <a:pt x="8308" y="278"/>
                </a:lnTo>
                <a:lnTo>
                  <a:pt x="8320" y="278"/>
                </a:lnTo>
                <a:lnTo>
                  <a:pt x="8332" y="280"/>
                </a:lnTo>
                <a:close/>
                <a:moveTo>
                  <a:pt x="8304" y="294"/>
                </a:moveTo>
                <a:lnTo>
                  <a:pt x="8304" y="294"/>
                </a:lnTo>
                <a:lnTo>
                  <a:pt x="8312" y="296"/>
                </a:lnTo>
                <a:lnTo>
                  <a:pt x="8316" y="298"/>
                </a:lnTo>
                <a:lnTo>
                  <a:pt x="8320" y="300"/>
                </a:lnTo>
                <a:lnTo>
                  <a:pt x="8328" y="298"/>
                </a:lnTo>
                <a:lnTo>
                  <a:pt x="8340" y="296"/>
                </a:lnTo>
                <a:lnTo>
                  <a:pt x="8352" y="296"/>
                </a:lnTo>
                <a:lnTo>
                  <a:pt x="8360" y="294"/>
                </a:lnTo>
                <a:lnTo>
                  <a:pt x="8358" y="294"/>
                </a:lnTo>
                <a:lnTo>
                  <a:pt x="8340" y="288"/>
                </a:lnTo>
                <a:lnTo>
                  <a:pt x="8330" y="286"/>
                </a:lnTo>
                <a:lnTo>
                  <a:pt x="8324" y="286"/>
                </a:lnTo>
                <a:lnTo>
                  <a:pt x="8320" y="288"/>
                </a:lnTo>
                <a:lnTo>
                  <a:pt x="8318" y="290"/>
                </a:lnTo>
                <a:lnTo>
                  <a:pt x="8312" y="290"/>
                </a:lnTo>
                <a:lnTo>
                  <a:pt x="8302" y="286"/>
                </a:lnTo>
                <a:lnTo>
                  <a:pt x="8292" y="286"/>
                </a:lnTo>
                <a:lnTo>
                  <a:pt x="8288" y="288"/>
                </a:lnTo>
                <a:lnTo>
                  <a:pt x="8284" y="292"/>
                </a:lnTo>
                <a:lnTo>
                  <a:pt x="8282" y="294"/>
                </a:lnTo>
                <a:lnTo>
                  <a:pt x="8286" y="294"/>
                </a:lnTo>
                <a:lnTo>
                  <a:pt x="8304" y="294"/>
                </a:lnTo>
                <a:close/>
                <a:moveTo>
                  <a:pt x="8370" y="298"/>
                </a:moveTo>
                <a:lnTo>
                  <a:pt x="8370" y="298"/>
                </a:lnTo>
                <a:lnTo>
                  <a:pt x="8350" y="300"/>
                </a:lnTo>
                <a:lnTo>
                  <a:pt x="8346" y="302"/>
                </a:lnTo>
                <a:lnTo>
                  <a:pt x="8350" y="306"/>
                </a:lnTo>
                <a:lnTo>
                  <a:pt x="8358" y="308"/>
                </a:lnTo>
                <a:lnTo>
                  <a:pt x="8372" y="308"/>
                </a:lnTo>
                <a:lnTo>
                  <a:pt x="8398" y="306"/>
                </a:lnTo>
                <a:lnTo>
                  <a:pt x="8402" y="304"/>
                </a:lnTo>
                <a:lnTo>
                  <a:pt x="8404" y="304"/>
                </a:lnTo>
                <a:lnTo>
                  <a:pt x="8398" y="300"/>
                </a:lnTo>
                <a:lnTo>
                  <a:pt x="8384" y="298"/>
                </a:lnTo>
                <a:lnTo>
                  <a:pt x="8370" y="298"/>
                </a:lnTo>
                <a:close/>
                <a:moveTo>
                  <a:pt x="8432" y="314"/>
                </a:moveTo>
                <a:lnTo>
                  <a:pt x="8432" y="314"/>
                </a:lnTo>
                <a:lnTo>
                  <a:pt x="8442" y="314"/>
                </a:lnTo>
                <a:lnTo>
                  <a:pt x="8446" y="314"/>
                </a:lnTo>
                <a:lnTo>
                  <a:pt x="8448" y="312"/>
                </a:lnTo>
                <a:lnTo>
                  <a:pt x="8448" y="310"/>
                </a:lnTo>
                <a:lnTo>
                  <a:pt x="8448" y="308"/>
                </a:lnTo>
                <a:lnTo>
                  <a:pt x="8442" y="306"/>
                </a:lnTo>
                <a:lnTo>
                  <a:pt x="8430" y="306"/>
                </a:lnTo>
                <a:lnTo>
                  <a:pt x="8420" y="308"/>
                </a:lnTo>
                <a:lnTo>
                  <a:pt x="8418" y="308"/>
                </a:lnTo>
                <a:lnTo>
                  <a:pt x="8420" y="310"/>
                </a:lnTo>
                <a:lnTo>
                  <a:pt x="8424" y="312"/>
                </a:lnTo>
                <a:lnTo>
                  <a:pt x="8432" y="314"/>
                </a:lnTo>
                <a:close/>
                <a:moveTo>
                  <a:pt x="8294" y="324"/>
                </a:moveTo>
                <a:lnTo>
                  <a:pt x="8294" y="324"/>
                </a:lnTo>
                <a:lnTo>
                  <a:pt x="8304" y="322"/>
                </a:lnTo>
                <a:lnTo>
                  <a:pt x="8304" y="320"/>
                </a:lnTo>
                <a:lnTo>
                  <a:pt x="8302" y="316"/>
                </a:lnTo>
                <a:lnTo>
                  <a:pt x="8296" y="312"/>
                </a:lnTo>
                <a:lnTo>
                  <a:pt x="8290" y="310"/>
                </a:lnTo>
                <a:lnTo>
                  <a:pt x="8284" y="308"/>
                </a:lnTo>
                <a:lnTo>
                  <a:pt x="8280" y="310"/>
                </a:lnTo>
                <a:lnTo>
                  <a:pt x="8278" y="312"/>
                </a:lnTo>
                <a:lnTo>
                  <a:pt x="8280" y="314"/>
                </a:lnTo>
                <a:lnTo>
                  <a:pt x="8282" y="314"/>
                </a:lnTo>
                <a:lnTo>
                  <a:pt x="8280" y="316"/>
                </a:lnTo>
                <a:lnTo>
                  <a:pt x="8278" y="320"/>
                </a:lnTo>
                <a:lnTo>
                  <a:pt x="8278" y="322"/>
                </a:lnTo>
                <a:lnTo>
                  <a:pt x="8280" y="322"/>
                </a:lnTo>
                <a:lnTo>
                  <a:pt x="8294" y="324"/>
                </a:lnTo>
                <a:close/>
                <a:moveTo>
                  <a:pt x="11820" y="2336"/>
                </a:moveTo>
                <a:lnTo>
                  <a:pt x="11820" y="2336"/>
                </a:lnTo>
                <a:lnTo>
                  <a:pt x="11820" y="2338"/>
                </a:lnTo>
                <a:lnTo>
                  <a:pt x="11824" y="2342"/>
                </a:lnTo>
                <a:lnTo>
                  <a:pt x="11830" y="2348"/>
                </a:lnTo>
                <a:lnTo>
                  <a:pt x="11838" y="2360"/>
                </a:lnTo>
                <a:lnTo>
                  <a:pt x="11840" y="2368"/>
                </a:lnTo>
                <a:lnTo>
                  <a:pt x="11840" y="2374"/>
                </a:lnTo>
                <a:lnTo>
                  <a:pt x="11838" y="2386"/>
                </a:lnTo>
                <a:lnTo>
                  <a:pt x="11832" y="2398"/>
                </a:lnTo>
                <a:lnTo>
                  <a:pt x="11832" y="2404"/>
                </a:lnTo>
                <a:lnTo>
                  <a:pt x="11834" y="2412"/>
                </a:lnTo>
                <a:lnTo>
                  <a:pt x="11836" y="2422"/>
                </a:lnTo>
                <a:lnTo>
                  <a:pt x="11836" y="2436"/>
                </a:lnTo>
                <a:lnTo>
                  <a:pt x="11836" y="2466"/>
                </a:lnTo>
                <a:lnTo>
                  <a:pt x="11832" y="2492"/>
                </a:lnTo>
                <a:lnTo>
                  <a:pt x="11828" y="2504"/>
                </a:lnTo>
                <a:lnTo>
                  <a:pt x="11826" y="2510"/>
                </a:lnTo>
                <a:lnTo>
                  <a:pt x="11824" y="2514"/>
                </a:lnTo>
                <a:lnTo>
                  <a:pt x="11826" y="2520"/>
                </a:lnTo>
                <a:lnTo>
                  <a:pt x="11832" y="2530"/>
                </a:lnTo>
                <a:lnTo>
                  <a:pt x="11834" y="2536"/>
                </a:lnTo>
                <a:lnTo>
                  <a:pt x="11836" y="2544"/>
                </a:lnTo>
                <a:lnTo>
                  <a:pt x="11836" y="2554"/>
                </a:lnTo>
                <a:lnTo>
                  <a:pt x="11830" y="2568"/>
                </a:lnTo>
                <a:lnTo>
                  <a:pt x="11828" y="2578"/>
                </a:lnTo>
                <a:lnTo>
                  <a:pt x="11828" y="2586"/>
                </a:lnTo>
                <a:lnTo>
                  <a:pt x="11830" y="2600"/>
                </a:lnTo>
                <a:lnTo>
                  <a:pt x="11832" y="2612"/>
                </a:lnTo>
                <a:lnTo>
                  <a:pt x="11832" y="2618"/>
                </a:lnTo>
                <a:lnTo>
                  <a:pt x="11830" y="2624"/>
                </a:lnTo>
                <a:lnTo>
                  <a:pt x="11824" y="2634"/>
                </a:lnTo>
                <a:lnTo>
                  <a:pt x="11822" y="2644"/>
                </a:lnTo>
                <a:lnTo>
                  <a:pt x="11824" y="2654"/>
                </a:lnTo>
                <a:lnTo>
                  <a:pt x="11828" y="2666"/>
                </a:lnTo>
                <a:lnTo>
                  <a:pt x="11830" y="2678"/>
                </a:lnTo>
                <a:lnTo>
                  <a:pt x="11832" y="2678"/>
                </a:lnTo>
                <a:lnTo>
                  <a:pt x="11834" y="2676"/>
                </a:lnTo>
                <a:lnTo>
                  <a:pt x="11838" y="2668"/>
                </a:lnTo>
                <a:lnTo>
                  <a:pt x="11842" y="2654"/>
                </a:lnTo>
                <a:lnTo>
                  <a:pt x="11846" y="2642"/>
                </a:lnTo>
                <a:lnTo>
                  <a:pt x="11852" y="2632"/>
                </a:lnTo>
                <a:lnTo>
                  <a:pt x="11854" y="2630"/>
                </a:lnTo>
                <a:lnTo>
                  <a:pt x="11856" y="2630"/>
                </a:lnTo>
                <a:lnTo>
                  <a:pt x="11860" y="2634"/>
                </a:lnTo>
                <a:lnTo>
                  <a:pt x="11864" y="2638"/>
                </a:lnTo>
                <a:lnTo>
                  <a:pt x="11868" y="2638"/>
                </a:lnTo>
                <a:lnTo>
                  <a:pt x="11874" y="2638"/>
                </a:lnTo>
                <a:lnTo>
                  <a:pt x="11880" y="2638"/>
                </a:lnTo>
                <a:lnTo>
                  <a:pt x="11882" y="2642"/>
                </a:lnTo>
                <a:lnTo>
                  <a:pt x="11884" y="2646"/>
                </a:lnTo>
                <a:lnTo>
                  <a:pt x="11886" y="2656"/>
                </a:lnTo>
                <a:lnTo>
                  <a:pt x="11888" y="2664"/>
                </a:lnTo>
                <a:lnTo>
                  <a:pt x="11888" y="2666"/>
                </a:lnTo>
                <a:lnTo>
                  <a:pt x="11890" y="2664"/>
                </a:lnTo>
                <a:lnTo>
                  <a:pt x="11894" y="2652"/>
                </a:lnTo>
                <a:lnTo>
                  <a:pt x="11894" y="2648"/>
                </a:lnTo>
                <a:lnTo>
                  <a:pt x="11892" y="2642"/>
                </a:lnTo>
                <a:lnTo>
                  <a:pt x="11892" y="2634"/>
                </a:lnTo>
                <a:lnTo>
                  <a:pt x="11892" y="2626"/>
                </a:lnTo>
                <a:lnTo>
                  <a:pt x="11890" y="2624"/>
                </a:lnTo>
                <a:lnTo>
                  <a:pt x="11888" y="2626"/>
                </a:lnTo>
                <a:lnTo>
                  <a:pt x="11882" y="2624"/>
                </a:lnTo>
                <a:lnTo>
                  <a:pt x="11878" y="2622"/>
                </a:lnTo>
                <a:lnTo>
                  <a:pt x="11876" y="2618"/>
                </a:lnTo>
                <a:lnTo>
                  <a:pt x="11872" y="2610"/>
                </a:lnTo>
                <a:lnTo>
                  <a:pt x="11868" y="2598"/>
                </a:lnTo>
                <a:lnTo>
                  <a:pt x="11864" y="2594"/>
                </a:lnTo>
                <a:lnTo>
                  <a:pt x="11860" y="2588"/>
                </a:lnTo>
                <a:lnTo>
                  <a:pt x="11856" y="2582"/>
                </a:lnTo>
                <a:lnTo>
                  <a:pt x="11852" y="2572"/>
                </a:lnTo>
                <a:lnTo>
                  <a:pt x="11852" y="2562"/>
                </a:lnTo>
                <a:lnTo>
                  <a:pt x="11854" y="2550"/>
                </a:lnTo>
                <a:lnTo>
                  <a:pt x="11860" y="2528"/>
                </a:lnTo>
                <a:lnTo>
                  <a:pt x="11866" y="2512"/>
                </a:lnTo>
                <a:lnTo>
                  <a:pt x="11870" y="2508"/>
                </a:lnTo>
                <a:lnTo>
                  <a:pt x="11870" y="2502"/>
                </a:lnTo>
                <a:lnTo>
                  <a:pt x="11870" y="2494"/>
                </a:lnTo>
                <a:lnTo>
                  <a:pt x="11872" y="2490"/>
                </a:lnTo>
                <a:lnTo>
                  <a:pt x="11874" y="2486"/>
                </a:lnTo>
                <a:lnTo>
                  <a:pt x="11876" y="2484"/>
                </a:lnTo>
                <a:lnTo>
                  <a:pt x="11882" y="2482"/>
                </a:lnTo>
                <a:lnTo>
                  <a:pt x="11892" y="2480"/>
                </a:lnTo>
                <a:lnTo>
                  <a:pt x="11902" y="2480"/>
                </a:lnTo>
                <a:lnTo>
                  <a:pt x="11914" y="2484"/>
                </a:lnTo>
                <a:lnTo>
                  <a:pt x="11924" y="2494"/>
                </a:lnTo>
                <a:lnTo>
                  <a:pt x="11938" y="2512"/>
                </a:lnTo>
                <a:lnTo>
                  <a:pt x="11940" y="2516"/>
                </a:lnTo>
                <a:lnTo>
                  <a:pt x="11940" y="2510"/>
                </a:lnTo>
                <a:lnTo>
                  <a:pt x="11936" y="2502"/>
                </a:lnTo>
                <a:lnTo>
                  <a:pt x="11930" y="2492"/>
                </a:lnTo>
                <a:lnTo>
                  <a:pt x="11922" y="2482"/>
                </a:lnTo>
                <a:lnTo>
                  <a:pt x="11920" y="2476"/>
                </a:lnTo>
                <a:lnTo>
                  <a:pt x="11920" y="2468"/>
                </a:lnTo>
                <a:lnTo>
                  <a:pt x="11914" y="2450"/>
                </a:lnTo>
                <a:lnTo>
                  <a:pt x="11908" y="2432"/>
                </a:lnTo>
                <a:lnTo>
                  <a:pt x="11902" y="2414"/>
                </a:lnTo>
                <a:lnTo>
                  <a:pt x="11898" y="2404"/>
                </a:lnTo>
                <a:lnTo>
                  <a:pt x="11898" y="2396"/>
                </a:lnTo>
                <a:lnTo>
                  <a:pt x="11896" y="2380"/>
                </a:lnTo>
                <a:lnTo>
                  <a:pt x="11892" y="2368"/>
                </a:lnTo>
                <a:lnTo>
                  <a:pt x="11890" y="2356"/>
                </a:lnTo>
                <a:lnTo>
                  <a:pt x="11888" y="2346"/>
                </a:lnTo>
                <a:lnTo>
                  <a:pt x="11886" y="2344"/>
                </a:lnTo>
                <a:lnTo>
                  <a:pt x="11886" y="2342"/>
                </a:lnTo>
                <a:lnTo>
                  <a:pt x="11882" y="2344"/>
                </a:lnTo>
                <a:lnTo>
                  <a:pt x="11882" y="2346"/>
                </a:lnTo>
                <a:lnTo>
                  <a:pt x="11882" y="2344"/>
                </a:lnTo>
                <a:lnTo>
                  <a:pt x="11882" y="2336"/>
                </a:lnTo>
                <a:lnTo>
                  <a:pt x="11882" y="2328"/>
                </a:lnTo>
                <a:lnTo>
                  <a:pt x="11882" y="2326"/>
                </a:lnTo>
                <a:lnTo>
                  <a:pt x="11882" y="2328"/>
                </a:lnTo>
                <a:lnTo>
                  <a:pt x="11880" y="2328"/>
                </a:lnTo>
                <a:lnTo>
                  <a:pt x="11876" y="2322"/>
                </a:lnTo>
                <a:lnTo>
                  <a:pt x="11876" y="2314"/>
                </a:lnTo>
                <a:lnTo>
                  <a:pt x="11876" y="2308"/>
                </a:lnTo>
                <a:lnTo>
                  <a:pt x="11880" y="2296"/>
                </a:lnTo>
                <a:lnTo>
                  <a:pt x="11884" y="2290"/>
                </a:lnTo>
                <a:lnTo>
                  <a:pt x="11884" y="2282"/>
                </a:lnTo>
                <a:lnTo>
                  <a:pt x="11884" y="2270"/>
                </a:lnTo>
                <a:lnTo>
                  <a:pt x="11882" y="2256"/>
                </a:lnTo>
                <a:lnTo>
                  <a:pt x="11878" y="2240"/>
                </a:lnTo>
                <a:lnTo>
                  <a:pt x="11876" y="2234"/>
                </a:lnTo>
                <a:lnTo>
                  <a:pt x="11876" y="2230"/>
                </a:lnTo>
                <a:lnTo>
                  <a:pt x="11876" y="2228"/>
                </a:lnTo>
                <a:lnTo>
                  <a:pt x="11874" y="2226"/>
                </a:lnTo>
                <a:lnTo>
                  <a:pt x="11872" y="2226"/>
                </a:lnTo>
                <a:lnTo>
                  <a:pt x="11872" y="2222"/>
                </a:lnTo>
                <a:lnTo>
                  <a:pt x="11870" y="2214"/>
                </a:lnTo>
                <a:lnTo>
                  <a:pt x="11868" y="2208"/>
                </a:lnTo>
                <a:lnTo>
                  <a:pt x="11866" y="2204"/>
                </a:lnTo>
                <a:lnTo>
                  <a:pt x="11868" y="2200"/>
                </a:lnTo>
                <a:lnTo>
                  <a:pt x="11872" y="2192"/>
                </a:lnTo>
                <a:lnTo>
                  <a:pt x="11870" y="2188"/>
                </a:lnTo>
                <a:lnTo>
                  <a:pt x="11866" y="2182"/>
                </a:lnTo>
                <a:lnTo>
                  <a:pt x="11862" y="2176"/>
                </a:lnTo>
                <a:lnTo>
                  <a:pt x="11860" y="2172"/>
                </a:lnTo>
                <a:lnTo>
                  <a:pt x="11858" y="2174"/>
                </a:lnTo>
                <a:lnTo>
                  <a:pt x="11854" y="2178"/>
                </a:lnTo>
                <a:lnTo>
                  <a:pt x="11852" y="2180"/>
                </a:lnTo>
                <a:lnTo>
                  <a:pt x="11846" y="2180"/>
                </a:lnTo>
                <a:lnTo>
                  <a:pt x="11844" y="2182"/>
                </a:lnTo>
                <a:lnTo>
                  <a:pt x="11842" y="2182"/>
                </a:lnTo>
                <a:lnTo>
                  <a:pt x="11848" y="2188"/>
                </a:lnTo>
                <a:lnTo>
                  <a:pt x="11854" y="2198"/>
                </a:lnTo>
                <a:lnTo>
                  <a:pt x="11858" y="2202"/>
                </a:lnTo>
                <a:lnTo>
                  <a:pt x="11858" y="2208"/>
                </a:lnTo>
                <a:lnTo>
                  <a:pt x="11856" y="2214"/>
                </a:lnTo>
                <a:lnTo>
                  <a:pt x="11854" y="2216"/>
                </a:lnTo>
                <a:lnTo>
                  <a:pt x="11850" y="2216"/>
                </a:lnTo>
                <a:lnTo>
                  <a:pt x="11850" y="2220"/>
                </a:lnTo>
                <a:lnTo>
                  <a:pt x="11848" y="2222"/>
                </a:lnTo>
                <a:lnTo>
                  <a:pt x="11850" y="2224"/>
                </a:lnTo>
                <a:lnTo>
                  <a:pt x="11854" y="2226"/>
                </a:lnTo>
                <a:lnTo>
                  <a:pt x="11854" y="2228"/>
                </a:lnTo>
                <a:lnTo>
                  <a:pt x="11850" y="2234"/>
                </a:lnTo>
                <a:lnTo>
                  <a:pt x="11846" y="2236"/>
                </a:lnTo>
                <a:lnTo>
                  <a:pt x="11844" y="2236"/>
                </a:lnTo>
                <a:lnTo>
                  <a:pt x="11842" y="2236"/>
                </a:lnTo>
                <a:lnTo>
                  <a:pt x="11840" y="2232"/>
                </a:lnTo>
                <a:lnTo>
                  <a:pt x="11840" y="2228"/>
                </a:lnTo>
                <a:lnTo>
                  <a:pt x="11838" y="2228"/>
                </a:lnTo>
                <a:lnTo>
                  <a:pt x="11834" y="2228"/>
                </a:lnTo>
                <a:lnTo>
                  <a:pt x="11828" y="2232"/>
                </a:lnTo>
                <a:lnTo>
                  <a:pt x="11824" y="2232"/>
                </a:lnTo>
                <a:lnTo>
                  <a:pt x="11822" y="2236"/>
                </a:lnTo>
                <a:lnTo>
                  <a:pt x="11822" y="2244"/>
                </a:lnTo>
                <a:lnTo>
                  <a:pt x="11826" y="2254"/>
                </a:lnTo>
                <a:lnTo>
                  <a:pt x="11826" y="2266"/>
                </a:lnTo>
                <a:lnTo>
                  <a:pt x="11824" y="2278"/>
                </a:lnTo>
                <a:lnTo>
                  <a:pt x="11820" y="2288"/>
                </a:lnTo>
                <a:lnTo>
                  <a:pt x="11816" y="2298"/>
                </a:lnTo>
                <a:lnTo>
                  <a:pt x="11816" y="2302"/>
                </a:lnTo>
                <a:lnTo>
                  <a:pt x="11818" y="2308"/>
                </a:lnTo>
                <a:lnTo>
                  <a:pt x="11816" y="2318"/>
                </a:lnTo>
                <a:lnTo>
                  <a:pt x="11816" y="2322"/>
                </a:lnTo>
                <a:lnTo>
                  <a:pt x="11816" y="2326"/>
                </a:lnTo>
                <a:lnTo>
                  <a:pt x="11818" y="2332"/>
                </a:lnTo>
                <a:lnTo>
                  <a:pt x="11822" y="2334"/>
                </a:lnTo>
                <a:lnTo>
                  <a:pt x="11820" y="2336"/>
                </a:lnTo>
                <a:close/>
                <a:moveTo>
                  <a:pt x="12398" y="2392"/>
                </a:moveTo>
                <a:lnTo>
                  <a:pt x="12398" y="2392"/>
                </a:lnTo>
                <a:lnTo>
                  <a:pt x="12396" y="2392"/>
                </a:lnTo>
                <a:lnTo>
                  <a:pt x="12394" y="2394"/>
                </a:lnTo>
                <a:lnTo>
                  <a:pt x="12392" y="2402"/>
                </a:lnTo>
                <a:lnTo>
                  <a:pt x="12388" y="2410"/>
                </a:lnTo>
                <a:lnTo>
                  <a:pt x="12384" y="2412"/>
                </a:lnTo>
                <a:lnTo>
                  <a:pt x="12380" y="2416"/>
                </a:lnTo>
                <a:lnTo>
                  <a:pt x="12372" y="2418"/>
                </a:lnTo>
                <a:lnTo>
                  <a:pt x="12366" y="2422"/>
                </a:lnTo>
                <a:lnTo>
                  <a:pt x="12364" y="2426"/>
                </a:lnTo>
                <a:lnTo>
                  <a:pt x="12364" y="2428"/>
                </a:lnTo>
                <a:lnTo>
                  <a:pt x="12366" y="2434"/>
                </a:lnTo>
                <a:lnTo>
                  <a:pt x="12368" y="2438"/>
                </a:lnTo>
                <a:lnTo>
                  <a:pt x="12370" y="2438"/>
                </a:lnTo>
                <a:lnTo>
                  <a:pt x="12374" y="2434"/>
                </a:lnTo>
                <a:lnTo>
                  <a:pt x="12378" y="2430"/>
                </a:lnTo>
                <a:lnTo>
                  <a:pt x="12382" y="2428"/>
                </a:lnTo>
                <a:lnTo>
                  <a:pt x="12388" y="2426"/>
                </a:lnTo>
                <a:lnTo>
                  <a:pt x="12392" y="2422"/>
                </a:lnTo>
                <a:lnTo>
                  <a:pt x="12396" y="2418"/>
                </a:lnTo>
                <a:lnTo>
                  <a:pt x="12400" y="2414"/>
                </a:lnTo>
                <a:lnTo>
                  <a:pt x="12402" y="2408"/>
                </a:lnTo>
                <a:lnTo>
                  <a:pt x="12402" y="2396"/>
                </a:lnTo>
                <a:lnTo>
                  <a:pt x="12400" y="2394"/>
                </a:lnTo>
                <a:lnTo>
                  <a:pt x="12398" y="2392"/>
                </a:lnTo>
                <a:close/>
                <a:moveTo>
                  <a:pt x="12802" y="2114"/>
                </a:moveTo>
                <a:lnTo>
                  <a:pt x="12802" y="2114"/>
                </a:lnTo>
                <a:lnTo>
                  <a:pt x="12798" y="2118"/>
                </a:lnTo>
                <a:lnTo>
                  <a:pt x="12798" y="2122"/>
                </a:lnTo>
                <a:lnTo>
                  <a:pt x="12800" y="2128"/>
                </a:lnTo>
                <a:lnTo>
                  <a:pt x="12804" y="2132"/>
                </a:lnTo>
                <a:lnTo>
                  <a:pt x="12814" y="2142"/>
                </a:lnTo>
                <a:lnTo>
                  <a:pt x="12826" y="2154"/>
                </a:lnTo>
                <a:lnTo>
                  <a:pt x="12830" y="2156"/>
                </a:lnTo>
                <a:lnTo>
                  <a:pt x="12830" y="2152"/>
                </a:lnTo>
                <a:lnTo>
                  <a:pt x="12828" y="2146"/>
                </a:lnTo>
                <a:lnTo>
                  <a:pt x="12824" y="2136"/>
                </a:lnTo>
                <a:lnTo>
                  <a:pt x="12820" y="2126"/>
                </a:lnTo>
                <a:lnTo>
                  <a:pt x="12814" y="2118"/>
                </a:lnTo>
                <a:lnTo>
                  <a:pt x="12808" y="2114"/>
                </a:lnTo>
                <a:lnTo>
                  <a:pt x="12804" y="2114"/>
                </a:lnTo>
                <a:lnTo>
                  <a:pt x="12802" y="2114"/>
                </a:lnTo>
                <a:close/>
                <a:moveTo>
                  <a:pt x="12746" y="1878"/>
                </a:moveTo>
                <a:lnTo>
                  <a:pt x="12746" y="1878"/>
                </a:lnTo>
                <a:lnTo>
                  <a:pt x="12744" y="1872"/>
                </a:lnTo>
                <a:lnTo>
                  <a:pt x="12740" y="1870"/>
                </a:lnTo>
                <a:lnTo>
                  <a:pt x="12736" y="1872"/>
                </a:lnTo>
                <a:lnTo>
                  <a:pt x="12730" y="1874"/>
                </a:lnTo>
                <a:lnTo>
                  <a:pt x="12716" y="1884"/>
                </a:lnTo>
                <a:lnTo>
                  <a:pt x="12702" y="1902"/>
                </a:lnTo>
                <a:lnTo>
                  <a:pt x="12700" y="1904"/>
                </a:lnTo>
                <a:lnTo>
                  <a:pt x="12702" y="1904"/>
                </a:lnTo>
                <a:lnTo>
                  <a:pt x="12706" y="1906"/>
                </a:lnTo>
                <a:lnTo>
                  <a:pt x="12722" y="1900"/>
                </a:lnTo>
                <a:lnTo>
                  <a:pt x="12730" y="1896"/>
                </a:lnTo>
                <a:lnTo>
                  <a:pt x="12738" y="1890"/>
                </a:lnTo>
                <a:lnTo>
                  <a:pt x="12744" y="1884"/>
                </a:lnTo>
                <a:lnTo>
                  <a:pt x="12746" y="1878"/>
                </a:lnTo>
                <a:close/>
                <a:moveTo>
                  <a:pt x="13366" y="1070"/>
                </a:moveTo>
                <a:lnTo>
                  <a:pt x="13366" y="1066"/>
                </a:lnTo>
                <a:lnTo>
                  <a:pt x="13438" y="1054"/>
                </a:lnTo>
                <a:lnTo>
                  <a:pt x="13446" y="1054"/>
                </a:lnTo>
                <a:lnTo>
                  <a:pt x="13454" y="1050"/>
                </a:lnTo>
                <a:lnTo>
                  <a:pt x="13458" y="1048"/>
                </a:lnTo>
                <a:lnTo>
                  <a:pt x="13460" y="1044"/>
                </a:lnTo>
                <a:lnTo>
                  <a:pt x="13460" y="1042"/>
                </a:lnTo>
                <a:lnTo>
                  <a:pt x="13458" y="1038"/>
                </a:lnTo>
                <a:lnTo>
                  <a:pt x="13448" y="1030"/>
                </a:lnTo>
                <a:lnTo>
                  <a:pt x="13434" y="1024"/>
                </a:lnTo>
                <a:lnTo>
                  <a:pt x="13418" y="1020"/>
                </a:lnTo>
                <a:lnTo>
                  <a:pt x="13400" y="1016"/>
                </a:lnTo>
                <a:lnTo>
                  <a:pt x="13382" y="1016"/>
                </a:lnTo>
                <a:lnTo>
                  <a:pt x="13366" y="1020"/>
                </a:lnTo>
                <a:lnTo>
                  <a:pt x="13366" y="1018"/>
                </a:lnTo>
                <a:lnTo>
                  <a:pt x="13342" y="1026"/>
                </a:lnTo>
                <a:lnTo>
                  <a:pt x="13332" y="1030"/>
                </a:lnTo>
                <a:lnTo>
                  <a:pt x="13324" y="1036"/>
                </a:lnTo>
                <a:lnTo>
                  <a:pt x="13316" y="1042"/>
                </a:lnTo>
                <a:lnTo>
                  <a:pt x="13310" y="1050"/>
                </a:lnTo>
                <a:lnTo>
                  <a:pt x="13308" y="1056"/>
                </a:lnTo>
                <a:lnTo>
                  <a:pt x="13306" y="1064"/>
                </a:lnTo>
                <a:lnTo>
                  <a:pt x="13306" y="1068"/>
                </a:lnTo>
                <a:lnTo>
                  <a:pt x="13310" y="1072"/>
                </a:lnTo>
                <a:lnTo>
                  <a:pt x="13314" y="1074"/>
                </a:lnTo>
                <a:lnTo>
                  <a:pt x="13322" y="1074"/>
                </a:lnTo>
                <a:lnTo>
                  <a:pt x="13342" y="1074"/>
                </a:lnTo>
                <a:lnTo>
                  <a:pt x="13366" y="1070"/>
                </a:lnTo>
                <a:close/>
                <a:moveTo>
                  <a:pt x="12932" y="1154"/>
                </a:moveTo>
                <a:lnTo>
                  <a:pt x="12932" y="1154"/>
                </a:lnTo>
                <a:lnTo>
                  <a:pt x="12934" y="1152"/>
                </a:lnTo>
                <a:lnTo>
                  <a:pt x="12934" y="1150"/>
                </a:lnTo>
                <a:lnTo>
                  <a:pt x="12934" y="1148"/>
                </a:lnTo>
                <a:lnTo>
                  <a:pt x="12932" y="1146"/>
                </a:lnTo>
                <a:lnTo>
                  <a:pt x="12924" y="1142"/>
                </a:lnTo>
                <a:lnTo>
                  <a:pt x="12912" y="1138"/>
                </a:lnTo>
                <a:lnTo>
                  <a:pt x="12900" y="1136"/>
                </a:lnTo>
                <a:lnTo>
                  <a:pt x="12888" y="1136"/>
                </a:lnTo>
                <a:lnTo>
                  <a:pt x="12878" y="1138"/>
                </a:lnTo>
                <a:lnTo>
                  <a:pt x="12872" y="1140"/>
                </a:lnTo>
                <a:lnTo>
                  <a:pt x="12870" y="1142"/>
                </a:lnTo>
                <a:lnTo>
                  <a:pt x="12870" y="1146"/>
                </a:lnTo>
                <a:lnTo>
                  <a:pt x="12874" y="1150"/>
                </a:lnTo>
                <a:lnTo>
                  <a:pt x="12882" y="1154"/>
                </a:lnTo>
                <a:lnTo>
                  <a:pt x="12890" y="1158"/>
                </a:lnTo>
                <a:lnTo>
                  <a:pt x="12902" y="1160"/>
                </a:lnTo>
                <a:lnTo>
                  <a:pt x="12912" y="1160"/>
                </a:lnTo>
                <a:lnTo>
                  <a:pt x="12924" y="1160"/>
                </a:lnTo>
                <a:lnTo>
                  <a:pt x="12932" y="1154"/>
                </a:lnTo>
                <a:close/>
                <a:moveTo>
                  <a:pt x="11756" y="878"/>
                </a:moveTo>
                <a:lnTo>
                  <a:pt x="11756" y="878"/>
                </a:lnTo>
                <a:lnTo>
                  <a:pt x="11746" y="884"/>
                </a:lnTo>
                <a:lnTo>
                  <a:pt x="11744" y="888"/>
                </a:lnTo>
                <a:lnTo>
                  <a:pt x="11746" y="890"/>
                </a:lnTo>
                <a:lnTo>
                  <a:pt x="11754" y="888"/>
                </a:lnTo>
                <a:lnTo>
                  <a:pt x="11784" y="888"/>
                </a:lnTo>
                <a:lnTo>
                  <a:pt x="11804" y="888"/>
                </a:lnTo>
                <a:lnTo>
                  <a:pt x="11828" y="890"/>
                </a:lnTo>
                <a:lnTo>
                  <a:pt x="11858" y="896"/>
                </a:lnTo>
                <a:lnTo>
                  <a:pt x="11880" y="896"/>
                </a:lnTo>
                <a:lnTo>
                  <a:pt x="11892" y="894"/>
                </a:lnTo>
                <a:lnTo>
                  <a:pt x="11894" y="892"/>
                </a:lnTo>
                <a:lnTo>
                  <a:pt x="11896" y="888"/>
                </a:lnTo>
                <a:lnTo>
                  <a:pt x="11896" y="886"/>
                </a:lnTo>
                <a:lnTo>
                  <a:pt x="11896" y="882"/>
                </a:lnTo>
                <a:lnTo>
                  <a:pt x="11888" y="872"/>
                </a:lnTo>
                <a:lnTo>
                  <a:pt x="11876" y="864"/>
                </a:lnTo>
                <a:lnTo>
                  <a:pt x="11860" y="854"/>
                </a:lnTo>
                <a:lnTo>
                  <a:pt x="11844" y="846"/>
                </a:lnTo>
                <a:lnTo>
                  <a:pt x="11830" y="844"/>
                </a:lnTo>
                <a:lnTo>
                  <a:pt x="11816" y="844"/>
                </a:lnTo>
                <a:lnTo>
                  <a:pt x="11804" y="848"/>
                </a:lnTo>
                <a:lnTo>
                  <a:pt x="11792" y="854"/>
                </a:lnTo>
                <a:lnTo>
                  <a:pt x="11782" y="862"/>
                </a:lnTo>
                <a:lnTo>
                  <a:pt x="11756" y="878"/>
                </a:lnTo>
                <a:close/>
                <a:moveTo>
                  <a:pt x="12060" y="772"/>
                </a:moveTo>
                <a:lnTo>
                  <a:pt x="12060" y="772"/>
                </a:lnTo>
                <a:lnTo>
                  <a:pt x="12086" y="776"/>
                </a:lnTo>
                <a:lnTo>
                  <a:pt x="12106" y="778"/>
                </a:lnTo>
                <a:lnTo>
                  <a:pt x="12152" y="776"/>
                </a:lnTo>
                <a:lnTo>
                  <a:pt x="12164" y="774"/>
                </a:lnTo>
                <a:lnTo>
                  <a:pt x="12176" y="770"/>
                </a:lnTo>
                <a:lnTo>
                  <a:pt x="12182" y="766"/>
                </a:lnTo>
                <a:lnTo>
                  <a:pt x="12188" y="760"/>
                </a:lnTo>
                <a:lnTo>
                  <a:pt x="12190" y="756"/>
                </a:lnTo>
                <a:lnTo>
                  <a:pt x="12188" y="752"/>
                </a:lnTo>
                <a:lnTo>
                  <a:pt x="12184" y="750"/>
                </a:lnTo>
                <a:lnTo>
                  <a:pt x="12176" y="750"/>
                </a:lnTo>
                <a:lnTo>
                  <a:pt x="12168" y="748"/>
                </a:lnTo>
                <a:lnTo>
                  <a:pt x="12164" y="746"/>
                </a:lnTo>
                <a:lnTo>
                  <a:pt x="12154" y="740"/>
                </a:lnTo>
                <a:lnTo>
                  <a:pt x="12148" y="736"/>
                </a:lnTo>
                <a:lnTo>
                  <a:pt x="12142" y="734"/>
                </a:lnTo>
                <a:lnTo>
                  <a:pt x="12132" y="734"/>
                </a:lnTo>
                <a:lnTo>
                  <a:pt x="12120" y="738"/>
                </a:lnTo>
                <a:lnTo>
                  <a:pt x="12108" y="742"/>
                </a:lnTo>
                <a:lnTo>
                  <a:pt x="12102" y="742"/>
                </a:lnTo>
                <a:lnTo>
                  <a:pt x="12100" y="740"/>
                </a:lnTo>
                <a:lnTo>
                  <a:pt x="12100" y="736"/>
                </a:lnTo>
                <a:lnTo>
                  <a:pt x="12098" y="730"/>
                </a:lnTo>
                <a:lnTo>
                  <a:pt x="12092" y="728"/>
                </a:lnTo>
                <a:lnTo>
                  <a:pt x="12082" y="726"/>
                </a:lnTo>
                <a:lnTo>
                  <a:pt x="12062" y="726"/>
                </a:lnTo>
                <a:lnTo>
                  <a:pt x="12044" y="728"/>
                </a:lnTo>
                <a:lnTo>
                  <a:pt x="12030" y="726"/>
                </a:lnTo>
                <a:lnTo>
                  <a:pt x="12020" y="724"/>
                </a:lnTo>
                <a:lnTo>
                  <a:pt x="12016" y="720"/>
                </a:lnTo>
                <a:lnTo>
                  <a:pt x="12012" y="714"/>
                </a:lnTo>
                <a:lnTo>
                  <a:pt x="12010" y="714"/>
                </a:lnTo>
                <a:lnTo>
                  <a:pt x="12008" y="718"/>
                </a:lnTo>
                <a:lnTo>
                  <a:pt x="12000" y="730"/>
                </a:lnTo>
                <a:lnTo>
                  <a:pt x="11998" y="736"/>
                </a:lnTo>
                <a:lnTo>
                  <a:pt x="11998" y="742"/>
                </a:lnTo>
                <a:lnTo>
                  <a:pt x="12002" y="748"/>
                </a:lnTo>
                <a:lnTo>
                  <a:pt x="12014" y="756"/>
                </a:lnTo>
                <a:lnTo>
                  <a:pt x="12032" y="764"/>
                </a:lnTo>
                <a:lnTo>
                  <a:pt x="12060" y="772"/>
                </a:lnTo>
                <a:close/>
                <a:moveTo>
                  <a:pt x="11698" y="782"/>
                </a:moveTo>
                <a:lnTo>
                  <a:pt x="11698" y="782"/>
                </a:lnTo>
                <a:lnTo>
                  <a:pt x="11714" y="788"/>
                </a:lnTo>
                <a:lnTo>
                  <a:pt x="11724" y="788"/>
                </a:lnTo>
                <a:lnTo>
                  <a:pt x="11728" y="784"/>
                </a:lnTo>
                <a:lnTo>
                  <a:pt x="11730" y="780"/>
                </a:lnTo>
                <a:lnTo>
                  <a:pt x="11732" y="774"/>
                </a:lnTo>
                <a:lnTo>
                  <a:pt x="11734" y="770"/>
                </a:lnTo>
                <a:lnTo>
                  <a:pt x="11740" y="768"/>
                </a:lnTo>
                <a:lnTo>
                  <a:pt x="11752" y="770"/>
                </a:lnTo>
                <a:lnTo>
                  <a:pt x="11766" y="772"/>
                </a:lnTo>
                <a:lnTo>
                  <a:pt x="11778" y="772"/>
                </a:lnTo>
                <a:lnTo>
                  <a:pt x="11788" y="770"/>
                </a:lnTo>
                <a:lnTo>
                  <a:pt x="11798" y="766"/>
                </a:lnTo>
                <a:lnTo>
                  <a:pt x="11808" y="762"/>
                </a:lnTo>
                <a:lnTo>
                  <a:pt x="11816" y="760"/>
                </a:lnTo>
                <a:lnTo>
                  <a:pt x="11824" y="760"/>
                </a:lnTo>
                <a:lnTo>
                  <a:pt x="11832" y="764"/>
                </a:lnTo>
                <a:lnTo>
                  <a:pt x="11840" y="770"/>
                </a:lnTo>
                <a:lnTo>
                  <a:pt x="11850" y="772"/>
                </a:lnTo>
                <a:lnTo>
                  <a:pt x="11862" y="772"/>
                </a:lnTo>
                <a:lnTo>
                  <a:pt x="11874" y="768"/>
                </a:lnTo>
                <a:lnTo>
                  <a:pt x="11902" y="760"/>
                </a:lnTo>
                <a:lnTo>
                  <a:pt x="11936" y="750"/>
                </a:lnTo>
                <a:lnTo>
                  <a:pt x="11944" y="746"/>
                </a:lnTo>
                <a:lnTo>
                  <a:pt x="11948" y="742"/>
                </a:lnTo>
                <a:lnTo>
                  <a:pt x="11948" y="738"/>
                </a:lnTo>
                <a:lnTo>
                  <a:pt x="11944" y="734"/>
                </a:lnTo>
                <a:lnTo>
                  <a:pt x="11942" y="730"/>
                </a:lnTo>
                <a:lnTo>
                  <a:pt x="11942" y="726"/>
                </a:lnTo>
                <a:lnTo>
                  <a:pt x="11944" y="724"/>
                </a:lnTo>
                <a:lnTo>
                  <a:pt x="11954" y="722"/>
                </a:lnTo>
                <a:lnTo>
                  <a:pt x="11960" y="722"/>
                </a:lnTo>
                <a:lnTo>
                  <a:pt x="11962" y="720"/>
                </a:lnTo>
                <a:lnTo>
                  <a:pt x="11964" y="718"/>
                </a:lnTo>
                <a:lnTo>
                  <a:pt x="11962" y="716"/>
                </a:lnTo>
                <a:lnTo>
                  <a:pt x="11956" y="710"/>
                </a:lnTo>
                <a:lnTo>
                  <a:pt x="11946" y="706"/>
                </a:lnTo>
                <a:lnTo>
                  <a:pt x="11930" y="700"/>
                </a:lnTo>
                <a:lnTo>
                  <a:pt x="11914" y="696"/>
                </a:lnTo>
                <a:lnTo>
                  <a:pt x="11898" y="696"/>
                </a:lnTo>
                <a:lnTo>
                  <a:pt x="11882" y="696"/>
                </a:lnTo>
                <a:lnTo>
                  <a:pt x="11868" y="698"/>
                </a:lnTo>
                <a:lnTo>
                  <a:pt x="11858" y="694"/>
                </a:lnTo>
                <a:lnTo>
                  <a:pt x="11846" y="690"/>
                </a:lnTo>
                <a:lnTo>
                  <a:pt x="11836" y="682"/>
                </a:lnTo>
                <a:lnTo>
                  <a:pt x="11826" y="676"/>
                </a:lnTo>
                <a:lnTo>
                  <a:pt x="11816" y="672"/>
                </a:lnTo>
                <a:lnTo>
                  <a:pt x="11806" y="670"/>
                </a:lnTo>
                <a:lnTo>
                  <a:pt x="11800" y="672"/>
                </a:lnTo>
                <a:lnTo>
                  <a:pt x="11794" y="674"/>
                </a:lnTo>
                <a:lnTo>
                  <a:pt x="11786" y="678"/>
                </a:lnTo>
                <a:lnTo>
                  <a:pt x="11782" y="686"/>
                </a:lnTo>
                <a:lnTo>
                  <a:pt x="11782" y="692"/>
                </a:lnTo>
                <a:lnTo>
                  <a:pt x="11784" y="696"/>
                </a:lnTo>
                <a:lnTo>
                  <a:pt x="11788" y="706"/>
                </a:lnTo>
                <a:lnTo>
                  <a:pt x="11788" y="710"/>
                </a:lnTo>
                <a:lnTo>
                  <a:pt x="11786" y="712"/>
                </a:lnTo>
                <a:lnTo>
                  <a:pt x="11780" y="712"/>
                </a:lnTo>
                <a:lnTo>
                  <a:pt x="11770" y="708"/>
                </a:lnTo>
                <a:lnTo>
                  <a:pt x="11752" y="698"/>
                </a:lnTo>
                <a:lnTo>
                  <a:pt x="11730" y="684"/>
                </a:lnTo>
                <a:lnTo>
                  <a:pt x="11710" y="672"/>
                </a:lnTo>
                <a:lnTo>
                  <a:pt x="11702" y="668"/>
                </a:lnTo>
                <a:lnTo>
                  <a:pt x="11696" y="666"/>
                </a:lnTo>
                <a:lnTo>
                  <a:pt x="11688" y="666"/>
                </a:lnTo>
                <a:lnTo>
                  <a:pt x="11682" y="668"/>
                </a:lnTo>
                <a:lnTo>
                  <a:pt x="11666" y="674"/>
                </a:lnTo>
                <a:lnTo>
                  <a:pt x="11646" y="688"/>
                </a:lnTo>
                <a:lnTo>
                  <a:pt x="11638" y="694"/>
                </a:lnTo>
                <a:lnTo>
                  <a:pt x="11634" y="702"/>
                </a:lnTo>
                <a:lnTo>
                  <a:pt x="11634" y="708"/>
                </a:lnTo>
                <a:lnTo>
                  <a:pt x="11636" y="714"/>
                </a:lnTo>
                <a:lnTo>
                  <a:pt x="11640" y="724"/>
                </a:lnTo>
                <a:lnTo>
                  <a:pt x="11640" y="728"/>
                </a:lnTo>
                <a:lnTo>
                  <a:pt x="11634" y="732"/>
                </a:lnTo>
                <a:lnTo>
                  <a:pt x="11630" y="736"/>
                </a:lnTo>
                <a:lnTo>
                  <a:pt x="11630" y="740"/>
                </a:lnTo>
                <a:lnTo>
                  <a:pt x="11634" y="746"/>
                </a:lnTo>
                <a:lnTo>
                  <a:pt x="11640" y="754"/>
                </a:lnTo>
                <a:lnTo>
                  <a:pt x="11650" y="760"/>
                </a:lnTo>
                <a:lnTo>
                  <a:pt x="11664" y="768"/>
                </a:lnTo>
                <a:lnTo>
                  <a:pt x="11698" y="782"/>
                </a:lnTo>
                <a:close/>
                <a:moveTo>
                  <a:pt x="11586" y="730"/>
                </a:moveTo>
                <a:lnTo>
                  <a:pt x="11586" y="730"/>
                </a:lnTo>
                <a:lnTo>
                  <a:pt x="11592" y="724"/>
                </a:lnTo>
                <a:lnTo>
                  <a:pt x="11594" y="716"/>
                </a:lnTo>
                <a:lnTo>
                  <a:pt x="11592" y="708"/>
                </a:lnTo>
                <a:lnTo>
                  <a:pt x="11584" y="698"/>
                </a:lnTo>
                <a:lnTo>
                  <a:pt x="11582" y="696"/>
                </a:lnTo>
                <a:lnTo>
                  <a:pt x="11580" y="696"/>
                </a:lnTo>
                <a:lnTo>
                  <a:pt x="11576" y="698"/>
                </a:lnTo>
                <a:lnTo>
                  <a:pt x="11572" y="706"/>
                </a:lnTo>
                <a:lnTo>
                  <a:pt x="11570" y="714"/>
                </a:lnTo>
                <a:lnTo>
                  <a:pt x="11570" y="722"/>
                </a:lnTo>
                <a:lnTo>
                  <a:pt x="11572" y="730"/>
                </a:lnTo>
                <a:lnTo>
                  <a:pt x="11574" y="732"/>
                </a:lnTo>
                <a:lnTo>
                  <a:pt x="11578" y="732"/>
                </a:lnTo>
                <a:lnTo>
                  <a:pt x="11582" y="732"/>
                </a:lnTo>
                <a:lnTo>
                  <a:pt x="11586" y="730"/>
                </a:lnTo>
                <a:close/>
                <a:moveTo>
                  <a:pt x="11080" y="922"/>
                </a:moveTo>
                <a:lnTo>
                  <a:pt x="11080" y="922"/>
                </a:lnTo>
                <a:lnTo>
                  <a:pt x="11108" y="928"/>
                </a:lnTo>
                <a:lnTo>
                  <a:pt x="11130" y="934"/>
                </a:lnTo>
                <a:lnTo>
                  <a:pt x="11156" y="942"/>
                </a:lnTo>
                <a:lnTo>
                  <a:pt x="11188" y="958"/>
                </a:lnTo>
                <a:lnTo>
                  <a:pt x="11198" y="962"/>
                </a:lnTo>
                <a:lnTo>
                  <a:pt x="11202" y="962"/>
                </a:lnTo>
                <a:lnTo>
                  <a:pt x="11204" y="962"/>
                </a:lnTo>
                <a:lnTo>
                  <a:pt x="11204" y="958"/>
                </a:lnTo>
                <a:lnTo>
                  <a:pt x="11202" y="952"/>
                </a:lnTo>
                <a:lnTo>
                  <a:pt x="11204" y="948"/>
                </a:lnTo>
                <a:lnTo>
                  <a:pt x="11210" y="946"/>
                </a:lnTo>
                <a:lnTo>
                  <a:pt x="11220" y="944"/>
                </a:lnTo>
                <a:lnTo>
                  <a:pt x="11226" y="946"/>
                </a:lnTo>
                <a:lnTo>
                  <a:pt x="11256" y="958"/>
                </a:lnTo>
                <a:lnTo>
                  <a:pt x="11280" y="968"/>
                </a:lnTo>
                <a:lnTo>
                  <a:pt x="11300" y="978"/>
                </a:lnTo>
                <a:lnTo>
                  <a:pt x="11308" y="980"/>
                </a:lnTo>
                <a:lnTo>
                  <a:pt x="11316" y="982"/>
                </a:lnTo>
                <a:lnTo>
                  <a:pt x="11322" y="978"/>
                </a:lnTo>
                <a:lnTo>
                  <a:pt x="11328" y="970"/>
                </a:lnTo>
                <a:lnTo>
                  <a:pt x="11328" y="966"/>
                </a:lnTo>
                <a:lnTo>
                  <a:pt x="11328" y="962"/>
                </a:lnTo>
                <a:lnTo>
                  <a:pt x="11324" y="956"/>
                </a:lnTo>
                <a:lnTo>
                  <a:pt x="11318" y="952"/>
                </a:lnTo>
                <a:lnTo>
                  <a:pt x="11310" y="948"/>
                </a:lnTo>
                <a:lnTo>
                  <a:pt x="11304" y="946"/>
                </a:lnTo>
                <a:lnTo>
                  <a:pt x="11300" y="944"/>
                </a:lnTo>
                <a:lnTo>
                  <a:pt x="11300" y="942"/>
                </a:lnTo>
                <a:lnTo>
                  <a:pt x="11302" y="940"/>
                </a:lnTo>
                <a:lnTo>
                  <a:pt x="11312" y="938"/>
                </a:lnTo>
                <a:lnTo>
                  <a:pt x="11320" y="934"/>
                </a:lnTo>
                <a:lnTo>
                  <a:pt x="11320" y="932"/>
                </a:lnTo>
                <a:lnTo>
                  <a:pt x="11314" y="928"/>
                </a:lnTo>
                <a:lnTo>
                  <a:pt x="11306" y="926"/>
                </a:lnTo>
                <a:lnTo>
                  <a:pt x="11298" y="922"/>
                </a:lnTo>
                <a:lnTo>
                  <a:pt x="11294" y="920"/>
                </a:lnTo>
                <a:lnTo>
                  <a:pt x="11294" y="918"/>
                </a:lnTo>
                <a:lnTo>
                  <a:pt x="11296" y="916"/>
                </a:lnTo>
                <a:lnTo>
                  <a:pt x="11306" y="914"/>
                </a:lnTo>
                <a:lnTo>
                  <a:pt x="11316" y="910"/>
                </a:lnTo>
                <a:lnTo>
                  <a:pt x="11318" y="908"/>
                </a:lnTo>
                <a:lnTo>
                  <a:pt x="11318" y="906"/>
                </a:lnTo>
                <a:lnTo>
                  <a:pt x="11316" y="900"/>
                </a:lnTo>
                <a:lnTo>
                  <a:pt x="11306" y="896"/>
                </a:lnTo>
                <a:lnTo>
                  <a:pt x="11280" y="884"/>
                </a:lnTo>
                <a:lnTo>
                  <a:pt x="11252" y="876"/>
                </a:lnTo>
                <a:lnTo>
                  <a:pt x="11240" y="872"/>
                </a:lnTo>
                <a:lnTo>
                  <a:pt x="11232" y="874"/>
                </a:lnTo>
                <a:lnTo>
                  <a:pt x="11224" y="878"/>
                </a:lnTo>
                <a:lnTo>
                  <a:pt x="11218" y="882"/>
                </a:lnTo>
                <a:lnTo>
                  <a:pt x="11214" y="888"/>
                </a:lnTo>
                <a:lnTo>
                  <a:pt x="11210" y="890"/>
                </a:lnTo>
                <a:lnTo>
                  <a:pt x="11208" y="888"/>
                </a:lnTo>
                <a:lnTo>
                  <a:pt x="11204" y="882"/>
                </a:lnTo>
                <a:lnTo>
                  <a:pt x="11200" y="874"/>
                </a:lnTo>
                <a:lnTo>
                  <a:pt x="11196" y="870"/>
                </a:lnTo>
                <a:lnTo>
                  <a:pt x="11190" y="868"/>
                </a:lnTo>
                <a:lnTo>
                  <a:pt x="11184" y="868"/>
                </a:lnTo>
                <a:lnTo>
                  <a:pt x="11168" y="866"/>
                </a:lnTo>
                <a:lnTo>
                  <a:pt x="11158" y="862"/>
                </a:lnTo>
                <a:lnTo>
                  <a:pt x="11146" y="858"/>
                </a:lnTo>
                <a:lnTo>
                  <a:pt x="11134" y="854"/>
                </a:lnTo>
                <a:lnTo>
                  <a:pt x="11120" y="854"/>
                </a:lnTo>
                <a:lnTo>
                  <a:pt x="11104" y="856"/>
                </a:lnTo>
                <a:lnTo>
                  <a:pt x="11092" y="860"/>
                </a:lnTo>
                <a:lnTo>
                  <a:pt x="11082" y="866"/>
                </a:lnTo>
                <a:lnTo>
                  <a:pt x="11076" y="872"/>
                </a:lnTo>
                <a:lnTo>
                  <a:pt x="11074" y="876"/>
                </a:lnTo>
                <a:lnTo>
                  <a:pt x="11074" y="880"/>
                </a:lnTo>
                <a:lnTo>
                  <a:pt x="11076" y="884"/>
                </a:lnTo>
                <a:lnTo>
                  <a:pt x="11080" y="888"/>
                </a:lnTo>
                <a:lnTo>
                  <a:pt x="11082" y="892"/>
                </a:lnTo>
                <a:lnTo>
                  <a:pt x="11084" y="896"/>
                </a:lnTo>
                <a:lnTo>
                  <a:pt x="11084" y="898"/>
                </a:lnTo>
                <a:lnTo>
                  <a:pt x="11084" y="902"/>
                </a:lnTo>
                <a:lnTo>
                  <a:pt x="11078" y="906"/>
                </a:lnTo>
                <a:lnTo>
                  <a:pt x="11072" y="910"/>
                </a:lnTo>
                <a:lnTo>
                  <a:pt x="11068" y="914"/>
                </a:lnTo>
                <a:lnTo>
                  <a:pt x="11066" y="916"/>
                </a:lnTo>
                <a:lnTo>
                  <a:pt x="11068" y="920"/>
                </a:lnTo>
                <a:lnTo>
                  <a:pt x="11080" y="922"/>
                </a:lnTo>
                <a:close/>
                <a:moveTo>
                  <a:pt x="10628" y="824"/>
                </a:moveTo>
                <a:lnTo>
                  <a:pt x="10628" y="824"/>
                </a:lnTo>
                <a:lnTo>
                  <a:pt x="10644" y="828"/>
                </a:lnTo>
                <a:lnTo>
                  <a:pt x="10656" y="828"/>
                </a:lnTo>
                <a:lnTo>
                  <a:pt x="10666" y="824"/>
                </a:lnTo>
                <a:lnTo>
                  <a:pt x="10672" y="818"/>
                </a:lnTo>
                <a:lnTo>
                  <a:pt x="10674" y="810"/>
                </a:lnTo>
                <a:lnTo>
                  <a:pt x="10674" y="808"/>
                </a:lnTo>
                <a:lnTo>
                  <a:pt x="10672" y="804"/>
                </a:lnTo>
                <a:lnTo>
                  <a:pt x="10670" y="802"/>
                </a:lnTo>
                <a:lnTo>
                  <a:pt x="10666" y="800"/>
                </a:lnTo>
                <a:lnTo>
                  <a:pt x="10652" y="796"/>
                </a:lnTo>
                <a:lnTo>
                  <a:pt x="10636" y="796"/>
                </a:lnTo>
                <a:lnTo>
                  <a:pt x="10624" y="798"/>
                </a:lnTo>
                <a:lnTo>
                  <a:pt x="10614" y="800"/>
                </a:lnTo>
                <a:lnTo>
                  <a:pt x="10608" y="804"/>
                </a:lnTo>
                <a:lnTo>
                  <a:pt x="10606" y="808"/>
                </a:lnTo>
                <a:lnTo>
                  <a:pt x="10608" y="812"/>
                </a:lnTo>
                <a:lnTo>
                  <a:pt x="10616" y="818"/>
                </a:lnTo>
                <a:lnTo>
                  <a:pt x="10628" y="824"/>
                </a:lnTo>
                <a:close/>
                <a:moveTo>
                  <a:pt x="10148" y="522"/>
                </a:moveTo>
                <a:lnTo>
                  <a:pt x="10148" y="522"/>
                </a:lnTo>
                <a:lnTo>
                  <a:pt x="10174" y="514"/>
                </a:lnTo>
                <a:lnTo>
                  <a:pt x="10202" y="510"/>
                </a:lnTo>
                <a:lnTo>
                  <a:pt x="10238" y="506"/>
                </a:lnTo>
                <a:lnTo>
                  <a:pt x="10286" y="502"/>
                </a:lnTo>
                <a:lnTo>
                  <a:pt x="10312" y="500"/>
                </a:lnTo>
                <a:lnTo>
                  <a:pt x="10330" y="498"/>
                </a:lnTo>
                <a:lnTo>
                  <a:pt x="10344" y="492"/>
                </a:lnTo>
                <a:lnTo>
                  <a:pt x="10352" y="486"/>
                </a:lnTo>
                <a:lnTo>
                  <a:pt x="10354" y="484"/>
                </a:lnTo>
                <a:lnTo>
                  <a:pt x="10354" y="480"/>
                </a:lnTo>
                <a:lnTo>
                  <a:pt x="10352" y="472"/>
                </a:lnTo>
                <a:lnTo>
                  <a:pt x="10344" y="464"/>
                </a:lnTo>
                <a:lnTo>
                  <a:pt x="10332" y="456"/>
                </a:lnTo>
                <a:lnTo>
                  <a:pt x="10308" y="440"/>
                </a:lnTo>
                <a:lnTo>
                  <a:pt x="10300" y="434"/>
                </a:lnTo>
                <a:lnTo>
                  <a:pt x="10294" y="432"/>
                </a:lnTo>
                <a:lnTo>
                  <a:pt x="10286" y="432"/>
                </a:lnTo>
                <a:lnTo>
                  <a:pt x="10276" y="436"/>
                </a:lnTo>
                <a:lnTo>
                  <a:pt x="10264" y="442"/>
                </a:lnTo>
                <a:lnTo>
                  <a:pt x="10248" y="454"/>
                </a:lnTo>
                <a:lnTo>
                  <a:pt x="10236" y="462"/>
                </a:lnTo>
                <a:lnTo>
                  <a:pt x="10232" y="462"/>
                </a:lnTo>
                <a:lnTo>
                  <a:pt x="10244" y="448"/>
                </a:lnTo>
                <a:lnTo>
                  <a:pt x="10254" y="436"/>
                </a:lnTo>
                <a:lnTo>
                  <a:pt x="10260" y="426"/>
                </a:lnTo>
                <a:lnTo>
                  <a:pt x="10264" y="416"/>
                </a:lnTo>
                <a:lnTo>
                  <a:pt x="10264" y="414"/>
                </a:lnTo>
                <a:lnTo>
                  <a:pt x="10260" y="412"/>
                </a:lnTo>
                <a:lnTo>
                  <a:pt x="10242" y="406"/>
                </a:lnTo>
                <a:lnTo>
                  <a:pt x="10234" y="406"/>
                </a:lnTo>
                <a:lnTo>
                  <a:pt x="10224" y="404"/>
                </a:lnTo>
                <a:lnTo>
                  <a:pt x="10214" y="406"/>
                </a:lnTo>
                <a:lnTo>
                  <a:pt x="10204" y="412"/>
                </a:lnTo>
                <a:lnTo>
                  <a:pt x="10194" y="422"/>
                </a:lnTo>
                <a:lnTo>
                  <a:pt x="10184" y="436"/>
                </a:lnTo>
                <a:lnTo>
                  <a:pt x="10174" y="448"/>
                </a:lnTo>
                <a:lnTo>
                  <a:pt x="10166" y="456"/>
                </a:lnTo>
                <a:lnTo>
                  <a:pt x="10154" y="464"/>
                </a:lnTo>
                <a:lnTo>
                  <a:pt x="10148" y="468"/>
                </a:lnTo>
                <a:lnTo>
                  <a:pt x="10140" y="478"/>
                </a:lnTo>
                <a:lnTo>
                  <a:pt x="10130" y="492"/>
                </a:lnTo>
                <a:lnTo>
                  <a:pt x="10118" y="514"/>
                </a:lnTo>
                <a:lnTo>
                  <a:pt x="10114" y="524"/>
                </a:lnTo>
                <a:lnTo>
                  <a:pt x="10114" y="526"/>
                </a:lnTo>
                <a:lnTo>
                  <a:pt x="10116" y="528"/>
                </a:lnTo>
                <a:lnTo>
                  <a:pt x="10128" y="528"/>
                </a:lnTo>
                <a:lnTo>
                  <a:pt x="10148" y="522"/>
                </a:lnTo>
                <a:close/>
                <a:moveTo>
                  <a:pt x="10046" y="348"/>
                </a:moveTo>
                <a:lnTo>
                  <a:pt x="10046" y="348"/>
                </a:lnTo>
                <a:lnTo>
                  <a:pt x="10020" y="348"/>
                </a:lnTo>
                <a:lnTo>
                  <a:pt x="9990" y="348"/>
                </a:lnTo>
                <a:lnTo>
                  <a:pt x="9972" y="350"/>
                </a:lnTo>
                <a:lnTo>
                  <a:pt x="9956" y="352"/>
                </a:lnTo>
                <a:lnTo>
                  <a:pt x="9942" y="356"/>
                </a:lnTo>
                <a:lnTo>
                  <a:pt x="9930" y="362"/>
                </a:lnTo>
                <a:lnTo>
                  <a:pt x="9904" y="376"/>
                </a:lnTo>
                <a:lnTo>
                  <a:pt x="9878" y="390"/>
                </a:lnTo>
                <a:lnTo>
                  <a:pt x="9870" y="396"/>
                </a:lnTo>
                <a:lnTo>
                  <a:pt x="9866" y="400"/>
                </a:lnTo>
                <a:lnTo>
                  <a:pt x="9866" y="402"/>
                </a:lnTo>
                <a:lnTo>
                  <a:pt x="9868" y="404"/>
                </a:lnTo>
                <a:lnTo>
                  <a:pt x="9872" y="404"/>
                </a:lnTo>
                <a:lnTo>
                  <a:pt x="9884" y="404"/>
                </a:lnTo>
                <a:lnTo>
                  <a:pt x="9900" y="406"/>
                </a:lnTo>
                <a:lnTo>
                  <a:pt x="9908" y="406"/>
                </a:lnTo>
                <a:lnTo>
                  <a:pt x="9912" y="410"/>
                </a:lnTo>
                <a:lnTo>
                  <a:pt x="9914" y="414"/>
                </a:lnTo>
                <a:lnTo>
                  <a:pt x="9914" y="418"/>
                </a:lnTo>
                <a:lnTo>
                  <a:pt x="9914" y="424"/>
                </a:lnTo>
                <a:lnTo>
                  <a:pt x="9918" y="428"/>
                </a:lnTo>
                <a:lnTo>
                  <a:pt x="9926" y="434"/>
                </a:lnTo>
                <a:lnTo>
                  <a:pt x="9934" y="436"/>
                </a:lnTo>
                <a:lnTo>
                  <a:pt x="9944" y="438"/>
                </a:lnTo>
                <a:lnTo>
                  <a:pt x="9962" y="440"/>
                </a:lnTo>
                <a:lnTo>
                  <a:pt x="9988" y="442"/>
                </a:lnTo>
                <a:lnTo>
                  <a:pt x="10006" y="446"/>
                </a:lnTo>
                <a:lnTo>
                  <a:pt x="10026" y="452"/>
                </a:lnTo>
                <a:lnTo>
                  <a:pt x="10048" y="458"/>
                </a:lnTo>
                <a:lnTo>
                  <a:pt x="10068" y="460"/>
                </a:lnTo>
                <a:lnTo>
                  <a:pt x="10088" y="460"/>
                </a:lnTo>
                <a:lnTo>
                  <a:pt x="10106" y="456"/>
                </a:lnTo>
                <a:lnTo>
                  <a:pt x="10120" y="452"/>
                </a:lnTo>
                <a:lnTo>
                  <a:pt x="10130" y="446"/>
                </a:lnTo>
                <a:lnTo>
                  <a:pt x="10132" y="444"/>
                </a:lnTo>
                <a:lnTo>
                  <a:pt x="10132" y="440"/>
                </a:lnTo>
                <a:lnTo>
                  <a:pt x="10132" y="438"/>
                </a:lnTo>
                <a:lnTo>
                  <a:pt x="10128" y="434"/>
                </a:lnTo>
                <a:lnTo>
                  <a:pt x="10126" y="430"/>
                </a:lnTo>
                <a:lnTo>
                  <a:pt x="10124" y="426"/>
                </a:lnTo>
                <a:lnTo>
                  <a:pt x="10124" y="418"/>
                </a:lnTo>
                <a:lnTo>
                  <a:pt x="10128" y="410"/>
                </a:lnTo>
                <a:lnTo>
                  <a:pt x="10132" y="400"/>
                </a:lnTo>
                <a:lnTo>
                  <a:pt x="10138" y="392"/>
                </a:lnTo>
                <a:lnTo>
                  <a:pt x="10140" y="384"/>
                </a:lnTo>
                <a:lnTo>
                  <a:pt x="10140" y="380"/>
                </a:lnTo>
                <a:lnTo>
                  <a:pt x="10140" y="376"/>
                </a:lnTo>
                <a:lnTo>
                  <a:pt x="10138" y="372"/>
                </a:lnTo>
                <a:lnTo>
                  <a:pt x="10134" y="370"/>
                </a:lnTo>
                <a:lnTo>
                  <a:pt x="10126" y="366"/>
                </a:lnTo>
                <a:lnTo>
                  <a:pt x="10122" y="362"/>
                </a:lnTo>
                <a:lnTo>
                  <a:pt x="10118" y="358"/>
                </a:lnTo>
                <a:lnTo>
                  <a:pt x="10114" y="356"/>
                </a:lnTo>
                <a:lnTo>
                  <a:pt x="10108" y="356"/>
                </a:lnTo>
                <a:lnTo>
                  <a:pt x="10102" y="356"/>
                </a:lnTo>
                <a:lnTo>
                  <a:pt x="10074" y="364"/>
                </a:lnTo>
                <a:lnTo>
                  <a:pt x="10058" y="368"/>
                </a:lnTo>
                <a:lnTo>
                  <a:pt x="10050" y="370"/>
                </a:lnTo>
                <a:lnTo>
                  <a:pt x="10050" y="368"/>
                </a:lnTo>
                <a:lnTo>
                  <a:pt x="10048" y="366"/>
                </a:lnTo>
                <a:lnTo>
                  <a:pt x="10050" y="362"/>
                </a:lnTo>
                <a:lnTo>
                  <a:pt x="10052" y="358"/>
                </a:lnTo>
                <a:lnTo>
                  <a:pt x="10054" y="352"/>
                </a:lnTo>
                <a:lnTo>
                  <a:pt x="10052" y="350"/>
                </a:lnTo>
                <a:lnTo>
                  <a:pt x="10046" y="348"/>
                </a:lnTo>
                <a:close/>
                <a:moveTo>
                  <a:pt x="9818" y="352"/>
                </a:moveTo>
                <a:lnTo>
                  <a:pt x="9818" y="352"/>
                </a:lnTo>
                <a:lnTo>
                  <a:pt x="9802" y="352"/>
                </a:lnTo>
                <a:lnTo>
                  <a:pt x="9790" y="354"/>
                </a:lnTo>
                <a:lnTo>
                  <a:pt x="9784" y="356"/>
                </a:lnTo>
                <a:lnTo>
                  <a:pt x="9780" y="360"/>
                </a:lnTo>
                <a:lnTo>
                  <a:pt x="9778" y="364"/>
                </a:lnTo>
                <a:lnTo>
                  <a:pt x="9782" y="368"/>
                </a:lnTo>
                <a:lnTo>
                  <a:pt x="9788" y="372"/>
                </a:lnTo>
                <a:lnTo>
                  <a:pt x="9798" y="374"/>
                </a:lnTo>
                <a:lnTo>
                  <a:pt x="9808" y="376"/>
                </a:lnTo>
                <a:lnTo>
                  <a:pt x="9814" y="380"/>
                </a:lnTo>
                <a:lnTo>
                  <a:pt x="9820" y="386"/>
                </a:lnTo>
                <a:lnTo>
                  <a:pt x="9822" y="388"/>
                </a:lnTo>
                <a:lnTo>
                  <a:pt x="9826" y="388"/>
                </a:lnTo>
                <a:lnTo>
                  <a:pt x="9844" y="386"/>
                </a:lnTo>
                <a:lnTo>
                  <a:pt x="9872" y="380"/>
                </a:lnTo>
                <a:lnTo>
                  <a:pt x="9884" y="374"/>
                </a:lnTo>
                <a:lnTo>
                  <a:pt x="9888" y="372"/>
                </a:lnTo>
                <a:lnTo>
                  <a:pt x="9888" y="370"/>
                </a:lnTo>
                <a:lnTo>
                  <a:pt x="9886" y="366"/>
                </a:lnTo>
                <a:lnTo>
                  <a:pt x="9882" y="364"/>
                </a:lnTo>
                <a:lnTo>
                  <a:pt x="9870" y="362"/>
                </a:lnTo>
                <a:lnTo>
                  <a:pt x="9854" y="358"/>
                </a:lnTo>
                <a:lnTo>
                  <a:pt x="9818" y="352"/>
                </a:lnTo>
                <a:close/>
                <a:moveTo>
                  <a:pt x="9850" y="306"/>
                </a:moveTo>
                <a:lnTo>
                  <a:pt x="9850" y="306"/>
                </a:lnTo>
                <a:lnTo>
                  <a:pt x="9838" y="314"/>
                </a:lnTo>
                <a:lnTo>
                  <a:pt x="9826" y="318"/>
                </a:lnTo>
                <a:lnTo>
                  <a:pt x="9804" y="328"/>
                </a:lnTo>
                <a:lnTo>
                  <a:pt x="9798" y="330"/>
                </a:lnTo>
                <a:lnTo>
                  <a:pt x="9794" y="334"/>
                </a:lnTo>
                <a:lnTo>
                  <a:pt x="9798" y="336"/>
                </a:lnTo>
                <a:lnTo>
                  <a:pt x="9806" y="336"/>
                </a:lnTo>
                <a:lnTo>
                  <a:pt x="9818" y="338"/>
                </a:lnTo>
                <a:lnTo>
                  <a:pt x="9826" y="340"/>
                </a:lnTo>
                <a:lnTo>
                  <a:pt x="9840" y="346"/>
                </a:lnTo>
                <a:lnTo>
                  <a:pt x="9858" y="352"/>
                </a:lnTo>
                <a:lnTo>
                  <a:pt x="9868" y="354"/>
                </a:lnTo>
                <a:lnTo>
                  <a:pt x="9884" y="356"/>
                </a:lnTo>
                <a:lnTo>
                  <a:pt x="9898" y="358"/>
                </a:lnTo>
                <a:lnTo>
                  <a:pt x="9906" y="358"/>
                </a:lnTo>
                <a:lnTo>
                  <a:pt x="9908" y="354"/>
                </a:lnTo>
                <a:lnTo>
                  <a:pt x="9910" y="352"/>
                </a:lnTo>
                <a:lnTo>
                  <a:pt x="9912" y="348"/>
                </a:lnTo>
                <a:lnTo>
                  <a:pt x="9916" y="346"/>
                </a:lnTo>
                <a:lnTo>
                  <a:pt x="9928" y="342"/>
                </a:lnTo>
                <a:lnTo>
                  <a:pt x="9946" y="340"/>
                </a:lnTo>
                <a:lnTo>
                  <a:pt x="9990" y="340"/>
                </a:lnTo>
                <a:lnTo>
                  <a:pt x="10018" y="340"/>
                </a:lnTo>
                <a:lnTo>
                  <a:pt x="10026" y="338"/>
                </a:lnTo>
                <a:lnTo>
                  <a:pt x="10030" y="336"/>
                </a:lnTo>
                <a:lnTo>
                  <a:pt x="10030" y="330"/>
                </a:lnTo>
                <a:lnTo>
                  <a:pt x="10026" y="322"/>
                </a:lnTo>
                <a:lnTo>
                  <a:pt x="10022" y="314"/>
                </a:lnTo>
                <a:lnTo>
                  <a:pt x="10022" y="312"/>
                </a:lnTo>
                <a:lnTo>
                  <a:pt x="10022" y="308"/>
                </a:lnTo>
                <a:lnTo>
                  <a:pt x="10028" y="306"/>
                </a:lnTo>
                <a:lnTo>
                  <a:pt x="10036" y="306"/>
                </a:lnTo>
                <a:lnTo>
                  <a:pt x="10050" y="304"/>
                </a:lnTo>
                <a:lnTo>
                  <a:pt x="10054" y="300"/>
                </a:lnTo>
                <a:lnTo>
                  <a:pt x="10054" y="298"/>
                </a:lnTo>
                <a:lnTo>
                  <a:pt x="10052" y="296"/>
                </a:lnTo>
                <a:lnTo>
                  <a:pt x="10048" y="292"/>
                </a:lnTo>
                <a:lnTo>
                  <a:pt x="10044" y="288"/>
                </a:lnTo>
                <a:lnTo>
                  <a:pt x="10032" y="288"/>
                </a:lnTo>
                <a:lnTo>
                  <a:pt x="10024" y="286"/>
                </a:lnTo>
                <a:lnTo>
                  <a:pt x="10016" y="284"/>
                </a:lnTo>
                <a:lnTo>
                  <a:pt x="10008" y="280"/>
                </a:lnTo>
                <a:lnTo>
                  <a:pt x="9998" y="274"/>
                </a:lnTo>
                <a:lnTo>
                  <a:pt x="9980" y="260"/>
                </a:lnTo>
                <a:lnTo>
                  <a:pt x="9972" y="254"/>
                </a:lnTo>
                <a:lnTo>
                  <a:pt x="9964" y="252"/>
                </a:lnTo>
                <a:lnTo>
                  <a:pt x="9956" y="250"/>
                </a:lnTo>
                <a:lnTo>
                  <a:pt x="9948" y="250"/>
                </a:lnTo>
                <a:lnTo>
                  <a:pt x="9940" y="252"/>
                </a:lnTo>
                <a:lnTo>
                  <a:pt x="9932" y="258"/>
                </a:lnTo>
                <a:lnTo>
                  <a:pt x="9922" y="262"/>
                </a:lnTo>
                <a:lnTo>
                  <a:pt x="9914" y="264"/>
                </a:lnTo>
                <a:lnTo>
                  <a:pt x="9898" y="268"/>
                </a:lnTo>
                <a:lnTo>
                  <a:pt x="9878" y="272"/>
                </a:lnTo>
                <a:lnTo>
                  <a:pt x="9866" y="276"/>
                </a:lnTo>
                <a:lnTo>
                  <a:pt x="9852" y="284"/>
                </a:lnTo>
                <a:lnTo>
                  <a:pt x="9842" y="290"/>
                </a:lnTo>
                <a:lnTo>
                  <a:pt x="9840" y="294"/>
                </a:lnTo>
                <a:lnTo>
                  <a:pt x="9842" y="296"/>
                </a:lnTo>
                <a:lnTo>
                  <a:pt x="9848" y="296"/>
                </a:lnTo>
                <a:lnTo>
                  <a:pt x="9854" y="296"/>
                </a:lnTo>
                <a:lnTo>
                  <a:pt x="9856" y="298"/>
                </a:lnTo>
                <a:lnTo>
                  <a:pt x="9858" y="298"/>
                </a:lnTo>
                <a:lnTo>
                  <a:pt x="9856" y="300"/>
                </a:lnTo>
                <a:lnTo>
                  <a:pt x="9850" y="306"/>
                </a:lnTo>
                <a:close/>
                <a:moveTo>
                  <a:pt x="9800" y="264"/>
                </a:moveTo>
                <a:lnTo>
                  <a:pt x="9800" y="264"/>
                </a:lnTo>
                <a:lnTo>
                  <a:pt x="9798" y="260"/>
                </a:lnTo>
                <a:lnTo>
                  <a:pt x="9792" y="258"/>
                </a:lnTo>
                <a:lnTo>
                  <a:pt x="9772" y="254"/>
                </a:lnTo>
                <a:lnTo>
                  <a:pt x="9750" y="254"/>
                </a:lnTo>
                <a:lnTo>
                  <a:pt x="9744" y="256"/>
                </a:lnTo>
                <a:lnTo>
                  <a:pt x="9740" y="258"/>
                </a:lnTo>
                <a:lnTo>
                  <a:pt x="9740" y="260"/>
                </a:lnTo>
                <a:lnTo>
                  <a:pt x="9740" y="264"/>
                </a:lnTo>
                <a:lnTo>
                  <a:pt x="9746" y="266"/>
                </a:lnTo>
                <a:lnTo>
                  <a:pt x="9756" y="268"/>
                </a:lnTo>
                <a:lnTo>
                  <a:pt x="9768" y="270"/>
                </a:lnTo>
                <a:lnTo>
                  <a:pt x="9790" y="268"/>
                </a:lnTo>
                <a:lnTo>
                  <a:pt x="9798" y="266"/>
                </a:lnTo>
                <a:lnTo>
                  <a:pt x="9800" y="264"/>
                </a:lnTo>
                <a:close/>
                <a:moveTo>
                  <a:pt x="9948" y="604"/>
                </a:moveTo>
                <a:lnTo>
                  <a:pt x="9948" y="604"/>
                </a:lnTo>
                <a:lnTo>
                  <a:pt x="9956" y="608"/>
                </a:lnTo>
                <a:lnTo>
                  <a:pt x="9966" y="608"/>
                </a:lnTo>
                <a:lnTo>
                  <a:pt x="9976" y="606"/>
                </a:lnTo>
                <a:lnTo>
                  <a:pt x="9984" y="602"/>
                </a:lnTo>
                <a:lnTo>
                  <a:pt x="9992" y="598"/>
                </a:lnTo>
                <a:lnTo>
                  <a:pt x="9998" y="594"/>
                </a:lnTo>
                <a:lnTo>
                  <a:pt x="10000" y="590"/>
                </a:lnTo>
                <a:lnTo>
                  <a:pt x="10000" y="586"/>
                </a:lnTo>
                <a:lnTo>
                  <a:pt x="9996" y="586"/>
                </a:lnTo>
                <a:lnTo>
                  <a:pt x="9988" y="586"/>
                </a:lnTo>
                <a:lnTo>
                  <a:pt x="9968" y="590"/>
                </a:lnTo>
                <a:lnTo>
                  <a:pt x="9952" y="598"/>
                </a:lnTo>
                <a:lnTo>
                  <a:pt x="9948" y="602"/>
                </a:lnTo>
                <a:lnTo>
                  <a:pt x="9948" y="604"/>
                </a:lnTo>
                <a:close/>
                <a:moveTo>
                  <a:pt x="12072" y="7092"/>
                </a:moveTo>
                <a:lnTo>
                  <a:pt x="12072" y="7092"/>
                </a:lnTo>
                <a:lnTo>
                  <a:pt x="12074" y="7094"/>
                </a:lnTo>
                <a:lnTo>
                  <a:pt x="12080" y="7094"/>
                </a:lnTo>
                <a:lnTo>
                  <a:pt x="12086" y="7096"/>
                </a:lnTo>
                <a:lnTo>
                  <a:pt x="12090" y="7094"/>
                </a:lnTo>
                <a:lnTo>
                  <a:pt x="12090" y="7090"/>
                </a:lnTo>
                <a:lnTo>
                  <a:pt x="12088" y="7088"/>
                </a:lnTo>
                <a:lnTo>
                  <a:pt x="12082" y="7086"/>
                </a:lnTo>
                <a:lnTo>
                  <a:pt x="12076" y="7088"/>
                </a:lnTo>
                <a:lnTo>
                  <a:pt x="12072" y="7090"/>
                </a:lnTo>
                <a:lnTo>
                  <a:pt x="12072" y="7092"/>
                </a:lnTo>
                <a:close/>
                <a:moveTo>
                  <a:pt x="11908" y="7044"/>
                </a:moveTo>
                <a:lnTo>
                  <a:pt x="11908" y="7044"/>
                </a:lnTo>
                <a:lnTo>
                  <a:pt x="11906" y="7052"/>
                </a:lnTo>
                <a:lnTo>
                  <a:pt x="11906" y="7062"/>
                </a:lnTo>
                <a:lnTo>
                  <a:pt x="11908" y="7070"/>
                </a:lnTo>
                <a:lnTo>
                  <a:pt x="11910" y="7072"/>
                </a:lnTo>
                <a:lnTo>
                  <a:pt x="11912" y="7072"/>
                </a:lnTo>
                <a:lnTo>
                  <a:pt x="11916" y="7068"/>
                </a:lnTo>
                <a:lnTo>
                  <a:pt x="11916" y="7064"/>
                </a:lnTo>
                <a:lnTo>
                  <a:pt x="11916" y="7054"/>
                </a:lnTo>
                <a:lnTo>
                  <a:pt x="11912" y="7046"/>
                </a:lnTo>
                <a:lnTo>
                  <a:pt x="11910" y="7044"/>
                </a:lnTo>
                <a:lnTo>
                  <a:pt x="11908" y="7044"/>
                </a:lnTo>
                <a:close/>
                <a:moveTo>
                  <a:pt x="12082" y="7064"/>
                </a:moveTo>
                <a:lnTo>
                  <a:pt x="12082" y="7064"/>
                </a:lnTo>
                <a:lnTo>
                  <a:pt x="12080" y="7062"/>
                </a:lnTo>
                <a:lnTo>
                  <a:pt x="12076" y="7060"/>
                </a:lnTo>
                <a:lnTo>
                  <a:pt x="12074" y="7054"/>
                </a:lnTo>
                <a:lnTo>
                  <a:pt x="12072" y="7054"/>
                </a:lnTo>
                <a:lnTo>
                  <a:pt x="12070" y="7052"/>
                </a:lnTo>
                <a:lnTo>
                  <a:pt x="12066" y="7056"/>
                </a:lnTo>
                <a:lnTo>
                  <a:pt x="12062" y="7062"/>
                </a:lnTo>
                <a:lnTo>
                  <a:pt x="12064" y="7064"/>
                </a:lnTo>
                <a:lnTo>
                  <a:pt x="12068" y="7066"/>
                </a:lnTo>
                <a:lnTo>
                  <a:pt x="12068" y="7068"/>
                </a:lnTo>
                <a:lnTo>
                  <a:pt x="12072" y="7076"/>
                </a:lnTo>
                <a:lnTo>
                  <a:pt x="12072" y="7080"/>
                </a:lnTo>
                <a:lnTo>
                  <a:pt x="12076" y="7082"/>
                </a:lnTo>
                <a:lnTo>
                  <a:pt x="12080" y="7082"/>
                </a:lnTo>
                <a:lnTo>
                  <a:pt x="12084" y="7080"/>
                </a:lnTo>
                <a:lnTo>
                  <a:pt x="12086" y="7078"/>
                </a:lnTo>
                <a:lnTo>
                  <a:pt x="12084" y="7076"/>
                </a:lnTo>
                <a:lnTo>
                  <a:pt x="12082" y="7074"/>
                </a:lnTo>
                <a:lnTo>
                  <a:pt x="12082" y="7072"/>
                </a:lnTo>
                <a:lnTo>
                  <a:pt x="12084" y="7068"/>
                </a:lnTo>
                <a:lnTo>
                  <a:pt x="12086" y="7066"/>
                </a:lnTo>
                <a:lnTo>
                  <a:pt x="12082" y="7064"/>
                </a:lnTo>
                <a:close/>
                <a:moveTo>
                  <a:pt x="11654" y="6830"/>
                </a:moveTo>
                <a:lnTo>
                  <a:pt x="11654" y="6830"/>
                </a:lnTo>
                <a:lnTo>
                  <a:pt x="11650" y="6828"/>
                </a:lnTo>
                <a:lnTo>
                  <a:pt x="11644" y="6828"/>
                </a:lnTo>
                <a:lnTo>
                  <a:pt x="11636" y="6828"/>
                </a:lnTo>
                <a:lnTo>
                  <a:pt x="11628" y="6830"/>
                </a:lnTo>
                <a:lnTo>
                  <a:pt x="11622" y="6834"/>
                </a:lnTo>
                <a:lnTo>
                  <a:pt x="11616" y="6838"/>
                </a:lnTo>
                <a:lnTo>
                  <a:pt x="11612" y="6842"/>
                </a:lnTo>
                <a:lnTo>
                  <a:pt x="11610" y="6848"/>
                </a:lnTo>
                <a:lnTo>
                  <a:pt x="11614" y="6850"/>
                </a:lnTo>
                <a:lnTo>
                  <a:pt x="11618" y="6852"/>
                </a:lnTo>
                <a:lnTo>
                  <a:pt x="11630" y="6852"/>
                </a:lnTo>
                <a:lnTo>
                  <a:pt x="11644" y="6852"/>
                </a:lnTo>
                <a:lnTo>
                  <a:pt x="11652" y="6850"/>
                </a:lnTo>
                <a:lnTo>
                  <a:pt x="11660" y="6848"/>
                </a:lnTo>
                <a:lnTo>
                  <a:pt x="11668" y="6846"/>
                </a:lnTo>
                <a:lnTo>
                  <a:pt x="11674" y="6846"/>
                </a:lnTo>
                <a:lnTo>
                  <a:pt x="11674" y="6844"/>
                </a:lnTo>
                <a:lnTo>
                  <a:pt x="11674" y="6840"/>
                </a:lnTo>
                <a:lnTo>
                  <a:pt x="11670" y="6838"/>
                </a:lnTo>
                <a:lnTo>
                  <a:pt x="11666" y="6838"/>
                </a:lnTo>
                <a:lnTo>
                  <a:pt x="11660" y="6836"/>
                </a:lnTo>
                <a:lnTo>
                  <a:pt x="11654" y="6830"/>
                </a:lnTo>
                <a:close/>
                <a:moveTo>
                  <a:pt x="12084" y="7156"/>
                </a:moveTo>
                <a:lnTo>
                  <a:pt x="12084" y="7156"/>
                </a:lnTo>
                <a:lnTo>
                  <a:pt x="12086" y="7146"/>
                </a:lnTo>
                <a:lnTo>
                  <a:pt x="12086" y="7136"/>
                </a:lnTo>
                <a:lnTo>
                  <a:pt x="12084" y="7128"/>
                </a:lnTo>
                <a:lnTo>
                  <a:pt x="12082" y="7120"/>
                </a:lnTo>
                <a:lnTo>
                  <a:pt x="12078" y="7114"/>
                </a:lnTo>
                <a:lnTo>
                  <a:pt x="12076" y="7112"/>
                </a:lnTo>
                <a:lnTo>
                  <a:pt x="12074" y="7112"/>
                </a:lnTo>
                <a:lnTo>
                  <a:pt x="12072" y="7114"/>
                </a:lnTo>
                <a:lnTo>
                  <a:pt x="12070" y="7116"/>
                </a:lnTo>
                <a:lnTo>
                  <a:pt x="12068" y="7118"/>
                </a:lnTo>
                <a:lnTo>
                  <a:pt x="12064" y="7116"/>
                </a:lnTo>
                <a:lnTo>
                  <a:pt x="12058" y="7116"/>
                </a:lnTo>
                <a:lnTo>
                  <a:pt x="12056" y="7116"/>
                </a:lnTo>
                <a:lnTo>
                  <a:pt x="12054" y="7120"/>
                </a:lnTo>
                <a:lnTo>
                  <a:pt x="12050" y="7122"/>
                </a:lnTo>
                <a:lnTo>
                  <a:pt x="12048" y="7122"/>
                </a:lnTo>
                <a:lnTo>
                  <a:pt x="12040" y="7122"/>
                </a:lnTo>
                <a:lnTo>
                  <a:pt x="12022" y="7128"/>
                </a:lnTo>
                <a:lnTo>
                  <a:pt x="12010" y="7132"/>
                </a:lnTo>
                <a:lnTo>
                  <a:pt x="12002" y="7132"/>
                </a:lnTo>
                <a:lnTo>
                  <a:pt x="11996" y="7130"/>
                </a:lnTo>
                <a:lnTo>
                  <a:pt x="11990" y="7128"/>
                </a:lnTo>
                <a:lnTo>
                  <a:pt x="11980" y="7120"/>
                </a:lnTo>
                <a:lnTo>
                  <a:pt x="11974" y="7116"/>
                </a:lnTo>
                <a:lnTo>
                  <a:pt x="11966" y="7114"/>
                </a:lnTo>
                <a:lnTo>
                  <a:pt x="11958" y="7114"/>
                </a:lnTo>
                <a:lnTo>
                  <a:pt x="11952" y="7110"/>
                </a:lnTo>
                <a:lnTo>
                  <a:pt x="11944" y="7104"/>
                </a:lnTo>
                <a:lnTo>
                  <a:pt x="11942" y="7104"/>
                </a:lnTo>
                <a:lnTo>
                  <a:pt x="11940" y="7104"/>
                </a:lnTo>
                <a:lnTo>
                  <a:pt x="11936" y="7118"/>
                </a:lnTo>
                <a:lnTo>
                  <a:pt x="11936" y="7126"/>
                </a:lnTo>
                <a:lnTo>
                  <a:pt x="11938" y="7134"/>
                </a:lnTo>
                <a:lnTo>
                  <a:pt x="11946" y="7158"/>
                </a:lnTo>
                <a:lnTo>
                  <a:pt x="11950" y="7168"/>
                </a:lnTo>
                <a:lnTo>
                  <a:pt x="11954" y="7172"/>
                </a:lnTo>
                <a:lnTo>
                  <a:pt x="11958" y="7176"/>
                </a:lnTo>
                <a:lnTo>
                  <a:pt x="11958" y="7184"/>
                </a:lnTo>
                <a:lnTo>
                  <a:pt x="11960" y="7198"/>
                </a:lnTo>
                <a:lnTo>
                  <a:pt x="11962" y="7212"/>
                </a:lnTo>
                <a:lnTo>
                  <a:pt x="11966" y="7226"/>
                </a:lnTo>
                <a:lnTo>
                  <a:pt x="11970" y="7232"/>
                </a:lnTo>
                <a:lnTo>
                  <a:pt x="11976" y="7236"/>
                </a:lnTo>
                <a:lnTo>
                  <a:pt x="11980" y="7240"/>
                </a:lnTo>
                <a:lnTo>
                  <a:pt x="11984" y="7246"/>
                </a:lnTo>
                <a:lnTo>
                  <a:pt x="11988" y="7256"/>
                </a:lnTo>
                <a:lnTo>
                  <a:pt x="11992" y="7264"/>
                </a:lnTo>
                <a:lnTo>
                  <a:pt x="11996" y="7266"/>
                </a:lnTo>
                <a:lnTo>
                  <a:pt x="11998" y="7266"/>
                </a:lnTo>
                <a:lnTo>
                  <a:pt x="12004" y="7264"/>
                </a:lnTo>
                <a:lnTo>
                  <a:pt x="12008" y="7266"/>
                </a:lnTo>
                <a:lnTo>
                  <a:pt x="12022" y="7270"/>
                </a:lnTo>
                <a:lnTo>
                  <a:pt x="12026" y="7270"/>
                </a:lnTo>
                <a:lnTo>
                  <a:pt x="12028" y="7270"/>
                </a:lnTo>
                <a:lnTo>
                  <a:pt x="12030" y="7264"/>
                </a:lnTo>
                <a:lnTo>
                  <a:pt x="12032" y="7258"/>
                </a:lnTo>
                <a:lnTo>
                  <a:pt x="12038" y="7254"/>
                </a:lnTo>
                <a:lnTo>
                  <a:pt x="12040" y="7250"/>
                </a:lnTo>
                <a:lnTo>
                  <a:pt x="12042" y="7246"/>
                </a:lnTo>
                <a:lnTo>
                  <a:pt x="12046" y="7238"/>
                </a:lnTo>
                <a:lnTo>
                  <a:pt x="12046" y="7234"/>
                </a:lnTo>
                <a:lnTo>
                  <a:pt x="12048" y="7232"/>
                </a:lnTo>
                <a:lnTo>
                  <a:pt x="12050" y="7234"/>
                </a:lnTo>
                <a:lnTo>
                  <a:pt x="12050" y="7236"/>
                </a:lnTo>
                <a:lnTo>
                  <a:pt x="12052" y="7238"/>
                </a:lnTo>
                <a:lnTo>
                  <a:pt x="12054" y="7234"/>
                </a:lnTo>
                <a:lnTo>
                  <a:pt x="12056" y="7228"/>
                </a:lnTo>
                <a:lnTo>
                  <a:pt x="12060" y="7228"/>
                </a:lnTo>
                <a:lnTo>
                  <a:pt x="12062" y="7230"/>
                </a:lnTo>
                <a:lnTo>
                  <a:pt x="12064" y="7234"/>
                </a:lnTo>
                <a:lnTo>
                  <a:pt x="12064" y="7236"/>
                </a:lnTo>
                <a:lnTo>
                  <a:pt x="12062" y="7236"/>
                </a:lnTo>
                <a:lnTo>
                  <a:pt x="12058" y="7238"/>
                </a:lnTo>
                <a:lnTo>
                  <a:pt x="12058" y="7240"/>
                </a:lnTo>
                <a:lnTo>
                  <a:pt x="12060" y="7246"/>
                </a:lnTo>
                <a:lnTo>
                  <a:pt x="12068" y="7248"/>
                </a:lnTo>
                <a:lnTo>
                  <a:pt x="12072" y="7248"/>
                </a:lnTo>
                <a:lnTo>
                  <a:pt x="12074" y="7244"/>
                </a:lnTo>
                <a:lnTo>
                  <a:pt x="12072" y="7232"/>
                </a:lnTo>
                <a:lnTo>
                  <a:pt x="12070" y="7218"/>
                </a:lnTo>
                <a:lnTo>
                  <a:pt x="12070" y="7214"/>
                </a:lnTo>
                <a:lnTo>
                  <a:pt x="12072" y="7210"/>
                </a:lnTo>
                <a:lnTo>
                  <a:pt x="12074" y="7208"/>
                </a:lnTo>
                <a:lnTo>
                  <a:pt x="12074" y="7204"/>
                </a:lnTo>
                <a:lnTo>
                  <a:pt x="12074" y="7198"/>
                </a:lnTo>
                <a:lnTo>
                  <a:pt x="12072" y="7192"/>
                </a:lnTo>
                <a:lnTo>
                  <a:pt x="12072" y="7188"/>
                </a:lnTo>
                <a:lnTo>
                  <a:pt x="12076" y="7186"/>
                </a:lnTo>
                <a:lnTo>
                  <a:pt x="12078" y="7184"/>
                </a:lnTo>
                <a:lnTo>
                  <a:pt x="12080" y="7184"/>
                </a:lnTo>
                <a:lnTo>
                  <a:pt x="12082" y="7190"/>
                </a:lnTo>
                <a:lnTo>
                  <a:pt x="12082" y="7194"/>
                </a:lnTo>
                <a:lnTo>
                  <a:pt x="12084" y="7194"/>
                </a:lnTo>
                <a:lnTo>
                  <a:pt x="12086" y="7192"/>
                </a:lnTo>
                <a:lnTo>
                  <a:pt x="12086" y="7188"/>
                </a:lnTo>
                <a:lnTo>
                  <a:pt x="12086" y="7186"/>
                </a:lnTo>
                <a:lnTo>
                  <a:pt x="12084" y="7180"/>
                </a:lnTo>
                <a:lnTo>
                  <a:pt x="12082" y="7170"/>
                </a:lnTo>
                <a:lnTo>
                  <a:pt x="12082" y="7164"/>
                </a:lnTo>
                <a:lnTo>
                  <a:pt x="12084" y="7156"/>
                </a:lnTo>
                <a:close/>
                <a:moveTo>
                  <a:pt x="12280" y="6382"/>
                </a:moveTo>
                <a:lnTo>
                  <a:pt x="12280" y="6382"/>
                </a:lnTo>
                <a:lnTo>
                  <a:pt x="12284" y="6378"/>
                </a:lnTo>
                <a:lnTo>
                  <a:pt x="12284" y="6372"/>
                </a:lnTo>
                <a:lnTo>
                  <a:pt x="12282" y="6364"/>
                </a:lnTo>
                <a:lnTo>
                  <a:pt x="12280" y="6352"/>
                </a:lnTo>
                <a:lnTo>
                  <a:pt x="12280" y="6344"/>
                </a:lnTo>
                <a:lnTo>
                  <a:pt x="12280" y="6334"/>
                </a:lnTo>
                <a:lnTo>
                  <a:pt x="12280" y="6318"/>
                </a:lnTo>
                <a:lnTo>
                  <a:pt x="12278" y="6316"/>
                </a:lnTo>
                <a:lnTo>
                  <a:pt x="12276" y="6314"/>
                </a:lnTo>
                <a:lnTo>
                  <a:pt x="12274" y="6312"/>
                </a:lnTo>
                <a:lnTo>
                  <a:pt x="12272" y="6310"/>
                </a:lnTo>
                <a:lnTo>
                  <a:pt x="12268" y="6304"/>
                </a:lnTo>
                <a:lnTo>
                  <a:pt x="12266" y="6296"/>
                </a:lnTo>
                <a:lnTo>
                  <a:pt x="12264" y="6284"/>
                </a:lnTo>
                <a:lnTo>
                  <a:pt x="12260" y="6276"/>
                </a:lnTo>
                <a:lnTo>
                  <a:pt x="12252" y="6264"/>
                </a:lnTo>
                <a:lnTo>
                  <a:pt x="12242" y="6252"/>
                </a:lnTo>
                <a:lnTo>
                  <a:pt x="12230" y="6236"/>
                </a:lnTo>
                <a:lnTo>
                  <a:pt x="12222" y="6224"/>
                </a:lnTo>
                <a:lnTo>
                  <a:pt x="12218" y="6222"/>
                </a:lnTo>
                <a:lnTo>
                  <a:pt x="12216" y="6222"/>
                </a:lnTo>
                <a:lnTo>
                  <a:pt x="12214" y="6220"/>
                </a:lnTo>
                <a:lnTo>
                  <a:pt x="12210" y="6218"/>
                </a:lnTo>
                <a:lnTo>
                  <a:pt x="12204" y="6214"/>
                </a:lnTo>
                <a:lnTo>
                  <a:pt x="12196" y="6206"/>
                </a:lnTo>
                <a:lnTo>
                  <a:pt x="12190" y="6194"/>
                </a:lnTo>
                <a:lnTo>
                  <a:pt x="12186" y="6184"/>
                </a:lnTo>
                <a:lnTo>
                  <a:pt x="12184" y="6174"/>
                </a:lnTo>
                <a:lnTo>
                  <a:pt x="12184" y="6166"/>
                </a:lnTo>
                <a:lnTo>
                  <a:pt x="12184" y="6150"/>
                </a:lnTo>
                <a:lnTo>
                  <a:pt x="12184" y="6144"/>
                </a:lnTo>
                <a:lnTo>
                  <a:pt x="12182" y="6138"/>
                </a:lnTo>
                <a:lnTo>
                  <a:pt x="12178" y="6136"/>
                </a:lnTo>
                <a:lnTo>
                  <a:pt x="12176" y="6136"/>
                </a:lnTo>
                <a:lnTo>
                  <a:pt x="12172" y="6140"/>
                </a:lnTo>
                <a:lnTo>
                  <a:pt x="12172" y="6142"/>
                </a:lnTo>
                <a:lnTo>
                  <a:pt x="12170" y="6144"/>
                </a:lnTo>
                <a:lnTo>
                  <a:pt x="12166" y="6140"/>
                </a:lnTo>
                <a:lnTo>
                  <a:pt x="12160" y="6134"/>
                </a:lnTo>
                <a:lnTo>
                  <a:pt x="12154" y="6130"/>
                </a:lnTo>
                <a:lnTo>
                  <a:pt x="12152" y="6128"/>
                </a:lnTo>
                <a:lnTo>
                  <a:pt x="12150" y="6132"/>
                </a:lnTo>
                <a:lnTo>
                  <a:pt x="12150" y="6136"/>
                </a:lnTo>
                <a:lnTo>
                  <a:pt x="12150" y="6142"/>
                </a:lnTo>
                <a:lnTo>
                  <a:pt x="12148" y="6144"/>
                </a:lnTo>
                <a:lnTo>
                  <a:pt x="12146" y="6144"/>
                </a:lnTo>
                <a:lnTo>
                  <a:pt x="12140" y="6140"/>
                </a:lnTo>
                <a:lnTo>
                  <a:pt x="12134" y="6132"/>
                </a:lnTo>
                <a:lnTo>
                  <a:pt x="12132" y="6126"/>
                </a:lnTo>
                <a:lnTo>
                  <a:pt x="12132" y="6120"/>
                </a:lnTo>
                <a:lnTo>
                  <a:pt x="12132" y="6114"/>
                </a:lnTo>
                <a:lnTo>
                  <a:pt x="12134" y="6104"/>
                </a:lnTo>
                <a:lnTo>
                  <a:pt x="12134" y="6100"/>
                </a:lnTo>
                <a:lnTo>
                  <a:pt x="12132" y="6092"/>
                </a:lnTo>
                <a:lnTo>
                  <a:pt x="12128" y="6086"/>
                </a:lnTo>
                <a:lnTo>
                  <a:pt x="12122" y="6078"/>
                </a:lnTo>
                <a:lnTo>
                  <a:pt x="12110" y="6062"/>
                </a:lnTo>
                <a:lnTo>
                  <a:pt x="12100" y="6050"/>
                </a:lnTo>
                <a:lnTo>
                  <a:pt x="12100" y="6048"/>
                </a:lnTo>
                <a:lnTo>
                  <a:pt x="12102" y="6046"/>
                </a:lnTo>
                <a:lnTo>
                  <a:pt x="12106" y="6046"/>
                </a:lnTo>
                <a:lnTo>
                  <a:pt x="12110" y="6044"/>
                </a:lnTo>
                <a:lnTo>
                  <a:pt x="12110" y="6042"/>
                </a:lnTo>
                <a:lnTo>
                  <a:pt x="12110" y="6038"/>
                </a:lnTo>
                <a:lnTo>
                  <a:pt x="12106" y="6034"/>
                </a:lnTo>
                <a:lnTo>
                  <a:pt x="12100" y="6028"/>
                </a:lnTo>
                <a:lnTo>
                  <a:pt x="12092" y="6022"/>
                </a:lnTo>
                <a:lnTo>
                  <a:pt x="12080" y="6018"/>
                </a:lnTo>
                <a:lnTo>
                  <a:pt x="12070" y="6012"/>
                </a:lnTo>
                <a:lnTo>
                  <a:pt x="12062" y="6008"/>
                </a:lnTo>
                <a:lnTo>
                  <a:pt x="12058" y="6004"/>
                </a:lnTo>
                <a:lnTo>
                  <a:pt x="12056" y="6000"/>
                </a:lnTo>
                <a:lnTo>
                  <a:pt x="12054" y="5996"/>
                </a:lnTo>
                <a:lnTo>
                  <a:pt x="12050" y="5992"/>
                </a:lnTo>
                <a:lnTo>
                  <a:pt x="12044" y="5988"/>
                </a:lnTo>
                <a:lnTo>
                  <a:pt x="12034" y="5986"/>
                </a:lnTo>
                <a:lnTo>
                  <a:pt x="12024" y="5982"/>
                </a:lnTo>
                <a:lnTo>
                  <a:pt x="12016" y="5978"/>
                </a:lnTo>
                <a:lnTo>
                  <a:pt x="12012" y="5972"/>
                </a:lnTo>
                <a:lnTo>
                  <a:pt x="12008" y="5968"/>
                </a:lnTo>
                <a:lnTo>
                  <a:pt x="12004" y="5954"/>
                </a:lnTo>
                <a:lnTo>
                  <a:pt x="12002" y="5948"/>
                </a:lnTo>
                <a:lnTo>
                  <a:pt x="11998" y="5942"/>
                </a:lnTo>
                <a:lnTo>
                  <a:pt x="11996" y="5934"/>
                </a:lnTo>
                <a:lnTo>
                  <a:pt x="11994" y="5926"/>
                </a:lnTo>
                <a:lnTo>
                  <a:pt x="11994" y="5904"/>
                </a:lnTo>
                <a:lnTo>
                  <a:pt x="11992" y="5892"/>
                </a:lnTo>
                <a:lnTo>
                  <a:pt x="11990" y="5880"/>
                </a:lnTo>
                <a:lnTo>
                  <a:pt x="11986" y="5868"/>
                </a:lnTo>
                <a:lnTo>
                  <a:pt x="11978" y="5856"/>
                </a:lnTo>
                <a:lnTo>
                  <a:pt x="11974" y="5852"/>
                </a:lnTo>
                <a:lnTo>
                  <a:pt x="11972" y="5846"/>
                </a:lnTo>
                <a:lnTo>
                  <a:pt x="11968" y="5832"/>
                </a:lnTo>
                <a:lnTo>
                  <a:pt x="11968" y="5818"/>
                </a:lnTo>
                <a:lnTo>
                  <a:pt x="11968" y="5804"/>
                </a:lnTo>
                <a:lnTo>
                  <a:pt x="11966" y="5790"/>
                </a:lnTo>
                <a:lnTo>
                  <a:pt x="11964" y="5776"/>
                </a:lnTo>
                <a:lnTo>
                  <a:pt x="11960" y="5766"/>
                </a:lnTo>
                <a:lnTo>
                  <a:pt x="11958" y="5760"/>
                </a:lnTo>
                <a:lnTo>
                  <a:pt x="11952" y="5758"/>
                </a:lnTo>
                <a:lnTo>
                  <a:pt x="11944" y="5750"/>
                </a:lnTo>
                <a:lnTo>
                  <a:pt x="11938" y="5744"/>
                </a:lnTo>
                <a:lnTo>
                  <a:pt x="11932" y="5732"/>
                </a:lnTo>
                <a:lnTo>
                  <a:pt x="11930" y="5728"/>
                </a:lnTo>
                <a:lnTo>
                  <a:pt x="11928" y="5728"/>
                </a:lnTo>
                <a:lnTo>
                  <a:pt x="11924" y="5730"/>
                </a:lnTo>
                <a:lnTo>
                  <a:pt x="11920" y="5736"/>
                </a:lnTo>
                <a:lnTo>
                  <a:pt x="11914" y="5742"/>
                </a:lnTo>
                <a:lnTo>
                  <a:pt x="11910" y="5744"/>
                </a:lnTo>
                <a:lnTo>
                  <a:pt x="11906" y="5740"/>
                </a:lnTo>
                <a:lnTo>
                  <a:pt x="11902" y="5736"/>
                </a:lnTo>
                <a:lnTo>
                  <a:pt x="11898" y="5728"/>
                </a:lnTo>
                <a:lnTo>
                  <a:pt x="11896" y="5720"/>
                </a:lnTo>
                <a:lnTo>
                  <a:pt x="11894" y="5704"/>
                </a:lnTo>
                <a:lnTo>
                  <a:pt x="11894" y="5690"/>
                </a:lnTo>
                <a:lnTo>
                  <a:pt x="11894" y="5674"/>
                </a:lnTo>
                <a:lnTo>
                  <a:pt x="11890" y="5660"/>
                </a:lnTo>
                <a:lnTo>
                  <a:pt x="11886" y="5652"/>
                </a:lnTo>
                <a:lnTo>
                  <a:pt x="11882" y="5646"/>
                </a:lnTo>
                <a:lnTo>
                  <a:pt x="11878" y="5640"/>
                </a:lnTo>
                <a:lnTo>
                  <a:pt x="11876" y="5636"/>
                </a:lnTo>
                <a:lnTo>
                  <a:pt x="11878" y="5628"/>
                </a:lnTo>
                <a:lnTo>
                  <a:pt x="11878" y="5622"/>
                </a:lnTo>
                <a:lnTo>
                  <a:pt x="11878" y="5620"/>
                </a:lnTo>
                <a:lnTo>
                  <a:pt x="11874" y="5618"/>
                </a:lnTo>
                <a:lnTo>
                  <a:pt x="11870" y="5616"/>
                </a:lnTo>
                <a:lnTo>
                  <a:pt x="11868" y="5612"/>
                </a:lnTo>
                <a:lnTo>
                  <a:pt x="11864" y="5602"/>
                </a:lnTo>
                <a:lnTo>
                  <a:pt x="11862" y="5588"/>
                </a:lnTo>
                <a:lnTo>
                  <a:pt x="11860" y="5572"/>
                </a:lnTo>
                <a:lnTo>
                  <a:pt x="11858" y="5566"/>
                </a:lnTo>
                <a:lnTo>
                  <a:pt x="11854" y="5562"/>
                </a:lnTo>
                <a:lnTo>
                  <a:pt x="11850" y="5560"/>
                </a:lnTo>
                <a:lnTo>
                  <a:pt x="11846" y="5560"/>
                </a:lnTo>
                <a:lnTo>
                  <a:pt x="11842" y="5562"/>
                </a:lnTo>
                <a:lnTo>
                  <a:pt x="11840" y="5566"/>
                </a:lnTo>
                <a:lnTo>
                  <a:pt x="11838" y="5570"/>
                </a:lnTo>
                <a:lnTo>
                  <a:pt x="11836" y="5578"/>
                </a:lnTo>
                <a:lnTo>
                  <a:pt x="11834" y="5592"/>
                </a:lnTo>
                <a:lnTo>
                  <a:pt x="11832" y="5602"/>
                </a:lnTo>
                <a:lnTo>
                  <a:pt x="11820" y="5632"/>
                </a:lnTo>
                <a:lnTo>
                  <a:pt x="11816" y="5642"/>
                </a:lnTo>
                <a:lnTo>
                  <a:pt x="11816" y="5648"/>
                </a:lnTo>
                <a:lnTo>
                  <a:pt x="11818" y="5650"/>
                </a:lnTo>
                <a:lnTo>
                  <a:pt x="11820" y="5652"/>
                </a:lnTo>
                <a:lnTo>
                  <a:pt x="11824" y="5654"/>
                </a:lnTo>
                <a:lnTo>
                  <a:pt x="11822" y="5656"/>
                </a:lnTo>
                <a:lnTo>
                  <a:pt x="11820" y="5660"/>
                </a:lnTo>
                <a:lnTo>
                  <a:pt x="11814" y="5668"/>
                </a:lnTo>
                <a:lnTo>
                  <a:pt x="11814" y="5676"/>
                </a:lnTo>
                <a:lnTo>
                  <a:pt x="11814" y="5684"/>
                </a:lnTo>
                <a:lnTo>
                  <a:pt x="11810" y="5698"/>
                </a:lnTo>
                <a:lnTo>
                  <a:pt x="11808" y="5706"/>
                </a:lnTo>
                <a:lnTo>
                  <a:pt x="11808" y="5716"/>
                </a:lnTo>
                <a:lnTo>
                  <a:pt x="11810" y="5738"/>
                </a:lnTo>
                <a:lnTo>
                  <a:pt x="11814" y="5762"/>
                </a:lnTo>
                <a:lnTo>
                  <a:pt x="11814" y="5776"/>
                </a:lnTo>
                <a:lnTo>
                  <a:pt x="11812" y="5788"/>
                </a:lnTo>
                <a:lnTo>
                  <a:pt x="11808" y="5808"/>
                </a:lnTo>
                <a:lnTo>
                  <a:pt x="11806" y="5820"/>
                </a:lnTo>
                <a:lnTo>
                  <a:pt x="11806" y="5830"/>
                </a:lnTo>
                <a:lnTo>
                  <a:pt x="11800" y="5844"/>
                </a:lnTo>
                <a:lnTo>
                  <a:pt x="11794" y="5856"/>
                </a:lnTo>
                <a:lnTo>
                  <a:pt x="11790" y="5864"/>
                </a:lnTo>
                <a:lnTo>
                  <a:pt x="11788" y="5878"/>
                </a:lnTo>
                <a:lnTo>
                  <a:pt x="11784" y="5890"/>
                </a:lnTo>
                <a:lnTo>
                  <a:pt x="11780" y="5896"/>
                </a:lnTo>
                <a:lnTo>
                  <a:pt x="11774" y="5902"/>
                </a:lnTo>
                <a:lnTo>
                  <a:pt x="11766" y="5906"/>
                </a:lnTo>
                <a:lnTo>
                  <a:pt x="11758" y="5906"/>
                </a:lnTo>
                <a:lnTo>
                  <a:pt x="11748" y="5904"/>
                </a:lnTo>
                <a:lnTo>
                  <a:pt x="11738" y="5900"/>
                </a:lnTo>
                <a:lnTo>
                  <a:pt x="11730" y="5894"/>
                </a:lnTo>
                <a:lnTo>
                  <a:pt x="11722" y="5888"/>
                </a:lnTo>
                <a:lnTo>
                  <a:pt x="11716" y="5880"/>
                </a:lnTo>
                <a:lnTo>
                  <a:pt x="11714" y="5876"/>
                </a:lnTo>
                <a:lnTo>
                  <a:pt x="11710" y="5870"/>
                </a:lnTo>
                <a:lnTo>
                  <a:pt x="11708" y="5866"/>
                </a:lnTo>
                <a:lnTo>
                  <a:pt x="11698" y="5862"/>
                </a:lnTo>
                <a:lnTo>
                  <a:pt x="11692" y="5862"/>
                </a:lnTo>
                <a:lnTo>
                  <a:pt x="11684" y="5858"/>
                </a:lnTo>
                <a:lnTo>
                  <a:pt x="11674" y="5850"/>
                </a:lnTo>
                <a:lnTo>
                  <a:pt x="11662" y="5840"/>
                </a:lnTo>
                <a:lnTo>
                  <a:pt x="11648" y="5828"/>
                </a:lnTo>
                <a:lnTo>
                  <a:pt x="11640" y="5822"/>
                </a:lnTo>
                <a:lnTo>
                  <a:pt x="11632" y="5818"/>
                </a:lnTo>
                <a:lnTo>
                  <a:pt x="11626" y="5816"/>
                </a:lnTo>
                <a:lnTo>
                  <a:pt x="11618" y="5814"/>
                </a:lnTo>
                <a:lnTo>
                  <a:pt x="11612" y="5812"/>
                </a:lnTo>
                <a:lnTo>
                  <a:pt x="11604" y="5804"/>
                </a:lnTo>
                <a:lnTo>
                  <a:pt x="11592" y="5792"/>
                </a:lnTo>
                <a:lnTo>
                  <a:pt x="11582" y="5784"/>
                </a:lnTo>
                <a:lnTo>
                  <a:pt x="11570" y="5772"/>
                </a:lnTo>
                <a:lnTo>
                  <a:pt x="11566" y="5766"/>
                </a:lnTo>
                <a:lnTo>
                  <a:pt x="11568" y="5760"/>
                </a:lnTo>
                <a:lnTo>
                  <a:pt x="11572" y="5752"/>
                </a:lnTo>
                <a:lnTo>
                  <a:pt x="11578" y="5738"/>
                </a:lnTo>
                <a:lnTo>
                  <a:pt x="11586" y="5724"/>
                </a:lnTo>
                <a:lnTo>
                  <a:pt x="11590" y="5714"/>
                </a:lnTo>
                <a:lnTo>
                  <a:pt x="11590" y="5710"/>
                </a:lnTo>
                <a:lnTo>
                  <a:pt x="11588" y="5708"/>
                </a:lnTo>
                <a:lnTo>
                  <a:pt x="11586" y="5708"/>
                </a:lnTo>
                <a:lnTo>
                  <a:pt x="11584" y="5706"/>
                </a:lnTo>
                <a:lnTo>
                  <a:pt x="11584" y="5702"/>
                </a:lnTo>
                <a:lnTo>
                  <a:pt x="11588" y="5692"/>
                </a:lnTo>
                <a:lnTo>
                  <a:pt x="11594" y="5682"/>
                </a:lnTo>
                <a:lnTo>
                  <a:pt x="11598" y="5680"/>
                </a:lnTo>
                <a:lnTo>
                  <a:pt x="11602" y="5682"/>
                </a:lnTo>
                <a:lnTo>
                  <a:pt x="11604" y="5684"/>
                </a:lnTo>
                <a:lnTo>
                  <a:pt x="11606" y="5688"/>
                </a:lnTo>
                <a:lnTo>
                  <a:pt x="11608" y="5690"/>
                </a:lnTo>
                <a:lnTo>
                  <a:pt x="11608" y="5686"/>
                </a:lnTo>
                <a:lnTo>
                  <a:pt x="11610" y="5676"/>
                </a:lnTo>
                <a:lnTo>
                  <a:pt x="11612" y="5664"/>
                </a:lnTo>
                <a:lnTo>
                  <a:pt x="11616" y="5656"/>
                </a:lnTo>
                <a:lnTo>
                  <a:pt x="11620" y="5650"/>
                </a:lnTo>
                <a:lnTo>
                  <a:pt x="11626" y="5646"/>
                </a:lnTo>
                <a:lnTo>
                  <a:pt x="11630" y="5644"/>
                </a:lnTo>
                <a:lnTo>
                  <a:pt x="11630" y="5640"/>
                </a:lnTo>
                <a:lnTo>
                  <a:pt x="11630" y="5638"/>
                </a:lnTo>
                <a:lnTo>
                  <a:pt x="11626" y="5634"/>
                </a:lnTo>
                <a:lnTo>
                  <a:pt x="11620" y="5630"/>
                </a:lnTo>
                <a:lnTo>
                  <a:pt x="11616" y="5626"/>
                </a:lnTo>
                <a:lnTo>
                  <a:pt x="11614" y="5620"/>
                </a:lnTo>
                <a:lnTo>
                  <a:pt x="11612" y="5618"/>
                </a:lnTo>
                <a:lnTo>
                  <a:pt x="11610" y="5616"/>
                </a:lnTo>
                <a:lnTo>
                  <a:pt x="11604" y="5620"/>
                </a:lnTo>
                <a:lnTo>
                  <a:pt x="11600" y="5624"/>
                </a:lnTo>
                <a:lnTo>
                  <a:pt x="11598" y="5628"/>
                </a:lnTo>
                <a:lnTo>
                  <a:pt x="11598" y="5632"/>
                </a:lnTo>
                <a:lnTo>
                  <a:pt x="11600" y="5636"/>
                </a:lnTo>
                <a:lnTo>
                  <a:pt x="11598" y="5640"/>
                </a:lnTo>
                <a:lnTo>
                  <a:pt x="11596" y="5642"/>
                </a:lnTo>
                <a:lnTo>
                  <a:pt x="11592" y="5644"/>
                </a:lnTo>
                <a:lnTo>
                  <a:pt x="11590" y="5642"/>
                </a:lnTo>
                <a:lnTo>
                  <a:pt x="11588" y="5638"/>
                </a:lnTo>
                <a:lnTo>
                  <a:pt x="11588" y="5632"/>
                </a:lnTo>
                <a:lnTo>
                  <a:pt x="11588" y="5630"/>
                </a:lnTo>
                <a:lnTo>
                  <a:pt x="11586" y="5628"/>
                </a:lnTo>
                <a:lnTo>
                  <a:pt x="11584" y="5628"/>
                </a:lnTo>
                <a:lnTo>
                  <a:pt x="11584" y="5624"/>
                </a:lnTo>
                <a:lnTo>
                  <a:pt x="11584" y="5616"/>
                </a:lnTo>
                <a:lnTo>
                  <a:pt x="11584" y="5614"/>
                </a:lnTo>
                <a:lnTo>
                  <a:pt x="11582" y="5614"/>
                </a:lnTo>
                <a:lnTo>
                  <a:pt x="11576" y="5616"/>
                </a:lnTo>
                <a:lnTo>
                  <a:pt x="11568" y="5622"/>
                </a:lnTo>
                <a:lnTo>
                  <a:pt x="11558" y="5630"/>
                </a:lnTo>
                <a:lnTo>
                  <a:pt x="11552" y="5632"/>
                </a:lnTo>
                <a:lnTo>
                  <a:pt x="11548" y="5632"/>
                </a:lnTo>
                <a:lnTo>
                  <a:pt x="11544" y="5630"/>
                </a:lnTo>
                <a:lnTo>
                  <a:pt x="11540" y="5624"/>
                </a:lnTo>
                <a:lnTo>
                  <a:pt x="11536" y="5622"/>
                </a:lnTo>
                <a:lnTo>
                  <a:pt x="11530" y="5624"/>
                </a:lnTo>
                <a:lnTo>
                  <a:pt x="11524" y="5626"/>
                </a:lnTo>
                <a:lnTo>
                  <a:pt x="11518" y="5624"/>
                </a:lnTo>
                <a:lnTo>
                  <a:pt x="11514" y="5622"/>
                </a:lnTo>
                <a:lnTo>
                  <a:pt x="11512" y="5618"/>
                </a:lnTo>
                <a:lnTo>
                  <a:pt x="11506" y="5612"/>
                </a:lnTo>
                <a:lnTo>
                  <a:pt x="11500" y="5610"/>
                </a:lnTo>
                <a:lnTo>
                  <a:pt x="11494" y="5608"/>
                </a:lnTo>
                <a:lnTo>
                  <a:pt x="11484" y="5608"/>
                </a:lnTo>
                <a:lnTo>
                  <a:pt x="11478" y="5606"/>
                </a:lnTo>
                <a:lnTo>
                  <a:pt x="11474" y="5604"/>
                </a:lnTo>
                <a:lnTo>
                  <a:pt x="11472" y="5600"/>
                </a:lnTo>
                <a:lnTo>
                  <a:pt x="11468" y="5594"/>
                </a:lnTo>
                <a:lnTo>
                  <a:pt x="11466" y="5592"/>
                </a:lnTo>
                <a:lnTo>
                  <a:pt x="11462" y="5592"/>
                </a:lnTo>
                <a:lnTo>
                  <a:pt x="11458" y="5594"/>
                </a:lnTo>
                <a:lnTo>
                  <a:pt x="11456" y="5594"/>
                </a:lnTo>
                <a:lnTo>
                  <a:pt x="11452" y="5590"/>
                </a:lnTo>
                <a:lnTo>
                  <a:pt x="11448" y="5586"/>
                </a:lnTo>
                <a:lnTo>
                  <a:pt x="11444" y="5584"/>
                </a:lnTo>
                <a:lnTo>
                  <a:pt x="11438" y="5582"/>
                </a:lnTo>
                <a:lnTo>
                  <a:pt x="11428" y="5582"/>
                </a:lnTo>
                <a:lnTo>
                  <a:pt x="11422" y="5584"/>
                </a:lnTo>
                <a:lnTo>
                  <a:pt x="11420" y="5586"/>
                </a:lnTo>
                <a:lnTo>
                  <a:pt x="11420" y="5588"/>
                </a:lnTo>
                <a:lnTo>
                  <a:pt x="11424" y="5596"/>
                </a:lnTo>
                <a:lnTo>
                  <a:pt x="11428" y="5598"/>
                </a:lnTo>
                <a:lnTo>
                  <a:pt x="11432" y="5600"/>
                </a:lnTo>
                <a:lnTo>
                  <a:pt x="11444" y="5600"/>
                </a:lnTo>
                <a:lnTo>
                  <a:pt x="11448" y="5600"/>
                </a:lnTo>
                <a:lnTo>
                  <a:pt x="11452" y="5604"/>
                </a:lnTo>
                <a:lnTo>
                  <a:pt x="11454" y="5608"/>
                </a:lnTo>
                <a:lnTo>
                  <a:pt x="11452" y="5618"/>
                </a:lnTo>
                <a:lnTo>
                  <a:pt x="11448" y="5634"/>
                </a:lnTo>
                <a:lnTo>
                  <a:pt x="11448" y="5636"/>
                </a:lnTo>
                <a:lnTo>
                  <a:pt x="11446" y="5636"/>
                </a:lnTo>
                <a:lnTo>
                  <a:pt x="11438" y="5634"/>
                </a:lnTo>
                <a:lnTo>
                  <a:pt x="11432" y="5634"/>
                </a:lnTo>
                <a:lnTo>
                  <a:pt x="11422" y="5634"/>
                </a:lnTo>
                <a:lnTo>
                  <a:pt x="11412" y="5636"/>
                </a:lnTo>
                <a:lnTo>
                  <a:pt x="11406" y="5636"/>
                </a:lnTo>
                <a:lnTo>
                  <a:pt x="11400" y="5632"/>
                </a:lnTo>
                <a:lnTo>
                  <a:pt x="11396" y="5632"/>
                </a:lnTo>
                <a:lnTo>
                  <a:pt x="11390" y="5634"/>
                </a:lnTo>
                <a:lnTo>
                  <a:pt x="11370" y="5648"/>
                </a:lnTo>
                <a:lnTo>
                  <a:pt x="11358" y="5658"/>
                </a:lnTo>
                <a:lnTo>
                  <a:pt x="11350" y="5666"/>
                </a:lnTo>
                <a:lnTo>
                  <a:pt x="11348" y="5672"/>
                </a:lnTo>
                <a:lnTo>
                  <a:pt x="11346" y="5678"/>
                </a:lnTo>
                <a:lnTo>
                  <a:pt x="11346" y="5684"/>
                </a:lnTo>
                <a:lnTo>
                  <a:pt x="11344" y="5690"/>
                </a:lnTo>
                <a:lnTo>
                  <a:pt x="11340" y="5700"/>
                </a:lnTo>
                <a:lnTo>
                  <a:pt x="11332" y="5714"/>
                </a:lnTo>
                <a:lnTo>
                  <a:pt x="11324" y="5728"/>
                </a:lnTo>
                <a:lnTo>
                  <a:pt x="11320" y="5738"/>
                </a:lnTo>
                <a:lnTo>
                  <a:pt x="11322" y="5744"/>
                </a:lnTo>
                <a:lnTo>
                  <a:pt x="11324" y="5750"/>
                </a:lnTo>
                <a:lnTo>
                  <a:pt x="11332" y="5756"/>
                </a:lnTo>
                <a:lnTo>
                  <a:pt x="11332" y="5760"/>
                </a:lnTo>
                <a:lnTo>
                  <a:pt x="11328" y="5764"/>
                </a:lnTo>
                <a:lnTo>
                  <a:pt x="11322" y="5768"/>
                </a:lnTo>
                <a:lnTo>
                  <a:pt x="11318" y="5770"/>
                </a:lnTo>
                <a:lnTo>
                  <a:pt x="11314" y="5768"/>
                </a:lnTo>
                <a:lnTo>
                  <a:pt x="11310" y="5766"/>
                </a:lnTo>
                <a:lnTo>
                  <a:pt x="11302" y="5762"/>
                </a:lnTo>
                <a:lnTo>
                  <a:pt x="11296" y="5760"/>
                </a:lnTo>
                <a:lnTo>
                  <a:pt x="11288" y="5760"/>
                </a:lnTo>
                <a:lnTo>
                  <a:pt x="11284" y="5760"/>
                </a:lnTo>
                <a:lnTo>
                  <a:pt x="11278" y="5758"/>
                </a:lnTo>
                <a:lnTo>
                  <a:pt x="11268" y="5750"/>
                </a:lnTo>
                <a:lnTo>
                  <a:pt x="11244" y="5726"/>
                </a:lnTo>
                <a:lnTo>
                  <a:pt x="11232" y="5716"/>
                </a:lnTo>
                <a:lnTo>
                  <a:pt x="11224" y="5708"/>
                </a:lnTo>
                <a:lnTo>
                  <a:pt x="11220" y="5706"/>
                </a:lnTo>
                <a:lnTo>
                  <a:pt x="11218" y="5706"/>
                </a:lnTo>
                <a:lnTo>
                  <a:pt x="11216" y="5710"/>
                </a:lnTo>
                <a:lnTo>
                  <a:pt x="11214" y="5714"/>
                </a:lnTo>
                <a:lnTo>
                  <a:pt x="11214" y="5722"/>
                </a:lnTo>
                <a:lnTo>
                  <a:pt x="11210" y="5724"/>
                </a:lnTo>
                <a:lnTo>
                  <a:pt x="11206" y="5724"/>
                </a:lnTo>
                <a:lnTo>
                  <a:pt x="11202" y="5720"/>
                </a:lnTo>
                <a:lnTo>
                  <a:pt x="11196" y="5718"/>
                </a:lnTo>
                <a:lnTo>
                  <a:pt x="11192" y="5718"/>
                </a:lnTo>
                <a:lnTo>
                  <a:pt x="11188" y="5720"/>
                </a:lnTo>
                <a:lnTo>
                  <a:pt x="11186" y="5730"/>
                </a:lnTo>
                <a:lnTo>
                  <a:pt x="11186" y="5738"/>
                </a:lnTo>
                <a:lnTo>
                  <a:pt x="11184" y="5740"/>
                </a:lnTo>
                <a:lnTo>
                  <a:pt x="11180" y="5740"/>
                </a:lnTo>
                <a:lnTo>
                  <a:pt x="11178" y="5738"/>
                </a:lnTo>
                <a:lnTo>
                  <a:pt x="11174" y="5736"/>
                </a:lnTo>
                <a:lnTo>
                  <a:pt x="11168" y="5738"/>
                </a:lnTo>
                <a:lnTo>
                  <a:pt x="11162" y="5744"/>
                </a:lnTo>
                <a:lnTo>
                  <a:pt x="11154" y="5756"/>
                </a:lnTo>
                <a:lnTo>
                  <a:pt x="11146" y="5772"/>
                </a:lnTo>
                <a:lnTo>
                  <a:pt x="11138" y="5780"/>
                </a:lnTo>
                <a:lnTo>
                  <a:pt x="11128" y="5792"/>
                </a:lnTo>
                <a:lnTo>
                  <a:pt x="11124" y="5796"/>
                </a:lnTo>
                <a:lnTo>
                  <a:pt x="11122" y="5800"/>
                </a:lnTo>
                <a:lnTo>
                  <a:pt x="11120" y="5808"/>
                </a:lnTo>
                <a:lnTo>
                  <a:pt x="11120" y="5820"/>
                </a:lnTo>
                <a:lnTo>
                  <a:pt x="11118" y="5834"/>
                </a:lnTo>
                <a:lnTo>
                  <a:pt x="11116" y="5838"/>
                </a:lnTo>
                <a:lnTo>
                  <a:pt x="11114" y="5838"/>
                </a:lnTo>
                <a:lnTo>
                  <a:pt x="11110" y="5838"/>
                </a:lnTo>
                <a:lnTo>
                  <a:pt x="11104" y="5834"/>
                </a:lnTo>
                <a:lnTo>
                  <a:pt x="11098" y="5832"/>
                </a:lnTo>
                <a:lnTo>
                  <a:pt x="11096" y="5832"/>
                </a:lnTo>
                <a:lnTo>
                  <a:pt x="11094" y="5834"/>
                </a:lnTo>
                <a:lnTo>
                  <a:pt x="11090" y="5838"/>
                </a:lnTo>
                <a:lnTo>
                  <a:pt x="11088" y="5842"/>
                </a:lnTo>
                <a:lnTo>
                  <a:pt x="11086" y="5864"/>
                </a:lnTo>
                <a:lnTo>
                  <a:pt x="11084" y="5878"/>
                </a:lnTo>
                <a:lnTo>
                  <a:pt x="11084" y="5882"/>
                </a:lnTo>
                <a:lnTo>
                  <a:pt x="11078" y="5866"/>
                </a:lnTo>
                <a:lnTo>
                  <a:pt x="11074" y="5856"/>
                </a:lnTo>
                <a:lnTo>
                  <a:pt x="11070" y="5852"/>
                </a:lnTo>
                <a:lnTo>
                  <a:pt x="11066" y="5850"/>
                </a:lnTo>
                <a:lnTo>
                  <a:pt x="11062" y="5848"/>
                </a:lnTo>
                <a:lnTo>
                  <a:pt x="11058" y="5850"/>
                </a:lnTo>
                <a:lnTo>
                  <a:pt x="11052" y="5854"/>
                </a:lnTo>
                <a:lnTo>
                  <a:pt x="11046" y="5862"/>
                </a:lnTo>
                <a:lnTo>
                  <a:pt x="11036" y="5878"/>
                </a:lnTo>
                <a:lnTo>
                  <a:pt x="11032" y="5892"/>
                </a:lnTo>
                <a:lnTo>
                  <a:pt x="11030" y="5902"/>
                </a:lnTo>
                <a:lnTo>
                  <a:pt x="11032" y="5912"/>
                </a:lnTo>
                <a:lnTo>
                  <a:pt x="11034" y="5918"/>
                </a:lnTo>
                <a:lnTo>
                  <a:pt x="11032" y="5926"/>
                </a:lnTo>
                <a:lnTo>
                  <a:pt x="11030" y="5932"/>
                </a:lnTo>
                <a:lnTo>
                  <a:pt x="11020" y="5942"/>
                </a:lnTo>
                <a:lnTo>
                  <a:pt x="11014" y="5948"/>
                </a:lnTo>
                <a:lnTo>
                  <a:pt x="11010" y="5954"/>
                </a:lnTo>
                <a:lnTo>
                  <a:pt x="11004" y="5970"/>
                </a:lnTo>
                <a:lnTo>
                  <a:pt x="11000" y="5978"/>
                </a:lnTo>
                <a:lnTo>
                  <a:pt x="10994" y="5988"/>
                </a:lnTo>
                <a:lnTo>
                  <a:pt x="10986" y="5998"/>
                </a:lnTo>
                <a:lnTo>
                  <a:pt x="10974" y="6006"/>
                </a:lnTo>
                <a:lnTo>
                  <a:pt x="10960" y="6014"/>
                </a:lnTo>
                <a:lnTo>
                  <a:pt x="10948" y="6020"/>
                </a:lnTo>
                <a:lnTo>
                  <a:pt x="10936" y="6020"/>
                </a:lnTo>
                <a:lnTo>
                  <a:pt x="10926" y="6020"/>
                </a:lnTo>
                <a:lnTo>
                  <a:pt x="10910" y="6020"/>
                </a:lnTo>
                <a:lnTo>
                  <a:pt x="10906" y="6020"/>
                </a:lnTo>
                <a:lnTo>
                  <a:pt x="10902" y="6024"/>
                </a:lnTo>
                <a:lnTo>
                  <a:pt x="10898" y="6030"/>
                </a:lnTo>
                <a:lnTo>
                  <a:pt x="10894" y="6032"/>
                </a:lnTo>
                <a:lnTo>
                  <a:pt x="10884" y="6038"/>
                </a:lnTo>
                <a:lnTo>
                  <a:pt x="10868" y="6042"/>
                </a:lnTo>
                <a:lnTo>
                  <a:pt x="10850" y="6052"/>
                </a:lnTo>
                <a:lnTo>
                  <a:pt x="10840" y="6056"/>
                </a:lnTo>
                <a:lnTo>
                  <a:pt x="10832" y="6056"/>
                </a:lnTo>
                <a:lnTo>
                  <a:pt x="10820" y="6052"/>
                </a:lnTo>
                <a:lnTo>
                  <a:pt x="10812" y="6050"/>
                </a:lnTo>
                <a:lnTo>
                  <a:pt x="10804" y="6052"/>
                </a:lnTo>
                <a:lnTo>
                  <a:pt x="10794" y="6060"/>
                </a:lnTo>
                <a:lnTo>
                  <a:pt x="10782" y="6074"/>
                </a:lnTo>
                <a:lnTo>
                  <a:pt x="10768" y="6088"/>
                </a:lnTo>
                <a:lnTo>
                  <a:pt x="10758" y="6096"/>
                </a:lnTo>
                <a:lnTo>
                  <a:pt x="10748" y="6102"/>
                </a:lnTo>
                <a:lnTo>
                  <a:pt x="10742" y="6106"/>
                </a:lnTo>
                <a:lnTo>
                  <a:pt x="10736" y="6108"/>
                </a:lnTo>
                <a:lnTo>
                  <a:pt x="10730" y="6112"/>
                </a:lnTo>
                <a:lnTo>
                  <a:pt x="10726" y="6120"/>
                </a:lnTo>
                <a:lnTo>
                  <a:pt x="10720" y="6134"/>
                </a:lnTo>
                <a:lnTo>
                  <a:pt x="10714" y="6144"/>
                </a:lnTo>
                <a:lnTo>
                  <a:pt x="10712" y="6144"/>
                </a:lnTo>
                <a:lnTo>
                  <a:pt x="10710" y="6140"/>
                </a:lnTo>
                <a:lnTo>
                  <a:pt x="10710" y="6132"/>
                </a:lnTo>
                <a:lnTo>
                  <a:pt x="10708" y="6124"/>
                </a:lnTo>
                <a:lnTo>
                  <a:pt x="10706" y="6118"/>
                </a:lnTo>
                <a:lnTo>
                  <a:pt x="10704" y="6116"/>
                </a:lnTo>
                <a:lnTo>
                  <a:pt x="10702" y="6118"/>
                </a:lnTo>
                <a:lnTo>
                  <a:pt x="10694" y="6128"/>
                </a:lnTo>
                <a:lnTo>
                  <a:pt x="10688" y="6140"/>
                </a:lnTo>
                <a:lnTo>
                  <a:pt x="10686" y="6150"/>
                </a:lnTo>
                <a:lnTo>
                  <a:pt x="10688" y="6158"/>
                </a:lnTo>
                <a:lnTo>
                  <a:pt x="10690" y="6166"/>
                </a:lnTo>
                <a:lnTo>
                  <a:pt x="10692" y="6174"/>
                </a:lnTo>
                <a:lnTo>
                  <a:pt x="10692" y="6182"/>
                </a:lnTo>
                <a:lnTo>
                  <a:pt x="10690" y="6194"/>
                </a:lnTo>
                <a:lnTo>
                  <a:pt x="10682" y="6210"/>
                </a:lnTo>
                <a:lnTo>
                  <a:pt x="10678" y="6218"/>
                </a:lnTo>
                <a:lnTo>
                  <a:pt x="10676" y="6226"/>
                </a:lnTo>
                <a:lnTo>
                  <a:pt x="10674" y="6236"/>
                </a:lnTo>
                <a:lnTo>
                  <a:pt x="10674" y="6244"/>
                </a:lnTo>
                <a:lnTo>
                  <a:pt x="10680" y="6260"/>
                </a:lnTo>
                <a:lnTo>
                  <a:pt x="10686" y="6276"/>
                </a:lnTo>
                <a:lnTo>
                  <a:pt x="10704" y="6306"/>
                </a:lnTo>
                <a:lnTo>
                  <a:pt x="10710" y="6320"/>
                </a:lnTo>
                <a:lnTo>
                  <a:pt x="10712" y="6326"/>
                </a:lnTo>
                <a:lnTo>
                  <a:pt x="10712" y="6334"/>
                </a:lnTo>
                <a:lnTo>
                  <a:pt x="10710" y="6342"/>
                </a:lnTo>
                <a:lnTo>
                  <a:pt x="10708" y="6344"/>
                </a:lnTo>
                <a:lnTo>
                  <a:pt x="10706" y="6342"/>
                </a:lnTo>
                <a:lnTo>
                  <a:pt x="10702" y="6338"/>
                </a:lnTo>
                <a:lnTo>
                  <a:pt x="10696" y="6328"/>
                </a:lnTo>
                <a:lnTo>
                  <a:pt x="10686" y="6308"/>
                </a:lnTo>
                <a:lnTo>
                  <a:pt x="10680" y="6302"/>
                </a:lnTo>
                <a:lnTo>
                  <a:pt x="10678" y="6304"/>
                </a:lnTo>
                <a:lnTo>
                  <a:pt x="10676" y="6310"/>
                </a:lnTo>
                <a:lnTo>
                  <a:pt x="10678" y="6316"/>
                </a:lnTo>
                <a:lnTo>
                  <a:pt x="10684" y="6330"/>
                </a:lnTo>
                <a:lnTo>
                  <a:pt x="10692" y="6344"/>
                </a:lnTo>
                <a:lnTo>
                  <a:pt x="10692" y="6350"/>
                </a:lnTo>
                <a:lnTo>
                  <a:pt x="10692" y="6354"/>
                </a:lnTo>
                <a:lnTo>
                  <a:pt x="10692" y="6356"/>
                </a:lnTo>
                <a:lnTo>
                  <a:pt x="10690" y="6356"/>
                </a:lnTo>
                <a:lnTo>
                  <a:pt x="10686" y="6352"/>
                </a:lnTo>
                <a:lnTo>
                  <a:pt x="10680" y="6338"/>
                </a:lnTo>
                <a:lnTo>
                  <a:pt x="10676" y="6332"/>
                </a:lnTo>
                <a:lnTo>
                  <a:pt x="10674" y="6328"/>
                </a:lnTo>
                <a:lnTo>
                  <a:pt x="10672" y="6328"/>
                </a:lnTo>
                <a:lnTo>
                  <a:pt x="10670" y="6336"/>
                </a:lnTo>
                <a:lnTo>
                  <a:pt x="10672" y="6346"/>
                </a:lnTo>
                <a:lnTo>
                  <a:pt x="10676" y="6354"/>
                </a:lnTo>
                <a:lnTo>
                  <a:pt x="10688" y="6374"/>
                </a:lnTo>
                <a:lnTo>
                  <a:pt x="10700" y="6394"/>
                </a:lnTo>
                <a:lnTo>
                  <a:pt x="10704" y="6404"/>
                </a:lnTo>
                <a:lnTo>
                  <a:pt x="10706" y="6414"/>
                </a:lnTo>
                <a:lnTo>
                  <a:pt x="10706" y="6430"/>
                </a:lnTo>
                <a:lnTo>
                  <a:pt x="10710" y="6440"/>
                </a:lnTo>
                <a:lnTo>
                  <a:pt x="10718" y="6454"/>
                </a:lnTo>
                <a:lnTo>
                  <a:pt x="10732" y="6478"/>
                </a:lnTo>
                <a:lnTo>
                  <a:pt x="10736" y="6490"/>
                </a:lnTo>
                <a:lnTo>
                  <a:pt x="10738" y="6502"/>
                </a:lnTo>
                <a:lnTo>
                  <a:pt x="10740" y="6522"/>
                </a:lnTo>
                <a:lnTo>
                  <a:pt x="10740" y="6534"/>
                </a:lnTo>
                <a:lnTo>
                  <a:pt x="10742" y="6550"/>
                </a:lnTo>
                <a:lnTo>
                  <a:pt x="10746" y="6570"/>
                </a:lnTo>
                <a:lnTo>
                  <a:pt x="10756" y="6594"/>
                </a:lnTo>
                <a:lnTo>
                  <a:pt x="10766" y="6620"/>
                </a:lnTo>
                <a:lnTo>
                  <a:pt x="10770" y="6638"/>
                </a:lnTo>
                <a:lnTo>
                  <a:pt x="10772" y="6650"/>
                </a:lnTo>
                <a:lnTo>
                  <a:pt x="10772" y="6658"/>
                </a:lnTo>
                <a:lnTo>
                  <a:pt x="10766" y="6670"/>
                </a:lnTo>
                <a:lnTo>
                  <a:pt x="10764" y="6676"/>
                </a:lnTo>
                <a:lnTo>
                  <a:pt x="10766" y="6686"/>
                </a:lnTo>
                <a:lnTo>
                  <a:pt x="10766" y="6696"/>
                </a:lnTo>
                <a:lnTo>
                  <a:pt x="10766" y="6704"/>
                </a:lnTo>
                <a:lnTo>
                  <a:pt x="10764" y="6712"/>
                </a:lnTo>
                <a:lnTo>
                  <a:pt x="10762" y="6716"/>
                </a:lnTo>
                <a:lnTo>
                  <a:pt x="10758" y="6720"/>
                </a:lnTo>
                <a:lnTo>
                  <a:pt x="10754" y="6724"/>
                </a:lnTo>
                <a:lnTo>
                  <a:pt x="10750" y="6724"/>
                </a:lnTo>
                <a:lnTo>
                  <a:pt x="10744" y="6722"/>
                </a:lnTo>
                <a:lnTo>
                  <a:pt x="10740" y="6722"/>
                </a:lnTo>
                <a:lnTo>
                  <a:pt x="10738" y="6726"/>
                </a:lnTo>
                <a:lnTo>
                  <a:pt x="10736" y="6734"/>
                </a:lnTo>
                <a:lnTo>
                  <a:pt x="10736" y="6742"/>
                </a:lnTo>
                <a:lnTo>
                  <a:pt x="10738" y="6750"/>
                </a:lnTo>
                <a:lnTo>
                  <a:pt x="10742" y="6756"/>
                </a:lnTo>
                <a:lnTo>
                  <a:pt x="10746" y="6760"/>
                </a:lnTo>
                <a:lnTo>
                  <a:pt x="10752" y="6762"/>
                </a:lnTo>
                <a:lnTo>
                  <a:pt x="10758" y="6762"/>
                </a:lnTo>
                <a:lnTo>
                  <a:pt x="10764" y="6766"/>
                </a:lnTo>
                <a:lnTo>
                  <a:pt x="10776" y="6778"/>
                </a:lnTo>
                <a:lnTo>
                  <a:pt x="10784" y="6786"/>
                </a:lnTo>
                <a:lnTo>
                  <a:pt x="10794" y="6792"/>
                </a:lnTo>
                <a:lnTo>
                  <a:pt x="10808" y="6798"/>
                </a:lnTo>
                <a:lnTo>
                  <a:pt x="10826" y="6802"/>
                </a:lnTo>
                <a:lnTo>
                  <a:pt x="10844" y="6802"/>
                </a:lnTo>
                <a:lnTo>
                  <a:pt x="10858" y="6800"/>
                </a:lnTo>
                <a:lnTo>
                  <a:pt x="10870" y="6794"/>
                </a:lnTo>
                <a:lnTo>
                  <a:pt x="10878" y="6788"/>
                </a:lnTo>
                <a:lnTo>
                  <a:pt x="10894" y="6776"/>
                </a:lnTo>
                <a:lnTo>
                  <a:pt x="10900" y="6772"/>
                </a:lnTo>
                <a:lnTo>
                  <a:pt x="10908" y="6770"/>
                </a:lnTo>
                <a:lnTo>
                  <a:pt x="10916" y="6768"/>
                </a:lnTo>
                <a:lnTo>
                  <a:pt x="10922" y="6764"/>
                </a:lnTo>
                <a:lnTo>
                  <a:pt x="10926" y="6760"/>
                </a:lnTo>
                <a:lnTo>
                  <a:pt x="10928" y="6754"/>
                </a:lnTo>
                <a:lnTo>
                  <a:pt x="10930" y="6748"/>
                </a:lnTo>
                <a:lnTo>
                  <a:pt x="10934" y="6744"/>
                </a:lnTo>
                <a:lnTo>
                  <a:pt x="10940" y="6740"/>
                </a:lnTo>
                <a:lnTo>
                  <a:pt x="10948" y="6740"/>
                </a:lnTo>
                <a:lnTo>
                  <a:pt x="10960" y="6740"/>
                </a:lnTo>
                <a:lnTo>
                  <a:pt x="10972" y="6738"/>
                </a:lnTo>
                <a:lnTo>
                  <a:pt x="10986" y="6734"/>
                </a:lnTo>
                <a:lnTo>
                  <a:pt x="10994" y="6734"/>
                </a:lnTo>
                <a:lnTo>
                  <a:pt x="11000" y="6732"/>
                </a:lnTo>
                <a:lnTo>
                  <a:pt x="11006" y="6734"/>
                </a:lnTo>
                <a:lnTo>
                  <a:pt x="11014" y="6738"/>
                </a:lnTo>
                <a:lnTo>
                  <a:pt x="11024" y="6742"/>
                </a:lnTo>
                <a:lnTo>
                  <a:pt x="11030" y="6744"/>
                </a:lnTo>
                <a:lnTo>
                  <a:pt x="11036" y="6742"/>
                </a:lnTo>
                <a:lnTo>
                  <a:pt x="11038" y="6740"/>
                </a:lnTo>
                <a:lnTo>
                  <a:pt x="11042" y="6738"/>
                </a:lnTo>
                <a:lnTo>
                  <a:pt x="11048" y="6736"/>
                </a:lnTo>
                <a:lnTo>
                  <a:pt x="11056" y="6738"/>
                </a:lnTo>
                <a:lnTo>
                  <a:pt x="11068" y="6740"/>
                </a:lnTo>
                <a:lnTo>
                  <a:pt x="11076" y="6742"/>
                </a:lnTo>
                <a:lnTo>
                  <a:pt x="11082" y="6742"/>
                </a:lnTo>
                <a:lnTo>
                  <a:pt x="11086" y="6740"/>
                </a:lnTo>
                <a:lnTo>
                  <a:pt x="11090" y="6738"/>
                </a:lnTo>
                <a:lnTo>
                  <a:pt x="11096" y="6730"/>
                </a:lnTo>
                <a:lnTo>
                  <a:pt x="11100" y="6718"/>
                </a:lnTo>
                <a:lnTo>
                  <a:pt x="11104" y="6706"/>
                </a:lnTo>
                <a:lnTo>
                  <a:pt x="11110" y="6696"/>
                </a:lnTo>
                <a:lnTo>
                  <a:pt x="11116" y="6688"/>
                </a:lnTo>
                <a:lnTo>
                  <a:pt x="11120" y="6686"/>
                </a:lnTo>
                <a:lnTo>
                  <a:pt x="11126" y="6686"/>
                </a:lnTo>
                <a:lnTo>
                  <a:pt x="11136" y="6684"/>
                </a:lnTo>
                <a:lnTo>
                  <a:pt x="11142" y="6680"/>
                </a:lnTo>
                <a:lnTo>
                  <a:pt x="11156" y="6666"/>
                </a:lnTo>
                <a:lnTo>
                  <a:pt x="11162" y="6660"/>
                </a:lnTo>
                <a:lnTo>
                  <a:pt x="11172" y="6656"/>
                </a:lnTo>
                <a:lnTo>
                  <a:pt x="11184" y="6652"/>
                </a:lnTo>
                <a:lnTo>
                  <a:pt x="11200" y="6654"/>
                </a:lnTo>
                <a:lnTo>
                  <a:pt x="11214" y="6654"/>
                </a:lnTo>
                <a:lnTo>
                  <a:pt x="11226" y="6654"/>
                </a:lnTo>
                <a:lnTo>
                  <a:pt x="11248" y="6650"/>
                </a:lnTo>
                <a:lnTo>
                  <a:pt x="11268" y="6642"/>
                </a:lnTo>
                <a:lnTo>
                  <a:pt x="11284" y="6634"/>
                </a:lnTo>
                <a:lnTo>
                  <a:pt x="11300" y="6626"/>
                </a:lnTo>
                <a:lnTo>
                  <a:pt x="11316" y="6618"/>
                </a:lnTo>
                <a:lnTo>
                  <a:pt x="11330" y="6614"/>
                </a:lnTo>
                <a:lnTo>
                  <a:pt x="11338" y="6614"/>
                </a:lnTo>
                <a:lnTo>
                  <a:pt x="11346" y="6614"/>
                </a:lnTo>
                <a:lnTo>
                  <a:pt x="11366" y="6616"/>
                </a:lnTo>
                <a:lnTo>
                  <a:pt x="11378" y="6616"/>
                </a:lnTo>
                <a:lnTo>
                  <a:pt x="11384" y="6614"/>
                </a:lnTo>
                <a:lnTo>
                  <a:pt x="11386" y="6612"/>
                </a:lnTo>
                <a:lnTo>
                  <a:pt x="11390" y="6610"/>
                </a:lnTo>
                <a:lnTo>
                  <a:pt x="11394" y="6612"/>
                </a:lnTo>
                <a:lnTo>
                  <a:pt x="11422" y="6626"/>
                </a:lnTo>
                <a:lnTo>
                  <a:pt x="11442" y="6636"/>
                </a:lnTo>
                <a:lnTo>
                  <a:pt x="11456" y="6642"/>
                </a:lnTo>
                <a:lnTo>
                  <a:pt x="11468" y="6644"/>
                </a:lnTo>
                <a:lnTo>
                  <a:pt x="11478" y="6646"/>
                </a:lnTo>
                <a:lnTo>
                  <a:pt x="11492" y="6648"/>
                </a:lnTo>
                <a:lnTo>
                  <a:pt x="11500" y="6652"/>
                </a:lnTo>
                <a:lnTo>
                  <a:pt x="11508" y="6658"/>
                </a:lnTo>
                <a:lnTo>
                  <a:pt x="11516" y="6664"/>
                </a:lnTo>
                <a:lnTo>
                  <a:pt x="11518" y="6670"/>
                </a:lnTo>
                <a:lnTo>
                  <a:pt x="11518" y="6676"/>
                </a:lnTo>
                <a:lnTo>
                  <a:pt x="11516" y="6680"/>
                </a:lnTo>
                <a:lnTo>
                  <a:pt x="11514" y="6684"/>
                </a:lnTo>
                <a:lnTo>
                  <a:pt x="11514" y="6690"/>
                </a:lnTo>
                <a:lnTo>
                  <a:pt x="11520" y="6696"/>
                </a:lnTo>
                <a:lnTo>
                  <a:pt x="11530" y="6702"/>
                </a:lnTo>
                <a:lnTo>
                  <a:pt x="11536" y="6706"/>
                </a:lnTo>
                <a:lnTo>
                  <a:pt x="11540" y="6710"/>
                </a:lnTo>
                <a:lnTo>
                  <a:pt x="11546" y="6722"/>
                </a:lnTo>
                <a:lnTo>
                  <a:pt x="11550" y="6734"/>
                </a:lnTo>
                <a:lnTo>
                  <a:pt x="11552" y="6748"/>
                </a:lnTo>
                <a:lnTo>
                  <a:pt x="11554" y="6760"/>
                </a:lnTo>
                <a:lnTo>
                  <a:pt x="11558" y="6772"/>
                </a:lnTo>
                <a:lnTo>
                  <a:pt x="11562" y="6782"/>
                </a:lnTo>
                <a:lnTo>
                  <a:pt x="11566" y="6786"/>
                </a:lnTo>
                <a:lnTo>
                  <a:pt x="11570" y="6788"/>
                </a:lnTo>
                <a:lnTo>
                  <a:pt x="11584" y="6796"/>
                </a:lnTo>
                <a:lnTo>
                  <a:pt x="11586" y="6796"/>
                </a:lnTo>
                <a:lnTo>
                  <a:pt x="11584" y="6794"/>
                </a:lnTo>
                <a:lnTo>
                  <a:pt x="11584" y="6790"/>
                </a:lnTo>
                <a:lnTo>
                  <a:pt x="11586" y="6782"/>
                </a:lnTo>
                <a:lnTo>
                  <a:pt x="11592" y="6770"/>
                </a:lnTo>
                <a:lnTo>
                  <a:pt x="11602" y="6754"/>
                </a:lnTo>
                <a:lnTo>
                  <a:pt x="11614" y="6740"/>
                </a:lnTo>
                <a:lnTo>
                  <a:pt x="11622" y="6732"/>
                </a:lnTo>
                <a:lnTo>
                  <a:pt x="11628" y="6730"/>
                </a:lnTo>
                <a:lnTo>
                  <a:pt x="11632" y="6730"/>
                </a:lnTo>
                <a:lnTo>
                  <a:pt x="11634" y="6730"/>
                </a:lnTo>
                <a:lnTo>
                  <a:pt x="11636" y="6720"/>
                </a:lnTo>
                <a:lnTo>
                  <a:pt x="11640" y="6712"/>
                </a:lnTo>
                <a:lnTo>
                  <a:pt x="11642" y="6706"/>
                </a:lnTo>
                <a:lnTo>
                  <a:pt x="11650" y="6698"/>
                </a:lnTo>
                <a:lnTo>
                  <a:pt x="11656" y="6690"/>
                </a:lnTo>
                <a:lnTo>
                  <a:pt x="11658" y="6686"/>
                </a:lnTo>
                <a:lnTo>
                  <a:pt x="11660" y="6680"/>
                </a:lnTo>
                <a:lnTo>
                  <a:pt x="11660" y="6670"/>
                </a:lnTo>
                <a:lnTo>
                  <a:pt x="11668" y="6686"/>
                </a:lnTo>
                <a:lnTo>
                  <a:pt x="11668" y="6694"/>
                </a:lnTo>
                <a:lnTo>
                  <a:pt x="11666" y="6702"/>
                </a:lnTo>
                <a:lnTo>
                  <a:pt x="11658" y="6726"/>
                </a:lnTo>
                <a:lnTo>
                  <a:pt x="11650" y="6748"/>
                </a:lnTo>
                <a:lnTo>
                  <a:pt x="11648" y="6758"/>
                </a:lnTo>
                <a:lnTo>
                  <a:pt x="11648" y="6766"/>
                </a:lnTo>
                <a:lnTo>
                  <a:pt x="11652" y="6776"/>
                </a:lnTo>
                <a:lnTo>
                  <a:pt x="11650" y="6784"/>
                </a:lnTo>
                <a:lnTo>
                  <a:pt x="11646" y="6790"/>
                </a:lnTo>
                <a:lnTo>
                  <a:pt x="11642" y="6792"/>
                </a:lnTo>
                <a:lnTo>
                  <a:pt x="11638" y="6792"/>
                </a:lnTo>
                <a:lnTo>
                  <a:pt x="11634" y="6792"/>
                </a:lnTo>
                <a:lnTo>
                  <a:pt x="11630" y="6794"/>
                </a:lnTo>
                <a:lnTo>
                  <a:pt x="11626" y="6798"/>
                </a:lnTo>
                <a:lnTo>
                  <a:pt x="11624" y="6802"/>
                </a:lnTo>
                <a:lnTo>
                  <a:pt x="11624" y="6806"/>
                </a:lnTo>
                <a:lnTo>
                  <a:pt x="11628" y="6808"/>
                </a:lnTo>
                <a:lnTo>
                  <a:pt x="11634" y="6810"/>
                </a:lnTo>
                <a:lnTo>
                  <a:pt x="11642" y="6810"/>
                </a:lnTo>
                <a:lnTo>
                  <a:pt x="11648" y="6808"/>
                </a:lnTo>
                <a:lnTo>
                  <a:pt x="11652" y="6806"/>
                </a:lnTo>
                <a:lnTo>
                  <a:pt x="11660" y="6798"/>
                </a:lnTo>
                <a:lnTo>
                  <a:pt x="11664" y="6788"/>
                </a:lnTo>
                <a:lnTo>
                  <a:pt x="11668" y="6778"/>
                </a:lnTo>
                <a:lnTo>
                  <a:pt x="11670" y="6770"/>
                </a:lnTo>
                <a:lnTo>
                  <a:pt x="11672" y="6764"/>
                </a:lnTo>
                <a:lnTo>
                  <a:pt x="11674" y="6764"/>
                </a:lnTo>
                <a:lnTo>
                  <a:pt x="11676" y="6766"/>
                </a:lnTo>
                <a:lnTo>
                  <a:pt x="11682" y="6772"/>
                </a:lnTo>
                <a:lnTo>
                  <a:pt x="11688" y="6784"/>
                </a:lnTo>
                <a:lnTo>
                  <a:pt x="11688" y="6794"/>
                </a:lnTo>
                <a:lnTo>
                  <a:pt x="11688" y="6802"/>
                </a:lnTo>
                <a:lnTo>
                  <a:pt x="11684" y="6810"/>
                </a:lnTo>
                <a:lnTo>
                  <a:pt x="11676" y="6822"/>
                </a:lnTo>
                <a:lnTo>
                  <a:pt x="11676" y="6828"/>
                </a:lnTo>
                <a:lnTo>
                  <a:pt x="11676" y="6832"/>
                </a:lnTo>
                <a:lnTo>
                  <a:pt x="11678" y="6834"/>
                </a:lnTo>
                <a:lnTo>
                  <a:pt x="11682" y="6834"/>
                </a:lnTo>
                <a:lnTo>
                  <a:pt x="11690" y="6832"/>
                </a:lnTo>
                <a:lnTo>
                  <a:pt x="11700" y="6830"/>
                </a:lnTo>
                <a:lnTo>
                  <a:pt x="11706" y="6832"/>
                </a:lnTo>
                <a:lnTo>
                  <a:pt x="11712" y="6834"/>
                </a:lnTo>
                <a:lnTo>
                  <a:pt x="11718" y="6838"/>
                </a:lnTo>
                <a:lnTo>
                  <a:pt x="11726" y="6846"/>
                </a:lnTo>
                <a:lnTo>
                  <a:pt x="11732" y="6854"/>
                </a:lnTo>
                <a:lnTo>
                  <a:pt x="11736" y="6862"/>
                </a:lnTo>
                <a:lnTo>
                  <a:pt x="11740" y="6872"/>
                </a:lnTo>
                <a:lnTo>
                  <a:pt x="11742" y="6882"/>
                </a:lnTo>
                <a:lnTo>
                  <a:pt x="11742" y="6890"/>
                </a:lnTo>
                <a:lnTo>
                  <a:pt x="11740" y="6898"/>
                </a:lnTo>
                <a:lnTo>
                  <a:pt x="11738" y="6904"/>
                </a:lnTo>
                <a:lnTo>
                  <a:pt x="11740" y="6914"/>
                </a:lnTo>
                <a:lnTo>
                  <a:pt x="11744" y="6924"/>
                </a:lnTo>
                <a:lnTo>
                  <a:pt x="11750" y="6934"/>
                </a:lnTo>
                <a:lnTo>
                  <a:pt x="11758" y="6944"/>
                </a:lnTo>
                <a:lnTo>
                  <a:pt x="11768" y="6952"/>
                </a:lnTo>
                <a:lnTo>
                  <a:pt x="11776" y="6958"/>
                </a:lnTo>
                <a:lnTo>
                  <a:pt x="11784" y="6962"/>
                </a:lnTo>
                <a:lnTo>
                  <a:pt x="11792" y="6966"/>
                </a:lnTo>
                <a:lnTo>
                  <a:pt x="11796" y="6968"/>
                </a:lnTo>
                <a:lnTo>
                  <a:pt x="11804" y="6978"/>
                </a:lnTo>
                <a:lnTo>
                  <a:pt x="11810" y="6982"/>
                </a:lnTo>
                <a:lnTo>
                  <a:pt x="11812" y="6982"/>
                </a:lnTo>
                <a:lnTo>
                  <a:pt x="11816" y="6980"/>
                </a:lnTo>
                <a:lnTo>
                  <a:pt x="11822" y="6976"/>
                </a:lnTo>
                <a:lnTo>
                  <a:pt x="11826" y="6976"/>
                </a:lnTo>
                <a:lnTo>
                  <a:pt x="11832" y="6976"/>
                </a:lnTo>
                <a:lnTo>
                  <a:pt x="11846" y="6982"/>
                </a:lnTo>
                <a:lnTo>
                  <a:pt x="11868" y="6994"/>
                </a:lnTo>
                <a:lnTo>
                  <a:pt x="11880" y="7000"/>
                </a:lnTo>
                <a:lnTo>
                  <a:pt x="11890" y="7004"/>
                </a:lnTo>
                <a:lnTo>
                  <a:pt x="11896" y="7002"/>
                </a:lnTo>
                <a:lnTo>
                  <a:pt x="11900" y="7000"/>
                </a:lnTo>
                <a:lnTo>
                  <a:pt x="11908" y="6990"/>
                </a:lnTo>
                <a:lnTo>
                  <a:pt x="11914" y="6986"/>
                </a:lnTo>
                <a:lnTo>
                  <a:pt x="11922" y="6980"/>
                </a:lnTo>
                <a:lnTo>
                  <a:pt x="11930" y="6976"/>
                </a:lnTo>
                <a:lnTo>
                  <a:pt x="11936" y="6970"/>
                </a:lnTo>
                <a:lnTo>
                  <a:pt x="11940" y="6960"/>
                </a:lnTo>
                <a:lnTo>
                  <a:pt x="11942" y="6956"/>
                </a:lnTo>
                <a:lnTo>
                  <a:pt x="11944" y="6954"/>
                </a:lnTo>
                <a:lnTo>
                  <a:pt x="11946" y="6956"/>
                </a:lnTo>
                <a:lnTo>
                  <a:pt x="11952" y="6958"/>
                </a:lnTo>
                <a:lnTo>
                  <a:pt x="11958" y="6962"/>
                </a:lnTo>
                <a:lnTo>
                  <a:pt x="11958" y="6966"/>
                </a:lnTo>
                <a:lnTo>
                  <a:pt x="11956" y="6970"/>
                </a:lnTo>
                <a:lnTo>
                  <a:pt x="11952" y="6974"/>
                </a:lnTo>
                <a:lnTo>
                  <a:pt x="11944" y="6980"/>
                </a:lnTo>
                <a:lnTo>
                  <a:pt x="11944" y="6982"/>
                </a:lnTo>
                <a:lnTo>
                  <a:pt x="11948" y="6986"/>
                </a:lnTo>
                <a:lnTo>
                  <a:pt x="11954" y="6988"/>
                </a:lnTo>
                <a:lnTo>
                  <a:pt x="11958" y="6986"/>
                </a:lnTo>
                <a:lnTo>
                  <a:pt x="11960" y="6984"/>
                </a:lnTo>
                <a:lnTo>
                  <a:pt x="11964" y="6980"/>
                </a:lnTo>
                <a:lnTo>
                  <a:pt x="11966" y="6976"/>
                </a:lnTo>
                <a:lnTo>
                  <a:pt x="11966" y="6982"/>
                </a:lnTo>
                <a:lnTo>
                  <a:pt x="11968" y="6986"/>
                </a:lnTo>
                <a:lnTo>
                  <a:pt x="11970" y="6990"/>
                </a:lnTo>
                <a:lnTo>
                  <a:pt x="11976" y="6996"/>
                </a:lnTo>
                <a:lnTo>
                  <a:pt x="11988" y="7004"/>
                </a:lnTo>
                <a:lnTo>
                  <a:pt x="11994" y="7010"/>
                </a:lnTo>
                <a:lnTo>
                  <a:pt x="12004" y="7020"/>
                </a:lnTo>
                <a:lnTo>
                  <a:pt x="12008" y="7026"/>
                </a:lnTo>
                <a:lnTo>
                  <a:pt x="12010" y="7028"/>
                </a:lnTo>
                <a:lnTo>
                  <a:pt x="12010" y="7020"/>
                </a:lnTo>
                <a:lnTo>
                  <a:pt x="12010" y="7014"/>
                </a:lnTo>
                <a:lnTo>
                  <a:pt x="12010" y="7008"/>
                </a:lnTo>
                <a:lnTo>
                  <a:pt x="12012" y="7002"/>
                </a:lnTo>
                <a:lnTo>
                  <a:pt x="12016" y="6998"/>
                </a:lnTo>
                <a:lnTo>
                  <a:pt x="12024" y="6996"/>
                </a:lnTo>
                <a:lnTo>
                  <a:pt x="12034" y="6988"/>
                </a:lnTo>
                <a:lnTo>
                  <a:pt x="12056" y="6970"/>
                </a:lnTo>
                <a:lnTo>
                  <a:pt x="12070" y="6960"/>
                </a:lnTo>
                <a:lnTo>
                  <a:pt x="12084" y="6952"/>
                </a:lnTo>
                <a:lnTo>
                  <a:pt x="12098" y="6948"/>
                </a:lnTo>
                <a:lnTo>
                  <a:pt x="12104" y="6948"/>
                </a:lnTo>
                <a:lnTo>
                  <a:pt x="12112" y="6948"/>
                </a:lnTo>
                <a:lnTo>
                  <a:pt x="12126" y="6948"/>
                </a:lnTo>
                <a:lnTo>
                  <a:pt x="12136" y="6946"/>
                </a:lnTo>
                <a:lnTo>
                  <a:pt x="12144" y="6942"/>
                </a:lnTo>
                <a:lnTo>
                  <a:pt x="12150" y="6936"/>
                </a:lnTo>
                <a:lnTo>
                  <a:pt x="12152" y="6930"/>
                </a:lnTo>
                <a:lnTo>
                  <a:pt x="12154" y="6922"/>
                </a:lnTo>
                <a:lnTo>
                  <a:pt x="12152" y="6918"/>
                </a:lnTo>
                <a:lnTo>
                  <a:pt x="12150" y="6914"/>
                </a:lnTo>
                <a:lnTo>
                  <a:pt x="12146" y="6910"/>
                </a:lnTo>
                <a:lnTo>
                  <a:pt x="12146" y="6906"/>
                </a:lnTo>
                <a:lnTo>
                  <a:pt x="12150" y="6894"/>
                </a:lnTo>
                <a:lnTo>
                  <a:pt x="12156" y="6882"/>
                </a:lnTo>
                <a:lnTo>
                  <a:pt x="12158" y="6876"/>
                </a:lnTo>
                <a:lnTo>
                  <a:pt x="12158" y="6868"/>
                </a:lnTo>
                <a:lnTo>
                  <a:pt x="12160" y="6852"/>
                </a:lnTo>
                <a:lnTo>
                  <a:pt x="12164" y="6832"/>
                </a:lnTo>
                <a:lnTo>
                  <a:pt x="12172" y="6816"/>
                </a:lnTo>
                <a:lnTo>
                  <a:pt x="12176" y="6810"/>
                </a:lnTo>
                <a:lnTo>
                  <a:pt x="12180" y="6806"/>
                </a:lnTo>
                <a:lnTo>
                  <a:pt x="12186" y="6800"/>
                </a:lnTo>
                <a:lnTo>
                  <a:pt x="12188" y="6790"/>
                </a:lnTo>
                <a:lnTo>
                  <a:pt x="12196" y="6758"/>
                </a:lnTo>
                <a:lnTo>
                  <a:pt x="12200" y="6738"/>
                </a:lnTo>
                <a:lnTo>
                  <a:pt x="12208" y="6720"/>
                </a:lnTo>
                <a:lnTo>
                  <a:pt x="12218" y="6702"/>
                </a:lnTo>
                <a:lnTo>
                  <a:pt x="12224" y="6694"/>
                </a:lnTo>
                <a:lnTo>
                  <a:pt x="12232" y="6686"/>
                </a:lnTo>
                <a:lnTo>
                  <a:pt x="12244" y="6674"/>
                </a:lnTo>
                <a:lnTo>
                  <a:pt x="12252" y="6664"/>
                </a:lnTo>
                <a:lnTo>
                  <a:pt x="12256" y="6658"/>
                </a:lnTo>
                <a:lnTo>
                  <a:pt x="12258" y="6652"/>
                </a:lnTo>
                <a:lnTo>
                  <a:pt x="12260" y="6642"/>
                </a:lnTo>
                <a:lnTo>
                  <a:pt x="12260" y="6636"/>
                </a:lnTo>
                <a:lnTo>
                  <a:pt x="12264" y="6628"/>
                </a:lnTo>
                <a:lnTo>
                  <a:pt x="12270" y="6616"/>
                </a:lnTo>
                <a:lnTo>
                  <a:pt x="12272" y="6604"/>
                </a:lnTo>
                <a:lnTo>
                  <a:pt x="12274" y="6596"/>
                </a:lnTo>
                <a:lnTo>
                  <a:pt x="12272" y="6586"/>
                </a:lnTo>
                <a:lnTo>
                  <a:pt x="12272" y="6570"/>
                </a:lnTo>
                <a:lnTo>
                  <a:pt x="12274" y="6562"/>
                </a:lnTo>
                <a:lnTo>
                  <a:pt x="12276" y="6554"/>
                </a:lnTo>
                <a:lnTo>
                  <a:pt x="12282" y="6544"/>
                </a:lnTo>
                <a:lnTo>
                  <a:pt x="12284" y="6532"/>
                </a:lnTo>
                <a:lnTo>
                  <a:pt x="12286" y="6514"/>
                </a:lnTo>
                <a:lnTo>
                  <a:pt x="12288" y="6496"/>
                </a:lnTo>
                <a:lnTo>
                  <a:pt x="12292" y="6488"/>
                </a:lnTo>
                <a:lnTo>
                  <a:pt x="12296" y="6476"/>
                </a:lnTo>
                <a:lnTo>
                  <a:pt x="12298" y="6472"/>
                </a:lnTo>
                <a:lnTo>
                  <a:pt x="12300" y="6464"/>
                </a:lnTo>
                <a:lnTo>
                  <a:pt x="12300" y="6452"/>
                </a:lnTo>
                <a:lnTo>
                  <a:pt x="12296" y="6438"/>
                </a:lnTo>
                <a:lnTo>
                  <a:pt x="12292" y="6422"/>
                </a:lnTo>
                <a:lnTo>
                  <a:pt x="12282" y="6398"/>
                </a:lnTo>
                <a:lnTo>
                  <a:pt x="12280" y="6388"/>
                </a:lnTo>
                <a:lnTo>
                  <a:pt x="12280" y="6382"/>
                </a:lnTo>
                <a:close/>
                <a:moveTo>
                  <a:pt x="11380" y="5618"/>
                </a:moveTo>
                <a:lnTo>
                  <a:pt x="11380" y="5618"/>
                </a:lnTo>
                <a:lnTo>
                  <a:pt x="11384" y="5618"/>
                </a:lnTo>
                <a:lnTo>
                  <a:pt x="11388" y="5618"/>
                </a:lnTo>
                <a:lnTo>
                  <a:pt x="11394" y="5616"/>
                </a:lnTo>
                <a:lnTo>
                  <a:pt x="11400" y="5612"/>
                </a:lnTo>
                <a:lnTo>
                  <a:pt x="11404" y="5608"/>
                </a:lnTo>
                <a:lnTo>
                  <a:pt x="11406" y="5602"/>
                </a:lnTo>
                <a:lnTo>
                  <a:pt x="11408" y="5596"/>
                </a:lnTo>
                <a:lnTo>
                  <a:pt x="11406" y="5592"/>
                </a:lnTo>
                <a:lnTo>
                  <a:pt x="11402" y="5586"/>
                </a:lnTo>
                <a:lnTo>
                  <a:pt x="11398" y="5584"/>
                </a:lnTo>
                <a:lnTo>
                  <a:pt x="11396" y="5586"/>
                </a:lnTo>
                <a:lnTo>
                  <a:pt x="11392" y="5588"/>
                </a:lnTo>
                <a:lnTo>
                  <a:pt x="11388" y="5592"/>
                </a:lnTo>
                <a:lnTo>
                  <a:pt x="11382" y="5594"/>
                </a:lnTo>
                <a:lnTo>
                  <a:pt x="11376" y="5592"/>
                </a:lnTo>
                <a:lnTo>
                  <a:pt x="11366" y="5588"/>
                </a:lnTo>
                <a:lnTo>
                  <a:pt x="11362" y="5588"/>
                </a:lnTo>
                <a:lnTo>
                  <a:pt x="11360" y="5588"/>
                </a:lnTo>
                <a:lnTo>
                  <a:pt x="11360" y="5590"/>
                </a:lnTo>
                <a:lnTo>
                  <a:pt x="11362" y="5596"/>
                </a:lnTo>
                <a:lnTo>
                  <a:pt x="11370" y="5606"/>
                </a:lnTo>
                <a:lnTo>
                  <a:pt x="11380" y="5618"/>
                </a:lnTo>
                <a:close/>
                <a:moveTo>
                  <a:pt x="11350" y="5602"/>
                </a:moveTo>
                <a:lnTo>
                  <a:pt x="11350" y="5602"/>
                </a:lnTo>
                <a:lnTo>
                  <a:pt x="11350" y="5608"/>
                </a:lnTo>
                <a:lnTo>
                  <a:pt x="11350" y="5612"/>
                </a:lnTo>
                <a:lnTo>
                  <a:pt x="11354" y="5614"/>
                </a:lnTo>
                <a:lnTo>
                  <a:pt x="11360" y="5616"/>
                </a:lnTo>
                <a:lnTo>
                  <a:pt x="11364" y="5618"/>
                </a:lnTo>
                <a:lnTo>
                  <a:pt x="11366" y="5616"/>
                </a:lnTo>
                <a:lnTo>
                  <a:pt x="11366" y="5610"/>
                </a:lnTo>
                <a:lnTo>
                  <a:pt x="11362" y="5604"/>
                </a:lnTo>
                <a:lnTo>
                  <a:pt x="11356" y="5596"/>
                </a:lnTo>
                <a:lnTo>
                  <a:pt x="11352" y="5594"/>
                </a:lnTo>
                <a:lnTo>
                  <a:pt x="11350" y="5596"/>
                </a:lnTo>
                <a:lnTo>
                  <a:pt x="11350" y="5602"/>
                </a:lnTo>
                <a:close/>
                <a:moveTo>
                  <a:pt x="11606" y="5728"/>
                </a:moveTo>
                <a:lnTo>
                  <a:pt x="11606" y="5728"/>
                </a:lnTo>
                <a:lnTo>
                  <a:pt x="11608" y="5734"/>
                </a:lnTo>
                <a:lnTo>
                  <a:pt x="11610" y="5736"/>
                </a:lnTo>
                <a:lnTo>
                  <a:pt x="11612" y="5736"/>
                </a:lnTo>
                <a:lnTo>
                  <a:pt x="11616" y="5732"/>
                </a:lnTo>
                <a:lnTo>
                  <a:pt x="11620" y="5724"/>
                </a:lnTo>
                <a:lnTo>
                  <a:pt x="11622" y="5720"/>
                </a:lnTo>
                <a:lnTo>
                  <a:pt x="11620" y="5716"/>
                </a:lnTo>
                <a:lnTo>
                  <a:pt x="11616" y="5716"/>
                </a:lnTo>
                <a:lnTo>
                  <a:pt x="11614" y="5714"/>
                </a:lnTo>
                <a:lnTo>
                  <a:pt x="11610" y="5716"/>
                </a:lnTo>
                <a:lnTo>
                  <a:pt x="11606" y="5718"/>
                </a:lnTo>
                <a:lnTo>
                  <a:pt x="11606" y="5722"/>
                </a:lnTo>
                <a:lnTo>
                  <a:pt x="11606" y="5728"/>
                </a:lnTo>
                <a:close/>
                <a:moveTo>
                  <a:pt x="12276" y="6286"/>
                </a:moveTo>
                <a:lnTo>
                  <a:pt x="12276" y="6286"/>
                </a:lnTo>
                <a:lnTo>
                  <a:pt x="12276" y="6292"/>
                </a:lnTo>
                <a:lnTo>
                  <a:pt x="12274" y="6300"/>
                </a:lnTo>
                <a:lnTo>
                  <a:pt x="12274" y="6308"/>
                </a:lnTo>
                <a:lnTo>
                  <a:pt x="12274" y="6310"/>
                </a:lnTo>
                <a:lnTo>
                  <a:pt x="12276" y="6312"/>
                </a:lnTo>
                <a:lnTo>
                  <a:pt x="12280" y="6314"/>
                </a:lnTo>
                <a:lnTo>
                  <a:pt x="12280" y="6310"/>
                </a:lnTo>
                <a:lnTo>
                  <a:pt x="12282" y="6300"/>
                </a:lnTo>
                <a:lnTo>
                  <a:pt x="12284" y="6290"/>
                </a:lnTo>
                <a:lnTo>
                  <a:pt x="12290" y="6280"/>
                </a:lnTo>
                <a:lnTo>
                  <a:pt x="12290" y="6276"/>
                </a:lnTo>
                <a:lnTo>
                  <a:pt x="12290" y="6272"/>
                </a:lnTo>
                <a:lnTo>
                  <a:pt x="12288" y="6268"/>
                </a:lnTo>
                <a:lnTo>
                  <a:pt x="12288" y="6262"/>
                </a:lnTo>
                <a:lnTo>
                  <a:pt x="12286" y="6258"/>
                </a:lnTo>
                <a:lnTo>
                  <a:pt x="12284" y="6260"/>
                </a:lnTo>
                <a:lnTo>
                  <a:pt x="12282" y="6264"/>
                </a:lnTo>
                <a:lnTo>
                  <a:pt x="12282" y="6270"/>
                </a:lnTo>
                <a:lnTo>
                  <a:pt x="12284" y="6272"/>
                </a:lnTo>
                <a:lnTo>
                  <a:pt x="12282" y="6276"/>
                </a:lnTo>
                <a:lnTo>
                  <a:pt x="12280" y="6280"/>
                </a:lnTo>
                <a:lnTo>
                  <a:pt x="12276" y="6284"/>
                </a:lnTo>
                <a:lnTo>
                  <a:pt x="12276" y="6286"/>
                </a:lnTo>
                <a:close/>
                <a:moveTo>
                  <a:pt x="11714" y="5858"/>
                </a:moveTo>
                <a:lnTo>
                  <a:pt x="11714" y="5858"/>
                </a:lnTo>
                <a:lnTo>
                  <a:pt x="11716" y="5860"/>
                </a:lnTo>
                <a:lnTo>
                  <a:pt x="11720" y="5858"/>
                </a:lnTo>
                <a:lnTo>
                  <a:pt x="11724" y="5856"/>
                </a:lnTo>
                <a:lnTo>
                  <a:pt x="11728" y="5852"/>
                </a:lnTo>
                <a:lnTo>
                  <a:pt x="11730" y="5850"/>
                </a:lnTo>
                <a:lnTo>
                  <a:pt x="11736" y="5850"/>
                </a:lnTo>
                <a:lnTo>
                  <a:pt x="11738" y="5848"/>
                </a:lnTo>
                <a:lnTo>
                  <a:pt x="11738" y="5846"/>
                </a:lnTo>
                <a:lnTo>
                  <a:pt x="11738" y="5844"/>
                </a:lnTo>
                <a:lnTo>
                  <a:pt x="11734" y="5842"/>
                </a:lnTo>
                <a:lnTo>
                  <a:pt x="11730" y="5842"/>
                </a:lnTo>
                <a:lnTo>
                  <a:pt x="11722" y="5846"/>
                </a:lnTo>
                <a:lnTo>
                  <a:pt x="11716" y="5854"/>
                </a:lnTo>
                <a:lnTo>
                  <a:pt x="11714" y="5856"/>
                </a:lnTo>
                <a:lnTo>
                  <a:pt x="11714" y="5858"/>
                </a:lnTo>
                <a:close/>
                <a:moveTo>
                  <a:pt x="7856" y="5622"/>
                </a:moveTo>
                <a:lnTo>
                  <a:pt x="7856" y="5622"/>
                </a:lnTo>
                <a:lnTo>
                  <a:pt x="7858" y="5620"/>
                </a:lnTo>
                <a:lnTo>
                  <a:pt x="7860" y="5616"/>
                </a:lnTo>
                <a:lnTo>
                  <a:pt x="7860" y="5606"/>
                </a:lnTo>
                <a:lnTo>
                  <a:pt x="7856" y="5596"/>
                </a:lnTo>
                <a:lnTo>
                  <a:pt x="7854" y="5594"/>
                </a:lnTo>
                <a:lnTo>
                  <a:pt x="7852" y="5594"/>
                </a:lnTo>
                <a:lnTo>
                  <a:pt x="7848" y="5600"/>
                </a:lnTo>
                <a:lnTo>
                  <a:pt x="7848" y="5608"/>
                </a:lnTo>
                <a:lnTo>
                  <a:pt x="7850" y="5618"/>
                </a:lnTo>
                <a:lnTo>
                  <a:pt x="7854" y="5620"/>
                </a:lnTo>
                <a:lnTo>
                  <a:pt x="7856" y="5622"/>
                </a:lnTo>
                <a:close/>
                <a:moveTo>
                  <a:pt x="7924" y="5658"/>
                </a:moveTo>
                <a:lnTo>
                  <a:pt x="7924" y="5658"/>
                </a:lnTo>
                <a:lnTo>
                  <a:pt x="7920" y="5658"/>
                </a:lnTo>
                <a:lnTo>
                  <a:pt x="7920" y="5660"/>
                </a:lnTo>
                <a:lnTo>
                  <a:pt x="7920" y="5664"/>
                </a:lnTo>
                <a:lnTo>
                  <a:pt x="7924" y="5670"/>
                </a:lnTo>
                <a:lnTo>
                  <a:pt x="7926" y="5672"/>
                </a:lnTo>
                <a:lnTo>
                  <a:pt x="7928" y="5670"/>
                </a:lnTo>
                <a:lnTo>
                  <a:pt x="7928" y="5666"/>
                </a:lnTo>
                <a:lnTo>
                  <a:pt x="7928" y="5662"/>
                </a:lnTo>
                <a:lnTo>
                  <a:pt x="7924" y="5658"/>
                </a:lnTo>
                <a:close/>
                <a:moveTo>
                  <a:pt x="7902" y="5642"/>
                </a:moveTo>
                <a:lnTo>
                  <a:pt x="7902" y="5642"/>
                </a:lnTo>
                <a:lnTo>
                  <a:pt x="7902" y="5638"/>
                </a:lnTo>
                <a:lnTo>
                  <a:pt x="7902" y="5634"/>
                </a:lnTo>
                <a:lnTo>
                  <a:pt x="7900" y="5630"/>
                </a:lnTo>
                <a:lnTo>
                  <a:pt x="7898" y="5630"/>
                </a:lnTo>
                <a:lnTo>
                  <a:pt x="7896" y="5630"/>
                </a:lnTo>
                <a:lnTo>
                  <a:pt x="7894" y="5632"/>
                </a:lnTo>
                <a:lnTo>
                  <a:pt x="7894" y="5634"/>
                </a:lnTo>
                <a:lnTo>
                  <a:pt x="7896" y="5640"/>
                </a:lnTo>
                <a:lnTo>
                  <a:pt x="7898" y="5642"/>
                </a:lnTo>
                <a:lnTo>
                  <a:pt x="7902" y="5642"/>
                </a:lnTo>
                <a:close/>
                <a:moveTo>
                  <a:pt x="7690" y="5324"/>
                </a:moveTo>
                <a:lnTo>
                  <a:pt x="7690" y="5324"/>
                </a:lnTo>
                <a:lnTo>
                  <a:pt x="7688" y="5328"/>
                </a:lnTo>
                <a:lnTo>
                  <a:pt x="7688" y="5334"/>
                </a:lnTo>
                <a:lnTo>
                  <a:pt x="7692" y="5342"/>
                </a:lnTo>
                <a:lnTo>
                  <a:pt x="7696" y="5348"/>
                </a:lnTo>
                <a:lnTo>
                  <a:pt x="7702" y="5352"/>
                </a:lnTo>
                <a:lnTo>
                  <a:pt x="7704" y="5352"/>
                </a:lnTo>
                <a:lnTo>
                  <a:pt x="7704" y="5348"/>
                </a:lnTo>
                <a:lnTo>
                  <a:pt x="7704" y="5342"/>
                </a:lnTo>
                <a:lnTo>
                  <a:pt x="7702" y="5338"/>
                </a:lnTo>
                <a:lnTo>
                  <a:pt x="7700" y="5336"/>
                </a:lnTo>
                <a:lnTo>
                  <a:pt x="7698" y="5332"/>
                </a:lnTo>
                <a:lnTo>
                  <a:pt x="7696" y="5326"/>
                </a:lnTo>
                <a:lnTo>
                  <a:pt x="7694" y="5318"/>
                </a:lnTo>
                <a:lnTo>
                  <a:pt x="7694" y="5316"/>
                </a:lnTo>
                <a:lnTo>
                  <a:pt x="7690" y="5324"/>
                </a:lnTo>
                <a:close/>
                <a:moveTo>
                  <a:pt x="7710" y="5302"/>
                </a:moveTo>
                <a:lnTo>
                  <a:pt x="7710" y="5302"/>
                </a:lnTo>
                <a:lnTo>
                  <a:pt x="7712" y="5304"/>
                </a:lnTo>
                <a:lnTo>
                  <a:pt x="7712" y="5302"/>
                </a:lnTo>
                <a:lnTo>
                  <a:pt x="7716" y="5292"/>
                </a:lnTo>
                <a:lnTo>
                  <a:pt x="7716" y="5282"/>
                </a:lnTo>
                <a:lnTo>
                  <a:pt x="7716" y="5280"/>
                </a:lnTo>
                <a:lnTo>
                  <a:pt x="7712" y="5276"/>
                </a:lnTo>
                <a:lnTo>
                  <a:pt x="7710" y="5276"/>
                </a:lnTo>
                <a:lnTo>
                  <a:pt x="7708" y="5278"/>
                </a:lnTo>
                <a:lnTo>
                  <a:pt x="7710" y="5288"/>
                </a:lnTo>
                <a:lnTo>
                  <a:pt x="7710" y="5292"/>
                </a:lnTo>
                <a:lnTo>
                  <a:pt x="7708" y="5296"/>
                </a:lnTo>
                <a:lnTo>
                  <a:pt x="7708" y="5300"/>
                </a:lnTo>
                <a:lnTo>
                  <a:pt x="7710" y="5302"/>
                </a:lnTo>
                <a:close/>
                <a:moveTo>
                  <a:pt x="7710" y="5426"/>
                </a:moveTo>
                <a:lnTo>
                  <a:pt x="7710" y="5426"/>
                </a:lnTo>
                <a:lnTo>
                  <a:pt x="7714" y="5424"/>
                </a:lnTo>
                <a:lnTo>
                  <a:pt x="7716" y="5422"/>
                </a:lnTo>
                <a:lnTo>
                  <a:pt x="7718" y="5412"/>
                </a:lnTo>
                <a:lnTo>
                  <a:pt x="7718" y="5410"/>
                </a:lnTo>
                <a:lnTo>
                  <a:pt x="7716" y="5410"/>
                </a:lnTo>
                <a:lnTo>
                  <a:pt x="7710" y="5416"/>
                </a:lnTo>
                <a:lnTo>
                  <a:pt x="7706" y="5424"/>
                </a:lnTo>
                <a:lnTo>
                  <a:pt x="7708" y="5426"/>
                </a:lnTo>
                <a:lnTo>
                  <a:pt x="7710" y="5426"/>
                </a:lnTo>
                <a:close/>
                <a:moveTo>
                  <a:pt x="8334" y="6072"/>
                </a:moveTo>
                <a:lnTo>
                  <a:pt x="8334" y="6072"/>
                </a:lnTo>
                <a:lnTo>
                  <a:pt x="8332" y="6076"/>
                </a:lnTo>
                <a:lnTo>
                  <a:pt x="8334" y="6080"/>
                </a:lnTo>
                <a:lnTo>
                  <a:pt x="8340" y="6088"/>
                </a:lnTo>
                <a:lnTo>
                  <a:pt x="8344" y="6090"/>
                </a:lnTo>
                <a:lnTo>
                  <a:pt x="8348" y="6090"/>
                </a:lnTo>
                <a:lnTo>
                  <a:pt x="8354" y="6090"/>
                </a:lnTo>
                <a:lnTo>
                  <a:pt x="8358" y="6088"/>
                </a:lnTo>
                <a:lnTo>
                  <a:pt x="8358" y="6084"/>
                </a:lnTo>
                <a:lnTo>
                  <a:pt x="8358" y="6080"/>
                </a:lnTo>
                <a:lnTo>
                  <a:pt x="8356" y="6074"/>
                </a:lnTo>
                <a:lnTo>
                  <a:pt x="8350" y="6072"/>
                </a:lnTo>
                <a:lnTo>
                  <a:pt x="8346" y="6068"/>
                </a:lnTo>
                <a:lnTo>
                  <a:pt x="8340" y="6068"/>
                </a:lnTo>
                <a:lnTo>
                  <a:pt x="8336" y="6068"/>
                </a:lnTo>
                <a:lnTo>
                  <a:pt x="8334" y="6072"/>
                </a:lnTo>
                <a:close/>
                <a:moveTo>
                  <a:pt x="8428" y="6048"/>
                </a:moveTo>
                <a:lnTo>
                  <a:pt x="8428" y="6048"/>
                </a:lnTo>
                <a:lnTo>
                  <a:pt x="8432" y="6046"/>
                </a:lnTo>
                <a:lnTo>
                  <a:pt x="8436" y="6044"/>
                </a:lnTo>
                <a:lnTo>
                  <a:pt x="8436" y="6042"/>
                </a:lnTo>
                <a:lnTo>
                  <a:pt x="8436" y="6038"/>
                </a:lnTo>
                <a:lnTo>
                  <a:pt x="8434" y="6032"/>
                </a:lnTo>
                <a:lnTo>
                  <a:pt x="8432" y="6022"/>
                </a:lnTo>
                <a:lnTo>
                  <a:pt x="8430" y="6018"/>
                </a:lnTo>
                <a:lnTo>
                  <a:pt x="8428" y="6020"/>
                </a:lnTo>
                <a:lnTo>
                  <a:pt x="8420" y="6030"/>
                </a:lnTo>
                <a:lnTo>
                  <a:pt x="8418" y="6038"/>
                </a:lnTo>
                <a:lnTo>
                  <a:pt x="8418" y="6042"/>
                </a:lnTo>
                <a:lnTo>
                  <a:pt x="8422" y="6046"/>
                </a:lnTo>
                <a:lnTo>
                  <a:pt x="8428" y="6048"/>
                </a:lnTo>
                <a:close/>
                <a:moveTo>
                  <a:pt x="6776" y="2836"/>
                </a:moveTo>
                <a:lnTo>
                  <a:pt x="6776" y="2836"/>
                </a:lnTo>
                <a:lnTo>
                  <a:pt x="6792" y="2836"/>
                </a:lnTo>
                <a:lnTo>
                  <a:pt x="6794" y="2836"/>
                </a:lnTo>
                <a:lnTo>
                  <a:pt x="6794" y="2834"/>
                </a:lnTo>
                <a:lnTo>
                  <a:pt x="6784" y="2832"/>
                </a:lnTo>
                <a:lnTo>
                  <a:pt x="6772" y="2830"/>
                </a:lnTo>
                <a:lnTo>
                  <a:pt x="6768" y="2832"/>
                </a:lnTo>
                <a:lnTo>
                  <a:pt x="6776" y="2836"/>
                </a:lnTo>
                <a:close/>
                <a:moveTo>
                  <a:pt x="6786" y="2826"/>
                </a:moveTo>
                <a:lnTo>
                  <a:pt x="6786" y="2826"/>
                </a:lnTo>
                <a:lnTo>
                  <a:pt x="6786" y="2824"/>
                </a:lnTo>
                <a:lnTo>
                  <a:pt x="6784" y="2824"/>
                </a:lnTo>
                <a:lnTo>
                  <a:pt x="6778" y="2822"/>
                </a:lnTo>
                <a:lnTo>
                  <a:pt x="6770" y="2822"/>
                </a:lnTo>
                <a:lnTo>
                  <a:pt x="6768" y="2822"/>
                </a:lnTo>
                <a:lnTo>
                  <a:pt x="6768" y="2824"/>
                </a:lnTo>
                <a:lnTo>
                  <a:pt x="6772" y="2826"/>
                </a:lnTo>
                <a:lnTo>
                  <a:pt x="6776" y="2826"/>
                </a:lnTo>
                <a:lnTo>
                  <a:pt x="6780" y="2826"/>
                </a:lnTo>
                <a:lnTo>
                  <a:pt x="6786" y="2826"/>
                </a:lnTo>
                <a:close/>
                <a:moveTo>
                  <a:pt x="6786" y="2850"/>
                </a:moveTo>
                <a:lnTo>
                  <a:pt x="6786" y="2850"/>
                </a:lnTo>
                <a:lnTo>
                  <a:pt x="6794" y="2848"/>
                </a:lnTo>
                <a:lnTo>
                  <a:pt x="6796" y="2848"/>
                </a:lnTo>
                <a:lnTo>
                  <a:pt x="6796" y="2846"/>
                </a:lnTo>
                <a:lnTo>
                  <a:pt x="6782" y="2844"/>
                </a:lnTo>
                <a:lnTo>
                  <a:pt x="6778" y="2844"/>
                </a:lnTo>
                <a:lnTo>
                  <a:pt x="6776" y="2846"/>
                </a:lnTo>
                <a:lnTo>
                  <a:pt x="6778" y="2848"/>
                </a:lnTo>
                <a:lnTo>
                  <a:pt x="6780" y="2850"/>
                </a:lnTo>
                <a:lnTo>
                  <a:pt x="6786" y="2850"/>
                </a:lnTo>
                <a:close/>
                <a:moveTo>
                  <a:pt x="6698" y="2726"/>
                </a:moveTo>
                <a:lnTo>
                  <a:pt x="6698" y="2726"/>
                </a:lnTo>
                <a:lnTo>
                  <a:pt x="6696" y="2720"/>
                </a:lnTo>
                <a:lnTo>
                  <a:pt x="6694" y="2718"/>
                </a:lnTo>
                <a:lnTo>
                  <a:pt x="6692" y="2718"/>
                </a:lnTo>
                <a:lnTo>
                  <a:pt x="6690" y="2718"/>
                </a:lnTo>
                <a:lnTo>
                  <a:pt x="6690" y="2720"/>
                </a:lnTo>
                <a:lnTo>
                  <a:pt x="6690" y="2724"/>
                </a:lnTo>
                <a:lnTo>
                  <a:pt x="6690" y="2726"/>
                </a:lnTo>
                <a:lnTo>
                  <a:pt x="6692" y="2728"/>
                </a:lnTo>
                <a:lnTo>
                  <a:pt x="6698" y="2730"/>
                </a:lnTo>
                <a:lnTo>
                  <a:pt x="6702" y="2730"/>
                </a:lnTo>
                <a:lnTo>
                  <a:pt x="6698" y="2726"/>
                </a:lnTo>
                <a:close/>
                <a:moveTo>
                  <a:pt x="6682" y="2734"/>
                </a:moveTo>
                <a:lnTo>
                  <a:pt x="6682" y="2734"/>
                </a:lnTo>
                <a:lnTo>
                  <a:pt x="6682" y="2738"/>
                </a:lnTo>
                <a:lnTo>
                  <a:pt x="6684" y="2740"/>
                </a:lnTo>
                <a:lnTo>
                  <a:pt x="6692" y="2750"/>
                </a:lnTo>
                <a:lnTo>
                  <a:pt x="6692" y="2748"/>
                </a:lnTo>
                <a:lnTo>
                  <a:pt x="6690" y="2738"/>
                </a:lnTo>
                <a:lnTo>
                  <a:pt x="6686" y="2720"/>
                </a:lnTo>
                <a:lnTo>
                  <a:pt x="6684" y="2718"/>
                </a:lnTo>
                <a:lnTo>
                  <a:pt x="6682" y="2720"/>
                </a:lnTo>
                <a:lnTo>
                  <a:pt x="6682" y="2724"/>
                </a:lnTo>
                <a:lnTo>
                  <a:pt x="6684" y="2730"/>
                </a:lnTo>
                <a:lnTo>
                  <a:pt x="6686" y="2734"/>
                </a:lnTo>
                <a:lnTo>
                  <a:pt x="6684" y="2734"/>
                </a:lnTo>
                <a:lnTo>
                  <a:pt x="6682" y="2734"/>
                </a:lnTo>
                <a:close/>
                <a:moveTo>
                  <a:pt x="6714" y="2766"/>
                </a:moveTo>
                <a:lnTo>
                  <a:pt x="6714" y="2766"/>
                </a:lnTo>
                <a:lnTo>
                  <a:pt x="6716" y="2768"/>
                </a:lnTo>
                <a:lnTo>
                  <a:pt x="6714" y="2764"/>
                </a:lnTo>
                <a:lnTo>
                  <a:pt x="6706" y="2754"/>
                </a:lnTo>
                <a:lnTo>
                  <a:pt x="6698" y="2748"/>
                </a:lnTo>
                <a:lnTo>
                  <a:pt x="6698" y="2746"/>
                </a:lnTo>
                <a:lnTo>
                  <a:pt x="6698" y="2750"/>
                </a:lnTo>
                <a:lnTo>
                  <a:pt x="6704" y="2758"/>
                </a:lnTo>
                <a:lnTo>
                  <a:pt x="6714" y="2766"/>
                </a:lnTo>
                <a:close/>
                <a:moveTo>
                  <a:pt x="5870" y="2188"/>
                </a:moveTo>
                <a:lnTo>
                  <a:pt x="5870" y="2188"/>
                </a:lnTo>
                <a:lnTo>
                  <a:pt x="5874" y="2184"/>
                </a:lnTo>
                <a:lnTo>
                  <a:pt x="5878" y="2182"/>
                </a:lnTo>
                <a:lnTo>
                  <a:pt x="5880" y="2182"/>
                </a:lnTo>
                <a:lnTo>
                  <a:pt x="5882" y="2180"/>
                </a:lnTo>
                <a:lnTo>
                  <a:pt x="5880" y="2176"/>
                </a:lnTo>
                <a:lnTo>
                  <a:pt x="5878" y="2176"/>
                </a:lnTo>
                <a:lnTo>
                  <a:pt x="5876" y="2176"/>
                </a:lnTo>
                <a:lnTo>
                  <a:pt x="5876" y="2174"/>
                </a:lnTo>
                <a:lnTo>
                  <a:pt x="5878" y="2172"/>
                </a:lnTo>
                <a:lnTo>
                  <a:pt x="5880" y="2168"/>
                </a:lnTo>
                <a:lnTo>
                  <a:pt x="5880" y="2166"/>
                </a:lnTo>
                <a:lnTo>
                  <a:pt x="5882" y="2168"/>
                </a:lnTo>
                <a:lnTo>
                  <a:pt x="5884" y="2174"/>
                </a:lnTo>
                <a:lnTo>
                  <a:pt x="5886" y="2176"/>
                </a:lnTo>
                <a:lnTo>
                  <a:pt x="5888" y="2172"/>
                </a:lnTo>
                <a:lnTo>
                  <a:pt x="5888" y="2168"/>
                </a:lnTo>
                <a:lnTo>
                  <a:pt x="5886" y="2162"/>
                </a:lnTo>
                <a:lnTo>
                  <a:pt x="5884" y="2156"/>
                </a:lnTo>
                <a:lnTo>
                  <a:pt x="5882" y="2156"/>
                </a:lnTo>
                <a:lnTo>
                  <a:pt x="5880" y="2156"/>
                </a:lnTo>
                <a:lnTo>
                  <a:pt x="5870" y="2158"/>
                </a:lnTo>
                <a:lnTo>
                  <a:pt x="5868" y="2158"/>
                </a:lnTo>
                <a:lnTo>
                  <a:pt x="5870" y="2154"/>
                </a:lnTo>
                <a:lnTo>
                  <a:pt x="5876" y="2152"/>
                </a:lnTo>
                <a:lnTo>
                  <a:pt x="5878" y="2148"/>
                </a:lnTo>
                <a:lnTo>
                  <a:pt x="5878" y="2146"/>
                </a:lnTo>
                <a:lnTo>
                  <a:pt x="5874" y="2146"/>
                </a:lnTo>
                <a:lnTo>
                  <a:pt x="5870" y="2144"/>
                </a:lnTo>
                <a:lnTo>
                  <a:pt x="5868" y="2138"/>
                </a:lnTo>
                <a:lnTo>
                  <a:pt x="5860" y="2124"/>
                </a:lnTo>
                <a:lnTo>
                  <a:pt x="5858" y="2122"/>
                </a:lnTo>
                <a:lnTo>
                  <a:pt x="5856" y="2122"/>
                </a:lnTo>
                <a:lnTo>
                  <a:pt x="5848" y="2122"/>
                </a:lnTo>
                <a:lnTo>
                  <a:pt x="5840" y="2124"/>
                </a:lnTo>
                <a:lnTo>
                  <a:pt x="5832" y="2126"/>
                </a:lnTo>
                <a:lnTo>
                  <a:pt x="5826" y="2126"/>
                </a:lnTo>
                <a:lnTo>
                  <a:pt x="5826" y="2130"/>
                </a:lnTo>
                <a:lnTo>
                  <a:pt x="5822" y="2132"/>
                </a:lnTo>
                <a:lnTo>
                  <a:pt x="5816" y="2134"/>
                </a:lnTo>
                <a:lnTo>
                  <a:pt x="5810" y="2136"/>
                </a:lnTo>
                <a:lnTo>
                  <a:pt x="5808" y="2138"/>
                </a:lnTo>
                <a:lnTo>
                  <a:pt x="5806" y="2146"/>
                </a:lnTo>
                <a:lnTo>
                  <a:pt x="5804" y="2150"/>
                </a:lnTo>
                <a:lnTo>
                  <a:pt x="5802" y="2152"/>
                </a:lnTo>
                <a:lnTo>
                  <a:pt x="5796" y="2154"/>
                </a:lnTo>
                <a:lnTo>
                  <a:pt x="5802" y="2152"/>
                </a:lnTo>
                <a:lnTo>
                  <a:pt x="5804" y="2150"/>
                </a:lnTo>
                <a:lnTo>
                  <a:pt x="5806" y="2144"/>
                </a:lnTo>
                <a:lnTo>
                  <a:pt x="5808" y="2136"/>
                </a:lnTo>
                <a:lnTo>
                  <a:pt x="5812" y="2134"/>
                </a:lnTo>
                <a:lnTo>
                  <a:pt x="5816" y="2130"/>
                </a:lnTo>
                <a:lnTo>
                  <a:pt x="5816" y="2128"/>
                </a:lnTo>
                <a:lnTo>
                  <a:pt x="5818" y="2126"/>
                </a:lnTo>
                <a:lnTo>
                  <a:pt x="5822" y="2124"/>
                </a:lnTo>
                <a:lnTo>
                  <a:pt x="5824" y="2122"/>
                </a:lnTo>
                <a:lnTo>
                  <a:pt x="5824" y="2120"/>
                </a:lnTo>
                <a:lnTo>
                  <a:pt x="5818" y="2116"/>
                </a:lnTo>
                <a:lnTo>
                  <a:pt x="5814" y="2114"/>
                </a:lnTo>
                <a:lnTo>
                  <a:pt x="5810" y="2114"/>
                </a:lnTo>
                <a:lnTo>
                  <a:pt x="5808" y="2114"/>
                </a:lnTo>
                <a:lnTo>
                  <a:pt x="5806" y="2116"/>
                </a:lnTo>
                <a:lnTo>
                  <a:pt x="5804" y="2120"/>
                </a:lnTo>
                <a:lnTo>
                  <a:pt x="5800" y="2122"/>
                </a:lnTo>
                <a:lnTo>
                  <a:pt x="5796" y="2122"/>
                </a:lnTo>
                <a:lnTo>
                  <a:pt x="5788" y="2122"/>
                </a:lnTo>
                <a:lnTo>
                  <a:pt x="5778" y="2128"/>
                </a:lnTo>
                <a:lnTo>
                  <a:pt x="5770" y="2134"/>
                </a:lnTo>
                <a:lnTo>
                  <a:pt x="5768" y="2138"/>
                </a:lnTo>
                <a:lnTo>
                  <a:pt x="5768" y="2142"/>
                </a:lnTo>
                <a:lnTo>
                  <a:pt x="5768" y="2144"/>
                </a:lnTo>
                <a:lnTo>
                  <a:pt x="5766" y="2146"/>
                </a:lnTo>
                <a:lnTo>
                  <a:pt x="5760" y="2150"/>
                </a:lnTo>
                <a:lnTo>
                  <a:pt x="5754" y="2154"/>
                </a:lnTo>
                <a:lnTo>
                  <a:pt x="5752" y="2156"/>
                </a:lnTo>
                <a:lnTo>
                  <a:pt x="5752" y="2158"/>
                </a:lnTo>
                <a:lnTo>
                  <a:pt x="5754" y="2160"/>
                </a:lnTo>
                <a:lnTo>
                  <a:pt x="5760" y="2160"/>
                </a:lnTo>
                <a:lnTo>
                  <a:pt x="5770" y="2160"/>
                </a:lnTo>
                <a:lnTo>
                  <a:pt x="5778" y="2160"/>
                </a:lnTo>
                <a:lnTo>
                  <a:pt x="5778" y="2162"/>
                </a:lnTo>
                <a:lnTo>
                  <a:pt x="5774" y="2166"/>
                </a:lnTo>
                <a:lnTo>
                  <a:pt x="5766" y="2174"/>
                </a:lnTo>
                <a:lnTo>
                  <a:pt x="5762" y="2180"/>
                </a:lnTo>
                <a:lnTo>
                  <a:pt x="5758" y="2182"/>
                </a:lnTo>
                <a:lnTo>
                  <a:pt x="5754" y="2182"/>
                </a:lnTo>
                <a:lnTo>
                  <a:pt x="5748" y="2182"/>
                </a:lnTo>
                <a:lnTo>
                  <a:pt x="5742" y="2184"/>
                </a:lnTo>
                <a:lnTo>
                  <a:pt x="5738" y="2184"/>
                </a:lnTo>
                <a:lnTo>
                  <a:pt x="5732" y="2180"/>
                </a:lnTo>
                <a:lnTo>
                  <a:pt x="5724" y="2178"/>
                </a:lnTo>
                <a:lnTo>
                  <a:pt x="5714" y="2178"/>
                </a:lnTo>
                <a:lnTo>
                  <a:pt x="5706" y="2180"/>
                </a:lnTo>
                <a:lnTo>
                  <a:pt x="5700" y="2186"/>
                </a:lnTo>
                <a:lnTo>
                  <a:pt x="5698" y="2188"/>
                </a:lnTo>
                <a:lnTo>
                  <a:pt x="5702" y="2188"/>
                </a:lnTo>
                <a:lnTo>
                  <a:pt x="5704" y="2188"/>
                </a:lnTo>
                <a:lnTo>
                  <a:pt x="5706" y="2188"/>
                </a:lnTo>
                <a:lnTo>
                  <a:pt x="5704" y="2192"/>
                </a:lnTo>
                <a:lnTo>
                  <a:pt x="5702" y="2196"/>
                </a:lnTo>
                <a:lnTo>
                  <a:pt x="5700" y="2200"/>
                </a:lnTo>
                <a:lnTo>
                  <a:pt x="5702" y="2204"/>
                </a:lnTo>
                <a:lnTo>
                  <a:pt x="5708" y="2204"/>
                </a:lnTo>
                <a:lnTo>
                  <a:pt x="5714" y="2206"/>
                </a:lnTo>
                <a:lnTo>
                  <a:pt x="5722" y="2206"/>
                </a:lnTo>
                <a:lnTo>
                  <a:pt x="5722" y="2208"/>
                </a:lnTo>
                <a:lnTo>
                  <a:pt x="5718" y="2210"/>
                </a:lnTo>
                <a:lnTo>
                  <a:pt x="5710" y="2214"/>
                </a:lnTo>
                <a:lnTo>
                  <a:pt x="5706" y="2218"/>
                </a:lnTo>
                <a:lnTo>
                  <a:pt x="5704" y="2222"/>
                </a:lnTo>
                <a:lnTo>
                  <a:pt x="5700" y="2226"/>
                </a:lnTo>
                <a:lnTo>
                  <a:pt x="5698" y="2228"/>
                </a:lnTo>
                <a:lnTo>
                  <a:pt x="5700" y="2232"/>
                </a:lnTo>
                <a:lnTo>
                  <a:pt x="5708" y="2240"/>
                </a:lnTo>
                <a:lnTo>
                  <a:pt x="5720" y="2244"/>
                </a:lnTo>
                <a:lnTo>
                  <a:pt x="5726" y="2246"/>
                </a:lnTo>
                <a:lnTo>
                  <a:pt x="5730" y="2246"/>
                </a:lnTo>
                <a:lnTo>
                  <a:pt x="5736" y="2244"/>
                </a:lnTo>
                <a:lnTo>
                  <a:pt x="5742" y="2244"/>
                </a:lnTo>
                <a:lnTo>
                  <a:pt x="5744" y="2246"/>
                </a:lnTo>
                <a:lnTo>
                  <a:pt x="5744" y="2248"/>
                </a:lnTo>
                <a:lnTo>
                  <a:pt x="5734" y="2250"/>
                </a:lnTo>
                <a:lnTo>
                  <a:pt x="5730" y="2252"/>
                </a:lnTo>
                <a:lnTo>
                  <a:pt x="5726" y="2256"/>
                </a:lnTo>
                <a:lnTo>
                  <a:pt x="5726" y="2258"/>
                </a:lnTo>
                <a:lnTo>
                  <a:pt x="5726" y="2262"/>
                </a:lnTo>
                <a:lnTo>
                  <a:pt x="5726" y="2264"/>
                </a:lnTo>
                <a:lnTo>
                  <a:pt x="5724" y="2268"/>
                </a:lnTo>
                <a:lnTo>
                  <a:pt x="5720" y="2274"/>
                </a:lnTo>
                <a:lnTo>
                  <a:pt x="5714" y="2278"/>
                </a:lnTo>
                <a:lnTo>
                  <a:pt x="5708" y="2284"/>
                </a:lnTo>
                <a:lnTo>
                  <a:pt x="5706" y="2286"/>
                </a:lnTo>
                <a:lnTo>
                  <a:pt x="5710" y="2286"/>
                </a:lnTo>
                <a:lnTo>
                  <a:pt x="5716" y="2286"/>
                </a:lnTo>
                <a:lnTo>
                  <a:pt x="5742" y="2278"/>
                </a:lnTo>
                <a:lnTo>
                  <a:pt x="5748" y="2276"/>
                </a:lnTo>
                <a:lnTo>
                  <a:pt x="5750" y="2278"/>
                </a:lnTo>
                <a:lnTo>
                  <a:pt x="5750" y="2280"/>
                </a:lnTo>
                <a:lnTo>
                  <a:pt x="5750" y="2282"/>
                </a:lnTo>
                <a:lnTo>
                  <a:pt x="5748" y="2284"/>
                </a:lnTo>
                <a:lnTo>
                  <a:pt x="5736" y="2286"/>
                </a:lnTo>
                <a:lnTo>
                  <a:pt x="5720" y="2288"/>
                </a:lnTo>
                <a:lnTo>
                  <a:pt x="5712" y="2292"/>
                </a:lnTo>
                <a:lnTo>
                  <a:pt x="5708" y="2296"/>
                </a:lnTo>
                <a:lnTo>
                  <a:pt x="5710" y="2300"/>
                </a:lnTo>
                <a:lnTo>
                  <a:pt x="5712" y="2302"/>
                </a:lnTo>
                <a:lnTo>
                  <a:pt x="5706" y="2302"/>
                </a:lnTo>
                <a:lnTo>
                  <a:pt x="5698" y="2302"/>
                </a:lnTo>
                <a:lnTo>
                  <a:pt x="5694" y="2302"/>
                </a:lnTo>
                <a:lnTo>
                  <a:pt x="5690" y="2306"/>
                </a:lnTo>
                <a:lnTo>
                  <a:pt x="5684" y="2310"/>
                </a:lnTo>
                <a:lnTo>
                  <a:pt x="5684" y="2314"/>
                </a:lnTo>
                <a:lnTo>
                  <a:pt x="5686" y="2314"/>
                </a:lnTo>
                <a:lnTo>
                  <a:pt x="5690" y="2314"/>
                </a:lnTo>
                <a:lnTo>
                  <a:pt x="5694" y="2314"/>
                </a:lnTo>
                <a:lnTo>
                  <a:pt x="5698" y="2314"/>
                </a:lnTo>
                <a:lnTo>
                  <a:pt x="5698" y="2316"/>
                </a:lnTo>
                <a:lnTo>
                  <a:pt x="5694" y="2322"/>
                </a:lnTo>
                <a:lnTo>
                  <a:pt x="5690" y="2326"/>
                </a:lnTo>
                <a:lnTo>
                  <a:pt x="5690" y="2330"/>
                </a:lnTo>
                <a:lnTo>
                  <a:pt x="5692" y="2332"/>
                </a:lnTo>
                <a:lnTo>
                  <a:pt x="5696" y="2332"/>
                </a:lnTo>
                <a:lnTo>
                  <a:pt x="5702" y="2334"/>
                </a:lnTo>
                <a:lnTo>
                  <a:pt x="5704" y="2336"/>
                </a:lnTo>
                <a:lnTo>
                  <a:pt x="5702" y="2340"/>
                </a:lnTo>
                <a:lnTo>
                  <a:pt x="5700" y="2344"/>
                </a:lnTo>
                <a:lnTo>
                  <a:pt x="5702" y="2344"/>
                </a:lnTo>
                <a:lnTo>
                  <a:pt x="5712" y="2340"/>
                </a:lnTo>
                <a:lnTo>
                  <a:pt x="5720" y="2338"/>
                </a:lnTo>
                <a:lnTo>
                  <a:pt x="5714" y="2344"/>
                </a:lnTo>
                <a:lnTo>
                  <a:pt x="5712" y="2346"/>
                </a:lnTo>
                <a:lnTo>
                  <a:pt x="5712" y="2348"/>
                </a:lnTo>
                <a:lnTo>
                  <a:pt x="5716" y="2350"/>
                </a:lnTo>
                <a:lnTo>
                  <a:pt x="5724" y="2352"/>
                </a:lnTo>
                <a:lnTo>
                  <a:pt x="5734" y="2350"/>
                </a:lnTo>
                <a:lnTo>
                  <a:pt x="5756" y="2344"/>
                </a:lnTo>
                <a:lnTo>
                  <a:pt x="5764" y="2342"/>
                </a:lnTo>
                <a:lnTo>
                  <a:pt x="5768" y="2338"/>
                </a:lnTo>
                <a:lnTo>
                  <a:pt x="5772" y="2326"/>
                </a:lnTo>
                <a:lnTo>
                  <a:pt x="5774" y="2324"/>
                </a:lnTo>
                <a:lnTo>
                  <a:pt x="5776" y="2328"/>
                </a:lnTo>
                <a:lnTo>
                  <a:pt x="5778" y="2330"/>
                </a:lnTo>
                <a:lnTo>
                  <a:pt x="5780" y="2330"/>
                </a:lnTo>
                <a:lnTo>
                  <a:pt x="5792" y="2324"/>
                </a:lnTo>
                <a:lnTo>
                  <a:pt x="5804" y="2316"/>
                </a:lnTo>
                <a:lnTo>
                  <a:pt x="5810" y="2314"/>
                </a:lnTo>
                <a:lnTo>
                  <a:pt x="5818" y="2312"/>
                </a:lnTo>
                <a:lnTo>
                  <a:pt x="5828" y="2310"/>
                </a:lnTo>
                <a:lnTo>
                  <a:pt x="5832" y="2308"/>
                </a:lnTo>
                <a:lnTo>
                  <a:pt x="5838" y="2306"/>
                </a:lnTo>
                <a:lnTo>
                  <a:pt x="5846" y="2308"/>
                </a:lnTo>
                <a:lnTo>
                  <a:pt x="5852" y="2310"/>
                </a:lnTo>
                <a:lnTo>
                  <a:pt x="5852" y="2306"/>
                </a:lnTo>
                <a:lnTo>
                  <a:pt x="5852" y="2298"/>
                </a:lnTo>
                <a:lnTo>
                  <a:pt x="5854" y="2292"/>
                </a:lnTo>
                <a:lnTo>
                  <a:pt x="5856" y="2284"/>
                </a:lnTo>
                <a:lnTo>
                  <a:pt x="5860" y="2276"/>
                </a:lnTo>
                <a:lnTo>
                  <a:pt x="5864" y="2268"/>
                </a:lnTo>
                <a:lnTo>
                  <a:pt x="5866" y="2252"/>
                </a:lnTo>
                <a:lnTo>
                  <a:pt x="5864" y="2236"/>
                </a:lnTo>
                <a:lnTo>
                  <a:pt x="5860" y="2222"/>
                </a:lnTo>
                <a:lnTo>
                  <a:pt x="5852" y="2206"/>
                </a:lnTo>
                <a:lnTo>
                  <a:pt x="5852" y="2202"/>
                </a:lnTo>
                <a:lnTo>
                  <a:pt x="5854" y="2200"/>
                </a:lnTo>
                <a:lnTo>
                  <a:pt x="5858" y="2200"/>
                </a:lnTo>
                <a:lnTo>
                  <a:pt x="5858" y="2196"/>
                </a:lnTo>
                <a:lnTo>
                  <a:pt x="5854" y="2192"/>
                </a:lnTo>
                <a:lnTo>
                  <a:pt x="5856" y="2192"/>
                </a:lnTo>
                <a:lnTo>
                  <a:pt x="5860" y="2192"/>
                </a:lnTo>
                <a:lnTo>
                  <a:pt x="5862" y="2196"/>
                </a:lnTo>
                <a:lnTo>
                  <a:pt x="5864" y="2196"/>
                </a:lnTo>
                <a:lnTo>
                  <a:pt x="5870" y="2188"/>
                </a:lnTo>
                <a:close/>
                <a:moveTo>
                  <a:pt x="6178" y="2288"/>
                </a:moveTo>
                <a:lnTo>
                  <a:pt x="6178" y="2288"/>
                </a:lnTo>
                <a:lnTo>
                  <a:pt x="6176" y="2278"/>
                </a:lnTo>
                <a:lnTo>
                  <a:pt x="6170" y="2270"/>
                </a:lnTo>
                <a:lnTo>
                  <a:pt x="6162" y="2266"/>
                </a:lnTo>
                <a:lnTo>
                  <a:pt x="6154" y="2262"/>
                </a:lnTo>
                <a:lnTo>
                  <a:pt x="6146" y="2260"/>
                </a:lnTo>
                <a:lnTo>
                  <a:pt x="6136" y="2260"/>
                </a:lnTo>
                <a:lnTo>
                  <a:pt x="6130" y="2262"/>
                </a:lnTo>
                <a:lnTo>
                  <a:pt x="6126" y="2266"/>
                </a:lnTo>
                <a:lnTo>
                  <a:pt x="6122" y="2272"/>
                </a:lnTo>
                <a:lnTo>
                  <a:pt x="6118" y="2272"/>
                </a:lnTo>
                <a:lnTo>
                  <a:pt x="6116" y="2268"/>
                </a:lnTo>
                <a:lnTo>
                  <a:pt x="6112" y="2268"/>
                </a:lnTo>
                <a:lnTo>
                  <a:pt x="6108" y="2266"/>
                </a:lnTo>
                <a:lnTo>
                  <a:pt x="6110" y="2262"/>
                </a:lnTo>
                <a:lnTo>
                  <a:pt x="6114" y="2258"/>
                </a:lnTo>
                <a:lnTo>
                  <a:pt x="6120" y="2256"/>
                </a:lnTo>
                <a:lnTo>
                  <a:pt x="6122" y="2254"/>
                </a:lnTo>
                <a:lnTo>
                  <a:pt x="6122" y="2250"/>
                </a:lnTo>
                <a:lnTo>
                  <a:pt x="6120" y="2242"/>
                </a:lnTo>
                <a:lnTo>
                  <a:pt x="6112" y="2232"/>
                </a:lnTo>
                <a:lnTo>
                  <a:pt x="6102" y="2224"/>
                </a:lnTo>
                <a:lnTo>
                  <a:pt x="6094" y="2218"/>
                </a:lnTo>
                <a:lnTo>
                  <a:pt x="6092" y="2216"/>
                </a:lnTo>
                <a:lnTo>
                  <a:pt x="6096" y="2216"/>
                </a:lnTo>
                <a:lnTo>
                  <a:pt x="6102" y="2218"/>
                </a:lnTo>
                <a:lnTo>
                  <a:pt x="6108" y="2222"/>
                </a:lnTo>
                <a:lnTo>
                  <a:pt x="6114" y="2224"/>
                </a:lnTo>
                <a:lnTo>
                  <a:pt x="6114" y="2222"/>
                </a:lnTo>
                <a:lnTo>
                  <a:pt x="6112" y="2220"/>
                </a:lnTo>
                <a:lnTo>
                  <a:pt x="6106" y="2210"/>
                </a:lnTo>
                <a:lnTo>
                  <a:pt x="6102" y="2206"/>
                </a:lnTo>
                <a:lnTo>
                  <a:pt x="6102" y="2200"/>
                </a:lnTo>
                <a:lnTo>
                  <a:pt x="6102" y="2194"/>
                </a:lnTo>
                <a:lnTo>
                  <a:pt x="6102" y="2190"/>
                </a:lnTo>
                <a:lnTo>
                  <a:pt x="6100" y="2188"/>
                </a:lnTo>
                <a:lnTo>
                  <a:pt x="6096" y="2186"/>
                </a:lnTo>
                <a:lnTo>
                  <a:pt x="6092" y="2184"/>
                </a:lnTo>
                <a:lnTo>
                  <a:pt x="6090" y="2182"/>
                </a:lnTo>
                <a:lnTo>
                  <a:pt x="6088" y="2176"/>
                </a:lnTo>
                <a:lnTo>
                  <a:pt x="6084" y="2170"/>
                </a:lnTo>
                <a:lnTo>
                  <a:pt x="6080" y="2166"/>
                </a:lnTo>
                <a:lnTo>
                  <a:pt x="6074" y="2164"/>
                </a:lnTo>
                <a:lnTo>
                  <a:pt x="6066" y="2162"/>
                </a:lnTo>
                <a:lnTo>
                  <a:pt x="6060" y="2160"/>
                </a:lnTo>
                <a:lnTo>
                  <a:pt x="6058" y="2154"/>
                </a:lnTo>
                <a:lnTo>
                  <a:pt x="6050" y="2140"/>
                </a:lnTo>
                <a:lnTo>
                  <a:pt x="6044" y="2124"/>
                </a:lnTo>
                <a:lnTo>
                  <a:pt x="6042" y="2112"/>
                </a:lnTo>
                <a:lnTo>
                  <a:pt x="6042" y="2104"/>
                </a:lnTo>
                <a:lnTo>
                  <a:pt x="6040" y="2100"/>
                </a:lnTo>
                <a:lnTo>
                  <a:pt x="6036" y="2098"/>
                </a:lnTo>
                <a:lnTo>
                  <a:pt x="6030" y="2092"/>
                </a:lnTo>
                <a:lnTo>
                  <a:pt x="6026" y="2086"/>
                </a:lnTo>
                <a:lnTo>
                  <a:pt x="6020" y="2080"/>
                </a:lnTo>
                <a:lnTo>
                  <a:pt x="6006" y="2074"/>
                </a:lnTo>
                <a:lnTo>
                  <a:pt x="6000" y="2072"/>
                </a:lnTo>
                <a:lnTo>
                  <a:pt x="5994" y="2070"/>
                </a:lnTo>
                <a:lnTo>
                  <a:pt x="5992" y="2072"/>
                </a:lnTo>
                <a:lnTo>
                  <a:pt x="5990" y="2074"/>
                </a:lnTo>
                <a:lnTo>
                  <a:pt x="5986" y="2076"/>
                </a:lnTo>
                <a:lnTo>
                  <a:pt x="5982" y="2076"/>
                </a:lnTo>
                <a:lnTo>
                  <a:pt x="5976" y="2076"/>
                </a:lnTo>
                <a:lnTo>
                  <a:pt x="5970" y="2074"/>
                </a:lnTo>
                <a:lnTo>
                  <a:pt x="5974" y="2072"/>
                </a:lnTo>
                <a:lnTo>
                  <a:pt x="5980" y="2070"/>
                </a:lnTo>
                <a:lnTo>
                  <a:pt x="5984" y="2066"/>
                </a:lnTo>
                <a:lnTo>
                  <a:pt x="5986" y="2062"/>
                </a:lnTo>
                <a:lnTo>
                  <a:pt x="5988" y="2062"/>
                </a:lnTo>
                <a:lnTo>
                  <a:pt x="5992" y="2062"/>
                </a:lnTo>
                <a:lnTo>
                  <a:pt x="6000" y="2060"/>
                </a:lnTo>
                <a:lnTo>
                  <a:pt x="6002" y="2058"/>
                </a:lnTo>
                <a:lnTo>
                  <a:pt x="6004" y="2058"/>
                </a:lnTo>
                <a:lnTo>
                  <a:pt x="6000" y="2056"/>
                </a:lnTo>
                <a:lnTo>
                  <a:pt x="5996" y="2054"/>
                </a:lnTo>
                <a:lnTo>
                  <a:pt x="5994" y="2052"/>
                </a:lnTo>
                <a:lnTo>
                  <a:pt x="5992" y="2050"/>
                </a:lnTo>
                <a:lnTo>
                  <a:pt x="5992" y="2048"/>
                </a:lnTo>
                <a:lnTo>
                  <a:pt x="5990" y="2046"/>
                </a:lnTo>
                <a:lnTo>
                  <a:pt x="5988" y="2044"/>
                </a:lnTo>
                <a:lnTo>
                  <a:pt x="5990" y="2044"/>
                </a:lnTo>
                <a:lnTo>
                  <a:pt x="5996" y="2046"/>
                </a:lnTo>
                <a:lnTo>
                  <a:pt x="6000" y="2044"/>
                </a:lnTo>
                <a:lnTo>
                  <a:pt x="6002" y="2042"/>
                </a:lnTo>
                <a:lnTo>
                  <a:pt x="6010" y="2034"/>
                </a:lnTo>
                <a:lnTo>
                  <a:pt x="6018" y="2014"/>
                </a:lnTo>
                <a:lnTo>
                  <a:pt x="6026" y="1996"/>
                </a:lnTo>
                <a:lnTo>
                  <a:pt x="6032" y="1986"/>
                </a:lnTo>
                <a:lnTo>
                  <a:pt x="6034" y="1980"/>
                </a:lnTo>
                <a:lnTo>
                  <a:pt x="6032" y="1974"/>
                </a:lnTo>
                <a:lnTo>
                  <a:pt x="6030" y="1970"/>
                </a:lnTo>
                <a:lnTo>
                  <a:pt x="6026" y="1968"/>
                </a:lnTo>
                <a:lnTo>
                  <a:pt x="6016" y="1966"/>
                </a:lnTo>
                <a:lnTo>
                  <a:pt x="6004" y="1968"/>
                </a:lnTo>
                <a:lnTo>
                  <a:pt x="5986" y="1968"/>
                </a:lnTo>
                <a:lnTo>
                  <a:pt x="5970" y="1966"/>
                </a:lnTo>
                <a:lnTo>
                  <a:pt x="5960" y="1968"/>
                </a:lnTo>
                <a:lnTo>
                  <a:pt x="5952" y="1972"/>
                </a:lnTo>
                <a:lnTo>
                  <a:pt x="5946" y="1976"/>
                </a:lnTo>
                <a:lnTo>
                  <a:pt x="5942" y="1974"/>
                </a:lnTo>
                <a:lnTo>
                  <a:pt x="5944" y="1972"/>
                </a:lnTo>
                <a:lnTo>
                  <a:pt x="5952" y="1962"/>
                </a:lnTo>
                <a:lnTo>
                  <a:pt x="5954" y="1960"/>
                </a:lnTo>
                <a:lnTo>
                  <a:pt x="5954" y="1958"/>
                </a:lnTo>
                <a:lnTo>
                  <a:pt x="5948" y="1958"/>
                </a:lnTo>
                <a:lnTo>
                  <a:pt x="5942" y="1960"/>
                </a:lnTo>
                <a:lnTo>
                  <a:pt x="5942" y="1958"/>
                </a:lnTo>
                <a:lnTo>
                  <a:pt x="5944" y="1958"/>
                </a:lnTo>
                <a:lnTo>
                  <a:pt x="5954" y="1950"/>
                </a:lnTo>
                <a:lnTo>
                  <a:pt x="5968" y="1938"/>
                </a:lnTo>
                <a:lnTo>
                  <a:pt x="5980" y="1926"/>
                </a:lnTo>
                <a:lnTo>
                  <a:pt x="5984" y="1920"/>
                </a:lnTo>
                <a:lnTo>
                  <a:pt x="5984" y="1918"/>
                </a:lnTo>
                <a:lnTo>
                  <a:pt x="5984" y="1916"/>
                </a:lnTo>
                <a:lnTo>
                  <a:pt x="5984" y="1914"/>
                </a:lnTo>
                <a:lnTo>
                  <a:pt x="5984" y="1910"/>
                </a:lnTo>
                <a:lnTo>
                  <a:pt x="5986" y="1908"/>
                </a:lnTo>
                <a:lnTo>
                  <a:pt x="5984" y="1906"/>
                </a:lnTo>
                <a:lnTo>
                  <a:pt x="5978" y="1904"/>
                </a:lnTo>
                <a:lnTo>
                  <a:pt x="5970" y="1906"/>
                </a:lnTo>
                <a:lnTo>
                  <a:pt x="5968" y="1908"/>
                </a:lnTo>
                <a:lnTo>
                  <a:pt x="5964" y="1908"/>
                </a:lnTo>
                <a:lnTo>
                  <a:pt x="5956" y="1908"/>
                </a:lnTo>
                <a:lnTo>
                  <a:pt x="5948" y="1912"/>
                </a:lnTo>
                <a:lnTo>
                  <a:pt x="5938" y="1914"/>
                </a:lnTo>
                <a:lnTo>
                  <a:pt x="5932" y="1912"/>
                </a:lnTo>
                <a:lnTo>
                  <a:pt x="5926" y="1912"/>
                </a:lnTo>
                <a:lnTo>
                  <a:pt x="5924" y="1912"/>
                </a:lnTo>
                <a:lnTo>
                  <a:pt x="5920" y="1914"/>
                </a:lnTo>
                <a:lnTo>
                  <a:pt x="5916" y="1912"/>
                </a:lnTo>
                <a:lnTo>
                  <a:pt x="5910" y="1910"/>
                </a:lnTo>
                <a:lnTo>
                  <a:pt x="5906" y="1908"/>
                </a:lnTo>
                <a:lnTo>
                  <a:pt x="5902" y="1910"/>
                </a:lnTo>
                <a:lnTo>
                  <a:pt x="5904" y="1916"/>
                </a:lnTo>
                <a:lnTo>
                  <a:pt x="5904" y="1920"/>
                </a:lnTo>
                <a:lnTo>
                  <a:pt x="5902" y="1922"/>
                </a:lnTo>
                <a:lnTo>
                  <a:pt x="5900" y="1924"/>
                </a:lnTo>
                <a:lnTo>
                  <a:pt x="5898" y="1924"/>
                </a:lnTo>
                <a:lnTo>
                  <a:pt x="5900" y="1930"/>
                </a:lnTo>
                <a:lnTo>
                  <a:pt x="5904" y="1932"/>
                </a:lnTo>
                <a:lnTo>
                  <a:pt x="5902" y="1934"/>
                </a:lnTo>
                <a:lnTo>
                  <a:pt x="5896" y="1932"/>
                </a:lnTo>
                <a:lnTo>
                  <a:pt x="5890" y="1932"/>
                </a:lnTo>
                <a:lnTo>
                  <a:pt x="5892" y="1934"/>
                </a:lnTo>
                <a:lnTo>
                  <a:pt x="5894" y="1938"/>
                </a:lnTo>
                <a:lnTo>
                  <a:pt x="5894" y="1942"/>
                </a:lnTo>
                <a:lnTo>
                  <a:pt x="5892" y="1942"/>
                </a:lnTo>
                <a:lnTo>
                  <a:pt x="5888" y="1942"/>
                </a:lnTo>
                <a:lnTo>
                  <a:pt x="5888" y="1944"/>
                </a:lnTo>
                <a:lnTo>
                  <a:pt x="5890" y="1948"/>
                </a:lnTo>
                <a:lnTo>
                  <a:pt x="5892" y="1952"/>
                </a:lnTo>
                <a:lnTo>
                  <a:pt x="5890" y="1956"/>
                </a:lnTo>
                <a:lnTo>
                  <a:pt x="5886" y="1956"/>
                </a:lnTo>
                <a:lnTo>
                  <a:pt x="5876" y="1956"/>
                </a:lnTo>
                <a:lnTo>
                  <a:pt x="5872" y="1958"/>
                </a:lnTo>
                <a:lnTo>
                  <a:pt x="5874" y="1962"/>
                </a:lnTo>
                <a:lnTo>
                  <a:pt x="5876" y="1968"/>
                </a:lnTo>
                <a:lnTo>
                  <a:pt x="5874" y="1972"/>
                </a:lnTo>
                <a:lnTo>
                  <a:pt x="5872" y="1976"/>
                </a:lnTo>
                <a:lnTo>
                  <a:pt x="5872" y="1986"/>
                </a:lnTo>
                <a:lnTo>
                  <a:pt x="5872" y="1988"/>
                </a:lnTo>
                <a:lnTo>
                  <a:pt x="5874" y="1990"/>
                </a:lnTo>
                <a:lnTo>
                  <a:pt x="5878" y="1992"/>
                </a:lnTo>
                <a:lnTo>
                  <a:pt x="5880" y="1994"/>
                </a:lnTo>
                <a:lnTo>
                  <a:pt x="5880" y="1998"/>
                </a:lnTo>
                <a:lnTo>
                  <a:pt x="5876" y="2004"/>
                </a:lnTo>
                <a:lnTo>
                  <a:pt x="5874" y="2006"/>
                </a:lnTo>
                <a:lnTo>
                  <a:pt x="5872" y="2008"/>
                </a:lnTo>
                <a:lnTo>
                  <a:pt x="5874" y="2010"/>
                </a:lnTo>
                <a:lnTo>
                  <a:pt x="5876" y="2012"/>
                </a:lnTo>
                <a:lnTo>
                  <a:pt x="5874" y="2014"/>
                </a:lnTo>
                <a:lnTo>
                  <a:pt x="5870" y="2016"/>
                </a:lnTo>
                <a:lnTo>
                  <a:pt x="5868" y="2018"/>
                </a:lnTo>
                <a:lnTo>
                  <a:pt x="5872" y="2020"/>
                </a:lnTo>
                <a:lnTo>
                  <a:pt x="5872" y="2024"/>
                </a:lnTo>
                <a:lnTo>
                  <a:pt x="5868" y="2026"/>
                </a:lnTo>
                <a:lnTo>
                  <a:pt x="5862" y="2026"/>
                </a:lnTo>
                <a:lnTo>
                  <a:pt x="5858" y="2026"/>
                </a:lnTo>
                <a:lnTo>
                  <a:pt x="5856" y="2028"/>
                </a:lnTo>
                <a:lnTo>
                  <a:pt x="5856" y="2030"/>
                </a:lnTo>
                <a:lnTo>
                  <a:pt x="5858" y="2030"/>
                </a:lnTo>
                <a:lnTo>
                  <a:pt x="5866" y="2030"/>
                </a:lnTo>
                <a:lnTo>
                  <a:pt x="5874" y="2030"/>
                </a:lnTo>
                <a:lnTo>
                  <a:pt x="5876" y="2032"/>
                </a:lnTo>
                <a:lnTo>
                  <a:pt x="5868" y="2034"/>
                </a:lnTo>
                <a:lnTo>
                  <a:pt x="5864" y="2036"/>
                </a:lnTo>
                <a:lnTo>
                  <a:pt x="5864" y="2038"/>
                </a:lnTo>
                <a:lnTo>
                  <a:pt x="5868" y="2038"/>
                </a:lnTo>
                <a:lnTo>
                  <a:pt x="5872" y="2040"/>
                </a:lnTo>
                <a:lnTo>
                  <a:pt x="5876" y="2040"/>
                </a:lnTo>
                <a:lnTo>
                  <a:pt x="5878" y="2040"/>
                </a:lnTo>
                <a:lnTo>
                  <a:pt x="5880" y="2040"/>
                </a:lnTo>
                <a:lnTo>
                  <a:pt x="5884" y="2038"/>
                </a:lnTo>
                <a:lnTo>
                  <a:pt x="5892" y="2030"/>
                </a:lnTo>
                <a:lnTo>
                  <a:pt x="5890" y="2036"/>
                </a:lnTo>
                <a:lnTo>
                  <a:pt x="5888" y="2042"/>
                </a:lnTo>
                <a:lnTo>
                  <a:pt x="5886" y="2048"/>
                </a:lnTo>
                <a:lnTo>
                  <a:pt x="5886" y="2052"/>
                </a:lnTo>
                <a:lnTo>
                  <a:pt x="5882" y="2054"/>
                </a:lnTo>
                <a:lnTo>
                  <a:pt x="5880" y="2058"/>
                </a:lnTo>
                <a:lnTo>
                  <a:pt x="5882" y="2062"/>
                </a:lnTo>
                <a:lnTo>
                  <a:pt x="5882" y="2066"/>
                </a:lnTo>
                <a:lnTo>
                  <a:pt x="5880" y="2070"/>
                </a:lnTo>
                <a:lnTo>
                  <a:pt x="5876" y="2076"/>
                </a:lnTo>
                <a:lnTo>
                  <a:pt x="5878" y="2078"/>
                </a:lnTo>
                <a:lnTo>
                  <a:pt x="5878" y="2082"/>
                </a:lnTo>
                <a:lnTo>
                  <a:pt x="5878" y="2086"/>
                </a:lnTo>
                <a:lnTo>
                  <a:pt x="5878" y="2088"/>
                </a:lnTo>
                <a:lnTo>
                  <a:pt x="5880" y="2090"/>
                </a:lnTo>
                <a:lnTo>
                  <a:pt x="5884" y="2088"/>
                </a:lnTo>
                <a:lnTo>
                  <a:pt x="5882" y="2090"/>
                </a:lnTo>
                <a:lnTo>
                  <a:pt x="5878" y="2100"/>
                </a:lnTo>
                <a:lnTo>
                  <a:pt x="5874" y="2112"/>
                </a:lnTo>
                <a:lnTo>
                  <a:pt x="5874" y="2116"/>
                </a:lnTo>
                <a:lnTo>
                  <a:pt x="5876" y="2118"/>
                </a:lnTo>
                <a:lnTo>
                  <a:pt x="5878" y="2120"/>
                </a:lnTo>
                <a:lnTo>
                  <a:pt x="5880" y="2118"/>
                </a:lnTo>
                <a:lnTo>
                  <a:pt x="5884" y="2108"/>
                </a:lnTo>
                <a:lnTo>
                  <a:pt x="5886" y="2098"/>
                </a:lnTo>
                <a:lnTo>
                  <a:pt x="5888" y="2094"/>
                </a:lnTo>
                <a:lnTo>
                  <a:pt x="5892" y="2090"/>
                </a:lnTo>
                <a:lnTo>
                  <a:pt x="5892" y="2088"/>
                </a:lnTo>
                <a:lnTo>
                  <a:pt x="5892" y="2086"/>
                </a:lnTo>
                <a:lnTo>
                  <a:pt x="5890" y="2082"/>
                </a:lnTo>
                <a:lnTo>
                  <a:pt x="5888" y="2078"/>
                </a:lnTo>
                <a:lnTo>
                  <a:pt x="5888" y="2076"/>
                </a:lnTo>
                <a:lnTo>
                  <a:pt x="5890" y="2072"/>
                </a:lnTo>
                <a:lnTo>
                  <a:pt x="5894" y="2070"/>
                </a:lnTo>
                <a:lnTo>
                  <a:pt x="5892" y="2074"/>
                </a:lnTo>
                <a:lnTo>
                  <a:pt x="5892" y="2078"/>
                </a:lnTo>
                <a:lnTo>
                  <a:pt x="5894" y="2080"/>
                </a:lnTo>
                <a:lnTo>
                  <a:pt x="5896" y="2082"/>
                </a:lnTo>
                <a:lnTo>
                  <a:pt x="5898" y="2084"/>
                </a:lnTo>
                <a:lnTo>
                  <a:pt x="5900" y="2080"/>
                </a:lnTo>
                <a:lnTo>
                  <a:pt x="5900" y="2078"/>
                </a:lnTo>
                <a:lnTo>
                  <a:pt x="5904" y="2080"/>
                </a:lnTo>
                <a:lnTo>
                  <a:pt x="5906" y="2082"/>
                </a:lnTo>
                <a:lnTo>
                  <a:pt x="5906" y="2080"/>
                </a:lnTo>
                <a:lnTo>
                  <a:pt x="5908" y="2076"/>
                </a:lnTo>
                <a:lnTo>
                  <a:pt x="5910" y="2074"/>
                </a:lnTo>
                <a:lnTo>
                  <a:pt x="5912" y="2072"/>
                </a:lnTo>
                <a:lnTo>
                  <a:pt x="5916" y="2074"/>
                </a:lnTo>
                <a:lnTo>
                  <a:pt x="5922" y="2080"/>
                </a:lnTo>
                <a:lnTo>
                  <a:pt x="5914" y="2080"/>
                </a:lnTo>
                <a:lnTo>
                  <a:pt x="5908" y="2084"/>
                </a:lnTo>
                <a:lnTo>
                  <a:pt x="5908" y="2086"/>
                </a:lnTo>
                <a:lnTo>
                  <a:pt x="5908" y="2090"/>
                </a:lnTo>
                <a:lnTo>
                  <a:pt x="5916" y="2098"/>
                </a:lnTo>
                <a:lnTo>
                  <a:pt x="5918" y="2102"/>
                </a:lnTo>
                <a:lnTo>
                  <a:pt x="5920" y="2108"/>
                </a:lnTo>
                <a:lnTo>
                  <a:pt x="5918" y="2112"/>
                </a:lnTo>
                <a:lnTo>
                  <a:pt x="5914" y="2116"/>
                </a:lnTo>
                <a:lnTo>
                  <a:pt x="5908" y="2124"/>
                </a:lnTo>
                <a:lnTo>
                  <a:pt x="5906" y="2128"/>
                </a:lnTo>
                <a:lnTo>
                  <a:pt x="5906" y="2134"/>
                </a:lnTo>
                <a:lnTo>
                  <a:pt x="5906" y="2140"/>
                </a:lnTo>
                <a:lnTo>
                  <a:pt x="5904" y="2138"/>
                </a:lnTo>
                <a:lnTo>
                  <a:pt x="5902" y="2136"/>
                </a:lnTo>
                <a:lnTo>
                  <a:pt x="5900" y="2136"/>
                </a:lnTo>
                <a:lnTo>
                  <a:pt x="5898" y="2138"/>
                </a:lnTo>
                <a:lnTo>
                  <a:pt x="5898" y="2140"/>
                </a:lnTo>
                <a:lnTo>
                  <a:pt x="5898" y="2144"/>
                </a:lnTo>
                <a:lnTo>
                  <a:pt x="5904" y="2152"/>
                </a:lnTo>
                <a:lnTo>
                  <a:pt x="5908" y="2156"/>
                </a:lnTo>
                <a:lnTo>
                  <a:pt x="5910" y="2156"/>
                </a:lnTo>
                <a:lnTo>
                  <a:pt x="5908" y="2152"/>
                </a:lnTo>
                <a:lnTo>
                  <a:pt x="5908" y="2148"/>
                </a:lnTo>
                <a:lnTo>
                  <a:pt x="5908" y="2146"/>
                </a:lnTo>
                <a:lnTo>
                  <a:pt x="5910" y="2144"/>
                </a:lnTo>
                <a:lnTo>
                  <a:pt x="5912" y="2146"/>
                </a:lnTo>
                <a:lnTo>
                  <a:pt x="5918" y="2148"/>
                </a:lnTo>
                <a:lnTo>
                  <a:pt x="5924" y="2154"/>
                </a:lnTo>
                <a:lnTo>
                  <a:pt x="5928" y="2156"/>
                </a:lnTo>
                <a:lnTo>
                  <a:pt x="5930" y="2156"/>
                </a:lnTo>
                <a:lnTo>
                  <a:pt x="5932" y="2152"/>
                </a:lnTo>
                <a:lnTo>
                  <a:pt x="5930" y="2146"/>
                </a:lnTo>
                <a:lnTo>
                  <a:pt x="5930" y="2144"/>
                </a:lnTo>
                <a:lnTo>
                  <a:pt x="5936" y="2148"/>
                </a:lnTo>
                <a:lnTo>
                  <a:pt x="5944" y="2152"/>
                </a:lnTo>
                <a:lnTo>
                  <a:pt x="5948" y="2150"/>
                </a:lnTo>
                <a:lnTo>
                  <a:pt x="5950" y="2148"/>
                </a:lnTo>
                <a:lnTo>
                  <a:pt x="5956" y="2144"/>
                </a:lnTo>
                <a:lnTo>
                  <a:pt x="5958" y="2144"/>
                </a:lnTo>
                <a:lnTo>
                  <a:pt x="5962" y="2144"/>
                </a:lnTo>
                <a:lnTo>
                  <a:pt x="5964" y="2140"/>
                </a:lnTo>
                <a:lnTo>
                  <a:pt x="5966" y="2138"/>
                </a:lnTo>
                <a:lnTo>
                  <a:pt x="5972" y="2138"/>
                </a:lnTo>
                <a:lnTo>
                  <a:pt x="5976" y="2138"/>
                </a:lnTo>
                <a:lnTo>
                  <a:pt x="5976" y="2140"/>
                </a:lnTo>
                <a:lnTo>
                  <a:pt x="5972" y="2144"/>
                </a:lnTo>
                <a:lnTo>
                  <a:pt x="5964" y="2154"/>
                </a:lnTo>
                <a:lnTo>
                  <a:pt x="5962" y="2162"/>
                </a:lnTo>
                <a:lnTo>
                  <a:pt x="5960" y="2166"/>
                </a:lnTo>
                <a:lnTo>
                  <a:pt x="5960" y="2172"/>
                </a:lnTo>
                <a:lnTo>
                  <a:pt x="5962" y="2176"/>
                </a:lnTo>
                <a:lnTo>
                  <a:pt x="5970" y="2182"/>
                </a:lnTo>
                <a:lnTo>
                  <a:pt x="5976" y="2190"/>
                </a:lnTo>
                <a:lnTo>
                  <a:pt x="5980" y="2194"/>
                </a:lnTo>
                <a:lnTo>
                  <a:pt x="5982" y="2192"/>
                </a:lnTo>
                <a:lnTo>
                  <a:pt x="5984" y="2188"/>
                </a:lnTo>
                <a:lnTo>
                  <a:pt x="5986" y="2188"/>
                </a:lnTo>
                <a:lnTo>
                  <a:pt x="5990" y="2186"/>
                </a:lnTo>
                <a:lnTo>
                  <a:pt x="5992" y="2188"/>
                </a:lnTo>
                <a:lnTo>
                  <a:pt x="5992" y="2192"/>
                </a:lnTo>
                <a:lnTo>
                  <a:pt x="5990" y="2196"/>
                </a:lnTo>
                <a:lnTo>
                  <a:pt x="5990" y="2198"/>
                </a:lnTo>
                <a:lnTo>
                  <a:pt x="5992" y="2200"/>
                </a:lnTo>
                <a:lnTo>
                  <a:pt x="5990" y="2202"/>
                </a:lnTo>
                <a:lnTo>
                  <a:pt x="5986" y="2204"/>
                </a:lnTo>
                <a:lnTo>
                  <a:pt x="5984" y="2206"/>
                </a:lnTo>
                <a:lnTo>
                  <a:pt x="5982" y="2208"/>
                </a:lnTo>
                <a:lnTo>
                  <a:pt x="5984" y="2212"/>
                </a:lnTo>
                <a:lnTo>
                  <a:pt x="5988" y="2214"/>
                </a:lnTo>
                <a:lnTo>
                  <a:pt x="5988" y="2216"/>
                </a:lnTo>
                <a:lnTo>
                  <a:pt x="5986" y="2218"/>
                </a:lnTo>
                <a:lnTo>
                  <a:pt x="5984" y="2220"/>
                </a:lnTo>
                <a:lnTo>
                  <a:pt x="5984" y="2222"/>
                </a:lnTo>
                <a:lnTo>
                  <a:pt x="5984" y="2226"/>
                </a:lnTo>
                <a:lnTo>
                  <a:pt x="5988" y="2232"/>
                </a:lnTo>
                <a:lnTo>
                  <a:pt x="5992" y="2242"/>
                </a:lnTo>
                <a:lnTo>
                  <a:pt x="5988" y="2238"/>
                </a:lnTo>
                <a:lnTo>
                  <a:pt x="5984" y="2234"/>
                </a:lnTo>
                <a:lnTo>
                  <a:pt x="5980" y="2234"/>
                </a:lnTo>
                <a:lnTo>
                  <a:pt x="5978" y="2236"/>
                </a:lnTo>
                <a:lnTo>
                  <a:pt x="5980" y="2240"/>
                </a:lnTo>
                <a:lnTo>
                  <a:pt x="5982" y="2244"/>
                </a:lnTo>
                <a:lnTo>
                  <a:pt x="5980" y="2242"/>
                </a:lnTo>
                <a:lnTo>
                  <a:pt x="5974" y="2238"/>
                </a:lnTo>
                <a:lnTo>
                  <a:pt x="5970" y="2238"/>
                </a:lnTo>
                <a:lnTo>
                  <a:pt x="5966" y="2240"/>
                </a:lnTo>
                <a:lnTo>
                  <a:pt x="5960" y="2242"/>
                </a:lnTo>
                <a:lnTo>
                  <a:pt x="5956" y="2240"/>
                </a:lnTo>
                <a:lnTo>
                  <a:pt x="5954" y="2240"/>
                </a:lnTo>
                <a:lnTo>
                  <a:pt x="5950" y="2240"/>
                </a:lnTo>
                <a:lnTo>
                  <a:pt x="5948" y="2242"/>
                </a:lnTo>
                <a:lnTo>
                  <a:pt x="5944" y="2244"/>
                </a:lnTo>
                <a:lnTo>
                  <a:pt x="5940" y="2246"/>
                </a:lnTo>
                <a:lnTo>
                  <a:pt x="5936" y="2250"/>
                </a:lnTo>
                <a:lnTo>
                  <a:pt x="5930" y="2258"/>
                </a:lnTo>
                <a:lnTo>
                  <a:pt x="5924" y="2260"/>
                </a:lnTo>
                <a:lnTo>
                  <a:pt x="5920" y="2264"/>
                </a:lnTo>
                <a:lnTo>
                  <a:pt x="5916" y="2268"/>
                </a:lnTo>
                <a:lnTo>
                  <a:pt x="5914" y="2274"/>
                </a:lnTo>
                <a:lnTo>
                  <a:pt x="5916" y="2274"/>
                </a:lnTo>
                <a:lnTo>
                  <a:pt x="5918" y="2272"/>
                </a:lnTo>
                <a:lnTo>
                  <a:pt x="5922" y="2272"/>
                </a:lnTo>
                <a:lnTo>
                  <a:pt x="5924" y="2272"/>
                </a:lnTo>
                <a:lnTo>
                  <a:pt x="5928" y="2270"/>
                </a:lnTo>
                <a:lnTo>
                  <a:pt x="5936" y="2266"/>
                </a:lnTo>
                <a:lnTo>
                  <a:pt x="5942" y="2264"/>
                </a:lnTo>
                <a:lnTo>
                  <a:pt x="5942" y="2266"/>
                </a:lnTo>
                <a:lnTo>
                  <a:pt x="5940" y="2270"/>
                </a:lnTo>
                <a:lnTo>
                  <a:pt x="5942" y="2272"/>
                </a:lnTo>
                <a:lnTo>
                  <a:pt x="5944" y="2274"/>
                </a:lnTo>
                <a:lnTo>
                  <a:pt x="5942" y="2278"/>
                </a:lnTo>
                <a:lnTo>
                  <a:pt x="5942" y="2282"/>
                </a:lnTo>
                <a:lnTo>
                  <a:pt x="5942" y="2284"/>
                </a:lnTo>
                <a:lnTo>
                  <a:pt x="5942" y="2290"/>
                </a:lnTo>
                <a:lnTo>
                  <a:pt x="5942" y="2294"/>
                </a:lnTo>
                <a:lnTo>
                  <a:pt x="5940" y="2298"/>
                </a:lnTo>
                <a:lnTo>
                  <a:pt x="5936" y="2304"/>
                </a:lnTo>
                <a:lnTo>
                  <a:pt x="5930" y="2308"/>
                </a:lnTo>
                <a:lnTo>
                  <a:pt x="5916" y="2314"/>
                </a:lnTo>
                <a:lnTo>
                  <a:pt x="5908" y="2316"/>
                </a:lnTo>
                <a:lnTo>
                  <a:pt x="5902" y="2318"/>
                </a:lnTo>
                <a:lnTo>
                  <a:pt x="5896" y="2322"/>
                </a:lnTo>
                <a:lnTo>
                  <a:pt x="5894" y="2326"/>
                </a:lnTo>
                <a:lnTo>
                  <a:pt x="5894" y="2328"/>
                </a:lnTo>
                <a:lnTo>
                  <a:pt x="5896" y="2328"/>
                </a:lnTo>
                <a:lnTo>
                  <a:pt x="5900" y="2330"/>
                </a:lnTo>
                <a:lnTo>
                  <a:pt x="5900" y="2332"/>
                </a:lnTo>
                <a:lnTo>
                  <a:pt x="5898" y="2334"/>
                </a:lnTo>
                <a:lnTo>
                  <a:pt x="5898" y="2338"/>
                </a:lnTo>
                <a:lnTo>
                  <a:pt x="5902" y="2342"/>
                </a:lnTo>
                <a:lnTo>
                  <a:pt x="5908" y="2342"/>
                </a:lnTo>
                <a:lnTo>
                  <a:pt x="5916" y="2338"/>
                </a:lnTo>
                <a:lnTo>
                  <a:pt x="5924" y="2336"/>
                </a:lnTo>
                <a:lnTo>
                  <a:pt x="5930" y="2336"/>
                </a:lnTo>
                <a:lnTo>
                  <a:pt x="5934" y="2338"/>
                </a:lnTo>
                <a:lnTo>
                  <a:pt x="5934" y="2344"/>
                </a:lnTo>
                <a:lnTo>
                  <a:pt x="5934" y="2346"/>
                </a:lnTo>
                <a:lnTo>
                  <a:pt x="5934" y="2348"/>
                </a:lnTo>
                <a:lnTo>
                  <a:pt x="5940" y="2346"/>
                </a:lnTo>
                <a:lnTo>
                  <a:pt x="5944" y="2346"/>
                </a:lnTo>
                <a:lnTo>
                  <a:pt x="5948" y="2346"/>
                </a:lnTo>
                <a:lnTo>
                  <a:pt x="5954" y="2348"/>
                </a:lnTo>
                <a:lnTo>
                  <a:pt x="5960" y="2352"/>
                </a:lnTo>
                <a:lnTo>
                  <a:pt x="5964" y="2356"/>
                </a:lnTo>
                <a:lnTo>
                  <a:pt x="5968" y="2358"/>
                </a:lnTo>
                <a:lnTo>
                  <a:pt x="5972" y="2356"/>
                </a:lnTo>
                <a:lnTo>
                  <a:pt x="5976" y="2354"/>
                </a:lnTo>
                <a:lnTo>
                  <a:pt x="5982" y="2348"/>
                </a:lnTo>
                <a:lnTo>
                  <a:pt x="5986" y="2346"/>
                </a:lnTo>
                <a:lnTo>
                  <a:pt x="5990" y="2346"/>
                </a:lnTo>
                <a:lnTo>
                  <a:pt x="5994" y="2344"/>
                </a:lnTo>
                <a:lnTo>
                  <a:pt x="5998" y="2342"/>
                </a:lnTo>
                <a:lnTo>
                  <a:pt x="6004" y="2338"/>
                </a:lnTo>
                <a:lnTo>
                  <a:pt x="6012" y="2334"/>
                </a:lnTo>
                <a:lnTo>
                  <a:pt x="6006" y="2338"/>
                </a:lnTo>
                <a:lnTo>
                  <a:pt x="6004" y="2344"/>
                </a:lnTo>
                <a:lnTo>
                  <a:pt x="5996" y="2350"/>
                </a:lnTo>
                <a:lnTo>
                  <a:pt x="5990" y="2354"/>
                </a:lnTo>
                <a:lnTo>
                  <a:pt x="5988" y="2362"/>
                </a:lnTo>
                <a:lnTo>
                  <a:pt x="5986" y="2366"/>
                </a:lnTo>
                <a:lnTo>
                  <a:pt x="5978" y="2368"/>
                </a:lnTo>
                <a:lnTo>
                  <a:pt x="5970" y="2368"/>
                </a:lnTo>
                <a:lnTo>
                  <a:pt x="5964" y="2366"/>
                </a:lnTo>
                <a:lnTo>
                  <a:pt x="5958" y="2366"/>
                </a:lnTo>
                <a:lnTo>
                  <a:pt x="5946" y="2364"/>
                </a:lnTo>
                <a:lnTo>
                  <a:pt x="5940" y="2366"/>
                </a:lnTo>
                <a:lnTo>
                  <a:pt x="5936" y="2366"/>
                </a:lnTo>
                <a:lnTo>
                  <a:pt x="5936" y="2368"/>
                </a:lnTo>
                <a:lnTo>
                  <a:pt x="5936" y="2370"/>
                </a:lnTo>
                <a:lnTo>
                  <a:pt x="5936" y="2374"/>
                </a:lnTo>
                <a:lnTo>
                  <a:pt x="5934" y="2376"/>
                </a:lnTo>
                <a:lnTo>
                  <a:pt x="5930" y="2378"/>
                </a:lnTo>
                <a:lnTo>
                  <a:pt x="5926" y="2378"/>
                </a:lnTo>
                <a:lnTo>
                  <a:pt x="5924" y="2380"/>
                </a:lnTo>
                <a:lnTo>
                  <a:pt x="5922" y="2384"/>
                </a:lnTo>
                <a:lnTo>
                  <a:pt x="5922" y="2388"/>
                </a:lnTo>
                <a:lnTo>
                  <a:pt x="5922" y="2390"/>
                </a:lnTo>
                <a:lnTo>
                  <a:pt x="5920" y="2392"/>
                </a:lnTo>
                <a:lnTo>
                  <a:pt x="5916" y="2396"/>
                </a:lnTo>
                <a:lnTo>
                  <a:pt x="5916" y="2398"/>
                </a:lnTo>
                <a:lnTo>
                  <a:pt x="5914" y="2402"/>
                </a:lnTo>
                <a:lnTo>
                  <a:pt x="5910" y="2404"/>
                </a:lnTo>
                <a:lnTo>
                  <a:pt x="5904" y="2410"/>
                </a:lnTo>
                <a:lnTo>
                  <a:pt x="5900" y="2416"/>
                </a:lnTo>
                <a:lnTo>
                  <a:pt x="5894" y="2422"/>
                </a:lnTo>
                <a:lnTo>
                  <a:pt x="5890" y="2424"/>
                </a:lnTo>
                <a:lnTo>
                  <a:pt x="5886" y="2424"/>
                </a:lnTo>
                <a:lnTo>
                  <a:pt x="5882" y="2424"/>
                </a:lnTo>
                <a:lnTo>
                  <a:pt x="5878" y="2426"/>
                </a:lnTo>
                <a:lnTo>
                  <a:pt x="5876" y="2428"/>
                </a:lnTo>
                <a:lnTo>
                  <a:pt x="5876" y="2432"/>
                </a:lnTo>
                <a:lnTo>
                  <a:pt x="5876" y="2436"/>
                </a:lnTo>
                <a:lnTo>
                  <a:pt x="5878" y="2436"/>
                </a:lnTo>
                <a:lnTo>
                  <a:pt x="5882" y="2434"/>
                </a:lnTo>
                <a:lnTo>
                  <a:pt x="5884" y="2434"/>
                </a:lnTo>
                <a:lnTo>
                  <a:pt x="5886" y="2434"/>
                </a:lnTo>
                <a:lnTo>
                  <a:pt x="5890" y="2436"/>
                </a:lnTo>
                <a:lnTo>
                  <a:pt x="5894" y="2440"/>
                </a:lnTo>
                <a:lnTo>
                  <a:pt x="5896" y="2440"/>
                </a:lnTo>
                <a:lnTo>
                  <a:pt x="5898" y="2440"/>
                </a:lnTo>
                <a:lnTo>
                  <a:pt x="5900" y="2438"/>
                </a:lnTo>
                <a:lnTo>
                  <a:pt x="5902" y="2434"/>
                </a:lnTo>
                <a:lnTo>
                  <a:pt x="5902" y="2432"/>
                </a:lnTo>
                <a:lnTo>
                  <a:pt x="5906" y="2430"/>
                </a:lnTo>
                <a:lnTo>
                  <a:pt x="5912" y="2426"/>
                </a:lnTo>
                <a:lnTo>
                  <a:pt x="5914" y="2424"/>
                </a:lnTo>
                <a:lnTo>
                  <a:pt x="5918" y="2420"/>
                </a:lnTo>
                <a:lnTo>
                  <a:pt x="5928" y="2418"/>
                </a:lnTo>
                <a:lnTo>
                  <a:pt x="5936" y="2416"/>
                </a:lnTo>
                <a:lnTo>
                  <a:pt x="5942" y="2418"/>
                </a:lnTo>
                <a:lnTo>
                  <a:pt x="5954" y="2426"/>
                </a:lnTo>
                <a:lnTo>
                  <a:pt x="5958" y="2426"/>
                </a:lnTo>
                <a:lnTo>
                  <a:pt x="5962" y="2424"/>
                </a:lnTo>
                <a:lnTo>
                  <a:pt x="5964" y="2416"/>
                </a:lnTo>
                <a:lnTo>
                  <a:pt x="5966" y="2406"/>
                </a:lnTo>
                <a:lnTo>
                  <a:pt x="5968" y="2402"/>
                </a:lnTo>
                <a:lnTo>
                  <a:pt x="5970" y="2402"/>
                </a:lnTo>
                <a:lnTo>
                  <a:pt x="5972" y="2402"/>
                </a:lnTo>
                <a:lnTo>
                  <a:pt x="5976" y="2402"/>
                </a:lnTo>
                <a:lnTo>
                  <a:pt x="5982" y="2398"/>
                </a:lnTo>
                <a:lnTo>
                  <a:pt x="5986" y="2396"/>
                </a:lnTo>
                <a:lnTo>
                  <a:pt x="5992" y="2396"/>
                </a:lnTo>
                <a:lnTo>
                  <a:pt x="5996" y="2396"/>
                </a:lnTo>
                <a:lnTo>
                  <a:pt x="6000" y="2400"/>
                </a:lnTo>
                <a:lnTo>
                  <a:pt x="6006" y="2406"/>
                </a:lnTo>
                <a:lnTo>
                  <a:pt x="6008" y="2406"/>
                </a:lnTo>
                <a:lnTo>
                  <a:pt x="6010" y="2406"/>
                </a:lnTo>
                <a:lnTo>
                  <a:pt x="6012" y="2404"/>
                </a:lnTo>
                <a:lnTo>
                  <a:pt x="6014" y="2402"/>
                </a:lnTo>
                <a:lnTo>
                  <a:pt x="6020" y="2404"/>
                </a:lnTo>
                <a:lnTo>
                  <a:pt x="6026" y="2404"/>
                </a:lnTo>
                <a:lnTo>
                  <a:pt x="6028" y="2402"/>
                </a:lnTo>
                <a:lnTo>
                  <a:pt x="6030" y="2398"/>
                </a:lnTo>
                <a:lnTo>
                  <a:pt x="6040" y="2396"/>
                </a:lnTo>
                <a:lnTo>
                  <a:pt x="6050" y="2394"/>
                </a:lnTo>
                <a:lnTo>
                  <a:pt x="6052" y="2390"/>
                </a:lnTo>
                <a:lnTo>
                  <a:pt x="6054" y="2388"/>
                </a:lnTo>
                <a:lnTo>
                  <a:pt x="6058" y="2390"/>
                </a:lnTo>
                <a:lnTo>
                  <a:pt x="6064" y="2394"/>
                </a:lnTo>
                <a:lnTo>
                  <a:pt x="6066" y="2392"/>
                </a:lnTo>
                <a:lnTo>
                  <a:pt x="6068" y="2392"/>
                </a:lnTo>
                <a:lnTo>
                  <a:pt x="6070" y="2394"/>
                </a:lnTo>
                <a:lnTo>
                  <a:pt x="6072" y="2394"/>
                </a:lnTo>
                <a:lnTo>
                  <a:pt x="6076" y="2394"/>
                </a:lnTo>
                <a:lnTo>
                  <a:pt x="6084" y="2392"/>
                </a:lnTo>
                <a:lnTo>
                  <a:pt x="6094" y="2390"/>
                </a:lnTo>
                <a:lnTo>
                  <a:pt x="6100" y="2390"/>
                </a:lnTo>
                <a:lnTo>
                  <a:pt x="6106" y="2392"/>
                </a:lnTo>
                <a:lnTo>
                  <a:pt x="6112" y="2394"/>
                </a:lnTo>
                <a:lnTo>
                  <a:pt x="6116" y="2394"/>
                </a:lnTo>
                <a:lnTo>
                  <a:pt x="6124" y="2392"/>
                </a:lnTo>
                <a:lnTo>
                  <a:pt x="6132" y="2388"/>
                </a:lnTo>
                <a:lnTo>
                  <a:pt x="6140" y="2386"/>
                </a:lnTo>
                <a:lnTo>
                  <a:pt x="6144" y="2384"/>
                </a:lnTo>
                <a:lnTo>
                  <a:pt x="6146" y="2382"/>
                </a:lnTo>
                <a:lnTo>
                  <a:pt x="6148" y="2378"/>
                </a:lnTo>
                <a:lnTo>
                  <a:pt x="6154" y="2374"/>
                </a:lnTo>
                <a:lnTo>
                  <a:pt x="6162" y="2370"/>
                </a:lnTo>
                <a:lnTo>
                  <a:pt x="6164" y="2366"/>
                </a:lnTo>
                <a:lnTo>
                  <a:pt x="6164" y="2362"/>
                </a:lnTo>
                <a:lnTo>
                  <a:pt x="6164" y="2358"/>
                </a:lnTo>
                <a:lnTo>
                  <a:pt x="6164" y="2356"/>
                </a:lnTo>
                <a:lnTo>
                  <a:pt x="6164" y="2354"/>
                </a:lnTo>
                <a:lnTo>
                  <a:pt x="6156" y="2356"/>
                </a:lnTo>
                <a:lnTo>
                  <a:pt x="6148" y="2358"/>
                </a:lnTo>
                <a:lnTo>
                  <a:pt x="6140" y="2358"/>
                </a:lnTo>
                <a:lnTo>
                  <a:pt x="6134" y="2356"/>
                </a:lnTo>
                <a:lnTo>
                  <a:pt x="6134" y="2354"/>
                </a:lnTo>
                <a:lnTo>
                  <a:pt x="6130" y="2350"/>
                </a:lnTo>
                <a:lnTo>
                  <a:pt x="6128" y="2350"/>
                </a:lnTo>
                <a:lnTo>
                  <a:pt x="6128" y="2348"/>
                </a:lnTo>
                <a:lnTo>
                  <a:pt x="6132" y="2348"/>
                </a:lnTo>
                <a:lnTo>
                  <a:pt x="6140" y="2346"/>
                </a:lnTo>
                <a:lnTo>
                  <a:pt x="6142" y="2346"/>
                </a:lnTo>
                <a:lnTo>
                  <a:pt x="6144" y="2344"/>
                </a:lnTo>
                <a:lnTo>
                  <a:pt x="6146" y="2338"/>
                </a:lnTo>
                <a:lnTo>
                  <a:pt x="6144" y="2336"/>
                </a:lnTo>
                <a:lnTo>
                  <a:pt x="6142" y="2336"/>
                </a:lnTo>
                <a:lnTo>
                  <a:pt x="6142" y="2334"/>
                </a:lnTo>
                <a:lnTo>
                  <a:pt x="6146" y="2332"/>
                </a:lnTo>
                <a:lnTo>
                  <a:pt x="6148" y="2332"/>
                </a:lnTo>
                <a:lnTo>
                  <a:pt x="6156" y="2332"/>
                </a:lnTo>
                <a:lnTo>
                  <a:pt x="6160" y="2330"/>
                </a:lnTo>
                <a:lnTo>
                  <a:pt x="6162" y="2330"/>
                </a:lnTo>
                <a:lnTo>
                  <a:pt x="6160" y="2328"/>
                </a:lnTo>
                <a:lnTo>
                  <a:pt x="6158" y="2326"/>
                </a:lnTo>
                <a:lnTo>
                  <a:pt x="6160" y="2324"/>
                </a:lnTo>
                <a:lnTo>
                  <a:pt x="6166" y="2318"/>
                </a:lnTo>
                <a:lnTo>
                  <a:pt x="6170" y="2314"/>
                </a:lnTo>
                <a:lnTo>
                  <a:pt x="6174" y="2308"/>
                </a:lnTo>
                <a:lnTo>
                  <a:pt x="6178" y="2300"/>
                </a:lnTo>
                <a:lnTo>
                  <a:pt x="6178" y="2288"/>
                </a:lnTo>
                <a:close/>
                <a:moveTo>
                  <a:pt x="5916" y="2196"/>
                </a:moveTo>
                <a:lnTo>
                  <a:pt x="5916" y="2196"/>
                </a:lnTo>
                <a:lnTo>
                  <a:pt x="5920" y="2196"/>
                </a:lnTo>
                <a:lnTo>
                  <a:pt x="5924" y="2194"/>
                </a:lnTo>
                <a:lnTo>
                  <a:pt x="5930" y="2188"/>
                </a:lnTo>
                <a:lnTo>
                  <a:pt x="5932" y="2180"/>
                </a:lnTo>
                <a:lnTo>
                  <a:pt x="5932" y="2176"/>
                </a:lnTo>
                <a:lnTo>
                  <a:pt x="5928" y="2172"/>
                </a:lnTo>
                <a:lnTo>
                  <a:pt x="5924" y="2176"/>
                </a:lnTo>
                <a:lnTo>
                  <a:pt x="5918" y="2182"/>
                </a:lnTo>
                <a:lnTo>
                  <a:pt x="5914" y="2190"/>
                </a:lnTo>
                <a:lnTo>
                  <a:pt x="5914" y="2194"/>
                </a:lnTo>
                <a:lnTo>
                  <a:pt x="5916" y="2196"/>
                </a:lnTo>
                <a:close/>
                <a:moveTo>
                  <a:pt x="5922" y="2238"/>
                </a:moveTo>
                <a:lnTo>
                  <a:pt x="5922" y="2238"/>
                </a:lnTo>
                <a:lnTo>
                  <a:pt x="5922" y="2240"/>
                </a:lnTo>
                <a:lnTo>
                  <a:pt x="5922" y="2242"/>
                </a:lnTo>
                <a:lnTo>
                  <a:pt x="5924" y="2246"/>
                </a:lnTo>
                <a:lnTo>
                  <a:pt x="5930" y="2248"/>
                </a:lnTo>
                <a:lnTo>
                  <a:pt x="5934" y="2246"/>
                </a:lnTo>
                <a:lnTo>
                  <a:pt x="5936" y="2244"/>
                </a:lnTo>
                <a:lnTo>
                  <a:pt x="5938" y="2240"/>
                </a:lnTo>
                <a:lnTo>
                  <a:pt x="5938" y="2238"/>
                </a:lnTo>
                <a:lnTo>
                  <a:pt x="5936" y="2234"/>
                </a:lnTo>
                <a:lnTo>
                  <a:pt x="5934" y="2234"/>
                </a:lnTo>
                <a:lnTo>
                  <a:pt x="5932" y="2232"/>
                </a:lnTo>
                <a:lnTo>
                  <a:pt x="5928" y="2232"/>
                </a:lnTo>
                <a:lnTo>
                  <a:pt x="5926" y="2234"/>
                </a:lnTo>
                <a:lnTo>
                  <a:pt x="5922" y="2238"/>
                </a:lnTo>
                <a:close/>
                <a:moveTo>
                  <a:pt x="5892" y="2096"/>
                </a:moveTo>
                <a:lnTo>
                  <a:pt x="5892" y="2096"/>
                </a:lnTo>
                <a:lnTo>
                  <a:pt x="5890" y="2100"/>
                </a:lnTo>
                <a:lnTo>
                  <a:pt x="5890" y="2106"/>
                </a:lnTo>
                <a:lnTo>
                  <a:pt x="5894" y="2108"/>
                </a:lnTo>
                <a:lnTo>
                  <a:pt x="5900" y="2110"/>
                </a:lnTo>
                <a:lnTo>
                  <a:pt x="5902" y="2108"/>
                </a:lnTo>
                <a:lnTo>
                  <a:pt x="5902" y="2106"/>
                </a:lnTo>
                <a:lnTo>
                  <a:pt x="5900" y="2100"/>
                </a:lnTo>
                <a:lnTo>
                  <a:pt x="5896" y="2094"/>
                </a:lnTo>
                <a:lnTo>
                  <a:pt x="5894" y="2094"/>
                </a:lnTo>
                <a:lnTo>
                  <a:pt x="5892" y="2096"/>
                </a:lnTo>
                <a:close/>
                <a:moveTo>
                  <a:pt x="5832" y="1938"/>
                </a:moveTo>
                <a:lnTo>
                  <a:pt x="5832" y="1938"/>
                </a:lnTo>
                <a:lnTo>
                  <a:pt x="5830" y="1938"/>
                </a:lnTo>
                <a:lnTo>
                  <a:pt x="5828" y="1936"/>
                </a:lnTo>
                <a:lnTo>
                  <a:pt x="5826" y="1934"/>
                </a:lnTo>
                <a:lnTo>
                  <a:pt x="5824" y="1934"/>
                </a:lnTo>
                <a:lnTo>
                  <a:pt x="5820" y="1940"/>
                </a:lnTo>
                <a:lnTo>
                  <a:pt x="5820" y="1942"/>
                </a:lnTo>
                <a:lnTo>
                  <a:pt x="5822" y="1946"/>
                </a:lnTo>
                <a:lnTo>
                  <a:pt x="5824" y="1946"/>
                </a:lnTo>
                <a:lnTo>
                  <a:pt x="5824" y="1948"/>
                </a:lnTo>
                <a:lnTo>
                  <a:pt x="5822" y="1950"/>
                </a:lnTo>
                <a:lnTo>
                  <a:pt x="5828" y="1952"/>
                </a:lnTo>
                <a:lnTo>
                  <a:pt x="5830" y="1954"/>
                </a:lnTo>
                <a:lnTo>
                  <a:pt x="5826" y="1956"/>
                </a:lnTo>
                <a:lnTo>
                  <a:pt x="5822" y="1958"/>
                </a:lnTo>
                <a:lnTo>
                  <a:pt x="5820" y="1960"/>
                </a:lnTo>
                <a:lnTo>
                  <a:pt x="5822" y="1964"/>
                </a:lnTo>
                <a:lnTo>
                  <a:pt x="5824" y="1966"/>
                </a:lnTo>
                <a:lnTo>
                  <a:pt x="5826" y="1964"/>
                </a:lnTo>
                <a:lnTo>
                  <a:pt x="5828" y="1962"/>
                </a:lnTo>
                <a:lnTo>
                  <a:pt x="5832" y="1960"/>
                </a:lnTo>
                <a:lnTo>
                  <a:pt x="5834" y="1960"/>
                </a:lnTo>
                <a:lnTo>
                  <a:pt x="5834" y="1958"/>
                </a:lnTo>
                <a:lnTo>
                  <a:pt x="5836" y="1956"/>
                </a:lnTo>
                <a:lnTo>
                  <a:pt x="5838" y="1954"/>
                </a:lnTo>
                <a:lnTo>
                  <a:pt x="5840" y="1952"/>
                </a:lnTo>
                <a:lnTo>
                  <a:pt x="5844" y="1952"/>
                </a:lnTo>
                <a:lnTo>
                  <a:pt x="5846" y="1952"/>
                </a:lnTo>
                <a:lnTo>
                  <a:pt x="5846" y="1950"/>
                </a:lnTo>
                <a:lnTo>
                  <a:pt x="5848" y="1948"/>
                </a:lnTo>
                <a:lnTo>
                  <a:pt x="5850" y="1946"/>
                </a:lnTo>
                <a:lnTo>
                  <a:pt x="5850" y="1944"/>
                </a:lnTo>
                <a:lnTo>
                  <a:pt x="5848" y="1942"/>
                </a:lnTo>
                <a:lnTo>
                  <a:pt x="5848" y="1940"/>
                </a:lnTo>
                <a:lnTo>
                  <a:pt x="5850" y="1940"/>
                </a:lnTo>
                <a:lnTo>
                  <a:pt x="5850" y="1936"/>
                </a:lnTo>
                <a:lnTo>
                  <a:pt x="5852" y="1936"/>
                </a:lnTo>
                <a:lnTo>
                  <a:pt x="5854" y="1936"/>
                </a:lnTo>
                <a:lnTo>
                  <a:pt x="5860" y="1934"/>
                </a:lnTo>
                <a:lnTo>
                  <a:pt x="5860" y="1932"/>
                </a:lnTo>
                <a:lnTo>
                  <a:pt x="5856" y="1932"/>
                </a:lnTo>
                <a:lnTo>
                  <a:pt x="5854" y="1932"/>
                </a:lnTo>
                <a:lnTo>
                  <a:pt x="5852" y="1932"/>
                </a:lnTo>
                <a:lnTo>
                  <a:pt x="5854" y="1930"/>
                </a:lnTo>
                <a:lnTo>
                  <a:pt x="5856" y="1928"/>
                </a:lnTo>
                <a:lnTo>
                  <a:pt x="5858" y="1922"/>
                </a:lnTo>
                <a:lnTo>
                  <a:pt x="5858" y="1918"/>
                </a:lnTo>
                <a:lnTo>
                  <a:pt x="5858" y="1916"/>
                </a:lnTo>
                <a:lnTo>
                  <a:pt x="5854" y="1916"/>
                </a:lnTo>
                <a:lnTo>
                  <a:pt x="5850" y="1918"/>
                </a:lnTo>
                <a:lnTo>
                  <a:pt x="5842" y="1922"/>
                </a:lnTo>
                <a:lnTo>
                  <a:pt x="5834" y="1926"/>
                </a:lnTo>
                <a:lnTo>
                  <a:pt x="5832" y="1928"/>
                </a:lnTo>
                <a:lnTo>
                  <a:pt x="5834" y="1932"/>
                </a:lnTo>
                <a:lnTo>
                  <a:pt x="5834" y="1934"/>
                </a:lnTo>
                <a:lnTo>
                  <a:pt x="5832" y="1938"/>
                </a:lnTo>
                <a:close/>
                <a:moveTo>
                  <a:pt x="5822" y="1974"/>
                </a:moveTo>
                <a:lnTo>
                  <a:pt x="5822" y="1974"/>
                </a:lnTo>
                <a:lnTo>
                  <a:pt x="5824" y="1970"/>
                </a:lnTo>
                <a:lnTo>
                  <a:pt x="5822" y="1968"/>
                </a:lnTo>
                <a:lnTo>
                  <a:pt x="5820" y="1968"/>
                </a:lnTo>
                <a:lnTo>
                  <a:pt x="5818" y="1968"/>
                </a:lnTo>
                <a:lnTo>
                  <a:pt x="5812" y="1968"/>
                </a:lnTo>
                <a:lnTo>
                  <a:pt x="5810" y="1970"/>
                </a:lnTo>
                <a:lnTo>
                  <a:pt x="5806" y="1972"/>
                </a:lnTo>
                <a:lnTo>
                  <a:pt x="5804" y="1972"/>
                </a:lnTo>
                <a:lnTo>
                  <a:pt x="5806" y="1974"/>
                </a:lnTo>
                <a:lnTo>
                  <a:pt x="5812" y="1976"/>
                </a:lnTo>
                <a:lnTo>
                  <a:pt x="5818" y="1978"/>
                </a:lnTo>
                <a:lnTo>
                  <a:pt x="5820" y="1976"/>
                </a:lnTo>
                <a:lnTo>
                  <a:pt x="5822" y="1974"/>
                </a:lnTo>
                <a:close/>
                <a:moveTo>
                  <a:pt x="5864" y="2010"/>
                </a:moveTo>
                <a:lnTo>
                  <a:pt x="5864" y="2010"/>
                </a:lnTo>
                <a:lnTo>
                  <a:pt x="5868" y="2010"/>
                </a:lnTo>
                <a:lnTo>
                  <a:pt x="5872" y="2006"/>
                </a:lnTo>
                <a:lnTo>
                  <a:pt x="5878" y="1996"/>
                </a:lnTo>
                <a:lnTo>
                  <a:pt x="5876" y="1994"/>
                </a:lnTo>
                <a:lnTo>
                  <a:pt x="5874" y="1994"/>
                </a:lnTo>
                <a:lnTo>
                  <a:pt x="5868" y="1994"/>
                </a:lnTo>
                <a:lnTo>
                  <a:pt x="5864" y="1994"/>
                </a:lnTo>
                <a:lnTo>
                  <a:pt x="5862" y="1992"/>
                </a:lnTo>
                <a:lnTo>
                  <a:pt x="5860" y="1988"/>
                </a:lnTo>
                <a:lnTo>
                  <a:pt x="5858" y="1980"/>
                </a:lnTo>
                <a:lnTo>
                  <a:pt x="5856" y="1972"/>
                </a:lnTo>
                <a:lnTo>
                  <a:pt x="5856" y="1968"/>
                </a:lnTo>
                <a:lnTo>
                  <a:pt x="5854" y="1968"/>
                </a:lnTo>
                <a:lnTo>
                  <a:pt x="5852" y="1968"/>
                </a:lnTo>
                <a:lnTo>
                  <a:pt x="5850" y="1968"/>
                </a:lnTo>
                <a:lnTo>
                  <a:pt x="5850" y="1974"/>
                </a:lnTo>
                <a:lnTo>
                  <a:pt x="5850" y="1978"/>
                </a:lnTo>
                <a:lnTo>
                  <a:pt x="5850" y="1982"/>
                </a:lnTo>
                <a:lnTo>
                  <a:pt x="5848" y="1982"/>
                </a:lnTo>
                <a:lnTo>
                  <a:pt x="5844" y="1978"/>
                </a:lnTo>
                <a:lnTo>
                  <a:pt x="5842" y="1974"/>
                </a:lnTo>
                <a:lnTo>
                  <a:pt x="5840" y="1974"/>
                </a:lnTo>
                <a:lnTo>
                  <a:pt x="5838" y="1976"/>
                </a:lnTo>
                <a:lnTo>
                  <a:pt x="5840" y="1978"/>
                </a:lnTo>
                <a:lnTo>
                  <a:pt x="5840" y="1982"/>
                </a:lnTo>
                <a:lnTo>
                  <a:pt x="5838" y="1984"/>
                </a:lnTo>
                <a:lnTo>
                  <a:pt x="5836" y="1984"/>
                </a:lnTo>
                <a:lnTo>
                  <a:pt x="5834" y="1986"/>
                </a:lnTo>
                <a:lnTo>
                  <a:pt x="5838" y="1990"/>
                </a:lnTo>
                <a:lnTo>
                  <a:pt x="5840" y="1990"/>
                </a:lnTo>
                <a:lnTo>
                  <a:pt x="5842" y="1988"/>
                </a:lnTo>
                <a:lnTo>
                  <a:pt x="5846" y="1990"/>
                </a:lnTo>
                <a:lnTo>
                  <a:pt x="5848" y="1992"/>
                </a:lnTo>
                <a:lnTo>
                  <a:pt x="5846" y="1992"/>
                </a:lnTo>
                <a:lnTo>
                  <a:pt x="5846" y="1994"/>
                </a:lnTo>
                <a:lnTo>
                  <a:pt x="5850" y="1998"/>
                </a:lnTo>
                <a:lnTo>
                  <a:pt x="5852" y="2002"/>
                </a:lnTo>
                <a:lnTo>
                  <a:pt x="5856" y="2002"/>
                </a:lnTo>
                <a:lnTo>
                  <a:pt x="5858" y="2000"/>
                </a:lnTo>
                <a:lnTo>
                  <a:pt x="5864" y="2000"/>
                </a:lnTo>
                <a:lnTo>
                  <a:pt x="5866" y="2000"/>
                </a:lnTo>
                <a:lnTo>
                  <a:pt x="5866" y="2002"/>
                </a:lnTo>
                <a:lnTo>
                  <a:pt x="5866" y="2004"/>
                </a:lnTo>
                <a:lnTo>
                  <a:pt x="5864" y="2008"/>
                </a:lnTo>
                <a:lnTo>
                  <a:pt x="5864" y="2010"/>
                </a:lnTo>
                <a:close/>
                <a:moveTo>
                  <a:pt x="5868" y="2042"/>
                </a:moveTo>
                <a:lnTo>
                  <a:pt x="5868" y="2042"/>
                </a:lnTo>
                <a:lnTo>
                  <a:pt x="5862" y="2040"/>
                </a:lnTo>
                <a:lnTo>
                  <a:pt x="5860" y="2036"/>
                </a:lnTo>
                <a:lnTo>
                  <a:pt x="5858" y="2034"/>
                </a:lnTo>
                <a:lnTo>
                  <a:pt x="5854" y="2036"/>
                </a:lnTo>
                <a:lnTo>
                  <a:pt x="5852" y="2040"/>
                </a:lnTo>
                <a:lnTo>
                  <a:pt x="5852" y="2042"/>
                </a:lnTo>
                <a:lnTo>
                  <a:pt x="5858" y="2046"/>
                </a:lnTo>
                <a:lnTo>
                  <a:pt x="5860" y="2046"/>
                </a:lnTo>
                <a:lnTo>
                  <a:pt x="5860" y="2048"/>
                </a:lnTo>
                <a:lnTo>
                  <a:pt x="5858" y="2050"/>
                </a:lnTo>
                <a:lnTo>
                  <a:pt x="5858" y="2052"/>
                </a:lnTo>
                <a:lnTo>
                  <a:pt x="5856" y="2054"/>
                </a:lnTo>
                <a:lnTo>
                  <a:pt x="5854" y="2054"/>
                </a:lnTo>
                <a:lnTo>
                  <a:pt x="5852" y="2054"/>
                </a:lnTo>
                <a:lnTo>
                  <a:pt x="5850" y="2058"/>
                </a:lnTo>
                <a:lnTo>
                  <a:pt x="5852" y="2058"/>
                </a:lnTo>
                <a:lnTo>
                  <a:pt x="5852" y="2060"/>
                </a:lnTo>
                <a:lnTo>
                  <a:pt x="5858" y="2058"/>
                </a:lnTo>
                <a:lnTo>
                  <a:pt x="5874" y="2054"/>
                </a:lnTo>
                <a:lnTo>
                  <a:pt x="5878" y="2052"/>
                </a:lnTo>
                <a:lnTo>
                  <a:pt x="5878" y="2048"/>
                </a:lnTo>
                <a:lnTo>
                  <a:pt x="5874" y="2044"/>
                </a:lnTo>
                <a:lnTo>
                  <a:pt x="5868" y="2042"/>
                </a:lnTo>
                <a:close/>
                <a:moveTo>
                  <a:pt x="5852" y="2100"/>
                </a:moveTo>
                <a:lnTo>
                  <a:pt x="5852" y="2100"/>
                </a:lnTo>
                <a:lnTo>
                  <a:pt x="5854" y="2102"/>
                </a:lnTo>
                <a:lnTo>
                  <a:pt x="5860" y="2096"/>
                </a:lnTo>
                <a:lnTo>
                  <a:pt x="5864" y="2094"/>
                </a:lnTo>
                <a:lnTo>
                  <a:pt x="5862" y="2090"/>
                </a:lnTo>
                <a:lnTo>
                  <a:pt x="5862" y="2086"/>
                </a:lnTo>
                <a:lnTo>
                  <a:pt x="5860" y="2080"/>
                </a:lnTo>
                <a:lnTo>
                  <a:pt x="5858" y="2078"/>
                </a:lnTo>
                <a:lnTo>
                  <a:pt x="5856" y="2080"/>
                </a:lnTo>
                <a:lnTo>
                  <a:pt x="5854" y="2084"/>
                </a:lnTo>
                <a:lnTo>
                  <a:pt x="5852" y="2084"/>
                </a:lnTo>
                <a:lnTo>
                  <a:pt x="5852" y="2082"/>
                </a:lnTo>
                <a:lnTo>
                  <a:pt x="5850" y="2082"/>
                </a:lnTo>
                <a:lnTo>
                  <a:pt x="5846" y="2086"/>
                </a:lnTo>
                <a:lnTo>
                  <a:pt x="5842" y="2090"/>
                </a:lnTo>
                <a:lnTo>
                  <a:pt x="5842" y="2092"/>
                </a:lnTo>
                <a:lnTo>
                  <a:pt x="5844" y="2094"/>
                </a:lnTo>
                <a:lnTo>
                  <a:pt x="5848" y="2094"/>
                </a:lnTo>
                <a:lnTo>
                  <a:pt x="5850" y="2092"/>
                </a:lnTo>
                <a:lnTo>
                  <a:pt x="5852" y="2090"/>
                </a:lnTo>
                <a:lnTo>
                  <a:pt x="5854" y="2092"/>
                </a:lnTo>
                <a:lnTo>
                  <a:pt x="5854" y="2096"/>
                </a:lnTo>
                <a:lnTo>
                  <a:pt x="5852" y="2098"/>
                </a:lnTo>
                <a:lnTo>
                  <a:pt x="5852" y="2100"/>
                </a:lnTo>
                <a:close/>
                <a:moveTo>
                  <a:pt x="5974" y="1886"/>
                </a:moveTo>
                <a:lnTo>
                  <a:pt x="5974" y="1886"/>
                </a:lnTo>
                <a:lnTo>
                  <a:pt x="5978" y="1888"/>
                </a:lnTo>
                <a:lnTo>
                  <a:pt x="5982" y="1888"/>
                </a:lnTo>
                <a:lnTo>
                  <a:pt x="5986" y="1888"/>
                </a:lnTo>
                <a:lnTo>
                  <a:pt x="5988" y="1890"/>
                </a:lnTo>
                <a:lnTo>
                  <a:pt x="5992" y="1892"/>
                </a:lnTo>
                <a:lnTo>
                  <a:pt x="5994" y="1890"/>
                </a:lnTo>
                <a:lnTo>
                  <a:pt x="5996" y="1888"/>
                </a:lnTo>
                <a:lnTo>
                  <a:pt x="5996" y="1886"/>
                </a:lnTo>
                <a:lnTo>
                  <a:pt x="5994" y="1886"/>
                </a:lnTo>
                <a:lnTo>
                  <a:pt x="5994" y="1888"/>
                </a:lnTo>
                <a:lnTo>
                  <a:pt x="5992" y="1886"/>
                </a:lnTo>
                <a:lnTo>
                  <a:pt x="5990" y="1884"/>
                </a:lnTo>
                <a:lnTo>
                  <a:pt x="5986" y="1884"/>
                </a:lnTo>
                <a:lnTo>
                  <a:pt x="5984" y="1884"/>
                </a:lnTo>
                <a:lnTo>
                  <a:pt x="5984" y="1882"/>
                </a:lnTo>
                <a:lnTo>
                  <a:pt x="5986" y="1878"/>
                </a:lnTo>
                <a:lnTo>
                  <a:pt x="5986" y="1876"/>
                </a:lnTo>
                <a:lnTo>
                  <a:pt x="5980" y="1874"/>
                </a:lnTo>
                <a:lnTo>
                  <a:pt x="5976" y="1874"/>
                </a:lnTo>
                <a:lnTo>
                  <a:pt x="5974" y="1878"/>
                </a:lnTo>
                <a:lnTo>
                  <a:pt x="5974" y="1882"/>
                </a:lnTo>
                <a:lnTo>
                  <a:pt x="5974" y="1886"/>
                </a:lnTo>
                <a:close/>
                <a:moveTo>
                  <a:pt x="11016" y="3794"/>
                </a:moveTo>
                <a:lnTo>
                  <a:pt x="11016" y="3794"/>
                </a:lnTo>
                <a:lnTo>
                  <a:pt x="11010" y="3790"/>
                </a:lnTo>
                <a:lnTo>
                  <a:pt x="11006" y="3788"/>
                </a:lnTo>
                <a:lnTo>
                  <a:pt x="11004" y="3788"/>
                </a:lnTo>
                <a:lnTo>
                  <a:pt x="11002" y="3790"/>
                </a:lnTo>
                <a:lnTo>
                  <a:pt x="10998" y="3794"/>
                </a:lnTo>
                <a:lnTo>
                  <a:pt x="10994" y="3798"/>
                </a:lnTo>
                <a:lnTo>
                  <a:pt x="10988" y="3800"/>
                </a:lnTo>
                <a:lnTo>
                  <a:pt x="10980" y="3808"/>
                </a:lnTo>
                <a:lnTo>
                  <a:pt x="10960" y="3844"/>
                </a:lnTo>
                <a:lnTo>
                  <a:pt x="10952" y="3862"/>
                </a:lnTo>
                <a:lnTo>
                  <a:pt x="10948" y="3876"/>
                </a:lnTo>
                <a:lnTo>
                  <a:pt x="10948" y="3892"/>
                </a:lnTo>
                <a:lnTo>
                  <a:pt x="10950" y="3910"/>
                </a:lnTo>
                <a:lnTo>
                  <a:pt x="10954" y="3924"/>
                </a:lnTo>
                <a:lnTo>
                  <a:pt x="10958" y="3930"/>
                </a:lnTo>
                <a:lnTo>
                  <a:pt x="10962" y="3934"/>
                </a:lnTo>
                <a:lnTo>
                  <a:pt x="10966" y="3940"/>
                </a:lnTo>
                <a:lnTo>
                  <a:pt x="10970" y="3952"/>
                </a:lnTo>
                <a:lnTo>
                  <a:pt x="10974" y="3960"/>
                </a:lnTo>
                <a:lnTo>
                  <a:pt x="10976" y="3962"/>
                </a:lnTo>
                <a:lnTo>
                  <a:pt x="10978" y="3960"/>
                </a:lnTo>
                <a:lnTo>
                  <a:pt x="10978" y="3956"/>
                </a:lnTo>
                <a:lnTo>
                  <a:pt x="10980" y="3946"/>
                </a:lnTo>
                <a:lnTo>
                  <a:pt x="10980" y="3936"/>
                </a:lnTo>
                <a:lnTo>
                  <a:pt x="10982" y="3930"/>
                </a:lnTo>
                <a:lnTo>
                  <a:pt x="10984" y="3926"/>
                </a:lnTo>
                <a:lnTo>
                  <a:pt x="10988" y="3922"/>
                </a:lnTo>
                <a:lnTo>
                  <a:pt x="10990" y="3918"/>
                </a:lnTo>
                <a:lnTo>
                  <a:pt x="10994" y="3912"/>
                </a:lnTo>
                <a:lnTo>
                  <a:pt x="10998" y="3902"/>
                </a:lnTo>
                <a:lnTo>
                  <a:pt x="11002" y="3888"/>
                </a:lnTo>
                <a:lnTo>
                  <a:pt x="11008" y="3862"/>
                </a:lnTo>
                <a:lnTo>
                  <a:pt x="11014" y="3844"/>
                </a:lnTo>
                <a:lnTo>
                  <a:pt x="11018" y="3832"/>
                </a:lnTo>
                <a:lnTo>
                  <a:pt x="11018" y="3826"/>
                </a:lnTo>
                <a:lnTo>
                  <a:pt x="11018" y="3822"/>
                </a:lnTo>
                <a:lnTo>
                  <a:pt x="11016" y="3818"/>
                </a:lnTo>
                <a:lnTo>
                  <a:pt x="11016" y="3814"/>
                </a:lnTo>
                <a:lnTo>
                  <a:pt x="11020" y="3808"/>
                </a:lnTo>
                <a:lnTo>
                  <a:pt x="11020" y="3806"/>
                </a:lnTo>
                <a:lnTo>
                  <a:pt x="11020" y="3804"/>
                </a:lnTo>
                <a:lnTo>
                  <a:pt x="11020" y="3800"/>
                </a:lnTo>
                <a:lnTo>
                  <a:pt x="11016" y="3794"/>
                </a:lnTo>
                <a:close/>
                <a:moveTo>
                  <a:pt x="10494" y="4138"/>
                </a:moveTo>
                <a:lnTo>
                  <a:pt x="10494" y="4138"/>
                </a:lnTo>
                <a:lnTo>
                  <a:pt x="10504" y="4142"/>
                </a:lnTo>
                <a:lnTo>
                  <a:pt x="10510" y="4142"/>
                </a:lnTo>
                <a:lnTo>
                  <a:pt x="10512" y="4142"/>
                </a:lnTo>
                <a:lnTo>
                  <a:pt x="10514" y="4144"/>
                </a:lnTo>
                <a:lnTo>
                  <a:pt x="10518" y="4148"/>
                </a:lnTo>
                <a:lnTo>
                  <a:pt x="10522" y="4148"/>
                </a:lnTo>
                <a:lnTo>
                  <a:pt x="10526" y="4148"/>
                </a:lnTo>
                <a:lnTo>
                  <a:pt x="10528" y="4142"/>
                </a:lnTo>
                <a:lnTo>
                  <a:pt x="10528" y="4140"/>
                </a:lnTo>
                <a:lnTo>
                  <a:pt x="10530" y="4138"/>
                </a:lnTo>
                <a:lnTo>
                  <a:pt x="10534" y="4138"/>
                </a:lnTo>
                <a:lnTo>
                  <a:pt x="10540" y="4138"/>
                </a:lnTo>
                <a:lnTo>
                  <a:pt x="10542" y="4136"/>
                </a:lnTo>
                <a:lnTo>
                  <a:pt x="10542" y="4132"/>
                </a:lnTo>
                <a:lnTo>
                  <a:pt x="10544" y="4130"/>
                </a:lnTo>
                <a:lnTo>
                  <a:pt x="10546" y="4128"/>
                </a:lnTo>
                <a:lnTo>
                  <a:pt x="10552" y="4124"/>
                </a:lnTo>
                <a:lnTo>
                  <a:pt x="10556" y="4124"/>
                </a:lnTo>
                <a:lnTo>
                  <a:pt x="10558" y="4120"/>
                </a:lnTo>
                <a:lnTo>
                  <a:pt x="10560" y="4116"/>
                </a:lnTo>
                <a:lnTo>
                  <a:pt x="10560" y="4110"/>
                </a:lnTo>
                <a:lnTo>
                  <a:pt x="10562" y="4100"/>
                </a:lnTo>
                <a:lnTo>
                  <a:pt x="10568" y="4090"/>
                </a:lnTo>
                <a:lnTo>
                  <a:pt x="10574" y="4082"/>
                </a:lnTo>
                <a:lnTo>
                  <a:pt x="10578" y="4078"/>
                </a:lnTo>
                <a:lnTo>
                  <a:pt x="10580" y="4074"/>
                </a:lnTo>
                <a:lnTo>
                  <a:pt x="10580" y="4068"/>
                </a:lnTo>
                <a:lnTo>
                  <a:pt x="10578" y="4060"/>
                </a:lnTo>
                <a:lnTo>
                  <a:pt x="10574" y="4058"/>
                </a:lnTo>
                <a:lnTo>
                  <a:pt x="10570" y="4056"/>
                </a:lnTo>
                <a:lnTo>
                  <a:pt x="10568" y="4052"/>
                </a:lnTo>
                <a:lnTo>
                  <a:pt x="10566" y="4052"/>
                </a:lnTo>
                <a:lnTo>
                  <a:pt x="10562" y="4054"/>
                </a:lnTo>
                <a:lnTo>
                  <a:pt x="10558" y="4056"/>
                </a:lnTo>
                <a:lnTo>
                  <a:pt x="10554" y="4056"/>
                </a:lnTo>
                <a:lnTo>
                  <a:pt x="10548" y="4056"/>
                </a:lnTo>
                <a:lnTo>
                  <a:pt x="10542" y="4058"/>
                </a:lnTo>
                <a:lnTo>
                  <a:pt x="10540" y="4060"/>
                </a:lnTo>
                <a:lnTo>
                  <a:pt x="10536" y="4060"/>
                </a:lnTo>
                <a:lnTo>
                  <a:pt x="10530" y="4058"/>
                </a:lnTo>
                <a:lnTo>
                  <a:pt x="10526" y="4058"/>
                </a:lnTo>
                <a:lnTo>
                  <a:pt x="10522" y="4058"/>
                </a:lnTo>
                <a:lnTo>
                  <a:pt x="10520" y="4060"/>
                </a:lnTo>
                <a:lnTo>
                  <a:pt x="10518" y="4064"/>
                </a:lnTo>
                <a:lnTo>
                  <a:pt x="10514" y="4062"/>
                </a:lnTo>
                <a:lnTo>
                  <a:pt x="10512" y="4062"/>
                </a:lnTo>
                <a:lnTo>
                  <a:pt x="10510" y="4062"/>
                </a:lnTo>
                <a:lnTo>
                  <a:pt x="10508" y="4064"/>
                </a:lnTo>
                <a:lnTo>
                  <a:pt x="10504" y="4068"/>
                </a:lnTo>
                <a:lnTo>
                  <a:pt x="10504" y="4070"/>
                </a:lnTo>
                <a:lnTo>
                  <a:pt x="10502" y="4074"/>
                </a:lnTo>
                <a:lnTo>
                  <a:pt x="10496" y="4082"/>
                </a:lnTo>
                <a:lnTo>
                  <a:pt x="10492" y="4084"/>
                </a:lnTo>
                <a:lnTo>
                  <a:pt x="10488" y="4088"/>
                </a:lnTo>
                <a:lnTo>
                  <a:pt x="10484" y="4096"/>
                </a:lnTo>
                <a:lnTo>
                  <a:pt x="10484" y="4108"/>
                </a:lnTo>
                <a:lnTo>
                  <a:pt x="10484" y="4118"/>
                </a:lnTo>
                <a:lnTo>
                  <a:pt x="10486" y="4126"/>
                </a:lnTo>
                <a:lnTo>
                  <a:pt x="10488" y="4132"/>
                </a:lnTo>
                <a:lnTo>
                  <a:pt x="10494" y="4138"/>
                </a:lnTo>
                <a:close/>
                <a:moveTo>
                  <a:pt x="10696" y="3976"/>
                </a:moveTo>
                <a:lnTo>
                  <a:pt x="10696" y="3976"/>
                </a:lnTo>
                <a:lnTo>
                  <a:pt x="10698" y="3978"/>
                </a:lnTo>
                <a:lnTo>
                  <a:pt x="10702" y="3978"/>
                </a:lnTo>
                <a:lnTo>
                  <a:pt x="10706" y="3976"/>
                </a:lnTo>
                <a:lnTo>
                  <a:pt x="10708" y="3974"/>
                </a:lnTo>
                <a:lnTo>
                  <a:pt x="10708" y="3968"/>
                </a:lnTo>
                <a:lnTo>
                  <a:pt x="10706" y="3962"/>
                </a:lnTo>
                <a:lnTo>
                  <a:pt x="10708" y="3958"/>
                </a:lnTo>
                <a:lnTo>
                  <a:pt x="10708" y="3954"/>
                </a:lnTo>
                <a:lnTo>
                  <a:pt x="10708" y="3952"/>
                </a:lnTo>
                <a:lnTo>
                  <a:pt x="10706" y="3950"/>
                </a:lnTo>
                <a:lnTo>
                  <a:pt x="10702" y="3952"/>
                </a:lnTo>
                <a:lnTo>
                  <a:pt x="10702" y="3950"/>
                </a:lnTo>
                <a:lnTo>
                  <a:pt x="10702" y="3948"/>
                </a:lnTo>
                <a:lnTo>
                  <a:pt x="10700" y="3948"/>
                </a:lnTo>
                <a:lnTo>
                  <a:pt x="10698" y="3948"/>
                </a:lnTo>
                <a:lnTo>
                  <a:pt x="10698" y="3952"/>
                </a:lnTo>
                <a:lnTo>
                  <a:pt x="10696" y="3954"/>
                </a:lnTo>
                <a:lnTo>
                  <a:pt x="10694" y="3958"/>
                </a:lnTo>
                <a:lnTo>
                  <a:pt x="10690" y="3960"/>
                </a:lnTo>
                <a:lnTo>
                  <a:pt x="10690" y="3966"/>
                </a:lnTo>
                <a:lnTo>
                  <a:pt x="10690" y="3974"/>
                </a:lnTo>
                <a:lnTo>
                  <a:pt x="10692" y="3974"/>
                </a:lnTo>
                <a:lnTo>
                  <a:pt x="10696" y="3976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lIns="91438" tIns="45719" rIns="91438" bIns="45719"/>
          <a:lstStyle/>
          <a:p>
            <a:endParaRPr lang="en-US" sz="800"/>
          </a:p>
        </p:txBody>
      </p:sp>
      <p:sp>
        <p:nvSpPr>
          <p:cNvPr id="13" name="Rectangle 12">
            <a:extLst>
              <a:ext uri="{FF2B5EF4-FFF2-40B4-BE49-F238E27FC236}">
                <a16:creationId xmlns="" xmlns:a16="http://schemas.microsoft.com/office/drawing/2014/main" id="{72008D15-E050-48D1-B339-E5E2E07EB71A}"/>
              </a:ext>
            </a:extLst>
          </p:cNvPr>
          <p:cNvSpPr/>
          <p:nvPr userDrawn="1"/>
        </p:nvSpPr>
        <p:spPr>
          <a:xfrm>
            <a:off x="0" y="0"/>
            <a:ext cx="6858000" cy="5143500"/>
          </a:xfrm>
          <a:prstGeom prst="rect">
            <a:avLst/>
          </a:prstGeom>
          <a:solidFill>
            <a:schemeClr val="accent1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endParaRPr lang="en-ID" sz="80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F571E1-70FC-A345-8C05-05E2A623A2C8}" type="datetime1">
              <a:rPr lang="en-US" smtClean="0"/>
              <a:t>3/4/18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591227-F9EB-4B2B-9432-842143BA1678}" type="slidenum">
              <a:rPr lang="en-US" smtClean="0"/>
              <a:t>‹#›</a:t>
            </a:fld>
            <a:endParaRPr lang="en-US"/>
          </a:p>
        </p:txBody>
      </p:sp>
      <p:sp>
        <p:nvSpPr>
          <p:cNvPr id="2" name="Title 1"/>
          <p:cNvSpPr>
            <a:spLocks noGrp="1"/>
          </p:cNvSpPr>
          <p:nvPr userDrawn="1"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60107569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5960"/>
          <p:cNvSpPr>
            <a:spLocks noChangeAspect="1" noEditPoints="1"/>
          </p:cNvSpPr>
          <p:nvPr userDrawn="1"/>
        </p:nvSpPr>
        <p:spPr bwMode="auto">
          <a:xfrm>
            <a:off x="152402" y="846820"/>
            <a:ext cx="6553198" cy="3783806"/>
          </a:xfrm>
          <a:custGeom>
            <a:avLst/>
            <a:gdLst>
              <a:gd name="T0" fmla="*/ 2147483647 w 13744"/>
              <a:gd name="T1" fmla="*/ 2147483647 h 7946"/>
              <a:gd name="T2" fmla="*/ 2147483647 w 13744"/>
              <a:gd name="T3" fmla="*/ 2147483647 h 7946"/>
              <a:gd name="T4" fmla="*/ 2147483647 w 13744"/>
              <a:gd name="T5" fmla="*/ 2147483647 h 7946"/>
              <a:gd name="T6" fmla="*/ 2147483647 w 13744"/>
              <a:gd name="T7" fmla="*/ 2147483647 h 7946"/>
              <a:gd name="T8" fmla="*/ 2147483647 w 13744"/>
              <a:gd name="T9" fmla="*/ 2147483647 h 7946"/>
              <a:gd name="T10" fmla="*/ 2147483647 w 13744"/>
              <a:gd name="T11" fmla="*/ 2147483647 h 7946"/>
              <a:gd name="T12" fmla="*/ 2147483647 w 13744"/>
              <a:gd name="T13" fmla="*/ 2147483647 h 7946"/>
              <a:gd name="T14" fmla="*/ 2147483647 w 13744"/>
              <a:gd name="T15" fmla="*/ 2147483647 h 7946"/>
              <a:gd name="T16" fmla="*/ 2147483647 w 13744"/>
              <a:gd name="T17" fmla="*/ 2147483647 h 7946"/>
              <a:gd name="T18" fmla="*/ 2147483647 w 13744"/>
              <a:gd name="T19" fmla="*/ 2147483647 h 7946"/>
              <a:gd name="T20" fmla="*/ 2147483647 w 13744"/>
              <a:gd name="T21" fmla="*/ 2147483647 h 7946"/>
              <a:gd name="T22" fmla="*/ 2147483647 w 13744"/>
              <a:gd name="T23" fmla="*/ 2147483647 h 7946"/>
              <a:gd name="T24" fmla="*/ 2147483647 w 13744"/>
              <a:gd name="T25" fmla="*/ 2147483647 h 7946"/>
              <a:gd name="T26" fmla="*/ 2147483647 w 13744"/>
              <a:gd name="T27" fmla="*/ 2147483647 h 7946"/>
              <a:gd name="T28" fmla="*/ 2147483647 w 13744"/>
              <a:gd name="T29" fmla="*/ 2147483647 h 7946"/>
              <a:gd name="T30" fmla="*/ 2147483647 w 13744"/>
              <a:gd name="T31" fmla="*/ 2147483647 h 7946"/>
              <a:gd name="T32" fmla="*/ 2147483647 w 13744"/>
              <a:gd name="T33" fmla="*/ 2147483647 h 7946"/>
              <a:gd name="T34" fmla="*/ 2147483647 w 13744"/>
              <a:gd name="T35" fmla="*/ 2147483647 h 7946"/>
              <a:gd name="T36" fmla="*/ 2147483647 w 13744"/>
              <a:gd name="T37" fmla="*/ 2147483647 h 7946"/>
              <a:gd name="T38" fmla="*/ 2147483647 w 13744"/>
              <a:gd name="T39" fmla="*/ 2147483647 h 7946"/>
              <a:gd name="T40" fmla="*/ 2147483647 w 13744"/>
              <a:gd name="T41" fmla="*/ 2147483647 h 7946"/>
              <a:gd name="T42" fmla="*/ 2147483647 w 13744"/>
              <a:gd name="T43" fmla="*/ 2147483647 h 7946"/>
              <a:gd name="T44" fmla="*/ 2147483647 w 13744"/>
              <a:gd name="T45" fmla="*/ 2147483647 h 7946"/>
              <a:gd name="T46" fmla="*/ 2147483647 w 13744"/>
              <a:gd name="T47" fmla="*/ 2147483647 h 7946"/>
              <a:gd name="T48" fmla="*/ 2147483647 w 13744"/>
              <a:gd name="T49" fmla="*/ 2147483647 h 7946"/>
              <a:gd name="T50" fmla="*/ 2147483647 w 13744"/>
              <a:gd name="T51" fmla="*/ 2147483647 h 7946"/>
              <a:gd name="T52" fmla="*/ 2147483647 w 13744"/>
              <a:gd name="T53" fmla="*/ 2147483647 h 7946"/>
              <a:gd name="T54" fmla="*/ 2147483647 w 13744"/>
              <a:gd name="T55" fmla="*/ 2147483647 h 7946"/>
              <a:gd name="T56" fmla="*/ 2147483647 w 13744"/>
              <a:gd name="T57" fmla="*/ 2147483647 h 7946"/>
              <a:gd name="T58" fmla="*/ 2147483647 w 13744"/>
              <a:gd name="T59" fmla="*/ 2147483647 h 7946"/>
              <a:gd name="T60" fmla="*/ 2147483647 w 13744"/>
              <a:gd name="T61" fmla="*/ 2147483647 h 7946"/>
              <a:gd name="T62" fmla="*/ 2147483647 w 13744"/>
              <a:gd name="T63" fmla="*/ 2147483647 h 7946"/>
              <a:gd name="T64" fmla="*/ 2147483647 w 13744"/>
              <a:gd name="T65" fmla="*/ 2147483647 h 7946"/>
              <a:gd name="T66" fmla="*/ 2147483647 w 13744"/>
              <a:gd name="T67" fmla="*/ 2147483647 h 7946"/>
              <a:gd name="T68" fmla="*/ 2147483647 w 13744"/>
              <a:gd name="T69" fmla="*/ 2147483647 h 7946"/>
              <a:gd name="T70" fmla="*/ 2147483647 w 13744"/>
              <a:gd name="T71" fmla="*/ 2147483647 h 7946"/>
              <a:gd name="T72" fmla="*/ 2147483647 w 13744"/>
              <a:gd name="T73" fmla="*/ 2147483647 h 7946"/>
              <a:gd name="T74" fmla="*/ 2147483647 w 13744"/>
              <a:gd name="T75" fmla="*/ 2147483647 h 7946"/>
              <a:gd name="T76" fmla="*/ 2147483647 w 13744"/>
              <a:gd name="T77" fmla="*/ 2147483647 h 7946"/>
              <a:gd name="T78" fmla="*/ 2147483647 w 13744"/>
              <a:gd name="T79" fmla="*/ 2147483647 h 7946"/>
              <a:gd name="T80" fmla="*/ 2147483647 w 13744"/>
              <a:gd name="T81" fmla="*/ 2147483647 h 7946"/>
              <a:gd name="T82" fmla="*/ 2147483647 w 13744"/>
              <a:gd name="T83" fmla="*/ 2147483647 h 7946"/>
              <a:gd name="T84" fmla="*/ 2147483647 w 13744"/>
              <a:gd name="T85" fmla="*/ 2147483647 h 7946"/>
              <a:gd name="T86" fmla="*/ 2147483647 w 13744"/>
              <a:gd name="T87" fmla="*/ 2147483647 h 7946"/>
              <a:gd name="T88" fmla="*/ 2147483647 w 13744"/>
              <a:gd name="T89" fmla="*/ 2147483647 h 7946"/>
              <a:gd name="T90" fmla="*/ 2147483647 w 13744"/>
              <a:gd name="T91" fmla="*/ 2147483647 h 7946"/>
              <a:gd name="T92" fmla="*/ 2147483647 w 13744"/>
              <a:gd name="T93" fmla="*/ 2147483647 h 7946"/>
              <a:gd name="T94" fmla="*/ 2147483647 w 13744"/>
              <a:gd name="T95" fmla="*/ 2147483647 h 7946"/>
              <a:gd name="T96" fmla="*/ 2147483647 w 13744"/>
              <a:gd name="T97" fmla="*/ 2147483647 h 7946"/>
              <a:gd name="T98" fmla="*/ 2147483647 w 13744"/>
              <a:gd name="T99" fmla="*/ 2147483647 h 7946"/>
              <a:gd name="T100" fmla="*/ 2147483647 w 13744"/>
              <a:gd name="T101" fmla="*/ 2147483647 h 7946"/>
              <a:gd name="T102" fmla="*/ 2147483647 w 13744"/>
              <a:gd name="T103" fmla="*/ 2147483647 h 7946"/>
              <a:gd name="T104" fmla="*/ 2147483647 w 13744"/>
              <a:gd name="T105" fmla="*/ 2147483647 h 7946"/>
              <a:gd name="T106" fmla="*/ 2147483647 w 13744"/>
              <a:gd name="T107" fmla="*/ 2147483647 h 7946"/>
              <a:gd name="T108" fmla="*/ 2147483647 w 13744"/>
              <a:gd name="T109" fmla="*/ 2147483647 h 7946"/>
              <a:gd name="T110" fmla="*/ 2147483647 w 13744"/>
              <a:gd name="T111" fmla="*/ 2147483647 h 7946"/>
              <a:gd name="T112" fmla="*/ 2147483647 w 13744"/>
              <a:gd name="T113" fmla="*/ 2147483647 h 7946"/>
              <a:gd name="T114" fmla="*/ 2147483647 w 13744"/>
              <a:gd name="T115" fmla="*/ 2147483647 h 7946"/>
              <a:gd name="T116" fmla="*/ 2147483647 w 13744"/>
              <a:gd name="T117" fmla="*/ 2147483647 h 7946"/>
              <a:gd name="T118" fmla="*/ 2147483647 w 13744"/>
              <a:gd name="T119" fmla="*/ 2147483647 h 7946"/>
              <a:gd name="T120" fmla="*/ 2147483647 w 13744"/>
              <a:gd name="T121" fmla="*/ 2147483647 h 7946"/>
              <a:gd name="T122" fmla="*/ 2147483647 w 13744"/>
              <a:gd name="T123" fmla="*/ 2147483647 h 7946"/>
              <a:gd name="T124" fmla="*/ 2147483647 w 13744"/>
              <a:gd name="T125" fmla="*/ 2147483647 h 794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3744"/>
              <a:gd name="T190" fmla="*/ 0 h 7946"/>
              <a:gd name="T191" fmla="*/ 13744 w 13744"/>
              <a:gd name="T192" fmla="*/ 7946 h 794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3744" h="7946">
                <a:moveTo>
                  <a:pt x="3858" y="2900"/>
                </a:moveTo>
                <a:lnTo>
                  <a:pt x="3858" y="2900"/>
                </a:lnTo>
                <a:lnTo>
                  <a:pt x="3862" y="2896"/>
                </a:lnTo>
                <a:lnTo>
                  <a:pt x="3862" y="2894"/>
                </a:lnTo>
                <a:lnTo>
                  <a:pt x="3856" y="2896"/>
                </a:lnTo>
                <a:lnTo>
                  <a:pt x="3850" y="2902"/>
                </a:lnTo>
                <a:lnTo>
                  <a:pt x="3842" y="2906"/>
                </a:lnTo>
                <a:lnTo>
                  <a:pt x="3834" y="2906"/>
                </a:lnTo>
                <a:lnTo>
                  <a:pt x="3828" y="2906"/>
                </a:lnTo>
                <a:lnTo>
                  <a:pt x="3824" y="2908"/>
                </a:lnTo>
                <a:lnTo>
                  <a:pt x="3820" y="2908"/>
                </a:lnTo>
                <a:lnTo>
                  <a:pt x="3818" y="2908"/>
                </a:lnTo>
                <a:lnTo>
                  <a:pt x="3814" y="2908"/>
                </a:lnTo>
                <a:lnTo>
                  <a:pt x="3808" y="2908"/>
                </a:lnTo>
                <a:lnTo>
                  <a:pt x="3804" y="2910"/>
                </a:lnTo>
                <a:lnTo>
                  <a:pt x="3802" y="2910"/>
                </a:lnTo>
                <a:lnTo>
                  <a:pt x="3802" y="2912"/>
                </a:lnTo>
                <a:lnTo>
                  <a:pt x="3796" y="2916"/>
                </a:lnTo>
                <a:lnTo>
                  <a:pt x="3790" y="2920"/>
                </a:lnTo>
                <a:lnTo>
                  <a:pt x="3788" y="2924"/>
                </a:lnTo>
                <a:lnTo>
                  <a:pt x="3790" y="2926"/>
                </a:lnTo>
                <a:lnTo>
                  <a:pt x="3794" y="2926"/>
                </a:lnTo>
                <a:lnTo>
                  <a:pt x="3796" y="2926"/>
                </a:lnTo>
                <a:lnTo>
                  <a:pt x="3794" y="2928"/>
                </a:lnTo>
                <a:lnTo>
                  <a:pt x="3794" y="2930"/>
                </a:lnTo>
                <a:lnTo>
                  <a:pt x="3796" y="2930"/>
                </a:lnTo>
                <a:lnTo>
                  <a:pt x="3800" y="2930"/>
                </a:lnTo>
                <a:lnTo>
                  <a:pt x="3804" y="2928"/>
                </a:lnTo>
                <a:lnTo>
                  <a:pt x="3806" y="2926"/>
                </a:lnTo>
                <a:lnTo>
                  <a:pt x="3808" y="2926"/>
                </a:lnTo>
                <a:lnTo>
                  <a:pt x="3810" y="2924"/>
                </a:lnTo>
                <a:lnTo>
                  <a:pt x="3816" y="2922"/>
                </a:lnTo>
                <a:lnTo>
                  <a:pt x="3822" y="2920"/>
                </a:lnTo>
                <a:lnTo>
                  <a:pt x="3832" y="2920"/>
                </a:lnTo>
                <a:lnTo>
                  <a:pt x="3840" y="2916"/>
                </a:lnTo>
                <a:lnTo>
                  <a:pt x="3856" y="2912"/>
                </a:lnTo>
                <a:lnTo>
                  <a:pt x="3870" y="2904"/>
                </a:lnTo>
                <a:lnTo>
                  <a:pt x="3874" y="2902"/>
                </a:lnTo>
                <a:lnTo>
                  <a:pt x="3876" y="2900"/>
                </a:lnTo>
                <a:lnTo>
                  <a:pt x="3872" y="2900"/>
                </a:lnTo>
                <a:lnTo>
                  <a:pt x="3870" y="2902"/>
                </a:lnTo>
                <a:lnTo>
                  <a:pt x="3866" y="2902"/>
                </a:lnTo>
                <a:lnTo>
                  <a:pt x="3862" y="2902"/>
                </a:lnTo>
                <a:lnTo>
                  <a:pt x="3860" y="2904"/>
                </a:lnTo>
                <a:lnTo>
                  <a:pt x="3854" y="2906"/>
                </a:lnTo>
                <a:lnTo>
                  <a:pt x="3850" y="2908"/>
                </a:lnTo>
                <a:lnTo>
                  <a:pt x="3852" y="2904"/>
                </a:lnTo>
                <a:lnTo>
                  <a:pt x="3858" y="2900"/>
                </a:lnTo>
                <a:close/>
                <a:moveTo>
                  <a:pt x="6188" y="1470"/>
                </a:moveTo>
                <a:lnTo>
                  <a:pt x="6188" y="1470"/>
                </a:lnTo>
                <a:lnTo>
                  <a:pt x="6198" y="1458"/>
                </a:lnTo>
                <a:lnTo>
                  <a:pt x="6206" y="1454"/>
                </a:lnTo>
                <a:lnTo>
                  <a:pt x="6212" y="1450"/>
                </a:lnTo>
                <a:lnTo>
                  <a:pt x="6218" y="1444"/>
                </a:lnTo>
                <a:lnTo>
                  <a:pt x="6224" y="1430"/>
                </a:lnTo>
                <a:lnTo>
                  <a:pt x="6226" y="1422"/>
                </a:lnTo>
                <a:lnTo>
                  <a:pt x="6226" y="1414"/>
                </a:lnTo>
                <a:lnTo>
                  <a:pt x="6226" y="1408"/>
                </a:lnTo>
                <a:lnTo>
                  <a:pt x="6222" y="1402"/>
                </a:lnTo>
                <a:lnTo>
                  <a:pt x="6218" y="1398"/>
                </a:lnTo>
                <a:lnTo>
                  <a:pt x="6210" y="1396"/>
                </a:lnTo>
                <a:lnTo>
                  <a:pt x="6204" y="1396"/>
                </a:lnTo>
                <a:lnTo>
                  <a:pt x="6198" y="1394"/>
                </a:lnTo>
                <a:lnTo>
                  <a:pt x="6194" y="1388"/>
                </a:lnTo>
                <a:lnTo>
                  <a:pt x="6190" y="1384"/>
                </a:lnTo>
                <a:lnTo>
                  <a:pt x="6186" y="1384"/>
                </a:lnTo>
                <a:lnTo>
                  <a:pt x="6180" y="1384"/>
                </a:lnTo>
                <a:lnTo>
                  <a:pt x="6178" y="1384"/>
                </a:lnTo>
                <a:lnTo>
                  <a:pt x="6178" y="1382"/>
                </a:lnTo>
                <a:lnTo>
                  <a:pt x="6182" y="1376"/>
                </a:lnTo>
                <a:lnTo>
                  <a:pt x="6184" y="1370"/>
                </a:lnTo>
                <a:lnTo>
                  <a:pt x="6184" y="1366"/>
                </a:lnTo>
                <a:lnTo>
                  <a:pt x="6180" y="1364"/>
                </a:lnTo>
                <a:lnTo>
                  <a:pt x="6176" y="1364"/>
                </a:lnTo>
                <a:lnTo>
                  <a:pt x="6170" y="1362"/>
                </a:lnTo>
                <a:lnTo>
                  <a:pt x="6168" y="1360"/>
                </a:lnTo>
                <a:lnTo>
                  <a:pt x="6168" y="1358"/>
                </a:lnTo>
                <a:lnTo>
                  <a:pt x="6174" y="1354"/>
                </a:lnTo>
                <a:lnTo>
                  <a:pt x="6184" y="1344"/>
                </a:lnTo>
                <a:lnTo>
                  <a:pt x="6186" y="1342"/>
                </a:lnTo>
                <a:lnTo>
                  <a:pt x="6184" y="1340"/>
                </a:lnTo>
                <a:lnTo>
                  <a:pt x="6178" y="1340"/>
                </a:lnTo>
                <a:lnTo>
                  <a:pt x="6168" y="1342"/>
                </a:lnTo>
                <a:lnTo>
                  <a:pt x="6158" y="1348"/>
                </a:lnTo>
                <a:lnTo>
                  <a:pt x="6150" y="1352"/>
                </a:lnTo>
                <a:lnTo>
                  <a:pt x="6148" y="1354"/>
                </a:lnTo>
                <a:lnTo>
                  <a:pt x="6144" y="1350"/>
                </a:lnTo>
                <a:lnTo>
                  <a:pt x="6140" y="1346"/>
                </a:lnTo>
                <a:lnTo>
                  <a:pt x="6136" y="1338"/>
                </a:lnTo>
                <a:lnTo>
                  <a:pt x="6132" y="1332"/>
                </a:lnTo>
                <a:lnTo>
                  <a:pt x="6126" y="1330"/>
                </a:lnTo>
                <a:lnTo>
                  <a:pt x="6120" y="1328"/>
                </a:lnTo>
                <a:lnTo>
                  <a:pt x="6114" y="1330"/>
                </a:lnTo>
                <a:lnTo>
                  <a:pt x="6108" y="1332"/>
                </a:lnTo>
                <a:lnTo>
                  <a:pt x="6104" y="1334"/>
                </a:lnTo>
                <a:lnTo>
                  <a:pt x="6104" y="1338"/>
                </a:lnTo>
                <a:lnTo>
                  <a:pt x="6104" y="1342"/>
                </a:lnTo>
                <a:lnTo>
                  <a:pt x="6108" y="1352"/>
                </a:lnTo>
                <a:lnTo>
                  <a:pt x="6108" y="1354"/>
                </a:lnTo>
                <a:lnTo>
                  <a:pt x="6108" y="1358"/>
                </a:lnTo>
                <a:lnTo>
                  <a:pt x="6106" y="1358"/>
                </a:lnTo>
                <a:lnTo>
                  <a:pt x="6102" y="1358"/>
                </a:lnTo>
                <a:lnTo>
                  <a:pt x="6092" y="1356"/>
                </a:lnTo>
                <a:lnTo>
                  <a:pt x="6086" y="1354"/>
                </a:lnTo>
                <a:lnTo>
                  <a:pt x="6082" y="1356"/>
                </a:lnTo>
                <a:lnTo>
                  <a:pt x="6074" y="1362"/>
                </a:lnTo>
                <a:lnTo>
                  <a:pt x="6070" y="1366"/>
                </a:lnTo>
                <a:lnTo>
                  <a:pt x="6068" y="1368"/>
                </a:lnTo>
                <a:lnTo>
                  <a:pt x="6062" y="1368"/>
                </a:lnTo>
                <a:lnTo>
                  <a:pt x="6058" y="1364"/>
                </a:lnTo>
                <a:lnTo>
                  <a:pt x="6048" y="1356"/>
                </a:lnTo>
                <a:lnTo>
                  <a:pt x="6044" y="1354"/>
                </a:lnTo>
                <a:lnTo>
                  <a:pt x="6040" y="1354"/>
                </a:lnTo>
                <a:lnTo>
                  <a:pt x="6038" y="1356"/>
                </a:lnTo>
                <a:lnTo>
                  <a:pt x="6036" y="1358"/>
                </a:lnTo>
                <a:lnTo>
                  <a:pt x="6036" y="1368"/>
                </a:lnTo>
                <a:lnTo>
                  <a:pt x="6036" y="1374"/>
                </a:lnTo>
                <a:lnTo>
                  <a:pt x="6036" y="1376"/>
                </a:lnTo>
                <a:lnTo>
                  <a:pt x="6034" y="1378"/>
                </a:lnTo>
                <a:lnTo>
                  <a:pt x="6032" y="1376"/>
                </a:lnTo>
                <a:lnTo>
                  <a:pt x="6026" y="1370"/>
                </a:lnTo>
                <a:lnTo>
                  <a:pt x="6022" y="1360"/>
                </a:lnTo>
                <a:lnTo>
                  <a:pt x="6020" y="1354"/>
                </a:lnTo>
                <a:lnTo>
                  <a:pt x="6016" y="1352"/>
                </a:lnTo>
                <a:lnTo>
                  <a:pt x="6010" y="1354"/>
                </a:lnTo>
                <a:lnTo>
                  <a:pt x="6004" y="1356"/>
                </a:lnTo>
                <a:lnTo>
                  <a:pt x="5998" y="1360"/>
                </a:lnTo>
                <a:lnTo>
                  <a:pt x="5994" y="1366"/>
                </a:lnTo>
                <a:lnTo>
                  <a:pt x="5990" y="1372"/>
                </a:lnTo>
                <a:lnTo>
                  <a:pt x="5990" y="1378"/>
                </a:lnTo>
                <a:lnTo>
                  <a:pt x="5990" y="1388"/>
                </a:lnTo>
                <a:lnTo>
                  <a:pt x="5988" y="1388"/>
                </a:lnTo>
                <a:lnTo>
                  <a:pt x="5986" y="1388"/>
                </a:lnTo>
                <a:lnTo>
                  <a:pt x="5978" y="1382"/>
                </a:lnTo>
                <a:lnTo>
                  <a:pt x="5970" y="1370"/>
                </a:lnTo>
                <a:lnTo>
                  <a:pt x="5964" y="1362"/>
                </a:lnTo>
                <a:lnTo>
                  <a:pt x="5960" y="1358"/>
                </a:lnTo>
                <a:lnTo>
                  <a:pt x="5956" y="1358"/>
                </a:lnTo>
                <a:lnTo>
                  <a:pt x="5954" y="1360"/>
                </a:lnTo>
                <a:lnTo>
                  <a:pt x="5950" y="1364"/>
                </a:lnTo>
                <a:lnTo>
                  <a:pt x="5950" y="1368"/>
                </a:lnTo>
                <a:lnTo>
                  <a:pt x="5950" y="1374"/>
                </a:lnTo>
                <a:lnTo>
                  <a:pt x="5952" y="1380"/>
                </a:lnTo>
                <a:lnTo>
                  <a:pt x="5956" y="1390"/>
                </a:lnTo>
                <a:lnTo>
                  <a:pt x="5954" y="1394"/>
                </a:lnTo>
                <a:lnTo>
                  <a:pt x="5954" y="1398"/>
                </a:lnTo>
                <a:lnTo>
                  <a:pt x="5952" y="1400"/>
                </a:lnTo>
                <a:lnTo>
                  <a:pt x="5948" y="1400"/>
                </a:lnTo>
                <a:lnTo>
                  <a:pt x="5944" y="1396"/>
                </a:lnTo>
                <a:lnTo>
                  <a:pt x="5940" y="1392"/>
                </a:lnTo>
                <a:lnTo>
                  <a:pt x="5936" y="1388"/>
                </a:lnTo>
                <a:lnTo>
                  <a:pt x="5932" y="1390"/>
                </a:lnTo>
                <a:lnTo>
                  <a:pt x="5930" y="1394"/>
                </a:lnTo>
                <a:lnTo>
                  <a:pt x="5926" y="1400"/>
                </a:lnTo>
                <a:lnTo>
                  <a:pt x="5924" y="1404"/>
                </a:lnTo>
                <a:lnTo>
                  <a:pt x="5920" y="1408"/>
                </a:lnTo>
                <a:lnTo>
                  <a:pt x="5918" y="1408"/>
                </a:lnTo>
                <a:lnTo>
                  <a:pt x="5914" y="1402"/>
                </a:lnTo>
                <a:lnTo>
                  <a:pt x="5910" y="1394"/>
                </a:lnTo>
                <a:lnTo>
                  <a:pt x="5910" y="1388"/>
                </a:lnTo>
                <a:lnTo>
                  <a:pt x="5912" y="1378"/>
                </a:lnTo>
                <a:lnTo>
                  <a:pt x="5912" y="1374"/>
                </a:lnTo>
                <a:lnTo>
                  <a:pt x="5912" y="1372"/>
                </a:lnTo>
                <a:lnTo>
                  <a:pt x="5908" y="1368"/>
                </a:lnTo>
                <a:lnTo>
                  <a:pt x="5902" y="1362"/>
                </a:lnTo>
                <a:lnTo>
                  <a:pt x="5890" y="1354"/>
                </a:lnTo>
                <a:lnTo>
                  <a:pt x="5884" y="1348"/>
                </a:lnTo>
                <a:lnTo>
                  <a:pt x="5880" y="1344"/>
                </a:lnTo>
                <a:lnTo>
                  <a:pt x="5868" y="1338"/>
                </a:lnTo>
                <a:lnTo>
                  <a:pt x="5860" y="1336"/>
                </a:lnTo>
                <a:lnTo>
                  <a:pt x="5852" y="1336"/>
                </a:lnTo>
                <a:lnTo>
                  <a:pt x="5846" y="1336"/>
                </a:lnTo>
                <a:lnTo>
                  <a:pt x="5842" y="1338"/>
                </a:lnTo>
                <a:lnTo>
                  <a:pt x="5838" y="1340"/>
                </a:lnTo>
                <a:lnTo>
                  <a:pt x="5836" y="1344"/>
                </a:lnTo>
                <a:lnTo>
                  <a:pt x="5836" y="1346"/>
                </a:lnTo>
                <a:lnTo>
                  <a:pt x="5838" y="1350"/>
                </a:lnTo>
                <a:lnTo>
                  <a:pt x="5846" y="1354"/>
                </a:lnTo>
                <a:lnTo>
                  <a:pt x="5856" y="1360"/>
                </a:lnTo>
                <a:lnTo>
                  <a:pt x="5864" y="1364"/>
                </a:lnTo>
                <a:lnTo>
                  <a:pt x="5872" y="1372"/>
                </a:lnTo>
                <a:lnTo>
                  <a:pt x="5872" y="1374"/>
                </a:lnTo>
                <a:lnTo>
                  <a:pt x="5870" y="1376"/>
                </a:lnTo>
                <a:lnTo>
                  <a:pt x="5862" y="1372"/>
                </a:lnTo>
                <a:lnTo>
                  <a:pt x="5850" y="1366"/>
                </a:lnTo>
                <a:lnTo>
                  <a:pt x="5838" y="1358"/>
                </a:lnTo>
                <a:lnTo>
                  <a:pt x="5832" y="1354"/>
                </a:lnTo>
                <a:lnTo>
                  <a:pt x="5828" y="1354"/>
                </a:lnTo>
                <a:lnTo>
                  <a:pt x="5824" y="1354"/>
                </a:lnTo>
                <a:lnTo>
                  <a:pt x="5820" y="1356"/>
                </a:lnTo>
                <a:lnTo>
                  <a:pt x="5814" y="1364"/>
                </a:lnTo>
                <a:lnTo>
                  <a:pt x="5812" y="1376"/>
                </a:lnTo>
                <a:lnTo>
                  <a:pt x="5812" y="1380"/>
                </a:lnTo>
                <a:lnTo>
                  <a:pt x="5810" y="1384"/>
                </a:lnTo>
                <a:lnTo>
                  <a:pt x="5806" y="1384"/>
                </a:lnTo>
                <a:lnTo>
                  <a:pt x="5802" y="1386"/>
                </a:lnTo>
                <a:lnTo>
                  <a:pt x="5800" y="1388"/>
                </a:lnTo>
                <a:lnTo>
                  <a:pt x="5800" y="1392"/>
                </a:lnTo>
                <a:lnTo>
                  <a:pt x="5800" y="1396"/>
                </a:lnTo>
                <a:lnTo>
                  <a:pt x="5796" y="1396"/>
                </a:lnTo>
                <a:lnTo>
                  <a:pt x="5790" y="1396"/>
                </a:lnTo>
                <a:lnTo>
                  <a:pt x="5786" y="1396"/>
                </a:lnTo>
                <a:lnTo>
                  <a:pt x="5782" y="1396"/>
                </a:lnTo>
                <a:lnTo>
                  <a:pt x="5780" y="1398"/>
                </a:lnTo>
                <a:lnTo>
                  <a:pt x="5782" y="1402"/>
                </a:lnTo>
                <a:lnTo>
                  <a:pt x="5784" y="1404"/>
                </a:lnTo>
                <a:lnTo>
                  <a:pt x="5790" y="1406"/>
                </a:lnTo>
                <a:lnTo>
                  <a:pt x="5802" y="1410"/>
                </a:lnTo>
                <a:lnTo>
                  <a:pt x="5810" y="1410"/>
                </a:lnTo>
                <a:lnTo>
                  <a:pt x="5818" y="1408"/>
                </a:lnTo>
                <a:lnTo>
                  <a:pt x="5832" y="1404"/>
                </a:lnTo>
                <a:lnTo>
                  <a:pt x="5842" y="1402"/>
                </a:lnTo>
                <a:lnTo>
                  <a:pt x="5874" y="1404"/>
                </a:lnTo>
                <a:lnTo>
                  <a:pt x="5884" y="1406"/>
                </a:lnTo>
                <a:lnTo>
                  <a:pt x="5888" y="1408"/>
                </a:lnTo>
                <a:lnTo>
                  <a:pt x="5886" y="1410"/>
                </a:lnTo>
                <a:lnTo>
                  <a:pt x="5882" y="1412"/>
                </a:lnTo>
                <a:lnTo>
                  <a:pt x="5870" y="1418"/>
                </a:lnTo>
                <a:lnTo>
                  <a:pt x="5866" y="1422"/>
                </a:lnTo>
                <a:lnTo>
                  <a:pt x="5864" y="1424"/>
                </a:lnTo>
                <a:lnTo>
                  <a:pt x="5866" y="1428"/>
                </a:lnTo>
                <a:lnTo>
                  <a:pt x="5870" y="1430"/>
                </a:lnTo>
                <a:lnTo>
                  <a:pt x="5882" y="1430"/>
                </a:lnTo>
                <a:lnTo>
                  <a:pt x="5888" y="1430"/>
                </a:lnTo>
                <a:lnTo>
                  <a:pt x="5888" y="1432"/>
                </a:lnTo>
                <a:lnTo>
                  <a:pt x="5882" y="1436"/>
                </a:lnTo>
                <a:lnTo>
                  <a:pt x="5874" y="1438"/>
                </a:lnTo>
                <a:lnTo>
                  <a:pt x="5868" y="1438"/>
                </a:lnTo>
                <a:lnTo>
                  <a:pt x="5858" y="1436"/>
                </a:lnTo>
                <a:lnTo>
                  <a:pt x="5850" y="1434"/>
                </a:lnTo>
                <a:lnTo>
                  <a:pt x="5846" y="1434"/>
                </a:lnTo>
                <a:lnTo>
                  <a:pt x="5840" y="1436"/>
                </a:lnTo>
                <a:lnTo>
                  <a:pt x="5836" y="1440"/>
                </a:lnTo>
                <a:lnTo>
                  <a:pt x="5828" y="1440"/>
                </a:lnTo>
                <a:lnTo>
                  <a:pt x="5816" y="1442"/>
                </a:lnTo>
                <a:lnTo>
                  <a:pt x="5806" y="1444"/>
                </a:lnTo>
                <a:lnTo>
                  <a:pt x="5804" y="1446"/>
                </a:lnTo>
                <a:lnTo>
                  <a:pt x="5804" y="1450"/>
                </a:lnTo>
                <a:lnTo>
                  <a:pt x="5806" y="1454"/>
                </a:lnTo>
                <a:lnTo>
                  <a:pt x="5808" y="1454"/>
                </a:lnTo>
                <a:lnTo>
                  <a:pt x="5820" y="1454"/>
                </a:lnTo>
                <a:lnTo>
                  <a:pt x="5836" y="1452"/>
                </a:lnTo>
                <a:lnTo>
                  <a:pt x="5846" y="1452"/>
                </a:lnTo>
                <a:lnTo>
                  <a:pt x="5858" y="1454"/>
                </a:lnTo>
                <a:lnTo>
                  <a:pt x="5864" y="1454"/>
                </a:lnTo>
                <a:lnTo>
                  <a:pt x="5868" y="1456"/>
                </a:lnTo>
                <a:lnTo>
                  <a:pt x="5870" y="1460"/>
                </a:lnTo>
                <a:lnTo>
                  <a:pt x="5870" y="1462"/>
                </a:lnTo>
                <a:lnTo>
                  <a:pt x="5870" y="1468"/>
                </a:lnTo>
                <a:lnTo>
                  <a:pt x="5872" y="1470"/>
                </a:lnTo>
                <a:lnTo>
                  <a:pt x="5876" y="1472"/>
                </a:lnTo>
                <a:lnTo>
                  <a:pt x="5882" y="1476"/>
                </a:lnTo>
                <a:lnTo>
                  <a:pt x="5886" y="1484"/>
                </a:lnTo>
                <a:lnTo>
                  <a:pt x="5888" y="1492"/>
                </a:lnTo>
                <a:lnTo>
                  <a:pt x="5884" y="1500"/>
                </a:lnTo>
                <a:lnTo>
                  <a:pt x="5880" y="1504"/>
                </a:lnTo>
                <a:lnTo>
                  <a:pt x="5874" y="1504"/>
                </a:lnTo>
                <a:lnTo>
                  <a:pt x="5866" y="1502"/>
                </a:lnTo>
                <a:lnTo>
                  <a:pt x="5858" y="1500"/>
                </a:lnTo>
                <a:lnTo>
                  <a:pt x="5856" y="1502"/>
                </a:lnTo>
                <a:lnTo>
                  <a:pt x="5854" y="1508"/>
                </a:lnTo>
                <a:lnTo>
                  <a:pt x="5856" y="1512"/>
                </a:lnTo>
                <a:lnTo>
                  <a:pt x="5858" y="1516"/>
                </a:lnTo>
                <a:lnTo>
                  <a:pt x="5862" y="1518"/>
                </a:lnTo>
                <a:lnTo>
                  <a:pt x="5866" y="1518"/>
                </a:lnTo>
                <a:lnTo>
                  <a:pt x="5880" y="1518"/>
                </a:lnTo>
                <a:lnTo>
                  <a:pt x="5904" y="1516"/>
                </a:lnTo>
                <a:lnTo>
                  <a:pt x="5916" y="1518"/>
                </a:lnTo>
                <a:lnTo>
                  <a:pt x="5928" y="1520"/>
                </a:lnTo>
                <a:lnTo>
                  <a:pt x="5936" y="1522"/>
                </a:lnTo>
                <a:lnTo>
                  <a:pt x="5944" y="1526"/>
                </a:lnTo>
                <a:lnTo>
                  <a:pt x="5958" y="1534"/>
                </a:lnTo>
                <a:lnTo>
                  <a:pt x="5966" y="1536"/>
                </a:lnTo>
                <a:lnTo>
                  <a:pt x="5976" y="1538"/>
                </a:lnTo>
                <a:lnTo>
                  <a:pt x="5986" y="1538"/>
                </a:lnTo>
                <a:lnTo>
                  <a:pt x="5992" y="1540"/>
                </a:lnTo>
                <a:lnTo>
                  <a:pt x="6002" y="1546"/>
                </a:lnTo>
                <a:lnTo>
                  <a:pt x="6008" y="1548"/>
                </a:lnTo>
                <a:lnTo>
                  <a:pt x="6014" y="1550"/>
                </a:lnTo>
                <a:lnTo>
                  <a:pt x="6020" y="1550"/>
                </a:lnTo>
                <a:lnTo>
                  <a:pt x="6030" y="1546"/>
                </a:lnTo>
                <a:lnTo>
                  <a:pt x="6040" y="1544"/>
                </a:lnTo>
                <a:lnTo>
                  <a:pt x="6046" y="1538"/>
                </a:lnTo>
                <a:lnTo>
                  <a:pt x="6052" y="1530"/>
                </a:lnTo>
                <a:lnTo>
                  <a:pt x="6056" y="1528"/>
                </a:lnTo>
                <a:lnTo>
                  <a:pt x="6058" y="1524"/>
                </a:lnTo>
                <a:lnTo>
                  <a:pt x="6064" y="1522"/>
                </a:lnTo>
                <a:lnTo>
                  <a:pt x="6072" y="1522"/>
                </a:lnTo>
                <a:lnTo>
                  <a:pt x="6080" y="1522"/>
                </a:lnTo>
                <a:lnTo>
                  <a:pt x="6088" y="1520"/>
                </a:lnTo>
                <a:lnTo>
                  <a:pt x="6104" y="1514"/>
                </a:lnTo>
                <a:lnTo>
                  <a:pt x="6136" y="1494"/>
                </a:lnTo>
                <a:lnTo>
                  <a:pt x="6146" y="1490"/>
                </a:lnTo>
                <a:lnTo>
                  <a:pt x="6154" y="1486"/>
                </a:lnTo>
                <a:lnTo>
                  <a:pt x="6168" y="1484"/>
                </a:lnTo>
                <a:lnTo>
                  <a:pt x="6174" y="1484"/>
                </a:lnTo>
                <a:lnTo>
                  <a:pt x="6178" y="1482"/>
                </a:lnTo>
                <a:lnTo>
                  <a:pt x="6184" y="1478"/>
                </a:lnTo>
                <a:lnTo>
                  <a:pt x="6188" y="1470"/>
                </a:lnTo>
                <a:close/>
                <a:moveTo>
                  <a:pt x="4306" y="176"/>
                </a:moveTo>
                <a:lnTo>
                  <a:pt x="4306" y="176"/>
                </a:lnTo>
                <a:lnTo>
                  <a:pt x="4312" y="186"/>
                </a:lnTo>
                <a:lnTo>
                  <a:pt x="4316" y="194"/>
                </a:lnTo>
                <a:lnTo>
                  <a:pt x="4316" y="202"/>
                </a:lnTo>
                <a:lnTo>
                  <a:pt x="4314" y="210"/>
                </a:lnTo>
                <a:lnTo>
                  <a:pt x="4310" y="214"/>
                </a:lnTo>
                <a:lnTo>
                  <a:pt x="4302" y="218"/>
                </a:lnTo>
                <a:lnTo>
                  <a:pt x="4294" y="220"/>
                </a:lnTo>
                <a:lnTo>
                  <a:pt x="4282" y="216"/>
                </a:lnTo>
                <a:lnTo>
                  <a:pt x="4262" y="212"/>
                </a:lnTo>
                <a:lnTo>
                  <a:pt x="4242" y="210"/>
                </a:lnTo>
                <a:lnTo>
                  <a:pt x="4222" y="210"/>
                </a:lnTo>
                <a:lnTo>
                  <a:pt x="4204" y="212"/>
                </a:lnTo>
                <a:lnTo>
                  <a:pt x="4186" y="216"/>
                </a:lnTo>
                <a:lnTo>
                  <a:pt x="4170" y="222"/>
                </a:lnTo>
                <a:lnTo>
                  <a:pt x="4156" y="230"/>
                </a:lnTo>
                <a:lnTo>
                  <a:pt x="4140" y="238"/>
                </a:lnTo>
                <a:lnTo>
                  <a:pt x="4110" y="254"/>
                </a:lnTo>
                <a:lnTo>
                  <a:pt x="4080" y="270"/>
                </a:lnTo>
                <a:lnTo>
                  <a:pt x="4068" y="276"/>
                </a:lnTo>
                <a:lnTo>
                  <a:pt x="4058" y="282"/>
                </a:lnTo>
                <a:lnTo>
                  <a:pt x="4054" y="290"/>
                </a:lnTo>
                <a:lnTo>
                  <a:pt x="4054" y="292"/>
                </a:lnTo>
                <a:lnTo>
                  <a:pt x="4056" y="296"/>
                </a:lnTo>
                <a:lnTo>
                  <a:pt x="4062" y="300"/>
                </a:lnTo>
                <a:lnTo>
                  <a:pt x="4070" y="304"/>
                </a:lnTo>
                <a:lnTo>
                  <a:pt x="4080" y="306"/>
                </a:lnTo>
                <a:lnTo>
                  <a:pt x="4092" y="308"/>
                </a:lnTo>
                <a:lnTo>
                  <a:pt x="4116" y="308"/>
                </a:lnTo>
                <a:lnTo>
                  <a:pt x="4138" y="306"/>
                </a:lnTo>
                <a:lnTo>
                  <a:pt x="4146" y="306"/>
                </a:lnTo>
                <a:lnTo>
                  <a:pt x="4152" y="310"/>
                </a:lnTo>
                <a:lnTo>
                  <a:pt x="4154" y="316"/>
                </a:lnTo>
                <a:lnTo>
                  <a:pt x="4156" y="326"/>
                </a:lnTo>
                <a:lnTo>
                  <a:pt x="4154" y="336"/>
                </a:lnTo>
                <a:lnTo>
                  <a:pt x="4152" y="348"/>
                </a:lnTo>
                <a:lnTo>
                  <a:pt x="4146" y="360"/>
                </a:lnTo>
                <a:lnTo>
                  <a:pt x="4136" y="370"/>
                </a:lnTo>
                <a:lnTo>
                  <a:pt x="4126" y="378"/>
                </a:lnTo>
                <a:lnTo>
                  <a:pt x="4116" y="384"/>
                </a:lnTo>
                <a:lnTo>
                  <a:pt x="4104" y="384"/>
                </a:lnTo>
                <a:lnTo>
                  <a:pt x="4090" y="384"/>
                </a:lnTo>
                <a:lnTo>
                  <a:pt x="4060" y="382"/>
                </a:lnTo>
                <a:lnTo>
                  <a:pt x="4042" y="382"/>
                </a:lnTo>
                <a:lnTo>
                  <a:pt x="4024" y="384"/>
                </a:lnTo>
                <a:lnTo>
                  <a:pt x="4008" y="386"/>
                </a:lnTo>
                <a:lnTo>
                  <a:pt x="3998" y="390"/>
                </a:lnTo>
                <a:lnTo>
                  <a:pt x="3992" y="394"/>
                </a:lnTo>
                <a:lnTo>
                  <a:pt x="3986" y="398"/>
                </a:lnTo>
                <a:lnTo>
                  <a:pt x="3978" y="402"/>
                </a:lnTo>
                <a:lnTo>
                  <a:pt x="3966" y="408"/>
                </a:lnTo>
                <a:lnTo>
                  <a:pt x="3948" y="412"/>
                </a:lnTo>
                <a:lnTo>
                  <a:pt x="3920" y="416"/>
                </a:lnTo>
                <a:lnTo>
                  <a:pt x="3892" y="422"/>
                </a:lnTo>
                <a:lnTo>
                  <a:pt x="3868" y="428"/>
                </a:lnTo>
                <a:lnTo>
                  <a:pt x="3852" y="434"/>
                </a:lnTo>
                <a:lnTo>
                  <a:pt x="3842" y="440"/>
                </a:lnTo>
                <a:lnTo>
                  <a:pt x="3836" y="448"/>
                </a:lnTo>
                <a:lnTo>
                  <a:pt x="3836" y="456"/>
                </a:lnTo>
                <a:lnTo>
                  <a:pt x="3840" y="462"/>
                </a:lnTo>
                <a:lnTo>
                  <a:pt x="3848" y="470"/>
                </a:lnTo>
                <a:lnTo>
                  <a:pt x="3856" y="478"/>
                </a:lnTo>
                <a:lnTo>
                  <a:pt x="3864" y="480"/>
                </a:lnTo>
                <a:lnTo>
                  <a:pt x="3874" y="482"/>
                </a:lnTo>
                <a:lnTo>
                  <a:pt x="3884" y="484"/>
                </a:lnTo>
                <a:lnTo>
                  <a:pt x="3888" y="486"/>
                </a:lnTo>
                <a:lnTo>
                  <a:pt x="3894" y="490"/>
                </a:lnTo>
                <a:lnTo>
                  <a:pt x="3898" y="494"/>
                </a:lnTo>
                <a:lnTo>
                  <a:pt x="3904" y="496"/>
                </a:lnTo>
                <a:lnTo>
                  <a:pt x="3914" y="494"/>
                </a:lnTo>
                <a:lnTo>
                  <a:pt x="3924" y="494"/>
                </a:lnTo>
                <a:lnTo>
                  <a:pt x="3928" y="496"/>
                </a:lnTo>
                <a:lnTo>
                  <a:pt x="3934" y="500"/>
                </a:lnTo>
                <a:lnTo>
                  <a:pt x="3938" y="506"/>
                </a:lnTo>
                <a:lnTo>
                  <a:pt x="3944" y="510"/>
                </a:lnTo>
                <a:lnTo>
                  <a:pt x="3952" y="512"/>
                </a:lnTo>
                <a:lnTo>
                  <a:pt x="3960" y="514"/>
                </a:lnTo>
                <a:lnTo>
                  <a:pt x="3982" y="516"/>
                </a:lnTo>
                <a:lnTo>
                  <a:pt x="4012" y="516"/>
                </a:lnTo>
                <a:lnTo>
                  <a:pt x="4028" y="516"/>
                </a:lnTo>
                <a:lnTo>
                  <a:pt x="4046" y="512"/>
                </a:lnTo>
                <a:lnTo>
                  <a:pt x="4074" y="508"/>
                </a:lnTo>
                <a:lnTo>
                  <a:pt x="4086" y="506"/>
                </a:lnTo>
                <a:lnTo>
                  <a:pt x="4096" y="504"/>
                </a:lnTo>
                <a:lnTo>
                  <a:pt x="4104" y="506"/>
                </a:lnTo>
                <a:lnTo>
                  <a:pt x="4108" y="510"/>
                </a:lnTo>
                <a:lnTo>
                  <a:pt x="4110" y="516"/>
                </a:lnTo>
                <a:lnTo>
                  <a:pt x="4106" y="520"/>
                </a:lnTo>
                <a:lnTo>
                  <a:pt x="4098" y="522"/>
                </a:lnTo>
                <a:lnTo>
                  <a:pt x="4086" y="524"/>
                </a:lnTo>
                <a:lnTo>
                  <a:pt x="4010" y="528"/>
                </a:lnTo>
                <a:lnTo>
                  <a:pt x="3964" y="532"/>
                </a:lnTo>
                <a:lnTo>
                  <a:pt x="3942" y="536"/>
                </a:lnTo>
                <a:lnTo>
                  <a:pt x="3922" y="542"/>
                </a:lnTo>
                <a:lnTo>
                  <a:pt x="3908" y="546"/>
                </a:lnTo>
                <a:lnTo>
                  <a:pt x="3898" y="552"/>
                </a:lnTo>
                <a:lnTo>
                  <a:pt x="3898" y="554"/>
                </a:lnTo>
                <a:lnTo>
                  <a:pt x="3898" y="558"/>
                </a:lnTo>
                <a:lnTo>
                  <a:pt x="3900" y="560"/>
                </a:lnTo>
                <a:lnTo>
                  <a:pt x="3906" y="564"/>
                </a:lnTo>
                <a:lnTo>
                  <a:pt x="3920" y="570"/>
                </a:lnTo>
                <a:lnTo>
                  <a:pt x="3938" y="574"/>
                </a:lnTo>
                <a:lnTo>
                  <a:pt x="3976" y="580"/>
                </a:lnTo>
                <a:lnTo>
                  <a:pt x="3990" y="582"/>
                </a:lnTo>
                <a:lnTo>
                  <a:pt x="3998" y="586"/>
                </a:lnTo>
                <a:lnTo>
                  <a:pt x="3996" y="588"/>
                </a:lnTo>
                <a:lnTo>
                  <a:pt x="3984" y="594"/>
                </a:lnTo>
                <a:lnTo>
                  <a:pt x="3972" y="598"/>
                </a:lnTo>
                <a:lnTo>
                  <a:pt x="3968" y="600"/>
                </a:lnTo>
                <a:lnTo>
                  <a:pt x="3968" y="604"/>
                </a:lnTo>
                <a:lnTo>
                  <a:pt x="3970" y="606"/>
                </a:lnTo>
                <a:lnTo>
                  <a:pt x="3972" y="608"/>
                </a:lnTo>
                <a:lnTo>
                  <a:pt x="3982" y="614"/>
                </a:lnTo>
                <a:lnTo>
                  <a:pt x="4018" y="624"/>
                </a:lnTo>
                <a:lnTo>
                  <a:pt x="4062" y="636"/>
                </a:lnTo>
                <a:lnTo>
                  <a:pt x="4078" y="640"/>
                </a:lnTo>
                <a:lnTo>
                  <a:pt x="4084" y="642"/>
                </a:lnTo>
                <a:lnTo>
                  <a:pt x="4084" y="640"/>
                </a:lnTo>
                <a:lnTo>
                  <a:pt x="4084" y="638"/>
                </a:lnTo>
                <a:lnTo>
                  <a:pt x="4078" y="634"/>
                </a:lnTo>
                <a:lnTo>
                  <a:pt x="4066" y="622"/>
                </a:lnTo>
                <a:lnTo>
                  <a:pt x="4064" y="616"/>
                </a:lnTo>
                <a:lnTo>
                  <a:pt x="4064" y="614"/>
                </a:lnTo>
                <a:lnTo>
                  <a:pt x="4068" y="614"/>
                </a:lnTo>
                <a:lnTo>
                  <a:pt x="4074" y="612"/>
                </a:lnTo>
                <a:lnTo>
                  <a:pt x="4078" y="614"/>
                </a:lnTo>
                <a:lnTo>
                  <a:pt x="4084" y="618"/>
                </a:lnTo>
                <a:lnTo>
                  <a:pt x="4086" y="620"/>
                </a:lnTo>
                <a:lnTo>
                  <a:pt x="4090" y="622"/>
                </a:lnTo>
                <a:lnTo>
                  <a:pt x="4098" y="622"/>
                </a:lnTo>
                <a:lnTo>
                  <a:pt x="4108" y="618"/>
                </a:lnTo>
                <a:lnTo>
                  <a:pt x="4118" y="614"/>
                </a:lnTo>
                <a:lnTo>
                  <a:pt x="4122" y="614"/>
                </a:lnTo>
                <a:lnTo>
                  <a:pt x="4124" y="614"/>
                </a:lnTo>
                <a:lnTo>
                  <a:pt x="4122" y="618"/>
                </a:lnTo>
                <a:lnTo>
                  <a:pt x="4120" y="622"/>
                </a:lnTo>
                <a:lnTo>
                  <a:pt x="4122" y="626"/>
                </a:lnTo>
                <a:lnTo>
                  <a:pt x="4126" y="628"/>
                </a:lnTo>
                <a:lnTo>
                  <a:pt x="4136" y="630"/>
                </a:lnTo>
                <a:lnTo>
                  <a:pt x="4148" y="630"/>
                </a:lnTo>
                <a:lnTo>
                  <a:pt x="4156" y="626"/>
                </a:lnTo>
                <a:lnTo>
                  <a:pt x="4162" y="622"/>
                </a:lnTo>
                <a:lnTo>
                  <a:pt x="4166" y="618"/>
                </a:lnTo>
                <a:lnTo>
                  <a:pt x="4170" y="614"/>
                </a:lnTo>
                <a:lnTo>
                  <a:pt x="4174" y="612"/>
                </a:lnTo>
                <a:lnTo>
                  <a:pt x="4180" y="614"/>
                </a:lnTo>
                <a:lnTo>
                  <a:pt x="4188" y="620"/>
                </a:lnTo>
                <a:lnTo>
                  <a:pt x="4194" y="624"/>
                </a:lnTo>
                <a:lnTo>
                  <a:pt x="4200" y="624"/>
                </a:lnTo>
                <a:lnTo>
                  <a:pt x="4204" y="622"/>
                </a:lnTo>
                <a:lnTo>
                  <a:pt x="4208" y="618"/>
                </a:lnTo>
                <a:lnTo>
                  <a:pt x="4210" y="614"/>
                </a:lnTo>
                <a:lnTo>
                  <a:pt x="4216" y="610"/>
                </a:lnTo>
                <a:lnTo>
                  <a:pt x="4224" y="608"/>
                </a:lnTo>
                <a:lnTo>
                  <a:pt x="4232" y="612"/>
                </a:lnTo>
                <a:lnTo>
                  <a:pt x="4244" y="614"/>
                </a:lnTo>
                <a:lnTo>
                  <a:pt x="4258" y="616"/>
                </a:lnTo>
                <a:lnTo>
                  <a:pt x="4282" y="618"/>
                </a:lnTo>
                <a:lnTo>
                  <a:pt x="4304" y="620"/>
                </a:lnTo>
                <a:lnTo>
                  <a:pt x="4312" y="622"/>
                </a:lnTo>
                <a:lnTo>
                  <a:pt x="4320" y="626"/>
                </a:lnTo>
                <a:lnTo>
                  <a:pt x="4326" y="632"/>
                </a:lnTo>
                <a:lnTo>
                  <a:pt x="4330" y="634"/>
                </a:lnTo>
                <a:lnTo>
                  <a:pt x="4336" y="634"/>
                </a:lnTo>
                <a:lnTo>
                  <a:pt x="4342" y="632"/>
                </a:lnTo>
                <a:lnTo>
                  <a:pt x="4348" y="634"/>
                </a:lnTo>
                <a:lnTo>
                  <a:pt x="4358" y="636"/>
                </a:lnTo>
                <a:lnTo>
                  <a:pt x="4370" y="642"/>
                </a:lnTo>
                <a:lnTo>
                  <a:pt x="4396" y="654"/>
                </a:lnTo>
                <a:lnTo>
                  <a:pt x="4414" y="662"/>
                </a:lnTo>
                <a:lnTo>
                  <a:pt x="4420" y="666"/>
                </a:lnTo>
                <a:lnTo>
                  <a:pt x="4422" y="670"/>
                </a:lnTo>
                <a:lnTo>
                  <a:pt x="4420" y="674"/>
                </a:lnTo>
                <a:lnTo>
                  <a:pt x="4414" y="680"/>
                </a:lnTo>
                <a:lnTo>
                  <a:pt x="4412" y="682"/>
                </a:lnTo>
                <a:lnTo>
                  <a:pt x="4412" y="686"/>
                </a:lnTo>
                <a:lnTo>
                  <a:pt x="4414" y="690"/>
                </a:lnTo>
                <a:lnTo>
                  <a:pt x="4418" y="694"/>
                </a:lnTo>
                <a:lnTo>
                  <a:pt x="4432" y="704"/>
                </a:lnTo>
                <a:lnTo>
                  <a:pt x="4448" y="714"/>
                </a:lnTo>
                <a:lnTo>
                  <a:pt x="4480" y="734"/>
                </a:lnTo>
                <a:lnTo>
                  <a:pt x="4488" y="742"/>
                </a:lnTo>
                <a:lnTo>
                  <a:pt x="4490" y="746"/>
                </a:lnTo>
                <a:lnTo>
                  <a:pt x="4490" y="750"/>
                </a:lnTo>
                <a:lnTo>
                  <a:pt x="4486" y="756"/>
                </a:lnTo>
                <a:lnTo>
                  <a:pt x="4480" y="762"/>
                </a:lnTo>
                <a:lnTo>
                  <a:pt x="4468" y="776"/>
                </a:lnTo>
                <a:lnTo>
                  <a:pt x="4464" y="780"/>
                </a:lnTo>
                <a:lnTo>
                  <a:pt x="4464" y="782"/>
                </a:lnTo>
                <a:lnTo>
                  <a:pt x="4468" y="782"/>
                </a:lnTo>
                <a:lnTo>
                  <a:pt x="4478" y="780"/>
                </a:lnTo>
                <a:lnTo>
                  <a:pt x="4498" y="774"/>
                </a:lnTo>
                <a:lnTo>
                  <a:pt x="4502" y="774"/>
                </a:lnTo>
                <a:lnTo>
                  <a:pt x="4504" y="776"/>
                </a:lnTo>
                <a:lnTo>
                  <a:pt x="4508" y="782"/>
                </a:lnTo>
                <a:lnTo>
                  <a:pt x="4510" y="786"/>
                </a:lnTo>
                <a:lnTo>
                  <a:pt x="4516" y="790"/>
                </a:lnTo>
                <a:lnTo>
                  <a:pt x="4522" y="794"/>
                </a:lnTo>
                <a:lnTo>
                  <a:pt x="4522" y="798"/>
                </a:lnTo>
                <a:lnTo>
                  <a:pt x="4520" y="802"/>
                </a:lnTo>
                <a:lnTo>
                  <a:pt x="4518" y="806"/>
                </a:lnTo>
                <a:lnTo>
                  <a:pt x="4516" y="808"/>
                </a:lnTo>
                <a:lnTo>
                  <a:pt x="4516" y="812"/>
                </a:lnTo>
                <a:lnTo>
                  <a:pt x="4522" y="818"/>
                </a:lnTo>
                <a:lnTo>
                  <a:pt x="4534" y="822"/>
                </a:lnTo>
                <a:lnTo>
                  <a:pt x="4542" y="828"/>
                </a:lnTo>
                <a:lnTo>
                  <a:pt x="4544" y="832"/>
                </a:lnTo>
                <a:lnTo>
                  <a:pt x="4542" y="838"/>
                </a:lnTo>
                <a:lnTo>
                  <a:pt x="4538" y="844"/>
                </a:lnTo>
                <a:lnTo>
                  <a:pt x="4536" y="848"/>
                </a:lnTo>
                <a:lnTo>
                  <a:pt x="4534" y="854"/>
                </a:lnTo>
                <a:lnTo>
                  <a:pt x="4538" y="858"/>
                </a:lnTo>
                <a:lnTo>
                  <a:pt x="4546" y="860"/>
                </a:lnTo>
                <a:lnTo>
                  <a:pt x="4556" y="864"/>
                </a:lnTo>
                <a:lnTo>
                  <a:pt x="4564" y="870"/>
                </a:lnTo>
                <a:lnTo>
                  <a:pt x="4566" y="876"/>
                </a:lnTo>
                <a:lnTo>
                  <a:pt x="4566" y="882"/>
                </a:lnTo>
                <a:lnTo>
                  <a:pt x="4564" y="888"/>
                </a:lnTo>
                <a:lnTo>
                  <a:pt x="4560" y="894"/>
                </a:lnTo>
                <a:lnTo>
                  <a:pt x="4552" y="898"/>
                </a:lnTo>
                <a:lnTo>
                  <a:pt x="4544" y="900"/>
                </a:lnTo>
                <a:lnTo>
                  <a:pt x="4536" y="902"/>
                </a:lnTo>
                <a:lnTo>
                  <a:pt x="4530" y="906"/>
                </a:lnTo>
                <a:lnTo>
                  <a:pt x="4526" y="910"/>
                </a:lnTo>
                <a:lnTo>
                  <a:pt x="4526" y="916"/>
                </a:lnTo>
                <a:lnTo>
                  <a:pt x="4528" y="922"/>
                </a:lnTo>
                <a:lnTo>
                  <a:pt x="4530" y="928"/>
                </a:lnTo>
                <a:lnTo>
                  <a:pt x="4542" y="942"/>
                </a:lnTo>
                <a:lnTo>
                  <a:pt x="4544" y="948"/>
                </a:lnTo>
                <a:lnTo>
                  <a:pt x="4544" y="952"/>
                </a:lnTo>
                <a:lnTo>
                  <a:pt x="4540" y="954"/>
                </a:lnTo>
                <a:lnTo>
                  <a:pt x="4534" y="956"/>
                </a:lnTo>
                <a:lnTo>
                  <a:pt x="4522" y="958"/>
                </a:lnTo>
                <a:lnTo>
                  <a:pt x="4518" y="960"/>
                </a:lnTo>
                <a:lnTo>
                  <a:pt x="4520" y="962"/>
                </a:lnTo>
                <a:lnTo>
                  <a:pt x="4526" y="970"/>
                </a:lnTo>
                <a:lnTo>
                  <a:pt x="4532" y="980"/>
                </a:lnTo>
                <a:lnTo>
                  <a:pt x="4534" y="982"/>
                </a:lnTo>
                <a:lnTo>
                  <a:pt x="4538" y="986"/>
                </a:lnTo>
                <a:lnTo>
                  <a:pt x="4542" y="986"/>
                </a:lnTo>
                <a:lnTo>
                  <a:pt x="4546" y="984"/>
                </a:lnTo>
                <a:lnTo>
                  <a:pt x="4552" y="982"/>
                </a:lnTo>
                <a:lnTo>
                  <a:pt x="4560" y="984"/>
                </a:lnTo>
                <a:lnTo>
                  <a:pt x="4574" y="988"/>
                </a:lnTo>
                <a:lnTo>
                  <a:pt x="4580" y="988"/>
                </a:lnTo>
                <a:lnTo>
                  <a:pt x="4588" y="988"/>
                </a:lnTo>
                <a:lnTo>
                  <a:pt x="4594" y="984"/>
                </a:lnTo>
                <a:lnTo>
                  <a:pt x="4600" y="974"/>
                </a:lnTo>
                <a:lnTo>
                  <a:pt x="4604" y="970"/>
                </a:lnTo>
                <a:lnTo>
                  <a:pt x="4608" y="966"/>
                </a:lnTo>
                <a:lnTo>
                  <a:pt x="4616" y="960"/>
                </a:lnTo>
                <a:lnTo>
                  <a:pt x="4626" y="958"/>
                </a:lnTo>
                <a:lnTo>
                  <a:pt x="4636" y="960"/>
                </a:lnTo>
                <a:lnTo>
                  <a:pt x="4646" y="962"/>
                </a:lnTo>
                <a:lnTo>
                  <a:pt x="4652" y="966"/>
                </a:lnTo>
                <a:lnTo>
                  <a:pt x="4654" y="968"/>
                </a:lnTo>
                <a:lnTo>
                  <a:pt x="4654" y="970"/>
                </a:lnTo>
                <a:lnTo>
                  <a:pt x="4654" y="972"/>
                </a:lnTo>
                <a:lnTo>
                  <a:pt x="4648" y="976"/>
                </a:lnTo>
                <a:lnTo>
                  <a:pt x="4646" y="980"/>
                </a:lnTo>
                <a:lnTo>
                  <a:pt x="4650" y="982"/>
                </a:lnTo>
                <a:lnTo>
                  <a:pt x="4654" y="982"/>
                </a:lnTo>
                <a:lnTo>
                  <a:pt x="4660" y="984"/>
                </a:lnTo>
                <a:lnTo>
                  <a:pt x="4664" y="986"/>
                </a:lnTo>
                <a:lnTo>
                  <a:pt x="4666" y="988"/>
                </a:lnTo>
                <a:lnTo>
                  <a:pt x="4662" y="994"/>
                </a:lnTo>
                <a:lnTo>
                  <a:pt x="4660" y="996"/>
                </a:lnTo>
                <a:lnTo>
                  <a:pt x="4660" y="1000"/>
                </a:lnTo>
                <a:lnTo>
                  <a:pt x="4666" y="1006"/>
                </a:lnTo>
                <a:lnTo>
                  <a:pt x="4674" y="1010"/>
                </a:lnTo>
                <a:lnTo>
                  <a:pt x="4684" y="1014"/>
                </a:lnTo>
                <a:lnTo>
                  <a:pt x="4702" y="1020"/>
                </a:lnTo>
                <a:lnTo>
                  <a:pt x="4710" y="1022"/>
                </a:lnTo>
                <a:lnTo>
                  <a:pt x="4710" y="1024"/>
                </a:lnTo>
                <a:lnTo>
                  <a:pt x="4704" y="1032"/>
                </a:lnTo>
                <a:lnTo>
                  <a:pt x="4702" y="1038"/>
                </a:lnTo>
                <a:lnTo>
                  <a:pt x="4706" y="1044"/>
                </a:lnTo>
                <a:lnTo>
                  <a:pt x="4710" y="1050"/>
                </a:lnTo>
                <a:lnTo>
                  <a:pt x="4712" y="1052"/>
                </a:lnTo>
                <a:lnTo>
                  <a:pt x="4710" y="1054"/>
                </a:lnTo>
                <a:lnTo>
                  <a:pt x="4700" y="1052"/>
                </a:lnTo>
                <a:lnTo>
                  <a:pt x="4684" y="1048"/>
                </a:lnTo>
                <a:lnTo>
                  <a:pt x="4668" y="1040"/>
                </a:lnTo>
                <a:lnTo>
                  <a:pt x="4658" y="1034"/>
                </a:lnTo>
                <a:lnTo>
                  <a:pt x="4646" y="1032"/>
                </a:lnTo>
                <a:lnTo>
                  <a:pt x="4620" y="1028"/>
                </a:lnTo>
                <a:lnTo>
                  <a:pt x="4594" y="1028"/>
                </a:lnTo>
                <a:lnTo>
                  <a:pt x="4584" y="1030"/>
                </a:lnTo>
                <a:lnTo>
                  <a:pt x="4578" y="1032"/>
                </a:lnTo>
                <a:lnTo>
                  <a:pt x="4576" y="1036"/>
                </a:lnTo>
                <a:lnTo>
                  <a:pt x="4576" y="1040"/>
                </a:lnTo>
                <a:lnTo>
                  <a:pt x="4580" y="1044"/>
                </a:lnTo>
                <a:lnTo>
                  <a:pt x="4586" y="1048"/>
                </a:lnTo>
                <a:lnTo>
                  <a:pt x="4602" y="1056"/>
                </a:lnTo>
                <a:lnTo>
                  <a:pt x="4618" y="1058"/>
                </a:lnTo>
                <a:lnTo>
                  <a:pt x="4632" y="1060"/>
                </a:lnTo>
                <a:lnTo>
                  <a:pt x="4640" y="1064"/>
                </a:lnTo>
                <a:lnTo>
                  <a:pt x="4648" y="1068"/>
                </a:lnTo>
                <a:lnTo>
                  <a:pt x="4652" y="1072"/>
                </a:lnTo>
                <a:lnTo>
                  <a:pt x="4656" y="1076"/>
                </a:lnTo>
                <a:lnTo>
                  <a:pt x="4660" y="1082"/>
                </a:lnTo>
                <a:lnTo>
                  <a:pt x="4668" y="1084"/>
                </a:lnTo>
                <a:lnTo>
                  <a:pt x="4680" y="1086"/>
                </a:lnTo>
                <a:lnTo>
                  <a:pt x="4694" y="1088"/>
                </a:lnTo>
                <a:lnTo>
                  <a:pt x="4702" y="1092"/>
                </a:lnTo>
                <a:lnTo>
                  <a:pt x="4704" y="1094"/>
                </a:lnTo>
                <a:lnTo>
                  <a:pt x="4706" y="1098"/>
                </a:lnTo>
                <a:lnTo>
                  <a:pt x="4704" y="1106"/>
                </a:lnTo>
                <a:lnTo>
                  <a:pt x="4702" y="1112"/>
                </a:lnTo>
                <a:lnTo>
                  <a:pt x="4706" y="1118"/>
                </a:lnTo>
                <a:lnTo>
                  <a:pt x="4710" y="1120"/>
                </a:lnTo>
                <a:lnTo>
                  <a:pt x="4712" y="1120"/>
                </a:lnTo>
                <a:lnTo>
                  <a:pt x="4716" y="1116"/>
                </a:lnTo>
                <a:lnTo>
                  <a:pt x="4718" y="1112"/>
                </a:lnTo>
                <a:lnTo>
                  <a:pt x="4724" y="1106"/>
                </a:lnTo>
                <a:lnTo>
                  <a:pt x="4726" y="1108"/>
                </a:lnTo>
                <a:lnTo>
                  <a:pt x="4726" y="1114"/>
                </a:lnTo>
                <a:lnTo>
                  <a:pt x="4724" y="1120"/>
                </a:lnTo>
                <a:lnTo>
                  <a:pt x="4718" y="1134"/>
                </a:lnTo>
                <a:lnTo>
                  <a:pt x="4712" y="1148"/>
                </a:lnTo>
                <a:lnTo>
                  <a:pt x="4708" y="1162"/>
                </a:lnTo>
                <a:lnTo>
                  <a:pt x="4708" y="1170"/>
                </a:lnTo>
                <a:lnTo>
                  <a:pt x="4708" y="1174"/>
                </a:lnTo>
                <a:lnTo>
                  <a:pt x="4712" y="1182"/>
                </a:lnTo>
                <a:lnTo>
                  <a:pt x="4712" y="1184"/>
                </a:lnTo>
                <a:lnTo>
                  <a:pt x="4712" y="1186"/>
                </a:lnTo>
                <a:lnTo>
                  <a:pt x="4702" y="1192"/>
                </a:lnTo>
                <a:lnTo>
                  <a:pt x="4694" y="1194"/>
                </a:lnTo>
                <a:lnTo>
                  <a:pt x="4686" y="1194"/>
                </a:lnTo>
                <a:lnTo>
                  <a:pt x="4674" y="1192"/>
                </a:lnTo>
                <a:lnTo>
                  <a:pt x="4664" y="1190"/>
                </a:lnTo>
                <a:lnTo>
                  <a:pt x="4658" y="1190"/>
                </a:lnTo>
                <a:lnTo>
                  <a:pt x="4654" y="1192"/>
                </a:lnTo>
                <a:lnTo>
                  <a:pt x="4650" y="1196"/>
                </a:lnTo>
                <a:lnTo>
                  <a:pt x="4644" y="1198"/>
                </a:lnTo>
                <a:lnTo>
                  <a:pt x="4632" y="1200"/>
                </a:lnTo>
                <a:lnTo>
                  <a:pt x="4624" y="1204"/>
                </a:lnTo>
                <a:lnTo>
                  <a:pt x="4622" y="1206"/>
                </a:lnTo>
                <a:lnTo>
                  <a:pt x="4624" y="1208"/>
                </a:lnTo>
                <a:lnTo>
                  <a:pt x="4624" y="1212"/>
                </a:lnTo>
                <a:lnTo>
                  <a:pt x="4622" y="1214"/>
                </a:lnTo>
                <a:lnTo>
                  <a:pt x="4620" y="1214"/>
                </a:lnTo>
                <a:lnTo>
                  <a:pt x="4620" y="1216"/>
                </a:lnTo>
                <a:lnTo>
                  <a:pt x="4628" y="1220"/>
                </a:lnTo>
                <a:lnTo>
                  <a:pt x="4632" y="1224"/>
                </a:lnTo>
                <a:lnTo>
                  <a:pt x="4632" y="1228"/>
                </a:lnTo>
                <a:lnTo>
                  <a:pt x="4628" y="1232"/>
                </a:lnTo>
                <a:lnTo>
                  <a:pt x="4624" y="1234"/>
                </a:lnTo>
                <a:lnTo>
                  <a:pt x="4614" y="1240"/>
                </a:lnTo>
                <a:lnTo>
                  <a:pt x="4610" y="1242"/>
                </a:lnTo>
                <a:lnTo>
                  <a:pt x="4610" y="1246"/>
                </a:lnTo>
                <a:lnTo>
                  <a:pt x="4610" y="1252"/>
                </a:lnTo>
                <a:lnTo>
                  <a:pt x="4608" y="1260"/>
                </a:lnTo>
                <a:lnTo>
                  <a:pt x="4600" y="1284"/>
                </a:lnTo>
                <a:lnTo>
                  <a:pt x="4598" y="1290"/>
                </a:lnTo>
                <a:lnTo>
                  <a:pt x="4598" y="1296"/>
                </a:lnTo>
                <a:lnTo>
                  <a:pt x="4602" y="1300"/>
                </a:lnTo>
                <a:lnTo>
                  <a:pt x="4608" y="1302"/>
                </a:lnTo>
                <a:lnTo>
                  <a:pt x="4624" y="1304"/>
                </a:lnTo>
                <a:lnTo>
                  <a:pt x="4648" y="1304"/>
                </a:lnTo>
                <a:lnTo>
                  <a:pt x="4636" y="1312"/>
                </a:lnTo>
                <a:lnTo>
                  <a:pt x="4626" y="1320"/>
                </a:lnTo>
                <a:lnTo>
                  <a:pt x="4618" y="1328"/>
                </a:lnTo>
                <a:lnTo>
                  <a:pt x="4612" y="1336"/>
                </a:lnTo>
                <a:lnTo>
                  <a:pt x="4608" y="1346"/>
                </a:lnTo>
                <a:lnTo>
                  <a:pt x="4608" y="1354"/>
                </a:lnTo>
                <a:lnTo>
                  <a:pt x="4610" y="1360"/>
                </a:lnTo>
                <a:lnTo>
                  <a:pt x="4616" y="1368"/>
                </a:lnTo>
                <a:lnTo>
                  <a:pt x="4622" y="1372"/>
                </a:lnTo>
                <a:lnTo>
                  <a:pt x="4626" y="1376"/>
                </a:lnTo>
                <a:lnTo>
                  <a:pt x="4628" y="1384"/>
                </a:lnTo>
                <a:lnTo>
                  <a:pt x="4628" y="1388"/>
                </a:lnTo>
                <a:lnTo>
                  <a:pt x="4630" y="1390"/>
                </a:lnTo>
                <a:lnTo>
                  <a:pt x="4632" y="1392"/>
                </a:lnTo>
                <a:lnTo>
                  <a:pt x="4642" y="1394"/>
                </a:lnTo>
                <a:lnTo>
                  <a:pt x="4650" y="1398"/>
                </a:lnTo>
                <a:lnTo>
                  <a:pt x="4654" y="1404"/>
                </a:lnTo>
                <a:lnTo>
                  <a:pt x="4656" y="1410"/>
                </a:lnTo>
                <a:lnTo>
                  <a:pt x="4654" y="1414"/>
                </a:lnTo>
                <a:lnTo>
                  <a:pt x="4654" y="1418"/>
                </a:lnTo>
                <a:lnTo>
                  <a:pt x="4656" y="1422"/>
                </a:lnTo>
                <a:lnTo>
                  <a:pt x="4660" y="1424"/>
                </a:lnTo>
                <a:lnTo>
                  <a:pt x="4664" y="1430"/>
                </a:lnTo>
                <a:lnTo>
                  <a:pt x="4666" y="1434"/>
                </a:lnTo>
                <a:lnTo>
                  <a:pt x="4666" y="1440"/>
                </a:lnTo>
                <a:lnTo>
                  <a:pt x="4668" y="1448"/>
                </a:lnTo>
                <a:lnTo>
                  <a:pt x="4670" y="1450"/>
                </a:lnTo>
                <a:lnTo>
                  <a:pt x="4672" y="1452"/>
                </a:lnTo>
                <a:lnTo>
                  <a:pt x="4672" y="1462"/>
                </a:lnTo>
                <a:lnTo>
                  <a:pt x="4672" y="1476"/>
                </a:lnTo>
                <a:lnTo>
                  <a:pt x="4674" y="1482"/>
                </a:lnTo>
                <a:lnTo>
                  <a:pt x="4676" y="1486"/>
                </a:lnTo>
                <a:lnTo>
                  <a:pt x="4678" y="1488"/>
                </a:lnTo>
                <a:lnTo>
                  <a:pt x="4684" y="1486"/>
                </a:lnTo>
                <a:lnTo>
                  <a:pt x="4690" y="1480"/>
                </a:lnTo>
                <a:lnTo>
                  <a:pt x="4696" y="1470"/>
                </a:lnTo>
                <a:lnTo>
                  <a:pt x="4706" y="1454"/>
                </a:lnTo>
                <a:lnTo>
                  <a:pt x="4708" y="1454"/>
                </a:lnTo>
                <a:lnTo>
                  <a:pt x="4710" y="1456"/>
                </a:lnTo>
                <a:lnTo>
                  <a:pt x="4712" y="1462"/>
                </a:lnTo>
                <a:lnTo>
                  <a:pt x="4714" y="1462"/>
                </a:lnTo>
                <a:lnTo>
                  <a:pt x="4720" y="1460"/>
                </a:lnTo>
                <a:lnTo>
                  <a:pt x="4726" y="1456"/>
                </a:lnTo>
                <a:lnTo>
                  <a:pt x="4732" y="1454"/>
                </a:lnTo>
                <a:lnTo>
                  <a:pt x="4738" y="1452"/>
                </a:lnTo>
                <a:lnTo>
                  <a:pt x="4742" y="1452"/>
                </a:lnTo>
                <a:lnTo>
                  <a:pt x="4748" y="1454"/>
                </a:lnTo>
                <a:lnTo>
                  <a:pt x="4752" y="1458"/>
                </a:lnTo>
                <a:lnTo>
                  <a:pt x="4756" y="1462"/>
                </a:lnTo>
                <a:lnTo>
                  <a:pt x="4758" y="1468"/>
                </a:lnTo>
                <a:lnTo>
                  <a:pt x="4758" y="1474"/>
                </a:lnTo>
                <a:lnTo>
                  <a:pt x="4756" y="1474"/>
                </a:lnTo>
                <a:lnTo>
                  <a:pt x="4748" y="1470"/>
                </a:lnTo>
                <a:lnTo>
                  <a:pt x="4738" y="1462"/>
                </a:lnTo>
                <a:lnTo>
                  <a:pt x="4732" y="1462"/>
                </a:lnTo>
                <a:lnTo>
                  <a:pt x="4728" y="1462"/>
                </a:lnTo>
                <a:lnTo>
                  <a:pt x="4724" y="1466"/>
                </a:lnTo>
                <a:lnTo>
                  <a:pt x="4724" y="1468"/>
                </a:lnTo>
                <a:lnTo>
                  <a:pt x="4732" y="1472"/>
                </a:lnTo>
                <a:lnTo>
                  <a:pt x="4734" y="1474"/>
                </a:lnTo>
                <a:lnTo>
                  <a:pt x="4736" y="1476"/>
                </a:lnTo>
                <a:lnTo>
                  <a:pt x="4734" y="1476"/>
                </a:lnTo>
                <a:lnTo>
                  <a:pt x="4726" y="1478"/>
                </a:lnTo>
                <a:lnTo>
                  <a:pt x="4720" y="1478"/>
                </a:lnTo>
                <a:lnTo>
                  <a:pt x="4716" y="1480"/>
                </a:lnTo>
                <a:lnTo>
                  <a:pt x="4716" y="1482"/>
                </a:lnTo>
                <a:lnTo>
                  <a:pt x="4716" y="1484"/>
                </a:lnTo>
                <a:lnTo>
                  <a:pt x="4718" y="1486"/>
                </a:lnTo>
                <a:lnTo>
                  <a:pt x="4716" y="1488"/>
                </a:lnTo>
                <a:lnTo>
                  <a:pt x="4712" y="1490"/>
                </a:lnTo>
                <a:lnTo>
                  <a:pt x="4704" y="1492"/>
                </a:lnTo>
                <a:lnTo>
                  <a:pt x="4692" y="1494"/>
                </a:lnTo>
                <a:lnTo>
                  <a:pt x="4694" y="1496"/>
                </a:lnTo>
                <a:lnTo>
                  <a:pt x="4696" y="1500"/>
                </a:lnTo>
                <a:lnTo>
                  <a:pt x="4696" y="1502"/>
                </a:lnTo>
                <a:lnTo>
                  <a:pt x="4694" y="1502"/>
                </a:lnTo>
                <a:lnTo>
                  <a:pt x="4692" y="1504"/>
                </a:lnTo>
                <a:lnTo>
                  <a:pt x="4690" y="1506"/>
                </a:lnTo>
                <a:lnTo>
                  <a:pt x="4694" y="1510"/>
                </a:lnTo>
                <a:lnTo>
                  <a:pt x="4696" y="1512"/>
                </a:lnTo>
                <a:lnTo>
                  <a:pt x="4698" y="1516"/>
                </a:lnTo>
                <a:lnTo>
                  <a:pt x="4696" y="1518"/>
                </a:lnTo>
                <a:lnTo>
                  <a:pt x="4696" y="1522"/>
                </a:lnTo>
                <a:lnTo>
                  <a:pt x="4696" y="1524"/>
                </a:lnTo>
                <a:lnTo>
                  <a:pt x="4698" y="1532"/>
                </a:lnTo>
                <a:lnTo>
                  <a:pt x="4710" y="1552"/>
                </a:lnTo>
                <a:lnTo>
                  <a:pt x="4714" y="1556"/>
                </a:lnTo>
                <a:lnTo>
                  <a:pt x="4718" y="1560"/>
                </a:lnTo>
                <a:lnTo>
                  <a:pt x="4728" y="1562"/>
                </a:lnTo>
                <a:lnTo>
                  <a:pt x="4734" y="1562"/>
                </a:lnTo>
                <a:lnTo>
                  <a:pt x="4734" y="1564"/>
                </a:lnTo>
                <a:lnTo>
                  <a:pt x="4734" y="1568"/>
                </a:lnTo>
                <a:lnTo>
                  <a:pt x="4734" y="1572"/>
                </a:lnTo>
                <a:lnTo>
                  <a:pt x="4734" y="1574"/>
                </a:lnTo>
                <a:lnTo>
                  <a:pt x="4738" y="1582"/>
                </a:lnTo>
                <a:lnTo>
                  <a:pt x="4742" y="1588"/>
                </a:lnTo>
                <a:lnTo>
                  <a:pt x="4744" y="1592"/>
                </a:lnTo>
                <a:lnTo>
                  <a:pt x="4744" y="1596"/>
                </a:lnTo>
                <a:lnTo>
                  <a:pt x="4744" y="1604"/>
                </a:lnTo>
                <a:lnTo>
                  <a:pt x="4746" y="1610"/>
                </a:lnTo>
                <a:lnTo>
                  <a:pt x="4752" y="1614"/>
                </a:lnTo>
                <a:lnTo>
                  <a:pt x="4762" y="1618"/>
                </a:lnTo>
                <a:lnTo>
                  <a:pt x="4768" y="1622"/>
                </a:lnTo>
                <a:lnTo>
                  <a:pt x="4770" y="1626"/>
                </a:lnTo>
                <a:lnTo>
                  <a:pt x="4772" y="1630"/>
                </a:lnTo>
                <a:lnTo>
                  <a:pt x="4770" y="1634"/>
                </a:lnTo>
                <a:lnTo>
                  <a:pt x="4770" y="1638"/>
                </a:lnTo>
                <a:lnTo>
                  <a:pt x="4770" y="1640"/>
                </a:lnTo>
                <a:lnTo>
                  <a:pt x="4774" y="1638"/>
                </a:lnTo>
                <a:lnTo>
                  <a:pt x="4778" y="1638"/>
                </a:lnTo>
                <a:lnTo>
                  <a:pt x="4780" y="1640"/>
                </a:lnTo>
                <a:lnTo>
                  <a:pt x="4782" y="1646"/>
                </a:lnTo>
                <a:lnTo>
                  <a:pt x="4782" y="1654"/>
                </a:lnTo>
                <a:lnTo>
                  <a:pt x="4784" y="1656"/>
                </a:lnTo>
                <a:lnTo>
                  <a:pt x="4786" y="1656"/>
                </a:lnTo>
                <a:lnTo>
                  <a:pt x="4792" y="1654"/>
                </a:lnTo>
                <a:lnTo>
                  <a:pt x="4794" y="1656"/>
                </a:lnTo>
                <a:lnTo>
                  <a:pt x="4794" y="1662"/>
                </a:lnTo>
                <a:lnTo>
                  <a:pt x="4790" y="1670"/>
                </a:lnTo>
                <a:lnTo>
                  <a:pt x="4790" y="1676"/>
                </a:lnTo>
                <a:lnTo>
                  <a:pt x="4792" y="1678"/>
                </a:lnTo>
                <a:lnTo>
                  <a:pt x="4802" y="1678"/>
                </a:lnTo>
                <a:lnTo>
                  <a:pt x="4814" y="1678"/>
                </a:lnTo>
                <a:lnTo>
                  <a:pt x="4816" y="1680"/>
                </a:lnTo>
                <a:lnTo>
                  <a:pt x="4816" y="1684"/>
                </a:lnTo>
                <a:lnTo>
                  <a:pt x="4814" y="1688"/>
                </a:lnTo>
                <a:lnTo>
                  <a:pt x="4814" y="1692"/>
                </a:lnTo>
                <a:lnTo>
                  <a:pt x="4816" y="1694"/>
                </a:lnTo>
                <a:lnTo>
                  <a:pt x="4820" y="1694"/>
                </a:lnTo>
                <a:lnTo>
                  <a:pt x="4826" y="1694"/>
                </a:lnTo>
                <a:lnTo>
                  <a:pt x="4830" y="1696"/>
                </a:lnTo>
                <a:lnTo>
                  <a:pt x="4832" y="1698"/>
                </a:lnTo>
                <a:lnTo>
                  <a:pt x="4834" y="1700"/>
                </a:lnTo>
                <a:lnTo>
                  <a:pt x="4832" y="1702"/>
                </a:lnTo>
                <a:lnTo>
                  <a:pt x="4830" y="1702"/>
                </a:lnTo>
                <a:lnTo>
                  <a:pt x="4826" y="1704"/>
                </a:lnTo>
                <a:lnTo>
                  <a:pt x="4826" y="1708"/>
                </a:lnTo>
                <a:lnTo>
                  <a:pt x="4826" y="1712"/>
                </a:lnTo>
                <a:lnTo>
                  <a:pt x="4830" y="1720"/>
                </a:lnTo>
                <a:lnTo>
                  <a:pt x="4832" y="1724"/>
                </a:lnTo>
                <a:lnTo>
                  <a:pt x="4836" y="1726"/>
                </a:lnTo>
                <a:lnTo>
                  <a:pt x="4840" y="1726"/>
                </a:lnTo>
                <a:lnTo>
                  <a:pt x="4846" y="1726"/>
                </a:lnTo>
                <a:lnTo>
                  <a:pt x="4852" y="1722"/>
                </a:lnTo>
                <a:lnTo>
                  <a:pt x="4860" y="1716"/>
                </a:lnTo>
                <a:lnTo>
                  <a:pt x="4868" y="1712"/>
                </a:lnTo>
                <a:lnTo>
                  <a:pt x="4874" y="1710"/>
                </a:lnTo>
                <a:lnTo>
                  <a:pt x="4878" y="1712"/>
                </a:lnTo>
                <a:lnTo>
                  <a:pt x="4880" y="1712"/>
                </a:lnTo>
                <a:lnTo>
                  <a:pt x="4884" y="1716"/>
                </a:lnTo>
                <a:lnTo>
                  <a:pt x="4886" y="1716"/>
                </a:lnTo>
                <a:lnTo>
                  <a:pt x="4890" y="1712"/>
                </a:lnTo>
                <a:lnTo>
                  <a:pt x="4900" y="1706"/>
                </a:lnTo>
                <a:lnTo>
                  <a:pt x="4910" y="1702"/>
                </a:lnTo>
                <a:lnTo>
                  <a:pt x="4916" y="1698"/>
                </a:lnTo>
                <a:lnTo>
                  <a:pt x="4918" y="1696"/>
                </a:lnTo>
                <a:lnTo>
                  <a:pt x="4918" y="1692"/>
                </a:lnTo>
                <a:lnTo>
                  <a:pt x="4918" y="1688"/>
                </a:lnTo>
                <a:lnTo>
                  <a:pt x="4918" y="1686"/>
                </a:lnTo>
                <a:lnTo>
                  <a:pt x="4920" y="1686"/>
                </a:lnTo>
                <a:lnTo>
                  <a:pt x="4924" y="1690"/>
                </a:lnTo>
                <a:lnTo>
                  <a:pt x="4926" y="1694"/>
                </a:lnTo>
                <a:lnTo>
                  <a:pt x="4926" y="1698"/>
                </a:lnTo>
                <a:lnTo>
                  <a:pt x="4926" y="1704"/>
                </a:lnTo>
                <a:lnTo>
                  <a:pt x="4922" y="1708"/>
                </a:lnTo>
                <a:lnTo>
                  <a:pt x="4914" y="1718"/>
                </a:lnTo>
                <a:lnTo>
                  <a:pt x="4912" y="1724"/>
                </a:lnTo>
                <a:lnTo>
                  <a:pt x="4912" y="1728"/>
                </a:lnTo>
                <a:lnTo>
                  <a:pt x="4916" y="1730"/>
                </a:lnTo>
                <a:lnTo>
                  <a:pt x="4926" y="1736"/>
                </a:lnTo>
                <a:lnTo>
                  <a:pt x="4936" y="1738"/>
                </a:lnTo>
                <a:lnTo>
                  <a:pt x="4944" y="1738"/>
                </a:lnTo>
                <a:lnTo>
                  <a:pt x="4956" y="1738"/>
                </a:lnTo>
                <a:lnTo>
                  <a:pt x="4962" y="1738"/>
                </a:lnTo>
                <a:lnTo>
                  <a:pt x="4962" y="1740"/>
                </a:lnTo>
                <a:lnTo>
                  <a:pt x="4962" y="1744"/>
                </a:lnTo>
                <a:lnTo>
                  <a:pt x="4956" y="1752"/>
                </a:lnTo>
                <a:lnTo>
                  <a:pt x="4954" y="1758"/>
                </a:lnTo>
                <a:lnTo>
                  <a:pt x="4952" y="1762"/>
                </a:lnTo>
                <a:lnTo>
                  <a:pt x="4954" y="1766"/>
                </a:lnTo>
                <a:lnTo>
                  <a:pt x="4958" y="1768"/>
                </a:lnTo>
                <a:lnTo>
                  <a:pt x="4964" y="1770"/>
                </a:lnTo>
                <a:lnTo>
                  <a:pt x="4968" y="1770"/>
                </a:lnTo>
                <a:lnTo>
                  <a:pt x="4974" y="1768"/>
                </a:lnTo>
                <a:lnTo>
                  <a:pt x="4978" y="1766"/>
                </a:lnTo>
                <a:lnTo>
                  <a:pt x="4988" y="1758"/>
                </a:lnTo>
                <a:lnTo>
                  <a:pt x="4990" y="1758"/>
                </a:lnTo>
                <a:lnTo>
                  <a:pt x="4992" y="1758"/>
                </a:lnTo>
                <a:lnTo>
                  <a:pt x="4998" y="1762"/>
                </a:lnTo>
                <a:lnTo>
                  <a:pt x="5006" y="1770"/>
                </a:lnTo>
                <a:lnTo>
                  <a:pt x="5018" y="1776"/>
                </a:lnTo>
                <a:lnTo>
                  <a:pt x="5022" y="1776"/>
                </a:lnTo>
                <a:lnTo>
                  <a:pt x="5026" y="1774"/>
                </a:lnTo>
                <a:lnTo>
                  <a:pt x="5030" y="1772"/>
                </a:lnTo>
                <a:lnTo>
                  <a:pt x="5034" y="1768"/>
                </a:lnTo>
                <a:lnTo>
                  <a:pt x="5036" y="1762"/>
                </a:lnTo>
                <a:lnTo>
                  <a:pt x="5036" y="1756"/>
                </a:lnTo>
                <a:lnTo>
                  <a:pt x="5036" y="1748"/>
                </a:lnTo>
                <a:lnTo>
                  <a:pt x="5034" y="1746"/>
                </a:lnTo>
                <a:lnTo>
                  <a:pt x="5030" y="1744"/>
                </a:lnTo>
                <a:lnTo>
                  <a:pt x="5028" y="1744"/>
                </a:lnTo>
                <a:lnTo>
                  <a:pt x="5022" y="1746"/>
                </a:lnTo>
                <a:lnTo>
                  <a:pt x="5024" y="1742"/>
                </a:lnTo>
                <a:lnTo>
                  <a:pt x="5026" y="1740"/>
                </a:lnTo>
                <a:lnTo>
                  <a:pt x="5030" y="1736"/>
                </a:lnTo>
                <a:lnTo>
                  <a:pt x="5040" y="1732"/>
                </a:lnTo>
                <a:lnTo>
                  <a:pt x="5044" y="1730"/>
                </a:lnTo>
                <a:lnTo>
                  <a:pt x="5048" y="1728"/>
                </a:lnTo>
                <a:lnTo>
                  <a:pt x="5048" y="1724"/>
                </a:lnTo>
                <a:lnTo>
                  <a:pt x="5048" y="1718"/>
                </a:lnTo>
                <a:lnTo>
                  <a:pt x="5048" y="1710"/>
                </a:lnTo>
                <a:lnTo>
                  <a:pt x="5050" y="1700"/>
                </a:lnTo>
                <a:lnTo>
                  <a:pt x="5060" y="1676"/>
                </a:lnTo>
                <a:lnTo>
                  <a:pt x="5070" y="1650"/>
                </a:lnTo>
                <a:lnTo>
                  <a:pt x="5072" y="1640"/>
                </a:lnTo>
                <a:lnTo>
                  <a:pt x="5072" y="1630"/>
                </a:lnTo>
                <a:lnTo>
                  <a:pt x="5070" y="1624"/>
                </a:lnTo>
                <a:lnTo>
                  <a:pt x="5068" y="1622"/>
                </a:lnTo>
                <a:lnTo>
                  <a:pt x="5066" y="1620"/>
                </a:lnTo>
                <a:lnTo>
                  <a:pt x="5064" y="1622"/>
                </a:lnTo>
                <a:lnTo>
                  <a:pt x="5062" y="1622"/>
                </a:lnTo>
                <a:lnTo>
                  <a:pt x="5060" y="1622"/>
                </a:lnTo>
                <a:lnTo>
                  <a:pt x="5056" y="1620"/>
                </a:lnTo>
                <a:lnTo>
                  <a:pt x="5050" y="1614"/>
                </a:lnTo>
                <a:lnTo>
                  <a:pt x="5048" y="1610"/>
                </a:lnTo>
                <a:lnTo>
                  <a:pt x="5048" y="1608"/>
                </a:lnTo>
                <a:lnTo>
                  <a:pt x="5058" y="1612"/>
                </a:lnTo>
                <a:lnTo>
                  <a:pt x="5068" y="1614"/>
                </a:lnTo>
                <a:lnTo>
                  <a:pt x="5072" y="1614"/>
                </a:lnTo>
                <a:lnTo>
                  <a:pt x="5072" y="1610"/>
                </a:lnTo>
                <a:lnTo>
                  <a:pt x="5070" y="1604"/>
                </a:lnTo>
                <a:lnTo>
                  <a:pt x="5068" y="1602"/>
                </a:lnTo>
                <a:lnTo>
                  <a:pt x="5062" y="1598"/>
                </a:lnTo>
                <a:lnTo>
                  <a:pt x="5056" y="1596"/>
                </a:lnTo>
                <a:lnTo>
                  <a:pt x="5056" y="1594"/>
                </a:lnTo>
                <a:lnTo>
                  <a:pt x="5058" y="1592"/>
                </a:lnTo>
                <a:lnTo>
                  <a:pt x="5062" y="1588"/>
                </a:lnTo>
                <a:lnTo>
                  <a:pt x="5066" y="1586"/>
                </a:lnTo>
                <a:lnTo>
                  <a:pt x="5080" y="1584"/>
                </a:lnTo>
                <a:lnTo>
                  <a:pt x="5086" y="1582"/>
                </a:lnTo>
                <a:lnTo>
                  <a:pt x="5092" y="1578"/>
                </a:lnTo>
                <a:lnTo>
                  <a:pt x="5096" y="1574"/>
                </a:lnTo>
                <a:lnTo>
                  <a:pt x="5098" y="1566"/>
                </a:lnTo>
                <a:lnTo>
                  <a:pt x="5100" y="1560"/>
                </a:lnTo>
                <a:lnTo>
                  <a:pt x="5102" y="1556"/>
                </a:lnTo>
                <a:lnTo>
                  <a:pt x="5106" y="1556"/>
                </a:lnTo>
                <a:lnTo>
                  <a:pt x="5108" y="1558"/>
                </a:lnTo>
                <a:lnTo>
                  <a:pt x="5114" y="1562"/>
                </a:lnTo>
                <a:lnTo>
                  <a:pt x="5116" y="1560"/>
                </a:lnTo>
                <a:lnTo>
                  <a:pt x="5116" y="1556"/>
                </a:lnTo>
                <a:lnTo>
                  <a:pt x="5118" y="1550"/>
                </a:lnTo>
                <a:lnTo>
                  <a:pt x="5122" y="1544"/>
                </a:lnTo>
                <a:lnTo>
                  <a:pt x="5130" y="1538"/>
                </a:lnTo>
                <a:lnTo>
                  <a:pt x="5136" y="1530"/>
                </a:lnTo>
                <a:lnTo>
                  <a:pt x="5138" y="1526"/>
                </a:lnTo>
                <a:lnTo>
                  <a:pt x="5138" y="1520"/>
                </a:lnTo>
                <a:lnTo>
                  <a:pt x="5136" y="1508"/>
                </a:lnTo>
                <a:lnTo>
                  <a:pt x="5138" y="1502"/>
                </a:lnTo>
                <a:lnTo>
                  <a:pt x="5136" y="1500"/>
                </a:lnTo>
                <a:lnTo>
                  <a:pt x="5134" y="1498"/>
                </a:lnTo>
                <a:lnTo>
                  <a:pt x="5122" y="1498"/>
                </a:lnTo>
                <a:lnTo>
                  <a:pt x="5114" y="1496"/>
                </a:lnTo>
                <a:lnTo>
                  <a:pt x="5106" y="1494"/>
                </a:lnTo>
                <a:lnTo>
                  <a:pt x="5102" y="1492"/>
                </a:lnTo>
                <a:lnTo>
                  <a:pt x="5098" y="1488"/>
                </a:lnTo>
                <a:lnTo>
                  <a:pt x="5098" y="1486"/>
                </a:lnTo>
                <a:lnTo>
                  <a:pt x="5098" y="1484"/>
                </a:lnTo>
                <a:lnTo>
                  <a:pt x="5100" y="1484"/>
                </a:lnTo>
                <a:lnTo>
                  <a:pt x="5106" y="1484"/>
                </a:lnTo>
                <a:lnTo>
                  <a:pt x="5112" y="1486"/>
                </a:lnTo>
                <a:lnTo>
                  <a:pt x="5116" y="1486"/>
                </a:lnTo>
                <a:lnTo>
                  <a:pt x="5124" y="1484"/>
                </a:lnTo>
                <a:lnTo>
                  <a:pt x="5130" y="1482"/>
                </a:lnTo>
                <a:lnTo>
                  <a:pt x="5136" y="1482"/>
                </a:lnTo>
                <a:lnTo>
                  <a:pt x="5144" y="1482"/>
                </a:lnTo>
                <a:lnTo>
                  <a:pt x="5144" y="1480"/>
                </a:lnTo>
                <a:lnTo>
                  <a:pt x="5144" y="1478"/>
                </a:lnTo>
                <a:lnTo>
                  <a:pt x="5140" y="1468"/>
                </a:lnTo>
                <a:lnTo>
                  <a:pt x="5126" y="1454"/>
                </a:lnTo>
                <a:lnTo>
                  <a:pt x="5120" y="1446"/>
                </a:lnTo>
                <a:lnTo>
                  <a:pt x="5116" y="1440"/>
                </a:lnTo>
                <a:lnTo>
                  <a:pt x="5118" y="1436"/>
                </a:lnTo>
                <a:lnTo>
                  <a:pt x="5120" y="1434"/>
                </a:lnTo>
                <a:lnTo>
                  <a:pt x="5126" y="1434"/>
                </a:lnTo>
                <a:lnTo>
                  <a:pt x="5132" y="1434"/>
                </a:lnTo>
                <a:lnTo>
                  <a:pt x="5146" y="1436"/>
                </a:lnTo>
                <a:lnTo>
                  <a:pt x="5152" y="1438"/>
                </a:lnTo>
                <a:lnTo>
                  <a:pt x="5158" y="1436"/>
                </a:lnTo>
                <a:lnTo>
                  <a:pt x="5160" y="1432"/>
                </a:lnTo>
                <a:lnTo>
                  <a:pt x="5164" y="1428"/>
                </a:lnTo>
                <a:lnTo>
                  <a:pt x="5168" y="1420"/>
                </a:lnTo>
                <a:lnTo>
                  <a:pt x="5170" y="1418"/>
                </a:lnTo>
                <a:lnTo>
                  <a:pt x="5174" y="1418"/>
                </a:lnTo>
                <a:lnTo>
                  <a:pt x="5180" y="1418"/>
                </a:lnTo>
                <a:lnTo>
                  <a:pt x="5184" y="1418"/>
                </a:lnTo>
                <a:lnTo>
                  <a:pt x="5180" y="1414"/>
                </a:lnTo>
                <a:lnTo>
                  <a:pt x="5170" y="1408"/>
                </a:lnTo>
                <a:lnTo>
                  <a:pt x="5162" y="1404"/>
                </a:lnTo>
                <a:lnTo>
                  <a:pt x="5162" y="1402"/>
                </a:lnTo>
                <a:lnTo>
                  <a:pt x="5168" y="1402"/>
                </a:lnTo>
                <a:lnTo>
                  <a:pt x="5174" y="1398"/>
                </a:lnTo>
                <a:lnTo>
                  <a:pt x="5180" y="1396"/>
                </a:lnTo>
                <a:lnTo>
                  <a:pt x="5188" y="1398"/>
                </a:lnTo>
                <a:lnTo>
                  <a:pt x="5196" y="1398"/>
                </a:lnTo>
                <a:lnTo>
                  <a:pt x="5208" y="1398"/>
                </a:lnTo>
                <a:lnTo>
                  <a:pt x="5218" y="1396"/>
                </a:lnTo>
                <a:lnTo>
                  <a:pt x="5224" y="1396"/>
                </a:lnTo>
                <a:lnTo>
                  <a:pt x="5230" y="1394"/>
                </a:lnTo>
                <a:lnTo>
                  <a:pt x="5234" y="1390"/>
                </a:lnTo>
                <a:lnTo>
                  <a:pt x="5236" y="1386"/>
                </a:lnTo>
                <a:lnTo>
                  <a:pt x="5234" y="1382"/>
                </a:lnTo>
                <a:lnTo>
                  <a:pt x="5234" y="1380"/>
                </a:lnTo>
                <a:lnTo>
                  <a:pt x="5238" y="1376"/>
                </a:lnTo>
                <a:lnTo>
                  <a:pt x="5242" y="1370"/>
                </a:lnTo>
                <a:lnTo>
                  <a:pt x="5240" y="1368"/>
                </a:lnTo>
                <a:lnTo>
                  <a:pt x="5240" y="1364"/>
                </a:lnTo>
                <a:lnTo>
                  <a:pt x="5248" y="1358"/>
                </a:lnTo>
                <a:lnTo>
                  <a:pt x="5250" y="1356"/>
                </a:lnTo>
                <a:lnTo>
                  <a:pt x="5252" y="1354"/>
                </a:lnTo>
                <a:lnTo>
                  <a:pt x="5250" y="1350"/>
                </a:lnTo>
                <a:lnTo>
                  <a:pt x="5248" y="1348"/>
                </a:lnTo>
                <a:lnTo>
                  <a:pt x="5242" y="1346"/>
                </a:lnTo>
                <a:lnTo>
                  <a:pt x="5242" y="1344"/>
                </a:lnTo>
                <a:lnTo>
                  <a:pt x="5242" y="1342"/>
                </a:lnTo>
                <a:lnTo>
                  <a:pt x="5246" y="1342"/>
                </a:lnTo>
                <a:lnTo>
                  <a:pt x="5250" y="1342"/>
                </a:lnTo>
                <a:lnTo>
                  <a:pt x="5256" y="1344"/>
                </a:lnTo>
                <a:lnTo>
                  <a:pt x="5266" y="1344"/>
                </a:lnTo>
                <a:lnTo>
                  <a:pt x="5272" y="1344"/>
                </a:lnTo>
                <a:lnTo>
                  <a:pt x="5270" y="1346"/>
                </a:lnTo>
                <a:lnTo>
                  <a:pt x="5264" y="1352"/>
                </a:lnTo>
                <a:lnTo>
                  <a:pt x="5260" y="1356"/>
                </a:lnTo>
                <a:lnTo>
                  <a:pt x="5258" y="1360"/>
                </a:lnTo>
                <a:lnTo>
                  <a:pt x="5254" y="1364"/>
                </a:lnTo>
                <a:lnTo>
                  <a:pt x="5250" y="1366"/>
                </a:lnTo>
                <a:lnTo>
                  <a:pt x="5248" y="1372"/>
                </a:lnTo>
                <a:lnTo>
                  <a:pt x="5248" y="1378"/>
                </a:lnTo>
                <a:lnTo>
                  <a:pt x="5244" y="1386"/>
                </a:lnTo>
                <a:lnTo>
                  <a:pt x="5242" y="1392"/>
                </a:lnTo>
                <a:lnTo>
                  <a:pt x="5242" y="1394"/>
                </a:lnTo>
                <a:lnTo>
                  <a:pt x="5244" y="1396"/>
                </a:lnTo>
                <a:lnTo>
                  <a:pt x="5250" y="1398"/>
                </a:lnTo>
                <a:lnTo>
                  <a:pt x="5256" y="1398"/>
                </a:lnTo>
                <a:lnTo>
                  <a:pt x="5262" y="1396"/>
                </a:lnTo>
                <a:lnTo>
                  <a:pt x="5268" y="1390"/>
                </a:lnTo>
                <a:lnTo>
                  <a:pt x="5276" y="1380"/>
                </a:lnTo>
                <a:lnTo>
                  <a:pt x="5280" y="1380"/>
                </a:lnTo>
                <a:lnTo>
                  <a:pt x="5284" y="1382"/>
                </a:lnTo>
                <a:lnTo>
                  <a:pt x="5290" y="1386"/>
                </a:lnTo>
                <a:lnTo>
                  <a:pt x="5292" y="1384"/>
                </a:lnTo>
                <a:lnTo>
                  <a:pt x="5292" y="1380"/>
                </a:lnTo>
                <a:lnTo>
                  <a:pt x="5290" y="1378"/>
                </a:lnTo>
                <a:lnTo>
                  <a:pt x="5288" y="1376"/>
                </a:lnTo>
                <a:lnTo>
                  <a:pt x="5290" y="1374"/>
                </a:lnTo>
                <a:lnTo>
                  <a:pt x="5294" y="1370"/>
                </a:lnTo>
                <a:lnTo>
                  <a:pt x="5300" y="1370"/>
                </a:lnTo>
                <a:lnTo>
                  <a:pt x="5302" y="1370"/>
                </a:lnTo>
                <a:lnTo>
                  <a:pt x="5306" y="1370"/>
                </a:lnTo>
                <a:lnTo>
                  <a:pt x="5308" y="1372"/>
                </a:lnTo>
                <a:lnTo>
                  <a:pt x="5312" y="1372"/>
                </a:lnTo>
                <a:lnTo>
                  <a:pt x="5320" y="1370"/>
                </a:lnTo>
                <a:lnTo>
                  <a:pt x="5336" y="1362"/>
                </a:lnTo>
                <a:lnTo>
                  <a:pt x="5338" y="1358"/>
                </a:lnTo>
                <a:lnTo>
                  <a:pt x="5338" y="1354"/>
                </a:lnTo>
                <a:lnTo>
                  <a:pt x="5338" y="1350"/>
                </a:lnTo>
                <a:lnTo>
                  <a:pt x="5340" y="1350"/>
                </a:lnTo>
                <a:lnTo>
                  <a:pt x="5340" y="1348"/>
                </a:lnTo>
                <a:lnTo>
                  <a:pt x="5344" y="1350"/>
                </a:lnTo>
                <a:lnTo>
                  <a:pt x="5346" y="1350"/>
                </a:lnTo>
                <a:lnTo>
                  <a:pt x="5346" y="1352"/>
                </a:lnTo>
                <a:lnTo>
                  <a:pt x="5348" y="1354"/>
                </a:lnTo>
                <a:lnTo>
                  <a:pt x="5358" y="1350"/>
                </a:lnTo>
                <a:lnTo>
                  <a:pt x="5368" y="1344"/>
                </a:lnTo>
                <a:lnTo>
                  <a:pt x="5394" y="1324"/>
                </a:lnTo>
                <a:lnTo>
                  <a:pt x="5406" y="1312"/>
                </a:lnTo>
                <a:lnTo>
                  <a:pt x="5416" y="1300"/>
                </a:lnTo>
                <a:lnTo>
                  <a:pt x="5424" y="1290"/>
                </a:lnTo>
                <a:lnTo>
                  <a:pt x="5428" y="1280"/>
                </a:lnTo>
                <a:lnTo>
                  <a:pt x="5436" y="1264"/>
                </a:lnTo>
                <a:lnTo>
                  <a:pt x="5446" y="1250"/>
                </a:lnTo>
                <a:lnTo>
                  <a:pt x="5458" y="1240"/>
                </a:lnTo>
                <a:lnTo>
                  <a:pt x="5464" y="1238"/>
                </a:lnTo>
                <a:lnTo>
                  <a:pt x="5470" y="1238"/>
                </a:lnTo>
                <a:lnTo>
                  <a:pt x="5480" y="1236"/>
                </a:lnTo>
                <a:lnTo>
                  <a:pt x="5482" y="1234"/>
                </a:lnTo>
                <a:lnTo>
                  <a:pt x="5484" y="1230"/>
                </a:lnTo>
                <a:lnTo>
                  <a:pt x="5484" y="1226"/>
                </a:lnTo>
                <a:lnTo>
                  <a:pt x="5482" y="1220"/>
                </a:lnTo>
                <a:lnTo>
                  <a:pt x="5476" y="1214"/>
                </a:lnTo>
                <a:lnTo>
                  <a:pt x="5468" y="1204"/>
                </a:lnTo>
                <a:lnTo>
                  <a:pt x="5462" y="1196"/>
                </a:lnTo>
                <a:lnTo>
                  <a:pt x="5462" y="1194"/>
                </a:lnTo>
                <a:lnTo>
                  <a:pt x="5472" y="1200"/>
                </a:lnTo>
                <a:lnTo>
                  <a:pt x="5506" y="1222"/>
                </a:lnTo>
                <a:lnTo>
                  <a:pt x="5522" y="1226"/>
                </a:lnTo>
                <a:lnTo>
                  <a:pt x="5530" y="1228"/>
                </a:lnTo>
                <a:lnTo>
                  <a:pt x="5538" y="1228"/>
                </a:lnTo>
                <a:lnTo>
                  <a:pt x="5546" y="1226"/>
                </a:lnTo>
                <a:lnTo>
                  <a:pt x="5554" y="1222"/>
                </a:lnTo>
                <a:lnTo>
                  <a:pt x="5560" y="1218"/>
                </a:lnTo>
                <a:lnTo>
                  <a:pt x="5566" y="1212"/>
                </a:lnTo>
                <a:lnTo>
                  <a:pt x="5568" y="1206"/>
                </a:lnTo>
                <a:lnTo>
                  <a:pt x="5572" y="1204"/>
                </a:lnTo>
                <a:lnTo>
                  <a:pt x="5574" y="1204"/>
                </a:lnTo>
                <a:lnTo>
                  <a:pt x="5578" y="1206"/>
                </a:lnTo>
                <a:lnTo>
                  <a:pt x="5584" y="1208"/>
                </a:lnTo>
                <a:lnTo>
                  <a:pt x="5592" y="1208"/>
                </a:lnTo>
                <a:lnTo>
                  <a:pt x="5602" y="1206"/>
                </a:lnTo>
                <a:lnTo>
                  <a:pt x="5618" y="1202"/>
                </a:lnTo>
                <a:lnTo>
                  <a:pt x="5636" y="1196"/>
                </a:lnTo>
                <a:lnTo>
                  <a:pt x="5656" y="1190"/>
                </a:lnTo>
                <a:lnTo>
                  <a:pt x="5692" y="1184"/>
                </a:lnTo>
                <a:lnTo>
                  <a:pt x="5722" y="1176"/>
                </a:lnTo>
                <a:lnTo>
                  <a:pt x="5734" y="1172"/>
                </a:lnTo>
                <a:lnTo>
                  <a:pt x="5742" y="1166"/>
                </a:lnTo>
                <a:lnTo>
                  <a:pt x="5756" y="1152"/>
                </a:lnTo>
                <a:lnTo>
                  <a:pt x="5770" y="1140"/>
                </a:lnTo>
                <a:lnTo>
                  <a:pt x="5786" y="1132"/>
                </a:lnTo>
                <a:lnTo>
                  <a:pt x="5796" y="1128"/>
                </a:lnTo>
                <a:lnTo>
                  <a:pt x="5806" y="1126"/>
                </a:lnTo>
                <a:lnTo>
                  <a:pt x="5814" y="1124"/>
                </a:lnTo>
                <a:lnTo>
                  <a:pt x="5818" y="1122"/>
                </a:lnTo>
                <a:lnTo>
                  <a:pt x="5818" y="1118"/>
                </a:lnTo>
                <a:lnTo>
                  <a:pt x="5818" y="1114"/>
                </a:lnTo>
                <a:lnTo>
                  <a:pt x="5818" y="1112"/>
                </a:lnTo>
                <a:lnTo>
                  <a:pt x="5818" y="1108"/>
                </a:lnTo>
                <a:lnTo>
                  <a:pt x="5822" y="1106"/>
                </a:lnTo>
                <a:lnTo>
                  <a:pt x="5832" y="1104"/>
                </a:lnTo>
                <a:lnTo>
                  <a:pt x="5846" y="1104"/>
                </a:lnTo>
                <a:lnTo>
                  <a:pt x="5848" y="1102"/>
                </a:lnTo>
                <a:lnTo>
                  <a:pt x="5850" y="1100"/>
                </a:lnTo>
                <a:lnTo>
                  <a:pt x="5854" y="1094"/>
                </a:lnTo>
                <a:lnTo>
                  <a:pt x="5858" y="1092"/>
                </a:lnTo>
                <a:lnTo>
                  <a:pt x="5868" y="1086"/>
                </a:lnTo>
                <a:lnTo>
                  <a:pt x="5882" y="1078"/>
                </a:lnTo>
                <a:lnTo>
                  <a:pt x="5882" y="1076"/>
                </a:lnTo>
                <a:lnTo>
                  <a:pt x="5880" y="1076"/>
                </a:lnTo>
                <a:lnTo>
                  <a:pt x="5864" y="1076"/>
                </a:lnTo>
                <a:lnTo>
                  <a:pt x="5836" y="1078"/>
                </a:lnTo>
                <a:lnTo>
                  <a:pt x="5820" y="1078"/>
                </a:lnTo>
                <a:lnTo>
                  <a:pt x="5806" y="1076"/>
                </a:lnTo>
                <a:lnTo>
                  <a:pt x="5794" y="1070"/>
                </a:lnTo>
                <a:lnTo>
                  <a:pt x="5780" y="1064"/>
                </a:lnTo>
                <a:lnTo>
                  <a:pt x="5768" y="1058"/>
                </a:lnTo>
                <a:lnTo>
                  <a:pt x="5756" y="1056"/>
                </a:lnTo>
                <a:lnTo>
                  <a:pt x="5750" y="1056"/>
                </a:lnTo>
                <a:lnTo>
                  <a:pt x="5742" y="1056"/>
                </a:lnTo>
                <a:lnTo>
                  <a:pt x="5736" y="1060"/>
                </a:lnTo>
                <a:lnTo>
                  <a:pt x="5728" y="1064"/>
                </a:lnTo>
                <a:lnTo>
                  <a:pt x="5722" y="1068"/>
                </a:lnTo>
                <a:lnTo>
                  <a:pt x="5714" y="1070"/>
                </a:lnTo>
                <a:lnTo>
                  <a:pt x="5702" y="1070"/>
                </a:lnTo>
                <a:lnTo>
                  <a:pt x="5696" y="1070"/>
                </a:lnTo>
                <a:lnTo>
                  <a:pt x="5690" y="1070"/>
                </a:lnTo>
                <a:lnTo>
                  <a:pt x="5684" y="1074"/>
                </a:lnTo>
                <a:lnTo>
                  <a:pt x="5676" y="1082"/>
                </a:lnTo>
                <a:lnTo>
                  <a:pt x="5670" y="1086"/>
                </a:lnTo>
                <a:lnTo>
                  <a:pt x="5664" y="1088"/>
                </a:lnTo>
                <a:lnTo>
                  <a:pt x="5660" y="1090"/>
                </a:lnTo>
                <a:lnTo>
                  <a:pt x="5656" y="1090"/>
                </a:lnTo>
                <a:lnTo>
                  <a:pt x="5656" y="1086"/>
                </a:lnTo>
                <a:lnTo>
                  <a:pt x="5656" y="1082"/>
                </a:lnTo>
                <a:lnTo>
                  <a:pt x="5660" y="1078"/>
                </a:lnTo>
                <a:lnTo>
                  <a:pt x="5668" y="1070"/>
                </a:lnTo>
                <a:lnTo>
                  <a:pt x="5678" y="1064"/>
                </a:lnTo>
                <a:lnTo>
                  <a:pt x="5684" y="1062"/>
                </a:lnTo>
                <a:lnTo>
                  <a:pt x="5690" y="1060"/>
                </a:lnTo>
                <a:lnTo>
                  <a:pt x="5694" y="1060"/>
                </a:lnTo>
                <a:lnTo>
                  <a:pt x="5700" y="1064"/>
                </a:lnTo>
                <a:lnTo>
                  <a:pt x="5702" y="1064"/>
                </a:lnTo>
                <a:lnTo>
                  <a:pt x="5706" y="1062"/>
                </a:lnTo>
                <a:lnTo>
                  <a:pt x="5714" y="1056"/>
                </a:lnTo>
                <a:lnTo>
                  <a:pt x="5714" y="1054"/>
                </a:lnTo>
                <a:lnTo>
                  <a:pt x="5714" y="1052"/>
                </a:lnTo>
                <a:lnTo>
                  <a:pt x="5710" y="1052"/>
                </a:lnTo>
                <a:lnTo>
                  <a:pt x="5704" y="1050"/>
                </a:lnTo>
                <a:lnTo>
                  <a:pt x="5680" y="1052"/>
                </a:lnTo>
                <a:lnTo>
                  <a:pt x="5652" y="1056"/>
                </a:lnTo>
                <a:lnTo>
                  <a:pt x="5638" y="1058"/>
                </a:lnTo>
                <a:lnTo>
                  <a:pt x="5634" y="1056"/>
                </a:lnTo>
                <a:lnTo>
                  <a:pt x="5632" y="1052"/>
                </a:lnTo>
                <a:lnTo>
                  <a:pt x="5636" y="1046"/>
                </a:lnTo>
                <a:lnTo>
                  <a:pt x="5640" y="1038"/>
                </a:lnTo>
                <a:lnTo>
                  <a:pt x="5650" y="1022"/>
                </a:lnTo>
                <a:lnTo>
                  <a:pt x="5656" y="1012"/>
                </a:lnTo>
                <a:lnTo>
                  <a:pt x="5658" y="1010"/>
                </a:lnTo>
                <a:lnTo>
                  <a:pt x="5664" y="1016"/>
                </a:lnTo>
                <a:lnTo>
                  <a:pt x="5672" y="1022"/>
                </a:lnTo>
                <a:lnTo>
                  <a:pt x="5676" y="1022"/>
                </a:lnTo>
                <a:lnTo>
                  <a:pt x="5680" y="1022"/>
                </a:lnTo>
                <a:lnTo>
                  <a:pt x="5718" y="1010"/>
                </a:lnTo>
                <a:lnTo>
                  <a:pt x="5732" y="1004"/>
                </a:lnTo>
                <a:lnTo>
                  <a:pt x="5742" y="1000"/>
                </a:lnTo>
                <a:lnTo>
                  <a:pt x="5746" y="996"/>
                </a:lnTo>
                <a:lnTo>
                  <a:pt x="5746" y="990"/>
                </a:lnTo>
                <a:lnTo>
                  <a:pt x="5742" y="986"/>
                </a:lnTo>
                <a:lnTo>
                  <a:pt x="5734" y="982"/>
                </a:lnTo>
                <a:lnTo>
                  <a:pt x="5724" y="980"/>
                </a:lnTo>
                <a:lnTo>
                  <a:pt x="5710" y="976"/>
                </a:lnTo>
                <a:lnTo>
                  <a:pt x="5688" y="972"/>
                </a:lnTo>
                <a:lnTo>
                  <a:pt x="5682" y="970"/>
                </a:lnTo>
                <a:lnTo>
                  <a:pt x="5680" y="968"/>
                </a:lnTo>
                <a:lnTo>
                  <a:pt x="5680" y="966"/>
                </a:lnTo>
                <a:lnTo>
                  <a:pt x="5686" y="966"/>
                </a:lnTo>
                <a:lnTo>
                  <a:pt x="5706" y="966"/>
                </a:lnTo>
                <a:lnTo>
                  <a:pt x="5728" y="970"/>
                </a:lnTo>
                <a:lnTo>
                  <a:pt x="5742" y="974"/>
                </a:lnTo>
                <a:lnTo>
                  <a:pt x="5754" y="980"/>
                </a:lnTo>
                <a:lnTo>
                  <a:pt x="5768" y="986"/>
                </a:lnTo>
                <a:lnTo>
                  <a:pt x="5782" y="990"/>
                </a:lnTo>
                <a:lnTo>
                  <a:pt x="5790" y="996"/>
                </a:lnTo>
                <a:lnTo>
                  <a:pt x="5794" y="1006"/>
                </a:lnTo>
                <a:lnTo>
                  <a:pt x="5796" y="1022"/>
                </a:lnTo>
                <a:lnTo>
                  <a:pt x="5800" y="1030"/>
                </a:lnTo>
                <a:lnTo>
                  <a:pt x="5806" y="1038"/>
                </a:lnTo>
                <a:lnTo>
                  <a:pt x="5814" y="1044"/>
                </a:lnTo>
                <a:lnTo>
                  <a:pt x="5824" y="1048"/>
                </a:lnTo>
                <a:lnTo>
                  <a:pt x="5834" y="1052"/>
                </a:lnTo>
                <a:lnTo>
                  <a:pt x="5844" y="1054"/>
                </a:lnTo>
                <a:lnTo>
                  <a:pt x="5852" y="1054"/>
                </a:lnTo>
                <a:lnTo>
                  <a:pt x="5858" y="1052"/>
                </a:lnTo>
                <a:lnTo>
                  <a:pt x="5866" y="1048"/>
                </a:lnTo>
                <a:lnTo>
                  <a:pt x="5872" y="1048"/>
                </a:lnTo>
                <a:lnTo>
                  <a:pt x="5882" y="1052"/>
                </a:lnTo>
                <a:lnTo>
                  <a:pt x="5896" y="1054"/>
                </a:lnTo>
                <a:lnTo>
                  <a:pt x="5904" y="1054"/>
                </a:lnTo>
                <a:lnTo>
                  <a:pt x="5908" y="1048"/>
                </a:lnTo>
                <a:lnTo>
                  <a:pt x="5908" y="1042"/>
                </a:lnTo>
                <a:lnTo>
                  <a:pt x="5906" y="1032"/>
                </a:lnTo>
                <a:lnTo>
                  <a:pt x="5902" y="1008"/>
                </a:lnTo>
                <a:lnTo>
                  <a:pt x="5900" y="996"/>
                </a:lnTo>
                <a:lnTo>
                  <a:pt x="5900" y="984"/>
                </a:lnTo>
                <a:lnTo>
                  <a:pt x="5900" y="976"/>
                </a:lnTo>
                <a:lnTo>
                  <a:pt x="5898" y="974"/>
                </a:lnTo>
                <a:lnTo>
                  <a:pt x="5896" y="974"/>
                </a:lnTo>
                <a:lnTo>
                  <a:pt x="5892" y="976"/>
                </a:lnTo>
                <a:lnTo>
                  <a:pt x="5886" y="980"/>
                </a:lnTo>
                <a:lnTo>
                  <a:pt x="5880" y="984"/>
                </a:lnTo>
                <a:lnTo>
                  <a:pt x="5874" y="988"/>
                </a:lnTo>
                <a:lnTo>
                  <a:pt x="5868" y="990"/>
                </a:lnTo>
                <a:lnTo>
                  <a:pt x="5868" y="988"/>
                </a:lnTo>
                <a:lnTo>
                  <a:pt x="5866" y="984"/>
                </a:lnTo>
                <a:lnTo>
                  <a:pt x="5864" y="976"/>
                </a:lnTo>
                <a:lnTo>
                  <a:pt x="5866" y="974"/>
                </a:lnTo>
                <a:lnTo>
                  <a:pt x="5868" y="972"/>
                </a:lnTo>
                <a:lnTo>
                  <a:pt x="5876" y="970"/>
                </a:lnTo>
                <a:lnTo>
                  <a:pt x="5880" y="968"/>
                </a:lnTo>
                <a:lnTo>
                  <a:pt x="5886" y="960"/>
                </a:lnTo>
                <a:lnTo>
                  <a:pt x="5890" y="956"/>
                </a:lnTo>
                <a:lnTo>
                  <a:pt x="5892" y="954"/>
                </a:lnTo>
                <a:lnTo>
                  <a:pt x="5890" y="954"/>
                </a:lnTo>
                <a:lnTo>
                  <a:pt x="5880" y="958"/>
                </a:lnTo>
                <a:lnTo>
                  <a:pt x="5870" y="960"/>
                </a:lnTo>
                <a:lnTo>
                  <a:pt x="5866" y="960"/>
                </a:lnTo>
                <a:lnTo>
                  <a:pt x="5866" y="954"/>
                </a:lnTo>
                <a:lnTo>
                  <a:pt x="5868" y="948"/>
                </a:lnTo>
                <a:lnTo>
                  <a:pt x="5866" y="944"/>
                </a:lnTo>
                <a:lnTo>
                  <a:pt x="5862" y="940"/>
                </a:lnTo>
                <a:lnTo>
                  <a:pt x="5856" y="936"/>
                </a:lnTo>
                <a:lnTo>
                  <a:pt x="5838" y="932"/>
                </a:lnTo>
                <a:lnTo>
                  <a:pt x="5816" y="924"/>
                </a:lnTo>
                <a:lnTo>
                  <a:pt x="5796" y="918"/>
                </a:lnTo>
                <a:lnTo>
                  <a:pt x="5786" y="912"/>
                </a:lnTo>
                <a:lnTo>
                  <a:pt x="5780" y="906"/>
                </a:lnTo>
                <a:lnTo>
                  <a:pt x="5780" y="902"/>
                </a:lnTo>
                <a:lnTo>
                  <a:pt x="5780" y="900"/>
                </a:lnTo>
                <a:lnTo>
                  <a:pt x="5780" y="896"/>
                </a:lnTo>
                <a:lnTo>
                  <a:pt x="5778" y="890"/>
                </a:lnTo>
                <a:lnTo>
                  <a:pt x="5770" y="884"/>
                </a:lnTo>
                <a:lnTo>
                  <a:pt x="5762" y="880"/>
                </a:lnTo>
                <a:lnTo>
                  <a:pt x="5758" y="874"/>
                </a:lnTo>
                <a:lnTo>
                  <a:pt x="5760" y="870"/>
                </a:lnTo>
                <a:lnTo>
                  <a:pt x="5760" y="866"/>
                </a:lnTo>
                <a:lnTo>
                  <a:pt x="5758" y="862"/>
                </a:lnTo>
                <a:lnTo>
                  <a:pt x="5752" y="856"/>
                </a:lnTo>
                <a:lnTo>
                  <a:pt x="5738" y="852"/>
                </a:lnTo>
                <a:lnTo>
                  <a:pt x="5714" y="844"/>
                </a:lnTo>
                <a:lnTo>
                  <a:pt x="5724" y="846"/>
                </a:lnTo>
                <a:lnTo>
                  <a:pt x="5732" y="844"/>
                </a:lnTo>
                <a:lnTo>
                  <a:pt x="5740" y="840"/>
                </a:lnTo>
                <a:lnTo>
                  <a:pt x="5748" y="836"/>
                </a:lnTo>
                <a:lnTo>
                  <a:pt x="5764" y="828"/>
                </a:lnTo>
                <a:lnTo>
                  <a:pt x="5784" y="816"/>
                </a:lnTo>
                <a:lnTo>
                  <a:pt x="5790" y="816"/>
                </a:lnTo>
                <a:lnTo>
                  <a:pt x="5796" y="814"/>
                </a:lnTo>
                <a:lnTo>
                  <a:pt x="5810" y="818"/>
                </a:lnTo>
                <a:lnTo>
                  <a:pt x="5824" y="824"/>
                </a:lnTo>
                <a:lnTo>
                  <a:pt x="5838" y="832"/>
                </a:lnTo>
                <a:lnTo>
                  <a:pt x="5852" y="838"/>
                </a:lnTo>
                <a:lnTo>
                  <a:pt x="5866" y="842"/>
                </a:lnTo>
                <a:lnTo>
                  <a:pt x="5874" y="842"/>
                </a:lnTo>
                <a:lnTo>
                  <a:pt x="5880" y="842"/>
                </a:lnTo>
                <a:lnTo>
                  <a:pt x="5888" y="840"/>
                </a:lnTo>
                <a:lnTo>
                  <a:pt x="5894" y="836"/>
                </a:lnTo>
                <a:lnTo>
                  <a:pt x="5906" y="828"/>
                </a:lnTo>
                <a:lnTo>
                  <a:pt x="5916" y="826"/>
                </a:lnTo>
                <a:lnTo>
                  <a:pt x="5922" y="826"/>
                </a:lnTo>
                <a:lnTo>
                  <a:pt x="5928" y="828"/>
                </a:lnTo>
                <a:lnTo>
                  <a:pt x="5932" y="828"/>
                </a:lnTo>
                <a:lnTo>
                  <a:pt x="5936" y="828"/>
                </a:lnTo>
                <a:lnTo>
                  <a:pt x="5942" y="826"/>
                </a:lnTo>
                <a:lnTo>
                  <a:pt x="5948" y="818"/>
                </a:lnTo>
                <a:lnTo>
                  <a:pt x="5954" y="808"/>
                </a:lnTo>
                <a:lnTo>
                  <a:pt x="5954" y="804"/>
                </a:lnTo>
                <a:lnTo>
                  <a:pt x="5952" y="802"/>
                </a:lnTo>
                <a:lnTo>
                  <a:pt x="5948" y="796"/>
                </a:lnTo>
                <a:lnTo>
                  <a:pt x="5940" y="792"/>
                </a:lnTo>
                <a:lnTo>
                  <a:pt x="5930" y="788"/>
                </a:lnTo>
                <a:lnTo>
                  <a:pt x="5916" y="788"/>
                </a:lnTo>
                <a:lnTo>
                  <a:pt x="5890" y="786"/>
                </a:lnTo>
                <a:lnTo>
                  <a:pt x="5880" y="784"/>
                </a:lnTo>
                <a:lnTo>
                  <a:pt x="5876" y="782"/>
                </a:lnTo>
                <a:lnTo>
                  <a:pt x="5876" y="780"/>
                </a:lnTo>
                <a:lnTo>
                  <a:pt x="5876" y="774"/>
                </a:lnTo>
                <a:lnTo>
                  <a:pt x="5882" y="768"/>
                </a:lnTo>
                <a:lnTo>
                  <a:pt x="5890" y="762"/>
                </a:lnTo>
                <a:lnTo>
                  <a:pt x="5902" y="756"/>
                </a:lnTo>
                <a:lnTo>
                  <a:pt x="5914" y="752"/>
                </a:lnTo>
                <a:lnTo>
                  <a:pt x="5928" y="752"/>
                </a:lnTo>
                <a:lnTo>
                  <a:pt x="5940" y="754"/>
                </a:lnTo>
                <a:lnTo>
                  <a:pt x="5948" y="756"/>
                </a:lnTo>
                <a:lnTo>
                  <a:pt x="5958" y="764"/>
                </a:lnTo>
                <a:lnTo>
                  <a:pt x="5964" y="768"/>
                </a:lnTo>
                <a:lnTo>
                  <a:pt x="5970" y="768"/>
                </a:lnTo>
                <a:lnTo>
                  <a:pt x="5978" y="768"/>
                </a:lnTo>
                <a:lnTo>
                  <a:pt x="5990" y="764"/>
                </a:lnTo>
                <a:lnTo>
                  <a:pt x="5998" y="760"/>
                </a:lnTo>
                <a:lnTo>
                  <a:pt x="6002" y="756"/>
                </a:lnTo>
                <a:lnTo>
                  <a:pt x="6002" y="752"/>
                </a:lnTo>
                <a:lnTo>
                  <a:pt x="5998" y="748"/>
                </a:lnTo>
                <a:lnTo>
                  <a:pt x="5992" y="744"/>
                </a:lnTo>
                <a:lnTo>
                  <a:pt x="5982" y="742"/>
                </a:lnTo>
                <a:lnTo>
                  <a:pt x="5970" y="740"/>
                </a:lnTo>
                <a:lnTo>
                  <a:pt x="5956" y="738"/>
                </a:lnTo>
                <a:lnTo>
                  <a:pt x="5948" y="736"/>
                </a:lnTo>
                <a:lnTo>
                  <a:pt x="5944" y="734"/>
                </a:lnTo>
                <a:lnTo>
                  <a:pt x="5940" y="732"/>
                </a:lnTo>
                <a:lnTo>
                  <a:pt x="5938" y="728"/>
                </a:lnTo>
                <a:lnTo>
                  <a:pt x="5936" y="718"/>
                </a:lnTo>
                <a:lnTo>
                  <a:pt x="5940" y="708"/>
                </a:lnTo>
                <a:lnTo>
                  <a:pt x="5944" y="700"/>
                </a:lnTo>
                <a:lnTo>
                  <a:pt x="5950" y="692"/>
                </a:lnTo>
                <a:lnTo>
                  <a:pt x="5954" y="692"/>
                </a:lnTo>
                <a:lnTo>
                  <a:pt x="5958" y="690"/>
                </a:lnTo>
                <a:lnTo>
                  <a:pt x="5960" y="692"/>
                </a:lnTo>
                <a:lnTo>
                  <a:pt x="5964" y="694"/>
                </a:lnTo>
                <a:lnTo>
                  <a:pt x="5970" y="700"/>
                </a:lnTo>
                <a:lnTo>
                  <a:pt x="5976" y="702"/>
                </a:lnTo>
                <a:lnTo>
                  <a:pt x="5984" y="702"/>
                </a:lnTo>
                <a:lnTo>
                  <a:pt x="5990" y="698"/>
                </a:lnTo>
                <a:lnTo>
                  <a:pt x="5996" y="692"/>
                </a:lnTo>
                <a:lnTo>
                  <a:pt x="5998" y="686"/>
                </a:lnTo>
                <a:lnTo>
                  <a:pt x="5996" y="678"/>
                </a:lnTo>
                <a:lnTo>
                  <a:pt x="5992" y="668"/>
                </a:lnTo>
                <a:lnTo>
                  <a:pt x="5988" y="662"/>
                </a:lnTo>
                <a:lnTo>
                  <a:pt x="5986" y="658"/>
                </a:lnTo>
                <a:lnTo>
                  <a:pt x="5990" y="656"/>
                </a:lnTo>
                <a:lnTo>
                  <a:pt x="5994" y="656"/>
                </a:lnTo>
                <a:lnTo>
                  <a:pt x="5996" y="654"/>
                </a:lnTo>
                <a:lnTo>
                  <a:pt x="5980" y="646"/>
                </a:lnTo>
                <a:lnTo>
                  <a:pt x="5968" y="640"/>
                </a:lnTo>
                <a:lnTo>
                  <a:pt x="5964" y="636"/>
                </a:lnTo>
                <a:lnTo>
                  <a:pt x="5964" y="632"/>
                </a:lnTo>
                <a:lnTo>
                  <a:pt x="5968" y="632"/>
                </a:lnTo>
                <a:lnTo>
                  <a:pt x="5976" y="628"/>
                </a:lnTo>
                <a:lnTo>
                  <a:pt x="5980" y="624"/>
                </a:lnTo>
                <a:lnTo>
                  <a:pt x="5978" y="618"/>
                </a:lnTo>
                <a:lnTo>
                  <a:pt x="5976" y="616"/>
                </a:lnTo>
                <a:lnTo>
                  <a:pt x="5972" y="614"/>
                </a:lnTo>
                <a:lnTo>
                  <a:pt x="5962" y="612"/>
                </a:lnTo>
                <a:lnTo>
                  <a:pt x="5934" y="612"/>
                </a:lnTo>
                <a:lnTo>
                  <a:pt x="5922" y="612"/>
                </a:lnTo>
                <a:lnTo>
                  <a:pt x="5910" y="610"/>
                </a:lnTo>
                <a:lnTo>
                  <a:pt x="5902" y="608"/>
                </a:lnTo>
                <a:lnTo>
                  <a:pt x="5900" y="604"/>
                </a:lnTo>
                <a:lnTo>
                  <a:pt x="5898" y="600"/>
                </a:lnTo>
                <a:lnTo>
                  <a:pt x="5898" y="596"/>
                </a:lnTo>
                <a:lnTo>
                  <a:pt x="5898" y="594"/>
                </a:lnTo>
                <a:lnTo>
                  <a:pt x="5892" y="588"/>
                </a:lnTo>
                <a:lnTo>
                  <a:pt x="5884" y="584"/>
                </a:lnTo>
                <a:lnTo>
                  <a:pt x="5876" y="582"/>
                </a:lnTo>
                <a:lnTo>
                  <a:pt x="5868" y="580"/>
                </a:lnTo>
                <a:lnTo>
                  <a:pt x="5864" y="576"/>
                </a:lnTo>
                <a:lnTo>
                  <a:pt x="5864" y="574"/>
                </a:lnTo>
                <a:lnTo>
                  <a:pt x="5864" y="572"/>
                </a:lnTo>
                <a:lnTo>
                  <a:pt x="5868" y="568"/>
                </a:lnTo>
                <a:lnTo>
                  <a:pt x="5876" y="564"/>
                </a:lnTo>
                <a:lnTo>
                  <a:pt x="5882" y="566"/>
                </a:lnTo>
                <a:lnTo>
                  <a:pt x="5886" y="570"/>
                </a:lnTo>
                <a:lnTo>
                  <a:pt x="5890" y="574"/>
                </a:lnTo>
                <a:lnTo>
                  <a:pt x="5894" y="578"/>
                </a:lnTo>
                <a:lnTo>
                  <a:pt x="5900" y="580"/>
                </a:lnTo>
                <a:lnTo>
                  <a:pt x="5908" y="580"/>
                </a:lnTo>
                <a:lnTo>
                  <a:pt x="5918" y="572"/>
                </a:lnTo>
                <a:lnTo>
                  <a:pt x="5930" y="566"/>
                </a:lnTo>
                <a:lnTo>
                  <a:pt x="5944" y="560"/>
                </a:lnTo>
                <a:lnTo>
                  <a:pt x="5956" y="558"/>
                </a:lnTo>
                <a:lnTo>
                  <a:pt x="5968" y="558"/>
                </a:lnTo>
                <a:lnTo>
                  <a:pt x="5980" y="560"/>
                </a:lnTo>
                <a:lnTo>
                  <a:pt x="5992" y="564"/>
                </a:lnTo>
                <a:lnTo>
                  <a:pt x="6014" y="572"/>
                </a:lnTo>
                <a:lnTo>
                  <a:pt x="6024" y="576"/>
                </a:lnTo>
                <a:lnTo>
                  <a:pt x="6032" y="574"/>
                </a:lnTo>
                <a:lnTo>
                  <a:pt x="6038" y="570"/>
                </a:lnTo>
                <a:lnTo>
                  <a:pt x="6042" y="562"/>
                </a:lnTo>
                <a:lnTo>
                  <a:pt x="6044" y="554"/>
                </a:lnTo>
                <a:lnTo>
                  <a:pt x="6044" y="546"/>
                </a:lnTo>
                <a:lnTo>
                  <a:pt x="6038" y="536"/>
                </a:lnTo>
                <a:lnTo>
                  <a:pt x="6032" y="528"/>
                </a:lnTo>
                <a:lnTo>
                  <a:pt x="6022" y="522"/>
                </a:lnTo>
                <a:lnTo>
                  <a:pt x="6018" y="522"/>
                </a:lnTo>
                <a:lnTo>
                  <a:pt x="6012" y="524"/>
                </a:lnTo>
                <a:lnTo>
                  <a:pt x="6008" y="528"/>
                </a:lnTo>
                <a:lnTo>
                  <a:pt x="6002" y="532"/>
                </a:lnTo>
                <a:lnTo>
                  <a:pt x="5994" y="532"/>
                </a:lnTo>
                <a:lnTo>
                  <a:pt x="5984" y="530"/>
                </a:lnTo>
                <a:lnTo>
                  <a:pt x="5968" y="522"/>
                </a:lnTo>
                <a:lnTo>
                  <a:pt x="5942" y="506"/>
                </a:lnTo>
                <a:lnTo>
                  <a:pt x="5938" y="500"/>
                </a:lnTo>
                <a:lnTo>
                  <a:pt x="5938" y="498"/>
                </a:lnTo>
                <a:lnTo>
                  <a:pt x="5944" y="496"/>
                </a:lnTo>
                <a:lnTo>
                  <a:pt x="5952" y="498"/>
                </a:lnTo>
                <a:lnTo>
                  <a:pt x="5982" y="504"/>
                </a:lnTo>
                <a:lnTo>
                  <a:pt x="6006" y="508"/>
                </a:lnTo>
                <a:lnTo>
                  <a:pt x="6010" y="506"/>
                </a:lnTo>
                <a:lnTo>
                  <a:pt x="6010" y="504"/>
                </a:lnTo>
                <a:lnTo>
                  <a:pt x="6004" y="500"/>
                </a:lnTo>
                <a:lnTo>
                  <a:pt x="5992" y="496"/>
                </a:lnTo>
                <a:lnTo>
                  <a:pt x="5956" y="480"/>
                </a:lnTo>
                <a:lnTo>
                  <a:pt x="5936" y="474"/>
                </a:lnTo>
                <a:lnTo>
                  <a:pt x="5922" y="472"/>
                </a:lnTo>
                <a:lnTo>
                  <a:pt x="5914" y="476"/>
                </a:lnTo>
                <a:lnTo>
                  <a:pt x="5910" y="480"/>
                </a:lnTo>
                <a:lnTo>
                  <a:pt x="5906" y="494"/>
                </a:lnTo>
                <a:lnTo>
                  <a:pt x="5902" y="500"/>
                </a:lnTo>
                <a:lnTo>
                  <a:pt x="5896" y="502"/>
                </a:lnTo>
                <a:lnTo>
                  <a:pt x="5892" y="502"/>
                </a:lnTo>
                <a:lnTo>
                  <a:pt x="5890" y="502"/>
                </a:lnTo>
                <a:lnTo>
                  <a:pt x="5888" y="500"/>
                </a:lnTo>
                <a:lnTo>
                  <a:pt x="5888" y="496"/>
                </a:lnTo>
                <a:lnTo>
                  <a:pt x="5890" y="488"/>
                </a:lnTo>
                <a:lnTo>
                  <a:pt x="5896" y="478"/>
                </a:lnTo>
                <a:lnTo>
                  <a:pt x="5910" y="452"/>
                </a:lnTo>
                <a:lnTo>
                  <a:pt x="5916" y="438"/>
                </a:lnTo>
                <a:lnTo>
                  <a:pt x="5922" y="424"/>
                </a:lnTo>
                <a:lnTo>
                  <a:pt x="5926" y="414"/>
                </a:lnTo>
                <a:lnTo>
                  <a:pt x="5934" y="406"/>
                </a:lnTo>
                <a:lnTo>
                  <a:pt x="5940" y="404"/>
                </a:lnTo>
                <a:lnTo>
                  <a:pt x="5948" y="402"/>
                </a:lnTo>
                <a:lnTo>
                  <a:pt x="5960" y="404"/>
                </a:lnTo>
                <a:lnTo>
                  <a:pt x="5966" y="402"/>
                </a:lnTo>
                <a:lnTo>
                  <a:pt x="5970" y="400"/>
                </a:lnTo>
                <a:lnTo>
                  <a:pt x="5982" y="392"/>
                </a:lnTo>
                <a:lnTo>
                  <a:pt x="5996" y="380"/>
                </a:lnTo>
                <a:lnTo>
                  <a:pt x="6002" y="376"/>
                </a:lnTo>
                <a:lnTo>
                  <a:pt x="6004" y="370"/>
                </a:lnTo>
                <a:lnTo>
                  <a:pt x="6004" y="368"/>
                </a:lnTo>
                <a:lnTo>
                  <a:pt x="5996" y="364"/>
                </a:lnTo>
                <a:lnTo>
                  <a:pt x="5988" y="362"/>
                </a:lnTo>
                <a:lnTo>
                  <a:pt x="5984" y="358"/>
                </a:lnTo>
                <a:lnTo>
                  <a:pt x="5980" y="354"/>
                </a:lnTo>
                <a:lnTo>
                  <a:pt x="5980" y="348"/>
                </a:lnTo>
                <a:lnTo>
                  <a:pt x="5982" y="342"/>
                </a:lnTo>
                <a:lnTo>
                  <a:pt x="5986" y="338"/>
                </a:lnTo>
                <a:lnTo>
                  <a:pt x="5994" y="336"/>
                </a:lnTo>
                <a:lnTo>
                  <a:pt x="6006" y="334"/>
                </a:lnTo>
                <a:lnTo>
                  <a:pt x="6026" y="332"/>
                </a:lnTo>
                <a:lnTo>
                  <a:pt x="6040" y="328"/>
                </a:lnTo>
                <a:lnTo>
                  <a:pt x="6052" y="322"/>
                </a:lnTo>
                <a:lnTo>
                  <a:pt x="6064" y="310"/>
                </a:lnTo>
                <a:lnTo>
                  <a:pt x="6066" y="306"/>
                </a:lnTo>
                <a:lnTo>
                  <a:pt x="6066" y="304"/>
                </a:lnTo>
                <a:lnTo>
                  <a:pt x="6066" y="302"/>
                </a:lnTo>
                <a:lnTo>
                  <a:pt x="6062" y="300"/>
                </a:lnTo>
                <a:lnTo>
                  <a:pt x="6052" y="298"/>
                </a:lnTo>
                <a:lnTo>
                  <a:pt x="6036" y="300"/>
                </a:lnTo>
                <a:lnTo>
                  <a:pt x="5998" y="306"/>
                </a:lnTo>
                <a:lnTo>
                  <a:pt x="5980" y="312"/>
                </a:lnTo>
                <a:lnTo>
                  <a:pt x="5962" y="318"/>
                </a:lnTo>
                <a:lnTo>
                  <a:pt x="5948" y="320"/>
                </a:lnTo>
                <a:lnTo>
                  <a:pt x="5946" y="320"/>
                </a:lnTo>
                <a:lnTo>
                  <a:pt x="5944" y="318"/>
                </a:lnTo>
                <a:lnTo>
                  <a:pt x="5944" y="316"/>
                </a:lnTo>
                <a:lnTo>
                  <a:pt x="5944" y="312"/>
                </a:lnTo>
                <a:lnTo>
                  <a:pt x="5950" y="306"/>
                </a:lnTo>
                <a:lnTo>
                  <a:pt x="5960" y="298"/>
                </a:lnTo>
                <a:lnTo>
                  <a:pt x="5974" y="290"/>
                </a:lnTo>
                <a:lnTo>
                  <a:pt x="5988" y="286"/>
                </a:lnTo>
                <a:lnTo>
                  <a:pt x="5996" y="286"/>
                </a:lnTo>
                <a:lnTo>
                  <a:pt x="6004" y="288"/>
                </a:lnTo>
                <a:lnTo>
                  <a:pt x="6018" y="290"/>
                </a:lnTo>
                <a:lnTo>
                  <a:pt x="6034" y="292"/>
                </a:lnTo>
                <a:lnTo>
                  <a:pt x="6050" y="292"/>
                </a:lnTo>
                <a:lnTo>
                  <a:pt x="6064" y="290"/>
                </a:lnTo>
                <a:lnTo>
                  <a:pt x="6092" y="284"/>
                </a:lnTo>
                <a:lnTo>
                  <a:pt x="6116" y="274"/>
                </a:lnTo>
                <a:lnTo>
                  <a:pt x="6122" y="270"/>
                </a:lnTo>
                <a:lnTo>
                  <a:pt x="6122" y="268"/>
                </a:lnTo>
                <a:lnTo>
                  <a:pt x="6122" y="266"/>
                </a:lnTo>
                <a:lnTo>
                  <a:pt x="6116" y="264"/>
                </a:lnTo>
                <a:lnTo>
                  <a:pt x="6106" y="262"/>
                </a:lnTo>
                <a:lnTo>
                  <a:pt x="6082" y="260"/>
                </a:lnTo>
                <a:lnTo>
                  <a:pt x="6068" y="260"/>
                </a:lnTo>
                <a:lnTo>
                  <a:pt x="6056" y="262"/>
                </a:lnTo>
                <a:lnTo>
                  <a:pt x="6042" y="262"/>
                </a:lnTo>
                <a:lnTo>
                  <a:pt x="6026" y="262"/>
                </a:lnTo>
                <a:lnTo>
                  <a:pt x="5990" y="260"/>
                </a:lnTo>
                <a:lnTo>
                  <a:pt x="5970" y="258"/>
                </a:lnTo>
                <a:lnTo>
                  <a:pt x="5988" y="258"/>
                </a:lnTo>
                <a:lnTo>
                  <a:pt x="6004" y="258"/>
                </a:lnTo>
                <a:lnTo>
                  <a:pt x="6018" y="258"/>
                </a:lnTo>
                <a:lnTo>
                  <a:pt x="6028" y="254"/>
                </a:lnTo>
                <a:lnTo>
                  <a:pt x="6036" y="252"/>
                </a:lnTo>
                <a:lnTo>
                  <a:pt x="6050" y="246"/>
                </a:lnTo>
                <a:lnTo>
                  <a:pt x="6058" y="246"/>
                </a:lnTo>
                <a:lnTo>
                  <a:pt x="6068" y="248"/>
                </a:lnTo>
                <a:lnTo>
                  <a:pt x="6080" y="248"/>
                </a:lnTo>
                <a:lnTo>
                  <a:pt x="6090" y="250"/>
                </a:lnTo>
                <a:lnTo>
                  <a:pt x="6112" y="248"/>
                </a:lnTo>
                <a:lnTo>
                  <a:pt x="6136" y="244"/>
                </a:lnTo>
                <a:lnTo>
                  <a:pt x="6166" y="242"/>
                </a:lnTo>
                <a:lnTo>
                  <a:pt x="6178" y="240"/>
                </a:lnTo>
                <a:lnTo>
                  <a:pt x="6180" y="238"/>
                </a:lnTo>
                <a:lnTo>
                  <a:pt x="6180" y="236"/>
                </a:lnTo>
                <a:lnTo>
                  <a:pt x="6178" y="232"/>
                </a:lnTo>
                <a:lnTo>
                  <a:pt x="6172" y="228"/>
                </a:lnTo>
                <a:lnTo>
                  <a:pt x="6166" y="224"/>
                </a:lnTo>
                <a:lnTo>
                  <a:pt x="6166" y="220"/>
                </a:lnTo>
                <a:lnTo>
                  <a:pt x="6166" y="218"/>
                </a:lnTo>
                <a:lnTo>
                  <a:pt x="6170" y="218"/>
                </a:lnTo>
                <a:lnTo>
                  <a:pt x="6184" y="216"/>
                </a:lnTo>
                <a:lnTo>
                  <a:pt x="6196" y="216"/>
                </a:lnTo>
                <a:lnTo>
                  <a:pt x="6208" y="214"/>
                </a:lnTo>
                <a:lnTo>
                  <a:pt x="6218" y="210"/>
                </a:lnTo>
                <a:lnTo>
                  <a:pt x="6228" y="206"/>
                </a:lnTo>
                <a:lnTo>
                  <a:pt x="6248" y="194"/>
                </a:lnTo>
                <a:lnTo>
                  <a:pt x="6272" y="182"/>
                </a:lnTo>
                <a:lnTo>
                  <a:pt x="6278" y="180"/>
                </a:lnTo>
                <a:lnTo>
                  <a:pt x="6278" y="176"/>
                </a:lnTo>
                <a:lnTo>
                  <a:pt x="6276" y="172"/>
                </a:lnTo>
                <a:lnTo>
                  <a:pt x="6270" y="170"/>
                </a:lnTo>
                <a:lnTo>
                  <a:pt x="6250" y="164"/>
                </a:lnTo>
                <a:lnTo>
                  <a:pt x="6224" y="158"/>
                </a:lnTo>
                <a:lnTo>
                  <a:pt x="6192" y="154"/>
                </a:lnTo>
                <a:lnTo>
                  <a:pt x="6160" y="150"/>
                </a:lnTo>
                <a:lnTo>
                  <a:pt x="6128" y="148"/>
                </a:lnTo>
                <a:lnTo>
                  <a:pt x="6100" y="148"/>
                </a:lnTo>
                <a:lnTo>
                  <a:pt x="6080" y="152"/>
                </a:lnTo>
                <a:lnTo>
                  <a:pt x="6066" y="156"/>
                </a:lnTo>
                <a:lnTo>
                  <a:pt x="6056" y="164"/>
                </a:lnTo>
                <a:lnTo>
                  <a:pt x="6050" y="172"/>
                </a:lnTo>
                <a:lnTo>
                  <a:pt x="6046" y="178"/>
                </a:lnTo>
                <a:lnTo>
                  <a:pt x="6040" y="184"/>
                </a:lnTo>
                <a:lnTo>
                  <a:pt x="6034" y="186"/>
                </a:lnTo>
                <a:lnTo>
                  <a:pt x="6024" y="186"/>
                </a:lnTo>
                <a:lnTo>
                  <a:pt x="6012" y="182"/>
                </a:lnTo>
                <a:lnTo>
                  <a:pt x="6000" y="182"/>
                </a:lnTo>
                <a:lnTo>
                  <a:pt x="5976" y="182"/>
                </a:lnTo>
                <a:lnTo>
                  <a:pt x="5964" y="182"/>
                </a:lnTo>
                <a:lnTo>
                  <a:pt x="5962" y="182"/>
                </a:lnTo>
                <a:lnTo>
                  <a:pt x="5962" y="180"/>
                </a:lnTo>
                <a:lnTo>
                  <a:pt x="5966" y="176"/>
                </a:lnTo>
                <a:lnTo>
                  <a:pt x="5970" y="172"/>
                </a:lnTo>
                <a:lnTo>
                  <a:pt x="5970" y="170"/>
                </a:lnTo>
                <a:lnTo>
                  <a:pt x="5966" y="170"/>
                </a:lnTo>
                <a:lnTo>
                  <a:pt x="5956" y="172"/>
                </a:lnTo>
                <a:lnTo>
                  <a:pt x="5944" y="176"/>
                </a:lnTo>
                <a:lnTo>
                  <a:pt x="5928" y="184"/>
                </a:lnTo>
                <a:lnTo>
                  <a:pt x="5910" y="194"/>
                </a:lnTo>
                <a:lnTo>
                  <a:pt x="5888" y="210"/>
                </a:lnTo>
                <a:lnTo>
                  <a:pt x="5866" y="224"/>
                </a:lnTo>
                <a:lnTo>
                  <a:pt x="5846" y="234"/>
                </a:lnTo>
                <a:lnTo>
                  <a:pt x="5832" y="240"/>
                </a:lnTo>
                <a:lnTo>
                  <a:pt x="5822" y="244"/>
                </a:lnTo>
                <a:lnTo>
                  <a:pt x="5820" y="244"/>
                </a:lnTo>
                <a:lnTo>
                  <a:pt x="5818" y="242"/>
                </a:lnTo>
                <a:lnTo>
                  <a:pt x="5820" y="238"/>
                </a:lnTo>
                <a:lnTo>
                  <a:pt x="5828" y="228"/>
                </a:lnTo>
                <a:lnTo>
                  <a:pt x="5844" y="216"/>
                </a:lnTo>
                <a:lnTo>
                  <a:pt x="5862" y="200"/>
                </a:lnTo>
                <a:lnTo>
                  <a:pt x="5876" y="186"/>
                </a:lnTo>
                <a:lnTo>
                  <a:pt x="5886" y="172"/>
                </a:lnTo>
                <a:lnTo>
                  <a:pt x="5888" y="166"/>
                </a:lnTo>
                <a:lnTo>
                  <a:pt x="5890" y="160"/>
                </a:lnTo>
                <a:lnTo>
                  <a:pt x="5890" y="154"/>
                </a:lnTo>
                <a:lnTo>
                  <a:pt x="5888" y="150"/>
                </a:lnTo>
                <a:lnTo>
                  <a:pt x="5884" y="146"/>
                </a:lnTo>
                <a:lnTo>
                  <a:pt x="5878" y="142"/>
                </a:lnTo>
                <a:lnTo>
                  <a:pt x="5872" y="140"/>
                </a:lnTo>
                <a:lnTo>
                  <a:pt x="5864" y="138"/>
                </a:lnTo>
                <a:lnTo>
                  <a:pt x="5842" y="136"/>
                </a:lnTo>
                <a:lnTo>
                  <a:pt x="5820" y="138"/>
                </a:lnTo>
                <a:lnTo>
                  <a:pt x="5808" y="142"/>
                </a:lnTo>
                <a:lnTo>
                  <a:pt x="5802" y="146"/>
                </a:lnTo>
                <a:lnTo>
                  <a:pt x="5798" y="150"/>
                </a:lnTo>
                <a:lnTo>
                  <a:pt x="5798" y="156"/>
                </a:lnTo>
                <a:lnTo>
                  <a:pt x="5794" y="162"/>
                </a:lnTo>
                <a:lnTo>
                  <a:pt x="5788" y="166"/>
                </a:lnTo>
                <a:lnTo>
                  <a:pt x="5776" y="172"/>
                </a:lnTo>
                <a:lnTo>
                  <a:pt x="5746" y="178"/>
                </a:lnTo>
                <a:lnTo>
                  <a:pt x="5722" y="182"/>
                </a:lnTo>
                <a:lnTo>
                  <a:pt x="5714" y="180"/>
                </a:lnTo>
                <a:lnTo>
                  <a:pt x="5712" y="180"/>
                </a:lnTo>
                <a:lnTo>
                  <a:pt x="5716" y="176"/>
                </a:lnTo>
                <a:lnTo>
                  <a:pt x="5728" y="170"/>
                </a:lnTo>
                <a:lnTo>
                  <a:pt x="5752" y="160"/>
                </a:lnTo>
                <a:lnTo>
                  <a:pt x="5760" y="154"/>
                </a:lnTo>
                <a:lnTo>
                  <a:pt x="5760" y="152"/>
                </a:lnTo>
                <a:lnTo>
                  <a:pt x="5762" y="150"/>
                </a:lnTo>
                <a:lnTo>
                  <a:pt x="5760" y="148"/>
                </a:lnTo>
                <a:lnTo>
                  <a:pt x="5756" y="146"/>
                </a:lnTo>
                <a:lnTo>
                  <a:pt x="5744" y="144"/>
                </a:lnTo>
                <a:lnTo>
                  <a:pt x="5722" y="142"/>
                </a:lnTo>
                <a:lnTo>
                  <a:pt x="5688" y="140"/>
                </a:lnTo>
                <a:lnTo>
                  <a:pt x="5648" y="140"/>
                </a:lnTo>
                <a:lnTo>
                  <a:pt x="5606" y="144"/>
                </a:lnTo>
                <a:lnTo>
                  <a:pt x="5566" y="152"/>
                </a:lnTo>
                <a:lnTo>
                  <a:pt x="5530" y="158"/>
                </a:lnTo>
                <a:lnTo>
                  <a:pt x="5472" y="170"/>
                </a:lnTo>
                <a:lnTo>
                  <a:pt x="5454" y="174"/>
                </a:lnTo>
                <a:lnTo>
                  <a:pt x="5448" y="174"/>
                </a:lnTo>
                <a:lnTo>
                  <a:pt x="5444" y="174"/>
                </a:lnTo>
                <a:lnTo>
                  <a:pt x="5440" y="170"/>
                </a:lnTo>
                <a:lnTo>
                  <a:pt x="5438" y="168"/>
                </a:lnTo>
                <a:lnTo>
                  <a:pt x="5440" y="164"/>
                </a:lnTo>
                <a:lnTo>
                  <a:pt x="5442" y="162"/>
                </a:lnTo>
                <a:lnTo>
                  <a:pt x="5454" y="156"/>
                </a:lnTo>
                <a:lnTo>
                  <a:pt x="5472" y="150"/>
                </a:lnTo>
                <a:lnTo>
                  <a:pt x="5522" y="142"/>
                </a:lnTo>
                <a:lnTo>
                  <a:pt x="5580" y="134"/>
                </a:lnTo>
                <a:lnTo>
                  <a:pt x="5608" y="130"/>
                </a:lnTo>
                <a:lnTo>
                  <a:pt x="5638" y="128"/>
                </a:lnTo>
                <a:lnTo>
                  <a:pt x="5700" y="130"/>
                </a:lnTo>
                <a:lnTo>
                  <a:pt x="5762" y="128"/>
                </a:lnTo>
                <a:lnTo>
                  <a:pt x="5792" y="126"/>
                </a:lnTo>
                <a:lnTo>
                  <a:pt x="5820" y="122"/>
                </a:lnTo>
                <a:lnTo>
                  <a:pt x="5856" y="114"/>
                </a:lnTo>
                <a:lnTo>
                  <a:pt x="5890" y="102"/>
                </a:lnTo>
                <a:lnTo>
                  <a:pt x="5902" y="96"/>
                </a:lnTo>
                <a:lnTo>
                  <a:pt x="5908" y="92"/>
                </a:lnTo>
                <a:lnTo>
                  <a:pt x="5908" y="90"/>
                </a:lnTo>
                <a:lnTo>
                  <a:pt x="5906" y="88"/>
                </a:lnTo>
                <a:lnTo>
                  <a:pt x="5898" y="84"/>
                </a:lnTo>
                <a:lnTo>
                  <a:pt x="5870" y="78"/>
                </a:lnTo>
                <a:lnTo>
                  <a:pt x="5840" y="70"/>
                </a:lnTo>
                <a:lnTo>
                  <a:pt x="5824" y="68"/>
                </a:lnTo>
                <a:lnTo>
                  <a:pt x="5806" y="68"/>
                </a:lnTo>
                <a:lnTo>
                  <a:pt x="5788" y="68"/>
                </a:lnTo>
                <a:lnTo>
                  <a:pt x="5770" y="72"/>
                </a:lnTo>
                <a:lnTo>
                  <a:pt x="5750" y="74"/>
                </a:lnTo>
                <a:lnTo>
                  <a:pt x="5752" y="72"/>
                </a:lnTo>
                <a:lnTo>
                  <a:pt x="5758" y="68"/>
                </a:lnTo>
                <a:lnTo>
                  <a:pt x="5766" y="64"/>
                </a:lnTo>
                <a:lnTo>
                  <a:pt x="5772" y="58"/>
                </a:lnTo>
                <a:lnTo>
                  <a:pt x="5774" y="54"/>
                </a:lnTo>
                <a:lnTo>
                  <a:pt x="5774" y="52"/>
                </a:lnTo>
                <a:lnTo>
                  <a:pt x="5772" y="48"/>
                </a:lnTo>
                <a:lnTo>
                  <a:pt x="5768" y="46"/>
                </a:lnTo>
                <a:lnTo>
                  <a:pt x="5758" y="42"/>
                </a:lnTo>
                <a:lnTo>
                  <a:pt x="5748" y="40"/>
                </a:lnTo>
                <a:lnTo>
                  <a:pt x="5736" y="42"/>
                </a:lnTo>
                <a:lnTo>
                  <a:pt x="5720" y="44"/>
                </a:lnTo>
                <a:lnTo>
                  <a:pt x="5704" y="48"/>
                </a:lnTo>
                <a:lnTo>
                  <a:pt x="5682" y="50"/>
                </a:lnTo>
                <a:lnTo>
                  <a:pt x="5658" y="50"/>
                </a:lnTo>
                <a:lnTo>
                  <a:pt x="5630" y="50"/>
                </a:lnTo>
                <a:lnTo>
                  <a:pt x="5602" y="48"/>
                </a:lnTo>
                <a:lnTo>
                  <a:pt x="5580" y="48"/>
                </a:lnTo>
                <a:lnTo>
                  <a:pt x="5560" y="50"/>
                </a:lnTo>
                <a:lnTo>
                  <a:pt x="5544" y="54"/>
                </a:lnTo>
                <a:lnTo>
                  <a:pt x="5514" y="60"/>
                </a:lnTo>
                <a:lnTo>
                  <a:pt x="5496" y="60"/>
                </a:lnTo>
                <a:lnTo>
                  <a:pt x="5476" y="60"/>
                </a:lnTo>
                <a:lnTo>
                  <a:pt x="5458" y="58"/>
                </a:lnTo>
                <a:lnTo>
                  <a:pt x="5452" y="56"/>
                </a:lnTo>
                <a:lnTo>
                  <a:pt x="5454" y="54"/>
                </a:lnTo>
                <a:lnTo>
                  <a:pt x="5464" y="52"/>
                </a:lnTo>
                <a:lnTo>
                  <a:pt x="5528" y="46"/>
                </a:lnTo>
                <a:lnTo>
                  <a:pt x="5572" y="44"/>
                </a:lnTo>
                <a:lnTo>
                  <a:pt x="5630" y="40"/>
                </a:lnTo>
                <a:lnTo>
                  <a:pt x="5690" y="38"/>
                </a:lnTo>
                <a:lnTo>
                  <a:pt x="5732" y="34"/>
                </a:lnTo>
                <a:lnTo>
                  <a:pt x="5736" y="32"/>
                </a:lnTo>
                <a:lnTo>
                  <a:pt x="5738" y="30"/>
                </a:lnTo>
                <a:lnTo>
                  <a:pt x="5738" y="28"/>
                </a:lnTo>
                <a:lnTo>
                  <a:pt x="5734" y="28"/>
                </a:lnTo>
                <a:lnTo>
                  <a:pt x="5718" y="24"/>
                </a:lnTo>
                <a:lnTo>
                  <a:pt x="5694" y="20"/>
                </a:lnTo>
                <a:lnTo>
                  <a:pt x="5634" y="12"/>
                </a:lnTo>
                <a:lnTo>
                  <a:pt x="5568" y="6"/>
                </a:lnTo>
                <a:lnTo>
                  <a:pt x="5522" y="2"/>
                </a:lnTo>
                <a:lnTo>
                  <a:pt x="5484" y="0"/>
                </a:lnTo>
                <a:lnTo>
                  <a:pt x="5454" y="0"/>
                </a:lnTo>
                <a:lnTo>
                  <a:pt x="5430" y="2"/>
                </a:lnTo>
                <a:lnTo>
                  <a:pt x="5388" y="6"/>
                </a:lnTo>
                <a:lnTo>
                  <a:pt x="5366" y="6"/>
                </a:lnTo>
                <a:lnTo>
                  <a:pt x="5340" y="6"/>
                </a:lnTo>
                <a:lnTo>
                  <a:pt x="5316" y="6"/>
                </a:lnTo>
                <a:lnTo>
                  <a:pt x="5304" y="8"/>
                </a:lnTo>
                <a:lnTo>
                  <a:pt x="5298" y="10"/>
                </a:lnTo>
                <a:lnTo>
                  <a:pt x="5294" y="14"/>
                </a:lnTo>
                <a:lnTo>
                  <a:pt x="5294" y="16"/>
                </a:lnTo>
                <a:lnTo>
                  <a:pt x="5294" y="18"/>
                </a:lnTo>
                <a:lnTo>
                  <a:pt x="5288" y="18"/>
                </a:lnTo>
                <a:lnTo>
                  <a:pt x="5278" y="16"/>
                </a:lnTo>
                <a:lnTo>
                  <a:pt x="5258" y="12"/>
                </a:lnTo>
                <a:lnTo>
                  <a:pt x="5246" y="12"/>
                </a:lnTo>
                <a:lnTo>
                  <a:pt x="5236" y="16"/>
                </a:lnTo>
                <a:lnTo>
                  <a:pt x="5220" y="16"/>
                </a:lnTo>
                <a:lnTo>
                  <a:pt x="5210" y="16"/>
                </a:lnTo>
                <a:lnTo>
                  <a:pt x="5204" y="20"/>
                </a:lnTo>
                <a:lnTo>
                  <a:pt x="5202" y="22"/>
                </a:lnTo>
                <a:lnTo>
                  <a:pt x="5202" y="26"/>
                </a:lnTo>
                <a:lnTo>
                  <a:pt x="5206" y="32"/>
                </a:lnTo>
                <a:lnTo>
                  <a:pt x="5214" y="36"/>
                </a:lnTo>
                <a:lnTo>
                  <a:pt x="5224" y="40"/>
                </a:lnTo>
                <a:lnTo>
                  <a:pt x="5238" y="42"/>
                </a:lnTo>
                <a:lnTo>
                  <a:pt x="5248" y="44"/>
                </a:lnTo>
                <a:lnTo>
                  <a:pt x="5252" y="46"/>
                </a:lnTo>
                <a:lnTo>
                  <a:pt x="5248" y="48"/>
                </a:lnTo>
                <a:lnTo>
                  <a:pt x="5242" y="48"/>
                </a:lnTo>
                <a:lnTo>
                  <a:pt x="5224" y="52"/>
                </a:lnTo>
                <a:lnTo>
                  <a:pt x="5214" y="54"/>
                </a:lnTo>
                <a:lnTo>
                  <a:pt x="5208" y="56"/>
                </a:lnTo>
                <a:lnTo>
                  <a:pt x="5192" y="60"/>
                </a:lnTo>
                <a:lnTo>
                  <a:pt x="5168" y="64"/>
                </a:lnTo>
                <a:lnTo>
                  <a:pt x="5154" y="64"/>
                </a:lnTo>
                <a:lnTo>
                  <a:pt x="5140" y="64"/>
                </a:lnTo>
                <a:lnTo>
                  <a:pt x="5126" y="60"/>
                </a:lnTo>
                <a:lnTo>
                  <a:pt x="5114" y="56"/>
                </a:lnTo>
                <a:lnTo>
                  <a:pt x="5092" y="46"/>
                </a:lnTo>
                <a:lnTo>
                  <a:pt x="5078" y="40"/>
                </a:lnTo>
                <a:lnTo>
                  <a:pt x="5064" y="38"/>
                </a:lnTo>
                <a:lnTo>
                  <a:pt x="5048" y="34"/>
                </a:lnTo>
                <a:lnTo>
                  <a:pt x="5030" y="34"/>
                </a:lnTo>
                <a:lnTo>
                  <a:pt x="5012" y="36"/>
                </a:lnTo>
                <a:lnTo>
                  <a:pt x="4992" y="38"/>
                </a:lnTo>
                <a:lnTo>
                  <a:pt x="4950" y="44"/>
                </a:lnTo>
                <a:lnTo>
                  <a:pt x="4914" y="48"/>
                </a:lnTo>
                <a:lnTo>
                  <a:pt x="4900" y="50"/>
                </a:lnTo>
                <a:lnTo>
                  <a:pt x="4890" y="52"/>
                </a:lnTo>
                <a:lnTo>
                  <a:pt x="4886" y="56"/>
                </a:lnTo>
                <a:lnTo>
                  <a:pt x="4884" y="58"/>
                </a:lnTo>
                <a:lnTo>
                  <a:pt x="4884" y="60"/>
                </a:lnTo>
                <a:lnTo>
                  <a:pt x="4890" y="64"/>
                </a:lnTo>
                <a:lnTo>
                  <a:pt x="4900" y="66"/>
                </a:lnTo>
                <a:lnTo>
                  <a:pt x="4928" y="66"/>
                </a:lnTo>
                <a:lnTo>
                  <a:pt x="4966" y="66"/>
                </a:lnTo>
                <a:lnTo>
                  <a:pt x="5006" y="66"/>
                </a:lnTo>
                <a:lnTo>
                  <a:pt x="5046" y="68"/>
                </a:lnTo>
                <a:lnTo>
                  <a:pt x="5082" y="72"/>
                </a:lnTo>
                <a:lnTo>
                  <a:pt x="5116" y="76"/>
                </a:lnTo>
                <a:lnTo>
                  <a:pt x="5150" y="82"/>
                </a:lnTo>
                <a:lnTo>
                  <a:pt x="5162" y="84"/>
                </a:lnTo>
                <a:lnTo>
                  <a:pt x="5168" y="88"/>
                </a:lnTo>
                <a:lnTo>
                  <a:pt x="5168" y="90"/>
                </a:lnTo>
                <a:lnTo>
                  <a:pt x="5162" y="92"/>
                </a:lnTo>
                <a:lnTo>
                  <a:pt x="5144" y="92"/>
                </a:lnTo>
                <a:lnTo>
                  <a:pt x="5132" y="90"/>
                </a:lnTo>
                <a:lnTo>
                  <a:pt x="5118" y="88"/>
                </a:lnTo>
                <a:lnTo>
                  <a:pt x="5104" y="84"/>
                </a:lnTo>
                <a:lnTo>
                  <a:pt x="5088" y="82"/>
                </a:lnTo>
                <a:lnTo>
                  <a:pt x="5050" y="78"/>
                </a:lnTo>
                <a:lnTo>
                  <a:pt x="4946" y="74"/>
                </a:lnTo>
                <a:lnTo>
                  <a:pt x="4928" y="74"/>
                </a:lnTo>
                <a:lnTo>
                  <a:pt x="4926" y="76"/>
                </a:lnTo>
                <a:lnTo>
                  <a:pt x="4928" y="78"/>
                </a:lnTo>
                <a:lnTo>
                  <a:pt x="4942" y="84"/>
                </a:lnTo>
                <a:lnTo>
                  <a:pt x="4964" y="92"/>
                </a:lnTo>
                <a:lnTo>
                  <a:pt x="4984" y="100"/>
                </a:lnTo>
                <a:lnTo>
                  <a:pt x="5000" y="106"/>
                </a:lnTo>
                <a:lnTo>
                  <a:pt x="5004" y="110"/>
                </a:lnTo>
                <a:lnTo>
                  <a:pt x="5004" y="112"/>
                </a:lnTo>
                <a:lnTo>
                  <a:pt x="5000" y="114"/>
                </a:lnTo>
                <a:lnTo>
                  <a:pt x="4990" y="116"/>
                </a:lnTo>
                <a:lnTo>
                  <a:pt x="4984" y="118"/>
                </a:lnTo>
                <a:lnTo>
                  <a:pt x="4978" y="118"/>
                </a:lnTo>
                <a:lnTo>
                  <a:pt x="4976" y="122"/>
                </a:lnTo>
                <a:lnTo>
                  <a:pt x="4974" y="124"/>
                </a:lnTo>
                <a:lnTo>
                  <a:pt x="4972" y="132"/>
                </a:lnTo>
                <a:lnTo>
                  <a:pt x="4976" y="140"/>
                </a:lnTo>
                <a:lnTo>
                  <a:pt x="4978" y="148"/>
                </a:lnTo>
                <a:lnTo>
                  <a:pt x="4978" y="154"/>
                </a:lnTo>
                <a:lnTo>
                  <a:pt x="4978" y="158"/>
                </a:lnTo>
                <a:lnTo>
                  <a:pt x="4976" y="160"/>
                </a:lnTo>
                <a:lnTo>
                  <a:pt x="4974" y="162"/>
                </a:lnTo>
                <a:lnTo>
                  <a:pt x="4968" y="162"/>
                </a:lnTo>
                <a:lnTo>
                  <a:pt x="4958" y="162"/>
                </a:lnTo>
                <a:lnTo>
                  <a:pt x="4950" y="160"/>
                </a:lnTo>
                <a:lnTo>
                  <a:pt x="4944" y="156"/>
                </a:lnTo>
                <a:lnTo>
                  <a:pt x="4938" y="152"/>
                </a:lnTo>
                <a:lnTo>
                  <a:pt x="4930" y="146"/>
                </a:lnTo>
                <a:lnTo>
                  <a:pt x="4920" y="140"/>
                </a:lnTo>
                <a:lnTo>
                  <a:pt x="4906" y="136"/>
                </a:lnTo>
                <a:lnTo>
                  <a:pt x="4888" y="132"/>
                </a:lnTo>
                <a:lnTo>
                  <a:pt x="4870" y="128"/>
                </a:lnTo>
                <a:lnTo>
                  <a:pt x="4852" y="124"/>
                </a:lnTo>
                <a:lnTo>
                  <a:pt x="4822" y="112"/>
                </a:lnTo>
                <a:lnTo>
                  <a:pt x="4790" y="104"/>
                </a:lnTo>
                <a:lnTo>
                  <a:pt x="4772" y="100"/>
                </a:lnTo>
                <a:lnTo>
                  <a:pt x="4752" y="98"/>
                </a:lnTo>
                <a:lnTo>
                  <a:pt x="4732" y="98"/>
                </a:lnTo>
                <a:lnTo>
                  <a:pt x="4720" y="98"/>
                </a:lnTo>
                <a:lnTo>
                  <a:pt x="4712" y="102"/>
                </a:lnTo>
                <a:lnTo>
                  <a:pt x="4710" y="104"/>
                </a:lnTo>
                <a:lnTo>
                  <a:pt x="4710" y="106"/>
                </a:lnTo>
                <a:lnTo>
                  <a:pt x="4714" y="110"/>
                </a:lnTo>
                <a:lnTo>
                  <a:pt x="4722" y="118"/>
                </a:lnTo>
                <a:lnTo>
                  <a:pt x="4750" y="138"/>
                </a:lnTo>
                <a:lnTo>
                  <a:pt x="4764" y="146"/>
                </a:lnTo>
                <a:lnTo>
                  <a:pt x="4766" y="148"/>
                </a:lnTo>
                <a:lnTo>
                  <a:pt x="4764" y="150"/>
                </a:lnTo>
                <a:lnTo>
                  <a:pt x="4758" y="150"/>
                </a:lnTo>
                <a:lnTo>
                  <a:pt x="4748" y="148"/>
                </a:lnTo>
                <a:lnTo>
                  <a:pt x="4736" y="146"/>
                </a:lnTo>
                <a:lnTo>
                  <a:pt x="4724" y="146"/>
                </a:lnTo>
                <a:lnTo>
                  <a:pt x="4722" y="148"/>
                </a:lnTo>
                <a:lnTo>
                  <a:pt x="4720" y="150"/>
                </a:lnTo>
                <a:lnTo>
                  <a:pt x="4718" y="154"/>
                </a:lnTo>
                <a:lnTo>
                  <a:pt x="4722" y="158"/>
                </a:lnTo>
                <a:lnTo>
                  <a:pt x="4722" y="160"/>
                </a:lnTo>
                <a:lnTo>
                  <a:pt x="4714" y="158"/>
                </a:lnTo>
                <a:lnTo>
                  <a:pt x="4704" y="154"/>
                </a:lnTo>
                <a:lnTo>
                  <a:pt x="4688" y="150"/>
                </a:lnTo>
                <a:lnTo>
                  <a:pt x="4670" y="146"/>
                </a:lnTo>
                <a:lnTo>
                  <a:pt x="4660" y="146"/>
                </a:lnTo>
                <a:lnTo>
                  <a:pt x="4650" y="148"/>
                </a:lnTo>
                <a:lnTo>
                  <a:pt x="4642" y="150"/>
                </a:lnTo>
                <a:lnTo>
                  <a:pt x="4634" y="156"/>
                </a:lnTo>
                <a:lnTo>
                  <a:pt x="4626" y="162"/>
                </a:lnTo>
                <a:lnTo>
                  <a:pt x="4618" y="172"/>
                </a:lnTo>
                <a:lnTo>
                  <a:pt x="4606" y="190"/>
                </a:lnTo>
                <a:lnTo>
                  <a:pt x="4610" y="180"/>
                </a:lnTo>
                <a:lnTo>
                  <a:pt x="4612" y="168"/>
                </a:lnTo>
                <a:lnTo>
                  <a:pt x="4614" y="154"/>
                </a:lnTo>
                <a:lnTo>
                  <a:pt x="4610" y="138"/>
                </a:lnTo>
                <a:lnTo>
                  <a:pt x="4608" y="130"/>
                </a:lnTo>
                <a:lnTo>
                  <a:pt x="4604" y="124"/>
                </a:lnTo>
                <a:lnTo>
                  <a:pt x="4592" y="114"/>
                </a:lnTo>
                <a:lnTo>
                  <a:pt x="4582" y="108"/>
                </a:lnTo>
                <a:lnTo>
                  <a:pt x="4568" y="106"/>
                </a:lnTo>
                <a:lnTo>
                  <a:pt x="4554" y="108"/>
                </a:lnTo>
                <a:lnTo>
                  <a:pt x="4508" y="118"/>
                </a:lnTo>
                <a:lnTo>
                  <a:pt x="4476" y="124"/>
                </a:lnTo>
                <a:lnTo>
                  <a:pt x="4436" y="130"/>
                </a:lnTo>
                <a:lnTo>
                  <a:pt x="4394" y="134"/>
                </a:lnTo>
                <a:lnTo>
                  <a:pt x="4362" y="140"/>
                </a:lnTo>
                <a:lnTo>
                  <a:pt x="4338" y="144"/>
                </a:lnTo>
                <a:lnTo>
                  <a:pt x="4320" y="150"/>
                </a:lnTo>
                <a:lnTo>
                  <a:pt x="4308" y="156"/>
                </a:lnTo>
                <a:lnTo>
                  <a:pt x="4302" y="162"/>
                </a:lnTo>
                <a:lnTo>
                  <a:pt x="4302" y="166"/>
                </a:lnTo>
                <a:lnTo>
                  <a:pt x="4302" y="170"/>
                </a:lnTo>
                <a:lnTo>
                  <a:pt x="4306" y="176"/>
                </a:lnTo>
                <a:close/>
                <a:moveTo>
                  <a:pt x="5340" y="5242"/>
                </a:moveTo>
                <a:lnTo>
                  <a:pt x="5340" y="5242"/>
                </a:lnTo>
                <a:lnTo>
                  <a:pt x="5332" y="5236"/>
                </a:lnTo>
                <a:lnTo>
                  <a:pt x="5326" y="5232"/>
                </a:lnTo>
                <a:lnTo>
                  <a:pt x="5320" y="5232"/>
                </a:lnTo>
                <a:lnTo>
                  <a:pt x="5314" y="5234"/>
                </a:lnTo>
                <a:lnTo>
                  <a:pt x="5306" y="5234"/>
                </a:lnTo>
                <a:lnTo>
                  <a:pt x="5298" y="5234"/>
                </a:lnTo>
                <a:lnTo>
                  <a:pt x="5286" y="5230"/>
                </a:lnTo>
                <a:lnTo>
                  <a:pt x="5270" y="5222"/>
                </a:lnTo>
                <a:lnTo>
                  <a:pt x="5256" y="5212"/>
                </a:lnTo>
                <a:lnTo>
                  <a:pt x="5246" y="5204"/>
                </a:lnTo>
                <a:lnTo>
                  <a:pt x="5240" y="5198"/>
                </a:lnTo>
                <a:lnTo>
                  <a:pt x="5236" y="5192"/>
                </a:lnTo>
                <a:lnTo>
                  <a:pt x="5230" y="5178"/>
                </a:lnTo>
                <a:lnTo>
                  <a:pt x="5224" y="5172"/>
                </a:lnTo>
                <a:lnTo>
                  <a:pt x="5214" y="5162"/>
                </a:lnTo>
                <a:lnTo>
                  <a:pt x="5194" y="5144"/>
                </a:lnTo>
                <a:lnTo>
                  <a:pt x="5186" y="5136"/>
                </a:lnTo>
                <a:lnTo>
                  <a:pt x="5176" y="5130"/>
                </a:lnTo>
                <a:lnTo>
                  <a:pt x="5166" y="5126"/>
                </a:lnTo>
                <a:lnTo>
                  <a:pt x="5156" y="5124"/>
                </a:lnTo>
                <a:lnTo>
                  <a:pt x="5144" y="5122"/>
                </a:lnTo>
                <a:lnTo>
                  <a:pt x="5128" y="5124"/>
                </a:lnTo>
                <a:lnTo>
                  <a:pt x="5114" y="5126"/>
                </a:lnTo>
                <a:lnTo>
                  <a:pt x="5100" y="5126"/>
                </a:lnTo>
                <a:lnTo>
                  <a:pt x="5086" y="5124"/>
                </a:lnTo>
                <a:lnTo>
                  <a:pt x="5074" y="5122"/>
                </a:lnTo>
                <a:lnTo>
                  <a:pt x="5052" y="5114"/>
                </a:lnTo>
                <a:lnTo>
                  <a:pt x="5032" y="5106"/>
                </a:lnTo>
                <a:lnTo>
                  <a:pt x="5026" y="5104"/>
                </a:lnTo>
                <a:lnTo>
                  <a:pt x="5022" y="5104"/>
                </a:lnTo>
                <a:lnTo>
                  <a:pt x="5014" y="5108"/>
                </a:lnTo>
                <a:lnTo>
                  <a:pt x="5004" y="5114"/>
                </a:lnTo>
                <a:lnTo>
                  <a:pt x="4996" y="5120"/>
                </a:lnTo>
                <a:lnTo>
                  <a:pt x="4984" y="5134"/>
                </a:lnTo>
                <a:lnTo>
                  <a:pt x="4980" y="5136"/>
                </a:lnTo>
                <a:lnTo>
                  <a:pt x="4978" y="5136"/>
                </a:lnTo>
                <a:lnTo>
                  <a:pt x="4976" y="5136"/>
                </a:lnTo>
                <a:lnTo>
                  <a:pt x="4974" y="5130"/>
                </a:lnTo>
                <a:lnTo>
                  <a:pt x="4976" y="5126"/>
                </a:lnTo>
                <a:lnTo>
                  <a:pt x="4980" y="5112"/>
                </a:lnTo>
                <a:lnTo>
                  <a:pt x="4984" y="5100"/>
                </a:lnTo>
                <a:lnTo>
                  <a:pt x="4984" y="5094"/>
                </a:lnTo>
                <a:lnTo>
                  <a:pt x="4982" y="5092"/>
                </a:lnTo>
                <a:lnTo>
                  <a:pt x="4980" y="5086"/>
                </a:lnTo>
                <a:lnTo>
                  <a:pt x="4978" y="5082"/>
                </a:lnTo>
                <a:lnTo>
                  <a:pt x="4974" y="5072"/>
                </a:lnTo>
                <a:lnTo>
                  <a:pt x="4972" y="5068"/>
                </a:lnTo>
                <a:lnTo>
                  <a:pt x="4968" y="5064"/>
                </a:lnTo>
                <a:lnTo>
                  <a:pt x="4960" y="5060"/>
                </a:lnTo>
                <a:lnTo>
                  <a:pt x="4952" y="5058"/>
                </a:lnTo>
                <a:lnTo>
                  <a:pt x="4942" y="5054"/>
                </a:lnTo>
                <a:lnTo>
                  <a:pt x="4934" y="5050"/>
                </a:lnTo>
                <a:lnTo>
                  <a:pt x="4924" y="5042"/>
                </a:lnTo>
                <a:lnTo>
                  <a:pt x="4916" y="5036"/>
                </a:lnTo>
                <a:lnTo>
                  <a:pt x="4912" y="5034"/>
                </a:lnTo>
                <a:lnTo>
                  <a:pt x="4906" y="5032"/>
                </a:lnTo>
                <a:lnTo>
                  <a:pt x="4896" y="5032"/>
                </a:lnTo>
                <a:lnTo>
                  <a:pt x="4888" y="5028"/>
                </a:lnTo>
                <a:lnTo>
                  <a:pt x="4878" y="5024"/>
                </a:lnTo>
                <a:lnTo>
                  <a:pt x="4858" y="5020"/>
                </a:lnTo>
                <a:lnTo>
                  <a:pt x="4852" y="5022"/>
                </a:lnTo>
                <a:lnTo>
                  <a:pt x="4846" y="5022"/>
                </a:lnTo>
                <a:lnTo>
                  <a:pt x="4836" y="5028"/>
                </a:lnTo>
                <a:lnTo>
                  <a:pt x="4828" y="5036"/>
                </a:lnTo>
                <a:lnTo>
                  <a:pt x="4822" y="5046"/>
                </a:lnTo>
                <a:lnTo>
                  <a:pt x="4814" y="5060"/>
                </a:lnTo>
                <a:lnTo>
                  <a:pt x="4810" y="5060"/>
                </a:lnTo>
                <a:lnTo>
                  <a:pt x="4808" y="5056"/>
                </a:lnTo>
                <a:lnTo>
                  <a:pt x="4806" y="5048"/>
                </a:lnTo>
                <a:lnTo>
                  <a:pt x="4810" y="5040"/>
                </a:lnTo>
                <a:lnTo>
                  <a:pt x="4818" y="5026"/>
                </a:lnTo>
                <a:lnTo>
                  <a:pt x="4822" y="5018"/>
                </a:lnTo>
                <a:lnTo>
                  <a:pt x="4822" y="5012"/>
                </a:lnTo>
                <a:lnTo>
                  <a:pt x="4822" y="5008"/>
                </a:lnTo>
                <a:lnTo>
                  <a:pt x="4820" y="5006"/>
                </a:lnTo>
                <a:lnTo>
                  <a:pt x="4810" y="5000"/>
                </a:lnTo>
                <a:lnTo>
                  <a:pt x="4792" y="4996"/>
                </a:lnTo>
                <a:lnTo>
                  <a:pt x="4784" y="4998"/>
                </a:lnTo>
                <a:lnTo>
                  <a:pt x="4774" y="4998"/>
                </a:lnTo>
                <a:lnTo>
                  <a:pt x="4752" y="4996"/>
                </a:lnTo>
                <a:lnTo>
                  <a:pt x="4742" y="4994"/>
                </a:lnTo>
                <a:lnTo>
                  <a:pt x="4736" y="4998"/>
                </a:lnTo>
                <a:lnTo>
                  <a:pt x="4730" y="5002"/>
                </a:lnTo>
                <a:lnTo>
                  <a:pt x="4728" y="5010"/>
                </a:lnTo>
                <a:lnTo>
                  <a:pt x="4726" y="5018"/>
                </a:lnTo>
                <a:lnTo>
                  <a:pt x="4724" y="5026"/>
                </a:lnTo>
                <a:lnTo>
                  <a:pt x="4726" y="5040"/>
                </a:lnTo>
                <a:lnTo>
                  <a:pt x="4722" y="5036"/>
                </a:lnTo>
                <a:lnTo>
                  <a:pt x="4720" y="5036"/>
                </a:lnTo>
                <a:lnTo>
                  <a:pt x="4712" y="5042"/>
                </a:lnTo>
                <a:lnTo>
                  <a:pt x="4710" y="5044"/>
                </a:lnTo>
                <a:lnTo>
                  <a:pt x="4708" y="5044"/>
                </a:lnTo>
                <a:lnTo>
                  <a:pt x="4708" y="5042"/>
                </a:lnTo>
                <a:lnTo>
                  <a:pt x="4710" y="5034"/>
                </a:lnTo>
                <a:lnTo>
                  <a:pt x="4712" y="5026"/>
                </a:lnTo>
                <a:lnTo>
                  <a:pt x="4710" y="5020"/>
                </a:lnTo>
                <a:lnTo>
                  <a:pt x="4706" y="5020"/>
                </a:lnTo>
                <a:lnTo>
                  <a:pt x="4702" y="5020"/>
                </a:lnTo>
                <a:lnTo>
                  <a:pt x="4694" y="5024"/>
                </a:lnTo>
                <a:lnTo>
                  <a:pt x="4696" y="5020"/>
                </a:lnTo>
                <a:lnTo>
                  <a:pt x="4698" y="5014"/>
                </a:lnTo>
                <a:lnTo>
                  <a:pt x="4698" y="5010"/>
                </a:lnTo>
                <a:lnTo>
                  <a:pt x="4700" y="5004"/>
                </a:lnTo>
                <a:lnTo>
                  <a:pt x="4700" y="5000"/>
                </a:lnTo>
                <a:lnTo>
                  <a:pt x="4702" y="4996"/>
                </a:lnTo>
                <a:lnTo>
                  <a:pt x="4706" y="4994"/>
                </a:lnTo>
                <a:lnTo>
                  <a:pt x="4714" y="4990"/>
                </a:lnTo>
                <a:lnTo>
                  <a:pt x="4720" y="4986"/>
                </a:lnTo>
                <a:lnTo>
                  <a:pt x="4726" y="4980"/>
                </a:lnTo>
                <a:lnTo>
                  <a:pt x="4736" y="4964"/>
                </a:lnTo>
                <a:lnTo>
                  <a:pt x="4746" y="4950"/>
                </a:lnTo>
                <a:lnTo>
                  <a:pt x="4750" y="4944"/>
                </a:lnTo>
                <a:lnTo>
                  <a:pt x="4756" y="4940"/>
                </a:lnTo>
                <a:lnTo>
                  <a:pt x="4760" y="4938"/>
                </a:lnTo>
                <a:lnTo>
                  <a:pt x="4762" y="4932"/>
                </a:lnTo>
                <a:lnTo>
                  <a:pt x="4762" y="4926"/>
                </a:lnTo>
                <a:lnTo>
                  <a:pt x="4762" y="4918"/>
                </a:lnTo>
                <a:lnTo>
                  <a:pt x="4760" y="4912"/>
                </a:lnTo>
                <a:lnTo>
                  <a:pt x="4756" y="4906"/>
                </a:lnTo>
                <a:lnTo>
                  <a:pt x="4752" y="4902"/>
                </a:lnTo>
                <a:lnTo>
                  <a:pt x="4748" y="4902"/>
                </a:lnTo>
                <a:lnTo>
                  <a:pt x="4740" y="4902"/>
                </a:lnTo>
                <a:lnTo>
                  <a:pt x="4736" y="4900"/>
                </a:lnTo>
                <a:lnTo>
                  <a:pt x="4736" y="4896"/>
                </a:lnTo>
                <a:lnTo>
                  <a:pt x="4734" y="4892"/>
                </a:lnTo>
                <a:lnTo>
                  <a:pt x="4732" y="4886"/>
                </a:lnTo>
                <a:lnTo>
                  <a:pt x="4730" y="4884"/>
                </a:lnTo>
                <a:lnTo>
                  <a:pt x="4730" y="4882"/>
                </a:lnTo>
                <a:lnTo>
                  <a:pt x="4730" y="4878"/>
                </a:lnTo>
                <a:lnTo>
                  <a:pt x="4728" y="4874"/>
                </a:lnTo>
                <a:lnTo>
                  <a:pt x="4726" y="4870"/>
                </a:lnTo>
                <a:lnTo>
                  <a:pt x="4724" y="4868"/>
                </a:lnTo>
                <a:lnTo>
                  <a:pt x="4722" y="4864"/>
                </a:lnTo>
                <a:lnTo>
                  <a:pt x="4722" y="4860"/>
                </a:lnTo>
                <a:lnTo>
                  <a:pt x="4722" y="4854"/>
                </a:lnTo>
                <a:lnTo>
                  <a:pt x="4718" y="4848"/>
                </a:lnTo>
                <a:lnTo>
                  <a:pt x="4716" y="4828"/>
                </a:lnTo>
                <a:lnTo>
                  <a:pt x="4714" y="4806"/>
                </a:lnTo>
                <a:lnTo>
                  <a:pt x="4714" y="4800"/>
                </a:lnTo>
                <a:lnTo>
                  <a:pt x="4712" y="4800"/>
                </a:lnTo>
                <a:lnTo>
                  <a:pt x="4710" y="4798"/>
                </a:lnTo>
                <a:lnTo>
                  <a:pt x="4708" y="4794"/>
                </a:lnTo>
                <a:lnTo>
                  <a:pt x="4702" y="4780"/>
                </a:lnTo>
                <a:lnTo>
                  <a:pt x="4698" y="4776"/>
                </a:lnTo>
                <a:lnTo>
                  <a:pt x="4696" y="4776"/>
                </a:lnTo>
                <a:lnTo>
                  <a:pt x="4694" y="4778"/>
                </a:lnTo>
                <a:lnTo>
                  <a:pt x="4694" y="4780"/>
                </a:lnTo>
                <a:lnTo>
                  <a:pt x="4694" y="4784"/>
                </a:lnTo>
                <a:lnTo>
                  <a:pt x="4690" y="4792"/>
                </a:lnTo>
                <a:lnTo>
                  <a:pt x="4688" y="4790"/>
                </a:lnTo>
                <a:lnTo>
                  <a:pt x="4688" y="4786"/>
                </a:lnTo>
                <a:lnTo>
                  <a:pt x="4688" y="4782"/>
                </a:lnTo>
                <a:lnTo>
                  <a:pt x="4688" y="4778"/>
                </a:lnTo>
                <a:lnTo>
                  <a:pt x="4684" y="4764"/>
                </a:lnTo>
                <a:lnTo>
                  <a:pt x="4684" y="4762"/>
                </a:lnTo>
                <a:lnTo>
                  <a:pt x="4682" y="4764"/>
                </a:lnTo>
                <a:lnTo>
                  <a:pt x="4680" y="4766"/>
                </a:lnTo>
                <a:lnTo>
                  <a:pt x="4676" y="4764"/>
                </a:lnTo>
                <a:lnTo>
                  <a:pt x="4674" y="4758"/>
                </a:lnTo>
                <a:lnTo>
                  <a:pt x="4672" y="4754"/>
                </a:lnTo>
                <a:lnTo>
                  <a:pt x="4668" y="4752"/>
                </a:lnTo>
                <a:lnTo>
                  <a:pt x="4662" y="4748"/>
                </a:lnTo>
                <a:lnTo>
                  <a:pt x="4654" y="4744"/>
                </a:lnTo>
                <a:lnTo>
                  <a:pt x="4650" y="4740"/>
                </a:lnTo>
                <a:lnTo>
                  <a:pt x="4648" y="4734"/>
                </a:lnTo>
                <a:lnTo>
                  <a:pt x="4644" y="4730"/>
                </a:lnTo>
                <a:lnTo>
                  <a:pt x="4640" y="4726"/>
                </a:lnTo>
                <a:lnTo>
                  <a:pt x="4632" y="4722"/>
                </a:lnTo>
                <a:lnTo>
                  <a:pt x="4622" y="4718"/>
                </a:lnTo>
                <a:lnTo>
                  <a:pt x="4610" y="4712"/>
                </a:lnTo>
                <a:lnTo>
                  <a:pt x="4598" y="4708"/>
                </a:lnTo>
                <a:lnTo>
                  <a:pt x="4568" y="4698"/>
                </a:lnTo>
                <a:lnTo>
                  <a:pt x="4558" y="4696"/>
                </a:lnTo>
                <a:lnTo>
                  <a:pt x="4552" y="4696"/>
                </a:lnTo>
                <a:lnTo>
                  <a:pt x="4550" y="4700"/>
                </a:lnTo>
                <a:lnTo>
                  <a:pt x="4546" y="4700"/>
                </a:lnTo>
                <a:lnTo>
                  <a:pt x="4536" y="4698"/>
                </a:lnTo>
                <a:lnTo>
                  <a:pt x="4524" y="4698"/>
                </a:lnTo>
                <a:lnTo>
                  <a:pt x="4520" y="4700"/>
                </a:lnTo>
                <a:lnTo>
                  <a:pt x="4518" y="4702"/>
                </a:lnTo>
                <a:lnTo>
                  <a:pt x="4518" y="4704"/>
                </a:lnTo>
                <a:lnTo>
                  <a:pt x="4514" y="4706"/>
                </a:lnTo>
                <a:lnTo>
                  <a:pt x="4502" y="4702"/>
                </a:lnTo>
                <a:lnTo>
                  <a:pt x="4494" y="4700"/>
                </a:lnTo>
                <a:lnTo>
                  <a:pt x="4486" y="4698"/>
                </a:lnTo>
                <a:lnTo>
                  <a:pt x="4478" y="4698"/>
                </a:lnTo>
                <a:lnTo>
                  <a:pt x="4472" y="4702"/>
                </a:lnTo>
                <a:lnTo>
                  <a:pt x="4470" y="4700"/>
                </a:lnTo>
                <a:lnTo>
                  <a:pt x="4468" y="4698"/>
                </a:lnTo>
                <a:lnTo>
                  <a:pt x="4466" y="4692"/>
                </a:lnTo>
                <a:lnTo>
                  <a:pt x="4462" y="4684"/>
                </a:lnTo>
                <a:lnTo>
                  <a:pt x="4460" y="4682"/>
                </a:lnTo>
                <a:lnTo>
                  <a:pt x="4458" y="4682"/>
                </a:lnTo>
                <a:lnTo>
                  <a:pt x="4454" y="4680"/>
                </a:lnTo>
                <a:lnTo>
                  <a:pt x="4452" y="4678"/>
                </a:lnTo>
                <a:lnTo>
                  <a:pt x="4450" y="4670"/>
                </a:lnTo>
                <a:lnTo>
                  <a:pt x="4448" y="4666"/>
                </a:lnTo>
                <a:lnTo>
                  <a:pt x="4444" y="4664"/>
                </a:lnTo>
                <a:lnTo>
                  <a:pt x="4440" y="4660"/>
                </a:lnTo>
                <a:lnTo>
                  <a:pt x="4430" y="4656"/>
                </a:lnTo>
                <a:lnTo>
                  <a:pt x="4418" y="4654"/>
                </a:lnTo>
                <a:lnTo>
                  <a:pt x="4412" y="4650"/>
                </a:lnTo>
                <a:lnTo>
                  <a:pt x="4412" y="4646"/>
                </a:lnTo>
                <a:lnTo>
                  <a:pt x="4416" y="4638"/>
                </a:lnTo>
                <a:lnTo>
                  <a:pt x="4416" y="4630"/>
                </a:lnTo>
                <a:lnTo>
                  <a:pt x="4414" y="4624"/>
                </a:lnTo>
                <a:lnTo>
                  <a:pt x="4410" y="4618"/>
                </a:lnTo>
                <a:lnTo>
                  <a:pt x="4404" y="4612"/>
                </a:lnTo>
                <a:lnTo>
                  <a:pt x="4388" y="4598"/>
                </a:lnTo>
                <a:lnTo>
                  <a:pt x="4364" y="4582"/>
                </a:lnTo>
                <a:lnTo>
                  <a:pt x="4358" y="4576"/>
                </a:lnTo>
                <a:lnTo>
                  <a:pt x="4348" y="4572"/>
                </a:lnTo>
                <a:lnTo>
                  <a:pt x="4338" y="4570"/>
                </a:lnTo>
                <a:lnTo>
                  <a:pt x="4326" y="4572"/>
                </a:lnTo>
                <a:lnTo>
                  <a:pt x="4316" y="4574"/>
                </a:lnTo>
                <a:lnTo>
                  <a:pt x="4300" y="4576"/>
                </a:lnTo>
                <a:lnTo>
                  <a:pt x="4298" y="4576"/>
                </a:lnTo>
                <a:lnTo>
                  <a:pt x="4300" y="4572"/>
                </a:lnTo>
                <a:lnTo>
                  <a:pt x="4304" y="4568"/>
                </a:lnTo>
                <a:lnTo>
                  <a:pt x="4306" y="4564"/>
                </a:lnTo>
                <a:lnTo>
                  <a:pt x="4308" y="4554"/>
                </a:lnTo>
                <a:lnTo>
                  <a:pt x="4310" y="4546"/>
                </a:lnTo>
                <a:lnTo>
                  <a:pt x="4314" y="4544"/>
                </a:lnTo>
                <a:lnTo>
                  <a:pt x="4318" y="4540"/>
                </a:lnTo>
                <a:lnTo>
                  <a:pt x="4322" y="4536"/>
                </a:lnTo>
                <a:lnTo>
                  <a:pt x="4322" y="4534"/>
                </a:lnTo>
                <a:lnTo>
                  <a:pt x="4322" y="4532"/>
                </a:lnTo>
                <a:lnTo>
                  <a:pt x="4320" y="4530"/>
                </a:lnTo>
                <a:lnTo>
                  <a:pt x="4312" y="4526"/>
                </a:lnTo>
                <a:lnTo>
                  <a:pt x="4308" y="4522"/>
                </a:lnTo>
                <a:lnTo>
                  <a:pt x="4304" y="4518"/>
                </a:lnTo>
                <a:lnTo>
                  <a:pt x="4300" y="4514"/>
                </a:lnTo>
                <a:lnTo>
                  <a:pt x="4296" y="4512"/>
                </a:lnTo>
                <a:lnTo>
                  <a:pt x="4288" y="4510"/>
                </a:lnTo>
                <a:lnTo>
                  <a:pt x="4280" y="4510"/>
                </a:lnTo>
                <a:lnTo>
                  <a:pt x="4278" y="4508"/>
                </a:lnTo>
                <a:lnTo>
                  <a:pt x="4274" y="4504"/>
                </a:lnTo>
                <a:lnTo>
                  <a:pt x="4270" y="4500"/>
                </a:lnTo>
                <a:lnTo>
                  <a:pt x="4262" y="4496"/>
                </a:lnTo>
                <a:lnTo>
                  <a:pt x="4248" y="4488"/>
                </a:lnTo>
                <a:lnTo>
                  <a:pt x="4244" y="4484"/>
                </a:lnTo>
                <a:lnTo>
                  <a:pt x="4242" y="4480"/>
                </a:lnTo>
                <a:lnTo>
                  <a:pt x="4244" y="4478"/>
                </a:lnTo>
                <a:lnTo>
                  <a:pt x="4252" y="4476"/>
                </a:lnTo>
                <a:lnTo>
                  <a:pt x="4270" y="4472"/>
                </a:lnTo>
                <a:lnTo>
                  <a:pt x="4278" y="4468"/>
                </a:lnTo>
                <a:lnTo>
                  <a:pt x="4278" y="4466"/>
                </a:lnTo>
                <a:lnTo>
                  <a:pt x="4274" y="4464"/>
                </a:lnTo>
                <a:lnTo>
                  <a:pt x="4258" y="4460"/>
                </a:lnTo>
                <a:lnTo>
                  <a:pt x="4242" y="4460"/>
                </a:lnTo>
                <a:lnTo>
                  <a:pt x="4232" y="4464"/>
                </a:lnTo>
                <a:lnTo>
                  <a:pt x="4222" y="4466"/>
                </a:lnTo>
                <a:lnTo>
                  <a:pt x="4202" y="4468"/>
                </a:lnTo>
                <a:lnTo>
                  <a:pt x="4192" y="4468"/>
                </a:lnTo>
                <a:lnTo>
                  <a:pt x="4184" y="4470"/>
                </a:lnTo>
                <a:lnTo>
                  <a:pt x="4180" y="4472"/>
                </a:lnTo>
                <a:lnTo>
                  <a:pt x="4178" y="4474"/>
                </a:lnTo>
                <a:lnTo>
                  <a:pt x="4176" y="4480"/>
                </a:lnTo>
                <a:lnTo>
                  <a:pt x="4176" y="4484"/>
                </a:lnTo>
                <a:lnTo>
                  <a:pt x="4172" y="4486"/>
                </a:lnTo>
                <a:lnTo>
                  <a:pt x="4158" y="4492"/>
                </a:lnTo>
                <a:lnTo>
                  <a:pt x="4152" y="4494"/>
                </a:lnTo>
                <a:lnTo>
                  <a:pt x="4144" y="4496"/>
                </a:lnTo>
                <a:lnTo>
                  <a:pt x="4136" y="4494"/>
                </a:lnTo>
                <a:lnTo>
                  <a:pt x="4126" y="4492"/>
                </a:lnTo>
                <a:lnTo>
                  <a:pt x="4120" y="4486"/>
                </a:lnTo>
                <a:lnTo>
                  <a:pt x="4112" y="4476"/>
                </a:lnTo>
                <a:lnTo>
                  <a:pt x="4108" y="4472"/>
                </a:lnTo>
                <a:lnTo>
                  <a:pt x="4104" y="4470"/>
                </a:lnTo>
                <a:lnTo>
                  <a:pt x="4098" y="4468"/>
                </a:lnTo>
                <a:lnTo>
                  <a:pt x="4090" y="4468"/>
                </a:lnTo>
                <a:lnTo>
                  <a:pt x="4076" y="4470"/>
                </a:lnTo>
                <a:lnTo>
                  <a:pt x="4060" y="4474"/>
                </a:lnTo>
                <a:lnTo>
                  <a:pt x="4044" y="4476"/>
                </a:lnTo>
                <a:lnTo>
                  <a:pt x="4032" y="4478"/>
                </a:lnTo>
                <a:lnTo>
                  <a:pt x="4026" y="4476"/>
                </a:lnTo>
                <a:lnTo>
                  <a:pt x="4022" y="4472"/>
                </a:lnTo>
                <a:lnTo>
                  <a:pt x="4020" y="4468"/>
                </a:lnTo>
                <a:lnTo>
                  <a:pt x="4020" y="4460"/>
                </a:lnTo>
                <a:lnTo>
                  <a:pt x="4018" y="4448"/>
                </a:lnTo>
                <a:lnTo>
                  <a:pt x="4012" y="4438"/>
                </a:lnTo>
                <a:lnTo>
                  <a:pt x="4004" y="4434"/>
                </a:lnTo>
                <a:lnTo>
                  <a:pt x="3996" y="4430"/>
                </a:lnTo>
                <a:lnTo>
                  <a:pt x="3986" y="4426"/>
                </a:lnTo>
                <a:lnTo>
                  <a:pt x="3978" y="4422"/>
                </a:lnTo>
                <a:lnTo>
                  <a:pt x="3970" y="4416"/>
                </a:lnTo>
                <a:lnTo>
                  <a:pt x="3964" y="4406"/>
                </a:lnTo>
                <a:lnTo>
                  <a:pt x="3960" y="4396"/>
                </a:lnTo>
                <a:lnTo>
                  <a:pt x="3956" y="4390"/>
                </a:lnTo>
                <a:lnTo>
                  <a:pt x="3950" y="4390"/>
                </a:lnTo>
                <a:lnTo>
                  <a:pt x="3946" y="4394"/>
                </a:lnTo>
                <a:lnTo>
                  <a:pt x="3944" y="4398"/>
                </a:lnTo>
                <a:lnTo>
                  <a:pt x="3940" y="4406"/>
                </a:lnTo>
                <a:lnTo>
                  <a:pt x="3940" y="4412"/>
                </a:lnTo>
                <a:lnTo>
                  <a:pt x="3940" y="4416"/>
                </a:lnTo>
                <a:lnTo>
                  <a:pt x="3946" y="4424"/>
                </a:lnTo>
                <a:lnTo>
                  <a:pt x="3948" y="4430"/>
                </a:lnTo>
                <a:lnTo>
                  <a:pt x="3948" y="4434"/>
                </a:lnTo>
                <a:lnTo>
                  <a:pt x="3944" y="4436"/>
                </a:lnTo>
                <a:lnTo>
                  <a:pt x="3928" y="4440"/>
                </a:lnTo>
                <a:lnTo>
                  <a:pt x="3916" y="4444"/>
                </a:lnTo>
                <a:lnTo>
                  <a:pt x="3906" y="4448"/>
                </a:lnTo>
                <a:lnTo>
                  <a:pt x="3900" y="4452"/>
                </a:lnTo>
                <a:lnTo>
                  <a:pt x="3894" y="4458"/>
                </a:lnTo>
                <a:lnTo>
                  <a:pt x="3888" y="4464"/>
                </a:lnTo>
                <a:lnTo>
                  <a:pt x="3886" y="4462"/>
                </a:lnTo>
                <a:lnTo>
                  <a:pt x="3886" y="4456"/>
                </a:lnTo>
                <a:lnTo>
                  <a:pt x="3882" y="4448"/>
                </a:lnTo>
                <a:lnTo>
                  <a:pt x="3878" y="4440"/>
                </a:lnTo>
                <a:lnTo>
                  <a:pt x="3874" y="4434"/>
                </a:lnTo>
                <a:lnTo>
                  <a:pt x="3872" y="4430"/>
                </a:lnTo>
                <a:lnTo>
                  <a:pt x="3874" y="4426"/>
                </a:lnTo>
                <a:lnTo>
                  <a:pt x="3878" y="4422"/>
                </a:lnTo>
                <a:lnTo>
                  <a:pt x="3888" y="4416"/>
                </a:lnTo>
                <a:lnTo>
                  <a:pt x="3898" y="4410"/>
                </a:lnTo>
                <a:lnTo>
                  <a:pt x="3900" y="4410"/>
                </a:lnTo>
                <a:lnTo>
                  <a:pt x="3902" y="4406"/>
                </a:lnTo>
                <a:lnTo>
                  <a:pt x="3906" y="4402"/>
                </a:lnTo>
                <a:lnTo>
                  <a:pt x="3908" y="4398"/>
                </a:lnTo>
                <a:lnTo>
                  <a:pt x="3906" y="4394"/>
                </a:lnTo>
                <a:lnTo>
                  <a:pt x="3904" y="4390"/>
                </a:lnTo>
                <a:lnTo>
                  <a:pt x="3902" y="4386"/>
                </a:lnTo>
                <a:lnTo>
                  <a:pt x="3894" y="4384"/>
                </a:lnTo>
                <a:lnTo>
                  <a:pt x="3886" y="4384"/>
                </a:lnTo>
                <a:lnTo>
                  <a:pt x="3874" y="4386"/>
                </a:lnTo>
                <a:lnTo>
                  <a:pt x="3870" y="4390"/>
                </a:lnTo>
                <a:lnTo>
                  <a:pt x="3866" y="4392"/>
                </a:lnTo>
                <a:lnTo>
                  <a:pt x="3858" y="4402"/>
                </a:lnTo>
                <a:lnTo>
                  <a:pt x="3852" y="4410"/>
                </a:lnTo>
                <a:lnTo>
                  <a:pt x="3840" y="4418"/>
                </a:lnTo>
                <a:lnTo>
                  <a:pt x="3824" y="4428"/>
                </a:lnTo>
                <a:lnTo>
                  <a:pt x="3812" y="4434"/>
                </a:lnTo>
                <a:lnTo>
                  <a:pt x="3802" y="4436"/>
                </a:lnTo>
                <a:lnTo>
                  <a:pt x="3794" y="4434"/>
                </a:lnTo>
                <a:lnTo>
                  <a:pt x="3790" y="4432"/>
                </a:lnTo>
                <a:lnTo>
                  <a:pt x="3786" y="4432"/>
                </a:lnTo>
                <a:lnTo>
                  <a:pt x="3782" y="4434"/>
                </a:lnTo>
                <a:lnTo>
                  <a:pt x="3780" y="4442"/>
                </a:lnTo>
                <a:lnTo>
                  <a:pt x="3776" y="4448"/>
                </a:lnTo>
                <a:lnTo>
                  <a:pt x="3772" y="4452"/>
                </a:lnTo>
                <a:lnTo>
                  <a:pt x="3768" y="4450"/>
                </a:lnTo>
                <a:lnTo>
                  <a:pt x="3762" y="4450"/>
                </a:lnTo>
                <a:lnTo>
                  <a:pt x="3752" y="4446"/>
                </a:lnTo>
                <a:lnTo>
                  <a:pt x="3748" y="4446"/>
                </a:lnTo>
                <a:lnTo>
                  <a:pt x="3746" y="4450"/>
                </a:lnTo>
                <a:lnTo>
                  <a:pt x="3744" y="4456"/>
                </a:lnTo>
                <a:lnTo>
                  <a:pt x="3742" y="4460"/>
                </a:lnTo>
                <a:lnTo>
                  <a:pt x="3734" y="4470"/>
                </a:lnTo>
                <a:lnTo>
                  <a:pt x="3730" y="4476"/>
                </a:lnTo>
                <a:lnTo>
                  <a:pt x="3728" y="4484"/>
                </a:lnTo>
                <a:lnTo>
                  <a:pt x="3726" y="4492"/>
                </a:lnTo>
                <a:lnTo>
                  <a:pt x="3726" y="4506"/>
                </a:lnTo>
                <a:lnTo>
                  <a:pt x="3726" y="4518"/>
                </a:lnTo>
                <a:lnTo>
                  <a:pt x="3724" y="4524"/>
                </a:lnTo>
                <a:lnTo>
                  <a:pt x="3720" y="4528"/>
                </a:lnTo>
                <a:lnTo>
                  <a:pt x="3716" y="4530"/>
                </a:lnTo>
                <a:lnTo>
                  <a:pt x="3712" y="4530"/>
                </a:lnTo>
                <a:lnTo>
                  <a:pt x="3708" y="4530"/>
                </a:lnTo>
                <a:lnTo>
                  <a:pt x="3704" y="4534"/>
                </a:lnTo>
                <a:lnTo>
                  <a:pt x="3702" y="4540"/>
                </a:lnTo>
                <a:lnTo>
                  <a:pt x="3700" y="4548"/>
                </a:lnTo>
                <a:lnTo>
                  <a:pt x="3696" y="4554"/>
                </a:lnTo>
                <a:lnTo>
                  <a:pt x="3684" y="4560"/>
                </a:lnTo>
                <a:lnTo>
                  <a:pt x="3680" y="4562"/>
                </a:lnTo>
                <a:lnTo>
                  <a:pt x="3676" y="4566"/>
                </a:lnTo>
                <a:lnTo>
                  <a:pt x="3674" y="4572"/>
                </a:lnTo>
                <a:lnTo>
                  <a:pt x="3676" y="4580"/>
                </a:lnTo>
                <a:lnTo>
                  <a:pt x="3678" y="4592"/>
                </a:lnTo>
                <a:lnTo>
                  <a:pt x="3678" y="4598"/>
                </a:lnTo>
                <a:lnTo>
                  <a:pt x="3674" y="4596"/>
                </a:lnTo>
                <a:lnTo>
                  <a:pt x="3654" y="4566"/>
                </a:lnTo>
                <a:lnTo>
                  <a:pt x="3642" y="4552"/>
                </a:lnTo>
                <a:lnTo>
                  <a:pt x="3630" y="4540"/>
                </a:lnTo>
                <a:lnTo>
                  <a:pt x="3622" y="4534"/>
                </a:lnTo>
                <a:lnTo>
                  <a:pt x="3614" y="4530"/>
                </a:lnTo>
                <a:lnTo>
                  <a:pt x="3606" y="4528"/>
                </a:lnTo>
                <a:lnTo>
                  <a:pt x="3598" y="4528"/>
                </a:lnTo>
                <a:lnTo>
                  <a:pt x="3588" y="4528"/>
                </a:lnTo>
                <a:lnTo>
                  <a:pt x="3588" y="4526"/>
                </a:lnTo>
                <a:lnTo>
                  <a:pt x="3586" y="4524"/>
                </a:lnTo>
                <a:lnTo>
                  <a:pt x="3576" y="4520"/>
                </a:lnTo>
                <a:lnTo>
                  <a:pt x="3562" y="4520"/>
                </a:lnTo>
                <a:lnTo>
                  <a:pt x="3560" y="4522"/>
                </a:lnTo>
                <a:lnTo>
                  <a:pt x="3560" y="4524"/>
                </a:lnTo>
                <a:lnTo>
                  <a:pt x="3556" y="4530"/>
                </a:lnTo>
                <a:lnTo>
                  <a:pt x="3554" y="4534"/>
                </a:lnTo>
                <a:lnTo>
                  <a:pt x="3546" y="4536"/>
                </a:lnTo>
                <a:lnTo>
                  <a:pt x="3524" y="4546"/>
                </a:lnTo>
                <a:lnTo>
                  <a:pt x="3518" y="4552"/>
                </a:lnTo>
                <a:lnTo>
                  <a:pt x="3514" y="4556"/>
                </a:lnTo>
                <a:lnTo>
                  <a:pt x="3498" y="4562"/>
                </a:lnTo>
                <a:lnTo>
                  <a:pt x="3492" y="4562"/>
                </a:lnTo>
                <a:lnTo>
                  <a:pt x="3488" y="4560"/>
                </a:lnTo>
                <a:lnTo>
                  <a:pt x="3480" y="4552"/>
                </a:lnTo>
                <a:lnTo>
                  <a:pt x="3476" y="4546"/>
                </a:lnTo>
                <a:lnTo>
                  <a:pt x="3474" y="4544"/>
                </a:lnTo>
                <a:lnTo>
                  <a:pt x="3472" y="4542"/>
                </a:lnTo>
                <a:lnTo>
                  <a:pt x="3470" y="4542"/>
                </a:lnTo>
                <a:lnTo>
                  <a:pt x="3470" y="4544"/>
                </a:lnTo>
                <a:lnTo>
                  <a:pt x="3470" y="4548"/>
                </a:lnTo>
                <a:lnTo>
                  <a:pt x="3470" y="4550"/>
                </a:lnTo>
                <a:lnTo>
                  <a:pt x="3468" y="4552"/>
                </a:lnTo>
                <a:lnTo>
                  <a:pt x="3464" y="4552"/>
                </a:lnTo>
                <a:lnTo>
                  <a:pt x="3460" y="4550"/>
                </a:lnTo>
                <a:lnTo>
                  <a:pt x="3456" y="4546"/>
                </a:lnTo>
                <a:lnTo>
                  <a:pt x="3458" y="4544"/>
                </a:lnTo>
                <a:lnTo>
                  <a:pt x="3460" y="4542"/>
                </a:lnTo>
                <a:lnTo>
                  <a:pt x="3460" y="4540"/>
                </a:lnTo>
                <a:lnTo>
                  <a:pt x="3458" y="4538"/>
                </a:lnTo>
                <a:lnTo>
                  <a:pt x="3456" y="4540"/>
                </a:lnTo>
                <a:lnTo>
                  <a:pt x="3454" y="4538"/>
                </a:lnTo>
                <a:lnTo>
                  <a:pt x="3452" y="4534"/>
                </a:lnTo>
                <a:lnTo>
                  <a:pt x="3452" y="4530"/>
                </a:lnTo>
                <a:lnTo>
                  <a:pt x="3450" y="4528"/>
                </a:lnTo>
                <a:lnTo>
                  <a:pt x="3444" y="4524"/>
                </a:lnTo>
                <a:lnTo>
                  <a:pt x="3440" y="4516"/>
                </a:lnTo>
                <a:lnTo>
                  <a:pt x="3432" y="4508"/>
                </a:lnTo>
                <a:lnTo>
                  <a:pt x="3422" y="4498"/>
                </a:lnTo>
                <a:lnTo>
                  <a:pt x="3412" y="4484"/>
                </a:lnTo>
                <a:lnTo>
                  <a:pt x="3408" y="4474"/>
                </a:lnTo>
                <a:lnTo>
                  <a:pt x="3406" y="4466"/>
                </a:lnTo>
                <a:lnTo>
                  <a:pt x="3404" y="4460"/>
                </a:lnTo>
                <a:lnTo>
                  <a:pt x="3400" y="4456"/>
                </a:lnTo>
                <a:lnTo>
                  <a:pt x="3398" y="4452"/>
                </a:lnTo>
                <a:lnTo>
                  <a:pt x="3394" y="4444"/>
                </a:lnTo>
                <a:lnTo>
                  <a:pt x="3392" y="4436"/>
                </a:lnTo>
                <a:lnTo>
                  <a:pt x="3394" y="4430"/>
                </a:lnTo>
                <a:lnTo>
                  <a:pt x="3396" y="4426"/>
                </a:lnTo>
                <a:lnTo>
                  <a:pt x="3398" y="4424"/>
                </a:lnTo>
                <a:lnTo>
                  <a:pt x="3400" y="4422"/>
                </a:lnTo>
                <a:lnTo>
                  <a:pt x="3400" y="4416"/>
                </a:lnTo>
                <a:lnTo>
                  <a:pt x="3400" y="4412"/>
                </a:lnTo>
                <a:lnTo>
                  <a:pt x="3398" y="4410"/>
                </a:lnTo>
                <a:lnTo>
                  <a:pt x="3396" y="4410"/>
                </a:lnTo>
                <a:lnTo>
                  <a:pt x="3396" y="4408"/>
                </a:lnTo>
                <a:lnTo>
                  <a:pt x="3396" y="4404"/>
                </a:lnTo>
                <a:lnTo>
                  <a:pt x="3400" y="4390"/>
                </a:lnTo>
                <a:lnTo>
                  <a:pt x="3402" y="4384"/>
                </a:lnTo>
                <a:lnTo>
                  <a:pt x="3404" y="4384"/>
                </a:lnTo>
                <a:lnTo>
                  <a:pt x="3408" y="4384"/>
                </a:lnTo>
                <a:lnTo>
                  <a:pt x="3408" y="4378"/>
                </a:lnTo>
                <a:lnTo>
                  <a:pt x="3406" y="4364"/>
                </a:lnTo>
                <a:lnTo>
                  <a:pt x="3404" y="4344"/>
                </a:lnTo>
                <a:lnTo>
                  <a:pt x="3404" y="4334"/>
                </a:lnTo>
                <a:lnTo>
                  <a:pt x="3404" y="4330"/>
                </a:lnTo>
                <a:lnTo>
                  <a:pt x="3406" y="4326"/>
                </a:lnTo>
                <a:lnTo>
                  <a:pt x="3408" y="4318"/>
                </a:lnTo>
                <a:lnTo>
                  <a:pt x="3410" y="4306"/>
                </a:lnTo>
                <a:lnTo>
                  <a:pt x="3414" y="4296"/>
                </a:lnTo>
                <a:lnTo>
                  <a:pt x="3418" y="4288"/>
                </a:lnTo>
                <a:lnTo>
                  <a:pt x="3420" y="4284"/>
                </a:lnTo>
                <a:lnTo>
                  <a:pt x="3418" y="4280"/>
                </a:lnTo>
                <a:lnTo>
                  <a:pt x="3416" y="4274"/>
                </a:lnTo>
                <a:lnTo>
                  <a:pt x="3416" y="4268"/>
                </a:lnTo>
                <a:lnTo>
                  <a:pt x="3418" y="4262"/>
                </a:lnTo>
                <a:lnTo>
                  <a:pt x="3422" y="4256"/>
                </a:lnTo>
                <a:lnTo>
                  <a:pt x="3420" y="4254"/>
                </a:lnTo>
                <a:lnTo>
                  <a:pt x="3418" y="4250"/>
                </a:lnTo>
                <a:lnTo>
                  <a:pt x="3414" y="4244"/>
                </a:lnTo>
                <a:lnTo>
                  <a:pt x="3406" y="4238"/>
                </a:lnTo>
                <a:lnTo>
                  <a:pt x="3390" y="4230"/>
                </a:lnTo>
                <a:lnTo>
                  <a:pt x="3380" y="4220"/>
                </a:lnTo>
                <a:lnTo>
                  <a:pt x="3372" y="4214"/>
                </a:lnTo>
                <a:lnTo>
                  <a:pt x="3360" y="4210"/>
                </a:lnTo>
                <a:lnTo>
                  <a:pt x="3350" y="4206"/>
                </a:lnTo>
                <a:lnTo>
                  <a:pt x="3344" y="4208"/>
                </a:lnTo>
                <a:lnTo>
                  <a:pt x="3340" y="4210"/>
                </a:lnTo>
                <a:lnTo>
                  <a:pt x="3334" y="4210"/>
                </a:lnTo>
                <a:lnTo>
                  <a:pt x="3328" y="4210"/>
                </a:lnTo>
                <a:lnTo>
                  <a:pt x="3320" y="4206"/>
                </a:lnTo>
                <a:lnTo>
                  <a:pt x="3308" y="4204"/>
                </a:lnTo>
                <a:lnTo>
                  <a:pt x="3306" y="4204"/>
                </a:lnTo>
                <a:lnTo>
                  <a:pt x="3308" y="4206"/>
                </a:lnTo>
                <a:lnTo>
                  <a:pt x="3308" y="4208"/>
                </a:lnTo>
                <a:lnTo>
                  <a:pt x="3304" y="4212"/>
                </a:lnTo>
                <a:lnTo>
                  <a:pt x="3294" y="4216"/>
                </a:lnTo>
                <a:lnTo>
                  <a:pt x="3278" y="4216"/>
                </a:lnTo>
                <a:lnTo>
                  <a:pt x="3268" y="4214"/>
                </a:lnTo>
                <a:lnTo>
                  <a:pt x="3258" y="4214"/>
                </a:lnTo>
                <a:lnTo>
                  <a:pt x="3248" y="4214"/>
                </a:lnTo>
                <a:lnTo>
                  <a:pt x="3244" y="4214"/>
                </a:lnTo>
                <a:lnTo>
                  <a:pt x="3242" y="4214"/>
                </a:lnTo>
                <a:lnTo>
                  <a:pt x="3242" y="4210"/>
                </a:lnTo>
                <a:lnTo>
                  <a:pt x="3240" y="4208"/>
                </a:lnTo>
                <a:lnTo>
                  <a:pt x="3236" y="4208"/>
                </a:lnTo>
                <a:lnTo>
                  <a:pt x="3232" y="4210"/>
                </a:lnTo>
                <a:lnTo>
                  <a:pt x="3228" y="4216"/>
                </a:lnTo>
                <a:lnTo>
                  <a:pt x="3222" y="4220"/>
                </a:lnTo>
                <a:lnTo>
                  <a:pt x="3220" y="4222"/>
                </a:lnTo>
                <a:lnTo>
                  <a:pt x="3216" y="4220"/>
                </a:lnTo>
                <a:lnTo>
                  <a:pt x="3206" y="4210"/>
                </a:lnTo>
                <a:lnTo>
                  <a:pt x="3202" y="4208"/>
                </a:lnTo>
                <a:lnTo>
                  <a:pt x="3200" y="4208"/>
                </a:lnTo>
                <a:lnTo>
                  <a:pt x="3202" y="4210"/>
                </a:lnTo>
                <a:lnTo>
                  <a:pt x="3204" y="4214"/>
                </a:lnTo>
                <a:lnTo>
                  <a:pt x="3202" y="4218"/>
                </a:lnTo>
                <a:lnTo>
                  <a:pt x="3200" y="4220"/>
                </a:lnTo>
                <a:lnTo>
                  <a:pt x="3198" y="4218"/>
                </a:lnTo>
                <a:lnTo>
                  <a:pt x="3194" y="4214"/>
                </a:lnTo>
                <a:lnTo>
                  <a:pt x="3188" y="4210"/>
                </a:lnTo>
                <a:lnTo>
                  <a:pt x="3188" y="4206"/>
                </a:lnTo>
                <a:lnTo>
                  <a:pt x="3190" y="4202"/>
                </a:lnTo>
                <a:lnTo>
                  <a:pt x="3196" y="4196"/>
                </a:lnTo>
                <a:lnTo>
                  <a:pt x="3202" y="4188"/>
                </a:lnTo>
                <a:lnTo>
                  <a:pt x="3210" y="4182"/>
                </a:lnTo>
                <a:lnTo>
                  <a:pt x="3212" y="4176"/>
                </a:lnTo>
                <a:lnTo>
                  <a:pt x="3214" y="4166"/>
                </a:lnTo>
                <a:lnTo>
                  <a:pt x="3216" y="4144"/>
                </a:lnTo>
                <a:lnTo>
                  <a:pt x="3218" y="4120"/>
                </a:lnTo>
                <a:lnTo>
                  <a:pt x="3222" y="4098"/>
                </a:lnTo>
                <a:lnTo>
                  <a:pt x="3222" y="4092"/>
                </a:lnTo>
                <a:lnTo>
                  <a:pt x="3222" y="4090"/>
                </a:lnTo>
                <a:lnTo>
                  <a:pt x="3220" y="4088"/>
                </a:lnTo>
                <a:lnTo>
                  <a:pt x="3218" y="4088"/>
                </a:lnTo>
                <a:lnTo>
                  <a:pt x="3214" y="4090"/>
                </a:lnTo>
                <a:lnTo>
                  <a:pt x="3212" y="4090"/>
                </a:lnTo>
                <a:lnTo>
                  <a:pt x="3212" y="4084"/>
                </a:lnTo>
                <a:lnTo>
                  <a:pt x="3220" y="4066"/>
                </a:lnTo>
                <a:lnTo>
                  <a:pt x="3224" y="4064"/>
                </a:lnTo>
                <a:lnTo>
                  <a:pt x="3226" y="4068"/>
                </a:lnTo>
                <a:lnTo>
                  <a:pt x="3224" y="4074"/>
                </a:lnTo>
                <a:lnTo>
                  <a:pt x="3222" y="4078"/>
                </a:lnTo>
                <a:lnTo>
                  <a:pt x="3224" y="4082"/>
                </a:lnTo>
                <a:lnTo>
                  <a:pt x="3228" y="4086"/>
                </a:lnTo>
                <a:lnTo>
                  <a:pt x="3230" y="4094"/>
                </a:lnTo>
                <a:lnTo>
                  <a:pt x="3232" y="4094"/>
                </a:lnTo>
                <a:lnTo>
                  <a:pt x="3234" y="4092"/>
                </a:lnTo>
                <a:lnTo>
                  <a:pt x="3238" y="4076"/>
                </a:lnTo>
                <a:lnTo>
                  <a:pt x="3242" y="4058"/>
                </a:lnTo>
                <a:lnTo>
                  <a:pt x="3246" y="4044"/>
                </a:lnTo>
                <a:lnTo>
                  <a:pt x="3246" y="4042"/>
                </a:lnTo>
                <a:lnTo>
                  <a:pt x="3244" y="4040"/>
                </a:lnTo>
                <a:lnTo>
                  <a:pt x="3240" y="4042"/>
                </a:lnTo>
                <a:lnTo>
                  <a:pt x="3238" y="4042"/>
                </a:lnTo>
                <a:lnTo>
                  <a:pt x="3242" y="4036"/>
                </a:lnTo>
                <a:lnTo>
                  <a:pt x="3250" y="4028"/>
                </a:lnTo>
                <a:lnTo>
                  <a:pt x="3250" y="4026"/>
                </a:lnTo>
                <a:lnTo>
                  <a:pt x="3244" y="4028"/>
                </a:lnTo>
                <a:lnTo>
                  <a:pt x="3238" y="4028"/>
                </a:lnTo>
                <a:lnTo>
                  <a:pt x="3236" y="4026"/>
                </a:lnTo>
                <a:lnTo>
                  <a:pt x="3238" y="4022"/>
                </a:lnTo>
                <a:lnTo>
                  <a:pt x="3242" y="4018"/>
                </a:lnTo>
                <a:lnTo>
                  <a:pt x="3246" y="4016"/>
                </a:lnTo>
                <a:lnTo>
                  <a:pt x="3248" y="4012"/>
                </a:lnTo>
                <a:lnTo>
                  <a:pt x="3248" y="4002"/>
                </a:lnTo>
                <a:lnTo>
                  <a:pt x="3252" y="3988"/>
                </a:lnTo>
                <a:lnTo>
                  <a:pt x="3256" y="3980"/>
                </a:lnTo>
                <a:lnTo>
                  <a:pt x="3264" y="3970"/>
                </a:lnTo>
                <a:lnTo>
                  <a:pt x="3274" y="3956"/>
                </a:lnTo>
                <a:lnTo>
                  <a:pt x="3276" y="3950"/>
                </a:lnTo>
                <a:lnTo>
                  <a:pt x="3274" y="3946"/>
                </a:lnTo>
                <a:lnTo>
                  <a:pt x="3274" y="3940"/>
                </a:lnTo>
                <a:lnTo>
                  <a:pt x="3274" y="3936"/>
                </a:lnTo>
                <a:lnTo>
                  <a:pt x="3272" y="3934"/>
                </a:lnTo>
                <a:lnTo>
                  <a:pt x="3270" y="3932"/>
                </a:lnTo>
                <a:lnTo>
                  <a:pt x="3266" y="3928"/>
                </a:lnTo>
                <a:lnTo>
                  <a:pt x="3264" y="3926"/>
                </a:lnTo>
                <a:lnTo>
                  <a:pt x="3262" y="3924"/>
                </a:lnTo>
                <a:lnTo>
                  <a:pt x="3256" y="3926"/>
                </a:lnTo>
                <a:lnTo>
                  <a:pt x="3252" y="3928"/>
                </a:lnTo>
                <a:lnTo>
                  <a:pt x="3254" y="3928"/>
                </a:lnTo>
                <a:lnTo>
                  <a:pt x="3260" y="3930"/>
                </a:lnTo>
                <a:lnTo>
                  <a:pt x="3260" y="3932"/>
                </a:lnTo>
                <a:lnTo>
                  <a:pt x="3256" y="3934"/>
                </a:lnTo>
                <a:lnTo>
                  <a:pt x="3254" y="3934"/>
                </a:lnTo>
                <a:lnTo>
                  <a:pt x="3250" y="3934"/>
                </a:lnTo>
                <a:lnTo>
                  <a:pt x="3242" y="3930"/>
                </a:lnTo>
                <a:lnTo>
                  <a:pt x="3230" y="3926"/>
                </a:lnTo>
                <a:lnTo>
                  <a:pt x="3222" y="3926"/>
                </a:lnTo>
                <a:lnTo>
                  <a:pt x="3214" y="3926"/>
                </a:lnTo>
                <a:lnTo>
                  <a:pt x="3202" y="3928"/>
                </a:lnTo>
                <a:lnTo>
                  <a:pt x="3196" y="3932"/>
                </a:lnTo>
                <a:lnTo>
                  <a:pt x="3192" y="3934"/>
                </a:lnTo>
                <a:lnTo>
                  <a:pt x="3180" y="3936"/>
                </a:lnTo>
                <a:lnTo>
                  <a:pt x="3162" y="3940"/>
                </a:lnTo>
                <a:lnTo>
                  <a:pt x="3146" y="3944"/>
                </a:lnTo>
                <a:lnTo>
                  <a:pt x="3140" y="3948"/>
                </a:lnTo>
                <a:lnTo>
                  <a:pt x="3134" y="3950"/>
                </a:lnTo>
                <a:lnTo>
                  <a:pt x="3132" y="3954"/>
                </a:lnTo>
                <a:lnTo>
                  <a:pt x="3130" y="3960"/>
                </a:lnTo>
                <a:lnTo>
                  <a:pt x="3130" y="3966"/>
                </a:lnTo>
                <a:lnTo>
                  <a:pt x="3126" y="3972"/>
                </a:lnTo>
                <a:lnTo>
                  <a:pt x="3124" y="3980"/>
                </a:lnTo>
                <a:lnTo>
                  <a:pt x="3126" y="3994"/>
                </a:lnTo>
                <a:lnTo>
                  <a:pt x="3126" y="4006"/>
                </a:lnTo>
                <a:lnTo>
                  <a:pt x="3124" y="4010"/>
                </a:lnTo>
                <a:lnTo>
                  <a:pt x="3122" y="4010"/>
                </a:lnTo>
                <a:lnTo>
                  <a:pt x="3118" y="4016"/>
                </a:lnTo>
                <a:lnTo>
                  <a:pt x="3118" y="4020"/>
                </a:lnTo>
                <a:lnTo>
                  <a:pt x="3116" y="4026"/>
                </a:lnTo>
                <a:lnTo>
                  <a:pt x="3114" y="4034"/>
                </a:lnTo>
                <a:lnTo>
                  <a:pt x="3112" y="4042"/>
                </a:lnTo>
                <a:lnTo>
                  <a:pt x="3108" y="4046"/>
                </a:lnTo>
                <a:lnTo>
                  <a:pt x="3104" y="4050"/>
                </a:lnTo>
                <a:lnTo>
                  <a:pt x="3094" y="4058"/>
                </a:lnTo>
                <a:lnTo>
                  <a:pt x="3086" y="4062"/>
                </a:lnTo>
                <a:lnTo>
                  <a:pt x="3084" y="4064"/>
                </a:lnTo>
                <a:lnTo>
                  <a:pt x="3084" y="4066"/>
                </a:lnTo>
                <a:lnTo>
                  <a:pt x="3088" y="4068"/>
                </a:lnTo>
                <a:lnTo>
                  <a:pt x="3092" y="4070"/>
                </a:lnTo>
                <a:lnTo>
                  <a:pt x="3092" y="4074"/>
                </a:lnTo>
                <a:lnTo>
                  <a:pt x="3092" y="4076"/>
                </a:lnTo>
                <a:lnTo>
                  <a:pt x="3086" y="4082"/>
                </a:lnTo>
                <a:lnTo>
                  <a:pt x="3080" y="4084"/>
                </a:lnTo>
                <a:lnTo>
                  <a:pt x="3072" y="4084"/>
                </a:lnTo>
                <a:lnTo>
                  <a:pt x="3070" y="4082"/>
                </a:lnTo>
                <a:lnTo>
                  <a:pt x="3070" y="4080"/>
                </a:lnTo>
                <a:lnTo>
                  <a:pt x="3068" y="4074"/>
                </a:lnTo>
                <a:lnTo>
                  <a:pt x="3066" y="4072"/>
                </a:lnTo>
                <a:lnTo>
                  <a:pt x="3058" y="4070"/>
                </a:lnTo>
                <a:lnTo>
                  <a:pt x="3046" y="4072"/>
                </a:lnTo>
                <a:lnTo>
                  <a:pt x="3038" y="4074"/>
                </a:lnTo>
                <a:lnTo>
                  <a:pt x="3034" y="4076"/>
                </a:lnTo>
                <a:lnTo>
                  <a:pt x="3028" y="4080"/>
                </a:lnTo>
                <a:lnTo>
                  <a:pt x="3012" y="4084"/>
                </a:lnTo>
                <a:lnTo>
                  <a:pt x="2996" y="4086"/>
                </a:lnTo>
                <a:lnTo>
                  <a:pt x="2986" y="4090"/>
                </a:lnTo>
                <a:lnTo>
                  <a:pt x="2978" y="4096"/>
                </a:lnTo>
                <a:lnTo>
                  <a:pt x="2968" y="4098"/>
                </a:lnTo>
                <a:lnTo>
                  <a:pt x="2964" y="4098"/>
                </a:lnTo>
                <a:lnTo>
                  <a:pt x="2962" y="4096"/>
                </a:lnTo>
                <a:lnTo>
                  <a:pt x="2956" y="4088"/>
                </a:lnTo>
                <a:lnTo>
                  <a:pt x="2954" y="4082"/>
                </a:lnTo>
                <a:lnTo>
                  <a:pt x="2948" y="4078"/>
                </a:lnTo>
                <a:lnTo>
                  <a:pt x="2938" y="4072"/>
                </a:lnTo>
                <a:lnTo>
                  <a:pt x="2924" y="4070"/>
                </a:lnTo>
                <a:lnTo>
                  <a:pt x="2912" y="4066"/>
                </a:lnTo>
                <a:lnTo>
                  <a:pt x="2904" y="4060"/>
                </a:lnTo>
                <a:lnTo>
                  <a:pt x="2900" y="4052"/>
                </a:lnTo>
                <a:lnTo>
                  <a:pt x="2894" y="4042"/>
                </a:lnTo>
                <a:lnTo>
                  <a:pt x="2884" y="4016"/>
                </a:lnTo>
                <a:lnTo>
                  <a:pt x="2876" y="4000"/>
                </a:lnTo>
                <a:lnTo>
                  <a:pt x="2866" y="3986"/>
                </a:lnTo>
                <a:lnTo>
                  <a:pt x="2858" y="3976"/>
                </a:lnTo>
                <a:lnTo>
                  <a:pt x="2854" y="3966"/>
                </a:lnTo>
                <a:lnTo>
                  <a:pt x="2848" y="3950"/>
                </a:lnTo>
                <a:lnTo>
                  <a:pt x="2846" y="3936"/>
                </a:lnTo>
                <a:lnTo>
                  <a:pt x="2844" y="3932"/>
                </a:lnTo>
                <a:lnTo>
                  <a:pt x="2842" y="3932"/>
                </a:lnTo>
                <a:lnTo>
                  <a:pt x="2840" y="3930"/>
                </a:lnTo>
                <a:lnTo>
                  <a:pt x="2838" y="3926"/>
                </a:lnTo>
                <a:lnTo>
                  <a:pt x="2834" y="3916"/>
                </a:lnTo>
                <a:lnTo>
                  <a:pt x="2832" y="3886"/>
                </a:lnTo>
                <a:lnTo>
                  <a:pt x="2830" y="3876"/>
                </a:lnTo>
                <a:lnTo>
                  <a:pt x="2828" y="3874"/>
                </a:lnTo>
                <a:lnTo>
                  <a:pt x="2828" y="3872"/>
                </a:lnTo>
                <a:lnTo>
                  <a:pt x="2830" y="3866"/>
                </a:lnTo>
                <a:lnTo>
                  <a:pt x="2832" y="3856"/>
                </a:lnTo>
                <a:lnTo>
                  <a:pt x="2832" y="3846"/>
                </a:lnTo>
                <a:lnTo>
                  <a:pt x="2832" y="3826"/>
                </a:lnTo>
                <a:lnTo>
                  <a:pt x="2834" y="3792"/>
                </a:lnTo>
                <a:lnTo>
                  <a:pt x="2840" y="3760"/>
                </a:lnTo>
                <a:lnTo>
                  <a:pt x="2846" y="3738"/>
                </a:lnTo>
                <a:lnTo>
                  <a:pt x="2852" y="3724"/>
                </a:lnTo>
                <a:lnTo>
                  <a:pt x="2856" y="3706"/>
                </a:lnTo>
                <a:lnTo>
                  <a:pt x="2854" y="3688"/>
                </a:lnTo>
                <a:lnTo>
                  <a:pt x="2850" y="3668"/>
                </a:lnTo>
                <a:lnTo>
                  <a:pt x="2848" y="3650"/>
                </a:lnTo>
                <a:lnTo>
                  <a:pt x="2846" y="3636"/>
                </a:lnTo>
                <a:lnTo>
                  <a:pt x="2850" y="3626"/>
                </a:lnTo>
                <a:lnTo>
                  <a:pt x="2854" y="3618"/>
                </a:lnTo>
                <a:lnTo>
                  <a:pt x="2860" y="3610"/>
                </a:lnTo>
                <a:lnTo>
                  <a:pt x="2864" y="3602"/>
                </a:lnTo>
                <a:lnTo>
                  <a:pt x="2866" y="3596"/>
                </a:lnTo>
                <a:lnTo>
                  <a:pt x="2870" y="3592"/>
                </a:lnTo>
                <a:lnTo>
                  <a:pt x="2880" y="3586"/>
                </a:lnTo>
                <a:lnTo>
                  <a:pt x="2886" y="3582"/>
                </a:lnTo>
                <a:lnTo>
                  <a:pt x="2888" y="3578"/>
                </a:lnTo>
                <a:lnTo>
                  <a:pt x="2888" y="3576"/>
                </a:lnTo>
                <a:lnTo>
                  <a:pt x="2880" y="3568"/>
                </a:lnTo>
                <a:lnTo>
                  <a:pt x="2878" y="3566"/>
                </a:lnTo>
                <a:lnTo>
                  <a:pt x="2882" y="3566"/>
                </a:lnTo>
                <a:lnTo>
                  <a:pt x="2888" y="3568"/>
                </a:lnTo>
                <a:lnTo>
                  <a:pt x="2890" y="3566"/>
                </a:lnTo>
                <a:lnTo>
                  <a:pt x="2892" y="3566"/>
                </a:lnTo>
                <a:lnTo>
                  <a:pt x="2894" y="3566"/>
                </a:lnTo>
                <a:lnTo>
                  <a:pt x="2898" y="3568"/>
                </a:lnTo>
                <a:lnTo>
                  <a:pt x="2902" y="3568"/>
                </a:lnTo>
                <a:lnTo>
                  <a:pt x="2914" y="3564"/>
                </a:lnTo>
                <a:lnTo>
                  <a:pt x="2926" y="3556"/>
                </a:lnTo>
                <a:lnTo>
                  <a:pt x="2936" y="3546"/>
                </a:lnTo>
                <a:lnTo>
                  <a:pt x="2942" y="3538"/>
                </a:lnTo>
                <a:lnTo>
                  <a:pt x="2948" y="3534"/>
                </a:lnTo>
                <a:lnTo>
                  <a:pt x="2966" y="3522"/>
                </a:lnTo>
                <a:lnTo>
                  <a:pt x="2982" y="3512"/>
                </a:lnTo>
                <a:lnTo>
                  <a:pt x="2990" y="3508"/>
                </a:lnTo>
                <a:lnTo>
                  <a:pt x="3006" y="3508"/>
                </a:lnTo>
                <a:lnTo>
                  <a:pt x="3014" y="3508"/>
                </a:lnTo>
                <a:lnTo>
                  <a:pt x="3022" y="3510"/>
                </a:lnTo>
                <a:lnTo>
                  <a:pt x="3032" y="3514"/>
                </a:lnTo>
                <a:lnTo>
                  <a:pt x="3042" y="3518"/>
                </a:lnTo>
                <a:lnTo>
                  <a:pt x="3046" y="3520"/>
                </a:lnTo>
                <a:lnTo>
                  <a:pt x="3052" y="3520"/>
                </a:lnTo>
                <a:lnTo>
                  <a:pt x="3060" y="3518"/>
                </a:lnTo>
                <a:lnTo>
                  <a:pt x="3066" y="3520"/>
                </a:lnTo>
                <a:lnTo>
                  <a:pt x="3068" y="3522"/>
                </a:lnTo>
                <a:lnTo>
                  <a:pt x="3074" y="3520"/>
                </a:lnTo>
                <a:lnTo>
                  <a:pt x="3074" y="3518"/>
                </a:lnTo>
                <a:lnTo>
                  <a:pt x="3072" y="3516"/>
                </a:lnTo>
                <a:lnTo>
                  <a:pt x="3066" y="3514"/>
                </a:lnTo>
                <a:lnTo>
                  <a:pt x="3060" y="3512"/>
                </a:lnTo>
                <a:lnTo>
                  <a:pt x="3058" y="3510"/>
                </a:lnTo>
                <a:lnTo>
                  <a:pt x="3062" y="3508"/>
                </a:lnTo>
                <a:lnTo>
                  <a:pt x="3070" y="3506"/>
                </a:lnTo>
                <a:lnTo>
                  <a:pt x="3076" y="3506"/>
                </a:lnTo>
                <a:lnTo>
                  <a:pt x="3080" y="3512"/>
                </a:lnTo>
                <a:lnTo>
                  <a:pt x="3082" y="3516"/>
                </a:lnTo>
                <a:lnTo>
                  <a:pt x="3084" y="3520"/>
                </a:lnTo>
                <a:lnTo>
                  <a:pt x="3086" y="3520"/>
                </a:lnTo>
                <a:lnTo>
                  <a:pt x="3092" y="3522"/>
                </a:lnTo>
                <a:lnTo>
                  <a:pt x="3096" y="3526"/>
                </a:lnTo>
                <a:lnTo>
                  <a:pt x="3096" y="3528"/>
                </a:lnTo>
                <a:lnTo>
                  <a:pt x="3094" y="3530"/>
                </a:lnTo>
                <a:lnTo>
                  <a:pt x="3092" y="3532"/>
                </a:lnTo>
                <a:lnTo>
                  <a:pt x="3094" y="3534"/>
                </a:lnTo>
                <a:lnTo>
                  <a:pt x="3102" y="3538"/>
                </a:lnTo>
                <a:lnTo>
                  <a:pt x="3112" y="3540"/>
                </a:lnTo>
                <a:lnTo>
                  <a:pt x="3118" y="3540"/>
                </a:lnTo>
                <a:lnTo>
                  <a:pt x="3122" y="3536"/>
                </a:lnTo>
                <a:lnTo>
                  <a:pt x="3126" y="3534"/>
                </a:lnTo>
                <a:lnTo>
                  <a:pt x="3130" y="3534"/>
                </a:lnTo>
                <a:lnTo>
                  <a:pt x="3134" y="3540"/>
                </a:lnTo>
                <a:lnTo>
                  <a:pt x="3136" y="3542"/>
                </a:lnTo>
                <a:lnTo>
                  <a:pt x="3138" y="3542"/>
                </a:lnTo>
                <a:lnTo>
                  <a:pt x="3142" y="3540"/>
                </a:lnTo>
                <a:lnTo>
                  <a:pt x="3144" y="3534"/>
                </a:lnTo>
                <a:lnTo>
                  <a:pt x="3144" y="3532"/>
                </a:lnTo>
                <a:lnTo>
                  <a:pt x="3144" y="3528"/>
                </a:lnTo>
                <a:lnTo>
                  <a:pt x="3142" y="3522"/>
                </a:lnTo>
                <a:lnTo>
                  <a:pt x="3146" y="3522"/>
                </a:lnTo>
                <a:lnTo>
                  <a:pt x="3152" y="3526"/>
                </a:lnTo>
                <a:lnTo>
                  <a:pt x="3160" y="3532"/>
                </a:lnTo>
                <a:lnTo>
                  <a:pt x="3166" y="3542"/>
                </a:lnTo>
                <a:lnTo>
                  <a:pt x="3168" y="3548"/>
                </a:lnTo>
                <a:lnTo>
                  <a:pt x="3168" y="3550"/>
                </a:lnTo>
                <a:lnTo>
                  <a:pt x="3170" y="3550"/>
                </a:lnTo>
                <a:lnTo>
                  <a:pt x="3178" y="3546"/>
                </a:lnTo>
                <a:lnTo>
                  <a:pt x="3182" y="3542"/>
                </a:lnTo>
                <a:lnTo>
                  <a:pt x="3182" y="3538"/>
                </a:lnTo>
                <a:lnTo>
                  <a:pt x="3182" y="3536"/>
                </a:lnTo>
                <a:lnTo>
                  <a:pt x="3182" y="3534"/>
                </a:lnTo>
                <a:lnTo>
                  <a:pt x="3174" y="3528"/>
                </a:lnTo>
                <a:lnTo>
                  <a:pt x="3164" y="3522"/>
                </a:lnTo>
                <a:lnTo>
                  <a:pt x="3160" y="3520"/>
                </a:lnTo>
                <a:lnTo>
                  <a:pt x="3158" y="3516"/>
                </a:lnTo>
                <a:lnTo>
                  <a:pt x="3160" y="3514"/>
                </a:lnTo>
                <a:lnTo>
                  <a:pt x="3164" y="3512"/>
                </a:lnTo>
                <a:lnTo>
                  <a:pt x="3170" y="3508"/>
                </a:lnTo>
                <a:lnTo>
                  <a:pt x="3172" y="3504"/>
                </a:lnTo>
                <a:lnTo>
                  <a:pt x="3172" y="3500"/>
                </a:lnTo>
                <a:lnTo>
                  <a:pt x="3170" y="3496"/>
                </a:lnTo>
                <a:lnTo>
                  <a:pt x="3168" y="3494"/>
                </a:lnTo>
                <a:lnTo>
                  <a:pt x="3166" y="3496"/>
                </a:lnTo>
                <a:lnTo>
                  <a:pt x="3162" y="3500"/>
                </a:lnTo>
                <a:lnTo>
                  <a:pt x="3160" y="3502"/>
                </a:lnTo>
                <a:lnTo>
                  <a:pt x="3156" y="3500"/>
                </a:lnTo>
                <a:lnTo>
                  <a:pt x="3154" y="3498"/>
                </a:lnTo>
                <a:lnTo>
                  <a:pt x="3158" y="3494"/>
                </a:lnTo>
                <a:lnTo>
                  <a:pt x="3158" y="3492"/>
                </a:lnTo>
                <a:lnTo>
                  <a:pt x="3154" y="3490"/>
                </a:lnTo>
                <a:lnTo>
                  <a:pt x="3148" y="3490"/>
                </a:lnTo>
                <a:lnTo>
                  <a:pt x="3146" y="3492"/>
                </a:lnTo>
                <a:lnTo>
                  <a:pt x="3142" y="3494"/>
                </a:lnTo>
                <a:lnTo>
                  <a:pt x="3134" y="3492"/>
                </a:lnTo>
                <a:lnTo>
                  <a:pt x="3130" y="3490"/>
                </a:lnTo>
                <a:lnTo>
                  <a:pt x="3128" y="3486"/>
                </a:lnTo>
                <a:lnTo>
                  <a:pt x="3128" y="3484"/>
                </a:lnTo>
                <a:lnTo>
                  <a:pt x="3130" y="3480"/>
                </a:lnTo>
                <a:lnTo>
                  <a:pt x="3132" y="3478"/>
                </a:lnTo>
                <a:lnTo>
                  <a:pt x="3138" y="3476"/>
                </a:lnTo>
                <a:lnTo>
                  <a:pt x="3142" y="3476"/>
                </a:lnTo>
                <a:lnTo>
                  <a:pt x="3148" y="3478"/>
                </a:lnTo>
                <a:lnTo>
                  <a:pt x="3158" y="3482"/>
                </a:lnTo>
                <a:lnTo>
                  <a:pt x="3164" y="3484"/>
                </a:lnTo>
                <a:lnTo>
                  <a:pt x="3170" y="3482"/>
                </a:lnTo>
                <a:lnTo>
                  <a:pt x="3178" y="3478"/>
                </a:lnTo>
                <a:lnTo>
                  <a:pt x="3184" y="3476"/>
                </a:lnTo>
                <a:lnTo>
                  <a:pt x="3190" y="3474"/>
                </a:lnTo>
                <a:lnTo>
                  <a:pt x="3204" y="3476"/>
                </a:lnTo>
                <a:lnTo>
                  <a:pt x="3216" y="3478"/>
                </a:lnTo>
                <a:lnTo>
                  <a:pt x="3220" y="3476"/>
                </a:lnTo>
                <a:lnTo>
                  <a:pt x="3222" y="3474"/>
                </a:lnTo>
                <a:lnTo>
                  <a:pt x="3224" y="3460"/>
                </a:lnTo>
                <a:lnTo>
                  <a:pt x="3226" y="3462"/>
                </a:lnTo>
                <a:lnTo>
                  <a:pt x="3232" y="3472"/>
                </a:lnTo>
                <a:lnTo>
                  <a:pt x="3232" y="3476"/>
                </a:lnTo>
                <a:lnTo>
                  <a:pt x="3232" y="3480"/>
                </a:lnTo>
                <a:lnTo>
                  <a:pt x="3226" y="3484"/>
                </a:lnTo>
                <a:lnTo>
                  <a:pt x="3226" y="3486"/>
                </a:lnTo>
                <a:lnTo>
                  <a:pt x="3234" y="3482"/>
                </a:lnTo>
                <a:lnTo>
                  <a:pt x="3268" y="3476"/>
                </a:lnTo>
                <a:lnTo>
                  <a:pt x="3284" y="3476"/>
                </a:lnTo>
                <a:lnTo>
                  <a:pt x="3296" y="3478"/>
                </a:lnTo>
                <a:lnTo>
                  <a:pt x="3314" y="3484"/>
                </a:lnTo>
                <a:lnTo>
                  <a:pt x="3318" y="3486"/>
                </a:lnTo>
                <a:lnTo>
                  <a:pt x="3320" y="3490"/>
                </a:lnTo>
                <a:lnTo>
                  <a:pt x="3324" y="3494"/>
                </a:lnTo>
                <a:lnTo>
                  <a:pt x="3326" y="3496"/>
                </a:lnTo>
                <a:lnTo>
                  <a:pt x="3330" y="3498"/>
                </a:lnTo>
                <a:lnTo>
                  <a:pt x="3332" y="3506"/>
                </a:lnTo>
                <a:lnTo>
                  <a:pt x="3332" y="3510"/>
                </a:lnTo>
                <a:lnTo>
                  <a:pt x="3336" y="3510"/>
                </a:lnTo>
                <a:lnTo>
                  <a:pt x="3342" y="3510"/>
                </a:lnTo>
                <a:lnTo>
                  <a:pt x="3348" y="3508"/>
                </a:lnTo>
                <a:lnTo>
                  <a:pt x="3360" y="3504"/>
                </a:lnTo>
                <a:lnTo>
                  <a:pt x="3368" y="3500"/>
                </a:lnTo>
                <a:lnTo>
                  <a:pt x="3372" y="3500"/>
                </a:lnTo>
                <a:lnTo>
                  <a:pt x="3372" y="3498"/>
                </a:lnTo>
                <a:lnTo>
                  <a:pt x="3374" y="3496"/>
                </a:lnTo>
                <a:lnTo>
                  <a:pt x="3376" y="3492"/>
                </a:lnTo>
                <a:lnTo>
                  <a:pt x="3382" y="3490"/>
                </a:lnTo>
                <a:lnTo>
                  <a:pt x="3388" y="3492"/>
                </a:lnTo>
                <a:lnTo>
                  <a:pt x="3394" y="3498"/>
                </a:lnTo>
                <a:lnTo>
                  <a:pt x="3408" y="3514"/>
                </a:lnTo>
                <a:lnTo>
                  <a:pt x="3420" y="3530"/>
                </a:lnTo>
                <a:lnTo>
                  <a:pt x="3424" y="3536"/>
                </a:lnTo>
                <a:lnTo>
                  <a:pt x="3428" y="3538"/>
                </a:lnTo>
                <a:lnTo>
                  <a:pt x="3432" y="3540"/>
                </a:lnTo>
                <a:lnTo>
                  <a:pt x="3436" y="3542"/>
                </a:lnTo>
                <a:lnTo>
                  <a:pt x="3440" y="3554"/>
                </a:lnTo>
                <a:lnTo>
                  <a:pt x="3440" y="3570"/>
                </a:lnTo>
                <a:lnTo>
                  <a:pt x="3438" y="3584"/>
                </a:lnTo>
                <a:lnTo>
                  <a:pt x="3434" y="3598"/>
                </a:lnTo>
                <a:lnTo>
                  <a:pt x="3434" y="3610"/>
                </a:lnTo>
                <a:lnTo>
                  <a:pt x="3438" y="3616"/>
                </a:lnTo>
                <a:lnTo>
                  <a:pt x="3440" y="3616"/>
                </a:lnTo>
                <a:lnTo>
                  <a:pt x="3442" y="3616"/>
                </a:lnTo>
                <a:lnTo>
                  <a:pt x="3446" y="3610"/>
                </a:lnTo>
                <a:lnTo>
                  <a:pt x="3450" y="3610"/>
                </a:lnTo>
                <a:lnTo>
                  <a:pt x="3452" y="3610"/>
                </a:lnTo>
                <a:lnTo>
                  <a:pt x="3452" y="3612"/>
                </a:lnTo>
                <a:lnTo>
                  <a:pt x="3448" y="3618"/>
                </a:lnTo>
                <a:lnTo>
                  <a:pt x="3446" y="3622"/>
                </a:lnTo>
                <a:lnTo>
                  <a:pt x="3444" y="3626"/>
                </a:lnTo>
                <a:lnTo>
                  <a:pt x="3446" y="3638"/>
                </a:lnTo>
                <a:lnTo>
                  <a:pt x="3450" y="3648"/>
                </a:lnTo>
                <a:lnTo>
                  <a:pt x="3456" y="3658"/>
                </a:lnTo>
                <a:lnTo>
                  <a:pt x="3458" y="3660"/>
                </a:lnTo>
                <a:lnTo>
                  <a:pt x="3460" y="3660"/>
                </a:lnTo>
                <a:lnTo>
                  <a:pt x="3462" y="3658"/>
                </a:lnTo>
                <a:lnTo>
                  <a:pt x="3464" y="3666"/>
                </a:lnTo>
                <a:lnTo>
                  <a:pt x="3466" y="3674"/>
                </a:lnTo>
                <a:lnTo>
                  <a:pt x="3470" y="3678"/>
                </a:lnTo>
                <a:lnTo>
                  <a:pt x="3474" y="3682"/>
                </a:lnTo>
                <a:lnTo>
                  <a:pt x="3476" y="3694"/>
                </a:lnTo>
                <a:lnTo>
                  <a:pt x="3478" y="3700"/>
                </a:lnTo>
                <a:lnTo>
                  <a:pt x="3480" y="3704"/>
                </a:lnTo>
                <a:lnTo>
                  <a:pt x="3484" y="3706"/>
                </a:lnTo>
                <a:lnTo>
                  <a:pt x="3486" y="3708"/>
                </a:lnTo>
                <a:lnTo>
                  <a:pt x="3494" y="3712"/>
                </a:lnTo>
                <a:lnTo>
                  <a:pt x="3496" y="3714"/>
                </a:lnTo>
                <a:lnTo>
                  <a:pt x="3498" y="3720"/>
                </a:lnTo>
                <a:lnTo>
                  <a:pt x="3502" y="3732"/>
                </a:lnTo>
                <a:lnTo>
                  <a:pt x="3504" y="3734"/>
                </a:lnTo>
                <a:lnTo>
                  <a:pt x="3506" y="3736"/>
                </a:lnTo>
                <a:lnTo>
                  <a:pt x="3504" y="3738"/>
                </a:lnTo>
                <a:lnTo>
                  <a:pt x="3502" y="3744"/>
                </a:lnTo>
                <a:lnTo>
                  <a:pt x="3504" y="3748"/>
                </a:lnTo>
                <a:lnTo>
                  <a:pt x="3508" y="3748"/>
                </a:lnTo>
                <a:lnTo>
                  <a:pt x="3518" y="3746"/>
                </a:lnTo>
                <a:lnTo>
                  <a:pt x="3522" y="3744"/>
                </a:lnTo>
                <a:lnTo>
                  <a:pt x="3524" y="3746"/>
                </a:lnTo>
                <a:lnTo>
                  <a:pt x="3526" y="3748"/>
                </a:lnTo>
                <a:lnTo>
                  <a:pt x="3526" y="3750"/>
                </a:lnTo>
                <a:lnTo>
                  <a:pt x="3530" y="3744"/>
                </a:lnTo>
                <a:lnTo>
                  <a:pt x="3536" y="3734"/>
                </a:lnTo>
                <a:lnTo>
                  <a:pt x="3536" y="3730"/>
                </a:lnTo>
                <a:lnTo>
                  <a:pt x="3536" y="3726"/>
                </a:lnTo>
                <a:lnTo>
                  <a:pt x="3540" y="3718"/>
                </a:lnTo>
                <a:lnTo>
                  <a:pt x="3544" y="3708"/>
                </a:lnTo>
                <a:lnTo>
                  <a:pt x="3544" y="3698"/>
                </a:lnTo>
                <a:lnTo>
                  <a:pt x="3546" y="3686"/>
                </a:lnTo>
                <a:lnTo>
                  <a:pt x="3546" y="3670"/>
                </a:lnTo>
                <a:lnTo>
                  <a:pt x="3546" y="3662"/>
                </a:lnTo>
                <a:lnTo>
                  <a:pt x="3544" y="3650"/>
                </a:lnTo>
                <a:lnTo>
                  <a:pt x="3536" y="3626"/>
                </a:lnTo>
                <a:lnTo>
                  <a:pt x="3528" y="3602"/>
                </a:lnTo>
                <a:lnTo>
                  <a:pt x="3526" y="3590"/>
                </a:lnTo>
                <a:lnTo>
                  <a:pt x="3526" y="3580"/>
                </a:lnTo>
                <a:lnTo>
                  <a:pt x="3526" y="3576"/>
                </a:lnTo>
                <a:lnTo>
                  <a:pt x="3524" y="3568"/>
                </a:lnTo>
                <a:lnTo>
                  <a:pt x="3514" y="3550"/>
                </a:lnTo>
                <a:lnTo>
                  <a:pt x="3508" y="3536"/>
                </a:lnTo>
                <a:lnTo>
                  <a:pt x="3502" y="3522"/>
                </a:lnTo>
                <a:lnTo>
                  <a:pt x="3496" y="3504"/>
                </a:lnTo>
                <a:lnTo>
                  <a:pt x="3492" y="3482"/>
                </a:lnTo>
                <a:lnTo>
                  <a:pt x="3490" y="3460"/>
                </a:lnTo>
                <a:lnTo>
                  <a:pt x="3492" y="3440"/>
                </a:lnTo>
                <a:lnTo>
                  <a:pt x="3496" y="3422"/>
                </a:lnTo>
                <a:lnTo>
                  <a:pt x="3502" y="3408"/>
                </a:lnTo>
                <a:lnTo>
                  <a:pt x="3508" y="3396"/>
                </a:lnTo>
                <a:lnTo>
                  <a:pt x="3514" y="3388"/>
                </a:lnTo>
                <a:lnTo>
                  <a:pt x="3526" y="3376"/>
                </a:lnTo>
                <a:lnTo>
                  <a:pt x="3528" y="3374"/>
                </a:lnTo>
                <a:lnTo>
                  <a:pt x="3530" y="3370"/>
                </a:lnTo>
                <a:lnTo>
                  <a:pt x="3528" y="3368"/>
                </a:lnTo>
                <a:lnTo>
                  <a:pt x="3528" y="3366"/>
                </a:lnTo>
                <a:lnTo>
                  <a:pt x="3536" y="3364"/>
                </a:lnTo>
                <a:lnTo>
                  <a:pt x="3542" y="3362"/>
                </a:lnTo>
                <a:lnTo>
                  <a:pt x="3548" y="3360"/>
                </a:lnTo>
                <a:lnTo>
                  <a:pt x="3556" y="3352"/>
                </a:lnTo>
                <a:lnTo>
                  <a:pt x="3564" y="3342"/>
                </a:lnTo>
                <a:lnTo>
                  <a:pt x="3568" y="3340"/>
                </a:lnTo>
                <a:lnTo>
                  <a:pt x="3572" y="3338"/>
                </a:lnTo>
                <a:lnTo>
                  <a:pt x="3574" y="3336"/>
                </a:lnTo>
                <a:lnTo>
                  <a:pt x="3576" y="3334"/>
                </a:lnTo>
                <a:lnTo>
                  <a:pt x="3582" y="3322"/>
                </a:lnTo>
                <a:lnTo>
                  <a:pt x="3588" y="3308"/>
                </a:lnTo>
                <a:lnTo>
                  <a:pt x="3592" y="3302"/>
                </a:lnTo>
                <a:lnTo>
                  <a:pt x="3600" y="3296"/>
                </a:lnTo>
                <a:lnTo>
                  <a:pt x="3606" y="3292"/>
                </a:lnTo>
                <a:lnTo>
                  <a:pt x="3614" y="3290"/>
                </a:lnTo>
                <a:lnTo>
                  <a:pt x="3624" y="3290"/>
                </a:lnTo>
                <a:lnTo>
                  <a:pt x="3628" y="3290"/>
                </a:lnTo>
                <a:lnTo>
                  <a:pt x="3632" y="3288"/>
                </a:lnTo>
                <a:lnTo>
                  <a:pt x="3634" y="3286"/>
                </a:lnTo>
                <a:lnTo>
                  <a:pt x="3636" y="3280"/>
                </a:lnTo>
                <a:lnTo>
                  <a:pt x="3638" y="3274"/>
                </a:lnTo>
                <a:lnTo>
                  <a:pt x="3642" y="3268"/>
                </a:lnTo>
                <a:lnTo>
                  <a:pt x="3654" y="3256"/>
                </a:lnTo>
                <a:lnTo>
                  <a:pt x="3666" y="3250"/>
                </a:lnTo>
                <a:lnTo>
                  <a:pt x="3680" y="3246"/>
                </a:lnTo>
                <a:lnTo>
                  <a:pt x="3690" y="3244"/>
                </a:lnTo>
                <a:lnTo>
                  <a:pt x="3698" y="3238"/>
                </a:lnTo>
                <a:lnTo>
                  <a:pt x="3700" y="3234"/>
                </a:lnTo>
                <a:lnTo>
                  <a:pt x="3698" y="3232"/>
                </a:lnTo>
                <a:lnTo>
                  <a:pt x="3696" y="3230"/>
                </a:lnTo>
                <a:lnTo>
                  <a:pt x="3694" y="3228"/>
                </a:lnTo>
                <a:lnTo>
                  <a:pt x="3692" y="3230"/>
                </a:lnTo>
                <a:lnTo>
                  <a:pt x="3686" y="3232"/>
                </a:lnTo>
                <a:lnTo>
                  <a:pt x="3680" y="3236"/>
                </a:lnTo>
                <a:lnTo>
                  <a:pt x="3678" y="3236"/>
                </a:lnTo>
                <a:lnTo>
                  <a:pt x="3674" y="3234"/>
                </a:lnTo>
                <a:lnTo>
                  <a:pt x="3672" y="3232"/>
                </a:lnTo>
                <a:lnTo>
                  <a:pt x="3674" y="3232"/>
                </a:lnTo>
                <a:lnTo>
                  <a:pt x="3680" y="3230"/>
                </a:lnTo>
                <a:lnTo>
                  <a:pt x="3682" y="3228"/>
                </a:lnTo>
                <a:lnTo>
                  <a:pt x="3686" y="3224"/>
                </a:lnTo>
                <a:lnTo>
                  <a:pt x="3686" y="3220"/>
                </a:lnTo>
                <a:lnTo>
                  <a:pt x="3684" y="3216"/>
                </a:lnTo>
                <a:lnTo>
                  <a:pt x="3680" y="3210"/>
                </a:lnTo>
                <a:lnTo>
                  <a:pt x="3676" y="3208"/>
                </a:lnTo>
                <a:lnTo>
                  <a:pt x="3682" y="3208"/>
                </a:lnTo>
                <a:lnTo>
                  <a:pt x="3692" y="3210"/>
                </a:lnTo>
                <a:lnTo>
                  <a:pt x="3698" y="3214"/>
                </a:lnTo>
                <a:lnTo>
                  <a:pt x="3700" y="3214"/>
                </a:lnTo>
                <a:lnTo>
                  <a:pt x="3702" y="3214"/>
                </a:lnTo>
                <a:lnTo>
                  <a:pt x="3706" y="3208"/>
                </a:lnTo>
                <a:lnTo>
                  <a:pt x="3712" y="3202"/>
                </a:lnTo>
                <a:lnTo>
                  <a:pt x="3714" y="3202"/>
                </a:lnTo>
                <a:lnTo>
                  <a:pt x="3716" y="3200"/>
                </a:lnTo>
                <a:lnTo>
                  <a:pt x="3718" y="3194"/>
                </a:lnTo>
                <a:lnTo>
                  <a:pt x="3720" y="3186"/>
                </a:lnTo>
                <a:lnTo>
                  <a:pt x="3718" y="3182"/>
                </a:lnTo>
                <a:lnTo>
                  <a:pt x="3716" y="3180"/>
                </a:lnTo>
                <a:lnTo>
                  <a:pt x="3712" y="3182"/>
                </a:lnTo>
                <a:lnTo>
                  <a:pt x="3710" y="3184"/>
                </a:lnTo>
                <a:lnTo>
                  <a:pt x="3708" y="3182"/>
                </a:lnTo>
                <a:lnTo>
                  <a:pt x="3704" y="3180"/>
                </a:lnTo>
                <a:lnTo>
                  <a:pt x="3696" y="3180"/>
                </a:lnTo>
                <a:lnTo>
                  <a:pt x="3684" y="3182"/>
                </a:lnTo>
                <a:lnTo>
                  <a:pt x="3680" y="3180"/>
                </a:lnTo>
                <a:lnTo>
                  <a:pt x="3678" y="3176"/>
                </a:lnTo>
                <a:lnTo>
                  <a:pt x="3678" y="3170"/>
                </a:lnTo>
                <a:lnTo>
                  <a:pt x="3678" y="3168"/>
                </a:lnTo>
                <a:lnTo>
                  <a:pt x="3682" y="3172"/>
                </a:lnTo>
                <a:lnTo>
                  <a:pt x="3684" y="3174"/>
                </a:lnTo>
                <a:lnTo>
                  <a:pt x="3686" y="3176"/>
                </a:lnTo>
                <a:lnTo>
                  <a:pt x="3692" y="3176"/>
                </a:lnTo>
                <a:lnTo>
                  <a:pt x="3696" y="3172"/>
                </a:lnTo>
                <a:lnTo>
                  <a:pt x="3704" y="3170"/>
                </a:lnTo>
                <a:lnTo>
                  <a:pt x="3710" y="3170"/>
                </a:lnTo>
                <a:lnTo>
                  <a:pt x="3714" y="3172"/>
                </a:lnTo>
                <a:lnTo>
                  <a:pt x="3718" y="3176"/>
                </a:lnTo>
                <a:lnTo>
                  <a:pt x="3724" y="3184"/>
                </a:lnTo>
                <a:lnTo>
                  <a:pt x="3726" y="3186"/>
                </a:lnTo>
                <a:lnTo>
                  <a:pt x="3728" y="3188"/>
                </a:lnTo>
                <a:lnTo>
                  <a:pt x="3728" y="3186"/>
                </a:lnTo>
                <a:lnTo>
                  <a:pt x="3728" y="3184"/>
                </a:lnTo>
                <a:lnTo>
                  <a:pt x="3724" y="3176"/>
                </a:lnTo>
                <a:lnTo>
                  <a:pt x="3718" y="3160"/>
                </a:lnTo>
                <a:lnTo>
                  <a:pt x="3712" y="3136"/>
                </a:lnTo>
                <a:lnTo>
                  <a:pt x="3708" y="3128"/>
                </a:lnTo>
                <a:lnTo>
                  <a:pt x="3706" y="3126"/>
                </a:lnTo>
                <a:lnTo>
                  <a:pt x="3704" y="3126"/>
                </a:lnTo>
                <a:lnTo>
                  <a:pt x="3700" y="3126"/>
                </a:lnTo>
                <a:lnTo>
                  <a:pt x="3694" y="3130"/>
                </a:lnTo>
                <a:lnTo>
                  <a:pt x="3692" y="3130"/>
                </a:lnTo>
                <a:lnTo>
                  <a:pt x="3696" y="3126"/>
                </a:lnTo>
                <a:lnTo>
                  <a:pt x="3698" y="3120"/>
                </a:lnTo>
                <a:lnTo>
                  <a:pt x="3698" y="3116"/>
                </a:lnTo>
                <a:lnTo>
                  <a:pt x="3694" y="3112"/>
                </a:lnTo>
                <a:lnTo>
                  <a:pt x="3690" y="3110"/>
                </a:lnTo>
                <a:lnTo>
                  <a:pt x="3694" y="3108"/>
                </a:lnTo>
                <a:lnTo>
                  <a:pt x="3696" y="3108"/>
                </a:lnTo>
                <a:lnTo>
                  <a:pt x="3698" y="3106"/>
                </a:lnTo>
                <a:lnTo>
                  <a:pt x="3698" y="3102"/>
                </a:lnTo>
                <a:lnTo>
                  <a:pt x="3698" y="3096"/>
                </a:lnTo>
                <a:lnTo>
                  <a:pt x="3696" y="3084"/>
                </a:lnTo>
                <a:lnTo>
                  <a:pt x="3698" y="3078"/>
                </a:lnTo>
                <a:lnTo>
                  <a:pt x="3696" y="3076"/>
                </a:lnTo>
                <a:lnTo>
                  <a:pt x="3692" y="3070"/>
                </a:lnTo>
                <a:lnTo>
                  <a:pt x="3678" y="3058"/>
                </a:lnTo>
                <a:lnTo>
                  <a:pt x="3678" y="3056"/>
                </a:lnTo>
                <a:lnTo>
                  <a:pt x="3680" y="3056"/>
                </a:lnTo>
                <a:lnTo>
                  <a:pt x="3686" y="3060"/>
                </a:lnTo>
                <a:lnTo>
                  <a:pt x="3694" y="3064"/>
                </a:lnTo>
                <a:lnTo>
                  <a:pt x="3696" y="3064"/>
                </a:lnTo>
                <a:lnTo>
                  <a:pt x="3696" y="3062"/>
                </a:lnTo>
                <a:lnTo>
                  <a:pt x="3692" y="3048"/>
                </a:lnTo>
                <a:lnTo>
                  <a:pt x="3688" y="3032"/>
                </a:lnTo>
                <a:lnTo>
                  <a:pt x="3690" y="3016"/>
                </a:lnTo>
                <a:lnTo>
                  <a:pt x="3694" y="3002"/>
                </a:lnTo>
                <a:lnTo>
                  <a:pt x="3696" y="2998"/>
                </a:lnTo>
                <a:lnTo>
                  <a:pt x="3702" y="2992"/>
                </a:lnTo>
                <a:lnTo>
                  <a:pt x="3706" y="2990"/>
                </a:lnTo>
                <a:lnTo>
                  <a:pt x="3704" y="2992"/>
                </a:lnTo>
                <a:lnTo>
                  <a:pt x="3700" y="2998"/>
                </a:lnTo>
                <a:lnTo>
                  <a:pt x="3698" y="3004"/>
                </a:lnTo>
                <a:lnTo>
                  <a:pt x="3694" y="3016"/>
                </a:lnTo>
                <a:lnTo>
                  <a:pt x="3694" y="3020"/>
                </a:lnTo>
                <a:lnTo>
                  <a:pt x="3696" y="3024"/>
                </a:lnTo>
                <a:lnTo>
                  <a:pt x="3696" y="3028"/>
                </a:lnTo>
                <a:lnTo>
                  <a:pt x="3696" y="3030"/>
                </a:lnTo>
                <a:lnTo>
                  <a:pt x="3694" y="3034"/>
                </a:lnTo>
                <a:lnTo>
                  <a:pt x="3696" y="3038"/>
                </a:lnTo>
                <a:lnTo>
                  <a:pt x="3698" y="3042"/>
                </a:lnTo>
                <a:lnTo>
                  <a:pt x="3696" y="3046"/>
                </a:lnTo>
                <a:lnTo>
                  <a:pt x="3696" y="3048"/>
                </a:lnTo>
                <a:lnTo>
                  <a:pt x="3700" y="3052"/>
                </a:lnTo>
                <a:lnTo>
                  <a:pt x="3706" y="3056"/>
                </a:lnTo>
                <a:lnTo>
                  <a:pt x="3708" y="3054"/>
                </a:lnTo>
                <a:lnTo>
                  <a:pt x="3710" y="3054"/>
                </a:lnTo>
                <a:lnTo>
                  <a:pt x="3712" y="3058"/>
                </a:lnTo>
                <a:lnTo>
                  <a:pt x="3714" y="3066"/>
                </a:lnTo>
                <a:lnTo>
                  <a:pt x="3712" y="3070"/>
                </a:lnTo>
                <a:lnTo>
                  <a:pt x="3712" y="3072"/>
                </a:lnTo>
                <a:lnTo>
                  <a:pt x="3716" y="3074"/>
                </a:lnTo>
                <a:lnTo>
                  <a:pt x="3718" y="3076"/>
                </a:lnTo>
                <a:lnTo>
                  <a:pt x="3716" y="3080"/>
                </a:lnTo>
                <a:lnTo>
                  <a:pt x="3712" y="3092"/>
                </a:lnTo>
                <a:lnTo>
                  <a:pt x="3706" y="3106"/>
                </a:lnTo>
                <a:lnTo>
                  <a:pt x="3706" y="3112"/>
                </a:lnTo>
                <a:lnTo>
                  <a:pt x="3710" y="3116"/>
                </a:lnTo>
                <a:lnTo>
                  <a:pt x="3712" y="3114"/>
                </a:lnTo>
                <a:lnTo>
                  <a:pt x="3714" y="3110"/>
                </a:lnTo>
                <a:lnTo>
                  <a:pt x="3720" y="3096"/>
                </a:lnTo>
                <a:lnTo>
                  <a:pt x="3728" y="3078"/>
                </a:lnTo>
                <a:lnTo>
                  <a:pt x="3738" y="3060"/>
                </a:lnTo>
                <a:lnTo>
                  <a:pt x="3744" y="3054"/>
                </a:lnTo>
                <a:lnTo>
                  <a:pt x="3746" y="3046"/>
                </a:lnTo>
                <a:lnTo>
                  <a:pt x="3748" y="3040"/>
                </a:lnTo>
                <a:lnTo>
                  <a:pt x="3748" y="3036"/>
                </a:lnTo>
                <a:lnTo>
                  <a:pt x="3748" y="3030"/>
                </a:lnTo>
                <a:lnTo>
                  <a:pt x="3746" y="3028"/>
                </a:lnTo>
                <a:lnTo>
                  <a:pt x="3744" y="3026"/>
                </a:lnTo>
                <a:lnTo>
                  <a:pt x="3740" y="3024"/>
                </a:lnTo>
                <a:lnTo>
                  <a:pt x="3738" y="3024"/>
                </a:lnTo>
                <a:lnTo>
                  <a:pt x="3736" y="3022"/>
                </a:lnTo>
                <a:lnTo>
                  <a:pt x="3732" y="3014"/>
                </a:lnTo>
                <a:lnTo>
                  <a:pt x="3726" y="2992"/>
                </a:lnTo>
                <a:lnTo>
                  <a:pt x="3724" y="2984"/>
                </a:lnTo>
                <a:lnTo>
                  <a:pt x="3726" y="2976"/>
                </a:lnTo>
                <a:lnTo>
                  <a:pt x="3730" y="2970"/>
                </a:lnTo>
                <a:lnTo>
                  <a:pt x="3738" y="2964"/>
                </a:lnTo>
                <a:lnTo>
                  <a:pt x="3742" y="2964"/>
                </a:lnTo>
                <a:lnTo>
                  <a:pt x="3736" y="2968"/>
                </a:lnTo>
                <a:lnTo>
                  <a:pt x="3732" y="2972"/>
                </a:lnTo>
                <a:lnTo>
                  <a:pt x="3730" y="2978"/>
                </a:lnTo>
                <a:lnTo>
                  <a:pt x="3730" y="2986"/>
                </a:lnTo>
                <a:lnTo>
                  <a:pt x="3732" y="2992"/>
                </a:lnTo>
                <a:lnTo>
                  <a:pt x="3738" y="2998"/>
                </a:lnTo>
                <a:lnTo>
                  <a:pt x="3742" y="3002"/>
                </a:lnTo>
                <a:lnTo>
                  <a:pt x="3748" y="3004"/>
                </a:lnTo>
                <a:lnTo>
                  <a:pt x="3752" y="3004"/>
                </a:lnTo>
                <a:lnTo>
                  <a:pt x="3752" y="3012"/>
                </a:lnTo>
                <a:lnTo>
                  <a:pt x="3752" y="3016"/>
                </a:lnTo>
                <a:lnTo>
                  <a:pt x="3752" y="3018"/>
                </a:lnTo>
                <a:lnTo>
                  <a:pt x="3754" y="3016"/>
                </a:lnTo>
                <a:lnTo>
                  <a:pt x="3758" y="3014"/>
                </a:lnTo>
                <a:lnTo>
                  <a:pt x="3766" y="3002"/>
                </a:lnTo>
                <a:lnTo>
                  <a:pt x="3776" y="2986"/>
                </a:lnTo>
                <a:lnTo>
                  <a:pt x="3784" y="2970"/>
                </a:lnTo>
                <a:lnTo>
                  <a:pt x="3790" y="2954"/>
                </a:lnTo>
                <a:lnTo>
                  <a:pt x="3792" y="2948"/>
                </a:lnTo>
                <a:lnTo>
                  <a:pt x="3792" y="2942"/>
                </a:lnTo>
                <a:lnTo>
                  <a:pt x="3790" y="2938"/>
                </a:lnTo>
                <a:lnTo>
                  <a:pt x="3786" y="2938"/>
                </a:lnTo>
                <a:lnTo>
                  <a:pt x="3778" y="2936"/>
                </a:lnTo>
                <a:lnTo>
                  <a:pt x="3778" y="2934"/>
                </a:lnTo>
                <a:lnTo>
                  <a:pt x="3776" y="2932"/>
                </a:lnTo>
                <a:lnTo>
                  <a:pt x="3778" y="2926"/>
                </a:lnTo>
                <a:lnTo>
                  <a:pt x="3786" y="2918"/>
                </a:lnTo>
                <a:lnTo>
                  <a:pt x="3796" y="2910"/>
                </a:lnTo>
                <a:lnTo>
                  <a:pt x="3810" y="2902"/>
                </a:lnTo>
                <a:lnTo>
                  <a:pt x="3824" y="2894"/>
                </a:lnTo>
                <a:lnTo>
                  <a:pt x="3838" y="2890"/>
                </a:lnTo>
                <a:lnTo>
                  <a:pt x="3854" y="2888"/>
                </a:lnTo>
                <a:lnTo>
                  <a:pt x="3872" y="2886"/>
                </a:lnTo>
                <a:lnTo>
                  <a:pt x="3886" y="2884"/>
                </a:lnTo>
                <a:lnTo>
                  <a:pt x="3890" y="2882"/>
                </a:lnTo>
                <a:lnTo>
                  <a:pt x="3892" y="2880"/>
                </a:lnTo>
                <a:lnTo>
                  <a:pt x="3894" y="2866"/>
                </a:lnTo>
                <a:lnTo>
                  <a:pt x="3896" y="2862"/>
                </a:lnTo>
                <a:lnTo>
                  <a:pt x="3898" y="2868"/>
                </a:lnTo>
                <a:lnTo>
                  <a:pt x="3902" y="2876"/>
                </a:lnTo>
                <a:lnTo>
                  <a:pt x="3904" y="2880"/>
                </a:lnTo>
                <a:lnTo>
                  <a:pt x="3906" y="2880"/>
                </a:lnTo>
                <a:lnTo>
                  <a:pt x="3908" y="2878"/>
                </a:lnTo>
                <a:lnTo>
                  <a:pt x="3916" y="2872"/>
                </a:lnTo>
                <a:lnTo>
                  <a:pt x="3920" y="2868"/>
                </a:lnTo>
                <a:lnTo>
                  <a:pt x="3922" y="2866"/>
                </a:lnTo>
                <a:lnTo>
                  <a:pt x="3924" y="2868"/>
                </a:lnTo>
                <a:lnTo>
                  <a:pt x="3924" y="2870"/>
                </a:lnTo>
                <a:lnTo>
                  <a:pt x="3924" y="2876"/>
                </a:lnTo>
                <a:lnTo>
                  <a:pt x="3926" y="2876"/>
                </a:lnTo>
                <a:lnTo>
                  <a:pt x="3928" y="2874"/>
                </a:lnTo>
                <a:lnTo>
                  <a:pt x="3932" y="2872"/>
                </a:lnTo>
                <a:lnTo>
                  <a:pt x="3938" y="2870"/>
                </a:lnTo>
                <a:lnTo>
                  <a:pt x="3946" y="2868"/>
                </a:lnTo>
                <a:lnTo>
                  <a:pt x="3952" y="2866"/>
                </a:lnTo>
                <a:lnTo>
                  <a:pt x="3952" y="2864"/>
                </a:lnTo>
                <a:lnTo>
                  <a:pt x="3952" y="2860"/>
                </a:lnTo>
                <a:lnTo>
                  <a:pt x="3948" y="2846"/>
                </a:lnTo>
                <a:lnTo>
                  <a:pt x="3946" y="2844"/>
                </a:lnTo>
                <a:lnTo>
                  <a:pt x="3942" y="2842"/>
                </a:lnTo>
                <a:lnTo>
                  <a:pt x="3940" y="2844"/>
                </a:lnTo>
                <a:lnTo>
                  <a:pt x="3942" y="2846"/>
                </a:lnTo>
                <a:lnTo>
                  <a:pt x="3946" y="2848"/>
                </a:lnTo>
                <a:lnTo>
                  <a:pt x="3948" y="2854"/>
                </a:lnTo>
                <a:lnTo>
                  <a:pt x="3946" y="2860"/>
                </a:lnTo>
                <a:lnTo>
                  <a:pt x="3940" y="2864"/>
                </a:lnTo>
                <a:lnTo>
                  <a:pt x="3936" y="2866"/>
                </a:lnTo>
                <a:lnTo>
                  <a:pt x="3934" y="2864"/>
                </a:lnTo>
                <a:lnTo>
                  <a:pt x="3930" y="2862"/>
                </a:lnTo>
                <a:lnTo>
                  <a:pt x="3928" y="2858"/>
                </a:lnTo>
                <a:lnTo>
                  <a:pt x="3926" y="2848"/>
                </a:lnTo>
                <a:lnTo>
                  <a:pt x="3924" y="2840"/>
                </a:lnTo>
                <a:lnTo>
                  <a:pt x="3920" y="2836"/>
                </a:lnTo>
                <a:lnTo>
                  <a:pt x="3914" y="2834"/>
                </a:lnTo>
                <a:lnTo>
                  <a:pt x="3910" y="2832"/>
                </a:lnTo>
                <a:lnTo>
                  <a:pt x="3910" y="2830"/>
                </a:lnTo>
                <a:lnTo>
                  <a:pt x="3918" y="2824"/>
                </a:lnTo>
                <a:lnTo>
                  <a:pt x="3926" y="2816"/>
                </a:lnTo>
                <a:lnTo>
                  <a:pt x="3926" y="2812"/>
                </a:lnTo>
                <a:lnTo>
                  <a:pt x="3924" y="2810"/>
                </a:lnTo>
                <a:lnTo>
                  <a:pt x="3922" y="2808"/>
                </a:lnTo>
                <a:lnTo>
                  <a:pt x="3920" y="2804"/>
                </a:lnTo>
                <a:lnTo>
                  <a:pt x="3922" y="2790"/>
                </a:lnTo>
                <a:lnTo>
                  <a:pt x="3928" y="2776"/>
                </a:lnTo>
                <a:lnTo>
                  <a:pt x="3936" y="2766"/>
                </a:lnTo>
                <a:lnTo>
                  <a:pt x="3940" y="2760"/>
                </a:lnTo>
                <a:lnTo>
                  <a:pt x="3940" y="2756"/>
                </a:lnTo>
                <a:lnTo>
                  <a:pt x="3940" y="2752"/>
                </a:lnTo>
                <a:lnTo>
                  <a:pt x="3942" y="2748"/>
                </a:lnTo>
                <a:lnTo>
                  <a:pt x="3944" y="2748"/>
                </a:lnTo>
                <a:lnTo>
                  <a:pt x="3946" y="2748"/>
                </a:lnTo>
                <a:lnTo>
                  <a:pt x="3948" y="2750"/>
                </a:lnTo>
                <a:lnTo>
                  <a:pt x="3952" y="2752"/>
                </a:lnTo>
                <a:lnTo>
                  <a:pt x="3954" y="2752"/>
                </a:lnTo>
                <a:lnTo>
                  <a:pt x="3960" y="2750"/>
                </a:lnTo>
                <a:lnTo>
                  <a:pt x="3966" y="2746"/>
                </a:lnTo>
                <a:lnTo>
                  <a:pt x="3970" y="2742"/>
                </a:lnTo>
                <a:lnTo>
                  <a:pt x="3974" y="2740"/>
                </a:lnTo>
                <a:lnTo>
                  <a:pt x="3978" y="2738"/>
                </a:lnTo>
                <a:lnTo>
                  <a:pt x="3982" y="2738"/>
                </a:lnTo>
                <a:lnTo>
                  <a:pt x="3986" y="2734"/>
                </a:lnTo>
                <a:lnTo>
                  <a:pt x="3988" y="2726"/>
                </a:lnTo>
                <a:lnTo>
                  <a:pt x="3992" y="2718"/>
                </a:lnTo>
                <a:lnTo>
                  <a:pt x="3996" y="2716"/>
                </a:lnTo>
                <a:lnTo>
                  <a:pt x="4000" y="2718"/>
                </a:lnTo>
                <a:lnTo>
                  <a:pt x="4008" y="2720"/>
                </a:lnTo>
                <a:lnTo>
                  <a:pt x="4010" y="2720"/>
                </a:lnTo>
                <a:lnTo>
                  <a:pt x="4012" y="2716"/>
                </a:lnTo>
                <a:lnTo>
                  <a:pt x="4016" y="2712"/>
                </a:lnTo>
                <a:lnTo>
                  <a:pt x="4022" y="2712"/>
                </a:lnTo>
                <a:lnTo>
                  <a:pt x="4026" y="2714"/>
                </a:lnTo>
                <a:lnTo>
                  <a:pt x="4028" y="2714"/>
                </a:lnTo>
                <a:lnTo>
                  <a:pt x="4036" y="2712"/>
                </a:lnTo>
                <a:lnTo>
                  <a:pt x="4044" y="2706"/>
                </a:lnTo>
                <a:lnTo>
                  <a:pt x="4054" y="2704"/>
                </a:lnTo>
                <a:lnTo>
                  <a:pt x="4060" y="2702"/>
                </a:lnTo>
                <a:lnTo>
                  <a:pt x="4066" y="2696"/>
                </a:lnTo>
                <a:lnTo>
                  <a:pt x="4070" y="2690"/>
                </a:lnTo>
                <a:lnTo>
                  <a:pt x="4070" y="2688"/>
                </a:lnTo>
                <a:lnTo>
                  <a:pt x="4068" y="2686"/>
                </a:lnTo>
                <a:lnTo>
                  <a:pt x="4066" y="2682"/>
                </a:lnTo>
                <a:lnTo>
                  <a:pt x="4064" y="2676"/>
                </a:lnTo>
                <a:lnTo>
                  <a:pt x="4062" y="2674"/>
                </a:lnTo>
                <a:lnTo>
                  <a:pt x="4054" y="2670"/>
                </a:lnTo>
                <a:lnTo>
                  <a:pt x="4052" y="2666"/>
                </a:lnTo>
                <a:lnTo>
                  <a:pt x="4050" y="2658"/>
                </a:lnTo>
                <a:lnTo>
                  <a:pt x="4052" y="2642"/>
                </a:lnTo>
                <a:lnTo>
                  <a:pt x="4054" y="2644"/>
                </a:lnTo>
                <a:lnTo>
                  <a:pt x="4054" y="2648"/>
                </a:lnTo>
                <a:lnTo>
                  <a:pt x="4054" y="2656"/>
                </a:lnTo>
                <a:lnTo>
                  <a:pt x="4054" y="2660"/>
                </a:lnTo>
                <a:lnTo>
                  <a:pt x="4056" y="2664"/>
                </a:lnTo>
                <a:lnTo>
                  <a:pt x="4060" y="2666"/>
                </a:lnTo>
                <a:lnTo>
                  <a:pt x="4066" y="2670"/>
                </a:lnTo>
                <a:lnTo>
                  <a:pt x="4078" y="2672"/>
                </a:lnTo>
                <a:lnTo>
                  <a:pt x="4088" y="2674"/>
                </a:lnTo>
                <a:lnTo>
                  <a:pt x="4096" y="2674"/>
                </a:lnTo>
                <a:lnTo>
                  <a:pt x="4106" y="2672"/>
                </a:lnTo>
                <a:lnTo>
                  <a:pt x="4124" y="2664"/>
                </a:lnTo>
                <a:lnTo>
                  <a:pt x="4144" y="2652"/>
                </a:lnTo>
                <a:lnTo>
                  <a:pt x="4152" y="2648"/>
                </a:lnTo>
                <a:lnTo>
                  <a:pt x="4156" y="2648"/>
                </a:lnTo>
                <a:lnTo>
                  <a:pt x="4158" y="2648"/>
                </a:lnTo>
                <a:lnTo>
                  <a:pt x="4158" y="2650"/>
                </a:lnTo>
                <a:lnTo>
                  <a:pt x="4160" y="2654"/>
                </a:lnTo>
                <a:lnTo>
                  <a:pt x="4164" y="2656"/>
                </a:lnTo>
                <a:lnTo>
                  <a:pt x="4174" y="2658"/>
                </a:lnTo>
                <a:lnTo>
                  <a:pt x="4190" y="2656"/>
                </a:lnTo>
                <a:lnTo>
                  <a:pt x="4204" y="2654"/>
                </a:lnTo>
                <a:lnTo>
                  <a:pt x="4194" y="2660"/>
                </a:lnTo>
                <a:lnTo>
                  <a:pt x="4172" y="2668"/>
                </a:lnTo>
                <a:lnTo>
                  <a:pt x="4148" y="2678"/>
                </a:lnTo>
                <a:lnTo>
                  <a:pt x="4136" y="2686"/>
                </a:lnTo>
                <a:lnTo>
                  <a:pt x="4126" y="2692"/>
                </a:lnTo>
                <a:lnTo>
                  <a:pt x="4118" y="2700"/>
                </a:lnTo>
                <a:lnTo>
                  <a:pt x="4110" y="2710"/>
                </a:lnTo>
                <a:lnTo>
                  <a:pt x="4106" y="2720"/>
                </a:lnTo>
                <a:lnTo>
                  <a:pt x="4104" y="2730"/>
                </a:lnTo>
                <a:lnTo>
                  <a:pt x="4106" y="2740"/>
                </a:lnTo>
                <a:lnTo>
                  <a:pt x="4110" y="2752"/>
                </a:lnTo>
                <a:lnTo>
                  <a:pt x="4118" y="2762"/>
                </a:lnTo>
                <a:lnTo>
                  <a:pt x="4124" y="2766"/>
                </a:lnTo>
                <a:lnTo>
                  <a:pt x="4132" y="2766"/>
                </a:lnTo>
                <a:lnTo>
                  <a:pt x="4138" y="2764"/>
                </a:lnTo>
                <a:lnTo>
                  <a:pt x="4146" y="2758"/>
                </a:lnTo>
                <a:lnTo>
                  <a:pt x="4156" y="2748"/>
                </a:lnTo>
                <a:lnTo>
                  <a:pt x="4174" y="2726"/>
                </a:lnTo>
                <a:lnTo>
                  <a:pt x="4182" y="2714"/>
                </a:lnTo>
                <a:lnTo>
                  <a:pt x="4190" y="2708"/>
                </a:lnTo>
                <a:lnTo>
                  <a:pt x="4196" y="2706"/>
                </a:lnTo>
                <a:lnTo>
                  <a:pt x="4202" y="2706"/>
                </a:lnTo>
                <a:lnTo>
                  <a:pt x="4208" y="2706"/>
                </a:lnTo>
                <a:lnTo>
                  <a:pt x="4216" y="2706"/>
                </a:lnTo>
                <a:lnTo>
                  <a:pt x="4226" y="2702"/>
                </a:lnTo>
                <a:lnTo>
                  <a:pt x="4238" y="2696"/>
                </a:lnTo>
                <a:lnTo>
                  <a:pt x="4252" y="2688"/>
                </a:lnTo>
                <a:lnTo>
                  <a:pt x="4266" y="2680"/>
                </a:lnTo>
                <a:lnTo>
                  <a:pt x="4292" y="2672"/>
                </a:lnTo>
                <a:lnTo>
                  <a:pt x="4300" y="2670"/>
                </a:lnTo>
                <a:lnTo>
                  <a:pt x="4306" y="2668"/>
                </a:lnTo>
                <a:lnTo>
                  <a:pt x="4308" y="2664"/>
                </a:lnTo>
                <a:lnTo>
                  <a:pt x="4306" y="2660"/>
                </a:lnTo>
                <a:lnTo>
                  <a:pt x="4286" y="2640"/>
                </a:lnTo>
                <a:lnTo>
                  <a:pt x="4280" y="2636"/>
                </a:lnTo>
                <a:lnTo>
                  <a:pt x="4276" y="2634"/>
                </a:lnTo>
                <a:lnTo>
                  <a:pt x="4270" y="2634"/>
                </a:lnTo>
                <a:lnTo>
                  <a:pt x="4264" y="2638"/>
                </a:lnTo>
                <a:lnTo>
                  <a:pt x="4258" y="2640"/>
                </a:lnTo>
                <a:lnTo>
                  <a:pt x="4248" y="2640"/>
                </a:lnTo>
                <a:lnTo>
                  <a:pt x="4236" y="2638"/>
                </a:lnTo>
                <a:lnTo>
                  <a:pt x="4224" y="2636"/>
                </a:lnTo>
                <a:lnTo>
                  <a:pt x="4212" y="2632"/>
                </a:lnTo>
                <a:lnTo>
                  <a:pt x="4204" y="2628"/>
                </a:lnTo>
                <a:lnTo>
                  <a:pt x="4198" y="2624"/>
                </a:lnTo>
                <a:lnTo>
                  <a:pt x="4196" y="2622"/>
                </a:lnTo>
                <a:lnTo>
                  <a:pt x="4198" y="2620"/>
                </a:lnTo>
                <a:lnTo>
                  <a:pt x="4198" y="2616"/>
                </a:lnTo>
                <a:lnTo>
                  <a:pt x="4196" y="2614"/>
                </a:lnTo>
                <a:lnTo>
                  <a:pt x="4186" y="2612"/>
                </a:lnTo>
                <a:lnTo>
                  <a:pt x="4180" y="2608"/>
                </a:lnTo>
                <a:lnTo>
                  <a:pt x="4172" y="2602"/>
                </a:lnTo>
                <a:lnTo>
                  <a:pt x="4166" y="2594"/>
                </a:lnTo>
                <a:lnTo>
                  <a:pt x="4160" y="2580"/>
                </a:lnTo>
                <a:lnTo>
                  <a:pt x="4156" y="2564"/>
                </a:lnTo>
                <a:lnTo>
                  <a:pt x="4156" y="2550"/>
                </a:lnTo>
                <a:lnTo>
                  <a:pt x="4158" y="2538"/>
                </a:lnTo>
                <a:lnTo>
                  <a:pt x="4162" y="2528"/>
                </a:lnTo>
                <a:lnTo>
                  <a:pt x="4162" y="2520"/>
                </a:lnTo>
                <a:lnTo>
                  <a:pt x="4162" y="2516"/>
                </a:lnTo>
                <a:lnTo>
                  <a:pt x="4158" y="2514"/>
                </a:lnTo>
                <a:lnTo>
                  <a:pt x="4148" y="2514"/>
                </a:lnTo>
                <a:lnTo>
                  <a:pt x="4134" y="2518"/>
                </a:lnTo>
                <a:lnTo>
                  <a:pt x="4126" y="2518"/>
                </a:lnTo>
                <a:lnTo>
                  <a:pt x="4124" y="2518"/>
                </a:lnTo>
                <a:lnTo>
                  <a:pt x="4126" y="2514"/>
                </a:lnTo>
                <a:lnTo>
                  <a:pt x="4142" y="2504"/>
                </a:lnTo>
                <a:lnTo>
                  <a:pt x="4164" y="2488"/>
                </a:lnTo>
                <a:lnTo>
                  <a:pt x="4180" y="2478"/>
                </a:lnTo>
                <a:lnTo>
                  <a:pt x="4184" y="2472"/>
                </a:lnTo>
                <a:lnTo>
                  <a:pt x="4184" y="2466"/>
                </a:lnTo>
                <a:lnTo>
                  <a:pt x="4184" y="2460"/>
                </a:lnTo>
                <a:lnTo>
                  <a:pt x="4180" y="2454"/>
                </a:lnTo>
                <a:lnTo>
                  <a:pt x="4174" y="2448"/>
                </a:lnTo>
                <a:lnTo>
                  <a:pt x="4166" y="2440"/>
                </a:lnTo>
                <a:lnTo>
                  <a:pt x="4160" y="2438"/>
                </a:lnTo>
                <a:lnTo>
                  <a:pt x="4152" y="2436"/>
                </a:lnTo>
                <a:lnTo>
                  <a:pt x="4142" y="2434"/>
                </a:lnTo>
                <a:lnTo>
                  <a:pt x="4130" y="2436"/>
                </a:lnTo>
                <a:lnTo>
                  <a:pt x="4104" y="2440"/>
                </a:lnTo>
                <a:lnTo>
                  <a:pt x="4074" y="2448"/>
                </a:lnTo>
                <a:lnTo>
                  <a:pt x="4046" y="2458"/>
                </a:lnTo>
                <a:lnTo>
                  <a:pt x="4018" y="2470"/>
                </a:lnTo>
                <a:lnTo>
                  <a:pt x="3996" y="2486"/>
                </a:lnTo>
                <a:lnTo>
                  <a:pt x="3988" y="2492"/>
                </a:lnTo>
                <a:lnTo>
                  <a:pt x="3982" y="2500"/>
                </a:lnTo>
                <a:lnTo>
                  <a:pt x="3964" y="2522"/>
                </a:lnTo>
                <a:lnTo>
                  <a:pt x="3948" y="2542"/>
                </a:lnTo>
                <a:lnTo>
                  <a:pt x="3934" y="2556"/>
                </a:lnTo>
                <a:lnTo>
                  <a:pt x="3922" y="2566"/>
                </a:lnTo>
                <a:lnTo>
                  <a:pt x="3914" y="2572"/>
                </a:lnTo>
                <a:lnTo>
                  <a:pt x="3908" y="2576"/>
                </a:lnTo>
                <a:lnTo>
                  <a:pt x="3908" y="2574"/>
                </a:lnTo>
                <a:lnTo>
                  <a:pt x="3914" y="2568"/>
                </a:lnTo>
                <a:lnTo>
                  <a:pt x="3926" y="2554"/>
                </a:lnTo>
                <a:lnTo>
                  <a:pt x="3936" y="2538"/>
                </a:lnTo>
                <a:lnTo>
                  <a:pt x="3964" y="2500"/>
                </a:lnTo>
                <a:lnTo>
                  <a:pt x="3978" y="2480"/>
                </a:lnTo>
                <a:lnTo>
                  <a:pt x="3994" y="2462"/>
                </a:lnTo>
                <a:lnTo>
                  <a:pt x="4012" y="2448"/>
                </a:lnTo>
                <a:lnTo>
                  <a:pt x="4020" y="2444"/>
                </a:lnTo>
                <a:lnTo>
                  <a:pt x="4030" y="2440"/>
                </a:lnTo>
                <a:lnTo>
                  <a:pt x="4042" y="2434"/>
                </a:lnTo>
                <a:lnTo>
                  <a:pt x="4050" y="2430"/>
                </a:lnTo>
                <a:lnTo>
                  <a:pt x="4056" y="2426"/>
                </a:lnTo>
                <a:lnTo>
                  <a:pt x="4060" y="2422"/>
                </a:lnTo>
                <a:lnTo>
                  <a:pt x="4066" y="2412"/>
                </a:lnTo>
                <a:lnTo>
                  <a:pt x="4068" y="2404"/>
                </a:lnTo>
                <a:lnTo>
                  <a:pt x="4072" y="2394"/>
                </a:lnTo>
                <a:lnTo>
                  <a:pt x="4076" y="2390"/>
                </a:lnTo>
                <a:lnTo>
                  <a:pt x="4082" y="2386"/>
                </a:lnTo>
                <a:lnTo>
                  <a:pt x="4092" y="2382"/>
                </a:lnTo>
                <a:lnTo>
                  <a:pt x="4102" y="2378"/>
                </a:lnTo>
                <a:lnTo>
                  <a:pt x="4136" y="2372"/>
                </a:lnTo>
                <a:lnTo>
                  <a:pt x="4160" y="2370"/>
                </a:lnTo>
                <a:lnTo>
                  <a:pt x="4182" y="2368"/>
                </a:lnTo>
                <a:lnTo>
                  <a:pt x="4202" y="2368"/>
                </a:lnTo>
                <a:lnTo>
                  <a:pt x="4220" y="2370"/>
                </a:lnTo>
                <a:lnTo>
                  <a:pt x="4252" y="2376"/>
                </a:lnTo>
                <a:lnTo>
                  <a:pt x="4280" y="2382"/>
                </a:lnTo>
                <a:lnTo>
                  <a:pt x="4304" y="2384"/>
                </a:lnTo>
                <a:lnTo>
                  <a:pt x="4316" y="2384"/>
                </a:lnTo>
                <a:lnTo>
                  <a:pt x="4330" y="2382"/>
                </a:lnTo>
                <a:lnTo>
                  <a:pt x="4342" y="2376"/>
                </a:lnTo>
                <a:lnTo>
                  <a:pt x="4356" y="2370"/>
                </a:lnTo>
                <a:lnTo>
                  <a:pt x="4370" y="2358"/>
                </a:lnTo>
                <a:lnTo>
                  <a:pt x="4386" y="2346"/>
                </a:lnTo>
                <a:lnTo>
                  <a:pt x="4414" y="2320"/>
                </a:lnTo>
                <a:lnTo>
                  <a:pt x="4434" y="2308"/>
                </a:lnTo>
                <a:lnTo>
                  <a:pt x="4448" y="2302"/>
                </a:lnTo>
                <a:lnTo>
                  <a:pt x="4458" y="2302"/>
                </a:lnTo>
                <a:lnTo>
                  <a:pt x="4470" y="2306"/>
                </a:lnTo>
                <a:lnTo>
                  <a:pt x="4476" y="2306"/>
                </a:lnTo>
                <a:lnTo>
                  <a:pt x="4484" y="2298"/>
                </a:lnTo>
                <a:lnTo>
                  <a:pt x="4492" y="2288"/>
                </a:lnTo>
                <a:lnTo>
                  <a:pt x="4502" y="2280"/>
                </a:lnTo>
                <a:lnTo>
                  <a:pt x="4518" y="2268"/>
                </a:lnTo>
                <a:lnTo>
                  <a:pt x="4524" y="2262"/>
                </a:lnTo>
                <a:lnTo>
                  <a:pt x="4528" y="2256"/>
                </a:lnTo>
                <a:lnTo>
                  <a:pt x="4528" y="2246"/>
                </a:lnTo>
                <a:lnTo>
                  <a:pt x="4522" y="2234"/>
                </a:lnTo>
                <a:lnTo>
                  <a:pt x="4518" y="2224"/>
                </a:lnTo>
                <a:lnTo>
                  <a:pt x="4518" y="2216"/>
                </a:lnTo>
                <a:lnTo>
                  <a:pt x="4520" y="2212"/>
                </a:lnTo>
                <a:lnTo>
                  <a:pt x="4522" y="2210"/>
                </a:lnTo>
                <a:lnTo>
                  <a:pt x="4524" y="2208"/>
                </a:lnTo>
                <a:lnTo>
                  <a:pt x="4526" y="2204"/>
                </a:lnTo>
                <a:lnTo>
                  <a:pt x="4526" y="2198"/>
                </a:lnTo>
                <a:lnTo>
                  <a:pt x="4522" y="2188"/>
                </a:lnTo>
                <a:lnTo>
                  <a:pt x="4516" y="2178"/>
                </a:lnTo>
                <a:lnTo>
                  <a:pt x="4510" y="2172"/>
                </a:lnTo>
                <a:lnTo>
                  <a:pt x="4502" y="2170"/>
                </a:lnTo>
                <a:lnTo>
                  <a:pt x="4496" y="2170"/>
                </a:lnTo>
                <a:lnTo>
                  <a:pt x="4488" y="2170"/>
                </a:lnTo>
                <a:lnTo>
                  <a:pt x="4480" y="2168"/>
                </a:lnTo>
                <a:lnTo>
                  <a:pt x="4472" y="2162"/>
                </a:lnTo>
                <a:lnTo>
                  <a:pt x="4464" y="2154"/>
                </a:lnTo>
                <a:lnTo>
                  <a:pt x="4454" y="2144"/>
                </a:lnTo>
                <a:lnTo>
                  <a:pt x="4446" y="2138"/>
                </a:lnTo>
                <a:lnTo>
                  <a:pt x="4436" y="2136"/>
                </a:lnTo>
                <a:lnTo>
                  <a:pt x="4428" y="2140"/>
                </a:lnTo>
                <a:lnTo>
                  <a:pt x="4418" y="2144"/>
                </a:lnTo>
                <a:lnTo>
                  <a:pt x="4406" y="2152"/>
                </a:lnTo>
                <a:lnTo>
                  <a:pt x="4378" y="2172"/>
                </a:lnTo>
                <a:lnTo>
                  <a:pt x="4364" y="2182"/>
                </a:lnTo>
                <a:lnTo>
                  <a:pt x="4352" y="2186"/>
                </a:lnTo>
                <a:lnTo>
                  <a:pt x="4346" y="2184"/>
                </a:lnTo>
                <a:lnTo>
                  <a:pt x="4342" y="2182"/>
                </a:lnTo>
                <a:lnTo>
                  <a:pt x="4342" y="2176"/>
                </a:lnTo>
                <a:lnTo>
                  <a:pt x="4346" y="2170"/>
                </a:lnTo>
                <a:lnTo>
                  <a:pt x="4354" y="2164"/>
                </a:lnTo>
                <a:lnTo>
                  <a:pt x="4366" y="2160"/>
                </a:lnTo>
                <a:lnTo>
                  <a:pt x="4378" y="2156"/>
                </a:lnTo>
                <a:lnTo>
                  <a:pt x="4386" y="2152"/>
                </a:lnTo>
                <a:lnTo>
                  <a:pt x="4400" y="2144"/>
                </a:lnTo>
                <a:lnTo>
                  <a:pt x="4416" y="2136"/>
                </a:lnTo>
                <a:lnTo>
                  <a:pt x="4424" y="2132"/>
                </a:lnTo>
                <a:lnTo>
                  <a:pt x="4438" y="2128"/>
                </a:lnTo>
                <a:lnTo>
                  <a:pt x="4450" y="2126"/>
                </a:lnTo>
                <a:lnTo>
                  <a:pt x="4456" y="2122"/>
                </a:lnTo>
                <a:lnTo>
                  <a:pt x="4458" y="2118"/>
                </a:lnTo>
                <a:lnTo>
                  <a:pt x="4456" y="2114"/>
                </a:lnTo>
                <a:lnTo>
                  <a:pt x="4452" y="2108"/>
                </a:lnTo>
                <a:lnTo>
                  <a:pt x="4442" y="2104"/>
                </a:lnTo>
                <a:lnTo>
                  <a:pt x="4432" y="2102"/>
                </a:lnTo>
                <a:lnTo>
                  <a:pt x="4418" y="2098"/>
                </a:lnTo>
                <a:lnTo>
                  <a:pt x="4408" y="2096"/>
                </a:lnTo>
                <a:lnTo>
                  <a:pt x="4400" y="2094"/>
                </a:lnTo>
                <a:lnTo>
                  <a:pt x="4398" y="2090"/>
                </a:lnTo>
                <a:lnTo>
                  <a:pt x="4396" y="2086"/>
                </a:lnTo>
                <a:lnTo>
                  <a:pt x="4392" y="2082"/>
                </a:lnTo>
                <a:lnTo>
                  <a:pt x="4388" y="2078"/>
                </a:lnTo>
                <a:lnTo>
                  <a:pt x="4380" y="2074"/>
                </a:lnTo>
                <a:lnTo>
                  <a:pt x="4364" y="2072"/>
                </a:lnTo>
                <a:lnTo>
                  <a:pt x="4350" y="2068"/>
                </a:lnTo>
                <a:lnTo>
                  <a:pt x="4342" y="2066"/>
                </a:lnTo>
                <a:lnTo>
                  <a:pt x="4340" y="2062"/>
                </a:lnTo>
                <a:lnTo>
                  <a:pt x="4340" y="2056"/>
                </a:lnTo>
                <a:lnTo>
                  <a:pt x="4340" y="2052"/>
                </a:lnTo>
                <a:lnTo>
                  <a:pt x="4338" y="2046"/>
                </a:lnTo>
                <a:lnTo>
                  <a:pt x="4334" y="2040"/>
                </a:lnTo>
                <a:lnTo>
                  <a:pt x="4326" y="2036"/>
                </a:lnTo>
                <a:lnTo>
                  <a:pt x="4314" y="2030"/>
                </a:lnTo>
                <a:lnTo>
                  <a:pt x="4304" y="2024"/>
                </a:lnTo>
                <a:lnTo>
                  <a:pt x="4296" y="2018"/>
                </a:lnTo>
                <a:lnTo>
                  <a:pt x="4290" y="2010"/>
                </a:lnTo>
                <a:lnTo>
                  <a:pt x="4288" y="2002"/>
                </a:lnTo>
                <a:lnTo>
                  <a:pt x="4286" y="1992"/>
                </a:lnTo>
                <a:lnTo>
                  <a:pt x="4290" y="1982"/>
                </a:lnTo>
                <a:lnTo>
                  <a:pt x="4294" y="1970"/>
                </a:lnTo>
                <a:lnTo>
                  <a:pt x="4298" y="1964"/>
                </a:lnTo>
                <a:lnTo>
                  <a:pt x="4298" y="1958"/>
                </a:lnTo>
                <a:lnTo>
                  <a:pt x="4298" y="1954"/>
                </a:lnTo>
                <a:lnTo>
                  <a:pt x="4296" y="1952"/>
                </a:lnTo>
                <a:lnTo>
                  <a:pt x="4290" y="1946"/>
                </a:lnTo>
                <a:lnTo>
                  <a:pt x="4282" y="1944"/>
                </a:lnTo>
                <a:lnTo>
                  <a:pt x="4274" y="1942"/>
                </a:lnTo>
                <a:lnTo>
                  <a:pt x="4268" y="1938"/>
                </a:lnTo>
                <a:lnTo>
                  <a:pt x="4266" y="1936"/>
                </a:lnTo>
                <a:lnTo>
                  <a:pt x="4266" y="1932"/>
                </a:lnTo>
                <a:lnTo>
                  <a:pt x="4268" y="1930"/>
                </a:lnTo>
                <a:lnTo>
                  <a:pt x="4270" y="1924"/>
                </a:lnTo>
                <a:lnTo>
                  <a:pt x="4274" y="1916"/>
                </a:lnTo>
                <a:lnTo>
                  <a:pt x="4274" y="1910"/>
                </a:lnTo>
                <a:lnTo>
                  <a:pt x="4270" y="1904"/>
                </a:lnTo>
                <a:lnTo>
                  <a:pt x="4266" y="1900"/>
                </a:lnTo>
                <a:lnTo>
                  <a:pt x="4258" y="1894"/>
                </a:lnTo>
                <a:lnTo>
                  <a:pt x="4252" y="1888"/>
                </a:lnTo>
                <a:lnTo>
                  <a:pt x="4248" y="1878"/>
                </a:lnTo>
                <a:lnTo>
                  <a:pt x="4244" y="1868"/>
                </a:lnTo>
                <a:lnTo>
                  <a:pt x="4240" y="1850"/>
                </a:lnTo>
                <a:lnTo>
                  <a:pt x="4238" y="1846"/>
                </a:lnTo>
                <a:lnTo>
                  <a:pt x="4236" y="1846"/>
                </a:lnTo>
                <a:lnTo>
                  <a:pt x="4230" y="1842"/>
                </a:lnTo>
                <a:lnTo>
                  <a:pt x="4228" y="1838"/>
                </a:lnTo>
                <a:lnTo>
                  <a:pt x="4226" y="1830"/>
                </a:lnTo>
                <a:lnTo>
                  <a:pt x="4222" y="1822"/>
                </a:lnTo>
                <a:lnTo>
                  <a:pt x="4220" y="1818"/>
                </a:lnTo>
                <a:lnTo>
                  <a:pt x="4212" y="1810"/>
                </a:lnTo>
                <a:lnTo>
                  <a:pt x="4206" y="1806"/>
                </a:lnTo>
                <a:lnTo>
                  <a:pt x="4200" y="1800"/>
                </a:lnTo>
                <a:lnTo>
                  <a:pt x="4194" y="1792"/>
                </a:lnTo>
                <a:lnTo>
                  <a:pt x="4188" y="1778"/>
                </a:lnTo>
                <a:lnTo>
                  <a:pt x="4180" y="1764"/>
                </a:lnTo>
                <a:lnTo>
                  <a:pt x="4174" y="1756"/>
                </a:lnTo>
                <a:lnTo>
                  <a:pt x="4168" y="1752"/>
                </a:lnTo>
                <a:lnTo>
                  <a:pt x="4164" y="1752"/>
                </a:lnTo>
                <a:lnTo>
                  <a:pt x="4158" y="1754"/>
                </a:lnTo>
                <a:lnTo>
                  <a:pt x="4154" y="1760"/>
                </a:lnTo>
                <a:lnTo>
                  <a:pt x="4140" y="1776"/>
                </a:lnTo>
                <a:lnTo>
                  <a:pt x="4132" y="1786"/>
                </a:lnTo>
                <a:lnTo>
                  <a:pt x="4128" y="1800"/>
                </a:lnTo>
                <a:lnTo>
                  <a:pt x="4124" y="1824"/>
                </a:lnTo>
                <a:lnTo>
                  <a:pt x="4122" y="1834"/>
                </a:lnTo>
                <a:lnTo>
                  <a:pt x="4116" y="1842"/>
                </a:lnTo>
                <a:lnTo>
                  <a:pt x="4114" y="1844"/>
                </a:lnTo>
                <a:lnTo>
                  <a:pt x="4110" y="1846"/>
                </a:lnTo>
                <a:lnTo>
                  <a:pt x="4106" y="1846"/>
                </a:lnTo>
                <a:lnTo>
                  <a:pt x="4100" y="1846"/>
                </a:lnTo>
                <a:lnTo>
                  <a:pt x="4090" y="1844"/>
                </a:lnTo>
                <a:lnTo>
                  <a:pt x="4086" y="1844"/>
                </a:lnTo>
                <a:lnTo>
                  <a:pt x="4084" y="1846"/>
                </a:lnTo>
                <a:lnTo>
                  <a:pt x="4084" y="1852"/>
                </a:lnTo>
                <a:lnTo>
                  <a:pt x="4084" y="1856"/>
                </a:lnTo>
                <a:lnTo>
                  <a:pt x="4080" y="1862"/>
                </a:lnTo>
                <a:lnTo>
                  <a:pt x="4074" y="1868"/>
                </a:lnTo>
                <a:lnTo>
                  <a:pt x="4062" y="1874"/>
                </a:lnTo>
                <a:lnTo>
                  <a:pt x="4048" y="1876"/>
                </a:lnTo>
                <a:lnTo>
                  <a:pt x="4038" y="1874"/>
                </a:lnTo>
                <a:lnTo>
                  <a:pt x="4030" y="1868"/>
                </a:lnTo>
                <a:lnTo>
                  <a:pt x="4024" y="1862"/>
                </a:lnTo>
                <a:lnTo>
                  <a:pt x="4018" y="1854"/>
                </a:lnTo>
                <a:lnTo>
                  <a:pt x="4012" y="1846"/>
                </a:lnTo>
                <a:lnTo>
                  <a:pt x="4002" y="1842"/>
                </a:lnTo>
                <a:lnTo>
                  <a:pt x="3988" y="1840"/>
                </a:lnTo>
                <a:lnTo>
                  <a:pt x="3978" y="1840"/>
                </a:lnTo>
                <a:lnTo>
                  <a:pt x="3972" y="1838"/>
                </a:lnTo>
                <a:lnTo>
                  <a:pt x="3970" y="1836"/>
                </a:lnTo>
                <a:lnTo>
                  <a:pt x="3972" y="1832"/>
                </a:lnTo>
                <a:lnTo>
                  <a:pt x="3974" y="1828"/>
                </a:lnTo>
                <a:lnTo>
                  <a:pt x="3976" y="1824"/>
                </a:lnTo>
                <a:lnTo>
                  <a:pt x="3974" y="1818"/>
                </a:lnTo>
                <a:lnTo>
                  <a:pt x="3970" y="1814"/>
                </a:lnTo>
                <a:lnTo>
                  <a:pt x="3964" y="1810"/>
                </a:lnTo>
                <a:lnTo>
                  <a:pt x="3960" y="1806"/>
                </a:lnTo>
                <a:lnTo>
                  <a:pt x="3962" y="1802"/>
                </a:lnTo>
                <a:lnTo>
                  <a:pt x="3964" y="1798"/>
                </a:lnTo>
                <a:lnTo>
                  <a:pt x="3966" y="1794"/>
                </a:lnTo>
                <a:lnTo>
                  <a:pt x="3968" y="1790"/>
                </a:lnTo>
                <a:lnTo>
                  <a:pt x="3968" y="1782"/>
                </a:lnTo>
                <a:lnTo>
                  <a:pt x="3964" y="1774"/>
                </a:lnTo>
                <a:lnTo>
                  <a:pt x="3960" y="1764"/>
                </a:lnTo>
                <a:lnTo>
                  <a:pt x="3960" y="1752"/>
                </a:lnTo>
                <a:lnTo>
                  <a:pt x="3962" y="1742"/>
                </a:lnTo>
                <a:lnTo>
                  <a:pt x="3966" y="1732"/>
                </a:lnTo>
                <a:lnTo>
                  <a:pt x="3974" y="1716"/>
                </a:lnTo>
                <a:lnTo>
                  <a:pt x="3976" y="1708"/>
                </a:lnTo>
                <a:lnTo>
                  <a:pt x="3974" y="1702"/>
                </a:lnTo>
                <a:lnTo>
                  <a:pt x="3968" y="1698"/>
                </a:lnTo>
                <a:lnTo>
                  <a:pt x="3964" y="1698"/>
                </a:lnTo>
                <a:lnTo>
                  <a:pt x="3962" y="1700"/>
                </a:lnTo>
                <a:lnTo>
                  <a:pt x="3958" y="1702"/>
                </a:lnTo>
                <a:lnTo>
                  <a:pt x="3954" y="1710"/>
                </a:lnTo>
                <a:lnTo>
                  <a:pt x="3952" y="1712"/>
                </a:lnTo>
                <a:lnTo>
                  <a:pt x="3950" y="1708"/>
                </a:lnTo>
                <a:lnTo>
                  <a:pt x="3946" y="1704"/>
                </a:lnTo>
                <a:lnTo>
                  <a:pt x="3936" y="1702"/>
                </a:lnTo>
                <a:lnTo>
                  <a:pt x="3914" y="1696"/>
                </a:lnTo>
                <a:lnTo>
                  <a:pt x="3904" y="1692"/>
                </a:lnTo>
                <a:lnTo>
                  <a:pt x="3894" y="1688"/>
                </a:lnTo>
                <a:lnTo>
                  <a:pt x="3888" y="1682"/>
                </a:lnTo>
                <a:lnTo>
                  <a:pt x="3886" y="1680"/>
                </a:lnTo>
                <a:lnTo>
                  <a:pt x="3886" y="1676"/>
                </a:lnTo>
                <a:lnTo>
                  <a:pt x="3886" y="1668"/>
                </a:lnTo>
                <a:lnTo>
                  <a:pt x="3884" y="1662"/>
                </a:lnTo>
                <a:lnTo>
                  <a:pt x="3878" y="1656"/>
                </a:lnTo>
                <a:lnTo>
                  <a:pt x="3870" y="1650"/>
                </a:lnTo>
                <a:lnTo>
                  <a:pt x="3826" y="1620"/>
                </a:lnTo>
                <a:lnTo>
                  <a:pt x="3808" y="1608"/>
                </a:lnTo>
                <a:lnTo>
                  <a:pt x="3800" y="1606"/>
                </a:lnTo>
                <a:lnTo>
                  <a:pt x="3796" y="1606"/>
                </a:lnTo>
                <a:lnTo>
                  <a:pt x="3792" y="1608"/>
                </a:lnTo>
                <a:lnTo>
                  <a:pt x="3788" y="1610"/>
                </a:lnTo>
                <a:lnTo>
                  <a:pt x="3780" y="1616"/>
                </a:lnTo>
                <a:lnTo>
                  <a:pt x="3776" y="1620"/>
                </a:lnTo>
                <a:lnTo>
                  <a:pt x="3768" y="1622"/>
                </a:lnTo>
                <a:lnTo>
                  <a:pt x="3760" y="1624"/>
                </a:lnTo>
                <a:lnTo>
                  <a:pt x="3750" y="1624"/>
                </a:lnTo>
                <a:lnTo>
                  <a:pt x="3736" y="1624"/>
                </a:lnTo>
                <a:lnTo>
                  <a:pt x="3720" y="1620"/>
                </a:lnTo>
                <a:lnTo>
                  <a:pt x="3700" y="1614"/>
                </a:lnTo>
                <a:lnTo>
                  <a:pt x="3676" y="1604"/>
                </a:lnTo>
                <a:lnTo>
                  <a:pt x="3666" y="1600"/>
                </a:lnTo>
                <a:lnTo>
                  <a:pt x="3656" y="1600"/>
                </a:lnTo>
                <a:lnTo>
                  <a:pt x="3648" y="1600"/>
                </a:lnTo>
                <a:lnTo>
                  <a:pt x="3642" y="1600"/>
                </a:lnTo>
                <a:lnTo>
                  <a:pt x="3636" y="1604"/>
                </a:lnTo>
                <a:lnTo>
                  <a:pt x="3632" y="1606"/>
                </a:lnTo>
                <a:lnTo>
                  <a:pt x="3626" y="1616"/>
                </a:lnTo>
                <a:lnTo>
                  <a:pt x="3622" y="1628"/>
                </a:lnTo>
                <a:lnTo>
                  <a:pt x="3624" y="1640"/>
                </a:lnTo>
                <a:lnTo>
                  <a:pt x="3626" y="1652"/>
                </a:lnTo>
                <a:lnTo>
                  <a:pt x="3630" y="1658"/>
                </a:lnTo>
                <a:lnTo>
                  <a:pt x="3634" y="1664"/>
                </a:lnTo>
                <a:lnTo>
                  <a:pt x="3636" y="1672"/>
                </a:lnTo>
                <a:lnTo>
                  <a:pt x="3638" y="1678"/>
                </a:lnTo>
                <a:lnTo>
                  <a:pt x="3638" y="1686"/>
                </a:lnTo>
                <a:lnTo>
                  <a:pt x="3634" y="1700"/>
                </a:lnTo>
                <a:lnTo>
                  <a:pt x="3626" y="1712"/>
                </a:lnTo>
                <a:lnTo>
                  <a:pt x="3624" y="1716"/>
                </a:lnTo>
                <a:lnTo>
                  <a:pt x="3622" y="1718"/>
                </a:lnTo>
                <a:lnTo>
                  <a:pt x="3624" y="1722"/>
                </a:lnTo>
                <a:lnTo>
                  <a:pt x="3626" y="1724"/>
                </a:lnTo>
                <a:lnTo>
                  <a:pt x="3634" y="1734"/>
                </a:lnTo>
                <a:lnTo>
                  <a:pt x="3640" y="1742"/>
                </a:lnTo>
                <a:lnTo>
                  <a:pt x="3644" y="1752"/>
                </a:lnTo>
                <a:lnTo>
                  <a:pt x="3648" y="1764"/>
                </a:lnTo>
                <a:lnTo>
                  <a:pt x="3650" y="1772"/>
                </a:lnTo>
                <a:lnTo>
                  <a:pt x="3650" y="1778"/>
                </a:lnTo>
                <a:lnTo>
                  <a:pt x="3648" y="1784"/>
                </a:lnTo>
                <a:lnTo>
                  <a:pt x="3642" y="1794"/>
                </a:lnTo>
                <a:lnTo>
                  <a:pt x="3636" y="1808"/>
                </a:lnTo>
                <a:lnTo>
                  <a:pt x="3634" y="1816"/>
                </a:lnTo>
                <a:lnTo>
                  <a:pt x="3630" y="1822"/>
                </a:lnTo>
                <a:lnTo>
                  <a:pt x="3620" y="1828"/>
                </a:lnTo>
                <a:lnTo>
                  <a:pt x="3616" y="1830"/>
                </a:lnTo>
                <a:lnTo>
                  <a:pt x="3612" y="1834"/>
                </a:lnTo>
                <a:lnTo>
                  <a:pt x="3610" y="1840"/>
                </a:lnTo>
                <a:lnTo>
                  <a:pt x="3608" y="1850"/>
                </a:lnTo>
                <a:lnTo>
                  <a:pt x="3608" y="1854"/>
                </a:lnTo>
                <a:lnTo>
                  <a:pt x="3608" y="1858"/>
                </a:lnTo>
                <a:lnTo>
                  <a:pt x="3614" y="1866"/>
                </a:lnTo>
                <a:lnTo>
                  <a:pt x="3624" y="1872"/>
                </a:lnTo>
                <a:lnTo>
                  <a:pt x="3634" y="1880"/>
                </a:lnTo>
                <a:lnTo>
                  <a:pt x="3648" y="1890"/>
                </a:lnTo>
                <a:lnTo>
                  <a:pt x="3660" y="1902"/>
                </a:lnTo>
                <a:lnTo>
                  <a:pt x="3668" y="1912"/>
                </a:lnTo>
                <a:lnTo>
                  <a:pt x="3674" y="1922"/>
                </a:lnTo>
                <a:lnTo>
                  <a:pt x="3678" y="1934"/>
                </a:lnTo>
                <a:lnTo>
                  <a:pt x="3684" y="1950"/>
                </a:lnTo>
                <a:lnTo>
                  <a:pt x="3686" y="1964"/>
                </a:lnTo>
                <a:lnTo>
                  <a:pt x="3688" y="1978"/>
                </a:lnTo>
                <a:lnTo>
                  <a:pt x="3688" y="1992"/>
                </a:lnTo>
                <a:lnTo>
                  <a:pt x="3684" y="2004"/>
                </a:lnTo>
                <a:lnTo>
                  <a:pt x="3680" y="2016"/>
                </a:lnTo>
                <a:lnTo>
                  <a:pt x="3676" y="2028"/>
                </a:lnTo>
                <a:lnTo>
                  <a:pt x="3668" y="2038"/>
                </a:lnTo>
                <a:lnTo>
                  <a:pt x="3660" y="2048"/>
                </a:lnTo>
                <a:lnTo>
                  <a:pt x="3644" y="2064"/>
                </a:lnTo>
                <a:lnTo>
                  <a:pt x="3624" y="2078"/>
                </a:lnTo>
                <a:lnTo>
                  <a:pt x="3604" y="2090"/>
                </a:lnTo>
                <a:lnTo>
                  <a:pt x="3584" y="2098"/>
                </a:lnTo>
                <a:lnTo>
                  <a:pt x="3570" y="2104"/>
                </a:lnTo>
                <a:lnTo>
                  <a:pt x="3564" y="2110"/>
                </a:lnTo>
                <a:lnTo>
                  <a:pt x="3562" y="2114"/>
                </a:lnTo>
                <a:lnTo>
                  <a:pt x="3562" y="2116"/>
                </a:lnTo>
                <a:lnTo>
                  <a:pt x="3566" y="2122"/>
                </a:lnTo>
                <a:lnTo>
                  <a:pt x="3572" y="2130"/>
                </a:lnTo>
                <a:lnTo>
                  <a:pt x="3578" y="2140"/>
                </a:lnTo>
                <a:lnTo>
                  <a:pt x="3584" y="2152"/>
                </a:lnTo>
                <a:lnTo>
                  <a:pt x="3584" y="2160"/>
                </a:lnTo>
                <a:lnTo>
                  <a:pt x="3584" y="2168"/>
                </a:lnTo>
                <a:lnTo>
                  <a:pt x="3586" y="2184"/>
                </a:lnTo>
                <a:lnTo>
                  <a:pt x="3590" y="2198"/>
                </a:lnTo>
                <a:lnTo>
                  <a:pt x="3600" y="2228"/>
                </a:lnTo>
                <a:lnTo>
                  <a:pt x="3604" y="2242"/>
                </a:lnTo>
                <a:lnTo>
                  <a:pt x="3604" y="2254"/>
                </a:lnTo>
                <a:lnTo>
                  <a:pt x="3604" y="2264"/>
                </a:lnTo>
                <a:lnTo>
                  <a:pt x="3602" y="2266"/>
                </a:lnTo>
                <a:lnTo>
                  <a:pt x="3598" y="2270"/>
                </a:lnTo>
                <a:lnTo>
                  <a:pt x="3594" y="2272"/>
                </a:lnTo>
                <a:lnTo>
                  <a:pt x="3592" y="2276"/>
                </a:lnTo>
                <a:lnTo>
                  <a:pt x="3590" y="2282"/>
                </a:lnTo>
                <a:lnTo>
                  <a:pt x="3592" y="2290"/>
                </a:lnTo>
                <a:lnTo>
                  <a:pt x="3594" y="2298"/>
                </a:lnTo>
                <a:lnTo>
                  <a:pt x="3596" y="2302"/>
                </a:lnTo>
                <a:lnTo>
                  <a:pt x="3596" y="2304"/>
                </a:lnTo>
                <a:lnTo>
                  <a:pt x="3590" y="2304"/>
                </a:lnTo>
                <a:lnTo>
                  <a:pt x="3582" y="2298"/>
                </a:lnTo>
                <a:lnTo>
                  <a:pt x="3570" y="2294"/>
                </a:lnTo>
                <a:lnTo>
                  <a:pt x="3568" y="2294"/>
                </a:lnTo>
                <a:lnTo>
                  <a:pt x="3566" y="2296"/>
                </a:lnTo>
                <a:lnTo>
                  <a:pt x="3564" y="2302"/>
                </a:lnTo>
                <a:lnTo>
                  <a:pt x="3562" y="2308"/>
                </a:lnTo>
                <a:lnTo>
                  <a:pt x="3562" y="2316"/>
                </a:lnTo>
                <a:lnTo>
                  <a:pt x="3560" y="2322"/>
                </a:lnTo>
                <a:lnTo>
                  <a:pt x="3558" y="2322"/>
                </a:lnTo>
                <a:lnTo>
                  <a:pt x="3554" y="2324"/>
                </a:lnTo>
                <a:lnTo>
                  <a:pt x="3546" y="2318"/>
                </a:lnTo>
                <a:lnTo>
                  <a:pt x="3536" y="2312"/>
                </a:lnTo>
                <a:lnTo>
                  <a:pt x="3530" y="2306"/>
                </a:lnTo>
                <a:lnTo>
                  <a:pt x="3522" y="2292"/>
                </a:lnTo>
                <a:lnTo>
                  <a:pt x="3516" y="2282"/>
                </a:lnTo>
                <a:lnTo>
                  <a:pt x="3508" y="2270"/>
                </a:lnTo>
                <a:lnTo>
                  <a:pt x="3494" y="2256"/>
                </a:lnTo>
                <a:lnTo>
                  <a:pt x="3474" y="2238"/>
                </a:lnTo>
                <a:lnTo>
                  <a:pt x="3464" y="2226"/>
                </a:lnTo>
                <a:lnTo>
                  <a:pt x="3458" y="2216"/>
                </a:lnTo>
                <a:lnTo>
                  <a:pt x="3456" y="2204"/>
                </a:lnTo>
                <a:lnTo>
                  <a:pt x="3456" y="2194"/>
                </a:lnTo>
                <a:lnTo>
                  <a:pt x="3458" y="2172"/>
                </a:lnTo>
                <a:lnTo>
                  <a:pt x="3456" y="2160"/>
                </a:lnTo>
                <a:lnTo>
                  <a:pt x="3454" y="2148"/>
                </a:lnTo>
                <a:lnTo>
                  <a:pt x="3450" y="2134"/>
                </a:lnTo>
                <a:lnTo>
                  <a:pt x="3452" y="2122"/>
                </a:lnTo>
                <a:lnTo>
                  <a:pt x="3454" y="2110"/>
                </a:lnTo>
                <a:lnTo>
                  <a:pt x="3456" y="2102"/>
                </a:lnTo>
                <a:lnTo>
                  <a:pt x="3458" y="2094"/>
                </a:lnTo>
                <a:lnTo>
                  <a:pt x="3456" y="2088"/>
                </a:lnTo>
                <a:lnTo>
                  <a:pt x="3452" y="2082"/>
                </a:lnTo>
                <a:lnTo>
                  <a:pt x="3440" y="2078"/>
                </a:lnTo>
                <a:lnTo>
                  <a:pt x="3414" y="2072"/>
                </a:lnTo>
                <a:lnTo>
                  <a:pt x="3394" y="2070"/>
                </a:lnTo>
                <a:lnTo>
                  <a:pt x="3378" y="2070"/>
                </a:lnTo>
                <a:lnTo>
                  <a:pt x="3368" y="2070"/>
                </a:lnTo>
                <a:lnTo>
                  <a:pt x="3354" y="2072"/>
                </a:lnTo>
                <a:lnTo>
                  <a:pt x="3348" y="2072"/>
                </a:lnTo>
                <a:lnTo>
                  <a:pt x="3340" y="2070"/>
                </a:lnTo>
                <a:lnTo>
                  <a:pt x="3334" y="2068"/>
                </a:lnTo>
                <a:lnTo>
                  <a:pt x="3330" y="2064"/>
                </a:lnTo>
                <a:lnTo>
                  <a:pt x="3322" y="2054"/>
                </a:lnTo>
                <a:lnTo>
                  <a:pt x="3316" y="2050"/>
                </a:lnTo>
                <a:lnTo>
                  <a:pt x="3306" y="2044"/>
                </a:lnTo>
                <a:lnTo>
                  <a:pt x="3290" y="2038"/>
                </a:lnTo>
                <a:lnTo>
                  <a:pt x="3268" y="2030"/>
                </a:lnTo>
                <a:lnTo>
                  <a:pt x="3248" y="2024"/>
                </a:lnTo>
                <a:lnTo>
                  <a:pt x="3236" y="2018"/>
                </a:lnTo>
                <a:lnTo>
                  <a:pt x="3232" y="2012"/>
                </a:lnTo>
                <a:lnTo>
                  <a:pt x="3230" y="2004"/>
                </a:lnTo>
                <a:lnTo>
                  <a:pt x="3226" y="1996"/>
                </a:lnTo>
                <a:lnTo>
                  <a:pt x="3216" y="1988"/>
                </a:lnTo>
                <a:lnTo>
                  <a:pt x="3198" y="1976"/>
                </a:lnTo>
                <a:lnTo>
                  <a:pt x="3166" y="1962"/>
                </a:lnTo>
                <a:lnTo>
                  <a:pt x="3146" y="1956"/>
                </a:lnTo>
                <a:lnTo>
                  <a:pt x="3130" y="1952"/>
                </a:lnTo>
                <a:lnTo>
                  <a:pt x="3114" y="1950"/>
                </a:lnTo>
                <a:lnTo>
                  <a:pt x="3102" y="1950"/>
                </a:lnTo>
                <a:lnTo>
                  <a:pt x="3090" y="1950"/>
                </a:lnTo>
                <a:lnTo>
                  <a:pt x="3080" y="1952"/>
                </a:lnTo>
                <a:lnTo>
                  <a:pt x="3064" y="1958"/>
                </a:lnTo>
                <a:lnTo>
                  <a:pt x="3052" y="1964"/>
                </a:lnTo>
                <a:lnTo>
                  <a:pt x="3046" y="1966"/>
                </a:lnTo>
                <a:lnTo>
                  <a:pt x="3044" y="1966"/>
                </a:lnTo>
                <a:lnTo>
                  <a:pt x="3042" y="1962"/>
                </a:lnTo>
                <a:lnTo>
                  <a:pt x="3040" y="1948"/>
                </a:lnTo>
                <a:lnTo>
                  <a:pt x="3040" y="1930"/>
                </a:lnTo>
                <a:lnTo>
                  <a:pt x="3038" y="1918"/>
                </a:lnTo>
                <a:lnTo>
                  <a:pt x="3032" y="1902"/>
                </a:lnTo>
                <a:lnTo>
                  <a:pt x="3026" y="1888"/>
                </a:lnTo>
                <a:lnTo>
                  <a:pt x="3024" y="1878"/>
                </a:lnTo>
                <a:lnTo>
                  <a:pt x="3020" y="1866"/>
                </a:lnTo>
                <a:lnTo>
                  <a:pt x="3020" y="1860"/>
                </a:lnTo>
                <a:lnTo>
                  <a:pt x="3016" y="1856"/>
                </a:lnTo>
                <a:lnTo>
                  <a:pt x="3012" y="1854"/>
                </a:lnTo>
                <a:lnTo>
                  <a:pt x="3008" y="1852"/>
                </a:lnTo>
                <a:lnTo>
                  <a:pt x="2998" y="1852"/>
                </a:lnTo>
                <a:lnTo>
                  <a:pt x="2986" y="1852"/>
                </a:lnTo>
                <a:lnTo>
                  <a:pt x="2974" y="1850"/>
                </a:lnTo>
                <a:lnTo>
                  <a:pt x="2968" y="1846"/>
                </a:lnTo>
                <a:lnTo>
                  <a:pt x="2964" y="1844"/>
                </a:lnTo>
                <a:lnTo>
                  <a:pt x="2958" y="1838"/>
                </a:lnTo>
                <a:lnTo>
                  <a:pt x="2954" y="1830"/>
                </a:lnTo>
                <a:lnTo>
                  <a:pt x="2952" y="1820"/>
                </a:lnTo>
                <a:lnTo>
                  <a:pt x="2948" y="1808"/>
                </a:lnTo>
                <a:lnTo>
                  <a:pt x="2948" y="1794"/>
                </a:lnTo>
                <a:lnTo>
                  <a:pt x="2950" y="1778"/>
                </a:lnTo>
                <a:lnTo>
                  <a:pt x="2952" y="1764"/>
                </a:lnTo>
                <a:lnTo>
                  <a:pt x="2956" y="1748"/>
                </a:lnTo>
                <a:lnTo>
                  <a:pt x="2968" y="1718"/>
                </a:lnTo>
                <a:lnTo>
                  <a:pt x="2982" y="1688"/>
                </a:lnTo>
                <a:lnTo>
                  <a:pt x="2998" y="1664"/>
                </a:lnTo>
                <a:lnTo>
                  <a:pt x="3014" y="1644"/>
                </a:lnTo>
                <a:lnTo>
                  <a:pt x="3026" y="1632"/>
                </a:lnTo>
                <a:lnTo>
                  <a:pt x="3032" y="1630"/>
                </a:lnTo>
                <a:lnTo>
                  <a:pt x="3034" y="1628"/>
                </a:lnTo>
                <a:lnTo>
                  <a:pt x="3040" y="1628"/>
                </a:lnTo>
                <a:lnTo>
                  <a:pt x="3042" y="1624"/>
                </a:lnTo>
                <a:lnTo>
                  <a:pt x="3046" y="1610"/>
                </a:lnTo>
                <a:lnTo>
                  <a:pt x="3048" y="1602"/>
                </a:lnTo>
                <a:lnTo>
                  <a:pt x="3052" y="1594"/>
                </a:lnTo>
                <a:lnTo>
                  <a:pt x="3060" y="1588"/>
                </a:lnTo>
                <a:lnTo>
                  <a:pt x="3072" y="1586"/>
                </a:lnTo>
                <a:lnTo>
                  <a:pt x="3096" y="1582"/>
                </a:lnTo>
                <a:lnTo>
                  <a:pt x="3108" y="1580"/>
                </a:lnTo>
                <a:lnTo>
                  <a:pt x="3116" y="1576"/>
                </a:lnTo>
                <a:lnTo>
                  <a:pt x="3120" y="1570"/>
                </a:lnTo>
                <a:lnTo>
                  <a:pt x="3122" y="1562"/>
                </a:lnTo>
                <a:lnTo>
                  <a:pt x="3116" y="1554"/>
                </a:lnTo>
                <a:lnTo>
                  <a:pt x="3106" y="1544"/>
                </a:lnTo>
                <a:lnTo>
                  <a:pt x="3098" y="1536"/>
                </a:lnTo>
                <a:lnTo>
                  <a:pt x="3098" y="1532"/>
                </a:lnTo>
                <a:lnTo>
                  <a:pt x="3104" y="1530"/>
                </a:lnTo>
                <a:lnTo>
                  <a:pt x="3114" y="1530"/>
                </a:lnTo>
                <a:lnTo>
                  <a:pt x="3124" y="1528"/>
                </a:lnTo>
                <a:lnTo>
                  <a:pt x="3136" y="1526"/>
                </a:lnTo>
                <a:lnTo>
                  <a:pt x="3142" y="1524"/>
                </a:lnTo>
                <a:lnTo>
                  <a:pt x="3146" y="1520"/>
                </a:lnTo>
                <a:lnTo>
                  <a:pt x="3148" y="1514"/>
                </a:lnTo>
                <a:lnTo>
                  <a:pt x="3150" y="1508"/>
                </a:lnTo>
                <a:lnTo>
                  <a:pt x="3152" y="1502"/>
                </a:lnTo>
                <a:lnTo>
                  <a:pt x="3154" y="1498"/>
                </a:lnTo>
                <a:lnTo>
                  <a:pt x="3156" y="1496"/>
                </a:lnTo>
                <a:lnTo>
                  <a:pt x="3160" y="1496"/>
                </a:lnTo>
                <a:lnTo>
                  <a:pt x="3168" y="1500"/>
                </a:lnTo>
                <a:lnTo>
                  <a:pt x="3176" y="1506"/>
                </a:lnTo>
                <a:lnTo>
                  <a:pt x="3188" y="1510"/>
                </a:lnTo>
                <a:lnTo>
                  <a:pt x="3194" y="1510"/>
                </a:lnTo>
                <a:lnTo>
                  <a:pt x="3200" y="1510"/>
                </a:lnTo>
                <a:lnTo>
                  <a:pt x="3206" y="1506"/>
                </a:lnTo>
                <a:lnTo>
                  <a:pt x="3214" y="1502"/>
                </a:lnTo>
                <a:lnTo>
                  <a:pt x="3222" y="1494"/>
                </a:lnTo>
                <a:lnTo>
                  <a:pt x="3228" y="1482"/>
                </a:lnTo>
                <a:lnTo>
                  <a:pt x="3242" y="1460"/>
                </a:lnTo>
                <a:lnTo>
                  <a:pt x="3252" y="1446"/>
                </a:lnTo>
                <a:lnTo>
                  <a:pt x="3258" y="1436"/>
                </a:lnTo>
                <a:lnTo>
                  <a:pt x="3260" y="1430"/>
                </a:lnTo>
                <a:lnTo>
                  <a:pt x="3258" y="1428"/>
                </a:lnTo>
                <a:lnTo>
                  <a:pt x="3256" y="1428"/>
                </a:lnTo>
                <a:lnTo>
                  <a:pt x="3246" y="1426"/>
                </a:lnTo>
                <a:lnTo>
                  <a:pt x="3228" y="1422"/>
                </a:lnTo>
                <a:lnTo>
                  <a:pt x="3204" y="1418"/>
                </a:lnTo>
                <a:lnTo>
                  <a:pt x="3188" y="1414"/>
                </a:lnTo>
                <a:lnTo>
                  <a:pt x="3176" y="1408"/>
                </a:lnTo>
                <a:lnTo>
                  <a:pt x="3170" y="1404"/>
                </a:lnTo>
                <a:lnTo>
                  <a:pt x="3164" y="1400"/>
                </a:lnTo>
                <a:lnTo>
                  <a:pt x="3154" y="1390"/>
                </a:lnTo>
                <a:lnTo>
                  <a:pt x="3146" y="1384"/>
                </a:lnTo>
                <a:lnTo>
                  <a:pt x="3132" y="1378"/>
                </a:lnTo>
                <a:lnTo>
                  <a:pt x="3140" y="1376"/>
                </a:lnTo>
                <a:lnTo>
                  <a:pt x="3150" y="1376"/>
                </a:lnTo>
                <a:lnTo>
                  <a:pt x="3158" y="1378"/>
                </a:lnTo>
                <a:lnTo>
                  <a:pt x="3168" y="1382"/>
                </a:lnTo>
                <a:lnTo>
                  <a:pt x="3186" y="1392"/>
                </a:lnTo>
                <a:lnTo>
                  <a:pt x="3204" y="1400"/>
                </a:lnTo>
                <a:lnTo>
                  <a:pt x="3220" y="1410"/>
                </a:lnTo>
                <a:lnTo>
                  <a:pt x="3230" y="1412"/>
                </a:lnTo>
                <a:lnTo>
                  <a:pt x="3238" y="1414"/>
                </a:lnTo>
                <a:lnTo>
                  <a:pt x="3246" y="1412"/>
                </a:lnTo>
                <a:lnTo>
                  <a:pt x="3256" y="1410"/>
                </a:lnTo>
                <a:lnTo>
                  <a:pt x="3264" y="1406"/>
                </a:lnTo>
                <a:lnTo>
                  <a:pt x="3272" y="1398"/>
                </a:lnTo>
                <a:lnTo>
                  <a:pt x="3296" y="1372"/>
                </a:lnTo>
                <a:lnTo>
                  <a:pt x="3302" y="1366"/>
                </a:lnTo>
                <a:lnTo>
                  <a:pt x="3304" y="1360"/>
                </a:lnTo>
                <a:lnTo>
                  <a:pt x="3304" y="1356"/>
                </a:lnTo>
                <a:lnTo>
                  <a:pt x="3300" y="1352"/>
                </a:lnTo>
                <a:lnTo>
                  <a:pt x="3280" y="1340"/>
                </a:lnTo>
                <a:lnTo>
                  <a:pt x="3270" y="1334"/>
                </a:lnTo>
                <a:lnTo>
                  <a:pt x="3270" y="1332"/>
                </a:lnTo>
                <a:lnTo>
                  <a:pt x="3270" y="1330"/>
                </a:lnTo>
                <a:lnTo>
                  <a:pt x="3278" y="1326"/>
                </a:lnTo>
                <a:lnTo>
                  <a:pt x="3290" y="1326"/>
                </a:lnTo>
                <a:lnTo>
                  <a:pt x="3302" y="1328"/>
                </a:lnTo>
                <a:lnTo>
                  <a:pt x="3316" y="1330"/>
                </a:lnTo>
                <a:lnTo>
                  <a:pt x="3328" y="1334"/>
                </a:lnTo>
                <a:lnTo>
                  <a:pt x="3336" y="1340"/>
                </a:lnTo>
                <a:lnTo>
                  <a:pt x="3346" y="1348"/>
                </a:lnTo>
                <a:lnTo>
                  <a:pt x="3356" y="1358"/>
                </a:lnTo>
                <a:lnTo>
                  <a:pt x="3366" y="1366"/>
                </a:lnTo>
                <a:lnTo>
                  <a:pt x="3374" y="1376"/>
                </a:lnTo>
                <a:lnTo>
                  <a:pt x="3382" y="1386"/>
                </a:lnTo>
                <a:lnTo>
                  <a:pt x="3388" y="1392"/>
                </a:lnTo>
                <a:lnTo>
                  <a:pt x="3398" y="1394"/>
                </a:lnTo>
                <a:lnTo>
                  <a:pt x="3410" y="1390"/>
                </a:lnTo>
                <a:lnTo>
                  <a:pt x="3412" y="1390"/>
                </a:lnTo>
                <a:lnTo>
                  <a:pt x="3414" y="1388"/>
                </a:lnTo>
                <a:lnTo>
                  <a:pt x="3412" y="1384"/>
                </a:lnTo>
                <a:lnTo>
                  <a:pt x="3400" y="1376"/>
                </a:lnTo>
                <a:lnTo>
                  <a:pt x="3392" y="1370"/>
                </a:lnTo>
                <a:lnTo>
                  <a:pt x="3386" y="1366"/>
                </a:lnTo>
                <a:lnTo>
                  <a:pt x="3386" y="1362"/>
                </a:lnTo>
                <a:lnTo>
                  <a:pt x="3386" y="1360"/>
                </a:lnTo>
                <a:lnTo>
                  <a:pt x="3386" y="1358"/>
                </a:lnTo>
                <a:lnTo>
                  <a:pt x="3390" y="1356"/>
                </a:lnTo>
                <a:lnTo>
                  <a:pt x="3398" y="1352"/>
                </a:lnTo>
                <a:lnTo>
                  <a:pt x="3404" y="1346"/>
                </a:lnTo>
                <a:lnTo>
                  <a:pt x="3416" y="1336"/>
                </a:lnTo>
                <a:lnTo>
                  <a:pt x="3426" y="1328"/>
                </a:lnTo>
                <a:lnTo>
                  <a:pt x="3432" y="1326"/>
                </a:lnTo>
                <a:lnTo>
                  <a:pt x="3438" y="1326"/>
                </a:lnTo>
                <a:lnTo>
                  <a:pt x="3446" y="1326"/>
                </a:lnTo>
                <a:lnTo>
                  <a:pt x="3450" y="1322"/>
                </a:lnTo>
                <a:lnTo>
                  <a:pt x="3456" y="1318"/>
                </a:lnTo>
                <a:lnTo>
                  <a:pt x="3460" y="1314"/>
                </a:lnTo>
                <a:lnTo>
                  <a:pt x="3468" y="1304"/>
                </a:lnTo>
                <a:lnTo>
                  <a:pt x="3474" y="1300"/>
                </a:lnTo>
                <a:lnTo>
                  <a:pt x="3480" y="1298"/>
                </a:lnTo>
                <a:lnTo>
                  <a:pt x="3486" y="1296"/>
                </a:lnTo>
                <a:lnTo>
                  <a:pt x="3490" y="1294"/>
                </a:lnTo>
                <a:lnTo>
                  <a:pt x="3492" y="1288"/>
                </a:lnTo>
                <a:lnTo>
                  <a:pt x="3494" y="1280"/>
                </a:lnTo>
                <a:lnTo>
                  <a:pt x="3494" y="1274"/>
                </a:lnTo>
                <a:lnTo>
                  <a:pt x="3490" y="1264"/>
                </a:lnTo>
                <a:lnTo>
                  <a:pt x="3482" y="1254"/>
                </a:lnTo>
                <a:lnTo>
                  <a:pt x="3472" y="1246"/>
                </a:lnTo>
                <a:lnTo>
                  <a:pt x="3464" y="1238"/>
                </a:lnTo>
                <a:lnTo>
                  <a:pt x="3460" y="1232"/>
                </a:lnTo>
                <a:lnTo>
                  <a:pt x="3460" y="1226"/>
                </a:lnTo>
                <a:lnTo>
                  <a:pt x="3462" y="1224"/>
                </a:lnTo>
                <a:lnTo>
                  <a:pt x="3466" y="1220"/>
                </a:lnTo>
                <a:lnTo>
                  <a:pt x="3466" y="1216"/>
                </a:lnTo>
                <a:lnTo>
                  <a:pt x="3464" y="1212"/>
                </a:lnTo>
                <a:lnTo>
                  <a:pt x="3458" y="1206"/>
                </a:lnTo>
                <a:lnTo>
                  <a:pt x="3452" y="1200"/>
                </a:lnTo>
                <a:lnTo>
                  <a:pt x="3452" y="1198"/>
                </a:lnTo>
                <a:lnTo>
                  <a:pt x="3454" y="1196"/>
                </a:lnTo>
                <a:lnTo>
                  <a:pt x="3458" y="1196"/>
                </a:lnTo>
                <a:lnTo>
                  <a:pt x="3466" y="1196"/>
                </a:lnTo>
                <a:lnTo>
                  <a:pt x="3476" y="1196"/>
                </a:lnTo>
                <a:lnTo>
                  <a:pt x="3484" y="1194"/>
                </a:lnTo>
                <a:lnTo>
                  <a:pt x="3492" y="1190"/>
                </a:lnTo>
                <a:lnTo>
                  <a:pt x="3496" y="1186"/>
                </a:lnTo>
                <a:lnTo>
                  <a:pt x="3496" y="1182"/>
                </a:lnTo>
                <a:lnTo>
                  <a:pt x="3498" y="1174"/>
                </a:lnTo>
                <a:lnTo>
                  <a:pt x="3496" y="1170"/>
                </a:lnTo>
                <a:lnTo>
                  <a:pt x="3492" y="1166"/>
                </a:lnTo>
                <a:lnTo>
                  <a:pt x="3490" y="1164"/>
                </a:lnTo>
                <a:lnTo>
                  <a:pt x="3486" y="1164"/>
                </a:lnTo>
                <a:lnTo>
                  <a:pt x="3484" y="1162"/>
                </a:lnTo>
                <a:lnTo>
                  <a:pt x="3486" y="1158"/>
                </a:lnTo>
                <a:lnTo>
                  <a:pt x="3490" y="1152"/>
                </a:lnTo>
                <a:lnTo>
                  <a:pt x="3494" y="1146"/>
                </a:lnTo>
                <a:lnTo>
                  <a:pt x="3492" y="1142"/>
                </a:lnTo>
                <a:lnTo>
                  <a:pt x="3488" y="1140"/>
                </a:lnTo>
                <a:lnTo>
                  <a:pt x="3480" y="1140"/>
                </a:lnTo>
                <a:lnTo>
                  <a:pt x="3472" y="1138"/>
                </a:lnTo>
                <a:lnTo>
                  <a:pt x="3466" y="1136"/>
                </a:lnTo>
                <a:lnTo>
                  <a:pt x="3458" y="1130"/>
                </a:lnTo>
                <a:lnTo>
                  <a:pt x="3456" y="1122"/>
                </a:lnTo>
                <a:lnTo>
                  <a:pt x="3452" y="1114"/>
                </a:lnTo>
                <a:lnTo>
                  <a:pt x="3446" y="1110"/>
                </a:lnTo>
                <a:lnTo>
                  <a:pt x="3438" y="1108"/>
                </a:lnTo>
                <a:lnTo>
                  <a:pt x="3428" y="1106"/>
                </a:lnTo>
                <a:lnTo>
                  <a:pt x="3406" y="1106"/>
                </a:lnTo>
                <a:lnTo>
                  <a:pt x="3392" y="1104"/>
                </a:lnTo>
                <a:lnTo>
                  <a:pt x="3378" y="1098"/>
                </a:lnTo>
                <a:lnTo>
                  <a:pt x="3362" y="1090"/>
                </a:lnTo>
                <a:lnTo>
                  <a:pt x="3358" y="1090"/>
                </a:lnTo>
                <a:lnTo>
                  <a:pt x="3354" y="1092"/>
                </a:lnTo>
                <a:lnTo>
                  <a:pt x="3348" y="1096"/>
                </a:lnTo>
                <a:lnTo>
                  <a:pt x="3344" y="1096"/>
                </a:lnTo>
                <a:lnTo>
                  <a:pt x="3334" y="1098"/>
                </a:lnTo>
                <a:lnTo>
                  <a:pt x="3326" y="1098"/>
                </a:lnTo>
                <a:lnTo>
                  <a:pt x="3320" y="1104"/>
                </a:lnTo>
                <a:lnTo>
                  <a:pt x="3318" y="1112"/>
                </a:lnTo>
                <a:lnTo>
                  <a:pt x="3318" y="1120"/>
                </a:lnTo>
                <a:lnTo>
                  <a:pt x="3322" y="1130"/>
                </a:lnTo>
                <a:lnTo>
                  <a:pt x="3326" y="1138"/>
                </a:lnTo>
                <a:lnTo>
                  <a:pt x="3332" y="1144"/>
                </a:lnTo>
                <a:lnTo>
                  <a:pt x="3338" y="1150"/>
                </a:lnTo>
                <a:lnTo>
                  <a:pt x="3344" y="1152"/>
                </a:lnTo>
                <a:lnTo>
                  <a:pt x="3346" y="1156"/>
                </a:lnTo>
                <a:lnTo>
                  <a:pt x="3346" y="1160"/>
                </a:lnTo>
                <a:lnTo>
                  <a:pt x="3346" y="1166"/>
                </a:lnTo>
                <a:lnTo>
                  <a:pt x="3342" y="1170"/>
                </a:lnTo>
                <a:lnTo>
                  <a:pt x="3338" y="1172"/>
                </a:lnTo>
                <a:lnTo>
                  <a:pt x="3334" y="1174"/>
                </a:lnTo>
                <a:lnTo>
                  <a:pt x="3328" y="1174"/>
                </a:lnTo>
                <a:lnTo>
                  <a:pt x="3322" y="1174"/>
                </a:lnTo>
                <a:lnTo>
                  <a:pt x="3320" y="1180"/>
                </a:lnTo>
                <a:lnTo>
                  <a:pt x="3320" y="1196"/>
                </a:lnTo>
                <a:lnTo>
                  <a:pt x="3318" y="1206"/>
                </a:lnTo>
                <a:lnTo>
                  <a:pt x="3316" y="1216"/>
                </a:lnTo>
                <a:lnTo>
                  <a:pt x="3310" y="1226"/>
                </a:lnTo>
                <a:lnTo>
                  <a:pt x="3302" y="1234"/>
                </a:lnTo>
                <a:lnTo>
                  <a:pt x="3292" y="1242"/>
                </a:lnTo>
                <a:lnTo>
                  <a:pt x="3286" y="1248"/>
                </a:lnTo>
                <a:lnTo>
                  <a:pt x="3284" y="1256"/>
                </a:lnTo>
                <a:lnTo>
                  <a:pt x="3282" y="1262"/>
                </a:lnTo>
                <a:lnTo>
                  <a:pt x="3282" y="1268"/>
                </a:lnTo>
                <a:lnTo>
                  <a:pt x="3278" y="1272"/>
                </a:lnTo>
                <a:lnTo>
                  <a:pt x="3274" y="1276"/>
                </a:lnTo>
                <a:lnTo>
                  <a:pt x="3264" y="1280"/>
                </a:lnTo>
                <a:lnTo>
                  <a:pt x="3250" y="1284"/>
                </a:lnTo>
                <a:lnTo>
                  <a:pt x="3246" y="1282"/>
                </a:lnTo>
                <a:lnTo>
                  <a:pt x="3244" y="1280"/>
                </a:lnTo>
                <a:lnTo>
                  <a:pt x="3238" y="1268"/>
                </a:lnTo>
                <a:lnTo>
                  <a:pt x="3232" y="1262"/>
                </a:lnTo>
                <a:lnTo>
                  <a:pt x="3222" y="1252"/>
                </a:lnTo>
                <a:lnTo>
                  <a:pt x="3214" y="1242"/>
                </a:lnTo>
                <a:lnTo>
                  <a:pt x="3212" y="1236"/>
                </a:lnTo>
                <a:lnTo>
                  <a:pt x="3212" y="1232"/>
                </a:lnTo>
                <a:lnTo>
                  <a:pt x="3216" y="1228"/>
                </a:lnTo>
                <a:lnTo>
                  <a:pt x="3228" y="1220"/>
                </a:lnTo>
                <a:lnTo>
                  <a:pt x="3232" y="1216"/>
                </a:lnTo>
                <a:lnTo>
                  <a:pt x="3234" y="1210"/>
                </a:lnTo>
                <a:lnTo>
                  <a:pt x="3232" y="1200"/>
                </a:lnTo>
                <a:lnTo>
                  <a:pt x="3228" y="1188"/>
                </a:lnTo>
                <a:lnTo>
                  <a:pt x="3220" y="1174"/>
                </a:lnTo>
                <a:lnTo>
                  <a:pt x="3212" y="1160"/>
                </a:lnTo>
                <a:lnTo>
                  <a:pt x="3200" y="1148"/>
                </a:lnTo>
                <a:lnTo>
                  <a:pt x="3190" y="1142"/>
                </a:lnTo>
                <a:lnTo>
                  <a:pt x="3184" y="1140"/>
                </a:lnTo>
                <a:lnTo>
                  <a:pt x="3178" y="1140"/>
                </a:lnTo>
                <a:lnTo>
                  <a:pt x="3172" y="1142"/>
                </a:lnTo>
                <a:lnTo>
                  <a:pt x="3168" y="1144"/>
                </a:lnTo>
                <a:lnTo>
                  <a:pt x="3160" y="1156"/>
                </a:lnTo>
                <a:lnTo>
                  <a:pt x="3154" y="1168"/>
                </a:lnTo>
                <a:lnTo>
                  <a:pt x="3148" y="1192"/>
                </a:lnTo>
                <a:lnTo>
                  <a:pt x="3146" y="1202"/>
                </a:lnTo>
                <a:lnTo>
                  <a:pt x="3142" y="1208"/>
                </a:lnTo>
                <a:lnTo>
                  <a:pt x="3140" y="1208"/>
                </a:lnTo>
                <a:lnTo>
                  <a:pt x="3138" y="1208"/>
                </a:lnTo>
                <a:lnTo>
                  <a:pt x="3130" y="1200"/>
                </a:lnTo>
                <a:lnTo>
                  <a:pt x="3124" y="1192"/>
                </a:lnTo>
                <a:lnTo>
                  <a:pt x="3122" y="1186"/>
                </a:lnTo>
                <a:lnTo>
                  <a:pt x="3122" y="1182"/>
                </a:lnTo>
                <a:lnTo>
                  <a:pt x="3126" y="1178"/>
                </a:lnTo>
                <a:lnTo>
                  <a:pt x="3128" y="1174"/>
                </a:lnTo>
                <a:lnTo>
                  <a:pt x="3128" y="1170"/>
                </a:lnTo>
                <a:lnTo>
                  <a:pt x="3126" y="1164"/>
                </a:lnTo>
                <a:lnTo>
                  <a:pt x="3118" y="1156"/>
                </a:lnTo>
                <a:lnTo>
                  <a:pt x="3112" y="1146"/>
                </a:lnTo>
                <a:lnTo>
                  <a:pt x="3110" y="1144"/>
                </a:lnTo>
                <a:lnTo>
                  <a:pt x="3112" y="1140"/>
                </a:lnTo>
                <a:lnTo>
                  <a:pt x="3116" y="1136"/>
                </a:lnTo>
                <a:lnTo>
                  <a:pt x="3120" y="1134"/>
                </a:lnTo>
                <a:lnTo>
                  <a:pt x="3126" y="1132"/>
                </a:lnTo>
                <a:lnTo>
                  <a:pt x="3128" y="1130"/>
                </a:lnTo>
                <a:lnTo>
                  <a:pt x="3126" y="1126"/>
                </a:lnTo>
                <a:lnTo>
                  <a:pt x="3116" y="1120"/>
                </a:lnTo>
                <a:lnTo>
                  <a:pt x="3104" y="1114"/>
                </a:lnTo>
                <a:lnTo>
                  <a:pt x="3094" y="1112"/>
                </a:lnTo>
                <a:lnTo>
                  <a:pt x="3088" y="1112"/>
                </a:lnTo>
                <a:lnTo>
                  <a:pt x="3082" y="1114"/>
                </a:lnTo>
                <a:lnTo>
                  <a:pt x="3076" y="1116"/>
                </a:lnTo>
                <a:lnTo>
                  <a:pt x="3072" y="1116"/>
                </a:lnTo>
                <a:lnTo>
                  <a:pt x="3064" y="1116"/>
                </a:lnTo>
                <a:lnTo>
                  <a:pt x="3054" y="1112"/>
                </a:lnTo>
                <a:lnTo>
                  <a:pt x="3050" y="1110"/>
                </a:lnTo>
                <a:lnTo>
                  <a:pt x="3048" y="1106"/>
                </a:lnTo>
                <a:lnTo>
                  <a:pt x="3048" y="1104"/>
                </a:lnTo>
                <a:lnTo>
                  <a:pt x="3048" y="1100"/>
                </a:lnTo>
                <a:lnTo>
                  <a:pt x="3054" y="1094"/>
                </a:lnTo>
                <a:lnTo>
                  <a:pt x="3062" y="1088"/>
                </a:lnTo>
                <a:lnTo>
                  <a:pt x="3078" y="1074"/>
                </a:lnTo>
                <a:lnTo>
                  <a:pt x="3080" y="1068"/>
                </a:lnTo>
                <a:lnTo>
                  <a:pt x="3080" y="1066"/>
                </a:lnTo>
                <a:lnTo>
                  <a:pt x="3078" y="1064"/>
                </a:lnTo>
                <a:lnTo>
                  <a:pt x="3064" y="1054"/>
                </a:lnTo>
                <a:lnTo>
                  <a:pt x="3046" y="1042"/>
                </a:lnTo>
                <a:lnTo>
                  <a:pt x="3038" y="1034"/>
                </a:lnTo>
                <a:lnTo>
                  <a:pt x="3032" y="1026"/>
                </a:lnTo>
                <a:lnTo>
                  <a:pt x="3028" y="1016"/>
                </a:lnTo>
                <a:lnTo>
                  <a:pt x="3028" y="1006"/>
                </a:lnTo>
                <a:lnTo>
                  <a:pt x="3028" y="1000"/>
                </a:lnTo>
                <a:lnTo>
                  <a:pt x="3026" y="994"/>
                </a:lnTo>
                <a:lnTo>
                  <a:pt x="3020" y="984"/>
                </a:lnTo>
                <a:lnTo>
                  <a:pt x="3010" y="972"/>
                </a:lnTo>
                <a:lnTo>
                  <a:pt x="3000" y="962"/>
                </a:lnTo>
                <a:lnTo>
                  <a:pt x="2986" y="954"/>
                </a:lnTo>
                <a:lnTo>
                  <a:pt x="2972" y="948"/>
                </a:lnTo>
                <a:lnTo>
                  <a:pt x="2960" y="942"/>
                </a:lnTo>
                <a:lnTo>
                  <a:pt x="2948" y="940"/>
                </a:lnTo>
                <a:lnTo>
                  <a:pt x="2940" y="940"/>
                </a:lnTo>
                <a:lnTo>
                  <a:pt x="2936" y="942"/>
                </a:lnTo>
                <a:lnTo>
                  <a:pt x="2934" y="944"/>
                </a:lnTo>
                <a:lnTo>
                  <a:pt x="2932" y="948"/>
                </a:lnTo>
                <a:lnTo>
                  <a:pt x="2932" y="952"/>
                </a:lnTo>
                <a:lnTo>
                  <a:pt x="2930" y="956"/>
                </a:lnTo>
                <a:lnTo>
                  <a:pt x="2924" y="960"/>
                </a:lnTo>
                <a:lnTo>
                  <a:pt x="2916" y="962"/>
                </a:lnTo>
                <a:lnTo>
                  <a:pt x="2908" y="964"/>
                </a:lnTo>
                <a:lnTo>
                  <a:pt x="2904" y="968"/>
                </a:lnTo>
                <a:lnTo>
                  <a:pt x="2902" y="970"/>
                </a:lnTo>
                <a:lnTo>
                  <a:pt x="2902" y="974"/>
                </a:lnTo>
                <a:lnTo>
                  <a:pt x="2902" y="978"/>
                </a:lnTo>
                <a:lnTo>
                  <a:pt x="2900" y="980"/>
                </a:lnTo>
                <a:lnTo>
                  <a:pt x="2896" y="986"/>
                </a:lnTo>
                <a:lnTo>
                  <a:pt x="2886" y="990"/>
                </a:lnTo>
                <a:lnTo>
                  <a:pt x="2878" y="994"/>
                </a:lnTo>
                <a:lnTo>
                  <a:pt x="2876" y="1002"/>
                </a:lnTo>
                <a:lnTo>
                  <a:pt x="2876" y="1010"/>
                </a:lnTo>
                <a:lnTo>
                  <a:pt x="2878" y="1018"/>
                </a:lnTo>
                <a:lnTo>
                  <a:pt x="2886" y="1036"/>
                </a:lnTo>
                <a:lnTo>
                  <a:pt x="2888" y="1046"/>
                </a:lnTo>
                <a:lnTo>
                  <a:pt x="2888" y="1052"/>
                </a:lnTo>
                <a:lnTo>
                  <a:pt x="2884" y="1068"/>
                </a:lnTo>
                <a:lnTo>
                  <a:pt x="2884" y="1074"/>
                </a:lnTo>
                <a:lnTo>
                  <a:pt x="2886" y="1082"/>
                </a:lnTo>
                <a:lnTo>
                  <a:pt x="2890" y="1088"/>
                </a:lnTo>
                <a:lnTo>
                  <a:pt x="2898" y="1096"/>
                </a:lnTo>
                <a:lnTo>
                  <a:pt x="2910" y="1102"/>
                </a:lnTo>
                <a:lnTo>
                  <a:pt x="2926" y="1106"/>
                </a:lnTo>
                <a:lnTo>
                  <a:pt x="2942" y="1112"/>
                </a:lnTo>
                <a:lnTo>
                  <a:pt x="2954" y="1118"/>
                </a:lnTo>
                <a:lnTo>
                  <a:pt x="2964" y="1126"/>
                </a:lnTo>
                <a:lnTo>
                  <a:pt x="2972" y="1134"/>
                </a:lnTo>
                <a:lnTo>
                  <a:pt x="2974" y="1140"/>
                </a:lnTo>
                <a:lnTo>
                  <a:pt x="2976" y="1148"/>
                </a:lnTo>
                <a:lnTo>
                  <a:pt x="2972" y="1152"/>
                </a:lnTo>
                <a:lnTo>
                  <a:pt x="2966" y="1158"/>
                </a:lnTo>
                <a:lnTo>
                  <a:pt x="2958" y="1162"/>
                </a:lnTo>
                <a:lnTo>
                  <a:pt x="2956" y="1166"/>
                </a:lnTo>
                <a:lnTo>
                  <a:pt x="2954" y="1170"/>
                </a:lnTo>
                <a:lnTo>
                  <a:pt x="2956" y="1174"/>
                </a:lnTo>
                <a:lnTo>
                  <a:pt x="2960" y="1176"/>
                </a:lnTo>
                <a:lnTo>
                  <a:pt x="2966" y="1178"/>
                </a:lnTo>
                <a:lnTo>
                  <a:pt x="2972" y="1176"/>
                </a:lnTo>
                <a:lnTo>
                  <a:pt x="2980" y="1172"/>
                </a:lnTo>
                <a:lnTo>
                  <a:pt x="2988" y="1170"/>
                </a:lnTo>
                <a:lnTo>
                  <a:pt x="2992" y="1170"/>
                </a:lnTo>
                <a:lnTo>
                  <a:pt x="2996" y="1172"/>
                </a:lnTo>
                <a:lnTo>
                  <a:pt x="2996" y="1178"/>
                </a:lnTo>
                <a:lnTo>
                  <a:pt x="2994" y="1184"/>
                </a:lnTo>
                <a:lnTo>
                  <a:pt x="2990" y="1192"/>
                </a:lnTo>
                <a:lnTo>
                  <a:pt x="2980" y="1202"/>
                </a:lnTo>
                <a:lnTo>
                  <a:pt x="2968" y="1212"/>
                </a:lnTo>
                <a:lnTo>
                  <a:pt x="2956" y="1218"/>
                </a:lnTo>
                <a:lnTo>
                  <a:pt x="2946" y="1222"/>
                </a:lnTo>
                <a:lnTo>
                  <a:pt x="2940" y="1222"/>
                </a:lnTo>
                <a:lnTo>
                  <a:pt x="2934" y="1222"/>
                </a:lnTo>
                <a:lnTo>
                  <a:pt x="2932" y="1220"/>
                </a:lnTo>
                <a:lnTo>
                  <a:pt x="2928" y="1220"/>
                </a:lnTo>
                <a:lnTo>
                  <a:pt x="2926" y="1224"/>
                </a:lnTo>
                <a:lnTo>
                  <a:pt x="2922" y="1230"/>
                </a:lnTo>
                <a:lnTo>
                  <a:pt x="2922" y="1240"/>
                </a:lnTo>
                <a:lnTo>
                  <a:pt x="2924" y="1252"/>
                </a:lnTo>
                <a:lnTo>
                  <a:pt x="2932" y="1274"/>
                </a:lnTo>
                <a:lnTo>
                  <a:pt x="2934" y="1282"/>
                </a:lnTo>
                <a:lnTo>
                  <a:pt x="2934" y="1288"/>
                </a:lnTo>
                <a:lnTo>
                  <a:pt x="2932" y="1288"/>
                </a:lnTo>
                <a:lnTo>
                  <a:pt x="2922" y="1284"/>
                </a:lnTo>
                <a:lnTo>
                  <a:pt x="2902" y="1270"/>
                </a:lnTo>
                <a:lnTo>
                  <a:pt x="2896" y="1264"/>
                </a:lnTo>
                <a:lnTo>
                  <a:pt x="2892" y="1260"/>
                </a:lnTo>
                <a:lnTo>
                  <a:pt x="2892" y="1256"/>
                </a:lnTo>
                <a:lnTo>
                  <a:pt x="2892" y="1250"/>
                </a:lnTo>
                <a:lnTo>
                  <a:pt x="2896" y="1238"/>
                </a:lnTo>
                <a:lnTo>
                  <a:pt x="2902" y="1226"/>
                </a:lnTo>
                <a:lnTo>
                  <a:pt x="2902" y="1220"/>
                </a:lnTo>
                <a:lnTo>
                  <a:pt x="2900" y="1216"/>
                </a:lnTo>
                <a:lnTo>
                  <a:pt x="2898" y="1212"/>
                </a:lnTo>
                <a:lnTo>
                  <a:pt x="2894" y="1210"/>
                </a:lnTo>
                <a:lnTo>
                  <a:pt x="2886" y="1208"/>
                </a:lnTo>
                <a:lnTo>
                  <a:pt x="2876" y="1210"/>
                </a:lnTo>
                <a:lnTo>
                  <a:pt x="2866" y="1208"/>
                </a:lnTo>
                <a:lnTo>
                  <a:pt x="2858" y="1206"/>
                </a:lnTo>
                <a:lnTo>
                  <a:pt x="2844" y="1198"/>
                </a:lnTo>
                <a:lnTo>
                  <a:pt x="2838" y="1196"/>
                </a:lnTo>
                <a:lnTo>
                  <a:pt x="2830" y="1194"/>
                </a:lnTo>
                <a:lnTo>
                  <a:pt x="2822" y="1194"/>
                </a:lnTo>
                <a:lnTo>
                  <a:pt x="2810" y="1198"/>
                </a:lnTo>
                <a:lnTo>
                  <a:pt x="2800" y="1204"/>
                </a:lnTo>
                <a:lnTo>
                  <a:pt x="2796" y="1210"/>
                </a:lnTo>
                <a:lnTo>
                  <a:pt x="2796" y="1218"/>
                </a:lnTo>
                <a:lnTo>
                  <a:pt x="2796" y="1226"/>
                </a:lnTo>
                <a:lnTo>
                  <a:pt x="2798" y="1232"/>
                </a:lnTo>
                <a:lnTo>
                  <a:pt x="2798" y="1238"/>
                </a:lnTo>
                <a:lnTo>
                  <a:pt x="2794" y="1244"/>
                </a:lnTo>
                <a:lnTo>
                  <a:pt x="2788" y="1246"/>
                </a:lnTo>
                <a:lnTo>
                  <a:pt x="2778" y="1248"/>
                </a:lnTo>
                <a:lnTo>
                  <a:pt x="2772" y="1248"/>
                </a:lnTo>
                <a:lnTo>
                  <a:pt x="2760" y="1242"/>
                </a:lnTo>
                <a:lnTo>
                  <a:pt x="2752" y="1240"/>
                </a:lnTo>
                <a:lnTo>
                  <a:pt x="2742" y="1238"/>
                </a:lnTo>
                <a:lnTo>
                  <a:pt x="2728" y="1238"/>
                </a:lnTo>
                <a:lnTo>
                  <a:pt x="2708" y="1242"/>
                </a:lnTo>
                <a:lnTo>
                  <a:pt x="2680" y="1246"/>
                </a:lnTo>
                <a:lnTo>
                  <a:pt x="2658" y="1246"/>
                </a:lnTo>
                <a:lnTo>
                  <a:pt x="2640" y="1242"/>
                </a:lnTo>
                <a:lnTo>
                  <a:pt x="2628" y="1236"/>
                </a:lnTo>
                <a:lnTo>
                  <a:pt x="2606" y="1226"/>
                </a:lnTo>
                <a:lnTo>
                  <a:pt x="2598" y="1224"/>
                </a:lnTo>
                <a:lnTo>
                  <a:pt x="2590" y="1224"/>
                </a:lnTo>
                <a:lnTo>
                  <a:pt x="2582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2"/>
                </a:lnTo>
                <a:lnTo>
                  <a:pt x="2544" y="1212"/>
                </a:lnTo>
                <a:lnTo>
                  <a:pt x="2532" y="1198"/>
                </a:lnTo>
                <a:lnTo>
                  <a:pt x="2520" y="1186"/>
                </a:lnTo>
                <a:lnTo>
                  <a:pt x="2510" y="1174"/>
                </a:lnTo>
                <a:lnTo>
                  <a:pt x="2504" y="1168"/>
                </a:lnTo>
                <a:lnTo>
                  <a:pt x="2498" y="1166"/>
                </a:lnTo>
                <a:lnTo>
                  <a:pt x="2494" y="1164"/>
                </a:lnTo>
                <a:lnTo>
                  <a:pt x="2486" y="1164"/>
                </a:lnTo>
                <a:lnTo>
                  <a:pt x="2456" y="1170"/>
                </a:lnTo>
                <a:lnTo>
                  <a:pt x="2438" y="1174"/>
                </a:lnTo>
                <a:lnTo>
                  <a:pt x="2422" y="1178"/>
                </a:lnTo>
                <a:lnTo>
                  <a:pt x="2408" y="1186"/>
                </a:lnTo>
                <a:lnTo>
                  <a:pt x="2398" y="1192"/>
                </a:lnTo>
                <a:lnTo>
                  <a:pt x="2394" y="1196"/>
                </a:lnTo>
                <a:lnTo>
                  <a:pt x="2392" y="1200"/>
                </a:lnTo>
                <a:lnTo>
                  <a:pt x="2392" y="1206"/>
                </a:lnTo>
                <a:lnTo>
                  <a:pt x="2394" y="1210"/>
                </a:lnTo>
                <a:lnTo>
                  <a:pt x="2398" y="1214"/>
                </a:lnTo>
                <a:lnTo>
                  <a:pt x="2402" y="1216"/>
                </a:lnTo>
                <a:lnTo>
                  <a:pt x="2406" y="1218"/>
                </a:lnTo>
                <a:lnTo>
                  <a:pt x="2410" y="1218"/>
                </a:lnTo>
                <a:lnTo>
                  <a:pt x="2422" y="1216"/>
                </a:lnTo>
                <a:lnTo>
                  <a:pt x="2432" y="1212"/>
                </a:lnTo>
                <a:lnTo>
                  <a:pt x="2456" y="1204"/>
                </a:lnTo>
                <a:lnTo>
                  <a:pt x="2466" y="1202"/>
                </a:lnTo>
                <a:lnTo>
                  <a:pt x="2470" y="1202"/>
                </a:lnTo>
                <a:lnTo>
                  <a:pt x="2472" y="1204"/>
                </a:lnTo>
                <a:lnTo>
                  <a:pt x="2474" y="1206"/>
                </a:lnTo>
                <a:lnTo>
                  <a:pt x="2476" y="1208"/>
                </a:lnTo>
                <a:lnTo>
                  <a:pt x="2472" y="1212"/>
                </a:lnTo>
                <a:lnTo>
                  <a:pt x="2456" y="1218"/>
                </a:lnTo>
                <a:lnTo>
                  <a:pt x="2436" y="1226"/>
                </a:lnTo>
                <a:lnTo>
                  <a:pt x="2428" y="1232"/>
                </a:lnTo>
                <a:lnTo>
                  <a:pt x="2422" y="1238"/>
                </a:lnTo>
                <a:lnTo>
                  <a:pt x="2422" y="1242"/>
                </a:lnTo>
                <a:lnTo>
                  <a:pt x="2424" y="1248"/>
                </a:lnTo>
                <a:lnTo>
                  <a:pt x="2428" y="1260"/>
                </a:lnTo>
                <a:lnTo>
                  <a:pt x="2442" y="1282"/>
                </a:lnTo>
                <a:lnTo>
                  <a:pt x="2446" y="1290"/>
                </a:lnTo>
                <a:lnTo>
                  <a:pt x="2446" y="1292"/>
                </a:lnTo>
                <a:lnTo>
                  <a:pt x="2444" y="1292"/>
                </a:lnTo>
                <a:lnTo>
                  <a:pt x="2436" y="1290"/>
                </a:lnTo>
                <a:lnTo>
                  <a:pt x="2418" y="1278"/>
                </a:lnTo>
                <a:lnTo>
                  <a:pt x="2398" y="1266"/>
                </a:lnTo>
                <a:lnTo>
                  <a:pt x="2382" y="1258"/>
                </a:lnTo>
                <a:lnTo>
                  <a:pt x="2364" y="1250"/>
                </a:lnTo>
                <a:lnTo>
                  <a:pt x="2354" y="1246"/>
                </a:lnTo>
                <a:lnTo>
                  <a:pt x="2348" y="1242"/>
                </a:lnTo>
                <a:lnTo>
                  <a:pt x="2340" y="1234"/>
                </a:lnTo>
                <a:lnTo>
                  <a:pt x="2334" y="1228"/>
                </a:lnTo>
                <a:lnTo>
                  <a:pt x="2330" y="1226"/>
                </a:lnTo>
                <a:lnTo>
                  <a:pt x="2326" y="1226"/>
                </a:lnTo>
                <a:lnTo>
                  <a:pt x="2322" y="1230"/>
                </a:lnTo>
                <a:lnTo>
                  <a:pt x="2314" y="1234"/>
                </a:lnTo>
                <a:lnTo>
                  <a:pt x="2304" y="1240"/>
                </a:lnTo>
                <a:lnTo>
                  <a:pt x="2286" y="1244"/>
                </a:lnTo>
                <a:lnTo>
                  <a:pt x="2264" y="1246"/>
                </a:lnTo>
                <a:lnTo>
                  <a:pt x="2206" y="1248"/>
                </a:lnTo>
                <a:lnTo>
                  <a:pt x="2180" y="1246"/>
                </a:lnTo>
                <a:lnTo>
                  <a:pt x="2158" y="1244"/>
                </a:lnTo>
                <a:lnTo>
                  <a:pt x="2140" y="1242"/>
                </a:lnTo>
                <a:lnTo>
                  <a:pt x="2128" y="1238"/>
                </a:lnTo>
                <a:lnTo>
                  <a:pt x="2126" y="1234"/>
                </a:lnTo>
                <a:lnTo>
                  <a:pt x="2124" y="1232"/>
                </a:lnTo>
                <a:lnTo>
                  <a:pt x="2126" y="1228"/>
                </a:lnTo>
                <a:lnTo>
                  <a:pt x="2132" y="1224"/>
                </a:lnTo>
                <a:lnTo>
                  <a:pt x="2144" y="1216"/>
                </a:lnTo>
                <a:lnTo>
                  <a:pt x="2154" y="1214"/>
                </a:lnTo>
                <a:lnTo>
                  <a:pt x="2172" y="1210"/>
                </a:lnTo>
                <a:lnTo>
                  <a:pt x="2178" y="1210"/>
                </a:lnTo>
                <a:lnTo>
                  <a:pt x="2180" y="1208"/>
                </a:lnTo>
                <a:lnTo>
                  <a:pt x="2178" y="1204"/>
                </a:lnTo>
                <a:lnTo>
                  <a:pt x="2172" y="1196"/>
                </a:lnTo>
                <a:lnTo>
                  <a:pt x="2154" y="1180"/>
                </a:lnTo>
                <a:lnTo>
                  <a:pt x="2144" y="1172"/>
                </a:lnTo>
                <a:lnTo>
                  <a:pt x="2134" y="1166"/>
                </a:lnTo>
                <a:lnTo>
                  <a:pt x="2124" y="1162"/>
                </a:lnTo>
                <a:lnTo>
                  <a:pt x="2112" y="1160"/>
                </a:lnTo>
                <a:lnTo>
                  <a:pt x="2098" y="1158"/>
                </a:lnTo>
                <a:lnTo>
                  <a:pt x="2080" y="1160"/>
                </a:lnTo>
                <a:lnTo>
                  <a:pt x="2064" y="1160"/>
                </a:lnTo>
                <a:lnTo>
                  <a:pt x="2046" y="1160"/>
                </a:lnTo>
                <a:lnTo>
                  <a:pt x="2030" y="1156"/>
                </a:lnTo>
                <a:lnTo>
                  <a:pt x="2014" y="1152"/>
                </a:lnTo>
                <a:lnTo>
                  <a:pt x="1982" y="1142"/>
                </a:lnTo>
                <a:lnTo>
                  <a:pt x="1950" y="1134"/>
                </a:lnTo>
                <a:lnTo>
                  <a:pt x="1934" y="1130"/>
                </a:lnTo>
                <a:lnTo>
                  <a:pt x="1918" y="1124"/>
                </a:lnTo>
                <a:lnTo>
                  <a:pt x="1890" y="1110"/>
                </a:lnTo>
                <a:lnTo>
                  <a:pt x="1876" y="1104"/>
                </a:lnTo>
                <a:lnTo>
                  <a:pt x="1862" y="1100"/>
                </a:lnTo>
                <a:lnTo>
                  <a:pt x="1848" y="1098"/>
                </a:lnTo>
                <a:lnTo>
                  <a:pt x="1832" y="1096"/>
                </a:lnTo>
                <a:lnTo>
                  <a:pt x="1820" y="1100"/>
                </a:lnTo>
                <a:lnTo>
                  <a:pt x="1812" y="1104"/>
                </a:lnTo>
                <a:lnTo>
                  <a:pt x="1808" y="1110"/>
                </a:lnTo>
                <a:lnTo>
                  <a:pt x="1806" y="1116"/>
                </a:lnTo>
                <a:lnTo>
                  <a:pt x="1804" y="1122"/>
                </a:lnTo>
                <a:lnTo>
                  <a:pt x="1800" y="1126"/>
                </a:lnTo>
                <a:lnTo>
                  <a:pt x="1794" y="1128"/>
                </a:lnTo>
                <a:lnTo>
                  <a:pt x="1780" y="1128"/>
                </a:lnTo>
                <a:lnTo>
                  <a:pt x="1774" y="1126"/>
                </a:lnTo>
                <a:lnTo>
                  <a:pt x="1768" y="1122"/>
                </a:lnTo>
                <a:lnTo>
                  <a:pt x="1764" y="1120"/>
                </a:lnTo>
                <a:lnTo>
                  <a:pt x="1762" y="1114"/>
                </a:lnTo>
                <a:lnTo>
                  <a:pt x="1760" y="1104"/>
                </a:lnTo>
                <a:lnTo>
                  <a:pt x="1762" y="1094"/>
                </a:lnTo>
                <a:lnTo>
                  <a:pt x="1762" y="1084"/>
                </a:lnTo>
                <a:lnTo>
                  <a:pt x="1758" y="1076"/>
                </a:lnTo>
                <a:lnTo>
                  <a:pt x="1756" y="1074"/>
                </a:lnTo>
                <a:lnTo>
                  <a:pt x="1752" y="1072"/>
                </a:lnTo>
                <a:lnTo>
                  <a:pt x="1746" y="1072"/>
                </a:lnTo>
                <a:lnTo>
                  <a:pt x="1738" y="1074"/>
                </a:lnTo>
                <a:lnTo>
                  <a:pt x="1732" y="1076"/>
                </a:lnTo>
                <a:lnTo>
                  <a:pt x="1730" y="1078"/>
                </a:lnTo>
                <a:lnTo>
                  <a:pt x="1726" y="1088"/>
                </a:lnTo>
                <a:lnTo>
                  <a:pt x="1724" y="1112"/>
                </a:lnTo>
                <a:lnTo>
                  <a:pt x="1722" y="1122"/>
                </a:lnTo>
                <a:lnTo>
                  <a:pt x="1720" y="1126"/>
                </a:lnTo>
                <a:lnTo>
                  <a:pt x="1716" y="1128"/>
                </a:lnTo>
                <a:lnTo>
                  <a:pt x="1712" y="1130"/>
                </a:lnTo>
                <a:lnTo>
                  <a:pt x="1706" y="1130"/>
                </a:lnTo>
                <a:lnTo>
                  <a:pt x="1698" y="1128"/>
                </a:lnTo>
                <a:lnTo>
                  <a:pt x="1690" y="1124"/>
                </a:lnTo>
                <a:lnTo>
                  <a:pt x="1684" y="1120"/>
                </a:lnTo>
                <a:lnTo>
                  <a:pt x="1678" y="1116"/>
                </a:lnTo>
                <a:lnTo>
                  <a:pt x="1668" y="1102"/>
                </a:lnTo>
                <a:lnTo>
                  <a:pt x="1650" y="1070"/>
                </a:lnTo>
                <a:lnTo>
                  <a:pt x="1640" y="1056"/>
                </a:lnTo>
                <a:lnTo>
                  <a:pt x="1630" y="1046"/>
                </a:lnTo>
                <a:lnTo>
                  <a:pt x="1626" y="1042"/>
                </a:lnTo>
                <a:lnTo>
                  <a:pt x="1620" y="1042"/>
                </a:lnTo>
                <a:lnTo>
                  <a:pt x="1614" y="1042"/>
                </a:lnTo>
                <a:lnTo>
                  <a:pt x="1610" y="1044"/>
                </a:lnTo>
                <a:lnTo>
                  <a:pt x="1600" y="1052"/>
                </a:lnTo>
                <a:lnTo>
                  <a:pt x="1600" y="1054"/>
                </a:lnTo>
                <a:lnTo>
                  <a:pt x="1600" y="1056"/>
                </a:lnTo>
                <a:lnTo>
                  <a:pt x="1604" y="1060"/>
                </a:lnTo>
                <a:lnTo>
                  <a:pt x="1610" y="1062"/>
                </a:lnTo>
                <a:lnTo>
                  <a:pt x="1616" y="1064"/>
                </a:lnTo>
                <a:lnTo>
                  <a:pt x="1618" y="1066"/>
                </a:lnTo>
                <a:lnTo>
                  <a:pt x="1618" y="1068"/>
                </a:lnTo>
                <a:lnTo>
                  <a:pt x="1610" y="1076"/>
                </a:lnTo>
                <a:lnTo>
                  <a:pt x="1592" y="1090"/>
                </a:lnTo>
                <a:lnTo>
                  <a:pt x="1574" y="1100"/>
                </a:lnTo>
                <a:lnTo>
                  <a:pt x="1572" y="1098"/>
                </a:lnTo>
                <a:lnTo>
                  <a:pt x="1568" y="1096"/>
                </a:lnTo>
                <a:lnTo>
                  <a:pt x="1560" y="1096"/>
                </a:lnTo>
                <a:lnTo>
                  <a:pt x="1546" y="1098"/>
                </a:lnTo>
                <a:lnTo>
                  <a:pt x="1522" y="1106"/>
                </a:lnTo>
                <a:lnTo>
                  <a:pt x="1482" y="1120"/>
                </a:lnTo>
                <a:lnTo>
                  <a:pt x="1476" y="1120"/>
                </a:lnTo>
                <a:lnTo>
                  <a:pt x="1476" y="1118"/>
                </a:lnTo>
                <a:lnTo>
                  <a:pt x="1494" y="1108"/>
                </a:lnTo>
                <a:lnTo>
                  <a:pt x="1526" y="1092"/>
                </a:lnTo>
                <a:lnTo>
                  <a:pt x="1552" y="1078"/>
                </a:lnTo>
                <a:lnTo>
                  <a:pt x="1558" y="1074"/>
                </a:lnTo>
                <a:lnTo>
                  <a:pt x="1560" y="1072"/>
                </a:lnTo>
                <a:lnTo>
                  <a:pt x="1560" y="1070"/>
                </a:lnTo>
                <a:lnTo>
                  <a:pt x="1556" y="1070"/>
                </a:lnTo>
                <a:lnTo>
                  <a:pt x="1538" y="1074"/>
                </a:lnTo>
                <a:lnTo>
                  <a:pt x="1530" y="1074"/>
                </a:lnTo>
                <a:lnTo>
                  <a:pt x="1522" y="1074"/>
                </a:lnTo>
                <a:lnTo>
                  <a:pt x="1512" y="1072"/>
                </a:lnTo>
                <a:lnTo>
                  <a:pt x="1506" y="1072"/>
                </a:lnTo>
                <a:lnTo>
                  <a:pt x="1498" y="1074"/>
                </a:lnTo>
                <a:lnTo>
                  <a:pt x="1488" y="1080"/>
                </a:lnTo>
                <a:lnTo>
                  <a:pt x="1476" y="1088"/>
                </a:lnTo>
                <a:lnTo>
                  <a:pt x="1462" y="1096"/>
                </a:lnTo>
                <a:lnTo>
                  <a:pt x="1454" y="1100"/>
                </a:lnTo>
                <a:lnTo>
                  <a:pt x="1448" y="1100"/>
                </a:lnTo>
                <a:lnTo>
                  <a:pt x="1444" y="1100"/>
                </a:lnTo>
                <a:lnTo>
                  <a:pt x="1438" y="1100"/>
                </a:lnTo>
                <a:lnTo>
                  <a:pt x="1432" y="1102"/>
                </a:lnTo>
                <a:lnTo>
                  <a:pt x="1422" y="1108"/>
                </a:lnTo>
                <a:lnTo>
                  <a:pt x="1408" y="1118"/>
                </a:lnTo>
                <a:lnTo>
                  <a:pt x="1378" y="1138"/>
                </a:lnTo>
                <a:lnTo>
                  <a:pt x="1358" y="1148"/>
                </a:lnTo>
                <a:lnTo>
                  <a:pt x="1352" y="1154"/>
                </a:lnTo>
                <a:lnTo>
                  <a:pt x="1350" y="1158"/>
                </a:lnTo>
                <a:lnTo>
                  <a:pt x="1350" y="1162"/>
                </a:lnTo>
                <a:lnTo>
                  <a:pt x="1352" y="1168"/>
                </a:lnTo>
                <a:lnTo>
                  <a:pt x="1354" y="1174"/>
                </a:lnTo>
                <a:lnTo>
                  <a:pt x="1352" y="1174"/>
                </a:lnTo>
                <a:lnTo>
                  <a:pt x="1342" y="1172"/>
                </a:lnTo>
                <a:lnTo>
                  <a:pt x="1334" y="1170"/>
                </a:lnTo>
                <a:lnTo>
                  <a:pt x="1324" y="1168"/>
                </a:lnTo>
                <a:lnTo>
                  <a:pt x="1316" y="1168"/>
                </a:lnTo>
                <a:lnTo>
                  <a:pt x="1308" y="1172"/>
                </a:lnTo>
                <a:lnTo>
                  <a:pt x="1302" y="1176"/>
                </a:lnTo>
                <a:lnTo>
                  <a:pt x="1298" y="1176"/>
                </a:lnTo>
                <a:lnTo>
                  <a:pt x="1294" y="1174"/>
                </a:lnTo>
                <a:lnTo>
                  <a:pt x="1290" y="1172"/>
                </a:lnTo>
                <a:lnTo>
                  <a:pt x="1286" y="1168"/>
                </a:lnTo>
                <a:lnTo>
                  <a:pt x="1280" y="1164"/>
                </a:lnTo>
                <a:lnTo>
                  <a:pt x="1272" y="1162"/>
                </a:lnTo>
                <a:lnTo>
                  <a:pt x="1258" y="1162"/>
                </a:lnTo>
                <a:lnTo>
                  <a:pt x="1236" y="1160"/>
                </a:lnTo>
                <a:lnTo>
                  <a:pt x="1218" y="1154"/>
                </a:lnTo>
                <a:lnTo>
                  <a:pt x="1198" y="1144"/>
                </a:lnTo>
                <a:lnTo>
                  <a:pt x="1180" y="1134"/>
                </a:lnTo>
                <a:lnTo>
                  <a:pt x="1160" y="1126"/>
                </a:lnTo>
                <a:lnTo>
                  <a:pt x="1138" y="1118"/>
                </a:lnTo>
                <a:lnTo>
                  <a:pt x="1116" y="1112"/>
                </a:lnTo>
                <a:lnTo>
                  <a:pt x="1102" y="1110"/>
                </a:lnTo>
                <a:lnTo>
                  <a:pt x="1090" y="1110"/>
                </a:lnTo>
                <a:lnTo>
                  <a:pt x="1074" y="1110"/>
                </a:lnTo>
                <a:lnTo>
                  <a:pt x="1062" y="1106"/>
                </a:lnTo>
                <a:lnTo>
                  <a:pt x="1054" y="1102"/>
                </a:lnTo>
                <a:lnTo>
                  <a:pt x="1044" y="1096"/>
                </a:lnTo>
                <a:lnTo>
                  <a:pt x="1036" y="1092"/>
                </a:lnTo>
                <a:lnTo>
                  <a:pt x="1026" y="1086"/>
                </a:lnTo>
                <a:lnTo>
                  <a:pt x="1014" y="1082"/>
                </a:lnTo>
                <a:lnTo>
                  <a:pt x="998" y="1078"/>
                </a:lnTo>
                <a:lnTo>
                  <a:pt x="982" y="1078"/>
                </a:lnTo>
                <a:lnTo>
                  <a:pt x="970" y="1078"/>
                </a:lnTo>
                <a:lnTo>
                  <a:pt x="950" y="1084"/>
                </a:lnTo>
                <a:lnTo>
                  <a:pt x="940" y="1084"/>
                </a:lnTo>
                <a:lnTo>
                  <a:pt x="932" y="1086"/>
                </a:lnTo>
                <a:lnTo>
                  <a:pt x="922" y="1084"/>
                </a:lnTo>
                <a:lnTo>
                  <a:pt x="912" y="1080"/>
                </a:lnTo>
                <a:lnTo>
                  <a:pt x="898" y="1076"/>
                </a:lnTo>
                <a:lnTo>
                  <a:pt x="884" y="1074"/>
                </a:lnTo>
                <a:lnTo>
                  <a:pt x="854" y="1072"/>
                </a:lnTo>
                <a:lnTo>
                  <a:pt x="816" y="1066"/>
                </a:lnTo>
                <a:lnTo>
                  <a:pt x="798" y="1062"/>
                </a:lnTo>
                <a:lnTo>
                  <a:pt x="778" y="1054"/>
                </a:lnTo>
                <a:lnTo>
                  <a:pt x="760" y="1048"/>
                </a:lnTo>
                <a:lnTo>
                  <a:pt x="744" y="1046"/>
                </a:lnTo>
                <a:lnTo>
                  <a:pt x="732" y="1048"/>
                </a:lnTo>
                <a:lnTo>
                  <a:pt x="722" y="1050"/>
                </a:lnTo>
                <a:lnTo>
                  <a:pt x="710" y="1052"/>
                </a:lnTo>
                <a:lnTo>
                  <a:pt x="698" y="1054"/>
                </a:lnTo>
                <a:lnTo>
                  <a:pt x="682" y="1054"/>
                </a:lnTo>
                <a:lnTo>
                  <a:pt x="664" y="1050"/>
                </a:lnTo>
                <a:lnTo>
                  <a:pt x="648" y="1044"/>
                </a:lnTo>
                <a:lnTo>
                  <a:pt x="640" y="1038"/>
                </a:lnTo>
                <a:lnTo>
                  <a:pt x="636" y="1034"/>
                </a:lnTo>
                <a:lnTo>
                  <a:pt x="636" y="1028"/>
                </a:lnTo>
                <a:lnTo>
                  <a:pt x="634" y="1024"/>
                </a:lnTo>
                <a:lnTo>
                  <a:pt x="632" y="1022"/>
                </a:lnTo>
                <a:lnTo>
                  <a:pt x="622" y="1020"/>
                </a:lnTo>
                <a:lnTo>
                  <a:pt x="606" y="1020"/>
                </a:lnTo>
                <a:lnTo>
                  <a:pt x="572" y="1020"/>
                </a:lnTo>
                <a:lnTo>
                  <a:pt x="558" y="1022"/>
                </a:lnTo>
                <a:lnTo>
                  <a:pt x="552" y="1020"/>
                </a:lnTo>
                <a:lnTo>
                  <a:pt x="550" y="1018"/>
                </a:lnTo>
                <a:lnTo>
                  <a:pt x="540" y="1010"/>
                </a:lnTo>
                <a:lnTo>
                  <a:pt x="534" y="1006"/>
                </a:lnTo>
                <a:lnTo>
                  <a:pt x="528" y="1004"/>
                </a:lnTo>
                <a:lnTo>
                  <a:pt x="524" y="1006"/>
                </a:lnTo>
                <a:lnTo>
                  <a:pt x="520" y="1006"/>
                </a:lnTo>
                <a:lnTo>
                  <a:pt x="510" y="1010"/>
                </a:lnTo>
                <a:lnTo>
                  <a:pt x="506" y="1010"/>
                </a:lnTo>
                <a:lnTo>
                  <a:pt x="500" y="1006"/>
                </a:lnTo>
                <a:lnTo>
                  <a:pt x="488" y="996"/>
                </a:lnTo>
                <a:lnTo>
                  <a:pt x="482" y="992"/>
                </a:lnTo>
                <a:lnTo>
                  <a:pt x="474" y="990"/>
                </a:lnTo>
                <a:lnTo>
                  <a:pt x="466" y="988"/>
                </a:lnTo>
                <a:lnTo>
                  <a:pt x="456" y="990"/>
                </a:lnTo>
                <a:lnTo>
                  <a:pt x="446" y="996"/>
                </a:lnTo>
                <a:lnTo>
                  <a:pt x="432" y="1008"/>
                </a:lnTo>
                <a:lnTo>
                  <a:pt x="418" y="1018"/>
                </a:lnTo>
                <a:lnTo>
                  <a:pt x="404" y="1022"/>
                </a:lnTo>
                <a:lnTo>
                  <a:pt x="392" y="1022"/>
                </a:lnTo>
                <a:lnTo>
                  <a:pt x="378" y="1022"/>
                </a:lnTo>
                <a:lnTo>
                  <a:pt x="364" y="1024"/>
                </a:lnTo>
                <a:lnTo>
                  <a:pt x="348" y="1026"/>
                </a:lnTo>
                <a:lnTo>
                  <a:pt x="332" y="1032"/>
                </a:lnTo>
                <a:lnTo>
                  <a:pt x="310" y="1046"/>
                </a:lnTo>
                <a:lnTo>
                  <a:pt x="300" y="1054"/>
                </a:lnTo>
                <a:lnTo>
                  <a:pt x="290" y="1058"/>
                </a:lnTo>
                <a:lnTo>
                  <a:pt x="282" y="1062"/>
                </a:lnTo>
                <a:lnTo>
                  <a:pt x="274" y="1064"/>
                </a:lnTo>
                <a:lnTo>
                  <a:pt x="262" y="1064"/>
                </a:lnTo>
                <a:lnTo>
                  <a:pt x="250" y="1064"/>
                </a:lnTo>
                <a:lnTo>
                  <a:pt x="240" y="1062"/>
                </a:lnTo>
                <a:lnTo>
                  <a:pt x="236" y="1064"/>
                </a:lnTo>
                <a:lnTo>
                  <a:pt x="232" y="1066"/>
                </a:lnTo>
                <a:lnTo>
                  <a:pt x="226" y="1068"/>
                </a:lnTo>
                <a:lnTo>
                  <a:pt x="222" y="1074"/>
                </a:lnTo>
                <a:lnTo>
                  <a:pt x="212" y="1090"/>
                </a:lnTo>
                <a:lnTo>
                  <a:pt x="202" y="1110"/>
                </a:lnTo>
                <a:lnTo>
                  <a:pt x="192" y="1128"/>
                </a:lnTo>
                <a:lnTo>
                  <a:pt x="182" y="1140"/>
                </a:lnTo>
                <a:lnTo>
                  <a:pt x="172" y="1152"/>
                </a:lnTo>
                <a:lnTo>
                  <a:pt x="158" y="1158"/>
                </a:lnTo>
                <a:lnTo>
                  <a:pt x="142" y="1164"/>
                </a:lnTo>
                <a:lnTo>
                  <a:pt x="122" y="1166"/>
                </a:lnTo>
                <a:lnTo>
                  <a:pt x="96" y="1168"/>
                </a:lnTo>
                <a:lnTo>
                  <a:pt x="84" y="1168"/>
                </a:lnTo>
                <a:lnTo>
                  <a:pt x="78" y="1170"/>
                </a:lnTo>
                <a:lnTo>
                  <a:pt x="76" y="1174"/>
                </a:lnTo>
                <a:lnTo>
                  <a:pt x="74" y="1178"/>
                </a:lnTo>
                <a:lnTo>
                  <a:pt x="74" y="1184"/>
                </a:lnTo>
                <a:lnTo>
                  <a:pt x="72" y="1188"/>
                </a:lnTo>
                <a:lnTo>
                  <a:pt x="68" y="1194"/>
                </a:lnTo>
                <a:lnTo>
                  <a:pt x="58" y="1198"/>
                </a:lnTo>
                <a:lnTo>
                  <a:pt x="54" y="1200"/>
                </a:lnTo>
                <a:lnTo>
                  <a:pt x="54" y="1202"/>
                </a:lnTo>
                <a:lnTo>
                  <a:pt x="54" y="1204"/>
                </a:lnTo>
                <a:lnTo>
                  <a:pt x="58" y="1208"/>
                </a:lnTo>
                <a:lnTo>
                  <a:pt x="74" y="1214"/>
                </a:lnTo>
                <a:lnTo>
                  <a:pt x="94" y="1222"/>
                </a:lnTo>
                <a:lnTo>
                  <a:pt x="116" y="1232"/>
                </a:lnTo>
                <a:lnTo>
                  <a:pt x="138" y="1244"/>
                </a:lnTo>
                <a:lnTo>
                  <a:pt x="156" y="1258"/>
                </a:lnTo>
                <a:lnTo>
                  <a:pt x="164" y="1264"/>
                </a:lnTo>
                <a:lnTo>
                  <a:pt x="168" y="1272"/>
                </a:lnTo>
                <a:lnTo>
                  <a:pt x="172" y="1280"/>
                </a:lnTo>
                <a:lnTo>
                  <a:pt x="178" y="1286"/>
                </a:lnTo>
                <a:lnTo>
                  <a:pt x="186" y="1294"/>
                </a:lnTo>
                <a:lnTo>
                  <a:pt x="196" y="1296"/>
                </a:lnTo>
                <a:lnTo>
                  <a:pt x="206" y="1296"/>
                </a:lnTo>
                <a:lnTo>
                  <a:pt x="214" y="1294"/>
                </a:lnTo>
                <a:lnTo>
                  <a:pt x="218" y="1294"/>
                </a:lnTo>
                <a:lnTo>
                  <a:pt x="220" y="1296"/>
                </a:lnTo>
                <a:lnTo>
                  <a:pt x="222" y="1296"/>
                </a:lnTo>
                <a:lnTo>
                  <a:pt x="222" y="1304"/>
                </a:lnTo>
                <a:lnTo>
                  <a:pt x="220" y="1312"/>
                </a:lnTo>
                <a:lnTo>
                  <a:pt x="222" y="1316"/>
                </a:lnTo>
                <a:lnTo>
                  <a:pt x="224" y="1318"/>
                </a:lnTo>
                <a:lnTo>
                  <a:pt x="228" y="1318"/>
                </a:lnTo>
                <a:lnTo>
                  <a:pt x="232" y="1320"/>
                </a:lnTo>
                <a:lnTo>
                  <a:pt x="236" y="1322"/>
                </a:lnTo>
                <a:lnTo>
                  <a:pt x="240" y="1326"/>
                </a:lnTo>
                <a:lnTo>
                  <a:pt x="242" y="1332"/>
                </a:lnTo>
                <a:lnTo>
                  <a:pt x="244" y="1338"/>
                </a:lnTo>
                <a:lnTo>
                  <a:pt x="248" y="1342"/>
                </a:lnTo>
                <a:lnTo>
                  <a:pt x="254" y="1342"/>
                </a:lnTo>
                <a:lnTo>
                  <a:pt x="260" y="1342"/>
                </a:lnTo>
                <a:lnTo>
                  <a:pt x="266" y="1342"/>
                </a:lnTo>
                <a:lnTo>
                  <a:pt x="272" y="1342"/>
                </a:lnTo>
                <a:lnTo>
                  <a:pt x="274" y="1344"/>
                </a:lnTo>
                <a:lnTo>
                  <a:pt x="276" y="1350"/>
                </a:lnTo>
                <a:lnTo>
                  <a:pt x="274" y="1358"/>
                </a:lnTo>
                <a:lnTo>
                  <a:pt x="272" y="1358"/>
                </a:lnTo>
                <a:lnTo>
                  <a:pt x="270" y="1356"/>
                </a:lnTo>
                <a:lnTo>
                  <a:pt x="268" y="1356"/>
                </a:lnTo>
                <a:lnTo>
                  <a:pt x="264" y="1356"/>
                </a:lnTo>
                <a:lnTo>
                  <a:pt x="258" y="1358"/>
                </a:lnTo>
                <a:lnTo>
                  <a:pt x="252" y="1362"/>
                </a:lnTo>
                <a:lnTo>
                  <a:pt x="250" y="1364"/>
                </a:lnTo>
                <a:lnTo>
                  <a:pt x="248" y="1364"/>
                </a:lnTo>
                <a:lnTo>
                  <a:pt x="240" y="1362"/>
                </a:lnTo>
                <a:lnTo>
                  <a:pt x="234" y="1360"/>
                </a:lnTo>
                <a:lnTo>
                  <a:pt x="224" y="1358"/>
                </a:lnTo>
                <a:lnTo>
                  <a:pt x="212" y="1358"/>
                </a:lnTo>
                <a:lnTo>
                  <a:pt x="194" y="1360"/>
                </a:lnTo>
                <a:lnTo>
                  <a:pt x="186" y="1362"/>
                </a:lnTo>
                <a:lnTo>
                  <a:pt x="180" y="1360"/>
                </a:lnTo>
                <a:lnTo>
                  <a:pt x="176" y="1358"/>
                </a:lnTo>
                <a:lnTo>
                  <a:pt x="174" y="1356"/>
                </a:lnTo>
                <a:lnTo>
                  <a:pt x="174" y="1348"/>
                </a:lnTo>
                <a:lnTo>
                  <a:pt x="176" y="1338"/>
                </a:lnTo>
                <a:lnTo>
                  <a:pt x="176" y="1330"/>
                </a:lnTo>
                <a:lnTo>
                  <a:pt x="176" y="1326"/>
                </a:lnTo>
                <a:lnTo>
                  <a:pt x="172" y="1324"/>
                </a:lnTo>
                <a:lnTo>
                  <a:pt x="168" y="1322"/>
                </a:lnTo>
                <a:lnTo>
                  <a:pt x="162" y="1322"/>
                </a:lnTo>
                <a:lnTo>
                  <a:pt x="142" y="1328"/>
                </a:lnTo>
                <a:lnTo>
                  <a:pt x="116" y="1336"/>
                </a:lnTo>
                <a:lnTo>
                  <a:pt x="94" y="1346"/>
                </a:lnTo>
                <a:lnTo>
                  <a:pt x="56" y="1364"/>
                </a:lnTo>
                <a:lnTo>
                  <a:pt x="30" y="1378"/>
                </a:lnTo>
                <a:lnTo>
                  <a:pt x="18" y="1384"/>
                </a:lnTo>
                <a:lnTo>
                  <a:pt x="10" y="1386"/>
                </a:lnTo>
                <a:lnTo>
                  <a:pt x="4" y="1388"/>
                </a:lnTo>
                <a:lnTo>
                  <a:pt x="0" y="1392"/>
                </a:lnTo>
                <a:lnTo>
                  <a:pt x="0" y="1396"/>
                </a:lnTo>
                <a:lnTo>
                  <a:pt x="2" y="1400"/>
                </a:lnTo>
                <a:lnTo>
                  <a:pt x="8" y="1404"/>
                </a:lnTo>
                <a:lnTo>
                  <a:pt x="18" y="1408"/>
                </a:lnTo>
                <a:lnTo>
                  <a:pt x="28" y="1412"/>
                </a:lnTo>
                <a:lnTo>
                  <a:pt x="44" y="1414"/>
                </a:lnTo>
                <a:lnTo>
                  <a:pt x="54" y="1414"/>
                </a:lnTo>
                <a:lnTo>
                  <a:pt x="60" y="1416"/>
                </a:lnTo>
                <a:lnTo>
                  <a:pt x="60" y="1420"/>
                </a:lnTo>
                <a:lnTo>
                  <a:pt x="56" y="1424"/>
                </a:lnTo>
                <a:lnTo>
                  <a:pt x="52" y="1428"/>
                </a:lnTo>
                <a:lnTo>
                  <a:pt x="50" y="1432"/>
                </a:lnTo>
                <a:lnTo>
                  <a:pt x="50" y="1436"/>
                </a:lnTo>
                <a:lnTo>
                  <a:pt x="56" y="1442"/>
                </a:lnTo>
                <a:lnTo>
                  <a:pt x="64" y="1446"/>
                </a:lnTo>
                <a:lnTo>
                  <a:pt x="68" y="1450"/>
                </a:lnTo>
                <a:lnTo>
                  <a:pt x="68" y="1460"/>
                </a:lnTo>
                <a:lnTo>
                  <a:pt x="70" y="1464"/>
                </a:lnTo>
                <a:lnTo>
                  <a:pt x="74" y="1468"/>
                </a:lnTo>
                <a:lnTo>
                  <a:pt x="82" y="1470"/>
                </a:lnTo>
                <a:lnTo>
                  <a:pt x="94" y="1474"/>
                </a:lnTo>
                <a:lnTo>
                  <a:pt x="110" y="1474"/>
                </a:lnTo>
                <a:lnTo>
                  <a:pt x="122" y="1472"/>
                </a:lnTo>
                <a:lnTo>
                  <a:pt x="144" y="1466"/>
                </a:lnTo>
                <a:lnTo>
                  <a:pt x="156" y="1464"/>
                </a:lnTo>
                <a:lnTo>
                  <a:pt x="166" y="1464"/>
                </a:lnTo>
                <a:lnTo>
                  <a:pt x="178" y="1466"/>
                </a:lnTo>
                <a:lnTo>
                  <a:pt x="190" y="1474"/>
                </a:lnTo>
                <a:lnTo>
                  <a:pt x="198" y="1476"/>
                </a:lnTo>
                <a:lnTo>
                  <a:pt x="204" y="1478"/>
                </a:lnTo>
                <a:lnTo>
                  <a:pt x="212" y="1478"/>
                </a:lnTo>
                <a:lnTo>
                  <a:pt x="218" y="1476"/>
                </a:lnTo>
                <a:lnTo>
                  <a:pt x="230" y="1470"/>
                </a:lnTo>
                <a:lnTo>
                  <a:pt x="242" y="1460"/>
                </a:lnTo>
                <a:lnTo>
                  <a:pt x="254" y="1452"/>
                </a:lnTo>
                <a:lnTo>
                  <a:pt x="266" y="1446"/>
                </a:lnTo>
                <a:lnTo>
                  <a:pt x="272" y="1444"/>
                </a:lnTo>
                <a:lnTo>
                  <a:pt x="276" y="1444"/>
                </a:lnTo>
                <a:lnTo>
                  <a:pt x="282" y="1446"/>
                </a:lnTo>
                <a:lnTo>
                  <a:pt x="286" y="1450"/>
                </a:lnTo>
                <a:lnTo>
                  <a:pt x="290" y="1454"/>
                </a:lnTo>
                <a:lnTo>
                  <a:pt x="292" y="1458"/>
                </a:lnTo>
                <a:lnTo>
                  <a:pt x="290" y="1460"/>
                </a:lnTo>
                <a:lnTo>
                  <a:pt x="288" y="1464"/>
                </a:lnTo>
                <a:lnTo>
                  <a:pt x="282" y="1466"/>
                </a:lnTo>
                <a:lnTo>
                  <a:pt x="274" y="1468"/>
                </a:lnTo>
                <a:lnTo>
                  <a:pt x="266" y="1470"/>
                </a:lnTo>
                <a:lnTo>
                  <a:pt x="262" y="1472"/>
                </a:lnTo>
                <a:lnTo>
                  <a:pt x="262" y="1474"/>
                </a:lnTo>
                <a:lnTo>
                  <a:pt x="262" y="1478"/>
                </a:lnTo>
                <a:lnTo>
                  <a:pt x="274" y="1484"/>
                </a:lnTo>
                <a:lnTo>
                  <a:pt x="282" y="1488"/>
                </a:lnTo>
                <a:lnTo>
                  <a:pt x="286" y="1494"/>
                </a:lnTo>
                <a:lnTo>
                  <a:pt x="290" y="1498"/>
                </a:lnTo>
                <a:lnTo>
                  <a:pt x="292" y="1504"/>
                </a:lnTo>
                <a:lnTo>
                  <a:pt x="294" y="1508"/>
                </a:lnTo>
                <a:lnTo>
                  <a:pt x="292" y="1514"/>
                </a:lnTo>
                <a:lnTo>
                  <a:pt x="288" y="1522"/>
                </a:lnTo>
                <a:lnTo>
                  <a:pt x="280" y="1530"/>
                </a:lnTo>
                <a:lnTo>
                  <a:pt x="270" y="1536"/>
                </a:lnTo>
                <a:lnTo>
                  <a:pt x="258" y="1540"/>
                </a:lnTo>
                <a:lnTo>
                  <a:pt x="246" y="1538"/>
                </a:lnTo>
                <a:lnTo>
                  <a:pt x="240" y="1538"/>
                </a:lnTo>
                <a:lnTo>
                  <a:pt x="234" y="1538"/>
                </a:lnTo>
                <a:lnTo>
                  <a:pt x="226" y="1542"/>
                </a:lnTo>
                <a:lnTo>
                  <a:pt x="220" y="1548"/>
                </a:lnTo>
                <a:lnTo>
                  <a:pt x="216" y="1556"/>
                </a:lnTo>
                <a:lnTo>
                  <a:pt x="210" y="1564"/>
                </a:lnTo>
                <a:lnTo>
                  <a:pt x="202" y="1568"/>
                </a:lnTo>
                <a:lnTo>
                  <a:pt x="198" y="1570"/>
                </a:lnTo>
                <a:lnTo>
                  <a:pt x="192" y="1568"/>
                </a:lnTo>
                <a:lnTo>
                  <a:pt x="186" y="1566"/>
                </a:lnTo>
                <a:lnTo>
                  <a:pt x="180" y="1562"/>
                </a:lnTo>
                <a:lnTo>
                  <a:pt x="172" y="1558"/>
                </a:lnTo>
                <a:lnTo>
                  <a:pt x="166" y="1558"/>
                </a:lnTo>
                <a:lnTo>
                  <a:pt x="160" y="1558"/>
                </a:lnTo>
                <a:lnTo>
                  <a:pt x="154" y="1558"/>
                </a:lnTo>
                <a:lnTo>
                  <a:pt x="144" y="1564"/>
                </a:lnTo>
                <a:lnTo>
                  <a:pt x="138" y="1574"/>
                </a:lnTo>
                <a:lnTo>
                  <a:pt x="124" y="1596"/>
                </a:lnTo>
                <a:lnTo>
                  <a:pt x="118" y="1606"/>
                </a:lnTo>
                <a:lnTo>
                  <a:pt x="112" y="1610"/>
                </a:lnTo>
                <a:lnTo>
                  <a:pt x="106" y="1614"/>
                </a:lnTo>
                <a:lnTo>
                  <a:pt x="102" y="1618"/>
                </a:lnTo>
                <a:lnTo>
                  <a:pt x="96" y="1628"/>
                </a:lnTo>
                <a:lnTo>
                  <a:pt x="92" y="1640"/>
                </a:lnTo>
                <a:lnTo>
                  <a:pt x="88" y="1646"/>
                </a:lnTo>
                <a:lnTo>
                  <a:pt x="82" y="1652"/>
                </a:lnTo>
                <a:lnTo>
                  <a:pt x="76" y="1656"/>
                </a:lnTo>
                <a:lnTo>
                  <a:pt x="74" y="1660"/>
                </a:lnTo>
                <a:lnTo>
                  <a:pt x="74" y="1664"/>
                </a:lnTo>
                <a:lnTo>
                  <a:pt x="76" y="1670"/>
                </a:lnTo>
                <a:lnTo>
                  <a:pt x="88" y="1680"/>
                </a:lnTo>
                <a:lnTo>
                  <a:pt x="108" y="1696"/>
                </a:lnTo>
                <a:lnTo>
                  <a:pt x="116" y="1704"/>
                </a:lnTo>
                <a:lnTo>
                  <a:pt x="120" y="1712"/>
                </a:lnTo>
                <a:lnTo>
                  <a:pt x="118" y="1718"/>
                </a:lnTo>
                <a:lnTo>
                  <a:pt x="116" y="1724"/>
                </a:lnTo>
                <a:lnTo>
                  <a:pt x="114" y="1728"/>
                </a:lnTo>
                <a:lnTo>
                  <a:pt x="112" y="1734"/>
                </a:lnTo>
                <a:lnTo>
                  <a:pt x="112" y="1738"/>
                </a:lnTo>
                <a:lnTo>
                  <a:pt x="118" y="1744"/>
                </a:lnTo>
                <a:lnTo>
                  <a:pt x="132" y="1758"/>
                </a:lnTo>
                <a:lnTo>
                  <a:pt x="148" y="1772"/>
                </a:lnTo>
                <a:lnTo>
                  <a:pt x="158" y="1778"/>
                </a:lnTo>
                <a:lnTo>
                  <a:pt x="168" y="1782"/>
                </a:lnTo>
                <a:lnTo>
                  <a:pt x="180" y="1784"/>
                </a:lnTo>
                <a:lnTo>
                  <a:pt x="194" y="1780"/>
                </a:lnTo>
                <a:lnTo>
                  <a:pt x="208" y="1776"/>
                </a:lnTo>
                <a:lnTo>
                  <a:pt x="220" y="1774"/>
                </a:lnTo>
                <a:lnTo>
                  <a:pt x="228" y="1774"/>
                </a:lnTo>
                <a:lnTo>
                  <a:pt x="236" y="1776"/>
                </a:lnTo>
                <a:lnTo>
                  <a:pt x="240" y="1782"/>
                </a:lnTo>
                <a:lnTo>
                  <a:pt x="242" y="1788"/>
                </a:lnTo>
                <a:lnTo>
                  <a:pt x="242" y="1798"/>
                </a:lnTo>
                <a:lnTo>
                  <a:pt x="240" y="1808"/>
                </a:lnTo>
                <a:lnTo>
                  <a:pt x="236" y="1818"/>
                </a:lnTo>
                <a:lnTo>
                  <a:pt x="236" y="1824"/>
                </a:lnTo>
                <a:lnTo>
                  <a:pt x="238" y="1828"/>
                </a:lnTo>
                <a:lnTo>
                  <a:pt x="242" y="1830"/>
                </a:lnTo>
                <a:lnTo>
                  <a:pt x="244" y="1832"/>
                </a:lnTo>
                <a:lnTo>
                  <a:pt x="246" y="1834"/>
                </a:lnTo>
                <a:lnTo>
                  <a:pt x="246" y="1840"/>
                </a:lnTo>
                <a:lnTo>
                  <a:pt x="244" y="1848"/>
                </a:lnTo>
                <a:lnTo>
                  <a:pt x="242" y="1856"/>
                </a:lnTo>
                <a:lnTo>
                  <a:pt x="244" y="1862"/>
                </a:lnTo>
                <a:lnTo>
                  <a:pt x="248" y="1864"/>
                </a:lnTo>
                <a:lnTo>
                  <a:pt x="254" y="1862"/>
                </a:lnTo>
                <a:lnTo>
                  <a:pt x="262" y="1860"/>
                </a:lnTo>
                <a:lnTo>
                  <a:pt x="270" y="1856"/>
                </a:lnTo>
                <a:lnTo>
                  <a:pt x="284" y="1844"/>
                </a:lnTo>
                <a:lnTo>
                  <a:pt x="292" y="1840"/>
                </a:lnTo>
                <a:lnTo>
                  <a:pt x="300" y="1838"/>
                </a:lnTo>
                <a:lnTo>
                  <a:pt x="308" y="1838"/>
                </a:lnTo>
                <a:lnTo>
                  <a:pt x="318" y="1842"/>
                </a:lnTo>
                <a:lnTo>
                  <a:pt x="326" y="1846"/>
                </a:lnTo>
                <a:lnTo>
                  <a:pt x="336" y="1852"/>
                </a:lnTo>
                <a:lnTo>
                  <a:pt x="352" y="1866"/>
                </a:lnTo>
                <a:lnTo>
                  <a:pt x="358" y="1870"/>
                </a:lnTo>
                <a:lnTo>
                  <a:pt x="364" y="1870"/>
                </a:lnTo>
                <a:lnTo>
                  <a:pt x="368" y="1868"/>
                </a:lnTo>
                <a:lnTo>
                  <a:pt x="370" y="1864"/>
                </a:lnTo>
                <a:lnTo>
                  <a:pt x="376" y="1858"/>
                </a:lnTo>
                <a:lnTo>
                  <a:pt x="380" y="1856"/>
                </a:lnTo>
                <a:lnTo>
                  <a:pt x="386" y="1858"/>
                </a:lnTo>
                <a:lnTo>
                  <a:pt x="392" y="1860"/>
                </a:lnTo>
                <a:lnTo>
                  <a:pt x="402" y="1858"/>
                </a:lnTo>
                <a:lnTo>
                  <a:pt x="420" y="1852"/>
                </a:lnTo>
                <a:lnTo>
                  <a:pt x="432" y="1846"/>
                </a:lnTo>
                <a:lnTo>
                  <a:pt x="434" y="1848"/>
                </a:lnTo>
                <a:lnTo>
                  <a:pt x="430" y="1854"/>
                </a:lnTo>
                <a:lnTo>
                  <a:pt x="420" y="1872"/>
                </a:lnTo>
                <a:lnTo>
                  <a:pt x="414" y="1886"/>
                </a:lnTo>
                <a:lnTo>
                  <a:pt x="410" y="1900"/>
                </a:lnTo>
                <a:lnTo>
                  <a:pt x="410" y="1918"/>
                </a:lnTo>
                <a:lnTo>
                  <a:pt x="410" y="1924"/>
                </a:lnTo>
                <a:lnTo>
                  <a:pt x="406" y="1930"/>
                </a:lnTo>
                <a:lnTo>
                  <a:pt x="402" y="1932"/>
                </a:lnTo>
                <a:lnTo>
                  <a:pt x="398" y="1934"/>
                </a:lnTo>
                <a:lnTo>
                  <a:pt x="392" y="1936"/>
                </a:lnTo>
                <a:lnTo>
                  <a:pt x="386" y="1940"/>
                </a:lnTo>
                <a:lnTo>
                  <a:pt x="380" y="1946"/>
                </a:lnTo>
                <a:lnTo>
                  <a:pt x="374" y="1958"/>
                </a:lnTo>
                <a:lnTo>
                  <a:pt x="368" y="1968"/>
                </a:lnTo>
                <a:lnTo>
                  <a:pt x="360" y="1974"/>
                </a:lnTo>
                <a:lnTo>
                  <a:pt x="352" y="1980"/>
                </a:lnTo>
                <a:lnTo>
                  <a:pt x="342" y="1984"/>
                </a:lnTo>
                <a:lnTo>
                  <a:pt x="334" y="1988"/>
                </a:lnTo>
                <a:lnTo>
                  <a:pt x="324" y="1992"/>
                </a:lnTo>
                <a:lnTo>
                  <a:pt x="314" y="2000"/>
                </a:lnTo>
                <a:lnTo>
                  <a:pt x="306" y="2012"/>
                </a:lnTo>
                <a:lnTo>
                  <a:pt x="300" y="2022"/>
                </a:lnTo>
                <a:lnTo>
                  <a:pt x="296" y="2026"/>
                </a:lnTo>
                <a:lnTo>
                  <a:pt x="292" y="2028"/>
                </a:lnTo>
                <a:lnTo>
                  <a:pt x="288" y="2028"/>
                </a:lnTo>
                <a:lnTo>
                  <a:pt x="276" y="2026"/>
                </a:lnTo>
                <a:lnTo>
                  <a:pt x="268" y="2026"/>
                </a:lnTo>
                <a:lnTo>
                  <a:pt x="256" y="2030"/>
                </a:lnTo>
                <a:lnTo>
                  <a:pt x="244" y="2034"/>
                </a:lnTo>
                <a:lnTo>
                  <a:pt x="236" y="2040"/>
                </a:lnTo>
                <a:lnTo>
                  <a:pt x="232" y="2044"/>
                </a:lnTo>
                <a:lnTo>
                  <a:pt x="228" y="2048"/>
                </a:lnTo>
                <a:lnTo>
                  <a:pt x="224" y="2058"/>
                </a:lnTo>
                <a:lnTo>
                  <a:pt x="218" y="2062"/>
                </a:lnTo>
                <a:lnTo>
                  <a:pt x="210" y="2066"/>
                </a:lnTo>
                <a:lnTo>
                  <a:pt x="200" y="2072"/>
                </a:lnTo>
                <a:lnTo>
                  <a:pt x="194" y="2078"/>
                </a:lnTo>
                <a:lnTo>
                  <a:pt x="190" y="2082"/>
                </a:lnTo>
                <a:lnTo>
                  <a:pt x="188" y="2088"/>
                </a:lnTo>
                <a:lnTo>
                  <a:pt x="188" y="2092"/>
                </a:lnTo>
                <a:lnTo>
                  <a:pt x="192" y="2092"/>
                </a:lnTo>
                <a:lnTo>
                  <a:pt x="200" y="2092"/>
                </a:lnTo>
                <a:lnTo>
                  <a:pt x="212" y="2088"/>
                </a:lnTo>
                <a:lnTo>
                  <a:pt x="226" y="2084"/>
                </a:lnTo>
                <a:lnTo>
                  <a:pt x="236" y="2076"/>
                </a:lnTo>
                <a:lnTo>
                  <a:pt x="248" y="2064"/>
                </a:lnTo>
                <a:lnTo>
                  <a:pt x="256" y="2056"/>
                </a:lnTo>
                <a:lnTo>
                  <a:pt x="258" y="2056"/>
                </a:lnTo>
                <a:lnTo>
                  <a:pt x="262" y="2060"/>
                </a:lnTo>
                <a:lnTo>
                  <a:pt x="266" y="2064"/>
                </a:lnTo>
                <a:lnTo>
                  <a:pt x="270" y="2064"/>
                </a:lnTo>
                <a:lnTo>
                  <a:pt x="278" y="2062"/>
                </a:lnTo>
                <a:lnTo>
                  <a:pt x="282" y="2060"/>
                </a:lnTo>
                <a:lnTo>
                  <a:pt x="286" y="2060"/>
                </a:lnTo>
                <a:lnTo>
                  <a:pt x="288" y="2062"/>
                </a:lnTo>
                <a:lnTo>
                  <a:pt x="290" y="2068"/>
                </a:lnTo>
                <a:lnTo>
                  <a:pt x="292" y="2074"/>
                </a:lnTo>
                <a:lnTo>
                  <a:pt x="296" y="2078"/>
                </a:lnTo>
                <a:lnTo>
                  <a:pt x="300" y="2078"/>
                </a:lnTo>
                <a:lnTo>
                  <a:pt x="302" y="2078"/>
                </a:lnTo>
                <a:lnTo>
                  <a:pt x="306" y="2074"/>
                </a:lnTo>
                <a:lnTo>
                  <a:pt x="308" y="2070"/>
                </a:lnTo>
                <a:lnTo>
                  <a:pt x="308" y="2066"/>
                </a:lnTo>
                <a:lnTo>
                  <a:pt x="308" y="2060"/>
                </a:lnTo>
                <a:lnTo>
                  <a:pt x="306" y="2054"/>
                </a:lnTo>
                <a:lnTo>
                  <a:pt x="308" y="2050"/>
                </a:lnTo>
                <a:lnTo>
                  <a:pt x="312" y="2044"/>
                </a:lnTo>
                <a:lnTo>
                  <a:pt x="318" y="2042"/>
                </a:lnTo>
                <a:lnTo>
                  <a:pt x="322" y="2040"/>
                </a:lnTo>
                <a:lnTo>
                  <a:pt x="328" y="2040"/>
                </a:lnTo>
                <a:lnTo>
                  <a:pt x="332" y="2042"/>
                </a:lnTo>
                <a:lnTo>
                  <a:pt x="334" y="2046"/>
                </a:lnTo>
                <a:lnTo>
                  <a:pt x="334" y="2048"/>
                </a:lnTo>
                <a:lnTo>
                  <a:pt x="336" y="2050"/>
                </a:lnTo>
                <a:lnTo>
                  <a:pt x="340" y="2048"/>
                </a:lnTo>
                <a:lnTo>
                  <a:pt x="354" y="2040"/>
                </a:lnTo>
                <a:lnTo>
                  <a:pt x="372" y="2028"/>
                </a:lnTo>
                <a:lnTo>
                  <a:pt x="380" y="2022"/>
                </a:lnTo>
                <a:lnTo>
                  <a:pt x="390" y="2022"/>
                </a:lnTo>
                <a:lnTo>
                  <a:pt x="394" y="2020"/>
                </a:lnTo>
                <a:lnTo>
                  <a:pt x="396" y="2020"/>
                </a:lnTo>
                <a:lnTo>
                  <a:pt x="394" y="2012"/>
                </a:lnTo>
                <a:lnTo>
                  <a:pt x="396" y="2008"/>
                </a:lnTo>
                <a:lnTo>
                  <a:pt x="400" y="2000"/>
                </a:lnTo>
                <a:lnTo>
                  <a:pt x="408" y="1992"/>
                </a:lnTo>
                <a:lnTo>
                  <a:pt x="424" y="1982"/>
                </a:lnTo>
                <a:lnTo>
                  <a:pt x="440" y="1972"/>
                </a:lnTo>
                <a:lnTo>
                  <a:pt x="454" y="1964"/>
                </a:lnTo>
                <a:lnTo>
                  <a:pt x="462" y="1956"/>
                </a:lnTo>
                <a:lnTo>
                  <a:pt x="468" y="1950"/>
                </a:lnTo>
                <a:lnTo>
                  <a:pt x="478" y="1938"/>
                </a:lnTo>
                <a:lnTo>
                  <a:pt x="484" y="1932"/>
                </a:lnTo>
                <a:lnTo>
                  <a:pt x="494" y="1926"/>
                </a:lnTo>
                <a:lnTo>
                  <a:pt x="516" y="1916"/>
                </a:lnTo>
                <a:lnTo>
                  <a:pt x="538" y="1902"/>
                </a:lnTo>
                <a:lnTo>
                  <a:pt x="548" y="1896"/>
                </a:lnTo>
                <a:lnTo>
                  <a:pt x="556" y="1888"/>
                </a:lnTo>
                <a:lnTo>
                  <a:pt x="562" y="1882"/>
                </a:lnTo>
                <a:lnTo>
                  <a:pt x="566" y="1874"/>
                </a:lnTo>
                <a:lnTo>
                  <a:pt x="568" y="1866"/>
                </a:lnTo>
                <a:lnTo>
                  <a:pt x="572" y="1862"/>
                </a:lnTo>
                <a:lnTo>
                  <a:pt x="580" y="1856"/>
                </a:lnTo>
                <a:lnTo>
                  <a:pt x="588" y="1850"/>
                </a:lnTo>
                <a:lnTo>
                  <a:pt x="592" y="1846"/>
                </a:lnTo>
                <a:lnTo>
                  <a:pt x="592" y="1840"/>
                </a:lnTo>
                <a:lnTo>
                  <a:pt x="592" y="1836"/>
                </a:lnTo>
                <a:lnTo>
                  <a:pt x="590" y="1834"/>
                </a:lnTo>
                <a:lnTo>
                  <a:pt x="584" y="1832"/>
                </a:lnTo>
                <a:lnTo>
                  <a:pt x="564" y="1832"/>
                </a:lnTo>
                <a:lnTo>
                  <a:pt x="556" y="1830"/>
                </a:lnTo>
                <a:lnTo>
                  <a:pt x="554" y="1828"/>
                </a:lnTo>
                <a:lnTo>
                  <a:pt x="554" y="1824"/>
                </a:lnTo>
                <a:lnTo>
                  <a:pt x="558" y="1820"/>
                </a:lnTo>
                <a:lnTo>
                  <a:pt x="570" y="1810"/>
                </a:lnTo>
                <a:lnTo>
                  <a:pt x="598" y="1786"/>
                </a:lnTo>
                <a:lnTo>
                  <a:pt x="618" y="1766"/>
                </a:lnTo>
                <a:lnTo>
                  <a:pt x="632" y="1748"/>
                </a:lnTo>
                <a:lnTo>
                  <a:pt x="646" y="1726"/>
                </a:lnTo>
                <a:lnTo>
                  <a:pt x="654" y="1714"/>
                </a:lnTo>
                <a:lnTo>
                  <a:pt x="666" y="1704"/>
                </a:lnTo>
                <a:lnTo>
                  <a:pt x="680" y="1696"/>
                </a:lnTo>
                <a:lnTo>
                  <a:pt x="694" y="1690"/>
                </a:lnTo>
                <a:lnTo>
                  <a:pt x="710" y="1688"/>
                </a:lnTo>
                <a:lnTo>
                  <a:pt x="726" y="1692"/>
                </a:lnTo>
                <a:lnTo>
                  <a:pt x="744" y="1698"/>
                </a:lnTo>
                <a:lnTo>
                  <a:pt x="752" y="1704"/>
                </a:lnTo>
                <a:lnTo>
                  <a:pt x="758" y="1710"/>
                </a:lnTo>
                <a:lnTo>
                  <a:pt x="770" y="1720"/>
                </a:lnTo>
                <a:lnTo>
                  <a:pt x="770" y="1722"/>
                </a:lnTo>
                <a:lnTo>
                  <a:pt x="770" y="1724"/>
                </a:lnTo>
                <a:lnTo>
                  <a:pt x="752" y="1714"/>
                </a:lnTo>
                <a:lnTo>
                  <a:pt x="738" y="1708"/>
                </a:lnTo>
                <a:lnTo>
                  <a:pt x="722" y="1702"/>
                </a:lnTo>
                <a:lnTo>
                  <a:pt x="712" y="1702"/>
                </a:lnTo>
                <a:lnTo>
                  <a:pt x="704" y="1702"/>
                </a:lnTo>
                <a:lnTo>
                  <a:pt x="696" y="1704"/>
                </a:lnTo>
                <a:lnTo>
                  <a:pt x="690" y="1706"/>
                </a:lnTo>
                <a:lnTo>
                  <a:pt x="680" y="1716"/>
                </a:lnTo>
                <a:lnTo>
                  <a:pt x="674" y="1722"/>
                </a:lnTo>
                <a:lnTo>
                  <a:pt x="672" y="1728"/>
                </a:lnTo>
                <a:lnTo>
                  <a:pt x="672" y="1734"/>
                </a:lnTo>
                <a:lnTo>
                  <a:pt x="672" y="1742"/>
                </a:lnTo>
                <a:lnTo>
                  <a:pt x="670" y="1748"/>
                </a:lnTo>
                <a:lnTo>
                  <a:pt x="668" y="1756"/>
                </a:lnTo>
                <a:lnTo>
                  <a:pt x="658" y="1766"/>
                </a:lnTo>
                <a:lnTo>
                  <a:pt x="652" y="1776"/>
                </a:lnTo>
                <a:lnTo>
                  <a:pt x="650" y="1782"/>
                </a:lnTo>
                <a:lnTo>
                  <a:pt x="652" y="1788"/>
                </a:lnTo>
                <a:lnTo>
                  <a:pt x="656" y="1792"/>
                </a:lnTo>
                <a:lnTo>
                  <a:pt x="660" y="1794"/>
                </a:lnTo>
                <a:lnTo>
                  <a:pt x="662" y="1798"/>
                </a:lnTo>
                <a:lnTo>
                  <a:pt x="662" y="1800"/>
                </a:lnTo>
                <a:lnTo>
                  <a:pt x="656" y="1806"/>
                </a:lnTo>
                <a:lnTo>
                  <a:pt x="646" y="1812"/>
                </a:lnTo>
                <a:lnTo>
                  <a:pt x="644" y="1816"/>
                </a:lnTo>
                <a:lnTo>
                  <a:pt x="644" y="1818"/>
                </a:lnTo>
                <a:lnTo>
                  <a:pt x="646" y="1820"/>
                </a:lnTo>
                <a:lnTo>
                  <a:pt x="650" y="1822"/>
                </a:lnTo>
                <a:lnTo>
                  <a:pt x="658" y="1824"/>
                </a:lnTo>
                <a:lnTo>
                  <a:pt x="670" y="1824"/>
                </a:lnTo>
                <a:lnTo>
                  <a:pt x="684" y="1820"/>
                </a:lnTo>
                <a:lnTo>
                  <a:pt x="700" y="1814"/>
                </a:lnTo>
                <a:lnTo>
                  <a:pt x="712" y="1806"/>
                </a:lnTo>
                <a:lnTo>
                  <a:pt x="732" y="1788"/>
                </a:lnTo>
                <a:lnTo>
                  <a:pt x="748" y="1778"/>
                </a:lnTo>
                <a:lnTo>
                  <a:pt x="762" y="1774"/>
                </a:lnTo>
                <a:lnTo>
                  <a:pt x="778" y="1772"/>
                </a:lnTo>
                <a:lnTo>
                  <a:pt x="786" y="1772"/>
                </a:lnTo>
                <a:lnTo>
                  <a:pt x="790" y="1770"/>
                </a:lnTo>
                <a:lnTo>
                  <a:pt x="790" y="1768"/>
                </a:lnTo>
                <a:lnTo>
                  <a:pt x="790" y="1764"/>
                </a:lnTo>
                <a:lnTo>
                  <a:pt x="790" y="1760"/>
                </a:lnTo>
                <a:lnTo>
                  <a:pt x="790" y="1756"/>
                </a:lnTo>
                <a:lnTo>
                  <a:pt x="794" y="1754"/>
                </a:lnTo>
                <a:lnTo>
                  <a:pt x="800" y="1750"/>
                </a:lnTo>
                <a:lnTo>
                  <a:pt x="806" y="1746"/>
                </a:lnTo>
                <a:lnTo>
                  <a:pt x="806" y="1742"/>
                </a:lnTo>
                <a:lnTo>
                  <a:pt x="804" y="1736"/>
                </a:lnTo>
                <a:lnTo>
                  <a:pt x="802" y="1730"/>
                </a:lnTo>
                <a:lnTo>
                  <a:pt x="800" y="1724"/>
                </a:lnTo>
                <a:lnTo>
                  <a:pt x="800" y="1720"/>
                </a:lnTo>
                <a:lnTo>
                  <a:pt x="804" y="1716"/>
                </a:lnTo>
                <a:lnTo>
                  <a:pt x="812" y="1714"/>
                </a:lnTo>
                <a:lnTo>
                  <a:pt x="824" y="1712"/>
                </a:lnTo>
                <a:lnTo>
                  <a:pt x="834" y="1710"/>
                </a:lnTo>
                <a:lnTo>
                  <a:pt x="850" y="1704"/>
                </a:lnTo>
                <a:lnTo>
                  <a:pt x="856" y="1702"/>
                </a:lnTo>
                <a:lnTo>
                  <a:pt x="860" y="1704"/>
                </a:lnTo>
                <a:lnTo>
                  <a:pt x="862" y="1706"/>
                </a:lnTo>
                <a:lnTo>
                  <a:pt x="862" y="1712"/>
                </a:lnTo>
                <a:lnTo>
                  <a:pt x="864" y="1720"/>
                </a:lnTo>
                <a:lnTo>
                  <a:pt x="866" y="1724"/>
                </a:lnTo>
                <a:lnTo>
                  <a:pt x="870" y="1728"/>
                </a:lnTo>
                <a:lnTo>
                  <a:pt x="874" y="1730"/>
                </a:lnTo>
                <a:lnTo>
                  <a:pt x="888" y="1734"/>
                </a:lnTo>
                <a:lnTo>
                  <a:pt x="896" y="1738"/>
                </a:lnTo>
                <a:lnTo>
                  <a:pt x="906" y="1742"/>
                </a:lnTo>
                <a:lnTo>
                  <a:pt x="914" y="1746"/>
                </a:lnTo>
                <a:lnTo>
                  <a:pt x="918" y="1746"/>
                </a:lnTo>
                <a:lnTo>
                  <a:pt x="922" y="1744"/>
                </a:lnTo>
                <a:lnTo>
                  <a:pt x="924" y="1742"/>
                </a:lnTo>
                <a:lnTo>
                  <a:pt x="928" y="1740"/>
                </a:lnTo>
                <a:lnTo>
                  <a:pt x="930" y="1740"/>
                </a:lnTo>
                <a:lnTo>
                  <a:pt x="934" y="1742"/>
                </a:lnTo>
                <a:lnTo>
                  <a:pt x="940" y="1750"/>
                </a:lnTo>
                <a:lnTo>
                  <a:pt x="948" y="1758"/>
                </a:lnTo>
                <a:lnTo>
                  <a:pt x="958" y="1764"/>
                </a:lnTo>
                <a:lnTo>
                  <a:pt x="968" y="1766"/>
                </a:lnTo>
                <a:lnTo>
                  <a:pt x="978" y="1768"/>
                </a:lnTo>
                <a:lnTo>
                  <a:pt x="1002" y="1766"/>
                </a:lnTo>
                <a:lnTo>
                  <a:pt x="1026" y="1764"/>
                </a:lnTo>
                <a:lnTo>
                  <a:pt x="1036" y="1764"/>
                </a:lnTo>
                <a:lnTo>
                  <a:pt x="1050" y="1768"/>
                </a:lnTo>
                <a:lnTo>
                  <a:pt x="1078" y="1780"/>
                </a:lnTo>
                <a:lnTo>
                  <a:pt x="1090" y="1786"/>
                </a:lnTo>
                <a:lnTo>
                  <a:pt x="1104" y="1788"/>
                </a:lnTo>
                <a:lnTo>
                  <a:pt x="1116" y="1788"/>
                </a:lnTo>
                <a:lnTo>
                  <a:pt x="1122" y="1788"/>
                </a:lnTo>
                <a:lnTo>
                  <a:pt x="1126" y="1786"/>
                </a:lnTo>
                <a:lnTo>
                  <a:pt x="1136" y="1780"/>
                </a:lnTo>
                <a:lnTo>
                  <a:pt x="1142" y="1778"/>
                </a:lnTo>
                <a:lnTo>
                  <a:pt x="1148" y="1780"/>
                </a:lnTo>
                <a:lnTo>
                  <a:pt x="1150" y="1782"/>
                </a:lnTo>
                <a:lnTo>
                  <a:pt x="1150" y="1786"/>
                </a:lnTo>
                <a:lnTo>
                  <a:pt x="1150" y="1790"/>
                </a:lnTo>
                <a:lnTo>
                  <a:pt x="1146" y="1794"/>
                </a:lnTo>
                <a:lnTo>
                  <a:pt x="1142" y="1796"/>
                </a:lnTo>
                <a:lnTo>
                  <a:pt x="1138" y="1800"/>
                </a:lnTo>
                <a:lnTo>
                  <a:pt x="1140" y="1804"/>
                </a:lnTo>
                <a:lnTo>
                  <a:pt x="1146" y="1808"/>
                </a:lnTo>
                <a:lnTo>
                  <a:pt x="1154" y="1812"/>
                </a:lnTo>
                <a:lnTo>
                  <a:pt x="1174" y="1822"/>
                </a:lnTo>
                <a:lnTo>
                  <a:pt x="1192" y="1830"/>
                </a:lnTo>
                <a:lnTo>
                  <a:pt x="1206" y="1840"/>
                </a:lnTo>
                <a:lnTo>
                  <a:pt x="1216" y="1852"/>
                </a:lnTo>
                <a:lnTo>
                  <a:pt x="1228" y="1862"/>
                </a:lnTo>
                <a:lnTo>
                  <a:pt x="1246" y="1874"/>
                </a:lnTo>
                <a:lnTo>
                  <a:pt x="1254" y="1878"/>
                </a:lnTo>
                <a:lnTo>
                  <a:pt x="1264" y="1880"/>
                </a:lnTo>
                <a:lnTo>
                  <a:pt x="1272" y="1880"/>
                </a:lnTo>
                <a:lnTo>
                  <a:pt x="1278" y="1880"/>
                </a:lnTo>
                <a:lnTo>
                  <a:pt x="1282" y="1878"/>
                </a:lnTo>
                <a:lnTo>
                  <a:pt x="1284" y="1874"/>
                </a:lnTo>
                <a:lnTo>
                  <a:pt x="1284" y="1868"/>
                </a:lnTo>
                <a:lnTo>
                  <a:pt x="1280" y="1864"/>
                </a:lnTo>
                <a:lnTo>
                  <a:pt x="1272" y="1852"/>
                </a:lnTo>
                <a:lnTo>
                  <a:pt x="1268" y="1844"/>
                </a:lnTo>
                <a:lnTo>
                  <a:pt x="1268" y="1842"/>
                </a:lnTo>
                <a:lnTo>
                  <a:pt x="1270" y="1842"/>
                </a:lnTo>
                <a:lnTo>
                  <a:pt x="1282" y="1852"/>
                </a:lnTo>
                <a:lnTo>
                  <a:pt x="1298" y="1866"/>
                </a:lnTo>
                <a:lnTo>
                  <a:pt x="1314" y="1878"/>
                </a:lnTo>
                <a:lnTo>
                  <a:pt x="1320" y="1880"/>
                </a:lnTo>
                <a:lnTo>
                  <a:pt x="1324" y="1880"/>
                </a:lnTo>
                <a:lnTo>
                  <a:pt x="1326" y="1876"/>
                </a:lnTo>
                <a:lnTo>
                  <a:pt x="1326" y="1870"/>
                </a:lnTo>
                <a:lnTo>
                  <a:pt x="1322" y="1854"/>
                </a:lnTo>
                <a:lnTo>
                  <a:pt x="1322" y="1846"/>
                </a:lnTo>
                <a:lnTo>
                  <a:pt x="1324" y="1848"/>
                </a:lnTo>
                <a:lnTo>
                  <a:pt x="1334" y="1862"/>
                </a:lnTo>
                <a:lnTo>
                  <a:pt x="1338" y="1870"/>
                </a:lnTo>
                <a:lnTo>
                  <a:pt x="1344" y="1874"/>
                </a:lnTo>
                <a:lnTo>
                  <a:pt x="1350" y="1876"/>
                </a:lnTo>
                <a:lnTo>
                  <a:pt x="1354" y="1876"/>
                </a:lnTo>
                <a:lnTo>
                  <a:pt x="1358" y="1878"/>
                </a:lnTo>
                <a:lnTo>
                  <a:pt x="1364" y="1878"/>
                </a:lnTo>
                <a:lnTo>
                  <a:pt x="1368" y="1882"/>
                </a:lnTo>
                <a:lnTo>
                  <a:pt x="1372" y="1890"/>
                </a:lnTo>
                <a:lnTo>
                  <a:pt x="1378" y="1904"/>
                </a:lnTo>
                <a:lnTo>
                  <a:pt x="1382" y="1914"/>
                </a:lnTo>
                <a:lnTo>
                  <a:pt x="1386" y="1922"/>
                </a:lnTo>
                <a:lnTo>
                  <a:pt x="1392" y="1928"/>
                </a:lnTo>
                <a:lnTo>
                  <a:pt x="1394" y="1932"/>
                </a:lnTo>
                <a:lnTo>
                  <a:pt x="1394" y="1934"/>
                </a:lnTo>
                <a:lnTo>
                  <a:pt x="1390" y="1942"/>
                </a:lnTo>
                <a:lnTo>
                  <a:pt x="1388" y="1944"/>
                </a:lnTo>
                <a:lnTo>
                  <a:pt x="1390" y="1948"/>
                </a:lnTo>
                <a:lnTo>
                  <a:pt x="1392" y="1950"/>
                </a:lnTo>
                <a:lnTo>
                  <a:pt x="1400" y="1954"/>
                </a:lnTo>
                <a:lnTo>
                  <a:pt x="1412" y="1960"/>
                </a:lnTo>
                <a:lnTo>
                  <a:pt x="1414" y="1962"/>
                </a:lnTo>
                <a:lnTo>
                  <a:pt x="1416" y="1966"/>
                </a:lnTo>
                <a:lnTo>
                  <a:pt x="1422" y="1976"/>
                </a:lnTo>
                <a:lnTo>
                  <a:pt x="1426" y="1982"/>
                </a:lnTo>
                <a:lnTo>
                  <a:pt x="1434" y="1990"/>
                </a:lnTo>
                <a:lnTo>
                  <a:pt x="1452" y="2004"/>
                </a:lnTo>
                <a:lnTo>
                  <a:pt x="1464" y="2010"/>
                </a:lnTo>
                <a:lnTo>
                  <a:pt x="1468" y="2012"/>
                </a:lnTo>
                <a:lnTo>
                  <a:pt x="1460" y="2016"/>
                </a:lnTo>
                <a:lnTo>
                  <a:pt x="1452" y="2020"/>
                </a:lnTo>
                <a:lnTo>
                  <a:pt x="1450" y="2026"/>
                </a:lnTo>
                <a:lnTo>
                  <a:pt x="1448" y="2032"/>
                </a:lnTo>
                <a:lnTo>
                  <a:pt x="1442" y="2038"/>
                </a:lnTo>
                <a:lnTo>
                  <a:pt x="1440" y="2042"/>
                </a:lnTo>
                <a:lnTo>
                  <a:pt x="1440" y="2046"/>
                </a:lnTo>
                <a:lnTo>
                  <a:pt x="1440" y="2050"/>
                </a:lnTo>
                <a:lnTo>
                  <a:pt x="1444" y="2054"/>
                </a:lnTo>
                <a:lnTo>
                  <a:pt x="1446" y="2054"/>
                </a:lnTo>
                <a:lnTo>
                  <a:pt x="1450" y="2054"/>
                </a:lnTo>
                <a:lnTo>
                  <a:pt x="1452" y="2050"/>
                </a:lnTo>
                <a:lnTo>
                  <a:pt x="1456" y="2044"/>
                </a:lnTo>
                <a:lnTo>
                  <a:pt x="1462" y="2032"/>
                </a:lnTo>
                <a:lnTo>
                  <a:pt x="1466" y="2026"/>
                </a:lnTo>
                <a:lnTo>
                  <a:pt x="1470" y="2024"/>
                </a:lnTo>
                <a:lnTo>
                  <a:pt x="1474" y="2022"/>
                </a:lnTo>
                <a:lnTo>
                  <a:pt x="1480" y="2024"/>
                </a:lnTo>
                <a:lnTo>
                  <a:pt x="1484" y="2028"/>
                </a:lnTo>
                <a:lnTo>
                  <a:pt x="1488" y="2034"/>
                </a:lnTo>
                <a:lnTo>
                  <a:pt x="1492" y="2044"/>
                </a:lnTo>
                <a:lnTo>
                  <a:pt x="1494" y="2052"/>
                </a:lnTo>
                <a:lnTo>
                  <a:pt x="1494" y="2058"/>
                </a:lnTo>
                <a:lnTo>
                  <a:pt x="1492" y="2064"/>
                </a:lnTo>
                <a:lnTo>
                  <a:pt x="1488" y="2074"/>
                </a:lnTo>
                <a:lnTo>
                  <a:pt x="1488" y="2078"/>
                </a:lnTo>
                <a:lnTo>
                  <a:pt x="1488" y="2082"/>
                </a:lnTo>
                <a:lnTo>
                  <a:pt x="1492" y="2092"/>
                </a:lnTo>
                <a:lnTo>
                  <a:pt x="1494" y="2100"/>
                </a:lnTo>
                <a:lnTo>
                  <a:pt x="1496" y="2102"/>
                </a:lnTo>
                <a:lnTo>
                  <a:pt x="1500" y="2104"/>
                </a:lnTo>
                <a:lnTo>
                  <a:pt x="1504" y="2102"/>
                </a:lnTo>
                <a:lnTo>
                  <a:pt x="1508" y="2098"/>
                </a:lnTo>
                <a:lnTo>
                  <a:pt x="1518" y="2088"/>
                </a:lnTo>
                <a:lnTo>
                  <a:pt x="1524" y="2080"/>
                </a:lnTo>
                <a:lnTo>
                  <a:pt x="1526" y="2076"/>
                </a:lnTo>
                <a:lnTo>
                  <a:pt x="1526" y="2072"/>
                </a:lnTo>
                <a:lnTo>
                  <a:pt x="1524" y="2058"/>
                </a:lnTo>
                <a:lnTo>
                  <a:pt x="1522" y="2044"/>
                </a:lnTo>
                <a:lnTo>
                  <a:pt x="1524" y="2038"/>
                </a:lnTo>
                <a:lnTo>
                  <a:pt x="1528" y="2034"/>
                </a:lnTo>
                <a:lnTo>
                  <a:pt x="1530" y="2030"/>
                </a:lnTo>
                <a:lnTo>
                  <a:pt x="1530" y="2038"/>
                </a:lnTo>
                <a:lnTo>
                  <a:pt x="1530" y="2044"/>
                </a:lnTo>
                <a:lnTo>
                  <a:pt x="1532" y="2058"/>
                </a:lnTo>
                <a:lnTo>
                  <a:pt x="1534" y="2070"/>
                </a:lnTo>
                <a:lnTo>
                  <a:pt x="1534" y="2074"/>
                </a:lnTo>
                <a:lnTo>
                  <a:pt x="1530" y="2078"/>
                </a:lnTo>
                <a:lnTo>
                  <a:pt x="1526" y="2082"/>
                </a:lnTo>
                <a:lnTo>
                  <a:pt x="1526" y="2084"/>
                </a:lnTo>
                <a:lnTo>
                  <a:pt x="1526" y="2092"/>
                </a:lnTo>
                <a:lnTo>
                  <a:pt x="1526" y="2098"/>
                </a:lnTo>
                <a:lnTo>
                  <a:pt x="1524" y="2102"/>
                </a:lnTo>
                <a:lnTo>
                  <a:pt x="1522" y="2106"/>
                </a:lnTo>
                <a:lnTo>
                  <a:pt x="1516" y="2112"/>
                </a:lnTo>
                <a:lnTo>
                  <a:pt x="1512" y="2118"/>
                </a:lnTo>
                <a:lnTo>
                  <a:pt x="1512" y="2122"/>
                </a:lnTo>
                <a:lnTo>
                  <a:pt x="1514" y="2124"/>
                </a:lnTo>
                <a:lnTo>
                  <a:pt x="1518" y="2130"/>
                </a:lnTo>
                <a:lnTo>
                  <a:pt x="1522" y="2134"/>
                </a:lnTo>
                <a:lnTo>
                  <a:pt x="1524" y="2138"/>
                </a:lnTo>
                <a:lnTo>
                  <a:pt x="1528" y="2148"/>
                </a:lnTo>
                <a:lnTo>
                  <a:pt x="1534" y="2160"/>
                </a:lnTo>
                <a:lnTo>
                  <a:pt x="1544" y="2172"/>
                </a:lnTo>
                <a:lnTo>
                  <a:pt x="1554" y="2182"/>
                </a:lnTo>
                <a:lnTo>
                  <a:pt x="1558" y="2186"/>
                </a:lnTo>
                <a:lnTo>
                  <a:pt x="1560" y="2184"/>
                </a:lnTo>
                <a:lnTo>
                  <a:pt x="1562" y="2176"/>
                </a:lnTo>
                <a:lnTo>
                  <a:pt x="1564" y="2168"/>
                </a:lnTo>
                <a:lnTo>
                  <a:pt x="1568" y="2162"/>
                </a:lnTo>
                <a:lnTo>
                  <a:pt x="1574" y="2158"/>
                </a:lnTo>
                <a:lnTo>
                  <a:pt x="1584" y="2156"/>
                </a:lnTo>
                <a:lnTo>
                  <a:pt x="1592" y="2154"/>
                </a:lnTo>
                <a:lnTo>
                  <a:pt x="1594" y="2156"/>
                </a:lnTo>
                <a:lnTo>
                  <a:pt x="1588" y="2162"/>
                </a:lnTo>
                <a:lnTo>
                  <a:pt x="1582" y="2166"/>
                </a:lnTo>
                <a:lnTo>
                  <a:pt x="1578" y="2172"/>
                </a:lnTo>
                <a:lnTo>
                  <a:pt x="1576" y="2180"/>
                </a:lnTo>
                <a:lnTo>
                  <a:pt x="1576" y="2188"/>
                </a:lnTo>
                <a:lnTo>
                  <a:pt x="1582" y="2196"/>
                </a:lnTo>
                <a:lnTo>
                  <a:pt x="1586" y="2200"/>
                </a:lnTo>
                <a:lnTo>
                  <a:pt x="1588" y="2202"/>
                </a:lnTo>
                <a:lnTo>
                  <a:pt x="1590" y="2212"/>
                </a:lnTo>
                <a:lnTo>
                  <a:pt x="1592" y="2218"/>
                </a:lnTo>
                <a:lnTo>
                  <a:pt x="1596" y="2220"/>
                </a:lnTo>
                <a:lnTo>
                  <a:pt x="1600" y="2220"/>
                </a:lnTo>
                <a:lnTo>
                  <a:pt x="1604" y="2218"/>
                </a:lnTo>
                <a:lnTo>
                  <a:pt x="1608" y="2216"/>
                </a:lnTo>
                <a:lnTo>
                  <a:pt x="1610" y="2216"/>
                </a:lnTo>
                <a:lnTo>
                  <a:pt x="1610" y="2220"/>
                </a:lnTo>
                <a:lnTo>
                  <a:pt x="1606" y="2228"/>
                </a:lnTo>
                <a:lnTo>
                  <a:pt x="1600" y="2246"/>
                </a:lnTo>
                <a:lnTo>
                  <a:pt x="1596" y="2256"/>
                </a:lnTo>
                <a:lnTo>
                  <a:pt x="1598" y="2262"/>
                </a:lnTo>
                <a:lnTo>
                  <a:pt x="1600" y="2262"/>
                </a:lnTo>
                <a:lnTo>
                  <a:pt x="1602" y="2262"/>
                </a:lnTo>
                <a:lnTo>
                  <a:pt x="1602" y="2268"/>
                </a:lnTo>
                <a:lnTo>
                  <a:pt x="1604" y="2276"/>
                </a:lnTo>
                <a:lnTo>
                  <a:pt x="1606" y="2278"/>
                </a:lnTo>
                <a:lnTo>
                  <a:pt x="1608" y="2280"/>
                </a:lnTo>
                <a:lnTo>
                  <a:pt x="1612" y="2280"/>
                </a:lnTo>
                <a:lnTo>
                  <a:pt x="1614" y="2278"/>
                </a:lnTo>
                <a:lnTo>
                  <a:pt x="1614" y="2270"/>
                </a:lnTo>
                <a:lnTo>
                  <a:pt x="1616" y="2260"/>
                </a:lnTo>
                <a:lnTo>
                  <a:pt x="1618" y="2256"/>
                </a:lnTo>
                <a:lnTo>
                  <a:pt x="1622" y="2254"/>
                </a:lnTo>
                <a:lnTo>
                  <a:pt x="1632" y="2248"/>
                </a:lnTo>
                <a:lnTo>
                  <a:pt x="1638" y="2242"/>
                </a:lnTo>
                <a:lnTo>
                  <a:pt x="1642" y="2240"/>
                </a:lnTo>
                <a:lnTo>
                  <a:pt x="1644" y="2240"/>
                </a:lnTo>
                <a:lnTo>
                  <a:pt x="1644" y="2242"/>
                </a:lnTo>
                <a:lnTo>
                  <a:pt x="1646" y="2246"/>
                </a:lnTo>
                <a:lnTo>
                  <a:pt x="1648" y="2246"/>
                </a:lnTo>
                <a:lnTo>
                  <a:pt x="1654" y="2246"/>
                </a:lnTo>
                <a:lnTo>
                  <a:pt x="1660" y="2248"/>
                </a:lnTo>
                <a:lnTo>
                  <a:pt x="1660" y="2250"/>
                </a:lnTo>
                <a:lnTo>
                  <a:pt x="1660" y="2254"/>
                </a:lnTo>
                <a:lnTo>
                  <a:pt x="1660" y="2258"/>
                </a:lnTo>
                <a:lnTo>
                  <a:pt x="1656" y="2254"/>
                </a:lnTo>
                <a:lnTo>
                  <a:pt x="1652" y="2252"/>
                </a:lnTo>
                <a:lnTo>
                  <a:pt x="1648" y="2252"/>
                </a:lnTo>
                <a:lnTo>
                  <a:pt x="1642" y="2254"/>
                </a:lnTo>
                <a:lnTo>
                  <a:pt x="1636" y="2258"/>
                </a:lnTo>
                <a:lnTo>
                  <a:pt x="1624" y="2268"/>
                </a:lnTo>
                <a:lnTo>
                  <a:pt x="1618" y="2276"/>
                </a:lnTo>
                <a:lnTo>
                  <a:pt x="1618" y="2282"/>
                </a:lnTo>
                <a:lnTo>
                  <a:pt x="1618" y="2290"/>
                </a:lnTo>
                <a:lnTo>
                  <a:pt x="1620" y="2294"/>
                </a:lnTo>
                <a:lnTo>
                  <a:pt x="1622" y="2298"/>
                </a:lnTo>
                <a:lnTo>
                  <a:pt x="1626" y="2300"/>
                </a:lnTo>
                <a:lnTo>
                  <a:pt x="1628" y="2302"/>
                </a:lnTo>
                <a:lnTo>
                  <a:pt x="1626" y="2306"/>
                </a:lnTo>
                <a:lnTo>
                  <a:pt x="1622" y="2308"/>
                </a:lnTo>
                <a:lnTo>
                  <a:pt x="1622" y="2310"/>
                </a:lnTo>
                <a:lnTo>
                  <a:pt x="1624" y="2312"/>
                </a:lnTo>
                <a:lnTo>
                  <a:pt x="1626" y="2312"/>
                </a:lnTo>
                <a:lnTo>
                  <a:pt x="1624" y="2316"/>
                </a:lnTo>
                <a:lnTo>
                  <a:pt x="1620" y="2318"/>
                </a:lnTo>
                <a:lnTo>
                  <a:pt x="1620" y="2320"/>
                </a:lnTo>
                <a:lnTo>
                  <a:pt x="1622" y="2324"/>
                </a:lnTo>
                <a:lnTo>
                  <a:pt x="1624" y="2326"/>
                </a:lnTo>
                <a:lnTo>
                  <a:pt x="1632" y="2332"/>
                </a:lnTo>
                <a:lnTo>
                  <a:pt x="1642" y="2336"/>
                </a:lnTo>
                <a:lnTo>
                  <a:pt x="1650" y="2338"/>
                </a:lnTo>
                <a:lnTo>
                  <a:pt x="1656" y="2336"/>
                </a:lnTo>
                <a:lnTo>
                  <a:pt x="1662" y="2334"/>
                </a:lnTo>
                <a:lnTo>
                  <a:pt x="1670" y="2332"/>
                </a:lnTo>
                <a:lnTo>
                  <a:pt x="1676" y="2334"/>
                </a:lnTo>
                <a:lnTo>
                  <a:pt x="1676" y="2338"/>
                </a:lnTo>
                <a:lnTo>
                  <a:pt x="1676" y="2340"/>
                </a:lnTo>
                <a:lnTo>
                  <a:pt x="1682" y="2340"/>
                </a:lnTo>
                <a:lnTo>
                  <a:pt x="1688" y="2340"/>
                </a:lnTo>
                <a:lnTo>
                  <a:pt x="1688" y="2344"/>
                </a:lnTo>
                <a:lnTo>
                  <a:pt x="1686" y="2352"/>
                </a:lnTo>
                <a:lnTo>
                  <a:pt x="1686" y="2356"/>
                </a:lnTo>
                <a:lnTo>
                  <a:pt x="1686" y="2358"/>
                </a:lnTo>
                <a:lnTo>
                  <a:pt x="1688" y="2360"/>
                </a:lnTo>
                <a:lnTo>
                  <a:pt x="1694" y="2360"/>
                </a:lnTo>
                <a:lnTo>
                  <a:pt x="1700" y="2360"/>
                </a:lnTo>
                <a:lnTo>
                  <a:pt x="1704" y="2362"/>
                </a:lnTo>
                <a:lnTo>
                  <a:pt x="1706" y="2364"/>
                </a:lnTo>
                <a:lnTo>
                  <a:pt x="1714" y="2362"/>
                </a:lnTo>
                <a:lnTo>
                  <a:pt x="1718" y="2360"/>
                </a:lnTo>
                <a:lnTo>
                  <a:pt x="1724" y="2362"/>
                </a:lnTo>
                <a:lnTo>
                  <a:pt x="1730" y="2364"/>
                </a:lnTo>
                <a:lnTo>
                  <a:pt x="1736" y="2368"/>
                </a:lnTo>
                <a:lnTo>
                  <a:pt x="1738" y="2370"/>
                </a:lnTo>
                <a:lnTo>
                  <a:pt x="1742" y="2368"/>
                </a:lnTo>
                <a:lnTo>
                  <a:pt x="1746" y="2368"/>
                </a:lnTo>
                <a:lnTo>
                  <a:pt x="1748" y="2368"/>
                </a:lnTo>
                <a:lnTo>
                  <a:pt x="1750" y="2374"/>
                </a:lnTo>
                <a:lnTo>
                  <a:pt x="1750" y="2382"/>
                </a:lnTo>
                <a:lnTo>
                  <a:pt x="1748" y="2384"/>
                </a:lnTo>
                <a:lnTo>
                  <a:pt x="1744" y="2386"/>
                </a:lnTo>
                <a:lnTo>
                  <a:pt x="1742" y="2388"/>
                </a:lnTo>
                <a:lnTo>
                  <a:pt x="1742" y="2390"/>
                </a:lnTo>
                <a:lnTo>
                  <a:pt x="1748" y="2398"/>
                </a:lnTo>
                <a:lnTo>
                  <a:pt x="1758" y="2402"/>
                </a:lnTo>
                <a:lnTo>
                  <a:pt x="1764" y="2404"/>
                </a:lnTo>
                <a:lnTo>
                  <a:pt x="1768" y="2402"/>
                </a:lnTo>
                <a:lnTo>
                  <a:pt x="1776" y="2398"/>
                </a:lnTo>
                <a:lnTo>
                  <a:pt x="1778" y="2392"/>
                </a:lnTo>
                <a:lnTo>
                  <a:pt x="1780" y="2392"/>
                </a:lnTo>
                <a:lnTo>
                  <a:pt x="1780" y="2398"/>
                </a:lnTo>
                <a:lnTo>
                  <a:pt x="1780" y="2406"/>
                </a:lnTo>
                <a:lnTo>
                  <a:pt x="1784" y="2408"/>
                </a:lnTo>
                <a:lnTo>
                  <a:pt x="1786" y="2410"/>
                </a:lnTo>
                <a:lnTo>
                  <a:pt x="1786" y="2414"/>
                </a:lnTo>
                <a:lnTo>
                  <a:pt x="1784" y="2416"/>
                </a:lnTo>
                <a:lnTo>
                  <a:pt x="1780" y="2412"/>
                </a:lnTo>
                <a:lnTo>
                  <a:pt x="1776" y="2408"/>
                </a:lnTo>
                <a:lnTo>
                  <a:pt x="1774" y="2408"/>
                </a:lnTo>
                <a:lnTo>
                  <a:pt x="1772" y="2408"/>
                </a:lnTo>
                <a:lnTo>
                  <a:pt x="1772" y="2412"/>
                </a:lnTo>
                <a:lnTo>
                  <a:pt x="1774" y="2416"/>
                </a:lnTo>
                <a:lnTo>
                  <a:pt x="1782" y="2422"/>
                </a:lnTo>
                <a:lnTo>
                  <a:pt x="1790" y="2426"/>
                </a:lnTo>
                <a:lnTo>
                  <a:pt x="1794" y="2426"/>
                </a:lnTo>
                <a:lnTo>
                  <a:pt x="1796" y="2424"/>
                </a:lnTo>
                <a:lnTo>
                  <a:pt x="1798" y="2418"/>
                </a:lnTo>
                <a:lnTo>
                  <a:pt x="1800" y="2414"/>
                </a:lnTo>
                <a:lnTo>
                  <a:pt x="1804" y="2414"/>
                </a:lnTo>
                <a:lnTo>
                  <a:pt x="1804" y="2418"/>
                </a:lnTo>
                <a:lnTo>
                  <a:pt x="1804" y="2424"/>
                </a:lnTo>
                <a:lnTo>
                  <a:pt x="1806" y="2432"/>
                </a:lnTo>
                <a:lnTo>
                  <a:pt x="1810" y="2438"/>
                </a:lnTo>
                <a:lnTo>
                  <a:pt x="1810" y="2444"/>
                </a:lnTo>
                <a:lnTo>
                  <a:pt x="1808" y="2450"/>
                </a:lnTo>
                <a:lnTo>
                  <a:pt x="1810" y="2450"/>
                </a:lnTo>
                <a:lnTo>
                  <a:pt x="1814" y="2450"/>
                </a:lnTo>
                <a:lnTo>
                  <a:pt x="1816" y="2446"/>
                </a:lnTo>
                <a:lnTo>
                  <a:pt x="1818" y="2444"/>
                </a:lnTo>
                <a:lnTo>
                  <a:pt x="1820" y="2444"/>
                </a:lnTo>
                <a:lnTo>
                  <a:pt x="1824" y="2448"/>
                </a:lnTo>
                <a:lnTo>
                  <a:pt x="1824" y="2454"/>
                </a:lnTo>
                <a:lnTo>
                  <a:pt x="1824" y="2460"/>
                </a:lnTo>
                <a:lnTo>
                  <a:pt x="1828" y="2464"/>
                </a:lnTo>
                <a:lnTo>
                  <a:pt x="1832" y="2468"/>
                </a:lnTo>
                <a:lnTo>
                  <a:pt x="1832" y="2470"/>
                </a:lnTo>
                <a:lnTo>
                  <a:pt x="1834" y="2474"/>
                </a:lnTo>
                <a:lnTo>
                  <a:pt x="1832" y="2476"/>
                </a:lnTo>
                <a:lnTo>
                  <a:pt x="1830" y="2478"/>
                </a:lnTo>
                <a:lnTo>
                  <a:pt x="1826" y="2478"/>
                </a:lnTo>
                <a:lnTo>
                  <a:pt x="1826" y="2480"/>
                </a:lnTo>
                <a:lnTo>
                  <a:pt x="1830" y="2490"/>
                </a:lnTo>
                <a:lnTo>
                  <a:pt x="1838" y="2500"/>
                </a:lnTo>
                <a:lnTo>
                  <a:pt x="1840" y="2510"/>
                </a:lnTo>
                <a:lnTo>
                  <a:pt x="1842" y="2520"/>
                </a:lnTo>
                <a:lnTo>
                  <a:pt x="1840" y="2538"/>
                </a:lnTo>
                <a:lnTo>
                  <a:pt x="1838" y="2546"/>
                </a:lnTo>
                <a:lnTo>
                  <a:pt x="1836" y="2550"/>
                </a:lnTo>
                <a:lnTo>
                  <a:pt x="1836" y="2548"/>
                </a:lnTo>
                <a:lnTo>
                  <a:pt x="1834" y="2544"/>
                </a:lnTo>
                <a:lnTo>
                  <a:pt x="1828" y="2510"/>
                </a:lnTo>
                <a:lnTo>
                  <a:pt x="1824" y="2504"/>
                </a:lnTo>
                <a:lnTo>
                  <a:pt x="1818" y="2500"/>
                </a:lnTo>
                <a:lnTo>
                  <a:pt x="1808" y="2496"/>
                </a:lnTo>
                <a:lnTo>
                  <a:pt x="1798" y="2496"/>
                </a:lnTo>
                <a:lnTo>
                  <a:pt x="1776" y="2494"/>
                </a:lnTo>
                <a:lnTo>
                  <a:pt x="1766" y="2492"/>
                </a:lnTo>
                <a:lnTo>
                  <a:pt x="1758" y="2488"/>
                </a:lnTo>
                <a:lnTo>
                  <a:pt x="1752" y="2484"/>
                </a:lnTo>
                <a:lnTo>
                  <a:pt x="1748" y="2484"/>
                </a:lnTo>
                <a:lnTo>
                  <a:pt x="1744" y="2486"/>
                </a:lnTo>
                <a:lnTo>
                  <a:pt x="1744" y="2490"/>
                </a:lnTo>
                <a:lnTo>
                  <a:pt x="1744" y="2496"/>
                </a:lnTo>
                <a:lnTo>
                  <a:pt x="1746" y="2502"/>
                </a:lnTo>
                <a:lnTo>
                  <a:pt x="1754" y="2516"/>
                </a:lnTo>
                <a:lnTo>
                  <a:pt x="1760" y="2526"/>
                </a:lnTo>
                <a:lnTo>
                  <a:pt x="1764" y="2536"/>
                </a:lnTo>
                <a:lnTo>
                  <a:pt x="1770" y="2564"/>
                </a:lnTo>
                <a:lnTo>
                  <a:pt x="1774" y="2596"/>
                </a:lnTo>
                <a:lnTo>
                  <a:pt x="1774" y="2628"/>
                </a:lnTo>
                <a:lnTo>
                  <a:pt x="1774" y="2666"/>
                </a:lnTo>
                <a:lnTo>
                  <a:pt x="1770" y="2708"/>
                </a:lnTo>
                <a:lnTo>
                  <a:pt x="1766" y="2750"/>
                </a:lnTo>
                <a:lnTo>
                  <a:pt x="1762" y="2766"/>
                </a:lnTo>
                <a:lnTo>
                  <a:pt x="1758" y="2780"/>
                </a:lnTo>
                <a:lnTo>
                  <a:pt x="1754" y="2794"/>
                </a:lnTo>
                <a:lnTo>
                  <a:pt x="1754" y="2810"/>
                </a:lnTo>
                <a:lnTo>
                  <a:pt x="1756" y="2826"/>
                </a:lnTo>
                <a:lnTo>
                  <a:pt x="1760" y="2842"/>
                </a:lnTo>
                <a:lnTo>
                  <a:pt x="1764" y="2860"/>
                </a:lnTo>
                <a:lnTo>
                  <a:pt x="1766" y="2878"/>
                </a:lnTo>
                <a:lnTo>
                  <a:pt x="1766" y="2894"/>
                </a:lnTo>
                <a:lnTo>
                  <a:pt x="1764" y="2912"/>
                </a:lnTo>
                <a:lnTo>
                  <a:pt x="1760" y="2924"/>
                </a:lnTo>
                <a:lnTo>
                  <a:pt x="1760" y="2936"/>
                </a:lnTo>
                <a:lnTo>
                  <a:pt x="1762" y="2944"/>
                </a:lnTo>
                <a:lnTo>
                  <a:pt x="1766" y="2952"/>
                </a:lnTo>
                <a:lnTo>
                  <a:pt x="1774" y="2970"/>
                </a:lnTo>
                <a:lnTo>
                  <a:pt x="1778" y="2980"/>
                </a:lnTo>
                <a:lnTo>
                  <a:pt x="1782" y="2996"/>
                </a:lnTo>
                <a:lnTo>
                  <a:pt x="1784" y="3010"/>
                </a:lnTo>
                <a:lnTo>
                  <a:pt x="1788" y="3022"/>
                </a:lnTo>
                <a:lnTo>
                  <a:pt x="1792" y="3028"/>
                </a:lnTo>
                <a:lnTo>
                  <a:pt x="1798" y="3034"/>
                </a:lnTo>
                <a:lnTo>
                  <a:pt x="1808" y="3044"/>
                </a:lnTo>
                <a:lnTo>
                  <a:pt x="1812" y="3050"/>
                </a:lnTo>
                <a:lnTo>
                  <a:pt x="1814" y="3056"/>
                </a:lnTo>
                <a:lnTo>
                  <a:pt x="1816" y="3064"/>
                </a:lnTo>
                <a:lnTo>
                  <a:pt x="1818" y="3068"/>
                </a:lnTo>
                <a:lnTo>
                  <a:pt x="1826" y="3072"/>
                </a:lnTo>
                <a:lnTo>
                  <a:pt x="1828" y="3074"/>
                </a:lnTo>
                <a:lnTo>
                  <a:pt x="1832" y="3078"/>
                </a:lnTo>
                <a:lnTo>
                  <a:pt x="1834" y="3086"/>
                </a:lnTo>
                <a:lnTo>
                  <a:pt x="1836" y="3098"/>
                </a:lnTo>
                <a:lnTo>
                  <a:pt x="1838" y="3110"/>
                </a:lnTo>
                <a:lnTo>
                  <a:pt x="1842" y="3118"/>
                </a:lnTo>
                <a:lnTo>
                  <a:pt x="1848" y="3122"/>
                </a:lnTo>
                <a:lnTo>
                  <a:pt x="1852" y="3124"/>
                </a:lnTo>
                <a:lnTo>
                  <a:pt x="1856" y="3128"/>
                </a:lnTo>
                <a:lnTo>
                  <a:pt x="1860" y="3130"/>
                </a:lnTo>
                <a:lnTo>
                  <a:pt x="1862" y="3134"/>
                </a:lnTo>
                <a:lnTo>
                  <a:pt x="1860" y="3140"/>
                </a:lnTo>
                <a:lnTo>
                  <a:pt x="1858" y="3146"/>
                </a:lnTo>
                <a:lnTo>
                  <a:pt x="1858" y="3152"/>
                </a:lnTo>
                <a:lnTo>
                  <a:pt x="1860" y="3158"/>
                </a:lnTo>
                <a:lnTo>
                  <a:pt x="1862" y="3164"/>
                </a:lnTo>
                <a:lnTo>
                  <a:pt x="1874" y="3178"/>
                </a:lnTo>
                <a:lnTo>
                  <a:pt x="1890" y="3200"/>
                </a:lnTo>
                <a:lnTo>
                  <a:pt x="1900" y="3212"/>
                </a:lnTo>
                <a:lnTo>
                  <a:pt x="1904" y="3222"/>
                </a:lnTo>
                <a:lnTo>
                  <a:pt x="1908" y="3230"/>
                </a:lnTo>
                <a:lnTo>
                  <a:pt x="1910" y="3238"/>
                </a:lnTo>
                <a:lnTo>
                  <a:pt x="1910" y="3250"/>
                </a:lnTo>
                <a:lnTo>
                  <a:pt x="1912" y="3254"/>
                </a:lnTo>
                <a:lnTo>
                  <a:pt x="1916" y="3258"/>
                </a:lnTo>
                <a:lnTo>
                  <a:pt x="1920" y="3260"/>
                </a:lnTo>
                <a:lnTo>
                  <a:pt x="1926" y="3262"/>
                </a:lnTo>
                <a:lnTo>
                  <a:pt x="1940" y="3264"/>
                </a:lnTo>
                <a:lnTo>
                  <a:pt x="1950" y="3266"/>
                </a:lnTo>
                <a:lnTo>
                  <a:pt x="1958" y="3270"/>
                </a:lnTo>
                <a:lnTo>
                  <a:pt x="1968" y="3276"/>
                </a:lnTo>
                <a:lnTo>
                  <a:pt x="1978" y="3284"/>
                </a:lnTo>
                <a:lnTo>
                  <a:pt x="1988" y="3292"/>
                </a:lnTo>
                <a:lnTo>
                  <a:pt x="1994" y="3296"/>
                </a:lnTo>
                <a:lnTo>
                  <a:pt x="2006" y="3300"/>
                </a:lnTo>
                <a:lnTo>
                  <a:pt x="2016" y="3302"/>
                </a:lnTo>
                <a:lnTo>
                  <a:pt x="2022" y="3306"/>
                </a:lnTo>
                <a:lnTo>
                  <a:pt x="2030" y="3312"/>
                </a:lnTo>
                <a:lnTo>
                  <a:pt x="2036" y="3320"/>
                </a:lnTo>
                <a:lnTo>
                  <a:pt x="2042" y="3326"/>
                </a:lnTo>
                <a:lnTo>
                  <a:pt x="2046" y="3338"/>
                </a:lnTo>
                <a:lnTo>
                  <a:pt x="2048" y="3350"/>
                </a:lnTo>
                <a:lnTo>
                  <a:pt x="2052" y="3362"/>
                </a:lnTo>
                <a:lnTo>
                  <a:pt x="2068" y="3394"/>
                </a:lnTo>
                <a:lnTo>
                  <a:pt x="2078" y="3420"/>
                </a:lnTo>
                <a:lnTo>
                  <a:pt x="2092" y="3460"/>
                </a:lnTo>
                <a:lnTo>
                  <a:pt x="2100" y="3488"/>
                </a:lnTo>
                <a:lnTo>
                  <a:pt x="2106" y="3498"/>
                </a:lnTo>
                <a:lnTo>
                  <a:pt x="2112" y="3508"/>
                </a:lnTo>
                <a:lnTo>
                  <a:pt x="2120" y="3518"/>
                </a:lnTo>
                <a:lnTo>
                  <a:pt x="2130" y="3526"/>
                </a:lnTo>
                <a:lnTo>
                  <a:pt x="2150" y="3544"/>
                </a:lnTo>
                <a:lnTo>
                  <a:pt x="2160" y="3552"/>
                </a:lnTo>
                <a:lnTo>
                  <a:pt x="2166" y="3564"/>
                </a:lnTo>
                <a:lnTo>
                  <a:pt x="2170" y="3576"/>
                </a:lnTo>
                <a:lnTo>
                  <a:pt x="2170" y="3590"/>
                </a:lnTo>
                <a:lnTo>
                  <a:pt x="2170" y="3596"/>
                </a:lnTo>
                <a:lnTo>
                  <a:pt x="2168" y="3600"/>
                </a:lnTo>
                <a:lnTo>
                  <a:pt x="2164" y="3604"/>
                </a:lnTo>
                <a:lnTo>
                  <a:pt x="2162" y="3606"/>
                </a:lnTo>
                <a:lnTo>
                  <a:pt x="2154" y="3608"/>
                </a:lnTo>
                <a:lnTo>
                  <a:pt x="2148" y="3608"/>
                </a:lnTo>
                <a:lnTo>
                  <a:pt x="2142" y="3608"/>
                </a:lnTo>
                <a:lnTo>
                  <a:pt x="2140" y="3608"/>
                </a:lnTo>
                <a:lnTo>
                  <a:pt x="2140" y="3612"/>
                </a:lnTo>
                <a:lnTo>
                  <a:pt x="2146" y="3620"/>
                </a:lnTo>
                <a:lnTo>
                  <a:pt x="2156" y="3632"/>
                </a:lnTo>
                <a:lnTo>
                  <a:pt x="2166" y="3640"/>
                </a:lnTo>
                <a:lnTo>
                  <a:pt x="2188" y="3654"/>
                </a:lnTo>
                <a:lnTo>
                  <a:pt x="2214" y="3668"/>
                </a:lnTo>
                <a:lnTo>
                  <a:pt x="2226" y="3676"/>
                </a:lnTo>
                <a:lnTo>
                  <a:pt x="2240" y="3686"/>
                </a:lnTo>
                <a:lnTo>
                  <a:pt x="2244" y="3692"/>
                </a:lnTo>
                <a:lnTo>
                  <a:pt x="2248" y="3698"/>
                </a:lnTo>
                <a:lnTo>
                  <a:pt x="2250" y="3704"/>
                </a:lnTo>
                <a:lnTo>
                  <a:pt x="2252" y="3710"/>
                </a:lnTo>
                <a:lnTo>
                  <a:pt x="2252" y="3722"/>
                </a:lnTo>
                <a:lnTo>
                  <a:pt x="2250" y="3734"/>
                </a:lnTo>
                <a:lnTo>
                  <a:pt x="2248" y="3746"/>
                </a:lnTo>
                <a:lnTo>
                  <a:pt x="2250" y="3754"/>
                </a:lnTo>
                <a:lnTo>
                  <a:pt x="2252" y="3760"/>
                </a:lnTo>
                <a:lnTo>
                  <a:pt x="2256" y="3768"/>
                </a:lnTo>
                <a:lnTo>
                  <a:pt x="2262" y="3774"/>
                </a:lnTo>
                <a:lnTo>
                  <a:pt x="2270" y="3782"/>
                </a:lnTo>
                <a:lnTo>
                  <a:pt x="2280" y="3790"/>
                </a:lnTo>
                <a:lnTo>
                  <a:pt x="2302" y="3806"/>
                </a:lnTo>
                <a:lnTo>
                  <a:pt x="2316" y="3820"/>
                </a:lnTo>
                <a:lnTo>
                  <a:pt x="2326" y="3834"/>
                </a:lnTo>
                <a:lnTo>
                  <a:pt x="2332" y="3844"/>
                </a:lnTo>
                <a:lnTo>
                  <a:pt x="2336" y="3852"/>
                </a:lnTo>
                <a:lnTo>
                  <a:pt x="2340" y="3858"/>
                </a:lnTo>
                <a:lnTo>
                  <a:pt x="2344" y="3858"/>
                </a:lnTo>
                <a:lnTo>
                  <a:pt x="2352" y="3856"/>
                </a:lnTo>
                <a:lnTo>
                  <a:pt x="2358" y="3850"/>
                </a:lnTo>
                <a:lnTo>
                  <a:pt x="2362" y="3844"/>
                </a:lnTo>
                <a:lnTo>
                  <a:pt x="2364" y="3840"/>
                </a:lnTo>
                <a:lnTo>
                  <a:pt x="2364" y="3836"/>
                </a:lnTo>
                <a:lnTo>
                  <a:pt x="2358" y="3822"/>
                </a:lnTo>
                <a:lnTo>
                  <a:pt x="2346" y="3804"/>
                </a:lnTo>
                <a:lnTo>
                  <a:pt x="2342" y="3794"/>
                </a:lnTo>
                <a:lnTo>
                  <a:pt x="2336" y="3790"/>
                </a:lnTo>
                <a:lnTo>
                  <a:pt x="2332" y="3788"/>
                </a:lnTo>
                <a:lnTo>
                  <a:pt x="2330" y="3790"/>
                </a:lnTo>
                <a:lnTo>
                  <a:pt x="2324" y="3792"/>
                </a:lnTo>
                <a:lnTo>
                  <a:pt x="2320" y="3792"/>
                </a:lnTo>
                <a:lnTo>
                  <a:pt x="2316" y="3790"/>
                </a:lnTo>
                <a:lnTo>
                  <a:pt x="2312" y="3784"/>
                </a:lnTo>
                <a:lnTo>
                  <a:pt x="2312" y="3780"/>
                </a:lnTo>
                <a:lnTo>
                  <a:pt x="2312" y="3772"/>
                </a:lnTo>
                <a:lnTo>
                  <a:pt x="2310" y="3766"/>
                </a:lnTo>
                <a:lnTo>
                  <a:pt x="2310" y="3758"/>
                </a:lnTo>
                <a:lnTo>
                  <a:pt x="2306" y="3750"/>
                </a:lnTo>
                <a:lnTo>
                  <a:pt x="2300" y="3736"/>
                </a:lnTo>
                <a:lnTo>
                  <a:pt x="2290" y="3716"/>
                </a:lnTo>
                <a:lnTo>
                  <a:pt x="2286" y="3702"/>
                </a:lnTo>
                <a:lnTo>
                  <a:pt x="2282" y="3688"/>
                </a:lnTo>
                <a:lnTo>
                  <a:pt x="2276" y="3668"/>
                </a:lnTo>
                <a:lnTo>
                  <a:pt x="2270" y="3656"/>
                </a:lnTo>
                <a:lnTo>
                  <a:pt x="2264" y="3646"/>
                </a:lnTo>
                <a:lnTo>
                  <a:pt x="2250" y="3630"/>
                </a:lnTo>
                <a:lnTo>
                  <a:pt x="2236" y="3612"/>
                </a:lnTo>
                <a:lnTo>
                  <a:pt x="2230" y="3600"/>
                </a:lnTo>
                <a:lnTo>
                  <a:pt x="2226" y="3588"/>
                </a:lnTo>
                <a:lnTo>
                  <a:pt x="2220" y="3576"/>
                </a:lnTo>
                <a:lnTo>
                  <a:pt x="2214" y="3564"/>
                </a:lnTo>
                <a:lnTo>
                  <a:pt x="2200" y="3544"/>
                </a:lnTo>
                <a:lnTo>
                  <a:pt x="2182" y="3524"/>
                </a:lnTo>
                <a:lnTo>
                  <a:pt x="2168" y="3504"/>
                </a:lnTo>
                <a:lnTo>
                  <a:pt x="2160" y="3490"/>
                </a:lnTo>
                <a:lnTo>
                  <a:pt x="2154" y="3474"/>
                </a:lnTo>
                <a:lnTo>
                  <a:pt x="2148" y="3456"/>
                </a:lnTo>
                <a:lnTo>
                  <a:pt x="2144" y="3438"/>
                </a:lnTo>
                <a:lnTo>
                  <a:pt x="2142" y="3422"/>
                </a:lnTo>
                <a:lnTo>
                  <a:pt x="2142" y="3410"/>
                </a:lnTo>
                <a:lnTo>
                  <a:pt x="2144" y="3406"/>
                </a:lnTo>
                <a:lnTo>
                  <a:pt x="2146" y="3404"/>
                </a:lnTo>
                <a:lnTo>
                  <a:pt x="2150" y="3404"/>
                </a:lnTo>
                <a:lnTo>
                  <a:pt x="2154" y="3406"/>
                </a:lnTo>
                <a:lnTo>
                  <a:pt x="2168" y="3414"/>
                </a:lnTo>
                <a:lnTo>
                  <a:pt x="2174" y="3414"/>
                </a:lnTo>
                <a:lnTo>
                  <a:pt x="2178" y="3414"/>
                </a:lnTo>
                <a:lnTo>
                  <a:pt x="2188" y="3418"/>
                </a:lnTo>
                <a:lnTo>
                  <a:pt x="2198" y="3424"/>
                </a:lnTo>
                <a:lnTo>
                  <a:pt x="2204" y="3426"/>
                </a:lnTo>
                <a:lnTo>
                  <a:pt x="2208" y="3432"/>
                </a:lnTo>
                <a:lnTo>
                  <a:pt x="2214" y="3448"/>
                </a:lnTo>
                <a:lnTo>
                  <a:pt x="2224" y="3476"/>
                </a:lnTo>
                <a:lnTo>
                  <a:pt x="2230" y="3494"/>
                </a:lnTo>
                <a:lnTo>
                  <a:pt x="2236" y="3514"/>
                </a:lnTo>
                <a:lnTo>
                  <a:pt x="2246" y="3532"/>
                </a:lnTo>
                <a:lnTo>
                  <a:pt x="2254" y="3550"/>
                </a:lnTo>
                <a:lnTo>
                  <a:pt x="2266" y="3568"/>
                </a:lnTo>
                <a:lnTo>
                  <a:pt x="2276" y="3582"/>
                </a:lnTo>
                <a:lnTo>
                  <a:pt x="2288" y="3594"/>
                </a:lnTo>
                <a:lnTo>
                  <a:pt x="2300" y="3604"/>
                </a:lnTo>
                <a:lnTo>
                  <a:pt x="2310" y="3612"/>
                </a:lnTo>
                <a:lnTo>
                  <a:pt x="2314" y="3618"/>
                </a:lnTo>
                <a:lnTo>
                  <a:pt x="2320" y="3632"/>
                </a:lnTo>
                <a:lnTo>
                  <a:pt x="2324" y="3640"/>
                </a:lnTo>
                <a:lnTo>
                  <a:pt x="2328" y="3646"/>
                </a:lnTo>
                <a:lnTo>
                  <a:pt x="2338" y="3654"/>
                </a:lnTo>
                <a:lnTo>
                  <a:pt x="2352" y="3660"/>
                </a:lnTo>
                <a:lnTo>
                  <a:pt x="2360" y="3664"/>
                </a:lnTo>
                <a:lnTo>
                  <a:pt x="2364" y="3668"/>
                </a:lnTo>
                <a:lnTo>
                  <a:pt x="2368" y="3672"/>
                </a:lnTo>
                <a:lnTo>
                  <a:pt x="2370" y="3676"/>
                </a:lnTo>
                <a:lnTo>
                  <a:pt x="2370" y="3684"/>
                </a:lnTo>
                <a:lnTo>
                  <a:pt x="2366" y="3694"/>
                </a:lnTo>
                <a:lnTo>
                  <a:pt x="2364" y="3702"/>
                </a:lnTo>
                <a:lnTo>
                  <a:pt x="2364" y="3712"/>
                </a:lnTo>
                <a:lnTo>
                  <a:pt x="2364" y="3716"/>
                </a:lnTo>
                <a:lnTo>
                  <a:pt x="2368" y="3720"/>
                </a:lnTo>
                <a:lnTo>
                  <a:pt x="2372" y="3726"/>
                </a:lnTo>
                <a:lnTo>
                  <a:pt x="2380" y="3730"/>
                </a:lnTo>
                <a:lnTo>
                  <a:pt x="2394" y="3738"/>
                </a:lnTo>
                <a:lnTo>
                  <a:pt x="2402" y="3744"/>
                </a:lnTo>
                <a:lnTo>
                  <a:pt x="2408" y="3750"/>
                </a:lnTo>
                <a:lnTo>
                  <a:pt x="2412" y="3756"/>
                </a:lnTo>
                <a:lnTo>
                  <a:pt x="2422" y="3774"/>
                </a:lnTo>
                <a:lnTo>
                  <a:pt x="2434" y="3786"/>
                </a:lnTo>
                <a:lnTo>
                  <a:pt x="2450" y="3804"/>
                </a:lnTo>
                <a:lnTo>
                  <a:pt x="2476" y="3830"/>
                </a:lnTo>
                <a:lnTo>
                  <a:pt x="2494" y="3850"/>
                </a:lnTo>
                <a:lnTo>
                  <a:pt x="2506" y="3868"/>
                </a:lnTo>
                <a:lnTo>
                  <a:pt x="2512" y="3882"/>
                </a:lnTo>
                <a:lnTo>
                  <a:pt x="2516" y="3894"/>
                </a:lnTo>
                <a:lnTo>
                  <a:pt x="2518" y="3904"/>
                </a:lnTo>
                <a:lnTo>
                  <a:pt x="2522" y="3914"/>
                </a:lnTo>
                <a:lnTo>
                  <a:pt x="2526" y="3926"/>
                </a:lnTo>
                <a:lnTo>
                  <a:pt x="2532" y="3938"/>
                </a:lnTo>
                <a:lnTo>
                  <a:pt x="2532" y="3948"/>
                </a:lnTo>
                <a:lnTo>
                  <a:pt x="2528" y="3958"/>
                </a:lnTo>
                <a:lnTo>
                  <a:pt x="2524" y="3968"/>
                </a:lnTo>
                <a:lnTo>
                  <a:pt x="2520" y="3978"/>
                </a:lnTo>
                <a:lnTo>
                  <a:pt x="2516" y="3988"/>
                </a:lnTo>
                <a:lnTo>
                  <a:pt x="2516" y="4000"/>
                </a:lnTo>
                <a:lnTo>
                  <a:pt x="2520" y="4012"/>
                </a:lnTo>
                <a:lnTo>
                  <a:pt x="2528" y="4024"/>
                </a:lnTo>
                <a:lnTo>
                  <a:pt x="2536" y="4032"/>
                </a:lnTo>
                <a:lnTo>
                  <a:pt x="2552" y="4046"/>
                </a:lnTo>
                <a:lnTo>
                  <a:pt x="2570" y="4060"/>
                </a:lnTo>
                <a:lnTo>
                  <a:pt x="2582" y="4068"/>
                </a:lnTo>
                <a:lnTo>
                  <a:pt x="2594" y="4080"/>
                </a:lnTo>
                <a:lnTo>
                  <a:pt x="2606" y="4090"/>
                </a:lnTo>
                <a:lnTo>
                  <a:pt x="2618" y="4098"/>
                </a:lnTo>
                <a:lnTo>
                  <a:pt x="2628" y="4102"/>
                </a:lnTo>
                <a:lnTo>
                  <a:pt x="2638" y="4104"/>
                </a:lnTo>
                <a:lnTo>
                  <a:pt x="2648" y="4106"/>
                </a:lnTo>
                <a:lnTo>
                  <a:pt x="2658" y="4110"/>
                </a:lnTo>
                <a:lnTo>
                  <a:pt x="2668" y="4116"/>
                </a:lnTo>
                <a:lnTo>
                  <a:pt x="2680" y="4126"/>
                </a:lnTo>
                <a:lnTo>
                  <a:pt x="2694" y="4138"/>
                </a:lnTo>
                <a:lnTo>
                  <a:pt x="2714" y="4150"/>
                </a:lnTo>
                <a:lnTo>
                  <a:pt x="2736" y="4162"/>
                </a:lnTo>
                <a:lnTo>
                  <a:pt x="2762" y="4176"/>
                </a:lnTo>
                <a:lnTo>
                  <a:pt x="2814" y="4198"/>
                </a:lnTo>
                <a:lnTo>
                  <a:pt x="2862" y="4218"/>
                </a:lnTo>
                <a:lnTo>
                  <a:pt x="2880" y="4222"/>
                </a:lnTo>
                <a:lnTo>
                  <a:pt x="2894" y="4222"/>
                </a:lnTo>
                <a:lnTo>
                  <a:pt x="2906" y="4218"/>
                </a:lnTo>
                <a:lnTo>
                  <a:pt x="2916" y="4212"/>
                </a:lnTo>
                <a:lnTo>
                  <a:pt x="2926" y="4206"/>
                </a:lnTo>
                <a:lnTo>
                  <a:pt x="2938" y="4200"/>
                </a:lnTo>
                <a:lnTo>
                  <a:pt x="2952" y="4198"/>
                </a:lnTo>
                <a:lnTo>
                  <a:pt x="2968" y="4198"/>
                </a:lnTo>
                <a:lnTo>
                  <a:pt x="2984" y="4204"/>
                </a:lnTo>
                <a:lnTo>
                  <a:pt x="2996" y="4210"/>
                </a:lnTo>
                <a:lnTo>
                  <a:pt x="3006" y="4220"/>
                </a:lnTo>
                <a:lnTo>
                  <a:pt x="3016" y="4230"/>
                </a:lnTo>
                <a:lnTo>
                  <a:pt x="3032" y="4252"/>
                </a:lnTo>
                <a:lnTo>
                  <a:pt x="3042" y="4264"/>
                </a:lnTo>
                <a:lnTo>
                  <a:pt x="3054" y="4278"/>
                </a:lnTo>
                <a:lnTo>
                  <a:pt x="3074" y="4294"/>
                </a:lnTo>
                <a:lnTo>
                  <a:pt x="3086" y="4304"/>
                </a:lnTo>
                <a:lnTo>
                  <a:pt x="3096" y="4306"/>
                </a:lnTo>
                <a:lnTo>
                  <a:pt x="3104" y="4306"/>
                </a:lnTo>
                <a:lnTo>
                  <a:pt x="3116" y="4306"/>
                </a:lnTo>
                <a:lnTo>
                  <a:pt x="3124" y="4310"/>
                </a:lnTo>
                <a:lnTo>
                  <a:pt x="3140" y="4316"/>
                </a:lnTo>
                <a:lnTo>
                  <a:pt x="3146" y="4322"/>
                </a:lnTo>
                <a:lnTo>
                  <a:pt x="3150" y="4326"/>
                </a:lnTo>
                <a:lnTo>
                  <a:pt x="3154" y="4328"/>
                </a:lnTo>
                <a:lnTo>
                  <a:pt x="3162" y="4328"/>
                </a:lnTo>
                <a:lnTo>
                  <a:pt x="3174" y="4332"/>
                </a:lnTo>
                <a:lnTo>
                  <a:pt x="3186" y="4338"/>
                </a:lnTo>
                <a:lnTo>
                  <a:pt x="3196" y="4342"/>
                </a:lnTo>
                <a:lnTo>
                  <a:pt x="3204" y="4346"/>
                </a:lnTo>
                <a:lnTo>
                  <a:pt x="3206" y="4346"/>
                </a:lnTo>
                <a:lnTo>
                  <a:pt x="3206" y="4344"/>
                </a:lnTo>
                <a:lnTo>
                  <a:pt x="3204" y="4342"/>
                </a:lnTo>
                <a:lnTo>
                  <a:pt x="3202" y="4340"/>
                </a:lnTo>
                <a:lnTo>
                  <a:pt x="3210" y="4344"/>
                </a:lnTo>
                <a:lnTo>
                  <a:pt x="3214" y="4346"/>
                </a:lnTo>
                <a:lnTo>
                  <a:pt x="3218" y="4346"/>
                </a:lnTo>
                <a:lnTo>
                  <a:pt x="3228" y="4344"/>
                </a:lnTo>
                <a:lnTo>
                  <a:pt x="3234" y="4342"/>
                </a:lnTo>
                <a:lnTo>
                  <a:pt x="3236" y="4340"/>
                </a:lnTo>
                <a:lnTo>
                  <a:pt x="3234" y="4340"/>
                </a:lnTo>
                <a:lnTo>
                  <a:pt x="3232" y="4338"/>
                </a:lnTo>
                <a:lnTo>
                  <a:pt x="3230" y="4336"/>
                </a:lnTo>
                <a:lnTo>
                  <a:pt x="3230" y="4334"/>
                </a:lnTo>
                <a:lnTo>
                  <a:pt x="3234" y="4334"/>
                </a:lnTo>
                <a:lnTo>
                  <a:pt x="3236" y="4334"/>
                </a:lnTo>
                <a:lnTo>
                  <a:pt x="3238" y="4334"/>
                </a:lnTo>
                <a:lnTo>
                  <a:pt x="3240" y="4332"/>
                </a:lnTo>
                <a:lnTo>
                  <a:pt x="3240" y="4330"/>
                </a:lnTo>
                <a:lnTo>
                  <a:pt x="3244" y="4336"/>
                </a:lnTo>
                <a:lnTo>
                  <a:pt x="3248" y="4344"/>
                </a:lnTo>
                <a:lnTo>
                  <a:pt x="3252" y="4348"/>
                </a:lnTo>
                <a:lnTo>
                  <a:pt x="3254" y="4352"/>
                </a:lnTo>
                <a:lnTo>
                  <a:pt x="3252" y="4354"/>
                </a:lnTo>
                <a:lnTo>
                  <a:pt x="3252" y="4358"/>
                </a:lnTo>
                <a:lnTo>
                  <a:pt x="3250" y="4358"/>
                </a:lnTo>
                <a:lnTo>
                  <a:pt x="3246" y="4354"/>
                </a:lnTo>
                <a:lnTo>
                  <a:pt x="3244" y="4352"/>
                </a:lnTo>
                <a:lnTo>
                  <a:pt x="3242" y="4352"/>
                </a:lnTo>
                <a:lnTo>
                  <a:pt x="3240" y="4354"/>
                </a:lnTo>
                <a:lnTo>
                  <a:pt x="3238" y="4358"/>
                </a:lnTo>
                <a:lnTo>
                  <a:pt x="3242" y="4362"/>
                </a:lnTo>
                <a:lnTo>
                  <a:pt x="3248" y="4366"/>
                </a:lnTo>
                <a:lnTo>
                  <a:pt x="3252" y="4374"/>
                </a:lnTo>
                <a:lnTo>
                  <a:pt x="3260" y="4382"/>
                </a:lnTo>
                <a:lnTo>
                  <a:pt x="3266" y="4388"/>
                </a:lnTo>
                <a:lnTo>
                  <a:pt x="3274" y="4394"/>
                </a:lnTo>
                <a:lnTo>
                  <a:pt x="3278" y="4398"/>
                </a:lnTo>
                <a:lnTo>
                  <a:pt x="3282" y="4406"/>
                </a:lnTo>
                <a:lnTo>
                  <a:pt x="3288" y="4418"/>
                </a:lnTo>
                <a:lnTo>
                  <a:pt x="3296" y="4426"/>
                </a:lnTo>
                <a:lnTo>
                  <a:pt x="3304" y="4434"/>
                </a:lnTo>
                <a:lnTo>
                  <a:pt x="3316" y="4446"/>
                </a:lnTo>
                <a:lnTo>
                  <a:pt x="3318" y="4450"/>
                </a:lnTo>
                <a:lnTo>
                  <a:pt x="3318" y="4452"/>
                </a:lnTo>
                <a:lnTo>
                  <a:pt x="3314" y="4454"/>
                </a:lnTo>
                <a:lnTo>
                  <a:pt x="3310" y="4456"/>
                </a:lnTo>
                <a:lnTo>
                  <a:pt x="3310" y="4458"/>
                </a:lnTo>
                <a:lnTo>
                  <a:pt x="3316" y="4460"/>
                </a:lnTo>
                <a:lnTo>
                  <a:pt x="3318" y="4460"/>
                </a:lnTo>
                <a:lnTo>
                  <a:pt x="3320" y="4462"/>
                </a:lnTo>
                <a:lnTo>
                  <a:pt x="3320" y="4468"/>
                </a:lnTo>
                <a:lnTo>
                  <a:pt x="3318" y="4474"/>
                </a:lnTo>
                <a:lnTo>
                  <a:pt x="3316" y="4474"/>
                </a:lnTo>
                <a:lnTo>
                  <a:pt x="3314" y="4474"/>
                </a:lnTo>
                <a:lnTo>
                  <a:pt x="3312" y="4480"/>
                </a:lnTo>
                <a:lnTo>
                  <a:pt x="3312" y="4490"/>
                </a:lnTo>
                <a:lnTo>
                  <a:pt x="3314" y="4498"/>
                </a:lnTo>
                <a:lnTo>
                  <a:pt x="3318" y="4504"/>
                </a:lnTo>
                <a:lnTo>
                  <a:pt x="3322" y="4506"/>
                </a:lnTo>
                <a:lnTo>
                  <a:pt x="3330" y="4510"/>
                </a:lnTo>
                <a:lnTo>
                  <a:pt x="3336" y="4514"/>
                </a:lnTo>
                <a:lnTo>
                  <a:pt x="3338" y="4518"/>
                </a:lnTo>
                <a:lnTo>
                  <a:pt x="3340" y="4520"/>
                </a:lnTo>
                <a:lnTo>
                  <a:pt x="3342" y="4520"/>
                </a:lnTo>
                <a:lnTo>
                  <a:pt x="3348" y="4512"/>
                </a:lnTo>
                <a:lnTo>
                  <a:pt x="3350" y="4510"/>
                </a:lnTo>
                <a:lnTo>
                  <a:pt x="3352" y="4508"/>
                </a:lnTo>
                <a:lnTo>
                  <a:pt x="3348" y="4506"/>
                </a:lnTo>
                <a:lnTo>
                  <a:pt x="3338" y="4498"/>
                </a:lnTo>
                <a:lnTo>
                  <a:pt x="3336" y="4494"/>
                </a:lnTo>
                <a:lnTo>
                  <a:pt x="3336" y="4492"/>
                </a:lnTo>
                <a:lnTo>
                  <a:pt x="3336" y="4490"/>
                </a:lnTo>
                <a:lnTo>
                  <a:pt x="3338" y="4492"/>
                </a:lnTo>
                <a:lnTo>
                  <a:pt x="3342" y="4494"/>
                </a:lnTo>
                <a:lnTo>
                  <a:pt x="3348" y="4496"/>
                </a:lnTo>
                <a:lnTo>
                  <a:pt x="3354" y="4500"/>
                </a:lnTo>
                <a:lnTo>
                  <a:pt x="3358" y="4506"/>
                </a:lnTo>
                <a:lnTo>
                  <a:pt x="3360" y="4514"/>
                </a:lnTo>
                <a:lnTo>
                  <a:pt x="3360" y="4518"/>
                </a:lnTo>
                <a:lnTo>
                  <a:pt x="3362" y="4522"/>
                </a:lnTo>
                <a:lnTo>
                  <a:pt x="3366" y="4524"/>
                </a:lnTo>
                <a:lnTo>
                  <a:pt x="3370" y="4524"/>
                </a:lnTo>
                <a:lnTo>
                  <a:pt x="3374" y="4526"/>
                </a:lnTo>
                <a:lnTo>
                  <a:pt x="3384" y="4532"/>
                </a:lnTo>
                <a:lnTo>
                  <a:pt x="3400" y="4544"/>
                </a:lnTo>
                <a:lnTo>
                  <a:pt x="3402" y="4548"/>
                </a:lnTo>
                <a:lnTo>
                  <a:pt x="3402" y="4552"/>
                </a:lnTo>
                <a:lnTo>
                  <a:pt x="3402" y="4558"/>
                </a:lnTo>
                <a:lnTo>
                  <a:pt x="3402" y="4562"/>
                </a:lnTo>
                <a:lnTo>
                  <a:pt x="3398" y="4566"/>
                </a:lnTo>
                <a:lnTo>
                  <a:pt x="3398" y="4568"/>
                </a:lnTo>
                <a:lnTo>
                  <a:pt x="3400" y="4572"/>
                </a:lnTo>
                <a:lnTo>
                  <a:pt x="3404" y="4576"/>
                </a:lnTo>
                <a:lnTo>
                  <a:pt x="3408" y="4578"/>
                </a:lnTo>
                <a:lnTo>
                  <a:pt x="3412" y="4578"/>
                </a:lnTo>
                <a:lnTo>
                  <a:pt x="3414" y="4580"/>
                </a:lnTo>
                <a:lnTo>
                  <a:pt x="3416" y="4580"/>
                </a:lnTo>
                <a:lnTo>
                  <a:pt x="3416" y="4576"/>
                </a:lnTo>
                <a:lnTo>
                  <a:pt x="3414" y="4574"/>
                </a:lnTo>
                <a:lnTo>
                  <a:pt x="3410" y="4570"/>
                </a:lnTo>
                <a:lnTo>
                  <a:pt x="3408" y="4566"/>
                </a:lnTo>
                <a:lnTo>
                  <a:pt x="3408" y="4564"/>
                </a:lnTo>
                <a:lnTo>
                  <a:pt x="3410" y="4562"/>
                </a:lnTo>
                <a:lnTo>
                  <a:pt x="3414" y="4562"/>
                </a:lnTo>
                <a:lnTo>
                  <a:pt x="3414" y="4564"/>
                </a:lnTo>
                <a:lnTo>
                  <a:pt x="3416" y="4566"/>
                </a:lnTo>
                <a:lnTo>
                  <a:pt x="3418" y="4568"/>
                </a:lnTo>
                <a:lnTo>
                  <a:pt x="3420" y="4570"/>
                </a:lnTo>
                <a:lnTo>
                  <a:pt x="3422" y="4572"/>
                </a:lnTo>
                <a:lnTo>
                  <a:pt x="3422" y="4576"/>
                </a:lnTo>
                <a:lnTo>
                  <a:pt x="3422" y="4582"/>
                </a:lnTo>
                <a:lnTo>
                  <a:pt x="3422" y="4586"/>
                </a:lnTo>
                <a:lnTo>
                  <a:pt x="3428" y="4592"/>
                </a:lnTo>
                <a:lnTo>
                  <a:pt x="3430" y="4596"/>
                </a:lnTo>
                <a:lnTo>
                  <a:pt x="3432" y="4594"/>
                </a:lnTo>
                <a:lnTo>
                  <a:pt x="3434" y="4588"/>
                </a:lnTo>
                <a:lnTo>
                  <a:pt x="3436" y="4584"/>
                </a:lnTo>
                <a:lnTo>
                  <a:pt x="3440" y="4584"/>
                </a:lnTo>
                <a:lnTo>
                  <a:pt x="3454" y="4586"/>
                </a:lnTo>
                <a:lnTo>
                  <a:pt x="3464" y="4590"/>
                </a:lnTo>
                <a:lnTo>
                  <a:pt x="3472" y="4592"/>
                </a:lnTo>
                <a:lnTo>
                  <a:pt x="3478" y="4592"/>
                </a:lnTo>
                <a:lnTo>
                  <a:pt x="3480" y="4594"/>
                </a:lnTo>
                <a:lnTo>
                  <a:pt x="3482" y="4602"/>
                </a:lnTo>
                <a:lnTo>
                  <a:pt x="3484" y="4606"/>
                </a:lnTo>
                <a:lnTo>
                  <a:pt x="3484" y="4608"/>
                </a:lnTo>
                <a:lnTo>
                  <a:pt x="3486" y="4612"/>
                </a:lnTo>
                <a:lnTo>
                  <a:pt x="3490" y="4614"/>
                </a:lnTo>
                <a:lnTo>
                  <a:pt x="3498" y="4618"/>
                </a:lnTo>
                <a:lnTo>
                  <a:pt x="3498" y="4616"/>
                </a:lnTo>
                <a:lnTo>
                  <a:pt x="3498" y="4612"/>
                </a:lnTo>
                <a:lnTo>
                  <a:pt x="3500" y="4608"/>
                </a:lnTo>
                <a:lnTo>
                  <a:pt x="3502" y="4606"/>
                </a:lnTo>
                <a:lnTo>
                  <a:pt x="3504" y="4606"/>
                </a:lnTo>
                <a:lnTo>
                  <a:pt x="3506" y="4608"/>
                </a:lnTo>
                <a:lnTo>
                  <a:pt x="3506" y="4612"/>
                </a:lnTo>
                <a:lnTo>
                  <a:pt x="3508" y="4618"/>
                </a:lnTo>
                <a:lnTo>
                  <a:pt x="3510" y="4626"/>
                </a:lnTo>
                <a:lnTo>
                  <a:pt x="3510" y="4634"/>
                </a:lnTo>
                <a:lnTo>
                  <a:pt x="3510" y="4636"/>
                </a:lnTo>
                <a:lnTo>
                  <a:pt x="3512" y="4638"/>
                </a:lnTo>
                <a:lnTo>
                  <a:pt x="3516" y="4638"/>
                </a:lnTo>
                <a:lnTo>
                  <a:pt x="3528" y="4636"/>
                </a:lnTo>
                <a:lnTo>
                  <a:pt x="3530" y="4636"/>
                </a:lnTo>
                <a:lnTo>
                  <a:pt x="3532" y="4634"/>
                </a:lnTo>
                <a:lnTo>
                  <a:pt x="3532" y="4632"/>
                </a:lnTo>
                <a:lnTo>
                  <a:pt x="3534" y="4628"/>
                </a:lnTo>
                <a:lnTo>
                  <a:pt x="3538" y="4628"/>
                </a:lnTo>
                <a:lnTo>
                  <a:pt x="3544" y="4626"/>
                </a:lnTo>
                <a:lnTo>
                  <a:pt x="3548" y="4624"/>
                </a:lnTo>
                <a:lnTo>
                  <a:pt x="3548" y="4622"/>
                </a:lnTo>
                <a:lnTo>
                  <a:pt x="3548" y="4620"/>
                </a:lnTo>
                <a:lnTo>
                  <a:pt x="3542" y="4612"/>
                </a:lnTo>
                <a:lnTo>
                  <a:pt x="3536" y="4604"/>
                </a:lnTo>
                <a:lnTo>
                  <a:pt x="3534" y="4600"/>
                </a:lnTo>
                <a:lnTo>
                  <a:pt x="3534" y="4598"/>
                </a:lnTo>
                <a:lnTo>
                  <a:pt x="3532" y="4598"/>
                </a:lnTo>
                <a:lnTo>
                  <a:pt x="3530" y="4598"/>
                </a:lnTo>
                <a:lnTo>
                  <a:pt x="3528" y="4596"/>
                </a:lnTo>
                <a:lnTo>
                  <a:pt x="3526" y="4592"/>
                </a:lnTo>
                <a:lnTo>
                  <a:pt x="3528" y="4586"/>
                </a:lnTo>
                <a:lnTo>
                  <a:pt x="3530" y="4586"/>
                </a:lnTo>
                <a:lnTo>
                  <a:pt x="3534" y="4584"/>
                </a:lnTo>
                <a:lnTo>
                  <a:pt x="3538" y="4584"/>
                </a:lnTo>
                <a:lnTo>
                  <a:pt x="3544" y="4582"/>
                </a:lnTo>
                <a:lnTo>
                  <a:pt x="3550" y="4576"/>
                </a:lnTo>
                <a:lnTo>
                  <a:pt x="3558" y="4566"/>
                </a:lnTo>
                <a:lnTo>
                  <a:pt x="3558" y="4564"/>
                </a:lnTo>
                <a:lnTo>
                  <a:pt x="3558" y="4562"/>
                </a:lnTo>
                <a:lnTo>
                  <a:pt x="3558" y="4558"/>
                </a:lnTo>
                <a:lnTo>
                  <a:pt x="3562" y="4556"/>
                </a:lnTo>
                <a:lnTo>
                  <a:pt x="3568" y="4554"/>
                </a:lnTo>
                <a:lnTo>
                  <a:pt x="3568" y="4552"/>
                </a:lnTo>
                <a:lnTo>
                  <a:pt x="3572" y="4550"/>
                </a:lnTo>
                <a:lnTo>
                  <a:pt x="3578" y="4548"/>
                </a:lnTo>
                <a:lnTo>
                  <a:pt x="3588" y="4552"/>
                </a:lnTo>
                <a:lnTo>
                  <a:pt x="3598" y="4558"/>
                </a:lnTo>
                <a:lnTo>
                  <a:pt x="3606" y="4566"/>
                </a:lnTo>
                <a:lnTo>
                  <a:pt x="3608" y="4568"/>
                </a:lnTo>
                <a:lnTo>
                  <a:pt x="3608" y="4570"/>
                </a:lnTo>
                <a:lnTo>
                  <a:pt x="3608" y="4574"/>
                </a:lnTo>
                <a:lnTo>
                  <a:pt x="3608" y="4578"/>
                </a:lnTo>
                <a:lnTo>
                  <a:pt x="3610" y="4580"/>
                </a:lnTo>
                <a:lnTo>
                  <a:pt x="3612" y="4580"/>
                </a:lnTo>
                <a:lnTo>
                  <a:pt x="3616" y="4576"/>
                </a:lnTo>
                <a:lnTo>
                  <a:pt x="3616" y="4578"/>
                </a:lnTo>
                <a:lnTo>
                  <a:pt x="3618" y="4578"/>
                </a:lnTo>
                <a:lnTo>
                  <a:pt x="3620" y="4578"/>
                </a:lnTo>
                <a:lnTo>
                  <a:pt x="3622" y="4576"/>
                </a:lnTo>
                <a:lnTo>
                  <a:pt x="3620" y="4578"/>
                </a:lnTo>
                <a:lnTo>
                  <a:pt x="3618" y="4586"/>
                </a:lnTo>
                <a:lnTo>
                  <a:pt x="3614" y="4596"/>
                </a:lnTo>
                <a:lnTo>
                  <a:pt x="3614" y="4600"/>
                </a:lnTo>
                <a:lnTo>
                  <a:pt x="3614" y="4604"/>
                </a:lnTo>
                <a:lnTo>
                  <a:pt x="3622" y="4620"/>
                </a:lnTo>
                <a:lnTo>
                  <a:pt x="3628" y="4628"/>
                </a:lnTo>
                <a:lnTo>
                  <a:pt x="3634" y="4636"/>
                </a:lnTo>
                <a:lnTo>
                  <a:pt x="3636" y="4640"/>
                </a:lnTo>
                <a:lnTo>
                  <a:pt x="3638" y="4642"/>
                </a:lnTo>
                <a:lnTo>
                  <a:pt x="3640" y="4644"/>
                </a:lnTo>
                <a:lnTo>
                  <a:pt x="3642" y="4648"/>
                </a:lnTo>
                <a:lnTo>
                  <a:pt x="3642" y="4658"/>
                </a:lnTo>
                <a:lnTo>
                  <a:pt x="3644" y="4660"/>
                </a:lnTo>
                <a:lnTo>
                  <a:pt x="3648" y="4664"/>
                </a:lnTo>
                <a:lnTo>
                  <a:pt x="3652" y="4666"/>
                </a:lnTo>
                <a:lnTo>
                  <a:pt x="3654" y="4670"/>
                </a:lnTo>
                <a:lnTo>
                  <a:pt x="3654" y="4674"/>
                </a:lnTo>
                <a:lnTo>
                  <a:pt x="3652" y="4678"/>
                </a:lnTo>
                <a:lnTo>
                  <a:pt x="3650" y="4688"/>
                </a:lnTo>
                <a:lnTo>
                  <a:pt x="3650" y="4692"/>
                </a:lnTo>
                <a:lnTo>
                  <a:pt x="3652" y="4698"/>
                </a:lnTo>
                <a:lnTo>
                  <a:pt x="3658" y="4704"/>
                </a:lnTo>
                <a:lnTo>
                  <a:pt x="3658" y="4708"/>
                </a:lnTo>
                <a:lnTo>
                  <a:pt x="3656" y="4710"/>
                </a:lnTo>
                <a:lnTo>
                  <a:pt x="3654" y="4714"/>
                </a:lnTo>
                <a:lnTo>
                  <a:pt x="3650" y="4716"/>
                </a:lnTo>
                <a:lnTo>
                  <a:pt x="3648" y="4722"/>
                </a:lnTo>
                <a:lnTo>
                  <a:pt x="3646" y="4730"/>
                </a:lnTo>
                <a:lnTo>
                  <a:pt x="3648" y="4744"/>
                </a:lnTo>
                <a:lnTo>
                  <a:pt x="3650" y="4758"/>
                </a:lnTo>
                <a:lnTo>
                  <a:pt x="3650" y="4770"/>
                </a:lnTo>
                <a:lnTo>
                  <a:pt x="3648" y="4790"/>
                </a:lnTo>
                <a:lnTo>
                  <a:pt x="3648" y="4802"/>
                </a:lnTo>
                <a:lnTo>
                  <a:pt x="3650" y="4806"/>
                </a:lnTo>
                <a:lnTo>
                  <a:pt x="3652" y="4808"/>
                </a:lnTo>
                <a:lnTo>
                  <a:pt x="3654" y="4812"/>
                </a:lnTo>
                <a:lnTo>
                  <a:pt x="3656" y="4818"/>
                </a:lnTo>
                <a:lnTo>
                  <a:pt x="3654" y="4826"/>
                </a:lnTo>
                <a:lnTo>
                  <a:pt x="3650" y="4836"/>
                </a:lnTo>
                <a:lnTo>
                  <a:pt x="3646" y="4846"/>
                </a:lnTo>
                <a:lnTo>
                  <a:pt x="3640" y="4856"/>
                </a:lnTo>
                <a:lnTo>
                  <a:pt x="3634" y="4862"/>
                </a:lnTo>
                <a:lnTo>
                  <a:pt x="3628" y="4864"/>
                </a:lnTo>
                <a:lnTo>
                  <a:pt x="3616" y="4866"/>
                </a:lnTo>
                <a:lnTo>
                  <a:pt x="3606" y="4870"/>
                </a:lnTo>
                <a:lnTo>
                  <a:pt x="3602" y="4872"/>
                </a:lnTo>
                <a:lnTo>
                  <a:pt x="3600" y="4876"/>
                </a:lnTo>
                <a:lnTo>
                  <a:pt x="3600" y="4882"/>
                </a:lnTo>
                <a:lnTo>
                  <a:pt x="3600" y="4888"/>
                </a:lnTo>
                <a:lnTo>
                  <a:pt x="3602" y="4892"/>
                </a:lnTo>
                <a:lnTo>
                  <a:pt x="3600" y="4896"/>
                </a:lnTo>
                <a:lnTo>
                  <a:pt x="3592" y="4898"/>
                </a:lnTo>
                <a:lnTo>
                  <a:pt x="3590" y="4900"/>
                </a:lnTo>
                <a:lnTo>
                  <a:pt x="3588" y="4904"/>
                </a:lnTo>
                <a:lnTo>
                  <a:pt x="3590" y="4910"/>
                </a:lnTo>
                <a:lnTo>
                  <a:pt x="3594" y="4918"/>
                </a:lnTo>
                <a:lnTo>
                  <a:pt x="3594" y="4922"/>
                </a:lnTo>
                <a:lnTo>
                  <a:pt x="3594" y="4926"/>
                </a:lnTo>
                <a:lnTo>
                  <a:pt x="3588" y="4932"/>
                </a:lnTo>
                <a:lnTo>
                  <a:pt x="3580" y="4934"/>
                </a:lnTo>
                <a:lnTo>
                  <a:pt x="3570" y="4938"/>
                </a:lnTo>
                <a:lnTo>
                  <a:pt x="3560" y="4942"/>
                </a:lnTo>
                <a:lnTo>
                  <a:pt x="3552" y="4946"/>
                </a:lnTo>
                <a:lnTo>
                  <a:pt x="3546" y="4952"/>
                </a:lnTo>
                <a:lnTo>
                  <a:pt x="3546" y="4956"/>
                </a:lnTo>
                <a:lnTo>
                  <a:pt x="3546" y="4962"/>
                </a:lnTo>
                <a:lnTo>
                  <a:pt x="3546" y="4974"/>
                </a:lnTo>
                <a:lnTo>
                  <a:pt x="3546" y="4984"/>
                </a:lnTo>
                <a:lnTo>
                  <a:pt x="3542" y="4990"/>
                </a:lnTo>
                <a:lnTo>
                  <a:pt x="3540" y="4994"/>
                </a:lnTo>
                <a:lnTo>
                  <a:pt x="3532" y="5002"/>
                </a:lnTo>
                <a:lnTo>
                  <a:pt x="3530" y="5008"/>
                </a:lnTo>
                <a:lnTo>
                  <a:pt x="3530" y="5016"/>
                </a:lnTo>
                <a:lnTo>
                  <a:pt x="3530" y="5024"/>
                </a:lnTo>
                <a:lnTo>
                  <a:pt x="3528" y="5030"/>
                </a:lnTo>
                <a:lnTo>
                  <a:pt x="3524" y="5032"/>
                </a:lnTo>
                <a:lnTo>
                  <a:pt x="3520" y="5032"/>
                </a:lnTo>
                <a:lnTo>
                  <a:pt x="3516" y="5034"/>
                </a:lnTo>
                <a:lnTo>
                  <a:pt x="3512" y="5038"/>
                </a:lnTo>
                <a:lnTo>
                  <a:pt x="3510" y="5044"/>
                </a:lnTo>
                <a:lnTo>
                  <a:pt x="3512" y="5054"/>
                </a:lnTo>
                <a:lnTo>
                  <a:pt x="3516" y="5070"/>
                </a:lnTo>
                <a:lnTo>
                  <a:pt x="3516" y="5082"/>
                </a:lnTo>
                <a:lnTo>
                  <a:pt x="3516" y="5090"/>
                </a:lnTo>
                <a:lnTo>
                  <a:pt x="3514" y="5094"/>
                </a:lnTo>
                <a:lnTo>
                  <a:pt x="3514" y="5098"/>
                </a:lnTo>
                <a:lnTo>
                  <a:pt x="3514" y="5100"/>
                </a:lnTo>
                <a:lnTo>
                  <a:pt x="3524" y="5112"/>
                </a:lnTo>
                <a:lnTo>
                  <a:pt x="3532" y="5118"/>
                </a:lnTo>
                <a:lnTo>
                  <a:pt x="3538" y="5120"/>
                </a:lnTo>
                <a:lnTo>
                  <a:pt x="3542" y="5118"/>
                </a:lnTo>
                <a:lnTo>
                  <a:pt x="3546" y="5116"/>
                </a:lnTo>
                <a:lnTo>
                  <a:pt x="3550" y="5110"/>
                </a:lnTo>
                <a:lnTo>
                  <a:pt x="3552" y="5110"/>
                </a:lnTo>
                <a:lnTo>
                  <a:pt x="3552" y="5114"/>
                </a:lnTo>
                <a:lnTo>
                  <a:pt x="3552" y="5128"/>
                </a:lnTo>
                <a:lnTo>
                  <a:pt x="3550" y="5140"/>
                </a:lnTo>
                <a:lnTo>
                  <a:pt x="3548" y="5144"/>
                </a:lnTo>
                <a:lnTo>
                  <a:pt x="3544" y="5148"/>
                </a:lnTo>
                <a:lnTo>
                  <a:pt x="3540" y="5152"/>
                </a:lnTo>
                <a:lnTo>
                  <a:pt x="3534" y="5154"/>
                </a:lnTo>
                <a:lnTo>
                  <a:pt x="3520" y="5170"/>
                </a:lnTo>
                <a:lnTo>
                  <a:pt x="3508" y="5184"/>
                </a:lnTo>
                <a:lnTo>
                  <a:pt x="3502" y="5196"/>
                </a:lnTo>
                <a:lnTo>
                  <a:pt x="3498" y="5208"/>
                </a:lnTo>
                <a:lnTo>
                  <a:pt x="3496" y="5218"/>
                </a:lnTo>
                <a:lnTo>
                  <a:pt x="3496" y="5228"/>
                </a:lnTo>
                <a:lnTo>
                  <a:pt x="3498" y="5244"/>
                </a:lnTo>
                <a:lnTo>
                  <a:pt x="3502" y="5250"/>
                </a:lnTo>
                <a:lnTo>
                  <a:pt x="3504" y="5254"/>
                </a:lnTo>
                <a:lnTo>
                  <a:pt x="3512" y="5260"/>
                </a:lnTo>
                <a:lnTo>
                  <a:pt x="3514" y="5262"/>
                </a:lnTo>
                <a:lnTo>
                  <a:pt x="3516" y="5264"/>
                </a:lnTo>
                <a:lnTo>
                  <a:pt x="3514" y="5268"/>
                </a:lnTo>
                <a:lnTo>
                  <a:pt x="3508" y="5272"/>
                </a:lnTo>
                <a:lnTo>
                  <a:pt x="3504" y="5276"/>
                </a:lnTo>
                <a:lnTo>
                  <a:pt x="3502" y="5280"/>
                </a:lnTo>
                <a:lnTo>
                  <a:pt x="3502" y="5282"/>
                </a:lnTo>
                <a:lnTo>
                  <a:pt x="3504" y="5286"/>
                </a:lnTo>
                <a:lnTo>
                  <a:pt x="3510" y="5292"/>
                </a:lnTo>
                <a:lnTo>
                  <a:pt x="3518" y="5298"/>
                </a:lnTo>
                <a:lnTo>
                  <a:pt x="3540" y="5310"/>
                </a:lnTo>
                <a:lnTo>
                  <a:pt x="3550" y="5318"/>
                </a:lnTo>
                <a:lnTo>
                  <a:pt x="3552" y="5322"/>
                </a:lnTo>
                <a:lnTo>
                  <a:pt x="3554" y="5328"/>
                </a:lnTo>
                <a:lnTo>
                  <a:pt x="3558" y="5342"/>
                </a:lnTo>
                <a:lnTo>
                  <a:pt x="3564" y="5354"/>
                </a:lnTo>
                <a:lnTo>
                  <a:pt x="3570" y="5364"/>
                </a:lnTo>
                <a:lnTo>
                  <a:pt x="3576" y="5372"/>
                </a:lnTo>
                <a:lnTo>
                  <a:pt x="3588" y="5388"/>
                </a:lnTo>
                <a:lnTo>
                  <a:pt x="3592" y="5398"/>
                </a:lnTo>
                <a:lnTo>
                  <a:pt x="3596" y="5410"/>
                </a:lnTo>
                <a:lnTo>
                  <a:pt x="3600" y="5424"/>
                </a:lnTo>
                <a:lnTo>
                  <a:pt x="3606" y="5438"/>
                </a:lnTo>
                <a:lnTo>
                  <a:pt x="3618" y="5468"/>
                </a:lnTo>
                <a:lnTo>
                  <a:pt x="3632" y="5498"/>
                </a:lnTo>
                <a:lnTo>
                  <a:pt x="3638" y="5512"/>
                </a:lnTo>
                <a:lnTo>
                  <a:pt x="3642" y="5526"/>
                </a:lnTo>
                <a:lnTo>
                  <a:pt x="3644" y="5536"/>
                </a:lnTo>
                <a:lnTo>
                  <a:pt x="3648" y="5544"/>
                </a:lnTo>
                <a:lnTo>
                  <a:pt x="3654" y="5554"/>
                </a:lnTo>
                <a:lnTo>
                  <a:pt x="3660" y="5564"/>
                </a:lnTo>
                <a:lnTo>
                  <a:pt x="3660" y="5570"/>
                </a:lnTo>
                <a:lnTo>
                  <a:pt x="3662" y="5576"/>
                </a:lnTo>
                <a:lnTo>
                  <a:pt x="3664" y="5584"/>
                </a:lnTo>
                <a:lnTo>
                  <a:pt x="3668" y="5594"/>
                </a:lnTo>
                <a:lnTo>
                  <a:pt x="3682" y="5612"/>
                </a:lnTo>
                <a:lnTo>
                  <a:pt x="3688" y="5622"/>
                </a:lnTo>
                <a:lnTo>
                  <a:pt x="3694" y="5632"/>
                </a:lnTo>
                <a:lnTo>
                  <a:pt x="3698" y="5644"/>
                </a:lnTo>
                <a:lnTo>
                  <a:pt x="3698" y="5656"/>
                </a:lnTo>
                <a:lnTo>
                  <a:pt x="3698" y="5670"/>
                </a:lnTo>
                <a:lnTo>
                  <a:pt x="3700" y="5680"/>
                </a:lnTo>
                <a:lnTo>
                  <a:pt x="3704" y="5690"/>
                </a:lnTo>
                <a:lnTo>
                  <a:pt x="3712" y="5700"/>
                </a:lnTo>
                <a:lnTo>
                  <a:pt x="3724" y="5714"/>
                </a:lnTo>
                <a:lnTo>
                  <a:pt x="3730" y="5720"/>
                </a:lnTo>
                <a:lnTo>
                  <a:pt x="3734" y="5728"/>
                </a:lnTo>
                <a:lnTo>
                  <a:pt x="3742" y="5738"/>
                </a:lnTo>
                <a:lnTo>
                  <a:pt x="3752" y="5750"/>
                </a:lnTo>
                <a:lnTo>
                  <a:pt x="3776" y="5766"/>
                </a:lnTo>
                <a:lnTo>
                  <a:pt x="3814" y="5790"/>
                </a:lnTo>
                <a:lnTo>
                  <a:pt x="3854" y="5812"/>
                </a:lnTo>
                <a:lnTo>
                  <a:pt x="3878" y="5826"/>
                </a:lnTo>
                <a:lnTo>
                  <a:pt x="3884" y="5832"/>
                </a:lnTo>
                <a:lnTo>
                  <a:pt x="3888" y="5836"/>
                </a:lnTo>
                <a:lnTo>
                  <a:pt x="3892" y="5844"/>
                </a:lnTo>
                <a:lnTo>
                  <a:pt x="3894" y="5850"/>
                </a:lnTo>
                <a:lnTo>
                  <a:pt x="3896" y="5858"/>
                </a:lnTo>
                <a:lnTo>
                  <a:pt x="3900" y="5864"/>
                </a:lnTo>
                <a:lnTo>
                  <a:pt x="3906" y="5868"/>
                </a:lnTo>
                <a:lnTo>
                  <a:pt x="3910" y="5872"/>
                </a:lnTo>
                <a:lnTo>
                  <a:pt x="3924" y="5880"/>
                </a:lnTo>
                <a:lnTo>
                  <a:pt x="3930" y="5884"/>
                </a:lnTo>
                <a:lnTo>
                  <a:pt x="3936" y="5890"/>
                </a:lnTo>
                <a:lnTo>
                  <a:pt x="3936" y="5916"/>
                </a:lnTo>
                <a:lnTo>
                  <a:pt x="3938" y="5926"/>
                </a:lnTo>
                <a:lnTo>
                  <a:pt x="3940" y="5928"/>
                </a:lnTo>
                <a:lnTo>
                  <a:pt x="3940" y="5936"/>
                </a:lnTo>
                <a:lnTo>
                  <a:pt x="3940" y="5948"/>
                </a:lnTo>
                <a:lnTo>
                  <a:pt x="3942" y="5956"/>
                </a:lnTo>
                <a:lnTo>
                  <a:pt x="3944" y="5968"/>
                </a:lnTo>
                <a:lnTo>
                  <a:pt x="3944" y="5976"/>
                </a:lnTo>
                <a:lnTo>
                  <a:pt x="3944" y="5988"/>
                </a:lnTo>
                <a:lnTo>
                  <a:pt x="3942" y="5998"/>
                </a:lnTo>
                <a:lnTo>
                  <a:pt x="3942" y="6006"/>
                </a:lnTo>
                <a:lnTo>
                  <a:pt x="3946" y="6022"/>
                </a:lnTo>
                <a:lnTo>
                  <a:pt x="3948" y="6042"/>
                </a:lnTo>
                <a:lnTo>
                  <a:pt x="3948" y="6054"/>
                </a:lnTo>
                <a:lnTo>
                  <a:pt x="3946" y="6070"/>
                </a:lnTo>
                <a:lnTo>
                  <a:pt x="3940" y="6098"/>
                </a:lnTo>
                <a:lnTo>
                  <a:pt x="3938" y="6116"/>
                </a:lnTo>
                <a:lnTo>
                  <a:pt x="3936" y="6126"/>
                </a:lnTo>
                <a:lnTo>
                  <a:pt x="3934" y="6126"/>
                </a:lnTo>
                <a:lnTo>
                  <a:pt x="3932" y="6126"/>
                </a:lnTo>
                <a:lnTo>
                  <a:pt x="3930" y="6128"/>
                </a:lnTo>
                <a:lnTo>
                  <a:pt x="3926" y="6136"/>
                </a:lnTo>
                <a:lnTo>
                  <a:pt x="3926" y="6142"/>
                </a:lnTo>
                <a:lnTo>
                  <a:pt x="3926" y="6146"/>
                </a:lnTo>
                <a:lnTo>
                  <a:pt x="3930" y="6148"/>
                </a:lnTo>
                <a:lnTo>
                  <a:pt x="3932" y="6150"/>
                </a:lnTo>
                <a:lnTo>
                  <a:pt x="3932" y="6156"/>
                </a:lnTo>
                <a:lnTo>
                  <a:pt x="3930" y="6170"/>
                </a:lnTo>
                <a:lnTo>
                  <a:pt x="3928" y="6192"/>
                </a:lnTo>
                <a:lnTo>
                  <a:pt x="3928" y="6204"/>
                </a:lnTo>
                <a:lnTo>
                  <a:pt x="3930" y="6216"/>
                </a:lnTo>
                <a:lnTo>
                  <a:pt x="3932" y="6228"/>
                </a:lnTo>
                <a:lnTo>
                  <a:pt x="3932" y="6238"/>
                </a:lnTo>
                <a:lnTo>
                  <a:pt x="3932" y="6246"/>
                </a:lnTo>
                <a:lnTo>
                  <a:pt x="3928" y="6254"/>
                </a:lnTo>
                <a:lnTo>
                  <a:pt x="3924" y="6266"/>
                </a:lnTo>
                <a:lnTo>
                  <a:pt x="3924" y="6270"/>
                </a:lnTo>
                <a:lnTo>
                  <a:pt x="3926" y="6276"/>
                </a:lnTo>
                <a:lnTo>
                  <a:pt x="3928" y="6284"/>
                </a:lnTo>
                <a:lnTo>
                  <a:pt x="3926" y="6292"/>
                </a:lnTo>
                <a:lnTo>
                  <a:pt x="3922" y="6310"/>
                </a:lnTo>
                <a:lnTo>
                  <a:pt x="3914" y="6330"/>
                </a:lnTo>
                <a:lnTo>
                  <a:pt x="3912" y="6340"/>
                </a:lnTo>
                <a:lnTo>
                  <a:pt x="3912" y="6348"/>
                </a:lnTo>
                <a:lnTo>
                  <a:pt x="3914" y="6358"/>
                </a:lnTo>
                <a:lnTo>
                  <a:pt x="3910" y="6362"/>
                </a:lnTo>
                <a:lnTo>
                  <a:pt x="3908" y="6368"/>
                </a:lnTo>
                <a:lnTo>
                  <a:pt x="3904" y="6388"/>
                </a:lnTo>
                <a:lnTo>
                  <a:pt x="3904" y="6400"/>
                </a:lnTo>
                <a:lnTo>
                  <a:pt x="3900" y="6408"/>
                </a:lnTo>
                <a:lnTo>
                  <a:pt x="3898" y="6414"/>
                </a:lnTo>
                <a:lnTo>
                  <a:pt x="3894" y="6418"/>
                </a:lnTo>
                <a:lnTo>
                  <a:pt x="3890" y="6422"/>
                </a:lnTo>
                <a:lnTo>
                  <a:pt x="3888" y="6426"/>
                </a:lnTo>
                <a:lnTo>
                  <a:pt x="3888" y="6432"/>
                </a:lnTo>
                <a:lnTo>
                  <a:pt x="3890" y="6438"/>
                </a:lnTo>
                <a:lnTo>
                  <a:pt x="3896" y="6454"/>
                </a:lnTo>
                <a:lnTo>
                  <a:pt x="3900" y="6470"/>
                </a:lnTo>
                <a:lnTo>
                  <a:pt x="3898" y="6482"/>
                </a:lnTo>
                <a:lnTo>
                  <a:pt x="3896" y="6486"/>
                </a:lnTo>
                <a:lnTo>
                  <a:pt x="3894" y="6492"/>
                </a:lnTo>
                <a:lnTo>
                  <a:pt x="3888" y="6498"/>
                </a:lnTo>
                <a:lnTo>
                  <a:pt x="3882" y="6508"/>
                </a:lnTo>
                <a:lnTo>
                  <a:pt x="3882" y="6514"/>
                </a:lnTo>
                <a:lnTo>
                  <a:pt x="3880" y="6522"/>
                </a:lnTo>
                <a:lnTo>
                  <a:pt x="3884" y="6546"/>
                </a:lnTo>
                <a:lnTo>
                  <a:pt x="3888" y="6568"/>
                </a:lnTo>
                <a:lnTo>
                  <a:pt x="3888" y="6584"/>
                </a:lnTo>
                <a:lnTo>
                  <a:pt x="3890" y="6596"/>
                </a:lnTo>
                <a:lnTo>
                  <a:pt x="3894" y="6608"/>
                </a:lnTo>
                <a:lnTo>
                  <a:pt x="3896" y="6614"/>
                </a:lnTo>
                <a:lnTo>
                  <a:pt x="3894" y="6620"/>
                </a:lnTo>
                <a:lnTo>
                  <a:pt x="3890" y="6632"/>
                </a:lnTo>
                <a:lnTo>
                  <a:pt x="3884" y="6646"/>
                </a:lnTo>
                <a:lnTo>
                  <a:pt x="3882" y="6654"/>
                </a:lnTo>
                <a:lnTo>
                  <a:pt x="3882" y="6662"/>
                </a:lnTo>
                <a:lnTo>
                  <a:pt x="3884" y="6670"/>
                </a:lnTo>
                <a:lnTo>
                  <a:pt x="3884" y="6676"/>
                </a:lnTo>
                <a:lnTo>
                  <a:pt x="3882" y="6678"/>
                </a:lnTo>
                <a:lnTo>
                  <a:pt x="3880" y="6680"/>
                </a:lnTo>
                <a:lnTo>
                  <a:pt x="3878" y="6684"/>
                </a:lnTo>
                <a:lnTo>
                  <a:pt x="3874" y="6690"/>
                </a:lnTo>
                <a:lnTo>
                  <a:pt x="3872" y="6698"/>
                </a:lnTo>
                <a:lnTo>
                  <a:pt x="3870" y="6710"/>
                </a:lnTo>
                <a:lnTo>
                  <a:pt x="3868" y="6726"/>
                </a:lnTo>
                <a:lnTo>
                  <a:pt x="3866" y="6738"/>
                </a:lnTo>
                <a:lnTo>
                  <a:pt x="3858" y="6758"/>
                </a:lnTo>
                <a:lnTo>
                  <a:pt x="3850" y="6774"/>
                </a:lnTo>
                <a:lnTo>
                  <a:pt x="3846" y="6786"/>
                </a:lnTo>
                <a:lnTo>
                  <a:pt x="3844" y="6794"/>
                </a:lnTo>
                <a:lnTo>
                  <a:pt x="3840" y="6798"/>
                </a:lnTo>
                <a:lnTo>
                  <a:pt x="3838" y="6802"/>
                </a:lnTo>
                <a:lnTo>
                  <a:pt x="3834" y="6818"/>
                </a:lnTo>
                <a:lnTo>
                  <a:pt x="3834" y="6830"/>
                </a:lnTo>
                <a:lnTo>
                  <a:pt x="3832" y="6836"/>
                </a:lnTo>
                <a:lnTo>
                  <a:pt x="3830" y="6838"/>
                </a:lnTo>
                <a:lnTo>
                  <a:pt x="3828" y="6836"/>
                </a:lnTo>
                <a:lnTo>
                  <a:pt x="3826" y="6836"/>
                </a:lnTo>
                <a:lnTo>
                  <a:pt x="3826" y="6834"/>
                </a:lnTo>
                <a:lnTo>
                  <a:pt x="3824" y="6846"/>
                </a:lnTo>
                <a:lnTo>
                  <a:pt x="3822" y="6858"/>
                </a:lnTo>
                <a:lnTo>
                  <a:pt x="3820" y="6864"/>
                </a:lnTo>
                <a:lnTo>
                  <a:pt x="3818" y="6866"/>
                </a:lnTo>
                <a:lnTo>
                  <a:pt x="3814" y="6866"/>
                </a:lnTo>
                <a:lnTo>
                  <a:pt x="3806" y="6864"/>
                </a:lnTo>
                <a:lnTo>
                  <a:pt x="3804" y="6864"/>
                </a:lnTo>
                <a:lnTo>
                  <a:pt x="3804" y="6870"/>
                </a:lnTo>
                <a:lnTo>
                  <a:pt x="3802" y="6882"/>
                </a:lnTo>
                <a:lnTo>
                  <a:pt x="3804" y="6890"/>
                </a:lnTo>
                <a:lnTo>
                  <a:pt x="3806" y="6898"/>
                </a:lnTo>
                <a:lnTo>
                  <a:pt x="3810" y="6906"/>
                </a:lnTo>
                <a:lnTo>
                  <a:pt x="3810" y="6914"/>
                </a:lnTo>
                <a:lnTo>
                  <a:pt x="3810" y="6924"/>
                </a:lnTo>
                <a:lnTo>
                  <a:pt x="3808" y="6936"/>
                </a:lnTo>
                <a:lnTo>
                  <a:pt x="3810" y="6944"/>
                </a:lnTo>
                <a:lnTo>
                  <a:pt x="3814" y="6954"/>
                </a:lnTo>
                <a:lnTo>
                  <a:pt x="3818" y="6960"/>
                </a:lnTo>
                <a:lnTo>
                  <a:pt x="3820" y="6968"/>
                </a:lnTo>
                <a:lnTo>
                  <a:pt x="3820" y="6976"/>
                </a:lnTo>
                <a:lnTo>
                  <a:pt x="3818" y="6990"/>
                </a:lnTo>
                <a:lnTo>
                  <a:pt x="3816" y="7002"/>
                </a:lnTo>
                <a:lnTo>
                  <a:pt x="3812" y="7008"/>
                </a:lnTo>
                <a:lnTo>
                  <a:pt x="3810" y="7010"/>
                </a:lnTo>
                <a:lnTo>
                  <a:pt x="3808" y="7010"/>
                </a:lnTo>
                <a:lnTo>
                  <a:pt x="3804" y="7010"/>
                </a:lnTo>
                <a:lnTo>
                  <a:pt x="3802" y="7012"/>
                </a:lnTo>
                <a:lnTo>
                  <a:pt x="3800" y="7016"/>
                </a:lnTo>
                <a:lnTo>
                  <a:pt x="3800" y="7026"/>
                </a:lnTo>
                <a:lnTo>
                  <a:pt x="3798" y="7042"/>
                </a:lnTo>
                <a:lnTo>
                  <a:pt x="3796" y="7054"/>
                </a:lnTo>
                <a:lnTo>
                  <a:pt x="3790" y="7068"/>
                </a:lnTo>
                <a:lnTo>
                  <a:pt x="3790" y="7074"/>
                </a:lnTo>
                <a:lnTo>
                  <a:pt x="3790" y="7080"/>
                </a:lnTo>
                <a:lnTo>
                  <a:pt x="3790" y="7086"/>
                </a:lnTo>
                <a:lnTo>
                  <a:pt x="3794" y="7096"/>
                </a:lnTo>
                <a:lnTo>
                  <a:pt x="3798" y="7104"/>
                </a:lnTo>
                <a:lnTo>
                  <a:pt x="3804" y="7112"/>
                </a:lnTo>
                <a:lnTo>
                  <a:pt x="3808" y="7116"/>
                </a:lnTo>
                <a:lnTo>
                  <a:pt x="3814" y="7118"/>
                </a:lnTo>
                <a:lnTo>
                  <a:pt x="3818" y="7116"/>
                </a:lnTo>
                <a:lnTo>
                  <a:pt x="3820" y="7116"/>
                </a:lnTo>
                <a:lnTo>
                  <a:pt x="3824" y="7112"/>
                </a:lnTo>
                <a:lnTo>
                  <a:pt x="3826" y="7108"/>
                </a:lnTo>
                <a:lnTo>
                  <a:pt x="3830" y="7100"/>
                </a:lnTo>
                <a:lnTo>
                  <a:pt x="3832" y="7100"/>
                </a:lnTo>
                <a:lnTo>
                  <a:pt x="3834" y="7100"/>
                </a:lnTo>
                <a:lnTo>
                  <a:pt x="3838" y="7106"/>
                </a:lnTo>
                <a:lnTo>
                  <a:pt x="3842" y="7110"/>
                </a:lnTo>
                <a:lnTo>
                  <a:pt x="3846" y="7112"/>
                </a:lnTo>
                <a:lnTo>
                  <a:pt x="3848" y="7112"/>
                </a:lnTo>
                <a:lnTo>
                  <a:pt x="3846" y="7116"/>
                </a:lnTo>
                <a:lnTo>
                  <a:pt x="3840" y="7122"/>
                </a:lnTo>
                <a:lnTo>
                  <a:pt x="3836" y="7126"/>
                </a:lnTo>
                <a:lnTo>
                  <a:pt x="3836" y="7128"/>
                </a:lnTo>
                <a:lnTo>
                  <a:pt x="3842" y="7130"/>
                </a:lnTo>
                <a:lnTo>
                  <a:pt x="3846" y="7132"/>
                </a:lnTo>
                <a:lnTo>
                  <a:pt x="3850" y="7134"/>
                </a:lnTo>
                <a:lnTo>
                  <a:pt x="3852" y="7138"/>
                </a:lnTo>
                <a:lnTo>
                  <a:pt x="3854" y="7142"/>
                </a:lnTo>
                <a:lnTo>
                  <a:pt x="3852" y="7148"/>
                </a:lnTo>
                <a:lnTo>
                  <a:pt x="3850" y="7150"/>
                </a:lnTo>
                <a:lnTo>
                  <a:pt x="3848" y="7148"/>
                </a:lnTo>
                <a:lnTo>
                  <a:pt x="3844" y="7142"/>
                </a:lnTo>
                <a:lnTo>
                  <a:pt x="3840" y="7140"/>
                </a:lnTo>
                <a:lnTo>
                  <a:pt x="3838" y="7144"/>
                </a:lnTo>
                <a:lnTo>
                  <a:pt x="3838" y="7150"/>
                </a:lnTo>
                <a:lnTo>
                  <a:pt x="3840" y="7156"/>
                </a:lnTo>
                <a:lnTo>
                  <a:pt x="3838" y="7160"/>
                </a:lnTo>
                <a:lnTo>
                  <a:pt x="3836" y="7166"/>
                </a:lnTo>
                <a:lnTo>
                  <a:pt x="3838" y="7176"/>
                </a:lnTo>
                <a:lnTo>
                  <a:pt x="3840" y="7182"/>
                </a:lnTo>
                <a:lnTo>
                  <a:pt x="3838" y="7188"/>
                </a:lnTo>
                <a:lnTo>
                  <a:pt x="3832" y="7196"/>
                </a:lnTo>
                <a:lnTo>
                  <a:pt x="3826" y="7202"/>
                </a:lnTo>
                <a:lnTo>
                  <a:pt x="3826" y="7208"/>
                </a:lnTo>
                <a:lnTo>
                  <a:pt x="3826" y="7212"/>
                </a:lnTo>
                <a:lnTo>
                  <a:pt x="3830" y="7224"/>
                </a:lnTo>
                <a:lnTo>
                  <a:pt x="3830" y="7234"/>
                </a:lnTo>
                <a:lnTo>
                  <a:pt x="3826" y="7242"/>
                </a:lnTo>
                <a:lnTo>
                  <a:pt x="3822" y="7248"/>
                </a:lnTo>
                <a:lnTo>
                  <a:pt x="3820" y="7250"/>
                </a:lnTo>
                <a:lnTo>
                  <a:pt x="3822" y="7254"/>
                </a:lnTo>
                <a:lnTo>
                  <a:pt x="3826" y="7256"/>
                </a:lnTo>
                <a:lnTo>
                  <a:pt x="3832" y="7258"/>
                </a:lnTo>
                <a:lnTo>
                  <a:pt x="3840" y="7262"/>
                </a:lnTo>
                <a:lnTo>
                  <a:pt x="3844" y="7266"/>
                </a:lnTo>
                <a:lnTo>
                  <a:pt x="3844" y="7272"/>
                </a:lnTo>
                <a:lnTo>
                  <a:pt x="3842" y="7280"/>
                </a:lnTo>
                <a:lnTo>
                  <a:pt x="3838" y="7286"/>
                </a:lnTo>
                <a:lnTo>
                  <a:pt x="3834" y="7292"/>
                </a:lnTo>
                <a:lnTo>
                  <a:pt x="3828" y="7296"/>
                </a:lnTo>
                <a:lnTo>
                  <a:pt x="3822" y="7298"/>
                </a:lnTo>
                <a:lnTo>
                  <a:pt x="3816" y="7302"/>
                </a:lnTo>
                <a:lnTo>
                  <a:pt x="3814" y="7304"/>
                </a:lnTo>
                <a:lnTo>
                  <a:pt x="3816" y="7308"/>
                </a:lnTo>
                <a:lnTo>
                  <a:pt x="3818" y="7312"/>
                </a:lnTo>
                <a:lnTo>
                  <a:pt x="3820" y="7314"/>
                </a:lnTo>
                <a:lnTo>
                  <a:pt x="3820" y="7316"/>
                </a:lnTo>
                <a:lnTo>
                  <a:pt x="3816" y="7318"/>
                </a:lnTo>
                <a:lnTo>
                  <a:pt x="3812" y="7322"/>
                </a:lnTo>
                <a:lnTo>
                  <a:pt x="3808" y="7330"/>
                </a:lnTo>
                <a:lnTo>
                  <a:pt x="3808" y="7336"/>
                </a:lnTo>
                <a:lnTo>
                  <a:pt x="3808" y="7340"/>
                </a:lnTo>
                <a:lnTo>
                  <a:pt x="3808" y="7346"/>
                </a:lnTo>
                <a:lnTo>
                  <a:pt x="3806" y="7356"/>
                </a:lnTo>
                <a:lnTo>
                  <a:pt x="3804" y="7370"/>
                </a:lnTo>
                <a:lnTo>
                  <a:pt x="3804" y="7378"/>
                </a:lnTo>
                <a:lnTo>
                  <a:pt x="3802" y="7384"/>
                </a:lnTo>
                <a:lnTo>
                  <a:pt x="3798" y="7388"/>
                </a:lnTo>
                <a:lnTo>
                  <a:pt x="3794" y="7390"/>
                </a:lnTo>
                <a:lnTo>
                  <a:pt x="3796" y="7382"/>
                </a:lnTo>
                <a:lnTo>
                  <a:pt x="3796" y="7372"/>
                </a:lnTo>
                <a:lnTo>
                  <a:pt x="3796" y="7366"/>
                </a:lnTo>
                <a:lnTo>
                  <a:pt x="3792" y="7364"/>
                </a:lnTo>
                <a:lnTo>
                  <a:pt x="3788" y="7360"/>
                </a:lnTo>
                <a:lnTo>
                  <a:pt x="3786" y="7358"/>
                </a:lnTo>
                <a:lnTo>
                  <a:pt x="3786" y="7352"/>
                </a:lnTo>
                <a:lnTo>
                  <a:pt x="3786" y="7346"/>
                </a:lnTo>
                <a:lnTo>
                  <a:pt x="3784" y="7346"/>
                </a:lnTo>
                <a:lnTo>
                  <a:pt x="3780" y="7346"/>
                </a:lnTo>
                <a:lnTo>
                  <a:pt x="3772" y="7346"/>
                </a:lnTo>
                <a:lnTo>
                  <a:pt x="3772" y="7348"/>
                </a:lnTo>
                <a:lnTo>
                  <a:pt x="3770" y="7350"/>
                </a:lnTo>
                <a:lnTo>
                  <a:pt x="3766" y="7348"/>
                </a:lnTo>
                <a:lnTo>
                  <a:pt x="3764" y="7346"/>
                </a:lnTo>
                <a:lnTo>
                  <a:pt x="3762" y="7346"/>
                </a:lnTo>
                <a:lnTo>
                  <a:pt x="3762" y="7352"/>
                </a:lnTo>
                <a:lnTo>
                  <a:pt x="3762" y="7354"/>
                </a:lnTo>
                <a:lnTo>
                  <a:pt x="3760" y="7360"/>
                </a:lnTo>
                <a:lnTo>
                  <a:pt x="3756" y="7364"/>
                </a:lnTo>
                <a:lnTo>
                  <a:pt x="3750" y="7368"/>
                </a:lnTo>
                <a:lnTo>
                  <a:pt x="3736" y="7378"/>
                </a:lnTo>
                <a:lnTo>
                  <a:pt x="3724" y="7386"/>
                </a:lnTo>
                <a:lnTo>
                  <a:pt x="3722" y="7390"/>
                </a:lnTo>
                <a:lnTo>
                  <a:pt x="3720" y="7394"/>
                </a:lnTo>
                <a:lnTo>
                  <a:pt x="3720" y="7398"/>
                </a:lnTo>
                <a:lnTo>
                  <a:pt x="3722" y="7402"/>
                </a:lnTo>
                <a:lnTo>
                  <a:pt x="3728" y="7408"/>
                </a:lnTo>
                <a:lnTo>
                  <a:pt x="3732" y="7410"/>
                </a:lnTo>
                <a:lnTo>
                  <a:pt x="3734" y="7406"/>
                </a:lnTo>
                <a:lnTo>
                  <a:pt x="3734" y="7400"/>
                </a:lnTo>
                <a:lnTo>
                  <a:pt x="3736" y="7392"/>
                </a:lnTo>
                <a:lnTo>
                  <a:pt x="3738" y="7390"/>
                </a:lnTo>
                <a:lnTo>
                  <a:pt x="3742" y="7388"/>
                </a:lnTo>
                <a:lnTo>
                  <a:pt x="3744" y="7390"/>
                </a:lnTo>
                <a:lnTo>
                  <a:pt x="3748" y="7396"/>
                </a:lnTo>
                <a:lnTo>
                  <a:pt x="3752" y="7402"/>
                </a:lnTo>
                <a:lnTo>
                  <a:pt x="3760" y="7406"/>
                </a:lnTo>
                <a:lnTo>
                  <a:pt x="3768" y="7408"/>
                </a:lnTo>
                <a:lnTo>
                  <a:pt x="3770" y="7406"/>
                </a:lnTo>
                <a:lnTo>
                  <a:pt x="3772" y="7404"/>
                </a:lnTo>
                <a:lnTo>
                  <a:pt x="3772" y="7400"/>
                </a:lnTo>
                <a:lnTo>
                  <a:pt x="3776" y="7400"/>
                </a:lnTo>
                <a:lnTo>
                  <a:pt x="3778" y="7402"/>
                </a:lnTo>
                <a:lnTo>
                  <a:pt x="3782" y="7406"/>
                </a:lnTo>
                <a:lnTo>
                  <a:pt x="3786" y="7410"/>
                </a:lnTo>
                <a:lnTo>
                  <a:pt x="3790" y="7412"/>
                </a:lnTo>
                <a:lnTo>
                  <a:pt x="3792" y="7414"/>
                </a:lnTo>
                <a:lnTo>
                  <a:pt x="3792" y="7420"/>
                </a:lnTo>
                <a:lnTo>
                  <a:pt x="3790" y="7422"/>
                </a:lnTo>
                <a:lnTo>
                  <a:pt x="3788" y="7424"/>
                </a:lnTo>
                <a:lnTo>
                  <a:pt x="3784" y="7426"/>
                </a:lnTo>
                <a:lnTo>
                  <a:pt x="3778" y="7426"/>
                </a:lnTo>
                <a:lnTo>
                  <a:pt x="3774" y="7428"/>
                </a:lnTo>
                <a:lnTo>
                  <a:pt x="3772" y="7432"/>
                </a:lnTo>
                <a:lnTo>
                  <a:pt x="3770" y="7436"/>
                </a:lnTo>
                <a:lnTo>
                  <a:pt x="3772" y="7440"/>
                </a:lnTo>
                <a:lnTo>
                  <a:pt x="3776" y="7444"/>
                </a:lnTo>
                <a:lnTo>
                  <a:pt x="3780" y="7446"/>
                </a:lnTo>
                <a:lnTo>
                  <a:pt x="3778" y="7446"/>
                </a:lnTo>
                <a:lnTo>
                  <a:pt x="3770" y="7446"/>
                </a:lnTo>
                <a:lnTo>
                  <a:pt x="3766" y="7446"/>
                </a:lnTo>
                <a:lnTo>
                  <a:pt x="3764" y="7450"/>
                </a:lnTo>
                <a:lnTo>
                  <a:pt x="3762" y="7454"/>
                </a:lnTo>
                <a:lnTo>
                  <a:pt x="3764" y="7458"/>
                </a:lnTo>
                <a:lnTo>
                  <a:pt x="3770" y="7458"/>
                </a:lnTo>
                <a:lnTo>
                  <a:pt x="3778" y="7458"/>
                </a:lnTo>
                <a:lnTo>
                  <a:pt x="3786" y="7458"/>
                </a:lnTo>
                <a:lnTo>
                  <a:pt x="3794" y="7460"/>
                </a:lnTo>
                <a:lnTo>
                  <a:pt x="3796" y="7460"/>
                </a:lnTo>
                <a:lnTo>
                  <a:pt x="3798" y="7460"/>
                </a:lnTo>
                <a:lnTo>
                  <a:pt x="3800" y="7458"/>
                </a:lnTo>
                <a:lnTo>
                  <a:pt x="3800" y="7456"/>
                </a:lnTo>
                <a:lnTo>
                  <a:pt x="3802" y="7456"/>
                </a:lnTo>
                <a:lnTo>
                  <a:pt x="3806" y="7458"/>
                </a:lnTo>
                <a:lnTo>
                  <a:pt x="3808" y="7464"/>
                </a:lnTo>
                <a:lnTo>
                  <a:pt x="3808" y="7466"/>
                </a:lnTo>
                <a:lnTo>
                  <a:pt x="3806" y="7466"/>
                </a:lnTo>
                <a:lnTo>
                  <a:pt x="3806" y="7468"/>
                </a:lnTo>
                <a:lnTo>
                  <a:pt x="3806" y="7472"/>
                </a:lnTo>
                <a:lnTo>
                  <a:pt x="3810" y="7478"/>
                </a:lnTo>
                <a:lnTo>
                  <a:pt x="3814" y="7484"/>
                </a:lnTo>
                <a:lnTo>
                  <a:pt x="3810" y="7484"/>
                </a:lnTo>
                <a:lnTo>
                  <a:pt x="3796" y="7474"/>
                </a:lnTo>
                <a:lnTo>
                  <a:pt x="3790" y="7472"/>
                </a:lnTo>
                <a:lnTo>
                  <a:pt x="3784" y="7470"/>
                </a:lnTo>
                <a:lnTo>
                  <a:pt x="3768" y="7470"/>
                </a:lnTo>
                <a:lnTo>
                  <a:pt x="3764" y="7472"/>
                </a:lnTo>
                <a:lnTo>
                  <a:pt x="3762" y="7472"/>
                </a:lnTo>
                <a:lnTo>
                  <a:pt x="3764" y="7474"/>
                </a:lnTo>
                <a:lnTo>
                  <a:pt x="3766" y="7476"/>
                </a:lnTo>
                <a:lnTo>
                  <a:pt x="3768" y="7476"/>
                </a:lnTo>
                <a:lnTo>
                  <a:pt x="3770" y="7476"/>
                </a:lnTo>
                <a:lnTo>
                  <a:pt x="3772" y="7478"/>
                </a:lnTo>
                <a:lnTo>
                  <a:pt x="3774" y="7484"/>
                </a:lnTo>
                <a:lnTo>
                  <a:pt x="3778" y="7488"/>
                </a:lnTo>
                <a:lnTo>
                  <a:pt x="3788" y="7494"/>
                </a:lnTo>
                <a:lnTo>
                  <a:pt x="3792" y="7496"/>
                </a:lnTo>
                <a:lnTo>
                  <a:pt x="3790" y="7500"/>
                </a:lnTo>
                <a:lnTo>
                  <a:pt x="3790" y="7502"/>
                </a:lnTo>
                <a:lnTo>
                  <a:pt x="3790" y="7504"/>
                </a:lnTo>
                <a:lnTo>
                  <a:pt x="3784" y="7500"/>
                </a:lnTo>
                <a:lnTo>
                  <a:pt x="3780" y="7500"/>
                </a:lnTo>
                <a:lnTo>
                  <a:pt x="3778" y="7500"/>
                </a:lnTo>
                <a:lnTo>
                  <a:pt x="3776" y="7504"/>
                </a:lnTo>
                <a:lnTo>
                  <a:pt x="3772" y="7516"/>
                </a:lnTo>
                <a:lnTo>
                  <a:pt x="3772" y="7522"/>
                </a:lnTo>
                <a:lnTo>
                  <a:pt x="3772" y="7530"/>
                </a:lnTo>
                <a:lnTo>
                  <a:pt x="3774" y="7550"/>
                </a:lnTo>
                <a:lnTo>
                  <a:pt x="3776" y="7558"/>
                </a:lnTo>
                <a:lnTo>
                  <a:pt x="3778" y="7560"/>
                </a:lnTo>
                <a:lnTo>
                  <a:pt x="3780" y="7560"/>
                </a:lnTo>
                <a:lnTo>
                  <a:pt x="3780" y="7558"/>
                </a:lnTo>
                <a:lnTo>
                  <a:pt x="3782" y="7552"/>
                </a:lnTo>
                <a:lnTo>
                  <a:pt x="3784" y="7544"/>
                </a:lnTo>
                <a:lnTo>
                  <a:pt x="3786" y="7538"/>
                </a:lnTo>
                <a:lnTo>
                  <a:pt x="3788" y="7538"/>
                </a:lnTo>
                <a:lnTo>
                  <a:pt x="3788" y="7542"/>
                </a:lnTo>
                <a:lnTo>
                  <a:pt x="3788" y="7546"/>
                </a:lnTo>
                <a:lnTo>
                  <a:pt x="3788" y="7554"/>
                </a:lnTo>
                <a:lnTo>
                  <a:pt x="3790" y="7560"/>
                </a:lnTo>
                <a:lnTo>
                  <a:pt x="3794" y="7566"/>
                </a:lnTo>
                <a:lnTo>
                  <a:pt x="3796" y="7568"/>
                </a:lnTo>
                <a:lnTo>
                  <a:pt x="3792" y="7566"/>
                </a:lnTo>
                <a:lnTo>
                  <a:pt x="3786" y="7564"/>
                </a:lnTo>
                <a:lnTo>
                  <a:pt x="3780" y="7564"/>
                </a:lnTo>
                <a:lnTo>
                  <a:pt x="3778" y="7568"/>
                </a:lnTo>
                <a:lnTo>
                  <a:pt x="3778" y="7570"/>
                </a:lnTo>
                <a:lnTo>
                  <a:pt x="3780" y="7574"/>
                </a:lnTo>
                <a:lnTo>
                  <a:pt x="3778" y="7576"/>
                </a:lnTo>
                <a:lnTo>
                  <a:pt x="3776" y="7578"/>
                </a:lnTo>
                <a:lnTo>
                  <a:pt x="3780" y="7582"/>
                </a:lnTo>
                <a:lnTo>
                  <a:pt x="3792" y="7588"/>
                </a:lnTo>
                <a:lnTo>
                  <a:pt x="3792" y="7590"/>
                </a:lnTo>
                <a:lnTo>
                  <a:pt x="3784" y="7588"/>
                </a:lnTo>
                <a:lnTo>
                  <a:pt x="3776" y="7588"/>
                </a:lnTo>
                <a:lnTo>
                  <a:pt x="3776" y="7590"/>
                </a:lnTo>
                <a:lnTo>
                  <a:pt x="3784" y="7600"/>
                </a:lnTo>
                <a:lnTo>
                  <a:pt x="3788" y="7604"/>
                </a:lnTo>
                <a:lnTo>
                  <a:pt x="3786" y="7604"/>
                </a:lnTo>
                <a:lnTo>
                  <a:pt x="3776" y="7598"/>
                </a:lnTo>
                <a:lnTo>
                  <a:pt x="3770" y="7596"/>
                </a:lnTo>
                <a:lnTo>
                  <a:pt x="3764" y="7596"/>
                </a:lnTo>
                <a:lnTo>
                  <a:pt x="3760" y="7598"/>
                </a:lnTo>
                <a:lnTo>
                  <a:pt x="3762" y="7600"/>
                </a:lnTo>
                <a:lnTo>
                  <a:pt x="3764" y="7600"/>
                </a:lnTo>
                <a:lnTo>
                  <a:pt x="3768" y="7604"/>
                </a:lnTo>
                <a:lnTo>
                  <a:pt x="3770" y="7606"/>
                </a:lnTo>
                <a:lnTo>
                  <a:pt x="3772" y="7610"/>
                </a:lnTo>
                <a:lnTo>
                  <a:pt x="3774" y="7612"/>
                </a:lnTo>
                <a:lnTo>
                  <a:pt x="3778" y="7614"/>
                </a:lnTo>
                <a:lnTo>
                  <a:pt x="3782" y="7612"/>
                </a:lnTo>
                <a:lnTo>
                  <a:pt x="3784" y="7614"/>
                </a:lnTo>
                <a:lnTo>
                  <a:pt x="3788" y="7616"/>
                </a:lnTo>
                <a:lnTo>
                  <a:pt x="3792" y="7620"/>
                </a:lnTo>
                <a:lnTo>
                  <a:pt x="3792" y="7622"/>
                </a:lnTo>
                <a:lnTo>
                  <a:pt x="3784" y="7620"/>
                </a:lnTo>
                <a:lnTo>
                  <a:pt x="3782" y="7620"/>
                </a:lnTo>
                <a:lnTo>
                  <a:pt x="3780" y="7620"/>
                </a:lnTo>
                <a:lnTo>
                  <a:pt x="3784" y="7630"/>
                </a:lnTo>
                <a:lnTo>
                  <a:pt x="3788" y="7636"/>
                </a:lnTo>
                <a:lnTo>
                  <a:pt x="3790" y="7636"/>
                </a:lnTo>
                <a:lnTo>
                  <a:pt x="3794" y="7632"/>
                </a:lnTo>
                <a:lnTo>
                  <a:pt x="3798" y="7624"/>
                </a:lnTo>
                <a:lnTo>
                  <a:pt x="3802" y="7616"/>
                </a:lnTo>
                <a:lnTo>
                  <a:pt x="3804" y="7614"/>
                </a:lnTo>
                <a:lnTo>
                  <a:pt x="3804" y="7618"/>
                </a:lnTo>
                <a:lnTo>
                  <a:pt x="3802" y="7626"/>
                </a:lnTo>
                <a:lnTo>
                  <a:pt x="3796" y="7638"/>
                </a:lnTo>
                <a:lnTo>
                  <a:pt x="3794" y="7640"/>
                </a:lnTo>
                <a:lnTo>
                  <a:pt x="3790" y="7642"/>
                </a:lnTo>
                <a:lnTo>
                  <a:pt x="3784" y="7640"/>
                </a:lnTo>
                <a:lnTo>
                  <a:pt x="3782" y="7642"/>
                </a:lnTo>
                <a:lnTo>
                  <a:pt x="3782" y="7644"/>
                </a:lnTo>
                <a:lnTo>
                  <a:pt x="3782" y="7648"/>
                </a:lnTo>
                <a:lnTo>
                  <a:pt x="3782" y="7650"/>
                </a:lnTo>
                <a:lnTo>
                  <a:pt x="3784" y="7650"/>
                </a:lnTo>
                <a:lnTo>
                  <a:pt x="3784" y="7654"/>
                </a:lnTo>
                <a:lnTo>
                  <a:pt x="3784" y="7660"/>
                </a:lnTo>
                <a:lnTo>
                  <a:pt x="3786" y="7660"/>
                </a:lnTo>
                <a:lnTo>
                  <a:pt x="3788" y="7658"/>
                </a:lnTo>
                <a:lnTo>
                  <a:pt x="3792" y="7660"/>
                </a:lnTo>
                <a:lnTo>
                  <a:pt x="3798" y="7662"/>
                </a:lnTo>
                <a:lnTo>
                  <a:pt x="3802" y="7670"/>
                </a:lnTo>
                <a:lnTo>
                  <a:pt x="3804" y="7676"/>
                </a:lnTo>
                <a:lnTo>
                  <a:pt x="3804" y="7680"/>
                </a:lnTo>
                <a:lnTo>
                  <a:pt x="3802" y="7680"/>
                </a:lnTo>
                <a:lnTo>
                  <a:pt x="3798" y="7676"/>
                </a:lnTo>
                <a:lnTo>
                  <a:pt x="3796" y="7672"/>
                </a:lnTo>
                <a:lnTo>
                  <a:pt x="3792" y="7672"/>
                </a:lnTo>
                <a:lnTo>
                  <a:pt x="3792" y="7674"/>
                </a:lnTo>
                <a:lnTo>
                  <a:pt x="3794" y="7678"/>
                </a:lnTo>
                <a:lnTo>
                  <a:pt x="3794" y="7682"/>
                </a:lnTo>
                <a:lnTo>
                  <a:pt x="3794" y="7684"/>
                </a:lnTo>
                <a:lnTo>
                  <a:pt x="3794" y="7688"/>
                </a:lnTo>
                <a:lnTo>
                  <a:pt x="3796" y="7692"/>
                </a:lnTo>
                <a:lnTo>
                  <a:pt x="3798" y="7694"/>
                </a:lnTo>
                <a:lnTo>
                  <a:pt x="3800" y="7694"/>
                </a:lnTo>
                <a:lnTo>
                  <a:pt x="3802" y="7692"/>
                </a:lnTo>
                <a:lnTo>
                  <a:pt x="3806" y="7690"/>
                </a:lnTo>
                <a:lnTo>
                  <a:pt x="3808" y="7692"/>
                </a:lnTo>
                <a:lnTo>
                  <a:pt x="3810" y="7700"/>
                </a:lnTo>
                <a:lnTo>
                  <a:pt x="3806" y="7700"/>
                </a:lnTo>
                <a:lnTo>
                  <a:pt x="3804" y="7700"/>
                </a:lnTo>
                <a:lnTo>
                  <a:pt x="3806" y="7702"/>
                </a:lnTo>
                <a:lnTo>
                  <a:pt x="3810" y="7708"/>
                </a:lnTo>
                <a:lnTo>
                  <a:pt x="3816" y="7714"/>
                </a:lnTo>
                <a:lnTo>
                  <a:pt x="3818" y="7716"/>
                </a:lnTo>
                <a:lnTo>
                  <a:pt x="3820" y="7714"/>
                </a:lnTo>
                <a:lnTo>
                  <a:pt x="3824" y="7706"/>
                </a:lnTo>
                <a:lnTo>
                  <a:pt x="3826" y="7702"/>
                </a:lnTo>
                <a:lnTo>
                  <a:pt x="3828" y="7700"/>
                </a:lnTo>
                <a:lnTo>
                  <a:pt x="3830" y="7698"/>
                </a:lnTo>
                <a:lnTo>
                  <a:pt x="3830" y="7696"/>
                </a:lnTo>
                <a:lnTo>
                  <a:pt x="3832" y="7694"/>
                </a:lnTo>
                <a:lnTo>
                  <a:pt x="3838" y="7696"/>
                </a:lnTo>
                <a:lnTo>
                  <a:pt x="3846" y="7696"/>
                </a:lnTo>
                <a:lnTo>
                  <a:pt x="3846" y="7694"/>
                </a:lnTo>
                <a:lnTo>
                  <a:pt x="3846" y="7692"/>
                </a:lnTo>
                <a:lnTo>
                  <a:pt x="3840" y="7688"/>
                </a:lnTo>
                <a:lnTo>
                  <a:pt x="3832" y="7682"/>
                </a:lnTo>
                <a:lnTo>
                  <a:pt x="3822" y="7678"/>
                </a:lnTo>
                <a:lnTo>
                  <a:pt x="3820" y="7674"/>
                </a:lnTo>
                <a:lnTo>
                  <a:pt x="3824" y="7674"/>
                </a:lnTo>
                <a:lnTo>
                  <a:pt x="3832" y="7678"/>
                </a:lnTo>
                <a:lnTo>
                  <a:pt x="3846" y="7686"/>
                </a:lnTo>
                <a:lnTo>
                  <a:pt x="3850" y="7690"/>
                </a:lnTo>
                <a:lnTo>
                  <a:pt x="3852" y="7698"/>
                </a:lnTo>
                <a:lnTo>
                  <a:pt x="3850" y="7704"/>
                </a:lnTo>
                <a:lnTo>
                  <a:pt x="3846" y="7706"/>
                </a:lnTo>
                <a:lnTo>
                  <a:pt x="3844" y="7708"/>
                </a:lnTo>
                <a:lnTo>
                  <a:pt x="3846" y="7714"/>
                </a:lnTo>
                <a:lnTo>
                  <a:pt x="3848" y="7716"/>
                </a:lnTo>
                <a:lnTo>
                  <a:pt x="3844" y="7710"/>
                </a:lnTo>
                <a:lnTo>
                  <a:pt x="3838" y="7706"/>
                </a:lnTo>
                <a:lnTo>
                  <a:pt x="3836" y="7706"/>
                </a:lnTo>
                <a:lnTo>
                  <a:pt x="3834" y="7708"/>
                </a:lnTo>
                <a:lnTo>
                  <a:pt x="3832" y="7720"/>
                </a:lnTo>
                <a:lnTo>
                  <a:pt x="3830" y="7720"/>
                </a:lnTo>
                <a:lnTo>
                  <a:pt x="3830" y="7718"/>
                </a:lnTo>
                <a:lnTo>
                  <a:pt x="3828" y="7714"/>
                </a:lnTo>
                <a:lnTo>
                  <a:pt x="3826" y="7714"/>
                </a:lnTo>
                <a:lnTo>
                  <a:pt x="3820" y="7722"/>
                </a:lnTo>
                <a:lnTo>
                  <a:pt x="3818" y="7724"/>
                </a:lnTo>
                <a:lnTo>
                  <a:pt x="3816" y="7722"/>
                </a:lnTo>
                <a:lnTo>
                  <a:pt x="3812" y="7718"/>
                </a:lnTo>
                <a:lnTo>
                  <a:pt x="3808" y="7714"/>
                </a:lnTo>
                <a:lnTo>
                  <a:pt x="3802" y="7710"/>
                </a:lnTo>
                <a:lnTo>
                  <a:pt x="3800" y="7710"/>
                </a:lnTo>
                <a:lnTo>
                  <a:pt x="3800" y="7712"/>
                </a:lnTo>
                <a:lnTo>
                  <a:pt x="3802" y="7714"/>
                </a:lnTo>
                <a:lnTo>
                  <a:pt x="3806" y="7720"/>
                </a:lnTo>
                <a:lnTo>
                  <a:pt x="3806" y="7724"/>
                </a:lnTo>
                <a:lnTo>
                  <a:pt x="3806" y="7726"/>
                </a:lnTo>
                <a:lnTo>
                  <a:pt x="3802" y="7732"/>
                </a:lnTo>
                <a:lnTo>
                  <a:pt x="3806" y="7734"/>
                </a:lnTo>
                <a:lnTo>
                  <a:pt x="3808" y="7736"/>
                </a:lnTo>
                <a:lnTo>
                  <a:pt x="3806" y="7740"/>
                </a:lnTo>
                <a:lnTo>
                  <a:pt x="3802" y="7746"/>
                </a:lnTo>
                <a:lnTo>
                  <a:pt x="3802" y="7752"/>
                </a:lnTo>
                <a:lnTo>
                  <a:pt x="3804" y="7752"/>
                </a:lnTo>
                <a:lnTo>
                  <a:pt x="3810" y="7748"/>
                </a:lnTo>
                <a:lnTo>
                  <a:pt x="3812" y="7746"/>
                </a:lnTo>
                <a:lnTo>
                  <a:pt x="3816" y="7746"/>
                </a:lnTo>
                <a:lnTo>
                  <a:pt x="3820" y="7750"/>
                </a:lnTo>
                <a:lnTo>
                  <a:pt x="3820" y="7754"/>
                </a:lnTo>
                <a:lnTo>
                  <a:pt x="3818" y="7756"/>
                </a:lnTo>
                <a:lnTo>
                  <a:pt x="3816" y="7756"/>
                </a:lnTo>
                <a:lnTo>
                  <a:pt x="3812" y="7756"/>
                </a:lnTo>
                <a:lnTo>
                  <a:pt x="3812" y="7758"/>
                </a:lnTo>
                <a:lnTo>
                  <a:pt x="3818" y="7762"/>
                </a:lnTo>
                <a:lnTo>
                  <a:pt x="3818" y="7764"/>
                </a:lnTo>
                <a:lnTo>
                  <a:pt x="3818" y="7766"/>
                </a:lnTo>
                <a:lnTo>
                  <a:pt x="3814" y="7768"/>
                </a:lnTo>
                <a:lnTo>
                  <a:pt x="3812" y="7770"/>
                </a:lnTo>
                <a:lnTo>
                  <a:pt x="3816" y="7772"/>
                </a:lnTo>
                <a:lnTo>
                  <a:pt x="3824" y="7774"/>
                </a:lnTo>
                <a:lnTo>
                  <a:pt x="3828" y="7772"/>
                </a:lnTo>
                <a:lnTo>
                  <a:pt x="3830" y="7768"/>
                </a:lnTo>
                <a:lnTo>
                  <a:pt x="3830" y="7762"/>
                </a:lnTo>
                <a:lnTo>
                  <a:pt x="3830" y="7760"/>
                </a:lnTo>
                <a:lnTo>
                  <a:pt x="3832" y="7756"/>
                </a:lnTo>
                <a:lnTo>
                  <a:pt x="3836" y="7754"/>
                </a:lnTo>
                <a:lnTo>
                  <a:pt x="3840" y="7752"/>
                </a:lnTo>
                <a:lnTo>
                  <a:pt x="3842" y="7750"/>
                </a:lnTo>
                <a:lnTo>
                  <a:pt x="3842" y="7748"/>
                </a:lnTo>
                <a:lnTo>
                  <a:pt x="3840" y="7744"/>
                </a:lnTo>
                <a:lnTo>
                  <a:pt x="3836" y="7742"/>
                </a:lnTo>
                <a:lnTo>
                  <a:pt x="3840" y="7740"/>
                </a:lnTo>
                <a:lnTo>
                  <a:pt x="3848" y="7742"/>
                </a:lnTo>
                <a:lnTo>
                  <a:pt x="3850" y="7744"/>
                </a:lnTo>
                <a:lnTo>
                  <a:pt x="3852" y="7746"/>
                </a:lnTo>
                <a:lnTo>
                  <a:pt x="3856" y="7744"/>
                </a:lnTo>
                <a:lnTo>
                  <a:pt x="3860" y="7740"/>
                </a:lnTo>
                <a:lnTo>
                  <a:pt x="3864" y="7740"/>
                </a:lnTo>
                <a:lnTo>
                  <a:pt x="3878" y="7740"/>
                </a:lnTo>
                <a:lnTo>
                  <a:pt x="3888" y="7742"/>
                </a:lnTo>
                <a:lnTo>
                  <a:pt x="3892" y="7744"/>
                </a:lnTo>
                <a:lnTo>
                  <a:pt x="3892" y="7746"/>
                </a:lnTo>
                <a:lnTo>
                  <a:pt x="3888" y="7750"/>
                </a:lnTo>
                <a:lnTo>
                  <a:pt x="3884" y="7750"/>
                </a:lnTo>
                <a:lnTo>
                  <a:pt x="3876" y="7750"/>
                </a:lnTo>
                <a:lnTo>
                  <a:pt x="3868" y="7748"/>
                </a:lnTo>
                <a:lnTo>
                  <a:pt x="3864" y="7748"/>
                </a:lnTo>
                <a:lnTo>
                  <a:pt x="3862" y="7748"/>
                </a:lnTo>
                <a:lnTo>
                  <a:pt x="3858" y="7754"/>
                </a:lnTo>
                <a:lnTo>
                  <a:pt x="3854" y="7760"/>
                </a:lnTo>
                <a:lnTo>
                  <a:pt x="3852" y="7760"/>
                </a:lnTo>
                <a:lnTo>
                  <a:pt x="3850" y="7758"/>
                </a:lnTo>
                <a:lnTo>
                  <a:pt x="3844" y="7756"/>
                </a:lnTo>
                <a:lnTo>
                  <a:pt x="3838" y="7756"/>
                </a:lnTo>
                <a:lnTo>
                  <a:pt x="3834" y="7762"/>
                </a:lnTo>
                <a:lnTo>
                  <a:pt x="3834" y="7766"/>
                </a:lnTo>
                <a:lnTo>
                  <a:pt x="3836" y="7772"/>
                </a:lnTo>
                <a:lnTo>
                  <a:pt x="3834" y="7774"/>
                </a:lnTo>
                <a:lnTo>
                  <a:pt x="3834" y="7776"/>
                </a:lnTo>
                <a:lnTo>
                  <a:pt x="3836" y="7778"/>
                </a:lnTo>
                <a:lnTo>
                  <a:pt x="3838" y="7782"/>
                </a:lnTo>
                <a:lnTo>
                  <a:pt x="3836" y="7782"/>
                </a:lnTo>
                <a:lnTo>
                  <a:pt x="3830" y="7780"/>
                </a:lnTo>
                <a:lnTo>
                  <a:pt x="3824" y="7780"/>
                </a:lnTo>
                <a:lnTo>
                  <a:pt x="3820" y="7780"/>
                </a:lnTo>
                <a:lnTo>
                  <a:pt x="3824" y="7784"/>
                </a:lnTo>
                <a:lnTo>
                  <a:pt x="3838" y="7794"/>
                </a:lnTo>
                <a:lnTo>
                  <a:pt x="3850" y="7802"/>
                </a:lnTo>
                <a:lnTo>
                  <a:pt x="3852" y="7800"/>
                </a:lnTo>
                <a:lnTo>
                  <a:pt x="3850" y="7796"/>
                </a:lnTo>
                <a:lnTo>
                  <a:pt x="3848" y="7790"/>
                </a:lnTo>
                <a:lnTo>
                  <a:pt x="3850" y="7786"/>
                </a:lnTo>
                <a:lnTo>
                  <a:pt x="3854" y="7782"/>
                </a:lnTo>
                <a:lnTo>
                  <a:pt x="3860" y="7780"/>
                </a:lnTo>
                <a:lnTo>
                  <a:pt x="3860" y="7778"/>
                </a:lnTo>
                <a:lnTo>
                  <a:pt x="3856" y="7774"/>
                </a:lnTo>
                <a:lnTo>
                  <a:pt x="3852" y="7772"/>
                </a:lnTo>
                <a:lnTo>
                  <a:pt x="3858" y="7772"/>
                </a:lnTo>
                <a:lnTo>
                  <a:pt x="3868" y="7774"/>
                </a:lnTo>
                <a:lnTo>
                  <a:pt x="3872" y="7774"/>
                </a:lnTo>
                <a:lnTo>
                  <a:pt x="3874" y="7770"/>
                </a:lnTo>
                <a:lnTo>
                  <a:pt x="3880" y="7766"/>
                </a:lnTo>
                <a:lnTo>
                  <a:pt x="3888" y="7762"/>
                </a:lnTo>
                <a:lnTo>
                  <a:pt x="3894" y="7758"/>
                </a:lnTo>
                <a:lnTo>
                  <a:pt x="3898" y="7756"/>
                </a:lnTo>
                <a:lnTo>
                  <a:pt x="3902" y="7756"/>
                </a:lnTo>
                <a:lnTo>
                  <a:pt x="3904" y="7758"/>
                </a:lnTo>
                <a:lnTo>
                  <a:pt x="3904" y="7762"/>
                </a:lnTo>
                <a:lnTo>
                  <a:pt x="3902" y="7768"/>
                </a:lnTo>
                <a:lnTo>
                  <a:pt x="3896" y="7774"/>
                </a:lnTo>
                <a:lnTo>
                  <a:pt x="3888" y="7780"/>
                </a:lnTo>
                <a:lnTo>
                  <a:pt x="3882" y="7782"/>
                </a:lnTo>
                <a:lnTo>
                  <a:pt x="3880" y="7786"/>
                </a:lnTo>
                <a:lnTo>
                  <a:pt x="3878" y="7788"/>
                </a:lnTo>
                <a:lnTo>
                  <a:pt x="3876" y="7786"/>
                </a:lnTo>
                <a:lnTo>
                  <a:pt x="3872" y="7784"/>
                </a:lnTo>
                <a:lnTo>
                  <a:pt x="3872" y="7786"/>
                </a:lnTo>
                <a:lnTo>
                  <a:pt x="3870" y="7788"/>
                </a:lnTo>
                <a:lnTo>
                  <a:pt x="3866" y="7786"/>
                </a:lnTo>
                <a:lnTo>
                  <a:pt x="3860" y="7786"/>
                </a:lnTo>
                <a:lnTo>
                  <a:pt x="3854" y="7788"/>
                </a:lnTo>
                <a:lnTo>
                  <a:pt x="3854" y="7792"/>
                </a:lnTo>
                <a:lnTo>
                  <a:pt x="3856" y="7796"/>
                </a:lnTo>
                <a:lnTo>
                  <a:pt x="3862" y="7804"/>
                </a:lnTo>
                <a:lnTo>
                  <a:pt x="3868" y="7810"/>
                </a:lnTo>
                <a:lnTo>
                  <a:pt x="3874" y="7814"/>
                </a:lnTo>
                <a:lnTo>
                  <a:pt x="3878" y="7814"/>
                </a:lnTo>
                <a:lnTo>
                  <a:pt x="3882" y="7818"/>
                </a:lnTo>
                <a:lnTo>
                  <a:pt x="3888" y="7820"/>
                </a:lnTo>
                <a:lnTo>
                  <a:pt x="3898" y="7822"/>
                </a:lnTo>
                <a:lnTo>
                  <a:pt x="3906" y="7820"/>
                </a:lnTo>
                <a:lnTo>
                  <a:pt x="3910" y="7818"/>
                </a:lnTo>
                <a:lnTo>
                  <a:pt x="3912" y="7810"/>
                </a:lnTo>
                <a:lnTo>
                  <a:pt x="3912" y="7796"/>
                </a:lnTo>
                <a:lnTo>
                  <a:pt x="3914" y="7782"/>
                </a:lnTo>
                <a:lnTo>
                  <a:pt x="3916" y="7776"/>
                </a:lnTo>
                <a:lnTo>
                  <a:pt x="3918" y="7772"/>
                </a:lnTo>
                <a:lnTo>
                  <a:pt x="3920" y="7762"/>
                </a:lnTo>
                <a:lnTo>
                  <a:pt x="3920" y="7756"/>
                </a:lnTo>
                <a:lnTo>
                  <a:pt x="3922" y="7752"/>
                </a:lnTo>
                <a:lnTo>
                  <a:pt x="3924" y="7750"/>
                </a:lnTo>
                <a:lnTo>
                  <a:pt x="3928" y="7748"/>
                </a:lnTo>
                <a:lnTo>
                  <a:pt x="3936" y="7746"/>
                </a:lnTo>
                <a:lnTo>
                  <a:pt x="3942" y="7746"/>
                </a:lnTo>
                <a:lnTo>
                  <a:pt x="3946" y="7742"/>
                </a:lnTo>
                <a:lnTo>
                  <a:pt x="3950" y="7738"/>
                </a:lnTo>
                <a:lnTo>
                  <a:pt x="3954" y="7738"/>
                </a:lnTo>
                <a:lnTo>
                  <a:pt x="3958" y="7738"/>
                </a:lnTo>
                <a:lnTo>
                  <a:pt x="3962" y="7738"/>
                </a:lnTo>
                <a:lnTo>
                  <a:pt x="3968" y="7734"/>
                </a:lnTo>
                <a:lnTo>
                  <a:pt x="3972" y="7726"/>
                </a:lnTo>
                <a:lnTo>
                  <a:pt x="3978" y="7724"/>
                </a:lnTo>
                <a:lnTo>
                  <a:pt x="3984" y="7724"/>
                </a:lnTo>
                <a:lnTo>
                  <a:pt x="3992" y="7724"/>
                </a:lnTo>
                <a:lnTo>
                  <a:pt x="4006" y="7728"/>
                </a:lnTo>
                <a:lnTo>
                  <a:pt x="4014" y="7732"/>
                </a:lnTo>
                <a:lnTo>
                  <a:pt x="4016" y="7730"/>
                </a:lnTo>
                <a:lnTo>
                  <a:pt x="4014" y="7724"/>
                </a:lnTo>
                <a:lnTo>
                  <a:pt x="4008" y="7712"/>
                </a:lnTo>
                <a:lnTo>
                  <a:pt x="3996" y="7692"/>
                </a:lnTo>
                <a:lnTo>
                  <a:pt x="3992" y="7680"/>
                </a:lnTo>
                <a:lnTo>
                  <a:pt x="3988" y="7666"/>
                </a:lnTo>
                <a:lnTo>
                  <a:pt x="3986" y="7648"/>
                </a:lnTo>
                <a:lnTo>
                  <a:pt x="3986" y="7640"/>
                </a:lnTo>
                <a:lnTo>
                  <a:pt x="3986" y="7630"/>
                </a:lnTo>
                <a:lnTo>
                  <a:pt x="3990" y="7620"/>
                </a:lnTo>
                <a:lnTo>
                  <a:pt x="3996" y="7612"/>
                </a:lnTo>
                <a:lnTo>
                  <a:pt x="4002" y="7606"/>
                </a:lnTo>
                <a:lnTo>
                  <a:pt x="4014" y="7600"/>
                </a:lnTo>
                <a:lnTo>
                  <a:pt x="4024" y="7596"/>
                </a:lnTo>
                <a:lnTo>
                  <a:pt x="4032" y="7592"/>
                </a:lnTo>
                <a:lnTo>
                  <a:pt x="4038" y="7586"/>
                </a:lnTo>
                <a:lnTo>
                  <a:pt x="4042" y="7580"/>
                </a:lnTo>
                <a:lnTo>
                  <a:pt x="4046" y="7564"/>
                </a:lnTo>
                <a:lnTo>
                  <a:pt x="4050" y="7540"/>
                </a:lnTo>
                <a:lnTo>
                  <a:pt x="4054" y="7528"/>
                </a:lnTo>
                <a:lnTo>
                  <a:pt x="4060" y="7518"/>
                </a:lnTo>
                <a:lnTo>
                  <a:pt x="4068" y="7510"/>
                </a:lnTo>
                <a:lnTo>
                  <a:pt x="4076" y="7504"/>
                </a:lnTo>
                <a:lnTo>
                  <a:pt x="4092" y="7496"/>
                </a:lnTo>
                <a:lnTo>
                  <a:pt x="4098" y="7492"/>
                </a:lnTo>
                <a:lnTo>
                  <a:pt x="4102" y="7488"/>
                </a:lnTo>
                <a:lnTo>
                  <a:pt x="4104" y="7484"/>
                </a:lnTo>
                <a:lnTo>
                  <a:pt x="4106" y="7480"/>
                </a:lnTo>
                <a:lnTo>
                  <a:pt x="4114" y="7474"/>
                </a:lnTo>
                <a:lnTo>
                  <a:pt x="4118" y="7470"/>
                </a:lnTo>
                <a:lnTo>
                  <a:pt x="4120" y="7466"/>
                </a:lnTo>
                <a:lnTo>
                  <a:pt x="4118" y="7462"/>
                </a:lnTo>
                <a:lnTo>
                  <a:pt x="4118" y="7458"/>
                </a:lnTo>
                <a:lnTo>
                  <a:pt x="4118" y="7454"/>
                </a:lnTo>
                <a:lnTo>
                  <a:pt x="4120" y="7450"/>
                </a:lnTo>
                <a:lnTo>
                  <a:pt x="4122" y="7442"/>
                </a:lnTo>
                <a:lnTo>
                  <a:pt x="4124" y="7436"/>
                </a:lnTo>
                <a:lnTo>
                  <a:pt x="4122" y="7428"/>
                </a:lnTo>
                <a:lnTo>
                  <a:pt x="4120" y="7422"/>
                </a:lnTo>
                <a:lnTo>
                  <a:pt x="4116" y="7420"/>
                </a:lnTo>
                <a:lnTo>
                  <a:pt x="4104" y="7418"/>
                </a:lnTo>
                <a:lnTo>
                  <a:pt x="4096" y="7418"/>
                </a:lnTo>
                <a:lnTo>
                  <a:pt x="4086" y="7414"/>
                </a:lnTo>
                <a:lnTo>
                  <a:pt x="4076" y="7408"/>
                </a:lnTo>
                <a:lnTo>
                  <a:pt x="4066" y="7398"/>
                </a:lnTo>
                <a:lnTo>
                  <a:pt x="4050" y="7378"/>
                </a:lnTo>
                <a:lnTo>
                  <a:pt x="4046" y="7372"/>
                </a:lnTo>
                <a:lnTo>
                  <a:pt x="4046" y="7366"/>
                </a:lnTo>
                <a:lnTo>
                  <a:pt x="4046" y="7360"/>
                </a:lnTo>
                <a:lnTo>
                  <a:pt x="4050" y="7352"/>
                </a:lnTo>
                <a:lnTo>
                  <a:pt x="4060" y="7332"/>
                </a:lnTo>
                <a:lnTo>
                  <a:pt x="4068" y="7320"/>
                </a:lnTo>
                <a:lnTo>
                  <a:pt x="4072" y="7314"/>
                </a:lnTo>
                <a:lnTo>
                  <a:pt x="4078" y="7310"/>
                </a:lnTo>
                <a:lnTo>
                  <a:pt x="4082" y="7310"/>
                </a:lnTo>
                <a:lnTo>
                  <a:pt x="4088" y="7310"/>
                </a:lnTo>
                <a:lnTo>
                  <a:pt x="4092" y="7308"/>
                </a:lnTo>
                <a:lnTo>
                  <a:pt x="4094" y="7306"/>
                </a:lnTo>
                <a:lnTo>
                  <a:pt x="4098" y="7302"/>
                </a:lnTo>
                <a:lnTo>
                  <a:pt x="4104" y="7300"/>
                </a:lnTo>
                <a:lnTo>
                  <a:pt x="4118" y="7300"/>
                </a:lnTo>
                <a:lnTo>
                  <a:pt x="4124" y="7298"/>
                </a:lnTo>
                <a:lnTo>
                  <a:pt x="4128" y="7298"/>
                </a:lnTo>
                <a:lnTo>
                  <a:pt x="4130" y="7296"/>
                </a:lnTo>
                <a:lnTo>
                  <a:pt x="4128" y="7290"/>
                </a:lnTo>
                <a:lnTo>
                  <a:pt x="4124" y="7286"/>
                </a:lnTo>
                <a:lnTo>
                  <a:pt x="4126" y="7282"/>
                </a:lnTo>
                <a:lnTo>
                  <a:pt x="4134" y="7274"/>
                </a:lnTo>
                <a:lnTo>
                  <a:pt x="4140" y="7268"/>
                </a:lnTo>
                <a:lnTo>
                  <a:pt x="4142" y="7262"/>
                </a:lnTo>
                <a:lnTo>
                  <a:pt x="4144" y="7252"/>
                </a:lnTo>
                <a:lnTo>
                  <a:pt x="4140" y="7240"/>
                </a:lnTo>
                <a:lnTo>
                  <a:pt x="4140" y="7234"/>
                </a:lnTo>
                <a:lnTo>
                  <a:pt x="4140" y="7228"/>
                </a:lnTo>
                <a:lnTo>
                  <a:pt x="4142" y="7220"/>
                </a:lnTo>
                <a:lnTo>
                  <a:pt x="4144" y="7212"/>
                </a:lnTo>
                <a:lnTo>
                  <a:pt x="4150" y="7206"/>
                </a:lnTo>
                <a:lnTo>
                  <a:pt x="4156" y="7200"/>
                </a:lnTo>
                <a:lnTo>
                  <a:pt x="4164" y="7194"/>
                </a:lnTo>
                <a:lnTo>
                  <a:pt x="4174" y="7188"/>
                </a:lnTo>
                <a:lnTo>
                  <a:pt x="4180" y="7186"/>
                </a:lnTo>
                <a:lnTo>
                  <a:pt x="4178" y="7184"/>
                </a:lnTo>
                <a:lnTo>
                  <a:pt x="4170" y="7182"/>
                </a:lnTo>
                <a:lnTo>
                  <a:pt x="4160" y="7178"/>
                </a:lnTo>
                <a:lnTo>
                  <a:pt x="4154" y="7172"/>
                </a:lnTo>
                <a:lnTo>
                  <a:pt x="4154" y="7168"/>
                </a:lnTo>
                <a:lnTo>
                  <a:pt x="4156" y="7166"/>
                </a:lnTo>
                <a:lnTo>
                  <a:pt x="4160" y="7164"/>
                </a:lnTo>
                <a:lnTo>
                  <a:pt x="4166" y="7162"/>
                </a:lnTo>
                <a:lnTo>
                  <a:pt x="4172" y="7164"/>
                </a:lnTo>
                <a:lnTo>
                  <a:pt x="4178" y="7166"/>
                </a:lnTo>
                <a:lnTo>
                  <a:pt x="4182" y="7170"/>
                </a:lnTo>
                <a:lnTo>
                  <a:pt x="4186" y="7176"/>
                </a:lnTo>
                <a:lnTo>
                  <a:pt x="4188" y="7180"/>
                </a:lnTo>
                <a:lnTo>
                  <a:pt x="4192" y="7180"/>
                </a:lnTo>
                <a:lnTo>
                  <a:pt x="4196" y="7182"/>
                </a:lnTo>
                <a:lnTo>
                  <a:pt x="4200" y="7180"/>
                </a:lnTo>
                <a:lnTo>
                  <a:pt x="4204" y="7176"/>
                </a:lnTo>
                <a:lnTo>
                  <a:pt x="4208" y="7170"/>
                </a:lnTo>
                <a:lnTo>
                  <a:pt x="4212" y="7162"/>
                </a:lnTo>
                <a:lnTo>
                  <a:pt x="4212" y="7154"/>
                </a:lnTo>
                <a:lnTo>
                  <a:pt x="4210" y="7144"/>
                </a:lnTo>
                <a:lnTo>
                  <a:pt x="4206" y="7136"/>
                </a:lnTo>
                <a:lnTo>
                  <a:pt x="4202" y="7134"/>
                </a:lnTo>
                <a:lnTo>
                  <a:pt x="4198" y="7134"/>
                </a:lnTo>
                <a:lnTo>
                  <a:pt x="4174" y="7142"/>
                </a:lnTo>
                <a:lnTo>
                  <a:pt x="4166" y="7142"/>
                </a:lnTo>
                <a:lnTo>
                  <a:pt x="4160" y="7142"/>
                </a:lnTo>
                <a:lnTo>
                  <a:pt x="4154" y="7140"/>
                </a:lnTo>
                <a:lnTo>
                  <a:pt x="4152" y="7134"/>
                </a:lnTo>
                <a:lnTo>
                  <a:pt x="4150" y="7128"/>
                </a:lnTo>
                <a:lnTo>
                  <a:pt x="4152" y="7118"/>
                </a:lnTo>
                <a:lnTo>
                  <a:pt x="4152" y="7108"/>
                </a:lnTo>
                <a:lnTo>
                  <a:pt x="4152" y="7100"/>
                </a:lnTo>
                <a:lnTo>
                  <a:pt x="4146" y="7084"/>
                </a:lnTo>
                <a:lnTo>
                  <a:pt x="4144" y="7078"/>
                </a:lnTo>
                <a:lnTo>
                  <a:pt x="4142" y="7072"/>
                </a:lnTo>
                <a:lnTo>
                  <a:pt x="4144" y="7068"/>
                </a:lnTo>
                <a:lnTo>
                  <a:pt x="4150" y="7064"/>
                </a:lnTo>
                <a:lnTo>
                  <a:pt x="4158" y="7064"/>
                </a:lnTo>
                <a:lnTo>
                  <a:pt x="4166" y="7064"/>
                </a:lnTo>
                <a:lnTo>
                  <a:pt x="4180" y="7072"/>
                </a:lnTo>
                <a:lnTo>
                  <a:pt x="4196" y="7080"/>
                </a:lnTo>
                <a:lnTo>
                  <a:pt x="4204" y="7082"/>
                </a:lnTo>
                <a:lnTo>
                  <a:pt x="4212" y="7082"/>
                </a:lnTo>
                <a:lnTo>
                  <a:pt x="4222" y="7084"/>
                </a:lnTo>
                <a:lnTo>
                  <a:pt x="4226" y="7084"/>
                </a:lnTo>
                <a:lnTo>
                  <a:pt x="4230" y="7082"/>
                </a:lnTo>
                <a:lnTo>
                  <a:pt x="4244" y="7076"/>
                </a:lnTo>
                <a:lnTo>
                  <a:pt x="4258" y="7068"/>
                </a:lnTo>
                <a:lnTo>
                  <a:pt x="4264" y="7064"/>
                </a:lnTo>
                <a:lnTo>
                  <a:pt x="4266" y="7060"/>
                </a:lnTo>
                <a:lnTo>
                  <a:pt x="4268" y="7056"/>
                </a:lnTo>
                <a:lnTo>
                  <a:pt x="4266" y="7052"/>
                </a:lnTo>
                <a:lnTo>
                  <a:pt x="4262" y="7046"/>
                </a:lnTo>
                <a:lnTo>
                  <a:pt x="4258" y="7044"/>
                </a:lnTo>
                <a:lnTo>
                  <a:pt x="4256" y="7040"/>
                </a:lnTo>
                <a:lnTo>
                  <a:pt x="4256" y="7034"/>
                </a:lnTo>
                <a:lnTo>
                  <a:pt x="4258" y="7024"/>
                </a:lnTo>
                <a:lnTo>
                  <a:pt x="4266" y="7016"/>
                </a:lnTo>
                <a:lnTo>
                  <a:pt x="4272" y="7006"/>
                </a:lnTo>
                <a:lnTo>
                  <a:pt x="4274" y="6996"/>
                </a:lnTo>
                <a:lnTo>
                  <a:pt x="4272" y="6986"/>
                </a:lnTo>
                <a:lnTo>
                  <a:pt x="4270" y="6982"/>
                </a:lnTo>
                <a:lnTo>
                  <a:pt x="4266" y="6978"/>
                </a:lnTo>
                <a:lnTo>
                  <a:pt x="4262" y="6976"/>
                </a:lnTo>
                <a:lnTo>
                  <a:pt x="4260" y="6972"/>
                </a:lnTo>
                <a:lnTo>
                  <a:pt x="4256" y="6962"/>
                </a:lnTo>
                <a:lnTo>
                  <a:pt x="4256" y="6958"/>
                </a:lnTo>
                <a:lnTo>
                  <a:pt x="4260" y="6956"/>
                </a:lnTo>
                <a:lnTo>
                  <a:pt x="4264" y="6956"/>
                </a:lnTo>
                <a:lnTo>
                  <a:pt x="4270" y="6958"/>
                </a:lnTo>
                <a:lnTo>
                  <a:pt x="4280" y="6964"/>
                </a:lnTo>
                <a:lnTo>
                  <a:pt x="4288" y="6966"/>
                </a:lnTo>
                <a:lnTo>
                  <a:pt x="4320" y="6962"/>
                </a:lnTo>
                <a:lnTo>
                  <a:pt x="4352" y="6958"/>
                </a:lnTo>
                <a:lnTo>
                  <a:pt x="4386" y="6950"/>
                </a:lnTo>
                <a:lnTo>
                  <a:pt x="4416" y="6940"/>
                </a:lnTo>
                <a:lnTo>
                  <a:pt x="4430" y="6934"/>
                </a:lnTo>
                <a:lnTo>
                  <a:pt x="4440" y="6928"/>
                </a:lnTo>
                <a:lnTo>
                  <a:pt x="4448" y="6922"/>
                </a:lnTo>
                <a:lnTo>
                  <a:pt x="4452" y="6916"/>
                </a:lnTo>
                <a:lnTo>
                  <a:pt x="4456" y="6912"/>
                </a:lnTo>
                <a:lnTo>
                  <a:pt x="4456" y="6908"/>
                </a:lnTo>
                <a:lnTo>
                  <a:pt x="4458" y="6898"/>
                </a:lnTo>
                <a:lnTo>
                  <a:pt x="4462" y="6894"/>
                </a:lnTo>
                <a:lnTo>
                  <a:pt x="4466" y="6888"/>
                </a:lnTo>
                <a:lnTo>
                  <a:pt x="4478" y="6876"/>
                </a:lnTo>
                <a:lnTo>
                  <a:pt x="4484" y="6862"/>
                </a:lnTo>
                <a:lnTo>
                  <a:pt x="4486" y="6846"/>
                </a:lnTo>
                <a:lnTo>
                  <a:pt x="4488" y="6828"/>
                </a:lnTo>
                <a:lnTo>
                  <a:pt x="4486" y="6820"/>
                </a:lnTo>
                <a:lnTo>
                  <a:pt x="4486" y="6816"/>
                </a:lnTo>
                <a:lnTo>
                  <a:pt x="4484" y="6816"/>
                </a:lnTo>
                <a:lnTo>
                  <a:pt x="4480" y="6816"/>
                </a:lnTo>
                <a:lnTo>
                  <a:pt x="4476" y="6816"/>
                </a:lnTo>
                <a:lnTo>
                  <a:pt x="4472" y="6814"/>
                </a:lnTo>
                <a:lnTo>
                  <a:pt x="4466" y="6810"/>
                </a:lnTo>
                <a:lnTo>
                  <a:pt x="4462" y="6802"/>
                </a:lnTo>
                <a:lnTo>
                  <a:pt x="4458" y="6794"/>
                </a:lnTo>
                <a:lnTo>
                  <a:pt x="4458" y="6788"/>
                </a:lnTo>
                <a:lnTo>
                  <a:pt x="4460" y="6784"/>
                </a:lnTo>
                <a:lnTo>
                  <a:pt x="4464" y="6780"/>
                </a:lnTo>
                <a:lnTo>
                  <a:pt x="4466" y="6776"/>
                </a:lnTo>
                <a:lnTo>
                  <a:pt x="4468" y="6770"/>
                </a:lnTo>
                <a:lnTo>
                  <a:pt x="4464" y="6762"/>
                </a:lnTo>
                <a:lnTo>
                  <a:pt x="4458" y="6750"/>
                </a:lnTo>
                <a:lnTo>
                  <a:pt x="4450" y="6744"/>
                </a:lnTo>
                <a:lnTo>
                  <a:pt x="4442" y="6738"/>
                </a:lnTo>
                <a:lnTo>
                  <a:pt x="4424" y="6728"/>
                </a:lnTo>
                <a:lnTo>
                  <a:pt x="4418" y="6722"/>
                </a:lnTo>
                <a:lnTo>
                  <a:pt x="4416" y="6716"/>
                </a:lnTo>
                <a:lnTo>
                  <a:pt x="4416" y="6712"/>
                </a:lnTo>
                <a:lnTo>
                  <a:pt x="4416" y="6708"/>
                </a:lnTo>
                <a:lnTo>
                  <a:pt x="4424" y="6700"/>
                </a:lnTo>
                <a:lnTo>
                  <a:pt x="4426" y="6702"/>
                </a:lnTo>
                <a:lnTo>
                  <a:pt x="4432" y="6710"/>
                </a:lnTo>
                <a:lnTo>
                  <a:pt x="4442" y="6716"/>
                </a:lnTo>
                <a:lnTo>
                  <a:pt x="4448" y="6718"/>
                </a:lnTo>
                <a:lnTo>
                  <a:pt x="4456" y="6718"/>
                </a:lnTo>
                <a:lnTo>
                  <a:pt x="4464" y="6718"/>
                </a:lnTo>
                <a:lnTo>
                  <a:pt x="4472" y="6722"/>
                </a:lnTo>
                <a:lnTo>
                  <a:pt x="4490" y="6732"/>
                </a:lnTo>
                <a:lnTo>
                  <a:pt x="4498" y="6736"/>
                </a:lnTo>
                <a:lnTo>
                  <a:pt x="4506" y="6740"/>
                </a:lnTo>
                <a:lnTo>
                  <a:pt x="4514" y="6740"/>
                </a:lnTo>
                <a:lnTo>
                  <a:pt x="4522" y="6738"/>
                </a:lnTo>
                <a:lnTo>
                  <a:pt x="4528" y="6736"/>
                </a:lnTo>
                <a:lnTo>
                  <a:pt x="4534" y="6736"/>
                </a:lnTo>
                <a:lnTo>
                  <a:pt x="4546" y="6740"/>
                </a:lnTo>
                <a:lnTo>
                  <a:pt x="4552" y="6742"/>
                </a:lnTo>
                <a:lnTo>
                  <a:pt x="4558" y="6742"/>
                </a:lnTo>
                <a:lnTo>
                  <a:pt x="4564" y="6740"/>
                </a:lnTo>
                <a:lnTo>
                  <a:pt x="4572" y="6738"/>
                </a:lnTo>
                <a:lnTo>
                  <a:pt x="4586" y="6728"/>
                </a:lnTo>
                <a:lnTo>
                  <a:pt x="4596" y="6718"/>
                </a:lnTo>
                <a:lnTo>
                  <a:pt x="4608" y="6704"/>
                </a:lnTo>
                <a:lnTo>
                  <a:pt x="4618" y="6682"/>
                </a:lnTo>
                <a:lnTo>
                  <a:pt x="4616" y="6676"/>
                </a:lnTo>
                <a:lnTo>
                  <a:pt x="4620" y="6670"/>
                </a:lnTo>
                <a:lnTo>
                  <a:pt x="4626" y="6666"/>
                </a:lnTo>
                <a:lnTo>
                  <a:pt x="4638" y="6660"/>
                </a:lnTo>
                <a:lnTo>
                  <a:pt x="4648" y="6652"/>
                </a:lnTo>
                <a:lnTo>
                  <a:pt x="4652" y="6648"/>
                </a:lnTo>
                <a:lnTo>
                  <a:pt x="4654" y="6640"/>
                </a:lnTo>
                <a:lnTo>
                  <a:pt x="4662" y="6616"/>
                </a:lnTo>
                <a:lnTo>
                  <a:pt x="4666" y="6608"/>
                </a:lnTo>
                <a:lnTo>
                  <a:pt x="4670" y="6600"/>
                </a:lnTo>
                <a:lnTo>
                  <a:pt x="4684" y="6586"/>
                </a:lnTo>
                <a:lnTo>
                  <a:pt x="4708" y="6568"/>
                </a:lnTo>
                <a:lnTo>
                  <a:pt x="4716" y="6558"/>
                </a:lnTo>
                <a:lnTo>
                  <a:pt x="4724" y="6548"/>
                </a:lnTo>
                <a:lnTo>
                  <a:pt x="4738" y="6522"/>
                </a:lnTo>
                <a:lnTo>
                  <a:pt x="4750" y="6494"/>
                </a:lnTo>
                <a:lnTo>
                  <a:pt x="4766" y="6458"/>
                </a:lnTo>
                <a:lnTo>
                  <a:pt x="4774" y="6442"/>
                </a:lnTo>
                <a:lnTo>
                  <a:pt x="4780" y="6432"/>
                </a:lnTo>
                <a:lnTo>
                  <a:pt x="4786" y="6426"/>
                </a:lnTo>
                <a:lnTo>
                  <a:pt x="4792" y="6420"/>
                </a:lnTo>
                <a:lnTo>
                  <a:pt x="4800" y="6412"/>
                </a:lnTo>
                <a:lnTo>
                  <a:pt x="4804" y="6406"/>
                </a:lnTo>
                <a:lnTo>
                  <a:pt x="4810" y="6396"/>
                </a:lnTo>
                <a:lnTo>
                  <a:pt x="4816" y="6382"/>
                </a:lnTo>
                <a:lnTo>
                  <a:pt x="4818" y="6368"/>
                </a:lnTo>
                <a:lnTo>
                  <a:pt x="4820" y="6354"/>
                </a:lnTo>
                <a:lnTo>
                  <a:pt x="4820" y="6340"/>
                </a:lnTo>
                <a:lnTo>
                  <a:pt x="4818" y="6310"/>
                </a:lnTo>
                <a:lnTo>
                  <a:pt x="4818" y="6294"/>
                </a:lnTo>
                <a:lnTo>
                  <a:pt x="4818" y="6278"/>
                </a:lnTo>
                <a:lnTo>
                  <a:pt x="4822" y="6260"/>
                </a:lnTo>
                <a:lnTo>
                  <a:pt x="4828" y="6246"/>
                </a:lnTo>
                <a:lnTo>
                  <a:pt x="4836" y="6232"/>
                </a:lnTo>
                <a:lnTo>
                  <a:pt x="4848" y="6220"/>
                </a:lnTo>
                <a:lnTo>
                  <a:pt x="4860" y="6208"/>
                </a:lnTo>
                <a:lnTo>
                  <a:pt x="4872" y="6198"/>
                </a:lnTo>
                <a:lnTo>
                  <a:pt x="4884" y="6190"/>
                </a:lnTo>
                <a:lnTo>
                  <a:pt x="4894" y="6186"/>
                </a:lnTo>
                <a:lnTo>
                  <a:pt x="4918" y="6174"/>
                </a:lnTo>
                <a:lnTo>
                  <a:pt x="4936" y="6164"/>
                </a:lnTo>
                <a:lnTo>
                  <a:pt x="4948" y="6156"/>
                </a:lnTo>
                <a:lnTo>
                  <a:pt x="4958" y="6146"/>
                </a:lnTo>
                <a:lnTo>
                  <a:pt x="4972" y="6132"/>
                </a:lnTo>
                <a:lnTo>
                  <a:pt x="4978" y="6128"/>
                </a:lnTo>
                <a:lnTo>
                  <a:pt x="4986" y="6124"/>
                </a:lnTo>
                <a:lnTo>
                  <a:pt x="4994" y="6122"/>
                </a:lnTo>
                <a:lnTo>
                  <a:pt x="4998" y="6122"/>
                </a:lnTo>
                <a:lnTo>
                  <a:pt x="5002" y="6124"/>
                </a:lnTo>
                <a:lnTo>
                  <a:pt x="5006" y="6126"/>
                </a:lnTo>
                <a:lnTo>
                  <a:pt x="5010" y="6126"/>
                </a:lnTo>
                <a:lnTo>
                  <a:pt x="5016" y="6126"/>
                </a:lnTo>
                <a:lnTo>
                  <a:pt x="5028" y="6124"/>
                </a:lnTo>
                <a:lnTo>
                  <a:pt x="5040" y="6122"/>
                </a:lnTo>
                <a:lnTo>
                  <a:pt x="5052" y="6122"/>
                </a:lnTo>
                <a:lnTo>
                  <a:pt x="5072" y="6122"/>
                </a:lnTo>
                <a:lnTo>
                  <a:pt x="5080" y="6120"/>
                </a:lnTo>
                <a:lnTo>
                  <a:pt x="5086" y="6120"/>
                </a:lnTo>
                <a:lnTo>
                  <a:pt x="5088" y="6116"/>
                </a:lnTo>
                <a:lnTo>
                  <a:pt x="5086" y="6110"/>
                </a:lnTo>
                <a:lnTo>
                  <a:pt x="5086" y="6108"/>
                </a:lnTo>
                <a:lnTo>
                  <a:pt x="5086" y="6104"/>
                </a:lnTo>
                <a:lnTo>
                  <a:pt x="5090" y="6098"/>
                </a:lnTo>
                <a:lnTo>
                  <a:pt x="5104" y="6086"/>
                </a:lnTo>
                <a:lnTo>
                  <a:pt x="5112" y="6080"/>
                </a:lnTo>
                <a:lnTo>
                  <a:pt x="5118" y="6072"/>
                </a:lnTo>
                <a:lnTo>
                  <a:pt x="5122" y="6064"/>
                </a:lnTo>
                <a:lnTo>
                  <a:pt x="5122" y="6060"/>
                </a:lnTo>
                <a:lnTo>
                  <a:pt x="5120" y="6056"/>
                </a:lnTo>
                <a:lnTo>
                  <a:pt x="5120" y="6046"/>
                </a:lnTo>
                <a:lnTo>
                  <a:pt x="5120" y="6036"/>
                </a:lnTo>
                <a:lnTo>
                  <a:pt x="5124" y="6028"/>
                </a:lnTo>
                <a:lnTo>
                  <a:pt x="5130" y="6018"/>
                </a:lnTo>
                <a:lnTo>
                  <a:pt x="5146" y="5994"/>
                </a:lnTo>
                <a:lnTo>
                  <a:pt x="5164" y="5964"/>
                </a:lnTo>
                <a:lnTo>
                  <a:pt x="5170" y="5948"/>
                </a:lnTo>
                <a:lnTo>
                  <a:pt x="5174" y="5932"/>
                </a:lnTo>
                <a:lnTo>
                  <a:pt x="5176" y="5920"/>
                </a:lnTo>
                <a:lnTo>
                  <a:pt x="5176" y="5908"/>
                </a:lnTo>
                <a:lnTo>
                  <a:pt x="5176" y="5898"/>
                </a:lnTo>
                <a:lnTo>
                  <a:pt x="5176" y="5888"/>
                </a:lnTo>
                <a:lnTo>
                  <a:pt x="5178" y="5882"/>
                </a:lnTo>
                <a:lnTo>
                  <a:pt x="5184" y="5878"/>
                </a:lnTo>
                <a:lnTo>
                  <a:pt x="5190" y="5872"/>
                </a:lnTo>
                <a:lnTo>
                  <a:pt x="5194" y="5864"/>
                </a:lnTo>
                <a:lnTo>
                  <a:pt x="5196" y="5854"/>
                </a:lnTo>
                <a:lnTo>
                  <a:pt x="5196" y="5842"/>
                </a:lnTo>
                <a:lnTo>
                  <a:pt x="5196" y="5816"/>
                </a:lnTo>
                <a:lnTo>
                  <a:pt x="5198" y="5802"/>
                </a:lnTo>
                <a:lnTo>
                  <a:pt x="5202" y="5786"/>
                </a:lnTo>
                <a:lnTo>
                  <a:pt x="5204" y="5772"/>
                </a:lnTo>
                <a:lnTo>
                  <a:pt x="5206" y="5762"/>
                </a:lnTo>
                <a:lnTo>
                  <a:pt x="5204" y="5752"/>
                </a:lnTo>
                <a:lnTo>
                  <a:pt x="5202" y="5742"/>
                </a:lnTo>
                <a:lnTo>
                  <a:pt x="5198" y="5726"/>
                </a:lnTo>
                <a:lnTo>
                  <a:pt x="5198" y="5716"/>
                </a:lnTo>
                <a:lnTo>
                  <a:pt x="5198" y="5706"/>
                </a:lnTo>
                <a:lnTo>
                  <a:pt x="5202" y="5634"/>
                </a:lnTo>
                <a:lnTo>
                  <a:pt x="5204" y="5618"/>
                </a:lnTo>
                <a:lnTo>
                  <a:pt x="5208" y="5606"/>
                </a:lnTo>
                <a:lnTo>
                  <a:pt x="5208" y="5604"/>
                </a:lnTo>
                <a:lnTo>
                  <a:pt x="5212" y="5602"/>
                </a:lnTo>
                <a:lnTo>
                  <a:pt x="5214" y="5604"/>
                </a:lnTo>
                <a:lnTo>
                  <a:pt x="5216" y="5608"/>
                </a:lnTo>
                <a:lnTo>
                  <a:pt x="5222" y="5618"/>
                </a:lnTo>
                <a:lnTo>
                  <a:pt x="5228" y="5622"/>
                </a:lnTo>
                <a:lnTo>
                  <a:pt x="5232" y="5622"/>
                </a:lnTo>
                <a:lnTo>
                  <a:pt x="5238" y="5616"/>
                </a:lnTo>
                <a:lnTo>
                  <a:pt x="5242" y="5608"/>
                </a:lnTo>
                <a:lnTo>
                  <a:pt x="5248" y="5594"/>
                </a:lnTo>
                <a:lnTo>
                  <a:pt x="5262" y="5558"/>
                </a:lnTo>
                <a:lnTo>
                  <a:pt x="5270" y="5540"/>
                </a:lnTo>
                <a:lnTo>
                  <a:pt x="5278" y="5528"/>
                </a:lnTo>
                <a:lnTo>
                  <a:pt x="5284" y="5520"/>
                </a:lnTo>
                <a:lnTo>
                  <a:pt x="5290" y="5512"/>
                </a:lnTo>
                <a:lnTo>
                  <a:pt x="5306" y="5496"/>
                </a:lnTo>
                <a:lnTo>
                  <a:pt x="5316" y="5484"/>
                </a:lnTo>
                <a:lnTo>
                  <a:pt x="5328" y="5466"/>
                </a:lnTo>
                <a:lnTo>
                  <a:pt x="5348" y="5428"/>
                </a:lnTo>
                <a:lnTo>
                  <a:pt x="5356" y="5412"/>
                </a:lnTo>
                <a:lnTo>
                  <a:pt x="5364" y="5398"/>
                </a:lnTo>
                <a:lnTo>
                  <a:pt x="5368" y="5384"/>
                </a:lnTo>
                <a:lnTo>
                  <a:pt x="5370" y="5370"/>
                </a:lnTo>
                <a:lnTo>
                  <a:pt x="5370" y="5356"/>
                </a:lnTo>
                <a:lnTo>
                  <a:pt x="5370" y="5340"/>
                </a:lnTo>
                <a:lnTo>
                  <a:pt x="5366" y="5308"/>
                </a:lnTo>
                <a:lnTo>
                  <a:pt x="5362" y="5282"/>
                </a:lnTo>
                <a:lnTo>
                  <a:pt x="5358" y="5270"/>
                </a:lnTo>
                <a:lnTo>
                  <a:pt x="5354" y="5260"/>
                </a:lnTo>
                <a:lnTo>
                  <a:pt x="5348" y="5250"/>
                </a:lnTo>
                <a:lnTo>
                  <a:pt x="5340" y="5242"/>
                </a:lnTo>
                <a:close/>
                <a:moveTo>
                  <a:pt x="3590" y="2808"/>
                </a:moveTo>
                <a:lnTo>
                  <a:pt x="3590" y="2808"/>
                </a:lnTo>
                <a:lnTo>
                  <a:pt x="3570" y="2824"/>
                </a:lnTo>
                <a:lnTo>
                  <a:pt x="3558" y="2834"/>
                </a:lnTo>
                <a:lnTo>
                  <a:pt x="3548" y="2840"/>
                </a:lnTo>
                <a:lnTo>
                  <a:pt x="3538" y="2844"/>
                </a:lnTo>
                <a:lnTo>
                  <a:pt x="3526" y="2850"/>
                </a:lnTo>
                <a:lnTo>
                  <a:pt x="3510" y="2860"/>
                </a:lnTo>
                <a:lnTo>
                  <a:pt x="3488" y="2870"/>
                </a:lnTo>
                <a:lnTo>
                  <a:pt x="3468" y="2878"/>
                </a:lnTo>
                <a:lnTo>
                  <a:pt x="3448" y="2882"/>
                </a:lnTo>
                <a:lnTo>
                  <a:pt x="3434" y="2882"/>
                </a:lnTo>
                <a:lnTo>
                  <a:pt x="3426" y="2880"/>
                </a:lnTo>
                <a:lnTo>
                  <a:pt x="3424" y="2878"/>
                </a:lnTo>
                <a:lnTo>
                  <a:pt x="3426" y="2878"/>
                </a:lnTo>
                <a:lnTo>
                  <a:pt x="3430" y="2876"/>
                </a:lnTo>
                <a:lnTo>
                  <a:pt x="3434" y="2874"/>
                </a:lnTo>
                <a:lnTo>
                  <a:pt x="3436" y="2874"/>
                </a:lnTo>
                <a:lnTo>
                  <a:pt x="3434" y="2872"/>
                </a:lnTo>
                <a:lnTo>
                  <a:pt x="3428" y="2870"/>
                </a:lnTo>
                <a:lnTo>
                  <a:pt x="3418" y="2870"/>
                </a:lnTo>
                <a:lnTo>
                  <a:pt x="3410" y="2868"/>
                </a:lnTo>
                <a:lnTo>
                  <a:pt x="3408" y="2868"/>
                </a:lnTo>
                <a:lnTo>
                  <a:pt x="3406" y="2866"/>
                </a:lnTo>
                <a:lnTo>
                  <a:pt x="3408" y="2860"/>
                </a:lnTo>
                <a:lnTo>
                  <a:pt x="3410" y="2856"/>
                </a:lnTo>
                <a:lnTo>
                  <a:pt x="3414" y="2850"/>
                </a:lnTo>
                <a:lnTo>
                  <a:pt x="3416" y="2840"/>
                </a:lnTo>
                <a:lnTo>
                  <a:pt x="3420" y="2832"/>
                </a:lnTo>
                <a:lnTo>
                  <a:pt x="3424" y="2828"/>
                </a:lnTo>
                <a:lnTo>
                  <a:pt x="3426" y="2826"/>
                </a:lnTo>
                <a:lnTo>
                  <a:pt x="3430" y="2818"/>
                </a:lnTo>
                <a:lnTo>
                  <a:pt x="3434" y="2812"/>
                </a:lnTo>
                <a:lnTo>
                  <a:pt x="3436" y="2810"/>
                </a:lnTo>
                <a:lnTo>
                  <a:pt x="3440" y="2812"/>
                </a:lnTo>
                <a:lnTo>
                  <a:pt x="3440" y="2818"/>
                </a:lnTo>
                <a:lnTo>
                  <a:pt x="3446" y="2820"/>
                </a:lnTo>
                <a:lnTo>
                  <a:pt x="3448" y="2822"/>
                </a:lnTo>
                <a:lnTo>
                  <a:pt x="3450" y="2826"/>
                </a:lnTo>
                <a:lnTo>
                  <a:pt x="3448" y="2828"/>
                </a:lnTo>
                <a:lnTo>
                  <a:pt x="3442" y="2832"/>
                </a:lnTo>
                <a:lnTo>
                  <a:pt x="3432" y="2832"/>
                </a:lnTo>
                <a:lnTo>
                  <a:pt x="3426" y="2834"/>
                </a:lnTo>
                <a:lnTo>
                  <a:pt x="3424" y="2834"/>
                </a:lnTo>
                <a:lnTo>
                  <a:pt x="3422" y="2838"/>
                </a:lnTo>
                <a:lnTo>
                  <a:pt x="3422" y="2840"/>
                </a:lnTo>
                <a:lnTo>
                  <a:pt x="3422" y="2844"/>
                </a:lnTo>
                <a:lnTo>
                  <a:pt x="3426" y="2846"/>
                </a:lnTo>
                <a:lnTo>
                  <a:pt x="3428" y="2848"/>
                </a:lnTo>
                <a:lnTo>
                  <a:pt x="3432" y="2848"/>
                </a:lnTo>
                <a:lnTo>
                  <a:pt x="3440" y="2848"/>
                </a:lnTo>
                <a:lnTo>
                  <a:pt x="3442" y="2850"/>
                </a:lnTo>
                <a:lnTo>
                  <a:pt x="3444" y="2850"/>
                </a:lnTo>
                <a:lnTo>
                  <a:pt x="3446" y="2848"/>
                </a:lnTo>
                <a:lnTo>
                  <a:pt x="3450" y="2844"/>
                </a:lnTo>
                <a:lnTo>
                  <a:pt x="3456" y="2840"/>
                </a:lnTo>
                <a:lnTo>
                  <a:pt x="3468" y="2836"/>
                </a:lnTo>
                <a:lnTo>
                  <a:pt x="3472" y="2832"/>
                </a:lnTo>
                <a:lnTo>
                  <a:pt x="3474" y="2828"/>
                </a:lnTo>
                <a:lnTo>
                  <a:pt x="3482" y="2820"/>
                </a:lnTo>
                <a:lnTo>
                  <a:pt x="3488" y="2816"/>
                </a:lnTo>
                <a:lnTo>
                  <a:pt x="3496" y="2814"/>
                </a:lnTo>
                <a:lnTo>
                  <a:pt x="3506" y="2812"/>
                </a:lnTo>
                <a:lnTo>
                  <a:pt x="3518" y="2814"/>
                </a:lnTo>
                <a:lnTo>
                  <a:pt x="3536" y="2818"/>
                </a:lnTo>
                <a:lnTo>
                  <a:pt x="3538" y="2818"/>
                </a:lnTo>
                <a:lnTo>
                  <a:pt x="3534" y="2814"/>
                </a:lnTo>
                <a:lnTo>
                  <a:pt x="3532" y="2812"/>
                </a:lnTo>
                <a:lnTo>
                  <a:pt x="3532" y="2810"/>
                </a:lnTo>
                <a:lnTo>
                  <a:pt x="3536" y="2806"/>
                </a:lnTo>
                <a:lnTo>
                  <a:pt x="3542" y="2804"/>
                </a:lnTo>
                <a:lnTo>
                  <a:pt x="3560" y="2800"/>
                </a:lnTo>
                <a:lnTo>
                  <a:pt x="3580" y="2800"/>
                </a:lnTo>
                <a:lnTo>
                  <a:pt x="3584" y="2800"/>
                </a:lnTo>
                <a:lnTo>
                  <a:pt x="3586" y="2796"/>
                </a:lnTo>
                <a:lnTo>
                  <a:pt x="3586" y="2794"/>
                </a:lnTo>
                <a:lnTo>
                  <a:pt x="3586" y="2790"/>
                </a:lnTo>
                <a:lnTo>
                  <a:pt x="3588" y="2790"/>
                </a:lnTo>
                <a:lnTo>
                  <a:pt x="3590" y="2790"/>
                </a:lnTo>
                <a:lnTo>
                  <a:pt x="3592" y="2792"/>
                </a:lnTo>
                <a:lnTo>
                  <a:pt x="3594" y="2798"/>
                </a:lnTo>
                <a:lnTo>
                  <a:pt x="3592" y="2804"/>
                </a:lnTo>
                <a:lnTo>
                  <a:pt x="3590" y="2808"/>
                </a:lnTo>
                <a:close/>
                <a:moveTo>
                  <a:pt x="3578" y="2752"/>
                </a:moveTo>
                <a:lnTo>
                  <a:pt x="3578" y="2752"/>
                </a:lnTo>
                <a:lnTo>
                  <a:pt x="3586" y="2746"/>
                </a:lnTo>
                <a:lnTo>
                  <a:pt x="3596" y="2742"/>
                </a:lnTo>
                <a:lnTo>
                  <a:pt x="3626" y="2738"/>
                </a:lnTo>
                <a:lnTo>
                  <a:pt x="3638" y="2734"/>
                </a:lnTo>
                <a:lnTo>
                  <a:pt x="3642" y="2734"/>
                </a:lnTo>
                <a:lnTo>
                  <a:pt x="3656" y="2742"/>
                </a:lnTo>
                <a:lnTo>
                  <a:pt x="3662" y="2744"/>
                </a:lnTo>
                <a:lnTo>
                  <a:pt x="3666" y="2744"/>
                </a:lnTo>
                <a:lnTo>
                  <a:pt x="3668" y="2742"/>
                </a:lnTo>
                <a:lnTo>
                  <a:pt x="3670" y="2740"/>
                </a:lnTo>
                <a:lnTo>
                  <a:pt x="3672" y="2734"/>
                </a:lnTo>
                <a:lnTo>
                  <a:pt x="3674" y="2730"/>
                </a:lnTo>
                <a:lnTo>
                  <a:pt x="3678" y="2726"/>
                </a:lnTo>
                <a:lnTo>
                  <a:pt x="3686" y="2722"/>
                </a:lnTo>
                <a:lnTo>
                  <a:pt x="3696" y="2718"/>
                </a:lnTo>
                <a:lnTo>
                  <a:pt x="3706" y="2714"/>
                </a:lnTo>
                <a:lnTo>
                  <a:pt x="3716" y="2710"/>
                </a:lnTo>
                <a:lnTo>
                  <a:pt x="3716" y="2714"/>
                </a:lnTo>
                <a:lnTo>
                  <a:pt x="3712" y="2718"/>
                </a:lnTo>
                <a:lnTo>
                  <a:pt x="3708" y="2720"/>
                </a:lnTo>
                <a:lnTo>
                  <a:pt x="3702" y="2724"/>
                </a:lnTo>
                <a:lnTo>
                  <a:pt x="3698" y="2726"/>
                </a:lnTo>
                <a:lnTo>
                  <a:pt x="3696" y="2730"/>
                </a:lnTo>
                <a:lnTo>
                  <a:pt x="3696" y="2732"/>
                </a:lnTo>
                <a:lnTo>
                  <a:pt x="3700" y="2736"/>
                </a:lnTo>
                <a:lnTo>
                  <a:pt x="3702" y="2740"/>
                </a:lnTo>
                <a:lnTo>
                  <a:pt x="3702" y="2742"/>
                </a:lnTo>
                <a:lnTo>
                  <a:pt x="3700" y="2746"/>
                </a:lnTo>
                <a:lnTo>
                  <a:pt x="3700" y="2752"/>
                </a:lnTo>
                <a:lnTo>
                  <a:pt x="3700" y="2758"/>
                </a:lnTo>
                <a:lnTo>
                  <a:pt x="3696" y="2762"/>
                </a:lnTo>
                <a:lnTo>
                  <a:pt x="3690" y="2764"/>
                </a:lnTo>
                <a:lnTo>
                  <a:pt x="3684" y="2770"/>
                </a:lnTo>
                <a:lnTo>
                  <a:pt x="3680" y="2774"/>
                </a:lnTo>
                <a:lnTo>
                  <a:pt x="3676" y="2776"/>
                </a:lnTo>
                <a:lnTo>
                  <a:pt x="3662" y="2778"/>
                </a:lnTo>
                <a:lnTo>
                  <a:pt x="3650" y="2776"/>
                </a:lnTo>
                <a:lnTo>
                  <a:pt x="3638" y="2774"/>
                </a:lnTo>
                <a:lnTo>
                  <a:pt x="3628" y="2772"/>
                </a:lnTo>
                <a:lnTo>
                  <a:pt x="3616" y="2770"/>
                </a:lnTo>
                <a:lnTo>
                  <a:pt x="3604" y="2770"/>
                </a:lnTo>
                <a:lnTo>
                  <a:pt x="3596" y="2774"/>
                </a:lnTo>
                <a:lnTo>
                  <a:pt x="3588" y="2778"/>
                </a:lnTo>
                <a:lnTo>
                  <a:pt x="3582" y="2780"/>
                </a:lnTo>
                <a:lnTo>
                  <a:pt x="3574" y="2782"/>
                </a:lnTo>
                <a:lnTo>
                  <a:pt x="3568" y="2782"/>
                </a:lnTo>
                <a:lnTo>
                  <a:pt x="3562" y="2780"/>
                </a:lnTo>
                <a:lnTo>
                  <a:pt x="3560" y="2780"/>
                </a:lnTo>
                <a:lnTo>
                  <a:pt x="3558" y="2776"/>
                </a:lnTo>
                <a:lnTo>
                  <a:pt x="3558" y="2772"/>
                </a:lnTo>
                <a:lnTo>
                  <a:pt x="3560" y="2768"/>
                </a:lnTo>
                <a:lnTo>
                  <a:pt x="3566" y="2760"/>
                </a:lnTo>
                <a:lnTo>
                  <a:pt x="3570" y="2756"/>
                </a:lnTo>
                <a:lnTo>
                  <a:pt x="3574" y="2756"/>
                </a:lnTo>
                <a:lnTo>
                  <a:pt x="3578" y="2752"/>
                </a:lnTo>
                <a:close/>
                <a:moveTo>
                  <a:pt x="3092" y="2546"/>
                </a:moveTo>
                <a:lnTo>
                  <a:pt x="3092" y="2546"/>
                </a:lnTo>
                <a:lnTo>
                  <a:pt x="3106" y="2534"/>
                </a:lnTo>
                <a:lnTo>
                  <a:pt x="3118" y="2526"/>
                </a:lnTo>
                <a:lnTo>
                  <a:pt x="3160" y="2506"/>
                </a:lnTo>
                <a:lnTo>
                  <a:pt x="3164" y="2504"/>
                </a:lnTo>
                <a:lnTo>
                  <a:pt x="3168" y="2500"/>
                </a:lnTo>
                <a:lnTo>
                  <a:pt x="3172" y="2496"/>
                </a:lnTo>
                <a:lnTo>
                  <a:pt x="3176" y="2484"/>
                </a:lnTo>
                <a:lnTo>
                  <a:pt x="3180" y="2478"/>
                </a:lnTo>
                <a:lnTo>
                  <a:pt x="3186" y="2474"/>
                </a:lnTo>
                <a:lnTo>
                  <a:pt x="3188" y="2474"/>
                </a:lnTo>
                <a:lnTo>
                  <a:pt x="3190" y="2474"/>
                </a:lnTo>
                <a:lnTo>
                  <a:pt x="3190" y="2478"/>
                </a:lnTo>
                <a:lnTo>
                  <a:pt x="3190" y="2482"/>
                </a:lnTo>
                <a:lnTo>
                  <a:pt x="3188" y="2486"/>
                </a:lnTo>
                <a:lnTo>
                  <a:pt x="3192" y="2484"/>
                </a:lnTo>
                <a:lnTo>
                  <a:pt x="3196" y="2476"/>
                </a:lnTo>
                <a:lnTo>
                  <a:pt x="3202" y="2464"/>
                </a:lnTo>
                <a:lnTo>
                  <a:pt x="3206" y="2456"/>
                </a:lnTo>
                <a:lnTo>
                  <a:pt x="3208" y="2456"/>
                </a:lnTo>
                <a:lnTo>
                  <a:pt x="3210" y="2462"/>
                </a:lnTo>
                <a:lnTo>
                  <a:pt x="3206" y="2470"/>
                </a:lnTo>
                <a:lnTo>
                  <a:pt x="3204" y="2478"/>
                </a:lnTo>
                <a:lnTo>
                  <a:pt x="3216" y="2472"/>
                </a:lnTo>
                <a:lnTo>
                  <a:pt x="3220" y="2468"/>
                </a:lnTo>
                <a:lnTo>
                  <a:pt x="3220" y="2466"/>
                </a:lnTo>
                <a:lnTo>
                  <a:pt x="3218" y="2458"/>
                </a:lnTo>
                <a:lnTo>
                  <a:pt x="3216" y="2452"/>
                </a:lnTo>
                <a:lnTo>
                  <a:pt x="3216" y="2450"/>
                </a:lnTo>
                <a:lnTo>
                  <a:pt x="3218" y="2448"/>
                </a:lnTo>
                <a:lnTo>
                  <a:pt x="3220" y="2448"/>
                </a:lnTo>
                <a:lnTo>
                  <a:pt x="3224" y="2448"/>
                </a:lnTo>
                <a:lnTo>
                  <a:pt x="3236" y="2454"/>
                </a:lnTo>
                <a:lnTo>
                  <a:pt x="3248" y="2458"/>
                </a:lnTo>
                <a:lnTo>
                  <a:pt x="3254" y="2460"/>
                </a:lnTo>
                <a:lnTo>
                  <a:pt x="3260" y="2460"/>
                </a:lnTo>
                <a:lnTo>
                  <a:pt x="3268" y="2460"/>
                </a:lnTo>
                <a:lnTo>
                  <a:pt x="3272" y="2462"/>
                </a:lnTo>
                <a:lnTo>
                  <a:pt x="3276" y="2462"/>
                </a:lnTo>
                <a:lnTo>
                  <a:pt x="3284" y="2462"/>
                </a:lnTo>
                <a:lnTo>
                  <a:pt x="3288" y="2462"/>
                </a:lnTo>
                <a:lnTo>
                  <a:pt x="3292" y="2466"/>
                </a:lnTo>
                <a:lnTo>
                  <a:pt x="3296" y="2482"/>
                </a:lnTo>
                <a:lnTo>
                  <a:pt x="3300" y="2490"/>
                </a:lnTo>
                <a:lnTo>
                  <a:pt x="3302" y="2498"/>
                </a:lnTo>
                <a:lnTo>
                  <a:pt x="3308" y="2504"/>
                </a:lnTo>
                <a:lnTo>
                  <a:pt x="3316" y="2510"/>
                </a:lnTo>
                <a:lnTo>
                  <a:pt x="3322" y="2510"/>
                </a:lnTo>
                <a:lnTo>
                  <a:pt x="3328" y="2510"/>
                </a:lnTo>
                <a:lnTo>
                  <a:pt x="3340" y="2508"/>
                </a:lnTo>
                <a:lnTo>
                  <a:pt x="3344" y="2508"/>
                </a:lnTo>
                <a:lnTo>
                  <a:pt x="3348" y="2510"/>
                </a:lnTo>
                <a:lnTo>
                  <a:pt x="3350" y="2514"/>
                </a:lnTo>
                <a:lnTo>
                  <a:pt x="3348" y="2520"/>
                </a:lnTo>
                <a:lnTo>
                  <a:pt x="3344" y="2528"/>
                </a:lnTo>
                <a:lnTo>
                  <a:pt x="3346" y="2532"/>
                </a:lnTo>
                <a:lnTo>
                  <a:pt x="3358" y="2542"/>
                </a:lnTo>
                <a:lnTo>
                  <a:pt x="3360" y="2546"/>
                </a:lnTo>
                <a:lnTo>
                  <a:pt x="3360" y="2550"/>
                </a:lnTo>
                <a:lnTo>
                  <a:pt x="3358" y="2556"/>
                </a:lnTo>
                <a:lnTo>
                  <a:pt x="3356" y="2564"/>
                </a:lnTo>
                <a:lnTo>
                  <a:pt x="3356" y="2566"/>
                </a:lnTo>
                <a:lnTo>
                  <a:pt x="3358" y="2568"/>
                </a:lnTo>
                <a:lnTo>
                  <a:pt x="3362" y="2570"/>
                </a:lnTo>
                <a:lnTo>
                  <a:pt x="3364" y="2570"/>
                </a:lnTo>
                <a:lnTo>
                  <a:pt x="3366" y="2570"/>
                </a:lnTo>
                <a:lnTo>
                  <a:pt x="3368" y="2572"/>
                </a:lnTo>
                <a:lnTo>
                  <a:pt x="3370" y="2574"/>
                </a:lnTo>
                <a:lnTo>
                  <a:pt x="3368" y="2576"/>
                </a:lnTo>
                <a:lnTo>
                  <a:pt x="3364" y="2578"/>
                </a:lnTo>
                <a:lnTo>
                  <a:pt x="3364" y="2582"/>
                </a:lnTo>
                <a:lnTo>
                  <a:pt x="3362" y="2586"/>
                </a:lnTo>
                <a:lnTo>
                  <a:pt x="3362" y="2590"/>
                </a:lnTo>
                <a:lnTo>
                  <a:pt x="3366" y="2592"/>
                </a:lnTo>
                <a:lnTo>
                  <a:pt x="3372" y="2592"/>
                </a:lnTo>
                <a:lnTo>
                  <a:pt x="3380" y="2590"/>
                </a:lnTo>
                <a:lnTo>
                  <a:pt x="3382" y="2592"/>
                </a:lnTo>
                <a:lnTo>
                  <a:pt x="3382" y="2596"/>
                </a:lnTo>
                <a:lnTo>
                  <a:pt x="3382" y="2602"/>
                </a:lnTo>
                <a:lnTo>
                  <a:pt x="3386" y="2604"/>
                </a:lnTo>
                <a:lnTo>
                  <a:pt x="3392" y="2604"/>
                </a:lnTo>
                <a:lnTo>
                  <a:pt x="3402" y="2608"/>
                </a:lnTo>
                <a:lnTo>
                  <a:pt x="3416" y="2612"/>
                </a:lnTo>
                <a:lnTo>
                  <a:pt x="3432" y="2612"/>
                </a:lnTo>
                <a:lnTo>
                  <a:pt x="3446" y="2614"/>
                </a:lnTo>
                <a:lnTo>
                  <a:pt x="3460" y="2616"/>
                </a:lnTo>
                <a:lnTo>
                  <a:pt x="3470" y="2616"/>
                </a:lnTo>
                <a:lnTo>
                  <a:pt x="3478" y="2616"/>
                </a:lnTo>
                <a:lnTo>
                  <a:pt x="3484" y="2616"/>
                </a:lnTo>
                <a:lnTo>
                  <a:pt x="3484" y="2618"/>
                </a:lnTo>
                <a:lnTo>
                  <a:pt x="3484" y="2620"/>
                </a:lnTo>
                <a:lnTo>
                  <a:pt x="3484" y="2622"/>
                </a:lnTo>
                <a:lnTo>
                  <a:pt x="3484" y="2624"/>
                </a:lnTo>
                <a:lnTo>
                  <a:pt x="3490" y="2626"/>
                </a:lnTo>
                <a:lnTo>
                  <a:pt x="3508" y="2626"/>
                </a:lnTo>
                <a:lnTo>
                  <a:pt x="3514" y="2626"/>
                </a:lnTo>
                <a:lnTo>
                  <a:pt x="3518" y="2630"/>
                </a:lnTo>
                <a:lnTo>
                  <a:pt x="3526" y="2644"/>
                </a:lnTo>
                <a:lnTo>
                  <a:pt x="3532" y="2654"/>
                </a:lnTo>
                <a:lnTo>
                  <a:pt x="3536" y="2658"/>
                </a:lnTo>
                <a:lnTo>
                  <a:pt x="3538" y="2658"/>
                </a:lnTo>
                <a:lnTo>
                  <a:pt x="3540" y="2656"/>
                </a:lnTo>
                <a:lnTo>
                  <a:pt x="3542" y="2656"/>
                </a:lnTo>
                <a:lnTo>
                  <a:pt x="3544" y="2660"/>
                </a:lnTo>
                <a:lnTo>
                  <a:pt x="3544" y="2666"/>
                </a:lnTo>
                <a:lnTo>
                  <a:pt x="3544" y="2670"/>
                </a:lnTo>
                <a:lnTo>
                  <a:pt x="3546" y="2674"/>
                </a:lnTo>
                <a:lnTo>
                  <a:pt x="3552" y="2682"/>
                </a:lnTo>
                <a:lnTo>
                  <a:pt x="3558" y="2688"/>
                </a:lnTo>
                <a:lnTo>
                  <a:pt x="3560" y="2694"/>
                </a:lnTo>
                <a:lnTo>
                  <a:pt x="3560" y="2696"/>
                </a:lnTo>
                <a:lnTo>
                  <a:pt x="3558" y="2696"/>
                </a:lnTo>
                <a:lnTo>
                  <a:pt x="3554" y="2694"/>
                </a:lnTo>
                <a:lnTo>
                  <a:pt x="3548" y="2690"/>
                </a:lnTo>
                <a:lnTo>
                  <a:pt x="3546" y="2688"/>
                </a:lnTo>
                <a:lnTo>
                  <a:pt x="3544" y="2690"/>
                </a:lnTo>
                <a:lnTo>
                  <a:pt x="3544" y="2692"/>
                </a:lnTo>
                <a:lnTo>
                  <a:pt x="3544" y="2694"/>
                </a:lnTo>
                <a:lnTo>
                  <a:pt x="3546" y="2700"/>
                </a:lnTo>
                <a:lnTo>
                  <a:pt x="3548" y="2704"/>
                </a:lnTo>
                <a:lnTo>
                  <a:pt x="3548" y="2708"/>
                </a:lnTo>
                <a:lnTo>
                  <a:pt x="3546" y="2710"/>
                </a:lnTo>
                <a:lnTo>
                  <a:pt x="3542" y="2710"/>
                </a:lnTo>
                <a:lnTo>
                  <a:pt x="3538" y="2710"/>
                </a:lnTo>
                <a:lnTo>
                  <a:pt x="3530" y="2704"/>
                </a:lnTo>
                <a:lnTo>
                  <a:pt x="3520" y="2698"/>
                </a:lnTo>
                <a:lnTo>
                  <a:pt x="3516" y="2698"/>
                </a:lnTo>
                <a:lnTo>
                  <a:pt x="3514" y="2700"/>
                </a:lnTo>
                <a:lnTo>
                  <a:pt x="3510" y="2702"/>
                </a:lnTo>
                <a:lnTo>
                  <a:pt x="3510" y="2698"/>
                </a:lnTo>
                <a:lnTo>
                  <a:pt x="3508" y="2694"/>
                </a:lnTo>
                <a:lnTo>
                  <a:pt x="3508" y="2692"/>
                </a:lnTo>
                <a:lnTo>
                  <a:pt x="3506" y="2694"/>
                </a:lnTo>
                <a:lnTo>
                  <a:pt x="3502" y="2694"/>
                </a:lnTo>
                <a:lnTo>
                  <a:pt x="3502" y="2692"/>
                </a:lnTo>
                <a:lnTo>
                  <a:pt x="3504" y="2688"/>
                </a:lnTo>
                <a:lnTo>
                  <a:pt x="3506" y="2684"/>
                </a:lnTo>
                <a:lnTo>
                  <a:pt x="3502" y="2682"/>
                </a:lnTo>
                <a:lnTo>
                  <a:pt x="3498" y="2682"/>
                </a:lnTo>
                <a:lnTo>
                  <a:pt x="3496" y="2678"/>
                </a:lnTo>
                <a:lnTo>
                  <a:pt x="3496" y="2674"/>
                </a:lnTo>
                <a:lnTo>
                  <a:pt x="3494" y="2668"/>
                </a:lnTo>
                <a:lnTo>
                  <a:pt x="3494" y="2666"/>
                </a:lnTo>
                <a:lnTo>
                  <a:pt x="3492" y="2666"/>
                </a:lnTo>
                <a:lnTo>
                  <a:pt x="3486" y="2666"/>
                </a:lnTo>
                <a:lnTo>
                  <a:pt x="3482" y="2664"/>
                </a:lnTo>
                <a:lnTo>
                  <a:pt x="3480" y="2664"/>
                </a:lnTo>
                <a:lnTo>
                  <a:pt x="3478" y="2664"/>
                </a:lnTo>
                <a:lnTo>
                  <a:pt x="3480" y="2668"/>
                </a:lnTo>
                <a:lnTo>
                  <a:pt x="3486" y="2674"/>
                </a:lnTo>
                <a:lnTo>
                  <a:pt x="3492" y="2684"/>
                </a:lnTo>
                <a:lnTo>
                  <a:pt x="3496" y="2694"/>
                </a:lnTo>
                <a:lnTo>
                  <a:pt x="3496" y="2700"/>
                </a:lnTo>
                <a:lnTo>
                  <a:pt x="3494" y="2706"/>
                </a:lnTo>
                <a:lnTo>
                  <a:pt x="3486" y="2714"/>
                </a:lnTo>
                <a:lnTo>
                  <a:pt x="3482" y="2720"/>
                </a:lnTo>
                <a:lnTo>
                  <a:pt x="3480" y="2728"/>
                </a:lnTo>
                <a:lnTo>
                  <a:pt x="3478" y="2736"/>
                </a:lnTo>
                <a:lnTo>
                  <a:pt x="3478" y="2746"/>
                </a:lnTo>
                <a:lnTo>
                  <a:pt x="3478" y="2764"/>
                </a:lnTo>
                <a:lnTo>
                  <a:pt x="3476" y="2772"/>
                </a:lnTo>
                <a:lnTo>
                  <a:pt x="3474" y="2776"/>
                </a:lnTo>
                <a:lnTo>
                  <a:pt x="3470" y="2780"/>
                </a:lnTo>
                <a:lnTo>
                  <a:pt x="3464" y="2784"/>
                </a:lnTo>
                <a:lnTo>
                  <a:pt x="3450" y="2792"/>
                </a:lnTo>
                <a:lnTo>
                  <a:pt x="3444" y="2778"/>
                </a:lnTo>
                <a:lnTo>
                  <a:pt x="3440" y="2758"/>
                </a:lnTo>
                <a:lnTo>
                  <a:pt x="3438" y="2748"/>
                </a:lnTo>
                <a:lnTo>
                  <a:pt x="3434" y="2740"/>
                </a:lnTo>
                <a:lnTo>
                  <a:pt x="3430" y="2736"/>
                </a:lnTo>
                <a:lnTo>
                  <a:pt x="3424" y="2734"/>
                </a:lnTo>
                <a:lnTo>
                  <a:pt x="3418" y="2736"/>
                </a:lnTo>
                <a:lnTo>
                  <a:pt x="3414" y="2740"/>
                </a:lnTo>
                <a:lnTo>
                  <a:pt x="3408" y="2748"/>
                </a:lnTo>
                <a:lnTo>
                  <a:pt x="3404" y="2754"/>
                </a:lnTo>
                <a:lnTo>
                  <a:pt x="3402" y="2758"/>
                </a:lnTo>
                <a:lnTo>
                  <a:pt x="3398" y="2758"/>
                </a:lnTo>
                <a:lnTo>
                  <a:pt x="3394" y="2758"/>
                </a:lnTo>
                <a:lnTo>
                  <a:pt x="3392" y="2756"/>
                </a:lnTo>
                <a:lnTo>
                  <a:pt x="3388" y="2750"/>
                </a:lnTo>
                <a:lnTo>
                  <a:pt x="3390" y="2742"/>
                </a:lnTo>
                <a:lnTo>
                  <a:pt x="3392" y="2738"/>
                </a:lnTo>
                <a:lnTo>
                  <a:pt x="3394" y="2734"/>
                </a:lnTo>
                <a:lnTo>
                  <a:pt x="3402" y="2730"/>
                </a:lnTo>
                <a:lnTo>
                  <a:pt x="3406" y="2724"/>
                </a:lnTo>
                <a:lnTo>
                  <a:pt x="3410" y="2716"/>
                </a:lnTo>
                <a:lnTo>
                  <a:pt x="3412" y="2704"/>
                </a:lnTo>
                <a:lnTo>
                  <a:pt x="3414" y="2698"/>
                </a:lnTo>
                <a:lnTo>
                  <a:pt x="3412" y="2692"/>
                </a:lnTo>
                <a:lnTo>
                  <a:pt x="3410" y="2684"/>
                </a:lnTo>
                <a:lnTo>
                  <a:pt x="3408" y="2680"/>
                </a:lnTo>
                <a:lnTo>
                  <a:pt x="3408" y="2678"/>
                </a:lnTo>
                <a:lnTo>
                  <a:pt x="3412" y="2676"/>
                </a:lnTo>
                <a:lnTo>
                  <a:pt x="3414" y="2676"/>
                </a:lnTo>
                <a:lnTo>
                  <a:pt x="3414" y="2672"/>
                </a:lnTo>
                <a:lnTo>
                  <a:pt x="3412" y="2666"/>
                </a:lnTo>
                <a:lnTo>
                  <a:pt x="3402" y="2660"/>
                </a:lnTo>
                <a:lnTo>
                  <a:pt x="3392" y="2656"/>
                </a:lnTo>
                <a:lnTo>
                  <a:pt x="3384" y="2652"/>
                </a:lnTo>
                <a:lnTo>
                  <a:pt x="3380" y="2648"/>
                </a:lnTo>
                <a:lnTo>
                  <a:pt x="3378" y="2644"/>
                </a:lnTo>
                <a:lnTo>
                  <a:pt x="3374" y="2644"/>
                </a:lnTo>
                <a:lnTo>
                  <a:pt x="3366" y="2642"/>
                </a:lnTo>
                <a:lnTo>
                  <a:pt x="3362" y="2638"/>
                </a:lnTo>
                <a:lnTo>
                  <a:pt x="3358" y="2636"/>
                </a:lnTo>
                <a:lnTo>
                  <a:pt x="3356" y="2636"/>
                </a:lnTo>
                <a:lnTo>
                  <a:pt x="3352" y="2638"/>
                </a:lnTo>
                <a:lnTo>
                  <a:pt x="3346" y="2642"/>
                </a:lnTo>
                <a:lnTo>
                  <a:pt x="3342" y="2646"/>
                </a:lnTo>
                <a:lnTo>
                  <a:pt x="3342" y="2648"/>
                </a:lnTo>
                <a:lnTo>
                  <a:pt x="3342" y="2652"/>
                </a:lnTo>
                <a:lnTo>
                  <a:pt x="3344" y="2654"/>
                </a:lnTo>
                <a:lnTo>
                  <a:pt x="3346" y="2656"/>
                </a:lnTo>
                <a:lnTo>
                  <a:pt x="3340" y="2658"/>
                </a:lnTo>
                <a:lnTo>
                  <a:pt x="3334" y="2662"/>
                </a:lnTo>
                <a:lnTo>
                  <a:pt x="3330" y="2666"/>
                </a:lnTo>
                <a:lnTo>
                  <a:pt x="3328" y="2670"/>
                </a:lnTo>
                <a:lnTo>
                  <a:pt x="3328" y="2676"/>
                </a:lnTo>
                <a:lnTo>
                  <a:pt x="3326" y="2686"/>
                </a:lnTo>
                <a:lnTo>
                  <a:pt x="3324" y="2690"/>
                </a:lnTo>
                <a:lnTo>
                  <a:pt x="3322" y="2692"/>
                </a:lnTo>
                <a:lnTo>
                  <a:pt x="3320" y="2690"/>
                </a:lnTo>
                <a:lnTo>
                  <a:pt x="3318" y="2686"/>
                </a:lnTo>
                <a:lnTo>
                  <a:pt x="3318" y="2678"/>
                </a:lnTo>
                <a:lnTo>
                  <a:pt x="3318" y="2674"/>
                </a:lnTo>
                <a:lnTo>
                  <a:pt x="3318" y="2672"/>
                </a:lnTo>
                <a:lnTo>
                  <a:pt x="3314" y="2676"/>
                </a:lnTo>
                <a:lnTo>
                  <a:pt x="3308" y="2682"/>
                </a:lnTo>
                <a:lnTo>
                  <a:pt x="3300" y="2692"/>
                </a:lnTo>
                <a:lnTo>
                  <a:pt x="3296" y="2694"/>
                </a:lnTo>
                <a:lnTo>
                  <a:pt x="3294" y="2696"/>
                </a:lnTo>
                <a:lnTo>
                  <a:pt x="3296" y="2704"/>
                </a:lnTo>
                <a:lnTo>
                  <a:pt x="3296" y="2712"/>
                </a:lnTo>
                <a:lnTo>
                  <a:pt x="3294" y="2716"/>
                </a:lnTo>
                <a:lnTo>
                  <a:pt x="3290" y="2724"/>
                </a:lnTo>
                <a:lnTo>
                  <a:pt x="3288" y="2732"/>
                </a:lnTo>
                <a:lnTo>
                  <a:pt x="3286" y="2736"/>
                </a:lnTo>
                <a:lnTo>
                  <a:pt x="3288" y="2740"/>
                </a:lnTo>
                <a:lnTo>
                  <a:pt x="3288" y="2748"/>
                </a:lnTo>
                <a:lnTo>
                  <a:pt x="3286" y="2752"/>
                </a:lnTo>
                <a:lnTo>
                  <a:pt x="3284" y="2756"/>
                </a:lnTo>
                <a:lnTo>
                  <a:pt x="3288" y="2768"/>
                </a:lnTo>
                <a:lnTo>
                  <a:pt x="3292" y="2780"/>
                </a:lnTo>
                <a:lnTo>
                  <a:pt x="3294" y="2792"/>
                </a:lnTo>
                <a:lnTo>
                  <a:pt x="3296" y="2802"/>
                </a:lnTo>
                <a:lnTo>
                  <a:pt x="3296" y="2812"/>
                </a:lnTo>
                <a:lnTo>
                  <a:pt x="3294" y="2820"/>
                </a:lnTo>
                <a:lnTo>
                  <a:pt x="3290" y="2830"/>
                </a:lnTo>
                <a:lnTo>
                  <a:pt x="3282" y="2848"/>
                </a:lnTo>
                <a:lnTo>
                  <a:pt x="3276" y="2856"/>
                </a:lnTo>
                <a:lnTo>
                  <a:pt x="3272" y="2862"/>
                </a:lnTo>
                <a:lnTo>
                  <a:pt x="3266" y="2866"/>
                </a:lnTo>
                <a:lnTo>
                  <a:pt x="3260" y="2868"/>
                </a:lnTo>
                <a:lnTo>
                  <a:pt x="3254" y="2868"/>
                </a:lnTo>
                <a:lnTo>
                  <a:pt x="3248" y="2866"/>
                </a:lnTo>
                <a:lnTo>
                  <a:pt x="3242" y="2860"/>
                </a:lnTo>
                <a:lnTo>
                  <a:pt x="3236" y="2852"/>
                </a:lnTo>
                <a:lnTo>
                  <a:pt x="3232" y="2844"/>
                </a:lnTo>
                <a:lnTo>
                  <a:pt x="3230" y="2836"/>
                </a:lnTo>
                <a:lnTo>
                  <a:pt x="3230" y="2824"/>
                </a:lnTo>
                <a:lnTo>
                  <a:pt x="3230" y="2810"/>
                </a:lnTo>
                <a:lnTo>
                  <a:pt x="3230" y="2804"/>
                </a:lnTo>
                <a:lnTo>
                  <a:pt x="3230" y="2796"/>
                </a:lnTo>
                <a:lnTo>
                  <a:pt x="3228" y="2782"/>
                </a:lnTo>
                <a:lnTo>
                  <a:pt x="3230" y="2774"/>
                </a:lnTo>
                <a:lnTo>
                  <a:pt x="3232" y="2764"/>
                </a:lnTo>
                <a:lnTo>
                  <a:pt x="3234" y="2748"/>
                </a:lnTo>
                <a:lnTo>
                  <a:pt x="3234" y="2740"/>
                </a:lnTo>
                <a:lnTo>
                  <a:pt x="3236" y="2736"/>
                </a:lnTo>
                <a:lnTo>
                  <a:pt x="3238" y="2732"/>
                </a:lnTo>
                <a:lnTo>
                  <a:pt x="3240" y="2730"/>
                </a:lnTo>
                <a:lnTo>
                  <a:pt x="3244" y="2728"/>
                </a:lnTo>
                <a:lnTo>
                  <a:pt x="3242" y="2724"/>
                </a:lnTo>
                <a:lnTo>
                  <a:pt x="3242" y="2720"/>
                </a:lnTo>
                <a:lnTo>
                  <a:pt x="3242" y="2714"/>
                </a:lnTo>
                <a:lnTo>
                  <a:pt x="3246" y="2704"/>
                </a:lnTo>
                <a:lnTo>
                  <a:pt x="3250" y="2694"/>
                </a:lnTo>
                <a:lnTo>
                  <a:pt x="3248" y="2690"/>
                </a:lnTo>
                <a:lnTo>
                  <a:pt x="3246" y="2688"/>
                </a:lnTo>
                <a:lnTo>
                  <a:pt x="3240" y="2688"/>
                </a:lnTo>
                <a:lnTo>
                  <a:pt x="3238" y="2690"/>
                </a:lnTo>
                <a:lnTo>
                  <a:pt x="3234" y="2696"/>
                </a:lnTo>
                <a:lnTo>
                  <a:pt x="3230" y="2704"/>
                </a:lnTo>
                <a:lnTo>
                  <a:pt x="3226" y="2706"/>
                </a:lnTo>
                <a:lnTo>
                  <a:pt x="3224" y="2706"/>
                </a:lnTo>
                <a:lnTo>
                  <a:pt x="3224" y="2698"/>
                </a:lnTo>
                <a:lnTo>
                  <a:pt x="3228" y="2688"/>
                </a:lnTo>
                <a:lnTo>
                  <a:pt x="3230" y="2684"/>
                </a:lnTo>
                <a:lnTo>
                  <a:pt x="3234" y="2682"/>
                </a:lnTo>
                <a:lnTo>
                  <a:pt x="3238" y="2678"/>
                </a:lnTo>
                <a:lnTo>
                  <a:pt x="3238" y="2676"/>
                </a:lnTo>
                <a:lnTo>
                  <a:pt x="3240" y="2672"/>
                </a:lnTo>
                <a:lnTo>
                  <a:pt x="3244" y="2666"/>
                </a:lnTo>
                <a:lnTo>
                  <a:pt x="3252" y="2654"/>
                </a:lnTo>
                <a:lnTo>
                  <a:pt x="3258" y="2640"/>
                </a:lnTo>
                <a:lnTo>
                  <a:pt x="3264" y="2630"/>
                </a:lnTo>
                <a:lnTo>
                  <a:pt x="3266" y="2630"/>
                </a:lnTo>
                <a:lnTo>
                  <a:pt x="3266" y="2632"/>
                </a:lnTo>
                <a:lnTo>
                  <a:pt x="3268" y="2634"/>
                </a:lnTo>
                <a:lnTo>
                  <a:pt x="3270" y="2636"/>
                </a:lnTo>
                <a:lnTo>
                  <a:pt x="3274" y="2632"/>
                </a:lnTo>
                <a:lnTo>
                  <a:pt x="3278" y="2630"/>
                </a:lnTo>
                <a:lnTo>
                  <a:pt x="3280" y="2632"/>
                </a:lnTo>
                <a:lnTo>
                  <a:pt x="3280" y="2636"/>
                </a:lnTo>
                <a:lnTo>
                  <a:pt x="3278" y="2640"/>
                </a:lnTo>
                <a:lnTo>
                  <a:pt x="3280" y="2642"/>
                </a:lnTo>
                <a:lnTo>
                  <a:pt x="3284" y="2636"/>
                </a:lnTo>
                <a:lnTo>
                  <a:pt x="3292" y="2628"/>
                </a:lnTo>
                <a:lnTo>
                  <a:pt x="3296" y="2624"/>
                </a:lnTo>
                <a:lnTo>
                  <a:pt x="3302" y="2624"/>
                </a:lnTo>
                <a:lnTo>
                  <a:pt x="3310" y="2624"/>
                </a:lnTo>
                <a:lnTo>
                  <a:pt x="3316" y="2622"/>
                </a:lnTo>
                <a:lnTo>
                  <a:pt x="3322" y="2618"/>
                </a:lnTo>
                <a:lnTo>
                  <a:pt x="3324" y="2616"/>
                </a:lnTo>
                <a:lnTo>
                  <a:pt x="3328" y="2616"/>
                </a:lnTo>
                <a:lnTo>
                  <a:pt x="3336" y="2620"/>
                </a:lnTo>
                <a:lnTo>
                  <a:pt x="3346" y="2626"/>
                </a:lnTo>
                <a:lnTo>
                  <a:pt x="3352" y="2628"/>
                </a:lnTo>
                <a:lnTo>
                  <a:pt x="3356" y="2628"/>
                </a:lnTo>
                <a:lnTo>
                  <a:pt x="3358" y="2628"/>
                </a:lnTo>
                <a:lnTo>
                  <a:pt x="3358" y="2626"/>
                </a:lnTo>
                <a:lnTo>
                  <a:pt x="3358" y="2620"/>
                </a:lnTo>
                <a:lnTo>
                  <a:pt x="3360" y="2620"/>
                </a:lnTo>
                <a:lnTo>
                  <a:pt x="3362" y="2620"/>
                </a:lnTo>
                <a:lnTo>
                  <a:pt x="3370" y="2624"/>
                </a:lnTo>
                <a:lnTo>
                  <a:pt x="3380" y="2624"/>
                </a:lnTo>
                <a:lnTo>
                  <a:pt x="3386" y="2624"/>
                </a:lnTo>
                <a:lnTo>
                  <a:pt x="3388" y="2622"/>
                </a:lnTo>
                <a:lnTo>
                  <a:pt x="3388" y="2618"/>
                </a:lnTo>
                <a:lnTo>
                  <a:pt x="3384" y="2614"/>
                </a:lnTo>
                <a:lnTo>
                  <a:pt x="3380" y="2612"/>
                </a:lnTo>
                <a:lnTo>
                  <a:pt x="3378" y="2610"/>
                </a:lnTo>
                <a:lnTo>
                  <a:pt x="3376" y="2602"/>
                </a:lnTo>
                <a:lnTo>
                  <a:pt x="3374" y="2598"/>
                </a:lnTo>
                <a:lnTo>
                  <a:pt x="3374" y="2596"/>
                </a:lnTo>
                <a:lnTo>
                  <a:pt x="3368" y="2596"/>
                </a:lnTo>
                <a:lnTo>
                  <a:pt x="3360" y="2596"/>
                </a:lnTo>
                <a:lnTo>
                  <a:pt x="3348" y="2594"/>
                </a:lnTo>
                <a:lnTo>
                  <a:pt x="3346" y="2592"/>
                </a:lnTo>
                <a:lnTo>
                  <a:pt x="3344" y="2590"/>
                </a:lnTo>
                <a:lnTo>
                  <a:pt x="3346" y="2582"/>
                </a:lnTo>
                <a:lnTo>
                  <a:pt x="3346" y="2578"/>
                </a:lnTo>
                <a:lnTo>
                  <a:pt x="3344" y="2578"/>
                </a:lnTo>
                <a:lnTo>
                  <a:pt x="3342" y="2578"/>
                </a:lnTo>
                <a:lnTo>
                  <a:pt x="3330" y="2582"/>
                </a:lnTo>
                <a:lnTo>
                  <a:pt x="3314" y="2584"/>
                </a:lnTo>
                <a:lnTo>
                  <a:pt x="3300" y="2586"/>
                </a:lnTo>
                <a:lnTo>
                  <a:pt x="3294" y="2588"/>
                </a:lnTo>
                <a:lnTo>
                  <a:pt x="3288" y="2590"/>
                </a:lnTo>
                <a:lnTo>
                  <a:pt x="3282" y="2596"/>
                </a:lnTo>
                <a:lnTo>
                  <a:pt x="3274" y="2596"/>
                </a:lnTo>
                <a:lnTo>
                  <a:pt x="3268" y="2594"/>
                </a:lnTo>
                <a:lnTo>
                  <a:pt x="3258" y="2594"/>
                </a:lnTo>
                <a:lnTo>
                  <a:pt x="3254" y="2594"/>
                </a:lnTo>
                <a:lnTo>
                  <a:pt x="3250" y="2592"/>
                </a:lnTo>
                <a:lnTo>
                  <a:pt x="3244" y="2584"/>
                </a:lnTo>
                <a:lnTo>
                  <a:pt x="3238" y="2576"/>
                </a:lnTo>
                <a:lnTo>
                  <a:pt x="3234" y="2572"/>
                </a:lnTo>
                <a:lnTo>
                  <a:pt x="3228" y="2568"/>
                </a:lnTo>
                <a:lnTo>
                  <a:pt x="3222" y="2568"/>
                </a:lnTo>
                <a:lnTo>
                  <a:pt x="3218" y="2568"/>
                </a:lnTo>
                <a:lnTo>
                  <a:pt x="3212" y="2572"/>
                </a:lnTo>
                <a:lnTo>
                  <a:pt x="3208" y="2574"/>
                </a:lnTo>
                <a:lnTo>
                  <a:pt x="3206" y="2574"/>
                </a:lnTo>
                <a:lnTo>
                  <a:pt x="3206" y="2572"/>
                </a:lnTo>
                <a:lnTo>
                  <a:pt x="3204" y="2566"/>
                </a:lnTo>
                <a:lnTo>
                  <a:pt x="3202" y="2558"/>
                </a:lnTo>
                <a:lnTo>
                  <a:pt x="3200" y="2554"/>
                </a:lnTo>
                <a:lnTo>
                  <a:pt x="3198" y="2554"/>
                </a:lnTo>
                <a:lnTo>
                  <a:pt x="3192" y="2558"/>
                </a:lnTo>
                <a:lnTo>
                  <a:pt x="3180" y="2566"/>
                </a:lnTo>
                <a:lnTo>
                  <a:pt x="3176" y="2570"/>
                </a:lnTo>
                <a:lnTo>
                  <a:pt x="3172" y="2574"/>
                </a:lnTo>
                <a:lnTo>
                  <a:pt x="3164" y="2574"/>
                </a:lnTo>
                <a:lnTo>
                  <a:pt x="3156" y="2576"/>
                </a:lnTo>
                <a:lnTo>
                  <a:pt x="3152" y="2578"/>
                </a:lnTo>
                <a:lnTo>
                  <a:pt x="3146" y="2582"/>
                </a:lnTo>
                <a:lnTo>
                  <a:pt x="3134" y="2588"/>
                </a:lnTo>
                <a:lnTo>
                  <a:pt x="3126" y="2588"/>
                </a:lnTo>
                <a:lnTo>
                  <a:pt x="3120" y="2588"/>
                </a:lnTo>
                <a:lnTo>
                  <a:pt x="3110" y="2588"/>
                </a:lnTo>
                <a:lnTo>
                  <a:pt x="3106" y="2588"/>
                </a:lnTo>
                <a:lnTo>
                  <a:pt x="3106" y="2586"/>
                </a:lnTo>
                <a:lnTo>
                  <a:pt x="3108" y="2580"/>
                </a:lnTo>
                <a:lnTo>
                  <a:pt x="3112" y="2572"/>
                </a:lnTo>
                <a:lnTo>
                  <a:pt x="3112" y="2570"/>
                </a:lnTo>
                <a:lnTo>
                  <a:pt x="3108" y="2568"/>
                </a:lnTo>
                <a:lnTo>
                  <a:pt x="3104" y="2568"/>
                </a:lnTo>
                <a:lnTo>
                  <a:pt x="3098" y="2570"/>
                </a:lnTo>
                <a:lnTo>
                  <a:pt x="3088" y="2576"/>
                </a:lnTo>
                <a:lnTo>
                  <a:pt x="3076" y="2580"/>
                </a:lnTo>
                <a:lnTo>
                  <a:pt x="3070" y="2582"/>
                </a:lnTo>
                <a:lnTo>
                  <a:pt x="3064" y="2582"/>
                </a:lnTo>
                <a:lnTo>
                  <a:pt x="3060" y="2580"/>
                </a:lnTo>
                <a:lnTo>
                  <a:pt x="3058" y="2578"/>
                </a:lnTo>
                <a:lnTo>
                  <a:pt x="3060" y="2574"/>
                </a:lnTo>
                <a:lnTo>
                  <a:pt x="3064" y="2570"/>
                </a:lnTo>
                <a:lnTo>
                  <a:pt x="3076" y="2560"/>
                </a:lnTo>
                <a:lnTo>
                  <a:pt x="3092" y="2546"/>
                </a:lnTo>
                <a:close/>
                <a:moveTo>
                  <a:pt x="4624" y="6618"/>
                </a:moveTo>
                <a:lnTo>
                  <a:pt x="4624" y="6618"/>
                </a:lnTo>
                <a:lnTo>
                  <a:pt x="4628" y="6626"/>
                </a:lnTo>
                <a:lnTo>
                  <a:pt x="4624" y="6618"/>
                </a:lnTo>
                <a:close/>
                <a:moveTo>
                  <a:pt x="3752" y="4008"/>
                </a:moveTo>
                <a:lnTo>
                  <a:pt x="3752" y="4008"/>
                </a:lnTo>
                <a:lnTo>
                  <a:pt x="3760" y="4004"/>
                </a:lnTo>
                <a:lnTo>
                  <a:pt x="3768" y="4002"/>
                </a:lnTo>
                <a:lnTo>
                  <a:pt x="3776" y="4002"/>
                </a:lnTo>
                <a:lnTo>
                  <a:pt x="3782" y="4002"/>
                </a:lnTo>
                <a:lnTo>
                  <a:pt x="3786" y="3998"/>
                </a:lnTo>
                <a:lnTo>
                  <a:pt x="3788" y="3994"/>
                </a:lnTo>
                <a:lnTo>
                  <a:pt x="3790" y="3992"/>
                </a:lnTo>
                <a:lnTo>
                  <a:pt x="3786" y="3990"/>
                </a:lnTo>
                <a:lnTo>
                  <a:pt x="3778" y="3990"/>
                </a:lnTo>
                <a:lnTo>
                  <a:pt x="3774" y="3988"/>
                </a:lnTo>
                <a:lnTo>
                  <a:pt x="3770" y="3984"/>
                </a:lnTo>
                <a:lnTo>
                  <a:pt x="3766" y="3978"/>
                </a:lnTo>
                <a:lnTo>
                  <a:pt x="3760" y="3974"/>
                </a:lnTo>
                <a:lnTo>
                  <a:pt x="3752" y="3970"/>
                </a:lnTo>
                <a:lnTo>
                  <a:pt x="3736" y="3968"/>
                </a:lnTo>
                <a:lnTo>
                  <a:pt x="3722" y="3966"/>
                </a:lnTo>
                <a:lnTo>
                  <a:pt x="3722" y="3964"/>
                </a:lnTo>
                <a:lnTo>
                  <a:pt x="3726" y="3960"/>
                </a:lnTo>
                <a:lnTo>
                  <a:pt x="3726" y="3958"/>
                </a:lnTo>
                <a:lnTo>
                  <a:pt x="3728" y="3954"/>
                </a:lnTo>
                <a:lnTo>
                  <a:pt x="3726" y="3950"/>
                </a:lnTo>
                <a:lnTo>
                  <a:pt x="3724" y="3948"/>
                </a:lnTo>
                <a:lnTo>
                  <a:pt x="3720" y="3948"/>
                </a:lnTo>
                <a:lnTo>
                  <a:pt x="3712" y="3948"/>
                </a:lnTo>
                <a:lnTo>
                  <a:pt x="3708" y="3948"/>
                </a:lnTo>
                <a:lnTo>
                  <a:pt x="3706" y="3944"/>
                </a:lnTo>
                <a:lnTo>
                  <a:pt x="3702" y="3942"/>
                </a:lnTo>
                <a:lnTo>
                  <a:pt x="3700" y="3942"/>
                </a:lnTo>
                <a:lnTo>
                  <a:pt x="3696" y="3942"/>
                </a:lnTo>
                <a:lnTo>
                  <a:pt x="3692" y="3944"/>
                </a:lnTo>
                <a:lnTo>
                  <a:pt x="3690" y="3944"/>
                </a:lnTo>
                <a:lnTo>
                  <a:pt x="3688" y="3940"/>
                </a:lnTo>
                <a:lnTo>
                  <a:pt x="3684" y="3936"/>
                </a:lnTo>
                <a:lnTo>
                  <a:pt x="3682" y="3936"/>
                </a:lnTo>
                <a:lnTo>
                  <a:pt x="3678" y="3934"/>
                </a:lnTo>
                <a:lnTo>
                  <a:pt x="3670" y="3928"/>
                </a:lnTo>
                <a:lnTo>
                  <a:pt x="3656" y="3912"/>
                </a:lnTo>
                <a:lnTo>
                  <a:pt x="3650" y="3910"/>
                </a:lnTo>
                <a:lnTo>
                  <a:pt x="3650" y="3914"/>
                </a:lnTo>
                <a:lnTo>
                  <a:pt x="3650" y="3916"/>
                </a:lnTo>
                <a:lnTo>
                  <a:pt x="3650" y="3918"/>
                </a:lnTo>
                <a:lnTo>
                  <a:pt x="3646" y="3916"/>
                </a:lnTo>
                <a:lnTo>
                  <a:pt x="3644" y="3912"/>
                </a:lnTo>
                <a:lnTo>
                  <a:pt x="3644" y="3906"/>
                </a:lnTo>
                <a:lnTo>
                  <a:pt x="3644" y="3902"/>
                </a:lnTo>
                <a:lnTo>
                  <a:pt x="3642" y="3902"/>
                </a:lnTo>
                <a:lnTo>
                  <a:pt x="3636" y="3900"/>
                </a:lnTo>
                <a:lnTo>
                  <a:pt x="3626" y="3898"/>
                </a:lnTo>
                <a:lnTo>
                  <a:pt x="3618" y="3894"/>
                </a:lnTo>
                <a:lnTo>
                  <a:pt x="3610" y="3890"/>
                </a:lnTo>
                <a:lnTo>
                  <a:pt x="3602" y="3884"/>
                </a:lnTo>
                <a:lnTo>
                  <a:pt x="3594" y="3882"/>
                </a:lnTo>
                <a:lnTo>
                  <a:pt x="3584" y="3882"/>
                </a:lnTo>
                <a:lnTo>
                  <a:pt x="3580" y="3880"/>
                </a:lnTo>
                <a:lnTo>
                  <a:pt x="3576" y="3880"/>
                </a:lnTo>
                <a:lnTo>
                  <a:pt x="3572" y="3876"/>
                </a:lnTo>
                <a:lnTo>
                  <a:pt x="3566" y="3868"/>
                </a:lnTo>
                <a:lnTo>
                  <a:pt x="3560" y="3862"/>
                </a:lnTo>
                <a:lnTo>
                  <a:pt x="3554" y="3858"/>
                </a:lnTo>
                <a:lnTo>
                  <a:pt x="3550" y="3856"/>
                </a:lnTo>
                <a:lnTo>
                  <a:pt x="3544" y="3856"/>
                </a:lnTo>
                <a:lnTo>
                  <a:pt x="3536" y="3854"/>
                </a:lnTo>
                <a:lnTo>
                  <a:pt x="3534" y="3854"/>
                </a:lnTo>
                <a:lnTo>
                  <a:pt x="3530" y="3850"/>
                </a:lnTo>
                <a:lnTo>
                  <a:pt x="3526" y="3846"/>
                </a:lnTo>
                <a:lnTo>
                  <a:pt x="3524" y="3846"/>
                </a:lnTo>
                <a:lnTo>
                  <a:pt x="3520" y="3846"/>
                </a:lnTo>
                <a:lnTo>
                  <a:pt x="3514" y="3848"/>
                </a:lnTo>
                <a:lnTo>
                  <a:pt x="3510" y="3848"/>
                </a:lnTo>
                <a:lnTo>
                  <a:pt x="3506" y="3844"/>
                </a:lnTo>
                <a:lnTo>
                  <a:pt x="3502" y="3840"/>
                </a:lnTo>
                <a:lnTo>
                  <a:pt x="3498" y="3842"/>
                </a:lnTo>
                <a:lnTo>
                  <a:pt x="3496" y="3844"/>
                </a:lnTo>
                <a:lnTo>
                  <a:pt x="3492" y="3846"/>
                </a:lnTo>
                <a:lnTo>
                  <a:pt x="3486" y="3846"/>
                </a:lnTo>
                <a:lnTo>
                  <a:pt x="3478" y="3844"/>
                </a:lnTo>
                <a:lnTo>
                  <a:pt x="3468" y="3842"/>
                </a:lnTo>
                <a:lnTo>
                  <a:pt x="3462" y="3842"/>
                </a:lnTo>
                <a:lnTo>
                  <a:pt x="3458" y="3842"/>
                </a:lnTo>
                <a:lnTo>
                  <a:pt x="3456" y="3844"/>
                </a:lnTo>
                <a:lnTo>
                  <a:pt x="3448" y="3850"/>
                </a:lnTo>
                <a:lnTo>
                  <a:pt x="3444" y="3850"/>
                </a:lnTo>
                <a:lnTo>
                  <a:pt x="3436" y="3852"/>
                </a:lnTo>
                <a:lnTo>
                  <a:pt x="3420" y="3854"/>
                </a:lnTo>
                <a:lnTo>
                  <a:pt x="3406" y="3858"/>
                </a:lnTo>
                <a:lnTo>
                  <a:pt x="3394" y="3864"/>
                </a:lnTo>
                <a:lnTo>
                  <a:pt x="3386" y="3870"/>
                </a:lnTo>
                <a:lnTo>
                  <a:pt x="3380" y="3876"/>
                </a:lnTo>
                <a:lnTo>
                  <a:pt x="3376" y="3882"/>
                </a:lnTo>
                <a:lnTo>
                  <a:pt x="3374" y="3888"/>
                </a:lnTo>
                <a:lnTo>
                  <a:pt x="3374" y="3894"/>
                </a:lnTo>
                <a:lnTo>
                  <a:pt x="3374" y="3898"/>
                </a:lnTo>
                <a:lnTo>
                  <a:pt x="3372" y="3902"/>
                </a:lnTo>
                <a:lnTo>
                  <a:pt x="3364" y="3904"/>
                </a:lnTo>
                <a:lnTo>
                  <a:pt x="3354" y="3904"/>
                </a:lnTo>
                <a:lnTo>
                  <a:pt x="3352" y="3906"/>
                </a:lnTo>
                <a:lnTo>
                  <a:pt x="3352" y="3910"/>
                </a:lnTo>
                <a:lnTo>
                  <a:pt x="3352" y="3912"/>
                </a:lnTo>
                <a:lnTo>
                  <a:pt x="3354" y="3912"/>
                </a:lnTo>
                <a:lnTo>
                  <a:pt x="3360" y="3914"/>
                </a:lnTo>
                <a:lnTo>
                  <a:pt x="3364" y="3912"/>
                </a:lnTo>
                <a:lnTo>
                  <a:pt x="3366" y="3912"/>
                </a:lnTo>
                <a:lnTo>
                  <a:pt x="3368" y="3914"/>
                </a:lnTo>
                <a:lnTo>
                  <a:pt x="3370" y="3916"/>
                </a:lnTo>
                <a:lnTo>
                  <a:pt x="3374" y="3914"/>
                </a:lnTo>
                <a:lnTo>
                  <a:pt x="3380" y="3910"/>
                </a:lnTo>
                <a:lnTo>
                  <a:pt x="3390" y="3908"/>
                </a:lnTo>
                <a:lnTo>
                  <a:pt x="3390" y="3904"/>
                </a:lnTo>
                <a:lnTo>
                  <a:pt x="3394" y="3900"/>
                </a:lnTo>
                <a:lnTo>
                  <a:pt x="3402" y="3894"/>
                </a:lnTo>
                <a:lnTo>
                  <a:pt x="3414" y="3890"/>
                </a:lnTo>
                <a:lnTo>
                  <a:pt x="3420" y="3886"/>
                </a:lnTo>
                <a:lnTo>
                  <a:pt x="3426" y="3880"/>
                </a:lnTo>
                <a:lnTo>
                  <a:pt x="3434" y="3876"/>
                </a:lnTo>
                <a:lnTo>
                  <a:pt x="3442" y="3872"/>
                </a:lnTo>
                <a:lnTo>
                  <a:pt x="3450" y="3870"/>
                </a:lnTo>
                <a:lnTo>
                  <a:pt x="3460" y="3868"/>
                </a:lnTo>
                <a:lnTo>
                  <a:pt x="3474" y="3870"/>
                </a:lnTo>
                <a:lnTo>
                  <a:pt x="3482" y="3874"/>
                </a:lnTo>
                <a:lnTo>
                  <a:pt x="3484" y="3876"/>
                </a:lnTo>
                <a:lnTo>
                  <a:pt x="3482" y="3876"/>
                </a:lnTo>
                <a:lnTo>
                  <a:pt x="3474" y="3880"/>
                </a:lnTo>
                <a:lnTo>
                  <a:pt x="3466" y="3884"/>
                </a:lnTo>
                <a:lnTo>
                  <a:pt x="3466" y="3886"/>
                </a:lnTo>
                <a:lnTo>
                  <a:pt x="3468" y="3888"/>
                </a:lnTo>
                <a:lnTo>
                  <a:pt x="3478" y="3894"/>
                </a:lnTo>
                <a:lnTo>
                  <a:pt x="3486" y="3898"/>
                </a:lnTo>
                <a:lnTo>
                  <a:pt x="3496" y="3900"/>
                </a:lnTo>
                <a:lnTo>
                  <a:pt x="3514" y="3900"/>
                </a:lnTo>
                <a:lnTo>
                  <a:pt x="3524" y="3900"/>
                </a:lnTo>
                <a:lnTo>
                  <a:pt x="3532" y="3902"/>
                </a:lnTo>
                <a:lnTo>
                  <a:pt x="3536" y="3904"/>
                </a:lnTo>
                <a:lnTo>
                  <a:pt x="3540" y="3908"/>
                </a:lnTo>
                <a:lnTo>
                  <a:pt x="3550" y="3914"/>
                </a:lnTo>
                <a:lnTo>
                  <a:pt x="3556" y="3918"/>
                </a:lnTo>
                <a:lnTo>
                  <a:pt x="3564" y="3922"/>
                </a:lnTo>
                <a:lnTo>
                  <a:pt x="3574" y="3924"/>
                </a:lnTo>
                <a:lnTo>
                  <a:pt x="3580" y="3926"/>
                </a:lnTo>
                <a:lnTo>
                  <a:pt x="3592" y="3926"/>
                </a:lnTo>
                <a:lnTo>
                  <a:pt x="3596" y="3926"/>
                </a:lnTo>
                <a:lnTo>
                  <a:pt x="3600" y="3926"/>
                </a:lnTo>
                <a:lnTo>
                  <a:pt x="3604" y="3930"/>
                </a:lnTo>
                <a:lnTo>
                  <a:pt x="3606" y="3934"/>
                </a:lnTo>
                <a:lnTo>
                  <a:pt x="3610" y="3946"/>
                </a:lnTo>
                <a:lnTo>
                  <a:pt x="3616" y="3958"/>
                </a:lnTo>
                <a:lnTo>
                  <a:pt x="3620" y="3962"/>
                </a:lnTo>
                <a:lnTo>
                  <a:pt x="3624" y="3966"/>
                </a:lnTo>
                <a:lnTo>
                  <a:pt x="3630" y="3968"/>
                </a:lnTo>
                <a:lnTo>
                  <a:pt x="3638" y="3968"/>
                </a:lnTo>
                <a:lnTo>
                  <a:pt x="3654" y="3970"/>
                </a:lnTo>
                <a:lnTo>
                  <a:pt x="3662" y="3972"/>
                </a:lnTo>
                <a:lnTo>
                  <a:pt x="3666" y="3974"/>
                </a:lnTo>
                <a:lnTo>
                  <a:pt x="3668" y="3978"/>
                </a:lnTo>
                <a:lnTo>
                  <a:pt x="3668" y="3982"/>
                </a:lnTo>
                <a:lnTo>
                  <a:pt x="3666" y="3986"/>
                </a:lnTo>
                <a:lnTo>
                  <a:pt x="3662" y="3990"/>
                </a:lnTo>
                <a:lnTo>
                  <a:pt x="3648" y="4000"/>
                </a:lnTo>
                <a:lnTo>
                  <a:pt x="3642" y="4004"/>
                </a:lnTo>
                <a:lnTo>
                  <a:pt x="3640" y="4008"/>
                </a:lnTo>
                <a:lnTo>
                  <a:pt x="3642" y="4010"/>
                </a:lnTo>
                <a:lnTo>
                  <a:pt x="3648" y="4010"/>
                </a:lnTo>
                <a:lnTo>
                  <a:pt x="3678" y="4008"/>
                </a:lnTo>
                <a:lnTo>
                  <a:pt x="3698" y="4006"/>
                </a:lnTo>
                <a:lnTo>
                  <a:pt x="3712" y="4006"/>
                </a:lnTo>
                <a:lnTo>
                  <a:pt x="3720" y="4008"/>
                </a:lnTo>
                <a:lnTo>
                  <a:pt x="3728" y="4010"/>
                </a:lnTo>
                <a:lnTo>
                  <a:pt x="3732" y="4012"/>
                </a:lnTo>
                <a:lnTo>
                  <a:pt x="3736" y="4012"/>
                </a:lnTo>
                <a:lnTo>
                  <a:pt x="3742" y="4012"/>
                </a:lnTo>
                <a:lnTo>
                  <a:pt x="3752" y="4008"/>
                </a:lnTo>
                <a:close/>
                <a:moveTo>
                  <a:pt x="3664" y="4082"/>
                </a:moveTo>
                <a:lnTo>
                  <a:pt x="3664" y="4082"/>
                </a:lnTo>
                <a:lnTo>
                  <a:pt x="3646" y="4080"/>
                </a:lnTo>
                <a:lnTo>
                  <a:pt x="3634" y="4078"/>
                </a:lnTo>
                <a:lnTo>
                  <a:pt x="3624" y="4082"/>
                </a:lnTo>
                <a:lnTo>
                  <a:pt x="3618" y="4088"/>
                </a:lnTo>
                <a:lnTo>
                  <a:pt x="3616" y="4092"/>
                </a:lnTo>
                <a:lnTo>
                  <a:pt x="3614" y="4094"/>
                </a:lnTo>
                <a:lnTo>
                  <a:pt x="3626" y="4098"/>
                </a:lnTo>
                <a:lnTo>
                  <a:pt x="3632" y="4102"/>
                </a:lnTo>
                <a:lnTo>
                  <a:pt x="3634" y="4106"/>
                </a:lnTo>
                <a:lnTo>
                  <a:pt x="3638" y="4110"/>
                </a:lnTo>
                <a:lnTo>
                  <a:pt x="3652" y="4116"/>
                </a:lnTo>
                <a:lnTo>
                  <a:pt x="3664" y="4118"/>
                </a:lnTo>
                <a:lnTo>
                  <a:pt x="3668" y="4116"/>
                </a:lnTo>
                <a:lnTo>
                  <a:pt x="3670" y="4112"/>
                </a:lnTo>
                <a:lnTo>
                  <a:pt x="3672" y="4110"/>
                </a:lnTo>
                <a:lnTo>
                  <a:pt x="3676" y="4110"/>
                </a:lnTo>
                <a:lnTo>
                  <a:pt x="3688" y="4110"/>
                </a:lnTo>
                <a:lnTo>
                  <a:pt x="3696" y="4112"/>
                </a:lnTo>
                <a:lnTo>
                  <a:pt x="3702" y="4112"/>
                </a:lnTo>
                <a:lnTo>
                  <a:pt x="3702" y="4110"/>
                </a:lnTo>
                <a:lnTo>
                  <a:pt x="3702" y="4106"/>
                </a:lnTo>
                <a:lnTo>
                  <a:pt x="3698" y="4100"/>
                </a:lnTo>
                <a:lnTo>
                  <a:pt x="3692" y="4092"/>
                </a:lnTo>
                <a:lnTo>
                  <a:pt x="3680" y="4088"/>
                </a:lnTo>
                <a:lnTo>
                  <a:pt x="3664" y="4082"/>
                </a:lnTo>
                <a:close/>
                <a:moveTo>
                  <a:pt x="4016" y="4068"/>
                </a:moveTo>
                <a:lnTo>
                  <a:pt x="4016" y="4068"/>
                </a:lnTo>
                <a:lnTo>
                  <a:pt x="4004" y="4058"/>
                </a:lnTo>
                <a:lnTo>
                  <a:pt x="4000" y="4054"/>
                </a:lnTo>
                <a:lnTo>
                  <a:pt x="3992" y="4054"/>
                </a:lnTo>
                <a:lnTo>
                  <a:pt x="3982" y="4054"/>
                </a:lnTo>
                <a:lnTo>
                  <a:pt x="3976" y="4052"/>
                </a:lnTo>
                <a:lnTo>
                  <a:pt x="3974" y="4050"/>
                </a:lnTo>
                <a:lnTo>
                  <a:pt x="3974" y="4048"/>
                </a:lnTo>
                <a:lnTo>
                  <a:pt x="3976" y="4046"/>
                </a:lnTo>
                <a:lnTo>
                  <a:pt x="3980" y="4046"/>
                </a:lnTo>
                <a:lnTo>
                  <a:pt x="3988" y="4042"/>
                </a:lnTo>
                <a:lnTo>
                  <a:pt x="3988" y="4040"/>
                </a:lnTo>
                <a:lnTo>
                  <a:pt x="3982" y="4038"/>
                </a:lnTo>
                <a:lnTo>
                  <a:pt x="3970" y="4040"/>
                </a:lnTo>
                <a:lnTo>
                  <a:pt x="3964" y="4040"/>
                </a:lnTo>
                <a:lnTo>
                  <a:pt x="3960" y="4038"/>
                </a:lnTo>
                <a:lnTo>
                  <a:pt x="3958" y="4034"/>
                </a:lnTo>
                <a:lnTo>
                  <a:pt x="3956" y="4030"/>
                </a:lnTo>
                <a:lnTo>
                  <a:pt x="3954" y="4024"/>
                </a:lnTo>
                <a:lnTo>
                  <a:pt x="3952" y="4022"/>
                </a:lnTo>
                <a:lnTo>
                  <a:pt x="3948" y="4022"/>
                </a:lnTo>
                <a:lnTo>
                  <a:pt x="3944" y="4022"/>
                </a:lnTo>
                <a:lnTo>
                  <a:pt x="3938" y="4022"/>
                </a:lnTo>
                <a:lnTo>
                  <a:pt x="3928" y="4016"/>
                </a:lnTo>
                <a:lnTo>
                  <a:pt x="3918" y="4010"/>
                </a:lnTo>
                <a:lnTo>
                  <a:pt x="3914" y="4008"/>
                </a:lnTo>
                <a:lnTo>
                  <a:pt x="3910" y="4010"/>
                </a:lnTo>
                <a:lnTo>
                  <a:pt x="3906" y="4012"/>
                </a:lnTo>
                <a:lnTo>
                  <a:pt x="3902" y="4012"/>
                </a:lnTo>
                <a:lnTo>
                  <a:pt x="3894" y="4010"/>
                </a:lnTo>
                <a:lnTo>
                  <a:pt x="3888" y="4012"/>
                </a:lnTo>
                <a:lnTo>
                  <a:pt x="3886" y="4014"/>
                </a:lnTo>
                <a:lnTo>
                  <a:pt x="3882" y="4018"/>
                </a:lnTo>
                <a:lnTo>
                  <a:pt x="3874" y="4016"/>
                </a:lnTo>
                <a:lnTo>
                  <a:pt x="3868" y="4018"/>
                </a:lnTo>
                <a:lnTo>
                  <a:pt x="3862" y="4016"/>
                </a:lnTo>
                <a:lnTo>
                  <a:pt x="3856" y="4014"/>
                </a:lnTo>
                <a:lnTo>
                  <a:pt x="3844" y="4008"/>
                </a:lnTo>
                <a:lnTo>
                  <a:pt x="3830" y="4008"/>
                </a:lnTo>
                <a:lnTo>
                  <a:pt x="3818" y="4010"/>
                </a:lnTo>
                <a:lnTo>
                  <a:pt x="3814" y="4012"/>
                </a:lnTo>
                <a:lnTo>
                  <a:pt x="3812" y="4016"/>
                </a:lnTo>
                <a:lnTo>
                  <a:pt x="3814" y="4022"/>
                </a:lnTo>
                <a:lnTo>
                  <a:pt x="3818" y="4024"/>
                </a:lnTo>
                <a:lnTo>
                  <a:pt x="3826" y="4024"/>
                </a:lnTo>
                <a:lnTo>
                  <a:pt x="3838" y="4028"/>
                </a:lnTo>
                <a:lnTo>
                  <a:pt x="3842" y="4032"/>
                </a:lnTo>
                <a:lnTo>
                  <a:pt x="3844" y="4034"/>
                </a:lnTo>
                <a:lnTo>
                  <a:pt x="3842" y="4040"/>
                </a:lnTo>
                <a:lnTo>
                  <a:pt x="3840" y="4044"/>
                </a:lnTo>
                <a:lnTo>
                  <a:pt x="3842" y="4050"/>
                </a:lnTo>
                <a:lnTo>
                  <a:pt x="3844" y="4056"/>
                </a:lnTo>
                <a:lnTo>
                  <a:pt x="3852" y="4064"/>
                </a:lnTo>
                <a:lnTo>
                  <a:pt x="3860" y="4074"/>
                </a:lnTo>
                <a:lnTo>
                  <a:pt x="3860" y="4076"/>
                </a:lnTo>
                <a:lnTo>
                  <a:pt x="3854" y="4076"/>
                </a:lnTo>
                <a:lnTo>
                  <a:pt x="3846" y="4078"/>
                </a:lnTo>
                <a:lnTo>
                  <a:pt x="3838" y="4080"/>
                </a:lnTo>
                <a:lnTo>
                  <a:pt x="3828" y="4080"/>
                </a:lnTo>
                <a:lnTo>
                  <a:pt x="3804" y="4076"/>
                </a:lnTo>
                <a:lnTo>
                  <a:pt x="3794" y="4074"/>
                </a:lnTo>
                <a:lnTo>
                  <a:pt x="3784" y="4072"/>
                </a:lnTo>
                <a:lnTo>
                  <a:pt x="3776" y="4074"/>
                </a:lnTo>
                <a:lnTo>
                  <a:pt x="3774" y="4074"/>
                </a:lnTo>
                <a:lnTo>
                  <a:pt x="3772" y="4078"/>
                </a:lnTo>
                <a:lnTo>
                  <a:pt x="3770" y="4082"/>
                </a:lnTo>
                <a:lnTo>
                  <a:pt x="3770" y="4086"/>
                </a:lnTo>
                <a:lnTo>
                  <a:pt x="3772" y="4088"/>
                </a:lnTo>
                <a:lnTo>
                  <a:pt x="3776" y="4090"/>
                </a:lnTo>
                <a:lnTo>
                  <a:pt x="3784" y="4092"/>
                </a:lnTo>
                <a:lnTo>
                  <a:pt x="3788" y="4094"/>
                </a:lnTo>
                <a:lnTo>
                  <a:pt x="3794" y="4100"/>
                </a:lnTo>
                <a:lnTo>
                  <a:pt x="3798" y="4102"/>
                </a:lnTo>
                <a:lnTo>
                  <a:pt x="3800" y="4102"/>
                </a:lnTo>
                <a:lnTo>
                  <a:pt x="3802" y="4098"/>
                </a:lnTo>
                <a:lnTo>
                  <a:pt x="3804" y="4094"/>
                </a:lnTo>
                <a:lnTo>
                  <a:pt x="3808" y="4094"/>
                </a:lnTo>
                <a:lnTo>
                  <a:pt x="3816" y="4094"/>
                </a:lnTo>
                <a:lnTo>
                  <a:pt x="3828" y="4098"/>
                </a:lnTo>
                <a:lnTo>
                  <a:pt x="3836" y="4100"/>
                </a:lnTo>
                <a:lnTo>
                  <a:pt x="3842" y="4098"/>
                </a:lnTo>
                <a:lnTo>
                  <a:pt x="3852" y="4096"/>
                </a:lnTo>
                <a:lnTo>
                  <a:pt x="3858" y="4096"/>
                </a:lnTo>
                <a:lnTo>
                  <a:pt x="3864" y="4096"/>
                </a:lnTo>
                <a:lnTo>
                  <a:pt x="3872" y="4098"/>
                </a:lnTo>
                <a:lnTo>
                  <a:pt x="3882" y="4102"/>
                </a:lnTo>
                <a:lnTo>
                  <a:pt x="3886" y="4110"/>
                </a:lnTo>
                <a:lnTo>
                  <a:pt x="3890" y="4114"/>
                </a:lnTo>
                <a:lnTo>
                  <a:pt x="3894" y="4118"/>
                </a:lnTo>
                <a:lnTo>
                  <a:pt x="3896" y="4118"/>
                </a:lnTo>
                <a:lnTo>
                  <a:pt x="3900" y="4116"/>
                </a:lnTo>
                <a:lnTo>
                  <a:pt x="3902" y="4112"/>
                </a:lnTo>
                <a:lnTo>
                  <a:pt x="3908" y="4104"/>
                </a:lnTo>
                <a:lnTo>
                  <a:pt x="3914" y="4094"/>
                </a:lnTo>
                <a:lnTo>
                  <a:pt x="3920" y="4086"/>
                </a:lnTo>
                <a:lnTo>
                  <a:pt x="3926" y="4084"/>
                </a:lnTo>
                <a:lnTo>
                  <a:pt x="3928" y="4086"/>
                </a:lnTo>
                <a:lnTo>
                  <a:pt x="3930" y="4088"/>
                </a:lnTo>
                <a:lnTo>
                  <a:pt x="3932" y="4094"/>
                </a:lnTo>
                <a:lnTo>
                  <a:pt x="3936" y="4096"/>
                </a:lnTo>
                <a:lnTo>
                  <a:pt x="3942" y="4092"/>
                </a:lnTo>
                <a:lnTo>
                  <a:pt x="3952" y="4086"/>
                </a:lnTo>
                <a:lnTo>
                  <a:pt x="3956" y="4084"/>
                </a:lnTo>
                <a:lnTo>
                  <a:pt x="3964" y="4082"/>
                </a:lnTo>
                <a:lnTo>
                  <a:pt x="3978" y="4082"/>
                </a:lnTo>
                <a:lnTo>
                  <a:pt x="3992" y="4084"/>
                </a:lnTo>
                <a:lnTo>
                  <a:pt x="4002" y="4090"/>
                </a:lnTo>
                <a:lnTo>
                  <a:pt x="4004" y="4090"/>
                </a:lnTo>
                <a:lnTo>
                  <a:pt x="4008" y="4090"/>
                </a:lnTo>
                <a:lnTo>
                  <a:pt x="4012" y="4088"/>
                </a:lnTo>
                <a:lnTo>
                  <a:pt x="4016" y="4086"/>
                </a:lnTo>
                <a:lnTo>
                  <a:pt x="4018" y="4082"/>
                </a:lnTo>
                <a:lnTo>
                  <a:pt x="4018" y="4078"/>
                </a:lnTo>
                <a:lnTo>
                  <a:pt x="4018" y="4072"/>
                </a:lnTo>
                <a:lnTo>
                  <a:pt x="4016" y="4068"/>
                </a:lnTo>
                <a:close/>
                <a:moveTo>
                  <a:pt x="4132" y="7870"/>
                </a:moveTo>
                <a:lnTo>
                  <a:pt x="4132" y="7870"/>
                </a:lnTo>
                <a:lnTo>
                  <a:pt x="4124" y="7870"/>
                </a:lnTo>
                <a:lnTo>
                  <a:pt x="4118" y="7870"/>
                </a:lnTo>
                <a:lnTo>
                  <a:pt x="4112" y="7866"/>
                </a:lnTo>
                <a:lnTo>
                  <a:pt x="4106" y="7864"/>
                </a:lnTo>
                <a:lnTo>
                  <a:pt x="4098" y="7860"/>
                </a:lnTo>
                <a:lnTo>
                  <a:pt x="4090" y="7854"/>
                </a:lnTo>
                <a:lnTo>
                  <a:pt x="4080" y="7846"/>
                </a:lnTo>
                <a:lnTo>
                  <a:pt x="4070" y="7840"/>
                </a:lnTo>
                <a:lnTo>
                  <a:pt x="4058" y="7832"/>
                </a:lnTo>
                <a:lnTo>
                  <a:pt x="4046" y="7820"/>
                </a:lnTo>
                <a:lnTo>
                  <a:pt x="4034" y="7808"/>
                </a:lnTo>
                <a:lnTo>
                  <a:pt x="4028" y="7798"/>
                </a:lnTo>
                <a:lnTo>
                  <a:pt x="4026" y="7788"/>
                </a:lnTo>
                <a:lnTo>
                  <a:pt x="4024" y="7786"/>
                </a:lnTo>
                <a:lnTo>
                  <a:pt x="4020" y="7786"/>
                </a:lnTo>
                <a:lnTo>
                  <a:pt x="4012" y="7784"/>
                </a:lnTo>
                <a:lnTo>
                  <a:pt x="4010" y="7782"/>
                </a:lnTo>
                <a:lnTo>
                  <a:pt x="4010" y="7778"/>
                </a:lnTo>
                <a:lnTo>
                  <a:pt x="4012" y="7774"/>
                </a:lnTo>
                <a:lnTo>
                  <a:pt x="4018" y="7768"/>
                </a:lnTo>
                <a:lnTo>
                  <a:pt x="4018" y="7770"/>
                </a:lnTo>
                <a:lnTo>
                  <a:pt x="4020" y="7772"/>
                </a:lnTo>
                <a:lnTo>
                  <a:pt x="4022" y="7776"/>
                </a:lnTo>
                <a:lnTo>
                  <a:pt x="4024" y="7776"/>
                </a:lnTo>
                <a:lnTo>
                  <a:pt x="4024" y="7772"/>
                </a:lnTo>
                <a:lnTo>
                  <a:pt x="4020" y="7762"/>
                </a:lnTo>
                <a:lnTo>
                  <a:pt x="4006" y="7748"/>
                </a:lnTo>
                <a:lnTo>
                  <a:pt x="4006" y="7884"/>
                </a:lnTo>
                <a:lnTo>
                  <a:pt x="4014" y="7882"/>
                </a:lnTo>
                <a:lnTo>
                  <a:pt x="4016" y="7880"/>
                </a:lnTo>
                <a:lnTo>
                  <a:pt x="4020" y="7878"/>
                </a:lnTo>
                <a:lnTo>
                  <a:pt x="4026" y="7880"/>
                </a:lnTo>
                <a:lnTo>
                  <a:pt x="4040" y="7884"/>
                </a:lnTo>
                <a:lnTo>
                  <a:pt x="4056" y="7886"/>
                </a:lnTo>
                <a:lnTo>
                  <a:pt x="4074" y="7888"/>
                </a:lnTo>
                <a:lnTo>
                  <a:pt x="4080" y="7888"/>
                </a:lnTo>
                <a:lnTo>
                  <a:pt x="4084" y="7890"/>
                </a:lnTo>
                <a:lnTo>
                  <a:pt x="4092" y="7894"/>
                </a:lnTo>
                <a:lnTo>
                  <a:pt x="4096" y="7894"/>
                </a:lnTo>
                <a:lnTo>
                  <a:pt x="4098" y="7892"/>
                </a:lnTo>
                <a:lnTo>
                  <a:pt x="4104" y="7890"/>
                </a:lnTo>
                <a:lnTo>
                  <a:pt x="4110" y="7888"/>
                </a:lnTo>
                <a:lnTo>
                  <a:pt x="4116" y="7886"/>
                </a:lnTo>
                <a:lnTo>
                  <a:pt x="4120" y="7884"/>
                </a:lnTo>
                <a:lnTo>
                  <a:pt x="4122" y="7886"/>
                </a:lnTo>
                <a:lnTo>
                  <a:pt x="4126" y="7890"/>
                </a:lnTo>
                <a:lnTo>
                  <a:pt x="4128" y="7888"/>
                </a:lnTo>
                <a:lnTo>
                  <a:pt x="4130" y="7886"/>
                </a:lnTo>
                <a:lnTo>
                  <a:pt x="4134" y="7886"/>
                </a:lnTo>
                <a:lnTo>
                  <a:pt x="4136" y="7886"/>
                </a:lnTo>
                <a:lnTo>
                  <a:pt x="4138" y="7886"/>
                </a:lnTo>
                <a:lnTo>
                  <a:pt x="4144" y="7878"/>
                </a:lnTo>
                <a:lnTo>
                  <a:pt x="4146" y="7872"/>
                </a:lnTo>
                <a:lnTo>
                  <a:pt x="4144" y="7868"/>
                </a:lnTo>
                <a:lnTo>
                  <a:pt x="4140" y="7868"/>
                </a:lnTo>
                <a:lnTo>
                  <a:pt x="4132" y="7870"/>
                </a:lnTo>
                <a:close/>
                <a:moveTo>
                  <a:pt x="3988" y="7750"/>
                </a:moveTo>
                <a:lnTo>
                  <a:pt x="3988" y="7750"/>
                </a:lnTo>
                <a:lnTo>
                  <a:pt x="3984" y="7750"/>
                </a:lnTo>
                <a:lnTo>
                  <a:pt x="3982" y="7748"/>
                </a:lnTo>
                <a:lnTo>
                  <a:pt x="3980" y="7742"/>
                </a:lnTo>
                <a:lnTo>
                  <a:pt x="3976" y="7738"/>
                </a:lnTo>
                <a:lnTo>
                  <a:pt x="3974" y="7736"/>
                </a:lnTo>
                <a:lnTo>
                  <a:pt x="3972" y="7736"/>
                </a:lnTo>
                <a:lnTo>
                  <a:pt x="3968" y="7740"/>
                </a:lnTo>
                <a:lnTo>
                  <a:pt x="3964" y="7746"/>
                </a:lnTo>
                <a:lnTo>
                  <a:pt x="3960" y="7754"/>
                </a:lnTo>
                <a:lnTo>
                  <a:pt x="3956" y="7758"/>
                </a:lnTo>
                <a:lnTo>
                  <a:pt x="3952" y="7758"/>
                </a:lnTo>
                <a:lnTo>
                  <a:pt x="3946" y="7754"/>
                </a:lnTo>
                <a:lnTo>
                  <a:pt x="3942" y="7752"/>
                </a:lnTo>
                <a:lnTo>
                  <a:pt x="3936" y="7752"/>
                </a:lnTo>
                <a:lnTo>
                  <a:pt x="3934" y="7754"/>
                </a:lnTo>
                <a:lnTo>
                  <a:pt x="3936" y="7756"/>
                </a:lnTo>
                <a:lnTo>
                  <a:pt x="3938" y="7756"/>
                </a:lnTo>
                <a:lnTo>
                  <a:pt x="3940" y="7760"/>
                </a:lnTo>
                <a:lnTo>
                  <a:pt x="3940" y="7762"/>
                </a:lnTo>
                <a:lnTo>
                  <a:pt x="3944" y="7762"/>
                </a:lnTo>
                <a:lnTo>
                  <a:pt x="3946" y="7764"/>
                </a:lnTo>
                <a:lnTo>
                  <a:pt x="3946" y="7768"/>
                </a:lnTo>
                <a:lnTo>
                  <a:pt x="3942" y="7772"/>
                </a:lnTo>
                <a:lnTo>
                  <a:pt x="3940" y="7772"/>
                </a:lnTo>
                <a:lnTo>
                  <a:pt x="3936" y="7766"/>
                </a:lnTo>
                <a:lnTo>
                  <a:pt x="3934" y="7766"/>
                </a:lnTo>
                <a:lnTo>
                  <a:pt x="3932" y="7772"/>
                </a:lnTo>
                <a:lnTo>
                  <a:pt x="3932" y="7782"/>
                </a:lnTo>
                <a:lnTo>
                  <a:pt x="3936" y="7792"/>
                </a:lnTo>
                <a:lnTo>
                  <a:pt x="3940" y="7796"/>
                </a:lnTo>
                <a:lnTo>
                  <a:pt x="3944" y="7796"/>
                </a:lnTo>
                <a:lnTo>
                  <a:pt x="3958" y="7792"/>
                </a:lnTo>
                <a:lnTo>
                  <a:pt x="3970" y="7788"/>
                </a:lnTo>
                <a:lnTo>
                  <a:pt x="3974" y="7788"/>
                </a:lnTo>
                <a:lnTo>
                  <a:pt x="3978" y="7792"/>
                </a:lnTo>
                <a:lnTo>
                  <a:pt x="3978" y="7798"/>
                </a:lnTo>
                <a:lnTo>
                  <a:pt x="3974" y="7802"/>
                </a:lnTo>
                <a:lnTo>
                  <a:pt x="3968" y="7804"/>
                </a:lnTo>
                <a:lnTo>
                  <a:pt x="3962" y="7806"/>
                </a:lnTo>
                <a:lnTo>
                  <a:pt x="3948" y="7812"/>
                </a:lnTo>
                <a:lnTo>
                  <a:pt x="3944" y="7816"/>
                </a:lnTo>
                <a:lnTo>
                  <a:pt x="3944" y="7822"/>
                </a:lnTo>
                <a:lnTo>
                  <a:pt x="3948" y="7830"/>
                </a:lnTo>
                <a:lnTo>
                  <a:pt x="3954" y="7836"/>
                </a:lnTo>
                <a:lnTo>
                  <a:pt x="3962" y="7842"/>
                </a:lnTo>
                <a:lnTo>
                  <a:pt x="3970" y="7846"/>
                </a:lnTo>
                <a:lnTo>
                  <a:pt x="3984" y="7852"/>
                </a:lnTo>
                <a:lnTo>
                  <a:pt x="3990" y="7856"/>
                </a:lnTo>
                <a:lnTo>
                  <a:pt x="3992" y="7858"/>
                </a:lnTo>
                <a:lnTo>
                  <a:pt x="3978" y="7856"/>
                </a:lnTo>
                <a:lnTo>
                  <a:pt x="3972" y="7852"/>
                </a:lnTo>
                <a:lnTo>
                  <a:pt x="3970" y="7850"/>
                </a:lnTo>
                <a:lnTo>
                  <a:pt x="3968" y="7852"/>
                </a:lnTo>
                <a:lnTo>
                  <a:pt x="3966" y="7854"/>
                </a:lnTo>
                <a:lnTo>
                  <a:pt x="3964" y="7852"/>
                </a:lnTo>
                <a:lnTo>
                  <a:pt x="3958" y="7850"/>
                </a:lnTo>
                <a:lnTo>
                  <a:pt x="3952" y="7846"/>
                </a:lnTo>
                <a:lnTo>
                  <a:pt x="3950" y="7846"/>
                </a:lnTo>
                <a:lnTo>
                  <a:pt x="3946" y="7848"/>
                </a:lnTo>
                <a:lnTo>
                  <a:pt x="3944" y="7850"/>
                </a:lnTo>
                <a:lnTo>
                  <a:pt x="3944" y="7852"/>
                </a:lnTo>
                <a:lnTo>
                  <a:pt x="3946" y="7854"/>
                </a:lnTo>
                <a:lnTo>
                  <a:pt x="3946" y="7856"/>
                </a:lnTo>
                <a:lnTo>
                  <a:pt x="3944" y="7856"/>
                </a:lnTo>
                <a:lnTo>
                  <a:pt x="3938" y="7852"/>
                </a:lnTo>
                <a:lnTo>
                  <a:pt x="3918" y="7838"/>
                </a:lnTo>
                <a:lnTo>
                  <a:pt x="3914" y="7836"/>
                </a:lnTo>
                <a:lnTo>
                  <a:pt x="3912" y="7838"/>
                </a:lnTo>
                <a:lnTo>
                  <a:pt x="3914" y="7840"/>
                </a:lnTo>
                <a:lnTo>
                  <a:pt x="3920" y="7846"/>
                </a:lnTo>
                <a:lnTo>
                  <a:pt x="3924" y="7848"/>
                </a:lnTo>
                <a:lnTo>
                  <a:pt x="3926" y="7850"/>
                </a:lnTo>
                <a:lnTo>
                  <a:pt x="3922" y="7850"/>
                </a:lnTo>
                <a:lnTo>
                  <a:pt x="3918" y="7850"/>
                </a:lnTo>
                <a:lnTo>
                  <a:pt x="3914" y="7852"/>
                </a:lnTo>
                <a:lnTo>
                  <a:pt x="3912" y="7856"/>
                </a:lnTo>
                <a:lnTo>
                  <a:pt x="3910" y="7858"/>
                </a:lnTo>
                <a:lnTo>
                  <a:pt x="3904" y="7858"/>
                </a:lnTo>
                <a:lnTo>
                  <a:pt x="3896" y="7852"/>
                </a:lnTo>
                <a:lnTo>
                  <a:pt x="3894" y="7854"/>
                </a:lnTo>
                <a:lnTo>
                  <a:pt x="3894" y="7856"/>
                </a:lnTo>
                <a:lnTo>
                  <a:pt x="3892" y="7856"/>
                </a:lnTo>
                <a:lnTo>
                  <a:pt x="3888" y="7856"/>
                </a:lnTo>
                <a:lnTo>
                  <a:pt x="3878" y="7854"/>
                </a:lnTo>
                <a:lnTo>
                  <a:pt x="3876" y="7854"/>
                </a:lnTo>
                <a:lnTo>
                  <a:pt x="3876" y="7856"/>
                </a:lnTo>
                <a:lnTo>
                  <a:pt x="3880" y="7858"/>
                </a:lnTo>
                <a:lnTo>
                  <a:pt x="3882" y="7862"/>
                </a:lnTo>
                <a:lnTo>
                  <a:pt x="3882" y="7864"/>
                </a:lnTo>
                <a:lnTo>
                  <a:pt x="3878" y="7862"/>
                </a:lnTo>
                <a:lnTo>
                  <a:pt x="3874" y="7860"/>
                </a:lnTo>
                <a:lnTo>
                  <a:pt x="3870" y="7858"/>
                </a:lnTo>
                <a:lnTo>
                  <a:pt x="3870" y="7860"/>
                </a:lnTo>
                <a:lnTo>
                  <a:pt x="3872" y="7864"/>
                </a:lnTo>
                <a:lnTo>
                  <a:pt x="3872" y="7868"/>
                </a:lnTo>
                <a:lnTo>
                  <a:pt x="3872" y="7870"/>
                </a:lnTo>
                <a:lnTo>
                  <a:pt x="3876" y="7870"/>
                </a:lnTo>
                <a:lnTo>
                  <a:pt x="3880" y="7870"/>
                </a:lnTo>
                <a:lnTo>
                  <a:pt x="3886" y="7870"/>
                </a:lnTo>
                <a:lnTo>
                  <a:pt x="3890" y="7870"/>
                </a:lnTo>
                <a:lnTo>
                  <a:pt x="3890" y="7872"/>
                </a:lnTo>
                <a:lnTo>
                  <a:pt x="3892" y="7872"/>
                </a:lnTo>
                <a:lnTo>
                  <a:pt x="3894" y="7868"/>
                </a:lnTo>
                <a:lnTo>
                  <a:pt x="3896" y="7864"/>
                </a:lnTo>
                <a:lnTo>
                  <a:pt x="3898" y="7862"/>
                </a:lnTo>
                <a:lnTo>
                  <a:pt x="3900" y="7864"/>
                </a:lnTo>
                <a:lnTo>
                  <a:pt x="3900" y="7866"/>
                </a:lnTo>
                <a:lnTo>
                  <a:pt x="3898" y="7870"/>
                </a:lnTo>
                <a:lnTo>
                  <a:pt x="3900" y="7872"/>
                </a:lnTo>
                <a:lnTo>
                  <a:pt x="3904" y="7872"/>
                </a:lnTo>
                <a:lnTo>
                  <a:pt x="3908" y="7870"/>
                </a:lnTo>
                <a:lnTo>
                  <a:pt x="3912" y="7868"/>
                </a:lnTo>
                <a:lnTo>
                  <a:pt x="3910" y="7872"/>
                </a:lnTo>
                <a:lnTo>
                  <a:pt x="3908" y="7876"/>
                </a:lnTo>
                <a:lnTo>
                  <a:pt x="3910" y="7876"/>
                </a:lnTo>
                <a:lnTo>
                  <a:pt x="3912" y="7876"/>
                </a:lnTo>
                <a:lnTo>
                  <a:pt x="3916" y="7876"/>
                </a:lnTo>
                <a:lnTo>
                  <a:pt x="3918" y="7880"/>
                </a:lnTo>
                <a:lnTo>
                  <a:pt x="3920" y="7882"/>
                </a:lnTo>
                <a:lnTo>
                  <a:pt x="3924" y="7880"/>
                </a:lnTo>
                <a:lnTo>
                  <a:pt x="3928" y="7880"/>
                </a:lnTo>
                <a:lnTo>
                  <a:pt x="3934" y="7880"/>
                </a:lnTo>
                <a:lnTo>
                  <a:pt x="3938" y="7882"/>
                </a:lnTo>
                <a:lnTo>
                  <a:pt x="3942" y="7880"/>
                </a:lnTo>
                <a:lnTo>
                  <a:pt x="3946" y="7880"/>
                </a:lnTo>
                <a:lnTo>
                  <a:pt x="3948" y="7880"/>
                </a:lnTo>
                <a:lnTo>
                  <a:pt x="3950" y="7882"/>
                </a:lnTo>
                <a:lnTo>
                  <a:pt x="3952" y="7882"/>
                </a:lnTo>
                <a:lnTo>
                  <a:pt x="3954" y="7880"/>
                </a:lnTo>
                <a:lnTo>
                  <a:pt x="3958" y="7880"/>
                </a:lnTo>
                <a:lnTo>
                  <a:pt x="3960" y="7880"/>
                </a:lnTo>
                <a:lnTo>
                  <a:pt x="3962" y="7876"/>
                </a:lnTo>
                <a:lnTo>
                  <a:pt x="3962" y="7874"/>
                </a:lnTo>
                <a:lnTo>
                  <a:pt x="3964" y="7876"/>
                </a:lnTo>
                <a:lnTo>
                  <a:pt x="3966" y="7880"/>
                </a:lnTo>
                <a:lnTo>
                  <a:pt x="3974" y="7884"/>
                </a:lnTo>
                <a:lnTo>
                  <a:pt x="3994" y="7888"/>
                </a:lnTo>
                <a:lnTo>
                  <a:pt x="3998" y="7888"/>
                </a:lnTo>
                <a:lnTo>
                  <a:pt x="4000" y="7886"/>
                </a:lnTo>
                <a:lnTo>
                  <a:pt x="4000" y="7882"/>
                </a:lnTo>
                <a:lnTo>
                  <a:pt x="4002" y="7882"/>
                </a:lnTo>
                <a:lnTo>
                  <a:pt x="4006" y="7884"/>
                </a:lnTo>
                <a:lnTo>
                  <a:pt x="4006" y="7748"/>
                </a:lnTo>
                <a:lnTo>
                  <a:pt x="4004" y="7744"/>
                </a:lnTo>
                <a:lnTo>
                  <a:pt x="4000" y="7744"/>
                </a:lnTo>
                <a:lnTo>
                  <a:pt x="3996" y="7744"/>
                </a:lnTo>
                <a:lnTo>
                  <a:pt x="3992" y="7748"/>
                </a:lnTo>
                <a:lnTo>
                  <a:pt x="3988" y="7750"/>
                </a:lnTo>
                <a:close/>
                <a:moveTo>
                  <a:pt x="3812" y="7278"/>
                </a:moveTo>
                <a:lnTo>
                  <a:pt x="3812" y="7278"/>
                </a:lnTo>
                <a:lnTo>
                  <a:pt x="3812" y="7282"/>
                </a:lnTo>
                <a:lnTo>
                  <a:pt x="3814" y="7286"/>
                </a:lnTo>
                <a:lnTo>
                  <a:pt x="3814" y="7288"/>
                </a:lnTo>
                <a:lnTo>
                  <a:pt x="3814" y="7290"/>
                </a:lnTo>
                <a:lnTo>
                  <a:pt x="3816" y="7292"/>
                </a:lnTo>
                <a:lnTo>
                  <a:pt x="3820" y="7294"/>
                </a:lnTo>
                <a:lnTo>
                  <a:pt x="3826" y="7292"/>
                </a:lnTo>
                <a:lnTo>
                  <a:pt x="3834" y="7286"/>
                </a:lnTo>
                <a:lnTo>
                  <a:pt x="3836" y="7282"/>
                </a:lnTo>
                <a:lnTo>
                  <a:pt x="3834" y="7280"/>
                </a:lnTo>
                <a:lnTo>
                  <a:pt x="3834" y="7278"/>
                </a:lnTo>
                <a:lnTo>
                  <a:pt x="3838" y="7278"/>
                </a:lnTo>
                <a:lnTo>
                  <a:pt x="3840" y="7274"/>
                </a:lnTo>
                <a:lnTo>
                  <a:pt x="3840" y="7270"/>
                </a:lnTo>
                <a:lnTo>
                  <a:pt x="3834" y="7264"/>
                </a:lnTo>
                <a:lnTo>
                  <a:pt x="3830" y="7262"/>
                </a:lnTo>
                <a:lnTo>
                  <a:pt x="3826" y="7264"/>
                </a:lnTo>
                <a:lnTo>
                  <a:pt x="3826" y="7266"/>
                </a:lnTo>
                <a:lnTo>
                  <a:pt x="3824" y="7266"/>
                </a:lnTo>
                <a:lnTo>
                  <a:pt x="3822" y="7266"/>
                </a:lnTo>
                <a:lnTo>
                  <a:pt x="3820" y="7266"/>
                </a:lnTo>
                <a:lnTo>
                  <a:pt x="3820" y="7268"/>
                </a:lnTo>
                <a:lnTo>
                  <a:pt x="3820" y="7272"/>
                </a:lnTo>
                <a:lnTo>
                  <a:pt x="3818" y="7276"/>
                </a:lnTo>
                <a:lnTo>
                  <a:pt x="3816" y="7276"/>
                </a:lnTo>
                <a:lnTo>
                  <a:pt x="3814" y="7276"/>
                </a:lnTo>
                <a:lnTo>
                  <a:pt x="3812" y="7278"/>
                </a:lnTo>
                <a:close/>
                <a:moveTo>
                  <a:pt x="3916" y="7824"/>
                </a:moveTo>
                <a:lnTo>
                  <a:pt x="3916" y="7824"/>
                </a:lnTo>
                <a:lnTo>
                  <a:pt x="3916" y="7830"/>
                </a:lnTo>
                <a:lnTo>
                  <a:pt x="3920" y="7834"/>
                </a:lnTo>
                <a:lnTo>
                  <a:pt x="3938" y="7846"/>
                </a:lnTo>
                <a:lnTo>
                  <a:pt x="3940" y="7846"/>
                </a:lnTo>
                <a:lnTo>
                  <a:pt x="3940" y="7844"/>
                </a:lnTo>
                <a:lnTo>
                  <a:pt x="3938" y="7840"/>
                </a:lnTo>
                <a:lnTo>
                  <a:pt x="3934" y="7836"/>
                </a:lnTo>
                <a:lnTo>
                  <a:pt x="3926" y="7830"/>
                </a:lnTo>
                <a:lnTo>
                  <a:pt x="3928" y="7828"/>
                </a:lnTo>
                <a:lnTo>
                  <a:pt x="3930" y="7830"/>
                </a:lnTo>
                <a:lnTo>
                  <a:pt x="3936" y="7834"/>
                </a:lnTo>
                <a:lnTo>
                  <a:pt x="3938" y="7834"/>
                </a:lnTo>
                <a:lnTo>
                  <a:pt x="3938" y="7830"/>
                </a:lnTo>
                <a:lnTo>
                  <a:pt x="3936" y="7826"/>
                </a:lnTo>
                <a:lnTo>
                  <a:pt x="3932" y="7822"/>
                </a:lnTo>
                <a:lnTo>
                  <a:pt x="3932" y="7816"/>
                </a:lnTo>
                <a:lnTo>
                  <a:pt x="3932" y="7804"/>
                </a:lnTo>
                <a:lnTo>
                  <a:pt x="3930" y="7802"/>
                </a:lnTo>
                <a:lnTo>
                  <a:pt x="3926" y="7806"/>
                </a:lnTo>
                <a:lnTo>
                  <a:pt x="3924" y="7810"/>
                </a:lnTo>
                <a:lnTo>
                  <a:pt x="3922" y="7816"/>
                </a:lnTo>
                <a:lnTo>
                  <a:pt x="3924" y="7820"/>
                </a:lnTo>
                <a:lnTo>
                  <a:pt x="3922" y="7820"/>
                </a:lnTo>
                <a:lnTo>
                  <a:pt x="3918" y="7820"/>
                </a:lnTo>
                <a:lnTo>
                  <a:pt x="3916" y="7824"/>
                </a:lnTo>
                <a:close/>
                <a:moveTo>
                  <a:pt x="3886" y="7846"/>
                </a:moveTo>
                <a:lnTo>
                  <a:pt x="3886" y="7846"/>
                </a:lnTo>
                <a:lnTo>
                  <a:pt x="3890" y="7846"/>
                </a:lnTo>
                <a:lnTo>
                  <a:pt x="3890" y="7844"/>
                </a:lnTo>
                <a:lnTo>
                  <a:pt x="3892" y="7842"/>
                </a:lnTo>
                <a:lnTo>
                  <a:pt x="3896" y="7842"/>
                </a:lnTo>
                <a:lnTo>
                  <a:pt x="3898" y="7846"/>
                </a:lnTo>
                <a:lnTo>
                  <a:pt x="3898" y="7848"/>
                </a:lnTo>
                <a:lnTo>
                  <a:pt x="3898" y="7850"/>
                </a:lnTo>
                <a:lnTo>
                  <a:pt x="3904" y="7852"/>
                </a:lnTo>
                <a:lnTo>
                  <a:pt x="3906" y="7852"/>
                </a:lnTo>
                <a:lnTo>
                  <a:pt x="3908" y="7848"/>
                </a:lnTo>
                <a:lnTo>
                  <a:pt x="3908" y="7838"/>
                </a:lnTo>
                <a:lnTo>
                  <a:pt x="3908" y="7834"/>
                </a:lnTo>
                <a:lnTo>
                  <a:pt x="3904" y="7834"/>
                </a:lnTo>
                <a:lnTo>
                  <a:pt x="3902" y="7834"/>
                </a:lnTo>
                <a:lnTo>
                  <a:pt x="3900" y="7830"/>
                </a:lnTo>
                <a:lnTo>
                  <a:pt x="3896" y="7828"/>
                </a:lnTo>
                <a:lnTo>
                  <a:pt x="3890" y="7826"/>
                </a:lnTo>
                <a:lnTo>
                  <a:pt x="3886" y="7828"/>
                </a:lnTo>
                <a:lnTo>
                  <a:pt x="3884" y="7828"/>
                </a:lnTo>
                <a:lnTo>
                  <a:pt x="3886" y="7832"/>
                </a:lnTo>
                <a:lnTo>
                  <a:pt x="3886" y="7836"/>
                </a:lnTo>
                <a:lnTo>
                  <a:pt x="3884" y="7840"/>
                </a:lnTo>
                <a:lnTo>
                  <a:pt x="3884" y="7842"/>
                </a:lnTo>
                <a:lnTo>
                  <a:pt x="3886" y="7846"/>
                </a:lnTo>
                <a:close/>
                <a:moveTo>
                  <a:pt x="3794" y="7210"/>
                </a:moveTo>
                <a:lnTo>
                  <a:pt x="3794" y="7210"/>
                </a:lnTo>
                <a:lnTo>
                  <a:pt x="3800" y="7210"/>
                </a:lnTo>
                <a:lnTo>
                  <a:pt x="3802" y="7208"/>
                </a:lnTo>
                <a:lnTo>
                  <a:pt x="3802" y="7206"/>
                </a:lnTo>
                <a:lnTo>
                  <a:pt x="3802" y="7204"/>
                </a:lnTo>
                <a:lnTo>
                  <a:pt x="3800" y="7198"/>
                </a:lnTo>
                <a:lnTo>
                  <a:pt x="3800" y="7196"/>
                </a:lnTo>
                <a:lnTo>
                  <a:pt x="3804" y="7194"/>
                </a:lnTo>
                <a:lnTo>
                  <a:pt x="3808" y="7194"/>
                </a:lnTo>
                <a:lnTo>
                  <a:pt x="3808" y="7188"/>
                </a:lnTo>
                <a:lnTo>
                  <a:pt x="3804" y="7184"/>
                </a:lnTo>
                <a:lnTo>
                  <a:pt x="3804" y="7182"/>
                </a:lnTo>
                <a:lnTo>
                  <a:pt x="3806" y="7182"/>
                </a:lnTo>
                <a:lnTo>
                  <a:pt x="3810" y="7180"/>
                </a:lnTo>
                <a:lnTo>
                  <a:pt x="3810" y="7178"/>
                </a:lnTo>
                <a:lnTo>
                  <a:pt x="3802" y="7168"/>
                </a:lnTo>
                <a:lnTo>
                  <a:pt x="3798" y="7162"/>
                </a:lnTo>
                <a:lnTo>
                  <a:pt x="3800" y="7160"/>
                </a:lnTo>
                <a:lnTo>
                  <a:pt x="3802" y="7160"/>
                </a:lnTo>
                <a:lnTo>
                  <a:pt x="3804" y="7158"/>
                </a:lnTo>
                <a:lnTo>
                  <a:pt x="3802" y="7156"/>
                </a:lnTo>
                <a:lnTo>
                  <a:pt x="3802" y="7152"/>
                </a:lnTo>
                <a:lnTo>
                  <a:pt x="3802" y="7150"/>
                </a:lnTo>
                <a:lnTo>
                  <a:pt x="3812" y="7148"/>
                </a:lnTo>
                <a:lnTo>
                  <a:pt x="3814" y="7148"/>
                </a:lnTo>
                <a:lnTo>
                  <a:pt x="3816" y="7146"/>
                </a:lnTo>
                <a:lnTo>
                  <a:pt x="3816" y="7142"/>
                </a:lnTo>
                <a:lnTo>
                  <a:pt x="3810" y="7130"/>
                </a:lnTo>
                <a:lnTo>
                  <a:pt x="3808" y="7122"/>
                </a:lnTo>
                <a:lnTo>
                  <a:pt x="3804" y="7122"/>
                </a:lnTo>
                <a:lnTo>
                  <a:pt x="3800" y="7122"/>
                </a:lnTo>
                <a:lnTo>
                  <a:pt x="3794" y="7122"/>
                </a:lnTo>
                <a:lnTo>
                  <a:pt x="3794" y="7120"/>
                </a:lnTo>
                <a:lnTo>
                  <a:pt x="3792" y="7118"/>
                </a:lnTo>
                <a:lnTo>
                  <a:pt x="3790" y="7118"/>
                </a:lnTo>
                <a:lnTo>
                  <a:pt x="3786" y="7120"/>
                </a:lnTo>
                <a:lnTo>
                  <a:pt x="3786" y="7122"/>
                </a:lnTo>
                <a:lnTo>
                  <a:pt x="3786" y="7128"/>
                </a:lnTo>
                <a:lnTo>
                  <a:pt x="3788" y="7134"/>
                </a:lnTo>
                <a:lnTo>
                  <a:pt x="3786" y="7140"/>
                </a:lnTo>
                <a:lnTo>
                  <a:pt x="3782" y="7146"/>
                </a:lnTo>
                <a:lnTo>
                  <a:pt x="3780" y="7152"/>
                </a:lnTo>
                <a:lnTo>
                  <a:pt x="3780" y="7160"/>
                </a:lnTo>
                <a:lnTo>
                  <a:pt x="3782" y="7166"/>
                </a:lnTo>
                <a:lnTo>
                  <a:pt x="3782" y="7172"/>
                </a:lnTo>
                <a:lnTo>
                  <a:pt x="3778" y="7186"/>
                </a:lnTo>
                <a:lnTo>
                  <a:pt x="3774" y="7198"/>
                </a:lnTo>
                <a:lnTo>
                  <a:pt x="3776" y="7202"/>
                </a:lnTo>
                <a:lnTo>
                  <a:pt x="3776" y="7204"/>
                </a:lnTo>
                <a:lnTo>
                  <a:pt x="3784" y="7208"/>
                </a:lnTo>
                <a:lnTo>
                  <a:pt x="3794" y="7210"/>
                </a:lnTo>
                <a:close/>
                <a:moveTo>
                  <a:pt x="3820" y="7234"/>
                </a:moveTo>
                <a:lnTo>
                  <a:pt x="3820" y="7234"/>
                </a:lnTo>
                <a:lnTo>
                  <a:pt x="3818" y="7238"/>
                </a:lnTo>
                <a:lnTo>
                  <a:pt x="3818" y="7240"/>
                </a:lnTo>
                <a:lnTo>
                  <a:pt x="3820" y="7242"/>
                </a:lnTo>
                <a:lnTo>
                  <a:pt x="3822" y="7242"/>
                </a:lnTo>
                <a:lnTo>
                  <a:pt x="3822" y="7238"/>
                </a:lnTo>
                <a:lnTo>
                  <a:pt x="3822" y="7234"/>
                </a:lnTo>
                <a:lnTo>
                  <a:pt x="3820" y="7234"/>
                </a:lnTo>
                <a:close/>
                <a:moveTo>
                  <a:pt x="3798" y="7230"/>
                </a:moveTo>
                <a:lnTo>
                  <a:pt x="3798" y="7230"/>
                </a:lnTo>
                <a:lnTo>
                  <a:pt x="3796" y="7228"/>
                </a:lnTo>
                <a:lnTo>
                  <a:pt x="3794" y="7228"/>
                </a:lnTo>
                <a:lnTo>
                  <a:pt x="3792" y="7230"/>
                </a:lnTo>
                <a:lnTo>
                  <a:pt x="3788" y="7230"/>
                </a:lnTo>
                <a:lnTo>
                  <a:pt x="3784" y="7230"/>
                </a:lnTo>
                <a:lnTo>
                  <a:pt x="3782" y="7232"/>
                </a:lnTo>
                <a:lnTo>
                  <a:pt x="3784" y="7234"/>
                </a:lnTo>
                <a:lnTo>
                  <a:pt x="3788" y="7238"/>
                </a:lnTo>
                <a:lnTo>
                  <a:pt x="3790" y="7238"/>
                </a:lnTo>
                <a:lnTo>
                  <a:pt x="3792" y="7236"/>
                </a:lnTo>
                <a:lnTo>
                  <a:pt x="3798" y="7236"/>
                </a:lnTo>
                <a:lnTo>
                  <a:pt x="3798" y="7234"/>
                </a:lnTo>
                <a:lnTo>
                  <a:pt x="3798" y="7230"/>
                </a:lnTo>
                <a:close/>
                <a:moveTo>
                  <a:pt x="3790" y="7312"/>
                </a:moveTo>
                <a:lnTo>
                  <a:pt x="3790" y="7312"/>
                </a:lnTo>
                <a:lnTo>
                  <a:pt x="3792" y="7312"/>
                </a:lnTo>
                <a:lnTo>
                  <a:pt x="3796" y="7312"/>
                </a:lnTo>
                <a:lnTo>
                  <a:pt x="3798" y="7314"/>
                </a:lnTo>
                <a:lnTo>
                  <a:pt x="3802" y="7314"/>
                </a:lnTo>
                <a:lnTo>
                  <a:pt x="3802" y="7312"/>
                </a:lnTo>
                <a:lnTo>
                  <a:pt x="3798" y="7302"/>
                </a:lnTo>
                <a:lnTo>
                  <a:pt x="3796" y="7300"/>
                </a:lnTo>
                <a:lnTo>
                  <a:pt x="3794" y="7300"/>
                </a:lnTo>
                <a:lnTo>
                  <a:pt x="3790" y="7302"/>
                </a:lnTo>
                <a:lnTo>
                  <a:pt x="3786" y="7302"/>
                </a:lnTo>
                <a:lnTo>
                  <a:pt x="3782" y="7302"/>
                </a:lnTo>
                <a:lnTo>
                  <a:pt x="3780" y="7304"/>
                </a:lnTo>
                <a:lnTo>
                  <a:pt x="3782" y="7306"/>
                </a:lnTo>
                <a:lnTo>
                  <a:pt x="3784" y="7308"/>
                </a:lnTo>
                <a:lnTo>
                  <a:pt x="3788" y="7308"/>
                </a:lnTo>
                <a:lnTo>
                  <a:pt x="3790" y="7312"/>
                </a:lnTo>
                <a:close/>
                <a:moveTo>
                  <a:pt x="3774" y="7298"/>
                </a:moveTo>
                <a:lnTo>
                  <a:pt x="3774" y="7298"/>
                </a:lnTo>
                <a:lnTo>
                  <a:pt x="3774" y="7300"/>
                </a:lnTo>
                <a:lnTo>
                  <a:pt x="3778" y="7298"/>
                </a:lnTo>
                <a:lnTo>
                  <a:pt x="3782" y="7298"/>
                </a:lnTo>
                <a:lnTo>
                  <a:pt x="3790" y="7296"/>
                </a:lnTo>
                <a:lnTo>
                  <a:pt x="3792" y="7296"/>
                </a:lnTo>
                <a:lnTo>
                  <a:pt x="3790" y="7296"/>
                </a:lnTo>
                <a:lnTo>
                  <a:pt x="3786" y="7292"/>
                </a:lnTo>
                <a:lnTo>
                  <a:pt x="3782" y="7290"/>
                </a:lnTo>
                <a:lnTo>
                  <a:pt x="3778" y="7292"/>
                </a:lnTo>
                <a:lnTo>
                  <a:pt x="3774" y="7298"/>
                </a:lnTo>
                <a:close/>
                <a:moveTo>
                  <a:pt x="3778" y="7284"/>
                </a:moveTo>
                <a:lnTo>
                  <a:pt x="3778" y="7284"/>
                </a:lnTo>
                <a:lnTo>
                  <a:pt x="3782" y="7284"/>
                </a:lnTo>
                <a:lnTo>
                  <a:pt x="3786" y="7284"/>
                </a:lnTo>
                <a:lnTo>
                  <a:pt x="3792" y="7282"/>
                </a:lnTo>
                <a:lnTo>
                  <a:pt x="3794" y="7280"/>
                </a:lnTo>
                <a:lnTo>
                  <a:pt x="3794" y="7278"/>
                </a:lnTo>
                <a:lnTo>
                  <a:pt x="3792" y="7278"/>
                </a:lnTo>
                <a:lnTo>
                  <a:pt x="3788" y="7276"/>
                </a:lnTo>
                <a:lnTo>
                  <a:pt x="3778" y="7276"/>
                </a:lnTo>
                <a:lnTo>
                  <a:pt x="3774" y="7278"/>
                </a:lnTo>
                <a:lnTo>
                  <a:pt x="3772" y="7280"/>
                </a:lnTo>
                <a:lnTo>
                  <a:pt x="3774" y="7282"/>
                </a:lnTo>
                <a:lnTo>
                  <a:pt x="3778" y="7284"/>
                </a:lnTo>
                <a:close/>
                <a:moveTo>
                  <a:pt x="3800" y="7272"/>
                </a:moveTo>
                <a:lnTo>
                  <a:pt x="3800" y="7272"/>
                </a:lnTo>
                <a:lnTo>
                  <a:pt x="3796" y="7274"/>
                </a:lnTo>
                <a:lnTo>
                  <a:pt x="3796" y="7276"/>
                </a:lnTo>
                <a:lnTo>
                  <a:pt x="3798" y="7282"/>
                </a:lnTo>
                <a:lnTo>
                  <a:pt x="3800" y="7284"/>
                </a:lnTo>
                <a:lnTo>
                  <a:pt x="3804" y="7282"/>
                </a:lnTo>
                <a:lnTo>
                  <a:pt x="3806" y="7280"/>
                </a:lnTo>
                <a:lnTo>
                  <a:pt x="3806" y="7276"/>
                </a:lnTo>
                <a:lnTo>
                  <a:pt x="3802" y="7274"/>
                </a:lnTo>
                <a:lnTo>
                  <a:pt x="3800" y="7272"/>
                </a:lnTo>
                <a:close/>
                <a:moveTo>
                  <a:pt x="3804" y="7324"/>
                </a:moveTo>
                <a:lnTo>
                  <a:pt x="3804" y="7324"/>
                </a:lnTo>
                <a:lnTo>
                  <a:pt x="3800" y="7326"/>
                </a:lnTo>
                <a:lnTo>
                  <a:pt x="3798" y="7330"/>
                </a:lnTo>
                <a:lnTo>
                  <a:pt x="3798" y="7336"/>
                </a:lnTo>
                <a:lnTo>
                  <a:pt x="3800" y="7340"/>
                </a:lnTo>
                <a:lnTo>
                  <a:pt x="3802" y="7342"/>
                </a:lnTo>
                <a:lnTo>
                  <a:pt x="3804" y="7340"/>
                </a:lnTo>
                <a:lnTo>
                  <a:pt x="3804" y="7334"/>
                </a:lnTo>
                <a:lnTo>
                  <a:pt x="3806" y="7328"/>
                </a:lnTo>
                <a:lnTo>
                  <a:pt x="3806" y="7326"/>
                </a:lnTo>
                <a:lnTo>
                  <a:pt x="3804" y="7324"/>
                </a:lnTo>
                <a:close/>
                <a:moveTo>
                  <a:pt x="3774" y="7342"/>
                </a:moveTo>
                <a:lnTo>
                  <a:pt x="3774" y="7342"/>
                </a:lnTo>
                <a:lnTo>
                  <a:pt x="3776" y="7340"/>
                </a:lnTo>
                <a:lnTo>
                  <a:pt x="3780" y="7334"/>
                </a:lnTo>
                <a:lnTo>
                  <a:pt x="3782" y="7332"/>
                </a:lnTo>
                <a:lnTo>
                  <a:pt x="3780" y="7330"/>
                </a:lnTo>
                <a:lnTo>
                  <a:pt x="3776" y="7326"/>
                </a:lnTo>
                <a:lnTo>
                  <a:pt x="3772" y="7326"/>
                </a:lnTo>
                <a:lnTo>
                  <a:pt x="3770" y="7328"/>
                </a:lnTo>
                <a:lnTo>
                  <a:pt x="3770" y="7330"/>
                </a:lnTo>
                <a:lnTo>
                  <a:pt x="3770" y="7332"/>
                </a:lnTo>
                <a:lnTo>
                  <a:pt x="3772" y="7336"/>
                </a:lnTo>
                <a:lnTo>
                  <a:pt x="3772" y="7340"/>
                </a:lnTo>
                <a:lnTo>
                  <a:pt x="3772" y="7342"/>
                </a:lnTo>
                <a:lnTo>
                  <a:pt x="3774" y="7342"/>
                </a:lnTo>
                <a:close/>
                <a:moveTo>
                  <a:pt x="3792" y="7332"/>
                </a:moveTo>
                <a:lnTo>
                  <a:pt x="3792" y="7332"/>
                </a:lnTo>
                <a:lnTo>
                  <a:pt x="3790" y="7332"/>
                </a:lnTo>
                <a:lnTo>
                  <a:pt x="3786" y="7332"/>
                </a:lnTo>
                <a:lnTo>
                  <a:pt x="3786" y="7336"/>
                </a:lnTo>
                <a:lnTo>
                  <a:pt x="3786" y="7338"/>
                </a:lnTo>
                <a:lnTo>
                  <a:pt x="3788" y="7340"/>
                </a:lnTo>
                <a:lnTo>
                  <a:pt x="3792" y="7338"/>
                </a:lnTo>
                <a:lnTo>
                  <a:pt x="3792" y="7336"/>
                </a:lnTo>
                <a:lnTo>
                  <a:pt x="3792" y="7332"/>
                </a:lnTo>
                <a:close/>
                <a:moveTo>
                  <a:pt x="3796" y="7352"/>
                </a:moveTo>
                <a:lnTo>
                  <a:pt x="3796" y="7352"/>
                </a:lnTo>
                <a:lnTo>
                  <a:pt x="3800" y="7348"/>
                </a:lnTo>
                <a:lnTo>
                  <a:pt x="3802" y="7346"/>
                </a:lnTo>
                <a:lnTo>
                  <a:pt x="3800" y="7344"/>
                </a:lnTo>
                <a:lnTo>
                  <a:pt x="3796" y="7344"/>
                </a:lnTo>
                <a:lnTo>
                  <a:pt x="3794" y="7346"/>
                </a:lnTo>
                <a:lnTo>
                  <a:pt x="3792" y="7350"/>
                </a:lnTo>
                <a:lnTo>
                  <a:pt x="3792" y="7354"/>
                </a:lnTo>
                <a:lnTo>
                  <a:pt x="3796" y="7352"/>
                </a:lnTo>
                <a:close/>
                <a:moveTo>
                  <a:pt x="3746" y="7354"/>
                </a:moveTo>
                <a:lnTo>
                  <a:pt x="3746" y="7354"/>
                </a:lnTo>
                <a:lnTo>
                  <a:pt x="3746" y="7356"/>
                </a:lnTo>
                <a:lnTo>
                  <a:pt x="3746" y="7358"/>
                </a:lnTo>
                <a:lnTo>
                  <a:pt x="3744" y="7358"/>
                </a:lnTo>
                <a:lnTo>
                  <a:pt x="3746" y="7360"/>
                </a:lnTo>
                <a:lnTo>
                  <a:pt x="3748" y="7362"/>
                </a:lnTo>
                <a:lnTo>
                  <a:pt x="3750" y="7362"/>
                </a:lnTo>
                <a:lnTo>
                  <a:pt x="3756" y="7358"/>
                </a:lnTo>
                <a:lnTo>
                  <a:pt x="3758" y="7354"/>
                </a:lnTo>
                <a:lnTo>
                  <a:pt x="3758" y="7350"/>
                </a:lnTo>
                <a:lnTo>
                  <a:pt x="3758" y="7348"/>
                </a:lnTo>
                <a:lnTo>
                  <a:pt x="3758" y="7346"/>
                </a:lnTo>
                <a:lnTo>
                  <a:pt x="3754" y="7346"/>
                </a:lnTo>
                <a:lnTo>
                  <a:pt x="3746" y="7348"/>
                </a:lnTo>
                <a:lnTo>
                  <a:pt x="3744" y="7350"/>
                </a:lnTo>
                <a:lnTo>
                  <a:pt x="3746" y="7354"/>
                </a:lnTo>
                <a:close/>
                <a:moveTo>
                  <a:pt x="3772" y="7272"/>
                </a:moveTo>
                <a:lnTo>
                  <a:pt x="3772" y="7272"/>
                </a:lnTo>
                <a:lnTo>
                  <a:pt x="3776" y="7270"/>
                </a:lnTo>
                <a:lnTo>
                  <a:pt x="3778" y="7268"/>
                </a:lnTo>
                <a:lnTo>
                  <a:pt x="3780" y="7266"/>
                </a:lnTo>
                <a:lnTo>
                  <a:pt x="3778" y="7264"/>
                </a:lnTo>
                <a:lnTo>
                  <a:pt x="3776" y="7264"/>
                </a:lnTo>
                <a:lnTo>
                  <a:pt x="3770" y="7266"/>
                </a:lnTo>
                <a:lnTo>
                  <a:pt x="3768" y="7268"/>
                </a:lnTo>
                <a:lnTo>
                  <a:pt x="3768" y="7270"/>
                </a:lnTo>
                <a:lnTo>
                  <a:pt x="3768" y="7272"/>
                </a:lnTo>
                <a:lnTo>
                  <a:pt x="3772" y="7272"/>
                </a:lnTo>
                <a:close/>
                <a:moveTo>
                  <a:pt x="3786" y="7272"/>
                </a:moveTo>
                <a:lnTo>
                  <a:pt x="3786" y="7272"/>
                </a:lnTo>
                <a:lnTo>
                  <a:pt x="3792" y="7272"/>
                </a:lnTo>
                <a:lnTo>
                  <a:pt x="3792" y="7268"/>
                </a:lnTo>
                <a:lnTo>
                  <a:pt x="3790" y="7268"/>
                </a:lnTo>
                <a:lnTo>
                  <a:pt x="3786" y="7268"/>
                </a:lnTo>
                <a:lnTo>
                  <a:pt x="3778" y="7272"/>
                </a:lnTo>
                <a:lnTo>
                  <a:pt x="3786" y="7272"/>
                </a:lnTo>
                <a:close/>
                <a:moveTo>
                  <a:pt x="3786" y="7256"/>
                </a:moveTo>
                <a:lnTo>
                  <a:pt x="3786" y="7256"/>
                </a:lnTo>
                <a:lnTo>
                  <a:pt x="3788" y="7260"/>
                </a:lnTo>
                <a:lnTo>
                  <a:pt x="3790" y="7258"/>
                </a:lnTo>
                <a:lnTo>
                  <a:pt x="3792" y="7256"/>
                </a:lnTo>
                <a:lnTo>
                  <a:pt x="3790" y="7252"/>
                </a:lnTo>
                <a:lnTo>
                  <a:pt x="3786" y="7252"/>
                </a:lnTo>
                <a:lnTo>
                  <a:pt x="3786" y="7256"/>
                </a:lnTo>
                <a:close/>
                <a:moveTo>
                  <a:pt x="3800" y="7238"/>
                </a:moveTo>
                <a:lnTo>
                  <a:pt x="3800" y="7238"/>
                </a:lnTo>
                <a:lnTo>
                  <a:pt x="3800" y="7242"/>
                </a:lnTo>
                <a:lnTo>
                  <a:pt x="3800" y="7244"/>
                </a:lnTo>
                <a:lnTo>
                  <a:pt x="3802" y="7248"/>
                </a:lnTo>
                <a:lnTo>
                  <a:pt x="3804" y="7248"/>
                </a:lnTo>
                <a:lnTo>
                  <a:pt x="3806" y="7246"/>
                </a:lnTo>
                <a:lnTo>
                  <a:pt x="3804" y="7242"/>
                </a:lnTo>
                <a:lnTo>
                  <a:pt x="3802" y="7240"/>
                </a:lnTo>
                <a:lnTo>
                  <a:pt x="3800" y="7238"/>
                </a:lnTo>
                <a:close/>
                <a:moveTo>
                  <a:pt x="3756" y="7220"/>
                </a:moveTo>
                <a:lnTo>
                  <a:pt x="3756" y="7220"/>
                </a:lnTo>
                <a:lnTo>
                  <a:pt x="3758" y="7222"/>
                </a:lnTo>
                <a:lnTo>
                  <a:pt x="3762" y="7220"/>
                </a:lnTo>
                <a:lnTo>
                  <a:pt x="3764" y="7220"/>
                </a:lnTo>
                <a:lnTo>
                  <a:pt x="3762" y="7216"/>
                </a:lnTo>
                <a:lnTo>
                  <a:pt x="3760" y="7216"/>
                </a:lnTo>
                <a:lnTo>
                  <a:pt x="3756" y="7216"/>
                </a:lnTo>
                <a:lnTo>
                  <a:pt x="3754" y="7218"/>
                </a:lnTo>
                <a:lnTo>
                  <a:pt x="3756" y="7220"/>
                </a:lnTo>
                <a:close/>
                <a:moveTo>
                  <a:pt x="3762" y="7342"/>
                </a:moveTo>
                <a:lnTo>
                  <a:pt x="3762" y="7342"/>
                </a:lnTo>
                <a:lnTo>
                  <a:pt x="3766" y="7340"/>
                </a:lnTo>
                <a:lnTo>
                  <a:pt x="3766" y="7338"/>
                </a:lnTo>
                <a:lnTo>
                  <a:pt x="3766" y="7334"/>
                </a:lnTo>
                <a:lnTo>
                  <a:pt x="3764" y="7332"/>
                </a:lnTo>
                <a:lnTo>
                  <a:pt x="3762" y="7334"/>
                </a:lnTo>
                <a:lnTo>
                  <a:pt x="3760" y="7338"/>
                </a:lnTo>
                <a:lnTo>
                  <a:pt x="3760" y="7340"/>
                </a:lnTo>
                <a:lnTo>
                  <a:pt x="3762" y="7342"/>
                </a:lnTo>
                <a:close/>
                <a:moveTo>
                  <a:pt x="3790" y="7328"/>
                </a:moveTo>
                <a:lnTo>
                  <a:pt x="3790" y="7328"/>
                </a:lnTo>
                <a:lnTo>
                  <a:pt x="3792" y="7328"/>
                </a:lnTo>
                <a:lnTo>
                  <a:pt x="3794" y="7326"/>
                </a:lnTo>
                <a:lnTo>
                  <a:pt x="3796" y="7324"/>
                </a:lnTo>
                <a:lnTo>
                  <a:pt x="3794" y="7324"/>
                </a:lnTo>
                <a:lnTo>
                  <a:pt x="3790" y="7322"/>
                </a:lnTo>
                <a:lnTo>
                  <a:pt x="3788" y="7322"/>
                </a:lnTo>
                <a:lnTo>
                  <a:pt x="3786" y="7324"/>
                </a:lnTo>
                <a:lnTo>
                  <a:pt x="3786" y="7328"/>
                </a:lnTo>
                <a:lnTo>
                  <a:pt x="3790" y="7328"/>
                </a:lnTo>
                <a:close/>
                <a:moveTo>
                  <a:pt x="3800" y="7296"/>
                </a:moveTo>
                <a:lnTo>
                  <a:pt x="3800" y="7296"/>
                </a:lnTo>
                <a:lnTo>
                  <a:pt x="3800" y="7294"/>
                </a:lnTo>
                <a:lnTo>
                  <a:pt x="3798" y="7290"/>
                </a:lnTo>
                <a:lnTo>
                  <a:pt x="3796" y="7286"/>
                </a:lnTo>
                <a:lnTo>
                  <a:pt x="3794" y="7286"/>
                </a:lnTo>
                <a:lnTo>
                  <a:pt x="3792" y="7290"/>
                </a:lnTo>
                <a:lnTo>
                  <a:pt x="3794" y="7292"/>
                </a:lnTo>
                <a:lnTo>
                  <a:pt x="3796" y="7296"/>
                </a:lnTo>
                <a:lnTo>
                  <a:pt x="3800" y="7296"/>
                </a:lnTo>
                <a:close/>
                <a:moveTo>
                  <a:pt x="4018" y="7914"/>
                </a:moveTo>
                <a:lnTo>
                  <a:pt x="4018" y="7914"/>
                </a:lnTo>
                <a:lnTo>
                  <a:pt x="4014" y="7912"/>
                </a:lnTo>
                <a:lnTo>
                  <a:pt x="4016" y="7910"/>
                </a:lnTo>
                <a:lnTo>
                  <a:pt x="4020" y="7910"/>
                </a:lnTo>
                <a:lnTo>
                  <a:pt x="4022" y="7908"/>
                </a:lnTo>
                <a:lnTo>
                  <a:pt x="4020" y="7908"/>
                </a:lnTo>
                <a:lnTo>
                  <a:pt x="4016" y="7904"/>
                </a:lnTo>
                <a:lnTo>
                  <a:pt x="4006" y="7904"/>
                </a:lnTo>
                <a:lnTo>
                  <a:pt x="4002" y="7902"/>
                </a:lnTo>
                <a:lnTo>
                  <a:pt x="4010" y="7900"/>
                </a:lnTo>
                <a:lnTo>
                  <a:pt x="4016" y="7898"/>
                </a:lnTo>
                <a:lnTo>
                  <a:pt x="4018" y="7896"/>
                </a:lnTo>
                <a:lnTo>
                  <a:pt x="4016" y="7892"/>
                </a:lnTo>
                <a:lnTo>
                  <a:pt x="4014" y="7890"/>
                </a:lnTo>
                <a:lnTo>
                  <a:pt x="4008" y="7890"/>
                </a:lnTo>
                <a:lnTo>
                  <a:pt x="4002" y="7890"/>
                </a:lnTo>
                <a:lnTo>
                  <a:pt x="3994" y="7892"/>
                </a:lnTo>
                <a:lnTo>
                  <a:pt x="3988" y="7892"/>
                </a:lnTo>
                <a:lnTo>
                  <a:pt x="3982" y="7892"/>
                </a:lnTo>
                <a:lnTo>
                  <a:pt x="3976" y="7894"/>
                </a:lnTo>
                <a:lnTo>
                  <a:pt x="3958" y="7898"/>
                </a:lnTo>
                <a:lnTo>
                  <a:pt x="3952" y="7900"/>
                </a:lnTo>
                <a:lnTo>
                  <a:pt x="3950" y="7900"/>
                </a:lnTo>
                <a:lnTo>
                  <a:pt x="3950" y="7902"/>
                </a:lnTo>
                <a:lnTo>
                  <a:pt x="3960" y="7908"/>
                </a:lnTo>
                <a:lnTo>
                  <a:pt x="3962" y="7908"/>
                </a:lnTo>
                <a:lnTo>
                  <a:pt x="3962" y="7910"/>
                </a:lnTo>
                <a:lnTo>
                  <a:pt x="3960" y="7910"/>
                </a:lnTo>
                <a:lnTo>
                  <a:pt x="3958" y="7912"/>
                </a:lnTo>
                <a:lnTo>
                  <a:pt x="3966" y="7916"/>
                </a:lnTo>
                <a:lnTo>
                  <a:pt x="3972" y="7918"/>
                </a:lnTo>
                <a:lnTo>
                  <a:pt x="3976" y="7920"/>
                </a:lnTo>
                <a:lnTo>
                  <a:pt x="3982" y="7924"/>
                </a:lnTo>
                <a:lnTo>
                  <a:pt x="3986" y="7924"/>
                </a:lnTo>
                <a:lnTo>
                  <a:pt x="3986" y="7922"/>
                </a:lnTo>
                <a:lnTo>
                  <a:pt x="3978" y="7912"/>
                </a:lnTo>
                <a:lnTo>
                  <a:pt x="3976" y="7908"/>
                </a:lnTo>
                <a:lnTo>
                  <a:pt x="3978" y="7906"/>
                </a:lnTo>
                <a:lnTo>
                  <a:pt x="3982" y="7906"/>
                </a:lnTo>
                <a:lnTo>
                  <a:pt x="3986" y="7908"/>
                </a:lnTo>
                <a:lnTo>
                  <a:pt x="3990" y="7908"/>
                </a:lnTo>
                <a:lnTo>
                  <a:pt x="3994" y="7908"/>
                </a:lnTo>
                <a:lnTo>
                  <a:pt x="3996" y="7906"/>
                </a:lnTo>
                <a:lnTo>
                  <a:pt x="3996" y="7908"/>
                </a:lnTo>
                <a:lnTo>
                  <a:pt x="3994" y="7916"/>
                </a:lnTo>
                <a:lnTo>
                  <a:pt x="3994" y="7920"/>
                </a:lnTo>
                <a:lnTo>
                  <a:pt x="3996" y="7922"/>
                </a:lnTo>
                <a:lnTo>
                  <a:pt x="3998" y="7924"/>
                </a:lnTo>
                <a:lnTo>
                  <a:pt x="4000" y="7924"/>
                </a:lnTo>
                <a:lnTo>
                  <a:pt x="4002" y="7922"/>
                </a:lnTo>
                <a:lnTo>
                  <a:pt x="4006" y="7920"/>
                </a:lnTo>
                <a:lnTo>
                  <a:pt x="4008" y="7920"/>
                </a:lnTo>
                <a:lnTo>
                  <a:pt x="4008" y="7922"/>
                </a:lnTo>
                <a:lnTo>
                  <a:pt x="4012" y="7924"/>
                </a:lnTo>
                <a:lnTo>
                  <a:pt x="4014" y="7924"/>
                </a:lnTo>
                <a:lnTo>
                  <a:pt x="4018" y="7924"/>
                </a:lnTo>
                <a:lnTo>
                  <a:pt x="4020" y="7928"/>
                </a:lnTo>
                <a:lnTo>
                  <a:pt x="4020" y="7930"/>
                </a:lnTo>
                <a:lnTo>
                  <a:pt x="4022" y="7930"/>
                </a:lnTo>
                <a:lnTo>
                  <a:pt x="4026" y="7934"/>
                </a:lnTo>
                <a:lnTo>
                  <a:pt x="4028" y="7936"/>
                </a:lnTo>
                <a:lnTo>
                  <a:pt x="4030" y="7934"/>
                </a:lnTo>
                <a:lnTo>
                  <a:pt x="4032" y="7930"/>
                </a:lnTo>
                <a:lnTo>
                  <a:pt x="4030" y="7926"/>
                </a:lnTo>
                <a:lnTo>
                  <a:pt x="4028" y="7924"/>
                </a:lnTo>
                <a:lnTo>
                  <a:pt x="4028" y="7922"/>
                </a:lnTo>
                <a:lnTo>
                  <a:pt x="4026" y="7918"/>
                </a:lnTo>
                <a:lnTo>
                  <a:pt x="4018" y="7914"/>
                </a:lnTo>
                <a:close/>
                <a:moveTo>
                  <a:pt x="3972" y="7890"/>
                </a:moveTo>
                <a:lnTo>
                  <a:pt x="3972" y="7890"/>
                </a:lnTo>
                <a:lnTo>
                  <a:pt x="3980" y="7888"/>
                </a:lnTo>
                <a:lnTo>
                  <a:pt x="3968" y="7886"/>
                </a:lnTo>
                <a:lnTo>
                  <a:pt x="3962" y="7884"/>
                </a:lnTo>
                <a:lnTo>
                  <a:pt x="3956" y="7886"/>
                </a:lnTo>
                <a:lnTo>
                  <a:pt x="3946" y="7888"/>
                </a:lnTo>
                <a:lnTo>
                  <a:pt x="3944" y="7890"/>
                </a:lnTo>
                <a:lnTo>
                  <a:pt x="3944" y="7892"/>
                </a:lnTo>
                <a:lnTo>
                  <a:pt x="3952" y="7894"/>
                </a:lnTo>
                <a:lnTo>
                  <a:pt x="3958" y="7894"/>
                </a:lnTo>
                <a:lnTo>
                  <a:pt x="3972" y="7890"/>
                </a:lnTo>
                <a:close/>
                <a:moveTo>
                  <a:pt x="3932" y="7886"/>
                </a:moveTo>
                <a:lnTo>
                  <a:pt x="3932" y="7886"/>
                </a:lnTo>
                <a:lnTo>
                  <a:pt x="3924" y="7888"/>
                </a:lnTo>
                <a:lnTo>
                  <a:pt x="3922" y="7890"/>
                </a:lnTo>
                <a:lnTo>
                  <a:pt x="3918" y="7890"/>
                </a:lnTo>
                <a:lnTo>
                  <a:pt x="3910" y="7890"/>
                </a:lnTo>
                <a:lnTo>
                  <a:pt x="3910" y="7892"/>
                </a:lnTo>
                <a:lnTo>
                  <a:pt x="3910" y="7894"/>
                </a:lnTo>
                <a:lnTo>
                  <a:pt x="3912" y="7896"/>
                </a:lnTo>
                <a:lnTo>
                  <a:pt x="3914" y="7898"/>
                </a:lnTo>
                <a:lnTo>
                  <a:pt x="3924" y="7898"/>
                </a:lnTo>
                <a:lnTo>
                  <a:pt x="3928" y="7900"/>
                </a:lnTo>
                <a:lnTo>
                  <a:pt x="3928" y="7904"/>
                </a:lnTo>
                <a:lnTo>
                  <a:pt x="3928" y="7906"/>
                </a:lnTo>
                <a:lnTo>
                  <a:pt x="3934" y="7904"/>
                </a:lnTo>
                <a:lnTo>
                  <a:pt x="3938" y="7902"/>
                </a:lnTo>
                <a:lnTo>
                  <a:pt x="3938" y="7898"/>
                </a:lnTo>
                <a:lnTo>
                  <a:pt x="3938" y="7896"/>
                </a:lnTo>
                <a:lnTo>
                  <a:pt x="3934" y="7894"/>
                </a:lnTo>
                <a:lnTo>
                  <a:pt x="3928" y="7894"/>
                </a:lnTo>
                <a:lnTo>
                  <a:pt x="3930" y="7892"/>
                </a:lnTo>
                <a:lnTo>
                  <a:pt x="3934" y="7892"/>
                </a:lnTo>
                <a:lnTo>
                  <a:pt x="3940" y="7890"/>
                </a:lnTo>
                <a:lnTo>
                  <a:pt x="3940" y="7888"/>
                </a:lnTo>
                <a:lnTo>
                  <a:pt x="3938" y="7886"/>
                </a:lnTo>
                <a:lnTo>
                  <a:pt x="3932" y="7886"/>
                </a:lnTo>
                <a:close/>
                <a:moveTo>
                  <a:pt x="3908" y="7882"/>
                </a:moveTo>
                <a:lnTo>
                  <a:pt x="3908" y="7882"/>
                </a:lnTo>
                <a:lnTo>
                  <a:pt x="3902" y="7880"/>
                </a:lnTo>
                <a:lnTo>
                  <a:pt x="3898" y="7880"/>
                </a:lnTo>
                <a:lnTo>
                  <a:pt x="3894" y="7882"/>
                </a:lnTo>
                <a:lnTo>
                  <a:pt x="3892" y="7884"/>
                </a:lnTo>
                <a:lnTo>
                  <a:pt x="3892" y="7886"/>
                </a:lnTo>
                <a:lnTo>
                  <a:pt x="3894" y="7886"/>
                </a:lnTo>
                <a:lnTo>
                  <a:pt x="3898" y="7886"/>
                </a:lnTo>
                <a:lnTo>
                  <a:pt x="3902" y="7884"/>
                </a:lnTo>
                <a:lnTo>
                  <a:pt x="3904" y="7884"/>
                </a:lnTo>
                <a:lnTo>
                  <a:pt x="3906" y="7886"/>
                </a:lnTo>
                <a:lnTo>
                  <a:pt x="3910" y="7886"/>
                </a:lnTo>
                <a:lnTo>
                  <a:pt x="3912" y="7886"/>
                </a:lnTo>
                <a:lnTo>
                  <a:pt x="3912" y="7884"/>
                </a:lnTo>
                <a:lnTo>
                  <a:pt x="3910" y="7882"/>
                </a:lnTo>
                <a:lnTo>
                  <a:pt x="3908" y="7882"/>
                </a:lnTo>
                <a:close/>
                <a:moveTo>
                  <a:pt x="4038" y="7944"/>
                </a:moveTo>
                <a:lnTo>
                  <a:pt x="4038" y="7944"/>
                </a:lnTo>
                <a:lnTo>
                  <a:pt x="4040" y="7946"/>
                </a:lnTo>
                <a:lnTo>
                  <a:pt x="4046" y="7946"/>
                </a:lnTo>
                <a:lnTo>
                  <a:pt x="4050" y="7944"/>
                </a:lnTo>
                <a:lnTo>
                  <a:pt x="4052" y="7942"/>
                </a:lnTo>
                <a:lnTo>
                  <a:pt x="4048" y="7940"/>
                </a:lnTo>
                <a:lnTo>
                  <a:pt x="4044" y="7940"/>
                </a:lnTo>
                <a:lnTo>
                  <a:pt x="4038" y="7942"/>
                </a:lnTo>
                <a:lnTo>
                  <a:pt x="4038" y="7944"/>
                </a:lnTo>
                <a:close/>
                <a:moveTo>
                  <a:pt x="4056" y="7930"/>
                </a:moveTo>
                <a:lnTo>
                  <a:pt x="4056" y="7930"/>
                </a:lnTo>
                <a:lnTo>
                  <a:pt x="4054" y="7932"/>
                </a:lnTo>
                <a:lnTo>
                  <a:pt x="4052" y="7932"/>
                </a:lnTo>
                <a:lnTo>
                  <a:pt x="4050" y="7934"/>
                </a:lnTo>
                <a:lnTo>
                  <a:pt x="4050" y="7936"/>
                </a:lnTo>
                <a:lnTo>
                  <a:pt x="4056" y="7940"/>
                </a:lnTo>
                <a:lnTo>
                  <a:pt x="4060" y="7940"/>
                </a:lnTo>
                <a:lnTo>
                  <a:pt x="4060" y="7938"/>
                </a:lnTo>
                <a:lnTo>
                  <a:pt x="4058" y="7932"/>
                </a:lnTo>
                <a:lnTo>
                  <a:pt x="4056" y="7928"/>
                </a:lnTo>
                <a:lnTo>
                  <a:pt x="4056" y="7930"/>
                </a:lnTo>
                <a:close/>
                <a:moveTo>
                  <a:pt x="3872" y="7846"/>
                </a:moveTo>
                <a:lnTo>
                  <a:pt x="3872" y="7846"/>
                </a:lnTo>
                <a:lnTo>
                  <a:pt x="3872" y="7850"/>
                </a:lnTo>
                <a:lnTo>
                  <a:pt x="3874" y="7850"/>
                </a:lnTo>
                <a:lnTo>
                  <a:pt x="3876" y="7850"/>
                </a:lnTo>
                <a:lnTo>
                  <a:pt x="3876" y="7848"/>
                </a:lnTo>
                <a:lnTo>
                  <a:pt x="3876" y="7846"/>
                </a:lnTo>
                <a:lnTo>
                  <a:pt x="3878" y="7844"/>
                </a:lnTo>
                <a:lnTo>
                  <a:pt x="3880" y="7844"/>
                </a:lnTo>
                <a:lnTo>
                  <a:pt x="3880" y="7840"/>
                </a:lnTo>
                <a:lnTo>
                  <a:pt x="3882" y="7838"/>
                </a:lnTo>
                <a:lnTo>
                  <a:pt x="3882" y="7836"/>
                </a:lnTo>
                <a:lnTo>
                  <a:pt x="3882" y="7834"/>
                </a:lnTo>
                <a:lnTo>
                  <a:pt x="3882" y="7832"/>
                </a:lnTo>
                <a:lnTo>
                  <a:pt x="3882" y="7828"/>
                </a:lnTo>
                <a:lnTo>
                  <a:pt x="3884" y="7826"/>
                </a:lnTo>
                <a:lnTo>
                  <a:pt x="3880" y="7824"/>
                </a:lnTo>
                <a:lnTo>
                  <a:pt x="3874" y="7822"/>
                </a:lnTo>
                <a:lnTo>
                  <a:pt x="3872" y="7822"/>
                </a:lnTo>
                <a:lnTo>
                  <a:pt x="3870" y="7824"/>
                </a:lnTo>
                <a:lnTo>
                  <a:pt x="3868" y="7826"/>
                </a:lnTo>
                <a:lnTo>
                  <a:pt x="3866" y="7826"/>
                </a:lnTo>
                <a:lnTo>
                  <a:pt x="3864" y="7824"/>
                </a:lnTo>
                <a:lnTo>
                  <a:pt x="3860" y="7824"/>
                </a:lnTo>
                <a:lnTo>
                  <a:pt x="3860" y="7826"/>
                </a:lnTo>
                <a:lnTo>
                  <a:pt x="3860" y="7828"/>
                </a:lnTo>
                <a:lnTo>
                  <a:pt x="3864" y="7836"/>
                </a:lnTo>
                <a:lnTo>
                  <a:pt x="3872" y="7840"/>
                </a:lnTo>
                <a:lnTo>
                  <a:pt x="3874" y="7842"/>
                </a:lnTo>
                <a:lnTo>
                  <a:pt x="3872" y="7846"/>
                </a:lnTo>
                <a:close/>
                <a:moveTo>
                  <a:pt x="3834" y="7700"/>
                </a:moveTo>
                <a:lnTo>
                  <a:pt x="3834" y="7700"/>
                </a:lnTo>
                <a:lnTo>
                  <a:pt x="3828" y="7706"/>
                </a:lnTo>
                <a:lnTo>
                  <a:pt x="3826" y="7708"/>
                </a:lnTo>
                <a:lnTo>
                  <a:pt x="3826" y="7710"/>
                </a:lnTo>
                <a:lnTo>
                  <a:pt x="3828" y="7710"/>
                </a:lnTo>
                <a:lnTo>
                  <a:pt x="3830" y="7710"/>
                </a:lnTo>
                <a:lnTo>
                  <a:pt x="3834" y="7706"/>
                </a:lnTo>
                <a:lnTo>
                  <a:pt x="3836" y="7702"/>
                </a:lnTo>
                <a:lnTo>
                  <a:pt x="3834" y="7700"/>
                </a:lnTo>
                <a:close/>
                <a:moveTo>
                  <a:pt x="3852" y="7832"/>
                </a:moveTo>
                <a:lnTo>
                  <a:pt x="3852" y="7832"/>
                </a:lnTo>
                <a:lnTo>
                  <a:pt x="3854" y="7834"/>
                </a:lnTo>
                <a:lnTo>
                  <a:pt x="3856" y="7834"/>
                </a:lnTo>
                <a:lnTo>
                  <a:pt x="3854" y="7828"/>
                </a:lnTo>
                <a:lnTo>
                  <a:pt x="3854" y="7826"/>
                </a:lnTo>
                <a:lnTo>
                  <a:pt x="3856" y="7824"/>
                </a:lnTo>
                <a:lnTo>
                  <a:pt x="3858" y="7822"/>
                </a:lnTo>
                <a:lnTo>
                  <a:pt x="3862" y="7820"/>
                </a:lnTo>
                <a:lnTo>
                  <a:pt x="3864" y="7818"/>
                </a:lnTo>
                <a:lnTo>
                  <a:pt x="3862" y="7816"/>
                </a:lnTo>
                <a:lnTo>
                  <a:pt x="3860" y="7814"/>
                </a:lnTo>
                <a:lnTo>
                  <a:pt x="3856" y="7812"/>
                </a:lnTo>
                <a:lnTo>
                  <a:pt x="3854" y="7812"/>
                </a:lnTo>
                <a:lnTo>
                  <a:pt x="3852" y="7808"/>
                </a:lnTo>
                <a:lnTo>
                  <a:pt x="3852" y="7806"/>
                </a:lnTo>
                <a:lnTo>
                  <a:pt x="3848" y="7804"/>
                </a:lnTo>
                <a:lnTo>
                  <a:pt x="3846" y="7802"/>
                </a:lnTo>
                <a:lnTo>
                  <a:pt x="3842" y="7802"/>
                </a:lnTo>
                <a:lnTo>
                  <a:pt x="3840" y="7804"/>
                </a:lnTo>
                <a:lnTo>
                  <a:pt x="3840" y="7802"/>
                </a:lnTo>
                <a:lnTo>
                  <a:pt x="3838" y="7800"/>
                </a:lnTo>
                <a:lnTo>
                  <a:pt x="3836" y="7802"/>
                </a:lnTo>
                <a:lnTo>
                  <a:pt x="3834" y="7804"/>
                </a:lnTo>
                <a:lnTo>
                  <a:pt x="3834" y="7802"/>
                </a:lnTo>
                <a:lnTo>
                  <a:pt x="3834" y="7798"/>
                </a:lnTo>
                <a:lnTo>
                  <a:pt x="3830" y="7794"/>
                </a:lnTo>
                <a:lnTo>
                  <a:pt x="3826" y="7792"/>
                </a:lnTo>
                <a:lnTo>
                  <a:pt x="3824" y="7796"/>
                </a:lnTo>
                <a:lnTo>
                  <a:pt x="3824" y="7798"/>
                </a:lnTo>
                <a:lnTo>
                  <a:pt x="3818" y="7798"/>
                </a:lnTo>
                <a:lnTo>
                  <a:pt x="3816" y="7796"/>
                </a:lnTo>
                <a:lnTo>
                  <a:pt x="3814" y="7798"/>
                </a:lnTo>
                <a:lnTo>
                  <a:pt x="3816" y="7802"/>
                </a:lnTo>
                <a:lnTo>
                  <a:pt x="3818" y="7804"/>
                </a:lnTo>
                <a:lnTo>
                  <a:pt x="3818" y="7806"/>
                </a:lnTo>
                <a:lnTo>
                  <a:pt x="3816" y="7806"/>
                </a:lnTo>
                <a:lnTo>
                  <a:pt x="3810" y="7804"/>
                </a:lnTo>
                <a:lnTo>
                  <a:pt x="3808" y="7804"/>
                </a:lnTo>
                <a:lnTo>
                  <a:pt x="3804" y="7808"/>
                </a:lnTo>
                <a:lnTo>
                  <a:pt x="3804" y="7810"/>
                </a:lnTo>
                <a:lnTo>
                  <a:pt x="3806" y="7810"/>
                </a:lnTo>
                <a:lnTo>
                  <a:pt x="3808" y="7812"/>
                </a:lnTo>
                <a:lnTo>
                  <a:pt x="3808" y="7814"/>
                </a:lnTo>
                <a:lnTo>
                  <a:pt x="3808" y="7816"/>
                </a:lnTo>
                <a:lnTo>
                  <a:pt x="3812" y="7814"/>
                </a:lnTo>
                <a:lnTo>
                  <a:pt x="3816" y="7814"/>
                </a:lnTo>
                <a:lnTo>
                  <a:pt x="3818" y="7814"/>
                </a:lnTo>
                <a:lnTo>
                  <a:pt x="3818" y="7818"/>
                </a:lnTo>
                <a:lnTo>
                  <a:pt x="3818" y="7824"/>
                </a:lnTo>
                <a:lnTo>
                  <a:pt x="3820" y="7828"/>
                </a:lnTo>
                <a:lnTo>
                  <a:pt x="3824" y="7830"/>
                </a:lnTo>
                <a:lnTo>
                  <a:pt x="3826" y="7832"/>
                </a:lnTo>
                <a:lnTo>
                  <a:pt x="3828" y="7830"/>
                </a:lnTo>
                <a:lnTo>
                  <a:pt x="3828" y="7826"/>
                </a:lnTo>
                <a:lnTo>
                  <a:pt x="3828" y="7822"/>
                </a:lnTo>
                <a:lnTo>
                  <a:pt x="3828" y="7820"/>
                </a:lnTo>
                <a:lnTo>
                  <a:pt x="3830" y="7822"/>
                </a:lnTo>
                <a:lnTo>
                  <a:pt x="3834" y="7822"/>
                </a:lnTo>
                <a:lnTo>
                  <a:pt x="3836" y="7822"/>
                </a:lnTo>
                <a:lnTo>
                  <a:pt x="3838" y="7822"/>
                </a:lnTo>
                <a:lnTo>
                  <a:pt x="3838" y="7826"/>
                </a:lnTo>
                <a:lnTo>
                  <a:pt x="3836" y="7830"/>
                </a:lnTo>
                <a:lnTo>
                  <a:pt x="3832" y="7834"/>
                </a:lnTo>
                <a:lnTo>
                  <a:pt x="3830" y="7836"/>
                </a:lnTo>
                <a:lnTo>
                  <a:pt x="3834" y="7838"/>
                </a:lnTo>
                <a:lnTo>
                  <a:pt x="3838" y="7838"/>
                </a:lnTo>
                <a:lnTo>
                  <a:pt x="3842" y="7836"/>
                </a:lnTo>
                <a:lnTo>
                  <a:pt x="3844" y="7834"/>
                </a:lnTo>
                <a:lnTo>
                  <a:pt x="3846" y="7834"/>
                </a:lnTo>
                <a:lnTo>
                  <a:pt x="3848" y="7834"/>
                </a:lnTo>
                <a:lnTo>
                  <a:pt x="3848" y="7832"/>
                </a:lnTo>
                <a:lnTo>
                  <a:pt x="3850" y="7832"/>
                </a:lnTo>
                <a:lnTo>
                  <a:pt x="3852" y="7832"/>
                </a:lnTo>
                <a:close/>
                <a:moveTo>
                  <a:pt x="3856" y="7838"/>
                </a:moveTo>
                <a:lnTo>
                  <a:pt x="3856" y="7838"/>
                </a:lnTo>
                <a:lnTo>
                  <a:pt x="3854" y="7840"/>
                </a:lnTo>
                <a:lnTo>
                  <a:pt x="3850" y="7842"/>
                </a:lnTo>
                <a:lnTo>
                  <a:pt x="3850" y="7846"/>
                </a:lnTo>
                <a:lnTo>
                  <a:pt x="3852" y="7846"/>
                </a:lnTo>
                <a:lnTo>
                  <a:pt x="3854" y="7846"/>
                </a:lnTo>
                <a:lnTo>
                  <a:pt x="3860" y="7842"/>
                </a:lnTo>
                <a:lnTo>
                  <a:pt x="3860" y="7838"/>
                </a:lnTo>
                <a:lnTo>
                  <a:pt x="3860" y="7836"/>
                </a:lnTo>
                <a:lnTo>
                  <a:pt x="3858" y="7836"/>
                </a:lnTo>
                <a:lnTo>
                  <a:pt x="3856" y="7838"/>
                </a:lnTo>
                <a:close/>
                <a:moveTo>
                  <a:pt x="3780" y="7788"/>
                </a:moveTo>
                <a:lnTo>
                  <a:pt x="3780" y="7788"/>
                </a:lnTo>
                <a:lnTo>
                  <a:pt x="3782" y="7788"/>
                </a:lnTo>
                <a:lnTo>
                  <a:pt x="3786" y="7788"/>
                </a:lnTo>
                <a:lnTo>
                  <a:pt x="3786" y="7784"/>
                </a:lnTo>
                <a:lnTo>
                  <a:pt x="3786" y="7782"/>
                </a:lnTo>
                <a:lnTo>
                  <a:pt x="3784" y="7782"/>
                </a:lnTo>
                <a:lnTo>
                  <a:pt x="3782" y="7784"/>
                </a:lnTo>
                <a:lnTo>
                  <a:pt x="3780" y="7786"/>
                </a:lnTo>
                <a:lnTo>
                  <a:pt x="3780" y="7788"/>
                </a:lnTo>
                <a:close/>
                <a:moveTo>
                  <a:pt x="3800" y="7744"/>
                </a:moveTo>
                <a:lnTo>
                  <a:pt x="3800" y="7744"/>
                </a:lnTo>
                <a:lnTo>
                  <a:pt x="3800" y="7742"/>
                </a:lnTo>
                <a:lnTo>
                  <a:pt x="3802" y="7740"/>
                </a:lnTo>
                <a:lnTo>
                  <a:pt x="3802" y="7738"/>
                </a:lnTo>
                <a:lnTo>
                  <a:pt x="3802" y="7734"/>
                </a:lnTo>
                <a:lnTo>
                  <a:pt x="3800" y="7732"/>
                </a:lnTo>
                <a:lnTo>
                  <a:pt x="3798" y="7732"/>
                </a:lnTo>
                <a:lnTo>
                  <a:pt x="3790" y="7740"/>
                </a:lnTo>
                <a:lnTo>
                  <a:pt x="3788" y="7742"/>
                </a:lnTo>
                <a:lnTo>
                  <a:pt x="3788" y="7744"/>
                </a:lnTo>
                <a:lnTo>
                  <a:pt x="3792" y="7752"/>
                </a:lnTo>
                <a:lnTo>
                  <a:pt x="3794" y="7752"/>
                </a:lnTo>
                <a:lnTo>
                  <a:pt x="3796" y="7752"/>
                </a:lnTo>
                <a:lnTo>
                  <a:pt x="3798" y="7748"/>
                </a:lnTo>
                <a:lnTo>
                  <a:pt x="3800" y="7744"/>
                </a:lnTo>
                <a:close/>
                <a:moveTo>
                  <a:pt x="3808" y="7788"/>
                </a:moveTo>
                <a:lnTo>
                  <a:pt x="3808" y="7788"/>
                </a:lnTo>
                <a:lnTo>
                  <a:pt x="3810" y="7790"/>
                </a:lnTo>
                <a:lnTo>
                  <a:pt x="3812" y="7788"/>
                </a:lnTo>
                <a:lnTo>
                  <a:pt x="3814" y="7788"/>
                </a:lnTo>
                <a:lnTo>
                  <a:pt x="3818" y="7790"/>
                </a:lnTo>
                <a:lnTo>
                  <a:pt x="3822" y="7792"/>
                </a:lnTo>
                <a:lnTo>
                  <a:pt x="3824" y="7790"/>
                </a:lnTo>
                <a:lnTo>
                  <a:pt x="3820" y="7786"/>
                </a:lnTo>
                <a:lnTo>
                  <a:pt x="3814" y="7780"/>
                </a:lnTo>
                <a:lnTo>
                  <a:pt x="3812" y="7778"/>
                </a:lnTo>
                <a:lnTo>
                  <a:pt x="3810" y="7778"/>
                </a:lnTo>
                <a:lnTo>
                  <a:pt x="3808" y="7776"/>
                </a:lnTo>
                <a:lnTo>
                  <a:pt x="3806" y="7774"/>
                </a:lnTo>
                <a:lnTo>
                  <a:pt x="3804" y="7772"/>
                </a:lnTo>
                <a:lnTo>
                  <a:pt x="3804" y="7774"/>
                </a:lnTo>
                <a:lnTo>
                  <a:pt x="3802" y="7774"/>
                </a:lnTo>
                <a:lnTo>
                  <a:pt x="3800" y="7774"/>
                </a:lnTo>
                <a:lnTo>
                  <a:pt x="3792" y="7768"/>
                </a:lnTo>
                <a:lnTo>
                  <a:pt x="3780" y="7764"/>
                </a:lnTo>
                <a:lnTo>
                  <a:pt x="3776" y="7762"/>
                </a:lnTo>
                <a:lnTo>
                  <a:pt x="3770" y="7758"/>
                </a:lnTo>
                <a:lnTo>
                  <a:pt x="3764" y="7754"/>
                </a:lnTo>
                <a:lnTo>
                  <a:pt x="3760" y="7752"/>
                </a:lnTo>
                <a:lnTo>
                  <a:pt x="3762" y="7756"/>
                </a:lnTo>
                <a:lnTo>
                  <a:pt x="3766" y="7760"/>
                </a:lnTo>
                <a:lnTo>
                  <a:pt x="3766" y="7762"/>
                </a:lnTo>
                <a:lnTo>
                  <a:pt x="3766" y="7764"/>
                </a:lnTo>
                <a:lnTo>
                  <a:pt x="3768" y="7766"/>
                </a:lnTo>
                <a:lnTo>
                  <a:pt x="3772" y="7768"/>
                </a:lnTo>
                <a:lnTo>
                  <a:pt x="3774" y="7770"/>
                </a:lnTo>
                <a:lnTo>
                  <a:pt x="3778" y="7772"/>
                </a:lnTo>
                <a:lnTo>
                  <a:pt x="3784" y="7774"/>
                </a:lnTo>
                <a:lnTo>
                  <a:pt x="3790" y="7776"/>
                </a:lnTo>
                <a:lnTo>
                  <a:pt x="3792" y="7778"/>
                </a:lnTo>
                <a:lnTo>
                  <a:pt x="3796" y="7780"/>
                </a:lnTo>
                <a:lnTo>
                  <a:pt x="3798" y="7782"/>
                </a:lnTo>
                <a:lnTo>
                  <a:pt x="3800" y="7782"/>
                </a:lnTo>
                <a:lnTo>
                  <a:pt x="3800" y="7780"/>
                </a:lnTo>
                <a:lnTo>
                  <a:pt x="3804" y="7782"/>
                </a:lnTo>
                <a:lnTo>
                  <a:pt x="3806" y="7784"/>
                </a:lnTo>
                <a:lnTo>
                  <a:pt x="3806" y="7786"/>
                </a:lnTo>
                <a:lnTo>
                  <a:pt x="3806" y="7788"/>
                </a:lnTo>
                <a:lnTo>
                  <a:pt x="3808" y="7788"/>
                </a:lnTo>
                <a:close/>
                <a:moveTo>
                  <a:pt x="3790" y="7696"/>
                </a:moveTo>
                <a:lnTo>
                  <a:pt x="3790" y="7696"/>
                </a:lnTo>
                <a:lnTo>
                  <a:pt x="3790" y="7694"/>
                </a:lnTo>
                <a:lnTo>
                  <a:pt x="3790" y="7690"/>
                </a:lnTo>
                <a:lnTo>
                  <a:pt x="3786" y="7680"/>
                </a:lnTo>
                <a:lnTo>
                  <a:pt x="3784" y="7682"/>
                </a:lnTo>
                <a:lnTo>
                  <a:pt x="3784" y="7686"/>
                </a:lnTo>
                <a:lnTo>
                  <a:pt x="3782" y="7688"/>
                </a:lnTo>
                <a:lnTo>
                  <a:pt x="3780" y="7692"/>
                </a:lnTo>
                <a:lnTo>
                  <a:pt x="3784" y="7694"/>
                </a:lnTo>
                <a:lnTo>
                  <a:pt x="3786" y="7696"/>
                </a:lnTo>
                <a:lnTo>
                  <a:pt x="3790" y="7696"/>
                </a:lnTo>
                <a:close/>
                <a:moveTo>
                  <a:pt x="3758" y="7690"/>
                </a:moveTo>
                <a:lnTo>
                  <a:pt x="3758" y="7690"/>
                </a:lnTo>
                <a:lnTo>
                  <a:pt x="3756" y="7686"/>
                </a:lnTo>
                <a:lnTo>
                  <a:pt x="3754" y="7688"/>
                </a:lnTo>
                <a:lnTo>
                  <a:pt x="3754" y="7692"/>
                </a:lnTo>
                <a:lnTo>
                  <a:pt x="3754" y="7696"/>
                </a:lnTo>
                <a:lnTo>
                  <a:pt x="3750" y="7692"/>
                </a:lnTo>
                <a:lnTo>
                  <a:pt x="3750" y="7690"/>
                </a:lnTo>
                <a:lnTo>
                  <a:pt x="3748" y="7690"/>
                </a:lnTo>
                <a:lnTo>
                  <a:pt x="3746" y="7694"/>
                </a:lnTo>
                <a:lnTo>
                  <a:pt x="3746" y="7698"/>
                </a:lnTo>
                <a:lnTo>
                  <a:pt x="3746" y="7702"/>
                </a:lnTo>
                <a:lnTo>
                  <a:pt x="3748" y="7704"/>
                </a:lnTo>
                <a:lnTo>
                  <a:pt x="3748" y="7706"/>
                </a:lnTo>
                <a:lnTo>
                  <a:pt x="3746" y="7708"/>
                </a:lnTo>
                <a:lnTo>
                  <a:pt x="3748" y="7712"/>
                </a:lnTo>
                <a:lnTo>
                  <a:pt x="3750" y="7714"/>
                </a:lnTo>
                <a:lnTo>
                  <a:pt x="3750" y="7716"/>
                </a:lnTo>
                <a:lnTo>
                  <a:pt x="3754" y="7708"/>
                </a:lnTo>
                <a:lnTo>
                  <a:pt x="3758" y="7698"/>
                </a:lnTo>
                <a:lnTo>
                  <a:pt x="3758" y="7694"/>
                </a:lnTo>
                <a:lnTo>
                  <a:pt x="3758" y="7690"/>
                </a:lnTo>
                <a:close/>
                <a:moveTo>
                  <a:pt x="3778" y="7704"/>
                </a:moveTo>
                <a:lnTo>
                  <a:pt x="3778" y="7704"/>
                </a:lnTo>
                <a:lnTo>
                  <a:pt x="3782" y="7704"/>
                </a:lnTo>
                <a:lnTo>
                  <a:pt x="3782" y="7702"/>
                </a:lnTo>
                <a:lnTo>
                  <a:pt x="3782" y="7700"/>
                </a:lnTo>
                <a:lnTo>
                  <a:pt x="3778" y="7694"/>
                </a:lnTo>
                <a:lnTo>
                  <a:pt x="3774" y="7692"/>
                </a:lnTo>
                <a:lnTo>
                  <a:pt x="3772" y="7690"/>
                </a:lnTo>
                <a:lnTo>
                  <a:pt x="3770" y="7692"/>
                </a:lnTo>
                <a:lnTo>
                  <a:pt x="3772" y="7694"/>
                </a:lnTo>
                <a:lnTo>
                  <a:pt x="3772" y="7696"/>
                </a:lnTo>
                <a:lnTo>
                  <a:pt x="3772" y="7698"/>
                </a:lnTo>
                <a:lnTo>
                  <a:pt x="3774" y="7700"/>
                </a:lnTo>
                <a:lnTo>
                  <a:pt x="3778" y="7704"/>
                </a:lnTo>
                <a:close/>
                <a:moveTo>
                  <a:pt x="3786" y="7706"/>
                </a:moveTo>
                <a:lnTo>
                  <a:pt x="3786" y="7706"/>
                </a:lnTo>
                <a:lnTo>
                  <a:pt x="3786" y="7708"/>
                </a:lnTo>
                <a:lnTo>
                  <a:pt x="3788" y="7710"/>
                </a:lnTo>
                <a:lnTo>
                  <a:pt x="3796" y="7716"/>
                </a:lnTo>
                <a:lnTo>
                  <a:pt x="3800" y="7722"/>
                </a:lnTo>
                <a:lnTo>
                  <a:pt x="3802" y="7720"/>
                </a:lnTo>
                <a:lnTo>
                  <a:pt x="3798" y="7714"/>
                </a:lnTo>
                <a:lnTo>
                  <a:pt x="3792" y="7706"/>
                </a:lnTo>
                <a:lnTo>
                  <a:pt x="3788" y="7704"/>
                </a:lnTo>
                <a:lnTo>
                  <a:pt x="3786" y="7706"/>
                </a:lnTo>
                <a:close/>
                <a:moveTo>
                  <a:pt x="3782" y="7732"/>
                </a:moveTo>
                <a:lnTo>
                  <a:pt x="3782" y="7732"/>
                </a:lnTo>
                <a:lnTo>
                  <a:pt x="3784" y="7732"/>
                </a:lnTo>
                <a:lnTo>
                  <a:pt x="3786" y="7732"/>
                </a:lnTo>
                <a:lnTo>
                  <a:pt x="3792" y="7728"/>
                </a:lnTo>
                <a:lnTo>
                  <a:pt x="3794" y="7726"/>
                </a:lnTo>
                <a:lnTo>
                  <a:pt x="3792" y="7724"/>
                </a:lnTo>
                <a:lnTo>
                  <a:pt x="3782" y="7718"/>
                </a:lnTo>
                <a:lnTo>
                  <a:pt x="3778" y="7714"/>
                </a:lnTo>
                <a:lnTo>
                  <a:pt x="3774" y="7714"/>
                </a:lnTo>
                <a:lnTo>
                  <a:pt x="3772" y="7714"/>
                </a:lnTo>
                <a:lnTo>
                  <a:pt x="3774" y="7718"/>
                </a:lnTo>
                <a:lnTo>
                  <a:pt x="3776" y="7718"/>
                </a:lnTo>
                <a:lnTo>
                  <a:pt x="3778" y="7718"/>
                </a:lnTo>
                <a:lnTo>
                  <a:pt x="3780" y="7720"/>
                </a:lnTo>
                <a:lnTo>
                  <a:pt x="3782" y="7722"/>
                </a:lnTo>
                <a:lnTo>
                  <a:pt x="3780" y="7724"/>
                </a:lnTo>
                <a:lnTo>
                  <a:pt x="3780" y="7726"/>
                </a:lnTo>
                <a:lnTo>
                  <a:pt x="3782" y="7732"/>
                </a:lnTo>
                <a:close/>
                <a:moveTo>
                  <a:pt x="3760" y="7702"/>
                </a:moveTo>
                <a:lnTo>
                  <a:pt x="3760" y="7702"/>
                </a:lnTo>
                <a:lnTo>
                  <a:pt x="3756" y="7712"/>
                </a:lnTo>
                <a:lnTo>
                  <a:pt x="3756" y="7716"/>
                </a:lnTo>
                <a:lnTo>
                  <a:pt x="3758" y="7714"/>
                </a:lnTo>
                <a:lnTo>
                  <a:pt x="3760" y="7710"/>
                </a:lnTo>
                <a:lnTo>
                  <a:pt x="3764" y="7704"/>
                </a:lnTo>
                <a:lnTo>
                  <a:pt x="3764" y="7700"/>
                </a:lnTo>
                <a:lnTo>
                  <a:pt x="3764" y="7698"/>
                </a:lnTo>
                <a:lnTo>
                  <a:pt x="3762" y="7698"/>
                </a:lnTo>
                <a:lnTo>
                  <a:pt x="3760" y="7702"/>
                </a:lnTo>
                <a:close/>
                <a:moveTo>
                  <a:pt x="3764" y="7720"/>
                </a:moveTo>
                <a:lnTo>
                  <a:pt x="3764" y="7720"/>
                </a:lnTo>
                <a:lnTo>
                  <a:pt x="3756" y="7720"/>
                </a:lnTo>
                <a:lnTo>
                  <a:pt x="3754" y="7720"/>
                </a:lnTo>
                <a:lnTo>
                  <a:pt x="3752" y="7722"/>
                </a:lnTo>
                <a:lnTo>
                  <a:pt x="3754" y="7724"/>
                </a:lnTo>
                <a:lnTo>
                  <a:pt x="3758" y="7726"/>
                </a:lnTo>
                <a:lnTo>
                  <a:pt x="3762" y="7726"/>
                </a:lnTo>
                <a:lnTo>
                  <a:pt x="3764" y="7724"/>
                </a:lnTo>
                <a:lnTo>
                  <a:pt x="3766" y="7722"/>
                </a:lnTo>
                <a:lnTo>
                  <a:pt x="3764" y="7720"/>
                </a:lnTo>
                <a:close/>
                <a:moveTo>
                  <a:pt x="3744" y="7666"/>
                </a:moveTo>
                <a:lnTo>
                  <a:pt x="3744" y="7666"/>
                </a:lnTo>
                <a:lnTo>
                  <a:pt x="3742" y="7666"/>
                </a:lnTo>
                <a:lnTo>
                  <a:pt x="3740" y="7668"/>
                </a:lnTo>
                <a:lnTo>
                  <a:pt x="3740" y="7676"/>
                </a:lnTo>
                <a:lnTo>
                  <a:pt x="3736" y="7682"/>
                </a:lnTo>
                <a:lnTo>
                  <a:pt x="3736" y="7686"/>
                </a:lnTo>
                <a:lnTo>
                  <a:pt x="3740" y="7686"/>
                </a:lnTo>
                <a:lnTo>
                  <a:pt x="3742" y="7684"/>
                </a:lnTo>
                <a:lnTo>
                  <a:pt x="3744" y="7682"/>
                </a:lnTo>
                <a:lnTo>
                  <a:pt x="3744" y="7678"/>
                </a:lnTo>
                <a:lnTo>
                  <a:pt x="3746" y="7674"/>
                </a:lnTo>
                <a:lnTo>
                  <a:pt x="3748" y="7670"/>
                </a:lnTo>
                <a:lnTo>
                  <a:pt x="3744" y="7666"/>
                </a:lnTo>
                <a:close/>
                <a:moveTo>
                  <a:pt x="3780" y="7668"/>
                </a:moveTo>
                <a:lnTo>
                  <a:pt x="3780" y="7668"/>
                </a:lnTo>
                <a:lnTo>
                  <a:pt x="3778" y="7668"/>
                </a:lnTo>
                <a:lnTo>
                  <a:pt x="3778" y="7670"/>
                </a:lnTo>
                <a:lnTo>
                  <a:pt x="3778" y="7672"/>
                </a:lnTo>
                <a:lnTo>
                  <a:pt x="3782" y="7674"/>
                </a:lnTo>
                <a:lnTo>
                  <a:pt x="3784" y="7674"/>
                </a:lnTo>
                <a:lnTo>
                  <a:pt x="3784" y="7672"/>
                </a:lnTo>
                <a:lnTo>
                  <a:pt x="3782" y="7668"/>
                </a:lnTo>
                <a:lnTo>
                  <a:pt x="3780" y="7668"/>
                </a:lnTo>
                <a:close/>
                <a:moveTo>
                  <a:pt x="3792" y="7664"/>
                </a:moveTo>
                <a:lnTo>
                  <a:pt x="3792" y="7664"/>
                </a:lnTo>
                <a:lnTo>
                  <a:pt x="3790" y="7662"/>
                </a:lnTo>
                <a:lnTo>
                  <a:pt x="3788" y="7662"/>
                </a:lnTo>
                <a:lnTo>
                  <a:pt x="3784" y="7664"/>
                </a:lnTo>
                <a:lnTo>
                  <a:pt x="3784" y="7668"/>
                </a:lnTo>
                <a:lnTo>
                  <a:pt x="3786" y="7670"/>
                </a:lnTo>
                <a:lnTo>
                  <a:pt x="3788" y="7670"/>
                </a:lnTo>
                <a:lnTo>
                  <a:pt x="3790" y="7668"/>
                </a:lnTo>
                <a:lnTo>
                  <a:pt x="3792" y="7664"/>
                </a:lnTo>
                <a:close/>
                <a:moveTo>
                  <a:pt x="3766" y="7668"/>
                </a:moveTo>
                <a:lnTo>
                  <a:pt x="3766" y="7668"/>
                </a:lnTo>
                <a:lnTo>
                  <a:pt x="3766" y="7664"/>
                </a:lnTo>
                <a:lnTo>
                  <a:pt x="3766" y="7662"/>
                </a:lnTo>
                <a:lnTo>
                  <a:pt x="3762" y="7662"/>
                </a:lnTo>
                <a:lnTo>
                  <a:pt x="3758" y="7662"/>
                </a:lnTo>
                <a:lnTo>
                  <a:pt x="3756" y="7664"/>
                </a:lnTo>
                <a:lnTo>
                  <a:pt x="3752" y="7670"/>
                </a:lnTo>
                <a:lnTo>
                  <a:pt x="3748" y="7674"/>
                </a:lnTo>
                <a:lnTo>
                  <a:pt x="3750" y="7676"/>
                </a:lnTo>
                <a:lnTo>
                  <a:pt x="3756" y="7674"/>
                </a:lnTo>
                <a:lnTo>
                  <a:pt x="3758" y="7674"/>
                </a:lnTo>
                <a:lnTo>
                  <a:pt x="3760" y="7670"/>
                </a:lnTo>
                <a:lnTo>
                  <a:pt x="3760" y="7668"/>
                </a:lnTo>
                <a:lnTo>
                  <a:pt x="3762" y="7670"/>
                </a:lnTo>
                <a:lnTo>
                  <a:pt x="3764" y="7672"/>
                </a:lnTo>
                <a:lnTo>
                  <a:pt x="3766" y="7672"/>
                </a:lnTo>
                <a:lnTo>
                  <a:pt x="3766" y="7670"/>
                </a:lnTo>
                <a:lnTo>
                  <a:pt x="3766" y="7668"/>
                </a:lnTo>
                <a:close/>
                <a:moveTo>
                  <a:pt x="3780" y="7662"/>
                </a:moveTo>
                <a:lnTo>
                  <a:pt x="3780" y="7662"/>
                </a:lnTo>
                <a:lnTo>
                  <a:pt x="3780" y="7660"/>
                </a:lnTo>
                <a:lnTo>
                  <a:pt x="3780" y="7652"/>
                </a:lnTo>
                <a:lnTo>
                  <a:pt x="3778" y="7646"/>
                </a:lnTo>
                <a:lnTo>
                  <a:pt x="3776" y="7644"/>
                </a:lnTo>
                <a:lnTo>
                  <a:pt x="3774" y="7648"/>
                </a:lnTo>
                <a:lnTo>
                  <a:pt x="3776" y="7654"/>
                </a:lnTo>
                <a:lnTo>
                  <a:pt x="3776" y="7660"/>
                </a:lnTo>
                <a:lnTo>
                  <a:pt x="3778" y="7662"/>
                </a:lnTo>
                <a:lnTo>
                  <a:pt x="3780" y="7662"/>
                </a:lnTo>
                <a:close/>
                <a:moveTo>
                  <a:pt x="3770" y="7568"/>
                </a:moveTo>
                <a:lnTo>
                  <a:pt x="3770" y="7568"/>
                </a:lnTo>
                <a:lnTo>
                  <a:pt x="3768" y="7570"/>
                </a:lnTo>
                <a:lnTo>
                  <a:pt x="3766" y="7568"/>
                </a:lnTo>
                <a:lnTo>
                  <a:pt x="3768" y="7562"/>
                </a:lnTo>
                <a:lnTo>
                  <a:pt x="3770" y="7558"/>
                </a:lnTo>
                <a:lnTo>
                  <a:pt x="3770" y="7552"/>
                </a:lnTo>
                <a:lnTo>
                  <a:pt x="3770" y="7534"/>
                </a:lnTo>
                <a:lnTo>
                  <a:pt x="3770" y="7520"/>
                </a:lnTo>
                <a:lnTo>
                  <a:pt x="3768" y="7516"/>
                </a:lnTo>
                <a:lnTo>
                  <a:pt x="3766" y="7514"/>
                </a:lnTo>
                <a:lnTo>
                  <a:pt x="3762" y="7514"/>
                </a:lnTo>
                <a:lnTo>
                  <a:pt x="3760" y="7514"/>
                </a:lnTo>
                <a:lnTo>
                  <a:pt x="3758" y="7512"/>
                </a:lnTo>
                <a:lnTo>
                  <a:pt x="3756" y="7514"/>
                </a:lnTo>
                <a:lnTo>
                  <a:pt x="3748" y="7520"/>
                </a:lnTo>
                <a:lnTo>
                  <a:pt x="3746" y="7522"/>
                </a:lnTo>
                <a:lnTo>
                  <a:pt x="3748" y="7524"/>
                </a:lnTo>
                <a:lnTo>
                  <a:pt x="3750" y="7526"/>
                </a:lnTo>
                <a:lnTo>
                  <a:pt x="3750" y="7528"/>
                </a:lnTo>
                <a:lnTo>
                  <a:pt x="3752" y="7530"/>
                </a:lnTo>
                <a:lnTo>
                  <a:pt x="3756" y="7534"/>
                </a:lnTo>
                <a:lnTo>
                  <a:pt x="3756" y="7538"/>
                </a:lnTo>
                <a:lnTo>
                  <a:pt x="3754" y="7548"/>
                </a:lnTo>
                <a:lnTo>
                  <a:pt x="3752" y="7550"/>
                </a:lnTo>
                <a:lnTo>
                  <a:pt x="3748" y="7548"/>
                </a:lnTo>
                <a:lnTo>
                  <a:pt x="3746" y="7546"/>
                </a:lnTo>
                <a:lnTo>
                  <a:pt x="3742" y="7546"/>
                </a:lnTo>
                <a:lnTo>
                  <a:pt x="3740" y="7548"/>
                </a:lnTo>
                <a:lnTo>
                  <a:pt x="3740" y="7546"/>
                </a:lnTo>
                <a:lnTo>
                  <a:pt x="3738" y="7546"/>
                </a:lnTo>
                <a:lnTo>
                  <a:pt x="3734" y="7546"/>
                </a:lnTo>
                <a:lnTo>
                  <a:pt x="3732" y="7548"/>
                </a:lnTo>
                <a:lnTo>
                  <a:pt x="3730" y="7550"/>
                </a:lnTo>
                <a:lnTo>
                  <a:pt x="3732" y="7556"/>
                </a:lnTo>
                <a:lnTo>
                  <a:pt x="3736" y="7560"/>
                </a:lnTo>
                <a:lnTo>
                  <a:pt x="3738" y="7568"/>
                </a:lnTo>
                <a:lnTo>
                  <a:pt x="3740" y="7572"/>
                </a:lnTo>
                <a:lnTo>
                  <a:pt x="3742" y="7578"/>
                </a:lnTo>
                <a:lnTo>
                  <a:pt x="3746" y="7582"/>
                </a:lnTo>
                <a:lnTo>
                  <a:pt x="3748" y="7584"/>
                </a:lnTo>
                <a:lnTo>
                  <a:pt x="3750" y="7580"/>
                </a:lnTo>
                <a:lnTo>
                  <a:pt x="3750" y="7572"/>
                </a:lnTo>
                <a:lnTo>
                  <a:pt x="3748" y="7568"/>
                </a:lnTo>
                <a:lnTo>
                  <a:pt x="3748" y="7564"/>
                </a:lnTo>
                <a:lnTo>
                  <a:pt x="3748" y="7562"/>
                </a:lnTo>
                <a:lnTo>
                  <a:pt x="3750" y="7562"/>
                </a:lnTo>
                <a:lnTo>
                  <a:pt x="3754" y="7564"/>
                </a:lnTo>
                <a:lnTo>
                  <a:pt x="3758" y="7568"/>
                </a:lnTo>
                <a:lnTo>
                  <a:pt x="3756" y="7570"/>
                </a:lnTo>
                <a:lnTo>
                  <a:pt x="3754" y="7572"/>
                </a:lnTo>
                <a:lnTo>
                  <a:pt x="3754" y="7576"/>
                </a:lnTo>
                <a:lnTo>
                  <a:pt x="3756" y="7578"/>
                </a:lnTo>
                <a:lnTo>
                  <a:pt x="3754" y="7580"/>
                </a:lnTo>
                <a:lnTo>
                  <a:pt x="3754" y="7586"/>
                </a:lnTo>
                <a:lnTo>
                  <a:pt x="3754" y="7588"/>
                </a:lnTo>
                <a:lnTo>
                  <a:pt x="3756" y="7590"/>
                </a:lnTo>
                <a:lnTo>
                  <a:pt x="3762" y="7592"/>
                </a:lnTo>
                <a:lnTo>
                  <a:pt x="3766" y="7590"/>
                </a:lnTo>
                <a:lnTo>
                  <a:pt x="3768" y="7588"/>
                </a:lnTo>
                <a:lnTo>
                  <a:pt x="3770" y="7584"/>
                </a:lnTo>
                <a:lnTo>
                  <a:pt x="3770" y="7578"/>
                </a:lnTo>
                <a:lnTo>
                  <a:pt x="3772" y="7574"/>
                </a:lnTo>
                <a:lnTo>
                  <a:pt x="3774" y="7572"/>
                </a:lnTo>
                <a:lnTo>
                  <a:pt x="3774" y="7570"/>
                </a:lnTo>
                <a:lnTo>
                  <a:pt x="3772" y="7568"/>
                </a:lnTo>
                <a:lnTo>
                  <a:pt x="3770" y="7568"/>
                </a:lnTo>
                <a:close/>
                <a:moveTo>
                  <a:pt x="3742" y="7626"/>
                </a:moveTo>
                <a:lnTo>
                  <a:pt x="3742" y="7626"/>
                </a:lnTo>
                <a:lnTo>
                  <a:pt x="3744" y="7622"/>
                </a:lnTo>
                <a:lnTo>
                  <a:pt x="3746" y="7620"/>
                </a:lnTo>
                <a:lnTo>
                  <a:pt x="3742" y="7618"/>
                </a:lnTo>
                <a:lnTo>
                  <a:pt x="3736" y="7618"/>
                </a:lnTo>
                <a:lnTo>
                  <a:pt x="3730" y="7618"/>
                </a:lnTo>
                <a:lnTo>
                  <a:pt x="3730" y="7620"/>
                </a:lnTo>
                <a:lnTo>
                  <a:pt x="3732" y="7624"/>
                </a:lnTo>
                <a:lnTo>
                  <a:pt x="3732" y="7626"/>
                </a:lnTo>
                <a:lnTo>
                  <a:pt x="3728" y="7632"/>
                </a:lnTo>
                <a:lnTo>
                  <a:pt x="3730" y="7634"/>
                </a:lnTo>
                <a:lnTo>
                  <a:pt x="3734" y="7636"/>
                </a:lnTo>
                <a:lnTo>
                  <a:pt x="3738" y="7636"/>
                </a:lnTo>
                <a:lnTo>
                  <a:pt x="3738" y="7634"/>
                </a:lnTo>
                <a:lnTo>
                  <a:pt x="3738" y="7630"/>
                </a:lnTo>
                <a:lnTo>
                  <a:pt x="3742" y="7626"/>
                </a:lnTo>
                <a:close/>
                <a:moveTo>
                  <a:pt x="3778" y="7630"/>
                </a:moveTo>
                <a:lnTo>
                  <a:pt x="3778" y="7630"/>
                </a:lnTo>
                <a:lnTo>
                  <a:pt x="3776" y="7626"/>
                </a:lnTo>
                <a:lnTo>
                  <a:pt x="3776" y="7622"/>
                </a:lnTo>
                <a:lnTo>
                  <a:pt x="3774" y="7620"/>
                </a:lnTo>
                <a:lnTo>
                  <a:pt x="3772" y="7616"/>
                </a:lnTo>
                <a:lnTo>
                  <a:pt x="3768" y="7616"/>
                </a:lnTo>
                <a:lnTo>
                  <a:pt x="3766" y="7616"/>
                </a:lnTo>
                <a:lnTo>
                  <a:pt x="3766" y="7618"/>
                </a:lnTo>
                <a:lnTo>
                  <a:pt x="3770" y="7622"/>
                </a:lnTo>
                <a:lnTo>
                  <a:pt x="3770" y="7624"/>
                </a:lnTo>
                <a:lnTo>
                  <a:pt x="3768" y="7624"/>
                </a:lnTo>
                <a:lnTo>
                  <a:pt x="3768" y="7628"/>
                </a:lnTo>
                <a:lnTo>
                  <a:pt x="3772" y="7636"/>
                </a:lnTo>
                <a:lnTo>
                  <a:pt x="3776" y="7638"/>
                </a:lnTo>
                <a:lnTo>
                  <a:pt x="3780" y="7638"/>
                </a:lnTo>
                <a:lnTo>
                  <a:pt x="3782" y="7638"/>
                </a:lnTo>
                <a:lnTo>
                  <a:pt x="3784" y="7636"/>
                </a:lnTo>
                <a:lnTo>
                  <a:pt x="3778" y="7630"/>
                </a:lnTo>
                <a:close/>
                <a:moveTo>
                  <a:pt x="3736" y="7582"/>
                </a:moveTo>
                <a:lnTo>
                  <a:pt x="3736" y="7582"/>
                </a:lnTo>
                <a:lnTo>
                  <a:pt x="3738" y="7584"/>
                </a:lnTo>
                <a:lnTo>
                  <a:pt x="3740" y="7584"/>
                </a:lnTo>
                <a:lnTo>
                  <a:pt x="3738" y="7576"/>
                </a:lnTo>
                <a:lnTo>
                  <a:pt x="3736" y="7568"/>
                </a:lnTo>
                <a:lnTo>
                  <a:pt x="3734" y="7566"/>
                </a:lnTo>
                <a:lnTo>
                  <a:pt x="3730" y="7566"/>
                </a:lnTo>
                <a:lnTo>
                  <a:pt x="3728" y="7566"/>
                </a:lnTo>
                <a:lnTo>
                  <a:pt x="3726" y="7568"/>
                </a:lnTo>
                <a:lnTo>
                  <a:pt x="3726" y="7578"/>
                </a:lnTo>
                <a:lnTo>
                  <a:pt x="3726" y="7580"/>
                </a:lnTo>
                <a:lnTo>
                  <a:pt x="3728" y="7580"/>
                </a:lnTo>
                <a:lnTo>
                  <a:pt x="3732" y="7576"/>
                </a:lnTo>
                <a:lnTo>
                  <a:pt x="3734" y="7576"/>
                </a:lnTo>
                <a:lnTo>
                  <a:pt x="3734" y="7578"/>
                </a:lnTo>
                <a:lnTo>
                  <a:pt x="3734" y="7580"/>
                </a:lnTo>
                <a:lnTo>
                  <a:pt x="3736" y="7582"/>
                </a:lnTo>
                <a:close/>
                <a:moveTo>
                  <a:pt x="3742" y="7612"/>
                </a:moveTo>
                <a:lnTo>
                  <a:pt x="3742" y="7612"/>
                </a:lnTo>
                <a:lnTo>
                  <a:pt x="3746" y="7610"/>
                </a:lnTo>
                <a:lnTo>
                  <a:pt x="3746" y="7612"/>
                </a:lnTo>
                <a:lnTo>
                  <a:pt x="3748" y="7612"/>
                </a:lnTo>
                <a:lnTo>
                  <a:pt x="3752" y="7610"/>
                </a:lnTo>
                <a:lnTo>
                  <a:pt x="3754" y="7608"/>
                </a:lnTo>
                <a:lnTo>
                  <a:pt x="3752" y="7606"/>
                </a:lnTo>
                <a:lnTo>
                  <a:pt x="3752" y="7604"/>
                </a:lnTo>
                <a:lnTo>
                  <a:pt x="3754" y="7602"/>
                </a:lnTo>
                <a:lnTo>
                  <a:pt x="3758" y="7600"/>
                </a:lnTo>
                <a:lnTo>
                  <a:pt x="3758" y="7598"/>
                </a:lnTo>
                <a:lnTo>
                  <a:pt x="3756" y="7598"/>
                </a:lnTo>
                <a:lnTo>
                  <a:pt x="3752" y="7598"/>
                </a:lnTo>
                <a:lnTo>
                  <a:pt x="3750" y="7600"/>
                </a:lnTo>
                <a:lnTo>
                  <a:pt x="3750" y="7598"/>
                </a:lnTo>
                <a:lnTo>
                  <a:pt x="3750" y="7596"/>
                </a:lnTo>
                <a:lnTo>
                  <a:pt x="3748" y="7594"/>
                </a:lnTo>
                <a:lnTo>
                  <a:pt x="3746" y="7594"/>
                </a:lnTo>
                <a:lnTo>
                  <a:pt x="3742" y="7592"/>
                </a:lnTo>
                <a:lnTo>
                  <a:pt x="3740" y="7590"/>
                </a:lnTo>
                <a:lnTo>
                  <a:pt x="3734" y="7590"/>
                </a:lnTo>
                <a:lnTo>
                  <a:pt x="3732" y="7592"/>
                </a:lnTo>
                <a:lnTo>
                  <a:pt x="3736" y="7596"/>
                </a:lnTo>
                <a:lnTo>
                  <a:pt x="3740" y="7598"/>
                </a:lnTo>
                <a:lnTo>
                  <a:pt x="3742" y="7600"/>
                </a:lnTo>
                <a:lnTo>
                  <a:pt x="3742" y="7602"/>
                </a:lnTo>
                <a:lnTo>
                  <a:pt x="3738" y="7602"/>
                </a:lnTo>
                <a:lnTo>
                  <a:pt x="3736" y="7600"/>
                </a:lnTo>
                <a:lnTo>
                  <a:pt x="3732" y="7600"/>
                </a:lnTo>
                <a:lnTo>
                  <a:pt x="3730" y="7606"/>
                </a:lnTo>
                <a:lnTo>
                  <a:pt x="3730" y="7608"/>
                </a:lnTo>
                <a:lnTo>
                  <a:pt x="3730" y="7610"/>
                </a:lnTo>
                <a:lnTo>
                  <a:pt x="3734" y="7610"/>
                </a:lnTo>
                <a:lnTo>
                  <a:pt x="3738" y="7608"/>
                </a:lnTo>
                <a:lnTo>
                  <a:pt x="3738" y="7610"/>
                </a:lnTo>
                <a:lnTo>
                  <a:pt x="3736" y="7612"/>
                </a:lnTo>
                <a:lnTo>
                  <a:pt x="3738" y="7614"/>
                </a:lnTo>
                <a:lnTo>
                  <a:pt x="3740" y="7614"/>
                </a:lnTo>
                <a:lnTo>
                  <a:pt x="3742" y="7612"/>
                </a:lnTo>
                <a:close/>
                <a:moveTo>
                  <a:pt x="3758" y="7644"/>
                </a:moveTo>
                <a:lnTo>
                  <a:pt x="3758" y="7644"/>
                </a:lnTo>
                <a:lnTo>
                  <a:pt x="3754" y="7644"/>
                </a:lnTo>
                <a:lnTo>
                  <a:pt x="3750" y="7644"/>
                </a:lnTo>
                <a:lnTo>
                  <a:pt x="3750" y="7646"/>
                </a:lnTo>
                <a:lnTo>
                  <a:pt x="3752" y="7646"/>
                </a:lnTo>
                <a:lnTo>
                  <a:pt x="3756" y="7648"/>
                </a:lnTo>
                <a:lnTo>
                  <a:pt x="3756" y="7650"/>
                </a:lnTo>
                <a:lnTo>
                  <a:pt x="3756" y="7652"/>
                </a:lnTo>
                <a:lnTo>
                  <a:pt x="3760" y="7654"/>
                </a:lnTo>
                <a:lnTo>
                  <a:pt x="3762" y="7654"/>
                </a:lnTo>
                <a:lnTo>
                  <a:pt x="3764" y="7652"/>
                </a:lnTo>
                <a:lnTo>
                  <a:pt x="3768" y="7650"/>
                </a:lnTo>
                <a:lnTo>
                  <a:pt x="3770" y="7650"/>
                </a:lnTo>
                <a:lnTo>
                  <a:pt x="3772" y="7650"/>
                </a:lnTo>
                <a:lnTo>
                  <a:pt x="3772" y="7648"/>
                </a:lnTo>
                <a:lnTo>
                  <a:pt x="3772" y="7642"/>
                </a:lnTo>
                <a:lnTo>
                  <a:pt x="3770" y="7638"/>
                </a:lnTo>
                <a:lnTo>
                  <a:pt x="3766" y="7634"/>
                </a:lnTo>
                <a:lnTo>
                  <a:pt x="3764" y="7634"/>
                </a:lnTo>
                <a:lnTo>
                  <a:pt x="3762" y="7636"/>
                </a:lnTo>
                <a:lnTo>
                  <a:pt x="3764" y="7642"/>
                </a:lnTo>
                <a:lnTo>
                  <a:pt x="3764" y="7644"/>
                </a:lnTo>
                <a:lnTo>
                  <a:pt x="3758" y="7644"/>
                </a:lnTo>
                <a:close/>
                <a:moveTo>
                  <a:pt x="3752" y="7630"/>
                </a:moveTo>
                <a:lnTo>
                  <a:pt x="3752" y="7630"/>
                </a:lnTo>
                <a:lnTo>
                  <a:pt x="3750" y="7634"/>
                </a:lnTo>
                <a:lnTo>
                  <a:pt x="3752" y="7636"/>
                </a:lnTo>
                <a:lnTo>
                  <a:pt x="3754" y="7640"/>
                </a:lnTo>
                <a:lnTo>
                  <a:pt x="3758" y="7640"/>
                </a:lnTo>
                <a:lnTo>
                  <a:pt x="3760" y="7640"/>
                </a:lnTo>
                <a:lnTo>
                  <a:pt x="3760" y="7636"/>
                </a:lnTo>
                <a:lnTo>
                  <a:pt x="3756" y="7632"/>
                </a:lnTo>
                <a:lnTo>
                  <a:pt x="3754" y="7630"/>
                </a:lnTo>
                <a:lnTo>
                  <a:pt x="3752" y="7630"/>
                </a:lnTo>
                <a:close/>
                <a:moveTo>
                  <a:pt x="3770" y="7654"/>
                </a:moveTo>
                <a:lnTo>
                  <a:pt x="3770" y="7654"/>
                </a:lnTo>
                <a:lnTo>
                  <a:pt x="3768" y="7654"/>
                </a:lnTo>
                <a:lnTo>
                  <a:pt x="3766" y="7654"/>
                </a:lnTo>
                <a:lnTo>
                  <a:pt x="3766" y="7656"/>
                </a:lnTo>
                <a:lnTo>
                  <a:pt x="3770" y="7660"/>
                </a:lnTo>
                <a:lnTo>
                  <a:pt x="3772" y="7660"/>
                </a:lnTo>
                <a:lnTo>
                  <a:pt x="3772" y="7658"/>
                </a:lnTo>
                <a:lnTo>
                  <a:pt x="3772" y="7656"/>
                </a:lnTo>
                <a:lnTo>
                  <a:pt x="3770" y="7654"/>
                </a:lnTo>
                <a:close/>
                <a:moveTo>
                  <a:pt x="3750" y="7544"/>
                </a:moveTo>
                <a:lnTo>
                  <a:pt x="3750" y="7544"/>
                </a:lnTo>
                <a:lnTo>
                  <a:pt x="3752" y="7542"/>
                </a:lnTo>
                <a:lnTo>
                  <a:pt x="3752" y="7536"/>
                </a:lnTo>
                <a:lnTo>
                  <a:pt x="3750" y="7534"/>
                </a:lnTo>
                <a:lnTo>
                  <a:pt x="3746" y="7534"/>
                </a:lnTo>
                <a:lnTo>
                  <a:pt x="3742" y="7534"/>
                </a:lnTo>
                <a:lnTo>
                  <a:pt x="3740" y="7538"/>
                </a:lnTo>
                <a:lnTo>
                  <a:pt x="3740" y="7540"/>
                </a:lnTo>
                <a:lnTo>
                  <a:pt x="3742" y="7540"/>
                </a:lnTo>
                <a:lnTo>
                  <a:pt x="3746" y="7540"/>
                </a:lnTo>
                <a:lnTo>
                  <a:pt x="3750" y="7544"/>
                </a:lnTo>
                <a:close/>
                <a:moveTo>
                  <a:pt x="3750" y="7500"/>
                </a:moveTo>
                <a:lnTo>
                  <a:pt x="3750" y="7500"/>
                </a:lnTo>
                <a:lnTo>
                  <a:pt x="3748" y="7504"/>
                </a:lnTo>
                <a:lnTo>
                  <a:pt x="3750" y="7506"/>
                </a:lnTo>
                <a:lnTo>
                  <a:pt x="3762" y="7510"/>
                </a:lnTo>
                <a:lnTo>
                  <a:pt x="3768" y="7512"/>
                </a:lnTo>
                <a:lnTo>
                  <a:pt x="3770" y="7508"/>
                </a:lnTo>
                <a:lnTo>
                  <a:pt x="3772" y="7506"/>
                </a:lnTo>
                <a:lnTo>
                  <a:pt x="3770" y="7506"/>
                </a:lnTo>
                <a:lnTo>
                  <a:pt x="3768" y="7506"/>
                </a:lnTo>
                <a:lnTo>
                  <a:pt x="3766" y="7504"/>
                </a:lnTo>
                <a:lnTo>
                  <a:pt x="3766" y="7502"/>
                </a:lnTo>
                <a:lnTo>
                  <a:pt x="3766" y="7500"/>
                </a:lnTo>
                <a:lnTo>
                  <a:pt x="3766" y="7496"/>
                </a:lnTo>
                <a:lnTo>
                  <a:pt x="3766" y="7492"/>
                </a:lnTo>
                <a:lnTo>
                  <a:pt x="3762" y="7482"/>
                </a:lnTo>
                <a:lnTo>
                  <a:pt x="3760" y="7482"/>
                </a:lnTo>
                <a:lnTo>
                  <a:pt x="3758" y="7484"/>
                </a:lnTo>
                <a:lnTo>
                  <a:pt x="3758" y="7490"/>
                </a:lnTo>
                <a:lnTo>
                  <a:pt x="3758" y="7492"/>
                </a:lnTo>
                <a:lnTo>
                  <a:pt x="3760" y="7498"/>
                </a:lnTo>
                <a:lnTo>
                  <a:pt x="3758" y="7500"/>
                </a:lnTo>
                <a:lnTo>
                  <a:pt x="3756" y="7498"/>
                </a:lnTo>
                <a:lnTo>
                  <a:pt x="3754" y="7498"/>
                </a:lnTo>
                <a:lnTo>
                  <a:pt x="3750" y="7500"/>
                </a:lnTo>
                <a:close/>
                <a:moveTo>
                  <a:pt x="3790" y="7468"/>
                </a:moveTo>
                <a:lnTo>
                  <a:pt x="3790" y="7468"/>
                </a:lnTo>
                <a:lnTo>
                  <a:pt x="3794" y="7470"/>
                </a:lnTo>
                <a:lnTo>
                  <a:pt x="3796" y="7466"/>
                </a:lnTo>
                <a:lnTo>
                  <a:pt x="3794" y="7464"/>
                </a:lnTo>
                <a:lnTo>
                  <a:pt x="3788" y="7462"/>
                </a:lnTo>
                <a:lnTo>
                  <a:pt x="3784" y="7462"/>
                </a:lnTo>
                <a:lnTo>
                  <a:pt x="3778" y="7462"/>
                </a:lnTo>
                <a:lnTo>
                  <a:pt x="3772" y="7462"/>
                </a:lnTo>
                <a:lnTo>
                  <a:pt x="3770" y="7464"/>
                </a:lnTo>
                <a:lnTo>
                  <a:pt x="3770" y="7466"/>
                </a:lnTo>
                <a:lnTo>
                  <a:pt x="3772" y="7468"/>
                </a:lnTo>
                <a:lnTo>
                  <a:pt x="3778" y="7468"/>
                </a:lnTo>
                <a:lnTo>
                  <a:pt x="3784" y="7466"/>
                </a:lnTo>
                <a:lnTo>
                  <a:pt x="3790" y="7468"/>
                </a:lnTo>
                <a:close/>
                <a:moveTo>
                  <a:pt x="3742" y="7476"/>
                </a:moveTo>
                <a:lnTo>
                  <a:pt x="3742" y="7476"/>
                </a:lnTo>
                <a:lnTo>
                  <a:pt x="3740" y="7476"/>
                </a:lnTo>
                <a:lnTo>
                  <a:pt x="3738" y="7478"/>
                </a:lnTo>
                <a:lnTo>
                  <a:pt x="3740" y="7482"/>
                </a:lnTo>
                <a:lnTo>
                  <a:pt x="3746" y="7496"/>
                </a:lnTo>
                <a:lnTo>
                  <a:pt x="3748" y="7496"/>
                </a:lnTo>
                <a:lnTo>
                  <a:pt x="3750" y="7496"/>
                </a:lnTo>
                <a:lnTo>
                  <a:pt x="3754" y="7494"/>
                </a:lnTo>
                <a:lnTo>
                  <a:pt x="3754" y="7492"/>
                </a:lnTo>
                <a:lnTo>
                  <a:pt x="3754" y="7490"/>
                </a:lnTo>
                <a:lnTo>
                  <a:pt x="3756" y="7484"/>
                </a:lnTo>
                <a:lnTo>
                  <a:pt x="3754" y="7482"/>
                </a:lnTo>
                <a:lnTo>
                  <a:pt x="3752" y="7480"/>
                </a:lnTo>
                <a:lnTo>
                  <a:pt x="3742" y="7476"/>
                </a:lnTo>
                <a:close/>
                <a:moveTo>
                  <a:pt x="3730" y="7544"/>
                </a:moveTo>
                <a:lnTo>
                  <a:pt x="3730" y="7544"/>
                </a:lnTo>
                <a:lnTo>
                  <a:pt x="3730" y="7542"/>
                </a:lnTo>
                <a:lnTo>
                  <a:pt x="3732" y="7540"/>
                </a:lnTo>
                <a:lnTo>
                  <a:pt x="3734" y="7538"/>
                </a:lnTo>
                <a:lnTo>
                  <a:pt x="3734" y="7534"/>
                </a:lnTo>
                <a:lnTo>
                  <a:pt x="3734" y="7532"/>
                </a:lnTo>
                <a:lnTo>
                  <a:pt x="3732" y="7534"/>
                </a:lnTo>
                <a:lnTo>
                  <a:pt x="3730" y="7536"/>
                </a:lnTo>
                <a:lnTo>
                  <a:pt x="3726" y="7538"/>
                </a:lnTo>
                <a:lnTo>
                  <a:pt x="3724" y="7538"/>
                </a:lnTo>
                <a:lnTo>
                  <a:pt x="3722" y="7540"/>
                </a:lnTo>
                <a:lnTo>
                  <a:pt x="3722" y="7542"/>
                </a:lnTo>
                <a:lnTo>
                  <a:pt x="3724" y="7546"/>
                </a:lnTo>
                <a:lnTo>
                  <a:pt x="3728" y="7548"/>
                </a:lnTo>
                <a:lnTo>
                  <a:pt x="3730" y="7544"/>
                </a:lnTo>
                <a:close/>
                <a:moveTo>
                  <a:pt x="3742" y="7474"/>
                </a:moveTo>
                <a:lnTo>
                  <a:pt x="3742" y="7474"/>
                </a:lnTo>
                <a:lnTo>
                  <a:pt x="3746" y="7472"/>
                </a:lnTo>
                <a:lnTo>
                  <a:pt x="3748" y="7474"/>
                </a:lnTo>
                <a:lnTo>
                  <a:pt x="3750" y="7476"/>
                </a:lnTo>
                <a:lnTo>
                  <a:pt x="3754" y="7476"/>
                </a:lnTo>
                <a:lnTo>
                  <a:pt x="3756" y="7474"/>
                </a:lnTo>
                <a:lnTo>
                  <a:pt x="3758" y="7468"/>
                </a:lnTo>
                <a:lnTo>
                  <a:pt x="3756" y="7462"/>
                </a:lnTo>
                <a:lnTo>
                  <a:pt x="3756" y="7460"/>
                </a:lnTo>
                <a:lnTo>
                  <a:pt x="3754" y="7460"/>
                </a:lnTo>
                <a:lnTo>
                  <a:pt x="3752" y="7464"/>
                </a:lnTo>
                <a:lnTo>
                  <a:pt x="3750" y="7466"/>
                </a:lnTo>
                <a:lnTo>
                  <a:pt x="3744" y="7468"/>
                </a:lnTo>
                <a:lnTo>
                  <a:pt x="3740" y="7470"/>
                </a:lnTo>
                <a:lnTo>
                  <a:pt x="3738" y="7472"/>
                </a:lnTo>
                <a:lnTo>
                  <a:pt x="3738" y="7474"/>
                </a:lnTo>
                <a:lnTo>
                  <a:pt x="3742" y="7474"/>
                </a:lnTo>
                <a:close/>
                <a:moveTo>
                  <a:pt x="3732" y="7494"/>
                </a:moveTo>
                <a:lnTo>
                  <a:pt x="3732" y="7494"/>
                </a:lnTo>
                <a:lnTo>
                  <a:pt x="3734" y="7494"/>
                </a:lnTo>
                <a:lnTo>
                  <a:pt x="3736" y="7494"/>
                </a:lnTo>
                <a:lnTo>
                  <a:pt x="3736" y="7502"/>
                </a:lnTo>
                <a:lnTo>
                  <a:pt x="3738" y="7510"/>
                </a:lnTo>
                <a:lnTo>
                  <a:pt x="3738" y="7512"/>
                </a:lnTo>
                <a:lnTo>
                  <a:pt x="3740" y="7512"/>
                </a:lnTo>
                <a:lnTo>
                  <a:pt x="3744" y="7508"/>
                </a:lnTo>
                <a:lnTo>
                  <a:pt x="3746" y="7504"/>
                </a:lnTo>
                <a:lnTo>
                  <a:pt x="3740" y="7492"/>
                </a:lnTo>
                <a:lnTo>
                  <a:pt x="3738" y="7486"/>
                </a:lnTo>
                <a:lnTo>
                  <a:pt x="3736" y="7480"/>
                </a:lnTo>
                <a:lnTo>
                  <a:pt x="3734" y="7472"/>
                </a:lnTo>
                <a:lnTo>
                  <a:pt x="3732" y="7472"/>
                </a:lnTo>
                <a:lnTo>
                  <a:pt x="3728" y="7474"/>
                </a:lnTo>
                <a:lnTo>
                  <a:pt x="3726" y="7478"/>
                </a:lnTo>
                <a:lnTo>
                  <a:pt x="3726" y="7480"/>
                </a:lnTo>
                <a:lnTo>
                  <a:pt x="3728" y="7484"/>
                </a:lnTo>
                <a:lnTo>
                  <a:pt x="3728" y="7488"/>
                </a:lnTo>
                <a:lnTo>
                  <a:pt x="3726" y="7490"/>
                </a:lnTo>
                <a:lnTo>
                  <a:pt x="3726" y="7494"/>
                </a:lnTo>
                <a:lnTo>
                  <a:pt x="3728" y="7494"/>
                </a:lnTo>
                <a:lnTo>
                  <a:pt x="3732" y="7494"/>
                </a:lnTo>
                <a:close/>
                <a:moveTo>
                  <a:pt x="3722" y="7504"/>
                </a:moveTo>
                <a:lnTo>
                  <a:pt x="3722" y="7504"/>
                </a:lnTo>
                <a:lnTo>
                  <a:pt x="3722" y="7508"/>
                </a:lnTo>
                <a:lnTo>
                  <a:pt x="3724" y="7510"/>
                </a:lnTo>
                <a:lnTo>
                  <a:pt x="3728" y="7510"/>
                </a:lnTo>
                <a:lnTo>
                  <a:pt x="3732" y="7510"/>
                </a:lnTo>
                <a:lnTo>
                  <a:pt x="3734" y="7506"/>
                </a:lnTo>
                <a:lnTo>
                  <a:pt x="3734" y="7502"/>
                </a:lnTo>
                <a:lnTo>
                  <a:pt x="3732" y="7498"/>
                </a:lnTo>
                <a:lnTo>
                  <a:pt x="3730" y="7498"/>
                </a:lnTo>
                <a:lnTo>
                  <a:pt x="3728" y="7500"/>
                </a:lnTo>
                <a:lnTo>
                  <a:pt x="3724" y="7498"/>
                </a:lnTo>
                <a:lnTo>
                  <a:pt x="3722" y="7500"/>
                </a:lnTo>
                <a:lnTo>
                  <a:pt x="3722" y="7504"/>
                </a:lnTo>
                <a:close/>
                <a:moveTo>
                  <a:pt x="3732" y="7530"/>
                </a:moveTo>
                <a:lnTo>
                  <a:pt x="3732" y="7530"/>
                </a:lnTo>
                <a:lnTo>
                  <a:pt x="3734" y="7530"/>
                </a:lnTo>
                <a:lnTo>
                  <a:pt x="3736" y="7530"/>
                </a:lnTo>
                <a:lnTo>
                  <a:pt x="3738" y="7532"/>
                </a:lnTo>
                <a:lnTo>
                  <a:pt x="3738" y="7530"/>
                </a:lnTo>
                <a:lnTo>
                  <a:pt x="3738" y="7524"/>
                </a:lnTo>
                <a:lnTo>
                  <a:pt x="3732" y="7522"/>
                </a:lnTo>
                <a:lnTo>
                  <a:pt x="3728" y="7522"/>
                </a:lnTo>
                <a:lnTo>
                  <a:pt x="3724" y="7522"/>
                </a:lnTo>
                <a:lnTo>
                  <a:pt x="3722" y="7524"/>
                </a:lnTo>
                <a:lnTo>
                  <a:pt x="3722" y="7528"/>
                </a:lnTo>
                <a:lnTo>
                  <a:pt x="3722" y="7530"/>
                </a:lnTo>
                <a:lnTo>
                  <a:pt x="3726" y="7530"/>
                </a:lnTo>
                <a:lnTo>
                  <a:pt x="3732" y="7530"/>
                </a:lnTo>
                <a:close/>
                <a:moveTo>
                  <a:pt x="3746" y="7456"/>
                </a:moveTo>
                <a:lnTo>
                  <a:pt x="3746" y="7456"/>
                </a:lnTo>
                <a:lnTo>
                  <a:pt x="3742" y="7454"/>
                </a:lnTo>
                <a:lnTo>
                  <a:pt x="3740" y="7456"/>
                </a:lnTo>
                <a:lnTo>
                  <a:pt x="3738" y="7458"/>
                </a:lnTo>
                <a:lnTo>
                  <a:pt x="3740" y="7462"/>
                </a:lnTo>
                <a:lnTo>
                  <a:pt x="3742" y="7462"/>
                </a:lnTo>
                <a:lnTo>
                  <a:pt x="3744" y="7462"/>
                </a:lnTo>
                <a:lnTo>
                  <a:pt x="3746" y="7460"/>
                </a:lnTo>
                <a:lnTo>
                  <a:pt x="3746" y="7456"/>
                </a:lnTo>
                <a:close/>
                <a:moveTo>
                  <a:pt x="3788" y="7418"/>
                </a:moveTo>
                <a:lnTo>
                  <a:pt x="3788" y="7418"/>
                </a:lnTo>
                <a:lnTo>
                  <a:pt x="3788" y="7414"/>
                </a:lnTo>
                <a:lnTo>
                  <a:pt x="3784" y="7414"/>
                </a:lnTo>
                <a:lnTo>
                  <a:pt x="3780" y="7414"/>
                </a:lnTo>
                <a:lnTo>
                  <a:pt x="3780" y="7416"/>
                </a:lnTo>
                <a:lnTo>
                  <a:pt x="3780" y="7420"/>
                </a:lnTo>
                <a:lnTo>
                  <a:pt x="3782" y="7420"/>
                </a:lnTo>
                <a:lnTo>
                  <a:pt x="3786" y="7420"/>
                </a:lnTo>
                <a:lnTo>
                  <a:pt x="3788" y="7418"/>
                </a:lnTo>
                <a:close/>
                <a:moveTo>
                  <a:pt x="3732" y="7512"/>
                </a:moveTo>
                <a:lnTo>
                  <a:pt x="3732" y="7512"/>
                </a:lnTo>
                <a:lnTo>
                  <a:pt x="3724" y="7514"/>
                </a:lnTo>
                <a:lnTo>
                  <a:pt x="3722" y="7518"/>
                </a:lnTo>
                <a:lnTo>
                  <a:pt x="3724" y="7518"/>
                </a:lnTo>
                <a:lnTo>
                  <a:pt x="3732" y="7516"/>
                </a:lnTo>
                <a:lnTo>
                  <a:pt x="3736" y="7514"/>
                </a:lnTo>
                <a:lnTo>
                  <a:pt x="3736" y="7512"/>
                </a:lnTo>
                <a:lnTo>
                  <a:pt x="3734" y="7512"/>
                </a:lnTo>
                <a:lnTo>
                  <a:pt x="3732" y="7512"/>
                </a:lnTo>
                <a:close/>
                <a:moveTo>
                  <a:pt x="3746" y="7528"/>
                </a:moveTo>
                <a:lnTo>
                  <a:pt x="3746" y="7528"/>
                </a:lnTo>
                <a:lnTo>
                  <a:pt x="3746" y="7526"/>
                </a:lnTo>
                <a:lnTo>
                  <a:pt x="3740" y="7520"/>
                </a:lnTo>
                <a:lnTo>
                  <a:pt x="3738" y="7518"/>
                </a:lnTo>
                <a:lnTo>
                  <a:pt x="3738" y="7520"/>
                </a:lnTo>
                <a:lnTo>
                  <a:pt x="3740" y="7524"/>
                </a:lnTo>
                <a:lnTo>
                  <a:pt x="3742" y="7528"/>
                </a:lnTo>
                <a:lnTo>
                  <a:pt x="3744" y="7530"/>
                </a:lnTo>
                <a:lnTo>
                  <a:pt x="3746" y="7528"/>
                </a:lnTo>
                <a:close/>
                <a:moveTo>
                  <a:pt x="3772" y="7494"/>
                </a:moveTo>
                <a:lnTo>
                  <a:pt x="3772" y="7494"/>
                </a:lnTo>
                <a:lnTo>
                  <a:pt x="3782" y="7496"/>
                </a:lnTo>
                <a:lnTo>
                  <a:pt x="3786" y="7496"/>
                </a:lnTo>
                <a:lnTo>
                  <a:pt x="3780" y="7492"/>
                </a:lnTo>
                <a:lnTo>
                  <a:pt x="3772" y="7486"/>
                </a:lnTo>
                <a:lnTo>
                  <a:pt x="3768" y="7480"/>
                </a:lnTo>
                <a:lnTo>
                  <a:pt x="3766" y="7482"/>
                </a:lnTo>
                <a:lnTo>
                  <a:pt x="3766" y="7486"/>
                </a:lnTo>
                <a:lnTo>
                  <a:pt x="3768" y="7492"/>
                </a:lnTo>
                <a:lnTo>
                  <a:pt x="3772" y="7494"/>
                </a:lnTo>
                <a:close/>
                <a:moveTo>
                  <a:pt x="4194" y="7874"/>
                </a:moveTo>
                <a:lnTo>
                  <a:pt x="4194" y="7874"/>
                </a:lnTo>
                <a:lnTo>
                  <a:pt x="4188" y="7874"/>
                </a:lnTo>
                <a:lnTo>
                  <a:pt x="4184" y="7874"/>
                </a:lnTo>
                <a:lnTo>
                  <a:pt x="4180" y="7874"/>
                </a:lnTo>
                <a:lnTo>
                  <a:pt x="4176" y="7876"/>
                </a:lnTo>
                <a:lnTo>
                  <a:pt x="4166" y="7878"/>
                </a:lnTo>
                <a:lnTo>
                  <a:pt x="4164" y="7880"/>
                </a:lnTo>
                <a:lnTo>
                  <a:pt x="4166" y="7884"/>
                </a:lnTo>
                <a:lnTo>
                  <a:pt x="4170" y="7884"/>
                </a:lnTo>
                <a:lnTo>
                  <a:pt x="4174" y="7880"/>
                </a:lnTo>
                <a:lnTo>
                  <a:pt x="4178" y="7878"/>
                </a:lnTo>
                <a:lnTo>
                  <a:pt x="4180" y="7878"/>
                </a:lnTo>
                <a:lnTo>
                  <a:pt x="4182" y="7880"/>
                </a:lnTo>
                <a:lnTo>
                  <a:pt x="4186" y="7880"/>
                </a:lnTo>
                <a:lnTo>
                  <a:pt x="4190" y="7878"/>
                </a:lnTo>
                <a:lnTo>
                  <a:pt x="4192" y="7880"/>
                </a:lnTo>
                <a:lnTo>
                  <a:pt x="4196" y="7880"/>
                </a:lnTo>
                <a:lnTo>
                  <a:pt x="4200" y="7878"/>
                </a:lnTo>
                <a:lnTo>
                  <a:pt x="4200" y="7876"/>
                </a:lnTo>
                <a:lnTo>
                  <a:pt x="4198" y="7874"/>
                </a:lnTo>
                <a:lnTo>
                  <a:pt x="4194" y="7874"/>
                </a:lnTo>
                <a:close/>
                <a:moveTo>
                  <a:pt x="4054" y="7888"/>
                </a:moveTo>
                <a:lnTo>
                  <a:pt x="4054" y="7888"/>
                </a:lnTo>
                <a:lnTo>
                  <a:pt x="4026" y="7886"/>
                </a:lnTo>
                <a:lnTo>
                  <a:pt x="4018" y="7888"/>
                </a:lnTo>
                <a:lnTo>
                  <a:pt x="4020" y="7890"/>
                </a:lnTo>
                <a:lnTo>
                  <a:pt x="4022" y="7892"/>
                </a:lnTo>
                <a:lnTo>
                  <a:pt x="4024" y="7894"/>
                </a:lnTo>
                <a:lnTo>
                  <a:pt x="4024" y="7896"/>
                </a:lnTo>
                <a:lnTo>
                  <a:pt x="4024" y="7898"/>
                </a:lnTo>
                <a:lnTo>
                  <a:pt x="4026" y="7906"/>
                </a:lnTo>
                <a:lnTo>
                  <a:pt x="4028" y="7906"/>
                </a:lnTo>
                <a:lnTo>
                  <a:pt x="4032" y="7908"/>
                </a:lnTo>
                <a:lnTo>
                  <a:pt x="4042" y="7908"/>
                </a:lnTo>
                <a:lnTo>
                  <a:pt x="4046" y="7906"/>
                </a:lnTo>
                <a:lnTo>
                  <a:pt x="4046" y="7904"/>
                </a:lnTo>
                <a:lnTo>
                  <a:pt x="4046" y="7902"/>
                </a:lnTo>
                <a:lnTo>
                  <a:pt x="4050" y="7902"/>
                </a:lnTo>
                <a:lnTo>
                  <a:pt x="4054" y="7904"/>
                </a:lnTo>
                <a:lnTo>
                  <a:pt x="4054" y="7906"/>
                </a:lnTo>
                <a:lnTo>
                  <a:pt x="4054" y="7910"/>
                </a:lnTo>
                <a:lnTo>
                  <a:pt x="4058" y="7910"/>
                </a:lnTo>
                <a:lnTo>
                  <a:pt x="4062" y="7910"/>
                </a:lnTo>
                <a:lnTo>
                  <a:pt x="4066" y="7908"/>
                </a:lnTo>
                <a:lnTo>
                  <a:pt x="4068" y="7898"/>
                </a:lnTo>
                <a:lnTo>
                  <a:pt x="4070" y="7894"/>
                </a:lnTo>
                <a:lnTo>
                  <a:pt x="4068" y="7892"/>
                </a:lnTo>
                <a:lnTo>
                  <a:pt x="4064" y="7890"/>
                </a:lnTo>
                <a:lnTo>
                  <a:pt x="4060" y="7888"/>
                </a:lnTo>
                <a:lnTo>
                  <a:pt x="4054" y="7888"/>
                </a:lnTo>
                <a:close/>
                <a:moveTo>
                  <a:pt x="4070" y="7910"/>
                </a:moveTo>
                <a:lnTo>
                  <a:pt x="4070" y="7910"/>
                </a:lnTo>
                <a:lnTo>
                  <a:pt x="4070" y="7912"/>
                </a:lnTo>
                <a:lnTo>
                  <a:pt x="4074" y="7912"/>
                </a:lnTo>
                <a:lnTo>
                  <a:pt x="4076" y="7910"/>
                </a:lnTo>
                <a:lnTo>
                  <a:pt x="4078" y="7908"/>
                </a:lnTo>
                <a:lnTo>
                  <a:pt x="4076" y="7904"/>
                </a:lnTo>
                <a:lnTo>
                  <a:pt x="4074" y="7906"/>
                </a:lnTo>
                <a:lnTo>
                  <a:pt x="4070" y="7908"/>
                </a:lnTo>
                <a:lnTo>
                  <a:pt x="4070" y="7910"/>
                </a:lnTo>
                <a:close/>
                <a:moveTo>
                  <a:pt x="4088" y="7908"/>
                </a:moveTo>
                <a:lnTo>
                  <a:pt x="4088" y="7908"/>
                </a:lnTo>
                <a:lnTo>
                  <a:pt x="4092" y="7908"/>
                </a:lnTo>
                <a:lnTo>
                  <a:pt x="4094" y="7906"/>
                </a:lnTo>
                <a:lnTo>
                  <a:pt x="4094" y="7904"/>
                </a:lnTo>
                <a:lnTo>
                  <a:pt x="4092" y="7902"/>
                </a:lnTo>
                <a:lnTo>
                  <a:pt x="4090" y="7902"/>
                </a:lnTo>
                <a:lnTo>
                  <a:pt x="4088" y="7904"/>
                </a:lnTo>
                <a:lnTo>
                  <a:pt x="4086" y="7906"/>
                </a:lnTo>
                <a:lnTo>
                  <a:pt x="4088" y="7908"/>
                </a:lnTo>
                <a:close/>
                <a:moveTo>
                  <a:pt x="1488" y="2116"/>
                </a:moveTo>
                <a:lnTo>
                  <a:pt x="1488" y="2116"/>
                </a:lnTo>
                <a:lnTo>
                  <a:pt x="1490" y="2118"/>
                </a:lnTo>
                <a:lnTo>
                  <a:pt x="1492" y="2118"/>
                </a:lnTo>
                <a:lnTo>
                  <a:pt x="1494" y="2118"/>
                </a:lnTo>
                <a:lnTo>
                  <a:pt x="1498" y="2114"/>
                </a:lnTo>
                <a:lnTo>
                  <a:pt x="1498" y="2110"/>
                </a:lnTo>
                <a:lnTo>
                  <a:pt x="1496" y="2108"/>
                </a:lnTo>
                <a:lnTo>
                  <a:pt x="1492" y="2110"/>
                </a:lnTo>
                <a:lnTo>
                  <a:pt x="1490" y="2112"/>
                </a:lnTo>
                <a:lnTo>
                  <a:pt x="1488" y="2116"/>
                </a:lnTo>
                <a:close/>
                <a:moveTo>
                  <a:pt x="1514" y="2102"/>
                </a:moveTo>
                <a:lnTo>
                  <a:pt x="1514" y="2102"/>
                </a:lnTo>
                <a:lnTo>
                  <a:pt x="1518" y="2098"/>
                </a:lnTo>
                <a:lnTo>
                  <a:pt x="1522" y="2092"/>
                </a:lnTo>
                <a:lnTo>
                  <a:pt x="1524" y="2088"/>
                </a:lnTo>
                <a:lnTo>
                  <a:pt x="1522" y="2088"/>
                </a:lnTo>
                <a:lnTo>
                  <a:pt x="1516" y="2094"/>
                </a:lnTo>
                <a:lnTo>
                  <a:pt x="1508" y="2100"/>
                </a:lnTo>
                <a:lnTo>
                  <a:pt x="1506" y="2102"/>
                </a:lnTo>
                <a:lnTo>
                  <a:pt x="1508" y="2106"/>
                </a:lnTo>
                <a:lnTo>
                  <a:pt x="1510" y="2106"/>
                </a:lnTo>
                <a:lnTo>
                  <a:pt x="1514" y="2102"/>
                </a:lnTo>
                <a:close/>
                <a:moveTo>
                  <a:pt x="1474" y="2094"/>
                </a:moveTo>
                <a:lnTo>
                  <a:pt x="1474" y="2094"/>
                </a:lnTo>
                <a:lnTo>
                  <a:pt x="1476" y="2096"/>
                </a:lnTo>
                <a:lnTo>
                  <a:pt x="1480" y="2092"/>
                </a:lnTo>
                <a:lnTo>
                  <a:pt x="1478" y="2088"/>
                </a:lnTo>
                <a:lnTo>
                  <a:pt x="1474" y="2088"/>
                </a:lnTo>
                <a:lnTo>
                  <a:pt x="1470" y="2090"/>
                </a:lnTo>
                <a:lnTo>
                  <a:pt x="1470" y="2092"/>
                </a:lnTo>
                <a:lnTo>
                  <a:pt x="1474" y="2094"/>
                </a:lnTo>
                <a:close/>
                <a:moveTo>
                  <a:pt x="1420" y="2104"/>
                </a:moveTo>
                <a:lnTo>
                  <a:pt x="1420" y="2104"/>
                </a:lnTo>
                <a:lnTo>
                  <a:pt x="1418" y="2100"/>
                </a:lnTo>
                <a:lnTo>
                  <a:pt x="1416" y="2096"/>
                </a:lnTo>
                <a:lnTo>
                  <a:pt x="1408" y="2088"/>
                </a:lnTo>
                <a:lnTo>
                  <a:pt x="1406" y="2084"/>
                </a:lnTo>
                <a:lnTo>
                  <a:pt x="1406" y="2082"/>
                </a:lnTo>
                <a:lnTo>
                  <a:pt x="1408" y="2080"/>
                </a:lnTo>
                <a:lnTo>
                  <a:pt x="1406" y="2078"/>
                </a:lnTo>
                <a:lnTo>
                  <a:pt x="1404" y="2072"/>
                </a:lnTo>
                <a:lnTo>
                  <a:pt x="1402" y="2074"/>
                </a:lnTo>
                <a:lnTo>
                  <a:pt x="1400" y="2076"/>
                </a:lnTo>
                <a:lnTo>
                  <a:pt x="1398" y="2080"/>
                </a:lnTo>
                <a:lnTo>
                  <a:pt x="1402" y="2088"/>
                </a:lnTo>
                <a:lnTo>
                  <a:pt x="1410" y="2100"/>
                </a:lnTo>
                <a:lnTo>
                  <a:pt x="1414" y="2106"/>
                </a:lnTo>
                <a:lnTo>
                  <a:pt x="1418" y="2108"/>
                </a:lnTo>
                <a:lnTo>
                  <a:pt x="1420" y="2108"/>
                </a:lnTo>
                <a:lnTo>
                  <a:pt x="1420" y="2104"/>
                </a:lnTo>
                <a:close/>
                <a:moveTo>
                  <a:pt x="628" y="1922"/>
                </a:moveTo>
                <a:lnTo>
                  <a:pt x="628" y="1922"/>
                </a:lnTo>
                <a:lnTo>
                  <a:pt x="624" y="1918"/>
                </a:lnTo>
                <a:lnTo>
                  <a:pt x="624" y="1916"/>
                </a:lnTo>
                <a:lnTo>
                  <a:pt x="624" y="1912"/>
                </a:lnTo>
                <a:lnTo>
                  <a:pt x="622" y="1908"/>
                </a:lnTo>
                <a:lnTo>
                  <a:pt x="618" y="1906"/>
                </a:lnTo>
                <a:lnTo>
                  <a:pt x="616" y="1906"/>
                </a:lnTo>
                <a:lnTo>
                  <a:pt x="612" y="1908"/>
                </a:lnTo>
                <a:lnTo>
                  <a:pt x="608" y="1906"/>
                </a:lnTo>
                <a:lnTo>
                  <a:pt x="602" y="1902"/>
                </a:lnTo>
                <a:lnTo>
                  <a:pt x="596" y="1900"/>
                </a:lnTo>
                <a:lnTo>
                  <a:pt x="592" y="1900"/>
                </a:lnTo>
                <a:lnTo>
                  <a:pt x="592" y="1902"/>
                </a:lnTo>
                <a:lnTo>
                  <a:pt x="592" y="1904"/>
                </a:lnTo>
                <a:lnTo>
                  <a:pt x="594" y="1908"/>
                </a:lnTo>
                <a:lnTo>
                  <a:pt x="592" y="1910"/>
                </a:lnTo>
                <a:lnTo>
                  <a:pt x="588" y="1914"/>
                </a:lnTo>
                <a:lnTo>
                  <a:pt x="580" y="1914"/>
                </a:lnTo>
                <a:lnTo>
                  <a:pt x="578" y="1912"/>
                </a:lnTo>
                <a:lnTo>
                  <a:pt x="574" y="1908"/>
                </a:lnTo>
                <a:lnTo>
                  <a:pt x="570" y="1904"/>
                </a:lnTo>
                <a:lnTo>
                  <a:pt x="568" y="1906"/>
                </a:lnTo>
                <a:lnTo>
                  <a:pt x="566" y="1912"/>
                </a:lnTo>
                <a:lnTo>
                  <a:pt x="564" y="1918"/>
                </a:lnTo>
                <a:lnTo>
                  <a:pt x="564" y="1922"/>
                </a:lnTo>
                <a:lnTo>
                  <a:pt x="562" y="1924"/>
                </a:lnTo>
                <a:lnTo>
                  <a:pt x="558" y="1922"/>
                </a:lnTo>
                <a:lnTo>
                  <a:pt x="550" y="1922"/>
                </a:lnTo>
                <a:lnTo>
                  <a:pt x="544" y="1924"/>
                </a:lnTo>
                <a:lnTo>
                  <a:pt x="538" y="1926"/>
                </a:lnTo>
                <a:lnTo>
                  <a:pt x="534" y="1932"/>
                </a:lnTo>
                <a:lnTo>
                  <a:pt x="530" y="1936"/>
                </a:lnTo>
                <a:lnTo>
                  <a:pt x="530" y="1940"/>
                </a:lnTo>
                <a:lnTo>
                  <a:pt x="530" y="1944"/>
                </a:lnTo>
                <a:lnTo>
                  <a:pt x="534" y="1952"/>
                </a:lnTo>
                <a:lnTo>
                  <a:pt x="538" y="1962"/>
                </a:lnTo>
                <a:lnTo>
                  <a:pt x="542" y="1968"/>
                </a:lnTo>
                <a:lnTo>
                  <a:pt x="544" y="1970"/>
                </a:lnTo>
                <a:lnTo>
                  <a:pt x="548" y="1970"/>
                </a:lnTo>
                <a:lnTo>
                  <a:pt x="550" y="1968"/>
                </a:lnTo>
                <a:lnTo>
                  <a:pt x="556" y="1964"/>
                </a:lnTo>
                <a:lnTo>
                  <a:pt x="560" y="1964"/>
                </a:lnTo>
                <a:lnTo>
                  <a:pt x="562" y="1964"/>
                </a:lnTo>
                <a:lnTo>
                  <a:pt x="564" y="1966"/>
                </a:lnTo>
                <a:lnTo>
                  <a:pt x="562" y="1968"/>
                </a:lnTo>
                <a:lnTo>
                  <a:pt x="560" y="1972"/>
                </a:lnTo>
                <a:lnTo>
                  <a:pt x="556" y="1978"/>
                </a:lnTo>
                <a:lnTo>
                  <a:pt x="556" y="1980"/>
                </a:lnTo>
                <a:lnTo>
                  <a:pt x="560" y="1980"/>
                </a:lnTo>
                <a:lnTo>
                  <a:pt x="566" y="1976"/>
                </a:lnTo>
                <a:lnTo>
                  <a:pt x="574" y="1970"/>
                </a:lnTo>
                <a:lnTo>
                  <a:pt x="576" y="1966"/>
                </a:lnTo>
                <a:lnTo>
                  <a:pt x="576" y="1962"/>
                </a:lnTo>
                <a:lnTo>
                  <a:pt x="578" y="1956"/>
                </a:lnTo>
                <a:lnTo>
                  <a:pt x="580" y="1954"/>
                </a:lnTo>
                <a:lnTo>
                  <a:pt x="586" y="1950"/>
                </a:lnTo>
                <a:lnTo>
                  <a:pt x="596" y="1948"/>
                </a:lnTo>
                <a:lnTo>
                  <a:pt x="610" y="1946"/>
                </a:lnTo>
                <a:lnTo>
                  <a:pt x="620" y="1940"/>
                </a:lnTo>
                <a:lnTo>
                  <a:pt x="628" y="1936"/>
                </a:lnTo>
                <a:lnTo>
                  <a:pt x="632" y="1930"/>
                </a:lnTo>
                <a:lnTo>
                  <a:pt x="632" y="1924"/>
                </a:lnTo>
                <a:lnTo>
                  <a:pt x="632" y="1922"/>
                </a:lnTo>
                <a:lnTo>
                  <a:pt x="628" y="1922"/>
                </a:lnTo>
                <a:close/>
                <a:moveTo>
                  <a:pt x="620" y="1874"/>
                </a:moveTo>
                <a:lnTo>
                  <a:pt x="620" y="1874"/>
                </a:lnTo>
                <a:lnTo>
                  <a:pt x="616" y="1870"/>
                </a:lnTo>
                <a:lnTo>
                  <a:pt x="612" y="1868"/>
                </a:lnTo>
                <a:lnTo>
                  <a:pt x="608" y="1870"/>
                </a:lnTo>
                <a:lnTo>
                  <a:pt x="608" y="1876"/>
                </a:lnTo>
                <a:lnTo>
                  <a:pt x="608" y="1880"/>
                </a:lnTo>
                <a:lnTo>
                  <a:pt x="606" y="1880"/>
                </a:lnTo>
                <a:lnTo>
                  <a:pt x="602" y="1880"/>
                </a:lnTo>
                <a:lnTo>
                  <a:pt x="596" y="1882"/>
                </a:lnTo>
                <a:lnTo>
                  <a:pt x="592" y="1886"/>
                </a:lnTo>
                <a:lnTo>
                  <a:pt x="592" y="1890"/>
                </a:lnTo>
                <a:lnTo>
                  <a:pt x="594" y="1894"/>
                </a:lnTo>
                <a:lnTo>
                  <a:pt x="600" y="1898"/>
                </a:lnTo>
                <a:lnTo>
                  <a:pt x="606" y="1900"/>
                </a:lnTo>
                <a:lnTo>
                  <a:pt x="610" y="1898"/>
                </a:lnTo>
                <a:lnTo>
                  <a:pt x="614" y="1894"/>
                </a:lnTo>
                <a:lnTo>
                  <a:pt x="618" y="1890"/>
                </a:lnTo>
                <a:lnTo>
                  <a:pt x="622" y="1890"/>
                </a:lnTo>
                <a:lnTo>
                  <a:pt x="632" y="1888"/>
                </a:lnTo>
                <a:lnTo>
                  <a:pt x="636" y="1886"/>
                </a:lnTo>
                <a:lnTo>
                  <a:pt x="640" y="1884"/>
                </a:lnTo>
                <a:lnTo>
                  <a:pt x="640" y="1880"/>
                </a:lnTo>
                <a:lnTo>
                  <a:pt x="636" y="1874"/>
                </a:lnTo>
                <a:lnTo>
                  <a:pt x="634" y="1872"/>
                </a:lnTo>
                <a:lnTo>
                  <a:pt x="632" y="1872"/>
                </a:lnTo>
                <a:lnTo>
                  <a:pt x="628" y="1874"/>
                </a:lnTo>
                <a:lnTo>
                  <a:pt x="624" y="1876"/>
                </a:lnTo>
                <a:lnTo>
                  <a:pt x="622" y="1876"/>
                </a:lnTo>
                <a:lnTo>
                  <a:pt x="620" y="1874"/>
                </a:lnTo>
                <a:close/>
                <a:moveTo>
                  <a:pt x="830" y="1754"/>
                </a:moveTo>
                <a:lnTo>
                  <a:pt x="830" y="1754"/>
                </a:lnTo>
                <a:lnTo>
                  <a:pt x="820" y="1766"/>
                </a:lnTo>
                <a:lnTo>
                  <a:pt x="804" y="1784"/>
                </a:lnTo>
                <a:lnTo>
                  <a:pt x="802" y="1786"/>
                </a:lnTo>
                <a:lnTo>
                  <a:pt x="806" y="1786"/>
                </a:lnTo>
                <a:lnTo>
                  <a:pt x="818" y="1782"/>
                </a:lnTo>
                <a:lnTo>
                  <a:pt x="822" y="1780"/>
                </a:lnTo>
                <a:lnTo>
                  <a:pt x="826" y="1776"/>
                </a:lnTo>
                <a:lnTo>
                  <a:pt x="828" y="1772"/>
                </a:lnTo>
                <a:lnTo>
                  <a:pt x="834" y="1764"/>
                </a:lnTo>
                <a:lnTo>
                  <a:pt x="840" y="1756"/>
                </a:lnTo>
                <a:lnTo>
                  <a:pt x="840" y="1752"/>
                </a:lnTo>
                <a:lnTo>
                  <a:pt x="838" y="1752"/>
                </a:lnTo>
                <a:lnTo>
                  <a:pt x="836" y="1750"/>
                </a:lnTo>
                <a:lnTo>
                  <a:pt x="830" y="1754"/>
                </a:lnTo>
                <a:close/>
                <a:moveTo>
                  <a:pt x="864" y="1744"/>
                </a:moveTo>
                <a:lnTo>
                  <a:pt x="864" y="1744"/>
                </a:lnTo>
                <a:lnTo>
                  <a:pt x="856" y="1742"/>
                </a:lnTo>
                <a:lnTo>
                  <a:pt x="852" y="1744"/>
                </a:lnTo>
                <a:lnTo>
                  <a:pt x="852" y="1748"/>
                </a:lnTo>
                <a:lnTo>
                  <a:pt x="852" y="1756"/>
                </a:lnTo>
                <a:lnTo>
                  <a:pt x="856" y="1758"/>
                </a:lnTo>
                <a:lnTo>
                  <a:pt x="860" y="1756"/>
                </a:lnTo>
                <a:lnTo>
                  <a:pt x="870" y="1752"/>
                </a:lnTo>
                <a:lnTo>
                  <a:pt x="874" y="1750"/>
                </a:lnTo>
                <a:lnTo>
                  <a:pt x="874" y="1748"/>
                </a:lnTo>
                <a:lnTo>
                  <a:pt x="872" y="1746"/>
                </a:lnTo>
                <a:lnTo>
                  <a:pt x="864" y="1744"/>
                </a:lnTo>
                <a:close/>
                <a:moveTo>
                  <a:pt x="1368" y="1942"/>
                </a:moveTo>
                <a:lnTo>
                  <a:pt x="1368" y="1942"/>
                </a:lnTo>
                <a:lnTo>
                  <a:pt x="1372" y="1942"/>
                </a:lnTo>
                <a:lnTo>
                  <a:pt x="1372" y="1940"/>
                </a:lnTo>
                <a:lnTo>
                  <a:pt x="1372" y="1934"/>
                </a:lnTo>
                <a:lnTo>
                  <a:pt x="1370" y="1928"/>
                </a:lnTo>
                <a:lnTo>
                  <a:pt x="1370" y="1924"/>
                </a:lnTo>
                <a:lnTo>
                  <a:pt x="1372" y="1922"/>
                </a:lnTo>
                <a:lnTo>
                  <a:pt x="1372" y="1920"/>
                </a:lnTo>
                <a:lnTo>
                  <a:pt x="1370" y="1912"/>
                </a:lnTo>
                <a:lnTo>
                  <a:pt x="1360" y="1892"/>
                </a:lnTo>
                <a:lnTo>
                  <a:pt x="1358" y="1888"/>
                </a:lnTo>
                <a:lnTo>
                  <a:pt x="1356" y="1886"/>
                </a:lnTo>
                <a:lnTo>
                  <a:pt x="1350" y="1886"/>
                </a:lnTo>
                <a:lnTo>
                  <a:pt x="1344" y="1884"/>
                </a:lnTo>
                <a:lnTo>
                  <a:pt x="1342" y="1884"/>
                </a:lnTo>
                <a:lnTo>
                  <a:pt x="1338" y="1880"/>
                </a:lnTo>
                <a:lnTo>
                  <a:pt x="1332" y="1876"/>
                </a:lnTo>
                <a:lnTo>
                  <a:pt x="1332" y="1878"/>
                </a:lnTo>
                <a:lnTo>
                  <a:pt x="1334" y="1894"/>
                </a:lnTo>
                <a:lnTo>
                  <a:pt x="1338" y="1912"/>
                </a:lnTo>
                <a:lnTo>
                  <a:pt x="1340" y="1922"/>
                </a:lnTo>
                <a:lnTo>
                  <a:pt x="1344" y="1932"/>
                </a:lnTo>
                <a:lnTo>
                  <a:pt x="1348" y="1940"/>
                </a:lnTo>
                <a:lnTo>
                  <a:pt x="1346" y="1942"/>
                </a:lnTo>
                <a:lnTo>
                  <a:pt x="1342" y="1946"/>
                </a:lnTo>
                <a:lnTo>
                  <a:pt x="1342" y="1950"/>
                </a:lnTo>
                <a:lnTo>
                  <a:pt x="1342" y="1956"/>
                </a:lnTo>
                <a:lnTo>
                  <a:pt x="1342" y="1960"/>
                </a:lnTo>
                <a:lnTo>
                  <a:pt x="1346" y="1960"/>
                </a:lnTo>
                <a:lnTo>
                  <a:pt x="1358" y="1954"/>
                </a:lnTo>
                <a:lnTo>
                  <a:pt x="1360" y="1952"/>
                </a:lnTo>
                <a:lnTo>
                  <a:pt x="1362" y="1950"/>
                </a:lnTo>
                <a:lnTo>
                  <a:pt x="1362" y="1946"/>
                </a:lnTo>
                <a:lnTo>
                  <a:pt x="1362" y="1944"/>
                </a:lnTo>
                <a:lnTo>
                  <a:pt x="1368" y="1942"/>
                </a:lnTo>
                <a:close/>
                <a:moveTo>
                  <a:pt x="1338" y="1970"/>
                </a:moveTo>
                <a:lnTo>
                  <a:pt x="1338" y="1970"/>
                </a:lnTo>
                <a:lnTo>
                  <a:pt x="1334" y="1956"/>
                </a:lnTo>
                <a:lnTo>
                  <a:pt x="1332" y="1946"/>
                </a:lnTo>
                <a:lnTo>
                  <a:pt x="1326" y="1938"/>
                </a:lnTo>
                <a:lnTo>
                  <a:pt x="1316" y="1932"/>
                </a:lnTo>
                <a:lnTo>
                  <a:pt x="1312" y="1930"/>
                </a:lnTo>
                <a:lnTo>
                  <a:pt x="1308" y="1930"/>
                </a:lnTo>
                <a:lnTo>
                  <a:pt x="1304" y="1932"/>
                </a:lnTo>
                <a:lnTo>
                  <a:pt x="1302" y="1934"/>
                </a:lnTo>
                <a:lnTo>
                  <a:pt x="1302" y="1942"/>
                </a:lnTo>
                <a:lnTo>
                  <a:pt x="1302" y="1946"/>
                </a:lnTo>
                <a:lnTo>
                  <a:pt x="1310" y="1952"/>
                </a:lnTo>
                <a:lnTo>
                  <a:pt x="1312" y="1958"/>
                </a:lnTo>
                <a:lnTo>
                  <a:pt x="1312" y="1966"/>
                </a:lnTo>
                <a:lnTo>
                  <a:pt x="1312" y="1970"/>
                </a:lnTo>
                <a:lnTo>
                  <a:pt x="1312" y="1972"/>
                </a:lnTo>
                <a:lnTo>
                  <a:pt x="1316" y="1976"/>
                </a:lnTo>
                <a:lnTo>
                  <a:pt x="1320" y="1978"/>
                </a:lnTo>
                <a:lnTo>
                  <a:pt x="1320" y="1980"/>
                </a:lnTo>
                <a:lnTo>
                  <a:pt x="1320" y="1984"/>
                </a:lnTo>
                <a:lnTo>
                  <a:pt x="1322" y="1988"/>
                </a:lnTo>
                <a:lnTo>
                  <a:pt x="1324" y="1988"/>
                </a:lnTo>
                <a:lnTo>
                  <a:pt x="1326" y="1988"/>
                </a:lnTo>
                <a:lnTo>
                  <a:pt x="1326" y="1992"/>
                </a:lnTo>
                <a:lnTo>
                  <a:pt x="1326" y="1998"/>
                </a:lnTo>
                <a:lnTo>
                  <a:pt x="1326" y="2002"/>
                </a:lnTo>
                <a:lnTo>
                  <a:pt x="1332" y="2006"/>
                </a:lnTo>
                <a:lnTo>
                  <a:pt x="1338" y="2016"/>
                </a:lnTo>
                <a:lnTo>
                  <a:pt x="1340" y="2016"/>
                </a:lnTo>
                <a:lnTo>
                  <a:pt x="1342" y="2014"/>
                </a:lnTo>
                <a:lnTo>
                  <a:pt x="1342" y="2008"/>
                </a:lnTo>
                <a:lnTo>
                  <a:pt x="1340" y="1998"/>
                </a:lnTo>
                <a:lnTo>
                  <a:pt x="1340" y="1992"/>
                </a:lnTo>
                <a:lnTo>
                  <a:pt x="1340" y="1990"/>
                </a:lnTo>
                <a:lnTo>
                  <a:pt x="1342" y="1984"/>
                </a:lnTo>
                <a:lnTo>
                  <a:pt x="1338" y="1970"/>
                </a:lnTo>
                <a:close/>
                <a:moveTo>
                  <a:pt x="1294" y="1940"/>
                </a:moveTo>
                <a:lnTo>
                  <a:pt x="1294" y="1940"/>
                </a:lnTo>
                <a:lnTo>
                  <a:pt x="1292" y="1942"/>
                </a:lnTo>
                <a:lnTo>
                  <a:pt x="1292" y="1946"/>
                </a:lnTo>
                <a:lnTo>
                  <a:pt x="1292" y="1954"/>
                </a:lnTo>
                <a:lnTo>
                  <a:pt x="1292" y="1962"/>
                </a:lnTo>
                <a:lnTo>
                  <a:pt x="1294" y="1962"/>
                </a:lnTo>
                <a:lnTo>
                  <a:pt x="1298" y="1962"/>
                </a:lnTo>
                <a:lnTo>
                  <a:pt x="1300" y="1960"/>
                </a:lnTo>
                <a:lnTo>
                  <a:pt x="1300" y="1956"/>
                </a:lnTo>
                <a:lnTo>
                  <a:pt x="1300" y="1948"/>
                </a:lnTo>
                <a:lnTo>
                  <a:pt x="1296" y="1942"/>
                </a:lnTo>
                <a:lnTo>
                  <a:pt x="1294" y="1940"/>
                </a:lnTo>
                <a:close/>
                <a:moveTo>
                  <a:pt x="1300" y="1922"/>
                </a:moveTo>
                <a:lnTo>
                  <a:pt x="1300" y="1922"/>
                </a:lnTo>
                <a:lnTo>
                  <a:pt x="1298" y="1916"/>
                </a:lnTo>
                <a:lnTo>
                  <a:pt x="1300" y="1914"/>
                </a:lnTo>
                <a:lnTo>
                  <a:pt x="1304" y="1916"/>
                </a:lnTo>
                <a:lnTo>
                  <a:pt x="1314" y="1922"/>
                </a:lnTo>
                <a:lnTo>
                  <a:pt x="1324" y="1928"/>
                </a:lnTo>
                <a:lnTo>
                  <a:pt x="1330" y="1930"/>
                </a:lnTo>
                <a:lnTo>
                  <a:pt x="1332" y="1930"/>
                </a:lnTo>
                <a:lnTo>
                  <a:pt x="1334" y="1928"/>
                </a:lnTo>
                <a:lnTo>
                  <a:pt x="1332" y="1920"/>
                </a:lnTo>
                <a:lnTo>
                  <a:pt x="1328" y="1910"/>
                </a:lnTo>
                <a:lnTo>
                  <a:pt x="1328" y="1908"/>
                </a:lnTo>
                <a:lnTo>
                  <a:pt x="1330" y="1902"/>
                </a:lnTo>
                <a:lnTo>
                  <a:pt x="1330" y="1900"/>
                </a:lnTo>
                <a:lnTo>
                  <a:pt x="1328" y="1896"/>
                </a:lnTo>
                <a:lnTo>
                  <a:pt x="1320" y="1890"/>
                </a:lnTo>
                <a:lnTo>
                  <a:pt x="1302" y="1882"/>
                </a:lnTo>
                <a:lnTo>
                  <a:pt x="1294" y="1880"/>
                </a:lnTo>
                <a:lnTo>
                  <a:pt x="1288" y="1882"/>
                </a:lnTo>
                <a:lnTo>
                  <a:pt x="1284" y="1884"/>
                </a:lnTo>
                <a:lnTo>
                  <a:pt x="1278" y="1884"/>
                </a:lnTo>
                <a:lnTo>
                  <a:pt x="1274" y="1884"/>
                </a:lnTo>
                <a:lnTo>
                  <a:pt x="1272" y="1886"/>
                </a:lnTo>
                <a:lnTo>
                  <a:pt x="1268" y="1892"/>
                </a:lnTo>
                <a:lnTo>
                  <a:pt x="1266" y="1898"/>
                </a:lnTo>
                <a:lnTo>
                  <a:pt x="1266" y="1902"/>
                </a:lnTo>
                <a:lnTo>
                  <a:pt x="1268" y="1906"/>
                </a:lnTo>
                <a:lnTo>
                  <a:pt x="1276" y="1910"/>
                </a:lnTo>
                <a:lnTo>
                  <a:pt x="1278" y="1912"/>
                </a:lnTo>
                <a:lnTo>
                  <a:pt x="1280" y="1914"/>
                </a:lnTo>
                <a:lnTo>
                  <a:pt x="1280" y="1918"/>
                </a:lnTo>
                <a:lnTo>
                  <a:pt x="1280" y="1924"/>
                </a:lnTo>
                <a:lnTo>
                  <a:pt x="1284" y="1928"/>
                </a:lnTo>
                <a:lnTo>
                  <a:pt x="1288" y="1932"/>
                </a:lnTo>
                <a:lnTo>
                  <a:pt x="1294" y="1934"/>
                </a:lnTo>
                <a:lnTo>
                  <a:pt x="1298" y="1932"/>
                </a:lnTo>
                <a:lnTo>
                  <a:pt x="1302" y="1926"/>
                </a:lnTo>
                <a:lnTo>
                  <a:pt x="1302" y="1924"/>
                </a:lnTo>
                <a:lnTo>
                  <a:pt x="1300" y="1922"/>
                </a:lnTo>
                <a:close/>
                <a:moveTo>
                  <a:pt x="1404" y="1984"/>
                </a:moveTo>
                <a:lnTo>
                  <a:pt x="1404" y="1984"/>
                </a:lnTo>
                <a:lnTo>
                  <a:pt x="1406" y="1982"/>
                </a:lnTo>
                <a:lnTo>
                  <a:pt x="1408" y="1976"/>
                </a:lnTo>
                <a:lnTo>
                  <a:pt x="1410" y="1970"/>
                </a:lnTo>
                <a:lnTo>
                  <a:pt x="1408" y="1964"/>
                </a:lnTo>
                <a:lnTo>
                  <a:pt x="1404" y="1962"/>
                </a:lnTo>
                <a:lnTo>
                  <a:pt x="1400" y="1962"/>
                </a:lnTo>
                <a:lnTo>
                  <a:pt x="1394" y="1962"/>
                </a:lnTo>
                <a:lnTo>
                  <a:pt x="1388" y="1960"/>
                </a:lnTo>
                <a:lnTo>
                  <a:pt x="1382" y="1956"/>
                </a:lnTo>
                <a:lnTo>
                  <a:pt x="1374" y="1956"/>
                </a:lnTo>
                <a:lnTo>
                  <a:pt x="1370" y="1958"/>
                </a:lnTo>
                <a:lnTo>
                  <a:pt x="1370" y="1962"/>
                </a:lnTo>
                <a:lnTo>
                  <a:pt x="1370" y="1966"/>
                </a:lnTo>
                <a:lnTo>
                  <a:pt x="1370" y="1970"/>
                </a:lnTo>
                <a:lnTo>
                  <a:pt x="1372" y="1970"/>
                </a:lnTo>
                <a:lnTo>
                  <a:pt x="1378" y="1970"/>
                </a:lnTo>
                <a:lnTo>
                  <a:pt x="1380" y="1970"/>
                </a:lnTo>
                <a:lnTo>
                  <a:pt x="1382" y="1972"/>
                </a:lnTo>
                <a:lnTo>
                  <a:pt x="1382" y="1976"/>
                </a:lnTo>
                <a:lnTo>
                  <a:pt x="1382" y="1982"/>
                </a:lnTo>
                <a:lnTo>
                  <a:pt x="1382" y="1992"/>
                </a:lnTo>
                <a:lnTo>
                  <a:pt x="1384" y="1994"/>
                </a:lnTo>
                <a:lnTo>
                  <a:pt x="1386" y="1996"/>
                </a:lnTo>
                <a:lnTo>
                  <a:pt x="1390" y="1996"/>
                </a:lnTo>
                <a:lnTo>
                  <a:pt x="1398" y="1996"/>
                </a:lnTo>
                <a:lnTo>
                  <a:pt x="1402" y="1996"/>
                </a:lnTo>
                <a:lnTo>
                  <a:pt x="1404" y="1996"/>
                </a:lnTo>
                <a:lnTo>
                  <a:pt x="1404" y="1992"/>
                </a:lnTo>
                <a:lnTo>
                  <a:pt x="1404" y="1988"/>
                </a:lnTo>
                <a:lnTo>
                  <a:pt x="1404" y="1986"/>
                </a:lnTo>
                <a:lnTo>
                  <a:pt x="1404" y="1984"/>
                </a:lnTo>
                <a:close/>
                <a:moveTo>
                  <a:pt x="1376" y="1988"/>
                </a:moveTo>
                <a:lnTo>
                  <a:pt x="1376" y="1988"/>
                </a:lnTo>
                <a:lnTo>
                  <a:pt x="1378" y="1980"/>
                </a:lnTo>
                <a:lnTo>
                  <a:pt x="1376" y="1978"/>
                </a:lnTo>
                <a:lnTo>
                  <a:pt x="1374" y="1976"/>
                </a:lnTo>
                <a:lnTo>
                  <a:pt x="1370" y="1974"/>
                </a:lnTo>
                <a:lnTo>
                  <a:pt x="1366" y="1970"/>
                </a:lnTo>
                <a:lnTo>
                  <a:pt x="1364" y="1966"/>
                </a:lnTo>
                <a:lnTo>
                  <a:pt x="1360" y="1966"/>
                </a:lnTo>
                <a:lnTo>
                  <a:pt x="1356" y="1968"/>
                </a:lnTo>
                <a:lnTo>
                  <a:pt x="1352" y="1972"/>
                </a:lnTo>
                <a:lnTo>
                  <a:pt x="1350" y="1974"/>
                </a:lnTo>
                <a:lnTo>
                  <a:pt x="1350" y="1978"/>
                </a:lnTo>
                <a:lnTo>
                  <a:pt x="1354" y="1984"/>
                </a:lnTo>
                <a:lnTo>
                  <a:pt x="1364" y="1996"/>
                </a:lnTo>
                <a:lnTo>
                  <a:pt x="1366" y="2000"/>
                </a:lnTo>
                <a:lnTo>
                  <a:pt x="1364" y="2000"/>
                </a:lnTo>
                <a:lnTo>
                  <a:pt x="1362" y="2000"/>
                </a:lnTo>
                <a:lnTo>
                  <a:pt x="1358" y="2000"/>
                </a:lnTo>
                <a:lnTo>
                  <a:pt x="1356" y="2004"/>
                </a:lnTo>
                <a:lnTo>
                  <a:pt x="1356" y="2010"/>
                </a:lnTo>
                <a:lnTo>
                  <a:pt x="1358" y="2020"/>
                </a:lnTo>
                <a:lnTo>
                  <a:pt x="1360" y="2022"/>
                </a:lnTo>
                <a:lnTo>
                  <a:pt x="1362" y="2022"/>
                </a:lnTo>
                <a:lnTo>
                  <a:pt x="1362" y="2018"/>
                </a:lnTo>
                <a:lnTo>
                  <a:pt x="1364" y="2014"/>
                </a:lnTo>
                <a:lnTo>
                  <a:pt x="1364" y="2012"/>
                </a:lnTo>
                <a:lnTo>
                  <a:pt x="1366" y="2014"/>
                </a:lnTo>
                <a:lnTo>
                  <a:pt x="1368" y="2020"/>
                </a:lnTo>
                <a:lnTo>
                  <a:pt x="1370" y="2020"/>
                </a:lnTo>
                <a:lnTo>
                  <a:pt x="1372" y="2012"/>
                </a:lnTo>
                <a:lnTo>
                  <a:pt x="1374" y="2008"/>
                </a:lnTo>
                <a:lnTo>
                  <a:pt x="1374" y="2002"/>
                </a:lnTo>
                <a:lnTo>
                  <a:pt x="1374" y="1996"/>
                </a:lnTo>
                <a:lnTo>
                  <a:pt x="1376" y="1988"/>
                </a:lnTo>
                <a:close/>
                <a:moveTo>
                  <a:pt x="1392" y="2016"/>
                </a:moveTo>
                <a:lnTo>
                  <a:pt x="1392" y="2016"/>
                </a:lnTo>
                <a:lnTo>
                  <a:pt x="1384" y="2016"/>
                </a:lnTo>
                <a:lnTo>
                  <a:pt x="1382" y="2016"/>
                </a:lnTo>
                <a:lnTo>
                  <a:pt x="1384" y="2018"/>
                </a:lnTo>
                <a:lnTo>
                  <a:pt x="1384" y="2020"/>
                </a:lnTo>
                <a:lnTo>
                  <a:pt x="1382" y="2020"/>
                </a:lnTo>
                <a:lnTo>
                  <a:pt x="1378" y="2022"/>
                </a:lnTo>
                <a:lnTo>
                  <a:pt x="1376" y="2024"/>
                </a:lnTo>
                <a:lnTo>
                  <a:pt x="1376" y="2028"/>
                </a:lnTo>
                <a:lnTo>
                  <a:pt x="1376" y="2030"/>
                </a:lnTo>
                <a:lnTo>
                  <a:pt x="1378" y="2030"/>
                </a:lnTo>
                <a:lnTo>
                  <a:pt x="1384" y="2028"/>
                </a:lnTo>
                <a:lnTo>
                  <a:pt x="1386" y="2026"/>
                </a:lnTo>
                <a:lnTo>
                  <a:pt x="1392" y="2026"/>
                </a:lnTo>
                <a:lnTo>
                  <a:pt x="1396" y="2024"/>
                </a:lnTo>
                <a:lnTo>
                  <a:pt x="1396" y="2022"/>
                </a:lnTo>
                <a:lnTo>
                  <a:pt x="1396" y="2018"/>
                </a:lnTo>
                <a:lnTo>
                  <a:pt x="1392" y="2016"/>
                </a:lnTo>
                <a:close/>
                <a:moveTo>
                  <a:pt x="1406" y="2070"/>
                </a:moveTo>
                <a:lnTo>
                  <a:pt x="1406" y="2070"/>
                </a:lnTo>
                <a:lnTo>
                  <a:pt x="1410" y="2070"/>
                </a:lnTo>
                <a:lnTo>
                  <a:pt x="1410" y="2072"/>
                </a:lnTo>
                <a:lnTo>
                  <a:pt x="1412" y="2074"/>
                </a:lnTo>
                <a:lnTo>
                  <a:pt x="1416" y="2072"/>
                </a:lnTo>
                <a:lnTo>
                  <a:pt x="1418" y="2074"/>
                </a:lnTo>
                <a:lnTo>
                  <a:pt x="1424" y="2080"/>
                </a:lnTo>
                <a:lnTo>
                  <a:pt x="1426" y="2084"/>
                </a:lnTo>
                <a:lnTo>
                  <a:pt x="1426" y="2086"/>
                </a:lnTo>
                <a:lnTo>
                  <a:pt x="1426" y="2088"/>
                </a:lnTo>
                <a:lnTo>
                  <a:pt x="1428" y="2090"/>
                </a:lnTo>
                <a:lnTo>
                  <a:pt x="1430" y="2092"/>
                </a:lnTo>
                <a:lnTo>
                  <a:pt x="1432" y="2090"/>
                </a:lnTo>
                <a:lnTo>
                  <a:pt x="1434" y="2090"/>
                </a:lnTo>
                <a:lnTo>
                  <a:pt x="1434" y="2094"/>
                </a:lnTo>
                <a:lnTo>
                  <a:pt x="1436" y="2102"/>
                </a:lnTo>
                <a:lnTo>
                  <a:pt x="1440" y="2106"/>
                </a:lnTo>
                <a:lnTo>
                  <a:pt x="1444" y="2106"/>
                </a:lnTo>
                <a:lnTo>
                  <a:pt x="1448" y="2104"/>
                </a:lnTo>
                <a:lnTo>
                  <a:pt x="1450" y="2100"/>
                </a:lnTo>
                <a:lnTo>
                  <a:pt x="1450" y="2096"/>
                </a:lnTo>
                <a:lnTo>
                  <a:pt x="1450" y="2092"/>
                </a:lnTo>
                <a:lnTo>
                  <a:pt x="1450" y="2088"/>
                </a:lnTo>
                <a:lnTo>
                  <a:pt x="1450" y="2084"/>
                </a:lnTo>
                <a:lnTo>
                  <a:pt x="1448" y="2084"/>
                </a:lnTo>
                <a:lnTo>
                  <a:pt x="1448" y="2082"/>
                </a:lnTo>
                <a:lnTo>
                  <a:pt x="1448" y="2076"/>
                </a:lnTo>
                <a:lnTo>
                  <a:pt x="1450" y="2070"/>
                </a:lnTo>
                <a:lnTo>
                  <a:pt x="1448" y="2070"/>
                </a:lnTo>
                <a:lnTo>
                  <a:pt x="1446" y="2070"/>
                </a:lnTo>
                <a:lnTo>
                  <a:pt x="1444" y="2068"/>
                </a:lnTo>
                <a:lnTo>
                  <a:pt x="1444" y="2066"/>
                </a:lnTo>
                <a:lnTo>
                  <a:pt x="1442" y="2062"/>
                </a:lnTo>
                <a:lnTo>
                  <a:pt x="1440" y="2062"/>
                </a:lnTo>
                <a:lnTo>
                  <a:pt x="1438" y="2062"/>
                </a:lnTo>
                <a:lnTo>
                  <a:pt x="1434" y="2060"/>
                </a:lnTo>
                <a:lnTo>
                  <a:pt x="1432" y="2058"/>
                </a:lnTo>
                <a:lnTo>
                  <a:pt x="1428" y="2058"/>
                </a:lnTo>
                <a:lnTo>
                  <a:pt x="1424" y="2060"/>
                </a:lnTo>
                <a:lnTo>
                  <a:pt x="1422" y="2058"/>
                </a:lnTo>
                <a:lnTo>
                  <a:pt x="1422" y="2056"/>
                </a:lnTo>
                <a:lnTo>
                  <a:pt x="1424" y="2052"/>
                </a:lnTo>
                <a:lnTo>
                  <a:pt x="1430" y="2052"/>
                </a:lnTo>
                <a:lnTo>
                  <a:pt x="1436" y="2056"/>
                </a:lnTo>
                <a:lnTo>
                  <a:pt x="1440" y="2058"/>
                </a:lnTo>
                <a:lnTo>
                  <a:pt x="1442" y="2058"/>
                </a:lnTo>
                <a:lnTo>
                  <a:pt x="1434" y="2050"/>
                </a:lnTo>
                <a:lnTo>
                  <a:pt x="1430" y="2044"/>
                </a:lnTo>
                <a:lnTo>
                  <a:pt x="1428" y="2038"/>
                </a:lnTo>
                <a:lnTo>
                  <a:pt x="1426" y="2032"/>
                </a:lnTo>
                <a:lnTo>
                  <a:pt x="1422" y="2026"/>
                </a:lnTo>
                <a:lnTo>
                  <a:pt x="1416" y="2022"/>
                </a:lnTo>
                <a:lnTo>
                  <a:pt x="1410" y="2022"/>
                </a:lnTo>
                <a:lnTo>
                  <a:pt x="1406" y="2022"/>
                </a:lnTo>
                <a:lnTo>
                  <a:pt x="1404" y="2020"/>
                </a:lnTo>
                <a:lnTo>
                  <a:pt x="1404" y="2018"/>
                </a:lnTo>
                <a:lnTo>
                  <a:pt x="1404" y="2014"/>
                </a:lnTo>
                <a:lnTo>
                  <a:pt x="1404" y="2008"/>
                </a:lnTo>
                <a:lnTo>
                  <a:pt x="1402" y="2004"/>
                </a:lnTo>
                <a:lnTo>
                  <a:pt x="1400" y="2002"/>
                </a:lnTo>
                <a:lnTo>
                  <a:pt x="1398" y="2002"/>
                </a:lnTo>
                <a:lnTo>
                  <a:pt x="1396" y="2004"/>
                </a:lnTo>
                <a:lnTo>
                  <a:pt x="1390" y="2004"/>
                </a:lnTo>
                <a:lnTo>
                  <a:pt x="1386" y="2002"/>
                </a:lnTo>
                <a:lnTo>
                  <a:pt x="1386" y="2004"/>
                </a:lnTo>
                <a:lnTo>
                  <a:pt x="1384" y="2006"/>
                </a:lnTo>
                <a:lnTo>
                  <a:pt x="1382" y="2008"/>
                </a:lnTo>
                <a:lnTo>
                  <a:pt x="1382" y="2010"/>
                </a:lnTo>
                <a:lnTo>
                  <a:pt x="1390" y="2012"/>
                </a:lnTo>
                <a:lnTo>
                  <a:pt x="1396" y="2014"/>
                </a:lnTo>
                <a:lnTo>
                  <a:pt x="1398" y="2018"/>
                </a:lnTo>
                <a:lnTo>
                  <a:pt x="1398" y="2022"/>
                </a:lnTo>
                <a:lnTo>
                  <a:pt x="1398" y="2028"/>
                </a:lnTo>
                <a:lnTo>
                  <a:pt x="1400" y="2030"/>
                </a:lnTo>
                <a:lnTo>
                  <a:pt x="1402" y="2034"/>
                </a:lnTo>
                <a:lnTo>
                  <a:pt x="1402" y="2038"/>
                </a:lnTo>
                <a:lnTo>
                  <a:pt x="1400" y="2040"/>
                </a:lnTo>
                <a:lnTo>
                  <a:pt x="1398" y="2040"/>
                </a:lnTo>
                <a:lnTo>
                  <a:pt x="1396" y="2040"/>
                </a:lnTo>
                <a:lnTo>
                  <a:pt x="1394" y="2042"/>
                </a:lnTo>
                <a:lnTo>
                  <a:pt x="1392" y="2046"/>
                </a:lnTo>
                <a:lnTo>
                  <a:pt x="1394" y="2048"/>
                </a:lnTo>
                <a:lnTo>
                  <a:pt x="1402" y="2050"/>
                </a:lnTo>
                <a:lnTo>
                  <a:pt x="1406" y="2050"/>
                </a:lnTo>
                <a:lnTo>
                  <a:pt x="1404" y="2052"/>
                </a:lnTo>
                <a:lnTo>
                  <a:pt x="1404" y="2056"/>
                </a:lnTo>
                <a:lnTo>
                  <a:pt x="1406" y="2060"/>
                </a:lnTo>
                <a:lnTo>
                  <a:pt x="1408" y="2062"/>
                </a:lnTo>
                <a:lnTo>
                  <a:pt x="1406" y="2064"/>
                </a:lnTo>
                <a:lnTo>
                  <a:pt x="1404" y="2064"/>
                </a:lnTo>
                <a:lnTo>
                  <a:pt x="1398" y="2064"/>
                </a:lnTo>
                <a:lnTo>
                  <a:pt x="1398" y="2066"/>
                </a:lnTo>
                <a:lnTo>
                  <a:pt x="1398" y="2068"/>
                </a:lnTo>
                <a:lnTo>
                  <a:pt x="1400" y="2070"/>
                </a:lnTo>
                <a:lnTo>
                  <a:pt x="1406" y="2070"/>
                </a:lnTo>
                <a:close/>
                <a:moveTo>
                  <a:pt x="3826" y="3942"/>
                </a:moveTo>
                <a:lnTo>
                  <a:pt x="3826" y="3942"/>
                </a:lnTo>
                <a:lnTo>
                  <a:pt x="3824" y="3946"/>
                </a:lnTo>
                <a:lnTo>
                  <a:pt x="3822" y="3946"/>
                </a:lnTo>
                <a:lnTo>
                  <a:pt x="3818" y="3946"/>
                </a:lnTo>
                <a:lnTo>
                  <a:pt x="3812" y="3946"/>
                </a:lnTo>
                <a:lnTo>
                  <a:pt x="3808" y="3948"/>
                </a:lnTo>
                <a:lnTo>
                  <a:pt x="3804" y="3952"/>
                </a:lnTo>
                <a:lnTo>
                  <a:pt x="3802" y="3956"/>
                </a:lnTo>
                <a:lnTo>
                  <a:pt x="3802" y="3960"/>
                </a:lnTo>
                <a:lnTo>
                  <a:pt x="3806" y="3960"/>
                </a:lnTo>
                <a:lnTo>
                  <a:pt x="3818" y="3958"/>
                </a:lnTo>
                <a:lnTo>
                  <a:pt x="3824" y="3956"/>
                </a:lnTo>
                <a:lnTo>
                  <a:pt x="3828" y="3952"/>
                </a:lnTo>
                <a:lnTo>
                  <a:pt x="3830" y="3948"/>
                </a:lnTo>
                <a:lnTo>
                  <a:pt x="3830" y="3944"/>
                </a:lnTo>
                <a:lnTo>
                  <a:pt x="3830" y="3940"/>
                </a:lnTo>
                <a:lnTo>
                  <a:pt x="3828" y="3940"/>
                </a:lnTo>
                <a:lnTo>
                  <a:pt x="3826" y="3942"/>
                </a:lnTo>
                <a:close/>
                <a:moveTo>
                  <a:pt x="3640" y="3780"/>
                </a:moveTo>
                <a:lnTo>
                  <a:pt x="3640" y="3780"/>
                </a:lnTo>
                <a:lnTo>
                  <a:pt x="3642" y="3776"/>
                </a:lnTo>
                <a:lnTo>
                  <a:pt x="3644" y="3772"/>
                </a:lnTo>
                <a:lnTo>
                  <a:pt x="3642" y="3766"/>
                </a:lnTo>
                <a:lnTo>
                  <a:pt x="3636" y="3760"/>
                </a:lnTo>
                <a:lnTo>
                  <a:pt x="3632" y="3754"/>
                </a:lnTo>
                <a:lnTo>
                  <a:pt x="3630" y="3748"/>
                </a:lnTo>
                <a:lnTo>
                  <a:pt x="3630" y="3744"/>
                </a:lnTo>
                <a:lnTo>
                  <a:pt x="3626" y="3742"/>
                </a:lnTo>
                <a:lnTo>
                  <a:pt x="3622" y="3744"/>
                </a:lnTo>
                <a:lnTo>
                  <a:pt x="3622" y="3748"/>
                </a:lnTo>
                <a:lnTo>
                  <a:pt x="3622" y="3754"/>
                </a:lnTo>
                <a:lnTo>
                  <a:pt x="3620" y="3764"/>
                </a:lnTo>
                <a:lnTo>
                  <a:pt x="3616" y="3772"/>
                </a:lnTo>
                <a:lnTo>
                  <a:pt x="3618" y="3776"/>
                </a:lnTo>
                <a:lnTo>
                  <a:pt x="3622" y="3780"/>
                </a:lnTo>
                <a:lnTo>
                  <a:pt x="3628" y="3786"/>
                </a:lnTo>
                <a:lnTo>
                  <a:pt x="3632" y="3788"/>
                </a:lnTo>
                <a:lnTo>
                  <a:pt x="3634" y="3786"/>
                </a:lnTo>
                <a:lnTo>
                  <a:pt x="3640" y="3780"/>
                </a:lnTo>
                <a:close/>
                <a:moveTo>
                  <a:pt x="3646" y="3816"/>
                </a:moveTo>
                <a:lnTo>
                  <a:pt x="3646" y="3816"/>
                </a:lnTo>
                <a:lnTo>
                  <a:pt x="3650" y="3814"/>
                </a:lnTo>
                <a:lnTo>
                  <a:pt x="3652" y="3810"/>
                </a:lnTo>
                <a:lnTo>
                  <a:pt x="3652" y="3804"/>
                </a:lnTo>
                <a:lnTo>
                  <a:pt x="3650" y="3796"/>
                </a:lnTo>
                <a:lnTo>
                  <a:pt x="3646" y="3790"/>
                </a:lnTo>
                <a:lnTo>
                  <a:pt x="3644" y="3792"/>
                </a:lnTo>
                <a:lnTo>
                  <a:pt x="3642" y="3792"/>
                </a:lnTo>
                <a:lnTo>
                  <a:pt x="3640" y="3792"/>
                </a:lnTo>
                <a:lnTo>
                  <a:pt x="3638" y="3790"/>
                </a:lnTo>
                <a:lnTo>
                  <a:pt x="3636" y="3790"/>
                </a:lnTo>
                <a:lnTo>
                  <a:pt x="3634" y="3794"/>
                </a:lnTo>
                <a:lnTo>
                  <a:pt x="3634" y="3802"/>
                </a:lnTo>
                <a:lnTo>
                  <a:pt x="3640" y="3808"/>
                </a:lnTo>
                <a:lnTo>
                  <a:pt x="3642" y="3814"/>
                </a:lnTo>
                <a:lnTo>
                  <a:pt x="3644" y="3816"/>
                </a:lnTo>
                <a:lnTo>
                  <a:pt x="3646" y="3816"/>
                </a:lnTo>
                <a:close/>
                <a:moveTo>
                  <a:pt x="3596" y="3668"/>
                </a:moveTo>
                <a:lnTo>
                  <a:pt x="3596" y="3668"/>
                </a:lnTo>
                <a:lnTo>
                  <a:pt x="3590" y="3666"/>
                </a:lnTo>
                <a:lnTo>
                  <a:pt x="3590" y="3670"/>
                </a:lnTo>
                <a:lnTo>
                  <a:pt x="3596" y="3674"/>
                </a:lnTo>
                <a:lnTo>
                  <a:pt x="3598" y="3676"/>
                </a:lnTo>
                <a:lnTo>
                  <a:pt x="3602" y="3676"/>
                </a:lnTo>
                <a:lnTo>
                  <a:pt x="3616" y="3670"/>
                </a:lnTo>
                <a:lnTo>
                  <a:pt x="3624" y="3668"/>
                </a:lnTo>
                <a:lnTo>
                  <a:pt x="3630" y="3668"/>
                </a:lnTo>
                <a:lnTo>
                  <a:pt x="3632" y="3668"/>
                </a:lnTo>
                <a:lnTo>
                  <a:pt x="3634" y="3666"/>
                </a:lnTo>
                <a:lnTo>
                  <a:pt x="3634" y="3664"/>
                </a:lnTo>
                <a:lnTo>
                  <a:pt x="3632" y="3662"/>
                </a:lnTo>
                <a:lnTo>
                  <a:pt x="3626" y="3662"/>
                </a:lnTo>
                <a:lnTo>
                  <a:pt x="3618" y="3664"/>
                </a:lnTo>
                <a:lnTo>
                  <a:pt x="3608" y="3662"/>
                </a:lnTo>
                <a:lnTo>
                  <a:pt x="3604" y="3660"/>
                </a:lnTo>
                <a:lnTo>
                  <a:pt x="3602" y="3660"/>
                </a:lnTo>
                <a:lnTo>
                  <a:pt x="3602" y="3664"/>
                </a:lnTo>
                <a:lnTo>
                  <a:pt x="3602" y="3668"/>
                </a:lnTo>
                <a:lnTo>
                  <a:pt x="3600" y="3670"/>
                </a:lnTo>
                <a:lnTo>
                  <a:pt x="3596" y="3668"/>
                </a:lnTo>
                <a:close/>
                <a:moveTo>
                  <a:pt x="3666" y="3688"/>
                </a:moveTo>
                <a:lnTo>
                  <a:pt x="3666" y="3688"/>
                </a:lnTo>
                <a:lnTo>
                  <a:pt x="3668" y="3686"/>
                </a:lnTo>
                <a:lnTo>
                  <a:pt x="3668" y="3680"/>
                </a:lnTo>
                <a:lnTo>
                  <a:pt x="3668" y="3674"/>
                </a:lnTo>
                <a:lnTo>
                  <a:pt x="3664" y="3670"/>
                </a:lnTo>
                <a:lnTo>
                  <a:pt x="3658" y="3666"/>
                </a:lnTo>
                <a:lnTo>
                  <a:pt x="3654" y="3660"/>
                </a:lnTo>
                <a:lnTo>
                  <a:pt x="3648" y="3656"/>
                </a:lnTo>
                <a:lnTo>
                  <a:pt x="3640" y="3654"/>
                </a:lnTo>
                <a:lnTo>
                  <a:pt x="3634" y="3654"/>
                </a:lnTo>
                <a:lnTo>
                  <a:pt x="3644" y="3658"/>
                </a:lnTo>
                <a:lnTo>
                  <a:pt x="3648" y="3660"/>
                </a:lnTo>
                <a:lnTo>
                  <a:pt x="3650" y="3662"/>
                </a:lnTo>
                <a:lnTo>
                  <a:pt x="3654" y="3666"/>
                </a:lnTo>
                <a:lnTo>
                  <a:pt x="3658" y="3672"/>
                </a:lnTo>
                <a:lnTo>
                  <a:pt x="3662" y="3676"/>
                </a:lnTo>
                <a:lnTo>
                  <a:pt x="3662" y="3678"/>
                </a:lnTo>
                <a:lnTo>
                  <a:pt x="3660" y="3682"/>
                </a:lnTo>
                <a:lnTo>
                  <a:pt x="3658" y="3690"/>
                </a:lnTo>
                <a:lnTo>
                  <a:pt x="3658" y="3694"/>
                </a:lnTo>
                <a:lnTo>
                  <a:pt x="3656" y="3696"/>
                </a:lnTo>
                <a:lnTo>
                  <a:pt x="3654" y="3698"/>
                </a:lnTo>
                <a:lnTo>
                  <a:pt x="3652" y="3700"/>
                </a:lnTo>
                <a:lnTo>
                  <a:pt x="3658" y="3706"/>
                </a:lnTo>
                <a:lnTo>
                  <a:pt x="3660" y="3708"/>
                </a:lnTo>
                <a:lnTo>
                  <a:pt x="3660" y="3706"/>
                </a:lnTo>
                <a:lnTo>
                  <a:pt x="3662" y="3700"/>
                </a:lnTo>
                <a:lnTo>
                  <a:pt x="3664" y="3694"/>
                </a:lnTo>
                <a:lnTo>
                  <a:pt x="3666" y="3688"/>
                </a:lnTo>
                <a:close/>
                <a:moveTo>
                  <a:pt x="3840" y="3888"/>
                </a:moveTo>
                <a:lnTo>
                  <a:pt x="3840" y="3888"/>
                </a:lnTo>
                <a:lnTo>
                  <a:pt x="3838" y="3886"/>
                </a:lnTo>
                <a:lnTo>
                  <a:pt x="3834" y="3884"/>
                </a:lnTo>
                <a:lnTo>
                  <a:pt x="3828" y="3882"/>
                </a:lnTo>
                <a:lnTo>
                  <a:pt x="3824" y="3884"/>
                </a:lnTo>
                <a:lnTo>
                  <a:pt x="3824" y="3886"/>
                </a:lnTo>
                <a:lnTo>
                  <a:pt x="3826" y="3888"/>
                </a:lnTo>
                <a:lnTo>
                  <a:pt x="3830" y="3888"/>
                </a:lnTo>
                <a:lnTo>
                  <a:pt x="3834" y="3890"/>
                </a:lnTo>
                <a:lnTo>
                  <a:pt x="3838" y="3890"/>
                </a:lnTo>
                <a:lnTo>
                  <a:pt x="3840" y="3890"/>
                </a:lnTo>
                <a:lnTo>
                  <a:pt x="3840" y="3888"/>
                </a:lnTo>
                <a:close/>
                <a:moveTo>
                  <a:pt x="3700" y="3740"/>
                </a:moveTo>
                <a:lnTo>
                  <a:pt x="3700" y="3740"/>
                </a:lnTo>
                <a:lnTo>
                  <a:pt x="3686" y="3726"/>
                </a:lnTo>
                <a:lnTo>
                  <a:pt x="3680" y="3724"/>
                </a:lnTo>
                <a:lnTo>
                  <a:pt x="3678" y="3726"/>
                </a:lnTo>
                <a:lnTo>
                  <a:pt x="3682" y="3730"/>
                </a:lnTo>
                <a:lnTo>
                  <a:pt x="3686" y="3734"/>
                </a:lnTo>
                <a:lnTo>
                  <a:pt x="3694" y="3740"/>
                </a:lnTo>
                <a:lnTo>
                  <a:pt x="3700" y="3746"/>
                </a:lnTo>
                <a:lnTo>
                  <a:pt x="3702" y="3750"/>
                </a:lnTo>
                <a:lnTo>
                  <a:pt x="3702" y="3752"/>
                </a:lnTo>
                <a:lnTo>
                  <a:pt x="3698" y="3756"/>
                </a:lnTo>
                <a:lnTo>
                  <a:pt x="3694" y="3760"/>
                </a:lnTo>
                <a:lnTo>
                  <a:pt x="3694" y="3762"/>
                </a:lnTo>
                <a:lnTo>
                  <a:pt x="3696" y="3764"/>
                </a:lnTo>
                <a:lnTo>
                  <a:pt x="3702" y="3774"/>
                </a:lnTo>
                <a:lnTo>
                  <a:pt x="3702" y="3776"/>
                </a:lnTo>
                <a:lnTo>
                  <a:pt x="3704" y="3776"/>
                </a:lnTo>
                <a:lnTo>
                  <a:pt x="3702" y="3766"/>
                </a:lnTo>
                <a:lnTo>
                  <a:pt x="3704" y="3758"/>
                </a:lnTo>
                <a:lnTo>
                  <a:pt x="3706" y="3752"/>
                </a:lnTo>
                <a:lnTo>
                  <a:pt x="3704" y="3746"/>
                </a:lnTo>
                <a:lnTo>
                  <a:pt x="3700" y="3740"/>
                </a:lnTo>
                <a:close/>
                <a:moveTo>
                  <a:pt x="3780" y="3864"/>
                </a:moveTo>
                <a:lnTo>
                  <a:pt x="3780" y="3864"/>
                </a:lnTo>
                <a:lnTo>
                  <a:pt x="3776" y="3862"/>
                </a:lnTo>
                <a:lnTo>
                  <a:pt x="3774" y="3864"/>
                </a:lnTo>
                <a:lnTo>
                  <a:pt x="3776" y="3868"/>
                </a:lnTo>
                <a:lnTo>
                  <a:pt x="3780" y="3872"/>
                </a:lnTo>
                <a:lnTo>
                  <a:pt x="3782" y="3872"/>
                </a:lnTo>
                <a:lnTo>
                  <a:pt x="3786" y="3872"/>
                </a:lnTo>
                <a:lnTo>
                  <a:pt x="3788" y="3874"/>
                </a:lnTo>
                <a:lnTo>
                  <a:pt x="3790" y="3876"/>
                </a:lnTo>
                <a:lnTo>
                  <a:pt x="3790" y="3880"/>
                </a:lnTo>
                <a:lnTo>
                  <a:pt x="3786" y="3886"/>
                </a:lnTo>
                <a:lnTo>
                  <a:pt x="3782" y="3890"/>
                </a:lnTo>
                <a:lnTo>
                  <a:pt x="3780" y="3894"/>
                </a:lnTo>
                <a:lnTo>
                  <a:pt x="3780" y="3896"/>
                </a:lnTo>
                <a:lnTo>
                  <a:pt x="3786" y="3892"/>
                </a:lnTo>
                <a:lnTo>
                  <a:pt x="3792" y="3886"/>
                </a:lnTo>
                <a:lnTo>
                  <a:pt x="3796" y="3882"/>
                </a:lnTo>
                <a:lnTo>
                  <a:pt x="3796" y="3876"/>
                </a:lnTo>
                <a:lnTo>
                  <a:pt x="3796" y="3870"/>
                </a:lnTo>
                <a:lnTo>
                  <a:pt x="3794" y="3866"/>
                </a:lnTo>
                <a:lnTo>
                  <a:pt x="3792" y="3866"/>
                </a:lnTo>
                <a:lnTo>
                  <a:pt x="3788" y="3866"/>
                </a:lnTo>
                <a:lnTo>
                  <a:pt x="3780" y="3864"/>
                </a:lnTo>
                <a:close/>
                <a:moveTo>
                  <a:pt x="3708" y="3820"/>
                </a:moveTo>
                <a:lnTo>
                  <a:pt x="3708" y="3820"/>
                </a:lnTo>
                <a:lnTo>
                  <a:pt x="3708" y="3824"/>
                </a:lnTo>
                <a:lnTo>
                  <a:pt x="3714" y="3828"/>
                </a:lnTo>
                <a:lnTo>
                  <a:pt x="3718" y="3832"/>
                </a:lnTo>
                <a:lnTo>
                  <a:pt x="3720" y="3832"/>
                </a:lnTo>
                <a:lnTo>
                  <a:pt x="3720" y="3830"/>
                </a:lnTo>
                <a:lnTo>
                  <a:pt x="3718" y="3828"/>
                </a:lnTo>
                <a:lnTo>
                  <a:pt x="3712" y="3820"/>
                </a:lnTo>
                <a:lnTo>
                  <a:pt x="3710" y="3818"/>
                </a:lnTo>
                <a:lnTo>
                  <a:pt x="3708" y="3820"/>
                </a:lnTo>
                <a:close/>
                <a:moveTo>
                  <a:pt x="3724" y="3770"/>
                </a:moveTo>
                <a:lnTo>
                  <a:pt x="3724" y="3770"/>
                </a:lnTo>
                <a:lnTo>
                  <a:pt x="3720" y="3768"/>
                </a:lnTo>
                <a:lnTo>
                  <a:pt x="3720" y="3770"/>
                </a:lnTo>
                <a:lnTo>
                  <a:pt x="3722" y="3772"/>
                </a:lnTo>
                <a:lnTo>
                  <a:pt x="3724" y="3778"/>
                </a:lnTo>
                <a:lnTo>
                  <a:pt x="3730" y="3788"/>
                </a:lnTo>
                <a:lnTo>
                  <a:pt x="3732" y="3794"/>
                </a:lnTo>
                <a:lnTo>
                  <a:pt x="3730" y="3798"/>
                </a:lnTo>
                <a:lnTo>
                  <a:pt x="3730" y="3800"/>
                </a:lnTo>
                <a:lnTo>
                  <a:pt x="3734" y="3798"/>
                </a:lnTo>
                <a:lnTo>
                  <a:pt x="3736" y="3796"/>
                </a:lnTo>
                <a:lnTo>
                  <a:pt x="3736" y="3794"/>
                </a:lnTo>
                <a:lnTo>
                  <a:pt x="3732" y="3788"/>
                </a:lnTo>
                <a:lnTo>
                  <a:pt x="3730" y="3780"/>
                </a:lnTo>
                <a:lnTo>
                  <a:pt x="3724" y="3770"/>
                </a:lnTo>
                <a:close/>
                <a:moveTo>
                  <a:pt x="3748" y="3850"/>
                </a:moveTo>
                <a:lnTo>
                  <a:pt x="3748" y="3850"/>
                </a:lnTo>
                <a:lnTo>
                  <a:pt x="3754" y="3858"/>
                </a:lnTo>
                <a:lnTo>
                  <a:pt x="3756" y="3862"/>
                </a:lnTo>
                <a:lnTo>
                  <a:pt x="3756" y="3856"/>
                </a:lnTo>
                <a:lnTo>
                  <a:pt x="3750" y="3848"/>
                </a:lnTo>
                <a:lnTo>
                  <a:pt x="3748" y="3844"/>
                </a:lnTo>
                <a:lnTo>
                  <a:pt x="3748" y="3842"/>
                </a:lnTo>
                <a:lnTo>
                  <a:pt x="3744" y="3832"/>
                </a:lnTo>
                <a:lnTo>
                  <a:pt x="3740" y="3826"/>
                </a:lnTo>
                <a:lnTo>
                  <a:pt x="3736" y="3820"/>
                </a:lnTo>
                <a:lnTo>
                  <a:pt x="3734" y="3820"/>
                </a:lnTo>
                <a:lnTo>
                  <a:pt x="3736" y="3824"/>
                </a:lnTo>
                <a:lnTo>
                  <a:pt x="3742" y="3838"/>
                </a:lnTo>
                <a:lnTo>
                  <a:pt x="3744" y="3844"/>
                </a:lnTo>
                <a:lnTo>
                  <a:pt x="3742" y="3844"/>
                </a:lnTo>
                <a:lnTo>
                  <a:pt x="3742" y="3846"/>
                </a:lnTo>
                <a:lnTo>
                  <a:pt x="3748" y="3850"/>
                </a:lnTo>
                <a:close/>
                <a:moveTo>
                  <a:pt x="3494" y="4042"/>
                </a:moveTo>
                <a:lnTo>
                  <a:pt x="3494" y="4042"/>
                </a:lnTo>
                <a:lnTo>
                  <a:pt x="3502" y="4042"/>
                </a:lnTo>
                <a:lnTo>
                  <a:pt x="3506" y="4040"/>
                </a:lnTo>
                <a:lnTo>
                  <a:pt x="3506" y="4038"/>
                </a:lnTo>
                <a:lnTo>
                  <a:pt x="3504" y="4036"/>
                </a:lnTo>
                <a:lnTo>
                  <a:pt x="3500" y="4036"/>
                </a:lnTo>
                <a:lnTo>
                  <a:pt x="3496" y="4038"/>
                </a:lnTo>
                <a:lnTo>
                  <a:pt x="3494" y="4040"/>
                </a:lnTo>
                <a:lnTo>
                  <a:pt x="3494" y="4042"/>
                </a:lnTo>
                <a:close/>
                <a:moveTo>
                  <a:pt x="3432" y="3908"/>
                </a:moveTo>
                <a:lnTo>
                  <a:pt x="3432" y="3908"/>
                </a:lnTo>
                <a:lnTo>
                  <a:pt x="3428" y="3908"/>
                </a:lnTo>
                <a:lnTo>
                  <a:pt x="3426" y="3912"/>
                </a:lnTo>
                <a:lnTo>
                  <a:pt x="3426" y="3916"/>
                </a:lnTo>
                <a:lnTo>
                  <a:pt x="3426" y="3920"/>
                </a:lnTo>
                <a:lnTo>
                  <a:pt x="3428" y="3926"/>
                </a:lnTo>
                <a:lnTo>
                  <a:pt x="3432" y="3928"/>
                </a:lnTo>
                <a:lnTo>
                  <a:pt x="3438" y="3930"/>
                </a:lnTo>
                <a:lnTo>
                  <a:pt x="3444" y="3930"/>
                </a:lnTo>
                <a:lnTo>
                  <a:pt x="3448" y="3928"/>
                </a:lnTo>
                <a:lnTo>
                  <a:pt x="3448" y="3926"/>
                </a:lnTo>
                <a:lnTo>
                  <a:pt x="3446" y="3918"/>
                </a:lnTo>
                <a:lnTo>
                  <a:pt x="3440" y="3910"/>
                </a:lnTo>
                <a:lnTo>
                  <a:pt x="3436" y="3908"/>
                </a:lnTo>
                <a:lnTo>
                  <a:pt x="3432" y="3908"/>
                </a:lnTo>
                <a:close/>
                <a:moveTo>
                  <a:pt x="4328" y="4390"/>
                </a:moveTo>
                <a:lnTo>
                  <a:pt x="4328" y="4390"/>
                </a:lnTo>
                <a:lnTo>
                  <a:pt x="4326" y="4392"/>
                </a:lnTo>
                <a:lnTo>
                  <a:pt x="4324" y="4394"/>
                </a:lnTo>
                <a:lnTo>
                  <a:pt x="4324" y="4402"/>
                </a:lnTo>
                <a:lnTo>
                  <a:pt x="4326" y="4406"/>
                </a:lnTo>
                <a:lnTo>
                  <a:pt x="4328" y="4408"/>
                </a:lnTo>
                <a:lnTo>
                  <a:pt x="4332" y="4410"/>
                </a:lnTo>
                <a:lnTo>
                  <a:pt x="4338" y="4410"/>
                </a:lnTo>
                <a:lnTo>
                  <a:pt x="4340" y="4408"/>
                </a:lnTo>
                <a:lnTo>
                  <a:pt x="4340" y="4406"/>
                </a:lnTo>
                <a:lnTo>
                  <a:pt x="4338" y="4400"/>
                </a:lnTo>
                <a:lnTo>
                  <a:pt x="4334" y="4392"/>
                </a:lnTo>
                <a:lnTo>
                  <a:pt x="4330" y="4390"/>
                </a:lnTo>
                <a:lnTo>
                  <a:pt x="4328" y="4390"/>
                </a:lnTo>
                <a:close/>
                <a:moveTo>
                  <a:pt x="3606" y="3880"/>
                </a:moveTo>
                <a:lnTo>
                  <a:pt x="3606" y="3880"/>
                </a:lnTo>
                <a:lnTo>
                  <a:pt x="3610" y="3882"/>
                </a:lnTo>
                <a:lnTo>
                  <a:pt x="3614" y="3882"/>
                </a:lnTo>
                <a:lnTo>
                  <a:pt x="3616" y="3880"/>
                </a:lnTo>
                <a:lnTo>
                  <a:pt x="3614" y="3878"/>
                </a:lnTo>
                <a:lnTo>
                  <a:pt x="3604" y="3876"/>
                </a:lnTo>
                <a:lnTo>
                  <a:pt x="3602" y="3878"/>
                </a:lnTo>
                <a:lnTo>
                  <a:pt x="3606" y="3880"/>
                </a:lnTo>
                <a:close/>
                <a:moveTo>
                  <a:pt x="3620" y="3884"/>
                </a:moveTo>
                <a:lnTo>
                  <a:pt x="3620" y="3884"/>
                </a:lnTo>
                <a:lnTo>
                  <a:pt x="3618" y="3886"/>
                </a:lnTo>
                <a:lnTo>
                  <a:pt x="3620" y="3888"/>
                </a:lnTo>
                <a:lnTo>
                  <a:pt x="3630" y="3892"/>
                </a:lnTo>
                <a:lnTo>
                  <a:pt x="3632" y="3892"/>
                </a:lnTo>
                <a:lnTo>
                  <a:pt x="3628" y="3888"/>
                </a:lnTo>
                <a:lnTo>
                  <a:pt x="3624" y="3884"/>
                </a:lnTo>
                <a:lnTo>
                  <a:pt x="3620" y="3884"/>
                </a:lnTo>
                <a:close/>
                <a:moveTo>
                  <a:pt x="3838" y="4066"/>
                </a:moveTo>
                <a:lnTo>
                  <a:pt x="3838" y="4066"/>
                </a:lnTo>
                <a:lnTo>
                  <a:pt x="3838" y="4064"/>
                </a:lnTo>
                <a:lnTo>
                  <a:pt x="3836" y="4062"/>
                </a:lnTo>
                <a:lnTo>
                  <a:pt x="3828" y="4058"/>
                </a:lnTo>
                <a:lnTo>
                  <a:pt x="3822" y="4056"/>
                </a:lnTo>
                <a:lnTo>
                  <a:pt x="3818" y="4058"/>
                </a:lnTo>
                <a:lnTo>
                  <a:pt x="3818" y="4060"/>
                </a:lnTo>
                <a:lnTo>
                  <a:pt x="3820" y="4064"/>
                </a:lnTo>
                <a:lnTo>
                  <a:pt x="3826" y="4066"/>
                </a:lnTo>
                <a:lnTo>
                  <a:pt x="3834" y="4068"/>
                </a:lnTo>
                <a:lnTo>
                  <a:pt x="3836" y="4068"/>
                </a:lnTo>
                <a:lnTo>
                  <a:pt x="3838" y="4066"/>
                </a:lnTo>
                <a:close/>
                <a:moveTo>
                  <a:pt x="3986" y="4384"/>
                </a:moveTo>
                <a:lnTo>
                  <a:pt x="3986" y="4384"/>
                </a:lnTo>
                <a:lnTo>
                  <a:pt x="3982" y="4384"/>
                </a:lnTo>
                <a:lnTo>
                  <a:pt x="3984" y="4386"/>
                </a:lnTo>
                <a:lnTo>
                  <a:pt x="3986" y="4392"/>
                </a:lnTo>
                <a:lnTo>
                  <a:pt x="3992" y="4396"/>
                </a:lnTo>
                <a:lnTo>
                  <a:pt x="4000" y="4402"/>
                </a:lnTo>
                <a:lnTo>
                  <a:pt x="4000" y="4400"/>
                </a:lnTo>
                <a:lnTo>
                  <a:pt x="3998" y="4396"/>
                </a:lnTo>
                <a:lnTo>
                  <a:pt x="3994" y="4392"/>
                </a:lnTo>
                <a:lnTo>
                  <a:pt x="3992" y="4390"/>
                </a:lnTo>
                <a:lnTo>
                  <a:pt x="3990" y="4388"/>
                </a:lnTo>
                <a:lnTo>
                  <a:pt x="3988" y="4386"/>
                </a:lnTo>
                <a:lnTo>
                  <a:pt x="3986" y="4384"/>
                </a:lnTo>
                <a:close/>
                <a:moveTo>
                  <a:pt x="4018" y="4394"/>
                </a:moveTo>
                <a:lnTo>
                  <a:pt x="4018" y="4394"/>
                </a:lnTo>
                <a:lnTo>
                  <a:pt x="4018" y="4396"/>
                </a:lnTo>
                <a:lnTo>
                  <a:pt x="4020" y="4402"/>
                </a:lnTo>
                <a:lnTo>
                  <a:pt x="4020" y="4404"/>
                </a:lnTo>
                <a:lnTo>
                  <a:pt x="4022" y="4402"/>
                </a:lnTo>
                <a:lnTo>
                  <a:pt x="4024" y="4398"/>
                </a:lnTo>
                <a:lnTo>
                  <a:pt x="4024" y="4392"/>
                </a:lnTo>
                <a:lnTo>
                  <a:pt x="4022" y="4390"/>
                </a:lnTo>
                <a:lnTo>
                  <a:pt x="4020" y="4388"/>
                </a:lnTo>
                <a:lnTo>
                  <a:pt x="4016" y="4388"/>
                </a:lnTo>
                <a:lnTo>
                  <a:pt x="4014" y="4388"/>
                </a:lnTo>
                <a:lnTo>
                  <a:pt x="4014" y="4392"/>
                </a:lnTo>
                <a:lnTo>
                  <a:pt x="4018" y="4394"/>
                </a:lnTo>
                <a:close/>
                <a:moveTo>
                  <a:pt x="4194" y="4446"/>
                </a:moveTo>
                <a:lnTo>
                  <a:pt x="4194" y="4446"/>
                </a:lnTo>
                <a:lnTo>
                  <a:pt x="4192" y="4448"/>
                </a:lnTo>
                <a:lnTo>
                  <a:pt x="4190" y="4448"/>
                </a:lnTo>
                <a:lnTo>
                  <a:pt x="4186" y="4446"/>
                </a:lnTo>
                <a:lnTo>
                  <a:pt x="4182" y="4446"/>
                </a:lnTo>
                <a:lnTo>
                  <a:pt x="4180" y="4446"/>
                </a:lnTo>
                <a:lnTo>
                  <a:pt x="4178" y="4450"/>
                </a:lnTo>
                <a:lnTo>
                  <a:pt x="4178" y="4452"/>
                </a:lnTo>
                <a:lnTo>
                  <a:pt x="4180" y="4454"/>
                </a:lnTo>
                <a:lnTo>
                  <a:pt x="4186" y="4454"/>
                </a:lnTo>
                <a:lnTo>
                  <a:pt x="4194" y="4456"/>
                </a:lnTo>
                <a:lnTo>
                  <a:pt x="4198" y="4456"/>
                </a:lnTo>
                <a:lnTo>
                  <a:pt x="4202" y="4454"/>
                </a:lnTo>
                <a:lnTo>
                  <a:pt x="4204" y="4448"/>
                </a:lnTo>
                <a:lnTo>
                  <a:pt x="4202" y="4444"/>
                </a:lnTo>
                <a:lnTo>
                  <a:pt x="4198" y="4444"/>
                </a:lnTo>
                <a:lnTo>
                  <a:pt x="4194" y="4446"/>
                </a:lnTo>
                <a:close/>
                <a:moveTo>
                  <a:pt x="4316" y="4544"/>
                </a:moveTo>
                <a:lnTo>
                  <a:pt x="4316" y="4544"/>
                </a:lnTo>
                <a:lnTo>
                  <a:pt x="4316" y="4546"/>
                </a:lnTo>
                <a:lnTo>
                  <a:pt x="4318" y="4546"/>
                </a:lnTo>
                <a:lnTo>
                  <a:pt x="4320" y="4542"/>
                </a:lnTo>
                <a:lnTo>
                  <a:pt x="4320" y="4540"/>
                </a:lnTo>
                <a:lnTo>
                  <a:pt x="4318" y="4540"/>
                </a:lnTo>
                <a:lnTo>
                  <a:pt x="4316" y="4544"/>
                </a:lnTo>
                <a:close/>
                <a:moveTo>
                  <a:pt x="4310" y="4554"/>
                </a:moveTo>
                <a:lnTo>
                  <a:pt x="4310" y="4554"/>
                </a:lnTo>
                <a:lnTo>
                  <a:pt x="4312" y="4556"/>
                </a:lnTo>
                <a:lnTo>
                  <a:pt x="4316" y="4552"/>
                </a:lnTo>
                <a:lnTo>
                  <a:pt x="4318" y="4548"/>
                </a:lnTo>
                <a:lnTo>
                  <a:pt x="4318" y="4546"/>
                </a:lnTo>
                <a:lnTo>
                  <a:pt x="4316" y="4548"/>
                </a:lnTo>
                <a:lnTo>
                  <a:pt x="4314" y="4550"/>
                </a:lnTo>
                <a:lnTo>
                  <a:pt x="4310" y="4554"/>
                </a:lnTo>
                <a:close/>
                <a:moveTo>
                  <a:pt x="4316" y="4558"/>
                </a:moveTo>
                <a:lnTo>
                  <a:pt x="4316" y="4558"/>
                </a:lnTo>
                <a:lnTo>
                  <a:pt x="4312" y="4558"/>
                </a:lnTo>
                <a:lnTo>
                  <a:pt x="4310" y="4562"/>
                </a:lnTo>
                <a:lnTo>
                  <a:pt x="4308" y="4564"/>
                </a:lnTo>
                <a:lnTo>
                  <a:pt x="4308" y="4566"/>
                </a:lnTo>
                <a:lnTo>
                  <a:pt x="4314" y="4568"/>
                </a:lnTo>
                <a:lnTo>
                  <a:pt x="4316" y="4566"/>
                </a:lnTo>
                <a:lnTo>
                  <a:pt x="4318" y="4562"/>
                </a:lnTo>
                <a:lnTo>
                  <a:pt x="4318" y="4560"/>
                </a:lnTo>
                <a:lnTo>
                  <a:pt x="4316" y="4558"/>
                </a:lnTo>
                <a:close/>
                <a:moveTo>
                  <a:pt x="4306" y="4570"/>
                </a:moveTo>
                <a:lnTo>
                  <a:pt x="4306" y="4570"/>
                </a:lnTo>
                <a:lnTo>
                  <a:pt x="4304" y="4572"/>
                </a:lnTo>
                <a:lnTo>
                  <a:pt x="4306" y="4572"/>
                </a:lnTo>
                <a:lnTo>
                  <a:pt x="4310" y="4574"/>
                </a:lnTo>
                <a:lnTo>
                  <a:pt x="4312" y="4572"/>
                </a:lnTo>
                <a:lnTo>
                  <a:pt x="4314" y="4570"/>
                </a:lnTo>
                <a:lnTo>
                  <a:pt x="4312" y="4570"/>
                </a:lnTo>
                <a:lnTo>
                  <a:pt x="4306" y="4570"/>
                </a:lnTo>
                <a:close/>
                <a:moveTo>
                  <a:pt x="4322" y="4564"/>
                </a:moveTo>
                <a:lnTo>
                  <a:pt x="4322" y="4564"/>
                </a:lnTo>
                <a:lnTo>
                  <a:pt x="4320" y="4564"/>
                </a:lnTo>
                <a:lnTo>
                  <a:pt x="4318" y="4566"/>
                </a:lnTo>
                <a:lnTo>
                  <a:pt x="4318" y="4568"/>
                </a:lnTo>
                <a:lnTo>
                  <a:pt x="4322" y="4566"/>
                </a:lnTo>
                <a:lnTo>
                  <a:pt x="4322" y="4564"/>
                </a:lnTo>
                <a:close/>
                <a:moveTo>
                  <a:pt x="4320" y="4550"/>
                </a:moveTo>
                <a:lnTo>
                  <a:pt x="4320" y="4550"/>
                </a:lnTo>
                <a:lnTo>
                  <a:pt x="4316" y="4550"/>
                </a:lnTo>
                <a:lnTo>
                  <a:pt x="4316" y="4552"/>
                </a:lnTo>
                <a:lnTo>
                  <a:pt x="4316" y="4556"/>
                </a:lnTo>
                <a:lnTo>
                  <a:pt x="4320" y="4554"/>
                </a:lnTo>
                <a:lnTo>
                  <a:pt x="4320" y="4552"/>
                </a:lnTo>
                <a:lnTo>
                  <a:pt x="4320" y="4550"/>
                </a:lnTo>
                <a:close/>
                <a:moveTo>
                  <a:pt x="4334" y="4434"/>
                </a:moveTo>
                <a:lnTo>
                  <a:pt x="4334" y="4434"/>
                </a:lnTo>
                <a:lnTo>
                  <a:pt x="4334" y="4432"/>
                </a:lnTo>
                <a:lnTo>
                  <a:pt x="4330" y="4432"/>
                </a:lnTo>
                <a:lnTo>
                  <a:pt x="4324" y="4436"/>
                </a:lnTo>
                <a:lnTo>
                  <a:pt x="4322" y="4442"/>
                </a:lnTo>
                <a:lnTo>
                  <a:pt x="4326" y="4442"/>
                </a:lnTo>
                <a:lnTo>
                  <a:pt x="4332" y="4438"/>
                </a:lnTo>
                <a:lnTo>
                  <a:pt x="4334" y="4434"/>
                </a:lnTo>
                <a:close/>
                <a:moveTo>
                  <a:pt x="4296" y="4460"/>
                </a:moveTo>
                <a:lnTo>
                  <a:pt x="4296" y="4460"/>
                </a:lnTo>
                <a:lnTo>
                  <a:pt x="4288" y="4462"/>
                </a:lnTo>
                <a:lnTo>
                  <a:pt x="4288" y="4464"/>
                </a:lnTo>
                <a:lnTo>
                  <a:pt x="4290" y="4466"/>
                </a:lnTo>
                <a:lnTo>
                  <a:pt x="4294" y="4470"/>
                </a:lnTo>
                <a:lnTo>
                  <a:pt x="4296" y="4472"/>
                </a:lnTo>
                <a:lnTo>
                  <a:pt x="4296" y="4476"/>
                </a:lnTo>
                <a:lnTo>
                  <a:pt x="4296" y="4482"/>
                </a:lnTo>
                <a:lnTo>
                  <a:pt x="4294" y="4486"/>
                </a:lnTo>
                <a:lnTo>
                  <a:pt x="4282" y="4492"/>
                </a:lnTo>
                <a:lnTo>
                  <a:pt x="4278" y="4496"/>
                </a:lnTo>
                <a:lnTo>
                  <a:pt x="4280" y="4498"/>
                </a:lnTo>
                <a:lnTo>
                  <a:pt x="4300" y="4496"/>
                </a:lnTo>
                <a:lnTo>
                  <a:pt x="4308" y="4496"/>
                </a:lnTo>
                <a:lnTo>
                  <a:pt x="4314" y="4492"/>
                </a:lnTo>
                <a:lnTo>
                  <a:pt x="4316" y="4488"/>
                </a:lnTo>
                <a:lnTo>
                  <a:pt x="4316" y="4482"/>
                </a:lnTo>
                <a:lnTo>
                  <a:pt x="4314" y="4472"/>
                </a:lnTo>
                <a:lnTo>
                  <a:pt x="4314" y="4468"/>
                </a:lnTo>
                <a:lnTo>
                  <a:pt x="4316" y="4464"/>
                </a:lnTo>
                <a:lnTo>
                  <a:pt x="4320" y="4460"/>
                </a:lnTo>
                <a:lnTo>
                  <a:pt x="4316" y="4458"/>
                </a:lnTo>
                <a:lnTo>
                  <a:pt x="4296" y="4460"/>
                </a:lnTo>
                <a:close/>
                <a:moveTo>
                  <a:pt x="4290" y="4390"/>
                </a:moveTo>
                <a:lnTo>
                  <a:pt x="4290" y="4390"/>
                </a:lnTo>
                <a:lnTo>
                  <a:pt x="4286" y="4392"/>
                </a:lnTo>
                <a:lnTo>
                  <a:pt x="4284" y="4396"/>
                </a:lnTo>
                <a:lnTo>
                  <a:pt x="4284" y="4400"/>
                </a:lnTo>
                <a:lnTo>
                  <a:pt x="4288" y="4400"/>
                </a:lnTo>
                <a:lnTo>
                  <a:pt x="4290" y="4398"/>
                </a:lnTo>
                <a:lnTo>
                  <a:pt x="4292" y="4394"/>
                </a:lnTo>
                <a:lnTo>
                  <a:pt x="4292" y="4390"/>
                </a:lnTo>
                <a:lnTo>
                  <a:pt x="4290" y="4390"/>
                </a:lnTo>
                <a:close/>
                <a:moveTo>
                  <a:pt x="4308" y="4332"/>
                </a:moveTo>
                <a:lnTo>
                  <a:pt x="4308" y="4332"/>
                </a:lnTo>
                <a:lnTo>
                  <a:pt x="4306" y="4332"/>
                </a:lnTo>
                <a:lnTo>
                  <a:pt x="4304" y="4336"/>
                </a:lnTo>
                <a:lnTo>
                  <a:pt x="4304" y="4340"/>
                </a:lnTo>
                <a:lnTo>
                  <a:pt x="4306" y="4344"/>
                </a:lnTo>
                <a:lnTo>
                  <a:pt x="4308" y="4344"/>
                </a:lnTo>
                <a:lnTo>
                  <a:pt x="4310" y="4340"/>
                </a:lnTo>
                <a:lnTo>
                  <a:pt x="4310" y="4336"/>
                </a:lnTo>
                <a:lnTo>
                  <a:pt x="4308" y="4332"/>
                </a:lnTo>
                <a:close/>
                <a:moveTo>
                  <a:pt x="4316" y="4300"/>
                </a:moveTo>
                <a:lnTo>
                  <a:pt x="4316" y="4300"/>
                </a:lnTo>
                <a:lnTo>
                  <a:pt x="4314" y="4302"/>
                </a:lnTo>
                <a:lnTo>
                  <a:pt x="4312" y="4306"/>
                </a:lnTo>
                <a:lnTo>
                  <a:pt x="4312" y="4312"/>
                </a:lnTo>
                <a:lnTo>
                  <a:pt x="4314" y="4316"/>
                </a:lnTo>
                <a:lnTo>
                  <a:pt x="4318" y="4316"/>
                </a:lnTo>
                <a:lnTo>
                  <a:pt x="4320" y="4314"/>
                </a:lnTo>
                <a:lnTo>
                  <a:pt x="4322" y="4308"/>
                </a:lnTo>
                <a:lnTo>
                  <a:pt x="4322" y="4304"/>
                </a:lnTo>
                <a:lnTo>
                  <a:pt x="4320" y="4300"/>
                </a:lnTo>
                <a:lnTo>
                  <a:pt x="4320" y="4298"/>
                </a:lnTo>
                <a:lnTo>
                  <a:pt x="4316" y="4300"/>
                </a:lnTo>
                <a:close/>
                <a:moveTo>
                  <a:pt x="4296" y="4230"/>
                </a:moveTo>
                <a:lnTo>
                  <a:pt x="4296" y="4230"/>
                </a:lnTo>
                <a:lnTo>
                  <a:pt x="4298" y="4236"/>
                </a:lnTo>
                <a:lnTo>
                  <a:pt x="4300" y="4240"/>
                </a:lnTo>
                <a:lnTo>
                  <a:pt x="4300" y="4242"/>
                </a:lnTo>
                <a:lnTo>
                  <a:pt x="4304" y="4242"/>
                </a:lnTo>
                <a:lnTo>
                  <a:pt x="4304" y="4238"/>
                </a:lnTo>
                <a:lnTo>
                  <a:pt x="4304" y="4232"/>
                </a:lnTo>
                <a:lnTo>
                  <a:pt x="4304" y="4226"/>
                </a:lnTo>
                <a:lnTo>
                  <a:pt x="4300" y="4222"/>
                </a:lnTo>
                <a:lnTo>
                  <a:pt x="4296" y="4222"/>
                </a:lnTo>
                <a:lnTo>
                  <a:pt x="4296" y="4224"/>
                </a:lnTo>
                <a:lnTo>
                  <a:pt x="4296" y="4228"/>
                </a:lnTo>
                <a:lnTo>
                  <a:pt x="4296" y="4230"/>
                </a:lnTo>
                <a:close/>
                <a:moveTo>
                  <a:pt x="4370" y="4338"/>
                </a:moveTo>
                <a:lnTo>
                  <a:pt x="4370" y="4338"/>
                </a:lnTo>
                <a:lnTo>
                  <a:pt x="4370" y="4344"/>
                </a:lnTo>
                <a:lnTo>
                  <a:pt x="4372" y="4348"/>
                </a:lnTo>
                <a:lnTo>
                  <a:pt x="4374" y="4350"/>
                </a:lnTo>
                <a:lnTo>
                  <a:pt x="4378" y="4348"/>
                </a:lnTo>
                <a:lnTo>
                  <a:pt x="4378" y="4344"/>
                </a:lnTo>
                <a:lnTo>
                  <a:pt x="4378" y="4342"/>
                </a:lnTo>
                <a:lnTo>
                  <a:pt x="4374" y="4338"/>
                </a:lnTo>
                <a:lnTo>
                  <a:pt x="4372" y="4334"/>
                </a:lnTo>
                <a:lnTo>
                  <a:pt x="4370" y="4336"/>
                </a:lnTo>
                <a:lnTo>
                  <a:pt x="4370" y="4338"/>
                </a:lnTo>
                <a:close/>
                <a:moveTo>
                  <a:pt x="4316" y="4280"/>
                </a:moveTo>
                <a:lnTo>
                  <a:pt x="4316" y="4280"/>
                </a:lnTo>
                <a:lnTo>
                  <a:pt x="4320" y="4280"/>
                </a:lnTo>
                <a:lnTo>
                  <a:pt x="4320" y="4282"/>
                </a:lnTo>
                <a:lnTo>
                  <a:pt x="4320" y="4284"/>
                </a:lnTo>
                <a:lnTo>
                  <a:pt x="4322" y="4284"/>
                </a:lnTo>
                <a:lnTo>
                  <a:pt x="4324" y="4280"/>
                </a:lnTo>
                <a:lnTo>
                  <a:pt x="4324" y="4276"/>
                </a:lnTo>
                <a:lnTo>
                  <a:pt x="4322" y="4270"/>
                </a:lnTo>
                <a:lnTo>
                  <a:pt x="4316" y="4264"/>
                </a:lnTo>
                <a:lnTo>
                  <a:pt x="4312" y="4260"/>
                </a:lnTo>
                <a:lnTo>
                  <a:pt x="4308" y="4258"/>
                </a:lnTo>
                <a:lnTo>
                  <a:pt x="4306" y="4262"/>
                </a:lnTo>
                <a:lnTo>
                  <a:pt x="4308" y="4266"/>
                </a:lnTo>
                <a:lnTo>
                  <a:pt x="4310" y="4270"/>
                </a:lnTo>
                <a:lnTo>
                  <a:pt x="4310" y="4274"/>
                </a:lnTo>
                <a:lnTo>
                  <a:pt x="4312" y="4278"/>
                </a:lnTo>
                <a:lnTo>
                  <a:pt x="4316" y="4280"/>
                </a:lnTo>
                <a:close/>
                <a:moveTo>
                  <a:pt x="4284" y="4188"/>
                </a:moveTo>
                <a:lnTo>
                  <a:pt x="4284" y="4188"/>
                </a:lnTo>
                <a:lnTo>
                  <a:pt x="4284" y="4196"/>
                </a:lnTo>
                <a:lnTo>
                  <a:pt x="4284" y="4200"/>
                </a:lnTo>
                <a:lnTo>
                  <a:pt x="4288" y="4204"/>
                </a:lnTo>
                <a:lnTo>
                  <a:pt x="4292" y="4204"/>
                </a:lnTo>
                <a:lnTo>
                  <a:pt x="4292" y="4202"/>
                </a:lnTo>
                <a:lnTo>
                  <a:pt x="4292" y="4200"/>
                </a:lnTo>
                <a:lnTo>
                  <a:pt x="4292" y="4194"/>
                </a:lnTo>
                <a:lnTo>
                  <a:pt x="4290" y="4190"/>
                </a:lnTo>
                <a:lnTo>
                  <a:pt x="4288" y="4186"/>
                </a:lnTo>
                <a:lnTo>
                  <a:pt x="4286" y="4186"/>
                </a:lnTo>
                <a:lnTo>
                  <a:pt x="4284" y="4186"/>
                </a:lnTo>
                <a:lnTo>
                  <a:pt x="4284" y="4188"/>
                </a:lnTo>
                <a:close/>
                <a:moveTo>
                  <a:pt x="4294" y="4192"/>
                </a:moveTo>
                <a:lnTo>
                  <a:pt x="4294" y="4192"/>
                </a:lnTo>
                <a:lnTo>
                  <a:pt x="4296" y="4194"/>
                </a:lnTo>
                <a:lnTo>
                  <a:pt x="4300" y="4192"/>
                </a:lnTo>
                <a:lnTo>
                  <a:pt x="4304" y="4192"/>
                </a:lnTo>
                <a:lnTo>
                  <a:pt x="4306" y="4192"/>
                </a:lnTo>
                <a:lnTo>
                  <a:pt x="4308" y="4192"/>
                </a:lnTo>
                <a:lnTo>
                  <a:pt x="4308" y="4190"/>
                </a:lnTo>
                <a:lnTo>
                  <a:pt x="4306" y="4188"/>
                </a:lnTo>
                <a:lnTo>
                  <a:pt x="4304" y="4188"/>
                </a:lnTo>
                <a:lnTo>
                  <a:pt x="4302" y="4186"/>
                </a:lnTo>
                <a:lnTo>
                  <a:pt x="4300" y="4184"/>
                </a:lnTo>
                <a:lnTo>
                  <a:pt x="4298" y="4180"/>
                </a:lnTo>
                <a:lnTo>
                  <a:pt x="4296" y="4178"/>
                </a:lnTo>
                <a:lnTo>
                  <a:pt x="4294" y="4180"/>
                </a:lnTo>
                <a:lnTo>
                  <a:pt x="4294" y="4182"/>
                </a:lnTo>
                <a:lnTo>
                  <a:pt x="4294" y="4186"/>
                </a:lnTo>
                <a:lnTo>
                  <a:pt x="4294" y="4188"/>
                </a:lnTo>
                <a:lnTo>
                  <a:pt x="4292" y="4188"/>
                </a:lnTo>
                <a:lnTo>
                  <a:pt x="4294" y="4192"/>
                </a:lnTo>
                <a:close/>
                <a:moveTo>
                  <a:pt x="4306" y="4210"/>
                </a:moveTo>
                <a:lnTo>
                  <a:pt x="4306" y="4210"/>
                </a:lnTo>
                <a:lnTo>
                  <a:pt x="4306" y="4208"/>
                </a:lnTo>
                <a:lnTo>
                  <a:pt x="4306" y="4206"/>
                </a:lnTo>
                <a:lnTo>
                  <a:pt x="4306" y="4204"/>
                </a:lnTo>
                <a:lnTo>
                  <a:pt x="4304" y="4204"/>
                </a:lnTo>
                <a:lnTo>
                  <a:pt x="4302" y="4206"/>
                </a:lnTo>
                <a:lnTo>
                  <a:pt x="4302" y="4208"/>
                </a:lnTo>
                <a:lnTo>
                  <a:pt x="4304" y="4208"/>
                </a:lnTo>
                <a:lnTo>
                  <a:pt x="4306" y="4210"/>
                </a:lnTo>
                <a:close/>
                <a:moveTo>
                  <a:pt x="4108" y="4082"/>
                </a:moveTo>
                <a:lnTo>
                  <a:pt x="4108" y="4082"/>
                </a:lnTo>
                <a:lnTo>
                  <a:pt x="4088" y="4080"/>
                </a:lnTo>
                <a:lnTo>
                  <a:pt x="4074" y="4080"/>
                </a:lnTo>
                <a:lnTo>
                  <a:pt x="4070" y="4082"/>
                </a:lnTo>
                <a:lnTo>
                  <a:pt x="4066" y="4086"/>
                </a:lnTo>
                <a:lnTo>
                  <a:pt x="4066" y="4090"/>
                </a:lnTo>
                <a:lnTo>
                  <a:pt x="4066" y="4098"/>
                </a:lnTo>
                <a:lnTo>
                  <a:pt x="4066" y="4104"/>
                </a:lnTo>
                <a:lnTo>
                  <a:pt x="4068" y="4106"/>
                </a:lnTo>
                <a:lnTo>
                  <a:pt x="4072" y="4108"/>
                </a:lnTo>
                <a:lnTo>
                  <a:pt x="4082" y="4106"/>
                </a:lnTo>
                <a:lnTo>
                  <a:pt x="4094" y="4106"/>
                </a:lnTo>
                <a:lnTo>
                  <a:pt x="4098" y="4106"/>
                </a:lnTo>
                <a:lnTo>
                  <a:pt x="4104" y="4108"/>
                </a:lnTo>
                <a:lnTo>
                  <a:pt x="4114" y="4106"/>
                </a:lnTo>
                <a:lnTo>
                  <a:pt x="4124" y="4100"/>
                </a:lnTo>
                <a:lnTo>
                  <a:pt x="4128" y="4096"/>
                </a:lnTo>
                <a:lnTo>
                  <a:pt x="4130" y="4092"/>
                </a:lnTo>
                <a:lnTo>
                  <a:pt x="4128" y="4088"/>
                </a:lnTo>
                <a:lnTo>
                  <a:pt x="4124" y="4086"/>
                </a:lnTo>
                <a:lnTo>
                  <a:pt x="4118" y="4084"/>
                </a:lnTo>
                <a:lnTo>
                  <a:pt x="4108" y="4082"/>
                </a:lnTo>
                <a:close/>
                <a:moveTo>
                  <a:pt x="4132" y="4100"/>
                </a:moveTo>
                <a:lnTo>
                  <a:pt x="4132" y="4100"/>
                </a:lnTo>
                <a:lnTo>
                  <a:pt x="4134" y="4100"/>
                </a:lnTo>
                <a:lnTo>
                  <a:pt x="4138" y="4100"/>
                </a:lnTo>
                <a:lnTo>
                  <a:pt x="4142" y="4098"/>
                </a:lnTo>
                <a:lnTo>
                  <a:pt x="4142" y="4096"/>
                </a:lnTo>
                <a:lnTo>
                  <a:pt x="4140" y="4096"/>
                </a:lnTo>
                <a:lnTo>
                  <a:pt x="4136" y="4096"/>
                </a:lnTo>
                <a:lnTo>
                  <a:pt x="4132" y="4098"/>
                </a:lnTo>
                <a:lnTo>
                  <a:pt x="4132" y="4100"/>
                </a:lnTo>
                <a:close/>
                <a:moveTo>
                  <a:pt x="4158" y="4118"/>
                </a:moveTo>
                <a:lnTo>
                  <a:pt x="4158" y="4118"/>
                </a:lnTo>
                <a:lnTo>
                  <a:pt x="4158" y="4120"/>
                </a:lnTo>
                <a:lnTo>
                  <a:pt x="4160" y="4120"/>
                </a:lnTo>
                <a:lnTo>
                  <a:pt x="4166" y="4118"/>
                </a:lnTo>
                <a:lnTo>
                  <a:pt x="4170" y="4116"/>
                </a:lnTo>
                <a:lnTo>
                  <a:pt x="4170" y="4114"/>
                </a:lnTo>
                <a:lnTo>
                  <a:pt x="4162" y="4114"/>
                </a:lnTo>
                <a:lnTo>
                  <a:pt x="4158" y="4116"/>
                </a:lnTo>
                <a:lnTo>
                  <a:pt x="4158" y="4118"/>
                </a:lnTo>
                <a:close/>
                <a:moveTo>
                  <a:pt x="4228" y="4096"/>
                </a:moveTo>
                <a:lnTo>
                  <a:pt x="4228" y="4096"/>
                </a:lnTo>
                <a:lnTo>
                  <a:pt x="4230" y="4096"/>
                </a:lnTo>
                <a:lnTo>
                  <a:pt x="4232" y="4096"/>
                </a:lnTo>
                <a:lnTo>
                  <a:pt x="4234" y="4094"/>
                </a:lnTo>
                <a:lnTo>
                  <a:pt x="4236" y="4090"/>
                </a:lnTo>
                <a:lnTo>
                  <a:pt x="4234" y="4090"/>
                </a:lnTo>
                <a:lnTo>
                  <a:pt x="4232" y="4090"/>
                </a:lnTo>
                <a:lnTo>
                  <a:pt x="4228" y="4094"/>
                </a:lnTo>
                <a:lnTo>
                  <a:pt x="4228" y="4096"/>
                </a:lnTo>
                <a:close/>
                <a:moveTo>
                  <a:pt x="4232" y="4104"/>
                </a:moveTo>
                <a:lnTo>
                  <a:pt x="4232" y="4104"/>
                </a:lnTo>
                <a:lnTo>
                  <a:pt x="4234" y="4104"/>
                </a:lnTo>
                <a:lnTo>
                  <a:pt x="4234" y="4102"/>
                </a:lnTo>
                <a:lnTo>
                  <a:pt x="4234" y="4100"/>
                </a:lnTo>
                <a:lnTo>
                  <a:pt x="4234" y="4098"/>
                </a:lnTo>
                <a:lnTo>
                  <a:pt x="4232" y="4098"/>
                </a:lnTo>
                <a:lnTo>
                  <a:pt x="4230" y="4100"/>
                </a:lnTo>
                <a:lnTo>
                  <a:pt x="4230" y="4102"/>
                </a:lnTo>
                <a:lnTo>
                  <a:pt x="4232" y="4104"/>
                </a:lnTo>
                <a:close/>
                <a:moveTo>
                  <a:pt x="4266" y="4164"/>
                </a:moveTo>
                <a:lnTo>
                  <a:pt x="4266" y="4164"/>
                </a:lnTo>
                <a:lnTo>
                  <a:pt x="4266" y="4166"/>
                </a:lnTo>
                <a:lnTo>
                  <a:pt x="4264" y="4168"/>
                </a:lnTo>
                <a:lnTo>
                  <a:pt x="4266" y="4170"/>
                </a:lnTo>
                <a:lnTo>
                  <a:pt x="4268" y="4170"/>
                </a:lnTo>
                <a:lnTo>
                  <a:pt x="4268" y="4166"/>
                </a:lnTo>
                <a:lnTo>
                  <a:pt x="4268" y="4164"/>
                </a:lnTo>
                <a:lnTo>
                  <a:pt x="4266" y="4164"/>
                </a:lnTo>
                <a:close/>
                <a:moveTo>
                  <a:pt x="4250" y="4144"/>
                </a:moveTo>
                <a:lnTo>
                  <a:pt x="4250" y="4144"/>
                </a:lnTo>
                <a:lnTo>
                  <a:pt x="4250" y="4148"/>
                </a:lnTo>
                <a:lnTo>
                  <a:pt x="4252" y="4148"/>
                </a:lnTo>
                <a:lnTo>
                  <a:pt x="4254" y="4148"/>
                </a:lnTo>
                <a:lnTo>
                  <a:pt x="4254" y="4146"/>
                </a:lnTo>
                <a:lnTo>
                  <a:pt x="4254" y="4144"/>
                </a:lnTo>
                <a:lnTo>
                  <a:pt x="4252" y="4144"/>
                </a:lnTo>
                <a:lnTo>
                  <a:pt x="4250" y="4144"/>
                </a:lnTo>
                <a:close/>
                <a:moveTo>
                  <a:pt x="4242" y="4134"/>
                </a:moveTo>
                <a:lnTo>
                  <a:pt x="4242" y="4134"/>
                </a:lnTo>
                <a:lnTo>
                  <a:pt x="4242" y="4138"/>
                </a:lnTo>
                <a:lnTo>
                  <a:pt x="4244" y="4140"/>
                </a:lnTo>
                <a:lnTo>
                  <a:pt x="4246" y="4142"/>
                </a:lnTo>
                <a:lnTo>
                  <a:pt x="4248" y="4140"/>
                </a:lnTo>
                <a:lnTo>
                  <a:pt x="4248" y="4138"/>
                </a:lnTo>
                <a:lnTo>
                  <a:pt x="4246" y="4134"/>
                </a:lnTo>
                <a:lnTo>
                  <a:pt x="4242" y="4134"/>
                </a:lnTo>
                <a:close/>
                <a:moveTo>
                  <a:pt x="4282" y="4154"/>
                </a:moveTo>
                <a:lnTo>
                  <a:pt x="4282" y="4154"/>
                </a:lnTo>
                <a:lnTo>
                  <a:pt x="4286" y="4154"/>
                </a:lnTo>
                <a:lnTo>
                  <a:pt x="4288" y="4152"/>
                </a:lnTo>
                <a:lnTo>
                  <a:pt x="4288" y="4150"/>
                </a:lnTo>
                <a:lnTo>
                  <a:pt x="4286" y="4146"/>
                </a:lnTo>
                <a:lnTo>
                  <a:pt x="4282" y="4146"/>
                </a:lnTo>
                <a:lnTo>
                  <a:pt x="4280" y="4148"/>
                </a:lnTo>
                <a:lnTo>
                  <a:pt x="4280" y="4152"/>
                </a:lnTo>
                <a:lnTo>
                  <a:pt x="4282" y="4154"/>
                </a:lnTo>
                <a:close/>
                <a:moveTo>
                  <a:pt x="4284" y="4126"/>
                </a:moveTo>
                <a:lnTo>
                  <a:pt x="4284" y="4126"/>
                </a:lnTo>
                <a:lnTo>
                  <a:pt x="4286" y="4124"/>
                </a:lnTo>
                <a:lnTo>
                  <a:pt x="4286" y="4122"/>
                </a:lnTo>
                <a:lnTo>
                  <a:pt x="4284" y="4118"/>
                </a:lnTo>
                <a:lnTo>
                  <a:pt x="4282" y="4118"/>
                </a:lnTo>
                <a:lnTo>
                  <a:pt x="4280" y="4120"/>
                </a:lnTo>
                <a:lnTo>
                  <a:pt x="4280" y="4124"/>
                </a:lnTo>
                <a:lnTo>
                  <a:pt x="4284" y="4126"/>
                </a:lnTo>
                <a:close/>
                <a:moveTo>
                  <a:pt x="1780" y="2486"/>
                </a:moveTo>
                <a:lnTo>
                  <a:pt x="1780" y="2486"/>
                </a:lnTo>
                <a:lnTo>
                  <a:pt x="1790" y="2488"/>
                </a:lnTo>
                <a:lnTo>
                  <a:pt x="1794" y="2486"/>
                </a:lnTo>
                <a:lnTo>
                  <a:pt x="1796" y="2484"/>
                </a:lnTo>
                <a:lnTo>
                  <a:pt x="1800" y="2484"/>
                </a:lnTo>
                <a:lnTo>
                  <a:pt x="1802" y="2484"/>
                </a:lnTo>
                <a:lnTo>
                  <a:pt x="1802" y="2480"/>
                </a:lnTo>
                <a:lnTo>
                  <a:pt x="1800" y="2474"/>
                </a:lnTo>
                <a:lnTo>
                  <a:pt x="1796" y="2470"/>
                </a:lnTo>
                <a:lnTo>
                  <a:pt x="1794" y="2466"/>
                </a:lnTo>
                <a:lnTo>
                  <a:pt x="1794" y="2464"/>
                </a:lnTo>
                <a:lnTo>
                  <a:pt x="1792" y="2460"/>
                </a:lnTo>
                <a:lnTo>
                  <a:pt x="1788" y="2456"/>
                </a:lnTo>
                <a:lnTo>
                  <a:pt x="1782" y="2448"/>
                </a:lnTo>
                <a:lnTo>
                  <a:pt x="1778" y="2440"/>
                </a:lnTo>
                <a:lnTo>
                  <a:pt x="1774" y="2434"/>
                </a:lnTo>
                <a:lnTo>
                  <a:pt x="1770" y="2430"/>
                </a:lnTo>
                <a:lnTo>
                  <a:pt x="1766" y="2428"/>
                </a:lnTo>
                <a:lnTo>
                  <a:pt x="1754" y="2426"/>
                </a:lnTo>
                <a:lnTo>
                  <a:pt x="1744" y="2420"/>
                </a:lnTo>
                <a:lnTo>
                  <a:pt x="1738" y="2414"/>
                </a:lnTo>
                <a:lnTo>
                  <a:pt x="1738" y="2412"/>
                </a:lnTo>
                <a:lnTo>
                  <a:pt x="1738" y="2408"/>
                </a:lnTo>
                <a:lnTo>
                  <a:pt x="1740" y="2406"/>
                </a:lnTo>
                <a:lnTo>
                  <a:pt x="1738" y="2404"/>
                </a:lnTo>
                <a:lnTo>
                  <a:pt x="1732" y="2398"/>
                </a:lnTo>
                <a:lnTo>
                  <a:pt x="1724" y="2390"/>
                </a:lnTo>
                <a:lnTo>
                  <a:pt x="1720" y="2384"/>
                </a:lnTo>
                <a:lnTo>
                  <a:pt x="1716" y="2376"/>
                </a:lnTo>
                <a:lnTo>
                  <a:pt x="1712" y="2372"/>
                </a:lnTo>
                <a:lnTo>
                  <a:pt x="1704" y="2368"/>
                </a:lnTo>
                <a:lnTo>
                  <a:pt x="1680" y="2362"/>
                </a:lnTo>
                <a:lnTo>
                  <a:pt x="1656" y="2356"/>
                </a:lnTo>
                <a:lnTo>
                  <a:pt x="1646" y="2354"/>
                </a:lnTo>
                <a:lnTo>
                  <a:pt x="1640" y="2350"/>
                </a:lnTo>
                <a:lnTo>
                  <a:pt x="1632" y="2344"/>
                </a:lnTo>
                <a:lnTo>
                  <a:pt x="1620" y="2340"/>
                </a:lnTo>
                <a:lnTo>
                  <a:pt x="1608" y="2340"/>
                </a:lnTo>
                <a:lnTo>
                  <a:pt x="1602" y="2340"/>
                </a:lnTo>
                <a:lnTo>
                  <a:pt x="1596" y="2342"/>
                </a:lnTo>
                <a:lnTo>
                  <a:pt x="1596" y="2344"/>
                </a:lnTo>
                <a:lnTo>
                  <a:pt x="1596" y="2346"/>
                </a:lnTo>
                <a:lnTo>
                  <a:pt x="1600" y="2354"/>
                </a:lnTo>
                <a:lnTo>
                  <a:pt x="1608" y="2358"/>
                </a:lnTo>
                <a:lnTo>
                  <a:pt x="1612" y="2360"/>
                </a:lnTo>
                <a:lnTo>
                  <a:pt x="1618" y="2358"/>
                </a:lnTo>
                <a:lnTo>
                  <a:pt x="1626" y="2358"/>
                </a:lnTo>
                <a:lnTo>
                  <a:pt x="1632" y="2358"/>
                </a:lnTo>
                <a:lnTo>
                  <a:pt x="1634" y="2360"/>
                </a:lnTo>
                <a:lnTo>
                  <a:pt x="1630" y="2360"/>
                </a:lnTo>
                <a:lnTo>
                  <a:pt x="1624" y="2362"/>
                </a:lnTo>
                <a:lnTo>
                  <a:pt x="1618" y="2364"/>
                </a:lnTo>
                <a:lnTo>
                  <a:pt x="1616" y="2366"/>
                </a:lnTo>
                <a:lnTo>
                  <a:pt x="1616" y="2368"/>
                </a:lnTo>
                <a:lnTo>
                  <a:pt x="1618" y="2372"/>
                </a:lnTo>
                <a:lnTo>
                  <a:pt x="1622" y="2374"/>
                </a:lnTo>
                <a:lnTo>
                  <a:pt x="1622" y="2376"/>
                </a:lnTo>
                <a:lnTo>
                  <a:pt x="1620" y="2378"/>
                </a:lnTo>
                <a:lnTo>
                  <a:pt x="1616" y="2380"/>
                </a:lnTo>
                <a:lnTo>
                  <a:pt x="1614" y="2382"/>
                </a:lnTo>
                <a:lnTo>
                  <a:pt x="1616" y="2384"/>
                </a:lnTo>
                <a:lnTo>
                  <a:pt x="1618" y="2384"/>
                </a:lnTo>
                <a:lnTo>
                  <a:pt x="1620" y="2384"/>
                </a:lnTo>
                <a:lnTo>
                  <a:pt x="1624" y="2382"/>
                </a:lnTo>
                <a:lnTo>
                  <a:pt x="1630" y="2380"/>
                </a:lnTo>
                <a:lnTo>
                  <a:pt x="1632" y="2382"/>
                </a:lnTo>
                <a:lnTo>
                  <a:pt x="1634" y="2384"/>
                </a:lnTo>
                <a:lnTo>
                  <a:pt x="1636" y="2388"/>
                </a:lnTo>
                <a:lnTo>
                  <a:pt x="1638" y="2386"/>
                </a:lnTo>
                <a:lnTo>
                  <a:pt x="1642" y="2382"/>
                </a:lnTo>
                <a:lnTo>
                  <a:pt x="1644" y="2382"/>
                </a:lnTo>
                <a:lnTo>
                  <a:pt x="1646" y="2382"/>
                </a:lnTo>
                <a:lnTo>
                  <a:pt x="1648" y="2384"/>
                </a:lnTo>
                <a:lnTo>
                  <a:pt x="1646" y="2388"/>
                </a:lnTo>
                <a:lnTo>
                  <a:pt x="1644" y="2392"/>
                </a:lnTo>
                <a:lnTo>
                  <a:pt x="1644" y="2396"/>
                </a:lnTo>
                <a:lnTo>
                  <a:pt x="1646" y="2398"/>
                </a:lnTo>
                <a:lnTo>
                  <a:pt x="1648" y="2398"/>
                </a:lnTo>
                <a:lnTo>
                  <a:pt x="1652" y="2398"/>
                </a:lnTo>
                <a:lnTo>
                  <a:pt x="1656" y="2394"/>
                </a:lnTo>
                <a:lnTo>
                  <a:pt x="1662" y="2392"/>
                </a:lnTo>
                <a:lnTo>
                  <a:pt x="1664" y="2394"/>
                </a:lnTo>
                <a:lnTo>
                  <a:pt x="1666" y="2398"/>
                </a:lnTo>
                <a:lnTo>
                  <a:pt x="1668" y="2402"/>
                </a:lnTo>
                <a:lnTo>
                  <a:pt x="1670" y="2404"/>
                </a:lnTo>
                <a:lnTo>
                  <a:pt x="1676" y="2408"/>
                </a:lnTo>
                <a:lnTo>
                  <a:pt x="1678" y="2410"/>
                </a:lnTo>
                <a:lnTo>
                  <a:pt x="1674" y="2412"/>
                </a:lnTo>
                <a:lnTo>
                  <a:pt x="1670" y="2416"/>
                </a:lnTo>
                <a:lnTo>
                  <a:pt x="1668" y="2420"/>
                </a:lnTo>
                <a:lnTo>
                  <a:pt x="1670" y="2424"/>
                </a:lnTo>
                <a:lnTo>
                  <a:pt x="1676" y="2424"/>
                </a:lnTo>
                <a:lnTo>
                  <a:pt x="1688" y="2422"/>
                </a:lnTo>
                <a:lnTo>
                  <a:pt x="1692" y="2424"/>
                </a:lnTo>
                <a:lnTo>
                  <a:pt x="1694" y="2428"/>
                </a:lnTo>
                <a:lnTo>
                  <a:pt x="1696" y="2432"/>
                </a:lnTo>
                <a:lnTo>
                  <a:pt x="1700" y="2434"/>
                </a:lnTo>
                <a:lnTo>
                  <a:pt x="1702" y="2434"/>
                </a:lnTo>
                <a:lnTo>
                  <a:pt x="1702" y="2438"/>
                </a:lnTo>
                <a:lnTo>
                  <a:pt x="1702" y="2444"/>
                </a:lnTo>
                <a:lnTo>
                  <a:pt x="1706" y="2448"/>
                </a:lnTo>
                <a:lnTo>
                  <a:pt x="1710" y="2452"/>
                </a:lnTo>
                <a:lnTo>
                  <a:pt x="1716" y="2452"/>
                </a:lnTo>
                <a:lnTo>
                  <a:pt x="1722" y="2450"/>
                </a:lnTo>
                <a:lnTo>
                  <a:pt x="1728" y="2450"/>
                </a:lnTo>
                <a:lnTo>
                  <a:pt x="1730" y="2452"/>
                </a:lnTo>
                <a:lnTo>
                  <a:pt x="1728" y="2456"/>
                </a:lnTo>
                <a:lnTo>
                  <a:pt x="1728" y="2458"/>
                </a:lnTo>
                <a:lnTo>
                  <a:pt x="1728" y="2460"/>
                </a:lnTo>
                <a:lnTo>
                  <a:pt x="1730" y="2466"/>
                </a:lnTo>
                <a:lnTo>
                  <a:pt x="1738" y="2472"/>
                </a:lnTo>
                <a:lnTo>
                  <a:pt x="1750" y="2474"/>
                </a:lnTo>
                <a:lnTo>
                  <a:pt x="1758" y="2476"/>
                </a:lnTo>
                <a:lnTo>
                  <a:pt x="1764" y="2480"/>
                </a:lnTo>
                <a:lnTo>
                  <a:pt x="1770" y="2482"/>
                </a:lnTo>
                <a:lnTo>
                  <a:pt x="1780" y="2486"/>
                </a:lnTo>
                <a:close/>
                <a:moveTo>
                  <a:pt x="1446" y="2194"/>
                </a:moveTo>
                <a:lnTo>
                  <a:pt x="1446" y="2194"/>
                </a:lnTo>
                <a:lnTo>
                  <a:pt x="1450" y="2192"/>
                </a:lnTo>
                <a:lnTo>
                  <a:pt x="1452" y="2188"/>
                </a:lnTo>
                <a:lnTo>
                  <a:pt x="1454" y="2178"/>
                </a:lnTo>
                <a:lnTo>
                  <a:pt x="1452" y="2168"/>
                </a:lnTo>
                <a:lnTo>
                  <a:pt x="1454" y="2162"/>
                </a:lnTo>
                <a:lnTo>
                  <a:pt x="1454" y="2158"/>
                </a:lnTo>
                <a:lnTo>
                  <a:pt x="1460" y="2144"/>
                </a:lnTo>
                <a:lnTo>
                  <a:pt x="1460" y="2140"/>
                </a:lnTo>
                <a:lnTo>
                  <a:pt x="1458" y="2140"/>
                </a:lnTo>
                <a:lnTo>
                  <a:pt x="1452" y="2144"/>
                </a:lnTo>
                <a:lnTo>
                  <a:pt x="1446" y="2144"/>
                </a:lnTo>
                <a:lnTo>
                  <a:pt x="1442" y="2146"/>
                </a:lnTo>
                <a:lnTo>
                  <a:pt x="1444" y="2148"/>
                </a:lnTo>
                <a:lnTo>
                  <a:pt x="1446" y="2154"/>
                </a:lnTo>
                <a:lnTo>
                  <a:pt x="1446" y="2160"/>
                </a:lnTo>
                <a:lnTo>
                  <a:pt x="1442" y="2166"/>
                </a:lnTo>
                <a:lnTo>
                  <a:pt x="1434" y="2168"/>
                </a:lnTo>
                <a:lnTo>
                  <a:pt x="1428" y="2170"/>
                </a:lnTo>
                <a:lnTo>
                  <a:pt x="1422" y="2168"/>
                </a:lnTo>
                <a:lnTo>
                  <a:pt x="1422" y="2166"/>
                </a:lnTo>
                <a:lnTo>
                  <a:pt x="1428" y="2164"/>
                </a:lnTo>
                <a:lnTo>
                  <a:pt x="1436" y="2162"/>
                </a:lnTo>
                <a:lnTo>
                  <a:pt x="1440" y="2156"/>
                </a:lnTo>
                <a:lnTo>
                  <a:pt x="1440" y="2152"/>
                </a:lnTo>
                <a:lnTo>
                  <a:pt x="1436" y="2144"/>
                </a:lnTo>
                <a:lnTo>
                  <a:pt x="1432" y="2142"/>
                </a:lnTo>
                <a:lnTo>
                  <a:pt x="1430" y="2142"/>
                </a:lnTo>
                <a:lnTo>
                  <a:pt x="1428" y="2142"/>
                </a:lnTo>
                <a:lnTo>
                  <a:pt x="1426" y="2140"/>
                </a:lnTo>
                <a:lnTo>
                  <a:pt x="1422" y="2138"/>
                </a:lnTo>
                <a:lnTo>
                  <a:pt x="1420" y="2140"/>
                </a:lnTo>
                <a:lnTo>
                  <a:pt x="1418" y="2140"/>
                </a:lnTo>
                <a:lnTo>
                  <a:pt x="1414" y="2138"/>
                </a:lnTo>
                <a:lnTo>
                  <a:pt x="1410" y="2136"/>
                </a:lnTo>
                <a:lnTo>
                  <a:pt x="1406" y="2136"/>
                </a:lnTo>
                <a:lnTo>
                  <a:pt x="1404" y="2138"/>
                </a:lnTo>
                <a:lnTo>
                  <a:pt x="1406" y="2142"/>
                </a:lnTo>
                <a:lnTo>
                  <a:pt x="1404" y="2146"/>
                </a:lnTo>
                <a:lnTo>
                  <a:pt x="1404" y="2152"/>
                </a:lnTo>
                <a:lnTo>
                  <a:pt x="1404" y="2156"/>
                </a:lnTo>
                <a:lnTo>
                  <a:pt x="1406" y="2164"/>
                </a:lnTo>
                <a:lnTo>
                  <a:pt x="1410" y="2170"/>
                </a:lnTo>
                <a:lnTo>
                  <a:pt x="1408" y="2172"/>
                </a:lnTo>
                <a:lnTo>
                  <a:pt x="1410" y="2178"/>
                </a:lnTo>
                <a:lnTo>
                  <a:pt x="1414" y="2180"/>
                </a:lnTo>
                <a:lnTo>
                  <a:pt x="1418" y="2180"/>
                </a:lnTo>
                <a:lnTo>
                  <a:pt x="1422" y="2180"/>
                </a:lnTo>
                <a:lnTo>
                  <a:pt x="1426" y="2184"/>
                </a:lnTo>
                <a:lnTo>
                  <a:pt x="1428" y="2186"/>
                </a:lnTo>
                <a:lnTo>
                  <a:pt x="1426" y="2186"/>
                </a:lnTo>
                <a:lnTo>
                  <a:pt x="1422" y="2186"/>
                </a:lnTo>
                <a:lnTo>
                  <a:pt x="1418" y="2186"/>
                </a:lnTo>
                <a:lnTo>
                  <a:pt x="1418" y="2188"/>
                </a:lnTo>
                <a:lnTo>
                  <a:pt x="1422" y="2192"/>
                </a:lnTo>
                <a:lnTo>
                  <a:pt x="1426" y="2196"/>
                </a:lnTo>
                <a:lnTo>
                  <a:pt x="1426" y="2198"/>
                </a:lnTo>
                <a:lnTo>
                  <a:pt x="1428" y="2198"/>
                </a:lnTo>
                <a:lnTo>
                  <a:pt x="1434" y="2200"/>
                </a:lnTo>
                <a:lnTo>
                  <a:pt x="1438" y="2198"/>
                </a:lnTo>
                <a:lnTo>
                  <a:pt x="1440" y="2198"/>
                </a:lnTo>
                <a:lnTo>
                  <a:pt x="1442" y="2196"/>
                </a:lnTo>
                <a:lnTo>
                  <a:pt x="1446" y="2194"/>
                </a:lnTo>
                <a:close/>
                <a:moveTo>
                  <a:pt x="1478" y="2250"/>
                </a:moveTo>
                <a:lnTo>
                  <a:pt x="1478" y="2250"/>
                </a:lnTo>
                <a:lnTo>
                  <a:pt x="1480" y="2246"/>
                </a:lnTo>
                <a:lnTo>
                  <a:pt x="1480" y="2244"/>
                </a:lnTo>
                <a:lnTo>
                  <a:pt x="1478" y="2244"/>
                </a:lnTo>
                <a:lnTo>
                  <a:pt x="1476" y="2244"/>
                </a:lnTo>
                <a:lnTo>
                  <a:pt x="1472" y="2246"/>
                </a:lnTo>
                <a:lnTo>
                  <a:pt x="1472" y="2244"/>
                </a:lnTo>
                <a:lnTo>
                  <a:pt x="1470" y="2242"/>
                </a:lnTo>
                <a:lnTo>
                  <a:pt x="1468" y="2240"/>
                </a:lnTo>
                <a:lnTo>
                  <a:pt x="1464" y="2238"/>
                </a:lnTo>
                <a:lnTo>
                  <a:pt x="1460" y="2234"/>
                </a:lnTo>
                <a:lnTo>
                  <a:pt x="1458" y="2230"/>
                </a:lnTo>
                <a:lnTo>
                  <a:pt x="1460" y="2224"/>
                </a:lnTo>
                <a:lnTo>
                  <a:pt x="1460" y="2222"/>
                </a:lnTo>
                <a:lnTo>
                  <a:pt x="1458" y="2222"/>
                </a:lnTo>
                <a:lnTo>
                  <a:pt x="1454" y="2220"/>
                </a:lnTo>
                <a:lnTo>
                  <a:pt x="1452" y="2216"/>
                </a:lnTo>
                <a:lnTo>
                  <a:pt x="1456" y="2216"/>
                </a:lnTo>
                <a:lnTo>
                  <a:pt x="1460" y="2216"/>
                </a:lnTo>
                <a:lnTo>
                  <a:pt x="1464" y="2214"/>
                </a:lnTo>
                <a:lnTo>
                  <a:pt x="1464" y="2212"/>
                </a:lnTo>
                <a:lnTo>
                  <a:pt x="1464" y="2210"/>
                </a:lnTo>
                <a:lnTo>
                  <a:pt x="1462" y="2210"/>
                </a:lnTo>
                <a:lnTo>
                  <a:pt x="1464" y="2206"/>
                </a:lnTo>
                <a:lnTo>
                  <a:pt x="1464" y="2204"/>
                </a:lnTo>
                <a:lnTo>
                  <a:pt x="1462" y="2202"/>
                </a:lnTo>
                <a:lnTo>
                  <a:pt x="1460" y="2200"/>
                </a:lnTo>
                <a:lnTo>
                  <a:pt x="1458" y="2198"/>
                </a:lnTo>
                <a:lnTo>
                  <a:pt x="1458" y="2196"/>
                </a:lnTo>
                <a:lnTo>
                  <a:pt x="1456" y="2194"/>
                </a:lnTo>
                <a:lnTo>
                  <a:pt x="1454" y="2194"/>
                </a:lnTo>
                <a:lnTo>
                  <a:pt x="1448" y="2198"/>
                </a:lnTo>
                <a:lnTo>
                  <a:pt x="1446" y="2200"/>
                </a:lnTo>
                <a:lnTo>
                  <a:pt x="1442" y="2202"/>
                </a:lnTo>
                <a:lnTo>
                  <a:pt x="1434" y="2204"/>
                </a:lnTo>
                <a:lnTo>
                  <a:pt x="1428" y="2204"/>
                </a:lnTo>
                <a:lnTo>
                  <a:pt x="1426" y="2204"/>
                </a:lnTo>
                <a:lnTo>
                  <a:pt x="1428" y="2206"/>
                </a:lnTo>
                <a:lnTo>
                  <a:pt x="1430" y="2208"/>
                </a:lnTo>
                <a:lnTo>
                  <a:pt x="1436" y="2208"/>
                </a:lnTo>
                <a:lnTo>
                  <a:pt x="1440" y="2208"/>
                </a:lnTo>
                <a:lnTo>
                  <a:pt x="1442" y="2210"/>
                </a:lnTo>
                <a:lnTo>
                  <a:pt x="1442" y="2212"/>
                </a:lnTo>
                <a:lnTo>
                  <a:pt x="1438" y="2212"/>
                </a:lnTo>
                <a:lnTo>
                  <a:pt x="1436" y="2214"/>
                </a:lnTo>
                <a:lnTo>
                  <a:pt x="1436" y="2218"/>
                </a:lnTo>
                <a:lnTo>
                  <a:pt x="1440" y="2222"/>
                </a:lnTo>
                <a:lnTo>
                  <a:pt x="1444" y="2222"/>
                </a:lnTo>
                <a:lnTo>
                  <a:pt x="1448" y="2222"/>
                </a:lnTo>
                <a:lnTo>
                  <a:pt x="1448" y="2224"/>
                </a:lnTo>
                <a:lnTo>
                  <a:pt x="1446" y="2226"/>
                </a:lnTo>
                <a:lnTo>
                  <a:pt x="1446" y="2228"/>
                </a:lnTo>
                <a:lnTo>
                  <a:pt x="1450" y="2232"/>
                </a:lnTo>
                <a:lnTo>
                  <a:pt x="1460" y="2242"/>
                </a:lnTo>
                <a:lnTo>
                  <a:pt x="1466" y="2246"/>
                </a:lnTo>
                <a:lnTo>
                  <a:pt x="1466" y="2248"/>
                </a:lnTo>
                <a:lnTo>
                  <a:pt x="1466" y="2250"/>
                </a:lnTo>
                <a:lnTo>
                  <a:pt x="1468" y="2252"/>
                </a:lnTo>
                <a:lnTo>
                  <a:pt x="1470" y="2256"/>
                </a:lnTo>
                <a:lnTo>
                  <a:pt x="1472" y="2258"/>
                </a:lnTo>
                <a:lnTo>
                  <a:pt x="1476" y="2260"/>
                </a:lnTo>
                <a:lnTo>
                  <a:pt x="1480" y="2262"/>
                </a:lnTo>
                <a:lnTo>
                  <a:pt x="1486" y="2262"/>
                </a:lnTo>
                <a:lnTo>
                  <a:pt x="1488" y="2260"/>
                </a:lnTo>
                <a:lnTo>
                  <a:pt x="1488" y="2258"/>
                </a:lnTo>
                <a:lnTo>
                  <a:pt x="1486" y="2254"/>
                </a:lnTo>
                <a:lnTo>
                  <a:pt x="1482" y="2252"/>
                </a:lnTo>
                <a:lnTo>
                  <a:pt x="1480" y="2252"/>
                </a:lnTo>
                <a:lnTo>
                  <a:pt x="1478" y="2252"/>
                </a:lnTo>
                <a:lnTo>
                  <a:pt x="1478" y="2250"/>
                </a:lnTo>
                <a:close/>
                <a:moveTo>
                  <a:pt x="1658" y="2400"/>
                </a:moveTo>
                <a:lnTo>
                  <a:pt x="1658" y="2400"/>
                </a:lnTo>
                <a:lnTo>
                  <a:pt x="1656" y="2402"/>
                </a:lnTo>
                <a:lnTo>
                  <a:pt x="1656" y="2406"/>
                </a:lnTo>
                <a:lnTo>
                  <a:pt x="1660" y="2410"/>
                </a:lnTo>
                <a:lnTo>
                  <a:pt x="1664" y="2412"/>
                </a:lnTo>
                <a:lnTo>
                  <a:pt x="1668" y="2412"/>
                </a:lnTo>
                <a:lnTo>
                  <a:pt x="1668" y="2408"/>
                </a:lnTo>
                <a:lnTo>
                  <a:pt x="1666" y="2402"/>
                </a:lnTo>
                <a:lnTo>
                  <a:pt x="1662" y="2400"/>
                </a:lnTo>
                <a:lnTo>
                  <a:pt x="1660" y="2398"/>
                </a:lnTo>
                <a:lnTo>
                  <a:pt x="1658" y="2400"/>
                </a:lnTo>
                <a:close/>
                <a:moveTo>
                  <a:pt x="1514" y="2172"/>
                </a:moveTo>
                <a:lnTo>
                  <a:pt x="1514" y="2172"/>
                </a:lnTo>
                <a:lnTo>
                  <a:pt x="1508" y="2170"/>
                </a:lnTo>
                <a:lnTo>
                  <a:pt x="1508" y="2172"/>
                </a:lnTo>
                <a:lnTo>
                  <a:pt x="1512" y="2182"/>
                </a:lnTo>
                <a:lnTo>
                  <a:pt x="1516" y="2184"/>
                </a:lnTo>
                <a:lnTo>
                  <a:pt x="1520" y="2186"/>
                </a:lnTo>
                <a:lnTo>
                  <a:pt x="1524" y="2190"/>
                </a:lnTo>
                <a:lnTo>
                  <a:pt x="1528" y="2196"/>
                </a:lnTo>
                <a:lnTo>
                  <a:pt x="1532" y="2200"/>
                </a:lnTo>
                <a:lnTo>
                  <a:pt x="1534" y="2200"/>
                </a:lnTo>
                <a:lnTo>
                  <a:pt x="1536" y="2196"/>
                </a:lnTo>
                <a:lnTo>
                  <a:pt x="1536" y="2190"/>
                </a:lnTo>
                <a:lnTo>
                  <a:pt x="1532" y="2186"/>
                </a:lnTo>
                <a:lnTo>
                  <a:pt x="1528" y="2180"/>
                </a:lnTo>
                <a:lnTo>
                  <a:pt x="1514" y="2172"/>
                </a:lnTo>
                <a:close/>
                <a:moveTo>
                  <a:pt x="1548" y="2182"/>
                </a:moveTo>
                <a:lnTo>
                  <a:pt x="1548" y="2182"/>
                </a:lnTo>
                <a:lnTo>
                  <a:pt x="1538" y="2170"/>
                </a:lnTo>
                <a:lnTo>
                  <a:pt x="1526" y="2158"/>
                </a:lnTo>
                <a:lnTo>
                  <a:pt x="1520" y="2156"/>
                </a:lnTo>
                <a:lnTo>
                  <a:pt x="1518" y="2156"/>
                </a:lnTo>
                <a:lnTo>
                  <a:pt x="1518" y="2160"/>
                </a:lnTo>
                <a:lnTo>
                  <a:pt x="1520" y="2164"/>
                </a:lnTo>
                <a:lnTo>
                  <a:pt x="1524" y="2172"/>
                </a:lnTo>
                <a:lnTo>
                  <a:pt x="1526" y="2174"/>
                </a:lnTo>
                <a:lnTo>
                  <a:pt x="1530" y="2176"/>
                </a:lnTo>
                <a:lnTo>
                  <a:pt x="1532" y="2176"/>
                </a:lnTo>
                <a:lnTo>
                  <a:pt x="1536" y="2180"/>
                </a:lnTo>
                <a:lnTo>
                  <a:pt x="1542" y="2194"/>
                </a:lnTo>
                <a:lnTo>
                  <a:pt x="1544" y="2196"/>
                </a:lnTo>
                <a:lnTo>
                  <a:pt x="1548" y="2196"/>
                </a:lnTo>
                <a:lnTo>
                  <a:pt x="1550" y="2196"/>
                </a:lnTo>
                <a:lnTo>
                  <a:pt x="1550" y="2194"/>
                </a:lnTo>
                <a:lnTo>
                  <a:pt x="1548" y="2192"/>
                </a:lnTo>
                <a:lnTo>
                  <a:pt x="1550" y="2190"/>
                </a:lnTo>
                <a:lnTo>
                  <a:pt x="1550" y="2186"/>
                </a:lnTo>
                <a:lnTo>
                  <a:pt x="1548" y="2182"/>
                </a:lnTo>
                <a:close/>
                <a:moveTo>
                  <a:pt x="1518" y="2154"/>
                </a:moveTo>
                <a:lnTo>
                  <a:pt x="1518" y="2154"/>
                </a:lnTo>
                <a:lnTo>
                  <a:pt x="1520" y="2152"/>
                </a:lnTo>
                <a:lnTo>
                  <a:pt x="1518" y="2148"/>
                </a:lnTo>
                <a:lnTo>
                  <a:pt x="1516" y="2144"/>
                </a:lnTo>
                <a:lnTo>
                  <a:pt x="1510" y="2144"/>
                </a:lnTo>
                <a:lnTo>
                  <a:pt x="1506" y="2144"/>
                </a:lnTo>
                <a:lnTo>
                  <a:pt x="1502" y="2146"/>
                </a:lnTo>
                <a:lnTo>
                  <a:pt x="1500" y="2150"/>
                </a:lnTo>
                <a:lnTo>
                  <a:pt x="1500" y="2156"/>
                </a:lnTo>
                <a:lnTo>
                  <a:pt x="1500" y="2158"/>
                </a:lnTo>
                <a:lnTo>
                  <a:pt x="1502" y="2156"/>
                </a:lnTo>
                <a:lnTo>
                  <a:pt x="1504" y="2154"/>
                </a:lnTo>
                <a:lnTo>
                  <a:pt x="1508" y="2154"/>
                </a:lnTo>
                <a:lnTo>
                  <a:pt x="1512" y="2158"/>
                </a:lnTo>
                <a:lnTo>
                  <a:pt x="1514" y="2158"/>
                </a:lnTo>
                <a:lnTo>
                  <a:pt x="1518" y="2154"/>
                </a:lnTo>
                <a:close/>
                <a:moveTo>
                  <a:pt x="1568" y="2192"/>
                </a:moveTo>
                <a:lnTo>
                  <a:pt x="1568" y="2192"/>
                </a:lnTo>
                <a:lnTo>
                  <a:pt x="1566" y="2192"/>
                </a:lnTo>
                <a:lnTo>
                  <a:pt x="1566" y="2194"/>
                </a:lnTo>
                <a:lnTo>
                  <a:pt x="1566" y="2198"/>
                </a:lnTo>
                <a:lnTo>
                  <a:pt x="1566" y="2204"/>
                </a:lnTo>
                <a:lnTo>
                  <a:pt x="1564" y="2206"/>
                </a:lnTo>
                <a:lnTo>
                  <a:pt x="1562" y="2208"/>
                </a:lnTo>
                <a:lnTo>
                  <a:pt x="1560" y="2212"/>
                </a:lnTo>
                <a:lnTo>
                  <a:pt x="1560" y="2216"/>
                </a:lnTo>
                <a:lnTo>
                  <a:pt x="1562" y="2216"/>
                </a:lnTo>
                <a:lnTo>
                  <a:pt x="1566" y="2216"/>
                </a:lnTo>
                <a:lnTo>
                  <a:pt x="1570" y="2212"/>
                </a:lnTo>
                <a:lnTo>
                  <a:pt x="1572" y="2208"/>
                </a:lnTo>
                <a:lnTo>
                  <a:pt x="1574" y="2206"/>
                </a:lnTo>
                <a:lnTo>
                  <a:pt x="1576" y="2208"/>
                </a:lnTo>
                <a:lnTo>
                  <a:pt x="1576" y="2210"/>
                </a:lnTo>
                <a:lnTo>
                  <a:pt x="1576" y="2212"/>
                </a:lnTo>
                <a:lnTo>
                  <a:pt x="1572" y="2216"/>
                </a:lnTo>
                <a:lnTo>
                  <a:pt x="1566" y="2220"/>
                </a:lnTo>
                <a:lnTo>
                  <a:pt x="1566" y="2222"/>
                </a:lnTo>
                <a:lnTo>
                  <a:pt x="1568" y="2226"/>
                </a:lnTo>
                <a:lnTo>
                  <a:pt x="1572" y="2228"/>
                </a:lnTo>
                <a:lnTo>
                  <a:pt x="1576" y="2228"/>
                </a:lnTo>
                <a:lnTo>
                  <a:pt x="1578" y="2224"/>
                </a:lnTo>
                <a:lnTo>
                  <a:pt x="1580" y="2222"/>
                </a:lnTo>
                <a:lnTo>
                  <a:pt x="1580" y="2224"/>
                </a:lnTo>
                <a:lnTo>
                  <a:pt x="1580" y="2230"/>
                </a:lnTo>
                <a:lnTo>
                  <a:pt x="1580" y="2232"/>
                </a:lnTo>
                <a:lnTo>
                  <a:pt x="1582" y="2234"/>
                </a:lnTo>
                <a:lnTo>
                  <a:pt x="1586" y="2232"/>
                </a:lnTo>
                <a:lnTo>
                  <a:pt x="1586" y="2230"/>
                </a:lnTo>
                <a:lnTo>
                  <a:pt x="1588" y="2214"/>
                </a:lnTo>
                <a:lnTo>
                  <a:pt x="1586" y="2210"/>
                </a:lnTo>
                <a:lnTo>
                  <a:pt x="1584" y="2206"/>
                </a:lnTo>
                <a:lnTo>
                  <a:pt x="1578" y="2198"/>
                </a:lnTo>
                <a:lnTo>
                  <a:pt x="1572" y="2194"/>
                </a:lnTo>
                <a:lnTo>
                  <a:pt x="1568" y="2192"/>
                </a:lnTo>
                <a:close/>
                <a:moveTo>
                  <a:pt x="1560" y="2224"/>
                </a:moveTo>
                <a:lnTo>
                  <a:pt x="1560" y="2224"/>
                </a:lnTo>
                <a:lnTo>
                  <a:pt x="1562" y="2232"/>
                </a:lnTo>
                <a:lnTo>
                  <a:pt x="1570" y="2242"/>
                </a:lnTo>
                <a:lnTo>
                  <a:pt x="1572" y="2242"/>
                </a:lnTo>
                <a:lnTo>
                  <a:pt x="1572" y="2240"/>
                </a:lnTo>
                <a:lnTo>
                  <a:pt x="1572" y="2236"/>
                </a:lnTo>
                <a:lnTo>
                  <a:pt x="1568" y="2230"/>
                </a:lnTo>
                <a:lnTo>
                  <a:pt x="1562" y="2224"/>
                </a:lnTo>
                <a:lnTo>
                  <a:pt x="1560" y="2224"/>
                </a:lnTo>
                <a:close/>
                <a:moveTo>
                  <a:pt x="1582" y="2244"/>
                </a:moveTo>
                <a:lnTo>
                  <a:pt x="1582" y="2244"/>
                </a:lnTo>
                <a:lnTo>
                  <a:pt x="1580" y="2244"/>
                </a:lnTo>
                <a:lnTo>
                  <a:pt x="1580" y="2248"/>
                </a:lnTo>
                <a:lnTo>
                  <a:pt x="1582" y="2252"/>
                </a:lnTo>
                <a:lnTo>
                  <a:pt x="1584" y="2254"/>
                </a:lnTo>
                <a:lnTo>
                  <a:pt x="1586" y="2252"/>
                </a:lnTo>
                <a:lnTo>
                  <a:pt x="1586" y="2248"/>
                </a:lnTo>
                <a:lnTo>
                  <a:pt x="1586" y="2244"/>
                </a:lnTo>
                <a:lnTo>
                  <a:pt x="1582" y="2244"/>
                </a:lnTo>
                <a:close/>
                <a:moveTo>
                  <a:pt x="4140" y="1656"/>
                </a:moveTo>
                <a:lnTo>
                  <a:pt x="4140" y="1656"/>
                </a:lnTo>
                <a:lnTo>
                  <a:pt x="4136" y="1658"/>
                </a:lnTo>
                <a:lnTo>
                  <a:pt x="4134" y="1662"/>
                </a:lnTo>
                <a:lnTo>
                  <a:pt x="4136" y="1668"/>
                </a:lnTo>
                <a:lnTo>
                  <a:pt x="4142" y="1674"/>
                </a:lnTo>
                <a:lnTo>
                  <a:pt x="4148" y="1678"/>
                </a:lnTo>
                <a:lnTo>
                  <a:pt x="4154" y="1680"/>
                </a:lnTo>
                <a:lnTo>
                  <a:pt x="4160" y="1680"/>
                </a:lnTo>
                <a:lnTo>
                  <a:pt x="4164" y="1678"/>
                </a:lnTo>
                <a:lnTo>
                  <a:pt x="4166" y="1672"/>
                </a:lnTo>
                <a:lnTo>
                  <a:pt x="4168" y="1668"/>
                </a:lnTo>
                <a:lnTo>
                  <a:pt x="4166" y="1664"/>
                </a:lnTo>
                <a:lnTo>
                  <a:pt x="4164" y="1660"/>
                </a:lnTo>
                <a:lnTo>
                  <a:pt x="4160" y="1658"/>
                </a:lnTo>
                <a:lnTo>
                  <a:pt x="4154" y="1656"/>
                </a:lnTo>
                <a:lnTo>
                  <a:pt x="4148" y="1654"/>
                </a:lnTo>
                <a:lnTo>
                  <a:pt x="4140" y="1656"/>
                </a:lnTo>
                <a:close/>
                <a:moveTo>
                  <a:pt x="4268" y="2596"/>
                </a:moveTo>
                <a:lnTo>
                  <a:pt x="4268" y="2596"/>
                </a:lnTo>
                <a:lnTo>
                  <a:pt x="4260" y="2594"/>
                </a:lnTo>
                <a:lnTo>
                  <a:pt x="4244" y="2596"/>
                </a:lnTo>
                <a:lnTo>
                  <a:pt x="4226" y="2596"/>
                </a:lnTo>
                <a:lnTo>
                  <a:pt x="4216" y="2594"/>
                </a:lnTo>
                <a:lnTo>
                  <a:pt x="4206" y="2592"/>
                </a:lnTo>
                <a:lnTo>
                  <a:pt x="4198" y="2588"/>
                </a:lnTo>
                <a:lnTo>
                  <a:pt x="4194" y="2584"/>
                </a:lnTo>
                <a:lnTo>
                  <a:pt x="4192" y="2578"/>
                </a:lnTo>
                <a:lnTo>
                  <a:pt x="4190" y="2572"/>
                </a:lnTo>
                <a:lnTo>
                  <a:pt x="4190" y="2568"/>
                </a:lnTo>
                <a:lnTo>
                  <a:pt x="4188" y="2566"/>
                </a:lnTo>
                <a:lnTo>
                  <a:pt x="4186" y="2568"/>
                </a:lnTo>
                <a:lnTo>
                  <a:pt x="4180" y="2574"/>
                </a:lnTo>
                <a:lnTo>
                  <a:pt x="4174" y="2586"/>
                </a:lnTo>
                <a:lnTo>
                  <a:pt x="4174" y="2588"/>
                </a:lnTo>
                <a:lnTo>
                  <a:pt x="4176" y="2588"/>
                </a:lnTo>
                <a:lnTo>
                  <a:pt x="4180" y="2590"/>
                </a:lnTo>
                <a:lnTo>
                  <a:pt x="4182" y="2592"/>
                </a:lnTo>
                <a:lnTo>
                  <a:pt x="4184" y="2596"/>
                </a:lnTo>
                <a:lnTo>
                  <a:pt x="4184" y="2600"/>
                </a:lnTo>
                <a:lnTo>
                  <a:pt x="4184" y="2602"/>
                </a:lnTo>
                <a:lnTo>
                  <a:pt x="4190" y="2602"/>
                </a:lnTo>
                <a:lnTo>
                  <a:pt x="4196" y="2602"/>
                </a:lnTo>
                <a:lnTo>
                  <a:pt x="4198" y="2604"/>
                </a:lnTo>
                <a:lnTo>
                  <a:pt x="4202" y="2606"/>
                </a:lnTo>
                <a:lnTo>
                  <a:pt x="4208" y="2612"/>
                </a:lnTo>
                <a:lnTo>
                  <a:pt x="4214" y="2614"/>
                </a:lnTo>
                <a:lnTo>
                  <a:pt x="4226" y="2616"/>
                </a:lnTo>
                <a:lnTo>
                  <a:pt x="4248" y="2624"/>
                </a:lnTo>
                <a:lnTo>
                  <a:pt x="4252" y="2626"/>
                </a:lnTo>
                <a:lnTo>
                  <a:pt x="4256" y="2626"/>
                </a:lnTo>
                <a:lnTo>
                  <a:pt x="4256" y="2620"/>
                </a:lnTo>
                <a:lnTo>
                  <a:pt x="4256" y="2612"/>
                </a:lnTo>
                <a:lnTo>
                  <a:pt x="4256" y="2608"/>
                </a:lnTo>
                <a:lnTo>
                  <a:pt x="4258" y="2604"/>
                </a:lnTo>
                <a:lnTo>
                  <a:pt x="4264" y="2600"/>
                </a:lnTo>
                <a:lnTo>
                  <a:pt x="4268" y="2598"/>
                </a:lnTo>
                <a:lnTo>
                  <a:pt x="4270" y="2596"/>
                </a:lnTo>
                <a:lnTo>
                  <a:pt x="4268" y="2596"/>
                </a:lnTo>
                <a:close/>
                <a:moveTo>
                  <a:pt x="4356" y="2612"/>
                </a:moveTo>
                <a:lnTo>
                  <a:pt x="4356" y="2612"/>
                </a:lnTo>
                <a:lnTo>
                  <a:pt x="4346" y="2608"/>
                </a:lnTo>
                <a:lnTo>
                  <a:pt x="4342" y="2606"/>
                </a:lnTo>
                <a:lnTo>
                  <a:pt x="4340" y="2604"/>
                </a:lnTo>
                <a:lnTo>
                  <a:pt x="4338" y="2596"/>
                </a:lnTo>
                <a:lnTo>
                  <a:pt x="4340" y="2582"/>
                </a:lnTo>
                <a:lnTo>
                  <a:pt x="4340" y="2568"/>
                </a:lnTo>
                <a:lnTo>
                  <a:pt x="4338" y="2566"/>
                </a:lnTo>
                <a:lnTo>
                  <a:pt x="4336" y="2564"/>
                </a:lnTo>
                <a:lnTo>
                  <a:pt x="4334" y="2564"/>
                </a:lnTo>
                <a:lnTo>
                  <a:pt x="4330" y="2568"/>
                </a:lnTo>
                <a:lnTo>
                  <a:pt x="4318" y="2582"/>
                </a:lnTo>
                <a:lnTo>
                  <a:pt x="4306" y="2598"/>
                </a:lnTo>
                <a:lnTo>
                  <a:pt x="4298" y="2612"/>
                </a:lnTo>
                <a:lnTo>
                  <a:pt x="4296" y="2620"/>
                </a:lnTo>
                <a:lnTo>
                  <a:pt x="4294" y="2628"/>
                </a:lnTo>
                <a:lnTo>
                  <a:pt x="4296" y="2636"/>
                </a:lnTo>
                <a:lnTo>
                  <a:pt x="4298" y="2646"/>
                </a:lnTo>
                <a:lnTo>
                  <a:pt x="4302" y="2652"/>
                </a:lnTo>
                <a:lnTo>
                  <a:pt x="4304" y="2652"/>
                </a:lnTo>
                <a:lnTo>
                  <a:pt x="4306" y="2652"/>
                </a:lnTo>
                <a:lnTo>
                  <a:pt x="4312" y="2644"/>
                </a:lnTo>
                <a:lnTo>
                  <a:pt x="4314" y="2632"/>
                </a:lnTo>
                <a:lnTo>
                  <a:pt x="4320" y="2622"/>
                </a:lnTo>
                <a:lnTo>
                  <a:pt x="4322" y="2620"/>
                </a:lnTo>
                <a:lnTo>
                  <a:pt x="4324" y="2618"/>
                </a:lnTo>
                <a:lnTo>
                  <a:pt x="4326" y="2620"/>
                </a:lnTo>
                <a:lnTo>
                  <a:pt x="4326" y="2622"/>
                </a:lnTo>
                <a:lnTo>
                  <a:pt x="4324" y="2634"/>
                </a:lnTo>
                <a:lnTo>
                  <a:pt x="4324" y="2646"/>
                </a:lnTo>
                <a:lnTo>
                  <a:pt x="4324" y="2648"/>
                </a:lnTo>
                <a:lnTo>
                  <a:pt x="4326" y="2650"/>
                </a:lnTo>
                <a:lnTo>
                  <a:pt x="4334" y="2646"/>
                </a:lnTo>
                <a:lnTo>
                  <a:pt x="4344" y="2640"/>
                </a:lnTo>
                <a:lnTo>
                  <a:pt x="4354" y="2632"/>
                </a:lnTo>
                <a:lnTo>
                  <a:pt x="4362" y="2622"/>
                </a:lnTo>
                <a:lnTo>
                  <a:pt x="4364" y="2620"/>
                </a:lnTo>
                <a:lnTo>
                  <a:pt x="4364" y="2616"/>
                </a:lnTo>
                <a:lnTo>
                  <a:pt x="4360" y="2614"/>
                </a:lnTo>
                <a:lnTo>
                  <a:pt x="4356" y="2612"/>
                </a:lnTo>
                <a:close/>
                <a:moveTo>
                  <a:pt x="4284" y="2440"/>
                </a:moveTo>
                <a:lnTo>
                  <a:pt x="4284" y="2440"/>
                </a:lnTo>
                <a:lnTo>
                  <a:pt x="4286" y="2438"/>
                </a:lnTo>
                <a:lnTo>
                  <a:pt x="4284" y="2436"/>
                </a:lnTo>
                <a:lnTo>
                  <a:pt x="4280" y="2430"/>
                </a:lnTo>
                <a:lnTo>
                  <a:pt x="4272" y="2424"/>
                </a:lnTo>
                <a:lnTo>
                  <a:pt x="4260" y="2416"/>
                </a:lnTo>
                <a:lnTo>
                  <a:pt x="4246" y="2410"/>
                </a:lnTo>
                <a:lnTo>
                  <a:pt x="4230" y="2404"/>
                </a:lnTo>
                <a:lnTo>
                  <a:pt x="4212" y="2398"/>
                </a:lnTo>
                <a:lnTo>
                  <a:pt x="4194" y="2396"/>
                </a:lnTo>
                <a:lnTo>
                  <a:pt x="4178" y="2394"/>
                </a:lnTo>
                <a:lnTo>
                  <a:pt x="4170" y="2394"/>
                </a:lnTo>
                <a:lnTo>
                  <a:pt x="4168" y="2396"/>
                </a:lnTo>
                <a:lnTo>
                  <a:pt x="4172" y="2398"/>
                </a:lnTo>
                <a:lnTo>
                  <a:pt x="4186" y="2408"/>
                </a:lnTo>
                <a:lnTo>
                  <a:pt x="4202" y="2418"/>
                </a:lnTo>
                <a:lnTo>
                  <a:pt x="4220" y="2430"/>
                </a:lnTo>
                <a:lnTo>
                  <a:pt x="4246" y="2442"/>
                </a:lnTo>
                <a:lnTo>
                  <a:pt x="4258" y="2446"/>
                </a:lnTo>
                <a:lnTo>
                  <a:pt x="4270" y="2446"/>
                </a:lnTo>
                <a:lnTo>
                  <a:pt x="4278" y="2446"/>
                </a:lnTo>
                <a:lnTo>
                  <a:pt x="4282" y="2444"/>
                </a:lnTo>
                <a:lnTo>
                  <a:pt x="4284" y="2440"/>
                </a:lnTo>
                <a:close/>
                <a:moveTo>
                  <a:pt x="4640" y="2510"/>
                </a:moveTo>
                <a:lnTo>
                  <a:pt x="4640" y="2510"/>
                </a:lnTo>
                <a:lnTo>
                  <a:pt x="4646" y="2502"/>
                </a:lnTo>
                <a:lnTo>
                  <a:pt x="4646" y="2496"/>
                </a:lnTo>
                <a:lnTo>
                  <a:pt x="4644" y="2496"/>
                </a:lnTo>
                <a:lnTo>
                  <a:pt x="4640" y="2496"/>
                </a:lnTo>
                <a:lnTo>
                  <a:pt x="4628" y="2506"/>
                </a:lnTo>
                <a:lnTo>
                  <a:pt x="4622" y="2514"/>
                </a:lnTo>
                <a:lnTo>
                  <a:pt x="4616" y="2522"/>
                </a:lnTo>
                <a:lnTo>
                  <a:pt x="4612" y="2528"/>
                </a:lnTo>
                <a:lnTo>
                  <a:pt x="4608" y="2528"/>
                </a:lnTo>
                <a:lnTo>
                  <a:pt x="4608" y="2526"/>
                </a:lnTo>
                <a:lnTo>
                  <a:pt x="4608" y="2520"/>
                </a:lnTo>
                <a:lnTo>
                  <a:pt x="4608" y="2512"/>
                </a:lnTo>
                <a:lnTo>
                  <a:pt x="4612" y="2504"/>
                </a:lnTo>
                <a:lnTo>
                  <a:pt x="4616" y="2498"/>
                </a:lnTo>
                <a:lnTo>
                  <a:pt x="4622" y="2492"/>
                </a:lnTo>
                <a:lnTo>
                  <a:pt x="4630" y="2488"/>
                </a:lnTo>
                <a:lnTo>
                  <a:pt x="4634" y="2484"/>
                </a:lnTo>
                <a:lnTo>
                  <a:pt x="4636" y="2480"/>
                </a:lnTo>
                <a:lnTo>
                  <a:pt x="4638" y="2476"/>
                </a:lnTo>
                <a:lnTo>
                  <a:pt x="4636" y="2474"/>
                </a:lnTo>
                <a:lnTo>
                  <a:pt x="4634" y="2472"/>
                </a:lnTo>
                <a:lnTo>
                  <a:pt x="4630" y="2472"/>
                </a:lnTo>
                <a:lnTo>
                  <a:pt x="4626" y="2474"/>
                </a:lnTo>
                <a:lnTo>
                  <a:pt x="4620" y="2476"/>
                </a:lnTo>
                <a:lnTo>
                  <a:pt x="4614" y="2476"/>
                </a:lnTo>
                <a:lnTo>
                  <a:pt x="4608" y="2474"/>
                </a:lnTo>
                <a:lnTo>
                  <a:pt x="4602" y="2470"/>
                </a:lnTo>
                <a:lnTo>
                  <a:pt x="4600" y="2466"/>
                </a:lnTo>
                <a:lnTo>
                  <a:pt x="4600" y="2460"/>
                </a:lnTo>
                <a:lnTo>
                  <a:pt x="4602" y="2456"/>
                </a:lnTo>
                <a:lnTo>
                  <a:pt x="4610" y="2448"/>
                </a:lnTo>
                <a:lnTo>
                  <a:pt x="4616" y="2442"/>
                </a:lnTo>
                <a:lnTo>
                  <a:pt x="4618" y="2436"/>
                </a:lnTo>
                <a:lnTo>
                  <a:pt x="4614" y="2430"/>
                </a:lnTo>
                <a:lnTo>
                  <a:pt x="4610" y="2426"/>
                </a:lnTo>
                <a:lnTo>
                  <a:pt x="4602" y="2424"/>
                </a:lnTo>
                <a:lnTo>
                  <a:pt x="4590" y="2422"/>
                </a:lnTo>
                <a:lnTo>
                  <a:pt x="4578" y="2422"/>
                </a:lnTo>
                <a:lnTo>
                  <a:pt x="4566" y="2426"/>
                </a:lnTo>
                <a:lnTo>
                  <a:pt x="4554" y="2428"/>
                </a:lnTo>
                <a:lnTo>
                  <a:pt x="4548" y="2428"/>
                </a:lnTo>
                <a:lnTo>
                  <a:pt x="4546" y="2428"/>
                </a:lnTo>
                <a:lnTo>
                  <a:pt x="4546" y="2426"/>
                </a:lnTo>
                <a:lnTo>
                  <a:pt x="4546" y="2422"/>
                </a:lnTo>
                <a:lnTo>
                  <a:pt x="4542" y="2420"/>
                </a:lnTo>
                <a:lnTo>
                  <a:pt x="4536" y="2422"/>
                </a:lnTo>
                <a:lnTo>
                  <a:pt x="4528" y="2422"/>
                </a:lnTo>
                <a:lnTo>
                  <a:pt x="4524" y="2420"/>
                </a:lnTo>
                <a:lnTo>
                  <a:pt x="4520" y="2418"/>
                </a:lnTo>
                <a:lnTo>
                  <a:pt x="4518" y="2414"/>
                </a:lnTo>
                <a:lnTo>
                  <a:pt x="4518" y="2408"/>
                </a:lnTo>
                <a:lnTo>
                  <a:pt x="4520" y="2404"/>
                </a:lnTo>
                <a:lnTo>
                  <a:pt x="4524" y="2400"/>
                </a:lnTo>
                <a:lnTo>
                  <a:pt x="4528" y="2398"/>
                </a:lnTo>
                <a:lnTo>
                  <a:pt x="4532" y="2396"/>
                </a:lnTo>
                <a:lnTo>
                  <a:pt x="4532" y="2392"/>
                </a:lnTo>
                <a:lnTo>
                  <a:pt x="4530" y="2388"/>
                </a:lnTo>
                <a:lnTo>
                  <a:pt x="4526" y="2386"/>
                </a:lnTo>
                <a:lnTo>
                  <a:pt x="4522" y="2384"/>
                </a:lnTo>
                <a:lnTo>
                  <a:pt x="4514" y="2384"/>
                </a:lnTo>
                <a:lnTo>
                  <a:pt x="4506" y="2388"/>
                </a:lnTo>
                <a:lnTo>
                  <a:pt x="4496" y="2394"/>
                </a:lnTo>
                <a:lnTo>
                  <a:pt x="4490" y="2400"/>
                </a:lnTo>
                <a:lnTo>
                  <a:pt x="4486" y="2402"/>
                </a:lnTo>
                <a:lnTo>
                  <a:pt x="4484" y="2400"/>
                </a:lnTo>
                <a:lnTo>
                  <a:pt x="4486" y="2394"/>
                </a:lnTo>
                <a:lnTo>
                  <a:pt x="4496" y="2374"/>
                </a:lnTo>
                <a:lnTo>
                  <a:pt x="4508" y="2354"/>
                </a:lnTo>
                <a:lnTo>
                  <a:pt x="4518" y="2336"/>
                </a:lnTo>
                <a:lnTo>
                  <a:pt x="4526" y="2322"/>
                </a:lnTo>
                <a:lnTo>
                  <a:pt x="4536" y="2308"/>
                </a:lnTo>
                <a:lnTo>
                  <a:pt x="4538" y="2304"/>
                </a:lnTo>
                <a:lnTo>
                  <a:pt x="4540" y="2298"/>
                </a:lnTo>
                <a:lnTo>
                  <a:pt x="4538" y="2294"/>
                </a:lnTo>
                <a:lnTo>
                  <a:pt x="4536" y="2292"/>
                </a:lnTo>
                <a:lnTo>
                  <a:pt x="4530" y="2290"/>
                </a:lnTo>
                <a:lnTo>
                  <a:pt x="4524" y="2292"/>
                </a:lnTo>
                <a:lnTo>
                  <a:pt x="4514" y="2294"/>
                </a:lnTo>
                <a:lnTo>
                  <a:pt x="4504" y="2298"/>
                </a:lnTo>
                <a:lnTo>
                  <a:pt x="4494" y="2304"/>
                </a:lnTo>
                <a:lnTo>
                  <a:pt x="4488" y="2310"/>
                </a:lnTo>
                <a:lnTo>
                  <a:pt x="4484" y="2316"/>
                </a:lnTo>
                <a:lnTo>
                  <a:pt x="4482" y="2320"/>
                </a:lnTo>
                <a:lnTo>
                  <a:pt x="4480" y="2328"/>
                </a:lnTo>
                <a:lnTo>
                  <a:pt x="4478" y="2332"/>
                </a:lnTo>
                <a:lnTo>
                  <a:pt x="4472" y="2336"/>
                </a:lnTo>
                <a:lnTo>
                  <a:pt x="4466" y="2342"/>
                </a:lnTo>
                <a:lnTo>
                  <a:pt x="4460" y="2350"/>
                </a:lnTo>
                <a:lnTo>
                  <a:pt x="4448" y="2376"/>
                </a:lnTo>
                <a:lnTo>
                  <a:pt x="4434" y="2408"/>
                </a:lnTo>
                <a:lnTo>
                  <a:pt x="4420" y="2440"/>
                </a:lnTo>
                <a:lnTo>
                  <a:pt x="4410" y="2460"/>
                </a:lnTo>
                <a:lnTo>
                  <a:pt x="4408" y="2464"/>
                </a:lnTo>
                <a:lnTo>
                  <a:pt x="4406" y="2462"/>
                </a:lnTo>
                <a:lnTo>
                  <a:pt x="4406" y="2460"/>
                </a:lnTo>
                <a:lnTo>
                  <a:pt x="4402" y="2462"/>
                </a:lnTo>
                <a:lnTo>
                  <a:pt x="4396" y="2464"/>
                </a:lnTo>
                <a:lnTo>
                  <a:pt x="4386" y="2474"/>
                </a:lnTo>
                <a:lnTo>
                  <a:pt x="4384" y="2476"/>
                </a:lnTo>
                <a:lnTo>
                  <a:pt x="4384" y="2478"/>
                </a:lnTo>
                <a:lnTo>
                  <a:pt x="4384" y="2480"/>
                </a:lnTo>
                <a:lnTo>
                  <a:pt x="4388" y="2482"/>
                </a:lnTo>
                <a:lnTo>
                  <a:pt x="4402" y="2484"/>
                </a:lnTo>
                <a:lnTo>
                  <a:pt x="4406" y="2486"/>
                </a:lnTo>
                <a:lnTo>
                  <a:pt x="4406" y="2488"/>
                </a:lnTo>
                <a:lnTo>
                  <a:pt x="4394" y="2498"/>
                </a:lnTo>
                <a:lnTo>
                  <a:pt x="4386" y="2504"/>
                </a:lnTo>
                <a:lnTo>
                  <a:pt x="4380" y="2510"/>
                </a:lnTo>
                <a:lnTo>
                  <a:pt x="4378" y="2514"/>
                </a:lnTo>
                <a:lnTo>
                  <a:pt x="4378" y="2516"/>
                </a:lnTo>
                <a:lnTo>
                  <a:pt x="4378" y="2520"/>
                </a:lnTo>
                <a:lnTo>
                  <a:pt x="4382" y="2524"/>
                </a:lnTo>
                <a:lnTo>
                  <a:pt x="4384" y="2528"/>
                </a:lnTo>
                <a:lnTo>
                  <a:pt x="4390" y="2530"/>
                </a:lnTo>
                <a:lnTo>
                  <a:pt x="4398" y="2530"/>
                </a:lnTo>
                <a:lnTo>
                  <a:pt x="4416" y="2526"/>
                </a:lnTo>
                <a:lnTo>
                  <a:pt x="4426" y="2524"/>
                </a:lnTo>
                <a:lnTo>
                  <a:pt x="4434" y="2524"/>
                </a:lnTo>
                <a:lnTo>
                  <a:pt x="4446" y="2528"/>
                </a:lnTo>
                <a:lnTo>
                  <a:pt x="4452" y="2530"/>
                </a:lnTo>
                <a:lnTo>
                  <a:pt x="4462" y="2532"/>
                </a:lnTo>
                <a:lnTo>
                  <a:pt x="4474" y="2532"/>
                </a:lnTo>
                <a:lnTo>
                  <a:pt x="4490" y="2530"/>
                </a:lnTo>
                <a:lnTo>
                  <a:pt x="4504" y="2528"/>
                </a:lnTo>
                <a:lnTo>
                  <a:pt x="4512" y="2528"/>
                </a:lnTo>
                <a:lnTo>
                  <a:pt x="4514" y="2530"/>
                </a:lnTo>
                <a:lnTo>
                  <a:pt x="4512" y="2532"/>
                </a:lnTo>
                <a:lnTo>
                  <a:pt x="4512" y="2534"/>
                </a:lnTo>
                <a:lnTo>
                  <a:pt x="4514" y="2536"/>
                </a:lnTo>
                <a:lnTo>
                  <a:pt x="4520" y="2538"/>
                </a:lnTo>
                <a:lnTo>
                  <a:pt x="4532" y="2536"/>
                </a:lnTo>
                <a:lnTo>
                  <a:pt x="4544" y="2536"/>
                </a:lnTo>
                <a:lnTo>
                  <a:pt x="4548" y="2538"/>
                </a:lnTo>
                <a:lnTo>
                  <a:pt x="4546" y="2542"/>
                </a:lnTo>
                <a:lnTo>
                  <a:pt x="4540" y="2548"/>
                </a:lnTo>
                <a:lnTo>
                  <a:pt x="4522" y="2560"/>
                </a:lnTo>
                <a:lnTo>
                  <a:pt x="4516" y="2564"/>
                </a:lnTo>
                <a:lnTo>
                  <a:pt x="4514" y="2570"/>
                </a:lnTo>
                <a:lnTo>
                  <a:pt x="4514" y="2574"/>
                </a:lnTo>
                <a:lnTo>
                  <a:pt x="4518" y="2576"/>
                </a:lnTo>
                <a:lnTo>
                  <a:pt x="4522" y="2578"/>
                </a:lnTo>
                <a:lnTo>
                  <a:pt x="4526" y="2578"/>
                </a:lnTo>
                <a:lnTo>
                  <a:pt x="4532" y="2576"/>
                </a:lnTo>
                <a:lnTo>
                  <a:pt x="4540" y="2572"/>
                </a:lnTo>
                <a:lnTo>
                  <a:pt x="4546" y="2566"/>
                </a:lnTo>
                <a:lnTo>
                  <a:pt x="4552" y="2558"/>
                </a:lnTo>
                <a:lnTo>
                  <a:pt x="4558" y="2550"/>
                </a:lnTo>
                <a:lnTo>
                  <a:pt x="4564" y="2546"/>
                </a:lnTo>
                <a:lnTo>
                  <a:pt x="4566" y="2544"/>
                </a:lnTo>
                <a:lnTo>
                  <a:pt x="4570" y="2544"/>
                </a:lnTo>
                <a:lnTo>
                  <a:pt x="4572" y="2542"/>
                </a:lnTo>
                <a:lnTo>
                  <a:pt x="4576" y="2540"/>
                </a:lnTo>
                <a:lnTo>
                  <a:pt x="4578" y="2538"/>
                </a:lnTo>
                <a:lnTo>
                  <a:pt x="4582" y="2530"/>
                </a:lnTo>
                <a:lnTo>
                  <a:pt x="4586" y="2524"/>
                </a:lnTo>
                <a:lnTo>
                  <a:pt x="4590" y="2520"/>
                </a:lnTo>
                <a:lnTo>
                  <a:pt x="4594" y="2518"/>
                </a:lnTo>
                <a:lnTo>
                  <a:pt x="4596" y="2520"/>
                </a:lnTo>
                <a:lnTo>
                  <a:pt x="4598" y="2524"/>
                </a:lnTo>
                <a:lnTo>
                  <a:pt x="4598" y="2530"/>
                </a:lnTo>
                <a:lnTo>
                  <a:pt x="4598" y="2538"/>
                </a:lnTo>
                <a:lnTo>
                  <a:pt x="4594" y="2548"/>
                </a:lnTo>
                <a:lnTo>
                  <a:pt x="4590" y="2564"/>
                </a:lnTo>
                <a:lnTo>
                  <a:pt x="4588" y="2574"/>
                </a:lnTo>
                <a:lnTo>
                  <a:pt x="4588" y="2576"/>
                </a:lnTo>
                <a:lnTo>
                  <a:pt x="4592" y="2576"/>
                </a:lnTo>
                <a:lnTo>
                  <a:pt x="4600" y="2570"/>
                </a:lnTo>
                <a:lnTo>
                  <a:pt x="4606" y="2566"/>
                </a:lnTo>
                <a:lnTo>
                  <a:pt x="4608" y="2566"/>
                </a:lnTo>
                <a:lnTo>
                  <a:pt x="4610" y="2568"/>
                </a:lnTo>
                <a:lnTo>
                  <a:pt x="4612" y="2572"/>
                </a:lnTo>
                <a:lnTo>
                  <a:pt x="4614" y="2576"/>
                </a:lnTo>
                <a:lnTo>
                  <a:pt x="4618" y="2580"/>
                </a:lnTo>
                <a:lnTo>
                  <a:pt x="4624" y="2584"/>
                </a:lnTo>
                <a:lnTo>
                  <a:pt x="4630" y="2586"/>
                </a:lnTo>
                <a:lnTo>
                  <a:pt x="4638" y="2584"/>
                </a:lnTo>
                <a:lnTo>
                  <a:pt x="4642" y="2582"/>
                </a:lnTo>
                <a:lnTo>
                  <a:pt x="4644" y="2580"/>
                </a:lnTo>
                <a:lnTo>
                  <a:pt x="4644" y="2574"/>
                </a:lnTo>
                <a:lnTo>
                  <a:pt x="4644" y="2560"/>
                </a:lnTo>
                <a:lnTo>
                  <a:pt x="4644" y="2550"/>
                </a:lnTo>
                <a:lnTo>
                  <a:pt x="4648" y="2536"/>
                </a:lnTo>
                <a:lnTo>
                  <a:pt x="4650" y="2526"/>
                </a:lnTo>
                <a:lnTo>
                  <a:pt x="4650" y="2522"/>
                </a:lnTo>
                <a:lnTo>
                  <a:pt x="4648" y="2520"/>
                </a:lnTo>
                <a:lnTo>
                  <a:pt x="4644" y="2520"/>
                </a:lnTo>
                <a:lnTo>
                  <a:pt x="4640" y="2522"/>
                </a:lnTo>
                <a:lnTo>
                  <a:pt x="4636" y="2520"/>
                </a:lnTo>
                <a:lnTo>
                  <a:pt x="4636" y="2518"/>
                </a:lnTo>
                <a:lnTo>
                  <a:pt x="4640" y="2510"/>
                </a:lnTo>
                <a:close/>
                <a:moveTo>
                  <a:pt x="3266" y="1234"/>
                </a:moveTo>
                <a:lnTo>
                  <a:pt x="3266" y="1234"/>
                </a:lnTo>
                <a:lnTo>
                  <a:pt x="3276" y="1242"/>
                </a:lnTo>
                <a:lnTo>
                  <a:pt x="3278" y="1244"/>
                </a:lnTo>
                <a:lnTo>
                  <a:pt x="3280" y="1244"/>
                </a:lnTo>
                <a:lnTo>
                  <a:pt x="3284" y="1240"/>
                </a:lnTo>
                <a:lnTo>
                  <a:pt x="3286" y="1234"/>
                </a:lnTo>
                <a:lnTo>
                  <a:pt x="3286" y="1218"/>
                </a:lnTo>
                <a:lnTo>
                  <a:pt x="3282" y="1206"/>
                </a:lnTo>
                <a:lnTo>
                  <a:pt x="3280" y="1204"/>
                </a:lnTo>
                <a:lnTo>
                  <a:pt x="3276" y="1206"/>
                </a:lnTo>
                <a:lnTo>
                  <a:pt x="3272" y="1208"/>
                </a:lnTo>
                <a:lnTo>
                  <a:pt x="3268" y="1210"/>
                </a:lnTo>
                <a:lnTo>
                  <a:pt x="3264" y="1216"/>
                </a:lnTo>
                <a:lnTo>
                  <a:pt x="3262" y="1220"/>
                </a:lnTo>
                <a:lnTo>
                  <a:pt x="3264" y="1228"/>
                </a:lnTo>
                <a:lnTo>
                  <a:pt x="3266" y="1234"/>
                </a:lnTo>
                <a:close/>
                <a:moveTo>
                  <a:pt x="1702" y="940"/>
                </a:moveTo>
                <a:lnTo>
                  <a:pt x="1702" y="940"/>
                </a:lnTo>
                <a:lnTo>
                  <a:pt x="1718" y="944"/>
                </a:lnTo>
                <a:lnTo>
                  <a:pt x="1736" y="950"/>
                </a:lnTo>
                <a:lnTo>
                  <a:pt x="1766" y="960"/>
                </a:lnTo>
                <a:lnTo>
                  <a:pt x="1776" y="966"/>
                </a:lnTo>
                <a:lnTo>
                  <a:pt x="1784" y="972"/>
                </a:lnTo>
                <a:lnTo>
                  <a:pt x="1790" y="978"/>
                </a:lnTo>
                <a:lnTo>
                  <a:pt x="1794" y="984"/>
                </a:lnTo>
                <a:lnTo>
                  <a:pt x="1800" y="996"/>
                </a:lnTo>
                <a:lnTo>
                  <a:pt x="1804" y="1002"/>
                </a:lnTo>
                <a:lnTo>
                  <a:pt x="1808" y="1004"/>
                </a:lnTo>
                <a:lnTo>
                  <a:pt x="1814" y="1006"/>
                </a:lnTo>
                <a:lnTo>
                  <a:pt x="1820" y="1006"/>
                </a:lnTo>
                <a:lnTo>
                  <a:pt x="1832" y="1002"/>
                </a:lnTo>
                <a:lnTo>
                  <a:pt x="1846" y="994"/>
                </a:lnTo>
                <a:lnTo>
                  <a:pt x="1860" y="984"/>
                </a:lnTo>
                <a:lnTo>
                  <a:pt x="1866" y="982"/>
                </a:lnTo>
                <a:lnTo>
                  <a:pt x="1870" y="980"/>
                </a:lnTo>
                <a:lnTo>
                  <a:pt x="1878" y="982"/>
                </a:lnTo>
                <a:lnTo>
                  <a:pt x="1882" y="982"/>
                </a:lnTo>
                <a:lnTo>
                  <a:pt x="1888" y="984"/>
                </a:lnTo>
                <a:lnTo>
                  <a:pt x="1896" y="982"/>
                </a:lnTo>
                <a:lnTo>
                  <a:pt x="1906" y="978"/>
                </a:lnTo>
                <a:lnTo>
                  <a:pt x="1912" y="976"/>
                </a:lnTo>
                <a:lnTo>
                  <a:pt x="1914" y="972"/>
                </a:lnTo>
                <a:lnTo>
                  <a:pt x="1920" y="964"/>
                </a:lnTo>
                <a:lnTo>
                  <a:pt x="1922" y="954"/>
                </a:lnTo>
                <a:lnTo>
                  <a:pt x="1922" y="946"/>
                </a:lnTo>
                <a:lnTo>
                  <a:pt x="1922" y="936"/>
                </a:lnTo>
                <a:lnTo>
                  <a:pt x="1926" y="930"/>
                </a:lnTo>
                <a:lnTo>
                  <a:pt x="1932" y="924"/>
                </a:lnTo>
                <a:lnTo>
                  <a:pt x="1942" y="920"/>
                </a:lnTo>
                <a:lnTo>
                  <a:pt x="1952" y="918"/>
                </a:lnTo>
                <a:lnTo>
                  <a:pt x="1958" y="914"/>
                </a:lnTo>
                <a:lnTo>
                  <a:pt x="1962" y="910"/>
                </a:lnTo>
                <a:lnTo>
                  <a:pt x="1964" y="904"/>
                </a:lnTo>
                <a:lnTo>
                  <a:pt x="1966" y="898"/>
                </a:lnTo>
                <a:lnTo>
                  <a:pt x="1970" y="892"/>
                </a:lnTo>
                <a:lnTo>
                  <a:pt x="1978" y="886"/>
                </a:lnTo>
                <a:lnTo>
                  <a:pt x="1992" y="880"/>
                </a:lnTo>
                <a:lnTo>
                  <a:pt x="2020" y="868"/>
                </a:lnTo>
                <a:lnTo>
                  <a:pt x="2046" y="856"/>
                </a:lnTo>
                <a:lnTo>
                  <a:pt x="2070" y="846"/>
                </a:lnTo>
                <a:lnTo>
                  <a:pt x="2090" y="840"/>
                </a:lnTo>
                <a:lnTo>
                  <a:pt x="2106" y="836"/>
                </a:lnTo>
                <a:lnTo>
                  <a:pt x="2116" y="832"/>
                </a:lnTo>
                <a:lnTo>
                  <a:pt x="2122" y="826"/>
                </a:lnTo>
                <a:lnTo>
                  <a:pt x="2124" y="822"/>
                </a:lnTo>
                <a:lnTo>
                  <a:pt x="2122" y="818"/>
                </a:lnTo>
                <a:lnTo>
                  <a:pt x="2118" y="814"/>
                </a:lnTo>
                <a:lnTo>
                  <a:pt x="2106" y="810"/>
                </a:lnTo>
                <a:lnTo>
                  <a:pt x="2096" y="806"/>
                </a:lnTo>
                <a:lnTo>
                  <a:pt x="2088" y="800"/>
                </a:lnTo>
                <a:lnTo>
                  <a:pt x="2068" y="786"/>
                </a:lnTo>
                <a:lnTo>
                  <a:pt x="2058" y="778"/>
                </a:lnTo>
                <a:lnTo>
                  <a:pt x="2046" y="772"/>
                </a:lnTo>
                <a:lnTo>
                  <a:pt x="2032" y="768"/>
                </a:lnTo>
                <a:lnTo>
                  <a:pt x="2016" y="766"/>
                </a:lnTo>
                <a:lnTo>
                  <a:pt x="2002" y="768"/>
                </a:lnTo>
                <a:lnTo>
                  <a:pt x="1992" y="770"/>
                </a:lnTo>
                <a:lnTo>
                  <a:pt x="1986" y="772"/>
                </a:lnTo>
                <a:lnTo>
                  <a:pt x="1982" y="776"/>
                </a:lnTo>
                <a:lnTo>
                  <a:pt x="1980" y="782"/>
                </a:lnTo>
                <a:lnTo>
                  <a:pt x="1978" y="784"/>
                </a:lnTo>
                <a:lnTo>
                  <a:pt x="1974" y="786"/>
                </a:lnTo>
                <a:lnTo>
                  <a:pt x="1970" y="786"/>
                </a:lnTo>
                <a:lnTo>
                  <a:pt x="1972" y="782"/>
                </a:lnTo>
                <a:lnTo>
                  <a:pt x="1972" y="776"/>
                </a:lnTo>
                <a:lnTo>
                  <a:pt x="1970" y="774"/>
                </a:lnTo>
                <a:lnTo>
                  <a:pt x="1968" y="772"/>
                </a:lnTo>
                <a:lnTo>
                  <a:pt x="1964" y="770"/>
                </a:lnTo>
                <a:lnTo>
                  <a:pt x="1958" y="770"/>
                </a:lnTo>
                <a:lnTo>
                  <a:pt x="1948" y="770"/>
                </a:lnTo>
                <a:lnTo>
                  <a:pt x="1932" y="766"/>
                </a:lnTo>
                <a:lnTo>
                  <a:pt x="1918" y="762"/>
                </a:lnTo>
                <a:lnTo>
                  <a:pt x="1906" y="756"/>
                </a:lnTo>
                <a:lnTo>
                  <a:pt x="1890" y="748"/>
                </a:lnTo>
                <a:lnTo>
                  <a:pt x="1884" y="746"/>
                </a:lnTo>
                <a:lnTo>
                  <a:pt x="1876" y="744"/>
                </a:lnTo>
                <a:lnTo>
                  <a:pt x="1866" y="744"/>
                </a:lnTo>
                <a:lnTo>
                  <a:pt x="1854" y="748"/>
                </a:lnTo>
                <a:lnTo>
                  <a:pt x="1836" y="752"/>
                </a:lnTo>
                <a:lnTo>
                  <a:pt x="1818" y="754"/>
                </a:lnTo>
                <a:lnTo>
                  <a:pt x="1780" y="758"/>
                </a:lnTo>
                <a:lnTo>
                  <a:pt x="1754" y="760"/>
                </a:lnTo>
                <a:lnTo>
                  <a:pt x="1748" y="762"/>
                </a:lnTo>
                <a:lnTo>
                  <a:pt x="1746" y="764"/>
                </a:lnTo>
                <a:lnTo>
                  <a:pt x="1748" y="766"/>
                </a:lnTo>
                <a:lnTo>
                  <a:pt x="1752" y="770"/>
                </a:lnTo>
                <a:lnTo>
                  <a:pt x="1754" y="774"/>
                </a:lnTo>
                <a:lnTo>
                  <a:pt x="1758" y="782"/>
                </a:lnTo>
                <a:lnTo>
                  <a:pt x="1760" y="786"/>
                </a:lnTo>
                <a:lnTo>
                  <a:pt x="1762" y="790"/>
                </a:lnTo>
                <a:lnTo>
                  <a:pt x="1768" y="794"/>
                </a:lnTo>
                <a:lnTo>
                  <a:pt x="1774" y="798"/>
                </a:lnTo>
                <a:lnTo>
                  <a:pt x="1782" y="800"/>
                </a:lnTo>
                <a:lnTo>
                  <a:pt x="1784" y="804"/>
                </a:lnTo>
                <a:lnTo>
                  <a:pt x="1784" y="806"/>
                </a:lnTo>
                <a:lnTo>
                  <a:pt x="1782" y="808"/>
                </a:lnTo>
                <a:lnTo>
                  <a:pt x="1774" y="814"/>
                </a:lnTo>
                <a:lnTo>
                  <a:pt x="1772" y="818"/>
                </a:lnTo>
                <a:lnTo>
                  <a:pt x="1772" y="822"/>
                </a:lnTo>
                <a:lnTo>
                  <a:pt x="1770" y="824"/>
                </a:lnTo>
                <a:lnTo>
                  <a:pt x="1768" y="826"/>
                </a:lnTo>
                <a:lnTo>
                  <a:pt x="1764" y="828"/>
                </a:lnTo>
                <a:lnTo>
                  <a:pt x="1758" y="828"/>
                </a:lnTo>
                <a:lnTo>
                  <a:pt x="1756" y="832"/>
                </a:lnTo>
                <a:lnTo>
                  <a:pt x="1754" y="836"/>
                </a:lnTo>
                <a:lnTo>
                  <a:pt x="1754" y="840"/>
                </a:lnTo>
                <a:lnTo>
                  <a:pt x="1752" y="844"/>
                </a:lnTo>
                <a:lnTo>
                  <a:pt x="1746" y="850"/>
                </a:lnTo>
                <a:lnTo>
                  <a:pt x="1742" y="856"/>
                </a:lnTo>
                <a:lnTo>
                  <a:pt x="1742" y="858"/>
                </a:lnTo>
                <a:lnTo>
                  <a:pt x="1744" y="860"/>
                </a:lnTo>
                <a:lnTo>
                  <a:pt x="1752" y="864"/>
                </a:lnTo>
                <a:lnTo>
                  <a:pt x="1754" y="868"/>
                </a:lnTo>
                <a:lnTo>
                  <a:pt x="1752" y="870"/>
                </a:lnTo>
                <a:lnTo>
                  <a:pt x="1742" y="872"/>
                </a:lnTo>
                <a:lnTo>
                  <a:pt x="1732" y="874"/>
                </a:lnTo>
                <a:lnTo>
                  <a:pt x="1728" y="876"/>
                </a:lnTo>
                <a:lnTo>
                  <a:pt x="1728" y="880"/>
                </a:lnTo>
                <a:lnTo>
                  <a:pt x="1732" y="886"/>
                </a:lnTo>
                <a:lnTo>
                  <a:pt x="1732" y="890"/>
                </a:lnTo>
                <a:lnTo>
                  <a:pt x="1730" y="894"/>
                </a:lnTo>
                <a:lnTo>
                  <a:pt x="1720" y="906"/>
                </a:lnTo>
                <a:lnTo>
                  <a:pt x="1710" y="918"/>
                </a:lnTo>
                <a:lnTo>
                  <a:pt x="1706" y="922"/>
                </a:lnTo>
                <a:lnTo>
                  <a:pt x="1704" y="928"/>
                </a:lnTo>
                <a:lnTo>
                  <a:pt x="1702" y="934"/>
                </a:lnTo>
                <a:lnTo>
                  <a:pt x="1700" y="936"/>
                </a:lnTo>
                <a:lnTo>
                  <a:pt x="1698" y="938"/>
                </a:lnTo>
                <a:lnTo>
                  <a:pt x="1702" y="940"/>
                </a:lnTo>
                <a:close/>
                <a:moveTo>
                  <a:pt x="2646" y="1098"/>
                </a:moveTo>
                <a:lnTo>
                  <a:pt x="2646" y="1098"/>
                </a:lnTo>
                <a:lnTo>
                  <a:pt x="2652" y="1096"/>
                </a:lnTo>
                <a:lnTo>
                  <a:pt x="2656" y="1096"/>
                </a:lnTo>
                <a:lnTo>
                  <a:pt x="2660" y="1100"/>
                </a:lnTo>
                <a:lnTo>
                  <a:pt x="2664" y="1102"/>
                </a:lnTo>
                <a:lnTo>
                  <a:pt x="2670" y="1108"/>
                </a:lnTo>
                <a:lnTo>
                  <a:pt x="2672" y="1108"/>
                </a:lnTo>
                <a:lnTo>
                  <a:pt x="2676" y="1106"/>
                </a:lnTo>
                <a:lnTo>
                  <a:pt x="2680" y="1102"/>
                </a:lnTo>
                <a:lnTo>
                  <a:pt x="2684" y="1104"/>
                </a:lnTo>
                <a:lnTo>
                  <a:pt x="2688" y="1108"/>
                </a:lnTo>
                <a:lnTo>
                  <a:pt x="2692" y="1108"/>
                </a:lnTo>
                <a:lnTo>
                  <a:pt x="2696" y="1110"/>
                </a:lnTo>
                <a:lnTo>
                  <a:pt x="2700" y="1108"/>
                </a:lnTo>
                <a:lnTo>
                  <a:pt x="2704" y="1106"/>
                </a:lnTo>
                <a:lnTo>
                  <a:pt x="2706" y="1104"/>
                </a:lnTo>
                <a:lnTo>
                  <a:pt x="2706" y="1100"/>
                </a:lnTo>
                <a:lnTo>
                  <a:pt x="2706" y="1090"/>
                </a:lnTo>
                <a:lnTo>
                  <a:pt x="2704" y="1078"/>
                </a:lnTo>
                <a:lnTo>
                  <a:pt x="2702" y="1074"/>
                </a:lnTo>
                <a:lnTo>
                  <a:pt x="2698" y="1072"/>
                </a:lnTo>
                <a:lnTo>
                  <a:pt x="2690" y="1074"/>
                </a:lnTo>
                <a:lnTo>
                  <a:pt x="2682" y="1074"/>
                </a:lnTo>
                <a:lnTo>
                  <a:pt x="2678" y="1072"/>
                </a:lnTo>
                <a:lnTo>
                  <a:pt x="2678" y="1070"/>
                </a:lnTo>
                <a:lnTo>
                  <a:pt x="2676" y="1066"/>
                </a:lnTo>
                <a:lnTo>
                  <a:pt x="2676" y="1064"/>
                </a:lnTo>
                <a:lnTo>
                  <a:pt x="2668" y="1064"/>
                </a:lnTo>
                <a:lnTo>
                  <a:pt x="2662" y="1062"/>
                </a:lnTo>
                <a:lnTo>
                  <a:pt x="2654" y="1060"/>
                </a:lnTo>
                <a:lnTo>
                  <a:pt x="2644" y="1054"/>
                </a:lnTo>
                <a:lnTo>
                  <a:pt x="2630" y="1044"/>
                </a:lnTo>
                <a:lnTo>
                  <a:pt x="2624" y="1038"/>
                </a:lnTo>
                <a:lnTo>
                  <a:pt x="2618" y="1036"/>
                </a:lnTo>
                <a:lnTo>
                  <a:pt x="2616" y="1036"/>
                </a:lnTo>
                <a:lnTo>
                  <a:pt x="2616" y="1042"/>
                </a:lnTo>
                <a:lnTo>
                  <a:pt x="2616" y="1044"/>
                </a:lnTo>
                <a:lnTo>
                  <a:pt x="2612" y="1046"/>
                </a:lnTo>
                <a:lnTo>
                  <a:pt x="2602" y="1042"/>
                </a:lnTo>
                <a:lnTo>
                  <a:pt x="2588" y="1036"/>
                </a:lnTo>
                <a:lnTo>
                  <a:pt x="2582" y="1030"/>
                </a:lnTo>
                <a:lnTo>
                  <a:pt x="2578" y="1026"/>
                </a:lnTo>
                <a:lnTo>
                  <a:pt x="2574" y="1020"/>
                </a:lnTo>
                <a:lnTo>
                  <a:pt x="2568" y="1016"/>
                </a:lnTo>
                <a:lnTo>
                  <a:pt x="2560" y="1010"/>
                </a:lnTo>
                <a:lnTo>
                  <a:pt x="2556" y="1006"/>
                </a:lnTo>
                <a:lnTo>
                  <a:pt x="2556" y="1004"/>
                </a:lnTo>
                <a:lnTo>
                  <a:pt x="2556" y="1002"/>
                </a:lnTo>
                <a:lnTo>
                  <a:pt x="2558" y="998"/>
                </a:lnTo>
                <a:lnTo>
                  <a:pt x="2564" y="988"/>
                </a:lnTo>
                <a:lnTo>
                  <a:pt x="2566" y="982"/>
                </a:lnTo>
                <a:lnTo>
                  <a:pt x="2566" y="976"/>
                </a:lnTo>
                <a:lnTo>
                  <a:pt x="2566" y="970"/>
                </a:lnTo>
                <a:lnTo>
                  <a:pt x="2562" y="964"/>
                </a:lnTo>
                <a:lnTo>
                  <a:pt x="2558" y="958"/>
                </a:lnTo>
                <a:lnTo>
                  <a:pt x="2552" y="952"/>
                </a:lnTo>
                <a:lnTo>
                  <a:pt x="2546" y="946"/>
                </a:lnTo>
                <a:lnTo>
                  <a:pt x="2542" y="938"/>
                </a:lnTo>
                <a:lnTo>
                  <a:pt x="2536" y="916"/>
                </a:lnTo>
                <a:lnTo>
                  <a:pt x="2530" y="894"/>
                </a:lnTo>
                <a:lnTo>
                  <a:pt x="2526" y="882"/>
                </a:lnTo>
                <a:lnTo>
                  <a:pt x="2520" y="874"/>
                </a:lnTo>
                <a:lnTo>
                  <a:pt x="2510" y="864"/>
                </a:lnTo>
                <a:lnTo>
                  <a:pt x="2502" y="860"/>
                </a:lnTo>
                <a:lnTo>
                  <a:pt x="2494" y="856"/>
                </a:lnTo>
                <a:lnTo>
                  <a:pt x="2476" y="846"/>
                </a:lnTo>
                <a:lnTo>
                  <a:pt x="2468" y="840"/>
                </a:lnTo>
                <a:lnTo>
                  <a:pt x="2464" y="838"/>
                </a:lnTo>
                <a:lnTo>
                  <a:pt x="2460" y="840"/>
                </a:lnTo>
                <a:lnTo>
                  <a:pt x="2460" y="842"/>
                </a:lnTo>
                <a:lnTo>
                  <a:pt x="2456" y="844"/>
                </a:lnTo>
                <a:lnTo>
                  <a:pt x="2454" y="846"/>
                </a:lnTo>
                <a:lnTo>
                  <a:pt x="2446" y="844"/>
                </a:lnTo>
                <a:lnTo>
                  <a:pt x="2434" y="840"/>
                </a:lnTo>
                <a:lnTo>
                  <a:pt x="2422" y="838"/>
                </a:lnTo>
                <a:lnTo>
                  <a:pt x="2416" y="838"/>
                </a:lnTo>
                <a:lnTo>
                  <a:pt x="2412" y="840"/>
                </a:lnTo>
                <a:lnTo>
                  <a:pt x="2408" y="844"/>
                </a:lnTo>
                <a:lnTo>
                  <a:pt x="2406" y="848"/>
                </a:lnTo>
                <a:lnTo>
                  <a:pt x="2408" y="854"/>
                </a:lnTo>
                <a:lnTo>
                  <a:pt x="2410" y="864"/>
                </a:lnTo>
                <a:lnTo>
                  <a:pt x="2414" y="872"/>
                </a:lnTo>
                <a:lnTo>
                  <a:pt x="2416" y="882"/>
                </a:lnTo>
                <a:lnTo>
                  <a:pt x="2422" y="904"/>
                </a:lnTo>
                <a:lnTo>
                  <a:pt x="2424" y="914"/>
                </a:lnTo>
                <a:lnTo>
                  <a:pt x="2428" y="924"/>
                </a:lnTo>
                <a:lnTo>
                  <a:pt x="2434" y="934"/>
                </a:lnTo>
                <a:lnTo>
                  <a:pt x="2444" y="942"/>
                </a:lnTo>
                <a:lnTo>
                  <a:pt x="2448" y="946"/>
                </a:lnTo>
                <a:lnTo>
                  <a:pt x="2448" y="950"/>
                </a:lnTo>
                <a:lnTo>
                  <a:pt x="2448" y="952"/>
                </a:lnTo>
                <a:lnTo>
                  <a:pt x="2446" y="954"/>
                </a:lnTo>
                <a:lnTo>
                  <a:pt x="2438" y="958"/>
                </a:lnTo>
                <a:lnTo>
                  <a:pt x="2432" y="962"/>
                </a:lnTo>
                <a:lnTo>
                  <a:pt x="2428" y="966"/>
                </a:lnTo>
                <a:lnTo>
                  <a:pt x="2426" y="966"/>
                </a:lnTo>
                <a:lnTo>
                  <a:pt x="2424" y="964"/>
                </a:lnTo>
                <a:lnTo>
                  <a:pt x="2416" y="956"/>
                </a:lnTo>
                <a:lnTo>
                  <a:pt x="2404" y="940"/>
                </a:lnTo>
                <a:lnTo>
                  <a:pt x="2400" y="928"/>
                </a:lnTo>
                <a:lnTo>
                  <a:pt x="2396" y="918"/>
                </a:lnTo>
                <a:lnTo>
                  <a:pt x="2392" y="902"/>
                </a:lnTo>
                <a:lnTo>
                  <a:pt x="2388" y="896"/>
                </a:lnTo>
                <a:lnTo>
                  <a:pt x="2384" y="890"/>
                </a:lnTo>
                <a:lnTo>
                  <a:pt x="2376" y="886"/>
                </a:lnTo>
                <a:lnTo>
                  <a:pt x="2366" y="882"/>
                </a:lnTo>
                <a:lnTo>
                  <a:pt x="2354" y="876"/>
                </a:lnTo>
                <a:lnTo>
                  <a:pt x="2352" y="874"/>
                </a:lnTo>
                <a:lnTo>
                  <a:pt x="2354" y="874"/>
                </a:lnTo>
                <a:lnTo>
                  <a:pt x="2354" y="872"/>
                </a:lnTo>
                <a:lnTo>
                  <a:pt x="2354" y="870"/>
                </a:lnTo>
                <a:lnTo>
                  <a:pt x="2350" y="868"/>
                </a:lnTo>
                <a:lnTo>
                  <a:pt x="2344" y="866"/>
                </a:lnTo>
                <a:lnTo>
                  <a:pt x="2324" y="860"/>
                </a:lnTo>
                <a:lnTo>
                  <a:pt x="2312" y="862"/>
                </a:lnTo>
                <a:lnTo>
                  <a:pt x="2308" y="862"/>
                </a:lnTo>
                <a:lnTo>
                  <a:pt x="2308" y="864"/>
                </a:lnTo>
                <a:lnTo>
                  <a:pt x="2310" y="868"/>
                </a:lnTo>
                <a:lnTo>
                  <a:pt x="2316" y="872"/>
                </a:lnTo>
                <a:lnTo>
                  <a:pt x="2324" y="876"/>
                </a:lnTo>
                <a:lnTo>
                  <a:pt x="2326" y="878"/>
                </a:lnTo>
                <a:lnTo>
                  <a:pt x="2328" y="882"/>
                </a:lnTo>
                <a:lnTo>
                  <a:pt x="2328" y="884"/>
                </a:lnTo>
                <a:lnTo>
                  <a:pt x="2326" y="886"/>
                </a:lnTo>
                <a:lnTo>
                  <a:pt x="2332" y="888"/>
                </a:lnTo>
                <a:lnTo>
                  <a:pt x="2342" y="892"/>
                </a:lnTo>
                <a:lnTo>
                  <a:pt x="2346" y="896"/>
                </a:lnTo>
                <a:lnTo>
                  <a:pt x="2346" y="898"/>
                </a:lnTo>
                <a:lnTo>
                  <a:pt x="2342" y="900"/>
                </a:lnTo>
                <a:lnTo>
                  <a:pt x="2326" y="896"/>
                </a:lnTo>
                <a:lnTo>
                  <a:pt x="2314" y="894"/>
                </a:lnTo>
                <a:lnTo>
                  <a:pt x="2306" y="896"/>
                </a:lnTo>
                <a:lnTo>
                  <a:pt x="2302" y="900"/>
                </a:lnTo>
                <a:lnTo>
                  <a:pt x="2300" y="906"/>
                </a:lnTo>
                <a:lnTo>
                  <a:pt x="2298" y="910"/>
                </a:lnTo>
                <a:lnTo>
                  <a:pt x="2296" y="914"/>
                </a:lnTo>
                <a:lnTo>
                  <a:pt x="2292" y="914"/>
                </a:lnTo>
                <a:lnTo>
                  <a:pt x="2288" y="910"/>
                </a:lnTo>
                <a:lnTo>
                  <a:pt x="2284" y="904"/>
                </a:lnTo>
                <a:lnTo>
                  <a:pt x="2284" y="900"/>
                </a:lnTo>
                <a:lnTo>
                  <a:pt x="2288" y="892"/>
                </a:lnTo>
                <a:lnTo>
                  <a:pt x="2290" y="888"/>
                </a:lnTo>
                <a:lnTo>
                  <a:pt x="2288" y="884"/>
                </a:lnTo>
                <a:lnTo>
                  <a:pt x="2280" y="880"/>
                </a:lnTo>
                <a:lnTo>
                  <a:pt x="2266" y="876"/>
                </a:lnTo>
                <a:lnTo>
                  <a:pt x="2240" y="868"/>
                </a:lnTo>
                <a:lnTo>
                  <a:pt x="2222" y="866"/>
                </a:lnTo>
                <a:lnTo>
                  <a:pt x="2210" y="866"/>
                </a:lnTo>
                <a:lnTo>
                  <a:pt x="2200" y="870"/>
                </a:lnTo>
                <a:lnTo>
                  <a:pt x="2196" y="874"/>
                </a:lnTo>
                <a:lnTo>
                  <a:pt x="2194" y="876"/>
                </a:lnTo>
                <a:lnTo>
                  <a:pt x="2196" y="880"/>
                </a:lnTo>
                <a:lnTo>
                  <a:pt x="2196" y="884"/>
                </a:lnTo>
                <a:lnTo>
                  <a:pt x="2192" y="886"/>
                </a:lnTo>
                <a:lnTo>
                  <a:pt x="2168" y="894"/>
                </a:lnTo>
                <a:lnTo>
                  <a:pt x="2160" y="894"/>
                </a:lnTo>
                <a:lnTo>
                  <a:pt x="2158" y="894"/>
                </a:lnTo>
                <a:lnTo>
                  <a:pt x="2162" y="890"/>
                </a:lnTo>
                <a:lnTo>
                  <a:pt x="2174" y="880"/>
                </a:lnTo>
                <a:lnTo>
                  <a:pt x="2176" y="876"/>
                </a:lnTo>
                <a:lnTo>
                  <a:pt x="2178" y="872"/>
                </a:lnTo>
                <a:lnTo>
                  <a:pt x="2176" y="868"/>
                </a:lnTo>
                <a:lnTo>
                  <a:pt x="2178" y="864"/>
                </a:lnTo>
                <a:lnTo>
                  <a:pt x="2180" y="856"/>
                </a:lnTo>
                <a:lnTo>
                  <a:pt x="2180" y="852"/>
                </a:lnTo>
                <a:lnTo>
                  <a:pt x="2178" y="848"/>
                </a:lnTo>
                <a:lnTo>
                  <a:pt x="2174" y="842"/>
                </a:lnTo>
                <a:lnTo>
                  <a:pt x="2166" y="838"/>
                </a:lnTo>
                <a:lnTo>
                  <a:pt x="2158" y="836"/>
                </a:lnTo>
                <a:lnTo>
                  <a:pt x="2146" y="836"/>
                </a:lnTo>
                <a:lnTo>
                  <a:pt x="2134" y="838"/>
                </a:lnTo>
                <a:lnTo>
                  <a:pt x="2120" y="842"/>
                </a:lnTo>
                <a:lnTo>
                  <a:pt x="2094" y="854"/>
                </a:lnTo>
                <a:lnTo>
                  <a:pt x="2070" y="862"/>
                </a:lnTo>
                <a:lnTo>
                  <a:pt x="2052" y="868"/>
                </a:lnTo>
                <a:lnTo>
                  <a:pt x="2036" y="876"/>
                </a:lnTo>
                <a:lnTo>
                  <a:pt x="2004" y="896"/>
                </a:lnTo>
                <a:lnTo>
                  <a:pt x="1996" y="900"/>
                </a:lnTo>
                <a:lnTo>
                  <a:pt x="1992" y="904"/>
                </a:lnTo>
                <a:lnTo>
                  <a:pt x="1992" y="908"/>
                </a:lnTo>
                <a:lnTo>
                  <a:pt x="1996" y="910"/>
                </a:lnTo>
                <a:lnTo>
                  <a:pt x="2006" y="914"/>
                </a:lnTo>
                <a:lnTo>
                  <a:pt x="2010" y="916"/>
                </a:lnTo>
                <a:lnTo>
                  <a:pt x="2012" y="918"/>
                </a:lnTo>
                <a:lnTo>
                  <a:pt x="2012" y="920"/>
                </a:lnTo>
                <a:lnTo>
                  <a:pt x="2010" y="922"/>
                </a:lnTo>
                <a:lnTo>
                  <a:pt x="2002" y="924"/>
                </a:lnTo>
                <a:lnTo>
                  <a:pt x="1992" y="928"/>
                </a:lnTo>
                <a:lnTo>
                  <a:pt x="1986" y="932"/>
                </a:lnTo>
                <a:lnTo>
                  <a:pt x="1980" y="938"/>
                </a:lnTo>
                <a:lnTo>
                  <a:pt x="1976" y="946"/>
                </a:lnTo>
                <a:lnTo>
                  <a:pt x="1972" y="952"/>
                </a:lnTo>
                <a:lnTo>
                  <a:pt x="1972" y="958"/>
                </a:lnTo>
                <a:lnTo>
                  <a:pt x="1972" y="962"/>
                </a:lnTo>
                <a:lnTo>
                  <a:pt x="1972" y="966"/>
                </a:lnTo>
                <a:lnTo>
                  <a:pt x="1976" y="966"/>
                </a:lnTo>
                <a:lnTo>
                  <a:pt x="1980" y="966"/>
                </a:lnTo>
                <a:lnTo>
                  <a:pt x="1986" y="964"/>
                </a:lnTo>
                <a:lnTo>
                  <a:pt x="1990" y="962"/>
                </a:lnTo>
                <a:lnTo>
                  <a:pt x="1994" y="962"/>
                </a:lnTo>
                <a:lnTo>
                  <a:pt x="1996" y="964"/>
                </a:lnTo>
                <a:lnTo>
                  <a:pt x="1998" y="966"/>
                </a:lnTo>
                <a:lnTo>
                  <a:pt x="2000" y="974"/>
                </a:lnTo>
                <a:lnTo>
                  <a:pt x="2004" y="982"/>
                </a:lnTo>
                <a:lnTo>
                  <a:pt x="2008" y="984"/>
                </a:lnTo>
                <a:lnTo>
                  <a:pt x="2016" y="986"/>
                </a:lnTo>
                <a:lnTo>
                  <a:pt x="2036" y="984"/>
                </a:lnTo>
                <a:lnTo>
                  <a:pt x="2058" y="980"/>
                </a:lnTo>
                <a:lnTo>
                  <a:pt x="2074" y="976"/>
                </a:lnTo>
                <a:lnTo>
                  <a:pt x="2086" y="976"/>
                </a:lnTo>
                <a:lnTo>
                  <a:pt x="2090" y="976"/>
                </a:lnTo>
                <a:lnTo>
                  <a:pt x="2092" y="978"/>
                </a:lnTo>
                <a:lnTo>
                  <a:pt x="2092" y="982"/>
                </a:lnTo>
                <a:lnTo>
                  <a:pt x="2084" y="986"/>
                </a:lnTo>
                <a:lnTo>
                  <a:pt x="2070" y="990"/>
                </a:lnTo>
                <a:lnTo>
                  <a:pt x="2046" y="996"/>
                </a:lnTo>
                <a:lnTo>
                  <a:pt x="2016" y="1002"/>
                </a:lnTo>
                <a:lnTo>
                  <a:pt x="2008" y="1006"/>
                </a:lnTo>
                <a:lnTo>
                  <a:pt x="2004" y="1010"/>
                </a:lnTo>
                <a:lnTo>
                  <a:pt x="2002" y="1014"/>
                </a:lnTo>
                <a:lnTo>
                  <a:pt x="2004" y="1018"/>
                </a:lnTo>
                <a:lnTo>
                  <a:pt x="2008" y="1022"/>
                </a:lnTo>
                <a:lnTo>
                  <a:pt x="2014" y="1028"/>
                </a:lnTo>
                <a:lnTo>
                  <a:pt x="2028" y="1036"/>
                </a:lnTo>
                <a:lnTo>
                  <a:pt x="2036" y="1040"/>
                </a:lnTo>
                <a:lnTo>
                  <a:pt x="2048" y="1042"/>
                </a:lnTo>
                <a:lnTo>
                  <a:pt x="2066" y="1040"/>
                </a:lnTo>
                <a:lnTo>
                  <a:pt x="2082" y="1038"/>
                </a:lnTo>
                <a:lnTo>
                  <a:pt x="2090" y="1040"/>
                </a:lnTo>
                <a:lnTo>
                  <a:pt x="2102" y="1042"/>
                </a:lnTo>
                <a:lnTo>
                  <a:pt x="2124" y="1044"/>
                </a:lnTo>
                <a:lnTo>
                  <a:pt x="2148" y="1042"/>
                </a:lnTo>
                <a:lnTo>
                  <a:pt x="2164" y="1038"/>
                </a:lnTo>
                <a:lnTo>
                  <a:pt x="2180" y="1036"/>
                </a:lnTo>
                <a:lnTo>
                  <a:pt x="2190" y="1038"/>
                </a:lnTo>
                <a:lnTo>
                  <a:pt x="2202" y="1040"/>
                </a:lnTo>
                <a:lnTo>
                  <a:pt x="2220" y="1044"/>
                </a:lnTo>
                <a:lnTo>
                  <a:pt x="2232" y="1044"/>
                </a:lnTo>
                <a:lnTo>
                  <a:pt x="2238" y="1044"/>
                </a:lnTo>
                <a:lnTo>
                  <a:pt x="2248" y="1050"/>
                </a:lnTo>
                <a:lnTo>
                  <a:pt x="2260" y="1056"/>
                </a:lnTo>
                <a:lnTo>
                  <a:pt x="2272" y="1062"/>
                </a:lnTo>
                <a:lnTo>
                  <a:pt x="2276" y="1064"/>
                </a:lnTo>
                <a:lnTo>
                  <a:pt x="2276" y="1066"/>
                </a:lnTo>
                <a:lnTo>
                  <a:pt x="2264" y="1066"/>
                </a:lnTo>
                <a:lnTo>
                  <a:pt x="2252" y="1066"/>
                </a:lnTo>
                <a:lnTo>
                  <a:pt x="2246" y="1066"/>
                </a:lnTo>
                <a:lnTo>
                  <a:pt x="2238" y="1068"/>
                </a:lnTo>
                <a:lnTo>
                  <a:pt x="2218" y="1066"/>
                </a:lnTo>
                <a:lnTo>
                  <a:pt x="2180" y="1064"/>
                </a:lnTo>
                <a:lnTo>
                  <a:pt x="2138" y="1066"/>
                </a:lnTo>
                <a:lnTo>
                  <a:pt x="2096" y="1070"/>
                </a:lnTo>
                <a:lnTo>
                  <a:pt x="2060" y="1076"/>
                </a:lnTo>
                <a:lnTo>
                  <a:pt x="2048" y="1080"/>
                </a:lnTo>
                <a:lnTo>
                  <a:pt x="2042" y="1084"/>
                </a:lnTo>
                <a:lnTo>
                  <a:pt x="2040" y="1088"/>
                </a:lnTo>
                <a:lnTo>
                  <a:pt x="2040" y="1090"/>
                </a:lnTo>
                <a:lnTo>
                  <a:pt x="2044" y="1096"/>
                </a:lnTo>
                <a:lnTo>
                  <a:pt x="2048" y="1104"/>
                </a:lnTo>
                <a:lnTo>
                  <a:pt x="2056" y="1110"/>
                </a:lnTo>
                <a:lnTo>
                  <a:pt x="2072" y="1124"/>
                </a:lnTo>
                <a:lnTo>
                  <a:pt x="2080" y="1130"/>
                </a:lnTo>
                <a:lnTo>
                  <a:pt x="2092" y="1134"/>
                </a:lnTo>
                <a:lnTo>
                  <a:pt x="2108" y="1138"/>
                </a:lnTo>
                <a:lnTo>
                  <a:pt x="2126" y="1138"/>
                </a:lnTo>
                <a:lnTo>
                  <a:pt x="2160" y="1140"/>
                </a:lnTo>
                <a:lnTo>
                  <a:pt x="2184" y="1140"/>
                </a:lnTo>
                <a:lnTo>
                  <a:pt x="2190" y="1140"/>
                </a:lnTo>
                <a:lnTo>
                  <a:pt x="2194" y="1144"/>
                </a:lnTo>
                <a:lnTo>
                  <a:pt x="2194" y="1150"/>
                </a:lnTo>
                <a:lnTo>
                  <a:pt x="2194" y="1154"/>
                </a:lnTo>
                <a:lnTo>
                  <a:pt x="2192" y="1166"/>
                </a:lnTo>
                <a:lnTo>
                  <a:pt x="2192" y="1172"/>
                </a:lnTo>
                <a:lnTo>
                  <a:pt x="2196" y="1178"/>
                </a:lnTo>
                <a:lnTo>
                  <a:pt x="2202" y="1184"/>
                </a:lnTo>
                <a:lnTo>
                  <a:pt x="2208" y="1190"/>
                </a:lnTo>
                <a:lnTo>
                  <a:pt x="2216" y="1194"/>
                </a:lnTo>
                <a:lnTo>
                  <a:pt x="2230" y="1194"/>
                </a:lnTo>
                <a:lnTo>
                  <a:pt x="2254" y="1192"/>
                </a:lnTo>
                <a:lnTo>
                  <a:pt x="2270" y="1192"/>
                </a:lnTo>
                <a:lnTo>
                  <a:pt x="2284" y="1194"/>
                </a:lnTo>
                <a:lnTo>
                  <a:pt x="2294" y="1192"/>
                </a:lnTo>
                <a:lnTo>
                  <a:pt x="2312" y="1188"/>
                </a:lnTo>
                <a:lnTo>
                  <a:pt x="2340" y="1182"/>
                </a:lnTo>
                <a:lnTo>
                  <a:pt x="2370" y="1176"/>
                </a:lnTo>
                <a:lnTo>
                  <a:pt x="2382" y="1172"/>
                </a:lnTo>
                <a:lnTo>
                  <a:pt x="2392" y="1168"/>
                </a:lnTo>
                <a:lnTo>
                  <a:pt x="2398" y="1164"/>
                </a:lnTo>
                <a:lnTo>
                  <a:pt x="2406" y="1162"/>
                </a:lnTo>
                <a:lnTo>
                  <a:pt x="2420" y="1160"/>
                </a:lnTo>
                <a:lnTo>
                  <a:pt x="2434" y="1158"/>
                </a:lnTo>
                <a:lnTo>
                  <a:pt x="2440" y="1156"/>
                </a:lnTo>
                <a:lnTo>
                  <a:pt x="2450" y="1152"/>
                </a:lnTo>
                <a:lnTo>
                  <a:pt x="2456" y="1148"/>
                </a:lnTo>
                <a:lnTo>
                  <a:pt x="2460" y="1144"/>
                </a:lnTo>
                <a:lnTo>
                  <a:pt x="2460" y="1140"/>
                </a:lnTo>
                <a:lnTo>
                  <a:pt x="2460" y="1138"/>
                </a:lnTo>
                <a:lnTo>
                  <a:pt x="2460" y="1134"/>
                </a:lnTo>
                <a:lnTo>
                  <a:pt x="2460" y="1132"/>
                </a:lnTo>
                <a:lnTo>
                  <a:pt x="2464" y="1128"/>
                </a:lnTo>
                <a:lnTo>
                  <a:pt x="2470" y="1126"/>
                </a:lnTo>
                <a:lnTo>
                  <a:pt x="2478" y="1124"/>
                </a:lnTo>
                <a:lnTo>
                  <a:pt x="2482" y="1124"/>
                </a:lnTo>
                <a:lnTo>
                  <a:pt x="2484" y="1126"/>
                </a:lnTo>
                <a:lnTo>
                  <a:pt x="2486" y="1130"/>
                </a:lnTo>
                <a:lnTo>
                  <a:pt x="2484" y="1140"/>
                </a:lnTo>
                <a:lnTo>
                  <a:pt x="2484" y="1146"/>
                </a:lnTo>
                <a:lnTo>
                  <a:pt x="2486" y="1146"/>
                </a:lnTo>
                <a:lnTo>
                  <a:pt x="2488" y="1146"/>
                </a:lnTo>
                <a:lnTo>
                  <a:pt x="2500" y="1146"/>
                </a:lnTo>
                <a:lnTo>
                  <a:pt x="2510" y="1146"/>
                </a:lnTo>
                <a:lnTo>
                  <a:pt x="2524" y="1150"/>
                </a:lnTo>
                <a:lnTo>
                  <a:pt x="2534" y="1152"/>
                </a:lnTo>
                <a:lnTo>
                  <a:pt x="2540" y="1156"/>
                </a:lnTo>
                <a:lnTo>
                  <a:pt x="2538" y="1156"/>
                </a:lnTo>
                <a:lnTo>
                  <a:pt x="2536" y="1158"/>
                </a:lnTo>
                <a:lnTo>
                  <a:pt x="2532" y="1160"/>
                </a:lnTo>
                <a:lnTo>
                  <a:pt x="2532" y="1162"/>
                </a:lnTo>
                <a:lnTo>
                  <a:pt x="2540" y="1164"/>
                </a:lnTo>
                <a:lnTo>
                  <a:pt x="2548" y="1166"/>
                </a:lnTo>
                <a:lnTo>
                  <a:pt x="2552" y="1168"/>
                </a:lnTo>
                <a:lnTo>
                  <a:pt x="2558" y="1166"/>
                </a:lnTo>
                <a:lnTo>
                  <a:pt x="2562" y="1164"/>
                </a:lnTo>
                <a:lnTo>
                  <a:pt x="2566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600" y="1170"/>
                </a:lnTo>
                <a:lnTo>
                  <a:pt x="2606" y="1170"/>
                </a:lnTo>
                <a:lnTo>
                  <a:pt x="2610" y="1170"/>
                </a:lnTo>
                <a:lnTo>
                  <a:pt x="2618" y="1172"/>
                </a:lnTo>
                <a:lnTo>
                  <a:pt x="2624" y="1172"/>
                </a:lnTo>
                <a:lnTo>
                  <a:pt x="2630" y="1172"/>
                </a:lnTo>
                <a:lnTo>
                  <a:pt x="2638" y="1166"/>
                </a:lnTo>
                <a:lnTo>
                  <a:pt x="2646" y="1160"/>
                </a:lnTo>
                <a:lnTo>
                  <a:pt x="2650" y="1158"/>
                </a:lnTo>
                <a:lnTo>
                  <a:pt x="2656" y="1158"/>
                </a:lnTo>
                <a:lnTo>
                  <a:pt x="2664" y="1156"/>
                </a:lnTo>
                <a:lnTo>
                  <a:pt x="2670" y="1152"/>
                </a:lnTo>
                <a:lnTo>
                  <a:pt x="2672" y="1148"/>
                </a:lnTo>
                <a:lnTo>
                  <a:pt x="2672" y="1146"/>
                </a:lnTo>
                <a:lnTo>
                  <a:pt x="2670" y="1142"/>
                </a:lnTo>
                <a:lnTo>
                  <a:pt x="2666" y="1138"/>
                </a:lnTo>
                <a:lnTo>
                  <a:pt x="2662" y="1136"/>
                </a:lnTo>
                <a:lnTo>
                  <a:pt x="2660" y="1134"/>
                </a:lnTo>
                <a:lnTo>
                  <a:pt x="2662" y="1128"/>
                </a:lnTo>
                <a:lnTo>
                  <a:pt x="2664" y="1126"/>
                </a:lnTo>
                <a:lnTo>
                  <a:pt x="2662" y="1124"/>
                </a:lnTo>
                <a:lnTo>
                  <a:pt x="2658" y="1122"/>
                </a:lnTo>
                <a:lnTo>
                  <a:pt x="2652" y="1122"/>
                </a:lnTo>
                <a:lnTo>
                  <a:pt x="2644" y="1124"/>
                </a:lnTo>
                <a:lnTo>
                  <a:pt x="2630" y="1132"/>
                </a:lnTo>
                <a:lnTo>
                  <a:pt x="2620" y="1136"/>
                </a:lnTo>
                <a:lnTo>
                  <a:pt x="2618" y="1136"/>
                </a:lnTo>
                <a:lnTo>
                  <a:pt x="2620" y="1132"/>
                </a:lnTo>
                <a:lnTo>
                  <a:pt x="2622" y="1126"/>
                </a:lnTo>
                <a:lnTo>
                  <a:pt x="2620" y="1122"/>
                </a:lnTo>
                <a:lnTo>
                  <a:pt x="2616" y="1118"/>
                </a:lnTo>
                <a:lnTo>
                  <a:pt x="2612" y="1116"/>
                </a:lnTo>
                <a:lnTo>
                  <a:pt x="2604" y="1112"/>
                </a:lnTo>
                <a:lnTo>
                  <a:pt x="2600" y="1110"/>
                </a:lnTo>
                <a:lnTo>
                  <a:pt x="2602" y="1108"/>
                </a:lnTo>
                <a:lnTo>
                  <a:pt x="2604" y="1108"/>
                </a:lnTo>
                <a:lnTo>
                  <a:pt x="2608" y="1108"/>
                </a:lnTo>
                <a:lnTo>
                  <a:pt x="2620" y="1112"/>
                </a:lnTo>
                <a:lnTo>
                  <a:pt x="2632" y="1116"/>
                </a:lnTo>
                <a:lnTo>
                  <a:pt x="2636" y="1118"/>
                </a:lnTo>
                <a:lnTo>
                  <a:pt x="2640" y="1116"/>
                </a:lnTo>
                <a:lnTo>
                  <a:pt x="2644" y="1112"/>
                </a:lnTo>
                <a:lnTo>
                  <a:pt x="2640" y="1108"/>
                </a:lnTo>
                <a:lnTo>
                  <a:pt x="2638" y="1106"/>
                </a:lnTo>
                <a:lnTo>
                  <a:pt x="2638" y="1104"/>
                </a:lnTo>
                <a:lnTo>
                  <a:pt x="2640" y="1102"/>
                </a:lnTo>
                <a:lnTo>
                  <a:pt x="2646" y="1098"/>
                </a:lnTo>
                <a:close/>
                <a:moveTo>
                  <a:pt x="2506" y="806"/>
                </a:moveTo>
                <a:lnTo>
                  <a:pt x="2506" y="806"/>
                </a:lnTo>
                <a:lnTo>
                  <a:pt x="2492" y="808"/>
                </a:lnTo>
                <a:lnTo>
                  <a:pt x="2480" y="812"/>
                </a:lnTo>
                <a:lnTo>
                  <a:pt x="2470" y="814"/>
                </a:lnTo>
                <a:lnTo>
                  <a:pt x="2464" y="818"/>
                </a:lnTo>
                <a:lnTo>
                  <a:pt x="2460" y="822"/>
                </a:lnTo>
                <a:lnTo>
                  <a:pt x="2460" y="824"/>
                </a:lnTo>
                <a:lnTo>
                  <a:pt x="2462" y="828"/>
                </a:lnTo>
                <a:lnTo>
                  <a:pt x="2468" y="830"/>
                </a:lnTo>
                <a:lnTo>
                  <a:pt x="2480" y="834"/>
                </a:lnTo>
                <a:lnTo>
                  <a:pt x="2488" y="836"/>
                </a:lnTo>
                <a:lnTo>
                  <a:pt x="2492" y="840"/>
                </a:lnTo>
                <a:lnTo>
                  <a:pt x="2494" y="846"/>
                </a:lnTo>
                <a:lnTo>
                  <a:pt x="2498" y="850"/>
                </a:lnTo>
                <a:lnTo>
                  <a:pt x="2504" y="856"/>
                </a:lnTo>
                <a:lnTo>
                  <a:pt x="2514" y="862"/>
                </a:lnTo>
                <a:lnTo>
                  <a:pt x="2524" y="872"/>
                </a:lnTo>
                <a:lnTo>
                  <a:pt x="2530" y="874"/>
                </a:lnTo>
                <a:lnTo>
                  <a:pt x="2530" y="870"/>
                </a:lnTo>
                <a:lnTo>
                  <a:pt x="2532" y="868"/>
                </a:lnTo>
                <a:lnTo>
                  <a:pt x="2534" y="866"/>
                </a:lnTo>
                <a:lnTo>
                  <a:pt x="2540" y="862"/>
                </a:lnTo>
                <a:lnTo>
                  <a:pt x="2546" y="852"/>
                </a:lnTo>
                <a:lnTo>
                  <a:pt x="2560" y="830"/>
                </a:lnTo>
                <a:lnTo>
                  <a:pt x="2562" y="826"/>
                </a:lnTo>
                <a:lnTo>
                  <a:pt x="2562" y="822"/>
                </a:lnTo>
                <a:lnTo>
                  <a:pt x="2560" y="818"/>
                </a:lnTo>
                <a:lnTo>
                  <a:pt x="2554" y="816"/>
                </a:lnTo>
                <a:lnTo>
                  <a:pt x="2546" y="812"/>
                </a:lnTo>
                <a:lnTo>
                  <a:pt x="2540" y="808"/>
                </a:lnTo>
                <a:lnTo>
                  <a:pt x="2530" y="806"/>
                </a:lnTo>
                <a:lnTo>
                  <a:pt x="2506" y="806"/>
                </a:lnTo>
                <a:close/>
                <a:moveTo>
                  <a:pt x="4290" y="1312"/>
                </a:moveTo>
                <a:lnTo>
                  <a:pt x="4290" y="1312"/>
                </a:lnTo>
                <a:lnTo>
                  <a:pt x="4284" y="1304"/>
                </a:lnTo>
                <a:lnTo>
                  <a:pt x="4280" y="1300"/>
                </a:lnTo>
                <a:lnTo>
                  <a:pt x="4274" y="1296"/>
                </a:lnTo>
                <a:lnTo>
                  <a:pt x="4268" y="1296"/>
                </a:lnTo>
                <a:lnTo>
                  <a:pt x="4256" y="1296"/>
                </a:lnTo>
                <a:lnTo>
                  <a:pt x="4246" y="1300"/>
                </a:lnTo>
                <a:lnTo>
                  <a:pt x="4236" y="1304"/>
                </a:lnTo>
                <a:lnTo>
                  <a:pt x="4230" y="1304"/>
                </a:lnTo>
                <a:lnTo>
                  <a:pt x="4228" y="1304"/>
                </a:lnTo>
                <a:lnTo>
                  <a:pt x="4228" y="1302"/>
                </a:lnTo>
                <a:lnTo>
                  <a:pt x="4230" y="1292"/>
                </a:lnTo>
                <a:lnTo>
                  <a:pt x="4232" y="1282"/>
                </a:lnTo>
                <a:lnTo>
                  <a:pt x="4232" y="1280"/>
                </a:lnTo>
                <a:lnTo>
                  <a:pt x="4230" y="1278"/>
                </a:lnTo>
                <a:lnTo>
                  <a:pt x="4224" y="1278"/>
                </a:lnTo>
                <a:lnTo>
                  <a:pt x="4216" y="1280"/>
                </a:lnTo>
                <a:lnTo>
                  <a:pt x="4202" y="1284"/>
                </a:lnTo>
                <a:lnTo>
                  <a:pt x="4200" y="1284"/>
                </a:lnTo>
                <a:lnTo>
                  <a:pt x="4198" y="1282"/>
                </a:lnTo>
                <a:lnTo>
                  <a:pt x="4200" y="1276"/>
                </a:lnTo>
                <a:lnTo>
                  <a:pt x="4202" y="1268"/>
                </a:lnTo>
                <a:lnTo>
                  <a:pt x="4202" y="1264"/>
                </a:lnTo>
                <a:lnTo>
                  <a:pt x="4200" y="1258"/>
                </a:lnTo>
                <a:lnTo>
                  <a:pt x="4196" y="1254"/>
                </a:lnTo>
                <a:lnTo>
                  <a:pt x="4182" y="1248"/>
                </a:lnTo>
                <a:lnTo>
                  <a:pt x="4162" y="1234"/>
                </a:lnTo>
                <a:lnTo>
                  <a:pt x="4150" y="1228"/>
                </a:lnTo>
                <a:lnTo>
                  <a:pt x="4136" y="1224"/>
                </a:lnTo>
                <a:lnTo>
                  <a:pt x="4124" y="1224"/>
                </a:lnTo>
                <a:lnTo>
                  <a:pt x="4112" y="1224"/>
                </a:lnTo>
                <a:lnTo>
                  <a:pt x="4100" y="1224"/>
                </a:lnTo>
                <a:lnTo>
                  <a:pt x="4090" y="1222"/>
                </a:lnTo>
                <a:lnTo>
                  <a:pt x="4084" y="1216"/>
                </a:lnTo>
                <a:lnTo>
                  <a:pt x="4082" y="1214"/>
                </a:lnTo>
                <a:lnTo>
                  <a:pt x="4080" y="1208"/>
                </a:lnTo>
                <a:lnTo>
                  <a:pt x="4080" y="1204"/>
                </a:lnTo>
                <a:lnTo>
                  <a:pt x="4076" y="1200"/>
                </a:lnTo>
                <a:lnTo>
                  <a:pt x="4072" y="1196"/>
                </a:lnTo>
                <a:lnTo>
                  <a:pt x="4066" y="1194"/>
                </a:lnTo>
                <a:lnTo>
                  <a:pt x="4054" y="1192"/>
                </a:lnTo>
                <a:lnTo>
                  <a:pt x="4040" y="1192"/>
                </a:lnTo>
                <a:lnTo>
                  <a:pt x="4030" y="1192"/>
                </a:lnTo>
                <a:lnTo>
                  <a:pt x="4024" y="1192"/>
                </a:lnTo>
                <a:lnTo>
                  <a:pt x="4022" y="1190"/>
                </a:lnTo>
                <a:lnTo>
                  <a:pt x="4022" y="1188"/>
                </a:lnTo>
                <a:lnTo>
                  <a:pt x="4032" y="1182"/>
                </a:lnTo>
                <a:lnTo>
                  <a:pt x="4038" y="1178"/>
                </a:lnTo>
                <a:lnTo>
                  <a:pt x="4040" y="1172"/>
                </a:lnTo>
                <a:lnTo>
                  <a:pt x="4042" y="1168"/>
                </a:lnTo>
                <a:lnTo>
                  <a:pt x="4042" y="1164"/>
                </a:lnTo>
                <a:lnTo>
                  <a:pt x="4040" y="1156"/>
                </a:lnTo>
                <a:lnTo>
                  <a:pt x="4036" y="1150"/>
                </a:lnTo>
                <a:lnTo>
                  <a:pt x="4030" y="1144"/>
                </a:lnTo>
                <a:lnTo>
                  <a:pt x="4028" y="1142"/>
                </a:lnTo>
                <a:lnTo>
                  <a:pt x="4032" y="1140"/>
                </a:lnTo>
                <a:lnTo>
                  <a:pt x="4042" y="1142"/>
                </a:lnTo>
                <a:lnTo>
                  <a:pt x="4056" y="1144"/>
                </a:lnTo>
                <a:lnTo>
                  <a:pt x="4068" y="1144"/>
                </a:lnTo>
                <a:lnTo>
                  <a:pt x="4078" y="1142"/>
                </a:lnTo>
                <a:lnTo>
                  <a:pt x="4084" y="1140"/>
                </a:lnTo>
                <a:lnTo>
                  <a:pt x="4084" y="1138"/>
                </a:lnTo>
                <a:lnTo>
                  <a:pt x="4084" y="1136"/>
                </a:lnTo>
                <a:lnTo>
                  <a:pt x="4078" y="1130"/>
                </a:lnTo>
                <a:lnTo>
                  <a:pt x="4066" y="1126"/>
                </a:lnTo>
                <a:lnTo>
                  <a:pt x="4046" y="1122"/>
                </a:lnTo>
                <a:lnTo>
                  <a:pt x="4018" y="1116"/>
                </a:lnTo>
                <a:lnTo>
                  <a:pt x="4016" y="1116"/>
                </a:lnTo>
                <a:lnTo>
                  <a:pt x="4016" y="1114"/>
                </a:lnTo>
                <a:lnTo>
                  <a:pt x="4020" y="1112"/>
                </a:lnTo>
                <a:lnTo>
                  <a:pt x="4040" y="1110"/>
                </a:lnTo>
                <a:lnTo>
                  <a:pt x="4052" y="1106"/>
                </a:lnTo>
                <a:lnTo>
                  <a:pt x="4062" y="1102"/>
                </a:lnTo>
                <a:lnTo>
                  <a:pt x="4064" y="1098"/>
                </a:lnTo>
                <a:lnTo>
                  <a:pt x="4066" y="1094"/>
                </a:lnTo>
                <a:lnTo>
                  <a:pt x="4066" y="1092"/>
                </a:lnTo>
                <a:lnTo>
                  <a:pt x="4066" y="1088"/>
                </a:lnTo>
                <a:lnTo>
                  <a:pt x="4062" y="1082"/>
                </a:lnTo>
                <a:lnTo>
                  <a:pt x="4054" y="1074"/>
                </a:lnTo>
                <a:lnTo>
                  <a:pt x="4044" y="1070"/>
                </a:lnTo>
                <a:lnTo>
                  <a:pt x="4036" y="1066"/>
                </a:lnTo>
                <a:lnTo>
                  <a:pt x="4026" y="1066"/>
                </a:lnTo>
                <a:lnTo>
                  <a:pt x="4020" y="1068"/>
                </a:lnTo>
                <a:lnTo>
                  <a:pt x="4014" y="1070"/>
                </a:lnTo>
                <a:lnTo>
                  <a:pt x="4004" y="1074"/>
                </a:lnTo>
                <a:lnTo>
                  <a:pt x="3988" y="1074"/>
                </a:lnTo>
                <a:lnTo>
                  <a:pt x="3982" y="1072"/>
                </a:lnTo>
                <a:lnTo>
                  <a:pt x="3980" y="1070"/>
                </a:lnTo>
                <a:lnTo>
                  <a:pt x="3982" y="1066"/>
                </a:lnTo>
                <a:lnTo>
                  <a:pt x="3994" y="1062"/>
                </a:lnTo>
                <a:lnTo>
                  <a:pt x="4014" y="1054"/>
                </a:lnTo>
                <a:lnTo>
                  <a:pt x="4020" y="1052"/>
                </a:lnTo>
                <a:lnTo>
                  <a:pt x="4022" y="1050"/>
                </a:lnTo>
                <a:lnTo>
                  <a:pt x="4018" y="1046"/>
                </a:lnTo>
                <a:lnTo>
                  <a:pt x="4012" y="1042"/>
                </a:lnTo>
                <a:lnTo>
                  <a:pt x="3984" y="1030"/>
                </a:lnTo>
                <a:lnTo>
                  <a:pt x="3966" y="1024"/>
                </a:lnTo>
                <a:lnTo>
                  <a:pt x="3952" y="1022"/>
                </a:lnTo>
                <a:lnTo>
                  <a:pt x="3942" y="1024"/>
                </a:lnTo>
                <a:lnTo>
                  <a:pt x="3934" y="1028"/>
                </a:lnTo>
                <a:lnTo>
                  <a:pt x="3930" y="1030"/>
                </a:lnTo>
                <a:lnTo>
                  <a:pt x="3926" y="1030"/>
                </a:lnTo>
                <a:lnTo>
                  <a:pt x="3926" y="1026"/>
                </a:lnTo>
                <a:lnTo>
                  <a:pt x="3928" y="1018"/>
                </a:lnTo>
                <a:lnTo>
                  <a:pt x="3928" y="1008"/>
                </a:lnTo>
                <a:lnTo>
                  <a:pt x="3926" y="1004"/>
                </a:lnTo>
                <a:lnTo>
                  <a:pt x="3922" y="1002"/>
                </a:lnTo>
                <a:lnTo>
                  <a:pt x="3916" y="1002"/>
                </a:lnTo>
                <a:lnTo>
                  <a:pt x="3908" y="1004"/>
                </a:lnTo>
                <a:lnTo>
                  <a:pt x="3904" y="1002"/>
                </a:lnTo>
                <a:lnTo>
                  <a:pt x="3904" y="996"/>
                </a:lnTo>
                <a:lnTo>
                  <a:pt x="3902" y="988"/>
                </a:lnTo>
                <a:lnTo>
                  <a:pt x="3896" y="982"/>
                </a:lnTo>
                <a:lnTo>
                  <a:pt x="3888" y="974"/>
                </a:lnTo>
                <a:lnTo>
                  <a:pt x="3880" y="970"/>
                </a:lnTo>
                <a:lnTo>
                  <a:pt x="3868" y="968"/>
                </a:lnTo>
                <a:lnTo>
                  <a:pt x="3858" y="968"/>
                </a:lnTo>
                <a:lnTo>
                  <a:pt x="3846" y="972"/>
                </a:lnTo>
                <a:lnTo>
                  <a:pt x="3836" y="980"/>
                </a:lnTo>
                <a:lnTo>
                  <a:pt x="3826" y="986"/>
                </a:lnTo>
                <a:lnTo>
                  <a:pt x="3820" y="988"/>
                </a:lnTo>
                <a:lnTo>
                  <a:pt x="3814" y="988"/>
                </a:lnTo>
                <a:lnTo>
                  <a:pt x="3810" y="982"/>
                </a:lnTo>
                <a:lnTo>
                  <a:pt x="3806" y="976"/>
                </a:lnTo>
                <a:lnTo>
                  <a:pt x="3802" y="966"/>
                </a:lnTo>
                <a:lnTo>
                  <a:pt x="3792" y="944"/>
                </a:lnTo>
                <a:lnTo>
                  <a:pt x="3788" y="936"/>
                </a:lnTo>
                <a:lnTo>
                  <a:pt x="3784" y="932"/>
                </a:lnTo>
                <a:lnTo>
                  <a:pt x="3778" y="930"/>
                </a:lnTo>
                <a:lnTo>
                  <a:pt x="3774" y="932"/>
                </a:lnTo>
                <a:lnTo>
                  <a:pt x="3768" y="932"/>
                </a:lnTo>
                <a:lnTo>
                  <a:pt x="3762" y="930"/>
                </a:lnTo>
                <a:lnTo>
                  <a:pt x="3758" y="926"/>
                </a:lnTo>
                <a:lnTo>
                  <a:pt x="3750" y="918"/>
                </a:lnTo>
                <a:lnTo>
                  <a:pt x="3744" y="908"/>
                </a:lnTo>
                <a:lnTo>
                  <a:pt x="3736" y="902"/>
                </a:lnTo>
                <a:lnTo>
                  <a:pt x="3726" y="898"/>
                </a:lnTo>
                <a:lnTo>
                  <a:pt x="3718" y="896"/>
                </a:lnTo>
                <a:lnTo>
                  <a:pt x="3700" y="896"/>
                </a:lnTo>
                <a:lnTo>
                  <a:pt x="3692" y="894"/>
                </a:lnTo>
                <a:lnTo>
                  <a:pt x="3686" y="892"/>
                </a:lnTo>
                <a:lnTo>
                  <a:pt x="3668" y="884"/>
                </a:lnTo>
                <a:lnTo>
                  <a:pt x="3658" y="882"/>
                </a:lnTo>
                <a:lnTo>
                  <a:pt x="3646" y="880"/>
                </a:lnTo>
                <a:lnTo>
                  <a:pt x="3636" y="882"/>
                </a:lnTo>
                <a:lnTo>
                  <a:pt x="3624" y="884"/>
                </a:lnTo>
                <a:lnTo>
                  <a:pt x="3614" y="892"/>
                </a:lnTo>
                <a:lnTo>
                  <a:pt x="3606" y="904"/>
                </a:lnTo>
                <a:lnTo>
                  <a:pt x="3604" y="908"/>
                </a:lnTo>
                <a:lnTo>
                  <a:pt x="3600" y="912"/>
                </a:lnTo>
                <a:lnTo>
                  <a:pt x="3596" y="914"/>
                </a:lnTo>
                <a:lnTo>
                  <a:pt x="3592" y="916"/>
                </a:lnTo>
                <a:lnTo>
                  <a:pt x="3584" y="914"/>
                </a:lnTo>
                <a:lnTo>
                  <a:pt x="3578" y="908"/>
                </a:lnTo>
                <a:lnTo>
                  <a:pt x="3570" y="904"/>
                </a:lnTo>
                <a:lnTo>
                  <a:pt x="3560" y="900"/>
                </a:lnTo>
                <a:lnTo>
                  <a:pt x="3556" y="900"/>
                </a:lnTo>
                <a:lnTo>
                  <a:pt x="3552" y="900"/>
                </a:lnTo>
                <a:lnTo>
                  <a:pt x="3548" y="902"/>
                </a:lnTo>
                <a:lnTo>
                  <a:pt x="3544" y="906"/>
                </a:lnTo>
                <a:lnTo>
                  <a:pt x="3536" y="916"/>
                </a:lnTo>
                <a:lnTo>
                  <a:pt x="3528" y="922"/>
                </a:lnTo>
                <a:lnTo>
                  <a:pt x="3520" y="926"/>
                </a:lnTo>
                <a:lnTo>
                  <a:pt x="3516" y="928"/>
                </a:lnTo>
                <a:lnTo>
                  <a:pt x="3512" y="930"/>
                </a:lnTo>
                <a:lnTo>
                  <a:pt x="3510" y="928"/>
                </a:lnTo>
                <a:lnTo>
                  <a:pt x="3512" y="922"/>
                </a:lnTo>
                <a:lnTo>
                  <a:pt x="3518" y="916"/>
                </a:lnTo>
                <a:lnTo>
                  <a:pt x="3522" y="908"/>
                </a:lnTo>
                <a:lnTo>
                  <a:pt x="3526" y="898"/>
                </a:lnTo>
                <a:lnTo>
                  <a:pt x="3528" y="888"/>
                </a:lnTo>
                <a:lnTo>
                  <a:pt x="3528" y="878"/>
                </a:lnTo>
                <a:lnTo>
                  <a:pt x="3526" y="870"/>
                </a:lnTo>
                <a:lnTo>
                  <a:pt x="3522" y="862"/>
                </a:lnTo>
                <a:lnTo>
                  <a:pt x="3516" y="856"/>
                </a:lnTo>
                <a:lnTo>
                  <a:pt x="3508" y="850"/>
                </a:lnTo>
                <a:lnTo>
                  <a:pt x="3500" y="848"/>
                </a:lnTo>
                <a:lnTo>
                  <a:pt x="3498" y="842"/>
                </a:lnTo>
                <a:lnTo>
                  <a:pt x="3496" y="836"/>
                </a:lnTo>
                <a:lnTo>
                  <a:pt x="3494" y="828"/>
                </a:lnTo>
                <a:lnTo>
                  <a:pt x="3494" y="822"/>
                </a:lnTo>
                <a:lnTo>
                  <a:pt x="3492" y="816"/>
                </a:lnTo>
                <a:lnTo>
                  <a:pt x="3488" y="812"/>
                </a:lnTo>
                <a:lnTo>
                  <a:pt x="3480" y="808"/>
                </a:lnTo>
                <a:lnTo>
                  <a:pt x="3466" y="808"/>
                </a:lnTo>
                <a:lnTo>
                  <a:pt x="3446" y="808"/>
                </a:lnTo>
                <a:lnTo>
                  <a:pt x="3424" y="810"/>
                </a:lnTo>
                <a:lnTo>
                  <a:pt x="3400" y="816"/>
                </a:lnTo>
                <a:lnTo>
                  <a:pt x="3376" y="822"/>
                </a:lnTo>
                <a:lnTo>
                  <a:pt x="3358" y="830"/>
                </a:lnTo>
                <a:lnTo>
                  <a:pt x="3350" y="834"/>
                </a:lnTo>
                <a:lnTo>
                  <a:pt x="3344" y="840"/>
                </a:lnTo>
                <a:lnTo>
                  <a:pt x="3340" y="846"/>
                </a:lnTo>
                <a:lnTo>
                  <a:pt x="3340" y="854"/>
                </a:lnTo>
                <a:lnTo>
                  <a:pt x="3338" y="858"/>
                </a:lnTo>
                <a:lnTo>
                  <a:pt x="3336" y="864"/>
                </a:lnTo>
                <a:lnTo>
                  <a:pt x="3334" y="866"/>
                </a:lnTo>
                <a:lnTo>
                  <a:pt x="3332" y="868"/>
                </a:lnTo>
                <a:lnTo>
                  <a:pt x="3326" y="868"/>
                </a:lnTo>
                <a:lnTo>
                  <a:pt x="3320" y="868"/>
                </a:lnTo>
                <a:lnTo>
                  <a:pt x="3314" y="868"/>
                </a:lnTo>
                <a:lnTo>
                  <a:pt x="3312" y="870"/>
                </a:lnTo>
                <a:lnTo>
                  <a:pt x="3312" y="872"/>
                </a:lnTo>
                <a:lnTo>
                  <a:pt x="3314" y="880"/>
                </a:lnTo>
                <a:lnTo>
                  <a:pt x="3322" y="898"/>
                </a:lnTo>
                <a:lnTo>
                  <a:pt x="3328" y="914"/>
                </a:lnTo>
                <a:lnTo>
                  <a:pt x="3330" y="920"/>
                </a:lnTo>
                <a:lnTo>
                  <a:pt x="3330" y="924"/>
                </a:lnTo>
                <a:lnTo>
                  <a:pt x="3328" y="926"/>
                </a:lnTo>
                <a:lnTo>
                  <a:pt x="3326" y="928"/>
                </a:lnTo>
                <a:lnTo>
                  <a:pt x="3320" y="930"/>
                </a:lnTo>
                <a:lnTo>
                  <a:pt x="3314" y="930"/>
                </a:lnTo>
                <a:lnTo>
                  <a:pt x="3310" y="932"/>
                </a:lnTo>
                <a:lnTo>
                  <a:pt x="3308" y="934"/>
                </a:lnTo>
                <a:lnTo>
                  <a:pt x="3310" y="936"/>
                </a:lnTo>
                <a:lnTo>
                  <a:pt x="3316" y="946"/>
                </a:lnTo>
                <a:lnTo>
                  <a:pt x="3324" y="956"/>
                </a:lnTo>
                <a:lnTo>
                  <a:pt x="3334" y="960"/>
                </a:lnTo>
                <a:lnTo>
                  <a:pt x="3340" y="962"/>
                </a:lnTo>
                <a:lnTo>
                  <a:pt x="3348" y="962"/>
                </a:lnTo>
                <a:lnTo>
                  <a:pt x="3354" y="962"/>
                </a:lnTo>
                <a:lnTo>
                  <a:pt x="3358" y="962"/>
                </a:lnTo>
                <a:lnTo>
                  <a:pt x="3362" y="966"/>
                </a:lnTo>
                <a:lnTo>
                  <a:pt x="3364" y="974"/>
                </a:lnTo>
                <a:lnTo>
                  <a:pt x="3362" y="978"/>
                </a:lnTo>
                <a:lnTo>
                  <a:pt x="3360" y="980"/>
                </a:lnTo>
                <a:lnTo>
                  <a:pt x="3356" y="982"/>
                </a:lnTo>
                <a:lnTo>
                  <a:pt x="3350" y="982"/>
                </a:lnTo>
                <a:lnTo>
                  <a:pt x="3336" y="978"/>
                </a:lnTo>
                <a:lnTo>
                  <a:pt x="3320" y="970"/>
                </a:lnTo>
                <a:lnTo>
                  <a:pt x="3304" y="960"/>
                </a:lnTo>
                <a:lnTo>
                  <a:pt x="3294" y="948"/>
                </a:lnTo>
                <a:lnTo>
                  <a:pt x="3290" y="940"/>
                </a:lnTo>
                <a:lnTo>
                  <a:pt x="3288" y="934"/>
                </a:lnTo>
                <a:lnTo>
                  <a:pt x="3288" y="926"/>
                </a:lnTo>
                <a:lnTo>
                  <a:pt x="3290" y="920"/>
                </a:lnTo>
                <a:lnTo>
                  <a:pt x="3294" y="908"/>
                </a:lnTo>
                <a:lnTo>
                  <a:pt x="3294" y="900"/>
                </a:lnTo>
                <a:lnTo>
                  <a:pt x="3290" y="894"/>
                </a:lnTo>
                <a:lnTo>
                  <a:pt x="3286" y="890"/>
                </a:lnTo>
                <a:lnTo>
                  <a:pt x="3282" y="886"/>
                </a:lnTo>
                <a:lnTo>
                  <a:pt x="3280" y="880"/>
                </a:lnTo>
                <a:lnTo>
                  <a:pt x="3284" y="872"/>
                </a:lnTo>
                <a:lnTo>
                  <a:pt x="3294" y="856"/>
                </a:lnTo>
                <a:lnTo>
                  <a:pt x="3308" y="842"/>
                </a:lnTo>
                <a:lnTo>
                  <a:pt x="3320" y="832"/>
                </a:lnTo>
                <a:lnTo>
                  <a:pt x="3330" y="824"/>
                </a:lnTo>
                <a:lnTo>
                  <a:pt x="3338" y="820"/>
                </a:lnTo>
                <a:lnTo>
                  <a:pt x="3348" y="814"/>
                </a:lnTo>
                <a:lnTo>
                  <a:pt x="3352" y="812"/>
                </a:lnTo>
                <a:lnTo>
                  <a:pt x="3354" y="808"/>
                </a:lnTo>
                <a:lnTo>
                  <a:pt x="3352" y="804"/>
                </a:lnTo>
                <a:lnTo>
                  <a:pt x="3350" y="802"/>
                </a:lnTo>
                <a:lnTo>
                  <a:pt x="3340" y="800"/>
                </a:lnTo>
                <a:lnTo>
                  <a:pt x="3324" y="798"/>
                </a:lnTo>
                <a:lnTo>
                  <a:pt x="3304" y="798"/>
                </a:lnTo>
                <a:lnTo>
                  <a:pt x="3280" y="800"/>
                </a:lnTo>
                <a:lnTo>
                  <a:pt x="3256" y="806"/>
                </a:lnTo>
                <a:lnTo>
                  <a:pt x="3232" y="814"/>
                </a:lnTo>
                <a:lnTo>
                  <a:pt x="3210" y="824"/>
                </a:lnTo>
                <a:lnTo>
                  <a:pt x="3192" y="836"/>
                </a:lnTo>
                <a:lnTo>
                  <a:pt x="3182" y="846"/>
                </a:lnTo>
                <a:lnTo>
                  <a:pt x="3176" y="852"/>
                </a:lnTo>
                <a:lnTo>
                  <a:pt x="3172" y="858"/>
                </a:lnTo>
                <a:lnTo>
                  <a:pt x="3172" y="868"/>
                </a:lnTo>
                <a:lnTo>
                  <a:pt x="3170" y="874"/>
                </a:lnTo>
                <a:lnTo>
                  <a:pt x="3164" y="880"/>
                </a:lnTo>
                <a:lnTo>
                  <a:pt x="3158" y="886"/>
                </a:lnTo>
                <a:lnTo>
                  <a:pt x="3154" y="894"/>
                </a:lnTo>
                <a:lnTo>
                  <a:pt x="3148" y="910"/>
                </a:lnTo>
                <a:lnTo>
                  <a:pt x="3146" y="928"/>
                </a:lnTo>
                <a:lnTo>
                  <a:pt x="3142" y="954"/>
                </a:lnTo>
                <a:lnTo>
                  <a:pt x="3140" y="966"/>
                </a:lnTo>
                <a:lnTo>
                  <a:pt x="3140" y="976"/>
                </a:lnTo>
                <a:lnTo>
                  <a:pt x="3142" y="982"/>
                </a:lnTo>
                <a:lnTo>
                  <a:pt x="3148" y="986"/>
                </a:lnTo>
                <a:lnTo>
                  <a:pt x="3156" y="990"/>
                </a:lnTo>
                <a:lnTo>
                  <a:pt x="3166" y="992"/>
                </a:lnTo>
                <a:lnTo>
                  <a:pt x="3198" y="994"/>
                </a:lnTo>
                <a:lnTo>
                  <a:pt x="3216" y="996"/>
                </a:lnTo>
                <a:lnTo>
                  <a:pt x="3230" y="1000"/>
                </a:lnTo>
                <a:lnTo>
                  <a:pt x="3240" y="1004"/>
                </a:lnTo>
                <a:lnTo>
                  <a:pt x="3246" y="1008"/>
                </a:lnTo>
                <a:lnTo>
                  <a:pt x="3246" y="1012"/>
                </a:lnTo>
                <a:lnTo>
                  <a:pt x="3244" y="1016"/>
                </a:lnTo>
                <a:lnTo>
                  <a:pt x="3234" y="1016"/>
                </a:lnTo>
                <a:lnTo>
                  <a:pt x="3220" y="1016"/>
                </a:lnTo>
                <a:lnTo>
                  <a:pt x="3190" y="1014"/>
                </a:lnTo>
                <a:lnTo>
                  <a:pt x="3180" y="1014"/>
                </a:lnTo>
                <a:lnTo>
                  <a:pt x="3174" y="1016"/>
                </a:lnTo>
                <a:lnTo>
                  <a:pt x="3172" y="1018"/>
                </a:lnTo>
                <a:lnTo>
                  <a:pt x="3172" y="1020"/>
                </a:lnTo>
                <a:lnTo>
                  <a:pt x="3174" y="1026"/>
                </a:lnTo>
                <a:lnTo>
                  <a:pt x="3180" y="1036"/>
                </a:lnTo>
                <a:lnTo>
                  <a:pt x="3192" y="1048"/>
                </a:lnTo>
                <a:lnTo>
                  <a:pt x="3208" y="1060"/>
                </a:lnTo>
                <a:lnTo>
                  <a:pt x="3222" y="1066"/>
                </a:lnTo>
                <a:lnTo>
                  <a:pt x="3234" y="1068"/>
                </a:lnTo>
                <a:lnTo>
                  <a:pt x="3248" y="1068"/>
                </a:lnTo>
                <a:lnTo>
                  <a:pt x="3260" y="1066"/>
                </a:lnTo>
                <a:lnTo>
                  <a:pt x="3270" y="1066"/>
                </a:lnTo>
                <a:lnTo>
                  <a:pt x="3282" y="1068"/>
                </a:lnTo>
                <a:lnTo>
                  <a:pt x="3292" y="1074"/>
                </a:lnTo>
                <a:lnTo>
                  <a:pt x="3304" y="1082"/>
                </a:lnTo>
                <a:lnTo>
                  <a:pt x="3314" y="1086"/>
                </a:lnTo>
                <a:lnTo>
                  <a:pt x="3324" y="1086"/>
                </a:lnTo>
                <a:lnTo>
                  <a:pt x="3334" y="1086"/>
                </a:lnTo>
                <a:lnTo>
                  <a:pt x="3350" y="1084"/>
                </a:lnTo>
                <a:lnTo>
                  <a:pt x="3360" y="1082"/>
                </a:lnTo>
                <a:lnTo>
                  <a:pt x="3374" y="1086"/>
                </a:lnTo>
                <a:lnTo>
                  <a:pt x="3386" y="1088"/>
                </a:lnTo>
                <a:lnTo>
                  <a:pt x="3400" y="1088"/>
                </a:lnTo>
                <a:lnTo>
                  <a:pt x="3408" y="1086"/>
                </a:lnTo>
                <a:lnTo>
                  <a:pt x="3416" y="1088"/>
                </a:lnTo>
                <a:lnTo>
                  <a:pt x="3428" y="1090"/>
                </a:lnTo>
                <a:lnTo>
                  <a:pt x="3444" y="1094"/>
                </a:lnTo>
                <a:lnTo>
                  <a:pt x="3456" y="1096"/>
                </a:lnTo>
                <a:lnTo>
                  <a:pt x="3464" y="1096"/>
                </a:lnTo>
                <a:lnTo>
                  <a:pt x="3470" y="1094"/>
                </a:lnTo>
                <a:lnTo>
                  <a:pt x="3472" y="1090"/>
                </a:lnTo>
                <a:lnTo>
                  <a:pt x="3476" y="1088"/>
                </a:lnTo>
                <a:lnTo>
                  <a:pt x="3480" y="1086"/>
                </a:lnTo>
                <a:lnTo>
                  <a:pt x="3486" y="1088"/>
                </a:lnTo>
                <a:lnTo>
                  <a:pt x="3496" y="1096"/>
                </a:lnTo>
                <a:lnTo>
                  <a:pt x="3514" y="1108"/>
                </a:lnTo>
                <a:lnTo>
                  <a:pt x="3518" y="1110"/>
                </a:lnTo>
                <a:lnTo>
                  <a:pt x="3520" y="1110"/>
                </a:lnTo>
                <a:lnTo>
                  <a:pt x="3520" y="1108"/>
                </a:lnTo>
                <a:lnTo>
                  <a:pt x="3516" y="1102"/>
                </a:lnTo>
                <a:lnTo>
                  <a:pt x="3504" y="1088"/>
                </a:lnTo>
                <a:lnTo>
                  <a:pt x="3498" y="1082"/>
                </a:lnTo>
                <a:lnTo>
                  <a:pt x="3498" y="1080"/>
                </a:lnTo>
                <a:lnTo>
                  <a:pt x="3500" y="1080"/>
                </a:lnTo>
                <a:lnTo>
                  <a:pt x="3508" y="1078"/>
                </a:lnTo>
                <a:lnTo>
                  <a:pt x="3520" y="1080"/>
                </a:lnTo>
                <a:lnTo>
                  <a:pt x="3550" y="1088"/>
                </a:lnTo>
                <a:lnTo>
                  <a:pt x="3584" y="1094"/>
                </a:lnTo>
                <a:lnTo>
                  <a:pt x="3590" y="1094"/>
                </a:lnTo>
                <a:lnTo>
                  <a:pt x="3596" y="1094"/>
                </a:lnTo>
                <a:lnTo>
                  <a:pt x="3598" y="1092"/>
                </a:lnTo>
                <a:lnTo>
                  <a:pt x="3600" y="1088"/>
                </a:lnTo>
                <a:lnTo>
                  <a:pt x="3602" y="1080"/>
                </a:lnTo>
                <a:lnTo>
                  <a:pt x="3600" y="1072"/>
                </a:lnTo>
                <a:lnTo>
                  <a:pt x="3596" y="1058"/>
                </a:lnTo>
                <a:lnTo>
                  <a:pt x="3596" y="1056"/>
                </a:lnTo>
                <a:lnTo>
                  <a:pt x="3598" y="1056"/>
                </a:lnTo>
                <a:lnTo>
                  <a:pt x="3604" y="1062"/>
                </a:lnTo>
                <a:lnTo>
                  <a:pt x="3612" y="1068"/>
                </a:lnTo>
                <a:lnTo>
                  <a:pt x="3618" y="1070"/>
                </a:lnTo>
                <a:lnTo>
                  <a:pt x="3626" y="1070"/>
                </a:lnTo>
                <a:lnTo>
                  <a:pt x="3630" y="1070"/>
                </a:lnTo>
                <a:lnTo>
                  <a:pt x="3636" y="1070"/>
                </a:lnTo>
                <a:lnTo>
                  <a:pt x="3638" y="1070"/>
                </a:lnTo>
                <a:lnTo>
                  <a:pt x="3640" y="1074"/>
                </a:lnTo>
                <a:lnTo>
                  <a:pt x="3642" y="1082"/>
                </a:lnTo>
                <a:lnTo>
                  <a:pt x="3642" y="1092"/>
                </a:lnTo>
                <a:lnTo>
                  <a:pt x="3644" y="1100"/>
                </a:lnTo>
                <a:lnTo>
                  <a:pt x="3648" y="1104"/>
                </a:lnTo>
                <a:lnTo>
                  <a:pt x="3652" y="1108"/>
                </a:lnTo>
                <a:lnTo>
                  <a:pt x="3670" y="1114"/>
                </a:lnTo>
                <a:lnTo>
                  <a:pt x="3696" y="1124"/>
                </a:lnTo>
                <a:lnTo>
                  <a:pt x="3710" y="1130"/>
                </a:lnTo>
                <a:lnTo>
                  <a:pt x="3720" y="1136"/>
                </a:lnTo>
                <a:lnTo>
                  <a:pt x="3724" y="1142"/>
                </a:lnTo>
                <a:lnTo>
                  <a:pt x="3724" y="1146"/>
                </a:lnTo>
                <a:lnTo>
                  <a:pt x="3722" y="1150"/>
                </a:lnTo>
                <a:lnTo>
                  <a:pt x="3716" y="1152"/>
                </a:lnTo>
                <a:lnTo>
                  <a:pt x="3708" y="1154"/>
                </a:lnTo>
                <a:lnTo>
                  <a:pt x="3698" y="1154"/>
                </a:lnTo>
                <a:lnTo>
                  <a:pt x="3690" y="1156"/>
                </a:lnTo>
                <a:lnTo>
                  <a:pt x="3684" y="1158"/>
                </a:lnTo>
                <a:lnTo>
                  <a:pt x="3680" y="1162"/>
                </a:lnTo>
                <a:lnTo>
                  <a:pt x="3678" y="1168"/>
                </a:lnTo>
                <a:lnTo>
                  <a:pt x="3678" y="1172"/>
                </a:lnTo>
                <a:lnTo>
                  <a:pt x="3684" y="1176"/>
                </a:lnTo>
                <a:lnTo>
                  <a:pt x="3692" y="1176"/>
                </a:lnTo>
                <a:lnTo>
                  <a:pt x="3704" y="1174"/>
                </a:lnTo>
                <a:lnTo>
                  <a:pt x="3718" y="1172"/>
                </a:lnTo>
                <a:lnTo>
                  <a:pt x="3732" y="1172"/>
                </a:lnTo>
                <a:lnTo>
                  <a:pt x="3746" y="1174"/>
                </a:lnTo>
                <a:lnTo>
                  <a:pt x="3760" y="1176"/>
                </a:lnTo>
                <a:lnTo>
                  <a:pt x="3772" y="1182"/>
                </a:lnTo>
                <a:lnTo>
                  <a:pt x="3782" y="1186"/>
                </a:lnTo>
                <a:lnTo>
                  <a:pt x="3788" y="1192"/>
                </a:lnTo>
                <a:lnTo>
                  <a:pt x="3794" y="1198"/>
                </a:lnTo>
                <a:lnTo>
                  <a:pt x="3798" y="1202"/>
                </a:lnTo>
                <a:lnTo>
                  <a:pt x="3802" y="1206"/>
                </a:lnTo>
                <a:lnTo>
                  <a:pt x="3816" y="1210"/>
                </a:lnTo>
                <a:lnTo>
                  <a:pt x="3822" y="1214"/>
                </a:lnTo>
                <a:lnTo>
                  <a:pt x="3828" y="1218"/>
                </a:lnTo>
                <a:lnTo>
                  <a:pt x="3832" y="1226"/>
                </a:lnTo>
                <a:lnTo>
                  <a:pt x="3836" y="1236"/>
                </a:lnTo>
                <a:lnTo>
                  <a:pt x="3838" y="1248"/>
                </a:lnTo>
                <a:lnTo>
                  <a:pt x="3844" y="1256"/>
                </a:lnTo>
                <a:lnTo>
                  <a:pt x="3852" y="1272"/>
                </a:lnTo>
                <a:lnTo>
                  <a:pt x="3856" y="1278"/>
                </a:lnTo>
                <a:lnTo>
                  <a:pt x="3858" y="1282"/>
                </a:lnTo>
                <a:lnTo>
                  <a:pt x="3856" y="1288"/>
                </a:lnTo>
                <a:lnTo>
                  <a:pt x="3850" y="1292"/>
                </a:lnTo>
                <a:lnTo>
                  <a:pt x="3836" y="1302"/>
                </a:lnTo>
                <a:lnTo>
                  <a:pt x="3824" y="1314"/>
                </a:lnTo>
                <a:lnTo>
                  <a:pt x="3808" y="1330"/>
                </a:lnTo>
                <a:lnTo>
                  <a:pt x="3788" y="1346"/>
                </a:lnTo>
                <a:lnTo>
                  <a:pt x="3784" y="1350"/>
                </a:lnTo>
                <a:lnTo>
                  <a:pt x="3782" y="1356"/>
                </a:lnTo>
                <a:lnTo>
                  <a:pt x="3780" y="1362"/>
                </a:lnTo>
                <a:lnTo>
                  <a:pt x="3782" y="1366"/>
                </a:lnTo>
                <a:lnTo>
                  <a:pt x="3786" y="1378"/>
                </a:lnTo>
                <a:lnTo>
                  <a:pt x="3794" y="1388"/>
                </a:lnTo>
                <a:lnTo>
                  <a:pt x="3806" y="1402"/>
                </a:lnTo>
                <a:lnTo>
                  <a:pt x="3806" y="1404"/>
                </a:lnTo>
                <a:lnTo>
                  <a:pt x="3798" y="1402"/>
                </a:lnTo>
                <a:lnTo>
                  <a:pt x="3786" y="1400"/>
                </a:lnTo>
                <a:lnTo>
                  <a:pt x="3776" y="1402"/>
                </a:lnTo>
                <a:lnTo>
                  <a:pt x="3768" y="1406"/>
                </a:lnTo>
                <a:lnTo>
                  <a:pt x="3760" y="1410"/>
                </a:lnTo>
                <a:lnTo>
                  <a:pt x="3750" y="1414"/>
                </a:lnTo>
                <a:lnTo>
                  <a:pt x="3736" y="1416"/>
                </a:lnTo>
                <a:lnTo>
                  <a:pt x="3716" y="1416"/>
                </a:lnTo>
                <a:lnTo>
                  <a:pt x="3692" y="1412"/>
                </a:lnTo>
                <a:lnTo>
                  <a:pt x="3670" y="1408"/>
                </a:lnTo>
                <a:lnTo>
                  <a:pt x="3656" y="1406"/>
                </a:lnTo>
                <a:lnTo>
                  <a:pt x="3650" y="1406"/>
                </a:lnTo>
                <a:lnTo>
                  <a:pt x="3650" y="1410"/>
                </a:lnTo>
                <a:lnTo>
                  <a:pt x="3650" y="1414"/>
                </a:lnTo>
                <a:lnTo>
                  <a:pt x="3650" y="1420"/>
                </a:lnTo>
                <a:lnTo>
                  <a:pt x="3646" y="1428"/>
                </a:lnTo>
                <a:lnTo>
                  <a:pt x="3634" y="1436"/>
                </a:lnTo>
                <a:lnTo>
                  <a:pt x="3628" y="1440"/>
                </a:lnTo>
                <a:lnTo>
                  <a:pt x="3624" y="1444"/>
                </a:lnTo>
                <a:lnTo>
                  <a:pt x="3622" y="1450"/>
                </a:lnTo>
                <a:lnTo>
                  <a:pt x="3622" y="1456"/>
                </a:lnTo>
                <a:lnTo>
                  <a:pt x="3622" y="1460"/>
                </a:lnTo>
                <a:lnTo>
                  <a:pt x="3624" y="1466"/>
                </a:lnTo>
                <a:lnTo>
                  <a:pt x="3634" y="1476"/>
                </a:lnTo>
                <a:lnTo>
                  <a:pt x="3646" y="1484"/>
                </a:lnTo>
                <a:lnTo>
                  <a:pt x="3654" y="1486"/>
                </a:lnTo>
                <a:lnTo>
                  <a:pt x="3664" y="1488"/>
                </a:lnTo>
                <a:lnTo>
                  <a:pt x="3672" y="1488"/>
                </a:lnTo>
                <a:lnTo>
                  <a:pt x="3682" y="1486"/>
                </a:lnTo>
                <a:lnTo>
                  <a:pt x="3692" y="1484"/>
                </a:lnTo>
                <a:lnTo>
                  <a:pt x="3702" y="1480"/>
                </a:lnTo>
                <a:lnTo>
                  <a:pt x="3720" y="1472"/>
                </a:lnTo>
                <a:lnTo>
                  <a:pt x="3732" y="1472"/>
                </a:lnTo>
                <a:lnTo>
                  <a:pt x="3742" y="1474"/>
                </a:lnTo>
                <a:lnTo>
                  <a:pt x="3748" y="1478"/>
                </a:lnTo>
                <a:lnTo>
                  <a:pt x="3752" y="1482"/>
                </a:lnTo>
                <a:lnTo>
                  <a:pt x="3758" y="1484"/>
                </a:lnTo>
                <a:lnTo>
                  <a:pt x="3762" y="1484"/>
                </a:lnTo>
                <a:lnTo>
                  <a:pt x="3768" y="1478"/>
                </a:lnTo>
                <a:lnTo>
                  <a:pt x="3776" y="1472"/>
                </a:lnTo>
                <a:lnTo>
                  <a:pt x="3780" y="1470"/>
                </a:lnTo>
                <a:lnTo>
                  <a:pt x="3782" y="1474"/>
                </a:lnTo>
                <a:lnTo>
                  <a:pt x="3784" y="1478"/>
                </a:lnTo>
                <a:lnTo>
                  <a:pt x="3786" y="1486"/>
                </a:lnTo>
                <a:lnTo>
                  <a:pt x="3788" y="1486"/>
                </a:lnTo>
                <a:lnTo>
                  <a:pt x="3792" y="1482"/>
                </a:lnTo>
                <a:lnTo>
                  <a:pt x="3796" y="1472"/>
                </a:lnTo>
                <a:lnTo>
                  <a:pt x="3798" y="1470"/>
                </a:lnTo>
                <a:lnTo>
                  <a:pt x="3802" y="1468"/>
                </a:lnTo>
                <a:lnTo>
                  <a:pt x="3806" y="1470"/>
                </a:lnTo>
                <a:lnTo>
                  <a:pt x="3812" y="1476"/>
                </a:lnTo>
                <a:lnTo>
                  <a:pt x="3836" y="1502"/>
                </a:lnTo>
                <a:lnTo>
                  <a:pt x="3848" y="1516"/>
                </a:lnTo>
                <a:lnTo>
                  <a:pt x="3858" y="1524"/>
                </a:lnTo>
                <a:lnTo>
                  <a:pt x="3864" y="1526"/>
                </a:lnTo>
                <a:lnTo>
                  <a:pt x="3868" y="1524"/>
                </a:lnTo>
                <a:lnTo>
                  <a:pt x="3872" y="1522"/>
                </a:lnTo>
                <a:lnTo>
                  <a:pt x="3876" y="1522"/>
                </a:lnTo>
                <a:lnTo>
                  <a:pt x="3882" y="1524"/>
                </a:lnTo>
                <a:lnTo>
                  <a:pt x="3890" y="1530"/>
                </a:lnTo>
                <a:lnTo>
                  <a:pt x="3896" y="1536"/>
                </a:lnTo>
                <a:lnTo>
                  <a:pt x="3896" y="1538"/>
                </a:lnTo>
                <a:lnTo>
                  <a:pt x="3896" y="1540"/>
                </a:lnTo>
                <a:lnTo>
                  <a:pt x="3890" y="1540"/>
                </a:lnTo>
                <a:lnTo>
                  <a:pt x="3882" y="1542"/>
                </a:lnTo>
                <a:lnTo>
                  <a:pt x="3876" y="1542"/>
                </a:lnTo>
                <a:lnTo>
                  <a:pt x="3872" y="1544"/>
                </a:lnTo>
                <a:lnTo>
                  <a:pt x="3872" y="1546"/>
                </a:lnTo>
                <a:lnTo>
                  <a:pt x="3872" y="1550"/>
                </a:lnTo>
                <a:lnTo>
                  <a:pt x="3874" y="1554"/>
                </a:lnTo>
                <a:lnTo>
                  <a:pt x="3884" y="1566"/>
                </a:lnTo>
                <a:lnTo>
                  <a:pt x="3896" y="1572"/>
                </a:lnTo>
                <a:lnTo>
                  <a:pt x="3908" y="1578"/>
                </a:lnTo>
                <a:lnTo>
                  <a:pt x="3934" y="1584"/>
                </a:lnTo>
                <a:lnTo>
                  <a:pt x="3956" y="1590"/>
                </a:lnTo>
                <a:lnTo>
                  <a:pt x="3966" y="1596"/>
                </a:lnTo>
                <a:lnTo>
                  <a:pt x="3974" y="1602"/>
                </a:lnTo>
                <a:lnTo>
                  <a:pt x="3982" y="1610"/>
                </a:lnTo>
                <a:lnTo>
                  <a:pt x="3994" y="1616"/>
                </a:lnTo>
                <a:lnTo>
                  <a:pt x="4008" y="1620"/>
                </a:lnTo>
                <a:lnTo>
                  <a:pt x="4024" y="1626"/>
                </a:lnTo>
                <a:lnTo>
                  <a:pt x="4058" y="1634"/>
                </a:lnTo>
                <a:lnTo>
                  <a:pt x="4090" y="1644"/>
                </a:lnTo>
                <a:lnTo>
                  <a:pt x="4102" y="1648"/>
                </a:lnTo>
                <a:lnTo>
                  <a:pt x="4110" y="1648"/>
                </a:lnTo>
                <a:lnTo>
                  <a:pt x="4112" y="1646"/>
                </a:lnTo>
                <a:lnTo>
                  <a:pt x="4114" y="1644"/>
                </a:lnTo>
                <a:lnTo>
                  <a:pt x="4114" y="1638"/>
                </a:lnTo>
                <a:lnTo>
                  <a:pt x="4112" y="1630"/>
                </a:lnTo>
                <a:lnTo>
                  <a:pt x="4106" y="1620"/>
                </a:lnTo>
                <a:lnTo>
                  <a:pt x="4098" y="1610"/>
                </a:lnTo>
                <a:lnTo>
                  <a:pt x="4088" y="1600"/>
                </a:lnTo>
                <a:lnTo>
                  <a:pt x="4076" y="1588"/>
                </a:lnTo>
                <a:lnTo>
                  <a:pt x="4060" y="1578"/>
                </a:lnTo>
                <a:lnTo>
                  <a:pt x="4028" y="1556"/>
                </a:lnTo>
                <a:lnTo>
                  <a:pt x="4014" y="1546"/>
                </a:lnTo>
                <a:lnTo>
                  <a:pt x="4002" y="1536"/>
                </a:lnTo>
                <a:lnTo>
                  <a:pt x="3994" y="1528"/>
                </a:lnTo>
                <a:lnTo>
                  <a:pt x="3994" y="1526"/>
                </a:lnTo>
                <a:lnTo>
                  <a:pt x="3994" y="1522"/>
                </a:lnTo>
                <a:lnTo>
                  <a:pt x="3996" y="1520"/>
                </a:lnTo>
                <a:lnTo>
                  <a:pt x="3998" y="1520"/>
                </a:lnTo>
                <a:lnTo>
                  <a:pt x="4004" y="1522"/>
                </a:lnTo>
                <a:lnTo>
                  <a:pt x="4020" y="1534"/>
                </a:lnTo>
                <a:lnTo>
                  <a:pt x="4036" y="1544"/>
                </a:lnTo>
                <a:lnTo>
                  <a:pt x="4040" y="1546"/>
                </a:lnTo>
                <a:lnTo>
                  <a:pt x="4042" y="1544"/>
                </a:lnTo>
                <a:lnTo>
                  <a:pt x="4042" y="1542"/>
                </a:lnTo>
                <a:lnTo>
                  <a:pt x="4044" y="1540"/>
                </a:lnTo>
                <a:lnTo>
                  <a:pt x="4048" y="1540"/>
                </a:lnTo>
                <a:lnTo>
                  <a:pt x="4064" y="1552"/>
                </a:lnTo>
                <a:lnTo>
                  <a:pt x="4074" y="1560"/>
                </a:lnTo>
                <a:lnTo>
                  <a:pt x="4084" y="1568"/>
                </a:lnTo>
                <a:lnTo>
                  <a:pt x="4096" y="1574"/>
                </a:lnTo>
                <a:lnTo>
                  <a:pt x="4108" y="1576"/>
                </a:lnTo>
                <a:lnTo>
                  <a:pt x="4120" y="1580"/>
                </a:lnTo>
                <a:lnTo>
                  <a:pt x="4130" y="1586"/>
                </a:lnTo>
                <a:lnTo>
                  <a:pt x="4138" y="1594"/>
                </a:lnTo>
                <a:lnTo>
                  <a:pt x="4146" y="1602"/>
                </a:lnTo>
                <a:lnTo>
                  <a:pt x="4150" y="1610"/>
                </a:lnTo>
                <a:lnTo>
                  <a:pt x="4154" y="1612"/>
                </a:lnTo>
                <a:lnTo>
                  <a:pt x="4154" y="1610"/>
                </a:lnTo>
                <a:lnTo>
                  <a:pt x="4154" y="1600"/>
                </a:lnTo>
                <a:lnTo>
                  <a:pt x="4152" y="1590"/>
                </a:lnTo>
                <a:lnTo>
                  <a:pt x="4152" y="1586"/>
                </a:lnTo>
                <a:lnTo>
                  <a:pt x="4154" y="1584"/>
                </a:lnTo>
                <a:lnTo>
                  <a:pt x="4156" y="1586"/>
                </a:lnTo>
                <a:lnTo>
                  <a:pt x="4158" y="1586"/>
                </a:lnTo>
                <a:lnTo>
                  <a:pt x="4160" y="1584"/>
                </a:lnTo>
                <a:lnTo>
                  <a:pt x="4160" y="1576"/>
                </a:lnTo>
                <a:lnTo>
                  <a:pt x="4158" y="1564"/>
                </a:lnTo>
                <a:lnTo>
                  <a:pt x="4158" y="1548"/>
                </a:lnTo>
                <a:lnTo>
                  <a:pt x="4160" y="1552"/>
                </a:lnTo>
                <a:lnTo>
                  <a:pt x="4162" y="1556"/>
                </a:lnTo>
                <a:lnTo>
                  <a:pt x="4166" y="1556"/>
                </a:lnTo>
                <a:lnTo>
                  <a:pt x="4168" y="1554"/>
                </a:lnTo>
                <a:lnTo>
                  <a:pt x="4172" y="1544"/>
                </a:lnTo>
                <a:lnTo>
                  <a:pt x="4172" y="1532"/>
                </a:lnTo>
                <a:lnTo>
                  <a:pt x="4170" y="1524"/>
                </a:lnTo>
                <a:lnTo>
                  <a:pt x="4166" y="1522"/>
                </a:lnTo>
                <a:lnTo>
                  <a:pt x="4162" y="1520"/>
                </a:lnTo>
                <a:lnTo>
                  <a:pt x="4158" y="1520"/>
                </a:lnTo>
                <a:lnTo>
                  <a:pt x="4154" y="1520"/>
                </a:lnTo>
                <a:lnTo>
                  <a:pt x="4156" y="1516"/>
                </a:lnTo>
                <a:lnTo>
                  <a:pt x="4158" y="1510"/>
                </a:lnTo>
                <a:lnTo>
                  <a:pt x="4162" y="1504"/>
                </a:lnTo>
                <a:lnTo>
                  <a:pt x="4162" y="1500"/>
                </a:lnTo>
                <a:lnTo>
                  <a:pt x="4158" y="1498"/>
                </a:lnTo>
                <a:lnTo>
                  <a:pt x="4152" y="1498"/>
                </a:lnTo>
                <a:lnTo>
                  <a:pt x="4146" y="1496"/>
                </a:lnTo>
                <a:lnTo>
                  <a:pt x="4142" y="1494"/>
                </a:lnTo>
                <a:lnTo>
                  <a:pt x="4140" y="1492"/>
                </a:lnTo>
                <a:lnTo>
                  <a:pt x="4142" y="1486"/>
                </a:lnTo>
                <a:lnTo>
                  <a:pt x="4148" y="1478"/>
                </a:lnTo>
                <a:lnTo>
                  <a:pt x="4150" y="1474"/>
                </a:lnTo>
                <a:lnTo>
                  <a:pt x="4150" y="1468"/>
                </a:lnTo>
                <a:lnTo>
                  <a:pt x="4146" y="1464"/>
                </a:lnTo>
                <a:lnTo>
                  <a:pt x="4140" y="1460"/>
                </a:lnTo>
                <a:lnTo>
                  <a:pt x="4132" y="1456"/>
                </a:lnTo>
                <a:lnTo>
                  <a:pt x="4106" y="1446"/>
                </a:lnTo>
                <a:lnTo>
                  <a:pt x="4092" y="1438"/>
                </a:lnTo>
                <a:lnTo>
                  <a:pt x="4082" y="1430"/>
                </a:lnTo>
                <a:lnTo>
                  <a:pt x="4076" y="1420"/>
                </a:lnTo>
                <a:lnTo>
                  <a:pt x="4072" y="1408"/>
                </a:lnTo>
                <a:lnTo>
                  <a:pt x="4068" y="1400"/>
                </a:lnTo>
                <a:lnTo>
                  <a:pt x="4064" y="1394"/>
                </a:lnTo>
                <a:lnTo>
                  <a:pt x="4060" y="1390"/>
                </a:lnTo>
                <a:lnTo>
                  <a:pt x="4052" y="1390"/>
                </a:lnTo>
                <a:lnTo>
                  <a:pt x="4044" y="1392"/>
                </a:lnTo>
                <a:lnTo>
                  <a:pt x="4038" y="1392"/>
                </a:lnTo>
                <a:lnTo>
                  <a:pt x="4032" y="1390"/>
                </a:lnTo>
                <a:lnTo>
                  <a:pt x="4030" y="1388"/>
                </a:lnTo>
                <a:lnTo>
                  <a:pt x="4030" y="1384"/>
                </a:lnTo>
                <a:lnTo>
                  <a:pt x="4034" y="1380"/>
                </a:lnTo>
                <a:lnTo>
                  <a:pt x="4040" y="1378"/>
                </a:lnTo>
                <a:lnTo>
                  <a:pt x="4048" y="1376"/>
                </a:lnTo>
                <a:lnTo>
                  <a:pt x="4054" y="1374"/>
                </a:lnTo>
                <a:lnTo>
                  <a:pt x="4056" y="1372"/>
                </a:lnTo>
                <a:lnTo>
                  <a:pt x="4058" y="1370"/>
                </a:lnTo>
                <a:lnTo>
                  <a:pt x="4058" y="1368"/>
                </a:lnTo>
                <a:lnTo>
                  <a:pt x="4054" y="1360"/>
                </a:lnTo>
                <a:lnTo>
                  <a:pt x="4050" y="1354"/>
                </a:lnTo>
                <a:lnTo>
                  <a:pt x="4042" y="1344"/>
                </a:lnTo>
                <a:lnTo>
                  <a:pt x="4042" y="1342"/>
                </a:lnTo>
                <a:lnTo>
                  <a:pt x="4044" y="1342"/>
                </a:lnTo>
                <a:lnTo>
                  <a:pt x="4050" y="1344"/>
                </a:lnTo>
                <a:lnTo>
                  <a:pt x="4058" y="1344"/>
                </a:lnTo>
                <a:lnTo>
                  <a:pt x="4064" y="1342"/>
                </a:lnTo>
                <a:lnTo>
                  <a:pt x="4068" y="1340"/>
                </a:lnTo>
                <a:lnTo>
                  <a:pt x="4070" y="1336"/>
                </a:lnTo>
                <a:lnTo>
                  <a:pt x="4072" y="1332"/>
                </a:lnTo>
                <a:lnTo>
                  <a:pt x="4074" y="1332"/>
                </a:lnTo>
                <a:lnTo>
                  <a:pt x="4078" y="1334"/>
                </a:lnTo>
                <a:lnTo>
                  <a:pt x="4084" y="1342"/>
                </a:lnTo>
                <a:lnTo>
                  <a:pt x="4090" y="1350"/>
                </a:lnTo>
                <a:lnTo>
                  <a:pt x="4094" y="1354"/>
                </a:lnTo>
                <a:lnTo>
                  <a:pt x="4100" y="1356"/>
                </a:lnTo>
                <a:lnTo>
                  <a:pt x="4104" y="1356"/>
                </a:lnTo>
                <a:lnTo>
                  <a:pt x="4110" y="1356"/>
                </a:lnTo>
                <a:lnTo>
                  <a:pt x="4112" y="1360"/>
                </a:lnTo>
                <a:lnTo>
                  <a:pt x="4114" y="1364"/>
                </a:lnTo>
                <a:lnTo>
                  <a:pt x="4116" y="1370"/>
                </a:lnTo>
                <a:lnTo>
                  <a:pt x="4120" y="1374"/>
                </a:lnTo>
                <a:lnTo>
                  <a:pt x="4126" y="1376"/>
                </a:lnTo>
                <a:lnTo>
                  <a:pt x="4130" y="1378"/>
                </a:lnTo>
                <a:lnTo>
                  <a:pt x="4132" y="1380"/>
                </a:lnTo>
                <a:lnTo>
                  <a:pt x="4134" y="1384"/>
                </a:lnTo>
                <a:lnTo>
                  <a:pt x="4134" y="1388"/>
                </a:lnTo>
                <a:lnTo>
                  <a:pt x="4134" y="1394"/>
                </a:lnTo>
                <a:lnTo>
                  <a:pt x="4138" y="1398"/>
                </a:lnTo>
                <a:lnTo>
                  <a:pt x="4148" y="1410"/>
                </a:lnTo>
                <a:lnTo>
                  <a:pt x="4162" y="1424"/>
                </a:lnTo>
                <a:lnTo>
                  <a:pt x="4180" y="1434"/>
                </a:lnTo>
                <a:lnTo>
                  <a:pt x="4196" y="1442"/>
                </a:lnTo>
                <a:lnTo>
                  <a:pt x="4204" y="1444"/>
                </a:lnTo>
                <a:lnTo>
                  <a:pt x="4210" y="1446"/>
                </a:lnTo>
                <a:lnTo>
                  <a:pt x="4216" y="1444"/>
                </a:lnTo>
                <a:lnTo>
                  <a:pt x="4218" y="1440"/>
                </a:lnTo>
                <a:lnTo>
                  <a:pt x="4220" y="1434"/>
                </a:lnTo>
                <a:lnTo>
                  <a:pt x="4220" y="1426"/>
                </a:lnTo>
                <a:lnTo>
                  <a:pt x="4218" y="1416"/>
                </a:lnTo>
                <a:lnTo>
                  <a:pt x="4218" y="1408"/>
                </a:lnTo>
                <a:lnTo>
                  <a:pt x="4220" y="1404"/>
                </a:lnTo>
                <a:lnTo>
                  <a:pt x="4224" y="1400"/>
                </a:lnTo>
                <a:lnTo>
                  <a:pt x="4228" y="1396"/>
                </a:lnTo>
                <a:lnTo>
                  <a:pt x="4232" y="1396"/>
                </a:lnTo>
                <a:lnTo>
                  <a:pt x="4242" y="1394"/>
                </a:lnTo>
                <a:lnTo>
                  <a:pt x="4260" y="1394"/>
                </a:lnTo>
                <a:lnTo>
                  <a:pt x="4262" y="1394"/>
                </a:lnTo>
                <a:lnTo>
                  <a:pt x="4264" y="1392"/>
                </a:lnTo>
                <a:lnTo>
                  <a:pt x="4264" y="1390"/>
                </a:lnTo>
                <a:lnTo>
                  <a:pt x="4262" y="1386"/>
                </a:lnTo>
                <a:lnTo>
                  <a:pt x="4258" y="1378"/>
                </a:lnTo>
                <a:lnTo>
                  <a:pt x="4258" y="1374"/>
                </a:lnTo>
                <a:lnTo>
                  <a:pt x="4260" y="1372"/>
                </a:lnTo>
                <a:lnTo>
                  <a:pt x="4262" y="1370"/>
                </a:lnTo>
                <a:lnTo>
                  <a:pt x="4268" y="1368"/>
                </a:lnTo>
                <a:lnTo>
                  <a:pt x="4270" y="1366"/>
                </a:lnTo>
                <a:lnTo>
                  <a:pt x="4268" y="1360"/>
                </a:lnTo>
                <a:lnTo>
                  <a:pt x="4266" y="1358"/>
                </a:lnTo>
                <a:lnTo>
                  <a:pt x="4266" y="1356"/>
                </a:lnTo>
                <a:lnTo>
                  <a:pt x="4270" y="1352"/>
                </a:lnTo>
                <a:lnTo>
                  <a:pt x="4284" y="1346"/>
                </a:lnTo>
                <a:lnTo>
                  <a:pt x="4290" y="1340"/>
                </a:lnTo>
                <a:lnTo>
                  <a:pt x="4294" y="1334"/>
                </a:lnTo>
                <a:lnTo>
                  <a:pt x="4296" y="1330"/>
                </a:lnTo>
                <a:lnTo>
                  <a:pt x="4296" y="1324"/>
                </a:lnTo>
                <a:lnTo>
                  <a:pt x="4290" y="1312"/>
                </a:lnTo>
                <a:close/>
                <a:moveTo>
                  <a:pt x="3666" y="1230"/>
                </a:moveTo>
                <a:lnTo>
                  <a:pt x="3666" y="1230"/>
                </a:lnTo>
                <a:lnTo>
                  <a:pt x="3660" y="1240"/>
                </a:lnTo>
                <a:lnTo>
                  <a:pt x="3656" y="1250"/>
                </a:lnTo>
                <a:lnTo>
                  <a:pt x="3656" y="1258"/>
                </a:lnTo>
                <a:lnTo>
                  <a:pt x="3658" y="1266"/>
                </a:lnTo>
                <a:lnTo>
                  <a:pt x="3664" y="1272"/>
                </a:lnTo>
                <a:lnTo>
                  <a:pt x="3674" y="1278"/>
                </a:lnTo>
                <a:lnTo>
                  <a:pt x="3690" y="1280"/>
                </a:lnTo>
                <a:lnTo>
                  <a:pt x="3710" y="1280"/>
                </a:lnTo>
                <a:lnTo>
                  <a:pt x="3730" y="1278"/>
                </a:lnTo>
                <a:lnTo>
                  <a:pt x="3742" y="1274"/>
                </a:lnTo>
                <a:lnTo>
                  <a:pt x="3748" y="1268"/>
                </a:lnTo>
                <a:lnTo>
                  <a:pt x="3750" y="1262"/>
                </a:lnTo>
                <a:lnTo>
                  <a:pt x="3750" y="1252"/>
                </a:lnTo>
                <a:lnTo>
                  <a:pt x="3748" y="1244"/>
                </a:lnTo>
                <a:lnTo>
                  <a:pt x="3746" y="1234"/>
                </a:lnTo>
                <a:lnTo>
                  <a:pt x="3748" y="1226"/>
                </a:lnTo>
                <a:lnTo>
                  <a:pt x="3748" y="1220"/>
                </a:lnTo>
                <a:lnTo>
                  <a:pt x="3746" y="1216"/>
                </a:lnTo>
                <a:lnTo>
                  <a:pt x="3744" y="1212"/>
                </a:lnTo>
                <a:lnTo>
                  <a:pt x="3740" y="1210"/>
                </a:lnTo>
                <a:lnTo>
                  <a:pt x="3730" y="1206"/>
                </a:lnTo>
                <a:lnTo>
                  <a:pt x="3716" y="1204"/>
                </a:lnTo>
                <a:lnTo>
                  <a:pt x="3702" y="1204"/>
                </a:lnTo>
                <a:lnTo>
                  <a:pt x="3688" y="1208"/>
                </a:lnTo>
                <a:lnTo>
                  <a:pt x="3676" y="1218"/>
                </a:lnTo>
                <a:lnTo>
                  <a:pt x="3670" y="1222"/>
                </a:lnTo>
                <a:lnTo>
                  <a:pt x="3666" y="1230"/>
                </a:lnTo>
                <a:close/>
                <a:moveTo>
                  <a:pt x="3526" y="1508"/>
                </a:moveTo>
                <a:lnTo>
                  <a:pt x="3526" y="1508"/>
                </a:lnTo>
                <a:lnTo>
                  <a:pt x="3516" y="1498"/>
                </a:lnTo>
                <a:lnTo>
                  <a:pt x="3512" y="1496"/>
                </a:lnTo>
                <a:lnTo>
                  <a:pt x="3510" y="1498"/>
                </a:lnTo>
                <a:lnTo>
                  <a:pt x="3504" y="1500"/>
                </a:lnTo>
                <a:lnTo>
                  <a:pt x="3498" y="1502"/>
                </a:lnTo>
                <a:lnTo>
                  <a:pt x="3490" y="1500"/>
                </a:lnTo>
                <a:lnTo>
                  <a:pt x="3484" y="1496"/>
                </a:lnTo>
                <a:lnTo>
                  <a:pt x="3478" y="1490"/>
                </a:lnTo>
                <a:lnTo>
                  <a:pt x="3474" y="1478"/>
                </a:lnTo>
                <a:lnTo>
                  <a:pt x="3472" y="1470"/>
                </a:lnTo>
                <a:lnTo>
                  <a:pt x="3466" y="1464"/>
                </a:lnTo>
                <a:lnTo>
                  <a:pt x="3458" y="1458"/>
                </a:lnTo>
                <a:lnTo>
                  <a:pt x="3446" y="1452"/>
                </a:lnTo>
                <a:lnTo>
                  <a:pt x="3432" y="1446"/>
                </a:lnTo>
                <a:lnTo>
                  <a:pt x="3418" y="1438"/>
                </a:lnTo>
                <a:lnTo>
                  <a:pt x="3396" y="1420"/>
                </a:lnTo>
                <a:lnTo>
                  <a:pt x="3386" y="1414"/>
                </a:lnTo>
                <a:lnTo>
                  <a:pt x="3376" y="1408"/>
                </a:lnTo>
                <a:lnTo>
                  <a:pt x="3368" y="1408"/>
                </a:lnTo>
                <a:lnTo>
                  <a:pt x="3364" y="1408"/>
                </a:lnTo>
                <a:lnTo>
                  <a:pt x="3362" y="1412"/>
                </a:lnTo>
                <a:lnTo>
                  <a:pt x="3358" y="1414"/>
                </a:lnTo>
                <a:lnTo>
                  <a:pt x="3356" y="1416"/>
                </a:lnTo>
                <a:lnTo>
                  <a:pt x="3352" y="1414"/>
                </a:lnTo>
                <a:lnTo>
                  <a:pt x="3350" y="1414"/>
                </a:lnTo>
                <a:lnTo>
                  <a:pt x="3346" y="1408"/>
                </a:lnTo>
                <a:lnTo>
                  <a:pt x="3340" y="1400"/>
                </a:lnTo>
                <a:lnTo>
                  <a:pt x="3336" y="1390"/>
                </a:lnTo>
                <a:lnTo>
                  <a:pt x="3330" y="1382"/>
                </a:lnTo>
                <a:lnTo>
                  <a:pt x="3324" y="1378"/>
                </a:lnTo>
                <a:lnTo>
                  <a:pt x="3320" y="1376"/>
                </a:lnTo>
                <a:lnTo>
                  <a:pt x="3316" y="1376"/>
                </a:lnTo>
                <a:lnTo>
                  <a:pt x="3312" y="1378"/>
                </a:lnTo>
                <a:lnTo>
                  <a:pt x="3308" y="1380"/>
                </a:lnTo>
                <a:lnTo>
                  <a:pt x="3302" y="1390"/>
                </a:lnTo>
                <a:lnTo>
                  <a:pt x="3296" y="1402"/>
                </a:lnTo>
                <a:lnTo>
                  <a:pt x="3292" y="1416"/>
                </a:lnTo>
                <a:lnTo>
                  <a:pt x="3290" y="1434"/>
                </a:lnTo>
                <a:lnTo>
                  <a:pt x="3288" y="1450"/>
                </a:lnTo>
                <a:lnTo>
                  <a:pt x="3290" y="1466"/>
                </a:lnTo>
                <a:lnTo>
                  <a:pt x="3292" y="1480"/>
                </a:lnTo>
                <a:lnTo>
                  <a:pt x="3292" y="1488"/>
                </a:lnTo>
                <a:lnTo>
                  <a:pt x="3292" y="1492"/>
                </a:lnTo>
                <a:lnTo>
                  <a:pt x="3290" y="1496"/>
                </a:lnTo>
                <a:lnTo>
                  <a:pt x="3288" y="1500"/>
                </a:lnTo>
                <a:lnTo>
                  <a:pt x="3282" y="1506"/>
                </a:lnTo>
                <a:lnTo>
                  <a:pt x="3272" y="1510"/>
                </a:lnTo>
                <a:lnTo>
                  <a:pt x="3264" y="1514"/>
                </a:lnTo>
                <a:lnTo>
                  <a:pt x="3258" y="1518"/>
                </a:lnTo>
                <a:lnTo>
                  <a:pt x="3256" y="1522"/>
                </a:lnTo>
                <a:lnTo>
                  <a:pt x="3256" y="1524"/>
                </a:lnTo>
                <a:lnTo>
                  <a:pt x="3256" y="1528"/>
                </a:lnTo>
                <a:lnTo>
                  <a:pt x="3258" y="1534"/>
                </a:lnTo>
                <a:lnTo>
                  <a:pt x="3260" y="1536"/>
                </a:lnTo>
                <a:lnTo>
                  <a:pt x="3262" y="1536"/>
                </a:lnTo>
                <a:lnTo>
                  <a:pt x="3270" y="1536"/>
                </a:lnTo>
                <a:lnTo>
                  <a:pt x="3294" y="1532"/>
                </a:lnTo>
                <a:lnTo>
                  <a:pt x="3304" y="1530"/>
                </a:lnTo>
                <a:lnTo>
                  <a:pt x="3314" y="1530"/>
                </a:lnTo>
                <a:lnTo>
                  <a:pt x="3318" y="1532"/>
                </a:lnTo>
                <a:lnTo>
                  <a:pt x="3320" y="1534"/>
                </a:lnTo>
                <a:lnTo>
                  <a:pt x="3322" y="1536"/>
                </a:lnTo>
                <a:lnTo>
                  <a:pt x="3322" y="1542"/>
                </a:lnTo>
                <a:lnTo>
                  <a:pt x="3322" y="1550"/>
                </a:lnTo>
                <a:lnTo>
                  <a:pt x="3324" y="1558"/>
                </a:lnTo>
                <a:lnTo>
                  <a:pt x="3330" y="1562"/>
                </a:lnTo>
                <a:lnTo>
                  <a:pt x="3336" y="1566"/>
                </a:lnTo>
                <a:lnTo>
                  <a:pt x="3344" y="1566"/>
                </a:lnTo>
                <a:lnTo>
                  <a:pt x="3350" y="1564"/>
                </a:lnTo>
                <a:lnTo>
                  <a:pt x="3358" y="1560"/>
                </a:lnTo>
                <a:lnTo>
                  <a:pt x="3364" y="1550"/>
                </a:lnTo>
                <a:lnTo>
                  <a:pt x="3368" y="1542"/>
                </a:lnTo>
                <a:lnTo>
                  <a:pt x="3374" y="1538"/>
                </a:lnTo>
                <a:lnTo>
                  <a:pt x="3378" y="1534"/>
                </a:lnTo>
                <a:lnTo>
                  <a:pt x="3384" y="1534"/>
                </a:lnTo>
                <a:lnTo>
                  <a:pt x="3388" y="1534"/>
                </a:lnTo>
                <a:lnTo>
                  <a:pt x="3392" y="1530"/>
                </a:lnTo>
                <a:lnTo>
                  <a:pt x="3396" y="1526"/>
                </a:lnTo>
                <a:lnTo>
                  <a:pt x="3400" y="1518"/>
                </a:lnTo>
                <a:lnTo>
                  <a:pt x="3404" y="1508"/>
                </a:lnTo>
                <a:lnTo>
                  <a:pt x="3410" y="1502"/>
                </a:lnTo>
                <a:lnTo>
                  <a:pt x="3416" y="1500"/>
                </a:lnTo>
                <a:lnTo>
                  <a:pt x="3424" y="1500"/>
                </a:lnTo>
                <a:lnTo>
                  <a:pt x="3432" y="1502"/>
                </a:lnTo>
                <a:lnTo>
                  <a:pt x="3438" y="1506"/>
                </a:lnTo>
                <a:lnTo>
                  <a:pt x="3444" y="1512"/>
                </a:lnTo>
                <a:lnTo>
                  <a:pt x="3446" y="1518"/>
                </a:lnTo>
                <a:lnTo>
                  <a:pt x="3448" y="1524"/>
                </a:lnTo>
                <a:lnTo>
                  <a:pt x="3450" y="1528"/>
                </a:lnTo>
                <a:lnTo>
                  <a:pt x="3452" y="1530"/>
                </a:lnTo>
                <a:lnTo>
                  <a:pt x="3456" y="1530"/>
                </a:lnTo>
                <a:lnTo>
                  <a:pt x="3468" y="1532"/>
                </a:lnTo>
                <a:lnTo>
                  <a:pt x="3488" y="1534"/>
                </a:lnTo>
                <a:lnTo>
                  <a:pt x="3498" y="1536"/>
                </a:lnTo>
                <a:lnTo>
                  <a:pt x="3508" y="1538"/>
                </a:lnTo>
                <a:lnTo>
                  <a:pt x="3518" y="1536"/>
                </a:lnTo>
                <a:lnTo>
                  <a:pt x="3526" y="1534"/>
                </a:lnTo>
                <a:lnTo>
                  <a:pt x="3532" y="1528"/>
                </a:lnTo>
                <a:lnTo>
                  <a:pt x="3534" y="1522"/>
                </a:lnTo>
                <a:lnTo>
                  <a:pt x="3532" y="1516"/>
                </a:lnTo>
                <a:lnTo>
                  <a:pt x="3526" y="1508"/>
                </a:lnTo>
                <a:close/>
                <a:moveTo>
                  <a:pt x="3466" y="1576"/>
                </a:moveTo>
                <a:lnTo>
                  <a:pt x="3466" y="1576"/>
                </a:lnTo>
                <a:lnTo>
                  <a:pt x="3462" y="1574"/>
                </a:lnTo>
                <a:lnTo>
                  <a:pt x="3456" y="1572"/>
                </a:lnTo>
                <a:lnTo>
                  <a:pt x="3442" y="1574"/>
                </a:lnTo>
                <a:lnTo>
                  <a:pt x="3428" y="1578"/>
                </a:lnTo>
                <a:lnTo>
                  <a:pt x="3412" y="1584"/>
                </a:lnTo>
                <a:lnTo>
                  <a:pt x="3400" y="1594"/>
                </a:lnTo>
                <a:lnTo>
                  <a:pt x="3392" y="1604"/>
                </a:lnTo>
                <a:lnTo>
                  <a:pt x="3390" y="1608"/>
                </a:lnTo>
                <a:lnTo>
                  <a:pt x="3388" y="1614"/>
                </a:lnTo>
                <a:lnTo>
                  <a:pt x="3390" y="1620"/>
                </a:lnTo>
                <a:lnTo>
                  <a:pt x="3394" y="1624"/>
                </a:lnTo>
                <a:lnTo>
                  <a:pt x="3398" y="1628"/>
                </a:lnTo>
                <a:lnTo>
                  <a:pt x="3404" y="1630"/>
                </a:lnTo>
                <a:lnTo>
                  <a:pt x="3410" y="1630"/>
                </a:lnTo>
                <a:lnTo>
                  <a:pt x="3416" y="1628"/>
                </a:lnTo>
                <a:lnTo>
                  <a:pt x="3432" y="1622"/>
                </a:lnTo>
                <a:lnTo>
                  <a:pt x="3446" y="1614"/>
                </a:lnTo>
                <a:lnTo>
                  <a:pt x="3458" y="1602"/>
                </a:lnTo>
                <a:lnTo>
                  <a:pt x="3466" y="1592"/>
                </a:lnTo>
                <a:lnTo>
                  <a:pt x="3468" y="1586"/>
                </a:lnTo>
                <a:lnTo>
                  <a:pt x="3470" y="1582"/>
                </a:lnTo>
                <a:lnTo>
                  <a:pt x="3468" y="1578"/>
                </a:lnTo>
                <a:lnTo>
                  <a:pt x="3466" y="1576"/>
                </a:lnTo>
                <a:close/>
                <a:moveTo>
                  <a:pt x="3512" y="820"/>
                </a:moveTo>
                <a:lnTo>
                  <a:pt x="3512" y="820"/>
                </a:lnTo>
                <a:lnTo>
                  <a:pt x="3510" y="830"/>
                </a:lnTo>
                <a:lnTo>
                  <a:pt x="3512" y="836"/>
                </a:lnTo>
                <a:lnTo>
                  <a:pt x="3516" y="840"/>
                </a:lnTo>
                <a:lnTo>
                  <a:pt x="3528" y="844"/>
                </a:lnTo>
                <a:lnTo>
                  <a:pt x="3534" y="848"/>
                </a:lnTo>
                <a:lnTo>
                  <a:pt x="3536" y="850"/>
                </a:lnTo>
                <a:lnTo>
                  <a:pt x="3538" y="858"/>
                </a:lnTo>
                <a:lnTo>
                  <a:pt x="3538" y="862"/>
                </a:lnTo>
                <a:lnTo>
                  <a:pt x="3542" y="866"/>
                </a:lnTo>
                <a:lnTo>
                  <a:pt x="3546" y="872"/>
                </a:lnTo>
                <a:lnTo>
                  <a:pt x="3556" y="878"/>
                </a:lnTo>
                <a:lnTo>
                  <a:pt x="3568" y="882"/>
                </a:lnTo>
                <a:lnTo>
                  <a:pt x="3576" y="882"/>
                </a:lnTo>
                <a:lnTo>
                  <a:pt x="3582" y="880"/>
                </a:lnTo>
                <a:lnTo>
                  <a:pt x="3590" y="878"/>
                </a:lnTo>
                <a:lnTo>
                  <a:pt x="3604" y="872"/>
                </a:lnTo>
                <a:lnTo>
                  <a:pt x="3614" y="872"/>
                </a:lnTo>
                <a:lnTo>
                  <a:pt x="3628" y="872"/>
                </a:lnTo>
                <a:lnTo>
                  <a:pt x="3658" y="876"/>
                </a:lnTo>
                <a:lnTo>
                  <a:pt x="3686" y="876"/>
                </a:lnTo>
                <a:lnTo>
                  <a:pt x="3696" y="876"/>
                </a:lnTo>
                <a:lnTo>
                  <a:pt x="3702" y="872"/>
                </a:lnTo>
                <a:lnTo>
                  <a:pt x="3704" y="870"/>
                </a:lnTo>
                <a:lnTo>
                  <a:pt x="3704" y="868"/>
                </a:lnTo>
                <a:lnTo>
                  <a:pt x="3698" y="862"/>
                </a:lnTo>
                <a:lnTo>
                  <a:pt x="3684" y="846"/>
                </a:lnTo>
                <a:lnTo>
                  <a:pt x="3676" y="838"/>
                </a:lnTo>
                <a:lnTo>
                  <a:pt x="3666" y="830"/>
                </a:lnTo>
                <a:lnTo>
                  <a:pt x="3654" y="824"/>
                </a:lnTo>
                <a:lnTo>
                  <a:pt x="3642" y="818"/>
                </a:lnTo>
                <a:lnTo>
                  <a:pt x="3626" y="814"/>
                </a:lnTo>
                <a:lnTo>
                  <a:pt x="3606" y="814"/>
                </a:lnTo>
                <a:lnTo>
                  <a:pt x="3586" y="814"/>
                </a:lnTo>
                <a:lnTo>
                  <a:pt x="3568" y="812"/>
                </a:lnTo>
                <a:lnTo>
                  <a:pt x="3540" y="806"/>
                </a:lnTo>
                <a:lnTo>
                  <a:pt x="3528" y="806"/>
                </a:lnTo>
                <a:lnTo>
                  <a:pt x="3520" y="808"/>
                </a:lnTo>
                <a:lnTo>
                  <a:pt x="3518" y="808"/>
                </a:lnTo>
                <a:lnTo>
                  <a:pt x="3516" y="812"/>
                </a:lnTo>
                <a:lnTo>
                  <a:pt x="3512" y="820"/>
                </a:lnTo>
                <a:close/>
                <a:moveTo>
                  <a:pt x="3202" y="736"/>
                </a:moveTo>
                <a:lnTo>
                  <a:pt x="3202" y="736"/>
                </a:lnTo>
                <a:lnTo>
                  <a:pt x="3202" y="744"/>
                </a:lnTo>
                <a:lnTo>
                  <a:pt x="3202" y="748"/>
                </a:lnTo>
                <a:lnTo>
                  <a:pt x="3204" y="750"/>
                </a:lnTo>
                <a:lnTo>
                  <a:pt x="3212" y="752"/>
                </a:lnTo>
                <a:lnTo>
                  <a:pt x="3224" y="752"/>
                </a:lnTo>
                <a:lnTo>
                  <a:pt x="3266" y="752"/>
                </a:lnTo>
                <a:lnTo>
                  <a:pt x="3332" y="752"/>
                </a:lnTo>
                <a:lnTo>
                  <a:pt x="3366" y="750"/>
                </a:lnTo>
                <a:lnTo>
                  <a:pt x="3390" y="746"/>
                </a:lnTo>
                <a:lnTo>
                  <a:pt x="3406" y="740"/>
                </a:lnTo>
                <a:lnTo>
                  <a:pt x="3414" y="734"/>
                </a:lnTo>
                <a:lnTo>
                  <a:pt x="3420" y="730"/>
                </a:lnTo>
                <a:lnTo>
                  <a:pt x="3420" y="726"/>
                </a:lnTo>
                <a:lnTo>
                  <a:pt x="3422" y="726"/>
                </a:lnTo>
                <a:lnTo>
                  <a:pt x="3424" y="732"/>
                </a:lnTo>
                <a:lnTo>
                  <a:pt x="3426" y="736"/>
                </a:lnTo>
                <a:lnTo>
                  <a:pt x="3430" y="740"/>
                </a:lnTo>
                <a:lnTo>
                  <a:pt x="3444" y="746"/>
                </a:lnTo>
                <a:lnTo>
                  <a:pt x="3464" y="748"/>
                </a:lnTo>
                <a:lnTo>
                  <a:pt x="3486" y="750"/>
                </a:lnTo>
                <a:lnTo>
                  <a:pt x="3506" y="750"/>
                </a:lnTo>
                <a:lnTo>
                  <a:pt x="3524" y="746"/>
                </a:lnTo>
                <a:lnTo>
                  <a:pt x="3536" y="742"/>
                </a:lnTo>
                <a:lnTo>
                  <a:pt x="3540" y="738"/>
                </a:lnTo>
                <a:lnTo>
                  <a:pt x="3542" y="734"/>
                </a:lnTo>
                <a:lnTo>
                  <a:pt x="3544" y="728"/>
                </a:lnTo>
                <a:lnTo>
                  <a:pt x="3548" y="724"/>
                </a:lnTo>
                <a:lnTo>
                  <a:pt x="3554" y="722"/>
                </a:lnTo>
                <a:lnTo>
                  <a:pt x="3562" y="720"/>
                </a:lnTo>
                <a:lnTo>
                  <a:pt x="3566" y="718"/>
                </a:lnTo>
                <a:lnTo>
                  <a:pt x="3570" y="716"/>
                </a:lnTo>
                <a:lnTo>
                  <a:pt x="3568" y="714"/>
                </a:lnTo>
                <a:lnTo>
                  <a:pt x="3560" y="710"/>
                </a:lnTo>
                <a:lnTo>
                  <a:pt x="3554" y="706"/>
                </a:lnTo>
                <a:lnTo>
                  <a:pt x="3552" y="704"/>
                </a:lnTo>
                <a:lnTo>
                  <a:pt x="3552" y="700"/>
                </a:lnTo>
                <a:lnTo>
                  <a:pt x="3556" y="698"/>
                </a:lnTo>
                <a:lnTo>
                  <a:pt x="3560" y="694"/>
                </a:lnTo>
                <a:lnTo>
                  <a:pt x="3562" y="688"/>
                </a:lnTo>
                <a:lnTo>
                  <a:pt x="3564" y="682"/>
                </a:lnTo>
                <a:lnTo>
                  <a:pt x="3560" y="674"/>
                </a:lnTo>
                <a:lnTo>
                  <a:pt x="3554" y="668"/>
                </a:lnTo>
                <a:lnTo>
                  <a:pt x="3548" y="664"/>
                </a:lnTo>
                <a:lnTo>
                  <a:pt x="3540" y="660"/>
                </a:lnTo>
                <a:lnTo>
                  <a:pt x="3532" y="660"/>
                </a:lnTo>
                <a:lnTo>
                  <a:pt x="3516" y="658"/>
                </a:lnTo>
                <a:lnTo>
                  <a:pt x="3508" y="656"/>
                </a:lnTo>
                <a:lnTo>
                  <a:pt x="3502" y="652"/>
                </a:lnTo>
                <a:lnTo>
                  <a:pt x="3496" y="648"/>
                </a:lnTo>
                <a:lnTo>
                  <a:pt x="3486" y="646"/>
                </a:lnTo>
                <a:lnTo>
                  <a:pt x="3474" y="644"/>
                </a:lnTo>
                <a:lnTo>
                  <a:pt x="3460" y="644"/>
                </a:lnTo>
                <a:lnTo>
                  <a:pt x="3420" y="648"/>
                </a:lnTo>
                <a:lnTo>
                  <a:pt x="3366" y="654"/>
                </a:lnTo>
                <a:lnTo>
                  <a:pt x="3340" y="658"/>
                </a:lnTo>
                <a:lnTo>
                  <a:pt x="3324" y="664"/>
                </a:lnTo>
                <a:lnTo>
                  <a:pt x="3314" y="668"/>
                </a:lnTo>
                <a:lnTo>
                  <a:pt x="3308" y="672"/>
                </a:lnTo>
                <a:lnTo>
                  <a:pt x="3302" y="676"/>
                </a:lnTo>
                <a:lnTo>
                  <a:pt x="3298" y="678"/>
                </a:lnTo>
                <a:lnTo>
                  <a:pt x="3290" y="676"/>
                </a:lnTo>
                <a:lnTo>
                  <a:pt x="3276" y="672"/>
                </a:lnTo>
                <a:lnTo>
                  <a:pt x="3262" y="668"/>
                </a:lnTo>
                <a:lnTo>
                  <a:pt x="3250" y="666"/>
                </a:lnTo>
                <a:lnTo>
                  <a:pt x="3242" y="668"/>
                </a:lnTo>
                <a:lnTo>
                  <a:pt x="3236" y="670"/>
                </a:lnTo>
                <a:lnTo>
                  <a:pt x="3228" y="672"/>
                </a:lnTo>
                <a:lnTo>
                  <a:pt x="3222" y="672"/>
                </a:lnTo>
                <a:lnTo>
                  <a:pt x="3216" y="670"/>
                </a:lnTo>
                <a:lnTo>
                  <a:pt x="3206" y="664"/>
                </a:lnTo>
                <a:lnTo>
                  <a:pt x="3198" y="658"/>
                </a:lnTo>
                <a:lnTo>
                  <a:pt x="3194" y="658"/>
                </a:lnTo>
                <a:lnTo>
                  <a:pt x="3190" y="660"/>
                </a:lnTo>
                <a:lnTo>
                  <a:pt x="3190" y="664"/>
                </a:lnTo>
                <a:lnTo>
                  <a:pt x="3188" y="668"/>
                </a:lnTo>
                <a:lnTo>
                  <a:pt x="3186" y="672"/>
                </a:lnTo>
                <a:lnTo>
                  <a:pt x="3184" y="674"/>
                </a:lnTo>
                <a:lnTo>
                  <a:pt x="3178" y="672"/>
                </a:lnTo>
                <a:lnTo>
                  <a:pt x="3172" y="668"/>
                </a:lnTo>
                <a:lnTo>
                  <a:pt x="3170" y="664"/>
                </a:lnTo>
                <a:lnTo>
                  <a:pt x="3170" y="662"/>
                </a:lnTo>
                <a:lnTo>
                  <a:pt x="3170" y="658"/>
                </a:lnTo>
                <a:lnTo>
                  <a:pt x="3172" y="654"/>
                </a:lnTo>
                <a:lnTo>
                  <a:pt x="3170" y="650"/>
                </a:lnTo>
                <a:lnTo>
                  <a:pt x="3168" y="646"/>
                </a:lnTo>
                <a:lnTo>
                  <a:pt x="3162" y="638"/>
                </a:lnTo>
                <a:lnTo>
                  <a:pt x="3154" y="634"/>
                </a:lnTo>
                <a:lnTo>
                  <a:pt x="3146" y="630"/>
                </a:lnTo>
                <a:lnTo>
                  <a:pt x="3142" y="630"/>
                </a:lnTo>
                <a:lnTo>
                  <a:pt x="3136" y="632"/>
                </a:lnTo>
                <a:lnTo>
                  <a:pt x="3128" y="634"/>
                </a:lnTo>
                <a:lnTo>
                  <a:pt x="3126" y="632"/>
                </a:lnTo>
                <a:lnTo>
                  <a:pt x="3124" y="628"/>
                </a:lnTo>
                <a:lnTo>
                  <a:pt x="3124" y="624"/>
                </a:lnTo>
                <a:lnTo>
                  <a:pt x="3124" y="622"/>
                </a:lnTo>
                <a:lnTo>
                  <a:pt x="3130" y="620"/>
                </a:lnTo>
                <a:lnTo>
                  <a:pt x="3150" y="622"/>
                </a:lnTo>
                <a:lnTo>
                  <a:pt x="3170" y="622"/>
                </a:lnTo>
                <a:lnTo>
                  <a:pt x="3176" y="620"/>
                </a:lnTo>
                <a:lnTo>
                  <a:pt x="3176" y="618"/>
                </a:lnTo>
                <a:lnTo>
                  <a:pt x="3176" y="616"/>
                </a:lnTo>
                <a:lnTo>
                  <a:pt x="3174" y="610"/>
                </a:lnTo>
                <a:lnTo>
                  <a:pt x="3170" y="608"/>
                </a:lnTo>
                <a:lnTo>
                  <a:pt x="3156" y="604"/>
                </a:lnTo>
                <a:lnTo>
                  <a:pt x="3138" y="602"/>
                </a:lnTo>
                <a:lnTo>
                  <a:pt x="3130" y="598"/>
                </a:lnTo>
                <a:lnTo>
                  <a:pt x="3120" y="594"/>
                </a:lnTo>
                <a:lnTo>
                  <a:pt x="3100" y="584"/>
                </a:lnTo>
                <a:lnTo>
                  <a:pt x="3092" y="582"/>
                </a:lnTo>
                <a:lnTo>
                  <a:pt x="3084" y="580"/>
                </a:lnTo>
                <a:lnTo>
                  <a:pt x="3066" y="580"/>
                </a:lnTo>
                <a:lnTo>
                  <a:pt x="3042" y="584"/>
                </a:lnTo>
                <a:lnTo>
                  <a:pt x="3030" y="586"/>
                </a:lnTo>
                <a:lnTo>
                  <a:pt x="3022" y="582"/>
                </a:lnTo>
                <a:lnTo>
                  <a:pt x="3014" y="578"/>
                </a:lnTo>
                <a:lnTo>
                  <a:pt x="3008" y="574"/>
                </a:lnTo>
                <a:lnTo>
                  <a:pt x="2996" y="562"/>
                </a:lnTo>
                <a:lnTo>
                  <a:pt x="2990" y="560"/>
                </a:lnTo>
                <a:lnTo>
                  <a:pt x="2984" y="558"/>
                </a:lnTo>
                <a:lnTo>
                  <a:pt x="2974" y="560"/>
                </a:lnTo>
                <a:lnTo>
                  <a:pt x="2964" y="558"/>
                </a:lnTo>
                <a:lnTo>
                  <a:pt x="2938" y="556"/>
                </a:lnTo>
                <a:lnTo>
                  <a:pt x="2908" y="552"/>
                </a:lnTo>
                <a:lnTo>
                  <a:pt x="2876" y="550"/>
                </a:lnTo>
                <a:lnTo>
                  <a:pt x="2870" y="550"/>
                </a:lnTo>
                <a:lnTo>
                  <a:pt x="2866" y="552"/>
                </a:lnTo>
                <a:lnTo>
                  <a:pt x="2862" y="554"/>
                </a:lnTo>
                <a:lnTo>
                  <a:pt x="2860" y="558"/>
                </a:lnTo>
                <a:lnTo>
                  <a:pt x="2862" y="562"/>
                </a:lnTo>
                <a:lnTo>
                  <a:pt x="2864" y="568"/>
                </a:lnTo>
                <a:lnTo>
                  <a:pt x="2870" y="574"/>
                </a:lnTo>
                <a:lnTo>
                  <a:pt x="2878" y="582"/>
                </a:lnTo>
                <a:lnTo>
                  <a:pt x="2888" y="588"/>
                </a:lnTo>
                <a:lnTo>
                  <a:pt x="2896" y="592"/>
                </a:lnTo>
                <a:lnTo>
                  <a:pt x="2910" y="598"/>
                </a:lnTo>
                <a:lnTo>
                  <a:pt x="2920" y="602"/>
                </a:lnTo>
                <a:lnTo>
                  <a:pt x="2922" y="604"/>
                </a:lnTo>
                <a:lnTo>
                  <a:pt x="2924" y="610"/>
                </a:lnTo>
                <a:lnTo>
                  <a:pt x="2926" y="614"/>
                </a:lnTo>
                <a:lnTo>
                  <a:pt x="2930" y="618"/>
                </a:lnTo>
                <a:lnTo>
                  <a:pt x="2938" y="620"/>
                </a:lnTo>
                <a:lnTo>
                  <a:pt x="2948" y="620"/>
                </a:lnTo>
                <a:lnTo>
                  <a:pt x="2972" y="616"/>
                </a:lnTo>
                <a:lnTo>
                  <a:pt x="3000" y="610"/>
                </a:lnTo>
                <a:lnTo>
                  <a:pt x="3012" y="608"/>
                </a:lnTo>
                <a:lnTo>
                  <a:pt x="3020" y="610"/>
                </a:lnTo>
                <a:lnTo>
                  <a:pt x="3026" y="612"/>
                </a:lnTo>
                <a:lnTo>
                  <a:pt x="3030" y="616"/>
                </a:lnTo>
                <a:lnTo>
                  <a:pt x="3040" y="626"/>
                </a:lnTo>
                <a:lnTo>
                  <a:pt x="3046" y="634"/>
                </a:lnTo>
                <a:lnTo>
                  <a:pt x="3054" y="640"/>
                </a:lnTo>
                <a:lnTo>
                  <a:pt x="3060" y="644"/>
                </a:lnTo>
                <a:lnTo>
                  <a:pt x="3062" y="648"/>
                </a:lnTo>
                <a:lnTo>
                  <a:pt x="3064" y="650"/>
                </a:lnTo>
                <a:lnTo>
                  <a:pt x="3064" y="654"/>
                </a:lnTo>
                <a:lnTo>
                  <a:pt x="3060" y="662"/>
                </a:lnTo>
                <a:lnTo>
                  <a:pt x="3056" y="670"/>
                </a:lnTo>
                <a:lnTo>
                  <a:pt x="3050" y="678"/>
                </a:lnTo>
                <a:lnTo>
                  <a:pt x="3046" y="684"/>
                </a:lnTo>
                <a:lnTo>
                  <a:pt x="3046" y="690"/>
                </a:lnTo>
                <a:lnTo>
                  <a:pt x="3046" y="692"/>
                </a:lnTo>
                <a:lnTo>
                  <a:pt x="3050" y="694"/>
                </a:lnTo>
                <a:lnTo>
                  <a:pt x="3056" y="698"/>
                </a:lnTo>
                <a:lnTo>
                  <a:pt x="3058" y="704"/>
                </a:lnTo>
                <a:lnTo>
                  <a:pt x="3060" y="714"/>
                </a:lnTo>
                <a:lnTo>
                  <a:pt x="3060" y="720"/>
                </a:lnTo>
                <a:lnTo>
                  <a:pt x="3062" y="724"/>
                </a:lnTo>
                <a:lnTo>
                  <a:pt x="3068" y="730"/>
                </a:lnTo>
                <a:lnTo>
                  <a:pt x="3076" y="736"/>
                </a:lnTo>
                <a:lnTo>
                  <a:pt x="3086" y="740"/>
                </a:lnTo>
                <a:lnTo>
                  <a:pt x="3092" y="740"/>
                </a:lnTo>
                <a:lnTo>
                  <a:pt x="3096" y="740"/>
                </a:lnTo>
                <a:lnTo>
                  <a:pt x="3100" y="738"/>
                </a:lnTo>
                <a:lnTo>
                  <a:pt x="3104" y="736"/>
                </a:lnTo>
                <a:lnTo>
                  <a:pt x="3110" y="736"/>
                </a:lnTo>
                <a:lnTo>
                  <a:pt x="3120" y="738"/>
                </a:lnTo>
                <a:lnTo>
                  <a:pt x="3134" y="744"/>
                </a:lnTo>
                <a:lnTo>
                  <a:pt x="3142" y="746"/>
                </a:lnTo>
                <a:lnTo>
                  <a:pt x="3150" y="748"/>
                </a:lnTo>
                <a:lnTo>
                  <a:pt x="3164" y="748"/>
                </a:lnTo>
                <a:lnTo>
                  <a:pt x="3176" y="744"/>
                </a:lnTo>
                <a:lnTo>
                  <a:pt x="3186" y="738"/>
                </a:lnTo>
                <a:lnTo>
                  <a:pt x="3200" y="730"/>
                </a:lnTo>
                <a:lnTo>
                  <a:pt x="3202" y="730"/>
                </a:lnTo>
                <a:lnTo>
                  <a:pt x="3202" y="736"/>
                </a:lnTo>
                <a:close/>
                <a:moveTo>
                  <a:pt x="2978" y="738"/>
                </a:moveTo>
                <a:lnTo>
                  <a:pt x="2978" y="738"/>
                </a:lnTo>
                <a:lnTo>
                  <a:pt x="2992" y="738"/>
                </a:lnTo>
                <a:lnTo>
                  <a:pt x="3004" y="734"/>
                </a:lnTo>
                <a:lnTo>
                  <a:pt x="3008" y="728"/>
                </a:lnTo>
                <a:lnTo>
                  <a:pt x="3010" y="720"/>
                </a:lnTo>
                <a:lnTo>
                  <a:pt x="3008" y="710"/>
                </a:lnTo>
                <a:lnTo>
                  <a:pt x="3004" y="700"/>
                </a:lnTo>
                <a:lnTo>
                  <a:pt x="2996" y="688"/>
                </a:lnTo>
                <a:lnTo>
                  <a:pt x="2986" y="678"/>
                </a:lnTo>
                <a:lnTo>
                  <a:pt x="2974" y="668"/>
                </a:lnTo>
                <a:lnTo>
                  <a:pt x="2964" y="664"/>
                </a:lnTo>
                <a:lnTo>
                  <a:pt x="2952" y="660"/>
                </a:lnTo>
                <a:lnTo>
                  <a:pt x="2940" y="662"/>
                </a:lnTo>
                <a:lnTo>
                  <a:pt x="2928" y="664"/>
                </a:lnTo>
                <a:lnTo>
                  <a:pt x="2918" y="670"/>
                </a:lnTo>
                <a:lnTo>
                  <a:pt x="2908" y="676"/>
                </a:lnTo>
                <a:lnTo>
                  <a:pt x="2898" y="684"/>
                </a:lnTo>
                <a:lnTo>
                  <a:pt x="2888" y="698"/>
                </a:lnTo>
                <a:lnTo>
                  <a:pt x="2884" y="704"/>
                </a:lnTo>
                <a:lnTo>
                  <a:pt x="2882" y="708"/>
                </a:lnTo>
                <a:lnTo>
                  <a:pt x="2884" y="714"/>
                </a:lnTo>
                <a:lnTo>
                  <a:pt x="2886" y="718"/>
                </a:lnTo>
                <a:lnTo>
                  <a:pt x="2894" y="720"/>
                </a:lnTo>
                <a:lnTo>
                  <a:pt x="2904" y="722"/>
                </a:lnTo>
                <a:lnTo>
                  <a:pt x="2914" y="724"/>
                </a:lnTo>
                <a:lnTo>
                  <a:pt x="2924" y="726"/>
                </a:lnTo>
                <a:lnTo>
                  <a:pt x="2936" y="732"/>
                </a:lnTo>
                <a:lnTo>
                  <a:pt x="2950" y="736"/>
                </a:lnTo>
                <a:lnTo>
                  <a:pt x="2962" y="738"/>
                </a:lnTo>
                <a:lnTo>
                  <a:pt x="2978" y="738"/>
                </a:lnTo>
                <a:close/>
                <a:moveTo>
                  <a:pt x="3076" y="866"/>
                </a:moveTo>
                <a:lnTo>
                  <a:pt x="3076" y="866"/>
                </a:lnTo>
                <a:lnTo>
                  <a:pt x="3086" y="852"/>
                </a:lnTo>
                <a:lnTo>
                  <a:pt x="3098" y="840"/>
                </a:lnTo>
                <a:lnTo>
                  <a:pt x="3118" y="818"/>
                </a:lnTo>
                <a:lnTo>
                  <a:pt x="3126" y="810"/>
                </a:lnTo>
                <a:lnTo>
                  <a:pt x="3128" y="806"/>
                </a:lnTo>
                <a:lnTo>
                  <a:pt x="3128" y="802"/>
                </a:lnTo>
                <a:lnTo>
                  <a:pt x="3128" y="798"/>
                </a:lnTo>
                <a:lnTo>
                  <a:pt x="3126" y="794"/>
                </a:lnTo>
                <a:lnTo>
                  <a:pt x="3122" y="792"/>
                </a:lnTo>
                <a:lnTo>
                  <a:pt x="3114" y="790"/>
                </a:lnTo>
                <a:lnTo>
                  <a:pt x="3102" y="786"/>
                </a:lnTo>
                <a:lnTo>
                  <a:pt x="3090" y="784"/>
                </a:lnTo>
                <a:lnTo>
                  <a:pt x="3084" y="786"/>
                </a:lnTo>
                <a:lnTo>
                  <a:pt x="3076" y="788"/>
                </a:lnTo>
                <a:lnTo>
                  <a:pt x="3066" y="790"/>
                </a:lnTo>
                <a:lnTo>
                  <a:pt x="3058" y="790"/>
                </a:lnTo>
                <a:lnTo>
                  <a:pt x="3050" y="786"/>
                </a:lnTo>
                <a:lnTo>
                  <a:pt x="3034" y="778"/>
                </a:lnTo>
                <a:lnTo>
                  <a:pt x="3026" y="776"/>
                </a:lnTo>
                <a:lnTo>
                  <a:pt x="3016" y="774"/>
                </a:lnTo>
                <a:lnTo>
                  <a:pt x="3006" y="772"/>
                </a:lnTo>
                <a:lnTo>
                  <a:pt x="2994" y="774"/>
                </a:lnTo>
                <a:lnTo>
                  <a:pt x="2958" y="780"/>
                </a:lnTo>
                <a:lnTo>
                  <a:pt x="2940" y="784"/>
                </a:lnTo>
                <a:lnTo>
                  <a:pt x="2932" y="788"/>
                </a:lnTo>
                <a:lnTo>
                  <a:pt x="2928" y="792"/>
                </a:lnTo>
                <a:lnTo>
                  <a:pt x="2928" y="796"/>
                </a:lnTo>
                <a:lnTo>
                  <a:pt x="2932" y="802"/>
                </a:lnTo>
                <a:lnTo>
                  <a:pt x="2932" y="804"/>
                </a:lnTo>
                <a:lnTo>
                  <a:pt x="2928" y="804"/>
                </a:lnTo>
                <a:lnTo>
                  <a:pt x="2918" y="804"/>
                </a:lnTo>
                <a:lnTo>
                  <a:pt x="2916" y="806"/>
                </a:lnTo>
                <a:lnTo>
                  <a:pt x="2914" y="808"/>
                </a:lnTo>
                <a:lnTo>
                  <a:pt x="2910" y="822"/>
                </a:lnTo>
                <a:lnTo>
                  <a:pt x="2910" y="846"/>
                </a:lnTo>
                <a:lnTo>
                  <a:pt x="2910" y="860"/>
                </a:lnTo>
                <a:lnTo>
                  <a:pt x="2912" y="872"/>
                </a:lnTo>
                <a:lnTo>
                  <a:pt x="2916" y="880"/>
                </a:lnTo>
                <a:lnTo>
                  <a:pt x="2920" y="888"/>
                </a:lnTo>
                <a:lnTo>
                  <a:pt x="2928" y="900"/>
                </a:lnTo>
                <a:lnTo>
                  <a:pt x="2930" y="906"/>
                </a:lnTo>
                <a:lnTo>
                  <a:pt x="2930" y="916"/>
                </a:lnTo>
                <a:lnTo>
                  <a:pt x="2930" y="924"/>
                </a:lnTo>
                <a:lnTo>
                  <a:pt x="2932" y="928"/>
                </a:lnTo>
                <a:lnTo>
                  <a:pt x="2936" y="930"/>
                </a:lnTo>
                <a:lnTo>
                  <a:pt x="2942" y="930"/>
                </a:lnTo>
                <a:lnTo>
                  <a:pt x="2956" y="928"/>
                </a:lnTo>
                <a:lnTo>
                  <a:pt x="2964" y="930"/>
                </a:lnTo>
                <a:lnTo>
                  <a:pt x="2974" y="934"/>
                </a:lnTo>
                <a:lnTo>
                  <a:pt x="2978" y="936"/>
                </a:lnTo>
                <a:lnTo>
                  <a:pt x="2980" y="934"/>
                </a:lnTo>
                <a:lnTo>
                  <a:pt x="2986" y="918"/>
                </a:lnTo>
                <a:lnTo>
                  <a:pt x="2988" y="914"/>
                </a:lnTo>
                <a:lnTo>
                  <a:pt x="2992" y="910"/>
                </a:lnTo>
                <a:lnTo>
                  <a:pt x="2998" y="908"/>
                </a:lnTo>
                <a:lnTo>
                  <a:pt x="3000" y="906"/>
                </a:lnTo>
                <a:lnTo>
                  <a:pt x="3002" y="902"/>
                </a:lnTo>
                <a:lnTo>
                  <a:pt x="3000" y="896"/>
                </a:lnTo>
                <a:lnTo>
                  <a:pt x="2996" y="888"/>
                </a:lnTo>
                <a:lnTo>
                  <a:pt x="2994" y="882"/>
                </a:lnTo>
                <a:lnTo>
                  <a:pt x="2994" y="880"/>
                </a:lnTo>
                <a:lnTo>
                  <a:pt x="2996" y="878"/>
                </a:lnTo>
                <a:lnTo>
                  <a:pt x="2998" y="876"/>
                </a:lnTo>
                <a:lnTo>
                  <a:pt x="3010" y="878"/>
                </a:lnTo>
                <a:lnTo>
                  <a:pt x="3022" y="880"/>
                </a:lnTo>
                <a:lnTo>
                  <a:pt x="3038" y="880"/>
                </a:lnTo>
                <a:lnTo>
                  <a:pt x="3052" y="880"/>
                </a:lnTo>
                <a:lnTo>
                  <a:pt x="3060" y="878"/>
                </a:lnTo>
                <a:lnTo>
                  <a:pt x="3066" y="876"/>
                </a:lnTo>
                <a:lnTo>
                  <a:pt x="3072" y="872"/>
                </a:lnTo>
                <a:lnTo>
                  <a:pt x="3076" y="866"/>
                </a:lnTo>
                <a:close/>
                <a:moveTo>
                  <a:pt x="2888" y="892"/>
                </a:moveTo>
                <a:lnTo>
                  <a:pt x="2888" y="892"/>
                </a:lnTo>
                <a:lnTo>
                  <a:pt x="2884" y="884"/>
                </a:lnTo>
                <a:lnTo>
                  <a:pt x="2880" y="882"/>
                </a:lnTo>
                <a:lnTo>
                  <a:pt x="2876" y="882"/>
                </a:lnTo>
                <a:lnTo>
                  <a:pt x="2872" y="884"/>
                </a:lnTo>
                <a:lnTo>
                  <a:pt x="2868" y="886"/>
                </a:lnTo>
                <a:lnTo>
                  <a:pt x="2864" y="888"/>
                </a:lnTo>
                <a:lnTo>
                  <a:pt x="2858" y="884"/>
                </a:lnTo>
                <a:lnTo>
                  <a:pt x="2852" y="876"/>
                </a:lnTo>
                <a:lnTo>
                  <a:pt x="2846" y="868"/>
                </a:lnTo>
                <a:lnTo>
                  <a:pt x="2838" y="862"/>
                </a:lnTo>
                <a:lnTo>
                  <a:pt x="2824" y="854"/>
                </a:lnTo>
                <a:lnTo>
                  <a:pt x="2820" y="850"/>
                </a:lnTo>
                <a:lnTo>
                  <a:pt x="2820" y="848"/>
                </a:lnTo>
                <a:lnTo>
                  <a:pt x="2826" y="846"/>
                </a:lnTo>
                <a:lnTo>
                  <a:pt x="2838" y="842"/>
                </a:lnTo>
                <a:lnTo>
                  <a:pt x="2850" y="838"/>
                </a:lnTo>
                <a:lnTo>
                  <a:pt x="2856" y="836"/>
                </a:lnTo>
                <a:lnTo>
                  <a:pt x="2856" y="832"/>
                </a:lnTo>
                <a:lnTo>
                  <a:pt x="2852" y="830"/>
                </a:lnTo>
                <a:lnTo>
                  <a:pt x="2848" y="828"/>
                </a:lnTo>
                <a:lnTo>
                  <a:pt x="2846" y="826"/>
                </a:lnTo>
                <a:lnTo>
                  <a:pt x="2846" y="822"/>
                </a:lnTo>
                <a:lnTo>
                  <a:pt x="2852" y="818"/>
                </a:lnTo>
                <a:lnTo>
                  <a:pt x="2860" y="814"/>
                </a:lnTo>
                <a:lnTo>
                  <a:pt x="2862" y="808"/>
                </a:lnTo>
                <a:lnTo>
                  <a:pt x="2862" y="804"/>
                </a:lnTo>
                <a:lnTo>
                  <a:pt x="2856" y="800"/>
                </a:lnTo>
                <a:lnTo>
                  <a:pt x="2848" y="798"/>
                </a:lnTo>
                <a:lnTo>
                  <a:pt x="2838" y="796"/>
                </a:lnTo>
                <a:lnTo>
                  <a:pt x="2824" y="798"/>
                </a:lnTo>
                <a:lnTo>
                  <a:pt x="2810" y="802"/>
                </a:lnTo>
                <a:lnTo>
                  <a:pt x="2796" y="806"/>
                </a:lnTo>
                <a:lnTo>
                  <a:pt x="2782" y="806"/>
                </a:lnTo>
                <a:lnTo>
                  <a:pt x="2770" y="804"/>
                </a:lnTo>
                <a:lnTo>
                  <a:pt x="2760" y="800"/>
                </a:lnTo>
                <a:lnTo>
                  <a:pt x="2750" y="796"/>
                </a:lnTo>
                <a:lnTo>
                  <a:pt x="2740" y="794"/>
                </a:lnTo>
                <a:lnTo>
                  <a:pt x="2728" y="794"/>
                </a:lnTo>
                <a:lnTo>
                  <a:pt x="2718" y="798"/>
                </a:lnTo>
                <a:lnTo>
                  <a:pt x="2694" y="808"/>
                </a:lnTo>
                <a:lnTo>
                  <a:pt x="2686" y="812"/>
                </a:lnTo>
                <a:lnTo>
                  <a:pt x="2680" y="818"/>
                </a:lnTo>
                <a:lnTo>
                  <a:pt x="2676" y="822"/>
                </a:lnTo>
                <a:lnTo>
                  <a:pt x="2678" y="826"/>
                </a:lnTo>
                <a:lnTo>
                  <a:pt x="2682" y="832"/>
                </a:lnTo>
                <a:lnTo>
                  <a:pt x="2694" y="838"/>
                </a:lnTo>
                <a:lnTo>
                  <a:pt x="2702" y="840"/>
                </a:lnTo>
                <a:lnTo>
                  <a:pt x="2712" y="846"/>
                </a:lnTo>
                <a:lnTo>
                  <a:pt x="2718" y="850"/>
                </a:lnTo>
                <a:lnTo>
                  <a:pt x="2724" y="856"/>
                </a:lnTo>
                <a:lnTo>
                  <a:pt x="2726" y="862"/>
                </a:lnTo>
                <a:lnTo>
                  <a:pt x="2724" y="866"/>
                </a:lnTo>
                <a:lnTo>
                  <a:pt x="2722" y="872"/>
                </a:lnTo>
                <a:lnTo>
                  <a:pt x="2716" y="876"/>
                </a:lnTo>
                <a:lnTo>
                  <a:pt x="2710" y="880"/>
                </a:lnTo>
                <a:lnTo>
                  <a:pt x="2704" y="882"/>
                </a:lnTo>
                <a:lnTo>
                  <a:pt x="2698" y="882"/>
                </a:lnTo>
                <a:lnTo>
                  <a:pt x="2688" y="880"/>
                </a:lnTo>
                <a:lnTo>
                  <a:pt x="2678" y="874"/>
                </a:lnTo>
                <a:lnTo>
                  <a:pt x="2668" y="866"/>
                </a:lnTo>
                <a:lnTo>
                  <a:pt x="2660" y="860"/>
                </a:lnTo>
                <a:lnTo>
                  <a:pt x="2650" y="856"/>
                </a:lnTo>
                <a:lnTo>
                  <a:pt x="2646" y="856"/>
                </a:lnTo>
                <a:lnTo>
                  <a:pt x="2642" y="858"/>
                </a:lnTo>
                <a:lnTo>
                  <a:pt x="2636" y="860"/>
                </a:lnTo>
                <a:lnTo>
                  <a:pt x="2632" y="864"/>
                </a:lnTo>
                <a:lnTo>
                  <a:pt x="2630" y="872"/>
                </a:lnTo>
                <a:lnTo>
                  <a:pt x="2632" y="880"/>
                </a:lnTo>
                <a:lnTo>
                  <a:pt x="2636" y="888"/>
                </a:lnTo>
                <a:lnTo>
                  <a:pt x="2646" y="896"/>
                </a:lnTo>
                <a:lnTo>
                  <a:pt x="2656" y="904"/>
                </a:lnTo>
                <a:lnTo>
                  <a:pt x="2672" y="912"/>
                </a:lnTo>
                <a:lnTo>
                  <a:pt x="2688" y="918"/>
                </a:lnTo>
                <a:lnTo>
                  <a:pt x="2704" y="924"/>
                </a:lnTo>
                <a:lnTo>
                  <a:pt x="2722" y="932"/>
                </a:lnTo>
                <a:lnTo>
                  <a:pt x="2734" y="940"/>
                </a:lnTo>
                <a:lnTo>
                  <a:pt x="2746" y="952"/>
                </a:lnTo>
                <a:lnTo>
                  <a:pt x="2756" y="962"/>
                </a:lnTo>
                <a:lnTo>
                  <a:pt x="2772" y="982"/>
                </a:lnTo>
                <a:lnTo>
                  <a:pt x="2782" y="988"/>
                </a:lnTo>
                <a:lnTo>
                  <a:pt x="2792" y="992"/>
                </a:lnTo>
                <a:lnTo>
                  <a:pt x="2800" y="992"/>
                </a:lnTo>
                <a:lnTo>
                  <a:pt x="2806" y="988"/>
                </a:lnTo>
                <a:lnTo>
                  <a:pt x="2810" y="984"/>
                </a:lnTo>
                <a:lnTo>
                  <a:pt x="2810" y="978"/>
                </a:lnTo>
                <a:lnTo>
                  <a:pt x="2812" y="972"/>
                </a:lnTo>
                <a:lnTo>
                  <a:pt x="2814" y="966"/>
                </a:lnTo>
                <a:lnTo>
                  <a:pt x="2816" y="964"/>
                </a:lnTo>
                <a:lnTo>
                  <a:pt x="2822" y="964"/>
                </a:lnTo>
                <a:lnTo>
                  <a:pt x="2830" y="966"/>
                </a:lnTo>
                <a:lnTo>
                  <a:pt x="2840" y="966"/>
                </a:lnTo>
                <a:lnTo>
                  <a:pt x="2850" y="964"/>
                </a:lnTo>
                <a:lnTo>
                  <a:pt x="2860" y="960"/>
                </a:lnTo>
                <a:lnTo>
                  <a:pt x="2868" y="956"/>
                </a:lnTo>
                <a:lnTo>
                  <a:pt x="2876" y="948"/>
                </a:lnTo>
                <a:lnTo>
                  <a:pt x="2880" y="940"/>
                </a:lnTo>
                <a:lnTo>
                  <a:pt x="2882" y="932"/>
                </a:lnTo>
                <a:lnTo>
                  <a:pt x="2882" y="922"/>
                </a:lnTo>
                <a:lnTo>
                  <a:pt x="2884" y="918"/>
                </a:lnTo>
                <a:lnTo>
                  <a:pt x="2888" y="910"/>
                </a:lnTo>
                <a:lnTo>
                  <a:pt x="2888" y="908"/>
                </a:lnTo>
                <a:lnTo>
                  <a:pt x="2890" y="904"/>
                </a:lnTo>
                <a:lnTo>
                  <a:pt x="2890" y="900"/>
                </a:lnTo>
                <a:lnTo>
                  <a:pt x="2888" y="892"/>
                </a:lnTo>
                <a:close/>
                <a:moveTo>
                  <a:pt x="2794" y="1126"/>
                </a:moveTo>
                <a:lnTo>
                  <a:pt x="2794" y="1126"/>
                </a:lnTo>
                <a:lnTo>
                  <a:pt x="2784" y="1136"/>
                </a:lnTo>
                <a:lnTo>
                  <a:pt x="2776" y="1142"/>
                </a:lnTo>
                <a:lnTo>
                  <a:pt x="2768" y="1146"/>
                </a:lnTo>
                <a:lnTo>
                  <a:pt x="2760" y="1148"/>
                </a:lnTo>
                <a:lnTo>
                  <a:pt x="2756" y="1150"/>
                </a:lnTo>
                <a:lnTo>
                  <a:pt x="2754" y="1152"/>
                </a:lnTo>
                <a:lnTo>
                  <a:pt x="2756" y="1154"/>
                </a:lnTo>
                <a:lnTo>
                  <a:pt x="2762" y="1162"/>
                </a:lnTo>
                <a:lnTo>
                  <a:pt x="2772" y="1168"/>
                </a:lnTo>
                <a:lnTo>
                  <a:pt x="2786" y="1172"/>
                </a:lnTo>
                <a:lnTo>
                  <a:pt x="2826" y="1180"/>
                </a:lnTo>
                <a:lnTo>
                  <a:pt x="2836" y="1182"/>
                </a:lnTo>
                <a:lnTo>
                  <a:pt x="2848" y="1186"/>
                </a:lnTo>
                <a:lnTo>
                  <a:pt x="2864" y="1194"/>
                </a:lnTo>
                <a:lnTo>
                  <a:pt x="2872" y="1196"/>
                </a:lnTo>
                <a:lnTo>
                  <a:pt x="2880" y="1196"/>
                </a:lnTo>
                <a:lnTo>
                  <a:pt x="2888" y="1194"/>
                </a:lnTo>
                <a:lnTo>
                  <a:pt x="2896" y="1190"/>
                </a:lnTo>
                <a:lnTo>
                  <a:pt x="2902" y="1184"/>
                </a:lnTo>
                <a:lnTo>
                  <a:pt x="2908" y="1182"/>
                </a:lnTo>
                <a:lnTo>
                  <a:pt x="2916" y="1180"/>
                </a:lnTo>
                <a:lnTo>
                  <a:pt x="2924" y="1180"/>
                </a:lnTo>
                <a:lnTo>
                  <a:pt x="2926" y="1176"/>
                </a:lnTo>
                <a:lnTo>
                  <a:pt x="2930" y="1172"/>
                </a:lnTo>
                <a:lnTo>
                  <a:pt x="2932" y="1166"/>
                </a:lnTo>
                <a:lnTo>
                  <a:pt x="2932" y="1164"/>
                </a:lnTo>
                <a:lnTo>
                  <a:pt x="2928" y="1164"/>
                </a:lnTo>
                <a:lnTo>
                  <a:pt x="2922" y="1164"/>
                </a:lnTo>
                <a:lnTo>
                  <a:pt x="2916" y="1162"/>
                </a:lnTo>
                <a:lnTo>
                  <a:pt x="2910" y="1158"/>
                </a:lnTo>
                <a:lnTo>
                  <a:pt x="2904" y="1150"/>
                </a:lnTo>
                <a:lnTo>
                  <a:pt x="2900" y="1142"/>
                </a:lnTo>
                <a:lnTo>
                  <a:pt x="2896" y="1138"/>
                </a:lnTo>
                <a:lnTo>
                  <a:pt x="2892" y="1136"/>
                </a:lnTo>
                <a:lnTo>
                  <a:pt x="2888" y="1134"/>
                </a:lnTo>
                <a:lnTo>
                  <a:pt x="2876" y="1130"/>
                </a:lnTo>
                <a:lnTo>
                  <a:pt x="2868" y="1124"/>
                </a:lnTo>
                <a:lnTo>
                  <a:pt x="2858" y="1114"/>
                </a:lnTo>
                <a:lnTo>
                  <a:pt x="2848" y="1102"/>
                </a:lnTo>
                <a:lnTo>
                  <a:pt x="2838" y="1096"/>
                </a:lnTo>
                <a:lnTo>
                  <a:pt x="2830" y="1094"/>
                </a:lnTo>
                <a:lnTo>
                  <a:pt x="2822" y="1094"/>
                </a:lnTo>
                <a:lnTo>
                  <a:pt x="2816" y="1098"/>
                </a:lnTo>
                <a:lnTo>
                  <a:pt x="2808" y="1104"/>
                </a:lnTo>
                <a:lnTo>
                  <a:pt x="2794" y="1126"/>
                </a:lnTo>
                <a:close/>
                <a:moveTo>
                  <a:pt x="2544" y="400"/>
                </a:moveTo>
                <a:lnTo>
                  <a:pt x="2544" y="400"/>
                </a:lnTo>
                <a:lnTo>
                  <a:pt x="2544" y="408"/>
                </a:lnTo>
                <a:lnTo>
                  <a:pt x="2546" y="410"/>
                </a:lnTo>
                <a:lnTo>
                  <a:pt x="2550" y="408"/>
                </a:lnTo>
                <a:lnTo>
                  <a:pt x="2554" y="406"/>
                </a:lnTo>
                <a:lnTo>
                  <a:pt x="2560" y="404"/>
                </a:lnTo>
                <a:lnTo>
                  <a:pt x="2566" y="402"/>
                </a:lnTo>
                <a:lnTo>
                  <a:pt x="2572" y="406"/>
                </a:lnTo>
                <a:lnTo>
                  <a:pt x="2580" y="412"/>
                </a:lnTo>
                <a:lnTo>
                  <a:pt x="2586" y="422"/>
                </a:lnTo>
                <a:lnTo>
                  <a:pt x="2586" y="426"/>
                </a:lnTo>
                <a:lnTo>
                  <a:pt x="2582" y="428"/>
                </a:lnTo>
                <a:lnTo>
                  <a:pt x="2576" y="428"/>
                </a:lnTo>
                <a:lnTo>
                  <a:pt x="2558" y="428"/>
                </a:lnTo>
                <a:lnTo>
                  <a:pt x="2548" y="428"/>
                </a:lnTo>
                <a:lnTo>
                  <a:pt x="2540" y="430"/>
                </a:lnTo>
                <a:lnTo>
                  <a:pt x="2538" y="432"/>
                </a:lnTo>
                <a:lnTo>
                  <a:pt x="2538" y="436"/>
                </a:lnTo>
                <a:lnTo>
                  <a:pt x="2538" y="442"/>
                </a:lnTo>
                <a:lnTo>
                  <a:pt x="2542" y="446"/>
                </a:lnTo>
                <a:lnTo>
                  <a:pt x="2550" y="450"/>
                </a:lnTo>
                <a:lnTo>
                  <a:pt x="2560" y="452"/>
                </a:lnTo>
                <a:lnTo>
                  <a:pt x="2574" y="450"/>
                </a:lnTo>
                <a:lnTo>
                  <a:pt x="2592" y="446"/>
                </a:lnTo>
                <a:lnTo>
                  <a:pt x="2612" y="442"/>
                </a:lnTo>
                <a:lnTo>
                  <a:pt x="2622" y="440"/>
                </a:lnTo>
                <a:lnTo>
                  <a:pt x="2628" y="442"/>
                </a:lnTo>
                <a:lnTo>
                  <a:pt x="2628" y="444"/>
                </a:lnTo>
                <a:lnTo>
                  <a:pt x="2630" y="448"/>
                </a:lnTo>
                <a:lnTo>
                  <a:pt x="2634" y="450"/>
                </a:lnTo>
                <a:lnTo>
                  <a:pt x="2644" y="452"/>
                </a:lnTo>
                <a:lnTo>
                  <a:pt x="2660" y="450"/>
                </a:lnTo>
                <a:lnTo>
                  <a:pt x="2670" y="450"/>
                </a:lnTo>
                <a:lnTo>
                  <a:pt x="2678" y="450"/>
                </a:lnTo>
                <a:lnTo>
                  <a:pt x="2684" y="452"/>
                </a:lnTo>
                <a:lnTo>
                  <a:pt x="2688" y="454"/>
                </a:lnTo>
                <a:lnTo>
                  <a:pt x="2696" y="462"/>
                </a:lnTo>
                <a:lnTo>
                  <a:pt x="2700" y="470"/>
                </a:lnTo>
                <a:lnTo>
                  <a:pt x="2708" y="478"/>
                </a:lnTo>
                <a:lnTo>
                  <a:pt x="2712" y="482"/>
                </a:lnTo>
                <a:lnTo>
                  <a:pt x="2718" y="486"/>
                </a:lnTo>
                <a:lnTo>
                  <a:pt x="2724" y="488"/>
                </a:lnTo>
                <a:lnTo>
                  <a:pt x="2734" y="490"/>
                </a:lnTo>
                <a:lnTo>
                  <a:pt x="2746" y="490"/>
                </a:lnTo>
                <a:lnTo>
                  <a:pt x="2758" y="488"/>
                </a:lnTo>
                <a:lnTo>
                  <a:pt x="2768" y="486"/>
                </a:lnTo>
                <a:lnTo>
                  <a:pt x="2776" y="484"/>
                </a:lnTo>
                <a:lnTo>
                  <a:pt x="2780" y="480"/>
                </a:lnTo>
                <a:lnTo>
                  <a:pt x="2782" y="478"/>
                </a:lnTo>
                <a:lnTo>
                  <a:pt x="2780" y="474"/>
                </a:lnTo>
                <a:lnTo>
                  <a:pt x="2778" y="470"/>
                </a:lnTo>
                <a:lnTo>
                  <a:pt x="2772" y="462"/>
                </a:lnTo>
                <a:lnTo>
                  <a:pt x="2754" y="446"/>
                </a:lnTo>
                <a:lnTo>
                  <a:pt x="2750" y="442"/>
                </a:lnTo>
                <a:lnTo>
                  <a:pt x="2750" y="440"/>
                </a:lnTo>
                <a:lnTo>
                  <a:pt x="2752" y="438"/>
                </a:lnTo>
                <a:lnTo>
                  <a:pt x="2758" y="436"/>
                </a:lnTo>
                <a:lnTo>
                  <a:pt x="2762" y="432"/>
                </a:lnTo>
                <a:lnTo>
                  <a:pt x="2762" y="428"/>
                </a:lnTo>
                <a:lnTo>
                  <a:pt x="2762" y="422"/>
                </a:lnTo>
                <a:lnTo>
                  <a:pt x="2756" y="418"/>
                </a:lnTo>
                <a:lnTo>
                  <a:pt x="2750" y="414"/>
                </a:lnTo>
                <a:lnTo>
                  <a:pt x="2738" y="410"/>
                </a:lnTo>
                <a:lnTo>
                  <a:pt x="2724" y="408"/>
                </a:lnTo>
                <a:lnTo>
                  <a:pt x="2704" y="404"/>
                </a:lnTo>
                <a:lnTo>
                  <a:pt x="2702" y="402"/>
                </a:lnTo>
                <a:lnTo>
                  <a:pt x="2700" y="400"/>
                </a:lnTo>
                <a:lnTo>
                  <a:pt x="2698" y="398"/>
                </a:lnTo>
                <a:lnTo>
                  <a:pt x="2696" y="396"/>
                </a:lnTo>
                <a:lnTo>
                  <a:pt x="2690" y="392"/>
                </a:lnTo>
                <a:lnTo>
                  <a:pt x="2678" y="388"/>
                </a:lnTo>
                <a:lnTo>
                  <a:pt x="2664" y="384"/>
                </a:lnTo>
                <a:lnTo>
                  <a:pt x="2656" y="384"/>
                </a:lnTo>
                <a:lnTo>
                  <a:pt x="2648" y="388"/>
                </a:lnTo>
                <a:lnTo>
                  <a:pt x="2644" y="392"/>
                </a:lnTo>
                <a:lnTo>
                  <a:pt x="2642" y="394"/>
                </a:lnTo>
                <a:lnTo>
                  <a:pt x="2638" y="396"/>
                </a:lnTo>
                <a:lnTo>
                  <a:pt x="2636" y="394"/>
                </a:lnTo>
                <a:lnTo>
                  <a:pt x="2632" y="386"/>
                </a:lnTo>
                <a:lnTo>
                  <a:pt x="2630" y="382"/>
                </a:lnTo>
                <a:lnTo>
                  <a:pt x="2624" y="378"/>
                </a:lnTo>
                <a:lnTo>
                  <a:pt x="2610" y="370"/>
                </a:lnTo>
                <a:lnTo>
                  <a:pt x="2592" y="364"/>
                </a:lnTo>
                <a:lnTo>
                  <a:pt x="2574" y="360"/>
                </a:lnTo>
                <a:lnTo>
                  <a:pt x="2554" y="358"/>
                </a:lnTo>
                <a:lnTo>
                  <a:pt x="2536" y="360"/>
                </a:lnTo>
                <a:lnTo>
                  <a:pt x="2530" y="364"/>
                </a:lnTo>
                <a:lnTo>
                  <a:pt x="2524" y="366"/>
                </a:lnTo>
                <a:lnTo>
                  <a:pt x="2520" y="372"/>
                </a:lnTo>
                <a:lnTo>
                  <a:pt x="2516" y="378"/>
                </a:lnTo>
                <a:lnTo>
                  <a:pt x="2516" y="388"/>
                </a:lnTo>
                <a:lnTo>
                  <a:pt x="2516" y="390"/>
                </a:lnTo>
                <a:lnTo>
                  <a:pt x="2518" y="392"/>
                </a:lnTo>
                <a:lnTo>
                  <a:pt x="2522" y="392"/>
                </a:lnTo>
                <a:lnTo>
                  <a:pt x="2528" y="392"/>
                </a:lnTo>
                <a:lnTo>
                  <a:pt x="2534" y="390"/>
                </a:lnTo>
                <a:lnTo>
                  <a:pt x="2540" y="390"/>
                </a:lnTo>
                <a:lnTo>
                  <a:pt x="2544" y="392"/>
                </a:lnTo>
                <a:lnTo>
                  <a:pt x="2544" y="400"/>
                </a:lnTo>
                <a:close/>
                <a:moveTo>
                  <a:pt x="3116" y="190"/>
                </a:moveTo>
                <a:lnTo>
                  <a:pt x="3116" y="190"/>
                </a:lnTo>
                <a:lnTo>
                  <a:pt x="3124" y="194"/>
                </a:lnTo>
                <a:lnTo>
                  <a:pt x="3132" y="196"/>
                </a:lnTo>
                <a:lnTo>
                  <a:pt x="3146" y="194"/>
                </a:lnTo>
                <a:lnTo>
                  <a:pt x="3154" y="194"/>
                </a:lnTo>
                <a:lnTo>
                  <a:pt x="3152" y="196"/>
                </a:lnTo>
                <a:lnTo>
                  <a:pt x="3146" y="200"/>
                </a:lnTo>
                <a:lnTo>
                  <a:pt x="3140" y="206"/>
                </a:lnTo>
                <a:lnTo>
                  <a:pt x="3136" y="210"/>
                </a:lnTo>
                <a:lnTo>
                  <a:pt x="3134" y="216"/>
                </a:lnTo>
                <a:lnTo>
                  <a:pt x="3134" y="220"/>
                </a:lnTo>
                <a:lnTo>
                  <a:pt x="3138" y="226"/>
                </a:lnTo>
                <a:lnTo>
                  <a:pt x="3144" y="230"/>
                </a:lnTo>
                <a:lnTo>
                  <a:pt x="3154" y="234"/>
                </a:lnTo>
                <a:lnTo>
                  <a:pt x="3168" y="238"/>
                </a:lnTo>
                <a:lnTo>
                  <a:pt x="3182" y="242"/>
                </a:lnTo>
                <a:lnTo>
                  <a:pt x="3194" y="248"/>
                </a:lnTo>
                <a:lnTo>
                  <a:pt x="3216" y="256"/>
                </a:lnTo>
                <a:lnTo>
                  <a:pt x="3228" y="258"/>
                </a:lnTo>
                <a:lnTo>
                  <a:pt x="3240" y="258"/>
                </a:lnTo>
                <a:lnTo>
                  <a:pt x="3252" y="254"/>
                </a:lnTo>
                <a:lnTo>
                  <a:pt x="3264" y="246"/>
                </a:lnTo>
                <a:lnTo>
                  <a:pt x="3280" y="238"/>
                </a:lnTo>
                <a:lnTo>
                  <a:pt x="3294" y="232"/>
                </a:lnTo>
                <a:lnTo>
                  <a:pt x="3306" y="228"/>
                </a:lnTo>
                <a:lnTo>
                  <a:pt x="3318" y="226"/>
                </a:lnTo>
                <a:lnTo>
                  <a:pt x="3326" y="226"/>
                </a:lnTo>
                <a:lnTo>
                  <a:pt x="3330" y="226"/>
                </a:lnTo>
                <a:lnTo>
                  <a:pt x="3328" y="228"/>
                </a:lnTo>
                <a:lnTo>
                  <a:pt x="3322" y="230"/>
                </a:lnTo>
                <a:lnTo>
                  <a:pt x="3296" y="238"/>
                </a:lnTo>
                <a:lnTo>
                  <a:pt x="3286" y="244"/>
                </a:lnTo>
                <a:lnTo>
                  <a:pt x="3278" y="248"/>
                </a:lnTo>
                <a:lnTo>
                  <a:pt x="3276" y="252"/>
                </a:lnTo>
                <a:lnTo>
                  <a:pt x="3276" y="254"/>
                </a:lnTo>
                <a:lnTo>
                  <a:pt x="3276" y="256"/>
                </a:lnTo>
                <a:lnTo>
                  <a:pt x="3280" y="260"/>
                </a:lnTo>
                <a:lnTo>
                  <a:pt x="3296" y="264"/>
                </a:lnTo>
                <a:lnTo>
                  <a:pt x="3326" y="268"/>
                </a:lnTo>
                <a:lnTo>
                  <a:pt x="3356" y="268"/>
                </a:lnTo>
                <a:lnTo>
                  <a:pt x="3376" y="266"/>
                </a:lnTo>
                <a:lnTo>
                  <a:pt x="3390" y="264"/>
                </a:lnTo>
                <a:lnTo>
                  <a:pt x="3398" y="260"/>
                </a:lnTo>
                <a:lnTo>
                  <a:pt x="3406" y="254"/>
                </a:lnTo>
                <a:lnTo>
                  <a:pt x="3410" y="254"/>
                </a:lnTo>
                <a:lnTo>
                  <a:pt x="3418" y="256"/>
                </a:lnTo>
                <a:lnTo>
                  <a:pt x="3430" y="260"/>
                </a:lnTo>
                <a:lnTo>
                  <a:pt x="3446" y="262"/>
                </a:lnTo>
                <a:lnTo>
                  <a:pt x="3468" y="260"/>
                </a:lnTo>
                <a:lnTo>
                  <a:pt x="3490" y="256"/>
                </a:lnTo>
                <a:lnTo>
                  <a:pt x="3514" y="248"/>
                </a:lnTo>
                <a:lnTo>
                  <a:pt x="3540" y="240"/>
                </a:lnTo>
                <a:lnTo>
                  <a:pt x="3568" y="230"/>
                </a:lnTo>
                <a:lnTo>
                  <a:pt x="3592" y="216"/>
                </a:lnTo>
                <a:lnTo>
                  <a:pt x="3618" y="204"/>
                </a:lnTo>
                <a:lnTo>
                  <a:pt x="3618" y="206"/>
                </a:lnTo>
                <a:lnTo>
                  <a:pt x="3612" y="212"/>
                </a:lnTo>
                <a:lnTo>
                  <a:pt x="3608" y="220"/>
                </a:lnTo>
                <a:lnTo>
                  <a:pt x="3606" y="224"/>
                </a:lnTo>
                <a:lnTo>
                  <a:pt x="3606" y="226"/>
                </a:lnTo>
                <a:lnTo>
                  <a:pt x="3608" y="230"/>
                </a:lnTo>
                <a:lnTo>
                  <a:pt x="3612" y="232"/>
                </a:lnTo>
                <a:lnTo>
                  <a:pt x="3620" y="234"/>
                </a:lnTo>
                <a:lnTo>
                  <a:pt x="3630" y="236"/>
                </a:lnTo>
                <a:lnTo>
                  <a:pt x="3648" y="238"/>
                </a:lnTo>
                <a:lnTo>
                  <a:pt x="3656" y="238"/>
                </a:lnTo>
                <a:lnTo>
                  <a:pt x="3656" y="240"/>
                </a:lnTo>
                <a:lnTo>
                  <a:pt x="3654" y="240"/>
                </a:lnTo>
                <a:lnTo>
                  <a:pt x="3642" y="244"/>
                </a:lnTo>
                <a:lnTo>
                  <a:pt x="3596" y="252"/>
                </a:lnTo>
                <a:lnTo>
                  <a:pt x="3524" y="266"/>
                </a:lnTo>
                <a:lnTo>
                  <a:pt x="3460" y="278"/>
                </a:lnTo>
                <a:lnTo>
                  <a:pt x="3442" y="282"/>
                </a:lnTo>
                <a:lnTo>
                  <a:pt x="3434" y="284"/>
                </a:lnTo>
                <a:lnTo>
                  <a:pt x="3432" y="286"/>
                </a:lnTo>
                <a:lnTo>
                  <a:pt x="3430" y="288"/>
                </a:lnTo>
                <a:lnTo>
                  <a:pt x="3436" y="292"/>
                </a:lnTo>
                <a:lnTo>
                  <a:pt x="3458" y="308"/>
                </a:lnTo>
                <a:lnTo>
                  <a:pt x="3474" y="318"/>
                </a:lnTo>
                <a:lnTo>
                  <a:pt x="3490" y="326"/>
                </a:lnTo>
                <a:lnTo>
                  <a:pt x="3514" y="336"/>
                </a:lnTo>
                <a:lnTo>
                  <a:pt x="3522" y="340"/>
                </a:lnTo>
                <a:lnTo>
                  <a:pt x="3524" y="342"/>
                </a:lnTo>
                <a:lnTo>
                  <a:pt x="3520" y="344"/>
                </a:lnTo>
                <a:lnTo>
                  <a:pt x="3508" y="346"/>
                </a:lnTo>
                <a:lnTo>
                  <a:pt x="3494" y="348"/>
                </a:lnTo>
                <a:lnTo>
                  <a:pt x="3484" y="346"/>
                </a:lnTo>
                <a:lnTo>
                  <a:pt x="3474" y="342"/>
                </a:lnTo>
                <a:lnTo>
                  <a:pt x="3466" y="334"/>
                </a:lnTo>
                <a:lnTo>
                  <a:pt x="3452" y="318"/>
                </a:lnTo>
                <a:lnTo>
                  <a:pt x="3440" y="310"/>
                </a:lnTo>
                <a:lnTo>
                  <a:pt x="3428" y="304"/>
                </a:lnTo>
                <a:lnTo>
                  <a:pt x="3410" y="298"/>
                </a:lnTo>
                <a:lnTo>
                  <a:pt x="3388" y="292"/>
                </a:lnTo>
                <a:lnTo>
                  <a:pt x="3364" y="288"/>
                </a:lnTo>
                <a:lnTo>
                  <a:pt x="3340" y="284"/>
                </a:lnTo>
                <a:lnTo>
                  <a:pt x="3318" y="284"/>
                </a:lnTo>
                <a:lnTo>
                  <a:pt x="3300" y="286"/>
                </a:lnTo>
                <a:lnTo>
                  <a:pt x="3294" y="288"/>
                </a:lnTo>
                <a:lnTo>
                  <a:pt x="3288" y="290"/>
                </a:lnTo>
                <a:lnTo>
                  <a:pt x="3284" y="294"/>
                </a:lnTo>
                <a:lnTo>
                  <a:pt x="3282" y="298"/>
                </a:lnTo>
                <a:lnTo>
                  <a:pt x="3282" y="312"/>
                </a:lnTo>
                <a:lnTo>
                  <a:pt x="3284" y="316"/>
                </a:lnTo>
                <a:lnTo>
                  <a:pt x="3286" y="320"/>
                </a:lnTo>
                <a:lnTo>
                  <a:pt x="3300" y="326"/>
                </a:lnTo>
                <a:lnTo>
                  <a:pt x="3322" y="336"/>
                </a:lnTo>
                <a:lnTo>
                  <a:pt x="3336" y="342"/>
                </a:lnTo>
                <a:lnTo>
                  <a:pt x="3348" y="348"/>
                </a:lnTo>
                <a:lnTo>
                  <a:pt x="3366" y="362"/>
                </a:lnTo>
                <a:lnTo>
                  <a:pt x="3372" y="368"/>
                </a:lnTo>
                <a:lnTo>
                  <a:pt x="3376" y="374"/>
                </a:lnTo>
                <a:lnTo>
                  <a:pt x="3374" y="378"/>
                </a:lnTo>
                <a:lnTo>
                  <a:pt x="3370" y="380"/>
                </a:lnTo>
                <a:lnTo>
                  <a:pt x="3362" y="382"/>
                </a:lnTo>
                <a:lnTo>
                  <a:pt x="3358" y="384"/>
                </a:lnTo>
                <a:lnTo>
                  <a:pt x="3356" y="386"/>
                </a:lnTo>
                <a:lnTo>
                  <a:pt x="3358" y="390"/>
                </a:lnTo>
                <a:lnTo>
                  <a:pt x="3362" y="392"/>
                </a:lnTo>
                <a:lnTo>
                  <a:pt x="3370" y="394"/>
                </a:lnTo>
                <a:lnTo>
                  <a:pt x="3380" y="396"/>
                </a:lnTo>
                <a:lnTo>
                  <a:pt x="3394" y="398"/>
                </a:lnTo>
                <a:lnTo>
                  <a:pt x="3408" y="400"/>
                </a:lnTo>
                <a:lnTo>
                  <a:pt x="3420" y="402"/>
                </a:lnTo>
                <a:lnTo>
                  <a:pt x="3430" y="406"/>
                </a:lnTo>
                <a:lnTo>
                  <a:pt x="3434" y="408"/>
                </a:lnTo>
                <a:lnTo>
                  <a:pt x="3436" y="410"/>
                </a:lnTo>
                <a:lnTo>
                  <a:pt x="3434" y="412"/>
                </a:lnTo>
                <a:lnTo>
                  <a:pt x="3424" y="412"/>
                </a:lnTo>
                <a:lnTo>
                  <a:pt x="3412" y="410"/>
                </a:lnTo>
                <a:lnTo>
                  <a:pt x="3392" y="408"/>
                </a:lnTo>
                <a:lnTo>
                  <a:pt x="3370" y="408"/>
                </a:lnTo>
                <a:lnTo>
                  <a:pt x="3322" y="410"/>
                </a:lnTo>
                <a:lnTo>
                  <a:pt x="3300" y="412"/>
                </a:lnTo>
                <a:lnTo>
                  <a:pt x="3280" y="414"/>
                </a:lnTo>
                <a:lnTo>
                  <a:pt x="3264" y="420"/>
                </a:lnTo>
                <a:lnTo>
                  <a:pt x="3254" y="424"/>
                </a:lnTo>
                <a:lnTo>
                  <a:pt x="3250" y="430"/>
                </a:lnTo>
                <a:lnTo>
                  <a:pt x="3244" y="438"/>
                </a:lnTo>
                <a:lnTo>
                  <a:pt x="3242" y="446"/>
                </a:lnTo>
                <a:lnTo>
                  <a:pt x="3240" y="452"/>
                </a:lnTo>
                <a:lnTo>
                  <a:pt x="3242" y="458"/>
                </a:lnTo>
                <a:lnTo>
                  <a:pt x="3248" y="462"/>
                </a:lnTo>
                <a:lnTo>
                  <a:pt x="3256" y="464"/>
                </a:lnTo>
                <a:lnTo>
                  <a:pt x="3268" y="464"/>
                </a:lnTo>
                <a:lnTo>
                  <a:pt x="3280" y="460"/>
                </a:lnTo>
                <a:lnTo>
                  <a:pt x="3288" y="460"/>
                </a:lnTo>
                <a:lnTo>
                  <a:pt x="3294" y="462"/>
                </a:lnTo>
                <a:lnTo>
                  <a:pt x="3296" y="464"/>
                </a:lnTo>
                <a:lnTo>
                  <a:pt x="3298" y="466"/>
                </a:lnTo>
                <a:lnTo>
                  <a:pt x="3302" y="468"/>
                </a:lnTo>
                <a:lnTo>
                  <a:pt x="3308" y="468"/>
                </a:lnTo>
                <a:lnTo>
                  <a:pt x="3318" y="466"/>
                </a:lnTo>
                <a:lnTo>
                  <a:pt x="3328" y="464"/>
                </a:lnTo>
                <a:lnTo>
                  <a:pt x="3332" y="464"/>
                </a:lnTo>
                <a:lnTo>
                  <a:pt x="3332" y="468"/>
                </a:lnTo>
                <a:lnTo>
                  <a:pt x="3332" y="472"/>
                </a:lnTo>
                <a:lnTo>
                  <a:pt x="3330" y="476"/>
                </a:lnTo>
                <a:lnTo>
                  <a:pt x="3330" y="484"/>
                </a:lnTo>
                <a:lnTo>
                  <a:pt x="3332" y="494"/>
                </a:lnTo>
                <a:lnTo>
                  <a:pt x="3338" y="504"/>
                </a:lnTo>
                <a:lnTo>
                  <a:pt x="3342" y="508"/>
                </a:lnTo>
                <a:lnTo>
                  <a:pt x="3348" y="512"/>
                </a:lnTo>
                <a:lnTo>
                  <a:pt x="3354" y="514"/>
                </a:lnTo>
                <a:lnTo>
                  <a:pt x="3360" y="514"/>
                </a:lnTo>
                <a:lnTo>
                  <a:pt x="3374" y="514"/>
                </a:lnTo>
                <a:lnTo>
                  <a:pt x="3388" y="510"/>
                </a:lnTo>
                <a:lnTo>
                  <a:pt x="3402" y="502"/>
                </a:lnTo>
                <a:lnTo>
                  <a:pt x="3416" y="494"/>
                </a:lnTo>
                <a:lnTo>
                  <a:pt x="3428" y="484"/>
                </a:lnTo>
                <a:lnTo>
                  <a:pt x="3438" y="474"/>
                </a:lnTo>
                <a:lnTo>
                  <a:pt x="3444" y="470"/>
                </a:lnTo>
                <a:lnTo>
                  <a:pt x="3444" y="474"/>
                </a:lnTo>
                <a:lnTo>
                  <a:pt x="3438" y="482"/>
                </a:lnTo>
                <a:lnTo>
                  <a:pt x="3428" y="494"/>
                </a:lnTo>
                <a:lnTo>
                  <a:pt x="3414" y="508"/>
                </a:lnTo>
                <a:lnTo>
                  <a:pt x="3398" y="520"/>
                </a:lnTo>
                <a:lnTo>
                  <a:pt x="3388" y="524"/>
                </a:lnTo>
                <a:lnTo>
                  <a:pt x="3380" y="528"/>
                </a:lnTo>
                <a:lnTo>
                  <a:pt x="3370" y="530"/>
                </a:lnTo>
                <a:lnTo>
                  <a:pt x="3358" y="530"/>
                </a:lnTo>
                <a:lnTo>
                  <a:pt x="3342" y="526"/>
                </a:lnTo>
                <a:lnTo>
                  <a:pt x="3330" y="520"/>
                </a:lnTo>
                <a:lnTo>
                  <a:pt x="3318" y="512"/>
                </a:lnTo>
                <a:lnTo>
                  <a:pt x="3310" y="504"/>
                </a:lnTo>
                <a:lnTo>
                  <a:pt x="3300" y="496"/>
                </a:lnTo>
                <a:lnTo>
                  <a:pt x="3290" y="488"/>
                </a:lnTo>
                <a:lnTo>
                  <a:pt x="3278" y="484"/>
                </a:lnTo>
                <a:lnTo>
                  <a:pt x="3262" y="482"/>
                </a:lnTo>
                <a:lnTo>
                  <a:pt x="3234" y="482"/>
                </a:lnTo>
                <a:lnTo>
                  <a:pt x="3224" y="484"/>
                </a:lnTo>
                <a:lnTo>
                  <a:pt x="3216" y="486"/>
                </a:lnTo>
                <a:lnTo>
                  <a:pt x="3212" y="490"/>
                </a:lnTo>
                <a:lnTo>
                  <a:pt x="3212" y="494"/>
                </a:lnTo>
                <a:lnTo>
                  <a:pt x="3216" y="500"/>
                </a:lnTo>
                <a:lnTo>
                  <a:pt x="3222" y="506"/>
                </a:lnTo>
                <a:lnTo>
                  <a:pt x="3240" y="520"/>
                </a:lnTo>
                <a:lnTo>
                  <a:pt x="3254" y="532"/>
                </a:lnTo>
                <a:lnTo>
                  <a:pt x="3256" y="538"/>
                </a:lnTo>
                <a:lnTo>
                  <a:pt x="3256" y="540"/>
                </a:lnTo>
                <a:lnTo>
                  <a:pt x="3254" y="542"/>
                </a:lnTo>
                <a:lnTo>
                  <a:pt x="3246" y="544"/>
                </a:lnTo>
                <a:lnTo>
                  <a:pt x="3232" y="544"/>
                </a:lnTo>
                <a:lnTo>
                  <a:pt x="3214" y="546"/>
                </a:lnTo>
                <a:lnTo>
                  <a:pt x="3198" y="550"/>
                </a:lnTo>
                <a:lnTo>
                  <a:pt x="3182" y="556"/>
                </a:lnTo>
                <a:lnTo>
                  <a:pt x="3172" y="562"/>
                </a:lnTo>
                <a:lnTo>
                  <a:pt x="3164" y="570"/>
                </a:lnTo>
                <a:lnTo>
                  <a:pt x="3160" y="578"/>
                </a:lnTo>
                <a:lnTo>
                  <a:pt x="3160" y="582"/>
                </a:lnTo>
                <a:lnTo>
                  <a:pt x="3162" y="586"/>
                </a:lnTo>
                <a:lnTo>
                  <a:pt x="3164" y="590"/>
                </a:lnTo>
                <a:lnTo>
                  <a:pt x="3168" y="594"/>
                </a:lnTo>
                <a:lnTo>
                  <a:pt x="3172" y="596"/>
                </a:lnTo>
                <a:lnTo>
                  <a:pt x="3178" y="596"/>
                </a:lnTo>
                <a:lnTo>
                  <a:pt x="3186" y="596"/>
                </a:lnTo>
                <a:lnTo>
                  <a:pt x="3198" y="596"/>
                </a:lnTo>
                <a:lnTo>
                  <a:pt x="3204" y="598"/>
                </a:lnTo>
                <a:lnTo>
                  <a:pt x="3210" y="602"/>
                </a:lnTo>
                <a:lnTo>
                  <a:pt x="3218" y="606"/>
                </a:lnTo>
                <a:lnTo>
                  <a:pt x="3226" y="608"/>
                </a:lnTo>
                <a:lnTo>
                  <a:pt x="3234" y="608"/>
                </a:lnTo>
                <a:lnTo>
                  <a:pt x="3242" y="608"/>
                </a:lnTo>
                <a:lnTo>
                  <a:pt x="3258" y="602"/>
                </a:lnTo>
                <a:lnTo>
                  <a:pt x="3272" y="596"/>
                </a:lnTo>
                <a:lnTo>
                  <a:pt x="3278" y="594"/>
                </a:lnTo>
                <a:lnTo>
                  <a:pt x="3284" y="596"/>
                </a:lnTo>
                <a:lnTo>
                  <a:pt x="3298" y="600"/>
                </a:lnTo>
                <a:lnTo>
                  <a:pt x="3316" y="606"/>
                </a:lnTo>
                <a:lnTo>
                  <a:pt x="3328" y="608"/>
                </a:lnTo>
                <a:lnTo>
                  <a:pt x="3344" y="610"/>
                </a:lnTo>
                <a:lnTo>
                  <a:pt x="3358" y="610"/>
                </a:lnTo>
                <a:lnTo>
                  <a:pt x="3366" y="606"/>
                </a:lnTo>
                <a:lnTo>
                  <a:pt x="3372" y="604"/>
                </a:lnTo>
                <a:lnTo>
                  <a:pt x="3374" y="600"/>
                </a:lnTo>
                <a:lnTo>
                  <a:pt x="3378" y="596"/>
                </a:lnTo>
                <a:lnTo>
                  <a:pt x="3384" y="596"/>
                </a:lnTo>
                <a:lnTo>
                  <a:pt x="3394" y="596"/>
                </a:lnTo>
                <a:lnTo>
                  <a:pt x="3410" y="600"/>
                </a:lnTo>
                <a:lnTo>
                  <a:pt x="3418" y="602"/>
                </a:lnTo>
                <a:lnTo>
                  <a:pt x="3428" y="604"/>
                </a:lnTo>
                <a:lnTo>
                  <a:pt x="3448" y="604"/>
                </a:lnTo>
                <a:lnTo>
                  <a:pt x="3466" y="600"/>
                </a:lnTo>
                <a:lnTo>
                  <a:pt x="3484" y="596"/>
                </a:lnTo>
                <a:lnTo>
                  <a:pt x="3498" y="592"/>
                </a:lnTo>
                <a:lnTo>
                  <a:pt x="3508" y="590"/>
                </a:lnTo>
                <a:lnTo>
                  <a:pt x="3510" y="592"/>
                </a:lnTo>
                <a:lnTo>
                  <a:pt x="3512" y="594"/>
                </a:lnTo>
                <a:lnTo>
                  <a:pt x="3514" y="598"/>
                </a:lnTo>
                <a:lnTo>
                  <a:pt x="3512" y="602"/>
                </a:lnTo>
                <a:lnTo>
                  <a:pt x="3512" y="608"/>
                </a:lnTo>
                <a:lnTo>
                  <a:pt x="3512" y="612"/>
                </a:lnTo>
                <a:lnTo>
                  <a:pt x="3512" y="616"/>
                </a:lnTo>
                <a:lnTo>
                  <a:pt x="3516" y="618"/>
                </a:lnTo>
                <a:lnTo>
                  <a:pt x="3522" y="620"/>
                </a:lnTo>
                <a:lnTo>
                  <a:pt x="3534" y="620"/>
                </a:lnTo>
                <a:lnTo>
                  <a:pt x="3546" y="618"/>
                </a:lnTo>
                <a:lnTo>
                  <a:pt x="3558" y="612"/>
                </a:lnTo>
                <a:lnTo>
                  <a:pt x="3582" y="600"/>
                </a:lnTo>
                <a:lnTo>
                  <a:pt x="3592" y="596"/>
                </a:lnTo>
                <a:lnTo>
                  <a:pt x="3600" y="594"/>
                </a:lnTo>
                <a:lnTo>
                  <a:pt x="3616" y="594"/>
                </a:lnTo>
                <a:lnTo>
                  <a:pt x="3622" y="592"/>
                </a:lnTo>
                <a:lnTo>
                  <a:pt x="3628" y="588"/>
                </a:lnTo>
                <a:lnTo>
                  <a:pt x="3632" y="582"/>
                </a:lnTo>
                <a:lnTo>
                  <a:pt x="3634" y="570"/>
                </a:lnTo>
                <a:lnTo>
                  <a:pt x="3634" y="564"/>
                </a:lnTo>
                <a:lnTo>
                  <a:pt x="3634" y="560"/>
                </a:lnTo>
                <a:lnTo>
                  <a:pt x="3630" y="558"/>
                </a:lnTo>
                <a:lnTo>
                  <a:pt x="3628" y="556"/>
                </a:lnTo>
                <a:lnTo>
                  <a:pt x="3620" y="556"/>
                </a:lnTo>
                <a:lnTo>
                  <a:pt x="3610" y="556"/>
                </a:lnTo>
                <a:lnTo>
                  <a:pt x="3598" y="558"/>
                </a:lnTo>
                <a:lnTo>
                  <a:pt x="3590" y="558"/>
                </a:lnTo>
                <a:lnTo>
                  <a:pt x="3584" y="556"/>
                </a:lnTo>
                <a:lnTo>
                  <a:pt x="3582" y="552"/>
                </a:lnTo>
                <a:lnTo>
                  <a:pt x="3582" y="550"/>
                </a:lnTo>
                <a:lnTo>
                  <a:pt x="3582" y="542"/>
                </a:lnTo>
                <a:lnTo>
                  <a:pt x="3584" y="538"/>
                </a:lnTo>
                <a:lnTo>
                  <a:pt x="3588" y="534"/>
                </a:lnTo>
                <a:lnTo>
                  <a:pt x="3592" y="530"/>
                </a:lnTo>
                <a:lnTo>
                  <a:pt x="3604" y="524"/>
                </a:lnTo>
                <a:lnTo>
                  <a:pt x="3622" y="514"/>
                </a:lnTo>
                <a:lnTo>
                  <a:pt x="3626" y="512"/>
                </a:lnTo>
                <a:lnTo>
                  <a:pt x="3628" y="508"/>
                </a:lnTo>
                <a:lnTo>
                  <a:pt x="3630" y="504"/>
                </a:lnTo>
                <a:lnTo>
                  <a:pt x="3628" y="500"/>
                </a:lnTo>
                <a:lnTo>
                  <a:pt x="3626" y="492"/>
                </a:lnTo>
                <a:lnTo>
                  <a:pt x="3620" y="484"/>
                </a:lnTo>
                <a:lnTo>
                  <a:pt x="3618" y="478"/>
                </a:lnTo>
                <a:lnTo>
                  <a:pt x="3620" y="476"/>
                </a:lnTo>
                <a:lnTo>
                  <a:pt x="3622" y="474"/>
                </a:lnTo>
                <a:lnTo>
                  <a:pt x="3632" y="474"/>
                </a:lnTo>
                <a:lnTo>
                  <a:pt x="3654" y="476"/>
                </a:lnTo>
                <a:lnTo>
                  <a:pt x="3674" y="478"/>
                </a:lnTo>
                <a:lnTo>
                  <a:pt x="3692" y="476"/>
                </a:lnTo>
                <a:lnTo>
                  <a:pt x="3708" y="474"/>
                </a:lnTo>
                <a:lnTo>
                  <a:pt x="3722" y="468"/>
                </a:lnTo>
                <a:lnTo>
                  <a:pt x="3732" y="460"/>
                </a:lnTo>
                <a:lnTo>
                  <a:pt x="3738" y="454"/>
                </a:lnTo>
                <a:lnTo>
                  <a:pt x="3740" y="446"/>
                </a:lnTo>
                <a:lnTo>
                  <a:pt x="3740" y="442"/>
                </a:lnTo>
                <a:lnTo>
                  <a:pt x="3738" y="440"/>
                </a:lnTo>
                <a:lnTo>
                  <a:pt x="3736" y="436"/>
                </a:lnTo>
                <a:lnTo>
                  <a:pt x="3736" y="434"/>
                </a:lnTo>
                <a:lnTo>
                  <a:pt x="3740" y="430"/>
                </a:lnTo>
                <a:lnTo>
                  <a:pt x="3752" y="424"/>
                </a:lnTo>
                <a:lnTo>
                  <a:pt x="3756" y="420"/>
                </a:lnTo>
                <a:lnTo>
                  <a:pt x="3756" y="418"/>
                </a:lnTo>
                <a:lnTo>
                  <a:pt x="3756" y="416"/>
                </a:lnTo>
                <a:lnTo>
                  <a:pt x="3750" y="410"/>
                </a:lnTo>
                <a:lnTo>
                  <a:pt x="3734" y="400"/>
                </a:lnTo>
                <a:lnTo>
                  <a:pt x="3720" y="392"/>
                </a:lnTo>
                <a:lnTo>
                  <a:pt x="3718" y="390"/>
                </a:lnTo>
                <a:lnTo>
                  <a:pt x="3722" y="390"/>
                </a:lnTo>
                <a:lnTo>
                  <a:pt x="3734" y="390"/>
                </a:lnTo>
                <a:lnTo>
                  <a:pt x="3746" y="392"/>
                </a:lnTo>
                <a:lnTo>
                  <a:pt x="3758" y="392"/>
                </a:lnTo>
                <a:lnTo>
                  <a:pt x="3764" y="392"/>
                </a:lnTo>
                <a:lnTo>
                  <a:pt x="3766" y="390"/>
                </a:lnTo>
                <a:lnTo>
                  <a:pt x="3768" y="386"/>
                </a:lnTo>
                <a:lnTo>
                  <a:pt x="3766" y="384"/>
                </a:lnTo>
                <a:lnTo>
                  <a:pt x="3762" y="376"/>
                </a:lnTo>
                <a:lnTo>
                  <a:pt x="3758" y="370"/>
                </a:lnTo>
                <a:lnTo>
                  <a:pt x="3752" y="368"/>
                </a:lnTo>
                <a:lnTo>
                  <a:pt x="3746" y="368"/>
                </a:lnTo>
                <a:lnTo>
                  <a:pt x="3732" y="368"/>
                </a:lnTo>
                <a:lnTo>
                  <a:pt x="3712" y="372"/>
                </a:lnTo>
                <a:lnTo>
                  <a:pt x="3688" y="372"/>
                </a:lnTo>
                <a:lnTo>
                  <a:pt x="3666" y="372"/>
                </a:lnTo>
                <a:lnTo>
                  <a:pt x="3656" y="372"/>
                </a:lnTo>
                <a:lnTo>
                  <a:pt x="3650" y="370"/>
                </a:lnTo>
                <a:lnTo>
                  <a:pt x="3650" y="368"/>
                </a:lnTo>
                <a:lnTo>
                  <a:pt x="3652" y="364"/>
                </a:lnTo>
                <a:lnTo>
                  <a:pt x="3660" y="360"/>
                </a:lnTo>
                <a:lnTo>
                  <a:pt x="3676" y="358"/>
                </a:lnTo>
                <a:lnTo>
                  <a:pt x="3718" y="354"/>
                </a:lnTo>
                <a:lnTo>
                  <a:pt x="3764" y="352"/>
                </a:lnTo>
                <a:lnTo>
                  <a:pt x="3804" y="350"/>
                </a:lnTo>
                <a:lnTo>
                  <a:pt x="3816" y="348"/>
                </a:lnTo>
                <a:lnTo>
                  <a:pt x="3822" y="344"/>
                </a:lnTo>
                <a:lnTo>
                  <a:pt x="3824" y="338"/>
                </a:lnTo>
                <a:lnTo>
                  <a:pt x="3826" y="334"/>
                </a:lnTo>
                <a:lnTo>
                  <a:pt x="3824" y="328"/>
                </a:lnTo>
                <a:lnTo>
                  <a:pt x="3828" y="328"/>
                </a:lnTo>
                <a:lnTo>
                  <a:pt x="3834" y="330"/>
                </a:lnTo>
                <a:lnTo>
                  <a:pt x="3842" y="334"/>
                </a:lnTo>
                <a:lnTo>
                  <a:pt x="3852" y="336"/>
                </a:lnTo>
                <a:lnTo>
                  <a:pt x="3862" y="336"/>
                </a:lnTo>
                <a:lnTo>
                  <a:pt x="3872" y="336"/>
                </a:lnTo>
                <a:lnTo>
                  <a:pt x="3884" y="334"/>
                </a:lnTo>
                <a:lnTo>
                  <a:pt x="3894" y="330"/>
                </a:lnTo>
                <a:lnTo>
                  <a:pt x="3904" y="322"/>
                </a:lnTo>
                <a:lnTo>
                  <a:pt x="3914" y="312"/>
                </a:lnTo>
                <a:lnTo>
                  <a:pt x="3924" y="302"/>
                </a:lnTo>
                <a:lnTo>
                  <a:pt x="3938" y="292"/>
                </a:lnTo>
                <a:lnTo>
                  <a:pt x="3954" y="282"/>
                </a:lnTo>
                <a:lnTo>
                  <a:pt x="3974" y="272"/>
                </a:lnTo>
                <a:lnTo>
                  <a:pt x="4026" y="248"/>
                </a:lnTo>
                <a:lnTo>
                  <a:pt x="4092" y="222"/>
                </a:lnTo>
                <a:lnTo>
                  <a:pt x="4150" y="198"/>
                </a:lnTo>
                <a:lnTo>
                  <a:pt x="4164" y="190"/>
                </a:lnTo>
                <a:lnTo>
                  <a:pt x="4170" y="186"/>
                </a:lnTo>
                <a:lnTo>
                  <a:pt x="4170" y="184"/>
                </a:lnTo>
                <a:lnTo>
                  <a:pt x="4168" y="182"/>
                </a:lnTo>
                <a:lnTo>
                  <a:pt x="4156" y="182"/>
                </a:lnTo>
                <a:lnTo>
                  <a:pt x="4110" y="186"/>
                </a:lnTo>
                <a:lnTo>
                  <a:pt x="4086" y="188"/>
                </a:lnTo>
                <a:lnTo>
                  <a:pt x="4074" y="186"/>
                </a:lnTo>
                <a:lnTo>
                  <a:pt x="4072" y="186"/>
                </a:lnTo>
                <a:lnTo>
                  <a:pt x="4072" y="184"/>
                </a:lnTo>
                <a:lnTo>
                  <a:pt x="4078" y="182"/>
                </a:lnTo>
                <a:lnTo>
                  <a:pt x="4106" y="172"/>
                </a:lnTo>
                <a:lnTo>
                  <a:pt x="4144" y="164"/>
                </a:lnTo>
                <a:lnTo>
                  <a:pt x="4190" y="156"/>
                </a:lnTo>
                <a:lnTo>
                  <a:pt x="4244" y="144"/>
                </a:lnTo>
                <a:lnTo>
                  <a:pt x="4270" y="136"/>
                </a:lnTo>
                <a:lnTo>
                  <a:pt x="4290" y="128"/>
                </a:lnTo>
                <a:lnTo>
                  <a:pt x="4304" y="120"/>
                </a:lnTo>
                <a:lnTo>
                  <a:pt x="4308" y="116"/>
                </a:lnTo>
                <a:lnTo>
                  <a:pt x="4310" y="112"/>
                </a:lnTo>
                <a:lnTo>
                  <a:pt x="4308" y="108"/>
                </a:lnTo>
                <a:lnTo>
                  <a:pt x="4306" y="106"/>
                </a:lnTo>
                <a:lnTo>
                  <a:pt x="4296" y="102"/>
                </a:lnTo>
                <a:lnTo>
                  <a:pt x="4284" y="100"/>
                </a:lnTo>
                <a:lnTo>
                  <a:pt x="4268" y="100"/>
                </a:lnTo>
                <a:lnTo>
                  <a:pt x="4254" y="100"/>
                </a:lnTo>
                <a:lnTo>
                  <a:pt x="4240" y="98"/>
                </a:lnTo>
                <a:lnTo>
                  <a:pt x="4232" y="94"/>
                </a:lnTo>
                <a:lnTo>
                  <a:pt x="4230" y="90"/>
                </a:lnTo>
                <a:lnTo>
                  <a:pt x="4228" y="88"/>
                </a:lnTo>
                <a:lnTo>
                  <a:pt x="4228" y="84"/>
                </a:lnTo>
                <a:lnTo>
                  <a:pt x="4226" y="80"/>
                </a:lnTo>
                <a:lnTo>
                  <a:pt x="4218" y="74"/>
                </a:lnTo>
                <a:lnTo>
                  <a:pt x="4208" y="70"/>
                </a:lnTo>
                <a:lnTo>
                  <a:pt x="4194" y="66"/>
                </a:lnTo>
                <a:lnTo>
                  <a:pt x="4168" y="64"/>
                </a:lnTo>
                <a:lnTo>
                  <a:pt x="4150" y="64"/>
                </a:lnTo>
                <a:lnTo>
                  <a:pt x="4134" y="66"/>
                </a:lnTo>
                <a:lnTo>
                  <a:pt x="4124" y="64"/>
                </a:lnTo>
                <a:lnTo>
                  <a:pt x="4112" y="66"/>
                </a:lnTo>
                <a:lnTo>
                  <a:pt x="4092" y="72"/>
                </a:lnTo>
                <a:lnTo>
                  <a:pt x="4076" y="78"/>
                </a:lnTo>
                <a:lnTo>
                  <a:pt x="4062" y="82"/>
                </a:lnTo>
                <a:lnTo>
                  <a:pt x="4034" y="84"/>
                </a:lnTo>
                <a:lnTo>
                  <a:pt x="4020" y="84"/>
                </a:lnTo>
                <a:lnTo>
                  <a:pt x="4020" y="82"/>
                </a:lnTo>
                <a:lnTo>
                  <a:pt x="4022" y="82"/>
                </a:lnTo>
                <a:lnTo>
                  <a:pt x="4030" y="80"/>
                </a:lnTo>
                <a:lnTo>
                  <a:pt x="4058" y="74"/>
                </a:lnTo>
                <a:lnTo>
                  <a:pt x="4078" y="68"/>
                </a:lnTo>
                <a:lnTo>
                  <a:pt x="4082" y="64"/>
                </a:lnTo>
                <a:lnTo>
                  <a:pt x="4080" y="64"/>
                </a:lnTo>
                <a:lnTo>
                  <a:pt x="4080" y="62"/>
                </a:lnTo>
                <a:lnTo>
                  <a:pt x="4070" y="60"/>
                </a:lnTo>
                <a:lnTo>
                  <a:pt x="4052" y="60"/>
                </a:lnTo>
                <a:lnTo>
                  <a:pt x="4032" y="60"/>
                </a:lnTo>
                <a:lnTo>
                  <a:pt x="4014" y="56"/>
                </a:lnTo>
                <a:lnTo>
                  <a:pt x="3986" y="50"/>
                </a:lnTo>
                <a:lnTo>
                  <a:pt x="3972" y="46"/>
                </a:lnTo>
                <a:lnTo>
                  <a:pt x="3960" y="44"/>
                </a:lnTo>
                <a:lnTo>
                  <a:pt x="3946" y="44"/>
                </a:lnTo>
                <a:lnTo>
                  <a:pt x="3930" y="44"/>
                </a:lnTo>
                <a:lnTo>
                  <a:pt x="3902" y="48"/>
                </a:lnTo>
                <a:lnTo>
                  <a:pt x="3880" y="46"/>
                </a:lnTo>
                <a:lnTo>
                  <a:pt x="3860" y="48"/>
                </a:lnTo>
                <a:lnTo>
                  <a:pt x="3848" y="50"/>
                </a:lnTo>
                <a:lnTo>
                  <a:pt x="3834" y="54"/>
                </a:lnTo>
                <a:lnTo>
                  <a:pt x="3818" y="58"/>
                </a:lnTo>
                <a:lnTo>
                  <a:pt x="3800" y="58"/>
                </a:lnTo>
                <a:lnTo>
                  <a:pt x="3762" y="54"/>
                </a:lnTo>
                <a:lnTo>
                  <a:pt x="3738" y="52"/>
                </a:lnTo>
                <a:lnTo>
                  <a:pt x="3712" y="52"/>
                </a:lnTo>
                <a:lnTo>
                  <a:pt x="3682" y="56"/>
                </a:lnTo>
                <a:lnTo>
                  <a:pt x="3646" y="62"/>
                </a:lnTo>
                <a:lnTo>
                  <a:pt x="3630" y="66"/>
                </a:lnTo>
                <a:lnTo>
                  <a:pt x="3614" y="64"/>
                </a:lnTo>
                <a:lnTo>
                  <a:pt x="3598" y="62"/>
                </a:lnTo>
                <a:lnTo>
                  <a:pt x="3586" y="60"/>
                </a:lnTo>
                <a:lnTo>
                  <a:pt x="3574" y="56"/>
                </a:lnTo>
                <a:lnTo>
                  <a:pt x="3562" y="56"/>
                </a:lnTo>
                <a:lnTo>
                  <a:pt x="3550" y="56"/>
                </a:lnTo>
                <a:lnTo>
                  <a:pt x="3538" y="62"/>
                </a:lnTo>
                <a:lnTo>
                  <a:pt x="3526" y="66"/>
                </a:lnTo>
                <a:lnTo>
                  <a:pt x="3516" y="68"/>
                </a:lnTo>
                <a:lnTo>
                  <a:pt x="3504" y="68"/>
                </a:lnTo>
                <a:lnTo>
                  <a:pt x="3494" y="66"/>
                </a:lnTo>
                <a:lnTo>
                  <a:pt x="3488" y="66"/>
                </a:lnTo>
                <a:lnTo>
                  <a:pt x="3486" y="68"/>
                </a:lnTo>
                <a:lnTo>
                  <a:pt x="3488" y="72"/>
                </a:lnTo>
                <a:lnTo>
                  <a:pt x="3496" y="80"/>
                </a:lnTo>
                <a:lnTo>
                  <a:pt x="3502" y="88"/>
                </a:lnTo>
                <a:lnTo>
                  <a:pt x="3504" y="90"/>
                </a:lnTo>
                <a:lnTo>
                  <a:pt x="3502" y="90"/>
                </a:lnTo>
                <a:lnTo>
                  <a:pt x="3496" y="90"/>
                </a:lnTo>
                <a:lnTo>
                  <a:pt x="3486" y="88"/>
                </a:lnTo>
                <a:lnTo>
                  <a:pt x="3476" y="86"/>
                </a:lnTo>
                <a:lnTo>
                  <a:pt x="3464" y="86"/>
                </a:lnTo>
                <a:lnTo>
                  <a:pt x="3456" y="88"/>
                </a:lnTo>
                <a:lnTo>
                  <a:pt x="3452" y="90"/>
                </a:lnTo>
                <a:lnTo>
                  <a:pt x="3450" y="92"/>
                </a:lnTo>
                <a:lnTo>
                  <a:pt x="3448" y="100"/>
                </a:lnTo>
                <a:lnTo>
                  <a:pt x="3444" y="106"/>
                </a:lnTo>
                <a:lnTo>
                  <a:pt x="3438" y="110"/>
                </a:lnTo>
                <a:lnTo>
                  <a:pt x="3432" y="112"/>
                </a:lnTo>
                <a:lnTo>
                  <a:pt x="3424" y="114"/>
                </a:lnTo>
                <a:lnTo>
                  <a:pt x="3412" y="114"/>
                </a:lnTo>
                <a:lnTo>
                  <a:pt x="3384" y="110"/>
                </a:lnTo>
                <a:lnTo>
                  <a:pt x="3372" y="108"/>
                </a:lnTo>
                <a:lnTo>
                  <a:pt x="3366" y="106"/>
                </a:lnTo>
                <a:lnTo>
                  <a:pt x="3364" y="104"/>
                </a:lnTo>
                <a:lnTo>
                  <a:pt x="3364" y="102"/>
                </a:lnTo>
                <a:lnTo>
                  <a:pt x="3362" y="100"/>
                </a:lnTo>
                <a:lnTo>
                  <a:pt x="3360" y="98"/>
                </a:lnTo>
                <a:lnTo>
                  <a:pt x="3352" y="96"/>
                </a:lnTo>
                <a:lnTo>
                  <a:pt x="3336" y="94"/>
                </a:lnTo>
                <a:lnTo>
                  <a:pt x="3322" y="94"/>
                </a:lnTo>
                <a:lnTo>
                  <a:pt x="3316" y="96"/>
                </a:lnTo>
                <a:lnTo>
                  <a:pt x="3316" y="100"/>
                </a:lnTo>
                <a:lnTo>
                  <a:pt x="3318" y="104"/>
                </a:lnTo>
                <a:lnTo>
                  <a:pt x="3320" y="108"/>
                </a:lnTo>
                <a:lnTo>
                  <a:pt x="3322" y="110"/>
                </a:lnTo>
                <a:lnTo>
                  <a:pt x="3320" y="112"/>
                </a:lnTo>
                <a:lnTo>
                  <a:pt x="3312" y="116"/>
                </a:lnTo>
                <a:lnTo>
                  <a:pt x="3296" y="118"/>
                </a:lnTo>
                <a:lnTo>
                  <a:pt x="3280" y="120"/>
                </a:lnTo>
                <a:lnTo>
                  <a:pt x="3278" y="122"/>
                </a:lnTo>
                <a:lnTo>
                  <a:pt x="3278" y="124"/>
                </a:lnTo>
                <a:lnTo>
                  <a:pt x="3284" y="126"/>
                </a:lnTo>
                <a:lnTo>
                  <a:pt x="3296" y="130"/>
                </a:lnTo>
                <a:lnTo>
                  <a:pt x="3320" y="134"/>
                </a:lnTo>
                <a:lnTo>
                  <a:pt x="3326" y="138"/>
                </a:lnTo>
                <a:lnTo>
                  <a:pt x="3324" y="140"/>
                </a:lnTo>
                <a:lnTo>
                  <a:pt x="3322" y="140"/>
                </a:lnTo>
                <a:lnTo>
                  <a:pt x="3310" y="142"/>
                </a:lnTo>
                <a:lnTo>
                  <a:pt x="3300" y="142"/>
                </a:lnTo>
                <a:lnTo>
                  <a:pt x="3280" y="136"/>
                </a:lnTo>
                <a:lnTo>
                  <a:pt x="3268" y="134"/>
                </a:lnTo>
                <a:lnTo>
                  <a:pt x="3254" y="130"/>
                </a:lnTo>
                <a:lnTo>
                  <a:pt x="3238" y="130"/>
                </a:lnTo>
                <a:lnTo>
                  <a:pt x="3218" y="132"/>
                </a:lnTo>
                <a:lnTo>
                  <a:pt x="3202" y="134"/>
                </a:lnTo>
                <a:lnTo>
                  <a:pt x="3192" y="138"/>
                </a:lnTo>
                <a:lnTo>
                  <a:pt x="3184" y="142"/>
                </a:lnTo>
                <a:lnTo>
                  <a:pt x="3180" y="146"/>
                </a:lnTo>
                <a:lnTo>
                  <a:pt x="3176" y="148"/>
                </a:lnTo>
                <a:lnTo>
                  <a:pt x="3172" y="150"/>
                </a:lnTo>
                <a:lnTo>
                  <a:pt x="3164" y="150"/>
                </a:lnTo>
                <a:lnTo>
                  <a:pt x="3152" y="148"/>
                </a:lnTo>
                <a:lnTo>
                  <a:pt x="3138" y="148"/>
                </a:lnTo>
                <a:lnTo>
                  <a:pt x="3122" y="148"/>
                </a:lnTo>
                <a:lnTo>
                  <a:pt x="3108" y="152"/>
                </a:lnTo>
                <a:lnTo>
                  <a:pt x="3094" y="156"/>
                </a:lnTo>
                <a:lnTo>
                  <a:pt x="3084" y="162"/>
                </a:lnTo>
                <a:lnTo>
                  <a:pt x="3076" y="168"/>
                </a:lnTo>
                <a:lnTo>
                  <a:pt x="3074" y="174"/>
                </a:lnTo>
                <a:lnTo>
                  <a:pt x="3074" y="178"/>
                </a:lnTo>
                <a:lnTo>
                  <a:pt x="3076" y="180"/>
                </a:lnTo>
                <a:lnTo>
                  <a:pt x="3080" y="186"/>
                </a:lnTo>
                <a:lnTo>
                  <a:pt x="3084" y="188"/>
                </a:lnTo>
                <a:lnTo>
                  <a:pt x="3090" y="188"/>
                </a:lnTo>
                <a:lnTo>
                  <a:pt x="3094" y="188"/>
                </a:lnTo>
                <a:lnTo>
                  <a:pt x="3104" y="186"/>
                </a:lnTo>
                <a:lnTo>
                  <a:pt x="3110" y="188"/>
                </a:lnTo>
                <a:lnTo>
                  <a:pt x="3116" y="190"/>
                </a:lnTo>
                <a:close/>
                <a:moveTo>
                  <a:pt x="2922" y="360"/>
                </a:moveTo>
                <a:lnTo>
                  <a:pt x="2922" y="360"/>
                </a:lnTo>
                <a:lnTo>
                  <a:pt x="2936" y="368"/>
                </a:lnTo>
                <a:lnTo>
                  <a:pt x="2946" y="370"/>
                </a:lnTo>
                <a:lnTo>
                  <a:pt x="2956" y="368"/>
                </a:lnTo>
                <a:lnTo>
                  <a:pt x="2966" y="364"/>
                </a:lnTo>
                <a:lnTo>
                  <a:pt x="2978" y="360"/>
                </a:lnTo>
                <a:lnTo>
                  <a:pt x="2978" y="366"/>
                </a:lnTo>
                <a:lnTo>
                  <a:pt x="2976" y="368"/>
                </a:lnTo>
                <a:lnTo>
                  <a:pt x="2978" y="370"/>
                </a:lnTo>
                <a:lnTo>
                  <a:pt x="2986" y="370"/>
                </a:lnTo>
                <a:lnTo>
                  <a:pt x="3012" y="364"/>
                </a:lnTo>
                <a:lnTo>
                  <a:pt x="3038" y="358"/>
                </a:lnTo>
                <a:lnTo>
                  <a:pt x="3044" y="358"/>
                </a:lnTo>
                <a:lnTo>
                  <a:pt x="3046" y="360"/>
                </a:lnTo>
                <a:lnTo>
                  <a:pt x="3044" y="364"/>
                </a:lnTo>
                <a:lnTo>
                  <a:pt x="3042" y="366"/>
                </a:lnTo>
                <a:lnTo>
                  <a:pt x="3038" y="370"/>
                </a:lnTo>
                <a:lnTo>
                  <a:pt x="3026" y="376"/>
                </a:lnTo>
                <a:lnTo>
                  <a:pt x="3000" y="384"/>
                </a:lnTo>
                <a:lnTo>
                  <a:pt x="2986" y="388"/>
                </a:lnTo>
                <a:lnTo>
                  <a:pt x="2978" y="390"/>
                </a:lnTo>
                <a:lnTo>
                  <a:pt x="2974" y="394"/>
                </a:lnTo>
                <a:lnTo>
                  <a:pt x="2974" y="396"/>
                </a:lnTo>
                <a:lnTo>
                  <a:pt x="2976" y="398"/>
                </a:lnTo>
                <a:lnTo>
                  <a:pt x="2990" y="408"/>
                </a:lnTo>
                <a:lnTo>
                  <a:pt x="3002" y="420"/>
                </a:lnTo>
                <a:lnTo>
                  <a:pt x="3018" y="434"/>
                </a:lnTo>
                <a:lnTo>
                  <a:pt x="3036" y="444"/>
                </a:lnTo>
                <a:lnTo>
                  <a:pt x="3062" y="456"/>
                </a:lnTo>
                <a:lnTo>
                  <a:pt x="3092" y="464"/>
                </a:lnTo>
                <a:lnTo>
                  <a:pt x="3106" y="464"/>
                </a:lnTo>
                <a:lnTo>
                  <a:pt x="3118" y="464"/>
                </a:lnTo>
                <a:lnTo>
                  <a:pt x="3126" y="462"/>
                </a:lnTo>
                <a:lnTo>
                  <a:pt x="3128" y="458"/>
                </a:lnTo>
                <a:lnTo>
                  <a:pt x="3130" y="454"/>
                </a:lnTo>
                <a:lnTo>
                  <a:pt x="3132" y="448"/>
                </a:lnTo>
                <a:lnTo>
                  <a:pt x="3136" y="448"/>
                </a:lnTo>
                <a:lnTo>
                  <a:pt x="3142" y="448"/>
                </a:lnTo>
                <a:lnTo>
                  <a:pt x="3148" y="452"/>
                </a:lnTo>
                <a:lnTo>
                  <a:pt x="3154" y="454"/>
                </a:lnTo>
                <a:lnTo>
                  <a:pt x="3156" y="454"/>
                </a:lnTo>
                <a:lnTo>
                  <a:pt x="3158" y="452"/>
                </a:lnTo>
                <a:lnTo>
                  <a:pt x="3154" y="446"/>
                </a:lnTo>
                <a:lnTo>
                  <a:pt x="3150" y="436"/>
                </a:lnTo>
                <a:lnTo>
                  <a:pt x="3148" y="432"/>
                </a:lnTo>
                <a:lnTo>
                  <a:pt x="3150" y="430"/>
                </a:lnTo>
                <a:lnTo>
                  <a:pt x="3154" y="432"/>
                </a:lnTo>
                <a:lnTo>
                  <a:pt x="3166" y="440"/>
                </a:lnTo>
                <a:lnTo>
                  <a:pt x="3182" y="456"/>
                </a:lnTo>
                <a:lnTo>
                  <a:pt x="3188" y="462"/>
                </a:lnTo>
                <a:lnTo>
                  <a:pt x="3192" y="462"/>
                </a:lnTo>
                <a:lnTo>
                  <a:pt x="3192" y="460"/>
                </a:lnTo>
                <a:lnTo>
                  <a:pt x="3196" y="456"/>
                </a:lnTo>
                <a:lnTo>
                  <a:pt x="3196" y="450"/>
                </a:lnTo>
                <a:lnTo>
                  <a:pt x="3196" y="442"/>
                </a:lnTo>
                <a:lnTo>
                  <a:pt x="3198" y="434"/>
                </a:lnTo>
                <a:lnTo>
                  <a:pt x="3202" y="430"/>
                </a:lnTo>
                <a:lnTo>
                  <a:pt x="3204" y="430"/>
                </a:lnTo>
                <a:lnTo>
                  <a:pt x="3208" y="430"/>
                </a:lnTo>
                <a:lnTo>
                  <a:pt x="3216" y="430"/>
                </a:lnTo>
                <a:lnTo>
                  <a:pt x="3224" y="430"/>
                </a:lnTo>
                <a:lnTo>
                  <a:pt x="3234" y="426"/>
                </a:lnTo>
                <a:lnTo>
                  <a:pt x="3242" y="420"/>
                </a:lnTo>
                <a:lnTo>
                  <a:pt x="3282" y="394"/>
                </a:lnTo>
                <a:lnTo>
                  <a:pt x="3294" y="386"/>
                </a:lnTo>
                <a:lnTo>
                  <a:pt x="3308" y="382"/>
                </a:lnTo>
                <a:lnTo>
                  <a:pt x="3334" y="374"/>
                </a:lnTo>
                <a:lnTo>
                  <a:pt x="3342" y="372"/>
                </a:lnTo>
                <a:lnTo>
                  <a:pt x="3348" y="370"/>
                </a:lnTo>
                <a:lnTo>
                  <a:pt x="3348" y="368"/>
                </a:lnTo>
                <a:lnTo>
                  <a:pt x="3348" y="366"/>
                </a:lnTo>
                <a:lnTo>
                  <a:pt x="3340" y="362"/>
                </a:lnTo>
                <a:lnTo>
                  <a:pt x="3332" y="356"/>
                </a:lnTo>
                <a:lnTo>
                  <a:pt x="3324" y="352"/>
                </a:lnTo>
                <a:lnTo>
                  <a:pt x="3314" y="344"/>
                </a:lnTo>
                <a:lnTo>
                  <a:pt x="3306" y="342"/>
                </a:lnTo>
                <a:lnTo>
                  <a:pt x="3298" y="340"/>
                </a:lnTo>
                <a:lnTo>
                  <a:pt x="3286" y="340"/>
                </a:lnTo>
                <a:lnTo>
                  <a:pt x="3270" y="342"/>
                </a:lnTo>
                <a:lnTo>
                  <a:pt x="3256" y="344"/>
                </a:lnTo>
                <a:lnTo>
                  <a:pt x="3252" y="344"/>
                </a:lnTo>
                <a:lnTo>
                  <a:pt x="3254" y="342"/>
                </a:lnTo>
                <a:lnTo>
                  <a:pt x="3260" y="336"/>
                </a:lnTo>
                <a:lnTo>
                  <a:pt x="3266" y="332"/>
                </a:lnTo>
                <a:lnTo>
                  <a:pt x="3268" y="324"/>
                </a:lnTo>
                <a:lnTo>
                  <a:pt x="3270" y="320"/>
                </a:lnTo>
                <a:lnTo>
                  <a:pt x="3268" y="318"/>
                </a:lnTo>
                <a:lnTo>
                  <a:pt x="3264" y="314"/>
                </a:lnTo>
                <a:lnTo>
                  <a:pt x="3260" y="310"/>
                </a:lnTo>
                <a:lnTo>
                  <a:pt x="3250" y="302"/>
                </a:lnTo>
                <a:lnTo>
                  <a:pt x="3246" y="296"/>
                </a:lnTo>
                <a:lnTo>
                  <a:pt x="3244" y="290"/>
                </a:lnTo>
                <a:lnTo>
                  <a:pt x="3244" y="286"/>
                </a:lnTo>
                <a:lnTo>
                  <a:pt x="3244" y="282"/>
                </a:lnTo>
                <a:lnTo>
                  <a:pt x="3242" y="278"/>
                </a:lnTo>
                <a:lnTo>
                  <a:pt x="3234" y="274"/>
                </a:lnTo>
                <a:lnTo>
                  <a:pt x="3220" y="272"/>
                </a:lnTo>
                <a:lnTo>
                  <a:pt x="3206" y="272"/>
                </a:lnTo>
                <a:lnTo>
                  <a:pt x="3200" y="276"/>
                </a:lnTo>
                <a:lnTo>
                  <a:pt x="3196" y="280"/>
                </a:lnTo>
                <a:lnTo>
                  <a:pt x="3196" y="286"/>
                </a:lnTo>
                <a:lnTo>
                  <a:pt x="3198" y="292"/>
                </a:lnTo>
                <a:lnTo>
                  <a:pt x="3198" y="296"/>
                </a:lnTo>
                <a:lnTo>
                  <a:pt x="3196" y="298"/>
                </a:lnTo>
                <a:lnTo>
                  <a:pt x="3194" y="298"/>
                </a:lnTo>
                <a:lnTo>
                  <a:pt x="3186" y="296"/>
                </a:lnTo>
                <a:lnTo>
                  <a:pt x="3178" y="292"/>
                </a:lnTo>
                <a:lnTo>
                  <a:pt x="3174" y="286"/>
                </a:lnTo>
                <a:lnTo>
                  <a:pt x="3174" y="282"/>
                </a:lnTo>
                <a:lnTo>
                  <a:pt x="3176" y="278"/>
                </a:lnTo>
                <a:lnTo>
                  <a:pt x="3176" y="272"/>
                </a:lnTo>
                <a:lnTo>
                  <a:pt x="3174" y="270"/>
                </a:lnTo>
                <a:lnTo>
                  <a:pt x="3166" y="266"/>
                </a:lnTo>
                <a:lnTo>
                  <a:pt x="3152" y="264"/>
                </a:lnTo>
                <a:lnTo>
                  <a:pt x="3144" y="264"/>
                </a:lnTo>
                <a:lnTo>
                  <a:pt x="3134" y="260"/>
                </a:lnTo>
                <a:lnTo>
                  <a:pt x="3118" y="252"/>
                </a:lnTo>
                <a:lnTo>
                  <a:pt x="3082" y="228"/>
                </a:lnTo>
                <a:lnTo>
                  <a:pt x="3062" y="216"/>
                </a:lnTo>
                <a:lnTo>
                  <a:pt x="3040" y="204"/>
                </a:lnTo>
                <a:lnTo>
                  <a:pt x="3028" y="200"/>
                </a:lnTo>
                <a:lnTo>
                  <a:pt x="3014" y="198"/>
                </a:lnTo>
                <a:lnTo>
                  <a:pt x="3002" y="196"/>
                </a:lnTo>
                <a:lnTo>
                  <a:pt x="2988" y="196"/>
                </a:lnTo>
                <a:lnTo>
                  <a:pt x="2972" y="198"/>
                </a:lnTo>
                <a:lnTo>
                  <a:pt x="2970" y="200"/>
                </a:lnTo>
                <a:lnTo>
                  <a:pt x="2968" y="202"/>
                </a:lnTo>
                <a:lnTo>
                  <a:pt x="2970" y="206"/>
                </a:lnTo>
                <a:lnTo>
                  <a:pt x="2976" y="210"/>
                </a:lnTo>
                <a:lnTo>
                  <a:pt x="2982" y="214"/>
                </a:lnTo>
                <a:lnTo>
                  <a:pt x="2984" y="218"/>
                </a:lnTo>
                <a:lnTo>
                  <a:pt x="2982" y="220"/>
                </a:lnTo>
                <a:lnTo>
                  <a:pt x="2980" y="222"/>
                </a:lnTo>
                <a:lnTo>
                  <a:pt x="2966" y="222"/>
                </a:lnTo>
                <a:lnTo>
                  <a:pt x="2950" y="224"/>
                </a:lnTo>
                <a:lnTo>
                  <a:pt x="2940" y="226"/>
                </a:lnTo>
                <a:lnTo>
                  <a:pt x="2936" y="228"/>
                </a:lnTo>
                <a:lnTo>
                  <a:pt x="2932" y="232"/>
                </a:lnTo>
                <a:lnTo>
                  <a:pt x="2926" y="244"/>
                </a:lnTo>
                <a:lnTo>
                  <a:pt x="2924" y="250"/>
                </a:lnTo>
                <a:lnTo>
                  <a:pt x="2920" y="254"/>
                </a:lnTo>
                <a:lnTo>
                  <a:pt x="2910" y="260"/>
                </a:lnTo>
                <a:lnTo>
                  <a:pt x="2900" y="266"/>
                </a:lnTo>
                <a:lnTo>
                  <a:pt x="2894" y="272"/>
                </a:lnTo>
                <a:lnTo>
                  <a:pt x="2888" y="280"/>
                </a:lnTo>
                <a:lnTo>
                  <a:pt x="2886" y="284"/>
                </a:lnTo>
                <a:lnTo>
                  <a:pt x="2886" y="286"/>
                </a:lnTo>
                <a:lnTo>
                  <a:pt x="2888" y="290"/>
                </a:lnTo>
                <a:lnTo>
                  <a:pt x="2892" y="292"/>
                </a:lnTo>
                <a:lnTo>
                  <a:pt x="2904" y="294"/>
                </a:lnTo>
                <a:lnTo>
                  <a:pt x="2918" y="296"/>
                </a:lnTo>
                <a:lnTo>
                  <a:pt x="2946" y="296"/>
                </a:lnTo>
                <a:lnTo>
                  <a:pt x="2954" y="298"/>
                </a:lnTo>
                <a:lnTo>
                  <a:pt x="2958" y="298"/>
                </a:lnTo>
                <a:lnTo>
                  <a:pt x="2958" y="300"/>
                </a:lnTo>
                <a:lnTo>
                  <a:pt x="2954" y="302"/>
                </a:lnTo>
                <a:lnTo>
                  <a:pt x="2950" y="306"/>
                </a:lnTo>
                <a:lnTo>
                  <a:pt x="2940" y="308"/>
                </a:lnTo>
                <a:lnTo>
                  <a:pt x="2926" y="306"/>
                </a:lnTo>
                <a:lnTo>
                  <a:pt x="2910" y="304"/>
                </a:lnTo>
                <a:lnTo>
                  <a:pt x="2882" y="300"/>
                </a:lnTo>
                <a:lnTo>
                  <a:pt x="2874" y="302"/>
                </a:lnTo>
                <a:lnTo>
                  <a:pt x="2870" y="302"/>
                </a:lnTo>
                <a:lnTo>
                  <a:pt x="2870" y="306"/>
                </a:lnTo>
                <a:lnTo>
                  <a:pt x="2870" y="312"/>
                </a:lnTo>
                <a:lnTo>
                  <a:pt x="2872" y="318"/>
                </a:lnTo>
                <a:lnTo>
                  <a:pt x="2876" y="324"/>
                </a:lnTo>
                <a:lnTo>
                  <a:pt x="2884" y="330"/>
                </a:lnTo>
                <a:lnTo>
                  <a:pt x="2900" y="344"/>
                </a:lnTo>
                <a:lnTo>
                  <a:pt x="2922" y="360"/>
                </a:lnTo>
                <a:close/>
                <a:moveTo>
                  <a:pt x="2814" y="444"/>
                </a:moveTo>
                <a:lnTo>
                  <a:pt x="2814" y="444"/>
                </a:lnTo>
                <a:lnTo>
                  <a:pt x="2818" y="448"/>
                </a:lnTo>
                <a:lnTo>
                  <a:pt x="2820" y="450"/>
                </a:lnTo>
                <a:lnTo>
                  <a:pt x="2826" y="454"/>
                </a:lnTo>
                <a:lnTo>
                  <a:pt x="2842" y="458"/>
                </a:lnTo>
                <a:lnTo>
                  <a:pt x="2850" y="462"/>
                </a:lnTo>
                <a:lnTo>
                  <a:pt x="2850" y="464"/>
                </a:lnTo>
                <a:lnTo>
                  <a:pt x="2846" y="466"/>
                </a:lnTo>
                <a:lnTo>
                  <a:pt x="2840" y="468"/>
                </a:lnTo>
                <a:lnTo>
                  <a:pt x="2830" y="472"/>
                </a:lnTo>
                <a:lnTo>
                  <a:pt x="2832" y="474"/>
                </a:lnTo>
                <a:lnTo>
                  <a:pt x="2838" y="474"/>
                </a:lnTo>
                <a:lnTo>
                  <a:pt x="2848" y="476"/>
                </a:lnTo>
                <a:lnTo>
                  <a:pt x="2852" y="478"/>
                </a:lnTo>
                <a:lnTo>
                  <a:pt x="2856" y="482"/>
                </a:lnTo>
                <a:lnTo>
                  <a:pt x="2856" y="486"/>
                </a:lnTo>
                <a:lnTo>
                  <a:pt x="2858" y="490"/>
                </a:lnTo>
                <a:lnTo>
                  <a:pt x="2860" y="490"/>
                </a:lnTo>
                <a:lnTo>
                  <a:pt x="2864" y="490"/>
                </a:lnTo>
                <a:lnTo>
                  <a:pt x="2872" y="488"/>
                </a:lnTo>
                <a:lnTo>
                  <a:pt x="2884" y="484"/>
                </a:lnTo>
                <a:lnTo>
                  <a:pt x="2896" y="482"/>
                </a:lnTo>
                <a:lnTo>
                  <a:pt x="2920" y="478"/>
                </a:lnTo>
                <a:lnTo>
                  <a:pt x="2930" y="476"/>
                </a:lnTo>
                <a:lnTo>
                  <a:pt x="2938" y="474"/>
                </a:lnTo>
                <a:lnTo>
                  <a:pt x="2940" y="470"/>
                </a:lnTo>
                <a:lnTo>
                  <a:pt x="2938" y="466"/>
                </a:lnTo>
                <a:lnTo>
                  <a:pt x="2936" y="460"/>
                </a:lnTo>
                <a:lnTo>
                  <a:pt x="2938" y="456"/>
                </a:lnTo>
                <a:lnTo>
                  <a:pt x="2946" y="450"/>
                </a:lnTo>
                <a:lnTo>
                  <a:pt x="2948" y="448"/>
                </a:lnTo>
                <a:lnTo>
                  <a:pt x="2950" y="446"/>
                </a:lnTo>
                <a:lnTo>
                  <a:pt x="2946" y="442"/>
                </a:lnTo>
                <a:lnTo>
                  <a:pt x="2938" y="436"/>
                </a:lnTo>
                <a:lnTo>
                  <a:pt x="2928" y="432"/>
                </a:lnTo>
                <a:lnTo>
                  <a:pt x="2920" y="430"/>
                </a:lnTo>
                <a:lnTo>
                  <a:pt x="2908" y="430"/>
                </a:lnTo>
                <a:lnTo>
                  <a:pt x="2898" y="428"/>
                </a:lnTo>
                <a:lnTo>
                  <a:pt x="2890" y="424"/>
                </a:lnTo>
                <a:lnTo>
                  <a:pt x="2880" y="420"/>
                </a:lnTo>
                <a:lnTo>
                  <a:pt x="2868" y="412"/>
                </a:lnTo>
                <a:lnTo>
                  <a:pt x="2854" y="408"/>
                </a:lnTo>
                <a:lnTo>
                  <a:pt x="2840" y="406"/>
                </a:lnTo>
                <a:lnTo>
                  <a:pt x="2828" y="404"/>
                </a:lnTo>
                <a:lnTo>
                  <a:pt x="2816" y="406"/>
                </a:lnTo>
                <a:lnTo>
                  <a:pt x="2810" y="408"/>
                </a:lnTo>
                <a:lnTo>
                  <a:pt x="2806" y="414"/>
                </a:lnTo>
                <a:lnTo>
                  <a:pt x="2806" y="416"/>
                </a:lnTo>
                <a:lnTo>
                  <a:pt x="2806" y="420"/>
                </a:lnTo>
                <a:lnTo>
                  <a:pt x="2808" y="426"/>
                </a:lnTo>
                <a:lnTo>
                  <a:pt x="2808" y="430"/>
                </a:lnTo>
                <a:lnTo>
                  <a:pt x="2804" y="432"/>
                </a:lnTo>
                <a:lnTo>
                  <a:pt x="2802" y="434"/>
                </a:lnTo>
                <a:lnTo>
                  <a:pt x="2800" y="436"/>
                </a:lnTo>
                <a:lnTo>
                  <a:pt x="2800" y="438"/>
                </a:lnTo>
                <a:lnTo>
                  <a:pt x="2814" y="444"/>
                </a:lnTo>
                <a:close/>
                <a:moveTo>
                  <a:pt x="2764" y="326"/>
                </a:moveTo>
                <a:lnTo>
                  <a:pt x="2764" y="326"/>
                </a:lnTo>
                <a:lnTo>
                  <a:pt x="2774" y="334"/>
                </a:lnTo>
                <a:lnTo>
                  <a:pt x="2780" y="334"/>
                </a:lnTo>
                <a:lnTo>
                  <a:pt x="2784" y="334"/>
                </a:lnTo>
                <a:lnTo>
                  <a:pt x="2788" y="332"/>
                </a:lnTo>
                <a:lnTo>
                  <a:pt x="2790" y="330"/>
                </a:lnTo>
                <a:lnTo>
                  <a:pt x="2792" y="324"/>
                </a:lnTo>
                <a:lnTo>
                  <a:pt x="2792" y="316"/>
                </a:lnTo>
                <a:lnTo>
                  <a:pt x="2788" y="308"/>
                </a:lnTo>
                <a:lnTo>
                  <a:pt x="2780" y="302"/>
                </a:lnTo>
                <a:lnTo>
                  <a:pt x="2770" y="298"/>
                </a:lnTo>
                <a:lnTo>
                  <a:pt x="2760" y="296"/>
                </a:lnTo>
                <a:lnTo>
                  <a:pt x="2750" y="296"/>
                </a:lnTo>
                <a:lnTo>
                  <a:pt x="2742" y="298"/>
                </a:lnTo>
                <a:lnTo>
                  <a:pt x="2736" y="302"/>
                </a:lnTo>
                <a:lnTo>
                  <a:pt x="2734" y="306"/>
                </a:lnTo>
                <a:lnTo>
                  <a:pt x="2734" y="310"/>
                </a:lnTo>
                <a:lnTo>
                  <a:pt x="2736" y="314"/>
                </a:lnTo>
                <a:lnTo>
                  <a:pt x="2738" y="316"/>
                </a:lnTo>
                <a:lnTo>
                  <a:pt x="2744" y="320"/>
                </a:lnTo>
                <a:lnTo>
                  <a:pt x="2752" y="320"/>
                </a:lnTo>
                <a:lnTo>
                  <a:pt x="2758" y="322"/>
                </a:lnTo>
                <a:lnTo>
                  <a:pt x="2764" y="326"/>
                </a:lnTo>
                <a:close/>
                <a:moveTo>
                  <a:pt x="2352" y="636"/>
                </a:moveTo>
                <a:lnTo>
                  <a:pt x="2352" y="636"/>
                </a:lnTo>
                <a:lnTo>
                  <a:pt x="2346" y="642"/>
                </a:lnTo>
                <a:lnTo>
                  <a:pt x="2344" y="644"/>
                </a:lnTo>
                <a:lnTo>
                  <a:pt x="2346" y="646"/>
                </a:lnTo>
                <a:lnTo>
                  <a:pt x="2350" y="648"/>
                </a:lnTo>
                <a:lnTo>
                  <a:pt x="2360" y="650"/>
                </a:lnTo>
                <a:lnTo>
                  <a:pt x="2370" y="652"/>
                </a:lnTo>
                <a:lnTo>
                  <a:pt x="2378" y="654"/>
                </a:lnTo>
                <a:lnTo>
                  <a:pt x="2384" y="658"/>
                </a:lnTo>
                <a:lnTo>
                  <a:pt x="2386" y="662"/>
                </a:lnTo>
                <a:lnTo>
                  <a:pt x="2386" y="664"/>
                </a:lnTo>
                <a:lnTo>
                  <a:pt x="2382" y="670"/>
                </a:lnTo>
                <a:lnTo>
                  <a:pt x="2378" y="672"/>
                </a:lnTo>
                <a:lnTo>
                  <a:pt x="2370" y="672"/>
                </a:lnTo>
                <a:lnTo>
                  <a:pt x="2362" y="670"/>
                </a:lnTo>
                <a:lnTo>
                  <a:pt x="2340" y="666"/>
                </a:lnTo>
                <a:lnTo>
                  <a:pt x="2326" y="666"/>
                </a:lnTo>
                <a:lnTo>
                  <a:pt x="2312" y="668"/>
                </a:lnTo>
                <a:lnTo>
                  <a:pt x="2298" y="670"/>
                </a:lnTo>
                <a:lnTo>
                  <a:pt x="2292" y="670"/>
                </a:lnTo>
                <a:lnTo>
                  <a:pt x="2288" y="666"/>
                </a:lnTo>
                <a:lnTo>
                  <a:pt x="2286" y="662"/>
                </a:lnTo>
                <a:lnTo>
                  <a:pt x="2282" y="656"/>
                </a:lnTo>
                <a:lnTo>
                  <a:pt x="2278" y="648"/>
                </a:lnTo>
                <a:lnTo>
                  <a:pt x="2266" y="638"/>
                </a:lnTo>
                <a:lnTo>
                  <a:pt x="2250" y="624"/>
                </a:lnTo>
                <a:lnTo>
                  <a:pt x="2230" y="616"/>
                </a:lnTo>
                <a:lnTo>
                  <a:pt x="2216" y="612"/>
                </a:lnTo>
                <a:lnTo>
                  <a:pt x="2206" y="612"/>
                </a:lnTo>
                <a:lnTo>
                  <a:pt x="2196" y="614"/>
                </a:lnTo>
                <a:lnTo>
                  <a:pt x="2190" y="618"/>
                </a:lnTo>
                <a:lnTo>
                  <a:pt x="2186" y="620"/>
                </a:lnTo>
                <a:lnTo>
                  <a:pt x="2180" y="618"/>
                </a:lnTo>
                <a:lnTo>
                  <a:pt x="2174" y="610"/>
                </a:lnTo>
                <a:lnTo>
                  <a:pt x="2168" y="602"/>
                </a:lnTo>
                <a:lnTo>
                  <a:pt x="2160" y="596"/>
                </a:lnTo>
                <a:lnTo>
                  <a:pt x="2152" y="594"/>
                </a:lnTo>
                <a:lnTo>
                  <a:pt x="2142" y="596"/>
                </a:lnTo>
                <a:lnTo>
                  <a:pt x="2132" y="598"/>
                </a:lnTo>
                <a:lnTo>
                  <a:pt x="2120" y="602"/>
                </a:lnTo>
                <a:lnTo>
                  <a:pt x="2090" y="614"/>
                </a:lnTo>
                <a:lnTo>
                  <a:pt x="2072" y="622"/>
                </a:lnTo>
                <a:lnTo>
                  <a:pt x="2072" y="624"/>
                </a:lnTo>
                <a:lnTo>
                  <a:pt x="2072" y="626"/>
                </a:lnTo>
                <a:lnTo>
                  <a:pt x="2076" y="628"/>
                </a:lnTo>
                <a:lnTo>
                  <a:pt x="2076" y="632"/>
                </a:lnTo>
                <a:lnTo>
                  <a:pt x="2072" y="638"/>
                </a:lnTo>
                <a:lnTo>
                  <a:pt x="2062" y="646"/>
                </a:lnTo>
                <a:lnTo>
                  <a:pt x="2054" y="654"/>
                </a:lnTo>
                <a:lnTo>
                  <a:pt x="2050" y="658"/>
                </a:lnTo>
                <a:lnTo>
                  <a:pt x="2050" y="662"/>
                </a:lnTo>
                <a:lnTo>
                  <a:pt x="2052" y="662"/>
                </a:lnTo>
                <a:lnTo>
                  <a:pt x="2056" y="664"/>
                </a:lnTo>
                <a:lnTo>
                  <a:pt x="2056" y="666"/>
                </a:lnTo>
                <a:lnTo>
                  <a:pt x="2052" y="670"/>
                </a:lnTo>
                <a:lnTo>
                  <a:pt x="2044" y="676"/>
                </a:lnTo>
                <a:lnTo>
                  <a:pt x="2034" y="684"/>
                </a:lnTo>
                <a:lnTo>
                  <a:pt x="2030" y="690"/>
                </a:lnTo>
                <a:lnTo>
                  <a:pt x="2032" y="694"/>
                </a:lnTo>
                <a:lnTo>
                  <a:pt x="2036" y="696"/>
                </a:lnTo>
                <a:lnTo>
                  <a:pt x="2056" y="702"/>
                </a:lnTo>
                <a:lnTo>
                  <a:pt x="2084" y="710"/>
                </a:lnTo>
                <a:lnTo>
                  <a:pt x="2096" y="712"/>
                </a:lnTo>
                <a:lnTo>
                  <a:pt x="2106" y="712"/>
                </a:lnTo>
                <a:lnTo>
                  <a:pt x="2114" y="710"/>
                </a:lnTo>
                <a:lnTo>
                  <a:pt x="2118" y="708"/>
                </a:lnTo>
                <a:lnTo>
                  <a:pt x="2124" y="702"/>
                </a:lnTo>
                <a:lnTo>
                  <a:pt x="2126" y="702"/>
                </a:lnTo>
                <a:lnTo>
                  <a:pt x="2130" y="704"/>
                </a:lnTo>
                <a:lnTo>
                  <a:pt x="2136" y="712"/>
                </a:lnTo>
                <a:lnTo>
                  <a:pt x="2140" y="714"/>
                </a:lnTo>
                <a:lnTo>
                  <a:pt x="2144" y="716"/>
                </a:lnTo>
                <a:lnTo>
                  <a:pt x="2148" y="714"/>
                </a:lnTo>
                <a:lnTo>
                  <a:pt x="2154" y="714"/>
                </a:lnTo>
                <a:lnTo>
                  <a:pt x="2158" y="710"/>
                </a:lnTo>
                <a:lnTo>
                  <a:pt x="2164" y="704"/>
                </a:lnTo>
                <a:lnTo>
                  <a:pt x="2174" y="692"/>
                </a:lnTo>
                <a:lnTo>
                  <a:pt x="2180" y="686"/>
                </a:lnTo>
                <a:lnTo>
                  <a:pt x="2182" y="686"/>
                </a:lnTo>
                <a:lnTo>
                  <a:pt x="2184" y="688"/>
                </a:lnTo>
                <a:lnTo>
                  <a:pt x="2182" y="696"/>
                </a:lnTo>
                <a:lnTo>
                  <a:pt x="2182" y="700"/>
                </a:lnTo>
                <a:lnTo>
                  <a:pt x="2184" y="704"/>
                </a:lnTo>
                <a:lnTo>
                  <a:pt x="2188" y="706"/>
                </a:lnTo>
                <a:lnTo>
                  <a:pt x="2196" y="706"/>
                </a:lnTo>
                <a:lnTo>
                  <a:pt x="2222" y="704"/>
                </a:lnTo>
                <a:lnTo>
                  <a:pt x="2262" y="698"/>
                </a:lnTo>
                <a:lnTo>
                  <a:pt x="2282" y="694"/>
                </a:lnTo>
                <a:lnTo>
                  <a:pt x="2292" y="694"/>
                </a:lnTo>
                <a:lnTo>
                  <a:pt x="2296" y="696"/>
                </a:lnTo>
                <a:lnTo>
                  <a:pt x="2294" y="700"/>
                </a:lnTo>
                <a:lnTo>
                  <a:pt x="2286" y="702"/>
                </a:lnTo>
                <a:lnTo>
                  <a:pt x="2274" y="706"/>
                </a:lnTo>
                <a:lnTo>
                  <a:pt x="2258" y="710"/>
                </a:lnTo>
                <a:lnTo>
                  <a:pt x="2242" y="712"/>
                </a:lnTo>
                <a:lnTo>
                  <a:pt x="2206" y="718"/>
                </a:lnTo>
                <a:lnTo>
                  <a:pt x="2188" y="722"/>
                </a:lnTo>
                <a:lnTo>
                  <a:pt x="2176" y="726"/>
                </a:lnTo>
                <a:lnTo>
                  <a:pt x="2166" y="732"/>
                </a:lnTo>
                <a:lnTo>
                  <a:pt x="2164" y="734"/>
                </a:lnTo>
                <a:lnTo>
                  <a:pt x="2164" y="738"/>
                </a:lnTo>
                <a:lnTo>
                  <a:pt x="2164" y="740"/>
                </a:lnTo>
                <a:lnTo>
                  <a:pt x="2168" y="744"/>
                </a:lnTo>
                <a:lnTo>
                  <a:pt x="2184" y="752"/>
                </a:lnTo>
                <a:lnTo>
                  <a:pt x="2196" y="756"/>
                </a:lnTo>
                <a:lnTo>
                  <a:pt x="2210" y="758"/>
                </a:lnTo>
                <a:lnTo>
                  <a:pt x="2222" y="756"/>
                </a:lnTo>
                <a:lnTo>
                  <a:pt x="2236" y="756"/>
                </a:lnTo>
                <a:lnTo>
                  <a:pt x="2266" y="748"/>
                </a:lnTo>
                <a:lnTo>
                  <a:pt x="2298" y="740"/>
                </a:lnTo>
                <a:lnTo>
                  <a:pt x="2312" y="736"/>
                </a:lnTo>
                <a:lnTo>
                  <a:pt x="2326" y="730"/>
                </a:lnTo>
                <a:lnTo>
                  <a:pt x="2348" y="718"/>
                </a:lnTo>
                <a:lnTo>
                  <a:pt x="2360" y="714"/>
                </a:lnTo>
                <a:lnTo>
                  <a:pt x="2370" y="712"/>
                </a:lnTo>
                <a:lnTo>
                  <a:pt x="2380" y="712"/>
                </a:lnTo>
                <a:lnTo>
                  <a:pt x="2390" y="714"/>
                </a:lnTo>
                <a:lnTo>
                  <a:pt x="2400" y="716"/>
                </a:lnTo>
                <a:lnTo>
                  <a:pt x="2408" y="716"/>
                </a:lnTo>
                <a:lnTo>
                  <a:pt x="2412" y="716"/>
                </a:lnTo>
                <a:lnTo>
                  <a:pt x="2416" y="714"/>
                </a:lnTo>
                <a:lnTo>
                  <a:pt x="2420" y="712"/>
                </a:lnTo>
                <a:lnTo>
                  <a:pt x="2424" y="710"/>
                </a:lnTo>
                <a:lnTo>
                  <a:pt x="2430" y="710"/>
                </a:lnTo>
                <a:lnTo>
                  <a:pt x="2440" y="712"/>
                </a:lnTo>
                <a:lnTo>
                  <a:pt x="2450" y="714"/>
                </a:lnTo>
                <a:lnTo>
                  <a:pt x="2460" y="716"/>
                </a:lnTo>
                <a:lnTo>
                  <a:pt x="2472" y="714"/>
                </a:lnTo>
                <a:lnTo>
                  <a:pt x="2480" y="710"/>
                </a:lnTo>
                <a:lnTo>
                  <a:pt x="2490" y="704"/>
                </a:lnTo>
                <a:lnTo>
                  <a:pt x="2500" y="696"/>
                </a:lnTo>
                <a:lnTo>
                  <a:pt x="2512" y="684"/>
                </a:lnTo>
                <a:lnTo>
                  <a:pt x="2522" y="672"/>
                </a:lnTo>
                <a:lnTo>
                  <a:pt x="2526" y="664"/>
                </a:lnTo>
                <a:lnTo>
                  <a:pt x="2530" y="658"/>
                </a:lnTo>
                <a:lnTo>
                  <a:pt x="2530" y="654"/>
                </a:lnTo>
                <a:lnTo>
                  <a:pt x="2530" y="648"/>
                </a:lnTo>
                <a:lnTo>
                  <a:pt x="2526" y="644"/>
                </a:lnTo>
                <a:lnTo>
                  <a:pt x="2522" y="642"/>
                </a:lnTo>
                <a:lnTo>
                  <a:pt x="2512" y="636"/>
                </a:lnTo>
                <a:lnTo>
                  <a:pt x="2500" y="634"/>
                </a:lnTo>
                <a:lnTo>
                  <a:pt x="2486" y="632"/>
                </a:lnTo>
                <a:lnTo>
                  <a:pt x="2474" y="632"/>
                </a:lnTo>
                <a:lnTo>
                  <a:pt x="2466" y="634"/>
                </a:lnTo>
                <a:lnTo>
                  <a:pt x="2450" y="640"/>
                </a:lnTo>
                <a:lnTo>
                  <a:pt x="2436" y="646"/>
                </a:lnTo>
                <a:lnTo>
                  <a:pt x="2432" y="646"/>
                </a:lnTo>
                <a:lnTo>
                  <a:pt x="2428" y="646"/>
                </a:lnTo>
                <a:lnTo>
                  <a:pt x="2428" y="644"/>
                </a:lnTo>
                <a:lnTo>
                  <a:pt x="2430" y="638"/>
                </a:lnTo>
                <a:lnTo>
                  <a:pt x="2432" y="632"/>
                </a:lnTo>
                <a:lnTo>
                  <a:pt x="2430" y="630"/>
                </a:lnTo>
                <a:lnTo>
                  <a:pt x="2424" y="628"/>
                </a:lnTo>
                <a:lnTo>
                  <a:pt x="2420" y="626"/>
                </a:lnTo>
                <a:lnTo>
                  <a:pt x="2414" y="626"/>
                </a:lnTo>
                <a:lnTo>
                  <a:pt x="2412" y="624"/>
                </a:lnTo>
                <a:lnTo>
                  <a:pt x="2410" y="622"/>
                </a:lnTo>
                <a:lnTo>
                  <a:pt x="2414" y="618"/>
                </a:lnTo>
                <a:lnTo>
                  <a:pt x="2418" y="612"/>
                </a:lnTo>
                <a:lnTo>
                  <a:pt x="2418" y="610"/>
                </a:lnTo>
                <a:lnTo>
                  <a:pt x="2416" y="608"/>
                </a:lnTo>
                <a:lnTo>
                  <a:pt x="2414" y="606"/>
                </a:lnTo>
                <a:lnTo>
                  <a:pt x="2410" y="604"/>
                </a:lnTo>
                <a:lnTo>
                  <a:pt x="2406" y="600"/>
                </a:lnTo>
                <a:lnTo>
                  <a:pt x="2402" y="592"/>
                </a:lnTo>
                <a:lnTo>
                  <a:pt x="2400" y="582"/>
                </a:lnTo>
                <a:lnTo>
                  <a:pt x="2398" y="574"/>
                </a:lnTo>
                <a:lnTo>
                  <a:pt x="2394" y="568"/>
                </a:lnTo>
                <a:lnTo>
                  <a:pt x="2388" y="566"/>
                </a:lnTo>
                <a:lnTo>
                  <a:pt x="2380" y="568"/>
                </a:lnTo>
                <a:lnTo>
                  <a:pt x="2370" y="570"/>
                </a:lnTo>
                <a:lnTo>
                  <a:pt x="2358" y="576"/>
                </a:lnTo>
                <a:lnTo>
                  <a:pt x="2332" y="594"/>
                </a:lnTo>
                <a:lnTo>
                  <a:pt x="2324" y="598"/>
                </a:lnTo>
                <a:lnTo>
                  <a:pt x="2322" y="602"/>
                </a:lnTo>
                <a:lnTo>
                  <a:pt x="2320" y="604"/>
                </a:lnTo>
                <a:lnTo>
                  <a:pt x="2322" y="608"/>
                </a:lnTo>
                <a:lnTo>
                  <a:pt x="2328" y="612"/>
                </a:lnTo>
                <a:lnTo>
                  <a:pt x="2338" y="616"/>
                </a:lnTo>
                <a:lnTo>
                  <a:pt x="2350" y="620"/>
                </a:lnTo>
                <a:lnTo>
                  <a:pt x="2358" y="624"/>
                </a:lnTo>
                <a:lnTo>
                  <a:pt x="2360" y="626"/>
                </a:lnTo>
                <a:lnTo>
                  <a:pt x="2360" y="628"/>
                </a:lnTo>
                <a:lnTo>
                  <a:pt x="2358" y="632"/>
                </a:lnTo>
                <a:lnTo>
                  <a:pt x="2352" y="636"/>
                </a:lnTo>
                <a:close/>
                <a:moveTo>
                  <a:pt x="2556" y="544"/>
                </a:moveTo>
                <a:lnTo>
                  <a:pt x="2556" y="544"/>
                </a:lnTo>
                <a:lnTo>
                  <a:pt x="2566" y="544"/>
                </a:lnTo>
                <a:lnTo>
                  <a:pt x="2568" y="542"/>
                </a:lnTo>
                <a:lnTo>
                  <a:pt x="2570" y="540"/>
                </a:lnTo>
                <a:lnTo>
                  <a:pt x="2570" y="536"/>
                </a:lnTo>
                <a:lnTo>
                  <a:pt x="2568" y="532"/>
                </a:lnTo>
                <a:lnTo>
                  <a:pt x="2556" y="520"/>
                </a:lnTo>
                <a:lnTo>
                  <a:pt x="2546" y="512"/>
                </a:lnTo>
                <a:lnTo>
                  <a:pt x="2536" y="504"/>
                </a:lnTo>
                <a:lnTo>
                  <a:pt x="2526" y="500"/>
                </a:lnTo>
                <a:lnTo>
                  <a:pt x="2516" y="496"/>
                </a:lnTo>
                <a:lnTo>
                  <a:pt x="2508" y="494"/>
                </a:lnTo>
                <a:lnTo>
                  <a:pt x="2502" y="494"/>
                </a:lnTo>
                <a:lnTo>
                  <a:pt x="2500" y="496"/>
                </a:lnTo>
                <a:lnTo>
                  <a:pt x="2500" y="500"/>
                </a:lnTo>
                <a:lnTo>
                  <a:pt x="2508" y="514"/>
                </a:lnTo>
                <a:lnTo>
                  <a:pt x="2518" y="530"/>
                </a:lnTo>
                <a:lnTo>
                  <a:pt x="2524" y="536"/>
                </a:lnTo>
                <a:lnTo>
                  <a:pt x="2534" y="542"/>
                </a:lnTo>
                <a:lnTo>
                  <a:pt x="2544" y="544"/>
                </a:lnTo>
                <a:lnTo>
                  <a:pt x="2556" y="544"/>
                </a:lnTo>
                <a:close/>
                <a:moveTo>
                  <a:pt x="1828" y="630"/>
                </a:moveTo>
                <a:lnTo>
                  <a:pt x="1828" y="630"/>
                </a:lnTo>
                <a:lnTo>
                  <a:pt x="1826" y="636"/>
                </a:lnTo>
                <a:lnTo>
                  <a:pt x="1826" y="638"/>
                </a:lnTo>
                <a:lnTo>
                  <a:pt x="1828" y="640"/>
                </a:lnTo>
                <a:lnTo>
                  <a:pt x="1830" y="640"/>
                </a:lnTo>
                <a:lnTo>
                  <a:pt x="1838" y="638"/>
                </a:lnTo>
                <a:lnTo>
                  <a:pt x="1850" y="632"/>
                </a:lnTo>
                <a:lnTo>
                  <a:pt x="1856" y="628"/>
                </a:lnTo>
                <a:lnTo>
                  <a:pt x="1860" y="628"/>
                </a:lnTo>
                <a:lnTo>
                  <a:pt x="1864" y="628"/>
                </a:lnTo>
                <a:lnTo>
                  <a:pt x="1868" y="630"/>
                </a:lnTo>
                <a:lnTo>
                  <a:pt x="1874" y="634"/>
                </a:lnTo>
                <a:lnTo>
                  <a:pt x="1880" y="636"/>
                </a:lnTo>
                <a:lnTo>
                  <a:pt x="1886" y="636"/>
                </a:lnTo>
                <a:lnTo>
                  <a:pt x="1892" y="636"/>
                </a:lnTo>
                <a:lnTo>
                  <a:pt x="1896" y="632"/>
                </a:lnTo>
                <a:lnTo>
                  <a:pt x="1900" y="626"/>
                </a:lnTo>
                <a:lnTo>
                  <a:pt x="1902" y="626"/>
                </a:lnTo>
                <a:lnTo>
                  <a:pt x="1904" y="626"/>
                </a:lnTo>
                <a:lnTo>
                  <a:pt x="1908" y="634"/>
                </a:lnTo>
                <a:lnTo>
                  <a:pt x="1914" y="642"/>
                </a:lnTo>
                <a:lnTo>
                  <a:pt x="1920" y="646"/>
                </a:lnTo>
                <a:lnTo>
                  <a:pt x="1926" y="650"/>
                </a:lnTo>
                <a:lnTo>
                  <a:pt x="1934" y="650"/>
                </a:lnTo>
                <a:lnTo>
                  <a:pt x="1940" y="648"/>
                </a:lnTo>
                <a:lnTo>
                  <a:pt x="1946" y="642"/>
                </a:lnTo>
                <a:lnTo>
                  <a:pt x="1950" y="636"/>
                </a:lnTo>
                <a:lnTo>
                  <a:pt x="1952" y="624"/>
                </a:lnTo>
                <a:lnTo>
                  <a:pt x="1952" y="616"/>
                </a:lnTo>
                <a:lnTo>
                  <a:pt x="1954" y="614"/>
                </a:lnTo>
                <a:lnTo>
                  <a:pt x="1960" y="622"/>
                </a:lnTo>
                <a:lnTo>
                  <a:pt x="1964" y="626"/>
                </a:lnTo>
                <a:lnTo>
                  <a:pt x="1968" y="626"/>
                </a:lnTo>
                <a:lnTo>
                  <a:pt x="1970" y="626"/>
                </a:lnTo>
                <a:lnTo>
                  <a:pt x="1974" y="624"/>
                </a:lnTo>
                <a:lnTo>
                  <a:pt x="1978" y="620"/>
                </a:lnTo>
                <a:lnTo>
                  <a:pt x="1988" y="606"/>
                </a:lnTo>
                <a:lnTo>
                  <a:pt x="1994" y="594"/>
                </a:lnTo>
                <a:lnTo>
                  <a:pt x="1996" y="586"/>
                </a:lnTo>
                <a:lnTo>
                  <a:pt x="1996" y="580"/>
                </a:lnTo>
                <a:lnTo>
                  <a:pt x="1998" y="578"/>
                </a:lnTo>
                <a:lnTo>
                  <a:pt x="2000" y="576"/>
                </a:lnTo>
                <a:lnTo>
                  <a:pt x="2014" y="570"/>
                </a:lnTo>
                <a:lnTo>
                  <a:pt x="2020" y="568"/>
                </a:lnTo>
                <a:lnTo>
                  <a:pt x="2022" y="568"/>
                </a:lnTo>
                <a:lnTo>
                  <a:pt x="2024" y="570"/>
                </a:lnTo>
                <a:lnTo>
                  <a:pt x="2022" y="576"/>
                </a:lnTo>
                <a:lnTo>
                  <a:pt x="2020" y="582"/>
                </a:lnTo>
                <a:lnTo>
                  <a:pt x="2020" y="590"/>
                </a:lnTo>
                <a:lnTo>
                  <a:pt x="2020" y="600"/>
                </a:lnTo>
                <a:lnTo>
                  <a:pt x="2022" y="602"/>
                </a:lnTo>
                <a:lnTo>
                  <a:pt x="2024" y="606"/>
                </a:lnTo>
                <a:lnTo>
                  <a:pt x="2030" y="608"/>
                </a:lnTo>
                <a:lnTo>
                  <a:pt x="2036" y="610"/>
                </a:lnTo>
                <a:lnTo>
                  <a:pt x="2050" y="612"/>
                </a:lnTo>
                <a:lnTo>
                  <a:pt x="2056" y="610"/>
                </a:lnTo>
                <a:lnTo>
                  <a:pt x="2060" y="608"/>
                </a:lnTo>
                <a:lnTo>
                  <a:pt x="2060" y="602"/>
                </a:lnTo>
                <a:lnTo>
                  <a:pt x="2058" y="598"/>
                </a:lnTo>
                <a:lnTo>
                  <a:pt x="2058" y="594"/>
                </a:lnTo>
                <a:lnTo>
                  <a:pt x="2060" y="590"/>
                </a:lnTo>
                <a:lnTo>
                  <a:pt x="2068" y="588"/>
                </a:lnTo>
                <a:lnTo>
                  <a:pt x="2090" y="584"/>
                </a:lnTo>
                <a:lnTo>
                  <a:pt x="2098" y="580"/>
                </a:lnTo>
                <a:lnTo>
                  <a:pt x="2104" y="576"/>
                </a:lnTo>
                <a:lnTo>
                  <a:pt x="2108" y="572"/>
                </a:lnTo>
                <a:lnTo>
                  <a:pt x="2108" y="566"/>
                </a:lnTo>
                <a:lnTo>
                  <a:pt x="2104" y="560"/>
                </a:lnTo>
                <a:lnTo>
                  <a:pt x="2094" y="552"/>
                </a:lnTo>
                <a:lnTo>
                  <a:pt x="2088" y="550"/>
                </a:lnTo>
                <a:lnTo>
                  <a:pt x="2086" y="548"/>
                </a:lnTo>
                <a:lnTo>
                  <a:pt x="2086" y="544"/>
                </a:lnTo>
                <a:lnTo>
                  <a:pt x="2088" y="542"/>
                </a:lnTo>
                <a:lnTo>
                  <a:pt x="2094" y="538"/>
                </a:lnTo>
                <a:lnTo>
                  <a:pt x="2102" y="536"/>
                </a:lnTo>
                <a:lnTo>
                  <a:pt x="2110" y="532"/>
                </a:lnTo>
                <a:lnTo>
                  <a:pt x="2114" y="530"/>
                </a:lnTo>
                <a:lnTo>
                  <a:pt x="2114" y="528"/>
                </a:lnTo>
                <a:lnTo>
                  <a:pt x="2112" y="524"/>
                </a:lnTo>
                <a:lnTo>
                  <a:pt x="2102" y="520"/>
                </a:lnTo>
                <a:lnTo>
                  <a:pt x="2080" y="512"/>
                </a:lnTo>
                <a:lnTo>
                  <a:pt x="2074" y="510"/>
                </a:lnTo>
                <a:lnTo>
                  <a:pt x="2068" y="512"/>
                </a:lnTo>
                <a:lnTo>
                  <a:pt x="2064" y="512"/>
                </a:lnTo>
                <a:lnTo>
                  <a:pt x="2060" y="516"/>
                </a:lnTo>
                <a:lnTo>
                  <a:pt x="2052" y="524"/>
                </a:lnTo>
                <a:lnTo>
                  <a:pt x="2050" y="526"/>
                </a:lnTo>
                <a:lnTo>
                  <a:pt x="2046" y="528"/>
                </a:lnTo>
                <a:lnTo>
                  <a:pt x="2038" y="528"/>
                </a:lnTo>
                <a:lnTo>
                  <a:pt x="2016" y="522"/>
                </a:lnTo>
                <a:lnTo>
                  <a:pt x="2002" y="522"/>
                </a:lnTo>
                <a:lnTo>
                  <a:pt x="1984" y="526"/>
                </a:lnTo>
                <a:lnTo>
                  <a:pt x="1974" y="528"/>
                </a:lnTo>
                <a:lnTo>
                  <a:pt x="1964" y="534"/>
                </a:lnTo>
                <a:lnTo>
                  <a:pt x="1954" y="540"/>
                </a:lnTo>
                <a:lnTo>
                  <a:pt x="1942" y="548"/>
                </a:lnTo>
                <a:lnTo>
                  <a:pt x="1926" y="562"/>
                </a:lnTo>
                <a:lnTo>
                  <a:pt x="1916" y="568"/>
                </a:lnTo>
                <a:lnTo>
                  <a:pt x="1908" y="572"/>
                </a:lnTo>
                <a:lnTo>
                  <a:pt x="1904" y="574"/>
                </a:lnTo>
                <a:lnTo>
                  <a:pt x="1896" y="576"/>
                </a:lnTo>
                <a:lnTo>
                  <a:pt x="1890" y="580"/>
                </a:lnTo>
                <a:lnTo>
                  <a:pt x="1882" y="588"/>
                </a:lnTo>
                <a:lnTo>
                  <a:pt x="1872" y="596"/>
                </a:lnTo>
                <a:lnTo>
                  <a:pt x="1864" y="600"/>
                </a:lnTo>
                <a:lnTo>
                  <a:pt x="1858" y="600"/>
                </a:lnTo>
                <a:lnTo>
                  <a:pt x="1852" y="600"/>
                </a:lnTo>
                <a:lnTo>
                  <a:pt x="1848" y="598"/>
                </a:lnTo>
                <a:lnTo>
                  <a:pt x="1842" y="598"/>
                </a:lnTo>
                <a:lnTo>
                  <a:pt x="1834" y="600"/>
                </a:lnTo>
                <a:lnTo>
                  <a:pt x="1826" y="608"/>
                </a:lnTo>
                <a:lnTo>
                  <a:pt x="1818" y="616"/>
                </a:lnTo>
                <a:lnTo>
                  <a:pt x="1816" y="620"/>
                </a:lnTo>
                <a:lnTo>
                  <a:pt x="1816" y="622"/>
                </a:lnTo>
                <a:lnTo>
                  <a:pt x="1818" y="624"/>
                </a:lnTo>
                <a:lnTo>
                  <a:pt x="1826" y="626"/>
                </a:lnTo>
                <a:lnTo>
                  <a:pt x="1828" y="628"/>
                </a:lnTo>
                <a:lnTo>
                  <a:pt x="1828" y="630"/>
                </a:lnTo>
                <a:close/>
                <a:moveTo>
                  <a:pt x="2226" y="448"/>
                </a:moveTo>
                <a:lnTo>
                  <a:pt x="2226" y="448"/>
                </a:lnTo>
                <a:lnTo>
                  <a:pt x="2232" y="448"/>
                </a:lnTo>
                <a:lnTo>
                  <a:pt x="2240" y="448"/>
                </a:lnTo>
                <a:lnTo>
                  <a:pt x="2268" y="452"/>
                </a:lnTo>
                <a:lnTo>
                  <a:pt x="2278" y="452"/>
                </a:lnTo>
                <a:lnTo>
                  <a:pt x="2282" y="450"/>
                </a:lnTo>
                <a:lnTo>
                  <a:pt x="2290" y="448"/>
                </a:lnTo>
                <a:lnTo>
                  <a:pt x="2314" y="450"/>
                </a:lnTo>
                <a:lnTo>
                  <a:pt x="2330" y="450"/>
                </a:lnTo>
                <a:lnTo>
                  <a:pt x="2346" y="450"/>
                </a:lnTo>
                <a:lnTo>
                  <a:pt x="2358" y="448"/>
                </a:lnTo>
                <a:lnTo>
                  <a:pt x="2366" y="444"/>
                </a:lnTo>
                <a:lnTo>
                  <a:pt x="2368" y="440"/>
                </a:lnTo>
                <a:lnTo>
                  <a:pt x="2368" y="436"/>
                </a:lnTo>
                <a:lnTo>
                  <a:pt x="2368" y="434"/>
                </a:lnTo>
                <a:lnTo>
                  <a:pt x="2360" y="428"/>
                </a:lnTo>
                <a:lnTo>
                  <a:pt x="2344" y="422"/>
                </a:lnTo>
                <a:lnTo>
                  <a:pt x="2328" y="416"/>
                </a:lnTo>
                <a:lnTo>
                  <a:pt x="2314" y="414"/>
                </a:lnTo>
                <a:lnTo>
                  <a:pt x="2302" y="416"/>
                </a:lnTo>
                <a:lnTo>
                  <a:pt x="2292" y="418"/>
                </a:lnTo>
                <a:lnTo>
                  <a:pt x="2270" y="426"/>
                </a:lnTo>
                <a:lnTo>
                  <a:pt x="2258" y="430"/>
                </a:lnTo>
                <a:lnTo>
                  <a:pt x="2242" y="432"/>
                </a:lnTo>
                <a:lnTo>
                  <a:pt x="2228" y="434"/>
                </a:lnTo>
                <a:lnTo>
                  <a:pt x="2216" y="438"/>
                </a:lnTo>
                <a:lnTo>
                  <a:pt x="2210" y="442"/>
                </a:lnTo>
                <a:lnTo>
                  <a:pt x="2206" y="446"/>
                </a:lnTo>
                <a:lnTo>
                  <a:pt x="2208" y="450"/>
                </a:lnTo>
                <a:lnTo>
                  <a:pt x="2210" y="450"/>
                </a:lnTo>
                <a:lnTo>
                  <a:pt x="2218" y="450"/>
                </a:lnTo>
                <a:lnTo>
                  <a:pt x="2226" y="448"/>
                </a:lnTo>
                <a:close/>
                <a:moveTo>
                  <a:pt x="2308" y="518"/>
                </a:moveTo>
                <a:lnTo>
                  <a:pt x="2308" y="518"/>
                </a:lnTo>
                <a:lnTo>
                  <a:pt x="2322" y="516"/>
                </a:lnTo>
                <a:lnTo>
                  <a:pt x="2332" y="512"/>
                </a:lnTo>
                <a:lnTo>
                  <a:pt x="2338" y="508"/>
                </a:lnTo>
                <a:lnTo>
                  <a:pt x="2340" y="502"/>
                </a:lnTo>
                <a:lnTo>
                  <a:pt x="2340" y="498"/>
                </a:lnTo>
                <a:lnTo>
                  <a:pt x="2336" y="494"/>
                </a:lnTo>
                <a:lnTo>
                  <a:pt x="2328" y="490"/>
                </a:lnTo>
                <a:lnTo>
                  <a:pt x="2316" y="488"/>
                </a:lnTo>
                <a:lnTo>
                  <a:pt x="2308" y="488"/>
                </a:lnTo>
                <a:lnTo>
                  <a:pt x="2306" y="486"/>
                </a:lnTo>
                <a:lnTo>
                  <a:pt x="2320" y="484"/>
                </a:lnTo>
                <a:lnTo>
                  <a:pt x="2340" y="480"/>
                </a:lnTo>
                <a:lnTo>
                  <a:pt x="2350" y="476"/>
                </a:lnTo>
                <a:lnTo>
                  <a:pt x="2356" y="470"/>
                </a:lnTo>
                <a:lnTo>
                  <a:pt x="2356" y="468"/>
                </a:lnTo>
                <a:lnTo>
                  <a:pt x="2356" y="466"/>
                </a:lnTo>
                <a:lnTo>
                  <a:pt x="2350" y="464"/>
                </a:lnTo>
                <a:lnTo>
                  <a:pt x="2340" y="462"/>
                </a:lnTo>
                <a:lnTo>
                  <a:pt x="2326" y="462"/>
                </a:lnTo>
                <a:lnTo>
                  <a:pt x="2292" y="466"/>
                </a:lnTo>
                <a:lnTo>
                  <a:pt x="2252" y="472"/>
                </a:lnTo>
                <a:lnTo>
                  <a:pt x="2220" y="478"/>
                </a:lnTo>
                <a:lnTo>
                  <a:pt x="2212" y="482"/>
                </a:lnTo>
                <a:lnTo>
                  <a:pt x="2206" y="484"/>
                </a:lnTo>
                <a:lnTo>
                  <a:pt x="2204" y="488"/>
                </a:lnTo>
                <a:lnTo>
                  <a:pt x="2204" y="494"/>
                </a:lnTo>
                <a:lnTo>
                  <a:pt x="2210" y="508"/>
                </a:lnTo>
                <a:lnTo>
                  <a:pt x="2216" y="516"/>
                </a:lnTo>
                <a:lnTo>
                  <a:pt x="2224" y="522"/>
                </a:lnTo>
                <a:lnTo>
                  <a:pt x="2236" y="524"/>
                </a:lnTo>
                <a:lnTo>
                  <a:pt x="2248" y="526"/>
                </a:lnTo>
                <a:lnTo>
                  <a:pt x="2278" y="524"/>
                </a:lnTo>
                <a:lnTo>
                  <a:pt x="2308" y="518"/>
                </a:lnTo>
                <a:close/>
                <a:moveTo>
                  <a:pt x="2768" y="590"/>
                </a:moveTo>
                <a:lnTo>
                  <a:pt x="2768" y="590"/>
                </a:lnTo>
                <a:lnTo>
                  <a:pt x="2762" y="586"/>
                </a:lnTo>
                <a:lnTo>
                  <a:pt x="2756" y="584"/>
                </a:lnTo>
                <a:lnTo>
                  <a:pt x="2742" y="582"/>
                </a:lnTo>
                <a:lnTo>
                  <a:pt x="2728" y="584"/>
                </a:lnTo>
                <a:lnTo>
                  <a:pt x="2712" y="588"/>
                </a:lnTo>
                <a:lnTo>
                  <a:pt x="2706" y="590"/>
                </a:lnTo>
                <a:lnTo>
                  <a:pt x="2704" y="592"/>
                </a:lnTo>
                <a:lnTo>
                  <a:pt x="2704" y="596"/>
                </a:lnTo>
                <a:lnTo>
                  <a:pt x="2710" y="602"/>
                </a:lnTo>
                <a:lnTo>
                  <a:pt x="2726" y="618"/>
                </a:lnTo>
                <a:lnTo>
                  <a:pt x="2748" y="640"/>
                </a:lnTo>
                <a:lnTo>
                  <a:pt x="2728" y="630"/>
                </a:lnTo>
                <a:lnTo>
                  <a:pt x="2714" y="620"/>
                </a:lnTo>
                <a:lnTo>
                  <a:pt x="2706" y="614"/>
                </a:lnTo>
                <a:lnTo>
                  <a:pt x="2702" y="608"/>
                </a:lnTo>
                <a:lnTo>
                  <a:pt x="2698" y="604"/>
                </a:lnTo>
                <a:lnTo>
                  <a:pt x="2696" y="600"/>
                </a:lnTo>
                <a:lnTo>
                  <a:pt x="2688" y="598"/>
                </a:lnTo>
                <a:lnTo>
                  <a:pt x="2678" y="598"/>
                </a:lnTo>
                <a:lnTo>
                  <a:pt x="2666" y="598"/>
                </a:lnTo>
                <a:lnTo>
                  <a:pt x="2656" y="600"/>
                </a:lnTo>
                <a:lnTo>
                  <a:pt x="2652" y="602"/>
                </a:lnTo>
                <a:lnTo>
                  <a:pt x="2650" y="604"/>
                </a:lnTo>
                <a:lnTo>
                  <a:pt x="2652" y="610"/>
                </a:lnTo>
                <a:lnTo>
                  <a:pt x="2656" y="616"/>
                </a:lnTo>
                <a:lnTo>
                  <a:pt x="2670" y="632"/>
                </a:lnTo>
                <a:lnTo>
                  <a:pt x="2680" y="642"/>
                </a:lnTo>
                <a:lnTo>
                  <a:pt x="2680" y="644"/>
                </a:lnTo>
                <a:lnTo>
                  <a:pt x="2676" y="642"/>
                </a:lnTo>
                <a:lnTo>
                  <a:pt x="2666" y="638"/>
                </a:lnTo>
                <a:lnTo>
                  <a:pt x="2660" y="640"/>
                </a:lnTo>
                <a:lnTo>
                  <a:pt x="2656" y="642"/>
                </a:lnTo>
                <a:lnTo>
                  <a:pt x="2650" y="646"/>
                </a:lnTo>
                <a:lnTo>
                  <a:pt x="2644" y="648"/>
                </a:lnTo>
                <a:lnTo>
                  <a:pt x="2632" y="654"/>
                </a:lnTo>
                <a:lnTo>
                  <a:pt x="2628" y="656"/>
                </a:lnTo>
                <a:lnTo>
                  <a:pt x="2624" y="658"/>
                </a:lnTo>
                <a:lnTo>
                  <a:pt x="2624" y="662"/>
                </a:lnTo>
                <a:lnTo>
                  <a:pt x="2628" y="666"/>
                </a:lnTo>
                <a:lnTo>
                  <a:pt x="2632" y="668"/>
                </a:lnTo>
                <a:lnTo>
                  <a:pt x="2636" y="670"/>
                </a:lnTo>
                <a:lnTo>
                  <a:pt x="2652" y="670"/>
                </a:lnTo>
                <a:lnTo>
                  <a:pt x="2670" y="668"/>
                </a:lnTo>
                <a:lnTo>
                  <a:pt x="2690" y="664"/>
                </a:lnTo>
                <a:lnTo>
                  <a:pt x="2730" y="658"/>
                </a:lnTo>
                <a:lnTo>
                  <a:pt x="2748" y="656"/>
                </a:lnTo>
                <a:lnTo>
                  <a:pt x="2760" y="656"/>
                </a:lnTo>
                <a:lnTo>
                  <a:pt x="2766" y="656"/>
                </a:lnTo>
                <a:lnTo>
                  <a:pt x="2762" y="658"/>
                </a:lnTo>
                <a:lnTo>
                  <a:pt x="2742" y="664"/>
                </a:lnTo>
                <a:lnTo>
                  <a:pt x="2730" y="670"/>
                </a:lnTo>
                <a:lnTo>
                  <a:pt x="2720" y="674"/>
                </a:lnTo>
                <a:lnTo>
                  <a:pt x="2718" y="676"/>
                </a:lnTo>
                <a:lnTo>
                  <a:pt x="2716" y="680"/>
                </a:lnTo>
                <a:lnTo>
                  <a:pt x="2716" y="682"/>
                </a:lnTo>
                <a:lnTo>
                  <a:pt x="2718" y="686"/>
                </a:lnTo>
                <a:lnTo>
                  <a:pt x="2722" y="694"/>
                </a:lnTo>
                <a:lnTo>
                  <a:pt x="2724" y="700"/>
                </a:lnTo>
                <a:lnTo>
                  <a:pt x="2728" y="712"/>
                </a:lnTo>
                <a:lnTo>
                  <a:pt x="2730" y="716"/>
                </a:lnTo>
                <a:lnTo>
                  <a:pt x="2734" y="716"/>
                </a:lnTo>
                <a:lnTo>
                  <a:pt x="2740" y="716"/>
                </a:lnTo>
                <a:lnTo>
                  <a:pt x="2752" y="712"/>
                </a:lnTo>
                <a:lnTo>
                  <a:pt x="2760" y="710"/>
                </a:lnTo>
                <a:lnTo>
                  <a:pt x="2768" y="708"/>
                </a:lnTo>
                <a:lnTo>
                  <a:pt x="2790" y="710"/>
                </a:lnTo>
                <a:lnTo>
                  <a:pt x="2808" y="712"/>
                </a:lnTo>
                <a:lnTo>
                  <a:pt x="2824" y="708"/>
                </a:lnTo>
                <a:lnTo>
                  <a:pt x="2830" y="706"/>
                </a:lnTo>
                <a:lnTo>
                  <a:pt x="2834" y="702"/>
                </a:lnTo>
                <a:lnTo>
                  <a:pt x="2834" y="698"/>
                </a:lnTo>
                <a:lnTo>
                  <a:pt x="2832" y="692"/>
                </a:lnTo>
                <a:lnTo>
                  <a:pt x="2826" y="680"/>
                </a:lnTo>
                <a:lnTo>
                  <a:pt x="2826" y="670"/>
                </a:lnTo>
                <a:lnTo>
                  <a:pt x="2826" y="668"/>
                </a:lnTo>
                <a:lnTo>
                  <a:pt x="2830" y="668"/>
                </a:lnTo>
                <a:lnTo>
                  <a:pt x="2834" y="668"/>
                </a:lnTo>
                <a:lnTo>
                  <a:pt x="2840" y="672"/>
                </a:lnTo>
                <a:lnTo>
                  <a:pt x="2848" y="678"/>
                </a:lnTo>
                <a:lnTo>
                  <a:pt x="2850" y="678"/>
                </a:lnTo>
                <a:lnTo>
                  <a:pt x="2852" y="676"/>
                </a:lnTo>
                <a:lnTo>
                  <a:pt x="2848" y="668"/>
                </a:lnTo>
                <a:lnTo>
                  <a:pt x="2842" y="656"/>
                </a:lnTo>
                <a:lnTo>
                  <a:pt x="2838" y="648"/>
                </a:lnTo>
                <a:lnTo>
                  <a:pt x="2836" y="638"/>
                </a:lnTo>
                <a:lnTo>
                  <a:pt x="2834" y="618"/>
                </a:lnTo>
                <a:lnTo>
                  <a:pt x="2832" y="608"/>
                </a:lnTo>
                <a:lnTo>
                  <a:pt x="2828" y="598"/>
                </a:lnTo>
                <a:lnTo>
                  <a:pt x="2820" y="590"/>
                </a:lnTo>
                <a:lnTo>
                  <a:pt x="2808" y="582"/>
                </a:lnTo>
                <a:lnTo>
                  <a:pt x="2796" y="578"/>
                </a:lnTo>
                <a:lnTo>
                  <a:pt x="2788" y="578"/>
                </a:lnTo>
                <a:lnTo>
                  <a:pt x="2784" y="582"/>
                </a:lnTo>
                <a:lnTo>
                  <a:pt x="2780" y="586"/>
                </a:lnTo>
                <a:lnTo>
                  <a:pt x="2776" y="592"/>
                </a:lnTo>
                <a:lnTo>
                  <a:pt x="2774" y="594"/>
                </a:lnTo>
                <a:lnTo>
                  <a:pt x="2768" y="590"/>
                </a:lnTo>
                <a:close/>
                <a:moveTo>
                  <a:pt x="3556" y="1666"/>
                </a:moveTo>
                <a:lnTo>
                  <a:pt x="3556" y="1666"/>
                </a:lnTo>
                <a:lnTo>
                  <a:pt x="3562" y="1664"/>
                </a:lnTo>
                <a:lnTo>
                  <a:pt x="3566" y="1656"/>
                </a:lnTo>
                <a:lnTo>
                  <a:pt x="3570" y="1646"/>
                </a:lnTo>
                <a:lnTo>
                  <a:pt x="3572" y="1636"/>
                </a:lnTo>
                <a:lnTo>
                  <a:pt x="3572" y="1626"/>
                </a:lnTo>
                <a:lnTo>
                  <a:pt x="3570" y="1618"/>
                </a:lnTo>
                <a:lnTo>
                  <a:pt x="3568" y="1614"/>
                </a:lnTo>
                <a:lnTo>
                  <a:pt x="3564" y="1614"/>
                </a:lnTo>
                <a:lnTo>
                  <a:pt x="3560" y="1612"/>
                </a:lnTo>
                <a:lnTo>
                  <a:pt x="3554" y="1614"/>
                </a:lnTo>
                <a:lnTo>
                  <a:pt x="3550" y="1616"/>
                </a:lnTo>
                <a:lnTo>
                  <a:pt x="3546" y="1618"/>
                </a:lnTo>
                <a:lnTo>
                  <a:pt x="3540" y="1626"/>
                </a:lnTo>
                <a:lnTo>
                  <a:pt x="3538" y="1634"/>
                </a:lnTo>
                <a:lnTo>
                  <a:pt x="3538" y="1644"/>
                </a:lnTo>
                <a:lnTo>
                  <a:pt x="3540" y="1654"/>
                </a:lnTo>
                <a:lnTo>
                  <a:pt x="3546" y="1660"/>
                </a:lnTo>
                <a:lnTo>
                  <a:pt x="3550" y="1666"/>
                </a:lnTo>
                <a:lnTo>
                  <a:pt x="3556" y="1666"/>
                </a:lnTo>
                <a:close/>
                <a:moveTo>
                  <a:pt x="2980" y="518"/>
                </a:moveTo>
                <a:lnTo>
                  <a:pt x="2980" y="518"/>
                </a:lnTo>
                <a:lnTo>
                  <a:pt x="2998" y="516"/>
                </a:lnTo>
                <a:lnTo>
                  <a:pt x="3008" y="514"/>
                </a:lnTo>
                <a:lnTo>
                  <a:pt x="3014" y="510"/>
                </a:lnTo>
                <a:lnTo>
                  <a:pt x="3014" y="508"/>
                </a:lnTo>
                <a:lnTo>
                  <a:pt x="3014" y="506"/>
                </a:lnTo>
                <a:lnTo>
                  <a:pt x="3010" y="502"/>
                </a:lnTo>
                <a:lnTo>
                  <a:pt x="3000" y="496"/>
                </a:lnTo>
                <a:lnTo>
                  <a:pt x="2988" y="494"/>
                </a:lnTo>
                <a:lnTo>
                  <a:pt x="2972" y="492"/>
                </a:lnTo>
                <a:lnTo>
                  <a:pt x="2938" y="490"/>
                </a:lnTo>
                <a:lnTo>
                  <a:pt x="2912" y="492"/>
                </a:lnTo>
                <a:lnTo>
                  <a:pt x="2902" y="494"/>
                </a:lnTo>
                <a:lnTo>
                  <a:pt x="2894" y="498"/>
                </a:lnTo>
                <a:lnTo>
                  <a:pt x="2890" y="502"/>
                </a:lnTo>
                <a:lnTo>
                  <a:pt x="2888" y="508"/>
                </a:lnTo>
                <a:lnTo>
                  <a:pt x="2890" y="512"/>
                </a:lnTo>
                <a:lnTo>
                  <a:pt x="2896" y="516"/>
                </a:lnTo>
                <a:lnTo>
                  <a:pt x="2904" y="518"/>
                </a:lnTo>
                <a:lnTo>
                  <a:pt x="2914" y="518"/>
                </a:lnTo>
                <a:lnTo>
                  <a:pt x="2944" y="518"/>
                </a:lnTo>
                <a:lnTo>
                  <a:pt x="2980" y="518"/>
                </a:lnTo>
                <a:close/>
                <a:moveTo>
                  <a:pt x="2546" y="696"/>
                </a:moveTo>
                <a:lnTo>
                  <a:pt x="2546" y="696"/>
                </a:lnTo>
                <a:lnTo>
                  <a:pt x="2546" y="700"/>
                </a:lnTo>
                <a:lnTo>
                  <a:pt x="2548" y="704"/>
                </a:lnTo>
                <a:lnTo>
                  <a:pt x="2554" y="708"/>
                </a:lnTo>
                <a:lnTo>
                  <a:pt x="2562" y="710"/>
                </a:lnTo>
                <a:lnTo>
                  <a:pt x="2572" y="710"/>
                </a:lnTo>
                <a:lnTo>
                  <a:pt x="2580" y="708"/>
                </a:lnTo>
                <a:lnTo>
                  <a:pt x="2588" y="704"/>
                </a:lnTo>
                <a:lnTo>
                  <a:pt x="2594" y="700"/>
                </a:lnTo>
                <a:lnTo>
                  <a:pt x="2594" y="698"/>
                </a:lnTo>
                <a:lnTo>
                  <a:pt x="2594" y="694"/>
                </a:lnTo>
                <a:lnTo>
                  <a:pt x="2590" y="690"/>
                </a:lnTo>
                <a:lnTo>
                  <a:pt x="2584" y="684"/>
                </a:lnTo>
                <a:lnTo>
                  <a:pt x="2576" y="680"/>
                </a:lnTo>
                <a:lnTo>
                  <a:pt x="2568" y="678"/>
                </a:lnTo>
                <a:lnTo>
                  <a:pt x="2560" y="678"/>
                </a:lnTo>
                <a:lnTo>
                  <a:pt x="2552" y="680"/>
                </a:lnTo>
                <a:lnTo>
                  <a:pt x="2548" y="686"/>
                </a:lnTo>
                <a:lnTo>
                  <a:pt x="2546" y="696"/>
                </a:lnTo>
                <a:close/>
                <a:moveTo>
                  <a:pt x="2018" y="630"/>
                </a:moveTo>
                <a:lnTo>
                  <a:pt x="2018" y="630"/>
                </a:lnTo>
                <a:lnTo>
                  <a:pt x="1994" y="640"/>
                </a:lnTo>
                <a:lnTo>
                  <a:pt x="1972" y="654"/>
                </a:lnTo>
                <a:lnTo>
                  <a:pt x="1966" y="660"/>
                </a:lnTo>
                <a:lnTo>
                  <a:pt x="1964" y="666"/>
                </a:lnTo>
                <a:lnTo>
                  <a:pt x="1964" y="668"/>
                </a:lnTo>
                <a:lnTo>
                  <a:pt x="1966" y="670"/>
                </a:lnTo>
                <a:lnTo>
                  <a:pt x="1978" y="672"/>
                </a:lnTo>
                <a:lnTo>
                  <a:pt x="1984" y="672"/>
                </a:lnTo>
                <a:lnTo>
                  <a:pt x="1992" y="670"/>
                </a:lnTo>
                <a:lnTo>
                  <a:pt x="2002" y="666"/>
                </a:lnTo>
                <a:lnTo>
                  <a:pt x="2012" y="658"/>
                </a:lnTo>
                <a:lnTo>
                  <a:pt x="2020" y="648"/>
                </a:lnTo>
                <a:lnTo>
                  <a:pt x="2026" y="640"/>
                </a:lnTo>
                <a:lnTo>
                  <a:pt x="2026" y="634"/>
                </a:lnTo>
                <a:lnTo>
                  <a:pt x="2026" y="630"/>
                </a:lnTo>
                <a:lnTo>
                  <a:pt x="2024" y="630"/>
                </a:lnTo>
                <a:lnTo>
                  <a:pt x="2022" y="630"/>
                </a:lnTo>
                <a:lnTo>
                  <a:pt x="2018" y="630"/>
                </a:lnTo>
                <a:close/>
                <a:moveTo>
                  <a:pt x="2144" y="570"/>
                </a:moveTo>
                <a:lnTo>
                  <a:pt x="2144" y="570"/>
                </a:lnTo>
                <a:lnTo>
                  <a:pt x="2144" y="572"/>
                </a:lnTo>
                <a:lnTo>
                  <a:pt x="2148" y="574"/>
                </a:lnTo>
                <a:lnTo>
                  <a:pt x="2162" y="578"/>
                </a:lnTo>
                <a:lnTo>
                  <a:pt x="2182" y="578"/>
                </a:lnTo>
                <a:lnTo>
                  <a:pt x="2190" y="576"/>
                </a:lnTo>
                <a:lnTo>
                  <a:pt x="2198" y="574"/>
                </a:lnTo>
                <a:lnTo>
                  <a:pt x="2200" y="572"/>
                </a:lnTo>
                <a:lnTo>
                  <a:pt x="2200" y="570"/>
                </a:lnTo>
                <a:lnTo>
                  <a:pt x="2198" y="566"/>
                </a:lnTo>
                <a:lnTo>
                  <a:pt x="2190" y="564"/>
                </a:lnTo>
                <a:lnTo>
                  <a:pt x="2182" y="562"/>
                </a:lnTo>
                <a:lnTo>
                  <a:pt x="2170" y="562"/>
                </a:lnTo>
                <a:lnTo>
                  <a:pt x="2160" y="562"/>
                </a:lnTo>
                <a:lnTo>
                  <a:pt x="2150" y="566"/>
                </a:lnTo>
                <a:lnTo>
                  <a:pt x="2144" y="570"/>
                </a:lnTo>
                <a:close/>
                <a:moveTo>
                  <a:pt x="2180" y="496"/>
                </a:moveTo>
                <a:lnTo>
                  <a:pt x="2180" y="496"/>
                </a:lnTo>
                <a:lnTo>
                  <a:pt x="2190" y="496"/>
                </a:lnTo>
                <a:lnTo>
                  <a:pt x="2192" y="494"/>
                </a:lnTo>
                <a:lnTo>
                  <a:pt x="2192" y="492"/>
                </a:lnTo>
                <a:lnTo>
                  <a:pt x="2188" y="486"/>
                </a:lnTo>
                <a:lnTo>
                  <a:pt x="2178" y="476"/>
                </a:lnTo>
                <a:lnTo>
                  <a:pt x="2172" y="470"/>
                </a:lnTo>
                <a:lnTo>
                  <a:pt x="2166" y="468"/>
                </a:lnTo>
                <a:lnTo>
                  <a:pt x="2160" y="468"/>
                </a:lnTo>
                <a:lnTo>
                  <a:pt x="2154" y="468"/>
                </a:lnTo>
                <a:lnTo>
                  <a:pt x="2146" y="472"/>
                </a:lnTo>
                <a:lnTo>
                  <a:pt x="2138" y="476"/>
                </a:lnTo>
                <a:lnTo>
                  <a:pt x="2138" y="478"/>
                </a:lnTo>
                <a:lnTo>
                  <a:pt x="2138" y="482"/>
                </a:lnTo>
                <a:lnTo>
                  <a:pt x="2148" y="488"/>
                </a:lnTo>
                <a:lnTo>
                  <a:pt x="2162" y="494"/>
                </a:lnTo>
                <a:lnTo>
                  <a:pt x="2170" y="496"/>
                </a:lnTo>
                <a:lnTo>
                  <a:pt x="2180" y="496"/>
                </a:lnTo>
                <a:close/>
                <a:moveTo>
                  <a:pt x="2616" y="594"/>
                </a:moveTo>
                <a:lnTo>
                  <a:pt x="2616" y="594"/>
                </a:lnTo>
                <a:lnTo>
                  <a:pt x="2606" y="592"/>
                </a:lnTo>
                <a:lnTo>
                  <a:pt x="2600" y="588"/>
                </a:lnTo>
                <a:lnTo>
                  <a:pt x="2588" y="580"/>
                </a:lnTo>
                <a:lnTo>
                  <a:pt x="2584" y="578"/>
                </a:lnTo>
                <a:lnTo>
                  <a:pt x="2578" y="576"/>
                </a:lnTo>
                <a:lnTo>
                  <a:pt x="2572" y="576"/>
                </a:lnTo>
                <a:lnTo>
                  <a:pt x="2562" y="580"/>
                </a:lnTo>
                <a:lnTo>
                  <a:pt x="2556" y="584"/>
                </a:lnTo>
                <a:lnTo>
                  <a:pt x="2554" y="588"/>
                </a:lnTo>
                <a:lnTo>
                  <a:pt x="2556" y="592"/>
                </a:lnTo>
                <a:lnTo>
                  <a:pt x="2562" y="602"/>
                </a:lnTo>
                <a:lnTo>
                  <a:pt x="2566" y="606"/>
                </a:lnTo>
                <a:lnTo>
                  <a:pt x="2570" y="608"/>
                </a:lnTo>
                <a:lnTo>
                  <a:pt x="2582" y="608"/>
                </a:lnTo>
                <a:lnTo>
                  <a:pt x="2594" y="608"/>
                </a:lnTo>
                <a:lnTo>
                  <a:pt x="2606" y="606"/>
                </a:lnTo>
                <a:lnTo>
                  <a:pt x="2616" y="602"/>
                </a:lnTo>
                <a:lnTo>
                  <a:pt x="2624" y="600"/>
                </a:lnTo>
                <a:lnTo>
                  <a:pt x="2624" y="598"/>
                </a:lnTo>
                <a:lnTo>
                  <a:pt x="2624" y="596"/>
                </a:lnTo>
                <a:lnTo>
                  <a:pt x="2616" y="594"/>
                </a:lnTo>
                <a:close/>
                <a:moveTo>
                  <a:pt x="2638" y="612"/>
                </a:moveTo>
                <a:lnTo>
                  <a:pt x="2638" y="612"/>
                </a:lnTo>
                <a:lnTo>
                  <a:pt x="2630" y="610"/>
                </a:lnTo>
                <a:lnTo>
                  <a:pt x="2620" y="610"/>
                </a:lnTo>
                <a:lnTo>
                  <a:pt x="2592" y="614"/>
                </a:lnTo>
                <a:lnTo>
                  <a:pt x="2578" y="616"/>
                </a:lnTo>
                <a:lnTo>
                  <a:pt x="2568" y="620"/>
                </a:lnTo>
                <a:lnTo>
                  <a:pt x="2564" y="622"/>
                </a:lnTo>
                <a:lnTo>
                  <a:pt x="2562" y="624"/>
                </a:lnTo>
                <a:lnTo>
                  <a:pt x="2564" y="626"/>
                </a:lnTo>
                <a:lnTo>
                  <a:pt x="2570" y="628"/>
                </a:lnTo>
                <a:lnTo>
                  <a:pt x="2582" y="628"/>
                </a:lnTo>
                <a:lnTo>
                  <a:pt x="2610" y="624"/>
                </a:lnTo>
                <a:lnTo>
                  <a:pt x="2634" y="618"/>
                </a:lnTo>
                <a:lnTo>
                  <a:pt x="2638" y="616"/>
                </a:lnTo>
                <a:lnTo>
                  <a:pt x="2640" y="614"/>
                </a:lnTo>
                <a:lnTo>
                  <a:pt x="2638" y="612"/>
                </a:lnTo>
                <a:close/>
                <a:moveTo>
                  <a:pt x="2590" y="642"/>
                </a:moveTo>
                <a:lnTo>
                  <a:pt x="2590" y="642"/>
                </a:lnTo>
                <a:lnTo>
                  <a:pt x="2596" y="642"/>
                </a:lnTo>
                <a:lnTo>
                  <a:pt x="2604" y="642"/>
                </a:lnTo>
                <a:lnTo>
                  <a:pt x="2624" y="638"/>
                </a:lnTo>
                <a:lnTo>
                  <a:pt x="2640" y="632"/>
                </a:lnTo>
                <a:lnTo>
                  <a:pt x="2642" y="630"/>
                </a:lnTo>
                <a:lnTo>
                  <a:pt x="2642" y="628"/>
                </a:lnTo>
                <a:lnTo>
                  <a:pt x="2636" y="628"/>
                </a:lnTo>
                <a:lnTo>
                  <a:pt x="2628" y="628"/>
                </a:lnTo>
                <a:lnTo>
                  <a:pt x="2606" y="632"/>
                </a:lnTo>
                <a:lnTo>
                  <a:pt x="2590" y="636"/>
                </a:lnTo>
                <a:lnTo>
                  <a:pt x="2588" y="640"/>
                </a:lnTo>
                <a:lnTo>
                  <a:pt x="2590" y="642"/>
                </a:lnTo>
                <a:close/>
                <a:moveTo>
                  <a:pt x="2610" y="654"/>
                </a:moveTo>
                <a:lnTo>
                  <a:pt x="2610" y="654"/>
                </a:lnTo>
                <a:lnTo>
                  <a:pt x="2616" y="654"/>
                </a:lnTo>
                <a:lnTo>
                  <a:pt x="2622" y="652"/>
                </a:lnTo>
                <a:lnTo>
                  <a:pt x="2638" y="646"/>
                </a:lnTo>
                <a:lnTo>
                  <a:pt x="2650" y="640"/>
                </a:lnTo>
                <a:lnTo>
                  <a:pt x="2654" y="636"/>
                </a:lnTo>
                <a:lnTo>
                  <a:pt x="2652" y="636"/>
                </a:lnTo>
                <a:lnTo>
                  <a:pt x="2642" y="636"/>
                </a:lnTo>
                <a:lnTo>
                  <a:pt x="2624" y="642"/>
                </a:lnTo>
                <a:lnTo>
                  <a:pt x="2610" y="648"/>
                </a:lnTo>
                <a:lnTo>
                  <a:pt x="2608" y="652"/>
                </a:lnTo>
                <a:lnTo>
                  <a:pt x="2610" y="654"/>
                </a:lnTo>
                <a:close/>
                <a:moveTo>
                  <a:pt x="3342" y="390"/>
                </a:moveTo>
                <a:lnTo>
                  <a:pt x="3342" y="390"/>
                </a:lnTo>
                <a:lnTo>
                  <a:pt x="3342" y="386"/>
                </a:lnTo>
                <a:lnTo>
                  <a:pt x="3338" y="386"/>
                </a:lnTo>
                <a:lnTo>
                  <a:pt x="3324" y="386"/>
                </a:lnTo>
                <a:lnTo>
                  <a:pt x="3306" y="392"/>
                </a:lnTo>
                <a:lnTo>
                  <a:pt x="3298" y="396"/>
                </a:lnTo>
                <a:lnTo>
                  <a:pt x="3290" y="400"/>
                </a:lnTo>
                <a:lnTo>
                  <a:pt x="3288" y="404"/>
                </a:lnTo>
                <a:lnTo>
                  <a:pt x="3292" y="404"/>
                </a:lnTo>
                <a:lnTo>
                  <a:pt x="3308" y="402"/>
                </a:lnTo>
                <a:lnTo>
                  <a:pt x="3330" y="398"/>
                </a:lnTo>
                <a:lnTo>
                  <a:pt x="3338" y="394"/>
                </a:lnTo>
                <a:lnTo>
                  <a:pt x="3342" y="390"/>
                </a:lnTo>
                <a:close/>
                <a:moveTo>
                  <a:pt x="3480" y="2214"/>
                </a:moveTo>
                <a:lnTo>
                  <a:pt x="3480" y="2214"/>
                </a:lnTo>
                <a:lnTo>
                  <a:pt x="3504" y="2224"/>
                </a:lnTo>
                <a:lnTo>
                  <a:pt x="3514" y="2226"/>
                </a:lnTo>
                <a:lnTo>
                  <a:pt x="3518" y="2226"/>
                </a:lnTo>
                <a:lnTo>
                  <a:pt x="3520" y="2226"/>
                </a:lnTo>
                <a:lnTo>
                  <a:pt x="3522" y="2222"/>
                </a:lnTo>
                <a:lnTo>
                  <a:pt x="3522" y="2218"/>
                </a:lnTo>
                <a:lnTo>
                  <a:pt x="3516" y="2210"/>
                </a:lnTo>
                <a:lnTo>
                  <a:pt x="3506" y="2196"/>
                </a:lnTo>
                <a:lnTo>
                  <a:pt x="3498" y="2194"/>
                </a:lnTo>
                <a:lnTo>
                  <a:pt x="3486" y="2194"/>
                </a:lnTo>
                <a:lnTo>
                  <a:pt x="3474" y="2196"/>
                </a:lnTo>
                <a:lnTo>
                  <a:pt x="3470" y="2198"/>
                </a:lnTo>
                <a:lnTo>
                  <a:pt x="3466" y="2202"/>
                </a:lnTo>
                <a:lnTo>
                  <a:pt x="3466" y="2204"/>
                </a:lnTo>
                <a:lnTo>
                  <a:pt x="3466" y="2208"/>
                </a:lnTo>
                <a:lnTo>
                  <a:pt x="3480" y="2214"/>
                </a:lnTo>
                <a:close/>
                <a:moveTo>
                  <a:pt x="3576" y="2034"/>
                </a:moveTo>
                <a:lnTo>
                  <a:pt x="3576" y="2034"/>
                </a:lnTo>
                <a:lnTo>
                  <a:pt x="3580" y="2032"/>
                </a:lnTo>
                <a:lnTo>
                  <a:pt x="3582" y="2028"/>
                </a:lnTo>
                <a:lnTo>
                  <a:pt x="3586" y="2010"/>
                </a:lnTo>
                <a:lnTo>
                  <a:pt x="3588" y="2002"/>
                </a:lnTo>
                <a:lnTo>
                  <a:pt x="3588" y="1998"/>
                </a:lnTo>
                <a:lnTo>
                  <a:pt x="3582" y="1992"/>
                </a:lnTo>
                <a:lnTo>
                  <a:pt x="3578" y="1988"/>
                </a:lnTo>
                <a:lnTo>
                  <a:pt x="3576" y="1988"/>
                </a:lnTo>
                <a:lnTo>
                  <a:pt x="3574" y="1996"/>
                </a:lnTo>
                <a:lnTo>
                  <a:pt x="3570" y="2006"/>
                </a:lnTo>
                <a:lnTo>
                  <a:pt x="3568" y="2006"/>
                </a:lnTo>
                <a:lnTo>
                  <a:pt x="3568" y="2002"/>
                </a:lnTo>
                <a:lnTo>
                  <a:pt x="3568" y="1994"/>
                </a:lnTo>
                <a:lnTo>
                  <a:pt x="3568" y="1992"/>
                </a:lnTo>
                <a:lnTo>
                  <a:pt x="3566" y="1992"/>
                </a:lnTo>
                <a:lnTo>
                  <a:pt x="3566" y="1994"/>
                </a:lnTo>
                <a:lnTo>
                  <a:pt x="3566" y="1996"/>
                </a:lnTo>
                <a:lnTo>
                  <a:pt x="3566" y="2000"/>
                </a:lnTo>
                <a:lnTo>
                  <a:pt x="3566" y="2004"/>
                </a:lnTo>
                <a:lnTo>
                  <a:pt x="3564" y="2008"/>
                </a:lnTo>
                <a:lnTo>
                  <a:pt x="3560" y="2010"/>
                </a:lnTo>
                <a:lnTo>
                  <a:pt x="3558" y="2014"/>
                </a:lnTo>
                <a:lnTo>
                  <a:pt x="3554" y="2018"/>
                </a:lnTo>
                <a:lnTo>
                  <a:pt x="3546" y="2028"/>
                </a:lnTo>
                <a:lnTo>
                  <a:pt x="3546" y="2030"/>
                </a:lnTo>
                <a:lnTo>
                  <a:pt x="3546" y="2034"/>
                </a:lnTo>
                <a:lnTo>
                  <a:pt x="3548" y="2036"/>
                </a:lnTo>
                <a:lnTo>
                  <a:pt x="3550" y="2034"/>
                </a:lnTo>
                <a:lnTo>
                  <a:pt x="3558" y="2024"/>
                </a:lnTo>
                <a:lnTo>
                  <a:pt x="3564" y="2018"/>
                </a:lnTo>
                <a:lnTo>
                  <a:pt x="3564" y="2020"/>
                </a:lnTo>
                <a:lnTo>
                  <a:pt x="3562" y="2026"/>
                </a:lnTo>
                <a:lnTo>
                  <a:pt x="3556" y="2036"/>
                </a:lnTo>
                <a:lnTo>
                  <a:pt x="3562" y="2034"/>
                </a:lnTo>
                <a:lnTo>
                  <a:pt x="3566" y="2032"/>
                </a:lnTo>
                <a:lnTo>
                  <a:pt x="3568" y="2030"/>
                </a:lnTo>
                <a:lnTo>
                  <a:pt x="3572" y="2024"/>
                </a:lnTo>
                <a:lnTo>
                  <a:pt x="3574" y="2016"/>
                </a:lnTo>
                <a:lnTo>
                  <a:pt x="3578" y="2012"/>
                </a:lnTo>
                <a:lnTo>
                  <a:pt x="3580" y="2012"/>
                </a:lnTo>
                <a:lnTo>
                  <a:pt x="3580" y="2016"/>
                </a:lnTo>
                <a:lnTo>
                  <a:pt x="3578" y="2024"/>
                </a:lnTo>
                <a:lnTo>
                  <a:pt x="3576" y="2032"/>
                </a:lnTo>
                <a:lnTo>
                  <a:pt x="3576" y="2034"/>
                </a:lnTo>
                <a:close/>
                <a:moveTo>
                  <a:pt x="3596" y="2016"/>
                </a:moveTo>
                <a:lnTo>
                  <a:pt x="3596" y="2016"/>
                </a:lnTo>
                <a:lnTo>
                  <a:pt x="3600" y="2012"/>
                </a:lnTo>
                <a:lnTo>
                  <a:pt x="3600" y="2004"/>
                </a:lnTo>
                <a:lnTo>
                  <a:pt x="3600" y="2000"/>
                </a:lnTo>
                <a:lnTo>
                  <a:pt x="3600" y="1998"/>
                </a:lnTo>
                <a:lnTo>
                  <a:pt x="3598" y="1998"/>
                </a:lnTo>
                <a:lnTo>
                  <a:pt x="3594" y="2000"/>
                </a:lnTo>
                <a:lnTo>
                  <a:pt x="3594" y="2004"/>
                </a:lnTo>
                <a:lnTo>
                  <a:pt x="3590" y="2016"/>
                </a:lnTo>
                <a:lnTo>
                  <a:pt x="3588" y="2018"/>
                </a:lnTo>
                <a:lnTo>
                  <a:pt x="3590" y="2018"/>
                </a:lnTo>
                <a:lnTo>
                  <a:pt x="3596" y="2016"/>
                </a:lnTo>
                <a:close/>
                <a:moveTo>
                  <a:pt x="3554" y="2010"/>
                </a:moveTo>
                <a:lnTo>
                  <a:pt x="3554" y="2010"/>
                </a:lnTo>
                <a:lnTo>
                  <a:pt x="3558" y="2004"/>
                </a:lnTo>
                <a:lnTo>
                  <a:pt x="3560" y="2000"/>
                </a:lnTo>
                <a:lnTo>
                  <a:pt x="3560" y="1998"/>
                </a:lnTo>
                <a:lnTo>
                  <a:pt x="3558" y="1998"/>
                </a:lnTo>
                <a:lnTo>
                  <a:pt x="3556" y="2002"/>
                </a:lnTo>
                <a:lnTo>
                  <a:pt x="3550" y="2002"/>
                </a:lnTo>
                <a:lnTo>
                  <a:pt x="3544" y="2004"/>
                </a:lnTo>
                <a:lnTo>
                  <a:pt x="3542" y="2006"/>
                </a:lnTo>
                <a:lnTo>
                  <a:pt x="3542" y="2010"/>
                </a:lnTo>
                <a:lnTo>
                  <a:pt x="3542" y="2014"/>
                </a:lnTo>
                <a:lnTo>
                  <a:pt x="3544" y="2014"/>
                </a:lnTo>
                <a:lnTo>
                  <a:pt x="3554" y="2010"/>
                </a:lnTo>
                <a:close/>
                <a:moveTo>
                  <a:pt x="4022" y="1754"/>
                </a:moveTo>
                <a:lnTo>
                  <a:pt x="4022" y="1754"/>
                </a:lnTo>
                <a:lnTo>
                  <a:pt x="4028" y="1754"/>
                </a:lnTo>
                <a:lnTo>
                  <a:pt x="4036" y="1748"/>
                </a:lnTo>
                <a:lnTo>
                  <a:pt x="4038" y="1744"/>
                </a:lnTo>
                <a:lnTo>
                  <a:pt x="4038" y="1740"/>
                </a:lnTo>
                <a:lnTo>
                  <a:pt x="4038" y="1736"/>
                </a:lnTo>
                <a:lnTo>
                  <a:pt x="4034" y="1734"/>
                </a:lnTo>
                <a:lnTo>
                  <a:pt x="4030" y="1732"/>
                </a:lnTo>
                <a:lnTo>
                  <a:pt x="4026" y="1734"/>
                </a:lnTo>
                <a:lnTo>
                  <a:pt x="4022" y="1736"/>
                </a:lnTo>
                <a:lnTo>
                  <a:pt x="4020" y="1740"/>
                </a:lnTo>
                <a:lnTo>
                  <a:pt x="4018" y="1746"/>
                </a:lnTo>
                <a:lnTo>
                  <a:pt x="4016" y="1750"/>
                </a:lnTo>
                <a:lnTo>
                  <a:pt x="4018" y="1754"/>
                </a:lnTo>
                <a:lnTo>
                  <a:pt x="4022" y="1754"/>
                </a:lnTo>
                <a:close/>
                <a:moveTo>
                  <a:pt x="4738" y="4884"/>
                </a:moveTo>
                <a:lnTo>
                  <a:pt x="4738" y="4884"/>
                </a:lnTo>
                <a:lnTo>
                  <a:pt x="4736" y="4888"/>
                </a:lnTo>
                <a:lnTo>
                  <a:pt x="4738" y="4892"/>
                </a:lnTo>
                <a:lnTo>
                  <a:pt x="4742" y="4896"/>
                </a:lnTo>
                <a:lnTo>
                  <a:pt x="4746" y="4896"/>
                </a:lnTo>
                <a:lnTo>
                  <a:pt x="4746" y="4894"/>
                </a:lnTo>
                <a:lnTo>
                  <a:pt x="4746" y="4890"/>
                </a:lnTo>
                <a:lnTo>
                  <a:pt x="4742" y="4884"/>
                </a:lnTo>
                <a:lnTo>
                  <a:pt x="4740" y="4884"/>
                </a:lnTo>
                <a:lnTo>
                  <a:pt x="4738" y="4884"/>
                </a:lnTo>
                <a:close/>
                <a:moveTo>
                  <a:pt x="4752" y="4972"/>
                </a:moveTo>
                <a:lnTo>
                  <a:pt x="4752" y="4972"/>
                </a:lnTo>
                <a:lnTo>
                  <a:pt x="4754" y="4968"/>
                </a:lnTo>
                <a:lnTo>
                  <a:pt x="4756" y="4962"/>
                </a:lnTo>
                <a:lnTo>
                  <a:pt x="4754" y="4958"/>
                </a:lnTo>
                <a:lnTo>
                  <a:pt x="4752" y="4958"/>
                </a:lnTo>
                <a:lnTo>
                  <a:pt x="4750" y="4958"/>
                </a:lnTo>
                <a:lnTo>
                  <a:pt x="4748" y="4960"/>
                </a:lnTo>
                <a:lnTo>
                  <a:pt x="4746" y="4964"/>
                </a:lnTo>
                <a:lnTo>
                  <a:pt x="4744" y="4968"/>
                </a:lnTo>
                <a:lnTo>
                  <a:pt x="4748" y="4972"/>
                </a:lnTo>
                <a:lnTo>
                  <a:pt x="4752" y="4972"/>
                </a:lnTo>
                <a:close/>
                <a:moveTo>
                  <a:pt x="4742" y="4980"/>
                </a:moveTo>
                <a:lnTo>
                  <a:pt x="4742" y="4980"/>
                </a:lnTo>
                <a:lnTo>
                  <a:pt x="4744" y="4978"/>
                </a:lnTo>
                <a:lnTo>
                  <a:pt x="4746" y="4976"/>
                </a:lnTo>
                <a:lnTo>
                  <a:pt x="4742" y="4966"/>
                </a:lnTo>
                <a:lnTo>
                  <a:pt x="4740" y="4962"/>
                </a:lnTo>
                <a:lnTo>
                  <a:pt x="4740" y="4964"/>
                </a:lnTo>
                <a:lnTo>
                  <a:pt x="4740" y="4970"/>
                </a:lnTo>
                <a:lnTo>
                  <a:pt x="4738" y="4974"/>
                </a:lnTo>
                <a:lnTo>
                  <a:pt x="4738" y="4976"/>
                </a:lnTo>
                <a:lnTo>
                  <a:pt x="4738" y="4980"/>
                </a:lnTo>
                <a:lnTo>
                  <a:pt x="4742" y="4980"/>
                </a:lnTo>
                <a:close/>
                <a:moveTo>
                  <a:pt x="4710" y="4996"/>
                </a:moveTo>
                <a:lnTo>
                  <a:pt x="4710" y="4996"/>
                </a:lnTo>
                <a:lnTo>
                  <a:pt x="4706" y="5000"/>
                </a:lnTo>
                <a:lnTo>
                  <a:pt x="4702" y="5006"/>
                </a:lnTo>
                <a:lnTo>
                  <a:pt x="4702" y="5010"/>
                </a:lnTo>
                <a:lnTo>
                  <a:pt x="4702" y="5012"/>
                </a:lnTo>
                <a:lnTo>
                  <a:pt x="4704" y="5012"/>
                </a:lnTo>
                <a:lnTo>
                  <a:pt x="4706" y="5008"/>
                </a:lnTo>
                <a:lnTo>
                  <a:pt x="4710" y="5002"/>
                </a:lnTo>
                <a:lnTo>
                  <a:pt x="4710" y="4998"/>
                </a:lnTo>
                <a:lnTo>
                  <a:pt x="4710" y="4996"/>
                </a:lnTo>
                <a:close/>
                <a:moveTo>
                  <a:pt x="4722" y="5018"/>
                </a:moveTo>
                <a:lnTo>
                  <a:pt x="4722" y="5018"/>
                </a:lnTo>
                <a:lnTo>
                  <a:pt x="4720" y="5018"/>
                </a:lnTo>
                <a:lnTo>
                  <a:pt x="4716" y="5020"/>
                </a:lnTo>
                <a:lnTo>
                  <a:pt x="4714" y="5024"/>
                </a:lnTo>
                <a:lnTo>
                  <a:pt x="4714" y="5026"/>
                </a:lnTo>
                <a:lnTo>
                  <a:pt x="4714" y="5028"/>
                </a:lnTo>
                <a:lnTo>
                  <a:pt x="4718" y="5026"/>
                </a:lnTo>
                <a:lnTo>
                  <a:pt x="4720" y="5024"/>
                </a:lnTo>
                <a:lnTo>
                  <a:pt x="4722" y="5022"/>
                </a:lnTo>
                <a:lnTo>
                  <a:pt x="4722" y="5018"/>
                </a:lnTo>
                <a:close/>
                <a:moveTo>
                  <a:pt x="4720" y="5008"/>
                </a:moveTo>
                <a:lnTo>
                  <a:pt x="4720" y="5008"/>
                </a:lnTo>
                <a:lnTo>
                  <a:pt x="4716" y="5008"/>
                </a:lnTo>
                <a:lnTo>
                  <a:pt x="4714" y="5012"/>
                </a:lnTo>
                <a:lnTo>
                  <a:pt x="4712" y="5014"/>
                </a:lnTo>
                <a:lnTo>
                  <a:pt x="4714" y="5016"/>
                </a:lnTo>
                <a:lnTo>
                  <a:pt x="4716" y="5014"/>
                </a:lnTo>
                <a:lnTo>
                  <a:pt x="4718" y="5012"/>
                </a:lnTo>
                <a:lnTo>
                  <a:pt x="4720" y="5010"/>
                </a:lnTo>
                <a:lnTo>
                  <a:pt x="4720" y="5008"/>
                </a:lnTo>
                <a:close/>
                <a:moveTo>
                  <a:pt x="4746" y="4952"/>
                </a:moveTo>
                <a:lnTo>
                  <a:pt x="4746" y="4952"/>
                </a:lnTo>
                <a:lnTo>
                  <a:pt x="4746" y="4954"/>
                </a:lnTo>
                <a:lnTo>
                  <a:pt x="4748" y="4954"/>
                </a:lnTo>
                <a:lnTo>
                  <a:pt x="4752" y="4952"/>
                </a:lnTo>
                <a:lnTo>
                  <a:pt x="4754" y="4950"/>
                </a:lnTo>
                <a:lnTo>
                  <a:pt x="4756" y="4948"/>
                </a:lnTo>
                <a:lnTo>
                  <a:pt x="4754" y="4946"/>
                </a:lnTo>
                <a:lnTo>
                  <a:pt x="4752" y="4948"/>
                </a:lnTo>
                <a:lnTo>
                  <a:pt x="4748" y="4950"/>
                </a:lnTo>
                <a:lnTo>
                  <a:pt x="4746" y="4952"/>
                </a:lnTo>
                <a:close/>
                <a:moveTo>
                  <a:pt x="6938" y="500"/>
                </a:moveTo>
                <a:lnTo>
                  <a:pt x="6938" y="500"/>
                </a:lnTo>
                <a:lnTo>
                  <a:pt x="6940" y="502"/>
                </a:lnTo>
                <a:lnTo>
                  <a:pt x="6942" y="504"/>
                </a:lnTo>
                <a:lnTo>
                  <a:pt x="6942" y="508"/>
                </a:lnTo>
                <a:lnTo>
                  <a:pt x="6944" y="510"/>
                </a:lnTo>
                <a:lnTo>
                  <a:pt x="6946" y="510"/>
                </a:lnTo>
                <a:lnTo>
                  <a:pt x="6958" y="506"/>
                </a:lnTo>
                <a:lnTo>
                  <a:pt x="6974" y="504"/>
                </a:lnTo>
                <a:lnTo>
                  <a:pt x="6990" y="502"/>
                </a:lnTo>
                <a:lnTo>
                  <a:pt x="6996" y="502"/>
                </a:lnTo>
                <a:lnTo>
                  <a:pt x="7000" y="500"/>
                </a:lnTo>
                <a:lnTo>
                  <a:pt x="7002" y="496"/>
                </a:lnTo>
                <a:lnTo>
                  <a:pt x="7002" y="490"/>
                </a:lnTo>
                <a:lnTo>
                  <a:pt x="7000" y="484"/>
                </a:lnTo>
                <a:lnTo>
                  <a:pt x="6996" y="480"/>
                </a:lnTo>
                <a:lnTo>
                  <a:pt x="6992" y="476"/>
                </a:lnTo>
                <a:lnTo>
                  <a:pt x="6984" y="474"/>
                </a:lnTo>
                <a:lnTo>
                  <a:pt x="6968" y="474"/>
                </a:lnTo>
                <a:lnTo>
                  <a:pt x="6950" y="478"/>
                </a:lnTo>
                <a:lnTo>
                  <a:pt x="6934" y="482"/>
                </a:lnTo>
                <a:lnTo>
                  <a:pt x="6924" y="486"/>
                </a:lnTo>
                <a:lnTo>
                  <a:pt x="6922" y="488"/>
                </a:lnTo>
                <a:lnTo>
                  <a:pt x="6924" y="490"/>
                </a:lnTo>
                <a:lnTo>
                  <a:pt x="6938" y="500"/>
                </a:lnTo>
                <a:close/>
                <a:moveTo>
                  <a:pt x="7100" y="536"/>
                </a:moveTo>
                <a:lnTo>
                  <a:pt x="7100" y="536"/>
                </a:lnTo>
                <a:lnTo>
                  <a:pt x="7092" y="534"/>
                </a:lnTo>
                <a:lnTo>
                  <a:pt x="7086" y="534"/>
                </a:lnTo>
                <a:lnTo>
                  <a:pt x="7078" y="536"/>
                </a:lnTo>
                <a:lnTo>
                  <a:pt x="7072" y="538"/>
                </a:lnTo>
                <a:lnTo>
                  <a:pt x="7066" y="538"/>
                </a:lnTo>
                <a:lnTo>
                  <a:pt x="7058" y="536"/>
                </a:lnTo>
                <a:lnTo>
                  <a:pt x="7048" y="530"/>
                </a:lnTo>
                <a:lnTo>
                  <a:pt x="7040" y="526"/>
                </a:lnTo>
                <a:lnTo>
                  <a:pt x="7038" y="520"/>
                </a:lnTo>
                <a:lnTo>
                  <a:pt x="7040" y="518"/>
                </a:lnTo>
                <a:lnTo>
                  <a:pt x="7046" y="514"/>
                </a:lnTo>
                <a:lnTo>
                  <a:pt x="7054" y="510"/>
                </a:lnTo>
                <a:lnTo>
                  <a:pt x="7054" y="508"/>
                </a:lnTo>
                <a:lnTo>
                  <a:pt x="7050" y="506"/>
                </a:lnTo>
                <a:lnTo>
                  <a:pt x="7038" y="504"/>
                </a:lnTo>
                <a:lnTo>
                  <a:pt x="7020" y="504"/>
                </a:lnTo>
                <a:lnTo>
                  <a:pt x="7000" y="506"/>
                </a:lnTo>
                <a:lnTo>
                  <a:pt x="6980" y="508"/>
                </a:lnTo>
                <a:lnTo>
                  <a:pt x="6964" y="512"/>
                </a:lnTo>
                <a:lnTo>
                  <a:pt x="6958" y="514"/>
                </a:lnTo>
                <a:lnTo>
                  <a:pt x="6954" y="516"/>
                </a:lnTo>
                <a:lnTo>
                  <a:pt x="6954" y="518"/>
                </a:lnTo>
                <a:lnTo>
                  <a:pt x="6956" y="522"/>
                </a:lnTo>
                <a:lnTo>
                  <a:pt x="6960" y="526"/>
                </a:lnTo>
                <a:lnTo>
                  <a:pt x="6970" y="528"/>
                </a:lnTo>
                <a:lnTo>
                  <a:pt x="6976" y="532"/>
                </a:lnTo>
                <a:lnTo>
                  <a:pt x="6976" y="534"/>
                </a:lnTo>
                <a:lnTo>
                  <a:pt x="6976" y="536"/>
                </a:lnTo>
                <a:lnTo>
                  <a:pt x="6970" y="542"/>
                </a:lnTo>
                <a:lnTo>
                  <a:pt x="6956" y="554"/>
                </a:lnTo>
                <a:lnTo>
                  <a:pt x="6950" y="560"/>
                </a:lnTo>
                <a:lnTo>
                  <a:pt x="6946" y="564"/>
                </a:lnTo>
                <a:lnTo>
                  <a:pt x="6948" y="566"/>
                </a:lnTo>
                <a:lnTo>
                  <a:pt x="6954" y="568"/>
                </a:lnTo>
                <a:lnTo>
                  <a:pt x="6972" y="566"/>
                </a:lnTo>
                <a:lnTo>
                  <a:pt x="6998" y="564"/>
                </a:lnTo>
                <a:lnTo>
                  <a:pt x="7010" y="564"/>
                </a:lnTo>
                <a:lnTo>
                  <a:pt x="7012" y="566"/>
                </a:lnTo>
                <a:lnTo>
                  <a:pt x="7014" y="568"/>
                </a:lnTo>
                <a:lnTo>
                  <a:pt x="7014" y="572"/>
                </a:lnTo>
                <a:lnTo>
                  <a:pt x="7012" y="578"/>
                </a:lnTo>
                <a:lnTo>
                  <a:pt x="7010" y="582"/>
                </a:lnTo>
                <a:lnTo>
                  <a:pt x="7010" y="584"/>
                </a:lnTo>
                <a:lnTo>
                  <a:pt x="7012" y="584"/>
                </a:lnTo>
                <a:lnTo>
                  <a:pt x="7020" y="582"/>
                </a:lnTo>
                <a:lnTo>
                  <a:pt x="7034" y="578"/>
                </a:lnTo>
                <a:lnTo>
                  <a:pt x="7062" y="566"/>
                </a:lnTo>
                <a:lnTo>
                  <a:pt x="7088" y="556"/>
                </a:lnTo>
                <a:lnTo>
                  <a:pt x="7096" y="550"/>
                </a:lnTo>
                <a:lnTo>
                  <a:pt x="7102" y="546"/>
                </a:lnTo>
                <a:lnTo>
                  <a:pt x="7104" y="544"/>
                </a:lnTo>
                <a:lnTo>
                  <a:pt x="7104" y="540"/>
                </a:lnTo>
                <a:lnTo>
                  <a:pt x="7102" y="538"/>
                </a:lnTo>
                <a:lnTo>
                  <a:pt x="7100" y="536"/>
                </a:lnTo>
                <a:close/>
                <a:moveTo>
                  <a:pt x="13128" y="7142"/>
                </a:moveTo>
                <a:lnTo>
                  <a:pt x="13128" y="7142"/>
                </a:lnTo>
                <a:lnTo>
                  <a:pt x="13130" y="7134"/>
                </a:lnTo>
                <a:lnTo>
                  <a:pt x="13130" y="7128"/>
                </a:lnTo>
                <a:lnTo>
                  <a:pt x="13130" y="7124"/>
                </a:lnTo>
                <a:lnTo>
                  <a:pt x="13126" y="7122"/>
                </a:lnTo>
                <a:lnTo>
                  <a:pt x="13120" y="7120"/>
                </a:lnTo>
                <a:lnTo>
                  <a:pt x="13114" y="7122"/>
                </a:lnTo>
                <a:lnTo>
                  <a:pt x="13104" y="7126"/>
                </a:lnTo>
                <a:lnTo>
                  <a:pt x="13096" y="7134"/>
                </a:lnTo>
                <a:lnTo>
                  <a:pt x="13088" y="7140"/>
                </a:lnTo>
                <a:lnTo>
                  <a:pt x="13084" y="7140"/>
                </a:lnTo>
                <a:lnTo>
                  <a:pt x="13082" y="7138"/>
                </a:lnTo>
                <a:lnTo>
                  <a:pt x="13080" y="7132"/>
                </a:lnTo>
                <a:lnTo>
                  <a:pt x="13082" y="7120"/>
                </a:lnTo>
                <a:lnTo>
                  <a:pt x="13080" y="7116"/>
                </a:lnTo>
                <a:lnTo>
                  <a:pt x="13078" y="7112"/>
                </a:lnTo>
                <a:lnTo>
                  <a:pt x="13072" y="7112"/>
                </a:lnTo>
                <a:lnTo>
                  <a:pt x="13068" y="7110"/>
                </a:lnTo>
                <a:lnTo>
                  <a:pt x="13070" y="7106"/>
                </a:lnTo>
                <a:lnTo>
                  <a:pt x="13074" y="7102"/>
                </a:lnTo>
                <a:lnTo>
                  <a:pt x="13078" y="7100"/>
                </a:lnTo>
                <a:lnTo>
                  <a:pt x="13078" y="7098"/>
                </a:lnTo>
                <a:lnTo>
                  <a:pt x="13078" y="7096"/>
                </a:lnTo>
                <a:lnTo>
                  <a:pt x="13076" y="7094"/>
                </a:lnTo>
                <a:lnTo>
                  <a:pt x="13072" y="7094"/>
                </a:lnTo>
                <a:lnTo>
                  <a:pt x="13066" y="7096"/>
                </a:lnTo>
                <a:lnTo>
                  <a:pt x="13058" y="7100"/>
                </a:lnTo>
                <a:lnTo>
                  <a:pt x="13050" y="7106"/>
                </a:lnTo>
                <a:lnTo>
                  <a:pt x="13046" y="7114"/>
                </a:lnTo>
                <a:lnTo>
                  <a:pt x="13044" y="7120"/>
                </a:lnTo>
                <a:lnTo>
                  <a:pt x="13044" y="7136"/>
                </a:lnTo>
                <a:lnTo>
                  <a:pt x="13044" y="7142"/>
                </a:lnTo>
                <a:lnTo>
                  <a:pt x="13042" y="7150"/>
                </a:lnTo>
                <a:lnTo>
                  <a:pt x="13036" y="7156"/>
                </a:lnTo>
                <a:lnTo>
                  <a:pt x="13028" y="7160"/>
                </a:lnTo>
                <a:lnTo>
                  <a:pt x="13022" y="7164"/>
                </a:lnTo>
                <a:lnTo>
                  <a:pt x="13016" y="7174"/>
                </a:lnTo>
                <a:lnTo>
                  <a:pt x="13006" y="7196"/>
                </a:lnTo>
                <a:lnTo>
                  <a:pt x="12994" y="7220"/>
                </a:lnTo>
                <a:lnTo>
                  <a:pt x="12988" y="7228"/>
                </a:lnTo>
                <a:lnTo>
                  <a:pt x="12982" y="7236"/>
                </a:lnTo>
                <a:lnTo>
                  <a:pt x="12968" y="7246"/>
                </a:lnTo>
                <a:lnTo>
                  <a:pt x="12956" y="7258"/>
                </a:lnTo>
                <a:lnTo>
                  <a:pt x="12946" y="7266"/>
                </a:lnTo>
                <a:lnTo>
                  <a:pt x="12940" y="7270"/>
                </a:lnTo>
                <a:lnTo>
                  <a:pt x="12934" y="7272"/>
                </a:lnTo>
                <a:lnTo>
                  <a:pt x="12930" y="7272"/>
                </a:lnTo>
                <a:lnTo>
                  <a:pt x="12926" y="7276"/>
                </a:lnTo>
                <a:lnTo>
                  <a:pt x="12922" y="7282"/>
                </a:lnTo>
                <a:lnTo>
                  <a:pt x="12916" y="7288"/>
                </a:lnTo>
                <a:lnTo>
                  <a:pt x="12912" y="7288"/>
                </a:lnTo>
                <a:lnTo>
                  <a:pt x="12906" y="7290"/>
                </a:lnTo>
                <a:lnTo>
                  <a:pt x="12900" y="7290"/>
                </a:lnTo>
                <a:lnTo>
                  <a:pt x="12894" y="7294"/>
                </a:lnTo>
                <a:lnTo>
                  <a:pt x="12888" y="7300"/>
                </a:lnTo>
                <a:lnTo>
                  <a:pt x="12882" y="7306"/>
                </a:lnTo>
                <a:lnTo>
                  <a:pt x="12870" y="7322"/>
                </a:lnTo>
                <a:lnTo>
                  <a:pt x="12856" y="7336"/>
                </a:lnTo>
                <a:lnTo>
                  <a:pt x="12844" y="7350"/>
                </a:lnTo>
                <a:lnTo>
                  <a:pt x="12834" y="7362"/>
                </a:lnTo>
                <a:lnTo>
                  <a:pt x="12830" y="7368"/>
                </a:lnTo>
                <a:lnTo>
                  <a:pt x="12828" y="7372"/>
                </a:lnTo>
                <a:lnTo>
                  <a:pt x="12826" y="7378"/>
                </a:lnTo>
                <a:lnTo>
                  <a:pt x="12828" y="7384"/>
                </a:lnTo>
                <a:lnTo>
                  <a:pt x="12830" y="7388"/>
                </a:lnTo>
                <a:lnTo>
                  <a:pt x="12828" y="7392"/>
                </a:lnTo>
                <a:lnTo>
                  <a:pt x="12822" y="7396"/>
                </a:lnTo>
                <a:lnTo>
                  <a:pt x="12816" y="7400"/>
                </a:lnTo>
                <a:lnTo>
                  <a:pt x="12816" y="7402"/>
                </a:lnTo>
                <a:lnTo>
                  <a:pt x="12816" y="7406"/>
                </a:lnTo>
                <a:lnTo>
                  <a:pt x="12824" y="7416"/>
                </a:lnTo>
                <a:lnTo>
                  <a:pt x="12832" y="7422"/>
                </a:lnTo>
                <a:lnTo>
                  <a:pt x="12838" y="7422"/>
                </a:lnTo>
                <a:lnTo>
                  <a:pt x="12844" y="7422"/>
                </a:lnTo>
                <a:lnTo>
                  <a:pt x="12848" y="7420"/>
                </a:lnTo>
                <a:lnTo>
                  <a:pt x="12854" y="7418"/>
                </a:lnTo>
                <a:lnTo>
                  <a:pt x="12860" y="7414"/>
                </a:lnTo>
                <a:lnTo>
                  <a:pt x="12862" y="7414"/>
                </a:lnTo>
                <a:lnTo>
                  <a:pt x="12864" y="7416"/>
                </a:lnTo>
                <a:lnTo>
                  <a:pt x="12866" y="7418"/>
                </a:lnTo>
                <a:lnTo>
                  <a:pt x="12870" y="7424"/>
                </a:lnTo>
                <a:lnTo>
                  <a:pt x="12872" y="7426"/>
                </a:lnTo>
                <a:lnTo>
                  <a:pt x="12878" y="7426"/>
                </a:lnTo>
                <a:lnTo>
                  <a:pt x="12884" y="7426"/>
                </a:lnTo>
                <a:lnTo>
                  <a:pt x="12886" y="7428"/>
                </a:lnTo>
                <a:lnTo>
                  <a:pt x="12888" y="7432"/>
                </a:lnTo>
                <a:lnTo>
                  <a:pt x="12888" y="7436"/>
                </a:lnTo>
                <a:lnTo>
                  <a:pt x="12890" y="7438"/>
                </a:lnTo>
                <a:lnTo>
                  <a:pt x="12896" y="7440"/>
                </a:lnTo>
                <a:lnTo>
                  <a:pt x="12902" y="7442"/>
                </a:lnTo>
                <a:lnTo>
                  <a:pt x="12918" y="7444"/>
                </a:lnTo>
                <a:lnTo>
                  <a:pt x="12926" y="7444"/>
                </a:lnTo>
                <a:lnTo>
                  <a:pt x="12932" y="7444"/>
                </a:lnTo>
                <a:lnTo>
                  <a:pt x="12938" y="7440"/>
                </a:lnTo>
                <a:lnTo>
                  <a:pt x="12946" y="7436"/>
                </a:lnTo>
                <a:lnTo>
                  <a:pt x="12952" y="7430"/>
                </a:lnTo>
                <a:lnTo>
                  <a:pt x="12958" y="7420"/>
                </a:lnTo>
                <a:lnTo>
                  <a:pt x="12966" y="7412"/>
                </a:lnTo>
                <a:lnTo>
                  <a:pt x="12972" y="7406"/>
                </a:lnTo>
                <a:lnTo>
                  <a:pt x="12978" y="7402"/>
                </a:lnTo>
                <a:lnTo>
                  <a:pt x="12984" y="7400"/>
                </a:lnTo>
                <a:lnTo>
                  <a:pt x="12990" y="7396"/>
                </a:lnTo>
                <a:lnTo>
                  <a:pt x="12992" y="7394"/>
                </a:lnTo>
                <a:lnTo>
                  <a:pt x="12990" y="7390"/>
                </a:lnTo>
                <a:lnTo>
                  <a:pt x="12988" y="7386"/>
                </a:lnTo>
                <a:lnTo>
                  <a:pt x="12988" y="7380"/>
                </a:lnTo>
                <a:lnTo>
                  <a:pt x="12996" y="7368"/>
                </a:lnTo>
                <a:lnTo>
                  <a:pt x="13004" y="7350"/>
                </a:lnTo>
                <a:lnTo>
                  <a:pt x="13006" y="7340"/>
                </a:lnTo>
                <a:lnTo>
                  <a:pt x="13008" y="7328"/>
                </a:lnTo>
                <a:lnTo>
                  <a:pt x="13010" y="7316"/>
                </a:lnTo>
                <a:lnTo>
                  <a:pt x="13016" y="7306"/>
                </a:lnTo>
                <a:lnTo>
                  <a:pt x="13024" y="7298"/>
                </a:lnTo>
                <a:lnTo>
                  <a:pt x="13034" y="7292"/>
                </a:lnTo>
                <a:lnTo>
                  <a:pt x="13046" y="7288"/>
                </a:lnTo>
                <a:lnTo>
                  <a:pt x="13056" y="7284"/>
                </a:lnTo>
                <a:lnTo>
                  <a:pt x="13064" y="7284"/>
                </a:lnTo>
                <a:lnTo>
                  <a:pt x="13070" y="7286"/>
                </a:lnTo>
                <a:lnTo>
                  <a:pt x="13076" y="7286"/>
                </a:lnTo>
                <a:lnTo>
                  <a:pt x="13080" y="7286"/>
                </a:lnTo>
                <a:lnTo>
                  <a:pt x="13084" y="7284"/>
                </a:lnTo>
                <a:lnTo>
                  <a:pt x="13086" y="7282"/>
                </a:lnTo>
                <a:lnTo>
                  <a:pt x="13088" y="7278"/>
                </a:lnTo>
                <a:lnTo>
                  <a:pt x="13088" y="7274"/>
                </a:lnTo>
                <a:lnTo>
                  <a:pt x="13086" y="7272"/>
                </a:lnTo>
                <a:lnTo>
                  <a:pt x="13080" y="7270"/>
                </a:lnTo>
                <a:lnTo>
                  <a:pt x="13076" y="7266"/>
                </a:lnTo>
                <a:lnTo>
                  <a:pt x="13072" y="7264"/>
                </a:lnTo>
                <a:lnTo>
                  <a:pt x="13070" y="7258"/>
                </a:lnTo>
                <a:lnTo>
                  <a:pt x="13070" y="7252"/>
                </a:lnTo>
                <a:lnTo>
                  <a:pt x="13070" y="7248"/>
                </a:lnTo>
                <a:lnTo>
                  <a:pt x="13074" y="7244"/>
                </a:lnTo>
                <a:lnTo>
                  <a:pt x="13076" y="7240"/>
                </a:lnTo>
                <a:lnTo>
                  <a:pt x="13082" y="7238"/>
                </a:lnTo>
                <a:lnTo>
                  <a:pt x="13086" y="7236"/>
                </a:lnTo>
                <a:lnTo>
                  <a:pt x="13090" y="7232"/>
                </a:lnTo>
                <a:lnTo>
                  <a:pt x="13100" y="7218"/>
                </a:lnTo>
                <a:lnTo>
                  <a:pt x="13110" y="7200"/>
                </a:lnTo>
                <a:lnTo>
                  <a:pt x="13126" y="7178"/>
                </a:lnTo>
                <a:lnTo>
                  <a:pt x="13132" y="7170"/>
                </a:lnTo>
                <a:lnTo>
                  <a:pt x="13134" y="7164"/>
                </a:lnTo>
                <a:lnTo>
                  <a:pt x="13132" y="7160"/>
                </a:lnTo>
                <a:lnTo>
                  <a:pt x="13130" y="7158"/>
                </a:lnTo>
                <a:lnTo>
                  <a:pt x="13128" y="7156"/>
                </a:lnTo>
                <a:lnTo>
                  <a:pt x="13124" y="7152"/>
                </a:lnTo>
                <a:lnTo>
                  <a:pt x="13124" y="7148"/>
                </a:lnTo>
                <a:lnTo>
                  <a:pt x="13128" y="7142"/>
                </a:lnTo>
                <a:close/>
                <a:moveTo>
                  <a:pt x="13270" y="6944"/>
                </a:moveTo>
                <a:lnTo>
                  <a:pt x="13270" y="6944"/>
                </a:lnTo>
                <a:lnTo>
                  <a:pt x="13266" y="6950"/>
                </a:lnTo>
                <a:lnTo>
                  <a:pt x="13262" y="6954"/>
                </a:lnTo>
                <a:lnTo>
                  <a:pt x="13258" y="6956"/>
                </a:lnTo>
                <a:lnTo>
                  <a:pt x="13250" y="6958"/>
                </a:lnTo>
                <a:lnTo>
                  <a:pt x="13244" y="6956"/>
                </a:lnTo>
                <a:lnTo>
                  <a:pt x="13236" y="6954"/>
                </a:lnTo>
                <a:lnTo>
                  <a:pt x="13218" y="6946"/>
                </a:lnTo>
                <a:lnTo>
                  <a:pt x="13210" y="6940"/>
                </a:lnTo>
                <a:lnTo>
                  <a:pt x="13204" y="6932"/>
                </a:lnTo>
                <a:lnTo>
                  <a:pt x="13200" y="6924"/>
                </a:lnTo>
                <a:lnTo>
                  <a:pt x="13198" y="6914"/>
                </a:lnTo>
                <a:lnTo>
                  <a:pt x="13192" y="6896"/>
                </a:lnTo>
                <a:lnTo>
                  <a:pt x="13190" y="6888"/>
                </a:lnTo>
                <a:lnTo>
                  <a:pt x="13184" y="6880"/>
                </a:lnTo>
                <a:lnTo>
                  <a:pt x="13178" y="6874"/>
                </a:lnTo>
                <a:lnTo>
                  <a:pt x="13176" y="6872"/>
                </a:lnTo>
                <a:lnTo>
                  <a:pt x="13174" y="6874"/>
                </a:lnTo>
                <a:lnTo>
                  <a:pt x="13174" y="6878"/>
                </a:lnTo>
                <a:lnTo>
                  <a:pt x="13176" y="6890"/>
                </a:lnTo>
                <a:lnTo>
                  <a:pt x="13184" y="6908"/>
                </a:lnTo>
                <a:lnTo>
                  <a:pt x="13184" y="6914"/>
                </a:lnTo>
                <a:lnTo>
                  <a:pt x="13182" y="6914"/>
                </a:lnTo>
                <a:lnTo>
                  <a:pt x="13176" y="6912"/>
                </a:lnTo>
                <a:lnTo>
                  <a:pt x="13168" y="6908"/>
                </a:lnTo>
                <a:lnTo>
                  <a:pt x="13162" y="6900"/>
                </a:lnTo>
                <a:lnTo>
                  <a:pt x="13156" y="6892"/>
                </a:lnTo>
                <a:lnTo>
                  <a:pt x="13152" y="6884"/>
                </a:lnTo>
                <a:lnTo>
                  <a:pt x="13152" y="6876"/>
                </a:lnTo>
                <a:lnTo>
                  <a:pt x="13152" y="6870"/>
                </a:lnTo>
                <a:lnTo>
                  <a:pt x="13152" y="6864"/>
                </a:lnTo>
                <a:lnTo>
                  <a:pt x="13148" y="6856"/>
                </a:lnTo>
                <a:lnTo>
                  <a:pt x="13144" y="6850"/>
                </a:lnTo>
                <a:lnTo>
                  <a:pt x="13142" y="6846"/>
                </a:lnTo>
                <a:lnTo>
                  <a:pt x="13142" y="6842"/>
                </a:lnTo>
                <a:lnTo>
                  <a:pt x="13142" y="6832"/>
                </a:lnTo>
                <a:lnTo>
                  <a:pt x="13140" y="6826"/>
                </a:lnTo>
                <a:lnTo>
                  <a:pt x="13138" y="6818"/>
                </a:lnTo>
                <a:lnTo>
                  <a:pt x="13132" y="6810"/>
                </a:lnTo>
                <a:lnTo>
                  <a:pt x="13124" y="6802"/>
                </a:lnTo>
                <a:lnTo>
                  <a:pt x="13118" y="6796"/>
                </a:lnTo>
                <a:lnTo>
                  <a:pt x="13110" y="6794"/>
                </a:lnTo>
                <a:lnTo>
                  <a:pt x="13100" y="6792"/>
                </a:lnTo>
                <a:lnTo>
                  <a:pt x="13096" y="6790"/>
                </a:lnTo>
                <a:lnTo>
                  <a:pt x="13092" y="6786"/>
                </a:lnTo>
                <a:lnTo>
                  <a:pt x="13088" y="6778"/>
                </a:lnTo>
                <a:lnTo>
                  <a:pt x="13082" y="6768"/>
                </a:lnTo>
                <a:lnTo>
                  <a:pt x="13078" y="6766"/>
                </a:lnTo>
                <a:lnTo>
                  <a:pt x="13074" y="6764"/>
                </a:lnTo>
                <a:lnTo>
                  <a:pt x="13064" y="6766"/>
                </a:lnTo>
                <a:lnTo>
                  <a:pt x="13064" y="6768"/>
                </a:lnTo>
                <a:lnTo>
                  <a:pt x="13070" y="6774"/>
                </a:lnTo>
                <a:lnTo>
                  <a:pt x="13080" y="6786"/>
                </a:lnTo>
                <a:lnTo>
                  <a:pt x="13084" y="6794"/>
                </a:lnTo>
                <a:lnTo>
                  <a:pt x="13086" y="6798"/>
                </a:lnTo>
                <a:lnTo>
                  <a:pt x="13086" y="6800"/>
                </a:lnTo>
                <a:lnTo>
                  <a:pt x="13086" y="6802"/>
                </a:lnTo>
                <a:lnTo>
                  <a:pt x="13084" y="6806"/>
                </a:lnTo>
                <a:lnTo>
                  <a:pt x="13090" y="6816"/>
                </a:lnTo>
                <a:lnTo>
                  <a:pt x="13096" y="6824"/>
                </a:lnTo>
                <a:lnTo>
                  <a:pt x="13102" y="6834"/>
                </a:lnTo>
                <a:lnTo>
                  <a:pt x="13110" y="6854"/>
                </a:lnTo>
                <a:lnTo>
                  <a:pt x="13116" y="6862"/>
                </a:lnTo>
                <a:lnTo>
                  <a:pt x="13120" y="6868"/>
                </a:lnTo>
                <a:lnTo>
                  <a:pt x="13122" y="6868"/>
                </a:lnTo>
                <a:lnTo>
                  <a:pt x="13126" y="6864"/>
                </a:lnTo>
                <a:lnTo>
                  <a:pt x="13128" y="6862"/>
                </a:lnTo>
                <a:lnTo>
                  <a:pt x="13130" y="6862"/>
                </a:lnTo>
                <a:lnTo>
                  <a:pt x="13134" y="6870"/>
                </a:lnTo>
                <a:lnTo>
                  <a:pt x="13136" y="6878"/>
                </a:lnTo>
                <a:lnTo>
                  <a:pt x="13136" y="6880"/>
                </a:lnTo>
                <a:lnTo>
                  <a:pt x="13134" y="6880"/>
                </a:lnTo>
                <a:lnTo>
                  <a:pt x="13128" y="6878"/>
                </a:lnTo>
                <a:lnTo>
                  <a:pt x="13130" y="6882"/>
                </a:lnTo>
                <a:lnTo>
                  <a:pt x="13144" y="6918"/>
                </a:lnTo>
                <a:lnTo>
                  <a:pt x="13150" y="6932"/>
                </a:lnTo>
                <a:lnTo>
                  <a:pt x="13152" y="6942"/>
                </a:lnTo>
                <a:lnTo>
                  <a:pt x="13152" y="6950"/>
                </a:lnTo>
                <a:lnTo>
                  <a:pt x="13152" y="6956"/>
                </a:lnTo>
                <a:lnTo>
                  <a:pt x="13148" y="6968"/>
                </a:lnTo>
                <a:lnTo>
                  <a:pt x="13146" y="6976"/>
                </a:lnTo>
                <a:lnTo>
                  <a:pt x="13146" y="6984"/>
                </a:lnTo>
                <a:lnTo>
                  <a:pt x="13146" y="6994"/>
                </a:lnTo>
                <a:lnTo>
                  <a:pt x="13142" y="7002"/>
                </a:lnTo>
                <a:lnTo>
                  <a:pt x="13138" y="7008"/>
                </a:lnTo>
                <a:lnTo>
                  <a:pt x="13130" y="7012"/>
                </a:lnTo>
                <a:lnTo>
                  <a:pt x="13118" y="7020"/>
                </a:lnTo>
                <a:lnTo>
                  <a:pt x="13112" y="7024"/>
                </a:lnTo>
                <a:lnTo>
                  <a:pt x="13110" y="7028"/>
                </a:lnTo>
                <a:lnTo>
                  <a:pt x="13110" y="7034"/>
                </a:lnTo>
                <a:lnTo>
                  <a:pt x="13114" y="7038"/>
                </a:lnTo>
                <a:lnTo>
                  <a:pt x="13126" y="7050"/>
                </a:lnTo>
                <a:lnTo>
                  <a:pt x="13144" y="7058"/>
                </a:lnTo>
                <a:lnTo>
                  <a:pt x="13158" y="7066"/>
                </a:lnTo>
                <a:lnTo>
                  <a:pt x="13164" y="7072"/>
                </a:lnTo>
                <a:lnTo>
                  <a:pt x="13166" y="7078"/>
                </a:lnTo>
                <a:lnTo>
                  <a:pt x="13168" y="7088"/>
                </a:lnTo>
                <a:lnTo>
                  <a:pt x="13166" y="7096"/>
                </a:lnTo>
                <a:lnTo>
                  <a:pt x="13162" y="7114"/>
                </a:lnTo>
                <a:lnTo>
                  <a:pt x="13158" y="7122"/>
                </a:lnTo>
                <a:lnTo>
                  <a:pt x="13154" y="7126"/>
                </a:lnTo>
                <a:lnTo>
                  <a:pt x="13148" y="7132"/>
                </a:lnTo>
                <a:lnTo>
                  <a:pt x="13144" y="7136"/>
                </a:lnTo>
                <a:lnTo>
                  <a:pt x="13144" y="7138"/>
                </a:lnTo>
                <a:lnTo>
                  <a:pt x="13146" y="7140"/>
                </a:lnTo>
                <a:lnTo>
                  <a:pt x="13158" y="7144"/>
                </a:lnTo>
                <a:lnTo>
                  <a:pt x="13162" y="7146"/>
                </a:lnTo>
                <a:lnTo>
                  <a:pt x="13164" y="7150"/>
                </a:lnTo>
                <a:lnTo>
                  <a:pt x="13168" y="7156"/>
                </a:lnTo>
                <a:lnTo>
                  <a:pt x="13170" y="7158"/>
                </a:lnTo>
                <a:lnTo>
                  <a:pt x="13172" y="7160"/>
                </a:lnTo>
                <a:lnTo>
                  <a:pt x="13176" y="7158"/>
                </a:lnTo>
                <a:lnTo>
                  <a:pt x="13182" y="7154"/>
                </a:lnTo>
                <a:lnTo>
                  <a:pt x="13190" y="7146"/>
                </a:lnTo>
                <a:lnTo>
                  <a:pt x="13200" y="7134"/>
                </a:lnTo>
                <a:lnTo>
                  <a:pt x="13222" y="7102"/>
                </a:lnTo>
                <a:lnTo>
                  <a:pt x="13232" y="7084"/>
                </a:lnTo>
                <a:lnTo>
                  <a:pt x="13238" y="7068"/>
                </a:lnTo>
                <a:lnTo>
                  <a:pt x="13242" y="7054"/>
                </a:lnTo>
                <a:lnTo>
                  <a:pt x="13240" y="7050"/>
                </a:lnTo>
                <a:lnTo>
                  <a:pt x="13238" y="7046"/>
                </a:lnTo>
                <a:lnTo>
                  <a:pt x="13238" y="7042"/>
                </a:lnTo>
                <a:lnTo>
                  <a:pt x="13238" y="7036"/>
                </a:lnTo>
                <a:lnTo>
                  <a:pt x="13240" y="7032"/>
                </a:lnTo>
                <a:lnTo>
                  <a:pt x="13244" y="7026"/>
                </a:lnTo>
                <a:lnTo>
                  <a:pt x="13250" y="7022"/>
                </a:lnTo>
                <a:lnTo>
                  <a:pt x="13258" y="7020"/>
                </a:lnTo>
                <a:lnTo>
                  <a:pt x="13264" y="7020"/>
                </a:lnTo>
                <a:lnTo>
                  <a:pt x="13274" y="7024"/>
                </a:lnTo>
                <a:lnTo>
                  <a:pt x="13280" y="7028"/>
                </a:lnTo>
                <a:lnTo>
                  <a:pt x="13282" y="7030"/>
                </a:lnTo>
                <a:lnTo>
                  <a:pt x="13282" y="7028"/>
                </a:lnTo>
                <a:lnTo>
                  <a:pt x="13282" y="7024"/>
                </a:lnTo>
                <a:lnTo>
                  <a:pt x="13280" y="7018"/>
                </a:lnTo>
                <a:lnTo>
                  <a:pt x="13280" y="7010"/>
                </a:lnTo>
                <a:lnTo>
                  <a:pt x="13278" y="7002"/>
                </a:lnTo>
                <a:lnTo>
                  <a:pt x="13280" y="6998"/>
                </a:lnTo>
                <a:lnTo>
                  <a:pt x="13282" y="6996"/>
                </a:lnTo>
                <a:lnTo>
                  <a:pt x="13286" y="6994"/>
                </a:lnTo>
                <a:lnTo>
                  <a:pt x="13290" y="6992"/>
                </a:lnTo>
                <a:lnTo>
                  <a:pt x="13294" y="6986"/>
                </a:lnTo>
                <a:lnTo>
                  <a:pt x="13296" y="6980"/>
                </a:lnTo>
                <a:lnTo>
                  <a:pt x="13296" y="6974"/>
                </a:lnTo>
                <a:lnTo>
                  <a:pt x="13298" y="6958"/>
                </a:lnTo>
                <a:lnTo>
                  <a:pt x="13298" y="6952"/>
                </a:lnTo>
                <a:lnTo>
                  <a:pt x="13300" y="6948"/>
                </a:lnTo>
                <a:lnTo>
                  <a:pt x="13302" y="6942"/>
                </a:lnTo>
                <a:lnTo>
                  <a:pt x="13300" y="6940"/>
                </a:lnTo>
                <a:lnTo>
                  <a:pt x="13296" y="6936"/>
                </a:lnTo>
                <a:lnTo>
                  <a:pt x="13292" y="6934"/>
                </a:lnTo>
                <a:lnTo>
                  <a:pt x="13286" y="6934"/>
                </a:lnTo>
                <a:lnTo>
                  <a:pt x="13280" y="6936"/>
                </a:lnTo>
                <a:lnTo>
                  <a:pt x="13274" y="6938"/>
                </a:lnTo>
                <a:lnTo>
                  <a:pt x="13270" y="6944"/>
                </a:lnTo>
                <a:close/>
                <a:moveTo>
                  <a:pt x="8116" y="5660"/>
                </a:moveTo>
                <a:lnTo>
                  <a:pt x="8116" y="5660"/>
                </a:lnTo>
                <a:lnTo>
                  <a:pt x="8110" y="5654"/>
                </a:lnTo>
                <a:lnTo>
                  <a:pt x="8106" y="5648"/>
                </a:lnTo>
                <a:lnTo>
                  <a:pt x="8102" y="5632"/>
                </a:lnTo>
                <a:lnTo>
                  <a:pt x="8100" y="5626"/>
                </a:lnTo>
                <a:lnTo>
                  <a:pt x="8096" y="5622"/>
                </a:lnTo>
                <a:lnTo>
                  <a:pt x="8094" y="5622"/>
                </a:lnTo>
                <a:lnTo>
                  <a:pt x="8090" y="5628"/>
                </a:lnTo>
                <a:lnTo>
                  <a:pt x="8084" y="5636"/>
                </a:lnTo>
                <a:lnTo>
                  <a:pt x="8082" y="5642"/>
                </a:lnTo>
                <a:lnTo>
                  <a:pt x="8080" y="5662"/>
                </a:lnTo>
                <a:lnTo>
                  <a:pt x="8078" y="5672"/>
                </a:lnTo>
                <a:lnTo>
                  <a:pt x="8076" y="5680"/>
                </a:lnTo>
                <a:lnTo>
                  <a:pt x="8072" y="5688"/>
                </a:lnTo>
                <a:lnTo>
                  <a:pt x="8070" y="5692"/>
                </a:lnTo>
                <a:lnTo>
                  <a:pt x="8062" y="5698"/>
                </a:lnTo>
                <a:lnTo>
                  <a:pt x="8052" y="5700"/>
                </a:lnTo>
                <a:lnTo>
                  <a:pt x="8040" y="5702"/>
                </a:lnTo>
                <a:lnTo>
                  <a:pt x="8036" y="5704"/>
                </a:lnTo>
                <a:lnTo>
                  <a:pt x="8038" y="5710"/>
                </a:lnTo>
                <a:lnTo>
                  <a:pt x="8042" y="5722"/>
                </a:lnTo>
                <a:lnTo>
                  <a:pt x="8042" y="5728"/>
                </a:lnTo>
                <a:lnTo>
                  <a:pt x="8040" y="5732"/>
                </a:lnTo>
                <a:lnTo>
                  <a:pt x="8030" y="5744"/>
                </a:lnTo>
                <a:lnTo>
                  <a:pt x="8010" y="5762"/>
                </a:lnTo>
                <a:lnTo>
                  <a:pt x="8000" y="5774"/>
                </a:lnTo>
                <a:lnTo>
                  <a:pt x="7992" y="5782"/>
                </a:lnTo>
                <a:lnTo>
                  <a:pt x="7982" y="5796"/>
                </a:lnTo>
                <a:lnTo>
                  <a:pt x="7976" y="5802"/>
                </a:lnTo>
                <a:lnTo>
                  <a:pt x="7970" y="5806"/>
                </a:lnTo>
                <a:lnTo>
                  <a:pt x="7958" y="5808"/>
                </a:lnTo>
                <a:lnTo>
                  <a:pt x="7942" y="5810"/>
                </a:lnTo>
                <a:lnTo>
                  <a:pt x="7934" y="5812"/>
                </a:lnTo>
                <a:lnTo>
                  <a:pt x="7930" y="5814"/>
                </a:lnTo>
                <a:lnTo>
                  <a:pt x="7926" y="5820"/>
                </a:lnTo>
                <a:lnTo>
                  <a:pt x="7924" y="5822"/>
                </a:lnTo>
                <a:lnTo>
                  <a:pt x="7922" y="5824"/>
                </a:lnTo>
                <a:lnTo>
                  <a:pt x="7918" y="5826"/>
                </a:lnTo>
                <a:lnTo>
                  <a:pt x="7910" y="5826"/>
                </a:lnTo>
                <a:lnTo>
                  <a:pt x="7904" y="5826"/>
                </a:lnTo>
                <a:lnTo>
                  <a:pt x="7902" y="5826"/>
                </a:lnTo>
                <a:lnTo>
                  <a:pt x="7900" y="5828"/>
                </a:lnTo>
                <a:lnTo>
                  <a:pt x="7900" y="5832"/>
                </a:lnTo>
                <a:lnTo>
                  <a:pt x="7898" y="5844"/>
                </a:lnTo>
                <a:lnTo>
                  <a:pt x="7896" y="5854"/>
                </a:lnTo>
                <a:lnTo>
                  <a:pt x="7890" y="5868"/>
                </a:lnTo>
                <a:lnTo>
                  <a:pt x="7884" y="5880"/>
                </a:lnTo>
                <a:lnTo>
                  <a:pt x="7882" y="5888"/>
                </a:lnTo>
                <a:lnTo>
                  <a:pt x="7882" y="5892"/>
                </a:lnTo>
                <a:lnTo>
                  <a:pt x="7882" y="5898"/>
                </a:lnTo>
                <a:lnTo>
                  <a:pt x="7886" y="5904"/>
                </a:lnTo>
                <a:lnTo>
                  <a:pt x="7886" y="5910"/>
                </a:lnTo>
                <a:lnTo>
                  <a:pt x="7886" y="5918"/>
                </a:lnTo>
                <a:lnTo>
                  <a:pt x="7884" y="5926"/>
                </a:lnTo>
                <a:lnTo>
                  <a:pt x="7886" y="5934"/>
                </a:lnTo>
                <a:lnTo>
                  <a:pt x="7888" y="5944"/>
                </a:lnTo>
                <a:lnTo>
                  <a:pt x="7892" y="5952"/>
                </a:lnTo>
                <a:lnTo>
                  <a:pt x="7892" y="5956"/>
                </a:lnTo>
                <a:lnTo>
                  <a:pt x="7892" y="5962"/>
                </a:lnTo>
                <a:lnTo>
                  <a:pt x="7892" y="5970"/>
                </a:lnTo>
                <a:lnTo>
                  <a:pt x="7894" y="5976"/>
                </a:lnTo>
                <a:lnTo>
                  <a:pt x="7898" y="5986"/>
                </a:lnTo>
                <a:lnTo>
                  <a:pt x="7902" y="6004"/>
                </a:lnTo>
                <a:lnTo>
                  <a:pt x="7902" y="6014"/>
                </a:lnTo>
                <a:lnTo>
                  <a:pt x="7900" y="6024"/>
                </a:lnTo>
                <a:lnTo>
                  <a:pt x="7898" y="6032"/>
                </a:lnTo>
                <a:lnTo>
                  <a:pt x="7894" y="6040"/>
                </a:lnTo>
                <a:lnTo>
                  <a:pt x="7884" y="6054"/>
                </a:lnTo>
                <a:lnTo>
                  <a:pt x="7880" y="6062"/>
                </a:lnTo>
                <a:lnTo>
                  <a:pt x="7878" y="6072"/>
                </a:lnTo>
                <a:lnTo>
                  <a:pt x="7876" y="6080"/>
                </a:lnTo>
                <a:lnTo>
                  <a:pt x="7874" y="6082"/>
                </a:lnTo>
                <a:lnTo>
                  <a:pt x="7872" y="6084"/>
                </a:lnTo>
                <a:lnTo>
                  <a:pt x="7868" y="6084"/>
                </a:lnTo>
                <a:lnTo>
                  <a:pt x="7866" y="6086"/>
                </a:lnTo>
                <a:lnTo>
                  <a:pt x="7862" y="6088"/>
                </a:lnTo>
                <a:lnTo>
                  <a:pt x="7858" y="6096"/>
                </a:lnTo>
                <a:lnTo>
                  <a:pt x="7856" y="6110"/>
                </a:lnTo>
                <a:lnTo>
                  <a:pt x="7852" y="6124"/>
                </a:lnTo>
                <a:lnTo>
                  <a:pt x="7852" y="6136"/>
                </a:lnTo>
                <a:lnTo>
                  <a:pt x="7852" y="6146"/>
                </a:lnTo>
                <a:lnTo>
                  <a:pt x="7854" y="6154"/>
                </a:lnTo>
                <a:lnTo>
                  <a:pt x="7860" y="6166"/>
                </a:lnTo>
                <a:lnTo>
                  <a:pt x="7868" y="6182"/>
                </a:lnTo>
                <a:lnTo>
                  <a:pt x="7870" y="6190"/>
                </a:lnTo>
                <a:lnTo>
                  <a:pt x="7872" y="6196"/>
                </a:lnTo>
                <a:lnTo>
                  <a:pt x="7870" y="6208"/>
                </a:lnTo>
                <a:lnTo>
                  <a:pt x="7868" y="6216"/>
                </a:lnTo>
                <a:lnTo>
                  <a:pt x="7870" y="6226"/>
                </a:lnTo>
                <a:lnTo>
                  <a:pt x="7872" y="6240"/>
                </a:lnTo>
                <a:lnTo>
                  <a:pt x="7878" y="6256"/>
                </a:lnTo>
                <a:lnTo>
                  <a:pt x="7886" y="6268"/>
                </a:lnTo>
                <a:lnTo>
                  <a:pt x="7892" y="6278"/>
                </a:lnTo>
                <a:lnTo>
                  <a:pt x="7898" y="6282"/>
                </a:lnTo>
                <a:lnTo>
                  <a:pt x="7902" y="6286"/>
                </a:lnTo>
                <a:lnTo>
                  <a:pt x="7914" y="6288"/>
                </a:lnTo>
                <a:lnTo>
                  <a:pt x="7920" y="6292"/>
                </a:lnTo>
                <a:lnTo>
                  <a:pt x="7924" y="6296"/>
                </a:lnTo>
                <a:lnTo>
                  <a:pt x="7926" y="6300"/>
                </a:lnTo>
                <a:lnTo>
                  <a:pt x="7930" y="6300"/>
                </a:lnTo>
                <a:lnTo>
                  <a:pt x="7938" y="6302"/>
                </a:lnTo>
                <a:lnTo>
                  <a:pt x="7948" y="6298"/>
                </a:lnTo>
                <a:lnTo>
                  <a:pt x="7958" y="6294"/>
                </a:lnTo>
                <a:lnTo>
                  <a:pt x="7978" y="6284"/>
                </a:lnTo>
                <a:lnTo>
                  <a:pt x="7988" y="6280"/>
                </a:lnTo>
                <a:lnTo>
                  <a:pt x="7998" y="6278"/>
                </a:lnTo>
                <a:lnTo>
                  <a:pt x="8002" y="6276"/>
                </a:lnTo>
                <a:lnTo>
                  <a:pt x="8006" y="6270"/>
                </a:lnTo>
                <a:lnTo>
                  <a:pt x="8014" y="6252"/>
                </a:lnTo>
                <a:lnTo>
                  <a:pt x="8024" y="6224"/>
                </a:lnTo>
                <a:lnTo>
                  <a:pt x="8032" y="6188"/>
                </a:lnTo>
                <a:lnTo>
                  <a:pt x="8052" y="6108"/>
                </a:lnTo>
                <a:lnTo>
                  <a:pt x="8072" y="6024"/>
                </a:lnTo>
                <a:lnTo>
                  <a:pt x="8086" y="5978"/>
                </a:lnTo>
                <a:lnTo>
                  <a:pt x="8098" y="5946"/>
                </a:lnTo>
                <a:lnTo>
                  <a:pt x="8102" y="5934"/>
                </a:lnTo>
                <a:lnTo>
                  <a:pt x="8104" y="5922"/>
                </a:lnTo>
                <a:lnTo>
                  <a:pt x="8104" y="5910"/>
                </a:lnTo>
                <a:lnTo>
                  <a:pt x="8102" y="5898"/>
                </a:lnTo>
                <a:lnTo>
                  <a:pt x="8102" y="5886"/>
                </a:lnTo>
                <a:lnTo>
                  <a:pt x="8102" y="5878"/>
                </a:lnTo>
                <a:lnTo>
                  <a:pt x="8104" y="5872"/>
                </a:lnTo>
                <a:lnTo>
                  <a:pt x="8108" y="5870"/>
                </a:lnTo>
                <a:lnTo>
                  <a:pt x="8114" y="5864"/>
                </a:lnTo>
                <a:lnTo>
                  <a:pt x="8116" y="5862"/>
                </a:lnTo>
                <a:lnTo>
                  <a:pt x="8116" y="5856"/>
                </a:lnTo>
                <a:lnTo>
                  <a:pt x="8114" y="5846"/>
                </a:lnTo>
                <a:lnTo>
                  <a:pt x="8116" y="5838"/>
                </a:lnTo>
                <a:lnTo>
                  <a:pt x="8118" y="5830"/>
                </a:lnTo>
                <a:lnTo>
                  <a:pt x="8116" y="5824"/>
                </a:lnTo>
                <a:lnTo>
                  <a:pt x="8114" y="5818"/>
                </a:lnTo>
                <a:lnTo>
                  <a:pt x="8112" y="5810"/>
                </a:lnTo>
                <a:lnTo>
                  <a:pt x="8110" y="5802"/>
                </a:lnTo>
                <a:lnTo>
                  <a:pt x="8110" y="5796"/>
                </a:lnTo>
                <a:lnTo>
                  <a:pt x="8112" y="5792"/>
                </a:lnTo>
                <a:lnTo>
                  <a:pt x="8114" y="5792"/>
                </a:lnTo>
                <a:lnTo>
                  <a:pt x="8118" y="5794"/>
                </a:lnTo>
                <a:lnTo>
                  <a:pt x="8122" y="5802"/>
                </a:lnTo>
                <a:lnTo>
                  <a:pt x="8126" y="5814"/>
                </a:lnTo>
                <a:lnTo>
                  <a:pt x="8130" y="5818"/>
                </a:lnTo>
                <a:lnTo>
                  <a:pt x="8132" y="5818"/>
                </a:lnTo>
                <a:lnTo>
                  <a:pt x="8136" y="5814"/>
                </a:lnTo>
                <a:lnTo>
                  <a:pt x="8138" y="5808"/>
                </a:lnTo>
                <a:lnTo>
                  <a:pt x="8140" y="5798"/>
                </a:lnTo>
                <a:lnTo>
                  <a:pt x="8142" y="5788"/>
                </a:lnTo>
                <a:lnTo>
                  <a:pt x="8142" y="5778"/>
                </a:lnTo>
                <a:lnTo>
                  <a:pt x="8138" y="5770"/>
                </a:lnTo>
                <a:lnTo>
                  <a:pt x="8136" y="5760"/>
                </a:lnTo>
                <a:lnTo>
                  <a:pt x="8134" y="5746"/>
                </a:lnTo>
                <a:lnTo>
                  <a:pt x="8130" y="5710"/>
                </a:lnTo>
                <a:lnTo>
                  <a:pt x="8124" y="5678"/>
                </a:lnTo>
                <a:lnTo>
                  <a:pt x="8120" y="5666"/>
                </a:lnTo>
                <a:lnTo>
                  <a:pt x="8116" y="5660"/>
                </a:lnTo>
                <a:close/>
                <a:moveTo>
                  <a:pt x="11994" y="2764"/>
                </a:moveTo>
                <a:lnTo>
                  <a:pt x="11994" y="2764"/>
                </a:lnTo>
                <a:lnTo>
                  <a:pt x="11986" y="2776"/>
                </a:lnTo>
                <a:lnTo>
                  <a:pt x="11978" y="2784"/>
                </a:lnTo>
                <a:lnTo>
                  <a:pt x="11972" y="2794"/>
                </a:lnTo>
                <a:lnTo>
                  <a:pt x="11972" y="2798"/>
                </a:lnTo>
                <a:lnTo>
                  <a:pt x="11974" y="2802"/>
                </a:lnTo>
                <a:lnTo>
                  <a:pt x="11976" y="2800"/>
                </a:lnTo>
                <a:lnTo>
                  <a:pt x="11982" y="2792"/>
                </a:lnTo>
                <a:lnTo>
                  <a:pt x="11988" y="2784"/>
                </a:lnTo>
                <a:lnTo>
                  <a:pt x="11994" y="2778"/>
                </a:lnTo>
                <a:lnTo>
                  <a:pt x="12000" y="2772"/>
                </a:lnTo>
                <a:lnTo>
                  <a:pt x="12010" y="2768"/>
                </a:lnTo>
                <a:lnTo>
                  <a:pt x="12014" y="2766"/>
                </a:lnTo>
                <a:lnTo>
                  <a:pt x="12008" y="2762"/>
                </a:lnTo>
                <a:lnTo>
                  <a:pt x="12000" y="2762"/>
                </a:lnTo>
                <a:lnTo>
                  <a:pt x="11996" y="2762"/>
                </a:lnTo>
                <a:lnTo>
                  <a:pt x="11994" y="2764"/>
                </a:lnTo>
                <a:close/>
                <a:moveTo>
                  <a:pt x="12064" y="2720"/>
                </a:moveTo>
                <a:lnTo>
                  <a:pt x="12064" y="2720"/>
                </a:lnTo>
                <a:lnTo>
                  <a:pt x="12054" y="2726"/>
                </a:lnTo>
                <a:lnTo>
                  <a:pt x="12046" y="2734"/>
                </a:lnTo>
                <a:lnTo>
                  <a:pt x="12036" y="2744"/>
                </a:lnTo>
                <a:lnTo>
                  <a:pt x="12030" y="2756"/>
                </a:lnTo>
                <a:lnTo>
                  <a:pt x="12028" y="2760"/>
                </a:lnTo>
                <a:lnTo>
                  <a:pt x="12028" y="2762"/>
                </a:lnTo>
                <a:lnTo>
                  <a:pt x="12030" y="2762"/>
                </a:lnTo>
                <a:lnTo>
                  <a:pt x="12032" y="2762"/>
                </a:lnTo>
                <a:lnTo>
                  <a:pt x="12040" y="2756"/>
                </a:lnTo>
                <a:lnTo>
                  <a:pt x="12050" y="2744"/>
                </a:lnTo>
                <a:lnTo>
                  <a:pt x="12058" y="2736"/>
                </a:lnTo>
                <a:lnTo>
                  <a:pt x="12064" y="2730"/>
                </a:lnTo>
                <a:lnTo>
                  <a:pt x="12072" y="2728"/>
                </a:lnTo>
                <a:lnTo>
                  <a:pt x="12080" y="2722"/>
                </a:lnTo>
                <a:lnTo>
                  <a:pt x="12084" y="2718"/>
                </a:lnTo>
                <a:lnTo>
                  <a:pt x="12090" y="2714"/>
                </a:lnTo>
                <a:lnTo>
                  <a:pt x="12100" y="2712"/>
                </a:lnTo>
                <a:lnTo>
                  <a:pt x="12104" y="2710"/>
                </a:lnTo>
                <a:lnTo>
                  <a:pt x="12106" y="2708"/>
                </a:lnTo>
                <a:lnTo>
                  <a:pt x="12108" y="2706"/>
                </a:lnTo>
                <a:lnTo>
                  <a:pt x="12104" y="2700"/>
                </a:lnTo>
                <a:lnTo>
                  <a:pt x="12102" y="2698"/>
                </a:lnTo>
                <a:lnTo>
                  <a:pt x="12098" y="2700"/>
                </a:lnTo>
                <a:lnTo>
                  <a:pt x="12092" y="2704"/>
                </a:lnTo>
                <a:lnTo>
                  <a:pt x="12084" y="2710"/>
                </a:lnTo>
                <a:lnTo>
                  <a:pt x="12078" y="2710"/>
                </a:lnTo>
                <a:lnTo>
                  <a:pt x="12074" y="2708"/>
                </a:lnTo>
                <a:lnTo>
                  <a:pt x="12070" y="2706"/>
                </a:lnTo>
                <a:lnTo>
                  <a:pt x="12070" y="2710"/>
                </a:lnTo>
                <a:lnTo>
                  <a:pt x="12070" y="2716"/>
                </a:lnTo>
                <a:lnTo>
                  <a:pt x="12068" y="2718"/>
                </a:lnTo>
                <a:lnTo>
                  <a:pt x="12064" y="2720"/>
                </a:lnTo>
                <a:close/>
                <a:moveTo>
                  <a:pt x="12172" y="2660"/>
                </a:moveTo>
                <a:lnTo>
                  <a:pt x="12172" y="2660"/>
                </a:lnTo>
                <a:lnTo>
                  <a:pt x="12170" y="2660"/>
                </a:lnTo>
                <a:lnTo>
                  <a:pt x="12166" y="2660"/>
                </a:lnTo>
                <a:lnTo>
                  <a:pt x="12154" y="2666"/>
                </a:lnTo>
                <a:lnTo>
                  <a:pt x="12142" y="2676"/>
                </a:lnTo>
                <a:lnTo>
                  <a:pt x="12138" y="2682"/>
                </a:lnTo>
                <a:lnTo>
                  <a:pt x="12134" y="2690"/>
                </a:lnTo>
                <a:lnTo>
                  <a:pt x="12132" y="2696"/>
                </a:lnTo>
                <a:lnTo>
                  <a:pt x="12136" y="2696"/>
                </a:lnTo>
                <a:lnTo>
                  <a:pt x="12144" y="2692"/>
                </a:lnTo>
                <a:lnTo>
                  <a:pt x="12152" y="2686"/>
                </a:lnTo>
                <a:lnTo>
                  <a:pt x="12168" y="2670"/>
                </a:lnTo>
                <a:lnTo>
                  <a:pt x="12172" y="2664"/>
                </a:lnTo>
                <a:lnTo>
                  <a:pt x="12172" y="2660"/>
                </a:lnTo>
                <a:close/>
                <a:moveTo>
                  <a:pt x="12350" y="2462"/>
                </a:moveTo>
                <a:lnTo>
                  <a:pt x="12350" y="2462"/>
                </a:lnTo>
                <a:lnTo>
                  <a:pt x="12348" y="2460"/>
                </a:lnTo>
                <a:lnTo>
                  <a:pt x="12344" y="2462"/>
                </a:lnTo>
                <a:lnTo>
                  <a:pt x="12340" y="2470"/>
                </a:lnTo>
                <a:lnTo>
                  <a:pt x="12336" y="2484"/>
                </a:lnTo>
                <a:lnTo>
                  <a:pt x="12336" y="2492"/>
                </a:lnTo>
                <a:lnTo>
                  <a:pt x="12338" y="2492"/>
                </a:lnTo>
                <a:lnTo>
                  <a:pt x="12340" y="2490"/>
                </a:lnTo>
                <a:lnTo>
                  <a:pt x="12346" y="2482"/>
                </a:lnTo>
                <a:lnTo>
                  <a:pt x="12350" y="2470"/>
                </a:lnTo>
                <a:lnTo>
                  <a:pt x="12352" y="2466"/>
                </a:lnTo>
                <a:lnTo>
                  <a:pt x="12350" y="2462"/>
                </a:lnTo>
                <a:close/>
                <a:moveTo>
                  <a:pt x="12316" y="2512"/>
                </a:moveTo>
                <a:lnTo>
                  <a:pt x="12316" y="2512"/>
                </a:lnTo>
                <a:lnTo>
                  <a:pt x="12316" y="2514"/>
                </a:lnTo>
                <a:lnTo>
                  <a:pt x="12316" y="2512"/>
                </a:lnTo>
                <a:lnTo>
                  <a:pt x="12320" y="2510"/>
                </a:lnTo>
                <a:lnTo>
                  <a:pt x="12324" y="2506"/>
                </a:lnTo>
                <a:lnTo>
                  <a:pt x="12326" y="2502"/>
                </a:lnTo>
                <a:lnTo>
                  <a:pt x="12324" y="2502"/>
                </a:lnTo>
                <a:lnTo>
                  <a:pt x="12322" y="2504"/>
                </a:lnTo>
                <a:lnTo>
                  <a:pt x="12316" y="2512"/>
                </a:lnTo>
                <a:close/>
                <a:moveTo>
                  <a:pt x="12280" y="2566"/>
                </a:moveTo>
                <a:lnTo>
                  <a:pt x="12280" y="2566"/>
                </a:lnTo>
                <a:lnTo>
                  <a:pt x="12278" y="2566"/>
                </a:lnTo>
                <a:lnTo>
                  <a:pt x="12276" y="2568"/>
                </a:lnTo>
                <a:lnTo>
                  <a:pt x="12276" y="2572"/>
                </a:lnTo>
                <a:lnTo>
                  <a:pt x="12278" y="2574"/>
                </a:lnTo>
                <a:lnTo>
                  <a:pt x="12280" y="2576"/>
                </a:lnTo>
                <a:lnTo>
                  <a:pt x="12282" y="2574"/>
                </a:lnTo>
                <a:lnTo>
                  <a:pt x="12282" y="2570"/>
                </a:lnTo>
                <a:lnTo>
                  <a:pt x="12280" y="2566"/>
                </a:lnTo>
                <a:close/>
                <a:moveTo>
                  <a:pt x="12258" y="2590"/>
                </a:moveTo>
                <a:lnTo>
                  <a:pt x="12258" y="2590"/>
                </a:lnTo>
                <a:lnTo>
                  <a:pt x="12254" y="2590"/>
                </a:lnTo>
                <a:lnTo>
                  <a:pt x="12252" y="2590"/>
                </a:lnTo>
                <a:lnTo>
                  <a:pt x="12252" y="2594"/>
                </a:lnTo>
                <a:lnTo>
                  <a:pt x="12252" y="2596"/>
                </a:lnTo>
                <a:lnTo>
                  <a:pt x="12256" y="2598"/>
                </a:lnTo>
                <a:lnTo>
                  <a:pt x="12258" y="2596"/>
                </a:lnTo>
                <a:lnTo>
                  <a:pt x="12258" y="2594"/>
                </a:lnTo>
                <a:lnTo>
                  <a:pt x="12258" y="2590"/>
                </a:lnTo>
                <a:close/>
                <a:moveTo>
                  <a:pt x="12416" y="2388"/>
                </a:moveTo>
                <a:lnTo>
                  <a:pt x="12416" y="2388"/>
                </a:lnTo>
                <a:lnTo>
                  <a:pt x="12414" y="2386"/>
                </a:lnTo>
                <a:lnTo>
                  <a:pt x="12408" y="2390"/>
                </a:lnTo>
                <a:lnTo>
                  <a:pt x="12406" y="2394"/>
                </a:lnTo>
                <a:lnTo>
                  <a:pt x="12406" y="2396"/>
                </a:lnTo>
                <a:lnTo>
                  <a:pt x="12408" y="2398"/>
                </a:lnTo>
                <a:lnTo>
                  <a:pt x="12410" y="2400"/>
                </a:lnTo>
                <a:lnTo>
                  <a:pt x="12412" y="2400"/>
                </a:lnTo>
                <a:lnTo>
                  <a:pt x="12416" y="2396"/>
                </a:lnTo>
                <a:lnTo>
                  <a:pt x="12418" y="2392"/>
                </a:lnTo>
                <a:lnTo>
                  <a:pt x="12416" y="2388"/>
                </a:lnTo>
                <a:close/>
                <a:moveTo>
                  <a:pt x="11190" y="3374"/>
                </a:moveTo>
                <a:lnTo>
                  <a:pt x="11190" y="3374"/>
                </a:lnTo>
                <a:lnTo>
                  <a:pt x="11194" y="3376"/>
                </a:lnTo>
                <a:lnTo>
                  <a:pt x="11198" y="3378"/>
                </a:lnTo>
                <a:lnTo>
                  <a:pt x="11210" y="3374"/>
                </a:lnTo>
                <a:lnTo>
                  <a:pt x="11220" y="3368"/>
                </a:lnTo>
                <a:lnTo>
                  <a:pt x="11222" y="3364"/>
                </a:lnTo>
                <a:lnTo>
                  <a:pt x="11222" y="3360"/>
                </a:lnTo>
                <a:lnTo>
                  <a:pt x="11220" y="3358"/>
                </a:lnTo>
                <a:lnTo>
                  <a:pt x="11216" y="3356"/>
                </a:lnTo>
                <a:lnTo>
                  <a:pt x="11210" y="3358"/>
                </a:lnTo>
                <a:lnTo>
                  <a:pt x="11204" y="3360"/>
                </a:lnTo>
                <a:lnTo>
                  <a:pt x="11198" y="3362"/>
                </a:lnTo>
                <a:lnTo>
                  <a:pt x="11192" y="3366"/>
                </a:lnTo>
                <a:lnTo>
                  <a:pt x="11190" y="3370"/>
                </a:lnTo>
                <a:lnTo>
                  <a:pt x="11190" y="3374"/>
                </a:lnTo>
                <a:close/>
                <a:moveTo>
                  <a:pt x="11324" y="3298"/>
                </a:moveTo>
                <a:lnTo>
                  <a:pt x="11324" y="3298"/>
                </a:lnTo>
                <a:lnTo>
                  <a:pt x="11320" y="3302"/>
                </a:lnTo>
                <a:lnTo>
                  <a:pt x="11318" y="3306"/>
                </a:lnTo>
                <a:lnTo>
                  <a:pt x="11318" y="3310"/>
                </a:lnTo>
                <a:lnTo>
                  <a:pt x="11318" y="3314"/>
                </a:lnTo>
                <a:lnTo>
                  <a:pt x="11314" y="3324"/>
                </a:lnTo>
                <a:lnTo>
                  <a:pt x="11314" y="3328"/>
                </a:lnTo>
                <a:lnTo>
                  <a:pt x="11314" y="3330"/>
                </a:lnTo>
                <a:lnTo>
                  <a:pt x="11318" y="3328"/>
                </a:lnTo>
                <a:lnTo>
                  <a:pt x="11318" y="3324"/>
                </a:lnTo>
                <a:lnTo>
                  <a:pt x="11320" y="3318"/>
                </a:lnTo>
                <a:lnTo>
                  <a:pt x="11322" y="3314"/>
                </a:lnTo>
                <a:lnTo>
                  <a:pt x="11324" y="3308"/>
                </a:lnTo>
                <a:lnTo>
                  <a:pt x="11326" y="3304"/>
                </a:lnTo>
                <a:lnTo>
                  <a:pt x="11326" y="3300"/>
                </a:lnTo>
                <a:lnTo>
                  <a:pt x="11324" y="3298"/>
                </a:lnTo>
                <a:close/>
                <a:moveTo>
                  <a:pt x="11190" y="3314"/>
                </a:moveTo>
                <a:lnTo>
                  <a:pt x="11190" y="3314"/>
                </a:lnTo>
                <a:lnTo>
                  <a:pt x="11192" y="3314"/>
                </a:lnTo>
                <a:lnTo>
                  <a:pt x="11196" y="3314"/>
                </a:lnTo>
                <a:lnTo>
                  <a:pt x="11200" y="3312"/>
                </a:lnTo>
                <a:lnTo>
                  <a:pt x="11198" y="3308"/>
                </a:lnTo>
                <a:lnTo>
                  <a:pt x="11194" y="3306"/>
                </a:lnTo>
                <a:lnTo>
                  <a:pt x="11192" y="3308"/>
                </a:lnTo>
                <a:lnTo>
                  <a:pt x="11190" y="3312"/>
                </a:lnTo>
                <a:lnTo>
                  <a:pt x="11190" y="3314"/>
                </a:lnTo>
                <a:close/>
                <a:moveTo>
                  <a:pt x="11180" y="3298"/>
                </a:moveTo>
                <a:lnTo>
                  <a:pt x="11180" y="3298"/>
                </a:lnTo>
                <a:lnTo>
                  <a:pt x="11182" y="3300"/>
                </a:lnTo>
                <a:lnTo>
                  <a:pt x="11184" y="3298"/>
                </a:lnTo>
                <a:lnTo>
                  <a:pt x="11184" y="3294"/>
                </a:lnTo>
                <a:lnTo>
                  <a:pt x="11184" y="3292"/>
                </a:lnTo>
                <a:lnTo>
                  <a:pt x="11182" y="3292"/>
                </a:lnTo>
                <a:lnTo>
                  <a:pt x="11180" y="3294"/>
                </a:lnTo>
                <a:lnTo>
                  <a:pt x="11180" y="3298"/>
                </a:lnTo>
                <a:close/>
                <a:moveTo>
                  <a:pt x="11186" y="3286"/>
                </a:moveTo>
                <a:lnTo>
                  <a:pt x="11186" y="3286"/>
                </a:lnTo>
                <a:lnTo>
                  <a:pt x="11184" y="3288"/>
                </a:lnTo>
                <a:lnTo>
                  <a:pt x="11186" y="3290"/>
                </a:lnTo>
                <a:lnTo>
                  <a:pt x="11190" y="3296"/>
                </a:lnTo>
                <a:lnTo>
                  <a:pt x="11192" y="3296"/>
                </a:lnTo>
                <a:lnTo>
                  <a:pt x="11192" y="3294"/>
                </a:lnTo>
                <a:lnTo>
                  <a:pt x="11190" y="3288"/>
                </a:lnTo>
                <a:lnTo>
                  <a:pt x="11188" y="3286"/>
                </a:lnTo>
                <a:lnTo>
                  <a:pt x="11186" y="3286"/>
                </a:lnTo>
                <a:close/>
                <a:moveTo>
                  <a:pt x="11198" y="3196"/>
                </a:moveTo>
                <a:lnTo>
                  <a:pt x="11198" y="3196"/>
                </a:lnTo>
                <a:lnTo>
                  <a:pt x="11196" y="3198"/>
                </a:lnTo>
                <a:lnTo>
                  <a:pt x="11196" y="3200"/>
                </a:lnTo>
                <a:lnTo>
                  <a:pt x="11198" y="3204"/>
                </a:lnTo>
                <a:lnTo>
                  <a:pt x="11202" y="3206"/>
                </a:lnTo>
                <a:lnTo>
                  <a:pt x="11202" y="3204"/>
                </a:lnTo>
                <a:lnTo>
                  <a:pt x="11202" y="3202"/>
                </a:lnTo>
                <a:lnTo>
                  <a:pt x="11200" y="3198"/>
                </a:lnTo>
                <a:lnTo>
                  <a:pt x="11198" y="3196"/>
                </a:lnTo>
                <a:close/>
                <a:moveTo>
                  <a:pt x="11290" y="3284"/>
                </a:moveTo>
                <a:lnTo>
                  <a:pt x="11290" y="3284"/>
                </a:lnTo>
                <a:lnTo>
                  <a:pt x="11288" y="3288"/>
                </a:lnTo>
                <a:lnTo>
                  <a:pt x="11286" y="3292"/>
                </a:lnTo>
                <a:lnTo>
                  <a:pt x="11288" y="3296"/>
                </a:lnTo>
                <a:lnTo>
                  <a:pt x="11290" y="3296"/>
                </a:lnTo>
                <a:lnTo>
                  <a:pt x="11292" y="3296"/>
                </a:lnTo>
                <a:lnTo>
                  <a:pt x="11294" y="3292"/>
                </a:lnTo>
                <a:lnTo>
                  <a:pt x="11296" y="3286"/>
                </a:lnTo>
                <a:lnTo>
                  <a:pt x="11294" y="3284"/>
                </a:lnTo>
                <a:lnTo>
                  <a:pt x="11292" y="3282"/>
                </a:lnTo>
                <a:lnTo>
                  <a:pt x="11290" y="3284"/>
                </a:lnTo>
                <a:close/>
                <a:moveTo>
                  <a:pt x="11268" y="3290"/>
                </a:moveTo>
                <a:lnTo>
                  <a:pt x="11268" y="3290"/>
                </a:lnTo>
                <a:lnTo>
                  <a:pt x="11266" y="3288"/>
                </a:lnTo>
                <a:lnTo>
                  <a:pt x="11264" y="3286"/>
                </a:lnTo>
                <a:lnTo>
                  <a:pt x="11260" y="3286"/>
                </a:lnTo>
                <a:lnTo>
                  <a:pt x="11258" y="3288"/>
                </a:lnTo>
                <a:lnTo>
                  <a:pt x="11260" y="3290"/>
                </a:lnTo>
                <a:lnTo>
                  <a:pt x="11264" y="3296"/>
                </a:lnTo>
                <a:lnTo>
                  <a:pt x="11266" y="3296"/>
                </a:lnTo>
                <a:lnTo>
                  <a:pt x="11268" y="3294"/>
                </a:lnTo>
                <a:lnTo>
                  <a:pt x="11268" y="3290"/>
                </a:lnTo>
                <a:close/>
                <a:moveTo>
                  <a:pt x="11210" y="3328"/>
                </a:moveTo>
                <a:lnTo>
                  <a:pt x="11210" y="3328"/>
                </a:lnTo>
                <a:lnTo>
                  <a:pt x="11212" y="3326"/>
                </a:lnTo>
                <a:lnTo>
                  <a:pt x="11206" y="3326"/>
                </a:lnTo>
                <a:lnTo>
                  <a:pt x="11206" y="3328"/>
                </a:lnTo>
                <a:lnTo>
                  <a:pt x="11208" y="3330"/>
                </a:lnTo>
                <a:lnTo>
                  <a:pt x="11210" y="3328"/>
                </a:lnTo>
                <a:close/>
                <a:moveTo>
                  <a:pt x="11204" y="3142"/>
                </a:moveTo>
                <a:lnTo>
                  <a:pt x="11204" y="3142"/>
                </a:lnTo>
                <a:lnTo>
                  <a:pt x="11206" y="3140"/>
                </a:lnTo>
                <a:lnTo>
                  <a:pt x="11206" y="3136"/>
                </a:lnTo>
                <a:lnTo>
                  <a:pt x="11204" y="3132"/>
                </a:lnTo>
                <a:lnTo>
                  <a:pt x="11200" y="3130"/>
                </a:lnTo>
                <a:lnTo>
                  <a:pt x="11198" y="3130"/>
                </a:lnTo>
                <a:lnTo>
                  <a:pt x="11198" y="3134"/>
                </a:lnTo>
                <a:lnTo>
                  <a:pt x="11200" y="3138"/>
                </a:lnTo>
                <a:lnTo>
                  <a:pt x="11204" y="3142"/>
                </a:lnTo>
                <a:close/>
                <a:moveTo>
                  <a:pt x="11018" y="4302"/>
                </a:moveTo>
                <a:lnTo>
                  <a:pt x="11018" y="4302"/>
                </a:lnTo>
                <a:lnTo>
                  <a:pt x="11016" y="4304"/>
                </a:lnTo>
                <a:lnTo>
                  <a:pt x="11016" y="4308"/>
                </a:lnTo>
                <a:lnTo>
                  <a:pt x="11020" y="4318"/>
                </a:lnTo>
                <a:lnTo>
                  <a:pt x="11022" y="4324"/>
                </a:lnTo>
                <a:lnTo>
                  <a:pt x="11024" y="4324"/>
                </a:lnTo>
                <a:lnTo>
                  <a:pt x="11026" y="4320"/>
                </a:lnTo>
                <a:lnTo>
                  <a:pt x="11024" y="4314"/>
                </a:lnTo>
                <a:lnTo>
                  <a:pt x="11022" y="4304"/>
                </a:lnTo>
                <a:lnTo>
                  <a:pt x="11020" y="4302"/>
                </a:lnTo>
                <a:lnTo>
                  <a:pt x="11018" y="4302"/>
                </a:lnTo>
                <a:close/>
                <a:moveTo>
                  <a:pt x="11110" y="4376"/>
                </a:moveTo>
                <a:lnTo>
                  <a:pt x="11110" y="4376"/>
                </a:lnTo>
                <a:lnTo>
                  <a:pt x="11112" y="4378"/>
                </a:lnTo>
                <a:lnTo>
                  <a:pt x="11116" y="4376"/>
                </a:lnTo>
                <a:lnTo>
                  <a:pt x="11120" y="4372"/>
                </a:lnTo>
                <a:lnTo>
                  <a:pt x="11122" y="4366"/>
                </a:lnTo>
                <a:lnTo>
                  <a:pt x="11122" y="4362"/>
                </a:lnTo>
                <a:lnTo>
                  <a:pt x="11120" y="4360"/>
                </a:lnTo>
                <a:lnTo>
                  <a:pt x="11118" y="4358"/>
                </a:lnTo>
                <a:lnTo>
                  <a:pt x="11116" y="4356"/>
                </a:lnTo>
                <a:lnTo>
                  <a:pt x="11114" y="4352"/>
                </a:lnTo>
                <a:lnTo>
                  <a:pt x="11112" y="4350"/>
                </a:lnTo>
                <a:lnTo>
                  <a:pt x="11110" y="4352"/>
                </a:lnTo>
                <a:lnTo>
                  <a:pt x="11110" y="4360"/>
                </a:lnTo>
                <a:lnTo>
                  <a:pt x="11110" y="4368"/>
                </a:lnTo>
                <a:lnTo>
                  <a:pt x="11108" y="4370"/>
                </a:lnTo>
                <a:lnTo>
                  <a:pt x="11108" y="4372"/>
                </a:lnTo>
                <a:lnTo>
                  <a:pt x="11110" y="4376"/>
                </a:lnTo>
                <a:close/>
                <a:moveTo>
                  <a:pt x="11116" y="4478"/>
                </a:moveTo>
                <a:lnTo>
                  <a:pt x="11116" y="4478"/>
                </a:lnTo>
                <a:lnTo>
                  <a:pt x="11118" y="4480"/>
                </a:lnTo>
                <a:lnTo>
                  <a:pt x="11120" y="4484"/>
                </a:lnTo>
                <a:lnTo>
                  <a:pt x="11122" y="4490"/>
                </a:lnTo>
                <a:lnTo>
                  <a:pt x="11122" y="4494"/>
                </a:lnTo>
                <a:lnTo>
                  <a:pt x="11122" y="4498"/>
                </a:lnTo>
                <a:lnTo>
                  <a:pt x="11122" y="4500"/>
                </a:lnTo>
                <a:lnTo>
                  <a:pt x="11120" y="4504"/>
                </a:lnTo>
                <a:lnTo>
                  <a:pt x="11120" y="4506"/>
                </a:lnTo>
                <a:lnTo>
                  <a:pt x="11122" y="4508"/>
                </a:lnTo>
                <a:lnTo>
                  <a:pt x="11126" y="4508"/>
                </a:lnTo>
                <a:lnTo>
                  <a:pt x="11128" y="4506"/>
                </a:lnTo>
                <a:lnTo>
                  <a:pt x="11128" y="4504"/>
                </a:lnTo>
                <a:lnTo>
                  <a:pt x="11130" y="4504"/>
                </a:lnTo>
                <a:lnTo>
                  <a:pt x="11134" y="4506"/>
                </a:lnTo>
                <a:lnTo>
                  <a:pt x="11136" y="4514"/>
                </a:lnTo>
                <a:lnTo>
                  <a:pt x="11136" y="4518"/>
                </a:lnTo>
                <a:lnTo>
                  <a:pt x="11136" y="4522"/>
                </a:lnTo>
                <a:lnTo>
                  <a:pt x="11134" y="4528"/>
                </a:lnTo>
                <a:lnTo>
                  <a:pt x="11136" y="4530"/>
                </a:lnTo>
                <a:lnTo>
                  <a:pt x="11136" y="4534"/>
                </a:lnTo>
                <a:lnTo>
                  <a:pt x="11136" y="4538"/>
                </a:lnTo>
                <a:lnTo>
                  <a:pt x="11134" y="4542"/>
                </a:lnTo>
                <a:lnTo>
                  <a:pt x="11136" y="4544"/>
                </a:lnTo>
                <a:lnTo>
                  <a:pt x="11144" y="4548"/>
                </a:lnTo>
                <a:lnTo>
                  <a:pt x="11146" y="4550"/>
                </a:lnTo>
                <a:lnTo>
                  <a:pt x="11146" y="4548"/>
                </a:lnTo>
                <a:lnTo>
                  <a:pt x="11146" y="4544"/>
                </a:lnTo>
                <a:lnTo>
                  <a:pt x="11144" y="4538"/>
                </a:lnTo>
                <a:lnTo>
                  <a:pt x="11144" y="4534"/>
                </a:lnTo>
                <a:lnTo>
                  <a:pt x="11146" y="4534"/>
                </a:lnTo>
                <a:lnTo>
                  <a:pt x="11148" y="4536"/>
                </a:lnTo>
                <a:lnTo>
                  <a:pt x="11148" y="4542"/>
                </a:lnTo>
                <a:lnTo>
                  <a:pt x="11152" y="4548"/>
                </a:lnTo>
                <a:lnTo>
                  <a:pt x="11154" y="4552"/>
                </a:lnTo>
                <a:lnTo>
                  <a:pt x="11158" y="4554"/>
                </a:lnTo>
                <a:lnTo>
                  <a:pt x="11158" y="4552"/>
                </a:lnTo>
                <a:lnTo>
                  <a:pt x="11154" y="4544"/>
                </a:lnTo>
                <a:lnTo>
                  <a:pt x="11154" y="4542"/>
                </a:lnTo>
                <a:lnTo>
                  <a:pt x="11154" y="4540"/>
                </a:lnTo>
                <a:lnTo>
                  <a:pt x="11156" y="4538"/>
                </a:lnTo>
                <a:lnTo>
                  <a:pt x="11158" y="4536"/>
                </a:lnTo>
                <a:lnTo>
                  <a:pt x="11156" y="4532"/>
                </a:lnTo>
                <a:lnTo>
                  <a:pt x="11154" y="4528"/>
                </a:lnTo>
                <a:lnTo>
                  <a:pt x="11154" y="4524"/>
                </a:lnTo>
                <a:lnTo>
                  <a:pt x="11152" y="4522"/>
                </a:lnTo>
                <a:lnTo>
                  <a:pt x="11150" y="4518"/>
                </a:lnTo>
                <a:lnTo>
                  <a:pt x="11148" y="4516"/>
                </a:lnTo>
                <a:lnTo>
                  <a:pt x="11148" y="4512"/>
                </a:lnTo>
                <a:lnTo>
                  <a:pt x="11148" y="4504"/>
                </a:lnTo>
                <a:lnTo>
                  <a:pt x="11148" y="4496"/>
                </a:lnTo>
                <a:lnTo>
                  <a:pt x="11146" y="4492"/>
                </a:lnTo>
                <a:lnTo>
                  <a:pt x="11144" y="4490"/>
                </a:lnTo>
                <a:lnTo>
                  <a:pt x="11144" y="4488"/>
                </a:lnTo>
                <a:lnTo>
                  <a:pt x="11144" y="4486"/>
                </a:lnTo>
                <a:lnTo>
                  <a:pt x="11144" y="4484"/>
                </a:lnTo>
                <a:lnTo>
                  <a:pt x="11140" y="4482"/>
                </a:lnTo>
                <a:lnTo>
                  <a:pt x="11136" y="4484"/>
                </a:lnTo>
                <a:lnTo>
                  <a:pt x="11134" y="4486"/>
                </a:lnTo>
                <a:lnTo>
                  <a:pt x="11132" y="4488"/>
                </a:lnTo>
                <a:lnTo>
                  <a:pt x="11128" y="4486"/>
                </a:lnTo>
                <a:lnTo>
                  <a:pt x="11122" y="4480"/>
                </a:lnTo>
                <a:lnTo>
                  <a:pt x="11120" y="4476"/>
                </a:lnTo>
                <a:lnTo>
                  <a:pt x="11116" y="4478"/>
                </a:lnTo>
                <a:close/>
                <a:moveTo>
                  <a:pt x="11048" y="4532"/>
                </a:moveTo>
                <a:lnTo>
                  <a:pt x="11048" y="4532"/>
                </a:lnTo>
                <a:lnTo>
                  <a:pt x="11050" y="4530"/>
                </a:lnTo>
                <a:lnTo>
                  <a:pt x="11054" y="4526"/>
                </a:lnTo>
                <a:lnTo>
                  <a:pt x="11056" y="4522"/>
                </a:lnTo>
                <a:lnTo>
                  <a:pt x="11054" y="4518"/>
                </a:lnTo>
                <a:lnTo>
                  <a:pt x="11052" y="4516"/>
                </a:lnTo>
                <a:lnTo>
                  <a:pt x="11050" y="4518"/>
                </a:lnTo>
                <a:lnTo>
                  <a:pt x="11048" y="4522"/>
                </a:lnTo>
                <a:lnTo>
                  <a:pt x="11048" y="4524"/>
                </a:lnTo>
                <a:lnTo>
                  <a:pt x="11048" y="4526"/>
                </a:lnTo>
                <a:lnTo>
                  <a:pt x="11046" y="4528"/>
                </a:lnTo>
                <a:lnTo>
                  <a:pt x="11046" y="4530"/>
                </a:lnTo>
                <a:lnTo>
                  <a:pt x="11048" y="4532"/>
                </a:lnTo>
                <a:close/>
                <a:moveTo>
                  <a:pt x="11128" y="4478"/>
                </a:moveTo>
                <a:lnTo>
                  <a:pt x="11128" y="4478"/>
                </a:lnTo>
                <a:lnTo>
                  <a:pt x="11130" y="4478"/>
                </a:lnTo>
                <a:lnTo>
                  <a:pt x="11130" y="4474"/>
                </a:lnTo>
                <a:lnTo>
                  <a:pt x="11128" y="4470"/>
                </a:lnTo>
                <a:lnTo>
                  <a:pt x="11124" y="4468"/>
                </a:lnTo>
                <a:lnTo>
                  <a:pt x="11122" y="4470"/>
                </a:lnTo>
                <a:lnTo>
                  <a:pt x="11122" y="4474"/>
                </a:lnTo>
                <a:lnTo>
                  <a:pt x="11124" y="4476"/>
                </a:lnTo>
                <a:lnTo>
                  <a:pt x="11128" y="4478"/>
                </a:lnTo>
                <a:close/>
                <a:moveTo>
                  <a:pt x="11174" y="4512"/>
                </a:moveTo>
                <a:lnTo>
                  <a:pt x="11174" y="4512"/>
                </a:lnTo>
                <a:lnTo>
                  <a:pt x="11172" y="4514"/>
                </a:lnTo>
                <a:lnTo>
                  <a:pt x="11174" y="4516"/>
                </a:lnTo>
                <a:lnTo>
                  <a:pt x="11176" y="4518"/>
                </a:lnTo>
                <a:lnTo>
                  <a:pt x="11178" y="4518"/>
                </a:lnTo>
                <a:lnTo>
                  <a:pt x="11180" y="4516"/>
                </a:lnTo>
                <a:lnTo>
                  <a:pt x="11178" y="4514"/>
                </a:lnTo>
                <a:lnTo>
                  <a:pt x="11176" y="4512"/>
                </a:lnTo>
                <a:lnTo>
                  <a:pt x="11174" y="4512"/>
                </a:lnTo>
                <a:close/>
                <a:moveTo>
                  <a:pt x="11094" y="4488"/>
                </a:moveTo>
                <a:lnTo>
                  <a:pt x="11094" y="4488"/>
                </a:lnTo>
                <a:lnTo>
                  <a:pt x="11092" y="4490"/>
                </a:lnTo>
                <a:lnTo>
                  <a:pt x="11092" y="4492"/>
                </a:lnTo>
                <a:lnTo>
                  <a:pt x="11094" y="4494"/>
                </a:lnTo>
                <a:lnTo>
                  <a:pt x="11096" y="4496"/>
                </a:lnTo>
                <a:lnTo>
                  <a:pt x="11096" y="4494"/>
                </a:lnTo>
                <a:lnTo>
                  <a:pt x="11096" y="4490"/>
                </a:lnTo>
                <a:lnTo>
                  <a:pt x="11096" y="4488"/>
                </a:lnTo>
                <a:lnTo>
                  <a:pt x="11094" y="4488"/>
                </a:lnTo>
                <a:close/>
                <a:moveTo>
                  <a:pt x="11036" y="4720"/>
                </a:moveTo>
                <a:lnTo>
                  <a:pt x="11036" y="4720"/>
                </a:lnTo>
                <a:lnTo>
                  <a:pt x="11034" y="4716"/>
                </a:lnTo>
                <a:lnTo>
                  <a:pt x="11026" y="4712"/>
                </a:lnTo>
                <a:lnTo>
                  <a:pt x="11024" y="4712"/>
                </a:lnTo>
                <a:lnTo>
                  <a:pt x="11020" y="4712"/>
                </a:lnTo>
                <a:lnTo>
                  <a:pt x="11018" y="4714"/>
                </a:lnTo>
                <a:lnTo>
                  <a:pt x="11018" y="4718"/>
                </a:lnTo>
                <a:lnTo>
                  <a:pt x="11020" y="4724"/>
                </a:lnTo>
                <a:lnTo>
                  <a:pt x="11022" y="4726"/>
                </a:lnTo>
                <a:lnTo>
                  <a:pt x="11024" y="4726"/>
                </a:lnTo>
                <a:lnTo>
                  <a:pt x="11028" y="4726"/>
                </a:lnTo>
                <a:lnTo>
                  <a:pt x="11034" y="4724"/>
                </a:lnTo>
                <a:lnTo>
                  <a:pt x="11036" y="4720"/>
                </a:lnTo>
                <a:close/>
                <a:moveTo>
                  <a:pt x="10980" y="4746"/>
                </a:moveTo>
                <a:lnTo>
                  <a:pt x="10980" y="4746"/>
                </a:lnTo>
                <a:lnTo>
                  <a:pt x="10978" y="4750"/>
                </a:lnTo>
                <a:lnTo>
                  <a:pt x="10980" y="4752"/>
                </a:lnTo>
                <a:lnTo>
                  <a:pt x="10982" y="4752"/>
                </a:lnTo>
                <a:lnTo>
                  <a:pt x="10988" y="4752"/>
                </a:lnTo>
                <a:lnTo>
                  <a:pt x="10992" y="4752"/>
                </a:lnTo>
                <a:lnTo>
                  <a:pt x="10996" y="4752"/>
                </a:lnTo>
                <a:lnTo>
                  <a:pt x="11000" y="4750"/>
                </a:lnTo>
                <a:lnTo>
                  <a:pt x="11000" y="4748"/>
                </a:lnTo>
                <a:lnTo>
                  <a:pt x="10998" y="4746"/>
                </a:lnTo>
                <a:lnTo>
                  <a:pt x="10994" y="4744"/>
                </a:lnTo>
                <a:lnTo>
                  <a:pt x="10992" y="4740"/>
                </a:lnTo>
                <a:lnTo>
                  <a:pt x="10988" y="4740"/>
                </a:lnTo>
                <a:lnTo>
                  <a:pt x="10986" y="4740"/>
                </a:lnTo>
                <a:lnTo>
                  <a:pt x="10984" y="4742"/>
                </a:lnTo>
                <a:lnTo>
                  <a:pt x="10980" y="4746"/>
                </a:lnTo>
                <a:close/>
                <a:moveTo>
                  <a:pt x="11090" y="4588"/>
                </a:moveTo>
                <a:lnTo>
                  <a:pt x="11090" y="4588"/>
                </a:lnTo>
                <a:lnTo>
                  <a:pt x="11088" y="4590"/>
                </a:lnTo>
                <a:lnTo>
                  <a:pt x="11084" y="4590"/>
                </a:lnTo>
                <a:lnTo>
                  <a:pt x="11084" y="4592"/>
                </a:lnTo>
                <a:lnTo>
                  <a:pt x="11086" y="4594"/>
                </a:lnTo>
                <a:lnTo>
                  <a:pt x="11090" y="4596"/>
                </a:lnTo>
                <a:lnTo>
                  <a:pt x="11092" y="4596"/>
                </a:lnTo>
                <a:lnTo>
                  <a:pt x="11094" y="4592"/>
                </a:lnTo>
                <a:lnTo>
                  <a:pt x="11094" y="4590"/>
                </a:lnTo>
                <a:lnTo>
                  <a:pt x="11092" y="4588"/>
                </a:lnTo>
                <a:lnTo>
                  <a:pt x="11090" y="4588"/>
                </a:lnTo>
                <a:close/>
                <a:moveTo>
                  <a:pt x="11132" y="4588"/>
                </a:moveTo>
                <a:lnTo>
                  <a:pt x="11132" y="4588"/>
                </a:lnTo>
                <a:lnTo>
                  <a:pt x="11130" y="4592"/>
                </a:lnTo>
                <a:lnTo>
                  <a:pt x="11132" y="4594"/>
                </a:lnTo>
                <a:lnTo>
                  <a:pt x="11134" y="4596"/>
                </a:lnTo>
                <a:lnTo>
                  <a:pt x="11138" y="4596"/>
                </a:lnTo>
                <a:lnTo>
                  <a:pt x="11140" y="4594"/>
                </a:lnTo>
                <a:lnTo>
                  <a:pt x="11138" y="4590"/>
                </a:lnTo>
                <a:lnTo>
                  <a:pt x="11134" y="4588"/>
                </a:lnTo>
                <a:lnTo>
                  <a:pt x="11132" y="4588"/>
                </a:lnTo>
                <a:close/>
                <a:moveTo>
                  <a:pt x="11030" y="4434"/>
                </a:moveTo>
                <a:lnTo>
                  <a:pt x="11030" y="4434"/>
                </a:lnTo>
                <a:lnTo>
                  <a:pt x="11032" y="4424"/>
                </a:lnTo>
                <a:lnTo>
                  <a:pt x="11030" y="4422"/>
                </a:lnTo>
                <a:lnTo>
                  <a:pt x="11026" y="4422"/>
                </a:lnTo>
                <a:lnTo>
                  <a:pt x="11024" y="4424"/>
                </a:lnTo>
                <a:lnTo>
                  <a:pt x="11024" y="4426"/>
                </a:lnTo>
                <a:lnTo>
                  <a:pt x="11026" y="4430"/>
                </a:lnTo>
                <a:lnTo>
                  <a:pt x="11022" y="4436"/>
                </a:lnTo>
                <a:lnTo>
                  <a:pt x="11022" y="4440"/>
                </a:lnTo>
                <a:lnTo>
                  <a:pt x="11024" y="4442"/>
                </a:lnTo>
                <a:lnTo>
                  <a:pt x="11028" y="4440"/>
                </a:lnTo>
                <a:lnTo>
                  <a:pt x="11030" y="4434"/>
                </a:lnTo>
                <a:close/>
                <a:moveTo>
                  <a:pt x="11026" y="4392"/>
                </a:moveTo>
                <a:lnTo>
                  <a:pt x="11026" y="4392"/>
                </a:lnTo>
                <a:lnTo>
                  <a:pt x="11028" y="4390"/>
                </a:lnTo>
                <a:lnTo>
                  <a:pt x="11030" y="4384"/>
                </a:lnTo>
                <a:lnTo>
                  <a:pt x="11028" y="4380"/>
                </a:lnTo>
                <a:lnTo>
                  <a:pt x="11026" y="4378"/>
                </a:lnTo>
                <a:lnTo>
                  <a:pt x="11024" y="4378"/>
                </a:lnTo>
                <a:lnTo>
                  <a:pt x="11020" y="4376"/>
                </a:lnTo>
                <a:lnTo>
                  <a:pt x="11018" y="4378"/>
                </a:lnTo>
                <a:lnTo>
                  <a:pt x="11018" y="4384"/>
                </a:lnTo>
                <a:lnTo>
                  <a:pt x="11018" y="4388"/>
                </a:lnTo>
                <a:lnTo>
                  <a:pt x="11020" y="4392"/>
                </a:lnTo>
                <a:lnTo>
                  <a:pt x="11024" y="4392"/>
                </a:lnTo>
                <a:lnTo>
                  <a:pt x="11026" y="4392"/>
                </a:lnTo>
                <a:close/>
                <a:moveTo>
                  <a:pt x="11052" y="4436"/>
                </a:moveTo>
                <a:lnTo>
                  <a:pt x="11052" y="4436"/>
                </a:lnTo>
                <a:lnTo>
                  <a:pt x="11052" y="4432"/>
                </a:lnTo>
                <a:lnTo>
                  <a:pt x="11050" y="4428"/>
                </a:lnTo>
                <a:lnTo>
                  <a:pt x="11046" y="4428"/>
                </a:lnTo>
                <a:lnTo>
                  <a:pt x="11042" y="4430"/>
                </a:lnTo>
                <a:lnTo>
                  <a:pt x="11042" y="4432"/>
                </a:lnTo>
                <a:lnTo>
                  <a:pt x="11042" y="4434"/>
                </a:lnTo>
                <a:lnTo>
                  <a:pt x="11044" y="4436"/>
                </a:lnTo>
                <a:lnTo>
                  <a:pt x="11048" y="4440"/>
                </a:lnTo>
                <a:lnTo>
                  <a:pt x="11050" y="4440"/>
                </a:lnTo>
                <a:lnTo>
                  <a:pt x="11052" y="4436"/>
                </a:lnTo>
                <a:close/>
                <a:moveTo>
                  <a:pt x="11074" y="4410"/>
                </a:moveTo>
                <a:lnTo>
                  <a:pt x="11074" y="4410"/>
                </a:lnTo>
                <a:lnTo>
                  <a:pt x="11072" y="4406"/>
                </a:lnTo>
                <a:lnTo>
                  <a:pt x="11070" y="4402"/>
                </a:lnTo>
                <a:lnTo>
                  <a:pt x="11066" y="4398"/>
                </a:lnTo>
                <a:lnTo>
                  <a:pt x="11064" y="4398"/>
                </a:lnTo>
                <a:lnTo>
                  <a:pt x="11062" y="4400"/>
                </a:lnTo>
                <a:lnTo>
                  <a:pt x="11062" y="4402"/>
                </a:lnTo>
                <a:lnTo>
                  <a:pt x="11066" y="4406"/>
                </a:lnTo>
                <a:lnTo>
                  <a:pt x="11068" y="4410"/>
                </a:lnTo>
                <a:lnTo>
                  <a:pt x="11072" y="4414"/>
                </a:lnTo>
                <a:lnTo>
                  <a:pt x="11078" y="4420"/>
                </a:lnTo>
                <a:lnTo>
                  <a:pt x="11080" y="4420"/>
                </a:lnTo>
                <a:lnTo>
                  <a:pt x="11080" y="4418"/>
                </a:lnTo>
                <a:lnTo>
                  <a:pt x="11078" y="4416"/>
                </a:lnTo>
                <a:lnTo>
                  <a:pt x="11076" y="4412"/>
                </a:lnTo>
                <a:lnTo>
                  <a:pt x="11074" y="4410"/>
                </a:lnTo>
                <a:close/>
                <a:moveTo>
                  <a:pt x="11098" y="4436"/>
                </a:moveTo>
                <a:lnTo>
                  <a:pt x="11098" y="4436"/>
                </a:lnTo>
                <a:lnTo>
                  <a:pt x="11098" y="4434"/>
                </a:lnTo>
                <a:lnTo>
                  <a:pt x="11096" y="4428"/>
                </a:lnTo>
                <a:lnTo>
                  <a:pt x="11092" y="4422"/>
                </a:lnTo>
                <a:lnTo>
                  <a:pt x="11090" y="4420"/>
                </a:lnTo>
                <a:lnTo>
                  <a:pt x="11088" y="4422"/>
                </a:lnTo>
                <a:lnTo>
                  <a:pt x="11090" y="4424"/>
                </a:lnTo>
                <a:lnTo>
                  <a:pt x="11092" y="4430"/>
                </a:lnTo>
                <a:lnTo>
                  <a:pt x="11098" y="4436"/>
                </a:lnTo>
                <a:close/>
                <a:moveTo>
                  <a:pt x="10946" y="4524"/>
                </a:moveTo>
                <a:lnTo>
                  <a:pt x="10946" y="4524"/>
                </a:lnTo>
                <a:lnTo>
                  <a:pt x="10946" y="4522"/>
                </a:lnTo>
                <a:lnTo>
                  <a:pt x="10944" y="4520"/>
                </a:lnTo>
                <a:lnTo>
                  <a:pt x="10940" y="4520"/>
                </a:lnTo>
                <a:lnTo>
                  <a:pt x="10936" y="4526"/>
                </a:lnTo>
                <a:lnTo>
                  <a:pt x="10936" y="4530"/>
                </a:lnTo>
                <a:lnTo>
                  <a:pt x="10940" y="4528"/>
                </a:lnTo>
                <a:lnTo>
                  <a:pt x="10946" y="4524"/>
                </a:lnTo>
                <a:close/>
                <a:moveTo>
                  <a:pt x="11172" y="4532"/>
                </a:moveTo>
                <a:lnTo>
                  <a:pt x="11172" y="4532"/>
                </a:lnTo>
                <a:lnTo>
                  <a:pt x="11172" y="4530"/>
                </a:lnTo>
                <a:lnTo>
                  <a:pt x="11170" y="4528"/>
                </a:lnTo>
                <a:lnTo>
                  <a:pt x="11168" y="4534"/>
                </a:lnTo>
                <a:lnTo>
                  <a:pt x="11166" y="4544"/>
                </a:lnTo>
                <a:lnTo>
                  <a:pt x="11168" y="4550"/>
                </a:lnTo>
                <a:lnTo>
                  <a:pt x="11170" y="4554"/>
                </a:lnTo>
                <a:lnTo>
                  <a:pt x="11174" y="4556"/>
                </a:lnTo>
                <a:lnTo>
                  <a:pt x="11174" y="4558"/>
                </a:lnTo>
                <a:lnTo>
                  <a:pt x="11176" y="4552"/>
                </a:lnTo>
                <a:lnTo>
                  <a:pt x="11172" y="4532"/>
                </a:lnTo>
                <a:close/>
                <a:moveTo>
                  <a:pt x="11186" y="4554"/>
                </a:moveTo>
                <a:lnTo>
                  <a:pt x="11186" y="4554"/>
                </a:lnTo>
                <a:lnTo>
                  <a:pt x="11184" y="4558"/>
                </a:lnTo>
                <a:lnTo>
                  <a:pt x="11184" y="4560"/>
                </a:lnTo>
                <a:lnTo>
                  <a:pt x="11186" y="4562"/>
                </a:lnTo>
                <a:lnTo>
                  <a:pt x="11188" y="4562"/>
                </a:lnTo>
                <a:lnTo>
                  <a:pt x="11192" y="4562"/>
                </a:lnTo>
                <a:lnTo>
                  <a:pt x="11192" y="4558"/>
                </a:lnTo>
                <a:lnTo>
                  <a:pt x="11192" y="4556"/>
                </a:lnTo>
                <a:lnTo>
                  <a:pt x="11188" y="4548"/>
                </a:lnTo>
                <a:lnTo>
                  <a:pt x="11186" y="4554"/>
                </a:lnTo>
                <a:close/>
                <a:moveTo>
                  <a:pt x="11082" y="4530"/>
                </a:moveTo>
                <a:lnTo>
                  <a:pt x="11082" y="4530"/>
                </a:lnTo>
                <a:lnTo>
                  <a:pt x="11086" y="4520"/>
                </a:lnTo>
                <a:lnTo>
                  <a:pt x="11086" y="4512"/>
                </a:lnTo>
                <a:lnTo>
                  <a:pt x="11086" y="4506"/>
                </a:lnTo>
                <a:lnTo>
                  <a:pt x="11084" y="4504"/>
                </a:lnTo>
                <a:lnTo>
                  <a:pt x="11082" y="4504"/>
                </a:lnTo>
                <a:lnTo>
                  <a:pt x="11078" y="4504"/>
                </a:lnTo>
                <a:lnTo>
                  <a:pt x="11076" y="4504"/>
                </a:lnTo>
                <a:lnTo>
                  <a:pt x="11072" y="4504"/>
                </a:lnTo>
                <a:lnTo>
                  <a:pt x="11068" y="4506"/>
                </a:lnTo>
                <a:lnTo>
                  <a:pt x="11064" y="4508"/>
                </a:lnTo>
                <a:lnTo>
                  <a:pt x="11064" y="4510"/>
                </a:lnTo>
                <a:lnTo>
                  <a:pt x="11064" y="4516"/>
                </a:lnTo>
                <a:lnTo>
                  <a:pt x="11064" y="4520"/>
                </a:lnTo>
                <a:lnTo>
                  <a:pt x="11062" y="4522"/>
                </a:lnTo>
                <a:lnTo>
                  <a:pt x="11060" y="4524"/>
                </a:lnTo>
                <a:lnTo>
                  <a:pt x="11058" y="4526"/>
                </a:lnTo>
                <a:lnTo>
                  <a:pt x="11058" y="4528"/>
                </a:lnTo>
                <a:lnTo>
                  <a:pt x="11060" y="4536"/>
                </a:lnTo>
                <a:lnTo>
                  <a:pt x="11062" y="4544"/>
                </a:lnTo>
                <a:lnTo>
                  <a:pt x="11060" y="4548"/>
                </a:lnTo>
                <a:lnTo>
                  <a:pt x="11056" y="4550"/>
                </a:lnTo>
                <a:lnTo>
                  <a:pt x="11052" y="4552"/>
                </a:lnTo>
                <a:lnTo>
                  <a:pt x="11050" y="4552"/>
                </a:lnTo>
                <a:lnTo>
                  <a:pt x="11046" y="4552"/>
                </a:lnTo>
                <a:lnTo>
                  <a:pt x="11044" y="4552"/>
                </a:lnTo>
                <a:lnTo>
                  <a:pt x="11040" y="4558"/>
                </a:lnTo>
                <a:lnTo>
                  <a:pt x="11040" y="4562"/>
                </a:lnTo>
                <a:lnTo>
                  <a:pt x="11044" y="4570"/>
                </a:lnTo>
                <a:lnTo>
                  <a:pt x="11050" y="4578"/>
                </a:lnTo>
                <a:lnTo>
                  <a:pt x="11054" y="4582"/>
                </a:lnTo>
                <a:lnTo>
                  <a:pt x="11058" y="4584"/>
                </a:lnTo>
                <a:lnTo>
                  <a:pt x="11062" y="4590"/>
                </a:lnTo>
                <a:lnTo>
                  <a:pt x="11064" y="4598"/>
                </a:lnTo>
                <a:lnTo>
                  <a:pt x="11066" y="4598"/>
                </a:lnTo>
                <a:lnTo>
                  <a:pt x="11068" y="4598"/>
                </a:lnTo>
                <a:lnTo>
                  <a:pt x="11072" y="4596"/>
                </a:lnTo>
                <a:lnTo>
                  <a:pt x="11076" y="4590"/>
                </a:lnTo>
                <a:lnTo>
                  <a:pt x="11078" y="4588"/>
                </a:lnTo>
                <a:lnTo>
                  <a:pt x="11078" y="4584"/>
                </a:lnTo>
                <a:lnTo>
                  <a:pt x="11074" y="4574"/>
                </a:lnTo>
                <a:lnTo>
                  <a:pt x="11072" y="4564"/>
                </a:lnTo>
                <a:lnTo>
                  <a:pt x="11072" y="4560"/>
                </a:lnTo>
                <a:lnTo>
                  <a:pt x="11074" y="4554"/>
                </a:lnTo>
                <a:lnTo>
                  <a:pt x="11076" y="4548"/>
                </a:lnTo>
                <a:lnTo>
                  <a:pt x="11076" y="4542"/>
                </a:lnTo>
                <a:lnTo>
                  <a:pt x="11078" y="4538"/>
                </a:lnTo>
                <a:lnTo>
                  <a:pt x="11082" y="4530"/>
                </a:lnTo>
                <a:close/>
                <a:moveTo>
                  <a:pt x="11084" y="4428"/>
                </a:moveTo>
                <a:lnTo>
                  <a:pt x="11084" y="4428"/>
                </a:lnTo>
                <a:lnTo>
                  <a:pt x="11082" y="4428"/>
                </a:lnTo>
                <a:lnTo>
                  <a:pt x="11078" y="4428"/>
                </a:lnTo>
                <a:lnTo>
                  <a:pt x="11076" y="4428"/>
                </a:lnTo>
                <a:lnTo>
                  <a:pt x="11076" y="4430"/>
                </a:lnTo>
                <a:lnTo>
                  <a:pt x="11076" y="4436"/>
                </a:lnTo>
                <a:lnTo>
                  <a:pt x="11076" y="4442"/>
                </a:lnTo>
                <a:lnTo>
                  <a:pt x="11070" y="4456"/>
                </a:lnTo>
                <a:lnTo>
                  <a:pt x="11070" y="4458"/>
                </a:lnTo>
                <a:lnTo>
                  <a:pt x="11072" y="4456"/>
                </a:lnTo>
                <a:lnTo>
                  <a:pt x="11076" y="4454"/>
                </a:lnTo>
                <a:lnTo>
                  <a:pt x="11084" y="4444"/>
                </a:lnTo>
                <a:lnTo>
                  <a:pt x="11086" y="4444"/>
                </a:lnTo>
                <a:lnTo>
                  <a:pt x="11088" y="4444"/>
                </a:lnTo>
                <a:lnTo>
                  <a:pt x="11090" y="4450"/>
                </a:lnTo>
                <a:lnTo>
                  <a:pt x="11094" y="4456"/>
                </a:lnTo>
                <a:lnTo>
                  <a:pt x="11094" y="4458"/>
                </a:lnTo>
                <a:lnTo>
                  <a:pt x="11096" y="4458"/>
                </a:lnTo>
                <a:lnTo>
                  <a:pt x="11102" y="4462"/>
                </a:lnTo>
                <a:lnTo>
                  <a:pt x="11106" y="4464"/>
                </a:lnTo>
                <a:lnTo>
                  <a:pt x="11110" y="4468"/>
                </a:lnTo>
                <a:lnTo>
                  <a:pt x="11108" y="4464"/>
                </a:lnTo>
                <a:lnTo>
                  <a:pt x="11106" y="4458"/>
                </a:lnTo>
                <a:lnTo>
                  <a:pt x="11104" y="4450"/>
                </a:lnTo>
                <a:lnTo>
                  <a:pt x="11102" y="4446"/>
                </a:lnTo>
                <a:lnTo>
                  <a:pt x="11098" y="4442"/>
                </a:lnTo>
                <a:lnTo>
                  <a:pt x="11094" y="4438"/>
                </a:lnTo>
                <a:lnTo>
                  <a:pt x="11090" y="4434"/>
                </a:lnTo>
                <a:lnTo>
                  <a:pt x="11086" y="4430"/>
                </a:lnTo>
                <a:lnTo>
                  <a:pt x="11084" y="4428"/>
                </a:lnTo>
                <a:close/>
                <a:moveTo>
                  <a:pt x="11108" y="4522"/>
                </a:moveTo>
                <a:lnTo>
                  <a:pt x="11108" y="4522"/>
                </a:lnTo>
                <a:lnTo>
                  <a:pt x="11108" y="4518"/>
                </a:lnTo>
                <a:lnTo>
                  <a:pt x="11108" y="4512"/>
                </a:lnTo>
                <a:lnTo>
                  <a:pt x="11110" y="4510"/>
                </a:lnTo>
                <a:lnTo>
                  <a:pt x="11110" y="4506"/>
                </a:lnTo>
                <a:lnTo>
                  <a:pt x="11108" y="4500"/>
                </a:lnTo>
                <a:lnTo>
                  <a:pt x="11108" y="4492"/>
                </a:lnTo>
                <a:lnTo>
                  <a:pt x="11108" y="4490"/>
                </a:lnTo>
                <a:lnTo>
                  <a:pt x="11106" y="4488"/>
                </a:lnTo>
                <a:lnTo>
                  <a:pt x="11104" y="4498"/>
                </a:lnTo>
                <a:lnTo>
                  <a:pt x="11098" y="4512"/>
                </a:lnTo>
                <a:lnTo>
                  <a:pt x="11096" y="4516"/>
                </a:lnTo>
                <a:lnTo>
                  <a:pt x="11094" y="4524"/>
                </a:lnTo>
                <a:lnTo>
                  <a:pt x="11092" y="4534"/>
                </a:lnTo>
                <a:lnTo>
                  <a:pt x="11088" y="4542"/>
                </a:lnTo>
                <a:lnTo>
                  <a:pt x="11084" y="4548"/>
                </a:lnTo>
                <a:lnTo>
                  <a:pt x="11082" y="4552"/>
                </a:lnTo>
                <a:lnTo>
                  <a:pt x="11080" y="4562"/>
                </a:lnTo>
                <a:lnTo>
                  <a:pt x="11078" y="4574"/>
                </a:lnTo>
                <a:lnTo>
                  <a:pt x="11080" y="4578"/>
                </a:lnTo>
                <a:lnTo>
                  <a:pt x="11080" y="4580"/>
                </a:lnTo>
                <a:lnTo>
                  <a:pt x="11080" y="4578"/>
                </a:lnTo>
                <a:lnTo>
                  <a:pt x="11084" y="4574"/>
                </a:lnTo>
                <a:lnTo>
                  <a:pt x="11086" y="4568"/>
                </a:lnTo>
                <a:lnTo>
                  <a:pt x="11088" y="4562"/>
                </a:lnTo>
                <a:lnTo>
                  <a:pt x="11090" y="4558"/>
                </a:lnTo>
                <a:lnTo>
                  <a:pt x="11092" y="4556"/>
                </a:lnTo>
                <a:lnTo>
                  <a:pt x="11092" y="4550"/>
                </a:lnTo>
                <a:lnTo>
                  <a:pt x="11092" y="4548"/>
                </a:lnTo>
                <a:lnTo>
                  <a:pt x="11094" y="4544"/>
                </a:lnTo>
                <a:lnTo>
                  <a:pt x="11100" y="4538"/>
                </a:lnTo>
                <a:lnTo>
                  <a:pt x="11106" y="4532"/>
                </a:lnTo>
                <a:lnTo>
                  <a:pt x="11108" y="4528"/>
                </a:lnTo>
                <a:lnTo>
                  <a:pt x="11108" y="4522"/>
                </a:lnTo>
                <a:close/>
                <a:moveTo>
                  <a:pt x="11114" y="4542"/>
                </a:moveTo>
                <a:lnTo>
                  <a:pt x="11114" y="4542"/>
                </a:lnTo>
                <a:lnTo>
                  <a:pt x="11110" y="4548"/>
                </a:lnTo>
                <a:lnTo>
                  <a:pt x="11104" y="4554"/>
                </a:lnTo>
                <a:lnTo>
                  <a:pt x="11102" y="4556"/>
                </a:lnTo>
                <a:lnTo>
                  <a:pt x="11100" y="4558"/>
                </a:lnTo>
                <a:lnTo>
                  <a:pt x="11098" y="4562"/>
                </a:lnTo>
                <a:lnTo>
                  <a:pt x="11100" y="4568"/>
                </a:lnTo>
                <a:lnTo>
                  <a:pt x="11102" y="4570"/>
                </a:lnTo>
                <a:lnTo>
                  <a:pt x="11106" y="4572"/>
                </a:lnTo>
                <a:lnTo>
                  <a:pt x="11112" y="4572"/>
                </a:lnTo>
                <a:lnTo>
                  <a:pt x="11118" y="4570"/>
                </a:lnTo>
                <a:lnTo>
                  <a:pt x="11122" y="4568"/>
                </a:lnTo>
                <a:lnTo>
                  <a:pt x="11126" y="4566"/>
                </a:lnTo>
                <a:lnTo>
                  <a:pt x="11128" y="4564"/>
                </a:lnTo>
                <a:lnTo>
                  <a:pt x="11130" y="4564"/>
                </a:lnTo>
                <a:lnTo>
                  <a:pt x="11128" y="4560"/>
                </a:lnTo>
                <a:lnTo>
                  <a:pt x="11128" y="4556"/>
                </a:lnTo>
                <a:lnTo>
                  <a:pt x="11130" y="4550"/>
                </a:lnTo>
                <a:lnTo>
                  <a:pt x="11130" y="4546"/>
                </a:lnTo>
                <a:lnTo>
                  <a:pt x="11130" y="4544"/>
                </a:lnTo>
                <a:lnTo>
                  <a:pt x="11128" y="4544"/>
                </a:lnTo>
                <a:lnTo>
                  <a:pt x="11128" y="4546"/>
                </a:lnTo>
                <a:lnTo>
                  <a:pt x="11126" y="4546"/>
                </a:lnTo>
                <a:lnTo>
                  <a:pt x="11122" y="4546"/>
                </a:lnTo>
                <a:lnTo>
                  <a:pt x="11120" y="4544"/>
                </a:lnTo>
                <a:lnTo>
                  <a:pt x="11118" y="4542"/>
                </a:lnTo>
                <a:lnTo>
                  <a:pt x="11116" y="4540"/>
                </a:lnTo>
                <a:lnTo>
                  <a:pt x="11114" y="4542"/>
                </a:lnTo>
                <a:close/>
                <a:moveTo>
                  <a:pt x="11168" y="4562"/>
                </a:moveTo>
                <a:lnTo>
                  <a:pt x="11168" y="4562"/>
                </a:lnTo>
                <a:lnTo>
                  <a:pt x="11164" y="4560"/>
                </a:lnTo>
                <a:lnTo>
                  <a:pt x="11162" y="4560"/>
                </a:lnTo>
                <a:lnTo>
                  <a:pt x="11162" y="4562"/>
                </a:lnTo>
                <a:lnTo>
                  <a:pt x="11166" y="4582"/>
                </a:lnTo>
                <a:lnTo>
                  <a:pt x="11166" y="4596"/>
                </a:lnTo>
                <a:lnTo>
                  <a:pt x="11166" y="4600"/>
                </a:lnTo>
                <a:lnTo>
                  <a:pt x="11164" y="4602"/>
                </a:lnTo>
                <a:lnTo>
                  <a:pt x="11160" y="4600"/>
                </a:lnTo>
                <a:lnTo>
                  <a:pt x="11156" y="4598"/>
                </a:lnTo>
                <a:lnTo>
                  <a:pt x="11154" y="4598"/>
                </a:lnTo>
                <a:lnTo>
                  <a:pt x="11152" y="4598"/>
                </a:lnTo>
                <a:lnTo>
                  <a:pt x="11152" y="4604"/>
                </a:lnTo>
                <a:lnTo>
                  <a:pt x="11150" y="4608"/>
                </a:lnTo>
                <a:lnTo>
                  <a:pt x="11148" y="4608"/>
                </a:lnTo>
                <a:lnTo>
                  <a:pt x="11146" y="4604"/>
                </a:lnTo>
                <a:lnTo>
                  <a:pt x="11142" y="4600"/>
                </a:lnTo>
                <a:lnTo>
                  <a:pt x="11140" y="4600"/>
                </a:lnTo>
                <a:lnTo>
                  <a:pt x="11138" y="4600"/>
                </a:lnTo>
                <a:lnTo>
                  <a:pt x="11138" y="4604"/>
                </a:lnTo>
                <a:lnTo>
                  <a:pt x="11136" y="4622"/>
                </a:lnTo>
                <a:lnTo>
                  <a:pt x="11136" y="4626"/>
                </a:lnTo>
                <a:lnTo>
                  <a:pt x="11134" y="4626"/>
                </a:lnTo>
                <a:lnTo>
                  <a:pt x="11128" y="4622"/>
                </a:lnTo>
                <a:lnTo>
                  <a:pt x="11126" y="4620"/>
                </a:lnTo>
                <a:lnTo>
                  <a:pt x="11122" y="4620"/>
                </a:lnTo>
                <a:lnTo>
                  <a:pt x="11120" y="4622"/>
                </a:lnTo>
                <a:lnTo>
                  <a:pt x="11118" y="4628"/>
                </a:lnTo>
                <a:lnTo>
                  <a:pt x="11114" y="4636"/>
                </a:lnTo>
                <a:lnTo>
                  <a:pt x="11112" y="4640"/>
                </a:lnTo>
                <a:lnTo>
                  <a:pt x="11110" y="4640"/>
                </a:lnTo>
                <a:lnTo>
                  <a:pt x="11104" y="4644"/>
                </a:lnTo>
                <a:lnTo>
                  <a:pt x="11098" y="4646"/>
                </a:lnTo>
                <a:lnTo>
                  <a:pt x="11098" y="4644"/>
                </a:lnTo>
                <a:lnTo>
                  <a:pt x="11100" y="4640"/>
                </a:lnTo>
                <a:lnTo>
                  <a:pt x="11100" y="4632"/>
                </a:lnTo>
                <a:lnTo>
                  <a:pt x="11098" y="4624"/>
                </a:lnTo>
                <a:lnTo>
                  <a:pt x="11096" y="4620"/>
                </a:lnTo>
                <a:lnTo>
                  <a:pt x="11092" y="4618"/>
                </a:lnTo>
                <a:lnTo>
                  <a:pt x="11088" y="4618"/>
                </a:lnTo>
                <a:lnTo>
                  <a:pt x="11086" y="4618"/>
                </a:lnTo>
                <a:lnTo>
                  <a:pt x="11086" y="4616"/>
                </a:lnTo>
                <a:lnTo>
                  <a:pt x="11086" y="4614"/>
                </a:lnTo>
                <a:lnTo>
                  <a:pt x="11084" y="4614"/>
                </a:lnTo>
                <a:lnTo>
                  <a:pt x="11082" y="4614"/>
                </a:lnTo>
                <a:lnTo>
                  <a:pt x="11080" y="4618"/>
                </a:lnTo>
                <a:lnTo>
                  <a:pt x="11078" y="4622"/>
                </a:lnTo>
                <a:lnTo>
                  <a:pt x="11074" y="4622"/>
                </a:lnTo>
                <a:lnTo>
                  <a:pt x="11070" y="4624"/>
                </a:lnTo>
                <a:lnTo>
                  <a:pt x="11066" y="4628"/>
                </a:lnTo>
                <a:lnTo>
                  <a:pt x="11064" y="4632"/>
                </a:lnTo>
                <a:lnTo>
                  <a:pt x="11066" y="4636"/>
                </a:lnTo>
                <a:lnTo>
                  <a:pt x="11066" y="4640"/>
                </a:lnTo>
                <a:lnTo>
                  <a:pt x="11064" y="4642"/>
                </a:lnTo>
                <a:lnTo>
                  <a:pt x="11058" y="4642"/>
                </a:lnTo>
                <a:lnTo>
                  <a:pt x="11054" y="4642"/>
                </a:lnTo>
                <a:lnTo>
                  <a:pt x="11052" y="4640"/>
                </a:lnTo>
                <a:lnTo>
                  <a:pt x="11050" y="4642"/>
                </a:lnTo>
                <a:lnTo>
                  <a:pt x="11048" y="4644"/>
                </a:lnTo>
                <a:lnTo>
                  <a:pt x="11044" y="4646"/>
                </a:lnTo>
                <a:lnTo>
                  <a:pt x="11038" y="4648"/>
                </a:lnTo>
                <a:lnTo>
                  <a:pt x="11034" y="4652"/>
                </a:lnTo>
                <a:lnTo>
                  <a:pt x="11030" y="4658"/>
                </a:lnTo>
                <a:lnTo>
                  <a:pt x="11030" y="4662"/>
                </a:lnTo>
                <a:lnTo>
                  <a:pt x="11028" y="4672"/>
                </a:lnTo>
                <a:lnTo>
                  <a:pt x="11026" y="4678"/>
                </a:lnTo>
                <a:lnTo>
                  <a:pt x="11022" y="4686"/>
                </a:lnTo>
                <a:lnTo>
                  <a:pt x="11022" y="4692"/>
                </a:lnTo>
                <a:lnTo>
                  <a:pt x="11022" y="4694"/>
                </a:lnTo>
                <a:lnTo>
                  <a:pt x="11024" y="4700"/>
                </a:lnTo>
                <a:lnTo>
                  <a:pt x="11028" y="4702"/>
                </a:lnTo>
                <a:lnTo>
                  <a:pt x="11030" y="4704"/>
                </a:lnTo>
                <a:lnTo>
                  <a:pt x="11032" y="4700"/>
                </a:lnTo>
                <a:lnTo>
                  <a:pt x="11036" y="4686"/>
                </a:lnTo>
                <a:lnTo>
                  <a:pt x="11040" y="4680"/>
                </a:lnTo>
                <a:lnTo>
                  <a:pt x="11040" y="4676"/>
                </a:lnTo>
                <a:lnTo>
                  <a:pt x="11040" y="4674"/>
                </a:lnTo>
                <a:lnTo>
                  <a:pt x="11042" y="4674"/>
                </a:lnTo>
                <a:lnTo>
                  <a:pt x="11044" y="4672"/>
                </a:lnTo>
                <a:lnTo>
                  <a:pt x="11046" y="4668"/>
                </a:lnTo>
                <a:lnTo>
                  <a:pt x="11046" y="4666"/>
                </a:lnTo>
                <a:lnTo>
                  <a:pt x="11048" y="4662"/>
                </a:lnTo>
                <a:lnTo>
                  <a:pt x="11052" y="4658"/>
                </a:lnTo>
                <a:lnTo>
                  <a:pt x="11056" y="4660"/>
                </a:lnTo>
                <a:lnTo>
                  <a:pt x="11058" y="4666"/>
                </a:lnTo>
                <a:lnTo>
                  <a:pt x="11056" y="4670"/>
                </a:lnTo>
                <a:lnTo>
                  <a:pt x="11058" y="4674"/>
                </a:lnTo>
                <a:lnTo>
                  <a:pt x="11060" y="4674"/>
                </a:lnTo>
                <a:lnTo>
                  <a:pt x="11066" y="4670"/>
                </a:lnTo>
                <a:lnTo>
                  <a:pt x="11070" y="4664"/>
                </a:lnTo>
                <a:lnTo>
                  <a:pt x="11072" y="4662"/>
                </a:lnTo>
                <a:lnTo>
                  <a:pt x="11072" y="4666"/>
                </a:lnTo>
                <a:lnTo>
                  <a:pt x="11072" y="4672"/>
                </a:lnTo>
                <a:lnTo>
                  <a:pt x="11072" y="4674"/>
                </a:lnTo>
                <a:lnTo>
                  <a:pt x="11074" y="4674"/>
                </a:lnTo>
                <a:lnTo>
                  <a:pt x="11080" y="4678"/>
                </a:lnTo>
                <a:lnTo>
                  <a:pt x="11084" y="4678"/>
                </a:lnTo>
                <a:lnTo>
                  <a:pt x="11082" y="4674"/>
                </a:lnTo>
                <a:lnTo>
                  <a:pt x="11082" y="4670"/>
                </a:lnTo>
                <a:lnTo>
                  <a:pt x="11084" y="4666"/>
                </a:lnTo>
                <a:lnTo>
                  <a:pt x="11086" y="4664"/>
                </a:lnTo>
                <a:lnTo>
                  <a:pt x="11084" y="4662"/>
                </a:lnTo>
                <a:lnTo>
                  <a:pt x="11082" y="4658"/>
                </a:lnTo>
                <a:lnTo>
                  <a:pt x="11084" y="4656"/>
                </a:lnTo>
                <a:lnTo>
                  <a:pt x="11088" y="4656"/>
                </a:lnTo>
                <a:lnTo>
                  <a:pt x="11094" y="4660"/>
                </a:lnTo>
                <a:lnTo>
                  <a:pt x="11098" y="4662"/>
                </a:lnTo>
                <a:lnTo>
                  <a:pt x="11104" y="4664"/>
                </a:lnTo>
                <a:lnTo>
                  <a:pt x="11108" y="4666"/>
                </a:lnTo>
                <a:lnTo>
                  <a:pt x="11110" y="4672"/>
                </a:lnTo>
                <a:lnTo>
                  <a:pt x="11112" y="4676"/>
                </a:lnTo>
                <a:lnTo>
                  <a:pt x="11112" y="4678"/>
                </a:lnTo>
                <a:lnTo>
                  <a:pt x="11114" y="4678"/>
                </a:lnTo>
                <a:lnTo>
                  <a:pt x="11114" y="4680"/>
                </a:lnTo>
                <a:lnTo>
                  <a:pt x="11112" y="4686"/>
                </a:lnTo>
                <a:lnTo>
                  <a:pt x="11108" y="4692"/>
                </a:lnTo>
                <a:lnTo>
                  <a:pt x="11104" y="4698"/>
                </a:lnTo>
                <a:lnTo>
                  <a:pt x="11104" y="4702"/>
                </a:lnTo>
                <a:lnTo>
                  <a:pt x="11104" y="4706"/>
                </a:lnTo>
                <a:lnTo>
                  <a:pt x="11106" y="4718"/>
                </a:lnTo>
                <a:lnTo>
                  <a:pt x="11108" y="4726"/>
                </a:lnTo>
                <a:lnTo>
                  <a:pt x="11110" y="4730"/>
                </a:lnTo>
                <a:lnTo>
                  <a:pt x="11112" y="4734"/>
                </a:lnTo>
                <a:lnTo>
                  <a:pt x="11114" y="4736"/>
                </a:lnTo>
                <a:lnTo>
                  <a:pt x="11116" y="4738"/>
                </a:lnTo>
                <a:lnTo>
                  <a:pt x="11122" y="4742"/>
                </a:lnTo>
                <a:lnTo>
                  <a:pt x="11140" y="4752"/>
                </a:lnTo>
                <a:lnTo>
                  <a:pt x="11146" y="4752"/>
                </a:lnTo>
                <a:lnTo>
                  <a:pt x="11150" y="4748"/>
                </a:lnTo>
                <a:lnTo>
                  <a:pt x="11152" y="4742"/>
                </a:lnTo>
                <a:lnTo>
                  <a:pt x="11154" y="4742"/>
                </a:lnTo>
                <a:lnTo>
                  <a:pt x="11156" y="4744"/>
                </a:lnTo>
                <a:lnTo>
                  <a:pt x="11156" y="4748"/>
                </a:lnTo>
                <a:lnTo>
                  <a:pt x="11154" y="4756"/>
                </a:lnTo>
                <a:lnTo>
                  <a:pt x="11156" y="4764"/>
                </a:lnTo>
                <a:lnTo>
                  <a:pt x="11158" y="4766"/>
                </a:lnTo>
                <a:lnTo>
                  <a:pt x="11160" y="4768"/>
                </a:lnTo>
                <a:lnTo>
                  <a:pt x="11162" y="4766"/>
                </a:lnTo>
                <a:lnTo>
                  <a:pt x="11166" y="4762"/>
                </a:lnTo>
                <a:lnTo>
                  <a:pt x="11170" y="4754"/>
                </a:lnTo>
                <a:lnTo>
                  <a:pt x="11174" y="4746"/>
                </a:lnTo>
                <a:lnTo>
                  <a:pt x="11174" y="4738"/>
                </a:lnTo>
                <a:lnTo>
                  <a:pt x="11172" y="4732"/>
                </a:lnTo>
                <a:lnTo>
                  <a:pt x="11170" y="4722"/>
                </a:lnTo>
                <a:lnTo>
                  <a:pt x="11166" y="4718"/>
                </a:lnTo>
                <a:lnTo>
                  <a:pt x="11164" y="4716"/>
                </a:lnTo>
                <a:lnTo>
                  <a:pt x="11162" y="4716"/>
                </a:lnTo>
                <a:lnTo>
                  <a:pt x="11162" y="4714"/>
                </a:lnTo>
                <a:lnTo>
                  <a:pt x="11162" y="4706"/>
                </a:lnTo>
                <a:lnTo>
                  <a:pt x="11164" y="4700"/>
                </a:lnTo>
                <a:lnTo>
                  <a:pt x="11168" y="4696"/>
                </a:lnTo>
                <a:lnTo>
                  <a:pt x="11172" y="4694"/>
                </a:lnTo>
                <a:lnTo>
                  <a:pt x="11172" y="4690"/>
                </a:lnTo>
                <a:lnTo>
                  <a:pt x="11172" y="4686"/>
                </a:lnTo>
                <a:lnTo>
                  <a:pt x="11176" y="4682"/>
                </a:lnTo>
                <a:lnTo>
                  <a:pt x="11180" y="4682"/>
                </a:lnTo>
                <a:lnTo>
                  <a:pt x="11182" y="4688"/>
                </a:lnTo>
                <a:lnTo>
                  <a:pt x="11184" y="4696"/>
                </a:lnTo>
                <a:lnTo>
                  <a:pt x="11184" y="4700"/>
                </a:lnTo>
                <a:lnTo>
                  <a:pt x="11188" y="4706"/>
                </a:lnTo>
                <a:lnTo>
                  <a:pt x="11190" y="4708"/>
                </a:lnTo>
                <a:lnTo>
                  <a:pt x="11188" y="4712"/>
                </a:lnTo>
                <a:lnTo>
                  <a:pt x="11188" y="4718"/>
                </a:lnTo>
                <a:lnTo>
                  <a:pt x="11192" y="4728"/>
                </a:lnTo>
                <a:lnTo>
                  <a:pt x="11192" y="4730"/>
                </a:lnTo>
                <a:lnTo>
                  <a:pt x="11194" y="4730"/>
                </a:lnTo>
                <a:lnTo>
                  <a:pt x="11196" y="4726"/>
                </a:lnTo>
                <a:lnTo>
                  <a:pt x="11196" y="4716"/>
                </a:lnTo>
                <a:lnTo>
                  <a:pt x="11194" y="4706"/>
                </a:lnTo>
                <a:lnTo>
                  <a:pt x="11194" y="4702"/>
                </a:lnTo>
                <a:lnTo>
                  <a:pt x="11196" y="4702"/>
                </a:lnTo>
                <a:lnTo>
                  <a:pt x="11198" y="4704"/>
                </a:lnTo>
                <a:lnTo>
                  <a:pt x="11200" y="4704"/>
                </a:lnTo>
                <a:lnTo>
                  <a:pt x="11200" y="4702"/>
                </a:lnTo>
                <a:lnTo>
                  <a:pt x="11198" y="4698"/>
                </a:lnTo>
                <a:lnTo>
                  <a:pt x="11200" y="4698"/>
                </a:lnTo>
                <a:lnTo>
                  <a:pt x="11204" y="4698"/>
                </a:lnTo>
                <a:lnTo>
                  <a:pt x="11208" y="4692"/>
                </a:lnTo>
                <a:lnTo>
                  <a:pt x="11210" y="4686"/>
                </a:lnTo>
                <a:lnTo>
                  <a:pt x="11210" y="4682"/>
                </a:lnTo>
                <a:lnTo>
                  <a:pt x="11210" y="4668"/>
                </a:lnTo>
                <a:lnTo>
                  <a:pt x="11208" y="4662"/>
                </a:lnTo>
                <a:lnTo>
                  <a:pt x="11206" y="4660"/>
                </a:lnTo>
                <a:lnTo>
                  <a:pt x="11204" y="4660"/>
                </a:lnTo>
                <a:lnTo>
                  <a:pt x="11202" y="4656"/>
                </a:lnTo>
                <a:lnTo>
                  <a:pt x="11202" y="4652"/>
                </a:lnTo>
                <a:lnTo>
                  <a:pt x="11204" y="4646"/>
                </a:lnTo>
                <a:lnTo>
                  <a:pt x="11206" y="4640"/>
                </a:lnTo>
                <a:lnTo>
                  <a:pt x="11204" y="4636"/>
                </a:lnTo>
                <a:lnTo>
                  <a:pt x="11202" y="4632"/>
                </a:lnTo>
                <a:lnTo>
                  <a:pt x="11202" y="4628"/>
                </a:lnTo>
                <a:lnTo>
                  <a:pt x="11200" y="4624"/>
                </a:lnTo>
                <a:lnTo>
                  <a:pt x="11200" y="4622"/>
                </a:lnTo>
                <a:lnTo>
                  <a:pt x="11196" y="4622"/>
                </a:lnTo>
                <a:lnTo>
                  <a:pt x="11192" y="4622"/>
                </a:lnTo>
                <a:lnTo>
                  <a:pt x="11190" y="4620"/>
                </a:lnTo>
                <a:lnTo>
                  <a:pt x="11190" y="4618"/>
                </a:lnTo>
                <a:lnTo>
                  <a:pt x="11192" y="4618"/>
                </a:lnTo>
                <a:lnTo>
                  <a:pt x="11196" y="4614"/>
                </a:lnTo>
                <a:lnTo>
                  <a:pt x="11198" y="4610"/>
                </a:lnTo>
                <a:lnTo>
                  <a:pt x="11200" y="4606"/>
                </a:lnTo>
                <a:lnTo>
                  <a:pt x="11198" y="4600"/>
                </a:lnTo>
                <a:lnTo>
                  <a:pt x="11194" y="4594"/>
                </a:lnTo>
                <a:lnTo>
                  <a:pt x="11194" y="4588"/>
                </a:lnTo>
                <a:lnTo>
                  <a:pt x="11194" y="4586"/>
                </a:lnTo>
                <a:lnTo>
                  <a:pt x="11192" y="4586"/>
                </a:lnTo>
                <a:lnTo>
                  <a:pt x="11188" y="4588"/>
                </a:lnTo>
                <a:lnTo>
                  <a:pt x="11186" y="4584"/>
                </a:lnTo>
                <a:lnTo>
                  <a:pt x="11184" y="4578"/>
                </a:lnTo>
                <a:lnTo>
                  <a:pt x="11182" y="4576"/>
                </a:lnTo>
                <a:lnTo>
                  <a:pt x="11178" y="4574"/>
                </a:lnTo>
                <a:lnTo>
                  <a:pt x="11172" y="4570"/>
                </a:lnTo>
                <a:lnTo>
                  <a:pt x="11170" y="4568"/>
                </a:lnTo>
                <a:lnTo>
                  <a:pt x="11170" y="4566"/>
                </a:lnTo>
                <a:lnTo>
                  <a:pt x="11168" y="4562"/>
                </a:lnTo>
                <a:close/>
                <a:moveTo>
                  <a:pt x="11152" y="4426"/>
                </a:moveTo>
                <a:lnTo>
                  <a:pt x="11152" y="4426"/>
                </a:lnTo>
                <a:lnTo>
                  <a:pt x="11146" y="4424"/>
                </a:lnTo>
                <a:lnTo>
                  <a:pt x="11138" y="4426"/>
                </a:lnTo>
                <a:lnTo>
                  <a:pt x="11130" y="4428"/>
                </a:lnTo>
                <a:lnTo>
                  <a:pt x="11122" y="4426"/>
                </a:lnTo>
                <a:lnTo>
                  <a:pt x="11118" y="4426"/>
                </a:lnTo>
                <a:lnTo>
                  <a:pt x="11116" y="4426"/>
                </a:lnTo>
                <a:lnTo>
                  <a:pt x="11118" y="4434"/>
                </a:lnTo>
                <a:lnTo>
                  <a:pt x="11122" y="4444"/>
                </a:lnTo>
                <a:lnTo>
                  <a:pt x="11130" y="4452"/>
                </a:lnTo>
                <a:lnTo>
                  <a:pt x="11134" y="4456"/>
                </a:lnTo>
                <a:lnTo>
                  <a:pt x="11136" y="4460"/>
                </a:lnTo>
                <a:lnTo>
                  <a:pt x="11138" y="4462"/>
                </a:lnTo>
                <a:lnTo>
                  <a:pt x="11142" y="4464"/>
                </a:lnTo>
                <a:lnTo>
                  <a:pt x="11146" y="4466"/>
                </a:lnTo>
                <a:lnTo>
                  <a:pt x="11148" y="4468"/>
                </a:lnTo>
                <a:lnTo>
                  <a:pt x="11146" y="4472"/>
                </a:lnTo>
                <a:lnTo>
                  <a:pt x="11142" y="4474"/>
                </a:lnTo>
                <a:lnTo>
                  <a:pt x="11142" y="4476"/>
                </a:lnTo>
                <a:lnTo>
                  <a:pt x="11142" y="4478"/>
                </a:lnTo>
                <a:lnTo>
                  <a:pt x="11144" y="4480"/>
                </a:lnTo>
                <a:lnTo>
                  <a:pt x="11150" y="4486"/>
                </a:lnTo>
                <a:lnTo>
                  <a:pt x="11152" y="4496"/>
                </a:lnTo>
                <a:lnTo>
                  <a:pt x="11154" y="4498"/>
                </a:lnTo>
                <a:lnTo>
                  <a:pt x="11156" y="4498"/>
                </a:lnTo>
                <a:lnTo>
                  <a:pt x="11160" y="4498"/>
                </a:lnTo>
                <a:lnTo>
                  <a:pt x="11164" y="4498"/>
                </a:lnTo>
                <a:lnTo>
                  <a:pt x="11168" y="4498"/>
                </a:lnTo>
                <a:lnTo>
                  <a:pt x="11170" y="4500"/>
                </a:lnTo>
                <a:lnTo>
                  <a:pt x="11174" y="4502"/>
                </a:lnTo>
                <a:lnTo>
                  <a:pt x="11176" y="4500"/>
                </a:lnTo>
                <a:lnTo>
                  <a:pt x="11174" y="4494"/>
                </a:lnTo>
                <a:lnTo>
                  <a:pt x="11172" y="4492"/>
                </a:lnTo>
                <a:lnTo>
                  <a:pt x="11170" y="4488"/>
                </a:lnTo>
                <a:lnTo>
                  <a:pt x="11170" y="4486"/>
                </a:lnTo>
                <a:lnTo>
                  <a:pt x="11170" y="4484"/>
                </a:lnTo>
                <a:lnTo>
                  <a:pt x="11166" y="4480"/>
                </a:lnTo>
                <a:lnTo>
                  <a:pt x="11164" y="4476"/>
                </a:lnTo>
                <a:lnTo>
                  <a:pt x="11164" y="4472"/>
                </a:lnTo>
                <a:lnTo>
                  <a:pt x="11164" y="4458"/>
                </a:lnTo>
                <a:lnTo>
                  <a:pt x="11166" y="4446"/>
                </a:lnTo>
                <a:lnTo>
                  <a:pt x="11164" y="4442"/>
                </a:lnTo>
                <a:lnTo>
                  <a:pt x="11162" y="4440"/>
                </a:lnTo>
                <a:lnTo>
                  <a:pt x="11158" y="4436"/>
                </a:lnTo>
                <a:lnTo>
                  <a:pt x="11158" y="4432"/>
                </a:lnTo>
                <a:lnTo>
                  <a:pt x="11156" y="4428"/>
                </a:lnTo>
                <a:lnTo>
                  <a:pt x="11152" y="4426"/>
                </a:lnTo>
                <a:close/>
                <a:moveTo>
                  <a:pt x="11024" y="4468"/>
                </a:moveTo>
                <a:lnTo>
                  <a:pt x="11024" y="4468"/>
                </a:lnTo>
                <a:lnTo>
                  <a:pt x="11026" y="4470"/>
                </a:lnTo>
                <a:lnTo>
                  <a:pt x="11028" y="4472"/>
                </a:lnTo>
                <a:lnTo>
                  <a:pt x="11028" y="4478"/>
                </a:lnTo>
                <a:lnTo>
                  <a:pt x="11026" y="4486"/>
                </a:lnTo>
                <a:lnTo>
                  <a:pt x="11028" y="4494"/>
                </a:lnTo>
                <a:lnTo>
                  <a:pt x="11028" y="4502"/>
                </a:lnTo>
                <a:lnTo>
                  <a:pt x="11026" y="4506"/>
                </a:lnTo>
                <a:lnTo>
                  <a:pt x="11022" y="4510"/>
                </a:lnTo>
                <a:lnTo>
                  <a:pt x="11022" y="4522"/>
                </a:lnTo>
                <a:lnTo>
                  <a:pt x="11022" y="4528"/>
                </a:lnTo>
                <a:lnTo>
                  <a:pt x="11024" y="4530"/>
                </a:lnTo>
                <a:lnTo>
                  <a:pt x="11026" y="4530"/>
                </a:lnTo>
                <a:lnTo>
                  <a:pt x="11028" y="4528"/>
                </a:lnTo>
                <a:lnTo>
                  <a:pt x="11034" y="4522"/>
                </a:lnTo>
                <a:lnTo>
                  <a:pt x="11036" y="4520"/>
                </a:lnTo>
                <a:lnTo>
                  <a:pt x="11040" y="4520"/>
                </a:lnTo>
                <a:lnTo>
                  <a:pt x="11046" y="4516"/>
                </a:lnTo>
                <a:lnTo>
                  <a:pt x="11054" y="4512"/>
                </a:lnTo>
                <a:lnTo>
                  <a:pt x="11066" y="4498"/>
                </a:lnTo>
                <a:lnTo>
                  <a:pt x="11070" y="4494"/>
                </a:lnTo>
                <a:lnTo>
                  <a:pt x="11072" y="4490"/>
                </a:lnTo>
                <a:lnTo>
                  <a:pt x="11072" y="4482"/>
                </a:lnTo>
                <a:lnTo>
                  <a:pt x="11070" y="4476"/>
                </a:lnTo>
                <a:lnTo>
                  <a:pt x="11068" y="4476"/>
                </a:lnTo>
                <a:lnTo>
                  <a:pt x="11066" y="4478"/>
                </a:lnTo>
                <a:lnTo>
                  <a:pt x="11064" y="4478"/>
                </a:lnTo>
                <a:lnTo>
                  <a:pt x="11060" y="4474"/>
                </a:lnTo>
                <a:lnTo>
                  <a:pt x="11056" y="4472"/>
                </a:lnTo>
                <a:lnTo>
                  <a:pt x="11054" y="4474"/>
                </a:lnTo>
                <a:lnTo>
                  <a:pt x="11050" y="4474"/>
                </a:lnTo>
                <a:lnTo>
                  <a:pt x="11048" y="4474"/>
                </a:lnTo>
                <a:lnTo>
                  <a:pt x="11042" y="4470"/>
                </a:lnTo>
                <a:lnTo>
                  <a:pt x="11036" y="4464"/>
                </a:lnTo>
                <a:lnTo>
                  <a:pt x="11028" y="4458"/>
                </a:lnTo>
                <a:lnTo>
                  <a:pt x="11020" y="4458"/>
                </a:lnTo>
                <a:lnTo>
                  <a:pt x="11018" y="4460"/>
                </a:lnTo>
                <a:lnTo>
                  <a:pt x="11018" y="4464"/>
                </a:lnTo>
                <a:lnTo>
                  <a:pt x="11024" y="4468"/>
                </a:lnTo>
                <a:close/>
                <a:moveTo>
                  <a:pt x="10976" y="4378"/>
                </a:moveTo>
                <a:lnTo>
                  <a:pt x="10976" y="4378"/>
                </a:lnTo>
                <a:lnTo>
                  <a:pt x="10964" y="4378"/>
                </a:lnTo>
                <a:lnTo>
                  <a:pt x="10958" y="4380"/>
                </a:lnTo>
                <a:lnTo>
                  <a:pt x="10956" y="4382"/>
                </a:lnTo>
                <a:lnTo>
                  <a:pt x="10960" y="4384"/>
                </a:lnTo>
                <a:lnTo>
                  <a:pt x="10964" y="4386"/>
                </a:lnTo>
                <a:lnTo>
                  <a:pt x="10966" y="4390"/>
                </a:lnTo>
                <a:lnTo>
                  <a:pt x="10966" y="4392"/>
                </a:lnTo>
                <a:lnTo>
                  <a:pt x="10970" y="4396"/>
                </a:lnTo>
                <a:lnTo>
                  <a:pt x="10974" y="4400"/>
                </a:lnTo>
                <a:lnTo>
                  <a:pt x="10976" y="4410"/>
                </a:lnTo>
                <a:lnTo>
                  <a:pt x="10980" y="4424"/>
                </a:lnTo>
                <a:lnTo>
                  <a:pt x="10986" y="4436"/>
                </a:lnTo>
                <a:lnTo>
                  <a:pt x="10990" y="4442"/>
                </a:lnTo>
                <a:lnTo>
                  <a:pt x="10992" y="4444"/>
                </a:lnTo>
                <a:lnTo>
                  <a:pt x="10996" y="4444"/>
                </a:lnTo>
                <a:lnTo>
                  <a:pt x="11000" y="4440"/>
                </a:lnTo>
                <a:lnTo>
                  <a:pt x="11004" y="4430"/>
                </a:lnTo>
                <a:lnTo>
                  <a:pt x="11006" y="4424"/>
                </a:lnTo>
                <a:lnTo>
                  <a:pt x="11006" y="4420"/>
                </a:lnTo>
                <a:lnTo>
                  <a:pt x="11004" y="4416"/>
                </a:lnTo>
                <a:lnTo>
                  <a:pt x="11006" y="4408"/>
                </a:lnTo>
                <a:lnTo>
                  <a:pt x="11006" y="4402"/>
                </a:lnTo>
                <a:lnTo>
                  <a:pt x="11004" y="4398"/>
                </a:lnTo>
                <a:lnTo>
                  <a:pt x="11002" y="4394"/>
                </a:lnTo>
                <a:lnTo>
                  <a:pt x="11000" y="4388"/>
                </a:lnTo>
                <a:lnTo>
                  <a:pt x="10988" y="4382"/>
                </a:lnTo>
                <a:lnTo>
                  <a:pt x="10976" y="4378"/>
                </a:lnTo>
                <a:close/>
                <a:moveTo>
                  <a:pt x="10900" y="4536"/>
                </a:moveTo>
                <a:lnTo>
                  <a:pt x="10900" y="4536"/>
                </a:lnTo>
                <a:lnTo>
                  <a:pt x="10884" y="4562"/>
                </a:lnTo>
                <a:lnTo>
                  <a:pt x="10866" y="4584"/>
                </a:lnTo>
                <a:lnTo>
                  <a:pt x="10848" y="4600"/>
                </a:lnTo>
                <a:lnTo>
                  <a:pt x="10840" y="4612"/>
                </a:lnTo>
                <a:lnTo>
                  <a:pt x="10836" y="4618"/>
                </a:lnTo>
                <a:lnTo>
                  <a:pt x="10834" y="4628"/>
                </a:lnTo>
                <a:lnTo>
                  <a:pt x="10832" y="4630"/>
                </a:lnTo>
                <a:lnTo>
                  <a:pt x="10834" y="4632"/>
                </a:lnTo>
                <a:lnTo>
                  <a:pt x="10836" y="4632"/>
                </a:lnTo>
                <a:lnTo>
                  <a:pt x="10838" y="4632"/>
                </a:lnTo>
                <a:lnTo>
                  <a:pt x="10844" y="4626"/>
                </a:lnTo>
                <a:lnTo>
                  <a:pt x="10848" y="4620"/>
                </a:lnTo>
                <a:lnTo>
                  <a:pt x="10858" y="4610"/>
                </a:lnTo>
                <a:lnTo>
                  <a:pt x="10882" y="4586"/>
                </a:lnTo>
                <a:lnTo>
                  <a:pt x="10890" y="4578"/>
                </a:lnTo>
                <a:lnTo>
                  <a:pt x="10894" y="4572"/>
                </a:lnTo>
                <a:lnTo>
                  <a:pt x="10896" y="4566"/>
                </a:lnTo>
                <a:lnTo>
                  <a:pt x="10898" y="4562"/>
                </a:lnTo>
                <a:lnTo>
                  <a:pt x="10898" y="4558"/>
                </a:lnTo>
                <a:lnTo>
                  <a:pt x="10900" y="4556"/>
                </a:lnTo>
                <a:lnTo>
                  <a:pt x="10904" y="4554"/>
                </a:lnTo>
                <a:lnTo>
                  <a:pt x="10910" y="4552"/>
                </a:lnTo>
                <a:lnTo>
                  <a:pt x="10914" y="4550"/>
                </a:lnTo>
                <a:lnTo>
                  <a:pt x="10916" y="4544"/>
                </a:lnTo>
                <a:lnTo>
                  <a:pt x="10918" y="4538"/>
                </a:lnTo>
                <a:lnTo>
                  <a:pt x="10920" y="4536"/>
                </a:lnTo>
                <a:lnTo>
                  <a:pt x="10922" y="4534"/>
                </a:lnTo>
                <a:lnTo>
                  <a:pt x="10928" y="4534"/>
                </a:lnTo>
                <a:lnTo>
                  <a:pt x="10930" y="4530"/>
                </a:lnTo>
                <a:lnTo>
                  <a:pt x="10932" y="4524"/>
                </a:lnTo>
                <a:lnTo>
                  <a:pt x="10930" y="4516"/>
                </a:lnTo>
                <a:lnTo>
                  <a:pt x="10928" y="4510"/>
                </a:lnTo>
                <a:lnTo>
                  <a:pt x="10928" y="4506"/>
                </a:lnTo>
                <a:lnTo>
                  <a:pt x="10928" y="4496"/>
                </a:lnTo>
                <a:lnTo>
                  <a:pt x="10928" y="4488"/>
                </a:lnTo>
                <a:lnTo>
                  <a:pt x="10928" y="4484"/>
                </a:lnTo>
                <a:lnTo>
                  <a:pt x="10924" y="4484"/>
                </a:lnTo>
                <a:lnTo>
                  <a:pt x="10922" y="4484"/>
                </a:lnTo>
                <a:lnTo>
                  <a:pt x="10920" y="4486"/>
                </a:lnTo>
                <a:lnTo>
                  <a:pt x="10920" y="4492"/>
                </a:lnTo>
                <a:lnTo>
                  <a:pt x="10918" y="4500"/>
                </a:lnTo>
                <a:lnTo>
                  <a:pt x="10918" y="4504"/>
                </a:lnTo>
                <a:lnTo>
                  <a:pt x="10914" y="4506"/>
                </a:lnTo>
                <a:lnTo>
                  <a:pt x="10912" y="4506"/>
                </a:lnTo>
                <a:lnTo>
                  <a:pt x="10912" y="4508"/>
                </a:lnTo>
                <a:lnTo>
                  <a:pt x="10914" y="4512"/>
                </a:lnTo>
                <a:lnTo>
                  <a:pt x="10916" y="4518"/>
                </a:lnTo>
                <a:lnTo>
                  <a:pt x="10916" y="4522"/>
                </a:lnTo>
                <a:lnTo>
                  <a:pt x="10914" y="4526"/>
                </a:lnTo>
                <a:lnTo>
                  <a:pt x="10912" y="4528"/>
                </a:lnTo>
                <a:lnTo>
                  <a:pt x="10908" y="4528"/>
                </a:lnTo>
                <a:lnTo>
                  <a:pt x="10906" y="4528"/>
                </a:lnTo>
                <a:lnTo>
                  <a:pt x="10900" y="4536"/>
                </a:lnTo>
                <a:close/>
                <a:moveTo>
                  <a:pt x="10936" y="4240"/>
                </a:moveTo>
                <a:lnTo>
                  <a:pt x="10936" y="4240"/>
                </a:lnTo>
                <a:lnTo>
                  <a:pt x="10934" y="4240"/>
                </a:lnTo>
                <a:lnTo>
                  <a:pt x="10932" y="4242"/>
                </a:lnTo>
                <a:lnTo>
                  <a:pt x="10930" y="4248"/>
                </a:lnTo>
                <a:lnTo>
                  <a:pt x="10932" y="4256"/>
                </a:lnTo>
                <a:lnTo>
                  <a:pt x="10934" y="4260"/>
                </a:lnTo>
                <a:lnTo>
                  <a:pt x="10938" y="4264"/>
                </a:lnTo>
                <a:lnTo>
                  <a:pt x="10938" y="4268"/>
                </a:lnTo>
                <a:lnTo>
                  <a:pt x="10940" y="4298"/>
                </a:lnTo>
                <a:lnTo>
                  <a:pt x="10942" y="4316"/>
                </a:lnTo>
                <a:lnTo>
                  <a:pt x="10944" y="4318"/>
                </a:lnTo>
                <a:lnTo>
                  <a:pt x="10946" y="4320"/>
                </a:lnTo>
                <a:lnTo>
                  <a:pt x="10950" y="4320"/>
                </a:lnTo>
                <a:lnTo>
                  <a:pt x="10952" y="4320"/>
                </a:lnTo>
                <a:lnTo>
                  <a:pt x="10954" y="4326"/>
                </a:lnTo>
                <a:lnTo>
                  <a:pt x="10958" y="4334"/>
                </a:lnTo>
                <a:lnTo>
                  <a:pt x="10962" y="4336"/>
                </a:lnTo>
                <a:lnTo>
                  <a:pt x="10964" y="4334"/>
                </a:lnTo>
                <a:lnTo>
                  <a:pt x="10966" y="4326"/>
                </a:lnTo>
                <a:lnTo>
                  <a:pt x="10966" y="4320"/>
                </a:lnTo>
                <a:lnTo>
                  <a:pt x="10966" y="4318"/>
                </a:lnTo>
                <a:lnTo>
                  <a:pt x="10970" y="4318"/>
                </a:lnTo>
                <a:lnTo>
                  <a:pt x="10974" y="4322"/>
                </a:lnTo>
                <a:lnTo>
                  <a:pt x="10980" y="4326"/>
                </a:lnTo>
                <a:lnTo>
                  <a:pt x="10980" y="4330"/>
                </a:lnTo>
                <a:lnTo>
                  <a:pt x="10978" y="4334"/>
                </a:lnTo>
                <a:lnTo>
                  <a:pt x="10974" y="4338"/>
                </a:lnTo>
                <a:lnTo>
                  <a:pt x="10968" y="4346"/>
                </a:lnTo>
                <a:lnTo>
                  <a:pt x="10966" y="4356"/>
                </a:lnTo>
                <a:lnTo>
                  <a:pt x="10966" y="4364"/>
                </a:lnTo>
                <a:lnTo>
                  <a:pt x="10968" y="4366"/>
                </a:lnTo>
                <a:lnTo>
                  <a:pt x="10970" y="4364"/>
                </a:lnTo>
                <a:lnTo>
                  <a:pt x="10974" y="4364"/>
                </a:lnTo>
                <a:lnTo>
                  <a:pt x="10976" y="4364"/>
                </a:lnTo>
                <a:lnTo>
                  <a:pt x="10980" y="4368"/>
                </a:lnTo>
                <a:lnTo>
                  <a:pt x="10984" y="4374"/>
                </a:lnTo>
                <a:lnTo>
                  <a:pt x="10988" y="4376"/>
                </a:lnTo>
                <a:lnTo>
                  <a:pt x="10992" y="4376"/>
                </a:lnTo>
                <a:lnTo>
                  <a:pt x="11000" y="4376"/>
                </a:lnTo>
                <a:lnTo>
                  <a:pt x="11000" y="4372"/>
                </a:lnTo>
                <a:lnTo>
                  <a:pt x="11000" y="4368"/>
                </a:lnTo>
                <a:lnTo>
                  <a:pt x="11002" y="4366"/>
                </a:lnTo>
                <a:lnTo>
                  <a:pt x="11004" y="4362"/>
                </a:lnTo>
                <a:lnTo>
                  <a:pt x="11008" y="4360"/>
                </a:lnTo>
                <a:lnTo>
                  <a:pt x="11012" y="4360"/>
                </a:lnTo>
                <a:lnTo>
                  <a:pt x="11028" y="4370"/>
                </a:lnTo>
                <a:lnTo>
                  <a:pt x="11032" y="4376"/>
                </a:lnTo>
                <a:lnTo>
                  <a:pt x="11036" y="4380"/>
                </a:lnTo>
                <a:lnTo>
                  <a:pt x="11040" y="4388"/>
                </a:lnTo>
                <a:lnTo>
                  <a:pt x="11042" y="4394"/>
                </a:lnTo>
                <a:lnTo>
                  <a:pt x="11044" y="4396"/>
                </a:lnTo>
                <a:lnTo>
                  <a:pt x="11048" y="4398"/>
                </a:lnTo>
                <a:lnTo>
                  <a:pt x="11050" y="4396"/>
                </a:lnTo>
                <a:lnTo>
                  <a:pt x="11050" y="4394"/>
                </a:lnTo>
                <a:lnTo>
                  <a:pt x="11050" y="4388"/>
                </a:lnTo>
                <a:lnTo>
                  <a:pt x="11042" y="4368"/>
                </a:lnTo>
                <a:lnTo>
                  <a:pt x="11042" y="4366"/>
                </a:lnTo>
                <a:lnTo>
                  <a:pt x="11044" y="4364"/>
                </a:lnTo>
                <a:lnTo>
                  <a:pt x="11048" y="4364"/>
                </a:lnTo>
                <a:lnTo>
                  <a:pt x="11054" y="4368"/>
                </a:lnTo>
                <a:lnTo>
                  <a:pt x="11056" y="4374"/>
                </a:lnTo>
                <a:lnTo>
                  <a:pt x="11060" y="4378"/>
                </a:lnTo>
                <a:lnTo>
                  <a:pt x="11064" y="4382"/>
                </a:lnTo>
                <a:lnTo>
                  <a:pt x="11068" y="4386"/>
                </a:lnTo>
                <a:lnTo>
                  <a:pt x="11072" y="4390"/>
                </a:lnTo>
                <a:lnTo>
                  <a:pt x="11074" y="4396"/>
                </a:lnTo>
                <a:lnTo>
                  <a:pt x="11074" y="4400"/>
                </a:lnTo>
                <a:lnTo>
                  <a:pt x="11078" y="4404"/>
                </a:lnTo>
                <a:lnTo>
                  <a:pt x="11086" y="4410"/>
                </a:lnTo>
                <a:lnTo>
                  <a:pt x="11094" y="4414"/>
                </a:lnTo>
                <a:lnTo>
                  <a:pt x="11098" y="4418"/>
                </a:lnTo>
                <a:lnTo>
                  <a:pt x="11100" y="4422"/>
                </a:lnTo>
                <a:lnTo>
                  <a:pt x="11102" y="4428"/>
                </a:lnTo>
                <a:lnTo>
                  <a:pt x="11104" y="4430"/>
                </a:lnTo>
                <a:lnTo>
                  <a:pt x="11106" y="4428"/>
                </a:lnTo>
                <a:lnTo>
                  <a:pt x="11108" y="4422"/>
                </a:lnTo>
                <a:lnTo>
                  <a:pt x="11110" y="4414"/>
                </a:lnTo>
                <a:lnTo>
                  <a:pt x="11110" y="4408"/>
                </a:lnTo>
                <a:lnTo>
                  <a:pt x="11110" y="4404"/>
                </a:lnTo>
                <a:lnTo>
                  <a:pt x="11106" y="4400"/>
                </a:lnTo>
                <a:lnTo>
                  <a:pt x="11098" y="4400"/>
                </a:lnTo>
                <a:lnTo>
                  <a:pt x="11094" y="4398"/>
                </a:lnTo>
                <a:lnTo>
                  <a:pt x="11094" y="4396"/>
                </a:lnTo>
                <a:lnTo>
                  <a:pt x="11094" y="4394"/>
                </a:lnTo>
                <a:lnTo>
                  <a:pt x="11094" y="4390"/>
                </a:lnTo>
                <a:lnTo>
                  <a:pt x="11092" y="4386"/>
                </a:lnTo>
                <a:lnTo>
                  <a:pt x="11088" y="4380"/>
                </a:lnTo>
                <a:lnTo>
                  <a:pt x="11084" y="4376"/>
                </a:lnTo>
                <a:lnTo>
                  <a:pt x="11082" y="4374"/>
                </a:lnTo>
                <a:lnTo>
                  <a:pt x="11084" y="4374"/>
                </a:lnTo>
                <a:lnTo>
                  <a:pt x="11088" y="4372"/>
                </a:lnTo>
                <a:lnTo>
                  <a:pt x="11096" y="4372"/>
                </a:lnTo>
                <a:lnTo>
                  <a:pt x="11098" y="4372"/>
                </a:lnTo>
                <a:lnTo>
                  <a:pt x="11100" y="4370"/>
                </a:lnTo>
                <a:lnTo>
                  <a:pt x="11102" y="4366"/>
                </a:lnTo>
                <a:lnTo>
                  <a:pt x="11098" y="4364"/>
                </a:lnTo>
                <a:lnTo>
                  <a:pt x="11082" y="4356"/>
                </a:lnTo>
                <a:lnTo>
                  <a:pt x="11078" y="4354"/>
                </a:lnTo>
                <a:lnTo>
                  <a:pt x="11076" y="4354"/>
                </a:lnTo>
                <a:lnTo>
                  <a:pt x="11074" y="4358"/>
                </a:lnTo>
                <a:lnTo>
                  <a:pt x="11074" y="4362"/>
                </a:lnTo>
                <a:lnTo>
                  <a:pt x="11072" y="4368"/>
                </a:lnTo>
                <a:lnTo>
                  <a:pt x="11070" y="4370"/>
                </a:lnTo>
                <a:lnTo>
                  <a:pt x="11068" y="4370"/>
                </a:lnTo>
                <a:lnTo>
                  <a:pt x="11066" y="4368"/>
                </a:lnTo>
                <a:lnTo>
                  <a:pt x="11064" y="4364"/>
                </a:lnTo>
                <a:lnTo>
                  <a:pt x="11064" y="4358"/>
                </a:lnTo>
                <a:lnTo>
                  <a:pt x="11064" y="4354"/>
                </a:lnTo>
                <a:lnTo>
                  <a:pt x="11062" y="4350"/>
                </a:lnTo>
                <a:lnTo>
                  <a:pt x="11058" y="4346"/>
                </a:lnTo>
                <a:lnTo>
                  <a:pt x="11052" y="4342"/>
                </a:lnTo>
                <a:lnTo>
                  <a:pt x="11046" y="4340"/>
                </a:lnTo>
                <a:lnTo>
                  <a:pt x="11042" y="4338"/>
                </a:lnTo>
                <a:lnTo>
                  <a:pt x="11040" y="4340"/>
                </a:lnTo>
                <a:lnTo>
                  <a:pt x="11038" y="4342"/>
                </a:lnTo>
                <a:lnTo>
                  <a:pt x="11038" y="4344"/>
                </a:lnTo>
                <a:lnTo>
                  <a:pt x="11036" y="4346"/>
                </a:lnTo>
                <a:lnTo>
                  <a:pt x="11032" y="4346"/>
                </a:lnTo>
                <a:lnTo>
                  <a:pt x="11030" y="4346"/>
                </a:lnTo>
                <a:lnTo>
                  <a:pt x="11030" y="4352"/>
                </a:lnTo>
                <a:lnTo>
                  <a:pt x="11030" y="4356"/>
                </a:lnTo>
                <a:lnTo>
                  <a:pt x="11028" y="4358"/>
                </a:lnTo>
                <a:lnTo>
                  <a:pt x="11024" y="4358"/>
                </a:lnTo>
                <a:lnTo>
                  <a:pt x="11020" y="4356"/>
                </a:lnTo>
                <a:lnTo>
                  <a:pt x="11016" y="4352"/>
                </a:lnTo>
                <a:lnTo>
                  <a:pt x="11010" y="4342"/>
                </a:lnTo>
                <a:lnTo>
                  <a:pt x="11008" y="4330"/>
                </a:lnTo>
                <a:lnTo>
                  <a:pt x="11008" y="4322"/>
                </a:lnTo>
                <a:lnTo>
                  <a:pt x="11008" y="4320"/>
                </a:lnTo>
                <a:lnTo>
                  <a:pt x="11008" y="4314"/>
                </a:lnTo>
                <a:lnTo>
                  <a:pt x="11004" y="4304"/>
                </a:lnTo>
                <a:lnTo>
                  <a:pt x="11000" y="4292"/>
                </a:lnTo>
                <a:lnTo>
                  <a:pt x="11002" y="4286"/>
                </a:lnTo>
                <a:lnTo>
                  <a:pt x="11004" y="4280"/>
                </a:lnTo>
                <a:lnTo>
                  <a:pt x="11008" y="4272"/>
                </a:lnTo>
                <a:lnTo>
                  <a:pt x="11008" y="4266"/>
                </a:lnTo>
                <a:lnTo>
                  <a:pt x="11008" y="4260"/>
                </a:lnTo>
                <a:lnTo>
                  <a:pt x="11014" y="4254"/>
                </a:lnTo>
                <a:lnTo>
                  <a:pt x="11016" y="4250"/>
                </a:lnTo>
                <a:lnTo>
                  <a:pt x="11018" y="4250"/>
                </a:lnTo>
                <a:lnTo>
                  <a:pt x="11020" y="4250"/>
                </a:lnTo>
                <a:lnTo>
                  <a:pt x="11022" y="4252"/>
                </a:lnTo>
                <a:lnTo>
                  <a:pt x="11024" y="4256"/>
                </a:lnTo>
                <a:lnTo>
                  <a:pt x="11026" y="4254"/>
                </a:lnTo>
                <a:lnTo>
                  <a:pt x="11032" y="4246"/>
                </a:lnTo>
                <a:lnTo>
                  <a:pt x="11036" y="4232"/>
                </a:lnTo>
                <a:lnTo>
                  <a:pt x="11042" y="4208"/>
                </a:lnTo>
                <a:lnTo>
                  <a:pt x="11042" y="4204"/>
                </a:lnTo>
                <a:lnTo>
                  <a:pt x="11040" y="4200"/>
                </a:lnTo>
                <a:lnTo>
                  <a:pt x="11034" y="4190"/>
                </a:lnTo>
                <a:lnTo>
                  <a:pt x="11032" y="4184"/>
                </a:lnTo>
                <a:lnTo>
                  <a:pt x="11030" y="4178"/>
                </a:lnTo>
                <a:lnTo>
                  <a:pt x="11030" y="4168"/>
                </a:lnTo>
                <a:lnTo>
                  <a:pt x="11032" y="4158"/>
                </a:lnTo>
                <a:lnTo>
                  <a:pt x="11036" y="4144"/>
                </a:lnTo>
                <a:lnTo>
                  <a:pt x="11036" y="4136"/>
                </a:lnTo>
                <a:lnTo>
                  <a:pt x="11034" y="4134"/>
                </a:lnTo>
                <a:lnTo>
                  <a:pt x="11032" y="4134"/>
                </a:lnTo>
                <a:lnTo>
                  <a:pt x="11028" y="4136"/>
                </a:lnTo>
                <a:lnTo>
                  <a:pt x="11024" y="4140"/>
                </a:lnTo>
                <a:lnTo>
                  <a:pt x="11020" y="4144"/>
                </a:lnTo>
                <a:lnTo>
                  <a:pt x="11016" y="4144"/>
                </a:lnTo>
                <a:lnTo>
                  <a:pt x="11010" y="4142"/>
                </a:lnTo>
                <a:lnTo>
                  <a:pt x="11004" y="4138"/>
                </a:lnTo>
                <a:lnTo>
                  <a:pt x="10988" y="4128"/>
                </a:lnTo>
                <a:lnTo>
                  <a:pt x="10982" y="4126"/>
                </a:lnTo>
                <a:lnTo>
                  <a:pt x="10974" y="4128"/>
                </a:lnTo>
                <a:lnTo>
                  <a:pt x="10966" y="4132"/>
                </a:lnTo>
                <a:lnTo>
                  <a:pt x="10964" y="4134"/>
                </a:lnTo>
                <a:lnTo>
                  <a:pt x="10964" y="4138"/>
                </a:lnTo>
                <a:lnTo>
                  <a:pt x="10964" y="4146"/>
                </a:lnTo>
                <a:lnTo>
                  <a:pt x="10962" y="4150"/>
                </a:lnTo>
                <a:lnTo>
                  <a:pt x="10960" y="4158"/>
                </a:lnTo>
                <a:lnTo>
                  <a:pt x="10958" y="4166"/>
                </a:lnTo>
                <a:lnTo>
                  <a:pt x="10956" y="4172"/>
                </a:lnTo>
                <a:lnTo>
                  <a:pt x="10958" y="4186"/>
                </a:lnTo>
                <a:lnTo>
                  <a:pt x="10958" y="4200"/>
                </a:lnTo>
                <a:lnTo>
                  <a:pt x="10958" y="4208"/>
                </a:lnTo>
                <a:lnTo>
                  <a:pt x="10954" y="4218"/>
                </a:lnTo>
                <a:lnTo>
                  <a:pt x="10952" y="4226"/>
                </a:lnTo>
                <a:lnTo>
                  <a:pt x="10950" y="4232"/>
                </a:lnTo>
                <a:lnTo>
                  <a:pt x="10952" y="4236"/>
                </a:lnTo>
                <a:lnTo>
                  <a:pt x="10954" y="4240"/>
                </a:lnTo>
                <a:lnTo>
                  <a:pt x="10958" y="4246"/>
                </a:lnTo>
                <a:lnTo>
                  <a:pt x="10958" y="4248"/>
                </a:lnTo>
                <a:lnTo>
                  <a:pt x="10956" y="4254"/>
                </a:lnTo>
                <a:lnTo>
                  <a:pt x="10954" y="4258"/>
                </a:lnTo>
                <a:lnTo>
                  <a:pt x="10952" y="4258"/>
                </a:lnTo>
                <a:lnTo>
                  <a:pt x="10948" y="4256"/>
                </a:lnTo>
                <a:lnTo>
                  <a:pt x="10946" y="4252"/>
                </a:lnTo>
                <a:lnTo>
                  <a:pt x="10942" y="4244"/>
                </a:lnTo>
                <a:lnTo>
                  <a:pt x="10938" y="4240"/>
                </a:lnTo>
                <a:lnTo>
                  <a:pt x="10936" y="4240"/>
                </a:lnTo>
                <a:close/>
                <a:moveTo>
                  <a:pt x="9396" y="4654"/>
                </a:moveTo>
                <a:lnTo>
                  <a:pt x="9396" y="4654"/>
                </a:lnTo>
                <a:lnTo>
                  <a:pt x="9392" y="4644"/>
                </a:lnTo>
                <a:lnTo>
                  <a:pt x="9386" y="4630"/>
                </a:lnTo>
                <a:lnTo>
                  <a:pt x="9380" y="4616"/>
                </a:lnTo>
                <a:lnTo>
                  <a:pt x="9372" y="4604"/>
                </a:lnTo>
                <a:lnTo>
                  <a:pt x="9366" y="4596"/>
                </a:lnTo>
                <a:lnTo>
                  <a:pt x="9364" y="4588"/>
                </a:lnTo>
                <a:lnTo>
                  <a:pt x="9360" y="4580"/>
                </a:lnTo>
                <a:lnTo>
                  <a:pt x="9352" y="4570"/>
                </a:lnTo>
                <a:lnTo>
                  <a:pt x="9344" y="4562"/>
                </a:lnTo>
                <a:lnTo>
                  <a:pt x="9336" y="4560"/>
                </a:lnTo>
                <a:lnTo>
                  <a:pt x="9330" y="4560"/>
                </a:lnTo>
                <a:lnTo>
                  <a:pt x="9326" y="4562"/>
                </a:lnTo>
                <a:lnTo>
                  <a:pt x="9326" y="4564"/>
                </a:lnTo>
                <a:lnTo>
                  <a:pt x="9330" y="4566"/>
                </a:lnTo>
                <a:lnTo>
                  <a:pt x="9332" y="4572"/>
                </a:lnTo>
                <a:lnTo>
                  <a:pt x="9334" y="4580"/>
                </a:lnTo>
                <a:lnTo>
                  <a:pt x="9334" y="4590"/>
                </a:lnTo>
                <a:lnTo>
                  <a:pt x="9332" y="4598"/>
                </a:lnTo>
                <a:lnTo>
                  <a:pt x="9328" y="4604"/>
                </a:lnTo>
                <a:lnTo>
                  <a:pt x="9328" y="4610"/>
                </a:lnTo>
                <a:lnTo>
                  <a:pt x="9328" y="4618"/>
                </a:lnTo>
                <a:lnTo>
                  <a:pt x="9326" y="4630"/>
                </a:lnTo>
                <a:lnTo>
                  <a:pt x="9324" y="4636"/>
                </a:lnTo>
                <a:lnTo>
                  <a:pt x="9324" y="4638"/>
                </a:lnTo>
                <a:lnTo>
                  <a:pt x="9324" y="4636"/>
                </a:lnTo>
                <a:lnTo>
                  <a:pt x="9322" y="4630"/>
                </a:lnTo>
                <a:lnTo>
                  <a:pt x="9320" y="4630"/>
                </a:lnTo>
                <a:lnTo>
                  <a:pt x="9320" y="4632"/>
                </a:lnTo>
                <a:lnTo>
                  <a:pt x="9318" y="4640"/>
                </a:lnTo>
                <a:lnTo>
                  <a:pt x="9320" y="4654"/>
                </a:lnTo>
                <a:lnTo>
                  <a:pt x="9322" y="4676"/>
                </a:lnTo>
                <a:lnTo>
                  <a:pt x="9322" y="4700"/>
                </a:lnTo>
                <a:lnTo>
                  <a:pt x="9324" y="4712"/>
                </a:lnTo>
                <a:lnTo>
                  <a:pt x="9326" y="4722"/>
                </a:lnTo>
                <a:lnTo>
                  <a:pt x="9332" y="4734"/>
                </a:lnTo>
                <a:lnTo>
                  <a:pt x="9338" y="4742"/>
                </a:lnTo>
                <a:lnTo>
                  <a:pt x="9346" y="4748"/>
                </a:lnTo>
                <a:lnTo>
                  <a:pt x="9352" y="4750"/>
                </a:lnTo>
                <a:lnTo>
                  <a:pt x="9358" y="4750"/>
                </a:lnTo>
                <a:lnTo>
                  <a:pt x="9364" y="4748"/>
                </a:lnTo>
                <a:lnTo>
                  <a:pt x="9376" y="4740"/>
                </a:lnTo>
                <a:lnTo>
                  <a:pt x="9390" y="4732"/>
                </a:lnTo>
                <a:lnTo>
                  <a:pt x="9396" y="4726"/>
                </a:lnTo>
                <a:lnTo>
                  <a:pt x="9402" y="4718"/>
                </a:lnTo>
                <a:lnTo>
                  <a:pt x="9404" y="4710"/>
                </a:lnTo>
                <a:lnTo>
                  <a:pt x="9406" y="4700"/>
                </a:lnTo>
                <a:lnTo>
                  <a:pt x="9406" y="4682"/>
                </a:lnTo>
                <a:lnTo>
                  <a:pt x="9406" y="4676"/>
                </a:lnTo>
                <a:lnTo>
                  <a:pt x="9404" y="4672"/>
                </a:lnTo>
                <a:lnTo>
                  <a:pt x="9400" y="4666"/>
                </a:lnTo>
                <a:lnTo>
                  <a:pt x="9400" y="4662"/>
                </a:lnTo>
                <a:lnTo>
                  <a:pt x="9400" y="4658"/>
                </a:lnTo>
                <a:lnTo>
                  <a:pt x="9396" y="4654"/>
                </a:lnTo>
                <a:close/>
                <a:moveTo>
                  <a:pt x="9854" y="4376"/>
                </a:moveTo>
                <a:lnTo>
                  <a:pt x="9854" y="4376"/>
                </a:lnTo>
                <a:lnTo>
                  <a:pt x="9854" y="4374"/>
                </a:lnTo>
                <a:lnTo>
                  <a:pt x="9852" y="4376"/>
                </a:lnTo>
                <a:lnTo>
                  <a:pt x="9848" y="4384"/>
                </a:lnTo>
                <a:lnTo>
                  <a:pt x="9846" y="4400"/>
                </a:lnTo>
                <a:lnTo>
                  <a:pt x="9844" y="4422"/>
                </a:lnTo>
                <a:lnTo>
                  <a:pt x="9842" y="4442"/>
                </a:lnTo>
                <a:lnTo>
                  <a:pt x="9840" y="4452"/>
                </a:lnTo>
                <a:lnTo>
                  <a:pt x="9838" y="4460"/>
                </a:lnTo>
                <a:lnTo>
                  <a:pt x="9840" y="4472"/>
                </a:lnTo>
                <a:lnTo>
                  <a:pt x="9842" y="4478"/>
                </a:lnTo>
                <a:lnTo>
                  <a:pt x="9844" y="4480"/>
                </a:lnTo>
                <a:lnTo>
                  <a:pt x="9846" y="4474"/>
                </a:lnTo>
                <a:lnTo>
                  <a:pt x="9850" y="4448"/>
                </a:lnTo>
                <a:lnTo>
                  <a:pt x="9850" y="4440"/>
                </a:lnTo>
                <a:lnTo>
                  <a:pt x="9850" y="4436"/>
                </a:lnTo>
                <a:lnTo>
                  <a:pt x="9850" y="4434"/>
                </a:lnTo>
                <a:lnTo>
                  <a:pt x="9852" y="4430"/>
                </a:lnTo>
                <a:lnTo>
                  <a:pt x="9854" y="4428"/>
                </a:lnTo>
                <a:lnTo>
                  <a:pt x="9854" y="4424"/>
                </a:lnTo>
                <a:lnTo>
                  <a:pt x="9852" y="4416"/>
                </a:lnTo>
                <a:lnTo>
                  <a:pt x="9852" y="4410"/>
                </a:lnTo>
                <a:lnTo>
                  <a:pt x="9852" y="4406"/>
                </a:lnTo>
                <a:lnTo>
                  <a:pt x="9854" y="4404"/>
                </a:lnTo>
                <a:lnTo>
                  <a:pt x="9856" y="4398"/>
                </a:lnTo>
                <a:lnTo>
                  <a:pt x="9858" y="4390"/>
                </a:lnTo>
                <a:lnTo>
                  <a:pt x="9858" y="4382"/>
                </a:lnTo>
                <a:lnTo>
                  <a:pt x="9854" y="4376"/>
                </a:lnTo>
                <a:close/>
                <a:moveTo>
                  <a:pt x="9834" y="4508"/>
                </a:moveTo>
                <a:lnTo>
                  <a:pt x="9834" y="4508"/>
                </a:lnTo>
                <a:lnTo>
                  <a:pt x="9832" y="4510"/>
                </a:lnTo>
                <a:lnTo>
                  <a:pt x="9828" y="4516"/>
                </a:lnTo>
                <a:lnTo>
                  <a:pt x="9828" y="4522"/>
                </a:lnTo>
                <a:lnTo>
                  <a:pt x="9830" y="4526"/>
                </a:lnTo>
                <a:lnTo>
                  <a:pt x="9832" y="4526"/>
                </a:lnTo>
                <a:lnTo>
                  <a:pt x="9834" y="4526"/>
                </a:lnTo>
                <a:lnTo>
                  <a:pt x="9838" y="4520"/>
                </a:lnTo>
                <a:lnTo>
                  <a:pt x="9838" y="4512"/>
                </a:lnTo>
                <a:lnTo>
                  <a:pt x="9836" y="4510"/>
                </a:lnTo>
                <a:lnTo>
                  <a:pt x="9834" y="4508"/>
                </a:lnTo>
                <a:close/>
                <a:moveTo>
                  <a:pt x="9884" y="4688"/>
                </a:moveTo>
                <a:lnTo>
                  <a:pt x="9884" y="4688"/>
                </a:lnTo>
                <a:lnTo>
                  <a:pt x="9882" y="4690"/>
                </a:lnTo>
                <a:lnTo>
                  <a:pt x="9882" y="4694"/>
                </a:lnTo>
                <a:lnTo>
                  <a:pt x="9882" y="4702"/>
                </a:lnTo>
                <a:lnTo>
                  <a:pt x="9886" y="4708"/>
                </a:lnTo>
                <a:lnTo>
                  <a:pt x="9888" y="4710"/>
                </a:lnTo>
                <a:lnTo>
                  <a:pt x="9890" y="4708"/>
                </a:lnTo>
                <a:lnTo>
                  <a:pt x="9892" y="4704"/>
                </a:lnTo>
                <a:lnTo>
                  <a:pt x="9892" y="4700"/>
                </a:lnTo>
                <a:lnTo>
                  <a:pt x="9892" y="4692"/>
                </a:lnTo>
                <a:lnTo>
                  <a:pt x="9888" y="4688"/>
                </a:lnTo>
                <a:lnTo>
                  <a:pt x="9886" y="4686"/>
                </a:lnTo>
                <a:lnTo>
                  <a:pt x="9884" y="4688"/>
                </a:lnTo>
                <a:close/>
                <a:moveTo>
                  <a:pt x="9842" y="4586"/>
                </a:moveTo>
                <a:lnTo>
                  <a:pt x="9842" y="4586"/>
                </a:lnTo>
                <a:lnTo>
                  <a:pt x="9840" y="4590"/>
                </a:lnTo>
                <a:lnTo>
                  <a:pt x="9840" y="4592"/>
                </a:lnTo>
                <a:lnTo>
                  <a:pt x="9844" y="4594"/>
                </a:lnTo>
                <a:lnTo>
                  <a:pt x="9846" y="4596"/>
                </a:lnTo>
                <a:lnTo>
                  <a:pt x="9848" y="4592"/>
                </a:lnTo>
                <a:lnTo>
                  <a:pt x="9848" y="4590"/>
                </a:lnTo>
                <a:lnTo>
                  <a:pt x="9846" y="4586"/>
                </a:lnTo>
                <a:lnTo>
                  <a:pt x="9844" y="4586"/>
                </a:lnTo>
                <a:lnTo>
                  <a:pt x="9842" y="4586"/>
                </a:lnTo>
                <a:close/>
                <a:moveTo>
                  <a:pt x="9868" y="4654"/>
                </a:moveTo>
                <a:lnTo>
                  <a:pt x="9868" y="4654"/>
                </a:lnTo>
                <a:lnTo>
                  <a:pt x="9872" y="4654"/>
                </a:lnTo>
                <a:lnTo>
                  <a:pt x="9870" y="4648"/>
                </a:lnTo>
                <a:lnTo>
                  <a:pt x="9868" y="4646"/>
                </a:lnTo>
                <a:lnTo>
                  <a:pt x="9868" y="4648"/>
                </a:lnTo>
                <a:lnTo>
                  <a:pt x="9866" y="4650"/>
                </a:lnTo>
                <a:lnTo>
                  <a:pt x="9868" y="4654"/>
                </a:lnTo>
                <a:close/>
                <a:moveTo>
                  <a:pt x="7488" y="3256"/>
                </a:moveTo>
                <a:lnTo>
                  <a:pt x="7488" y="3256"/>
                </a:lnTo>
                <a:lnTo>
                  <a:pt x="7494" y="3250"/>
                </a:lnTo>
                <a:lnTo>
                  <a:pt x="7496" y="3246"/>
                </a:lnTo>
                <a:lnTo>
                  <a:pt x="7496" y="3244"/>
                </a:lnTo>
                <a:lnTo>
                  <a:pt x="7492" y="3246"/>
                </a:lnTo>
                <a:lnTo>
                  <a:pt x="7486" y="3252"/>
                </a:lnTo>
                <a:lnTo>
                  <a:pt x="7474" y="3258"/>
                </a:lnTo>
                <a:lnTo>
                  <a:pt x="7460" y="3262"/>
                </a:lnTo>
                <a:lnTo>
                  <a:pt x="7454" y="3262"/>
                </a:lnTo>
                <a:lnTo>
                  <a:pt x="7446" y="3262"/>
                </a:lnTo>
                <a:lnTo>
                  <a:pt x="7438" y="3260"/>
                </a:lnTo>
                <a:lnTo>
                  <a:pt x="7436" y="3262"/>
                </a:lnTo>
                <a:lnTo>
                  <a:pt x="7434" y="3264"/>
                </a:lnTo>
                <a:lnTo>
                  <a:pt x="7432" y="3266"/>
                </a:lnTo>
                <a:lnTo>
                  <a:pt x="7432" y="3270"/>
                </a:lnTo>
                <a:lnTo>
                  <a:pt x="7430" y="3272"/>
                </a:lnTo>
                <a:lnTo>
                  <a:pt x="7428" y="3272"/>
                </a:lnTo>
                <a:lnTo>
                  <a:pt x="7420" y="3272"/>
                </a:lnTo>
                <a:lnTo>
                  <a:pt x="7416" y="3274"/>
                </a:lnTo>
                <a:lnTo>
                  <a:pt x="7414" y="3278"/>
                </a:lnTo>
                <a:lnTo>
                  <a:pt x="7410" y="3278"/>
                </a:lnTo>
                <a:lnTo>
                  <a:pt x="7406" y="3278"/>
                </a:lnTo>
                <a:lnTo>
                  <a:pt x="7406" y="3280"/>
                </a:lnTo>
                <a:lnTo>
                  <a:pt x="7410" y="3292"/>
                </a:lnTo>
                <a:lnTo>
                  <a:pt x="7412" y="3296"/>
                </a:lnTo>
                <a:lnTo>
                  <a:pt x="7416" y="3298"/>
                </a:lnTo>
                <a:lnTo>
                  <a:pt x="7422" y="3300"/>
                </a:lnTo>
                <a:lnTo>
                  <a:pt x="7426" y="3300"/>
                </a:lnTo>
                <a:lnTo>
                  <a:pt x="7432" y="3300"/>
                </a:lnTo>
                <a:lnTo>
                  <a:pt x="7436" y="3302"/>
                </a:lnTo>
                <a:lnTo>
                  <a:pt x="7438" y="3302"/>
                </a:lnTo>
                <a:lnTo>
                  <a:pt x="7438" y="3300"/>
                </a:lnTo>
                <a:lnTo>
                  <a:pt x="7440" y="3298"/>
                </a:lnTo>
                <a:lnTo>
                  <a:pt x="7442" y="3298"/>
                </a:lnTo>
                <a:lnTo>
                  <a:pt x="7448" y="3296"/>
                </a:lnTo>
                <a:lnTo>
                  <a:pt x="7456" y="3294"/>
                </a:lnTo>
                <a:lnTo>
                  <a:pt x="7458" y="3290"/>
                </a:lnTo>
                <a:lnTo>
                  <a:pt x="7462" y="3286"/>
                </a:lnTo>
                <a:lnTo>
                  <a:pt x="7464" y="3284"/>
                </a:lnTo>
                <a:lnTo>
                  <a:pt x="7468" y="3282"/>
                </a:lnTo>
                <a:lnTo>
                  <a:pt x="7474" y="3282"/>
                </a:lnTo>
                <a:lnTo>
                  <a:pt x="7480" y="3280"/>
                </a:lnTo>
                <a:lnTo>
                  <a:pt x="7478" y="3276"/>
                </a:lnTo>
                <a:lnTo>
                  <a:pt x="7474" y="3270"/>
                </a:lnTo>
                <a:lnTo>
                  <a:pt x="7474" y="3266"/>
                </a:lnTo>
                <a:lnTo>
                  <a:pt x="7480" y="3262"/>
                </a:lnTo>
                <a:lnTo>
                  <a:pt x="7488" y="3256"/>
                </a:lnTo>
                <a:close/>
                <a:moveTo>
                  <a:pt x="6684" y="3228"/>
                </a:moveTo>
                <a:lnTo>
                  <a:pt x="6684" y="3228"/>
                </a:lnTo>
                <a:lnTo>
                  <a:pt x="6684" y="3230"/>
                </a:lnTo>
                <a:lnTo>
                  <a:pt x="6686" y="3234"/>
                </a:lnTo>
                <a:lnTo>
                  <a:pt x="6688" y="3238"/>
                </a:lnTo>
                <a:lnTo>
                  <a:pt x="6692" y="3238"/>
                </a:lnTo>
                <a:lnTo>
                  <a:pt x="6692" y="3234"/>
                </a:lnTo>
                <a:lnTo>
                  <a:pt x="6690" y="3230"/>
                </a:lnTo>
                <a:lnTo>
                  <a:pt x="6688" y="3228"/>
                </a:lnTo>
                <a:lnTo>
                  <a:pt x="6684" y="3228"/>
                </a:lnTo>
                <a:close/>
                <a:moveTo>
                  <a:pt x="6456" y="4860"/>
                </a:moveTo>
                <a:lnTo>
                  <a:pt x="6456" y="4860"/>
                </a:lnTo>
                <a:lnTo>
                  <a:pt x="6448" y="4872"/>
                </a:lnTo>
                <a:lnTo>
                  <a:pt x="6446" y="4874"/>
                </a:lnTo>
                <a:lnTo>
                  <a:pt x="6448" y="4878"/>
                </a:lnTo>
                <a:lnTo>
                  <a:pt x="6448" y="4880"/>
                </a:lnTo>
                <a:lnTo>
                  <a:pt x="6452" y="4882"/>
                </a:lnTo>
                <a:lnTo>
                  <a:pt x="6456" y="4884"/>
                </a:lnTo>
                <a:lnTo>
                  <a:pt x="6456" y="4882"/>
                </a:lnTo>
                <a:lnTo>
                  <a:pt x="6464" y="4870"/>
                </a:lnTo>
                <a:lnTo>
                  <a:pt x="6466" y="4864"/>
                </a:lnTo>
                <a:lnTo>
                  <a:pt x="6466" y="4860"/>
                </a:lnTo>
                <a:lnTo>
                  <a:pt x="6466" y="4858"/>
                </a:lnTo>
                <a:lnTo>
                  <a:pt x="6464" y="4856"/>
                </a:lnTo>
                <a:lnTo>
                  <a:pt x="6460" y="4856"/>
                </a:lnTo>
                <a:lnTo>
                  <a:pt x="6456" y="4860"/>
                </a:lnTo>
                <a:close/>
                <a:moveTo>
                  <a:pt x="6376" y="5018"/>
                </a:moveTo>
                <a:lnTo>
                  <a:pt x="6376" y="5018"/>
                </a:lnTo>
                <a:lnTo>
                  <a:pt x="6372" y="5018"/>
                </a:lnTo>
                <a:lnTo>
                  <a:pt x="6370" y="5020"/>
                </a:lnTo>
                <a:lnTo>
                  <a:pt x="6368" y="5026"/>
                </a:lnTo>
                <a:lnTo>
                  <a:pt x="6366" y="5032"/>
                </a:lnTo>
                <a:lnTo>
                  <a:pt x="6368" y="5038"/>
                </a:lnTo>
                <a:lnTo>
                  <a:pt x="6370" y="5038"/>
                </a:lnTo>
                <a:lnTo>
                  <a:pt x="6372" y="5036"/>
                </a:lnTo>
                <a:lnTo>
                  <a:pt x="6376" y="5030"/>
                </a:lnTo>
                <a:lnTo>
                  <a:pt x="6378" y="5024"/>
                </a:lnTo>
                <a:lnTo>
                  <a:pt x="6378" y="5020"/>
                </a:lnTo>
                <a:lnTo>
                  <a:pt x="6376" y="5018"/>
                </a:lnTo>
                <a:close/>
                <a:moveTo>
                  <a:pt x="5466" y="4460"/>
                </a:moveTo>
                <a:lnTo>
                  <a:pt x="5466" y="4460"/>
                </a:lnTo>
                <a:lnTo>
                  <a:pt x="5466" y="4458"/>
                </a:lnTo>
                <a:lnTo>
                  <a:pt x="5464" y="4458"/>
                </a:lnTo>
                <a:lnTo>
                  <a:pt x="5462" y="4458"/>
                </a:lnTo>
                <a:lnTo>
                  <a:pt x="5458" y="4460"/>
                </a:lnTo>
                <a:lnTo>
                  <a:pt x="5458" y="4462"/>
                </a:lnTo>
                <a:lnTo>
                  <a:pt x="5462" y="4464"/>
                </a:lnTo>
                <a:lnTo>
                  <a:pt x="5466" y="4460"/>
                </a:lnTo>
                <a:close/>
                <a:moveTo>
                  <a:pt x="5468" y="4472"/>
                </a:moveTo>
                <a:lnTo>
                  <a:pt x="5468" y="4472"/>
                </a:lnTo>
                <a:lnTo>
                  <a:pt x="5466" y="4472"/>
                </a:lnTo>
                <a:lnTo>
                  <a:pt x="5464" y="4474"/>
                </a:lnTo>
                <a:lnTo>
                  <a:pt x="5462" y="4476"/>
                </a:lnTo>
                <a:lnTo>
                  <a:pt x="5462" y="4478"/>
                </a:lnTo>
                <a:lnTo>
                  <a:pt x="5466" y="4478"/>
                </a:lnTo>
                <a:lnTo>
                  <a:pt x="5468" y="4476"/>
                </a:lnTo>
                <a:lnTo>
                  <a:pt x="5468" y="4472"/>
                </a:lnTo>
                <a:close/>
                <a:moveTo>
                  <a:pt x="5454" y="4498"/>
                </a:moveTo>
                <a:lnTo>
                  <a:pt x="5454" y="4498"/>
                </a:lnTo>
                <a:lnTo>
                  <a:pt x="5456" y="4500"/>
                </a:lnTo>
                <a:lnTo>
                  <a:pt x="5458" y="4500"/>
                </a:lnTo>
                <a:lnTo>
                  <a:pt x="5460" y="4500"/>
                </a:lnTo>
                <a:lnTo>
                  <a:pt x="5462" y="4496"/>
                </a:lnTo>
                <a:lnTo>
                  <a:pt x="5460" y="4492"/>
                </a:lnTo>
                <a:lnTo>
                  <a:pt x="5458" y="4492"/>
                </a:lnTo>
                <a:lnTo>
                  <a:pt x="5456" y="4494"/>
                </a:lnTo>
                <a:lnTo>
                  <a:pt x="5454" y="4498"/>
                </a:lnTo>
                <a:close/>
                <a:moveTo>
                  <a:pt x="5466" y="4492"/>
                </a:moveTo>
                <a:lnTo>
                  <a:pt x="5466" y="4492"/>
                </a:lnTo>
                <a:lnTo>
                  <a:pt x="5464" y="4492"/>
                </a:lnTo>
                <a:lnTo>
                  <a:pt x="5464" y="4496"/>
                </a:lnTo>
                <a:lnTo>
                  <a:pt x="5466" y="4498"/>
                </a:lnTo>
                <a:lnTo>
                  <a:pt x="5468" y="4498"/>
                </a:lnTo>
                <a:lnTo>
                  <a:pt x="5470" y="4496"/>
                </a:lnTo>
                <a:lnTo>
                  <a:pt x="5468" y="4494"/>
                </a:lnTo>
                <a:lnTo>
                  <a:pt x="5466" y="4492"/>
                </a:lnTo>
                <a:close/>
                <a:moveTo>
                  <a:pt x="5474" y="4492"/>
                </a:moveTo>
                <a:lnTo>
                  <a:pt x="5474" y="4492"/>
                </a:lnTo>
                <a:lnTo>
                  <a:pt x="5476" y="4492"/>
                </a:lnTo>
                <a:lnTo>
                  <a:pt x="5478" y="4490"/>
                </a:lnTo>
                <a:lnTo>
                  <a:pt x="5478" y="4488"/>
                </a:lnTo>
                <a:lnTo>
                  <a:pt x="5478" y="4486"/>
                </a:lnTo>
                <a:lnTo>
                  <a:pt x="5476" y="4486"/>
                </a:lnTo>
                <a:lnTo>
                  <a:pt x="5474" y="4488"/>
                </a:lnTo>
                <a:lnTo>
                  <a:pt x="5474" y="4492"/>
                </a:lnTo>
                <a:close/>
                <a:moveTo>
                  <a:pt x="5456" y="4486"/>
                </a:moveTo>
                <a:lnTo>
                  <a:pt x="5456" y="4486"/>
                </a:lnTo>
                <a:lnTo>
                  <a:pt x="5454" y="4486"/>
                </a:lnTo>
                <a:lnTo>
                  <a:pt x="5454" y="4488"/>
                </a:lnTo>
                <a:lnTo>
                  <a:pt x="5454" y="4490"/>
                </a:lnTo>
                <a:lnTo>
                  <a:pt x="5456" y="4490"/>
                </a:lnTo>
                <a:lnTo>
                  <a:pt x="5458" y="4488"/>
                </a:lnTo>
                <a:lnTo>
                  <a:pt x="5456" y="4486"/>
                </a:lnTo>
                <a:close/>
                <a:moveTo>
                  <a:pt x="5448" y="4476"/>
                </a:moveTo>
                <a:lnTo>
                  <a:pt x="5448" y="4476"/>
                </a:lnTo>
                <a:lnTo>
                  <a:pt x="5450" y="4476"/>
                </a:lnTo>
                <a:lnTo>
                  <a:pt x="5454" y="4474"/>
                </a:lnTo>
                <a:lnTo>
                  <a:pt x="5454" y="4472"/>
                </a:lnTo>
                <a:lnTo>
                  <a:pt x="5450" y="4472"/>
                </a:lnTo>
                <a:lnTo>
                  <a:pt x="5448" y="4474"/>
                </a:lnTo>
                <a:lnTo>
                  <a:pt x="5448" y="4476"/>
                </a:lnTo>
                <a:close/>
                <a:moveTo>
                  <a:pt x="5480" y="4474"/>
                </a:moveTo>
                <a:lnTo>
                  <a:pt x="5480" y="4474"/>
                </a:lnTo>
                <a:lnTo>
                  <a:pt x="5484" y="4474"/>
                </a:lnTo>
                <a:lnTo>
                  <a:pt x="5484" y="4472"/>
                </a:lnTo>
                <a:lnTo>
                  <a:pt x="5482" y="4470"/>
                </a:lnTo>
                <a:lnTo>
                  <a:pt x="5480" y="4472"/>
                </a:lnTo>
                <a:lnTo>
                  <a:pt x="5480" y="4474"/>
                </a:lnTo>
                <a:close/>
                <a:moveTo>
                  <a:pt x="6488" y="2842"/>
                </a:moveTo>
                <a:lnTo>
                  <a:pt x="6488" y="2842"/>
                </a:lnTo>
                <a:lnTo>
                  <a:pt x="6484" y="2842"/>
                </a:lnTo>
                <a:lnTo>
                  <a:pt x="6484" y="2844"/>
                </a:lnTo>
                <a:lnTo>
                  <a:pt x="6484" y="2852"/>
                </a:lnTo>
                <a:lnTo>
                  <a:pt x="6482" y="2858"/>
                </a:lnTo>
                <a:lnTo>
                  <a:pt x="6482" y="2860"/>
                </a:lnTo>
                <a:lnTo>
                  <a:pt x="6480" y="2860"/>
                </a:lnTo>
                <a:lnTo>
                  <a:pt x="6476" y="2858"/>
                </a:lnTo>
                <a:lnTo>
                  <a:pt x="6472" y="2860"/>
                </a:lnTo>
                <a:lnTo>
                  <a:pt x="6468" y="2862"/>
                </a:lnTo>
                <a:lnTo>
                  <a:pt x="6464" y="2866"/>
                </a:lnTo>
                <a:lnTo>
                  <a:pt x="6460" y="2868"/>
                </a:lnTo>
                <a:lnTo>
                  <a:pt x="6458" y="2868"/>
                </a:lnTo>
                <a:lnTo>
                  <a:pt x="6456" y="2872"/>
                </a:lnTo>
                <a:lnTo>
                  <a:pt x="6454" y="2884"/>
                </a:lnTo>
                <a:lnTo>
                  <a:pt x="6454" y="2898"/>
                </a:lnTo>
                <a:lnTo>
                  <a:pt x="6454" y="2902"/>
                </a:lnTo>
                <a:lnTo>
                  <a:pt x="6456" y="2904"/>
                </a:lnTo>
                <a:lnTo>
                  <a:pt x="6460" y="2904"/>
                </a:lnTo>
                <a:lnTo>
                  <a:pt x="6460" y="2906"/>
                </a:lnTo>
                <a:lnTo>
                  <a:pt x="6458" y="2910"/>
                </a:lnTo>
                <a:lnTo>
                  <a:pt x="6456" y="2912"/>
                </a:lnTo>
                <a:lnTo>
                  <a:pt x="6462" y="2914"/>
                </a:lnTo>
                <a:lnTo>
                  <a:pt x="6464" y="2916"/>
                </a:lnTo>
                <a:lnTo>
                  <a:pt x="6462" y="2918"/>
                </a:lnTo>
                <a:lnTo>
                  <a:pt x="6460" y="2922"/>
                </a:lnTo>
                <a:lnTo>
                  <a:pt x="6460" y="2924"/>
                </a:lnTo>
                <a:lnTo>
                  <a:pt x="6464" y="2924"/>
                </a:lnTo>
                <a:lnTo>
                  <a:pt x="6470" y="2930"/>
                </a:lnTo>
                <a:lnTo>
                  <a:pt x="6474" y="2932"/>
                </a:lnTo>
                <a:lnTo>
                  <a:pt x="6474" y="2934"/>
                </a:lnTo>
                <a:lnTo>
                  <a:pt x="6476" y="2934"/>
                </a:lnTo>
                <a:lnTo>
                  <a:pt x="6480" y="2932"/>
                </a:lnTo>
                <a:lnTo>
                  <a:pt x="6480" y="2930"/>
                </a:lnTo>
                <a:lnTo>
                  <a:pt x="6480" y="2926"/>
                </a:lnTo>
                <a:lnTo>
                  <a:pt x="6480" y="2924"/>
                </a:lnTo>
                <a:lnTo>
                  <a:pt x="6484" y="2922"/>
                </a:lnTo>
                <a:lnTo>
                  <a:pt x="6486" y="2918"/>
                </a:lnTo>
                <a:lnTo>
                  <a:pt x="6486" y="2904"/>
                </a:lnTo>
                <a:lnTo>
                  <a:pt x="6488" y="2900"/>
                </a:lnTo>
                <a:lnTo>
                  <a:pt x="6490" y="2896"/>
                </a:lnTo>
                <a:lnTo>
                  <a:pt x="6492" y="2890"/>
                </a:lnTo>
                <a:lnTo>
                  <a:pt x="6492" y="2880"/>
                </a:lnTo>
                <a:lnTo>
                  <a:pt x="6490" y="2870"/>
                </a:lnTo>
                <a:lnTo>
                  <a:pt x="6490" y="2864"/>
                </a:lnTo>
                <a:lnTo>
                  <a:pt x="6488" y="2860"/>
                </a:lnTo>
                <a:lnTo>
                  <a:pt x="6488" y="2858"/>
                </a:lnTo>
                <a:lnTo>
                  <a:pt x="6490" y="2848"/>
                </a:lnTo>
                <a:lnTo>
                  <a:pt x="6488" y="2844"/>
                </a:lnTo>
                <a:lnTo>
                  <a:pt x="6488" y="2842"/>
                </a:lnTo>
                <a:close/>
                <a:moveTo>
                  <a:pt x="6706" y="3110"/>
                </a:moveTo>
                <a:lnTo>
                  <a:pt x="6706" y="3110"/>
                </a:lnTo>
                <a:lnTo>
                  <a:pt x="6702" y="3110"/>
                </a:lnTo>
                <a:lnTo>
                  <a:pt x="6696" y="3112"/>
                </a:lnTo>
                <a:lnTo>
                  <a:pt x="6682" y="3118"/>
                </a:lnTo>
                <a:lnTo>
                  <a:pt x="6674" y="3120"/>
                </a:lnTo>
                <a:lnTo>
                  <a:pt x="6666" y="3120"/>
                </a:lnTo>
                <a:lnTo>
                  <a:pt x="6658" y="3118"/>
                </a:lnTo>
                <a:lnTo>
                  <a:pt x="6652" y="3114"/>
                </a:lnTo>
                <a:lnTo>
                  <a:pt x="6644" y="3108"/>
                </a:lnTo>
                <a:lnTo>
                  <a:pt x="6638" y="3108"/>
                </a:lnTo>
                <a:lnTo>
                  <a:pt x="6634" y="3108"/>
                </a:lnTo>
                <a:lnTo>
                  <a:pt x="6632" y="3112"/>
                </a:lnTo>
                <a:lnTo>
                  <a:pt x="6628" y="3116"/>
                </a:lnTo>
                <a:lnTo>
                  <a:pt x="6626" y="3116"/>
                </a:lnTo>
                <a:lnTo>
                  <a:pt x="6622" y="3112"/>
                </a:lnTo>
                <a:lnTo>
                  <a:pt x="6622" y="3110"/>
                </a:lnTo>
                <a:lnTo>
                  <a:pt x="6620" y="3110"/>
                </a:lnTo>
                <a:lnTo>
                  <a:pt x="6614" y="3112"/>
                </a:lnTo>
                <a:lnTo>
                  <a:pt x="6610" y="3120"/>
                </a:lnTo>
                <a:lnTo>
                  <a:pt x="6610" y="3132"/>
                </a:lnTo>
                <a:lnTo>
                  <a:pt x="6610" y="3136"/>
                </a:lnTo>
                <a:lnTo>
                  <a:pt x="6614" y="3140"/>
                </a:lnTo>
                <a:lnTo>
                  <a:pt x="6628" y="3144"/>
                </a:lnTo>
                <a:lnTo>
                  <a:pt x="6640" y="3150"/>
                </a:lnTo>
                <a:lnTo>
                  <a:pt x="6650" y="3158"/>
                </a:lnTo>
                <a:lnTo>
                  <a:pt x="6660" y="3164"/>
                </a:lnTo>
                <a:lnTo>
                  <a:pt x="6666" y="3166"/>
                </a:lnTo>
                <a:lnTo>
                  <a:pt x="6670" y="3168"/>
                </a:lnTo>
                <a:lnTo>
                  <a:pt x="6678" y="3170"/>
                </a:lnTo>
                <a:lnTo>
                  <a:pt x="6684" y="3176"/>
                </a:lnTo>
                <a:lnTo>
                  <a:pt x="6692" y="3182"/>
                </a:lnTo>
                <a:lnTo>
                  <a:pt x="6702" y="3186"/>
                </a:lnTo>
                <a:lnTo>
                  <a:pt x="6714" y="3192"/>
                </a:lnTo>
                <a:lnTo>
                  <a:pt x="6716" y="3190"/>
                </a:lnTo>
                <a:lnTo>
                  <a:pt x="6716" y="3186"/>
                </a:lnTo>
                <a:lnTo>
                  <a:pt x="6718" y="3178"/>
                </a:lnTo>
                <a:lnTo>
                  <a:pt x="6720" y="3170"/>
                </a:lnTo>
                <a:lnTo>
                  <a:pt x="6720" y="3162"/>
                </a:lnTo>
                <a:lnTo>
                  <a:pt x="6720" y="3158"/>
                </a:lnTo>
                <a:lnTo>
                  <a:pt x="6716" y="3154"/>
                </a:lnTo>
                <a:lnTo>
                  <a:pt x="6714" y="3152"/>
                </a:lnTo>
                <a:lnTo>
                  <a:pt x="6716" y="3146"/>
                </a:lnTo>
                <a:lnTo>
                  <a:pt x="6720" y="3130"/>
                </a:lnTo>
                <a:lnTo>
                  <a:pt x="6736" y="3104"/>
                </a:lnTo>
                <a:lnTo>
                  <a:pt x="6736" y="3102"/>
                </a:lnTo>
                <a:lnTo>
                  <a:pt x="6734" y="3102"/>
                </a:lnTo>
                <a:lnTo>
                  <a:pt x="6728" y="3106"/>
                </a:lnTo>
                <a:lnTo>
                  <a:pt x="6716" y="3110"/>
                </a:lnTo>
                <a:lnTo>
                  <a:pt x="6712" y="3110"/>
                </a:lnTo>
                <a:lnTo>
                  <a:pt x="6706" y="3110"/>
                </a:lnTo>
                <a:close/>
                <a:moveTo>
                  <a:pt x="6434" y="2968"/>
                </a:moveTo>
                <a:lnTo>
                  <a:pt x="6434" y="2968"/>
                </a:lnTo>
                <a:lnTo>
                  <a:pt x="6436" y="2972"/>
                </a:lnTo>
                <a:lnTo>
                  <a:pt x="6438" y="2976"/>
                </a:lnTo>
                <a:lnTo>
                  <a:pt x="6442" y="2982"/>
                </a:lnTo>
                <a:lnTo>
                  <a:pt x="6446" y="2990"/>
                </a:lnTo>
                <a:lnTo>
                  <a:pt x="6446" y="2996"/>
                </a:lnTo>
                <a:lnTo>
                  <a:pt x="6446" y="3004"/>
                </a:lnTo>
                <a:lnTo>
                  <a:pt x="6446" y="3012"/>
                </a:lnTo>
                <a:lnTo>
                  <a:pt x="6448" y="3016"/>
                </a:lnTo>
                <a:lnTo>
                  <a:pt x="6448" y="3020"/>
                </a:lnTo>
                <a:lnTo>
                  <a:pt x="6446" y="3030"/>
                </a:lnTo>
                <a:lnTo>
                  <a:pt x="6446" y="3046"/>
                </a:lnTo>
                <a:lnTo>
                  <a:pt x="6448" y="3058"/>
                </a:lnTo>
                <a:lnTo>
                  <a:pt x="6450" y="3064"/>
                </a:lnTo>
                <a:lnTo>
                  <a:pt x="6454" y="3068"/>
                </a:lnTo>
                <a:lnTo>
                  <a:pt x="6458" y="3070"/>
                </a:lnTo>
                <a:lnTo>
                  <a:pt x="6462" y="3070"/>
                </a:lnTo>
                <a:lnTo>
                  <a:pt x="6466" y="3068"/>
                </a:lnTo>
                <a:lnTo>
                  <a:pt x="6468" y="3066"/>
                </a:lnTo>
                <a:lnTo>
                  <a:pt x="6472" y="3060"/>
                </a:lnTo>
                <a:lnTo>
                  <a:pt x="6474" y="3054"/>
                </a:lnTo>
                <a:lnTo>
                  <a:pt x="6476" y="3054"/>
                </a:lnTo>
                <a:lnTo>
                  <a:pt x="6480" y="3056"/>
                </a:lnTo>
                <a:lnTo>
                  <a:pt x="6488" y="3058"/>
                </a:lnTo>
                <a:lnTo>
                  <a:pt x="6490" y="3056"/>
                </a:lnTo>
                <a:lnTo>
                  <a:pt x="6492" y="3054"/>
                </a:lnTo>
                <a:lnTo>
                  <a:pt x="6496" y="3044"/>
                </a:lnTo>
                <a:lnTo>
                  <a:pt x="6498" y="3024"/>
                </a:lnTo>
                <a:lnTo>
                  <a:pt x="6500" y="3016"/>
                </a:lnTo>
                <a:lnTo>
                  <a:pt x="6500" y="3008"/>
                </a:lnTo>
                <a:lnTo>
                  <a:pt x="6496" y="3000"/>
                </a:lnTo>
                <a:lnTo>
                  <a:pt x="6496" y="2996"/>
                </a:lnTo>
                <a:lnTo>
                  <a:pt x="6498" y="2990"/>
                </a:lnTo>
                <a:lnTo>
                  <a:pt x="6502" y="2984"/>
                </a:lnTo>
                <a:lnTo>
                  <a:pt x="6502" y="2980"/>
                </a:lnTo>
                <a:lnTo>
                  <a:pt x="6502" y="2968"/>
                </a:lnTo>
                <a:lnTo>
                  <a:pt x="6498" y="2958"/>
                </a:lnTo>
                <a:lnTo>
                  <a:pt x="6494" y="2950"/>
                </a:lnTo>
                <a:lnTo>
                  <a:pt x="6488" y="2944"/>
                </a:lnTo>
                <a:lnTo>
                  <a:pt x="6486" y="2942"/>
                </a:lnTo>
                <a:lnTo>
                  <a:pt x="6484" y="2942"/>
                </a:lnTo>
                <a:lnTo>
                  <a:pt x="6480" y="2944"/>
                </a:lnTo>
                <a:lnTo>
                  <a:pt x="6474" y="2946"/>
                </a:lnTo>
                <a:lnTo>
                  <a:pt x="6460" y="2956"/>
                </a:lnTo>
                <a:lnTo>
                  <a:pt x="6454" y="2962"/>
                </a:lnTo>
                <a:lnTo>
                  <a:pt x="6448" y="2962"/>
                </a:lnTo>
                <a:lnTo>
                  <a:pt x="6442" y="2962"/>
                </a:lnTo>
                <a:lnTo>
                  <a:pt x="6440" y="2960"/>
                </a:lnTo>
                <a:lnTo>
                  <a:pt x="6438" y="2958"/>
                </a:lnTo>
                <a:lnTo>
                  <a:pt x="6436" y="2958"/>
                </a:lnTo>
                <a:lnTo>
                  <a:pt x="6434" y="2968"/>
                </a:lnTo>
                <a:close/>
                <a:moveTo>
                  <a:pt x="6714" y="2136"/>
                </a:moveTo>
                <a:lnTo>
                  <a:pt x="6714" y="2136"/>
                </a:lnTo>
                <a:lnTo>
                  <a:pt x="6718" y="2134"/>
                </a:lnTo>
                <a:lnTo>
                  <a:pt x="6718" y="2132"/>
                </a:lnTo>
                <a:lnTo>
                  <a:pt x="6716" y="2128"/>
                </a:lnTo>
                <a:lnTo>
                  <a:pt x="6714" y="2124"/>
                </a:lnTo>
                <a:lnTo>
                  <a:pt x="6706" y="2120"/>
                </a:lnTo>
                <a:lnTo>
                  <a:pt x="6702" y="2118"/>
                </a:lnTo>
                <a:lnTo>
                  <a:pt x="6700" y="2118"/>
                </a:lnTo>
                <a:lnTo>
                  <a:pt x="6698" y="2122"/>
                </a:lnTo>
                <a:lnTo>
                  <a:pt x="6702" y="2130"/>
                </a:lnTo>
                <a:lnTo>
                  <a:pt x="6706" y="2136"/>
                </a:lnTo>
                <a:lnTo>
                  <a:pt x="6710" y="2136"/>
                </a:lnTo>
                <a:lnTo>
                  <a:pt x="6714" y="2136"/>
                </a:lnTo>
                <a:close/>
                <a:moveTo>
                  <a:pt x="6546" y="1994"/>
                </a:moveTo>
                <a:lnTo>
                  <a:pt x="6546" y="1994"/>
                </a:lnTo>
                <a:lnTo>
                  <a:pt x="6546" y="1996"/>
                </a:lnTo>
                <a:lnTo>
                  <a:pt x="6548" y="1996"/>
                </a:lnTo>
                <a:lnTo>
                  <a:pt x="6556" y="1992"/>
                </a:lnTo>
                <a:lnTo>
                  <a:pt x="6556" y="1990"/>
                </a:lnTo>
                <a:lnTo>
                  <a:pt x="6552" y="1990"/>
                </a:lnTo>
                <a:lnTo>
                  <a:pt x="6548" y="1992"/>
                </a:lnTo>
                <a:lnTo>
                  <a:pt x="6546" y="1994"/>
                </a:lnTo>
                <a:close/>
                <a:moveTo>
                  <a:pt x="6520" y="2132"/>
                </a:moveTo>
                <a:lnTo>
                  <a:pt x="6520" y="2132"/>
                </a:lnTo>
                <a:lnTo>
                  <a:pt x="6530" y="2134"/>
                </a:lnTo>
                <a:lnTo>
                  <a:pt x="6536" y="2132"/>
                </a:lnTo>
                <a:lnTo>
                  <a:pt x="6542" y="2128"/>
                </a:lnTo>
                <a:lnTo>
                  <a:pt x="6542" y="2126"/>
                </a:lnTo>
                <a:lnTo>
                  <a:pt x="6544" y="2124"/>
                </a:lnTo>
                <a:lnTo>
                  <a:pt x="6542" y="2118"/>
                </a:lnTo>
                <a:lnTo>
                  <a:pt x="6540" y="2112"/>
                </a:lnTo>
                <a:lnTo>
                  <a:pt x="6540" y="2108"/>
                </a:lnTo>
                <a:lnTo>
                  <a:pt x="6540" y="2104"/>
                </a:lnTo>
                <a:lnTo>
                  <a:pt x="6538" y="2102"/>
                </a:lnTo>
                <a:lnTo>
                  <a:pt x="6534" y="2100"/>
                </a:lnTo>
                <a:lnTo>
                  <a:pt x="6534" y="2102"/>
                </a:lnTo>
                <a:lnTo>
                  <a:pt x="6534" y="2104"/>
                </a:lnTo>
                <a:lnTo>
                  <a:pt x="6532" y="2104"/>
                </a:lnTo>
                <a:lnTo>
                  <a:pt x="6524" y="2100"/>
                </a:lnTo>
                <a:lnTo>
                  <a:pt x="6520" y="2100"/>
                </a:lnTo>
                <a:lnTo>
                  <a:pt x="6514" y="2102"/>
                </a:lnTo>
                <a:lnTo>
                  <a:pt x="6508" y="2104"/>
                </a:lnTo>
                <a:lnTo>
                  <a:pt x="6504" y="2104"/>
                </a:lnTo>
                <a:lnTo>
                  <a:pt x="6500" y="2104"/>
                </a:lnTo>
                <a:lnTo>
                  <a:pt x="6498" y="2104"/>
                </a:lnTo>
                <a:lnTo>
                  <a:pt x="6498" y="2108"/>
                </a:lnTo>
                <a:lnTo>
                  <a:pt x="6500" y="2110"/>
                </a:lnTo>
                <a:lnTo>
                  <a:pt x="6504" y="2114"/>
                </a:lnTo>
                <a:lnTo>
                  <a:pt x="6508" y="2122"/>
                </a:lnTo>
                <a:lnTo>
                  <a:pt x="6510" y="2126"/>
                </a:lnTo>
                <a:lnTo>
                  <a:pt x="6512" y="2124"/>
                </a:lnTo>
                <a:lnTo>
                  <a:pt x="6514" y="2126"/>
                </a:lnTo>
                <a:lnTo>
                  <a:pt x="6516" y="2126"/>
                </a:lnTo>
                <a:lnTo>
                  <a:pt x="6514" y="2128"/>
                </a:lnTo>
                <a:lnTo>
                  <a:pt x="6516" y="2130"/>
                </a:lnTo>
                <a:lnTo>
                  <a:pt x="6520" y="2132"/>
                </a:lnTo>
                <a:close/>
                <a:moveTo>
                  <a:pt x="6534" y="2078"/>
                </a:moveTo>
                <a:lnTo>
                  <a:pt x="6534" y="2078"/>
                </a:lnTo>
                <a:lnTo>
                  <a:pt x="6532" y="2078"/>
                </a:lnTo>
                <a:lnTo>
                  <a:pt x="6532" y="2080"/>
                </a:lnTo>
                <a:lnTo>
                  <a:pt x="6532" y="2086"/>
                </a:lnTo>
                <a:lnTo>
                  <a:pt x="6534" y="2090"/>
                </a:lnTo>
                <a:lnTo>
                  <a:pt x="6534" y="2088"/>
                </a:lnTo>
                <a:lnTo>
                  <a:pt x="6536" y="2086"/>
                </a:lnTo>
                <a:lnTo>
                  <a:pt x="6536" y="2082"/>
                </a:lnTo>
                <a:lnTo>
                  <a:pt x="6534" y="2078"/>
                </a:lnTo>
                <a:close/>
                <a:moveTo>
                  <a:pt x="6544" y="2134"/>
                </a:moveTo>
                <a:lnTo>
                  <a:pt x="6544" y="2134"/>
                </a:lnTo>
                <a:lnTo>
                  <a:pt x="6544" y="2132"/>
                </a:lnTo>
                <a:lnTo>
                  <a:pt x="6544" y="2130"/>
                </a:lnTo>
                <a:lnTo>
                  <a:pt x="6542" y="2132"/>
                </a:lnTo>
                <a:lnTo>
                  <a:pt x="6540" y="2134"/>
                </a:lnTo>
                <a:lnTo>
                  <a:pt x="6534" y="2144"/>
                </a:lnTo>
                <a:lnTo>
                  <a:pt x="6532" y="2148"/>
                </a:lnTo>
                <a:lnTo>
                  <a:pt x="6532" y="2152"/>
                </a:lnTo>
                <a:lnTo>
                  <a:pt x="6534" y="2154"/>
                </a:lnTo>
                <a:lnTo>
                  <a:pt x="6536" y="2154"/>
                </a:lnTo>
                <a:lnTo>
                  <a:pt x="6538" y="2148"/>
                </a:lnTo>
                <a:lnTo>
                  <a:pt x="6544" y="2134"/>
                </a:lnTo>
                <a:close/>
                <a:moveTo>
                  <a:pt x="6582" y="2150"/>
                </a:moveTo>
                <a:lnTo>
                  <a:pt x="6582" y="2150"/>
                </a:lnTo>
                <a:lnTo>
                  <a:pt x="6578" y="2144"/>
                </a:lnTo>
                <a:lnTo>
                  <a:pt x="6576" y="2142"/>
                </a:lnTo>
                <a:lnTo>
                  <a:pt x="6576" y="2144"/>
                </a:lnTo>
                <a:lnTo>
                  <a:pt x="6574" y="2146"/>
                </a:lnTo>
                <a:lnTo>
                  <a:pt x="6572" y="2146"/>
                </a:lnTo>
                <a:lnTo>
                  <a:pt x="6562" y="2140"/>
                </a:lnTo>
                <a:lnTo>
                  <a:pt x="6556" y="2138"/>
                </a:lnTo>
                <a:lnTo>
                  <a:pt x="6552" y="2140"/>
                </a:lnTo>
                <a:lnTo>
                  <a:pt x="6552" y="2144"/>
                </a:lnTo>
                <a:lnTo>
                  <a:pt x="6552" y="2148"/>
                </a:lnTo>
                <a:lnTo>
                  <a:pt x="6554" y="2152"/>
                </a:lnTo>
                <a:lnTo>
                  <a:pt x="6560" y="2156"/>
                </a:lnTo>
                <a:lnTo>
                  <a:pt x="6570" y="2158"/>
                </a:lnTo>
                <a:lnTo>
                  <a:pt x="6578" y="2158"/>
                </a:lnTo>
                <a:lnTo>
                  <a:pt x="6582" y="2158"/>
                </a:lnTo>
                <a:lnTo>
                  <a:pt x="6584" y="2156"/>
                </a:lnTo>
                <a:lnTo>
                  <a:pt x="6582" y="2150"/>
                </a:lnTo>
                <a:close/>
                <a:moveTo>
                  <a:pt x="6566" y="2088"/>
                </a:moveTo>
                <a:lnTo>
                  <a:pt x="6566" y="2088"/>
                </a:lnTo>
                <a:lnTo>
                  <a:pt x="6560" y="2090"/>
                </a:lnTo>
                <a:lnTo>
                  <a:pt x="6554" y="2090"/>
                </a:lnTo>
                <a:lnTo>
                  <a:pt x="6550" y="2090"/>
                </a:lnTo>
                <a:lnTo>
                  <a:pt x="6546" y="2090"/>
                </a:lnTo>
                <a:lnTo>
                  <a:pt x="6544" y="2092"/>
                </a:lnTo>
                <a:lnTo>
                  <a:pt x="6546" y="2094"/>
                </a:lnTo>
                <a:lnTo>
                  <a:pt x="6550" y="2096"/>
                </a:lnTo>
                <a:lnTo>
                  <a:pt x="6554" y="2100"/>
                </a:lnTo>
                <a:lnTo>
                  <a:pt x="6556" y="2100"/>
                </a:lnTo>
                <a:lnTo>
                  <a:pt x="6554" y="2102"/>
                </a:lnTo>
                <a:lnTo>
                  <a:pt x="6554" y="2106"/>
                </a:lnTo>
                <a:lnTo>
                  <a:pt x="6556" y="2108"/>
                </a:lnTo>
                <a:lnTo>
                  <a:pt x="6558" y="2110"/>
                </a:lnTo>
                <a:lnTo>
                  <a:pt x="6556" y="2114"/>
                </a:lnTo>
                <a:lnTo>
                  <a:pt x="6554" y="2116"/>
                </a:lnTo>
                <a:lnTo>
                  <a:pt x="6556" y="2116"/>
                </a:lnTo>
                <a:lnTo>
                  <a:pt x="6558" y="2118"/>
                </a:lnTo>
                <a:lnTo>
                  <a:pt x="6560" y="2122"/>
                </a:lnTo>
                <a:lnTo>
                  <a:pt x="6560" y="2124"/>
                </a:lnTo>
                <a:lnTo>
                  <a:pt x="6564" y="2124"/>
                </a:lnTo>
                <a:lnTo>
                  <a:pt x="6566" y="2124"/>
                </a:lnTo>
                <a:lnTo>
                  <a:pt x="6570" y="2124"/>
                </a:lnTo>
                <a:lnTo>
                  <a:pt x="6574" y="2124"/>
                </a:lnTo>
                <a:lnTo>
                  <a:pt x="6576" y="2124"/>
                </a:lnTo>
                <a:lnTo>
                  <a:pt x="6578" y="2124"/>
                </a:lnTo>
                <a:lnTo>
                  <a:pt x="6580" y="2128"/>
                </a:lnTo>
                <a:lnTo>
                  <a:pt x="6580" y="2130"/>
                </a:lnTo>
                <a:lnTo>
                  <a:pt x="6578" y="2132"/>
                </a:lnTo>
                <a:lnTo>
                  <a:pt x="6576" y="2132"/>
                </a:lnTo>
                <a:lnTo>
                  <a:pt x="6574" y="2132"/>
                </a:lnTo>
                <a:lnTo>
                  <a:pt x="6576" y="2134"/>
                </a:lnTo>
                <a:lnTo>
                  <a:pt x="6580" y="2136"/>
                </a:lnTo>
                <a:lnTo>
                  <a:pt x="6582" y="2138"/>
                </a:lnTo>
                <a:lnTo>
                  <a:pt x="6582" y="2140"/>
                </a:lnTo>
                <a:lnTo>
                  <a:pt x="6580" y="2140"/>
                </a:lnTo>
                <a:lnTo>
                  <a:pt x="6580" y="2144"/>
                </a:lnTo>
                <a:lnTo>
                  <a:pt x="6586" y="2150"/>
                </a:lnTo>
                <a:lnTo>
                  <a:pt x="6588" y="2154"/>
                </a:lnTo>
                <a:lnTo>
                  <a:pt x="6588" y="2158"/>
                </a:lnTo>
                <a:lnTo>
                  <a:pt x="6588" y="2160"/>
                </a:lnTo>
                <a:lnTo>
                  <a:pt x="6590" y="2164"/>
                </a:lnTo>
                <a:lnTo>
                  <a:pt x="6592" y="2164"/>
                </a:lnTo>
                <a:lnTo>
                  <a:pt x="6592" y="2160"/>
                </a:lnTo>
                <a:lnTo>
                  <a:pt x="6592" y="2156"/>
                </a:lnTo>
                <a:lnTo>
                  <a:pt x="6594" y="2150"/>
                </a:lnTo>
                <a:lnTo>
                  <a:pt x="6596" y="2148"/>
                </a:lnTo>
                <a:lnTo>
                  <a:pt x="6598" y="2146"/>
                </a:lnTo>
                <a:lnTo>
                  <a:pt x="6592" y="2142"/>
                </a:lnTo>
                <a:lnTo>
                  <a:pt x="6586" y="2140"/>
                </a:lnTo>
                <a:lnTo>
                  <a:pt x="6588" y="2138"/>
                </a:lnTo>
                <a:lnTo>
                  <a:pt x="6590" y="2138"/>
                </a:lnTo>
                <a:lnTo>
                  <a:pt x="6594" y="2138"/>
                </a:lnTo>
                <a:lnTo>
                  <a:pt x="6596" y="2136"/>
                </a:lnTo>
                <a:lnTo>
                  <a:pt x="6596" y="2134"/>
                </a:lnTo>
                <a:lnTo>
                  <a:pt x="6596" y="2130"/>
                </a:lnTo>
                <a:lnTo>
                  <a:pt x="6596" y="2126"/>
                </a:lnTo>
                <a:lnTo>
                  <a:pt x="6596" y="2124"/>
                </a:lnTo>
                <a:lnTo>
                  <a:pt x="6604" y="2122"/>
                </a:lnTo>
                <a:lnTo>
                  <a:pt x="6608" y="2120"/>
                </a:lnTo>
                <a:lnTo>
                  <a:pt x="6610" y="2118"/>
                </a:lnTo>
                <a:lnTo>
                  <a:pt x="6608" y="2114"/>
                </a:lnTo>
                <a:lnTo>
                  <a:pt x="6602" y="2112"/>
                </a:lnTo>
                <a:lnTo>
                  <a:pt x="6598" y="2108"/>
                </a:lnTo>
                <a:lnTo>
                  <a:pt x="6598" y="2104"/>
                </a:lnTo>
                <a:lnTo>
                  <a:pt x="6602" y="2102"/>
                </a:lnTo>
                <a:lnTo>
                  <a:pt x="6608" y="2100"/>
                </a:lnTo>
                <a:lnTo>
                  <a:pt x="6610" y="2098"/>
                </a:lnTo>
                <a:lnTo>
                  <a:pt x="6612" y="2096"/>
                </a:lnTo>
                <a:lnTo>
                  <a:pt x="6614" y="2088"/>
                </a:lnTo>
                <a:lnTo>
                  <a:pt x="6614" y="2080"/>
                </a:lnTo>
                <a:lnTo>
                  <a:pt x="6614" y="2074"/>
                </a:lnTo>
                <a:lnTo>
                  <a:pt x="6616" y="2072"/>
                </a:lnTo>
                <a:lnTo>
                  <a:pt x="6614" y="2070"/>
                </a:lnTo>
                <a:lnTo>
                  <a:pt x="6604" y="2066"/>
                </a:lnTo>
                <a:lnTo>
                  <a:pt x="6598" y="2066"/>
                </a:lnTo>
                <a:lnTo>
                  <a:pt x="6592" y="2070"/>
                </a:lnTo>
                <a:lnTo>
                  <a:pt x="6588" y="2074"/>
                </a:lnTo>
                <a:lnTo>
                  <a:pt x="6588" y="2078"/>
                </a:lnTo>
                <a:lnTo>
                  <a:pt x="6588" y="2080"/>
                </a:lnTo>
                <a:lnTo>
                  <a:pt x="6588" y="2082"/>
                </a:lnTo>
                <a:lnTo>
                  <a:pt x="6586" y="2090"/>
                </a:lnTo>
                <a:lnTo>
                  <a:pt x="6584" y="2094"/>
                </a:lnTo>
                <a:lnTo>
                  <a:pt x="6582" y="2094"/>
                </a:lnTo>
                <a:lnTo>
                  <a:pt x="6580" y="2092"/>
                </a:lnTo>
                <a:lnTo>
                  <a:pt x="6580" y="2088"/>
                </a:lnTo>
                <a:lnTo>
                  <a:pt x="6582" y="2078"/>
                </a:lnTo>
                <a:lnTo>
                  <a:pt x="6580" y="2076"/>
                </a:lnTo>
                <a:lnTo>
                  <a:pt x="6578" y="2078"/>
                </a:lnTo>
                <a:lnTo>
                  <a:pt x="6574" y="2078"/>
                </a:lnTo>
                <a:lnTo>
                  <a:pt x="6568" y="2076"/>
                </a:lnTo>
                <a:lnTo>
                  <a:pt x="6564" y="2074"/>
                </a:lnTo>
                <a:lnTo>
                  <a:pt x="6562" y="2074"/>
                </a:lnTo>
                <a:lnTo>
                  <a:pt x="6560" y="2076"/>
                </a:lnTo>
                <a:lnTo>
                  <a:pt x="6562" y="2076"/>
                </a:lnTo>
                <a:lnTo>
                  <a:pt x="6566" y="2078"/>
                </a:lnTo>
                <a:lnTo>
                  <a:pt x="6570" y="2082"/>
                </a:lnTo>
                <a:lnTo>
                  <a:pt x="6568" y="2084"/>
                </a:lnTo>
                <a:lnTo>
                  <a:pt x="6566" y="2088"/>
                </a:lnTo>
                <a:close/>
                <a:moveTo>
                  <a:pt x="6598" y="2138"/>
                </a:moveTo>
                <a:lnTo>
                  <a:pt x="6598" y="2138"/>
                </a:lnTo>
                <a:lnTo>
                  <a:pt x="6596" y="2142"/>
                </a:lnTo>
                <a:lnTo>
                  <a:pt x="6598" y="2142"/>
                </a:lnTo>
                <a:lnTo>
                  <a:pt x="6604" y="2142"/>
                </a:lnTo>
                <a:lnTo>
                  <a:pt x="6610" y="2138"/>
                </a:lnTo>
                <a:lnTo>
                  <a:pt x="6610" y="2136"/>
                </a:lnTo>
                <a:lnTo>
                  <a:pt x="6610" y="2134"/>
                </a:lnTo>
                <a:lnTo>
                  <a:pt x="6606" y="2134"/>
                </a:lnTo>
                <a:lnTo>
                  <a:pt x="6602" y="2134"/>
                </a:lnTo>
                <a:lnTo>
                  <a:pt x="6598" y="2138"/>
                </a:lnTo>
                <a:close/>
                <a:moveTo>
                  <a:pt x="6552" y="2166"/>
                </a:moveTo>
                <a:lnTo>
                  <a:pt x="6552" y="2166"/>
                </a:lnTo>
                <a:lnTo>
                  <a:pt x="6552" y="2168"/>
                </a:lnTo>
                <a:lnTo>
                  <a:pt x="6556" y="2172"/>
                </a:lnTo>
                <a:lnTo>
                  <a:pt x="6560" y="2172"/>
                </a:lnTo>
                <a:lnTo>
                  <a:pt x="6564" y="2172"/>
                </a:lnTo>
                <a:lnTo>
                  <a:pt x="6562" y="2168"/>
                </a:lnTo>
                <a:lnTo>
                  <a:pt x="6560" y="2166"/>
                </a:lnTo>
                <a:lnTo>
                  <a:pt x="6556" y="2164"/>
                </a:lnTo>
                <a:lnTo>
                  <a:pt x="6552" y="2166"/>
                </a:lnTo>
                <a:close/>
                <a:moveTo>
                  <a:pt x="6636" y="2164"/>
                </a:moveTo>
                <a:lnTo>
                  <a:pt x="6636" y="2164"/>
                </a:lnTo>
                <a:lnTo>
                  <a:pt x="6636" y="2166"/>
                </a:lnTo>
                <a:lnTo>
                  <a:pt x="6638" y="2168"/>
                </a:lnTo>
                <a:lnTo>
                  <a:pt x="6640" y="2172"/>
                </a:lnTo>
                <a:lnTo>
                  <a:pt x="6638" y="2174"/>
                </a:lnTo>
                <a:lnTo>
                  <a:pt x="6636" y="2176"/>
                </a:lnTo>
                <a:lnTo>
                  <a:pt x="6638" y="2178"/>
                </a:lnTo>
                <a:lnTo>
                  <a:pt x="6644" y="2182"/>
                </a:lnTo>
                <a:lnTo>
                  <a:pt x="6646" y="2184"/>
                </a:lnTo>
                <a:lnTo>
                  <a:pt x="6648" y="2184"/>
                </a:lnTo>
                <a:lnTo>
                  <a:pt x="6648" y="2182"/>
                </a:lnTo>
                <a:lnTo>
                  <a:pt x="6648" y="2180"/>
                </a:lnTo>
                <a:lnTo>
                  <a:pt x="6650" y="2176"/>
                </a:lnTo>
                <a:lnTo>
                  <a:pt x="6652" y="2176"/>
                </a:lnTo>
                <a:lnTo>
                  <a:pt x="6656" y="2178"/>
                </a:lnTo>
                <a:lnTo>
                  <a:pt x="6660" y="2180"/>
                </a:lnTo>
                <a:lnTo>
                  <a:pt x="6662" y="2180"/>
                </a:lnTo>
                <a:lnTo>
                  <a:pt x="6660" y="2178"/>
                </a:lnTo>
                <a:lnTo>
                  <a:pt x="6658" y="2174"/>
                </a:lnTo>
                <a:lnTo>
                  <a:pt x="6656" y="2174"/>
                </a:lnTo>
                <a:lnTo>
                  <a:pt x="6656" y="2172"/>
                </a:lnTo>
                <a:lnTo>
                  <a:pt x="6658" y="2168"/>
                </a:lnTo>
                <a:lnTo>
                  <a:pt x="6658" y="2164"/>
                </a:lnTo>
                <a:lnTo>
                  <a:pt x="6658" y="2162"/>
                </a:lnTo>
                <a:lnTo>
                  <a:pt x="6654" y="2162"/>
                </a:lnTo>
                <a:lnTo>
                  <a:pt x="6650" y="2160"/>
                </a:lnTo>
                <a:lnTo>
                  <a:pt x="6648" y="2156"/>
                </a:lnTo>
                <a:lnTo>
                  <a:pt x="6644" y="2156"/>
                </a:lnTo>
                <a:lnTo>
                  <a:pt x="6640" y="2158"/>
                </a:lnTo>
                <a:lnTo>
                  <a:pt x="6640" y="2160"/>
                </a:lnTo>
                <a:lnTo>
                  <a:pt x="6642" y="2162"/>
                </a:lnTo>
                <a:lnTo>
                  <a:pt x="6648" y="2164"/>
                </a:lnTo>
                <a:lnTo>
                  <a:pt x="6650" y="2166"/>
                </a:lnTo>
                <a:lnTo>
                  <a:pt x="6650" y="2168"/>
                </a:lnTo>
                <a:lnTo>
                  <a:pt x="6646" y="2166"/>
                </a:lnTo>
                <a:lnTo>
                  <a:pt x="6636" y="2164"/>
                </a:lnTo>
                <a:close/>
                <a:moveTo>
                  <a:pt x="6990" y="1916"/>
                </a:moveTo>
                <a:lnTo>
                  <a:pt x="6990" y="1916"/>
                </a:lnTo>
                <a:lnTo>
                  <a:pt x="6988" y="1916"/>
                </a:lnTo>
                <a:lnTo>
                  <a:pt x="6988" y="1918"/>
                </a:lnTo>
                <a:lnTo>
                  <a:pt x="6990" y="1920"/>
                </a:lnTo>
                <a:lnTo>
                  <a:pt x="6992" y="1924"/>
                </a:lnTo>
                <a:lnTo>
                  <a:pt x="6992" y="1926"/>
                </a:lnTo>
                <a:lnTo>
                  <a:pt x="6988" y="1928"/>
                </a:lnTo>
                <a:lnTo>
                  <a:pt x="6986" y="1930"/>
                </a:lnTo>
                <a:lnTo>
                  <a:pt x="6988" y="1932"/>
                </a:lnTo>
                <a:lnTo>
                  <a:pt x="6994" y="1936"/>
                </a:lnTo>
                <a:lnTo>
                  <a:pt x="7000" y="1938"/>
                </a:lnTo>
                <a:lnTo>
                  <a:pt x="7000" y="1942"/>
                </a:lnTo>
                <a:lnTo>
                  <a:pt x="6996" y="1946"/>
                </a:lnTo>
                <a:lnTo>
                  <a:pt x="6994" y="1948"/>
                </a:lnTo>
                <a:lnTo>
                  <a:pt x="6992" y="1950"/>
                </a:lnTo>
                <a:lnTo>
                  <a:pt x="6994" y="1952"/>
                </a:lnTo>
                <a:lnTo>
                  <a:pt x="6998" y="1952"/>
                </a:lnTo>
                <a:lnTo>
                  <a:pt x="7000" y="1950"/>
                </a:lnTo>
                <a:lnTo>
                  <a:pt x="7002" y="1946"/>
                </a:lnTo>
                <a:lnTo>
                  <a:pt x="7006" y="1938"/>
                </a:lnTo>
                <a:lnTo>
                  <a:pt x="7010" y="1934"/>
                </a:lnTo>
                <a:lnTo>
                  <a:pt x="7012" y="1934"/>
                </a:lnTo>
                <a:lnTo>
                  <a:pt x="7014" y="1934"/>
                </a:lnTo>
                <a:lnTo>
                  <a:pt x="7018" y="1934"/>
                </a:lnTo>
                <a:lnTo>
                  <a:pt x="7024" y="1932"/>
                </a:lnTo>
                <a:lnTo>
                  <a:pt x="7032" y="1928"/>
                </a:lnTo>
                <a:lnTo>
                  <a:pt x="7038" y="1922"/>
                </a:lnTo>
                <a:lnTo>
                  <a:pt x="7040" y="1920"/>
                </a:lnTo>
                <a:lnTo>
                  <a:pt x="7042" y="1920"/>
                </a:lnTo>
                <a:lnTo>
                  <a:pt x="7044" y="1920"/>
                </a:lnTo>
                <a:lnTo>
                  <a:pt x="7046" y="1920"/>
                </a:lnTo>
                <a:lnTo>
                  <a:pt x="7048" y="1920"/>
                </a:lnTo>
                <a:lnTo>
                  <a:pt x="7048" y="1918"/>
                </a:lnTo>
                <a:lnTo>
                  <a:pt x="7038" y="1914"/>
                </a:lnTo>
                <a:lnTo>
                  <a:pt x="7032" y="1910"/>
                </a:lnTo>
                <a:lnTo>
                  <a:pt x="7026" y="1910"/>
                </a:lnTo>
                <a:lnTo>
                  <a:pt x="7022" y="1910"/>
                </a:lnTo>
                <a:lnTo>
                  <a:pt x="7018" y="1910"/>
                </a:lnTo>
                <a:lnTo>
                  <a:pt x="7016" y="1908"/>
                </a:lnTo>
                <a:lnTo>
                  <a:pt x="7010" y="1908"/>
                </a:lnTo>
                <a:lnTo>
                  <a:pt x="7004" y="1912"/>
                </a:lnTo>
                <a:lnTo>
                  <a:pt x="7000" y="1918"/>
                </a:lnTo>
                <a:lnTo>
                  <a:pt x="6998" y="1920"/>
                </a:lnTo>
                <a:lnTo>
                  <a:pt x="6996" y="1918"/>
                </a:lnTo>
                <a:lnTo>
                  <a:pt x="6992" y="1916"/>
                </a:lnTo>
                <a:lnTo>
                  <a:pt x="6990" y="1916"/>
                </a:lnTo>
                <a:close/>
                <a:moveTo>
                  <a:pt x="7006" y="1892"/>
                </a:moveTo>
                <a:lnTo>
                  <a:pt x="7006" y="1892"/>
                </a:lnTo>
                <a:lnTo>
                  <a:pt x="7008" y="1892"/>
                </a:lnTo>
                <a:lnTo>
                  <a:pt x="7010" y="1894"/>
                </a:lnTo>
                <a:lnTo>
                  <a:pt x="7012" y="1898"/>
                </a:lnTo>
                <a:lnTo>
                  <a:pt x="7012" y="1902"/>
                </a:lnTo>
                <a:lnTo>
                  <a:pt x="7014" y="1904"/>
                </a:lnTo>
                <a:lnTo>
                  <a:pt x="7016" y="1904"/>
                </a:lnTo>
                <a:lnTo>
                  <a:pt x="7020" y="1904"/>
                </a:lnTo>
                <a:lnTo>
                  <a:pt x="7022" y="1902"/>
                </a:lnTo>
                <a:lnTo>
                  <a:pt x="7024" y="1898"/>
                </a:lnTo>
                <a:lnTo>
                  <a:pt x="7026" y="1898"/>
                </a:lnTo>
                <a:lnTo>
                  <a:pt x="7028" y="1898"/>
                </a:lnTo>
                <a:lnTo>
                  <a:pt x="7030" y="1898"/>
                </a:lnTo>
                <a:lnTo>
                  <a:pt x="7030" y="1896"/>
                </a:lnTo>
                <a:lnTo>
                  <a:pt x="7032" y="1896"/>
                </a:lnTo>
                <a:lnTo>
                  <a:pt x="7034" y="1896"/>
                </a:lnTo>
                <a:lnTo>
                  <a:pt x="7036" y="1894"/>
                </a:lnTo>
                <a:lnTo>
                  <a:pt x="7034" y="1892"/>
                </a:lnTo>
                <a:lnTo>
                  <a:pt x="7030" y="1888"/>
                </a:lnTo>
                <a:lnTo>
                  <a:pt x="7022" y="1880"/>
                </a:lnTo>
                <a:lnTo>
                  <a:pt x="7018" y="1880"/>
                </a:lnTo>
                <a:lnTo>
                  <a:pt x="7016" y="1882"/>
                </a:lnTo>
                <a:lnTo>
                  <a:pt x="7010" y="1886"/>
                </a:lnTo>
                <a:lnTo>
                  <a:pt x="7006" y="1886"/>
                </a:lnTo>
                <a:lnTo>
                  <a:pt x="7000" y="1886"/>
                </a:lnTo>
                <a:lnTo>
                  <a:pt x="6996" y="1888"/>
                </a:lnTo>
                <a:lnTo>
                  <a:pt x="6994" y="1890"/>
                </a:lnTo>
                <a:lnTo>
                  <a:pt x="6996" y="1890"/>
                </a:lnTo>
                <a:lnTo>
                  <a:pt x="7006" y="1892"/>
                </a:lnTo>
                <a:close/>
                <a:moveTo>
                  <a:pt x="7048" y="1914"/>
                </a:moveTo>
                <a:lnTo>
                  <a:pt x="7048" y="1914"/>
                </a:lnTo>
                <a:lnTo>
                  <a:pt x="7048" y="1910"/>
                </a:lnTo>
                <a:lnTo>
                  <a:pt x="7044" y="1906"/>
                </a:lnTo>
                <a:lnTo>
                  <a:pt x="7042" y="1904"/>
                </a:lnTo>
                <a:lnTo>
                  <a:pt x="7038" y="1906"/>
                </a:lnTo>
                <a:lnTo>
                  <a:pt x="7038" y="1910"/>
                </a:lnTo>
                <a:lnTo>
                  <a:pt x="7042" y="1914"/>
                </a:lnTo>
                <a:lnTo>
                  <a:pt x="7046" y="1914"/>
                </a:lnTo>
                <a:lnTo>
                  <a:pt x="7048" y="1914"/>
                </a:lnTo>
                <a:close/>
                <a:moveTo>
                  <a:pt x="7050" y="1884"/>
                </a:moveTo>
                <a:lnTo>
                  <a:pt x="7050" y="1884"/>
                </a:lnTo>
                <a:lnTo>
                  <a:pt x="7048" y="1884"/>
                </a:lnTo>
                <a:lnTo>
                  <a:pt x="7044" y="1882"/>
                </a:lnTo>
                <a:lnTo>
                  <a:pt x="7040" y="1882"/>
                </a:lnTo>
                <a:lnTo>
                  <a:pt x="7042" y="1886"/>
                </a:lnTo>
                <a:lnTo>
                  <a:pt x="7044" y="1886"/>
                </a:lnTo>
                <a:lnTo>
                  <a:pt x="7048" y="1886"/>
                </a:lnTo>
                <a:lnTo>
                  <a:pt x="7050" y="1884"/>
                </a:lnTo>
                <a:close/>
                <a:moveTo>
                  <a:pt x="6872" y="1954"/>
                </a:moveTo>
                <a:lnTo>
                  <a:pt x="6872" y="1954"/>
                </a:lnTo>
                <a:lnTo>
                  <a:pt x="6864" y="1958"/>
                </a:lnTo>
                <a:lnTo>
                  <a:pt x="6860" y="1956"/>
                </a:lnTo>
                <a:lnTo>
                  <a:pt x="6858" y="1956"/>
                </a:lnTo>
                <a:lnTo>
                  <a:pt x="6850" y="1962"/>
                </a:lnTo>
                <a:lnTo>
                  <a:pt x="6840" y="1974"/>
                </a:lnTo>
                <a:lnTo>
                  <a:pt x="6836" y="1984"/>
                </a:lnTo>
                <a:lnTo>
                  <a:pt x="6836" y="1992"/>
                </a:lnTo>
                <a:lnTo>
                  <a:pt x="6838" y="2000"/>
                </a:lnTo>
                <a:lnTo>
                  <a:pt x="6840" y="2004"/>
                </a:lnTo>
                <a:lnTo>
                  <a:pt x="6840" y="2006"/>
                </a:lnTo>
                <a:lnTo>
                  <a:pt x="6838" y="2014"/>
                </a:lnTo>
                <a:lnTo>
                  <a:pt x="6838" y="2018"/>
                </a:lnTo>
                <a:lnTo>
                  <a:pt x="6840" y="2018"/>
                </a:lnTo>
                <a:lnTo>
                  <a:pt x="6842" y="2016"/>
                </a:lnTo>
                <a:lnTo>
                  <a:pt x="6846" y="2014"/>
                </a:lnTo>
                <a:lnTo>
                  <a:pt x="6850" y="2008"/>
                </a:lnTo>
                <a:lnTo>
                  <a:pt x="6856" y="2000"/>
                </a:lnTo>
                <a:lnTo>
                  <a:pt x="6864" y="1992"/>
                </a:lnTo>
                <a:lnTo>
                  <a:pt x="6866" y="1986"/>
                </a:lnTo>
                <a:lnTo>
                  <a:pt x="6868" y="1984"/>
                </a:lnTo>
                <a:lnTo>
                  <a:pt x="6866" y="1978"/>
                </a:lnTo>
                <a:lnTo>
                  <a:pt x="6864" y="1976"/>
                </a:lnTo>
                <a:lnTo>
                  <a:pt x="6864" y="1972"/>
                </a:lnTo>
                <a:lnTo>
                  <a:pt x="6866" y="1968"/>
                </a:lnTo>
                <a:lnTo>
                  <a:pt x="6870" y="1964"/>
                </a:lnTo>
                <a:lnTo>
                  <a:pt x="6878" y="1954"/>
                </a:lnTo>
                <a:lnTo>
                  <a:pt x="6882" y="1950"/>
                </a:lnTo>
                <a:lnTo>
                  <a:pt x="6882" y="1948"/>
                </a:lnTo>
                <a:lnTo>
                  <a:pt x="6880" y="1948"/>
                </a:lnTo>
                <a:lnTo>
                  <a:pt x="6872" y="1954"/>
                </a:lnTo>
                <a:close/>
                <a:moveTo>
                  <a:pt x="6794" y="1990"/>
                </a:moveTo>
                <a:lnTo>
                  <a:pt x="6794" y="1990"/>
                </a:lnTo>
                <a:lnTo>
                  <a:pt x="6790" y="1990"/>
                </a:lnTo>
                <a:lnTo>
                  <a:pt x="6788" y="1992"/>
                </a:lnTo>
                <a:lnTo>
                  <a:pt x="6786" y="2000"/>
                </a:lnTo>
                <a:lnTo>
                  <a:pt x="6784" y="2010"/>
                </a:lnTo>
                <a:lnTo>
                  <a:pt x="6780" y="2018"/>
                </a:lnTo>
                <a:lnTo>
                  <a:pt x="6774" y="2026"/>
                </a:lnTo>
                <a:lnTo>
                  <a:pt x="6770" y="2038"/>
                </a:lnTo>
                <a:lnTo>
                  <a:pt x="6768" y="2052"/>
                </a:lnTo>
                <a:lnTo>
                  <a:pt x="6768" y="2056"/>
                </a:lnTo>
                <a:lnTo>
                  <a:pt x="6770" y="2060"/>
                </a:lnTo>
                <a:lnTo>
                  <a:pt x="6776" y="2050"/>
                </a:lnTo>
                <a:lnTo>
                  <a:pt x="6786" y="2026"/>
                </a:lnTo>
                <a:lnTo>
                  <a:pt x="6792" y="2002"/>
                </a:lnTo>
                <a:lnTo>
                  <a:pt x="6794" y="1992"/>
                </a:lnTo>
                <a:lnTo>
                  <a:pt x="6794" y="1990"/>
                </a:lnTo>
                <a:close/>
                <a:moveTo>
                  <a:pt x="6856" y="1798"/>
                </a:moveTo>
                <a:lnTo>
                  <a:pt x="6856" y="1798"/>
                </a:lnTo>
                <a:lnTo>
                  <a:pt x="6856" y="1796"/>
                </a:lnTo>
                <a:lnTo>
                  <a:pt x="6854" y="1790"/>
                </a:lnTo>
                <a:lnTo>
                  <a:pt x="6852" y="1786"/>
                </a:lnTo>
                <a:lnTo>
                  <a:pt x="6848" y="1786"/>
                </a:lnTo>
                <a:lnTo>
                  <a:pt x="6848" y="1788"/>
                </a:lnTo>
                <a:lnTo>
                  <a:pt x="6848" y="1792"/>
                </a:lnTo>
                <a:lnTo>
                  <a:pt x="6852" y="1796"/>
                </a:lnTo>
                <a:lnTo>
                  <a:pt x="6856" y="1798"/>
                </a:lnTo>
                <a:close/>
                <a:moveTo>
                  <a:pt x="7008" y="1802"/>
                </a:moveTo>
                <a:lnTo>
                  <a:pt x="7008" y="1802"/>
                </a:lnTo>
                <a:lnTo>
                  <a:pt x="7006" y="1800"/>
                </a:lnTo>
                <a:lnTo>
                  <a:pt x="7002" y="1798"/>
                </a:lnTo>
                <a:lnTo>
                  <a:pt x="6998" y="1798"/>
                </a:lnTo>
                <a:lnTo>
                  <a:pt x="6996" y="1800"/>
                </a:lnTo>
                <a:lnTo>
                  <a:pt x="6998" y="1802"/>
                </a:lnTo>
                <a:lnTo>
                  <a:pt x="7002" y="1804"/>
                </a:lnTo>
                <a:lnTo>
                  <a:pt x="7006" y="1804"/>
                </a:lnTo>
                <a:lnTo>
                  <a:pt x="7008" y="1802"/>
                </a:lnTo>
                <a:close/>
                <a:moveTo>
                  <a:pt x="6986" y="1790"/>
                </a:moveTo>
                <a:lnTo>
                  <a:pt x="6986" y="1790"/>
                </a:lnTo>
                <a:lnTo>
                  <a:pt x="6984" y="1792"/>
                </a:lnTo>
                <a:lnTo>
                  <a:pt x="6984" y="1796"/>
                </a:lnTo>
                <a:lnTo>
                  <a:pt x="6986" y="1798"/>
                </a:lnTo>
                <a:lnTo>
                  <a:pt x="6990" y="1800"/>
                </a:lnTo>
                <a:lnTo>
                  <a:pt x="6992" y="1798"/>
                </a:lnTo>
                <a:lnTo>
                  <a:pt x="6992" y="1796"/>
                </a:lnTo>
                <a:lnTo>
                  <a:pt x="6990" y="1792"/>
                </a:lnTo>
                <a:lnTo>
                  <a:pt x="6986" y="1790"/>
                </a:lnTo>
                <a:close/>
                <a:moveTo>
                  <a:pt x="6980" y="1810"/>
                </a:moveTo>
                <a:lnTo>
                  <a:pt x="6980" y="1810"/>
                </a:lnTo>
                <a:lnTo>
                  <a:pt x="6978" y="1808"/>
                </a:lnTo>
                <a:lnTo>
                  <a:pt x="6976" y="1808"/>
                </a:lnTo>
                <a:lnTo>
                  <a:pt x="6974" y="1812"/>
                </a:lnTo>
                <a:lnTo>
                  <a:pt x="6976" y="1814"/>
                </a:lnTo>
                <a:lnTo>
                  <a:pt x="6978" y="1814"/>
                </a:lnTo>
                <a:lnTo>
                  <a:pt x="6980" y="1812"/>
                </a:lnTo>
                <a:lnTo>
                  <a:pt x="6980" y="1810"/>
                </a:lnTo>
                <a:close/>
                <a:moveTo>
                  <a:pt x="6992" y="1810"/>
                </a:moveTo>
                <a:lnTo>
                  <a:pt x="6992" y="1810"/>
                </a:lnTo>
                <a:lnTo>
                  <a:pt x="6992" y="1812"/>
                </a:lnTo>
                <a:lnTo>
                  <a:pt x="6994" y="1810"/>
                </a:lnTo>
                <a:lnTo>
                  <a:pt x="6996" y="1810"/>
                </a:lnTo>
                <a:lnTo>
                  <a:pt x="6996" y="1808"/>
                </a:lnTo>
                <a:lnTo>
                  <a:pt x="6994" y="1808"/>
                </a:lnTo>
                <a:lnTo>
                  <a:pt x="6992" y="1808"/>
                </a:lnTo>
                <a:lnTo>
                  <a:pt x="6992" y="1810"/>
                </a:lnTo>
                <a:close/>
                <a:moveTo>
                  <a:pt x="6982" y="1810"/>
                </a:moveTo>
                <a:lnTo>
                  <a:pt x="6982" y="1810"/>
                </a:lnTo>
                <a:lnTo>
                  <a:pt x="6984" y="1810"/>
                </a:lnTo>
                <a:lnTo>
                  <a:pt x="6986" y="1810"/>
                </a:lnTo>
                <a:lnTo>
                  <a:pt x="6988" y="1810"/>
                </a:lnTo>
                <a:lnTo>
                  <a:pt x="6988" y="1808"/>
                </a:lnTo>
                <a:lnTo>
                  <a:pt x="6986" y="1806"/>
                </a:lnTo>
                <a:lnTo>
                  <a:pt x="6984" y="1806"/>
                </a:lnTo>
                <a:lnTo>
                  <a:pt x="6982" y="1810"/>
                </a:lnTo>
                <a:close/>
                <a:moveTo>
                  <a:pt x="6916" y="1814"/>
                </a:moveTo>
                <a:lnTo>
                  <a:pt x="6916" y="1814"/>
                </a:lnTo>
                <a:lnTo>
                  <a:pt x="6916" y="1816"/>
                </a:lnTo>
                <a:lnTo>
                  <a:pt x="6918" y="1820"/>
                </a:lnTo>
                <a:lnTo>
                  <a:pt x="6920" y="1820"/>
                </a:lnTo>
                <a:lnTo>
                  <a:pt x="6922" y="1820"/>
                </a:lnTo>
                <a:lnTo>
                  <a:pt x="6922" y="1818"/>
                </a:lnTo>
                <a:lnTo>
                  <a:pt x="6920" y="1816"/>
                </a:lnTo>
                <a:lnTo>
                  <a:pt x="6918" y="1814"/>
                </a:lnTo>
                <a:lnTo>
                  <a:pt x="6916" y="1814"/>
                </a:lnTo>
                <a:close/>
                <a:moveTo>
                  <a:pt x="6902" y="1802"/>
                </a:moveTo>
                <a:lnTo>
                  <a:pt x="6902" y="1802"/>
                </a:lnTo>
                <a:lnTo>
                  <a:pt x="6898" y="1804"/>
                </a:lnTo>
                <a:lnTo>
                  <a:pt x="6894" y="1806"/>
                </a:lnTo>
                <a:lnTo>
                  <a:pt x="6894" y="1808"/>
                </a:lnTo>
                <a:lnTo>
                  <a:pt x="6894" y="1812"/>
                </a:lnTo>
                <a:lnTo>
                  <a:pt x="6896" y="1810"/>
                </a:lnTo>
                <a:lnTo>
                  <a:pt x="6898" y="1810"/>
                </a:lnTo>
                <a:lnTo>
                  <a:pt x="6902" y="1812"/>
                </a:lnTo>
                <a:lnTo>
                  <a:pt x="6904" y="1814"/>
                </a:lnTo>
                <a:lnTo>
                  <a:pt x="6906" y="1816"/>
                </a:lnTo>
                <a:lnTo>
                  <a:pt x="6910" y="1816"/>
                </a:lnTo>
                <a:lnTo>
                  <a:pt x="6914" y="1814"/>
                </a:lnTo>
                <a:lnTo>
                  <a:pt x="6914" y="1812"/>
                </a:lnTo>
                <a:lnTo>
                  <a:pt x="6914" y="1810"/>
                </a:lnTo>
                <a:lnTo>
                  <a:pt x="6914" y="1808"/>
                </a:lnTo>
                <a:lnTo>
                  <a:pt x="6914" y="1806"/>
                </a:lnTo>
                <a:lnTo>
                  <a:pt x="6916" y="1806"/>
                </a:lnTo>
                <a:lnTo>
                  <a:pt x="6918" y="1808"/>
                </a:lnTo>
                <a:lnTo>
                  <a:pt x="6920" y="1808"/>
                </a:lnTo>
                <a:lnTo>
                  <a:pt x="6924" y="1804"/>
                </a:lnTo>
                <a:lnTo>
                  <a:pt x="6926" y="1802"/>
                </a:lnTo>
                <a:lnTo>
                  <a:pt x="6924" y="1800"/>
                </a:lnTo>
                <a:lnTo>
                  <a:pt x="6910" y="1794"/>
                </a:lnTo>
                <a:lnTo>
                  <a:pt x="6904" y="1794"/>
                </a:lnTo>
                <a:lnTo>
                  <a:pt x="6906" y="1796"/>
                </a:lnTo>
                <a:lnTo>
                  <a:pt x="6908" y="1800"/>
                </a:lnTo>
                <a:lnTo>
                  <a:pt x="6908" y="1802"/>
                </a:lnTo>
                <a:lnTo>
                  <a:pt x="6908" y="1804"/>
                </a:lnTo>
                <a:lnTo>
                  <a:pt x="6906" y="1806"/>
                </a:lnTo>
                <a:lnTo>
                  <a:pt x="6904" y="1804"/>
                </a:lnTo>
                <a:lnTo>
                  <a:pt x="6904" y="1802"/>
                </a:lnTo>
                <a:lnTo>
                  <a:pt x="6902" y="1802"/>
                </a:lnTo>
                <a:close/>
                <a:moveTo>
                  <a:pt x="7118" y="1484"/>
                </a:moveTo>
                <a:lnTo>
                  <a:pt x="7118" y="1484"/>
                </a:lnTo>
                <a:lnTo>
                  <a:pt x="7120" y="1484"/>
                </a:lnTo>
                <a:lnTo>
                  <a:pt x="7118" y="1482"/>
                </a:lnTo>
                <a:lnTo>
                  <a:pt x="7108" y="1480"/>
                </a:lnTo>
                <a:lnTo>
                  <a:pt x="7104" y="1480"/>
                </a:lnTo>
                <a:lnTo>
                  <a:pt x="7102" y="1480"/>
                </a:lnTo>
                <a:lnTo>
                  <a:pt x="7100" y="1484"/>
                </a:lnTo>
                <a:lnTo>
                  <a:pt x="7100" y="1488"/>
                </a:lnTo>
                <a:lnTo>
                  <a:pt x="7104" y="1490"/>
                </a:lnTo>
                <a:lnTo>
                  <a:pt x="7108" y="1488"/>
                </a:lnTo>
                <a:lnTo>
                  <a:pt x="7110" y="1488"/>
                </a:lnTo>
                <a:lnTo>
                  <a:pt x="7114" y="1486"/>
                </a:lnTo>
                <a:lnTo>
                  <a:pt x="7118" y="1484"/>
                </a:lnTo>
                <a:close/>
                <a:moveTo>
                  <a:pt x="6972" y="1606"/>
                </a:moveTo>
                <a:lnTo>
                  <a:pt x="6972" y="1606"/>
                </a:lnTo>
                <a:lnTo>
                  <a:pt x="6972" y="1604"/>
                </a:lnTo>
                <a:lnTo>
                  <a:pt x="6970" y="1604"/>
                </a:lnTo>
                <a:lnTo>
                  <a:pt x="6964" y="1604"/>
                </a:lnTo>
                <a:lnTo>
                  <a:pt x="6962" y="1604"/>
                </a:lnTo>
                <a:lnTo>
                  <a:pt x="6960" y="1606"/>
                </a:lnTo>
                <a:lnTo>
                  <a:pt x="6960" y="1608"/>
                </a:lnTo>
                <a:lnTo>
                  <a:pt x="6964" y="1610"/>
                </a:lnTo>
                <a:lnTo>
                  <a:pt x="6966" y="1612"/>
                </a:lnTo>
                <a:lnTo>
                  <a:pt x="6968" y="1612"/>
                </a:lnTo>
                <a:lnTo>
                  <a:pt x="6972" y="1606"/>
                </a:lnTo>
                <a:close/>
                <a:moveTo>
                  <a:pt x="6758" y="1246"/>
                </a:moveTo>
                <a:lnTo>
                  <a:pt x="6758" y="1246"/>
                </a:lnTo>
                <a:lnTo>
                  <a:pt x="6758" y="1248"/>
                </a:lnTo>
                <a:lnTo>
                  <a:pt x="6762" y="1248"/>
                </a:lnTo>
                <a:lnTo>
                  <a:pt x="6766" y="1246"/>
                </a:lnTo>
                <a:lnTo>
                  <a:pt x="6770" y="1244"/>
                </a:lnTo>
                <a:lnTo>
                  <a:pt x="6768" y="1242"/>
                </a:lnTo>
                <a:lnTo>
                  <a:pt x="6766" y="1240"/>
                </a:lnTo>
                <a:lnTo>
                  <a:pt x="6760" y="1242"/>
                </a:lnTo>
                <a:lnTo>
                  <a:pt x="6758" y="1246"/>
                </a:lnTo>
                <a:close/>
                <a:moveTo>
                  <a:pt x="6586" y="426"/>
                </a:moveTo>
                <a:lnTo>
                  <a:pt x="6586" y="426"/>
                </a:lnTo>
                <a:lnTo>
                  <a:pt x="6586" y="432"/>
                </a:lnTo>
                <a:lnTo>
                  <a:pt x="6588" y="438"/>
                </a:lnTo>
                <a:lnTo>
                  <a:pt x="6590" y="440"/>
                </a:lnTo>
                <a:lnTo>
                  <a:pt x="6594" y="444"/>
                </a:lnTo>
                <a:lnTo>
                  <a:pt x="6596" y="444"/>
                </a:lnTo>
                <a:lnTo>
                  <a:pt x="6596" y="446"/>
                </a:lnTo>
                <a:lnTo>
                  <a:pt x="6584" y="446"/>
                </a:lnTo>
                <a:lnTo>
                  <a:pt x="6570" y="448"/>
                </a:lnTo>
                <a:lnTo>
                  <a:pt x="6568" y="450"/>
                </a:lnTo>
                <a:lnTo>
                  <a:pt x="6570" y="452"/>
                </a:lnTo>
                <a:lnTo>
                  <a:pt x="6582" y="464"/>
                </a:lnTo>
                <a:lnTo>
                  <a:pt x="6608" y="488"/>
                </a:lnTo>
                <a:lnTo>
                  <a:pt x="6622" y="502"/>
                </a:lnTo>
                <a:lnTo>
                  <a:pt x="6634" y="508"/>
                </a:lnTo>
                <a:lnTo>
                  <a:pt x="6644" y="512"/>
                </a:lnTo>
                <a:lnTo>
                  <a:pt x="6654" y="510"/>
                </a:lnTo>
                <a:lnTo>
                  <a:pt x="6664" y="506"/>
                </a:lnTo>
                <a:lnTo>
                  <a:pt x="6676" y="498"/>
                </a:lnTo>
                <a:lnTo>
                  <a:pt x="6702" y="480"/>
                </a:lnTo>
                <a:lnTo>
                  <a:pt x="6722" y="470"/>
                </a:lnTo>
                <a:lnTo>
                  <a:pt x="6724" y="470"/>
                </a:lnTo>
                <a:lnTo>
                  <a:pt x="6726" y="472"/>
                </a:lnTo>
                <a:lnTo>
                  <a:pt x="6728" y="474"/>
                </a:lnTo>
                <a:lnTo>
                  <a:pt x="6732" y="478"/>
                </a:lnTo>
                <a:lnTo>
                  <a:pt x="6740" y="482"/>
                </a:lnTo>
                <a:lnTo>
                  <a:pt x="6756" y="484"/>
                </a:lnTo>
                <a:lnTo>
                  <a:pt x="6772" y="484"/>
                </a:lnTo>
                <a:lnTo>
                  <a:pt x="6780" y="486"/>
                </a:lnTo>
                <a:lnTo>
                  <a:pt x="6780" y="488"/>
                </a:lnTo>
                <a:lnTo>
                  <a:pt x="6778" y="490"/>
                </a:lnTo>
                <a:lnTo>
                  <a:pt x="6772" y="494"/>
                </a:lnTo>
                <a:lnTo>
                  <a:pt x="6742" y="504"/>
                </a:lnTo>
                <a:lnTo>
                  <a:pt x="6698" y="516"/>
                </a:lnTo>
                <a:lnTo>
                  <a:pt x="6678" y="522"/>
                </a:lnTo>
                <a:lnTo>
                  <a:pt x="6664" y="528"/>
                </a:lnTo>
                <a:lnTo>
                  <a:pt x="6656" y="534"/>
                </a:lnTo>
                <a:lnTo>
                  <a:pt x="6654" y="536"/>
                </a:lnTo>
                <a:lnTo>
                  <a:pt x="6656" y="538"/>
                </a:lnTo>
                <a:lnTo>
                  <a:pt x="6660" y="540"/>
                </a:lnTo>
                <a:lnTo>
                  <a:pt x="6674" y="542"/>
                </a:lnTo>
                <a:lnTo>
                  <a:pt x="6692" y="540"/>
                </a:lnTo>
                <a:lnTo>
                  <a:pt x="6718" y="538"/>
                </a:lnTo>
                <a:lnTo>
                  <a:pt x="6742" y="536"/>
                </a:lnTo>
                <a:lnTo>
                  <a:pt x="6756" y="538"/>
                </a:lnTo>
                <a:lnTo>
                  <a:pt x="6758" y="538"/>
                </a:lnTo>
                <a:lnTo>
                  <a:pt x="6760" y="540"/>
                </a:lnTo>
                <a:lnTo>
                  <a:pt x="6756" y="544"/>
                </a:lnTo>
                <a:lnTo>
                  <a:pt x="6748" y="550"/>
                </a:lnTo>
                <a:lnTo>
                  <a:pt x="6734" y="554"/>
                </a:lnTo>
                <a:lnTo>
                  <a:pt x="6720" y="558"/>
                </a:lnTo>
                <a:lnTo>
                  <a:pt x="6704" y="562"/>
                </a:lnTo>
                <a:lnTo>
                  <a:pt x="6678" y="568"/>
                </a:lnTo>
                <a:lnTo>
                  <a:pt x="6672" y="570"/>
                </a:lnTo>
                <a:lnTo>
                  <a:pt x="6668" y="574"/>
                </a:lnTo>
                <a:lnTo>
                  <a:pt x="6670" y="576"/>
                </a:lnTo>
                <a:lnTo>
                  <a:pt x="6676" y="580"/>
                </a:lnTo>
                <a:lnTo>
                  <a:pt x="6698" y="592"/>
                </a:lnTo>
                <a:lnTo>
                  <a:pt x="6712" y="596"/>
                </a:lnTo>
                <a:lnTo>
                  <a:pt x="6720" y="602"/>
                </a:lnTo>
                <a:lnTo>
                  <a:pt x="6732" y="614"/>
                </a:lnTo>
                <a:lnTo>
                  <a:pt x="6738" y="620"/>
                </a:lnTo>
                <a:lnTo>
                  <a:pt x="6744" y="624"/>
                </a:lnTo>
                <a:lnTo>
                  <a:pt x="6756" y="630"/>
                </a:lnTo>
                <a:lnTo>
                  <a:pt x="6774" y="636"/>
                </a:lnTo>
                <a:lnTo>
                  <a:pt x="6782" y="636"/>
                </a:lnTo>
                <a:lnTo>
                  <a:pt x="6790" y="636"/>
                </a:lnTo>
                <a:lnTo>
                  <a:pt x="6794" y="636"/>
                </a:lnTo>
                <a:lnTo>
                  <a:pt x="6798" y="632"/>
                </a:lnTo>
                <a:lnTo>
                  <a:pt x="6800" y="628"/>
                </a:lnTo>
                <a:lnTo>
                  <a:pt x="6802" y="624"/>
                </a:lnTo>
                <a:lnTo>
                  <a:pt x="6804" y="612"/>
                </a:lnTo>
                <a:lnTo>
                  <a:pt x="6804" y="598"/>
                </a:lnTo>
                <a:lnTo>
                  <a:pt x="6808" y="586"/>
                </a:lnTo>
                <a:lnTo>
                  <a:pt x="6812" y="580"/>
                </a:lnTo>
                <a:lnTo>
                  <a:pt x="6816" y="574"/>
                </a:lnTo>
                <a:lnTo>
                  <a:pt x="6822" y="570"/>
                </a:lnTo>
                <a:lnTo>
                  <a:pt x="6830" y="566"/>
                </a:lnTo>
                <a:lnTo>
                  <a:pt x="6844" y="560"/>
                </a:lnTo>
                <a:lnTo>
                  <a:pt x="6850" y="554"/>
                </a:lnTo>
                <a:lnTo>
                  <a:pt x="6850" y="548"/>
                </a:lnTo>
                <a:lnTo>
                  <a:pt x="6848" y="542"/>
                </a:lnTo>
                <a:lnTo>
                  <a:pt x="6846" y="536"/>
                </a:lnTo>
                <a:lnTo>
                  <a:pt x="6846" y="530"/>
                </a:lnTo>
                <a:lnTo>
                  <a:pt x="6848" y="528"/>
                </a:lnTo>
                <a:lnTo>
                  <a:pt x="6850" y="526"/>
                </a:lnTo>
                <a:lnTo>
                  <a:pt x="6860" y="522"/>
                </a:lnTo>
                <a:lnTo>
                  <a:pt x="6866" y="520"/>
                </a:lnTo>
                <a:lnTo>
                  <a:pt x="6872" y="516"/>
                </a:lnTo>
                <a:lnTo>
                  <a:pt x="6874" y="514"/>
                </a:lnTo>
                <a:lnTo>
                  <a:pt x="6876" y="510"/>
                </a:lnTo>
                <a:lnTo>
                  <a:pt x="6878" y="502"/>
                </a:lnTo>
                <a:lnTo>
                  <a:pt x="6878" y="494"/>
                </a:lnTo>
                <a:lnTo>
                  <a:pt x="6880" y="488"/>
                </a:lnTo>
                <a:lnTo>
                  <a:pt x="6882" y="484"/>
                </a:lnTo>
                <a:lnTo>
                  <a:pt x="6886" y="482"/>
                </a:lnTo>
                <a:lnTo>
                  <a:pt x="6890" y="478"/>
                </a:lnTo>
                <a:lnTo>
                  <a:pt x="6898" y="476"/>
                </a:lnTo>
                <a:lnTo>
                  <a:pt x="6918" y="474"/>
                </a:lnTo>
                <a:lnTo>
                  <a:pt x="6956" y="468"/>
                </a:lnTo>
                <a:lnTo>
                  <a:pt x="6968" y="466"/>
                </a:lnTo>
                <a:lnTo>
                  <a:pt x="6974" y="464"/>
                </a:lnTo>
                <a:lnTo>
                  <a:pt x="6974" y="462"/>
                </a:lnTo>
                <a:lnTo>
                  <a:pt x="6974" y="460"/>
                </a:lnTo>
                <a:lnTo>
                  <a:pt x="6970" y="456"/>
                </a:lnTo>
                <a:lnTo>
                  <a:pt x="6958" y="452"/>
                </a:lnTo>
                <a:lnTo>
                  <a:pt x="6944" y="448"/>
                </a:lnTo>
                <a:lnTo>
                  <a:pt x="6928" y="444"/>
                </a:lnTo>
                <a:lnTo>
                  <a:pt x="6920" y="440"/>
                </a:lnTo>
                <a:lnTo>
                  <a:pt x="6910" y="434"/>
                </a:lnTo>
                <a:lnTo>
                  <a:pt x="6908" y="432"/>
                </a:lnTo>
                <a:lnTo>
                  <a:pt x="6904" y="432"/>
                </a:lnTo>
                <a:lnTo>
                  <a:pt x="6886" y="430"/>
                </a:lnTo>
                <a:lnTo>
                  <a:pt x="6876" y="430"/>
                </a:lnTo>
                <a:lnTo>
                  <a:pt x="6870" y="428"/>
                </a:lnTo>
                <a:lnTo>
                  <a:pt x="6868" y="424"/>
                </a:lnTo>
                <a:lnTo>
                  <a:pt x="6868" y="418"/>
                </a:lnTo>
                <a:lnTo>
                  <a:pt x="6868" y="414"/>
                </a:lnTo>
                <a:lnTo>
                  <a:pt x="6866" y="406"/>
                </a:lnTo>
                <a:lnTo>
                  <a:pt x="6862" y="400"/>
                </a:lnTo>
                <a:lnTo>
                  <a:pt x="6856" y="394"/>
                </a:lnTo>
                <a:lnTo>
                  <a:pt x="6846" y="392"/>
                </a:lnTo>
                <a:lnTo>
                  <a:pt x="6840" y="394"/>
                </a:lnTo>
                <a:lnTo>
                  <a:pt x="6836" y="398"/>
                </a:lnTo>
                <a:lnTo>
                  <a:pt x="6832" y="404"/>
                </a:lnTo>
                <a:lnTo>
                  <a:pt x="6830" y="414"/>
                </a:lnTo>
                <a:lnTo>
                  <a:pt x="6828" y="414"/>
                </a:lnTo>
                <a:lnTo>
                  <a:pt x="6826" y="410"/>
                </a:lnTo>
                <a:lnTo>
                  <a:pt x="6824" y="402"/>
                </a:lnTo>
                <a:lnTo>
                  <a:pt x="6824" y="396"/>
                </a:lnTo>
                <a:lnTo>
                  <a:pt x="6826" y="390"/>
                </a:lnTo>
                <a:lnTo>
                  <a:pt x="6830" y="388"/>
                </a:lnTo>
                <a:lnTo>
                  <a:pt x="6834" y="382"/>
                </a:lnTo>
                <a:lnTo>
                  <a:pt x="6836" y="382"/>
                </a:lnTo>
                <a:lnTo>
                  <a:pt x="6836" y="380"/>
                </a:lnTo>
                <a:lnTo>
                  <a:pt x="6816" y="370"/>
                </a:lnTo>
                <a:lnTo>
                  <a:pt x="6808" y="368"/>
                </a:lnTo>
                <a:lnTo>
                  <a:pt x="6792" y="368"/>
                </a:lnTo>
                <a:lnTo>
                  <a:pt x="6784" y="368"/>
                </a:lnTo>
                <a:lnTo>
                  <a:pt x="6778" y="366"/>
                </a:lnTo>
                <a:lnTo>
                  <a:pt x="6768" y="360"/>
                </a:lnTo>
                <a:lnTo>
                  <a:pt x="6766" y="358"/>
                </a:lnTo>
                <a:lnTo>
                  <a:pt x="6760" y="356"/>
                </a:lnTo>
                <a:lnTo>
                  <a:pt x="6754" y="358"/>
                </a:lnTo>
                <a:lnTo>
                  <a:pt x="6746" y="362"/>
                </a:lnTo>
                <a:lnTo>
                  <a:pt x="6742" y="366"/>
                </a:lnTo>
                <a:lnTo>
                  <a:pt x="6740" y="370"/>
                </a:lnTo>
                <a:lnTo>
                  <a:pt x="6740" y="376"/>
                </a:lnTo>
                <a:lnTo>
                  <a:pt x="6740" y="382"/>
                </a:lnTo>
                <a:lnTo>
                  <a:pt x="6746" y="396"/>
                </a:lnTo>
                <a:lnTo>
                  <a:pt x="6752" y="412"/>
                </a:lnTo>
                <a:lnTo>
                  <a:pt x="6768" y="438"/>
                </a:lnTo>
                <a:lnTo>
                  <a:pt x="6770" y="446"/>
                </a:lnTo>
                <a:lnTo>
                  <a:pt x="6770" y="448"/>
                </a:lnTo>
                <a:lnTo>
                  <a:pt x="6768" y="450"/>
                </a:lnTo>
                <a:lnTo>
                  <a:pt x="6764" y="450"/>
                </a:lnTo>
                <a:lnTo>
                  <a:pt x="6760" y="446"/>
                </a:lnTo>
                <a:lnTo>
                  <a:pt x="6752" y="438"/>
                </a:lnTo>
                <a:lnTo>
                  <a:pt x="6732" y="412"/>
                </a:lnTo>
                <a:lnTo>
                  <a:pt x="6720" y="400"/>
                </a:lnTo>
                <a:lnTo>
                  <a:pt x="6710" y="388"/>
                </a:lnTo>
                <a:lnTo>
                  <a:pt x="6704" y="386"/>
                </a:lnTo>
                <a:lnTo>
                  <a:pt x="6698" y="382"/>
                </a:lnTo>
                <a:lnTo>
                  <a:pt x="6694" y="382"/>
                </a:lnTo>
                <a:lnTo>
                  <a:pt x="6688" y="382"/>
                </a:lnTo>
                <a:lnTo>
                  <a:pt x="6684" y="384"/>
                </a:lnTo>
                <a:lnTo>
                  <a:pt x="6680" y="388"/>
                </a:lnTo>
                <a:lnTo>
                  <a:pt x="6674" y="396"/>
                </a:lnTo>
                <a:lnTo>
                  <a:pt x="6672" y="406"/>
                </a:lnTo>
                <a:lnTo>
                  <a:pt x="6670" y="414"/>
                </a:lnTo>
                <a:lnTo>
                  <a:pt x="6670" y="424"/>
                </a:lnTo>
                <a:lnTo>
                  <a:pt x="6668" y="424"/>
                </a:lnTo>
                <a:lnTo>
                  <a:pt x="6666" y="416"/>
                </a:lnTo>
                <a:lnTo>
                  <a:pt x="6660" y="408"/>
                </a:lnTo>
                <a:lnTo>
                  <a:pt x="6652" y="402"/>
                </a:lnTo>
                <a:lnTo>
                  <a:pt x="6644" y="398"/>
                </a:lnTo>
                <a:lnTo>
                  <a:pt x="6638" y="396"/>
                </a:lnTo>
                <a:lnTo>
                  <a:pt x="6634" y="394"/>
                </a:lnTo>
                <a:lnTo>
                  <a:pt x="6634" y="392"/>
                </a:lnTo>
                <a:lnTo>
                  <a:pt x="6646" y="390"/>
                </a:lnTo>
                <a:lnTo>
                  <a:pt x="6656" y="386"/>
                </a:lnTo>
                <a:lnTo>
                  <a:pt x="6664" y="384"/>
                </a:lnTo>
                <a:lnTo>
                  <a:pt x="6668" y="380"/>
                </a:lnTo>
                <a:lnTo>
                  <a:pt x="6668" y="376"/>
                </a:lnTo>
                <a:lnTo>
                  <a:pt x="6668" y="374"/>
                </a:lnTo>
                <a:lnTo>
                  <a:pt x="6662" y="374"/>
                </a:lnTo>
                <a:lnTo>
                  <a:pt x="6654" y="374"/>
                </a:lnTo>
                <a:lnTo>
                  <a:pt x="6642" y="376"/>
                </a:lnTo>
                <a:lnTo>
                  <a:pt x="6630" y="380"/>
                </a:lnTo>
                <a:lnTo>
                  <a:pt x="6622" y="380"/>
                </a:lnTo>
                <a:lnTo>
                  <a:pt x="6618" y="378"/>
                </a:lnTo>
                <a:lnTo>
                  <a:pt x="6614" y="376"/>
                </a:lnTo>
                <a:lnTo>
                  <a:pt x="6612" y="374"/>
                </a:lnTo>
                <a:lnTo>
                  <a:pt x="6610" y="374"/>
                </a:lnTo>
                <a:lnTo>
                  <a:pt x="6606" y="374"/>
                </a:lnTo>
                <a:lnTo>
                  <a:pt x="6600" y="378"/>
                </a:lnTo>
                <a:lnTo>
                  <a:pt x="6594" y="382"/>
                </a:lnTo>
                <a:lnTo>
                  <a:pt x="6590" y="382"/>
                </a:lnTo>
                <a:lnTo>
                  <a:pt x="6586" y="380"/>
                </a:lnTo>
                <a:lnTo>
                  <a:pt x="6584" y="378"/>
                </a:lnTo>
                <a:lnTo>
                  <a:pt x="6580" y="376"/>
                </a:lnTo>
                <a:lnTo>
                  <a:pt x="6576" y="374"/>
                </a:lnTo>
                <a:lnTo>
                  <a:pt x="6568" y="376"/>
                </a:lnTo>
                <a:lnTo>
                  <a:pt x="6558" y="382"/>
                </a:lnTo>
                <a:lnTo>
                  <a:pt x="6548" y="388"/>
                </a:lnTo>
                <a:lnTo>
                  <a:pt x="6542" y="394"/>
                </a:lnTo>
                <a:lnTo>
                  <a:pt x="6538" y="400"/>
                </a:lnTo>
                <a:lnTo>
                  <a:pt x="6538" y="404"/>
                </a:lnTo>
                <a:lnTo>
                  <a:pt x="6542" y="410"/>
                </a:lnTo>
                <a:lnTo>
                  <a:pt x="6546" y="416"/>
                </a:lnTo>
                <a:lnTo>
                  <a:pt x="6556" y="428"/>
                </a:lnTo>
                <a:lnTo>
                  <a:pt x="6562" y="434"/>
                </a:lnTo>
                <a:lnTo>
                  <a:pt x="6568" y="434"/>
                </a:lnTo>
                <a:lnTo>
                  <a:pt x="6574" y="432"/>
                </a:lnTo>
                <a:lnTo>
                  <a:pt x="6580" y="428"/>
                </a:lnTo>
                <a:lnTo>
                  <a:pt x="6586" y="420"/>
                </a:lnTo>
                <a:lnTo>
                  <a:pt x="6588" y="420"/>
                </a:lnTo>
                <a:lnTo>
                  <a:pt x="6586" y="426"/>
                </a:lnTo>
                <a:close/>
                <a:moveTo>
                  <a:pt x="6576" y="498"/>
                </a:moveTo>
                <a:lnTo>
                  <a:pt x="6576" y="498"/>
                </a:lnTo>
                <a:lnTo>
                  <a:pt x="6590" y="504"/>
                </a:lnTo>
                <a:lnTo>
                  <a:pt x="6596" y="506"/>
                </a:lnTo>
                <a:lnTo>
                  <a:pt x="6598" y="504"/>
                </a:lnTo>
                <a:lnTo>
                  <a:pt x="6596" y="498"/>
                </a:lnTo>
                <a:lnTo>
                  <a:pt x="6590" y="492"/>
                </a:lnTo>
                <a:lnTo>
                  <a:pt x="6584" y="486"/>
                </a:lnTo>
                <a:lnTo>
                  <a:pt x="6578" y="482"/>
                </a:lnTo>
                <a:lnTo>
                  <a:pt x="6572" y="480"/>
                </a:lnTo>
                <a:lnTo>
                  <a:pt x="6566" y="478"/>
                </a:lnTo>
                <a:lnTo>
                  <a:pt x="6562" y="474"/>
                </a:lnTo>
                <a:lnTo>
                  <a:pt x="6554" y="462"/>
                </a:lnTo>
                <a:lnTo>
                  <a:pt x="6550" y="456"/>
                </a:lnTo>
                <a:lnTo>
                  <a:pt x="6546" y="452"/>
                </a:lnTo>
                <a:lnTo>
                  <a:pt x="6540" y="448"/>
                </a:lnTo>
                <a:lnTo>
                  <a:pt x="6534" y="450"/>
                </a:lnTo>
                <a:lnTo>
                  <a:pt x="6530" y="454"/>
                </a:lnTo>
                <a:lnTo>
                  <a:pt x="6532" y="458"/>
                </a:lnTo>
                <a:lnTo>
                  <a:pt x="6544" y="480"/>
                </a:lnTo>
                <a:lnTo>
                  <a:pt x="6550" y="490"/>
                </a:lnTo>
                <a:lnTo>
                  <a:pt x="6552" y="492"/>
                </a:lnTo>
                <a:lnTo>
                  <a:pt x="6554" y="490"/>
                </a:lnTo>
                <a:lnTo>
                  <a:pt x="6556" y="490"/>
                </a:lnTo>
                <a:lnTo>
                  <a:pt x="6560" y="490"/>
                </a:lnTo>
                <a:lnTo>
                  <a:pt x="6568" y="492"/>
                </a:lnTo>
                <a:lnTo>
                  <a:pt x="6576" y="498"/>
                </a:lnTo>
                <a:close/>
                <a:moveTo>
                  <a:pt x="6840" y="358"/>
                </a:moveTo>
                <a:lnTo>
                  <a:pt x="6840" y="358"/>
                </a:lnTo>
                <a:lnTo>
                  <a:pt x="6848" y="362"/>
                </a:lnTo>
                <a:lnTo>
                  <a:pt x="6850" y="364"/>
                </a:lnTo>
                <a:lnTo>
                  <a:pt x="6848" y="366"/>
                </a:lnTo>
                <a:lnTo>
                  <a:pt x="6846" y="366"/>
                </a:lnTo>
                <a:lnTo>
                  <a:pt x="6844" y="368"/>
                </a:lnTo>
                <a:lnTo>
                  <a:pt x="6846" y="370"/>
                </a:lnTo>
                <a:lnTo>
                  <a:pt x="6850" y="374"/>
                </a:lnTo>
                <a:lnTo>
                  <a:pt x="6860" y="380"/>
                </a:lnTo>
                <a:lnTo>
                  <a:pt x="6870" y="384"/>
                </a:lnTo>
                <a:lnTo>
                  <a:pt x="6880" y="386"/>
                </a:lnTo>
                <a:lnTo>
                  <a:pt x="6888" y="386"/>
                </a:lnTo>
                <a:lnTo>
                  <a:pt x="6898" y="384"/>
                </a:lnTo>
                <a:lnTo>
                  <a:pt x="6922" y="380"/>
                </a:lnTo>
                <a:lnTo>
                  <a:pt x="6936" y="378"/>
                </a:lnTo>
                <a:lnTo>
                  <a:pt x="6954" y="376"/>
                </a:lnTo>
                <a:lnTo>
                  <a:pt x="6980" y="376"/>
                </a:lnTo>
                <a:lnTo>
                  <a:pt x="6982" y="378"/>
                </a:lnTo>
                <a:lnTo>
                  <a:pt x="6980" y="380"/>
                </a:lnTo>
                <a:lnTo>
                  <a:pt x="6958" y="384"/>
                </a:lnTo>
                <a:lnTo>
                  <a:pt x="6920" y="392"/>
                </a:lnTo>
                <a:lnTo>
                  <a:pt x="6904" y="396"/>
                </a:lnTo>
                <a:lnTo>
                  <a:pt x="6900" y="398"/>
                </a:lnTo>
                <a:lnTo>
                  <a:pt x="6900" y="400"/>
                </a:lnTo>
                <a:lnTo>
                  <a:pt x="6902" y="402"/>
                </a:lnTo>
                <a:lnTo>
                  <a:pt x="6904" y="402"/>
                </a:lnTo>
                <a:lnTo>
                  <a:pt x="6916" y="406"/>
                </a:lnTo>
                <a:lnTo>
                  <a:pt x="6954" y="410"/>
                </a:lnTo>
                <a:lnTo>
                  <a:pt x="6992" y="412"/>
                </a:lnTo>
                <a:lnTo>
                  <a:pt x="7008" y="414"/>
                </a:lnTo>
                <a:lnTo>
                  <a:pt x="7022" y="418"/>
                </a:lnTo>
                <a:lnTo>
                  <a:pt x="7044" y="428"/>
                </a:lnTo>
                <a:lnTo>
                  <a:pt x="7054" y="430"/>
                </a:lnTo>
                <a:lnTo>
                  <a:pt x="7064" y="432"/>
                </a:lnTo>
                <a:lnTo>
                  <a:pt x="7074" y="430"/>
                </a:lnTo>
                <a:lnTo>
                  <a:pt x="7086" y="424"/>
                </a:lnTo>
                <a:lnTo>
                  <a:pt x="7096" y="416"/>
                </a:lnTo>
                <a:lnTo>
                  <a:pt x="7104" y="412"/>
                </a:lnTo>
                <a:lnTo>
                  <a:pt x="7108" y="412"/>
                </a:lnTo>
                <a:lnTo>
                  <a:pt x="7114" y="412"/>
                </a:lnTo>
                <a:lnTo>
                  <a:pt x="7124" y="416"/>
                </a:lnTo>
                <a:lnTo>
                  <a:pt x="7130" y="416"/>
                </a:lnTo>
                <a:lnTo>
                  <a:pt x="7140" y="414"/>
                </a:lnTo>
                <a:lnTo>
                  <a:pt x="7148" y="410"/>
                </a:lnTo>
                <a:lnTo>
                  <a:pt x="7152" y="406"/>
                </a:lnTo>
                <a:lnTo>
                  <a:pt x="7154" y="402"/>
                </a:lnTo>
                <a:lnTo>
                  <a:pt x="7154" y="398"/>
                </a:lnTo>
                <a:lnTo>
                  <a:pt x="7156" y="394"/>
                </a:lnTo>
                <a:lnTo>
                  <a:pt x="7160" y="388"/>
                </a:lnTo>
                <a:lnTo>
                  <a:pt x="7172" y="382"/>
                </a:lnTo>
                <a:lnTo>
                  <a:pt x="7190" y="376"/>
                </a:lnTo>
                <a:lnTo>
                  <a:pt x="7202" y="370"/>
                </a:lnTo>
                <a:lnTo>
                  <a:pt x="7206" y="366"/>
                </a:lnTo>
                <a:lnTo>
                  <a:pt x="7206" y="360"/>
                </a:lnTo>
                <a:lnTo>
                  <a:pt x="7202" y="356"/>
                </a:lnTo>
                <a:lnTo>
                  <a:pt x="7194" y="350"/>
                </a:lnTo>
                <a:lnTo>
                  <a:pt x="7186" y="348"/>
                </a:lnTo>
                <a:lnTo>
                  <a:pt x="7178" y="346"/>
                </a:lnTo>
                <a:lnTo>
                  <a:pt x="7168" y="346"/>
                </a:lnTo>
                <a:lnTo>
                  <a:pt x="7152" y="346"/>
                </a:lnTo>
                <a:lnTo>
                  <a:pt x="7136" y="342"/>
                </a:lnTo>
                <a:lnTo>
                  <a:pt x="7116" y="336"/>
                </a:lnTo>
                <a:lnTo>
                  <a:pt x="7090" y="330"/>
                </a:lnTo>
                <a:lnTo>
                  <a:pt x="7080" y="330"/>
                </a:lnTo>
                <a:lnTo>
                  <a:pt x="7072" y="330"/>
                </a:lnTo>
                <a:lnTo>
                  <a:pt x="7068" y="334"/>
                </a:lnTo>
                <a:lnTo>
                  <a:pt x="7066" y="338"/>
                </a:lnTo>
                <a:lnTo>
                  <a:pt x="7062" y="344"/>
                </a:lnTo>
                <a:lnTo>
                  <a:pt x="7058" y="346"/>
                </a:lnTo>
                <a:lnTo>
                  <a:pt x="7050" y="346"/>
                </a:lnTo>
                <a:lnTo>
                  <a:pt x="7044" y="344"/>
                </a:lnTo>
                <a:lnTo>
                  <a:pt x="7042" y="342"/>
                </a:lnTo>
                <a:lnTo>
                  <a:pt x="7042" y="338"/>
                </a:lnTo>
                <a:lnTo>
                  <a:pt x="7044" y="334"/>
                </a:lnTo>
                <a:lnTo>
                  <a:pt x="7046" y="326"/>
                </a:lnTo>
                <a:lnTo>
                  <a:pt x="7046" y="324"/>
                </a:lnTo>
                <a:lnTo>
                  <a:pt x="7044" y="320"/>
                </a:lnTo>
                <a:lnTo>
                  <a:pt x="7034" y="318"/>
                </a:lnTo>
                <a:lnTo>
                  <a:pt x="7028" y="318"/>
                </a:lnTo>
                <a:lnTo>
                  <a:pt x="7024" y="318"/>
                </a:lnTo>
                <a:lnTo>
                  <a:pt x="7020" y="322"/>
                </a:lnTo>
                <a:lnTo>
                  <a:pt x="7016" y="326"/>
                </a:lnTo>
                <a:lnTo>
                  <a:pt x="7012" y="332"/>
                </a:lnTo>
                <a:lnTo>
                  <a:pt x="7012" y="340"/>
                </a:lnTo>
                <a:lnTo>
                  <a:pt x="7010" y="354"/>
                </a:lnTo>
                <a:lnTo>
                  <a:pt x="7008" y="356"/>
                </a:lnTo>
                <a:lnTo>
                  <a:pt x="7006" y="358"/>
                </a:lnTo>
                <a:lnTo>
                  <a:pt x="7002" y="356"/>
                </a:lnTo>
                <a:lnTo>
                  <a:pt x="6998" y="354"/>
                </a:lnTo>
                <a:lnTo>
                  <a:pt x="6990" y="342"/>
                </a:lnTo>
                <a:lnTo>
                  <a:pt x="6984" y="336"/>
                </a:lnTo>
                <a:lnTo>
                  <a:pt x="6980" y="334"/>
                </a:lnTo>
                <a:lnTo>
                  <a:pt x="6976" y="334"/>
                </a:lnTo>
                <a:lnTo>
                  <a:pt x="6970" y="336"/>
                </a:lnTo>
                <a:lnTo>
                  <a:pt x="6964" y="336"/>
                </a:lnTo>
                <a:lnTo>
                  <a:pt x="6952" y="336"/>
                </a:lnTo>
                <a:lnTo>
                  <a:pt x="6938" y="332"/>
                </a:lnTo>
                <a:lnTo>
                  <a:pt x="6918" y="326"/>
                </a:lnTo>
                <a:lnTo>
                  <a:pt x="6900" y="320"/>
                </a:lnTo>
                <a:lnTo>
                  <a:pt x="6894" y="318"/>
                </a:lnTo>
                <a:lnTo>
                  <a:pt x="6892" y="320"/>
                </a:lnTo>
                <a:lnTo>
                  <a:pt x="6892" y="322"/>
                </a:lnTo>
                <a:lnTo>
                  <a:pt x="6896" y="328"/>
                </a:lnTo>
                <a:lnTo>
                  <a:pt x="6900" y="334"/>
                </a:lnTo>
                <a:lnTo>
                  <a:pt x="6902" y="338"/>
                </a:lnTo>
                <a:lnTo>
                  <a:pt x="6900" y="340"/>
                </a:lnTo>
                <a:lnTo>
                  <a:pt x="6898" y="338"/>
                </a:lnTo>
                <a:lnTo>
                  <a:pt x="6884" y="334"/>
                </a:lnTo>
                <a:lnTo>
                  <a:pt x="6872" y="328"/>
                </a:lnTo>
                <a:lnTo>
                  <a:pt x="6868" y="328"/>
                </a:lnTo>
                <a:lnTo>
                  <a:pt x="6868" y="332"/>
                </a:lnTo>
                <a:lnTo>
                  <a:pt x="6872" y="336"/>
                </a:lnTo>
                <a:lnTo>
                  <a:pt x="6876" y="342"/>
                </a:lnTo>
                <a:lnTo>
                  <a:pt x="6878" y="346"/>
                </a:lnTo>
                <a:lnTo>
                  <a:pt x="6878" y="348"/>
                </a:lnTo>
                <a:lnTo>
                  <a:pt x="6876" y="348"/>
                </a:lnTo>
                <a:lnTo>
                  <a:pt x="6864" y="346"/>
                </a:lnTo>
                <a:lnTo>
                  <a:pt x="6850" y="342"/>
                </a:lnTo>
                <a:lnTo>
                  <a:pt x="6840" y="342"/>
                </a:lnTo>
                <a:lnTo>
                  <a:pt x="6832" y="342"/>
                </a:lnTo>
                <a:lnTo>
                  <a:pt x="6828" y="344"/>
                </a:lnTo>
                <a:lnTo>
                  <a:pt x="6826" y="346"/>
                </a:lnTo>
                <a:lnTo>
                  <a:pt x="6828" y="350"/>
                </a:lnTo>
                <a:lnTo>
                  <a:pt x="6832" y="354"/>
                </a:lnTo>
                <a:lnTo>
                  <a:pt x="6840" y="358"/>
                </a:lnTo>
                <a:close/>
                <a:moveTo>
                  <a:pt x="7084" y="1064"/>
                </a:moveTo>
                <a:lnTo>
                  <a:pt x="7084" y="1064"/>
                </a:lnTo>
                <a:lnTo>
                  <a:pt x="7080" y="1062"/>
                </a:lnTo>
                <a:lnTo>
                  <a:pt x="7076" y="1062"/>
                </a:lnTo>
                <a:lnTo>
                  <a:pt x="7074" y="1062"/>
                </a:lnTo>
                <a:lnTo>
                  <a:pt x="7074" y="1064"/>
                </a:lnTo>
                <a:lnTo>
                  <a:pt x="7078" y="1066"/>
                </a:lnTo>
                <a:lnTo>
                  <a:pt x="7082" y="1068"/>
                </a:lnTo>
                <a:lnTo>
                  <a:pt x="7086" y="1066"/>
                </a:lnTo>
                <a:lnTo>
                  <a:pt x="7084" y="1064"/>
                </a:lnTo>
                <a:close/>
                <a:moveTo>
                  <a:pt x="6940" y="1148"/>
                </a:moveTo>
                <a:lnTo>
                  <a:pt x="6940" y="1148"/>
                </a:lnTo>
                <a:lnTo>
                  <a:pt x="6944" y="1144"/>
                </a:lnTo>
                <a:lnTo>
                  <a:pt x="6946" y="1140"/>
                </a:lnTo>
                <a:lnTo>
                  <a:pt x="6944" y="1138"/>
                </a:lnTo>
                <a:lnTo>
                  <a:pt x="6942" y="1138"/>
                </a:lnTo>
                <a:lnTo>
                  <a:pt x="6940" y="1142"/>
                </a:lnTo>
                <a:lnTo>
                  <a:pt x="6938" y="1146"/>
                </a:lnTo>
                <a:lnTo>
                  <a:pt x="6938" y="1148"/>
                </a:lnTo>
                <a:lnTo>
                  <a:pt x="6940" y="1148"/>
                </a:lnTo>
                <a:close/>
                <a:moveTo>
                  <a:pt x="6956" y="1136"/>
                </a:moveTo>
                <a:lnTo>
                  <a:pt x="6956" y="1136"/>
                </a:lnTo>
                <a:lnTo>
                  <a:pt x="6958" y="1136"/>
                </a:lnTo>
                <a:lnTo>
                  <a:pt x="6958" y="1134"/>
                </a:lnTo>
                <a:lnTo>
                  <a:pt x="6954" y="1132"/>
                </a:lnTo>
                <a:lnTo>
                  <a:pt x="6952" y="1130"/>
                </a:lnTo>
                <a:lnTo>
                  <a:pt x="6948" y="1132"/>
                </a:lnTo>
                <a:lnTo>
                  <a:pt x="6948" y="1134"/>
                </a:lnTo>
                <a:lnTo>
                  <a:pt x="6950" y="1136"/>
                </a:lnTo>
                <a:lnTo>
                  <a:pt x="6956" y="1136"/>
                </a:lnTo>
                <a:close/>
                <a:moveTo>
                  <a:pt x="6912" y="1136"/>
                </a:moveTo>
                <a:lnTo>
                  <a:pt x="6912" y="1136"/>
                </a:lnTo>
                <a:lnTo>
                  <a:pt x="6910" y="1134"/>
                </a:lnTo>
                <a:lnTo>
                  <a:pt x="6906" y="1136"/>
                </a:lnTo>
                <a:lnTo>
                  <a:pt x="6902" y="1138"/>
                </a:lnTo>
                <a:lnTo>
                  <a:pt x="6898" y="1142"/>
                </a:lnTo>
                <a:lnTo>
                  <a:pt x="6898" y="1144"/>
                </a:lnTo>
                <a:lnTo>
                  <a:pt x="6900" y="1144"/>
                </a:lnTo>
                <a:lnTo>
                  <a:pt x="6904" y="1142"/>
                </a:lnTo>
                <a:lnTo>
                  <a:pt x="6908" y="1138"/>
                </a:lnTo>
                <a:lnTo>
                  <a:pt x="6912" y="1136"/>
                </a:lnTo>
                <a:close/>
                <a:moveTo>
                  <a:pt x="6886" y="1114"/>
                </a:moveTo>
                <a:lnTo>
                  <a:pt x="6886" y="1114"/>
                </a:lnTo>
                <a:lnTo>
                  <a:pt x="6882" y="1116"/>
                </a:lnTo>
                <a:lnTo>
                  <a:pt x="6880" y="1118"/>
                </a:lnTo>
                <a:lnTo>
                  <a:pt x="6878" y="1122"/>
                </a:lnTo>
                <a:lnTo>
                  <a:pt x="6878" y="1124"/>
                </a:lnTo>
                <a:lnTo>
                  <a:pt x="6880" y="1124"/>
                </a:lnTo>
                <a:lnTo>
                  <a:pt x="6884" y="1122"/>
                </a:lnTo>
                <a:lnTo>
                  <a:pt x="6886" y="1120"/>
                </a:lnTo>
                <a:lnTo>
                  <a:pt x="6886" y="1118"/>
                </a:lnTo>
                <a:lnTo>
                  <a:pt x="6886" y="1114"/>
                </a:lnTo>
                <a:close/>
                <a:moveTo>
                  <a:pt x="6874" y="1126"/>
                </a:moveTo>
                <a:lnTo>
                  <a:pt x="6874" y="1126"/>
                </a:lnTo>
                <a:lnTo>
                  <a:pt x="6872" y="1124"/>
                </a:lnTo>
                <a:lnTo>
                  <a:pt x="6870" y="1126"/>
                </a:lnTo>
                <a:lnTo>
                  <a:pt x="6868" y="1126"/>
                </a:lnTo>
                <a:lnTo>
                  <a:pt x="6866" y="1126"/>
                </a:lnTo>
                <a:lnTo>
                  <a:pt x="6864" y="1126"/>
                </a:lnTo>
                <a:lnTo>
                  <a:pt x="6862" y="1128"/>
                </a:lnTo>
                <a:lnTo>
                  <a:pt x="6862" y="1130"/>
                </a:lnTo>
                <a:lnTo>
                  <a:pt x="6862" y="1132"/>
                </a:lnTo>
                <a:lnTo>
                  <a:pt x="6864" y="1132"/>
                </a:lnTo>
                <a:lnTo>
                  <a:pt x="6868" y="1130"/>
                </a:lnTo>
                <a:lnTo>
                  <a:pt x="6872" y="1128"/>
                </a:lnTo>
                <a:lnTo>
                  <a:pt x="6874" y="1126"/>
                </a:lnTo>
                <a:close/>
                <a:moveTo>
                  <a:pt x="6800" y="1216"/>
                </a:moveTo>
                <a:lnTo>
                  <a:pt x="6800" y="1216"/>
                </a:lnTo>
                <a:lnTo>
                  <a:pt x="6804" y="1216"/>
                </a:lnTo>
                <a:lnTo>
                  <a:pt x="6808" y="1216"/>
                </a:lnTo>
                <a:lnTo>
                  <a:pt x="6810" y="1214"/>
                </a:lnTo>
                <a:lnTo>
                  <a:pt x="6808" y="1212"/>
                </a:lnTo>
                <a:lnTo>
                  <a:pt x="6804" y="1210"/>
                </a:lnTo>
                <a:lnTo>
                  <a:pt x="6802" y="1212"/>
                </a:lnTo>
                <a:lnTo>
                  <a:pt x="6800" y="1214"/>
                </a:lnTo>
                <a:lnTo>
                  <a:pt x="6800" y="1216"/>
                </a:lnTo>
                <a:close/>
                <a:moveTo>
                  <a:pt x="6786" y="1222"/>
                </a:moveTo>
                <a:lnTo>
                  <a:pt x="6786" y="1222"/>
                </a:lnTo>
                <a:lnTo>
                  <a:pt x="6786" y="1224"/>
                </a:lnTo>
                <a:lnTo>
                  <a:pt x="6788" y="1226"/>
                </a:lnTo>
                <a:lnTo>
                  <a:pt x="6796" y="1224"/>
                </a:lnTo>
                <a:lnTo>
                  <a:pt x="6798" y="1224"/>
                </a:lnTo>
                <a:lnTo>
                  <a:pt x="6798" y="1222"/>
                </a:lnTo>
                <a:lnTo>
                  <a:pt x="6796" y="1220"/>
                </a:lnTo>
                <a:lnTo>
                  <a:pt x="6790" y="1218"/>
                </a:lnTo>
                <a:lnTo>
                  <a:pt x="6788" y="1220"/>
                </a:lnTo>
                <a:lnTo>
                  <a:pt x="6786" y="1222"/>
                </a:lnTo>
                <a:close/>
                <a:moveTo>
                  <a:pt x="6714" y="1284"/>
                </a:moveTo>
                <a:lnTo>
                  <a:pt x="6714" y="1284"/>
                </a:lnTo>
                <a:lnTo>
                  <a:pt x="6718" y="1282"/>
                </a:lnTo>
                <a:lnTo>
                  <a:pt x="6714" y="1278"/>
                </a:lnTo>
                <a:lnTo>
                  <a:pt x="6712" y="1278"/>
                </a:lnTo>
                <a:lnTo>
                  <a:pt x="6710" y="1280"/>
                </a:lnTo>
                <a:lnTo>
                  <a:pt x="6710" y="1282"/>
                </a:lnTo>
                <a:lnTo>
                  <a:pt x="6714" y="1284"/>
                </a:lnTo>
                <a:close/>
                <a:moveTo>
                  <a:pt x="6764" y="1208"/>
                </a:moveTo>
                <a:lnTo>
                  <a:pt x="6764" y="1208"/>
                </a:lnTo>
                <a:lnTo>
                  <a:pt x="6764" y="1210"/>
                </a:lnTo>
                <a:lnTo>
                  <a:pt x="6768" y="1212"/>
                </a:lnTo>
                <a:lnTo>
                  <a:pt x="6772" y="1214"/>
                </a:lnTo>
                <a:lnTo>
                  <a:pt x="6776" y="1212"/>
                </a:lnTo>
                <a:lnTo>
                  <a:pt x="6776" y="1210"/>
                </a:lnTo>
                <a:lnTo>
                  <a:pt x="6772" y="1208"/>
                </a:lnTo>
                <a:lnTo>
                  <a:pt x="6768" y="1208"/>
                </a:lnTo>
                <a:lnTo>
                  <a:pt x="6764" y="1208"/>
                </a:lnTo>
                <a:close/>
                <a:moveTo>
                  <a:pt x="6900" y="1126"/>
                </a:moveTo>
                <a:lnTo>
                  <a:pt x="6900" y="1126"/>
                </a:lnTo>
                <a:lnTo>
                  <a:pt x="6900" y="1124"/>
                </a:lnTo>
                <a:lnTo>
                  <a:pt x="6896" y="1122"/>
                </a:lnTo>
                <a:lnTo>
                  <a:pt x="6894" y="1120"/>
                </a:lnTo>
                <a:lnTo>
                  <a:pt x="6890" y="1122"/>
                </a:lnTo>
                <a:lnTo>
                  <a:pt x="6890" y="1124"/>
                </a:lnTo>
                <a:lnTo>
                  <a:pt x="6894" y="1126"/>
                </a:lnTo>
                <a:lnTo>
                  <a:pt x="6898" y="1126"/>
                </a:lnTo>
                <a:lnTo>
                  <a:pt x="6900" y="1126"/>
                </a:lnTo>
                <a:close/>
                <a:moveTo>
                  <a:pt x="6680" y="1258"/>
                </a:moveTo>
                <a:lnTo>
                  <a:pt x="6680" y="1258"/>
                </a:lnTo>
                <a:lnTo>
                  <a:pt x="6680" y="1256"/>
                </a:lnTo>
                <a:lnTo>
                  <a:pt x="6678" y="1254"/>
                </a:lnTo>
                <a:lnTo>
                  <a:pt x="6676" y="1254"/>
                </a:lnTo>
                <a:lnTo>
                  <a:pt x="6674" y="1256"/>
                </a:lnTo>
                <a:lnTo>
                  <a:pt x="6674" y="1258"/>
                </a:lnTo>
                <a:lnTo>
                  <a:pt x="6676" y="1260"/>
                </a:lnTo>
                <a:lnTo>
                  <a:pt x="6678" y="1260"/>
                </a:lnTo>
                <a:lnTo>
                  <a:pt x="6680" y="1258"/>
                </a:lnTo>
                <a:close/>
                <a:moveTo>
                  <a:pt x="7072" y="1080"/>
                </a:moveTo>
                <a:lnTo>
                  <a:pt x="7072" y="1080"/>
                </a:lnTo>
                <a:lnTo>
                  <a:pt x="7068" y="1080"/>
                </a:lnTo>
                <a:lnTo>
                  <a:pt x="7066" y="1080"/>
                </a:lnTo>
                <a:lnTo>
                  <a:pt x="7064" y="1084"/>
                </a:lnTo>
                <a:lnTo>
                  <a:pt x="7064" y="1086"/>
                </a:lnTo>
                <a:lnTo>
                  <a:pt x="7068" y="1094"/>
                </a:lnTo>
                <a:lnTo>
                  <a:pt x="7070" y="1096"/>
                </a:lnTo>
                <a:lnTo>
                  <a:pt x="7072" y="1096"/>
                </a:lnTo>
                <a:lnTo>
                  <a:pt x="7078" y="1094"/>
                </a:lnTo>
                <a:lnTo>
                  <a:pt x="7080" y="1088"/>
                </a:lnTo>
                <a:lnTo>
                  <a:pt x="7080" y="1086"/>
                </a:lnTo>
                <a:lnTo>
                  <a:pt x="7080" y="1084"/>
                </a:lnTo>
                <a:lnTo>
                  <a:pt x="7078" y="1082"/>
                </a:lnTo>
                <a:lnTo>
                  <a:pt x="7072" y="1080"/>
                </a:lnTo>
                <a:close/>
                <a:moveTo>
                  <a:pt x="7054" y="1108"/>
                </a:moveTo>
                <a:lnTo>
                  <a:pt x="7054" y="1108"/>
                </a:lnTo>
                <a:lnTo>
                  <a:pt x="7062" y="1098"/>
                </a:lnTo>
                <a:lnTo>
                  <a:pt x="7064" y="1094"/>
                </a:lnTo>
                <a:lnTo>
                  <a:pt x="7064" y="1092"/>
                </a:lnTo>
                <a:lnTo>
                  <a:pt x="7060" y="1090"/>
                </a:lnTo>
                <a:lnTo>
                  <a:pt x="7056" y="1086"/>
                </a:lnTo>
                <a:lnTo>
                  <a:pt x="7056" y="1088"/>
                </a:lnTo>
                <a:lnTo>
                  <a:pt x="7054" y="1090"/>
                </a:lnTo>
                <a:lnTo>
                  <a:pt x="7048" y="1094"/>
                </a:lnTo>
                <a:lnTo>
                  <a:pt x="7038" y="1098"/>
                </a:lnTo>
                <a:lnTo>
                  <a:pt x="7034" y="1100"/>
                </a:lnTo>
                <a:lnTo>
                  <a:pt x="7034" y="1102"/>
                </a:lnTo>
                <a:lnTo>
                  <a:pt x="7034" y="1106"/>
                </a:lnTo>
                <a:lnTo>
                  <a:pt x="7040" y="1110"/>
                </a:lnTo>
                <a:lnTo>
                  <a:pt x="7048" y="1112"/>
                </a:lnTo>
                <a:lnTo>
                  <a:pt x="7050" y="1112"/>
                </a:lnTo>
                <a:lnTo>
                  <a:pt x="7054" y="1108"/>
                </a:lnTo>
                <a:close/>
                <a:moveTo>
                  <a:pt x="7036" y="1110"/>
                </a:moveTo>
                <a:lnTo>
                  <a:pt x="7036" y="1110"/>
                </a:lnTo>
                <a:lnTo>
                  <a:pt x="7032" y="1108"/>
                </a:lnTo>
                <a:lnTo>
                  <a:pt x="7028" y="1106"/>
                </a:lnTo>
                <a:lnTo>
                  <a:pt x="7022" y="1106"/>
                </a:lnTo>
                <a:lnTo>
                  <a:pt x="7014" y="1108"/>
                </a:lnTo>
                <a:lnTo>
                  <a:pt x="7012" y="1110"/>
                </a:lnTo>
                <a:lnTo>
                  <a:pt x="7014" y="1112"/>
                </a:lnTo>
                <a:lnTo>
                  <a:pt x="7024" y="1114"/>
                </a:lnTo>
                <a:lnTo>
                  <a:pt x="7034" y="1114"/>
                </a:lnTo>
                <a:lnTo>
                  <a:pt x="7036" y="1112"/>
                </a:lnTo>
                <a:lnTo>
                  <a:pt x="7036" y="1110"/>
                </a:lnTo>
                <a:close/>
                <a:moveTo>
                  <a:pt x="7010" y="1098"/>
                </a:moveTo>
                <a:lnTo>
                  <a:pt x="7010" y="1098"/>
                </a:lnTo>
                <a:lnTo>
                  <a:pt x="7014" y="1096"/>
                </a:lnTo>
                <a:lnTo>
                  <a:pt x="7018" y="1094"/>
                </a:lnTo>
                <a:lnTo>
                  <a:pt x="7022" y="1092"/>
                </a:lnTo>
                <a:lnTo>
                  <a:pt x="7026" y="1094"/>
                </a:lnTo>
                <a:lnTo>
                  <a:pt x="7030" y="1094"/>
                </a:lnTo>
                <a:lnTo>
                  <a:pt x="7034" y="1094"/>
                </a:lnTo>
                <a:lnTo>
                  <a:pt x="7048" y="1082"/>
                </a:lnTo>
                <a:lnTo>
                  <a:pt x="7056" y="1076"/>
                </a:lnTo>
                <a:lnTo>
                  <a:pt x="7056" y="1074"/>
                </a:lnTo>
                <a:lnTo>
                  <a:pt x="7052" y="1072"/>
                </a:lnTo>
                <a:lnTo>
                  <a:pt x="7046" y="1074"/>
                </a:lnTo>
                <a:lnTo>
                  <a:pt x="7042" y="1076"/>
                </a:lnTo>
                <a:lnTo>
                  <a:pt x="7042" y="1078"/>
                </a:lnTo>
                <a:lnTo>
                  <a:pt x="7040" y="1080"/>
                </a:lnTo>
                <a:lnTo>
                  <a:pt x="7034" y="1080"/>
                </a:lnTo>
                <a:lnTo>
                  <a:pt x="7032" y="1080"/>
                </a:lnTo>
                <a:lnTo>
                  <a:pt x="7030" y="1080"/>
                </a:lnTo>
                <a:lnTo>
                  <a:pt x="7028" y="1084"/>
                </a:lnTo>
                <a:lnTo>
                  <a:pt x="7026" y="1086"/>
                </a:lnTo>
                <a:lnTo>
                  <a:pt x="7024" y="1086"/>
                </a:lnTo>
                <a:lnTo>
                  <a:pt x="7022" y="1084"/>
                </a:lnTo>
                <a:lnTo>
                  <a:pt x="7018" y="1084"/>
                </a:lnTo>
                <a:lnTo>
                  <a:pt x="7002" y="1088"/>
                </a:lnTo>
                <a:lnTo>
                  <a:pt x="6998" y="1090"/>
                </a:lnTo>
                <a:lnTo>
                  <a:pt x="7002" y="1092"/>
                </a:lnTo>
                <a:lnTo>
                  <a:pt x="7006" y="1094"/>
                </a:lnTo>
                <a:lnTo>
                  <a:pt x="7004" y="1096"/>
                </a:lnTo>
                <a:lnTo>
                  <a:pt x="7004" y="1098"/>
                </a:lnTo>
                <a:lnTo>
                  <a:pt x="7010" y="1098"/>
                </a:lnTo>
                <a:close/>
                <a:moveTo>
                  <a:pt x="6948" y="1122"/>
                </a:moveTo>
                <a:lnTo>
                  <a:pt x="6948" y="1122"/>
                </a:lnTo>
                <a:lnTo>
                  <a:pt x="6948" y="1118"/>
                </a:lnTo>
                <a:lnTo>
                  <a:pt x="6946" y="1116"/>
                </a:lnTo>
                <a:lnTo>
                  <a:pt x="6942" y="1116"/>
                </a:lnTo>
                <a:lnTo>
                  <a:pt x="6936" y="1118"/>
                </a:lnTo>
                <a:lnTo>
                  <a:pt x="6932" y="1122"/>
                </a:lnTo>
                <a:lnTo>
                  <a:pt x="6932" y="1126"/>
                </a:lnTo>
                <a:lnTo>
                  <a:pt x="6934" y="1128"/>
                </a:lnTo>
                <a:lnTo>
                  <a:pt x="6940" y="1130"/>
                </a:lnTo>
                <a:lnTo>
                  <a:pt x="6944" y="1130"/>
                </a:lnTo>
                <a:lnTo>
                  <a:pt x="6946" y="1130"/>
                </a:lnTo>
                <a:lnTo>
                  <a:pt x="6948" y="1122"/>
                </a:lnTo>
                <a:close/>
                <a:moveTo>
                  <a:pt x="6920" y="1126"/>
                </a:moveTo>
                <a:lnTo>
                  <a:pt x="6920" y="1126"/>
                </a:lnTo>
                <a:lnTo>
                  <a:pt x="6922" y="1124"/>
                </a:lnTo>
                <a:lnTo>
                  <a:pt x="6922" y="1122"/>
                </a:lnTo>
                <a:lnTo>
                  <a:pt x="6912" y="1118"/>
                </a:lnTo>
                <a:lnTo>
                  <a:pt x="6908" y="1116"/>
                </a:lnTo>
                <a:lnTo>
                  <a:pt x="6904" y="1114"/>
                </a:lnTo>
                <a:lnTo>
                  <a:pt x="6900" y="1112"/>
                </a:lnTo>
                <a:lnTo>
                  <a:pt x="6900" y="1114"/>
                </a:lnTo>
                <a:lnTo>
                  <a:pt x="6900" y="1120"/>
                </a:lnTo>
                <a:lnTo>
                  <a:pt x="6906" y="1124"/>
                </a:lnTo>
                <a:lnTo>
                  <a:pt x="6912" y="1126"/>
                </a:lnTo>
                <a:lnTo>
                  <a:pt x="6920" y="1126"/>
                </a:lnTo>
                <a:close/>
                <a:moveTo>
                  <a:pt x="6898" y="1140"/>
                </a:moveTo>
                <a:lnTo>
                  <a:pt x="6898" y="1140"/>
                </a:lnTo>
                <a:lnTo>
                  <a:pt x="6904" y="1134"/>
                </a:lnTo>
                <a:lnTo>
                  <a:pt x="6902" y="1132"/>
                </a:lnTo>
                <a:lnTo>
                  <a:pt x="6900" y="1130"/>
                </a:lnTo>
                <a:lnTo>
                  <a:pt x="6896" y="1130"/>
                </a:lnTo>
                <a:lnTo>
                  <a:pt x="6892" y="1130"/>
                </a:lnTo>
                <a:lnTo>
                  <a:pt x="6890" y="1130"/>
                </a:lnTo>
                <a:lnTo>
                  <a:pt x="6886" y="1128"/>
                </a:lnTo>
                <a:lnTo>
                  <a:pt x="6884" y="1128"/>
                </a:lnTo>
                <a:lnTo>
                  <a:pt x="6882" y="1128"/>
                </a:lnTo>
                <a:lnTo>
                  <a:pt x="6880" y="1130"/>
                </a:lnTo>
                <a:lnTo>
                  <a:pt x="6876" y="1130"/>
                </a:lnTo>
                <a:lnTo>
                  <a:pt x="6874" y="1130"/>
                </a:lnTo>
                <a:lnTo>
                  <a:pt x="6872" y="1132"/>
                </a:lnTo>
                <a:lnTo>
                  <a:pt x="6872" y="1134"/>
                </a:lnTo>
                <a:lnTo>
                  <a:pt x="6868" y="1136"/>
                </a:lnTo>
                <a:lnTo>
                  <a:pt x="6866" y="1140"/>
                </a:lnTo>
                <a:lnTo>
                  <a:pt x="6870" y="1140"/>
                </a:lnTo>
                <a:lnTo>
                  <a:pt x="6874" y="1142"/>
                </a:lnTo>
                <a:lnTo>
                  <a:pt x="6880" y="1146"/>
                </a:lnTo>
                <a:lnTo>
                  <a:pt x="6884" y="1148"/>
                </a:lnTo>
                <a:lnTo>
                  <a:pt x="6888" y="1146"/>
                </a:lnTo>
                <a:lnTo>
                  <a:pt x="6898" y="1140"/>
                </a:lnTo>
                <a:close/>
                <a:moveTo>
                  <a:pt x="6854" y="1166"/>
                </a:moveTo>
                <a:lnTo>
                  <a:pt x="6854" y="1166"/>
                </a:lnTo>
                <a:lnTo>
                  <a:pt x="6860" y="1166"/>
                </a:lnTo>
                <a:lnTo>
                  <a:pt x="6864" y="1164"/>
                </a:lnTo>
                <a:lnTo>
                  <a:pt x="6866" y="1162"/>
                </a:lnTo>
                <a:lnTo>
                  <a:pt x="6868" y="1158"/>
                </a:lnTo>
                <a:lnTo>
                  <a:pt x="6874" y="1154"/>
                </a:lnTo>
                <a:lnTo>
                  <a:pt x="6876" y="1152"/>
                </a:lnTo>
                <a:lnTo>
                  <a:pt x="6876" y="1150"/>
                </a:lnTo>
                <a:lnTo>
                  <a:pt x="6876" y="1148"/>
                </a:lnTo>
                <a:lnTo>
                  <a:pt x="6872" y="1144"/>
                </a:lnTo>
                <a:lnTo>
                  <a:pt x="6866" y="1142"/>
                </a:lnTo>
                <a:lnTo>
                  <a:pt x="6864" y="1144"/>
                </a:lnTo>
                <a:lnTo>
                  <a:pt x="6864" y="1146"/>
                </a:lnTo>
                <a:lnTo>
                  <a:pt x="6862" y="1146"/>
                </a:lnTo>
                <a:lnTo>
                  <a:pt x="6858" y="1148"/>
                </a:lnTo>
                <a:lnTo>
                  <a:pt x="6856" y="1148"/>
                </a:lnTo>
                <a:lnTo>
                  <a:pt x="6856" y="1150"/>
                </a:lnTo>
                <a:lnTo>
                  <a:pt x="6854" y="1150"/>
                </a:lnTo>
                <a:lnTo>
                  <a:pt x="6852" y="1148"/>
                </a:lnTo>
                <a:lnTo>
                  <a:pt x="6848" y="1150"/>
                </a:lnTo>
                <a:lnTo>
                  <a:pt x="6846" y="1152"/>
                </a:lnTo>
                <a:lnTo>
                  <a:pt x="6846" y="1156"/>
                </a:lnTo>
                <a:lnTo>
                  <a:pt x="6844" y="1160"/>
                </a:lnTo>
                <a:lnTo>
                  <a:pt x="6840" y="1160"/>
                </a:lnTo>
                <a:lnTo>
                  <a:pt x="6838" y="1160"/>
                </a:lnTo>
                <a:lnTo>
                  <a:pt x="6836" y="1162"/>
                </a:lnTo>
                <a:lnTo>
                  <a:pt x="6836" y="1164"/>
                </a:lnTo>
                <a:lnTo>
                  <a:pt x="6838" y="1166"/>
                </a:lnTo>
                <a:lnTo>
                  <a:pt x="6854" y="1166"/>
                </a:lnTo>
                <a:close/>
                <a:moveTo>
                  <a:pt x="6834" y="1168"/>
                </a:moveTo>
                <a:lnTo>
                  <a:pt x="6834" y="1168"/>
                </a:lnTo>
                <a:lnTo>
                  <a:pt x="6832" y="1168"/>
                </a:lnTo>
                <a:lnTo>
                  <a:pt x="6832" y="1166"/>
                </a:lnTo>
                <a:lnTo>
                  <a:pt x="6830" y="1164"/>
                </a:lnTo>
                <a:lnTo>
                  <a:pt x="6828" y="1164"/>
                </a:lnTo>
                <a:lnTo>
                  <a:pt x="6826" y="1166"/>
                </a:lnTo>
                <a:lnTo>
                  <a:pt x="6824" y="1164"/>
                </a:lnTo>
                <a:lnTo>
                  <a:pt x="6822" y="1162"/>
                </a:lnTo>
                <a:lnTo>
                  <a:pt x="6822" y="1164"/>
                </a:lnTo>
                <a:lnTo>
                  <a:pt x="6820" y="1166"/>
                </a:lnTo>
                <a:lnTo>
                  <a:pt x="6818" y="1164"/>
                </a:lnTo>
                <a:lnTo>
                  <a:pt x="6814" y="1164"/>
                </a:lnTo>
                <a:lnTo>
                  <a:pt x="6814" y="1166"/>
                </a:lnTo>
                <a:lnTo>
                  <a:pt x="6814" y="1168"/>
                </a:lnTo>
                <a:lnTo>
                  <a:pt x="6812" y="1168"/>
                </a:lnTo>
                <a:lnTo>
                  <a:pt x="6810" y="1168"/>
                </a:lnTo>
                <a:lnTo>
                  <a:pt x="6804" y="1168"/>
                </a:lnTo>
                <a:lnTo>
                  <a:pt x="6804" y="1170"/>
                </a:lnTo>
                <a:lnTo>
                  <a:pt x="6806" y="1172"/>
                </a:lnTo>
                <a:lnTo>
                  <a:pt x="6808" y="1174"/>
                </a:lnTo>
                <a:lnTo>
                  <a:pt x="6808" y="1176"/>
                </a:lnTo>
                <a:lnTo>
                  <a:pt x="6804" y="1176"/>
                </a:lnTo>
                <a:lnTo>
                  <a:pt x="6798" y="1178"/>
                </a:lnTo>
                <a:lnTo>
                  <a:pt x="6794" y="1178"/>
                </a:lnTo>
                <a:lnTo>
                  <a:pt x="6792" y="1180"/>
                </a:lnTo>
                <a:lnTo>
                  <a:pt x="6794" y="1180"/>
                </a:lnTo>
                <a:lnTo>
                  <a:pt x="6796" y="1182"/>
                </a:lnTo>
                <a:lnTo>
                  <a:pt x="6794" y="1182"/>
                </a:lnTo>
                <a:lnTo>
                  <a:pt x="6792" y="1184"/>
                </a:lnTo>
                <a:lnTo>
                  <a:pt x="6792" y="1186"/>
                </a:lnTo>
                <a:lnTo>
                  <a:pt x="6794" y="1188"/>
                </a:lnTo>
                <a:lnTo>
                  <a:pt x="6792" y="1188"/>
                </a:lnTo>
                <a:lnTo>
                  <a:pt x="6792" y="1192"/>
                </a:lnTo>
                <a:lnTo>
                  <a:pt x="6792" y="1194"/>
                </a:lnTo>
                <a:lnTo>
                  <a:pt x="6790" y="1198"/>
                </a:lnTo>
                <a:lnTo>
                  <a:pt x="6788" y="1200"/>
                </a:lnTo>
                <a:lnTo>
                  <a:pt x="6792" y="1200"/>
                </a:lnTo>
                <a:lnTo>
                  <a:pt x="6798" y="1200"/>
                </a:lnTo>
                <a:lnTo>
                  <a:pt x="6798" y="1202"/>
                </a:lnTo>
                <a:lnTo>
                  <a:pt x="6798" y="1204"/>
                </a:lnTo>
                <a:lnTo>
                  <a:pt x="6800" y="1204"/>
                </a:lnTo>
                <a:lnTo>
                  <a:pt x="6804" y="1202"/>
                </a:lnTo>
                <a:lnTo>
                  <a:pt x="6808" y="1198"/>
                </a:lnTo>
                <a:lnTo>
                  <a:pt x="6810" y="1194"/>
                </a:lnTo>
                <a:lnTo>
                  <a:pt x="6814" y="1192"/>
                </a:lnTo>
                <a:lnTo>
                  <a:pt x="6816" y="1192"/>
                </a:lnTo>
                <a:lnTo>
                  <a:pt x="6816" y="1194"/>
                </a:lnTo>
                <a:lnTo>
                  <a:pt x="6818" y="1196"/>
                </a:lnTo>
                <a:lnTo>
                  <a:pt x="6826" y="1196"/>
                </a:lnTo>
                <a:lnTo>
                  <a:pt x="6832" y="1194"/>
                </a:lnTo>
                <a:lnTo>
                  <a:pt x="6832" y="1192"/>
                </a:lnTo>
                <a:lnTo>
                  <a:pt x="6830" y="1188"/>
                </a:lnTo>
                <a:lnTo>
                  <a:pt x="6830" y="1184"/>
                </a:lnTo>
                <a:lnTo>
                  <a:pt x="6832" y="1180"/>
                </a:lnTo>
                <a:lnTo>
                  <a:pt x="6834" y="1178"/>
                </a:lnTo>
                <a:lnTo>
                  <a:pt x="6834" y="1176"/>
                </a:lnTo>
                <a:lnTo>
                  <a:pt x="6836" y="1170"/>
                </a:lnTo>
                <a:lnTo>
                  <a:pt x="6836" y="1168"/>
                </a:lnTo>
                <a:lnTo>
                  <a:pt x="6834" y="1168"/>
                </a:lnTo>
                <a:close/>
                <a:moveTo>
                  <a:pt x="6690" y="1264"/>
                </a:moveTo>
                <a:lnTo>
                  <a:pt x="6690" y="1264"/>
                </a:lnTo>
                <a:lnTo>
                  <a:pt x="6700" y="1260"/>
                </a:lnTo>
                <a:lnTo>
                  <a:pt x="6712" y="1252"/>
                </a:lnTo>
                <a:lnTo>
                  <a:pt x="6716" y="1248"/>
                </a:lnTo>
                <a:lnTo>
                  <a:pt x="6710" y="1248"/>
                </a:lnTo>
                <a:lnTo>
                  <a:pt x="6702" y="1248"/>
                </a:lnTo>
                <a:lnTo>
                  <a:pt x="6692" y="1250"/>
                </a:lnTo>
                <a:lnTo>
                  <a:pt x="6690" y="1252"/>
                </a:lnTo>
                <a:lnTo>
                  <a:pt x="6690" y="1254"/>
                </a:lnTo>
                <a:lnTo>
                  <a:pt x="6686" y="1256"/>
                </a:lnTo>
                <a:lnTo>
                  <a:pt x="6684" y="1256"/>
                </a:lnTo>
                <a:lnTo>
                  <a:pt x="6684" y="1258"/>
                </a:lnTo>
                <a:lnTo>
                  <a:pt x="6684" y="1260"/>
                </a:lnTo>
                <a:lnTo>
                  <a:pt x="6682" y="1262"/>
                </a:lnTo>
                <a:lnTo>
                  <a:pt x="6680" y="1264"/>
                </a:lnTo>
                <a:lnTo>
                  <a:pt x="6680" y="1266"/>
                </a:lnTo>
                <a:lnTo>
                  <a:pt x="6684" y="1266"/>
                </a:lnTo>
                <a:lnTo>
                  <a:pt x="6690" y="1264"/>
                </a:lnTo>
                <a:close/>
                <a:moveTo>
                  <a:pt x="6712" y="1218"/>
                </a:moveTo>
                <a:lnTo>
                  <a:pt x="6712" y="1218"/>
                </a:lnTo>
                <a:lnTo>
                  <a:pt x="6708" y="1218"/>
                </a:lnTo>
                <a:lnTo>
                  <a:pt x="6706" y="1220"/>
                </a:lnTo>
                <a:lnTo>
                  <a:pt x="6706" y="1222"/>
                </a:lnTo>
                <a:lnTo>
                  <a:pt x="6704" y="1222"/>
                </a:lnTo>
                <a:lnTo>
                  <a:pt x="6700" y="1222"/>
                </a:lnTo>
                <a:lnTo>
                  <a:pt x="6698" y="1220"/>
                </a:lnTo>
                <a:lnTo>
                  <a:pt x="6698" y="1218"/>
                </a:lnTo>
                <a:lnTo>
                  <a:pt x="6696" y="1220"/>
                </a:lnTo>
                <a:lnTo>
                  <a:pt x="6694" y="1220"/>
                </a:lnTo>
                <a:lnTo>
                  <a:pt x="6692" y="1222"/>
                </a:lnTo>
                <a:lnTo>
                  <a:pt x="6690" y="1222"/>
                </a:lnTo>
                <a:lnTo>
                  <a:pt x="6690" y="1224"/>
                </a:lnTo>
                <a:lnTo>
                  <a:pt x="6688" y="1226"/>
                </a:lnTo>
                <a:lnTo>
                  <a:pt x="6686" y="1228"/>
                </a:lnTo>
                <a:lnTo>
                  <a:pt x="6686" y="1230"/>
                </a:lnTo>
                <a:lnTo>
                  <a:pt x="6688" y="1234"/>
                </a:lnTo>
                <a:lnTo>
                  <a:pt x="6694" y="1236"/>
                </a:lnTo>
                <a:lnTo>
                  <a:pt x="6696" y="1234"/>
                </a:lnTo>
                <a:lnTo>
                  <a:pt x="6700" y="1230"/>
                </a:lnTo>
                <a:lnTo>
                  <a:pt x="6710" y="1228"/>
                </a:lnTo>
                <a:lnTo>
                  <a:pt x="6716" y="1228"/>
                </a:lnTo>
                <a:lnTo>
                  <a:pt x="6710" y="1230"/>
                </a:lnTo>
                <a:lnTo>
                  <a:pt x="6704" y="1234"/>
                </a:lnTo>
                <a:lnTo>
                  <a:pt x="6704" y="1236"/>
                </a:lnTo>
                <a:lnTo>
                  <a:pt x="6714" y="1236"/>
                </a:lnTo>
                <a:lnTo>
                  <a:pt x="6724" y="1232"/>
                </a:lnTo>
                <a:lnTo>
                  <a:pt x="6726" y="1232"/>
                </a:lnTo>
                <a:lnTo>
                  <a:pt x="6726" y="1230"/>
                </a:lnTo>
                <a:lnTo>
                  <a:pt x="6726" y="1226"/>
                </a:lnTo>
                <a:lnTo>
                  <a:pt x="6724" y="1224"/>
                </a:lnTo>
                <a:lnTo>
                  <a:pt x="6724" y="1222"/>
                </a:lnTo>
                <a:lnTo>
                  <a:pt x="6726" y="1220"/>
                </a:lnTo>
                <a:lnTo>
                  <a:pt x="6726" y="1218"/>
                </a:lnTo>
                <a:lnTo>
                  <a:pt x="6724" y="1212"/>
                </a:lnTo>
                <a:lnTo>
                  <a:pt x="6718" y="1208"/>
                </a:lnTo>
                <a:lnTo>
                  <a:pt x="6716" y="1206"/>
                </a:lnTo>
                <a:lnTo>
                  <a:pt x="6714" y="1206"/>
                </a:lnTo>
                <a:lnTo>
                  <a:pt x="6712" y="1208"/>
                </a:lnTo>
                <a:lnTo>
                  <a:pt x="6712" y="1210"/>
                </a:lnTo>
                <a:lnTo>
                  <a:pt x="6714" y="1214"/>
                </a:lnTo>
                <a:lnTo>
                  <a:pt x="6716" y="1216"/>
                </a:lnTo>
                <a:lnTo>
                  <a:pt x="6712" y="1218"/>
                </a:lnTo>
                <a:close/>
                <a:moveTo>
                  <a:pt x="6740" y="1208"/>
                </a:moveTo>
                <a:lnTo>
                  <a:pt x="6740" y="1208"/>
                </a:lnTo>
                <a:lnTo>
                  <a:pt x="6744" y="1206"/>
                </a:lnTo>
                <a:lnTo>
                  <a:pt x="6746" y="1204"/>
                </a:lnTo>
                <a:lnTo>
                  <a:pt x="6752" y="1196"/>
                </a:lnTo>
                <a:lnTo>
                  <a:pt x="6756" y="1190"/>
                </a:lnTo>
                <a:lnTo>
                  <a:pt x="6758" y="1186"/>
                </a:lnTo>
                <a:lnTo>
                  <a:pt x="6756" y="1184"/>
                </a:lnTo>
                <a:lnTo>
                  <a:pt x="6750" y="1186"/>
                </a:lnTo>
                <a:lnTo>
                  <a:pt x="6740" y="1194"/>
                </a:lnTo>
                <a:lnTo>
                  <a:pt x="6734" y="1200"/>
                </a:lnTo>
                <a:lnTo>
                  <a:pt x="6730" y="1206"/>
                </a:lnTo>
                <a:lnTo>
                  <a:pt x="6728" y="1212"/>
                </a:lnTo>
                <a:lnTo>
                  <a:pt x="6728" y="1214"/>
                </a:lnTo>
                <a:lnTo>
                  <a:pt x="6730" y="1216"/>
                </a:lnTo>
                <a:lnTo>
                  <a:pt x="6732" y="1214"/>
                </a:lnTo>
                <a:lnTo>
                  <a:pt x="6734" y="1212"/>
                </a:lnTo>
                <a:lnTo>
                  <a:pt x="6736" y="1208"/>
                </a:lnTo>
                <a:lnTo>
                  <a:pt x="6740" y="1208"/>
                </a:lnTo>
                <a:close/>
                <a:moveTo>
                  <a:pt x="6766" y="1216"/>
                </a:moveTo>
                <a:lnTo>
                  <a:pt x="6766" y="1216"/>
                </a:lnTo>
                <a:lnTo>
                  <a:pt x="6762" y="1214"/>
                </a:lnTo>
                <a:lnTo>
                  <a:pt x="6758" y="1216"/>
                </a:lnTo>
                <a:lnTo>
                  <a:pt x="6756" y="1220"/>
                </a:lnTo>
                <a:lnTo>
                  <a:pt x="6756" y="1222"/>
                </a:lnTo>
                <a:lnTo>
                  <a:pt x="6756" y="1226"/>
                </a:lnTo>
                <a:lnTo>
                  <a:pt x="6750" y="1232"/>
                </a:lnTo>
                <a:lnTo>
                  <a:pt x="6746" y="1234"/>
                </a:lnTo>
                <a:lnTo>
                  <a:pt x="6748" y="1230"/>
                </a:lnTo>
                <a:lnTo>
                  <a:pt x="6750" y="1226"/>
                </a:lnTo>
                <a:lnTo>
                  <a:pt x="6746" y="1224"/>
                </a:lnTo>
                <a:lnTo>
                  <a:pt x="6744" y="1224"/>
                </a:lnTo>
                <a:lnTo>
                  <a:pt x="6746" y="1220"/>
                </a:lnTo>
                <a:lnTo>
                  <a:pt x="6750" y="1214"/>
                </a:lnTo>
                <a:lnTo>
                  <a:pt x="6750" y="1212"/>
                </a:lnTo>
                <a:lnTo>
                  <a:pt x="6748" y="1210"/>
                </a:lnTo>
                <a:lnTo>
                  <a:pt x="6742" y="1210"/>
                </a:lnTo>
                <a:lnTo>
                  <a:pt x="6738" y="1214"/>
                </a:lnTo>
                <a:lnTo>
                  <a:pt x="6734" y="1218"/>
                </a:lnTo>
                <a:lnTo>
                  <a:pt x="6730" y="1224"/>
                </a:lnTo>
                <a:lnTo>
                  <a:pt x="6730" y="1228"/>
                </a:lnTo>
                <a:lnTo>
                  <a:pt x="6732" y="1232"/>
                </a:lnTo>
                <a:lnTo>
                  <a:pt x="6730" y="1236"/>
                </a:lnTo>
                <a:lnTo>
                  <a:pt x="6726" y="1238"/>
                </a:lnTo>
                <a:lnTo>
                  <a:pt x="6722" y="1240"/>
                </a:lnTo>
                <a:lnTo>
                  <a:pt x="6720" y="1242"/>
                </a:lnTo>
                <a:lnTo>
                  <a:pt x="6720" y="1246"/>
                </a:lnTo>
                <a:lnTo>
                  <a:pt x="6716" y="1254"/>
                </a:lnTo>
                <a:lnTo>
                  <a:pt x="6714" y="1260"/>
                </a:lnTo>
                <a:lnTo>
                  <a:pt x="6718" y="1258"/>
                </a:lnTo>
                <a:lnTo>
                  <a:pt x="6726" y="1256"/>
                </a:lnTo>
                <a:lnTo>
                  <a:pt x="6728" y="1256"/>
                </a:lnTo>
                <a:lnTo>
                  <a:pt x="6732" y="1256"/>
                </a:lnTo>
                <a:lnTo>
                  <a:pt x="6734" y="1258"/>
                </a:lnTo>
                <a:lnTo>
                  <a:pt x="6736" y="1258"/>
                </a:lnTo>
                <a:lnTo>
                  <a:pt x="6738" y="1254"/>
                </a:lnTo>
                <a:lnTo>
                  <a:pt x="6742" y="1250"/>
                </a:lnTo>
                <a:lnTo>
                  <a:pt x="6744" y="1250"/>
                </a:lnTo>
                <a:lnTo>
                  <a:pt x="6746" y="1252"/>
                </a:lnTo>
                <a:lnTo>
                  <a:pt x="6748" y="1252"/>
                </a:lnTo>
                <a:lnTo>
                  <a:pt x="6752" y="1248"/>
                </a:lnTo>
                <a:lnTo>
                  <a:pt x="6754" y="1244"/>
                </a:lnTo>
                <a:lnTo>
                  <a:pt x="6756" y="1240"/>
                </a:lnTo>
                <a:lnTo>
                  <a:pt x="6760" y="1238"/>
                </a:lnTo>
                <a:lnTo>
                  <a:pt x="6768" y="1236"/>
                </a:lnTo>
                <a:lnTo>
                  <a:pt x="6772" y="1236"/>
                </a:lnTo>
                <a:lnTo>
                  <a:pt x="6774" y="1234"/>
                </a:lnTo>
                <a:lnTo>
                  <a:pt x="6774" y="1230"/>
                </a:lnTo>
                <a:lnTo>
                  <a:pt x="6774" y="1228"/>
                </a:lnTo>
                <a:lnTo>
                  <a:pt x="6770" y="1220"/>
                </a:lnTo>
                <a:lnTo>
                  <a:pt x="6766" y="1216"/>
                </a:lnTo>
                <a:close/>
                <a:moveTo>
                  <a:pt x="6654" y="1274"/>
                </a:moveTo>
                <a:lnTo>
                  <a:pt x="6654" y="1274"/>
                </a:lnTo>
                <a:lnTo>
                  <a:pt x="6656" y="1272"/>
                </a:lnTo>
                <a:lnTo>
                  <a:pt x="6658" y="1272"/>
                </a:lnTo>
                <a:lnTo>
                  <a:pt x="6660" y="1272"/>
                </a:lnTo>
                <a:lnTo>
                  <a:pt x="6664" y="1272"/>
                </a:lnTo>
                <a:lnTo>
                  <a:pt x="6666" y="1270"/>
                </a:lnTo>
                <a:lnTo>
                  <a:pt x="6668" y="1266"/>
                </a:lnTo>
                <a:lnTo>
                  <a:pt x="6672" y="1264"/>
                </a:lnTo>
                <a:lnTo>
                  <a:pt x="6676" y="1262"/>
                </a:lnTo>
                <a:lnTo>
                  <a:pt x="6674" y="1262"/>
                </a:lnTo>
                <a:lnTo>
                  <a:pt x="6664" y="1260"/>
                </a:lnTo>
                <a:lnTo>
                  <a:pt x="6660" y="1258"/>
                </a:lnTo>
                <a:lnTo>
                  <a:pt x="6656" y="1258"/>
                </a:lnTo>
                <a:lnTo>
                  <a:pt x="6654" y="1262"/>
                </a:lnTo>
                <a:lnTo>
                  <a:pt x="6650" y="1266"/>
                </a:lnTo>
                <a:lnTo>
                  <a:pt x="6652" y="1268"/>
                </a:lnTo>
                <a:lnTo>
                  <a:pt x="6650" y="1272"/>
                </a:lnTo>
                <a:lnTo>
                  <a:pt x="6650" y="1274"/>
                </a:lnTo>
                <a:lnTo>
                  <a:pt x="6652" y="1276"/>
                </a:lnTo>
                <a:lnTo>
                  <a:pt x="6654" y="1274"/>
                </a:lnTo>
                <a:close/>
                <a:moveTo>
                  <a:pt x="6642" y="1270"/>
                </a:moveTo>
                <a:lnTo>
                  <a:pt x="6642" y="1270"/>
                </a:lnTo>
                <a:lnTo>
                  <a:pt x="6642" y="1272"/>
                </a:lnTo>
                <a:lnTo>
                  <a:pt x="6640" y="1274"/>
                </a:lnTo>
                <a:lnTo>
                  <a:pt x="6638" y="1274"/>
                </a:lnTo>
                <a:lnTo>
                  <a:pt x="6638" y="1278"/>
                </a:lnTo>
                <a:lnTo>
                  <a:pt x="6640" y="1280"/>
                </a:lnTo>
                <a:lnTo>
                  <a:pt x="6642" y="1280"/>
                </a:lnTo>
                <a:lnTo>
                  <a:pt x="6646" y="1274"/>
                </a:lnTo>
                <a:lnTo>
                  <a:pt x="6648" y="1270"/>
                </a:lnTo>
                <a:lnTo>
                  <a:pt x="6646" y="1268"/>
                </a:lnTo>
                <a:lnTo>
                  <a:pt x="6644" y="1268"/>
                </a:lnTo>
                <a:lnTo>
                  <a:pt x="6642" y="1270"/>
                </a:lnTo>
                <a:close/>
                <a:moveTo>
                  <a:pt x="6634" y="1276"/>
                </a:moveTo>
                <a:lnTo>
                  <a:pt x="6634" y="1276"/>
                </a:lnTo>
                <a:lnTo>
                  <a:pt x="6634" y="1272"/>
                </a:lnTo>
                <a:lnTo>
                  <a:pt x="6632" y="1272"/>
                </a:lnTo>
                <a:lnTo>
                  <a:pt x="6626" y="1282"/>
                </a:lnTo>
                <a:lnTo>
                  <a:pt x="6624" y="1290"/>
                </a:lnTo>
                <a:lnTo>
                  <a:pt x="6630" y="1288"/>
                </a:lnTo>
                <a:lnTo>
                  <a:pt x="6634" y="1284"/>
                </a:lnTo>
                <a:lnTo>
                  <a:pt x="6634" y="1282"/>
                </a:lnTo>
                <a:lnTo>
                  <a:pt x="6634" y="1276"/>
                </a:lnTo>
                <a:close/>
                <a:moveTo>
                  <a:pt x="6742" y="1278"/>
                </a:moveTo>
                <a:lnTo>
                  <a:pt x="6742" y="1278"/>
                </a:lnTo>
                <a:lnTo>
                  <a:pt x="6736" y="1278"/>
                </a:lnTo>
                <a:lnTo>
                  <a:pt x="6732" y="1278"/>
                </a:lnTo>
                <a:lnTo>
                  <a:pt x="6730" y="1280"/>
                </a:lnTo>
                <a:lnTo>
                  <a:pt x="6732" y="1282"/>
                </a:lnTo>
                <a:lnTo>
                  <a:pt x="6738" y="1280"/>
                </a:lnTo>
                <a:lnTo>
                  <a:pt x="6742" y="1280"/>
                </a:lnTo>
                <a:lnTo>
                  <a:pt x="6742" y="1278"/>
                </a:lnTo>
                <a:close/>
                <a:moveTo>
                  <a:pt x="6610" y="1406"/>
                </a:moveTo>
                <a:lnTo>
                  <a:pt x="6610" y="1406"/>
                </a:lnTo>
                <a:lnTo>
                  <a:pt x="6608" y="1410"/>
                </a:lnTo>
                <a:lnTo>
                  <a:pt x="6606" y="1414"/>
                </a:lnTo>
                <a:lnTo>
                  <a:pt x="6604" y="1416"/>
                </a:lnTo>
                <a:lnTo>
                  <a:pt x="6606" y="1416"/>
                </a:lnTo>
                <a:lnTo>
                  <a:pt x="6612" y="1414"/>
                </a:lnTo>
                <a:lnTo>
                  <a:pt x="6614" y="1412"/>
                </a:lnTo>
                <a:lnTo>
                  <a:pt x="6616" y="1408"/>
                </a:lnTo>
                <a:lnTo>
                  <a:pt x="6616" y="1404"/>
                </a:lnTo>
                <a:lnTo>
                  <a:pt x="6614" y="1404"/>
                </a:lnTo>
                <a:lnTo>
                  <a:pt x="6610" y="1404"/>
                </a:lnTo>
                <a:lnTo>
                  <a:pt x="6610" y="1406"/>
                </a:lnTo>
                <a:close/>
                <a:moveTo>
                  <a:pt x="6608" y="1424"/>
                </a:moveTo>
                <a:lnTo>
                  <a:pt x="6608" y="1424"/>
                </a:lnTo>
                <a:lnTo>
                  <a:pt x="6608" y="1426"/>
                </a:lnTo>
                <a:lnTo>
                  <a:pt x="6610" y="1426"/>
                </a:lnTo>
                <a:lnTo>
                  <a:pt x="6618" y="1422"/>
                </a:lnTo>
                <a:lnTo>
                  <a:pt x="6624" y="1418"/>
                </a:lnTo>
                <a:lnTo>
                  <a:pt x="6620" y="1418"/>
                </a:lnTo>
                <a:lnTo>
                  <a:pt x="6612" y="1418"/>
                </a:lnTo>
                <a:lnTo>
                  <a:pt x="6610" y="1420"/>
                </a:lnTo>
                <a:lnTo>
                  <a:pt x="6608" y="1424"/>
                </a:lnTo>
                <a:close/>
                <a:moveTo>
                  <a:pt x="6606" y="1454"/>
                </a:moveTo>
                <a:lnTo>
                  <a:pt x="6606" y="1454"/>
                </a:lnTo>
                <a:lnTo>
                  <a:pt x="6602" y="1450"/>
                </a:lnTo>
                <a:lnTo>
                  <a:pt x="6600" y="1450"/>
                </a:lnTo>
                <a:lnTo>
                  <a:pt x="6600" y="1454"/>
                </a:lnTo>
                <a:lnTo>
                  <a:pt x="6600" y="1456"/>
                </a:lnTo>
                <a:lnTo>
                  <a:pt x="6598" y="1458"/>
                </a:lnTo>
                <a:lnTo>
                  <a:pt x="6596" y="1460"/>
                </a:lnTo>
                <a:lnTo>
                  <a:pt x="6596" y="1462"/>
                </a:lnTo>
                <a:lnTo>
                  <a:pt x="6594" y="1466"/>
                </a:lnTo>
                <a:lnTo>
                  <a:pt x="6592" y="1470"/>
                </a:lnTo>
                <a:lnTo>
                  <a:pt x="6592" y="1472"/>
                </a:lnTo>
                <a:lnTo>
                  <a:pt x="6594" y="1472"/>
                </a:lnTo>
                <a:lnTo>
                  <a:pt x="6598" y="1470"/>
                </a:lnTo>
                <a:lnTo>
                  <a:pt x="6598" y="1468"/>
                </a:lnTo>
                <a:lnTo>
                  <a:pt x="6600" y="1464"/>
                </a:lnTo>
                <a:lnTo>
                  <a:pt x="6602" y="1462"/>
                </a:lnTo>
                <a:lnTo>
                  <a:pt x="6608" y="1460"/>
                </a:lnTo>
                <a:lnTo>
                  <a:pt x="6608" y="1458"/>
                </a:lnTo>
                <a:lnTo>
                  <a:pt x="6606" y="1454"/>
                </a:lnTo>
                <a:close/>
                <a:moveTo>
                  <a:pt x="6590" y="1440"/>
                </a:moveTo>
                <a:lnTo>
                  <a:pt x="6590" y="1440"/>
                </a:lnTo>
                <a:lnTo>
                  <a:pt x="6588" y="1438"/>
                </a:lnTo>
                <a:lnTo>
                  <a:pt x="6584" y="1438"/>
                </a:lnTo>
                <a:lnTo>
                  <a:pt x="6580" y="1440"/>
                </a:lnTo>
                <a:lnTo>
                  <a:pt x="6580" y="1444"/>
                </a:lnTo>
                <a:lnTo>
                  <a:pt x="6582" y="1446"/>
                </a:lnTo>
                <a:lnTo>
                  <a:pt x="6586" y="1444"/>
                </a:lnTo>
                <a:lnTo>
                  <a:pt x="6590" y="1442"/>
                </a:lnTo>
                <a:lnTo>
                  <a:pt x="6590" y="1440"/>
                </a:lnTo>
                <a:close/>
                <a:moveTo>
                  <a:pt x="6602" y="1480"/>
                </a:moveTo>
                <a:lnTo>
                  <a:pt x="6602" y="1480"/>
                </a:lnTo>
                <a:lnTo>
                  <a:pt x="6604" y="1476"/>
                </a:lnTo>
                <a:lnTo>
                  <a:pt x="6602" y="1474"/>
                </a:lnTo>
                <a:lnTo>
                  <a:pt x="6598" y="1474"/>
                </a:lnTo>
                <a:lnTo>
                  <a:pt x="6596" y="1474"/>
                </a:lnTo>
                <a:lnTo>
                  <a:pt x="6594" y="1476"/>
                </a:lnTo>
                <a:lnTo>
                  <a:pt x="6590" y="1480"/>
                </a:lnTo>
                <a:lnTo>
                  <a:pt x="6592" y="1482"/>
                </a:lnTo>
                <a:lnTo>
                  <a:pt x="6596" y="1480"/>
                </a:lnTo>
                <a:lnTo>
                  <a:pt x="6602" y="1480"/>
                </a:lnTo>
                <a:close/>
                <a:moveTo>
                  <a:pt x="6572" y="1482"/>
                </a:moveTo>
                <a:lnTo>
                  <a:pt x="6572" y="1482"/>
                </a:lnTo>
                <a:lnTo>
                  <a:pt x="6574" y="1484"/>
                </a:lnTo>
                <a:lnTo>
                  <a:pt x="6582" y="1480"/>
                </a:lnTo>
                <a:lnTo>
                  <a:pt x="6584" y="1480"/>
                </a:lnTo>
                <a:lnTo>
                  <a:pt x="6582" y="1478"/>
                </a:lnTo>
                <a:lnTo>
                  <a:pt x="6576" y="1478"/>
                </a:lnTo>
                <a:lnTo>
                  <a:pt x="6572" y="1482"/>
                </a:lnTo>
                <a:close/>
                <a:moveTo>
                  <a:pt x="6564" y="1522"/>
                </a:moveTo>
                <a:lnTo>
                  <a:pt x="6564" y="1522"/>
                </a:lnTo>
                <a:lnTo>
                  <a:pt x="6566" y="1522"/>
                </a:lnTo>
                <a:lnTo>
                  <a:pt x="6568" y="1520"/>
                </a:lnTo>
                <a:lnTo>
                  <a:pt x="6566" y="1518"/>
                </a:lnTo>
                <a:lnTo>
                  <a:pt x="6564" y="1518"/>
                </a:lnTo>
                <a:lnTo>
                  <a:pt x="6562" y="1516"/>
                </a:lnTo>
                <a:lnTo>
                  <a:pt x="6560" y="1514"/>
                </a:lnTo>
                <a:lnTo>
                  <a:pt x="6558" y="1514"/>
                </a:lnTo>
                <a:lnTo>
                  <a:pt x="6556" y="1514"/>
                </a:lnTo>
                <a:lnTo>
                  <a:pt x="6556" y="1516"/>
                </a:lnTo>
                <a:lnTo>
                  <a:pt x="6556" y="1520"/>
                </a:lnTo>
                <a:lnTo>
                  <a:pt x="6560" y="1520"/>
                </a:lnTo>
                <a:lnTo>
                  <a:pt x="6564" y="1522"/>
                </a:lnTo>
                <a:close/>
                <a:moveTo>
                  <a:pt x="6564" y="1514"/>
                </a:moveTo>
                <a:lnTo>
                  <a:pt x="6564" y="1514"/>
                </a:lnTo>
                <a:lnTo>
                  <a:pt x="6566" y="1512"/>
                </a:lnTo>
                <a:lnTo>
                  <a:pt x="6564" y="1510"/>
                </a:lnTo>
                <a:lnTo>
                  <a:pt x="6560" y="1508"/>
                </a:lnTo>
                <a:lnTo>
                  <a:pt x="6558" y="1508"/>
                </a:lnTo>
                <a:lnTo>
                  <a:pt x="6560" y="1510"/>
                </a:lnTo>
                <a:lnTo>
                  <a:pt x="6562" y="1512"/>
                </a:lnTo>
                <a:lnTo>
                  <a:pt x="6564" y="1514"/>
                </a:lnTo>
                <a:close/>
                <a:moveTo>
                  <a:pt x="6550" y="1510"/>
                </a:moveTo>
                <a:lnTo>
                  <a:pt x="6550" y="1510"/>
                </a:lnTo>
                <a:lnTo>
                  <a:pt x="6550" y="1512"/>
                </a:lnTo>
                <a:lnTo>
                  <a:pt x="6552" y="1512"/>
                </a:lnTo>
                <a:lnTo>
                  <a:pt x="6556" y="1512"/>
                </a:lnTo>
                <a:lnTo>
                  <a:pt x="6556" y="1510"/>
                </a:lnTo>
                <a:lnTo>
                  <a:pt x="6554" y="1508"/>
                </a:lnTo>
                <a:lnTo>
                  <a:pt x="6552" y="1508"/>
                </a:lnTo>
                <a:lnTo>
                  <a:pt x="6550" y="1510"/>
                </a:lnTo>
                <a:close/>
                <a:moveTo>
                  <a:pt x="6620" y="1402"/>
                </a:moveTo>
                <a:lnTo>
                  <a:pt x="6620" y="1402"/>
                </a:lnTo>
                <a:lnTo>
                  <a:pt x="6622" y="1404"/>
                </a:lnTo>
                <a:lnTo>
                  <a:pt x="6626" y="1402"/>
                </a:lnTo>
                <a:lnTo>
                  <a:pt x="6626" y="1400"/>
                </a:lnTo>
                <a:lnTo>
                  <a:pt x="6626" y="1398"/>
                </a:lnTo>
                <a:lnTo>
                  <a:pt x="6624" y="1398"/>
                </a:lnTo>
                <a:lnTo>
                  <a:pt x="6620" y="1398"/>
                </a:lnTo>
                <a:lnTo>
                  <a:pt x="6620" y="1400"/>
                </a:lnTo>
                <a:lnTo>
                  <a:pt x="6620" y="1402"/>
                </a:lnTo>
                <a:close/>
                <a:moveTo>
                  <a:pt x="6436" y="1594"/>
                </a:moveTo>
                <a:lnTo>
                  <a:pt x="6436" y="1594"/>
                </a:lnTo>
                <a:lnTo>
                  <a:pt x="6434" y="1592"/>
                </a:lnTo>
                <a:lnTo>
                  <a:pt x="6428" y="1592"/>
                </a:lnTo>
                <a:lnTo>
                  <a:pt x="6422" y="1594"/>
                </a:lnTo>
                <a:lnTo>
                  <a:pt x="6420" y="1594"/>
                </a:lnTo>
                <a:lnTo>
                  <a:pt x="6420" y="1596"/>
                </a:lnTo>
                <a:lnTo>
                  <a:pt x="6426" y="1598"/>
                </a:lnTo>
                <a:lnTo>
                  <a:pt x="6432" y="1598"/>
                </a:lnTo>
                <a:lnTo>
                  <a:pt x="6436" y="1596"/>
                </a:lnTo>
                <a:lnTo>
                  <a:pt x="6436" y="1594"/>
                </a:lnTo>
                <a:close/>
                <a:moveTo>
                  <a:pt x="6460" y="1576"/>
                </a:moveTo>
                <a:lnTo>
                  <a:pt x="6460" y="1576"/>
                </a:lnTo>
                <a:lnTo>
                  <a:pt x="6464" y="1574"/>
                </a:lnTo>
                <a:lnTo>
                  <a:pt x="6464" y="1570"/>
                </a:lnTo>
                <a:lnTo>
                  <a:pt x="6462" y="1568"/>
                </a:lnTo>
                <a:lnTo>
                  <a:pt x="6460" y="1568"/>
                </a:lnTo>
                <a:lnTo>
                  <a:pt x="6456" y="1572"/>
                </a:lnTo>
                <a:lnTo>
                  <a:pt x="6450" y="1572"/>
                </a:lnTo>
                <a:lnTo>
                  <a:pt x="6444" y="1574"/>
                </a:lnTo>
                <a:lnTo>
                  <a:pt x="6442" y="1576"/>
                </a:lnTo>
                <a:lnTo>
                  <a:pt x="6442" y="1578"/>
                </a:lnTo>
                <a:lnTo>
                  <a:pt x="6448" y="1578"/>
                </a:lnTo>
                <a:lnTo>
                  <a:pt x="6460" y="1576"/>
                </a:lnTo>
                <a:close/>
                <a:moveTo>
                  <a:pt x="6456" y="1592"/>
                </a:moveTo>
                <a:lnTo>
                  <a:pt x="6456" y="1592"/>
                </a:lnTo>
                <a:lnTo>
                  <a:pt x="6468" y="1588"/>
                </a:lnTo>
                <a:lnTo>
                  <a:pt x="6474" y="1586"/>
                </a:lnTo>
                <a:lnTo>
                  <a:pt x="6476" y="1586"/>
                </a:lnTo>
                <a:lnTo>
                  <a:pt x="6476" y="1582"/>
                </a:lnTo>
                <a:lnTo>
                  <a:pt x="6472" y="1582"/>
                </a:lnTo>
                <a:lnTo>
                  <a:pt x="6470" y="1582"/>
                </a:lnTo>
                <a:lnTo>
                  <a:pt x="6470" y="1580"/>
                </a:lnTo>
                <a:lnTo>
                  <a:pt x="6470" y="1578"/>
                </a:lnTo>
                <a:lnTo>
                  <a:pt x="6468" y="1578"/>
                </a:lnTo>
                <a:lnTo>
                  <a:pt x="6464" y="1580"/>
                </a:lnTo>
                <a:lnTo>
                  <a:pt x="6452" y="1584"/>
                </a:lnTo>
                <a:lnTo>
                  <a:pt x="6444" y="1586"/>
                </a:lnTo>
                <a:lnTo>
                  <a:pt x="6442" y="1588"/>
                </a:lnTo>
                <a:lnTo>
                  <a:pt x="6442" y="1592"/>
                </a:lnTo>
                <a:lnTo>
                  <a:pt x="6446" y="1594"/>
                </a:lnTo>
                <a:lnTo>
                  <a:pt x="6456" y="1592"/>
                </a:lnTo>
                <a:close/>
                <a:moveTo>
                  <a:pt x="6428" y="1610"/>
                </a:moveTo>
                <a:lnTo>
                  <a:pt x="6428" y="1610"/>
                </a:lnTo>
                <a:lnTo>
                  <a:pt x="6430" y="1612"/>
                </a:lnTo>
                <a:lnTo>
                  <a:pt x="6432" y="1612"/>
                </a:lnTo>
                <a:lnTo>
                  <a:pt x="6436" y="1612"/>
                </a:lnTo>
                <a:lnTo>
                  <a:pt x="6436" y="1608"/>
                </a:lnTo>
                <a:lnTo>
                  <a:pt x="6434" y="1606"/>
                </a:lnTo>
                <a:lnTo>
                  <a:pt x="6430" y="1606"/>
                </a:lnTo>
                <a:lnTo>
                  <a:pt x="6428" y="1608"/>
                </a:lnTo>
                <a:lnTo>
                  <a:pt x="6428" y="1610"/>
                </a:lnTo>
                <a:close/>
                <a:moveTo>
                  <a:pt x="6418" y="1622"/>
                </a:moveTo>
                <a:lnTo>
                  <a:pt x="6418" y="1622"/>
                </a:lnTo>
                <a:lnTo>
                  <a:pt x="6418" y="1620"/>
                </a:lnTo>
                <a:lnTo>
                  <a:pt x="6418" y="1618"/>
                </a:lnTo>
                <a:lnTo>
                  <a:pt x="6414" y="1616"/>
                </a:lnTo>
                <a:lnTo>
                  <a:pt x="6412" y="1618"/>
                </a:lnTo>
                <a:lnTo>
                  <a:pt x="6410" y="1618"/>
                </a:lnTo>
                <a:lnTo>
                  <a:pt x="6408" y="1618"/>
                </a:lnTo>
                <a:lnTo>
                  <a:pt x="6406" y="1618"/>
                </a:lnTo>
                <a:lnTo>
                  <a:pt x="6404" y="1620"/>
                </a:lnTo>
                <a:lnTo>
                  <a:pt x="6404" y="1622"/>
                </a:lnTo>
                <a:lnTo>
                  <a:pt x="6408" y="1622"/>
                </a:lnTo>
                <a:lnTo>
                  <a:pt x="6418" y="1622"/>
                </a:lnTo>
                <a:close/>
                <a:moveTo>
                  <a:pt x="6384" y="1640"/>
                </a:moveTo>
                <a:lnTo>
                  <a:pt x="6384" y="1640"/>
                </a:lnTo>
                <a:lnTo>
                  <a:pt x="6382" y="1638"/>
                </a:lnTo>
                <a:lnTo>
                  <a:pt x="6378" y="1638"/>
                </a:lnTo>
                <a:lnTo>
                  <a:pt x="6374" y="1640"/>
                </a:lnTo>
                <a:lnTo>
                  <a:pt x="6374" y="1644"/>
                </a:lnTo>
                <a:lnTo>
                  <a:pt x="6376" y="1644"/>
                </a:lnTo>
                <a:lnTo>
                  <a:pt x="6380" y="1644"/>
                </a:lnTo>
                <a:lnTo>
                  <a:pt x="6384" y="1644"/>
                </a:lnTo>
                <a:lnTo>
                  <a:pt x="6386" y="1642"/>
                </a:lnTo>
                <a:lnTo>
                  <a:pt x="6384" y="1640"/>
                </a:lnTo>
                <a:close/>
                <a:moveTo>
                  <a:pt x="6346" y="1662"/>
                </a:moveTo>
                <a:lnTo>
                  <a:pt x="6346" y="1662"/>
                </a:lnTo>
                <a:lnTo>
                  <a:pt x="6344" y="1662"/>
                </a:lnTo>
                <a:lnTo>
                  <a:pt x="6342" y="1664"/>
                </a:lnTo>
                <a:lnTo>
                  <a:pt x="6340" y="1668"/>
                </a:lnTo>
                <a:lnTo>
                  <a:pt x="6340" y="1672"/>
                </a:lnTo>
                <a:lnTo>
                  <a:pt x="6344" y="1672"/>
                </a:lnTo>
                <a:lnTo>
                  <a:pt x="6348" y="1668"/>
                </a:lnTo>
                <a:lnTo>
                  <a:pt x="6350" y="1664"/>
                </a:lnTo>
                <a:lnTo>
                  <a:pt x="6348" y="1662"/>
                </a:lnTo>
                <a:lnTo>
                  <a:pt x="6346" y="1662"/>
                </a:lnTo>
                <a:close/>
                <a:moveTo>
                  <a:pt x="6336" y="1670"/>
                </a:moveTo>
                <a:lnTo>
                  <a:pt x="6336" y="1670"/>
                </a:lnTo>
                <a:lnTo>
                  <a:pt x="6332" y="1668"/>
                </a:lnTo>
                <a:lnTo>
                  <a:pt x="6330" y="1670"/>
                </a:lnTo>
                <a:lnTo>
                  <a:pt x="6328" y="1672"/>
                </a:lnTo>
                <a:lnTo>
                  <a:pt x="6330" y="1674"/>
                </a:lnTo>
                <a:lnTo>
                  <a:pt x="6332" y="1674"/>
                </a:lnTo>
                <a:lnTo>
                  <a:pt x="6336" y="1672"/>
                </a:lnTo>
                <a:lnTo>
                  <a:pt x="6336" y="1670"/>
                </a:lnTo>
                <a:close/>
                <a:moveTo>
                  <a:pt x="6302" y="1700"/>
                </a:moveTo>
                <a:lnTo>
                  <a:pt x="6302" y="1700"/>
                </a:lnTo>
                <a:lnTo>
                  <a:pt x="6306" y="1702"/>
                </a:lnTo>
                <a:lnTo>
                  <a:pt x="6310" y="1700"/>
                </a:lnTo>
                <a:lnTo>
                  <a:pt x="6312" y="1698"/>
                </a:lnTo>
                <a:lnTo>
                  <a:pt x="6312" y="1696"/>
                </a:lnTo>
                <a:lnTo>
                  <a:pt x="6308" y="1696"/>
                </a:lnTo>
                <a:lnTo>
                  <a:pt x="6302" y="1696"/>
                </a:lnTo>
                <a:lnTo>
                  <a:pt x="6300" y="1698"/>
                </a:lnTo>
                <a:lnTo>
                  <a:pt x="6302" y="1700"/>
                </a:lnTo>
                <a:close/>
                <a:moveTo>
                  <a:pt x="6302" y="1750"/>
                </a:moveTo>
                <a:lnTo>
                  <a:pt x="6302" y="1750"/>
                </a:lnTo>
                <a:lnTo>
                  <a:pt x="6306" y="1750"/>
                </a:lnTo>
                <a:lnTo>
                  <a:pt x="6306" y="1748"/>
                </a:lnTo>
                <a:lnTo>
                  <a:pt x="6306" y="1744"/>
                </a:lnTo>
                <a:lnTo>
                  <a:pt x="6304" y="1744"/>
                </a:lnTo>
                <a:lnTo>
                  <a:pt x="6300" y="1746"/>
                </a:lnTo>
                <a:lnTo>
                  <a:pt x="6300" y="1748"/>
                </a:lnTo>
                <a:lnTo>
                  <a:pt x="6302" y="1750"/>
                </a:lnTo>
                <a:close/>
                <a:moveTo>
                  <a:pt x="6330" y="1826"/>
                </a:moveTo>
                <a:lnTo>
                  <a:pt x="6330" y="1826"/>
                </a:lnTo>
                <a:lnTo>
                  <a:pt x="6332" y="1826"/>
                </a:lnTo>
                <a:lnTo>
                  <a:pt x="6334" y="1818"/>
                </a:lnTo>
                <a:lnTo>
                  <a:pt x="6334" y="1816"/>
                </a:lnTo>
                <a:lnTo>
                  <a:pt x="6334" y="1814"/>
                </a:lnTo>
                <a:lnTo>
                  <a:pt x="6330" y="1814"/>
                </a:lnTo>
                <a:lnTo>
                  <a:pt x="6324" y="1818"/>
                </a:lnTo>
                <a:lnTo>
                  <a:pt x="6320" y="1822"/>
                </a:lnTo>
                <a:lnTo>
                  <a:pt x="6318" y="1826"/>
                </a:lnTo>
                <a:lnTo>
                  <a:pt x="6320" y="1830"/>
                </a:lnTo>
                <a:lnTo>
                  <a:pt x="6322" y="1834"/>
                </a:lnTo>
                <a:lnTo>
                  <a:pt x="6328" y="1834"/>
                </a:lnTo>
                <a:lnTo>
                  <a:pt x="6328" y="1832"/>
                </a:lnTo>
                <a:lnTo>
                  <a:pt x="6326" y="1826"/>
                </a:lnTo>
                <a:lnTo>
                  <a:pt x="6324" y="1824"/>
                </a:lnTo>
                <a:lnTo>
                  <a:pt x="6326" y="1822"/>
                </a:lnTo>
                <a:lnTo>
                  <a:pt x="6330" y="1826"/>
                </a:lnTo>
                <a:close/>
                <a:moveTo>
                  <a:pt x="6316" y="1876"/>
                </a:moveTo>
                <a:lnTo>
                  <a:pt x="6316" y="1876"/>
                </a:lnTo>
                <a:lnTo>
                  <a:pt x="6318" y="1874"/>
                </a:lnTo>
                <a:lnTo>
                  <a:pt x="6318" y="1872"/>
                </a:lnTo>
                <a:lnTo>
                  <a:pt x="6318" y="1864"/>
                </a:lnTo>
                <a:lnTo>
                  <a:pt x="6316" y="1860"/>
                </a:lnTo>
                <a:lnTo>
                  <a:pt x="6314" y="1860"/>
                </a:lnTo>
                <a:lnTo>
                  <a:pt x="6314" y="1862"/>
                </a:lnTo>
                <a:lnTo>
                  <a:pt x="6314" y="1872"/>
                </a:lnTo>
                <a:lnTo>
                  <a:pt x="6314" y="1874"/>
                </a:lnTo>
                <a:lnTo>
                  <a:pt x="6316" y="1876"/>
                </a:lnTo>
                <a:close/>
                <a:moveTo>
                  <a:pt x="6314" y="1844"/>
                </a:moveTo>
                <a:lnTo>
                  <a:pt x="6314" y="1846"/>
                </a:lnTo>
                <a:lnTo>
                  <a:pt x="6314" y="1844"/>
                </a:lnTo>
                <a:lnTo>
                  <a:pt x="6316" y="1840"/>
                </a:lnTo>
                <a:lnTo>
                  <a:pt x="6318" y="1836"/>
                </a:lnTo>
                <a:lnTo>
                  <a:pt x="6318" y="1838"/>
                </a:lnTo>
                <a:lnTo>
                  <a:pt x="6320" y="1838"/>
                </a:lnTo>
                <a:lnTo>
                  <a:pt x="6320" y="1840"/>
                </a:lnTo>
                <a:lnTo>
                  <a:pt x="6322" y="1840"/>
                </a:lnTo>
                <a:lnTo>
                  <a:pt x="6322" y="1838"/>
                </a:lnTo>
                <a:lnTo>
                  <a:pt x="6322" y="1836"/>
                </a:lnTo>
                <a:lnTo>
                  <a:pt x="6316" y="1830"/>
                </a:lnTo>
                <a:lnTo>
                  <a:pt x="6314" y="1830"/>
                </a:lnTo>
                <a:lnTo>
                  <a:pt x="6312" y="1834"/>
                </a:lnTo>
                <a:lnTo>
                  <a:pt x="6314" y="1844"/>
                </a:lnTo>
                <a:close/>
                <a:moveTo>
                  <a:pt x="6308" y="1808"/>
                </a:moveTo>
                <a:lnTo>
                  <a:pt x="6308" y="1808"/>
                </a:lnTo>
                <a:lnTo>
                  <a:pt x="6310" y="1808"/>
                </a:lnTo>
                <a:lnTo>
                  <a:pt x="6312" y="1806"/>
                </a:lnTo>
                <a:lnTo>
                  <a:pt x="6312" y="1802"/>
                </a:lnTo>
                <a:lnTo>
                  <a:pt x="6308" y="1792"/>
                </a:lnTo>
                <a:lnTo>
                  <a:pt x="6306" y="1792"/>
                </a:lnTo>
                <a:lnTo>
                  <a:pt x="6306" y="1798"/>
                </a:lnTo>
                <a:lnTo>
                  <a:pt x="6306" y="1804"/>
                </a:lnTo>
                <a:lnTo>
                  <a:pt x="6308" y="1806"/>
                </a:lnTo>
                <a:lnTo>
                  <a:pt x="6308" y="1808"/>
                </a:lnTo>
                <a:close/>
                <a:moveTo>
                  <a:pt x="6314" y="1792"/>
                </a:moveTo>
                <a:lnTo>
                  <a:pt x="6314" y="1792"/>
                </a:lnTo>
                <a:lnTo>
                  <a:pt x="6310" y="1786"/>
                </a:lnTo>
                <a:lnTo>
                  <a:pt x="6308" y="1784"/>
                </a:lnTo>
                <a:lnTo>
                  <a:pt x="6306" y="1784"/>
                </a:lnTo>
                <a:lnTo>
                  <a:pt x="6310" y="1792"/>
                </a:lnTo>
                <a:lnTo>
                  <a:pt x="6312" y="1792"/>
                </a:lnTo>
                <a:lnTo>
                  <a:pt x="6314" y="1792"/>
                </a:lnTo>
                <a:close/>
                <a:moveTo>
                  <a:pt x="6304" y="1772"/>
                </a:moveTo>
                <a:lnTo>
                  <a:pt x="6304" y="1772"/>
                </a:lnTo>
                <a:lnTo>
                  <a:pt x="6300" y="1772"/>
                </a:lnTo>
                <a:lnTo>
                  <a:pt x="6302" y="1774"/>
                </a:lnTo>
                <a:lnTo>
                  <a:pt x="6308" y="1780"/>
                </a:lnTo>
                <a:lnTo>
                  <a:pt x="6310" y="1780"/>
                </a:lnTo>
                <a:lnTo>
                  <a:pt x="6310" y="1778"/>
                </a:lnTo>
                <a:lnTo>
                  <a:pt x="6308" y="1776"/>
                </a:lnTo>
                <a:lnTo>
                  <a:pt x="6304" y="1772"/>
                </a:lnTo>
                <a:close/>
                <a:moveTo>
                  <a:pt x="6046" y="2400"/>
                </a:moveTo>
                <a:lnTo>
                  <a:pt x="6046" y="2400"/>
                </a:lnTo>
                <a:lnTo>
                  <a:pt x="6054" y="2404"/>
                </a:lnTo>
                <a:lnTo>
                  <a:pt x="6060" y="2406"/>
                </a:lnTo>
                <a:lnTo>
                  <a:pt x="6064" y="2402"/>
                </a:lnTo>
                <a:lnTo>
                  <a:pt x="6064" y="2400"/>
                </a:lnTo>
                <a:lnTo>
                  <a:pt x="6060" y="2396"/>
                </a:lnTo>
                <a:lnTo>
                  <a:pt x="6056" y="2396"/>
                </a:lnTo>
                <a:lnTo>
                  <a:pt x="6052" y="2398"/>
                </a:lnTo>
                <a:lnTo>
                  <a:pt x="6046" y="2400"/>
                </a:lnTo>
                <a:close/>
                <a:moveTo>
                  <a:pt x="5812" y="1988"/>
                </a:moveTo>
                <a:lnTo>
                  <a:pt x="5812" y="1988"/>
                </a:lnTo>
                <a:lnTo>
                  <a:pt x="5810" y="1988"/>
                </a:lnTo>
                <a:lnTo>
                  <a:pt x="5808" y="1988"/>
                </a:lnTo>
                <a:lnTo>
                  <a:pt x="5808" y="1996"/>
                </a:lnTo>
                <a:lnTo>
                  <a:pt x="5810" y="2002"/>
                </a:lnTo>
                <a:lnTo>
                  <a:pt x="5810" y="2006"/>
                </a:lnTo>
                <a:lnTo>
                  <a:pt x="5812" y="2006"/>
                </a:lnTo>
                <a:lnTo>
                  <a:pt x="5814" y="2004"/>
                </a:lnTo>
                <a:lnTo>
                  <a:pt x="5814" y="2002"/>
                </a:lnTo>
                <a:lnTo>
                  <a:pt x="5812" y="1998"/>
                </a:lnTo>
                <a:lnTo>
                  <a:pt x="5812" y="1996"/>
                </a:lnTo>
                <a:lnTo>
                  <a:pt x="5816" y="1994"/>
                </a:lnTo>
                <a:lnTo>
                  <a:pt x="5816" y="1992"/>
                </a:lnTo>
                <a:lnTo>
                  <a:pt x="5814" y="1988"/>
                </a:lnTo>
                <a:lnTo>
                  <a:pt x="5812" y="1988"/>
                </a:lnTo>
                <a:close/>
                <a:moveTo>
                  <a:pt x="5874" y="2066"/>
                </a:moveTo>
                <a:lnTo>
                  <a:pt x="5874" y="2066"/>
                </a:lnTo>
                <a:lnTo>
                  <a:pt x="5870" y="2068"/>
                </a:lnTo>
                <a:lnTo>
                  <a:pt x="5866" y="2074"/>
                </a:lnTo>
                <a:lnTo>
                  <a:pt x="5862" y="2080"/>
                </a:lnTo>
                <a:lnTo>
                  <a:pt x="5864" y="2084"/>
                </a:lnTo>
                <a:lnTo>
                  <a:pt x="5864" y="2086"/>
                </a:lnTo>
                <a:lnTo>
                  <a:pt x="5868" y="2084"/>
                </a:lnTo>
                <a:lnTo>
                  <a:pt x="5872" y="2076"/>
                </a:lnTo>
                <a:lnTo>
                  <a:pt x="5876" y="2068"/>
                </a:lnTo>
                <a:lnTo>
                  <a:pt x="5876" y="2066"/>
                </a:lnTo>
                <a:lnTo>
                  <a:pt x="5874" y="2066"/>
                </a:lnTo>
                <a:close/>
                <a:moveTo>
                  <a:pt x="5978" y="1898"/>
                </a:moveTo>
                <a:lnTo>
                  <a:pt x="5978" y="1898"/>
                </a:lnTo>
                <a:lnTo>
                  <a:pt x="5980" y="1898"/>
                </a:lnTo>
                <a:lnTo>
                  <a:pt x="5978" y="1894"/>
                </a:lnTo>
                <a:lnTo>
                  <a:pt x="5974" y="1890"/>
                </a:lnTo>
                <a:lnTo>
                  <a:pt x="5972" y="1888"/>
                </a:lnTo>
                <a:lnTo>
                  <a:pt x="5970" y="1890"/>
                </a:lnTo>
                <a:lnTo>
                  <a:pt x="5972" y="1894"/>
                </a:lnTo>
                <a:lnTo>
                  <a:pt x="5974" y="1898"/>
                </a:lnTo>
                <a:lnTo>
                  <a:pt x="5978" y="1898"/>
                </a:lnTo>
                <a:close/>
                <a:moveTo>
                  <a:pt x="5986" y="1894"/>
                </a:moveTo>
                <a:lnTo>
                  <a:pt x="5986" y="1894"/>
                </a:lnTo>
                <a:lnTo>
                  <a:pt x="5986" y="1896"/>
                </a:lnTo>
                <a:lnTo>
                  <a:pt x="5986" y="1898"/>
                </a:lnTo>
                <a:lnTo>
                  <a:pt x="5986" y="1900"/>
                </a:lnTo>
                <a:lnTo>
                  <a:pt x="5988" y="1900"/>
                </a:lnTo>
                <a:lnTo>
                  <a:pt x="5990" y="1900"/>
                </a:lnTo>
                <a:lnTo>
                  <a:pt x="5990" y="1898"/>
                </a:lnTo>
                <a:lnTo>
                  <a:pt x="5988" y="1896"/>
                </a:lnTo>
                <a:lnTo>
                  <a:pt x="5986" y="1894"/>
                </a:lnTo>
                <a:close/>
                <a:moveTo>
                  <a:pt x="6004" y="1864"/>
                </a:moveTo>
                <a:lnTo>
                  <a:pt x="6004" y="1864"/>
                </a:lnTo>
                <a:lnTo>
                  <a:pt x="6002" y="1864"/>
                </a:lnTo>
                <a:lnTo>
                  <a:pt x="6000" y="1864"/>
                </a:lnTo>
                <a:lnTo>
                  <a:pt x="5998" y="1864"/>
                </a:lnTo>
                <a:lnTo>
                  <a:pt x="5996" y="1868"/>
                </a:lnTo>
                <a:lnTo>
                  <a:pt x="5996" y="1870"/>
                </a:lnTo>
                <a:lnTo>
                  <a:pt x="5998" y="1870"/>
                </a:lnTo>
                <a:lnTo>
                  <a:pt x="6002" y="1868"/>
                </a:lnTo>
                <a:lnTo>
                  <a:pt x="6004" y="1868"/>
                </a:lnTo>
                <a:lnTo>
                  <a:pt x="6006" y="1866"/>
                </a:lnTo>
                <a:lnTo>
                  <a:pt x="6006" y="1864"/>
                </a:lnTo>
                <a:lnTo>
                  <a:pt x="6004" y="1864"/>
                </a:lnTo>
                <a:close/>
                <a:moveTo>
                  <a:pt x="5996" y="1876"/>
                </a:moveTo>
                <a:lnTo>
                  <a:pt x="5996" y="1876"/>
                </a:lnTo>
                <a:lnTo>
                  <a:pt x="5998" y="1878"/>
                </a:lnTo>
                <a:lnTo>
                  <a:pt x="6002" y="1878"/>
                </a:lnTo>
                <a:lnTo>
                  <a:pt x="6000" y="1874"/>
                </a:lnTo>
                <a:lnTo>
                  <a:pt x="5998" y="1874"/>
                </a:lnTo>
                <a:lnTo>
                  <a:pt x="5996" y="1876"/>
                </a:lnTo>
                <a:close/>
                <a:moveTo>
                  <a:pt x="5990" y="1868"/>
                </a:moveTo>
                <a:lnTo>
                  <a:pt x="5990" y="1868"/>
                </a:lnTo>
                <a:lnTo>
                  <a:pt x="5990" y="1862"/>
                </a:lnTo>
                <a:lnTo>
                  <a:pt x="5988" y="1860"/>
                </a:lnTo>
                <a:lnTo>
                  <a:pt x="5984" y="1860"/>
                </a:lnTo>
                <a:lnTo>
                  <a:pt x="5984" y="1862"/>
                </a:lnTo>
                <a:lnTo>
                  <a:pt x="5986" y="1866"/>
                </a:lnTo>
                <a:lnTo>
                  <a:pt x="5990" y="1868"/>
                </a:lnTo>
                <a:close/>
                <a:moveTo>
                  <a:pt x="6040" y="1804"/>
                </a:moveTo>
                <a:lnTo>
                  <a:pt x="6040" y="1804"/>
                </a:lnTo>
                <a:lnTo>
                  <a:pt x="6040" y="1806"/>
                </a:lnTo>
                <a:lnTo>
                  <a:pt x="6042" y="1806"/>
                </a:lnTo>
                <a:lnTo>
                  <a:pt x="6044" y="1806"/>
                </a:lnTo>
                <a:lnTo>
                  <a:pt x="6046" y="1808"/>
                </a:lnTo>
                <a:lnTo>
                  <a:pt x="6048" y="1810"/>
                </a:lnTo>
                <a:lnTo>
                  <a:pt x="6050" y="1808"/>
                </a:lnTo>
                <a:lnTo>
                  <a:pt x="6052" y="1806"/>
                </a:lnTo>
                <a:lnTo>
                  <a:pt x="6054" y="1808"/>
                </a:lnTo>
                <a:lnTo>
                  <a:pt x="6056" y="1808"/>
                </a:lnTo>
                <a:lnTo>
                  <a:pt x="6056" y="1812"/>
                </a:lnTo>
                <a:lnTo>
                  <a:pt x="6054" y="1816"/>
                </a:lnTo>
                <a:lnTo>
                  <a:pt x="6052" y="1824"/>
                </a:lnTo>
                <a:lnTo>
                  <a:pt x="6052" y="1826"/>
                </a:lnTo>
                <a:lnTo>
                  <a:pt x="6054" y="1828"/>
                </a:lnTo>
                <a:lnTo>
                  <a:pt x="6056" y="1830"/>
                </a:lnTo>
                <a:lnTo>
                  <a:pt x="6056" y="1826"/>
                </a:lnTo>
                <a:lnTo>
                  <a:pt x="6058" y="1818"/>
                </a:lnTo>
                <a:lnTo>
                  <a:pt x="6060" y="1814"/>
                </a:lnTo>
                <a:lnTo>
                  <a:pt x="6060" y="1806"/>
                </a:lnTo>
                <a:lnTo>
                  <a:pt x="6058" y="1804"/>
                </a:lnTo>
                <a:lnTo>
                  <a:pt x="6060" y="1802"/>
                </a:lnTo>
                <a:lnTo>
                  <a:pt x="6064" y="1792"/>
                </a:lnTo>
                <a:lnTo>
                  <a:pt x="6064" y="1790"/>
                </a:lnTo>
                <a:lnTo>
                  <a:pt x="6062" y="1790"/>
                </a:lnTo>
                <a:lnTo>
                  <a:pt x="6060" y="1792"/>
                </a:lnTo>
                <a:lnTo>
                  <a:pt x="6060" y="1790"/>
                </a:lnTo>
                <a:lnTo>
                  <a:pt x="6058" y="1788"/>
                </a:lnTo>
                <a:lnTo>
                  <a:pt x="6058" y="1786"/>
                </a:lnTo>
                <a:lnTo>
                  <a:pt x="6056" y="1790"/>
                </a:lnTo>
                <a:lnTo>
                  <a:pt x="6054" y="1790"/>
                </a:lnTo>
                <a:lnTo>
                  <a:pt x="6054" y="1788"/>
                </a:lnTo>
                <a:lnTo>
                  <a:pt x="6054" y="1780"/>
                </a:lnTo>
                <a:lnTo>
                  <a:pt x="6054" y="1778"/>
                </a:lnTo>
                <a:lnTo>
                  <a:pt x="6052" y="1778"/>
                </a:lnTo>
                <a:lnTo>
                  <a:pt x="6048" y="1780"/>
                </a:lnTo>
                <a:lnTo>
                  <a:pt x="6042" y="1786"/>
                </a:lnTo>
                <a:lnTo>
                  <a:pt x="6042" y="1788"/>
                </a:lnTo>
                <a:lnTo>
                  <a:pt x="6050" y="1792"/>
                </a:lnTo>
                <a:lnTo>
                  <a:pt x="6052" y="1794"/>
                </a:lnTo>
                <a:lnTo>
                  <a:pt x="6052" y="1796"/>
                </a:lnTo>
                <a:lnTo>
                  <a:pt x="6050" y="1798"/>
                </a:lnTo>
                <a:lnTo>
                  <a:pt x="6046" y="1800"/>
                </a:lnTo>
                <a:lnTo>
                  <a:pt x="6042" y="1800"/>
                </a:lnTo>
                <a:lnTo>
                  <a:pt x="6040" y="1802"/>
                </a:lnTo>
                <a:lnTo>
                  <a:pt x="6040" y="1804"/>
                </a:lnTo>
                <a:close/>
                <a:moveTo>
                  <a:pt x="6064" y="1778"/>
                </a:moveTo>
                <a:lnTo>
                  <a:pt x="6064" y="1778"/>
                </a:lnTo>
                <a:lnTo>
                  <a:pt x="6066" y="1776"/>
                </a:lnTo>
                <a:lnTo>
                  <a:pt x="6066" y="1774"/>
                </a:lnTo>
                <a:lnTo>
                  <a:pt x="6066" y="1772"/>
                </a:lnTo>
                <a:lnTo>
                  <a:pt x="6064" y="1770"/>
                </a:lnTo>
                <a:lnTo>
                  <a:pt x="6062" y="1772"/>
                </a:lnTo>
                <a:lnTo>
                  <a:pt x="6060" y="1776"/>
                </a:lnTo>
                <a:lnTo>
                  <a:pt x="6058" y="1780"/>
                </a:lnTo>
                <a:lnTo>
                  <a:pt x="6060" y="1784"/>
                </a:lnTo>
                <a:lnTo>
                  <a:pt x="6062" y="1786"/>
                </a:lnTo>
                <a:lnTo>
                  <a:pt x="6062" y="1784"/>
                </a:lnTo>
                <a:lnTo>
                  <a:pt x="6064" y="1780"/>
                </a:lnTo>
                <a:lnTo>
                  <a:pt x="6064" y="1778"/>
                </a:lnTo>
                <a:close/>
                <a:moveTo>
                  <a:pt x="6072" y="1764"/>
                </a:moveTo>
                <a:lnTo>
                  <a:pt x="6072" y="1764"/>
                </a:lnTo>
                <a:lnTo>
                  <a:pt x="6070" y="1764"/>
                </a:lnTo>
                <a:lnTo>
                  <a:pt x="6068" y="1768"/>
                </a:lnTo>
                <a:lnTo>
                  <a:pt x="6068" y="1770"/>
                </a:lnTo>
                <a:lnTo>
                  <a:pt x="6070" y="1772"/>
                </a:lnTo>
                <a:lnTo>
                  <a:pt x="6072" y="1772"/>
                </a:lnTo>
                <a:lnTo>
                  <a:pt x="6074" y="1768"/>
                </a:lnTo>
                <a:lnTo>
                  <a:pt x="6074" y="1766"/>
                </a:lnTo>
                <a:lnTo>
                  <a:pt x="6072" y="1764"/>
                </a:lnTo>
                <a:close/>
                <a:moveTo>
                  <a:pt x="5808" y="1678"/>
                </a:moveTo>
                <a:lnTo>
                  <a:pt x="5808" y="1678"/>
                </a:lnTo>
                <a:lnTo>
                  <a:pt x="5808" y="1680"/>
                </a:lnTo>
                <a:lnTo>
                  <a:pt x="5816" y="1686"/>
                </a:lnTo>
                <a:lnTo>
                  <a:pt x="5820" y="1686"/>
                </a:lnTo>
                <a:lnTo>
                  <a:pt x="5822" y="1686"/>
                </a:lnTo>
                <a:lnTo>
                  <a:pt x="5822" y="1684"/>
                </a:lnTo>
                <a:lnTo>
                  <a:pt x="5820" y="1680"/>
                </a:lnTo>
                <a:lnTo>
                  <a:pt x="5816" y="1676"/>
                </a:lnTo>
                <a:lnTo>
                  <a:pt x="5814" y="1676"/>
                </a:lnTo>
                <a:lnTo>
                  <a:pt x="5808" y="1678"/>
                </a:lnTo>
                <a:close/>
                <a:moveTo>
                  <a:pt x="5838" y="1702"/>
                </a:moveTo>
                <a:lnTo>
                  <a:pt x="5838" y="1702"/>
                </a:lnTo>
                <a:lnTo>
                  <a:pt x="5842" y="1704"/>
                </a:lnTo>
                <a:lnTo>
                  <a:pt x="5844" y="1702"/>
                </a:lnTo>
                <a:lnTo>
                  <a:pt x="5842" y="1700"/>
                </a:lnTo>
                <a:lnTo>
                  <a:pt x="5838" y="1696"/>
                </a:lnTo>
                <a:lnTo>
                  <a:pt x="5834" y="1694"/>
                </a:lnTo>
                <a:lnTo>
                  <a:pt x="5832" y="1694"/>
                </a:lnTo>
                <a:lnTo>
                  <a:pt x="5832" y="1696"/>
                </a:lnTo>
                <a:lnTo>
                  <a:pt x="5834" y="1700"/>
                </a:lnTo>
                <a:lnTo>
                  <a:pt x="5838" y="1702"/>
                </a:lnTo>
                <a:close/>
                <a:moveTo>
                  <a:pt x="5830" y="1712"/>
                </a:moveTo>
                <a:lnTo>
                  <a:pt x="5830" y="1712"/>
                </a:lnTo>
                <a:lnTo>
                  <a:pt x="5830" y="1716"/>
                </a:lnTo>
                <a:lnTo>
                  <a:pt x="5830" y="1718"/>
                </a:lnTo>
                <a:lnTo>
                  <a:pt x="5836" y="1728"/>
                </a:lnTo>
                <a:lnTo>
                  <a:pt x="5840" y="1730"/>
                </a:lnTo>
                <a:lnTo>
                  <a:pt x="5842" y="1730"/>
                </a:lnTo>
                <a:lnTo>
                  <a:pt x="5842" y="1728"/>
                </a:lnTo>
                <a:lnTo>
                  <a:pt x="5840" y="1726"/>
                </a:lnTo>
                <a:lnTo>
                  <a:pt x="5840" y="1722"/>
                </a:lnTo>
                <a:lnTo>
                  <a:pt x="5838" y="1718"/>
                </a:lnTo>
                <a:lnTo>
                  <a:pt x="5836" y="1716"/>
                </a:lnTo>
                <a:lnTo>
                  <a:pt x="5832" y="1714"/>
                </a:lnTo>
                <a:lnTo>
                  <a:pt x="5832" y="1712"/>
                </a:lnTo>
                <a:lnTo>
                  <a:pt x="5830" y="1712"/>
                </a:lnTo>
                <a:close/>
                <a:moveTo>
                  <a:pt x="5818" y="1668"/>
                </a:moveTo>
                <a:lnTo>
                  <a:pt x="5818" y="1668"/>
                </a:lnTo>
                <a:lnTo>
                  <a:pt x="5820" y="1670"/>
                </a:lnTo>
                <a:lnTo>
                  <a:pt x="5818" y="1672"/>
                </a:lnTo>
                <a:lnTo>
                  <a:pt x="5818" y="1674"/>
                </a:lnTo>
                <a:lnTo>
                  <a:pt x="5822" y="1678"/>
                </a:lnTo>
                <a:lnTo>
                  <a:pt x="5824" y="1678"/>
                </a:lnTo>
                <a:lnTo>
                  <a:pt x="5826" y="1678"/>
                </a:lnTo>
                <a:lnTo>
                  <a:pt x="5828" y="1682"/>
                </a:lnTo>
                <a:lnTo>
                  <a:pt x="5834" y="1688"/>
                </a:lnTo>
                <a:lnTo>
                  <a:pt x="5838" y="1692"/>
                </a:lnTo>
                <a:lnTo>
                  <a:pt x="5840" y="1692"/>
                </a:lnTo>
                <a:lnTo>
                  <a:pt x="5838" y="1688"/>
                </a:lnTo>
                <a:lnTo>
                  <a:pt x="5836" y="1682"/>
                </a:lnTo>
                <a:lnTo>
                  <a:pt x="5832" y="1676"/>
                </a:lnTo>
                <a:lnTo>
                  <a:pt x="5830" y="1676"/>
                </a:lnTo>
                <a:lnTo>
                  <a:pt x="5828" y="1674"/>
                </a:lnTo>
                <a:lnTo>
                  <a:pt x="5826" y="1672"/>
                </a:lnTo>
                <a:lnTo>
                  <a:pt x="5824" y="1668"/>
                </a:lnTo>
                <a:lnTo>
                  <a:pt x="5820" y="1666"/>
                </a:lnTo>
                <a:lnTo>
                  <a:pt x="5818" y="1666"/>
                </a:lnTo>
                <a:lnTo>
                  <a:pt x="5818" y="1668"/>
                </a:lnTo>
                <a:close/>
                <a:moveTo>
                  <a:pt x="5830" y="1664"/>
                </a:moveTo>
                <a:lnTo>
                  <a:pt x="5830" y="1664"/>
                </a:lnTo>
                <a:lnTo>
                  <a:pt x="5826" y="1664"/>
                </a:lnTo>
                <a:lnTo>
                  <a:pt x="5828" y="1668"/>
                </a:lnTo>
                <a:lnTo>
                  <a:pt x="5832" y="1674"/>
                </a:lnTo>
                <a:lnTo>
                  <a:pt x="5838" y="1680"/>
                </a:lnTo>
                <a:lnTo>
                  <a:pt x="5842" y="1682"/>
                </a:lnTo>
                <a:lnTo>
                  <a:pt x="5844" y="1680"/>
                </a:lnTo>
                <a:lnTo>
                  <a:pt x="5846" y="1678"/>
                </a:lnTo>
                <a:lnTo>
                  <a:pt x="5844" y="1676"/>
                </a:lnTo>
                <a:lnTo>
                  <a:pt x="5842" y="1676"/>
                </a:lnTo>
                <a:lnTo>
                  <a:pt x="5844" y="1674"/>
                </a:lnTo>
                <a:lnTo>
                  <a:pt x="5842" y="1672"/>
                </a:lnTo>
                <a:lnTo>
                  <a:pt x="5840" y="1672"/>
                </a:lnTo>
                <a:lnTo>
                  <a:pt x="5838" y="1670"/>
                </a:lnTo>
                <a:lnTo>
                  <a:pt x="5838" y="1668"/>
                </a:lnTo>
                <a:lnTo>
                  <a:pt x="5836" y="1668"/>
                </a:lnTo>
                <a:lnTo>
                  <a:pt x="5834" y="1666"/>
                </a:lnTo>
                <a:lnTo>
                  <a:pt x="5832" y="1664"/>
                </a:lnTo>
                <a:lnTo>
                  <a:pt x="5830" y="1664"/>
                </a:lnTo>
                <a:close/>
                <a:moveTo>
                  <a:pt x="5848" y="1674"/>
                </a:moveTo>
                <a:lnTo>
                  <a:pt x="5848" y="1676"/>
                </a:lnTo>
                <a:lnTo>
                  <a:pt x="5850" y="1674"/>
                </a:lnTo>
                <a:lnTo>
                  <a:pt x="5852" y="1674"/>
                </a:lnTo>
                <a:lnTo>
                  <a:pt x="5854" y="1674"/>
                </a:lnTo>
                <a:lnTo>
                  <a:pt x="5856" y="1672"/>
                </a:lnTo>
                <a:lnTo>
                  <a:pt x="5856" y="1670"/>
                </a:lnTo>
                <a:lnTo>
                  <a:pt x="5852" y="1668"/>
                </a:lnTo>
                <a:lnTo>
                  <a:pt x="5848" y="1664"/>
                </a:lnTo>
                <a:lnTo>
                  <a:pt x="5848" y="1666"/>
                </a:lnTo>
                <a:lnTo>
                  <a:pt x="5848" y="1668"/>
                </a:lnTo>
                <a:lnTo>
                  <a:pt x="5848" y="1670"/>
                </a:lnTo>
                <a:lnTo>
                  <a:pt x="5848" y="1672"/>
                </a:lnTo>
                <a:lnTo>
                  <a:pt x="5848" y="1674"/>
                </a:lnTo>
                <a:close/>
                <a:moveTo>
                  <a:pt x="5844" y="1662"/>
                </a:moveTo>
                <a:lnTo>
                  <a:pt x="5844" y="1662"/>
                </a:lnTo>
                <a:lnTo>
                  <a:pt x="5844" y="1666"/>
                </a:lnTo>
                <a:lnTo>
                  <a:pt x="5844" y="1668"/>
                </a:lnTo>
                <a:lnTo>
                  <a:pt x="5846" y="1670"/>
                </a:lnTo>
                <a:lnTo>
                  <a:pt x="5846" y="1664"/>
                </a:lnTo>
                <a:lnTo>
                  <a:pt x="5844" y="1662"/>
                </a:lnTo>
                <a:close/>
                <a:moveTo>
                  <a:pt x="5858" y="1670"/>
                </a:moveTo>
                <a:lnTo>
                  <a:pt x="5858" y="1670"/>
                </a:lnTo>
                <a:lnTo>
                  <a:pt x="5860" y="1668"/>
                </a:lnTo>
                <a:lnTo>
                  <a:pt x="5860" y="1666"/>
                </a:lnTo>
                <a:lnTo>
                  <a:pt x="5858" y="1666"/>
                </a:lnTo>
                <a:lnTo>
                  <a:pt x="5858" y="1668"/>
                </a:lnTo>
                <a:lnTo>
                  <a:pt x="5858" y="1670"/>
                </a:lnTo>
                <a:close/>
                <a:moveTo>
                  <a:pt x="6210" y="3036"/>
                </a:moveTo>
                <a:lnTo>
                  <a:pt x="6210" y="3036"/>
                </a:lnTo>
                <a:lnTo>
                  <a:pt x="6214" y="3034"/>
                </a:lnTo>
                <a:lnTo>
                  <a:pt x="6218" y="3038"/>
                </a:lnTo>
                <a:lnTo>
                  <a:pt x="6220" y="3042"/>
                </a:lnTo>
                <a:lnTo>
                  <a:pt x="6226" y="3048"/>
                </a:lnTo>
                <a:lnTo>
                  <a:pt x="6230" y="3050"/>
                </a:lnTo>
                <a:lnTo>
                  <a:pt x="6232" y="3048"/>
                </a:lnTo>
                <a:lnTo>
                  <a:pt x="6238" y="3044"/>
                </a:lnTo>
                <a:lnTo>
                  <a:pt x="6246" y="3026"/>
                </a:lnTo>
                <a:lnTo>
                  <a:pt x="6248" y="3022"/>
                </a:lnTo>
                <a:lnTo>
                  <a:pt x="6242" y="3022"/>
                </a:lnTo>
                <a:lnTo>
                  <a:pt x="6238" y="3022"/>
                </a:lnTo>
                <a:lnTo>
                  <a:pt x="6234" y="3020"/>
                </a:lnTo>
                <a:lnTo>
                  <a:pt x="6234" y="3018"/>
                </a:lnTo>
                <a:lnTo>
                  <a:pt x="6232" y="3014"/>
                </a:lnTo>
                <a:lnTo>
                  <a:pt x="6228" y="3014"/>
                </a:lnTo>
                <a:lnTo>
                  <a:pt x="6222" y="3016"/>
                </a:lnTo>
                <a:lnTo>
                  <a:pt x="6216" y="3020"/>
                </a:lnTo>
                <a:lnTo>
                  <a:pt x="6206" y="3028"/>
                </a:lnTo>
                <a:lnTo>
                  <a:pt x="6202" y="3032"/>
                </a:lnTo>
                <a:lnTo>
                  <a:pt x="6204" y="3036"/>
                </a:lnTo>
                <a:lnTo>
                  <a:pt x="6204" y="3038"/>
                </a:lnTo>
                <a:lnTo>
                  <a:pt x="6210" y="3036"/>
                </a:lnTo>
                <a:close/>
                <a:moveTo>
                  <a:pt x="6272" y="3016"/>
                </a:moveTo>
                <a:lnTo>
                  <a:pt x="6272" y="3016"/>
                </a:lnTo>
                <a:lnTo>
                  <a:pt x="6278" y="3018"/>
                </a:lnTo>
                <a:lnTo>
                  <a:pt x="6280" y="3018"/>
                </a:lnTo>
                <a:lnTo>
                  <a:pt x="6280" y="3014"/>
                </a:lnTo>
                <a:lnTo>
                  <a:pt x="6278" y="3010"/>
                </a:lnTo>
                <a:lnTo>
                  <a:pt x="6278" y="3006"/>
                </a:lnTo>
                <a:lnTo>
                  <a:pt x="6276" y="3006"/>
                </a:lnTo>
                <a:lnTo>
                  <a:pt x="6268" y="3004"/>
                </a:lnTo>
                <a:lnTo>
                  <a:pt x="6262" y="3006"/>
                </a:lnTo>
                <a:lnTo>
                  <a:pt x="6260" y="3008"/>
                </a:lnTo>
                <a:lnTo>
                  <a:pt x="6260" y="3010"/>
                </a:lnTo>
                <a:lnTo>
                  <a:pt x="6262" y="3012"/>
                </a:lnTo>
                <a:lnTo>
                  <a:pt x="6264" y="3014"/>
                </a:lnTo>
                <a:lnTo>
                  <a:pt x="6268" y="3014"/>
                </a:lnTo>
                <a:lnTo>
                  <a:pt x="6272" y="3016"/>
                </a:lnTo>
                <a:close/>
                <a:moveTo>
                  <a:pt x="6168" y="3058"/>
                </a:moveTo>
                <a:lnTo>
                  <a:pt x="6168" y="3058"/>
                </a:lnTo>
                <a:lnTo>
                  <a:pt x="6166" y="3056"/>
                </a:lnTo>
                <a:lnTo>
                  <a:pt x="6164" y="3058"/>
                </a:lnTo>
                <a:lnTo>
                  <a:pt x="6158" y="3062"/>
                </a:lnTo>
                <a:lnTo>
                  <a:pt x="6154" y="3068"/>
                </a:lnTo>
                <a:lnTo>
                  <a:pt x="6154" y="3070"/>
                </a:lnTo>
                <a:lnTo>
                  <a:pt x="6156" y="3072"/>
                </a:lnTo>
                <a:lnTo>
                  <a:pt x="6158" y="3074"/>
                </a:lnTo>
                <a:lnTo>
                  <a:pt x="6160" y="3072"/>
                </a:lnTo>
                <a:lnTo>
                  <a:pt x="6166" y="3068"/>
                </a:lnTo>
                <a:lnTo>
                  <a:pt x="6170" y="3064"/>
                </a:lnTo>
                <a:lnTo>
                  <a:pt x="6170" y="3060"/>
                </a:lnTo>
                <a:lnTo>
                  <a:pt x="6168" y="3058"/>
                </a:lnTo>
                <a:close/>
                <a:moveTo>
                  <a:pt x="11926" y="5416"/>
                </a:moveTo>
                <a:lnTo>
                  <a:pt x="11926" y="5416"/>
                </a:lnTo>
                <a:lnTo>
                  <a:pt x="11940" y="5412"/>
                </a:lnTo>
                <a:lnTo>
                  <a:pt x="11942" y="5414"/>
                </a:lnTo>
                <a:lnTo>
                  <a:pt x="11942" y="5416"/>
                </a:lnTo>
                <a:lnTo>
                  <a:pt x="11944" y="5418"/>
                </a:lnTo>
                <a:lnTo>
                  <a:pt x="11948" y="5420"/>
                </a:lnTo>
                <a:lnTo>
                  <a:pt x="11954" y="5424"/>
                </a:lnTo>
                <a:lnTo>
                  <a:pt x="11966" y="5426"/>
                </a:lnTo>
                <a:lnTo>
                  <a:pt x="11978" y="5428"/>
                </a:lnTo>
                <a:lnTo>
                  <a:pt x="11988" y="5432"/>
                </a:lnTo>
                <a:lnTo>
                  <a:pt x="11994" y="5438"/>
                </a:lnTo>
                <a:lnTo>
                  <a:pt x="12000" y="5446"/>
                </a:lnTo>
                <a:lnTo>
                  <a:pt x="12010" y="5464"/>
                </a:lnTo>
                <a:lnTo>
                  <a:pt x="12018" y="5476"/>
                </a:lnTo>
                <a:lnTo>
                  <a:pt x="12028" y="5490"/>
                </a:lnTo>
                <a:lnTo>
                  <a:pt x="12044" y="5512"/>
                </a:lnTo>
                <a:lnTo>
                  <a:pt x="12050" y="5520"/>
                </a:lnTo>
                <a:lnTo>
                  <a:pt x="12056" y="5524"/>
                </a:lnTo>
                <a:lnTo>
                  <a:pt x="12062" y="5528"/>
                </a:lnTo>
                <a:lnTo>
                  <a:pt x="12072" y="5532"/>
                </a:lnTo>
                <a:lnTo>
                  <a:pt x="12102" y="5538"/>
                </a:lnTo>
                <a:lnTo>
                  <a:pt x="12120" y="5542"/>
                </a:lnTo>
                <a:lnTo>
                  <a:pt x="12132" y="5546"/>
                </a:lnTo>
                <a:lnTo>
                  <a:pt x="12140" y="5548"/>
                </a:lnTo>
                <a:lnTo>
                  <a:pt x="12146" y="5552"/>
                </a:lnTo>
                <a:lnTo>
                  <a:pt x="12154" y="5558"/>
                </a:lnTo>
                <a:lnTo>
                  <a:pt x="12158" y="5560"/>
                </a:lnTo>
                <a:lnTo>
                  <a:pt x="12164" y="5560"/>
                </a:lnTo>
                <a:lnTo>
                  <a:pt x="12170" y="5558"/>
                </a:lnTo>
                <a:lnTo>
                  <a:pt x="12176" y="5556"/>
                </a:lnTo>
                <a:lnTo>
                  <a:pt x="12182" y="5554"/>
                </a:lnTo>
                <a:lnTo>
                  <a:pt x="12184" y="5550"/>
                </a:lnTo>
                <a:lnTo>
                  <a:pt x="12186" y="5546"/>
                </a:lnTo>
                <a:lnTo>
                  <a:pt x="12182" y="5540"/>
                </a:lnTo>
                <a:lnTo>
                  <a:pt x="12178" y="5536"/>
                </a:lnTo>
                <a:lnTo>
                  <a:pt x="12168" y="5534"/>
                </a:lnTo>
                <a:lnTo>
                  <a:pt x="12152" y="5528"/>
                </a:lnTo>
                <a:lnTo>
                  <a:pt x="12144" y="5524"/>
                </a:lnTo>
                <a:lnTo>
                  <a:pt x="12142" y="5522"/>
                </a:lnTo>
                <a:lnTo>
                  <a:pt x="12142" y="5520"/>
                </a:lnTo>
                <a:lnTo>
                  <a:pt x="12146" y="5516"/>
                </a:lnTo>
                <a:lnTo>
                  <a:pt x="12148" y="5512"/>
                </a:lnTo>
                <a:lnTo>
                  <a:pt x="12150" y="5508"/>
                </a:lnTo>
                <a:lnTo>
                  <a:pt x="12146" y="5506"/>
                </a:lnTo>
                <a:lnTo>
                  <a:pt x="12134" y="5504"/>
                </a:lnTo>
                <a:lnTo>
                  <a:pt x="12124" y="5502"/>
                </a:lnTo>
                <a:lnTo>
                  <a:pt x="12120" y="5500"/>
                </a:lnTo>
                <a:lnTo>
                  <a:pt x="12120" y="5498"/>
                </a:lnTo>
                <a:lnTo>
                  <a:pt x="12120" y="5492"/>
                </a:lnTo>
                <a:lnTo>
                  <a:pt x="12122" y="5486"/>
                </a:lnTo>
                <a:lnTo>
                  <a:pt x="12124" y="5482"/>
                </a:lnTo>
                <a:lnTo>
                  <a:pt x="12124" y="5478"/>
                </a:lnTo>
                <a:lnTo>
                  <a:pt x="12118" y="5476"/>
                </a:lnTo>
                <a:lnTo>
                  <a:pt x="12108" y="5478"/>
                </a:lnTo>
                <a:lnTo>
                  <a:pt x="12102" y="5478"/>
                </a:lnTo>
                <a:lnTo>
                  <a:pt x="12098" y="5478"/>
                </a:lnTo>
                <a:lnTo>
                  <a:pt x="12092" y="5474"/>
                </a:lnTo>
                <a:lnTo>
                  <a:pt x="12086" y="5468"/>
                </a:lnTo>
                <a:lnTo>
                  <a:pt x="12084" y="5458"/>
                </a:lnTo>
                <a:lnTo>
                  <a:pt x="12078" y="5440"/>
                </a:lnTo>
                <a:lnTo>
                  <a:pt x="12074" y="5432"/>
                </a:lnTo>
                <a:lnTo>
                  <a:pt x="12070" y="5428"/>
                </a:lnTo>
                <a:lnTo>
                  <a:pt x="12064" y="5424"/>
                </a:lnTo>
                <a:lnTo>
                  <a:pt x="12058" y="5418"/>
                </a:lnTo>
                <a:lnTo>
                  <a:pt x="12040" y="5398"/>
                </a:lnTo>
                <a:lnTo>
                  <a:pt x="12034" y="5390"/>
                </a:lnTo>
                <a:lnTo>
                  <a:pt x="12028" y="5380"/>
                </a:lnTo>
                <a:lnTo>
                  <a:pt x="12026" y="5374"/>
                </a:lnTo>
                <a:lnTo>
                  <a:pt x="12026" y="5370"/>
                </a:lnTo>
                <a:lnTo>
                  <a:pt x="12028" y="5368"/>
                </a:lnTo>
                <a:lnTo>
                  <a:pt x="12032" y="5366"/>
                </a:lnTo>
                <a:lnTo>
                  <a:pt x="12036" y="5366"/>
                </a:lnTo>
                <a:lnTo>
                  <a:pt x="12048" y="5366"/>
                </a:lnTo>
                <a:lnTo>
                  <a:pt x="12058" y="5366"/>
                </a:lnTo>
                <a:lnTo>
                  <a:pt x="12062" y="5366"/>
                </a:lnTo>
                <a:lnTo>
                  <a:pt x="12064" y="5362"/>
                </a:lnTo>
                <a:lnTo>
                  <a:pt x="12066" y="5358"/>
                </a:lnTo>
                <a:lnTo>
                  <a:pt x="12066" y="5354"/>
                </a:lnTo>
                <a:lnTo>
                  <a:pt x="12060" y="5342"/>
                </a:lnTo>
                <a:lnTo>
                  <a:pt x="12056" y="5336"/>
                </a:lnTo>
                <a:lnTo>
                  <a:pt x="12050" y="5332"/>
                </a:lnTo>
                <a:lnTo>
                  <a:pt x="12046" y="5328"/>
                </a:lnTo>
                <a:lnTo>
                  <a:pt x="12040" y="5328"/>
                </a:lnTo>
                <a:lnTo>
                  <a:pt x="12034" y="5330"/>
                </a:lnTo>
                <a:lnTo>
                  <a:pt x="12030" y="5328"/>
                </a:lnTo>
                <a:lnTo>
                  <a:pt x="12024" y="5324"/>
                </a:lnTo>
                <a:lnTo>
                  <a:pt x="12016" y="5316"/>
                </a:lnTo>
                <a:lnTo>
                  <a:pt x="12008" y="5312"/>
                </a:lnTo>
                <a:lnTo>
                  <a:pt x="11998" y="5308"/>
                </a:lnTo>
                <a:lnTo>
                  <a:pt x="11984" y="5304"/>
                </a:lnTo>
                <a:lnTo>
                  <a:pt x="11980" y="5302"/>
                </a:lnTo>
                <a:lnTo>
                  <a:pt x="11978" y="5300"/>
                </a:lnTo>
                <a:lnTo>
                  <a:pt x="11980" y="5294"/>
                </a:lnTo>
                <a:lnTo>
                  <a:pt x="11984" y="5286"/>
                </a:lnTo>
                <a:lnTo>
                  <a:pt x="11982" y="5278"/>
                </a:lnTo>
                <a:lnTo>
                  <a:pt x="11978" y="5270"/>
                </a:lnTo>
                <a:lnTo>
                  <a:pt x="11970" y="5258"/>
                </a:lnTo>
                <a:lnTo>
                  <a:pt x="11958" y="5248"/>
                </a:lnTo>
                <a:lnTo>
                  <a:pt x="11948" y="5240"/>
                </a:lnTo>
                <a:lnTo>
                  <a:pt x="11936" y="5232"/>
                </a:lnTo>
                <a:lnTo>
                  <a:pt x="11926" y="5226"/>
                </a:lnTo>
                <a:lnTo>
                  <a:pt x="11918" y="5226"/>
                </a:lnTo>
                <a:lnTo>
                  <a:pt x="11914" y="5224"/>
                </a:lnTo>
                <a:lnTo>
                  <a:pt x="11908" y="5222"/>
                </a:lnTo>
                <a:lnTo>
                  <a:pt x="11902" y="5216"/>
                </a:lnTo>
                <a:lnTo>
                  <a:pt x="11892" y="5208"/>
                </a:lnTo>
                <a:lnTo>
                  <a:pt x="11884" y="5204"/>
                </a:lnTo>
                <a:lnTo>
                  <a:pt x="11874" y="5202"/>
                </a:lnTo>
                <a:lnTo>
                  <a:pt x="11860" y="5198"/>
                </a:lnTo>
                <a:lnTo>
                  <a:pt x="11844" y="5190"/>
                </a:lnTo>
                <a:lnTo>
                  <a:pt x="11810" y="5174"/>
                </a:lnTo>
                <a:lnTo>
                  <a:pt x="11776" y="5160"/>
                </a:lnTo>
                <a:lnTo>
                  <a:pt x="11762" y="5156"/>
                </a:lnTo>
                <a:lnTo>
                  <a:pt x="11750" y="5154"/>
                </a:lnTo>
                <a:lnTo>
                  <a:pt x="11752" y="5444"/>
                </a:lnTo>
                <a:lnTo>
                  <a:pt x="11764" y="5454"/>
                </a:lnTo>
                <a:lnTo>
                  <a:pt x="11774" y="5466"/>
                </a:lnTo>
                <a:lnTo>
                  <a:pt x="11788" y="5486"/>
                </a:lnTo>
                <a:lnTo>
                  <a:pt x="11792" y="5488"/>
                </a:lnTo>
                <a:lnTo>
                  <a:pt x="11798" y="5488"/>
                </a:lnTo>
                <a:lnTo>
                  <a:pt x="11812" y="5488"/>
                </a:lnTo>
                <a:lnTo>
                  <a:pt x="11828" y="5488"/>
                </a:lnTo>
                <a:lnTo>
                  <a:pt x="11836" y="5488"/>
                </a:lnTo>
                <a:lnTo>
                  <a:pt x="11844" y="5492"/>
                </a:lnTo>
                <a:lnTo>
                  <a:pt x="11850" y="5494"/>
                </a:lnTo>
                <a:lnTo>
                  <a:pt x="11856" y="5494"/>
                </a:lnTo>
                <a:lnTo>
                  <a:pt x="11860" y="5492"/>
                </a:lnTo>
                <a:lnTo>
                  <a:pt x="11866" y="5488"/>
                </a:lnTo>
                <a:lnTo>
                  <a:pt x="11874" y="5482"/>
                </a:lnTo>
                <a:lnTo>
                  <a:pt x="11878" y="5480"/>
                </a:lnTo>
                <a:lnTo>
                  <a:pt x="11882" y="5480"/>
                </a:lnTo>
                <a:lnTo>
                  <a:pt x="11886" y="5478"/>
                </a:lnTo>
                <a:lnTo>
                  <a:pt x="11888" y="5476"/>
                </a:lnTo>
                <a:lnTo>
                  <a:pt x="11890" y="5472"/>
                </a:lnTo>
                <a:lnTo>
                  <a:pt x="11888" y="5468"/>
                </a:lnTo>
                <a:lnTo>
                  <a:pt x="11884" y="5460"/>
                </a:lnTo>
                <a:lnTo>
                  <a:pt x="11876" y="5452"/>
                </a:lnTo>
                <a:lnTo>
                  <a:pt x="11870" y="5448"/>
                </a:lnTo>
                <a:lnTo>
                  <a:pt x="11868" y="5446"/>
                </a:lnTo>
                <a:lnTo>
                  <a:pt x="11872" y="5444"/>
                </a:lnTo>
                <a:lnTo>
                  <a:pt x="11876" y="5444"/>
                </a:lnTo>
                <a:lnTo>
                  <a:pt x="11888" y="5440"/>
                </a:lnTo>
                <a:lnTo>
                  <a:pt x="11892" y="5438"/>
                </a:lnTo>
                <a:lnTo>
                  <a:pt x="11892" y="5434"/>
                </a:lnTo>
                <a:lnTo>
                  <a:pt x="11894" y="5430"/>
                </a:lnTo>
                <a:lnTo>
                  <a:pt x="11900" y="5428"/>
                </a:lnTo>
                <a:lnTo>
                  <a:pt x="11902" y="5426"/>
                </a:lnTo>
                <a:lnTo>
                  <a:pt x="11902" y="5422"/>
                </a:lnTo>
                <a:lnTo>
                  <a:pt x="11902" y="5416"/>
                </a:lnTo>
                <a:lnTo>
                  <a:pt x="11898" y="5404"/>
                </a:lnTo>
                <a:lnTo>
                  <a:pt x="11906" y="5412"/>
                </a:lnTo>
                <a:lnTo>
                  <a:pt x="11910" y="5416"/>
                </a:lnTo>
                <a:lnTo>
                  <a:pt x="11918" y="5418"/>
                </a:lnTo>
                <a:lnTo>
                  <a:pt x="11926" y="5416"/>
                </a:lnTo>
                <a:close/>
                <a:moveTo>
                  <a:pt x="10506" y="4964"/>
                </a:moveTo>
                <a:lnTo>
                  <a:pt x="10506" y="4964"/>
                </a:lnTo>
                <a:lnTo>
                  <a:pt x="10502" y="4972"/>
                </a:lnTo>
                <a:lnTo>
                  <a:pt x="10498" y="4980"/>
                </a:lnTo>
                <a:lnTo>
                  <a:pt x="10494" y="5000"/>
                </a:lnTo>
                <a:lnTo>
                  <a:pt x="10494" y="5010"/>
                </a:lnTo>
                <a:lnTo>
                  <a:pt x="10496" y="5020"/>
                </a:lnTo>
                <a:lnTo>
                  <a:pt x="10498" y="5026"/>
                </a:lnTo>
                <a:lnTo>
                  <a:pt x="10504" y="5030"/>
                </a:lnTo>
                <a:lnTo>
                  <a:pt x="10508" y="5032"/>
                </a:lnTo>
                <a:lnTo>
                  <a:pt x="10508" y="5036"/>
                </a:lnTo>
                <a:lnTo>
                  <a:pt x="10504" y="5044"/>
                </a:lnTo>
                <a:lnTo>
                  <a:pt x="10502" y="5048"/>
                </a:lnTo>
                <a:lnTo>
                  <a:pt x="10502" y="5052"/>
                </a:lnTo>
                <a:lnTo>
                  <a:pt x="10502" y="5058"/>
                </a:lnTo>
                <a:lnTo>
                  <a:pt x="10506" y="5064"/>
                </a:lnTo>
                <a:lnTo>
                  <a:pt x="10510" y="5068"/>
                </a:lnTo>
                <a:lnTo>
                  <a:pt x="10512" y="5072"/>
                </a:lnTo>
                <a:lnTo>
                  <a:pt x="10512" y="5074"/>
                </a:lnTo>
                <a:lnTo>
                  <a:pt x="10510" y="5076"/>
                </a:lnTo>
                <a:lnTo>
                  <a:pt x="10510" y="5078"/>
                </a:lnTo>
                <a:lnTo>
                  <a:pt x="10514" y="5082"/>
                </a:lnTo>
                <a:lnTo>
                  <a:pt x="10520" y="5084"/>
                </a:lnTo>
                <a:lnTo>
                  <a:pt x="10520" y="5088"/>
                </a:lnTo>
                <a:lnTo>
                  <a:pt x="10520" y="5090"/>
                </a:lnTo>
                <a:lnTo>
                  <a:pt x="10518" y="5092"/>
                </a:lnTo>
                <a:lnTo>
                  <a:pt x="10516" y="5098"/>
                </a:lnTo>
                <a:lnTo>
                  <a:pt x="10516" y="5100"/>
                </a:lnTo>
                <a:lnTo>
                  <a:pt x="10516" y="5102"/>
                </a:lnTo>
                <a:lnTo>
                  <a:pt x="10520" y="5104"/>
                </a:lnTo>
                <a:lnTo>
                  <a:pt x="10522" y="5102"/>
                </a:lnTo>
                <a:lnTo>
                  <a:pt x="10530" y="5098"/>
                </a:lnTo>
                <a:lnTo>
                  <a:pt x="10536" y="5096"/>
                </a:lnTo>
                <a:lnTo>
                  <a:pt x="10538" y="5098"/>
                </a:lnTo>
                <a:lnTo>
                  <a:pt x="10540" y="5102"/>
                </a:lnTo>
                <a:lnTo>
                  <a:pt x="10540" y="5106"/>
                </a:lnTo>
                <a:lnTo>
                  <a:pt x="10540" y="5110"/>
                </a:lnTo>
                <a:lnTo>
                  <a:pt x="10538" y="5118"/>
                </a:lnTo>
                <a:lnTo>
                  <a:pt x="10536" y="5126"/>
                </a:lnTo>
                <a:lnTo>
                  <a:pt x="10538" y="5132"/>
                </a:lnTo>
                <a:lnTo>
                  <a:pt x="10540" y="5140"/>
                </a:lnTo>
                <a:lnTo>
                  <a:pt x="10546" y="5158"/>
                </a:lnTo>
                <a:lnTo>
                  <a:pt x="10548" y="5170"/>
                </a:lnTo>
                <a:lnTo>
                  <a:pt x="10548" y="5178"/>
                </a:lnTo>
                <a:lnTo>
                  <a:pt x="10548" y="5184"/>
                </a:lnTo>
                <a:lnTo>
                  <a:pt x="10548" y="5186"/>
                </a:lnTo>
                <a:lnTo>
                  <a:pt x="10554" y="5186"/>
                </a:lnTo>
                <a:lnTo>
                  <a:pt x="10566" y="5188"/>
                </a:lnTo>
                <a:lnTo>
                  <a:pt x="10574" y="5190"/>
                </a:lnTo>
                <a:lnTo>
                  <a:pt x="10580" y="5190"/>
                </a:lnTo>
                <a:lnTo>
                  <a:pt x="10586" y="5186"/>
                </a:lnTo>
                <a:lnTo>
                  <a:pt x="10590" y="5182"/>
                </a:lnTo>
                <a:lnTo>
                  <a:pt x="10594" y="5180"/>
                </a:lnTo>
                <a:lnTo>
                  <a:pt x="10600" y="5180"/>
                </a:lnTo>
                <a:lnTo>
                  <a:pt x="10604" y="5182"/>
                </a:lnTo>
                <a:lnTo>
                  <a:pt x="10608" y="5186"/>
                </a:lnTo>
                <a:lnTo>
                  <a:pt x="10612" y="5190"/>
                </a:lnTo>
                <a:lnTo>
                  <a:pt x="10612" y="5196"/>
                </a:lnTo>
                <a:lnTo>
                  <a:pt x="10612" y="5202"/>
                </a:lnTo>
                <a:lnTo>
                  <a:pt x="10612" y="5210"/>
                </a:lnTo>
                <a:lnTo>
                  <a:pt x="10614" y="5212"/>
                </a:lnTo>
                <a:lnTo>
                  <a:pt x="10616" y="5212"/>
                </a:lnTo>
                <a:lnTo>
                  <a:pt x="10622" y="5208"/>
                </a:lnTo>
                <a:lnTo>
                  <a:pt x="10628" y="5204"/>
                </a:lnTo>
                <a:lnTo>
                  <a:pt x="10630" y="5202"/>
                </a:lnTo>
                <a:lnTo>
                  <a:pt x="10634" y="5202"/>
                </a:lnTo>
                <a:lnTo>
                  <a:pt x="10642" y="5204"/>
                </a:lnTo>
                <a:lnTo>
                  <a:pt x="10646" y="5204"/>
                </a:lnTo>
                <a:lnTo>
                  <a:pt x="10650" y="5204"/>
                </a:lnTo>
                <a:lnTo>
                  <a:pt x="10652" y="5202"/>
                </a:lnTo>
                <a:lnTo>
                  <a:pt x="10656" y="5196"/>
                </a:lnTo>
                <a:lnTo>
                  <a:pt x="10658" y="5192"/>
                </a:lnTo>
                <a:lnTo>
                  <a:pt x="10662" y="5190"/>
                </a:lnTo>
                <a:lnTo>
                  <a:pt x="10664" y="5190"/>
                </a:lnTo>
                <a:lnTo>
                  <a:pt x="10668" y="5192"/>
                </a:lnTo>
                <a:lnTo>
                  <a:pt x="10674" y="5196"/>
                </a:lnTo>
                <a:lnTo>
                  <a:pt x="10676" y="5198"/>
                </a:lnTo>
                <a:lnTo>
                  <a:pt x="10680" y="5198"/>
                </a:lnTo>
                <a:lnTo>
                  <a:pt x="10682" y="5198"/>
                </a:lnTo>
                <a:lnTo>
                  <a:pt x="10684" y="5198"/>
                </a:lnTo>
                <a:lnTo>
                  <a:pt x="10684" y="5204"/>
                </a:lnTo>
                <a:lnTo>
                  <a:pt x="10684" y="5206"/>
                </a:lnTo>
                <a:lnTo>
                  <a:pt x="10686" y="5208"/>
                </a:lnTo>
                <a:lnTo>
                  <a:pt x="10690" y="5208"/>
                </a:lnTo>
                <a:lnTo>
                  <a:pt x="10696" y="5206"/>
                </a:lnTo>
                <a:lnTo>
                  <a:pt x="10702" y="5204"/>
                </a:lnTo>
                <a:lnTo>
                  <a:pt x="10708" y="5204"/>
                </a:lnTo>
                <a:lnTo>
                  <a:pt x="10714" y="5206"/>
                </a:lnTo>
                <a:lnTo>
                  <a:pt x="10718" y="5210"/>
                </a:lnTo>
                <a:lnTo>
                  <a:pt x="10722" y="5216"/>
                </a:lnTo>
                <a:lnTo>
                  <a:pt x="10724" y="5222"/>
                </a:lnTo>
                <a:lnTo>
                  <a:pt x="10726" y="5228"/>
                </a:lnTo>
                <a:lnTo>
                  <a:pt x="10724" y="5236"/>
                </a:lnTo>
                <a:lnTo>
                  <a:pt x="10724" y="5240"/>
                </a:lnTo>
                <a:lnTo>
                  <a:pt x="10728" y="5242"/>
                </a:lnTo>
                <a:lnTo>
                  <a:pt x="10734" y="5240"/>
                </a:lnTo>
                <a:lnTo>
                  <a:pt x="10742" y="5236"/>
                </a:lnTo>
                <a:lnTo>
                  <a:pt x="10758" y="5226"/>
                </a:lnTo>
                <a:lnTo>
                  <a:pt x="10764" y="5222"/>
                </a:lnTo>
                <a:lnTo>
                  <a:pt x="10770" y="5220"/>
                </a:lnTo>
                <a:lnTo>
                  <a:pt x="10774" y="5220"/>
                </a:lnTo>
                <a:lnTo>
                  <a:pt x="10778" y="5216"/>
                </a:lnTo>
                <a:lnTo>
                  <a:pt x="10782" y="5208"/>
                </a:lnTo>
                <a:lnTo>
                  <a:pt x="10784" y="5196"/>
                </a:lnTo>
                <a:lnTo>
                  <a:pt x="10786" y="5186"/>
                </a:lnTo>
                <a:lnTo>
                  <a:pt x="10788" y="5182"/>
                </a:lnTo>
                <a:lnTo>
                  <a:pt x="10790" y="5180"/>
                </a:lnTo>
                <a:lnTo>
                  <a:pt x="10792" y="5178"/>
                </a:lnTo>
                <a:lnTo>
                  <a:pt x="10794" y="5170"/>
                </a:lnTo>
                <a:lnTo>
                  <a:pt x="10796" y="5164"/>
                </a:lnTo>
                <a:lnTo>
                  <a:pt x="10798" y="5162"/>
                </a:lnTo>
                <a:lnTo>
                  <a:pt x="10804" y="5160"/>
                </a:lnTo>
                <a:lnTo>
                  <a:pt x="10806" y="5158"/>
                </a:lnTo>
                <a:lnTo>
                  <a:pt x="10806" y="5154"/>
                </a:lnTo>
                <a:lnTo>
                  <a:pt x="10806" y="5150"/>
                </a:lnTo>
                <a:lnTo>
                  <a:pt x="10804" y="5140"/>
                </a:lnTo>
                <a:lnTo>
                  <a:pt x="10802" y="5132"/>
                </a:lnTo>
                <a:lnTo>
                  <a:pt x="10802" y="5124"/>
                </a:lnTo>
                <a:lnTo>
                  <a:pt x="10806" y="5118"/>
                </a:lnTo>
                <a:lnTo>
                  <a:pt x="10810" y="5112"/>
                </a:lnTo>
                <a:lnTo>
                  <a:pt x="10818" y="5102"/>
                </a:lnTo>
                <a:lnTo>
                  <a:pt x="10822" y="5098"/>
                </a:lnTo>
                <a:lnTo>
                  <a:pt x="10826" y="5092"/>
                </a:lnTo>
                <a:lnTo>
                  <a:pt x="10828" y="5088"/>
                </a:lnTo>
                <a:lnTo>
                  <a:pt x="10832" y="5084"/>
                </a:lnTo>
                <a:lnTo>
                  <a:pt x="10840" y="5082"/>
                </a:lnTo>
                <a:lnTo>
                  <a:pt x="10844" y="5080"/>
                </a:lnTo>
                <a:lnTo>
                  <a:pt x="10846" y="5076"/>
                </a:lnTo>
                <a:lnTo>
                  <a:pt x="10846" y="5070"/>
                </a:lnTo>
                <a:lnTo>
                  <a:pt x="10846" y="5062"/>
                </a:lnTo>
                <a:lnTo>
                  <a:pt x="10846" y="5040"/>
                </a:lnTo>
                <a:lnTo>
                  <a:pt x="10846" y="5020"/>
                </a:lnTo>
                <a:lnTo>
                  <a:pt x="10850" y="5008"/>
                </a:lnTo>
                <a:lnTo>
                  <a:pt x="10852" y="5002"/>
                </a:lnTo>
                <a:lnTo>
                  <a:pt x="10856" y="5000"/>
                </a:lnTo>
                <a:lnTo>
                  <a:pt x="10860" y="4996"/>
                </a:lnTo>
                <a:lnTo>
                  <a:pt x="10862" y="4992"/>
                </a:lnTo>
                <a:lnTo>
                  <a:pt x="10866" y="4992"/>
                </a:lnTo>
                <a:lnTo>
                  <a:pt x="10872" y="4996"/>
                </a:lnTo>
                <a:lnTo>
                  <a:pt x="10876" y="4998"/>
                </a:lnTo>
                <a:lnTo>
                  <a:pt x="10880" y="5000"/>
                </a:lnTo>
                <a:lnTo>
                  <a:pt x="10890" y="5002"/>
                </a:lnTo>
                <a:lnTo>
                  <a:pt x="10898" y="5000"/>
                </a:lnTo>
                <a:lnTo>
                  <a:pt x="10900" y="4998"/>
                </a:lnTo>
                <a:lnTo>
                  <a:pt x="10902" y="4996"/>
                </a:lnTo>
                <a:lnTo>
                  <a:pt x="10900" y="4992"/>
                </a:lnTo>
                <a:lnTo>
                  <a:pt x="10894" y="4986"/>
                </a:lnTo>
                <a:lnTo>
                  <a:pt x="10876" y="4968"/>
                </a:lnTo>
                <a:lnTo>
                  <a:pt x="10868" y="4960"/>
                </a:lnTo>
                <a:lnTo>
                  <a:pt x="10862" y="4952"/>
                </a:lnTo>
                <a:lnTo>
                  <a:pt x="10858" y="4944"/>
                </a:lnTo>
                <a:lnTo>
                  <a:pt x="10858" y="4940"/>
                </a:lnTo>
                <a:lnTo>
                  <a:pt x="10860" y="4938"/>
                </a:lnTo>
                <a:lnTo>
                  <a:pt x="10862" y="4934"/>
                </a:lnTo>
                <a:lnTo>
                  <a:pt x="10864" y="4930"/>
                </a:lnTo>
                <a:lnTo>
                  <a:pt x="10862" y="4926"/>
                </a:lnTo>
                <a:lnTo>
                  <a:pt x="10860" y="4922"/>
                </a:lnTo>
                <a:lnTo>
                  <a:pt x="10856" y="4914"/>
                </a:lnTo>
                <a:lnTo>
                  <a:pt x="10852" y="4908"/>
                </a:lnTo>
                <a:lnTo>
                  <a:pt x="10850" y="4902"/>
                </a:lnTo>
                <a:lnTo>
                  <a:pt x="10850" y="4896"/>
                </a:lnTo>
                <a:lnTo>
                  <a:pt x="10848" y="4892"/>
                </a:lnTo>
                <a:lnTo>
                  <a:pt x="10842" y="4890"/>
                </a:lnTo>
                <a:lnTo>
                  <a:pt x="10838" y="4886"/>
                </a:lnTo>
                <a:lnTo>
                  <a:pt x="10838" y="4882"/>
                </a:lnTo>
                <a:lnTo>
                  <a:pt x="10838" y="4878"/>
                </a:lnTo>
                <a:lnTo>
                  <a:pt x="10838" y="4872"/>
                </a:lnTo>
                <a:lnTo>
                  <a:pt x="10842" y="4868"/>
                </a:lnTo>
                <a:lnTo>
                  <a:pt x="10844" y="4866"/>
                </a:lnTo>
                <a:lnTo>
                  <a:pt x="10846" y="4864"/>
                </a:lnTo>
                <a:lnTo>
                  <a:pt x="10852" y="4866"/>
                </a:lnTo>
                <a:lnTo>
                  <a:pt x="10854" y="4866"/>
                </a:lnTo>
                <a:lnTo>
                  <a:pt x="10856" y="4864"/>
                </a:lnTo>
                <a:lnTo>
                  <a:pt x="10854" y="4860"/>
                </a:lnTo>
                <a:lnTo>
                  <a:pt x="10852" y="4856"/>
                </a:lnTo>
                <a:lnTo>
                  <a:pt x="10844" y="4848"/>
                </a:lnTo>
                <a:lnTo>
                  <a:pt x="10842" y="4842"/>
                </a:lnTo>
                <a:lnTo>
                  <a:pt x="10842" y="4840"/>
                </a:lnTo>
                <a:lnTo>
                  <a:pt x="10844" y="4840"/>
                </a:lnTo>
                <a:lnTo>
                  <a:pt x="10844" y="4838"/>
                </a:lnTo>
                <a:lnTo>
                  <a:pt x="10848" y="4836"/>
                </a:lnTo>
                <a:lnTo>
                  <a:pt x="10848" y="4834"/>
                </a:lnTo>
                <a:lnTo>
                  <a:pt x="10848" y="4830"/>
                </a:lnTo>
                <a:lnTo>
                  <a:pt x="10848" y="4826"/>
                </a:lnTo>
                <a:lnTo>
                  <a:pt x="10854" y="4832"/>
                </a:lnTo>
                <a:lnTo>
                  <a:pt x="10860" y="4834"/>
                </a:lnTo>
                <a:lnTo>
                  <a:pt x="10864" y="4834"/>
                </a:lnTo>
                <a:lnTo>
                  <a:pt x="10868" y="4832"/>
                </a:lnTo>
                <a:lnTo>
                  <a:pt x="10874" y="4830"/>
                </a:lnTo>
                <a:lnTo>
                  <a:pt x="10880" y="4830"/>
                </a:lnTo>
                <a:lnTo>
                  <a:pt x="10886" y="4828"/>
                </a:lnTo>
                <a:lnTo>
                  <a:pt x="10886" y="4826"/>
                </a:lnTo>
                <a:lnTo>
                  <a:pt x="10886" y="4824"/>
                </a:lnTo>
                <a:lnTo>
                  <a:pt x="10880" y="4816"/>
                </a:lnTo>
                <a:lnTo>
                  <a:pt x="10872" y="4810"/>
                </a:lnTo>
                <a:lnTo>
                  <a:pt x="10868" y="4806"/>
                </a:lnTo>
                <a:lnTo>
                  <a:pt x="10870" y="4802"/>
                </a:lnTo>
                <a:lnTo>
                  <a:pt x="10874" y="4798"/>
                </a:lnTo>
                <a:lnTo>
                  <a:pt x="10876" y="4796"/>
                </a:lnTo>
                <a:lnTo>
                  <a:pt x="10880" y="4798"/>
                </a:lnTo>
                <a:lnTo>
                  <a:pt x="10882" y="4800"/>
                </a:lnTo>
                <a:lnTo>
                  <a:pt x="10892" y="4798"/>
                </a:lnTo>
                <a:lnTo>
                  <a:pt x="10902" y="4796"/>
                </a:lnTo>
                <a:lnTo>
                  <a:pt x="10908" y="4792"/>
                </a:lnTo>
                <a:lnTo>
                  <a:pt x="10912" y="4786"/>
                </a:lnTo>
                <a:lnTo>
                  <a:pt x="10912" y="4780"/>
                </a:lnTo>
                <a:lnTo>
                  <a:pt x="10912" y="4776"/>
                </a:lnTo>
                <a:lnTo>
                  <a:pt x="10910" y="4776"/>
                </a:lnTo>
                <a:lnTo>
                  <a:pt x="10906" y="4776"/>
                </a:lnTo>
                <a:lnTo>
                  <a:pt x="10902" y="4776"/>
                </a:lnTo>
                <a:lnTo>
                  <a:pt x="10900" y="4776"/>
                </a:lnTo>
                <a:lnTo>
                  <a:pt x="10898" y="4774"/>
                </a:lnTo>
                <a:lnTo>
                  <a:pt x="10894" y="4772"/>
                </a:lnTo>
                <a:lnTo>
                  <a:pt x="10892" y="4770"/>
                </a:lnTo>
                <a:lnTo>
                  <a:pt x="10888" y="4768"/>
                </a:lnTo>
                <a:lnTo>
                  <a:pt x="10886" y="4766"/>
                </a:lnTo>
                <a:lnTo>
                  <a:pt x="10882" y="4760"/>
                </a:lnTo>
                <a:lnTo>
                  <a:pt x="10878" y="4758"/>
                </a:lnTo>
                <a:lnTo>
                  <a:pt x="10872" y="4758"/>
                </a:lnTo>
                <a:lnTo>
                  <a:pt x="10870" y="4760"/>
                </a:lnTo>
                <a:lnTo>
                  <a:pt x="10864" y="4764"/>
                </a:lnTo>
                <a:lnTo>
                  <a:pt x="10862" y="4764"/>
                </a:lnTo>
                <a:lnTo>
                  <a:pt x="10860" y="4762"/>
                </a:lnTo>
                <a:lnTo>
                  <a:pt x="10860" y="4758"/>
                </a:lnTo>
                <a:lnTo>
                  <a:pt x="10862" y="4758"/>
                </a:lnTo>
                <a:lnTo>
                  <a:pt x="10864" y="4756"/>
                </a:lnTo>
                <a:lnTo>
                  <a:pt x="10864" y="4750"/>
                </a:lnTo>
                <a:lnTo>
                  <a:pt x="10862" y="4748"/>
                </a:lnTo>
                <a:lnTo>
                  <a:pt x="10862" y="4746"/>
                </a:lnTo>
                <a:lnTo>
                  <a:pt x="10856" y="4748"/>
                </a:lnTo>
                <a:lnTo>
                  <a:pt x="10852" y="4750"/>
                </a:lnTo>
                <a:lnTo>
                  <a:pt x="10850" y="4750"/>
                </a:lnTo>
                <a:lnTo>
                  <a:pt x="10848" y="4748"/>
                </a:lnTo>
                <a:lnTo>
                  <a:pt x="10848" y="4740"/>
                </a:lnTo>
                <a:lnTo>
                  <a:pt x="10848" y="4734"/>
                </a:lnTo>
                <a:lnTo>
                  <a:pt x="10850" y="4728"/>
                </a:lnTo>
                <a:lnTo>
                  <a:pt x="10846" y="4722"/>
                </a:lnTo>
                <a:lnTo>
                  <a:pt x="10842" y="4718"/>
                </a:lnTo>
                <a:lnTo>
                  <a:pt x="10840" y="4720"/>
                </a:lnTo>
                <a:lnTo>
                  <a:pt x="10838" y="4720"/>
                </a:lnTo>
                <a:lnTo>
                  <a:pt x="10834" y="4718"/>
                </a:lnTo>
                <a:lnTo>
                  <a:pt x="10832" y="4710"/>
                </a:lnTo>
                <a:lnTo>
                  <a:pt x="10830" y="4702"/>
                </a:lnTo>
                <a:lnTo>
                  <a:pt x="10828" y="4700"/>
                </a:lnTo>
                <a:lnTo>
                  <a:pt x="10826" y="4700"/>
                </a:lnTo>
                <a:lnTo>
                  <a:pt x="10824" y="4704"/>
                </a:lnTo>
                <a:lnTo>
                  <a:pt x="10822" y="4708"/>
                </a:lnTo>
                <a:lnTo>
                  <a:pt x="10820" y="4714"/>
                </a:lnTo>
                <a:lnTo>
                  <a:pt x="10816" y="4720"/>
                </a:lnTo>
                <a:lnTo>
                  <a:pt x="10814" y="4720"/>
                </a:lnTo>
                <a:lnTo>
                  <a:pt x="10814" y="4712"/>
                </a:lnTo>
                <a:lnTo>
                  <a:pt x="10816" y="4702"/>
                </a:lnTo>
                <a:lnTo>
                  <a:pt x="10814" y="4700"/>
                </a:lnTo>
                <a:lnTo>
                  <a:pt x="10812" y="4698"/>
                </a:lnTo>
                <a:lnTo>
                  <a:pt x="10808" y="4700"/>
                </a:lnTo>
                <a:lnTo>
                  <a:pt x="10808" y="4706"/>
                </a:lnTo>
                <a:lnTo>
                  <a:pt x="10804" y="4714"/>
                </a:lnTo>
                <a:lnTo>
                  <a:pt x="10798" y="4726"/>
                </a:lnTo>
                <a:lnTo>
                  <a:pt x="10792" y="4736"/>
                </a:lnTo>
                <a:lnTo>
                  <a:pt x="10788" y="4740"/>
                </a:lnTo>
                <a:lnTo>
                  <a:pt x="10786" y="4742"/>
                </a:lnTo>
                <a:lnTo>
                  <a:pt x="10784" y="4748"/>
                </a:lnTo>
                <a:lnTo>
                  <a:pt x="10782" y="4754"/>
                </a:lnTo>
                <a:lnTo>
                  <a:pt x="10780" y="4758"/>
                </a:lnTo>
                <a:lnTo>
                  <a:pt x="10778" y="4760"/>
                </a:lnTo>
                <a:lnTo>
                  <a:pt x="10778" y="4762"/>
                </a:lnTo>
                <a:lnTo>
                  <a:pt x="10776" y="4768"/>
                </a:lnTo>
                <a:lnTo>
                  <a:pt x="10774" y="4772"/>
                </a:lnTo>
                <a:lnTo>
                  <a:pt x="10770" y="4772"/>
                </a:lnTo>
                <a:lnTo>
                  <a:pt x="10768" y="4772"/>
                </a:lnTo>
                <a:lnTo>
                  <a:pt x="10766" y="4770"/>
                </a:lnTo>
                <a:lnTo>
                  <a:pt x="10762" y="4772"/>
                </a:lnTo>
                <a:lnTo>
                  <a:pt x="10756" y="4780"/>
                </a:lnTo>
                <a:lnTo>
                  <a:pt x="10756" y="4782"/>
                </a:lnTo>
                <a:lnTo>
                  <a:pt x="10758" y="4782"/>
                </a:lnTo>
                <a:lnTo>
                  <a:pt x="10762" y="4786"/>
                </a:lnTo>
                <a:lnTo>
                  <a:pt x="10764" y="4790"/>
                </a:lnTo>
                <a:lnTo>
                  <a:pt x="10764" y="4794"/>
                </a:lnTo>
                <a:lnTo>
                  <a:pt x="10760" y="4798"/>
                </a:lnTo>
                <a:lnTo>
                  <a:pt x="10756" y="4800"/>
                </a:lnTo>
                <a:lnTo>
                  <a:pt x="10754" y="4800"/>
                </a:lnTo>
                <a:lnTo>
                  <a:pt x="10750" y="4800"/>
                </a:lnTo>
                <a:lnTo>
                  <a:pt x="10746" y="4804"/>
                </a:lnTo>
                <a:lnTo>
                  <a:pt x="10742" y="4806"/>
                </a:lnTo>
                <a:lnTo>
                  <a:pt x="10742" y="4802"/>
                </a:lnTo>
                <a:lnTo>
                  <a:pt x="10744" y="4796"/>
                </a:lnTo>
                <a:lnTo>
                  <a:pt x="10744" y="4794"/>
                </a:lnTo>
                <a:lnTo>
                  <a:pt x="10742" y="4794"/>
                </a:lnTo>
                <a:lnTo>
                  <a:pt x="10738" y="4796"/>
                </a:lnTo>
                <a:lnTo>
                  <a:pt x="10732" y="4802"/>
                </a:lnTo>
                <a:lnTo>
                  <a:pt x="10724" y="4808"/>
                </a:lnTo>
                <a:lnTo>
                  <a:pt x="10716" y="4814"/>
                </a:lnTo>
                <a:lnTo>
                  <a:pt x="10710" y="4816"/>
                </a:lnTo>
                <a:lnTo>
                  <a:pt x="10704" y="4818"/>
                </a:lnTo>
                <a:lnTo>
                  <a:pt x="10702" y="4816"/>
                </a:lnTo>
                <a:lnTo>
                  <a:pt x="10700" y="4818"/>
                </a:lnTo>
                <a:lnTo>
                  <a:pt x="10700" y="4828"/>
                </a:lnTo>
                <a:lnTo>
                  <a:pt x="10698" y="4834"/>
                </a:lnTo>
                <a:lnTo>
                  <a:pt x="10696" y="4840"/>
                </a:lnTo>
                <a:lnTo>
                  <a:pt x="10686" y="4850"/>
                </a:lnTo>
                <a:lnTo>
                  <a:pt x="10674" y="4864"/>
                </a:lnTo>
                <a:lnTo>
                  <a:pt x="10670" y="4872"/>
                </a:lnTo>
                <a:lnTo>
                  <a:pt x="10666" y="4882"/>
                </a:lnTo>
                <a:lnTo>
                  <a:pt x="10662" y="4888"/>
                </a:lnTo>
                <a:lnTo>
                  <a:pt x="10654" y="4892"/>
                </a:lnTo>
                <a:lnTo>
                  <a:pt x="10634" y="4896"/>
                </a:lnTo>
                <a:lnTo>
                  <a:pt x="10612" y="4900"/>
                </a:lnTo>
                <a:lnTo>
                  <a:pt x="10604" y="4902"/>
                </a:lnTo>
                <a:lnTo>
                  <a:pt x="10600" y="4906"/>
                </a:lnTo>
                <a:lnTo>
                  <a:pt x="10598" y="4910"/>
                </a:lnTo>
                <a:lnTo>
                  <a:pt x="10598" y="4914"/>
                </a:lnTo>
                <a:lnTo>
                  <a:pt x="10598" y="4922"/>
                </a:lnTo>
                <a:lnTo>
                  <a:pt x="10598" y="4928"/>
                </a:lnTo>
                <a:lnTo>
                  <a:pt x="10596" y="4928"/>
                </a:lnTo>
                <a:lnTo>
                  <a:pt x="10592" y="4926"/>
                </a:lnTo>
                <a:lnTo>
                  <a:pt x="10590" y="4924"/>
                </a:lnTo>
                <a:lnTo>
                  <a:pt x="10588" y="4924"/>
                </a:lnTo>
                <a:lnTo>
                  <a:pt x="10586" y="4928"/>
                </a:lnTo>
                <a:lnTo>
                  <a:pt x="10586" y="4932"/>
                </a:lnTo>
                <a:lnTo>
                  <a:pt x="10588" y="4936"/>
                </a:lnTo>
                <a:lnTo>
                  <a:pt x="10590" y="4938"/>
                </a:lnTo>
                <a:lnTo>
                  <a:pt x="10590" y="4940"/>
                </a:lnTo>
                <a:lnTo>
                  <a:pt x="10588" y="4942"/>
                </a:lnTo>
                <a:lnTo>
                  <a:pt x="10586" y="4948"/>
                </a:lnTo>
                <a:lnTo>
                  <a:pt x="10584" y="4956"/>
                </a:lnTo>
                <a:lnTo>
                  <a:pt x="10582" y="4960"/>
                </a:lnTo>
                <a:lnTo>
                  <a:pt x="10580" y="4962"/>
                </a:lnTo>
                <a:lnTo>
                  <a:pt x="10584" y="4968"/>
                </a:lnTo>
                <a:lnTo>
                  <a:pt x="10586" y="4972"/>
                </a:lnTo>
                <a:lnTo>
                  <a:pt x="10586" y="4974"/>
                </a:lnTo>
                <a:lnTo>
                  <a:pt x="10578" y="4968"/>
                </a:lnTo>
                <a:lnTo>
                  <a:pt x="10572" y="4966"/>
                </a:lnTo>
                <a:lnTo>
                  <a:pt x="10566" y="4964"/>
                </a:lnTo>
                <a:lnTo>
                  <a:pt x="10562" y="4964"/>
                </a:lnTo>
                <a:lnTo>
                  <a:pt x="10560" y="4962"/>
                </a:lnTo>
                <a:lnTo>
                  <a:pt x="10560" y="4960"/>
                </a:lnTo>
                <a:lnTo>
                  <a:pt x="10562" y="4956"/>
                </a:lnTo>
                <a:lnTo>
                  <a:pt x="10560" y="4956"/>
                </a:lnTo>
                <a:lnTo>
                  <a:pt x="10558" y="4956"/>
                </a:lnTo>
                <a:lnTo>
                  <a:pt x="10554" y="4954"/>
                </a:lnTo>
                <a:lnTo>
                  <a:pt x="10552" y="4952"/>
                </a:lnTo>
                <a:lnTo>
                  <a:pt x="10552" y="4954"/>
                </a:lnTo>
                <a:lnTo>
                  <a:pt x="10550" y="4956"/>
                </a:lnTo>
                <a:lnTo>
                  <a:pt x="10546" y="4958"/>
                </a:lnTo>
                <a:lnTo>
                  <a:pt x="10540" y="4958"/>
                </a:lnTo>
                <a:lnTo>
                  <a:pt x="10534" y="4954"/>
                </a:lnTo>
                <a:lnTo>
                  <a:pt x="10528" y="4950"/>
                </a:lnTo>
                <a:lnTo>
                  <a:pt x="10526" y="4942"/>
                </a:lnTo>
                <a:lnTo>
                  <a:pt x="10520" y="4942"/>
                </a:lnTo>
                <a:lnTo>
                  <a:pt x="10516" y="4944"/>
                </a:lnTo>
                <a:lnTo>
                  <a:pt x="10512" y="4950"/>
                </a:lnTo>
                <a:lnTo>
                  <a:pt x="10508" y="4958"/>
                </a:lnTo>
                <a:lnTo>
                  <a:pt x="10506" y="4964"/>
                </a:lnTo>
                <a:close/>
                <a:moveTo>
                  <a:pt x="12348" y="4304"/>
                </a:moveTo>
                <a:lnTo>
                  <a:pt x="12348" y="4304"/>
                </a:lnTo>
                <a:lnTo>
                  <a:pt x="12352" y="4306"/>
                </a:lnTo>
                <a:lnTo>
                  <a:pt x="12354" y="4306"/>
                </a:lnTo>
                <a:lnTo>
                  <a:pt x="12358" y="4302"/>
                </a:lnTo>
                <a:lnTo>
                  <a:pt x="12362" y="4296"/>
                </a:lnTo>
                <a:lnTo>
                  <a:pt x="12366" y="4294"/>
                </a:lnTo>
                <a:lnTo>
                  <a:pt x="12368" y="4292"/>
                </a:lnTo>
                <a:lnTo>
                  <a:pt x="12370" y="4290"/>
                </a:lnTo>
                <a:lnTo>
                  <a:pt x="12372" y="4282"/>
                </a:lnTo>
                <a:lnTo>
                  <a:pt x="12376" y="4274"/>
                </a:lnTo>
                <a:lnTo>
                  <a:pt x="12376" y="4272"/>
                </a:lnTo>
                <a:lnTo>
                  <a:pt x="12374" y="4270"/>
                </a:lnTo>
                <a:lnTo>
                  <a:pt x="12370" y="4270"/>
                </a:lnTo>
                <a:lnTo>
                  <a:pt x="12370" y="4268"/>
                </a:lnTo>
                <a:lnTo>
                  <a:pt x="12368" y="4266"/>
                </a:lnTo>
                <a:lnTo>
                  <a:pt x="12366" y="4264"/>
                </a:lnTo>
                <a:lnTo>
                  <a:pt x="12362" y="4264"/>
                </a:lnTo>
                <a:lnTo>
                  <a:pt x="12358" y="4264"/>
                </a:lnTo>
                <a:lnTo>
                  <a:pt x="12348" y="4268"/>
                </a:lnTo>
                <a:lnTo>
                  <a:pt x="12338" y="4276"/>
                </a:lnTo>
                <a:lnTo>
                  <a:pt x="12336" y="4280"/>
                </a:lnTo>
                <a:lnTo>
                  <a:pt x="12336" y="4282"/>
                </a:lnTo>
                <a:lnTo>
                  <a:pt x="12334" y="4288"/>
                </a:lnTo>
                <a:lnTo>
                  <a:pt x="12332" y="4294"/>
                </a:lnTo>
                <a:lnTo>
                  <a:pt x="12328" y="4298"/>
                </a:lnTo>
                <a:lnTo>
                  <a:pt x="12326" y="4304"/>
                </a:lnTo>
                <a:lnTo>
                  <a:pt x="12328" y="4306"/>
                </a:lnTo>
                <a:lnTo>
                  <a:pt x="12332" y="4304"/>
                </a:lnTo>
                <a:lnTo>
                  <a:pt x="12338" y="4302"/>
                </a:lnTo>
                <a:lnTo>
                  <a:pt x="12348" y="4304"/>
                </a:lnTo>
                <a:close/>
                <a:moveTo>
                  <a:pt x="10758" y="5378"/>
                </a:moveTo>
                <a:lnTo>
                  <a:pt x="10758" y="5378"/>
                </a:lnTo>
                <a:lnTo>
                  <a:pt x="10760" y="5376"/>
                </a:lnTo>
                <a:lnTo>
                  <a:pt x="10762" y="5378"/>
                </a:lnTo>
                <a:lnTo>
                  <a:pt x="10764" y="5378"/>
                </a:lnTo>
                <a:lnTo>
                  <a:pt x="10766" y="5376"/>
                </a:lnTo>
                <a:lnTo>
                  <a:pt x="10766" y="5374"/>
                </a:lnTo>
                <a:lnTo>
                  <a:pt x="10764" y="5372"/>
                </a:lnTo>
                <a:lnTo>
                  <a:pt x="10760" y="5372"/>
                </a:lnTo>
                <a:lnTo>
                  <a:pt x="10754" y="5372"/>
                </a:lnTo>
                <a:lnTo>
                  <a:pt x="10752" y="5374"/>
                </a:lnTo>
                <a:lnTo>
                  <a:pt x="10752" y="5376"/>
                </a:lnTo>
                <a:lnTo>
                  <a:pt x="10754" y="5378"/>
                </a:lnTo>
                <a:lnTo>
                  <a:pt x="10758" y="5378"/>
                </a:lnTo>
                <a:close/>
                <a:moveTo>
                  <a:pt x="10962" y="5352"/>
                </a:moveTo>
                <a:lnTo>
                  <a:pt x="10962" y="5352"/>
                </a:lnTo>
                <a:lnTo>
                  <a:pt x="10964" y="5354"/>
                </a:lnTo>
                <a:lnTo>
                  <a:pt x="10966" y="5344"/>
                </a:lnTo>
                <a:lnTo>
                  <a:pt x="10966" y="5332"/>
                </a:lnTo>
                <a:lnTo>
                  <a:pt x="10964" y="5322"/>
                </a:lnTo>
                <a:lnTo>
                  <a:pt x="10962" y="5322"/>
                </a:lnTo>
                <a:lnTo>
                  <a:pt x="10962" y="5330"/>
                </a:lnTo>
                <a:lnTo>
                  <a:pt x="10960" y="5340"/>
                </a:lnTo>
                <a:lnTo>
                  <a:pt x="10962" y="5352"/>
                </a:lnTo>
                <a:close/>
                <a:moveTo>
                  <a:pt x="11064" y="5452"/>
                </a:moveTo>
                <a:lnTo>
                  <a:pt x="11064" y="5452"/>
                </a:lnTo>
                <a:lnTo>
                  <a:pt x="11060" y="5454"/>
                </a:lnTo>
                <a:lnTo>
                  <a:pt x="11060" y="5456"/>
                </a:lnTo>
                <a:lnTo>
                  <a:pt x="11064" y="5456"/>
                </a:lnTo>
                <a:lnTo>
                  <a:pt x="11068" y="5454"/>
                </a:lnTo>
                <a:lnTo>
                  <a:pt x="11070" y="5452"/>
                </a:lnTo>
                <a:lnTo>
                  <a:pt x="11070" y="5450"/>
                </a:lnTo>
                <a:lnTo>
                  <a:pt x="11064" y="5452"/>
                </a:lnTo>
                <a:close/>
                <a:moveTo>
                  <a:pt x="11078" y="5444"/>
                </a:moveTo>
                <a:lnTo>
                  <a:pt x="11078" y="5444"/>
                </a:lnTo>
                <a:lnTo>
                  <a:pt x="11076" y="5440"/>
                </a:lnTo>
                <a:lnTo>
                  <a:pt x="11074" y="5440"/>
                </a:lnTo>
                <a:lnTo>
                  <a:pt x="11070" y="5440"/>
                </a:lnTo>
                <a:lnTo>
                  <a:pt x="11068" y="5444"/>
                </a:lnTo>
                <a:lnTo>
                  <a:pt x="11066" y="5446"/>
                </a:lnTo>
                <a:lnTo>
                  <a:pt x="11066" y="5448"/>
                </a:lnTo>
                <a:lnTo>
                  <a:pt x="11072" y="5448"/>
                </a:lnTo>
                <a:lnTo>
                  <a:pt x="11076" y="5448"/>
                </a:lnTo>
                <a:lnTo>
                  <a:pt x="11078" y="5444"/>
                </a:lnTo>
                <a:close/>
                <a:moveTo>
                  <a:pt x="11112" y="5442"/>
                </a:moveTo>
                <a:lnTo>
                  <a:pt x="11112" y="5442"/>
                </a:lnTo>
                <a:lnTo>
                  <a:pt x="11108" y="5446"/>
                </a:lnTo>
                <a:lnTo>
                  <a:pt x="11106" y="5444"/>
                </a:lnTo>
                <a:lnTo>
                  <a:pt x="11104" y="5444"/>
                </a:lnTo>
                <a:lnTo>
                  <a:pt x="11102" y="5446"/>
                </a:lnTo>
                <a:lnTo>
                  <a:pt x="11102" y="5450"/>
                </a:lnTo>
                <a:lnTo>
                  <a:pt x="11106" y="5454"/>
                </a:lnTo>
                <a:lnTo>
                  <a:pt x="11108" y="5454"/>
                </a:lnTo>
                <a:lnTo>
                  <a:pt x="11110" y="5454"/>
                </a:lnTo>
                <a:lnTo>
                  <a:pt x="11112" y="5452"/>
                </a:lnTo>
                <a:lnTo>
                  <a:pt x="11116" y="5444"/>
                </a:lnTo>
                <a:lnTo>
                  <a:pt x="11116" y="5440"/>
                </a:lnTo>
                <a:lnTo>
                  <a:pt x="11116" y="5438"/>
                </a:lnTo>
                <a:lnTo>
                  <a:pt x="11112" y="5442"/>
                </a:lnTo>
                <a:close/>
                <a:moveTo>
                  <a:pt x="11080" y="5560"/>
                </a:moveTo>
                <a:lnTo>
                  <a:pt x="11080" y="5560"/>
                </a:lnTo>
                <a:lnTo>
                  <a:pt x="11082" y="5556"/>
                </a:lnTo>
                <a:lnTo>
                  <a:pt x="11082" y="5552"/>
                </a:lnTo>
                <a:lnTo>
                  <a:pt x="11080" y="5550"/>
                </a:lnTo>
                <a:lnTo>
                  <a:pt x="11078" y="5550"/>
                </a:lnTo>
                <a:lnTo>
                  <a:pt x="11076" y="5550"/>
                </a:lnTo>
                <a:lnTo>
                  <a:pt x="11074" y="5554"/>
                </a:lnTo>
                <a:lnTo>
                  <a:pt x="11068" y="5560"/>
                </a:lnTo>
                <a:lnTo>
                  <a:pt x="11062" y="5562"/>
                </a:lnTo>
                <a:lnTo>
                  <a:pt x="11058" y="5564"/>
                </a:lnTo>
                <a:lnTo>
                  <a:pt x="11056" y="5570"/>
                </a:lnTo>
                <a:lnTo>
                  <a:pt x="11056" y="5572"/>
                </a:lnTo>
                <a:lnTo>
                  <a:pt x="11058" y="5572"/>
                </a:lnTo>
                <a:lnTo>
                  <a:pt x="11066" y="5570"/>
                </a:lnTo>
                <a:lnTo>
                  <a:pt x="11080" y="5560"/>
                </a:lnTo>
                <a:close/>
                <a:moveTo>
                  <a:pt x="11070" y="5096"/>
                </a:moveTo>
                <a:lnTo>
                  <a:pt x="11070" y="5096"/>
                </a:lnTo>
                <a:lnTo>
                  <a:pt x="11064" y="5096"/>
                </a:lnTo>
                <a:lnTo>
                  <a:pt x="11060" y="5098"/>
                </a:lnTo>
                <a:lnTo>
                  <a:pt x="11058" y="5106"/>
                </a:lnTo>
                <a:lnTo>
                  <a:pt x="11060" y="5116"/>
                </a:lnTo>
                <a:lnTo>
                  <a:pt x="11062" y="5114"/>
                </a:lnTo>
                <a:lnTo>
                  <a:pt x="11068" y="5108"/>
                </a:lnTo>
                <a:lnTo>
                  <a:pt x="11072" y="5100"/>
                </a:lnTo>
                <a:lnTo>
                  <a:pt x="11072" y="5096"/>
                </a:lnTo>
                <a:lnTo>
                  <a:pt x="11070" y="5096"/>
                </a:lnTo>
                <a:close/>
                <a:moveTo>
                  <a:pt x="11084" y="5112"/>
                </a:moveTo>
                <a:lnTo>
                  <a:pt x="11084" y="5112"/>
                </a:lnTo>
                <a:lnTo>
                  <a:pt x="11086" y="5108"/>
                </a:lnTo>
                <a:lnTo>
                  <a:pt x="11088" y="5104"/>
                </a:lnTo>
                <a:lnTo>
                  <a:pt x="11086" y="5100"/>
                </a:lnTo>
                <a:lnTo>
                  <a:pt x="11080" y="5100"/>
                </a:lnTo>
                <a:lnTo>
                  <a:pt x="11078" y="5102"/>
                </a:lnTo>
                <a:lnTo>
                  <a:pt x="11078" y="5104"/>
                </a:lnTo>
                <a:lnTo>
                  <a:pt x="11078" y="5108"/>
                </a:lnTo>
                <a:lnTo>
                  <a:pt x="11080" y="5112"/>
                </a:lnTo>
                <a:lnTo>
                  <a:pt x="11082" y="5112"/>
                </a:lnTo>
                <a:lnTo>
                  <a:pt x="11084" y="5112"/>
                </a:lnTo>
                <a:close/>
                <a:moveTo>
                  <a:pt x="10794" y="5226"/>
                </a:moveTo>
                <a:lnTo>
                  <a:pt x="10794" y="5226"/>
                </a:lnTo>
                <a:lnTo>
                  <a:pt x="10796" y="5216"/>
                </a:lnTo>
                <a:lnTo>
                  <a:pt x="10794" y="5206"/>
                </a:lnTo>
                <a:lnTo>
                  <a:pt x="10792" y="5200"/>
                </a:lnTo>
                <a:lnTo>
                  <a:pt x="10790" y="5200"/>
                </a:lnTo>
                <a:lnTo>
                  <a:pt x="10788" y="5202"/>
                </a:lnTo>
                <a:lnTo>
                  <a:pt x="10786" y="5210"/>
                </a:lnTo>
                <a:lnTo>
                  <a:pt x="10786" y="5216"/>
                </a:lnTo>
                <a:lnTo>
                  <a:pt x="10786" y="5224"/>
                </a:lnTo>
                <a:lnTo>
                  <a:pt x="10784" y="5236"/>
                </a:lnTo>
                <a:lnTo>
                  <a:pt x="10784" y="5238"/>
                </a:lnTo>
                <a:lnTo>
                  <a:pt x="10788" y="5238"/>
                </a:lnTo>
                <a:lnTo>
                  <a:pt x="10790" y="5234"/>
                </a:lnTo>
                <a:lnTo>
                  <a:pt x="10794" y="5226"/>
                </a:lnTo>
                <a:close/>
                <a:moveTo>
                  <a:pt x="10466" y="4862"/>
                </a:moveTo>
                <a:lnTo>
                  <a:pt x="10466" y="4862"/>
                </a:lnTo>
                <a:lnTo>
                  <a:pt x="10470" y="4862"/>
                </a:lnTo>
                <a:lnTo>
                  <a:pt x="10472" y="4860"/>
                </a:lnTo>
                <a:lnTo>
                  <a:pt x="10474" y="4850"/>
                </a:lnTo>
                <a:lnTo>
                  <a:pt x="10472" y="4840"/>
                </a:lnTo>
                <a:lnTo>
                  <a:pt x="10470" y="4834"/>
                </a:lnTo>
                <a:lnTo>
                  <a:pt x="10466" y="4834"/>
                </a:lnTo>
                <a:lnTo>
                  <a:pt x="10462" y="4840"/>
                </a:lnTo>
                <a:lnTo>
                  <a:pt x="10460" y="4846"/>
                </a:lnTo>
                <a:lnTo>
                  <a:pt x="10460" y="4848"/>
                </a:lnTo>
                <a:lnTo>
                  <a:pt x="10462" y="4852"/>
                </a:lnTo>
                <a:lnTo>
                  <a:pt x="10466" y="4854"/>
                </a:lnTo>
                <a:lnTo>
                  <a:pt x="10464" y="4858"/>
                </a:lnTo>
                <a:lnTo>
                  <a:pt x="10462" y="4860"/>
                </a:lnTo>
                <a:lnTo>
                  <a:pt x="10466" y="4862"/>
                </a:lnTo>
                <a:close/>
                <a:moveTo>
                  <a:pt x="10118" y="5140"/>
                </a:moveTo>
                <a:lnTo>
                  <a:pt x="10118" y="5140"/>
                </a:lnTo>
                <a:lnTo>
                  <a:pt x="10118" y="5144"/>
                </a:lnTo>
                <a:lnTo>
                  <a:pt x="10118" y="5146"/>
                </a:lnTo>
                <a:lnTo>
                  <a:pt x="10122" y="5152"/>
                </a:lnTo>
                <a:lnTo>
                  <a:pt x="10128" y="5156"/>
                </a:lnTo>
                <a:lnTo>
                  <a:pt x="10130" y="5156"/>
                </a:lnTo>
                <a:lnTo>
                  <a:pt x="10132" y="5154"/>
                </a:lnTo>
                <a:lnTo>
                  <a:pt x="10132" y="5152"/>
                </a:lnTo>
                <a:lnTo>
                  <a:pt x="10132" y="5148"/>
                </a:lnTo>
                <a:lnTo>
                  <a:pt x="10130" y="5142"/>
                </a:lnTo>
                <a:lnTo>
                  <a:pt x="10124" y="5138"/>
                </a:lnTo>
                <a:lnTo>
                  <a:pt x="10122" y="5140"/>
                </a:lnTo>
                <a:lnTo>
                  <a:pt x="10118" y="5140"/>
                </a:lnTo>
                <a:close/>
                <a:moveTo>
                  <a:pt x="10136" y="5164"/>
                </a:moveTo>
                <a:lnTo>
                  <a:pt x="10136" y="5164"/>
                </a:lnTo>
                <a:lnTo>
                  <a:pt x="10134" y="5168"/>
                </a:lnTo>
                <a:lnTo>
                  <a:pt x="10134" y="5172"/>
                </a:lnTo>
                <a:lnTo>
                  <a:pt x="10136" y="5176"/>
                </a:lnTo>
                <a:lnTo>
                  <a:pt x="10140" y="5176"/>
                </a:lnTo>
                <a:lnTo>
                  <a:pt x="10142" y="5178"/>
                </a:lnTo>
                <a:lnTo>
                  <a:pt x="10144" y="5180"/>
                </a:lnTo>
                <a:lnTo>
                  <a:pt x="10148" y="5188"/>
                </a:lnTo>
                <a:lnTo>
                  <a:pt x="10150" y="5196"/>
                </a:lnTo>
                <a:lnTo>
                  <a:pt x="10152" y="5196"/>
                </a:lnTo>
                <a:lnTo>
                  <a:pt x="10154" y="5194"/>
                </a:lnTo>
                <a:lnTo>
                  <a:pt x="10154" y="5190"/>
                </a:lnTo>
                <a:lnTo>
                  <a:pt x="10154" y="5184"/>
                </a:lnTo>
                <a:lnTo>
                  <a:pt x="10148" y="5172"/>
                </a:lnTo>
                <a:lnTo>
                  <a:pt x="10142" y="5164"/>
                </a:lnTo>
                <a:lnTo>
                  <a:pt x="10138" y="5162"/>
                </a:lnTo>
                <a:lnTo>
                  <a:pt x="10136" y="5164"/>
                </a:lnTo>
                <a:close/>
                <a:moveTo>
                  <a:pt x="10316" y="5070"/>
                </a:moveTo>
                <a:lnTo>
                  <a:pt x="10316" y="5070"/>
                </a:lnTo>
                <a:lnTo>
                  <a:pt x="10320" y="5066"/>
                </a:lnTo>
                <a:lnTo>
                  <a:pt x="10322" y="5062"/>
                </a:lnTo>
                <a:lnTo>
                  <a:pt x="10322" y="5058"/>
                </a:lnTo>
                <a:lnTo>
                  <a:pt x="10320" y="5056"/>
                </a:lnTo>
                <a:lnTo>
                  <a:pt x="10318" y="5056"/>
                </a:lnTo>
                <a:lnTo>
                  <a:pt x="10314" y="5056"/>
                </a:lnTo>
                <a:lnTo>
                  <a:pt x="10312" y="5058"/>
                </a:lnTo>
                <a:lnTo>
                  <a:pt x="10308" y="5066"/>
                </a:lnTo>
                <a:lnTo>
                  <a:pt x="10308" y="5068"/>
                </a:lnTo>
                <a:lnTo>
                  <a:pt x="10310" y="5070"/>
                </a:lnTo>
                <a:lnTo>
                  <a:pt x="10312" y="5072"/>
                </a:lnTo>
                <a:lnTo>
                  <a:pt x="10316" y="5070"/>
                </a:lnTo>
                <a:close/>
                <a:moveTo>
                  <a:pt x="10338" y="5052"/>
                </a:moveTo>
                <a:lnTo>
                  <a:pt x="10338" y="5052"/>
                </a:lnTo>
                <a:lnTo>
                  <a:pt x="10332" y="5048"/>
                </a:lnTo>
                <a:lnTo>
                  <a:pt x="10322" y="5038"/>
                </a:lnTo>
                <a:lnTo>
                  <a:pt x="10318" y="5036"/>
                </a:lnTo>
                <a:lnTo>
                  <a:pt x="10316" y="5036"/>
                </a:lnTo>
                <a:lnTo>
                  <a:pt x="10318" y="5046"/>
                </a:lnTo>
                <a:lnTo>
                  <a:pt x="10318" y="5048"/>
                </a:lnTo>
                <a:lnTo>
                  <a:pt x="10320" y="5050"/>
                </a:lnTo>
                <a:lnTo>
                  <a:pt x="10328" y="5052"/>
                </a:lnTo>
                <a:lnTo>
                  <a:pt x="10334" y="5054"/>
                </a:lnTo>
                <a:lnTo>
                  <a:pt x="10338" y="5052"/>
                </a:lnTo>
                <a:close/>
                <a:moveTo>
                  <a:pt x="10204" y="4934"/>
                </a:moveTo>
                <a:lnTo>
                  <a:pt x="10204" y="4934"/>
                </a:lnTo>
                <a:lnTo>
                  <a:pt x="10202" y="4934"/>
                </a:lnTo>
                <a:lnTo>
                  <a:pt x="10198" y="4936"/>
                </a:lnTo>
                <a:lnTo>
                  <a:pt x="10196" y="4940"/>
                </a:lnTo>
                <a:lnTo>
                  <a:pt x="10194" y="4946"/>
                </a:lnTo>
                <a:lnTo>
                  <a:pt x="10196" y="4948"/>
                </a:lnTo>
                <a:lnTo>
                  <a:pt x="10198" y="4950"/>
                </a:lnTo>
                <a:lnTo>
                  <a:pt x="10200" y="4952"/>
                </a:lnTo>
                <a:lnTo>
                  <a:pt x="10202" y="4950"/>
                </a:lnTo>
                <a:lnTo>
                  <a:pt x="10206" y="4946"/>
                </a:lnTo>
                <a:lnTo>
                  <a:pt x="10208" y="4938"/>
                </a:lnTo>
                <a:lnTo>
                  <a:pt x="10206" y="4936"/>
                </a:lnTo>
                <a:lnTo>
                  <a:pt x="10204" y="4934"/>
                </a:lnTo>
                <a:close/>
                <a:moveTo>
                  <a:pt x="10274" y="4996"/>
                </a:moveTo>
                <a:lnTo>
                  <a:pt x="10274" y="4996"/>
                </a:lnTo>
                <a:lnTo>
                  <a:pt x="10272" y="4998"/>
                </a:lnTo>
                <a:lnTo>
                  <a:pt x="10272" y="5002"/>
                </a:lnTo>
                <a:lnTo>
                  <a:pt x="10274" y="5004"/>
                </a:lnTo>
                <a:lnTo>
                  <a:pt x="10278" y="5006"/>
                </a:lnTo>
                <a:lnTo>
                  <a:pt x="10280" y="5004"/>
                </a:lnTo>
                <a:lnTo>
                  <a:pt x="10280" y="5000"/>
                </a:lnTo>
                <a:lnTo>
                  <a:pt x="10276" y="4998"/>
                </a:lnTo>
                <a:lnTo>
                  <a:pt x="10274" y="4996"/>
                </a:lnTo>
                <a:close/>
                <a:moveTo>
                  <a:pt x="10218" y="4960"/>
                </a:moveTo>
                <a:lnTo>
                  <a:pt x="10218" y="4960"/>
                </a:lnTo>
                <a:lnTo>
                  <a:pt x="10220" y="4962"/>
                </a:lnTo>
                <a:lnTo>
                  <a:pt x="10222" y="4964"/>
                </a:lnTo>
                <a:lnTo>
                  <a:pt x="10230" y="4970"/>
                </a:lnTo>
                <a:lnTo>
                  <a:pt x="10236" y="4974"/>
                </a:lnTo>
                <a:lnTo>
                  <a:pt x="10238" y="4972"/>
                </a:lnTo>
                <a:lnTo>
                  <a:pt x="10238" y="4970"/>
                </a:lnTo>
                <a:lnTo>
                  <a:pt x="10238" y="4966"/>
                </a:lnTo>
                <a:lnTo>
                  <a:pt x="10236" y="4964"/>
                </a:lnTo>
                <a:lnTo>
                  <a:pt x="10228" y="4960"/>
                </a:lnTo>
                <a:lnTo>
                  <a:pt x="10222" y="4958"/>
                </a:lnTo>
                <a:lnTo>
                  <a:pt x="10220" y="4958"/>
                </a:lnTo>
                <a:lnTo>
                  <a:pt x="10218" y="4960"/>
                </a:lnTo>
                <a:close/>
                <a:moveTo>
                  <a:pt x="10232" y="4974"/>
                </a:moveTo>
                <a:lnTo>
                  <a:pt x="10232" y="4974"/>
                </a:lnTo>
                <a:lnTo>
                  <a:pt x="10230" y="4972"/>
                </a:lnTo>
                <a:lnTo>
                  <a:pt x="10228" y="4972"/>
                </a:lnTo>
                <a:lnTo>
                  <a:pt x="10226" y="4974"/>
                </a:lnTo>
                <a:lnTo>
                  <a:pt x="10226" y="4976"/>
                </a:lnTo>
                <a:lnTo>
                  <a:pt x="10230" y="4984"/>
                </a:lnTo>
                <a:lnTo>
                  <a:pt x="10232" y="4990"/>
                </a:lnTo>
                <a:lnTo>
                  <a:pt x="10234" y="4992"/>
                </a:lnTo>
                <a:lnTo>
                  <a:pt x="10236" y="4992"/>
                </a:lnTo>
                <a:lnTo>
                  <a:pt x="10236" y="4986"/>
                </a:lnTo>
                <a:lnTo>
                  <a:pt x="10236" y="4980"/>
                </a:lnTo>
                <a:lnTo>
                  <a:pt x="10234" y="4976"/>
                </a:lnTo>
                <a:lnTo>
                  <a:pt x="10232" y="4974"/>
                </a:lnTo>
                <a:close/>
                <a:moveTo>
                  <a:pt x="10242" y="4986"/>
                </a:moveTo>
                <a:lnTo>
                  <a:pt x="10242" y="4986"/>
                </a:lnTo>
                <a:lnTo>
                  <a:pt x="10240" y="4984"/>
                </a:lnTo>
                <a:lnTo>
                  <a:pt x="10238" y="4992"/>
                </a:lnTo>
                <a:lnTo>
                  <a:pt x="10236" y="4996"/>
                </a:lnTo>
                <a:lnTo>
                  <a:pt x="10238" y="4998"/>
                </a:lnTo>
                <a:lnTo>
                  <a:pt x="10240" y="5000"/>
                </a:lnTo>
                <a:lnTo>
                  <a:pt x="10246" y="5000"/>
                </a:lnTo>
                <a:lnTo>
                  <a:pt x="10254" y="5002"/>
                </a:lnTo>
                <a:lnTo>
                  <a:pt x="10258" y="5004"/>
                </a:lnTo>
                <a:lnTo>
                  <a:pt x="10262" y="5004"/>
                </a:lnTo>
                <a:lnTo>
                  <a:pt x="10262" y="5000"/>
                </a:lnTo>
                <a:lnTo>
                  <a:pt x="10260" y="4998"/>
                </a:lnTo>
                <a:lnTo>
                  <a:pt x="10258" y="4996"/>
                </a:lnTo>
                <a:lnTo>
                  <a:pt x="10252" y="4992"/>
                </a:lnTo>
                <a:lnTo>
                  <a:pt x="10246" y="4990"/>
                </a:lnTo>
                <a:lnTo>
                  <a:pt x="10242" y="4986"/>
                </a:lnTo>
                <a:close/>
                <a:moveTo>
                  <a:pt x="10264" y="4990"/>
                </a:moveTo>
                <a:lnTo>
                  <a:pt x="10264" y="4990"/>
                </a:lnTo>
                <a:lnTo>
                  <a:pt x="10260" y="4986"/>
                </a:lnTo>
                <a:lnTo>
                  <a:pt x="10254" y="4982"/>
                </a:lnTo>
                <a:lnTo>
                  <a:pt x="10248" y="4982"/>
                </a:lnTo>
                <a:lnTo>
                  <a:pt x="10246" y="4982"/>
                </a:lnTo>
                <a:lnTo>
                  <a:pt x="10246" y="4984"/>
                </a:lnTo>
                <a:lnTo>
                  <a:pt x="10246" y="4988"/>
                </a:lnTo>
                <a:lnTo>
                  <a:pt x="10252" y="4990"/>
                </a:lnTo>
                <a:lnTo>
                  <a:pt x="10260" y="4994"/>
                </a:lnTo>
                <a:lnTo>
                  <a:pt x="10262" y="4994"/>
                </a:lnTo>
                <a:lnTo>
                  <a:pt x="10264" y="4990"/>
                </a:lnTo>
                <a:close/>
                <a:moveTo>
                  <a:pt x="10266" y="5004"/>
                </a:moveTo>
                <a:lnTo>
                  <a:pt x="10266" y="5004"/>
                </a:lnTo>
                <a:lnTo>
                  <a:pt x="10264" y="5006"/>
                </a:lnTo>
                <a:lnTo>
                  <a:pt x="10264" y="5008"/>
                </a:lnTo>
                <a:lnTo>
                  <a:pt x="10264" y="5012"/>
                </a:lnTo>
                <a:lnTo>
                  <a:pt x="10268" y="5014"/>
                </a:lnTo>
                <a:lnTo>
                  <a:pt x="10270" y="5012"/>
                </a:lnTo>
                <a:lnTo>
                  <a:pt x="10270" y="5010"/>
                </a:lnTo>
                <a:lnTo>
                  <a:pt x="10268" y="5006"/>
                </a:lnTo>
                <a:lnTo>
                  <a:pt x="10266" y="5004"/>
                </a:lnTo>
                <a:close/>
                <a:moveTo>
                  <a:pt x="11334" y="5430"/>
                </a:moveTo>
                <a:lnTo>
                  <a:pt x="11334" y="5430"/>
                </a:lnTo>
                <a:lnTo>
                  <a:pt x="11336" y="5430"/>
                </a:lnTo>
                <a:lnTo>
                  <a:pt x="11338" y="5430"/>
                </a:lnTo>
                <a:lnTo>
                  <a:pt x="11340" y="5426"/>
                </a:lnTo>
                <a:lnTo>
                  <a:pt x="11340" y="5422"/>
                </a:lnTo>
                <a:lnTo>
                  <a:pt x="11336" y="5418"/>
                </a:lnTo>
                <a:lnTo>
                  <a:pt x="11332" y="5418"/>
                </a:lnTo>
                <a:lnTo>
                  <a:pt x="11330" y="5418"/>
                </a:lnTo>
                <a:lnTo>
                  <a:pt x="11328" y="5420"/>
                </a:lnTo>
                <a:lnTo>
                  <a:pt x="11330" y="5424"/>
                </a:lnTo>
                <a:lnTo>
                  <a:pt x="11334" y="5430"/>
                </a:lnTo>
                <a:close/>
                <a:moveTo>
                  <a:pt x="11454" y="5328"/>
                </a:moveTo>
                <a:lnTo>
                  <a:pt x="11454" y="5328"/>
                </a:lnTo>
                <a:lnTo>
                  <a:pt x="11456" y="5330"/>
                </a:lnTo>
                <a:lnTo>
                  <a:pt x="11458" y="5328"/>
                </a:lnTo>
                <a:lnTo>
                  <a:pt x="11460" y="5326"/>
                </a:lnTo>
                <a:lnTo>
                  <a:pt x="11460" y="5322"/>
                </a:lnTo>
                <a:lnTo>
                  <a:pt x="11458" y="5316"/>
                </a:lnTo>
                <a:lnTo>
                  <a:pt x="11454" y="5314"/>
                </a:lnTo>
                <a:lnTo>
                  <a:pt x="11452" y="5316"/>
                </a:lnTo>
                <a:lnTo>
                  <a:pt x="11454" y="5328"/>
                </a:lnTo>
                <a:close/>
                <a:moveTo>
                  <a:pt x="11464" y="5332"/>
                </a:moveTo>
                <a:lnTo>
                  <a:pt x="11464" y="5332"/>
                </a:lnTo>
                <a:lnTo>
                  <a:pt x="11470" y="5316"/>
                </a:lnTo>
                <a:lnTo>
                  <a:pt x="11476" y="5304"/>
                </a:lnTo>
                <a:lnTo>
                  <a:pt x="11476" y="5296"/>
                </a:lnTo>
                <a:lnTo>
                  <a:pt x="11476" y="5294"/>
                </a:lnTo>
                <a:lnTo>
                  <a:pt x="11474" y="5296"/>
                </a:lnTo>
                <a:lnTo>
                  <a:pt x="11468" y="5304"/>
                </a:lnTo>
                <a:lnTo>
                  <a:pt x="11464" y="5316"/>
                </a:lnTo>
                <a:lnTo>
                  <a:pt x="11464" y="5332"/>
                </a:lnTo>
                <a:close/>
                <a:moveTo>
                  <a:pt x="11260" y="5438"/>
                </a:moveTo>
                <a:lnTo>
                  <a:pt x="11260" y="5438"/>
                </a:lnTo>
                <a:lnTo>
                  <a:pt x="11264" y="5442"/>
                </a:lnTo>
                <a:lnTo>
                  <a:pt x="11268" y="5440"/>
                </a:lnTo>
                <a:lnTo>
                  <a:pt x="11268" y="5438"/>
                </a:lnTo>
                <a:lnTo>
                  <a:pt x="11266" y="5436"/>
                </a:lnTo>
                <a:lnTo>
                  <a:pt x="11262" y="5434"/>
                </a:lnTo>
                <a:lnTo>
                  <a:pt x="11258" y="5434"/>
                </a:lnTo>
                <a:lnTo>
                  <a:pt x="11258" y="5436"/>
                </a:lnTo>
                <a:lnTo>
                  <a:pt x="11260" y="5438"/>
                </a:lnTo>
                <a:close/>
                <a:moveTo>
                  <a:pt x="11524" y="5346"/>
                </a:moveTo>
                <a:lnTo>
                  <a:pt x="11524" y="5346"/>
                </a:lnTo>
                <a:lnTo>
                  <a:pt x="11518" y="5342"/>
                </a:lnTo>
                <a:lnTo>
                  <a:pt x="11516" y="5338"/>
                </a:lnTo>
                <a:lnTo>
                  <a:pt x="11516" y="5334"/>
                </a:lnTo>
                <a:lnTo>
                  <a:pt x="11514" y="5336"/>
                </a:lnTo>
                <a:lnTo>
                  <a:pt x="11514" y="5340"/>
                </a:lnTo>
                <a:lnTo>
                  <a:pt x="11516" y="5344"/>
                </a:lnTo>
                <a:lnTo>
                  <a:pt x="11522" y="5348"/>
                </a:lnTo>
                <a:lnTo>
                  <a:pt x="11528" y="5356"/>
                </a:lnTo>
                <a:lnTo>
                  <a:pt x="11530" y="5354"/>
                </a:lnTo>
                <a:lnTo>
                  <a:pt x="11528" y="5350"/>
                </a:lnTo>
                <a:lnTo>
                  <a:pt x="11524" y="5346"/>
                </a:lnTo>
                <a:close/>
                <a:moveTo>
                  <a:pt x="11702" y="5450"/>
                </a:moveTo>
                <a:lnTo>
                  <a:pt x="11702" y="5450"/>
                </a:lnTo>
                <a:lnTo>
                  <a:pt x="11706" y="5448"/>
                </a:lnTo>
                <a:lnTo>
                  <a:pt x="11706" y="5446"/>
                </a:lnTo>
                <a:lnTo>
                  <a:pt x="11704" y="5442"/>
                </a:lnTo>
                <a:lnTo>
                  <a:pt x="11702" y="5438"/>
                </a:lnTo>
                <a:lnTo>
                  <a:pt x="11702" y="5436"/>
                </a:lnTo>
                <a:lnTo>
                  <a:pt x="11700" y="5436"/>
                </a:lnTo>
                <a:lnTo>
                  <a:pt x="11698" y="5440"/>
                </a:lnTo>
                <a:lnTo>
                  <a:pt x="11694" y="5442"/>
                </a:lnTo>
                <a:lnTo>
                  <a:pt x="11694" y="5446"/>
                </a:lnTo>
                <a:lnTo>
                  <a:pt x="11696" y="5448"/>
                </a:lnTo>
                <a:lnTo>
                  <a:pt x="11702" y="5450"/>
                </a:lnTo>
                <a:close/>
                <a:moveTo>
                  <a:pt x="11672" y="5114"/>
                </a:moveTo>
                <a:lnTo>
                  <a:pt x="11672" y="5114"/>
                </a:lnTo>
                <a:lnTo>
                  <a:pt x="11666" y="5112"/>
                </a:lnTo>
                <a:lnTo>
                  <a:pt x="11658" y="5112"/>
                </a:lnTo>
                <a:lnTo>
                  <a:pt x="11652" y="5114"/>
                </a:lnTo>
                <a:lnTo>
                  <a:pt x="11646" y="5116"/>
                </a:lnTo>
                <a:lnTo>
                  <a:pt x="11642" y="5120"/>
                </a:lnTo>
                <a:lnTo>
                  <a:pt x="11638" y="5124"/>
                </a:lnTo>
                <a:lnTo>
                  <a:pt x="11636" y="5128"/>
                </a:lnTo>
                <a:lnTo>
                  <a:pt x="11636" y="5132"/>
                </a:lnTo>
                <a:lnTo>
                  <a:pt x="11636" y="5136"/>
                </a:lnTo>
                <a:lnTo>
                  <a:pt x="11634" y="5140"/>
                </a:lnTo>
                <a:lnTo>
                  <a:pt x="11626" y="5146"/>
                </a:lnTo>
                <a:lnTo>
                  <a:pt x="11618" y="5148"/>
                </a:lnTo>
                <a:lnTo>
                  <a:pt x="11612" y="5148"/>
                </a:lnTo>
                <a:lnTo>
                  <a:pt x="11610" y="5148"/>
                </a:lnTo>
                <a:lnTo>
                  <a:pt x="11608" y="5148"/>
                </a:lnTo>
                <a:lnTo>
                  <a:pt x="11604" y="5150"/>
                </a:lnTo>
                <a:lnTo>
                  <a:pt x="11598" y="5156"/>
                </a:lnTo>
                <a:lnTo>
                  <a:pt x="11584" y="5176"/>
                </a:lnTo>
                <a:lnTo>
                  <a:pt x="11576" y="5188"/>
                </a:lnTo>
                <a:lnTo>
                  <a:pt x="11568" y="5196"/>
                </a:lnTo>
                <a:lnTo>
                  <a:pt x="11560" y="5202"/>
                </a:lnTo>
                <a:lnTo>
                  <a:pt x="11556" y="5204"/>
                </a:lnTo>
                <a:lnTo>
                  <a:pt x="11552" y="5202"/>
                </a:lnTo>
                <a:lnTo>
                  <a:pt x="11546" y="5200"/>
                </a:lnTo>
                <a:lnTo>
                  <a:pt x="11542" y="5194"/>
                </a:lnTo>
                <a:lnTo>
                  <a:pt x="11540" y="5190"/>
                </a:lnTo>
                <a:lnTo>
                  <a:pt x="11538" y="5184"/>
                </a:lnTo>
                <a:lnTo>
                  <a:pt x="11534" y="5170"/>
                </a:lnTo>
                <a:lnTo>
                  <a:pt x="11532" y="5164"/>
                </a:lnTo>
                <a:lnTo>
                  <a:pt x="11530" y="5160"/>
                </a:lnTo>
                <a:lnTo>
                  <a:pt x="11526" y="5156"/>
                </a:lnTo>
                <a:lnTo>
                  <a:pt x="11524" y="5158"/>
                </a:lnTo>
                <a:lnTo>
                  <a:pt x="11524" y="5164"/>
                </a:lnTo>
                <a:lnTo>
                  <a:pt x="11522" y="5166"/>
                </a:lnTo>
                <a:lnTo>
                  <a:pt x="11516" y="5154"/>
                </a:lnTo>
                <a:lnTo>
                  <a:pt x="11514" y="5142"/>
                </a:lnTo>
                <a:lnTo>
                  <a:pt x="11512" y="5132"/>
                </a:lnTo>
                <a:lnTo>
                  <a:pt x="11514" y="5126"/>
                </a:lnTo>
                <a:lnTo>
                  <a:pt x="11514" y="5120"/>
                </a:lnTo>
                <a:lnTo>
                  <a:pt x="11518" y="5106"/>
                </a:lnTo>
                <a:lnTo>
                  <a:pt x="11516" y="5098"/>
                </a:lnTo>
                <a:lnTo>
                  <a:pt x="11514" y="5088"/>
                </a:lnTo>
                <a:lnTo>
                  <a:pt x="11512" y="5080"/>
                </a:lnTo>
                <a:lnTo>
                  <a:pt x="11508" y="5076"/>
                </a:lnTo>
                <a:lnTo>
                  <a:pt x="11504" y="5074"/>
                </a:lnTo>
                <a:lnTo>
                  <a:pt x="11502" y="5074"/>
                </a:lnTo>
                <a:lnTo>
                  <a:pt x="11496" y="5076"/>
                </a:lnTo>
                <a:lnTo>
                  <a:pt x="11490" y="5074"/>
                </a:lnTo>
                <a:lnTo>
                  <a:pt x="11480" y="5072"/>
                </a:lnTo>
                <a:lnTo>
                  <a:pt x="11468" y="5064"/>
                </a:lnTo>
                <a:lnTo>
                  <a:pt x="11456" y="5058"/>
                </a:lnTo>
                <a:lnTo>
                  <a:pt x="11448" y="5056"/>
                </a:lnTo>
                <a:lnTo>
                  <a:pt x="11440" y="5056"/>
                </a:lnTo>
                <a:lnTo>
                  <a:pt x="11434" y="5058"/>
                </a:lnTo>
                <a:lnTo>
                  <a:pt x="11426" y="5068"/>
                </a:lnTo>
                <a:lnTo>
                  <a:pt x="11422" y="5072"/>
                </a:lnTo>
                <a:lnTo>
                  <a:pt x="11420" y="5074"/>
                </a:lnTo>
                <a:lnTo>
                  <a:pt x="11410" y="5076"/>
                </a:lnTo>
                <a:lnTo>
                  <a:pt x="11404" y="5076"/>
                </a:lnTo>
                <a:lnTo>
                  <a:pt x="11398" y="5080"/>
                </a:lnTo>
                <a:lnTo>
                  <a:pt x="11396" y="5082"/>
                </a:lnTo>
                <a:lnTo>
                  <a:pt x="11396" y="5084"/>
                </a:lnTo>
                <a:lnTo>
                  <a:pt x="11396" y="5088"/>
                </a:lnTo>
                <a:lnTo>
                  <a:pt x="11394" y="5094"/>
                </a:lnTo>
                <a:lnTo>
                  <a:pt x="11388" y="5102"/>
                </a:lnTo>
                <a:lnTo>
                  <a:pt x="11386" y="5106"/>
                </a:lnTo>
                <a:lnTo>
                  <a:pt x="11386" y="5110"/>
                </a:lnTo>
                <a:lnTo>
                  <a:pt x="11390" y="5110"/>
                </a:lnTo>
                <a:lnTo>
                  <a:pt x="11398" y="5112"/>
                </a:lnTo>
                <a:lnTo>
                  <a:pt x="11408" y="5112"/>
                </a:lnTo>
                <a:lnTo>
                  <a:pt x="11412" y="5114"/>
                </a:lnTo>
                <a:lnTo>
                  <a:pt x="11416" y="5116"/>
                </a:lnTo>
                <a:lnTo>
                  <a:pt x="11422" y="5126"/>
                </a:lnTo>
                <a:lnTo>
                  <a:pt x="11430" y="5142"/>
                </a:lnTo>
                <a:lnTo>
                  <a:pt x="11432" y="5146"/>
                </a:lnTo>
                <a:lnTo>
                  <a:pt x="11436" y="5148"/>
                </a:lnTo>
                <a:lnTo>
                  <a:pt x="11444" y="5150"/>
                </a:lnTo>
                <a:lnTo>
                  <a:pt x="11456" y="5150"/>
                </a:lnTo>
                <a:lnTo>
                  <a:pt x="11468" y="5148"/>
                </a:lnTo>
                <a:lnTo>
                  <a:pt x="11480" y="5148"/>
                </a:lnTo>
                <a:lnTo>
                  <a:pt x="11490" y="5148"/>
                </a:lnTo>
                <a:lnTo>
                  <a:pt x="11498" y="5150"/>
                </a:lnTo>
                <a:lnTo>
                  <a:pt x="11500" y="5152"/>
                </a:lnTo>
                <a:lnTo>
                  <a:pt x="11500" y="5154"/>
                </a:lnTo>
                <a:lnTo>
                  <a:pt x="11500" y="5160"/>
                </a:lnTo>
                <a:lnTo>
                  <a:pt x="11496" y="5162"/>
                </a:lnTo>
                <a:lnTo>
                  <a:pt x="11492" y="5162"/>
                </a:lnTo>
                <a:lnTo>
                  <a:pt x="11486" y="5160"/>
                </a:lnTo>
                <a:lnTo>
                  <a:pt x="11480" y="5158"/>
                </a:lnTo>
                <a:lnTo>
                  <a:pt x="11474" y="5158"/>
                </a:lnTo>
                <a:lnTo>
                  <a:pt x="11468" y="5160"/>
                </a:lnTo>
                <a:lnTo>
                  <a:pt x="11466" y="5164"/>
                </a:lnTo>
                <a:lnTo>
                  <a:pt x="11462" y="5170"/>
                </a:lnTo>
                <a:lnTo>
                  <a:pt x="11456" y="5172"/>
                </a:lnTo>
                <a:lnTo>
                  <a:pt x="11448" y="5172"/>
                </a:lnTo>
                <a:lnTo>
                  <a:pt x="11442" y="5170"/>
                </a:lnTo>
                <a:lnTo>
                  <a:pt x="11436" y="5170"/>
                </a:lnTo>
                <a:lnTo>
                  <a:pt x="11430" y="5170"/>
                </a:lnTo>
                <a:lnTo>
                  <a:pt x="11426" y="5172"/>
                </a:lnTo>
                <a:lnTo>
                  <a:pt x="11426" y="5178"/>
                </a:lnTo>
                <a:lnTo>
                  <a:pt x="11428" y="5182"/>
                </a:lnTo>
                <a:lnTo>
                  <a:pt x="11432" y="5184"/>
                </a:lnTo>
                <a:lnTo>
                  <a:pt x="11438" y="5186"/>
                </a:lnTo>
                <a:lnTo>
                  <a:pt x="11450" y="5196"/>
                </a:lnTo>
                <a:lnTo>
                  <a:pt x="11456" y="5204"/>
                </a:lnTo>
                <a:lnTo>
                  <a:pt x="11460" y="5208"/>
                </a:lnTo>
                <a:lnTo>
                  <a:pt x="11460" y="5212"/>
                </a:lnTo>
                <a:lnTo>
                  <a:pt x="11460" y="5214"/>
                </a:lnTo>
                <a:lnTo>
                  <a:pt x="11454" y="5220"/>
                </a:lnTo>
                <a:lnTo>
                  <a:pt x="11454" y="5222"/>
                </a:lnTo>
                <a:lnTo>
                  <a:pt x="11456" y="5228"/>
                </a:lnTo>
                <a:lnTo>
                  <a:pt x="11458" y="5232"/>
                </a:lnTo>
                <a:lnTo>
                  <a:pt x="11462" y="5236"/>
                </a:lnTo>
                <a:lnTo>
                  <a:pt x="11468" y="5238"/>
                </a:lnTo>
                <a:lnTo>
                  <a:pt x="11472" y="5238"/>
                </a:lnTo>
                <a:lnTo>
                  <a:pt x="11476" y="5236"/>
                </a:lnTo>
                <a:lnTo>
                  <a:pt x="11480" y="5232"/>
                </a:lnTo>
                <a:lnTo>
                  <a:pt x="11484" y="5226"/>
                </a:lnTo>
                <a:lnTo>
                  <a:pt x="11486" y="5216"/>
                </a:lnTo>
                <a:lnTo>
                  <a:pt x="11492" y="5198"/>
                </a:lnTo>
                <a:lnTo>
                  <a:pt x="11496" y="5190"/>
                </a:lnTo>
                <a:lnTo>
                  <a:pt x="11498" y="5190"/>
                </a:lnTo>
                <a:lnTo>
                  <a:pt x="11498" y="5192"/>
                </a:lnTo>
                <a:lnTo>
                  <a:pt x="11494" y="5206"/>
                </a:lnTo>
                <a:lnTo>
                  <a:pt x="11494" y="5212"/>
                </a:lnTo>
                <a:lnTo>
                  <a:pt x="11494" y="5216"/>
                </a:lnTo>
                <a:lnTo>
                  <a:pt x="11498" y="5220"/>
                </a:lnTo>
                <a:lnTo>
                  <a:pt x="11502" y="5222"/>
                </a:lnTo>
                <a:lnTo>
                  <a:pt x="11516" y="5228"/>
                </a:lnTo>
                <a:lnTo>
                  <a:pt x="11522" y="5232"/>
                </a:lnTo>
                <a:lnTo>
                  <a:pt x="11530" y="5238"/>
                </a:lnTo>
                <a:lnTo>
                  <a:pt x="11540" y="5246"/>
                </a:lnTo>
                <a:lnTo>
                  <a:pt x="11548" y="5252"/>
                </a:lnTo>
                <a:lnTo>
                  <a:pt x="11556" y="5254"/>
                </a:lnTo>
                <a:lnTo>
                  <a:pt x="11562" y="5256"/>
                </a:lnTo>
                <a:lnTo>
                  <a:pt x="11578" y="5258"/>
                </a:lnTo>
                <a:lnTo>
                  <a:pt x="11586" y="5260"/>
                </a:lnTo>
                <a:lnTo>
                  <a:pt x="11596" y="5264"/>
                </a:lnTo>
                <a:lnTo>
                  <a:pt x="11612" y="5272"/>
                </a:lnTo>
                <a:lnTo>
                  <a:pt x="11624" y="5276"/>
                </a:lnTo>
                <a:lnTo>
                  <a:pt x="11636" y="5282"/>
                </a:lnTo>
                <a:lnTo>
                  <a:pt x="11650" y="5290"/>
                </a:lnTo>
                <a:lnTo>
                  <a:pt x="11658" y="5298"/>
                </a:lnTo>
                <a:lnTo>
                  <a:pt x="11664" y="5304"/>
                </a:lnTo>
                <a:lnTo>
                  <a:pt x="11676" y="5322"/>
                </a:lnTo>
                <a:lnTo>
                  <a:pt x="11684" y="5342"/>
                </a:lnTo>
                <a:lnTo>
                  <a:pt x="11694" y="5358"/>
                </a:lnTo>
                <a:lnTo>
                  <a:pt x="11698" y="5364"/>
                </a:lnTo>
                <a:lnTo>
                  <a:pt x="11700" y="5368"/>
                </a:lnTo>
                <a:lnTo>
                  <a:pt x="11700" y="5370"/>
                </a:lnTo>
                <a:lnTo>
                  <a:pt x="11698" y="5372"/>
                </a:lnTo>
                <a:lnTo>
                  <a:pt x="11692" y="5374"/>
                </a:lnTo>
                <a:lnTo>
                  <a:pt x="11692" y="5378"/>
                </a:lnTo>
                <a:lnTo>
                  <a:pt x="11692" y="5382"/>
                </a:lnTo>
                <a:lnTo>
                  <a:pt x="11694" y="5390"/>
                </a:lnTo>
                <a:lnTo>
                  <a:pt x="11698" y="5394"/>
                </a:lnTo>
                <a:lnTo>
                  <a:pt x="11706" y="5400"/>
                </a:lnTo>
                <a:lnTo>
                  <a:pt x="11710" y="5402"/>
                </a:lnTo>
                <a:lnTo>
                  <a:pt x="11714" y="5406"/>
                </a:lnTo>
                <a:lnTo>
                  <a:pt x="11714" y="5412"/>
                </a:lnTo>
                <a:lnTo>
                  <a:pt x="11712" y="5420"/>
                </a:lnTo>
                <a:lnTo>
                  <a:pt x="11706" y="5434"/>
                </a:lnTo>
                <a:lnTo>
                  <a:pt x="11706" y="5436"/>
                </a:lnTo>
                <a:lnTo>
                  <a:pt x="11708" y="5436"/>
                </a:lnTo>
                <a:lnTo>
                  <a:pt x="11714" y="5434"/>
                </a:lnTo>
                <a:lnTo>
                  <a:pt x="11718" y="5434"/>
                </a:lnTo>
                <a:lnTo>
                  <a:pt x="11720" y="5436"/>
                </a:lnTo>
                <a:lnTo>
                  <a:pt x="11722" y="5438"/>
                </a:lnTo>
                <a:lnTo>
                  <a:pt x="11724" y="5438"/>
                </a:lnTo>
                <a:lnTo>
                  <a:pt x="11730" y="5438"/>
                </a:lnTo>
                <a:lnTo>
                  <a:pt x="11740" y="5438"/>
                </a:lnTo>
                <a:lnTo>
                  <a:pt x="11744" y="5440"/>
                </a:lnTo>
                <a:lnTo>
                  <a:pt x="11752" y="5444"/>
                </a:lnTo>
                <a:lnTo>
                  <a:pt x="11750" y="5154"/>
                </a:lnTo>
                <a:lnTo>
                  <a:pt x="11740" y="5154"/>
                </a:lnTo>
                <a:lnTo>
                  <a:pt x="11730" y="5150"/>
                </a:lnTo>
                <a:lnTo>
                  <a:pt x="11708" y="5138"/>
                </a:lnTo>
                <a:lnTo>
                  <a:pt x="11672" y="5114"/>
                </a:lnTo>
                <a:close/>
                <a:moveTo>
                  <a:pt x="11698" y="5436"/>
                </a:moveTo>
                <a:lnTo>
                  <a:pt x="11698" y="5436"/>
                </a:lnTo>
                <a:lnTo>
                  <a:pt x="11702" y="5434"/>
                </a:lnTo>
                <a:lnTo>
                  <a:pt x="11704" y="5430"/>
                </a:lnTo>
                <a:lnTo>
                  <a:pt x="11706" y="5420"/>
                </a:lnTo>
                <a:lnTo>
                  <a:pt x="11710" y="5412"/>
                </a:lnTo>
                <a:lnTo>
                  <a:pt x="11710" y="5410"/>
                </a:lnTo>
                <a:lnTo>
                  <a:pt x="11708" y="5408"/>
                </a:lnTo>
                <a:lnTo>
                  <a:pt x="11704" y="5406"/>
                </a:lnTo>
                <a:lnTo>
                  <a:pt x="11702" y="5404"/>
                </a:lnTo>
                <a:lnTo>
                  <a:pt x="11702" y="5402"/>
                </a:lnTo>
                <a:lnTo>
                  <a:pt x="11700" y="5400"/>
                </a:lnTo>
                <a:lnTo>
                  <a:pt x="11694" y="5398"/>
                </a:lnTo>
                <a:lnTo>
                  <a:pt x="11690" y="5398"/>
                </a:lnTo>
                <a:lnTo>
                  <a:pt x="11678" y="5404"/>
                </a:lnTo>
                <a:lnTo>
                  <a:pt x="11668" y="5414"/>
                </a:lnTo>
                <a:lnTo>
                  <a:pt x="11664" y="5418"/>
                </a:lnTo>
                <a:lnTo>
                  <a:pt x="11664" y="5422"/>
                </a:lnTo>
                <a:lnTo>
                  <a:pt x="11662" y="5428"/>
                </a:lnTo>
                <a:lnTo>
                  <a:pt x="11658" y="5436"/>
                </a:lnTo>
                <a:lnTo>
                  <a:pt x="11656" y="5442"/>
                </a:lnTo>
                <a:lnTo>
                  <a:pt x="11654" y="5448"/>
                </a:lnTo>
                <a:lnTo>
                  <a:pt x="11654" y="5450"/>
                </a:lnTo>
                <a:lnTo>
                  <a:pt x="11658" y="5448"/>
                </a:lnTo>
                <a:lnTo>
                  <a:pt x="11666" y="5448"/>
                </a:lnTo>
                <a:lnTo>
                  <a:pt x="11672" y="5448"/>
                </a:lnTo>
                <a:lnTo>
                  <a:pt x="11678" y="5450"/>
                </a:lnTo>
                <a:lnTo>
                  <a:pt x="11682" y="5450"/>
                </a:lnTo>
                <a:lnTo>
                  <a:pt x="11686" y="5450"/>
                </a:lnTo>
                <a:lnTo>
                  <a:pt x="11690" y="5446"/>
                </a:lnTo>
                <a:lnTo>
                  <a:pt x="11694" y="5440"/>
                </a:lnTo>
                <a:lnTo>
                  <a:pt x="11698" y="5436"/>
                </a:lnTo>
                <a:close/>
                <a:moveTo>
                  <a:pt x="10850" y="5438"/>
                </a:moveTo>
                <a:lnTo>
                  <a:pt x="10850" y="5438"/>
                </a:lnTo>
                <a:lnTo>
                  <a:pt x="10850" y="5436"/>
                </a:lnTo>
                <a:lnTo>
                  <a:pt x="10846" y="5436"/>
                </a:lnTo>
                <a:lnTo>
                  <a:pt x="10842" y="5438"/>
                </a:lnTo>
                <a:lnTo>
                  <a:pt x="10842" y="5442"/>
                </a:lnTo>
                <a:lnTo>
                  <a:pt x="10844" y="5446"/>
                </a:lnTo>
                <a:lnTo>
                  <a:pt x="10846" y="5446"/>
                </a:lnTo>
                <a:lnTo>
                  <a:pt x="10850" y="5438"/>
                </a:lnTo>
                <a:close/>
                <a:moveTo>
                  <a:pt x="10926" y="5458"/>
                </a:moveTo>
                <a:lnTo>
                  <a:pt x="10926" y="5458"/>
                </a:lnTo>
                <a:lnTo>
                  <a:pt x="10928" y="5458"/>
                </a:lnTo>
                <a:lnTo>
                  <a:pt x="10928" y="5456"/>
                </a:lnTo>
                <a:lnTo>
                  <a:pt x="10928" y="5452"/>
                </a:lnTo>
                <a:lnTo>
                  <a:pt x="10926" y="5452"/>
                </a:lnTo>
                <a:lnTo>
                  <a:pt x="10922" y="5450"/>
                </a:lnTo>
                <a:lnTo>
                  <a:pt x="10920" y="5450"/>
                </a:lnTo>
                <a:lnTo>
                  <a:pt x="10920" y="5452"/>
                </a:lnTo>
                <a:lnTo>
                  <a:pt x="10920" y="5456"/>
                </a:lnTo>
                <a:lnTo>
                  <a:pt x="10920" y="5462"/>
                </a:lnTo>
                <a:lnTo>
                  <a:pt x="10920" y="5464"/>
                </a:lnTo>
                <a:lnTo>
                  <a:pt x="10922" y="5462"/>
                </a:lnTo>
                <a:lnTo>
                  <a:pt x="10924" y="5460"/>
                </a:lnTo>
                <a:lnTo>
                  <a:pt x="10926" y="5458"/>
                </a:lnTo>
                <a:close/>
                <a:moveTo>
                  <a:pt x="10930" y="5468"/>
                </a:moveTo>
                <a:lnTo>
                  <a:pt x="10930" y="5468"/>
                </a:lnTo>
                <a:lnTo>
                  <a:pt x="10932" y="5466"/>
                </a:lnTo>
                <a:lnTo>
                  <a:pt x="10934" y="5464"/>
                </a:lnTo>
                <a:lnTo>
                  <a:pt x="10934" y="5460"/>
                </a:lnTo>
                <a:lnTo>
                  <a:pt x="10930" y="5460"/>
                </a:lnTo>
                <a:lnTo>
                  <a:pt x="10928" y="5462"/>
                </a:lnTo>
                <a:lnTo>
                  <a:pt x="10928" y="5464"/>
                </a:lnTo>
                <a:lnTo>
                  <a:pt x="10928" y="5468"/>
                </a:lnTo>
                <a:lnTo>
                  <a:pt x="10930" y="5468"/>
                </a:lnTo>
                <a:close/>
                <a:moveTo>
                  <a:pt x="10910" y="5150"/>
                </a:moveTo>
                <a:lnTo>
                  <a:pt x="10910" y="5150"/>
                </a:lnTo>
                <a:lnTo>
                  <a:pt x="10908" y="5158"/>
                </a:lnTo>
                <a:lnTo>
                  <a:pt x="10906" y="5164"/>
                </a:lnTo>
                <a:lnTo>
                  <a:pt x="10902" y="5166"/>
                </a:lnTo>
                <a:lnTo>
                  <a:pt x="10900" y="5168"/>
                </a:lnTo>
                <a:lnTo>
                  <a:pt x="10894" y="5170"/>
                </a:lnTo>
                <a:lnTo>
                  <a:pt x="10894" y="5172"/>
                </a:lnTo>
                <a:lnTo>
                  <a:pt x="10896" y="5176"/>
                </a:lnTo>
                <a:lnTo>
                  <a:pt x="10898" y="5184"/>
                </a:lnTo>
                <a:lnTo>
                  <a:pt x="10896" y="5186"/>
                </a:lnTo>
                <a:lnTo>
                  <a:pt x="10894" y="5190"/>
                </a:lnTo>
                <a:lnTo>
                  <a:pt x="10896" y="5202"/>
                </a:lnTo>
                <a:lnTo>
                  <a:pt x="10900" y="5208"/>
                </a:lnTo>
                <a:lnTo>
                  <a:pt x="10902" y="5210"/>
                </a:lnTo>
                <a:lnTo>
                  <a:pt x="10906" y="5210"/>
                </a:lnTo>
                <a:lnTo>
                  <a:pt x="10908" y="5210"/>
                </a:lnTo>
                <a:lnTo>
                  <a:pt x="10912" y="5208"/>
                </a:lnTo>
                <a:lnTo>
                  <a:pt x="10916" y="5210"/>
                </a:lnTo>
                <a:lnTo>
                  <a:pt x="10920" y="5214"/>
                </a:lnTo>
                <a:lnTo>
                  <a:pt x="10924" y="5222"/>
                </a:lnTo>
                <a:lnTo>
                  <a:pt x="10928" y="5232"/>
                </a:lnTo>
                <a:lnTo>
                  <a:pt x="10928" y="5244"/>
                </a:lnTo>
                <a:lnTo>
                  <a:pt x="10926" y="5256"/>
                </a:lnTo>
                <a:lnTo>
                  <a:pt x="10924" y="5268"/>
                </a:lnTo>
                <a:lnTo>
                  <a:pt x="10920" y="5280"/>
                </a:lnTo>
                <a:lnTo>
                  <a:pt x="10918" y="5292"/>
                </a:lnTo>
                <a:lnTo>
                  <a:pt x="10920" y="5302"/>
                </a:lnTo>
                <a:lnTo>
                  <a:pt x="10922" y="5310"/>
                </a:lnTo>
                <a:lnTo>
                  <a:pt x="10926" y="5314"/>
                </a:lnTo>
                <a:lnTo>
                  <a:pt x="10930" y="5316"/>
                </a:lnTo>
                <a:lnTo>
                  <a:pt x="10934" y="5316"/>
                </a:lnTo>
                <a:lnTo>
                  <a:pt x="10938" y="5316"/>
                </a:lnTo>
                <a:lnTo>
                  <a:pt x="10946" y="5312"/>
                </a:lnTo>
                <a:lnTo>
                  <a:pt x="10956" y="5312"/>
                </a:lnTo>
                <a:lnTo>
                  <a:pt x="10960" y="5312"/>
                </a:lnTo>
                <a:lnTo>
                  <a:pt x="10962" y="5308"/>
                </a:lnTo>
                <a:lnTo>
                  <a:pt x="10960" y="5300"/>
                </a:lnTo>
                <a:lnTo>
                  <a:pt x="10956" y="5286"/>
                </a:lnTo>
                <a:lnTo>
                  <a:pt x="10956" y="5280"/>
                </a:lnTo>
                <a:lnTo>
                  <a:pt x="10958" y="5274"/>
                </a:lnTo>
                <a:lnTo>
                  <a:pt x="10962" y="5270"/>
                </a:lnTo>
                <a:lnTo>
                  <a:pt x="10962" y="5264"/>
                </a:lnTo>
                <a:lnTo>
                  <a:pt x="10962" y="5250"/>
                </a:lnTo>
                <a:lnTo>
                  <a:pt x="10960" y="5234"/>
                </a:lnTo>
                <a:lnTo>
                  <a:pt x="10962" y="5214"/>
                </a:lnTo>
                <a:lnTo>
                  <a:pt x="10962" y="5204"/>
                </a:lnTo>
                <a:lnTo>
                  <a:pt x="10962" y="5196"/>
                </a:lnTo>
                <a:lnTo>
                  <a:pt x="10956" y="5190"/>
                </a:lnTo>
                <a:lnTo>
                  <a:pt x="10956" y="5186"/>
                </a:lnTo>
                <a:lnTo>
                  <a:pt x="10956" y="5184"/>
                </a:lnTo>
                <a:lnTo>
                  <a:pt x="10964" y="5174"/>
                </a:lnTo>
                <a:lnTo>
                  <a:pt x="10972" y="5168"/>
                </a:lnTo>
                <a:lnTo>
                  <a:pt x="10978" y="5166"/>
                </a:lnTo>
                <a:lnTo>
                  <a:pt x="10982" y="5168"/>
                </a:lnTo>
                <a:lnTo>
                  <a:pt x="10986" y="5170"/>
                </a:lnTo>
                <a:lnTo>
                  <a:pt x="10988" y="5176"/>
                </a:lnTo>
                <a:lnTo>
                  <a:pt x="10988" y="5182"/>
                </a:lnTo>
                <a:lnTo>
                  <a:pt x="10986" y="5188"/>
                </a:lnTo>
                <a:lnTo>
                  <a:pt x="10982" y="5196"/>
                </a:lnTo>
                <a:lnTo>
                  <a:pt x="10980" y="5202"/>
                </a:lnTo>
                <a:lnTo>
                  <a:pt x="10978" y="5208"/>
                </a:lnTo>
                <a:lnTo>
                  <a:pt x="10980" y="5212"/>
                </a:lnTo>
                <a:lnTo>
                  <a:pt x="10982" y="5216"/>
                </a:lnTo>
                <a:lnTo>
                  <a:pt x="10990" y="5224"/>
                </a:lnTo>
                <a:lnTo>
                  <a:pt x="11000" y="5232"/>
                </a:lnTo>
                <a:lnTo>
                  <a:pt x="11004" y="5238"/>
                </a:lnTo>
                <a:lnTo>
                  <a:pt x="11004" y="5246"/>
                </a:lnTo>
                <a:lnTo>
                  <a:pt x="11002" y="5260"/>
                </a:lnTo>
                <a:lnTo>
                  <a:pt x="11002" y="5268"/>
                </a:lnTo>
                <a:lnTo>
                  <a:pt x="11004" y="5272"/>
                </a:lnTo>
                <a:lnTo>
                  <a:pt x="11010" y="5276"/>
                </a:lnTo>
                <a:lnTo>
                  <a:pt x="11018" y="5278"/>
                </a:lnTo>
                <a:lnTo>
                  <a:pt x="11024" y="5276"/>
                </a:lnTo>
                <a:lnTo>
                  <a:pt x="11028" y="5274"/>
                </a:lnTo>
                <a:lnTo>
                  <a:pt x="11028" y="5272"/>
                </a:lnTo>
                <a:lnTo>
                  <a:pt x="11028" y="5268"/>
                </a:lnTo>
                <a:lnTo>
                  <a:pt x="11028" y="5262"/>
                </a:lnTo>
                <a:lnTo>
                  <a:pt x="11032" y="5258"/>
                </a:lnTo>
                <a:lnTo>
                  <a:pt x="11036" y="5256"/>
                </a:lnTo>
                <a:lnTo>
                  <a:pt x="11040" y="5254"/>
                </a:lnTo>
                <a:lnTo>
                  <a:pt x="11046" y="5254"/>
                </a:lnTo>
                <a:lnTo>
                  <a:pt x="11052" y="5256"/>
                </a:lnTo>
                <a:lnTo>
                  <a:pt x="11054" y="5256"/>
                </a:lnTo>
                <a:lnTo>
                  <a:pt x="11056" y="5256"/>
                </a:lnTo>
                <a:lnTo>
                  <a:pt x="11060" y="5246"/>
                </a:lnTo>
                <a:lnTo>
                  <a:pt x="11060" y="5240"/>
                </a:lnTo>
                <a:lnTo>
                  <a:pt x="11058" y="5236"/>
                </a:lnTo>
                <a:lnTo>
                  <a:pt x="11052" y="5232"/>
                </a:lnTo>
                <a:lnTo>
                  <a:pt x="11046" y="5228"/>
                </a:lnTo>
                <a:lnTo>
                  <a:pt x="11042" y="5224"/>
                </a:lnTo>
                <a:lnTo>
                  <a:pt x="11036" y="5220"/>
                </a:lnTo>
                <a:lnTo>
                  <a:pt x="11036" y="5216"/>
                </a:lnTo>
                <a:lnTo>
                  <a:pt x="11038" y="5210"/>
                </a:lnTo>
                <a:lnTo>
                  <a:pt x="11040" y="5204"/>
                </a:lnTo>
                <a:lnTo>
                  <a:pt x="11040" y="5196"/>
                </a:lnTo>
                <a:lnTo>
                  <a:pt x="11038" y="5188"/>
                </a:lnTo>
                <a:lnTo>
                  <a:pt x="11036" y="5180"/>
                </a:lnTo>
                <a:lnTo>
                  <a:pt x="11024" y="5162"/>
                </a:lnTo>
                <a:lnTo>
                  <a:pt x="11012" y="5146"/>
                </a:lnTo>
                <a:lnTo>
                  <a:pt x="11006" y="5140"/>
                </a:lnTo>
                <a:lnTo>
                  <a:pt x="11006" y="5134"/>
                </a:lnTo>
                <a:lnTo>
                  <a:pt x="11010" y="5130"/>
                </a:lnTo>
                <a:lnTo>
                  <a:pt x="11018" y="5126"/>
                </a:lnTo>
                <a:lnTo>
                  <a:pt x="11034" y="5114"/>
                </a:lnTo>
                <a:lnTo>
                  <a:pt x="11042" y="5106"/>
                </a:lnTo>
                <a:lnTo>
                  <a:pt x="11050" y="5096"/>
                </a:lnTo>
                <a:lnTo>
                  <a:pt x="11056" y="5088"/>
                </a:lnTo>
                <a:lnTo>
                  <a:pt x="11060" y="5084"/>
                </a:lnTo>
                <a:lnTo>
                  <a:pt x="11066" y="5084"/>
                </a:lnTo>
                <a:lnTo>
                  <a:pt x="11068" y="5084"/>
                </a:lnTo>
                <a:lnTo>
                  <a:pt x="11076" y="5090"/>
                </a:lnTo>
                <a:lnTo>
                  <a:pt x="11078" y="5090"/>
                </a:lnTo>
                <a:lnTo>
                  <a:pt x="11080" y="5088"/>
                </a:lnTo>
                <a:lnTo>
                  <a:pt x="11084" y="5080"/>
                </a:lnTo>
                <a:lnTo>
                  <a:pt x="11084" y="5076"/>
                </a:lnTo>
                <a:lnTo>
                  <a:pt x="11084" y="5074"/>
                </a:lnTo>
                <a:lnTo>
                  <a:pt x="11080" y="5072"/>
                </a:lnTo>
                <a:lnTo>
                  <a:pt x="11076" y="5070"/>
                </a:lnTo>
                <a:lnTo>
                  <a:pt x="11058" y="5070"/>
                </a:lnTo>
                <a:lnTo>
                  <a:pt x="11048" y="5072"/>
                </a:lnTo>
                <a:lnTo>
                  <a:pt x="11042" y="5074"/>
                </a:lnTo>
                <a:lnTo>
                  <a:pt x="11032" y="5080"/>
                </a:lnTo>
                <a:lnTo>
                  <a:pt x="11024" y="5084"/>
                </a:lnTo>
                <a:lnTo>
                  <a:pt x="11020" y="5084"/>
                </a:lnTo>
                <a:lnTo>
                  <a:pt x="11012" y="5082"/>
                </a:lnTo>
                <a:lnTo>
                  <a:pt x="11006" y="5082"/>
                </a:lnTo>
                <a:lnTo>
                  <a:pt x="11000" y="5084"/>
                </a:lnTo>
                <a:lnTo>
                  <a:pt x="10998" y="5088"/>
                </a:lnTo>
                <a:lnTo>
                  <a:pt x="10994" y="5094"/>
                </a:lnTo>
                <a:lnTo>
                  <a:pt x="10992" y="5100"/>
                </a:lnTo>
                <a:lnTo>
                  <a:pt x="10988" y="5104"/>
                </a:lnTo>
                <a:lnTo>
                  <a:pt x="10984" y="5108"/>
                </a:lnTo>
                <a:lnTo>
                  <a:pt x="10976" y="5108"/>
                </a:lnTo>
                <a:lnTo>
                  <a:pt x="10970" y="5106"/>
                </a:lnTo>
                <a:lnTo>
                  <a:pt x="10966" y="5104"/>
                </a:lnTo>
                <a:lnTo>
                  <a:pt x="10966" y="5102"/>
                </a:lnTo>
                <a:lnTo>
                  <a:pt x="10966" y="5098"/>
                </a:lnTo>
                <a:lnTo>
                  <a:pt x="10964" y="5090"/>
                </a:lnTo>
                <a:lnTo>
                  <a:pt x="10962" y="5086"/>
                </a:lnTo>
                <a:lnTo>
                  <a:pt x="10956" y="5082"/>
                </a:lnTo>
                <a:lnTo>
                  <a:pt x="10952" y="5080"/>
                </a:lnTo>
                <a:lnTo>
                  <a:pt x="10950" y="5076"/>
                </a:lnTo>
                <a:lnTo>
                  <a:pt x="10946" y="5064"/>
                </a:lnTo>
                <a:lnTo>
                  <a:pt x="10946" y="5052"/>
                </a:lnTo>
                <a:lnTo>
                  <a:pt x="10950" y="5038"/>
                </a:lnTo>
                <a:lnTo>
                  <a:pt x="10954" y="5026"/>
                </a:lnTo>
                <a:lnTo>
                  <a:pt x="10960" y="5018"/>
                </a:lnTo>
                <a:lnTo>
                  <a:pt x="10962" y="5016"/>
                </a:lnTo>
                <a:lnTo>
                  <a:pt x="10966" y="5014"/>
                </a:lnTo>
                <a:lnTo>
                  <a:pt x="10970" y="5014"/>
                </a:lnTo>
                <a:lnTo>
                  <a:pt x="10974" y="5016"/>
                </a:lnTo>
                <a:lnTo>
                  <a:pt x="10980" y="5018"/>
                </a:lnTo>
                <a:lnTo>
                  <a:pt x="10984" y="5018"/>
                </a:lnTo>
                <a:lnTo>
                  <a:pt x="10994" y="5018"/>
                </a:lnTo>
                <a:lnTo>
                  <a:pt x="11004" y="5016"/>
                </a:lnTo>
                <a:lnTo>
                  <a:pt x="11010" y="5016"/>
                </a:lnTo>
                <a:lnTo>
                  <a:pt x="11014" y="5018"/>
                </a:lnTo>
                <a:lnTo>
                  <a:pt x="11020" y="5018"/>
                </a:lnTo>
                <a:lnTo>
                  <a:pt x="11028" y="5018"/>
                </a:lnTo>
                <a:lnTo>
                  <a:pt x="11046" y="5016"/>
                </a:lnTo>
                <a:lnTo>
                  <a:pt x="11062" y="5016"/>
                </a:lnTo>
                <a:lnTo>
                  <a:pt x="11068" y="5016"/>
                </a:lnTo>
                <a:lnTo>
                  <a:pt x="11070" y="5018"/>
                </a:lnTo>
                <a:lnTo>
                  <a:pt x="11074" y="5022"/>
                </a:lnTo>
                <a:lnTo>
                  <a:pt x="11080" y="5024"/>
                </a:lnTo>
                <a:lnTo>
                  <a:pt x="11088" y="5026"/>
                </a:lnTo>
                <a:lnTo>
                  <a:pt x="11096" y="5026"/>
                </a:lnTo>
                <a:lnTo>
                  <a:pt x="11106" y="5024"/>
                </a:lnTo>
                <a:lnTo>
                  <a:pt x="11114" y="5020"/>
                </a:lnTo>
                <a:lnTo>
                  <a:pt x="11122" y="5016"/>
                </a:lnTo>
                <a:lnTo>
                  <a:pt x="11128" y="5010"/>
                </a:lnTo>
                <a:lnTo>
                  <a:pt x="11148" y="4980"/>
                </a:lnTo>
                <a:lnTo>
                  <a:pt x="11150" y="4974"/>
                </a:lnTo>
                <a:lnTo>
                  <a:pt x="11152" y="4970"/>
                </a:lnTo>
                <a:lnTo>
                  <a:pt x="11152" y="4964"/>
                </a:lnTo>
                <a:lnTo>
                  <a:pt x="11150" y="4958"/>
                </a:lnTo>
                <a:lnTo>
                  <a:pt x="11146" y="4956"/>
                </a:lnTo>
                <a:lnTo>
                  <a:pt x="11142" y="4956"/>
                </a:lnTo>
                <a:lnTo>
                  <a:pt x="11138" y="4958"/>
                </a:lnTo>
                <a:lnTo>
                  <a:pt x="11134" y="4962"/>
                </a:lnTo>
                <a:lnTo>
                  <a:pt x="11124" y="4976"/>
                </a:lnTo>
                <a:lnTo>
                  <a:pt x="11116" y="4990"/>
                </a:lnTo>
                <a:lnTo>
                  <a:pt x="11110" y="4996"/>
                </a:lnTo>
                <a:lnTo>
                  <a:pt x="11104" y="4998"/>
                </a:lnTo>
                <a:lnTo>
                  <a:pt x="11096" y="4998"/>
                </a:lnTo>
                <a:lnTo>
                  <a:pt x="11086" y="4996"/>
                </a:lnTo>
                <a:lnTo>
                  <a:pt x="11072" y="4994"/>
                </a:lnTo>
                <a:lnTo>
                  <a:pt x="11066" y="4994"/>
                </a:lnTo>
                <a:lnTo>
                  <a:pt x="11062" y="4994"/>
                </a:lnTo>
                <a:lnTo>
                  <a:pt x="11060" y="4996"/>
                </a:lnTo>
                <a:lnTo>
                  <a:pt x="11056" y="4996"/>
                </a:lnTo>
                <a:lnTo>
                  <a:pt x="11048" y="4994"/>
                </a:lnTo>
                <a:lnTo>
                  <a:pt x="11034" y="4990"/>
                </a:lnTo>
                <a:lnTo>
                  <a:pt x="11028" y="4990"/>
                </a:lnTo>
                <a:lnTo>
                  <a:pt x="11018" y="4990"/>
                </a:lnTo>
                <a:lnTo>
                  <a:pt x="11010" y="4990"/>
                </a:lnTo>
                <a:lnTo>
                  <a:pt x="11006" y="4988"/>
                </a:lnTo>
                <a:lnTo>
                  <a:pt x="11004" y="4986"/>
                </a:lnTo>
                <a:lnTo>
                  <a:pt x="11004" y="4984"/>
                </a:lnTo>
                <a:lnTo>
                  <a:pt x="11004" y="4980"/>
                </a:lnTo>
                <a:lnTo>
                  <a:pt x="11002" y="4978"/>
                </a:lnTo>
                <a:lnTo>
                  <a:pt x="11000" y="4978"/>
                </a:lnTo>
                <a:lnTo>
                  <a:pt x="10992" y="4978"/>
                </a:lnTo>
                <a:lnTo>
                  <a:pt x="10986" y="4976"/>
                </a:lnTo>
                <a:lnTo>
                  <a:pt x="10980" y="4976"/>
                </a:lnTo>
                <a:lnTo>
                  <a:pt x="10978" y="4976"/>
                </a:lnTo>
                <a:lnTo>
                  <a:pt x="10976" y="4980"/>
                </a:lnTo>
                <a:lnTo>
                  <a:pt x="10974" y="4988"/>
                </a:lnTo>
                <a:lnTo>
                  <a:pt x="10968" y="4996"/>
                </a:lnTo>
                <a:lnTo>
                  <a:pt x="10966" y="4998"/>
                </a:lnTo>
                <a:lnTo>
                  <a:pt x="10962" y="5000"/>
                </a:lnTo>
                <a:lnTo>
                  <a:pt x="10960" y="4998"/>
                </a:lnTo>
                <a:lnTo>
                  <a:pt x="10958" y="4996"/>
                </a:lnTo>
                <a:lnTo>
                  <a:pt x="10954" y="4992"/>
                </a:lnTo>
                <a:lnTo>
                  <a:pt x="10952" y="4992"/>
                </a:lnTo>
                <a:lnTo>
                  <a:pt x="10950" y="4998"/>
                </a:lnTo>
                <a:lnTo>
                  <a:pt x="10946" y="5008"/>
                </a:lnTo>
                <a:lnTo>
                  <a:pt x="10940" y="5020"/>
                </a:lnTo>
                <a:lnTo>
                  <a:pt x="10936" y="5024"/>
                </a:lnTo>
                <a:lnTo>
                  <a:pt x="10936" y="5028"/>
                </a:lnTo>
                <a:lnTo>
                  <a:pt x="10936" y="5034"/>
                </a:lnTo>
                <a:lnTo>
                  <a:pt x="10936" y="5038"/>
                </a:lnTo>
                <a:lnTo>
                  <a:pt x="10936" y="5040"/>
                </a:lnTo>
                <a:lnTo>
                  <a:pt x="10932" y="5040"/>
                </a:lnTo>
                <a:lnTo>
                  <a:pt x="10928" y="5044"/>
                </a:lnTo>
                <a:lnTo>
                  <a:pt x="10930" y="5046"/>
                </a:lnTo>
                <a:lnTo>
                  <a:pt x="10932" y="5054"/>
                </a:lnTo>
                <a:lnTo>
                  <a:pt x="10932" y="5064"/>
                </a:lnTo>
                <a:lnTo>
                  <a:pt x="10928" y="5076"/>
                </a:lnTo>
                <a:lnTo>
                  <a:pt x="10922" y="5086"/>
                </a:lnTo>
                <a:lnTo>
                  <a:pt x="10918" y="5098"/>
                </a:lnTo>
                <a:lnTo>
                  <a:pt x="10918" y="5106"/>
                </a:lnTo>
                <a:lnTo>
                  <a:pt x="10918" y="5118"/>
                </a:lnTo>
                <a:lnTo>
                  <a:pt x="10918" y="5132"/>
                </a:lnTo>
                <a:lnTo>
                  <a:pt x="10916" y="5134"/>
                </a:lnTo>
                <a:lnTo>
                  <a:pt x="10916" y="5136"/>
                </a:lnTo>
                <a:lnTo>
                  <a:pt x="10914" y="5136"/>
                </a:lnTo>
                <a:lnTo>
                  <a:pt x="10912" y="5138"/>
                </a:lnTo>
                <a:lnTo>
                  <a:pt x="10910" y="5142"/>
                </a:lnTo>
                <a:lnTo>
                  <a:pt x="10910" y="5150"/>
                </a:lnTo>
                <a:close/>
                <a:moveTo>
                  <a:pt x="11186" y="5194"/>
                </a:moveTo>
                <a:lnTo>
                  <a:pt x="11186" y="5194"/>
                </a:lnTo>
                <a:lnTo>
                  <a:pt x="11188" y="5202"/>
                </a:lnTo>
                <a:lnTo>
                  <a:pt x="11192" y="5208"/>
                </a:lnTo>
                <a:lnTo>
                  <a:pt x="11200" y="5216"/>
                </a:lnTo>
                <a:lnTo>
                  <a:pt x="11210" y="5224"/>
                </a:lnTo>
                <a:lnTo>
                  <a:pt x="11214" y="5226"/>
                </a:lnTo>
                <a:lnTo>
                  <a:pt x="11220" y="5224"/>
                </a:lnTo>
                <a:lnTo>
                  <a:pt x="11226" y="5222"/>
                </a:lnTo>
                <a:lnTo>
                  <a:pt x="11230" y="5220"/>
                </a:lnTo>
                <a:lnTo>
                  <a:pt x="11232" y="5214"/>
                </a:lnTo>
                <a:lnTo>
                  <a:pt x="11234" y="5210"/>
                </a:lnTo>
                <a:lnTo>
                  <a:pt x="11234" y="5204"/>
                </a:lnTo>
                <a:lnTo>
                  <a:pt x="11230" y="5198"/>
                </a:lnTo>
                <a:lnTo>
                  <a:pt x="11226" y="5192"/>
                </a:lnTo>
                <a:lnTo>
                  <a:pt x="11218" y="5188"/>
                </a:lnTo>
                <a:lnTo>
                  <a:pt x="11212" y="5186"/>
                </a:lnTo>
                <a:lnTo>
                  <a:pt x="11204" y="5186"/>
                </a:lnTo>
                <a:lnTo>
                  <a:pt x="11198" y="5186"/>
                </a:lnTo>
                <a:lnTo>
                  <a:pt x="11192" y="5188"/>
                </a:lnTo>
                <a:lnTo>
                  <a:pt x="11188" y="5190"/>
                </a:lnTo>
                <a:lnTo>
                  <a:pt x="11186" y="5194"/>
                </a:lnTo>
                <a:close/>
                <a:moveTo>
                  <a:pt x="11302" y="5178"/>
                </a:moveTo>
                <a:lnTo>
                  <a:pt x="11302" y="5178"/>
                </a:lnTo>
                <a:lnTo>
                  <a:pt x="11294" y="5178"/>
                </a:lnTo>
                <a:lnTo>
                  <a:pt x="11284" y="5178"/>
                </a:lnTo>
                <a:lnTo>
                  <a:pt x="11278" y="5178"/>
                </a:lnTo>
                <a:lnTo>
                  <a:pt x="11272" y="5182"/>
                </a:lnTo>
                <a:lnTo>
                  <a:pt x="11268" y="5186"/>
                </a:lnTo>
                <a:lnTo>
                  <a:pt x="11264" y="5190"/>
                </a:lnTo>
                <a:lnTo>
                  <a:pt x="11262" y="5196"/>
                </a:lnTo>
                <a:lnTo>
                  <a:pt x="11262" y="5202"/>
                </a:lnTo>
                <a:lnTo>
                  <a:pt x="11264" y="5208"/>
                </a:lnTo>
                <a:lnTo>
                  <a:pt x="11266" y="5204"/>
                </a:lnTo>
                <a:lnTo>
                  <a:pt x="11270" y="5196"/>
                </a:lnTo>
                <a:lnTo>
                  <a:pt x="11272" y="5194"/>
                </a:lnTo>
                <a:lnTo>
                  <a:pt x="11272" y="5192"/>
                </a:lnTo>
                <a:lnTo>
                  <a:pt x="11274" y="5192"/>
                </a:lnTo>
                <a:lnTo>
                  <a:pt x="11276" y="5194"/>
                </a:lnTo>
                <a:lnTo>
                  <a:pt x="11282" y="5200"/>
                </a:lnTo>
                <a:lnTo>
                  <a:pt x="11284" y="5202"/>
                </a:lnTo>
                <a:lnTo>
                  <a:pt x="11288" y="5202"/>
                </a:lnTo>
                <a:lnTo>
                  <a:pt x="11292" y="5202"/>
                </a:lnTo>
                <a:lnTo>
                  <a:pt x="11296" y="5200"/>
                </a:lnTo>
                <a:lnTo>
                  <a:pt x="11302" y="5198"/>
                </a:lnTo>
                <a:lnTo>
                  <a:pt x="11306" y="5198"/>
                </a:lnTo>
                <a:lnTo>
                  <a:pt x="11316" y="5202"/>
                </a:lnTo>
                <a:lnTo>
                  <a:pt x="11324" y="5206"/>
                </a:lnTo>
                <a:lnTo>
                  <a:pt x="11328" y="5206"/>
                </a:lnTo>
                <a:lnTo>
                  <a:pt x="11330" y="5204"/>
                </a:lnTo>
                <a:lnTo>
                  <a:pt x="11332" y="5202"/>
                </a:lnTo>
                <a:lnTo>
                  <a:pt x="11334" y="5202"/>
                </a:lnTo>
                <a:lnTo>
                  <a:pt x="11344" y="5204"/>
                </a:lnTo>
                <a:lnTo>
                  <a:pt x="11356" y="5212"/>
                </a:lnTo>
                <a:lnTo>
                  <a:pt x="11370" y="5222"/>
                </a:lnTo>
                <a:lnTo>
                  <a:pt x="11376" y="5226"/>
                </a:lnTo>
                <a:lnTo>
                  <a:pt x="11380" y="5226"/>
                </a:lnTo>
                <a:lnTo>
                  <a:pt x="11384" y="5226"/>
                </a:lnTo>
                <a:lnTo>
                  <a:pt x="11384" y="5222"/>
                </a:lnTo>
                <a:lnTo>
                  <a:pt x="11382" y="5210"/>
                </a:lnTo>
                <a:lnTo>
                  <a:pt x="11372" y="5194"/>
                </a:lnTo>
                <a:lnTo>
                  <a:pt x="11368" y="5186"/>
                </a:lnTo>
                <a:lnTo>
                  <a:pt x="11364" y="5184"/>
                </a:lnTo>
                <a:lnTo>
                  <a:pt x="11360" y="5182"/>
                </a:lnTo>
                <a:lnTo>
                  <a:pt x="11358" y="5182"/>
                </a:lnTo>
                <a:lnTo>
                  <a:pt x="11352" y="5184"/>
                </a:lnTo>
                <a:lnTo>
                  <a:pt x="11346" y="5182"/>
                </a:lnTo>
                <a:lnTo>
                  <a:pt x="11340" y="5178"/>
                </a:lnTo>
                <a:lnTo>
                  <a:pt x="11328" y="5174"/>
                </a:lnTo>
                <a:lnTo>
                  <a:pt x="11326" y="5174"/>
                </a:lnTo>
                <a:lnTo>
                  <a:pt x="11324" y="5176"/>
                </a:lnTo>
                <a:lnTo>
                  <a:pt x="11318" y="5178"/>
                </a:lnTo>
                <a:lnTo>
                  <a:pt x="11312" y="5178"/>
                </a:lnTo>
                <a:lnTo>
                  <a:pt x="11302" y="5178"/>
                </a:lnTo>
                <a:close/>
                <a:moveTo>
                  <a:pt x="11158" y="5128"/>
                </a:moveTo>
                <a:lnTo>
                  <a:pt x="11158" y="5128"/>
                </a:lnTo>
                <a:lnTo>
                  <a:pt x="11156" y="5126"/>
                </a:lnTo>
                <a:lnTo>
                  <a:pt x="11152" y="5122"/>
                </a:lnTo>
                <a:lnTo>
                  <a:pt x="11138" y="5118"/>
                </a:lnTo>
                <a:lnTo>
                  <a:pt x="11132" y="5118"/>
                </a:lnTo>
                <a:lnTo>
                  <a:pt x="11126" y="5120"/>
                </a:lnTo>
                <a:lnTo>
                  <a:pt x="11120" y="5124"/>
                </a:lnTo>
                <a:lnTo>
                  <a:pt x="11118" y="5128"/>
                </a:lnTo>
                <a:lnTo>
                  <a:pt x="11120" y="5132"/>
                </a:lnTo>
                <a:lnTo>
                  <a:pt x="11124" y="5136"/>
                </a:lnTo>
                <a:lnTo>
                  <a:pt x="11132" y="5136"/>
                </a:lnTo>
                <a:lnTo>
                  <a:pt x="11138" y="5136"/>
                </a:lnTo>
                <a:lnTo>
                  <a:pt x="11152" y="5132"/>
                </a:lnTo>
                <a:lnTo>
                  <a:pt x="11156" y="5130"/>
                </a:lnTo>
                <a:lnTo>
                  <a:pt x="11158" y="5128"/>
                </a:lnTo>
                <a:close/>
                <a:moveTo>
                  <a:pt x="11162" y="5130"/>
                </a:moveTo>
                <a:lnTo>
                  <a:pt x="11162" y="5130"/>
                </a:lnTo>
                <a:lnTo>
                  <a:pt x="11162" y="5132"/>
                </a:lnTo>
                <a:lnTo>
                  <a:pt x="11166" y="5134"/>
                </a:lnTo>
                <a:lnTo>
                  <a:pt x="11176" y="5132"/>
                </a:lnTo>
                <a:lnTo>
                  <a:pt x="11200" y="5128"/>
                </a:lnTo>
                <a:lnTo>
                  <a:pt x="11200" y="5126"/>
                </a:lnTo>
                <a:lnTo>
                  <a:pt x="11198" y="5124"/>
                </a:lnTo>
                <a:lnTo>
                  <a:pt x="11184" y="5124"/>
                </a:lnTo>
                <a:lnTo>
                  <a:pt x="11170" y="5124"/>
                </a:lnTo>
                <a:lnTo>
                  <a:pt x="11164" y="5126"/>
                </a:lnTo>
                <a:lnTo>
                  <a:pt x="11162" y="5130"/>
                </a:lnTo>
                <a:close/>
                <a:moveTo>
                  <a:pt x="11242" y="5116"/>
                </a:moveTo>
                <a:lnTo>
                  <a:pt x="11242" y="5116"/>
                </a:lnTo>
                <a:lnTo>
                  <a:pt x="11242" y="5122"/>
                </a:lnTo>
                <a:lnTo>
                  <a:pt x="11246" y="5122"/>
                </a:lnTo>
                <a:lnTo>
                  <a:pt x="11254" y="5122"/>
                </a:lnTo>
                <a:lnTo>
                  <a:pt x="11270" y="5122"/>
                </a:lnTo>
                <a:lnTo>
                  <a:pt x="11272" y="5120"/>
                </a:lnTo>
                <a:lnTo>
                  <a:pt x="11268" y="5112"/>
                </a:lnTo>
                <a:lnTo>
                  <a:pt x="11262" y="5108"/>
                </a:lnTo>
                <a:lnTo>
                  <a:pt x="11258" y="5106"/>
                </a:lnTo>
                <a:lnTo>
                  <a:pt x="11254" y="5104"/>
                </a:lnTo>
                <a:lnTo>
                  <a:pt x="11250" y="5104"/>
                </a:lnTo>
                <a:lnTo>
                  <a:pt x="11246" y="5106"/>
                </a:lnTo>
                <a:lnTo>
                  <a:pt x="11244" y="5108"/>
                </a:lnTo>
                <a:lnTo>
                  <a:pt x="11242" y="5110"/>
                </a:lnTo>
                <a:lnTo>
                  <a:pt x="11242" y="5116"/>
                </a:lnTo>
                <a:close/>
                <a:moveTo>
                  <a:pt x="11340" y="5134"/>
                </a:moveTo>
                <a:lnTo>
                  <a:pt x="11340" y="5134"/>
                </a:lnTo>
                <a:lnTo>
                  <a:pt x="11344" y="5138"/>
                </a:lnTo>
                <a:lnTo>
                  <a:pt x="11352" y="5140"/>
                </a:lnTo>
                <a:lnTo>
                  <a:pt x="11358" y="5140"/>
                </a:lnTo>
                <a:lnTo>
                  <a:pt x="11360" y="5136"/>
                </a:lnTo>
                <a:lnTo>
                  <a:pt x="11362" y="5134"/>
                </a:lnTo>
                <a:lnTo>
                  <a:pt x="11362" y="5126"/>
                </a:lnTo>
                <a:lnTo>
                  <a:pt x="11360" y="5122"/>
                </a:lnTo>
                <a:lnTo>
                  <a:pt x="11354" y="5122"/>
                </a:lnTo>
                <a:lnTo>
                  <a:pt x="11346" y="5124"/>
                </a:lnTo>
                <a:lnTo>
                  <a:pt x="11336" y="5130"/>
                </a:lnTo>
                <a:lnTo>
                  <a:pt x="11336" y="5132"/>
                </a:lnTo>
                <a:lnTo>
                  <a:pt x="11340" y="5134"/>
                </a:lnTo>
                <a:close/>
                <a:moveTo>
                  <a:pt x="11380" y="5104"/>
                </a:moveTo>
                <a:lnTo>
                  <a:pt x="11380" y="5104"/>
                </a:lnTo>
                <a:lnTo>
                  <a:pt x="11382" y="5104"/>
                </a:lnTo>
                <a:lnTo>
                  <a:pt x="11384" y="5102"/>
                </a:lnTo>
                <a:lnTo>
                  <a:pt x="11386" y="5096"/>
                </a:lnTo>
                <a:lnTo>
                  <a:pt x="11386" y="5090"/>
                </a:lnTo>
                <a:lnTo>
                  <a:pt x="11386" y="5086"/>
                </a:lnTo>
                <a:lnTo>
                  <a:pt x="11386" y="5084"/>
                </a:lnTo>
                <a:lnTo>
                  <a:pt x="11380" y="5084"/>
                </a:lnTo>
                <a:lnTo>
                  <a:pt x="11374" y="5084"/>
                </a:lnTo>
                <a:lnTo>
                  <a:pt x="11370" y="5086"/>
                </a:lnTo>
                <a:lnTo>
                  <a:pt x="11370" y="5088"/>
                </a:lnTo>
                <a:lnTo>
                  <a:pt x="11370" y="5090"/>
                </a:lnTo>
                <a:lnTo>
                  <a:pt x="11374" y="5096"/>
                </a:lnTo>
                <a:lnTo>
                  <a:pt x="11380" y="5104"/>
                </a:lnTo>
                <a:close/>
                <a:moveTo>
                  <a:pt x="11362" y="5052"/>
                </a:moveTo>
                <a:lnTo>
                  <a:pt x="11362" y="5052"/>
                </a:lnTo>
                <a:lnTo>
                  <a:pt x="11368" y="5054"/>
                </a:lnTo>
                <a:lnTo>
                  <a:pt x="11372" y="5056"/>
                </a:lnTo>
                <a:lnTo>
                  <a:pt x="11378" y="5060"/>
                </a:lnTo>
                <a:lnTo>
                  <a:pt x="11384" y="5060"/>
                </a:lnTo>
                <a:lnTo>
                  <a:pt x="11386" y="5058"/>
                </a:lnTo>
                <a:lnTo>
                  <a:pt x="11382" y="5054"/>
                </a:lnTo>
                <a:lnTo>
                  <a:pt x="11380" y="5052"/>
                </a:lnTo>
                <a:lnTo>
                  <a:pt x="11380" y="5050"/>
                </a:lnTo>
                <a:lnTo>
                  <a:pt x="11384" y="5052"/>
                </a:lnTo>
                <a:lnTo>
                  <a:pt x="11388" y="5056"/>
                </a:lnTo>
                <a:lnTo>
                  <a:pt x="11394" y="5058"/>
                </a:lnTo>
                <a:lnTo>
                  <a:pt x="11398" y="5056"/>
                </a:lnTo>
                <a:lnTo>
                  <a:pt x="11400" y="5054"/>
                </a:lnTo>
                <a:lnTo>
                  <a:pt x="11400" y="5052"/>
                </a:lnTo>
                <a:lnTo>
                  <a:pt x="11394" y="5046"/>
                </a:lnTo>
                <a:lnTo>
                  <a:pt x="11384" y="5040"/>
                </a:lnTo>
                <a:lnTo>
                  <a:pt x="11378" y="5040"/>
                </a:lnTo>
                <a:lnTo>
                  <a:pt x="11372" y="5040"/>
                </a:lnTo>
                <a:lnTo>
                  <a:pt x="11364" y="5044"/>
                </a:lnTo>
                <a:lnTo>
                  <a:pt x="11358" y="5046"/>
                </a:lnTo>
                <a:lnTo>
                  <a:pt x="11358" y="5050"/>
                </a:lnTo>
                <a:lnTo>
                  <a:pt x="11362" y="5052"/>
                </a:lnTo>
                <a:close/>
                <a:moveTo>
                  <a:pt x="11246" y="4990"/>
                </a:moveTo>
                <a:lnTo>
                  <a:pt x="11246" y="4990"/>
                </a:lnTo>
                <a:lnTo>
                  <a:pt x="11248" y="4998"/>
                </a:lnTo>
                <a:lnTo>
                  <a:pt x="11246" y="5006"/>
                </a:lnTo>
                <a:lnTo>
                  <a:pt x="11246" y="5012"/>
                </a:lnTo>
                <a:lnTo>
                  <a:pt x="11248" y="5016"/>
                </a:lnTo>
                <a:lnTo>
                  <a:pt x="11250" y="5020"/>
                </a:lnTo>
                <a:lnTo>
                  <a:pt x="11252" y="5024"/>
                </a:lnTo>
                <a:lnTo>
                  <a:pt x="11254" y="5028"/>
                </a:lnTo>
                <a:lnTo>
                  <a:pt x="11252" y="5038"/>
                </a:lnTo>
                <a:lnTo>
                  <a:pt x="11252" y="5046"/>
                </a:lnTo>
                <a:lnTo>
                  <a:pt x="11254" y="5050"/>
                </a:lnTo>
                <a:lnTo>
                  <a:pt x="11256" y="5056"/>
                </a:lnTo>
                <a:lnTo>
                  <a:pt x="11270" y="5074"/>
                </a:lnTo>
                <a:lnTo>
                  <a:pt x="11276" y="5080"/>
                </a:lnTo>
                <a:lnTo>
                  <a:pt x="11278" y="5082"/>
                </a:lnTo>
                <a:lnTo>
                  <a:pt x="11282" y="5082"/>
                </a:lnTo>
                <a:lnTo>
                  <a:pt x="11284" y="5082"/>
                </a:lnTo>
                <a:lnTo>
                  <a:pt x="11282" y="5080"/>
                </a:lnTo>
                <a:lnTo>
                  <a:pt x="11278" y="5076"/>
                </a:lnTo>
                <a:lnTo>
                  <a:pt x="11272" y="5068"/>
                </a:lnTo>
                <a:lnTo>
                  <a:pt x="11268" y="5058"/>
                </a:lnTo>
                <a:lnTo>
                  <a:pt x="11264" y="5046"/>
                </a:lnTo>
                <a:lnTo>
                  <a:pt x="11262" y="5036"/>
                </a:lnTo>
                <a:lnTo>
                  <a:pt x="11262" y="5026"/>
                </a:lnTo>
                <a:lnTo>
                  <a:pt x="11266" y="5018"/>
                </a:lnTo>
                <a:lnTo>
                  <a:pt x="11268" y="5018"/>
                </a:lnTo>
                <a:lnTo>
                  <a:pt x="11270" y="5016"/>
                </a:lnTo>
                <a:lnTo>
                  <a:pt x="11278" y="5018"/>
                </a:lnTo>
                <a:lnTo>
                  <a:pt x="11290" y="5024"/>
                </a:lnTo>
                <a:lnTo>
                  <a:pt x="11294" y="5026"/>
                </a:lnTo>
                <a:lnTo>
                  <a:pt x="11298" y="5026"/>
                </a:lnTo>
                <a:lnTo>
                  <a:pt x="11298" y="5024"/>
                </a:lnTo>
                <a:lnTo>
                  <a:pt x="11298" y="5022"/>
                </a:lnTo>
                <a:lnTo>
                  <a:pt x="11294" y="5014"/>
                </a:lnTo>
                <a:lnTo>
                  <a:pt x="11288" y="5012"/>
                </a:lnTo>
                <a:lnTo>
                  <a:pt x="11282" y="5008"/>
                </a:lnTo>
                <a:lnTo>
                  <a:pt x="11278" y="5006"/>
                </a:lnTo>
                <a:lnTo>
                  <a:pt x="11276" y="5004"/>
                </a:lnTo>
                <a:lnTo>
                  <a:pt x="11274" y="5002"/>
                </a:lnTo>
                <a:lnTo>
                  <a:pt x="11276" y="5000"/>
                </a:lnTo>
                <a:lnTo>
                  <a:pt x="11282" y="4994"/>
                </a:lnTo>
                <a:lnTo>
                  <a:pt x="11290" y="4990"/>
                </a:lnTo>
                <a:lnTo>
                  <a:pt x="11292" y="4988"/>
                </a:lnTo>
                <a:lnTo>
                  <a:pt x="11294" y="4984"/>
                </a:lnTo>
                <a:lnTo>
                  <a:pt x="11296" y="4974"/>
                </a:lnTo>
                <a:lnTo>
                  <a:pt x="11294" y="4970"/>
                </a:lnTo>
                <a:lnTo>
                  <a:pt x="11292" y="4966"/>
                </a:lnTo>
                <a:lnTo>
                  <a:pt x="11290" y="4964"/>
                </a:lnTo>
                <a:lnTo>
                  <a:pt x="11284" y="4964"/>
                </a:lnTo>
                <a:lnTo>
                  <a:pt x="11278" y="4968"/>
                </a:lnTo>
                <a:lnTo>
                  <a:pt x="11274" y="4974"/>
                </a:lnTo>
                <a:lnTo>
                  <a:pt x="11266" y="4988"/>
                </a:lnTo>
                <a:lnTo>
                  <a:pt x="11262" y="4998"/>
                </a:lnTo>
                <a:lnTo>
                  <a:pt x="11260" y="5000"/>
                </a:lnTo>
                <a:lnTo>
                  <a:pt x="11258" y="4998"/>
                </a:lnTo>
                <a:lnTo>
                  <a:pt x="11256" y="4992"/>
                </a:lnTo>
                <a:lnTo>
                  <a:pt x="11258" y="4988"/>
                </a:lnTo>
                <a:lnTo>
                  <a:pt x="11262" y="4982"/>
                </a:lnTo>
                <a:lnTo>
                  <a:pt x="11266" y="4972"/>
                </a:lnTo>
                <a:lnTo>
                  <a:pt x="11268" y="4966"/>
                </a:lnTo>
                <a:lnTo>
                  <a:pt x="11268" y="4962"/>
                </a:lnTo>
                <a:lnTo>
                  <a:pt x="11264" y="4954"/>
                </a:lnTo>
                <a:lnTo>
                  <a:pt x="11262" y="4950"/>
                </a:lnTo>
                <a:lnTo>
                  <a:pt x="11262" y="4946"/>
                </a:lnTo>
                <a:lnTo>
                  <a:pt x="11262" y="4944"/>
                </a:lnTo>
                <a:lnTo>
                  <a:pt x="11266" y="4932"/>
                </a:lnTo>
                <a:lnTo>
                  <a:pt x="11258" y="4936"/>
                </a:lnTo>
                <a:lnTo>
                  <a:pt x="11254" y="4940"/>
                </a:lnTo>
                <a:lnTo>
                  <a:pt x="11250" y="4946"/>
                </a:lnTo>
                <a:lnTo>
                  <a:pt x="11246" y="4960"/>
                </a:lnTo>
                <a:lnTo>
                  <a:pt x="11244" y="4976"/>
                </a:lnTo>
                <a:lnTo>
                  <a:pt x="11244" y="4984"/>
                </a:lnTo>
                <a:lnTo>
                  <a:pt x="11246" y="4990"/>
                </a:lnTo>
                <a:close/>
                <a:moveTo>
                  <a:pt x="11276" y="4936"/>
                </a:moveTo>
                <a:lnTo>
                  <a:pt x="11276" y="4936"/>
                </a:lnTo>
                <a:lnTo>
                  <a:pt x="11276" y="4940"/>
                </a:lnTo>
                <a:lnTo>
                  <a:pt x="11280" y="4942"/>
                </a:lnTo>
                <a:lnTo>
                  <a:pt x="11284" y="4940"/>
                </a:lnTo>
                <a:lnTo>
                  <a:pt x="11288" y="4936"/>
                </a:lnTo>
                <a:lnTo>
                  <a:pt x="11290" y="4930"/>
                </a:lnTo>
                <a:lnTo>
                  <a:pt x="11292" y="4924"/>
                </a:lnTo>
                <a:lnTo>
                  <a:pt x="11294" y="4918"/>
                </a:lnTo>
                <a:lnTo>
                  <a:pt x="11292" y="4914"/>
                </a:lnTo>
                <a:lnTo>
                  <a:pt x="11288" y="4912"/>
                </a:lnTo>
                <a:lnTo>
                  <a:pt x="11286" y="4912"/>
                </a:lnTo>
                <a:lnTo>
                  <a:pt x="11282" y="4912"/>
                </a:lnTo>
                <a:lnTo>
                  <a:pt x="11280" y="4916"/>
                </a:lnTo>
                <a:lnTo>
                  <a:pt x="11276" y="4926"/>
                </a:lnTo>
                <a:lnTo>
                  <a:pt x="11276" y="4936"/>
                </a:lnTo>
                <a:close/>
                <a:moveTo>
                  <a:pt x="11022" y="5302"/>
                </a:moveTo>
                <a:lnTo>
                  <a:pt x="11022" y="5302"/>
                </a:lnTo>
                <a:lnTo>
                  <a:pt x="11024" y="5306"/>
                </a:lnTo>
                <a:lnTo>
                  <a:pt x="11026" y="5302"/>
                </a:lnTo>
                <a:lnTo>
                  <a:pt x="11026" y="5296"/>
                </a:lnTo>
                <a:lnTo>
                  <a:pt x="11022" y="5288"/>
                </a:lnTo>
                <a:lnTo>
                  <a:pt x="11020" y="5284"/>
                </a:lnTo>
                <a:lnTo>
                  <a:pt x="11018" y="5288"/>
                </a:lnTo>
                <a:lnTo>
                  <a:pt x="11018" y="5294"/>
                </a:lnTo>
                <a:lnTo>
                  <a:pt x="11022" y="5302"/>
                </a:lnTo>
                <a:close/>
                <a:moveTo>
                  <a:pt x="11040" y="5304"/>
                </a:moveTo>
                <a:lnTo>
                  <a:pt x="11040" y="5304"/>
                </a:lnTo>
                <a:lnTo>
                  <a:pt x="11048" y="5300"/>
                </a:lnTo>
                <a:lnTo>
                  <a:pt x="11050" y="5296"/>
                </a:lnTo>
                <a:lnTo>
                  <a:pt x="11050" y="5292"/>
                </a:lnTo>
                <a:lnTo>
                  <a:pt x="11050" y="5288"/>
                </a:lnTo>
                <a:lnTo>
                  <a:pt x="11050" y="5284"/>
                </a:lnTo>
                <a:lnTo>
                  <a:pt x="11052" y="5278"/>
                </a:lnTo>
                <a:lnTo>
                  <a:pt x="11054" y="5270"/>
                </a:lnTo>
                <a:lnTo>
                  <a:pt x="11054" y="5266"/>
                </a:lnTo>
                <a:lnTo>
                  <a:pt x="11052" y="5264"/>
                </a:lnTo>
                <a:lnTo>
                  <a:pt x="11048" y="5264"/>
                </a:lnTo>
                <a:lnTo>
                  <a:pt x="11046" y="5264"/>
                </a:lnTo>
                <a:lnTo>
                  <a:pt x="11040" y="5270"/>
                </a:lnTo>
                <a:lnTo>
                  <a:pt x="11038" y="5274"/>
                </a:lnTo>
                <a:lnTo>
                  <a:pt x="11038" y="5278"/>
                </a:lnTo>
                <a:lnTo>
                  <a:pt x="11038" y="5288"/>
                </a:lnTo>
                <a:lnTo>
                  <a:pt x="11036" y="5298"/>
                </a:lnTo>
                <a:lnTo>
                  <a:pt x="11036" y="5304"/>
                </a:lnTo>
                <a:lnTo>
                  <a:pt x="11038" y="5304"/>
                </a:lnTo>
                <a:lnTo>
                  <a:pt x="11040" y="5304"/>
                </a:lnTo>
                <a:close/>
                <a:moveTo>
                  <a:pt x="11052" y="5316"/>
                </a:moveTo>
                <a:lnTo>
                  <a:pt x="11052" y="5316"/>
                </a:lnTo>
                <a:lnTo>
                  <a:pt x="11056" y="5318"/>
                </a:lnTo>
                <a:lnTo>
                  <a:pt x="11058" y="5316"/>
                </a:lnTo>
                <a:lnTo>
                  <a:pt x="11060" y="5308"/>
                </a:lnTo>
                <a:lnTo>
                  <a:pt x="11062" y="5306"/>
                </a:lnTo>
                <a:lnTo>
                  <a:pt x="11066" y="5304"/>
                </a:lnTo>
                <a:lnTo>
                  <a:pt x="11072" y="5302"/>
                </a:lnTo>
                <a:lnTo>
                  <a:pt x="11074" y="5302"/>
                </a:lnTo>
                <a:lnTo>
                  <a:pt x="11074" y="5300"/>
                </a:lnTo>
                <a:lnTo>
                  <a:pt x="11068" y="5292"/>
                </a:lnTo>
                <a:lnTo>
                  <a:pt x="11064" y="5286"/>
                </a:lnTo>
                <a:lnTo>
                  <a:pt x="11064" y="5282"/>
                </a:lnTo>
                <a:lnTo>
                  <a:pt x="11064" y="5278"/>
                </a:lnTo>
                <a:lnTo>
                  <a:pt x="11068" y="5274"/>
                </a:lnTo>
                <a:lnTo>
                  <a:pt x="11072" y="5268"/>
                </a:lnTo>
                <a:lnTo>
                  <a:pt x="11072" y="5264"/>
                </a:lnTo>
                <a:lnTo>
                  <a:pt x="11070" y="5258"/>
                </a:lnTo>
                <a:lnTo>
                  <a:pt x="11068" y="5254"/>
                </a:lnTo>
                <a:lnTo>
                  <a:pt x="11066" y="5252"/>
                </a:lnTo>
                <a:lnTo>
                  <a:pt x="11064" y="5252"/>
                </a:lnTo>
                <a:lnTo>
                  <a:pt x="11062" y="5256"/>
                </a:lnTo>
                <a:lnTo>
                  <a:pt x="11058" y="5270"/>
                </a:lnTo>
                <a:lnTo>
                  <a:pt x="11056" y="5286"/>
                </a:lnTo>
                <a:lnTo>
                  <a:pt x="11056" y="5294"/>
                </a:lnTo>
                <a:lnTo>
                  <a:pt x="11052" y="5300"/>
                </a:lnTo>
                <a:lnTo>
                  <a:pt x="11048" y="5306"/>
                </a:lnTo>
                <a:lnTo>
                  <a:pt x="11046" y="5310"/>
                </a:lnTo>
                <a:lnTo>
                  <a:pt x="11046" y="5312"/>
                </a:lnTo>
                <a:lnTo>
                  <a:pt x="11052" y="5316"/>
                </a:lnTo>
                <a:close/>
                <a:moveTo>
                  <a:pt x="11240" y="5058"/>
                </a:moveTo>
                <a:lnTo>
                  <a:pt x="11240" y="5058"/>
                </a:lnTo>
                <a:lnTo>
                  <a:pt x="11240" y="5062"/>
                </a:lnTo>
                <a:lnTo>
                  <a:pt x="11242" y="5068"/>
                </a:lnTo>
                <a:lnTo>
                  <a:pt x="11246" y="5074"/>
                </a:lnTo>
                <a:lnTo>
                  <a:pt x="11250" y="5076"/>
                </a:lnTo>
                <a:lnTo>
                  <a:pt x="11252" y="5072"/>
                </a:lnTo>
                <a:lnTo>
                  <a:pt x="11252" y="5064"/>
                </a:lnTo>
                <a:lnTo>
                  <a:pt x="11250" y="5058"/>
                </a:lnTo>
                <a:lnTo>
                  <a:pt x="11248" y="5054"/>
                </a:lnTo>
                <a:lnTo>
                  <a:pt x="11244" y="5054"/>
                </a:lnTo>
                <a:lnTo>
                  <a:pt x="11240" y="5058"/>
                </a:lnTo>
                <a:close/>
                <a:moveTo>
                  <a:pt x="11412" y="5392"/>
                </a:moveTo>
                <a:lnTo>
                  <a:pt x="11412" y="5392"/>
                </a:lnTo>
                <a:lnTo>
                  <a:pt x="11412" y="5390"/>
                </a:lnTo>
                <a:lnTo>
                  <a:pt x="11410" y="5390"/>
                </a:lnTo>
                <a:lnTo>
                  <a:pt x="11406" y="5392"/>
                </a:lnTo>
                <a:lnTo>
                  <a:pt x="11402" y="5398"/>
                </a:lnTo>
                <a:lnTo>
                  <a:pt x="11398" y="5406"/>
                </a:lnTo>
                <a:lnTo>
                  <a:pt x="11394" y="5420"/>
                </a:lnTo>
                <a:lnTo>
                  <a:pt x="11394" y="5426"/>
                </a:lnTo>
                <a:lnTo>
                  <a:pt x="11396" y="5426"/>
                </a:lnTo>
                <a:lnTo>
                  <a:pt x="11406" y="5420"/>
                </a:lnTo>
                <a:lnTo>
                  <a:pt x="11412" y="5412"/>
                </a:lnTo>
                <a:lnTo>
                  <a:pt x="11414" y="5402"/>
                </a:lnTo>
                <a:lnTo>
                  <a:pt x="11412" y="5392"/>
                </a:lnTo>
                <a:close/>
                <a:moveTo>
                  <a:pt x="11514" y="5376"/>
                </a:moveTo>
                <a:lnTo>
                  <a:pt x="11514" y="5376"/>
                </a:lnTo>
                <a:lnTo>
                  <a:pt x="11522" y="5372"/>
                </a:lnTo>
                <a:lnTo>
                  <a:pt x="11526" y="5366"/>
                </a:lnTo>
                <a:lnTo>
                  <a:pt x="11526" y="5360"/>
                </a:lnTo>
                <a:lnTo>
                  <a:pt x="11520" y="5352"/>
                </a:lnTo>
                <a:lnTo>
                  <a:pt x="11516" y="5346"/>
                </a:lnTo>
                <a:lnTo>
                  <a:pt x="11512" y="5346"/>
                </a:lnTo>
                <a:lnTo>
                  <a:pt x="11510" y="5350"/>
                </a:lnTo>
                <a:lnTo>
                  <a:pt x="11510" y="5356"/>
                </a:lnTo>
                <a:lnTo>
                  <a:pt x="11510" y="5370"/>
                </a:lnTo>
                <a:lnTo>
                  <a:pt x="11512" y="5374"/>
                </a:lnTo>
                <a:lnTo>
                  <a:pt x="11514" y="5376"/>
                </a:lnTo>
                <a:close/>
                <a:moveTo>
                  <a:pt x="10442" y="5192"/>
                </a:moveTo>
                <a:lnTo>
                  <a:pt x="10442" y="5192"/>
                </a:lnTo>
                <a:lnTo>
                  <a:pt x="10446" y="5198"/>
                </a:lnTo>
                <a:lnTo>
                  <a:pt x="10448" y="5198"/>
                </a:lnTo>
                <a:lnTo>
                  <a:pt x="10450" y="5194"/>
                </a:lnTo>
                <a:lnTo>
                  <a:pt x="10452" y="5192"/>
                </a:lnTo>
                <a:lnTo>
                  <a:pt x="10454" y="5192"/>
                </a:lnTo>
                <a:lnTo>
                  <a:pt x="10458" y="5194"/>
                </a:lnTo>
                <a:lnTo>
                  <a:pt x="10462" y="5194"/>
                </a:lnTo>
                <a:lnTo>
                  <a:pt x="10468" y="5188"/>
                </a:lnTo>
                <a:lnTo>
                  <a:pt x="10470" y="5180"/>
                </a:lnTo>
                <a:lnTo>
                  <a:pt x="10470" y="5176"/>
                </a:lnTo>
                <a:lnTo>
                  <a:pt x="10470" y="5174"/>
                </a:lnTo>
                <a:lnTo>
                  <a:pt x="10464" y="5168"/>
                </a:lnTo>
                <a:lnTo>
                  <a:pt x="10456" y="5164"/>
                </a:lnTo>
                <a:lnTo>
                  <a:pt x="10450" y="5162"/>
                </a:lnTo>
                <a:lnTo>
                  <a:pt x="10448" y="5164"/>
                </a:lnTo>
                <a:lnTo>
                  <a:pt x="10444" y="5166"/>
                </a:lnTo>
                <a:lnTo>
                  <a:pt x="10442" y="5170"/>
                </a:lnTo>
                <a:lnTo>
                  <a:pt x="10440" y="5182"/>
                </a:lnTo>
                <a:lnTo>
                  <a:pt x="10440" y="5186"/>
                </a:lnTo>
                <a:lnTo>
                  <a:pt x="10442" y="5192"/>
                </a:lnTo>
                <a:close/>
                <a:moveTo>
                  <a:pt x="10396" y="5160"/>
                </a:moveTo>
                <a:lnTo>
                  <a:pt x="10396" y="5160"/>
                </a:lnTo>
                <a:lnTo>
                  <a:pt x="10392" y="5156"/>
                </a:lnTo>
                <a:lnTo>
                  <a:pt x="10388" y="5150"/>
                </a:lnTo>
                <a:lnTo>
                  <a:pt x="10386" y="5132"/>
                </a:lnTo>
                <a:lnTo>
                  <a:pt x="10382" y="5124"/>
                </a:lnTo>
                <a:lnTo>
                  <a:pt x="10380" y="5116"/>
                </a:lnTo>
                <a:lnTo>
                  <a:pt x="10372" y="5112"/>
                </a:lnTo>
                <a:lnTo>
                  <a:pt x="10364" y="5112"/>
                </a:lnTo>
                <a:lnTo>
                  <a:pt x="10356" y="5116"/>
                </a:lnTo>
                <a:lnTo>
                  <a:pt x="10352" y="5120"/>
                </a:lnTo>
                <a:lnTo>
                  <a:pt x="10352" y="5124"/>
                </a:lnTo>
                <a:lnTo>
                  <a:pt x="10352" y="5128"/>
                </a:lnTo>
                <a:lnTo>
                  <a:pt x="10348" y="5130"/>
                </a:lnTo>
                <a:lnTo>
                  <a:pt x="10344" y="5134"/>
                </a:lnTo>
                <a:lnTo>
                  <a:pt x="10342" y="5138"/>
                </a:lnTo>
                <a:lnTo>
                  <a:pt x="10344" y="5140"/>
                </a:lnTo>
                <a:lnTo>
                  <a:pt x="10346" y="5142"/>
                </a:lnTo>
                <a:lnTo>
                  <a:pt x="10354" y="5142"/>
                </a:lnTo>
                <a:lnTo>
                  <a:pt x="10362" y="5142"/>
                </a:lnTo>
                <a:lnTo>
                  <a:pt x="10366" y="5144"/>
                </a:lnTo>
                <a:lnTo>
                  <a:pt x="10368" y="5146"/>
                </a:lnTo>
                <a:lnTo>
                  <a:pt x="10372" y="5158"/>
                </a:lnTo>
                <a:lnTo>
                  <a:pt x="10376" y="5170"/>
                </a:lnTo>
                <a:lnTo>
                  <a:pt x="10378" y="5176"/>
                </a:lnTo>
                <a:lnTo>
                  <a:pt x="10384" y="5178"/>
                </a:lnTo>
                <a:lnTo>
                  <a:pt x="10392" y="5182"/>
                </a:lnTo>
                <a:lnTo>
                  <a:pt x="10396" y="5186"/>
                </a:lnTo>
                <a:lnTo>
                  <a:pt x="10400" y="5190"/>
                </a:lnTo>
                <a:lnTo>
                  <a:pt x="10404" y="5190"/>
                </a:lnTo>
                <a:lnTo>
                  <a:pt x="10406" y="5188"/>
                </a:lnTo>
                <a:lnTo>
                  <a:pt x="10408" y="5186"/>
                </a:lnTo>
                <a:lnTo>
                  <a:pt x="10406" y="5182"/>
                </a:lnTo>
                <a:lnTo>
                  <a:pt x="10404" y="5178"/>
                </a:lnTo>
                <a:lnTo>
                  <a:pt x="10404" y="5176"/>
                </a:lnTo>
                <a:lnTo>
                  <a:pt x="10404" y="5172"/>
                </a:lnTo>
                <a:lnTo>
                  <a:pt x="10406" y="5168"/>
                </a:lnTo>
                <a:lnTo>
                  <a:pt x="10406" y="5166"/>
                </a:lnTo>
                <a:lnTo>
                  <a:pt x="10402" y="5162"/>
                </a:lnTo>
                <a:lnTo>
                  <a:pt x="10396" y="5160"/>
                </a:lnTo>
                <a:close/>
                <a:moveTo>
                  <a:pt x="10682" y="5374"/>
                </a:moveTo>
                <a:lnTo>
                  <a:pt x="10682" y="5374"/>
                </a:lnTo>
                <a:lnTo>
                  <a:pt x="10670" y="5374"/>
                </a:lnTo>
                <a:lnTo>
                  <a:pt x="10658" y="5376"/>
                </a:lnTo>
                <a:lnTo>
                  <a:pt x="10652" y="5378"/>
                </a:lnTo>
                <a:lnTo>
                  <a:pt x="10652" y="5382"/>
                </a:lnTo>
                <a:lnTo>
                  <a:pt x="10652" y="5384"/>
                </a:lnTo>
                <a:lnTo>
                  <a:pt x="10656" y="5388"/>
                </a:lnTo>
                <a:lnTo>
                  <a:pt x="10668" y="5390"/>
                </a:lnTo>
                <a:lnTo>
                  <a:pt x="10680" y="5392"/>
                </a:lnTo>
                <a:lnTo>
                  <a:pt x="10684" y="5390"/>
                </a:lnTo>
                <a:lnTo>
                  <a:pt x="10686" y="5390"/>
                </a:lnTo>
                <a:lnTo>
                  <a:pt x="10692" y="5386"/>
                </a:lnTo>
                <a:lnTo>
                  <a:pt x="10700" y="5382"/>
                </a:lnTo>
                <a:lnTo>
                  <a:pt x="10706" y="5378"/>
                </a:lnTo>
                <a:lnTo>
                  <a:pt x="10706" y="5376"/>
                </a:lnTo>
                <a:lnTo>
                  <a:pt x="10702" y="5374"/>
                </a:lnTo>
                <a:lnTo>
                  <a:pt x="10700" y="5374"/>
                </a:lnTo>
                <a:lnTo>
                  <a:pt x="10694" y="5374"/>
                </a:lnTo>
                <a:lnTo>
                  <a:pt x="10682" y="5374"/>
                </a:lnTo>
                <a:close/>
                <a:moveTo>
                  <a:pt x="11090" y="5452"/>
                </a:moveTo>
                <a:lnTo>
                  <a:pt x="11090" y="5452"/>
                </a:lnTo>
                <a:lnTo>
                  <a:pt x="11092" y="5450"/>
                </a:lnTo>
                <a:lnTo>
                  <a:pt x="11094" y="5448"/>
                </a:lnTo>
                <a:lnTo>
                  <a:pt x="11096" y="5446"/>
                </a:lnTo>
                <a:lnTo>
                  <a:pt x="11098" y="5444"/>
                </a:lnTo>
                <a:lnTo>
                  <a:pt x="11102" y="5440"/>
                </a:lnTo>
                <a:lnTo>
                  <a:pt x="11100" y="5440"/>
                </a:lnTo>
                <a:lnTo>
                  <a:pt x="11096" y="5438"/>
                </a:lnTo>
                <a:lnTo>
                  <a:pt x="11086" y="5440"/>
                </a:lnTo>
                <a:lnTo>
                  <a:pt x="11082" y="5442"/>
                </a:lnTo>
                <a:lnTo>
                  <a:pt x="11082" y="5444"/>
                </a:lnTo>
                <a:lnTo>
                  <a:pt x="11082" y="5446"/>
                </a:lnTo>
                <a:lnTo>
                  <a:pt x="11082" y="5448"/>
                </a:lnTo>
                <a:lnTo>
                  <a:pt x="11076" y="5452"/>
                </a:lnTo>
                <a:lnTo>
                  <a:pt x="11074" y="5454"/>
                </a:lnTo>
                <a:lnTo>
                  <a:pt x="11074" y="5456"/>
                </a:lnTo>
                <a:lnTo>
                  <a:pt x="11086" y="5456"/>
                </a:lnTo>
                <a:lnTo>
                  <a:pt x="11088" y="5456"/>
                </a:lnTo>
                <a:lnTo>
                  <a:pt x="11088" y="5454"/>
                </a:lnTo>
                <a:lnTo>
                  <a:pt x="11088" y="5452"/>
                </a:lnTo>
                <a:lnTo>
                  <a:pt x="11090" y="5452"/>
                </a:lnTo>
                <a:close/>
                <a:moveTo>
                  <a:pt x="11138" y="5436"/>
                </a:moveTo>
                <a:lnTo>
                  <a:pt x="11138" y="5436"/>
                </a:lnTo>
                <a:lnTo>
                  <a:pt x="11130" y="5436"/>
                </a:lnTo>
                <a:lnTo>
                  <a:pt x="11126" y="5434"/>
                </a:lnTo>
                <a:lnTo>
                  <a:pt x="11124" y="5434"/>
                </a:lnTo>
                <a:lnTo>
                  <a:pt x="11122" y="5434"/>
                </a:lnTo>
                <a:lnTo>
                  <a:pt x="11120" y="5442"/>
                </a:lnTo>
                <a:lnTo>
                  <a:pt x="11118" y="5448"/>
                </a:lnTo>
                <a:lnTo>
                  <a:pt x="11120" y="5450"/>
                </a:lnTo>
                <a:lnTo>
                  <a:pt x="11122" y="5450"/>
                </a:lnTo>
                <a:lnTo>
                  <a:pt x="11132" y="5448"/>
                </a:lnTo>
                <a:lnTo>
                  <a:pt x="11146" y="5446"/>
                </a:lnTo>
                <a:lnTo>
                  <a:pt x="11148" y="5446"/>
                </a:lnTo>
                <a:lnTo>
                  <a:pt x="11152" y="5444"/>
                </a:lnTo>
                <a:lnTo>
                  <a:pt x="11152" y="5442"/>
                </a:lnTo>
                <a:lnTo>
                  <a:pt x="11152" y="5440"/>
                </a:lnTo>
                <a:lnTo>
                  <a:pt x="11146" y="5438"/>
                </a:lnTo>
                <a:lnTo>
                  <a:pt x="11142" y="5436"/>
                </a:lnTo>
                <a:lnTo>
                  <a:pt x="11138" y="5436"/>
                </a:lnTo>
                <a:close/>
                <a:moveTo>
                  <a:pt x="10372" y="5326"/>
                </a:moveTo>
                <a:lnTo>
                  <a:pt x="10372" y="5326"/>
                </a:lnTo>
                <a:lnTo>
                  <a:pt x="10374" y="5322"/>
                </a:lnTo>
                <a:lnTo>
                  <a:pt x="10374" y="5318"/>
                </a:lnTo>
                <a:lnTo>
                  <a:pt x="10376" y="5306"/>
                </a:lnTo>
                <a:lnTo>
                  <a:pt x="10376" y="5292"/>
                </a:lnTo>
                <a:lnTo>
                  <a:pt x="10376" y="5274"/>
                </a:lnTo>
                <a:lnTo>
                  <a:pt x="10376" y="5262"/>
                </a:lnTo>
                <a:lnTo>
                  <a:pt x="10374" y="5254"/>
                </a:lnTo>
                <a:lnTo>
                  <a:pt x="10374" y="5250"/>
                </a:lnTo>
                <a:lnTo>
                  <a:pt x="10376" y="5238"/>
                </a:lnTo>
                <a:lnTo>
                  <a:pt x="10376" y="5226"/>
                </a:lnTo>
                <a:lnTo>
                  <a:pt x="10376" y="5220"/>
                </a:lnTo>
                <a:lnTo>
                  <a:pt x="10376" y="5214"/>
                </a:lnTo>
                <a:lnTo>
                  <a:pt x="10380" y="5204"/>
                </a:lnTo>
                <a:lnTo>
                  <a:pt x="10382" y="5198"/>
                </a:lnTo>
                <a:lnTo>
                  <a:pt x="10384" y="5192"/>
                </a:lnTo>
                <a:lnTo>
                  <a:pt x="10382" y="5190"/>
                </a:lnTo>
                <a:lnTo>
                  <a:pt x="10380" y="5186"/>
                </a:lnTo>
                <a:lnTo>
                  <a:pt x="10374" y="5180"/>
                </a:lnTo>
                <a:lnTo>
                  <a:pt x="10372" y="5176"/>
                </a:lnTo>
                <a:lnTo>
                  <a:pt x="10368" y="5172"/>
                </a:lnTo>
                <a:lnTo>
                  <a:pt x="10364" y="5160"/>
                </a:lnTo>
                <a:lnTo>
                  <a:pt x="10360" y="5154"/>
                </a:lnTo>
                <a:lnTo>
                  <a:pt x="10356" y="5154"/>
                </a:lnTo>
                <a:lnTo>
                  <a:pt x="10348" y="5156"/>
                </a:lnTo>
                <a:lnTo>
                  <a:pt x="10344" y="5158"/>
                </a:lnTo>
                <a:lnTo>
                  <a:pt x="10342" y="5156"/>
                </a:lnTo>
                <a:lnTo>
                  <a:pt x="10338" y="5154"/>
                </a:lnTo>
                <a:lnTo>
                  <a:pt x="10334" y="5158"/>
                </a:lnTo>
                <a:lnTo>
                  <a:pt x="10330" y="5162"/>
                </a:lnTo>
                <a:lnTo>
                  <a:pt x="10328" y="5162"/>
                </a:lnTo>
                <a:lnTo>
                  <a:pt x="10330" y="5154"/>
                </a:lnTo>
                <a:lnTo>
                  <a:pt x="10334" y="5144"/>
                </a:lnTo>
                <a:lnTo>
                  <a:pt x="10334" y="5142"/>
                </a:lnTo>
                <a:lnTo>
                  <a:pt x="10330" y="5140"/>
                </a:lnTo>
                <a:lnTo>
                  <a:pt x="10326" y="5136"/>
                </a:lnTo>
                <a:lnTo>
                  <a:pt x="10324" y="5130"/>
                </a:lnTo>
                <a:lnTo>
                  <a:pt x="10320" y="5114"/>
                </a:lnTo>
                <a:lnTo>
                  <a:pt x="10316" y="5104"/>
                </a:lnTo>
                <a:lnTo>
                  <a:pt x="10314" y="5096"/>
                </a:lnTo>
                <a:lnTo>
                  <a:pt x="10310" y="5092"/>
                </a:lnTo>
                <a:lnTo>
                  <a:pt x="10308" y="5090"/>
                </a:lnTo>
                <a:lnTo>
                  <a:pt x="10304" y="5090"/>
                </a:lnTo>
                <a:lnTo>
                  <a:pt x="10298" y="5090"/>
                </a:lnTo>
                <a:lnTo>
                  <a:pt x="10292" y="5088"/>
                </a:lnTo>
                <a:lnTo>
                  <a:pt x="10282" y="5084"/>
                </a:lnTo>
                <a:lnTo>
                  <a:pt x="10278" y="5080"/>
                </a:lnTo>
                <a:lnTo>
                  <a:pt x="10276" y="5076"/>
                </a:lnTo>
                <a:lnTo>
                  <a:pt x="10276" y="5072"/>
                </a:lnTo>
                <a:lnTo>
                  <a:pt x="10278" y="5066"/>
                </a:lnTo>
                <a:lnTo>
                  <a:pt x="10280" y="5062"/>
                </a:lnTo>
                <a:lnTo>
                  <a:pt x="10280" y="5058"/>
                </a:lnTo>
                <a:lnTo>
                  <a:pt x="10278" y="5052"/>
                </a:lnTo>
                <a:lnTo>
                  <a:pt x="10278" y="5048"/>
                </a:lnTo>
                <a:lnTo>
                  <a:pt x="10280" y="5046"/>
                </a:lnTo>
                <a:lnTo>
                  <a:pt x="10284" y="5044"/>
                </a:lnTo>
                <a:lnTo>
                  <a:pt x="10288" y="5040"/>
                </a:lnTo>
                <a:lnTo>
                  <a:pt x="10290" y="5036"/>
                </a:lnTo>
                <a:lnTo>
                  <a:pt x="10290" y="5030"/>
                </a:lnTo>
                <a:lnTo>
                  <a:pt x="10288" y="5026"/>
                </a:lnTo>
                <a:lnTo>
                  <a:pt x="10284" y="5020"/>
                </a:lnTo>
                <a:lnTo>
                  <a:pt x="10280" y="5018"/>
                </a:lnTo>
                <a:lnTo>
                  <a:pt x="10274" y="5016"/>
                </a:lnTo>
                <a:lnTo>
                  <a:pt x="10270" y="5018"/>
                </a:lnTo>
                <a:lnTo>
                  <a:pt x="10264" y="5020"/>
                </a:lnTo>
                <a:lnTo>
                  <a:pt x="10262" y="5018"/>
                </a:lnTo>
                <a:lnTo>
                  <a:pt x="10262" y="5014"/>
                </a:lnTo>
                <a:lnTo>
                  <a:pt x="10260" y="5010"/>
                </a:lnTo>
                <a:lnTo>
                  <a:pt x="10258" y="5008"/>
                </a:lnTo>
                <a:lnTo>
                  <a:pt x="10252" y="5004"/>
                </a:lnTo>
                <a:lnTo>
                  <a:pt x="10244" y="5004"/>
                </a:lnTo>
                <a:lnTo>
                  <a:pt x="10236" y="5000"/>
                </a:lnTo>
                <a:lnTo>
                  <a:pt x="10232" y="4996"/>
                </a:lnTo>
                <a:lnTo>
                  <a:pt x="10228" y="4990"/>
                </a:lnTo>
                <a:lnTo>
                  <a:pt x="10226" y="4982"/>
                </a:lnTo>
                <a:lnTo>
                  <a:pt x="10224" y="4974"/>
                </a:lnTo>
                <a:lnTo>
                  <a:pt x="10220" y="4968"/>
                </a:lnTo>
                <a:lnTo>
                  <a:pt x="10212" y="4962"/>
                </a:lnTo>
                <a:lnTo>
                  <a:pt x="10202" y="4958"/>
                </a:lnTo>
                <a:lnTo>
                  <a:pt x="10196" y="4956"/>
                </a:lnTo>
                <a:lnTo>
                  <a:pt x="10194" y="4952"/>
                </a:lnTo>
                <a:lnTo>
                  <a:pt x="10190" y="4948"/>
                </a:lnTo>
                <a:lnTo>
                  <a:pt x="10190" y="4940"/>
                </a:lnTo>
                <a:lnTo>
                  <a:pt x="10188" y="4936"/>
                </a:lnTo>
                <a:lnTo>
                  <a:pt x="10184" y="4932"/>
                </a:lnTo>
                <a:lnTo>
                  <a:pt x="10176" y="4928"/>
                </a:lnTo>
                <a:lnTo>
                  <a:pt x="10172" y="4926"/>
                </a:lnTo>
                <a:lnTo>
                  <a:pt x="10172" y="4928"/>
                </a:lnTo>
                <a:lnTo>
                  <a:pt x="10170" y="4932"/>
                </a:lnTo>
                <a:lnTo>
                  <a:pt x="10172" y="4940"/>
                </a:lnTo>
                <a:lnTo>
                  <a:pt x="10170" y="4940"/>
                </a:lnTo>
                <a:lnTo>
                  <a:pt x="10168" y="4938"/>
                </a:lnTo>
                <a:lnTo>
                  <a:pt x="10162" y="4934"/>
                </a:lnTo>
                <a:lnTo>
                  <a:pt x="10158" y="4932"/>
                </a:lnTo>
                <a:lnTo>
                  <a:pt x="10154" y="4928"/>
                </a:lnTo>
                <a:lnTo>
                  <a:pt x="10150" y="4918"/>
                </a:lnTo>
                <a:lnTo>
                  <a:pt x="10146" y="4908"/>
                </a:lnTo>
                <a:lnTo>
                  <a:pt x="10144" y="4908"/>
                </a:lnTo>
                <a:lnTo>
                  <a:pt x="10140" y="4908"/>
                </a:lnTo>
                <a:lnTo>
                  <a:pt x="10138" y="4902"/>
                </a:lnTo>
                <a:lnTo>
                  <a:pt x="10132" y="4892"/>
                </a:lnTo>
                <a:lnTo>
                  <a:pt x="10122" y="4880"/>
                </a:lnTo>
                <a:lnTo>
                  <a:pt x="10110" y="4868"/>
                </a:lnTo>
                <a:lnTo>
                  <a:pt x="10104" y="4866"/>
                </a:lnTo>
                <a:lnTo>
                  <a:pt x="10098" y="4862"/>
                </a:lnTo>
                <a:lnTo>
                  <a:pt x="10092" y="4860"/>
                </a:lnTo>
                <a:lnTo>
                  <a:pt x="10088" y="4858"/>
                </a:lnTo>
                <a:lnTo>
                  <a:pt x="10084" y="4852"/>
                </a:lnTo>
                <a:lnTo>
                  <a:pt x="10080" y="4844"/>
                </a:lnTo>
                <a:lnTo>
                  <a:pt x="10078" y="4842"/>
                </a:lnTo>
                <a:lnTo>
                  <a:pt x="10074" y="4842"/>
                </a:lnTo>
                <a:lnTo>
                  <a:pt x="10070" y="4840"/>
                </a:lnTo>
                <a:lnTo>
                  <a:pt x="10068" y="4838"/>
                </a:lnTo>
                <a:lnTo>
                  <a:pt x="10068" y="4832"/>
                </a:lnTo>
                <a:lnTo>
                  <a:pt x="10068" y="4826"/>
                </a:lnTo>
                <a:lnTo>
                  <a:pt x="10066" y="4824"/>
                </a:lnTo>
                <a:lnTo>
                  <a:pt x="10062" y="4822"/>
                </a:lnTo>
                <a:lnTo>
                  <a:pt x="10058" y="4820"/>
                </a:lnTo>
                <a:lnTo>
                  <a:pt x="10056" y="4818"/>
                </a:lnTo>
                <a:lnTo>
                  <a:pt x="10056" y="4812"/>
                </a:lnTo>
                <a:lnTo>
                  <a:pt x="10054" y="4804"/>
                </a:lnTo>
                <a:lnTo>
                  <a:pt x="10050" y="4798"/>
                </a:lnTo>
                <a:lnTo>
                  <a:pt x="10046" y="4790"/>
                </a:lnTo>
                <a:lnTo>
                  <a:pt x="10038" y="4782"/>
                </a:lnTo>
                <a:lnTo>
                  <a:pt x="10036" y="4782"/>
                </a:lnTo>
                <a:lnTo>
                  <a:pt x="10034" y="4782"/>
                </a:lnTo>
                <a:lnTo>
                  <a:pt x="10030" y="4786"/>
                </a:lnTo>
                <a:lnTo>
                  <a:pt x="10028" y="4786"/>
                </a:lnTo>
                <a:lnTo>
                  <a:pt x="10024" y="4784"/>
                </a:lnTo>
                <a:lnTo>
                  <a:pt x="10020" y="4780"/>
                </a:lnTo>
                <a:lnTo>
                  <a:pt x="10016" y="4780"/>
                </a:lnTo>
                <a:lnTo>
                  <a:pt x="10010" y="4782"/>
                </a:lnTo>
                <a:lnTo>
                  <a:pt x="10002" y="4784"/>
                </a:lnTo>
                <a:lnTo>
                  <a:pt x="9996" y="4784"/>
                </a:lnTo>
                <a:lnTo>
                  <a:pt x="9988" y="4784"/>
                </a:lnTo>
                <a:lnTo>
                  <a:pt x="9976" y="4780"/>
                </a:lnTo>
                <a:lnTo>
                  <a:pt x="9974" y="4778"/>
                </a:lnTo>
                <a:lnTo>
                  <a:pt x="9972" y="4776"/>
                </a:lnTo>
                <a:lnTo>
                  <a:pt x="9970" y="4770"/>
                </a:lnTo>
                <a:lnTo>
                  <a:pt x="9966" y="4768"/>
                </a:lnTo>
                <a:lnTo>
                  <a:pt x="9960" y="4764"/>
                </a:lnTo>
                <a:lnTo>
                  <a:pt x="9952" y="4764"/>
                </a:lnTo>
                <a:lnTo>
                  <a:pt x="9946" y="4764"/>
                </a:lnTo>
                <a:lnTo>
                  <a:pt x="9944" y="4770"/>
                </a:lnTo>
                <a:lnTo>
                  <a:pt x="9944" y="4776"/>
                </a:lnTo>
                <a:lnTo>
                  <a:pt x="9946" y="4784"/>
                </a:lnTo>
                <a:lnTo>
                  <a:pt x="9950" y="4792"/>
                </a:lnTo>
                <a:lnTo>
                  <a:pt x="9958" y="4812"/>
                </a:lnTo>
                <a:lnTo>
                  <a:pt x="9968" y="4826"/>
                </a:lnTo>
                <a:lnTo>
                  <a:pt x="9976" y="4834"/>
                </a:lnTo>
                <a:lnTo>
                  <a:pt x="9982" y="4840"/>
                </a:lnTo>
                <a:lnTo>
                  <a:pt x="9990" y="4850"/>
                </a:lnTo>
                <a:lnTo>
                  <a:pt x="9994" y="4854"/>
                </a:lnTo>
                <a:lnTo>
                  <a:pt x="9996" y="4856"/>
                </a:lnTo>
                <a:lnTo>
                  <a:pt x="10002" y="4856"/>
                </a:lnTo>
                <a:lnTo>
                  <a:pt x="10004" y="4858"/>
                </a:lnTo>
                <a:lnTo>
                  <a:pt x="10008" y="4860"/>
                </a:lnTo>
                <a:lnTo>
                  <a:pt x="10012" y="4864"/>
                </a:lnTo>
                <a:lnTo>
                  <a:pt x="10018" y="4872"/>
                </a:lnTo>
                <a:lnTo>
                  <a:pt x="10026" y="4884"/>
                </a:lnTo>
                <a:lnTo>
                  <a:pt x="10026" y="4890"/>
                </a:lnTo>
                <a:lnTo>
                  <a:pt x="10028" y="4892"/>
                </a:lnTo>
                <a:lnTo>
                  <a:pt x="10034" y="4896"/>
                </a:lnTo>
                <a:lnTo>
                  <a:pt x="10040" y="4902"/>
                </a:lnTo>
                <a:lnTo>
                  <a:pt x="10042" y="4906"/>
                </a:lnTo>
                <a:lnTo>
                  <a:pt x="10042" y="4914"/>
                </a:lnTo>
                <a:lnTo>
                  <a:pt x="10044" y="4920"/>
                </a:lnTo>
                <a:lnTo>
                  <a:pt x="10046" y="4924"/>
                </a:lnTo>
                <a:lnTo>
                  <a:pt x="10050" y="4930"/>
                </a:lnTo>
                <a:lnTo>
                  <a:pt x="10060" y="4934"/>
                </a:lnTo>
                <a:lnTo>
                  <a:pt x="10070" y="4940"/>
                </a:lnTo>
                <a:lnTo>
                  <a:pt x="10080" y="4948"/>
                </a:lnTo>
                <a:lnTo>
                  <a:pt x="10086" y="4954"/>
                </a:lnTo>
                <a:lnTo>
                  <a:pt x="10088" y="4958"/>
                </a:lnTo>
                <a:lnTo>
                  <a:pt x="10088" y="4962"/>
                </a:lnTo>
                <a:lnTo>
                  <a:pt x="10086" y="4966"/>
                </a:lnTo>
                <a:lnTo>
                  <a:pt x="10088" y="4970"/>
                </a:lnTo>
                <a:lnTo>
                  <a:pt x="10096" y="4994"/>
                </a:lnTo>
                <a:lnTo>
                  <a:pt x="10102" y="5020"/>
                </a:lnTo>
                <a:lnTo>
                  <a:pt x="10106" y="5026"/>
                </a:lnTo>
                <a:lnTo>
                  <a:pt x="10116" y="5032"/>
                </a:lnTo>
                <a:lnTo>
                  <a:pt x="10122" y="5038"/>
                </a:lnTo>
                <a:lnTo>
                  <a:pt x="10124" y="5044"/>
                </a:lnTo>
                <a:lnTo>
                  <a:pt x="10130" y="5054"/>
                </a:lnTo>
                <a:lnTo>
                  <a:pt x="10144" y="5070"/>
                </a:lnTo>
                <a:lnTo>
                  <a:pt x="10148" y="5076"/>
                </a:lnTo>
                <a:lnTo>
                  <a:pt x="10152" y="5080"/>
                </a:lnTo>
                <a:lnTo>
                  <a:pt x="10152" y="5086"/>
                </a:lnTo>
                <a:lnTo>
                  <a:pt x="10152" y="5090"/>
                </a:lnTo>
                <a:lnTo>
                  <a:pt x="10150" y="5096"/>
                </a:lnTo>
                <a:lnTo>
                  <a:pt x="10152" y="5100"/>
                </a:lnTo>
                <a:lnTo>
                  <a:pt x="10154" y="5104"/>
                </a:lnTo>
                <a:lnTo>
                  <a:pt x="10162" y="5112"/>
                </a:lnTo>
                <a:lnTo>
                  <a:pt x="10166" y="5122"/>
                </a:lnTo>
                <a:lnTo>
                  <a:pt x="10170" y="5132"/>
                </a:lnTo>
                <a:lnTo>
                  <a:pt x="10174" y="5146"/>
                </a:lnTo>
                <a:lnTo>
                  <a:pt x="10178" y="5160"/>
                </a:lnTo>
                <a:lnTo>
                  <a:pt x="10188" y="5176"/>
                </a:lnTo>
                <a:lnTo>
                  <a:pt x="10200" y="5192"/>
                </a:lnTo>
                <a:lnTo>
                  <a:pt x="10214" y="5206"/>
                </a:lnTo>
                <a:lnTo>
                  <a:pt x="10224" y="5218"/>
                </a:lnTo>
                <a:lnTo>
                  <a:pt x="10230" y="5226"/>
                </a:lnTo>
                <a:lnTo>
                  <a:pt x="10238" y="5238"/>
                </a:lnTo>
                <a:lnTo>
                  <a:pt x="10252" y="5254"/>
                </a:lnTo>
                <a:lnTo>
                  <a:pt x="10270" y="5272"/>
                </a:lnTo>
                <a:lnTo>
                  <a:pt x="10282" y="5284"/>
                </a:lnTo>
                <a:lnTo>
                  <a:pt x="10294" y="5294"/>
                </a:lnTo>
                <a:lnTo>
                  <a:pt x="10304" y="5306"/>
                </a:lnTo>
                <a:lnTo>
                  <a:pt x="10314" y="5322"/>
                </a:lnTo>
                <a:lnTo>
                  <a:pt x="10322" y="5332"/>
                </a:lnTo>
                <a:lnTo>
                  <a:pt x="10326" y="5334"/>
                </a:lnTo>
                <a:lnTo>
                  <a:pt x="10326" y="5332"/>
                </a:lnTo>
                <a:lnTo>
                  <a:pt x="10324" y="5320"/>
                </a:lnTo>
                <a:lnTo>
                  <a:pt x="10322" y="5312"/>
                </a:lnTo>
                <a:lnTo>
                  <a:pt x="10322" y="5310"/>
                </a:lnTo>
                <a:lnTo>
                  <a:pt x="10326" y="5310"/>
                </a:lnTo>
                <a:lnTo>
                  <a:pt x="10332" y="5314"/>
                </a:lnTo>
                <a:lnTo>
                  <a:pt x="10338" y="5316"/>
                </a:lnTo>
                <a:lnTo>
                  <a:pt x="10342" y="5318"/>
                </a:lnTo>
                <a:lnTo>
                  <a:pt x="10348" y="5318"/>
                </a:lnTo>
                <a:lnTo>
                  <a:pt x="10348" y="5312"/>
                </a:lnTo>
                <a:lnTo>
                  <a:pt x="10350" y="5308"/>
                </a:lnTo>
                <a:lnTo>
                  <a:pt x="10352" y="5308"/>
                </a:lnTo>
                <a:lnTo>
                  <a:pt x="10358" y="5314"/>
                </a:lnTo>
                <a:lnTo>
                  <a:pt x="10366" y="5324"/>
                </a:lnTo>
                <a:lnTo>
                  <a:pt x="10368" y="5328"/>
                </a:lnTo>
                <a:lnTo>
                  <a:pt x="10372" y="5326"/>
                </a:lnTo>
                <a:close/>
                <a:moveTo>
                  <a:pt x="10716" y="5464"/>
                </a:moveTo>
                <a:lnTo>
                  <a:pt x="10716" y="5464"/>
                </a:lnTo>
                <a:lnTo>
                  <a:pt x="10722" y="5468"/>
                </a:lnTo>
                <a:lnTo>
                  <a:pt x="10724" y="5466"/>
                </a:lnTo>
                <a:lnTo>
                  <a:pt x="10726" y="5466"/>
                </a:lnTo>
                <a:lnTo>
                  <a:pt x="10724" y="5462"/>
                </a:lnTo>
                <a:lnTo>
                  <a:pt x="10722" y="5458"/>
                </a:lnTo>
                <a:lnTo>
                  <a:pt x="10718" y="5454"/>
                </a:lnTo>
                <a:lnTo>
                  <a:pt x="10716" y="5448"/>
                </a:lnTo>
                <a:lnTo>
                  <a:pt x="10720" y="5432"/>
                </a:lnTo>
                <a:lnTo>
                  <a:pt x="10720" y="5426"/>
                </a:lnTo>
                <a:lnTo>
                  <a:pt x="10720" y="5418"/>
                </a:lnTo>
                <a:lnTo>
                  <a:pt x="10716" y="5414"/>
                </a:lnTo>
                <a:lnTo>
                  <a:pt x="10708" y="5410"/>
                </a:lnTo>
                <a:lnTo>
                  <a:pt x="10696" y="5412"/>
                </a:lnTo>
                <a:lnTo>
                  <a:pt x="10686" y="5414"/>
                </a:lnTo>
                <a:lnTo>
                  <a:pt x="10676" y="5416"/>
                </a:lnTo>
                <a:lnTo>
                  <a:pt x="10668" y="5414"/>
                </a:lnTo>
                <a:lnTo>
                  <a:pt x="10660" y="5412"/>
                </a:lnTo>
                <a:lnTo>
                  <a:pt x="10650" y="5406"/>
                </a:lnTo>
                <a:lnTo>
                  <a:pt x="10650" y="5404"/>
                </a:lnTo>
                <a:lnTo>
                  <a:pt x="10650" y="5402"/>
                </a:lnTo>
                <a:lnTo>
                  <a:pt x="10652" y="5396"/>
                </a:lnTo>
                <a:lnTo>
                  <a:pt x="10650" y="5390"/>
                </a:lnTo>
                <a:lnTo>
                  <a:pt x="10648" y="5382"/>
                </a:lnTo>
                <a:lnTo>
                  <a:pt x="10644" y="5376"/>
                </a:lnTo>
                <a:lnTo>
                  <a:pt x="10640" y="5374"/>
                </a:lnTo>
                <a:lnTo>
                  <a:pt x="10636" y="5374"/>
                </a:lnTo>
                <a:lnTo>
                  <a:pt x="10634" y="5374"/>
                </a:lnTo>
                <a:lnTo>
                  <a:pt x="10630" y="5378"/>
                </a:lnTo>
                <a:lnTo>
                  <a:pt x="10626" y="5376"/>
                </a:lnTo>
                <a:lnTo>
                  <a:pt x="10624" y="5374"/>
                </a:lnTo>
                <a:lnTo>
                  <a:pt x="10618" y="5368"/>
                </a:lnTo>
                <a:lnTo>
                  <a:pt x="10616" y="5368"/>
                </a:lnTo>
                <a:lnTo>
                  <a:pt x="10614" y="5370"/>
                </a:lnTo>
                <a:lnTo>
                  <a:pt x="10608" y="5366"/>
                </a:lnTo>
                <a:lnTo>
                  <a:pt x="10606" y="5362"/>
                </a:lnTo>
                <a:lnTo>
                  <a:pt x="10602" y="5362"/>
                </a:lnTo>
                <a:lnTo>
                  <a:pt x="10596" y="5364"/>
                </a:lnTo>
                <a:lnTo>
                  <a:pt x="10592" y="5366"/>
                </a:lnTo>
                <a:lnTo>
                  <a:pt x="10590" y="5366"/>
                </a:lnTo>
                <a:lnTo>
                  <a:pt x="10588" y="5362"/>
                </a:lnTo>
                <a:lnTo>
                  <a:pt x="10582" y="5352"/>
                </a:lnTo>
                <a:lnTo>
                  <a:pt x="10580" y="5350"/>
                </a:lnTo>
                <a:lnTo>
                  <a:pt x="10578" y="5348"/>
                </a:lnTo>
                <a:lnTo>
                  <a:pt x="10574" y="5348"/>
                </a:lnTo>
                <a:lnTo>
                  <a:pt x="10572" y="5352"/>
                </a:lnTo>
                <a:lnTo>
                  <a:pt x="10568" y="5356"/>
                </a:lnTo>
                <a:lnTo>
                  <a:pt x="10564" y="5364"/>
                </a:lnTo>
                <a:lnTo>
                  <a:pt x="10560" y="5378"/>
                </a:lnTo>
                <a:lnTo>
                  <a:pt x="10556" y="5380"/>
                </a:lnTo>
                <a:lnTo>
                  <a:pt x="10554" y="5380"/>
                </a:lnTo>
                <a:lnTo>
                  <a:pt x="10548" y="5376"/>
                </a:lnTo>
                <a:lnTo>
                  <a:pt x="10542" y="5374"/>
                </a:lnTo>
                <a:lnTo>
                  <a:pt x="10536" y="5372"/>
                </a:lnTo>
                <a:lnTo>
                  <a:pt x="10524" y="5372"/>
                </a:lnTo>
                <a:lnTo>
                  <a:pt x="10518" y="5374"/>
                </a:lnTo>
                <a:lnTo>
                  <a:pt x="10514" y="5374"/>
                </a:lnTo>
                <a:lnTo>
                  <a:pt x="10508" y="5374"/>
                </a:lnTo>
                <a:lnTo>
                  <a:pt x="10500" y="5372"/>
                </a:lnTo>
                <a:lnTo>
                  <a:pt x="10492" y="5372"/>
                </a:lnTo>
                <a:lnTo>
                  <a:pt x="10488" y="5370"/>
                </a:lnTo>
                <a:lnTo>
                  <a:pt x="10484" y="5366"/>
                </a:lnTo>
                <a:lnTo>
                  <a:pt x="10482" y="5362"/>
                </a:lnTo>
                <a:lnTo>
                  <a:pt x="10478" y="5352"/>
                </a:lnTo>
                <a:lnTo>
                  <a:pt x="10476" y="5346"/>
                </a:lnTo>
                <a:lnTo>
                  <a:pt x="10474" y="5344"/>
                </a:lnTo>
                <a:lnTo>
                  <a:pt x="10472" y="5342"/>
                </a:lnTo>
                <a:lnTo>
                  <a:pt x="10470" y="5342"/>
                </a:lnTo>
                <a:lnTo>
                  <a:pt x="10464" y="5344"/>
                </a:lnTo>
                <a:lnTo>
                  <a:pt x="10462" y="5344"/>
                </a:lnTo>
                <a:lnTo>
                  <a:pt x="10458" y="5342"/>
                </a:lnTo>
                <a:lnTo>
                  <a:pt x="10454" y="5340"/>
                </a:lnTo>
                <a:lnTo>
                  <a:pt x="10452" y="5338"/>
                </a:lnTo>
                <a:lnTo>
                  <a:pt x="10446" y="5340"/>
                </a:lnTo>
                <a:lnTo>
                  <a:pt x="10442" y="5340"/>
                </a:lnTo>
                <a:lnTo>
                  <a:pt x="10440" y="5340"/>
                </a:lnTo>
                <a:lnTo>
                  <a:pt x="10438" y="5336"/>
                </a:lnTo>
                <a:lnTo>
                  <a:pt x="10432" y="5330"/>
                </a:lnTo>
                <a:lnTo>
                  <a:pt x="10426" y="5326"/>
                </a:lnTo>
                <a:lnTo>
                  <a:pt x="10420" y="5326"/>
                </a:lnTo>
                <a:lnTo>
                  <a:pt x="10418" y="5328"/>
                </a:lnTo>
                <a:lnTo>
                  <a:pt x="10418" y="5332"/>
                </a:lnTo>
                <a:lnTo>
                  <a:pt x="10416" y="5334"/>
                </a:lnTo>
                <a:lnTo>
                  <a:pt x="10414" y="5336"/>
                </a:lnTo>
                <a:lnTo>
                  <a:pt x="10410" y="5334"/>
                </a:lnTo>
                <a:lnTo>
                  <a:pt x="10400" y="5332"/>
                </a:lnTo>
                <a:lnTo>
                  <a:pt x="10386" y="5328"/>
                </a:lnTo>
                <a:lnTo>
                  <a:pt x="10380" y="5328"/>
                </a:lnTo>
                <a:lnTo>
                  <a:pt x="10376" y="5330"/>
                </a:lnTo>
                <a:lnTo>
                  <a:pt x="10374" y="5334"/>
                </a:lnTo>
                <a:lnTo>
                  <a:pt x="10372" y="5340"/>
                </a:lnTo>
                <a:lnTo>
                  <a:pt x="10370" y="5348"/>
                </a:lnTo>
                <a:lnTo>
                  <a:pt x="10368" y="5352"/>
                </a:lnTo>
                <a:lnTo>
                  <a:pt x="10366" y="5354"/>
                </a:lnTo>
                <a:lnTo>
                  <a:pt x="10362" y="5356"/>
                </a:lnTo>
                <a:lnTo>
                  <a:pt x="10362" y="5360"/>
                </a:lnTo>
                <a:lnTo>
                  <a:pt x="10360" y="5362"/>
                </a:lnTo>
                <a:lnTo>
                  <a:pt x="10354" y="5364"/>
                </a:lnTo>
                <a:lnTo>
                  <a:pt x="10350" y="5366"/>
                </a:lnTo>
                <a:lnTo>
                  <a:pt x="10348" y="5368"/>
                </a:lnTo>
                <a:lnTo>
                  <a:pt x="10348" y="5370"/>
                </a:lnTo>
                <a:lnTo>
                  <a:pt x="10354" y="5374"/>
                </a:lnTo>
                <a:lnTo>
                  <a:pt x="10362" y="5374"/>
                </a:lnTo>
                <a:lnTo>
                  <a:pt x="10370" y="5372"/>
                </a:lnTo>
                <a:lnTo>
                  <a:pt x="10378" y="5372"/>
                </a:lnTo>
                <a:lnTo>
                  <a:pt x="10382" y="5374"/>
                </a:lnTo>
                <a:lnTo>
                  <a:pt x="10386" y="5376"/>
                </a:lnTo>
                <a:lnTo>
                  <a:pt x="10388" y="5380"/>
                </a:lnTo>
                <a:lnTo>
                  <a:pt x="10392" y="5380"/>
                </a:lnTo>
                <a:lnTo>
                  <a:pt x="10398" y="5378"/>
                </a:lnTo>
                <a:lnTo>
                  <a:pt x="10400" y="5378"/>
                </a:lnTo>
                <a:lnTo>
                  <a:pt x="10400" y="5380"/>
                </a:lnTo>
                <a:lnTo>
                  <a:pt x="10398" y="5388"/>
                </a:lnTo>
                <a:lnTo>
                  <a:pt x="10396" y="5394"/>
                </a:lnTo>
                <a:lnTo>
                  <a:pt x="10396" y="5396"/>
                </a:lnTo>
                <a:lnTo>
                  <a:pt x="10398" y="5398"/>
                </a:lnTo>
                <a:lnTo>
                  <a:pt x="10404" y="5400"/>
                </a:lnTo>
                <a:lnTo>
                  <a:pt x="10424" y="5404"/>
                </a:lnTo>
                <a:lnTo>
                  <a:pt x="10440" y="5408"/>
                </a:lnTo>
                <a:lnTo>
                  <a:pt x="10458" y="5416"/>
                </a:lnTo>
                <a:lnTo>
                  <a:pt x="10464" y="5420"/>
                </a:lnTo>
                <a:lnTo>
                  <a:pt x="10472" y="5420"/>
                </a:lnTo>
                <a:lnTo>
                  <a:pt x="10478" y="5418"/>
                </a:lnTo>
                <a:lnTo>
                  <a:pt x="10482" y="5416"/>
                </a:lnTo>
                <a:lnTo>
                  <a:pt x="10490" y="5412"/>
                </a:lnTo>
                <a:lnTo>
                  <a:pt x="10494" y="5412"/>
                </a:lnTo>
                <a:lnTo>
                  <a:pt x="10496" y="5414"/>
                </a:lnTo>
                <a:lnTo>
                  <a:pt x="10502" y="5416"/>
                </a:lnTo>
                <a:lnTo>
                  <a:pt x="10508" y="5416"/>
                </a:lnTo>
                <a:lnTo>
                  <a:pt x="10516" y="5416"/>
                </a:lnTo>
                <a:lnTo>
                  <a:pt x="10530" y="5418"/>
                </a:lnTo>
                <a:lnTo>
                  <a:pt x="10536" y="5420"/>
                </a:lnTo>
                <a:lnTo>
                  <a:pt x="10542" y="5422"/>
                </a:lnTo>
                <a:lnTo>
                  <a:pt x="10550" y="5430"/>
                </a:lnTo>
                <a:lnTo>
                  <a:pt x="10556" y="5434"/>
                </a:lnTo>
                <a:lnTo>
                  <a:pt x="10566" y="5438"/>
                </a:lnTo>
                <a:lnTo>
                  <a:pt x="10578" y="5440"/>
                </a:lnTo>
                <a:lnTo>
                  <a:pt x="10594" y="5444"/>
                </a:lnTo>
                <a:lnTo>
                  <a:pt x="10610" y="5446"/>
                </a:lnTo>
                <a:lnTo>
                  <a:pt x="10614" y="5444"/>
                </a:lnTo>
                <a:lnTo>
                  <a:pt x="10616" y="5444"/>
                </a:lnTo>
                <a:lnTo>
                  <a:pt x="10620" y="5444"/>
                </a:lnTo>
                <a:lnTo>
                  <a:pt x="10640" y="5446"/>
                </a:lnTo>
                <a:lnTo>
                  <a:pt x="10652" y="5448"/>
                </a:lnTo>
                <a:lnTo>
                  <a:pt x="10658" y="5448"/>
                </a:lnTo>
                <a:lnTo>
                  <a:pt x="10662" y="5446"/>
                </a:lnTo>
                <a:lnTo>
                  <a:pt x="10662" y="5444"/>
                </a:lnTo>
                <a:lnTo>
                  <a:pt x="10662" y="5442"/>
                </a:lnTo>
                <a:lnTo>
                  <a:pt x="10664" y="5442"/>
                </a:lnTo>
                <a:lnTo>
                  <a:pt x="10682" y="5450"/>
                </a:lnTo>
                <a:lnTo>
                  <a:pt x="10694" y="5456"/>
                </a:lnTo>
                <a:lnTo>
                  <a:pt x="10702" y="5458"/>
                </a:lnTo>
                <a:lnTo>
                  <a:pt x="10708" y="5460"/>
                </a:lnTo>
                <a:lnTo>
                  <a:pt x="10716" y="5464"/>
                </a:lnTo>
                <a:close/>
                <a:moveTo>
                  <a:pt x="10750" y="5470"/>
                </a:moveTo>
                <a:lnTo>
                  <a:pt x="10750" y="5470"/>
                </a:lnTo>
                <a:lnTo>
                  <a:pt x="10754" y="5468"/>
                </a:lnTo>
                <a:lnTo>
                  <a:pt x="10756" y="5464"/>
                </a:lnTo>
                <a:lnTo>
                  <a:pt x="10760" y="5460"/>
                </a:lnTo>
                <a:lnTo>
                  <a:pt x="10766" y="5454"/>
                </a:lnTo>
                <a:lnTo>
                  <a:pt x="10770" y="5448"/>
                </a:lnTo>
                <a:lnTo>
                  <a:pt x="10770" y="5446"/>
                </a:lnTo>
                <a:lnTo>
                  <a:pt x="10770" y="5444"/>
                </a:lnTo>
                <a:lnTo>
                  <a:pt x="10764" y="5440"/>
                </a:lnTo>
                <a:lnTo>
                  <a:pt x="10758" y="5434"/>
                </a:lnTo>
                <a:lnTo>
                  <a:pt x="10754" y="5432"/>
                </a:lnTo>
                <a:lnTo>
                  <a:pt x="10752" y="5432"/>
                </a:lnTo>
                <a:lnTo>
                  <a:pt x="10748" y="5434"/>
                </a:lnTo>
                <a:lnTo>
                  <a:pt x="10742" y="5436"/>
                </a:lnTo>
                <a:lnTo>
                  <a:pt x="10738" y="5436"/>
                </a:lnTo>
                <a:lnTo>
                  <a:pt x="10734" y="5436"/>
                </a:lnTo>
                <a:lnTo>
                  <a:pt x="10726" y="5432"/>
                </a:lnTo>
                <a:lnTo>
                  <a:pt x="10724" y="5434"/>
                </a:lnTo>
                <a:lnTo>
                  <a:pt x="10722" y="5434"/>
                </a:lnTo>
                <a:lnTo>
                  <a:pt x="10724" y="5440"/>
                </a:lnTo>
                <a:lnTo>
                  <a:pt x="10726" y="5446"/>
                </a:lnTo>
                <a:lnTo>
                  <a:pt x="10728" y="5448"/>
                </a:lnTo>
                <a:lnTo>
                  <a:pt x="10732" y="5448"/>
                </a:lnTo>
                <a:lnTo>
                  <a:pt x="10738" y="5450"/>
                </a:lnTo>
                <a:lnTo>
                  <a:pt x="10744" y="5456"/>
                </a:lnTo>
                <a:lnTo>
                  <a:pt x="10748" y="5462"/>
                </a:lnTo>
                <a:lnTo>
                  <a:pt x="10748" y="5466"/>
                </a:lnTo>
                <a:lnTo>
                  <a:pt x="10748" y="5468"/>
                </a:lnTo>
                <a:lnTo>
                  <a:pt x="10750" y="5470"/>
                </a:lnTo>
                <a:close/>
                <a:moveTo>
                  <a:pt x="10784" y="5464"/>
                </a:moveTo>
                <a:lnTo>
                  <a:pt x="10784" y="5464"/>
                </a:lnTo>
                <a:lnTo>
                  <a:pt x="10778" y="5466"/>
                </a:lnTo>
                <a:lnTo>
                  <a:pt x="10778" y="5468"/>
                </a:lnTo>
                <a:lnTo>
                  <a:pt x="10782" y="5472"/>
                </a:lnTo>
                <a:lnTo>
                  <a:pt x="10792" y="5474"/>
                </a:lnTo>
                <a:lnTo>
                  <a:pt x="10802" y="5474"/>
                </a:lnTo>
                <a:lnTo>
                  <a:pt x="10804" y="5472"/>
                </a:lnTo>
                <a:lnTo>
                  <a:pt x="10806" y="5470"/>
                </a:lnTo>
                <a:lnTo>
                  <a:pt x="10806" y="5466"/>
                </a:lnTo>
                <a:lnTo>
                  <a:pt x="10810" y="5456"/>
                </a:lnTo>
                <a:lnTo>
                  <a:pt x="10812" y="5448"/>
                </a:lnTo>
                <a:lnTo>
                  <a:pt x="10814" y="5444"/>
                </a:lnTo>
                <a:lnTo>
                  <a:pt x="10810" y="5442"/>
                </a:lnTo>
                <a:lnTo>
                  <a:pt x="10804" y="5440"/>
                </a:lnTo>
                <a:lnTo>
                  <a:pt x="10800" y="5440"/>
                </a:lnTo>
                <a:lnTo>
                  <a:pt x="10796" y="5440"/>
                </a:lnTo>
                <a:lnTo>
                  <a:pt x="10790" y="5442"/>
                </a:lnTo>
                <a:lnTo>
                  <a:pt x="10786" y="5448"/>
                </a:lnTo>
                <a:lnTo>
                  <a:pt x="10784" y="5452"/>
                </a:lnTo>
                <a:lnTo>
                  <a:pt x="10786" y="5460"/>
                </a:lnTo>
                <a:lnTo>
                  <a:pt x="10784" y="5464"/>
                </a:lnTo>
                <a:close/>
                <a:moveTo>
                  <a:pt x="10826" y="5482"/>
                </a:moveTo>
                <a:lnTo>
                  <a:pt x="10826" y="5482"/>
                </a:lnTo>
                <a:lnTo>
                  <a:pt x="10836" y="5480"/>
                </a:lnTo>
                <a:lnTo>
                  <a:pt x="10848" y="5476"/>
                </a:lnTo>
                <a:lnTo>
                  <a:pt x="10860" y="5472"/>
                </a:lnTo>
                <a:lnTo>
                  <a:pt x="10866" y="5472"/>
                </a:lnTo>
                <a:lnTo>
                  <a:pt x="10872" y="5470"/>
                </a:lnTo>
                <a:lnTo>
                  <a:pt x="10874" y="5468"/>
                </a:lnTo>
                <a:lnTo>
                  <a:pt x="10878" y="5466"/>
                </a:lnTo>
                <a:lnTo>
                  <a:pt x="10878" y="5468"/>
                </a:lnTo>
                <a:lnTo>
                  <a:pt x="10880" y="5470"/>
                </a:lnTo>
                <a:lnTo>
                  <a:pt x="10884" y="5470"/>
                </a:lnTo>
                <a:lnTo>
                  <a:pt x="10888" y="5468"/>
                </a:lnTo>
                <a:lnTo>
                  <a:pt x="10892" y="5470"/>
                </a:lnTo>
                <a:lnTo>
                  <a:pt x="10902" y="5472"/>
                </a:lnTo>
                <a:lnTo>
                  <a:pt x="10904" y="5470"/>
                </a:lnTo>
                <a:lnTo>
                  <a:pt x="10902" y="5468"/>
                </a:lnTo>
                <a:lnTo>
                  <a:pt x="10896" y="5466"/>
                </a:lnTo>
                <a:lnTo>
                  <a:pt x="10894" y="5464"/>
                </a:lnTo>
                <a:lnTo>
                  <a:pt x="10896" y="5462"/>
                </a:lnTo>
                <a:lnTo>
                  <a:pt x="10900" y="5462"/>
                </a:lnTo>
                <a:lnTo>
                  <a:pt x="10908" y="5466"/>
                </a:lnTo>
                <a:lnTo>
                  <a:pt x="10910" y="5464"/>
                </a:lnTo>
                <a:lnTo>
                  <a:pt x="10912" y="5462"/>
                </a:lnTo>
                <a:lnTo>
                  <a:pt x="10910" y="5458"/>
                </a:lnTo>
                <a:lnTo>
                  <a:pt x="10908" y="5450"/>
                </a:lnTo>
                <a:lnTo>
                  <a:pt x="10902" y="5444"/>
                </a:lnTo>
                <a:lnTo>
                  <a:pt x="10900" y="5442"/>
                </a:lnTo>
                <a:lnTo>
                  <a:pt x="10896" y="5444"/>
                </a:lnTo>
                <a:lnTo>
                  <a:pt x="10894" y="5444"/>
                </a:lnTo>
                <a:lnTo>
                  <a:pt x="10892" y="5444"/>
                </a:lnTo>
                <a:lnTo>
                  <a:pt x="10888" y="5442"/>
                </a:lnTo>
                <a:lnTo>
                  <a:pt x="10886" y="5440"/>
                </a:lnTo>
                <a:lnTo>
                  <a:pt x="10884" y="5440"/>
                </a:lnTo>
                <a:lnTo>
                  <a:pt x="10880" y="5442"/>
                </a:lnTo>
                <a:lnTo>
                  <a:pt x="10878" y="5444"/>
                </a:lnTo>
                <a:lnTo>
                  <a:pt x="10874" y="5444"/>
                </a:lnTo>
                <a:lnTo>
                  <a:pt x="10870" y="5440"/>
                </a:lnTo>
                <a:lnTo>
                  <a:pt x="10866" y="5434"/>
                </a:lnTo>
                <a:lnTo>
                  <a:pt x="10862" y="5434"/>
                </a:lnTo>
                <a:lnTo>
                  <a:pt x="10858" y="5434"/>
                </a:lnTo>
                <a:lnTo>
                  <a:pt x="10854" y="5434"/>
                </a:lnTo>
                <a:lnTo>
                  <a:pt x="10852" y="5436"/>
                </a:lnTo>
                <a:lnTo>
                  <a:pt x="10852" y="5440"/>
                </a:lnTo>
                <a:lnTo>
                  <a:pt x="10854" y="5444"/>
                </a:lnTo>
                <a:lnTo>
                  <a:pt x="10858" y="5450"/>
                </a:lnTo>
                <a:lnTo>
                  <a:pt x="10862" y="5450"/>
                </a:lnTo>
                <a:lnTo>
                  <a:pt x="10866" y="5452"/>
                </a:lnTo>
                <a:lnTo>
                  <a:pt x="10872" y="5454"/>
                </a:lnTo>
                <a:lnTo>
                  <a:pt x="10874" y="5458"/>
                </a:lnTo>
                <a:lnTo>
                  <a:pt x="10874" y="5460"/>
                </a:lnTo>
                <a:lnTo>
                  <a:pt x="10870" y="5460"/>
                </a:lnTo>
                <a:lnTo>
                  <a:pt x="10864" y="5460"/>
                </a:lnTo>
                <a:lnTo>
                  <a:pt x="10862" y="5462"/>
                </a:lnTo>
                <a:lnTo>
                  <a:pt x="10858" y="5464"/>
                </a:lnTo>
                <a:lnTo>
                  <a:pt x="10854" y="5460"/>
                </a:lnTo>
                <a:lnTo>
                  <a:pt x="10848" y="5452"/>
                </a:lnTo>
                <a:lnTo>
                  <a:pt x="10846" y="5450"/>
                </a:lnTo>
                <a:lnTo>
                  <a:pt x="10842" y="5450"/>
                </a:lnTo>
                <a:lnTo>
                  <a:pt x="10838" y="5450"/>
                </a:lnTo>
                <a:lnTo>
                  <a:pt x="10832" y="5448"/>
                </a:lnTo>
                <a:lnTo>
                  <a:pt x="10828" y="5446"/>
                </a:lnTo>
                <a:lnTo>
                  <a:pt x="10826" y="5446"/>
                </a:lnTo>
                <a:lnTo>
                  <a:pt x="10824" y="5448"/>
                </a:lnTo>
                <a:lnTo>
                  <a:pt x="10820" y="5452"/>
                </a:lnTo>
                <a:lnTo>
                  <a:pt x="10818" y="5456"/>
                </a:lnTo>
                <a:lnTo>
                  <a:pt x="10814" y="5458"/>
                </a:lnTo>
                <a:lnTo>
                  <a:pt x="10814" y="5464"/>
                </a:lnTo>
                <a:lnTo>
                  <a:pt x="10814" y="5470"/>
                </a:lnTo>
                <a:lnTo>
                  <a:pt x="10814" y="5474"/>
                </a:lnTo>
                <a:lnTo>
                  <a:pt x="10814" y="5476"/>
                </a:lnTo>
                <a:lnTo>
                  <a:pt x="10816" y="5480"/>
                </a:lnTo>
                <a:lnTo>
                  <a:pt x="10826" y="5482"/>
                </a:lnTo>
                <a:close/>
                <a:moveTo>
                  <a:pt x="10994" y="5474"/>
                </a:moveTo>
                <a:lnTo>
                  <a:pt x="10994" y="5474"/>
                </a:lnTo>
                <a:lnTo>
                  <a:pt x="10996" y="5474"/>
                </a:lnTo>
                <a:lnTo>
                  <a:pt x="10998" y="5472"/>
                </a:lnTo>
                <a:lnTo>
                  <a:pt x="11000" y="5470"/>
                </a:lnTo>
                <a:lnTo>
                  <a:pt x="11008" y="5470"/>
                </a:lnTo>
                <a:lnTo>
                  <a:pt x="11012" y="5472"/>
                </a:lnTo>
                <a:lnTo>
                  <a:pt x="11016" y="5472"/>
                </a:lnTo>
                <a:lnTo>
                  <a:pt x="11022" y="5470"/>
                </a:lnTo>
                <a:lnTo>
                  <a:pt x="11028" y="5466"/>
                </a:lnTo>
                <a:lnTo>
                  <a:pt x="11032" y="5466"/>
                </a:lnTo>
                <a:lnTo>
                  <a:pt x="11038" y="5466"/>
                </a:lnTo>
                <a:lnTo>
                  <a:pt x="11046" y="5462"/>
                </a:lnTo>
                <a:lnTo>
                  <a:pt x="11054" y="5458"/>
                </a:lnTo>
                <a:lnTo>
                  <a:pt x="11058" y="5456"/>
                </a:lnTo>
                <a:lnTo>
                  <a:pt x="11058" y="5454"/>
                </a:lnTo>
                <a:lnTo>
                  <a:pt x="11058" y="5450"/>
                </a:lnTo>
                <a:lnTo>
                  <a:pt x="11062" y="5448"/>
                </a:lnTo>
                <a:lnTo>
                  <a:pt x="11064" y="5444"/>
                </a:lnTo>
                <a:lnTo>
                  <a:pt x="11064" y="5436"/>
                </a:lnTo>
                <a:lnTo>
                  <a:pt x="11062" y="5434"/>
                </a:lnTo>
                <a:lnTo>
                  <a:pt x="11060" y="5432"/>
                </a:lnTo>
                <a:lnTo>
                  <a:pt x="11056" y="5434"/>
                </a:lnTo>
                <a:lnTo>
                  <a:pt x="11054" y="5438"/>
                </a:lnTo>
                <a:lnTo>
                  <a:pt x="11056" y="5440"/>
                </a:lnTo>
                <a:lnTo>
                  <a:pt x="11058" y="5440"/>
                </a:lnTo>
                <a:lnTo>
                  <a:pt x="11058" y="5442"/>
                </a:lnTo>
                <a:lnTo>
                  <a:pt x="11056" y="5444"/>
                </a:lnTo>
                <a:lnTo>
                  <a:pt x="11050" y="5448"/>
                </a:lnTo>
                <a:lnTo>
                  <a:pt x="11044" y="5452"/>
                </a:lnTo>
                <a:lnTo>
                  <a:pt x="11044" y="5454"/>
                </a:lnTo>
                <a:lnTo>
                  <a:pt x="11044" y="5456"/>
                </a:lnTo>
                <a:lnTo>
                  <a:pt x="11040" y="5460"/>
                </a:lnTo>
                <a:lnTo>
                  <a:pt x="11036" y="5460"/>
                </a:lnTo>
                <a:lnTo>
                  <a:pt x="11034" y="5458"/>
                </a:lnTo>
                <a:lnTo>
                  <a:pt x="11030" y="5454"/>
                </a:lnTo>
                <a:lnTo>
                  <a:pt x="11026" y="5450"/>
                </a:lnTo>
                <a:lnTo>
                  <a:pt x="11024" y="5450"/>
                </a:lnTo>
                <a:lnTo>
                  <a:pt x="11020" y="5450"/>
                </a:lnTo>
                <a:lnTo>
                  <a:pt x="11016" y="5454"/>
                </a:lnTo>
                <a:lnTo>
                  <a:pt x="11012" y="5454"/>
                </a:lnTo>
                <a:lnTo>
                  <a:pt x="11010" y="5454"/>
                </a:lnTo>
                <a:lnTo>
                  <a:pt x="11006" y="5456"/>
                </a:lnTo>
                <a:lnTo>
                  <a:pt x="11002" y="5456"/>
                </a:lnTo>
                <a:lnTo>
                  <a:pt x="11000" y="5456"/>
                </a:lnTo>
                <a:lnTo>
                  <a:pt x="10994" y="5452"/>
                </a:lnTo>
                <a:lnTo>
                  <a:pt x="10988" y="5448"/>
                </a:lnTo>
                <a:lnTo>
                  <a:pt x="10980" y="5446"/>
                </a:lnTo>
                <a:lnTo>
                  <a:pt x="10966" y="5440"/>
                </a:lnTo>
                <a:lnTo>
                  <a:pt x="10956" y="5440"/>
                </a:lnTo>
                <a:lnTo>
                  <a:pt x="10952" y="5442"/>
                </a:lnTo>
                <a:lnTo>
                  <a:pt x="10948" y="5446"/>
                </a:lnTo>
                <a:lnTo>
                  <a:pt x="10944" y="5448"/>
                </a:lnTo>
                <a:lnTo>
                  <a:pt x="10940" y="5452"/>
                </a:lnTo>
                <a:lnTo>
                  <a:pt x="10936" y="5454"/>
                </a:lnTo>
                <a:lnTo>
                  <a:pt x="10936" y="5462"/>
                </a:lnTo>
                <a:lnTo>
                  <a:pt x="10938" y="5470"/>
                </a:lnTo>
                <a:lnTo>
                  <a:pt x="10940" y="5470"/>
                </a:lnTo>
                <a:lnTo>
                  <a:pt x="10944" y="5468"/>
                </a:lnTo>
                <a:lnTo>
                  <a:pt x="10950" y="5468"/>
                </a:lnTo>
                <a:lnTo>
                  <a:pt x="10966" y="5470"/>
                </a:lnTo>
                <a:lnTo>
                  <a:pt x="10974" y="5470"/>
                </a:lnTo>
                <a:lnTo>
                  <a:pt x="10980" y="5474"/>
                </a:lnTo>
                <a:lnTo>
                  <a:pt x="10984" y="5476"/>
                </a:lnTo>
                <a:lnTo>
                  <a:pt x="10988" y="5476"/>
                </a:lnTo>
                <a:lnTo>
                  <a:pt x="10990" y="5474"/>
                </a:lnTo>
                <a:lnTo>
                  <a:pt x="10994" y="5474"/>
                </a:lnTo>
                <a:close/>
                <a:moveTo>
                  <a:pt x="10934" y="5522"/>
                </a:moveTo>
                <a:lnTo>
                  <a:pt x="10934" y="5522"/>
                </a:lnTo>
                <a:lnTo>
                  <a:pt x="10942" y="5528"/>
                </a:lnTo>
                <a:lnTo>
                  <a:pt x="10946" y="5534"/>
                </a:lnTo>
                <a:lnTo>
                  <a:pt x="10950" y="5538"/>
                </a:lnTo>
                <a:lnTo>
                  <a:pt x="10952" y="5538"/>
                </a:lnTo>
                <a:lnTo>
                  <a:pt x="10956" y="5540"/>
                </a:lnTo>
                <a:lnTo>
                  <a:pt x="10958" y="5540"/>
                </a:lnTo>
                <a:lnTo>
                  <a:pt x="10962" y="5542"/>
                </a:lnTo>
                <a:lnTo>
                  <a:pt x="10964" y="5540"/>
                </a:lnTo>
                <a:lnTo>
                  <a:pt x="10966" y="5538"/>
                </a:lnTo>
                <a:lnTo>
                  <a:pt x="10968" y="5536"/>
                </a:lnTo>
                <a:lnTo>
                  <a:pt x="10970" y="5536"/>
                </a:lnTo>
                <a:lnTo>
                  <a:pt x="10974" y="5532"/>
                </a:lnTo>
                <a:lnTo>
                  <a:pt x="10974" y="5530"/>
                </a:lnTo>
                <a:lnTo>
                  <a:pt x="10974" y="5526"/>
                </a:lnTo>
                <a:lnTo>
                  <a:pt x="10970" y="5518"/>
                </a:lnTo>
                <a:lnTo>
                  <a:pt x="10964" y="5512"/>
                </a:lnTo>
                <a:lnTo>
                  <a:pt x="10958" y="5508"/>
                </a:lnTo>
                <a:lnTo>
                  <a:pt x="10956" y="5508"/>
                </a:lnTo>
                <a:lnTo>
                  <a:pt x="10954" y="5506"/>
                </a:lnTo>
                <a:lnTo>
                  <a:pt x="10952" y="5502"/>
                </a:lnTo>
                <a:lnTo>
                  <a:pt x="10948" y="5498"/>
                </a:lnTo>
                <a:lnTo>
                  <a:pt x="10942" y="5494"/>
                </a:lnTo>
                <a:lnTo>
                  <a:pt x="10938" y="5494"/>
                </a:lnTo>
                <a:lnTo>
                  <a:pt x="10934" y="5494"/>
                </a:lnTo>
                <a:lnTo>
                  <a:pt x="10930" y="5494"/>
                </a:lnTo>
                <a:lnTo>
                  <a:pt x="10924" y="5494"/>
                </a:lnTo>
                <a:lnTo>
                  <a:pt x="10914" y="5494"/>
                </a:lnTo>
                <a:lnTo>
                  <a:pt x="10910" y="5496"/>
                </a:lnTo>
                <a:lnTo>
                  <a:pt x="10906" y="5498"/>
                </a:lnTo>
                <a:lnTo>
                  <a:pt x="10902" y="5500"/>
                </a:lnTo>
                <a:lnTo>
                  <a:pt x="10902" y="5506"/>
                </a:lnTo>
                <a:lnTo>
                  <a:pt x="10902" y="5508"/>
                </a:lnTo>
                <a:lnTo>
                  <a:pt x="10906" y="5512"/>
                </a:lnTo>
                <a:lnTo>
                  <a:pt x="10914" y="5514"/>
                </a:lnTo>
                <a:lnTo>
                  <a:pt x="10924" y="5518"/>
                </a:lnTo>
                <a:lnTo>
                  <a:pt x="10934" y="5522"/>
                </a:lnTo>
                <a:close/>
                <a:moveTo>
                  <a:pt x="11090" y="5546"/>
                </a:moveTo>
                <a:lnTo>
                  <a:pt x="11090" y="5546"/>
                </a:lnTo>
                <a:lnTo>
                  <a:pt x="11094" y="5544"/>
                </a:lnTo>
                <a:lnTo>
                  <a:pt x="11098" y="5544"/>
                </a:lnTo>
                <a:lnTo>
                  <a:pt x="11104" y="5540"/>
                </a:lnTo>
                <a:lnTo>
                  <a:pt x="11108" y="5536"/>
                </a:lnTo>
                <a:lnTo>
                  <a:pt x="11112" y="5534"/>
                </a:lnTo>
                <a:lnTo>
                  <a:pt x="11114" y="5534"/>
                </a:lnTo>
                <a:lnTo>
                  <a:pt x="11118" y="5536"/>
                </a:lnTo>
                <a:lnTo>
                  <a:pt x="11122" y="5534"/>
                </a:lnTo>
                <a:lnTo>
                  <a:pt x="11134" y="5520"/>
                </a:lnTo>
                <a:lnTo>
                  <a:pt x="11140" y="5512"/>
                </a:lnTo>
                <a:lnTo>
                  <a:pt x="11144" y="5506"/>
                </a:lnTo>
                <a:lnTo>
                  <a:pt x="11148" y="5500"/>
                </a:lnTo>
                <a:lnTo>
                  <a:pt x="11156" y="5494"/>
                </a:lnTo>
                <a:lnTo>
                  <a:pt x="11168" y="5488"/>
                </a:lnTo>
                <a:lnTo>
                  <a:pt x="11176" y="5484"/>
                </a:lnTo>
                <a:lnTo>
                  <a:pt x="11182" y="5484"/>
                </a:lnTo>
                <a:lnTo>
                  <a:pt x="11188" y="5480"/>
                </a:lnTo>
                <a:lnTo>
                  <a:pt x="11192" y="5476"/>
                </a:lnTo>
                <a:lnTo>
                  <a:pt x="11196" y="5476"/>
                </a:lnTo>
                <a:lnTo>
                  <a:pt x="11202" y="5476"/>
                </a:lnTo>
                <a:lnTo>
                  <a:pt x="11206" y="5470"/>
                </a:lnTo>
                <a:lnTo>
                  <a:pt x="11212" y="5466"/>
                </a:lnTo>
                <a:lnTo>
                  <a:pt x="11218" y="5464"/>
                </a:lnTo>
                <a:lnTo>
                  <a:pt x="11222" y="5464"/>
                </a:lnTo>
                <a:lnTo>
                  <a:pt x="11228" y="5460"/>
                </a:lnTo>
                <a:lnTo>
                  <a:pt x="11236" y="5450"/>
                </a:lnTo>
                <a:lnTo>
                  <a:pt x="11238" y="5448"/>
                </a:lnTo>
                <a:lnTo>
                  <a:pt x="11232" y="5444"/>
                </a:lnTo>
                <a:lnTo>
                  <a:pt x="11230" y="5444"/>
                </a:lnTo>
                <a:lnTo>
                  <a:pt x="11226" y="5444"/>
                </a:lnTo>
                <a:lnTo>
                  <a:pt x="11218" y="5446"/>
                </a:lnTo>
                <a:lnTo>
                  <a:pt x="11210" y="5450"/>
                </a:lnTo>
                <a:lnTo>
                  <a:pt x="11204" y="5450"/>
                </a:lnTo>
                <a:lnTo>
                  <a:pt x="11200" y="5450"/>
                </a:lnTo>
                <a:lnTo>
                  <a:pt x="11194" y="5452"/>
                </a:lnTo>
                <a:lnTo>
                  <a:pt x="11188" y="5454"/>
                </a:lnTo>
                <a:lnTo>
                  <a:pt x="11184" y="5454"/>
                </a:lnTo>
                <a:lnTo>
                  <a:pt x="11180" y="5452"/>
                </a:lnTo>
                <a:lnTo>
                  <a:pt x="11176" y="5452"/>
                </a:lnTo>
                <a:lnTo>
                  <a:pt x="11158" y="5458"/>
                </a:lnTo>
                <a:lnTo>
                  <a:pt x="11150" y="5460"/>
                </a:lnTo>
                <a:lnTo>
                  <a:pt x="11146" y="5466"/>
                </a:lnTo>
                <a:lnTo>
                  <a:pt x="11144" y="5470"/>
                </a:lnTo>
                <a:lnTo>
                  <a:pt x="11138" y="5478"/>
                </a:lnTo>
                <a:lnTo>
                  <a:pt x="11128" y="5484"/>
                </a:lnTo>
                <a:lnTo>
                  <a:pt x="11122" y="5486"/>
                </a:lnTo>
                <a:lnTo>
                  <a:pt x="11114" y="5488"/>
                </a:lnTo>
                <a:lnTo>
                  <a:pt x="11104" y="5496"/>
                </a:lnTo>
                <a:lnTo>
                  <a:pt x="11094" y="5504"/>
                </a:lnTo>
                <a:lnTo>
                  <a:pt x="11090" y="5510"/>
                </a:lnTo>
                <a:lnTo>
                  <a:pt x="11088" y="5522"/>
                </a:lnTo>
                <a:lnTo>
                  <a:pt x="11088" y="5524"/>
                </a:lnTo>
                <a:lnTo>
                  <a:pt x="11088" y="5526"/>
                </a:lnTo>
                <a:lnTo>
                  <a:pt x="11092" y="5528"/>
                </a:lnTo>
                <a:lnTo>
                  <a:pt x="11094" y="5530"/>
                </a:lnTo>
                <a:lnTo>
                  <a:pt x="11092" y="5532"/>
                </a:lnTo>
                <a:lnTo>
                  <a:pt x="11086" y="5536"/>
                </a:lnTo>
                <a:lnTo>
                  <a:pt x="11082" y="5540"/>
                </a:lnTo>
                <a:lnTo>
                  <a:pt x="11082" y="5542"/>
                </a:lnTo>
                <a:lnTo>
                  <a:pt x="11090" y="5546"/>
                </a:lnTo>
                <a:close/>
                <a:moveTo>
                  <a:pt x="11218" y="5414"/>
                </a:moveTo>
                <a:lnTo>
                  <a:pt x="11218" y="5414"/>
                </a:lnTo>
                <a:lnTo>
                  <a:pt x="11218" y="5412"/>
                </a:lnTo>
                <a:lnTo>
                  <a:pt x="11214" y="5410"/>
                </a:lnTo>
                <a:lnTo>
                  <a:pt x="11202" y="5410"/>
                </a:lnTo>
                <a:lnTo>
                  <a:pt x="11190" y="5414"/>
                </a:lnTo>
                <a:lnTo>
                  <a:pt x="11184" y="5416"/>
                </a:lnTo>
                <a:lnTo>
                  <a:pt x="11180" y="5420"/>
                </a:lnTo>
                <a:lnTo>
                  <a:pt x="11178" y="5422"/>
                </a:lnTo>
                <a:lnTo>
                  <a:pt x="11180" y="5424"/>
                </a:lnTo>
                <a:lnTo>
                  <a:pt x="11194" y="5424"/>
                </a:lnTo>
                <a:lnTo>
                  <a:pt x="11210" y="5418"/>
                </a:lnTo>
                <a:lnTo>
                  <a:pt x="11216" y="5416"/>
                </a:lnTo>
                <a:lnTo>
                  <a:pt x="11218" y="5414"/>
                </a:lnTo>
                <a:close/>
                <a:moveTo>
                  <a:pt x="9966" y="4902"/>
                </a:moveTo>
                <a:lnTo>
                  <a:pt x="9966" y="4902"/>
                </a:lnTo>
                <a:lnTo>
                  <a:pt x="9966" y="4906"/>
                </a:lnTo>
                <a:lnTo>
                  <a:pt x="9968" y="4910"/>
                </a:lnTo>
                <a:lnTo>
                  <a:pt x="9972" y="4914"/>
                </a:lnTo>
                <a:lnTo>
                  <a:pt x="9980" y="4918"/>
                </a:lnTo>
                <a:lnTo>
                  <a:pt x="9990" y="4928"/>
                </a:lnTo>
                <a:lnTo>
                  <a:pt x="9994" y="4928"/>
                </a:lnTo>
                <a:lnTo>
                  <a:pt x="9994" y="4926"/>
                </a:lnTo>
                <a:lnTo>
                  <a:pt x="9990" y="4916"/>
                </a:lnTo>
                <a:lnTo>
                  <a:pt x="9982" y="4906"/>
                </a:lnTo>
                <a:lnTo>
                  <a:pt x="9972" y="4900"/>
                </a:lnTo>
                <a:lnTo>
                  <a:pt x="9970" y="4900"/>
                </a:lnTo>
                <a:lnTo>
                  <a:pt x="9966" y="4902"/>
                </a:lnTo>
                <a:close/>
                <a:moveTo>
                  <a:pt x="10026" y="4966"/>
                </a:moveTo>
                <a:lnTo>
                  <a:pt x="10026" y="4966"/>
                </a:lnTo>
                <a:lnTo>
                  <a:pt x="10022" y="4968"/>
                </a:lnTo>
                <a:lnTo>
                  <a:pt x="10022" y="4970"/>
                </a:lnTo>
                <a:lnTo>
                  <a:pt x="10026" y="4980"/>
                </a:lnTo>
                <a:lnTo>
                  <a:pt x="10044" y="5006"/>
                </a:lnTo>
                <a:lnTo>
                  <a:pt x="10046" y="5010"/>
                </a:lnTo>
                <a:lnTo>
                  <a:pt x="10050" y="5012"/>
                </a:lnTo>
                <a:lnTo>
                  <a:pt x="10052" y="5008"/>
                </a:lnTo>
                <a:lnTo>
                  <a:pt x="10054" y="5004"/>
                </a:lnTo>
                <a:lnTo>
                  <a:pt x="10054" y="4994"/>
                </a:lnTo>
                <a:lnTo>
                  <a:pt x="10052" y="4988"/>
                </a:lnTo>
                <a:lnTo>
                  <a:pt x="10050" y="4984"/>
                </a:lnTo>
                <a:lnTo>
                  <a:pt x="10044" y="4978"/>
                </a:lnTo>
                <a:lnTo>
                  <a:pt x="10038" y="4972"/>
                </a:lnTo>
                <a:lnTo>
                  <a:pt x="10032" y="4966"/>
                </a:lnTo>
                <a:lnTo>
                  <a:pt x="10030" y="4966"/>
                </a:lnTo>
                <a:lnTo>
                  <a:pt x="10026" y="4966"/>
                </a:lnTo>
                <a:close/>
                <a:moveTo>
                  <a:pt x="10084" y="5086"/>
                </a:moveTo>
                <a:lnTo>
                  <a:pt x="10084" y="5086"/>
                </a:lnTo>
                <a:lnTo>
                  <a:pt x="10080" y="5090"/>
                </a:lnTo>
                <a:lnTo>
                  <a:pt x="10080" y="5096"/>
                </a:lnTo>
                <a:lnTo>
                  <a:pt x="10082" y="5102"/>
                </a:lnTo>
                <a:lnTo>
                  <a:pt x="10086" y="5110"/>
                </a:lnTo>
                <a:lnTo>
                  <a:pt x="10098" y="5120"/>
                </a:lnTo>
                <a:lnTo>
                  <a:pt x="10102" y="5122"/>
                </a:lnTo>
                <a:lnTo>
                  <a:pt x="10106" y="5122"/>
                </a:lnTo>
                <a:lnTo>
                  <a:pt x="10108" y="5120"/>
                </a:lnTo>
                <a:lnTo>
                  <a:pt x="10108" y="5114"/>
                </a:lnTo>
                <a:lnTo>
                  <a:pt x="10102" y="5100"/>
                </a:lnTo>
                <a:lnTo>
                  <a:pt x="10098" y="5092"/>
                </a:lnTo>
                <a:lnTo>
                  <a:pt x="10092" y="5088"/>
                </a:lnTo>
                <a:lnTo>
                  <a:pt x="10088" y="5084"/>
                </a:lnTo>
                <a:lnTo>
                  <a:pt x="10084" y="5086"/>
                </a:lnTo>
                <a:close/>
                <a:moveTo>
                  <a:pt x="10070" y="5066"/>
                </a:moveTo>
                <a:lnTo>
                  <a:pt x="10070" y="5066"/>
                </a:lnTo>
                <a:lnTo>
                  <a:pt x="10072" y="5066"/>
                </a:lnTo>
                <a:lnTo>
                  <a:pt x="10074" y="5066"/>
                </a:lnTo>
                <a:lnTo>
                  <a:pt x="10076" y="5060"/>
                </a:lnTo>
                <a:lnTo>
                  <a:pt x="10076" y="5054"/>
                </a:lnTo>
                <a:lnTo>
                  <a:pt x="10074" y="5050"/>
                </a:lnTo>
                <a:lnTo>
                  <a:pt x="10072" y="5048"/>
                </a:lnTo>
                <a:lnTo>
                  <a:pt x="10070" y="5048"/>
                </a:lnTo>
                <a:lnTo>
                  <a:pt x="10068" y="5054"/>
                </a:lnTo>
                <a:lnTo>
                  <a:pt x="10068" y="5060"/>
                </a:lnTo>
                <a:lnTo>
                  <a:pt x="10068" y="5062"/>
                </a:lnTo>
                <a:lnTo>
                  <a:pt x="10070" y="5066"/>
                </a:lnTo>
                <a:close/>
                <a:moveTo>
                  <a:pt x="11590" y="5128"/>
                </a:moveTo>
                <a:lnTo>
                  <a:pt x="11590" y="5128"/>
                </a:lnTo>
                <a:lnTo>
                  <a:pt x="11592" y="5130"/>
                </a:lnTo>
                <a:lnTo>
                  <a:pt x="11598" y="5130"/>
                </a:lnTo>
                <a:lnTo>
                  <a:pt x="11618" y="5128"/>
                </a:lnTo>
                <a:lnTo>
                  <a:pt x="11628" y="5124"/>
                </a:lnTo>
                <a:lnTo>
                  <a:pt x="11628" y="5122"/>
                </a:lnTo>
                <a:lnTo>
                  <a:pt x="11624" y="5122"/>
                </a:lnTo>
                <a:lnTo>
                  <a:pt x="11590" y="5118"/>
                </a:lnTo>
                <a:lnTo>
                  <a:pt x="11576" y="5116"/>
                </a:lnTo>
                <a:lnTo>
                  <a:pt x="11572" y="5116"/>
                </a:lnTo>
                <a:lnTo>
                  <a:pt x="11578" y="5120"/>
                </a:lnTo>
                <a:lnTo>
                  <a:pt x="11590" y="5128"/>
                </a:lnTo>
                <a:close/>
                <a:moveTo>
                  <a:pt x="11600" y="5086"/>
                </a:moveTo>
                <a:lnTo>
                  <a:pt x="11600" y="5086"/>
                </a:lnTo>
                <a:lnTo>
                  <a:pt x="11594" y="5082"/>
                </a:lnTo>
                <a:lnTo>
                  <a:pt x="11592" y="5078"/>
                </a:lnTo>
                <a:lnTo>
                  <a:pt x="11586" y="5074"/>
                </a:lnTo>
                <a:lnTo>
                  <a:pt x="11576" y="5070"/>
                </a:lnTo>
                <a:lnTo>
                  <a:pt x="11566" y="5068"/>
                </a:lnTo>
                <a:lnTo>
                  <a:pt x="11566" y="5070"/>
                </a:lnTo>
                <a:lnTo>
                  <a:pt x="11566" y="5072"/>
                </a:lnTo>
                <a:lnTo>
                  <a:pt x="11572" y="5078"/>
                </a:lnTo>
                <a:lnTo>
                  <a:pt x="11580" y="5082"/>
                </a:lnTo>
                <a:lnTo>
                  <a:pt x="11582" y="5084"/>
                </a:lnTo>
                <a:lnTo>
                  <a:pt x="11584" y="5088"/>
                </a:lnTo>
                <a:lnTo>
                  <a:pt x="11584" y="5092"/>
                </a:lnTo>
                <a:lnTo>
                  <a:pt x="11586" y="5094"/>
                </a:lnTo>
                <a:lnTo>
                  <a:pt x="11588" y="5096"/>
                </a:lnTo>
                <a:lnTo>
                  <a:pt x="11592" y="5096"/>
                </a:lnTo>
                <a:lnTo>
                  <a:pt x="11600" y="5096"/>
                </a:lnTo>
                <a:lnTo>
                  <a:pt x="11606" y="5094"/>
                </a:lnTo>
                <a:lnTo>
                  <a:pt x="11608" y="5092"/>
                </a:lnTo>
                <a:lnTo>
                  <a:pt x="11606" y="5090"/>
                </a:lnTo>
                <a:lnTo>
                  <a:pt x="11600" y="5086"/>
                </a:lnTo>
                <a:close/>
                <a:moveTo>
                  <a:pt x="11538" y="5324"/>
                </a:moveTo>
                <a:lnTo>
                  <a:pt x="11538" y="5324"/>
                </a:lnTo>
                <a:lnTo>
                  <a:pt x="11536" y="5310"/>
                </a:lnTo>
                <a:lnTo>
                  <a:pt x="11532" y="5304"/>
                </a:lnTo>
                <a:lnTo>
                  <a:pt x="11530" y="5304"/>
                </a:lnTo>
                <a:lnTo>
                  <a:pt x="11528" y="5304"/>
                </a:lnTo>
                <a:lnTo>
                  <a:pt x="11526" y="5310"/>
                </a:lnTo>
                <a:lnTo>
                  <a:pt x="11524" y="5316"/>
                </a:lnTo>
                <a:lnTo>
                  <a:pt x="11520" y="5316"/>
                </a:lnTo>
                <a:lnTo>
                  <a:pt x="11518" y="5316"/>
                </a:lnTo>
                <a:lnTo>
                  <a:pt x="11518" y="5318"/>
                </a:lnTo>
                <a:lnTo>
                  <a:pt x="11518" y="5320"/>
                </a:lnTo>
                <a:lnTo>
                  <a:pt x="11520" y="5320"/>
                </a:lnTo>
                <a:lnTo>
                  <a:pt x="11520" y="5322"/>
                </a:lnTo>
                <a:lnTo>
                  <a:pt x="11520" y="5328"/>
                </a:lnTo>
                <a:lnTo>
                  <a:pt x="11520" y="5334"/>
                </a:lnTo>
                <a:lnTo>
                  <a:pt x="11522" y="5340"/>
                </a:lnTo>
                <a:lnTo>
                  <a:pt x="11530" y="5348"/>
                </a:lnTo>
                <a:lnTo>
                  <a:pt x="11534" y="5348"/>
                </a:lnTo>
                <a:lnTo>
                  <a:pt x="11536" y="5344"/>
                </a:lnTo>
                <a:lnTo>
                  <a:pt x="11538" y="5336"/>
                </a:lnTo>
                <a:lnTo>
                  <a:pt x="11538" y="5324"/>
                </a:lnTo>
                <a:close/>
                <a:moveTo>
                  <a:pt x="11188" y="5150"/>
                </a:moveTo>
                <a:lnTo>
                  <a:pt x="11188" y="5150"/>
                </a:lnTo>
                <a:lnTo>
                  <a:pt x="11186" y="5144"/>
                </a:lnTo>
                <a:lnTo>
                  <a:pt x="11186" y="5138"/>
                </a:lnTo>
                <a:lnTo>
                  <a:pt x="11184" y="5136"/>
                </a:lnTo>
                <a:lnTo>
                  <a:pt x="11182" y="5136"/>
                </a:lnTo>
                <a:lnTo>
                  <a:pt x="11180" y="5138"/>
                </a:lnTo>
                <a:lnTo>
                  <a:pt x="11180" y="5142"/>
                </a:lnTo>
                <a:lnTo>
                  <a:pt x="11184" y="5154"/>
                </a:lnTo>
                <a:lnTo>
                  <a:pt x="11186" y="5160"/>
                </a:lnTo>
                <a:lnTo>
                  <a:pt x="11188" y="5160"/>
                </a:lnTo>
                <a:lnTo>
                  <a:pt x="11188" y="5156"/>
                </a:lnTo>
                <a:lnTo>
                  <a:pt x="11188" y="5150"/>
                </a:lnTo>
                <a:close/>
                <a:moveTo>
                  <a:pt x="11232" y="5052"/>
                </a:moveTo>
                <a:lnTo>
                  <a:pt x="11232" y="5052"/>
                </a:lnTo>
                <a:lnTo>
                  <a:pt x="11232" y="5054"/>
                </a:lnTo>
                <a:lnTo>
                  <a:pt x="11230" y="5060"/>
                </a:lnTo>
                <a:lnTo>
                  <a:pt x="11232" y="5064"/>
                </a:lnTo>
                <a:lnTo>
                  <a:pt x="11234" y="5064"/>
                </a:lnTo>
                <a:lnTo>
                  <a:pt x="11236" y="5062"/>
                </a:lnTo>
                <a:lnTo>
                  <a:pt x="11238" y="5056"/>
                </a:lnTo>
                <a:lnTo>
                  <a:pt x="11236" y="5052"/>
                </a:lnTo>
                <a:lnTo>
                  <a:pt x="11234" y="5052"/>
                </a:lnTo>
                <a:lnTo>
                  <a:pt x="11232" y="5052"/>
                </a:lnTo>
                <a:close/>
                <a:moveTo>
                  <a:pt x="11262" y="5078"/>
                </a:moveTo>
                <a:lnTo>
                  <a:pt x="11262" y="5078"/>
                </a:lnTo>
                <a:lnTo>
                  <a:pt x="11262" y="5076"/>
                </a:lnTo>
                <a:lnTo>
                  <a:pt x="11260" y="5072"/>
                </a:lnTo>
                <a:lnTo>
                  <a:pt x="11256" y="5072"/>
                </a:lnTo>
                <a:lnTo>
                  <a:pt x="11254" y="5076"/>
                </a:lnTo>
                <a:lnTo>
                  <a:pt x="11254" y="5078"/>
                </a:lnTo>
                <a:lnTo>
                  <a:pt x="11256" y="5080"/>
                </a:lnTo>
                <a:lnTo>
                  <a:pt x="11258" y="5080"/>
                </a:lnTo>
                <a:lnTo>
                  <a:pt x="11262" y="5078"/>
                </a:lnTo>
                <a:close/>
                <a:moveTo>
                  <a:pt x="11280" y="5212"/>
                </a:moveTo>
                <a:lnTo>
                  <a:pt x="11280" y="5212"/>
                </a:lnTo>
                <a:lnTo>
                  <a:pt x="11278" y="5210"/>
                </a:lnTo>
                <a:lnTo>
                  <a:pt x="11276" y="5210"/>
                </a:lnTo>
                <a:lnTo>
                  <a:pt x="11270" y="5212"/>
                </a:lnTo>
                <a:lnTo>
                  <a:pt x="11264" y="5218"/>
                </a:lnTo>
                <a:lnTo>
                  <a:pt x="11262" y="5220"/>
                </a:lnTo>
                <a:lnTo>
                  <a:pt x="11264" y="5222"/>
                </a:lnTo>
                <a:lnTo>
                  <a:pt x="11266" y="5222"/>
                </a:lnTo>
                <a:lnTo>
                  <a:pt x="11272" y="5222"/>
                </a:lnTo>
                <a:lnTo>
                  <a:pt x="11276" y="5218"/>
                </a:lnTo>
                <a:lnTo>
                  <a:pt x="11280" y="5212"/>
                </a:lnTo>
                <a:close/>
                <a:moveTo>
                  <a:pt x="11234" y="5078"/>
                </a:moveTo>
                <a:lnTo>
                  <a:pt x="11234" y="5078"/>
                </a:lnTo>
                <a:lnTo>
                  <a:pt x="11238" y="5078"/>
                </a:lnTo>
                <a:lnTo>
                  <a:pt x="11240" y="5076"/>
                </a:lnTo>
                <a:lnTo>
                  <a:pt x="11238" y="5074"/>
                </a:lnTo>
                <a:lnTo>
                  <a:pt x="11236" y="5072"/>
                </a:lnTo>
                <a:lnTo>
                  <a:pt x="11234" y="5070"/>
                </a:lnTo>
                <a:lnTo>
                  <a:pt x="11232" y="5072"/>
                </a:lnTo>
                <a:lnTo>
                  <a:pt x="11232" y="5076"/>
                </a:lnTo>
                <a:lnTo>
                  <a:pt x="11234" y="5078"/>
                </a:lnTo>
                <a:close/>
                <a:moveTo>
                  <a:pt x="11378" y="5078"/>
                </a:moveTo>
                <a:lnTo>
                  <a:pt x="11378" y="5078"/>
                </a:lnTo>
                <a:lnTo>
                  <a:pt x="11366" y="5078"/>
                </a:lnTo>
                <a:lnTo>
                  <a:pt x="11360" y="5080"/>
                </a:lnTo>
                <a:lnTo>
                  <a:pt x="11360" y="5082"/>
                </a:lnTo>
                <a:lnTo>
                  <a:pt x="11362" y="5084"/>
                </a:lnTo>
                <a:lnTo>
                  <a:pt x="11364" y="5084"/>
                </a:lnTo>
                <a:lnTo>
                  <a:pt x="11372" y="5082"/>
                </a:lnTo>
                <a:lnTo>
                  <a:pt x="11378" y="5078"/>
                </a:lnTo>
                <a:close/>
                <a:moveTo>
                  <a:pt x="11216" y="4816"/>
                </a:moveTo>
                <a:lnTo>
                  <a:pt x="11216" y="4816"/>
                </a:lnTo>
                <a:lnTo>
                  <a:pt x="11214" y="4820"/>
                </a:lnTo>
                <a:lnTo>
                  <a:pt x="11214" y="4828"/>
                </a:lnTo>
                <a:lnTo>
                  <a:pt x="11214" y="4830"/>
                </a:lnTo>
                <a:lnTo>
                  <a:pt x="11216" y="4830"/>
                </a:lnTo>
                <a:lnTo>
                  <a:pt x="11216" y="4834"/>
                </a:lnTo>
                <a:lnTo>
                  <a:pt x="11214" y="4838"/>
                </a:lnTo>
                <a:lnTo>
                  <a:pt x="11212" y="4842"/>
                </a:lnTo>
                <a:lnTo>
                  <a:pt x="11214" y="4844"/>
                </a:lnTo>
                <a:lnTo>
                  <a:pt x="11218" y="4842"/>
                </a:lnTo>
                <a:lnTo>
                  <a:pt x="11220" y="4838"/>
                </a:lnTo>
                <a:lnTo>
                  <a:pt x="11220" y="4836"/>
                </a:lnTo>
                <a:lnTo>
                  <a:pt x="11222" y="4832"/>
                </a:lnTo>
                <a:lnTo>
                  <a:pt x="11222" y="4830"/>
                </a:lnTo>
                <a:lnTo>
                  <a:pt x="11222" y="4826"/>
                </a:lnTo>
                <a:lnTo>
                  <a:pt x="11220" y="4824"/>
                </a:lnTo>
                <a:lnTo>
                  <a:pt x="11220" y="4820"/>
                </a:lnTo>
                <a:lnTo>
                  <a:pt x="11220" y="4816"/>
                </a:lnTo>
                <a:lnTo>
                  <a:pt x="11216" y="4816"/>
                </a:lnTo>
                <a:close/>
                <a:moveTo>
                  <a:pt x="13306" y="5908"/>
                </a:moveTo>
                <a:lnTo>
                  <a:pt x="13306" y="5908"/>
                </a:lnTo>
                <a:lnTo>
                  <a:pt x="13306" y="5902"/>
                </a:lnTo>
                <a:lnTo>
                  <a:pt x="13304" y="5898"/>
                </a:lnTo>
                <a:lnTo>
                  <a:pt x="13302" y="5896"/>
                </a:lnTo>
                <a:lnTo>
                  <a:pt x="13296" y="5892"/>
                </a:lnTo>
                <a:lnTo>
                  <a:pt x="13286" y="5890"/>
                </a:lnTo>
                <a:lnTo>
                  <a:pt x="13278" y="5890"/>
                </a:lnTo>
                <a:lnTo>
                  <a:pt x="13266" y="5898"/>
                </a:lnTo>
                <a:lnTo>
                  <a:pt x="13260" y="5904"/>
                </a:lnTo>
                <a:lnTo>
                  <a:pt x="13254" y="5910"/>
                </a:lnTo>
                <a:lnTo>
                  <a:pt x="13250" y="5916"/>
                </a:lnTo>
                <a:lnTo>
                  <a:pt x="13250" y="5918"/>
                </a:lnTo>
                <a:lnTo>
                  <a:pt x="13250" y="5922"/>
                </a:lnTo>
                <a:lnTo>
                  <a:pt x="13252" y="5924"/>
                </a:lnTo>
                <a:lnTo>
                  <a:pt x="13256" y="5928"/>
                </a:lnTo>
                <a:lnTo>
                  <a:pt x="13270" y="5932"/>
                </a:lnTo>
                <a:lnTo>
                  <a:pt x="13280" y="5934"/>
                </a:lnTo>
                <a:lnTo>
                  <a:pt x="13286" y="5934"/>
                </a:lnTo>
                <a:lnTo>
                  <a:pt x="13292" y="5930"/>
                </a:lnTo>
                <a:lnTo>
                  <a:pt x="13294" y="5926"/>
                </a:lnTo>
                <a:lnTo>
                  <a:pt x="13296" y="5926"/>
                </a:lnTo>
                <a:lnTo>
                  <a:pt x="13302" y="5926"/>
                </a:lnTo>
                <a:lnTo>
                  <a:pt x="13306" y="5930"/>
                </a:lnTo>
                <a:lnTo>
                  <a:pt x="13308" y="5930"/>
                </a:lnTo>
                <a:lnTo>
                  <a:pt x="13312" y="5928"/>
                </a:lnTo>
                <a:lnTo>
                  <a:pt x="13312" y="5926"/>
                </a:lnTo>
                <a:lnTo>
                  <a:pt x="13312" y="5924"/>
                </a:lnTo>
                <a:lnTo>
                  <a:pt x="13310" y="5920"/>
                </a:lnTo>
                <a:lnTo>
                  <a:pt x="13308" y="5914"/>
                </a:lnTo>
                <a:lnTo>
                  <a:pt x="13306" y="5912"/>
                </a:lnTo>
                <a:lnTo>
                  <a:pt x="13306" y="5908"/>
                </a:lnTo>
                <a:close/>
                <a:moveTo>
                  <a:pt x="13336" y="5840"/>
                </a:moveTo>
                <a:lnTo>
                  <a:pt x="13336" y="5840"/>
                </a:lnTo>
                <a:lnTo>
                  <a:pt x="13328" y="5844"/>
                </a:lnTo>
                <a:lnTo>
                  <a:pt x="13322" y="5844"/>
                </a:lnTo>
                <a:lnTo>
                  <a:pt x="13318" y="5846"/>
                </a:lnTo>
                <a:lnTo>
                  <a:pt x="13316" y="5850"/>
                </a:lnTo>
                <a:lnTo>
                  <a:pt x="13314" y="5854"/>
                </a:lnTo>
                <a:lnTo>
                  <a:pt x="13312" y="5854"/>
                </a:lnTo>
                <a:lnTo>
                  <a:pt x="13306" y="5854"/>
                </a:lnTo>
                <a:lnTo>
                  <a:pt x="13304" y="5854"/>
                </a:lnTo>
                <a:lnTo>
                  <a:pt x="13306" y="5864"/>
                </a:lnTo>
                <a:lnTo>
                  <a:pt x="13310" y="5870"/>
                </a:lnTo>
                <a:lnTo>
                  <a:pt x="13312" y="5872"/>
                </a:lnTo>
                <a:lnTo>
                  <a:pt x="13326" y="5862"/>
                </a:lnTo>
                <a:lnTo>
                  <a:pt x="13330" y="5860"/>
                </a:lnTo>
                <a:lnTo>
                  <a:pt x="13334" y="5858"/>
                </a:lnTo>
                <a:lnTo>
                  <a:pt x="13336" y="5860"/>
                </a:lnTo>
                <a:lnTo>
                  <a:pt x="13338" y="5864"/>
                </a:lnTo>
                <a:lnTo>
                  <a:pt x="13340" y="5862"/>
                </a:lnTo>
                <a:lnTo>
                  <a:pt x="13348" y="5860"/>
                </a:lnTo>
                <a:lnTo>
                  <a:pt x="13354" y="5858"/>
                </a:lnTo>
                <a:lnTo>
                  <a:pt x="13360" y="5860"/>
                </a:lnTo>
                <a:lnTo>
                  <a:pt x="13360" y="5858"/>
                </a:lnTo>
                <a:lnTo>
                  <a:pt x="13358" y="5854"/>
                </a:lnTo>
                <a:lnTo>
                  <a:pt x="13360" y="5848"/>
                </a:lnTo>
                <a:lnTo>
                  <a:pt x="13358" y="5846"/>
                </a:lnTo>
                <a:lnTo>
                  <a:pt x="13354" y="5848"/>
                </a:lnTo>
                <a:lnTo>
                  <a:pt x="13350" y="5850"/>
                </a:lnTo>
                <a:lnTo>
                  <a:pt x="13350" y="5848"/>
                </a:lnTo>
                <a:lnTo>
                  <a:pt x="13352" y="5842"/>
                </a:lnTo>
                <a:lnTo>
                  <a:pt x="13358" y="5834"/>
                </a:lnTo>
                <a:lnTo>
                  <a:pt x="13360" y="5830"/>
                </a:lnTo>
                <a:lnTo>
                  <a:pt x="13360" y="5828"/>
                </a:lnTo>
                <a:lnTo>
                  <a:pt x="13358" y="5828"/>
                </a:lnTo>
                <a:lnTo>
                  <a:pt x="13356" y="5828"/>
                </a:lnTo>
                <a:lnTo>
                  <a:pt x="13346" y="5832"/>
                </a:lnTo>
                <a:lnTo>
                  <a:pt x="13336" y="5840"/>
                </a:lnTo>
                <a:close/>
                <a:moveTo>
                  <a:pt x="12084" y="5310"/>
                </a:moveTo>
                <a:lnTo>
                  <a:pt x="12084" y="5310"/>
                </a:lnTo>
                <a:lnTo>
                  <a:pt x="12086" y="5316"/>
                </a:lnTo>
                <a:lnTo>
                  <a:pt x="12090" y="5320"/>
                </a:lnTo>
                <a:lnTo>
                  <a:pt x="12098" y="5324"/>
                </a:lnTo>
                <a:lnTo>
                  <a:pt x="12106" y="5330"/>
                </a:lnTo>
                <a:lnTo>
                  <a:pt x="12112" y="5336"/>
                </a:lnTo>
                <a:lnTo>
                  <a:pt x="12116" y="5338"/>
                </a:lnTo>
                <a:lnTo>
                  <a:pt x="12120" y="5338"/>
                </a:lnTo>
                <a:lnTo>
                  <a:pt x="12122" y="5336"/>
                </a:lnTo>
                <a:lnTo>
                  <a:pt x="12124" y="5336"/>
                </a:lnTo>
                <a:lnTo>
                  <a:pt x="12126" y="5336"/>
                </a:lnTo>
                <a:lnTo>
                  <a:pt x="12128" y="5336"/>
                </a:lnTo>
                <a:lnTo>
                  <a:pt x="12132" y="5342"/>
                </a:lnTo>
                <a:lnTo>
                  <a:pt x="12140" y="5346"/>
                </a:lnTo>
                <a:lnTo>
                  <a:pt x="12148" y="5346"/>
                </a:lnTo>
                <a:lnTo>
                  <a:pt x="12160" y="5346"/>
                </a:lnTo>
                <a:lnTo>
                  <a:pt x="12172" y="5342"/>
                </a:lnTo>
                <a:lnTo>
                  <a:pt x="12184" y="5336"/>
                </a:lnTo>
                <a:lnTo>
                  <a:pt x="12196" y="5330"/>
                </a:lnTo>
                <a:lnTo>
                  <a:pt x="12204" y="5324"/>
                </a:lnTo>
                <a:lnTo>
                  <a:pt x="12208" y="5318"/>
                </a:lnTo>
                <a:lnTo>
                  <a:pt x="12212" y="5312"/>
                </a:lnTo>
                <a:lnTo>
                  <a:pt x="12214" y="5310"/>
                </a:lnTo>
                <a:lnTo>
                  <a:pt x="12218" y="5308"/>
                </a:lnTo>
                <a:lnTo>
                  <a:pt x="12220" y="5310"/>
                </a:lnTo>
                <a:lnTo>
                  <a:pt x="12228" y="5310"/>
                </a:lnTo>
                <a:lnTo>
                  <a:pt x="12232" y="5310"/>
                </a:lnTo>
                <a:lnTo>
                  <a:pt x="12236" y="5306"/>
                </a:lnTo>
                <a:lnTo>
                  <a:pt x="12238" y="5302"/>
                </a:lnTo>
                <a:lnTo>
                  <a:pt x="12240" y="5298"/>
                </a:lnTo>
                <a:lnTo>
                  <a:pt x="12236" y="5290"/>
                </a:lnTo>
                <a:lnTo>
                  <a:pt x="12234" y="5284"/>
                </a:lnTo>
                <a:lnTo>
                  <a:pt x="12234" y="5282"/>
                </a:lnTo>
                <a:lnTo>
                  <a:pt x="12238" y="5282"/>
                </a:lnTo>
                <a:lnTo>
                  <a:pt x="12242" y="5280"/>
                </a:lnTo>
                <a:lnTo>
                  <a:pt x="12246" y="5276"/>
                </a:lnTo>
                <a:lnTo>
                  <a:pt x="12250" y="5266"/>
                </a:lnTo>
                <a:lnTo>
                  <a:pt x="12250" y="5256"/>
                </a:lnTo>
                <a:lnTo>
                  <a:pt x="12250" y="5250"/>
                </a:lnTo>
                <a:lnTo>
                  <a:pt x="12246" y="5246"/>
                </a:lnTo>
                <a:lnTo>
                  <a:pt x="12242" y="5242"/>
                </a:lnTo>
                <a:lnTo>
                  <a:pt x="12236" y="5240"/>
                </a:lnTo>
                <a:lnTo>
                  <a:pt x="12218" y="5242"/>
                </a:lnTo>
                <a:lnTo>
                  <a:pt x="12216" y="5242"/>
                </a:lnTo>
                <a:lnTo>
                  <a:pt x="12214" y="5244"/>
                </a:lnTo>
                <a:lnTo>
                  <a:pt x="12212" y="5250"/>
                </a:lnTo>
                <a:lnTo>
                  <a:pt x="12216" y="5264"/>
                </a:lnTo>
                <a:lnTo>
                  <a:pt x="12220" y="5276"/>
                </a:lnTo>
                <a:lnTo>
                  <a:pt x="12218" y="5280"/>
                </a:lnTo>
                <a:lnTo>
                  <a:pt x="12214" y="5278"/>
                </a:lnTo>
                <a:lnTo>
                  <a:pt x="12206" y="5278"/>
                </a:lnTo>
                <a:lnTo>
                  <a:pt x="12202" y="5282"/>
                </a:lnTo>
                <a:lnTo>
                  <a:pt x="12196" y="5286"/>
                </a:lnTo>
                <a:lnTo>
                  <a:pt x="12194" y="5294"/>
                </a:lnTo>
                <a:lnTo>
                  <a:pt x="12190" y="5300"/>
                </a:lnTo>
                <a:lnTo>
                  <a:pt x="12186" y="5306"/>
                </a:lnTo>
                <a:lnTo>
                  <a:pt x="12180" y="5308"/>
                </a:lnTo>
                <a:lnTo>
                  <a:pt x="12174" y="5306"/>
                </a:lnTo>
                <a:lnTo>
                  <a:pt x="12170" y="5304"/>
                </a:lnTo>
                <a:lnTo>
                  <a:pt x="12168" y="5304"/>
                </a:lnTo>
                <a:lnTo>
                  <a:pt x="12164" y="5306"/>
                </a:lnTo>
                <a:lnTo>
                  <a:pt x="12162" y="5308"/>
                </a:lnTo>
                <a:lnTo>
                  <a:pt x="12158" y="5302"/>
                </a:lnTo>
                <a:lnTo>
                  <a:pt x="12156" y="5294"/>
                </a:lnTo>
                <a:lnTo>
                  <a:pt x="12158" y="5290"/>
                </a:lnTo>
                <a:lnTo>
                  <a:pt x="12160" y="5288"/>
                </a:lnTo>
                <a:lnTo>
                  <a:pt x="12160" y="5284"/>
                </a:lnTo>
                <a:lnTo>
                  <a:pt x="12160" y="5282"/>
                </a:lnTo>
                <a:lnTo>
                  <a:pt x="12158" y="5282"/>
                </a:lnTo>
                <a:lnTo>
                  <a:pt x="12154" y="5284"/>
                </a:lnTo>
                <a:lnTo>
                  <a:pt x="12150" y="5290"/>
                </a:lnTo>
                <a:lnTo>
                  <a:pt x="12150" y="5302"/>
                </a:lnTo>
                <a:lnTo>
                  <a:pt x="12150" y="5304"/>
                </a:lnTo>
                <a:lnTo>
                  <a:pt x="12148" y="5306"/>
                </a:lnTo>
                <a:lnTo>
                  <a:pt x="12140" y="5308"/>
                </a:lnTo>
                <a:lnTo>
                  <a:pt x="12130" y="5308"/>
                </a:lnTo>
                <a:lnTo>
                  <a:pt x="12118" y="5306"/>
                </a:lnTo>
                <a:lnTo>
                  <a:pt x="12106" y="5304"/>
                </a:lnTo>
                <a:lnTo>
                  <a:pt x="12094" y="5304"/>
                </a:lnTo>
                <a:lnTo>
                  <a:pt x="12088" y="5306"/>
                </a:lnTo>
                <a:lnTo>
                  <a:pt x="12086" y="5308"/>
                </a:lnTo>
                <a:lnTo>
                  <a:pt x="12084" y="5310"/>
                </a:lnTo>
                <a:close/>
                <a:moveTo>
                  <a:pt x="12010" y="5142"/>
                </a:moveTo>
                <a:lnTo>
                  <a:pt x="12010" y="5142"/>
                </a:lnTo>
                <a:lnTo>
                  <a:pt x="12010" y="5148"/>
                </a:lnTo>
                <a:lnTo>
                  <a:pt x="12014" y="5148"/>
                </a:lnTo>
                <a:lnTo>
                  <a:pt x="12022" y="5146"/>
                </a:lnTo>
                <a:lnTo>
                  <a:pt x="12032" y="5146"/>
                </a:lnTo>
                <a:lnTo>
                  <a:pt x="12040" y="5146"/>
                </a:lnTo>
                <a:lnTo>
                  <a:pt x="12046" y="5142"/>
                </a:lnTo>
                <a:lnTo>
                  <a:pt x="12046" y="5140"/>
                </a:lnTo>
                <a:lnTo>
                  <a:pt x="12046" y="5138"/>
                </a:lnTo>
                <a:lnTo>
                  <a:pt x="12044" y="5136"/>
                </a:lnTo>
                <a:lnTo>
                  <a:pt x="12042" y="5136"/>
                </a:lnTo>
                <a:lnTo>
                  <a:pt x="12032" y="5134"/>
                </a:lnTo>
                <a:lnTo>
                  <a:pt x="12022" y="5134"/>
                </a:lnTo>
                <a:lnTo>
                  <a:pt x="12014" y="5136"/>
                </a:lnTo>
                <a:lnTo>
                  <a:pt x="12012" y="5138"/>
                </a:lnTo>
                <a:lnTo>
                  <a:pt x="12010" y="5142"/>
                </a:lnTo>
                <a:close/>
                <a:moveTo>
                  <a:pt x="12154" y="5158"/>
                </a:moveTo>
                <a:lnTo>
                  <a:pt x="12154" y="5158"/>
                </a:lnTo>
                <a:lnTo>
                  <a:pt x="12154" y="5160"/>
                </a:lnTo>
                <a:lnTo>
                  <a:pt x="12154" y="5164"/>
                </a:lnTo>
                <a:lnTo>
                  <a:pt x="12158" y="5168"/>
                </a:lnTo>
                <a:lnTo>
                  <a:pt x="12166" y="5170"/>
                </a:lnTo>
                <a:lnTo>
                  <a:pt x="12168" y="5168"/>
                </a:lnTo>
                <a:lnTo>
                  <a:pt x="12170" y="5168"/>
                </a:lnTo>
                <a:lnTo>
                  <a:pt x="12172" y="5164"/>
                </a:lnTo>
                <a:lnTo>
                  <a:pt x="12172" y="5162"/>
                </a:lnTo>
                <a:lnTo>
                  <a:pt x="12166" y="5156"/>
                </a:lnTo>
                <a:lnTo>
                  <a:pt x="12164" y="5154"/>
                </a:lnTo>
                <a:lnTo>
                  <a:pt x="12160" y="5152"/>
                </a:lnTo>
                <a:lnTo>
                  <a:pt x="12156" y="5154"/>
                </a:lnTo>
                <a:lnTo>
                  <a:pt x="12154" y="5158"/>
                </a:lnTo>
                <a:close/>
                <a:moveTo>
                  <a:pt x="12228" y="5192"/>
                </a:moveTo>
                <a:lnTo>
                  <a:pt x="12228" y="5192"/>
                </a:lnTo>
                <a:lnTo>
                  <a:pt x="12208" y="5182"/>
                </a:lnTo>
                <a:lnTo>
                  <a:pt x="12196" y="5172"/>
                </a:lnTo>
                <a:lnTo>
                  <a:pt x="12190" y="5166"/>
                </a:lnTo>
                <a:lnTo>
                  <a:pt x="12186" y="5166"/>
                </a:lnTo>
                <a:lnTo>
                  <a:pt x="12186" y="5168"/>
                </a:lnTo>
                <a:lnTo>
                  <a:pt x="12180" y="5170"/>
                </a:lnTo>
                <a:lnTo>
                  <a:pt x="12178" y="5172"/>
                </a:lnTo>
                <a:lnTo>
                  <a:pt x="12182" y="5174"/>
                </a:lnTo>
                <a:lnTo>
                  <a:pt x="12186" y="5178"/>
                </a:lnTo>
                <a:lnTo>
                  <a:pt x="12200" y="5184"/>
                </a:lnTo>
                <a:lnTo>
                  <a:pt x="12208" y="5190"/>
                </a:lnTo>
                <a:lnTo>
                  <a:pt x="12216" y="5196"/>
                </a:lnTo>
                <a:lnTo>
                  <a:pt x="12222" y="5202"/>
                </a:lnTo>
                <a:lnTo>
                  <a:pt x="12232" y="5210"/>
                </a:lnTo>
                <a:lnTo>
                  <a:pt x="12242" y="5218"/>
                </a:lnTo>
                <a:lnTo>
                  <a:pt x="12254" y="5230"/>
                </a:lnTo>
                <a:lnTo>
                  <a:pt x="12258" y="5236"/>
                </a:lnTo>
                <a:lnTo>
                  <a:pt x="12260" y="5242"/>
                </a:lnTo>
                <a:lnTo>
                  <a:pt x="12260" y="5250"/>
                </a:lnTo>
                <a:lnTo>
                  <a:pt x="12260" y="5258"/>
                </a:lnTo>
                <a:lnTo>
                  <a:pt x="12262" y="5264"/>
                </a:lnTo>
                <a:lnTo>
                  <a:pt x="12264" y="5272"/>
                </a:lnTo>
                <a:lnTo>
                  <a:pt x="12268" y="5274"/>
                </a:lnTo>
                <a:lnTo>
                  <a:pt x="12272" y="5274"/>
                </a:lnTo>
                <a:lnTo>
                  <a:pt x="12276" y="5270"/>
                </a:lnTo>
                <a:lnTo>
                  <a:pt x="12278" y="5262"/>
                </a:lnTo>
                <a:lnTo>
                  <a:pt x="12278" y="5254"/>
                </a:lnTo>
                <a:lnTo>
                  <a:pt x="12278" y="5244"/>
                </a:lnTo>
                <a:lnTo>
                  <a:pt x="12274" y="5236"/>
                </a:lnTo>
                <a:lnTo>
                  <a:pt x="12266" y="5230"/>
                </a:lnTo>
                <a:lnTo>
                  <a:pt x="12252" y="5218"/>
                </a:lnTo>
                <a:lnTo>
                  <a:pt x="12244" y="5208"/>
                </a:lnTo>
                <a:lnTo>
                  <a:pt x="12236" y="5200"/>
                </a:lnTo>
                <a:lnTo>
                  <a:pt x="12228" y="5192"/>
                </a:lnTo>
                <a:close/>
                <a:moveTo>
                  <a:pt x="12134" y="5108"/>
                </a:moveTo>
                <a:lnTo>
                  <a:pt x="12134" y="5108"/>
                </a:lnTo>
                <a:lnTo>
                  <a:pt x="12134" y="5112"/>
                </a:lnTo>
                <a:lnTo>
                  <a:pt x="12136" y="5116"/>
                </a:lnTo>
                <a:lnTo>
                  <a:pt x="12138" y="5118"/>
                </a:lnTo>
                <a:lnTo>
                  <a:pt x="12144" y="5120"/>
                </a:lnTo>
                <a:lnTo>
                  <a:pt x="12146" y="5118"/>
                </a:lnTo>
                <a:lnTo>
                  <a:pt x="12144" y="5112"/>
                </a:lnTo>
                <a:lnTo>
                  <a:pt x="12140" y="5108"/>
                </a:lnTo>
                <a:lnTo>
                  <a:pt x="12136" y="5106"/>
                </a:lnTo>
                <a:lnTo>
                  <a:pt x="12134" y="5108"/>
                </a:lnTo>
                <a:close/>
                <a:moveTo>
                  <a:pt x="12378" y="5340"/>
                </a:moveTo>
                <a:lnTo>
                  <a:pt x="12378" y="5340"/>
                </a:lnTo>
                <a:lnTo>
                  <a:pt x="12374" y="5338"/>
                </a:lnTo>
                <a:lnTo>
                  <a:pt x="12370" y="5334"/>
                </a:lnTo>
                <a:lnTo>
                  <a:pt x="12364" y="5324"/>
                </a:lnTo>
                <a:lnTo>
                  <a:pt x="12360" y="5314"/>
                </a:lnTo>
                <a:lnTo>
                  <a:pt x="12356" y="5310"/>
                </a:lnTo>
                <a:lnTo>
                  <a:pt x="12352" y="5308"/>
                </a:lnTo>
                <a:lnTo>
                  <a:pt x="12348" y="5306"/>
                </a:lnTo>
                <a:lnTo>
                  <a:pt x="12346" y="5302"/>
                </a:lnTo>
                <a:lnTo>
                  <a:pt x="12342" y="5290"/>
                </a:lnTo>
                <a:lnTo>
                  <a:pt x="12340" y="5284"/>
                </a:lnTo>
                <a:lnTo>
                  <a:pt x="12338" y="5282"/>
                </a:lnTo>
                <a:lnTo>
                  <a:pt x="12334" y="5284"/>
                </a:lnTo>
                <a:lnTo>
                  <a:pt x="12334" y="5288"/>
                </a:lnTo>
                <a:lnTo>
                  <a:pt x="12334" y="5290"/>
                </a:lnTo>
                <a:lnTo>
                  <a:pt x="12336" y="5296"/>
                </a:lnTo>
                <a:lnTo>
                  <a:pt x="12342" y="5304"/>
                </a:lnTo>
                <a:lnTo>
                  <a:pt x="12342" y="5308"/>
                </a:lnTo>
                <a:lnTo>
                  <a:pt x="12342" y="5314"/>
                </a:lnTo>
                <a:lnTo>
                  <a:pt x="12342" y="5322"/>
                </a:lnTo>
                <a:lnTo>
                  <a:pt x="12344" y="5328"/>
                </a:lnTo>
                <a:lnTo>
                  <a:pt x="12350" y="5336"/>
                </a:lnTo>
                <a:lnTo>
                  <a:pt x="12358" y="5346"/>
                </a:lnTo>
                <a:lnTo>
                  <a:pt x="12362" y="5350"/>
                </a:lnTo>
                <a:lnTo>
                  <a:pt x="12362" y="5354"/>
                </a:lnTo>
                <a:lnTo>
                  <a:pt x="12364" y="5364"/>
                </a:lnTo>
                <a:lnTo>
                  <a:pt x="12370" y="5368"/>
                </a:lnTo>
                <a:lnTo>
                  <a:pt x="12378" y="5370"/>
                </a:lnTo>
                <a:lnTo>
                  <a:pt x="12388" y="5370"/>
                </a:lnTo>
                <a:lnTo>
                  <a:pt x="12390" y="5368"/>
                </a:lnTo>
                <a:lnTo>
                  <a:pt x="12392" y="5364"/>
                </a:lnTo>
                <a:lnTo>
                  <a:pt x="12392" y="5360"/>
                </a:lnTo>
                <a:lnTo>
                  <a:pt x="12392" y="5356"/>
                </a:lnTo>
                <a:lnTo>
                  <a:pt x="12386" y="5346"/>
                </a:lnTo>
                <a:lnTo>
                  <a:pt x="12382" y="5342"/>
                </a:lnTo>
                <a:lnTo>
                  <a:pt x="12378" y="5340"/>
                </a:lnTo>
                <a:close/>
                <a:moveTo>
                  <a:pt x="12070" y="5308"/>
                </a:moveTo>
                <a:lnTo>
                  <a:pt x="12070" y="5308"/>
                </a:lnTo>
                <a:lnTo>
                  <a:pt x="12064" y="5304"/>
                </a:lnTo>
                <a:lnTo>
                  <a:pt x="12062" y="5304"/>
                </a:lnTo>
                <a:lnTo>
                  <a:pt x="12062" y="5306"/>
                </a:lnTo>
                <a:lnTo>
                  <a:pt x="12062" y="5310"/>
                </a:lnTo>
                <a:lnTo>
                  <a:pt x="12066" y="5320"/>
                </a:lnTo>
                <a:lnTo>
                  <a:pt x="12068" y="5322"/>
                </a:lnTo>
                <a:lnTo>
                  <a:pt x="12070" y="5322"/>
                </a:lnTo>
                <a:lnTo>
                  <a:pt x="12072" y="5322"/>
                </a:lnTo>
                <a:lnTo>
                  <a:pt x="12074" y="5320"/>
                </a:lnTo>
                <a:lnTo>
                  <a:pt x="12074" y="5314"/>
                </a:lnTo>
                <a:lnTo>
                  <a:pt x="12074" y="5310"/>
                </a:lnTo>
                <a:lnTo>
                  <a:pt x="12070" y="5308"/>
                </a:lnTo>
                <a:close/>
                <a:moveTo>
                  <a:pt x="12042" y="5304"/>
                </a:moveTo>
                <a:lnTo>
                  <a:pt x="12042" y="5304"/>
                </a:lnTo>
                <a:lnTo>
                  <a:pt x="12044" y="5302"/>
                </a:lnTo>
                <a:lnTo>
                  <a:pt x="12044" y="5300"/>
                </a:lnTo>
                <a:lnTo>
                  <a:pt x="12040" y="5294"/>
                </a:lnTo>
                <a:lnTo>
                  <a:pt x="12036" y="5290"/>
                </a:lnTo>
                <a:lnTo>
                  <a:pt x="12034" y="5292"/>
                </a:lnTo>
                <a:lnTo>
                  <a:pt x="12032" y="5292"/>
                </a:lnTo>
                <a:lnTo>
                  <a:pt x="12030" y="5296"/>
                </a:lnTo>
                <a:lnTo>
                  <a:pt x="12030" y="5298"/>
                </a:lnTo>
                <a:lnTo>
                  <a:pt x="12032" y="5304"/>
                </a:lnTo>
                <a:lnTo>
                  <a:pt x="12038" y="5306"/>
                </a:lnTo>
                <a:lnTo>
                  <a:pt x="12042" y="5304"/>
                </a:lnTo>
                <a:close/>
                <a:moveTo>
                  <a:pt x="11990" y="5256"/>
                </a:moveTo>
                <a:lnTo>
                  <a:pt x="11990" y="5256"/>
                </a:lnTo>
                <a:lnTo>
                  <a:pt x="11988" y="5256"/>
                </a:lnTo>
                <a:lnTo>
                  <a:pt x="11986" y="5256"/>
                </a:lnTo>
                <a:lnTo>
                  <a:pt x="11984" y="5260"/>
                </a:lnTo>
                <a:lnTo>
                  <a:pt x="11984" y="5266"/>
                </a:lnTo>
                <a:lnTo>
                  <a:pt x="11986" y="5270"/>
                </a:lnTo>
                <a:lnTo>
                  <a:pt x="11988" y="5272"/>
                </a:lnTo>
                <a:lnTo>
                  <a:pt x="11990" y="5272"/>
                </a:lnTo>
                <a:lnTo>
                  <a:pt x="11994" y="5268"/>
                </a:lnTo>
                <a:lnTo>
                  <a:pt x="11994" y="5262"/>
                </a:lnTo>
                <a:lnTo>
                  <a:pt x="11994" y="5260"/>
                </a:lnTo>
                <a:lnTo>
                  <a:pt x="11990" y="5256"/>
                </a:lnTo>
                <a:close/>
                <a:moveTo>
                  <a:pt x="12272" y="5478"/>
                </a:moveTo>
                <a:lnTo>
                  <a:pt x="12272" y="5478"/>
                </a:lnTo>
                <a:lnTo>
                  <a:pt x="12264" y="5474"/>
                </a:lnTo>
                <a:lnTo>
                  <a:pt x="12258" y="5474"/>
                </a:lnTo>
                <a:lnTo>
                  <a:pt x="12256" y="5476"/>
                </a:lnTo>
                <a:lnTo>
                  <a:pt x="12258" y="5478"/>
                </a:lnTo>
                <a:lnTo>
                  <a:pt x="12260" y="5480"/>
                </a:lnTo>
                <a:lnTo>
                  <a:pt x="12260" y="5482"/>
                </a:lnTo>
                <a:lnTo>
                  <a:pt x="12262" y="5486"/>
                </a:lnTo>
                <a:lnTo>
                  <a:pt x="12266" y="5486"/>
                </a:lnTo>
                <a:lnTo>
                  <a:pt x="12270" y="5488"/>
                </a:lnTo>
                <a:lnTo>
                  <a:pt x="12274" y="5486"/>
                </a:lnTo>
                <a:lnTo>
                  <a:pt x="12276" y="5482"/>
                </a:lnTo>
                <a:lnTo>
                  <a:pt x="12272" y="5478"/>
                </a:lnTo>
                <a:close/>
                <a:moveTo>
                  <a:pt x="12280" y="5594"/>
                </a:moveTo>
                <a:lnTo>
                  <a:pt x="12280" y="5594"/>
                </a:lnTo>
                <a:lnTo>
                  <a:pt x="12286" y="5598"/>
                </a:lnTo>
                <a:lnTo>
                  <a:pt x="12296" y="5602"/>
                </a:lnTo>
                <a:lnTo>
                  <a:pt x="12302" y="5604"/>
                </a:lnTo>
                <a:lnTo>
                  <a:pt x="12304" y="5604"/>
                </a:lnTo>
                <a:lnTo>
                  <a:pt x="12304" y="5602"/>
                </a:lnTo>
                <a:lnTo>
                  <a:pt x="12298" y="5596"/>
                </a:lnTo>
                <a:lnTo>
                  <a:pt x="12288" y="5592"/>
                </a:lnTo>
                <a:lnTo>
                  <a:pt x="12280" y="5590"/>
                </a:lnTo>
                <a:lnTo>
                  <a:pt x="12280" y="5594"/>
                </a:lnTo>
                <a:close/>
                <a:moveTo>
                  <a:pt x="12164" y="5488"/>
                </a:moveTo>
                <a:lnTo>
                  <a:pt x="12164" y="5488"/>
                </a:lnTo>
                <a:lnTo>
                  <a:pt x="12160" y="5486"/>
                </a:lnTo>
                <a:lnTo>
                  <a:pt x="12158" y="5486"/>
                </a:lnTo>
                <a:lnTo>
                  <a:pt x="12156" y="5492"/>
                </a:lnTo>
                <a:lnTo>
                  <a:pt x="12160" y="5498"/>
                </a:lnTo>
                <a:lnTo>
                  <a:pt x="12164" y="5502"/>
                </a:lnTo>
                <a:lnTo>
                  <a:pt x="12166" y="5502"/>
                </a:lnTo>
                <a:lnTo>
                  <a:pt x="12168" y="5500"/>
                </a:lnTo>
                <a:lnTo>
                  <a:pt x="12168" y="5494"/>
                </a:lnTo>
                <a:lnTo>
                  <a:pt x="12164" y="5488"/>
                </a:lnTo>
                <a:close/>
                <a:moveTo>
                  <a:pt x="12190" y="5504"/>
                </a:moveTo>
                <a:lnTo>
                  <a:pt x="12190" y="5504"/>
                </a:lnTo>
                <a:lnTo>
                  <a:pt x="12188" y="5498"/>
                </a:lnTo>
                <a:lnTo>
                  <a:pt x="12182" y="5494"/>
                </a:lnTo>
                <a:lnTo>
                  <a:pt x="12178" y="5494"/>
                </a:lnTo>
                <a:lnTo>
                  <a:pt x="12176" y="5494"/>
                </a:lnTo>
                <a:lnTo>
                  <a:pt x="12174" y="5496"/>
                </a:lnTo>
                <a:lnTo>
                  <a:pt x="12172" y="5500"/>
                </a:lnTo>
                <a:lnTo>
                  <a:pt x="12170" y="5506"/>
                </a:lnTo>
                <a:lnTo>
                  <a:pt x="12170" y="5508"/>
                </a:lnTo>
                <a:lnTo>
                  <a:pt x="12174" y="5510"/>
                </a:lnTo>
                <a:lnTo>
                  <a:pt x="12186" y="5510"/>
                </a:lnTo>
                <a:lnTo>
                  <a:pt x="12188" y="5510"/>
                </a:lnTo>
                <a:lnTo>
                  <a:pt x="12190" y="5504"/>
                </a:lnTo>
                <a:close/>
                <a:moveTo>
                  <a:pt x="12204" y="5532"/>
                </a:moveTo>
                <a:lnTo>
                  <a:pt x="12204" y="5532"/>
                </a:lnTo>
                <a:lnTo>
                  <a:pt x="12206" y="5526"/>
                </a:lnTo>
                <a:lnTo>
                  <a:pt x="12204" y="5522"/>
                </a:lnTo>
                <a:lnTo>
                  <a:pt x="12202" y="5520"/>
                </a:lnTo>
                <a:lnTo>
                  <a:pt x="12200" y="5522"/>
                </a:lnTo>
                <a:lnTo>
                  <a:pt x="12198" y="5524"/>
                </a:lnTo>
                <a:lnTo>
                  <a:pt x="12196" y="5524"/>
                </a:lnTo>
                <a:lnTo>
                  <a:pt x="12192" y="5520"/>
                </a:lnTo>
                <a:lnTo>
                  <a:pt x="12188" y="5516"/>
                </a:lnTo>
                <a:lnTo>
                  <a:pt x="12186" y="5518"/>
                </a:lnTo>
                <a:lnTo>
                  <a:pt x="12188" y="5526"/>
                </a:lnTo>
                <a:lnTo>
                  <a:pt x="12194" y="5532"/>
                </a:lnTo>
                <a:lnTo>
                  <a:pt x="12198" y="5536"/>
                </a:lnTo>
                <a:lnTo>
                  <a:pt x="12202" y="5534"/>
                </a:lnTo>
                <a:lnTo>
                  <a:pt x="12204" y="5532"/>
                </a:lnTo>
                <a:close/>
                <a:moveTo>
                  <a:pt x="12424" y="5380"/>
                </a:moveTo>
                <a:lnTo>
                  <a:pt x="12424" y="5380"/>
                </a:lnTo>
                <a:lnTo>
                  <a:pt x="12430" y="5386"/>
                </a:lnTo>
                <a:lnTo>
                  <a:pt x="12436" y="5394"/>
                </a:lnTo>
                <a:lnTo>
                  <a:pt x="12446" y="5398"/>
                </a:lnTo>
                <a:lnTo>
                  <a:pt x="12450" y="5400"/>
                </a:lnTo>
                <a:lnTo>
                  <a:pt x="12454" y="5400"/>
                </a:lnTo>
                <a:lnTo>
                  <a:pt x="12458" y="5398"/>
                </a:lnTo>
                <a:lnTo>
                  <a:pt x="12454" y="5394"/>
                </a:lnTo>
                <a:lnTo>
                  <a:pt x="12446" y="5390"/>
                </a:lnTo>
                <a:lnTo>
                  <a:pt x="12444" y="5388"/>
                </a:lnTo>
                <a:lnTo>
                  <a:pt x="12442" y="5384"/>
                </a:lnTo>
                <a:lnTo>
                  <a:pt x="12438" y="5376"/>
                </a:lnTo>
                <a:lnTo>
                  <a:pt x="12434" y="5372"/>
                </a:lnTo>
                <a:lnTo>
                  <a:pt x="12416" y="5360"/>
                </a:lnTo>
                <a:lnTo>
                  <a:pt x="12412" y="5358"/>
                </a:lnTo>
                <a:lnTo>
                  <a:pt x="12410" y="5358"/>
                </a:lnTo>
                <a:lnTo>
                  <a:pt x="12412" y="5366"/>
                </a:lnTo>
                <a:lnTo>
                  <a:pt x="12414" y="5370"/>
                </a:lnTo>
                <a:lnTo>
                  <a:pt x="12418" y="5372"/>
                </a:lnTo>
                <a:lnTo>
                  <a:pt x="12422" y="5376"/>
                </a:lnTo>
                <a:lnTo>
                  <a:pt x="12424" y="5380"/>
                </a:lnTo>
                <a:close/>
                <a:moveTo>
                  <a:pt x="12528" y="5426"/>
                </a:moveTo>
                <a:lnTo>
                  <a:pt x="12528" y="5426"/>
                </a:lnTo>
                <a:lnTo>
                  <a:pt x="12520" y="5420"/>
                </a:lnTo>
                <a:lnTo>
                  <a:pt x="12516" y="5416"/>
                </a:lnTo>
                <a:lnTo>
                  <a:pt x="12512" y="5412"/>
                </a:lnTo>
                <a:lnTo>
                  <a:pt x="12502" y="5408"/>
                </a:lnTo>
                <a:lnTo>
                  <a:pt x="12498" y="5406"/>
                </a:lnTo>
                <a:lnTo>
                  <a:pt x="12496" y="5406"/>
                </a:lnTo>
                <a:lnTo>
                  <a:pt x="12498" y="5416"/>
                </a:lnTo>
                <a:lnTo>
                  <a:pt x="12500" y="5422"/>
                </a:lnTo>
                <a:lnTo>
                  <a:pt x="12504" y="5426"/>
                </a:lnTo>
                <a:lnTo>
                  <a:pt x="12518" y="5434"/>
                </a:lnTo>
                <a:lnTo>
                  <a:pt x="12534" y="5444"/>
                </a:lnTo>
                <a:lnTo>
                  <a:pt x="12548" y="5452"/>
                </a:lnTo>
                <a:lnTo>
                  <a:pt x="12552" y="5456"/>
                </a:lnTo>
                <a:lnTo>
                  <a:pt x="12552" y="5454"/>
                </a:lnTo>
                <a:lnTo>
                  <a:pt x="12550" y="5446"/>
                </a:lnTo>
                <a:lnTo>
                  <a:pt x="12540" y="5434"/>
                </a:lnTo>
                <a:lnTo>
                  <a:pt x="12534" y="5430"/>
                </a:lnTo>
                <a:lnTo>
                  <a:pt x="12528" y="5426"/>
                </a:lnTo>
                <a:close/>
                <a:moveTo>
                  <a:pt x="12608" y="5498"/>
                </a:moveTo>
                <a:lnTo>
                  <a:pt x="12608" y="5498"/>
                </a:lnTo>
                <a:lnTo>
                  <a:pt x="12608" y="5492"/>
                </a:lnTo>
                <a:lnTo>
                  <a:pt x="12608" y="5488"/>
                </a:lnTo>
                <a:lnTo>
                  <a:pt x="12606" y="5482"/>
                </a:lnTo>
                <a:lnTo>
                  <a:pt x="12602" y="5476"/>
                </a:lnTo>
                <a:lnTo>
                  <a:pt x="12598" y="5472"/>
                </a:lnTo>
                <a:lnTo>
                  <a:pt x="12596" y="5468"/>
                </a:lnTo>
                <a:lnTo>
                  <a:pt x="12594" y="5458"/>
                </a:lnTo>
                <a:lnTo>
                  <a:pt x="12590" y="5450"/>
                </a:lnTo>
                <a:lnTo>
                  <a:pt x="12586" y="5446"/>
                </a:lnTo>
                <a:lnTo>
                  <a:pt x="12582" y="5444"/>
                </a:lnTo>
                <a:lnTo>
                  <a:pt x="12578" y="5444"/>
                </a:lnTo>
                <a:lnTo>
                  <a:pt x="12576" y="5444"/>
                </a:lnTo>
                <a:lnTo>
                  <a:pt x="12578" y="5450"/>
                </a:lnTo>
                <a:lnTo>
                  <a:pt x="12582" y="5462"/>
                </a:lnTo>
                <a:lnTo>
                  <a:pt x="12586" y="5480"/>
                </a:lnTo>
                <a:lnTo>
                  <a:pt x="12588" y="5484"/>
                </a:lnTo>
                <a:lnTo>
                  <a:pt x="12592" y="5488"/>
                </a:lnTo>
                <a:lnTo>
                  <a:pt x="12596" y="5492"/>
                </a:lnTo>
                <a:lnTo>
                  <a:pt x="12600" y="5498"/>
                </a:lnTo>
                <a:lnTo>
                  <a:pt x="12606" y="5504"/>
                </a:lnTo>
                <a:lnTo>
                  <a:pt x="12610" y="5508"/>
                </a:lnTo>
                <a:lnTo>
                  <a:pt x="12612" y="5508"/>
                </a:lnTo>
                <a:lnTo>
                  <a:pt x="12612" y="5506"/>
                </a:lnTo>
                <a:lnTo>
                  <a:pt x="12608" y="5498"/>
                </a:lnTo>
                <a:close/>
                <a:moveTo>
                  <a:pt x="12552" y="5494"/>
                </a:moveTo>
                <a:lnTo>
                  <a:pt x="12552" y="5494"/>
                </a:lnTo>
                <a:lnTo>
                  <a:pt x="12548" y="5490"/>
                </a:lnTo>
                <a:lnTo>
                  <a:pt x="12544" y="5490"/>
                </a:lnTo>
                <a:lnTo>
                  <a:pt x="12540" y="5492"/>
                </a:lnTo>
                <a:lnTo>
                  <a:pt x="12540" y="5502"/>
                </a:lnTo>
                <a:lnTo>
                  <a:pt x="12542" y="5508"/>
                </a:lnTo>
                <a:lnTo>
                  <a:pt x="12546" y="5512"/>
                </a:lnTo>
                <a:lnTo>
                  <a:pt x="12554" y="5516"/>
                </a:lnTo>
                <a:lnTo>
                  <a:pt x="12562" y="5516"/>
                </a:lnTo>
                <a:lnTo>
                  <a:pt x="12570" y="5516"/>
                </a:lnTo>
                <a:lnTo>
                  <a:pt x="12572" y="5518"/>
                </a:lnTo>
                <a:lnTo>
                  <a:pt x="12574" y="5520"/>
                </a:lnTo>
                <a:lnTo>
                  <a:pt x="12582" y="5522"/>
                </a:lnTo>
                <a:lnTo>
                  <a:pt x="12586" y="5522"/>
                </a:lnTo>
                <a:lnTo>
                  <a:pt x="12590" y="5520"/>
                </a:lnTo>
                <a:lnTo>
                  <a:pt x="12590" y="5518"/>
                </a:lnTo>
                <a:lnTo>
                  <a:pt x="12590" y="5516"/>
                </a:lnTo>
                <a:lnTo>
                  <a:pt x="12584" y="5508"/>
                </a:lnTo>
                <a:lnTo>
                  <a:pt x="12576" y="5500"/>
                </a:lnTo>
                <a:lnTo>
                  <a:pt x="12574" y="5496"/>
                </a:lnTo>
                <a:lnTo>
                  <a:pt x="12570" y="5496"/>
                </a:lnTo>
                <a:lnTo>
                  <a:pt x="12562" y="5496"/>
                </a:lnTo>
                <a:lnTo>
                  <a:pt x="12556" y="5496"/>
                </a:lnTo>
                <a:lnTo>
                  <a:pt x="12554" y="5496"/>
                </a:lnTo>
                <a:lnTo>
                  <a:pt x="12552" y="5494"/>
                </a:lnTo>
                <a:close/>
                <a:moveTo>
                  <a:pt x="12636" y="5548"/>
                </a:moveTo>
                <a:lnTo>
                  <a:pt x="12636" y="5548"/>
                </a:lnTo>
                <a:lnTo>
                  <a:pt x="12628" y="5546"/>
                </a:lnTo>
                <a:lnTo>
                  <a:pt x="12620" y="5540"/>
                </a:lnTo>
                <a:lnTo>
                  <a:pt x="12612" y="5538"/>
                </a:lnTo>
                <a:lnTo>
                  <a:pt x="12608" y="5538"/>
                </a:lnTo>
                <a:lnTo>
                  <a:pt x="12606" y="5538"/>
                </a:lnTo>
                <a:lnTo>
                  <a:pt x="12604" y="5540"/>
                </a:lnTo>
                <a:lnTo>
                  <a:pt x="12606" y="5542"/>
                </a:lnTo>
                <a:lnTo>
                  <a:pt x="12608" y="5544"/>
                </a:lnTo>
                <a:lnTo>
                  <a:pt x="12612" y="5546"/>
                </a:lnTo>
                <a:lnTo>
                  <a:pt x="12614" y="5548"/>
                </a:lnTo>
                <a:lnTo>
                  <a:pt x="12614" y="5552"/>
                </a:lnTo>
                <a:lnTo>
                  <a:pt x="12616" y="5554"/>
                </a:lnTo>
                <a:lnTo>
                  <a:pt x="12618" y="5558"/>
                </a:lnTo>
                <a:lnTo>
                  <a:pt x="12628" y="5564"/>
                </a:lnTo>
                <a:lnTo>
                  <a:pt x="12638" y="5566"/>
                </a:lnTo>
                <a:lnTo>
                  <a:pt x="12646" y="5568"/>
                </a:lnTo>
                <a:lnTo>
                  <a:pt x="12648" y="5568"/>
                </a:lnTo>
                <a:lnTo>
                  <a:pt x="12648" y="5564"/>
                </a:lnTo>
                <a:lnTo>
                  <a:pt x="12646" y="5558"/>
                </a:lnTo>
                <a:lnTo>
                  <a:pt x="12642" y="5552"/>
                </a:lnTo>
                <a:lnTo>
                  <a:pt x="12640" y="5548"/>
                </a:lnTo>
                <a:lnTo>
                  <a:pt x="12636" y="5548"/>
                </a:lnTo>
                <a:close/>
                <a:moveTo>
                  <a:pt x="12554" y="5600"/>
                </a:moveTo>
                <a:lnTo>
                  <a:pt x="12554" y="5600"/>
                </a:lnTo>
                <a:lnTo>
                  <a:pt x="12558" y="5604"/>
                </a:lnTo>
                <a:lnTo>
                  <a:pt x="12564" y="5610"/>
                </a:lnTo>
                <a:lnTo>
                  <a:pt x="12574" y="5614"/>
                </a:lnTo>
                <a:lnTo>
                  <a:pt x="12576" y="5616"/>
                </a:lnTo>
                <a:lnTo>
                  <a:pt x="12580" y="5614"/>
                </a:lnTo>
                <a:lnTo>
                  <a:pt x="12580" y="5612"/>
                </a:lnTo>
                <a:lnTo>
                  <a:pt x="12578" y="5610"/>
                </a:lnTo>
                <a:lnTo>
                  <a:pt x="12570" y="5602"/>
                </a:lnTo>
                <a:lnTo>
                  <a:pt x="12560" y="5598"/>
                </a:lnTo>
                <a:lnTo>
                  <a:pt x="12556" y="5598"/>
                </a:lnTo>
                <a:lnTo>
                  <a:pt x="12554" y="5600"/>
                </a:lnTo>
                <a:close/>
                <a:moveTo>
                  <a:pt x="12456" y="5426"/>
                </a:moveTo>
                <a:lnTo>
                  <a:pt x="12456" y="5426"/>
                </a:lnTo>
                <a:lnTo>
                  <a:pt x="12454" y="5426"/>
                </a:lnTo>
                <a:lnTo>
                  <a:pt x="12450" y="5428"/>
                </a:lnTo>
                <a:lnTo>
                  <a:pt x="12446" y="5434"/>
                </a:lnTo>
                <a:lnTo>
                  <a:pt x="12446" y="5442"/>
                </a:lnTo>
                <a:lnTo>
                  <a:pt x="12448" y="5444"/>
                </a:lnTo>
                <a:lnTo>
                  <a:pt x="12450" y="5444"/>
                </a:lnTo>
                <a:lnTo>
                  <a:pt x="12456" y="5442"/>
                </a:lnTo>
                <a:lnTo>
                  <a:pt x="12458" y="5444"/>
                </a:lnTo>
                <a:lnTo>
                  <a:pt x="12460" y="5448"/>
                </a:lnTo>
                <a:lnTo>
                  <a:pt x="12464" y="5454"/>
                </a:lnTo>
                <a:lnTo>
                  <a:pt x="12468" y="5454"/>
                </a:lnTo>
                <a:lnTo>
                  <a:pt x="12470" y="5452"/>
                </a:lnTo>
                <a:lnTo>
                  <a:pt x="12468" y="5446"/>
                </a:lnTo>
                <a:lnTo>
                  <a:pt x="12464" y="5440"/>
                </a:lnTo>
                <a:lnTo>
                  <a:pt x="12460" y="5436"/>
                </a:lnTo>
                <a:lnTo>
                  <a:pt x="12460" y="5432"/>
                </a:lnTo>
                <a:lnTo>
                  <a:pt x="12460" y="5428"/>
                </a:lnTo>
                <a:lnTo>
                  <a:pt x="12456" y="5426"/>
                </a:lnTo>
                <a:close/>
                <a:moveTo>
                  <a:pt x="12432" y="5420"/>
                </a:moveTo>
                <a:lnTo>
                  <a:pt x="12432" y="5420"/>
                </a:lnTo>
                <a:lnTo>
                  <a:pt x="12432" y="5426"/>
                </a:lnTo>
                <a:lnTo>
                  <a:pt x="12436" y="5432"/>
                </a:lnTo>
                <a:lnTo>
                  <a:pt x="12438" y="5434"/>
                </a:lnTo>
                <a:lnTo>
                  <a:pt x="12440" y="5434"/>
                </a:lnTo>
                <a:lnTo>
                  <a:pt x="12442" y="5432"/>
                </a:lnTo>
                <a:lnTo>
                  <a:pt x="12444" y="5428"/>
                </a:lnTo>
                <a:lnTo>
                  <a:pt x="12444" y="5426"/>
                </a:lnTo>
                <a:lnTo>
                  <a:pt x="12440" y="5420"/>
                </a:lnTo>
                <a:lnTo>
                  <a:pt x="12436" y="5418"/>
                </a:lnTo>
                <a:lnTo>
                  <a:pt x="12434" y="5418"/>
                </a:lnTo>
                <a:lnTo>
                  <a:pt x="12432" y="5420"/>
                </a:lnTo>
                <a:close/>
                <a:moveTo>
                  <a:pt x="12414" y="5408"/>
                </a:moveTo>
                <a:lnTo>
                  <a:pt x="12414" y="5408"/>
                </a:lnTo>
                <a:lnTo>
                  <a:pt x="12416" y="5412"/>
                </a:lnTo>
                <a:lnTo>
                  <a:pt x="12418" y="5418"/>
                </a:lnTo>
                <a:lnTo>
                  <a:pt x="12422" y="5420"/>
                </a:lnTo>
                <a:lnTo>
                  <a:pt x="12424" y="5420"/>
                </a:lnTo>
                <a:lnTo>
                  <a:pt x="12428" y="5418"/>
                </a:lnTo>
                <a:lnTo>
                  <a:pt x="12428" y="5416"/>
                </a:lnTo>
                <a:lnTo>
                  <a:pt x="12428" y="5414"/>
                </a:lnTo>
                <a:lnTo>
                  <a:pt x="12424" y="5408"/>
                </a:lnTo>
                <a:lnTo>
                  <a:pt x="12418" y="5406"/>
                </a:lnTo>
                <a:lnTo>
                  <a:pt x="12416" y="5406"/>
                </a:lnTo>
                <a:lnTo>
                  <a:pt x="12414" y="5408"/>
                </a:lnTo>
                <a:close/>
                <a:moveTo>
                  <a:pt x="12472" y="5456"/>
                </a:moveTo>
                <a:lnTo>
                  <a:pt x="12472" y="5456"/>
                </a:lnTo>
                <a:lnTo>
                  <a:pt x="12470" y="5460"/>
                </a:lnTo>
                <a:lnTo>
                  <a:pt x="12472" y="5464"/>
                </a:lnTo>
                <a:lnTo>
                  <a:pt x="12474" y="5464"/>
                </a:lnTo>
                <a:lnTo>
                  <a:pt x="12480" y="5464"/>
                </a:lnTo>
                <a:lnTo>
                  <a:pt x="12482" y="5462"/>
                </a:lnTo>
                <a:lnTo>
                  <a:pt x="12482" y="5460"/>
                </a:lnTo>
                <a:lnTo>
                  <a:pt x="12480" y="5456"/>
                </a:lnTo>
                <a:lnTo>
                  <a:pt x="12476" y="5454"/>
                </a:lnTo>
                <a:lnTo>
                  <a:pt x="12474" y="5454"/>
                </a:lnTo>
                <a:lnTo>
                  <a:pt x="12472" y="5456"/>
                </a:lnTo>
                <a:close/>
                <a:moveTo>
                  <a:pt x="12382" y="5382"/>
                </a:moveTo>
                <a:lnTo>
                  <a:pt x="12382" y="5382"/>
                </a:lnTo>
                <a:lnTo>
                  <a:pt x="12382" y="5384"/>
                </a:lnTo>
                <a:lnTo>
                  <a:pt x="12386" y="5386"/>
                </a:lnTo>
                <a:lnTo>
                  <a:pt x="12388" y="5386"/>
                </a:lnTo>
                <a:lnTo>
                  <a:pt x="12390" y="5384"/>
                </a:lnTo>
                <a:lnTo>
                  <a:pt x="12390" y="5380"/>
                </a:lnTo>
                <a:lnTo>
                  <a:pt x="12386" y="5378"/>
                </a:lnTo>
                <a:lnTo>
                  <a:pt x="12384" y="5378"/>
                </a:lnTo>
                <a:lnTo>
                  <a:pt x="12382" y="5382"/>
                </a:lnTo>
                <a:close/>
                <a:moveTo>
                  <a:pt x="12828" y="5768"/>
                </a:moveTo>
                <a:lnTo>
                  <a:pt x="12828" y="5768"/>
                </a:lnTo>
                <a:lnTo>
                  <a:pt x="12826" y="5762"/>
                </a:lnTo>
                <a:lnTo>
                  <a:pt x="12824" y="5758"/>
                </a:lnTo>
                <a:lnTo>
                  <a:pt x="12822" y="5756"/>
                </a:lnTo>
                <a:lnTo>
                  <a:pt x="12820" y="5754"/>
                </a:lnTo>
                <a:lnTo>
                  <a:pt x="12818" y="5756"/>
                </a:lnTo>
                <a:lnTo>
                  <a:pt x="12816" y="5758"/>
                </a:lnTo>
                <a:lnTo>
                  <a:pt x="12816" y="5762"/>
                </a:lnTo>
                <a:lnTo>
                  <a:pt x="12818" y="5766"/>
                </a:lnTo>
                <a:lnTo>
                  <a:pt x="12822" y="5776"/>
                </a:lnTo>
                <a:lnTo>
                  <a:pt x="12822" y="5780"/>
                </a:lnTo>
                <a:lnTo>
                  <a:pt x="12822" y="5786"/>
                </a:lnTo>
                <a:lnTo>
                  <a:pt x="12822" y="5792"/>
                </a:lnTo>
                <a:lnTo>
                  <a:pt x="12826" y="5800"/>
                </a:lnTo>
                <a:lnTo>
                  <a:pt x="12828" y="5804"/>
                </a:lnTo>
                <a:lnTo>
                  <a:pt x="12830" y="5806"/>
                </a:lnTo>
                <a:lnTo>
                  <a:pt x="12838" y="5804"/>
                </a:lnTo>
                <a:lnTo>
                  <a:pt x="12842" y="5802"/>
                </a:lnTo>
                <a:lnTo>
                  <a:pt x="12844" y="5800"/>
                </a:lnTo>
                <a:lnTo>
                  <a:pt x="12846" y="5798"/>
                </a:lnTo>
                <a:lnTo>
                  <a:pt x="12846" y="5794"/>
                </a:lnTo>
                <a:lnTo>
                  <a:pt x="12844" y="5786"/>
                </a:lnTo>
                <a:lnTo>
                  <a:pt x="12840" y="5776"/>
                </a:lnTo>
                <a:lnTo>
                  <a:pt x="12838" y="5772"/>
                </a:lnTo>
                <a:lnTo>
                  <a:pt x="12836" y="5770"/>
                </a:lnTo>
                <a:lnTo>
                  <a:pt x="12834" y="5774"/>
                </a:lnTo>
                <a:lnTo>
                  <a:pt x="12832" y="5776"/>
                </a:lnTo>
                <a:lnTo>
                  <a:pt x="12828" y="5768"/>
                </a:lnTo>
                <a:close/>
                <a:moveTo>
                  <a:pt x="12844" y="5822"/>
                </a:moveTo>
                <a:lnTo>
                  <a:pt x="12844" y="5822"/>
                </a:lnTo>
                <a:lnTo>
                  <a:pt x="12844" y="5828"/>
                </a:lnTo>
                <a:lnTo>
                  <a:pt x="12850" y="5832"/>
                </a:lnTo>
                <a:lnTo>
                  <a:pt x="12852" y="5834"/>
                </a:lnTo>
                <a:lnTo>
                  <a:pt x="12854" y="5836"/>
                </a:lnTo>
                <a:lnTo>
                  <a:pt x="12856" y="5842"/>
                </a:lnTo>
                <a:lnTo>
                  <a:pt x="12858" y="5848"/>
                </a:lnTo>
                <a:lnTo>
                  <a:pt x="12862" y="5848"/>
                </a:lnTo>
                <a:lnTo>
                  <a:pt x="12866" y="5848"/>
                </a:lnTo>
                <a:lnTo>
                  <a:pt x="12870" y="5844"/>
                </a:lnTo>
                <a:lnTo>
                  <a:pt x="12868" y="5840"/>
                </a:lnTo>
                <a:lnTo>
                  <a:pt x="12866" y="5834"/>
                </a:lnTo>
                <a:lnTo>
                  <a:pt x="12862" y="5828"/>
                </a:lnTo>
                <a:lnTo>
                  <a:pt x="12856" y="5822"/>
                </a:lnTo>
                <a:lnTo>
                  <a:pt x="12850" y="5820"/>
                </a:lnTo>
                <a:lnTo>
                  <a:pt x="12846" y="5820"/>
                </a:lnTo>
                <a:lnTo>
                  <a:pt x="12844" y="5822"/>
                </a:lnTo>
                <a:close/>
                <a:moveTo>
                  <a:pt x="12888" y="5902"/>
                </a:moveTo>
                <a:lnTo>
                  <a:pt x="12888" y="5902"/>
                </a:lnTo>
                <a:lnTo>
                  <a:pt x="12886" y="5906"/>
                </a:lnTo>
                <a:lnTo>
                  <a:pt x="12888" y="5910"/>
                </a:lnTo>
                <a:lnTo>
                  <a:pt x="12892" y="5912"/>
                </a:lnTo>
                <a:lnTo>
                  <a:pt x="12898" y="5912"/>
                </a:lnTo>
                <a:lnTo>
                  <a:pt x="12900" y="5912"/>
                </a:lnTo>
                <a:lnTo>
                  <a:pt x="12902" y="5910"/>
                </a:lnTo>
                <a:lnTo>
                  <a:pt x="12898" y="5904"/>
                </a:lnTo>
                <a:lnTo>
                  <a:pt x="12892" y="5900"/>
                </a:lnTo>
                <a:lnTo>
                  <a:pt x="12890" y="5898"/>
                </a:lnTo>
                <a:lnTo>
                  <a:pt x="12888" y="5902"/>
                </a:lnTo>
                <a:close/>
                <a:moveTo>
                  <a:pt x="12890" y="5864"/>
                </a:moveTo>
                <a:lnTo>
                  <a:pt x="12890" y="5864"/>
                </a:lnTo>
                <a:lnTo>
                  <a:pt x="12892" y="5862"/>
                </a:lnTo>
                <a:lnTo>
                  <a:pt x="12888" y="5854"/>
                </a:lnTo>
                <a:lnTo>
                  <a:pt x="12886" y="5852"/>
                </a:lnTo>
                <a:lnTo>
                  <a:pt x="12884" y="5852"/>
                </a:lnTo>
                <a:lnTo>
                  <a:pt x="12882" y="5856"/>
                </a:lnTo>
                <a:lnTo>
                  <a:pt x="12884" y="5860"/>
                </a:lnTo>
                <a:lnTo>
                  <a:pt x="12886" y="5862"/>
                </a:lnTo>
                <a:lnTo>
                  <a:pt x="12890" y="5864"/>
                </a:lnTo>
                <a:close/>
                <a:moveTo>
                  <a:pt x="12876" y="5836"/>
                </a:moveTo>
                <a:lnTo>
                  <a:pt x="12876" y="5836"/>
                </a:lnTo>
                <a:lnTo>
                  <a:pt x="12880" y="5840"/>
                </a:lnTo>
                <a:lnTo>
                  <a:pt x="12884" y="5840"/>
                </a:lnTo>
                <a:lnTo>
                  <a:pt x="12888" y="5838"/>
                </a:lnTo>
                <a:lnTo>
                  <a:pt x="12888" y="5832"/>
                </a:lnTo>
                <a:lnTo>
                  <a:pt x="12886" y="5830"/>
                </a:lnTo>
                <a:lnTo>
                  <a:pt x="12884" y="5828"/>
                </a:lnTo>
                <a:lnTo>
                  <a:pt x="12878" y="5828"/>
                </a:lnTo>
                <a:lnTo>
                  <a:pt x="12876" y="5832"/>
                </a:lnTo>
                <a:lnTo>
                  <a:pt x="12876" y="5834"/>
                </a:lnTo>
                <a:lnTo>
                  <a:pt x="12876" y="5836"/>
                </a:lnTo>
                <a:close/>
                <a:moveTo>
                  <a:pt x="12866" y="5796"/>
                </a:moveTo>
                <a:lnTo>
                  <a:pt x="12866" y="5796"/>
                </a:lnTo>
                <a:lnTo>
                  <a:pt x="12874" y="5792"/>
                </a:lnTo>
                <a:lnTo>
                  <a:pt x="12876" y="5790"/>
                </a:lnTo>
                <a:lnTo>
                  <a:pt x="12878" y="5788"/>
                </a:lnTo>
                <a:lnTo>
                  <a:pt x="12878" y="5786"/>
                </a:lnTo>
                <a:lnTo>
                  <a:pt x="12872" y="5786"/>
                </a:lnTo>
                <a:lnTo>
                  <a:pt x="12868" y="5788"/>
                </a:lnTo>
                <a:lnTo>
                  <a:pt x="12864" y="5792"/>
                </a:lnTo>
                <a:lnTo>
                  <a:pt x="12864" y="5794"/>
                </a:lnTo>
                <a:lnTo>
                  <a:pt x="12866" y="5796"/>
                </a:lnTo>
                <a:close/>
                <a:moveTo>
                  <a:pt x="12918" y="5954"/>
                </a:moveTo>
                <a:lnTo>
                  <a:pt x="12918" y="5954"/>
                </a:lnTo>
                <a:lnTo>
                  <a:pt x="12918" y="5956"/>
                </a:lnTo>
                <a:lnTo>
                  <a:pt x="12918" y="5960"/>
                </a:lnTo>
                <a:lnTo>
                  <a:pt x="12920" y="5966"/>
                </a:lnTo>
                <a:lnTo>
                  <a:pt x="12926" y="5970"/>
                </a:lnTo>
                <a:lnTo>
                  <a:pt x="12928" y="5970"/>
                </a:lnTo>
                <a:lnTo>
                  <a:pt x="12930" y="5970"/>
                </a:lnTo>
                <a:lnTo>
                  <a:pt x="12932" y="5968"/>
                </a:lnTo>
                <a:lnTo>
                  <a:pt x="12932" y="5964"/>
                </a:lnTo>
                <a:lnTo>
                  <a:pt x="12930" y="5956"/>
                </a:lnTo>
                <a:lnTo>
                  <a:pt x="12924" y="5952"/>
                </a:lnTo>
                <a:lnTo>
                  <a:pt x="12922" y="5952"/>
                </a:lnTo>
                <a:lnTo>
                  <a:pt x="12918" y="5954"/>
                </a:lnTo>
                <a:close/>
                <a:moveTo>
                  <a:pt x="12928" y="5988"/>
                </a:moveTo>
                <a:lnTo>
                  <a:pt x="12928" y="5988"/>
                </a:lnTo>
                <a:lnTo>
                  <a:pt x="12926" y="5990"/>
                </a:lnTo>
                <a:lnTo>
                  <a:pt x="12926" y="5992"/>
                </a:lnTo>
                <a:lnTo>
                  <a:pt x="12928" y="5998"/>
                </a:lnTo>
                <a:lnTo>
                  <a:pt x="12932" y="6004"/>
                </a:lnTo>
                <a:lnTo>
                  <a:pt x="12936" y="6006"/>
                </a:lnTo>
                <a:lnTo>
                  <a:pt x="12938" y="6004"/>
                </a:lnTo>
                <a:lnTo>
                  <a:pt x="12938" y="6000"/>
                </a:lnTo>
                <a:lnTo>
                  <a:pt x="12936" y="5994"/>
                </a:lnTo>
                <a:lnTo>
                  <a:pt x="12932" y="5988"/>
                </a:lnTo>
                <a:lnTo>
                  <a:pt x="12930" y="5986"/>
                </a:lnTo>
                <a:lnTo>
                  <a:pt x="12928" y="5988"/>
                </a:lnTo>
                <a:close/>
                <a:moveTo>
                  <a:pt x="12874" y="6102"/>
                </a:moveTo>
                <a:lnTo>
                  <a:pt x="12874" y="6102"/>
                </a:lnTo>
                <a:lnTo>
                  <a:pt x="12876" y="6104"/>
                </a:lnTo>
                <a:lnTo>
                  <a:pt x="12878" y="6106"/>
                </a:lnTo>
                <a:lnTo>
                  <a:pt x="12882" y="6104"/>
                </a:lnTo>
                <a:lnTo>
                  <a:pt x="12884" y="6100"/>
                </a:lnTo>
                <a:lnTo>
                  <a:pt x="12884" y="6096"/>
                </a:lnTo>
                <a:lnTo>
                  <a:pt x="12884" y="6092"/>
                </a:lnTo>
                <a:lnTo>
                  <a:pt x="12880" y="6090"/>
                </a:lnTo>
                <a:lnTo>
                  <a:pt x="12878" y="6088"/>
                </a:lnTo>
                <a:lnTo>
                  <a:pt x="12876" y="6088"/>
                </a:lnTo>
                <a:lnTo>
                  <a:pt x="12874" y="6088"/>
                </a:lnTo>
                <a:lnTo>
                  <a:pt x="12872" y="6094"/>
                </a:lnTo>
                <a:lnTo>
                  <a:pt x="12874" y="6102"/>
                </a:lnTo>
                <a:close/>
                <a:moveTo>
                  <a:pt x="12842" y="6076"/>
                </a:moveTo>
                <a:lnTo>
                  <a:pt x="12842" y="6076"/>
                </a:lnTo>
                <a:lnTo>
                  <a:pt x="12848" y="6078"/>
                </a:lnTo>
                <a:lnTo>
                  <a:pt x="12852" y="6078"/>
                </a:lnTo>
                <a:lnTo>
                  <a:pt x="12854" y="6078"/>
                </a:lnTo>
                <a:lnTo>
                  <a:pt x="12856" y="6076"/>
                </a:lnTo>
                <a:lnTo>
                  <a:pt x="12856" y="6070"/>
                </a:lnTo>
                <a:lnTo>
                  <a:pt x="12854" y="6062"/>
                </a:lnTo>
                <a:lnTo>
                  <a:pt x="12848" y="6058"/>
                </a:lnTo>
                <a:lnTo>
                  <a:pt x="12842" y="6056"/>
                </a:lnTo>
                <a:lnTo>
                  <a:pt x="12838" y="6058"/>
                </a:lnTo>
                <a:lnTo>
                  <a:pt x="12840" y="6060"/>
                </a:lnTo>
                <a:lnTo>
                  <a:pt x="12842" y="6062"/>
                </a:lnTo>
                <a:lnTo>
                  <a:pt x="12842" y="6064"/>
                </a:lnTo>
                <a:lnTo>
                  <a:pt x="12840" y="6068"/>
                </a:lnTo>
                <a:lnTo>
                  <a:pt x="12838" y="6072"/>
                </a:lnTo>
                <a:lnTo>
                  <a:pt x="12840" y="6074"/>
                </a:lnTo>
                <a:lnTo>
                  <a:pt x="12842" y="6076"/>
                </a:lnTo>
                <a:close/>
                <a:moveTo>
                  <a:pt x="12794" y="6104"/>
                </a:moveTo>
                <a:lnTo>
                  <a:pt x="12794" y="6104"/>
                </a:lnTo>
                <a:lnTo>
                  <a:pt x="12790" y="6100"/>
                </a:lnTo>
                <a:lnTo>
                  <a:pt x="12786" y="6098"/>
                </a:lnTo>
                <a:lnTo>
                  <a:pt x="12786" y="6100"/>
                </a:lnTo>
                <a:lnTo>
                  <a:pt x="12766" y="6082"/>
                </a:lnTo>
                <a:lnTo>
                  <a:pt x="12764" y="6076"/>
                </a:lnTo>
                <a:lnTo>
                  <a:pt x="12760" y="6070"/>
                </a:lnTo>
                <a:lnTo>
                  <a:pt x="12746" y="6058"/>
                </a:lnTo>
                <a:lnTo>
                  <a:pt x="12730" y="6046"/>
                </a:lnTo>
                <a:lnTo>
                  <a:pt x="12720" y="6038"/>
                </a:lnTo>
                <a:lnTo>
                  <a:pt x="12720" y="6044"/>
                </a:lnTo>
                <a:lnTo>
                  <a:pt x="12714" y="6036"/>
                </a:lnTo>
                <a:lnTo>
                  <a:pt x="12710" y="6032"/>
                </a:lnTo>
                <a:lnTo>
                  <a:pt x="12708" y="6032"/>
                </a:lnTo>
                <a:lnTo>
                  <a:pt x="12710" y="6040"/>
                </a:lnTo>
                <a:lnTo>
                  <a:pt x="12722" y="6060"/>
                </a:lnTo>
                <a:lnTo>
                  <a:pt x="12722" y="6064"/>
                </a:lnTo>
                <a:lnTo>
                  <a:pt x="12724" y="6064"/>
                </a:lnTo>
                <a:lnTo>
                  <a:pt x="12722" y="6066"/>
                </a:lnTo>
                <a:lnTo>
                  <a:pt x="12734" y="6076"/>
                </a:lnTo>
                <a:lnTo>
                  <a:pt x="12740" y="6080"/>
                </a:lnTo>
                <a:lnTo>
                  <a:pt x="12746" y="6094"/>
                </a:lnTo>
                <a:lnTo>
                  <a:pt x="12748" y="6092"/>
                </a:lnTo>
                <a:lnTo>
                  <a:pt x="12750" y="6098"/>
                </a:lnTo>
                <a:lnTo>
                  <a:pt x="12752" y="6098"/>
                </a:lnTo>
                <a:lnTo>
                  <a:pt x="12758" y="6104"/>
                </a:lnTo>
                <a:lnTo>
                  <a:pt x="12764" y="6108"/>
                </a:lnTo>
                <a:lnTo>
                  <a:pt x="12772" y="6114"/>
                </a:lnTo>
                <a:lnTo>
                  <a:pt x="12780" y="6120"/>
                </a:lnTo>
                <a:lnTo>
                  <a:pt x="12788" y="6126"/>
                </a:lnTo>
                <a:lnTo>
                  <a:pt x="12806" y="6136"/>
                </a:lnTo>
                <a:lnTo>
                  <a:pt x="12806" y="6140"/>
                </a:lnTo>
                <a:lnTo>
                  <a:pt x="12806" y="6142"/>
                </a:lnTo>
                <a:lnTo>
                  <a:pt x="12824" y="6138"/>
                </a:lnTo>
                <a:lnTo>
                  <a:pt x="12828" y="6136"/>
                </a:lnTo>
                <a:lnTo>
                  <a:pt x="12828" y="6134"/>
                </a:lnTo>
                <a:lnTo>
                  <a:pt x="12818" y="6126"/>
                </a:lnTo>
                <a:lnTo>
                  <a:pt x="12794" y="6104"/>
                </a:lnTo>
                <a:close/>
                <a:moveTo>
                  <a:pt x="10286" y="4978"/>
                </a:moveTo>
                <a:lnTo>
                  <a:pt x="10286" y="4978"/>
                </a:lnTo>
                <a:lnTo>
                  <a:pt x="10288" y="4980"/>
                </a:lnTo>
                <a:lnTo>
                  <a:pt x="10290" y="4980"/>
                </a:lnTo>
                <a:lnTo>
                  <a:pt x="10294" y="4978"/>
                </a:lnTo>
                <a:lnTo>
                  <a:pt x="10298" y="4976"/>
                </a:lnTo>
                <a:lnTo>
                  <a:pt x="10300" y="4974"/>
                </a:lnTo>
                <a:lnTo>
                  <a:pt x="10296" y="4972"/>
                </a:lnTo>
                <a:lnTo>
                  <a:pt x="10290" y="4972"/>
                </a:lnTo>
                <a:lnTo>
                  <a:pt x="10286" y="4974"/>
                </a:lnTo>
                <a:lnTo>
                  <a:pt x="10286" y="4976"/>
                </a:lnTo>
                <a:lnTo>
                  <a:pt x="10286" y="4978"/>
                </a:lnTo>
                <a:close/>
                <a:moveTo>
                  <a:pt x="10310" y="4974"/>
                </a:moveTo>
                <a:lnTo>
                  <a:pt x="10310" y="4974"/>
                </a:lnTo>
                <a:lnTo>
                  <a:pt x="10304" y="4978"/>
                </a:lnTo>
                <a:lnTo>
                  <a:pt x="10300" y="4982"/>
                </a:lnTo>
                <a:lnTo>
                  <a:pt x="10298" y="4984"/>
                </a:lnTo>
                <a:lnTo>
                  <a:pt x="10294" y="4986"/>
                </a:lnTo>
                <a:lnTo>
                  <a:pt x="10296" y="4990"/>
                </a:lnTo>
                <a:lnTo>
                  <a:pt x="10298" y="4990"/>
                </a:lnTo>
                <a:lnTo>
                  <a:pt x="10302" y="4990"/>
                </a:lnTo>
                <a:lnTo>
                  <a:pt x="10308" y="4996"/>
                </a:lnTo>
                <a:lnTo>
                  <a:pt x="10306" y="4996"/>
                </a:lnTo>
                <a:lnTo>
                  <a:pt x="10304" y="4996"/>
                </a:lnTo>
                <a:lnTo>
                  <a:pt x="10302" y="4998"/>
                </a:lnTo>
                <a:lnTo>
                  <a:pt x="10302" y="5000"/>
                </a:lnTo>
                <a:lnTo>
                  <a:pt x="10306" y="5004"/>
                </a:lnTo>
                <a:lnTo>
                  <a:pt x="10308" y="5004"/>
                </a:lnTo>
                <a:lnTo>
                  <a:pt x="10310" y="5002"/>
                </a:lnTo>
                <a:lnTo>
                  <a:pt x="10308" y="4998"/>
                </a:lnTo>
                <a:lnTo>
                  <a:pt x="10308" y="4996"/>
                </a:lnTo>
                <a:lnTo>
                  <a:pt x="10322" y="5008"/>
                </a:lnTo>
                <a:lnTo>
                  <a:pt x="10324" y="5006"/>
                </a:lnTo>
                <a:lnTo>
                  <a:pt x="10326" y="5002"/>
                </a:lnTo>
                <a:lnTo>
                  <a:pt x="10328" y="4996"/>
                </a:lnTo>
                <a:lnTo>
                  <a:pt x="10326" y="4988"/>
                </a:lnTo>
                <a:lnTo>
                  <a:pt x="10326" y="4982"/>
                </a:lnTo>
                <a:lnTo>
                  <a:pt x="10322" y="4976"/>
                </a:lnTo>
                <a:lnTo>
                  <a:pt x="10316" y="4972"/>
                </a:lnTo>
                <a:lnTo>
                  <a:pt x="10310" y="4974"/>
                </a:lnTo>
                <a:close/>
                <a:moveTo>
                  <a:pt x="8358" y="3706"/>
                </a:moveTo>
                <a:lnTo>
                  <a:pt x="8358" y="3706"/>
                </a:lnTo>
                <a:lnTo>
                  <a:pt x="8356" y="3708"/>
                </a:lnTo>
                <a:lnTo>
                  <a:pt x="8354" y="3710"/>
                </a:lnTo>
                <a:lnTo>
                  <a:pt x="8346" y="3714"/>
                </a:lnTo>
                <a:lnTo>
                  <a:pt x="8340" y="3718"/>
                </a:lnTo>
                <a:lnTo>
                  <a:pt x="8338" y="3720"/>
                </a:lnTo>
                <a:lnTo>
                  <a:pt x="8338" y="3722"/>
                </a:lnTo>
                <a:lnTo>
                  <a:pt x="8340" y="3722"/>
                </a:lnTo>
                <a:lnTo>
                  <a:pt x="8344" y="3722"/>
                </a:lnTo>
                <a:lnTo>
                  <a:pt x="8352" y="3720"/>
                </a:lnTo>
                <a:lnTo>
                  <a:pt x="8364" y="3712"/>
                </a:lnTo>
                <a:lnTo>
                  <a:pt x="8374" y="3704"/>
                </a:lnTo>
                <a:lnTo>
                  <a:pt x="8374" y="3702"/>
                </a:lnTo>
                <a:lnTo>
                  <a:pt x="8374" y="3700"/>
                </a:lnTo>
                <a:lnTo>
                  <a:pt x="8368" y="3700"/>
                </a:lnTo>
                <a:lnTo>
                  <a:pt x="8358" y="3706"/>
                </a:lnTo>
                <a:close/>
                <a:moveTo>
                  <a:pt x="8050" y="3552"/>
                </a:moveTo>
                <a:lnTo>
                  <a:pt x="8050" y="3552"/>
                </a:lnTo>
                <a:lnTo>
                  <a:pt x="8050" y="3556"/>
                </a:lnTo>
                <a:lnTo>
                  <a:pt x="8050" y="3562"/>
                </a:lnTo>
                <a:lnTo>
                  <a:pt x="8054" y="3566"/>
                </a:lnTo>
                <a:lnTo>
                  <a:pt x="8056" y="3566"/>
                </a:lnTo>
                <a:lnTo>
                  <a:pt x="8056" y="3562"/>
                </a:lnTo>
                <a:lnTo>
                  <a:pt x="8056" y="3556"/>
                </a:lnTo>
                <a:lnTo>
                  <a:pt x="8052" y="3552"/>
                </a:lnTo>
                <a:lnTo>
                  <a:pt x="8050" y="3552"/>
                </a:lnTo>
                <a:close/>
                <a:moveTo>
                  <a:pt x="7034" y="3210"/>
                </a:moveTo>
                <a:lnTo>
                  <a:pt x="7034" y="3210"/>
                </a:lnTo>
                <a:lnTo>
                  <a:pt x="7032" y="3208"/>
                </a:lnTo>
                <a:lnTo>
                  <a:pt x="7030" y="3210"/>
                </a:lnTo>
                <a:lnTo>
                  <a:pt x="7030" y="3214"/>
                </a:lnTo>
                <a:lnTo>
                  <a:pt x="7032" y="3220"/>
                </a:lnTo>
                <a:lnTo>
                  <a:pt x="7036" y="3222"/>
                </a:lnTo>
                <a:lnTo>
                  <a:pt x="7038" y="3220"/>
                </a:lnTo>
                <a:lnTo>
                  <a:pt x="7036" y="3214"/>
                </a:lnTo>
                <a:lnTo>
                  <a:pt x="7034" y="3210"/>
                </a:lnTo>
                <a:close/>
                <a:moveTo>
                  <a:pt x="7154" y="3110"/>
                </a:moveTo>
                <a:lnTo>
                  <a:pt x="7154" y="3110"/>
                </a:lnTo>
                <a:lnTo>
                  <a:pt x="7158" y="3108"/>
                </a:lnTo>
                <a:lnTo>
                  <a:pt x="7160" y="3104"/>
                </a:lnTo>
                <a:lnTo>
                  <a:pt x="7162" y="3100"/>
                </a:lnTo>
                <a:lnTo>
                  <a:pt x="7160" y="3094"/>
                </a:lnTo>
                <a:lnTo>
                  <a:pt x="7160" y="3090"/>
                </a:lnTo>
                <a:lnTo>
                  <a:pt x="7158" y="3088"/>
                </a:lnTo>
                <a:lnTo>
                  <a:pt x="7154" y="3086"/>
                </a:lnTo>
                <a:lnTo>
                  <a:pt x="7150" y="3088"/>
                </a:lnTo>
                <a:lnTo>
                  <a:pt x="7148" y="3090"/>
                </a:lnTo>
                <a:lnTo>
                  <a:pt x="7148" y="3092"/>
                </a:lnTo>
                <a:lnTo>
                  <a:pt x="7152" y="3096"/>
                </a:lnTo>
                <a:lnTo>
                  <a:pt x="7152" y="3100"/>
                </a:lnTo>
                <a:lnTo>
                  <a:pt x="7150" y="3106"/>
                </a:lnTo>
                <a:lnTo>
                  <a:pt x="7150" y="3110"/>
                </a:lnTo>
                <a:lnTo>
                  <a:pt x="7152" y="3112"/>
                </a:lnTo>
                <a:lnTo>
                  <a:pt x="7154" y="3110"/>
                </a:lnTo>
                <a:close/>
                <a:moveTo>
                  <a:pt x="7226" y="3234"/>
                </a:moveTo>
                <a:lnTo>
                  <a:pt x="7226" y="3234"/>
                </a:lnTo>
                <a:lnTo>
                  <a:pt x="7228" y="3234"/>
                </a:lnTo>
                <a:lnTo>
                  <a:pt x="7232" y="3232"/>
                </a:lnTo>
                <a:lnTo>
                  <a:pt x="7238" y="3222"/>
                </a:lnTo>
                <a:lnTo>
                  <a:pt x="7244" y="3210"/>
                </a:lnTo>
                <a:lnTo>
                  <a:pt x="7244" y="3206"/>
                </a:lnTo>
                <a:lnTo>
                  <a:pt x="7244" y="3204"/>
                </a:lnTo>
                <a:lnTo>
                  <a:pt x="7242" y="3204"/>
                </a:lnTo>
                <a:lnTo>
                  <a:pt x="7238" y="3204"/>
                </a:lnTo>
                <a:lnTo>
                  <a:pt x="7230" y="3208"/>
                </a:lnTo>
                <a:lnTo>
                  <a:pt x="7224" y="3214"/>
                </a:lnTo>
                <a:lnTo>
                  <a:pt x="7222" y="3218"/>
                </a:lnTo>
                <a:lnTo>
                  <a:pt x="7224" y="3220"/>
                </a:lnTo>
                <a:lnTo>
                  <a:pt x="7224" y="3224"/>
                </a:lnTo>
                <a:lnTo>
                  <a:pt x="7224" y="3226"/>
                </a:lnTo>
                <a:lnTo>
                  <a:pt x="7224" y="3230"/>
                </a:lnTo>
                <a:lnTo>
                  <a:pt x="7226" y="3234"/>
                </a:lnTo>
                <a:close/>
                <a:moveTo>
                  <a:pt x="7168" y="3044"/>
                </a:moveTo>
                <a:lnTo>
                  <a:pt x="7168" y="3044"/>
                </a:lnTo>
                <a:lnTo>
                  <a:pt x="7166" y="3042"/>
                </a:lnTo>
                <a:lnTo>
                  <a:pt x="7162" y="3044"/>
                </a:lnTo>
                <a:lnTo>
                  <a:pt x="7152" y="3048"/>
                </a:lnTo>
                <a:lnTo>
                  <a:pt x="7150" y="3050"/>
                </a:lnTo>
                <a:lnTo>
                  <a:pt x="7148" y="3052"/>
                </a:lnTo>
                <a:lnTo>
                  <a:pt x="7150" y="3056"/>
                </a:lnTo>
                <a:lnTo>
                  <a:pt x="7156" y="3060"/>
                </a:lnTo>
                <a:lnTo>
                  <a:pt x="7166" y="3064"/>
                </a:lnTo>
                <a:lnTo>
                  <a:pt x="7170" y="3066"/>
                </a:lnTo>
                <a:lnTo>
                  <a:pt x="7176" y="3064"/>
                </a:lnTo>
                <a:lnTo>
                  <a:pt x="7178" y="3062"/>
                </a:lnTo>
                <a:lnTo>
                  <a:pt x="7178" y="3060"/>
                </a:lnTo>
                <a:lnTo>
                  <a:pt x="7178" y="3058"/>
                </a:lnTo>
                <a:lnTo>
                  <a:pt x="7176" y="3054"/>
                </a:lnTo>
                <a:lnTo>
                  <a:pt x="7172" y="3050"/>
                </a:lnTo>
                <a:lnTo>
                  <a:pt x="7170" y="3048"/>
                </a:lnTo>
                <a:lnTo>
                  <a:pt x="7170" y="3046"/>
                </a:lnTo>
                <a:lnTo>
                  <a:pt x="7168" y="3044"/>
                </a:lnTo>
                <a:close/>
                <a:moveTo>
                  <a:pt x="7100" y="2966"/>
                </a:moveTo>
                <a:lnTo>
                  <a:pt x="7100" y="2966"/>
                </a:lnTo>
                <a:lnTo>
                  <a:pt x="7096" y="2968"/>
                </a:lnTo>
                <a:lnTo>
                  <a:pt x="7094" y="2970"/>
                </a:lnTo>
                <a:lnTo>
                  <a:pt x="7096" y="2974"/>
                </a:lnTo>
                <a:lnTo>
                  <a:pt x="7098" y="2976"/>
                </a:lnTo>
                <a:lnTo>
                  <a:pt x="7100" y="2978"/>
                </a:lnTo>
                <a:lnTo>
                  <a:pt x="7102" y="2976"/>
                </a:lnTo>
                <a:lnTo>
                  <a:pt x="7104" y="2972"/>
                </a:lnTo>
                <a:lnTo>
                  <a:pt x="7104" y="2968"/>
                </a:lnTo>
                <a:lnTo>
                  <a:pt x="7102" y="2966"/>
                </a:lnTo>
                <a:lnTo>
                  <a:pt x="7100" y="2966"/>
                </a:lnTo>
                <a:close/>
                <a:moveTo>
                  <a:pt x="6938" y="3124"/>
                </a:moveTo>
                <a:lnTo>
                  <a:pt x="6938" y="3124"/>
                </a:lnTo>
                <a:lnTo>
                  <a:pt x="6938" y="3126"/>
                </a:lnTo>
                <a:lnTo>
                  <a:pt x="6940" y="3132"/>
                </a:lnTo>
                <a:lnTo>
                  <a:pt x="6944" y="3136"/>
                </a:lnTo>
                <a:lnTo>
                  <a:pt x="6950" y="3136"/>
                </a:lnTo>
                <a:lnTo>
                  <a:pt x="6952" y="3136"/>
                </a:lnTo>
                <a:lnTo>
                  <a:pt x="6952" y="3134"/>
                </a:lnTo>
                <a:lnTo>
                  <a:pt x="6948" y="3128"/>
                </a:lnTo>
                <a:lnTo>
                  <a:pt x="6942" y="3124"/>
                </a:lnTo>
                <a:lnTo>
                  <a:pt x="6938" y="3124"/>
                </a:lnTo>
                <a:close/>
                <a:moveTo>
                  <a:pt x="7062" y="3248"/>
                </a:moveTo>
                <a:lnTo>
                  <a:pt x="7062" y="3248"/>
                </a:lnTo>
                <a:lnTo>
                  <a:pt x="7060" y="3252"/>
                </a:lnTo>
                <a:lnTo>
                  <a:pt x="7058" y="3252"/>
                </a:lnTo>
                <a:lnTo>
                  <a:pt x="7056" y="3256"/>
                </a:lnTo>
                <a:lnTo>
                  <a:pt x="7056" y="3264"/>
                </a:lnTo>
                <a:lnTo>
                  <a:pt x="7058" y="3268"/>
                </a:lnTo>
                <a:lnTo>
                  <a:pt x="7060" y="3270"/>
                </a:lnTo>
                <a:lnTo>
                  <a:pt x="7072" y="3270"/>
                </a:lnTo>
                <a:lnTo>
                  <a:pt x="7086" y="3272"/>
                </a:lnTo>
                <a:lnTo>
                  <a:pt x="7094" y="3274"/>
                </a:lnTo>
                <a:lnTo>
                  <a:pt x="7102" y="3278"/>
                </a:lnTo>
                <a:lnTo>
                  <a:pt x="7106" y="3282"/>
                </a:lnTo>
                <a:lnTo>
                  <a:pt x="7112" y="3284"/>
                </a:lnTo>
                <a:lnTo>
                  <a:pt x="7124" y="3284"/>
                </a:lnTo>
                <a:lnTo>
                  <a:pt x="7136" y="3282"/>
                </a:lnTo>
                <a:lnTo>
                  <a:pt x="7152" y="3280"/>
                </a:lnTo>
                <a:lnTo>
                  <a:pt x="7160" y="3280"/>
                </a:lnTo>
                <a:lnTo>
                  <a:pt x="7164" y="3278"/>
                </a:lnTo>
                <a:lnTo>
                  <a:pt x="7168" y="3274"/>
                </a:lnTo>
                <a:lnTo>
                  <a:pt x="7168" y="3272"/>
                </a:lnTo>
                <a:lnTo>
                  <a:pt x="7166" y="3270"/>
                </a:lnTo>
                <a:lnTo>
                  <a:pt x="7164" y="3268"/>
                </a:lnTo>
                <a:lnTo>
                  <a:pt x="7158" y="3268"/>
                </a:lnTo>
                <a:lnTo>
                  <a:pt x="7152" y="3272"/>
                </a:lnTo>
                <a:lnTo>
                  <a:pt x="7148" y="3274"/>
                </a:lnTo>
                <a:lnTo>
                  <a:pt x="7146" y="3274"/>
                </a:lnTo>
                <a:lnTo>
                  <a:pt x="7146" y="3270"/>
                </a:lnTo>
                <a:lnTo>
                  <a:pt x="7144" y="3266"/>
                </a:lnTo>
                <a:lnTo>
                  <a:pt x="7142" y="3264"/>
                </a:lnTo>
                <a:lnTo>
                  <a:pt x="7136" y="3264"/>
                </a:lnTo>
                <a:lnTo>
                  <a:pt x="7130" y="3264"/>
                </a:lnTo>
                <a:lnTo>
                  <a:pt x="7126" y="3264"/>
                </a:lnTo>
                <a:lnTo>
                  <a:pt x="7118" y="3262"/>
                </a:lnTo>
                <a:lnTo>
                  <a:pt x="7108" y="3260"/>
                </a:lnTo>
                <a:lnTo>
                  <a:pt x="7102" y="3260"/>
                </a:lnTo>
                <a:lnTo>
                  <a:pt x="7094" y="3260"/>
                </a:lnTo>
                <a:lnTo>
                  <a:pt x="7090" y="3260"/>
                </a:lnTo>
                <a:lnTo>
                  <a:pt x="7086" y="3260"/>
                </a:lnTo>
                <a:lnTo>
                  <a:pt x="7084" y="3256"/>
                </a:lnTo>
                <a:lnTo>
                  <a:pt x="7080" y="3250"/>
                </a:lnTo>
                <a:lnTo>
                  <a:pt x="7078" y="3250"/>
                </a:lnTo>
                <a:lnTo>
                  <a:pt x="7076" y="3252"/>
                </a:lnTo>
                <a:lnTo>
                  <a:pt x="7074" y="3252"/>
                </a:lnTo>
                <a:lnTo>
                  <a:pt x="7072" y="3252"/>
                </a:lnTo>
                <a:lnTo>
                  <a:pt x="7068" y="3248"/>
                </a:lnTo>
                <a:lnTo>
                  <a:pt x="7064" y="3246"/>
                </a:lnTo>
                <a:lnTo>
                  <a:pt x="7062" y="3248"/>
                </a:lnTo>
                <a:close/>
                <a:moveTo>
                  <a:pt x="6928" y="3106"/>
                </a:moveTo>
                <a:lnTo>
                  <a:pt x="6928" y="3106"/>
                </a:lnTo>
                <a:lnTo>
                  <a:pt x="6928" y="3110"/>
                </a:lnTo>
                <a:lnTo>
                  <a:pt x="6932" y="3112"/>
                </a:lnTo>
                <a:lnTo>
                  <a:pt x="6936" y="3112"/>
                </a:lnTo>
                <a:lnTo>
                  <a:pt x="6940" y="3114"/>
                </a:lnTo>
                <a:lnTo>
                  <a:pt x="6944" y="3116"/>
                </a:lnTo>
                <a:lnTo>
                  <a:pt x="6944" y="3114"/>
                </a:lnTo>
                <a:lnTo>
                  <a:pt x="6944" y="3112"/>
                </a:lnTo>
                <a:lnTo>
                  <a:pt x="6942" y="3108"/>
                </a:lnTo>
                <a:lnTo>
                  <a:pt x="6938" y="3104"/>
                </a:lnTo>
                <a:lnTo>
                  <a:pt x="6936" y="3098"/>
                </a:lnTo>
                <a:lnTo>
                  <a:pt x="6936" y="3096"/>
                </a:lnTo>
                <a:lnTo>
                  <a:pt x="6934" y="3098"/>
                </a:lnTo>
                <a:lnTo>
                  <a:pt x="6932" y="3100"/>
                </a:lnTo>
                <a:lnTo>
                  <a:pt x="6930" y="3100"/>
                </a:lnTo>
                <a:lnTo>
                  <a:pt x="6928" y="3102"/>
                </a:lnTo>
                <a:lnTo>
                  <a:pt x="6928" y="3106"/>
                </a:lnTo>
                <a:close/>
                <a:moveTo>
                  <a:pt x="7092" y="3110"/>
                </a:moveTo>
                <a:lnTo>
                  <a:pt x="7092" y="3110"/>
                </a:lnTo>
                <a:lnTo>
                  <a:pt x="7086" y="3106"/>
                </a:lnTo>
                <a:lnTo>
                  <a:pt x="7084" y="3102"/>
                </a:lnTo>
                <a:lnTo>
                  <a:pt x="7080" y="3086"/>
                </a:lnTo>
                <a:lnTo>
                  <a:pt x="7080" y="3084"/>
                </a:lnTo>
                <a:lnTo>
                  <a:pt x="7078" y="3082"/>
                </a:lnTo>
                <a:lnTo>
                  <a:pt x="7072" y="3080"/>
                </a:lnTo>
                <a:lnTo>
                  <a:pt x="7064" y="3078"/>
                </a:lnTo>
                <a:lnTo>
                  <a:pt x="7058" y="3074"/>
                </a:lnTo>
                <a:lnTo>
                  <a:pt x="7050" y="3068"/>
                </a:lnTo>
                <a:lnTo>
                  <a:pt x="7048" y="3066"/>
                </a:lnTo>
                <a:lnTo>
                  <a:pt x="7044" y="3066"/>
                </a:lnTo>
                <a:lnTo>
                  <a:pt x="7036" y="3066"/>
                </a:lnTo>
                <a:lnTo>
                  <a:pt x="7030" y="3070"/>
                </a:lnTo>
                <a:lnTo>
                  <a:pt x="7028" y="3072"/>
                </a:lnTo>
                <a:lnTo>
                  <a:pt x="7038" y="3074"/>
                </a:lnTo>
                <a:lnTo>
                  <a:pt x="7052" y="3082"/>
                </a:lnTo>
                <a:lnTo>
                  <a:pt x="7058" y="3088"/>
                </a:lnTo>
                <a:lnTo>
                  <a:pt x="7060" y="3092"/>
                </a:lnTo>
                <a:lnTo>
                  <a:pt x="7062" y="3096"/>
                </a:lnTo>
                <a:lnTo>
                  <a:pt x="7068" y="3098"/>
                </a:lnTo>
                <a:lnTo>
                  <a:pt x="7072" y="3098"/>
                </a:lnTo>
                <a:lnTo>
                  <a:pt x="7076" y="3100"/>
                </a:lnTo>
                <a:lnTo>
                  <a:pt x="7082" y="3108"/>
                </a:lnTo>
                <a:lnTo>
                  <a:pt x="7086" y="3116"/>
                </a:lnTo>
                <a:lnTo>
                  <a:pt x="7092" y="3122"/>
                </a:lnTo>
                <a:lnTo>
                  <a:pt x="7096" y="3122"/>
                </a:lnTo>
                <a:lnTo>
                  <a:pt x="7098" y="3118"/>
                </a:lnTo>
                <a:lnTo>
                  <a:pt x="7096" y="3114"/>
                </a:lnTo>
                <a:lnTo>
                  <a:pt x="7092" y="3110"/>
                </a:lnTo>
                <a:close/>
                <a:moveTo>
                  <a:pt x="7132" y="3176"/>
                </a:moveTo>
                <a:lnTo>
                  <a:pt x="7132" y="3176"/>
                </a:lnTo>
                <a:lnTo>
                  <a:pt x="7136" y="3178"/>
                </a:lnTo>
                <a:lnTo>
                  <a:pt x="7136" y="3176"/>
                </a:lnTo>
                <a:lnTo>
                  <a:pt x="7138" y="3172"/>
                </a:lnTo>
                <a:lnTo>
                  <a:pt x="7138" y="3166"/>
                </a:lnTo>
                <a:lnTo>
                  <a:pt x="7136" y="3164"/>
                </a:lnTo>
                <a:lnTo>
                  <a:pt x="7134" y="3164"/>
                </a:lnTo>
                <a:lnTo>
                  <a:pt x="7130" y="3166"/>
                </a:lnTo>
                <a:lnTo>
                  <a:pt x="7128" y="3170"/>
                </a:lnTo>
                <a:lnTo>
                  <a:pt x="7130" y="3174"/>
                </a:lnTo>
                <a:lnTo>
                  <a:pt x="7132" y="3176"/>
                </a:lnTo>
                <a:close/>
                <a:moveTo>
                  <a:pt x="7202" y="3244"/>
                </a:moveTo>
                <a:lnTo>
                  <a:pt x="7202" y="3244"/>
                </a:lnTo>
                <a:lnTo>
                  <a:pt x="7200" y="3242"/>
                </a:lnTo>
                <a:lnTo>
                  <a:pt x="7198" y="3248"/>
                </a:lnTo>
                <a:lnTo>
                  <a:pt x="7198" y="3256"/>
                </a:lnTo>
                <a:lnTo>
                  <a:pt x="7200" y="3258"/>
                </a:lnTo>
                <a:lnTo>
                  <a:pt x="7202" y="3258"/>
                </a:lnTo>
                <a:lnTo>
                  <a:pt x="7206" y="3258"/>
                </a:lnTo>
                <a:lnTo>
                  <a:pt x="7206" y="3254"/>
                </a:lnTo>
                <a:lnTo>
                  <a:pt x="7202" y="3244"/>
                </a:lnTo>
                <a:close/>
                <a:moveTo>
                  <a:pt x="6898" y="3024"/>
                </a:moveTo>
                <a:lnTo>
                  <a:pt x="6898" y="3024"/>
                </a:lnTo>
                <a:lnTo>
                  <a:pt x="6898" y="3028"/>
                </a:lnTo>
                <a:lnTo>
                  <a:pt x="6902" y="3034"/>
                </a:lnTo>
                <a:lnTo>
                  <a:pt x="6908" y="3040"/>
                </a:lnTo>
                <a:lnTo>
                  <a:pt x="6914" y="3044"/>
                </a:lnTo>
                <a:lnTo>
                  <a:pt x="6916" y="3042"/>
                </a:lnTo>
                <a:lnTo>
                  <a:pt x="6912" y="3036"/>
                </a:lnTo>
                <a:lnTo>
                  <a:pt x="6908" y="3030"/>
                </a:lnTo>
                <a:lnTo>
                  <a:pt x="6906" y="3026"/>
                </a:lnTo>
                <a:lnTo>
                  <a:pt x="6906" y="3022"/>
                </a:lnTo>
                <a:lnTo>
                  <a:pt x="6904" y="3020"/>
                </a:lnTo>
                <a:lnTo>
                  <a:pt x="6900" y="3020"/>
                </a:lnTo>
                <a:lnTo>
                  <a:pt x="6898" y="3024"/>
                </a:lnTo>
                <a:close/>
                <a:moveTo>
                  <a:pt x="7128" y="3010"/>
                </a:moveTo>
                <a:lnTo>
                  <a:pt x="7128" y="3010"/>
                </a:lnTo>
                <a:lnTo>
                  <a:pt x="7124" y="3010"/>
                </a:lnTo>
                <a:lnTo>
                  <a:pt x="7120" y="3008"/>
                </a:lnTo>
                <a:lnTo>
                  <a:pt x="7116" y="3010"/>
                </a:lnTo>
                <a:lnTo>
                  <a:pt x="7116" y="3012"/>
                </a:lnTo>
                <a:lnTo>
                  <a:pt x="7114" y="3016"/>
                </a:lnTo>
                <a:lnTo>
                  <a:pt x="7114" y="3018"/>
                </a:lnTo>
                <a:lnTo>
                  <a:pt x="7116" y="3020"/>
                </a:lnTo>
                <a:lnTo>
                  <a:pt x="7118" y="3020"/>
                </a:lnTo>
                <a:lnTo>
                  <a:pt x="7122" y="3018"/>
                </a:lnTo>
                <a:lnTo>
                  <a:pt x="7122" y="3016"/>
                </a:lnTo>
                <a:lnTo>
                  <a:pt x="7124" y="3016"/>
                </a:lnTo>
                <a:lnTo>
                  <a:pt x="7126" y="3018"/>
                </a:lnTo>
                <a:lnTo>
                  <a:pt x="7128" y="3020"/>
                </a:lnTo>
                <a:lnTo>
                  <a:pt x="7132" y="3010"/>
                </a:lnTo>
                <a:lnTo>
                  <a:pt x="7132" y="3008"/>
                </a:lnTo>
                <a:lnTo>
                  <a:pt x="7128" y="3010"/>
                </a:lnTo>
                <a:close/>
                <a:moveTo>
                  <a:pt x="7142" y="3002"/>
                </a:moveTo>
                <a:lnTo>
                  <a:pt x="7142" y="3002"/>
                </a:lnTo>
                <a:lnTo>
                  <a:pt x="7142" y="3004"/>
                </a:lnTo>
                <a:lnTo>
                  <a:pt x="7144" y="3004"/>
                </a:lnTo>
                <a:lnTo>
                  <a:pt x="7154" y="3002"/>
                </a:lnTo>
                <a:lnTo>
                  <a:pt x="7156" y="3000"/>
                </a:lnTo>
                <a:lnTo>
                  <a:pt x="7152" y="2996"/>
                </a:lnTo>
                <a:lnTo>
                  <a:pt x="7146" y="2996"/>
                </a:lnTo>
                <a:lnTo>
                  <a:pt x="7144" y="2998"/>
                </a:lnTo>
                <a:lnTo>
                  <a:pt x="7142" y="3002"/>
                </a:lnTo>
                <a:close/>
                <a:moveTo>
                  <a:pt x="7120" y="3174"/>
                </a:moveTo>
                <a:lnTo>
                  <a:pt x="7120" y="3174"/>
                </a:lnTo>
                <a:lnTo>
                  <a:pt x="7122" y="3174"/>
                </a:lnTo>
                <a:lnTo>
                  <a:pt x="7124" y="3172"/>
                </a:lnTo>
                <a:lnTo>
                  <a:pt x="7126" y="3168"/>
                </a:lnTo>
                <a:lnTo>
                  <a:pt x="7124" y="3166"/>
                </a:lnTo>
                <a:lnTo>
                  <a:pt x="7122" y="3166"/>
                </a:lnTo>
                <a:lnTo>
                  <a:pt x="7118" y="3168"/>
                </a:lnTo>
                <a:lnTo>
                  <a:pt x="7118" y="3170"/>
                </a:lnTo>
                <a:lnTo>
                  <a:pt x="7120" y="3174"/>
                </a:lnTo>
                <a:close/>
                <a:moveTo>
                  <a:pt x="7094" y="3190"/>
                </a:moveTo>
                <a:lnTo>
                  <a:pt x="7094" y="3190"/>
                </a:lnTo>
                <a:lnTo>
                  <a:pt x="7096" y="3188"/>
                </a:lnTo>
                <a:lnTo>
                  <a:pt x="7094" y="3186"/>
                </a:lnTo>
                <a:lnTo>
                  <a:pt x="7092" y="3186"/>
                </a:lnTo>
                <a:lnTo>
                  <a:pt x="7088" y="3188"/>
                </a:lnTo>
                <a:lnTo>
                  <a:pt x="7086" y="3188"/>
                </a:lnTo>
                <a:lnTo>
                  <a:pt x="7084" y="3192"/>
                </a:lnTo>
                <a:lnTo>
                  <a:pt x="7086" y="3194"/>
                </a:lnTo>
                <a:lnTo>
                  <a:pt x="7090" y="3194"/>
                </a:lnTo>
                <a:lnTo>
                  <a:pt x="7094" y="3190"/>
                </a:lnTo>
                <a:close/>
                <a:moveTo>
                  <a:pt x="7086" y="3144"/>
                </a:moveTo>
                <a:lnTo>
                  <a:pt x="7086" y="3144"/>
                </a:lnTo>
                <a:lnTo>
                  <a:pt x="7088" y="3144"/>
                </a:lnTo>
                <a:lnTo>
                  <a:pt x="7090" y="3142"/>
                </a:lnTo>
                <a:lnTo>
                  <a:pt x="7090" y="3138"/>
                </a:lnTo>
                <a:lnTo>
                  <a:pt x="7090" y="3136"/>
                </a:lnTo>
                <a:lnTo>
                  <a:pt x="7088" y="3136"/>
                </a:lnTo>
                <a:lnTo>
                  <a:pt x="7086" y="3138"/>
                </a:lnTo>
                <a:lnTo>
                  <a:pt x="7084" y="3142"/>
                </a:lnTo>
                <a:lnTo>
                  <a:pt x="7086" y="3144"/>
                </a:lnTo>
                <a:close/>
                <a:moveTo>
                  <a:pt x="7090" y="3156"/>
                </a:moveTo>
                <a:lnTo>
                  <a:pt x="7090" y="3156"/>
                </a:lnTo>
                <a:lnTo>
                  <a:pt x="7094" y="3156"/>
                </a:lnTo>
                <a:lnTo>
                  <a:pt x="7092" y="3150"/>
                </a:lnTo>
                <a:lnTo>
                  <a:pt x="7090" y="3150"/>
                </a:lnTo>
                <a:lnTo>
                  <a:pt x="7088" y="3152"/>
                </a:lnTo>
                <a:lnTo>
                  <a:pt x="7088" y="3156"/>
                </a:lnTo>
                <a:lnTo>
                  <a:pt x="7090" y="3156"/>
                </a:lnTo>
                <a:close/>
                <a:moveTo>
                  <a:pt x="7170" y="3136"/>
                </a:moveTo>
                <a:lnTo>
                  <a:pt x="7170" y="3136"/>
                </a:lnTo>
                <a:lnTo>
                  <a:pt x="7168" y="3136"/>
                </a:lnTo>
                <a:lnTo>
                  <a:pt x="7162" y="3136"/>
                </a:lnTo>
                <a:lnTo>
                  <a:pt x="7156" y="3140"/>
                </a:lnTo>
                <a:lnTo>
                  <a:pt x="7154" y="3144"/>
                </a:lnTo>
                <a:lnTo>
                  <a:pt x="7156" y="3146"/>
                </a:lnTo>
                <a:lnTo>
                  <a:pt x="7162" y="3144"/>
                </a:lnTo>
                <a:lnTo>
                  <a:pt x="7166" y="3140"/>
                </a:lnTo>
                <a:lnTo>
                  <a:pt x="7170" y="3136"/>
                </a:lnTo>
                <a:close/>
                <a:moveTo>
                  <a:pt x="6936" y="3086"/>
                </a:moveTo>
                <a:lnTo>
                  <a:pt x="6936" y="3086"/>
                </a:lnTo>
                <a:lnTo>
                  <a:pt x="6938" y="3086"/>
                </a:lnTo>
                <a:lnTo>
                  <a:pt x="6940" y="3084"/>
                </a:lnTo>
                <a:lnTo>
                  <a:pt x="6940" y="3080"/>
                </a:lnTo>
                <a:lnTo>
                  <a:pt x="6940" y="3076"/>
                </a:lnTo>
                <a:lnTo>
                  <a:pt x="6938" y="3076"/>
                </a:lnTo>
                <a:lnTo>
                  <a:pt x="6936" y="3076"/>
                </a:lnTo>
                <a:lnTo>
                  <a:pt x="6934" y="3080"/>
                </a:lnTo>
                <a:lnTo>
                  <a:pt x="6932" y="3084"/>
                </a:lnTo>
                <a:lnTo>
                  <a:pt x="6934" y="3086"/>
                </a:lnTo>
                <a:lnTo>
                  <a:pt x="6936" y="3086"/>
                </a:lnTo>
                <a:close/>
                <a:moveTo>
                  <a:pt x="7094" y="3066"/>
                </a:moveTo>
                <a:lnTo>
                  <a:pt x="7094" y="3066"/>
                </a:lnTo>
                <a:lnTo>
                  <a:pt x="7094" y="3072"/>
                </a:lnTo>
                <a:lnTo>
                  <a:pt x="7096" y="3076"/>
                </a:lnTo>
                <a:lnTo>
                  <a:pt x="7100" y="3078"/>
                </a:lnTo>
                <a:lnTo>
                  <a:pt x="7102" y="3076"/>
                </a:lnTo>
                <a:lnTo>
                  <a:pt x="7102" y="3074"/>
                </a:lnTo>
                <a:lnTo>
                  <a:pt x="7098" y="3070"/>
                </a:lnTo>
                <a:lnTo>
                  <a:pt x="7096" y="3066"/>
                </a:lnTo>
                <a:lnTo>
                  <a:pt x="7094" y="3064"/>
                </a:lnTo>
                <a:lnTo>
                  <a:pt x="7094" y="3066"/>
                </a:lnTo>
                <a:close/>
                <a:moveTo>
                  <a:pt x="7102" y="3120"/>
                </a:moveTo>
                <a:lnTo>
                  <a:pt x="7102" y="3120"/>
                </a:lnTo>
                <a:lnTo>
                  <a:pt x="7102" y="3124"/>
                </a:lnTo>
                <a:lnTo>
                  <a:pt x="7106" y="3128"/>
                </a:lnTo>
                <a:lnTo>
                  <a:pt x="7116" y="3140"/>
                </a:lnTo>
                <a:lnTo>
                  <a:pt x="7120" y="3144"/>
                </a:lnTo>
                <a:lnTo>
                  <a:pt x="7122" y="3146"/>
                </a:lnTo>
                <a:lnTo>
                  <a:pt x="7124" y="3142"/>
                </a:lnTo>
                <a:lnTo>
                  <a:pt x="7120" y="3138"/>
                </a:lnTo>
                <a:lnTo>
                  <a:pt x="7116" y="3132"/>
                </a:lnTo>
                <a:lnTo>
                  <a:pt x="7110" y="3124"/>
                </a:lnTo>
                <a:lnTo>
                  <a:pt x="7106" y="3120"/>
                </a:lnTo>
                <a:lnTo>
                  <a:pt x="7104" y="3120"/>
                </a:lnTo>
                <a:lnTo>
                  <a:pt x="7102" y="3120"/>
                </a:lnTo>
                <a:close/>
                <a:moveTo>
                  <a:pt x="11690" y="3124"/>
                </a:moveTo>
                <a:lnTo>
                  <a:pt x="11690" y="3124"/>
                </a:lnTo>
                <a:lnTo>
                  <a:pt x="11694" y="3116"/>
                </a:lnTo>
                <a:lnTo>
                  <a:pt x="11694" y="3108"/>
                </a:lnTo>
                <a:lnTo>
                  <a:pt x="11694" y="3106"/>
                </a:lnTo>
                <a:lnTo>
                  <a:pt x="11692" y="3104"/>
                </a:lnTo>
                <a:lnTo>
                  <a:pt x="11688" y="3106"/>
                </a:lnTo>
                <a:lnTo>
                  <a:pt x="11684" y="3110"/>
                </a:lnTo>
                <a:lnTo>
                  <a:pt x="11682" y="3114"/>
                </a:lnTo>
                <a:lnTo>
                  <a:pt x="11680" y="3118"/>
                </a:lnTo>
                <a:lnTo>
                  <a:pt x="11680" y="3122"/>
                </a:lnTo>
                <a:lnTo>
                  <a:pt x="11682" y="3124"/>
                </a:lnTo>
                <a:lnTo>
                  <a:pt x="11684" y="3126"/>
                </a:lnTo>
                <a:lnTo>
                  <a:pt x="11686" y="3126"/>
                </a:lnTo>
                <a:lnTo>
                  <a:pt x="11688" y="3126"/>
                </a:lnTo>
                <a:lnTo>
                  <a:pt x="11690" y="3124"/>
                </a:lnTo>
                <a:close/>
                <a:moveTo>
                  <a:pt x="11438" y="3278"/>
                </a:moveTo>
                <a:lnTo>
                  <a:pt x="11438" y="3278"/>
                </a:lnTo>
                <a:lnTo>
                  <a:pt x="11430" y="3286"/>
                </a:lnTo>
                <a:lnTo>
                  <a:pt x="11426" y="3292"/>
                </a:lnTo>
                <a:lnTo>
                  <a:pt x="11418" y="3294"/>
                </a:lnTo>
                <a:lnTo>
                  <a:pt x="11412" y="3296"/>
                </a:lnTo>
                <a:lnTo>
                  <a:pt x="11406" y="3306"/>
                </a:lnTo>
                <a:lnTo>
                  <a:pt x="11402" y="3310"/>
                </a:lnTo>
                <a:lnTo>
                  <a:pt x="11398" y="3314"/>
                </a:lnTo>
                <a:lnTo>
                  <a:pt x="11392" y="3314"/>
                </a:lnTo>
                <a:lnTo>
                  <a:pt x="11388" y="3314"/>
                </a:lnTo>
                <a:lnTo>
                  <a:pt x="11386" y="3316"/>
                </a:lnTo>
                <a:lnTo>
                  <a:pt x="11384" y="3320"/>
                </a:lnTo>
                <a:lnTo>
                  <a:pt x="11384" y="3326"/>
                </a:lnTo>
                <a:lnTo>
                  <a:pt x="11384" y="3332"/>
                </a:lnTo>
                <a:lnTo>
                  <a:pt x="11388" y="3336"/>
                </a:lnTo>
                <a:lnTo>
                  <a:pt x="11392" y="3336"/>
                </a:lnTo>
                <a:lnTo>
                  <a:pt x="11398" y="3336"/>
                </a:lnTo>
                <a:lnTo>
                  <a:pt x="11410" y="3334"/>
                </a:lnTo>
                <a:lnTo>
                  <a:pt x="11418" y="3334"/>
                </a:lnTo>
                <a:lnTo>
                  <a:pt x="11424" y="3336"/>
                </a:lnTo>
                <a:lnTo>
                  <a:pt x="11430" y="3340"/>
                </a:lnTo>
                <a:lnTo>
                  <a:pt x="11434" y="3338"/>
                </a:lnTo>
                <a:lnTo>
                  <a:pt x="11434" y="3336"/>
                </a:lnTo>
                <a:lnTo>
                  <a:pt x="11434" y="3332"/>
                </a:lnTo>
                <a:lnTo>
                  <a:pt x="11434" y="3324"/>
                </a:lnTo>
                <a:lnTo>
                  <a:pt x="11436" y="3320"/>
                </a:lnTo>
                <a:lnTo>
                  <a:pt x="11440" y="3316"/>
                </a:lnTo>
                <a:lnTo>
                  <a:pt x="11444" y="3314"/>
                </a:lnTo>
                <a:lnTo>
                  <a:pt x="11448" y="3316"/>
                </a:lnTo>
                <a:lnTo>
                  <a:pt x="11450" y="3320"/>
                </a:lnTo>
                <a:lnTo>
                  <a:pt x="11460" y="3320"/>
                </a:lnTo>
                <a:lnTo>
                  <a:pt x="11484" y="3314"/>
                </a:lnTo>
                <a:lnTo>
                  <a:pt x="11510" y="3306"/>
                </a:lnTo>
                <a:lnTo>
                  <a:pt x="11514" y="3304"/>
                </a:lnTo>
                <a:lnTo>
                  <a:pt x="11518" y="3302"/>
                </a:lnTo>
                <a:lnTo>
                  <a:pt x="11520" y="3296"/>
                </a:lnTo>
                <a:lnTo>
                  <a:pt x="11522" y="3294"/>
                </a:lnTo>
                <a:lnTo>
                  <a:pt x="11524" y="3294"/>
                </a:lnTo>
                <a:lnTo>
                  <a:pt x="11536" y="3298"/>
                </a:lnTo>
                <a:lnTo>
                  <a:pt x="11544" y="3300"/>
                </a:lnTo>
                <a:lnTo>
                  <a:pt x="11550" y="3300"/>
                </a:lnTo>
                <a:lnTo>
                  <a:pt x="11560" y="3298"/>
                </a:lnTo>
                <a:lnTo>
                  <a:pt x="11564" y="3296"/>
                </a:lnTo>
                <a:lnTo>
                  <a:pt x="11566" y="3302"/>
                </a:lnTo>
                <a:lnTo>
                  <a:pt x="11566" y="3306"/>
                </a:lnTo>
                <a:lnTo>
                  <a:pt x="11564" y="3308"/>
                </a:lnTo>
                <a:lnTo>
                  <a:pt x="11560" y="3314"/>
                </a:lnTo>
                <a:lnTo>
                  <a:pt x="11556" y="3318"/>
                </a:lnTo>
                <a:lnTo>
                  <a:pt x="11554" y="3320"/>
                </a:lnTo>
                <a:lnTo>
                  <a:pt x="11554" y="3324"/>
                </a:lnTo>
                <a:lnTo>
                  <a:pt x="11554" y="3330"/>
                </a:lnTo>
                <a:lnTo>
                  <a:pt x="11552" y="3336"/>
                </a:lnTo>
                <a:lnTo>
                  <a:pt x="11552" y="3340"/>
                </a:lnTo>
                <a:lnTo>
                  <a:pt x="11554" y="3342"/>
                </a:lnTo>
                <a:lnTo>
                  <a:pt x="11556" y="3346"/>
                </a:lnTo>
                <a:lnTo>
                  <a:pt x="11562" y="3348"/>
                </a:lnTo>
                <a:lnTo>
                  <a:pt x="11562" y="3352"/>
                </a:lnTo>
                <a:lnTo>
                  <a:pt x="11564" y="3356"/>
                </a:lnTo>
                <a:lnTo>
                  <a:pt x="11574" y="3362"/>
                </a:lnTo>
                <a:lnTo>
                  <a:pt x="11572" y="3364"/>
                </a:lnTo>
                <a:lnTo>
                  <a:pt x="11576" y="3366"/>
                </a:lnTo>
                <a:lnTo>
                  <a:pt x="11580" y="3364"/>
                </a:lnTo>
                <a:lnTo>
                  <a:pt x="11584" y="3360"/>
                </a:lnTo>
                <a:lnTo>
                  <a:pt x="11588" y="3354"/>
                </a:lnTo>
                <a:lnTo>
                  <a:pt x="11604" y="3328"/>
                </a:lnTo>
                <a:lnTo>
                  <a:pt x="11608" y="3324"/>
                </a:lnTo>
                <a:lnTo>
                  <a:pt x="11612" y="3320"/>
                </a:lnTo>
                <a:lnTo>
                  <a:pt x="11622" y="3318"/>
                </a:lnTo>
                <a:lnTo>
                  <a:pt x="11626" y="3316"/>
                </a:lnTo>
                <a:lnTo>
                  <a:pt x="11626" y="3314"/>
                </a:lnTo>
                <a:lnTo>
                  <a:pt x="11624" y="3312"/>
                </a:lnTo>
                <a:lnTo>
                  <a:pt x="11618" y="3308"/>
                </a:lnTo>
                <a:lnTo>
                  <a:pt x="11612" y="3302"/>
                </a:lnTo>
                <a:lnTo>
                  <a:pt x="11610" y="3296"/>
                </a:lnTo>
                <a:lnTo>
                  <a:pt x="11610" y="3290"/>
                </a:lnTo>
                <a:lnTo>
                  <a:pt x="11612" y="3284"/>
                </a:lnTo>
                <a:lnTo>
                  <a:pt x="11616" y="3280"/>
                </a:lnTo>
                <a:lnTo>
                  <a:pt x="11620" y="3280"/>
                </a:lnTo>
                <a:lnTo>
                  <a:pt x="11622" y="3280"/>
                </a:lnTo>
                <a:lnTo>
                  <a:pt x="11624" y="3286"/>
                </a:lnTo>
                <a:lnTo>
                  <a:pt x="11624" y="3292"/>
                </a:lnTo>
                <a:lnTo>
                  <a:pt x="11626" y="3294"/>
                </a:lnTo>
                <a:lnTo>
                  <a:pt x="11630" y="3296"/>
                </a:lnTo>
                <a:lnTo>
                  <a:pt x="11634" y="3296"/>
                </a:lnTo>
                <a:lnTo>
                  <a:pt x="11638" y="3294"/>
                </a:lnTo>
                <a:lnTo>
                  <a:pt x="11634" y="3300"/>
                </a:lnTo>
                <a:lnTo>
                  <a:pt x="11632" y="3302"/>
                </a:lnTo>
                <a:lnTo>
                  <a:pt x="11630" y="3304"/>
                </a:lnTo>
                <a:lnTo>
                  <a:pt x="11638" y="3304"/>
                </a:lnTo>
                <a:lnTo>
                  <a:pt x="11650" y="3302"/>
                </a:lnTo>
                <a:lnTo>
                  <a:pt x="11662" y="3302"/>
                </a:lnTo>
                <a:lnTo>
                  <a:pt x="11670" y="3302"/>
                </a:lnTo>
                <a:lnTo>
                  <a:pt x="11674" y="3302"/>
                </a:lnTo>
                <a:lnTo>
                  <a:pt x="11676" y="3300"/>
                </a:lnTo>
                <a:lnTo>
                  <a:pt x="11682" y="3292"/>
                </a:lnTo>
                <a:lnTo>
                  <a:pt x="11688" y="3282"/>
                </a:lnTo>
                <a:lnTo>
                  <a:pt x="11696" y="3276"/>
                </a:lnTo>
                <a:lnTo>
                  <a:pt x="11698" y="3276"/>
                </a:lnTo>
                <a:lnTo>
                  <a:pt x="11700" y="3276"/>
                </a:lnTo>
                <a:lnTo>
                  <a:pt x="11700" y="3282"/>
                </a:lnTo>
                <a:lnTo>
                  <a:pt x="11700" y="3288"/>
                </a:lnTo>
                <a:lnTo>
                  <a:pt x="11698" y="3296"/>
                </a:lnTo>
                <a:lnTo>
                  <a:pt x="11700" y="3300"/>
                </a:lnTo>
                <a:lnTo>
                  <a:pt x="11702" y="3302"/>
                </a:lnTo>
                <a:lnTo>
                  <a:pt x="11704" y="3302"/>
                </a:lnTo>
                <a:lnTo>
                  <a:pt x="11708" y="3298"/>
                </a:lnTo>
                <a:lnTo>
                  <a:pt x="11712" y="3286"/>
                </a:lnTo>
                <a:lnTo>
                  <a:pt x="11714" y="3274"/>
                </a:lnTo>
                <a:lnTo>
                  <a:pt x="11718" y="3268"/>
                </a:lnTo>
                <a:lnTo>
                  <a:pt x="11720" y="3266"/>
                </a:lnTo>
                <a:lnTo>
                  <a:pt x="11722" y="3264"/>
                </a:lnTo>
                <a:lnTo>
                  <a:pt x="11730" y="3270"/>
                </a:lnTo>
                <a:lnTo>
                  <a:pt x="11736" y="3274"/>
                </a:lnTo>
                <a:lnTo>
                  <a:pt x="11736" y="3270"/>
                </a:lnTo>
                <a:lnTo>
                  <a:pt x="11736" y="3264"/>
                </a:lnTo>
                <a:lnTo>
                  <a:pt x="11736" y="3258"/>
                </a:lnTo>
                <a:lnTo>
                  <a:pt x="11738" y="3254"/>
                </a:lnTo>
                <a:lnTo>
                  <a:pt x="11740" y="3250"/>
                </a:lnTo>
                <a:lnTo>
                  <a:pt x="11744" y="3248"/>
                </a:lnTo>
                <a:lnTo>
                  <a:pt x="11750" y="3246"/>
                </a:lnTo>
                <a:lnTo>
                  <a:pt x="11752" y="3248"/>
                </a:lnTo>
                <a:lnTo>
                  <a:pt x="11752" y="3252"/>
                </a:lnTo>
                <a:lnTo>
                  <a:pt x="11750" y="3256"/>
                </a:lnTo>
                <a:lnTo>
                  <a:pt x="11746" y="3266"/>
                </a:lnTo>
                <a:lnTo>
                  <a:pt x="11742" y="3280"/>
                </a:lnTo>
                <a:lnTo>
                  <a:pt x="11742" y="3288"/>
                </a:lnTo>
                <a:lnTo>
                  <a:pt x="11744" y="3288"/>
                </a:lnTo>
                <a:lnTo>
                  <a:pt x="11748" y="3284"/>
                </a:lnTo>
                <a:lnTo>
                  <a:pt x="11752" y="3280"/>
                </a:lnTo>
                <a:lnTo>
                  <a:pt x="11754" y="3278"/>
                </a:lnTo>
                <a:lnTo>
                  <a:pt x="11760" y="3276"/>
                </a:lnTo>
                <a:lnTo>
                  <a:pt x="11762" y="3274"/>
                </a:lnTo>
                <a:lnTo>
                  <a:pt x="11764" y="3272"/>
                </a:lnTo>
                <a:lnTo>
                  <a:pt x="11766" y="3258"/>
                </a:lnTo>
                <a:lnTo>
                  <a:pt x="11770" y="3252"/>
                </a:lnTo>
                <a:lnTo>
                  <a:pt x="11774" y="3248"/>
                </a:lnTo>
                <a:lnTo>
                  <a:pt x="11778" y="3246"/>
                </a:lnTo>
                <a:lnTo>
                  <a:pt x="11784" y="3248"/>
                </a:lnTo>
                <a:lnTo>
                  <a:pt x="11786" y="3248"/>
                </a:lnTo>
                <a:lnTo>
                  <a:pt x="11788" y="3246"/>
                </a:lnTo>
                <a:lnTo>
                  <a:pt x="11786" y="3242"/>
                </a:lnTo>
                <a:lnTo>
                  <a:pt x="11780" y="3232"/>
                </a:lnTo>
                <a:lnTo>
                  <a:pt x="11776" y="3226"/>
                </a:lnTo>
                <a:lnTo>
                  <a:pt x="11774" y="3222"/>
                </a:lnTo>
                <a:lnTo>
                  <a:pt x="11772" y="3210"/>
                </a:lnTo>
                <a:lnTo>
                  <a:pt x="11776" y="3200"/>
                </a:lnTo>
                <a:lnTo>
                  <a:pt x="11780" y="3188"/>
                </a:lnTo>
                <a:lnTo>
                  <a:pt x="11786" y="3176"/>
                </a:lnTo>
                <a:lnTo>
                  <a:pt x="11790" y="3164"/>
                </a:lnTo>
                <a:lnTo>
                  <a:pt x="11792" y="3152"/>
                </a:lnTo>
                <a:lnTo>
                  <a:pt x="11790" y="3138"/>
                </a:lnTo>
                <a:lnTo>
                  <a:pt x="11788" y="3128"/>
                </a:lnTo>
                <a:lnTo>
                  <a:pt x="11786" y="3120"/>
                </a:lnTo>
                <a:lnTo>
                  <a:pt x="11788" y="3112"/>
                </a:lnTo>
                <a:lnTo>
                  <a:pt x="11790" y="3106"/>
                </a:lnTo>
                <a:lnTo>
                  <a:pt x="11792" y="3100"/>
                </a:lnTo>
                <a:lnTo>
                  <a:pt x="11796" y="3098"/>
                </a:lnTo>
                <a:lnTo>
                  <a:pt x="11800" y="3098"/>
                </a:lnTo>
                <a:lnTo>
                  <a:pt x="11806" y="3102"/>
                </a:lnTo>
                <a:lnTo>
                  <a:pt x="11810" y="3104"/>
                </a:lnTo>
                <a:lnTo>
                  <a:pt x="11812" y="3104"/>
                </a:lnTo>
                <a:lnTo>
                  <a:pt x="11812" y="3096"/>
                </a:lnTo>
                <a:lnTo>
                  <a:pt x="11812" y="3082"/>
                </a:lnTo>
                <a:lnTo>
                  <a:pt x="11814" y="3074"/>
                </a:lnTo>
                <a:lnTo>
                  <a:pt x="11820" y="3068"/>
                </a:lnTo>
                <a:lnTo>
                  <a:pt x="11824" y="3058"/>
                </a:lnTo>
                <a:lnTo>
                  <a:pt x="11828" y="3050"/>
                </a:lnTo>
                <a:lnTo>
                  <a:pt x="11830" y="3040"/>
                </a:lnTo>
                <a:lnTo>
                  <a:pt x="11832" y="3030"/>
                </a:lnTo>
                <a:lnTo>
                  <a:pt x="11832" y="3020"/>
                </a:lnTo>
                <a:lnTo>
                  <a:pt x="11830" y="3010"/>
                </a:lnTo>
                <a:lnTo>
                  <a:pt x="11826" y="3002"/>
                </a:lnTo>
                <a:lnTo>
                  <a:pt x="11820" y="2994"/>
                </a:lnTo>
                <a:lnTo>
                  <a:pt x="11814" y="2988"/>
                </a:lnTo>
                <a:lnTo>
                  <a:pt x="11810" y="2980"/>
                </a:lnTo>
                <a:lnTo>
                  <a:pt x="11806" y="2964"/>
                </a:lnTo>
                <a:lnTo>
                  <a:pt x="11806" y="2950"/>
                </a:lnTo>
                <a:lnTo>
                  <a:pt x="11806" y="2940"/>
                </a:lnTo>
                <a:lnTo>
                  <a:pt x="11808" y="2936"/>
                </a:lnTo>
                <a:lnTo>
                  <a:pt x="11806" y="2934"/>
                </a:lnTo>
                <a:lnTo>
                  <a:pt x="11802" y="2932"/>
                </a:lnTo>
                <a:lnTo>
                  <a:pt x="11796" y="2930"/>
                </a:lnTo>
                <a:lnTo>
                  <a:pt x="11790" y="2926"/>
                </a:lnTo>
                <a:lnTo>
                  <a:pt x="11788" y="2926"/>
                </a:lnTo>
                <a:lnTo>
                  <a:pt x="11786" y="2928"/>
                </a:lnTo>
                <a:lnTo>
                  <a:pt x="11782" y="2936"/>
                </a:lnTo>
                <a:lnTo>
                  <a:pt x="11782" y="2940"/>
                </a:lnTo>
                <a:lnTo>
                  <a:pt x="11784" y="2944"/>
                </a:lnTo>
                <a:lnTo>
                  <a:pt x="11786" y="2944"/>
                </a:lnTo>
                <a:lnTo>
                  <a:pt x="11790" y="2944"/>
                </a:lnTo>
                <a:lnTo>
                  <a:pt x="11796" y="2944"/>
                </a:lnTo>
                <a:lnTo>
                  <a:pt x="11798" y="2946"/>
                </a:lnTo>
                <a:lnTo>
                  <a:pt x="11800" y="2948"/>
                </a:lnTo>
                <a:lnTo>
                  <a:pt x="11800" y="2952"/>
                </a:lnTo>
                <a:lnTo>
                  <a:pt x="11798" y="2960"/>
                </a:lnTo>
                <a:lnTo>
                  <a:pt x="11794" y="2960"/>
                </a:lnTo>
                <a:lnTo>
                  <a:pt x="11792" y="2960"/>
                </a:lnTo>
                <a:lnTo>
                  <a:pt x="11790" y="2958"/>
                </a:lnTo>
                <a:lnTo>
                  <a:pt x="11786" y="2958"/>
                </a:lnTo>
                <a:lnTo>
                  <a:pt x="11782" y="2962"/>
                </a:lnTo>
                <a:lnTo>
                  <a:pt x="11780" y="2964"/>
                </a:lnTo>
                <a:lnTo>
                  <a:pt x="11778" y="2964"/>
                </a:lnTo>
                <a:lnTo>
                  <a:pt x="11776" y="2962"/>
                </a:lnTo>
                <a:lnTo>
                  <a:pt x="11776" y="2956"/>
                </a:lnTo>
                <a:lnTo>
                  <a:pt x="11774" y="2944"/>
                </a:lnTo>
                <a:lnTo>
                  <a:pt x="11772" y="2942"/>
                </a:lnTo>
                <a:lnTo>
                  <a:pt x="11770" y="2940"/>
                </a:lnTo>
                <a:lnTo>
                  <a:pt x="11766" y="2940"/>
                </a:lnTo>
                <a:lnTo>
                  <a:pt x="11764" y="2944"/>
                </a:lnTo>
                <a:lnTo>
                  <a:pt x="11762" y="2948"/>
                </a:lnTo>
                <a:lnTo>
                  <a:pt x="11762" y="2956"/>
                </a:lnTo>
                <a:lnTo>
                  <a:pt x="11760" y="2964"/>
                </a:lnTo>
                <a:lnTo>
                  <a:pt x="11758" y="2966"/>
                </a:lnTo>
                <a:lnTo>
                  <a:pt x="11754" y="2968"/>
                </a:lnTo>
                <a:lnTo>
                  <a:pt x="11750" y="2968"/>
                </a:lnTo>
                <a:lnTo>
                  <a:pt x="11746" y="2970"/>
                </a:lnTo>
                <a:lnTo>
                  <a:pt x="11744" y="2972"/>
                </a:lnTo>
                <a:lnTo>
                  <a:pt x="11744" y="2976"/>
                </a:lnTo>
                <a:lnTo>
                  <a:pt x="11746" y="2984"/>
                </a:lnTo>
                <a:lnTo>
                  <a:pt x="11748" y="2994"/>
                </a:lnTo>
                <a:lnTo>
                  <a:pt x="11748" y="3000"/>
                </a:lnTo>
                <a:lnTo>
                  <a:pt x="11746" y="3004"/>
                </a:lnTo>
                <a:lnTo>
                  <a:pt x="11744" y="3006"/>
                </a:lnTo>
                <a:lnTo>
                  <a:pt x="11740" y="3008"/>
                </a:lnTo>
                <a:lnTo>
                  <a:pt x="11738" y="3010"/>
                </a:lnTo>
                <a:lnTo>
                  <a:pt x="11738" y="3014"/>
                </a:lnTo>
                <a:lnTo>
                  <a:pt x="11738" y="3016"/>
                </a:lnTo>
                <a:lnTo>
                  <a:pt x="11740" y="3016"/>
                </a:lnTo>
                <a:lnTo>
                  <a:pt x="11744" y="3018"/>
                </a:lnTo>
                <a:lnTo>
                  <a:pt x="11746" y="3020"/>
                </a:lnTo>
                <a:lnTo>
                  <a:pt x="11748" y="3024"/>
                </a:lnTo>
                <a:lnTo>
                  <a:pt x="11748" y="3032"/>
                </a:lnTo>
                <a:lnTo>
                  <a:pt x="11748" y="3046"/>
                </a:lnTo>
                <a:lnTo>
                  <a:pt x="11742" y="3066"/>
                </a:lnTo>
                <a:lnTo>
                  <a:pt x="11738" y="3082"/>
                </a:lnTo>
                <a:lnTo>
                  <a:pt x="11732" y="3094"/>
                </a:lnTo>
                <a:lnTo>
                  <a:pt x="11728" y="3104"/>
                </a:lnTo>
                <a:lnTo>
                  <a:pt x="11722" y="3112"/>
                </a:lnTo>
                <a:lnTo>
                  <a:pt x="11710" y="3124"/>
                </a:lnTo>
                <a:lnTo>
                  <a:pt x="11698" y="3142"/>
                </a:lnTo>
                <a:lnTo>
                  <a:pt x="11690" y="3152"/>
                </a:lnTo>
                <a:lnTo>
                  <a:pt x="11684" y="3158"/>
                </a:lnTo>
                <a:lnTo>
                  <a:pt x="11676" y="3164"/>
                </a:lnTo>
                <a:lnTo>
                  <a:pt x="11670" y="3166"/>
                </a:lnTo>
                <a:lnTo>
                  <a:pt x="11656" y="3172"/>
                </a:lnTo>
                <a:lnTo>
                  <a:pt x="11648" y="3176"/>
                </a:lnTo>
                <a:lnTo>
                  <a:pt x="11640" y="3182"/>
                </a:lnTo>
                <a:lnTo>
                  <a:pt x="11632" y="3190"/>
                </a:lnTo>
                <a:lnTo>
                  <a:pt x="11630" y="3188"/>
                </a:lnTo>
                <a:lnTo>
                  <a:pt x="11630" y="3186"/>
                </a:lnTo>
                <a:lnTo>
                  <a:pt x="11632" y="3178"/>
                </a:lnTo>
                <a:lnTo>
                  <a:pt x="11632" y="3174"/>
                </a:lnTo>
                <a:lnTo>
                  <a:pt x="11630" y="3170"/>
                </a:lnTo>
                <a:lnTo>
                  <a:pt x="11628" y="3168"/>
                </a:lnTo>
                <a:lnTo>
                  <a:pt x="11628" y="3164"/>
                </a:lnTo>
                <a:lnTo>
                  <a:pt x="11636" y="3160"/>
                </a:lnTo>
                <a:lnTo>
                  <a:pt x="11644" y="3152"/>
                </a:lnTo>
                <a:lnTo>
                  <a:pt x="11644" y="3148"/>
                </a:lnTo>
                <a:lnTo>
                  <a:pt x="11642" y="3144"/>
                </a:lnTo>
                <a:lnTo>
                  <a:pt x="11640" y="3144"/>
                </a:lnTo>
                <a:lnTo>
                  <a:pt x="11636" y="3144"/>
                </a:lnTo>
                <a:lnTo>
                  <a:pt x="11628" y="3148"/>
                </a:lnTo>
                <a:lnTo>
                  <a:pt x="11622" y="3152"/>
                </a:lnTo>
                <a:lnTo>
                  <a:pt x="11620" y="3156"/>
                </a:lnTo>
                <a:lnTo>
                  <a:pt x="11618" y="3160"/>
                </a:lnTo>
                <a:lnTo>
                  <a:pt x="11618" y="3166"/>
                </a:lnTo>
                <a:lnTo>
                  <a:pt x="11618" y="3176"/>
                </a:lnTo>
                <a:lnTo>
                  <a:pt x="11616" y="3186"/>
                </a:lnTo>
                <a:lnTo>
                  <a:pt x="11612" y="3196"/>
                </a:lnTo>
                <a:lnTo>
                  <a:pt x="11604" y="3206"/>
                </a:lnTo>
                <a:lnTo>
                  <a:pt x="11592" y="3220"/>
                </a:lnTo>
                <a:lnTo>
                  <a:pt x="11588" y="3226"/>
                </a:lnTo>
                <a:lnTo>
                  <a:pt x="11588" y="3230"/>
                </a:lnTo>
                <a:lnTo>
                  <a:pt x="11588" y="3236"/>
                </a:lnTo>
                <a:lnTo>
                  <a:pt x="11588" y="3242"/>
                </a:lnTo>
                <a:lnTo>
                  <a:pt x="11586" y="3246"/>
                </a:lnTo>
                <a:lnTo>
                  <a:pt x="11584" y="3248"/>
                </a:lnTo>
                <a:lnTo>
                  <a:pt x="11578" y="3250"/>
                </a:lnTo>
                <a:lnTo>
                  <a:pt x="11570" y="3252"/>
                </a:lnTo>
                <a:lnTo>
                  <a:pt x="11564" y="3254"/>
                </a:lnTo>
                <a:lnTo>
                  <a:pt x="11560" y="3252"/>
                </a:lnTo>
                <a:lnTo>
                  <a:pt x="11560" y="3250"/>
                </a:lnTo>
                <a:lnTo>
                  <a:pt x="11560" y="3248"/>
                </a:lnTo>
                <a:lnTo>
                  <a:pt x="11562" y="3242"/>
                </a:lnTo>
                <a:lnTo>
                  <a:pt x="11560" y="3242"/>
                </a:lnTo>
                <a:lnTo>
                  <a:pt x="11558" y="3240"/>
                </a:lnTo>
                <a:lnTo>
                  <a:pt x="11550" y="3242"/>
                </a:lnTo>
                <a:lnTo>
                  <a:pt x="11540" y="3244"/>
                </a:lnTo>
                <a:lnTo>
                  <a:pt x="11514" y="3252"/>
                </a:lnTo>
                <a:lnTo>
                  <a:pt x="11502" y="3256"/>
                </a:lnTo>
                <a:lnTo>
                  <a:pt x="11492" y="3258"/>
                </a:lnTo>
                <a:lnTo>
                  <a:pt x="11482" y="3258"/>
                </a:lnTo>
                <a:lnTo>
                  <a:pt x="11480" y="3256"/>
                </a:lnTo>
                <a:lnTo>
                  <a:pt x="11478" y="3254"/>
                </a:lnTo>
                <a:lnTo>
                  <a:pt x="11476" y="3250"/>
                </a:lnTo>
                <a:lnTo>
                  <a:pt x="11472" y="3248"/>
                </a:lnTo>
                <a:lnTo>
                  <a:pt x="11468" y="3250"/>
                </a:lnTo>
                <a:lnTo>
                  <a:pt x="11464" y="3252"/>
                </a:lnTo>
                <a:lnTo>
                  <a:pt x="11452" y="3262"/>
                </a:lnTo>
                <a:lnTo>
                  <a:pt x="11438" y="3278"/>
                </a:lnTo>
                <a:close/>
                <a:moveTo>
                  <a:pt x="11364" y="3348"/>
                </a:moveTo>
                <a:lnTo>
                  <a:pt x="11364" y="3348"/>
                </a:lnTo>
                <a:lnTo>
                  <a:pt x="11362" y="3354"/>
                </a:lnTo>
                <a:lnTo>
                  <a:pt x="11358" y="3354"/>
                </a:lnTo>
                <a:lnTo>
                  <a:pt x="11356" y="3354"/>
                </a:lnTo>
                <a:lnTo>
                  <a:pt x="11352" y="3360"/>
                </a:lnTo>
                <a:lnTo>
                  <a:pt x="11350" y="3362"/>
                </a:lnTo>
                <a:lnTo>
                  <a:pt x="11348" y="3364"/>
                </a:lnTo>
                <a:lnTo>
                  <a:pt x="11344" y="3360"/>
                </a:lnTo>
                <a:lnTo>
                  <a:pt x="11342" y="3358"/>
                </a:lnTo>
                <a:lnTo>
                  <a:pt x="11340" y="3362"/>
                </a:lnTo>
                <a:lnTo>
                  <a:pt x="11340" y="3366"/>
                </a:lnTo>
                <a:lnTo>
                  <a:pt x="11338" y="3368"/>
                </a:lnTo>
                <a:lnTo>
                  <a:pt x="11332" y="3368"/>
                </a:lnTo>
                <a:lnTo>
                  <a:pt x="11328" y="3368"/>
                </a:lnTo>
                <a:lnTo>
                  <a:pt x="11330" y="3374"/>
                </a:lnTo>
                <a:lnTo>
                  <a:pt x="11334" y="3382"/>
                </a:lnTo>
                <a:lnTo>
                  <a:pt x="11332" y="3386"/>
                </a:lnTo>
                <a:lnTo>
                  <a:pt x="11332" y="3390"/>
                </a:lnTo>
                <a:lnTo>
                  <a:pt x="11334" y="3396"/>
                </a:lnTo>
                <a:lnTo>
                  <a:pt x="11338" y="3400"/>
                </a:lnTo>
                <a:lnTo>
                  <a:pt x="11338" y="3404"/>
                </a:lnTo>
                <a:lnTo>
                  <a:pt x="11338" y="3408"/>
                </a:lnTo>
                <a:lnTo>
                  <a:pt x="11338" y="3410"/>
                </a:lnTo>
                <a:lnTo>
                  <a:pt x="11346" y="3404"/>
                </a:lnTo>
                <a:lnTo>
                  <a:pt x="11350" y="3400"/>
                </a:lnTo>
                <a:lnTo>
                  <a:pt x="11352" y="3400"/>
                </a:lnTo>
                <a:lnTo>
                  <a:pt x="11352" y="3402"/>
                </a:lnTo>
                <a:lnTo>
                  <a:pt x="11354" y="3406"/>
                </a:lnTo>
                <a:lnTo>
                  <a:pt x="11356" y="3406"/>
                </a:lnTo>
                <a:lnTo>
                  <a:pt x="11360" y="3404"/>
                </a:lnTo>
                <a:lnTo>
                  <a:pt x="11362" y="3402"/>
                </a:lnTo>
                <a:lnTo>
                  <a:pt x="11364" y="3400"/>
                </a:lnTo>
                <a:lnTo>
                  <a:pt x="11362" y="3398"/>
                </a:lnTo>
                <a:lnTo>
                  <a:pt x="11358" y="3394"/>
                </a:lnTo>
                <a:lnTo>
                  <a:pt x="11354" y="3392"/>
                </a:lnTo>
                <a:lnTo>
                  <a:pt x="11354" y="3388"/>
                </a:lnTo>
                <a:lnTo>
                  <a:pt x="11354" y="3382"/>
                </a:lnTo>
                <a:lnTo>
                  <a:pt x="11354" y="3380"/>
                </a:lnTo>
                <a:lnTo>
                  <a:pt x="11356" y="3380"/>
                </a:lnTo>
                <a:lnTo>
                  <a:pt x="11360" y="3382"/>
                </a:lnTo>
                <a:lnTo>
                  <a:pt x="11362" y="3386"/>
                </a:lnTo>
                <a:lnTo>
                  <a:pt x="11368" y="3396"/>
                </a:lnTo>
                <a:lnTo>
                  <a:pt x="11370" y="3406"/>
                </a:lnTo>
                <a:lnTo>
                  <a:pt x="11368" y="3416"/>
                </a:lnTo>
                <a:lnTo>
                  <a:pt x="11362" y="3428"/>
                </a:lnTo>
                <a:lnTo>
                  <a:pt x="11356" y="3436"/>
                </a:lnTo>
                <a:lnTo>
                  <a:pt x="11354" y="3442"/>
                </a:lnTo>
                <a:lnTo>
                  <a:pt x="11358" y="3458"/>
                </a:lnTo>
                <a:lnTo>
                  <a:pt x="11358" y="3464"/>
                </a:lnTo>
                <a:lnTo>
                  <a:pt x="11358" y="3468"/>
                </a:lnTo>
                <a:lnTo>
                  <a:pt x="11354" y="3474"/>
                </a:lnTo>
                <a:lnTo>
                  <a:pt x="11354" y="3476"/>
                </a:lnTo>
                <a:lnTo>
                  <a:pt x="11364" y="3480"/>
                </a:lnTo>
                <a:lnTo>
                  <a:pt x="11370" y="3482"/>
                </a:lnTo>
                <a:lnTo>
                  <a:pt x="11374" y="3486"/>
                </a:lnTo>
                <a:lnTo>
                  <a:pt x="11374" y="3490"/>
                </a:lnTo>
                <a:lnTo>
                  <a:pt x="11376" y="3492"/>
                </a:lnTo>
                <a:lnTo>
                  <a:pt x="11384" y="3486"/>
                </a:lnTo>
                <a:lnTo>
                  <a:pt x="11388" y="3482"/>
                </a:lnTo>
                <a:lnTo>
                  <a:pt x="11392" y="3480"/>
                </a:lnTo>
                <a:lnTo>
                  <a:pt x="11392" y="3476"/>
                </a:lnTo>
                <a:lnTo>
                  <a:pt x="11390" y="3474"/>
                </a:lnTo>
                <a:lnTo>
                  <a:pt x="11388" y="3472"/>
                </a:lnTo>
                <a:lnTo>
                  <a:pt x="11388" y="3470"/>
                </a:lnTo>
                <a:lnTo>
                  <a:pt x="11390" y="3468"/>
                </a:lnTo>
                <a:lnTo>
                  <a:pt x="11394" y="3468"/>
                </a:lnTo>
                <a:lnTo>
                  <a:pt x="11396" y="3470"/>
                </a:lnTo>
                <a:lnTo>
                  <a:pt x="11398" y="3472"/>
                </a:lnTo>
                <a:lnTo>
                  <a:pt x="11402" y="3472"/>
                </a:lnTo>
                <a:lnTo>
                  <a:pt x="11404" y="3468"/>
                </a:lnTo>
                <a:lnTo>
                  <a:pt x="11406" y="3458"/>
                </a:lnTo>
                <a:lnTo>
                  <a:pt x="11410" y="3434"/>
                </a:lnTo>
                <a:lnTo>
                  <a:pt x="11416" y="3410"/>
                </a:lnTo>
                <a:lnTo>
                  <a:pt x="11420" y="3402"/>
                </a:lnTo>
                <a:lnTo>
                  <a:pt x="11422" y="3400"/>
                </a:lnTo>
                <a:lnTo>
                  <a:pt x="11426" y="3398"/>
                </a:lnTo>
                <a:lnTo>
                  <a:pt x="11428" y="3396"/>
                </a:lnTo>
                <a:lnTo>
                  <a:pt x="11430" y="3394"/>
                </a:lnTo>
                <a:lnTo>
                  <a:pt x="11428" y="3386"/>
                </a:lnTo>
                <a:lnTo>
                  <a:pt x="11424" y="3380"/>
                </a:lnTo>
                <a:lnTo>
                  <a:pt x="11418" y="3378"/>
                </a:lnTo>
                <a:lnTo>
                  <a:pt x="11414" y="3376"/>
                </a:lnTo>
                <a:lnTo>
                  <a:pt x="11410" y="3376"/>
                </a:lnTo>
                <a:lnTo>
                  <a:pt x="11408" y="3374"/>
                </a:lnTo>
                <a:lnTo>
                  <a:pt x="11412" y="3368"/>
                </a:lnTo>
                <a:lnTo>
                  <a:pt x="11414" y="3362"/>
                </a:lnTo>
                <a:lnTo>
                  <a:pt x="11416" y="3358"/>
                </a:lnTo>
                <a:lnTo>
                  <a:pt x="11414" y="3354"/>
                </a:lnTo>
                <a:lnTo>
                  <a:pt x="11410" y="3352"/>
                </a:lnTo>
                <a:lnTo>
                  <a:pt x="11406" y="3352"/>
                </a:lnTo>
                <a:lnTo>
                  <a:pt x="11398" y="3354"/>
                </a:lnTo>
                <a:lnTo>
                  <a:pt x="11396" y="3356"/>
                </a:lnTo>
                <a:lnTo>
                  <a:pt x="11392" y="3356"/>
                </a:lnTo>
                <a:lnTo>
                  <a:pt x="11390" y="3354"/>
                </a:lnTo>
                <a:lnTo>
                  <a:pt x="11388" y="3348"/>
                </a:lnTo>
                <a:lnTo>
                  <a:pt x="11386" y="3344"/>
                </a:lnTo>
                <a:lnTo>
                  <a:pt x="11384" y="3342"/>
                </a:lnTo>
                <a:lnTo>
                  <a:pt x="11378" y="3338"/>
                </a:lnTo>
                <a:lnTo>
                  <a:pt x="11374" y="3338"/>
                </a:lnTo>
                <a:lnTo>
                  <a:pt x="11370" y="3340"/>
                </a:lnTo>
                <a:lnTo>
                  <a:pt x="11368" y="3342"/>
                </a:lnTo>
                <a:lnTo>
                  <a:pt x="11364" y="3348"/>
                </a:lnTo>
                <a:close/>
                <a:moveTo>
                  <a:pt x="11528" y="3322"/>
                </a:moveTo>
                <a:lnTo>
                  <a:pt x="11528" y="3322"/>
                </a:lnTo>
                <a:lnTo>
                  <a:pt x="11522" y="3318"/>
                </a:lnTo>
                <a:lnTo>
                  <a:pt x="11516" y="3316"/>
                </a:lnTo>
                <a:lnTo>
                  <a:pt x="11508" y="3316"/>
                </a:lnTo>
                <a:lnTo>
                  <a:pt x="11500" y="3318"/>
                </a:lnTo>
                <a:lnTo>
                  <a:pt x="11496" y="3322"/>
                </a:lnTo>
                <a:lnTo>
                  <a:pt x="11492" y="3326"/>
                </a:lnTo>
                <a:lnTo>
                  <a:pt x="11490" y="3332"/>
                </a:lnTo>
                <a:lnTo>
                  <a:pt x="11488" y="3336"/>
                </a:lnTo>
                <a:lnTo>
                  <a:pt x="11486" y="3336"/>
                </a:lnTo>
                <a:lnTo>
                  <a:pt x="11484" y="3336"/>
                </a:lnTo>
                <a:lnTo>
                  <a:pt x="11482" y="3334"/>
                </a:lnTo>
                <a:lnTo>
                  <a:pt x="11478" y="3336"/>
                </a:lnTo>
                <a:lnTo>
                  <a:pt x="11474" y="3338"/>
                </a:lnTo>
                <a:lnTo>
                  <a:pt x="11472" y="3340"/>
                </a:lnTo>
                <a:lnTo>
                  <a:pt x="11470" y="3334"/>
                </a:lnTo>
                <a:lnTo>
                  <a:pt x="11468" y="3328"/>
                </a:lnTo>
                <a:lnTo>
                  <a:pt x="11466" y="3328"/>
                </a:lnTo>
                <a:lnTo>
                  <a:pt x="11462" y="3332"/>
                </a:lnTo>
                <a:lnTo>
                  <a:pt x="11456" y="3344"/>
                </a:lnTo>
                <a:lnTo>
                  <a:pt x="11452" y="3350"/>
                </a:lnTo>
                <a:lnTo>
                  <a:pt x="11448" y="3356"/>
                </a:lnTo>
                <a:lnTo>
                  <a:pt x="11438" y="3364"/>
                </a:lnTo>
                <a:lnTo>
                  <a:pt x="11432" y="3368"/>
                </a:lnTo>
                <a:lnTo>
                  <a:pt x="11438" y="3368"/>
                </a:lnTo>
                <a:lnTo>
                  <a:pt x="11442" y="3368"/>
                </a:lnTo>
                <a:lnTo>
                  <a:pt x="11444" y="3368"/>
                </a:lnTo>
                <a:lnTo>
                  <a:pt x="11446" y="3370"/>
                </a:lnTo>
                <a:lnTo>
                  <a:pt x="11446" y="3374"/>
                </a:lnTo>
                <a:lnTo>
                  <a:pt x="11446" y="3380"/>
                </a:lnTo>
                <a:lnTo>
                  <a:pt x="11448" y="3384"/>
                </a:lnTo>
                <a:lnTo>
                  <a:pt x="11450" y="3388"/>
                </a:lnTo>
                <a:lnTo>
                  <a:pt x="11452" y="3392"/>
                </a:lnTo>
                <a:lnTo>
                  <a:pt x="11454" y="3394"/>
                </a:lnTo>
                <a:lnTo>
                  <a:pt x="11452" y="3398"/>
                </a:lnTo>
                <a:lnTo>
                  <a:pt x="11452" y="3400"/>
                </a:lnTo>
                <a:lnTo>
                  <a:pt x="11462" y="3402"/>
                </a:lnTo>
                <a:lnTo>
                  <a:pt x="11466" y="3400"/>
                </a:lnTo>
                <a:lnTo>
                  <a:pt x="11468" y="3398"/>
                </a:lnTo>
                <a:lnTo>
                  <a:pt x="11474" y="3386"/>
                </a:lnTo>
                <a:lnTo>
                  <a:pt x="11476" y="3378"/>
                </a:lnTo>
                <a:lnTo>
                  <a:pt x="11478" y="3372"/>
                </a:lnTo>
                <a:lnTo>
                  <a:pt x="11484" y="3366"/>
                </a:lnTo>
                <a:lnTo>
                  <a:pt x="11490" y="3362"/>
                </a:lnTo>
                <a:lnTo>
                  <a:pt x="11496" y="3362"/>
                </a:lnTo>
                <a:lnTo>
                  <a:pt x="11502" y="3364"/>
                </a:lnTo>
                <a:lnTo>
                  <a:pt x="11510" y="3368"/>
                </a:lnTo>
                <a:lnTo>
                  <a:pt x="11512" y="3370"/>
                </a:lnTo>
                <a:lnTo>
                  <a:pt x="11514" y="3372"/>
                </a:lnTo>
                <a:lnTo>
                  <a:pt x="11516" y="3370"/>
                </a:lnTo>
                <a:lnTo>
                  <a:pt x="11518" y="3364"/>
                </a:lnTo>
                <a:lnTo>
                  <a:pt x="11520" y="3358"/>
                </a:lnTo>
                <a:lnTo>
                  <a:pt x="11524" y="3354"/>
                </a:lnTo>
                <a:lnTo>
                  <a:pt x="11530" y="3350"/>
                </a:lnTo>
                <a:lnTo>
                  <a:pt x="11534" y="3346"/>
                </a:lnTo>
                <a:lnTo>
                  <a:pt x="11536" y="3344"/>
                </a:lnTo>
                <a:lnTo>
                  <a:pt x="11534" y="3340"/>
                </a:lnTo>
                <a:lnTo>
                  <a:pt x="11532" y="3332"/>
                </a:lnTo>
                <a:lnTo>
                  <a:pt x="11534" y="3328"/>
                </a:lnTo>
                <a:lnTo>
                  <a:pt x="11532" y="3324"/>
                </a:lnTo>
                <a:lnTo>
                  <a:pt x="11528" y="3322"/>
                </a:lnTo>
                <a:close/>
                <a:moveTo>
                  <a:pt x="11746" y="2888"/>
                </a:moveTo>
                <a:lnTo>
                  <a:pt x="11746" y="2888"/>
                </a:lnTo>
                <a:lnTo>
                  <a:pt x="11752" y="2894"/>
                </a:lnTo>
                <a:lnTo>
                  <a:pt x="11754" y="2900"/>
                </a:lnTo>
                <a:lnTo>
                  <a:pt x="11754" y="2904"/>
                </a:lnTo>
                <a:lnTo>
                  <a:pt x="11752" y="2910"/>
                </a:lnTo>
                <a:lnTo>
                  <a:pt x="11748" y="2920"/>
                </a:lnTo>
                <a:lnTo>
                  <a:pt x="11750" y="2926"/>
                </a:lnTo>
                <a:lnTo>
                  <a:pt x="11752" y="2932"/>
                </a:lnTo>
                <a:lnTo>
                  <a:pt x="11756" y="2934"/>
                </a:lnTo>
                <a:lnTo>
                  <a:pt x="11758" y="2934"/>
                </a:lnTo>
                <a:lnTo>
                  <a:pt x="11762" y="2930"/>
                </a:lnTo>
                <a:lnTo>
                  <a:pt x="11768" y="2920"/>
                </a:lnTo>
                <a:lnTo>
                  <a:pt x="11774" y="2910"/>
                </a:lnTo>
                <a:lnTo>
                  <a:pt x="11776" y="2910"/>
                </a:lnTo>
                <a:lnTo>
                  <a:pt x="11778" y="2910"/>
                </a:lnTo>
                <a:lnTo>
                  <a:pt x="11784" y="2914"/>
                </a:lnTo>
                <a:lnTo>
                  <a:pt x="11790" y="2914"/>
                </a:lnTo>
                <a:lnTo>
                  <a:pt x="11796" y="2912"/>
                </a:lnTo>
                <a:lnTo>
                  <a:pt x="11800" y="2908"/>
                </a:lnTo>
                <a:lnTo>
                  <a:pt x="11798" y="2906"/>
                </a:lnTo>
                <a:lnTo>
                  <a:pt x="11782" y="2896"/>
                </a:lnTo>
                <a:lnTo>
                  <a:pt x="11774" y="2892"/>
                </a:lnTo>
                <a:lnTo>
                  <a:pt x="11766" y="2886"/>
                </a:lnTo>
                <a:lnTo>
                  <a:pt x="11764" y="2878"/>
                </a:lnTo>
                <a:lnTo>
                  <a:pt x="11764" y="2876"/>
                </a:lnTo>
                <a:lnTo>
                  <a:pt x="11764" y="2872"/>
                </a:lnTo>
                <a:lnTo>
                  <a:pt x="11770" y="2866"/>
                </a:lnTo>
                <a:lnTo>
                  <a:pt x="11774" y="2864"/>
                </a:lnTo>
                <a:lnTo>
                  <a:pt x="11778" y="2866"/>
                </a:lnTo>
                <a:lnTo>
                  <a:pt x="11780" y="2870"/>
                </a:lnTo>
                <a:lnTo>
                  <a:pt x="11784" y="2874"/>
                </a:lnTo>
                <a:lnTo>
                  <a:pt x="11788" y="2876"/>
                </a:lnTo>
                <a:lnTo>
                  <a:pt x="11794" y="2876"/>
                </a:lnTo>
                <a:lnTo>
                  <a:pt x="11800" y="2874"/>
                </a:lnTo>
                <a:lnTo>
                  <a:pt x="11808" y="2868"/>
                </a:lnTo>
                <a:lnTo>
                  <a:pt x="11814" y="2866"/>
                </a:lnTo>
                <a:lnTo>
                  <a:pt x="11818" y="2866"/>
                </a:lnTo>
                <a:lnTo>
                  <a:pt x="11826" y="2868"/>
                </a:lnTo>
                <a:lnTo>
                  <a:pt x="11842" y="2878"/>
                </a:lnTo>
                <a:lnTo>
                  <a:pt x="11872" y="2896"/>
                </a:lnTo>
                <a:lnTo>
                  <a:pt x="11880" y="2898"/>
                </a:lnTo>
                <a:lnTo>
                  <a:pt x="11884" y="2896"/>
                </a:lnTo>
                <a:lnTo>
                  <a:pt x="11888" y="2890"/>
                </a:lnTo>
                <a:lnTo>
                  <a:pt x="11890" y="2882"/>
                </a:lnTo>
                <a:lnTo>
                  <a:pt x="11896" y="2864"/>
                </a:lnTo>
                <a:lnTo>
                  <a:pt x="11900" y="2856"/>
                </a:lnTo>
                <a:lnTo>
                  <a:pt x="11906" y="2850"/>
                </a:lnTo>
                <a:lnTo>
                  <a:pt x="11918" y="2846"/>
                </a:lnTo>
                <a:lnTo>
                  <a:pt x="11930" y="2846"/>
                </a:lnTo>
                <a:lnTo>
                  <a:pt x="11942" y="2844"/>
                </a:lnTo>
                <a:lnTo>
                  <a:pt x="11956" y="2840"/>
                </a:lnTo>
                <a:lnTo>
                  <a:pt x="11978" y="2828"/>
                </a:lnTo>
                <a:lnTo>
                  <a:pt x="11984" y="2824"/>
                </a:lnTo>
                <a:lnTo>
                  <a:pt x="11984" y="2822"/>
                </a:lnTo>
                <a:lnTo>
                  <a:pt x="11984" y="2820"/>
                </a:lnTo>
                <a:lnTo>
                  <a:pt x="11982" y="2820"/>
                </a:lnTo>
                <a:lnTo>
                  <a:pt x="11978" y="2820"/>
                </a:lnTo>
                <a:lnTo>
                  <a:pt x="11972" y="2822"/>
                </a:lnTo>
                <a:lnTo>
                  <a:pt x="11970" y="2822"/>
                </a:lnTo>
                <a:lnTo>
                  <a:pt x="11966" y="2820"/>
                </a:lnTo>
                <a:lnTo>
                  <a:pt x="11962" y="2818"/>
                </a:lnTo>
                <a:lnTo>
                  <a:pt x="11958" y="2810"/>
                </a:lnTo>
                <a:lnTo>
                  <a:pt x="11956" y="2802"/>
                </a:lnTo>
                <a:lnTo>
                  <a:pt x="11956" y="2794"/>
                </a:lnTo>
                <a:lnTo>
                  <a:pt x="11958" y="2786"/>
                </a:lnTo>
                <a:lnTo>
                  <a:pt x="11962" y="2780"/>
                </a:lnTo>
                <a:lnTo>
                  <a:pt x="11966" y="2770"/>
                </a:lnTo>
                <a:lnTo>
                  <a:pt x="11966" y="2768"/>
                </a:lnTo>
                <a:lnTo>
                  <a:pt x="11964" y="2768"/>
                </a:lnTo>
                <a:lnTo>
                  <a:pt x="11960" y="2770"/>
                </a:lnTo>
                <a:lnTo>
                  <a:pt x="11958" y="2772"/>
                </a:lnTo>
                <a:lnTo>
                  <a:pt x="11950" y="2780"/>
                </a:lnTo>
                <a:lnTo>
                  <a:pt x="11944" y="2788"/>
                </a:lnTo>
                <a:lnTo>
                  <a:pt x="11938" y="2790"/>
                </a:lnTo>
                <a:lnTo>
                  <a:pt x="11932" y="2792"/>
                </a:lnTo>
                <a:lnTo>
                  <a:pt x="11928" y="2790"/>
                </a:lnTo>
                <a:lnTo>
                  <a:pt x="11926" y="2788"/>
                </a:lnTo>
                <a:lnTo>
                  <a:pt x="11924" y="2784"/>
                </a:lnTo>
                <a:lnTo>
                  <a:pt x="11922" y="2782"/>
                </a:lnTo>
                <a:lnTo>
                  <a:pt x="11920" y="2780"/>
                </a:lnTo>
                <a:lnTo>
                  <a:pt x="11916" y="2778"/>
                </a:lnTo>
                <a:lnTo>
                  <a:pt x="11910" y="2776"/>
                </a:lnTo>
                <a:lnTo>
                  <a:pt x="11900" y="2774"/>
                </a:lnTo>
                <a:lnTo>
                  <a:pt x="11892" y="2770"/>
                </a:lnTo>
                <a:lnTo>
                  <a:pt x="11882" y="2762"/>
                </a:lnTo>
                <a:lnTo>
                  <a:pt x="11872" y="2754"/>
                </a:lnTo>
                <a:lnTo>
                  <a:pt x="11854" y="2734"/>
                </a:lnTo>
                <a:lnTo>
                  <a:pt x="11840" y="2716"/>
                </a:lnTo>
                <a:lnTo>
                  <a:pt x="11836" y="2710"/>
                </a:lnTo>
                <a:lnTo>
                  <a:pt x="11828" y="2706"/>
                </a:lnTo>
                <a:lnTo>
                  <a:pt x="11822" y="2704"/>
                </a:lnTo>
                <a:lnTo>
                  <a:pt x="11818" y="2704"/>
                </a:lnTo>
                <a:lnTo>
                  <a:pt x="11814" y="2706"/>
                </a:lnTo>
                <a:lnTo>
                  <a:pt x="11812" y="2712"/>
                </a:lnTo>
                <a:lnTo>
                  <a:pt x="11812" y="2720"/>
                </a:lnTo>
                <a:lnTo>
                  <a:pt x="11816" y="2728"/>
                </a:lnTo>
                <a:lnTo>
                  <a:pt x="11820" y="2738"/>
                </a:lnTo>
                <a:lnTo>
                  <a:pt x="11822" y="2746"/>
                </a:lnTo>
                <a:lnTo>
                  <a:pt x="11820" y="2752"/>
                </a:lnTo>
                <a:lnTo>
                  <a:pt x="11820" y="2756"/>
                </a:lnTo>
                <a:lnTo>
                  <a:pt x="11816" y="2764"/>
                </a:lnTo>
                <a:lnTo>
                  <a:pt x="11814" y="2768"/>
                </a:lnTo>
                <a:lnTo>
                  <a:pt x="11816" y="2774"/>
                </a:lnTo>
                <a:lnTo>
                  <a:pt x="11818" y="2778"/>
                </a:lnTo>
                <a:lnTo>
                  <a:pt x="11816" y="2784"/>
                </a:lnTo>
                <a:lnTo>
                  <a:pt x="11812" y="2792"/>
                </a:lnTo>
                <a:lnTo>
                  <a:pt x="11806" y="2800"/>
                </a:lnTo>
                <a:lnTo>
                  <a:pt x="11804" y="2806"/>
                </a:lnTo>
                <a:lnTo>
                  <a:pt x="11804" y="2810"/>
                </a:lnTo>
                <a:lnTo>
                  <a:pt x="11806" y="2820"/>
                </a:lnTo>
                <a:lnTo>
                  <a:pt x="11806" y="2830"/>
                </a:lnTo>
                <a:lnTo>
                  <a:pt x="11804" y="2834"/>
                </a:lnTo>
                <a:lnTo>
                  <a:pt x="11800" y="2836"/>
                </a:lnTo>
                <a:lnTo>
                  <a:pt x="11794" y="2836"/>
                </a:lnTo>
                <a:lnTo>
                  <a:pt x="11788" y="2832"/>
                </a:lnTo>
                <a:lnTo>
                  <a:pt x="11774" y="2826"/>
                </a:lnTo>
                <a:lnTo>
                  <a:pt x="11764" y="2824"/>
                </a:lnTo>
                <a:lnTo>
                  <a:pt x="11762" y="2824"/>
                </a:lnTo>
                <a:lnTo>
                  <a:pt x="11762" y="2826"/>
                </a:lnTo>
                <a:lnTo>
                  <a:pt x="11762" y="2830"/>
                </a:lnTo>
                <a:lnTo>
                  <a:pt x="11766" y="2836"/>
                </a:lnTo>
                <a:lnTo>
                  <a:pt x="11768" y="2838"/>
                </a:lnTo>
                <a:lnTo>
                  <a:pt x="11770" y="2842"/>
                </a:lnTo>
                <a:lnTo>
                  <a:pt x="11766" y="2848"/>
                </a:lnTo>
                <a:lnTo>
                  <a:pt x="11760" y="2854"/>
                </a:lnTo>
                <a:lnTo>
                  <a:pt x="11754" y="2862"/>
                </a:lnTo>
                <a:lnTo>
                  <a:pt x="11746" y="2868"/>
                </a:lnTo>
                <a:lnTo>
                  <a:pt x="11742" y="2876"/>
                </a:lnTo>
                <a:lnTo>
                  <a:pt x="11740" y="2878"/>
                </a:lnTo>
                <a:lnTo>
                  <a:pt x="11740" y="2882"/>
                </a:lnTo>
                <a:lnTo>
                  <a:pt x="11742" y="2886"/>
                </a:lnTo>
                <a:lnTo>
                  <a:pt x="11746" y="2888"/>
                </a:lnTo>
                <a:close/>
                <a:moveTo>
                  <a:pt x="11370" y="3520"/>
                </a:moveTo>
                <a:lnTo>
                  <a:pt x="11370" y="3520"/>
                </a:lnTo>
                <a:lnTo>
                  <a:pt x="11368" y="3522"/>
                </a:lnTo>
                <a:lnTo>
                  <a:pt x="11366" y="3524"/>
                </a:lnTo>
                <a:lnTo>
                  <a:pt x="11366" y="3528"/>
                </a:lnTo>
                <a:lnTo>
                  <a:pt x="11366" y="3530"/>
                </a:lnTo>
                <a:lnTo>
                  <a:pt x="11370" y="3532"/>
                </a:lnTo>
                <a:lnTo>
                  <a:pt x="11374" y="3530"/>
                </a:lnTo>
                <a:lnTo>
                  <a:pt x="11374" y="3528"/>
                </a:lnTo>
                <a:lnTo>
                  <a:pt x="11372" y="3524"/>
                </a:lnTo>
                <a:lnTo>
                  <a:pt x="11370" y="3520"/>
                </a:lnTo>
                <a:close/>
                <a:moveTo>
                  <a:pt x="11300" y="3398"/>
                </a:moveTo>
                <a:lnTo>
                  <a:pt x="11300" y="3398"/>
                </a:lnTo>
                <a:lnTo>
                  <a:pt x="11296" y="3398"/>
                </a:lnTo>
                <a:lnTo>
                  <a:pt x="11294" y="3402"/>
                </a:lnTo>
                <a:lnTo>
                  <a:pt x="11294" y="3406"/>
                </a:lnTo>
                <a:lnTo>
                  <a:pt x="11296" y="3408"/>
                </a:lnTo>
                <a:lnTo>
                  <a:pt x="11302" y="3406"/>
                </a:lnTo>
                <a:lnTo>
                  <a:pt x="11304" y="3404"/>
                </a:lnTo>
                <a:lnTo>
                  <a:pt x="11304" y="3402"/>
                </a:lnTo>
                <a:lnTo>
                  <a:pt x="11300" y="3398"/>
                </a:lnTo>
                <a:close/>
                <a:moveTo>
                  <a:pt x="11356" y="3414"/>
                </a:moveTo>
                <a:lnTo>
                  <a:pt x="11356" y="3414"/>
                </a:lnTo>
                <a:lnTo>
                  <a:pt x="11356" y="3412"/>
                </a:lnTo>
                <a:lnTo>
                  <a:pt x="11352" y="3412"/>
                </a:lnTo>
                <a:lnTo>
                  <a:pt x="11348" y="3416"/>
                </a:lnTo>
                <a:lnTo>
                  <a:pt x="11348" y="3424"/>
                </a:lnTo>
                <a:lnTo>
                  <a:pt x="11350" y="3426"/>
                </a:lnTo>
                <a:lnTo>
                  <a:pt x="11352" y="3424"/>
                </a:lnTo>
                <a:lnTo>
                  <a:pt x="11356" y="3420"/>
                </a:lnTo>
                <a:lnTo>
                  <a:pt x="11356" y="3414"/>
                </a:lnTo>
                <a:close/>
                <a:moveTo>
                  <a:pt x="11550" y="3304"/>
                </a:moveTo>
                <a:lnTo>
                  <a:pt x="11550" y="3304"/>
                </a:lnTo>
                <a:lnTo>
                  <a:pt x="11548" y="3304"/>
                </a:lnTo>
                <a:lnTo>
                  <a:pt x="11544" y="3308"/>
                </a:lnTo>
                <a:lnTo>
                  <a:pt x="11540" y="3316"/>
                </a:lnTo>
                <a:lnTo>
                  <a:pt x="11540" y="3320"/>
                </a:lnTo>
                <a:lnTo>
                  <a:pt x="11542" y="3324"/>
                </a:lnTo>
                <a:lnTo>
                  <a:pt x="11544" y="3324"/>
                </a:lnTo>
                <a:lnTo>
                  <a:pt x="11548" y="3318"/>
                </a:lnTo>
                <a:lnTo>
                  <a:pt x="11550" y="3310"/>
                </a:lnTo>
                <a:lnTo>
                  <a:pt x="11550" y="3304"/>
                </a:lnTo>
                <a:close/>
                <a:moveTo>
                  <a:pt x="11484" y="3218"/>
                </a:moveTo>
                <a:lnTo>
                  <a:pt x="11484" y="3218"/>
                </a:lnTo>
                <a:lnTo>
                  <a:pt x="11486" y="3216"/>
                </a:lnTo>
                <a:lnTo>
                  <a:pt x="11484" y="3212"/>
                </a:lnTo>
                <a:lnTo>
                  <a:pt x="11482" y="3210"/>
                </a:lnTo>
                <a:lnTo>
                  <a:pt x="11480" y="3208"/>
                </a:lnTo>
                <a:lnTo>
                  <a:pt x="11478" y="3210"/>
                </a:lnTo>
                <a:lnTo>
                  <a:pt x="11476" y="3214"/>
                </a:lnTo>
                <a:lnTo>
                  <a:pt x="11478" y="3216"/>
                </a:lnTo>
                <a:lnTo>
                  <a:pt x="11482" y="3218"/>
                </a:lnTo>
                <a:lnTo>
                  <a:pt x="11484" y="3218"/>
                </a:lnTo>
                <a:close/>
                <a:moveTo>
                  <a:pt x="11262" y="3740"/>
                </a:moveTo>
                <a:lnTo>
                  <a:pt x="11262" y="3740"/>
                </a:lnTo>
                <a:lnTo>
                  <a:pt x="11262" y="3736"/>
                </a:lnTo>
                <a:lnTo>
                  <a:pt x="11264" y="3732"/>
                </a:lnTo>
                <a:lnTo>
                  <a:pt x="11276" y="3720"/>
                </a:lnTo>
                <a:lnTo>
                  <a:pt x="11282" y="3712"/>
                </a:lnTo>
                <a:lnTo>
                  <a:pt x="11282" y="3708"/>
                </a:lnTo>
                <a:lnTo>
                  <a:pt x="11278" y="3708"/>
                </a:lnTo>
                <a:lnTo>
                  <a:pt x="11272" y="3712"/>
                </a:lnTo>
                <a:lnTo>
                  <a:pt x="11262" y="3722"/>
                </a:lnTo>
                <a:lnTo>
                  <a:pt x="11258" y="3728"/>
                </a:lnTo>
                <a:lnTo>
                  <a:pt x="11254" y="3738"/>
                </a:lnTo>
                <a:lnTo>
                  <a:pt x="11254" y="3742"/>
                </a:lnTo>
                <a:lnTo>
                  <a:pt x="11256" y="3744"/>
                </a:lnTo>
                <a:lnTo>
                  <a:pt x="11260" y="3744"/>
                </a:lnTo>
                <a:lnTo>
                  <a:pt x="11262" y="3740"/>
                </a:lnTo>
                <a:close/>
                <a:moveTo>
                  <a:pt x="11304" y="3662"/>
                </a:moveTo>
                <a:lnTo>
                  <a:pt x="11304" y="3662"/>
                </a:lnTo>
                <a:lnTo>
                  <a:pt x="11308" y="3664"/>
                </a:lnTo>
                <a:lnTo>
                  <a:pt x="11310" y="3664"/>
                </a:lnTo>
                <a:lnTo>
                  <a:pt x="11310" y="3660"/>
                </a:lnTo>
                <a:lnTo>
                  <a:pt x="11308" y="3654"/>
                </a:lnTo>
                <a:lnTo>
                  <a:pt x="11306" y="3652"/>
                </a:lnTo>
                <a:lnTo>
                  <a:pt x="11304" y="3654"/>
                </a:lnTo>
                <a:lnTo>
                  <a:pt x="11304" y="3658"/>
                </a:lnTo>
                <a:lnTo>
                  <a:pt x="11304" y="3662"/>
                </a:lnTo>
                <a:close/>
                <a:moveTo>
                  <a:pt x="11320" y="3638"/>
                </a:moveTo>
                <a:lnTo>
                  <a:pt x="11320" y="3638"/>
                </a:lnTo>
                <a:lnTo>
                  <a:pt x="11320" y="3640"/>
                </a:lnTo>
                <a:lnTo>
                  <a:pt x="11322" y="3640"/>
                </a:lnTo>
                <a:lnTo>
                  <a:pt x="11330" y="3636"/>
                </a:lnTo>
                <a:lnTo>
                  <a:pt x="11336" y="3628"/>
                </a:lnTo>
                <a:lnTo>
                  <a:pt x="11336" y="3624"/>
                </a:lnTo>
                <a:lnTo>
                  <a:pt x="11336" y="3622"/>
                </a:lnTo>
                <a:lnTo>
                  <a:pt x="11332" y="3622"/>
                </a:lnTo>
                <a:lnTo>
                  <a:pt x="11328" y="3624"/>
                </a:lnTo>
                <a:lnTo>
                  <a:pt x="11322" y="3630"/>
                </a:lnTo>
                <a:lnTo>
                  <a:pt x="11320" y="3632"/>
                </a:lnTo>
                <a:lnTo>
                  <a:pt x="11320" y="3638"/>
                </a:lnTo>
                <a:close/>
                <a:moveTo>
                  <a:pt x="11104" y="3838"/>
                </a:moveTo>
                <a:lnTo>
                  <a:pt x="11104" y="3838"/>
                </a:lnTo>
                <a:lnTo>
                  <a:pt x="11104" y="3834"/>
                </a:lnTo>
                <a:lnTo>
                  <a:pt x="11100" y="3830"/>
                </a:lnTo>
                <a:lnTo>
                  <a:pt x="11098" y="3830"/>
                </a:lnTo>
                <a:lnTo>
                  <a:pt x="11096" y="3832"/>
                </a:lnTo>
                <a:lnTo>
                  <a:pt x="11094" y="3834"/>
                </a:lnTo>
                <a:lnTo>
                  <a:pt x="11096" y="3838"/>
                </a:lnTo>
                <a:lnTo>
                  <a:pt x="11098" y="3840"/>
                </a:lnTo>
                <a:lnTo>
                  <a:pt x="11102" y="3840"/>
                </a:lnTo>
                <a:lnTo>
                  <a:pt x="11104" y="3838"/>
                </a:lnTo>
                <a:close/>
                <a:moveTo>
                  <a:pt x="11122" y="3824"/>
                </a:moveTo>
                <a:lnTo>
                  <a:pt x="11122" y="3824"/>
                </a:lnTo>
                <a:lnTo>
                  <a:pt x="11120" y="3824"/>
                </a:lnTo>
                <a:lnTo>
                  <a:pt x="11116" y="3826"/>
                </a:lnTo>
                <a:lnTo>
                  <a:pt x="11110" y="3830"/>
                </a:lnTo>
                <a:lnTo>
                  <a:pt x="11110" y="3832"/>
                </a:lnTo>
                <a:lnTo>
                  <a:pt x="11112" y="3834"/>
                </a:lnTo>
                <a:lnTo>
                  <a:pt x="11116" y="3836"/>
                </a:lnTo>
                <a:lnTo>
                  <a:pt x="11118" y="3834"/>
                </a:lnTo>
                <a:lnTo>
                  <a:pt x="11122" y="3824"/>
                </a:lnTo>
                <a:close/>
                <a:moveTo>
                  <a:pt x="11164" y="3810"/>
                </a:moveTo>
                <a:lnTo>
                  <a:pt x="11164" y="3810"/>
                </a:lnTo>
                <a:lnTo>
                  <a:pt x="11162" y="3810"/>
                </a:lnTo>
                <a:lnTo>
                  <a:pt x="11158" y="3810"/>
                </a:lnTo>
                <a:lnTo>
                  <a:pt x="11156" y="3814"/>
                </a:lnTo>
                <a:lnTo>
                  <a:pt x="11156" y="3816"/>
                </a:lnTo>
                <a:lnTo>
                  <a:pt x="11160" y="3818"/>
                </a:lnTo>
                <a:lnTo>
                  <a:pt x="11162" y="3816"/>
                </a:lnTo>
                <a:lnTo>
                  <a:pt x="11164" y="3814"/>
                </a:lnTo>
                <a:lnTo>
                  <a:pt x="11164" y="3810"/>
                </a:lnTo>
                <a:close/>
                <a:moveTo>
                  <a:pt x="11654" y="2152"/>
                </a:moveTo>
                <a:lnTo>
                  <a:pt x="11654" y="2152"/>
                </a:lnTo>
                <a:lnTo>
                  <a:pt x="11660" y="2154"/>
                </a:lnTo>
                <a:lnTo>
                  <a:pt x="11664" y="2152"/>
                </a:lnTo>
                <a:lnTo>
                  <a:pt x="11668" y="2148"/>
                </a:lnTo>
                <a:lnTo>
                  <a:pt x="11670" y="2144"/>
                </a:lnTo>
                <a:lnTo>
                  <a:pt x="11672" y="2138"/>
                </a:lnTo>
                <a:lnTo>
                  <a:pt x="11672" y="2134"/>
                </a:lnTo>
                <a:lnTo>
                  <a:pt x="11668" y="2130"/>
                </a:lnTo>
                <a:lnTo>
                  <a:pt x="11664" y="2128"/>
                </a:lnTo>
                <a:lnTo>
                  <a:pt x="11658" y="2128"/>
                </a:lnTo>
                <a:lnTo>
                  <a:pt x="11652" y="2128"/>
                </a:lnTo>
                <a:lnTo>
                  <a:pt x="11650" y="2132"/>
                </a:lnTo>
                <a:lnTo>
                  <a:pt x="11648" y="2134"/>
                </a:lnTo>
                <a:lnTo>
                  <a:pt x="11646" y="2138"/>
                </a:lnTo>
                <a:lnTo>
                  <a:pt x="11648" y="2142"/>
                </a:lnTo>
                <a:lnTo>
                  <a:pt x="11650" y="2146"/>
                </a:lnTo>
                <a:lnTo>
                  <a:pt x="11654" y="2152"/>
                </a:lnTo>
                <a:close/>
                <a:moveTo>
                  <a:pt x="13688" y="1366"/>
                </a:moveTo>
                <a:lnTo>
                  <a:pt x="13688" y="1366"/>
                </a:lnTo>
                <a:lnTo>
                  <a:pt x="13680" y="1356"/>
                </a:lnTo>
                <a:lnTo>
                  <a:pt x="13670" y="1348"/>
                </a:lnTo>
                <a:lnTo>
                  <a:pt x="13660" y="1344"/>
                </a:lnTo>
                <a:lnTo>
                  <a:pt x="13648" y="1340"/>
                </a:lnTo>
                <a:lnTo>
                  <a:pt x="13620" y="1338"/>
                </a:lnTo>
                <a:lnTo>
                  <a:pt x="13588" y="1336"/>
                </a:lnTo>
                <a:lnTo>
                  <a:pt x="13580" y="1336"/>
                </a:lnTo>
                <a:lnTo>
                  <a:pt x="13576" y="1340"/>
                </a:lnTo>
                <a:lnTo>
                  <a:pt x="13574" y="1342"/>
                </a:lnTo>
                <a:lnTo>
                  <a:pt x="13574" y="1348"/>
                </a:lnTo>
                <a:lnTo>
                  <a:pt x="13578" y="1358"/>
                </a:lnTo>
                <a:lnTo>
                  <a:pt x="13584" y="1372"/>
                </a:lnTo>
                <a:lnTo>
                  <a:pt x="13590" y="1382"/>
                </a:lnTo>
                <a:lnTo>
                  <a:pt x="13592" y="1390"/>
                </a:lnTo>
                <a:lnTo>
                  <a:pt x="13592" y="1392"/>
                </a:lnTo>
                <a:lnTo>
                  <a:pt x="13588" y="1392"/>
                </a:lnTo>
                <a:lnTo>
                  <a:pt x="13572" y="1384"/>
                </a:lnTo>
                <a:lnTo>
                  <a:pt x="13564" y="1378"/>
                </a:lnTo>
                <a:lnTo>
                  <a:pt x="13558" y="1372"/>
                </a:lnTo>
                <a:lnTo>
                  <a:pt x="13554" y="1366"/>
                </a:lnTo>
                <a:lnTo>
                  <a:pt x="13552" y="1362"/>
                </a:lnTo>
                <a:lnTo>
                  <a:pt x="13552" y="1350"/>
                </a:lnTo>
                <a:lnTo>
                  <a:pt x="13554" y="1338"/>
                </a:lnTo>
                <a:lnTo>
                  <a:pt x="13554" y="1326"/>
                </a:lnTo>
                <a:lnTo>
                  <a:pt x="13552" y="1320"/>
                </a:lnTo>
                <a:lnTo>
                  <a:pt x="13550" y="1314"/>
                </a:lnTo>
                <a:lnTo>
                  <a:pt x="13544" y="1306"/>
                </a:lnTo>
                <a:lnTo>
                  <a:pt x="13534" y="1300"/>
                </a:lnTo>
                <a:lnTo>
                  <a:pt x="13522" y="1292"/>
                </a:lnTo>
                <a:lnTo>
                  <a:pt x="13506" y="1284"/>
                </a:lnTo>
                <a:lnTo>
                  <a:pt x="13470" y="1266"/>
                </a:lnTo>
                <a:lnTo>
                  <a:pt x="13434" y="1248"/>
                </a:lnTo>
                <a:lnTo>
                  <a:pt x="13366" y="1214"/>
                </a:lnTo>
                <a:lnTo>
                  <a:pt x="13366" y="1208"/>
                </a:lnTo>
                <a:lnTo>
                  <a:pt x="13336" y="1194"/>
                </a:lnTo>
                <a:lnTo>
                  <a:pt x="13306" y="1180"/>
                </a:lnTo>
                <a:lnTo>
                  <a:pt x="13276" y="1170"/>
                </a:lnTo>
                <a:lnTo>
                  <a:pt x="13244" y="1162"/>
                </a:lnTo>
                <a:lnTo>
                  <a:pt x="13200" y="1150"/>
                </a:lnTo>
                <a:lnTo>
                  <a:pt x="13182" y="1146"/>
                </a:lnTo>
                <a:lnTo>
                  <a:pt x="13158" y="1142"/>
                </a:lnTo>
                <a:lnTo>
                  <a:pt x="13098" y="1138"/>
                </a:lnTo>
                <a:lnTo>
                  <a:pt x="13058" y="1134"/>
                </a:lnTo>
                <a:lnTo>
                  <a:pt x="13032" y="1128"/>
                </a:lnTo>
                <a:lnTo>
                  <a:pt x="13014" y="1122"/>
                </a:lnTo>
                <a:lnTo>
                  <a:pt x="13004" y="1118"/>
                </a:lnTo>
                <a:lnTo>
                  <a:pt x="12996" y="1116"/>
                </a:lnTo>
                <a:lnTo>
                  <a:pt x="12992" y="1118"/>
                </a:lnTo>
                <a:lnTo>
                  <a:pt x="12984" y="1126"/>
                </a:lnTo>
                <a:lnTo>
                  <a:pt x="12974" y="1142"/>
                </a:lnTo>
                <a:lnTo>
                  <a:pt x="12968" y="1150"/>
                </a:lnTo>
                <a:lnTo>
                  <a:pt x="12966" y="1158"/>
                </a:lnTo>
                <a:lnTo>
                  <a:pt x="12966" y="1162"/>
                </a:lnTo>
                <a:lnTo>
                  <a:pt x="12968" y="1168"/>
                </a:lnTo>
                <a:lnTo>
                  <a:pt x="12972" y="1170"/>
                </a:lnTo>
                <a:lnTo>
                  <a:pt x="12976" y="1174"/>
                </a:lnTo>
                <a:lnTo>
                  <a:pt x="12988" y="1178"/>
                </a:lnTo>
                <a:lnTo>
                  <a:pt x="12998" y="1182"/>
                </a:lnTo>
                <a:lnTo>
                  <a:pt x="13002" y="1184"/>
                </a:lnTo>
                <a:lnTo>
                  <a:pt x="13004" y="1188"/>
                </a:lnTo>
                <a:lnTo>
                  <a:pt x="13004" y="1192"/>
                </a:lnTo>
                <a:lnTo>
                  <a:pt x="13002" y="1196"/>
                </a:lnTo>
                <a:lnTo>
                  <a:pt x="12998" y="1204"/>
                </a:lnTo>
                <a:lnTo>
                  <a:pt x="12988" y="1212"/>
                </a:lnTo>
                <a:lnTo>
                  <a:pt x="12972" y="1224"/>
                </a:lnTo>
                <a:lnTo>
                  <a:pt x="12966" y="1228"/>
                </a:lnTo>
                <a:lnTo>
                  <a:pt x="12960" y="1228"/>
                </a:lnTo>
                <a:lnTo>
                  <a:pt x="12956" y="1228"/>
                </a:lnTo>
                <a:lnTo>
                  <a:pt x="12952" y="1226"/>
                </a:lnTo>
                <a:lnTo>
                  <a:pt x="12946" y="1220"/>
                </a:lnTo>
                <a:lnTo>
                  <a:pt x="12940" y="1210"/>
                </a:lnTo>
                <a:lnTo>
                  <a:pt x="12934" y="1202"/>
                </a:lnTo>
                <a:lnTo>
                  <a:pt x="12928" y="1198"/>
                </a:lnTo>
                <a:lnTo>
                  <a:pt x="12922" y="1196"/>
                </a:lnTo>
                <a:lnTo>
                  <a:pt x="12916" y="1194"/>
                </a:lnTo>
                <a:lnTo>
                  <a:pt x="12908" y="1194"/>
                </a:lnTo>
                <a:lnTo>
                  <a:pt x="12900" y="1194"/>
                </a:lnTo>
                <a:lnTo>
                  <a:pt x="12894" y="1192"/>
                </a:lnTo>
                <a:lnTo>
                  <a:pt x="12892" y="1190"/>
                </a:lnTo>
                <a:lnTo>
                  <a:pt x="12890" y="1186"/>
                </a:lnTo>
                <a:lnTo>
                  <a:pt x="12888" y="1178"/>
                </a:lnTo>
                <a:lnTo>
                  <a:pt x="12888" y="1170"/>
                </a:lnTo>
                <a:lnTo>
                  <a:pt x="12888" y="1162"/>
                </a:lnTo>
                <a:lnTo>
                  <a:pt x="12886" y="1158"/>
                </a:lnTo>
                <a:lnTo>
                  <a:pt x="12882" y="1156"/>
                </a:lnTo>
                <a:lnTo>
                  <a:pt x="12876" y="1156"/>
                </a:lnTo>
                <a:lnTo>
                  <a:pt x="12870" y="1156"/>
                </a:lnTo>
                <a:lnTo>
                  <a:pt x="12846" y="1164"/>
                </a:lnTo>
                <a:lnTo>
                  <a:pt x="12832" y="1168"/>
                </a:lnTo>
                <a:lnTo>
                  <a:pt x="12820" y="1170"/>
                </a:lnTo>
                <a:lnTo>
                  <a:pt x="12808" y="1170"/>
                </a:lnTo>
                <a:lnTo>
                  <a:pt x="12796" y="1170"/>
                </a:lnTo>
                <a:lnTo>
                  <a:pt x="12778" y="1168"/>
                </a:lnTo>
                <a:lnTo>
                  <a:pt x="12758" y="1162"/>
                </a:lnTo>
                <a:lnTo>
                  <a:pt x="12740" y="1158"/>
                </a:lnTo>
                <a:lnTo>
                  <a:pt x="12716" y="1154"/>
                </a:lnTo>
                <a:lnTo>
                  <a:pt x="12704" y="1152"/>
                </a:lnTo>
                <a:lnTo>
                  <a:pt x="12688" y="1154"/>
                </a:lnTo>
                <a:lnTo>
                  <a:pt x="12672" y="1154"/>
                </a:lnTo>
                <a:lnTo>
                  <a:pt x="12654" y="1158"/>
                </a:lnTo>
                <a:lnTo>
                  <a:pt x="12620" y="1164"/>
                </a:lnTo>
                <a:lnTo>
                  <a:pt x="12594" y="1166"/>
                </a:lnTo>
                <a:lnTo>
                  <a:pt x="12574" y="1164"/>
                </a:lnTo>
                <a:lnTo>
                  <a:pt x="12562" y="1160"/>
                </a:lnTo>
                <a:lnTo>
                  <a:pt x="12558" y="1156"/>
                </a:lnTo>
                <a:lnTo>
                  <a:pt x="12554" y="1152"/>
                </a:lnTo>
                <a:lnTo>
                  <a:pt x="12552" y="1142"/>
                </a:lnTo>
                <a:lnTo>
                  <a:pt x="12552" y="1132"/>
                </a:lnTo>
                <a:lnTo>
                  <a:pt x="12556" y="1122"/>
                </a:lnTo>
                <a:lnTo>
                  <a:pt x="12558" y="1118"/>
                </a:lnTo>
                <a:lnTo>
                  <a:pt x="12558" y="1112"/>
                </a:lnTo>
                <a:lnTo>
                  <a:pt x="12556" y="1104"/>
                </a:lnTo>
                <a:lnTo>
                  <a:pt x="12552" y="1098"/>
                </a:lnTo>
                <a:lnTo>
                  <a:pt x="12544" y="1090"/>
                </a:lnTo>
                <a:lnTo>
                  <a:pt x="12536" y="1084"/>
                </a:lnTo>
                <a:lnTo>
                  <a:pt x="12524" y="1078"/>
                </a:lnTo>
                <a:lnTo>
                  <a:pt x="12512" y="1072"/>
                </a:lnTo>
                <a:lnTo>
                  <a:pt x="12496" y="1066"/>
                </a:lnTo>
                <a:lnTo>
                  <a:pt x="12480" y="1062"/>
                </a:lnTo>
                <a:lnTo>
                  <a:pt x="12460" y="1058"/>
                </a:lnTo>
                <a:lnTo>
                  <a:pt x="12440" y="1056"/>
                </a:lnTo>
                <a:lnTo>
                  <a:pt x="12416" y="1056"/>
                </a:lnTo>
                <a:lnTo>
                  <a:pt x="12392" y="1056"/>
                </a:lnTo>
                <a:lnTo>
                  <a:pt x="12364" y="1058"/>
                </a:lnTo>
                <a:lnTo>
                  <a:pt x="12336" y="1064"/>
                </a:lnTo>
                <a:lnTo>
                  <a:pt x="12308" y="1068"/>
                </a:lnTo>
                <a:lnTo>
                  <a:pt x="12284" y="1068"/>
                </a:lnTo>
                <a:lnTo>
                  <a:pt x="12264" y="1068"/>
                </a:lnTo>
                <a:lnTo>
                  <a:pt x="12246" y="1064"/>
                </a:lnTo>
                <a:lnTo>
                  <a:pt x="12230" y="1060"/>
                </a:lnTo>
                <a:lnTo>
                  <a:pt x="12218" y="1054"/>
                </a:lnTo>
                <a:lnTo>
                  <a:pt x="12206" y="1046"/>
                </a:lnTo>
                <a:lnTo>
                  <a:pt x="12196" y="1038"/>
                </a:lnTo>
                <a:lnTo>
                  <a:pt x="12180" y="1022"/>
                </a:lnTo>
                <a:lnTo>
                  <a:pt x="12168" y="1004"/>
                </a:lnTo>
                <a:lnTo>
                  <a:pt x="12152" y="988"/>
                </a:lnTo>
                <a:lnTo>
                  <a:pt x="12144" y="982"/>
                </a:lnTo>
                <a:lnTo>
                  <a:pt x="12136" y="978"/>
                </a:lnTo>
                <a:lnTo>
                  <a:pt x="12116" y="972"/>
                </a:lnTo>
                <a:lnTo>
                  <a:pt x="12102" y="968"/>
                </a:lnTo>
                <a:lnTo>
                  <a:pt x="12076" y="966"/>
                </a:lnTo>
                <a:lnTo>
                  <a:pt x="12042" y="964"/>
                </a:lnTo>
                <a:lnTo>
                  <a:pt x="12018" y="960"/>
                </a:lnTo>
                <a:lnTo>
                  <a:pt x="11988" y="954"/>
                </a:lnTo>
                <a:lnTo>
                  <a:pt x="11958" y="946"/>
                </a:lnTo>
                <a:lnTo>
                  <a:pt x="11932" y="942"/>
                </a:lnTo>
                <a:lnTo>
                  <a:pt x="11890" y="940"/>
                </a:lnTo>
                <a:lnTo>
                  <a:pt x="11854" y="936"/>
                </a:lnTo>
                <a:lnTo>
                  <a:pt x="11834" y="934"/>
                </a:lnTo>
                <a:lnTo>
                  <a:pt x="11810" y="928"/>
                </a:lnTo>
                <a:lnTo>
                  <a:pt x="11790" y="924"/>
                </a:lnTo>
                <a:lnTo>
                  <a:pt x="11782" y="924"/>
                </a:lnTo>
                <a:lnTo>
                  <a:pt x="11780" y="926"/>
                </a:lnTo>
                <a:lnTo>
                  <a:pt x="11778" y="928"/>
                </a:lnTo>
                <a:lnTo>
                  <a:pt x="11780" y="934"/>
                </a:lnTo>
                <a:lnTo>
                  <a:pt x="11780" y="940"/>
                </a:lnTo>
                <a:lnTo>
                  <a:pt x="11778" y="942"/>
                </a:lnTo>
                <a:lnTo>
                  <a:pt x="11776" y="946"/>
                </a:lnTo>
                <a:lnTo>
                  <a:pt x="11772" y="948"/>
                </a:lnTo>
                <a:lnTo>
                  <a:pt x="11764" y="950"/>
                </a:lnTo>
                <a:lnTo>
                  <a:pt x="11742" y="954"/>
                </a:lnTo>
                <a:lnTo>
                  <a:pt x="11730" y="954"/>
                </a:lnTo>
                <a:lnTo>
                  <a:pt x="11722" y="958"/>
                </a:lnTo>
                <a:lnTo>
                  <a:pt x="11720" y="962"/>
                </a:lnTo>
                <a:lnTo>
                  <a:pt x="11718" y="968"/>
                </a:lnTo>
                <a:lnTo>
                  <a:pt x="11720" y="974"/>
                </a:lnTo>
                <a:lnTo>
                  <a:pt x="11724" y="982"/>
                </a:lnTo>
                <a:lnTo>
                  <a:pt x="11734" y="996"/>
                </a:lnTo>
                <a:lnTo>
                  <a:pt x="11746" y="1010"/>
                </a:lnTo>
                <a:lnTo>
                  <a:pt x="11748" y="1016"/>
                </a:lnTo>
                <a:lnTo>
                  <a:pt x="11750" y="1022"/>
                </a:lnTo>
                <a:lnTo>
                  <a:pt x="11748" y="1024"/>
                </a:lnTo>
                <a:lnTo>
                  <a:pt x="11744" y="1026"/>
                </a:lnTo>
                <a:lnTo>
                  <a:pt x="11736" y="1026"/>
                </a:lnTo>
                <a:lnTo>
                  <a:pt x="11724" y="1024"/>
                </a:lnTo>
                <a:lnTo>
                  <a:pt x="11698" y="1018"/>
                </a:lnTo>
                <a:lnTo>
                  <a:pt x="11680" y="1016"/>
                </a:lnTo>
                <a:lnTo>
                  <a:pt x="11668" y="1018"/>
                </a:lnTo>
                <a:lnTo>
                  <a:pt x="11658" y="1020"/>
                </a:lnTo>
                <a:lnTo>
                  <a:pt x="11650" y="1022"/>
                </a:lnTo>
                <a:lnTo>
                  <a:pt x="11640" y="1024"/>
                </a:lnTo>
                <a:lnTo>
                  <a:pt x="11624" y="1024"/>
                </a:lnTo>
                <a:lnTo>
                  <a:pt x="11604" y="1020"/>
                </a:lnTo>
                <a:lnTo>
                  <a:pt x="11592" y="1018"/>
                </a:lnTo>
                <a:lnTo>
                  <a:pt x="11582" y="1016"/>
                </a:lnTo>
                <a:lnTo>
                  <a:pt x="11574" y="1018"/>
                </a:lnTo>
                <a:lnTo>
                  <a:pt x="11566" y="1020"/>
                </a:lnTo>
                <a:lnTo>
                  <a:pt x="11552" y="1024"/>
                </a:lnTo>
                <a:lnTo>
                  <a:pt x="11538" y="1030"/>
                </a:lnTo>
                <a:lnTo>
                  <a:pt x="11526" y="1036"/>
                </a:lnTo>
                <a:lnTo>
                  <a:pt x="11520" y="1036"/>
                </a:lnTo>
                <a:lnTo>
                  <a:pt x="11512" y="1036"/>
                </a:lnTo>
                <a:lnTo>
                  <a:pt x="11504" y="1034"/>
                </a:lnTo>
                <a:lnTo>
                  <a:pt x="11496" y="1032"/>
                </a:lnTo>
                <a:lnTo>
                  <a:pt x="11486" y="1026"/>
                </a:lnTo>
                <a:lnTo>
                  <a:pt x="11474" y="1018"/>
                </a:lnTo>
                <a:lnTo>
                  <a:pt x="11464" y="1012"/>
                </a:lnTo>
                <a:lnTo>
                  <a:pt x="11454" y="1010"/>
                </a:lnTo>
                <a:lnTo>
                  <a:pt x="11446" y="1010"/>
                </a:lnTo>
                <a:lnTo>
                  <a:pt x="11440" y="1014"/>
                </a:lnTo>
                <a:lnTo>
                  <a:pt x="11434" y="1020"/>
                </a:lnTo>
                <a:lnTo>
                  <a:pt x="11428" y="1028"/>
                </a:lnTo>
                <a:lnTo>
                  <a:pt x="11418" y="1046"/>
                </a:lnTo>
                <a:lnTo>
                  <a:pt x="11408" y="1064"/>
                </a:lnTo>
                <a:lnTo>
                  <a:pt x="11404" y="1070"/>
                </a:lnTo>
                <a:lnTo>
                  <a:pt x="11396" y="1076"/>
                </a:lnTo>
                <a:lnTo>
                  <a:pt x="11390" y="1078"/>
                </a:lnTo>
                <a:lnTo>
                  <a:pt x="11380" y="1078"/>
                </a:lnTo>
                <a:lnTo>
                  <a:pt x="11370" y="1072"/>
                </a:lnTo>
                <a:lnTo>
                  <a:pt x="11358" y="1062"/>
                </a:lnTo>
                <a:lnTo>
                  <a:pt x="11316" y="1022"/>
                </a:lnTo>
                <a:lnTo>
                  <a:pt x="11290" y="994"/>
                </a:lnTo>
                <a:lnTo>
                  <a:pt x="11278" y="984"/>
                </a:lnTo>
                <a:lnTo>
                  <a:pt x="11268" y="976"/>
                </a:lnTo>
                <a:lnTo>
                  <a:pt x="11256" y="968"/>
                </a:lnTo>
                <a:lnTo>
                  <a:pt x="11242" y="962"/>
                </a:lnTo>
                <a:lnTo>
                  <a:pt x="11234" y="960"/>
                </a:lnTo>
                <a:lnTo>
                  <a:pt x="11230" y="960"/>
                </a:lnTo>
                <a:lnTo>
                  <a:pt x="11226" y="962"/>
                </a:lnTo>
                <a:lnTo>
                  <a:pt x="11226" y="964"/>
                </a:lnTo>
                <a:lnTo>
                  <a:pt x="11228" y="972"/>
                </a:lnTo>
                <a:lnTo>
                  <a:pt x="11232" y="982"/>
                </a:lnTo>
                <a:lnTo>
                  <a:pt x="11236" y="992"/>
                </a:lnTo>
                <a:lnTo>
                  <a:pt x="11238" y="996"/>
                </a:lnTo>
                <a:lnTo>
                  <a:pt x="11238" y="998"/>
                </a:lnTo>
                <a:lnTo>
                  <a:pt x="11234" y="996"/>
                </a:lnTo>
                <a:lnTo>
                  <a:pt x="11224" y="988"/>
                </a:lnTo>
                <a:lnTo>
                  <a:pt x="11206" y="976"/>
                </a:lnTo>
                <a:lnTo>
                  <a:pt x="11184" y="964"/>
                </a:lnTo>
                <a:lnTo>
                  <a:pt x="11158" y="954"/>
                </a:lnTo>
                <a:lnTo>
                  <a:pt x="11130" y="944"/>
                </a:lnTo>
                <a:lnTo>
                  <a:pt x="11096" y="934"/>
                </a:lnTo>
                <a:lnTo>
                  <a:pt x="11058" y="926"/>
                </a:lnTo>
                <a:lnTo>
                  <a:pt x="11018" y="920"/>
                </a:lnTo>
                <a:lnTo>
                  <a:pt x="10970" y="916"/>
                </a:lnTo>
                <a:lnTo>
                  <a:pt x="10918" y="910"/>
                </a:lnTo>
                <a:lnTo>
                  <a:pt x="10900" y="908"/>
                </a:lnTo>
                <a:lnTo>
                  <a:pt x="10890" y="904"/>
                </a:lnTo>
                <a:lnTo>
                  <a:pt x="10882" y="900"/>
                </a:lnTo>
                <a:lnTo>
                  <a:pt x="10880" y="898"/>
                </a:lnTo>
                <a:lnTo>
                  <a:pt x="10880" y="894"/>
                </a:lnTo>
                <a:lnTo>
                  <a:pt x="10882" y="890"/>
                </a:lnTo>
                <a:lnTo>
                  <a:pt x="10890" y="884"/>
                </a:lnTo>
                <a:lnTo>
                  <a:pt x="10896" y="878"/>
                </a:lnTo>
                <a:lnTo>
                  <a:pt x="10898" y="874"/>
                </a:lnTo>
                <a:lnTo>
                  <a:pt x="10896" y="872"/>
                </a:lnTo>
                <a:lnTo>
                  <a:pt x="10890" y="870"/>
                </a:lnTo>
                <a:lnTo>
                  <a:pt x="10880" y="870"/>
                </a:lnTo>
                <a:lnTo>
                  <a:pt x="10834" y="866"/>
                </a:lnTo>
                <a:lnTo>
                  <a:pt x="10792" y="864"/>
                </a:lnTo>
                <a:lnTo>
                  <a:pt x="10752" y="864"/>
                </a:lnTo>
                <a:lnTo>
                  <a:pt x="10732" y="866"/>
                </a:lnTo>
                <a:lnTo>
                  <a:pt x="10710" y="868"/>
                </a:lnTo>
                <a:lnTo>
                  <a:pt x="10702" y="870"/>
                </a:lnTo>
                <a:lnTo>
                  <a:pt x="10694" y="870"/>
                </a:lnTo>
                <a:lnTo>
                  <a:pt x="10688" y="870"/>
                </a:lnTo>
                <a:lnTo>
                  <a:pt x="10684" y="866"/>
                </a:lnTo>
                <a:lnTo>
                  <a:pt x="10678" y="860"/>
                </a:lnTo>
                <a:lnTo>
                  <a:pt x="10674" y="854"/>
                </a:lnTo>
                <a:lnTo>
                  <a:pt x="10672" y="848"/>
                </a:lnTo>
                <a:lnTo>
                  <a:pt x="10668" y="842"/>
                </a:lnTo>
                <a:lnTo>
                  <a:pt x="10666" y="842"/>
                </a:lnTo>
                <a:lnTo>
                  <a:pt x="10662" y="842"/>
                </a:lnTo>
                <a:lnTo>
                  <a:pt x="10650" y="848"/>
                </a:lnTo>
                <a:lnTo>
                  <a:pt x="10636" y="852"/>
                </a:lnTo>
                <a:lnTo>
                  <a:pt x="10626" y="854"/>
                </a:lnTo>
                <a:lnTo>
                  <a:pt x="10618" y="852"/>
                </a:lnTo>
                <a:lnTo>
                  <a:pt x="10610" y="848"/>
                </a:lnTo>
                <a:lnTo>
                  <a:pt x="10602" y="842"/>
                </a:lnTo>
                <a:lnTo>
                  <a:pt x="10594" y="838"/>
                </a:lnTo>
                <a:lnTo>
                  <a:pt x="10580" y="838"/>
                </a:lnTo>
                <a:lnTo>
                  <a:pt x="10564" y="840"/>
                </a:lnTo>
                <a:lnTo>
                  <a:pt x="10548" y="844"/>
                </a:lnTo>
                <a:lnTo>
                  <a:pt x="10542" y="850"/>
                </a:lnTo>
                <a:lnTo>
                  <a:pt x="10538" y="856"/>
                </a:lnTo>
                <a:lnTo>
                  <a:pt x="10536" y="864"/>
                </a:lnTo>
                <a:lnTo>
                  <a:pt x="10532" y="872"/>
                </a:lnTo>
                <a:lnTo>
                  <a:pt x="10522" y="878"/>
                </a:lnTo>
                <a:lnTo>
                  <a:pt x="10504" y="886"/>
                </a:lnTo>
                <a:lnTo>
                  <a:pt x="10474" y="892"/>
                </a:lnTo>
                <a:lnTo>
                  <a:pt x="10442" y="896"/>
                </a:lnTo>
                <a:lnTo>
                  <a:pt x="10418" y="896"/>
                </a:lnTo>
                <a:lnTo>
                  <a:pt x="10404" y="896"/>
                </a:lnTo>
                <a:lnTo>
                  <a:pt x="10402" y="894"/>
                </a:lnTo>
                <a:lnTo>
                  <a:pt x="10400" y="892"/>
                </a:lnTo>
                <a:lnTo>
                  <a:pt x="10400" y="888"/>
                </a:lnTo>
                <a:lnTo>
                  <a:pt x="10404" y="886"/>
                </a:lnTo>
                <a:lnTo>
                  <a:pt x="10416" y="876"/>
                </a:lnTo>
                <a:lnTo>
                  <a:pt x="10438" y="866"/>
                </a:lnTo>
                <a:lnTo>
                  <a:pt x="10468" y="852"/>
                </a:lnTo>
                <a:lnTo>
                  <a:pt x="10498" y="838"/>
                </a:lnTo>
                <a:lnTo>
                  <a:pt x="10520" y="828"/>
                </a:lnTo>
                <a:lnTo>
                  <a:pt x="10548" y="808"/>
                </a:lnTo>
                <a:lnTo>
                  <a:pt x="10562" y="800"/>
                </a:lnTo>
                <a:lnTo>
                  <a:pt x="10576" y="792"/>
                </a:lnTo>
                <a:lnTo>
                  <a:pt x="10596" y="784"/>
                </a:lnTo>
                <a:lnTo>
                  <a:pt x="10622" y="776"/>
                </a:lnTo>
                <a:lnTo>
                  <a:pt x="10650" y="766"/>
                </a:lnTo>
                <a:lnTo>
                  <a:pt x="10670" y="754"/>
                </a:lnTo>
                <a:lnTo>
                  <a:pt x="10678" y="748"/>
                </a:lnTo>
                <a:lnTo>
                  <a:pt x="10684" y="740"/>
                </a:lnTo>
                <a:lnTo>
                  <a:pt x="10692" y="728"/>
                </a:lnTo>
                <a:lnTo>
                  <a:pt x="10694" y="714"/>
                </a:lnTo>
                <a:lnTo>
                  <a:pt x="10694" y="700"/>
                </a:lnTo>
                <a:lnTo>
                  <a:pt x="10692" y="688"/>
                </a:lnTo>
                <a:lnTo>
                  <a:pt x="10686" y="678"/>
                </a:lnTo>
                <a:lnTo>
                  <a:pt x="10680" y="670"/>
                </a:lnTo>
                <a:lnTo>
                  <a:pt x="10672" y="664"/>
                </a:lnTo>
                <a:lnTo>
                  <a:pt x="10664" y="660"/>
                </a:lnTo>
                <a:lnTo>
                  <a:pt x="10656" y="658"/>
                </a:lnTo>
                <a:lnTo>
                  <a:pt x="10636" y="652"/>
                </a:lnTo>
                <a:lnTo>
                  <a:pt x="10626" y="646"/>
                </a:lnTo>
                <a:lnTo>
                  <a:pt x="10614" y="638"/>
                </a:lnTo>
                <a:lnTo>
                  <a:pt x="10600" y="630"/>
                </a:lnTo>
                <a:lnTo>
                  <a:pt x="10588" y="624"/>
                </a:lnTo>
                <a:lnTo>
                  <a:pt x="10574" y="624"/>
                </a:lnTo>
                <a:lnTo>
                  <a:pt x="10562" y="624"/>
                </a:lnTo>
                <a:lnTo>
                  <a:pt x="10532" y="626"/>
                </a:lnTo>
                <a:lnTo>
                  <a:pt x="10518" y="626"/>
                </a:lnTo>
                <a:lnTo>
                  <a:pt x="10500" y="624"/>
                </a:lnTo>
                <a:lnTo>
                  <a:pt x="10486" y="622"/>
                </a:lnTo>
                <a:lnTo>
                  <a:pt x="10478" y="622"/>
                </a:lnTo>
                <a:lnTo>
                  <a:pt x="10472" y="624"/>
                </a:lnTo>
                <a:lnTo>
                  <a:pt x="10466" y="628"/>
                </a:lnTo>
                <a:lnTo>
                  <a:pt x="10462" y="632"/>
                </a:lnTo>
                <a:lnTo>
                  <a:pt x="10454" y="636"/>
                </a:lnTo>
                <a:lnTo>
                  <a:pt x="10442" y="640"/>
                </a:lnTo>
                <a:lnTo>
                  <a:pt x="10426" y="642"/>
                </a:lnTo>
                <a:lnTo>
                  <a:pt x="10404" y="644"/>
                </a:lnTo>
                <a:lnTo>
                  <a:pt x="10400" y="644"/>
                </a:lnTo>
                <a:lnTo>
                  <a:pt x="10400" y="642"/>
                </a:lnTo>
                <a:lnTo>
                  <a:pt x="10406" y="636"/>
                </a:lnTo>
                <a:lnTo>
                  <a:pt x="10416" y="628"/>
                </a:lnTo>
                <a:lnTo>
                  <a:pt x="10426" y="620"/>
                </a:lnTo>
                <a:lnTo>
                  <a:pt x="10430" y="616"/>
                </a:lnTo>
                <a:lnTo>
                  <a:pt x="10430" y="612"/>
                </a:lnTo>
                <a:lnTo>
                  <a:pt x="10428" y="608"/>
                </a:lnTo>
                <a:lnTo>
                  <a:pt x="10422" y="606"/>
                </a:lnTo>
                <a:lnTo>
                  <a:pt x="10412" y="604"/>
                </a:lnTo>
                <a:lnTo>
                  <a:pt x="10396" y="602"/>
                </a:lnTo>
                <a:lnTo>
                  <a:pt x="10366" y="600"/>
                </a:lnTo>
                <a:lnTo>
                  <a:pt x="10348" y="598"/>
                </a:lnTo>
                <a:lnTo>
                  <a:pt x="10336" y="594"/>
                </a:lnTo>
                <a:lnTo>
                  <a:pt x="10334" y="592"/>
                </a:lnTo>
                <a:lnTo>
                  <a:pt x="10338" y="588"/>
                </a:lnTo>
                <a:lnTo>
                  <a:pt x="10346" y="584"/>
                </a:lnTo>
                <a:lnTo>
                  <a:pt x="10374" y="578"/>
                </a:lnTo>
                <a:lnTo>
                  <a:pt x="10380" y="576"/>
                </a:lnTo>
                <a:lnTo>
                  <a:pt x="10384" y="572"/>
                </a:lnTo>
                <a:lnTo>
                  <a:pt x="10384" y="570"/>
                </a:lnTo>
                <a:lnTo>
                  <a:pt x="10384" y="566"/>
                </a:lnTo>
                <a:lnTo>
                  <a:pt x="10380" y="562"/>
                </a:lnTo>
                <a:lnTo>
                  <a:pt x="10374" y="558"/>
                </a:lnTo>
                <a:lnTo>
                  <a:pt x="10358" y="552"/>
                </a:lnTo>
                <a:lnTo>
                  <a:pt x="10336" y="548"/>
                </a:lnTo>
                <a:lnTo>
                  <a:pt x="10310" y="546"/>
                </a:lnTo>
                <a:lnTo>
                  <a:pt x="10296" y="548"/>
                </a:lnTo>
                <a:lnTo>
                  <a:pt x="10280" y="550"/>
                </a:lnTo>
                <a:lnTo>
                  <a:pt x="10266" y="554"/>
                </a:lnTo>
                <a:lnTo>
                  <a:pt x="10250" y="560"/>
                </a:lnTo>
                <a:lnTo>
                  <a:pt x="10230" y="570"/>
                </a:lnTo>
                <a:lnTo>
                  <a:pt x="10214" y="578"/>
                </a:lnTo>
                <a:lnTo>
                  <a:pt x="10202" y="586"/>
                </a:lnTo>
                <a:lnTo>
                  <a:pt x="10192" y="594"/>
                </a:lnTo>
                <a:lnTo>
                  <a:pt x="10184" y="602"/>
                </a:lnTo>
                <a:lnTo>
                  <a:pt x="10180" y="608"/>
                </a:lnTo>
                <a:lnTo>
                  <a:pt x="10174" y="618"/>
                </a:lnTo>
                <a:lnTo>
                  <a:pt x="10172" y="626"/>
                </a:lnTo>
                <a:lnTo>
                  <a:pt x="10168" y="634"/>
                </a:lnTo>
                <a:lnTo>
                  <a:pt x="10166" y="636"/>
                </a:lnTo>
                <a:lnTo>
                  <a:pt x="10160" y="638"/>
                </a:lnTo>
                <a:lnTo>
                  <a:pt x="10144" y="640"/>
                </a:lnTo>
                <a:lnTo>
                  <a:pt x="10112" y="640"/>
                </a:lnTo>
                <a:lnTo>
                  <a:pt x="10098" y="642"/>
                </a:lnTo>
                <a:lnTo>
                  <a:pt x="10094" y="644"/>
                </a:lnTo>
                <a:lnTo>
                  <a:pt x="10094" y="646"/>
                </a:lnTo>
                <a:lnTo>
                  <a:pt x="10096" y="648"/>
                </a:lnTo>
                <a:lnTo>
                  <a:pt x="10098" y="652"/>
                </a:lnTo>
                <a:lnTo>
                  <a:pt x="10098" y="654"/>
                </a:lnTo>
                <a:lnTo>
                  <a:pt x="10094" y="658"/>
                </a:lnTo>
                <a:lnTo>
                  <a:pt x="10080" y="664"/>
                </a:lnTo>
                <a:lnTo>
                  <a:pt x="10050" y="670"/>
                </a:lnTo>
                <a:lnTo>
                  <a:pt x="10020" y="676"/>
                </a:lnTo>
                <a:lnTo>
                  <a:pt x="10006" y="676"/>
                </a:lnTo>
                <a:lnTo>
                  <a:pt x="10002" y="676"/>
                </a:lnTo>
                <a:lnTo>
                  <a:pt x="10000" y="674"/>
                </a:lnTo>
                <a:lnTo>
                  <a:pt x="10000" y="670"/>
                </a:lnTo>
                <a:lnTo>
                  <a:pt x="10000" y="666"/>
                </a:lnTo>
                <a:lnTo>
                  <a:pt x="9998" y="664"/>
                </a:lnTo>
                <a:lnTo>
                  <a:pt x="9994" y="662"/>
                </a:lnTo>
                <a:lnTo>
                  <a:pt x="9988" y="660"/>
                </a:lnTo>
                <a:lnTo>
                  <a:pt x="9964" y="660"/>
                </a:lnTo>
                <a:lnTo>
                  <a:pt x="9922" y="664"/>
                </a:lnTo>
                <a:lnTo>
                  <a:pt x="9882" y="670"/>
                </a:lnTo>
                <a:lnTo>
                  <a:pt x="9870" y="674"/>
                </a:lnTo>
                <a:lnTo>
                  <a:pt x="9862" y="678"/>
                </a:lnTo>
                <a:lnTo>
                  <a:pt x="9858" y="680"/>
                </a:lnTo>
                <a:lnTo>
                  <a:pt x="9856" y="684"/>
                </a:lnTo>
                <a:lnTo>
                  <a:pt x="9858" y="690"/>
                </a:lnTo>
                <a:lnTo>
                  <a:pt x="9860" y="692"/>
                </a:lnTo>
                <a:lnTo>
                  <a:pt x="9858" y="696"/>
                </a:lnTo>
                <a:lnTo>
                  <a:pt x="9856" y="698"/>
                </a:lnTo>
                <a:lnTo>
                  <a:pt x="9852" y="700"/>
                </a:lnTo>
                <a:lnTo>
                  <a:pt x="9844" y="704"/>
                </a:lnTo>
                <a:lnTo>
                  <a:pt x="9830" y="706"/>
                </a:lnTo>
                <a:lnTo>
                  <a:pt x="9786" y="710"/>
                </a:lnTo>
                <a:lnTo>
                  <a:pt x="9738" y="716"/>
                </a:lnTo>
                <a:lnTo>
                  <a:pt x="9708" y="720"/>
                </a:lnTo>
                <a:lnTo>
                  <a:pt x="9688" y="726"/>
                </a:lnTo>
                <a:lnTo>
                  <a:pt x="9678" y="732"/>
                </a:lnTo>
                <a:lnTo>
                  <a:pt x="9672" y="738"/>
                </a:lnTo>
                <a:lnTo>
                  <a:pt x="9664" y="742"/>
                </a:lnTo>
                <a:lnTo>
                  <a:pt x="9652" y="746"/>
                </a:lnTo>
                <a:lnTo>
                  <a:pt x="9630" y="748"/>
                </a:lnTo>
                <a:lnTo>
                  <a:pt x="9618" y="750"/>
                </a:lnTo>
                <a:lnTo>
                  <a:pt x="9606" y="752"/>
                </a:lnTo>
                <a:lnTo>
                  <a:pt x="9596" y="756"/>
                </a:lnTo>
                <a:lnTo>
                  <a:pt x="9588" y="760"/>
                </a:lnTo>
                <a:lnTo>
                  <a:pt x="9580" y="766"/>
                </a:lnTo>
                <a:lnTo>
                  <a:pt x="9574" y="772"/>
                </a:lnTo>
                <a:lnTo>
                  <a:pt x="9570" y="778"/>
                </a:lnTo>
                <a:lnTo>
                  <a:pt x="9568" y="784"/>
                </a:lnTo>
                <a:lnTo>
                  <a:pt x="9566" y="790"/>
                </a:lnTo>
                <a:lnTo>
                  <a:pt x="9566" y="796"/>
                </a:lnTo>
                <a:lnTo>
                  <a:pt x="9568" y="802"/>
                </a:lnTo>
                <a:lnTo>
                  <a:pt x="9570" y="806"/>
                </a:lnTo>
                <a:lnTo>
                  <a:pt x="9574" y="810"/>
                </a:lnTo>
                <a:lnTo>
                  <a:pt x="9580" y="814"/>
                </a:lnTo>
                <a:lnTo>
                  <a:pt x="9586" y="818"/>
                </a:lnTo>
                <a:lnTo>
                  <a:pt x="9592" y="818"/>
                </a:lnTo>
                <a:lnTo>
                  <a:pt x="9604" y="820"/>
                </a:lnTo>
                <a:lnTo>
                  <a:pt x="9612" y="824"/>
                </a:lnTo>
                <a:lnTo>
                  <a:pt x="9614" y="828"/>
                </a:lnTo>
                <a:lnTo>
                  <a:pt x="9612" y="832"/>
                </a:lnTo>
                <a:lnTo>
                  <a:pt x="9604" y="838"/>
                </a:lnTo>
                <a:lnTo>
                  <a:pt x="9594" y="842"/>
                </a:lnTo>
                <a:lnTo>
                  <a:pt x="9578" y="848"/>
                </a:lnTo>
                <a:lnTo>
                  <a:pt x="9560" y="852"/>
                </a:lnTo>
                <a:lnTo>
                  <a:pt x="9526" y="858"/>
                </a:lnTo>
                <a:lnTo>
                  <a:pt x="9494" y="860"/>
                </a:lnTo>
                <a:lnTo>
                  <a:pt x="9430" y="862"/>
                </a:lnTo>
                <a:lnTo>
                  <a:pt x="9402" y="862"/>
                </a:lnTo>
                <a:lnTo>
                  <a:pt x="9378" y="866"/>
                </a:lnTo>
                <a:lnTo>
                  <a:pt x="9368" y="868"/>
                </a:lnTo>
                <a:lnTo>
                  <a:pt x="9358" y="870"/>
                </a:lnTo>
                <a:lnTo>
                  <a:pt x="9352" y="876"/>
                </a:lnTo>
                <a:lnTo>
                  <a:pt x="9346" y="882"/>
                </a:lnTo>
                <a:lnTo>
                  <a:pt x="9340" y="892"/>
                </a:lnTo>
                <a:lnTo>
                  <a:pt x="9338" y="894"/>
                </a:lnTo>
                <a:lnTo>
                  <a:pt x="9340" y="898"/>
                </a:lnTo>
                <a:lnTo>
                  <a:pt x="9344" y="900"/>
                </a:lnTo>
                <a:lnTo>
                  <a:pt x="9352" y="902"/>
                </a:lnTo>
                <a:lnTo>
                  <a:pt x="9358" y="906"/>
                </a:lnTo>
                <a:lnTo>
                  <a:pt x="9364" y="910"/>
                </a:lnTo>
                <a:lnTo>
                  <a:pt x="9366" y="914"/>
                </a:lnTo>
                <a:lnTo>
                  <a:pt x="9366" y="918"/>
                </a:lnTo>
                <a:lnTo>
                  <a:pt x="9364" y="924"/>
                </a:lnTo>
                <a:lnTo>
                  <a:pt x="9360" y="930"/>
                </a:lnTo>
                <a:lnTo>
                  <a:pt x="9356" y="938"/>
                </a:lnTo>
                <a:lnTo>
                  <a:pt x="9356" y="944"/>
                </a:lnTo>
                <a:lnTo>
                  <a:pt x="9356" y="948"/>
                </a:lnTo>
                <a:lnTo>
                  <a:pt x="9360" y="952"/>
                </a:lnTo>
                <a:lnTo>
                  <a:pt x="9368" y="956"/>
                </a:lnTo>
                <a:lnTo>
                  <a:pt x="9382" y="958"/>
                </a:lnTo>
                <a:lnTo>
                  <a:pt x="9394" y="960"/>
                </a:lnTo>
                <a:lnTo>
                  <a:pt x="9408" y="962"/>
                </a:lnTo>
                <a:lnTo>
                  <a:pt x="9412" y="966"/>
                </a:lnTo>
                <a:lnTo>
                  <a:pt x="9418" y="968"/>
                </a:lnTo>
                <a:lnTo>
                  <a:pt x="9420" y="974"/>
                </a:lnTo>
                <a:lnTo>
                  <a:pt x="9422" y="978"/>
                </a:lnTo>
                <a:lnTo>
                  <a:pt x="9422" y="984"/>
                </a:lnTo>
                <a:lnTo>
                  <a:pt x="9426" y="988"/>
                </a:lnTo>
                <a:lnTo>
                  <a:pt x="9428" y="992"/>
                </a:lnTo>
                <a:lnTo>
                  <a:pt x="9434" y="994"/>
                </a:lnTo>
                <a:lnTo>
                  <a:pt x="9446" y="996"/>
                </a:lnTo>
                <a:lnTo>
                  <a:pt x="9458" y="996"/>
                </a:lnTo>
                <a:lnTo>
                  <a:pt x="9468" y="998"/>
                </a:lnTo>
                <a:lnTo>
                  <a:pt x="9472" y="1000"/>
                </a:lnTo>
                <a:lnTo>
                  <a:pt x="9474" y="1002"/>
                </a:lnTo>
                <a:lnTo>
                  <a:pt x="9476" y="1006"/>
                </a:lnTo>
                <a:lnTo>
                  <a:pt x="9476" y="1012"/>
                </a:lnTo>
                <a:lnTo>
                  <a:pt x="9474" y="1018"/>
                </a:lnTo>
                <a:lnTo>
                  <a:pt x="9470" y="1028"/>
                </a:lnTo>
                <a:lnTo>
                  <a:pt x="9466" y="1036"/>
                </a:lnTo>
                <a:lnTo>
                  <a:pt x="9466" y="1044"/>
                </a:lnTo>
                <a:lnTo>
                  <a:pt x="9464" y="1050"/>
                </a:lnTo>
                <a:lnTo>
                  <a:pt x="9466" y="1056"/>
                </a:lnTo>
                <a:lnTo>
                  <a:pt x="9470" y="1066"/>
                </a:lnTo>
                <a:lnTo>
                  <a:pt x="9478" y="1074"/>
                </a:lnTo>
                <a:lnTo>
                  <a:pt x="9484" y="1082"/>
                </a:lnTo>
                <a:lnTo>
                  <a:pt x="9486" y="1086"/>
                </a:lnTo>
                <a:lnTo>
                  <a:pt x="9486" y="1090"/>
                </a:lnTo>
                <a:lnTo>
                  <a:pt x="9486" y="1094"/>
                </a:lnTo>
                <a:lnTo>
                  <a:pt x="9484" y="1100"/>
                </a:lnTo>
                <a:lnTo>
                  <a:pt x="9480" y="1106"/>
                </a:lnTo>
                <a:lnTo>
                  <a:pt x="9472" y="1112"/>
                </a:lnTo>
                <a:lnTo>
                  <a:pt x="9458" y="1122"/>
                </a:lnTo>
                <a:lnTo>
                  <a:pt x="9456" y="1122"/>
                </a:lnTo>
                <a:lnTo>
                  <a:pt x="9454" y="1120"/>
                </a:lnTo>
                <a:lnTo>
                  <a:pt x="9454" y="1112"/>
                </a:lnTo>
                <a:lnTo>
                  <a:pt x="9458" y="1098"/>
                </a:lnTo>
                <a:lnTo>
                  <a:pt x="9460" y="1084"/>
                </a:lnTo>
                <a:lnTo>
                  <a:pt x="9460" y="1076"/>
                </a:lnTo>
                <a:lnTo>
                  <a:pt x="9460" y="1070"/>
                </a:lnTo>
                <a:lnTo>
                  <a:pt x="9458" y="1066"/>
                </a:lnTo>
                <a:lnTo>
                  <a:pt x="9454" y="1064"/>
                </a:lnTo>
                <a:lnTo>
                  <a:pt x="9448" y="1062"/>
                </a:lnTo>
                <a:lnTo>
                  <a:pt x="9440" y="1064"/>
                </a:lnTo>
                <a:lnTo>
                  <a:pt x="9432" y="1066"/>
                </a:lnTo>
                <a:lnTo>
                  <a:pt x="9426" y="1068"/>
                </a:lnTo>
                <a:lnTo>
                  <a:pt x="9424" y="1066"/>
                </a:lnTo>
                <a:lnTo>
                  <a:pt x="9424" y="1064"/>
                </a:lnTo>
                <a:lnTo>
                  <a:pt x="9430" y="1054"/>
                </a:lnTo>
                <a:lnTo>
                  <a:pt x="9440" y="1042"/>
                </a:lnTo>
                <a:lnTo>
                  <a:pt x="9448" y="1030"/>
                </a:lnTo>
                <a:lnTo>
                  <a:pt x="9450" y="1024"/>
                </a:lnTo>
                <a:lnTo>
                  <a:pt x="9452" y="1020"/>
                </a:lnTo>
                <a:lnTo>
                  <a:pt x="9450" y="1016"/>
                </a:lnTo>
                <a:lnTo>
                  <a:pt x="9446" y="1012"/>
                </a:lnTo>
                <a:lnTo>
                  <a:pt x="9440" y="1010"/>
                </a:lnTo>
                <a:lnTo>
                  <a:pt x="9428" y="1010"/>
                </a:lnTo>
                <a:lnTo>
                  <a:pt x="9408" y="1008"/>
                </a:lnTo>
                <a:lnTo>
                  <a:pt x="9392" y="1004"/>
                </a:lnTo>
                <a:lnTo>
                  <a:pt x="9380" y="998"/>
                </a:lnTo>
                <a:lnTo>
                  <a:pt x="9372" y="990"/>
                </a:lnTo>
                <a:lnTo>
                  <a:pt x="9362" y="982"/>
                </a:lnTo>
                <a:lnTo>
                  <a:pt x="9348" y="974"/>
                </a:lnTo>
                <a:lnTo>
                  <a:pt x="9330" y="966"/>
                </a:lnTo>
                <a:lnTo>
                  <a:pt x="9304" y="962"/>
                </a:lnTo>
                <a:lnTo>
                  <a:pt x="9288" y="960"/>
                </a:lnTo>
                <a:lnTo>
                  <a:pt x="9274" y="958"/>
                </a:lnTo>
                <a:lnTo>
                  <a:pt x="9262" y="960"/>
                </a:lnTo>
                <a:lnTo>
                  <a:pt x="9254" y="962"/>
                </a:lnTo>
                <a:lnTo>
                  <a:pt x="9246" y="964"/>
                </a:lnTo>
                <a:lnTo>
                  <a:pt x="9240" y="968"/>
                </a:lnTo>
                <a:lnTo>
                  <a:pt x="9234" y="974"/>
                </a:lnTo>
                <a:lnTo>
                  <a:pt x="9230" y="982"/>
                </a:lnTo>
                <a:lnTo>
                  <a:pt x="9228" y="988"/>
                </a:lnTo>
                <a:lnTo>
                  <a:pt x="9226" y="992"/>
                </a:lnTo>
                <a:lnTo>
                  <a:pt x="9222" y="992"/>
                </a:lnTo>
                <a:lnTo>
                  <a:pt x="9218" y="992"/>
                </a:lnTo>
                <a:lnTo>
                  <a:pt x="9204" y="988"/>
                </a:lnTo>
                <a:lnTo>
                  <a:pt x="9190" y="988"/>
                </a:lnTo>
                <a:lnTo>
                  <a:pt x="9180" y="990"/>
                </a:lnTo>
                <a:lnTo>
                  <a:pt x="9172" y="996"/>
                </a:lnTo>
                <a:lnTo>
                  <a:pt x="9170" y="1000"/>
                </a:lnTo>
                <a:lnTo>
                  <a:pt x="9170" y="1004"/>
                </a:lnTo>
                <a:lnTo>
                  <a:pt x="9170" y="1006"/>
                </a:lnTo>
                <a:lnTo>
                  <a:pt x="9172" y="1012"/>
                </a:lnTo>
                <a:lnTo>
                  <a:pt x="9178" y="1016"/>
                </a:lnTo>
                <a:lnTo>
                  <a:pt x="9184" y="1020"/>
                </a:lnTo>
                <a:lnTo>
                  <a:pt x="9202" y="1028"/>
                </a:lnTo>
                <a:lnTo>
                  <a:pt x="9220" y="1034"/>
                </a:lnTo>
                <a:lnTo>
                  <a:pt x="9230" y="1040"/>
                </a:lnTo>
                <a:lnTo>
                  <a:pt x="9232" y="1042"/>
                </a:lnTo>
                <a:lnTo>
                  <a:pt x="9234" y="1044"/>
                </a:lnTo>
                <a:lnTo>
                  <a:pt x="9230" y="1046"/>
                </a:lnTo>
                <a:lnTo>
                  <a:pt x="9220" y="1048"/>
                </a:lnTo>
                <a:lnTo>
                  <a:pt x="9206" y="1048"/>
                </a:lnTo>
                <a:lnTo>
                  <a:pt x="9168" y="1044"/>
                </a:lnTo>
                <a:lnTo>
                  <a:pt x="9160" y="1042"/>
                </a:lnTo>
                <a:lnTo>
                  <a:pt x="9152" y="1040"/>
                </a:lnTo>
                <a:lnTo>
                  <a:pt x="9148" y="1036"/>
                </a:lnTo>
                <a:lnTo>
                  <a:pt x="9146" y="1030"/>
                </a:lnTo>
                <a:lnTo>
                  <a:pt x="9144" y="1024"/>
                </a:lnTo>
                <a:lnTo>
                  <a:pt x="9144" y="1018"/>
                </a:lnTo>
                <a:lnTo>
                  <a:pt x="9148" y="1004"/>
                </a:lnTo>
                <a:lnTo>
                  <a:pt x="9152" y="988"/>
                </a:lnTo>
                <a:lnTo>
                  <a:pt x="9156" y="972"/>
                </a:lnTo>
                <a:lnTo>
                  <a:pt x="9158" y="956"/>
                </a:lnTo>
                <a:lnTo>
                  <a:pt x="9156" y="950"/>
                </a:lnTo>
                <a:lnTo>
                  <a:pt x="9154" y="944"/>
                </a:lnTo>
                <a:lnTo>
                  <a:pt x="9146" y="934"/>
                </a:lnTo>
                <a:lnTo>
                  <a:pt x="9140" y="926"/>
                </a:lnTo>
                <a:lnTo>
                  <a:pt x="9132" y="922"/>
                </a:lnTo>
                <a:lnTo>
                  <a:pt x="9128" y="920"/>
                </a:lnTo>
                <a:lnTo>
                  <a:pt x="9124" y="922"/>
                </a:lnTo>
                <a:lnTo>
                  <a:pt x="9122" y="928"/>
                </a:lnTo>
                <a:lnTo>
                  <a:pt x="9122" y="938"/>
                </a:lnTo>
                <a:lnTo>
                  <a:pt x="9126" y="952"/>
                </a:lnTo>
                <a:lnTo>
                  <a:pt x="9128" y="962"/>
                </a:lnTo>
                <a:lnTo>
                  <a:pt x="9128" y="970"/>
                </a:lnTo>
                <a:lnTo>
                  <a:pt x="9124" y="978"/>
                </a:lnTo>
                <a:lnTo>
                  <a:pt x="9118" y="984"/>
                </a:lnTo>
                <a:lnTo>
                  <a:pt x="9112" y="988"/>
                </a:lnTo>
                <a:lnTo>
                  <a:pt x="9104" y="992"/>
                </a:lnTo>
                <a:lnTo>
                  <a:pt x="9086" y="998"/>
                </a:lnTo>
                <a:lnTo>
                  <a:pt x="9070" y="1004"/>
                </a:lnTo>
                <a:lnTo>
                  <a:pt x="9064" y="1008"/>
                </a:lnTo>
                <a:lnTo>
                  <a:pt x="9060" y="1012"/>
                </a:lnTo>
                <a:lnTo>
                  <a:pt x="9056" y="1018"/>
                </a:lnTo>
                <a:lnTo>
                  <a:pt x="9056" y="1024"/>
                </a:lnTo>
                <a:lnTo>
                  <a:pt x="9060" y="1032"/>
                </a:lnTo>
                <a:lnTo>
                  <a:pt x="9066" y="1042"/>
                </a:lnTo>
                <a:lnTo>
                  <a:pt x="9090" y="1068"/>
                </a:lnTo>
                <a:lnTo>
                  <a:pt x="9096" y="1078"/>
                </a:lnTo>
                <a:lnTo>
                  <a:pt x="9100" y="1086"/>
                </a:lnTo>
                <a:lnTo>
                  <a:pt x="9100" y="1094"/>
                </a:lnTo>
                <a:lnTo>
                  <a:pt x="9098" y="1102"/>
                </a:lnTo>
                <a:lnTo>
                  <a:pt x="9092" y="1112"/>
                </a:lnTo>
                <a:lnTo>
                  <a:pt x="9082" y="1126"/>
                </a:lnTo>
                <a:lnTo>
                  <a:pt x="9072" y="1138"/>
                </a:lnTo>
                <a:lnTo>
                  <a:pt x="9068" y="1148"/>
                </a:lnTo>
                <a:lnTo>
                  <a:pt x="9068" y="1156"/>
                </a:lnTo>
                <a:lnTo>
                  <a:pt x="9070" y="1162"/>
                </a:lnTo>
                <a:lnTo>
                  <a:pt x="9078" y="1172"/>
                </a:lnTo>
                <a:lnTo>
                  <a:pt x="9080" y="1180"/>
                </a:lnTo>
                <a:lnTo>
                  <a:pt x="9082" y="1190"/>
                </a:lnTo>
                <a:lnTo>
                  <a:pt x="9082" y="1196"/>
                </a:lnTo>
                <a:lnTo>
                  <a:pt x="9084" y="1198"/>
                </a:lnTo>
                <a:lnTo>
                  <a:pt x="9088" y="1200"/>
                </a:lnTo>
                <a:lnTo>
                  <a:pt x="9092" y="1202"/>
                </a:lnTo>
                <a:lnTo>
                  <a:pt x="9106" y="1200"/>
                </a:lnTo>
                <a:lnTo>
                  <a:pt x="9122" y="1196"/>
                </a:lnTo>
                <a:lnTo>
                  <a:pt x="9142" y="1192"/>
                </a:lnTo>
                <a:lnTo>
                  <a:pt x="9164" y="1190"/>
                </a:lnTo>
                <a:lnTo>
                  <a:pt x="9176" y="1192"/>
                </a:lnTo>
                <a:lnTo>
                  <a:pt x="9188" y="1194"/>
                </a:lnTo>
                <a:lnTo>
                  <a:pt x="9198" y="1198"/>
                </a:lnTo>
                <a:lnTo>
                  <a:pt x="9210" y="1204"/>
                </a:lnTo>
                <a:lnTo>
                  <a:pt x="9228" y="1216"/>
                </a:lnTo>
                <a:lnTo>
                  <a:pt x="9240" y="1226"/>
                </a:lnTo>
                <a:lnTo>
                  <a:pt x="9246" y="1236"/>
                </a:lnTo>
                <a:lnTo>
                  <a:pt x="9248" y="1242"/>
                </a:lnTo>
                <a:lnTo>
                  <a:pt x="9248" y="1248"/>
                </a:lnTo>
                <a:lnTo>
                  <a:pt x="9246" y="1254"/>
                </a:lnTo>
                <a:lnTo>
                  <a:pt x="9238" y="1264"/>
                </a:lnTo>
                <a:lnTo>
                  <a:pt x="9232" y="1278"/>
                </a:lnTo>
                <a:lnTo>
                  <a:pt x="9224" y="1292"/>
                </a:lnTo>
                <a:lnTo>
                  <a:pt x="9220" y="1296"/>
                </a:lnTo>
                <a:lnTo>
                  <a:pt x="9218" y="1296"/>
                </a:lnTo>
                <a:lnTo>
                  <a:pt x="9218" y="1292"/>
                </a:lnTo>
                <a:lnTo>
                  <a:pt x="9220" y="1280"/>
                </a:lnTo>
                <a:lnTo>
                  <a:pt x="9222" y="1266"/>
                </a:lnTo>
                <a:lnTo>
                  <a:pt x="9222" y="1252"/>
                </a:lnTo>
                <a:lnTo>
                  <a:pt x="9218" y="1238"/>
                </a:lnTo>
                <a:lnTo>
                  <a:pt x="9212" y="1226"/>
                </a:lnTo>
                <a:lnTo>
                  <a:pt x="9206" y="1220"/>
                </a:lnTo>
                <a:lnTo>
                  <a:pt x="9200" y="1216"/>
                </a:lnTo>
                <a:lnTo>
                  <a:pt x="9194" y="1212"/>
                </a:lnTo>
                <a:lnTo>
                  <a:pt x="9186" y="1210"/>
                </a:lnTo>
                <a:lnTo>
                  <a:pt x="9176" y="1210"/>
                </a:lnTo>
                <a:lnTo>
                  <a:pt x="9166" y="1210"/>
                </a:lnTo>
                <a:lnTo>
                  <a:pt x="9154" y="1212"/>
                </a:lnTo>
                <a:lnTo>
                  <a:pt x="9142" y="1216"/>
                </a:lnTo>
                <a:lnTo>
                  <a:pt x="9130" y="1220"/>
                </a:lnTo>
                <a:lnTo>
                  <a:pt x="9122" y="1224"/>
                </a:lnTo>
                <a:lnTo>
                  <a:pt x="9116" y="1230"/>
                </a:lnTo>
                <a:lnTo>
                  <a:pt x="9112" y="1236"/>
                </a:lnTo>
                <a:lnTo>
                  <a:pt x="9110" y="1242"/>
                </a:lnTo>
                <a:lnTo>
                  <a:pt x="9110" y="1248"/>
                </a:lnTo>
                <a:lnTo>
                  <a:pt x="9114" y="1262"/>
                </a:lnTo>
                <a:lnTo>
                  <a:pt x="9118" y="1274"/>
                </a:lnTo>
                <a:lnTo>
                  <a:pt x="9122" y="1286"/>
                </a:lnTo>
                <a:lnTo>
                  <a:pt x="9122" y="1292"/>
                </a:lnTo>
                <a:lnTo>
                  <a:pt x="9120" y="1296"/>
                </a:lnTo>
                <a:lnTo>
                  <a:pt x="9116" y="1302"/>
                </a:lnTo>
                <a:lnTo>
                  <a:pt x="9110" y="1304"/>
                </a:lnTo>
                <a:lnTo>
                  <a:pt x="9098" y="1312"/>
                </a:lnTo>
                <a:lnTo>
                  <a:pt x="9090" y="1320"/>
                </a:lnTo>
                <a:lnTo>
                  <a:pt x="9086" y="1328"/>
                </a:lnTo>
                <a:lnTo>
                  <a:pt x="9084" y="1336"/>
                </a:lnTo>
                <a:lnTo>
                  <a:pt x="9082" y="1344"/>
                </a:lnTo>
                <a:lnTo>
                  <a:pt x="9078" y="1352"/>
                </a:lnTo>
                <a:lnTo>
                  <a:pt x="9068" y="1360"/>
                </a:lnTo>
                <a:lnTo>
                  <a:pt x="9054" y="1368"/>
                </a:lnTo>
                <a:lnTo>
                  <a:pt x="9040" y="1376"/>
                </a:lnTo>
                <a:lnTo>
                  <a:pt x="9032" y="1382"/>
                </a:lnTo>
                <a:lnTo>
                  <a:pt x="9024" y="1396"/>
                </a:lnTo>
                <a:lnTo>
                  <a:pt x="9018" y="1400"/>
                </a:lnTo>
                <a:lnTo>
                  <a:pt x="9006" y="1402"/>
                </a:lnTo>
                <a:lnTo>
                  <a:pt x="8988" y="1400"/>
                </a:lnTo>
                <a:lnTo>
                  <a:pt x="8958" y="1394"/>
                </a:lnTo>
                <a:lnTo>
                  <a:pt x="8932" y="1390"/>
                </a:lnTo>
                <a:lnTo>
                  <a:pt x="8924" y="1386"/>
                </a:lnTo>
                <a:lnTo>
                  <a:pt x="8924" y="1384"/>
                </a:lnTo>
                <a:lnTo>
                  <a:pt x="8928" y="1384"/>
                </a:lnTo>
                <a:lnTo>
                  <a:pt x="8942" y="1380"/>
                </a:lnTo>
                <a:lnTo>
                  <a:pt x="8960" y="1374"/>
                </a:lnTo>
                <a:lnTo>
                  <a:pt x="8982" y="1368"/>
                </a:lnTo>
                <a:lnTo>
                  <a:pt x="8992" y="1362"/>
                </a:lnTo>
                <a:lnTo>
                  <a:pt x="9002" y="1356"/>
                </a:lnTo>
                <a:lnTo>
                  <a:pt x="9010" y="1348"/>
                </a:lnTo>
                <a:lnTo>
                  <a:pt x="9016" y="1338"/>
                </a:lnTo>
                <a:lnTo>
                  <a:pt x="9026" y="1322"/>
                </a:lnTo>
                <a:lnTo>
                  <a:pt x="9034" y="1312"/>
                </a:lnTo>
                <a:lnTo>
                  <a:pt x="9042" y="1306"/>
                </a:lnTo>
                <a:lnTo>
                  <a:pt x="9048" y="1302"/>
                </a:lnTo>
                <a:lnTo>
                  <a:pt x="9054" y="1300"/>
                </a:lnTo>
                <a:lnTo>
                  <a:pt x="9058" y="1294"/>
                </a:lnTo>
                <a:lnTo>
                  <a:pt x="9062" y="1286"/>
                </a:lnTo>
                <a:lnTo>
                  <a:pt x="9066" y="1272"/>
                </a:lnTo>
                <a:lnTo>
                  <a:pt x="9066" y="1256"/>
                </a:lnTo>
                <a:lnTo>
                  <a:pt x="9062" y="1244"/>
                </a:lnTo>
                <a:lnTo>
                  <a:pt x="9056" y="1234"/>
                </a:lnTo>
                <a:lnTo>
                  <a:pt x="9048" y="1224"/>
                </a:lnTo>
                <a:lnTo>
                  <a:pt x="9040" y="1214"/>
                </a:lnTo>
                <a:lnTo>
                  <a:pt x="9034" y="1202"/>
                </a:lnTo>
                <a:lnTo>
                  <a:pt x="9030" y="1186"/>
                </a:lnTo>
                <a:lnTo>
                  <a:pt x="9032" y="1166"/>
                </a:lnTo>
                <a:lnTo>
                  <a:pt x="9038" y="1126"/>
                </a:lnTo>
                <a:lnTo>
                  <a:pt x="9040" y="1110"/>
                </a:lnTo>
                <a:lnTo>
                  <a:pt x="9042" y="1094"/>
                </a:lnTo>
                <a:lnTo>
                  <a:pt x="9040" y="1080"/>
                </a:lnTo>
                <a:lnTo>
                  <a:pt x="9036" y="1068"/>
                </a:lnTo>
                <a:lnTo>
                  <a:pt x="9028" y="1056"/>
                </a:lnTo>
                <a:lnTo>
                  <a:pt x="9014" y="1042"/>
                </a:lnTo>
                <a:lnTo>
                  <a:pt x="9004" y="1032"/>
                </a:lnTo>
                <a:lnTo>
                  <a:pt x="9002" y="1028"/>
                </a:lnTo>
                <a:lnTo>
                  <a:pt x="9002" y="1024"/>
                </a:lnTo>
                <a:lnTo>
                  <a:pt x="9002" y="1020"/>
                </a:lnTo>
                <a:lnTo>
                  <a:pt x="9006" y="1018"/>
                </a:lnTo>
                <a:lnTo>
                  <a:pt x="9014" y="1012"/>
                </a:lnTo>
                <a:lnTo>
                  <a:pt x="9024" y="1004"/>
                </a:lnTo>
                <a:lnTo>
                  <a:pt x="9034" y="994"/>
                </a:lnTo>
                <a:lnTo>
                  <a:pt x="9038" y="988"/>
                </a:lnTo>
                <a:lnTo>
                  <a:pt x="9042" y="982"/>
                </a:lnTo>
                <a:lnTo>
                  <a:pt x="9044" y="974"/>
                </a:lnTo>
                <a:lnTo>
                  <a:pt x="9044" y="964"/>
                </a:lnTo>
                <a:lnTo>
                  <a:pt x="9044" y="952"/>
                </a:lnTo>
                <a:lnTo>
                  <a:pt x="9040" y="944"/>
                </a:lnTo>
                <a:lnTo>
                  <a:pt x="9036" y="936"/>
                </a:lnTo>
                <a:lnTo>
                  <a:pt x="9030" y="932"/>
                </a:lnTo>
                <a:lnTo>
                  <a:pt x="9022" y="928"/>
                </a:lnTo>
                <a:lnTo>
                  <a:pt x="9014" y="924"/>
                </a:lnTo>
                <a:lnTo>
                  <a:pt x="8994" y="922"/>
                </a:lnTo>
                <a:lnTo>
                  <a:pt x="8974" y="922"/>
                </a:lnTo>
                <a:lnTo>
                  <a:pt x="8952" y="922"/>
                </a:lnTo>
                <a:lnTo>
                  <a:pt x="8932" y="924"/>
                </a:lnTo>
                <a:lnTo>
                  <a:pt x="8916" y="922"/>
                </a:lnTo>
                <a:lnTo>
                  <a:pt x="8908" y="920"/>
                </a:lnTo>
                <a:lnTo>
                  <a:pt x="8900" y="922"/>
                </a:lnTo>
                <a:lnTo>
                  <a:pt x="8896" y="926"/>
                </a:lnTo>
                <a:lnTo>
                  <a:pt x="8890" y="932"/>
                </a:lnTo>
                <a:lnTo>
                  <a:pt x="8882" y="946"/>
                </a:lnTo>
                <a:lnTo>
                  <a:pt x="8876" y="966"/>
                </a:lnTo>
                <a:lnTo>
                  <a:pt x="8868" y="986"/>
                </a:lnTo>
                <a:lnTo>
                  <a:pt x="8860" y="1006"/>
                </a:lnTo>
                <a:lnTo>
                  <a:pt x="8854" y="1016"/>
                </a:lnTo>
                <a:lnTo>
                  <a:pt x="8846" y="1024"/>
                </a:lnTo>
                <a:lnTo>
                  <a:pt x="8838" y="1030"/>
                </a:lnTo>
                <a:lnTo>
                  <a:pt x="8826" y="1036"/>
                </a:lnTo>
                <a:lnTo>
                  <a:pt x="8804" y="1048"/>
                </a:lnTo>
                <a:lnTo>
                  <a:pt x="8798" y="1052"/>
                </a:lnTo>
                <a:lnTo>
                  <a:pt x="8794" y="1058"/>
                </a:lnTo>
                <a:lnTo>
                  <a:pt x="8792" y="1062"/>
                </a:lnTo>
                <a:lnTo>
                  <a:pt x="8794" y="1066"/>
                </a:lnTo>
                <a:lnTo>
                  <a:pt x="8800" y="1074"/>
                </a:lnTo>
                <a:lnTo>
                  <a:pt x="8808" y="1082"/>
                </a:lnTo>
                <a:lnTo>
                  <a:pt x="8812" y="1088"/>
                </a:lnTo>
                <a:lnTo>
                  <a:pt x="8814" y="1094"/>
                </a:lnTo>
                <a:lnTo>
                  <a:pt x="8816" y="1102"/>
                </a:lnTo>
                <a:lnTo>
                  <a:pt x="8814" y="1108"/>
                </a:lnTo>
                <a:lnTo>
                  <a:pt x="8812" y="1118"/>
                </a:lnTo>
                <a:lnTo>
                  <a:pt x="8806" y="1128"/>
                </a:lnTo>
                <a:lnTo>
                  <a:pt x="8800" y="1138"/>
                </a:lnTo>
                <a:lnTo>
                  <a:pt x="8798" y="1146"/>
                </a:lnTo>
                <a:lnTo>
                  <a:pt x="8800" y="1154"/>
                </a:lnTo>
                <a:lnTo>
                  <a:pt x="8804" y="1162"/>
                </a:lnTo>
                <a:lnTo>
                  <a:pt x="8812" y="1168"/>
                </a:lnTo>
                <a:lnTo>
                  <a:pt x="8820" y="1174"/>
                </a:lnTo>
                <a:lnTo>
                  <a:pt x="8842" y="1184"/>
                </a:lnTo>
                <a:lnTo>
                  <a:pt x="8862" y="1196"/>
                </a:lnTo>
                <a:lnTo>
                  <a:pt x="8872" y="1200"/>
                </a:lnTo>
                <a:lnTo>
                  <a:pt x="8878" y="1208"/>
                </a:lnTo>
                <a:lnTo>
                  <a:pt x="8884" y="1214"/>
                </a:lnTo>
                <a:lnTo>
                  <a:pt x="8886" y="1220"/>
                </a:lnTo>
                <a:lnTo>
                  <a:pt x="8886" y="1230"/>
                </a:lnTo>
                <a:lnTo>
                  <a:pt x="8880" y="1238"/>
                </a:lnTo>
                <a:lnTo>
                  <a:pt x="8870" y="1254"/>
                </a:lnTo>
                <a:lnTo>
                  <a:pt x="8866" y="1258"/>
                </a:lnTo>
                <a:lnTo>
                  <a:pt x="8862" y="1260"/>
                </a:lnTo>
                <a:lnTo>
                  <a:pt x="8858" y="1260"/>
                </a:lnTo>
                <a:lnTo>
                  <a:pt x="8854" y="1258"/>
                </a:lnTo>
                <a:lnTo>
                  <a:pt x="8844" y="1252"/>
                </a:lnTo>
                <a:lnTo>
                  <a:pt x="8830" y="1240"/>
                </a:lnTo>
                <a:lnTo>
                  <a:pt x="8806" y="1224"/>
                </a:lnTo>
                <a:lnTo>
                  <a:pt x="8772" y="1204"/>
                </a:lnTo>
                <a:lnTo>
                  <a:pt x="8752" y="1194"/>
                </a:lnTo>
                <a:lnTo>
                  <a:pt x="8726" y="1184"/>
                </a:lnTo>
                <a:lnTo>
                  <a:pt x="8698" y="1174"/>
                </a:lnTo>
                <a:lnTo>
                  <a:pt x="8674" y="1166"/>
                </a:lnTo>
                <a:lnTo>
                  <a:pt x="8652" y="1160"/>
                </a:lnTo>
                <a:lnTo>
                  <a:pt x="8630" y="1156"/>
                </a:lnTo>
                <a:lnTo>
                  <a:pt x="8612" y="1152"/>
                </a:lnTo>
                <a:lnTo>
                  <a:pt x="8594" y="1152"/>
                </a:lnTo>
                <a:lnTo>
                  <a:pt x="8580" y="1152"/>
                </a:lnTo>
                <a:lnTo>
                  <a:pt x="8568" y="1152"/>
                </a:lnTo>
                <a:lnTo>
                  <a:pt x="8556" y="1156"/>
                </a:lnTo>
                <a:lnTo>
                  <a:pt x="8548" y="1158"/>
                </a:lnTo>
                <a:lnTo>
                  <a:pt x="8542" y="1162"/>
                </a:lnTo>
                <a:lnTo>
                  <a:pt x="8540" y="1168"/>
                </a:lnTo>
                <a:lnTo>
                  <a:pt x="8538" y="1174"/>
                </a:lnTo>
                <a:lnTo>
                  <a:pt x="8538" y="1180"/>
                </a:lnTo>
                <a:lnTo>
                  <a:pt x="8542" y="1186"/>
                </a:lnTo>
                <a:lnTo>
                  <a:pt x="8548" y="1194"/>
                </a:lnTo>
                <a:lnTo>
                  <a:pt x="8552" y="1198"/>
                </a:lnTo>
                <a:lnTo>
                  <a:pt x="8552" y="1204"/>
                </a:lnTo>
                <a:lnTo>
                  <a:pt x="8552" y="1210"/>
                </a:lnTo>
                <a:lnTo>
                  <a:pt x="8550" y="1216"/>
                </a:lnTo>
                <a:lnTo>
                  <a:pt x="8542" y="1228"/>
                </a:lnTo>
                <a:lnTo>
                  <a:pt x="8530" y="1238"/>
                </a:lnTo>
                <a:lnTo>
                  <a:pt x="8518" y="1244"/>
                </a:lnTo>
                <a:lnTo>
                  <a:pt x="8512" y="1246"/>
                </a:lnTo>
                <a:lnTo>
                  <a:pt x="8506" y="1246"/>
                </a:lnTo>
                <a:lnTo>
                  <a:pt x="8500" y="1244"/>
                </a:lnTo>
                <a:lnTo>
                  <a:pt x="8496" y="1242"/>
                </a:lnTo>
                <a:lnTo>
                  <a:pt x="8494" y="1236"/>
                </a:lnTo>
                <a:lnTo>
                  <a:pt x="8494" y="1230"/>
                </a:lnTo>
                <a:lnTo>
                  <a:pt x="8492" y="1216"/>
                </a:lnTo>
                <a:lnTo>
                  <a:pt x="8490" y="1208"/>
                </a:lnTo>
                <a:lnTo>
                  <a:pt x="8486" y="1206"/>
                </a:lnTo>
                <a:lnTo>
                  <a:pt x="8478" y="1206"/>
                </a:lnTo>
                <a:lnTo>
                  <a:pt x="8470" y="1208"/>
                </a:lnTo>
                <a:lnTo>
                  <a:pt x="8458" y="1214"/>
                </a:lnTo>
                <a:lnTo>
                  <a:pt x="8430" y="1234"/>
                </a:lnTo>
                <a:lnTo>
                  <a:pt x="8416" y="1242"/>
                </a:lnTo>
                <a:lnTo>
                  <a:pt x="8410" y="1242"/>
                </a:lnTo>
                <a:lnTo>
                  <a:pt x="8404" y="1242"/>
                </a:lnTo>
                <a:lnTo>
                  <a:pt x="8394" y="1240"/>
                </a:lnTo>
                <a:lnTo>
                  <a:pt x="8386" y="1236"/>
                </a:lnTo>
                <a:lnTo>
                  <a:pt x="8378" y="1232"/>
                </a:lnTo>
                <a:lnTo>
                  <a:pt x="8366" y="1230"/>
                </a:lnTo>
                <a:lnTo>
                  <a:pt x="8358" y="1232"/>
                </a:lnTo>
                <a:lnTo>
                  <a:pt x="8350" y="1234"/>
                </a:lnTo>
                <a:lnTo>
                  <a:pt x="8330" y="1246"/>
                </a:lnTo>
                <a:lnTo>
                  <a:pt x="8308" y="1256"/>
                </a:lnTo>
                <a:lnTo>
                  <a:pt x="8300" y="1258"/>
                </a:lnTo>
                <a:lnTo>
                  <a:pt x="8294" y="1260"/>
                </a:lnTo>
                <a:lnTo>
                  <a:pt x="8288" y="1260"/>
                </a:lnTo>
                <a:lnTo>
                  <a:pt x="8284" y="1258"/>
                </a:lnTo>
                <a:lnTo>
                  <a:pt x="8280" y="1254"/>
                </a:lnTo>
                <a:lnTo>
                  <a:pt x="8278" y="1250"/>
                </a:lnTo>
                <a:lnTo>
                  <a:pt x="8278" y="1240"/>
                </a:lnTo>
                <a:lnTo>
                  <a:pt x="8280" y="1230"/>
                </a:lnTo>
                <a:lnTo>
                  <a:pt x="8286" y="1220"/>
                </a:lnTo>
                <a:lnTo>
                  <a:pt x="8294" y="1212"/>
                </a:lnTo>
                <a:lnTo>
                  <a:pt x="8300" y="1206"/>
                </a:lnTo>
                <a:lnTo>
                  <a:pt x="8300" y="1204"/>
                </a:lnTo>
                <a:lnTo>
                  <a:pt x="8298" y="1204"/>
                </a:lnTo>
                <a:lnTo>
                  <a:pt x="8290" y="1204"/>
                </a:lnTo>
                <a:lnTo>
                  <a:pt x="8276" y="1206"/>
                </a:lnTo>
                <a:lnTo>
                  <a:pt x="8256" y="1214"/>
                </a:lnTo>
                <a:lnTo>
                  <a:pt x="8230" y="1224"/>
                </a:lnTo>
                <a:lnTo>
                  <a:pt x="8200" y="1236"/>
                </a:lnTo>
                <a:lnTo>
                  <a:pt x="8164" y="1254"/>
                </a:lnTo>
                <a:lnTo>
                  <a:pt x="8130" y="1270"/>
                </a:lnTo>
                <a:lnTo>
                  <a:pt x="8104" y="1278"/>
                </a:lnTo>
                <a:lnTo>
                  <a:pt x="8084" y="1282"/>
                </a:lnTo>
                <a:lnTo>
                  <a:pt x="8068" y="1286"/>
                </a:lnTo>
                <a:lnTo>
                  <a:pt x="8056" y="1288"/>
                </a:lnTo>
                <a:lnTo>
                  <a:pt x="8048" y="1294"/>
                </a:lnTo>
                <a:lnTo>
                  <a:pt x="8040" y="1304"/>
                </a:lnTo>
                <a:lnTo>
                  <a:pt x="8034" y="1322"/>
                </a:lnTo>
                <a:lnTo>
                  <a:pt x="8026" y="1342"/>
                </a:lnTo>
                <a:lnTo>
                  <a:pt x="8020" y="1352"/>
                </a:lnTo>
                <a:lnTo>
                  <a:pt x="8016" y="1356"/>
                </a:lnTo>
                <a:lnTo>
                  <a:pt x="8010" y="1358"/>
                </a:lnTo>
                <a:lnTo>
                  <a:pt x="7996" y="1354"/>
                </a:lnTo>
                <a:lnTo>
                  <a:pt x="7986" y="1356"/>
                </a:lnTo>
                <a:lnTo>
                  <a:pt x="7976" y="1360"/>
                </a:lnTo>
                <a:lnTo>
                  <a:pt x="7966" y="1364"/>
                </a:lnTo>
                <a:lnTo>
                  <a:pt x="7960" y="1364"/>
                </a:lnTo>
                <a:lnTo>
                  <a:pt x="7956" y="1362"/>
                </a:lnTo>
                <a:lnTo>
                  <a:pt x="7954" y="1358"/>
                </a:lnTo>
                <a:lnTo>
                  <a:pt x="7952" y="1352"/>
                </a:lnTo>
                <a:lnTo>
                  <a:pt x="7948" y="1344"/>
                </a:lnTo>
                <a:lnTo>
                  <a:pt x="7942" y="1338"/>
                </a:lnTo>
                <a:lnTo>
                  <a:pt x="7930" y="1330"/>
                </a:lnTo>
                <a:lnTo>
                  <a:pt x="7920" y="1324"/>
                </a:lnTo>
                <a:lnTo>
                  <a:pt x="7918" y="1322"/>
                </a:lnTo>
                <a:lnTo>
                  <a:pt x="7918" y="1318"/>
                </a:lnTo>
                <a:lnTo>
                  <a:pt x="7918" y="1314"/>
                </a:lnTo>
                <a:lnTo>
                  <a:pt x="7920" y="1312"/>
                </a:lnTo>
                <a:lnTo>
                  <a:pt x="7926" y="1304"/>
                </a:lnTo>
                <a:lnTo>
                  <a:pt x="7934" y="1300"/>
                </a:lnTo>
                <a:lnTo>
                  <a:pt x="7946" y="1296"/>
                </a:lnTo>
                <a:lnTo>
                  <a:pt x="7958" y="1292"/>
                </a:lnTo>
                <a:lnTo>
                  <a:pt x="7970" y="1292"/>
                </a:lnTo>
                <a:lnTo>
                  <a:pt x="7976" y="1290"/>
                </a:lnTo>
                <a:lnTo>
                  <a:pt x="7980" y="1288"/>
                </a:lnTo>
                <a:lnTo>
                  <a:pt x="7982" y="1286"/>
                </a:lnTo>
                <a:lnTo>
                  <a:pt x="7984" y="1282"/>
                </a:lnTo>
                <a:lnTo>
                  <a:pt x="7982" y="1274"/>
                </a:lnTo>
                <a:lnTo>
                  <a:pt x="7978" y="1264"/>
                </a:lnTo>
                <a:lnTo>
                  <a:pt x="7968" y="1254"/>
                </a:lnTo>
                <a:lnTo>
                  <a:pt x="7956" y="1246"/>
                </a:lnTo>
                <a:lnTo>
                  <a:pt x="7942" y="1240"/>
                </a:lnTo>
                <a:lnTo>
                  <a:pt x="7934" y="1238"/>
                </a:lnTo>
                <a:lnTo>
                  <a:pt x="7926" y="1238"/>
                </a:lnTo>
                <a:lnTo>
                  <a:pt x="7910" y="1238"/>
                </a:lnTo>
                <a:lnTo>
                  <a:pt x="7892" y="1236"/>
                </a:lnTo>
                <a:lnTo>
                  <a:pt x="7866" y="1230"/>
                </a:lnTo>
                <a:lnTo>
                  <a:pt x="7858" y="1230"/>
                </a:lnTo>
                <a:lnTo>
                  <a:pt x="7856" y="1230"/>
                </a:lnTo>
                <a:lnTo>
                  <a:pt x="7860" y="1236"/>
                </a:lnTo>
                <a:lnTo>
                  <a:pt x="7870" y="1246"/>
                </a:lnTo>
                <a:lnTo>
                  <a:pt x="7876" y="1252"/>
                </a:lnTo>
                <a:lnTo>
                  <a:pt x="7880" y="1258"/>
                </a:lnTo>
                <a:lnTo>
                  <a:pt x="7882" y="1264"/>
                </a:lnTo>
                <a:lnTo>
                  <a:pt x="7884" y="1270"/>
                </a:lnTo>
                <a:lnTo>
                  <a:pt x="7882" y="1284"/>
                </a:lnTo>
                <a:lnTo>
                  <a:pt x="7876" y="1296"/>
                </a:lnTo>
                <a:lnTo>
                  <a:pt x="7872" y="1306"/>
                </a:lnTo>
                <a:lnTo>
                  <a:pt x="7870" y="1318"/>
                </a:lnTo>
                <a:lnTo>
                  <a:pt x="7870" y="1324"/>
                </a:lnTo>
                <a:lnTo>
                  <a:pt x="7874" y="1328"/>
                </a:lnTo>
                <a:lnTo>
                  <a:pt x="7878" y="1334"/>
                </a:lnTo>
                <a:lnTo>
                  <a:pt x="7884" y="1340"/>
                </a:lnTo>
                <a:lnTo>
                  <a:pt x="7896" y="1348"/>
                </a:lnTo>
                <a:lnTo>
                  <a:pt x="7900" y="1352"/>
                </a:lnTo>
                <a:lnTo>
                  <a:pt x="7902" y="1356"/>
                </a:lnTo>
                <a:lnTo>
                  <a:pt x="7902" y="1364"/>
                </a:lnTo>
                <a:lnTo>
                  <a:pt x="7898" y="1372"/>
                </a:lnTo>
                <a:lnTo>
                  <a:pt x="7892" y="1380"/>
                </a:lnTo>
                <a:lnTo>
                  <a:pt x="7888" y="1390"/>
                </a:lnTo>
                <a:lnTo>
                  <a:pt x="7884" y="1400"/>
                </a:lnTo>
                <a:lnTo>
                  <a:pt x="7886" y="1414"/>
                </a:lnTo>
                <a:lnTo>
                  <a:pt x="7886" y="1424"/>
                </a:lnTo>
                <a:lnTo>
                  <a:pt x="7884" y="1422"/>
                </a:lnTo>
                <a:lnTo>
                  <a:pt x="7876" y="1414"/>
                </a:lnTo>
                <a:lnTo>
                  <a:pt x="7864" y="1402"/>
                </a:lnTo>
                <a:lnTo>
                  <a:pt x="7850" y="1390"/>
                </a:lnTo>
                <a:lnTo>
                  <a:pt x="7842" y="1386"/>
                </a:lnTo>
                <a:lnTo>
                  <a:pt x="7832" y="1382"/>
                </a:lnTo>
                <a:lnTo>
                  <a:pt x="7822" y="1382"/>
                </a:lnTo>
                <a:lnTo>
                  <a:pt x="7810" y="1382"/>
                </a:lnTo>
                <a:lnTo>
                  <a:pt x="7798" y="1386"/>
                </a:lnTo>
                <a:lnTo>
                  <a:pt x="7786" y="1394"/>
                </a:lnTo>
                <a:lnTo>
                  <a:pt x="7762" y="1410"/>
                </a:lnTo>
                <a:lnTo>
                  <a:pt x="7740" y="1422"/>
                </a:lnTo>
                <a:lnTo>
                  <a:pt x="7724" y="1432"/>
                </a:lnTo>
                <a:lnTo>
                  <a:pt x="7712" y="1440"/>
                </a:lnTo>
                <a:lnTo>
                  <a:pt x="7706" y="1448"/>
                </a:lnTo>
                <a:lnTo>
                  <a:pt x="7706" y="1452"/>
                </a:lnTo>
                <a:lnTo>
                  <a:pt x="7706" y="1456"/>
                </a:lnTo>
                <a:lnTo>
                  <a:pt x="7712" y="1468"/>
                </a:lnTo>
                <a:lnTo>
                  <a:pt x="7724" y="1482"/>
                </a:lnTo>
                <a:lnTo>
                  <a:pt x="7736" y="1498"/>
                </a:lnTo>
                <a:lnTo>
                  <a:pt x="7738" y="1504"/>
                </a:lnTo>
                <a:lnTo>
                  <a:pt x="7740" y="1508"/>
                </a:lnTo>
                <a:lnTo>
                  <a:pt x="7738" y="1512"/>
                </a:lnTo>
                <a:lnTo>
                  <a:pt x="7736" y="1516"/>
                </a:lnTo>
                <a:lnTo>
                  <a:pt x="7732" y="1518"/>
                </a:lnTo>
                <a:lnTo>
                  <a:pt x="7726" y="1520"/>
                </a:lnTo>
                <a:lnTo>
                  <a:pt x="7710" y="1520"/>
                </a:lnTo>
                <a:lnTo>
                  <a:pt x="7690" y="1516"/>
                </a:lnTo>
                <a:lnTo>
                  <a:pt x="7668" y="1508"/>
                </a:lnTo>
                <a:lnTo>
                  <a:pt x="7642" y="1496"/>
                </a:lnTo>
                <a:lnTo>
                  <a:pt x="7618" y="1486"/>
                </a:lnTo>
                <a:lnTo>
                  <a:pt x="7600" y="1482"/>
                </a:lnTo>
                <a:lnTo>
                  <a:pt x="7586" y="1480"/>
                </a:lnTo>
                <a:lnTo>
                  <a:pt x="7576" y="1482"/>
                </a:lnTo>
                <a:lnTo>
                  <a:pt x="7574" y="1484"/>
                </a:lnTo>
                <a:lnTo>
                  <a:pt x="7572" y="1486"/>
                </a:lnTo>
                <a:lnTo>
                  <a:pt x="7572" y="1494"/>
                </a:lnTo>
                <a:lnTo>
                  <a:pt x="7576" y="1504"/>
                </a:lnTo>
                <a:lnTo>
                  <a:pt x="7584" y="1514"/>
                </a:lnTo>
                <a:lnTo>
                  <a:pt x="7596" y="1524"/>
                </a:lnTo>
                <a:lnTo>
                  <a:pt x="7610" y="1530"/>
                </a:lnTo>
                <a:lnTo>
                  <a:pt x="7632" y="1540"/>
                </a:lnTo>
                <a:lnTo>
                  <a:pt x="7638" y="1544"/>
                </a:lnTo>
                <a:lnTo>
                  <a:pt x="7640" y="1546"/>
                </a:lnTo>
                <a:lnTo>
                  <a:pt x="7640" y="1548"/>
                </a:lnTo>
                <a:lnTo>
                  <a:pt x="7636" y="1554"/>
                </a:lnTo>
                <a:lnTo>
                  <a:pt x="7624" y="1562"/>
                </a:lnTo>
                <a:lnTo>
                  <a:pt x="7610" y="1568"/>
                </a:lnTo>
                <a:lnTo>
                  <a:pt x="7604" y="1570"/>
                </a:lnTo>
                <a:lnTo>
                  <a:pt x="7600" y="1568"/>
                </a:lnTo>
                <a:lnTo>
                  <a:pt x="7592" y="1564"/>
                </a:lnTo>
                <a:lnTo>
                  <a:pt x="7586" y="1558"/>
                </a:lnTo>
                <a:lnTo>
                  <a:pt x="7580" y="1550"/>
                </a:lnTo>
                <a:lnTo>
                  <a:pt x="7570" y="1540"/>
                </a:lnTo>
                <a:lnTo>
                  <a:pt x="7560" y="1532"/>
                </a:lnTo>
                <a:lnTo>
                  <a:pt x="7552" y="1530"/>
                </a:lnTo>
                <a:lnTo>
                  <a:pt x="7544" y="1528"/>
                </a:lnTo>
                <a:lnTo>
                  <a:pt x="7528" y="1524"/>
                </a:lnTo>
                <a:lnTo>
                  <a:pt x="7520" y="1518"/>
                </a:lnTo>
                <a:lnTo>
                  <a:pt x="7516" y="1512"/>
                </a:lnTo>
                <a:lnTo>
                  <a:pt x="7516" y="1506"/>
                </a:lnTo>
                <a:lnTo>
                  <a:pt x="7516" y="1498"/>
                </a:lnTo>
                <a:lnTo>
                  <a:pt x="7514" y="1490"/>
                </a:lnTo>
                <a:lnTo>
                  <a:pt x="7512" y="1482"/>
                </a:lnTo>
                <a:lnTo>
                  <a:pt x="7504" y="1474"/>
                </a:lnTo>
                <a:lnTo>
                  <a:pt x="7498" y="1468"/>
                </a:lnTo>
                <a:lnTo>
                  <a:pt x="7496" y="1464"/>
                </a:lnTo>
                <a:lnTo>
                  <a:pt x="7496" y="1460"/>
                </a:lnTo>
                <a:lnTo>
                  <a:pt x="7496" y="1458"/>
                </a:lnTo>
                <a:lnTo>
                  <a:pt x="7500" y="1452"/>
                </a:lnTo>
                <a:lnTo>
                  <a:pt x="7506" y="1446"/>
                </a:lnTo>
                <a:lnTo>
                  <a:pt x="7512" y="1438"/>
                </a:lnTo>
                <a:lnTo>
                  <a:pt x="7514" y="1432"/>
                </a:lnTo>
                <a:lnTo>
                  <a:pt x="7512" y="1428"/>
                </a:lnTo>
                <a:lnTo>
                  <a:pt x="7510" y="1424"/>
                </a:lnTo>
                <a:lnTo>
                  <a:pt x="7506" y="1418"/>
                </a:lnTo>
                <a:lnTo>
                  <a:pt x="7500" y="1412"/>
                </a:lnTo>
                <a:lnTo>
                  <a:pt x="7484" y="1402"/>
                </a:lnTo>
                <a:lnTo>
                  <a:pt x="7470" y="1394"/>
                </a:lnTo>
                <a:lnTo>
                  <a:pt x="7442" y="1378"/>
                </a:lnTo>
                <a:lnTo>
                  <a:pt x="7432" y="1370"/>
                </a:lnTo>
                <a:lnTo>
                  <a:pt x="7422" y="1364"/>
                </a:lnTo>
                <a:lnTo>
                  <a:pt x="7416" y="1354"/>
                </a:lnTo>
                <a:lnTo>
                  <a:pt x="7412" y="1344"/>
                </a:lnTo>
                <a:lnTo>
                  <a:pt x="7410" y="1336"/>
                </a:lnTo>
                <a:lnTo>
                  <a:pt x="7410" y="1334"/>
                </a:lnTo>
                <a:lnTo>
                  <a:pt x="7420" y="1344"/>
                </a:lnTo>
                <a:lnTo>
                  <a:pt x="7430" y="1352"/>
                </a:lnTo>
                <a:lnTo>
                  <a:pt x="7446" y="1362"/>
                </a:lnTo>
                <a:lnTo>
                  <a:pt x="7466" y="1370"/>
                </a:lnTo>
                <a:lnTo>
                  <a:pt x="7492" y="1376"/>
                </a:lnTo>
                <a:lnTo>
                  <a:pt x="7520" y="1382"/>
                </a:lnTo>
                <a:lnTo>
                  <a:pt x="7548" y="1390"/>
                </a:lnTo>
                <a:lnTo>
                  <a:pt x="7606" y="1408"/>
                </a:lnTo>
                <a:lnTo>
                  <a:pt x="7632" y="1414"/>
                </a:lnTo>
                <a:lnTo>
                  <a:pt x="7646" y="1416"/>
                </a:lnTo>
                <a:lnTo>
                  <a:pt x="7660" y="1416"/>
                </a:lnTo>
                <a:lnTo>
                  <a:pt x="7674" y="1416"/>
                </a:lnTo>
                <a:lnTo>
                  <a:pt x="7686" y="1414"/>
                </a:lnTo>
                <a:lnTo>
                  <a:pt x="7700" y="1408"/>
                </a:lnTo>
                <a:lnTo>
                  <a:pt x="7714" y="1402"/>
                </a:lnTo>
                <a:lnTo>
                  <a:pt x="7738" y="1388"/>
                </a:lnTo>
                <a:lnTo>
                  <a:pt x="7756" y="1374"/>
                </a:lnTo>
                <a:lnTo>
                  <a:pt x="7770" y="1360"/>
                </a:lnTo>
                <a:lnTo>
                  <a:pt x="7774" y="1354"/>
                </a:lnTo>
                <a:lnTo>
                  <a:pt x="7776" y="1346"/>
                </a:lnTo>
                <a:lnTo>
                  <a:pt x="7778" y="1340"/>
                </a:lnTo>
                <a:lnTo>
                  <a:pt x="7778" y="1334"/>
                </a:lnTo>
                <a:lnTo>
                  <a:pt x="7774" y="1326"/>
                </a:lnTo>
                <a:lnTo>
                  <a:pt x="7770" y="1320"/>
                </a:lnTo>
                <a:lnTo>
                  <a:pt x="7764" y="1312"/>
                </a:lnTo>
                <a:lnTo>
                  <a:pt x="7756" y="1304"/>
                </a:lnTo>
                <a:lnTo>
                  <a:pt x="7734" y="1288"/>
                </a:lnTo>
                <a:lnTo>
                  <a:pt x="7694" y="1264"/>
                </a:lnTo>
                <a:lnTo>
                  <a:pt x="7666" y="1252"/>
                </a:lnTo>
                <a:lnTo>
                  <a:pt x="7638" y="1238"/>
                </a:lnTo>
                <a:lnTo>
                  <a:pt x="7594" y="1212"/>
                </a:lnTo>
                <a:lnTo>
                  <a:pt x="7570" y="1198"/>
                </a:lnTo>
                <a:lnTo>
                  <a:pt x="7552" y="1190"/>
                </a:lnTo>
                <a:lnTo>
                  <a:pt x="7538" y="1188"/>
                </a:lnTo>
                <a:lnTo>
                  <a:pt x="7528" y="1188"/>
                </a:lnTo>
                <a:lnTo>
                  <a:pt x="7518" y="1190"/>
                </a:lnTo>
                <a:lnTo>
                  <a:pt x="7508" y="1190"/>
                </a:lnTo>
                <a:lnTo>
                  <a:pt x="7492" y="1188"/>
                </a:lnTo>
                <a:lnTo>
                  <a:pt x="7472" y="1182"/>
                </a:lnTo>
                <a:lnTo>
                  <a:pt x="7452" y="1176"/>
                </a:lnTo>
                <a:lnTo>
                  <a:pt x="7442" y="1170"/>
                </a:lnTo>
                <a:lnTo>
                  <a:pt x="7440" y="1166"/>
                </a:lnTo>
                <a:lnTo>
                  <a:pt x="7440" y="1164"/>
                </a:lnTo>
                <a:lnTo>
                  <a:pt x="7442" y="1160"/>
                </a:lnTo>
                <a:lnTo>
                  <a:pt x="7442" y="1156"/>
                </a:lnTo>
                <a:lnTo>
                  <a:pt x="7436" y="1152"/>
                </a:lnTo>
                <a:lnTo>
                  <a:pt x="7424" y="1146"/>
                </a:lnTo>
                <a:lnTo>
                  <a:pt x="7410" y="1140"/>
                </a:lnTo>
                <a:lnTo>
                  <a:pt x="7402" y="1140"/>
                </a:lnTo>
                <a:lnTo>
                  <a:pt x="7398" y="1144"/>
                </a:lnTo>
                <a:lnTo>
                  <a:pt x="7394" y="1148"/>
                </a:lnTo>
                <a:lnTo>
                  <a:pt x="7390" y="1152"/>
                </a:lnTo>
                <a:lnTo>
                  <a:pt x="7384" y="1156"/>
                </a:lnTo>
                <a:lnTo>
                  <a:pt x="7370" y="1156"/>
                </a:lnTo>
                <a:lnTo>
                  <a:pt x="7350" y="1150"/>
                </a:lnTo>
                <a:lnTo>
                  <a:pt x="7342" y="1150"/>
                </a:lnTo>
                <a:lnTo>
                  <a:pt x="7336" y="1150"/>
                </a:lnTo>
                <a:lnTo>
                  <a:pt x="7332" y="1148"/>
                </a:lnTo>
                <a:lnTo>
                  <a:pt x="7328" y="1146"/>
                </a:lnTo>
                <a:lnTo>
                  <a:pt x="7326" y="1144"/>
                </a:lnTo>
                <a:lnTo>
                  <a:pt x="7322" y="1148"/>
                </a:lnTo>
                <a:lnTo>
                  <a:pt x="7320" y="1152"/>
                </a:lnTo>
                <a:lnTo>
                  <a:pt x="7314" y="1154"/>
                </a:lnTo>
                <a:lnTo>
                  <a:pt x="7304" y="1156"/>
                </a:lnTo>
                <a:lnTo>
                  <a:pt x="7302" y="1154"/>
                </a:lnTo>
                <a:lnTo>
                  <a:pt x="7304" y="1152"/>
                </a:lnTo>
                <a:lnTo>
                  <a:pt x="7306" y="1148"/>
                </a:lnTo>
                <a:lnTo>
                  <a:pt x="7306" y="1142"/>
                </a:lnTo>
                <a:lnTo>
                  <a:pt x="7304" y="1140"/>
                </a:lnTo>
                <a:lnTo>
                  <a:pt x="7302" y="1138"/>
                </a:lnTo>
                <a:lnTo>
                  <a:pt x="7298" y="1136"/>
                </a:lnTo>
                <a:lnTo>
                  <a:pt x="7292" y="1134"/>
                </a:lnTo>
                <a:lnTo>
                  <a:pt x="7282" y="1134"/>
                </a:lnTo>
                <a:lnTo>
                  <a:pt x="7276" y="1130"/>
                </a:lnTo>
                <a:lnTo>
                  <a:pt x="7270" y="1128"/>
                </a:lnTo>
                <a:lnTo>
                  <a:pt x="7264" y="1128"/>
                </a:lnTo>
                <a:lnTo>
                  <a:pt x="7260" y="1126"/>
                </a:lnTo>
                <a:lnTo>
                  <a:pt x="7264" y="1124"/>
                </a:lnTo>
                <a:lnTo>
                  <a:pt x="7276" y="1124"/>
                </a:lnTo>
                <a:lnTo>
                  <a:pt x="7298" y="1128"/>
                </a:lnTo>
                <a:lnTo>
                  <a:pt x="7308" y="1130"/>
                </a:lnTo>
                <a:lnTo>
                  <a:pt x="7318" y="1130"/>
                </a:lnTo>
                <a:lnTo>
                  <a:pt x="7324" y="1128"/>
                </a:lnTo>
                <a:lnTo>
                  <a:pt x="7330" y="1124"/>
                </a:lnTo>
                <a:lnTo>
                  <a:pt x="7338" y="1118"/>
                </a:lnTo>
                <a:lnTo>
                  <a:pt x="7342" y="1116"/>
                </a:lnTo>
                <a:lnTo>
                  <a:pt x="7348" y="1116"/>
                </a:lnTo>
                <a:lnTo>
                  <a:pt x="7352" y="1116"/>
                </a:lnTo>
                <a:lnTo>
                  <a:pt x="7356" y="1116"/>
                </a:lnTo>
                <a:lnTo>
                  <a:pt x="7358" y="1114"/>
                </a:lnTo>
                <a:lnTo>
                  <a:pt x="7360" y="1110"/>
                </a:lnTo>
                <a:lnTo>
                  <a:pt x="7360" y="1108"/>
                </a:lnTo>
                <a:lnTo>
                  <a:pt x="7358" y="1106"/>
                </a:lnTo>
                <a:lnTo>
                  <a:pt x="7356" y="1104"/>
                </a:lnTo>
                <a:lnTo>
                  <a:pt x="7352" y="1104"/>
                </a:lnTo>
                <a:lnTo>
                  <a:pt x="7346" y="1102"/>
                </a:lnTo>
                <a:lnTo>
                  <a:pt x="7342" y="1100"/>
                </a:lnTo>
                <a:lnTo>
                  <a:pt x="7340" y="1096"/>
                </a:lnTo>
                <a:lnTo>
                  <a:pt x="7336" y="1094"/>
                </a:lnTo>
                <a:lnTo>
                  <a:pt x="7332" y="1094"/>
                </a:lnTo>
                <a:lnTo>
                  <a:pt x="7328" y="1092"/>
                </a:lnTo>
                <a:lnTo>
                  <a:pt x="7326" y="1088"/>
                </a:lnTo>
                <a:lnTo>
                  <a:pt x="7320" y="1084"/>
                </a:lnTo>
                <a:lnTo>
                  <a:pt x="7318" y="1084"/>
                </a:lnTo>
                <a:lnTo>
                  <a:pt x="7314" y="1084"/>
                </a:lnTo>
                <a:lnTo>
                  <a:pt x="7308" y="1086"/>
                </a:lnTo>
                <a:lnTo>
                  <a:pt x="7308" y="1084"/>
                </a:lnTo>
                <a:lnTo>
                  <a:pt x="7306" y="1082"/>
                </a:lnTo>
                <a:lnTo>
                  <a:pt x="7298" y="1084"/>
                </a:lnTo>
                <a:lnTo>
                  <a:pt x="7290" y="1084"/>
                </a:lnTo>
                <a:lnTo>
                  <a:pt x="7290" y="1082"/>
                </a:lnTo>
                <a:lnTo>
                  <a:pt x="7290" y="1080"/>
                </a:lnTo>
                <a:lnTo>
                  <a:pt x="7290" y="1078"/>
                </a:lnTo>
                <a:lnTo>
                  <a:pt x="7286" y="1074"/>
                </a:lnTo>
                <a:lnTo>
                  <a:pt x="7280" y="1072"/>
                </a:lnTo>
                <a:lnTo>
                  <a:pt x="7274" y="1072"/>
                </a:lnTo>
                <a:lnTo>
                  <a:pt x="7268" y="1072"/>
                </a:lnTo>
                <a:lnTo>
                  <a:pt x="7262" y="1074"/>
                </a:lnTo>
                <a:lnTo>
                  <a:pt x="7258" y="1078"/>
                </a:lnTo>
                <a:lnTo>
                  <a:pt x="7256" y="1082"/>
                </a:lnTo>
                <a:lnTo>
                  <a:pt x="7254" y="1088"/>
                </a:lnTo>
                <a:lnTo>
                  <a:pt x="7254" y="1098"/>
                </a:lnTo>
                <a:lnTo>
                  <a:pt x="7256" y="1104"/>
                </a:lnTo>
                <a:lnTo>
                  <a:pt x="7254" y="1102"/>
                </a:lnTo>
                <a:lnTo>
                  <a:pt x="7248" y="1100"/>
                </a:lnTo>
                <a:lnTo>
                  <a:pt x="7246" y="1100"/>
                </a:lnTo>
                <a:lnTo>
                  <a:pt x="7242" y="1100"/>
                </a:lnTo>
                <a:lnTo>
                  <a:pt x="7236" y="1102"/>
                </a:lnTo>
                <a:lnTo>
                  <a:pt x="7232" y="1100"/>
                </a:lnTo>
                <a:lnTo>
                  <a:pt x="7232" y="1098"/>
                </a:lnTo>
                <a:lnTo>
                  <a:pt x="7238" y="1094"/>
                </a:lnTo>
                <a:lnTo>
                  <a:pt x="7244" y="1090"/>
                </a:lnTo>
                <a:lnTo>
                  <a:pt x="7248" y="1086"/>
                </a:lnTo>
                <a:lnTo>
                  <a:pt x="7250" y="1084"/>
                </a:lnTo>
                <a:lnTo>
                  <a:pt x="7246" y="1082"/>
                </a:lnTo>
                <a:lnTo>
                  <a:pt x="7240" y="1084"/>
                </a:lnTo>
                <a:lnTo>
                  <a:pt x="7238" y="1082"/>
                </a:lnTo>
                <a:lnTo>
                  <a:pt x="7240" y="1078"/>
                </a:lnTo>
                <a:lnTo>
                  <a:pt x="7242" y="1076"/>
                </a:lnTo>
                <a:lnTo>
                  <a:pt x="7250" y="1074"/>
                </a:lnTo>
                <a:lnTo>
                  <a:pt x="7256" y="1070"/>
                </a:lnTo>
                <a:lnTo>
                  <a:pt x="7258" y="1068"/>
                </a:lnTo>
                <a:lnTo>
                  <a:pt x="7258" y="1066"/>
                </a:lnTo>
                <a:lnTo>
                  <a:pt x="7258" y="1064"/>
                </a:lnTo>
                <a:lnTo>
                  <a:pt x="7256" y="1062"/>
                </a:lnTo>
                <a:lnTo>
                  <a:pt x="7250" y="1064"/>
                </a:lnTo>
                <a:lnTo>
                  <a:pt x="7246" y="1064"/>
                </a:lnTo>
                <a:lnTo>
                  <a:pt x="7246" y="1062"/>
                </a:lnTo>
                <a:lnTo>
                  <a:pt x="7244" y="1060"/>
                </a:lnTo>
                <a:lnTo>
                  <a:pt x="7244" y="1058"/>
                </a:lnTo>
                <a:lnTo>
                  <a:pt x="7244" y="1056"/>
                </a:lnTo>
                <a:lnTo>
                  <a:pt x="7238" y="1058"/>
                </a:lnTo>
                <a:lnTo>
                  <a:pt x="7232" y="1058"/>
                </a:lnTo>
                <a:lnTo>
                  <a:pt x="7230" y="1058"/>
                </a:lnTo>
                <a:lnTo>
                  <a:pt x="7226" y="1056"/>
                </a:lnTo>
                <a:lnTo>
                  <a:pt x="7222" y="1054"/>
                </a:lnTo>
                <a:lnTo>
                  <a:pt x="7220" y="1054"/>
                </a:lnTo>
                <a:lnTo>
                  <a:pt x="7218" y="1058"/>
                </a:lnTo>
                <a:lnTo>
                  <a:pt x="7216" y="1062"/>
                </a:lnTo>
                <a:lnTo>
                  <a:pt x="7214" y="1062"/>
                </a:lnTo>
                <a:lnTo>
                  <a:pt x="7212" y="1062"/>
                </a:lnTo>
                <a:lnTo>
                  <a:pt x="7208" y="1060"/>
                </a:lnTo>
                <a:lnTo>
                  <a:pt x="7206" y="1060"/>
                </a:lnTo>
                <a:lnTo>
                  <a:pt x="7202" y="1064"/>
                </a:lnTo>
                <a:lnTo>
                  <a:pt x="7202" y="1066"/>
                </a:lnTo>
                <a:lnTo>
                  <a:pt x="7202" y="1068"/>
                </a:lnTo>
                <a:lnTo>
                  <a:pt x="7204" y="1070"/>
                </a:lnTo>
                <a:lnTo>
                  <a:pt x="7208" y="1070"/>
                </a:lnTo>
                <a:lnTo>
                  <a:pt x="7214" y="1072"/>
                </a:lnTo>
                <a:lnTo>
                  <a:pt x="7212" y="1074"/>
                </a:lnTo>
                <a:lnTo>
                  <a:pt x="7208" y="1076"/>
                </a:lnTo>
                <a:lnTo>
                  <a:pt x="7208" y="1080"/>
                </a:lnTo>
                <a:lnTo>
                  <a:pt x="7204" y="1082"/>
                </a:lnTo>
                <a:lnTo>
                  <a:pt x="7200" y="1082"/>
                </a:lnTo>
                <a:lnTo>
                  <a:pt x="7200" y="1086"/>
                </a:lnTo>
                <a:lnTo>
                  <a:pt x="7198" y="1088"/>
                </a:lnTo>
                <a:lnTo>
                  <a:pt x="7196" y="1090"/>
                </a:lnTo>
                <a:lnTo>
                  <a:pt x="7194" y="1092"/>
                </a:lnTo>
                <a:lnTo>
                  <a:pt x="7194" y="1096"/>
                </a:lnTo>
                <a:lnTo>
                  <a:pt x="7196" y="1100"/>
                </a:lnTo>
                <a:lnTo>
                  <a:pt x="7194" y="1102"/>
                </a:lnTo>
                <a:lnTo>
                  <a:pt x="7190" y="1102"/>
                </a:lnTo>
                <a:lnTo>
                  <a:pt x="7180" y="1106"/>
                </a:lnTo>
                <a:lnTo>
                  <a:pt x="7176" y="1108"/>
                </a:lnTo>
                <a:lnTo>
                  <a:pt x="7176" y="1102"/>
                </a:lnTo>
                <a:lnTo>
                  <a:pt x="7180" y="1094"/>
                </a:lnTo>
                <a:lnTo>
                  <a:pt x="7180" y="1088"/>
                </a:lnTo>
                <a:lnTo>
                  <a:pt x="7180" y="1084"/>
                </a:lnTo>
                <a:lnTo>
                  <a:pt x="7182" y="1078"/>
                </a:lnTo>
                <a:lnTo>
                  <a:pt x="7184" y="1070"/>
                </a:lnTo>
                <a:lnTo>
                  <a:pt x="7184" y="1068"/>
                </a:lnTo>
                <a:lnTo>
                  <a:pt x="7182" y="1066"/>
                </a:lnTo>
                <a:lnTo>
                  <a:pt x="7178" y="1066"/>
                </a:lnTo>
                <a:lnTo>
                  <a:pt x="7174" y="1070"/>
                </a:lnTo>
                <a:lnTo>
                  <a:pt x="7164" y="1078"/>
                </a:lnTo>
                <a:lnTo>
                  <a:pt x="7140" y="1102"/>
                </a:lnTo>
                <a:lnTo>
                  <a:pt x="7134" y="1108"/>
                </a:lnTo>
                <a:lnTo>
                  <a:pt x="7134" y="1112"/>
                </a:lnTo>
                <a:lnTo>
                  <a:pt x="7134" y="1116"/>
                </a:lnTo>
                <a:lnTo>
                  <a:pt x="7130" y="1122"/>
                </a:lnTo>
                <a:lnTo>
                  <a:pt x="7124" y="1126"/>
                </a:lnTo>
                <a:lnTo>
                  <a:pt x="7122" y="1128"/>
                </a:lnTo>
                <a:lnTo>
                  <a:pt x="7118" y="1126"/>
                </a:lnTo>
                <a:lnTo>
                  <a:pt x="7116" y="1128"/>
                </a:lnTo>
                <a:lnTo>
                  <a:pt x="7112" y="1130"/>
                </a:lnTo>
                <a:lnTo>
                  <a:pt x="7112" y="1128"/>
                </a:lnTo>
                <a:lnTo>
                  <a:pt x="7112" y="1126"/>
                </a:lnTo>
                <a:lnTo>
                  <a:pt x="7116" y="1120"/>
                </a:lnTo>
                <a:lnTo>
                  <a:pt x="7120" y="1114"/>
                </a:lnTo>
                <a:lnTo>
                  <a:pt x="7120" y="1112"/>
                </a:lnTo>
                <a:lnTo>
                  <a:pt x="7120" y="1110"/>
                </a:lnTo>
                <a:lnTo>
                  <a:pt x="7122" y="1106"/>
                </a:lnTo>
                <a:lnTo>
                  <a:pt x="7126" y="1102"/>
                </a:lnTo>
                <a:lnTo>
                  <a:pt x="7124" y="1100"/>
                </a:lnTo>
                <a:lnTo>
                  <a:pt x="7124" y="1098"/>
                </a:lnTo>
                <a:lnTo>
                  <a:pt x="7124" y="1096"/>
                </a:lnTo>
                <a:lnTo>
                  <a:pt x="7132" y="1088"/>
                </a:lnTo>
                <a:lnTo>
                  <a:pt x="7150" y="1072"/>
                </a:lnTo>
                <a:lnTo>
                  <a:pt x="7152" y="1072"/>
                </a:lnTo>
                <a:lnTo>
                  <a:pt x="7150" y="1070"/>
                </a:lnTo>
                <a:lnTo>
                  <a:pt x="7144" y="1070"/>
                </a:lnTo>
                <a:lnTo>
                  <a:pt x="7138" y="1070"/>
                </a:lnTo>
                <a:lnTo>
                  <a:pt x="7136" y="1068"/>
                </a:lnTo>
                <a:lnTo>
                  <a:pt x="7132" y="1064"/>
                </a:lnTo>
                <a:lnTo>
                  <a:pt x="7130" y="1064"/>
                </a:lnTo>
                <a:lnTo>
                  <a:pt x="7128" y="1070"/>
                </a:lnTo>
                <a:lnTo>
                  <a:pt x="7126" y="1076"/>
                </a:lnTo>
                <a:lnTo>
                  <a:pt x="7122" y="1070"/>
                </a:lnTo>
                <a:lnTo>
                  <a:pt x="7118" y="1066"/>
                </a:lnTo>
                <a:lnTo>
                  <a:pt x="7114" y="1066"/>
                </a:lnTo>
                <a:lnTo>
                  <a:pt x="7112" y="1066"/>
                </a:lnTo>
                <a:lnTo>
                  <a:pt x="7108" y="1066"/>
                </a:lnTo>
                <a:lnTo>
                  <a:pt x="7106" y="1066"/>
                </a:lnTo>
                <a:lnTo>
                  <a:pt x="7102" y="1064"/>
                </a:lnTo>
                <a:lnTo>
                  <a:pt x="7098" y="1064"/>
                </a:lnTo>
                <a:lnTo>
                  <a:pt x="7096" y="1066"/>
                </a:lnTo>
                <a:lnTo>
                  <a:pt x="7098" y="1068"/>
                </a:lnTo>
                <a:lnTo>
                  <a:pt x="7100" y="1072"/>
                </a:lnTo>
                <a:lnTo>
                  <a:pt x="7100" y="1076"/>
                </a:lnTo>
                <a:lnTo>
                  <a:pt x="7098" y="1076"/>
                </a:lnTo>
                <a:lnTo>
                  <a:pt x="7094" y="1074"/>
                </a:lnTo>
                <a:lnTo>
                  <a:pt x="7088" y="1072"/>
                </a:lnTo>
                <a:lnTo>
                  <a:pt x="7084" y="1074"/>
                </a:lnTo>
                <a:lnTo>
                  <a:pt x="7086" y="1078"/>
                </a:lnTo>
                <a:lnTo>
                  <a:pt x="7094" y="1082"/>
                </a:lnTo>
                <a:lnTo>
                  <a:pt x="7102" y="1086"/>
                </a:lnTo>
                <a:lnTo>
                  <a:pt x="7106" y="1088"/>
                </a:lnTo>
                <a:lnTo>
                  <a:pt x="7104" y="1088"/>
                </a:lnTo>
                <a:lnTo>
                  <a:pt x="7094" y="1086"/>
                </a:lnTo>
                <a:lnTo>
                  <a:pt x="7088" y="1084"/>
                </a:lnTo>
                <a:lnTo>
                  <a:pt x="7088" y="1086"/>
                </a:lnTo>
                <a:lnTo>
                  <a:pt x="7086" y="1088"/>
                </a:lnTo>
                <a:lnTo>
                  <a:pt x="7084" y="1090"/>
                </a:lnTo>
                <a:lnTo>
                  <a:pt x="7080" y="1094"/>
                </a:lnTo>
                <a:lnTo>
                  <a:pt x="7072" y="1100"/>
                </a:lnTo>
                <a:lnTo>
                  <a:pt x="7060" y="1106"/>
                </a:lnTo>
                <a:lnTo>
                  <a:pt x="7056" y="1110"/>
                </a:lnTo>
                <a:lnTo>
                  <a:pt x="7056" y="1112"/>
                </a:lnTo>
                <a:lnTo>
                  <a:pt x="7050" y="1116"/>
                </a:lnTo>
                <a:lnTo>
                  <a:pt x="7046" y="1118"/>
                </a:lnTo>
                <a:lnTo>
                  <a:pt x="7044" y="1120"/>
                </a:lnTo>
                <a:lnTo>
                  <a:pt x="7044" y="1122"/>
                </a:lnTo>
                <a:lnTo>
                  <a:pt x="7048" y="1124"/>
                </a:lnTo>
                <a:lnTo>
                  <a:pt x="7046" y="1126"/>
                </a:lnTo>
                <a:lnTo>
                  <a:pt x="7044" y="1126"/>
                </a:lnTo>
                <a:lnTo>
                  <a:pt x="7042" y="1128"/>
                </a:lnTo>
                <a:lnTo>
                  <a:pt x="7042" y="1130"/>
                </a:lnTo>
                <a:lnTo>
                  <a:pt x="7046" y="1132"/>
                </a:lnTo>
                <a:lnTo>
                  <a:pt x="7052" y="1134"/>
                </a:lnTo>
                <a:lnTo>
                  <a:pt x="7054" y="1136"/>
                </a:lnTo>
                <a:lnTo>
                  <a:pt x="7052" y="1136"/>
                </a:lnTo>
                <a:lnTo>
                  <a:pt x="7048" y="1136"/>
                </a:lnTo>
                <a:lnTo>
                  <a:pt x="7040" y="1136"/>
                </a:lnTo>
                <a:lnTo>
                  <a:pt x="7034" y="1132"/>
                </a:lnTo>
                <a:lnTo>
                  <a:pt x="7034" y="1130"/>
                </a:lnTo>
                <a:lnTo>
                  <a:pt x="7034" y="1128"/>
                </a:lnTo>
                <a:lnTo>
                  <a:pt x="7036" y="1124"/>
                </a:lnTo>
                <a:lnTo>
                  <a:pt x="7034" y="1122"/>
                </a:lnTo>
                <a:lnTo>
                  <a:pt x="7028" y="1118"/>
                </a:lnTo>
                <a:lnTo>
                  <a:pt x="7018" y="1116"/>
                </a:lnTo>
                <a:lnTo>
                  <a:pt x="7012" y="1116"/>
                </a:lnTo>
                <a:lnTo>
                  <a:pt x="7008" y="1116"/>
                </a:lnTo>
                <a:lnTo>
                  <a:pt x="7006" y="1114"/>
                </a:lnTo>
                <a:lnTo>
                  <a:pt x="7004" y="1114"/>
                </a:lnTo>
                <a:lnTo>
                  <a:pt x="7002" y="1114"/>
                </a:lnTo>
                <a:lnTo>
                  <a:pt x="6998" y="1114"/>
                </a:lnTo>
                <a:lnTo>
                  <a:pt x="6992" y="1112"/>
                </a:lnTo>
                <a:lnTo>
                  <a:pt x="6990" y="1112"/>
                </a:lnTo>
                <a:lnTo>
                  <a:pt x="6988" y="1120"/>
                </a:lnTo>
                <a:lnTo>
                  <a:pt x="6988" y="1124"/>
                </a:lnTo>
                <a:lnTo>
                  <a:pt x="6984" y="1120"/>
                </a:lnTo>
                <a:lnTo>
                  <a:pt x="6982" y="1116"/>
                </a:lnTo>
                <a:lnTo>
                  <a:pt x="6978" y="1114"/>
                </a:lnTo>
                <a:lnTo>
                  <a:pt x="6974" y="1114"/>
                </a:lnTo>
                <a:lnTo>
                  <a:pt x="6968" y="1114"/>
                </a:lnTo>
                <a:lnTo>
                  <a:pt x="6964" y="1118"/>
                </a:lnTo>
                <a:lnTo>
                  <a:pt x="6964" y="1120"/>
                </a:lnTo>
                <a:lnTo>
                  <a:pt x="6966" y="1122"/>
                </a:lnTo>
                <a:lnTo>
                  <a:pt x="6970" y="1124"/>
                </a:lnTo>
                <a:lnTo>
                  <a:pt x="6972" y="1124"/>
                </a:lnTo>
                <a:lnTo>
                  <a:pt x="6972" y="1126"/>
                </a:lnTo>
                <a:lnTo>
                  <a:pt x="6974" y="1128"/>
                </a:lnTo>
                <a:lnTo>
                  <a:pt x="6978" y="1128"/>
                </a:lnTo>
                <a:lnTo>
                  <a:pt x="6982" y="1128"/>
                </a:lnTo>
                <a:lnTo>
                  <a:pt x="6986" y="1132"/>
                </a:lnTo>
                <a:lnTo>
                  <a:pt x="6988" y="1134"/>
                </a:lnTo>
                <a:lnTo>
                  <a:pt x="6992" y="1134"/>
                </a:lnTo>
                <a:lnTo>
                  <a:pt x="6994" y="1134"/>
                </a:lnTo>
                <a:lnTo>
                  <a:pt x="6992" y="1138"/>
                </a:lnTo>
                <a:lnTo>
                  <a:pt x="6990" y="1140"/>
                </a:lnTo>
                <a:lnTo>
                  <a:pt x="6990" y="1142"/>
                </a:lnTo>
                <a:lnTo>
                  <a:pt x="6996" y="1150"/>
                </a:lnTo>
                <a:lnTo>
                  <a:pt x="6998" y="1154"/>
                </a:lnTo>
                <a:lnTo>
                  <a:pt x="6996" y="1152"/>
                </a:lnTo>
                <a:lnTo>
                  <a:pt x="6980" y="1140"/>
                </a:lnTo>
                <a:lnTo>
                  <a:pt x="6970" y="1134"/>
                </a:lnTo>
                <a:lnTo>
                  <a:pt x="6964" y="1134"/>
                </a:lnTo>
                <a:lnTo>
                  <a:pt x="6962" y="1136"/>
                </a:lnTo>
                <a:lnTo>
                  <a:pt x="6964" y="1138"/>
                </a:lnTo>
                <a:lnTo>
                  <a:pt x="6964" y="1140"/>
                </a:lnTo>
                <a:lnTo>
                  <a:pt x="6964" y="1142"/>
                </a:lnTo>
                <a:lnTo>
                  <a:pt x="6960" y="1144"/>
                </a:lnTo>
                <a:lnTo>
                  <a:pt x="6958" y="1144"/>
                </a:lnTo>
                <a:lnTo>
                  <a:pt x="6956" y="1142"/>
                </a:lnTo>
                <a:lnTo>
                  <a:pt x="6958" y="1140"/>
                </a:lnTo>
                <a:lnTo>
                  <a:pt x="6958" y="1138"/>
                </a:lnTo>
                <a:lnTo>
                  <a:pt x="6956" y="1138"/>
                </a:lnTo>
                <a:lnTo>
                  <a:pt x="6950" y="1142"/>
                </a:lnTo>
                <a:lnTo>
                  <a:pt x="6938" y="1152"/>
                </a:lnTo>
                <a:lnTo>
                  <a:pt x="6936" y="1152"/>
                </a:lnTo>
                <a:lnTo>
                  <a:pt x="6934" y="1154"/>
                </a:lnTo>
                <a:lnTo>
                  <a:pt x="6934" y="1162"/>
                </a:lnTo>
                <a:lnTo>
                  <a:pt x="6932" y="1168"/>
                </a:lnTo>
                <a:lnTo>
                  <a:pt x="6928" y="1172"/>
                </a:lnTo>
                <a:lnTo>
                  <a:pt x="6922" y="1180"/>
                </a:lnTo>
                <a:lnTo>
                  <a:pt x="6914" y="1186"/>
                </a:lnTo>
                <a:lnTo>
                  <a:pt x="6922" y="1172"/>
                </a:lnTo>
                <a:lnTo>
                  <a:pt x="6926" y="1160"/>
                </a:lnTo>
                <a:lnTo>
                  <a:pt x="6928" y="1150"/>
                </a:lnTo>
                <a:lnTo>
                  <a:pt x="6928" y="1140"/>
                </a:lnTo>
                <a:lnTo>
                  <a:pt x="6926" y="1136"/>
                </a:lnTo>
                <a:lnTo>
                  <a:pt x="6924" y="1138"/>
                </a:lnTo>
                <a:lnTo>
                  <a:pt x="6922" y="1142"/>
                </a:lnTo>
                <a:lnTo>
                  <a:pt x="6920" y="1142"/>
                </a:lnTo>
                <a:lnTo>
                  <a:pt x="6918" y="1140"/>
                </a:lnTo>
                <a:lnTo>
                  <a:pt x="6916" y="1140"/>
                </a:lnTo>
                <a:lnTo>
                  <a:pt x="6908" y="1150"/>
                </a:lnTo>
                <a:lnTo>
                  <a:pt x="6906" y="1156"/>
                </a:lnTo>
                <a:lnTo>
                  <a:pt x="6906" y="1160"/>
                </a:lnTo>
                <a:lnTo>
                  <a:pt x="6908" y="1160"/>
                </a:lnTo>
                <a:lnTo>
                  <a:pt x="6904" y="1164"/>
                </a:lnTo>
                <a:lnTo>
                  <a:pt x="6902" y="1166"/>
                </a:lnTo>
                <a:lnTo>
                  <a:pt x="6898" y="1166"/>
                </a:lnTo>
                <a:lnTo>
                  <a:pt x="6898" y="1162"/>
                </a:lnTo>
                <a:lnTo>
                  <a:pt x="6900" y="1158"/>
                </a:lnTo>
                <a:lnTo>
                  <a:pt x="6902" y="1152"/>
                </a:lnTo>
                <a:lnTo>
                  <a:pt x="6902" y="1150"/>
                </a:lnTo>
                <a:lnTo>
                  <a:pt x="6900" y="1148"/>
                </a:lnTo>
                <a:lnTo>
                  <a:pt x="6896" y="1148"/>
                </a:lnTo>
                <a:lnTo>
                  <a:pt x="6888" y="1150"/>
                </a:lnTo>
                <a:lnTo>
                  <a:pt x="6882" y="1152"/>
                </a:lnTo>
                <a:lnTo>
                  <a:pt x="6870" y="1160"/>
                </a:lnTo>
                <a:lnTo>
                  <a:pt x="6868" y="1162"/>
                </a:lnTo>
                <a:lnTo>
                  <a:pt x="6870" y="1164"/>
                </a:lnTo>
                <a:lnTo>
                  <a:pt x="6872" y="1166"/>
                </a:lnTo>
                <a:lnTo>
                  <a:pt x="6872" y="1168"/>
                </a:lnTo>
                <a:lnTo>
                  <a:pt x="6872" y="1170"/>
                </a:lnTo>
                <a:lnTo>
                  <a:pt x="6872" y="1174"/>
                </a:lnTo>
                <a:lnTo>
                  <a:pt x="6874" y="1174"/>
                </a:lnTo>
                <a:lnTo>
                  <a:pt x="6882" y="1178"/>
                </a:lnTo>
                <a:lnTo>
                  <a:pt x="6886" y="1178"/>
                </a:lnTo>
                <a:lnTo>
                  <a:pt x="6890" y="1182"/>
                </a:lnTo>
                <a:lnTo>
                  <a:pt x="6892" y="1186"/>
                </a:lnTo>
                <a:lnTo>
                  <a:pt x="6894" y="1192"/>
                </a:lnTo>
                <a:lnTo>
                  <a:pt x="6884" y="1188"/>
                </a:lnTo>
                <a:lnTo>
                  <a:pt x="6884" y="1186"/>
                </a:lnTo>
                <a:lnTo>
                  <a:pt x="6886" y="1184"/>
                </a:lnTo>
                <a:lnTo>
                  <a:pt x="6880" y="1182"/>
                </a:lnTo>
                <a:lnTo>
                  <a:pt x="6874" y="1180"/>
                </a:lnTo>
                <a:lnTo>
                  <a:pt x="6870" y="1178"/>
                </a:lnTo>
                <a:lnTo>
                  <a:pt x="6868" y="1172"/>
                </a:lnTo>
                <a:lnTo>
                  <a:pt x="6864" y="1168"/>
                </a:lnTo>
                <a:lnTo>
                  <a:pt x="6858" y="1168"/>
                </a:lnTo>
                <a:lnTo>
                  <a:pt x="6850" y="1172"/>
                </a:lnTo>
                <a:lnTo>
                  <a:pt x="6850" y="1174"/>
                </a:lnTo>
                <a:lnTo>
                  <a:pt x="6858" y="1180"/>
                </a:lnTo>
                <a:lnTo>
                  <a:pt x="6862" y="1184"/>
                </a:lnTo>
                <a:lnTo>
                  <a:pt x="6860" y="1186"/>
                </a:lnTo>
                <a:lnTo>
                  <a:pt x="6856" y="1184"/>
                </a:lnTo>
                <a:lnTo>
                  <a:pt x="6852" y="1180"/>
                </a:lnTo>
                <a:lnTo>
                  <a:pt x="6842" y="1172"/>
                </a:lnTo>
                <a:lnTo>
                  <a:pt x="6838" y="1172"/>
                </a:lnTo>
                <a:lnTo>
                  <a:pt x="6838" y="1174"/>
                </a:lnTo>
                <a:lnTo>
                  <a:pt x="6840" y="1178"/>
                </a:lnTo>
                <a:lnTo>
                  <a:pt x="6838" y="1180"/>
                </a:lnTo>
                <a:lnTo>
                  <a:pt x="6836" y="1182"/>
                </a:lnTo>
                <a:lnTo>
                  <a:pt x="6834" y="1184"/>
                </a:lnTo>
                <a:lnTo>
                  <a:pt x="6836" y="1190"/>
                </a:lnTo>
                <a:lnTo>
                  <a:pt x="6836" y="1194"/>
                </a:lnTo>
                <a:lnTo>
                  <a:pt x="6836" y="1196"/>
                </a:lnTo>
                <a:lnTo>
                  <a:pt x="6830" y="1198"/>
                </a:lnTo>
                <a:lnTo>
                  <a:pt x="6822" y="1200"/>
                </a:lnTo>
                <a:lnTo>
                  <a:pt x="6818" y="1202"/>
                </a:lnTo>
                <a:lnTo>
                  <a:pt x="6814" y="1206"/>
                </a:lnTo>
                <a:lnTo>
                  <a:pt x="6812" y="1210"/>
                </a:lnTo>
                <a:lnTo>
                  <a:pt x="6814" y="1212"/>
                </a:lnTo>
                <a:lnTo>
                  <a:pt x="6818" y="1214"/>
                </a:lnTo>
                <a:lnTo>
                  <a:pt x="6822" y="1214"/>
                </a:lnTo>
                <a:lnTo>
                  <a:pt x="6816" y="1216"/>
                </a:lnTo>
                <a:lnTo>
                  <a:pt x="6808" y="1220"/>
                </a:lnTo>
                <a:lnTo>
                  <a:pt x="6804" y="1222"/>
                </a:lnTo>
                <a:lnTo>
                  <a:pt x="6802" y="1226"/>
                </a:lnTo>
                <a:lnTo>
                  <a:pt x="6798" y="1228"/>
                </a:lnTo>
                <a:lnTo>
                  <a:pt x="6792" y="1230"/>
                </a:lnTo>
                <a:lnTo>
                  <a:pt x="6786" y="1230"/>
                </a:lnTo>
                <a:lnTo>
                  <a:pt x="6780" y="1232"/>
                </a:lnTo>
                <a:lnTo>
                  <a:pt x="6774" y="1240"/>
                </a:lnTo>
                <a:lnTo>
                  <a:pt x="6772" y="1244"/>
                </a:lnTo>
                <a:lnTo>
                  <a:pt x="6772" y="1246"/>
                </a:lnTo>
                <a:lnTo>
                  <a:pt x="6776" y="1248"/>
                </a:lnTo>
                <a:lnTo>
                  <a:pt x="6780" y="1246"/>
                </a:lnTo>
                <a:lnTo>
                  <a:pt x="6790" y="1244"/>
                </a:lnTo>
                <a:lnTo>
                  <a:pt x="6792" y="1244"/>
                </a:lnTo>
                <a:lnTo>
                  <a:pt x="6794" y="1244"/>
                </a:lnTo>
                <a:lnTo>
                  <a:pt x="6794" y="1246"/>
                </a:lnTo>
                <a:lnTo>
                  <a:pt x="6796" y="1248"/>
                </a:lnTo>
                <a:lnTo>
                  <a:pt x="6808" y="1242"/>
                </a:lnTo>
                <a:lnTo>
                  <a:pt x="6812" y="1240"/>
                </a:lnTo>
                <a:lnTo>
                  <a:pt x="6814" y="1240"/>
                </a:lnTo>
                <a:lnTo>
                  <a:pt x="6812" y="1244"/>
                </a:lnTo>
                <a:lnTo>
                  <a:pt x="6804" y="1250"/>
                </a:lnTo>
                <a:lnTo>
                  <a:pt x="6794" y="1254"/>
                </a:lnTo>
                <a:lnTo>
                  <a:pt x="6786" y="1254"/>
                </a:lnTo>
                <a:lnTo>
                  <a:pt x="6784" y="1252"/>
                </a:lnTo>
                <a:lnTo>
                  <a:pt x="6780" y="1252"/>
                </a:lnTo>
                <a:lnTo>
                  <a:pt x="6772" y="1250"/>
                </a:lnTo>
                <a:lnTo>
                  <a:pt x="6764" y="1252"/>
                </a:lnTo>
                <a:lnTo>
                  <a:pt x="6756" y="1254"/>
                </a:lnTo>
                <a:lnTo>
                  <a:pt x="6754" y="1258"/>
                </a:lnTo>
                <a:lnTo>
                  <a:pt x="6758" y="1260"/>
                </a:lnTo>
                <a:lnTo>
                  <a:pt x="6760" y="1262"/>
                </a:lnTo>
                <a:lnTo>
                  <a:pt x="6760" y="1264"/>
                </a:lnTo>
                <a:lnTo>
                  <a:pt x="6764" y="1264"/>
                </a:lnTo>
                <a:lnTo>
                  <a:pt x="6770" y="1266"/>
                </a:lnTo>
                <a:lnTo>
                  <a:pt x="6768" y="1270"/>
                </a:lnTo>
                <a:lnTo>
                  <a:pt x="6764" y="1274"/>
                </a:lnTo>
                <a:lnTo>
                  <a:pt x="6762" y="1278"/>
                </a:lnTo>
                <a:lnTo>
                  <a:pt x="6762" y="1282"/>
                </a:lnTo>
                <a:lnTo>
                  <a:pt x="6760" y="1286"/>
                </a:lnTo>
                <a:lnTo>
                  <a:pt x="6758" y="1284"/>
                </a:lnTo>
                <a:lnTo>
                  <a:pt x="6756" y="1278"/>
                </a:lnTo>
                <a:lnTo>
                  <a:pt x="6754" y="1272"/>
                </a:lnTo>
                <a:lnTo>
                  <a:pt x="6754" y="1266"/>
                </a:lnTo>
                <a:lnTo>
                  <a:pt x="6754" y="1262"/>
                </a:lnTo>
                <a:lnTo>
                  <a:pt x="6750" y="1262"/>
                </a:lnTo>
                <a:lnTo>
                  <a:pt x="6748" y="1266"/>
                </a:lnTo>
                <a:lnTo>
                  <a:pt x="6744" y="1270"/>
                </a:lnTo>
                <a:lnTo>
                  <a:pt x="6742" y="1272"/>
                </a:lnTo>
                <a:lnTo>
                  <a:pt x="6742" y="1270"/>
                </a:lnTo>
                <a:lnTo>
                  <a:pt x="6740" y="1268"/>
                </a:lnTo>
                <a:lnTo>
                  <a:pt x="6736" y="1268"/>
                </a:lnTo>
                <a:lnTo>
                  <a:pt x="6730" y="1270"/>
                </a:lnTo>
                <a:lnTo>
                  <a:pt x="6726" y="1272"/>
                </a:lnTo>
                <a:lnTo>
                  <a:pt x="6724" y="1274"/>
                </a:lnTo>
                <a:lnTo>
                  <a:pt x="6724" y="1276"/>
                </a:lnTo>
                <a:lnTo>
                  <a:pt x="6726" y="1278"/>
                </a:lnTo>
                <a:lnTo>
                  <a:pt x="6728" y="1276"/>
                </a:lnTo>
                <a:lnTo>
                  <a:pt x="6732" y="1276"/>
                </a:lnTo>
                <a:lnTo>
                  <a:pt x="6740" y="1276"/>
                </a:lnTo>
                <a:lnTo>
                  <a:pt x="6746" y="1278"/>
                </a:lnTo>
                <a:lnTo>
                  <a:pt x="6750" y="1280"/>
                </a:lnTo>
                <a:lnTo>
                  <a:pt x="6748" y="1282"/>
                </a:lnTo>
                <a:lnTo>
                  <a:pt x="6744" y="1282"/>
                </a:lnTo>
                <a:lnTo>
                  <a:pt x="6734" y="1284"/>
                </a:lnTo>
                <a:lnTo>
                  <a:pt x="6716" y="1286"/>
                </a:lnTo>
                <a:lnTo>
                  <a:pt x="6704" y="1290"/>
                </a:lnTo>
                <a:lnTo>
                  <a:pt x="6702" y="1294"/>
                </a:lnTo>
                <a:lnTo>
                  <a:pt x="6704" y="1296"/>
                </a:lnTo>
                <a:lnTo>
                  <a:pt x="6706" y="1296"/>
                </a:lnTo>
                <a:lnTo>
                  <a:pt x="6706" y="1298"/>
                </a:lnTo>
                <a:lnTo>
                  <a:pt x="6702" y="1300"/>
                </a:lnTo>
                <a:lnTo>
                  <a:pt x="6700" y="1302"/>
                </a:lnTo>
                <a:lnTo>
                  <a:pt x="6704" y="1304"/>
                </a:lnTo>
                <a:lnTo>
                  <a:pt x="6710" y="1304"/>
                </a:lnTo>
                <a:lnTo>
                  <a:pt x="6714" y="1304"/>
                </a:lnTo>
                <a:lnTo>
                  <a:pt x="6720" y="1298"/>
                </a:lnTo>
                <a:lnTo>
                  <a:pt x="6726" y="1294"/>
                </a:lnTo>
                <a:lnTo>
                  <a:pt x="6732" y="1294"/>
                </a:lnTo>
                <a:lnTo>
                  <a:pt x="6736" y="1294"/>
                </a:lnTo>
                <a:lnTo>
                  <a:pt x="6744" y="1296"/>
                </a:lnTo>
                <a:lnTo>
                  <a:pt x="6742" y="1298"/>
                </a:lnTo>
                <a:lnTo>
                  <a:pt x="6734" y="1298"/>
                </a:lnTo>
                <a:lnTo>
                  <a:pt x="6724" y="1300"/>
                </a:lnTo>
                <a:lnTo>
                  <a:pt x="6718" y="1304"/>
                </a:lnTo>
                <a:lnTo>
                  <a:pt x="6720" y="1306"/>
                </a:lnTo>
                <a:lnTo>
                  <a:pt x="6718" y="1308"/>
                </a:lnTo>
                <a:lnTo>
                  <a:pt x="6710" y="1310"/>
                </a:lnTo>
                <a:lnTo>
                  <a:pt x="6700" y="1312"/>
                </a:lnTo>
                <a:lnTo>
                  <a:pt x="6700" y="1314"/>
                </a:lnTo>
                <a:lnTo>
                  <a:pt x="6700" y="1316"/>
                </a:lnTo>
                <a:lnTo>
                  <a:pt x="6706" y="1318"/>
                </a:lnTo>
                <a:lnTo>
                  <a:pt x="6706" y="1320"/>
                </a:lnTo>
                <a:lnTo>
                  <a:pt x="6706" y="1322"/>
                </a:lnTo>
                <a:lnTo>
                  <a:pt x="6704" y="1322"/>
                </a:lnTo>
                <a:lnTo>
                  <a:pt x="6702" y="1320"/>
                </a:lnTo>
                <a:lnTo>
                  <a:pt x="6698" y="1320"/>
                </a:lnTo>
                <a:lnTo>
                  <a:pt x="6694" y="1322"/>
                </a:lnTo>
                <a:lnTo>
                  <a:pt x="6688" y="1328"/>
                </a:lnTo>
                <a:lnTo>
                  <a:pt x="6688" y="1330"/>
                </a:lnTo>
                <a:lnTo>
                  <a:pt x="6692" y="1332"/>
                </a:lnTo>
                <a:lnTo>
                  <a:pt x="6696" y="1332"/>
                </a:lnTo>
                <a:lnTo>
                  <a:pt x="6700" y="1330"/>
                </a:lnTo>
                <a:lnTo>
                  <a:pt x="6708" y="1330"/>
                </a:lnTo>
                <a:lnTo>
                  <a:pt x="6720" y="1330"/>
                </a:lnTo>
                <a:lnTo>
                  <a:pt x="6736" y="1332"/>
                </a:lnTo>
                <a:lnTo>
                  <a:pt x="6732" y="1334"/>
                </a:lnTo>
                <a:lnTo>
                  <a:pt x="6730" y="1336"/>
                </a:lnTo>
                <a:lnTo>
                  <a:pt x="6730" y="1338"/>
                </a:lnTo>
                <a:lnTo>
                  <a:pt x="6732" y="1342"/>
                </a:lnTo>
                <a:lnTo>
                  <a:pt x="6728" y="1340"/>
                </a:lnTo>
                <a:lnTo>
                  <a:pt x="6722" y="1336"/>
                </a:lnTo>
                <a:lnTo>
                  <a:pt x="6718" y="1334"/>
                </a:lnTo>
                <a:lnTo>
                  <a:pt x="6712" y="1332"/>
                </a:lnTo>
                <a:lnTo>
                  <a:pt x="6704" y="1334"/>
                </a:lnTo>
                <a:lnTo>
                  <a:pt x="6698" y="1334"/>
                </a:lnTo>
                <a:lnTo>
                  <a:pt x="6692" y="1336"/>
                </a:lnTo>
                <a:lnTo>
                  <a:pt x="6686" y="1338"/>
                </a:lnTo>
                <a:lnTo>
                  <a:pt x="6682" y="1338"/>
                </a:lnTo>
                <a:lnTo>
                  <a:pt x="6680" y="1338"/>
                </a:lnTo>
                <a:lnTo>
                  <a:pt x="6678" y="1340"/>
                </a:lnTo>
                <a:lnTo>
                  <a:pt x="6674" y="1340"/>
                </a:lnTo>
                <a:lnTo>
                  <a:pt x="6672" y="1340"/>
                </a:lnTo>
                <a:lnTo>
                  <a:pt x="6672" y="1342"/>
                </a:lnTo>
                <a:lnTo>
                  <a:pt x="6672" y="1346"/>
                </a:lnTo>
                <a:lnTo>
                  <a:pt x="6672" y="1348"/>
                </a:lnTo>
                <a:lnTo>
                  <a:pt x="6670" y="1350"/>
                </a:lnTo>
                <a:lnTo>
                  <a:pt x="6666" y="1350"/>
                </a:lnTo>
                <a:lnTo>
                  <a:pt x="6660" y="1352"/>
                </a:lnTo>
                <a:lnTo>
                  <a:pt x="6652" y="1352"/>
                </a:lnTo>
                <a:lnTo>
                  <a:pt x="6654" y="1356"/>
                </a:lnTo>
                <a:lnTo>
                  <a:pt x="6658" y="1360"/>
                </a:lnTo>
                <a:lnTo>
                  <a:pt x="6658" y="1362"/>
                </a:lnTo>
                <a:lnTo>
                  <a:pt x="6656" y="1364"/>
                </a:lnTo>
                <a:lnTo>
                  <a:pt x="6652" y="1366"/>
                </a:lnTo>
                <a:lnTo>
                  <a:pt x="6648" y="1366"/>
                </a:lnTo>
                <a:lnTo>
                  <a:pt x="6646" y="1366"/>
                </a:lnTo>
                <a:lnTo>
                  <a:pt x="6642" y="1370"/>
                </a:lnTo>
                <a:lnTo>
                  <a:pt x="6638" y="1374"/>
                </a:lnTo>
                <a:lnTo>
                  <a:pt x="6640" y="1374"/>
                </a:lnTo>
                <a:lnTo>
                  <a:pt x="6644" y="1376"/>
                </a:lnTo>
                <a:lnTo>
                  <a:pt x="6642" y="1378"/>
                </a:lnTo>
                <a:lnTo>
                  <a:pt x="6640" y="1380"/>
                </a:lnTo>
                <a:lnTo>
                  <a:pt x="6640" y="1382"/>
                </a:lnTo>
                <a:lnTo>
                  <a:pt x="6638" y="1382"/>
                </a:lnTo>
                <a:lnTo>
                  <a:pt x="6634" y="1382"/>
                </a:lnTo>
                <a:lnTo>
                  <a:pt x="6632" y="1382"/>
                </a:lnTo>
                <a:lnTo>
                  <a:pt x="6630" y="1382"/>
                </a:lnTo>
                <a:lnTo>
                  <a:pt x="6632" y="1386"/>
                </a:lnTo>
                <a:lnTo>
                  <a:pt x="6634" y="1388"/>
                </a:lnTo>
                <a:lnTo>
                  <a:pt x="6634" y="1390"/>
                </a:lnTo>
                <a:lnTo>
                  <a:pt x="6632" y="1394"/>
                </a:lnTo>
                <a:lnTo>
                  <a:pt x="6632" y="1396"/>
                </a:lnTo>
                <a:lnTo>
                  <a:pt x="6638" y="1398"/>
                </a:lnTo>
                <a:lnTo>
                  <a:pt x="6642" y="1398"/>
                </a:lnTo>
                <a:lnTo>
                  <a:pt x="6638" y="1400"/>
                </a:lnTo>
                <a:lnTo>
                  <a:pt x="6632" y="1402"/>
                </a:lnTo>
                <a:lnTo>
                  <a:pt x="6632" y="1404"/>
                </a:lnTo>
                <a:lnTo>
                  <a:pt x="6638" y="1404"/>
                </a:lnTo>
                <a:lnTo>
                  <a:pt x="6648" y="1402"/>
                </a:lnTo>
                <a:lnTo>
                  <a:pt x="6674" y="1396"/>
                </a:lnTo>
                <a:lnTo>
                  <a:pt x="6678" y="1396"/>
                </a:lnTo>
                <a:lnTo>
                  <a:pt x="6676" y="1398"/>
                </a:lnTo>
                <a:lnTo>
                  <a:pt x="6666" y="1402"/>
                </a:lnTo>
                <a:lnTo>
                  <a:pt x="6656" y="1404"/>
                </a:lnTo>
                <a:lnTo>
                  <a:pt x="6638" y="1408"/>
                </a:lnTo>
                <a:lnTo>
                  <a:pt x="6630" y="1408"/>
                </a:lnTo>
                <a:lnTo>
                  <a:pt x="6622" y="1412"/>
                </a:lnTo>
                <a:lnTo>
                  <a:pt x="6616" y="1414"/>
                </a:lnTo>
                <a:lnTo>
                  <a:pt x="6620" y="1414"/>
                </a:lnTo>
                <a:lnTo>
                  <a:pt x="6626" y="1414"/>
                </a:lnTo>
                <a:lnTo>
                  <a:pt x="6630" y="1416"/>
                </a:lnTo>
                <a:lnTo>
                  <a:pt x="6630" y="1418"/>
                </a:lnTo>
                <a:lnTo>
                  <a:pt x="6628" y="1422"/>
                </a:lnTo>
                <a:lnTo>
                  <a:pt x="6624" y="1422"/>
                </a:lnTo>
                <a:lnTo>
                  <a:pt x="6620" y="1426"/>
                </a:lnTo>
                <a:lnTo>
                  <a:pt x="6616" y="1432"/>
                </a:lnTo>
                <a:lnTo>
                  <a:pt x="6614" y="1436"/>
                </a:lnTo>
                <a:lnTo>
                  <a:pt x="6612" y="1438"/>
                </a:lnTo>
                <a:lnTo>
                  <a:pt x="6608" y="1438"/>
                </a:lnTo>
                <a:lnTo>
                  <a:pt x="6604" y="1440"/>
                </a:lnTo>
                <a:lnTo>
                  <a:pt x="6604" y="1444"/>
                </a:lnTo>
                <a:lnTo>
                  <a:pt x="6606" y="1450"/>
                </a:lnTo>
                <a:lnTo>
                  <a:pt x="6608" y="1450"/>
                </a:lnTo>
                <a:lnTo>
                  <a:pt x="6612" y="1450"/>
                </a:lnTo>
                <a:lnTo>
                  <a:pt x="6612" y="1454"/>
                </a:lnTo>
                <a:lnTo>
                  <a:pt x="6612" y="1458"/>
                </a:lnTo>
                <a:lnTo>
                  <a:pt x="6612" y="1460"/>
                </a:lnTo>
                <a:lnTo>
                  <a:pt x="6608" y="1464"/>
                </a:lnTo>
                <a:lnTo>
                  <a:pt x="6604" y="1468"/>
                </a:lnTo>
                <a:lnTo>
                  <a:pt x="6602" y="1468"/>
                </a:lnTo>
                <a:lnTo>
                  <a:pt x="6604" y="1470"/>
                </a:lnTo>
                <a:lnTo>
                  <a:pt x="6606" y="1474"/>
                </a:lnTo>
                <a:lnTo>
                  <a:pt x="6606" y="1478"/>
                </a:lnTo>
                <a:lnTo>
                  <a:pt x="6602" y="1482"/>
                </a:lnTo>
                <a:lnTo>
                  <a:pt x="6596" y="1484"/>
                </a:lnTo>
                <a:lnTo>
                  <a:pt x="6588" y="1484"/>
                </a:lnTo>
                <a:lnTo>
                  <a:pt x="6586" y="1486"/>
                </a:lnTo>
                <a:lnTo>
                  <a:pt x="6582" y="1488"/>
                </a:lnTo>
                <a:lnTo>
                  <a:pt x="6576" y="1490"/>
                </a:lnTo>
                <a:lnTo>
                  <a:pt x="6572" y="1490"/>
                </a:lnTo>
                <a:lnTo>
                  <a:pt x="6568" y="1492"/>
                </a:lnTo>
                <a:lnTo>
                  <a:pt x="6564" y="1494"/>
                </a:lnTo>
                <a:lnTo>
                  <a:pt x="6562" y="1494"/>
                </a:lnTo>
                <a:lnTo>
                  <a:pt x="6552" y="1492"/>
                </a:lnTo>
                <a:lnTo>
                  <a:pt x="6546" y="1494"/>
                </a:lnTo>
                <a:lnTo>
                  <a:pt x="6544" y="1496"/>
                </a:lnTo>
                <a:lnTo>
                  <a:pt x="6544" y="1498"/>
                </a:lnTo>
                <a:lnTo>
                  <a:pt x="6548" y="1498"/>
                </a:lnTo>
                <a:lnTo>
                  <a:pt x="6552" y="1498"/>
                </a:lnTo>
                <a:lnTo>
                  <a:pt x="6560" y="1498"/>
                </a:lnTo>
                <a:lnTo>
                  <a:pt x="6562" y="1500"/>
                </a:lnTo>
                <a:lnTo>
                  <a:pt x="6564" y="1500"/>
                </a:lnTo>
                <a:lnTo>
                  <a:pt x="6564" y="1504"/>
                </a:lnTo>
                <a:lnTo>
                  <a:pt x="6562" y="1506"/>
                </a:lnTo>
                <a:lnTo>
                  <a:pt x="6564" y="1506"/>
                </a:lnTo>
                <a:lnTo>
                  <a:pt x="6570" y="1502"/>
                </a:lnTo>
                <a:lnTo>
                  <a:pt x="6576" y="1500"/>
                </a:lnTo>
                <a:lnTo>
                  <a:pt x="6578" y="1500"/>
                </a:lnTo>
                <a:lnTo>
                  <a:pt x="6576" y="1504"/>
                </a:lnTo>
                <a:lnTo>
                  <a:pt x="6570" y="1506"/>
                </a:lnTo>
                <a:lnTo>
                  <a:pt x="6568" y="1508"/>
                </a:lnTo>
                <a:lnTo>
                  <a:pt x="6570" y="1512"/>
                </a:lnTo>
                <a:lnTo>
                  <a:pt x="6574" y="1514"/>
                </a:lnTo>
                <a:lnTo>
                  <a:pt x="6574" y="1516"/>
                </a:lnTo>
                <a:lnTo>
                  <a:pt x="6570" y="1520"/>
                </a:lnTo>
                <a:lnTo>
                  <a:pt x="6570" y="1524"/>
                </a:lnTo>
                <a:lnTo>
                  <a:pt x="6568" y="1524"/>
                </a:lnTo>
                <a:lnTo>
                  <a:pt x="6562" y="1526"/>
                </a:lnTo>
                <a:lnTo>
                  <a:pt x="6560" y="1526"/>
                </a:lnTo>
                <a:lnTo>
                  <a:pt x="6558" y="1524"/>
                </a:lnTo>
                <a:lnTo>
                  <a:pt x="6554" y="1520"/>
                </a:lnTo>
                <a:lnTo>
                  <a:pt x="6552" y="1516"/>
                </a:lnTo>
                <a:lnTo>
                  <a:pt x="6552" y="1514"/>
                </a:lnTo>
                <a:lnTo>
                  <a:pt x="6548" y="1514"/>
                </a:lnTo>
                <a:lnTo>
                  <a:pt x="6546" y="1516"/>
                </a:lnTo>
                <a:lnTo>
                  <a:pt x="6546" y="1518"/>
                </a:lnTo>
                <a:lnTo>
                  <a:pt x="6546" y="1520"/>
                </a:lnTo>
                <a:lnTo>
                  <a:pt x="6544" y="1520"/>
                </a:lnTo>
                <a:lnTo>
                  <a:pt x="6536" y="1522"/>
                </a:lnTo>
                <a:lnTo>
                  <a:pt x="6532" y="1524"/>
                </a:lnTo>
                <a:lnTo>
                  <a:pt x="6530" y="1528"/>
                </a:lnTo>
                <a:lnTo>
                  <a:pt x="6530" y="1530"/>
                </a:lnTo>
                <a:lnTo>
                  <a:pt x="6530" y="1534"/>
                </a:lnTo>
                <a:lnTo>
                  <a:pt x="6528" y="1536"/>
                </a:lnTo>
                <a:lnTo>
                  <a:pt x="6524" y="1538"/>
                </a:lnTo>
                <a:lnTo>
                  <a:pt x="6520" y="1538"/>
                </a:lnTo>
                <a:lnTo>
                  <a:pt x="6516" y="1540"/>
                </a:lnTo>
                <a:lnTo>
                  <a:pt x="6514" y="1544"/>
                </a:lnTo>
                <a:lnTo>
                  <a:pt x="6512" y="1552"/>
                </a:lnTo>
                <a:lnTo>
                  <a:pt x="6510" y="1556"/>
                </a:lnTo>
                <a:lnTo>
                  <a:pt x="6502" y="1562"/>
                </a:lnTo>
                <a:lnTo>
                  <a:pt x="6496" y="1566"/>
                </a:lnTo>
                <a:lnTo>
                  <a:pt x="6494" y="1570"/>
                </a:lnTo>
                <a:lnTo>
                  <a:pt x="6492" y="1572"/>
                </a:lnTo>
                <a:lnTo>
                  <a:pt x="6490" y="1576"/>
                </a:lnTo>
                <a:lnTo>
                  <a:pt x="6492" y="1578"/>
                </a:lnTo>
                <a:lnTo>
                  <a:pt x="6496" y="1576"/>
                </a:lnTo>
                <a:lnTo>
                  <a:pt x="6500" y="1574"/>
                </a:lnTo>
                <a:lnTo>
                  <a:pt x="6502" y="1574"/>
                </a:lnTo>
                <a:lnTo>
                  <a:pt x="6502" y="1576"/>
                </a:lnTo>
                <a:lnTo>
                  <a:pt x="6502" y="1578"/>
                </a:lnTo>
                <a:lnTo>
                  <a:pt x="6504" y="1580"/>
                </a:lnTo>
                <a:lnTo>
                  <a:pt x="6506" y="1582"/>
                </a:lnTo>
                <a:lnTo>
                  <a:pt x="6506" y="1584"/>
                </a:lnTo>
                <a:lnTo>
                  <a:pt x="6508" y="1586"/>
                </a:lnTo>
                <a:lnTo>
                  <a:pt x="6510" y="1588"/>
                </a:lnTo>
                <a:lnTo>
                  <a:pt x="6520" y="1586"/>
                </a:lnTo>
                <a:lnTo>
                  <a:pt x="6532" y="1582"/>
                </a:lnTo>
                <a:lnTo>
                  <a:pt x="6546" y="1572"/>
                </a:lnTo>
                <a:lnTo>
                  <a:pt x="6552" y="1566"/>
                </a:lnTo>
                <a:lnTo>
                  <a:pt x="6554" y="1564"/>
                </a:lnTo>
                <a:lnTo>
                  <a:pt x="6552" y="1562"/>
                </a:lnTo>
                <a:lnTo>
                  <a:pt x="6548" y="1562"/>
                </a:lnTo>
                <a:lnTo>
                  <a:pt x="6544" y="1562"/>
                </a:lnTo>
                <a:lnTo>
                  <a:pt x="6542" y="1562"/>
                </a:lnTo>
                <a:lnTo>
                  <a:pt x="6546" y="1560"/>
                </a:lnTo>
                <a:lnTo>
                  <a:pt x="6554" y="1554"/>
                </a:lnTo>
                <a:lnTo>
                  <a:pt x="6558" y="1552"/>
                </a:lnTo>
                <a:lnTo>
                  <a:pt x="6560" y="1552"/>
                </a:lnTo>
                <a:lnTo>
                  <a:pt x="6566" y="1552"/>
                </a:lnTo>
                <a:lnTo>
                  <a:pt x="6568" y="1554"/>
                </a:lnTo>
                <a:lnTo>
                  <a:pt x="6562" y="1558"/>
                </a:lnTo>
                <a:lnTo>
                  <a:pt x="6558" y="1560"/>
                </a:lnTo>
                <a:lnTo>
                  <a:pt x="6556" y="1562"/>
                </a:lnTo>
                <a:lnTo>
                  <a:pt x="6558" y="1564"/>
                </a:lnTo>
                <a:lnTo>
                  <a:pt x="6564" y="1566"/>
                </a:lnTo>
                <a:lnTo>
                  <a:pt x="6568" y="1568"/>
                </a:lnTo>
                <a:lnTo>
                  <a:pt x="6564" y="1570"/>
                </a:lnTo>
                <a:lnTo>
                  <a:pt x="6544" y="1580"/>
                </a:lnTo>
                <a:lnTo>
                  <a:pt x="6538" y="1584"/>
                </a:lnTo>
                <a:lnTo>
                  <a:pt x="6540" y="1584"/>
                </a:lnTo>
                <a:lnTo>
                  <a:pt x="6542" y="1584"/>
                </a:lnTo>
                <a:lnTo>
                  <a:pt x="6542" y="1586"/>
                </a:lnTo>
                <a:lnTo>
                  <a:pt x="6540" y="1588"/>
                </a:lnTo>
                <a:lnTo>
                  <a:pt x="6544" y="1590"/>
                </a:lnTo>
                <a:lnTo>
                  <a:pt x="6546" y="1592"/>
                </a:lnTo>
                <a:lnTo>
                  <a:pt x="6544" y="1594"/>
                </a:lnTo>
                <a:lnTo>
                  <a:pt x="6538" y="1594"/>
                </a:lnTo>
                <a:lnTo>
                  <a:pt x="6528" y="1592"/>
                </a:lnTo>
                <a:lnTo>
                  <a:pt x="6520" y="1592"/>
                </a:lnTo>
                <a:lnTo>
                  <a:pt x="6514" y="1594"/>
                </a:lnTo>
                <a:lnTo>
                  <a:pt x="6510" y="1596"/>
                </a:lnTo>
                <a:lnTo>
                  <a:pt x="6506" y="1600"/>
                </a:lnTo>
                <a:lnTo>
                  <a:pt x="6506" y="1598"/>
                </a:lnTo>
                <a:lnTo>
                  <a:pt x="6506" y="1594"/>
                </a:lnTo>
                <a:lnTo>
                  <a:pt x="6502" y="1586"/>
                </a:lnTo>
                <a:lnTo>
                  <a:pt x="6498" y="1580"/>
                </a:lnTo>
                <a:lnTo>
                  <a:pt x="6494" y="1580"/>
                </a:lnTo>
                <a:lnTo>
                  <a:pt x="6490" y="1582"/>
                </a:lnTo>
                <a:lnTo>
                  <a:pt x="6484" y="1584"/>
                </a:lnTo>
                <a:lnTo>
                  <a:pt x="6480" y="1586"/>
                </a:lnTo>
                <a:lnTo>
                  <a:pt x="6478" y="1586"/>
                </a:lnTo>
                <a:lnTo>
                  <a:pt x="6476" y="1590"/>
                </a:lnTo>
                <a:lnTo>
                  <a:pt x="6476" y="1594"/>
                </a:lnTo>
                <a:lnTo>
                  <a:pt x="6474" y="1592"/>
                </a:lnTo>
                <a:lnTo>
                  <a:pt x="6468" y="1590"/>
                </a:lnTo>
                <a:lnTo>
                  <a:pt x="6462" y="1592"/>
                </a:lnTo>
                <a:lnTo>
                  <a:pt x="6446" y="1598"/>
                </a:lnTo>
                <a:lnTo>
                  <a:pt x="6444" y="1600"/>
                </a:lnTo>
                <a:lnTo>
                  <a:pt x="6444" y="1602"/>
                </a:lnTo>
                <a:lnTo>
                  <a:pt x="6450" y="1606"/>
                </a:lnTo>
                <a:lnTo>
                  <a:pt x="6452" y="1608"/>
                </a:lnTo>
                <a:lnTo>
                  <a:pt x="6454" y="1610"/>
                </a:lnTo>
                <a:lnTo>
                  <a:pt x="6450" y="1612"/>
                </a:lnTo>
                <a:lnTo>
                  <a:pt x="6444" y="1612"/>
                </a:lnTo>
                <a:lnTo>
                  <a:pt x="6438" y="1614"/>
                </a:lnTo>
                <a:lnTo>
                  <a:pt x="6436" y="1614"/>
                </a:lnTo>
                <a:lnTo>
                  <a:pt x="6436" y="1616"/>
                </a:lnTo>
                <a:lnTo>
                  <a:pt x="6438" y="1618"/>
                </a:lnTo>
                <a:lnTo>
                  <a:pt x="6440" y="1620"/>
                </a:lnTo>
                <a:lnTo>
                  <a:pt x="6432" y="1618"/>
                </a:lnTo>
                <a:lnTo>
                  <a:pt x="6424" y="1616"/>
                </a:lnTo>
                <a:lnTo>
                  <a:pt x="6426" y="1618"/>
                </a:lnTo>
                <a:lnTo>
                  <a:pt x="6428" y="1622"/>
                </a:lnTo>
                <a:lnTo>
                  <a:pt x="6428" y="1624"/>
                </a:lnTo>
                <a:lnTo>
                  <a:pt x="6424" y="1624"/>
                </a:lnTo>
                <a:lnTo>
                  <a:pt x="6412" y="1626"/>
                </a:lnTo>
                <a:lnTo>
                  <a:pt x="6402" y="1624"/>
                </a:lnTo>
                <a:lnTo>
                  <a:pt x="6394" y="1624"/>
                </a:lnTo>
                <a:lnTo>
                  <a:pt x="6388" y="1624"/>
                </a:lnTo>
                <a:lnTo>
                  <a:pt x="6386" y="1628"/>
                </a:lnTo>
                <a:lnTo>
                  <a:pt x="6388" y="1632"/>
                </a:lnTo>
                <a:lnTo>
                  <a:pt x="6388" y="1634"/>
                </a:lnTo>
                <a:lnTo>
                  <a:pt x="6392" y="1636"/>
                </a:lnTo>
                <a:lnTo>
                  <a:pt x="6396" y="1638"/>
                </a:lnTo>
                <a:lnTo>
                  <a:pt x="6404" y="1638"/>
                </a:lnTo>
                <a:lnTo>
                  <a:pt x="6410" y="1636"/>
                </a:lnTo>
                <a:lnTo>
                  <a:pt x="6410" y="1638"/>
                </a:lnTo>
                <a:lnTo>
                  <a:pt x="6406" y="1642"/>
                </a:lnTo>
                <a:lnTo>
                  <a:pt x="6404" y="1646"/>
                </a:lnTo>
                <a:lnTo>
                  <a:pt x="6406" y="1648"/>
                </a:lnTo>
                <a:lnTo>
                  <a:pt x="6408" y="1652"/>
                </a:lnTo>
                <a:lnTo>
                  <a:pt x="6402" y="1650"/>
                </a:lnTo>
                <a:lnTo>
                  <a:pt x="6388" y="1646"/>
                </a:lnTo>
                <a:lnTo>
                  <a:pt x="6380" y="1646"/>
                </a:lnTo>
                <a:lnTo>
                  <a:pt x="6370" y="1648"/>
                </a:lnTo>
                <a:lnTo>
                  <a:pt x="6362" y="1650"/>
                </a:lnTo>
                <a:lnTo>
                  <a:pt x="6360" y="1652"/>
                </a:lnTo>
                <a:lnTo>
                  <a:pt x="6362" y="1654"/>
                </a:lnTo>
                <a:lnTo>
                  <a:pt x="6366" y="1654"/>
                </a:lnTo>
                <a:lnTo>
                  <a:pt x="6378" y="1656"/>
                </a:lnTo>
                <a:lnTo>
                  <a:pt x="6384" y="1658"/>
                </a:lnTo>
                <a:lnTo>
                  <a:pt x="6386" y="1662"/>
                </a:lnTo>
                <a:lnTo>
                  <a:pt x="6388" y="1666"/>
                </a:lnTo>
                <a:lnTo>
                  <a:pt x="6384" y="1664"/>
                </a:lnTo>
                <a:lnTo>
                  <a:pt x="6382" y="1662"/>
                </a:lnTo>
                <a:lnTo>
                  <a:pt x="6376" y="1662"/>
                </a:lnTo>
                <a:lnTo>
                  <a:pt x="6368" y="1662"/>
                </a:lnTo>
                <a:lnTo>
                  <a:pt x="6360" y="1664"/>
                </a:lnTo>
                <a:lnTo>
                  <a:pt x="6352" y="1668"/>
                </a:lnTo>
                <a:lnTo>
                  <a:pt x="6348" y="1670"/>
                </a:lnTo>
                <a:lnTo>
                  <a:pt x="6348" y="1672"/>
                </a:lnTo>
                <a:lnTo>
                  <a:pt x="6348" y="1674"/>
                </a:lnTo>
                <a:lnTo>
                  <a:pt x="6348" y="1676"/>
                </a:lnTo>
                <a:lnTo>
                  <a:pt x="6342" y="1676"/>
                </a:lnTo>
                <a:lnTo>
                  <a:pt x="6338" y="1674"/>
                </a:lnTo>
                <a:lnTo>
                  <a:pt x="6336" y="1676"/>
                </a:lnTo>
                <a:lnTo>
                  <a:pt x="6338" y="1678"/>
                </a:lnTo>
                <a:lnTo>
                  <a:pt x="6338" y="1680"/>
                </a:lnTo>
                <a:lnTo>
                  <a:pt x="6330" y="1680"/>
                </a:lnTo>
                <a:lnTo>
                  <a:pt x="6314" y="1678"/>
                </a:lnTo>
                <a:lnTo>
                  <a:pt x="6312" y="1678"/>
                </a:lnTo>
                <a:lnTo>
                  <a:pt x="6316" y="1684"/>
                </a:lnTo>
                <a:lnTo>
                  <a:pt x="6318" y="1686"/>
                </a:lnTo>
                <a:lnTo>
                  <a:pt x="6316" y="1686"/>
                </a:lnTo>
                <a:lnTo>
                  <a:pt x="6312" y="1686"/>
                </a:lnTo>
                <a:lnTo>
                  <a:pt x="6306" y="1686"/>
                </a:lnTo>
                <a:lnTo>
                  <a:pt x="6306" y="1688"/>
                </a:lnTo>
                <a:lnTo>
                  <a:pt x="6308" y="1690"/>
                </a:lnTo>
                <a:lnTo>
                  <a:pt x="6312" y="1692"/>
                </a:lnTo>
                <a:lnTo>
                  <a:pt x="6318" y="1694"/>
                </a:lnTo>
                <a:lnTo>
                  <a:pt x="6330" y="1694"/>
                </a:lnTo>
                <a:lnTo>
                  <a:pt x="6344" y="1694"/>
                </a:lnTo>
                <a:lnTo>
                  <a:pt x="6350" y="1696"/>
                </a:lnTo>
                <a:lnTo>
                  <a:pt x="6358" y="1698"/>
                </a:lnTo>
                <a:lnTo>
                  <a:pt x="6366" y="1702"/>
                </a:lnTo>
                <a:lnTo>
                  <a:pt x="6364" y="1702"/>
                </a:lnTo>
                <a:lnTo>
                  <a:pt x="6356" y="1702"/>
                </a:lnTo>
                <a:lnTo>
                  <a:pt x="6352" y="1702"/>
                </a:lnTo>
                <a:lnTo>
                  <a:pt x="6350" y="1702"/>
                </a:lnTo>
                <a:lnTo>
                  <a:pt x="6346" y="1704"/>
                </a:lnTo>
                <a:lnTo>
                  <a:pt x="6344" y="1702"/>
                </a:lnTo>
                <a:lnTo>
                  <a:pt x="6338" y="1698"/>
                </a:lnTo>
                <a:lnTo>
                  <a:pt x="6334" y="1696"/>
                </a:lnTo>
                <a:lnTo>
                  <a:pt x="6328" y="1696"/>
                </a:lnTo>
                <a:lnTo>
                  <a:pt x="6322" y="1698"/>
                </a:lnTo>
                <a:lnTo>
                  <a:pt x="6314" y="1702"/>
                </a:lnTo>
                <a:lnTo>
                  <a:pt x="6308" y="1706"/>
                </a:lnTo>
                <a:lnTo>
                  <a:pt x="6306" y="1710"/>
                </a:lnTo>
                <a:lnTo>
                  <a:pt x="6308" y="1714"/>
                </a:lnTo>
                <a:lnTo>
                  <a:pt x="6312" y="1716"/>
                </a:lnTo>
                <a:lnTo>
                  <a:pt x="6316" y="1720"/>
                </a:lnTo>
                <a:lnTo>
                  <a:pt x="6316" y="1722"/>
                </a:lnTo>
                <a:lnTo>
                  <a:pt x="6312" y="1724"/>
                </a:lnTo>
                <a:lnTo>
                  <a:pt x="6306" y="1728"/>
                </a:lnTo>
                <a:lnTo>
                  <a:pt x="6308" y="1730"/>
                </a:lnTo>
                <a:lnTo>
                  <a:pt x="6312" y="1732"/>
                </a:lnTo>
                <a:lnTo>
                  <a:pt x="6312" y="1734"/>
                </a:lnTo>
                <a:lnTo>
                  <a:pt x="6312" y="1736"/>
                </a:lnTo>
                <a:lnTo>
                  <a:pt x="6310" y="1738"/>
                </a:lnTo>
                <a:lnTo>
                  <a:pt x="6310" y="1740"/>
                </a:lnTo>
                <a:lnTo>
                  <a:pt x="6310" y="1744"/>
                </a:lnTo>
                <a:lnTo>
                  <a:pt x="6312" y="1746"/>
                </a:lnTo>
                <a:lnTo>
                  <a:pt x="6316" y="1748"/>
                </a:lnTo>
                <a:lnTo>
                  <a:pt x="6320" y="1748"/>
                </a:lnTo>
                <a:lnTo>
                  <a:pt x="6326" y="1748"/>
                </a:lnTo>
                <a:lnTo>
                  <a:pt x="6332" y="1744"/>
                </a:lnTo>
                <a:lnTo>
                  <a:pt x="6338" y="1742"/>
                </a:lnTo>
                <a:lnTo>
                  <a:pt x="6344" y="1742"/>
                </a:lnTo>
                <a:lnTo>
                  <a:pt x="6354" y="1744"/>
                </a:lnTo>
                <a:lnTo>
                  <a:pt x="6362" y="1744"/>
                </a:lnTo>
                <a:lnTo>
                  <a:pt x="6366" y="1744"/>
                </a:lnTo>
                <a:lnTo>
                  <a:pt x="6368" y="1740"/>
                </a:lnTo>
                <a:lnTo>
                  <a:pt x="6370" y="1736"/>
                </a:lnTo>
                <a:lnTo>
                  <a:pt x="6372" y="1736"/>
                </a:lnTo>
                <a:lnTo>
                  <a:pt x="6376" y="1738"/>
                </a:lnTo>
                <a:lnTo>
                  <a:pt x="6384" y="1742"/>
                </a:lnTo>
                <a:lnTo>
                  <a:pt x="6388" y="1742"/>
                </a:lnTo>
                <a:lnTo>
                  <a:pt x="6394" y="1742"/>
                </a:lnTo>
                <a:lnTo>
                  <a:pt x="6404" y="1742"/>
                </a:lnTo>
                <a:lnTo>
                  <a:pt x="6410" y="1742"/>
                </a:lnTo>
                <a:lnTo>
                  <a:pt x="6408" y="1744"/>
                </a:lnTo>
                <a:lnTo>
                  <a:pt x="6400" y="1746"/>
                </a:lnTo>
                <a:lnTo>
                  <a:pt x="6394" y="1748"/>
                </a:lnTo>
                <a:lnTo>
                  <a:pt x="6392" y="1752"/>
                </a:lnTo>
                <a:lnTo>
                  <a:pt x="6392" y="1754"/>
                </a:lnTo>
                <a:lnTo>
                  <a:pt x="6392" y="1756"/>
                </a:lnTo>
                <a:lnTo>
                  <a:pt x="6392" y="1758"/>
                </a:lnTo>
                <a:lnTo>
                  <a:pt x="6384" y="1750"/>
                </a:lnTo>
                <a:lnTo>
                  <a:pt x="6378" y="1746"/>
                </a:lnTo>
                <a:lnTo>
                  <a:pt x="6374" y="1744"/>
                </a:lnTo>
                <a:lnTo>
                  <a:pt x="6372" y="1746"/>
                </a:lnTo>
                <a:lnTo>
                  <a:pt x="6370" y="1748"/>
                </a:lnTo>
                <a:lnTo>
                  <a:pt x="6366" y="1750"/>
                </a:lnTo>
                <a:lnTo>
                  <a:pt x="6364" y="1752"/>
                </a:lnTo>
                <a:lnTo>
                  <a:pt x="6360" y="1750"/>
                </a:lnTo>
                <a:lnTo>
                  <a:pt x="6356" y="1748"/>
                </a:lnTo>
                <a:lnTo>
                  <a:pt x="6350" y="1748"/>
                </a:lnTo>
                <a:lnTo>
                  <a:pt x="6340" y="1750"/>
                </a:lnTo>
                <a:lnTo>
                  <a:pt x="6330" y="1754"/>
                </a:lnTo>
                <a:lnTo>
                  <a:pt x="6324" y="1754"/>
                </a:lnTo>
                <a:lnTo>
                  <a:pt x="6320" y="1754"/>
                </a:lnTo>
                <a:lnTo>
                  <a:pt x="6310" y="1752"/>
                </a:lnTo>
                <a:lnTo>
                  <a:pt x="6310" y="1754"/>
                </a:lnTo>
                <a:lnTo>
                  <a:pt x="6310" y="1760"/>
                </a:lnTo>
                <a:lnTo>
                  <a:pt x="6310" y="1764"/>
                </a:lnTo>
                <a:lnTo>
                  <a:pt x="6312" y="1764"/>
                </a:lnTo>
                <a:lnTo>
                  <a:pt x="6316" y="1766"/>
                </a:lnTo>
                <a:lnTo>
                  <a:pt x="6320" y="1766"/>
                </a:lnTo>
                <a:lnTo>
                  <a:pt x="6322" y="1768"/>
                </a:lnTo>
                <a:lnTo>
                  <a:pt x="6322" y="1770"/>
                </a:lnTo>
                <a:lnTo>
                  <a:pt x="6322" y="1774"/>
                </a:lnTo>
                <a:lnTo>
                  <a:pt x="6320" y="1774"/>
                </a:lnTo>
                <a:lnTo>
                  <a:pt x="6314" y="1772"/>
                </a:lnTo>
                <a:lnTo>
                  <a:pt x="6310" y="1770"/>
                </a:lnTo>
                <a:lnTo>
                  <a:pt x="6308" y="1772"/>
                </a:lnTo>
                <a:lnTo>
                  <a:pt x="6310" y="1774"/>
                </a:lnTo>
                <a:lnTo>
                  <a:pt x="6312" y="1778"/>
                </a:lnTo>
                <a:lnTo>
                  <a:pt x="6314" y="1780"/>
                </a:lnTo>
                <a:lnTo>
                  <a:pt x="6318" y="1780"/>
                </a:lnTo>
                <a:lnTo>
                  <a:pt x="6322" y="1780"/>
                </a:lnTo>
                <a:lnTo>
                  <a:pt x="6324" y="1782"/>
                </a:lnTo>
                <a:lnTo>
                  <a:pt x="6324" y="1786"/>
                </a:lnTo>
                <a:lnTo>
                  <a:pt x="6322" y="1790"/>
                </a:lnTo>
                <a:lnTo>
                  <a:pt x="6320" y="1792"/>
                </a:lnTo>
                <a:lnTo>
                  <a:pt x="6314" y="1796"/>
                </a:lnTo>
                <a:lnTo>
                  <a:pt x="6310" y="1798"/>
                </a:lnTo>
                <a:lnTo>
                  <a:pt x="6320" y="1808"/>
                </a:lnTo>
                <a:lnTo>
                  <a:pt x="6324" y="1810"/>
                </a:lnTo>
                <a:lnTo>
                  <a:pt x="6328" y="1806"/>
                </a:lnTo>
                <a:lnTo>
                  <a:pt x="6330" y="1806"/>
                </a:lnTo>
                <a:lnTo>
                  <a:pt x="6332" y="1808"/>
                </a:lnTo>
                <a:lnTo>
                  <a:pt x="6334" y="1810"/>
                </a:lnTo>
                <a:lnTo>
                  <a:pt x="6336" y="1810"/>
                </a:lnTo>
                <a:lnTo>
                  <a:pt x="6338" y="1808"/>
                </a:lnTo>
                <a:lnTo>
                  <a:pt x="6338" y="1814"/>
                </a:lnTo>
                <a:lnTo>
                  <a:pt x="6338" y="1818"/>
                </a:lnTo>
                <a:lnTo>
                  <a:pt x="6338" y="1820"/>
                </a:lnTo>
                <a:lnTo>
                  <a:pt x="6340" y="1820"/>
                </a:lnTo>
                <a:lnTo>
                  <a:pt x="6342" y="1818"/>
                </a:lnTo>
                <a:lnTo>
                  <a:pt x="6344" y="1816"/>
                </a:lnTo>
                <a:lnTo>
                  <a:pt x="6344" y="1812"/>
                </a:lnTo>
                <a:lnTo>
                  <a:pt x="6346" y="1806"/>
                </a:lnTo>
                <a:lnTo>
                  <a:pt x="6348" y="1804"/>
                </a:lnTo>
                <a:lnTo>
                  <a:pt x="6350" y="1802"/>
                </a:lnTo>
                <a:lnTo>
                  <a:pt x="6352" y="1804"/>
                </a:lnTo>
                <a:lnTo>
                  <a:pt x="6354" y="1806"/>
                </a:lnTo>
                <a:lnTo>
                  <a:pt x="6350" y="1812"/>
                </a:lnTo>
                <a:lnTo>
                  <a:pt x="6346" y="1820"/>
                </a:lnTo>
                <a:lnTo>
                  <a:pt x="6338" y="1826"/>
                </a:lnTo>
                <a:lnTo>
                  <a:pt x="6336" y="1828"/>
                </a:lnTo>
                <a:lnTo>
                  <a:pt x="6334" y="1828"/>
                </a:lnTo>
                <a:lnTo>
                  <a:pt x="6338" y="1832"/>
                </a:lnTo>
                <a:lnTo>
                  <a:pt x="6342" y="1834"/>
                </a:lnTo>
                <a:lnTo>
                  <a:pt x="6342" y="1836"/>
                </a:lnTo>
                <a:lnTo>
                  <a:pt x="6340" y="1838"/>
                </a:lnTo>
                <a:lnTo>
                  <a:pt x="6336" y="1840"/>
                </a:lnTo>
                <a:lnTo>
                  <a:pt x="6334" y="1840"/>
                </a:lnTo>
                <a:lnTo>
                  <a:pt x="6332" y="1840"/>
                </a:lnTo>
                <a:lnTo>
                  <a:pt x="6328" y="1838"/>
                </a:lnTo>
                <a:lnTo>
                  <a:pt x="6320" y="1844"/>
                </a:lnTo>
                <a:lnTo>
                  <a:pt x="6318" y="1848"/>
                </a:lnTo>
                <a:lnTo>
                  <a:pt x="6316" y="1852"/>
                </a:lnTo>
                <a:lnTo>
                  <a:pt x="6316" y="1858"/>
                </a:lnTo>
                <a:lnTo>
                  <a:pt x="6318" y="1862"/>
                </a:lnTo>
                <a:lnTo>
                  <a:pt x="6324" y="1866"/>
                </a:lnTo>
                <a:lnTo>
                  <a:pt x="6328" y="1866"/>
                </a:lnTo>
                <a:lnTo>
                  <a:pt x="6330" y="1864"/>
                </a:lnTo>
                <a:lnTo>
                  <a:pt x="6330" y="1862"/>
                </a:lnTo>
                <a:lnTo>
                  <a:pt x="6332" y="1862"/>
                </a:lnTo>
                <a:lnTo>
                  <a:pt x="6336" y="1864"/>
                </a:lnTo>
                <a:lnTo>
                  <a:pt x="6338" y="1864"/>
                </a:lnTo>
                <a:lnTo>
                  <a:pt x="6340" y="1862"/>
                </a:lnTo>
                <a:lnTo>
                  <a:pt x="6342" y="1858"/>
                </a:lnTo>
                <a:lnTo>
                  <a:pt x="6344" y="1858"/>
                </a:lnTo>
                <a:lnTo>
                  <a:pt x="6348" y="1858"/>
                </a:lnTo>
                <a:lnTo>
                  <a:pt x="6350" y="1862"/>
                </a:lnTo>
                <a:lnTo>
                  <a:pt x="6348" y="1864"/>
                </a:lnTo>
                <a:lnTo>
                  <a:pt x="6346" y="1866"/>
                </a:lnTo>
                <a:lnTo>
                  <a:pt x="6344" y="1868"/>
                </a:lnTo>
                <a:lnTo>
                  <a:pt x="6346" y="1870"/>
                </a:lnTo>
                <a:lnTo>
                  <a:pt x="6348" y="1872"/>
                </a:lnTo>
                <a:lnTo>
                  <a:pt x="6346" y="1876"/>
                </a:lnTo>
                <a:lnTo>
                  <a:pt x="6344" y="1878"/>
                </a:lnTo>
                <a:lnTo>
                  <a:pt x="6346" y="1882"/>
                </a:lnTo>
                <a:lnTo>
                  <a:pt x="6348" y="1884"/>
                </a:lnTo>
                <a:lnTo>
                  <a:pt x="6346" y="1886"/>
                </a:lnTo>
                <a:lnTo>
                  <a:pt x="6342" y="1888"/>
                </a:lnTo>
                <a:lnTo>
                  <a:pt x="6338" y="1890"/>
                </a:lnTo>
                <a:lnTo>
                  <a:pt x="6336" y="1888"/>
                </a:lnTo>
                <a:lnTo>
                  <a:pt x="6332" y="1884"/>
                </a:lnTo>
                <a:lnTo>
                  <a:pt x="6330" y="1884"/>
                </a:lnTo>
                <a:lnTo>
                  <a:pt x="6328" y="1892"/>
                </a:lnTo>
                <a:lnTo>
                  <a:pt x="6326" y="1904"/>
                </a:lnTo>
                <a:lnTo>
                  <a:pt x="6330" y="1910"/>
                </a:lnTo>
                <a:lnTo>
                  <a:pt x="6338" y="1916"/>
                </a:lnTo>
                <a:lnTo>
                  <a:pt x="6342" y="1918"/>
                </a:lnTo>
                <a:lnTo>
                  <a:pt x="6346" y="1918"/>
                </a:lnTo>
                <a:lnTo>
                  <a:pt x="6348" y="1920"/>
                </a:lnTo>
                <a:lnTo>
                  <a:pt x="6352" y="1926"/>
                </a:lnTo>
                <a:lnTo>
                  <a:pt x="6358" y="1928"/>
                </a:lnTo>
                <a:lnTo>
                  <a:pt x="6372" y="1934"/>
                </a:lnTo>
                <a:lnTo>
                  <a:pt x="6374" y="1936"/>
                </a:lnTo>
                <a:lnTo>
                  <a:pt x="6374" y="1938"/>
                </a:lnTo>
                <a:lnTo>
                  <a:pt x="6372" y="1940"/>
                </a:lnTo>
                <a:lnTo>
                  <a:pt x="6372" y="1942"/>
                </a:lnTo>
                <a:lnTo>
                  <a:pt x="6374" y="1944"/>
                </a:lnTo>
                <a:lnTo>
                  <a:pt x="6376" y="1946"/>
                </a:lnTo>
                <a:lnTo>
                  <a:pt x="6378" y="1944"/>
                </a:lnTo>
                <a:lnTo>
                  <a:pt x="6380" y="1942"/>
                </a:lnTo>
                <a:lnTo>
                  <a:pt x="6384" y="1944"/>
                </a:lnTo>
                <a:lnTo>
                  <a:pt x="6390" y="1946"/>
                </a:lnTo>
                <a:lnTo>
                  <a:pt x="6390" y="1948"/>
                </a:lnTo>
                <a:lnTo>
                  <a:pt x="6390" y="1950"/>
                </a:lnTo>
                <a:lnTo>
                  <a:pt x="6394" y="1948"/>
                </a:lnTo>
                <a:lnTo>
                  <a:pt x="6404" y="1946"/>
                </a:lnTo>
                <a:lnTo>
                  <a:pt x="6418" y="1944"/>
                </a:lnTo>
                <a:lnTo>
                  <a:pt x="6430" y="1942"/>
                </a:lnTo>
                <a:lnTo>
                  <a:pt x="6436" y="1940"/>
                </a:lnTo>
                <a:lnTo>
                  <a:pt x="6440" y="1938"/>
                </a:lnTo>
                <a:lnTo>
                  <a:pt x="6444" y="1934"/>
                </a:lnTo>
                <a:lnTo>
                  <a:pt x="6452" y="1930"/>
                </a:lnTo>
                <a:lnTo>
                  <a:pt x="6458" y="1926"/>
                </a:lnTo>
                <a:lnTo>
                  <a:pt x="6464" y="1918"/>
                </a:lnTo>
                <a:lnTo>
                  <a:pt x="6466" y="1914"/>
                </a:lnTo>
                <a:lnTo>
                  <a:pt x="6470" y="1912"/>
                </a:lnTo>
                <a:lnTo>
                  <a:pt x="6474" y="1910"/>
                </a:lnTo>
                <a:lnTo>
                  <a:pt x="6478" y="1910"/>
                </a:lnTo>
                <a:lnTo>
                  <a:pt x="6478" y="1906"/>
                </a:lnTo>
                <a:lnTo>
                  <a:pt x="6478" y="1904"/>
                </a:lnTo>
                <a:lnTo>
                  <a:pt x="6480" y="1902"/>
                </a:lnTo>
                <a:lnTo>
                  <a:pt x="6484" y="1902"/>
                </a:lnTo>
                <a:lnTo>
                  <a:pt x="6488" y="1900"/>
                </a:lnTo>
                <a:lnTo>
                  <a:pt x="6488" y="1898"/>
                </a:lnTo>
                <a:lnTo>
                  <a:pt x="6486" y="1896"/>
                </a:lnTo>
                <a:lnTo>
                  <a:pt x="6482" y="1894"/>
                </a:lnTo>
                <a:lnTo>
                  <a:pt x="6482" y="1892"/>
                </a:lnTo>
                <a:lnTo>
                  <a:pt x="6488" y="1892"/>
                </a:lnTo>
                <a:lnTo>
                  <a:pt x="6494" y="1890"/>
                </a:lnTo>
                <a:lnTo>
                  <a:pt x="6496" y="1888"/>
                </a:lnTo>
                <a:lnTo>
                  <a:pt x="6496" y="1884"/>
                </a:lnTo>
                <a:lnTo>
                  <a:pt x="6498" y="1880"/>
                </a:lnTo>
                <a:lnTo>
                  <a:pt x="6500" y="1882"/>
                </a:lnTo>
                <a:lnTo>
                  <a:pt x="6504" y="1886"/>
                </a:lnTo>
                <a:lnTo>
                  <a:pt x="6506" y="1886"/>
                </a:lnTo>
                <a:lnTo>
                  <a:pt x="6508" y="1886"/>
                </a:lnTo>
                <a:lnTo>
                  <a:pt x="6514" y="1884"/>
                </a:lnTo>
                <a:lnTo>
                  <a:pt x="6518" y="1884"/>
                </a:lnTo>
                <a:lnTo>
                  <a:pt x="6522" y="1882"/>
                </a:lnTo>
                <a:lnTo>
                  <a:pt x="6522" y="1876"/>
                </a:lnTo>
                <a:lnTo>
                  <a:pt x="6524" y="1872"/>
                </a:lnTo>
                <a:lnTo>
                  <a:pt x="6524" y="1870"/>
                </a:lnTo>
                <a:lnTo>
                  <a:pt x="6528" y="1866"/>
                </a:lnTo>
                <a:lnTo>
                  <a:pt x="6530" y="1866"/>
                </a:lnTo>
                <a:lnTo>
                  <a:pt x="6530" y="1864"/>
                </a:lnTo>
                <a:lnTo>
                  <a:pt x="6528" y="1858"/>
                </a:lnTo>
                <a:lnTo>
                  <a:pt x="6524" y="1854"/>
                </a:lnTo>
                <a:lnTo>
                  <a:pt x="6522" y="1848"/>
                </a:lnTo>
                <a:lnTo>
                  <a:pt x="6524" y="1846"/>
                </a:lnTo>
                <a:lnTo>
                  <a:pt x="6528" y="1848"/>
                </a:lnTo>
                <a:lnTo>
                  <a:pt x="6530" y="1850"/>
                </a:lnTo>
                <a:lnTo>
                  <a:pt x="6532" y="1850"/>
                </a:lnTo>
                <a:lnTo>
                  <a:pt x="6534" y="1848"/>
                </a:lnTo>
                <a:lnTo>
                  <a:pt x="6536" y="1846"/>
                </a:lnTo>
                <a:lnTo>
                  <a:pt x="6536" y="1848"/>
                </a:lnTo>
                <a:lnTo>
                  <a:pt x="6536" y="1852"/>
                </a:lnTo>
                <a:lnTo>
                  <a:pt x="6534" y="1854"/>
                </a:lnTo>
                <a:lnTo>
                  <a:pt x="6534" y="1856"/>
                </a:lnTo>
                <a:lnTo>
                  <a:pt x="6536" y="1860"/>
                </a:lnTo>
                <a:lnTo>
                  <a:pt x="6540" y="1864"/>
                </a:lnTo>
                <a:lnTo>
                  <a:pt x="6540" y="1870"/>
                </a:lnTo>
                <a:lnTo>
                  <a:pt x="6540" y="1872"/>
                </a:lnTo>
                <a:lnTo>
                  <a:pt x="6546" y="1874"/>
                </a:lnTo>
                <a:lnTo>
                  <a:pt x="6550" y="1874"/>
                </a:lnTo>
                <a:lnTo>
                  <a:pt x="6554" y="1876"/>
                </a:lnTo>
                <a:lnTo>
                  <a:pt x="6560" y="1878"/>
                </a:lnTo>
                <a:lnTo>
                  <a:pt x="6558" y="1880"/>
                </a:lnTo>
                <a:lnTo>
                  <a:pt x="6558" y="1884"/>
                </a:lnTo>
                <a:lnTo>
                  <a:pt x="6556" y="1888"/>
                </a:lnTo>
                <a:lnTo>
                  <a:pt x="6558" y="1894"/>
                </a:lnTo>
                <a:lnTo>
                  <a:pt x="6560" y="1902"/>
                </a:lnTo>
                <a:lnTo>
                  <a:pt x="6560" y="1910"/>
                </a:lnTo>
                <a:lnTo>
                  <a:pt x="6560" y="1920"/>
                </a:lnTo>
                <a:lnTo>
                  <a:pt x="6560" y="1924"/>
                </a:lnTo>
                <a:lnTo>
                  <a:pt x="6564" y="1930"/>
                </a:lnTo>
                <a:lnTo>
                  <a:pt x="6566" y="1932"/>
                </a:lnTo>
                <a:lnTo>
                  <a:pt x="6570" y="1934"/>
                </a:lnTo>
                <a:lnTo>
                  <a:pt x="6576" y="1930"/>
                </a:lnTo>
                <a:lnTo>
                  <a:pt x="6580" y="1928"/>
                </a:lnTo>
                <a:lnTo>
                  <a:pt x="6582" y="1928"/>
                </a:lnTo>
                <a:lnTo>
                  <a:pt x="6584" y="1932"/>
                </a:lnTo>
                <a:lnTo>
                  <a:pt x="6586" y="1936"/>
                </a:lnTo>
                <a:lnTo>
                  <a:pt x="6586" y="1940"/>
                </a:lnTo>
                <a:lnTo>
                  <a:pt x="6584" y="1946"/>
                </a:lnTo>
                <a:lnTo>
                  <a:pt x="6582" y="1954"/>
                </a:lnTo>
                <a:lnTo>
                  <a:pt x="6582" y="1960"/>
                </a:lnTo>
                <a:lnTo>
                  <a:pt x="6584" y="1968"/>
                </a:lnTo>
                <a:lnTo>
                  <a:pt x="6592" y="1988"/>
                </a:lnTo>
                <a:lnTo>
                  <a:pt x="6602" y="2010"/>
                </a:lnTo>
                <a:lnTo>
                  <a:pt x="6612" y="2028"/>
                </a:lnTo>
                <a:lnTo>
                  <a:pt x="6618" y="2032"/>
                </a:lnTo>
                <a:lnTo>
                  <a:pt x="6622" y="2034"/>
                </a:lnTo>
                <a:lnTo>
                  <a:pt x="6628" y="2034"/>
                </a:lnTo>
                <a:lnTo>
                  <a:pt x="6628" y="2036"/>
                </a:lnTo>
                <a:lnTo>
                  <a:pt x="6630" y="2038"/>
                </a:lnTo>
                <a:lnTo>
                  <a:pt x="6626" y="2042"/>
                </a:lnTo>
                <a:lnTo>
                  <a:pt x="6620" y="2046"/>
                </a:lnTo>
                <a:lnTo>
                  <a:pt x="6618" y="2048"/>
                </a:lnTo>
                <a:lnTo>
                  <a:pt x="6618" y="2050"/>
                </a:lnTo>
                <a:lnTo>
                  <a:pt x="6620" y="2056"/>
                </a:lnTo>
                <a:lnTo>
                  <a:pt x="6622" y="2060"/>
                </a:lnTo>
                <a:lnTo>
                  <a:pt x="6616" y="2058"/>
                </a:lnTo>
                <a:lnTo>
                  <a:pt x="6610" y="2056"/>
                </a:lnTo>
                <a:lnTo>
                  <a:pt x="6610" y="2058"/>
                </a:lnTo>
                <a:lnTo>
                  <a:pt x="6618" y="2068"/>
                </a:lnTo>
                <a:lnTo>
                  <a:pt x="6624" y="2076"/>
                </a:lnTo>
                <a:lnTo>
                  <a:pt x="6628" y="2086"/>
                </a:lnTo>
                <a:lnTo>
                  <a:pt x="6630" y="2094"/>
                </a:lnTo>
                <a:lnTo>
                  <a:pt x="6630" y="2098"/>
                </a:lnTo>
                <a:lnTo>
                  <a:pt x="6628" y="2104"/>
                </a:lnTo>
                <a:lnTo>
                  <a:pt x="6626" y="2110"/>
                </a:lnTo>
                <a:lnTo>
                  <a:pt x="6626" y="2114"/>
                </a:lnTo>
                <a:lnTo>
                  <a:pt x="6632" y="2116"/>
                </a:lnTo>
                <a:lnTo>
                  <a:pt x="6638" y="2114"/>
                </a:lnTo>
                <a:lnTo>
                  <a:pt x="6656" y="2112"/>
                </a:lnTo>
                <a:lnTo>
                  <a:pt x="6666" y="2112"/>
                </a:lnTo>
                <a:lnTo>
                  <a:pt x="6674" y="2112"/>
                </a:lnTo>
                <a:lnTo>
                  <a:pt x="6680" y="2110"/>
                </a:lnTo>
                <a:lnTo>
                  <a:pt x="6682" y="2106"/>
                </a:lnTo>
                <a:lnTo>
                  <a:pt x="6684" y="2092"/>
                </a:lnTo>
                <a:lnTo>
                  <a:pt x="6684" y="2084"/>
                </a:lnTo>
                <a:lnTo>
                  <a:pt x="6686" y="2078"/>
                </a:lnTo>
                <a:lnTo>
                  <a:pt x="6690" y="2074"/>
                </a:lnTo>
                <a:lnTo>
                  <a:pt x="6694" y="2074"/>
                </a:lnTo>
                <a:lnTo>
                  <a:pt x="6702" y="2074"/>
                </a:lnTo>
                <a:lnTo>
                  <a:pt x="6702" y="2070"/>
                </a:lnTo>
                <a:lnTo>
                  <a:pt x="6702" y="2068"/>
                </a:lnTo>
                <a:lnTo>
                  <a:pt x="6704" y="2066"/>
                </a:lnTo>
                <a:lnTo>
                  <a:pt x="6710" y="2064"/>
                </a:lnTo>
                <a:lnTo>
                  <a:pt x="6718" y="2064"/>
                </a:lnTo>
                <a:lnTo>
                  <a:pt x="6728" y="2062"/>
                </a:lnTo>
                <a:lnTo>
                  <a:pt x="6734" y="2064"/>
                </a:lnTo>
                <a:lnTo>
                  <a:pt x="6744" y="2068"/>
                </a:lnTo>
                <a:lnTo>
                  <a:pt x="6746" y="2068"/>
                </a:lnTo>
                <a:lnTo>
                  <a:pt x="6748" y="2066"/>
                </a:lnTo>
                <a:lnTo>
                  <a:pt x="6754" y="2054"/>
                </a:lnTo>
                <a:lnTo>
                  <a:pt x="6760" y="2038"/>
                </a:lnTo>
                <a:lnTo>
                  <a:pt x="6766" y="2026"/>
                </a:lnTo>
                <a:lnTo>
                  <a:pt x="6770" y="2018"/>
                </a:lnTo>
                <a:lnTo>
                  <a:pt x="6772" y="2010"/>
                </a:lnTo>
                <a:lnTo>
                  <a:pt x="6772" y="2002"/>
                </a:lnTo>
                <a:lnTo>
                  <a:pt x="6774" y="1992"/>
                </a:lnTo>
                <a:lnTo>
                  <a:pt x="6776" y="1984"/>
                </a:lnTo>
                <a:lnTo>
                  <a:pt x="6776" y="1976"/>
                </a:lnTo>
                <a:lnTo>
                  <a:pt x="6776" y="1972"/>
                </a:lnTo>
                <a:lnTo>
                  <a:pt x="6776" y="1968"/>
                </a:lnTo>
                <a:lnTo>
                  <a:pt x="6780" y="1962"/>
                </a:lnTo>
                <a:lnTo>
                  <a:pt x="6782" y="1956"/>
                </a:lnTo>
                <a:lnTo>
                  <a:pt x="6782" y="1952"/>
                </a:lnTo>
                <a:lnTo>
                  <a:pt x="6782" y="1948"/>
                </a:lnTo>
                <a:lnTo>
                  <a:pt x="6780" y="1944"/>
                </a:lnTo>
                <a:lnTo>
                  <a:pt x="6782" y="1940"/>
                </a:lnTo>
                <a:lnTo>
                  <a:pt x="6784" y="1934"/>
                </a:lnTo>
                <a:lnTo>
                  <a:pt x="6782" y="1928"/>
                </a:lnTo>
                <a:lnTo>
                  <a:pt x="6780" y="1924"/>
                </a:lnTo>
                <a:lnTo>
                  <a:pt x="6780" y="1922"/>
                </a:lnTo>
                <a:lnTo>
                  <a:pt x="6782" y="1920"/>
                </a:lnTo>
                <a:lnTo>
                  <a:pt x="6786" y="1920"/>
                </a:lnTo>
                <a:lnTo>
                  <a:pt x="6786" y="1918"/>
                </a:lnTo>
                <a:lnTo>
                  <a:pt x="6784" y="1916"/>
                </a:lnTo>
                <a:lnTo>
                  <a:pt x="6784" y="1912"/>
                </a:lnTo>
                <a:lnTo>
                  <a:pt x="6786" y="1910"/>
                </a:lnTo>
                <a:lnTo>
                  <a:pt x="6796" y="1906"/>
                </a:lnTo>
                <a:lnTo>
                  <a:pt x="6810" y="1900"/>
                </a:lnTo>
                <a:lnTo>
                  <a:pt x="6814" y="1896"/>
                </a:lnTo>
                <a:lnTo>
                  <a:pt x="6816" y="1892"/>
                </a:lnTo>
                <a:lnTo>
                  <a:pt x="6818" y="1888"/>
                </a:lnTo>
                <a:lnTo>
                  <a:pt x="6820" y="1886"/>
                </a:lnTo>
                <a:lnTo>
                  <a:pt x="6822" y="1888"/>
                </a:lnTo>
                <a:lnTo>
                  <a:pt x="6826" y="1892"/>
                </a:lnTo>
                <a:lnTo>
                  <a:pt x="6828" y="1892"/>
                </a:lnTo>
                <a:lnTo>
                  <a:pt x="6830" y="1890"/>
                </a:lnTo>
                <a:lnTo>
                  <a:pt x="6836" y="1882"/>
                </a:lnTo>
                <a:lnTo>
                  <a:pt x="6842" y="1880"/>
                </a:lnTo>
                <a:lnTo>
                  <a:pt x="6848" y="1876"/>
                </a:lnTo>
                <a:lnTo>
                  <a:pt x="6848" y="1874"/>
                </a:lnTo>
                <a:lnTo>
                  <a:pt x="6848" y="1872"/>
                </a:lnTo>
                <a:lnTo>
                  <a:pt x="6850" y="1872"/>
                </a:lnTo>
                <a:lnTo>
                  <a:pt x="6854" y="1870"/>
                </a:lnTo>
                <a:lnTo>
                  <a:pt x="6856" y="1868"/>
                </a:lnTo>
                <a:lnTo>
                  <a:pt x="6858" y="1866"/>
                </a:lnTo>
                <a:lnTo>
                  <a:pt x="6856" y="1864"/>
                </a:lnTo>
                <a:lnTo>
                  <a:pt x="6854" y="1858"/>
                </a:lnTo>
                <a:lnTo>
                  <a:pt x="6852" y="1856"/>
                </a:lnTo>
                <a:lnTo>
                  <a:pt x="6848" y="1858"/>
                </a:lnTo>
                <a:lnTo>
                  <a:pt x="6836" y="1864"/>
                </a:lnTo>
                <a:lnTo>
                  <a:pt x="6828" y="1866"/>
                </a:lnTo>
                <a:lnTo>
                  <a:pt x="6820" y="1868"/>
                </a:lnTo>
                <a:lnTo>
                  <a:pt x="6812" y="1866"/>
                </a:lnTo>
                <a:lnTo>
                  <a:pt x="6806" y="1862"/>
                </a:lnTo>
                <a:lnTo>
                  <a:pt x="6798" y="1858"/>
                </a:lnTo>
                <a:lnTo>
                  <a:pt x="6788" y="1856"/>
                </a:lnTo>
                <a:lnTo>
                  <a:pt x="6778" y="1854"/>
                </a:lnTo>
                <a:lnTo>
                  <a:pt x="6770" y="1856"/>
                </a:lnTo>
                <a:lnTo>
                  <a:pt x="6762" y="1856"/>
                </a:lnTo>
                <a:lnTo>
                  <a:pt x="6768" y="1852"/>
                </a:lnTo>
                <a:lnTo>
                  <a:pt x="6776" y="1848"/>
                </a:lnTo>
                <a:lnTo>
                  <a:pt x="6782" y="1846"/>
                </a:lnTo>
                <a:lnTo>
                  <a:pt x="6794" y="1848"/>
                </a:lnTo>
                <a:lnTo>
                  <a:pt x="6802" y="1850"/>
                </a:lnTo>
                <a:lnTo>
                  <a:pt x="6806" y="1850"/>
                </a:lnTo>
                <a:lnTo>
                  <a:pt x="6808" y="1850"/>
                </a:lnTo>
                <a:lnTo>
                  <a:pt x="6810" y="1848"/>
                </a:lnTo>
                <a:lnTo>
                  <a:pt x="6814" y="1850"/>
                </a:lnTo>
                <a:lnTo>
                  <a:pt x="6820" y="1856"/>
                </a:lnTo>
                <a:lnTo>
                  <a:pt x="6826" y="1860"/>
                </a:lnTo>
                <a:lnTo>
                  <a:pt x="6830" y="1862"/>
                </a:lnTo>
                <a:lnTo>
                  <a:pt x="6834" y="1860"/>
                </a:lnTo>
                <a:lnTo>
                  <a:pt x="6862" y="1844"/>
                </a:lnTo>
                <a:lnTo>
                  <a:pt x="6874" y="1836"/>
                </a:lnTo>
                <a:lnTo>
                  <a:pt x="6876" y="1832"/>
                </a:lnTo>
                <a:lnTo>
                  <a:pt x="6876" y="1828"/>
                </a:lnTo>
                <a:lnTo>
                  <a:pt x="6868" y="1818"/>
                </a:lnTo>
                <a:lnTo>
                  <a:pt x="6862" y="1814"/>
                </a:lnTo>
                <a:lnTo>
                  <a:pt x="6856" y="1812"/>
                </a:lnTo>
                <a:lnTo>
                  <a:pt x="6852" y="1812"/>
                </a:lnTo>
                <a:lnTo>
                  <a:pt x="6852" y="1806"/>
                </a:lnTo>
                <a:lnTo>
                  <a:pt x="6854" y="1802"/>
                </a:lnTo>
                <a:lnTo>
                  <a:pt x="6852" y="1800"/>
                </a:lnTo>
                <a:lnTo>
                  <a:pt x="6850" y="1798"/>
                </a:lnTo>
                <a:lnTo>
                  <a:pt x="6842" y="1794"/>
                </a:lnTo>
                <a:lnTo>
                  <a:pt x="6838" y="1788"/>
                </a:lnTo>
                <a:lnTo>
                  <a:pt x="6832" y="1784"/>
                </a:lnTo>
                <a:lnTo>
                  <a:pt x="6828" y="1784"/>
                </a:lnTo>
                <a:lnTo>
                  <a:pt x="6824" y="1784"/>
                </a:lnTo>
                <a:lnTo>
                  <a:pt x="6818" y="1786"/>
                </a:lnTo>
                <a:lnTo>
                  <a:pt x="6818" y="1782"/>
                </a:lnTo>
                <a:lnTo>
                  <a:pt x="6816" y="1780"/>
                </a:lnTo>
                <a:lnTo>
                  <a:pt x="6816" y="1778"/>
                </a:lnTo>
                <a:lnTo>
                  <a:pt x="6812" y="1778"/>
                </a:lnTo>
                <a:lnTo>
                  <a:pt x="6808" y="1778"/>
                </a:lnTo>
                <a:lnTo>
                  <a:pt x="6806" y="1776"/>
                </a:lnTo>
                <a:lnTo>
                  <a:pt x="6804" y="1768"/>
                </a:lnTo>
                <a:lnTo>
                  <a:pt x="6800" y="1758"/>
                </a:lnTo>
                <a:lnTo>
                  <a:pt x="6800" y="1746"/>
                </a:lnTo>
                <a:lnTo>
                  <a:pt x="6800" y="1734"/>
                </a:lnTo>
                <a:lnTo>
                  <a:pt x="6800" y="1722"/>
                </a:lnTo>
                <a:lnTo>
                  <a:pt x="6804" y="1716"/>
                </a:lnTo>
                <a:lnTo>
                  <a:pt x="6806" y="1714"/>
                </a:lnTo>
                <a:lnTo>
                  <a:pt x="6808" y="1712"/>
                </a:lnTo>
                <a:lnTo>
                  <a:pt x="6812" y="1712"/>
                </a:lnTo>
                <a:lnTo>
                  <a:pt x="6812" y="1710"/>
                </a:lnTo>
                <a:lnTo>
                  <a:pt x="6812" y="1702"/>
                </a:lnTo>
                <a:lnTo>
                  <a:pt x="6810" y="1692"/>
                </a:lnTo>
                <a:lnTo>
                  <a:pt x="6810" y="1686"/>
                </a:lnTo>
                <a:lnTo>
                  <a:pt x="6814" y="1678"/>
                </a:lnTo>
                <a:lnTo>
                  <a:pt x="6816" y="1672"/>
                </a:lnTo>
                <a:lnTo>
                  <a:pt x="6816" y="1670"/>
                </a:lnTo>
                <a:lnTo>
                  <a:pt x="6816" y="1668"/>
                </a:lnTo>
                <a:lnTo>
                  <a:pt x="6812" y="1668"/>
                </a:lnTo>
                <a:lnTo>
                  <a:pt x="6808" y="1668"/>
                </a:lnTo>
                <a:lnTo>
                  <a:pt x="6806" y="1664"/>
                </a:lnTo>
                <a:lnTo>
                  <a:pt x="6806" y="1660"/>
                </a:lnTo>
                <a:lnTo>
                  <a:pt x="6806" y="1654"/>
                </a:lnTo>
                <a:lnTo>
                  <a:pt x="6810" y="1656"/>
                </a:lnTo>
                <a:lnTo>
                  <a:pt x="6814" y="1658"/>
                </a:lnTo>
                <a:lnTo>
                  <a:pt x="6820" y="1658"/>
                </a:lnTo>
                <a:lnTo>
                  <a:pt x="6826" y="1656"/>
                </a:lnTo>
                <a:lnTo>
                  <a:pt x="6832" y="1652"/>
                </a:lnTo>
                <a:lnTo>
                  <a:pt x="6834" y="1650"/>
                </a:lnTo>
                <a:lnTo>
                  <a:pt x="6832" y="1646"/>
                </a:lnTo>
                <a:lnTo>
                  <a:pt x="6830" y="1644"/>
                </a:lnTo>
                <a:lnTo>
                  <a:pt x="6828" y="1642"/>
                </a:lnTo>
                <a:lnTo>
                  <a:pt x="6826" y="1640"/>
                </a:lnTo>
                <a:lnTo>
                  <a:pt x="6830" y="1638"/>
                </a:lnTo>
                <a:lnTo>
                  <a:pt x="6836" y="1638"/>
                </a:lnTo>
                <a:lnTo>
                  <a:pt x="6844" y="1634"/>
                </a:lnTo>
                <a:lnTo>
                  <a:pt x="6850" y="1630"/>
                </a:lnTo>
                <a:lnTo>
                  <a:pt x="6854" y="1624"/>
                </a:lnTo>
                <a:lnTo>
                  <a:pt x="6856" y="1620"/>
                </a:lnTo>
                <a:lnTo>
                  <a:pt x="6862" y="1610"/>
                </a:lnTo>
                <a:lnTo>
                  <a:pt x="6866" y="1608"/>
                </a:lnTo>
                <a:lnTo>
                  <a:pt x="6870" y="1610"/>
                </a:lnTo>
                <a:lnTo>
                  <a:pt x="6874" y="1612"/>
                </a:lnTo>
                <a:lnTo>
                  <a:pt x="6878" y="1610"/>
                </a:lnTo>
                <a:lnTo>
                  <a:pt x="6880" y="1602"/>
                </a:lnTo>
                <a:lnTo>
                  <a:pt x="6884" y="1594"/>
                </a:lnTo>
                <a:lnTo>
                  <a:pt x="6888" y="1592"/>
                </a:lnTo>
                <a:lnTo>
                  <a:pt x="6892" y="1592"/>
                </a:lnTo>
                <a:lnTo>
                  <a:pt x="6898" y="1592"/>
                </a:lnTo>
                <a:lnTo>
                  <a:pt x="6902" y="1590"/>
                </a:lnTo>
                <a:lnTo>
                  <a:pt x="6906" y="1586"/>
                </a:lnTo>
                <a:lnTo>
                  <a:pt x="6910" y="1582"/>
                </a:lnTo>
                <a:lnTo>
                  <a:pt x="6912" y="1580"/>
                </a:lnTo>
                <a:lnTo>
                  <a:pt x="6916" y="1582"/>
                </a:lnTo>
                <a:lnTo>
                  <a:pt x="6920" y="1582"/>
                </a:lnTo>
                <a:lnTo>
                  <a:pt x="6922" y="1580"/>
                </a:lnTo>
                <a:lnTo>
                  <a:pt x="6926" y="1576"/>
                </a:lnTo>
                <a:lnTo>
                  <a:pt x="6928" y="1572"/>
                </a:lnTo>
                <a:lnTo>
                  <a:pt x="6930" y="1570"/>
                </a:lnTo>
                <a:lnTo>
                  <a:pt x="6934" y="1570"/>
                </a:lnTo>
                <a:lnTo>
                  <a:pt x="6938" y="1570"/>
                </a:lnTo>
                <a:lnTo>
                  <a:pt x="6942" y="1568"/>
                </a:lnTo>
                <a:lnTo>
                  <a:pt x="6946" y="1558"/>
                </a:lnTo>
                <a:lnTo>
                  <a:pt x="6954" y="1544"/>
                </a:lnTo>
                <a:lnTo>
                  <a:pt x="6960" y="1538"/>
                </a:lnTo>
                <a:lnTo>
                  <a:pt x="6968" y="1530"/>
                </a:lnTo>
                <a:lnTo>
                  <a:pt x="6974" y="1526"/>
                </a:lnTo>
                <a:lnTo>
                  <a:pt x="6976" y="1524"/>
                </a:lnTo>
                <a:lnTo>
                  <a:pt x="6976" y="1520"/>
                </a:lnTo>
                <a:lnTo>
                  <a:pt x="6974" y="1520"/>
                </a:lnTo>
                <a:lnTo>
                  <a:pt x="6968" y="1514"/>
                </a:lnTo>
                <a:lnTo>
                  <a:pt x="6964" y="1512"/>
                </a:lnTo>
                <a:lnTo>
                  <a:pt x="6962" y="1506"/>
                </a:lnTo>
                <a:lnTo>
                  <a:pt x="6960" y="1502"/>
                </a:lnTo>
                <a:lnTo>
                  <a:pt x="6962" y="1498"/>
                </a:lnTo>
                <a:lnTo>
                  <a:pt x="6966" y="1492"/>
                </a:lnTo>
                <a:lnTo>
                  <a:pt x="6972" y="1486"/>
                </a:lnTo>
                <a:lnTo>
                  <a:pt x="6974" y="1480"/>
                </a:lnTo>
                <a:lnTo>
                  <a:pt x="6976" y="1474"/>
                </a:lnTo>
                <a:lnTo>
                  <a:pt x="6978" y="1468"/>
                </a:lnTo>
                <a:lnTo>
                  <a:pt x="6980" y="1464"/>
                </a:lnTo>
                <a:lnTo>
                  <a:pt x="6982" y="1462"/>
                </a:lnTo>
                <a:lnTo>
                  <a:pt x="6986" y="1460"/>
                </a:lnTo>
                <a:lnTo>
                  <a:pt x="6992" y="1460"/>
                </a:lnTo>
                <a:lnTo>
                  <a:pt x="6994" y="1458"/>
                </a:lnTo>
                <a:lnTo>
                  <a:pt x="6994" y="1456"/>
                </a:lnTo>
                <a:lnTo>
                  <a:pt x="6998" y="1450"/>
                </a:lnTo>
                <a:lnTo>
                  <a:pt x="7004" y="1444"/>
                </a:lnTo>
                <a:lnTo>
                  <a:pt x="7022" y="1430"/>
                </a:lnTo>
                <a:lnTo>
                  <a:pt x="7026" y="1428"/>
                </a:lnTo>
                <a:lnTo>
                  <a:pt x="7028" y="1430"/>
                </a:lnTo>
                <a:lnTo>
                  <a:pt x="7030" y="1434"/>
                </a:lnTo>
                <a:lnTo>
                  <a:pt x="7032" y="1436"/>
                </a:lnTo>
                <a:lnTo>
                  <a:pt x="7034" y="1438"/>
                </a:lnTo>
                <a:lnTo>
                  <a:pt x="7038" y="1438"/>
                </a:lnTo>
                <a:lnTo>
                  <a:pt x="7042" y="1436"/>
                </a:lnTo>
                <a:lnTo>
                  <a:pt x="7048" y="1434"/>
                </a:lnTo>
                <a:lnTo>
                  <a:pt x="7054" y="1432"/>
                </a:lnTo>
                <a:lnTo>
                  <a:pt x="7062" y="1434"/>
                </a:lnTo>
                <a:lnTo>
                  <a:pt x="7072" y="1434"/>
                </a:lnTo>
                <a:lnTo>
                  <a:pt x="7076" y="1434"/>
                </a:lnTo>
                <a:lnTo>
                  <a:pt x="7082" y="1432"/>
                </a:lnTo>
                <a:lnTo>
                  <a:pt x="7092" y="1434"/>
                </a:lnTo>
                <a:lnTo>
                  <a:pt x="7098" y="1438"/>
                </a:lnTo>
                <a:lnTo>
                  <a:pt x="7102" y="1440"/>
                </a:lnTo>
                <a:lnTo>
                  <a:pt x="7112" y="1444"/>
                </a:lnTo>
                <a:lnTo>
                  <a:pt x="7122" y="1448"/>
                </a:lnTo>
                <a:lnTo>
                  <a:pt x="7126" y="1450"/>
                </a:lnTo>
                <a:lnTo>
                  <a:pt x="7126" y="1454"/>
                </a:lnTo>
                <a:lnTo>
                  <a:pt x="7126" y="1462"/>
                </a:lnTo>
                <a:lnTo>
                  <a:pt x="7124" y="1472"/>
                </a:lnTo>
                <a:lnTo>
                  <a:pt x="7124" y="1480"/>
                </a:lnTo>
                <a:lnTo>
                  <a:pt x="7126" y="1484"/>
                </a:lnTo>
                <a:lnTo>
                  <a:pt x="7130" y="1486"/>
                </a:lnTo>
                <a:lnTo>
                  <a:pt x="7130" y="1490"/>
                </a:lnTo>
                <a:lnTo>
                  <a:pt x="7128" y="1494"/>
                </a:lnTo>
                <a:lnTo>
                  <a:pt x="7124" y="1494"/>
                </a:lnTo>
                <a:lnTo>
                  <a:pt x="7118" y="1494"/>
                </a:lnTo>
                <a:lnTo>
                  <a:pt x="7106" y="1496"/>
                </a:lnTo>
                <a:lnTo>
                  <a:pt x="7100" y="1498"/>
                </a:lnTo>
                <a:lnTo>
                  <a:pt x="7096" y="1502"/>
                </a:lnTo>
                <a:lnTo>
                  <a:pt x="7090" y="1512"/>
                </a:lnTo>
                <a:lnTo>
                  <a:pt x="7082" y="1526"/>
                </a:lnTo>
                <a:lnTo>
                  <a:pt x="7076" y="1532"/>
                </a:lnTo>
                <a:lnTo>
                  <a:pt x="7066" y="1540"/>
                </a:lnTo>
                <a:lnTo>
                  <a:pt x="7058" y="1546"/>
                </a:lnTo>
                <a:lnTo>
                  <a:pt x="7052" y="1550"/>
                </a:lnTo>
                <a:lnTo>
                  <a:pt x="7050" y="1554"/>
                </a:lnTo>
                <a:lnTo>
                  <a:pt x="7050" y="1556"/>
                </a:lnTo>
                <a:lnTo>
                  <a:pt x="7050" y="1558"/>
                </a:lnTo>
                <a:lnTo>
                  <a:pt x="7044" y="1560"/>
                </a:lnTo>
                <a:lnTo>
                  <a:pt x="7038" y="1562"/>
                </a:lnTo>
                <a:lnTo>
                  <a:pt x="7034" y="1566"/>
                </a:lnTo>
                <a:lnTo>
                  <a:pt x="7030" y="1572"/>
                </a:lnTo>
                <a:lnTo>
                  <a:pt x="7028" y="1576"/>
                </a:lnTo>
                <a:lnTo>
                  <a:pt x="7026" y="1578"/>
                </a:lnTo>
                <a:lnTo>
                  <a:pt x="7024" y="1576"/>
                </a:lnTo>
                <a:lnTo>
                  <a:pt x="7020" y="1576"/>
                </a:lnTo>
                <a:lnTo>
                  <a:pt x="7016" y="1578"/>
                </a:lnTo>
                <a:lnTo>
                  <a:pt x="7014" y="1582"/>
                </a:lnTo>
                <a:lnTo>
                  <a:pt x="7010" y="1586"/>
                </a:lnTo>
                <a:lnTo>
                  <a:pt x="7008" y="1588"/>
                </a:lnTo>
                <a:lnTo>
                  <a:pt x="7006" y="1588"/>
                </a:lnTo>
                <a:lnTo>
                  <a:pt x="7004" y="1588"/>
                </a:lnTo>
                <a:lnTo>
                  <a:pt x="7002" y="1590"/>
                </a:lnTo>
                <a:lnTo>
                  <a:pt x="7002" y="1596"/>
                </a:lnTo>
                <a:lnTo>
                  <a:pt x="7002" y="1602"/>
                </a:lnTo>
                <a:lnTo>
                  <a:pt x="7002" y="1606"/>
                </a:lnTo>
                <a:lnTo>
                  <a:pt x="6998" y="1610"/>
                </a:lnTo>
                <a:lnTo>
                  <a:pt x="6996" y="1610"/>
                </a:lnTo>
                <a:lnTo>
                  <a:pt x="6992" y="1612"/>
                </a:lnTo>
                <a:lnTo>
                  <a:pt x="6984" y="1610"/>
                </a:lnTo>
                <a:lnTo>
                  <a:pt x="6978" y="1608"/>
                </a:lnTo>
                <a:lnTo>
                  <a:pt x="6976" y="1610"/>
                </a:lnTo>
                <a:lnTo>
                  <a:pt x="6976" y="1612"/>
                </a:lnTo>
                <a:lnTo>
                  <a:pt x="6974" y="1616"/>
                </a:lnTo>
                <a:lnTo>
                  <a:pt x="6972" y="1622"/>
                </a:lnTo>
                <a:lnTo>
                  <a:pt x="6964" y="1632"/>
                </a:lnTo>
                <a:lnTo>
                  <a:pt x="6960" y="1638"/>
                </a:lnTo>
                <a:lnTo>
                  <a:pt x="6958" y="1646"/>
                </a:lnTo>
                <a:lnTo>
                  <a:pt x="6960" y="1654"/>
                </a:lnTo>
                <a:lnTo>
                  <a:pt x="6962" y="1664"/>
                </a:lnTo>
                <a:lnTo>
                  <a:pt x="6966" y="1672"/>
                </a:lnTo>
                <a:lnTo>
                  <a:pt x="6966" y="1678"/>
                </a:lnTo>
                <a:lnTo>
                  <a:pt x="6966" y="1680"/>
                </a:lnTo>
                <a:lnTo>
                  <a:pt x="6964" y="1684"/>
                </a:lnTo>
                <a:lnTo>
                  <a:pt x="6962" y="1686"/>
                </a:lnTo>
                <a:lnTo>
                  <a:pt x="6962" y="1690"/>
                </a:lnTo>
                <a:lnTo>
                  <a:pt x="6966" y="1696"/>
                </a:lnTo>
                <a:lnTo>
                  <a:pt x="6972" y="1704"/>
                </a:lnTo>
                <a:lnTo>
                  <a:pt x="6978" y="1710"/>
                </a:lnTo>
                <a:lnTo>
                  <a:pt x="6978" y="1714"/>
                </a:lnTo>
                <a:lnTo>
                  <a:pt x="6978" y="1716"/>
                </a:lnTo>
                <a:lnTo>
                  <a:pt x="6976" y="1716"/>
                </a:lnTo>
                <a:lnTo>
                  <a:pt x="6972" y="1718"/>
                </a:lnTo>
                <a:lnTo>
                  <a:pt x="6970" y="1720"/>
                </a:lnTo>
                <a:lnTo>
                  <a:pt x="6970" y="1724"/>
                </a:lnTo>
                <a:lnTo>
                  <a:pt x="6972" y="1732"/>
                </a:lnTo>
                <a:lnTo>
                  <a:pt x="6972" y="1740"/>
                </a:lnTo>
                <a:lnTo>
                  <a:pt x="6968" y="1762"/>
                </a:lnTo>
                <a:lnTo>
                  <a:pt x="6964" y="1772"/>
                </a:lnTo>
                <a:lnTo>
                  <a:pt x="6964" y="1780"/>
                </a:lnTo>
                <a:lnTo>
                  <a:pt x="6966" y="1782"/>
                </a:lnTo>
                <a:lnTo>
                  <a:pt x="6970" y="1784"/>
                </a:lnTo>
                <a:lnTo>
                  <a:pt x="6982" y="1788"/>
                </a:lnTo>
                <a:lnTo>
                  <a:pt x="7006" y="1792"/>
                </a:lnTo>
                <a:lnTo>
                  <a:pt x="7012" y="1796"/>
                </a:lnTo>
                <a:lnTo>
                  <a:pt x="7014" y="1798"/>
                </a:lnTo>
                <a:lnTo>
                  <a:pt x="7012" y="1802"/>
                </a:lnTo>
                <a:lnTo>
                  <a:pt x="7012" y="1810"/>
                </a:lnTo>
                <a:lnTo>
                  <a:pt x="7014" y="1818"/>
                </a:lnTo>
                <a:lnTo>
                  <a:pt x="7016" y="1820"/>
                </a:lnTo>
                <a:lnTo>
                  <a:pt x="7018" y="1822"/>
                </a:lnTo>
                <a:lnTo>
                  <a:pt x="7020" y="1820"/>
                </a:lnTo>
                <a:lnTo>
                  <a:pt x="7024" y="1818"/>
                </a:lnTo>
                <a:lnTo>
                  <a:pt x="7030" y="1812"/>
                </a:lnTo>
                <a:lnTo>
                  <a:pt x="7036" y="1812"/>
                </a:lnTo>
                <a:lnTo>
                  <a:pt x="7038" y="1812"/>
                </a:lnTo>
                <a:lnTo>
                  <a:pt x="7040" y="1814"/>
                </a:lnTo>
                <a:lnTo>
                  <a:pt x="7038" y="1818"/>
                </a:lnTo>
                <a:lnTo>
                  <a:pt x="7036" y="1822"/>
                </a:lnTo>
                <a:lnTo>
                  <a:pt x="7032" y="1830"/>
                </a:lnTo>
                <a:lnTo>
                  <a:pt x="7030" y="1832"/>
                </a:lnTo>
                <a:lnTo>
                  <a:pt x="7036" y="1832"/>
                </a:lnTo>
                <a:lnTo>
                  <a:pt x="7050" y="1824"/>
                </a:lnTo>
                <a:lnTo>
                  <a:pt x="7060" y="1822"/>
                </a:lnTo>
                <a:lnTo>
                  <a:pt x="7074" y="1820"/>
                </a:lnTo>
                <a:lnTo>
                  <a:pt x="7092" y="1816"/>
                </a:lnTo>
                <a:lnTo>
                  <a:pt x="7122" y="1806"/>
                </a:lnTo>
                <a:lnTo>
                  <a:pt x="7132" y="1802"/>
                </a:lnTo>
                <a:lnTo>
                  <a:pt x="7138" y="1800"/>
                </a:lnTo>
                <a:lnTo>
                  <a:pt x="7144" y="1802"/>
                </a:lnTo>
                <a:lnTo>
                  <a:pt x="7146" y="1802"/>
                </a:lnTo>
                <a:lnTo>
                  <a:pt x="7150" y="1804"/>
                </a:lnTo>
                <a:lnTo>
                  <a:pt x="7154" y="1798"/>
                </a:lnTo>
                <a:lnTo>
                  <a:pt x="7160" y="1794"/>
                </a:lnTo>
                <a:lnTo>
                  <a:pt x="7164" y="1794"/>
                </a:lnTo>
                <a:lnTo>
                  <a:pt x="7168" y="1796"/>
                </a:lnTo>
                <a:lnTo>
                  <a:pt x="7174" y="1794"/>
                </a:lnTo>
                <a:lnTo>
                  <a:pt x="7182" y="1792"/>
                </a:lnTo>
                <a:lnTo>
                  <a:pt x="7190" y="1788"/>
                </a:lnTo>
                <a:lnTo>
                  <a:pt x="7196" y="1788"/>
                </a:lnTo>
                <a:lnTo>
                  <a:pt x="7206" y="1788"/>
                </a:lnTo>
                <a:lnTo>
                  <a:pt x="7216" y="1788"/>
                </a:lnTo>
                <a:lnTo>
                  <a:pt x="7222" y="1786"/>
                </a:lnTo>
                <a:lnTo>
                  <a:pt x="7230" y="1784"/>
                </a:lnTo>
                <a:lnTo>
                  <a:pt x="7234" y="1786"/>
                </a:lnTo>
                <a:lnTo>
                  <a:pt x="7240" y="1786"/>
                </a:lnTo>
                <a:lnTo>
                  <a:pt x="7250" y="1780"/>
                </a:lnTo>
                <a:lnTo>
                  <a:pt x="7258" y="1772"/>
                </a:lnTo>
                <a:lnTo>
                  <a:pt x="7262" y="1772"/>
                </a:lnTo>
                <a:lnTo>
                  <a:pt x="7264" y="1772"/>
                </a:lnTo>
                <a:lnTo>
                  <a:pt x="7266" y="1774"/>
                </a:lnTo>
                <a:lnTo>
                  <a:pt x="7262" y="1776"/>
                </a:lnTo>
                <a:lnTo>
                  <a:pt x="7260" y="1778"/>
                </a:lnTo>
                <a:lnTo>
                  <a:pt x="7262" y="1784"/>
                </a:lnTo>
                <a:lnTo>
                  <a:pt x="7264" y="1788"/>
                </a:lnTo>
                <a:lnTo>
                  <a:pt x="7262" y="1788"/>
                </a:lnTo>
                <a:lnTo>
                  <a:pt x="7258" y="1786"/>
                </a:lnTo>
                <a:lnTo>
                  <a:pt x="7254" y="1786"/>
                </a:lnTo>
                <a:lnTo>
                  <a:pt x="7256" y="1792"/>
                </a:lnTo>
                <a:lnTo>
                  <a:pt x="7262" y="1798"/>
                </a:lnTo>
                <a:lnTo>
                  <a:pt x="7266" y="1798"/>
                </a:lnTo>
                <a:lnTo>
                  <a:pt x="7268" y="1798"/>
                </a:lnTo>
                <a:lnTo>
                  <a:pt x="7272" y="1804"/>
                </a:lnTo>
                <a:lnTo>
                  <a:pt x="7276" y="1806"/>
                </a:lnTo>
                <a:lnTo>
                  <a:pt x="7282" y="1808"/>
                </a:lnTo>
                <a:lnTo>
                  <a:pt x="7292" y="1808"/>
                </a:lnTo>
                <a:lnTo>
                  <a:pt x="7302" y="1808"/>
                </a:lnTo>
                <a:lnTo>
                  <a:pt x="7308" y="1810"/>
                </a:lnTo>
                <a:lnTo>
                  <a:pt x="7310" y="1812"/>
                </a:lnTo>
                <a:lnTo>
                  <a:pt x="7312" y="1816"/>
                </a:lnTo>
                <a:lnTo>
                  <a:pt x="7316" y="1818"/>
                </a:lnTo>
                <a:lnTo>
                  <a:pt x="7322" y="1820"/>
                </a:lnTo>
                <a:lnTo>
                  <a:pt x="7326" y="1820"/>
                </a:lnTo>
                <a:lnTo>
                  <a:pt x="7326" y="1822"/>
                </a:lnTo>
                <a:lnTo>
                  <a:pt x="7326" y="1824"/>
                </a:lnTo>
                <a:lnTo>
                  <a:pt x="7322" y="1828"/>
                </a:lnTo>
                <a:lnTo>
                  <a:pt x="7318" y="1828"/>
                </a:lnTo>
                <a:lnTo>
                  <a:pt x="7294" y="1820"/>
                </a:lnTo>
                <a:lnTo>
                  <a:pt x="7286" y="1820"/>
                </a:lnTo>
                <a:lnTo>
                  <a:pt x="7280" y="1820"/>
                </a:lnTo>
                <a:lnTo>
                  <a:pt x="7278" y="1824"/>
                </a:lnTo>
                <a:lnTo>
                  <a:pt x="7276" y="1826"/>
                </a:lnTo>
                <a:lnTo>
                  <a:pt x="7274" y="1830"/>
                </a:lnTo>
                <a:lnTo>
                  <a:pt x="7272" y="1832"/>
                </a:lnTo>
                <a:lnTo>
                  <a:pt x="7268" y="1834"/>
                </a:lnTo>
                <a:lnTo>
                  <a:pt x="7264" y="1832"/>
                </a:lnTo>
                <a:lnTo>
                  <a:pt x="7258" y="1830"/>
                </a:lnTo>
                <a:lnTo>
                  <a:pt x="7254" y="1830"/>
                </a:lnTo>
                <a:lnTo>
                  <a:pt x="7254" y="1834"/>
                </a:lnTo>
                <a:lnTo>
                  <a:pt x="7254" y="1836"/>
                </a:lnTo>
                <a:lnTo>
                  <a:pt x="7252" y="1840"/>
                </a:lnTo>
                <a:lnTo>
                  <a:pt x="7250" y="1840"/>
                </a:lnTo>
                <a:lnTo>
                  <a:pt x="7244" y="1838"/>
                </a:lnTo>
                <a:lnTo>
                  <a:pt x="7240" y="1834"/>
                </a:lnTo>
                <a:lnTo>
                  <a:pt x="7236" y="1834"/>
                </a:lnTo>
                <a:lnTo>
                  <a:pt x="7236" y="1836"/>
                </a:lnTo>
                <a:lnTo>
                  <a:pt x="7236" y="1838"/>
                </a:lnTo>
                <a:lnTo>
                  <a:pt x="7238" y="1846"/>
                </a:lnTo>
                <a:lnTo>
                  <a:pt x="7238" y="1850"/>
                </a:lnTo>
                <a:lnTo>
                  <a:pt x="7236" y="1854"/>
                </a:lnTo>
                <a:lnTo>
                  <a:pt x="7226" y="1858"/>
                </a:lnTo>
                <a:lnTo>
                  <a:pt x="7214" y="1858"/>
                </a:lnTo>
                <a:lnTo>
                  <a:pt x="7204" y="1858"/>
                </a:lnTo>
                <a:lnTo>
                  <a:pt x="7192" y="1854"/>
                </a:lnTo>
                <a:lnTo>
                  <a:pt x="7182" y="1848"/>
                </a:lnTo>
                <a:lnTo>
                  <a:pt x="7172" y="1846"/>
                </a:lnTo>
                <a:lnTo>
                  <a:pt x="7160" y="1846"/>
                </a:lnTo>
                <a:lnTo>
                  <a:pt x="7144" y="1842"/>
                </a:lnTo>
                <a:lnTo>
                  <a:pt x="7138" y="1842"/>
                </a:lnTo>
                <a:lnTo>
                  <a:pt x="7134" y="1842"/>
                </a:lnTo>
                <a:lnTo>
                  <a:pt x="7132" y="1844"/>
                </a:lnTo>
                <a:lnTo>
                  <a:pt x="7132" y="1846"/>
                </a:lnTo>
                <a:lnTo>
                  <a:pt x="7130" y="1850"/>
                </a:lnTo>
                <a:lnTo>
                  <a:pt x="7126" y="1852"/>
                </a:lnTo>
                <a:lnTo>
                  <a:pt x="7120" y="1852"/>
                </a:lnTo>
                <a:lnTo>
                  <a:pt x="7106" y="1850"/>
                </a:lnTo>
                <a:lnTo>
                  <a:pt x="7092" y="1852"/>
                </a:lnTo>
                <a:lnTo>
                  <a:pt x="7082" y="1856"/>
                </a:lnTo>
                <a:lnTo>
                  <a:pt x="7078" y="1858"/>
                </a:lnTo>
                <a:lnTo>
                  <a:pt x="7076" y="1862"/>
                </a:lnTo>
                <a:lnTo>
                  <a:pt x="7074" y="1864"/>
                </a:lnTo>
                <a:lnTo>
                  <a:pt x="7072" y="1866"/>
                </a:lnTo>
                <a:lnTo>
                  <a:pt x="7064" y="1868"/>
                </a:lnTo>
                <a:lnTo>
                  <a:pt x="7058" y="1872"/>
                </a:lnTo>
                <a:lnTo>
                  <a:pt x="7056" y="1874"/>
                </a:lnTo>
                <a:lnTo>
                  <a:pt x="7054" y="1880"/>
                </a:lnTo>
                <a:lnTo>
                  <a:pt x="7052" y="1890"/>
                </a:lnTo>
                <a:lnTo>
                  <a:pt x="7052" y="1898"/>
                </a:lnTo>
                <a:lnTo>
                  <a:pt x="7054" y="1904"/>
                </a:lnTo>
                <a:lnTo>
                  <a:pt x="7056" y="1912"/>
                </a:lnTo>
                <a:lnTo>
                  <a:pt x="7062" y="1920"/>
                </a:lnTo>
                <a:lnTo>
                  <a:pt x="7066" y="1928"/>
                </a:lnTo>
                <a:lnTo>
                  <a:pt x="7070" y="1930"/>
                </a:lnTo>
                <a:lnTo>
                  <a:pt x="7074" y="1932"/>
                </a:lnTo>
                <a:lnTo>
                  <a:pt x="7080" y="1930"/>
                </a:lnTo>
                <a:lnTo>
                  <a:pt x="7086" y="1928"/>
                </a:lnTo>
                <a:lnTo>
                  <a:pt x="7094" y="1924"/>
                </a:lnTo>
                <a:lnTo>
                  <a:pt x="7096" y="1924"/>
                </a:lnTo>
                <a:lnTo>
                  <a:pt x="7096" y="1928"/>
                </a:lnTo>
                <a:lnTo>
                  <a:pt x="7086" y="1956"/>
                </a:lnTo>
                <a:lnTo>
                  <a:pt x="7086" y="1964"/>
                </a:lnTo>
                <a:lnTo>
                  <a:pt x="7088" y="1972"/>
                </a:lnTo>
                <a:lnTo>
                  <a:pt x="7092" y="1986"/>
                </a:lnTo>
                <a:lnTo>
                  <a:pt x="7092" y="1992"/>
                </a:lnTo>
                <a:lnTo>
                  <a:pt x="7090" y="1998"/>
                </a:lnTo>
                <a:lnTo>
                  <a:pt x="7086" y="2004"/>
                </a:lnTo>
                <a:lnTo>
                  <a:pt x="7076" y="2008"/>
                </a:lnTo>
                <a:lnTo>
                  <a:pt x="7064" y="2012"/>
                </a:lnTo>
                <a:lnTo>
                  <a:pt x="7054" y="2010"/>
                </a:lnTo>
                <a:lnTo>
                  <a:pt x="7048" y="2008"/>
                </a:lnTo>
                <a:lnTo>
                  <a:pt x="7044" y="2002"/>
                </a:lnTo>
                <a:lnTo>
                  <a:pt x="7038" y="1990"/>
                </a:lnTo>
                <a:lnTo>
                  <a:pt x="7034" y="1984"/>
                </a:lnTo>
                <a:lnTo>
                  <a:pt x="7028" y="1980"/>
                </a:lnTo>
                <a:lnTo>
                  <a:pt x="7022" y="1976"/>
                </a:lnTo>
                <a:lnTo>
                  <a:pt x="7018" y="1974"/>
                </a:lnTo>
                <a:lnTo>
                  <a:pt x="7018" y="1970"/>
                </a:lnTo>
                <a:lnTo>
                  <a:pt x="7018" y="1968"/>
                </a:lnTo>
                <a:lnTo>
                  <a:pt x="7018" y="1966"/>
                </a:lnTo>
                <a:lnTo>
                  <a:pt x="7016" y="1964"/>
                </a:lnTo>
                <a:lnTo>
                  <a:pt x="7010" y="1966"/>
                </a:lnTo>
                <a:lnTo>
                  <a:pt x="6986" y="1974"/>
                </a:lnTo>
                <a:lnTo>
                  <a:pt x="6980" y="1978"/>
                </a:lnTo>
                <a:lnTo>
                  <a:pt x="6976" y="1980"/>
                </a:lnTo>
                <a:lnTo>
                  <a:pt x="6970" y="1992"/>
                </a:lnTo>
                <a:lnTo>
                  <a:pt x="6968" y="1996"/>
                </a:lnTo>
                <a:lnTo>
                  <a:pt x="6970" y="2002"/>
                </a:lnTo>
                <a:lnTo>
                  <a:pt x="6970" y="2006"/>
                </a:lnTo>
                <a:lnTo>
                  <a:pt x="6970" y="2008"/>
                </a:lnTo>
                <a:lnTo>
                  <a:pt x="6966" y="2012"/>
                </a:lnTo>
                <a:lnTo>
                  <a:pt x="6960" y="2018"/>
                </a:lnTo>
                <a:lnTo>
                  <a:pt x="6956" y="2022"/>
                </a:lnTo>
                <a:lnTo>
                  <a:pt x="6954" y="2026"/>
                </a:lnTo>
                <a:lnTo>
                  <a:pt x="6952" y="2038"/>
                </a:lnTo>
                <a:lnTo>
                  <a:pt x="6952" y="2048"/>
                </a:lnTo>
                <a:lnTo>
                  <a:pt x="6952" y="2070"/>
                </a:lnTo>
                <a:lnTo>
                  <a:pt x="6954" y="2084"/>
                </a:lnTo>
                <a:lnTo>
                  <a:pt x="6954" y="2088"/>
                </a:lnTo>
                <a:lnTo>
                  <a:pt x="6958" y="2094"/>
                </a:lnTo>
                <a:lnTo>
                  <a:pt x="6962" y="2100"/>
                </a:lnTo>
                <a:lnTo>
                  <a:pt x="6964" y="2108"/>
                </a:lnTo>
                <a:lnTo>
                  <a:pt x="6964" y="2120"/>
                </a:lnTo>
                <a:lnTo>
                  <a:pt x="6964" y="2124"/>
                </a:lnTo>
                <a:lnTo>
                  <a:pt x="6962" y="2124"/>
                </a:lnTo>
                <a:lnTo>
                  <a:pt x="6960" y="2126"/>
                </a:lnTo>
                <a:lnTo>
                  <a:pt x="6962" y="2134"/>
                </a:lnTo>
                <a:lnTo>
                  <a:pt x="6962" y="2136"/>
                </a:lnTo>
                <a:lnTo>
                  <a:pt x="6960" y="2138"/>
                </a:lnTo>
                <a:lnTo>
                  <a:pt x="6956" y="2142"/>
                </a:lnTo>
                <a:lnTo>
                  <a:pt x="6948" y="2142"/>
                </a:lnTo>
                <a:lnTo>
                  <a:pt x="6942" y="2142"/>
                </a:lnTo>
                <a:lnTo>
                  <a:pt x="6942" y="2140"/>
                </a:lnTo>
                <a:lnTo>
                  <a:pt x="6940" y="2140"/>
                </a:lnTo>
                <a:lnTo>
                  <a:pt x="6942" y="2134"/>
                </a:lnTo>
                <a:lnTo>
                  <a:pt x="6952" y="2122"/>
                </a:lnTo>
                <a:lnTo>
                  <a:pt x="6954" y="2118"/>
                </a:lnTo>
                <a:lnTo>
                  <a:pt x="6952" y="2118"/>
                </a:lnTo>
                <a:lnTo>
                  <a:pt x="6940" y="2130"/>
                </a:lnTo>
                <a:lnTo>
                  <a:pt x="6934" y="2138"/>
                </a:lnTo>
                <a:lnTo>
                  <a:pt x="6930" y="2138"/>
                </a:lnTo>
                <a:lnTo>
                  <a:pt x="6924" y="2138"/>
                </a:lnTo>
                <a:lnTo>
                  <a:pt x="6916" y="2138"/>
                </a:lnTo>
                <a:lnTo>
                  <a:pt x="6912" y="2140"/>
                </a:lnTo>
                <a:lnTo>
                  <a:pt x="6910" y="2142"/>
                </a:lnTo>
                <a:lnTo>
                  <a:pt x="6908" y="2148"/>
                </a:lnTo>
                <a:lnTo>
                  <a:pt x="6910" y="2152"/>
                </a:lnTo>
                <a:lnTo>
                  <a:pt x="6908" y="2158"/>
                </a:lnTo>
                <a:lnTo>
                  <a:pt x="6904" y="2162"/>
                </a:lnTo>
                <a:lnTo>
                  <a:pt x="6898" y="2168"/>
                </a:lnTo>
                <a:lnTo>
                  <a:pt x="6886" y="2174"/>
                </a:lnTo>
                <a:lnTo>
                  <a:pt x="6874" y="2176"/>
                </a:lnTo>
                <a:lnTo>
                  <a:pt x="6866" y="2176"/>
                </a:lnTo>
                <a:lnTo>
                  <a:pt x="6862" y="2174"/>
                </a:lnTo>
                <a:lnTo>
                  <a:pt x="6858" y="2170"/>
                </a:lnTo>
                <a:lnTo>
                  <a:pt x="6854" y="2166"/>
                </a:lnTo>
                <a:lnTo>
                  <a:pt x="6850" y="2154"/>
                </a:lnTo>
                <a:lnTo>
                  <a:pt x="6852" y="2154"/>
                </a:lnTo>
                <a:lnTo>
                  <a:pt x="6858" y="2158"/>
                </a:lnTo>
                <a:lnTo>
                  <a:pt x="6864" y="2162"/>
                </a:lnTo>
                <a:lnTo>
                  <a:pt x="6868" y="2162"/>
                </a:lnTo>
                <a:lnTo>
                  <a:pt x="6868" y="2160"/>
                </a:lnTo>
                <a:lnTo>
                  <a:pt x="6866" y="2158"/>
                </a:lnTo>
                <a:lnTo>
                  <a:pt x="6852" y="2150"/>
                </a:lnTo>
                <a:lnTo>
                  <a:pt x="6844" y="2146"/>
                </a:lnTo>
                <a:lnTo>
                  <a:pt x="6836" y="2146"/>
                </a:lnTo>
                <a:lnTo>
                  <a:pt x="6822" y="2148"/>
                </a:lnTo>
                <a:lnTo>
                  <a:pt x="6802" y="2152"/>
                </a:lnTo>
                <a:lnTo>
                  <a:pt x="6798" y="2156"/>
                </a:lnTo>
                <a:lnTo>
                  <a:pt x="6794" y="2158"/>
                </a:lnTo>
                <a:lnTo>
                  <a:pt x="6784" y="2162"/>
                </a:lnTo>
                <a:lnTo>
                  <a:pt x="6776" y="2164"/>
                </a:lnTo>
                <a:lnTo>
                  <a:pt x="6770" y="2168"/>
                </a:lnTo>
                <a:lnTo>
                  <a:pt x="6766" y="2172"/>
                </a:lnTo>
                <a:lnTo>
                  <a:pt x="6764" y="2176"/>
                </a:lnTo>
                <a:lnTo>
                  <a:pt x="6760" y="2178"/>
                </a:lnTo>
                <a:lnTo>
                  <a:pt x="6752" y="2182"/>
                </a:lnTo>
                <a:lnTo>
                  <a:pt x="6738" y="2186"/>
                </a:lnTo>
                <a:lnTo>
                  <a:pt x="6718" y="2192"/>
                </a:lnTo>
                <a:lnTo>
                  <a:pt x="6704" y="2198"/>
                </a:lnTo>
                <a:lnTo>
                  <a:pt x="6692" y="2202"/>
                </a:lnTo>
                <a:lnTo>
                  <a:pt x="6686" y="2202"/>
                </a:lnTo>
                <a:lnTo>
                  <a:pt x="6680" y="2202"/>
                </a:lnTo>
                <a:lnTo>
                  <a:pt x="6676" y="2200"/>
                </a:lnTo>
                <a:lnTo>
                  <a:pt x="6672" y="2196"/>
                </a:lnTo>
                <a:lnTo>
                  <a:pt x="6664" y="2188"/>
                </a:lnTo>
                <a:lnTo>
                  <a:pt x="6664" y="2192"/>
                </a:lnTo>
                <a:lnTo>
                  <a:pt x="6668" y="2200"/>
                </a:lnTo>
                <a:lnTo>
                  <a:pt x="6668" y="2202"/>
                </a:lnTo>
                <a:lnTo>
                  <a:pt x="6668" y="2204"/>
                </a:lnTo>
                <a:lnTo>
                  <a:pt x="6666" y="2206"/>
                </a:lnTo>
                <a:lnTo>
                  <a:pt x="6666" y="2208"/>
                </a:lnTo>
                <a:lnTo>
                  <a:pt x="6670" y="2208"/>
                </a:lnTo>
                <a:lnTo>
                  <a:pt x="6674" y="2206"/>
                </a:lnTo>
                <a:lnTo>
                  <a:pt x="6678" y="2206"/>
                </a:lnTo>
                <a:lnTo>
                  <a:pt x="6680" y="2206"/>
                </a:lnTo>
                <a:lnTo>
                  <a:pt x="6684" y="2210"/>
                </a:lnTo>
                <a:lnTo>
                  <a:pt x="6686" y="2208"/>
                </a:lnTo>
                <a:lnTo>
                  <a:pt x="6688" y="2208"/>
                </a:lnTo>
                <a:lnTo>
                  <a:pt x="6692" y="2208"/>
                </a:lnTo>
                <a:lnTo>
                  <a:pt x="6694" y="2210"/>
                </a:lnTo>
                <a:lnTo>
                  <a:pt x="6694" y="2218"/>
                </a:lnTo>
                <a:lnTo>
                  <a:pt x="6694" y="2220"/>
                </a:lnTo>
                <a:lnTo>
                  <a:pt x="6692" y="2220"/>
                </a:lnTo>
                <a:lnTo>
                  <a:pt x="6688" y="2218"/>
                </a:lnTo>
                <a:lnTo>
                  <a:pt x="6682" y="2216"/>
                </a:lnTo>
                <a:lnTo>
                  <a:pt x="6680" y="2214"/>
                </a:lnTo>
                <a:lnTo>
                  <a:pt x="6670" y="2212"/>
                </a:lnTo>
                <a:lnTo>
                  <a:pt x="6664" y="2210"/>
                </a:lnTo>
                <a:lnTo>
                  <a:pt x="6664" y="2208"/>
                </a:lnTo>
                <a:lnTo>
                  <a:pt x="6664" y="2204"/>
                </a:lnTo>
                <a:lnTo>
                  <a:pt x="6664" y="2200"/>
                </a:lnTo>
                <a:lnTo>
                  <a:pt x="6662" y="2198"/>
                </a:lnTo>
                <a:lnTo>
                  <a:pt x="6662" y="2194"/>
                </a:lnTo>
                <a:lnTo>
                  <a:pt x="6660" y="2188"/>
                </a:lnTo>
                <a:lnTo>
                  <a:pt x="6658" y="2188"/>
                </a:lnTo>
                <a:lnTo>
                  <a:pt x="6654" y="2190"/>
                </a:lnTo>
                <a:lnTo>
                  <a:pt x="6646" y="2190"/>
                </a:lnTo>
                <a:lnTo>
                  <a:pt x="6642" y="2188"/>
                </a:lnTo>
                <a:lnTo>
                  <a:pt x="6638" y="2184"/>
                </a:lnTo>
                <a:lnTo>
                  <a:pt x="6634" y="2178"/>
                </a:lnTo>
                <a:lnTo>
                  <a:pt x="6632" y="2174"/>
                </a:lnTo>
                <a:lnTo>
                  <a:pt x="6632" y="2172"/>
                </a:lnTo>
                <a:lnTo>
                  <a:pt x="6628" y="2172"/>
                </a:lnTo>
                <a:lnTo>
                  <a:pt x="6622" y="2172"/>
                </a:lnTo>
                <a:lnTo>
                  <a:pt x="6618" y="2170"/>
                </a:lnTo>
                <a:lnTo>
                  <a:pt x="6614" y="2168"/>
                </a:lnTo>
                <a:lnTo>
                  <a:pt x="6612" y="2168"/>
                </a:lnTo>
                <a:lnTo>
                  <a:pt x="6608" y="2172"/>
                </a:lnTo>
                <a:lnTo>
                  <a:pt x="6604" y="2178"/>
                </a:lnTo>
                <a:lnTo>
                  <a:pt x="6596" y="2184"/>
                </a:lnTo>
                <a:lnTo>
                  <a:pt x="6592" y="2186"/>
                </a:lnTo>
                <a:lnTo>
                  <a:pt x="6586" y="2188"/>
                </a:lnTo>
                <a:lnTo>
                  <a:pt x="6580" y="2188"/>
                </a:lnTo>
                <a:lnTo>
                  <a:pt x="6576" y="2190"/>
                </a:lnTo>
                <a:lnTo>
                  <a:pt x="6572" y="2198"/>
                </a:lnTo>
                <a:lnTo>
                  <a:pt x="6568" y="2202"/>
                </a:lnTo>
                <a:lnTo>
                  <a:pt x="6566" y="2202"/>
                </a:lnTo>
                <a:lnTo>
                  <a:pt x="6562" y="2200"/>
                </a:lnTo>
                <a:lnTo>
                  <a:pt x="6558" y="2198"/>
                </a:lnTo>
                <a:lnTo>
                  <a:pt x="6554" y="2198"/>
                </a:lnTo>
                <a:lnTo>
                  <a:pt x="6550" y="2198"/>
                </a:lnTo>
                <a:lnTo>
                  <a:pt x="6544" y="2200"/>
                </a:lnTo>
                <a:lnTo>
                  <a:pt x="6542" y="2200"/>
                </a:lnTo>
                <a:lnTo>
                  <a:pt x="6540" y="2198"/>
                </a:lnTo>
                <a:lnTo>
                  <a:pt x="6540" y="2196"/>
                </a:lnTo>
                <a:lnTo>
                  <a:pt x="6542" y="2194"/>
                </a:lnTo>
                <a:lnTo>
                  <a:pt x="6548" y="2190"/>
                </a:lnTo>
                <a:lnTo>
                  <a:pt x="6554" y="2186"/>
                </a:lnTo>
                <a:lnTo>
                  <a:pt x="6556" y="2184"/>
                </a:lnTo>
                <a:lnTo>
                  <a:pt x="6554" y="2182"/>
                </a:lnTo>
                <a:lnTo>
                  <a:pt x="6554" y="2180"/>
                </a:lnTo>
                <a:lnTo>
                  <a:pt x="6556" y="2176"/>
                </a:lnTo>
                <a:lnTo>
                  <a:pt x="6556" y="2174"/>
                </a:lnTo>
                <a:lnTo>
                  <a:pt x="6554" y="2174"/>
                </a:lnTo>
                <a:lnTo>
                  <a:pt x="6546" y="2176"/>
                </a:lnTo>
                <a:lnTo>
                  <a:pt x="6540" y="2178"/>
                </a:lnTo>
                <a:lnTo>
                  <a:pt x="6536" y="2178"/>
                </a:lnTo>
                <a:lnTo>
                  <a:pt x="6532" y="2178"/>
                </a:lnTo>
                <a:lnTo>
                  <a:pt x="6530" y="2176"/>
                </a:lnTo>
                <a:lnTo>
                  <a:pt x="6528" y="2172"/>
                </a:lnTo>
                <a:lnTo>
                  <a:pt x="6526" y="2172"/>
                </a:lnTo>
                <a:lnTo>
                  <a:pt x="6522" y="2172"/>
                </a:lnTo>
                <a:lnTo>
                  <a:pt x="6520" y="2174"/>
                </a:lnTo>
                <a:lnTo>
                  <a:pt x="6518" y="2172"/>
                </a:lnTo>
                <a:lnTo>
                  <a:pt x="6514" y="2168"/>
                </a:lnTo>
                <a:lnTo>
                  <a:pt x="6510" y="2168"/>
                </a:lnTo>
                <a:lnTo>
                  <a:pt x="6506" y="2168"/>
                </a:lnTo>
                <a:lnTo>
                  <a:pt x="6508" y="2166"/>
                </a:lnTo>
                <a:lnTo>
                  <a:pt x="6512" y="2162"/>
                </a:lnTo>
                <a:lnTo>
                  <a:pt x="6512" y="2158"/>
                </a:lnTo>
                <a:lnTo>
                  <a:pt x="6510" y="2156"/>
                </a:lnTo>
                <a:lnTo>
                  <a:pt x="6508" y="2150"/>
                </a:lnTo>
                <a:lnTo>
                  <a:pt x="6506" y="2150"/>
                </a:lnTo>
                <a:lnTo>
                  <a:pt x="6504" y="2150"/>
                </a:lnTo>
                <a:lnTo>
                  <a:pt x="6500" y="2150"/>
                </a:lnTo>
                <a:lnTo>
                  <a:pt x="6496" y="2148"/>
                </a:lnTo>
                <a:lnTo>
                  <a:pt x="6494" y="2148"/>
                </a:lnTo>
                <a:lnTo>
                  <a:pt x="6490" y="2148"/>
                </a:lnTo>
                <a:lnTo>
                  <a:pt x="6488" y="2148"/>
                </a:lnTo>
                <a:lnTo>
                  <a:pt x="6492" y="2142"/>
                </a:lnTo>
                <a:lnTo>
                  <a:pt x="6494" y="2142"/>
                </a:lnTo>
                <a:lnTo>
                  <a:pt x="6494" y="2144"/>
                </a:lnTo>
                <a:lnTo>
                  <a:pt x="6496" y="2144"/>
                </a:lnTo>
                <a:lnTo>
                  <a:pt x="6500" y="2146"/>
                </a:lnTo>
                <a:lnTo>
                  <a:pt x="6502" y="2144"/>
                </a:lnTo>
                <a:lnTo>
                  <a:pt x="6504" y="2144"/>
                </a:lnTo>
                <a:lnTo>
                  <a:pt x="6506" y="2144"/>
                </a:lnTo>
                <a:lnTo>
                  <a:pt x="6508" y="2146"/>
                </a:lnTo>
                <a:lnTo>
                  <a:pt x="6512" y="2144"/>
                </a:lnTo>
                <a:lnTo>
                  <a:pt x="6512" y="2142"/>
                </a:lnTo>
                <a:lnTo>
                  <a:pt x="6512" y="2140"/>
                </a:lnTo>
                <a:lnTo>
                  <a:pt x="6506" y="2134"/>
                </a:lnTo>
                <a:lnTo>
                  <a:pt x="6500" y="2132"/>
                </a:lnTo>
                <a:lnTo>
                  <a:pt x="6496" y="2134"/>
                </a:lnTo>
                <a:lnTo>
                  <a:pt x="6494" y="2134"/>
                </a:lnTo>
                <a:lnTo>
                  <a:pt x="6490" y="2132"/>
                </a:lnTo>
                <a:lnTo>
                  <a:pt x="6490" y="2130"/>
                </a:lnTo>
                <a:lnTo>
                  <a:pt x="6490" y="2128"/>
                </a:lnTo>
                <a:lnTo>
                  <a:pt x="6494" y="2124"/>
                </a:lnTo>
                <a:lnTo>
                  <a:pt x="6498" y="2122"/>
                </a:lnTo>
                <a:lnTo>
                  <a:pt x="6498" y="2120"/>
                </a:lnTo>
                <a:lnTo>
                  <a:pt x="6496" y="2118"/>
                </a:lnTo>
                <a:lnTo>
                  <a:pt x="6494" y="2114"/>
                </a:lnTo>
                <a:lnTo>
                  <a:pt x="6494" y="2112"/>
                </a:lnTo>
                <a:lnTo>
                  <a:pt x="6494" y="2110"/>
                </a:lnTo>
                <a:lnTo>
                  <a:pt x="6492" y="2106"/>
                </a:lnTo>
                <a:lnTo>
                  <a:pt x="6492" y="2104"/>
                </a:lnTo>
                <a:lnTo>
                  <a:pt x="6498" y="2102"/>
                </a:lnTo>
                <a:lnTo>
                  <a:pt x="6502" y="2100"/>
                </a:lnTo>
                <a:lnTo>
                  <a:pt x="6504" y="2098"/>
                </a:lnTo>
                <a:lnTo>
                  <a:pt x="6502" y="2096"/>
                </a:lnTo>
                <a:lnTo>
                  <a:pt x="6504" y="2094"/>
                </a:lnTo>
                <a:lnTo>
                  <a:pt x="6508" y="2092"/>
                </a:lnTo>
                <a:lnTo>
                  <a:pt x="6510" y="2090"/>
                </a:lnTo>
                <a:lnTo>
                  <a:pt x="6510" y="2088"/>
                </a:lnTo>
                <a:lnTo>
                  <a:pt x="6508" y="2086"/>
                </a:lnTo>
                <a:lnTo>
                  <a:pt x="6506" y="2082"/>
                </a:lnTo>
                <a:lnTo>
                  <a:pt x="6508" y="2082"/>
                </a:lnTo>
                <a:lnTo>
                  <a:pt x="6514" y="2084"/>
                </a:lnTo>
                <a:lnTo>
                  <a:pt x="6516" y="2084"/>
                </a:lnTo>
                <a:lnTo>
                  <a:pt x="6518" y="2084"/>
                </a:lnTo>
                <a:lnTo>
                  <a:pt x="6520" y="2080"/>
                </a:lnTo>
                <a:lnTo>
                  <a:pt x="6520" y="2078"/>
                </a:lnTo>
                <a:lnTo>
                  <a:pt x="6518" y="2068"/>
                </a:lnTo>
                <a:lnTo>
                  <a:pt x="6520" y="2060"/>
                </a:lnTo>
                <a:lnTo>
                  <a:pt x="6522" y="2056"/>
                </a:lnTo>
                <a:lnTo>
                  <a:pt x="6524" y="2056"/>
                </a:lnTo>
                <a:lnTo>
                  <a:pt x="6528" y="2056"/>
                </a:lnTo>
                <a:lnTo>
                  <a:pt x="6528" y="2058"/>
                </a:lnTo>
                <a:lnTo>
                  <a:pt x="6526" y="2062"/>
                </a:lnTo>
                <a:lnTo>
                  <a:pt x="6526" y="2064"/>
                </a:lnTo>
                <a:lnTo>
                  <a:pt x="6528" y="2066"/>
                </a:lnTo>
                <a:lnTo>
                  <a:pt x="6532" y="2068"/>
                </a:lnTo>
                <a:lnTo>
                  <a:pt x="6534" y="2066"/>
                </a:lnTo>
                <a:lnTo>
                  <a:pt x="6534" y="2064"/>
                </a:lnTo>
                <a:lnTo>
                  <a:pt x="6536" y="2064"/>
                </a:lnTo>
                <a:lnTo>
                  <a:pt x="6538" y="2064"/>
                </a:lnTo>
                <a:lnTo>
                  <a:pt x="6540" y="2064"/>
                </a:lnTo>
                <a:lnTo>
                  <a:pt x="6542" y="2060"/>
                </a:lnTo>
                <a:lnTo>
                  <a:pt x="6548" y="2050"/>
                </a:lnTo>
                <a:lnTo>
                  <a:pt x="6548" y="2046"/>
                </a:lnTo>
                <a:lnTo>
                  <a:pt x="6548" y="2044"/>
                </a:lnTo>
                <a:lnTo>
                  <a:pt x="6542" y="2042"/>
                </a:lnTo>
                <a:lnTo>
                  <a:pt x="6530" y="2042"/>
                </a:lnTo>
                <a:lnTo>
                  <a:pt x="6526" y="2040"/>
                </a:lnTo>
                <a:lnTo>
                  <a:pt x="6522" y="2040"/>
                </a:lnTo>
                <a:lnTo>
                  <a:pt x="6522" y="2038"/>
                </a:lnTo>
                <a:lnTo>
                  <a:pt x="6524" y="2036"/>
                </a:lnTo>
                <a:lnTo>
                  <a:pt x="6526" y="2030"/>
                </a:lnTo>
                <a:lnTo>
                  <a:pt x="6524" y="2026"/>
                </a:lnTo>
                <a:lnTo>
                  <a:pt x="6522" y="2022"/>
                </a:lnTo>
                <a:lnTo>
                  <a:pt x="6522" y="2018"/>
                </a:lnTo>
                <a:lnTo>
                  <a:pt x="6524" y="2008"/>
                </a:lnTo>
                <a:lnTo>
                  <a:pt x="6526" y="2004"/>
                </a:lnTo>
                <a:lnTo>
                  <a:pt x="6528" y="2002"/>
                </a:lnTo>
                <a:lnTo>
                  <a:pt x="6530" y="1998"/>
                </a:lnTo>
                <a:lnTo>
                  <a:pt x="6532" y="1994"/>
                </a:lnTo>
                <a:lnTo>
                  <a:pt x="6532" y="1988"/>
                </a:lnTo>
                <a:lnTo>
                  <a:pt x="6530" y="1980"/>
                </a:lnTo>
                <a:lnTo>
                  <a:pt x="6528" y="1976"/>
                </a:lnTo>
                <a:lnTo>
                  <a:pt x="6528" y="1974"/>
                </a:lnTo>
                <a:lnTo>
                  <a:pt x="6532" y="1968"/>
                </a:lnTo>
                <a:lnTo>
                  <a:pt x="6534" y="1966"/>
                </a:lnTo>
                <a:lnTo>
                  <a:pt x="6534" y="1964"/>
                </a:lnTo>
                <a:lnTo>
                  <a:pt x="6530" y="1964"/>
                </a:lnTo>
                <a:lnTo>
                  <a:pt x="6528" y="1966"/>
                </a:lnTo>
                <a:lnTo>
                  <a:pt x="6522" y="1970"/>
                </a:lnTo>
                <a:lnTo>
                  <a:pt x="6514" y="1974"/>
                </a:lnTo>
                <a:lnTo>
                  <a:pt x="6510" y="1974"/>
                </a:lnTo>
                <a:lnTo>
                  <a:pt x="6506" y="1978"/>
                </a:lnTo>
                <a:lnTo>
                  <a:pt x="6500" y="1988"/>
                </a:lnTo>
                <a:lnTo>
                  <a:pt x="6494" y="1994"/>
                </a:lnTo>
                <a:lnTo>
                  <a:pt x="6488" y="1998"/>
                </a:lnTo>
                <a:lnTo>
                  <a:pt x="6480" y="2002"/>
                </a:lnTo>
                <a:lnTo>
                  <a:pt x="6470" y="2002"/>
                </a:lnTo>
                <a:lnTo>
                  <a:pt x="6460" y="2004"/>
                </a:lnTo>
                <a:lnTo>
                  <a:pt x="6452" y="2006"/>
                </a:lnTo>
                <a:lnTo>
                  <a:pt x="6446" y="2012"/>
                </a:lnTo>
                <a:lnTo>
                  <a:pt x="6442" y="2018"/>
                </a:lnTo>
                <a:lnTo>
                  <a:pt x="6438" y="2026"/>
                </a:lnTo>
                <a:lnTo>
                  <a:pt x="6436" y="2034"/>
                </a:lnTo>
                <a:lnTo>
                  <a:pt x="6432" y="2054"/>
                </a:lnTo>
                <a:lnTo>
                  <a:pt x="6432" y="2070"/>
                </a:lnTo>
                <a:lnTo>
                  <a:pt x="6434" y="2080"/>
                </a:lnTo>
                <a:lnTo>
                  <a:pt x="6436" y="2088"/>
                </a:lnTo>
                <a:lnTo>
                  <a:pt x="6434" y="2096"/>
                </a:lnTo>
                <a:lnTo>
                  <a:pt x="6432" y="2102"/>
                </a:lnTo>
                <a:lnTo>
                  <a:pt x="6434" y="2104"/>
                </a:lnTo>
                <a:lnTo>
                  <a:pt x="6438" y="2106"/>
                </a:lnTo>
                <a:lnTo>
                  <a:pt x="6442" y="2110"/>
                </a:lnTo>
                <a:lnTo>
                  <a:pt x="6442" y="2108"/>
                </a:lnTo>
                <a:lnTo>
                  <a:pt x="6444" y="2104"/>
                </a:lnTo>
                <a:lnTo>
                  <a:pt x="6446" y="2106"/>
                </a:lnTo>
                <a:lnTo>
                  <a:pt x="6450" y="2108"/>
                </a:lnTo>
                <a:lnTo>
                  <a:pt x="6452" y="2110"/>
                </a:lnTo>
                <a:lnTo>
                  <a:pt x="6456" y="2114"/>
                </a:lnTo>
                <a:lnTo>
                  <a:pt x="6456" y="2122"/>
                </a:lnTo>
                <a:lnTo>
                  <a:pt x="6456" y="2128"/>
                </a:lnTo>
                <a:lnTo>
                  <a:pt x="6452" y="2126"/>
                </a:lnTo>
                <a:lnTo>
                  <a:pt x="6450" y="2124"/>
                </a:lnTo>
                <a:lnTo>
                  <a:pt x="6448" y="2128"/>
                </a:lnTo>
                <a:lnTo>
                  <a:pt x="6448" y="2132"/>
                </a:lnTo>
                <a:lnTo>
                  <a:pt x="6450" y="2132"/>
                </a:lnTo>
                <a:lnTo>
                  <a:pt x="6452" y="2130"/>
                </a:lnTo>
                <a:lnTo>
                  <a:pt x="6454" y="2130"/>
                </a:lnTo>
                <a:lnTo>
                  <a:pt x="6454" y="2142"/>
                </a:lnTo>
                <a:lnTo>
                  <a:pt x="6456" y="2148"/>
                </a:lnTo>
                <a:lnTo>
                  <a:pt x="6458" y="2154"/>
                </a:lnTo>
                <a:lnTo>
                  <a:pt x="6468" y="2164"/>
                </a:lnTo>
                <a:lnTo>
                  <a:pt x="6470" y="2168"/>
                </a:lnTo>
                <a:lnTo>
                  <a:pt x="6470" y="2170"/>
                </a:lnTo>
                <a:lnTo>
                  <a:pt x="6466" y="2172"/>
                </a:lnTo>
                <a:lnTo>
                  <a:pt x="6458" y="2172"/>
                </a:lnTo>
                <a:lnTo>
                  <a:pt x="6456" y="2174"/>
                </a:lnTo>
                <a:lnTo>
                  <a:pt x="6454" y="2178"/>
                </a:lnTo>
                <a:lnTo>
                  <a:pt x="6454" y="2180"/>
                </a:lnTo>
                <a:lnTo>
                  <a:pt x="6454" y="2182"/>
                </a:lnTo>
                <a:lnTo>
                  <a:pt x="6460" y="2180"/>
                </a:lnTo>
                <a:lnTo>
                  <a:pt x="6464" y="2180"/>
                </a:lnTo>
                <a:lnTo>
                  <a:pt x="6464" y="2184"/>
                </a:lnTo>
                <a:lnTo>
                  <a:pt x="6462" y="2186"/>
                </a:lnTo>
                <a:lnTo>
                  <a:pt x="6462" y="2188"/>
                </a:lnTo>
                <a:lnTo>
                  <a:pt x="6466" y="2192"/>
                </a:lnTo>
                <a:lnTo>
                  <a:pt x="6470" y="2194"/>
                </a:lnTo>
                <a:lnTo>
                  <a:pt x="6468" y="2196"/>
                </a:lnTo>
                <a:lnTo>
                  <a:pt x="6464" y="2198"/>
                </a:lnTo>
                <a:lnTo>
                  <a:pt x="6464" y="2200"/>
                </a:lnTo>
                <a:lnTo>
                  <a:pt x="6466" y="2202"/>
                </a:lnTo>
                <a:lnTo>
                  <a:pt x="6474" y="2204"/>
                </a:lnTo>
                <a:lnTo>
                  <a:pt x="6482" y="2206"/>
                </a:lnTo>
                <a:lnTo>
                  <a:pt x="6488" y="2212"/>
                </a:lnTo>
                <a:lnTo>
                  <a:pt x="6490" y="2214"/>
                </a:lnTo>
                <a:lnTo>
                  <a:pt x="6486" y="2212"/>
                </a:lnTo>
                <a:lnTo>
                  <a:pt x="6478" y="2208"/>
                </a:lnTo>
                <a:lnTo>
                  <a:pt x="6472" y="2208"/>
                </a:lnTo>
                <a:lnTo>
                  <a:pt x="6464" y="2208"/>
                </a:lnTo>
                <a:lnTo>
                  <a:pt x="6456" y="2206"/>
                </a:lnTo>
                <a:lnTo>
                  <a:pt x="6454" y="2206"/>
                </a:lnTo>
                <a:lnTo>
                  <a:pt x="6452" y="2208"/>
                </a:lnTo>
                <a:lnTo>
                  <a:pt x="6452" y="2216"/>
                </a:lnTo>
                <a:lnTo>
                  <a:pt x="6454" y="2228"/>
                </a:lnTo>
                <a:lnTo>
                  <a:pt x="6454" y="2232"/>
                </a:lnTo>
                <a:lnTo>
                  <a:pt x="6450" y="2236"/>
                </a:lnTo>
                <a:lnTo>
                  <a:pt x="6448" y="2236"/>
                </a:lnTo>
                <a:lnTo>
                  <a:pt x="6448" y="2232"/>
                </a:lnTo>
                <a:lnTo>
                  <a:pt x="6448" y="2226"/>
                </a:lnTo>
                <a:lnTo>
                  <a:pt x="6448" y="2224"/>
                </a:lnTo>
                <a:lnTo>
                  <a:pt x="6446" y="2222"/>
                </a:lnTo>
                <a:lnTo>
                  <a:pt x="6442" y="2222"/>
                </a:lnTo>
                <a:lnTo>
                  <a:pt x="6440" y="2224"/>
                </a:lnTo>
                <a:lnTo>
                  <a:pt x="6440" y="2228"/>
                </a:lnTo>
                <a:lnTo>
                  <a:pt x="6438" y="2232"/>
                </a:lnTo>
                <a:lnTo>
                  <a:pt x="6438" y="2234"/>
                </a:lnTo>
                <a:lnTo>
                  <a:pt x="6436" y="2232"/>
                </a:lnTo>
                <a:lnTo>
                  <a:pt x="6434" y="2230"/>
                </a:lnTo>
                <a:lnTo>
                  <a:pt x="6432" y="2226"/>
                </a:lnTo>
                <a:lnTo>
                  <a:pt x="6434" y="2222"/>
                </a:lnTo>
                <a:lnTo>
                  <a:pt x="6432" y="2220"/>
                </a:lnTo>
                <a:lnTo>
                  <a:pt x="6430" y="2218"/>
                </a:lnTo>
                <a:lnTo>
                  <a:pt x="6426" y="2216"/>
                </a:lnTo>
                <a:lnTo>
                  <a:pt x="6418" y="2216"/>
                </a:lnTo>
                <a:lnTo>
                  <a:pt x="6406" y="2216"/>
                </a:lnTo>
                <a:lnTo>
                  <a:pt x="6398" y="2218"/>
                </a:lnTo>
                <a:lnTo>
                  <a:pt x="6394" y="2222"/>
                </a:lnTo>
                <a:lnTo>
                  <a:pt x="6392" y="2230"/>
                </a:lnTo>
                <a:lnTo>
                  <a:pt x="6390" y="2234"/>
                </a:lnTo>
                <a:lnTo>
                  <a:pt x="6392" y="2236"/>
                </a:lnTo>
                <a:lnTo>
                  <a:pt x="6394" y="2238"/>
                </a:lnTo>
                <a:lnTo>
                  <a:pt x="6398" y="2240"/>
                </a:lnTo>
                <a:lnTo>
                  <a:pt x="6398" y="2242"/>
                </a:lnTo>
                <a:lnTo>
                  <a:pt x="6394" y="2244"/>
                </a:lnTo>
                <a:lnTo>
                  <a:pt x="6390" y="2242"/>
                </a:lnTo>
                <a:lnTo>
                  <a:pt x="6384" y="2234"/>
                </a:lnTo>
                <a:lnTo>
                  <a:pt x="6380" y="2232"/>
                </a:lnTo>
                <a:lnTo>
                  <a:pt x="6374" y="2230"/>
                </a:lnTo>
                <a:lnTo>
                  <a:pt x="6348" y="2234"/>
                </a:lnTo>
                <a:lnTo>
                  <a:pt x="6338" y="2238"/>
                </a:lnTo>
                <a:lnTo>
                  <a:pt x="6330" y="2240"/>
                </a:lnTo>
                <a:lnTo>
                  <a:pt x="6324" y="2244"/>
                </a:lnTo>
                <a:lnTo>
                  <a:pt x="6322" y="2248"/>
                </a:lnTo>
                <a:lnTo>
                  <a:pt x="6318" y="2252"/>
                </a:lnTo>
                <a:lnTo>
                  <a:pt x="6318" y="2254"/>
                </a:lnTo>
                <a:lnTo>
                  <a:pt x="6318" y="2258"/>
                </a:lnTo>
                <a:lnTo>
                  <a:pt x="6320" y="2258"/>
                </a:lnTo>
                <a:lnTo>
                  <a:pt x="6322" y="2258"/>
                </a:lnTo>
                <a:lnTo>
                  <a:pt x="6324" y="2260"/>
                </a:lnTo>
                <a:lnTo>
                  <a:pt x="6324" y="2264"/>
                </a:lnTo>
                <a:lnTo>
                  <a:pt x="6324" y="2266"/>
                </a:lnTo>
                <a:lnTo>
                  <a:pt x="6326" y="2268"/>
                </a:lnTo>
                <a:lnTo>
                  <a:pt x="6328" y="2268"/>
                </a:lnTo>
                <a:lnTo>
                  <a:pt x="6330" y="2270"/>
                </a:lnTo>
                <a:lnTo>
                  <a:pt x="6330" y="2276"/>
                </a:lnTo>
                <a:lnTo>
                  <a:pt x="6330" y="2280"/>
                </a:lnTo>
                <a:lnTo>
                  <a:pt x="6332" y="2282"/>
                </a:lnTo>
                <a:lnTo>
                  <a:pt x="6334" y="2284"/>
                </a:lnTo>
                <a:lnTo>
                  <a:pt x="6338" y="2286"/>
                </a:lnTo>
                <a:lnTo>
                  <a:pt x="6340" y="2288"/>
                </a:lnTo>
                <a:lnTo>
                  <a:pt x="6338" y="2292"/>
                </a:lnTo>
                <a:lnTo>
                  <a:pt x="6336" y="2298"/>
                </a:lnTo>
                <a:lnTo>
                  <a:pt x="6332" y="2300"/>
                </a:lnTo>
                <a:lnTo>
                  <a:pt x="6328" y="2304"/>
                </a:lnTo>
                <a:lnTo>
                  <a:pt x="6324" y="2304"/>
                </a:lnTo>
                <a:lnTo>
                  <a:pt x="6318" y="2304"/>
                </a:lnTo>
                <a:lnTo>
                  <a:pt x="6312" y="2298"/>
                </a:lnTo>
                <a:lnTo>
                  <a:pt x="6308" y="2292"/>
                </a:lnTo>
                <a:lnTo>
                  <a:pt x="6308" y="2288"/>
                </a:lnTo>
                <a:lnTo>
                  <a:pt x="6308" y="2286"/>
                </a:lnTo>
                <a:lnTo>
                  <a:pt x="6312" y="2282"/>
                </a:lnTo>
                <a:lnTo>
                  <a:pt x="6314" y="2280"/>
                </a:lnTo>
                <a:lnTo>
                  <a:pt x="6318" y="2278"/>
                </a:lnTo>
                <a:lnTo>
                  <a:pt x="6316" y="2276"/>
                </a:lnTo>
                <a:lnTo>
                  <a:pt x="6312" y="2272"/>
                </a:lnTo>
                <a:lnTo>
                  <a:pt x="6310" y="2272"/>
                </a:lnTo>
                <a:lnTo>
                  <a:pt x="6310" y="2270"/>
                </a:lnTo>
                <a:lnTo>
                  <a:pt x="6312" y="2264"/>
                </a:lnTo>
                <a:lnTo>
                  <a:pt x="6314" y="2260"/>
                </a:lnTo>
                <a:lnTo>
                  <a:pt x="6314" y="2258"/>
                </a:lnTo>
                <a:lnTo>
                  <a:pt x="6312" y="2258"/>
                </a:lnTo>
                <a:lnTo>
                  <a:pt x="6302" y="2262"/>
                </a:lnTo>
                <a:lnTo>
                  <a:pt x="6298" y="2262"/>
                </a:lnTo>
                <a:lnTo>
                  <a:pt x="6296" y="2262"/>
                </a:lnTo>
                <a:lnTo>
                  <a:pt x="6294" y="2272"/>
                </a:lnTo>
                <a:lnTo>
                  <a:pt x="6292" y="2286"/>
                </a:lnTo>
                <a:lnTo>
                  <a:pt x="6288" y="2294"/>
                </a:lnTo>
                <a:lnTo>
                  <a:pt x="6286" y="2304"/>
                </a:lnTo>
                <a:lnTo>
                  <a:pt x="6278" y="2316"/>
                </a:lnTo>
                <a:lnTo>
                  <a:pt x="6272" y="2320"/>
                </a:lnTo>
                <a:lnTo>
                  <a:pt x="6270" y="2322"/>
                </a:lnTo>
                <a:lnTo>
                  <a:pt x="6270" y="2324"/>
                </a:lnTo>
                <a:lnTo>
                  <a:pt x="6270" y="2328"/>
                </a:lnTo>
                <a:lnTo>
                  <a:pt x="6270" y="2330"/>
                </a:lnTo>
                <a:lnTo>
                  <a:pt x="6262" y="2332"/>
                </a:lnTo>
                <a:lnTo>
                  <a:pt x="6256" y="2334"/>
                </a:lnTo>
                <a:lnTo>
                  <a:pt x="6256" y="2336"/>
                </a:lnTo>
                <a:lnTo>
                  <a:pt x="6256" y="2338"/>
                </a:lnTo>
                <a:lnTo>
                  <a:pt x="6262" y="2340"/>
                </a:lnTo>
                <a:lnTo>
                  <a:pt x="6272" y="2342"/>
                </a:lnTo>
                <a:lnTo>
                  <a:pt x="6276" y="2344"/>
                </a:lnTo>
                <a:lnTo>
                  <a:pt x="6268" y="2346"/>
                </a:lnTo>
                <a:lnTo>
                  <a:pt x="6254" y="2344"/>
                </a:lnTo>
                <a:lnTo>
                  <a:pt x="6250" y="2344"/>
                </a:lnTo>
                <a:lnTo>
                  <a:pt x="6246" y="2346"/>
                </a:lnTo>
                <a:lnTo>
                  <a:pt x="6246" y="2348"/>
                </a:lnTo>
                <a:lnTo>
                  <a:pt x="6252" y="2352"/>
                </a:lnTo>
                <a:lnTo>
                  <a:pt x="6260" y="2354"/>
                </a:lnTo>
                <a:lnTo>
                  <a:pt x="6264" y="2354"/>
                </a:lnTo>
                <a:lnTo>
                  <a:pt x="6270" y="2352"/>
                </a:lnTo>
                <a:lnTo>
                  <a:pt x="6272" y="2354"/>
                </a:lnTo>
                <a:lnTo>
                  <a:pt x="6274" y="2356"/>
                </a:lnTo>
                <a:lnTo>
                  <a:pt x="6272" y="2356"/>
                </a:lnTo>
                <a:lnTo>
                  <a:pt x="6264" y="2358"/>
                </a:lnTo>
                <a:lnTo>
                  <a:pt x="6260" y="2360"/>
                </a:lnTo>
                <a:lnTo>
                  <a:pt x="6256" y="2358"/>
                </a:lnTo>
                <a:lnTo>
                  <a:pt x="6252" y="2356"/>
                </a:lnTo>
                <a:lnTo>
                  <a:pt x="6248" y="2356"/>
                </a:lnTo>
                <a:lnTo>
                  <a:pt x="6242" y="2356"/>
                </a:lnTo>
                <a:lnTo>
                  <a:pt x="6234" y="2360"/>
                </a:lnTo>
                <a:lnTo>
                  <a:pt x="6226" y="2366"/>
                </a:lnTo>
                <a:lnTo>
                  <a:pt x="6216" y="2372"/>
                </a:lnTo>
                <a:lnTo>
                  <a:pt x="6208" y="2374"/>
                </a:lnTo>
                <a:lnTo>
                  <a:pt x="6190" y="2378"/>
                </a:lnTo>
                <a:lnTo>
                  <a:pt x="6176" y="2382"/>
                </a:lnTo>
                <a:lnTo>
                  <a:pt x="6172" y="2384"/>
                </a:lnTo>
                <a:lnTo>
                  <a:pt x="6170" y="2388"/>
                </a:lnTo>
                <a:lnTo>
                  <a:pt x="6170" y="2390"/>
                </a:lnTo>
                <a:lnTo>
                  <a:pt x="6170" y="2396"/>
                </a:lnTo>
                <a:lnTo>
                  <a:pt x="6170" y="2402"/>
                </a:lnTo>
                <a:lnTo>
                  <a:pt x="6170" y="2408"/>
                </a:lnTo>
                <a:lnTo>
                  <a:pt x="6170" y="2410"/>
                </a:lnTo>
                <a:lnTo>
                  <a:pt x="6170" y="2414"/>
                </a:lnTo>
                <a:lnTo>
                  <a:pt x="6170" y="2416"/>
                </a:lnTo>
                <a:lnTo>
                  <a:pt x="6170" y="2418"/>
                </a:lnTo>
                <a:lnTo>
                  <a:pt x="6168" y="2420"/>
                </a:lnTo>
                <a:lnTo>
                  <a:pt x="6170" y="2424"/>
                </a:lnTo>
                <a:lnTo>
                  <a:pt x="6172" y="2426"/>
                </a:lnTo>
                <a:lnTo>
                  <a:pt x="6170" y="2428"/>
                </a:lnTo>
                <a:lnTo>
                  <a:pt x="6168" y="2428"/>
                </a:lnTo>
                <a:lnTo>
                  <a:pt x="6164" y="2432"/>
                </a:lnTo>
                <a:lnTo>
                  <a:pt x="6162" y="2436"/>
                </a:lnTo>
                <a:lnTo>
                  <a:pt x="6156" y="2438"/>
                </a:lnTo>
                <a:lnTo>
                  <a:pt x="6128" y="2448"/>
                </a:lnTo>
                <a:lnTo>
                  <a:pt x="6120" y="2454"/>
                </a:lnTo>
                <a:lnTo>
                  <a:pt x="6114" y="2458"/>
                </a:lnTo>
                <a:lnTo>
                  <a:pt x="6110" y="2460"/>
                </a:lnTo>
                <a:lnTo>
                  <a:pt x="6110" y="2464"/>
                </a:lnTo>
                <a:lnTo>
                  <a:pt x="6110" y="2466"/>
                </a:lnTo>
                <a:lnTo>
                  <a:pt x="6112" y="2468"/>
                </a:lnTo>
                <a:lnTo>
                  <a:pt x="6118" y="2470"/>
                </a:lnTo>
                <a:lnTo>
                  <a:pt x="6120" y="2472"/>
                </a:lnTo>
                <a:lnTo>
                  <a:pt x="6116" y="2474"/>
                </a:lnTo>
                <a:lnTo>
                  <a:pt x="6104" y="2480"/>
                </a:lnTo>
                <a:lnTo>
                  <a:pt x="6100" y="2480"/>
                </a:lnTo>
                <a:lnTo>
                  <a:pt x="6096" y="2480"/>
                </a:lnTo>
                <a:lnTo>
                  <a:pt x="6088" y="2478"/>
                </a:lnTo>
                <a:lnTo>
                  <a:pt x="6076" y="2476"/>
                </a:lnTo>
                <a:lnTo>
                  <a:pt x="6068" y="2476"/>
                </a:lnTo>
                <a:lnTo>
                  <a:pt x="6060" y="2478"/>
                </a:lnTo>
                <a:lnTo>
                  <a:pt x="6058" y="2476"/>
                </a:lnTo>
                <a:lnTo>
                  <a:pt x="6058" y="2474"/>
                </a:lnTo>
                <a:lnTo>
                  <a:pt x="6056" y="2466"/>
                </a:lnTo>
                <a:lnTo>
                  <a:pt x="6054" y="2458"/>
                </a:lnTo>
                <a:lnTo>
                  <a:pt x="6052" y="2456"/>
                </a:lnTo>
                <a:lnTo>
                  <a:pt x="6048" y="2456"/>
                </a:lnTo>
                <a:lnTo>
                  <a:pt x="6040" y="2458"/>
                </a:lnTo>
                <a:lnTo>
                  <a:pt x="6034" y="2456"/>
                </a:lnTo>
                <a:lnTo>
                  <a:pt x="6030" y="2456"/>
                </a:lnTo>
                <a:lnTo>
                  <a:pt x="6030" y="2460"/>
                </a:lnTo>
                <a:lnTo>
                  <a:pt x="6032" y="2464"/>
                </a:lnTo>
                <a:lnTo>
                  <a:pt x="6032" y="2470"/>
                </a:lnTo>
                <a:lnTo>
                  <a:pt x="6032" y="2474"/>
                </a:lnTo>
                <a:lnTo>
                  <a:pt x="6036" y="2476"/>
                </a:lnTo>
                <a:lnTo>
                  <a:pt x="6040" y="2480"/>
                </a:lnTo>
                <a:lnTo>
                  <a:pt x="6042" y="2488"/>
                </a:lnTo>
                <a:lnTo>
                  <a:pt x="6044" y="2498"/>
                </a:lnTo>
                <a:lnTo>
                  <a:pt x="6044" y="2506"/>
                </a:lnTo>
                <a:lnTo>
                  <a:pt x="6044" y="2510"/>
                </a:lnTo>
                <a:lnTo>
                  <a:pt x="6044" y="2512"/>
                </a:lnTo>
                <a:lnTo>
                  <a:pt x="6046" y="2516"/>
                </a:lnTo>
                <a:lnTo>
                  <a:pt x="6048" y="2520"/>
                </a:lnTo>
                <a:lnTo>
                  <a:pt x="6042" y="2522"/>
                </a:lnTo>
                <a:lnTo>
                  <a:pt x="6036" y="2522"/>
                </a:lnTo>
                <a:lnTo>
                  <a:pt x="6034" y="2518"/>
                </a:lnTo>
                <a:lnTo>
                  <a:pt x="6032" y="2516"/>
                </a:lnTo>
                <a:lnTo>
                  <a:pt x="6030" y="2514"/>
                </a:lnTo>
                <a:lnTo>
                  <a:pt x="6028" y="2516"/>
                </a:lnTo>
                <a:lnTo>
                  <a:pt x="6026" y="2518"/>
                </a:lnTo>
                <a:lnTo>
                  <a:pt x="6022" y="2520"/>
                </a:lnTo>
                <a:lnTo>
                  <a:pt x="6018" y="2520"/>
                </a:lnTo>
                <a:lnTo>
                  <a:pt x="6016" y="2518"/>
                </a:lnTo>
                <a:lnTo>
                  <a:pt x="6014" y="2516"/>
                </a:lnTo>
                <a:lnTo>
                  <a:pt x="6010" y="2518"/>
                </a:lnTo>
                <a:lnTo>
                  <a:pt x="6002" y="2524"/>
                </a:lnTo>
                <a:lnTo>
                  <a:pt x="5998" y="2526"/>
                </a:lnTo>
                <a:lnTo>
                  <a:pt x="5994" y="2522"/>
                </a:lnTo>
                <a:lnTo>
                  <a:pt x="5988" y="2508"/>
                </a:lnTo>
                <a:lnTo>
                  <a:pt x="5982" y="2504"/>
                </a:lnTo>
                <a:lnTo>
                  <a:pt x="5980" y="2504"/>
                </a:lnTo>
                <a:lnTo>
                  <a:pt x="5976" y="2504"/>
                </a:lnTo>
                <a:lnTo>
                  <a:pt x="5970" y="2508"/>
                </a:lnTo>
                <a:lnTo>
                  <a:pt x="5966" y="2508"/>
                </a:lnTo>
                <a:lnTo>
                  <a:pt x="5964" y="2508"/>
                </a:lnTo>
                <a:lnTo>
                  <a:pt x="5964" y="2512"/>
                </a:lnTo>
                <a:lnTo>
                  <a:pt x="5962" y="2514"/>
                </a:lnTo>
                <a:lnTo>
                  <a:pt x="5960" y="2516"/>
                </a:lnTo>
                <a:lnTo>
                  <a:pt x="5956" y="2518"/>
                </a:lnTo>
                <a:lnTo>
                  <a:pt x="5950" y="2516"/>
                </a:lnTo>
                <a:lnTo>
                  <a:pt x="5946" y="2514"/>
                </a:lnTo>
                <a:lnTo>
                  <a:pt x="5944" y="2514"/>
                </a:lnTo>
                <a:lnTo>
                  <a:pt x="5942" y="2516"/>
                </a:lnTo>
                <a:lnTo>
                  <a:pt x="5934" y="2518"/>
                </a:lnTo>
                <a:lnTo>
                  <a:pt x="5924" y="2520"/>
                </a:lnTo>
                <a:lnTo>
                  <a:pt x="5918" y="2524"/>
                </a:lnTo>
                <a:lnTo>
                  <a:pt x="5914" y="2528"/>
                </a:lnTo>
                <a:lnTo>
                  <a:pt x="5914" y="2534"/>
                </a:lnTo>
                <a:lnTo>
                  <a:pt x="5916" y="2536"/>
                </a:lnTo>
                <a:lnTo>
                  <a:pt x="5920" y="2536"/>
                </a:lnTo>
                <a:lnTo>
                  <a:pt x="5924" y="2534"/>
                </a:lnTo>
                <a:lnTo>
                  <a:pt x="5928" y="2536"/>
                </a:lnTo>
                <a:lnTo>
                  <a:pt x="5930" y="2538"/>
                </a:lnTo>
                <a:lnTo>
                  <a:pt x="5926" y="2538"/>
                </a:lnTo>
                <a:lnTo>
                  <a:pt x="5922" y="2540"/>
                </a:lnTo>
                <a:lnTo>
                  <a:pt x="5922" y="2542"/>
                </a:lnTo>
                <a:lnTo>
                  <a:pt x="5924" y="2544"/>
                </a:lnTo>
                <a:lnTo>
                  <a:pt x="5926" y="2544"/>
                </a:lnTo>
                <a:lnTo>
                  <a:pt x="5930" y="2544"/>
                </a:lnTo>
                <a:lnTo>
                  <a:pt x="5934" y="2546"/>
                </a:lnTo>
                <a:lnTo>
                  <a:pt x="5934" y="2548"/>
                </a:lnTo>
                <a:lnTo>
                  <a:pt x="5932" y="2550"/>
                </a:lnTo>
                <a:lnTo>
                  <a:pt x="5924" y="2550"/>
                </a:lnTo>
                <a:lnTo>
                  <a:pt x="5918" y="2552"/>
                </a:lnTo>
                <a:lnTo>
                  <a:pt x="5918" y="2554"/>
                </a:lnTo>
                <a:lnTo>
                  <a:pt x="5920" y="2556"/>
                </a:lnTo>
                <a:lnTo>
                  <a:pt x="5928" y="2562"/>
                </a:lnTo>
                <a:lnTo>
                  <a:pt x="5930" y="2566"/>
                </a:lnTo>
                <a:lnTo>
                  <a:pt x="5932" y="2568"/>
                </a:lnTo>
                <a:lnTo>
                  <a:pt x="5938" y="2566"/>
                </a:lnTo>
                <a:lnTo>
                  <a:pt x="5942" y="2566"/>
                </a:lnTo>
                <a:lnTo>
                  <a:pt x="5950" y="2566"/>
                </a:lnTo>
                <a:lnTo>
                  <a:pt x="5964" y="2572"/>
                </a:lnTo>
                <a:lnTo>
                  <a:pt x="5972" y="2574"/>
                </a:lnTo>
                <a:lnTo>
                  <a:pt x="5976" y="2578"/>
                </a:lnTo>
                <a:lnTo>
                  <a:pt x="5980" y="2580"/>
                </a:lnTo>
                <a:lnTo>
                  <a:pt x="5986" y="2580"/>
                </a:lnTo>
                <a:lnTo>
                  <a:pt x="5990" y="2580"/>
                </a:lnTo>
                <a:lnTo>
                  <a:pt x="5990" y="2582"/>
                </a:lnTo>
                <a:lnTo>
                  <a:pt x="5992" y="2584"/>
                </a:lnTo>
                <a:lnTo>
                  <a:pt x="5998" y="2586"/>
                </a:lnTo>
                <a:lnTo>
                  <a:pt x="6004" y="2584"/>
                </a:lnTo>
                <a:lnTo>
                  <a:pt x="6006" y="2586"/>
                </a:lnTo>
                <a:lnTo>
                  <a:pt x="6008" y="2588"/>
                </a:lnTo>
                <a:lnTo>
                  <a:pt x="6008" y="2590"/>
                </a:lnTo>
                <a:lnTo>
                  <a:pt x="6004" y="2594"/>
                </a:lnTo>
                <a:lnTo>
                  <a:pt x="6004" y="2596"/>
                </a:lnTo>
                <a:lnTo>
                  <a:pt x="6006" y="2598"/>
                </a:lnTo>
                <a:lnTo>
                  <a:pt x="6014" y="2600"/>
                </a:lnTo>
                <a:lnTo>
                  <a:pt x="6020" y="2600"/>
                </a:lnTo>
                <a:lnTo>
                  <a:pt x="6018" y="2602"/>
                </a:lnTo>
                <a:lnTo>
                  <a:pt x="6018" y="2606"/>
                </a:lnTo>
                <a:lnTo>
                  <a:pt x="6018" y="2608"/>
                </a:lnTo>
                <a:lnTo>
                  <a:pt x="6020" y="2608"/>
                </a:lnTo>
                <a:lnTo>
                  <a:pt x="6024" y="2610"/>
                </a:lnTo>
                <a:lnTo>
                  <a:pt x="6026" y="2612"/>
                </a:lnTo>
                <a:lnTo>
                  <a:pt x="6026" y="2614"/>
                </a:lnTo>
                <a:lnTo>
                  <a:pt x="6024" y="2618"/>
                </a:lnTo>
                <a:lnTo>
                  <a:pt x="6022" y="2620"/>
                </a:lnTo>
                <a:lnTo>
                  <a:pt x="6020" y="2624"/>
                </a:lnTo>
                <a:lnTo>
                  <a:pt x="6024" y="2632"/>
                </a:lnTo>
                <a:lnTo>
                  <a:pt x="6032" y="2642"/>
                </a:lnTo>
                <a:lnTo>
                  <a:pt x="6044" y="2650"/>
                </a:lnTo>
                <a:lnTo>
                  <a:pt x="6052" y="2654"/>
                </a:lnTo>
                <a:lnTo>
                  <a:pt x="6058" y="2656"/>
                </a:lnTo>
                <a:lnTo>
                  <a:pt x="6060" y="2656"/>
                </a:lnTo>
                <a:lnTo>
                  <a:pt x="6060" y="2658"/>
                </a:lnTo>
                <a:lnTo>
                  <a:pt x="6058" y="2662"/>
                </a:lnTo>
                <a:lnTo>
                  <a:pt x="6060" y="2664"/>
                </a:lnTo>
                <a:lnTo>
                  <a:pt x="6062" y="2668"/>
                </a:lnTo>
                <a:lnTo>
                  <a:pt x="6062" y="2678"/>
                </a:lnTo>
                <a:lnTo>
                  <a:pt x="6060" y="2682"/>
                </a:lnTo>
                <a:lnTo>
                  <a:pt x="6058" y="2684"/>
                </a:lnTo>
                <a:lnTo>
                  <a:pt x="6054" y="2686"/>
                </a:lnTo>
                <a:lnTo>
                  <a:pt x="6054" y="2688"/>
                </a:lnTo>
                <a:lnTo>
                  <a:pt x="6062" y="2692"/>
                </a:lnTo>
                <a:lnTo>
                  <a:pt x="6072" y="2700"/>
                </a:lnTo>
                <a:lnTo>
                  <a:pt x="6078" y="2706"/>
                </a:lnTo>
                <a:lnTo>
                  <a:pt x="6078" y="2712"/>
                </a:lnTo>
                <a:lnTo>
                  <a:pt x="6080" y="2720"/>
                </a:lnTo>
                <a:lnTo>
                  <a:pt x="6078" y="2722"/>
                </a:lnTo>
                <a:lnTo>
                  <a:pt x="6076" y="2716"/>
                </a:lnTo>
                <a:lnTo>
                  <a:pt x="6072" y="2706"/>
                </a:lnTo>
                <a:lnTo>
                  <a:pt x="6068" y="2702"/>
                </a:lnTo>
                <a:lnTo>
                  <a:pt x="6064" y="2700"/>
                </a:lnTo>
                <a:lnTo>
                  <a:pt x="6062" y="2708"/>
                </a:lnTo>
                <a:lnTo>
                  <a:pt x="6058" y="2728"/>
                </a:lnTo>
                <a:lnTo>
                  <a:pt x="6056" y="2744"/>
                </a:lnTo>
                <a:lnTo>
                  <a:pt x="6058" y="2744"/>
                </a:lnTo>
                <a:lnTo>
                  <a:pt x="6060" y="2742"/>
                </a:lnTo>
                <a:lnTo>
                  <a:pt x="6062" y="2744"/>
                </a:lnTo>
                <a:lnTo>
                  <a:pt x="6062" y="2746"/>
                </a:lnTo>
                <a:lnTo>
                  <a:pt x="6060" y="2748"/>
                </a:lnTo>
                <a:lnTo>
                  <a:pt x="6058" y="2750"/>
                </a:lnTo>
                <a:lnTo>
                  <a:pt x="6056" y="2752"/>
                </a:lnTo>
                <a:lnTo>
                  <a:pt x="6054" y="2778"/>
                </a:lnTo>
                <a:lnTo>
                  <a:pt x="6050" y="2798"/>
                </a:lnTo>
                <a:lnTo>
                  <a:pt x="6046" y="2810"/>
                </a:lnTo>
                <a:lnTo>
                  <a:pt x="6042" y="2816"/>
                </a:lnTo>
                <a:lnTo>
                  <a:pt x="6036" y="2820"/>
                </a:lnTo>
                <a:lnTo>
                  <a:pt x="6026" y="2822"/>
                </a:lnTo>
                <a:lnTo>
                  <a:pt x="6020" y="2824"/>
                </a:lnTo>
                <a:lnTo>
                  <a:pt x="6010" y="2820"/>
                </a:lnTo>
                <a:lnTo>
                  <a:pt x="5998" y="2818"/>
                </a:lnTo>
                <a:lnTo>
                  <a:pt x="5992" y="2818"/>
                </a:lnTo>
                <a:lnTo>
                  <a:pt x="5984" y="2818"/>
                </a:lnTo>
                <a:lnTo>
                  <a:pt x="5972" y="2816"/>
                </a:lnTo>
                <a:lnTo>
                  <a:pt x="5962" y="2814"/>
                </a:lnTo>
                <a:lnTo>
                  <a:pt x="5954" y="2814"/>
                </a:lnTo>
                <a:lnTo>
                  <a:pt x="5936" y="2816"/>
                </a:lnTo>
                <a:lnTo>
                  <a:pt x="5916" y="2816"/>
                </a:lnTo>
                <a:lnTo>
                  <a:pt x="5904" y="2814"/>
                </a:lnTo>
                <a:lnTo>
                  <a:pt x="5890" y="2810"/>
                </a:lnTo>
                <a:lnTo>
                  <a:pt x="5876" y="2808"/>
                </a:lnTo>
                <a:lnTo>
                  <a:pt x="5868" y="2808"/>
                </a:lnTo>
                <a:lnTo>
                  <a:pt x="5856" y="2810"/>
                </a:lnTo>
                <a:lnTo>
                  <a:pt x="5838" y="2810"/>
                </a:lnTo>
                <a:lnTo>
                  <a:pt x="5828" y="2810"/>
                </a:lnTo>
                <a:lnTo>
                  <a:pt x="5818" y="2808"/>
                </a:lnTo>
                <a:lnTo>
                  <a:pt x="5806" y="2802"/>
                </a:lnTo>
                <a:lnTo>
                  <a:pt x="5794" y="2800"/>
                </a:lnTo>
                <a:lnTo>
                  <a:pt x="5788" y="2800"/>
                </a:lnTo>
                <a:lnTo>
                  <a:pt x="5782" y="2802"/>
                </a:lnTo>
                <a:lnTo>
                  <a:pt x="5776" y="2806"/>
                </a:lnTo>
                <a:lnTo>
                  <a:pt x="5774" y="2810"/>
                </a:lnTo>
                <a:lnTo>
                  <a:pt x="5772" y="2816"/>
                </a:lnTo>
                <a:lnTo>
                  <a:pt x="5770" y="2822"/>
                </a:lnTo>
                <a:lnTo>
                  <a:pt x="5768" y="2822"/>
                </a:lnTo>
                <a:lnTo>
                  <a:pt x="5762" y="2822"/>
                </a:lnTo>
                <a:lnTo>
                  <a:pt x="5756" y="2824"/>
                </a:lnTo>
                <a:lnTo>
                  <a:pt x="5750" y="2826"/>
                </a:lnTo>
                <a:lnTo>
                  <a:pt x="5740" y="2834"/>
                </a:lnTo>
                <a:lnTo>
                  <a:pt x="5736" y="2838"/>
                </a:lnTo>
                <a:lnTo>
                  <a:pt x="5734" y="2842"/>
                </a:lnTo>
                <a:lnTo>
                  <a:pt x="5732" y="2844"/>
                </a:lnTo>
                <a:lnTo>
                  <a:pt x="5734" y="2848"/>
                </a:lnTo>
                <a:lnTo>
                  <a:pt x="5740" y="2852"/>
                </a:lnTo>
                <a:lnTo>
                  <a:pt x="5740" y="2856"/>
                </a:lnTo>
                <a:lnTo>
                  <a:pt x="5742" y="2862"/>
                </a:lnTo>
                <a:lnTo>
                  <a:pt x="5746" y="2870"/>
                </a:lnTo>
                <a:lnTo>
                  <a:pt x="5748" y="2878"/>
                </a:lnTo>
                <a:lnTo>
                  <a:pt x="5750" y="2886"/>
                </a:lnTo>
                <a:lnTo>
                  <a:pt x="5750" y="2896"/>
                </a:lnTo>
                <a:lnTo>
                  <a:pt x="5752" y="2904"/>
                </a:lnTo>
                <a:lnTo>
                  <a:pt x="5750" y="2910"/>
                </a:lnTo>
                <a:lnTo>
                  <a:pt x="5750" y="2914"/>
                </a:lnTo>
                <a:lnTo>
                  <a:pt x="5752" y="2916"/>
                </a:lnTo>
                <a:lnTo>
                  <a:pt x="5752" y="2920"/>
                </a:lnTo>
                <a:lnTo>
                  <a:pt x="5750" y="2924"/>
                </a:lnTo>
                <a:lnTo>
                  <a:pt x="5752" y="2930"/>
                </a:lnTo>
                <a:lnTo>
                  <a:pt x="5758" y="2944"/>
                </a:lnTo>
                <a:lnTo>
                  <a:pt x="5760" y="2950"/>
                </a:lnTo>
                <a:lnTo>
                  <a:pt x="5758" y="2956"/>
                </a:lnTo>
                <a:lnTo>
                  <a:pt x="5756" y="2972"/>
                </a:lnTo>
                <a:lnTo>
                  <a:pt x="5750" y="2986"/>
                </a:lnTo>
                <a:lnTo>
                  <a:pt x="5750" y="2996"/>
                </a:lnTo>
                <a:lnTo>
                  <a:pt x="5750" y="3000"/>
                </a:lnTo>
                <a:lnTo>
                  <a:pt x="5748" y="3004"/>
                </a:lnTo>
                <a:lnTo>
                  <a:pt x="5746" y="3012"/>
                </a:lnTo>
                <a:lnTo>
                  <a:pt x="5740" y="3026"/>
                </a:lnTo>
                <a:lnTo>
                  <a:pt x="5738" y="3032"/>
                </a:lnTo>
                <a:lnTo>
                  <a:pt x="5734" y="3038"/>
                </a:lnTo>
                <a:lnTo>
                  <a:pt x="5730" y="3042"/>
                </a:lnTo>
                <a:lnTo>
                  <a:pt x="5728" y="3042"/>
                </a:lnTo>
                <a:lnTo>
                  <a:pt x="5728" y="3048"/>
                </a:lnTo>
                <a:lnTo>
                  <a:pt x="5728" y="3052"/>
                </a:lnTo>
                <a:lnTo>
                  <a:pt x="5728" y="3056"/>
                </a:lnTo>
                <a:lnTo>
                  <a:pt x="5724" y="3068"/>
                </a:lnTo>
                <a:lnTo>
                  <a:pt x="5722" y="3074"/>
                </a:lnTo>
                <a:lnTo>
                  <a:pt x="5722" y="3078"/>
                </a:lnTo>
                <a:lnTo>
                  <a:pt x="5724" y="3080"/>
                </a:lnTo>
                <a:lnTo>
                  <a:pt x="5728" y="3080"/>
                </a:lnTo>
                <a:lnTo>
                  <a:pt x="5736" y="3080"/>
                </a:lnTo>
                <a:lnTo>
                  <a:pt x="5736" y="3082"/>
                </a:lnTo>
                <a:lnTo>
                  <a:pt x="5734" y="3084"/>
                </a:lnTo>
                <a:lnTo>
                  <a:pt x="5734" y="3086"/>
                </a:lnTo>
                <a:lnTo>
                  <a:pt x="5734" y="3090"/>
                </a:lnTo>
                <a:lnTo>
                  <a:pt x="5734" y="3094"/>
                </a:lnTo>
                <a:lnTo>
                  <a:pt x="5734" y="3096"/>
                </a:lnTo>
                <a:lnTo>
                  <a:pt x="5738" y="3096"/>
                </a:lnTo>
                <a:lnTo>
                  <a:pt x="5742" y="3094"/>
                </a:lnTo>
                <a:lnTo>
                  <a:pt x="5748" y="3094"/>
                </a:lnTo>
                <a:lnTo>
                  <a:pt x="5750" y="3096"/>
                </a:lnTo>
                <a:lnTo>
                  <a:pt x="5752" y="3100"/>
                </a:lnTo>
                <a:lnTo>
                  <a:pt x="5752" y="3104"/>
                </a:lnTo>
                <a:lnTo>
                  <a:pt x="5750" y="3110"/>
                </a:lnTo>
                <a:lnTo>
                  <a:pt x="5748" y="3120"/>
                </a:lnTo>
                <a:lnTo>
                  <a:pt x="5750" y="3126"/>
                </a:lnTo>
                <a:lnTo>
                  <a:pt x="5750" y="3138"/>
                </a:lnTo>
                <a:lnTo>
                  <a:pt x="5748" y="3160"/>
                </a:lnTo>
                <a:lnTo>
                  <a:pt x="5744" y="3172"/>
                </a:lnTo>
                <a:lnTo>
                  <a:pt x="5746" y="3174"/>
                </a:lnTo>
                <a:lnTo>
                  <a:pt x="5748" y="3172"/>
                </a:lnTo>
                <a:lnTo>
                  <a:pt x="5752" y="3170"/>
                </a:lnTo>
                <a:lnTo>
                  <a:pt x="5756" y="3168"/>
                </a:lnTo>
                <a:lnTo>
                  <a:pt x="5764" y="3168"/>
                </a:lnTo>
                <a:lnTo>
                  <a:pt x="5778" y="3172"/>
                </a:lnTo>
                <a:lnTo>
                  <a:pt x="5788" y="3174"/>
                </a:lnTo>
                <a:lnTo>
                  <a:pt x="5794" y="3172"/>
                </a:lnTo>
                <a:lnTo>
                  <a:pt x="5798" y="3168"/>
                </a:lnTo>
                <a:lnTo>
                  <a:pt x="5808" y="3162"/>
                </a:lnTo>
                <a:lnTo>
                  <a:pt x="5814" y="3162"/>
                </a:lnTo>
                <a:lnTo>
                  <a:pt x="5820" y="3162"/>
                </a:lnTo>
                <a:lnTo>
                  <a:pt x="5828" y="3164"/>
                </a:lnTo>
                <a:lnTo>
                  <a:pt x="5834" y="3166"/>
                </a:lnTo>
                <a:lnTo>
                  <a:pt x="5842" y="3176"/>
                </a:lnTo>
                <a:lnTo>
                  <a:pt x="5846" y="3180"/>
                </a:lnTo>
                <a:lnTo>
                  <a:pt x="5846" y="3184"/>
                </a:lnTo>
                <a:lnTo>
                  <a:pt x="5848" y="3192"/>
                </a:lnTo>
                <a:lnTo>
                  <a:pt x="5852" y="3200"/>
                </a:lnTo>
                <a:lnTo>
                  <a:pt x="5858" y="3210"/>
                </a:lnTo>
                <a:lnTo>
                  <a:pt x="5866" y="3218"/>
                </a:lnTo>
                <a:lnTo>
                  <a:pt x="5874" y="3226"/>
                </a:lnTo>
                <a:lnTo>
                  <a:pt x="5880" y="3228"/>
                </a:lnTo>
                <a:lnTo>
                  <a:pt x="5882" y="3228"/>
                </a:lnTo>
                <a:lnTo>
                  <a:pt x="5886" y="3224"/>
                </a:lnTo>
                <a:lnTo>
                  <a:pt x="5890" y="3220"/>
                </a:lnTo>
                <a:lnTo>
                  <a:pt x="5892" y="3216"/>
                </a:lnTo>
                <a:lnTo>
                  <a:pt x="5896" y="3210"/>
                </a:lnTo>
                <a:lnTo>
                  <a:pt x="5900" y="3206"/>
                </a:lnTo>
                <a:lnTo>
                  <a:pt x="5902" y="3204"/>
                </a:lnTo>
                <a:lnTo>
                  <a:pt x="5912" y="3202"/>
                </a:lnTo>
                <a:lnTo>
                  <a:pt x="5920" y="3200"/>
                </a:lnTo>
                <a:lnTo>
                  <a:pt x="5924" y="3198"/>
                </a:lnTo>
                <a:lnTo>
                  <a:pt x="5924" y="3196"/>
                </a:lnTo>
                <a:lnTo>
                  <a:pt x="5930" y="3190"/>
                </a:lnTo>
                <a:lnTo>
                  <a:pt x="5938" y="3186"/>
                </a:lnTo>
                <a:lnTo>
                  <a:pt x="5948" y="3184"/>
                </a:lnTo>
                <a:lnTo>
                  <a:pt x="5954" y="3186"/>
                </a:lnTo>
                <a:lnTo>
                  <a:pt x="5960" y="3188"/>
                </a:lnTo>
                <a:lnTo>
                  <a:pt x="5968" y="3190"/>
                </a:lnTo>
                <a:lnTo>
                  <a:pt x="5976" y="3190"/>
                </a:lnTo>
                <a:lnTo>
                  <a:pt x="5994" y="3188"/>
                </a:lnTo>
                <a:lnTo>
                  <a:pt x="6008" y="3184"/>
                </a:lnTo>
                <a:lnTo>
                  <a:pt x="6012" y="3184"/>
                </a:lnTo>
                <a:lnTo>
                  <a:pt x="6016" y="3186"/>
                </a:lnTo>
                <a:lnTo>
                  <a:pt x="6020" y="3186"/>
                </a:lnTo>
                <a:lnTo>
                  <a:pt x="6024" y="3184"/>
                </a:lnTo>
                <a:lnTo>
                  <a:pt x="6030" y="3170"/>
                </a:lnTo>
                <a:lnTo>
                  <a:pt x="6036" y="3162"/>
                </a:lnTo>
                <a:lnTo>
                  <a:pt x="6042" y="3154"/>
                </a:lnTo>
                <a:lnTo>
                  <a:pt x="6048" y="3148"/>
                </a:lnTo>
                <a:lnTo>
                  <a:pt x="6060" y="3144"/>
                </a:lnTo>
                <a:lnTo>
                  <a:pt x="6074" y="3144"/>
                </a:lnTo>
                <a:lnTo>
                  <a:pt x="6076" y="3140"/>
                </a:lnTo>
                <a:lnTo>
                  <a:pt x="6076" y="3136"/>
                </a:lnTo>
                <a:lnTo>
                  <a:pt x="6076" y="3124"/>
                </a:lnTo>
                <a:lnTo>
                  <a:pt x="6080" y="3114"/>
                </a:lnTo>
                <a:lnTo>
                  <a:pt x="6086" y="3106"/>
                </a:lnTo>
                <a:lnTo>
                  <a:pt x="6094" y="3098"/>
                </a:lnTo>
                <a:lnTo>
                  <a:pt x="6108" y="3086"/>
                </a:lnTo>
                <a:lnTo>
                  <a:pt x="6114" y="3082"/>
                </a:lnTo>
                <a:lnTo>
                  <a:pt x="6114" y="3078"/>
                </a:lnTo>
                <a:lnTo>
                  <a:pt x="6112" y="3074"/>
                </a:lnTo>
                <a:lnTo>
                  <a:pt x="6106" y="3070"/>
                </a:lnTo>
                <a:lnTo>
                  <a:pt x="6100" y="3064"/>
                </a:lnTo>
                <a:lnTo>
                  <a:pt x="6098" y="3058"/>
                </a:lnTo>
                <a:lnTo>
                  <a:pt x="6094" y="3050"/>
                </a:lnTo>
                <a:lnTo>
                  <a:pt x="6094" y="3042"/>
                </a:lnTo>
                <a:lnTo>
                  <a:pt x="6096" y="3032"/>
                </a:lnTo>
                <a:lnTo>
                  <a:pt x="6102" y="3020"/>
                </a:lnTo>
                <a:lnTo>
                  <a:pt x="6108" y="3008"/>
                </a:lnTo>
                <a:lnTo>
                  <a:pt x="6124" y="2988"/>
                </a:lnTo>
                <a:lnTo>
                  <a:pt x="6130" y="2982"/>
                </a:lnTo>
                <a:lnTo>
                  <a:pt x="6134" y="2978"/>
                </a:lnTo>
                <a:lnTo>
                  <a:pt x="6144" y="2972"/>
                </a:lnTo>
                <a:lnTo>
                  <a:pt x="6144" y="2970"/>
                </a:lnTo>
                <a:lnTo>
                  <a:pt x="6140" y="2966"/>
                </a:lnTo>
                <a:lnTo>
                  <a:pt x="6138" y="2964"/>
                </a:lnTo>
                <a:lnTo>
                  <a:pt x="6138" y="2960"/>
                </a:lnTo>
                <a:lnTo>
                  <a:pt x="6142" y="2956"/>
                </a:lnTo>
                <a:lnTo>
                  <a:pt x="6150" y="2952"/>
                </a:lnTo>
                <a:lnTo>
                  <a:pt x="6168" y="2946"/>
                </a:lnTo>
                <a:lnTo>
                  <a:pt x="6186" y="2940"/>
                </a:lnTo>
                <a:lnTo>
                  <a:pt x="6192" y="2938"/>
                </a:lnTo>
                <a:lnTo>
                  <a:pt x="6196" y="2934"/>
                </a:lnTo>
                <a:lnTo>
                  <a:pt x="6198" y="2930"/>
                </a:lnTo>
                <a:lnTo>
                  <a:pt x="6204" y="2926"/>
                </a:lnTo>
                <a:lnTo>
                  <a:pt x="6220" y="2918"/>
                </a:lnTo>
                <a:lnTo>
                  <a:pt x="6228" y="2912"/>
                </a:lnTo>
                <a:lnTo>
                  <a:pt x="6234" y="2908"/>
                </a:lnTo>
                <a:lnTo>
                  <a:pt x="6238" y="2900"/>
                </a:lnTo>
                <a:lnTo>
                  <a:pt x="6236" y="2896"/>
                </a:lnTo>
                <a:lnTo>
                  <a:pt x="6236" y="2892"/>
                </a:lnTo>
                <a:lnTo>
                  <a:pt x="6234" y="2890"/>
                </a:lnTo>
                <a:lnTo>
                  <a:pt x="6236" y="2888"/>
                </a:lnTo>
                <a:lnTo>
                  <a:pt x="6240" y="2884"/>
                </a:lnTo>
                <a:lnTo>
                  <a:pt x="6240" y="2882"/>
                </a:lnTo>
                <a:lnTo>
                  <a:pt x="6240" y="2880"/>
                </a:lnTo>
                <a:lnTo>
                  <a:pt x="6238" y="2876"/>
                </a:lnTo>
                <a:lnTo>
                  <a:pt x="6232" y="2872"/>
                </a:lnTo>
                <a:lnTo>
                  <a:pt x="6232" y="2860"/>
                </a:lnTo>
                <a:lnTo>
                  <a:pt x="6232" y="2854"/>
                </a:lnTo>
                <a:lnTo>
                  <a:pt x="6234" y="2848"/>
                </a:lnTo>
                <a:lnTo>
                  <a:pt x="6234" y="2840"/>
                </a:lnTo>
                <a:lnTo>
                  <a:pt x="6234" y="2836"/>
                </a:lnTo>
                <a:lnTo>
                  <a:pt x="6234" y="2832"/>
                </a:lnTo>
                <a:lnTo>
                  <a:pt x="6240" y="2828"/>
                </a:lnTo>
                <a:lnTo>
                  <a:pt x="6248" y="2824"/>
                </a:lnTo>
                <a:lnTo>
                  <a:pt x="6256" y="2820"/>
                </a:lnTo>
                <a:lnTo>
                  <a:pt x="6268" y="2810"/>
                </a:lnTo>
                <a:lnTo>
                  <a:pt x="6272" y="2810"/>
                </a:lnTo>
                <a:lnTo>
                  <a:pt x="6272" y="2812"/>
                </a:lnTo>
                <a:lnTo>
                  <a:pt x="6274" y="2816"/>
                </a:lnTo>
                <a:lnTo>
                  <a:pt x="6278" y="2818"/>
                </a:lnTo>
                <a:lnTo>
                  <a:pt x="6282" y="2818"/>
                </a:lnTo>
                <a:lnTo>
                  <a:pt x="6290" y="2820"/>
                </a:lnTo>
                <a:lnTo>
                  <a:pt x="6292" y="2822"/>
                </a:lnTo>
                <a:lnTo>
                  <a:pt x="6294" y="2824"/>
                </a:lnTo>
                <a:lnTo>
                  <a:pt x="6302" y="2822"/>
                </a:lnTo>
                <a:lnTo>
                  <a:pt x="6310" y="2820"/>
                </a:lnTo>
                <a:lnTo>
                  <a:pt x="6316" y="2822"/>
                </a:lnTo>
                <a:lnTo>
                  <a:pt x="6320" y="2824"/>
                </a:lnTo>
                <a:lnTo>
                  <a:pt x="6324" y="2830"/>
                </a:lnTo>
                <a:lnTo>
                  <a:pt x="6328" y="2834"/>
                </a:lnTo>
                <a:lnTo>
                  <a:pt x="6332" y="2832"/>
                </a:lnTo>
                <a:lnTo>
                  <a:pt x="6336" y="2832"/>
                </a:lnTo>
                <a:lnTo>
                  <a:pt x="6338" y="2832"/>
                </a:lnTo>
                <a:lnTo>
                  <a:pt x="6340" y="2834"/>
                </a:lnTo>
                <a:lnTo>
                  <a:pt x="6344" y="2836"/>
                </a:lnTo>
                <a:lnTo>
                  <a:pt x="6350" y="2836"/>
                </a:lnTo>
                <a:lnTo>
                  <a:pt x="6362" y="2834"/>
                </a:lnTo>
                <a:lnTo>
                  <a:pt x="6374" y="2830"/>
                </a:lnTo>
                <a:lnTo>
                  <a:pt x="6378" y="2826"/>
                </a:lnTo>
                <a:lnTo>
                  <a:pt x="6378" y="2822"/>
                </a:lnTo>
                <a:lnTo>
                  <a:pt x="6378" y="2820"/>
                </a:lnTo>
                <a:lnTo>
                  <a:pt x="6380" y="2818"/>
                </a:lnTo>
                <a:lnTo>
                  <a:pt x="6390" y="2812"/>
                </a:lnTo>
                <a:lnTo>
                  <a:pt x="6410" y="2800"/>
                </a:lnTo>
                <a:lnTo>
                  <a:pt x="6422" y="2794"/>
                </a:lnTo>
                <a:lnTo>
                  <a:pt x="6432" y="2788"/>
                </a:lnTo>
                <a:lnTo>
                  <a:pt x="6438" y="2784"/>
                </a:lnTo>
                <a:lnTo>
                  <a:pt x="6442" y="2778"/>
                </a:lnTo>
                <a:lnTo>
                  <a:pt x="6448" y="2770"/>
                </a:lnTo>
                <a:lnTo>
                  <a:pt x="6452" y="2766"/>
                </a:lnTo>
                <a:lnTo>
                  <a:pt x="6458" y="2762"/>
                </a:lnTo>
                <a:lnTo>
                  <a:pt x="6464" y="2760"/>
                </a:lnTo>
                <a:lnTo>
                  <a:pt x="6472" y="2762"/>
                </a:lnTo>
                <a:lnTo>
                  <a:pt x="6478" y="2766"/>
                </a:lnTo>
                <a:lnTo>
                  <a:pt x="6482" y="2770"/>
                </a:lnTo>
                <a:lnTo>
                  <a:pt x="6492" y="2780"/>
                </a:lnTo>
                <a:lnTo>
                  <a:pt x="6498" y="2782"/>
                </a:lnTo>
                <a:lnTo>
                  <a:pt x="6504" y="2782"/>
                </a:lnTo>
                <a:lnTo>
                  <a:pt x="6510" y="2782"/>
                </a:lnTo>
                <a:lnTo>
                  <a:pt x="6514" y="2786"/>
                </a:lnTo>
                <a:lnTo>
                  <a:pt x="6516" y="2790"/>
                </a:lnTo>
                <a:lnTo>
                  <a:pt x="6518" y="2798"/>
                </a:lnTo>
                <a:lnTo>
                  <a:pt x="6520" y="2812"/>
                </a:lnTo>
                <a:lnTo>
                  <a:pt x="6522" y="2818"/>
                </a:lnTo>
                <a:lnTo>
                  <a:pt x="6526" y="2822"/>
                </a:lnTo>
                <a:lnTo>
                  <a:pt x="6528" y="2826"/>
                </a:lnTo>
                <a:lnTo>
                  <a:pt x="6530" y="2828"/>
                </a:lnTo>
                <a:lnTo>
                  <a:pt x="6530" y="2836"/>
                </a:lnTo>
                <a:lnTo>
                  <a:pt x="6530" y="2840"/>
                </a:lnTo>
                <a:lnTo>
                  <a:pt x="6530" y="2844"/>
                </a:lnTo>
                <a:lnTo>
                  <a:pt x="6534" y="2848"/>
                </a:lnTo>
                <a:lnTo>
                  <a:pt x="6538" y="2852"/>
                </a:lnTo>
                <a:lnTo>
                  <a:pt x="6554" y="2864"/>
                </a:lnTo>
                <a:lnTo>
                  <a:pt x="6556" y="2868"/>
                </a:lnTo>
                <a:lnTo>
                  <a:pt x="6556" y="2874"/>
                </a:lnTo>
                <a:lnTo>
                  <a:pt x="6556" y="2876"/>
                </a:lnTo>
                <a:lnTo>
                  <a:pt x="6558" y="2878"/>
                </a:lnTo>
                <a:lnTo>
                  <a:pt x="6566" y="2880"/>
                </a:lnTo>
                <a:lnTo>
                  <a:pt x="6574" y="2884"/>
                </a:lnTo>
                <a:lnTo>
                  <a:pt x="6578" y="2888"/>
                </a:lnTo>
                <a:lnTo>
                  <a:pt x="6582" y="2894"/>
                </a:lnTo>
                <a:lnTo>
                  <a:pt x="6586" y="2900"/>
                </a:lnTo>
                <a:lnTo>
                  <a:pt x="6590" y="2902"/>
                </a:lnTo>
                <a:lnTo>
                  <a:pt x="6594" y="2906"/>
                </a:lnTo>
                <a:lnTo>
                  <a:pt x="6604" y="2916"/>
                </a:lnTo>
                <a:lnTo>
                  <a:pt x="6616" y="2928"/>
                </a:lnTo>
                <a:lnTo>
                  <a:pt x="6628" y="2936"/>
                </a:lnTo>
                <a:lnTo>
                  <a:pt x="6642" y="2940"/>
                </a:lnTo>
                <a:lnTo>
                  <a:pt x="6654" y="2942"/>
                </a:lnTo>
                <a:lnTo>
                  <a:pt x="6658" y="2942"/>
                </a:lnTo>
                <a:lnTo>
                  <a:pt x="6662" y="2946"/>
                </a:lnTo>
                <a:lnTo>
                  <a:pt x="6666" y="2956"/>
                </a:lnTo>
                <a:lnTo>
                  <a:pt x="6672" y="2964"/>
                </a:lnTo>
                <a:lnTo>
                  <a:pt x="6676" y="2966"/>
                </a:lnTo>
                <a:lnTo>
                  <a:pt x="6680" y="2968"/>
                </a:lnTo>
                <a:lnTo>
                  <a:pt x="6686" y="2966"/>
                </a:lnTo>
                <a:lnTo>
                  <a:pt x="6688" y="2968"/>
                </a:lnTo>
                <a:lnTo>
                  <a:pt x="6688" y="2972"/>
                </a:lnTo>
                <a:lnTo>
                  <a:pt x="6688" y="2974"/>
                </a:lnTo>
                <a:lnTo>
                  <a:pt x="6688" y="2976"/>
                </a:lnTo>
                <a:lnTo>
                  <a:pt x="6690" y="2976"/>
                </a:lnTo>
                <a:lnTo>
                  <a:pt x="6696" y="2976"/>
                </a:lnTo>
                <a:lnTo>
                  <a:pt x="6702" y="2976"/>
                </a:lnTo>
                <a:lnTo>
                  <a:pt x="6706" y="2976"/>
                </a:lnTo>
                <a:lnTo>
                  <a:pt x="6706" y="2980"/>
                </a:lnTo>
                <a:lnTo>
                  <a:pt x="6706" y="2982"/>
                </a:lnTo>
                <a:lnTo>
                  <a:pt x="6706" y="2992"/>
                </a:lnTo>
                <a:lnTo>
                  <a:pt x="6708" y="2998"/>
                </a:lnTo>
                <a:lnTo>
                  <a:pt x="6714" y="3002"/>
                </a:lnTo>
                <a:lnTo>
                  <a:pt x="6726" y="3008"/>
                </a:lnTo>
                <a:lnTo>
                  <a:pt x="6734" y="3012"/>
                </a:lnTo>
                <a:lnTo>
                  <a:pt x="6738" y="3014"/>
                </a:lnTo>
                <a:lnTo>
                  <a:pt x="6742" y="3020"/>
                </a:lnTo>
                <a:lnTo>
                  <a:pt x="6746" y="3026"/>
                </a:lnTo>
                <a:lnTo>
                  <a:pt x="6750" y="3038"/>
                </a:lnTo>
                <a:lnTo>
                  <a:pt x="6754" y="3058"/>
                </a:lnTo>
                <a:lnTo>
                  <a:pt x="6756" y="3068"/>
                </a:lnTo>
                <a:lnTo>
                  <a:pt x="6756" y="3076"/>
                </a:lnTo>
                <a:lnTo>
                  <a:pt x="6752" y="3080"/>
                </a:lnTo>
                <a:lnTo>
                  <a:pt x="6748" y="3084"/>
                </a:lnTo>
                <a:lnTo>
                  <a:pt x="6748" y="3090"/>
                </a:lnTo>
                <a:lnTo>
                  <a:pt x="6746" y="3094"/>
                </a:lnTo>
                <a:lnTo>
                  <a:pt x="6744" y="3100"/>
                </a:lnTo>
                <a:lnTo>
                  <a:pt x="6740" y="3108"/>
                </a:lnTo>
                <a:lnTo>
                  <a:pt x="6738" y="3114"/>
                </a:lnTo>
                <a:lnTo>
                  <a:pt x="6738" y="3120"/>
                </a:lnTo>
                <a:lnTo>
                  <a:pt x="6742" y="3124"/>
                </a:lnTo>
                <a:lnTo>
                  <a:pt x="6748" y="3126"/>
                </a:lnTo>
                <a:lnTo>
                  <a:pt x="6752" y="3126"/>
                </a:lnTo>
                <a:lnTo>
                  <a:pt x="6754" y="3124"/>
                </a:lnTo>
                <a:lnTo>
                  <a:pt x="6756" y="3122"/>
                </a:lnTo>
                <a:lnTo>
                  <a:pt x="6760" y="3112"/>
                </a:lnTo>
                <a:lnTo>
                  <a:pt x="6768" y="3102"/>
                </a:lnTo>
                <a:lnTo>
                  <a:pt x="6772" y="3096"/>
                </a:lnTo>
                <a:lnTo>
                  <a:pt x="6774" y="3092"/>
                </a:lnTo>
                <a:lnTo>
                  <a:pt x="6776" y="3086"/>
                </a:lnTo>
                <a:lnTo>
                  <a:pt x="6780" y="3078"/>
                </a:lnTo>
                <a:lnTo>
                  <a:pt x="6784" y="3074"/>
                </a:lnTo>
                <a:lnTo>
                  <a:pt x="6790" y="3070"/>
                </a:lnTo>
                <a:lnTo>
                  <a:pt x="6796" y="3066"/>
                </a:lnTo>
                <a:lnTo>
                  <a:pt x="6798" y="3060"/>
                </a:lnTo>
                <a:lnTo>
                  <a:pt x="6800" y="3054"/>
                </a:lnTo>
                <a:lnTo>
                  <a:pt x="6800" y="3050"/>
                </a:lnTo>
                <a:lnTo>
                  <a:pt x="6796" y="3044"/>
                </a:lnTo>
                <a:lnTo>
                  <a:pt x="6794" y="3040"/>
                </a:lnTo>
                <a:lnTo>
                  <a:pt x="6788" y="3036"/>
                </a:lnTo>
                <a:lnTo>
                  <a:pt x="6784" y="3034"/>
                </a:lnTo>
                <a:lnTo>
                  <a:pt x="6774" y="3030"/>
                </a:lnTo>
                <a:lnTo>
                  <a:pt x="6770" y="3026"/>
                </a:lnTo>
                <a:lnTo>
                  <a:pt x="6770" y="3022"/>
                </a:lnTo>
                <a:lnTo>
                  <a:pt x="6774" y="3016"/>
                </a:lnTo>
                <a:lnTo>
                  <a:pt x="6778" y="3008"/>
                </a:lnTo>
                <a:lnTo>
                  <a:pt x="6778" y="3002"/>
                </a:lnTo>
                <a:lnTo>
                  <a:pt x="6780" y="2994"/>
                </a:lnTo>
                <a:lnTo>
                  <a:pt x="6784" y="2990"/>
                </a:lnTo>
                <a:lnTo>
                  <a:pt x="6788" y="2986"/>
                </a:lnTo>
                <a:lnTo>
                  <a:pt x="6796" y="2984"/>
                </a:lnTo>
                <a:lnTo>
                  <a:pt x="6802" y="2984"/>
                </a:lnTo>
                <a:lnTo>
                  <a:pt x="6808" y="2988"/>
                </a:lnTo>
                <a:lnTo>
                  <a:pt x="6818" y="2990"/>
                </a:lnTo>
                <a:lnTo>
                  <a:pt x="6824" y="2992"/>
                </a:lnTo>
                <a:lnTo>
                  <a:pt x="6828" y="2996"/>
                </a:lnTo>
                <a:lnTo>
                  <a:pt x="6832" y="3004"/>
                </a:lnTo>
                <a:lnTo>
                  <a:pt x="6836" y="3014"/>
                </a:lnTo>
                <a:lnTo>
                  <a:pt x="6838" y="3018"/>
                </a:lnTo>
                <a:lnTo>
                  <a:pt x="6842" y="3020"/>
                </a:lnTo>
                <a:lnTo>
                  <a:pt x="6850" y="3020"/>
                </a:lnTo>
                <a:lnTo>
                  <a:pt x="6850" y="3018"/>
                </a:lnTo>
                <a:lnTo>
                  <a:pt x="6850" y="3014"/>
                </a:lnTo>
                <a:lnTo>
                  <a:pt x="6852" y="3006"/>
                </a:lnTo>
                <a:lnTo>
                  <a:pt x="6854" y="3000"/>
                </a:lnTo>
                <a:lnTo>
                  <a:pt x="6852" y="2996"/>
                </a:lnTo>
                <a:lnTo>
                  <a:pt x="6850" y="2992"/>
                </a:lnTo>
                <a:lnTo>
                  <a:pt x="6846" y="2986"/>
                </a:lnTo>
                <a:lnTo>
                  <a:pt x="6836" y="2978"/>
                </a:lnTo>
                <a:lnTo>
                  <a:pt x="6826" y="2972"/>
                </a:lnTo>
                <a:lnTo>
                  <a:pt x="6810" y="2962"/>
                </a:lnTo>
                <a:lnTo>
                  <a:pt x="6804" y="2958"/>
                </a:lnTo>
                <a:lnTo>
                  <a:pt x="6798" y="2952"/>
                </a:lnTo>
                <a:lnTo>
                  <a:pt x="6794" y="2950"/>
                </a:lnTo>
                <a:lnTo>
                  <a:pt x="6786" y="2946"/>
                </a:lnTo>
                <a:lnTo>
                  <a:pt x="6768" y="2938"/>
                </a:lnTo>
                <a:lnTo>
                  <a:pt x="6758" y="2932"/>
                </a:lnTo>
                <a:lnTo>
                  <a:pt x="6752" y="2928"/>
                </a:lnTo>
                <a:lnTo>
                  <a:pt x="6750" y="2922"/>
                </a:lnTo>
                <a:lnTo>
                  <a:pt x="6752" y="2920"/>
                </a:lnTo>
                <a:lnTo>
                  <a:pt x="6754" y="2918"/>
                </a:lnTo>
                <a:lnTo>
                  <a:pt x="6760" y="2912"/>
                </a:lnTo>
                <a:lnTo>
                  <a:pt x="6760" y="2908"/>
                </a:lnTo>
                <a:lnTo>
                  <a:pt x="6758" y="2908"/>
                </a:lnTo>
                <a:lnTo>
                  <a:pt x="6752" y="2906"/>
                </a:lnTo>
                <a:lnTo>
                  <a:pt x="6744" y="2904"/>
                </a:lnTo>
                <a:lnTo>
                  <a:pt x="6722" y="2902"/>
                </a:lnTo>
                <a:lnTo>
                  <a:pt x="6710" y="2898"/>
                </a:lnTo>
                <a:lnTo>
                  <a:pt x="6702" y="2894"/>
                </a:lnTo>
                <a:lnTo>
                  <a:pt x="6686" y="2878"/>
                </a:lnTo>
                <a:lnTo>
                  <a:pt x="6676" y="2862"/>
                </a:lnTo>
                <a:lnTo>
                  <a:pt x="6668" y="2848"/>
                </a:lnTo>
                <a:lnTo>
                  <a:pt x="6664" y="2834"/>
                </a:lnTo>
                <a:lnTo>
                  <a:pt x="6658" y="2816"/>
                </a:lnTo>
                <a:lnTo>
                  <a:pt x="6654" y="2810"/>
                </a:lnTo>
                <a:lnTo>
                  <a:pt x="6650" y="2808"/>
                </a:lnTo>
                <a:lnTo>
                  <a:pt x="6642" y="2806"/>
                </a:lnTo>
                <a:lnTo>
                  <a:pt x="6636" y="2800"/>
                </a:lnTo>
                <a:lnTo>
                  <a:pt x="6628" y="2794"/>
                </a:lnTo>
                <a:lnTo>
                  <a:pt x="6618" y="2786"/>
                </a:lnTo>
                <a:lnTo>
                  <a:pt x="6612" y="2780"/>
                </a:lnTo>
                <a:lnTo>
                  <a:pt x="6608" y="2774"/>
                </a:lnTo>
                <a:lnTo>
                  <a:pt x="6604" y="2766"/>
                </a:lnTo>
                <a:lnTo>
                  <a:pt x="6602" y="2758"/>
                </a:lnTo>
                <a:lnTo>
                  <a:pt x="6602" y="2752"/>
                </a:lnTo>
                <a:lnTo>
                  <a:pt x="6602" y="2746"/>
                </a:lnTo>
                <a:lnTo>
                  <a:pt x="6604" y="2742"/>
                </a:lnTo>
                <a:lnTo>
                  <a:pt x="6608" y="2738"/>
                </a:lnTo>
                <a:lnTo>
                  <a:pt x="6610" y="2738"/>
                </a:lnTo>
                <a:lnTo>
                  <a:pt x="6612" y="2736"/>
                </a:lnTo>
                <a:lnTo>
                  <a:pt x="6612" y="2730"/>
                </a:lnTo>
                <a:lnTo>
                  <a:pt x="6602" y="2718"/>
                </a:lnTo>
                <a:lnTo>
                  <a:pt x="6600" y="2710"/>
                </a:lnTo>
                <a:lnTo>
                  <a:pt x="6600" y="2704"/>
                </a:lnTo>
                <a:lnTo>
                  <a:pt x="6604" y="2702"/>
                </a:lnTo>
                <a:lnTo>
                  <a:pt x="6608" y="2704"/>
                </a:lnTo>
                <a:lnTo>
                  <a:pt x="6612" y="2704"/>
                </a:lnTo>
                <a:lnTo>
                  <a:pt x="6614" y="2704"/>
                </a:lnTo>
                <a:lnTo>
                  <a:pt x="6618" y="2702"/>
                </a:lnTo>
                <a:lnTo>
                  <a:pt x="6626" y="2696"/>
                </a:lnTo>
                <a:lnTo>
                  <a:pt x="6634" y="2690"/>
                </a:lnTo>
                <a:lnTo>
                  <a:pt x="6642" y="2688"/>
                </a:lnTo>
                <a:lnTo>
                  <a:pt x="6642" y="2690"/>
                </a:lnTo>
                <a:lnTo>
                  <a:pt x="6644" y="2692"/>
                </a:lnTo>
                <a:lnTo>
                  <a:pt x="6650" y="2690"/>
                </a:lnTo>
                <a:lnTo>
                  <a:pt x="6656" y="2690"/>
                </a:lnTo>
                <a:lnTo>
                  <a:pt x="6658" y="2690"/>
                </a:lnTo>
                <a:lnTo>
                  <a:pt x="6658" y="2696"/>
                </a:lnTo>
                <a:lnTo>
                  <a:pt x="6658" y="2698"/>
                </a:lnTo>
                <a:lnTo>
                  <a:pt x="6656" y="2698"/>
                </a:lnTo>
                <a:lnTo>
                  <a:pt x="6654" y="2700"/>
                </a:lnTo>
                <a:lnTo>
                  <a:pt x="6652" y="2702"/>
                </a:lnTo>
                <a:lnTo>
                  <a:pt x="6652" y="2704"/>
                </a:lnTo>
                <a:lnTo>
                  <a:pt x="6654" y="2716"/>
                </a:lnTo>
                <a:lnTo>
                  <a:pt x="6660" y="2730"/>
                </a:lnTo>
                <a:lnTo>
                  <a:pt x="6666" y="2742"/>
                </a:lnTo>
                <a:lnTo>
                  <a:pt x="6670" y="2744"/>
                </a:lnTo>
                <a:lnTo>
                  <a:pt x="6672" y="2742"/>
                </a:lnTo>
                <a:lnTo>
                  <a:pt x="6678" y="2718"/>
                </a:lnTo>
                <a:lnTo>
                  <a:pt x="6680" y="2714"/>
                </a:lnTo>
                <a:lnTo>
                  <a:pt x="6684" y="2712"/>
                </a:lnTo>
                <a:lnTo>
                  <a:pt x="6688" y="2712"/>
                </a:lnTo>
                <a:lnTo>
                  <a:pt x="6694" y="2714"/>
                </a:lnTo>
                <a:lnTo>
                  <a:pt x="6700" y="2722"/>
                </a:lnTo>
                <a:lnTo>
                  <a:pt x="6706" y="2728"/>
                </a:lnTo>
                <a:lnTo>
                  <a:pt x="6706" y="2732"/>
                </a:lnTo>
                <a:lnTo>
                  <a:pt x="6708" y="2736"/>
                </a:lnTo>
                <a:lnTo>
                  <a:pt x="6708" y="2746"/>
                </a:lnTo>
                <a:lnTo>
                  <a:pt x="6710" y="2752"/>
                </a:lnTo>
                <a:lnTo>
                  <a:pt x="6714" y="2758"/>
                </a:lnTo>
                <a:lnTo>
                  <a:pt x="6720" y="2764"/>
                </a:lnTo>
                <a:lnTo>
                  <a:pt x="6720" y="2768"/>
                </a:lnTo>
                <a:lnTo>
                  <a:pt x="6720" y="2770"/>
                </a:lnTo>
                <a:lnTo>
                  <a:pt x="6718" y="2772"/>
                </a:lnTo>
                <a:lnTo>
                  <a:pt x="6718" y="2774"/>
                </a:lnTo>
                <a:lnTo>
                  <a:pt x="6718" y="2778"/>
                </a:lnTo>
                <a:lnTo>
                  <a:pt x="6722" y="2782"/>
                </a:lnTo>
                <a:lnTo>
                  <a:pt x="6732" y="2790"/>
                </a:lnTo>
                <a:lnTo>
                  <a:pt x="6740" y="2798"/>
                </a:lnTo>
                <a:lnTo>
                  <a:pt x="6746" y="2804"/>
                </a:lnTo>
                <a:lnTo>
                  <a:pt x="6750" y="2812"/>
                </a:lnTo>
                <a:lnTo>
                  <a:pt x="6750" y="2814"/>
                </a:lnTo>
                <a:lnTo>
                  <a:pt x="6752" y="2814"/>
                </a:lnTo>
                <a:lnTo>
                  <a:pt x="6762" y="2814"/>
                </a:lnTo>
                <a:lnTo>
                  <a:pt x="6768" y="2814"/>
                </a:lnTo>
                <a:lnTo>
                  <a:pt x="6774" y="2814"/>
                </a:lnTo>
                <a:lnTo>
                  <a:pt x="6786" y="2822"/>
                </a:lnTo>
                <a:lnTo>
                  <a:pt x="6800" y="2832"/>
                </a:lnTo>
                <a:lnTo>
                  <a:pt x="6812" y="2844"/>
                </a:lnTo>
                <a:lnTo>
                  <a:pt x="6798" y="2842"/>
                </a:lnTo>
                <a:lnTo>
                  <a:pt x="6794" y="2842"/>
                </a:lnTo>
                <a:lnTo>
                  <a:pt x="6800" y="2846"/>
                </a:lnTo>
                <a:lnTo>
                  <a:pt x="6818" y="2854"/>
                </a:lnTo>
                <a:lnTo>
                  <a:pt x="6828" y="2858"/>
                </a:lnTo>
                <a:lnTo>
                  <a:pt x="6836" y="2862"/>
                </a:lnTo>
                <a:lnTo>
                  <a:pt x="6844" y="2870"/>
                </a:lnTo>
                <a:lnTo>
                  <a:pt x="6848" y="2876"/>
                </a:lnTo>
                <a:lnTo>
                  <a:pt x="6852" y="2876"/>
                </a:lnTo>
                <a:lnTo>
                  <a:pt x="6858" y="2876"/>
                </a:lnTo>
                <a:lnTo>
                  <a:pt x="6862" y="2880"/>
                </a:lnTo>
                <a:lnTo>
                  <a:pt x="6868" y="2882"/>
                </a:lnTo>
                <a:lnTo>
                  <a:pt x="6872" y="2886"/>
                </a:lnTo>
                <a:lnTo>
                  <a:pt x="6874" y="2892"/>
                </a:lnTo>
                <a:lnTo>
                  <a:pt x="6876" y="2898"/>
                </a:lnTo>
                <a:lnTo>
                  <a:pt x="6876" y="2902"/>
                </a:lnTo>
                <a:lnTo>
                  <a:pt x="6880" y="2904"/>
                </a:lnTo>
                <a:lnTo>
                  <a:pt x="6888" y="2904"/>
                </a:lnTo>
                <a:lnTo>
                  <a:pt x="6892" y="2908"/>
                </a:lnTo>
                <a:lnTo>
                  <a:pt x="6894" y="2912"/>
                </a:lnTo>
                <a:lnTo>
                  <a:pt x="6892" y="2928"/>
                </a:lnTo>
                <a:lnTo>
                  <a:pt x="6890" y="2944"/>
                </a:lnTo>
                <a:lnTo>
                  <a:pt x="6890" y="2950"/>
                </a:lnTo>
                <a:lnTo>
                  <a:pt x="6890" y="2954"/>
                </a:lnTo>
                <a:lnTo>
                  <a:pt x="6892" y="2956"/>
                </a:lnTo>
                <a:lnTo>
                  <a:pt x="6890" y="2958"/>
                </a:lnTo>
                <a:lnTo>
                  <a:pt x="6888" y="2962"/>
                </a:lnTo>
                <a:lnTo>
                  <a:pt x="6884" y="2968"/>
                </a:lnTo>
                <a:lnTo>
                  <a:pt x="6884" y="2974"/>
                </a:lnTo>
                <a:lnTo>
                  <a:pt x="6886" y="2978"/>
                </a:lnTo>
                <a:lnTo>
                  <a:pt x="6888" y="2984"/>
                </a:lnTo>
                <a:lnTo>
                  <a:pt x="6888" y="2988"/>
                </a:lnTo>
                <a:lnTo>
                  <a:pt x="6886" y="2990"/>
                </a:lnTo>
                <a:lnTo>
                  <a:pt x="6886" y="2992"/>
                </a:lnTo>
                <a:lnTo>
                  <a:pt x="6894" y="2996"/>
                </a:lnTo>
                <a:lnTo>
                  <a:pt x="6902" y="3002"/>
                </a:lnTo>
                <a:lnTo>
                  <a:pt x="6906" y="3008"/>
                </a:lnTo>
                <a:lnTo>
                  <a:pt x="6908" y="3012"/>
                </a:lnTo>
                <a:lnTo>
                  <a:pt x="6910" y="3016"/>
                </a:lnTo>
                <a:lnTo>
                  <a:pt x="6910" y="3022"/>
                </a:lnTo>
                <a:lnTo>
                  <a:pt x="6912" y="3026"/>
                </a:lnTo>
                <a:lnTo>
                  <a:pt x="6916" y="3026"/>
                </a:lnTo>
                <a:lnTo>
                  <a:pt x="6924" y="3044"/>
                </a:lnTo>
                <a:lnTo>
                  <a:pt x="6930" y="3052"/>
                </a:lnTo>
                <a:lnTo>
                  <a:pt x="6936" y="3058"/>
                </a:lnTo>
                <a:lnTo>
                  <a:pt x="6940" y="3062"/>
                </a:lnTo>
                <a:lnTo>
                  <a:pt x="6942" y="3066"/>
                </a:lnTo>
                <a:lnTo>
                  <a:pt x="6944" y="3064"/>
                </a:lnTo>
                <a:lnTo>
                  <a:pt x="6946" y="3064"/>
                </a:lnTo>
                <a:lnTo>
                  <a:pt x="6948" y="3062"/>
                </a:lnTo>
                <a:lnTo>
                  <a:pt x="6952" y="3064"/>
                </a:lnTo>
                <a:lnTo>
                  <a:pt x="6958" y="3068"/>
                </a:lnTo>
                <a:lnTo>
                  <a:pt x="6960" y="3070"/>
                </a:lnTo>
                <a:lnTo>
                  <a:pt x="6958" y="3070"/>
                </a:lnTo>
                <a:lnTo>
                  <a:pt x="6950" y="3070"/>
                </a:lnTo>
                <a:lnTo>
                  <a:pt x="6942" y="3072"/>
                </a:lnTo>
                <a:lnTo>
                  <a:pt x="6942" y="3074"/>
                </a:lnTo>
                <a:lnTo>
                  <a:pt x="6944" y="3078"/>
                </a:lnTo>
                <a:lnTo>
                  <a:pt x="6952" y="3088"/>
                </a:lnTo>
                <a:lnTo>
                  <a:pt x="6956" y="3098"/>
                </a:lnTo>
                <a:lnTo>
                  <a:pt x="6958" y="3102"/>
                </a:lnTo>
                <a:lnTo>
                  <a:pt x="6962" y="3102"/>
                </a:lnTo>
                <a:lnTo>
                  <a:pt x="6964" y="3100"/>
                </a:lnTo>
                <a:lnTo>
                  <a:pt x="6968" y="3098"/>
                </a:lnTo>
                <a:lnTo>
                  <a:pt x="6970" y="3098"/>
                </a:lnTo>
                <a:lnTo>
                  <a:pt x="6974" y="3100"/>
                </a:lnTo>
                <a:lnTo>
                  <a:pt x="6984" y="3098"/>
                </a:lnTo>
                <a:lnTo>
                  <a:pt x="6996" y="3098"/>
                </a:lnTo>
                <a:lnTo>
                  <a:pt x="7000" y="3098"/>
                </a:lnTo>
                <a:lnTo>
                  <a:pt x="7004" y="3100"/>
                </a:lnTo>
                <a:lnTo>
                  <a:pt x="7008" y="3100"/>
                </a:lnTo>
                <a:lnTo>
                  <a:pt x="7014" y="3100"/>
                </a:lnTo>
                <a:lnTo>
                  <a:pt x="7020" y="3104"/>
                </a:lnTo>
                <a:lnTo>
                  <a:pt x="7026" y="3106"/>
                </a:lnTo>
                <a:lnTo>
                  <a:pt x="7032" y="3108"/>
                </a:lnTo>
                <a:lnTo>
                  <a:pt x="7038" y="3108"/>
                </a:lnTo>
                <a:lnTo>
                  <a:pt x="7042" y="3110"/>
                </a:lnTo>
                <a:lnTo>
                  <a:pt x="7042" y="3112"/>
                </a:lnTo>
                <a:lnTo>
                  <a:pt x="7042" y="3114"/>
                </a:lnTo>
                <a:lnTo>
                  <a:pt x="7036" y="3116"/>
                </a:lnTo>
                <a:lnTo>
                  <a:pt x="7028" y="3118"/>
                </a:lnTo>
                <a:lnTo>
                  <a:pt x="7022" y="3118"/>
                </a:lnTo>
                <a:lnTo>
                  <a:pt x="7006" y="3108"/>
                </a:lnTo>
                <a:lnTo>
                  <a:pt x="6996" y="3104"/>
                </a:lnTo>
                <a:lnTo>
                  <a:pt x="6990" y="3102"/>
                </a:lnTo>
                <a:lnTo>
                  <a:pt x="6986" y="3104"/>
                </a:lnTo>
                <a:lnTo>
                  <a:pt x="6982" y="3108"/>
                </a:lnTo>
                <a:lnTo>
                  <a:pt x="6980" y="3110"/>
                </a:lnTo>
                <a:lnTo>
                  <a:pt x="6978" y="3110"/>
                </a:lnTo>
                <a:lnTo>
                  <a:pt x="6972" y="3110"/>
                </a:lnTo>
                <a:lnTo>
                  <a:pt x="6968" y="3110"/>
                </a:lnTo>
                <a:lnTo>
                  <a:pt x="6966" y="3112"/>
                </a:lnTo>
                <a:lnTo>
                  <a:pt x="6966" y="3116"/>
                </a:lnTo>
                <a:lnTo>
                  <a:pt x="6964" y="3120"/>
                </a:lnTo>
                <a:lnTo>
                  <a:pt x="6962" y="3122"/>
                </a:lnTo>
                <a:lnTo>
                  <a:pt x="6960" y="3124"/>
                </a:lnTo>
                <a:lnTo>
                  <a:pt x="6958" y="3126"/>
                </a:lnTo>
                <a:lnTo>
                  <a:pt x="6960" y="3130"/>
                </a:lnTo>
                <a:lnTo>
                  <a:pt x="6964" y="3134"/>
                </a:lnTo>
                <a:lnTo>
                  <a:pt x="6964" y="3138"/>
                </a:lnTo>
                <a:lnTo>
                  <a:pt x="6964" y="3140"/>
                </a:lnTo>
                <a:lnTo>
                  <a:pt x="6970" y="3142"/>
                </a:lnTo>
                <a:lnTo>
                  <a:pt x="6974" y="3142"/>
                </a:lnTo>
                <a:lnTo>
                  <a:pt x="6976" y="3144"/>
                </a:lnTo>
                <a:lnTo>
                  <a:pt x="6980" y="3148"/>
                </a:lnTo>
                <a:lnTo>
                  <a:pt x="6978" y="3156"/>
                </a:lnTo>
                <a:lnTo>
                  <a:pt x="6976" y="3162"/>
                </a:lnTo>
                <a:lnTo>
                  <a:pt x="6976" y="3166"/>
                </a:lnTo>
                <a:lnTo>
                  <a:pt x="6976" y="3170"/>
                </a:lnTo>
                <a:lnTo>
                  <a:pt x="6982" y="3180"/>
                </a:lnTo>
                <a:lnTo>
                  <a:pt x="6986" y="3184"/>
                </a:lnTo>
                <a:lnTo>
                  <a:pt x="6988" y="3186"/>
                </a:lnTo>
                <a:lnTo>
                  <a:pt x="6990" y="3184"/>
                </a:lnTo>
                <a:lnTo>
                  <a:pt x="6992" y="3178"/>
                </a:lnTo>
                <a:lnTo>
                  <a:pt x="6994" y="3174"/>
                </a:lnTo>
                <a:lnTo>
                  <a:pt x="6996" y="3172"/>
                </a:lnTo>
                <a:lnTo>
                  <a:pt x="6998" y="3172"/>
                </a:lnTo>
                <a:lnTo>
                  <a:pt x="7000" y="3174"/>
                </a:lnTo>
                <a:lnTo>
                  <a:pt x="7006" y="3184"/>
                </a:lnTo>
                <a:lnTo>
                  <a:pt x="7008" y="3196"/>
                </a:lnTo>
                <a:lnTo>
                  <a:pt x="7008" y="3204"/>
                </a:lnTo>
                <a:lnTo>
                  <a:pt x="7010" y="3206"/>
                </a:lnTo>
                <a:lnTo>
                  <a:pt x="7012" y="3206"/>
                </a:lnTo>
                <a:lnTo>
                  <a:pt x="7014" y="3200"/>
                </a:lnTo>
                <a:lnTo>
                  <a:pt x="7018" y="3190"/>
                </a:lnTo>
                <a:lnTo>
                  <a:pt x="7018" y="3184"/>
                </a:lnTo>
                <a:lnTo>
                  <a:pt x="7020" y="3182"/>
                </a:lnTo>
                <a:lnTo>
                  <a:pt x="7022" y="3184"/>
                </a:lnTo>
                <a:lnTo>
                  <a:pt x="7026" y="3190"/>
                </a:lnTo>
                <a:lnTo>
                  <a:pt x="7032" y="3200"/>
                </a:lnTo>
                <a:lnTo>
                  <a:pt x="7036" y="3204"/>
                </a:lnTo>
                <a:lnTo>
                  <a:pt x="7040" y="3204"/>
                </a:lnTo>
                <a:lnTo>
                  <a:pt x="7040" y="3200"/>
                </a:lnTo>
                <a:lnTo>
                  <a:pt x="7040" y="3192"/>
                </a:lnTo>
                <a:lnTo>
                  <a:pt x="7032" y="3172"/>
                </a:lnTo>
                <a:lnTo>
                  <a:pt x="7024" y="3150"/>
                </a:lnTo>
                <a:lnTo>
                  <a:pt x="7022" y="3144"/>
                </a:lnTo>
                <a:lnTo>
                  <a:pt x="7022" y="3142"/>
                </a:lnTo>
                <a:lnTo>
                  <a:pt x="7024" y="3142"/>
                </a:lnTo>
                <a:lnTo>
                  <a:pt x="7030" y="3144"/>
                </a:lnTo>
                <a:lnTo>
                  <a:pt x="7034" y="3146"/>
                </a:lnTo>
                <a:lnTo>
                  <a:pt x="7036" y="3150"/>
                </a:lnTo>
                <a:lnTo>
                  <a:pt x="7038" y="3154"/>
                </a:lnTo>
                <a:lnTo>
                  <a:pt x="7040" y="3158"/>
                </a:lnTo>
                <a:lnTo>
                  <a:pt x="7044" y="3158"/>
                </a:lnTo>
                <a:lnTo>
                  <a:pt x="7052" y="3152"/>
                </a:lnTo>
                <a:lnTo>
                  <a:pt x="7054" y="3152"/>
                </a:lnTo>
                <a:lnTo>
                  <a:pt x="7056" y="3150"/>
                </a:lnTo>
                <a:lnTo>
                  <a:pt x="7054" y="3146"/>
                </a:lnTo>
                <a:lnTo>
                  <a:pt x="7050" y="3142"/>
                </a:lnTo>
                <a:lnTo>
                  <a:pt x="7044" y="3140"/>
                </a:lnTo>
                <a:lnTo>
                  <a:pt x="7040" y="3140"/>
                </a:lnTo>
                <a:lnTo>
                  <a:pt x="7040" y="3138"/>
                </a:lnTo>
                <a:lnTo>
                  <a:pt x="7040" y="3134"/>
                </a:lnTo>
                <a:lnTo>
                  <a:pt x="7038" y="3130"/>
                </a:lnTo>
                <a:lnTo>
                  <a:pt x="7036" y="3128"/>
                </a:lnTo>
                <a:lnTo>
                  <a:pt x="7038" y="3124"/>
                </a:lnTo>
                <a:lnTo>
                  <a:pt x="7044" y="3120"/>
                </a:lnTo>
                <a:lnTo>
                  <a:pt x="7052" y="3118"/>
                </a:lnTo>
                <a:lnTo>
                  <a:pt x="7056" y="3118"/>
                </a:lnTo>
                <a:lnTo>
                  <a:pt x="7058" y="3120"/>
                </a:lnTo>
                <a:lnTo>
                  <a:pt x="7066" y="3132"/>
                </a:lnTo>
                <a:lnTo>
                  <a:pt x="7072" y="3136"/>
                </a:lnTo>
                <a:lnTo>
                  <a:pt x="7074" y="3138"/>
                </a:lnTo>
                <a:lnTo>
                  <a:pt x="7076" y="3138"/>
                </a:lnTo>
                <a:lnTo>
                  <a:pt x="7078" y="3136"/>
                </a:lnTo>
                <a:lnTo>
                  <a:pt x="7078" y="3134"/>
                </a:lnTo>
                <a:lnTo>
                  <a:pt x="7078" y="3128"/>
                </a:lnTo>
                <a:lnTo>
                  <a:pt x="7076" y="3120"/>
                </a:lnTo>
                <a:lnTo>
                  <a:pt x="7076" y="3114"/>
                </a:lnTo>
                <a:lnTo>
                  <a:pt x="7076" y="3110"/>
                </a:lnTo>
                <a:lnTo>
                  <a:pt x="7076" y="3108"/>
                </a:lnTo>
                <a:lnTo>
                  <a:pt x="7070" y="3104"/>
                </a:lnTo>
                <a:lnTo>
                  <a:pt x="7062" y="3102"/>
                </a:lnTo>
                <a:lnTo>
                  <a:pt x="7060" y="3100"/>
                </a:lnTo>
                <a:lnTo>
                  <a:pt x="7058" y="3096"/>
                </a:lnTo>
                <a:lnTo>
                  <a:pt x="7054" y="3092"/>
                </a:lnTo>
                <a:lnTo>
                  <a:pt x="7052" y="3092"/>
                </a:lnTo>
                <a:lnTo>
                  <a:pt x="7048" y="3090"/>
                </a:lnTo>
                <a:lnTo>
                  <a:pt x="7044" y="3086"/>
                </a:lnTo>
                <a:lnTo>
                  <a:pt x="7042" y="3082"/>
                </a:lnTo>
                <a:lnTo>
                  <a:pt x="7036" y="3078"/>
                </a:lnTo>
                <a:lnTo>
                  <a:pt x="7024" y="3074"/>
                </a:lnTo>
                <a:lnTo>
                  <a:pt x="7016" y="3072"/>
                </a:lnTo>
                <a:lnTo>
                  <a:pt x="7016" y="3070"/>
                </a:lnTo>
                <a:lnTo>
                  <a:pt x="7022" y="3068"/>
                </a:lnTo>
                <a:lnTo>
                  <a:pt x="7030" y="3068"/>
                </a:lnTo>
                <a:lnTo>
                  <a:pt x="7032" y="3064"/>
                </a:lnTo>
                <a:lnTo>
                  <a:pt x="7032" y="3060"/>
                </a:lnTo>
                <a:lnTo>
                  <a:pt x="7032" y="3056"/>
                </a:lnTo>
                <a:lnTo>
                  <a:pt x="7028" y="3050"/>
                </a:lnTo>
                <a:lnTo>
                  <a:pt x="7030" y="3048"/>
                </a:lnTo>
                <a:lnTo>
                  <a:pt x="7034" y="3046"/>
                </a:lnTo>
                <a:lnTo>
                  <a:pt x="7036" y="3048"/>
                </a:lnTo>
                <a:lnTo>
                  <a:pt x="7038" y="3048"/>
                </a:lnTo>
                <a:lnTo>
                  <a:pt x="7038" y="3054"/>
                </a:lnTo>
                <a:lnTo>
                  <a:pt x="7038" y="3060"/>
                </a:lnTo>
                <a:lnTo>
                  <a:pt x="7040" y="3060"/>
                </a:lnTo>
                <a:lnTo>
                  <a:pt x="7042" y="3058"/>
                </a:lnTo>
                <a:lnTo>
                  <a:pt x="7044" y="3056"/>
                </a:lnTo>
                <a:lnTo>
                  <a:pt x="7046" y="3052"/>
                </a:lnTo>
                <a:lnTo>
                  <a:pt x="7044" y="3046"/>
                </a:lnTo>
                <a:lnTo>
                  <a:pt x="7038" y="3038"/>
                </a:lnTo>
                <a:lnTo>
                  <a:pt x="7032" y="3028"/>
                </a:lnTo>
                <a:lnTo>
                  <a:pt x="7024" y="3018"/>
                </a:lnTo>
                <a:lnTo>
                  <a:pt x="7018" y="3010"/>
                </a:lnTo>
                <a:lnTo>
                  <a:pt x="7016" y="3000"/>
                </a:lnTo>
                <a:lnTo>
                  <a:pt x="7014" y="2996"/>
                </a:lnTo>
                <a:lnTo>
                  <a:pt x="7016" y="2990"/>
                </a:lnTo>
                <a:lnTo>
                  <a:pt x="7020" y="2984"/>
                </a:lnTo>
                <a:lnTo>
                  <a:pt x="7026" y="2978"/>
                </a:lnTo>
                <a:lnTo>
                  <a:pt x="7028" y="2976"/>
                </a:lnTo>
                <a:lnTo>
                  <a:pt x="7030" y="2976"/>
                </a:lnTo>
                <a:lnTo>
                  <a:pt x="7030" y="2980"/>
                </a:lnTo>
                <a:lnTo>
                  <a:pt x="7030" y="2984"/>
                </a:lnTo>
                <a:lnTo>
                  <a:pt x="7030" y="2988"/>
                </a:lnTo>
                <a:lnTo>
                  <a:pt x="7032" y="2988"/>
                </a:lnTo>
                <a:lnTo>
                  <a:pt x="7036" y="2990"/>
                </a:lnTo>
                <a:lnTo>
                  <a:pt x="7042" y="2994"/>
                </a:lnTo>
                <a:lnTo>
                  <a:pt x="7044" y="2998"/>
                </a:lnTo>
                <a:lnTo>
                  <a:pt x="7046" y="3004"/>
                </a:lnTo>
                <a:lnTo>
                  <a:pt x="7048" y="3008"/>
                </a:lnTo>
                <a:lnTo>
                  <a:pt x="7050" y="3012"/>
                </a:lnTo>
                <a:lnTo>
                  <a:pt x="7056" y="3014"/>
                </a:lnTo>
                <a:lnTo>
                  <a:pt x="7058" y="3014"/>
                </a:lnTo>
                <a:lnTo>
                  <a:pt x="7060" y="3012"/>
                </a:lnTo>
                <a:lnTo>
                  <a:pt x="7060" y="3010"/>
                </a:lnTo>
                <a:lnTo>
                  <a:pt x="7058" y="3008"/>
                </a:lnTo>
                <a:lnTo>
                  <a:pt x="7054" y="3002"/>
                </a:lnTo>
                <a:lnTo>
                  <a:pt x="7052" y="2996"/>
                </a:lnTo>
                <a:lnTo>
                  <a:pt x="7054" y="2996"/>
                </a:lnTo>
                <a:lnTo>
                  <a:pt x="7062" y="3002"/>
                </a:lnTo>
                <a:lnTo>
                  <a:pt x="7070" y="3010"/>
                </a:lnTo>
                <a:lnTo>
                  <a:pt x="7074" y="3012"/>
                </a:lnTo>
                <a:lnTo>
                  <a:pt x="7076" y="3010"/>
                </a:lnTo>
                <a:lnTo>
                  <a:pt x="7076" y="3008"/>
                </a:lnTo>
                <a:lnTo>
                  <a:pt x="7070" y="3000"/>
                </a:lnTo>
                <a:lnTo>
                  <a:pt x="7064" y="2992"/>
                </a:lnTo>
                <a:lnTo>
                  <a:pt x="7066" y="2990"/>
                </a:lnTo>
                <a:lnTo>
                  <a:pt x="7080" y="2998"/>
                </a:lnTo>
                <a:lnTo>
                  <a:pt x="7086" y="3002"/>
                </a:lnTo>
                <a:lnTo>
                  <a:pt x="7090" y="3002"/>
                </a:lnTo>
                <a:lnTo>
                  <a:pt x="7090" y="3000"/>
                </a:lnTo>
                <a:lnTo>
                  <a:pt x="7084" y="2994"/>
                </a:lnTo>
                <a:lnTo>
                  <a:pt x="7076" y="2988"/>
                </a:lnTo>
                <a:lnTo>
                  <a:pt x="7072" y="2986"/>
                </a:lnTo>
                <a:lnTo>
                  <a:pt x="7068" y="2986"/>
                </a:lnTo>
                <a:lnTo>
                  <a:pt x="7070" y="2982"/>
                </a:lnTo>
                <a:lnTo>
                  <a:pt x="7070" y="2980"/>
                </a:lnTo>
                <a:lnTo>
                  <a:pt x="7068" y="2976"/>
                </a:lnTo>
                <a:lnTo>
                  <a:pt x="7066" y="2974"/>
                </a:lnTo>
                <a:lnTo>
                  <a:pt x="7064" y="2972"/>
                </a:lnTo>
                <a:lnTo>
                  <a:pt x="7072" y="2970"/>
                </a:lnTo>
                <a:lnTo>
                  <a:pt x="7078" y="2968"/>
                </a:lnTo>
                <a:lnTo>
                  <a:pt x="7082" y="2966"/>
                </a:lnTo>
                <a:lnTo>
                  <a:pt x="7088" y="2962"/>
                </a:lnTo>
                <a:lnTo>
                  <a:pt x="7094" y="2958"/>
                </a:lnTo>
                <a:lnTo>
                  <a:pt x="7096" y="2958"/>
                </a:lnTo>
                <a:lnTo>
                  <a:pt x="7102" y="2960"/>
                </a:lnTo>
                <a:lnTo>
                  <a:pt x="7106" y="2962"/>
                </a:lnTo>
                <a:lnTo>
                  <a:pt x="7110" y="2960"/>
                </a:lnTo>
                <a:lnTo>
                  <a:pt x="7114" y="2958"/>
                </a:lnTo>
                <a:lnTo>
                  <a:pt x="7120" y="2956"/>
                </a:lnTo>
                <a:lnTo>
                  <a:pt x="7124" y="2956"/>
                </a:lnTo>
                <a:lnTo>
                  <a:pt x="7128" y="2958"/>
                </a:lnTo>
                <a:lnTo>
                  <a:pt x="7134" y="2960"/>
                </a:lnTo>
                <a:lnTo>
                  <a:pt x="7140" y="2962"/>
                </a:lnTo>
                <a:lnTo>
                  <a:pt x="7148" y="2962"/>
                </a:lnTo>
                <a:lnTo>
                  <a:pt x="7154" y="2962"/>
                </a:lnTo>
                <a:lnTo>
                  <a:pt x="7156" y="2964"/>
                </a:lnTo>
                <a:lnTo>
                  <a:pt x="7158" y="2968"/>
                </a:lnTo>
                <a:lnTo>
                  <a:pt x="7158" y="2974"/>
                </a:lnTo>
                <a:lnTo>
                  <a:pt x="7164" y="2976"/>
                </a:lnTo>
                <a:lnTo>
                  <a:pt x="7170" y="2978"/>
                </a:lnTo>
                <a:lnTo>
                  <a:pt x="7178" y="2976"/>
                </a:lnTo>
                <a:lnTo>
                  <a:pt x="7188" y="2974"/>
                </a:lnTo>
                <a:lnTo>
                  <a:pt x="7186" y="2976"/>
                </a:lnTo>
                <a:lnTo>
                  <a:pt x="7168" y="2986"/>
                </a:lnTo>
                <a:lnTo>
                  <a:pt x="7164" y="2990"/>
                </a:lnTo>
                <a:lnTo>
                  <a:pt x="7162" y="2998"/>
                </a:lnTo>
                <a:lnTo>
                  <a:pt x="7164" y="3002"/>
                </a:lnTo>
                <a:lnTo>
                  <a:pt x="7166" y="3000"/>
                </a:lnTo>
                <a:lnTo>
                  <a:pt x="7180" y="2988"/>
                </a:lnTo>
                <a:lnTo>
                  <a:pt x="7190" y="2980"/>
                </a:lnTo>
                <a:lnTo>
                  <a:pt x="7200" y="2976"/>
                </a:lnTo>
                <a:lnTo>
                  <a:pt x="7206" y="2972"/>
                </a:lnTo>
                <a:lnTo>
                  <a:pt x="7212" y="2964"/>
                </a:lnTo>
                <a:lnTo>
                  <a:pt x="7216" y="2956"/>
                </a:lnTo>
                <a:lnTo>
                  <a:pt x="7220" y="2952"/>
                </a:lnTo>
                <a:lnTo>
                  <a:pt x="7222" y="2952"/>
                </a:lnTo>
                <a:lnTo>
                  <a:pt x="7224" y="2952"/>
                </a:lnTo>
                <a:lnTo>
                  <a:pt x="7230" y="2956"/>
                </a:lnTo>
                <a:lnTo>
                  <a:pt x="7232" y="2956"/>
                </a:lnTo>
                <a:lnTo>
                  <a:pt x="7236" y="2954"/>
                </a:lnTo>
                <a:lnTo>
                  <a:pt x="7240" y="2952"/>
                </a:lnTo>
                <a:lnTo>
                  <a:pt x="7246" y="2952"/>
                </a:lnTo>
                <a:lnTo>
                  <a:pt x="7256" y="2954"/>
                </a:lnTo>
                <a:lnTo>
                  <a:pt x="7266" y="2956"/>
                </a:lnTo>
                <a:lnTo>
                  <a:pt x="7270" y="2954"/>
                </a:lnTo>
                <a:lnTo>
                  <a:pt x="7274" y="2950"/>
                </a:lnTo>
                <a:lnTo>
                  <a:pt x="7278" y="2944"/>
                </a:lnTo>
                <a:lnTo>
                  <a:pt x="7278" y="2942"/>
                </a:lnTo>
                <a:lnTo>
                  <a:pt x="7276" y="2940"/>
                </a:lnTo>
                <a:lnTo>
                  <a:pt x="7268" y="2938"/>
                </a:lnTo>
                <a:lnTo>
                  <a:pt x="7256" y="2934"/>
                </a:lnTo>
                <a:lnTo>
                  <a:pt x="7244" y="2926"/>
                </a:lnTo>
                <a:lnTo>
                  <a:pt x="7238" y="2918"/>
                </a:lnTo>
                <a:lnTo>
                  <a:pt x="7236" y="2910"/>
                </a:lnTo>
                <a:lnTo>
                  <a:pt x="7236" y="2900"/>
                </a:lnTo>
                <a:lnTo>
                  <a:pt x="7236" y="2896"/>
                </a:lnTo>
                <a:lnTo>
                  <a:pt x="7234" y="2892"/>
                </a:lnTo>
                <a:lnTo>
                  <a:pt x="7230" y="2890"/>
                </a:lnTo>
                <a:lnTo>
                  <a:pt x="7226" y="2888"/>
                </a:lnTo>
                <a:lnTo>
                  <a:pt x="7224" y="2884"/>
                </a:lnTo>
                <a:lnTo>
                  <a:pt x="7224" y="2882"/>
                </a:lnTo>
                <a:lnTo>
                  <a:pt x="7224" y="2878"/>
                </a:lnTo>
                <a:lnTo>
                  <a:pt x="7222" y="2876"/>
                </a:lnTo>
                <a:lnTo>
                  <a:pt x="7216" y="2874"/>
                </a:lnTo>
                <a:lnTo>
                  <a:pt x="7212" y="2872"/>
                </a:lnTo>
                <a:lnTo>
                  <a:pt x="7220" y="2864"/>
                </a:lnTo>
                <a:lnTo>
                  <a:pt x="7226" y="2860"/>
                </a:lnTo>
                <a:lnTo>
                  <a:pt x="7230" y="2856"/>
                </a:lnTo>
                <a:lnTo>
                  <a:pt x="7232" y="2852"/>
                </a:lnTo>
                <a:lnTo>
                  <a:pt x="7232" y="2848"/>
                </a:lnTo>
                <a:lnTo>
                  <a:pt x="7230" y="2840"/>
                </a:lnTo>
                <a:lnTo>
                  <a:pt x="7232" y="2834"/>
                </a:lnTo>
                <a:lnTo>
                  <a:pt x="7234" y="2826"/>
                </a:lnTo>
                <a:lnTo>
                  <a:pt x="7240" y="2822"/>
                </a:lnTo>
                <a:lnTo>
                  <a:pt x="7244" y="2820"/>
                </a:lnTo>
                <a:lnTo>
                  <a:pt x="7250" y="2822"/>
                </a:lnTo>
                <a:lnTo>
                  <a:pt x="7254" y="2822"/>
                </a:lnTo>
                <a:lnTo>
                  <a:pt x="7256" y="2818"/>
                </a:lnTo>
                <a:lnTo>
                  <a:pt x="7258" y="2812"/>
                </a:lnTo>
                <a:lnTo>
                  <a:pt x="7258" y="2800"/>
                </a:lnTo>
                <a:lnTo>
                  <a:pt x="7262" y="2776"/>
                </a:lnTo>
                <a:lnTo>
                  <a:pt x="7264" y="2766"/>
                </a:lnTo>
                <a:lnTo>
                  <a:pt x="7268" y="2758"/>
                </a:lnTo>
                <a:lnTo>
                  <a:pt x="7272" y="2752"/>
                </a:lnTo>
                <a:lnTo>
                  <a:pt x="7278" y="2746"/>
                </a:lnTo>
                <a:lnTo>
                  <a:pt x="7284" y="2742"/>
                </a:lnTo>
                <a:lnTo>
                  <a:pt x="7292" y="2740"/>
                </a:lnTo>
                <a:lnTo>
                  <a:pt x="7300" y="2736"/>
                </a:lnTo>
                <a:lnTo>
                  <a:pt x="7302" y="2730"/>
                </a:lnTo>
                <a:lnTo>
                  <a:pt x="7304" y="2724"/>
                </a:lnTo>
                <a:lnTo>
                  <a:pt x="7306" y="2716"/>
                </a:lnTo>
                <a:lnTo>
                  <a:pt x="7306" y="2708"/>
                </a:lnTo>
                <a:lnTo>
                  <a:pt x="7304" y="2704"/>
                </a:lnTo>
                <a:lnTo>
                  <a:pt x="7302" y="2702"/>
                </a:lnTo>
                <a:lnTo>
                  <a:pt x="7300" y="2696"/>
                </a:lnTo>
                <a:lnTo>
                  <a:pt x="7300" y="2688"/>
                </a:lnTo>
                <a:lnTo>
                  <a:pt x="7304" y="2688"/>
                </a:lnTo>
                <a:lnTo>
                  <a:pt x="7310" y="2690"/>
                </a:lnTo>
                <a:lnTo>
                  <a:pt x="7316" y="2688"/>
                </a:lnTo>
                <a:lnTo>
                  <a:pt x="7320" y="2684"/>
                </a:lnTo>
                <a:lnTo>
                  <a:pt x="7332" y="2674"/>
                </a:lnTo>
                <a:lnTo>
                  <a:pt x="7340" y="2666"/>
                </a:lnTo>
                <a:lnTo>
                  <a:pt x="7344" y="2658"/>
                </a:lnTo>
                <a:lnTo>
                  <a:pt x="7346" y="2648"/>
                </a:lnTo>
                <a:lnTo>
                  <a:pt x="7346" y="2644"/>
                </a:lnTo>
                <a:lnTo>
                  <a:pt x="7348" y="2640"/>
                </a:lnTo>
                <a:lnTo>
                  <a:pt x="7352" y="2640"/>
                </a:lnTo>
                <a:lnTo>
                  <a:pt x="7356" y="2638"/>
                </a:lnTo>
                <a:lnTo>
                  <a:pt x="7366" y="2638"/>
                </a:lnTo>
                <a:lnTo>
                  <a:pt x="7374" y="2636"/>
                </a:lnTo>
                <a:lnTo>
                  <a:pt x="7382" y="2634"/>
                </a:lnTo>
                <a:lnTo>
                  <a:pt x="7386" y="2636"/>
                </a:lnTo>
                <a:lnTo>
                  <a:pt x="7390" y="2636"/>
                </a:lnTo>
                <a:lnTo>
                  <a:pt x="7390" y="2630"/>
                </a:lnTo>
                <a:lnTo>
                  <a:pt x="7392" y="2612"/>
                </a:lnTo>
                <a:lnTo>
                  <a:pt x="7394" y="2610"/>
                </a:lnTo>
                <a:lnTo>
                  <a:pt x="7396" y="2616"/>
                </a:lnTo>
                <a:lnTo>
                  <a:pt x="7396" y="2626"/>
                </a:lnTo>
                <a:lnTo>
                  <a:pt x="7396" y="2634"/>
                </a:lnTo>
                <a:lnTo>
                  <a:pt x="7398" y="2636"/>
                </a:lnTo>
                <a:lnTo>
                  <a:pt x="7402" y="2638"/>
                </a:lnTo>
                <a:lnTo>
                  <a:pt x="7408" y="2640"/>
                </a:lnTo>
                <a:lnTo>
                  <a:pt x="7418" y="2640"/>
                </a:lnTo>
                <a:lnTo>
                  <a:pt x="7410" y="2642"/>
                </a:lnTo>
                <a:lnTo>
                  <a:pt x="7404" y="2644"/>
                </a:lnTo>
                <a:lnTo>
                  <a:pt x="7392" y="2642"/>
                </a:lnTo>
                <a:lnTo>
                  <a:pt x="7384" y="2640"/>
                </a:lnTo>
                <a:lnTo>
                  <a:pt x="7382" y="2640"/>
                </a:lnTo>
                <a:lnTo>
                  <a:pt x="7380" y="2642"/>
                </a:lnTo>
                <a:lnTo>
                  <a:pt x="7380" y="2644"/>
                </a:lnTo>
                <a:lnTo>
                  <a:pt x="7384" y="2648"/>
                </a:lnTo>
                <a:lnTo>
                  <a:pt x="7392" y="2654"/>
                </a:lnTo>
                <a:lnTo>
                  <a:pt x="7402" y="2660"/>
                </a:lnTo>
                <a:lnTo>
                  <a:pt x="7406" y="2664"/>
                </a:lnTo>
                <a:lnTo>
                  <a:pt x="7406" y="2666"/>
                </a:lnTo>
                <a:lnTo>
                  <a:pt x="7408" y="2668"/>
                </a:lnTo>
                <a:lnTo>
                  <a:pt x="7412" y="2668"/>
                </a:lnTo>
                <a:lnTo>
                  <a:pt x="7424" y="2666"/>
                </a:lnTo>
                <a:lnTo>
                  <a:pt x="7438" y="2666"/>
                </a:lnTo>
                <a:lnTo>
                  <a:pt x="7444" y="2666"/>
                </a:lnTo>
                <a:lnTo>
                  <a:pt x="7448" y="2666"/>
                </a:lnTo>
                <a:lnTo>
                  <a:pt x="7450" y="2668"/>
                </a:lnTo>
                <a:lnTo>
                  <a:pt x="7454" y="2668"/>
                </a:lnTo>
                <a:lnTo>
                  <a:pt x="7458" y="2668"/>
                </a:lnTo>
                <a:lnTo>
                  <a:pt x="7460" y="2666"/>
                </a:lnTo>
                <a:lnTo>
                  <a:pt x="7464" y="2672"/>
                </a:lnTo>
                <a:lnTo>
                  <a:pt x="7464" y="2676"/>
                </a:lnTo>
                <a:lnTo>
                  <a:pt x="7464" y="2678"/>
                </a:lnTo>
                <a:lnTo>
                  <a:pt x="7458" y="2682"/>
                </a:lnTo>
                <a:lnTo>
                  <a:pt x="7440" y="2692"/>
                </a:lnTo>
                <a:lnTo>
                  <a:pt x="7422" y="2700"/>
                </a:lnTo>
                <a:lnTo>
                  <a:pt x="7416" y="2704"/>
                </a:lnTo>
                <a:lnTo>
                  <a:pt x="7416" y="2706"/>
                </a:lnTo>
                <a:lnTo>
                  <a:pt x="7416" y="2708"/>
                </a:lnTo>
                <a:lnTo>
                  <a:pt x="7420" y="2710"/>
                </a:lnTo>
                <a:lnTo>
                  <a:pt x="7426" y="2712"/>
                </a:lnTo>
                <a:lnTo>
                  <a:pt x="7440" y="2716"/>
                </a:lnTo>
                <a:lnTo>
                  <a:pt x="7446" y="2718"/>
                </a:lnTo>
                <a:lnTo>
                  <a:pt x="7452" y="2722"/>
                </a:lnTo>
                <a:lnTo>
                  <a:pt x="7458" y="2726"/>
                </a:lnTo>
                <a:lnTo>
                  <a:pt x="7458" y="2734"/>
                </a:lnTo>
                <a:lnTo>
                  <a:pt x="7458" y="2742"/>
                </a:lnTo>
                <a:lnTo>
                  <a:pt x="7456" y="2746"/>
                </a:lnTo>
                <a:lnTo>
                  <a:pt x="7452" y="2750"/>
                </a:lnTo>
                <a:lnTo>
                  <a:pt x="7452" y="2752"/>
                </a:lnTo>
                <a:lnTo>
                  <a:pt x="7458" y="2760"/>
                </a:lnTo>
                <a:lnTo>
                  <a:pt x="7466" y="2764"/>
                </a:lnTo>
                <a:lnTo>
                  <a:pt x="7472" y="2764"/>
                </a:lnTo>
                <a:lnTo>
                  <a:pt x="7478" y="2762"/>
                </a:lnTo>
                <a:lnTo>
                  <a:pt x="7484" y="2760"/>
                </a:lnTo>
                <a:lnTo>
                  <a:pt x="7494" y="2750"/>
                </a:lnTo>
                <a:lnTo>
                  <a:pt x="7506" y="2740"/>
                </a:lnTo>
                <a:lnTo>
                  <a:pt x="7510" y="2738"/>
                </a:lnTo>
                <a:lnTo>
                  <a:pt x="7514" y="2736"/>
                </a:lnTo>
                <a:lnTo>
                  <a:pt x="7518" y="2738"/>
                </a:lnTo>
                <a:lnTo>
                  <a:pt x="7520" y="2738"/>
                </a:lnTo>
                <a:lnTo>
                  <a:pt x="7528" y="2734"/>
                </a:lnTo>
                <a:lnTo>
                  <a:pt x="7534" y="2728"/>
                </a:lnTo>
                <a:lnTo>
                  <a:pt x="7540" y="2724"/>
                </a:lnTo>
                <a:lnTo>
                  <a:pt x="7544" y="2724"/>
                </a:lnTo>
                <a:lnTo>
                  <a:pt x="7546" y="2726"/>
                </a:lnTo>
                <a:lnTo>
                  <a:pt x="7554" y="2730"/>
                </a:lnTo>
                <a:lnTo>
                  <a:pt x="7560" y="2730"/>
                </a:lnTo>
                <a:lnTo>
                  <a:pt x="7566" y="2730"/>
                </a:lnTo>
                <a:lnTo>
                  <a:pt x="7576" y="2724"/>
                </a:lnTo>
                <a:lnTo>
                  <a:pt x="7578" y="2724"/>
                </a:lnTo>
                <a:lnTo>
                  <a:pt x="7578" y="2722"/>
                </a:lnTo>
                <a:lnTo>
                  <a:pt x="7576" y="2718"/>
                </a:lnTo>
                <a:lnTo>
                  <a:pt x="7576" y="2716"/>
                </a:lnTo>
                <a:lnTo>
                  <a:pt x="7578" y="2712"/>
                </a:lnTo>
                <a:lnTo>
                  <a:pt x="7580" y="2706"/>
                </a:lnTo>
                <a:lnTo>
                  <a:pt x="7578" y="2704"/>
                </a:lnTo>
                <a:lnTo>
                  <a:pt x="7570" y="2702"/>
                </a:lnTo>
                <a:lnTo>
                  <a:pt x="7558" y="2704"/>
                </a:lnTo>
                <a:lnTo>
                  <a:pt x="7552" y="2706"/>
                </a:lnTo>
                <a:lnTo>
                  <a:pt x="7548" y="2708"/>
                </a:lnTo>
                <a:lnTo>
                  <a:pt x="7540" y="2712"/>
                </a:lnTo>
                <a:lnTo>
                  <a:pt x="7536" y="2712"/>
                </a:lnTo>
                <a:lnTo>
                  <a:pt x="7532" y="2710"/>
                </a:lnTo>
                <a:lnTo>
                  <a:pt x="7526" y="2704"/>
                </a:lnTo>
                <a:lnTo>
                  <a:pt x="7520" y="2694"/>
                </a:lnTo>
                <a:lnTo>
                  <a:pt x="7510" y="2676"/>
                </a:lnTo>
                <a:lnTo>
                  <a:pt x="7508" y="2666"/>
                </a:lnTo>
                <a:lnTo>
                  <a:pt x="7508" y="2664"/>
                </a:lnTo>
                <a:lnTo>
                  <a:pt x="7510" y="2662"/>
                </a:lnTo>
                <a:lnTo>
                  <a:pt x="7514" y="2660"/>
                </a:lnTo>
                <a:lnTo>
                  <a:pt x="7520" y="2656"/>
                </a:lnTo>
                <a:lnTo>
                  <a:pt x="7522" y="2656"/>
                </a:lnTo>
                <a:lnTo>
                  <a:pt x="7524" y="2658"/>
                </a:lnTo>
                <a:lnTo>
                  <a:pt x="7522" y="2662"/>
                </a:lnTo>
                <a:lnTo>
                  <a:pt x="7522" y="2666"/>
                </a:lnTo>
                <a:lnTo>
                  <a:pt x="7526" y="2662"/>
                </a:lnTo>
                <a:lnTo>
                  <a:pt x="7536" y="2654"/>
                </a:lnTo>
                <a:lnTo>
                  <a:pt x="7546" y="2644"/>
                </a:lnTo>
                <a:lnTo>
                  <a:pt x="7556" y="2636"/>
                </a:lnTo>
                <a:lnTo>
                  <a:pt x="7560" y="2634"/>
                </a:lnTo>
                <a:lnTo>
                  <a:pt x="7564" y="2634"/>
                </a:lnTo>
                <a:lnTo>
                  <a:pt x="7572" y="2636"/>
                </a:lnTo>
                <a:lnTo>
                  <a:pt x="7580" y="2634"/>
                </a:lnTo>
                <a:lnTo>
                  <a:pt x="7590" y="2630"/>
                </a:lnTo>
                <a:lnTo>
                  <a:pt x="7600" y="2624"/>
                </a:lnTo>
                <a:lnTo>
                  <a:pt x="7618" y="2614"/>
                </a:lnTo>
                <a:lnTo>
                  <a:pt x="7628" y="2608"/>
                </a:lnTo>
                <a:lnTo>
                  <a:pt x="7638" y="2610"/>
                </a:lnTo>
                <a:lnTo>
                  <a:pt x="7642" y="2612"/>
                </a:lnTo>
                <a:lnTo>
                  <a:pt x="7644" y="2614"/>
                </a:lnTo>
                <a:lnTo>
                  <a:pt x="7648" y="2610"/>
                </a:lnTo>
                <a:lnTo>
                  <a:pt x="7658" y="2604"/>
                </a:lnTo>
                <a:lnTo>
                  <a:pt x="7660" y="2604"/>
                </a:lnTo>
                <a:lnTo>
                  <a:pt x="7660" y="2606"/>
                </a:lnTo>
                <a:lnTo>
                  <a:pt x="7666" y="2608"/>
                </a:lnTo>
                <a:lnTo>
                  <a:pt x="7670" y="2606"/>
                </a:lnTo>
                <a:lnTo>
                  <a:pt x="7676" y="2604"/>
                </a:lnTo>
                <a:lnTo>
                  <a:pt x="7682" y="2602"/>
                </a:lnTo>
                <a:lnTo>
                  <a:pt x="7686" y="2600"/>
                </a:lnTo>
                <a:lnTo>
                  <a:pt x="7688" y="2602"/>
                </a:lnTo>
                <a:lnTo>
                  <a:pt x="7690" y="2604"/>
                </a:lnTo>
                <a:lnTo>
                  <a:pt x="7688" y="2608"/>
                </a:lnTo>
                <a:lnTo>
                  <a:pt x="7686" y="2612"/>
                </a:lnTo>
                <a:lnTo>
                  <a:pt x="7680" y="2614"/>
                </a:lnTo>
                <a:lnTo>
                  <a:pt x="7674" y="2618"/>
                </a:lnTo>
                <a:lnTo>
                  <a:pt x="7664" y="2620"/>
                </a:lnTo>
                <a:lnTo>
                  <a:pt x="7658" y="2624"/>
                </a:lnTo>
                <a:lnTo>
                  <a:pt x="7652" y="2628"/>
                </a:lnTo>
                <a:lnTo>
                  <a:pt x="7646" y="2632"/>
                </a:lnTo>
                <a:lnTo>
                  <a:pt x="7634" y="2634"/>
                </a:lnTo>
                <a:lnTo>
                  <a:pt x="7630" y="2636"/>
                </a:lnTo>
                <a:lnTo>
                  <a:pt x="7628" y="2638"/>
                </a:lnTo>
                <a:lnTo>
                  <a:pt x="7628" y="2640"/>
                </a:lnTo>
                <a:lnTo>
                  <a:pt x="7630" y="2644"/>
                </a:lnTo>
                <a:lnTo>
                  <a:pt x="7636" y="2650"/>
                </a:lnTo>
                <a:lnTo>
                  <a:pt x="7640" y="2652"/>
                </a:lnTo>
                <a:lnTo>
                  <a:pt x="7644" y="2652"/>
                </a:lnTo>
                <a:lnTo>
                  <a:pt x="7648" y="2652"/>
                </a:lnTo>
                <a:lnTo>
                  <a:pt x="7652" y="2654"/>
                </a:lnTo>
                <a:lnTo>
                  <a:pt x="7660" y="2662"/>
                </a:lnTo>
                <a:lnTo>
                  <a:pt x="7662" y="2668"/>
                </a:lnTo>
                <a:lnTo>
                  <a:pt x="7662" y="2670"/>
                </a:lnTo>
                <a:lnTo>
                  <a:pt x="7658" y="2670"/>
                </a:lnTo>
                <a:lnTo>
                  <a:pt x="7648" y="2668"/>
                </a:lnTo>
                <a:lnTo>
                  <a:pt x="7642" y="2668"/>
                </a:lnTo>
                <a:lnTo>
                  <a:pt x="7636" y="2670"/>
                </a:lnTo>
                <a:lnTo>
                  <a:pt x="7634" y="2678"/>
                </a:lnTo>
                <a:lnTo>
                  <a:pt x="7626" y="2694"/>
                </a:lnTo>
                <a:lnTo>
                  <a:pt x="7624" y="2698"/>
                </a:lnTo>
                <a:lnTo>
                  <a:pt x="7626" y="2704"/>
                </a:lnTo>
                <a:lnTo>
                  <a:pt x="7628" y="2712"/>
                </a:lnTo>
                <a:lnTo>
                  <a:pt x="7628" y="2714"/>
                </a:lnTo>
                <a:lnTo>
                  <a:pt x="7624" y="2712"/>
                </a:lnTo>
                <a:lnTo>
                  <a:pt x="7618" y="2710"/>
                </a:lnTo>
                <a:lnTo>
                  <a:pt x="7614" y="2710"/>
                </a:lnTo>
                <a:lnTo>
                  <a:pt x="7610" y="2710"/>
                </a:lnTo>
                <a:lnTo>
                  <a:pt x="7606" y="2710"/>
                </a:lnTo>
                <a:lnTo>
                  <a:pt x="7602" y="2710"/>
                </a:lnTo>
                <a:lnTo>
                  <a:pt x="7594" y="2708"/>
                </a:lnTo>
                <a:lnTo>
                  <a:pt x="7590" y="2706"/>
                </a:lnTo>
                <a:lnTo>
                  <a:pt x="7588" y="2706"/>
                </a:lnTo>
                <a:lnTo>
                  <a:pt x="7588" y="2710"/>
                </a:lnTo>
                <a:lnTo>
                  <a:pt x="7588" y="2712"/>
                </a:lnTo>
                <a:lnTo>
                  <a:pt x="7588" y="2716"/>
                </a:lnTo>
                <a:lnTo>
                  <a:pt x="7584" y="2718"/>
                </a:lnTo>
                <a:lnTo>
                  <a:pt x="7584" y="2720"/>
                </a:lnTo>
                <a:lnTo>
                  <a:pt x="7586" y="2722"/>
                </a:lnTo>
                <a:lnTo>
                  <a:pt x="7596" y="2728"/>
                </a:lnTo>
                <a:lnTo>
                  <a:pt x="7604" y="2732"/>
                </a:lnTo>
                <a:lnTo>
                  <a:pt x="7608" y="2736"/>
                </a:lnTo>
                <a:lnTo>
                  <a:pt x="7614" y="2742"/>
                </a:lnTo>
                <a:lnTo>
                  <a:pt x="7618" y="2748"/>
                </a:lnTo>
                <a:lnTo>
                  <a:pt x="7622" y="2750"/>
                </a:lnTo>
                <a:lnTo>
                  <a:pt x="7630" y="2750"/>
                </a:lnTo>
                <a:lnTo>
                  <a:pt x="7636" y="2752"/>
                </a:lnTo>
                <a:lnTo>
                  <a:pt x="7638" y="2754"/>
                </a:lnTo>
                <a:lnTo>
                  <a:pt x="7640" y="2758"/>
                </a:lnTo>
                <a:lnTo>
                  <a:pt x="7642" y="2760"/>
                </a:lnTo>
                <a:lnTo>
                  <a:pt x="7646" y="2762"/>
                </a:lnTo>
                <a:lnTo>
                  <a:pt x="7650" y="2766"/>
                </a:lnTo>
                <a:lnTo>
                  <a:pt x="7660" y="2768"/>
                </a:lnTo>
                <a:lnTo>
                  <a:pt x="7674" y="2774"/>
                </a:lnTo>
                <a:lnTo>
                  <a:pt x="7678" y="2776"/>
                </a:lnTo>
                <a:lnTo>
                  <a:pt x="7680" y="2778"/>
                </a:lnTo>
                <a:lnTo>
                  <a:pt x="7690" y="2792"/>
                </a:lnTo>
                <a:lnTo>
                  <a:pt x="7718" y="2820"/>
                </a:lnTo>
                <a:lnTo>
                  <a:pt x="7726" y="2828"/>
                </a:lnTo>
                <a:lnTo>
                  <a:pt x="7734" y="2832"/>
                </a:lnTo>
                <a:lnTo>
                  <a:pt x="7746" y="2838"/>
                </a:lnTo>
                <a:lnTo>
                  <a:pt x="7754" y="2840"/>
                </a:lnTo>
                <a:lnTo>
                  <a:pt x="7758" y="2844"/>
                </a:lnTo>
                <a:lnTo>
                  <a:pt x="7760" y="2848"/>
                </a:lnTo>
                <a:lnTo>
                  <a:pt x="7764" y="2852"/>
                </a:lnTo>
                <a:lnTo>
                  <a:pt x="7766" y="2854"/>
                </a:lnTo>
                <a:lnTo>
                  <a:pt x="7772" y="2856"/>
                </a:lnTo>
                <a:lnTo>
                  <a:pt x="7776" y="2858"/>
                </a:lnTo>
                <a:lnTo>
                  <a:pt x="7778" y="2862"/>
                </a:lnTo>
                <a:lnTo>
                  <a:pt x="7782" y="2868"/>
                </a:lnTo>
                <a:lnTo>
                  <a:pt x="7786" y="2880"/>
                </a:lnTo>
                <a:lnTo>
                  <a:pt x="7788" y="2902"/>
                </a:lnTo>
                <a:lnTo>
                  <a:pt x="7788" y="2916"/>
                </a:lnTo>
                <a:lnTo>
                  <a:pt x="7786" y="2922"/>
                </a:lnTo>
                <a:lnTo>
                  <a:pt x="7782" y="2926"/>
                </a:lnTo>
                <a:lnTo>
                  <a:pt x="7770" y="2936"/>
                </a:lnTo>
                <a:lnTo>
                  <a:pt x="7750" y="2948"/>
                </a:lnTo>
                <a:lnTo>
                  <a:pt x="7740" y="2954"/>
                </a:lnTo>
                <a:lnTo>
                  <a:pt x="7728" y="2956"/>
                </a:lnTo>
                <a:lnTo>
                  <a:pt x="7718" y="2956"/>
                </a:lnTo>
                <a:lnTo>
                  <a:pt x="7712" y="2954"/>
                </a:lnTo>
                <a:lnTo>
                  <a:pt x="7708" y="2952"/>
                </a:lnTo>
                <a:lnTo>
                  <a:pt x="7698" y="2948"/>
                </a:lnTo>
                <a:lnTo>
                  <a:pt x="7690" y="2946"/>
                </a:lnTo>
                <a:lnTo>
                  <a:pt x="7680" y="2950"/>
                </a:lnTo>
                <a:lnTo>
                  <a:pt x="7670" y="2954"/>
                </a:lnTo>
                <a:lnTo>
                  <a:pt x="7662" y="2956"/>
                </a:lnTo>
                <a:lnTo>
                  <a:pt x="7652" y="2960"/>
                </a:lnTo>
                <a:lnTo>
                  <a:pt x="7644" y="2958"/>
                </a:lnTo>
                <a:lnTo>
                  <a:pt x="7640" y="2956"/>
                </a:lnTo>
                <a:lnTo>
                  <a:pt x="7636" y="2954"/>
                </a:lnTo>
                <a:lnTo>
                  <a:pt x="7626" y="2946"/>
                </a:lnTo>
                <a:lnTo>
                  <a:pt x="7624" y="2946"/>
                </a:lnTo>
                <a:lnTo>
                  <a:pt x="7624" y="2948"/>
                </a:lnTo>
                <a:lnTo>
                  <a:pt x="7622" y="2950"/>
                </a:lnTo>
                <a:lnTo>
                  <a:pt x="7620" y="2950"/>
                </a:lnTo>
                <a:lnTo>
                  <a:pt x="7616" y="2950"/>
                </a:lnTo>
                <a:lnTo>
                  <a:pt x="7610" y="2948"/>
                </a:lnTo>
                <a:lnTo>
                  <a:pt x="7602" y="2944"/>
                </a:lnTo>
                <a:lnTo>
                  <a:pt x="7598" y="2940"/>
                </a:lnTo>
                <a:lnTo>
                  <a:pt x="7594" y="2936"/>
                </a:lnTo>
                <a:lnTo>
                  <a:pt x="7592" y="2934"/>
                </a:lnTo>
                <a:lnTo>
                  <a:pt x="7590" y="2934"/>
                </a:lnTo>
                <a:lnTo>
                  <a:pt x="7582" y="2938"/>
                </a:lnTo>
                <a:lnTo>
                  <a:pt x="7574" y="2938"/>
                </a:lnTo>
                <a:lnTo>
                  <a:pt x="7572" y="2936"/>
                </a:lnTo>
                <a:lnTo>
                  <a:pt x="7568" y="2932"/>
                </a:lnTo>
                <a:lnTo>
                  <a:pt x="7566" y="2926"/>
                </a:lnTo>
                <a:lnTo>
                  <a:pt x="7564" y="2920"/>
                </a:lnTo>
                <a:lnTo>
                  <a:pt x="7560" y="2916"/>
                </a:lnTo>
                <a:lnTo>
                  <a:pt x="7554" y="2914"/>
                </a:lnTo>
                <a:lnTo>
                  <a:pt x="7544" y="2916"/>
                </a:lnTo>
                <a:lnTo>
                  <a:pt x="7534" y="2916"/>
                </a:lnTo>
                <a:lnTo>
                  <a:pt x="7528" y="2914"/>
                </a:lnTo>
                <a:lnTo>
                  <a:pt x="7526" y="2910"/>
                </a:lnTo>
                <a:lnTo>
                  <a:pt x="7524" y="2904"/>
                </a:lnTo>
                <a:lnTo>
                  <a:pt x="7524" y="2898"/>
                </a:lnTo>
                <a:lnTo>
                  <a:pt x="7522" y="2894"/>
                </a:lnTo>
                <a:lnTo>
                  <a:pt x="7520" y="2894"/>
                </a:lnTo>
                <a:lnTo>
                  <a:pt x="7514" y="2896"/>
                </a:lnTo>
                <a:lnTo>
                  <a:pt x="7506" y="2900"/>
                </a:lnTo>
                <a:lnTo>
                  <a:pt x="7498" y="2902"/>
                </a:lnTo>
                <a:lnTo>
                  <a:pt x="7482" y="2900"/>
                </a:lnTo>
                <a:lnTo>
                  <a:pt x="7474" y="2898"/>
                </a:lnTo>
                <a:lnTo>
                  <a:pt x="7462" y="2898"/>
                </a:lnTo>
                <a:lnTo>
                  <a:pt x="7450" y="2898"/>
                </a:lnTo>
                <a:lnTo>
                  <a:pt x="7436" y="2902"/>
                </a:lnTo>
                <a:lnTo>
                  <a:pt x="7408" y="2914"/>
                </a:lnTo>
                <a:lnTo>
                  <a:pt x="7390" y="2924"/>
                </a:lnTo>
                <a:lnTo>
                  <a:pt x="7378" y="2934"/>
                </a:lnTo>
                <a:lnTo>
                  <a:pt x="7372" y="2942"/>
                </a:lnTo>
                <a:lnTo>
                  <a:pt x="7368" y="2948"/>
                </a:lnTo>
                <a:lnTo>
                  <a:pt x="7362" y="2950"/>
                </a:lnTo>
                <a:lnTo>
                  <a:pt x="7354" y="2950"/>
                </a:lnTo>
                <a:lnTo>
                  <a:pt x="7342" y="2946"/>
                </a:lnTo>
                <a:lnTo>
                  <a:pt x="7330" y="2944"/>
                </a:lnTo>
                <a:lnTo>
                  <a:pt x="7322" y="2944"/>
                </a:lnTo>
                <a:lnTo>
                  <a:pt x="7314" y="2946"/>
                </a:lnTo>
                <a:lnTo>
                  <a:pt x="7302" y="2944"/>
                </a:lnTo>
                <a:lnTo>
                  <a:pt x="7292" y="2942"/>
                </a:lnTo>
                <a:lnTo>
                  <a:pt x="7286" y="2942"/>
                </a:lnTo>
                <a:lnTo>
                  <a:pt x="7282" y="2946"/>
                </a:lnTo>
                <a:lnTo>
                  <a:pt x="7280" y="2952"/>
                </a:lnTo>
                <a:lnTo>
                  <a:pt x="7278" y="2956"/>
                </a:lnTo>
                <a:lnTo>
                  <a:pt x="7280" y="2958"/>
                </a:lnTo>
                <a:lnTo>
                  <a:pt x="7284" y="2960"/>
                </a:lnTo>
                <a:lnTo>
                  <a:pt x="7288" y="2964"/>
                </a:lnTo>
                <a:lnTo>
                  <a:pt x="7292" y="2966"/>
                </a:lnTo>
                <a:lnTo>
                  <a:pt x="7296" y="2968"/>
                </a:lnTo>
                <a:lnTo>
                  <a:pt x="7304" y="2970"/>
                </a:lnTo>
                <a:lnTo>
                  <a:pt x="7306" y="2970"/>
                </a:lnTo>
                <a:lnTo>
                  <a:pt x="7290" y="2974"/>
                </a:lnTo>
                <a:lnTo>
                  <a:pt x="7270" y="2978"/>
                </a:lnTo>
                <a:lnTo>
                  <a:pt x="7268" y="2980"/>
                </a:lnTo>
                <a:lnTo>
                  <a:pt x="7270" y="2982"/>
                </a:lnTo>
                <a:lnTo>
                  <a:pt x="7276" y="2984"/>
                </a:lnTo>
                <a:lnTo>
                  <a:pt x="7278" y="2986"/>
                </a:lnTo>
                <a:lnTo>
                  <a:pt x="7278" y="2990"/>
                </a:lnTo>
                <a:lnTo>
                  <a:pt x="7270" y="2990"/>
                </a:lnTo>
                <a:lnTo>
                  <a:pt x="7256" y="2990"/>
                </a:lnTo>
                <a:lnTo>
                  <a:pt x="7242" y="2988"/>
                </a:lnTo>
                <a:lnTo>
                  <a:pt x="7238" y="2986"/>
                </a:lnTo>
                <a:lnTo>
                  <a:pt x="7236" y="2984"/>
                </a:lnTo>
                <a:lnTo>
                  <a:pt x="7236" y="2982"/>
                </a:lnTo>
                <a:lnTo>
                  <a:pt x="7236" y="2980"/>
                </a:lnTo>
                <a:lnTo>
                  <a:pt x="7228" y="2980"/>
                </a:lnTo>
                <a:lnTo>
                  <a:pt x="7222" y="2982"/>
                </a:lnTo>
                <a:lnTo>
                  <a:pt x="7222" y="2984"/>
                </a:lnTo>
                <a:lnTo>
                  <a:pt x="7222" y="2986"/>
                </a:lnTo>
                <a:lnTo>
                  <a:pt x="7224" y="2990"/>
                </a:lnTo>
                <a:lnTo>
                  <a:pt x="7220" y="2994"/>
                </a:lnTo>
                <a:lnTo>
                  <a:pt x="7214" y="2994"/>
                </a:lnTo>
                <a:lnTo>
                  <a:pt x="7212" y="2992"/>
                </a:lnTo>
                <a:lnTo>
                  <a:pt x="7210" y="2990"/>
                </a:lnTo>
                <a:lnTo>
                  <a:pt x="7208" y="2986"/>
                </a:lnTo>
                <a:lnTo>
                  <a:pt x="7204" y="2986"/>
                </a:lnTo>
                <a:lnTo>
                  <a:pt x="7200" y="2984"/>
                </a:lnTo>
                <a:lnTo>
                  <a:pt x="7196" y="2984"/>
                </a:lnTo>
                <a:lnTo>
                  <a:pt x="7190" y="2986"/>
                </a:lnTo>
                <a:lnTo>
                  <a:pt x="7184" y="2990"/>
                </a:lnTo>
                <a:lnTo>
                  <a:pt x="7178" y="2996"/>
                </a:lnTo>
                <a:lnTo>
                  <a:pt x="7172" y="3004"/>
                </a:lnTo>
                <a:lnTo>
                  <a:pt x="7168" y="3010"/>
                </a:lnTo>
                <a:lnTo>
                  <a:pt x="7164" y="3010"/>
                </a:lnTo>
                <a:lnTo>
                  <a:pt x="7162" y="3014"/>
                </a:lnTo>
                <a:lnTo>
                  <a:pt x="7160" y="3022"/>
                </a:lnTo>
                <a:lnTo>
                  <a:pt x="7158" y="3032"/>
                </a:lnTo>
                <a:lnTo>
                  <a:pt x="7160" y="3036"/>
                </a:lnTo>
                <a:lnTo>
                  <a:pt x="7160" y="3038"/>
                </a:lnTo>
                <a:lnTo>
                  <a:pt x="7168" y="3038"/>
                </a:lnTo>
                <a:lnTo>
                  <a:pt x="7180" y="3034"/>
                </a:lnTo>
                <a:lnTo>
                  <a:pt x="7188" y="3032"/>
                </a:lnTo>
                <a:lnTo>
                  <a:pt x="7190" y="3032"/>
                </a:lnTo>
                <a:lnTo>
                  <a:pt x="7190" y="3034"/>
                </a:lnTo>
                <a:lnTo>
                  <a:pt x="7188" y="3038"/>
                </a:lnTo>
                <a:lnTo>
                  <a:pt x="7184" y="3044"/>
                </a:lnTo>
                <a:lnTo>
                  <a:pt x="7184" y="3048"/>
                </a:lnTo>
                <a:lnTo>
                  <a:pt x="7186" y="3052"/>
                </a:lnTo>
                <a:lnTo>
                  <a:pt x="7188" y="3054"/>
                </a:lnTo>
                <a:lnTo>
                  <a:pt x="7190" y="3058"/>
                </a:lnTo>
                <a:lnTo>
                  <a:pt x="7188" y="3064"/>
                </a:lnTo>
                <a:lnTo>
                  <a:pt x="7186" y="3068"/>
                </a:lnTo>
                <a:lnTo>
                  <a:pt x="7188" y="3068"/>
                </a:lnTo>
                <a:lnTo>
                  <a:pt x="7192" y="3070"/>
                </a:lnTo>
                <a:lnTo>
                  <a:pt x="7194" y="3070"/>
                </a:lnTo>
                <a:lnTo>
                  <a:pt x="7194" y="3072"/>
                </a:lnTo>
                <a:lnTo>
                  <a:pt x="7188" y="3078"/>
                </a:lnTo>
                <a:lnTo>
                  <a:pt x="7182" y="3082"/>
                </a:lnTo>
                <a:lnTo>
                  <a:pt x="7182" y="3086"/>
                </a:lnTo>
                <a:lnTo>
                  <a:pt x="7186" y="3088"/>
                </a:lnTo>
                <a:lnTo>
                  <a:pt x="7192" y="3092"/>
                </a:lnTo>
                <a:lnTo>
                  <a:pt x="7194" y="3094"/>
                </a:lnTo>
                <a:lnTo>
                  <a:pt x="7194" y="3098"/>
                </a:lnTo>
                <a:lnTo>
                  <a:pt x="7192" y="3100"/>
                </a:lnTo>
                <a:lnTo>
                  <a:pt x="7188" y="3100"/>
                </a:lnTo>
                <a:lnTo>
                  <a:pt x="7184" y="3100"/>
                </a:lnTo>
                <a:lnTo>
                  <a:pt x="7182" y="3096"/>
                </a:lnTo>
                <a:lnTo>
                  <a:pt x="7178" y="3090"/>
                </a:lnTo>
                <a:lnTo>
                  <a:pt x="7176" y="3086"/>
                </a:lnTo>
                <a:lnTo>
                  <a:pt x="7174" y="3084"/>
                </a:lnTo>
                <a:lnTo>
                  <a:pt x="7170" y="3086"/>
                </a:lnTo>
                <a:lnTo>
                  <a:pt x="7170" y="3090"/>
                </a:lnTo>
                <a:lnTo>
                  <a:pt x="7170" y="3100"/>
                </a:lnTo>
                <a:lnTo>
                  <a:pt x="7170" y="3104"/>
                </a:lnTo>
                <a:lnTo>
                  <a:pt x="7174" y="3108"/>
                </a:lnTo>
                <a:lnTo>
                  <a:pt x="7180" y="3112"/>
                </a:lnTo>
                <a:lnTo>
                  <a:pt x="7182" y="3112"/>
                </a:lnTo>
                <a:lnTo>
                  <a:pt x="7186" y="3110"/>
                </a:lnTo>
                <a:lnTo>
                  <a:pt x="7188" y="3114"/>
                </a:lnTo>
                <a:lnTo>
                  <a:pt x="7192" y="3116"/>
                </a:lnTo>
                <a:lnTo>
                  <a:pt x="7196" y="3118"/>
                </a:lnTo>
                <a:lnTo>
                  <a:pt x="7202" y="3120"/>
                </a:lnTo>
                <a:lnTo>
                  <a:pt x="7204" y="3120"/>
                </a:lnTo>
                <a:lnTo>
                  <a:pt x="7206" y="3122"/>
                </a:lnTo>
                <a:lnTo>
                  <a:pt x="7206" y="3124"/>
                </a:lnTo>
                <a:lnTo>
                  <a:pt x="7204" y="3128"/>
                </a:lnTo>
                <a:lnTo>
                  <a:pt x="7200" y="3136"/>
                </a:lnTo>
                <a:lnTo>
                  <a:pt x="7202" y="3140"/>
                </a:lnTo>
                <a:lnTo>
                  <a:pt x="7204" y="3144"/>
                </a:lnTo>
                <a:lnTo>
                  <a:pt x="7204" y="3150"/>
                </a:lnTo>
                <a:lnTo>
                  <a:pt x="7204" y="3154"/>
                </a:lnTo>
                <a:lnTo>
                  <a:pt x="7208" y="3154"/>
                </a:lnTo>
                <a:lnTo>
                  <a:pt x="7212" y="3156"/>
                </a:lnTo>
                <a:lnTo>
                  <a:pt x="7214" y="3158"/>
                </a:lnTo>
                <a:lnTo>
                  <a:pt x="7214" y="3162"/>
                </a:lnTo>
                <a:lnTo>
                  <a:pt x="7216" y="3164"/>
                </a:lnTo>
                <a:lnTo>
                  <a:pt x="7214" y="3166"/>
                </a:lnTo>
                <a:lnTo>
                  <a:pt x="7208" y="3166"/>
                </a:lnTo>
                <a:lnTo>
                  <a:pt x="7204" y="3166"/>
                </a:lnTo>
                <a:lnTo>
                  <a:pt x="7202" y="3168"/>
                </a:lnTo>
                <a:lnTo>
                  <a:pt x="7204" y="3172"/>
                </a:lnTo>
                <a:lnTo>
                  <a:pt x="7208" y="3174"/>
                </a:lnTo>
                <a:lnTo>
                  <a:pt x="7212" y="3174"/>
                </a:lnTo>
                <a:lnTo>
                  <a:pt x="7226" y="3174"/>
                </a:lnTo>
                <a:lnTo>
                  <a:pt x="7238" y="3174"/>
                </a:lnTo>
                <a:lnTo>
                  <a:pt x="7240" y="3174"/>
                </a:lnTo>
                <a:lnTo>
                  <a:pt x="7238" y="3178"/>
                </a:lnTo>
                <a:lnTo>
                  <a:pt x="7234" y="3182"/>
                </a:lnTo>
                <a:lnTo>
                  <a:pt x="7230" y="3184"/>
                </a:lnTo>
                <a:lnTo>
                  <a:pt x="7220" y="3186"/>
                </a:lnTo>
                <a:lnTo>
                  <a:pt x="7210" y="3186"/>
                </a:lnTo>
                <a:lnTo>
                  <a:pt x="7210" y="3188"/>
                </a:lnTo>
                <a:lnTo>
                  <a:pt x="7210" y="3190"/>
                </a:lnTo>
                <a:lnTo>
                  <a:pt x="7212" y="3192"/>
                </a:lnTo>
                <a:lnTo>
                  <a:pt x="7216" y="3192"/>
                </a:lnTo>
                <a:lnTo>
                  <a:pt x="7224" y="3190"/>
                </a:lnTo>
                <a:lnTo>
                  <a:pt x="7232" y="3190"/>
                </a:lnTo>
                <a:lnTo>
                  <a:pt x="7236" y="3190"/>
                </a:lnTo>
                <a:lnTo>
                  <a:pt x="7236" y="3194"/>
                </a:lnTo>
                <a:lnTo>
                  <a:pt x="7236" y="3196"/>
                </a:lnTo>
                <a:lnTo>
                  <a:pt x="7238" y="3196"/>
                </a:lnTo>
                <a:lnTo>
                  <a:pt x="7244" y="3190"/>
                </a:lnTo>
                <a:lnTo>
                  <a:pt x="7248" y="3186"/>
                </a:lnTo>
                <a:lnTo>
                  <a:pt x="7252" y="3184"/>
                </a:lnTo>
                <a:lnTo>
                  <a:pt x="7256" y="3184"/>
                </a:lnTo>
                <a:lnTo>
                  <a:pt x="7260" y="3188"/>
                </a:lnTo>
                <a:lnTo>
                  <a:pt x="7264" y="3192"/>
                </a:lnTo>
                <a:lnTo>
                  <a:pt x="7268" y="3192"/>
                </a:lnTo>
                <a:lnTo>
                  <a:pt x="7272" y="3190"/>
                </a:lnTo>
                <a:lnTo>
                  <a:pt x="7274" y="3190"/>
                </a:lnTo>
                <a:lnTo>
                  <a:pt x="7276" y="3190"/>
                </a:lnTo>
                <a:lnTo>
                  <a:pt x="7278" y="3192"/>
                </a:lnTo>
                <a:lnTo>
                  <a:pt x="7280" y="3198"/>
                </a:lnTo>
                <a:lnTo>
                  <a:pt x="7282" y="3204"/>
                </a:lnTo>
                <a:lnTo>
                  <a:pt x="7286" y="3210"/>
                </a:lnTo>
                <a:lnTo>
                  <a:pt x="7296" y="3218"/>
                </a:lnTo>
                <a:lnTo>
                  <a:pt x="7300" y="3220"/>
                </a:lnTo>
                <a:lnTo>
                  <a:pt x="7304" y="3222"/>
                </a:lnTo>
                <a:lnTo>
                  <a:pt x="7310" y="3220"/>
                </a:lnTo>
                <a:lnTo>
                  <a:pt x="7312" y="3218"/>
                </a:lnTo>
                <a:lnTo>
                  <a:pt x="7318" y="3214"/>
                </a:lnTo>
                <a:lnTo>
                  <a:pt x="7322" y="3212"/>
                </a:lnTo>
                <a:lnTo>
                  <a:pt x="7326" y="3212"/>
                </a:lnTo>
                <a:lnTo>
                  <a:pt x="7328" y="3212"/>
                </a:lnTo>
                <a:lnTo>
                  <a:pt x="7330" y="3214"/>
                </a:lnTo>
                <a:lnTo>
                  <a:pt x="7332" y="3214"/>
                </a:lnTo>
                <a:lnTo>
                  <a:pt x="7336" y="3212"/>
                </a:lnTo>
                <a:lnTo>
                  <a:pt x="7338" y="3208"/>
                </a:lnTo>
                <a:lnTo>
                  <a:pt x="7338" y="3202"/>
                </a:lnTo>
                <a:lnTo>
                  <a:pt x="7338" y="3188"/>
                </a:lnTo>
                <a:lnTo>
                  <a:pt x="7340" y="3184"/>
                </a:lnTo>
                <a:lnTo>
                  <a:pt x="7346" y="3180"/>
                </a:lnTo>
                <a:lnTo>
                  <a:pt x="7356" y="3180"/>
                </a:lnTo>
                <a:lnTo>
                  <a:pt x="7370" y="3184"/>
                </a:lnTo>
                <a:lnTo>
                  <a:pt x="7384" y="3192"/>
                </a:lnTo>
                <a:lnTo>
                  <a:pt x="7396" y="3200"/>
                </a:lnTo>
                <a:lnTo>
                  <a:pt x="7404" y="3208"/>
                </a:lnTo>
                <a:lnTo>
                  <a:pt x="7412" y="3214"/>
                </a:lnTo>
                <a:lnTo>
                  <a:pt x="7418" y="3222"/>
                </a:lnTo>
                <a:lnTo>
                  <a:pt x="7422" y="3226"/>
                </a:lnTo>
                <a:lnTo>
                  <a:pt x="7428" y="3228"/>
                </a:lnTo>
                <a:lnTo>
                  <a:pt x="7436" y="3226"/>
                </a:lnTo>
                <a:lnTo>
                  <a:pt x="7450" y="3222"/>
                </a:lnTo>
                <a:lnTo>
                  <a:pt x="7462" y="3220"/>
                </a:lnTo>
                <a:lnTo>
                  <a:pt x="7466" y="3218"/>
                </a:lnTo>
                <a:lnTo>
                  <a:pt x="7472" y="3214"/>
                </a:lnTo>
                <a:lnTo>
                  <a:pt x="7480" y="3210"/>
                </a:lnTo>
                <a:lnTo>
                  <a:pt x="7488" y="3200"/>
                </a:lnTo>
                <a:lnTo>
                  <a:pt x="7498" y="3190"/>
                </a:lnTo>
                <a:lnTo>
                  <a:pt x="7506" y="3186"/>
                </a:lnTo>
                <a:lnTo>
                  <a:pt x="7514" y="3186"/>
                </a:lnTo>
                <a:lnTo>
                  <a:pt x="7518" y="3190"/>
                </a:lnTo>
                <a:lnTo>
                  <a:pt x="7524" y="3194"/>
                </a:lnTo>
                <a:lnTo>
                  <a:pt x="7528" y="3196"/>
                </a:lnTo>
                <a:lnTo>
                  <a:pt x="7534" y="3198"/>
                </a:lnTo>
                <a:lnTo>
                  <a:pt x="7540" y="3194"/>
                </a:lnTo>
                <a:lnTo>
                  <a:pt x="7552" y="3182"/>
                </a:lnTo>
                <a:lnTo>
                  <a:pt x="7560" y="3178"/>
                </a:lnTo>
                <a:lnTo>
                  <a:pt x="7562" y="3178"/>
                </a:lnTo>
                <a:lnTo>
                  <a:pt x="7564" y="3178"/>
                </a:lnTo>
                <a:lnTo>
                  <a:pt x="7566" y="3186"/>
                </a:lnTo>
                <a:lnTo>
                  <a:pt x="7566" y="3192"/>
                </a:lnTo>
                <a:lnTo>
                  <a:pt x="7564" y="3196"/>
                </a:lnTo>
                <a:lnTo>
                  <a:pt x="7556" y="3202"/>
                </a:lnTo>
                <a:lnTo>
                  <a:pt x="7550" y="3208"/>
                </a:lnTo>
                <a:lnTo>
                  <a:pt x="7550" y="3212"/>
                </a:lnTo>
                <a:lnTo>
                  <a:pt x="7550" y="3214"/>
                </a:lnTo>
                <a:lnTo>
                  <a:pt x="7556" y="3222"/>
                </a:lnTo>
                <a:lnTo>
                  <a:pt x="7558" y="3226"/>
                </a:lnTo>
                <a:lnTo>
                  <a:pt x="7556" y="3230"/>
                </a:lnTo>
                <a:lnTo>
                  <a:pt x="7552" y="3236"/>
                </a:lnTo>
                <a:lnTo>
                  <a:pt x="7548" y="3242"/>
                </a:lnTo>
                <a:lnTo>
                  <a:pt x="7546" y="3248"/>
                </a:lnTo>
                <a:lnTo>
                  <a:pt x="7550" y="3256"/>
                </a:lnTo>
                <a:lnTo>
                  <a:pt x="7554" y="3264"/>
                </a:lnTo>
                <a:lnTo>
                  <a:pt x="7554" y="3272"/>
                </a:lnTo>
                <a:lnTo>
                  <a:pt x="7554" y="3284"/>
                </a:lnTo>
                <a:lnTo>
                  <a:pt x="7556" y="3298"/>
                </a:lnTo>
                <a:lnTo>
                  <a:pt x="7556" y="3304"/>
                </a:lnTo>
                <a:lnTo>
                  <a:pt x="7556" y="3308"/>
                </a:lnTo>
                <a:lnTo>
                  <a:pt x="7550" y="3312"/>
                </a:lnTo>
                <a:lnTo>
                  <a:pt x="7544" y="3318"/>
                </a:lnTo>
                <a:lnTo>
                  <a:pt x="7542" y="3322"/>
                </a:lnTo>
                <a:lnTo>
                  <a:pt x="7542" y="3328"/>
                </a:lnTo>
                <a:lnTo>
                  <a:pt x="7544" y="3336"/>
                </a:lnTo>
                <a:lnTo>
                  <a:pt x="7542" y="3338"/>
                </a:lnTo>
                <a:lnTo>
                  <a:pt x="7538" y="3340"/>
                </a:lnTo>
                <a:lnTo>
                  <a:pt x="7536" y="3350"/>
                </a:lnTo>
                <a:lnTo>
                  <a:pt x="7532" y="3362"/>
                </a:lnTo>
                <a:lnTo>
                  <a:pt x="7530" y="3366"/>
                </a:lnTo>
                <a:lnTo>
                  <a:pt x="7526" y="3372"/>
                </a:lnTo>
                <a:lnTo>
                  <a:pt x="7522" y="3382"/>
                </a:lnTo>
                <a:lnTo>
                  <a:pt x="7508" y="3424"/>
                </a:lnTo>
                <a:lnTo>
                  <a:pt x="7502" y="3446"/>
                </a:lnTo>
                <a:lnTo>
                  <a:pt x="7498" y="3460"/>
                </a:lnTo>
                <a:lnTo>
                  <a:pt x="7492" y="3472"/>
                </a:lnTo>
                <a:lnTo>
                  <a:pt x="7486" y="3478"/>
                </a:lnTo>
                <a:lnTo>
                  <a:pt x="7452" y="3488"/>
                </a:lnTo>
                <a:lnTo>
                  <a:pt x="7448" y="3488"/>
                </a:lnTo>
                <a:lnTo>
                  <a:pt x="7444" y="3484"/>
                </a:lnTo>
                <a:lnTo>
                  <a:pt x="7440" y="3482"/>
                </a:lnTo>
                <a:lnTo>
                  <a:pt x="7438" y="3482"/>
                </a:lnTo>
                <a:lnTo>
                  <a:pt x="7432" y="3486"/>
                </a:lnTo>
                <a:lnTo>
                  <a:pt x="7428" y="3488"/>
                </a:lnTo>
                <a:lnTo>
                  <a:pt x="7424" y="3488"/>
                </a:lnTo>
                <a:lnTo>
                  <a:pt x="7418" y="3486"/>
                </a:lnTo>
                <a:lnTo>
                  <a:pt x="7414" y="3482"/>
                </a:lnTo>
                <a:lnTo>
                  <a:pt x="7410" y="3478"/>
                </a:lnTo>
                <a:lnTo>
                  <a:pt x="7408" y="3478"/>
                </a:lnTo>
                <a:lnTo>
                  <a:pt x="7408" y="3482"/>
                </a:lnTo>
                <a:lnTo>
                  <a:pt x="7408" y="3484"/>
                </a:lnTo>
                <a:lnTo>
                  <a:pt x="7406" y="3486"/>
                </a:lnTo>
                <a:lnTo>
                  <a:pt x="7402" y="3488"/>
                </a:lnTo>
                <a:lnTo>
                  <a:pt x="7400" y="3484"/>
                </a:lnTo>
                <a:lnTo>
                  <a:pt x="7398" y="3482"/>
                </a:lnTo>
                <a:lnTo>
                  <a:pt x="7394" y="3482"/>
                </a:lnTo>
                <a:lnTo>
                  <a:pt x="7390" y="3482"/>
                </a:lnTo>
                <a:lnTo>
                  <a:pt x="7388" y="3480"/>
                </a:lnTo>
                <a:lnTo>
                  <a:pt x="7388" y="3478"/>
                </a:lnTo>
                <a:lnTo>
                  <a:pt x="7390" y="3476"/>
                </a:lnTo>
                <a:lnTo>
                  <a:pt x="7392" y="3474"/>
                </a:lnTo>
                <a:lnTo>
                  <a:pt x="7392" y="3470"/>
                </a:lnTo>
                <a:lnTo>
                  <a:pt x="7394" y="3470"/>
                </a:lnTo>
                <a:lnTo>
                  <a:pt x="7398" y="3472"/>
                </a:lnTo>
                <a:lnTo>
                  <a:pt x="7402" y="3476"/>
                </a:lnTo>
                <a:lnTo>
                  <a:pt x="7404" y="3478"/>
                </a:lnTo>
                <a:lnTo>
                  <a:pt x="7404" y="3476"/>
                </a:lnTo>
                <a:lnTo>
                  <a:pt x="7402" y="3472"/>
                </a:lnTo>
                <a:lnTo>
                  <a:pt x="7396" y="3466"/>
                </a:lnTo>
                <a:lnTo>
                  <a:pt x="7392" y="3464"/>
                </a:lnTo>
                <a:lnTo>
                  <a:pt x="7390" y="3464"/>
                </a:lnTo>
                <a:lnTo>
                  <a:pt x="7384" y="3468"/>
                </a:lnTo>
                <a:lnTo>
                  <a:pt x="7382" y="3468"/>
                </a:lnTo>
                <a:lnTo>
                  <a:pt x="7378" y="3468"/>
                </a:lnTo>
                <a:lnTo>
                  <a:pt x="7370" y="3464"/>
                </a:lnTo>
                <a:lnTo>
                  <a:pt x="7362" y="3460"/>
                </a:lnTo>
                <a:lnTo>
                  <a:pt x="7358" y="3460"/>
                </a:lnTo>
                <a:lnTo>
                  <a:pt x="7352" y="3462"/>
                </a:lnTo>
                <a:lnTo>
                  <a:pt x="7342" y="3466"/>
                </a:lnTo>
                <a:lnTo>
                  <a:pt x="7336" y="3468"/>
                </a:lnTo>
                <a:lnTo>
                  <a:pt x="7332" y="3468"/>
                </a:lnTo>
                <a:lnTo>
                  <a:pt x="7326" y="3474"/>
                </a:lnTo>
                <a:lnTo>
                  <a:pt x="7324" y="3476"/>
                </a:lnTo>
                <a:lnTo>
                  <a:pt x="7320" y="3476"/>
                </a:lnTo>
                <a:lnTo>
                  <a:pt x="7312" y="3482"/>
                </a:lnTo>
                <a:lnTo>
                  <a:pt x="7298" y="3496"/>
                </a:lnTo>
                <a:lnTo>
                  <a:pt x="7290" y="3500"/>
                </a:lnTo>
                <a:lnTo>
                  <a:pt x="7284" y="3502"/>
                </a:lnTo>
                <a:lnTo>
                  <a:pt x="7278" y="3502"/>
                </a:lnTo>
                <a:lnTo>
                  <a:pt x="7270" y="3498"/>
                </a:lnTo>
                <a:lnTo>
                  <a:pt x="7258" y="3492"/>
                </a:lnTo>
                <a:lnTo>
                  <a:pt x="7254" y="3490"/>
                </a:lnTo>
                <a:lnTo>
                  <a:pt x="7248" y="3490"/>
                </a:lnTo>
                <a:lnTo>
                  <a:pt x="7240" y="3488"/>
                </a:lnTo>
                <a:lnTo>
                  <a:pt x="7236" y="3484"/>
                </a:lnTo>
                <a:lnTo>
                  <a:pt x="7230" y="3482"/>
                </a:lnTo>
                <a:lnTo>
                  <a:pt x="7226" y="3482"/>
                </a:lnTo>
                <a:lnTo>
                  <a:pt x="7222" y="3482"/>
                </a:lnTo>
                <a:lnTo>
                  <a:pt x="7218" y="3482"/>
                </a:lnTo>
                <a:lnTo>
                  <a:pt x="7216" y="3478"/>
                </a:lnTo>
                <a:lnTo>
                  <a:pt x="7214" y="3476"/>
                </a:lnTo>
                <a:lnTo>
                  <a:pt x="7208" y="3474"/>
                </a:lnTo>
                <a:lnTo>
                  <a:pt x="7198" y="3470"/>
                </a:lnTo>
                <a:lnTo>
                  <a:pt x="7182" y="3466"/>
                </a:lnTo>
                <a:lnTo>
                  <a:pt x="7166" y="3464"/>
                </a:lnTo>
                <a:lnTo>
                  <a:pt x="7154" y="3462"/>
                </a:lnTo>
                <a:lnTo>
                  <a:pt x="7138" y="3464"/>
                </a:lnTo>
                <a:lnTo>
                  <a:pt x="7128" y="3466"/>
                </a:lnTo>
                <a:lnTo>
                  <a:pt x="7124" y="3466"/>
                </a:lnTo>
                <a:lnTo>
                  <a:pt x="7122" y="3464"/>
                </a:lnTo>
                <a:lnTo>
                  <a:pt x="7120" y="3456"/>
                </a:lnTo>
                <a:lnTo>
                  <a:pt x="7118" y="3448"/>
                </a:lnTo>
                <a:lnTo>
                  <a:pt x="7116" y="3444"/>
                </a:lnTo>
                <a:lnTo>
                  <a:pt x="7112" y="3442"/>
                </a:lnTo>
                <a:lnTo>
                  <a:pt x="7106" y="3440"/>
                </a:lnTo>
                <a:lnTo>
                  <a:pt x="7096" y="3440"/>
                </a:lnTo>
                <a:lnTo>
                  <a:pt x="7082" y="3440"/>
                </a:lnTo>
                <a:lnTo>
                  <a:pt x="7076" y="3438"/>
                </a:lnTo>
                <a:lnTo>
                  <a:pt x="7072" y="3436"/>
                </a:lnTo>
                <a:lnTo>
                  <a:pt x="7060" y="3434"/>
                </a:lnTo>
                <a:lnTo>
                  <a:pt x="7052" y="3432"/>
                </a:lnTo>
                <a:lnTo>
                  <a:pt x="7048" y="3430"/>
                </a:lnTo>
                <a:lnTo>
                  <a:pt x="7044" y="3422"/>
                </a:lnTo>
                <a:lnTo>
                  <a:pt x="7042" y="3416"/>
                </a:lnTo>
                <a:lnTo>
                  <a:pt x="7036" y="3410"/>
                </a:lnTo>
                <a:lnTo>
                  <a:pt x="7028" y="3404"/>
                </a:lnTo>
                <a:lnTo>
                  <a:pt x="7016" y="3398"/>
                </a:lnTo>
                <a:lnTo>
                  <a:pt x="7000" y="3392"/>
                </a:lnTo>
                <a:lnTo>
                  <a:pt x="6988" y="3390"/>
                </a:lnTo>
                <a:lnTo>
                  <a:pt x="6980" y="3392"/>
                </a:lnTo>
                <a:lnTo>
                  <a:pt x="6972" y="3398"/>
                </a:lnTo>
                <a:lnTo>
                  <a:pt x="6968" y="3400"/>
                </a:lnTo>
                <a:lnTo>
                  <a:pt x="6964" y="3400"/>
                </a:lnTo>
                <a:lnTo>
                  <a:pt x="6956" y="3402"/>
                </a:lnTo>
                <a:lnTo>
                  <a:pt x="6948" y="3404"/>
                </a:lnTo>
                <a:lnTo>
                  <a:pt x="6942" y="3408"/>
                </a:lnTo>
                <a:lnTo>
                  <a:pt x="6932" y="3416"/>
                </a:lnTo>
                <a:lnTo>
                  <a:pt x="6920" y="3428"/>
                </a:lnTo>
                <a:lnTo>
                  <a:pt x="6914" y="3438"/>
                </a:lnTo>
                <a:lnTo>
                  <a:pt x="6912" y="3448"/>
                </a:lnTo>
                <a:lnTo>
                  <a:pt x="6914" y="3458"/>
                </a:lnTo>
                <a:lnTo>
                  <a:pt x="6914" y="3468"/>
                </a:lnTo>
                <a:lnTo>
                  <a:pt x="6916" y="3478"/>
                </a:lnTo>
                <a:lnTo>
                  <a:pt x="6918" y="3488"/>
                </a:lnTo>
                <a:lnTo>
                  <a:pt x="6916" y="3498"/>
                </a:lnTo>
                <a:lnTo>
                  <a:pt x="6910" y="3508"/>
                </a:lnTo>
                <a:lnTo>
                  <a:pt x="6904" y="3518"/>
                </a:lnTo>
                <a:lnTo>
                  <a:pt x="6896" y="3524"/>
                </a:lnTo>
                <a:lnTo>
                  <a:pt x="6888" y="3528"/>
                </a:lnTo>
                <a:lnTo>
                  <a:pt x="6882" y="3530"/>
                </a:lnTo>
                <a:lnTo>
                  <a:pt x="6874" y="3530"/>
                </a:lnTo>
                <a:lnTo>
                  <a:pt x="6868" y="3528"/>
                </a:lnTo>
                <a:lnTo>
                  <a:pt x="6862" y="3524"/>
                </a:lnTo>
                <a:lnTo>
                  <a:pt x="6856" y="3518"/>
                </a:lnTo>
                <a:lnTo>
                  <a:pt x="6850" y="3510"/>
                </a:lnTo>
                <a:lnTo>
                  <a:pt x="6842" y="3504"/>
                </a:lnTo>
                <a:lnTo>
                  <a:pt x="6824" y="3494"/>
                </a:lnTo>
                <a:lnTo>
                  <a:pt x="6802" y="3486"/>
                </a:lnTo>
                <a:lnTo>
                  <a:pt x="6780" y="3482"/>
                </a:lnTo>
                <a:lnTo>
                  <a:pt x="6762" y="3480"/>
                </a:lnTo>
                <a:lnTo>
                  <a:pt x="6754" y="3478"/>
                </a:lnTo>
                <a:lnTo>
                  <a:pt x="6748" y="3476"/>
                </a:lnTo>
                <a:lnTo>
                  <a:pt x="6742" y="3472"/>
                </a:lnTo>
                <a:lnTo>
                  <a:pt x="6738" y="3464"/>
                </a:lnTo>
                <a:lnTo>
                  <a:pt x="6734" y="3454"/>
                </a:lnTo>
                <a:lnTo>
                  <a:pt x="6732" y="3442"/>
                </a:lnTo>
                <a:lnTo>
                  <a:pt x="6728" y="3430"/>
                </a:lnTo>
                <a:lnTo>
                  <a:pt x="6724" y="3422"/>
                </a:lnTo>
                <a:lnTo>
                  <a:pt x="6718" y="3418"/>
                </a:lnTo>
                <a:lnTo>
                  <a:pt x="6712" y="3416"/>
                </a:lnTo>
                <a:lnTo>
                  <a:pt x="6698" y="3414"/>
                </a:lnTo>
                <a:lnTo>
                  <a:pt x="6692" y="3412"/>
                </a:lnTo>
                <a:lnTo>
                  <a:pt x="6688" y="3410"/>
                </a:lnTo>
                <a:lnTo>
                  <a:pt x="6676" y="3402"/>
                </a:lnTo>
                <a:lnTo>
                  <a:pt x="6660" y="3396"/>
                </a:lnTo>
                <a:lnTo>
                  <a:pt x="6644" y="3394"/>
                </a:lnTo>
                <a:lnTo>
                  <a:pt x="6636" y="3394"/>
                </a:lnTo>
                <a:lnTo>
                  <a:pt x="6628" y="3396"/>
                </a:lnTo>
                <a:lnTo>
                  <a:pt x="6622" y="3396"/>
                </a:lnTo>
                <a:lnTo>
                  <a:pt x="6614" y="3396"/>
                </a:lnTo>
                <a:lnTo>
                  <a:pt x="6600" y="3392"/>
                </a:lnTo>
                <a:lnTo>
                  <a:pt x="6586" y="3386"/>
                </a:lnTo>
                <a:lnTo>
                  <a:pt x="6576" y="3380"/>
                </a:lnTo>
                <a:lnTo>
                  <a:pt x="6564" y="3374"/>
                </a:lnTo>
                <a:lnTo>
                  <a:pt x="6560" y="3370"/>
                </a:lnTo>
                <a:lnTo>
                  <a:pt x="6558" y="3362"/>
                </a:lnTo>
                <a:lnTo>
                  <a:pt x="6556" y="3354"/>
                </a:lnTo>
                <a:lnTo>
                  <a:pt x="6554" y="3352"/>
                </a:lnTo>
                <a:lnTo>
                  <a:pt x="6552" y="3354"/>
                </a:lnTo>
                <a:lnTo>
                  <a:pt x="6548" y="3354"/>
                </a:lnTo>
                <a:lnTo>
                  <a:pt x="6546" y="3354"/>
                </a:lnTo>
                <a:lnTo>
                  <a:pt x="6544" y="3354"/>
                </a:lnTo>
                <a:lnTo>
                  <a:pt x="6536" y="3352"/>
                </a:lnTo>
                <a:lnTo>
                  <a:pt x="6528" y="3350"/>
                </a:lnTo>
                <a:lnTo>
                  <a:pt x="6522" y="3348"/>
                </a:lnTo>
                <a:lnTo>
                  <a:pt x="6518" y="3344"/>
                </a:lnTo>
                <a:lnTo>
                  <a:pt x="6516" y="3340"/>
                </a:lnTo>
                <a:lnTo>
                  <a:pt x="6512" y="3332"/>
                </a:lnTo>
                <a:lnTo>
                  <a:pt x="6514" y="3326"/>
                </a:lnTo>
                <a:lnTo>
                  <a:pt x="6520" y="3318"/>
                </a:lnTo>
                <a:lnTo>
                  <a:pt x="6538" y="3298"/>
                </a:lnTo>
                <a:lnTo>
                  <a:pt x="6548" y="3288"/>
                </a:lnTo>
                <a:lnTo>
                  <a:pt x="6554" y="3280"/>
                </a:lnTo>
                <a:lnTo>
                  <a:pt x="6558" y="3272"/>
                </a:lnTo>
                <a:lnTo>
                  <a:pt x="6558" y="3268"/>
                </a:lnTo>
                <a:lnTo>
                  <a:pt x="6556" y="3266"/>
                </a:lnTo>
                <a:lnTo>
                  <a:pt x="6554" y="3262"/>
                </a:lnTo>
                <a:lnTo>
                  <a:pt x="6554" y="3258"/>
                </a:lnTo>
                <a:lnTo>
                  <a:pt x="6554" y="3252"/>
                </a:lnTo>
                <a:lnTo>
                  <a:pt x="6552" y="3248"/>
                </a:lnTo>
                <a:lnTo>
                  <a:pt x="6550" y="3244"/>
                </a:lnTo>
                <a:lnTo>
                  <a:pt x="6548" y="3242"/>
                </a:lnTo>
                <a:lnTo>
                  <a:pt x="6540" y="3236"/>
                </a:lnTo>
                <a:lnTo>
                  <a:pt x="6536" y="3234"/>
                </a:lnTo>
                <a:lnTo>
                  <a:pt x="6532" y="3230"/>
                </a:lnTo>
                <a:lnTo>
                  <a:pt x="6528" y="3220"/>
                </a:lnTo>
                <a:lnTo>
                  <a:pt x="6528" y="3216"/>
                </a:lnTo>
                <a:lnTo>
                  <a:pt x="6528" y="3210"/>
                </a:lnTo>
                <a:lnTo>
                  <a:pt x="6532" y="3208"/>
                </a:lnTo>
                <a:lnTo>
                  <a:pt x="6534" y="3204"/>
                </a:lnTo>
                <a:lnTo>
                  <a:pt x="6544" y="3198"/>
                </a:lnTo>
                <a:lnTo>
                  <a:pt x="6552" y="3190"/>
                </a:lnTo>
                <a:lnTo>
                  <a:pt x="6556" y="3180"/>
                </a:lnTo>
                <a:lnTo>
                  <a:pt x="6556" y="3176"/>
                </a:lnTo>
                <a:lnTo>
                  <a:pt x="6556" y="3172"/>
                </a:lnTo>
                <a:lnTo>
                  <a:pt x="6552" y="3170"/>
                </a:lnTo>
                <a:lnTo>
                  <a:pt x="6550" y="3170"/>
                </a:lnTo>
                <a:lnTo>
                  <a:pt x="6542" y="3176"/>
                </a:lnTo>
                <a:lnTo>
                  <a:pt x="6532" y="3184"/>
                </a:lnTo>
                <a:lnTo>
                  <a:pt x="6530" y="3186"/>
                </a:lnTo>
                <a:lnTo>
                  <a:pt x="6526" y="3188"/>
                </a:lnTo>
                <a:lnTo>
                  <a:pt x="6524" y="3186"/>
                </a:lnTo>
                <a:lnTo>
                  <a:pt x="6524" y="3182"/>
                </a:lnTo>
                <a:lnTo>
                  <a:pt x="6522" y="3174"/>
                </a:lnTo>
                <a:lnTo>
                  <a:pt x="6520" y="3164"/>
                </a:lnTo>
                <a:lnTo>
                  <a:pt x="6516" y="3162"/>
                </a:lnTo>
                <a:lnTo>
                  <a:pt x="6512" y="3158"/>
                </a:lnTo>
                <a:lnTo>
                  <a:pt x="6502" y="3156"/>
                </a:lnTo>
                <a:lnTo>
                  <a:pt x="6492" y="3156"/>
                </a:lnTo>
                <a:lnTo>
                  <a:pt x="6484" y="3158"/>
                </a:lnTo>
                <a:lnTo>
                  <a:pt x="6478" y="3162"/>
                </a:lnTo>
                <a:lnTo>
                  <a:pt x="6468" y="3170"/>
                </a:lnTo>
                <a:lnTo>
                  <a:pt x="6462" y="3176"/>
                </a:lnTo>
                <a:lnTo>
                  <a:pt x="6456" y="3178"/>
                </a:lnTo>
                <a:lnTo>
                  <a:pt x="6444" y="3178"/>
                </a:lnTo>
                <a:lnTo>
                  <a:pt x="6438" y="3178"/>
                </a:lnTo>
                <a:lnTo>
                  <a:pt x="6432" y="3180"/>
                </a:lnTo>
                <a:lnTo>
                  <a:pt x="6426" y="3182"/>
                </a:lnTo>
                <a:lnTo>
                  <a:pt x="6422" y="3180"/>
                </a:lnTo>
                <a:lnTo>
                  <a:pt x="6420" y="3174"/>
                </a:lnTo>
                <a:lnTo>
                  <a:pt x="6410" y="3168"/>
                </a:lnTo>
                <a:lnTo>
                  <a:pt x="6406" y="3168"/>
                </a:lnTo>
                <a:lnTo>
                  <a:pt x="6404" y="3168"/>
                </a:lnTo>
                <a:lnTo>
                  <a:pt x="6398" y="3174"/>
                </a:lnTo>
                <a:lnTo>
                  <a:pt x="6396" y="3176"/>
                </a:lnTo>
                <a:lnTo>
                  <a:pt x="6392" y="3178"/>
                </a:lnTo>
                <a:lnTo>
                  <a:pt x="6388" y="3178"/>
                </a:lnTo>
                <a:lnTo>
                  <a:pt x="6382" y="3176"/>
                </a:lnTo>
                <a:lnTo>
                  <a:pt x="6370" y="3172"/>
                </a:lnTo>
                <a:lnTo>
                  <a:pt x="6366" y="3172"/>
                </a:lnTo>
                <a:lnTo>
                  <a:pt x="6364" y="3172"/>
                </a:lnTo>
                <a:lnTo>
                  <a:pt x="6358" y="3176"/>
                </a:lnTo>
                <a:lnTo>
                  <a:pt x="6346" y="3182"/>
                </a:lnTo>
                <a:lnTo>
                  <a:pt x="6340" y="3184"/>
                </a:lnTo>
                <a:lnTo>
                  <a:pt x="6334" y="3186"/>
                </a:lnTo>
                <a:lnTo>
                  <a:pt x="6328" y="3192"/>
                </a:lnTo>
                <a:lnTo>
                  <a:pt x="6326" y="3192"/>
                </a:lnTo>
                <a:lnTo>
                  <a:pt x="6322" y="3192"/>
                </a:lnTo>
                <a:lnTo>
                  <a:pt x="6318" y="3192"/>
                </a:lnTo>
                <a:lnTo>
                  <a:pt x="6314" y="3188"/>
                </a:lnTo>
                <a:lnTo>
                  <a:pt x="6310" y="3184"/>
                </a:lnTo>
                <a:lnTo>
                  <a:pt x="6304" y="3182"/>
                </a:lnTo>
                <a:lnTo>
                  <a:pt x="6290" y="3178"/>
                </a:lnTo>
                <a:lnTo>
                  <a:pt x="6274" y="3178"/>
                </a:lnTo>
                <a:lnTo>
                  <a:pt x="6258" y="3182"/>
                </a:lnTo>
                <a:lnTo>
                  <a:pt x="6252" y="3184"/>
                </a:lnTo>
                <a:lnTo>
                  <a:pt x="6246" y="3184"/>
                </a:lnTo>
                <a:lnTo>
                  <a:pt x="6236" y="3184"/>
                </a:lnTo>
                <a:lnTo>
                  <a:pt x="6228" y="3184"/>
                </a:lnTo>
                <a:lnTo>
                  <a:pt x="6224" y="3184"/>
                </a:lnTo>
                <a:lnTo>
                  <a:pt x="6222" y="3188"/>
                </a:lnTo>
                <a:lnTo>
                  <a:pt x="6216" y="3194"/>
                </a:lnTo>
                <a:lnTo>
                  <a:pt x="6208" y="3196"/>
                </a:lnTo>
                <a:lnTo>
                  <a:pt x="6180" y="3196"/>
                </a:lnTo>
                <a:lnTo>
                  <a:pt x="6158" y="3200"/>
                </a:lnTo>
                <a:lnTo>
                  <a:pt x="6138" y="3208"/>
                </a:lnTo>
                <a:lnTo>
                  <a:pt x="6128" y="3212"/>
                </a:lnTo>
                <a:lnTo>
                  <a:pt x="6120" y="3218"/>
                </a:lnTo>
                <a:lnTo>
                  <a:pt x="6114" y="3226"/>
                </a:lnTo>
                <a:lnTo>
                  <a:pt x="6110" y="3232"/>
                </a:lnTo>
                <a:lnTo>
                  <a:pt x="6108" y="3238"/>
                </a:lnTo>
                <a:lnTo>
                  <a:pt x="6106" y="3240"/>
                </a:lnTo>
                <a:lnTo>
                  <a:pt x="6102" y="3240"/>
                </a:lnTo>
                <a:lnTo>
                  <a:pt x="6100" y="3240"/>
                </a:lnTo>
                <a:lnTo>
                  <a:pt x="6094" y="3236"/>
                </a:lnTo>
                <a:lnTo>
                  <a:pt x="6090" y="3236"/>
                </a:lnTo>
                <a:lnTo>
                  <a:pt x="6086" y="3240"/>
                </a:lnTo>
                <a:lnTo>
                  <a:pt x="6084" y="3242"/>
                </a:lnTo>
                <a:lnTo>
                  <a:pt x="6080" y="3244"/>
                </a:lnTo>
                <a:lnTo>
                  <a:pt x="6076" y="3242"/>
                </a:lnTo>
                <a:lnTo>
                  <a:pt x="6072" y="3242"/>
                </a:lnTo>
                <a:lnTo>
                  <a:pt x="6070" y="3242"/>
                </a:lnTo>
                <a:lnTo>
                  <a:pt x="6066" y="3246"/>
                </a:lnTo>
                <a:lnTo>
                  <a:pt x="6062" y="3250"/>
                </a:lnTo>
                <a:lnTo>
                  <a:pt x="6054" y="3260"/>
                </a:lnTo>
                <a:lnTo>
                  <a:pt x="6044" y="3270"/>
                </a:lnTo>
                <a:lnTo>
                  <a:pt x="6038" y="3274"/>
                </a:lnTo>
                <a:lnTo>
                  <a:pt x="6032" y="3276"/>
                </a:lnTo>
                <a:lnTo>
                  <a:pt x="6026" y="3276"/>
                </a:lnTo>
                <a:lnTo>
                  <a:pt x="6020" y="3276"/>
                </a:lnTo>
                <a:lnTo>
                  <a:pt x="6006" y="3274"/>
                </a:lnTo>
                <a:lnTo>
                  <a:pt x="6000" y="3274"/>
                </a:lnTo>
                <a:lnTo>
                  <a:pt x="5996" y="3272"/>
                </a:lnTo>
                <a:lnTo>
                  <a:pt x="5992" y="3268"/>
                </a:lnTo>
                <a:lnTo>
                  <a:pt x="5990" y="3262"/>
                </a:lnTo>
                <a:lnTo>
                  <a:pt x="5990" y="3258"/>
                </a:lnTo>
                <a:lnTo>
                  <a:pt x="5988" y="3258"/>
                </a:lnTo>
                <a:lnTo>
                  <a:pt x="5986" y="3262"/>
                </a:lnTo>
                <a:lnTo>
                  <a:pt x="5982" y="3266"/>
                </a:lnTo>
                <a:lnTo>
                  <a:pt x="5978" y="3268"/>
                </a:lnTo>
                <a:lnTo>
                  <a:pt x="5974" y="3268"/>
                </a:lnTo>
                <a:lnTo>
                  <a:pt x="5968" y="3266"/>
                </a:lnTo>
                <a:lnTo>
                  <a:pt x="5962" y="3266"/>
                </a:lnTo>
                <a:lnTo>
                  <a:pt x="5958" y="3266"/>
                </a:lnTo>
                <a:lnTo>
                  <a:pt x="5948" y="3270"/>
                </a:lnTo>
                <a:lnTo>
                  <a:pt x="5942" y="3272"/>
                </a:lnTo>
                <a:lnTo>
                  <a:pt x="5934" y="3272"/>
                </a:lnTo>
                <a:lnTo>
                  <a:pt x="5926" y="3272"/>
                </a:lnTo>
                <a:lnTo>
                  <a:pt x="5914" y="3266"/>
                </a:lnTo>
                <a:lnTo>
                  <a:pt x="5904" y="3260"/>
                </a:lnTo>
                <a:lnTo>
                  <a:pt x="5898" y="3254"/>
                </a:lnTo>
                <a:lnTo>
                  <a:pt x="5896" y="3248"/>
                </a:lnTo>
                <a:lnTo>
                  <a:pt x="5896" y="3242"/>
                </a:lnTo>
                <a:lnTo>
                  <a:pt x="5896" y="3236"/>
                </a:lnTo>
                <a:lnTo>
                  <a:pt x="5894" y="3234"/>
                </a:lnTo>
                <a:lnTo>
                  <a:pt x="5890" y="3232"/>
                </a:lnTo>
                <a:lnTo>
                  <a:pt x="5884" y="3234"/>
                </a:lnTo>
                <a:lnTo>
                  <a:pt x="5880" y="3238"/>
                </a:lnTo>
                <a:lnTo>
                  <a:pt x="5874" y="3242"/>
                </a:lnTo>
                <a:lnTo>
                  <a:pt x="5868" y="3254"/>
                </a:lnTo>
                <a:lnTo>
                  <a:pt x="5856" y="3290"/>
                </a:lnTo>
                <a:lnTo>
                  <a:pt x="5848" y="3310"/>
                </a:lnTo>
                <a:lnTo>
                  <a:pt x="5838" y="3328"/>
                </a:lnTo>
                <a:lnTo>
                  <a:pt x="5830" y="3336"/>
                </a:lnTo>
                <a:lnTo>
                  <a:pt x="5822" y="3344"/>
                </a:lnTo>
                <a:lnTo>
                  <a:pt x="5814" y="3350"/>
                </a:lnTo>
                <a:lnTo>
                  <a:pt x="5804" y="3354"/>
                </a:lnTo>
                <a:lnTo>
                  <a:pt x="5786" y="3362"/>
                </a:lnTo>
                <a:lnTo>
                  <a:pt x="5772" y="3368"/>
                </a:lnTo>
                <a:lnTo>
                  <a:pt x="5766" y="3374"/>
                </a:lnTo>
                <a:lnTo>
                  <a:pt x="5762" y="3378"/>
                </a:lnTo>
                <a:lnTo>
                  <a:pt x="5756" y="3386"/>
                </a:lnTo>
                <a:lnTo>
                  <a:pt x="5752" y="3392"/>
                </a:lnTo>
                <a:lnTo>
                  <a:pt x="5746" y="3400"/>
                </a:lnTo>
                <a:lnTo>
                  <a:pt x="5738" y="3406"/>
                </a:lnTo>
                <a:lnTo>
                  <a:pt x="5736" y="3412"/>
                </a:lnTo>
                <a:lnTo>
                  <a:pt x="5734" y="3416"/>
                </a:lnTo>
                <a:lnTo>
                  <a:pt x="5736" y="3420"/>
                </a:lnTo>
                <a:lnTo>
                  <a:pt x="5736" y="3424"/>
                </a:lnTo>
                <a:lnTo>
                  <a:pt x="5734" y="3430"/>
                </a:lnTo>
                <a:lnTo>
                  <a:pt x="5732" y="3438"/>
                </a:lnTo>
                <a:lnTo>
                  <a:pt x="5724" y="3448"/>
                </a:lnTo>
                <a:lnTo>
                  <a:pt x="5716" y="3462"/>
                </a:lnTo>
                <a:lnTo>
                  <a:pt x="5714" y="3476"/>
                </a:lnTo>
                <a:lnTo>
                  <a:pt x="5712" y="3490"/>
                </a:lnTo>
                <a:lnTo>
                  <a:pt x="5714" y="3504"/>
                </a:lnTo>
                <a:lnTo>
                  <a:pt x="5718" y="3530"/>
                </a:lnTo>
                <a:lnTo>
                  <a:pt x="5718" y="3542"/>
                </a:lnTo>
                <a:lnTo>
                  <a:pt x="5714" y="3554"/>
                </a:lnTo>
                <a:lnTo>
                  <a:pt x="5702" y="3576"/>
                </a:lnTo>
                <a:lnTo>
                  <a:pt x="5694" y="3590"/>
                </a:lnTo>
                <a:lnTo>
                  <a:pt x="5686" y="3598"/>
                </a:lnTo>
                <a:lnTo>
                  <a:pt x="5680" y="3602"/>
                </a:lnTo>
                <a:lnTo>
                  <a:pt x="5668" y="3606"/>
                </a:lnTo>
                <a:lnTo>
                  <a:pt x="5662" y="3612"/>
                </a:lnTo>
                <a:lnTo>
                  <a:pt x="5654" y="3622"/>
                </a:lnTo>
                <a:lnTo>
                  <a:pt x="5644" y="3632"/>
                </a:lnTo>
                <a:lnTo>
                  <a:pt x="5634" y="3640"/>
                </a:lnTo>
                <a:lnTo>
                  <a:pt x="5622" y="3642"/>
                </a:lnTo>
                <a:lnTo>
                  <a:pt x="5610" y="3646"/>
                </a:lnTo>
                <a:lnTo>
                  <a:pt x="5600" y="3648"/>
                </a:lnTo>
                <a:lnTo>
                  <a:pt x="5592" y="3650"/>
                </a:lnTo>
                <a:lnTo>
                  <a:pt x="5584" y="3656"/>
                </a:lnTo>
                <a:lnTo>
                  <a:pt x="5580" y="3666"/>
                </a:lnTo>
                <a:lnTo>
                  <a:pt x="5570" y="3694"/>
                </a:lnTo>
                <a:lnTo>
                  <a:pt x="5560" y="3712"/>
                </a:lnTo>
                <a:lnTo>
                  <a:pt x="5552" y="3722"/>
                </a:lnTo>
                <a:lnTo>
                  <a:pt x="5544" y="3726"/>
                </a:lnTo>
                <a:lnTo>
                  <a:pt x="5538" y="3730"/>
                </a:lnTo>
                <a:lnTo>
                  <a:pt x="5534" y="3732"/>
                </a:lnTo>
                <a:lnTo>
                  <a:pt x="5528" y="3738"/>
                </a:lnTo>
                <a:lnTo>
                  <a:pt x="5524" y="3752"/>
                </a:lnTo>
                <a:lnTo>
                  <a:pt x="5520" y="3766"/>
                </a:lnTo>
                <a:lnTo>
                  <a:pt x="5518" y="3770"/>
                </a:lnTo>
                <a:lnTo>
                  <a:pt x="5516" y="3776"/>
                </a:lnTo>
                <a:lnTo>
                  <a:pt x="5512" y="3794"/>
                </a:lnTo>
                <a:lnTo>
                  <a:pt x="5508" y="3816"/>
                </a:lnTo>
                <a:lnTo>
                  <a:pt x="5506" y="3822"/>
                </a:lnTo>
                <a:lnTo>
                  <a:pt x="5502" y="3826"/>
                </a:lnTo>
                <a:lnTo>
                  <a:pt x="5494" y="3834"/>
                </a:lnTo>
                <a:lnTo>
                  <a:pt x="5482" y="3848"/>
                </a:lnTo>
                <a:lnTo>
                  <a:pt x="5468" y="3862"/>
                </a:lnTo>
                <a:lnTo>
                  <a:pt x="5462" y="3868"/>
                </a:lnTo>
                <a:lnTo>
                  <a:pt x="5462" y="3870"/>
                </a:lnTo>
                <a:lnTo>
                  <a:pt x="5464" y="3870"/>
                </a:lnTo>
                <a:lnTo>
                  <a:pt x="5470" y="3870"/>
                </a:lnTo>
                <a:lnTo>
                  <a:pt x="5470" y="3872"/>
                </a:lnTo>
                <a:lnTo>
                  <a:pt x="5466" y="3880"/>
                </a:lnTo>
                <a:lnTo>
                  <a:pt x="5458" y="3896"/>
                </a:lnTo>
                <a:lnTo>
                  <a:pt x="5456" y="3906"/>
                </a:lnTo>
                <a:lnTo>
                  <a:pt x="5454" y="3918"/>
                </a:lnTo>
                <a:lnTo>
                  <a:pt x="5452" y="3928"/>
                </a:lnTo>
                <a:lnTo>
                  <a:pt x="5450" y="3934"/>
                </a:lnTo>
                <a:lnTo>
                  <a:pt x="5446" y="3938"/>
                </a:lnTo>
                <a:lnTo>
                  <a:pt x="5442" y="3940"/>
                </a:lnTo>
                <a:lnTo>
                  <a:pt x="5436" y="3944"/>
                </a:lnTo>
                <a:lnTo>
                  <a:pt x="5432" y="3948"/>
                </a:lnTo>
                <a:lnTo>
                  <a:pt x="5428" y="3956"/>
                </a:lnTo>
                <a:lnTo>
                  <a:pt x="5424" y="3966"/>
                </a:lnTo>
                <a:lnTo>
                  <a:pt x="5420" y="3990"/>
                </a:lnTo>
                <a:lnTo>
                  <a:pt x="5420" y="4006"/>
                </a:lnTo>
                <a:lnTo>
                  <a:pt x="5420" y="4014"/>
                </a:lnTo>
                <a:lnTo>
                  <a:pt x="5422" y="4016"/>
                </a:lnTo>
                <a:lnTo>
                  <a:pt x="5424" y="4016"/>
                </a:lnTo>
                <a:lnTo>
                  <a:pt x="5424" y="4014"/>
                </a:lnTo>
                <a:lnTo>
                  <a:pt x="5426" y="4012"/>
                </a:lnTo>
                <a:lnTo>
                  <a:pt x="5426" y="4006"/>
                </a:lnTo>
                <a:lnTo>
                  <a:pt x="5428" y="4002"/>
                </a:lnTo>
                <a:lnTo>
                  <a:pt x="5430" y="4000"/>
                </a:lnTo>
                <a:lnTo>
                  <a:pt x="5432" y="4000"/>
                </a:lnTo>
                <a:lnTo>
                  <a:pt x="5434" y="4002"/>
                </a:lnTo>
                <a:lnTo>
                  <a:pt x="5434" y="4006"/>
                </a:lnTo>
                <a:lnTo>
                  <a:pt x="5436" y="4014"/>
                </a:lnTo>
                <a:lnTo>
                  <a:pt x="5438" y="4022"/>
                </a:lnTo>
                <a:lnTo>
                  <a:pt x="5440" y="4024"/>
                </a:lnTo>
                <a:lnTo>
                  <a:pt x="5442" y="4024"/>
                </a:lnTo>
                <a:lnTo>
                  <a:pt x="5446" y="4022"/>
                </a:lnTo>
                <a:lnTo>
                  <a:pt x="5448" y="4024"/>
                </a:lnTo>
                <a:lnTo>
                  <a:pt x="5452" y="4032"/>
                </a:lnTo>
                <a:lnTo>
                  <a:pt x="5454" y="4044"/>
                </a:lnTo>
                <a:lnTo>
                  <a:pt x="5454" y="4058"/>
                </a:lnTo>
                <a:lnTo>
                  <a:pt x="5454" y="4066"/>
                </a:lnTo>
                <a:lnTo>
                  <a:pt x="5452" y="4072"/>
                </a:lnTo>
                <a:lnTo>
                  <a:pt x="5446" y="4080"/>
                </a:lnTo>
                <a:lnTo>
                  <a:pt x="5442" y="4086"/>
                </a:lnTo>
                <a:lnTo>
                  <a:pt x="5444" y="4088"/>
                </a:lnTo>
                <a:lnTo>
                  <a:pt x="5446" y="4090"/>
                </a:lnTo>
                <a:lnTo>
                  <a:pt x="5450" y="4096"/>
                </a:lnTo>
                <a:lnTo>
                  <a:pt x="5456" y="4104"/>
                </a:lnTo>
                <a:lnTo>
                  <a:pt x="5458" y="4114"/>
                </a:lnTo>
                <a:lnTo>
                  <a:pt x="5462" y="4128"/>
                </a:lnTo>
                <a:lnTo>
                  <a:pt x="5464" y="4142"/>
                </a:lnTo>
                <a:lnTo>
                  <a:pt x="5464" y="4156"/>
                </a:lnTo>
                <a:lnTo>
                  <a:pt x="5462" y="4172"/>
                </a:lnTo>
                <a:lnTo>
                  <a:pt x="5460" y="4186"/>
                </a:lnTo>
                <a:lnTo>
                  <a:pt x="5448" y="4222"/>
                </a:lnTo>
                <a:lnTo>
                  <a:pt x="5446" y="4232"/>
                </a:lnTo>
                <a:lnTo>
                  <a:pt x="5444" y="4242"/>
                </a:lnTo>
                <a:lnTo>
                  <a:pt x="5444" y="4258"/>
                </a:lnTo>
                <a:lnTo>
                  <a:pt x="5438" y="4278"/>
                </a:lnTo>
                <a:lnTo>
                  <a:pt x="5434" y="4288"/>
                </a:lnTo>
                <a:lnTo>
                  <a:pt x="5428" y="4298"/>
                </a:lnTo>
                <a:lnTo>
                  <a:pt x="5420" y="4304"/>
                </a:lnTo>
                <a:lnTo>
                  <a:pt x="5412" y="4310"/>
                </a:lnTo>
                <a:lnTo>
                  <a:pt x="5406" y="4314"/>
                </a:lnTo>
                <a:lnTo>
                  <a:pt x="5404" y="4318"/>
                </a:lnTo>
                <a:lnTo>
                  <a:pt x="5408" y="4320"/>
                </a:lnTo>
                <a:lnTo>
                  <a:pt x="5414" y="4318"/>
                </a:lnTo>
                <a:lnTo>
                  <a:pt x="5418" y="4320"/>
                </a:lnTo>
                <a:lnTo>
                  <a:pt x="5422" y="4324"/>
                </a:lnTo>
                <a:lnTo>
                  <a:pt x="5428" y="4338"/>
                </a:lnTo>
                <a:lnTo>
                  <a:pt x="5434" y="4358"/>
                </a:lnTo>
                <a:lnTo>
                  <a:pt x="5438" y="4366"/>
                </a:lnTo>
                <a:lnTo>
                  <a:pt x="5442" y="4374"/>
                </a:lnTo>
                <a:lnTo>
                  <a:pt x="5444" y="4378"/>
                </a:lnTo>
                <a:lnTo>
                  <a:pt x="5448" y="4380"/>
                </a:lnTo>
                <a:lnTo>
                  <a:pt x="5452" y="4382"/>
                </a:lnTo>
                <a:lnTo>
                  <a:pt x="5456" y="4382"/>
                </a:lnTo>
                <a:lnTo>
                  <a:pt x="5468" y="4380"/>
                </a:lnTo>
                <a:lnTo>
                  <a:pt x="5484" y="4378"/>
                </a:lnTo>
                <a:lnTo>
                  <a:pt x="5466" y="4382"/>
                </a:lnTo>
                <a:lnTo>
                  <a:pt x="5454" y="4386"/>
                </a:lnTo>
                <a:lnTo>
                  <a:pt x="5446" y="4388"/>
                </a:lnTo>
                <a:lnTo>
                  <a:pt x="5442" y="4386"/>
                </a:lnTo>
                <a:lnTo>
                  <a:pt x="5440" y="4384"/>
                </a:lnTo>
                <a:lnTo>
                  <a:pt x="5438" y="4380"/>
                </a:lnTo>
                <a:lnTo>
                  <a:pt x="5436" y="4380"/>
                </a:lnTo>
                <a:lnTo>
                  <a:pt x="5432" y="4382"/>
                </a:lnTo>
                <a:lnTo>
                  <a:pt x="5430" y="4390"/>
                </a:lnTo>
                <a:lnTo>
                  <a:pt x="5432" y="4398"/>
                </a:lnTo>
                <a:lnTo>
                  <a:pt x="5434" y="4408"/>
                </a:lnTo>
                <a:lnTo>
                  <a:pt x="5434" y="4416"/>
                </a:lnTo>
                <a:lnTo>
                  <a:pt x="5436" y="4420"/>
                </a:lnTo>
                <a:lnTo>
                  <a:pt x="5440" y="4418"/>
                </a:lnTo>
                <a:lnTo>
                  <a:pt x="5444" y="4416"/>
                </a:lnTo>
                <a:lnTo>
                  <a:pt x="5448" y="4418"/>
                </a:lnTo>
                <a:lnTo>
                  <a:pt x="5452" y="4420"/>
                </a:lnTo>
                <a:lnTo>
                  <a:pt x="5458" y="4420"/>
                </a:lnTo>
                <a:lnTo>
                  <a:pt x="5464" y="4418"/>
                </a:lnTo>
                <a:lnTo>
                  <a:pt x="5468" y="4420"/>
                </a:lnTo>
                <a:lnTo>
                  <a:pt x="5474" y="4422"/>
                </a:lnTo>
                <a:lnTo>
                  <a:pt x="5480" y="4424"/>
                </a:lnTo>
                <a:lnTo>
                  <a:pt x="5468" y="4426"/>
                </a:lnTo>
                <a:lnTo>
                  <a:pt x="5460" y="4426"/>
                </a:lnTo>
                <a:lnTo>
                  <a:pt x="5448" y="4424"/>
                </a:lnTo>
                <a:lnTo>
                  <a:pt x="5442" y="4422"/>
                </a:lnTo>
                <a:lnTo>
                  <a:pt x="5440" y="4422"/>
                </a:lnTo>
                <a:lnTo>
                  <a:pt x="5436" y="4426"/>
                </a:lnTo>
                <a:lnTo>
                  <a:pt x="5434" y="4430"/>
                </a:lnTo>
                <a:lnTo>
                  <a:pt x="5434" y="4432"/>
                </a:lnTo>
                <a:lnTo>
                  <a:pt x="5438" y="4434"/>
                </a:lnTo>
                <a:lnTo>
                  <a:pt x="5442" y="4438"/>
                </a:lnTo>
                <a:lnTo>
                  <a:pt x="5444" y="4440"/>
                </a:lnTo>
                <a:lnTo>
                  <a:pt x="5446" y="4440"/>
                </a:lnTo>
                <a:lnTo>
                  <a:pt x="5452" y="4440"/>
                </a:lnTo>
                <a:lnTo>
                  <a:pt x="5456" y="4440"/>
                </a:lnTo>
                <a:lnTo>
                  <a:pt x="5454" y="4444"/>
                </a:lnTo>
                <a:lnTo>
                  <a:pt x="5452" y="4452"/>
                </a:lnTo>
                <a:lnTo>
                  <a:pt x="5452" y="4454"/>
                </a:lnTo>
                <a:lnTo>
                  <a:pt x="5454" y="4456"/>
                </a:lnTo>
                <a:lnTo>
                  <a:pt x="5458" y="4456"/>
                </a:lnTo>
                <a:lnTo>
                  <a:pt x="5464" y="4454"/>
                </a:lnTo>
                <a:lnTo>
                  <a:pt x="5468" y="4454"/>
                </a:lnTo>
                <a:lnTo>
                  <a:pt x="5470" y="4456"/>
                </a:lnTo>
                <a:lnTo>
                  <a:pt x="5468" y="4462"/>
                </a:lnTo>
                <a:lnTo>
                  <a:pt x="5468" y="4468"/>
                </a:lnTo>
                <a:lnTo>
                  <a:pt x="5470" y="4468"/>
                </a:lnTo>
                <a:lnTo>
                  <a:pt x="5474" y="4464"/>
                </a:lnTo>
                <a:lnTo>
                  <a:pt x="5484" y="4458"/>
                </a:lnTo>
                <a:lnTo>
                  <a:pt x="5490" y="4456"/>
                </a:lnTo>
                <a:lnTo>
                  <a:pt x="5492" y="4456"/>
                </a:lnTo>
                <a:lnTo>
                  <a:pt x="5488" y="4460"/>
                </a:lnTo>
                <a:lnTo>
                  <a:pt x="5484" y="4462"/>
                </a:lnTo>
                <a:lnTo>
                  <a:pt x="5484" y="4464"/>
                </a:lnTo>
                <a:lnTo>
                  <a:pt x="5484" y="4468"/>
                </a:lnTo>
                <a:lnTo>
                  <a:pt x="5488" y="4472"/>
                </a:lnTo>
                <a:lnTo>
                  <a:pt x="5488" y="4476"/>
                </a:lnTo>
                <a:lnTo>
                  <a:pt x="5486" y="4478"/>
                </a:lnTo>
                <a:lnTo>
                  <a:pt x="5486" y="4482"/>
                </a:lnTo>
                <a:lnTo>
                  <a:pt x="5486" y="4484"/>
                </a:lnTo>
                <a:lnTo>
                  <a:pt x="5488" y="4484"/>
                </a:lnTo>
                <a:lnTo>
                  <a:pt x="5490" y="4488"/>
                </a:lnTo>
                <a:lnTo>
                  <a:pt x="5490" y="4492"/>
                </a:lnTo>
                <a:lnTo>
                  <a:pt x="5492" y="4492"/>
                </a:lnTo>
                <a:lnTo>
                  <a:pt x="5494" y="4492"/>
                </a:lnTo>
                <a:lnTo>
                  <a:pt x="5496" y="4496"/>
                </a:lnTo>
                <a:lnTo>
                  <a:pt x="5496" y="4500"/>
                </a:lnTo>
                <a:lnTo>
                  <a:pt x="5498" y="4500"/>
                </a:lnTo>
                <a:lnTo>
                  <a:pt x="5504" y="4492"/>
                </a:lnTo>
                <a:lnTo>
                  <a:pt x="5502" y="4500"/>
                </a:lnTo>
                <a:lnTo>
                  <a:pt x="5504" y="4504"/>
                </a:lnTo>
                <a:lnTo>
                  <a:pt x="5502" y="4508"/>
                </a:lnTo>
                <a:lnTo>
                  <a:pt x="5504" y="4510"/>
                </a:lnTo>
                <a:lnTo>
                  <a:pt x="5506" y="4512"/>
                </a:lnTo>
                <a:lnTo>
                  <a:pt x="5508" y="4510"/>
                </a:lnTo>
                <a:lnTo>
                  <a:pt x="5508" y="4506"/>
                </a:lnTo>
                <a:lnTo>
                  <a:pt x="5512" y="4502"/>
                </a:lnTo>
                <a:lnTo>
                  <a:pt x="5514" y="4500"/>
                </a:lnTo>
                <a:lnTo>
                  <a:pt x="5518" y="4498"/>
                </a:lnTo>
                <a:lnTo>
                  <a:pt x="5520" y="4500"/>
                </a:lnTo>
                <a:lnTo>
                  <a:pt x="5518" y="4502"/>
                </a:lnTo>
                <a:lnTo>
                  <a:pt x="5514" y="4506"/>
                </a:lnTo>
                <a:lnTo>
                  <a:pt x="5514" y="4508"/>
                </a:lnTo>
                <a:lnTo>
                  <a:pt x="5516" y="4512"/>
                </a:lnTo>
                <a:lnTo>
                  <a:pt x="5516" y="4514"/>
                </a:lnTo>
                <a:lnTo>
                  <a:pt x="5518" y="4516"/>
                </a:lnTo>
                <a:lnTo>
                  <a:pt x="5522" y="4512"/>
                </a:lnTo>
                <a:lnTo>
                  <a:pt x="5524" y="4510"/>
                </a:lnTo>
                <a:lnTo>
                  <a:pt x="5522" y="4518"/>
                </a:lnTo>
                <a:lnTo>
                  <a:pt x="5522" y="4528"/>
                </a:lnTo>
                <a:lnTo>
                  <a:pt x="5524" y="4528"/>
                </a:lnTo>
                <a:lnTo>
                  <a:pt x="5524" y="4534"/>
                </a:lnTo>
                <a:lnTo>
                  <a:pt x="5528" y="4538"/>
                </a:lnTo>
                <a:lnTo>
                  <a:pt x="5532" y="4542"/>
                </a:lnTo>
                <a:lnTo>
                  <a:pt x="5538" y="4544"/>
                </a:lnTo>
                <a:lnTo>
                  <a:pt x="5544" y="4548"/>
                </a:lnTo>
                <a:lnTo>
                  <a:pt x="5550" y="4554"/>
                </a:lnTo>
                <a:lnTo>
                  <a:pt x="5558" y="4556"/>
                </a:lnTo>
                <a:lnTo>
                  <a:pt x="5562" y="4560"/>
                </a:lnTo>
                <a:lnTo>
                  <a:pt x="5564" y="4562"/>
                </a:lnTo>
                <a:lnTo>
                  <a:pt x="5562" y="4564"/>
                </a:lnTo>
                <a:lnTo>
                  <a:pt x="5560" y="4568"/>
                </a:lnTo>
                <a:lnTo>
                  <a:pt x="5560" y="4572"/>
                </a:lnTo>
                <a:lnTo>
                  <a:pt x="5560" y="4576"/>
                </a:lnTo>
                <a:lnTo>
                  <a:pt x="5566" y="4578"/>
                </a:lnTo>
                <a:lnTo>
                  <a:pt x="5570" y="4582"/>
                </a:lnTo>
                <a:lnTo>
                  <a:pt x="5570" y="4584"/>
                </a:lnTo>
                <a:lnTo>
                  <a:pt x="5572" y="4586"/>
                </a:lnTo>
                <a:lnTo>
                  <a:pt x="5574" y="4588"/>
                </a:lnTo>
                <a:lnTo>
                  <a:pt x="5576" y="4592"/>
                </a:lnTo>
                <a:lnTo>
                  <a:pt x="5574" y="4594"/>
                </a:lnTo>
                <a:lnTo>
                  <a:pt x="5574" y="4596"/>
                </a:lnTo>
                <a:lnTo>
                  <a:pt x="5580" y="4604"/>
                </a:lnTo>
                <a:lnTo>
                  <a:pt x="5580" y="4606"/>
                </a:lnTo>
                <a:lnTo>
                  <a:pt x="5576" y="4608"/>
                </a:lnTo>
                <a:lnTo>
                  <a:pt x="5576" y="4610"/>
                </a:lnTo>
                <a:lnTo>
                  <a:pt x="5576" y="4612"/>
                </a:lnTo>
                <a:lnTo>
                  <a:pt x="5578" y="4618"/>
                </a:lnTo>
                <a:lnTo>
                  <a:pt x="5580" y="4618"/>
                </a:lnTo>
                <a:lnTo>
                  <a:pt x="5584" y="4616"/>
                </a:lnTo>
                <a:lnTo>
                  <a:pt x="5590" y="4620"/>
                </a:lnTo>
                <a:lnTo>
                  <a:pt x="5586" y="4624"/>
                </a:lnTo>
                <a:lnTo>
                  <a:pt x="5584" y="4624"/>
                </a:lnTo>
                <a:lnTo>
                  <a:pt x="5578" y="4624"/>
                </a:lnTo>
                <a:lnTo>
                  <a:pt x="5574" y="4624"/>
                </a:lnTo>
                <a:lnTo>
                  <a:pt x="5574" y="4628"/>
                </a:lnTo>
                <a:lnTo>
                  <a:pt x="5580" y="4636"/>
                </a:lnTo>
                <a:lnTo>
                  <a:pt x="5584" y="4638"/>
                </a:lnTo>
                <a:lnTo>
                  <a:pt x="5586" y="4638"/>
                </a:lnTo>
                <a:lnTo>
                  <a:pt x="5590" y="4642"/>
                </a:lnTo>
                <a:lnTo>
                  <a:pt x="5590" y="4648"/>
                </a:lnTo>
                <a:lnTo>
                  <a:pt x="5588" y="4650"/>
                </a:lnTo>
                <a:lnTo>
                  <a:pt x="5586" y="4650"/>
                </a:lnTo>
                <a:lnTo>
                  <a:pt x="5588" y="4654"/>
                </a:lnTo>
                <a:lnTo>
                  <a:pt x="5590" y="4656"/>
                </a:lnTo>
                <a:lnTo>
                  <a:pt x="5596" y="4658"/>
                </a:lnTo>
                <a:lnTo>
                  <a:pt x="5602" y="4660"/>
                </a:lnTo>
                <a:lnTo>
                  <a:pt x="5606" y="4666"/>
                </a:lnTo>
                <a:lnTo>
                  <a:pt x="5608" y="4668"/>
                </a:lnTo>
                <a:lnTo>
                  <a:pt x="5608" y="4670"/>
                </a:lnTo>
                <a:lnTo>
                  <a:pt x="5606" y="4672"/>
                </a:lnTo>
                <a:lnTo>
                  <a:pt x="5606" y="4674"/>
                </a:lnTo>
                <a:lnTo>
                  <a:pt x="5606" y="4676"/>
                </a:lnTo>
                <a:lnTo>
                  <a:pt x="5612" y="4680"/>
                </a:lnTo>
                <a:lnTo>
                  <a:pt x="5632" y="4688"/>
                </a:lnTo>
                <a:lnTo>
                  <a:pt x="5640" y="4694"/>
                </a:lnTo>
                <a:lnTo>
                  <a:pt x="5646" y="4700"/>
                </a:lnTo>
                <a:lnTo>
                  <a:pt x="5650" y="4706"/>
                </a:lnTo>
                <a:lnTo>
                  <a:pt x="5656" y="4710"/>
                </a:lnTo>
                <a:lnTo>
                  <a:pt x="5664" y="4716"/>
                </a:lnTo>
                <a:lnTo>
                  <a:pt x="5672" y="4722"/>
                </a:lnTo>
                <a:lnTo>
                  <a:pt x="5676" y="4724"/>
                </a:lnTo>
                <a:lnTo>
                  <a:pt x="5676" y="4728"/>
                </a:lnTo>
                <a:lnTo>
                  <a:pt x="5678" y="4732"/>
                </a:lnTo>
                <a:lnTo>
                  <a:pt x="5680" y="4734"/>
                </a:lnTo>
                <a:lnTo>
                  <a:pt x="5686" y="4738"/>
                </a:lnTo>
                <a:lnTo>
                  <a:pt x="5698" y="4744"/>
                </a:lnTo>
                <a:lnTo>
                  <a:pt x="5706" y="4752"/>
                </a:lnTo>
                <a:lnTo>
                  <a:pt x="5714" y="4762"/>
                </a:lnTo>
                <a:lnTo>
                  <a:pt x="5732" y="4782"/>
                </a:lnTo>
                <a:lnTo>
                  <a:pt x="5752" y="4798"/>
                </a:lnTo>
                <a:lnTo>
                  <a:pt x="5768" y="4810"/>
                </a:lnTo>
                <a:lnTo>
                  <a:pt x="5784" y="4816"/>
                </a:lnTo>
                <a:lnTo>
                  <a:pt x="5794" y="4820"/>
                </a:lnTo>
                <a:lnTo>
                  <a:pt x="5796" y="4824"/>
                </a:lnTo>
                <a:lnTo>
                  <a:pt x="5800" y="4826"/>
                </a:lnTo>
                <a:lnTo>
                  <a:pt x="5808" y="4826"/>
                </a:lnTo>
                <a:lnTo>
                  <a:pt x="5812" y="4824"/>
                </a:lnTo>
                <a:lnTo>
                  <a:pt x="5816" y="4822"/>
                </a:lnTo>
                <a:lnTo>
                  <a:pt x="5826" y="4814"/>
                </a:lnTo>
                <a:lnTo>
                  <a:pt x="5840" y="4804"/>
                </a:lnTo>
                <a:lnTo>
                  <a:pt x="5852" y="4798"/>
                </a:lnTo>
                <a:lnTo>
                  <a:pt x="5866" y="4794"/>
                </a:lnTo>
                <a:lnTo>
                  <a:pt x="5892" y="4788"/>
                </a:lnTo>
                <a:lnTo>
                  <a:pt x="5908" y="4788"/>
                </a:lnTo>
                <a:lnTo>
                  <a:pt x="5920" y="4788"/>
                </a:lnTo>
                <a:lnTo>
                  <a:pt x="5934" y="4786"/>
                </a:lnTo>
                <a:lnTo>
                  <a:pt x="5944" y="4782"/>
                </a:lnTo>
                <a:lnTo>
                  <a:pt x="5958" y="4786"/>
                </a:lnTo>
                <a:lnTo>
                  <a:pt x="5972" y="4786"/>
                </a:lnTo>
                <a:lnTo>
                  <a:pt x="5976" y="4786"/>
                </a:lnTo>
                <a:lnTo>
                  <a:pt x="5980" y="4784"/>
                </a:lnTo>
                <a:lnTo>
                  <a:pt x="5984" y="4784"/>
                </a:lnTo>
                <a:lnTo>
                  <a:pt x="5994" y="4786"/>
                </a:lnTo>
                <a:lnTo>
                  <a:pt x="5996" y="4788"/>
                </a:lnTo>
                <a:lnTo>
                  <a:pt x="5994" y="4788"/>
                </a:lnTo>
                <a:lnTo>
                  <a:pt x="5986" y="4790"/>
                </a:lnTo>
                <a:lnTo>
                  <a:pt x="5982" y="4790"/>
                </a:lnTo>
                <a:lnTo>
                  <a:pt x="5980" y="4790"/>
                </a:lnTo>
                <a:lnTo>
                  <a:pt x="5982" y="4792"/>
                </a:lnTo>
                <a:lnTo>
                  <a:pt x="6000" y="4796"/>
                </a:lnTo>
                <a:lnTo>
                  <a:pt x="6010" y="4800"/>
                </a:lnTo>
                <a:lnTo>
                  <a:pt x="6022" y="4804"/>
                </a:lnTo>
                <a:lnTo>
                  <a:pt x="6026" y="4806"/>
                </a:lnTo>
                <a:lnTo>
                  <a:pt x="6030" y="4806"/>
                </a:lnTo>
                <a:lnTo>
                  <a:pt x="6040" y="4800"/>
                </a:lnTo>
                <a:lnTo>
                  <a:pt x="6052" y="4790"/>
                </a:lnTo>
                <a:lnTo>
                  <a:pt x="6060" y="4786"/>
                </a:lnTo>
                <a:lnTo>
                  <a:pt x="6068" y="4784"/>
                </a:lnTo>
                <a:lnTo>
                  <a:pt x="6078" y="4782"/>
                </a:lnTo>
                <a:lnTo>
                  <a:pt x="6084" y="4778"/>
                </a:lnTo>
                <a:lnTo>
                  <a:pt x="6096" y="4770"/>
                </a:lnTo>
                <a:lnTo>
                  <a:pt x="6102" y="4766"/>
                </a:lnTo>
                <a:lnTo>
                  <a:pt x="6110" y="4762"/>
                </a:lnTo>
                <a:lnTo>
                  <a:pt x="6120" y="4758"/>
                </a:lnTo>
                <a:lnTo>
                  <a:pt x="6134" y="4756"/>
                </a:lnTo>
                <a:lnTo>
                  <a:pt x="6146" y="4754"/>
                </a:lnTo>
                <a:lnTo>
                  <a:pt x="6150" y="4752"/>
                </a:lnTo>
                <a:lnTo>
                  <a:pt x="6152" y="4750"/>
                </a:lnTo>
                <a:lnTo>
                  <a:pt x="6152" y="4746"/>
                </a:lnTo>
                <a:lnTo>
                  <a:pt x="6158" y="4740"/>
                </a:lnTo>
                <a:lnTo>
                  <a:pt x="6164" y="4736"/>
                </a:lnTo>
                <a:lnTo>
                  <a:pt x="6178" y="4732"/>
                </a:lnTo>
                <a:lnTo>
                  <a:pt x="6202" y="4730"/>
                </a:lnTo>
                <a:lnTo>
                  <a:pt x="6218" y="4728"/>
                </a:lnTo>
                <a:lnTo>
                  <a:pt x="6236" y="4726"/>
                </a:lnTo>
                <a:lnTo>
                  <a:pt x="6242" y="4726"/>
                </a:lnTo>
                <a:lnTo>
                  <a:pt x="6246" y="4722"/>
                </a:lnTo>
                <a:lnTo>
                  <a:pt x="6248" y="4720"/>
                </a:lnTo>
                <a:lnTo>
                  <a:pt x="6250" y="4722"/>
                </a:lnTo>
                <a:lnTo>
                  <a:pt x="6254" y="4724"/>
                </a:lnTo>
                <a:lnTo>
                  <a:pt x="6264" y="4726"/>
                </a:lnTo>
                <a:lnTo>
                  <a:pt x="6278" y="4726"/>
                </a:lnTo>
                <a:lnTo>
                  <a:pt x="6290" y="4730"/>
                </a:lnTo>
                <a:lnTo>
                  <a:pt x="6294" y="4734"/>
                </a:lnTo>
                <a:lnTo>
                  <a:pt x="6300" y="4738"/>
                </a:lnTo>
                <a:lnTo>
                  <a:pt x="6314" y="4756"/>
                </a:lnTo>
                <a:lnTo>
                  <a:pt x="6320" y="4772"/>
                </a:lnTo>
                <a:lnTo>
                  <a:pt x="6328" y="4796"/>
                </a:lnTo>
                <a:lnTo>
                  <a:pt x="6334" y="4808"/>
                </a:lnTo>
                <a:lnTo>
                  <a:pt x="6340" y="4818"/>
                </a:lnTo>
                <a:lnTo>
                  <a:pt x="6348" y="4826"/>
                </a:lnTo>
                <a:lnTo>
                  <a:pt x="6352" y="4826"/>
                </a:lnTo>
                <a:lnTo>
                  <a:pt x="6358" y="4828"/>
                </a:lnTo>
                <a:lnTo>
                  <a:pt x="6374" y="4828"/>
                </a:lnTo>
                <a:lnTo>
                  <a:pt x="6380" y="4828"/>
                </a:lnTo>
                <a:lnTo>
                  <a:pt x="6388" y="4826"/>
                </a:lnTo>
                <a:lnTo>
                  <a:pt x="6394" y="4822"/>
                </a:lnTo>
                <a:lnTo>
                  <a:pt x="6396" y="4820"/>
                </a:lnTo>
                <a:lnTo>
                  <a:pt x="6398" y="4816"/>
                </a:lnTo>
                <a:lnTo>
                  <a:pt x="6398" y="4814"/>
                </a:lnTo>
                <a:lnTo>
                  <a:pt x="6396" y="4810"/>
                </a:lnTo>
                <a:lnTo>
                  <a:pt x="6402" y="4814"/>
                </a:lnTo>
                <a:lnTo>
                  <a:pt x="6406" y="4816"/>
                </a:lnTo>
                <a:lnTo>
                  <a:pt x="6414" y="4818"/>
                </a:lnTo>
                <a:lnTo>
                  <a:pt x="6422" y="4818"/>
                </a:lnTo>
                <a:lnTo>
                  <a:pt x="6432" y="4818"/>
                </a:lnTo>
                <a:lnTo>
                  <a:pt x="6440" y="4816"/>
                </a:lnTo>
                <a:lnTo>
                  <a:pt x="6444" y="4812"/>
                </a:lnTo>
                <a:lnTo>
                  <a:pt x="6446" y="4808"/>
                </a:lnTo>
                <a:lnTo>
                  <a:pt x="6446" y="4806"/>
                </a:lnTo>
                <a:lnTo>
                  <a:pt x="6440" y="4796"/>
                </a:lnTo>
                <a:lnTo>
                  <a:pt x="6452" y="4806"/>
                </a:lnTo>
                <a:lnTo>
                  <a:pt x="6452" y="4814"/>
                </a:lnTo>
                <a:lnTo>
                  <a:pt x="6454" y="4818"/>
                </a:lnTo>
                <a:lnTo>
                  <a:pt x="6458" y="4818"/>
                </a:lnTo>
                <a:lnTo>
                  <a:pt x="6460" y="4818"/>
                </a:lnTo>
                <a:lnTo>
                  <a:pt x="6464" y="4816"/>
                </a:lnTo>
                <a:lnTo>
                  <a:pt x="6466" y="4816"/>
                </a:lnTo>
                <a:lnTo>
                  <a:pt x="6468" y="4822"/>
                </a:lnTo>
                <a:lnTo>
                  <a:pt x="6470" y="4836"/>
                </a:lnTo>
                <a:lnTo>
                  <a:pt x="6474" y="4840"/>
                </a:lnTo>
                <a:lnTo>
                  <a:pt x="6482" y="4844"/>
                </a:lnTo>
                <a:lnTo>
                  <a:pt x="6486" y="4846"/>
                </a:lnTo>
                <a:lnTo>
                  <a:pt x="6488" y="4844"/>
                </a:lnTo>
                <a:lnTo>
                  <a:pt x="6492" y="4842"/>
                </a:lnTo>
                <a:lnTo>
                  <a:pt x="6494" y="4838"/>
                </a:lnTo>
                <a:lnTo>
                  <a:pt x="6498" y="4840"/>
                </a:lnTo>
                <a:lnTo>
                  <a:pt x="6500" y="4844"/>
                </a:lnTo>
                <a:lnTo>
                  <a:pt x="6500" y="4846"/>
                </a:lnTo>
                <a:lnTo>
                  <a:pt x="6498" y="4850"/>
                </a:lnTo>
                <a:lnTo>
                  <a:pt x="6494" y="4852"/>
                </a:lnTo>
                <a:lnTo>
                  <a:pt x="6494" y="4856"/>
                </a:lnTo>
                <a:lnTo>
                  <a:pt x="6496" y="4858"/>
                </a:lnTo>
                <a:lnTo>
                  <a:pt x="6500" y="4862"/>
                </a:lnTo>
                <a:lnTo>
                  <a:pt x="6500" y="4864"/>
                </a:lnTo>
                <a:lnTo>
                  <a:pt x="6500" y="4866"/>
                </a:lnTo>
                <a:lnTo>
                  <a:pt x="6504" y="4874"/>
                </a:lnTo>
                <a:lnTo>
                  <a:pt x="6506" y="4880"/>
                </a:lnTo>
                <a:lnTo>
                  <a:pt x="6508" y="4886"/>
                </a:lnTo>
                <a:lnTo>
                  <a:pt x="6508" y="4898"/>
                </a:lnTo>
                <a:lnTo>
                  <a:pt x="6504" y="4910"/>
                </a:lnTo>
                <a:lnTo>
                  <a:pt x="6504" y="4924"/>
                </a:lnTo>
                <a:lnTo>
                  <a:pt x="6504" y="4936"/>
                </a:lnTo>
                <a:lnTo>
                  <a:pt x="6502" y="4946"/>
                </a:lnTo>
                <a:lnTo>
                  <a:pt x="6498" y="4954"/>
                </a:lnTo>
                <a:lnTo>
                  <a:pt x="6494" y="4960"/>
                </a:lnTo>
                <a:lnTo>
                  <a:pt x="6488" y="4970"/>
                </a:lnTo>
                <a:lnTo>
                  <a:pt x="6486" y="4974"/>
                </a:lnTo>
                <a:lnTo>
                  <a:pt x="6486" y="4978"/>
                </a:lnTo>
                <a:lnTo>
                  <a:pt x="6486" y="4982"/>
                </a:lnTo>
                <a:lnTo>
                  <a:pt x="6488" y="4984"/>
                </a:lnTo>
                <a:lnTo>
                  <a:pt x="6494" y="4984"/>
                </a:lnTo>
                <a:lnTo>
                  <a:pt x="6496" y="4984"/>
                </a:lnTo>
                <a:lnTo>
                  <a:pt x="6496" y="4988"/>
                </a:lnTo>
                <a:lnTo>
                  <a:pt x="6494" y="4994"/>
                </a:lnTo>
                <a:lnTo>
                  <a:pt x="6496" y="4998"/>
                </a:lnTo>
                <a:lnTo>
                  <a:pt x="6498" y="5002"/>
                </a:lnTo>
                <a:lnTo>
                  <a:pt x="6496" y="5006"/>
                </a:lnTo>
                <a:lnTo>
                  <a:pt x="6494" y="5006"/>
                </a:lnTo>
                <a:lnTo>
                  <a:pt x="6492" y="5004"/>
                </a:lnTo>
                <a:lnTo>
                  <a:pt x="6490" y="5004"/>
                </a:lnTo>
                <a:lnTo>
                  <a:pt x="6486" y="5006"/>
                </a:lnTo>
                <a:lnTo>
                  <a:pt x="6486" y="5010"/>
                </a:lnTo>
                <a:lnTo>
                  <a:pt x="6486" y="5014"/>
                </a:lnTo>
                <a:lnTo>
                  <a:pt x="6490" y="5018"/>
                </a:lnTo>
                <a:lnTo>
                  <a:pt x="6500" y="5024"/>
                </a:lnTo>
                <a:lnTo>
                  <a:pt x="6510" y="5026"/>
                </a:lnTo>
                <a:lnTo>
                  <a:pt x="6514" y="5028"/>
                </a:lnTo>
                <a:lnTo>
                  <a:pt x="6516" y="5030"/>
                </a:lnTo>
                <a:lnTo>
                  <a:pt x="6514" y="5032"/>
                </a:lnTo>
                <a:lnTo>
                  <a:pt x="6512" y="5034"/>
                </a:lnTo>
                <a:lnTo>
                  <a:pt x="6508" y="5034"/>
                </a:lnTo>
                <a:lnTo>
                  <a:pt x="6502" y="5034"/>
                </a:lnTo>
                <a:lnTo>
                  <a:pt x="6498" y="5034"/>
                </a:lnTo>
                <a:lnTo>
                  <a:pt x="6494" y="5030"/>
                </a:lnTo>
                <a:lnTo>
                  <a:pt x="6488" y="5022"/>
                </a:lnTo>
                <a:lnTo>
                  <a:pt x="6486" y="5022"/>
                </a:lnTo>
                <a:lnTo>
                  <a:pt x="6484" y="5022"/>
                </a:lnTo>
                <a:lnTo>
                  <a:pt x="6484" y="5026"/>
                </a:lnTo>
                <a:lnTo>
                  <a:pt x="6484" y="5038"/>
                </a:lnTo>
                <a:lnTo>
                  <a:pt x="6484" y="5052"/>
                </a:lnTo>
                <a:lnTo>
                  <a:pt x="6480" y="5066"/>
                </a:lnTo>
                <a:lnTo>
                  <a:pt x="6476" y="5070"/>
                </a:lnTo>
                <a:lnTo>
                  <a:pt x="6474" y="5072"/>
                </a:lnTo>
                <a:lnTo>
                  <a:pt x="6470" y="5072"/>
                </a:lnTo>
                <a:lnTo>
                  <a:pt x="6466" y="5070"/>
                </a:lnTo>
                <a:lnTo>
                  <a:pt x="6460" y="5066"/>
                </a:lnTo>
                <a:lnTo>
                  <a:pt x="6460" y="5068"/>
                </a:lnTo>
                <a:lnTo>
                  <a:pt x="6462" y="5076"/>
                </a:lnTo>
                <a:lnTo>
                  <a:pt x="6468" y="5092"/>
                </a:lnTo>
                <a:lnTo>
                  <a:pt x="6480" y="5120"/>
                </a:lnTo>
                <a:lnTo>
                  <a:pt x="6484" y="5130"/>
                </a:lnTo>
                <a:lnTo>
                  <a:pt x="6488" y="5136"/>
                </a:lnTo>
                <a:lnTo>
                  <a:pt x="6494" y="5144"/>
                </a:lnTo>
                <a:lnTo>
                  <a:pt x="6498" y="5152"/>
                </a:lnTo>
                <a:lnTo>
                  <a:pt x="6504" y="5162"/>
                </a:lnTo>
                <a:lnTo>
                  <a:pt x="6514" y="5174"/>
                </a:lnTo>
                <a:lnTo>
                  <a:pt x="6536" y="5198"/>
                </a:lnTo>
                <a:lnTo>
                  <a:pt x="6544" y="5208"/>
                </a:lnTo>
                <a:lnTo>
                  <a:pt x="6546" y="5214"/>
                </a:lnTo>
                <a:lnTo>
                  <a:pt x="6556" y="5224"/>
                </a:lnTo>
                <a:lnTo>
                  <a:pt x="6576" y="5248"/>
                </a:lnTo>
                <a:lnTo>
                  <a:pt x="6582" y="5256"/>
                </a:lnTo>
                <a:lnTo>
                  <a:pt x="6584" y="5264"/>
                </a:lnTo>
                <a:lnTo>
                  <a:pt x="6588" y="5274"/>
                </a:lnTo>
                <a:lnTo>
                  <a:pt x="6594" y="5282"/>
                </a:lnTo>
                <a:lnTo>
                  <a:pt x="6600" y="5292"/>
                </a:lnTo>
                <a:lnTo>
                  <a:pt x="6600" y="5296"/>
                </a:lnTo>
                <a:lnTo>
                  <a:pt x="6600" y="5302"/>
                </a:lnTo>
                <a:lnTo>
                  <a:pt x="6598" y="5310"/>
                </a:lnTo>
                <a:lnTo>
                  <a:pt x="6598" y="5314"/>
                </a:lnTo>
                <a:lnTo>
                  <a:pt x="6600" y="5314"/>
                </a:lnTo>
                <a:lnTo>
                  <a:pt x="6602" y="5318"/>
                </a:lnTo>
                <a:lnTo>
                  <a:pt x="6606" y="5324"/>
                </a:lnTo>
                <a:lnTo>
                  <a:pt x="6608" y="5324"/>
                </a:lnTo>
                <a:lnTo>
                  <a:pt x="6614" y="5322"/>
                </a:lnTo>
                <a:lnTo>
                  <a:pt x="6620" y="5320"/>
                </a:lnTo>
                <a:lnTo>
                  <a:pt x="6626" y="5318"/>
                </a:lnTo>
                <a:lnTo>
                  <a:pt x="6630" y="5316"/>
                </a:lnTo>
                <a:lnTo>
                  <a:pt x="6638" y="5318"/>
                </a:lnTo>
                <a:lnTo>
                  <a:pt x="6630" y="5324"/>
                </a:lnTo>
                <a:lnTo>
                  <a:pt x="6624" y="5328"/>
                </a:lnTo>
                <a:lnTo>
                  <a:pt x="6612" y="5330"/>
                </a:lnTo>
                <a:lnTo>
                  <a:pt x="6606" y="5332"/>
                </a:lnTo>
                <a:lnTo>
                  <a:pt x="6604" y="5334"/>
                </a:lnTo>
                <a:lnTo>
                  <a:pt x="6606" y="5336"/>
                </a:lnTo>
                <a:lnTo>
                  <a:pt x="6616" y="5358"/>
                </a:lnTo>
                <a:lnTo>
                  <a:pt x="6630" y="5394"/>
                </a:lnTo>
                <a:lnTo>
                  <a:pt x="6638" y="5416"/>
                </a:lnTo>
                <a:lnTo>
                  <a:pt x="6642" y="5434"/>
                </a:lnTo>
                <a:lnTo>
                  <a:pt x="6642" y="5450"/>
                </a:lnTo>
                <a:lnTo>
                  <a:pt x="6642" y="5456"/>
                </a:lnTo>
                <a:lnTo>
                  <a:pt x="6638" y="5460"/>
                </a:lnTo>
                <a:lnTo>
                  <a:pt x="6634" y="5470"/>
                </a:lnTo>
                <a:lnTo>
                  <a:pt x="6634" y="5480"/>
                </a:lnTo>
                <a:lnTo>
                  <a:pt x="6636" y="5490"/>
                </a:lnTo>
                <a:lnTo>
                  <a:pt x="6638" y="5502"/>
                </a:lnTo>
                <a:lnTo>
                  <a:pt x="6650" y="5526"/>
                </a:lnTo>
                <a:lnTo>
                  <a:pt x="6660" y="5552"/>
                </a:lnTo>
                <a:lnTo>
                  <a:pt x="6664" y="5564"/>
                </a:lnTo>
                <a:lnTo>
                  <a:pt x="6666" y="5578"/>
                </a:lnTo>
                <a:lnTo>
                  <a:pt x="6668" y="5592"/>
                </a:lnTo>
                <a:lnTo>
                  <a:pt x="6666" y="5606"/>
                </a:lnTo>
                <a:lnTo>
                  <a:pt x="6664" y="5618"/>
                </a:lnTo>
                <a:lnTo>
                  <a:pt x="6658" y="5630"/>
                </a:lnTo>
                <a:lnTo>
                  <a:pt x="6652" y="5642"/>
                </a:lnTo>
                <a:lnTo>
                  <a:pt x="6642" y="5650"/>
                </a:lnTo>
                <a:lnTo>
                  <a:pt x="6634" y="5658"/>
                </a:lnTo>
                <a:lnTo>
                  <a:pt x="6628" y="5666"/>
                </a:lnTo>
                <a:lnTo>
                  <a:pt x="6622" y="5674"/>
                </a:lnTo>
                <a:lnTo>
                  <a:pt x="6618" y="5684"/>
                </a:lnTo>
                <a:lnTo>
                  <a:pt x="6610" y="5704"/>
                </a:lnTo>
                <a:lnTo>
                  <a:pt x="6606" y="5724"/>
                </a:lnTo>
                <a:lnTo>
                  <a:pt x="6600" y="5764"/>
                </a:lnTo>
                <a:lnTo>
                  <a:pt x="6598" y="5782"/>
                </a:lnTo>
                <a:lnTo>
                  <a:pt x="6592" y="5794"/>
                </a:lnTo>
                <a:lnTo>
                  <a:pt x="6586" y="5806"/>
                </a:lnTo>
                <a:lnTo>
                  <a:pt x="6582" y="5816"/>
                </a:lnTo>
                <a:lnTo>
                  <a:pt x="6582" y="5826"/>
                </a:lnTo>
                <a:lnTo>
                  <a:pt x="6582" y="5836"/>
                </a:lnTo>
                <a:lnTo>
                  <a:pt x="6584" y="5854"/>
                </a:lnTo>
                <a:lnTo>
                  <a:pt x="6584" y="5868"/>
                </a:lnTo>
                <a:lnTo>
                  <a:pt x="6582" y="5882"/>
                </a:lnTo>
                <a:lnTo>
                  <a:pt x="6580" y="5892"/>
                </a:lnTo>
                <a:lnTo>
                  <a:pt x="6582" y="5900"/>
                </a:lnTo>
                <a:lnTo>
                  <a:pt x="6586" y="5920"/>
                </a:lnTo>
                <a:lnTo>
                  <a:pt x="6594" y="5938"/>
                </a:lnTo>
                <a:lnTo>
                  <a:pt x="6604" y="5960"/>
                </a:lnTo>
                <a:lnTo>
                  <a:pt x="6628" y="6004"/>
                </a:lnTo>
                <a:lnTo>
                  <a:pt x="6638" y="6030"/>
                </a:lnTo>
                <a:lnTo>
                  <a:pt x="6646" y="6060"/>
                </a:lnTo>
                <a:lnTo>
                  <a:pt x="6654" y="6084"/>
                </a:lnTo>
                <a:lnTo>
                  <a:pt x="6664" y="6102"/>
                </a:lnTo>
                <a:lnTo>
                  <a:pt x="6672" y="6112"/>
                </a:lnTo>
                <a:lnTo>
                  <a:pt x="6682" y="6122"/>
                </a:lnTo>
                <a:lnTo>
                  <a:pt x="6688" y="6132"/>
                </a:lnTo>
                <a:lnTo>
                  <a:pt x="6692" y="6144"/>
                </a:lnTo>
                <a:lnTo>
                  <a:pt x="6692" y="6164"/>
                </a:lnTo>
                <a:lnTo>
                  <a:pt x="6690" y="6194"/>
                </a:lnTo>
                <a:lnTo>
                  <a:pt x="6688" y="6208"/>
                </a:lnTo>
                <a:lnTo>
                  <a:pt x="6690" y="6226"/>
                </a:lnTo>
                <a:lnTo>
                  <a:pt x="6698" y="6266"/>
                </a:lnTo>
                <a:lnTo>
                  <a:pt x="6708" y="6312"/>
                </a:lnTo>
                <a:lnTo>
                  <a:pt x="6712" y="6334"/>
                </a:lnTo>
                <a:lnTo>
                  <a:pt x="6714" y="6356"/>
                </a:lnTo>
                <a:lnTo>
                  <a:pt x="6718" y="6376"/>
                </a:lnTo>
                <a:lnTo>
                  <a:pt x="6722" y="6394"/>
                </a:lnTo>
                <a:lnTo>
                  <a:pt x="6730" y="6408"/>
                </a:lnTo>
                <a:lnTo>
                  <a:pt x="6738" y="6422"/>
                </a:lnTo>
                <a:lnTo>
                  <a:pt x="6748" y="6432"/>
                </a:lnTo>
                <a:lnTo>
                  <a:pt x="6756" y="6442"/>
                </a:lnTo>
                <a:lnTo>
                  <a:pt x="6772" y="6456"/>
                </a:lnTo>
                <a:lnTo>
                  <a:pt x="6782" y="6470"/>
                </a:lnTo>
                <a:lnTo>
                  <a:pt x="6788" y="6484"/>
                </a:lnTo>
                <a:lnTo>
                  <a:pt x="6792" y="6498"/>
                </a:lnTo>
                <a:lnTo>
                  <a:pt x="6796" y="6514"/>
                </a:lnTo>
                <a:lnTo>
                  <a:pt x="6800" y="6530"/>
                </a:lnTo>
                <a:lnTo>
                  <a:pt x="6806" y="6548"/>
                </a:lnTo>
                <a:lnTo>
                  <a:pt x="6816" y="6568"/>
                </a:lnTo>
                <a:lnTo>
                  <a:pt x="6830" y="6592"/>
                </a:lnTo>
                <a:lnTo>
                  <a:pt x="6840" y="6612"/>
                </a:lnTo>
                <a:lnTo>
                  <a:pt x="6848" y="6630"/>
                </a:lnTo>
                <a:lnTo>
                  <a:pt x="6850" y="6644"/>
                </a:lnTo>
                <a:lnTo>
                  <a:pt x="6850" y="6656"/>
                </a:lnTo>
                <a:lnTo>
                  <a:pt x="6846" y="6666"/>
                </a:lnTo>
                <a:lnTo>
                  <a:pt x="6844" y="6672"/>
                </a:lnTo>
                <a:lnTo>
                  <a:pt x="6840" y="6674"/>
                </a:lnTo>
                <a:lnTo>
                  <a:pt x="6836" y="6674"/>
                </a:lnTo>
                <a:lnTo>
                  <a:pt x="6834" y="6672"/>
                </a:lnTo>
                <a:lnTo>
                  <a:pt x="6832" y="6672"/>
                </a:lnTo>
                <a:lnTo>
                  <a:pt x="6830" y="6674"/>
                </a:lnTo>
                <a:lnTo>
                  <a:pt x="6828" y="6676"/>
                </a:lnTo>
                <a:lnTo>
                  <a:pt x="6828" y="6682"/>
                </a:lnTo>
                <a:lnTo>
                  <a:pt x="6830" y="6686"/>
                </a:lnTo>
                <a:lnTo>
                  <a:pt x="6832" y="6694"/>
                </a:lnTo>
                <a:lnTo>
                  <a:pt x="6836" y="6700"/>
                </a:lnTo>
                <a:lnTo>
                  <a:pt x="6846" y="6714"/>
                </a:lnTo>
                <a:lnTo>
                  <a:pt x="6850" y="6722"/>
                </a:lnTo>
                <a:lnTo>
                  <a:pt x="6852" y="6730"/>
                </a:lnTo>
                <a:lnTo>
                  <a:pt x="6848" y="6734"/>
                </a:lnTo>
                <a:lnTo>
                  <a:pt x="6846" y="6738"/>
                </a:lnTo>
                <a:lnTo>
                  <a:pt x="6846" y="6742"/>
                </a:lnTo>
                <a:lnTo>
                  <a:pt x="6848" y="6752"/>
                </a:lnTo>
                <a:lnTo>
                  <a:pt x="6850" y="6758"/>
                </a:lnTo>
                <a:lnTo>
                  <a:pt x="6852" y="6756"/>
                </a:lnTo>
                <a:lnTo>
                  <a:pt x="6854" y="6754"/>
                </a:lnTo>
                <a:lnTo>
                  <a:pt x="6854" y="6750"/>
                </a:lnTo>
                <a:lnTo>
                  <a:pt x="6856" y="6746"/>
                </a:lnTo>
                <a:lnTo>
                  <a:pt x="6858" y="6744"/>
                </a:lnTo>
                <a:lnTo>
                  <a:pt x="6862" y="6744"/>
                </a:lnTo>
                <a:lnTo>
                  <a:pt x="6864" y="6744"/>
                </a:lnTo>
                <a:lnTo>
                  <a:pt x="6866" y="6746"/>
                </a:lnTo>
                <a:lnTo>
                  <a:pt x="6868" y="6748"/>
                </a:lnTo>
                <a:lnTo>
                  <a:pt x="6868" y="6752"/>
                </a:lnTo>
                <a:lnTo>
                  <a:pt x="6870" y="6758"/>
                </a:lnTo>
                <a:lnTo>
                  <a:pt x="6870" y="6760"/>
                </a:lnTo>
                <a:lnTo>
                  <a:pt x="6874" y="6760"/>
                </a:lnTo>
                <a:lnTo>
                  <a:pt x="6876" y="6760"/>
                </a:lnTo>
                <a:lnTo>
                  <a:pt x="6882" y="6762"/>
                </a:lnTo>
                <a:lnTo>
                  <a:pt x="6884" y="6764"/>
                </a:lnTo>
                <a:lnTo>
                  <a:pt x="6886" y="6768"/>
                </a:lnTo>
                <a:lnTo>
                  <a:pt x="6888" y="6774"/>
                </a:lnTo>
                <a:lnTo>
                  <a:pt x="6890" y="6776"/>
                </a:lnTo>
                <a:lnTo>
                  <a:pt x="6894" y="6776"/>
                </a:lnTo>
                <a:lnTo>
                  <a:pt x="6898" y="6780"/>
                </a:lnTo>
                <a:lnTo>
                  <a:pt x="6902" y="6782"/>
                </a:lnTo>
                <a:lnTo>
                  <a:pt x="6906" y="6782"/>
                </a:lnTo>
                <a:lnTo>
                  <a:pt x="6910" y="6782"/>
                </a:lnTo>
                <a:lnTo>
                  <a:pt x="6916" y="6782"/>
                </a:lnTo>
                <a:lnTo>
                  <a:pt x="6918" y="6782"/>
                </a:lnTo>
                <a:lnTo>
                  <a:pt x="6920" y="6782"/>
                </a:lnTo>
                <a:lnTo>
                  <a:pt x="6924" y="6774"/>
                </a:lnTo>
                <a:lnTo>
                  <a:pt x="6932" y="6768"/>
                </a:lnTo>
                <a:lnTo>
                  <a:pt x="6936" y="6764"/>
                </a:lnTo>
                <a:lnTo>
                  <a:pt x="6944" y="6762"/>
                </a:lnTo>
                <a:lnTo>
                  <a:pt x="6956" y="6762"/>
                </a:lnTo>
                <a:lnTo>
                  <a:pt x="6962" y="6764"/>
                </a:lnTo>
                <a:lnTo>
                  <a:pt x="6970" y="6764"/>
                </a:lnTo>
                <a:lnTo>
                  <a:pt x="6982" y="6760"/>
                </a:lnTo>
                <a:lnTo>
                  <a:pt x="6988" y="6758"/>
                </a:lnTo>
                <a:lnTo>
                  <a:pt x="6994" y="6754"/>
                </a:lnTo>
                <a:lnTo>
                  <a:pt x="7000" y="6748"/>
                </a:lnTo>
                <a:lnTo>
                  <a:pt x="7004" y="6742"/>
                </a:lnTo>
                <a:lnTo>
                  <a:pt x="7008" y="6740"/>
                </a:lnTo>
                <a:lnTo>
                  <a:pt x="7012" y="6740"/>
                </a:lnTo>
                <a:lnTo>
                  <a:pt x="7024" y="6740"/>
                </a:lnTo>
                <a:lnTo>
                  <a:pt x="7036" y="6742"/>
                </a:lnTo>
                <a:lnTo>
                  <a:pt x="7046" y="6744"/>
                </a:lnTo>
                <a:lnTo>
                  <a:pt x="7052" y="6744"/>
                </a:lnTo>
                <a:lnTo>
                  <a:pt x="7056" y="6742"/>
                </a:lnTo>
                <a:lnTo>
                  <a:pt x="7062" y="6740"/>
                </a:lnTo>
                <a:lnTo>
                  <a:pt x="7068" y="6742"/>
                </a:lnTo>
                <a:lnTo>
                  <a:pt x="7084" y="6746"/>
                </a:lnTo>
                <a:lnTo>
                  <a:pt x="7092" y="6750"/>
                </a:lnTo>
                <a:lnTo>
                  <a:pt x="7098" y="6750"/>
                </a:lnTo>
                <a:lnTo>
                  <a:pt x="7106" y="6748"/>
                </a:lnTo>
                <a:lnTo>
                  <a:pt x="7112" y="6744"/>
                </a:lnTo>
                <a:lnTo>
                  <a:pt x="7116" y="6740"/>
                </a:lnTo>
                <a:lnTo>
                  <a:pt x="7122" y="6738"/>
                </a:lnTo>
                <a:lnTo>
                  <a:pt x="7128" y="6738"/>
                </a:lnTo>
                <a:lnTo>
                  <a:pt x="7134" y="6740"/>
                </a:lnTo>
                <a:lnTo>
                  <a:pt x="7142" y="6742"/>
                </a:lnTo>
                <a:lnTo>
                  <a:pt x="7144" y="6740"/>
                </a:lnTo>
                <a:lnTo>
                  <a:pt x="7144" y="6734"/>
                </a:lnTo>
                <a:lnTo>
                  <a:pt x="7144" y="6730"/>
                </a:lnTo>
                <a:lnTo>
                  <a:pt x="7148" y="6728"/>
                </a:lnTo>
                <a:lnTo>
                  <a:pt x="7152" y="6726"/>
                </a:lnTo>
                <a:lnTo>
                  <a:pt x="7160" y="6726"/>
                </a:lnTo>
                <a:lnTo>
                  <a:pt x="7168" y="6726"/>
                </a:lnTo>
                <a:lnTo>
                  <a:pt x="7178" y="6726"/>
                </a:lnTo>
                <a:lnTo>
                  <a:pt x="7188" y="6724"/>
                </a:lnTo>
                <a:lnTo>
                  <a:pt x="7196" y="6718"/>
                </a:lnTo>
                <a:lnTo>
                  <a:pt x="7214" y="6704"/>
                </a:lnTo>
                <a:lnTo>
                  <a:pt x="7236" y="6686"/>
                </a:lnTo>
                <a:lnTo>
                  <a:pt x="7262" y="6662"/>
                </a:lnTo>
                <a:lnTo>
                  <a:pt x="7276" y="6646"/>
                </a:lnTo>
                <a:lnTo>
                  <a:pt x="7288" y="6626"/>
                </a:lnTo>
                <a:lnTo>
                  <a:pt x="7296" y="6618"/>
                </a:lnTo>
                <a:lnTo>
                  <a:pt x="7302" y="6610"/>
                </a:lnTo>
                <a:lnTo>
                  <a:pt x="7316" y="6598"/>
                </a:lnTo>
                <a:lnTo>
                  <a:pt x="7324" y="6588"/>
                </a:lnTo>
                <a:lnTo>
                  <a:pt x="7334" y="6574"/>
                </a:lnTo>
                <a:lnTo>
                  <a:pt x="7344" y="6554"/>
                </a:lnTo>
                <a:lnTo>
                  <a:pt x="7356" y="6528"/>
                </a:lnTo>
                <a:lnTo>
                  <a:pt x="7372" y="6498"/>
                </a:lnTo>
                <a:lnTo>
                  <a:pt x="7384" y="6480"/>
                </a:lnTo>
                <a:lnTo>
                  <a:pt x="7396" y="6468"/>
                </a:lnTo>
                <a:lnTo>
                  <a:pt x="7406" y="6460"/>
                </a:lnTo>
                <a:lnTo>
                  <a:pt x="7416" y="6448"/>
                </a:lnTo>
                <a:lnTo>
                  <a:pt x="7424" y="6432"/>
                </a:lnTo>
                <a:lnTo>
                  <a:pt x="7430" y="6406"/>
                </a:lnTo>
                <a:lnTo>
                  <a:pt x="7436" y="6366"/>
                </a:lnTo>
                <a:lnTo>
                  <a:pt x="7438" y="6338"/>
                </a:lnTo>
                <a:lnTo>
                  <a:pt x="7438" y="6332"/>
                </a:lnTo>
                <a:lnTo>
                  <a:pt x="7436" y="6330"/>
                </a:lnTo>
                <a:lnTo>
                  <a:pt x="7430" y="6332"/>
                </a:lnTo>
                <a:lnTo>
                  <a:pt x="7428" y="6330"/>
                </a:lnTo>
                <a:lnTo>
                  <a:pt x="7426" y="6326"/>
                </a:lnTo>
                <a:lnTo>
                  <a:pt x="7426" y="6320"/>
                </a:lnTo>
                <a:lnTo>
                  <a:pt x="7428" y="6312"/>
                </a:lnTo>
                <a:lnTo>
                  <a:pt x="7434" y="6304"/>
                </a:lnTo>
                <a:lnTo>
                  <a:pt x="7440" y="6296"/>
                </a:lnTo>
                <a:lnTo>
                  <a:pt x="7450" y="6288"/>
                </a:lnTo>
                <a:lnTo>
                  <a:pt x="7462" y="6280"/>
                </a:lnTo>
                <a:lnTo>
                  <a:pt x="7474" y="6274"/>
                </a:lnTo>
                <a:lnTo>
                  <a:pt x="7488" y="6268"/>
                </a:lnTo>
                <a:lnTo>
                  <a:pt x="7502" y="6262"/>
                </a:lnTo>
                <a:lnTo>
                  <a:pt x="7514" y="6256"/>
                </a:lnTo>
                <a:lnTo>
                  <a:pt x="7524" y="6248"/>
                </a:lnTo>
                <a:lnTo>
                  <a:pt x="7530" y="6242"/>
                </a:lnTo>
                <a:lnTo>
                  <a:pt x="7536" y="6234"/>
                </a:lnTo>
                <a:lnTo>
                  <a:pt x="7540" y="6226"/>
                </a:lnTo>
                <a:lnTo>
                  <a:pt x="7540" y="6218"/>
                </a:lnTo>
                <a:lnTo>
                  <a:pt x="7538" y="6210"/>
                </a:lnTo>
                <a:lnTo>
                  <a:pt x="7534" y="6206"/>
                </a:lnTo>
                <a:lnTo>
                  <a:pt x="7534" y="6200"/>
                </a:lnTo>
                <a:lnTo>
                  <a:pt x="7536" y="6188"/>
                </a:lnTo>
                <a:lnTo>
                  <a:pt x="7540" y="6172"/>
                </a:lnTo>
                <a:lnTo>
                  <a:pt x="7542" y="6160"/>
                </a:lnTo>
                <a:lnTo>
                  <a:pt x="7542" y="6146"/>
                </a:lnTo>
                <a:lnTo>
                  <a:pt x="7540" y="6126"/>
                </a:lnTo>
                <a:lnTo>
                  <a:pt x="7538" y="6128"/>
                </a:lnTo>
                <a:lnTo>
                  <a:pt x="7536" y="6130"/>
                </a:lnTo>
                <a:lnTo>
                  <a:pt x="7534" y="6130"/>
                </a:lnTo>
                <a:lnTo>
                  <a:pt x="7532" y="6126"/>
                </a:lnTo>
                <a:lnTo>
                  <a:pt x="7530" y="6118"/>
                </a:lnTo>
                <a:lnTo>
                  <a:pt x="7526" y="6090"/>
                </a:lnTo>
                <a:lnTo>
                  <a:pt x="7524" y="6074"/>
                </a:lnTo>
                <a:lnTo>
                  <a:pt x="7522" y="6064"/>
                </a:lnTo>
                <a:lnTo>
                  <a:pt x="7512" y="6052"/>
                </a:lnTo>
                <a:lnTo>
                  <a:pt x="7508" y="6046"/>
                </a:lnTo>
                <a:lnTo>
                  <a:pt x="7506" y="6042"/>
                </a:lnTo>
                <a:lnTo>
                  <a:pt x="7506" y="6034"/>
                </a:lnTo>
                <a:lnTo>
                  <a:pt x="7508" y="6026"/>
                </a:lnTo>
                <a:lnTo>
                  <a:pt x="7508" y="6016"/>
                </a:lnTo>
                <a:lnTo>
                  <a:pt x="7508" y="6010"/>
                </a:lnTo>
                <a:lnTo>
                  <a:pt x="7514" y="6008"/>
                </a:lnTo>
                <a:lnTo>
                  <a:pt x="7518" y="6008"/>
                </a:lnTo>
                <a:lnTo>
                  <a:pt x="7524" y="6004"/>
                </a:lnTo>
                <a:lnTo>
                  <a:pt x="7530" y="5998"/>
                </a:lnTo>
                <a:lnTo>
                  <a:pt x="7540" y="5988"/>
                </a:lnTo>
                <a:lnTo>
                  <a:pt x="7548" y="5976"/>
                </a:lnTo>
                <a:lnTo>
                  <a:pt x="7556" y="5972"/>
                </a:lnTo>
                <a:lnTo>
                  <a:pt x="7566" y="5966"/>
                </a:lnTo>
                <a:lnTo>
                  <a:pt x="7570" y="5964"/>
                </a:lnTo>
                <a:lnTo>
                  <a:pt x="7576" y="5960"/>
                </a:lnTo>
                <a:lnTo>
                  <a:pt x="7582" y="5950"/>
                </a:lnTo>
                <a:lnTo>
                  <a:pt x="7590" y="5936"/>
                </a:lnTo>
                <a:lnTo>
                  <a:pt x="7600" y="5918"/>
                </a:lnTo>
                <a:lnTo>
                  <a:pt x="7610" y="5906"/>
                </a:lnTo>
                <a:lnTo>
                  <a:pt x="7620" y="5896"/>
                </a:lnTo>
                <a:lnTo>
                  <a:pt x="7630" y="5888"/>
                </a:lnTo>
                <a:lnTo>
                  <a:pt x="7640" y="5884"/>
                </a:lnTo>
                <a:lnTo>
                  <a:pt x="7650" y="5880"/>
                </a:lnTo>
                <a:lnTo>
                  <a:pt x="7670" y="5874"/>
                </a:lnTo>
                <a:lnTo>
                  <a:pt x="7680" y="5868"/>
                </a:lnTo>
                <a:lnTo>
                  <a:pt x="7690" y="5862"/>
                </a:lnTo>
                <a:lnTo>
                  <a:pt x="7698" y="5854"/>
                </a:lnTo>
                <a:lnTo>
                  <a:pt x="7708" y="5844"/>
                </a:lnTo>
                <a:lnTo>
                  <a:pt x="7724" y="5822"/>
                </a:lnTo>
                <a:lnTo>
                  <a:pt x="7742" y="5792"/>
                </a:lnTo>
                <a:lnTo>
                  <a:pt x="7748" y="5778"/>
                </a:lnTo>
                <a:lnTo>
                  <a:pt x="7748" y="5774"/>
                </a:lnTo>
                <a:lnTo>
                  <a:pt x="7748" y="5772"/>
                </a:lnTo>
                <a:lnTo>
                  <a:pt x="7752" y="5762"/>
                </a:lnTo>
                <a:lnTo>
                  <a:pt x="7756" y="5754"/>
                </a:lnTo>
                <a:lnTo>
                  <a:pt x="7756" y="5748"/>
                </a:lnTo>
                <a:lnTo>
                  <a:pt x="7754" y="5744"/>
                </a:lnTo>
                <a:lnTo>
                  <a:pt x="7752" y="5742"/>
                </a:lnTo>
                <a:lnTo>
                  <a:pt x="7748" y="5736"/>
                </a:lnTo>
                <a:lnTo>
                  <a:pt x="7744" y="5730"/>
                </a:lnTo>
                <a:lnTo>
                  <a:pt x="7742" y="5720"/>
                </a:lnTo>
                <a:lnTo>
                  <a:pt x="7742" y="5706"/>
                </a:lnTo>
                <a:lnTo>
                  <a:pt x="7744" y="5654"/>
                </a:lnTo>
                <a:lnTo>
                  <a:pt x="7742" y="5632"/>
                </a:lnTo>
                <a:lnTo>
                  <a:pt x="7738" y="5610"/>
                </a:lnTo>
                <a:lnTo>
                  <a:pt x="7738" y="5596"/>
                </a:lnTo>
                <a:lnTo>
                  <a:pt x="7740" y="5588"/>
                </a:lnTo>
                <a:lnTo>
                  <a:pt x="7742" y="5582"/>
                </a:lnTo>
                <a:lnTo>
                  <a:pt x="7746" y="5578"/>
                </a:lnTo>
                <a:lnTo>
                  <a:pt x="7748" y="5576"/>
                </a:lnTo>
                <a:lnTo>
                  <a:pt x="7748" y="5570"/>
                </a:lnTo>
                <a:lnTo>
                  <a:pt x="7746" y="5562"/>
                </a:lnTo>
                <a:lnTo>
                  <a:pt x="7738" y="5550"/>
                </a:lnTo>
                <a:lnTo>
                  <a:pt x="7728" y="5538"/>
                </a:lnTo>
                <a:lnTo>
                  <a:pt x="7722" y="5536"/>
                </a:lnTo>
                <a:lnTo>
                  <a:pt x="7716" y="5532"/>
                </a:lnTo>
                <a:lnTo>
                  <a:pt x="7712" y="5524"/>
                </a:lnTo>
                <a:lnTo>
                  <a:pt x="7708" y="5512"/>
                </a:lnTo>
                <a:lnTo>
                  <a:pt x="7708" y="5502"/>
                </a:lnTo>
                <a:lnTo>
                  <a:pt x="7704" y="5488"/>
                </a:lnTo>
                <a:lnTo>
                  <a:pt x="7696" y="5466"/>
                </a:lnTo>
                <a:lnTo>
                  <a:pt x="7692" y="5454"/>
                </a:lnTo>
                <a:lnTo>
                  <a:pt x="7692" y="5446"/>
                </a:lnTo>
                <a:lnTo>
                  <a:pt x="7692" y="5440"/>
                </a:lnTo>
                <a:lnTo>
                  <a:pt x="7694" y="5436"/>
                </a:lnTo>
                <a:lnTo>
                  <a:pt x="7698" y="5432"/>
                </a:lnTo>
                <a:lnTo>
                  <a:pt x="7700" y="5428"/>
                </a:lnTo>
                <a:lnTo>
                  <a:pt x="7700" y="5422"/>
                </a:lnTo>
                <a:lnTo>
                  <a:pt x="7696" y="5414"/>
                </a:lnTo>
                <a:lnTo>
                  <a:pt x="7694" y="5402"/>
                </a:lnTo>
                <a:lnTo>
                  <a:pt x="7692" y="5396"/>
                </a:lnTo>
                <a:lnTo>
                  <a:pt x="7694" y="5390"/>
                </a:lnTo>
                <a:lnTo>
                  <a:pt x="7696" y="5388"/>
                </a:lnTo>
                <a:lnTo>
                  <a:pt x="7700" y="5386"/>
                </a:lnTo>
                <a:lnTo>
                  <a:pt x="7700" y="5384"/>
                </a:lnTo>
                <a:lnTo>
                  <a:pt x="7700" y="5380"/>
                </a:lnTo>
                <a:lnTo>
                  <a:pt x="7698" y="5374"/>
                </a:lnTo>
                <a:lnTo>
                  <a:pt x="7686" y="5360"/>
                </a:lnTo>
                <a:lnTo>
                  <a:pt x="7676" y="5348"/>
                </a:lnTo>
                <a:lnTo>
                  <a:pt x="7672" y="5340"/>
                </a:lnTo>
                <a:lnTo>
                  <a:pt x="7670" y="5330"/>
                </a:lnTo>
                <a:lnTo>
                  <a:pt x="7672" y="5318"/>
                </a:lnTo>
                <a:lnTo>
                  <a:pt x="7676" y="5304"/>
                </a:lnTo>
                <a:lnTo>
                  <a:pt x="7680" y="5294"/>
                </a:lnTo>
                <a:lnTo>
                  <a:pt x="7682" y="5286"/>
                </a:lnTo>
                <a:lnTo>
                  <a:pt x="7686" y="5278"/>
                </a:lnTo>
                <a:lnTo>
                  <a:pt x="7692" y="5264"/>
                </a:lnTo>
                <a:lnTo>
                  <a:pt x="7708" y="5240"/>
                </a:lnTo>
                <a:lnTo>
                  <a:pt x="7712" y="5228"/>
                </a:lnTo>
                <a:lnTo>
                  <a:pt x="7714" y="5214"/>
                </a:lnTo>
                <a:lnTo>
                  <a:pt x="7716" y="5208"/>
                </a:lnTo>
                <a:lnTo>
                  <a:pt x="7718" y="5204"/>
                </a:lnTo>
                <a:lnTo>
                  <a:pt x="7724" y="5202"/>
                </a:lnTo>
                <a:lnTo>
                  <a:pt x="7726" y="5200"/>
                </a:lnTo>
                <a:lnTo>
                  <a:pt x="7728" y="5198"/>
                </a:lnTo>
                <a:lnTo>
                  <a:pt x="7728" y="5192"/>
                </a:lnTo>
                <a:lnTo>
                  <a:pt x="7728" y="5182"/>
                </a:lnTo>
                <a:lnTo>
                  <a:pt x="7728" y="5170"/>
                </a:lnTo>
                <a:lnTo>
                  <a:pt x="7732" y="5164"/>
                </a:lnTo>
                <a:lnTo>
                  <a:pt x="7736" y="5160"/>
                </a:lnTo>
                <a:lnTo>
                  <a:pt x="7744" y="5158"/>
                </a:lnTo>
                <a:lnTo>
                  <a:pt x="7754" y="5154"/>
                </a:lnTo>
                <a:lnTo>
                  <a:pt x="7758" y="5150"/>
                </a:lnTo>
                <a:lnTo>
                  <a:pt x="7758" y="5144"/>
                </a:lnTo>
                <a:lnTo>
                  <a:pt x="7756" y="5136"/>
                </a:lnTo>
                <a:lnTo>
                  <a:pt x="7760" y="5136"/>
                </a:lnTo>
                <a:lnTo>
                  <a:pt x="7764" y="5134"/>
                </a:lnTo>
                <a:lnTo>
                  <a:pt x="7770" y="5132"/>
                </a:lnTo>
                <a:lnTo>
                  <a:pt x="7776" y="5126"/>
                </a:lnTo>
                <a:lnTo>
                  <a:pt x="7786" y="5116"/>
                </a:lnTo>
                <a:lnTo>
                  <a:pt x="7792" y="5106"/>
                </a:lnTo>
                <a:lnTo>
                  <a:pt x="7796" y="5098"/>
                </a:lnTo>
                <a:lnTo>
                  <a:pt x="7798" y="5088"/>
                </a:lnTo>
                <a:lnTo>
                  <a:pt x="7800" y="5082"/>
                </a:lnTo>
                <a:lnTo>
                  <a:pt x="7804" y="5074"/>
                </a:lnTo>
                <a:lnTo>
                  <a:pt x="7814" y="5062"/>
                </a:lnTo>
                <a:lnTo>
                  <a:pt x="7826" y="5046"/>
                </a:lnTo>
                <a:lnTo>
                  <a:pt x="7854" y="5016"/>
                </a:lnTo>
                <a:lnTo>
                  <a:pt x="7874" y="4990"/>
                </a:lnTo>
                <a:lnTo>
                  <a:pt x="7898" y="4966"/>
                </a:lnTo>
                <a:lnTo>
                  <a:pt x="7936" y="4934"/>
                </a:lnTo>
                <a:lnTo>
                  <a:pt x="7960" y="4914"/>
                </a:lnTo>
                <a:lnTo>
                  <a:pt x="7984" y="4892"/>
                </a:lnTo>
                <a:lnTo>
                  <a:pt x="8008" y="4864"/>
                </a:lnTo>
                <a:lnTo>
                  <a:pt x="8030" y="4834"/>
                </a:lnTo>
                <a:lnTo>
                  <a:pt x="8050" y="4802"/>
                </a:lnTo>
                <a:lnTo>
                  <a:pt x="8070" y="4766"/>
                </a:lnTo>
                <a:lnTo>
                  <a:pt x="8090" y="4726"/>
                </a:lnTo>
                <a:lnTo>
                  <a:pt x="8108" y="4682"/>
                </a:lnTo>
                <a:lnTo>
                  <a:pt x="8116" y="4658"/>
                </a:lnTo>
                <a:lnTo>
                  <a:pt x="8126" y="4638"/>
                </a:lnTo>
                <a:lnTo>
                  <a:pt x="8142" y="4606"/>
                </a:lnTo>
                <a:lnTo>
                  <a:pt x="8154" y="4582"/>
                </a:lnTo>
                <a:lnTo>
                  <a:pt x="8158" y="4570"/>
                </a:lnTo>
                <a:lnTo>
                  <a:pt x="8160" y="4558"/>
                </a:lnTo>
                <a:lnTo>
                  <a:pt x="8162" y="4542"/>
                </a:lnTo>
                <a:lnTo>
                  <a:pt x="8166" y="4534"/>
                </a:lnTo>
                <a:lnTo>
                  <a:pt x="8172" y="4530"/>
                </a:lnTo>
                <a:lnTo>
                  <a:pt x="8176" y="4530"/>
                </a:lnTo>
                <a:lnTo>
                  <a:pt x="8180" y="4532"/>
                </a:lnTo>
                <a:lnTo>
                  <a:pt x="8182" y="4532"/>
                </a:lnTo>
                <a:lnTo>
                  <a:pt x="8174" y="4518"/>
                </a:lnTo>
                <a:lnTo>
                  <a:pt x="8168" y="4508"/>
                </a:lnTo>
                <a:lnTo>
                  <a:pt x="8168" y="4496"/>
                </a:lnTo>
                <a:lnTo>
                  <a:pt x="8168" y="4486"/>
                </a:lnTo>
                <a:lnTo>
                  <a:pt x="8172" y="4478"/>
                </a:lnTo>
                <a:lnTo>
                  <a:pt x="8174" y="4470"/>
                </a:lnTo>
                <a:lnTo>
                  <a:pt x="8174" y="4464"/>
                </a:lnTo>
                <a:lnTo>
                  <a:pt x="8172" y="4460"/>
                </a:lnTo>
                <a:lnTo>
                  <a:pt x="8166" y="4456"/>
                </a:lnTo>
                <a:lnTo>
                  <a:pt x="8158" y="4454"/>
                </a:lnTo>
                <a:lnTo>
                  <a:pt x="8150" y="4458"/>
                </a:lnTo>
                <a:lnTo>
                  <a:pt x="8134" y="4468"/>
                </a:lnTo>
                <a:lnTo>
                  <a:pt x="8124" y="4474"/>
                </a:lnTo>
                <a:lnTo>
                  <a:pt x="8112" y="4480"/>
                </a:lnTo>
                <a:lnTo>
                  <a:pt x="8098" y="4484"/>
                </a:lnTo>
                <a:lnTo>
                  <a:pt x="8080" y="4486"/>
                </a:lnTo>
                <a:lnTo>
                  <a:pt x="8064" y="4486"/>
                </a:lnTo>
                <a:lnTo>
                  <a:pt x="8056" y="4488"/>
                </a:lnTo>
                <a:lnTo>
                  <a:pt x="8052" y="4490"/>
                </a:lnTo>
                <a:lnTo>
                  <a:pt x="8050" y="4492"/>
                </a:lnTo>
                <a:lnTo>
                  <a:pt x="8050" y="4494"/>
                </a:lnTo>
                <a:lnTo>
                  <a:pt x="8048" y="4496"/>
                </a:lnTo>
                <a:lnTo>
                  <a:pt x="8044" y="4496"/>
                </a:lnTo>
                <a:lnTo>
                  <a:pt x="8034" y="4496"/>
                </a:lnTo>
                <a:lnTo>
                  <a:pt x="8022" y="4496"/>
                </a:lnTo>
                <a:lnTo>
                  <a:pt x="8014" y="4498"/>
                </a:lnTo>
                <a:lnTo>
                  <a:pt x="8006" y="4502"/>
                </a:lnTo>
                <a:lnTo>
                  <a:pt x="8000" y="4508"/>
                </a:lnTo>
                <a:lnTo>
                  <a:pt x="7994" y="4512"/>
                </a:lnTo>
                <a:lnTo>
                  <a:pt x="7988" y="4516"/>
                </a:lnTo>
                <a:lnTo>
                  <a:pt x="7980" y="4516"/>
                </a:lnTo>
                <a:lnTo>
                  <a:pt x="7968" y="4514"/>
                </a:lnTo>
                <a:lnTo>
                  <a:pt x="7956" y="4510"/>
                </a:lnTo>
                <a:lnTo>
                  <a:pt x="7948" y="4512"/>
                </a:lnTo>
                <a:lnTo>
                  <a:pt x="7940" y="4516"/>
                </a:lnTo>
                <a:lnTo>
                  <a:pt x="7932" y="4522"/>
                </a:lnTo>
                <a:lnTo>
                  <a:pt x="7924" y="4526"/>
                </a:lnTo>
                <a:lnTo>
                  <a:pt x="7918" y="4530"/>
                </a:lnTo>
                <a:lnTo>
                  <a:pt x="7908" y="4532"/>
                </a:lnTo>
                <a:lnTo>
                  <a:pt x="7898" y="4530"/>
                </a:lnTo>
                <a:lnTo>
                  <a:pt x="7888" y="4524"/>
                </a:lnTo>
                <a:lnTo>
                  <a:pt x="7880" y="4518"/>
                </a:lnTo>
                <a:lnTo>
                  <a:pt x="7874" y="4512"/>
                </a:lnTo>
                <a:lnTo>
                  <a:pt x="7870" y="4504"/>
                </a:lnTo>
                <a:lnTo>
                  <a:pt x="7862" y="4490"/>
                </a:lnTo>
                <a:lnTo>
                  <a:pt x="7858" y="4484"/>
                </a:lnTo>
                <a:lnTo>
                  <a:pt x="7852" y="4476"/>
                </a:lnTo>
                <a:lnTo>
                  <a:pt x="7848" y="4472"/>
                </a:lnTo>
                <a:lnTo>
                  <a:pt x="7842" y="4472"/>
                </a:lnTo>
                <a:lnTo>
                  <a:pt x="7832" y="4472"/>
                </a:lnTo>
                <a:lnTo>
                  <a:pt x="7830" y="4472"/>
                </a:lnTo>
                <a:lnTo>
                  <a:pt x="7832" y="4470"/>
                </a:lnTo>
                <a:lnTo>
                  <a:pt x="7848" y="4458"/>
                </a:lnTo>
                <a:lnTo>
                  <a:pt x="7854" y="4454"/>
                </a:lnTo>
                <a:lnTo>
                  <a:pt x="7856" y="4448"/>
                </a:lnTo>
                <a:lnTo>
                  <a:pt x="7858" y="4444"/>
                </a:lnTo>
                <a:lnTo>
                  <a:pt x="7856" y="4438"/>
                </a:lnTo>
                <a:lnTo>
                  <a:pt x="7852" y="4428"/>
                </a:lnTo>
                <a:lnTo>
                  <a:pt x="7846" y="4414"/>
                </a:lnTo>
                <a:lnTo>
                  <a:pt x="7842" y="4412"/>
                </a:lnTo>
                <a:lnTo>
                  <a:pt x="7836" y="4410"/>
                </a:lnTo>
                <a:lnTo>
                  <a:pt x="7832" y="4408"/>
                </a:lnTo>
                <a:lnTo>
                  <a:pt x="7826" y="4400"/>
                </a:lnTo>
                <a:lnTo>
                  <a:pt x="7824" y="4394"/>
                </a:lnTo>
                <a:lnTo>
                  <a:pt x="7822" y="4392"/>
                </a:lnTo>
                <a:lnTo>
                  <a:pt x="7818" y="4388"/>
                </a:lnTo>
                <a:lnTo>
                  <a:pt x="7814" y="4380"/>
                </a:lnTo>
                <a:lnTo>
                  <a:pt x="7808" y="4370"/>
                </a:lnTo>
                <a:lnTo>
                  <a:pt x="7808" y="4368"/>
                </a:lnTo>
                <a:lnTo>
                  <a:pt x="7808" y="4370"/>
                </a:lnTo>
                <a:lnTo>
                  <a:pt x="7806" y="4370"/>
                </a:lnTo>
                <a:lnTo>
                  <a:pt x="7802" y="4364"/>
                </a:lnTo>
                <a:lnTo>
                  <a:pt x="7798" y="4360"/>
                </a:lnTo>
                <a:lnTo>
                  <a:pt x="7796" y="4358"/>
                </a:lnTo>
                <a:lnTo>
                  <a:pt x="7792" y="4358"/>
                </a:lnTo>
                <a:lnTo>
                  <a:pt x="7790" y="4356"/>
                </a:lnTo>
                <a:lnTo>
                  <a:pt x="7786" y="4354"/>
                </a:lnTo>
                <a:lnTo>
                  <a:pt x="7782" y="4348"/>
                </a:lnTo>
                <a:lnTo>
                  <a:pt x="7776" y="4336"/>
                </a:lnTo>
                <a:lnTo>
                  <a:pt x="7770" y="4326"/>
                </a:lnTo>
                <a:lnTo>
                  <a:pt x="7766" y="4320"/>
                </a:lnTo>
                <a:lnTo>
                  <a:pt x="7762" y="4320"/>
                </a:lnTo>
                <a:lnTo>
                  <a:pt x="7760" y="4320"/>
                </a:lnTo>
                <a:lnTo>
                  <a:pt x="7758" y="4320"/>
                </a:lnTo>
                <a:lnTo>
                  <a:pt x="7756" y="4320"/>
                </a:lnTo>
                <a:lnTo>
                  <a:pt x="7752" y="4318"/>
                </a:lnTo>
                <a:lnTo>
                  <a:pt x="7748" y="4312"/>
                </a:lnTo>
                <a:lnTo>
                  <a:pt x="7744" y="4306"/>
                </a:lnTo>
                <a:lnTo>
                  <a:pt x="7742" y="4304"/>
                </a:lnTo>
                <a:lnTo>
                  <a:pt x="7740" y="4306"/>
                </a:lnTo>
                <a:lnTo>
                  <a:pt x="7736" y="4308"/>
                </a:lnTo>
                <a:lnTo>
                  <a:pt x="7734" y="4308"/>
                </a:lnTo>
                <a:lnTo>
                  <a:pt x="7732" y="4306"/>
                </a:lnTo>
                <a:lnTo>
                  <a:pt x="7726" y="4300"/>
                </a:lnTo>
                <a:lnTo>
                  <a:pt x="7720" y="4288"/>
                </a:lnTo>
                <a:lnTo>
                  <a:pt x="7716" y="4280"/>
                </a:lnTo>
                <a:lnTo>
                  <a:pt x="7714" y="4276"/>
                </a:lnTo>
                <a:lnTo>
                  <a:pt x="7714" y="4278"/>
                </a:lnTo>
                <a:lnTo>
                  <a:pt x="7712" y="4284"/>
                </a:lnTo>
                <a:lnTo>
                  <a:pt x="7714" y="4296"/>
                </a:lnTo>
                <a:lnTo>
                  <a:pt x="7712" y="4300"/>
                </a:lnTo>
                <a:lnTo>
                  <a:pt x="7710" y="4300"/>
                </a:lnTo>
                <a:lnTo>
                  <a:pt x="7708" y="4298"/>
                </a:lnTo>
                <a:lnTo>
                  <a:pt x="7706" y="4292"/>
                </a:lnTo>
                <a:lnTo>
                  <a:pt x="7702" y="4282"/>
                </a:lnTo>
                <a:lnTo>
                  <a:pt x="7696" y="4266"/>
                </a:lnTo>
                <a:lnTo>
                  <a:pt x="7692" y="4254"/>
                </a:lnTo>
                <a:lnTo>
                  <a:pt x="7688" y="4242"/>
                </a:lnTo>
                <a:lnTo>
                  <a:pt x="7684" y="4212"/>
                </a:lnTo>
                <a:lnTo>
                  <a:pt x="7680" y="4196"/>
                </a:lnTo>
                <a:lnTo>
                  <a:pt x="7676" y="4182"/>
                </a:lnTo>
                <a:lnTo>
                  <a:pt x="7672" y="4166"/>
                </a:lnTo>
                <a:lnTo>
                  <a:pt x="7664" y="4154"/>
                </a:lnTo>
                <a:lnTo>
                  <a:pt x="7656" y="4142"/>
                </a:lnTo>
                <a:lnTo>
                  <a:pt x="7652" y="4140"/>
                </a:lnTo>
                <a:lnTo>
                  <a:pt x="7648" y="4142"/>
                </a:lnTo>
                <a:lnTo>
                  <a:pt x="7646" y="4142"/>
                </a:lnTo>
                <a:lnTo>
                  <a:pt x="7644" y="4140"/>
                </a:lnTo>
                <a:lnTo>
                  <a:pt x="7640" y="4132"/>
                </a:lnTo>
                <a:lnTo>
                  <a:pt x="7634" y="4124"/>
                </a:lnTo>
                <a:lnTo>
                  <a:pt x="7630" y="4120"/>
                </a:lnTo>
                <a:lnTo>
                  <a:pt x="7626" y="4120"/>
                </a:lnTo>
                <a:lnTo>
                  <a:pt x="7624" y="4120"/>
                </a:lnTo>
                <a:lnTo>
                  <a:pt x="7622" y="4118"/>
                </a:lnTo>
                <a:lnTo>
                  <a:pt x="7618" y="4110"/>
                </a:lnTo>
                <a:lnTo>
                  <a:pt x="7614" y="4098"/>
                </a:lnTo>
                <a:lnTo>
                  <a:pt x="7610" y="4084"/>
                </a:lnTo>
                <a:lnTo>
                  <a:pt x="7606" y="4056"/>
                </a:lnTo>
                <a:lnTo>
                  <a:pt x="7606" y="4046"/>
                </a:lnTo>
                <a:lnTo>
                  <a:pt x="7606" y="4040"/>
                </a:lnTo>
                <a:lnTo>
                  <a:pt x="7608" y="4032"/>
                </a:lnTo>
                <a:lnTo>
                  <a:pt x="7608" y="4024"/>
                </a:lnTo>
                <a:lnTo>
                  <a:pt x="7606" y="4014"/>
                </a:lnTo>
                <a:lnTo>
                  <a:pt x="7602" y="4006"/>
                </a:lnTo>
                <a:lnTo>
                  <a:pt x="7604" y="4004"/>
                </a:lnTo>
                <a:lnTo>
                  <a:pt x="7608" y="4004"/>
                </a:lnTo>
                <a:lnTo>
                  <a:pt x="7612" y="4006"/>
                </a:lnTo>
                <a:lnTo>
                  <a:pt x="7614" y="4004"/>
                </a:lnTo>
                <a:lnTo>
                  <a:pt x="7610" y="3996"/>
                </a:lnTo>
                <a:lnTo>
                  <a:pt x="7602" y="3982"/>
                </a:lnTo>
                <a:lnTo>
                  <a:pt x="7598" y="3970"/>
                </a:lnTo>
                <a:lnTo>
                  <a:pt x="7596" y="3958"/>
                </a:lnTo>
                <a:lnTo>
                  <a:pt x="7594" y="3950"/>
                </a:lnTo>
                <a:lnTo>
                  <a:pt x="7592" y="3944"/>
                </a:lnTo>
                <a:lnTo>
                  <a:pt x="7588" y="3942"/>
                </a:lnTo>
                <a:lnTo>
                  <a:pt x="7582" y="3940"/>
                </a:lnTo>
                <a:lnTo>
                  <a:pt x="7578" y="3938"/>
                </a:lnTo>
                <a:lnTo>
                  <a:pt x="7574" y="3936"/>
                </a:lnTo>
                <a:lnTo>
                  <a:pt x="7572" y="3928"/>
                </a:lnTo>
                <a:lnTo>
                  <a:pt x="7568" y="3922"/>
                </a:lnTo>
                <a:lnTo>
                  <a:pt x="7564" y="3920"/>
                </a:lnTo>
                <a:lnTo>
                  <a:pt x="7558" y="3918"/>
                </a:lnTo>
                <a:lnTo>
                  <a:pt x="7554" y="3918"/>
                </a:lnTo>
                <a:lnTo>
                  <a:pt x="7550" y="3914"/>
                </a:lnTo>
                <a:lnTo>
                  <a:pt x="7544" y="3902"/>
                </a:lnTo>
                <a:lnTo>
                  <a:pt x="7538" y="3908"/>
                </a:lnTo>
                <a:lnTo>
                  <a:pt x="7544" y="3902"/>
                </a:lnTo>
                <a:lnTo>
                  <a:pt x="7538" y="3886"/>
                </a:lnTo>
                <a:lnTo>
                  <a:pt x="7536" y="3872"/>
                </a:lnTo>
                <a:lnTo>
                  <a:pt x="7536" y="3866"/>
                </a:lnTo>
                <a:lnTo>
                  <a:pt x="7538" y="3860"/>
                </a:lnTo>
                <a:lnTo>
                  <a:pt x="7542" y="3858"/>
                </a:lnTo>
                <a:lnTo>
                  <a:pt x="7546" y="3856"/>
                </a:lnTo>
                <a:lnTo>
                  <a:pt x="7550" y="3856"/>
                </a:lnTo>
                <a:lnTo>
                  <a:pt x="7542" y="3852"/>
                </a:lnTo>
                <a:lnTo>
                  <a:pt x="7538" y="3848"/>
                </a:lnTo>
                <a:lnTo>
                  <a:pt x="7532" y="3840"/>
                </a:lnTo>
                <a:lnTo>
                  <a:pt x="7526" y="3830"/>
                </a:lnTo>
                <a:lnTo>
                  <a:pt x="7520" y="3818"/>
                </a:lnTo>
                <a:lnTo>
                  <a:pt x="7512" y="3798"/>
                </a:lnTo>
                <a:lnTo>
                  <a:pt x="7504" y="3780"/>
                </a:lnTo>
                <a:lnTo>
                  <a:pt x="7488" y="3750"/>
                </a:lnTo>
                <a:lnTo>
                  <a:pt x="7476" y="3728"/>
                </a:lnTo>
                <a:lnTo>
                  <a:pt x="7474" y="3718"/>
                </a:lnTo>
                <a:lnTo>
                  <a:pt x="7474" y="3710"/>
                </a:lnTo>
                <a:lnTo>
                  <a:pt x="7476" y="3704"/>
                </a:lnTo>
                <a:lnTo>
                  <a:pt x="7474" y="3700"/>
                </a:lnTo>
                <a:lnTo>
                  <a:pt x="7470" y="3690"/>
                </a:lnTo>
                <a:lnTo>
                  <a:pt x="7464" y="3680"/>
                </a:lnTo>
                <a:lnTo>
                  <a:pt x="7462" y="3674"/>
                </a:lnTo>
                <a:lnTo>
                  <a:pt x="7460" y="3668"/>
                </a:lnTo>
                <a:lnTo>
                  <a:pt x="7460" y="3658"/>
                </a:lnTo>
                <a:lnTo>
                  <a:pt x="7454" y="3648"/>
                </a:lnTo>
                <a:lnTo>
                  <a:pt x="7440" y="3628"/>
                </a:lnTo>
                <a:lnTo>
                  <a:pt x="7426" y="3608"/>
                </a:lnTo>
                <a:lnTo>
                  <a:pt x="7422" y="3598"/>
                </a:lnTo>
                <a:lnTo>
                  <a:pt x="7420" y="3588"/>
                </a:lnTo>
                <a:lnTo>
                  <a:pt x="7420" y="3582"/>
                </a:lnTo>
                <a:lnTo>
                  <a:pt x="7418" y="3576"/>
                </a:lnTo>
                <a:lnTo>
                  <a:pt x="7414" y="3570"/>
                </a:lnTo>
                <a:lnTo>
                  <a:pt x="7412" y="3568"/>
                </a:lnTo>
                <a:lnTo>
                  <a:pt x="7412" y="3562"/>
                </a:lnTo>
                <a:lnTo>
                  <a:pt x="7414" y="3556"/>
                </a:lnTo>
                <a:lnTo>
                  <a:pt x="7420" y="3546"/>
                </a:lnTo>
                <a:lnTo>
                  <a:pt x="7422" y="3550"/>
                </a:lnTo>
                <a:lnTo>
                  <a:pt x="7424" y="3552"/>
                </a:lnTo>
                <a:lnTo>
                  <a:pt x="7424" y="3560"/>
                </a:lnTo>
                <a:lnTo>
                  <a:pt x="7426" y="3570"/>
                </a:lnTo>
                <a:lnTo>
                  <a:pt x="7428" y="3576"/>
                </a:lnTo>
                <a:lnTo>
                  <a:pt x="7434" y="3584"/>
                </a:lnTo>
                <a:lnTo>
                  <a:pt x="7438" y="3590"/>
                </a:lnTo>
                <a:lnTo>
                  <a:pt x="7442" y="3594"/>
                </a:lnTo>
                <a:lnTo>
                  <a:pt x="7444" y="3606"/>
                </a:lnTo>
                <a:lnTo>
                  <a:pt x="7446" y="3618"/>
                </a:lnTo>
                <a:lnTo>
                  <a:pt x="7450" y="3622"/>
                </a:lnTo>
                <a:lnTo>
                  <a:pt x="7454" y="3628"/>
                </a:lnTo>
                <a:lnTo>
                  <a:pt x="7468" y="3644"/>
                </a:lnTo>
                <a:lnTo>
                  <a:pt x="7478" y="3658"/>
                </a:lnTo>
                <a:lnTo>
                  <a:pt x="7480" y="3660"/>
                </a:lnTo>
                <a:lnTo>
                  <a:pt x="7484" y="3662"/>
                </a:lnTo>
                <a:lnTo>
                  <a:pt x="7486" y="3662"/>
                </a:lnTo>
                <a:lnTo>
                  <a:pt x="7490" y="3658"/>
                </a:lnTo>
                <a:lnTo>
                  <a:pt x="7494" y="3644"/>
                </a:lnTo>
                <a:lnTo>
                  <a:pt x="7496" y="3632"/>
                </a:lnTo>
                <a:lnTo>
                  <a:pt x="7502" y="3610"/>
                </a:lnTo>
                <a:lnTo>
                  <a:pt x="7514" y="3572"/>
                </a:lnTo>
                <a:lnTo>
                  <a:pt x="7516" y="3568"/>
                </a:lnTo>
                <a:lnTo>
                  <a:pt x="7516" y="3572"/>
                </a:lnTo>
                <a:lnTo>
                  <a:pt x="7516" y="3578"/>
                </a:lnTo>
                <a:lnTo>
                  <a:pt x="7510" y="3602"/>
                </a:lnTo>
                <a:lnTo>
                  <a:pt x="7510" y="3614"/>
                </a:lnTo>
                <a:lnTo>
                  <a:pt x="7510" y="3620"/>
                </a:lnTo>
                <a:lnTo>
                  <a:pt x="7508" y="3630"/>
                </a:lnTo>
                <a:lnTo>
                  <a:pt x="7502" y="3644"/>
                </a:lnTo>
                <a:lnTo>
                  <a:pt x="7502" y="3646"/>
                </a:lnTo>
                <a:lnTo>
                  <a:pt x="7508" y="3644"/>
                </a:lnTo>
                <a:lnTo>
                  <a:pt x="7512" y="3644"/>
                </a:lnTo>
                <a:lnTo>
                  <a:pt x="7518" y="3644"/>
                </a:lnTo>
                <a:lnTo>
                  <a:pt x="7522" y="3646"/>
                </a:lnTo>
                <a:lnTo>
                  <a:pt x="7526" y="3648"/>
                </a:lnTo>
                <a:lnTo>
                  <a:pt x="7532" y="3658"/>
                </a:lnTo>
                <a:lnTo>
                  <a:pt x="7548" y="3688"/>
                </a:lnTo>
                <a:lnTo>
                  <a:pt x="7564" y="3722"/>
                </a:lnTo>
                <a:lnTo>
                  <a:pt x="7572" y="3736"/>
                </a:lnTo>
                <a:lnTo>
                  <a:pt x="7580" y="3746"/>
                </a:lnTo>
                <a:lnTo>
                  <a:pt x="7584" y="3752"/>
                </a:lnTo>
                <a:lnTo>
                  <a:pt x="7586" y="3756"/>
                </a:lnTo>
                <a:lnTo>
                  <a:pt x="7586" y="3762"/>
                </a:lnTo>
                <a:lnTo>
                  <a:pt x="7592" y="3768"/>
                </a:lnTo>
                <a:lnTo>
                  <a:pt x="7600" y="3776"/>
                </a:lnTo>
                <a:lnTo>
                  <a:pt x="7608" y="3788"/>
                </a:lnTo>
                <a:lnTo>
                  <a:pt x="7610" y="3798"/>
                </a:lnTo>
                <a:lnTo>
                  <a:pt x="7610" y="3804"/>
                </a:lnTo>
                <a:lnTo>
                  <a:pt x="7608" y="3808"/>
                </a:lnTo>
                <a:lnTo>
                  <a:pt x="7608" y="3814"/>
                </a:lnTo>
                <a:lnTo>
                  <a:pt x="7608" y="3818"/>
                </a:lnTo>
                <a:lnTo>
                  <a:pt x="7610" y="3824"/>
                </a:lnTo>
                <a:lnTo>
                  <a:pt x="7612" y="3830"/>
                </a:lnTo>
                <a:lnTo>
                  <a:pt x="7622" y="3840"/>
                </a:lnTo>
                <a:lnTo>
                  <a:pt x="7628" y="3844"/>
                </a:lnTo>
                <a:lnTo>
                  <a:pt x="7636" y="3846"/>
                </a:lnTo>
                <a:lnTo>
                  <a:pt x="7642" y="3850"/>
                </a:lnTo>
                <a:lnTo>
                  <a:pt x="7648" y="3856"/>
                </a:lnTo>
                <a:lnTo>
                  <a:pt x="7656" y="3866"/>
                </a:lnTo>
                <a:lnTo>
                  <a:pt x="7662" y="3878"/>
                </a:lnTo>
                <a:lnTo>
                  <a:pt x="7672" y="3904"/>
                </a:lnTo>
                <a:lnTo>
                  <a:pt x="7680" y="3928"/>
                </a:lnTo>
                <a:lnTo>
                  <a:pt x="7684" y="3938"/>
                </a:lnTo>
                <a:lnTo>
                  <a:pt x="7684" y="3944"/>
                </a:lnTo>
                <a:lnTo>
                  <a:pt x="7682" y="3948"/>
                </a:lnTo>
                <a:lnTo>
                  <a:pt x="7680" y="3952"/>
                </a:lnTo>
                <a:lnTo>
                  <a:pt x="7678" y="3956"/>
                </a:lnTo>
                <a:lnTo>
                  <a:pt x="7678" y="3960"/>
                </a:lnTo>
                <a:lnTo>
                  <a:pt x="7678" y="3966"/>
                </a:lnTo>
                <a:lnTo>
                  <a:pt x="7680" y="3972"/>
                </a:lnTo>
                <a:lnTo>
                  <a:pt x="7684" y="3980"/>
                </a:lnTo>
                <a:lnTo>
                  <a:pt x="7684" y="3984"/>
                </a:lnTo>
                <a:lnTo>
                  <a:pt x="7684" y="3988"/>
                </a:lnTo>
                <a:lnTo>
                  <a:pt x="7682" y="3990"/>
                </a:lnTo>
                <a:lnTo>
                  <a:pt x="7680" y="3992"/>
                </a:lnTo>
                <a:lnTo>
                  <a:pt x="7680" y="3994"/>
                </a:lnTo>
                <a:lnTo>
                  <a:pt x="7688" y="4006"/>
                </a:lnTo>
                <a:lnTo>
                  <a:pt x="7698" y="4022"/>
                </a:lnTo>
                <a:lnTo>
                  <a:pt x="7704" y="4032"/>
                </a:lnTo>
                <a:lnTo>
                  <a:pt x="7710" y="4040"/>
                </a:lnTo>
                <a:lnTo>
                  <a:pt x="7720" y="4044"/>
                </a:lnTo>
                <a:lnTo>
                  <a:pt x="7726" y="4046"/>
                </a:lnTo>
                <a:lnTo>
                  <a:pt x="7732" y="4050"/>
                </a:lnTo>
                <a:lnTo>
                  <a:pt x="7742" y="4062"/>
                </a:lnTo>
                <a:lnTo>
                  <a:pt x="7750" y="4074"/>
                </a:lnTo>
                <a:lnTo>
                  <a:pt x="7756" y="4088"/>
                </a:lnTo>
                <a:lnTo>
                  <a:pt x="7762" y="4096"/>
                </a:lnTo>
                <a:lnTo>
                  <a:pt x="7766" y="4100"/>
                </a:lnTo>
                <a:lnTo>
                  <a:pt x="7768" y="4104"/>
                </a:lnTo>
                <a:lnTo>
                  <a:pt x="7768" y="4112"/>
                </a:lnTo>
                <a:lnTo>
                  <a:pt x="7770" y="4122"/>
                </a:lnTo>
                <a:lnTo>
                  <a:pt x="7772" y="4128"/>
                </a:lnTo>
                <a:lnTo>
                  <a:pt x="7776" y="4132"/>
                </a:lnTo>
                <a:lnTo>
                  <a:pt x="7778" y="4142"/>
                </a:lnTo>
                <a:lnTo>
                  <a:pt x="7780" y="4148"/>
                </a:lnTo>
                <a:lnTo>
                  <a:pt x="7782" y="4154"/>
                </a:lnTo>
                <a:lnTo>
                  <a:pt x="7792" y="4166"/>
                </a:lnTo>
                <a:lnTo>
                  <a:pt x="7804" y="4180"/>
                </a:lnTo>
                <a:lnTo>
                  <a:pt x="7808" y="4188"/>
                </a:lnTo>
                <a:lnTo>
                  <a:pt x="7812" y="4196"/>
                </a:lnTo>
                <a:lnTo>
                  <a:pt x="7814" y="4202"/>
                </a:lnTo>
                <a:lnTo>
                  <a:pt x="7816" y="4204"/>
                </a:lnTo>
                <a:lnTo>
                  <a:pt x="7820" y="4202"/>
                </a:lnTo>
                <a:lnTo>
                  <a:pt x="7822" y="4204"/>
                </a:lnTo>
                <a:lnTo>
                  <a:pt x="7824" y="4210"/>
                </a:lnTo>
                <a:lnTo>
                  <a:pt x="7828" y="4220"/>
                </a:lnTo>
                <a:lnTo>
                  <a:pt x="7832" y="4236"/>
                </a:lnTo>
                <a:lnTo>
                  <a:pt x="7832" y="4254"/>
                </a:lnTo>
                <a:lnTo>
                  <a:pt x="7830" y="4260"/>
                </a:lnTo>
                <a:lnTo>
                  <a:pt x="7826" y="4268"/>
                </a:lnTo>
                <a:lnTo>
                  <a:pt x="7826" y="4272"/>
                </a:lnTo>
                <a:lnTo>
                  <a:pt x="7826" y="4276"/>
                </a:lnTo>
                <a:lnTo>
                  <a:pt x="7828" y="4282"/>
                </a:lnTo>
                <a:lnTo>
                  <a:pt x="7832" y="4286"/>
                </a:lnTo>
                <a:lnTo>
                  <a:pt x="7830" y="4288"/>
                </a:lnTo>
                <a:lnTo>
                  <a:pt x="7828" y="4290"/>
                </a:lnTo>
                <a:lnTo>
                  <a:pt x="7824" y="4294"/>
                </a:lnTo>
                <a:lnTo>
                  <a:pt x="7826" y="4296"/>
                </a:lnTo>
                <a:lnTo>
                  <a:pt x="7832" y="4300"/>
                </a:lnTo>
                <a:lnTo>
                  <a:pt x="7832" y="4302"/>
                </a:lnTo>
                <a:lnTo>
                  <a:pt x="7834" y="4306"/>
                </a:lnTo>
                <a:lnTo>
                  <a:pt x="7834" y="4312"/>
                </a:lnTo>
                <a:lnTo>
                  <a:pt x="7836" y="4318"/>
                </a:lnTo>
                <a:lnTo>
                  <a:pt x="7840" y="4326"/>
                </a:lnTo>
                <a:lnTo>
                  <a:pt x="7840" y="4336"/>
                </a:lnTo>
                <a:lnTo>
                  <a:pt x="7842" y="4350"/>
                </a:lnTo>
                <a:lnTo>
                  <a:pt x="7846" y="4362"/>
                </a:lnTo>
                <a:lnTo>
                  <a:pt x="7850" y="4370"/>
                </a:lnTo>
                <a:lnTo>
                  <a:pt x="7850" y="4376"/>
                </a:lnTo>
                <a:lnTo>
                  <a:pt x="7850" y="4380"/>
                </a:lnTo>
                <a:lnTo>
                  <a:pt x="7850" y="4388"/>
                </a:lnTo>
                <a:lnTo>
                  <a:pt x="7850" y="4394"/>
                </a:lnTo>
                <a:lnTo>
                  <a:pt x="7854" y="4398"/>
                </a:lnTo>
                <a:lnTo>
                  <a:pt x="7856" y="4410"/>
                </a:lnTo>
                <a:lnTo>
                  <a:pt x="7860" y="4418"/>
                </a:lnTo>
                <a:lnTo>
                  <a:pt x="7862" y="4418"/>
                </a:lnTo>
                <a:lnTo>
                  <a:pt x="7864" y="4418"/>
                </a:lnTo>
                <a:lnTo>
                  <a:pt x="7868" y="4418"/>
                </a:lnTo>
                <a:lnTo>
                  <a:pt x="7872" y="4420"/>
                </a:lnTo>
                <a:lnTo>
                  <a:pt x="7874" y="4422"/>
                </a:lnTo>
                <a:lnTo>
                  <a:pt x="7880" y="4424"/>
                </a:lnTo>
                <a:lnTo>
                  <a:pt x="7884" y="4424"/>
                </a:lnTo>
                <a:lnTo>
                  <a:pt x="7888" y="4422"/>
                </a:lnTo>
                <a:lnTo>
                  <a:pt x="7892" y="4422"/>
                </a:lnTo>
                <a:lnTo>
                  <a:pt x="7896" y="4420"/>
                </a:lnTo>
                <a:lnTo>
                  <a:pt x="7900" y="4418"/>
                </a:lnTo>
                <a:lnTo>
                  <a:pt x="7902" y="4416"/>
                </a:lnTo>
                <a:lnTo>
                  <a:pt x="7910" y="4416"/>
                </a:lnTo>
                <a:lnTo>
                  <a:pt x="7916" y="4416"/>
                </a:lnTo>
                <a:lnTo>
                  <a:pt x="7920" y="4416"/>
                </a:lnTo>
                <a:lnTo>
                  <a:pt x="7922" y="4414"/>
                </a:lnTo>
                <a:lnTo>
                  <a:pt x="7924" y="4412"/>
                </a:lnTo>
                <a:lnTo>
                  <a:pt x="7926" y="4408"/>
                </a:lnTo>
                <a:lnTo>
                  <a:pt x="7928" y="4406"/>
                </a:lnTo>
                <a:lnTo>
                  <a:pt x="7932" y="4404"/>
                </a:lnTo>
                <a:lnTo>
                  <a:pt x="7936" y="4404"/>
                </a:lnTo>
                <a:lnTo>
                  <a:pt x="7938" y="4400"/>
                </a:lnTo>
                <a:lnTo>
                  <a:pt x="7942" y="4392"/>
                </a:lnTo>
                <a:lnTo>
                  <a:pt x="7946" y="4388"/>
                </a:lnTo>
                <a:lnTo>
                  <a:pt x="7950" y="4384"/>
                </a:lnTo>
                <a:lnTo>
                  <a:pt x="7958" y="4382"/>
                </a:lnTo>
                <a:lnTo>
                  <a:pt x="7968" y="4382"/>
                </a:lnTo>
                <a:lnTo>
                  <a:pt x="7984" y="4384"/>
                </a:lnTo>
                <a:lnTo>
                  <a:pt x="7998" y="4380"/>
                </a:lnTo>
                <a:lnTo>
                  <a:pt x="8008" y="4374"/>
                </a:lnTo>
                <a:lnTo>
                  <a:pt x="8018" y="4368"/>
                </a:lnTo>
                <a:lnTo>
                  <a:pt x="8034" y="4356"/>
                </a:lnTo>
                <a:lnTo>
                  <a:pt x="8040" y="4354"/>
                </a:lnTo>
                <a:lnTo>
                  <a:pt x="8048" y="4354"/>
                </a:lnTo>
                <a:lnTo>
                  <a:pt x="8054" y="4356"/>
                </a:lnTo>
                <a:lnTo>
                  <a:pt x="8058" y="4356"/>
                </a:lnTo>
                <a:lnTo>
                  <a:pt x="8066" y="4352"/>
                </a:lnTo>
                <a:lnTo>
                  <a:pt x="8074" y="4346"/>
                </a:lnTo>
                <a:lnTo>
                  <a:pt x="8082" y="4336"/>
                </a:lnTo>
                <a:lnTo>
                  <a:pt x="8090" y="4328"/>
                </a:lnTo>
                <a:lnTo>
                  <a:pt x="8100" y="4320"/>
                </a:lnTo>
                <a:lnTo>
                  <a:pt x="8110" y="4316"/>
                </a:lnTo>
                <a:lnTo>
                  <a:pt x="8116" y="4314"/>
                </a:lnTo>
                <a:lnTo>
                  <a:pt x="8124" y="4314"/>
                </a:lnTo>
                <a:lnTo>
                  <a:pt x="8128" y="4314"/>
                </a:lnTo>
                <a:lnTo>
                  <a:pt x="8130" y="4314"/>
                </a:lnTo>
                <a:lnTo>
                  <a:pt x="8136" y="4310"/>
                </a:lnTo>
                <a:lnTo>
                  <a:pt x="8146" y="4302"/>
                </a:lnTo>
                <a:lnTo>
                  <a:pt x="8154" y="4300"/>
                </a:lnTo>
                <a:lnTo>
                  <a:pt x="8164" y="4296"/>
                </a:lnTo>
                <a:lnTo>
                  <a:pt x="8184" y="4290"/>
                </a:lnTo>
                <a:lnTo>
                  <a:pt x="8192" y="4286"/>
                </a:lnTo>
                <a:lnTo>
                  <a:pt x="8194" y="4282"/>
                </a:lnTo>
                <a:lnTo>
                  <a:pt x="8204" y="4280"/>
                </a:lnTo>
                <a:lnTo>
                  <a:pt x="8210" y="4276"/>
                </a:lnTo>
                <a:lnTo>
                  <a:pt x="8212" y="4272"/>
                </a:lnTo>
                <a:lnTo>
                  <a:pt x="8212" y="4260"/>
                </a:lnTo>
                <a:lnTo>
                  <a:pt x="8212" y="4252"/>
                </a:lnTo>
                <a:lnTo>
                  <a:pt x="8216" y="4244"/>
                </a:lnTo>
                <a:lnTo>
                  <a:pt x="8228" y="4234"/>
                </a:lnTo>
                <a:lnTo>
                  <a:pt x="8246" y="4222"/>
                </a:lnTo>
                <a:lnTo>
                  <a:pt x="8252" y="4220"/>
                </a:lnTo>
                <a:lnTo>
                  <a:pt x="8256" y="4218"/>
                </a:lnTo>
                <a:lnTo>
                  <a:pt x="8264" y="4218"/>
                </a:lnTo>
                <a:lnTo>
                  <a:pt x="8268" y="4218"/>
                </a:lnTo>
                <a:lnTo>
                  <a:pt x="8272" y="4216"/>
                </a:lnTo>
                <a:lnTo>
                  <a:pt x="8280" y="4212"/>
                </a:lnTo>
                <a:lnTo>
                  <a:pt x="8284" y="4208"/>
                </a:lnTo>
                <a:lnTo>
                  <a:pt x="8290" y="4206"/>
                </a:lnTo>
                <a:lnTo>
                  <a:pt x="8298" y="4206"/>
                </a:lnTo>
                <a:lnTo>
                  <a:pt x="8308" y="4206"/>
                </a:lnTo>
                <a:lnTo>
                  <a:pt x="8314" y="4208"/>
                </a:lnTo>
                <a:lnTo>
                  <a:pt x="8320" y="4208"/>
                </a:lnTo>
                <a:lnTo>
                  <a:pt x="8322" y="4206"/>
                </a:lnTo>
                <a:lnTo>
                  <a:pt x="8326" y="4202"/>
                </a:lnTo>
                <a:lnTo>
                  <a:pt x="8330" y="4194"/>
                </a:lnTo>
                <a:lnTo>
                  <a:pt x="8334" y="4186"/>
                </a:lnTo>
                <a:lnTo>
                  <a:pt x="8338" y="4176"/>
                </a:lnTo>
                <a:lnTo>
                  <a:pt x="8342" y="4168"/>
                </a:lnTo>
                <a:lnTo>
                  <a:pt x="8350" y="4160"/>
                </a:lnTo>
                <a:lnTo>
                  <a:pt x="8354" y="4160"/>
                </a:lnTo>
                <a:lnTo>
                  <a:pt x="8360" y="4158"/>
                </a:lnTo>
                <a:lnTo>
                  <a:pt x="8374" y="4158"/>
                </a:lnTo>
                <a:lnTo>
                  <a:pt x="8382" y="4154"/>
                </a:lnTo>
                <a:lnTo>
                  <a:pt x="8386" y="4146"/>
                </a:lnTo>
                <a:lnTo>
                  <a:pt x="8390" y="4138"/>
                </a:lnTo>
                <a:lnTo>
                  <a:pt x="8392" y="4130"/>
                </a:lnTo>
                <a:lnTo>
                  <a:pt x="8396" y="4122"/>
                </a:lnTo>
                <a:lnTo>
                  <a:pt x="8406" y="4116"/>
                </a:lnTo>
                <a:lnTo>
                  <a:pt x="8420" y="4110"/>
                </a:lnTo>
                <a:lnTo>
                  <a:pt x="8430" y="4108"/>
                </a:lnTo>
                <a:lnTo>
                  <a:pt x="8436" y="4104"/>
                </a:lnTo>
                <a:lnTo>
                  <a:pt x="8438" y="4100"/>
                </a:lnTo>
                <a:lnTo>
                  <a:pt x="8438" y="4094"/>
                </a:lnTo>
                <a:lnTo>
                  <a:pt x="8436" y="4086"/>
                </a:lnTo>
                <a:lnTo>
                  <a:pt x="8434" y="4076"/>
                </a:lnTo>
                <a:lnTo>
                  <a:pt x="8434" y="4062"/>
                </a:lnTo>
                <a:lnTo>
                  <a:pt x="8438" y="4046"/>
                </a:lnTo>
                <a:lnTo>
                  <a:pt x="8444" y="4034"/>
                </a:lnTo>
                <a:lnTo>
                  <a:pt x="8448" y="4028"/>
                </a:lnTo>
                <a:lnTo>
                  <a:pt x="8452" y="4028"/>
                </a:lnTo>
                <a:lnTo>
                  <a:pt x="8454" y="4032"/>
                </a:lnTo>
                <a:lnTo>
                  <a:pt x="8458" y="4036"/>
                </a:lnTo>
                <a:lnTo>
                  <a:pt x="8460" y="4036"/>
                </a:lnTo>
                <a:lnTo>
                  <a:pt x="8464" y="4034"/>
                </a:lnTo>
                <a:lnTo>
                  <a:pt x="8470" y="4022"/>
                </a:lnTo>
                <a:lnTo>
                  <a:pt x="8476" y="4010"/>
                </a:lnTo>
                <a:lnTo>
                  <a:pt x="8480" y="4002"/>
                </a:lnTo>
                <a:lnTo>
                  <a:pt x="8490" y="3992"/>
                </a:lnTo>
                <a:lnTo>
                  <a:pt x="8500" y="3982"/>
                </a:lnTo>
                <a:lnTo>
                  <a:pt x="8504" y="3974"/>
                </a:lnTo>
                <a:lnTo>
                  <a:pt x="8510" y="3962"/>
                </a:lnTo>
                <a:lnTo>
                  <a:pt x="8516" y="3946"/>
                </a:lnTo>
                <a:lnTo>
                  <a:pt x="8518" y="3936"/>
                </a:lnTo>
                <a:lnTo>
                  <a:pt x="8518" y="3932"/>
                </a:lnTo>
                <a:lnTo>
                  <a:pt x="8516" y="3930"/>
                </a:lnTo>
                <a:lnTo>
                  <a:pt x="8508" y="3926"/>
                </a:lnTo>
                <a:lnTo>
                  <a:pt x="8502" y="3922"/>
                </a:lnTo>
                <a:lnTo>
                  <a:pt x="8498" y="3916"/>
                </a:lnTo>
                <a:lnTo>
                  <a:pt x="8488" y="3896"/>
                </a:lnTo>
                <a:lnTo>
                  <a:pt x="8482" y="3886"/>
                </a:lnTo>
                <a:lnTo>
                  <a:pt x="8476" y="3880"/>
                </a:lnTo>
                <a:lnTo>
                  <a:pt x="8470" y="3874"/>
                </a:lnTo>
                <a:lnTo>
                  <a:pt x="8468" y="3874"/>
                </a:lnTo>
                <a:lnTo>
                  <a:pt x="8464" y="3874"/>
                </a:lnTo>
                <a:lnTo>
                  <a:pt x="8460" y="3876"/>
                </a:lnTo>
                <a:lnTo>
                  <a:pt x="8458" y="3876"/>
                </a:lnTo>
                <a:lnTo>
                  <a:pt x="8452" y="3872"/>
                </a:lnTo>
                <a:lnTo>
                  <a:pt x="8446" y="3868"/>
                </a:lnTo>
                <a:lnTo>
                  <a:pt x="8440" y="3866"/>
                </a:lnTo>
                <a:lnTo>
                  <a:pt x="8432" y="3864"/>
                </a:lnTo>
                <a:lnTo>
                  <a:pt x="8422" y="3862"/>
                </a:lnTo>
                <a:lnTo>
                  <a:pt x="8412" y="3856"/>
                </a:lnTo>
                <a:lnTo>
                  <a:pt x="8404" y="3850"/>
                </a:lnTo>
                <a:lnTo>
                  <a:pt x="8396" y="3842"/>
                </a:lnTo>
                <a:lnTo>
                  <a:pt x="8390" y="3834"/>
                </a:lnTo>
                <a:lnTo>
                  <a:pt x="8386" y="3824"/>
                </a:lnTo>
                <a:lnTo>
                  <a:pt x="8382" y="3814"/>
                </a:lnTo>
                <a:lnTo>
                  <a:pt x="8378" y="3804"/>
                </a:lnTo>
                <a:lnTo>
                  <a:pt x="8378" y="3780"/>
                </a:lnTo>
                <a:lnTo>
                  <a:pt x="8378" y="3774"/>
                </a:lnTo>
                <a:lnTo>
                  <a:pt x="8376" y="3770"/>
                </a:lnTo>
                <a:lnTo>
                  <a:pt x="8376" y="3766"/>
                </a:lnTo>
                <a:lnTo>
                  <a:pt x="8378" y="3760"/>
                </a:lnTo>
                <a:lnTo>
                  <a:pt x="8382" y="3756"/>
                </a:lnTo>
                <a:lnTo>
                  <a:pt x="8382" y="3752"/>
                </a:lnTo>
                <a:lnTo>
                  <a:pt x="8382" y="3746"/>
                </a:lnTo>
                <a:lnTo>
                  <a:pt x="8384" y="3740"/>
                </a:lnTo>
                <a:lnTo>
                  <a:pt x="8384" y="3734"/>
                </a:lnTo>
                <a:lnTo>
                  <a:pt x="8384" y="3732"/>
                </a:lnTo>
                <a:lnTo>
                  <a:pt x="8380" y="3732"/>
                </a:lnTo>
                <a:lnTo>
                  <a:pt x="8378" y="3732"/>
                </a:lnTo>
                <a:lnTo>
                  <a:pt x="8378" y="3734"/>
                </a:lnTo>
                <a:lnTo>
                  <a:pt x="8378" y="3738"/>
                </a:lnTo>
                <a:lnTo>
                  <a:pt x="8378" y="3742"/>
                </a:lnTo>
                <a:lnTo>
                  <a:pt x="8376" y="3742"/>
                </a:lnTo>
                <a:lnTo>
                  <a:pt x="8372" y="3740"/>
                </a:lnTo>
                <a:lnTo>
                  <a:pt x="8370" y="3740"/>
                </a:lnTo>
                <a:lnTo>
                  <a:pt x="8368" y="3748"/>
                </a:lnTo>
                <a:lnTo>
                  <a:pt x="8364" y="3760"/>
                </a:lnTo>
                <a:lnTo>
                  <a:pt x="8362" y="3762"/>
                </a:lnTo>
                <a:lnTo>
                  <a:pt x="8360" y="3762"/>
                </a:lnTo>
                <a:lnTo>
                  <a:pt x="8358" y="3762"/>
                </a:lnTo>
                <a:lnTo>
                  <a:pt x="8354" y="3770"/>
                </a:lnTo>
                <a:lnTo>
                  <a:pt x="8350" y="3776"/>
                </a:lnTo>
                <a:lnTo>
                  <a:pt x="8344" y="3780"/>
                </a:lnTo>
                <a:lnTo>
                  <a:pt x="8338" y="3784"/>
                </a:lnTo>
                <a:lnTo>
                  <a:pt x="8330" y="3794"/>
                </a:lnTo>
                <a:lnTo>
                  <a:pt x="8322" y="3804"/>
                </a:lnTo>
                <a:lnTo>
                  <a:pt x="8312" y="3814"/>
                </a:lnTo>
                <a:lnTo>
                  <a:pt x="8300" y="3826"/>
                </a:lnTo>
                <a:lnTo>
                  <a:pt x="8300" y="3828"/>
                </a:lnTo>
                <a:lnTo>
                  <a:pt x="8302" y="3830"/>
                </a:lnTo>
                <a:lnTo>
                  <a:pt x="8302" y="3832"/>
                </a:lnTo>
                <a:lnTo>
                  <a:pt x="8298" y="3840"/>
                </a:lnTo>
                <a:lnTo>
                  <a:pt x="8290" y="3848"/>
                </a:lnTo>
                <a:lnTo>
                  <a:pt x="8282" y="3850"/>
                </a:lnTo>
                <a:lnTo>
                  <a:pt x="8272" y="3850"/>
                </a:lnTo>
                <a:lnTo>
                  <a:pt x="8262" y="3850"/>
                </a:lnTo>
                <a:lnTo>
                  <a:pt x="8242" y="3846"/>
                </a:lnTo>
                <a:lnTo>
                  <a:pt x="8232" y="3846"/>
                </a:lnTo>
                <a:lnTo>
                  <a:pt x="8222" y="3848"/>
                </a:lnTo>
                <a:lnTo>
                  <a:pt x="8208" y="3854"/>
                </a:lnTo>
                <a:lnTo>
                  <a:pt x="8200" y="3856"/>
                </a:lnTo>
                <a:lnTo>
                  <a:pt x="8196" y="3854"/>
                </a:lnTo>
                <a:lnTo>
                  <a:pt x="8196" y="3852"/>
                </a:lnTo>
                <a:lnTo>
                  <a:pt x="8194" y="3846"/>
                </a:lnTo>
                <a:lnTo>
                  <a:pt x="8194" y="3840"/>
                </a:lnTo>
                <a:lnTo>
                  <a:pt x="8190" y="3838"/>
                </a:lnTo>
                <a:lnTo>
                  <a:pt x="8186" y="3838"/>
                </a:lnTo>
                <a:lnTo>
                  <a:pt x="8180" y="3838"/>
                </a:lnTo>
                <a:lnTo>
                  <a:pt x="8176" y="3838"/>
                </a:lnTo>
                <a:lnTo>
                  <a:pt x="8176" y="3836"/>
                </a:lnTo>
                <a:lnTo>
                  <a:pt x="8176" y="3832"/>
                </a:lnTo>
                <a:lnTo>
                  <a:pt x="8180" y="3826"/>
                </a:lnTo>
                <a:lnTo>
                  <a:pt x="8182" y="3824"/>
                </a:lnTo>
                <a:lnTo>
                  <a:pt x="8180" y="3824"/>
                </a:lnTo>
                <a:lnTo>
                  <a:pt x="8176" y="3824"/>
                </a:lnTo>
                <a:lnTo>
                  <a:pt x="8174" y="3826"/>
                </a:lnTo>
                <a:lnTo>
                  <a:pt x="8172" y="3824"/>
                </a:lnTo>
                <a:lnTo>
                  <a:pt x="8172" y="3822"/>
                </a:lnTo>
                <a:lnTo>
                  <a:pt x="8176" y="3822"/>
                </a:lnTo>
                <a:lnTo>
                  <a:pt x="8178" y="3820"/>
                </a:lnTo>
                <a:lnTo>
                  <a:pt x="8180" y="3818"/>
                </a:lnTo>
                <a:lnTo>
                  <a:pt x="8184" y="3812"/>
                </a:lnTo>
                <a:lnTo>
                  <a:pt x="8188" y="3796"/>
                </a:lnTo>
                <a:lnTo>
                  <a:pt x="8186" y="3790"/>
                </a:lnTo>
                <a:lnTo>
                  <a:pt x="8184" y="3786"/>
                </a:lnTo>
                <a:lnTo>
                  <a:pt x="8182" y="3780"/>
                </a:lnTo>
                <a:lnTo>
                  <a:pt x="8182" y="3776"/>
                </a:lnTo>
                <a:lnTo>
                  <a:pt x="8182" y="3772"/>
                </a:lnTo>
                <a:lnTo>
                  <a:pt x="8184" y="3764"/>
                </a:lnTo>
                <a:lnTo>
                  <a:pt x="8184" y="3758"/>
                </a:lnTo>
                <a:lnTo>
                  <a:pt x="8180" y="3750"/>
                </a:lnTo>
                <a:lnTo>
                  <a:pt x="8174" y="3746"/>
                </a:lnTo>
                <a:lnTo>
                  <a:pt x="8170" y="3744"/>
                </a:lnTo>
                <a:lnTo>
                  <a:pt x="8168" y="3744"/>
                </a:lnTo>
                <a:lnTo>
                  <a:pt x="8164" y="3748"/>
                </a:lnTo>
                <a:lnTo>
                  <a:pt x="8160" y="3762"/>
                </a:lnTo>
                <a:lnTo>
                  <a:pt x="8156" y="3774"/>
                </a:lnTo>
                <a:lnTo>
                  <a:pt x="8154" y="3784"/>
                </a:lnTo>
                <a:lnTo>
                  <a:pt x="8152" y="3816"/>
                </a:lnTo>
                <a:lnTo>
                  <a:pt x="8148" y="3804"/>
                </a:lnTo>
                <a:lnTo>
                  <a:pt x="8146" y="3794"/>
                </a:lnTo>
                <a:lnTo>
                  <a:pt x="8142" y="3786"/>
                </a:lnTo>
                <a:lnTo>
                  <a:pt x="8138" y="3778"/>
                </a:lnTo>
                <a:lnTo>
                  <a:pt x="8132" y="3774"/>
                </a:lnTo>
                <a:lnTo>
                  <a:pt x="8132" y="3770"/>
                </a:lnTo>
                <a:lnTo>
                  <a:pt x="8132" y="3768"/>
                </a:lnTo>
                <a:lnTo>
                  <a:pt x="8130" y="3760"/>
                </a:lnTo>
                <a:lnTo>
                  <a:pt x="8128" y="3756"/>
                </a:lnTo>
                <a:lnTo>
                  <a:pt x="8126" y="3752"/>
                </a:lnTo>
                <a:lnTo>
                  <a:pt x="8128" y="3744"/>
                </a:lnTo>
                <a:lnTo>
                  <a:pt x="8128" y="3736"/>
                </a:lnTo>
                <a:lnTo>
                  <a:pt x="8126" y="3732"/>
                </a:lnTo>
                <a:lnTo>
                  <a:pt x="8124" y="3726"/>
                </a:lnTo>
                <a:lnTo>
                  <a:pt x="8122" y="3720"/>
                </a:lnTo>
                <a:lnTo>
                  <a:pt x="8122" y="3718"/>
                </a:lnTo>
                <a:lnTo>
                  <a:pt x="8126" y="3718"/>
                </a:lnTo>
                <a:lnTo>
                  <a:pt x="8128" y="3722"/>
                </a:lnTo>
                <a:lnTo>
                  <a:pt x="8130" y="3722"/>
                </a:lnTo>
                <a:lnTo>
                  <a:pt x="8132" y="3722"/>
                </a:lnTo>
                <a:lnTo>
                  <a:pt x="8132" y="3724"/>
                </a:lnTo>
                <a:lnTo>
                  <a:pt x="8130" y="3726"/>
                </a:lnTo>
                <a:lnTo>
                  <a:pt x="8128" y="3728"/>
                </a:lnTo>
                <a:lnTo>
                  <a:pt x="8132" y="3728"/>
                </a:lnTo>
                <a:lnTo>
                  <a:pt x="8134" y="3730"/>
                </a:lnTo>
                <a:lnTo>
                  <a:pt x="8132" y="3732"/>
                </a:lnTo>
                <a:lnTo>
                  <a:pt x="8134" y="3734"/>
                </a:lnTo>
                <a:lnTo>
                  <a:pt x="8138" y="3736"/>
                </a:lnTo>
                <a:lnTo>
                  <a:pt x="8140" y="3738"/>
                </a:lnTo>
                <a:lnTo>
                  <a:pt x="8142" y="3740"/>
                </a:lnTo>
                <a:lnTo>
                  <a:pt x="8144" y="3740"/>
                </a:lnTo>
                <a:lnTo>
                  <a:pt x="8144" y="3738"/>
                </a:lnTo>
                <a:lnTo>
                  <a:pt x="8146" y="3738"/>
                </a:lnTo>
                <a:lnTo>
                  <a:pt x="8146" y="3736"/>
                </a:lnTo>
                <a:lnTo>
                  <a:pt x="8146" y="3734"/>
                </a:lnTo>
                <a:lnTo>
                  <a:pt x="8150" y="3730"/>
                </a:lnTo>
                <a:lnTo>
                  <a:pt x="8150" y="3722"/>
                </a:lnTo>
                <a:lnTo>
                  <a:pt x="8150" y="3720"/>
                </a:lnTo>
                <a:lnTo>
                  <a:pt x="8152" y="3718"/>
                </a:lnTo>
                <a:lnTo>
                  <a:pt x="8158" y="3720"/>
                </a:lnTo>
                <a:lnTo>
                  <a:pt x="8160" y="3722"/>
                </a:lnTo>
                <a:lnTo>
                  <a:pt x="8160" y="3720"/>
                </a:lnTo>
                <a:lnTo>
                  <a:pt x="8162" y="3718"/>
                </a:lnTo>
                <a:lnTo>
                  <a:pt x="8164" y="3718"/>
                </a:lnTo>
                <a:lnTo>
                  <a:pt x="8164" y="3714"/>
                </a:lnTo>
                <a:lnTo>
                  <a:pt x="8166" y="3712"/>
                </a:lnTo>
                <a:lnTo>
                  <a:pt x="8168" y="3708"/>
                </a:lnTo>
                <a:lnTo>
                  <a:pt x="8166" y="3706"/>
                </a:lnTo>
                <a:lnTo>
                  <a:pt x="8166" y="3704"/>
                </a:lnTo>
                <a:lnTo>
                  <a:pt x="8166" y="3702"/>
                </a:lnTo>
                <a:lnTo>
                  <a:pt x="8164" y="3700"/>
                </a:lnTo>
                <a:lnTo>
                  <a:pt x="8162" y="3700"/>
                </a:lnTo>
                <a:lnTo>
                  <a:pt x="8162" y="3702"/>
                </a:lnTo>
                <a:lnTo>
                  <a:pt x="8162" y="3704"/>
                </a:lnTo>
                <a:lnTo>
                  <a:pt x="8160" y="3704"/>
                </a:lnTo>
                <a:lnTo>
                  <a:pt x="8156" y="3704"/>
                </a:lnTo>
                <a:lnTo>
                  <a:pt x="8154" y="3706"/>
                </a:lnTo>
                <a:lnTo>
                  <a:pt x="8152" y="3700"/>
                </a:lnTo>
                <a:lnTo>
                  <a:pt x="8152" y="3696"/>
                </a:lnTo>
                <a:lnTo>
                  <a:pt x="8152" y="3690"/>
                </a:lnTo>
                <a:lnTo>
                  <a:pt x="8152" y="3688"/>
                </a:lnTo>
                <a:lnTo>
                  <a:pt x="8150" y="3688"/>
                </a:lnTo>
                <a:lnTo>
                  <a:pt x="8148" y="3688"/>
                </a:lnTo>
                <a:lnTo>
                  <a:pt x="8148" y="3692"/>
                </a:lnTo>
                <a:lnTo>
                  <a:pt x="8148" y="3696"/>
                </a:lnTo>
                <a:lnTo>
                  <a:pt x="8146" y="3698"/>
                </a:lnTo>
                <a:lnTo>
                  <a:pt x="8144" y="3698"/>
                </a:lnTo>
                <a:lnTo>
                  <a:pt x="8140" y="3696"/>
                </a:lnTo>
                <a:lnTo>
                  <a:pt x="8136" y="3698"/>
                </a:lnTo>
                <a:lnTo>
                  <a:pt x="8134" y="3700"/>
                </a:lnTo>
                <a:lnTo>
                  <a:pt x="8130" y="3702"/>
                </a:lnTo>
                <a:lnTo>
                  <a:pt x="8128" y="3704"/>
                </a:lnTo>
                <a:lnTo>
                  <a:pt x="8126" y="3712"/>
                </a:lnTo>
                <a:lnTo>
                  <a:pt x="8118" y="3704"/>
                </a:lnTo>
                <a:lnTo>
                  <a:pt x="8106" y="3696"/>
                </a:lnTo>
                <a:lnTo>
                  <a:pt x="8098" y="3686"/>
                </a:lnTo>
                <a:lnTo>
                  <a:pt x="8094" y="3680"/>
                </a:lnTo>
                <a:lnTo>
                  <a:pt x="8094" y="3676"/>
                </a:lnTo>
                <a:lnTo>
                  <a:pt x="8094" y="3672"/>
                </a:lnTo>
                <a:lnTo>
                  <a:pt x="8092" y="3670"/>
                </a:lnTo>
                <a:lnTo>
                  <a:pt x="8086" y="3668"/>
                </a:lnTo>
                <a:lnTo>
                  <a:pt x="8080" y="3666"/>
                </a:lnTo>
                <a:lnTo>
                  <a:pt x="8078" y="3664"/>
                </a:lnTo>
                <a:lnTo>
                  <a:pt x="8076" y="3662"/>
                </a:lnTo>
                <a:lnTo>
                  <a:pt x="8074" y="3654"/>
                </a:lnTo>
                <a:lnTo>
                  <a:pt x="8072" y="3648"/>
                </a:lnTo>
                <a:lnTo>
                  <a:pt x="8066" y="3638"/>
                </a:lnTo>
                <a:lnTo>
                  <a:pt x="8060" y="3620"/>
                </a:lnTo>
                <a:lnTo>
                  <a:pt x="8056" y="3608"/>
                </a:lnTo>
                <a:lnTo>
                  <a:pt x="8052" y="3602"/>
                </a:lnTo>
                <a:lnTo>
                  <a:pt x="8048" y="3596"/>
                </a:lnTo>
                <a:lnTo>
                  <a:pt x="8046" y="3588"/>
                </a:lnTo>
                <a:lnTo>
                  <a:pt x="8046" y="3584"/>
                </a:lnTo>
                <a:lnTo>
                  <a:pt x="8042" y="3580"/>
                </a:lnTo>
                <a:lnTo>
                  <a:pt x="8036" y="3578"/>
                </a:lnTo>
                <a:lnTo>
                  <a:pt x="8030" y="3578"/>
                </a:lnTo>
                <a:lnTo>
                  <a:pt x="8030" y="3576"/>
                </a:lnTo>
                <a:lnTo>
                  <a:pt x="8032" y="3572"/>
                </a:lnTo>
                <a:lnTo>
                  <a:pt x="8034" y="3568"/>
                </a:lnTo>
                <a:lnTo>
                  <a:pt x="8038" y="3566"/>
                </a:lnTo>
                <a:lnTo>
                  <a:pt x="8046" y="3566"/>
                </a:lnTo>
                <a:lnTo>
                  <a:pt x="8046" y="3562"/>
                </a:lnTo>
                <a:lnTo>
                  <a:pt x="8038" y="3546"/>
                </a:lnTo>
                <a:lnTo>
                  <a:pt x="8038" y="3542"/>
                </a:lnTo>
                <a:lnTo>
                  <a:pt x="8040" y="3540"/>
                </a:lnTo>
                <a:lnTo>
                  <a:pt x="8048" y="3544"/>
                </a:lnTo>
                <a:lnTo>
                  <a:pt x="8056" y="3548"/>
                </a:lnTo>
                <a:lnTo>
                  <a:pt x="8060" y="3548"/>
                </a:lnTo>
                <a:lnTo>
                  <a:pt x="8062" y="3548"/>
                </a:lnTo>
                <a:lnTo>
                  <a:pt x="8070" y="3544"/>
                </a:lnTo>
                <a:lnTo>
                  <a:pt x="8074" y="3544"/>
                </a:lnTo>
                <a:lnTo>
                  <a:pt x="8076" y="3540"/>
                </a:lnTo>
                <a:lnTo>
                  <a:pt x="8078" y="3532"/>
                </a:lnTo>
                <a:lnTo>
                  <a:pt x="8080" y="3530"/>
                </a:lnTo>
                <a:lnTo>
                  <a:pt x="8082" y="3530"/>
                </a:lnTo>
                <a:lnTo>
                  <a:pt x="8090" y="3534"/>
                </a:lnTo>
                <a:lnTo>
                  <a:pt x="8096" y="3538"/>
                </a:lnTo>
                <a:lnTo>
                  <a:pt x="8102" y="3540"/>
                </a:lnTo>
                <a:lnTo>
                  <a:pt x="8108" y="3542"/>
                </a:lnTo>
                <a:lnTo>
                  <a:pt x="8114" y="3538"/>
                </a:lnTo>
                <a:lnTo>
                  <a:pt x="8120" y="3536"/>
                </a:lnTo>
                <a:lnTo>
                  <a:pt x="8122" y="3536"/>
                </a:lnTo>
                <a:lnTo>
                  <a:pt x="8126" y="3538"/>
                </a:lnTo>
                <a:lnTo>
                  <a:pt x="8126" y="3540"/>
                </a:lnTo>
                <a:lnTo>
                  <a:pt x="8130" y="3550"/>
                </a:lnTo>
                <a:lnTo>
                  <a:pt x="8132" y="3556"/>
                </a:lnTo>
                <a:lnTo>
                  <a:pt x="8138" y="3562"/>
                </a:lnTo>
                <a:lnTo>
                  <a:pt x="8142" y="3566"/>
                </a:lnTo>
                <a:lnTo>
                  <a:pt x="8146" y="3572"/>
                </a:lnTo>
                <a:lnTo>
                  <a:pt x="8150" y="3582"/>
                </a:lnTo>
                <a:lnTo>
                  <a:pt x="8154" y="3594"/>
                </a:lnTo>
                <a:lnTo>
                  <a:pt x="8156" y="3600"/>
                </a:lnTo>
                <a:lnTo>
                  <a:pt x="8160" y="3606"/>
                </a:lnTo>
                <a:lnTo>
                  <a:pt x="8164" y="3612"/>
                </a:lnTo>
                <a:lnTo>
                  <a:pt x="8166" y="3616"/>
                </a:lnTo>
                <a:lnTo>
                  <a:pt x="8166" y="3624"/>
                </a:lnTo>
                <a:lnTo>
                  <a:pt x="8168" y="3632"/>
                </a:lnTo>
                <a:lnTo>
                  <a:pt x="8170" y="3636"/>
                </a:lnTo>
                <a:lnTo>
                  <a:pt x="8176" y="3644"/>
                </a:lnTo>
                <a:lnTo>
                  <a:pt x="8182" y="3650"/>
                </a:lnTo>
                <a:lnTo>
                  <a:pt x="8190" y="3656"/>
                </a:lnTo>
                <a:lnTo>
                  <a:pt x="8208" y="3664"/>
                </a:lnTo>
                <a:lnTo>
                  <a:pt x="8222" y="3670"/>
                </a:lnTo>
                <a:lnTo>
                  <a:pt x="8226" y="3672"/>
                </a:lnTo>
                <a:lnTo>
                  <a:pt x="8226" y="3678"/>
                </a:lnTo>
                <a:lnTo>
                  <a:pt x="8226" y="3680"/>
                </a:lnTo>
                <a:lnTo>
                  <a:pt x="8230" y="3684"/>
                </a:lnTo>
                <a:lnTo>
                  <a:pt x="8238" y="3690"/>
                </a:lnTo>
                <a:lnTo>
                  <a:pt x="8248" y="3696"/>
                </a:lnTo>
                <a:lnTo>
                  <a:pt x="8254" y="3700"/>
                </a:lnTo>
                <a:lnTo>
                  <a:pt x="8262" y="3708"/>
                </a:lnTo>
                <a:lnTo>
                  <a:pt x="8270" y="3712"/>
                </a:lnTo>
                <a:lnTo>
                  <a:pt x="8276" y="3714"/>
                </a:lnTo>
                <a:lnTo>
                  <a:pt x="8282" y="3714"/>
                </a:lnTo>
                <a:lnTo>
                  <a:pt x="8292" y="3714"/>
                </a:lnTo>
                <a:lnTo>
                  <a:pt x="8298" y="3716"/>
                </a:lnTo>
                <a:lnTo>
                  <a:pt x="8302" y="3720"/>
                </a:lnTo>
                <a:lnTo>
                  <a:pt x="8308" y="3724"/>
                </a:lnTo>
                <a:lnTo>
                  <a:pt x="8312" y="3726"/>
                </a:lnTo>
                <a:lnTo>
                  <a:pt x="8316" y="3724"/>
                </a:lnTo>
                <a:lnTo>
                  <a:pt x="8322" y="3722"/>
                </a:lnTo>
                <a:lnTo>
                  <a:pt x="8330" y="3714"/>
                </a:lnTo>
                <a:lnTo>
                  <a:pt x="8334" y="3712"/>
                </a:lnTo>
                <a:lnTo>
                  <a:pt x="8340" y="3712"/>
                </a:lnTo>
                <a:lnTo>
                  <a:pt x="8346" y="3710"/>
                </a:lnTo>
                <a:lnTo>
                  <a:pt x="8348" y="3706"/>
                </a:lnTo>
                <a:lnTo>
                  <a:pt x="8350" y="3702"/>
                </a:lnTo>
                <a:lnTo>
                  <a:pt x="8352" y="3702"/>
                </a:lnTo>
                <a:lnTo>
                  <a:pt x="8356" y="3700"/>
                </a:lnTo>
                <a:lnTo>
                  <a:pt x="8360" y="3700"/>
                </a:lnTo>
                <a:lnTo>
                  <a:pt x="8364" y="3698"/>
                </a:lnTo>
                <a:lnTo>
                  <a:pt x="8368" y="3692"/>
                </a:lnTo>
                <a:lnTo>
                  <a:pt x="8372" y="3690"/>
                </a:lnTo>
                <a:lnTo>
                  <a:pt x="8376" y="3690"/>
                </a:lnTo>
                <a:lnTo>
                  <a:pt x="8382" y="3690"/>
                </a:lnTo>
                <a:lnTo>
                  <a:pt x="8388" y="3690"/>
                </a:lnTo>
                <a:lnTo>
                  <a:pt x="8396" y="3694"/>
                </a:lnTo>
                <a:lnTo>
                  <a:pt x="8402" y="3702"/>
                </a:lnTo>
                <a:lnTo>
                  <a:pt x="8406" y="3712"/>
                </a:lnTo>
                <a:lnTo>
                  <a:pt x="8408" y="3722"/>
                </a:lnTo>
                <a:lnTo>
                  <a:pt x="8412" y="3742"/>
                </a:lnTo>
                <a:lnTo>
                  <a:pt x="8414" y="3758"/>
                </a:lnTo>
                <a:lnTo>
                  <a:pt x="8418" y="3762"/>
                </a:lnTo>
                <a:lnTo>
                  <a:pt x="8420" y="3764"/>
                </a:lnTo>
                <a:lnTo>
                  <a:pt x="8430" y="3766"/>
                </a:lnTo>
                <a:lnTo>
                  <a:pt x="8438" y="3768"/>
                </a:lnTo>
                <a:lnTo>
                  <a:pt x="8444" y="3770"/>
                </a:lnTo>
                <a:lnTo>
                  <a:pt x="8446" y="3772"/>
                </a:lnTo>
                <a:lnTo>
                  <a:pt x="8450" y="3774"/>
                </a:lnTo>
                <a:lnTo>
                  <a:pt x="8454" y="3774"/>
                </a:lnTo>
                <a:lnTo>
                  <a:pt x="8458" y="3772"/>
                </a:lnTo>
                <a:lnTo>
                  <a:pt x="8468" y="3772"/>
                </a:lnTo>
                <a:lnTo>
                  <a:pt x="8474" y="3774"/>
                </a:lnTo>
                <a:lnTo>
                  <a:pt x="8478" y="3776"/>
                </a:lnTo>
                <a:lnTo>
                  <a:pt x="8484" y="3780"/>
                </a:lnTo>
                <a:lnTo>
                  <a:pt x="8490" y="3782"/>
                </a:lnTo>
                <a:lnTo>
                  <a:pt x="8492" y="3782"/>
                </a:lnTo>
                <a:lnTo>
                  <a:pt x="8496" y="3782"/>
                </a:lnTo>
                <a:lnTo>
                  <a:pt x="8502" y="3780"/>
                </a:lnTo>
                <a:lnTo>
                  <a:pt x="8508" y="3780"/>
                </a:lnTo>
                <a:lnTo>
                  <a:pt x="8524" y="3784"/>
                </a:lnTo>
                <a:lnTo>
                  <a:pt x="8538" y="3788"/>
                </a:lnTo>
                <a:lnTo>
                  <a:pt x="8542" y="3788"/>
                </a:lnTo>
                <a:lnTo>
                  <a:pt x="8542" y="3786"/>
                </a:lnTo>
                <a:lnTo>
                  <a:pt x="8542" y="3782"/>
                </a:lnTo>
                <a:lnTo>
                  <a:pt x="8544" y="3780"/>
                </a:lnTo>
                <a:lnTo>
                  <a:pt x="8546" y="3780"/>
                </a:lnTo>
                <a:lnTo>
                  <a:pt x="8550" y="3786"/>
                </a:lnTo>
                <a:lnTo>
                  <a:pt x="8554" y="3790"/>
                </a:lnTo>
                <a:lnTo>
                  <a:pt x="8560" y="3792"/>
                </a:lnTo>
                <a:lnTo>
                  <a:pt x="8568" y="3792"/>
                </a:lnTo>
                <a:lnTo>
                  <a:pt x="8578" y="3796"/>
                </a:lnTo>
                <a:lnTo>
                  <a:pt x="8582" y="3798"/>
                </a:lnTo>
                <a:lnTo>
                  <a:pt x="8584" y="3798"/>
                </a:lnTo>
                <a:lnTo>
                  <a:pt x="8586" y="3796"/>
                </a:lnTo>
                <a:lnTo>
                  <a:pt x="8586" y="3792"/>
                </a:lnTo>
                <a:lnTo>
                  <a:pt x="8588" y="3790"/>
                </a:lnTo>
                <a:lnTo>
                  <a:pt x="8590" y="3790"/>
                </a:lnTo>
                <a:lnTo>
                  <a:pt x="8594" y="3798"/>
                </a:lnTo>
                <a:lnTo>
                  <a:pt x="8598" y="3800"/>
                </a:lnTo>
                <a:lnTo>
                  <a:pt x="8602" y="3800"/>
                </a:lnTo>
                <a:lnTo>
                  <a:pt x="8604" y="3798"/>
                </a:lnTo>
                <a:lnTo>
                  <a:pt x="8612" y="3794"/>
                </a:lnTo>
                <a:lnTo>
                  <a:pt x="8616" y="3792"/>
                </a:lnTo>
                <a:lnTo>
                  <a:pt x="8618" y="3792"/>
                </a:lnTo>
                <a:lnTo>
                  <a:pt x="8620" y="3794"/>
                </a:lnTo>
                <a:lnTo>
                  <a:pt x="8622" y="3794"/>
                </a:lnTo>
                <a:lnTo>
                  <a:pt x="8626" y="3790"/>
                </a:lnTo>
                <a:lnTo>
                  <a:pt x="8628" y="3788"/>
                </a:lnTo>
                <a:lnTo>
                  <a:pt x="8634" y="3788"/>
                </a:lnTo>
                <a:lnTo>
                  <a:pt x="8640" y="3788"/>
                </a:lnTo>
                <a:lnTo>
                  <a:pt x="8650" y="3790"/>
                </a:lnTo>
                <a:lnTo>
                  <a:pt x="8658" y="3792"/>
                </a:lnTo>
                <a:lnTo>
                  <a:pt x="8664" y="3794"/>
                </a:lnTo>
                <a:lnTo>
                  <a:pt x="8666" y="3792"/>
                </a:lnTo>
                <a:lnTo>
                  <a:pt x="8666" y="3790"/>
                </a:lnTo>
                <a:lnTo>
                  <a:pt x="8668" y="3788"/>
                </a:lnTo>
                <a:lnTo>
                  <a:pt x="8670" y="3786"/>
                </a:lnTo>
                <a:lnTo>
                  <a:pt x="8674" y="3786"/>
                </a:lnTo>
                <a:lnTo>
                  <a:pt x="8682" y="3786"/>
                </a:lnTo>
                <a:lnTo>
                  <a:pt x="8698" y="3790"/>
                </a:lnTo>
                <a:lnTo>
                  <a:pt x="8708" y="3792"/>
                </a:lnTo>
                <a:lnTo>
                  <a:pt x="8712" y="3794"/>
                </a:lnTo>
                <a:lnTo>
                  <a:pt x="8716" y="3790"/>
                </a:lnTo>
                <a:lnTo>
                  <a:pt x="8720" y="3788"/>
                </a:lnTo>
                <a:lnTo>
                  <a:pt x="8728" y="3786"/>
                </a:lnTo>
                <a:lnTo>
                  <a:pt x="8754" y="3782"/>
                </a:lnTo>
                <a:lnTo>
                  <a:pt x="8780" y="3782"/>
                </a:lnTo>
                <a:lnTo>
                  <a:pt x="8788" y="3784"/>
                </a:lnTo>
                <a:lnTo>
                  <a:pt x="8792" y="3786"/>
                </a:lnTo>
                <a:lnTo>
                  <a:pt x="8792" y="3788"/>
                </a:lnTo>
                <a:lnTo>
                  <a:pt x="8794" y="3798"/>
                </a:lnTo>
                <a:lnTo>
                  <a:pt x="8792" y="3804"/>
                </a:lnTo>
                <a:lnTo>
                  <a:pt x="8794" y="3808"/>
                </a:lnTo>
                <a:lnTo>
                  <a:pt x="8796" y="3810"/>
                </a:lnTo>
                <a:lnTo>
                  <a:pt x="8804" y="3812"/>
                </a:lnTo>
                <a:lnTo>
                  <a:pt x="8810" y="3812"/>
                </a:lnTo>
                <a:lnTo>
                  <a:pt x="8812" y="3814"/>
                </a:lnTo>
                <a:lnTo>
                  <a:pt x="8814" y="3816"/>
                </a:lnTo>
                <a:lnTo>
                  <a:pt x="8814" y="3820"/>
                </a:lnTo>
                <a:lnTo>
                  <a:pt x="8814" y="3826"/>
                </a:lnTo>
                <a:lnTo>
                  <a:pt x="8814" y="3830"/>
                </a:lnTo>
                <a:lnTo>
                  <a:pt x="8816" y="3832"/>
                </a:lnTo>
                <a:lnTo>
                  <a:pt x="8820" y="3838"/>
                </a:lnTo>
                <a:lnTo>
                  <a:pt x="8820" y="3842"/>
                </a:lnTo>
                <a:lnTo>
                  <a:pt x="8820" y="3846"/>
                </a:lnTo>
                <a:lnTo>
                  <a:pt x="8822" y="3850"/>
                </a:lnTo>
                <a:lnTo>
                  <a:pt x="8826" y="3854"/>
                </a:lnTo>
                <a:lnTo>
                  <a:pt x="8824" y="3856"/>
                </a:lnTo>
                <a:lnTo>
                  <a:pt x="8824" y="3858"/>
                </a:lnTo>
                <a:lnTo>
                  <a:pt x="8828" y="3862"/>
                </a:lnTo>
                <a:lnTo>
                  <a:pt x="8832" y="3864"/>
                </a:lnTo>
                <a:lnTo>
                  <a:pt x="8834" y="3864"/>
                </a:lnTo>
                <a:lnTo>
                  <a:pt x="8838" y="3862"/>
                </a:lnTo>
                <a:lnTo>
                  <a:pt x="8840" y="3862"/>
                </a:lnTo>
                <a:lnTo>
                  <a:pt x="8844" y="3862"/>
                </a:lnTo>
                <a:lnTo>
                  <a:pt x="8846" y="3864"/>
                </a:lnTo>
                <a:lnTo>
                  <a:pt x="8852" y="3870"/>
                </a:lnTo>
                <a:lnTo>
                  <a:pt x="8856" y="3874"/>
                </a:lnTo>
                <a:lnTo>
                  <a:pt x="8860" y="3876"/>
                </a:lnTo>
                <a:lnTo>
                  <a:pt x="8864" y="3880"/>
                </a:lnTo>
                <a:lnTo>
                  <a:pt x="8870" y="3888"/>
                </a:lnTo>
                <a:lnTo>
                  <a:pt x="8874" y="3896"/>
                </a:lnTo>
                <a:lnTo>
                  <a:pt x="8880" y="3902"/>
                </a:lnTo>
                <a:lnTo>
                  <a:pt x="8888" y="3908"/>
                </a:lnTo>
                <a:lnTo>
                  <a:pt x="8896" y="3912"/>
                </a:lnTo>
                <a:lnTo>
                  <a:pt x="8904" y="3914"/>
                </a:lnTo>
                <a:lnTo>
                  <a:pt x="8912" y="3916"/>
                </a:lnTo>
                <a:lnTo>
                  <a:pt x="8920" y="3914"/>
                </a:lnTo>
                <a:lnTo>
                  <a:pt x="8926" y="3910"/>
                </a:lnTo>
                <a:lnTo>
                  <a:pt x="8932" y="3908"/>
                </a:lnTo>
                <a:lnTo>
                  <a:pt x="8936" y="3908"/>
                </a:lnTo>
                <a:lnTo>
                  <a:pt x="8940" y="3910"/>
                </a:lnTo>
                <a:lnTo>
                  <a:pt x="8940" y="3914"/>
                </a:lnTo>
                <a:lnTo>
                  <a:pt x="8940" y="3920"/>
                </a:lnTo>
                <a:lnTo>
                  <a:pt x="8934" y="3926"/>
                </a:lnTo>
                <a:lnTo>
                  <a:pt x="8928" y="3930"/>
                </a:lnTo>
                <a:lnTo>
                  <a:pt x="8916" y="3934"/>
                </a:lnTo>
                <a:lnTo>
                  <a:pt x="8904" y="3934"/>
                </a:lnTo>
                <a:lnTo>
                  <a:pt x="8894" y="3934"/>
                </a:lnTo>
                <a:lnTo>
                  <a:pt x="8880" y="3932"/>
                </a:lnTo>
                <a:lnTo>
                  <a:pt x="8880" y="3934"/>
                </a:lnTo>
                <a:lnTo>
                  <a:pt x="8884" y="3940"/>
                </a:lnTo>
                <a:lnTo>
                  <a:pt x="8908" y="3970"/>
                </a:lnTo>
                <a:lnTo>
                  <a:pt x="8938" y="4004"/>
                </a:lnTo>
                <a:lnTo>
                  <a:pt x="8948" y="4014"/>
                </a:lnTo>
                <a:lnTo>
                  <a:pt x="8958" y="4020"/>
                </a:lnTo>
                <a:lnTo>
                  <a:pt x="8968" y="4020"/>
                </a:lnTo>
                <a:lnTo>
                  <a:pt x="8978" y="4018"/>
                </a:lnTo>
                <a:lnTo>
                  <a:pt x="8990" y="4010"/>
                </a:lnTo>
                <a:lnTo>
                  <a:pt x="9006" y="3998"/>
                </a:lnTo>
                <a:lnTo>
                  <a:pt x="9012" y="3990"/>
                </a:lnTo>
                <a:lnTo>
                  <a:pt x="9016" y="3980"/>
                </a:lnTo>
                <a:lnTo>
                  <a:pt x="9016" y="3972"/>
                </a:lnTo>
                <a:lnTo>
                  <a:pt x="9016" y="3964"/>
                </a:lnTo>
                <a:lnTo>
                  <a:pt x="9016" y="3956"/>
                </a:lnTo>
                <a:lnTo>
                  <a:pt x="9018" y="3950"/>
                </a:lnTo>
                <a:lnTo>
                  <a:pt x="9020" y="3944"/>
                </a:lnTo>
                <a:lnTo>
                  <a:pt x="9026" y="3940"/>
                </a:lnTo>
                <a:lnTo>
                  <a:pt x="9034" y="3940"/>
                </a:lnTo>
                <a:lnTo>
                  <a:pt x="9036" y="3940"/>
                </a:lnTo>
                <a:lnTo>
                  <a:pt x="9036" y="3942"/>
                </a:lnTo>
                <a:lnTo>
                  <a:pt x="9034" y="3944"/>
                </a:lnTo>
                <a:lnTo>
                  <a:pt x="9030" y="3954"/>
                </a:lnTo>
                <a:lnTo>
                  <a:pt x="9030" y="3958"/>
                </a:lnTo>
                <a:lnTo>
                  <a:pt x="9032" y="3964"/>
                </a:lnTo>
                <a:lnTo>
                  <a:pt x="9034" y="3968"/>
                </a:lnTo>
                <a:lnTo>
                  <a:pt x="9034" y="3972"/>
                </a:lnTo>
                <a:lnTo>
                  <a:pt x="9032" y="3978"/>
                </a:lnTo>
                <a:lnTo>
                  <a:pt x="9032" y="3982"/>
                </a:lnTo>
                <a:lnTo>
                  <a:pt x="9032" y="3988"/>
                </a:lnTo>
                <a:lnTo>
                  <a:pt x="9034" y="3994"/>
                </a:lnTo>
                <a:lnTo>
                  <a:pt x="9038" y="4004"/>
                </a:lnTo>
                <a:lnTo>
                  <a:pt x="9042" y="4014"/>
                </a:lnTo>
                <a:lnTo>
                  <a:pt x="9042" y="4022"/>
                </a:lnTo>
                <a:lnTo>
                  <a:pt x="9040" y="4038"/>
                </a:lnTo>
                <a:lnTo>
                  <a:pt x="9038" y="4048"/>
                </a:lnTo>
                <a:lnTo>
                  <a:pt x="9036" y="4062"/>
                </a:lnTo>
                <a:lnTo>
                  <a:pt x="9036" y="4084"/>
                </a:lnTo>
                <a:lnTo>
                  <a:pt x="9040" y="4112"/>
                </a:lnTo>
                <a:lnTo>
                  <a:pt x="9058" y="4210"/>
                </a:lnTo>
                <a:lnTo>
                  <a:pt x="9064" y="4240"/>
                </a:lnTo>
                <a:lnTo>
                  <a:pt x="9072" y="4260"/>
                </a:lnTo>
                <a:lnTo>
                  <a:pt x="9082" y="4284"/>
                </a:lnTo>
                <a:lnTo>
                  <a:pt x="9098" y="4320"/>
                </a:lnTo>
                <a:lnTo>
                  <a:pt x="9112" y="4364"/>
                </a:lnTo>
                <a:lnTo>
                  <a:pt x="9118" y="4384"/>
                </a:lnTo>
                <a:lnTo>
                  <a:pt x="9122" y="4404"/>
                </a:lnTo>
                <a:lnTo>
                  <a:pt x="9124" y="4418"/>
                </a:lnTo>
                <a:lnTo>
                  <a:pt x="9130" y="4432"/>
                </a:lnTo>
                <a:lnTo>
                  <a:pt x="9142" y="4454"/>
                </a:lnTo>
                <a:lnTo>
                  <a:pt x="9150" y="4468"/>
                </a:lnTo>
                <a:lnTo>
                  <a:pt x="9158" y="4484"/>
                </a:lnTo>
                <a:lnTo>
                  <a:pt x="9164" y="4504"/>
                </a:lnTo>
                <a:lnTo>
                  <a:pt x="9170" y="4530"/>
                </a:lnTo>
                <a:lnTo>
                  <a:pt x="9178" y="4558"/>
                </a:lnTo>
                <a:lnTo>
                  <a:pt x="9186" y="4582"/>
                </a:lnTo>
                <a:lnTo>
                  <a:pt x="9194" y="4604"/>
                </a:lnTo>
                <a:lnTo>
                  <a:pt x="9202" y="4622"/>
                </a:lnTo>
                <a:lnTo>
                  <a:pt x="9212" y="4636"/>
                </a:lnTo>
                <a:lnTo>
                  <a:pt x="9218" y="4640"/>
                </a:lnTo>
                <a:lnTo>
                  <a:pt x="9222" y="4644"/>
                </a:lnTo>
                <a:lnTo>
                  <a:pt x="9228" y="4646"/>
                </a:lnTo>
                <a:lnTo>
                  <a:pt x="9232" y="4646"/>
                </a:lnTo>
                <a:lnTo>
                  <a:pt x="9238" y="4644"/>
                </a:lnTo>
                <a:lnTo>
                  <a:pt x="9242" y="4640"/>
                </a:lnTo>
                <a:lnTo>
                  <a:pt x="9250" y="4630"/>
                </a:lnTo>
                <a:lnTo>
                  <a:pt x="9254" y="4624"/>
                </a:lnTo>
                <a:lnTo>
                  <a:pt x="9256" y="4616"/>
                </a:lnTo>
                <a:lnTo>
                  <a:pt x="9256" y="4610"/>
                </a:lnTo>
                <a:lnTo>
                  <a:pt x="9258" y="4604"/>
                </a:lnTo>
                <a:lnTo>
                  <a:pt x="9260" y="4600"/>
                </a:lnTo>
                <a:lnTo>
                  <a:pt x="9264" y="4596"/>
                </a:lnTo>
                <a:lnTo>
                  <a:pt x="9272" y="4592"/>
                </a:lnTo>
                <a:lnTo>
                  <a:pt x="9290" y="4590"/>
                </a:lnTo>
                <a:lnTo>
                  <a:pt x="9300" y="4590"/>
                </a:lnTo>
                <a:lnTo>
                  <a:pt x="9306" y="4590"/>
                </a:lnTo>
                <a:lnTo>
                  <a:pt x="9308" y="4590"/>
                </a:lnTo>
                <a:lnTo>
                  <a:pt x="9308" y="4588"/>
                </a:lnTo>
                <a:lnTo>
                  <a:pt x="9308" y="4586"/>
                </a:lnTo>
                <a:lnTo>
                  <a:pt x="9304" y="4584"/>
                </a:lnTo>
                <a:lnTo>
                  <a:pt x="9296" y="4582"/>
                </a:lnTo>
                <a:lnTo>
                  <a:pt x="9292" y="4578"/>
                </a:lnTo>
                <a:lnTo>
                  <a:pt x="9290" y="4574"/>
                </a:lnTo>
                <a:lnTo>
                  <a:pt x="9290" y="4570"/>
                </a:lnTo>
                <a:lnTo>
                  <a:pt x="9294" y="4562"/>
                </a:lnTo>
                <a:lnTo>
                  <a:pt x="9300" y="4554"/>
                </a:lnTo>
                <a:lnTo>
                  <a:pt x="9302" y="4548"/>
                </a:lnTo>
                <a:lnTo>
                  <a:pt x="9302" y="4540"/>
                </a:lnTo>
                <a:lnTo>
                  <a:pt x="9304" y="4538"/>
                </a:lnTo>
                <a:lnTo>
                  <a:pt x="9316" y="4538"/>
                </a:lnTo>
                <a:lnTo>
                  <a:pt x="9324" y="4536"/>
                </a:lnTo>
                <a:lnTo>
                  <a:pt x="9326" y="4534"/>
                </a:lnTo>
                <a:lnTo>
                  <a:pt x="9326" y="4530"/>
                </a:lnTo>
                <a:lnTo>
                  <a:pt x="9326" y="4522"/>
                </a:lnTo>
                <a:lnTo>
                  <a:pt x="9324" y="4512"/>
                </a:lnTo>
                <a:lnTo>
                  <a:pt x="9322" y="4498"/>
                </a:lnTo>
                <a:lnTo>
                  <a:pt x="9322" y="4482"/>
                </a:lnTo>
                <a:lnTo>
                  <a:pt x="9322" y="4464"/>
                </a:lnTo>
                <a:lnTo>
                  <a:pt x="9328" y="4446"/>
                </a:lnTo>
                <a:lnTo>
                  <a:pt x="9336" y="4424"/>
                </a:lnTo>
                <a:lnTo>
                  <a:pt x="9342" y="4406"/>
                </a:lnTo>
                <a:lnTo>
                  <a:pt x="9344" y="4396"/>
                </a:lnTo>
                <a:lnTo>
                  <a:pt x="9344" y="4384"/>
                </a:lnTo>
                <a:lnTo>
                  <a:pt x="9342" y="4370"/>
                </a:lnTo>
                <a:lnTo>
                  <a:pt x="9338" y="4354"/>
                </a:lnTo>
                <a:lnTo>
                  <a:pt x="9336" y="4342"/>
                </a:lnTo>
                <a:lnTo>
                  <a:pt x="9338" y="4336"/>
                </a:lnTo>
                <a:lnTo>
                  <a:pt x="9338" y="4328"/>
                </a:lnTo>
                <a:lnTo>
                  <a:pt x="9334" y="4308"/>
                </a:lnTo>
                <a:lnTo>
                  <a:pt x="9332" y="4296"/>
                </a:lnTo>
                <a:lnTo>
                  <a:pt x="9330" y="4288"/>
                </a:lnTo>
                <a:lnTo>
                  <a:pt x="9332" y="4282"/>
                </a:lnTo>
                <a:lnTo>
                  <a:pt x="9334" y="4276"/>
                </a:lnTo>
                <a:lnTo>
                  <a:pt x="9336" y="4272"/>
                </a:lnTo>
                <a:lnTo>
                  <a:pt x="9340" y="4270"/>
                </a:lnTo>
                <a:lnTo>
                  <a:pt x="9348" y="4266"/>
                </a:lnTo>
                <a:lnTo>
                  <a:pt x="9358" y="4264"/>
                </a:lnTo>
                <a:lnTo>
                  <a:pt x="9368" y="4262"/>
                </a:lnTo>
                <a:lnTo>
                  <a:pt x="9376" y="4258"/>
                </a:lnTo>
                <a:lnTo>
                  <a:pt x="9378" y="4254"/>
                </a:lnTo>
                <a:lnTo>
                  <a:pt x="9380" y="4248"/>
                </a:lnTo>
                <a:lnTo>
                  <a:pt x="9382" y="4240"/>
                </a:lnTo>
                <a:lnTo>
                  <a:pt x="9384" y="4236"/>
                </a:lnTo>
                <a:lnTo>
                  <a:pt x="9386" y="4236"/>
                </a:lnTo>
                <a:lnTo>
                  <a:pt x="9390" y="4238"/>
                </a:lnTo>
                <a:lnTo>
                  <a:pt x="9396" y="4240"/>
                </a:lnTo>
                <a:lnTo>
                  <a:pt x="9402" y="4242"/>
                </a:lnTo>
                <a:lnTo>
                  <a:pt x="9408" y="4240"/>
                </a:lnTo>
                <a:lnTo>
                  <a:pt x="9418" y="4232"/>
                </a:lnTo>
                <a:lnTo>
                  <a:pt x="9424" y="4224"/>
                </a:lnTo>
                <a:lnTo>
                  <a:pt x="9426" y="4218"/>
                </a:lnTo>
                <a:lnTo>
                  <a:pt x="9426" y="4216"/>
                </a:lnTo>
                <a:lnTo>
                  <a:pt x="9426" y="4214"/>
                </a:lnTo>
                <a:lnTo>
                  <a:pt x="9426" y="4210"/>
                </a:lnTo>
                <a:lnTo>
                  <a:pt x="9430" y="4204"/>
                </a:lnTo>
                <a:lnTo>
                  <a:pt x="9440" y="4196"/>
                </a:lnTo>
                <a:lnTo>
                  <a:pt x="9454" y="4182"/>
                </a:lnTo>
                <a:lnTo>
                  <a:pt x="9472" y="4166"/>
                </a:lnTo>
                <a:lnTo>
                  <a:pt x="9488" y="4148"/>
                </a:lnTo>
                <a:lnTo>
                  <a:pt x="9512" y="4118"/>
                </a:lnTo>
                <a:lnTo>
                  <a:pt x="9532" y="4090"/>
                </a:lnTo>
                <a:lnTo>
                  <a:pt x="9542" y="4080"/>
                </a:lnTo>
                <a:lnTo>
                  <a:pt x="9554" y="4070"/>
                </a:lnTo>
                <a:lnTo>
                  <a:pt x="9562" y="4066"/>
                </a:lnTo>
                <a:lnTo>
                  <a:pt x="9568" y="4064"/>
                </a:lnTo>
                <a:lnTo>
                  <a:pt x="9576" y="4064"/>
                </a:lnTo>
                <a:lnTo>
                  <a:pt x="9580" y="4062"/>
                </a:lnTo>
                <a:lnTo>
                  <a:pt x="9586" y="4060"/>
                </a:lnTo>
                <a:lnTo>
                  <a:pt x="9592" y="4052"/>
                </a:lnTo>
                <a:lnTo>
                  <a:pt x="9602" y="4040"/>
                </a:lnTo>
                <a:lnTo>
                  <a:pt x="9610" y="4026"/>
                </a:lnTo>
                <a:lnTo>
                  <a:pt x="9612" y="4016"/>
                </a:lnTo>
                <a:lnTo>
                  <a:pt x="9612" y="4008"/>
                </a:lnTo>
                <a:lnTo>
                  <a:pt x="9610" y="4000"/>
                </a:lnTo>
                <a:lnTo>
                  <a:pt x="9608" y="3994"/>
                </a:lnTo>
                <a:lnTo>
                  <a:pt x="9608" y="3988"/>
                </a:lnTo>
                <a:lnTo>
                  <a:pt x="9614" y="3984"/>
                </a:lnTo>
                <a:lnTo>
                  <a:pt x="9624" y="3978"/>
                </a:lnTo>
                <a:lnTo>
                  <a:pt x="9636" y="3972"/>
                </a:lnTo>
                <a:lnTo>
                  <a:pt x="9646" y="3966"/>
                </a:lnTo>
                <a:lnTo>
                  <a:pt x="9656" y="3958"/>
                </a:lnTo>
                <a:lnTo>
                  <a:pt x="9658" y="3956"/>
                </a:lnTo>
                <a:lnTo>
                  <a:pt x="9660" y="3956"/>
                </a:lnTo>
                <a:lnTo>
                  <a:pt x="9662" y="3966"/>
                </a:lnTo>
                <a:lnTo>
                  <a:pt x="9664" y="3972"/>
                </a:lnTo>
                <a:lnTo>
                  <a:pt x="9666" y="3976"/>
                </a:lnTo>
                <a:lnTo>
                  <a:pt x="9668" y="3976"/>
                </a:lnTo>
                <a:lnTo>
                  <a:pt x="9672" y="3976"/>
                </a:lnTo>
                <a:lnTo>
                  <a:pt x="9678" y="3974"/>
                </a:lnTo>
                <a:lnTo>
                  <a:pt x="9682" y="3972"/>
                </a:lnTo>
                <a:lnTo>
                  <a:pt x="9686" y="3974"/>
                </a:lnTo>
                <a:lnTo>
                  <a:pt x="9694" y="3976"/>
                </a:lnTo>
                <a:lnTo>
                  <a:pt x="9696" y="3976"/>
                </a:lnTo>
                <a:lnTo>
                  <a:pt x="9698" y="3972"/>
                </a:lnTo>
                <a:lnTo>
                  <a:pt x="9696" y="3966"/>
                </a:lnTo>
                <a:lnTo>
                  <a:pt x="9694" y="3960"/>
                </a:lnTo>
                <a:lnTo>
                  <a:pt x="9694" y="3958"/>
                </a:lnTo>
                <a:lnTo>
                  <a:pt x="9698" y="3956"/>
                </a:lnTo>
                <a:lnTo>
                  <a:pt x="9700" y="3962"/>
                </a:lnTo>
                <a:lnTo>
                  <a:pt x="9704" y="3964"/>
                </a:lnTo>
                <a:lnTo>
                  <a:pt x="9706" y="3966"/>
                </a:lnTo>
                <a:lnTo>
                  <a:pt x="9708" y="3966"/>
                </a:lnTo>
                <a:lnTo>
                  <a:pt x="9714" y="3964"/>
                </a:lnTo>
                <a:lnTo>
                  <a:pt x="9716" y="3966"/>
                </a:lnTo>
                <a:lnTo>
                  <a:pt x="9716" y="3968"/>
                </a:lnTo>
                <a:lnTo>
                  <a:pt x="9718" y="3970"/>
                </a:lnTo>
                <a:lnTo>
                  <a:pt x="9720" y="3970"/>
                </a:lnTo>
                <a:lnTo>
                  <a:pt x="9726" y="3964"/>
                </a:lnTo>
                <a:lnTo>
                  <a:pt x="9730" y="3958"/>
                </a:lnTo>
                <a:lnTo>
                  <a:pt x="9734" y="3958"/>
                </a:lnTo>
                <a:lnTo>
                  <a:pt x="9736" y="3962"/>
                </a:lnTo>
                <a:lnTo>
                  <a:pt x="9740" y="3964"/>
                </a:lnTo>
                <a:lnTo>
                  <a:pt x="9744" y="3964"/>
                </a:lnTo>
                <a:lnTo>
                  <a:pt x="9748" y="3960"/>
                </a:lnTo>
                <a:lnTo>
                  <a:pt x="9752" y="3954"/>
                </a:lnTo>
                <a:lnTo>
                  <a:pt x="9754" y="3948"/>
                </a:lnTo>
                <a:lnTo>
                  <a:pt x="9756" y="3940"/>
                </a:lnTo>
                <a:lnTo>
                  <a:pt x="9756" y="3932"/>
                </a:lnTo>
                <a:lnTo>
                  <a:pt x="9756" y="3926"/>
                </a:lnTo>
                <a:lnTo>
                  <a:pt x="9752" y="3916"/>
                </a:lnTo>
                <a:lnTo>
                  <a:pt x="9754" y="3906"/>
                </a:lnTo>
                <a:lnTo>
                  <a:pt x="9754" y="3898"/>
                </a:lnTo>
                <a:lnTo>
                  <a:pt x="9754" y="3890"/>
                </a:lnTo>
                <a:lnTo>
                  <a:pt x="9752" y="3884"/>
                </a:lnTo>
                <a:lnTo>
                  <a:pt x="9754" y="3884"/>
                </a:lnTo>
                <a:lnTo>
                  <a:pt x="9756" y="3878"/>
                </a:lnTo>
                <a:lnTo>
                  <a:pt x="9758" y="3876"/>
                </a:lnTo>
                <a:lnTo>
                  <a:pt x="9760" y="3876"/>
                </a:lnTo>
                <a:lnTo>
                  <a:pt x="9762" y="3884"/>
                </a:lnTo>
                <a:lnTo>
                  <a:pt x="9764" y="3910"/>
                </a:lnTo>
                <a:lnTo>
                  <a:pt x="9768" y="3920"/>
                </a:lnTo>
                <a:lnTo>
                  <a:pt x="9770" y="3924"/>
                </a:lnTo>
                <a:lnTo>
                  <a:pt x="9772" y="3926"/>
                </a:lnTo>
                <a:lnTo>
                  <a:pt x="9776" y="3926"/>
                </a:lnTo>
                <a:lnTo>
                  <a:pt x="9780" y="3926"/>
                </a:lnTo>
                <a:lnTo>
                  <a:pt x="9786" y="3920"/>
                </a:lnTo>
                <a:lnTo>
                  <a:pt x="9788" y="3918"/>
                </a:lnTo>
                <a:lnTo>
                  <a:pt x="9792" y="3918"/>
                </a:lnTo>
                <a:lnTo>
                  <a:pt x="9794" y="3920"/>
                </a:lnTo>
                <a:lnTo>
                  <a:pt x="9798" y="3924"/>
                </a:lnTo>
                <a:lnTo>
                  <a:pt x="9804" y="3938"/>
                </a:lnTo>
                <a:lnTo>
                  <a:pt x="9812" y="3958"/>
                </a:lnTo>
                <a:lnTo>
                  <a:pt x="9814" y="3968"/>
                </a:lnTo>
                <a:lnTo>
                  <a:pt x="9816" y="3972"/>
                </a:lnTo>
                <a:lnTo>
                  <a:pt x="9818" y="3974"/>
                </a:lnTo>
                <a:lnTo>
                  <a:pt x="9816" y="3978"/>
                </a:lnTo>
                <a:lnTo>
                  <a:pt x="9814" y="3986"/>
                </a:lnTo>
                <a:lnTo>
                  <a:pt x="9814" y="3992"/>
                </a:lnTo>
                <a:lnTo>
                  <a:pt x="9820" y="4004"/>
                </a:lnTo>
                <a:lnTo>
                  <a:pt x="9824" y="4012"/>
                </a:lnTo>
                <a:lnTo>
                  <a:pt x="9824" y="4010"/>
                </a:lnTo>
                <a:lnTo>
                  <a:pt x="9824" y="4000"/>
                </a:lnTo>
                <a:lnTo>
                  <a:pt x="9826" y="4006"/>
                </a:lnTo>
                <a:lnTo>
                  <a:pt x="9830" y="4016"/>
                </a:lnTo>
                <a:lnTo>
                  <a:pt x="9834" y="4026"/>
                </a:lnTo>
                <a:lnTo>
                  <a:pt x="9840" y="4038"/>
                </a:lnTo>
                <a:lnTo>
                  <a:pt x="9858" y="4062"/>
                </a:lnTo>
                <a:lnTo>
                  <a:pt x="9862" y="4064"/>
                </a:lnTo>
                <a:lnTo>
                  <a:pt x="9862" y="4058"/>
                </a:lnTo>
                <a:lnTo>
                  <a:pt x="9864" y="4054"/>
                </a:lnTo>
                <a:lnTo>
                  <a:pt x="9866" y="4052"/>
                </a:lnTo>
                <a:lnTo>
                  <a:pt x="9868" y="4052"/>
                </a:lnTo>
                <a:lnTo>
                  <a:pt x="9872" y="4054"/>
                </a:lnTo>
                <a:lnTo>
                  <a:pt x="9878" y="4060"/>
                </a:lnTo>
                <a:lnTo>
                  <a:pt x="9882" y="4068"/>
                </a:lnTo>
                <a:lnTo>
                  <a:pt x="9888" y="4076"/>
                </a:lnTo>
                <a:lnTo>
                  <a:pt x="9892" y="4080"/>
                </a:lnTo>
                <a:lnTo>
                  <a:pt x="9896" y="4086"/>
                </a:lnTo>
                <a:lnTo>
                  <a:pt x="9896" y="4088"/>
                </a:lnTo>
                <a:lnTo>
                  <a:pt x="9894" y="4090"/>
                </a:lnTo>
                <a:lnTo>
                  <a:pt x="9890" y="4092"/>
                </a:lnTo>
                <a:lnTo>
                  <a:pt x="9888" y="4092"/>
                </a:lnTo>
                <a:lnTo>
                  <a:pt x="9884" y="4088"/>
                </a:lnTo>
                <a:lnTo>
                  <a:pt x="9880" y="4086"/>
                </a:lnTo>
                <a:lnTo>
                  <a:pt x="9878" y="4086"/>
                </a:lnTo>
                <a:lnTo>
                  <a:pt x="9876" y="4086"/>
                </a:lnTo>
                <a:lnTo>
                  <a:pt x="9874" y="4090"/>
                </a:lnTo>
                <a:lnTo>
                  <a:pt x="9876" y="4094"/>
                </a:lnTo>
                <a:lnTo>
                  <a:pt x="9880" y="4104"/>
                </a:lnTo>
                <a:lnTo>
                  <a:pt x="9886" y="4110"/>
                </a:lnTo>
                <a:lnTo>
                  <a:pt x="9888" y="4112"/>
                </a:lnTo>
                <a:lnTo>
                  <a:pt x="9888" y="4110"/>
                </a:lnTo>
                <a:lnTo>
                  <a:pt x="9890" y="4104"/>
                </a:lnTo>
                <a:lnTo>
                  <a:pt x="9892" y="4098"/>
                </a:lnTo>
                <a:lnTo>
                  <a:pt x="9894" y="4098"/>
                </a:lnTo>
                <a:lnTo>
                  <a:pt x="9896" y="4100"/>
                </a:lnTo>
                <a:lnTo>
                  <a:pt x="9898" y="4110"/>
                </a:lnTo>
                <a:lnTo>
                  <a:pt x="9904" y="4128"/>
                </a:lnTo>
                <a:lnTo>
                  <a:pt x="9914" y="4150"/>
                </a:lnTo>
                <a:lnTo>
                  <a:pt x="9918" y="4160"/>
                </a:lnTo>
                <a:lnTo>
                  <a:pt x="9920" y="4170"/>
                </a:lnTo>
                <a:lnTo>
                  <a:pt x="9920" y="4182"/>
                </a:lnTo>
                <a:lnTo>
                  <a:pt x="9920" y="4192"/>
                </a:lnTo>
                <a:lnTo>
                  <a:pt x="9906" y="4234"/>
                </a:lnTo>
                <a:lnTo>
                  <a:pt x="9902" y="4250"/>
                </a:lnTo>
                <a:lnTo>
                  <a:pt x="9902" y="4256"/>
                </a:lnTo>
                <a:lnTo>
                  <a:pt x="9906" y="4258"/>
                </a:lnTo>
                <a:lnTo>
                  <a:pt x="9908" y="4258"/>
                </a:lnTo>
                <a:lnTo>
                  <a:pt x="9910" y="4256"/>
                </a:lnTo>
                <a:lnTo>
                  <a:pt x="9914" y="4250"/>
                </a:lnTo>
                <a:lnTo>
                  <a:pt x="9916" y="4242"/>
                </a:lnTo>
                <a:lnTo>
                  <a:pt x="9918" y="4242"/>
                </a:lnTo>
                <a:lnTo>
                  <a:pt x="9922" y="4240"/>
                </a:lnTo>
                <a:lnTo>
                  <a:pt x="9924" y="4242"/>
                </a:lnTo>
                <a:lnTo>
                  <a:pt x="9924" y="4244"/>
                </a:lnTo>
                <a:lnTo>
                  <a:pt x="9922" y="4248"/>
                </a:lnTo>
                <a:lnTo>
                  <a:pt x="9920" y="4252"/>
                </a:lnTo>
                <a:lnTo>
                  <a:pt x="9920" y="4256"/>
                </a:lnTo>
                <a:lnTo>
                  <a:pt x="9924" y="4260"/>
                </a:lnTo>
                <a:lnTo>
                  <a:pt x="9928" y="4262"/>
                </a:lnTo>
                <a:lnTo>
                  <a:pt x="9930" y="4264"/>
                </a:lnTo>
                <a:lnTo>
                  <a:pt x="9934" y="4262"/>
                </a:lnTo>
                <a:lnTo>
                  <a:pt x="9936" y="4260"/>
                </a:lnTo>
                <a:lnTo>
                  <a:pt x="9938" y="4260"/>
                </a:lnTo>
                <a:lnTo>
                  <a:pt x="9940" y="4262"/>
                </a:lnTo>
                <a:lnTo>
                  <a:pt x="9944" y="4264"/>
                </a:lnTo>
                <a:lnTo>
                  <a:pt x="9950" y="4268"/>
                </a:lnTo>
                <a:lnTo>
                  <a:pt x="9954" y="4268"/>
                </a:lnTo>
                <a:lnTo>
                  <a:pt x="9958" y="4264"/>
                </a:lnTo>
                <a:lnTo>
                  <a:pt x="9962" y="4260"/>
                </a:lnTo>
                <a:lnTo>
                  <a:pt x="9970" y="4246"/>
                </a:lnTo>
                <a:lnTo>
                  <a:pt x="9974" y="4242"/>
                </a:lnTo>
                <a:lnTo>
                  <a:pt x="9980" y="4238"/>
                </a:lnTo>
                <a:lnTo>
                  <a:pt x="9994" y="4232"/>
                </a:lnTo>
                <a:lnTo>
                  <a:pt x="10000" y="4228"/>
                </a:lnTo>
                <a:lnTo>
                  <a:pt x="10006" y="4222"/>
                </a:lnTo>
                <a:lnTo>
                  <a:pt x="10010" y="4216"/>
                </a:lnTo>
                <a:lnTo>
                  <a:pt x="10014" y="4208"/>
                </a:lnTo>
                <a:lnTo>
                  <a:pt x="10014" y="4198"/>
                </a:lnTo>
                <a:lnTo>
                  <a:pt x="10012" y="4184"/>
                </a:lnTo>
                <a:lnTo>
                  <a:pt x="10016" y="4190"/>
                </a:lnTo>
                <a:lnTo>
                  <a:pt x="10018" y="4192"/>
                </a:lnTo>
                <a:lnTo>
                  <a:pt x="10020" y="4196"/>
                </a:lnTo>
                <a:lnTo>
                  <a:pt x="10022" y="4200"/>
                </a:lnTo>
                <a:lnTo>
                  <a:pt x="10024" y="4204"/>
                </a:lnTo>
                <a:lnTo>
                  <a:pt x="10026" y="4208"/>
                </a:lnTo>
                <a:lnTo>
                  <a:pt x="10028" y="4218"/>
                </a:lnTo>
                <a:lnTo>
                  <a:pt x="10032" y="4228"/>
                </a:lnTo>
                <a:lnTo>
                  <a:pt x="10034" y="4230"/>
                </a:lnTo>
                <a:lnTo>
                  <a:pt x="10036" y="4230"/>
                </a:lnTo>
                <a:lnTo>
                  <a:pt x="10040" y="4228"/>
                </a:lnTo>
                <a:lnTo>
                  <a:pt x="10044" y="4226"/>
                </a:lnTo>
                <a:lnTo>
                  <a:pt x="10046" y="4226"/>
                </a:lnTo>
                <a:lnTo>
                  <a:pt x="10046" y="4228"/>
                </a:lnTo>
                <a:lnTo>
                  <a:pt x="10044" y="4232"/>
                </a:lnTo>
                <a:lnTo>
                  <a:pt x="10040" y="4238"/>
                </a:lnTo>
                <a:lnTo>
                  <a:pt x="10038" y="4246"/>
                </a:lnTo>
                <a:lnTo>
                  <a:pt x="10040" y="4252"/>
                </a:lnTo>
                <a:lnTo>
                  <a:pt x="10042" y="4258"/>
                </a:lnTo>
                <a:lnTo>
                  <a:pt x="10046" y="4270"/>
                </a:lnTo>
                <a:lnTo>
                  <a:pt x="10046" y="4290"/>
                </a:lnTo>
                <a:lnTo>
                  <a:pt x="10048" y="4312"/>
                </a:lnTo>
                <a:lnTo>
                  <a:pt x="10052" y="4328"/>
                </a:lnTo>
                <a:lnTo>
                  <a:pt x="10058" y="4340"/>
                </a:lnTo>
                <a:lnTo>
                  <a:pt x="10060" y="4354"/>
                </a:lnTo>
                <a:lnTo>
                  <a:pt x="10060" y="4372"/>
                </a:lnTo>
                <a:lnTo>
                  <a:pt x="10062" y="4372"/>
                </a:lnTo>
                <a:lnTo>
                  <a:pt x="10062" y="4370"/>
                </a:lnTo>
                <a:lnTo>
                  <a:pt x="10064" y="4366"/>
                </a:lnTo>
                <a:lnTo>
                  <a:pt x="10066" y="4366"/>
                </a:lnTo>
                <a:lnTo>
                  <a:pt x="10068" y="4372"/>
                </a:lnTo>
                <a:lnTo>
                  <a:pt x="10074" y="4384"/>
                </a:lnTo>
                <a:lnTo>
                  <a:pt x="10076" y="4398"/>
                </a:lnTo>
                <a:lnTo>
                  <a:pt x="10078" y="4408"/>
                </a:lnTo>
                <a:lnTo>
                  <a:pt x="10080" y="4416"/>
                </a:lnTo>
                <a:lnTo>
                  <a:pt x="10082" y="4424"/>
                </a:lnTo>
                <a:lnTo>
                  <a:pt x="10080" y="4432"/>
                </a:lnTo>
                <a:lnTo>
                  <a:pt x="10080" y="4440"/>
                </a:lnTo>
                <a:lnTo>
                  <a:pt x="10080" y="4442"/>
                </a:lnTo>
                <a:lnTo>
                  <a:pt x="10082" y="4444"/>
                </a:lnTo>
                <a:lnTo>
                  <a:pt x="10082" y="4446"/>
                </a:lnTo>
                <a:lnTo>
                  <a:pt x="10082" y="4450"/>
                </a:lnTo>
                <a:lnTo>
                  <a:pt x="10080" y="4458"/>
                </a:lnTo>
                <a:lnTo>
                  <a:pt x="10080" y="4464"/>
                </a:lnTo>
                <a:lnTo>
                  <a:pt x="10080" y="4466"/>
                </a:lnTo>
                <a:lnTo>
                  <a:pt x="10084" y="4468"/>
                </a:lnTo>
                <a:lnTo>
                  <a:pt x="10088" y="4468"/>
                </a:lnTo>
                <a:lnTo>
                  <a:pt x="10088" y="4470"/>
                </a:lnTo>
                <a:lnTo>
                  <a:pt x="10088" y="4476"/>
                </a:lnTo>
                <a:lnTo>
                  <a:pt x="10084" y="4486"/>
                </a:lnTo>
                <a:lnTo>
                  <a:pt x="10084" y="4496"/>
                </a:lnTo>
                <a:lnTo>
                  <a:pt x="10084" y="4504"/>
                </a:lnTo>
                <a:lnTo>
                  <a:pt x="10080" y="4510"/>
                </a:lnTo>
                <a:lnTo>
                  <a:pt x="10078" y="4518"/>
                </a:lnTo>
                <a:lnTo>
                  <a:pt x="10076" y="4542"/>
                </a:lnTo>
                <a:lnTo>
                  <a:pt x="10078" y="4550"/>
                </a:lnTo>
                <a:lnTo>
                  <a:pt x="10078" y="4552"/>
                </a:lnTo>
                <a:lnTo>
                  <a:pt x="10080" y="4552"/>
                </a:lnTo>
                <a:lnTo>
                  <a:pt x="10086" y="4536"/>
                </a:lnTo>
                <a:lnTo>
                  <a:pt x="10086" y="4540"/>
                </a:lnTo>
                <a:lnTo>
                  <a:pt x="10086" y="4544"/>
                </a:lnTo>
                <a:lnTo>
                  <a:pt x="10078" y="4560"/>
                </a:lnTo>
                <a:lnTo>
                  <a:pt x="10076" y="4568"/>
                </a:lnTo>
                <a:lnTo>
                  <a:pt x="10076" y="4572"/>
                </a:lnTo>
                <a:lnTo>
                  <a:pt x="10076" y="4574"/>
                </a:lnTo>
                <a:lnTo>
                  <a:pt x="10074" y="4578"/>
                </a:lnTo>
                <a:lnTo>
                  <a:pt x="10070" y="4590"/>
                </a:lnTo>
                <a:lnTo>
                  <a:pt x="10070" y="4594"/>
                </a:lnTo>
                <a:lnTo>
                  <a:pt x="10070" y="4600"/>
                </a:lnTo>
                <a:lnTo>
                  <a:pt x="10070" y="4606"/>
                </a:lnTo>
                <a:lnTo>
                  <a:pt x="10066" y="4616"/>
                </a:lnTo>
                <a:lnTo>
                  <a:pt x="10066" y="4626"/>
                </a:lnTo>
                <a:lnTo>
                  <a:pt x="10066" y="4634"/>
                </a:lnTo>
                <a:lnTo>
                  <a:pt x="10068" y="4638"/>
                </a:lnTo>
                <a:lnTo>
                  <a:pt x="10070" y="4642"/>
                </a:lnTo>
                <a:lnTo>
                  <a:pt x="10072" y="4642"/>
                </a:lnTo>
                <a:lnTo>
                  <a:pt x="10076" y="4638"/>
                </a:lnTo>
                <a:lnTo>
                  <a:pt x="10078" y="4632"/>
                </a:lnTo>
                <a:lnTo>
                  <a:pt x="10078" y="4630"/>
                </a:lnTo>
                <a:lnTo>
                  <a:pt x="10080" y="4630"/>
                </a:lnTo>
                <a:lnTo>
                  <a:pt x="10086" y="4638"/>
                </a:lnTo>
                <a:lnTo>
                  <a:pt x="10092" y="4650"/>
                </a:lnTo>
                <a:lnTo>
                  <a:pt x="10100" y="4664"/>
                </a:lnTo>
                <a:lnTo>
                  <a:pt x="10108" y="4680"/>
                </a:lnTo>
                <a:lnTo>
                  <a:pt x="10112" y="4684"/>
                </a:lnTo>
                <a:lnTo>
                  <a:pt x="10116" y="4684"/>
                </a:lnTo>
                <a:lnTo>
                  <a:pt x="10120" y="4684"/>
                </a:lnTo>
                <a:lnTo>
                  <a:pt x="10122" y="4688"/>
                </a:lnTo>
                <a:lnTo>
                  <a:pt x="10122" y="4692"/>
                </a:lnTo>
                <a:lnTo>
                  <a:pt x="10122" y="4698"/>
                </a:lnTo>
                <a:lnTo>
                  <a:pt x="10124" y="4702"/>
                </a:lnTo>
                <a:lnTo>
                  <a:pt x="10128" y="4706"/>
                </a:lnTo>
                <a:lnTo>
                  <a:pt x="10136" y="4716"/>
                </a:lnTo>
                <a:lnTo>
                  <a:pt x="10142" y="4726"/>
                </a:lnTo>
                <a:lnTo>
                  <a:pt x="10148" y="4734"/>
                </a:lnTo>
                <a:lnTo>
                  <a:pt x="10150" y="4744"/>
                </a:lnTo>
                <a:lnTo>
                  <a:pt x="10154" y="4762"/>
                </a:lnTo>
                <a:lnTo>
                  <a:pt x="10156" y="4778"/>
                </a:lnTo>
                <a:lnTo>
                  <a:pt x="10154" y="4788"/>
                </a:lnTo>
                <a:lnTo>
                  <a:pt x="10152" y="4792"/>
                </a:lnTo>
                <a:lnTo>
                  <a:pt x="10154" y="4794"/>
                </a:lnTo>
                <a:lnTo>
                  <a:pt x="10156" y="4798"/>
                </a:lnTo>
                <a:lnTo>
                  <a:pt x="10158" y="4802"/>
                </a:lnTo>
                <a:lnTo>
                  <a:pt x="10160" y="4806"/>
                </a:lnTo>
                <a:lnTo>
                  <a:pt x="10162" y="4812"/>
                </a:lnTo>
                <a:lnTo>
                  <a:pt x="10160" y="4820"/>
                </a:lnTo>
                <a:lnTo>
                  <a:pt x="10160" y="4834"/>
                </a:lnTo>
                <a:lnTo>
                  <a:pt x="10164" y="4838"/>
                </a:lnTo>
                <a:lnTo>
                  <a:pt x="10166" y="4840"/>
                </a:lnTo>
                <a:lnTo>
                  <a:pt x="10166" y="4844"/>
                </a:lnTo>
                <a:lnTo>
                  <a:pt x="10166" y="4848"/>
                </a:lnTo>
                <a:lnTo>
                  <a:pt x="10170" y="4854"/>
                </a:lnTo>
                <a:lnTo>
                  <a:pt x="10180" y="4866"/>
                </a:lnTo>
                <a:lnTo>
                  <a:pt x="10184" y="4872"/>
                </a:lnTo>
                <a:lnTo>
                  <a:pt x="10188" y="4880"/>
                </a:lnTo>
                <a:lnTo>
                  <a:pt x="10192" y="4888"/>
                </a:lnTo>
                <a:lnTo>
                  <a:pt x="10190" y="4894"/>
                </a:lnTo>
                <a:lnTo>
                  <a:pt x="10190" y="4900"/>
                </a:lnTo>
                <a:lnTo>
                  <a:pt x="10190" y="4902"/>
                </a:lnTo>
                <a:lnTo>
                  <a:pt x="10196" y="4906"/>
                </a:lnTo>
                <a:lnTo>
                  <a:pt x="10210" y="4916"/>
                </a:lnTo>
                <a:lnTo>
                  <a:pt x="10220" y="4924"/>
                </a:lnTo>
                <a:lnTo>
                  <a:pt x="10232" y="4936"/>
                </a:lnTo>
                <a:lnTo>
                  <a:pt x="10244" y="4946"/>
                </a:lnTo>
                <a:lnTo>
                  <a:pt x="10252" y="4952"/>
                </a:lnTo>
                <a:lnTo>
                  <a:pt x="10264" y="4958"/>
                </a:lnTo>
                <a:lnTo>
                  <a:pt x="10270" y="4962"/>
                </a:lnTo>
                <a:lnTo>
                  <a:pt x="10272" y="4966"/>
                </a:lnTo>
                <a:lnTo>
                  <a:pt x="10276" y="4970"/>
                </a:lnTo>
                <a:lnTo>
                  <a:pt x="10278" y="4976"/>
                </a:lnTo>
                <a:lnTo>
                  <a:pt x="10280" y="4974"/>
                </a:lnTo>
                <a:lnTo>
                  <a:pt x="10284" y="4970"/>
                </a:lnTo>
                <a:lnTo>
                  <a:pt x="10288" y="4968"/>
                </a:lnTo>
                <a:lnTo>
                  <a:pt x="10292" y="4970"/>
                </a:lnTo>
                <a:lnTo>
                  <a:pt x="10296" y="4968"/>
                </a:lnTo>
                <a:lnTo>
                  <a:pt x="10298" y="4966"/>
                </a:lnTo>
                <a:lnTo>
                  <a:pt x="10298" y="4964"/>
                </a:lnTo>
                <a:lnTo>
                  <a:pt x="10302" y="4964"/>
                </a:lnTo>
                <a:lnTo>
                  <a:pt x="10304" y="4966"/>
                </a:lnTo>
                <a:lnTo>
                  <a:pt x="10304" y="4968"/>
                </a:lnTo>
                <a:lnTo>
                  <a:pt x="10302" y="4972"/>
                </a:lnTo>
                <a:lnTo>
                  <a:pt x="10306" y="4974"/>
                </a:lnTo>
                <a:lnTo>
                  <a:pt x="10308" y="4974"/>
                </a:lnTo>
                <a:lnTo>
                  <a:pt x="10310" y="4972"/>
                </a:lnTo>
                <a:lnTo>
                  <a:pt x="10310" y="4964"/>
                </a:lnTo>
                <a:lnTo>
                  <a:pt x="10308" y="4956"/>
                </a:lnTo>
                <a:lnTo>
                  <a:pt x="10304" y="4948"/>
                </a:lnTo>
                <a:lnTo>
                  <a:pt x="10302" y="4944"/>
                </a:lnTo>
                <a:lnTo>
                  <a:pt x="10300" y="4940"/>
                </a:lnTo>
                <a:lnTo>
                  <a:pt x="10298" y="4928"/>
                </a:lnTo>
                <a:lnTo>
                  <a:pt x="10294" y="4918"/>
                </a:lnTo>
                <a:lnTo>
                  <a:pt x="10292" y="4912"/>
                </a:lnTo>
                <a:lnTo>
                  <a:pt x="10286" y="4908"/>
                </a:lnTo>
                <a:lnTo>
                  <a:pt x="10280" y="4902"/>
                </a:lnTo>
                <a:lnTo>
                  <a:pt x="10276" y="4896"/>
                </a:lnTo>
                <a:lnTo>
                  <a:pt x="10276" y="4890"/>
                </a:lnTo>
                <a:lnTo>
                  <a:pt x="10276" y="4884"/>
                </a:lnTo>
                <a:lnTo>
                  <a:pt x="10278" y="4872"/>
                </a:lnTo>
                <a:lnTo>
                  <a:pt x="10278" y="4868"/>
                </a:lnTo>
                <a:lnTo>
                  <a:pt x="10276" y="4862"/>
                </a:lnTo>
                <a:lnTo>
                  <a:pt x="10274" y="4858"/>
                </a:lnTo>
                <a:lnTo>
                  <a:pt x="10274" y="4852"/>
                </a:lnTo>
                <a:lnTo>
                  <a:pt x="10276" y="4846"/>
                </a:lnTo>
                <a:lnTo>
                  <a:pt x="10276" y="4842"/>
                </a:lnTo>
                <a:lnTo>
                  <a:pt x="10276" y="4836"/>
                </a:lnTo>
                <a:lnTo>
                  <a:pt x="10278" y="4826"/>
                </a:lnTo>
                <a:lnTo>
                  <a:pt x="10278" y="4814"/>
                </a:lnTo>
                <a:lnTo>
                  <a:pt x="10276" y="4798"/>
                </a:lnTo>
                <a:lnTo>
                  <a:pt x="10272" y="4790"/>
                </a:lnTo>
                <a:lnTo>
                  <a:pt x="10266" y="4782"/>
                </a:lnTo>
                <a:lnTo>
                  <a:pt x="10254" y="4768"/>
                </a:lnTo>
                <a:lnTo>
                  <a:pt x="10244" y="4756"/>
                </a:lnTo>
                <a:lnTo>
                  <a:pt x="10238" y="4750"/>
                </a:lnTo>
                <a:lnTo>
                  <a:pt x="10236" y="4744"/>
                </a:lnTo>
                <a:lnTo>
                  <a:pt x="10234" y="4738"/>
                </a:lnTo>
                <a:lnTo>
                  <a:pt x="10230" y="4736"/>
                </a:lnTo>
                <a:lnTo>
                  <a:pt x="10222" y="4734"/>
                </a:lnTo>
                <a:lnTo>
                  <a:pt x="10212" y="4724"/>
                </a:lnTo>
                <a:lnTo>
                  <a:pt x="10200" y="4706"/>
                </a:lnTo>
                <a:lnTo>
                  <a:pt x="10196" y="4702"/>
                </a:lnTo>
                <a:lnTo>
                  <a:pt x="10192" y="4700"/>
                </a:lnTo>
                <a:lnTo>
                  <a:pt x="10188" y="4702"/>
                </a:lnTo>
                <a:lnTo>
                  <a:pt x="10184" y="4704"/>
                </a:lnTo>
                <a:lnTo>
                  <a:pt x="10180" y="4704"/>
                </a:lnTo>
                <a:lnTo>
                  <a:pt x="10174" y="4700"/>
                </a:lnTo>
                <a:lnTo>
                  <a:pt x="10166" y="4692"/>
                </a:lnTo>
                <a:lnTo>
                  <a:pt x="10160" y="4686"/>
                </a:lnTo>
                <a:lnTo>
                  <a:pt x="10158" y="4676"/>
                </a:lnTo>
                <a:lnTo>
                  <a:pt x="10154" y="4652"/>
                </a:lnTo>
                <a:lnTo>
                  <a:pt x="10150" y="4632"/>
                </a:lnTo>
                <a:lnTo>
                  <a:pt x="10148" y="4626"/>
                </a:lnTo>
                <a:lnTo>
                  <a:pt x="10146" y="4626"/>
                </a:lnTo>
                <a:lnTo>
                  <a:pt x="10144" y="4626"/>
                </a:lnTo>
                <a:lnTo>
                  <a:pt x="10140" y="4624"/>
                </a:lnTo>
                <a:lnTo>
                  <a:pt x="10136" y="4614"/>
                </a:lnTo>
                <a:lnTo>
                  <a:pt x="10134" y="4602"/>
                </a:lnTo>
                <a:lnTo>
                  <a:pt x="10132" y="4588"/>
                </a:lnTo>
                <a:lnTo>
                  <a:pt x="10130" y="4584"/>
                </a:lnTo>
                <a:lnTo>
                  <a:pt x="10128" y="4584"/>
                </a:lnTo>
                <a:lnTo>
                  <a:pt x="10118" y="4588"/>
                </a:lnTo>
                <a:lnTo>
                  <a:pt x="10114" y="4588"/>
                </a:lnTo>
                <a:lnTo>
                  <a:pt x="10110" y="4590"/>
                </a:lnTo>
                <a:lnTo>
                  <a:pt x="10108" y="4586"/>
                </a:lnTo>
                <a:lnTo>
                  <a:pt x="10108" y="4580"/>
                </a:lnTo>
                <a:lnTo>
                  <a:pt x="10106" y="4550"/>
                </a:lnTo>
                <a:lnTo>
                  <a:pt x="10108" y="4528"/>
                </a:lnTo>
                <a:lnTo>
                  <a:pt x="10108" y="4520"/>
                </a:lnTo>
                <a:lnTo>
                  <a:pt x="10112" y="4514"/>
                </a:lnTo>
                <a:lnTo>
                  <a:pt x="10116" y="4510"/>
                </a:lnTo>
                <a:lnTo>
                  <a:pt x="10118" y="4506"/>
                </a:lnTo>
                <a:lnTo>
                  <a:pt x="10120" y="4494"/>
                </a:lnTo>
                <a:lnTo>
                  <a:pt x="10122" y="4484"/>
                </a:lnTo>
                <a:lnTo>
                  <a:pt x="10126" y="4474"/>
                </a:lnTo>
                <a:lnTo>
                  <a:pt x="10132" y="4458"/>
                </a:lnTo>
                <a:lnTo>
                  <a:pt x="10138" y="4432"/>
                </a:lnTo>
                <a:lnTo>
                  <a:pt x="10140" y="4408"/>
                </a:lnTo>
                <a:lnTo>
                  <a:pt x="10142" y="4400"/>
                </a:lnTo>
                <a:lnTo>
                  <a:pt x="10140" y="4396"/>
                </a:lnTo>
                <a:lnTo>
                  <a:pt x="10138" y="4392"/>
                </a:lnTo>
                <a:lnTo>
                  <a:pt x="10136" y="4388"/>
                </a:lnTo>
                <a:lnTo>
                  <a:pt x="10136" y="4386"/>
                </a:lnTo>
                <a:lnTo>
                  <a:pt x="10138" y="4382"/>
                </a:lnTo>
                <a:lnTo>
                  <a:pt x="10140" y="4380"/>
                </a:lnTo>
                <a:lnTo>
                  <a:pt x="10146" y="4378"/>
                </a:lnTo>
                <a:lnTo>
                  <a:pt x="10160" y="4376"/>
                </a:lnTo>
                <a:lnTo>
                  <a:pt x="10166" y="4376"/>
                </a:lnTo>
                <a:lnTo>
                  <a:pt x="10172" y="4378"/>
                </a:lnTo>
                <a:lnTo>
                  <a:pt x="10174" y="4380"/>
                </a:lnTo>
                <a:lnTo>
                  <a:pt x="10174" y="4384"/>
                </a:lnTo>
                <a:lnTo>
                  <a:pt x="10174" y="4394"/>
                </a:lnTo>
                <a:lnTo>
                  <a:pt x="10170" y="4410"/>
                </a:lnTo>
                <a:lnTo>
                  <a:pt x="10170" y="4420"/>
                </a:lnTo>
                <a:lnTo>
                  <a:pt x="10172" y="4422"/>
                </a:lnTo>
                <a:lnTo>
                  <a:pt x="10174" y="4422"/>
                </a:lnTo>
                <a:lnTo>
                  <a:pt x="10182" y="4420"/>
                </a:lnTo>
                <a:lnTo>
                  <a:pt x="10184" y="4420"/>
                </a:lnTo>
                <a:lnTo>
                  <a:pt x="10188" y="4422"/>
                </a:lnTo>
                <a:lnTo>
                  <a:pt x="10192" y="4422"/>
                </a:lnTo>
                <a:lnTo>
                  <a:pt x="10194" y="4422"/>
                </a:lnTo>
                <a:lnTo>
                  <a:pt x="10200" y="4420"/>
                </a:lnTo>
                <a:lnTo>
                  <a:pt x="10204" y="4418"/>
                </a:lnTo>
                <a:lnTo>
                  <a:pt x="10206" y="4418"/>
                </a:lnTo>
                <a:lnTo>
                  <a:pt x="10210" y="4420"/>
                </a:lnTo>
                <a:lnTo>
                  <a:pt x="10218" y="4428"/>
                </a:lnTo>
                <a:lnTo>
                  <a:pt x="10224" y="4436"/>
                </a:lnTo>
                <a:lnTo>
                  <a:pt x="10232" y="4442"/>
                </a:lnTo>
                <a:lnTo>
                  <a:pt x="10234" y="4446"/>
                </a:lnTo>
                <a:lnTo>
                  <a:pt x="10238" y="4448"/>
                </a:lnTo>
                <a:lnTo>
                  <a:pt x="10242" y="4448"/>
                </a:lnTo>
                <a:lnTo>
                  <a:pt x="10244" y="4452"/>
                </a:lnTo>
                <a:lnTo>
                  <a:pt x="10248" y="4458"/>
                </a:lnTo>
                <a:lnTo>
                  <a:pt x="10250" y="4464"/>
                </a:lnTo>
                <a:lnTo>
                  <a:pt x="10252" y="4466"/>
                </a:lnTo>
                <a:lnTo>
                  <a:pt x="10256" y="4468"/>
                </a:lnTo>
                <a:lnTo>
                  <a:pt x="10250" y="4454"/>
                </a:lnTo>
                <a:lnTo>
                  <a:pt x="10250" y="4446"/>
                </a:lnTo>
                <a:lnTo>
                  <a:pt x="10250" y="4454"/>
                </a:lnTo>
                <a:lnTo>
                  <a:pt x="10256" y="4468"/>
                </a:lnTo>
                <a:lnTo>
                  <a:pt x="10262" y="4480"/>
                </a:lnTo>
                <a:lnTo>
                  <a:pt x="10264" y="4486"/>
                </a:lnTo>
                <a:lnTo>
                  <a:pt x="10262" y="4490"/>
                </a:lnTo>
                <a:lnTo>
                  <a:pt x="10262" y="4500"/>
                </a:lnTo>
                <a:lnTo>
                  <a:pt x="10264" y="4508"/>
                </a:lnTo>
                <a:lnTo>
                  <a:pt x="10264" y="4510"/>
                </a:lnTo>
                <a:lnTo>
                  <a:pt x="10266" y="4510"/>
                </a:lnTo>
                <a:lnTo>
                  <a:pt x="10270" y="4508"/>
                </a:lnTo>
                <a:lnTo>
                  <a:pt x="10274" y="4506"/>
                </a:lnTo>
                <a:lnTo>
                  <a:pt x="10276" y="4506"/>
                </a:lnTo>
                <a:lnTo>
                  <a:pt x="10276" y="4504"/>
                </a:lnTo>
                <a:lnTo>
                  <a:pt x="10276" y="4498"/>
                </a:lnTo>
                <a:lnTo>
                  <a:pt x="10276" y="4496"/>
                </a:lnTo>
                <a:lnTo>
                  <a:pt x="10278" y="4494"/>
                </a:lnTo>
                <a:lnTo>
                  <a:pt x="10280" y="4496"/>
                </a:lnTo>
                <a:lnTo>
                  <a:pt x="10284" y="4500"/>
                </a:lnTo>
                <a:lnTo>
                  <a:pt x="10286" y="4504"/>
                </a:lnTo>
                <a:lnTo>
                  <a:pt x="10288" y="4508"/>
                </a:lnTo>
                <a:lnTo>
                  <a:pt x="10284" y="4514"/>
                </a:lnTo>
                <a:lnTo>
                  <a:pt x="10280" y="4518"/>
                </a:lnTo>
                <a:lnTo>
                  <a:pt x="10280" y="4522"/>
                </a:lnTo>
                <a:lnTo>
                  <a:pt x="10282" y="4524"/>
                </a:lnTo>
                <a:lnTo>
                  <a:pt x="10284" y="4526"/>
                </a:lnTo>
                <a:lnTo>
                  <a:pt x="10286" y="4526"/>
                </a:lnTo>
                <a:lnTo>
                  <a:pt x="10290" y="4524"/>
                </a:lnTo>
                <a:lnTo>
                  <a:pt x="10292" y="4520"/>
                </a:lnTo>
                <a:lnTo>
                  <a:pt x="10294" y="4520"/>
                </a:lnTo>
                <a:lnTo>
                  <a:pt x="10296" y="4522"/>
                </a:lnTo>
                <a:lnTo>
                  <a:pt x="10300" y="4524"/>
                </a:lnTo>
                <a:lnTo>
                  <a:pt x="10304" y="4524"/>
                </a:lnTo>
                <a:lnTo>
                  <a:pt x="10310" y="4526"/>
                </a:lnTo>
                <a:lnTo>
                  <a:pt x="10312" y="4528"/>
                </a:lnTo>
                <a:lnTo>
                  <a:pt x="10316" y="4532"/>
                </a:lnTo>
                <a:lnTo>
                  <a:pt x="10320" y="4540"/>
                </a:lnTo>
                <a:lnTo>
                  <a:pt x="10322" y="4542"/>
                </a:lnTo>
                <a:lnTo>
                  <a:pt x="10324" y="4544"/>
                </a:lnTo>
                <a:lnTo>
                  <a:pt x="10328" y="4542"/>
                </a:lnTo>
                <a:lnTo>
                  <a:pt x="10332" y="4542"/>
                </a:lnTo>
                <a:lnTo>
                  <a:pt x="10334" y="4542"/>
                </a:lnTo>
                <a:lnTo>
                  <a:pt x="10338" y="4544"/>
                </a:lnTo>
                <a:lnTo>
                  <a:pt x="10340" y="4548"/>
                </a:lnTo>
                <a:lnTo>
                  <a:pt x="10340" y="4552"/>
                </a:lnTo>
                <a:lnTo>
                  <a:pt x="10336" y="4558"/>
                </a:lnTo>
                <a:lnTo>
                  <a:pt x="10332" y="4568"/>
                </a:lnTo>
                <a:lnTo>
                  <a:pt x="10330" y="4576"/>
                </a:lnTo>
                <a:lnTo>
                  <a:pt x="10330" y="4588"/>
                </a:lnTo>
                <a:lnTo>
                  <a:pt x="10328" y="4608"/>
                </a:lnTo>
                <a:lnTo>
                  <a:pt x="10330" y="4620"/>
                </a:lnTo>
                <a:lnTo>
                  <a:pt x="10332" y="4624"/>
                </a:lnTo>
                <a:lnTo>
                  <a:pt x="10334" y="4624"/>
                </a:lnTo>
                <a:lnTo>
                  <a:pt x="10338" y="4622"/>
                </a:lnTo>
                <a:lnTo>
                  <a:pt x="10344" y="4616"/>
                </a:lnTo>
                <a:lnTo>
                  <a:pt x="10366" y="4594"/>
                </a:lnTo>
                <a:lnTo>
                  <a:pt x="10376" y="4588"/>
                </a:lnTo>
                <a:lnTo>
                  <a:pt x="10384" y="4584"/>
                </a:lnTo>
                <a:lnTo>
                  <a:pt x="10388" y="4582"/>
                </a:lnTo>
                <a:lnTo>
                  <a:pt x="10390" y="4580"/>
                </a:lnTo>
                <a:lnTo>
                  <a:pt x="10390" y="4576"/>
                </a:lnTo>
                <a:lnTo>
                  <a:pt x="10390" y="4574"/>
                </a:lnTo>
                <a:lnTo>
                  <a:pt x="10396" y="4572"/>
                </a:lnTo>
                <a:lnTo>
                  <a:pt x="10400" y="4570"/>
                </a:lnTo>
                <a:lnTo>
                  <a:pt x="10404" y="4564"/>
                </a:lnTo>
                <a:lnTo>
                  <a:pt x="10408" y="4544"/>
                </a:lnTo>
                <a:lnTo>
                  <a:pt x="10412" y="4528"/>
                </a:lnTo>
                <a:lnTo>
                  <a:pt x="10414" y="4522"/>
                </a:lnTo>
                <a:lnTo>
                  <a:pt x="10416" y="4522"/>
                </a:lnTo>
                <a:lnTo>
                  <a:pt x="10422" y="4528"/>
                </a:lnTo>
                <a:lnTo>
                  <a:pt x="10424" y="4530"/>
                </a:lnTo>
                <a:lnTo>
                  <a:pt x="10428" y="4532"/>
                </a:lnTo>
                <a:lnTo>
                  <a:pt x="10432" y="4532"/>
                </a:lnTo>
                <a:lnTo>
                  <a:pt x="10438" y="4530"/>
                </a:lnTo>
                <a:lnTo>
                  <a:pt x="10444" y="4526"/>
                </a:lnTo>
                <a:lnTo>
                  <a:pt x="10454" y="4518"/>
                </a:lnTo>
                <a:lnTo>
                  <a:pt x="10464" y="4510"/>
                </a:lnTo>
                <a:lnTo>
                  <a:pt x="10472" y="4504"/>
                </a:lnTo>
                <a:lnTo>
                  <a:pt x="10488" y="4494"/>
                </a:lnTo>
                <a:lnTo>
                  <a:pt x="10494" y="4492"/>
                </a:lnTo>
                <a:lnTo>
                  <a:pt x="10498" y="4486"/>
                </a:lnTo>
                <a:lnTo>
                  <a:pt x="10502" y="4480"/>
                </a:lnTo>
                <a:lnTo>
                  <a:pt x="10506" y="4470"/>
                </a:lnTo>
                <a:lnTo>
                  <a:pt x="10510" y="4452"/>
                </a:lnTo>
                <a:lnTo>
                  <a:pt x="10510" y="4436"/>
                </a:lnTo>
                <a:lnTo>
                  <a:pt x="10512" y="4426"/>
                </a:lnTo>
                <a:lnTo>
                  <a:pt x="10512" y="4424"/>
                </a:lnTo>
                <a:lnTo>
                  <a:pt x="10514" y="4422"/>
                </a:lnTo>
                <a:lnTo>
                  <a:pt x="10518" y="4420"/>
                </a:lnTo>
                <a:lnTo>
                  <a:pt x="10518" y="4418"/>
                </a:lnTo>
                <a:lnTo>
                  <a:pt x="10518" y="4412"/>
                </a:lnTo>
                <a:lnTo>
                  <a:pt x="10516" y="4406"/>
                </a:lnTo>
                <a:lnTo>
                  <a:pt x="10512" y="4398"/>
                </a:lnTo>
                <a:lnTo>
                  <a:pt x="10510" y="4394"/>
                </a:lnTo>
                <a:lnTo>
                  <a:pt x="10510" y="4388"/>
                </a:lnTo>
                <a:lnTo>
                  <a:pt x="10512" y="4374"/>
                </a:lnTo>
                <a:lnTo>
                  <a:pt x="10512" y="4352"/>
                </a:lnTo>
                <a:lnTo>
                  <a:pt x="10510" y="4338"/>
                </a:lnTo>
                <a:lnTo>
                  <a:pt x="10506" y="4322"/>
                </a:lnTo>
                <a:lnTo>
                  <a:pt x="10494" y="4294"/>
                </a:lnTo>
                <a:lnTo>
                  <a:pt x="10486" y="4278"/>
                </a:lnTo>
                <a:lnTo>
                  <a:pt x="10478" y="4268"/>
                </a:lnTo>
                <a:lnTo>
                  <a:pt x="10474" y="4256"/>
                </a:lnTo>
                <a:lnTo>
                  <a:pt x="10468" y="4246"/>
                </a:lnTo>
                <a:lnTo>
                  <a:pt x="10462" y="4240"/>
                </a:lnTo>
                <a:lnTo>
                  <a:pt x="10452" y="4234"/>
                </a:lnTo>
                <a:lnTo>
                  <a:pt x="10438" y="4220"/>
                </a:lnTo>
                <a:lnTo>
                  <a:pt x="10422" y="4202"/>
                </a:lnTo>
                <a:lnTo>
                  <a:pt x="10410" y="4186"/>
                </a:lnTo>
                <a:lnTo>
                  <a:pt x="10402" y="4172"/>
                </a:lnTo>
                <a:lnTo>
                  <a:pt x="10398" y="4166"/>
                </a:lnTo>
                <a:lnTo>
                  <a:pt x="10398" y="4158"/>
                </a:lnTo>
                <a:lnTo>
                  <a:pt x="10396" y="4154"/>
                </a:lnTo>
                <a:lnTo>
                  <a:pt x="10394" y="4150"/>
                </a:lnTo>
                <a:lnTo>
                  <a:pt x="10388" y="4146"/>
                </a:lnTo>
                <a:lnTo>
                  <a:pt x="10380" y="4138"/>
                </a:lnTo>
                <a:lnTo>
                  <a:pt x="10376" y="4132"/>
                </a:lnTo>
                <a:lnTo>
                  <a:pt x="10370" y="4124"/>
                </a:lnTo>
                <a:lnTo>
                  <a:pt x="10368" y="4114"/>
                </a:lnTo>
                <a:lnTo>
                  <a:pt x="10366" y="4104"/>
                </a:lnTo>
                <a:lnTo>
                  <a:pt x="10368" y="4094"/>
                </a:lnTo>
                <a:lnTo>
                  <a:pt x="10370" y="4082"/>
                </a:lnTo>
                <a:lnTo>
                  <a:pt x="10374" y="4072"/>
                </a:lnTo>
                <a:lnTo>
                  <a:pt x="10380" y="4064"/>
                </a:lnTo>
                <a:lnTo>
                  <a:pt x="10386" y="4054"/>
                </a:lnTo>
                <a:lnTo>
                  <a:pt x="10394" y="4048"/>
                </a:lnTo>
                <a:lnTo>
                  <a:pt x="10400" y="4042"/>
                </a:lnTo>
                <a:lnTo>
                  <a:pt x="10404" y="4036"/>
                </a:lnTo>
                <a:lnTo>
                  <a:pt x="10408" y="4024"/>
                </a:lnTo>
                <a:lnTo>
                  <a:pt x="10410" y="4016"/>
                </a:lnTo>
                <a:lnTo>
                  <a:pt x="10412" y="4012"/>
                </a:lnTo>
                <a:lnTo>
                  <a:pt x="10414" y="4008"/>
                </a:lnTo>
                <a:lnTo>
                  <a:pt x="10420" y="4006"/>
                </a:lnTo>
                <a:lnTo>
                  <a:pt x="10424" y="4006"/>
                </a:lnTo>
                <a:lnTo>
                  <a:pt x="10426" y="4008"/>
                </a:lnTo>
                <a:lnTo>
                  <a:pt x="10430" y="4006"/>
                </a:lnTo>
                <a:lnTo>
                  <a:pt x="10432" y="4002"/>
                </a:lnTo>
                <a:lnTo>
                  <a:pt x="10434" y="3998"/>
                </a:lnTo>
                <a:lnTo>
                  <a:pt x="10436" y="3994"/>
                </a:lnTo>
                <a:lnTo>
                  <a:pt x="10442" y="3988"/>
                </a:lnTo>
                <a:lnTo>
                  <a:pt x="10450" y="3984"/>
                </a:lnTo>
                <a:lnTo>
                  <a:pt x="10456" y="3982"/>
                </a:lnTo>
                <a:lnTo>
                  <a:pt x="10460" y="3980"/>
                </a:lnTo>
                <a:lnTo>
                  <a:pt x="10462" y="3978"/>
                </a:lnTo>
                <a:lnTo>
                  <a:pt x="10464" y="3980"/>
                </a:lnTo>
                <a:lnTo>
                  <a:pt x="10468" y="3980"/>
                </a:lnTo>
                <a:lnTo>
                  <a:pt x="10470" y="3980"/>
                </a:lnTo>
                <a:lnTo>
                  <a:pt x="10472" y="3976"/>
                </a:lnTo>
                <a:lnTo>
                  <a:pt x="10474" y="3974"/>
                </a:lnTo>
                <a:lnTo>
                  <a:pt x="10476" y="3974"/>
                </a:lnTo>
                <a:lnTo>
                  <a:pt x="10478" y="3976"/>
                </a:lnTo>
                <a:lnTo>
                  <a:pt x="10480" y="3976"/>
                </a:lnTo>
                <a:lnTo>
                  <a:pt x="10482" y="3974"/>
                </a:lnTo>
                <a:lnTo>
                  <a:pt x="10482" y="3970"/>
                </a:lnTo>
                <a:lnTo>
                  <a:pt x="10480" y="3966"/>
                </a:lnTo>
                <a:lnTo>
                  <a:pt x="10480" y="3962"/>
                </a:lnTo>
                <a:lnTo>
                  <a:pt x="10480" y="3960"/>
                </a:lnTo>
                <a:lnTo>
                  <a:pt x="10482" y="3960"/>
                </a:lnTo>
                <a:lnTo>
                  <a:pt x="10484" y="3966"/>
                </a:lnTo>
                <a:lnTo>
                  <a:pt x="10490" y="3972"/>
                </a:lnTo>
                <a:lnTo>
                  <a:pt x="10494" y="3974"/>
                </a:lnTo>
                <a:lnTo>
                  <a:pt x="10498" y="3974"/>
                </a:lnTo>
                <a:lnTo>
                  <a:pt x="10502" y="3976"/>
                </a:lnTo>
                <a:lnTo>
                  <a:pt x="10504" y="3976"/>
                </a:lnTo>
                <a:lnTo>
                  <a:pt x="10504" y="3980"/>
                </a:lnTo>
                <a:lnTo>
                  <a:pt x="10502" y="3984"/>
                </a:lnTo>
                <a:lnTo>
                  <a:pt x="10504" y="3984"/>
                </a:lnTo>
                <a:lnTo>
                  <a:pt x="10508" y="3984"/>
                </a:lnTo>
                <a:lnTo>
                  <a:pt x="10518" y="3984"/>
                </a:lnTo>
                <a:lnTo>
                  <a:pt x="10522" y="3982"/>
                </a:lnTo>
                <a:lnTo>
                  <a:pt x="10522" y="3978"/>
                </a:lnTo>
                <a:lnTo>
                  <a:pt x="10522" y="3970"/>
                </a:lnTo>
                <a:lnTo>
                  <a:pt x="10522" y="3972"/>
                </a:lnTo>
                <a:lnTo>
                  <a:pt x="10526" y="3976"/>
                </a:lnTo>
                <a:lnTo>
                  <a:pt x="10528" y="3982"/>
                </a:lnTo>
                <a:lnTo>
                  <a:pt x="10530" y="3982"/>
                </a:lnTo>
                <a:lnTo>
                  <a:pt x="10534" y="3982"/>
                </a:lnTo>
                <a:lnTo>
                  <a:pt x="10536" y="3982"/>
                </a:lnTo>
                <a:lnTo>
                  <a:pt x="10538" y="3986"/>
                </a:lnTo>
                <a:lnTo>
                  <a:pt x="10534" y="3988"/>
                </a:lnTo>
                <a:lnTo>
                  <a:pt x="10530" y="3994"/>
                </a:lnTo>
                <a:lnTo>
                  <a:pt x="10528" y="4002"/>
                </a:lnTo>
                <a:lnTo>
                  <a:pt x="10528" y="4010"/>
                </a:lnTo>
                <a:lnTo>
                  <a:pt x="10528" y="4014"/>
                </a:lnTo>
                <a:lnTo>
                  <a:pt x="10530" y="4016"/>
                </a:lnTo>
                <a:lnTo>
                  <a:pt x="10530" y="4020"/>
                </a:lnTo>
                <a:lnTo>
                  <a:pt x="10530" y="4024"/>
                </a:lnTo>
                <a:lnTo>
                  <a:pt x="10532" y="4028"/>
                </a:lnTo>
                <a:lnTo>
                  <a:pt x="10534" y="4030"/>
                </a:lnTo>
                <a:lnTo>
                  <a:pt x="10536" y="4034"/>
                </a:lnTo>
                <a:lnTo>
                  <a:pt x="10536" y="4038"/>
                </a:lnTo>
                <a:lnTo>
                  <a:pt x="10536" y="4042"/>
                </a:lnTo>
                <a:lnTo>
                  <a:pt x="10540" y="4044"/>
                </a:lnTo>
                <a:lnTo>
                  <a:pt x="10552" y="4042"/>
                </a:lnTo>
                <a:lnTo>
                  <a:pt x="10560" y="4038"/>
                </a:lnTo>
                <a:lnTo>
                  <a:pt x="10562" y="4036"/>
                </a:lnTo>
                <a:lnTo>
                  <a:pt x="10562" y="4032"/>
                </a:lnTo>
                <a:lnTo>
                  <a:pt x="10560" y="4026"/>
                </a:lnTo>
                <a:lnTo>
                  <a:pt x="10556" y="4018"/>
                </a:lnTo>
                <a:lnTo>
                  <a:pt x="10554" y="4012"/>
                </a:lnTo>
                <a:lnTo>
                  <a:pt x="10550" y="4012"/>
                </a:lnTo>
                <a:lnTo>
                  <a:pt x="10548" y="4012"/>
                </a:lnTo>
                <a:lnTo>
                  <a:pt x="10546" y="4008"/>
                </a:lnTo>
                <a:lnTo>
                  <a:pt x="10548" y="4004"/>
                </a:lnTo>
                <a:lnTo>
                  <a:pt x="10554" y="4000"/>
                </a:lnTo>
                <a:lnTo>
                  <a:pt x="10572" y="3988"/>
                </a:lnTo>
                <a:lnTo>
                  <a:pt x="10580" y="3982"/>
                </a:lnTo>
                <a:lnTo>
                  <a:pt x="10586" y="3982"/>
                </a:lnTo>
                <a:lnTo>
                  <a:pt x="10592" y="3982"/>
                </a:lnTo>
                <a:lnTo>
                  <a:pt x="10604" y="3980"/>
                </a:lnTo>
                <a:lnTo>
                  <a:pt x="10610" y="3976"/>
                </a:lnTo>
                <a:lnTo>
                  <a:pt x="10614" y="3974"/>
                </a:lnTo>
                <a:lnTo>
                  <a:pt x="10618" y="3968"/>
                </a:lnTo>
                <a:lnTo>
                  <a:pt x="10620" y="3964"/>
                </a:lnTo>
                <a:lnTo>
                  <a:pt x="10624" y="3964"/>
                </a:lnTo>
                <a:lnTo>
                  <a:pt x="10630" y="3968"/>
                </a:lnTo>
                <a:lnTo>
                  <a:pt x="10630" y="3972"/>
                </a:lnTo>
                <a:lnTo>
                  <a:pt x="10632" y="3972"/>
                </a:lnTo>
                <a:lnTo>
                  <a:pt x="10634" y="3966"/>
                </a:lnTo>
                <a:lnTo>
                  <a:pt x="10638" y="3964"/>
                </a:lnTo>
                <a:lnTo>
                  <a:pt x="10640" y="3966"/>
                </a:lnTo>
                <a:lnTo>
                  <a:pt x="10642" y="3966"/>
                </a:lnTo>
                <a:lnTo>
                  <a:pt x="10646" y="3962"/>
                </a:lnTo>
                <a:lnTo>
                  <a:pt x="10650" y="3960"/>
                </a:lnTo>
                <a:lnTo>
                  <a:pt x="10652" y="3958"/>
                </a:lnTo>
                <a:lnTo>
                  <a:pt x="10658" y="3960"/>
                </a:lnTo>
                <a:lnTo>
                  <a:pt x="10660" y="3962"/>
                </a:lnTo>
                <a:lnTo>
                  <a:pt x="10662" y="3960"/>
                </a:lnTo>
                <a:lnTo>
                  <a:pt x="10662" y="3956"/>
                </a:lnTo>
                <a:lnTo>
                  <a:pt x="10664" y="3948"/>
                </a:lnTo>
                <a:lnTo>
                  <a:pt x="10666" y="3950"/>
                </a:lnTo>
                <a:lnTo>
                  <a:pt x="10670" y="3954"/>
                </a:lnTo>
                <a:lnTo>
                  <a:pt x="10670" y="3952"/>
                </a:lnTo>
                <a:lnTo>
                  <a:pt x="10672" y="3950"/>
                </a:lnTo>
                <a:lnTo>
                  <a:pt x="10676" y="3948"/>
                </a:lnTo>
                <a:lnTo>
                  <a:pt x="10678" y="3948"/>
                </a:lnTo>
                <a:lnTo>
                  <a:pt x="10682" y="3948"/>
                </a:lnTo>
                <a:lnTo>
                  <a:pt x="10684" y="3944"/>
                </a:lnTo>
                <a:lnTo>
                  <a:pt x="10686" y="3940"/>
                </a:lnTo>
                <a:lnTo>
                  <a:pt x="10686" y="3934"/>
                </a:lnTo>
                <a:lnTo>
                  <a:pt x="10682" y="3924"/>
                </a:lnTo>
                <a:lnTo>
                  <a:pt x="10680" y="3914"/>
                </a:lnTo>
                <a:lnTo>
                  <a:pt x="10680" y="3910"/>
                </a:lnTo>
                <a:lnTo>
                  <a:pt x="10680" y="3908"/>
                </a:lnTo>
                <a:lnTo>
                  <a:pt x="10682" y="3906"/>
                </a:lnTo>
                <a:lnTo>
                  <a:pt x="10686" y="3908"/>
                </a:lnTo>
                <a:lnTo>
                  <a:pt x="10692" y="3918"/>
                </a:lnTo>
                <a:lnTo>
                  <a:pt x="10696" y="3924"/>
                </a:lnTo>
                <a:lnTo>
                  <a:pt x="10700" y="3930"/>
                </a:lnTo>
                <a:lnTo>
                  <a:pt x="10700" y="3934"/>
                </a:lnTo>
                <a:lnTo>
                  <a:pt x="10698" y="3936"/>
                </a:lnTo>
                <a:lnTo>
                  <a:pt x="10702" y="3938"/>
                </a:lnTo>
                <a:lnTo>
                  <a:pt x="10706" y="3938"/>
                </a:lnTo>
                <a:lnTo>
                  <a:pt x="10708" y="3940"/>
                </a:lnTo>
                <a:lnTo>
                  <a:pt x="10712" y="3940"/>
                </a:lnTo>
                <a:lnTo>
                  <a:pt x="10716" y="3938"/>
                </a:lnTo>
                <a:lnTo>
                  <a:pt x="10716" y="3936"/>
                </a:lnTo>
                <a:lnTo>
                  <a:pt x="10716" y="3932"/>
                </a:lnTo>
                <a:lnTo>
                  <a:pt x="10714" y="3930"/>
                </a:lnTo>
                <a:lnTo>
                  <a:pt x="10714" y="3926"/>
                </a:lnTo>
                <a:lnTo>
                  <a:pt x="10716" y="3924"/>
                </a:lnTo>
                <a:lnTo>
                  <a:pt x="10718" y="3928"/>
                </a:lnTo>
                <a:lnTo>
                  <a:pt x="10722" y="3930"/>
                </a:lnTo>
                <a:lnTo>
                  <a:pt x="10724" y="3930"/>
                </a:lnTo>
                <a:lnTo>
                  <a:pt x="10726" y="3930"/>
                </a:lnTo>
                <a:lnTo>
                  <a:pt x="10728" y="3926"/>
                </a:lnTo>
                <a:lnTo>
                  <a:pt x="10726" y="3924"/>
                </a:lnTo>
                <a:lnTo>
                  <a:pt x="10726" y="3920"/>
                </a:lnTo>
                <a:lnTo>
                  <a:pt x="10726" y="3918"/>
                </a:lnTo>
                <a:lnTo>
                  <a:pt x="10728" y="3916"/>
                </a:lnTo>
                <a:lnTo>
                  <a:pt x="10730" y="3916"/>
                </a:lnTo>
                <a:lnTo>
                  <a:pt x="10732" y="3918"/>
                </a:lnTo>
                <a:lnTo>
                  <a:pt x="10734" y="3924"/>
                </a:lnTo>
                <a:lnTo>
                  <a:pt x="10736" y="3926"/>
                </a:lnTo>
                <a:lnTo>
                  <a:pt x="10736" y="3928"/>
                </a:lnTo>
                <a:lnTo>
                  <a:pt x="10738" y="3926"/>
                </a:lnTo>
                <a:lnTo>
                  <a:pt x="10742" y="3922"/>
                </a:lnTo>
                <a:lnTo>
                  <a:pt x="10748" y="3916"/>
                </a:lnTo>
                <a:lnTo>
                  <a:pt x="10752" y="3916"/>
                </a:lnTo>
                <a:lnTo>
                  <a:pt x="10762" y="3922"/>
                </a:lnTo>
                <a:lnTo>
                  <a:pt x="10764" y="3922"/>
                </a:lnTo>
                <a:lnTo>
                  <a:pt x="10766" y="3922"/>
                </a:lnTo>
                <a:lnTo>
                  <a:pt x="10766" y="3918"/>
                </a:lnTo>
                <a:lnTo>
                  <a:pt x="10766" y="3914"/>
                </a:lnTo>
                <a:lnTo>
                  <a:pt x="10766" y="3912"/>
                </a:lnTo>
                <a:lnTo>
                  <a:pt x="10768" y="3912"/>
                </a:lnTo>
                <a:lnTo>
                  <a:pt x="10770" y="3912"/>
                </a:lnTo>
                <a:lnTo>
                  <a:pt x="10772" y="3916"/>
                </a:lnTo>
                <a:lnTo>
                  <a:pt x="10776" y="3918"/>
                </a:lnTo>
                <a:lnTo>
                  <a:pt x="10782" y="3916"/>
                </a:lnTo>
                <a:lnTo>
                  <a:pt x="10792" y="3910"/>
                </a:lnTo>
                <a:lnTo>
                  <a:pt x="10798" y="3908"/>
                </a:lnTo>
                <a:lnTo>
                  <a:pt x="10804" y="3906"/>
                </a:lnTo>
                <a:lnTo>
                  <a:pt x="10806" y="3900"/>
                </a:lnTo>
                <a:lnTo>
                  <a:pt x="10806" y="3898"/>
                </a:lnTo>
                <a:lnTo>
                  <a:pt x="10808" y="3896"/>
                </a:lnTo>
                <a:lnTo>
                  <a:pt x="10812" y="3894"/>
                </a:lnTo>
                <a:lnTo>
                  <a:pt x="10814" y="3892"/>
                </a:lnTo>
                <a:lnTo>
                  <a:pt x="10812" y="3890"/>
                </a:lnTo>
                <a:lnTo>
                  <a:pt x="10810" y="3888"/>
                </a:lnTo>
                <a:lnTo>
                  <a:pt x="10812" y="3886"/>
                </a:lnTo>
                <a:lnTo>
                  <a:pt x="10814" y="3884"/>
                </a:lnTo>
                <a:lnTo>
                  <a:pt x="10818" y="3878"/>
                </a:lnTo>
                <a:lnTo>
                  <a:pt x="10822" y="3874"/>
                </a:lnTo>
                <a:lnTo>
                  <a:pt x="10824" y="3874"/>
                </a:lnTo>
                <a:lnTo>
                  <a:pt x="10830" y="3874"/>
                </a:lnTo>
                <a:lnTo>
                  <a:pt x="10832" y="3872"/>
                </a:lnTo>
                <a:lnTo>
                  <a:pt x="10836" y="3868"/>
                </a:lnTo>
                <a:lnTo>
                  <a:pt x="10842" y="3862"/>
                </a:lnTo>
                <a:lnTo>
                  <a:pt x="10844" y="3862"/>
                </a:lnTo>
                <a:lnTo>
                  <a:pt x="10846" y="3862"/>
                </a:lnTo>
                <a:lnTo>
                  <a:pt x="10846" y="3866"/>
                </a:lnTo>
                <a:lnTo>
                  <a:pt x="10850" y="3862"/>
                </a:lnTo>
                <a:lnTo>
                  <a:pt x="10862" y="3846"/>
                </a:lnTo>
                <a:lnTo>
                  <a:pt x="10868" y="3840"/>
                </a:lnTo>
                <a:lnTo>
                  <a:pt x="10868" y="3838"/>
                </a:lnTo>
                <a:lnTo>
                  <a:pt x="10868" y="3836"/>
                </a:lnTo>
                <a:lnTo>
                  <a:pt x="10864" y="3832"/>
                </a:lnTo>
                <a:lnTo>
                  <a:pt x="10866" y="3826"/>
                </a:lnTo>
                <a:lnTo>
                  <a:pt x="10868" y="3822"/>
                </a:lnTo>
                <a:lnTo>
                  <a:pt x="10870" y="3822"/>
                </a:lnTo>
                <a:lnTo>
                  <a:pt x="10872" y="3824"/>
                </a:lnTo>
                <a:lnTo>
                  <a:pt x="10874" y="3828"/>
                </a:lnTo>
                <a:lnTo>
                  <a:pt x="10876" y="3826"/>
                </a:lnTo>
                <a:lnTo>
                  <a:pt x="10878" y="3824"/>
                </a:lnTo>
                <a:lnTo>
                  <a:pt x="10884" y="3826"/>
                </a:lnTo>
                <a:lnTo>
                  <a:pt x="10886" y="3828"/>
                </a:lnTo>
                <a:lnTo>
                  <a:pt x="10888" y="3828"/>
                </a:lnTo>
                <a:lnTo>
                  <a:pt x="10890" y="3824"/>
                </a:lnTo>
                <a:lnTo>
                  <a:pt x="10892" y="3816"/>
                </a:lnTo>
                <a:lnTo>
                  <a:pt x="10896" y="3812"/>
                </a:lnTo>
                <a:lnTo>
                  <a:pt x="10900" y="3810"/>
                </a:lnTo>
                <a:lnTo>
                  <a:pt x="10906" y="3808"/>
                </a:lnTo>
                <a:lnTo>
                  <a:pt x="10904" y="3804"/>
                </a:lnTo>
                <a:lnTo>
                  <a:pt x="10900" y="3800"/>
                </a:lnTo>
                <a:lnTo>
                  <a:pt x="10900" y="3798"/>
                </a:lnTo>
                <a:lnTo>
                  <a:pt x="10900" y="3794"/>
                </a:lnTo>
                <a:lnTo>
                  <a:pt x="10902" y="3790"/>
                </a:lnTo>
                <a:lnTo>
                  <a:pt x="10904" y="3794"/>
                </a:lnTo>
                <a:lnTo>
                  <a:pt x="10906" y="3796"/>
                </a:lnTo>
                <a:lnTo>
                  <a:pt x="10910" y="3796"/>
                </a:lnTo>
                <a:lnTo>
                  <a:pt x="10914" y="3794"/>
                </a:lnTo>
                <a:lnTo>
                  <a:pt x="10918" y="3788"/>
                </a:lnTo>
                <a:lnTo>
                  <a:pt x="10916" y="3788"/>
                </a:lnTo>
                <a:lnTo>
                  <a:pt x="10912" y="3786"/>
                </a:lnTo>
                <a:lnTo>
                  <a:pt x="10908" y="3784"/>
                </a:lnTo>
                <a:lnTo>
                  <a:pt x="10908" y="3780"/>
                </a:lnTo>
                <a:lnTo>
                  <a:pt x="10910" y="3776"/>
                </a:lnTo>
                <a:lnTo>
                  <a:pt x="10912" y="3776"/>
                </a:lnTo>
                <a:lnTo>
                  <a:pt x="10916" y="3776"/>
                </a:lnTo>
                <a:lnTo>
                  <a:pt x="10918" y="3776"/>
                </a:lnTo>
                <a:lnTo>
                  <a:pt x="10920" y="3780"/>
                </a:lnTo>
                <a:lnTo>
                  <a:pt x="10926" y="3786"/>
                </a:lnTo>
                <a:lnTo>
                  <a:pt x="10928" y="3786"/>
                </a:lnTo>
                <a:lnTo>
                  <a:pt x="10930" y="3782"/>
                </a:lnTo>
                <a:lnTo>
                  <a:pt x="10926" y="3776"/>
                </a:lnTo>
                <a:lnTo>
                  <a:pt x="10926" y="3772"/>
                </a:lnTo>
                <a:lnTo>
                  <a:pt x="10926" y="3766"/>
                </a:lnTo>
                <a:lnTo>
                  <a:pt x="10930" y="3758"/>
                </a:lnTo>
                <a:lnTo>
                  <a:pt x="10932" y="3752"/>
                </a:lnTo>
                <a:lnTo>
                  <a:pt x="10932" y="3750"/>
                </a:lnTo>
                <a:lnTo>
                  <a:pt x="10928" y="3750"/>
                </a:lnTo>
                <a:lnTo>
                  <a:pt x="10926" y="3750"/>
                </a:lnTo>
                <a:lnTo>
                  <a:pt x="10924" y="3750"/>
                </a:lnTo>
                <a:lnTo>
                  <a:pt x="10926" y="3746"/>
                </a:lnTo>
                <a:lnTo>
                  <a:pt x="10930" y="3740"/>
                </a:lnTo>
                <a:lnTo>
                  <a:pt x="10936" y="3736"/>
                </a:lnTo>
                <a:lnTo>
                  <a:pt x="10942" y="3732"/>
                </a:lnTo>
                <a:lnTo>
                  <a:pt x="10938" y="3730"/>
                </a:lnTo>
                <a:lnTo>
                  <a:pt x="10934" y="3726"/>
                </a:lnTo>
                <a:lnTo>
                  <a:pt x="10932" y="3720"/>
                </a:lnTo>
                <a:lnTo>
                  <a:pt x="10928" y="3718"/>
                </a:lnTo>
                <a:lnTo>
                  <a:pt x="10928" y="3716"/>
                </a:lnTo>
                <a:lnTo>
                  <a:pt x="10930" y="3714"/>
                </a:lnTo>
                <a:lnTo>
                  <a:pt x="10934" y="3714"/>
                </a:lnTo>
                <a:lnTo>
                  <a:pt x="10936" y="3714"/>
                </a:lnTo>
                <a:lnTo>
                  <a:pt x="10938" y="3718"/>
                </a:lnTo>
                <a:lnTo>
                  <a:pt x="10940" y="3722"/>
                </a:lnTo>
                <a:lnTo>
                  <a:pt x="10942" y="3722"/>
                </a:lnTo>
                <a:lnTo>
                  <a:pt x="10946" y="3722"/>
                </a:lnTo>
                <a:lnTo>
                  <a:pt x="10948" y="3720"/>
                </a:lnTo>
                <a:lnTo>
                  <a:pt x="10950" y="3716"/>
                </a:lnTo>
                <a:lnTo>
                  <a:pt x="10950" y="3712"/>
                </a:lnTo>
                <a:lnTo>
                  <a:pt x="10948" y="3708"/>
                </a:lnTo>
                <a:lnTo>
                  <a:pt x="10948" y="3706"/>
                </a:lnTo>
                <a:lnTo>
                  <a:pt x="10950" y="3706"/>
                </a:lnTo>
                <a:lnTo>
                  <a:pt x="10956" y="3700"/>
                </a:lnTo>
                <a:lnTo>
                  <a:pt x="10964" y="3692"/>
                </a:lnTo>
                <a:lnTo>
                  <a:pt x="10968" y="3682"/>
                </a:lnTo>
                <a:lnTo>
                  <a:pt x="10970" y="3676"/>
                </a:lnTo>
                <a:lnTo>
                  <a:pt x="10968" y="3674"/>
                </a:lnTo>
                <a:lnTo>
                  <a:pt x="10968" y="3670"/>
                </a:lnTo>
                <a:lnTo>
                  <a:pt x="10968" y="3668"/>
                </a:lnTo>
                <a:lnTo>
                  <a:pt x="10972" y="3662"/>
                </a:lnTo>
                <a:lnTo>
                  <a:pt x="10980" y="3654"/>
                </a:lnTo>
                <a:lnTo>
                  <a:pt x="10986" y="3640"/>
                </a:lnTo>
                <a:lnTo>
                  <a:pt x="10988" y="3634"/>
                </a:lnTo>
                <a:lnTo>
                  <a:pt x="10990" y="3632"/>
                </a:lnTo>
                <a:lnTo>
                  <a:pt x="10992" y="3632"/>
                </a:lnTo>
                <a:lnTo>
                  <a:pt x="10994" y="3634"/>
                </a:lnTo>
                <a:lnTo>
                  <a:pt x="10996" y="3640"/>
                </a:lnTo>
                <a:lnTo>
                  <a:pt x="10998" y="3640"/>
                </a:lnTo>
                <a:lnTo>
                  <a:pt x="11000" y="3638"/>
                </a:lnTo>
                <a:lnTo>
                  <a:pt x="11004" y="3634"/>
                </a:lnTo>
                <a:lnTo>
                  <a:pt x="11008" y="3634"/>
                </a:lnTo>
                <a:lnTo>
                  <a:pt x="11010" y="3632"/>
                </a:lnTo>
                <a:lnTo>
                  <a:pt x="11006" y="3624"/>
                </a:lnTo>
                <a:lnTo>
                  <a:pt x="11004" y="3618"/>
                </a:lnTo>
                <a:lnTo>
                  <a:pt x="11004" y="3616"/>
                </a:lnTo>
                <a:lnTo>
                  <a:pt x="11006" y="3614"/>
                </a:lnTo>
                <a:lnTo>
                  <a:pt x="11008" y="3612"/>
                </a:lnTo>
                <a:lnTo>
                  <a:pt x="11010" y="3610"/>
                </a:lnTo>
                <a:lnTo>
                  <a:pt x="11012" y="3610"/>
                </a:lnTo>
                <a:lnTo>
                  <a:pt x="11010" y="3606"/>
                </a:lnTo>
                <a:lnTo>
                  <a:pt x="11010" y="3602"/>
                </a:lnTo>
                <a:lnTo>
                  <a:pt x="11012" y="3600"/>
                </a:lnTo>
                <a:lnTo>
                  <a:pt x="11012" y="3596"/>
                </a:lnTo>
                <a:lnTo>
                  <a:pt x="11008" y="3592"/>
                </a:lnTo>
                <a:lnTo>
                  <a:pt x="11006" y="3590"/>
                </a:lnTo>
                <a:lnTo>
                  <a:pt x="11008" y="3590"/>
                </a:lnTo>
                <a:lnTo>
                  <a:pt x="11012" y="3590"/>
                </a:lnTo>
                <a:lnTo>
                  <a:pt x="11016" y="3590"/>
                </a:lnTo>
                <a:lnTo>
                  <a:pt x="11020" y="3588"/>
                </a:lnTo>
                <a:lnTo>
                  <a:pt x="11022" y="3582"/>
                </a:lnTo>
                <a:lnTo>
                  <a:pt x="11024" y="3574"/>
                </a:lnTo>
                <a:lnTo>
                  <a:pt x="11022" y="3568"/>
                </a:lnTo>
                <a:lnTo>
                  <a:pt x="11020" y="3566"/>
                </a:lnTo>
                <a:lnTo>
                  <a:pt x="11016" y="3562"/>
                </a:lnTo>
                <a:lnTo>
                  <a:pt x="11016" y="3560"/>
                </a:lnTo>
                <a:lnTo>
                  <a:pt x="11026" y="3554"/>
                </a:lnTo>
                <a:lnTo>
                  <a:pt x="11028" y="3550"/>
                </a:lnTo>
                <a:lnTo>
                  <a:pt x="11024" y="3550"/>
                </a:lnTo>
                <a:lnTo>
                  <a:pt x="11016" y="3546"/>
                </a:lnTo>
                <a:lnTo>
                  <a:pt x="11010" y="3544"/>
                </a:lnTo>
                <a:lnTo>
                  <a:pt x="11006" y="3538"/>
                </a:lnTo>
                <a:lnTo>
                  <a:pt x="11002" y="3532"/>
                </a:lnTo>
                <a:lnTo>
                  <a:pt x="10996" y="3528"/>
                </a:lnTo>
                <a:lnTo>
                  <a:pt x="10990" y="3530"/>
                </a:lnTo>
                <a:lnTo>
                  <a:pt x="10984" y="3532"/>
                </a:lnTo>
                <a:lnTo>
                  <a:pt x="10976" y="3538"/>
                </a:lnTo>
                <a:lnTo>
                  <a:pt x="10970" y="3538"/>
                </a:lnTo>
                <a:lnTo>
                  <a:pt x="10966" y="3534"/>
                </a:lnTo>
                <a:lnTo>
                  <a:pt x="10966" y="3532"/>
                </a:lnTo>
                <a:lnTo>
                  <a:pt x="10964" y="3530"/>
                </a:lnTo>
                <a:lnTo>
                  <a:pt x="10960" y="3530"/>
                </a:lnTo>
                <a:lnTo>
                  <a:pt x="10958" y="3530"/>
                </a:lnTo>
                <a:lnTo>
                  <a:pt x="10958" y="3528"/>
                </a:lnTo>
                <a:lnTo>
                  <a:pt x="10960" y="3524"/>
                </a:lnTo>
                <a:lnTo>
                  <a:pt x="10964" y="3524"/>
                </a:lnTo>
                <a:lnTo>
                  <a:pt x="10970" y="3524"/>
                </a:lnTo>
                <a:lnTo>
                  <a:pt x="10976" y="3526"/>
                </a:lnTo>
                <a:lnTo>
                  <a:pt x="10978" y="3524"/>
                </a:lnTo>
                <a:lnTo>
                  <a:pt x="10980" y="3522"/>
                </a:lnTo>
                <a:lnTo>
                  <a:pt x="10986" y="3516"/>
                </a:lnTo>
                <a:lnTo>
                  <a:pt x="10994" y="3508"/>
                </a:lnTo>
                <a:lnTo>
                  <a:pt x="11004" y="3504"/>
                </a:lnTo>
                <a:lnTo>
                  <a:pt x="11012" y="3502"/>
                </a:lnTo>
                <a:lnTo>
                  <a:pt x="11018" y="3500"/>
                </a:lnTo>
                <a:lnTo>
                  <a:pt x="11020" y="3498"/>
                </a:lnTo>
                <a:lnTo>
                  <a:pt x="11020" y="3494"/>
                </a:lnTo>
                <a:lnTo>
                  <a:pt x="11018" y="3488"/>
                </a:lnTo>
                <a:lnTo>
                  <a:pt x="11010" y="3478"/>
                </a:lnTo>
                <a:lnTo>
                  <a:pt x="10998" y="3466"/>
                </a:lnTo>
                <a:lnTo>
                  <a:pt x="10988" y="3458"/>
                </a:lnTo>
                <a:lnTo>
                  <a:pt x="10980" y="3454"/>
                </a:lnTo>
                <a:lnTo>
                  <a:pt x="10974" y="3450"/>
                </a:lnTo>
                <a:lnTo>
                  <a:pt x="10974" y="3448"/>
                </a:lnTo>
                <a:lnTo>
                  <a:pt x="10976" y="3446"/>
                </a:lnTo>
                <a:lnTo>
                  <a:pt x="10974" y="3444"/>
                </a:lnTo>
                <a:lnTo>
                  <a:pt x="10970" y="3442"/>
                </a:lnTo>
                <a:lnTo>
                  <a:pt x="10966" y="3440"/>
                </a:lnTo>
                <a:lnTo>
                  <a:pt x="10962" y="3442"/>
                </a:lnTo>
                <a:lnTo>
                  <a:pt x="10956" y="3444"/>
                </a:lnTo>
                <a:lnTo>
                  <a:pt x="10950" y="3446"/>
                </a:lnTo>
                <a:lnTo>
                  <a:pt x="10944" y="3444"/>
                </a:lnTo>
                <a:lnTo>
                  <a:pt x="10940" y="3440"/>
                </a:lnTo>
                <a:lnTo>
                  <a:pt x="10936" y="3436"/>
                </a:lnTo>
                <a:lnTo>
                  <a:pt x="10932" y="3432"/>
                </a:lnTo>
                <a:lnTo>
                  <a:pt x="10932" y="3428"/>
                </a:lnTo>
                <a:lnTo>
                  <a:pt x="10932" y="3424"/>
                </a:lnTo>
                <a:lnTo>
                  <a:pt x="10934" y="3424"/>
                </a:lnTo>
                <a:lnTo>
                  <a:pt x="10936" y="3424"/>
                </a:lnTo>
                <a:lnTo>
                  <a:pt x="10940" y="3430"/>
                </a:lnTo>
                <a:lnTo>
                  <a:pt x="10944" y="3438"/>
                </a:lnTo>
                <a:lnTo>
                  <a:pt x="10948" y="3442"/>
                </a:lnTo>
                <a:lnTo>
                  <a:pt x="10952" y="3442"/>
                </a:lnTo>
                <a:lnTo>
                  <a:pt x="10954" y="3442"/>
                </a:lnTo>
                <a:lnTo>
                  <a:pt x="10960" y="3438"/>
                </a:lnTo>
                <a:lnTo>
                  <a:pt x="10966" y="3436"/>
                </a:lnTo>
                <a:lnTo>
                  <a:pt x="10968" y="3434"/>
                </a:lnTo>
                <a:lnTo>
                  <a:pt x="10972" y="3436"/>
                </a:lnTo>
                <a:lnTo>
                  <a:pt x="10976" y="3438"/>
                </a:lnTo>
                <a:lnTo>
                  <a:pt x="10978" y="3442"/>
                </a:lnTo>
                <a:lnTo>
                  <a:pt x="10980" y="3444"/>
                </a:lnTo>
                <a:lnTo>
                  <a:pt x="10984" y="3448"/>
                </a:lnTo>
                <a:lnTo>
                  <a:pt x="10988" y="3448"/>
                </a:lnTo>
                <a:lnTo>
                  <a:pt x="10992" y="3448"/>
                </a:lnTo>
                <a:lnTo>
                  <a:pt x="10998" y="3450"/>
                </a:lnTo>
                <a:lnTo>
                  <a:pt x="11010" y="3454"/>
                </a:lnTo>
                <a:lnTo>
                  <a:pt x="11016" y="3458"/>
                </a:lnTo>
                <a:lnTo>
                  <a:pt x="11020" y="3458"/>
                </a:lnTo>
                <a:lnTo>
                  <a:pt x="11020" y="3456"/>
                </a:lnTo>
                <a:lnTo>
                  <a:pt x="11020" y="3452"/>
                </a:lnTo>
                <a:lnTo>
                  <a:pt x="11016" y="3444"/>
                </a:lnTo>
                <a:lnTo>
                  <a:pt x="11008" y="3436"/>
                </a:lnTo>
                <a:lnTo>
                  <a:pt x="11002" y="3430"/>
                </a:lnTo>
                <a:lnTo>
                  <a:pt x="11000" y="3424"/>
                </a:lnTo>
                <a:lnTo>
                  <a:pt x="10996" y="3420"/>
                </a:lnTo>
                <a:lnTo>
                  <a:pt x="10988" y="3412"/>
                </a:lnTo>
                <a:lnTo>
                  <a:pt x="10980" y="3406"/>
                </a:lnTo>
                <a:lnTo>
                  <a:pt x="10980" y="3400"/>
                </a:lnTo>
                <a:lnTo>
                  <a:pt x="10978" y="3390"/>
                </a:lnTo>
                <a:lnTo>
                  <a:pt x="10978" y="3384"/>
                </a:lnTo>
                <a:lnTo>
                  <a:pt x="10974" y="3376"/>
                </a:lnTo>
                <a:lnTo>
                  <a:pt x="10970" y="3366"/>
                </a:lnTo>
                <a:lnTo>
                  <a:pt x="10966" y="3356"/>
                </a:lnTo>
                <a:lnTo>
                  <a:pt x="10962" y="3338"/>
                </a:lnTo>
                <a:lnTo>
                  <a:pt x="10958" y="3328"/>
                </a:lnTo>
                <a:lnTo>
                  <a:pt x="10954" y="3320"/>
                </a:lnTo>
                <a:lnTo>
                  <a:pt x="10948" y="3314"/>
                </a:lnTo>
                <a:lnTo>
                  <a:pt x="10940" y="3310"/>
                </a:lnTo>
                <a:lnTo>
                  <a:pt x="10934" y="3308"/>
                </a:lnTo>
                <a:lnTo>
                  <a:pt x="10928" y="3304"/>
                </a:lnTo>
                <a:lnTo>
                  <a:pt x="10924" y="3298"/>
                </a:lnTo>
                <a:lnTo>
                  <a:pt x="10922" y="3294"/>
                </a:lnTo>
                <a:lnTo>
                  <a:pt x="10920" y="3294"/>
                </a:lnTo>
                <a:lnTo>
                  <a:pt x="10914" y="3294"/>
                </a:lnTo>
                <a:lnTo>
                  <a:pt x="10910" y="3294"/>
                </a:lnTo>
                <a:lnTo>
                  <a:pt x="10910" y="3290"/>
                </a:lnTo>
                <a:lnTo>
                  <a:pt x="10912" y="3284"/>
                </a:lnTo>
                <a:lnTo>
                  <a:pt x="10916" y="3276"/>
                </a:lnTo>
                <a:lnTo>
                  <a:pt x="10926" y="3258"/>
                </a:lnTo>
                <a:lnTo>
                  <a:pt x="10932" y="3252"/>
                </a:lnTo>
                <a:lnTo>
                  <a:pt x="10936" y="3248"/>
                </a:lnTo>
                <a:lnTo>
                  <a:pt x="10942" y="3244"/>
                </a:lnTo>
                <a:lnTo>
                  <a:pt x="10944" y="3242"/>
                </a:lnTo>
                <a:lnTo>
                  <a:pt x="10946" y="3238"/>
                </a:lnTo>
                <a:lnTo>
                  <a:pt x="10950" y="3232"/>
                </a:lnTo>
                <a:lnTo>
                  <a:pt x="10952" y="3230"/>
                </a:lnTo>
                <a:lnTo>
                  <a:pt x="10952" y="3228"/>
                </a:lnTo>
                <a:lnTo>
                  <a:pt x="10950" y="3224"/>
                </a:lnTo>
                <a:lnTo>
                  <a:pt x="10948" y="3220"/>
                </a:lnTo>
                <a:lnTo>
                  <a:pt x="10948" y="3218"/>
                </a:lnTo>
                <a:lnTo>
                  <a:pt x="10950" y="3216"/>
                </a:lnTo>
                <a:lnTo>
                  <a:pt x="10952" y="3216"/>
                </a:lnTo>
                <a:lnTo>
                  <a:pt x="10954" y="3216"/>
                </a:lnTo>
                <a:lnTo>
                  <a:pt x="10956" y="3220"/>
                </a:lnTo>
                <a:lnTo>
                  <a:pt x="10956" y="3222"/>
                </a:lnTo>
                <a:lnTo>
                  <a:pt x="10958" y="3224"/>
                </a:lnTo>
                <a:lnTo>
                  <a:pt x="10960" y="3224"/>
                </a:lnTo>
                <a:lnTo>
                  <a:pt x="10966" y="3222"/>
                </a:lnTo>
                <a:lnTo>
                  <a:pt x="10968" y="3220"/>
                </a:lnTo>
                <a:lnTo>
                  <a:pt x="10970" y="3218"/>
                </a:lnTo>
                <a:lnTo>
                  <a:pt x="10972" y="3212"/>
                </a:lnTo>
                <a:lnTo>
                  <a:pt x="10974" y="3208"/>
                </a:lnTo>
                <a:lnTo>
                  <a:pt x="10976" y="3206"/>
                </a:lnTo>
                <a:lnTo>
                  <a:pt x="10978" y="3206"/>
                </a:lnTo>
                <a:lnTo>
                  <a:pt x="10980" y="3206"/>
                </a:lnTo>
                <a:lnTo>
                  <a:pt x="10982" y="3206"/>
                </a:lnTo>
                <a:lnTo>
                  <a:pt x="10984" y="3202"/>
                </a:lnTo>
                <a:lnTo>
                  <a:pt x="10988" y="3196"/>
                </a:lnTo>
                <a:lnTo>
                  <a:pt x="10994" y="3190"/>
                </a:lnTo>
                <a:lnTo>
                  <a:pt x="11002" y="3186"/>
                </a:lnTo>
                <a:lnTo>
                  <a:pt x="11006" y="3186"/>
                </a:lnTo>
                <a:lnTo>
                  <a:pt x="11010" y="3186"/>
                </a:lnTo>
                <a:lnTo>
                  <a:pt x="11016" y="3180"/>
                </a:lnTo>
                <a:lnTo>
                  <a:pt x="11022" y="3176"/>
                </a:lnTo>
                <a:lnTo>
                  <a:pt x="11024" y="3176"/>
                </a:lnTo>
                <a:lnTo>
                  <a:pt x="11026" y="3178"/>
                </a:lnTo>
                <a:lnTo>
                  <a:pt x="11028" y="3176"/>
                </a:lnTo>
                <a:lnTo>
                  <a:pt x="11030" y="3176"/>
                </a:lnTo>
                <a:lnTo>
                  <a:pt x="11032" y="3176"/>
                </a:lnTo>
                <a:lnTo>
                  <a:pt x="11032" y="3180"/>
                </a:lnTo>
                <a:lnTo>
                  <a:pt x="11032" y="3182"/>
                </a:lnTo>
                <a:lnTo>
                  <a:pt x="11034" y="3182"/>
                </a:lnTo>
                <a:lnTo>
                  <a:pt x="11036" y="3182"/>
                </a:lnTo>
                <a:lnTo>
                  <a:pt x="11042" y="3182"/>
                </a:lnTo>
                <a:lnTo>
                  <a:pt x="11046" y="3180"/>
                </a:lnTo>
                <a:lnTo>
                  <a:pt x="11046" y="3178"/>
                </a:lnTo>
                <a:lnTo>
                  <a:pt x="11046" y="3174"/>
                </a:lnTo>
                <a:lnTo>
                  <a:pt x="11044" y="3172"/>
                </a:lnTo>
                <a:lnTo>
                  <a:pt x="11044" y="3168"/>
                </a:lnTo>
                <a:lnTo>
                  <a:pt x="11046" y="3164"/>
                </a:lnTo>
                <a:lnTo>
                  <a:pt x="11050" y="3160"/>
                </a:lnTo>
                <a:lnTo>
                  <a:pt x="11052" y="3156"/>
                </a:lnTo>
                <a:lnTo>
                  <a:pt x="11052" y="3154"/>
                </a:lnTo>
                <a:lnTo>
                  <a:pt x="11046" y="3152"/>
                </a:lnTo>
                <a:lnTo>
                  <a:pt x="11038" y="3148"/>
                </a:lnTo>
                <a:lnTo>
                  <a:pt x="11032" y="3146"/>
                </a:lnTo>
                <a:lnTo>
                  <a:pt x="11028" y="3142"/>
                </a:lnTo>
                <a:lnTo>
                  <a:pt x="11026" y="3144"/>
                </a:lnTo>
                <a:lnTo>
                  <a:pt x="11024" y="3146"/>
                </a:lnTo>
                <a:lnTo>
                  <a:pt x="11020" y="3148"/>
                </a:lnTo>
                <a:lnTo>
                  <a:pt x="11014" y="3148"/>
                </a:lnTo>
                <a:lnTo>
                  <a:pt x="11006" y="3146"/>
                </a:lnTo>
                <a:lnTo>
                  <a:pt x="11002" y="3144"/>
                </a:lnTo>
                <a:lnTo>
                  <a:pt x="11000" y="3142"/>
                </a:lnTo>
                <a:lnTo>
                  <a:pt x="10996" y="3142"/>
                </a:lnTo>
                <a:lnTo>
                  <a:pt x="10992" y="3142"/>
                </a:lnTo>
                <a:lnTo>
                  <a:pt x="10990" y="3140"/>
                </a:lnTo>
                <a:lnTo>
                  <a:pt x="10988" y="3138"/>
                </a:lnTo>
                <a:lnTo>
                  <a:pt x="10984" y="3132"/>
                </a:lnTo>
                <a:lnTo>
                  <a:pt x="10982" y="3130"/>
                </a:lnTo>
                <a:lnTo>
                  <a:pt x="10978" y="3130"/>
                </a:lnTo>
                <a:lnTo>
                  <a:pt x="10968" y="3130"/>
                </a:lnTo>
                <a:lnTo>
                  <a:pt x="10960" y="3134"/>
                </a:lnTo>
                <a:lnTo>
                  <a:pt x="10956" y="3140"/>
                </a:lnTo>
                <a:lnTo>
                  <a:pt x="10950" y="3146"/>
                </a:lnTo>
                <a:lnTo>
                  <a:pt x="10944" y="3150"/>
                </a:lnTo>
                <a:lnTo>
                  <a:pt x="10940" y="3152"/>
                </a:lnTo>
                <a:lnTo>
                  <a:pt x="10938" y="3154"/>
                </a:lnTo>
                <a:lnTo>
                  <a:pt x="10938" y="3156"/>
                </a:lnTo>
                <a:lnTo>
                  <a:pt x="10940" y="3162"/>
                </a:lnTo>
                <a:lnTo>
                  <a:pt x="10938" y="3164"/>
                </a:lnTo>
                <a:lnTo>
                  <a:pt x="10932" y="3166"/>
                </a:lnTo>
                <a:lnTo>
                  <a:pt x="10920" y="3166"/>
                </a:lnTo>
                <a:lnTo>
                  <a:pt x="10914" y="3166"/>
                </a:lnTo>
                <a:lnTo>
                  <a:pt x="10910" y="3164"/>
                </a:lnTo>
                <a:lnTo>
                  <a:pt x="10906" y="3160"/>
                </a:lnTo>
                <a:lnTo>
                  <a:pt x="10904" y="3156"/>
                </a:lnTo>
                <a:lnTo>
                  <a:pt x="10902" y="3144"/>
                </a:lnTo>
                <a:lnTo>
                  <a:pt x="10902" y="3140"/>
                </a:lnTo>
                <a:lnTo>
                  <a:pt x="10906" y="3138"/>
                </a:lnTo>
                <a:lnTo>
                  <a:pt x="10906" y="3134"/>
                </a:lnTo>
                <a:lnTo>
                  <a:pt x="10906" y="3130"/>
                </a:lnTo>
                <a:lnTo>
                  <a:pt x="10904" y="3120"/>
                </a:lnTo>
                <a:lnTo>
                  <a:pt x="10896" y="3112"/>
                </a:lnTo>
                <a:lnTo>
                  <a:pt x="10894" y="3110"/>
                </a:lnTo>
                <a:lnTo>
                  <a:pt x="10890" y="3112"/>
                </a:lnTo>
                <a:lnTo>
                  <a:pt x="10884" y="3114"/>
                </a:lnTo>
                <a:lnTo>
                  <a:pt x="10876" y="3114"/>
                </a:lnTo>
                <a:lnTo>
                  <a:pt x="10868" y="3112"/>
                </a:lnTo>
                <a:lnTo>
                  <a:pt x="10864" y="3110"/>
                </a:lnTo>
                <a:lnTo>
                  <a:pt x="10864" y="3108"/>
                </a:lnTo>
                <a:lnTo>
                  <a:pt x="10860" y="3106"/>
                </a:lnTo>
                <a:lnTo>
                  <a:pt x="10854" y="3102"/>
                </a:lnTo>
                <a:lnTo>
                  <a:pt x="10850" y="3098"/>
                </a:lnTo>
                <a:lnTo>
                  <a:pt x="10846" y="3090"/>
                </a:lnTo>
                <a:lnTo>
                  <a:pt x="10846" y="3080"/>
                </a:lnTo>
                <a:lnTo>
                  <a:pt x="10848" y="3072"/>
                </a:lnTo>
                <a:lnTo>
                  <a:pt x="10850" y="3066"/>
                </a:lnTo>
                <a:lnTo>
                  <a:pt x="10852" y="3062"/>
                </a:lnTo>
                <a:lnTo>
                  <a:pt x="10854" y="3056"/>
                </a:lnTo>
                <a:lnTo>
                  <a:pt x="10858" y="3054"/>
                </a:lnTo>
                <a:lnTo>
                  <a:pt x="10864" y="3054"/>
                </a:lnTo>
                <a:lnTo>
                  <a:pt x="10872" y="3060"/>
                </a:lnTo>
                <a:lnTo>
                  <a:pt x="10874" y="3062"/>
                </a:lnTo>
                <a:lnTo>
                  <a:pt x="10876" y="3064"/>
                </a:lnTo>
                <a:lnTo>
                  <a:pt x="10880" y="3060"/>
                </a:lnTo>
                <a:lnTo>
                  <a:pt x="10886" y="3056"/>
                </a:lnTo>
                <a:lnTo>
                  <a:pt x="10888" y="3056"/>
                </a:lnTo>
                <a:lnTo>
                  <a:pt x="10892" y="3056"/>
                </a:lnTo>
                <a:lnTo>
                  <a:pt x="10900" y="3056"/>
                </a:lnTo>
                <a:lnTo>
                  <a:pt x="10906" y="3052"/>
                </a:lnTo>
                <a:lnTo>
                  <a:pt x="10912" y="3046"/>
                </a:lnTo>
                <a:lnTo>
                  <a:pt x="10914" y="3036"/>
                </a:lnTo>
                <a:lnTo>
                  <a:pt x="10916" y="3030"/>
                </a:lnTo>
                <a:lnTo>
                  <a:pt x="10920" y="3024"/>
                </a:lnTo>
                <a:lnTo>
                  <a:pt x="10932" y="3014"/>
                </a:lnTo>
                <a:lnTo>
                  <a:pt x="10948" y="3006"/>
                </a:lnTo>
                <a:lnTo>
                  <a:pt x="10958" y="3000"/>
                </a:lnTo>
                <a:lnTo>
                  <a:pt x="10964" y="2998"/>
                </a:lnTo>
                <a:lnTo>
                  <a:pt x="10966" y="2992"/>
                </a:lnTo>
                <a:lnTo>
                  <a:pt x="10970" y="2986"/>
                </a:lnTo>
                <a:lnTo>
                  <a:pt x="10976" y="2978"/>
                </a:lnTo>
                <a:lnTo>
                  <a:pt x="10982" y="2970"/>
                </a:lnTo>
                <a:lnTo>
                  <a:pt x="10984" y="2966"/>
                </a:lnTo>
                <a:lnTo>
                  <a:pt x="10984" y="2964"/>
                </a:lnTo>
                <a:lnTo>
                  <a:pt x="10988" y="2960"/>
                </a:lnTo>
                <a:lnTo>
                  <a:pt x="10992" y="2958"/>
                </a:lnTo>
                <a:lnTo>
                  <a:pt x="10996" y="2958"/>
                </a:lnTo>
                <a:lnTo>
                  <a:pt x="11002" y="2960"/>
                </a:lnTo>
                <a:lnTo>
                  <a:pt x="11008" y="2962"/>
                </a:lnTo>
                <a:lnTo>
                  <a:pt x="11010" y="2962"/>
                </a:lnTo>
                <a:lnTo>
                  <a:pt x="11012" y="2960"/>
                </a:lnTo>
                <a:lnTo>
                  <a:pt x="11016" y="2958"/>
                </a:lnTo>
                <a:lnTo>
                  <a:pt x="11018" y="2960"/>
                </a:lnTo>
                <a:lnTo>
                  <a:pt x="11020" y="2964"/>
                </a:lnTo>
                <a:lnTo>
                  <a:pt x="11026" y="2970"/>
                </a:lnTo>
                <a:lnTo>
                  <a:pt x="11032" y="2976"/>
                </a:lnTo>
                <a:lnTo>
                  <a:pt x="11034" y="2982"/>
                </a:lnTo>
                <a:lnTo>
                  <a:pt x="11032" y="2988"/>
                </a:lnTo>
                <a:lnTo>
                  <a:pt x="11026" y="3000"/>
                </a:lnTo>
                <a:lnTo>
                  <a:pt x="11022" y="3006"/>
                </a:lnTo>
                <a:lnTo>
                  <a:pt x="11016" y="3010"/>
                </a:lnTo>
                <a:lnTo>
                  <a:pt x="11008" y="3016"/>
                </a:lnTo>
                <a:lnTo>
                  <a:pt x="11004" y="3020"/>
                </a:lnTo>
                <a:lnTo>
                  <a:pt x="11002" y="3022"/>
                </a:lnTo>
                <a:lnTo>
                  <a:pt x="11004" y="3024"/>
                </a:lnTo>
                <a:lnTo>
                  <a:pt x="11004" y="3026"/>
                </a:lnTo>
                <a:lnTo>
                  <a:pt x="11002" y="3028"/>
                </a:lnTo>
                <a:lnTo>
                  <a:pt x="10998" y="3032"/>
                </a:lnTo>
                <a:lnTo>
                  <a:pt x="10994" y="3034"/>
                </a:lnTo>
                <a:lnTo>
                  <a:pt x="10992" y="3036"/>
                </a:lnTo>
                <a:lnTo>
                  <a:pt x="10994" y="3036"/>
                </a:lnTo>
                <a:lnTo>
                  <a:pt x="11000" y="3038"/>
                </a:lnTo>
                <a:lnTo>
                  <a:pt x="11004" y="3044"/>
                </a:lnTo>
                <a:lnTo>
                  <a:pt x="11010" y="3050"/>
                </a:lnTo>
                <a:lnTo>
                  <a:pt x="11010" y="3054"/>
                </a:lnTo>
                <a:lnTo>
                  <a:pt x="11010" y="3058"/>
                </a:lnTo>
                <a:lnTo>
                  <a:pt x="11008" y="3062"/>
                </a:lnTo>
                <a:lnTo>
                  <a:pt x="11004" y="3062"/>
                </a:lnTo>
                <a:lnTo>
                  <a:pt x="11000" y="3060"/>
                </a:lnTo>
                <a:lnTo>
                  <a:pt x="10998" y="3062"/>
                </a:lnTo>
                <a:lnTo>
                  <a:pt x="10996" y="3064"/>
                </a:lnTo>
                <a:lnTo>
                  <a:pt x="10994" y="3068"/>
                </a:lnTo>
                <a:lnTo>
                  <a:pt x="10992" y="3068"/>
                </a:lnTo>
                <a:lnTo>
                  <a:pt x="10990" y="3068"/>
                </a:lnTo>
                <a:lnTo>
                  <a:pt x="10988" y="3074"/>
                </a:lnTo>
                <a:lnTo>
                  <a:pt x="10988" y="3078"/>
                </a:lnTo>
                <a:lnTo>
                  <a:pt x="10990" y="3080"/>
                </a:lnTo>
                <a:lnTo>
                  <a:pt x="10992" y="3082"/>
                </a:lnTo>
                <a:lnTo>
                  <a:pt x="10994" y="3080"/>
                </a:lnTo>
                <a:lnTo>
                  <a:pt x="11000" y="3076"/>
                </a:lnTo>
                <a:lnTo>
                  <a:pt x="11008" y="3074"/>
                </a:lnTo>
                <a:lnTo>
                  <a:pt x="11014" y="3072"/>
                </a:lnTo>
                <a:lnTo>
                  <a:pt x="11014" y="3070"/>
                </a:lnTo>
                <a:lnTo>
                  <a:pt x="11012" y="3068"/>
                </a:lnTo>
                <a:lnTo>
                  <a:pt x="11012" y="3066"/>
                </a:lnTo>
                <a:lnTo>
                  <a:pt x="11016" y="3066"/>
                </a:lnTo>
                <a:lnTo>
                  <a:pt x="11020" y="3066"/>
                </a:lnTo>
                <a:lnTo>
                  <a:pt x="11026" y="3064"/>
                </a:lnTo>
                <a:lnTo>
                  <a:pt x="11030" y="3056"/>
                </a:lnTo>
                <a:lnTo>
                  <a:pt x="11036" y="3048"/>
                </a:lnTo>
                <a:lnTo>
                  <a:pt x="11040" y="3042"/>
                </a:lnTo>
                <a:lnTo>
                  <a:pt x="11044" y="3040"/>
                </a:lnTo>
                <a:lnTo>
                  <a:pt x="11050" y="3036"/>
                </a:lnTo>
                <a:lnTo>
                  <a:pt x="11054" y="3032"/>
                </a:lnTo>
                <a:lnTo>
                  <a:pt x="11056" y="3032"/>
                </a:lnTo>
                <a:lnTo>
                  <a:pt x="11064" y="3030"/>
                </a:lnTo>
                <a:lnTo>
                  <a:pt x="11072" y="3028"/>
                </a:lnTo>
                <a:lnTo>
                  <a:pt x="11074" y="3028"/>
                </a:lnTo>
                <a:lnTo>
                  <a:pt x="11076" y="3024"/>
                </a:lnTo>
                <a:lnTo>
                  <a:pt x="11080" y="3020"/>
                </a:lnTo>
                <a:lnTo>
                  <a:pt x="11082" y="3022"/>
                </a:lnTo>
                <a:lnTo>
                  <a:pt x="11086" y="3022"/>
                </a:lnTo>
                <a:lnTo>
                  <a:pt x="11088" y="3020"/>
                </a:lnTo>
                <a:lnTo>
                  <a:pt x="11090" y="3018"/>
                </a:lnTo>
                <a:lnTo>
                  <a:pt x="11094" y="3018"/>
                </a:lnTo>
                <a:lnTo>
                  <a:pt x="11100" y="3018"/>
                </a:lnTo>
                <a:lnTo>
                  <a:pt x="11110" y="3018"/>
                </a:lnTo>
                <a:lnTo>
                  <a:pt x="11114" y="3014"/>
                </a:lnTo>
                <a:lnTo>
                  <a:pt x="11120" y="3010"/>
                </a:lnTo>
                <a:lnTo>
                  <a:pt x="11120" y="3008"/>
                </a:lnTo>
                <a:lnTo>
                  <a:pt x="11120" y="3010"/>
                </a:lnTo>
                <a:lnTo>
                  <a:pt x="11122" y="3018"/>
                </a:lnTo>
                <a:lnTo>
                  <a:pt x="11126" y="3024"/>
                </a:lnTo>
                <a:lnTo>
                  <a:pt x="11130" y="3028"/>
                </a:lnTo>
                <a:lnTo>
                  <a:pt x="11132" y="3028"/>
                </a:lnTo>
                <a:lnTo>
                  <a:pt x="11136" y="3028"/>
                </a:lnTo>
                <a:lnTo>
                  <a:pt x="11138" y="3026"/>
                </a:lnTo>
                <a:lnTo>
                  <a:pt x="11142" y="3026"/>
                </a:lnTo>
                <a:lnTo>
                  <a:pt x="11152" y="3032"/>
                </a:lnTo>
                <a:lnTo>
                  <a:pt x="11156" y="3036"/>
                </a:lnTo>
                <a:lnTo>
                  <a:pt x="11160" y="3040"/>
                </a:lnTo>
                <a:lnTo>
                  <a:pt x="11162" y="3044"/>
                </a:lnTo>
                <a:lnTo>
                  <a:pt x="11160" y="3050"/>
                </a:lnTo>
                <a:lnTo>
                  <a:pt x="11152" y="3068"/>
                </a:lnTo>
                <a:lnTo>
                  <a:pt x="11150" y="3074"/>
                </a:lnTo>
                <a:lnTo>
                  <a:pt x="11150" y="3078"/>
                </a:lnTo>
                <a:lnTo>
                  <a:pt x="11152" y="3080"/>
                </a:lnTo>
                <a:lnTo>
                  <a:pt x="11154" y="3084"/>
                </a:lnTo>
                <a:lnTo>
                  <a:pt x="11150" y="3086"/>
                </a:lnTo>
                <a:lnTo>
                  <a:pt x="11146" y="3090"/>
                </a:lnTo>
                <a:lnTo>
                  <a:pt x="11142" y="3100"/>
                </a:lnTo>
                <a:lnTo>
                  <a:pt x="11140" y="3104"/>
                </a:lnTo>
                <a:lnTo>
                  <a:pt x="11136" y="3108"/>
                </a:lnTo>
                <a:lnTo>
                  <a:pt x="11132" y="3112"/>
                </a:lnTo>
                <a:lnTo>
                  <a:pt x="11130" y="3114"/>
                </a:lnTo>
                <a:lnTo>
                  <a:pt x="11132" y="3114"/>
                </a:lnTo>
                <a:lnTo>
                  <a:pt x="11140" y="3116"/>
                </a:lnTo>
                <a:lnTo>
                  <a:pt x="11146" y="3116"/>
                </a:lnTo>
                <a:lnTo>
                  <a:pt x="11148" y="3118"/>
                </a:lnTo>
                <a:lnTo>
                  <a:pt x="11148" y="3120"/>
                </a:lnTo>
                <a:lnTo>
                  <a:pt x="11146" y="3122"/>
                </a:lnTo>
                <a:lnTo>
                  <a:pt x="11144" y="3124"/>
                </a:lnTo>
                <a:lnTo>
                  <a:pt x="11144" y="3126"/>
                </a:lnTo>
                <a:lnTo>
                  <a:pt x="11150" y="3126"/>
                </a:lnTo>
                <a:lnTo>
                  <a:pt x="11156" y="3128"/>
                </a:lnTo>
                <a:lnTo>
                  <a:pt x="11158" y="3130"/>
                </a:lnTo>
                <a:lnTo>
                  <a:pt x="11160" y="3132"/>
                </a:lnTo>
                <a:lnTo>
                  <a:pt x="11158" y="3134"/>
                </a:lnTo>
                <a:lnTo>
                  <a:pt x="11158" y="3136"/>
                </a:lnTo>
                <a:lnTo>
                  <a:pt x="11164" y="3136"/>
                </a:lnTo>
                <a:lnTo>
                  <a:pt x="11166" y="3132"/>
                </a:lnTo>
                <a:lnTo>
                  <a:pt x="11168" y="3130"/>
                </a:lnTo>
                <a:lnTo>
                  <a:pt x="11170" y="3124"/>
                </a:lnTo>
                <a:lnTo>
                  <a:pt x="11172" y="3122"/>
                </a:lnTo>
                <a:lnTo>
                  <a:pt x="11174" y="3122"/>
                </a:lnTo>
                <a:lnTo>
                  <a:pt x="11180" y="3124"/>
                </a:lnTo>
                <a:lnTo>
                  <a:pt x="11190" y="3134"/>
                </a:lnTo>
                <a:lnTo>
                  <a:pt x="11190" y="3132"/>
                </a:lnTo>
                <a:lnTo>
                  <a:pt x="11192" y="3128"/>
                </a:lnTo>
                <a:lnTo>
                  <a:pt x="11194" y="3126"/>
                </a:lnTo>
                <a:lnTo>
                  <a:pt x="11196" y="3126"/>
                </a:lnTo>
                <a:lnTo>
                  <a:pt x="11200" y="3128"/>
                </a:lnTo>
                <a:lnTo>
                  <a:pt x="11206" y="3128"/>
                </a:lnTo>
                <a:lnTo>
                  <a:pt x="11214" y="3128"/>
                </a:lnTo>
                <a:lnTo>
                  <a:pt x="11214" y="3134"/>
                </a:lnTo>
                <a:lnTo>
                  <a:pt x="11212" y="3134"/>
                </a:lnTo>
                <a:lnTo>
                  <a:pt x="11210" y="3134"/>
                </a:lnTo>
                <a:lnTo>
                  <a:pt x="11208" y="3136"/>
                </a:lnTo>
                <a:lnTo>
                  <a:pt x="11210" y="3142"/>
                </a:lnTo>
                <a:lnTo>
                  <a:pt x="11212" y="3148"/>
                </a:lnTo>
                <a:lnTo>
                  <a:pt x="11214" y="3154"/>
                </a:lnTo>
                <a:lnTo>
                  <a:pt x="11214" y="3156"/>
                </a:lnTo>
                <a:lnTo>
                  <a:pt x="11214" y="3160"/>
                </a:lnTo>
                <a:lnTo>
                  <a:pt x="11212" y="3162"/>
                </a:lnTo>
                <a:lnTo>
                  <a:pt x="11212" y="3164"/>
                </a:lnTo>
                <a:lnTo>
                  <a:pt x="11216" y="3168"/>
                </a:lnTo>
                <a:lnTo>
                  <a:pt x="11220" y="3174"/>
                </a:lnTo>
                <a:lnTo>
                  <a:pt x="11222" y="3176"/>
                </a:lnTo>
                <a:lnTo>
                  <a:pt x="11222" y="3178"/>
                </a:lnTo>
                <a:lnTo>
                  <a:pt x="11220" y="3182"/>
                </a:lnTo>
                <a:lnTo>
                  <a:pt x="11220" y="3180"/>
                </a:lnTo>
                <a:lnTo>
                  <a:pt x="11216" y="3176"/>
                </a:lnTo>
                <a:lnTo>
                  <a:pt x="11214" y="3174"/>
                </a:lnTo>
                <a:lnTo>
                  <a:pt x="11210" y="3172"/>
                </a:lnTo>
                <a:lnTo>
                  <a:pt x="11200" y="3172"/>
                </a:lnTo>
                <a:lnTo>
                  <a:pt x="11198" y="3174"/>
                </a:lnTo>
                <a:lnTo>
                  <a:pt x="11200" y="3176"/>
                </a:lnTo>
                <a:lnTo>
                  <a:pt x="11200" y="3180"/>
                </a:lnTo>
                <a:lnTo>
                  <a:pt x="11198" y="3182"/>
                </a:lnTo>
                <a:lnTo>
                  <a:pt x="11196" y="3180"/>
                </a:lnTo>
                <a:lnTo>
                  <a:pt x="11194" y="3180"/>
                </a:lnTo>
                <a:lnTo>
                  <a:pt x="11192" y="3182"/>
                </a:lnTo>
                <a:lnTo>
                  <a:pt x="11190" y="3188"/>
                </a:lnTo>
                <a:lnTo>
                  <a:pt x="11192" y="3192"/>
                </a:lnTo>
                <a:lnTo>
                  <a:pt x="11198" y="3192"/>
                </a:lnTo>
                <a:lnTo>
                  <a:pt x="11200" y="3192"/>
                </a:lnTo>
                <a:lnTo>
                  <a:pt x="11204" y="3192"/>
                </a:lnTo>
                <a:lnTo>
                  <a:pt x="11206" y="3196"/>
                </a:lnTo>
                <a:lnTo>
                  <a:pt x="11206" y="3212"/>
                </a:lnTo>
                <a:lnTo>
                  <a:pt x="11206" y="3218"/>
                </a:lnTo>
                <a:lnTo>
                  <a:pt x="11208" y="3222"/>
                </a:lnTo>
                <a:lnTo>
                  <a:pt x="11212" y="3226"/>
                </a:lnTo>
                <a:lnTo>
                  <a:pt x="11212" y="3228"/>
                </a:lnTo>
                <a:lnTo>
                  <a:pt x="11212" y="3230"/>
                </a:lnTo>
                <a:lnTo>
                  <a:pt x="11212" y="3232"/>
                </a:lnTo>
                <a:lnTo>
                  <a:pt x="11216" y="3238"/>
                </a:lnTo>
                <a:lnTo>
                  <a:pt x="11212" y="3240"/>
                </a:lnTo>
                <a:lnTo>
                  <a:pt x="11208" y="3244"/>
                </a:lnTo>
                <a:lnTo>
                  <a:pt x="11204" y="3252"/>
                </a:lnTo>
                <a:lnTo>
                  <a:pt x="11198" y="3270"/>
                </a:lnTo>
                <a:lnTo>
                  <a:pt x="11196" y="3274"/>
                </a:lnTo>
                <a:lnTo>
                  <a:pt x="11196" y="3278"/>
                </a:lnTo>
                <a:lnTo>
                  <a:pt x="11198" y="3280"/>
                </a:lnTo>
                <a:lnTo>
                  <a:pt x="11200" y="3284"/>
                </a:lnTo>
                <a:lnTo>
                  <a:pt x="11200" y="3288"/>
                </a:lnTo>
                <a:lnTo>
                  <a:pt x="11202" y="3292"/>
                </a:lnTo>
                <a:lnTo>
                  <a:pt x="11202" y="3294"/>
                </a:lnTo>
                <a:lnTo>
                  <a:pt x="11200" y="3296"/>
                </a:lnTo>
                <a:lnTo>
                  <a:pt x="11196" y="3296"/>
                </a:lnTo>
                <a:lnTo>
                  <a:pt x="11196" y="3298"/>
                </a:lnTo>
                <a:lnTo>
                  <a:pt x="11198" y="3304"/>
                </a:lnTo>
                <a:lnTo>
                  <a:pt x="11200" y="3304"/>
                </a:lnTo>
                <a:lnTo>
                  <a:pt x="11204" y="3304"/>
                </a:lnTo>
                <a:lnTo>
                  <a:pt x="11204" y="3308"/>
                </a:lnTo>
                <a:lnTo>
                  <a:pt x="11206" y="3314"/>
                </a:lnTo>
                <a:lnTo>
                  <a:pt x="11206" y="3318"/>
                </a:lnTo>
                <a:lnTo>
                  <a:pt x="11210" y="3316"/>
                </a:lnTo>
                <a:lnTo>
                  <a:pt x="11214" y="3310"/>
                </a:lnTo>
                <a:lnTo>
                  <a:pt x="11218" y="3304"/>
                </a:lnTo>
                <a:lnTo>
                  <a:pt x="11218" y="3306"/>
                </a:lnTo>
                <a:lnTo>
                  <a:pt x="11218" y="3310"/>
                </a:lnTo>
                <a:lnTo>
                  <a:pt x="11220" y="3312"/>
                </a:lnTo>
                <a:lnTo>
                  <a:pt x="11222" y="3310"/>
                </a:lnTo>
                <a:lnTo>
                  <a:pt x="11224" y="3306"/>
                </a:lnTo>
                <a:lnTo>
                  <a:pt x="11226" y="3302"/>
                </a:lnTo>
                <a:lnTo>
                  <a:pt x="11230" y="3298"/>
                </a:lnTo>
                <a:lnTo>
                  <a:pt x="11234" y="3294"/>
                </a:lnTo>
                <a:lnTo>
                  <a:pt x="11238" y="3294"/>
                </a:lnTo>
                <a:lnTo>
                  <a:pt x="11238" y="3296"/>
                </a:lnTo>
                <a:lnTo>
                  <a:pt x="11234" y="3300"/>
                </a:lnTo>
                <a:lnTo>
                  <a:pt x="11232" y="3304"/>
                </a:lnTo>
                <a:lnTo>
                  <a:pt x="11234" y="3308"/>
                </a:lnTo>
                <a:lnTo>
                  <a:pt x="11238" y="3310"/>
                </a:lnTo>
                <a:lnTo>
                  <a:pt x="11242" y="3308"/>
                </a:lnTo>
                <a:lnTo>
                  <a:pt x="11244" y="3306"/>
                </a:lnTo>
                <a:lnTo>
                  <a:pt x="11246" y="3302"/>
                </a:lnTo>
                <a:lnTo>
                  <a:pt x="11244" y="3296"/>
                </a:lnTo>
                <a:lnTo>
                  <a:pt x="11242" y="3292"/>
                </a:lnTo>
                <a:lnTo>
                  <a:pt x="11244" y="3290"/>
                </a:lnTo>
                <a:lnTo>
                  <a:pt x="11246" y="3290"/>
                </a:lnTo>
                <a:lnTo>
                  <a:pt x="11248" y="3294"/>
                </a:lnTo>
                <a:lnTo>
                  <a:pt x="11250" y="3300"/>
                </a:lnTo>
                <a:lnTo>
                  <a:pt x="11254" y="3296"/>
                </a:lnTo>
                <a:lnTo>
                  <a:pt x="11256" y="3294"/>
                </a:lnTo>
                <a:lnTo>
                  <a:pt x="11256" y="3292"/>
                </a:lnTo>
                <a:lnTo>
                  <a:pt x="11252" y="3288"/>
                </a:lnTo>
                <a:lnTo>
                  <a:pt x="11250" y="3286"/>
                </a:lnTo>
                <a:lnTo>
                  <a:pt x="11254" y="3284"/>
                </a:lnTo>
                <a:lnTo>
                  <a:pt x="11264" y="3284"/>
                </a:lnTo>
                <a:lnTo>
                  <a:pt x="11272" y="3286"/>
                </a:lnTo>
                <a:lnTo>
                  <a:pt x="11278" y="3288"/>
                </a:lnTo>
                <a:lnTo>
                  <a:pt x="11282" y="3288"/>
                </a:lnTo>
                <a:lnTo>
                  <a:pt x="11284" y="3286"/>
                </a:lnTo>
                <a:lnTo>
                  <a:pt x="11284" y="3284"/>
                </a:lnTo>
                <a:lnTo>
                  <a:pt x="11284" y="3280"/>
                </a:lnTo>
                <a:lnTo>
                  <a:pt x="11288" y="3278"/>
                </a:lnTo>
                <a:lnTo>
                  <a:pt x="11296" y="3276"/>
                </a:lnTo>
                <a:lnTo>
                  <a:pt x="11302" y="3276"/>
                </a:lnTo>
                <a:lnTo>
                  <a:pt x="11306" y="3278"/>
                </a:lnTo>
                <a:lnTo>
                  <a:pt x="11310" y="3276"/>
                </a:lnTo>
                <a:lnTo>
                  <a:pt x="11316" y="3268"/>
                </a:lnTo>
                <a:lnTo>
                  <a:pt x="11322" y="3256"/>
                </a:lnTo>
                <a:lnTo>
                  <a:pt x="11326" y="3244"/>
                </a:lnTo>
                <a:lnTo>
                  <a:pt x="11328" y="3232"/>
                </a:lnTo>
                <a:lnTo>
                  <a:pt x="11328" y="3226"/>
                </a:lnTo>
                <a:lnTo>
                  <a:pt x="11326" y="3226"/>
                </a:lnTo>
                <a:lnTo>
                  <a:pt x="11322" y="3226"/>
                </a:lnTo>
                <a:lnTo>
                  <a:pt x="11322" y="3218"/>
                </a:lnTo>
                <a:lnTo>
                  <a:pt x="11322" y="3208"/>
                </a:lnTo>
                <a:lnTo>
                  <a:pt x="11324" y="3200"/>
                </a:lnTo>
                <a:lnTo>
                  <a:pt x="11324" y="3192"/>
                </a:lnTo>
                <a:lnTo>
                  <a:pt x="11324" y="3180"/>
                </a:lnTo>
                <a:lnTo>
                  <a:pt x="11320" y="3164"/>
                </a:lnTo>
                <a:lnTo>
                  <a:pt x="11314" y="3148"/>
                </a:lnTo>
                <a:lnTo>
                  <a:pt x="11306" y="3134"/>
                </a:lnTo>
                <a:lnTo>
                  <a:pt x="11298" y="3122"/>
                </a:lnTo>
                <a:lnTo>
                  <a:pt x="11292" y="3110"/>
                </a:lnTo>
                <a:lnTo>
                  <a:pt x="11286" y="3100"/>
                </a:lnTo>
                <a:lnTo>
                  <a:pt x="11280" y="3086"/>
                </a:lnTo>
                <a:lnTo>
                  <a:pt x="11278" y="3080"/>
                </a:lnTo>
                <a:lnTo>
                  <a:pt x="11274" y="3078"/>
                </a:lnTo>
                <a:lnTo>
                  <a:pt x="11270" y="3074"/>
                </a:lnTo>
                <a:lnTo>
                  <a:pt x="11262" y="3066"/>
                </a:lnTo>
                <a:lnTo>
                  <a:pt x="11258" y="3060"/>
                </a:lnTo>
                <a:lnTo>
                  <a:pt x="11254" y="3058"/>
                </a:lnTo>
                <a:lnTo>
                  <a:pt x="11248" y="3056"/>
                </a:lnTo>
                <a:lnTo>
                  <a:pt x="11244" y="3054"/>
                </a:lnTo>
                <a:lnTo>
                  <a:pt x="11242" y="3050"/>
                </a:lnTo>
                <a:lnTo>
                  <a:pt x="11242" y="3048"/>
                </a:lnTo>
                <a:lnTo>
                  <a:pt x="11246" y="3048"/>
                </a:lnTo>
                <a:lnTo>
                  <a:pt x="11248" y="3046"/>
                </a:lnTo>
                <a:lnTo>
                  <a:pt x="11248" y="3038"/>
                </a:lnTo>
                <a:lnTo>
                  <a:pt x="11246" y="3030"/>
                </a:lnTo>
                <a:lnTo>
                  <a:pt x="11248" y="3026"/>
                </a:lnTo>
                <a:lnTo>
                  <a:pt x="11248" y="3022"/>
                </a:lnTo>
                <a:lnTo>
                  <a:pt x="11250" y="3020"/>
                </a:lnTo>
                <a:lnTo>
                  <a:pt x="11256" y="3018"/>
                </a:lnTo>
                <a:lnTo>
                  <a:pt x="11260" y="3016"/>
                </a:lnTo>
                <a:lnTo>
                  <a:pt x="11262" y="3012"/>
                </a:lnTo>
                <a:lnTo>
                  <a:pt x="11266" y="3008"/>
                </a:lnTo>
                <a:lnTo>
                  <a:pt x="11268" y="3008"/>
                </a:lnTo>
                <a:lnTo>
                  <a:pt x="11272" y="3008"/>
                </a:lnTo>
                <a:lnTo>
                  <a:pt x="11276" y="3010"/>
                </a:lnTo>
                <a:lnTo>
                  <a:pt x="11280" y="3008"/>
                </a:lnTo>
                <a:lnTo>
                  <a:pt x="11284" y="3006"/>
                </a:lnTo>
                <a:lnTo>
                  <a:pt x="11290" y="3000"/>
                </a:lnTo>
                <a:lnTo>
                  <a:pt x="11314" y="2976"/>
                </a:lnTo>
                <a:lnTo>
                  <a:pt x="11322" y="2968"/>
                </a:lnTo>
                <a:lnTo>
                  <a:pt x="11330" y="2964"/>
                </a:lnTo>
                <a:lnTo>
                  <a:pt x="11334" y="2964"/>
                </a:lnTo>
                <a:lnTo>
                  <a:pt x="11334" y="2960"/>
                </a:lnTo>
                <a:lnTo>
                  <a:pt x="11336" y="2954"/>
                </a:lnTo>
                <a:lnTo>
                  <a:pt x="11336" y="2944"/>
                </a:lnTo>
                <a:lnTo>
                  <a:pt x="11336" y="2938"/>
                </a:lnTo>
                <a:lnTo>
                  <a:pt x="11338" y="2934"/>
                </a:lnTo>
                <a:lnTo>
                  <a:pt x="11336" y="2932"/>
                </a:lnTo>
                <a:lnTo>
                  <a:pt x="11334" y="2928"/>
                </a:lnTo>
                <a:lnTo>
                  <a:pt x="11334" y="2926"/>
                </a:lnTo>
                <a:lnTo>
                  <a:pt x="11334" y="2924"/>
                </a:lnTo>
                <a:lnTo>
                  <a:pt x="11338" y="2914"/>
                </a:lnTo>
                <a:lnTo>
                  <a:pt x="11352" y="2894"/>
                </a:lnTo>
                <a:lnTo>
                  <a:pt x="11362" y="2884"/>
                </a:lnTo>
                <a:lnTo>
                  <a:pt x="11366" y="2882"/>
                </a:lnTo>
                <a:lnTo>
                  <a:pt x="11368" y="2882"/>
                </a:lnTo>
                <a:lnTo>
                  <a:pt x="11372" y="2884"/>
                </a:lnTo>
                <a:lnTo>
                  <a:pt x="11376" y="2882"/>
                </a:lnTo>
                <a:lnTo>
                  <a:pt x="11380" y="2878"/>
                </a:lnTo>
                <a:lnTo>
                  <a:pt x="11382" y="2872"/>
                </a:lnTo>
                <a:lnTo>
                  <a:pt x="11380" y="2866"/>
                </a:lnTo>
                <a:lnTo>
                  <a:pt x="11380" y="2862"/>
                </a:lnTo>
                <a:lnTo>
                  <a:pt x="11386" y="2864"/>
                </a:lnTo>
                <a:lnTo>
                  <a:pt x="11396" y="2864"/>
                </a:lnTo>
                <a:lnTo>
                  <a:pt x="11398" y="2862"/>
                </a:lnTo>
                <a:lnTo>
                  <a:pt x="11402" y="2858"/>
                </a:lnTo>
                <a:lnTo>
                  <a:pt x="11408" y="2848"/>
                </a:lnTo>
                <a:lnTo>
                  <a:pt x="11412" y="2840"/>
                </a:lnTo>
                <a:lnTo>
                  <a:pt x="11414" y="2832"/>
                </a:lnTo>
                <a:lnTo>
                  <a:pt x="11414" y="2828"/>
                </a:lnTo>
                <a:lnTo>
                  <a:pt x="11416" y="2826"/>
                </a:lnTo>
                <a:lnTo>
                  <a:pt x="11420" y="2826"/>
                </a:lnTo>
                <a:lnTo>
                  <a:pt x="11424" y="2826"/>
                </a:lnTo>
                <a:lnTo>
                  <a:pt x="11424" y="2828"/>
                </a:lnTo>
                <a:lnTo>
                  <a:pt x="11424" y="2834"/>
                </a:lnTo>
                <a:lnTo>
                  <a:pt x="11422" y="2836"/>
                </a:lnTo>
                <a:lnTo>
                  <a:pt x="11424" y="2838"/>
                </a:lnTo>
                <a:lnTo>
                  <a:pt x="11426" y="2838"/>
                </a:lnTo>
                <a:lnTo>
                  <a:pt x="11430" y="2834"/>
                </a:lnTo>
                <a:lnTo>
                  <a:pt x="11436" y="2832"/>
                </a:lnTo>
                <a:lnTo>
                  <a:pt x="11438" y="2832"/>
                </a:lnTo>
                <a:lnTo>
                  <a:pt x="11440" y="2834"/>
                </a:lnTo>
                <a:lnTo>
                  <a:pt x="11440" y="2836"/>
                </a:lnTo>
                <a:lnTo>
                  <a:pt x="11440" y="2844"/>
                </a:lnTo>
                <a:lnTo>
                  <a:pt x="11442" y="2848"/>
                </a:lnTo>
                <a:lnTo>
                  <a:pt x="11444" y="2850"/>
                </a:lnTo>
                <a:lnTo>
                  <a:pt x="11458" y="2854"/>
                </a:lnTo>
                <a:lnTo>
                  <a:pt x="11468" y="2860"/>
                </a:lnTo>
                <a:lnTo>
                  <a:pt x="11474" y="2860"/>
                </a:lnTo>
                <a:lnTo>
                  <a:pt x="11478" y="2858"/>
                </a:lnTo>
                <a:lnTo>
                  <a:pt x="11486" y="2854"/>
                </a:lnTo>
                <a:lnTo>
                  <a:pt x="11496" y="2852"/>
                </a:lnTo>
                <a:lnTo>
                  <a:pt x="11506" y="2848"/>
                </a:lnTo>
                <a:lnTo>
                  <a:pt x="11512" y="2844"/>
                </a:lnTo>
                <a:lnTo>
                  <a:pt x="11520" y="2836"/>
                </a:lnTo>
                <a:lnTo>
                  <a:pt x="11536" y="2826"/>
                </a:lnTo>
                <a:lnTo>
                  <a:pt x="11546" y="2820"/>
                </a:lnTo>
                <a:lnTo>
                  <a:pt x="11554" y="2810"/>
                </a:lnTo>
                <a:lnTo>
                  <a:pt x="11574" y="2784"/>
                </a:lnTo>
                <a:lnTo>
                  <a:pt x="11600" y="2748"/>
                </a:lnTo>
                <a:lnTo>
                  <a:pt x="11616" y="2728"/>
                </a:lnTo>
                <a:lnTo>
                  <a:pt x="11638" y="2708"/>
                </a:lnTo>
                <a:lnTo>
                  <a:pt x="11656" y="2686"/>
                </a:lnTo>
                <a:lnTo>
                  <a:pt x="11668" y="2668"/>
                </a:lnTo>
                <a:lnTo>
                  <a:pt x="11678" y="2652"/>
                </a:lnTo>
                <a:lnTo>
                  <a:pt x="11684" y="2638"/>
                </a:lnTo>
                <a:lnTo>
                  <a:pt x="11692" y="2616"/>
                </a:lnTo>
                <a:lnTo>
                  <a:pt x="11696" y="2608"/>
                </a:lnTo>
                <a:lnTo>
                  <a:pt x="11704" y="2600"/>
                </a:lnTo>
                <a:lnTo>
                  <a:pt x="11712" y="2592"/>
                </a:lnTo>
                <a:lnTo>
                  <a:pt x="11716" y="2586"/>
                </a:lnTo>
                <a:lnTo>
                  <a:pt x="11720" y="2576"/>
                </a:lnTo>
                <a:lnTo>
                  <a:pt x="11722" y="2572"/>
                </a:lnTo>
                <a:lnTo>
                  <a:pt x="11726" y="2564"/>
                </a:lnTo>
                <a:lnTo>
                  <a:pt x="11732" y="2556"/>
                </a:lnTo>
                <a:lnTo>
                  <a:pt x="11742" y="2546"/>
                </a:lnTo>
                <a:lnTo>
                  <a:pt x="11748" y="2540"/>
                </a:lnTo>
                <a:lnTo>
                  <a:pt x="11754" y="2532"/>
                </a:lnTo>
                <a:lnTo>
                  <a:pt x="11762" y="2516"/>
                </a:lnTo>
                <a:lnTo>
                  <a:pt x="11768" y="2496"/>
                </a:lnTo>
                <a:lnTo>
                  <a:pt x="11772" y="2476"/>
                </a:lnTo>
                <a:lnTo>
                  <a:pt x="11772" y="2456"/>
                </a:lnTo>
                <a:lnTo>
                  <a:pt x="11772" y="2438"/>
                </a:lnTo>
                <a:lnTo>
                  <a:pt x="11770" y="2422"/>
                </a:lnTo>
                <a:lnTo>
                  <a:pt x="11768" y="2412"/>
                </a:lnTo>
                <a:lnTo>
                  <a:pt x="11768" y="2404"/>
                </a:lnTo>
                <a:lnTo>
                  <a:pt x="11768" y="2398"/>
                </a:lnTo>
                <a:lnTo>
                  <a:pt x="11768" y="2392"/>
                </a:lnTo>
                <a:lnTo>
                  <a:pt x="11770" y="2388"/>
                </a:lnTo>
                <a:lnTo>
                  <a:pt x="11778" y="2376"/>
                </a:lnTo>
                <a:lnTo>
                  <a:pt x="11780" y="2370"/>
                </a:lnTo>
                <a:lnTo>
                  <a:pt x="11784" y="2360"/>
                </a:lnTo>
                <a:lnTo>
                  <a:pt x="11788" y="2350"/>
                </a:lnTo>
                <a:lnTo>
                  <a:pt x="11792" y="2340"/>
                </a:lnTo>
                <a:lnTo>
                  <a:pt x="11804" y="2328"/>
                </a:lnTo>
                <a:lnTo>
                  <a:pt x="11808" y="2322"/>
                </a:lnTo>
                <a:lnTo>
                  <a:pt x="11810" y="2316"/>
                </a:lnTo>
                <a:lnTo>
                  <a:pt x="11810" y="2310"/>
                </a:lnTo>
                <a:lnTo>
                  <a:pt x="11804" y="2304"/>
                </a:lnTo>
                <a:lnTo>
                  <a:pt x="11800" y="2298"/>
                </a:lnTo>
                <a:lnTo>
                  <a:pt x="11798" y="2292"/>
                </a:lnTo>
                <a:lnTo>
                  <a:pt x="11796" y="2288"/>
                </a:lnTo>
                <a:lnTo>
                  <a:pt x="11798" y="2284"/>
                </a:lnTo>
                <a:lnTo>
                  <a:pt x="11800" y="2276"/>
                </a:lnTo>
                <a:lnTo>
                  <a:pt x="11798" y="2272"/>
                </a:lnTo>
                <a:lnTo>
                  <a:pt x="11794" y="2266"/>
                </a:lnTo>
                <a:lnTo>
                  <a:pt x="11792" y="2260"/>
                </a:lnTo>
                <a:lnTo>
                  <a:pt x="11794" y="2258"/>
                </a:lnTo>
                <a:lnTo>
                  <a:pt x="11804" y="2252"/>
                </a:lnTo>
                <a:lnTo>
                  <a:pt x="11808" y="2248"/>
                </a:lnTo>
                <a:lnTo>
                  <a:pt x="11808" y="2246"/>
                </a:lnTo>
                <a:lnTo>
                  <a:pt x="11806" y="2240"/>
                </a:lnTo>
                <a:lnTo>
                  <a:pt x="11798" y="2234"/>
                </a:lnTo>
                <a:lnTo>
                  <a:pt x="11780" y="2220"/>
                </a:lnTo>
                <a:lnTo>
                  <a:pt x="11768" y="2208"/>
                </a:lnTo>
                <a:lnTo>
                  <a:pt x="11752" y="2188"/>
                </a:lnTo>
                <a:lnTo>
                  <a:pt x="11746" y="2186"/>
                </a:lnTo>
                <a:lnTo>
                  <a:pt x="11742" y="2184"/>
                </a:lnTo>
                <a:lnTo>
                  <a:pt x="11732" y="2184"/>
                </a:lnTo>
                <a:lnTo>
                  <a:pt x="11720" y="2186"/>
                </a:lnTo>
                <a:lnTo>
                  <a:pt x="11714" y="2186"/>
                </a:lnTo>
                <a:lnTo>
                  <a:pt x="11708" y="2182"/>
                </a:lnTo>
                <a:lnTo>
                  <a:pt x="11702" y="2182"/>
                </a:lnTo>
                <a:lnTo>
                  <a:pt x="11700" y="2184"/>
                </a:lnTo>
                <a:lnTo>
                  <a:pt x="11696" y="2196"/>
                </a:lnTo>
                <a:lnTo>
                  <a:pt x="11692" y="2202"/>
                </a:lnTo>
                <a:lnTo>
                  <a:pt x="11688" y="2210"/>
                </a:lnTo>
                <a:lnTo>
                  <a:pt x="11680" y="2218"/>
                </a:lnTo>
                <a:lnTo>
                  <a:pt x="11670" y="2222"/>
                </a:lnTo>
                <a:lnTo>
                  <a:pt x="11660" y="2224"/>
                </a:lnTo>
                <a:lnTo>
                  <a:pt x="11656" y="2224"/>
                </a:lnTo>
                <a:lnTo>
                  <a:pt x="11652" y="2224"/>
                </a:lnTo>
                <a:lnTo>
                  <a:pt x="11650" y="2220"/>
                </a:lnTo>
                <a:lnTo>
                  <a:pt x="11650" y="2216"/>
                </a:lnTo>
                <a:lnTo>
                  <a:pt x="11650" y="2212"/>
                </a:lnTo>
                <a:lnTo>
                  <a:pt x="11654" y="2202"/>
                </a:lnTo>
                <a:lnTo>
                  <a:pt x="11658" y="2192"/>
                </a:lnTo>
                <a:lnTo>
                  <a:pt x="11660" y="2184"/>
                </a:lnTo>
                <a:lnTo>
                  <a:pt x="11660" y="2182"/>
                </a:lnTo>
                <a:lnTo>
                  <a:pt x="11658" y="2180"/>
                </a:lnTo>
                <a:lnTo>
                  <a:pt x="11654" y="2180"/>
                </a:lnTo>
                <a:lnTo>
                  <a:pt x="11648" y="2180"/>
                </a:lnTo>
                <a:lnTo>
                  <a:pt x="11638" y="2186"/>
                </a:lnTo>
                <a:lnTo>
                  <a:pt x="11634" y="2190"/>
                </a:lnTo>
                <a:lnTo>
                  <a:pt x="11634" y="2194"/>
                </a:lnTo>
                <a:lnTo>
                  <a:pt x="11636" y="2198"/>
                </a:lnTo>
                <a:lnTo>
                  <a:pt x="11638" y="2202"/>
                </a:lnTo>
                <a:lnTo>
                  <a:pt x="11638" y="2204"/>
                </a:lnTo>
                <a:lnTo>
                  <a:pt x="11634" y="2206"/>
                </a:lnTo>
                <a:lnTo>
                  <a:pt x="11626" y="2208"/>
                </a:lnTo>
                <a:lnTo>
                  <a:pt x="11622" y="2208"/>
                </a:lnTo>
                <a:lnTo>
                  <a:pt x="11618" y="2206"/>
                </a:lnTo>
                <a:lnTo>
                  <a:pt x="11616" y="2204"/>
                </a:lnTo>
                <a:lnTo>
                  <a:pt x="11616" y="2202"/>
                </a:lnTo>
                <a:lnTo>
                  <a:pt x="11618" y="2194"/>
                </a:lnTo>
                <a:lnTo>
                  <a:pt x="11622" y="2186"/>
                </a:lnTo>
                <a:lnTo>
                  <a:pt x="11624" y="2176"/>
                </a:lnTo>
                <a:lnTo>
                  <a:pt x="11624" y="2172"/>
                </a:lnTo>
                <a:lnTo>
                  <a:pt x="11622" y="2168"/>
                </a:lnTo>
                <a:lnTo>
                  <a:pt x="11620" y="2164"/>
                </a:lnTo>
                <a:lnTo>
                  <a:pt x="11616" y="2162"/>
                </a:lnTo>
                <a:lnTo>
                  <a:pt x="11610" y="2160"/>
                </a:lnTo>
                <a:lnTo>
                  <a:pt x="11602" y="2160"/>
                </a:lnTo>
                <a:lnTo>
                  <a:pt x="11584" y="2160"/>
                </a:lnTo>
                <a:lnTo>
                  <a:pt x="11570" y="2160"/>
                </a:lnTo>
                <a:lnTo>
                  <a:pt x="11560" y="2158"/>
                </a:lnTo>
                <a:lnTo>
                  <a:pt x="11556" y="2154"/>
                </a:lnTo>
                <a:lnTo>
                  <a:pt x="11554" y="2150"/>
                </a:lnTo>
                <a:lnTo>
                  <a:pt x="11556" y="2146"/>
                </a:lnTo>
                <a:lnTo>
                  <a:pt x="11562" y="2138"/>
                </a:lnTo>
                <a:lnTo>
                  <a:pt x="11574" y="2126"/>
                </a:lnTo>
                <a:lnTo>
                  <a:pt x="11594" y="2112"/>
                </a:lnTo>
                <a:lnTo>
                  <a:pt x="11634" y="2086"/>
                </a:lnTo>
                <a:lnTo>
                  <a:pt x="11658" y="2068"/>
                </a:lnTo>
                <a:lnTo>
                  <a:pt x="11666" y="2060"/>
                </a:lnTo>
                <a:lnTo>
                  <a:pt x="11672" y="2052"/>
                </a:lnTo>
                <a:lnTo>
                  <a:pt x="11676" y="2042"/>
                </a:lnTo>
                <a:lnTo>
                  <a:pt x="11682" y="2030"/>
                </a:lnTo>
                <a:lnTo>
                  <a:pt x="11690" y="2018"/>
                </a:lnTo>
                <a:lnTo>
                  <a:pt x="11700" y="2008"/>
                </a:lnTo>
                <a:lnTo>
                  <a:pt x="11714" y="1998"/>
                </a:lnTo>
                <a:lnTo>
                  <a:pt x="11728" y="1990"/>
                </a:lnTo>
                <a:lnTo>
                  <a:pt x="11742" y="1982"/>
                </a:lnTo>
                <a:lnTo>
                  <a:pt x="11754" y="1972"/>
                </a:lnTo>
                <a:lnTo>
                  <a:pt x="11766" y="1960"/>
                </a:lnTo>
                <a:lnTo>
                  <a:pt x="11770" y="1952"/>
                </a:lnTo>
                <a:lnTo>
                  <a:pt x="11774" y="1944"/>
                </a:lnTo>
                <a:lnTo>
                  <a:pt x="11782" y="1928"/>
                </a:lnTo>
                <a:lnTo>
                  <a:pt x="11796" y="1912"/>
                </a:lnTo>
                <a:lnTo>
                  <a:pt x="11814" y="1896"/>
                </a:lnTo>
                <a:lnTo>
                  <a:pt x="11834" y="1882"/>
                </a:lnTo>
                <a:lnTo>
                  <a:pt x="11854" y="1870"/>
                </a:lnTo>
                <a:lnTo>
                  <a:pt x="11874" y="1864"/>
                </a:lnTo>
                <a:lnTo>
                  <a:pt x="11894" y="1860"/>
                </a:lnTo>
                <a:lnTo>
                  <a:pt x="11902" y="1860"/>
                </a:lnTo>
                <a:lnTo>
                  <a:pt x="11912" y="1862"/>
                </a:lnTo>
                <a:lnTo>
                  <a:pt x="11926" y="1864"/>
                </a:lnTo>
                <a:lnTo>
                  <a:pt x="11936" y="1866"/>
                </a:lnTo>
                <a:lnTo>
                  <a:pt x="11956" y="1864"/>
                </a:lnTo>
                <a:lnTo>
                  <a:pt x="11970" y="1864"/>
                </a:lnTo>
                <a:lnTo>
                  <a:pt x="11978" y="1866"/>
                </a:lnTo>
                <a:lnTo>
                  <a:pt x="11986" y="1868"/>
                </a:lnTo>
                <a:lnTo>
                  <a:pt x="11994" y="1872"/>
                </a:lnTo>
                <a:lnTo>
                  <a:pt x="11996" y="1872"/>
                </a:lnTo>
                <a:lnTo>
                  <a:pt x="11998" y="1870"/>
                </a:lnTo>
                <a:lnTo>
                  <a:pt x="12002" y="1866"/>
                </a:lnTo>
                <a:lnTo>
                  <a:pt x="12006" y="1862"/>
                </a:lnTo>
                <a:lnTo>
                  <a:pt x="12012" y="1858"/>
                </a:lnTo>
                <a:lnTo>
                  <a:pt x="12024" y="1858"/>
                </a:lnTo>
                <a:lnTo>
                  <a:pt x="12042" y="1860"/>
                </a:lnTo>
                <a:lnTo>
                  <a:pt x="12076" y="1868"/>
                </a:lnTo>
                <a:lnTo>
                  <a:pt x="12088" y="1870"/>
                </a:lnTo>
                <a:lnTo>
                  <a:pt x="12096" y="1870"/>
                </a:lnTo>
                <a:lnTo>
                  <a:pt x="12104" y="1868"/>
                </a:lnTo>
                <a:lnTo>
                  <a:pt x="12108" y="1866"/>
                </a:lnTo>
                <a:lnTo>
                  <a:pt x="12112" y="1858"/>
                </a:lnTo>
                <a:lnTo>
                  <a:pt x="12116" y="1848"/>
                </a:lnTo>
                <a:lnTo>
                  <a:pt x="12118" y="1846"/>
                </a:lnTo>
                <a:lnTo>
                  <a:pt x="12124" y="1844"/>
                </a:lnTo>
                <a:lnTo>
                  <a:pt x="12140" y="1842"/>
                </a:lnTo>
                <a:lnTo>
                  <a:pt x="12160" y="1842"/>
                </a:lnTo>
                <a:lnTo>
                  <a:pt x="12182" y="1844"/>
                </a:lnTo>
                <a:lnTo>
                  <a:pt x="12202" y="1848"/>
                </a:lnTo>
                <a:lnTo>
                  <a:pt x="12210" y="1852"/>
                </a:lnTo>
                <a:lnTo>
                  <a:pt x="12216" y="1854"/>
                </a:lnTo>
                <a:lnTo>
                  <a:pt x="12218" y="1858"/>
                </a:lnTo>
                <a:lnTo>
                  <a:pt x="12220" y="1864"/>
                </a:lnTo>
                <a:lnTo>
                  <a:pt x="12216" y="1870"/>
                </a:lnTo>
                <a:lnTo>
                  <a:pt x="12208" y="1876"/>
                </a:lnTo>
                <a:lnTo>
                  <a:pt x="12202" y="1880"/>
                </a:lnTo>
                <a:lnTo>
                  <a:pt x="12200" y="1884"/>
                </a:lnTo>
                <a:lnTo>
                  <a:pt x="12200" y="1888"/>
                </a:lnTo>
                <a:lnTo>
                  <a:pt x="12202" y="1890"/>
                </a:lnTo>
                <a:lnTo>
                  <a:pt x="12214" y="1890"/>
                </a:lnTo>
                <a:lnTo>
                  <a:pt x="12228" y="1890"/>
                </a:lnTo>
                <a:lnTo>
                  <a:pt x="12246" y="1888"/>
                </a:lnTo>
                <a:lnTo>
                  <a:pt x="12262" y="1884"/>
                </a:lnTo>
                <a:lnTo>
                  <a:pt x="12276" y="1880"/>
                </a:lnTo>
                <a:lnTo>
                  <a:pt x="12282" y="1876"/>
                </a:lnTo>
                <a:lnTo>
                  <a:pt x="12286" y="1870"/>
                </a:lnTo>
                <a:lnTo>
                  <a:pt x="12292" y="1870"/>
                </a:lnTo>
                <a:lnTo>
                  <a:pt x="12298" y="1872"/>
                </a:lnTo>
                <a:lnTo>
                  <a:pt x="12306" y="1878"/>
                </a:lnTo>
                <a:lnTo>
                  <a:pt x="12316" y="1882"/>
                </a:lnTo>
                <a:lnTo>
                  <a:pt x="12326" y="1884"/>
                </a:lnTo>
                <a:lnTo>
                  <a:pt x="12336" y="1882"/>
                </a:lnTo>
                <a:lnTo>
                  <a:pt x="12344" y="1880"/>
                </a:lnTo>
                <a:lnTo>
                  <a:pt x="12350" y="1876"/>
                </a:lnTo>
                <a:lnTo>
                  <a:pt x="12354" y="1870"/>
                </a:lnTo>
                <a:lnTo>
                  <a:pt x="12358" y="1866"/>
                </a:lnTo>
                <a:lnTo>
                  <a:pt x="12356" y="1862"/>
                </a:lnTo>
                <a:lnTo>
                  <a:pt x="12354" y="1858"/>
                </a:lnTo>
                <a:lnTo>
                  <a:pt x="12346" y="1852"/>
                </a:lnTo>
                <a:lnTo>
                  <a:pt x="12336" y="1844"/>
                </a:lnTo>
                <a:lnTo>
                  <a:pt x="12332" y="1840"/>
                </a:lnTo>
                <a:lnTo>
                  <a:pt x="12328" y="1836"/>
                </a:lnTo>
                <a:lnTo>
                  <a:pt x="12326" y="1830"/>
                </a:lnTo>
                <a:lnTo>
                  <a:pt x="12326" y="1824"/>
                </a:lnTo>
                <a:lnTo>
                  <a:pt x="12328" y="1818"/>
                </a:lnTo>
                <a:lnTo>
                  <a:pt x="12334" y="1810"/>
                </a:lnTo>
                <a:lnTo>
                  <a:pt x="12344" y="1802"/>
                </a:lnTo>
                <a:lnTo>
                  <a:pt x="12358" y="1792"/>
                </a:lnTo>
                <a:lnTo>
                  <a:pt x="12384" y="1772"/>
                </a:lnTo>
                <a:lnTo>
                  <a:pt x="12402" y="1756"/>
                </a:lnTo>
                <a:lnTo>
                  <a:pt x="12424" y="1730"/>
                </a:lnTo>
                <a:lnTo>
                  <a:pt x="12434" y="1720"/>
                </a:lnTo>
                <a:lnTo>
                  <a:pt x="12450" y="1714"/>
                </a:lnTo>
                <a:lnTo>
                  <a:pt x="12472" y="1708"/>
                </a:lnTo>
                <a:lnTo>
                  <a:pt x="12504" y="1702"/>
                </a:lnTo>
                <a:lnTo>
                  <a:pt x="12520" y="1702"/>
                </a:lnTo>
                <a:lnTo>
                  <a:pt x="12530" y="1702"/>
                </a:lnTo>
                <a:lnTo>
                  <a:pt x="12540" y="1706"/>
                </a:lnTo>
                <a:lnTo>
                  <a:pt x="12546" y="1712"/>
                </a:lnTo>
                <a:lnTo>
                  <a:pt x="12550" y="1720"/>
                </a:lnTo>
                <a:lnTo>
                  <a:pt x="12552" y="1728"/>
                </a:lnTo>
                <a:lnTo>
                  <a:pt x="12554" y="1744"/>
                </a:lnTo>
                <a:lnTo>
                  <a:pt x="12554" y="1762"/>
                </a:lnTo>
                <a:lnTo>
                  <a:pt x="12554" y="1768"/>
                </a:lnTo>
                <a:lnTo>
                  <a:pt x="12556" y="1774"/>
                </a:lnTo>
                <a:lnTo>
                  <a:pt x="12560" y="1778"/>
                </a:lnTo>
                <a:lnTo>
                  <a:pt x="12566" y="1778"/>
                </a:lnTo>
                <a:lnTo>
                  <a:pt x="12572" y="1778"/>
                </a:lnTo>
                <a:lnTo>
                  <a:pt x="12582" y="1774"/>
                </a:lnTo>
                <a:lnTo>
                  <a:pt x="12604" y="1762"/>
                </a:lnTo>
                <a:lnTo>
                  <a:pt x="12618" y="1750"/>
                </a:lnTo>
                <a:lnTo>
                  <a:pt x="12628" y="1740"/>
                </a:lnTo>
                <a:lnTo>
                  <a:pt x="12634" y="1730"/>
                </a:lnTo>
                <a:lnTo>
                  <a:pt x="12640" y="1724"/>
                </a:lnTo>
                <a:lnTo>
                  <a:pt x="12646" y="1718"/>
                </a:lnTo>
                <a:lnTo>
                  <a:pt x="12654" y="1718"/>
                </a:lnTo>
                <a:lnTo>
                  <a:pt x="12666" y="1720"/>
                </a:lnTo>
                <a:lnTo>
                  <a:pt x="12672" y="1720"/>
                </a:lnTo>
                <a:lnTo>
                  <a:pt x="12676" y="1720"/>
                </a:lnTo>
                <a:lnTo>
                  <a:pt x="12678" y="1716"/>
                </a:lnTo>
                <a:lnTo>
                  <a:pt x="12680" y="1712"/>
                </a:lnTo>
                <a:lnTo>
                  <a:pt x="12680" y="1700"/>
                </a:lnTo>
                <a:lnTo>
                  <a:pt x="12678" y="1686"/>
                </a:lnTo>
                <a:lnTo>
                  <a:pt x="12676" y="1670"/>
                </a:lnTo>
                <a:lnTo>
                  <a:pt x="12678" y="1664"/>
                </a:lnTo>
                <a:lnTo>
                  <a:pt x="12680" y="1658"/>
                </a:lnTo>
                <a:lnTo>
                  <a:pt x="12684" y="1652"/>
                </a:lnTo>
                <a:lnTo>
                  <a:pt x="12692" y="1648"/>
                </a:lnTo>
                <a:lnTo>
                  <a:pt x="12700" y="1646"/>
                </a:lnTo>
                <a:lnTo>
                  <a:pt x="12712" y="1644"/>
                </a:lnTo>
                <a:lnTo>
                  <a:pt x="12744" y="1646"/>
                </a:lnTo>
                <a:lnTo>
                  <a:pt x="12746" y="1646"/>
                </a:lnTo>
                <a:lnTo>
                  <a:pt x="12746" y="1648"/>
                </a:lnTo>
                <a:lnTo>
                  <a:pt x="12742" y="1652"/>
                </a:lnTo>
                <a:lnTo>
                  <a:pt x="12736" y="1660"/>
                </a:lnTo>
                <a:lnTo>
                  <a:pt x="12728" y="1672"/>
                </a:lnTo>
                <a:lnTo>
                  <a:pt x="12718" y="1688"/>
                </a:lnTo>
                <a:lnTo>
                  <a:pt x="12716" y="1700"/>
                </a:lnTo>
                <a:lnTo>
                  <a:pt x="12712" y="1712"/>
                </a:lnTo>
                <a:lnTo>
                  <a:pt x="12710" y="1724"/>
                </a:lnTo>
                <a:lnTo>
                  <a:pt x="12706" y="1736"/>
                </a:lnTo>
                <a:lnTo>
                  <a:pt x="12702" y="1744"/>
                </a:lnTo>
                <a:lnTo>
                  <a:pt x="12698" y="1752"/>
                </a:lnTo>
                <a:lnTo>
                  <a:pt x="12686" y="1762"/>
                </a:lnTo>
                <a:lnTo>
                  <a:pt x="12672" y="1772"/>
                </a:lnTo>
                <a:lnTo>
                  <a:pt x="12654" y="1782"/>
                </a:lnTo>
                <a:lnTo>
                  <a:pt x="12636" y="1794"/>
                </a:lnTo>
                <a:lnTo>
                  <a:pt x="12616" y="1810"/>
                </a:lnTo>
                <a:lnTo>
                  <a:pt x="12604" y="1822"/>
                </a:lnTo>
                <a:lnTo>
                  <a:pt x="12594" y="1836"/>
                </a:lnTo>
                <a:lnTo>
                  <a:pt x="12552" y="1886"/>
                </a:lnTo>
                <a:lnTo>
                  <a:pt x="12534" y="1904"/>
                </a:lnTo>
                <a:lnTo>
                  <a:pt x="12518" y="1920"/>
                </a:lnTo>
                <a:lnTo>
                  <a:pt x="12502" y="1934"/>
                </a:lnTo>
                <a:lnTo>
                  <a:pt x="12488" y="1944"/>
                </a:lnTo>
                <a:lnTo>
                  <a:pt x="12472" y="1950"/>
                </a:lnTo>
                <a:lnTo>
                  <a:pt x="12456" y="1956"/>
                </a:lnTo>
                <a:lnTo>
                  <a:pt x="12442" y="1960"/>
                </a:lnTo>
                <a:lnTo>
                  <a:pt x="12436" y="1964"/>
                </a:lnTo>
                <a:lnTo>
                  <a:pt x="12432" y="1968"/>
                </a:lnTo>
                <a:lnTo>
                  <a:pt x="12432" y="1976"/>
                </a:lnTo>
                <a:lnTo>
                  <a:pt x="12430" y="1982"/>
                </a:lnTo>
                <a:lnTo>
                  <a:pt x="12428" y="1990"/>
                </a:lnTo>
                <a:lnTo>
                  <a:pt x="12422" y="2000"/>
                </a:lnTo>
                <a:lnTo>
                  <a:pt x="12408" y="2012"/>
                </a:lnTo>
                <a:lnTo>
                  <a:pt x="12402" y="2018"/>
                </a:lnTo>
                <a:lnTo>
                  <a:pt x="12396" y="2028"/>
                </a:lnTo>
                <a:lnTo>
                  <a:pt x="12390" y="2040"/>
                </a:lnTo>
                <a:lnTo>
                  <a:pt x="12386" y="2054"/>
                </a:lnTo>
                <a:lnTo>
                  <a:pt x="12384" y="2068"/>
                </a:lnTo>
                <a:lnTo>
                  <a:pt x="12382" y="2084"/>
                </a:lnTo>
                <a:lnTo>
                  <a:pt x="12382" y="2122"/>
                </a:lnTo>
                <a:lnTo>
                  <a:pt x="12384" y="2162"/>
                </a:lnTo>
                <a:lnTo>
                  <a:pt x="12390" y="2204"/>
                </a:lnTo>
                <a:lnTo>
                  <a:pt x="12398" y="2248"/>
                </a:lnTo>
                <a:lnTo>
                  <a:pt x="12406" y="2292"/>
                </a:lnTo>
                <a:lnTo>
                  <a:pt x="12408" y="2310"/>
                </a:lnTo>
                <a:lnTo>
                  <a:pt x="12412" y="2330"/>
                </a:lnTo>
                <a:lnTo>
                  <a:pt x="12414" y="2350"/>
                </a:lnTo>
                <a:lnTo>
                  <a:pt x="12418" y="2366"/>
                </a:lnTo>
                <a:lnTo>
                  <a:pt x="12422" y="2372"/>
                </a:lnTo>
                <a:lnTo>
                  <a:pt x="12426" y="2376"/>
                </a:lnTo>
                <a:lnTo>
                  <a:pt x="12430" y="2378"/>
                </a:lnTo>
                <a:lnTo>
                  <a:pt x="12436" y="2376"/>
                </a:lnTo>
                <a:lnTo>
                  <a:pt x="12444" y="2372"/>
                </a:lnTo>
                <a:lnTo>
                  <a:pt x="12452" y="2364"/>
                </a:lnTo>
                <a:lnTo>
                  <a:pt x="12464" y="2352"/>
                </a:lnTo>
                <a:lnTo>
                  <a:pt x="12476" y="2336"/>
                </a:lnTo>
                <a:lnTo>
                  <a:pt x="12484" y="2324"/>
                </a:lnTo>
                <a:lnTo>
                  <a:pt x="12490" y="2312"/>
                </a:lnTo>
                <a:lnTo>
                  <a:pt x="12496" y="2294"/>
                </a:lnTo>
                <a:lnTo>
                  <a:pt x="12498" y="2280"/>
                </a:lnTo>
                <a:lnTo>
                  <a:pt x="12500" y="2268"/>
                </a:lnTo>
                <a:lnTo>
                  <a:pt x="12502" y="2258"/>
                </a:lnTo>
                <a:lnTo>
                  <a:pt x="12502" y="2256"/>
                </a:lnTo>
                <a:lnTo>
                  <a:pt x="12506" y="2254"/>
                </a:lnTo>
                <a:lnTo>
                  <a:pt x="12516" y="2250"/>
                </a:lnTo>
                <a:lnTo>
                  <a:pt x="12532" y="2248"/>
                </a:lnTo>
                <a:lnTo>
                  <a:pt x="12542" y="2248"/>
                </a:lnTo>
                <a:lnTo>
                  <a:pt x="12548" y="2246"/>
                </a:lnTo>
                <a:lnTo>
                  <a:pt x="12552" y="2242"/>
                </a:lnTo>
                <a:lnTo>
                  <a:pt x="12556" y="2236"/>
                </a:lnTo>
                <a:lnTo>
                  <a:pt x="12558" y="2224"/>
                </a:lnTo>
                <a:lnTo>
                  <a:pt x="12558" y="2210"/>
                </a:lnTo>
                <a:lnTo>
                  <a:pt x="12560" y="2194"/>
                </a:lnTo>
                <a:lnTo>
                  <a:pt x="12560" y="2188"/>
                </a:lnTo>
                <a:lnTo>
                  <a:pt x="12564" y="2182"/>
                </a:lnTo>
                <a:lnTo>
                  <a:pt x="12568" y="2176"/>
                </a:lnTo>
                <a:lnTo>
                  <a:pt x="12574" y="2172"/>
                </a:lnTo>
                <a:lnTo>
                  <a:pt x="12582" y="2168"/>
                </a:lnTo>
                <a:lnTo>
                  <a:pt x="12594" y="2166"/>
                </a:lnTo>
                <a:lnTo>
                  <a:pt x="12620" y="2162"/>
                </a:lnTo>
                <a:lnTo>
                  <a:pt x="12628" y="2160"/>
                </a:lnTo>
                <a:lnTo>
                  <a:pt x="12634" y="2156"/>
                </a:lnTo>
                <a:lnTo>
                  <a:pt x="12636" y="2152"/>
                </a:lnTo>
                <a:lnTo>
                  <a:pt x="12638" y="2148"/>
                </a:lnTo>
                <a:lnTo>
                  <a:pt x="12638" y="2142"/>
                </a:lnTo>
                <a:lnTo>
                  <a:pt x="12636" y="2136"/>
                </a:lnTo>
                <a:lnTo>
                  <a:pt x="12632" y="2124"/>
                </a:lnTo>
                <a:lnTo>
                  <a:pt x="12628" y="2110"/>
                </a:lnTo>
                <a:lnTo>
                  <a:pt x="12628" y="2104"/>
                </a:lnTo>
                <a:lnTo>
                  <a:pt x="12628" y="2096"/>
                </a:lnTo>
                <a:lnTo>
                  <a:pt x="12628" y="2088"/>
                </a:lnTo>
                <a:lnTo>
                  <a:pt x="12632" y="2080"/>
                </a:lnTo>
                <a:lnTo>
                  <a:pt x="12636" y="2074"/>
                </a:lnTo>
                <a:lnTo>
                  <a:pt x="12640" y="2068"/>
                </a:lnTo>
                <a:lnTo>
                  <a:pt x="12644" y="2066"/>
                </a:lnTo>
                <a:lnTo>
                  <a:pt x="12650" y="2064"/>
                </a:lnTo>
                <a:lnTo>
                  <a:pt x="12658" y="2066"/>
                </a:lnTo>
                <a:lnTo>
                  <a:pt x="12666" y="2068"/>
                </a:lnTo>
                <a:lnTo>
                  <a:pt x="12674" y="2072"/>
                </a:lnTo>
                <a:lnTo>
                  <a:pt x="12680" y="2074"/>
                </a:lnTo>
                <a:lnTo>
                  <a:pt x="12682" y="2074"/>
                </a:lnTo>
                <a:lnTo>
                  <a:pt x="12684" y="2070"/>
                </a:lnTo>
                <a:lnTo>
                  <a:pt x="12688" y="2060"/>
                </a:lnTo>
                <a:lnTo>
                  <a:pt x="12690" y="2052"/>
                </a:lnTo>
                <a:lnTo>
                  <a:pt x="12688" y="2046"/>
                </a:lnTo>
                <a:lnTo>
                  <a:pt x="12686" y="2040"/>
                </a:lnTo>
                <a:lnTo>
                  <a:pt x="12684" y="2034"/>
                </a:lnTo>
                <a:lnTo>
                  <a:pt x="12678" y="2028"/>
                </a:lnTo>
                <a:lnTo>
                  <a:pt x="12670" y="2022"/>
                </a:lnTo>
                <a:lnTo>
                  <a:pt x="12664" y="2016"/>
                </a:lnTo>
                <a:lnTo>
                  <a:pt x="12662" y="2014"/>
                </a:lnTo>
                <a:lnTo>
                  <a:pt x="12660" y="2010"/>
                </a:lnTo>
                <a:lnTo>
                  <a:pt x="12660" y="2006"/>
                </a:lnTo>
                <a:lnTo>
                  <a:pt x="12662" y="2002"/>
                </a:lnTo>
                <a:lnTo>
                  <a:pt x="12672" y="1988"/>
                </a:lnTo>
                <a:lnTo>
                  <a:pt x="12678" y="1978"/>
                </a:lnTo>
                <a:lnTo>
                  <a:pt x="12682" y="1970"/>
                </a:lnTo>
                <a:lnTo>
                  <a:pt x="12684" y="1964"/>
                </a:lnTo>
                <a:lnTo>
                  <a:pt x="12682" y="1960"/>
                </a:lnTo>
                <a:lnTo>
                  <a:pt x="12676" y="1956"/>
                </a:lnTo>
                <a:lnTo>
                  <a:pt x="12672" y="1952"/>
                </a:lnTo>
                <a:lnTo>
                  <a:pt x="12658" y="1948"/>
                </a:lnTo>
                <a:lnTo>
                  <a:pt x="12644" y="1942"/>
                </a:lnTo>
                <a:lnTo>
                  <a:pt x="12638" y="1940"/>
                </a:lnTo>
                <a:lnTo>
                  <a:pt x="12634" y="1936"/>
                </a:lnTo>
                <a:lnTo>
                  <a:pt x="12634" y="1932"/>
                </a:lnTo>
                <a:lnTo>
                  <a:pt x="12636" y="1926"/>
                </a:lnTo>
                <a:lnTo>
                  <a:pt x="12642" y="1920"/>
                </a:lnTo>
                <a:lnTo>
                  <a:pt x="12650" y="1912"/>
                </a:lnTo>
                <a:lnTo>
                  <a:pt x="12670" y="1894"/>
                </a:lnTo>
                <a:lnTo>
                  <a:pt x="12682" y="1878"/>
                </a:lnTo>
                <a:lnTo>
                  <a:pt x="12690" y="1864"/>
                </a:lnTo>
                <a:lnTo>
                  <a:pt x="12692" y="1852"/>
                </a:lnTo>
                <a:lnTo>
                  <a:pt x="12694" y="1842"/>
                </a:lnTo>
                <a:lnTo>
                  <a:pt x="12698" y="1834"/>
                </a:lnTo>
                <a:lnTo>
                  <a:pt x="12704" y="1826"/>
                </a:lnTo>
                <a:lnTo>
                  <a:pt x="12716" y="1820"/>
                </a:lnTo>
                <a:lnTo>
                  <a:pt x="12728" y="1818"/>
                </a:lnTo>
                <a:lnTo>
                  <a:pt x="12736" y="1818"/>
                </a:lnTo>
                <a:lnTo>
                  <a:pt x="12740" y="1820"/>
                </a:lnTo>
                <a:lnTo>
                  <a:pt x="12742" y="1822"/>
                </a:lnTo>
                <a:lnTo>
                  <a:pt x="12744" y="1824"/>
                </a:lnTo>
                <a:lnTo>
                  <a:pt x="12750" y="1822"/>
                </a:lnTo>
                <a:lnTo>
                  <a:pt x="12760" y="1816"/>
                </a:lnTo>
                <a:lnTo>
                  <a:pt x="12776" y="1804"/>
                </a:lnTo>
                <a:lnTo>
                  <a:pt x="12788" y="1796"/>
                </a:lnTo>
                <a:lnTo>
                  <a:pt x="12796" y="1792"/>
                </a:lnTo>
                <a:lnTo>
                  <a:pt x="12802" y="1790"/>
                </a:lnTo>
                <a:lnTo>
                  <a:pt x="12804" y="1792"/>
                </a:lnTo>
                <a:lnTo>
                  <a:pt x="12806" y="1794"/>
                </a:lnTo>
                <a:lnTo>
                  <a:pt x="12806" y="1800"/>
                </a:lnTo>
                <a:lnTo>
                  <a:pt x="12802" y="1812"/>
                </a:lnTo>
                <a:lnTo>
                  <a:pt x="12798" y="1824"/>
                </a:lnTo>
                <a:lnTo>
                  <a:pt x="12798" y="1828"/>
                </a:lnTo>
                <a:lnTo>
                  <a:pt x="12798" y="1832"/>
                </a:lnTo>
                <a:lnTo>
                  <a:pt x="12800" y="1832"/>
                </a:lnTo>
                <a:lnTo>
                  <a:pt x="12806" y="1830"/>
                </a:lnTo>
                <a:lnTo>
                  <a:pt x="12824" y="1816"/>
                </a:lnTo>
                <a:lnTo>
                  <a:pt x="12846" y="1800"/>
                </a:lnTo>
                <a:lnTo>
                  <a:pt x="12868" y="1788"/>
                </a:lnTo>
                <a:lnTo>
                  <a:pt x="12878" y="1786"/>
                </a:lnTo>
                <a:lnTo>
                  <a:pt x="12888" y="1784"/>
                </a:lnTo>
                <a:lnTo>
                  <a:pt x="12906" y="1784"/>
                </a:lnTo>
                <a:lnTo>
                  <a:pt x="12922" y="1788"/>
                </a:lnTo>
                <a:lnTo>
                  <a:pt x="12936" y="1794"/>
                </a:lnTo>
                <a:lnTo>
                  <a:pt x="12948" y="1804"/>
                </a:lnTo>
                <a:lnTo>
                  <a:pt x="12960" y="1818"/>
                </a:lnTo>
                <a:lnTo>
                  <a:pt x="12968" y="1826"/>
                </a:lnTo>
                <a:lnTo>
                  <a:pt x="12972" y="1830"/>
                </a:lnTo>
                <a:lnTo>
                  <a:pt x="12972" y="1826"/>
                </a:lnTo>
                <a:lnTo>
                  <a:pt x="12976" y="1820"/>
                </a:lnTo>
                <a:lnTo>
                  <a:pt x="12982" y="1808"/>
                </a:lnTo>
                <a:lnTo>
                  <a:pt x="12996" y="1792"/>
                </a:lnTo>
                <a:lnTo>
                  <a:pt x="13006" y="1782"/>
                </a:lnTo>
                <a:lnTo>
                  <a:pt x="13020" y="1772"/>
                </a:lnTo>
                <a:lnTo>
                  <a:pt x="13036" y="1762"/>
                </a:lnTo>
                <a:lnTo>
                  <a:pt x="13056" y="1752"/>
                </a:lnTo>
                <a:lnTo>
                  <a:pt x="13074" y="1742"/>
                </a:lnTo>
                <a:lnTo>
                  <a:pt x="13090" y="1730"/>
                </a:lnTo>
                <a:lnTo>
                  <a:pt x="13124" y="1706"/>
                </a:lnTo>
                <a:lnTo>
                  <a:pt x="13142" y="1694"/>
                </a:lnTo>
                <a:lnTo>
                  <a:pt x="13160" y="1684"/>
                </a:lnTo>
                <a:lnTo>
                  <a:pt x="13178" y="1674"/>
                </a:lnTo>
                <a:lnTo>
                  <a:pt x="13200" y="1666"/>
                </a:lnTo>
                <a:lnTo>
                  <a:pt x="13218" y="1660"/>
                </a:lnTo>
                <a:lnTo>
                  <a:pt x="13236" y="1656"/>
                </a:lnTo>
                <a:lnTo>
                  <a:pt x="13250" y="1654"/>
                </a:lnTo>
                <a:lnTo>
                  <a:pt x="13264" y="1654"/>
                </a:lnTo>
                <a:lnTo>
                  <a:pt x="13284" y="1654"/>
                </a:lnTo>
                <a:lnTo>
                  <a:pt x="13298" y="1658"/>
                </a:lnTo>
                <a:lnTo>
                  <a:pt x="13310" y="1662"/>
                </a:lnTo>
                <a:lnTo>
                  <a:pt x="13318" y="1666"/>
                </a:lnTo>
                <a:lnTo>
                  <a:pt x="13322" y="1666"/>
                </a:lnTo>
                <a:lnTo>
                  <a:pt x="13326" y="1664"/>
                </a:lnTo>
                <a:lnTo>
                  <a:pt x="13336" y="1658"/>
                </a:lnTo>
                <a:lnTo>
                  <a:pt x="13344" y="1648"/>
                </a:lnTo>
                <a:lnTo>
                  <a:pt x="13346" y="1640"/>
                </a:lnTo>
                <a:lnTo>
                  <a:pt x="13344" y="1630"/>
                </a:lnTo>
                <a:lnTo>
                  <a:pt x="13340" y="1622"/>
                </a:lnTo>
                <a:lnTo>
                  <a:pt x="13324" y="1600"/>
                </a:lnTo>
                <a:lnTo>
                  <a:pt x="13316" y="1586"/>
                </a:lnTo>
                <a:lnTo>
                  <a:pt x="13308" y="1568"/>
                </a:lnTo>
                <a:lnTo>
                  <a:pt x="13300" y="1548"/>
                </a:lnTo>
                <a:lnTo>
                  <a:pt x="13292" y="1538"/>
                </a:lnTo>
                <a:lnTo>
                  <a:pt x="13288" y="1536"/>
                </a:lnTo>
                <a:lnTo>
                  <a:pt x="13286" y="1536"/>
                </a:lnTo>
                <a:lnTo>
                  <a:pt x="13278" y="1536"/>
                </a:lnTo>
                <a:lnTo>
                  <a:pt x="13272" y="1538"/>
                </a:lnTo>
                <a:lnTo>
                  <a:pt x="13268" y="1538"/>
                </a:lnTo>
                <a:lnTo>
                  <a:pt x="13264" y="1536"/>
                </a:lnTo>
                <a:lnTo>
                  <a:pt x="13262" y="1532"/>
                </a:lnTo>
                <a:lnTo>
                  <a:pt x="13258" y="1520"/>
                </a:lnTo>
                <a:lnTo>
                  <a:pt x="13256" y="1516"/>
                </a:lnTo>
                <a:lnTo>
                  <a:pt x="13258" y="1512"/>
                </a:lnTo>
                <a:lnTo>
                  <a:pt x="13260" y="1510"/>
                </a:lnTo>
                <a:lnTo>
                  <a:pt x="13264" y="1508"/>
                </a:lnTo>
                <a:lnTo>
                  <a:pt x="13274" y="1508"/>
                </a:lnTo>
                <a:lnTo>
                  <a:pt x="13288" y="1510"/>
                </a:lnTo>
                <a:lnTo>
                  <a:pt x="13302" y="1510"/>
                </a:lnTo>
                <a:lnTo>
                  <a:pt x="13320" y="1510"/>
                </a:lnTo>
                <a:lnTo>
                  <a:pt x="13328" y="1508"/>
                </a:lnTo>
                <a:lnTo>
                  <a:pt x="13336" y="1504"/>
                </a:lnTo>
                <a:lnTo>
                  <a:pt x="13344" y="1498"/>
                </a:lnTo>
                <a:lnTo>
                  <a:pt x="13350" y="1490"/>
                </a:lnTo>
                <a:lnTo>
                  <a:pt x="13366" y="1472"/>
                </a:lnTo>
                <a:lnTo>
                  <a:pt x="13366" y="1458"/>
                </a:lnTo>
                <a:lnTo>
                  <a:pt x="13376" y="1446"/>
                </a:lnTo>
                <a:lnTo>
                  <a:pt x="13378" y="1442"/>
                </a:lnTo>
                <a:lnTo>
                  <a:pt x="13378" y="1438"/>
                </a:lnTo>
                <a:lnTo>
                  <a:pt x="13378" y="1436"/>
                </a:lnTo>
                <a:lnTo>
                  <a:pt x="13376" y="1432"/>
                </a:lnTo>
                <a:lnTo>
                  <a:pt x="13368" y="1420"/>
                </a:lnTo>
                <a:lnTo>
                  <a:pt x="13366" y="1414"/>
                </a:lnTo>
                <a:lnTo>
                  <a:pt x="13366" y="1402"/>
                </a:lnTo>
                <a:lnTo>
                  <a:pt x="13370" y="1400"/>
                </a:lnTo>
                <a:lnTo>
                  <a:pt x="13374" y="1398"/>
                </a:lnTo>
                <a:lnTo>
                  <a:pt x="13378" y="1398"/>
                </a:lnTo>
                <a:lnTo>
                  <a:pt x="13384" y="1400"/>
                </a:lnTo>
                <a:lnTo>
                  <a:pt x="13392" y="1404"/>
                </a:lnTo>
                <a:lnTo>
                  <a:pt x="13398" y="1410"/>
                </a:lnTo>
                <a:lnTo>
                  <a:pt x="13404" y="1418"/>
                </a:lnTo>
                <a:lnTo>
                  <a:pt x="13410" y="1430"/>
                </a:lnTo>
                <a:lnTo>
                  <a:pt x="13414" y="1436"/>
                </a:lnTo>
                <a:lnTo>
                  <a:pt x="13418" y="1442"/>
                </a:lnTo>
                <a:lnTo>
                  <a:pt x="13424" y="1444"/>
                </a:lnTo>
                <a:lnTo>
                  <a:pt x="13430" y="1446"/>
                </a:lnTo>
                <a:lnTo>
                  <a:pt x="13446" y="1444"/>
                </a:lnTo>
                <a:lnTo>
                  <a:pt x="13460" y="1440"/>
                </a:lnTo>
                <a:lnTo>
                  <a:pt x="13476" y="1438"/>
                </a:lnTo>
                <a:lnTo>
                  <a:pt x="13484" y="1438"/>
                </a:lnTo>
                <a:lnTo>
                  <a:pt x="13492" y="1438"/>
                </a:lnTo>
                <a:lnTo>
                  <a:pt x="13500" y="1440"/>
                </a:lnTo>
                <a:lnTo>
                  <a:pt x="13506" y="1444"/>
                </a:lnTo>
                <a:lnTo>
                  <a:pt x="13512" y="1452"/>
                </a:lnTo>
                <a:lnTo>
                  <a:pt x="13516" y="1460"/>
                </a:lnTo>
                <a:lnTo>
                  <a:pt x="13526" y="1478"/>
                </a:lnTo>
                <a:lnTo>
                  <a:pt x="13536" y="1488"/>
                </a:lnTo>
                <a:lnTo>
                  <a:pt x="13544" y="1494"/>
                </a:lnTo>
                <a:lnTo>
                  <a:pt x="13554" y="1496"/>
                </a:lnTo>
                <a:lnTo>
                  <a:pt x="13562" y="1496"/>
                </a:lnTo>
                <a:lnTo>
                  <a:pt x="13570" y="1498"/>
                </a:lnTo>
                <a:lnTo>
                  <a:pt x="13578" y="1502"/>
                </a:lnTo>
                <a:lnTo>
                  <a:pt x="13586" y="1510"/>
                </a:lnTo>
                <a:lnTo>
                  <a:pt x="13590" y="1514"/>
                </a:lnTo>
                <a:lnTo>
                  <a:pt x="13594" y="1518"/>
                </a:lnTo>
                <a:lnTo>
                  <a:pt x="13598" y="1520"/>
                </a:lnTo>
                <a:lnTo>
                  <a:pt x="13604" y="1522"/>
                </a:lnTo>
                <a:lnTo>
                  <a:pt x="13614" y="1522"/>
                </a:lnTo>
                <a:lnTo>
                  <a:pt x="13626" y="1516"/>
                </a:lnTo>
                <a:lnTo>
                  <a:pt x="13636" y="1508"/>
                </a:lnTo>
                <a:lnTo>
                  <a:pt x="13646" y="1498"/>
                </a:lnTo>
                <a:lnTo>
                  <a:pt x="13652" y="1482"/>
                </a:lnTo>
                <a:lnTo>
                  <a:pt x="13654" y="1466"/>
                </a:lnTo>
                <a:lnTo>
                  <a:pt x="13656" y="1452"/>
                </a:lnTo>
                <a:lnTo>
                  <a:pt x="13660" y="1448"/>
                </a:lnTo>
                <a:lnTo>
                  <a:pt x="13662" y="1444"/>
                </a:lnTo>
                <a:lnTo>
                  <a:pt x="13670" y="1440"/>
                </a:lnTo>
                <a:lnTo>
                  <a:pt x="13680" y="1438"/>
                </a:lnTo>
                <a:lnTo>
                  <a:pt x="13690" y="1436"/>
                </a:lnTo>
                <a:lnTo>
                  <a:pt x="13704" y="1434"/>
                </a:lnTo>
                <a:lnTo>
                  <a:pt x="13718" y="1426"/>
                </a:lnTo>
                <a:lnTo>
                  <a:pt x="13724" y="1422"/>
                </a:lnTo>
                <a:lnTo>
                  <a:pt x="13732" y="1414"/>
                </a:lnTo>
                <a:lnTo>
                  <a:pt x="13742" y="1402"/>
                </a:lnTo>
                <a:lnTo>
                  <a:pt x="13744" y="1396"/>
                </a:lnTo>
                <a:lnTo>
                  <a:pt x="13744" y="1394"/>
                </a:lnTo>
                <a:lnTo>
                  <a:pt x="13742" y="1394"/>
                </a:lnTo>
                <a:lnTo>
                  <a:pt x="13734" y="1392"/>
                </a:lnTo>
                <a:lnTo>
                  <a:pt x="13724" y="1392"/>
                </a:lnTo>
                <a:lnTo>
                  <a:pt x="13712" y="1388"/>
                </a:lnTo>
                <a:lnTo>
                  <a:pt x="13706" y="1384"/>
                </a:lnTo>
                <a:lnTo>
                  <a:pt x="13698" y="1380"/>
                </a:lnTo>
                <a:lnTo>
                  <a:pt x="13692" y="1374"/>
                </a:lnTo>
                <a:lnTo>
                  <a:pt x="13688" y="1366"/>
                </a:lnTo>
                <a:close/>
                <a:moveTo>
                  <a:pt x="6176" y="2870"/>
                </a:moveTo>
                <a:lnTo>
                  <a:pt x="6176" y="2870"/>
                </a:lnTo>
                <a:lnTo>
                  <a:pt x="6174" y="2872"/>
                </a:lnTo>
                <a:lnTo>
                  <a:pt x="6170" y="2870"/>
                </a:lnTo>
                <a:lnTo>
                  <a:pt x="6168" y="2868"/>
                </a:lnTo>
                <a:lnTo>
                  <a:pt x="6166" y="2864"/>
                </a:lnTo>
                <a:lnTo>
                  <a:pt x="6170" y="2862"/>
                </a:lnTo>
                <a:lnTo>
                  <a:pt x="6174" y="2864"/>
                </a:lnTo>
                <a:lnTo>
                  <a:pt x="6176" y="2866"/>
                </a:lnTo>
                <a:lnTo>
                  <a:pt x="6176" y="2870"/>
                </a:lnTo>
                <a:close/>
                <a:moveTo>
                  <a:pt x="7520" y="3416"/>
                </a:moveTo>
                <a:lnTo>
                  <a:pt x="7520" y="3416"/>
                </a:lnTo>
                <a:lnTo>
                  <a:pt x="7524" y="3412"/>
                </a:lnTo>
                <a:lnTo>
                  <a:pt x="7526" y="3412"/>
                </a:lnTo>
                <a:lnTo>
                  <a:pt x="7524" y="3412"/>
                </a:lnTo>
                <a:lnTo>
                  <a:pt x="7520" y="3416"/>
                </a:lnTo>
                <a:close/>
                <a:moveTo>
                  <a:pt x="7540" y="3418"/>
                </a:moveTo>
                <a:lnTo>
                  <a:pt x="7540" y="3418"/>
                </a:lnTo>
                <a:lnTo>
                  <a:pt x="7540" y="3406"/>
                </a:lnTo>
                <a:lnTo>
                  <a:pt x="7542" y="3402"/>
                </a:lnTo>
                <a:lnTo>
                  <a:pt x="7544" y="3400"/>
                </a:lnTo>
                <a:lnTo>
                  <a:pt x="7542" y="3402"/>
                </a:lnTo>
                <a:lnTo>
                  <a:pt x="7540" y="3406"/>
                </a:lnTo>
                <a:lnTo>
                  <a:pt x="7540" y="3418"/>
                </a:lnTo>
                <a:close/>
                <a:moveTo>
                  <a:pt x="8152" y="3716"/>
                </a:moveTo>
                <a:lnTo>
                  <a:pt x="8152" y="3716"/>
                </a:lnTo>
                <a:lnTo>
                  <a:pt x="8154" y="3718"/>
                </a:lnTo>
                <a:lnTo>
                  <a:pt x="8152" y="3718"/>
                </a:lnTo>
                <a:lnTo>
                  <a:pt x="8152" y="3716"/>
                </a:lnTo>
                <a:close/>
                <a:moveTo>
                  <a:pt x="8302" y="2962"/>
                </a:moveTo>
                <a:lnTo>
                  <a:pt x="8302" y="2962"/>
                </a:lnTo>
                <a:lnTo>
                  <a:pt x="8300" y="2960"/>
                </a:lnTo>
                <a:lnTo>
                  <a:pt x="8296" y="2960"/>
                </a:lnTo>
                <a:lnTo>
                  <a:pt x="8296" y="2962"/>
                </a:lnTo>
                <a:lnTo>
                  <a:pt x="8298" y="2968"/>
                </a:lnTo>
                <a:lnTo>
                  <a:pt x="8296" y="2968"/>
                </a:lnTo>
                <a:lnTo>
                  <a:pt x="8294" y="2970"/>
                </a:lnTo>
                <a:lnTo>
                  <a:pt x="8284" y="2974"/>
                </a:lnTo>
                <a:lnTo>
                  <a:pt x="8280" y="2974"/>
                </a:lnTo>
                <a:lnTo>
                  <a:pt x="8274" y="2974"/>
                </a:lnTo>
                <a:lnTo>
                  <a:pt x="8272" y="2970"/>
                </a:lnTo>
                <a:lnTo>
                  <a:pt x="8270" y="2966"/>
                </a:lnTo>
                <a:lnTo>
                  <a:pt x="8268" y="2960"/>
                </a:lnTo>
                <a:lnTo>
                  <a:pt x="8266" y="2962"/>
                </a:lnTo>
                <a:lnTo>
                  <a:pt x="8264" y="2966"/>
                </a:lnTo>
                <a:lnTo>
                  <a:pt x="8262" y="2966"/>
                </a:lnTo>
                <a:lnTo>
                  <a:pt x="8260" y="2966"/>
                </a:lnTo>
                <a:lnTo>
                  <a:pt x="8256" y="2964"/>
                </a:lnTo>
                <a:lnTo>
                  <a:pt x="8254" y="2966"/>
                </a:lnTo>
                <a:lnTo>
                  <a:pt x="8250" y="2966"/>
                </a:lnTo>
                <a:lnTo>
                  <a:pt x="8248" y="2964"/>
                </a:lnTo>
                <a:lnTo>
                  <a:pt x="8246" y="2958"/>
                </a:lnTo>
                <a:lnTo>
                  <a:pt x="8242" y="2954"/>
                </a:lnTo>
                <a:lnTo>
                  <a:pt x="8240" y="2952"/>
                </a:lnTo>
                <a:lnTo>
                  <a:pt x="8238" y="2958"/>
                </a:lnTo>
                <a:lnTo>
                  <a:pt x="8238" y="2970"/>
                </a:lnTo>
                <a:lnTo>
                  <a:pt x="8234" y="2980"/>
                </a:lnTo>
                <a:lnTo>
                  <a:pt x="8232" y="2990"/>
                </a:lnTo>
                <a:lnTo>
                  <a:pt x="8230" y="2998"/>
                </a:lnTo>
                <a:lnTo>
                  <a:pt x="8232" y="3006"/>
                </a:lnTo>
                <a:lnTo>
                  <a:pt x="8236" y="3014"/>
                </a:lnTo>
                <a:lnTo>
                  <a:pt x="8242" y="3022"/>
                </a:lnTo>
                <a:lnTo>
                  <a:pt x="8244" y="3022"/>
                </a:lnTo>
                <a:lnTo>
                  <a:pt x="8246" y="3020"/>
                </a:lnTo>
                <a:lnTo>
                  <a:pt x="8244" y="3016"/>
                </a:lnTo>
                <a:lnTo>
                  <a:pt x="8244" y="3012"/>
                </a:lnTo>
                <a:lnTo>
                  <a:pt x="8248" y="3012"/>
                </a:lnTo>
                <a:lnTo>
                  <a:pt x="8254" y="3012"/>
                </a:lnTo>
                <a:lnTo>
                  <a:pt x="8260" y="3010"/>
                </a:lnTo>
                <a:lnTo>
                  <a:pt x="8264" y="3010"/>
                </a:lnTo>
                <a:lnTo>
                  <a:pt x="8262" y="3016"/>
                </a:lnTo>
                <a:lnTo>
                  <a:pt x="8260" y="3022"/>
                </a:lnTo>
                <a:lnTo>
                  <a:pt x="8260" y="3026"/>
                </a:lnTo>
                <a:lnTo>
                  <a:pt x="8262" y="3028"/>
                </a:lnTo>
                <a:lnTo>
                  <a:pt x="8264" y="3028"/>
                </a:lnTo>
                <a:lnTo>
                  <a:pt x="8268" y="3030"/>
                </a:lnTo>
                <a:lnTo>
                  <a:pt x="8270" y="3034"/>
                </a:lnTo>
                <a:lnTo>
                  <a:pt x="8268" y="3036"/>
                </a:lnTo>
                <a:lnTo>
                  <a:pt x="8262" y="3038"/>
                </a:lnTo>
                <a:lnTo>
                  <a:pt x="8256" y="3036"/>
                </a:lnTo>
                <a:lnTo>
                  <a:pt x="8254" y="3034"/>
                </a:lnTo>
                <a:lnTo>
                  <a:pt x="8256" y="3030"/>
                </a:lnTo>
                <a:lnTo>
                  <a:pt x="8254" y="3028"/>
                </a:lnTo>
                <a:lnTo>
                  <a:pt x="8252" y="3030"/>
                </a:lnTo>
                <a:lnTo>
                  <a:pt x="8250" y="3032"/>
                </a:lnTo>
                <a:lnTo>
                  <a:pt x="8248" y="3042"/>
                </a:lnTo>
                <a:lnTo>
                  <a:pt x="8248" y="3050"/>
                </a:lnTo>
                <a:lnTo>
                  <a:pt x="8248" y="3054"/>
                </a:lnTo>
                <a:lnTo>
                  <a:pt x="8250" y="3054"/>
                </a:lnTo>
                <a:lnTo>
                  <a:pt x="8252" y="3054"/>
                </a:lnTo>
                <a:lnTo>
                  <a:pt x="8252" y="3050"/>
                </a:lnTo>
                <a:lnTo>
                  <a:pt x="8252" y="3046"/>
                </a:lnTo>
                <a:lnTo>
                  <a:pt x="8258" y="3046"/>
                </a:lnTo>
                <a:lnTo>
                  <a:pt x="8262" y="3048"/>
                </a:lnTo>
                <a:lnTo>
                  <a:pt x="8266" y="3050"/>
                </a:lnTo>
                <a:lnTo>
                  <a:pt x="8270" y="3058"/>
                </a:lnTo>
                <a:lnTo>
                  <a:pt x="8274" y="3064"/>
                </a:lnTo>
                <a:lnTo>
                  <a:pt x="8280" y="3066"/>
                </a:lnTo>
                <a:lnTo>
                  <a:pt x="8282" y="3070"/>
                </a:lnTo>
                <a:lnTo>
                  <a:pt x="8282" y="3072"/>
                </a:lnTo>
                <a:lnTo>
                  <a:pt x="8282" y="3076"/>
                </a:lnTo>
                <a:lnTo>
                  <a:pt x="8278" y="3084"/>
                </a:lnTo>
                <a:lnTo>
                  <a:pt x="8276" y="3100"/>
                </a:lnTo>
                <a:lnTo>
                  <a:pt x="8276" y="3120"/>
                </a:lnTo>
                <a:lnTo>
                  <a:pt x="8280" y="3152"/>
                </a:lnTo>
                <a:lnTo>
                  <a:pt x="8280" y="3154"/>
                </a:lnTo>
                <a:lnTo>
                  <a:pt x="8286" y="3174"/>
                </a:lnTo>
                <a:lnTo>
                  <a:pt x="8286" y="3180"/>
                </a:lnTo>
                <a:lnTo>
                  <a:pt x="8286" y="3182"/>
                </a:lnTo>
                <a:lnTo>
                  <a:pt x="8284" y="3184"/>
                </a:lnTo>
                <a:lnTo>
                  <a:pt x="8280" y="3186"/>
                </a:lnTo>
                <a:lnTo>
                  <a:pt x="8270" y="3184"/>
                </a:lnTo>
                <a:lnTo>
                  <a:pt x="8272" y="3182"/>
                </a:lnTo>
                <a:lnTo>
                  <a:pt x="8276" y="3180"/>
                </a:lnTo>
                <a:lnTo>
                  <a:pt x="8278" y="3178"/>
                </a:lnTo>
                <a:lnTo>
                  <a:pt x="8266" y="3180"/>
                </a:lnTo>
                <a:lnTo>
                  <a:pt x="8244" y="3184"/>
                </a:lnTo>
                <a:lnTo>
                  <a:pt x="8206" y="3196"/>
                </a:lnTo>
                <a:lnTo>
                  <a:pt x="8200" y="3196"/>
                </a:lnTo>
                <a:lnTo>
                  <a:pt x="8192" y="3196"/>
                </a:lnTo>
                <a:lnTo>
                  <a:pt x="8180" y="3192"/>
                </a:lnTo>
                <a:lnTo>
                  <a:pt x="8170" y="3188"/>
                </a:lnTo>
                <a:lnTo>
                  <a:pt x="8158" y="3184"/>
                </a:lnTo>
                <a:lnTo>
                  <a:pt x="8148" y="3176"/>
                </a:lnTo>
                <a:lnTo>
                  <a:pt x="8138" y="3168"/>
                </a:lnTo>
                <a:lnTo>
                  <a:pt x="8132" y="3158"/>
                </a:lnTo>
                <a:lnTo>
                  <a:pt x="8130" y="3154"/>
                </a:lnTo>
                <a:lnTo>
                  <a:pt x="8126" y="3150"/>
                </a:lnTo>
                <a:lnTo>
                  <a:pt x="8120" y="3148"/>
                </a:lnTo>
                <a:lnTo>
                  <a:pt x="8102" y="3146"/>
                </a:lnTo>
                <a:lnTo>
                  <a:pt x="8092" y="3144"/>
                </a:lnTo>
                <a:lnTo>
                  <a:pt x="8088" y="3140"/>
                </a:lnTo>
                <a:lnTo>
                  <a:pt x="8084" y="3136"/>
                </a:lnTo>
                <a:lnTo>
                  <a:pt x="8082" y="3130"/>
                </a:lnTo>
                <a:lnTo>
                  <a:pt x="8080" y="3120"/>
                </a:lnTo>
                <a:lnTo>
                  <a:pt x="8076" y="3096"/>
                </a:lnTo>
                <a:lnTo>
                  <a:pt x="8070" y="3098"/>
                </a:lnTo>
                <a:lnTo>
                  <a:pt x="8066" y="3098"/>
                </a:lnTo>
                <a:lnTo>
                  <a:pt x="8064" y="3096"/>
                </a:lnTo>
                <a:lnTo>
                  <a:pt x="8064" y="3094"/>
                </a:lnTo>
                <a:lnTo>
                  <a:pt x="8062" y="3088"/>
                </a:lnTo>
                <a:lnTo>
                  <a:pt x="8062" y="3086"/>
                </a:lnTo>
                <a:lnTo>
                  <a:pt x="8058" y="3084"/>
                </a:lnTo>
                <a:lnTo>
                  <a:pt x="8062" y="3086"/>
                </a:lnTo>
                <a:lnTo>
                  <a:pt x="8062" y="3088"/>
                </a:lnTo>
                <a:lnTo>
                  <a:pt x="8064" y="3092"/>
                </a:lnTo>
                <a:lnTo>
                  <a:pt x="8064" y="3096"/>
                </a:lnTo>
                <a:lnTo>
                  <a:pt x="8066" y="3096"/>
                </a:lnTo>
                <a:lnTo>
                  <a:pt x="8070" y="3096"/>
                </a:lnTo>
                <a:lnTo>
                  <a:pt x="8076" y="3096"/>
                </a:lnTo>
                <a:lnTo>
                  <a:pt x="8076" y="3082"/>
                </a:lnTo>
                <a:lnTo>
                  <a:pt x="8078" y="3062"/>
                </a:lnTo>
                <a:lnTo>
                  <a:pt x="8082" y="3052"/>
                </a:lnTo>
                <a:lnTo>
                  <a:pt x="8082" y="3054"/>
                </a:lnTo>
                <a:lnTo>
                  <a:pt x="8084" y="3056"/>
                </a:lnTo>
                <a:lnTo>
                  <a:pt x="8086" y="3064"/>
                </a:lnTo>
                <a:lnTo>
                  <a:pt x="8086" y="3066"/>
                </a:lnTo>
                <a:lnTo>
                  <a:pt x="8088" y="3066"/>
                </a:lnTo>
                <a:lnTo>
                  <a:pt x="8090" y="3062"/>
                </a:lnTo>
                <a:lnTo>
                  <a:pt x="8092" y="3058"/>
                </a:lnTo>
                <a:lnTo>
                  <a:pt x="8092" y="3054"/>
                </a:lnTo>
                <a:lnTo>
                  <a:pt x="8094" y="3048"/>
                </a:lnTo>
                <a:lnTo>
                  <a:pt x="8096" y="3046"/>
                </a:lnTo>
                <a:lnTo>
                  <a:pt x="8096" y="3044"/>
                </a:lnTo>
                <a:lnTo>
                  <a:pt x="8094" y="3040"/>
                </a:lnTo>
                <a:lnTo>
                  <a:pt x="8092" y="3036"/>
                </a:lnTo>
                <a:lnTo>
                  <a:pt x="8094" y="3034"/>
                </a:lnTo>
                <a:lnTo>
                  <a:pt x="8096" y="3030"/>
                </a:lnTo>
                <a:lnTo>
                  <a:pt x="8098" y="3026"/>
                </a:lnTo>
                <a:lnTo>
                  <a:pt x="8100" y="3020"/>
                </a:lnTo>
                <a:lnTo>
                  <a:pt x="8100" y="3010"/>
                </a:lnTo>
                <a:lnTo>
                  <a:pt x="8102" y="3006"/>
                </a:lnTo>
                <a:lnTo>
                  <a:pt x="8104" y="3000"/>
                </a:lnTo>
                <a:lnTo>
                  <a:pt x="8106" y="2996"/>
                </a:lnTo>
                <a:lnTo>
                  <a:pt x="8114" y="2992"/>
                </a:lnTo>
                <a:lnTo>
                  <a:pt x="8122" y="2990"/>
                </a:lnTo>
                <a:lnTo>
                  <a:pt x="8128" y="2990"/>
                </a:lnTo>
                <a:lnTo>
                  <a:pt x="8132" y="2992"/>
                </a:lnTo>
                <a:lnTo>
                  <a:pt x="8134" y="2994"/>
                </a:lnTo>
                <a:lnTo>
                  <a:pt x="8138" y="2996"/>
                </a:lnTo>
                <a:lnTo>
                  <a:pt x="8138" y="2990"/>
                </a:lnTo>
                <a:lnTo>
                  <a:pt x="8134" y="2984"/>
                </a:lnTo>
                <a:lnTo>
                  <a:pt x="8130" y="2982"/>
                </a:lnTo>
                <a:lnTo>
                  <a:pt x="8118" y="2980"/>
                </a:lnTo>
                <a:lnTo>
                  <a:pt x="8108" y="2978"/>
                </a:lnTo>
                <a:lnTo>
                  <a:pt x="8104" y="2976"/>
                </a:lnTo>
                <a:lnTo>
                  <a:pt x="8104" y="2970"/>
                </a:lnTo>
                <a:lnTo>
                  <a:pt x="8104" y="2968"/>
                </a:lnTo>
                <a:lnTo>
                  <a:pt x="8102" y="2964"/>
                </a:lnTo>
                <a:lnTo>
                  <a:pt x="8098" y="2958"/>
                </a:lnTo>
                <a:lnTo>
                  <a:pt x="8094" y="2954"/>
                </a:lnTo>
                <a:lnTo>
                  <a:pt x="8090" y="2948"/>
                </a:lnTo>
                <a:lnTo>
                  <a:pt x="8088" y="2940"/>
                </a:lnTo>
                <a:lnTo>
                  <a:pt x="8082" y="2928"/>
                </a:lnTo>
                <a:lnTo>
                  <a:pt x="8072" y="2916"/>
                </a:lnTo>
                <a:lnTo>
                  <a:pt x="8066" y="2908"/>
                </a:lnTo>
                <a:lnTo>
                  <a:pt x="8056" y="2892"/>
                </a:lnTo>
                <a:lnTo>
                  <a:pt x="8046" y="2882"/>
                </a:lnTo>
                <a:lnTo>
                  <a:pt x="8032" y="2864"/>
                </a:lnTo>
                <a:lnTo>
                  <a:pt x="8028" y="2856"/>
                </a:lnTo>
                <a:lnTo>
                  <a:pt x="8024" y="2846"/>
                </a:lnTo>
                <a:lnTo>
                  <a:pt x="8024" y="2832"/>
                </a:lnTo>
                <a:lnTo>
                  <a:pt x="8026" y="2816"/>
                </a:lnTo>
                <a:lnTo>
                  <a:pt x="8028" y="2794"/>
                </a:lnTo>
                <a:lnTo>
                  <a:pt x="8028" y="2792"/>
                </a:lnTo>
                <a:lnTo>
                  <a:pt x="8026" y="2794"/>
                </a:lnTo>
                <a:lnTo>
                  <a:pt x="8024" y="2798"/>
                </a:lnTo>
                <a:lnTo>
                  <a:pt x="8020" y="2800"/>
                </a:lnTo>
                <a:lnTo>
                  <a:pt x="8018" y="2798"/>
                </a:lnTo>
                <a:lnTo>
                  <a:pt x="8016" y="2790"/>
                </a:lnTo>
                <a:lnTo>
                  <a:pt x="8014" y="2778"/>
                </a:lnTo>
                <a:lnTo>
                  <a:pt x="8008" y="2772"/>
                </a:lnTo>
                <a:lnTo>
                  <a:pt x="8002" y="2766"/>
                </a:lnTo>
                <a:lnTo>
                  <a:pt x="7996" y="2762"/>
                </a:lnTo>
                <a:lnTo>
                  <a:pt x="7990" y="2760"/>
                </a:lnTo>
                <a:lnTo>
                  <a:pt x="7986" y="2756"/>
                </a:lnTo>
                <a:lnTo>
                  <a:pt x="7988" y="2754"/>
                </a:lnTo>
                <a:lnTo>
                  <a:pt x="7992" y="2748"/>
                </a:lnTo>
                <a:lnTo>
                  <a:pt x="7998" y="2742"/>
                </a:lnTo>
                <a:lnTo>
                  <a:pt x="8004" y="2736"/>
                </a:lnTo>
                <a:lnTo>
                  <a:pt x="8014" y="2722"/>
                </a:lnTo>
                <a:lnTo>
                  <a:pt x="8024" y="2706"/>
                </a:lnTo>
                <a:lnTo>
                  <a:pt x="8038" y="2690"/>
                </a:lnTo>
                <a:lnTo>
                  <a:pt x="8048" y="2684"/>
                </a:lnTo>
                <a:lnTo>
                  <a:pt x="8054" y="2680"/>
                </a:lnTo>
                <a:lnTo>
                  <a:pt x="8060" y="2678"/>
                </a:lnTo>
                <a:lnTo>
                  <a:pt x="8064" y="2680"/>
                </a:lnTo>
                <a:lnTo>
                  <a:pt x="8070" y="2680"/>
                </a:lnTo>
                <a:lnTo>
                  <a:pt x="8070" y="2678"/>
                </a:lnTo>
                <a:lnTo>
                  <a:pt x="8070" y="2676"/>
                </a:lnTo>
                <a:lnTo>
                  <a:pt x="8070" y="2668"/>
                </a:lnTo>
                <a:lnTo>
                  <a:pt x="8072" y="2664"/>
                </a:lnTo>
                <a:lnTo>
                  <a:pt x="8076" y="2658"/>
                </a:lnTo>
                <a:lnTo>
                  <a:pt x="8080" y="2648"/>
                </a:lnTo>
                <a:lnTo>
                  <a:pt x="8076" y="2658"/>
                </a:lnTo>
                <a:lnTo>
                  <a:pt x="8072" y="2664"/>
                </a:lnTo>
                <a:lnTo>
                  <a:pt x="8070" y="2668"/>
                </a:lnTo>
                <a:lnTo>
                  <a:pt x="8070" y="2676"/>
                </a:lnTo>
                <a:lnTo>
                  <a:pt x="8070" y="2672"/>
                </a:lnTo>
                <a:lnTo>
                  <a:pt x="8072" y="2668"/>
                </a:lnTo>
                <a:lnTo>
                  <a:pt x="8076" y="2666"/>
                </a:lnTo>
                <a:lnTo>
                  <a:pt x="8084" y="2662"/>
                </a:lnTo>
                <a:lnTo>
                  <a:pt x="8086" y="2658"/>
                </a:lnTo>
                <a:lnTo>
                  <a:pt x="8088" y="2652"/>
                </a:lnTo>
                <a:lnTo>
                  <a:pt x="8092" y="2646"/>
                </a:lnTo>
                <a:lnTo>
                  <a:pt x="8096" y="2644"/>
                </a:lnTo>
                <a:lnTo>
                  <a:pt x="8104" y="2642"/>
                </a:lnTo>
                <a:lnTo>
                  <a:pt x="8114" y="2642"/>
                </a:lnTo>
                <a:lnTo>
                  <a:pt x="8122" y="2638"/>
                </a:lnTo>
                <a:lnTo>
                  <a:pt x="8130" y="2632"/>
                </a:lnTo>
                <a:lnTo>
                  <a:pt x="8146" y="2618"/>
                </a:lnTo>
                <a:lnTo>
                  <a:pt x="8154" y="2614"/>
                </a:lnTo>
                <a:lnTo>
                  <a:pt x="8160" y="2612"/>
                </a:lnTo>
                <a:lnTo>
                  <a:pt x="8168" y="2610"/>
                </a:lnTo>
                <a:lnTo>
                  <a:pt x="8176" y="2610"/>
                </a:lnTo>
                <a:lnTo>
                  <a:pt x="8182" y="2612"/>
                </a:lnTo>
                <a:lnTo>
                  <a:pt x="8190" y="2616"/>
                </a:lnTo>
                <a:lnTo>
                  <a:pt x="8208" y="2626"/>
                </a:lnTo>
                <a:lnTo>
                  <a:pt x="8212" y="2626"/>
                </a:lnTo>
                <a:lnTo>
                  <a:pt x="8218" y="2620"/>
                </a:lnTo>
                <a:lnTo>
                  <a:pt x="8220" y="2616"/>
                </a:lnTo>
                <a:lnTo>
                  <a:pt x="8224" y="2616"/>
                </a:lnTo>
                <a:lnTo>
                  <a:pt x="8234" y="2616"/>
                </a:lnTo>
                <a:lnTo>
                  <a:pt x="8242" y="2620"/>
                </a:lnTo>
                <a:lnTo>
                  <a:pt x="8246" y="2628"/>
                </a:lnTo>
                <a:lnTo>
                  <a:pt x="8248" y="2634"/>
                </a:lnTo>
                <a:lnTo>
                  <a:pt x="8246" y="2638"/>
                </a:lnTo>
                <a:lnTo>
                  <a:pt x="8244" y="2644"/>
                </a:lnTo>
                <a:lnTo>
                  <a:pt x="8248" y="2652"/>
                </a:lnTo>
                <a:lnTo>
                  <a:pt x="8250" y="2656"/>
                </a:lnTo>
                <a:lnTo>
                  <a:pt x="8248" y="2662"/>
                </a:lnTo>
                <a:lnTo>
                  <a:pt x="8242" y="2676"/>
                </a:lnTo>
                <a:lnTo>
                  <a:pt x="8238" y="2684"/>
                </a:lnTo>
                <a:lnTo>
                  <a:pt x="8236" y="2690"/>
                </a:lnTo>
                <a:lnTo>
                  <a:pt x="8236" y="2696"/>
                </a:lnTo>
                <a:lnTo>
                  <a:pt x="8242" y="2702"/>
                </a:lnTo>
                <a:lnTo>
                  <a:pt x="8248" y="2708"/>
                </a:lnTo>
                <a:lnTo>
                  <a:pt x="8250" y="2710"/>
                </a:lnTo>
                <a:lnTo>
                  <a:pt x="8248" y="2712"/>
                </a:lnTo>
                <a:lnTo>
                  <a:pt x="8242" y="2712"/>
                </a:lnTo>
                <a:lnTo>
                  <a:pt x="8226" y="2708"/>
                </a:lnTo>
                <a:lnTo>
                  <a:pt x="8216" y="2708"/>
                </a:lnTo>
                <a:lnTo>
                  <a:pt x="8208" y="2708"/>
                </a:lnTo>
                <a:lnTo>
                  <a:pt x="8202" y="2710"/>
                </a:lnTo>
                <a:lnTo>
                  <a:pt x="8198" y="2710"/>
                </a:lnTo>
                <a:lnTo>
                  <a:pt x="8192" y="2706"/>
                </a:lnTo>
                <a:lnTo>
                  <a:pt x="8188" y="2706"/>
                </a:lnTo>
                <a:lnTo>
                  <a:pt x="8178" y="2710"/>
                </a:lnTo>
                <a:lnTo>
                  <a:pt x="8174" y="2714"/>
                </a:lnTo>
                <a:lnTo>
                  <a:pt x="8172" y="2716"/>
                </a:lnTo>
                <a:lnTo>
                  <a:pt x="8172" y="2718"/>
                </a:lnTo>
                <a:lnTo>
                  <a:pt x="8174" y="2720"/>
                </a:lnTo>
                <a:lnTo>
                  <a:pt x="8174" y="2722"/>
                </a:lnTo>
                <a:lnTo>
                  <a:pt x="8174" y="2724"/>
                </a:lnTo>
                <a:lnTo>
                  <a:pt x="8172" y="2726"/>
                </a:lnTo>
                <a:lnTo>
                  <a:pt x="8166" y="2728"/>
                </a:lnTo>
                <a:lnTo>
                  <a:pt x="8162" y="2730"/>
                </a:lnTo>
                <a:lnTo>
                  <a:pt x="8160" y="2732"/>
                </a:lnTo>
                <a:lnTo>
                  <a:pt x="8160" y="2734"/>
                </a:lnTo>
                <a:lnTo>
                  <a:pt x="8162" y="2736"/>
                </a:lnTo>
                <a:lnTo>
                  <a:pt x="8166" y="2742"/>
                </a:lnTo>
                <a:lnTo>
                  <a:pt x="8172" y="2746"/>
                </a:lnTo>
                <a:lnTo>
                  <a:pt x="8184" y="2754"/>
                </a:lnTo>
                <a:lnTo>
                  <a:pt x="8184" y="2756"/>
                </a:lnTo>
                <a:lnTo>
                  <a:pt x="8184" y="2758"/>
                </a:lnTo>
                <a:lnTo>
                  <a:pt x="8178" y="2758"/>
                </a:lnTo>
                <a:lnTo>
                  <a:pt x="8170" y="2758"/>
                </a:lnTo>
                <a:lnTo>
                  <a:pt x="8164" y="2758"/>
                </a:lnTo>
                <a:lnTo>
                  <a:pt x="8162" y="2756"/>
                </a:lnTo>
                <a:lnTo>
                  <a:pt x="8160" y="2754"/>
                </a:lnTo>
                <a:lnTo>
                  <a:pt x="8158" y="2752"/>
                </a:lnTo>
                <a:lnTo>
                  <a:pt x="8156" y="2750"/>
                </a:lnTo>
                <a:lnTo>
                  <a:pt x="8152" y="2750"/>
                </a:lnTo>
                <a:lnTo>
                  <a:pt x="8144" y="2750"/>
                </a:lnTo>
                <a:lnTo>
                  <a:pt x="8136" y="2752"/>
                </a:lnTo>
                <a:lnTo>
                  <a:pt x="8132" y="2754"/>
                </a:lnTo>
                <a:lnTo>
                  <a:pt x="8128" y="2758"/>
                </a:lnTo>
                <a:lnTo>
                  <a:pt x="8128" y="2762"/>
                </a:lnTo>
                <a:lnTo>
                  <a:pt x="8130" y="2764"/>
                </a:lnTo>
                <a:lnTo>
                  <a:pt x="8134" y="2768"/>
                </a:lnTo>
                <a:lnTo>
                  <a:pt x="8140" y="2770"/>
                </a:lnTo>
                <a:lnTo>
                  <a:pt x="8146" y="2772"/>
                </a:lnTo>
                <a:lnTo>
                  <a:pt x="8152" y="2774"/>
                </a:lnTo>
                <a:lnTo>
                  <a:pt x="8158" y="2780"/>
                </a:lnTo>
                <a:lnTo>
                  <a:pt x="8162" y="2790"/>
                </a:lnTo>
                <a:lnTo>
                  <a:pt x="8166" y="2800"/>
                </a:lnTo>
                <a:lnTo>
                  <a:pt x="8172" y="2818"/>
                </a:lnTo>
                <a:lnTo>
                  <a:pt x="8172" y="2828"/>
                </a:lnTo>
                <a:lnTo>
                  <a:pt x="8174" y="2832"/>
                </a:lnTo>
                <a:lnTo>
                  <a:pt x="8174" y="2834"/>
                </a:lnTo>
                <a:lnTo>
                  <a:pt x="8180" y="2834"/>
                </a:lnTo>
                <a:lnTo>
                  <a:pt x="8184" y="2832"/>
                </a:lnTo>
                <a:lnTo>
                  <a:pt x="8188" y="2834"/>
                </a:lnTo>
                <a:lnTo>
                  <a:pt x="8192" y="2836"/>
                </a:lnTo>
                <a:lnTo>
                  <a:pt x="8196" y="2842"/>
                </a:lnTo>
                <a:lnTo>
                  <a:pt x="8198" y="2846"/>
                </a:lnTo>
                <a:lnTo>
                  <a:pt x="8202" y="2850"/>
                </a:lnTo>
                <a:lnTo>
                  <a:pt x="8204" y="2850"/>
                </a:lnTo>
                <a:lnTo>
                  <a:pt x="8208" y="2848"/>
                </a:lnTo>
                <a:lnTo>
                  <a:pt x="8210" y="2848"/>
                </a:lnTo>
                <a:lnTo>
                  <a:pt x="8216" y="2848"/>
                </a:lnTo>
                <a:lnTo>
                  <a:pt x="8220" y="2850"/>
                </a:lnTo>
                <a:lnTo>
                  <a:pt x="8228" y="2854"/>
                </a:lnTo>
                <a:lnTo>
                  <a:pt x="8232" y="2860"/>
                </a:lnTo>
                <a:lnTo>
                  <a:pt x="8234" y="2866"/>
                </a:lnTo>
                <a:lnTo>
                  <a:pt x="8232" y="2872"/>
                </a:lnTo>
                <a:lnTo>
                  <a:pt x="8228" y="2876"/>
                </a:lnTo>
                <a:lnTo>
                  <a:pt x="8224" y="2882"/>
                </a:lnTo>
                <a:lnTo>
                  <a:pt x="8220" y="2890"/>
                </a:lnTo>
                <a:lnTo>
                  <a:pt x="8218" y="2900"/>
                </a:lnTo>
                <a:lnTo>
                  <a:pt x="8220" y="2912"/>
                </a:lnTo>
                <a:lnTo>
                  <a:pt x="8238" y="2894"/>
                </a:lnTo>
                <a:lnTo>
                  <a:pt x="8220" y="2912"/>
                </a:lnTo>
                <a:lnTo>
                  <a:pt x="8226" y="2918"/>
                </a:lnTo>
                <a:lnTo>
                  <a:pt x="8228" y="2922"/>
                </a:lnTo>
                <a:lnTo>
                  <a:pt x="8226" y="2924"/>
                </a:lnTo>
                <a:lnTo>
                  <a:pt x="8228" y="2930"/>
                </a:lnTo>
                <a:lnTo>
                  <a:pt x="8234" y="2940"/>
                </a:lnTo>
                <a:lnTo>
                  <a:pt x="8236" y="2942"/>
                </a:lnTo>
                <a:lnTo>
                  <a:pt x="8236" y="2938"/>
                </a:lnTo>
                <a:lnTo>
                  <a:pt x="8238" y="2932"/>
                </a:lnTo>
                <a:lnTo>
                  <a:pt x="8240" y="2924"/>
                </a:lnTo>
                <a:lnTo>
                  <a:pt x="8240" y="2920"/>
                </a:lnTo>
                <a:lnTo>
                  <a:pt x="8238" y="2918"/>
                </a:lnTo>
                <a:lnTo>
                  <a:pt x="8236" y="2914"/>
                </a:lnTo>
                <a:lnTo>
                  <a:pt x="8236" y="2908"/>
                </a:lnTo>
                <a:lnTo>
                  <a:pt x="8238" y="2904"/>
                </a:lnTo>
                <a:lnTo>
                  <a:pt x="8242" y="2900"/>
                </a:lnTo>
                <a:lnTo>
                  <a:pt x="8246" y="2896"/>
                </a:lnTo>
                <a:lnTo>
                  <a:pt x="8254" y="2894"/>
                </a:lnTo>
                <a:lnTo>
                  <a:pt x="8266" y="2892"/>
                </a:lnTo>
                <a:lnTo>
                  <a:pt x="8274" y="2890"/>
                </a:lnTo>
                <a:lnTo>
                  <a:pt x="8276" y="2892"/>
                </a:lnTo>
                <a:lnTo>
                  <a:pt x="8278" y="2892"/>
                </a:lnTo>
                <a:lnTo>
                  <a:pt x="8280" y="2900"/>
                </a:lnTo>
                <a:lnTo>
                  <a:pt x="8282" y="2912"/>
                </a:lnTo>
                <a:lnTo>
                  <a:pt x="8284" y="2922"/>
                </a:lnTo>
                <a:lnTo>
                  <a:pt x="8286" y="2928"/>
                </a:lnTo>
                <a:lnTo>
                  <a:pt x="8290" y="2932"/>
                </a:lnTo>
                <a:lnTo>
                  <a:pt x="8296" y="2936"/>
                </a:lnTo>
                <a:lnTo>
                  <a:pt x="8304" y="2942"/>
                </a:lnTo>
                <a:lnTo>
                  <a:pt x="8310" y="2946"/>
                </a:lnTo>
                <a:lnTo>
                  <a:pt x="8312" y="2950"/>
                </a:lnTo>
                <a:lnTo>
                  <a:pt x="8314" y="2956"/>
                </a:lnTo>
                <a:lnTo>
                  <a:pt x="8312" y="2960"/>
                </a:lnTo>
                <a:lnTo>
                  <a:pt x="8310" y="2962"/>
                </a:lnTo>
                <a:lnTo>
                  <a:pt x="8308" y="2964"/>
                </a:lnTo>
                <a:lnTo>
                  <a:pt x="8304" y="2964"/>
                </a:lnTo>
                <a:lnTo>
                  <a:pt x="8302" y="2962"/>
                </a:lnTo>
                <a:close/>
                <a:moveTo>
                  <a:pt x="8570" y="2768"/>
                </a:moveTo>
                <a:lnTo>
                  <a:pt x="8570" y="2768"/>
                </a:lnTo>
                <a:lnTo>
                  <a:pt x="8558" y="2782"/>
                </a:lnTo>
                <a:lnTo>
                  <a:pt x="8556" y="2788"/>
                </a:lnTo>
                <a:lnTo>
                  <a:pt x="8560" y="2790"/>
                </a:lnTo>
                <a:lnTo>
                  <a:pt x="8564" y="2796"/>
                </a:lnTo>
                <a:lnTo>
                  <a:pt x="8566" y="2800"/>
                </a:lnTo>
                <a:lnTo>
                  <a:pt x="8566" y="2802"/>
                </a:lnTo>
                <a:lnTo>
                  <a:pt x="8564" y="2804"/>
                </a:lnTo>
                <a:lnTo>
                  <a:pt x="8560" y="2806"/>
                </a:lnTo>
                <a:lnTo>
                  <a:pt x="8552" y="2808"/>
                </a:lnTo>
                <a:lnTo>
                  <a:pt x="8540" y="2808"/>
                </a:lnTo>
                <a:lnTo>
                  <a:pt x="8534" y="2808"/>
                </a:lnTo>
                <a:lnTo>
                  <a:pt x="8532" y="2810"/>
                </a:lnTo>
                <a:lnTo>
                  <a:pt x="8528" y="2814"/>
                </a:lnTo>
                <a:lnTo>
                  <a:pt x="8526" y="2816"/>
                </a:lnTo>
                <a:lnTo>
                  <a:pt x="8520" y="2818"/>
                </a:lnTo>
                <a:lnTo>
                  <a:pt x="8516" y="2818"/>
                </a:lnTo>
                <a:lnTo>
                  <a:pt x="8514" y="2816"/>
                </a:lnTo>
                <a:lnTo>
                  <a:pt x="8514" y="2810"/>
                </a:lnTo>
                <a:lnTo>
                  <a:pt x="8514" y="2808"/>
                </a:lnTo>
                <a:lnTo>
                  <a:pt x="8512" y="2804"/>
                </a:lnTo>
                <a:lnTo>
                  <a:pt x="8510" y="2802"/>
                </a:lnTo>
                <a:lnTo>
                  <a:pt x="8502" y="2798"/>
                </a:lnTo>
                <a:lnTo>
                  <a:pt x="8492" y="2798"/>
                </a:lnTo>
                <a:lnTo>
                  <a:pt x="8484" y="2798"/>
                </a:lnTo>
                <a:lnTo>
                  <a:pt x="8470" y="2804"/>
                </a:lnTo>
                <a:lnTo>
                  <a:pt x="8464" y="2806"/>
                </a:lnTo>
                <a:lnTo>
                  <a:pt x="8460" y="2808"/>
                </a:lnTo>
                <a:lnTo>
                  <a:pt x="8458" y="2806"/>
                </a:lnTo>
                <a:lnTo>
                  <a:pt x="8458" y="2802"/>
                </a:lnTo>
                <a:lnTo>
                  <a:pt x="8456" y="2788"/>
                </a:lnTo>
                <a:lnTo>
                  <a:pt x="8454" y="2774"/>
                </a:lnTo>
                <a:lnTo>
                  <a:pt x="8454" y="2764"/>
                </a:lnTo>
                <a:lnTo>
                  <a:pt x="8454" y="2758"/>
                </a:lnTo>
                <a:lnTo>
                  <a:pt x="8456" y="2756"/>
                </a:lnTo>
                <a:lnTo>
                  <a:pt x="8456" y="2752"/>
                </a:lnTo>
                <a:lnTo>
                  <a:pt x="8456" y="2750"/>
                </a:lnTo>
                <a:lnTo>
                  <a:pt x="8452" y="2742"/>
                </a:lnTo>
                <a:lnTo>
                  <a:pt x="8452" y="2736"/>
                </a:lnTo>
                <a:lnTo>
                  <a:pt x="8454" y="2726"/>
                </a:lnTo>
                <a:lnTo>
                  <a:pt x="8460" y="2714"/>
                </a:lnTo>
                <a:lnTo>
                  <a:pt x="8468" y="2696"/>
                </a:lnTo>
                <a:lnTo>
                  <a:pt x="8474" y="2686"/>
                </a:lnTo>
                <a:lnTo>
                  <a:pt x="8478" y="2678"/>
                </a:lnTo>
                <a:lnTo>
                  <a:pt x="8482" y="2674"/>
                </a:lnTo>
                <a:lnTo>
                  <a:pt x="8488" y="2672"/>
                </a:lnTo>
                <a:lnTo>
                  <a:pt x="8494" y="2674"/>
                </a:lnTo>
                <a:lnTo>
                  <a:pt x="8498" y="2672"/>
                </a:lnTo>
                <a:lnTo>
                  <a:pt x="8502" y="2670"/>
                </a:lnTo>
                <a:lnTo>
                  <a:pt x="8506" y="2668"/>
                </a:lnTo>
                <a:lnTo>
                  <a:pt x="8506" y="2664"/>
                </a:lnTo>
                <a:lnTo>
                  <a:pt x="8504" y="2660"/>
                </a:lnTo>
                <a:lnTo>
                  <a:pt x="8502" y="2656"/>
                </a:lnTo>
                <a:lnTo>
                  <a:pt x="8506" y="2654"/>
                </a:lnTo>
                <a:lnTo>
                  <a:pt x="8508" y="2652"/>
                </a:lnTo>
                <a:lnTo>
                  <a:pt x="8512" y="2654"/>
                </a:lnTo>
                <a:lnTo>
                  <a:pt x="8518" y="2660"/>
                </a:lnTo>
                <a:lnTo>
                  <a:pt x="8520" y="2664"/>
                </a:lnTo>
                <a:lnTo>
                  <a:pt x="8522" y="2664"/>
                </a:lnTo>
                <a:lnTo>
                  <a:pt x="8526" y="2664"/>
                </a:lnTo>
                <a:lnTo>
                  <a:pt x="8528" y="2660"/>
                </a:lnTo>
                <a:lnTo>
                  <a:pt x="8528" y="2654"/>
                </a:lnTo>
                <a:lnTo>
                  <a:pt x="8528" y="2650"/>
                </a:lnTo>
                <a:lnTo>
                  <a:pt x="8522" y="2646"/>
                </a:lnTo>
                <a:lnTo>
                  <a:pt x="8518" y="2644"/>
                </a:lnTo>
                <a:lnTo>
                  <a:pt x="8518" y="2642"/>
                </a:lnTo>
                <a:lnTo>
                  <a:pt x="8520" y="2640"/>
                </a:lnTo>
                <a:lnTo>
                  <a:pt x="8526" y="2636"/>
                </a:lnTo>
                <a:lnTo>
                  <a:pt x="8542" y="2628"/>
                </a:lnTo>
                <a:lnTo>
                  <a:pt x="8554" y="2626"/>
                </a:lnTo>
                <a:lnTo>
                  <a:pt x="8558" y="2626"/>
                </a:lnTo>
                <a:lnTo>
                  <a:pt x="8560" y="2628"/>
                </a:lnTo>
                <a:lnTo>
                  <a:pt x="8562" y="2632"/>
                </a:lnTo>
                <a:lnTo>
                  <a:pt x="8560" y="2636"/>
                </a:lnTo>
                <a:lnTo>
                  <a:pt x="8558" y="2642"/>
                </a:lnTo>
                <a:lnTo>
                  <a:pt x="8558" y="2644"/>
                </a:lnTo>
                <a:lnTo>
                  <a:pt x="8560" y="2646"/>
                </a:lnTo>
                <a:lnTo>
                  <a:pt x="8562" y="2646"/>
                </a:lnTo>
                <a:lnTo>
                  <a:pt x="8568" y="2642"/>
                </a:lnTo>
                <a:lnTo>
                  <a:pt x="8570" y="2640"/>
                </a:lnTo>
                <a:lnTo>
                  <a:pt x="8572" y="2636"/>
                </a:lnTo>
                <a:lnTo>
                  <a:pt x="8576" y="2628"/>
                </a:lnTo>
                <a:lnTo>
                  <a:pt x="8582" y="2622"/>
                </a:lnTo>
                <a:lnTo>
                  <a:pt x="8584" y="2622"/>
                </a:lnTo>
                <a:lnTo>
                  <a:pt x="8588" y="2622"/>
                </a:lnTo>
                <a:lnTo>
                  <a:pt x="8590" y="2624"/>
                </a:lnTo>
                <a:lnTo>
                  <a:pt x="8590" y="2628"/>
                </a:lnTo>
                <a:lnTo>
                  <a:pt x="8590" y="2636"/>
                </a:lnTo>
                <a:lnTo>
                  <a:pt x="8590" y="2642"/>
                </a:lnTo>
                <a:lnTo>
                  <a:pt x="8588" y="2644"/>
                </a:lnTo>
                <a:lnTo>
                  <a:pt x="8586" y="2646"/>
                </a:lnTo>
                <a:lnTo>
                  <a:pt x="8580" y="2650"/>
                </a:lnTo>
                <a:lnTo>
                  <a:pt x="8580" y="2652"/>
                </a:lnTo>
                <a:lnTo>
                  <a:pt x="8578" y="2658"/>
                </a:lnTo>
                <a:lnTo>
                  <a:pt x="8578" y="2662"/>
                </a:lnTo>
                <a:lnTo>
                  <a:pt x="8576" y="2664"/>
                </a:lnTo>
                <a:lnTo>
                  <a:pt x="8570" y="2664"/>
                </a:lnTo>
                <a:lnTo>
                  <a:pt x="8566" y="2662"/>
                </a:lnTo>
                <a:lnTo>
                  <a:pt x="8566" y="2664"/>
                </a:lnTo>
                <a:lnTo>
                  <a:pt x="8564" y="2666"/>
                </a:lnTo>
                <a:lnTo>
                  <a:pt x="8566" y="2674"/>
                </a:lnTo>
                <a:lnTo>
                  <a:pt x="8572" y="2686"/>
                </a:lnTo>
                <a:lnTo>
                  <a:pt x="8576" y="2692"/>
                </a:lnTo>
                <a:lnTo>
                  <a:pt x="8580" y="2698"/>
                </a:lnTo>
                <a:lnTo>
                  <a:pt x="8584" y="2710"/>
                </a:lnTo>
                <a:lnTo>
                  <a:pt x="8584" y="2716"/>
                </a:lnTo>
                <a:lnTo>
                  <a:pt x="8586" y="2718"/>
                </a:lnTo>
                <a:lnTo>
                  <a:pt x="8590" y="2718"/>
                </a:lnTo>
                <a:lnTo>
                  <a:pt x="8594" y="2718"/>
                </a:lnTo>
                <a:lnTo>
                  <a:pt x="8596" y="2718"/>
                </a:lnTo>
                <a:lnTo>
                  <a:pt x="8600" y="2720"/>
                </a:lnTo>
                <a:lnTo>
                  <a:pt x="8602" y="2722"/>
                </a:lnTo>
                <a:lnTo>
                  <a:pt x="8604" y="2730"/>
                </a:lnTo>
                <a:lnTo>
                  <a:pt x="8594" y="2740"/>
                </a:lnTo>
                <a:lnTo>
                  <a:pt x="8586" y="2744"/>
                </a:lnTo>
                <a:lnTo>
                  <a:pt x="8576" y="2750"/>
                </a:lnTo>
                <a:lnTo>
                  <a:pt x="8572" y="2752"/>
                </a:lnTo>
                <a:lnTo>
                  <a:pt x="8570" y="2754"/>
                </a:lnTo>
                <a:lnTo>
                  <a:pt x="8570" y="2758"/>
                </a:lnTo>
                <a:lnTo>
                  <a:pt x="8570" y="2768"/>
                </a:lnTo>
                <a:close/>
                <a:moveTo>
                  <a:pt x="11370" y="2874"/>
                </a:moveTo>
                <a:lnTo>
                  <a:pt x="11370" y="2874"/>
                </a:lnTo>
                <a:lnTo>
                  <a:pt x="11370" y="2870"/>
                </a:lnTo>
                <a:lnTo>
                  <a:pt x="11376" y="2882"/>
                </a:lnTo>
                <a:lnTo>
                  <a:pt x="11370" y="2874"/>
                </a:lnTo>
                <a:close/>
                <a:moveTo>
                  <a:pt x="8546" y="1146"/>
                </a:moveTo>
                <a:lnTo>
                  <a:pt x="8546" y="1146"/>
                </a:lnTo>
                <a:lnTo>
                  <a:pt x="8546" y="1144"/>
                </a:lnTo>
                <a:lnTo>
                  <a:pt x="8544" y="1140"/>
                </a:lnTo>
                <a:lnTo>
                  <a:pt x="8532" y="1134"/>
                </a:lnTo>
                <a:lnTo>
                  <a:pt x="8518" y="1126"/>
                </a:lnTo>
                <a:lnTo>
                  <a:pt x="8508" y="1120"/>
                </a:lnTo>
                <a:lnTo>
                  <a:pt x="8500" y="1112"/>
                </a:lnTo>
                <a:lnTo>
                  <a:pt x="8490" y="1104"/>
                </a:lnTo>
                <a:lnTo>
                  <a:pt x="8482" y="1102"/>
                </a:lnTo>
                <a:lnTo>
                  <a:pt x="8478" y="1104"/>
                </a:lnTo>
                <a:lnTo>
                  <a:pt x="8470" y="1108"/>
                </a:lnTo>
                <a:lnTo>
                  <a:pt x="8468" y="1108"/>
                </a:lnTo>
                <a:lnTo>
                  <a:pt x="8468" y="1110"/>
                </a:lnTo>
                <a:lnTo>
                  <a:pt x="8470" y="1116"/>
                </a:lnTo>
                <a:lnTo>
                  <a:pt x="8472" y="1120"/>
                </a:lnTo>
                <a:lnTo>
                  <a:pt x="8470" y="1118"/>
                </a:lnTo>
                <a:lnTo>
                  <a:pt x="8466" y="1118"/>
                </a:lnTo>
                <a:lnTo>
                  <a:pt x="8464" y="1118"/>
                </a:lnTo>
                <a:lnTo>
                  <a:pt x="8464" y="1120"/>
                </a:lnTo>
                <a:lnTo>
                  <a:pt x="8464" y="1122"/>
                </a:lnTo>
                <a:lnTo>
                  <a:pt x="8468" y="1130"/>
                </a:lnTo>
                <a:lnTo>
                  <a:pt x="8476" y="1140"/>
                </a:lnTo>
                <a:lnTo>
                  <a:pt x="8482" y="1144"/>
                </a:lnTo>
                <a:lnTo>
                  <a:pt x="8486" y="1144"/>
                </a:lnTo>
                <a:lnTo>
                  <a:pt x="8488" y="1144"/>
                </a:lnTo>
                <a:lnTo>
                  <a:pt x="8488" y="1142"/>
                </a:lnTo>
                <a:lnTo>
                  <a:pt x="8492" y="1140"/>
                </a:lnTo>
                <a:lnTo>
                  <a:pt x="8500" y="1142"/>
                </a:lnTo>
                <a:lnTo>
                  <a:pt x="8506" y="1146"/>
                </a:lnTo>
                <a:lnTo>
                  <a:pt x="8508" y="1148"/>
                </a:lnTo>
                <a:lnTo>
                  <a:pt x="8508" y="1152"/>
                </a:lnTo>
                <a:lnTo>
                  <a:pt x="8510" y="1154"/>
                </a:lnTo>
                <a:lnTo>
                  <a:pt x="8514" y="1156"/>
                </a:lnTo>
                <a:lnTo>
                  <a:pt x="8526" y="1156"/>
                </a:lnTo>
                <a:lnTo>
                  <a:pt x="8540" y="1152"/>
                </a:lnTo>
                <a:lnTo>
                  <a:pt x="8544" y="1150"/>
                </a:lnTo>
                <a:lnTo>
                  <a:pt x="8546" y="1146"/>
                </a:lnTo>
                <a:close/>
                <a:moveTo>
                  <a:pt x="8966" y="906"/>
                </a:moveTo>
                <a:lnTo>
                  <a:pt x="8966" y="906"/>
                </a:lnTo>
                <a:lnTo>
                  <a:pt x="8984" y="902"/>
                </a:lnTo>
                <a:lnTo>
                  <a:pt x="8988" y="900"/>
                </a:lnTo>
                <a:lnTo>
                  <a:pt x="8992" y="896"/>
                </a:lnTo>
                <a:lnTo>
                  <a:pt x="8994" y="894"/>
                </a:lnTo>
                <a:lnTo>
                  <a:pt x="8994" y="890"/>
                </a:lnTo>
                <a:lnTo>
                  <a:pt x="8990" y="884"/>
                </a:lnTo>
                <a:lnTo>
                  <a:pt x="8982" y="878"/>
                </a:lnTo>
                <a:lnTo>
                  <a:pt x="8972" y="874"/>
                </a:lnTo>
                <a:lnTo>
                  <a:pt x="8960" y="874"/>
                </a:lnTo>
                <a:lnTo>
                  <a:pt x="8948" y="876"/>
                </a:lnTo>
                <a:lnTo>
                  <a:pt x="8936" y="880"/>
                </a:lnTo>
                <a:lnTo>
                  <a:pt x="8928" y="886"/>
                </a:lnTo>
                <a:lnTo>
                  <a:pt x="8924" y="892"/>
                </a:lnTo>
                <a:lnTo>
                  <a:pt x="8924" y="898"/>
                </a:lnTo>
                <a:lnTo>
                  <a:pt x="8928" y="904"/>
                </a:lnTo>
                <a:lnTo>
                  <a:pt x="8936" y="906"/>
                </a:lnTo>
                <a:lnTo>
                  <a:pt x="8948" y="908"/>
                </a:lnTo>
                <a:lnTo>
                  <a:pt x="8966" y="906"/>
                </a:lnTo>
                <a:close/>
                <a:moveTo>
                  <a:pt x="8184" y="986"/>
                </a:moveTo>
                <a:lnTo>
                  <a:pt x="8184" y="986"/>
                </a:lnTo>
                <a:lnTo>
                  <a:pt x="8178" y="1004"/>
                </a:lnTo>
                <a:lnTo>
                  <a:pt x="8176" y="1012"/>
                </a:lnTo>
                <a:lnTo>
                  <a:pt x="8178" y="1018"/>
                </a:lnTo>
                <a:lnTo>
                  <a:pt x="8182" y="1022"/>
                </a:lnTo>
                <a:lnTo>
                  <a:pt x="8188" y="1024"/>
                </a:lnTo>
                <a:lnTo>
                  <a:pt x="8198" y="1026"/>
                </a:lnTo>
                <a:lnTo>
                  <a:pt x="8212" y="1028"/>
                </a:lnTo>
                <a:lnTo>
                  <a:pt x="8228" y="1028"/>
                </a:lnTo>
                <a:lnTo>
                  <a:pt x="8228" y="1030"/>
                </a:lnTo>
                <a:lnTo>
                  <a:pt x="8224" y="1032"/>
                </a:lnTo>
                <a:lnTo>
                  <a:pt x="8220" y="1036"/>
                </a:lnTo>
                <a:lnTo>
                  <a:pt x="8218" y="1040"/>
                </a:lnTo>
                <a:lnTo>
                  <a:pt x="8218" y="1044"/>
                </a:lnTo>
                <a:lnTo>
                  <a:pt x="8222" y="1046"/>
                </a:lnTo>
                <a:lnTo>
                  <a:pt x="8232" y="1054"/>
                </a:lnTo>
                <a:lnTo>
                  <a:pt x="8238" y="1058"/>
                </a:lnTo>
                <a:lnTo>
                  <a:pt x="8244" y="1060"/>
                </a:lnTo>
                <a:lnTo>
                  <a:pt x="8248" y="1058"/>
                </a:lnTo>
                <a:lnTo>
                  <a:pt x="8250" y="1058"/>
                </a:lnTo>
                <a:lnTo>
                  <a:pt x="8254" y="1052"/>
                </a:lnTo>
                <a:lnTo>
                  <a:pt x="8254" y="1044"/>
                </a:lnTo>
                <a:lnTo>
                  <a:pt x="8254" y="1038"/>
                </a:lnTo>
                <a:lnTo>
                  <a:pt x="8254" y="1032"/>
                </a:lnTo>
                <a:lnTo>
                  <a:pt x="8256" y="1032"/>
                </a:lnTo>
                <a:lnTo>
                  <a:pt x="8258" y="1034"/>
                </a:lnTo>
                <a:lnTo>
                  <a:pt x="8264" y="1040"/>
                </a:lnTo>
                <a:lnTo>
                  <a:pt x="8268" y="1046"/>
                </a:lnTo>
                <a:lnTo>
                  <a:pt x="8270" y="1052"/>
                </a:lnTo>
                <a:lnTo>
                  <a:pt x="8272" y="1056"/>
                </a:lnTo>
                <a:lnTo>
                  <a:pt x="8270" y="1060"/>
                </a:lnTo>
                <a:lnTo>
                  <a:pt x="8266" y="1066"/>
                </a:lnTo>
                <a:lnTo>
                  <a:pt x="8262" y="1070"/>
                </a:lnTo>
                <a:lnTo>
                  <a:pt x="8258" y="1072"/>
                </a:lnTo>
                <a:lnTo>
                  <a:pt x="8256" y="1074"/>
                </a:lnTo>
                <a:lnTo>
                  <a:pt x="8258" y="1076"/>
                </a:lnTo>
                <a:lnTo>
                  <a:pt x="8262" y="1076"/>
                </a:lnTo>
                <a:lnTo>
                  <a:pt x="8276" y="1078"/>
                </a:lnTo>
                <a:lnTo>
                  <a:pt x="8292" y="1080"/>
                </a:lnTo>
                <a:lnTo>
                  <a:pt x="8302" y="1082"/>
                </a:lnTo>
                <a:lnTo>
                  <a:pt x="8308" y="1084"/>
                </a:lnTo>
                <a:lnTo>
                  <a:pt x="8312" y="1086"/>
                </a:lnTo>
                <a:lnTo>
                  <a:pt x="8314" y="1088"/>
                </a:lnTo>
                <a:lnTo>
                  <a:pt x="8320" y="1090"/>
                </a:lnTo>
                <a:lnTo>
                  <a:pt x="8338" y="1092"/>
                </a:lnTo>
                <a:lnTo>
                  <a:pt x="8352" y="1092"/>
                </a:lnTo>
                <a:lnTo>
                  <a:pt x="8364" y="1094"/>
                </a:lnTo>
                <a:lnTo>
                  <a:pt x="8384" y="1098"/>
                </a:lnTo>
                <a:lnTo>
                  <a:pt x="8392" y="1098"/>
                </a:lnTo>
                <a:lnTo>
                  <a:pt x="8402" y="1096"/>
                </a:lnTo>
                <a:lnTo>
                  <a:pt x="8412" y="1094"/>
                </a:lnTo>
                <a:lnTo>
                  <a:pt x="8426" y="1086"/>
                </a:lnTo>
                <a:lnTo>
                  <a:pt x="8428" y="1084"/>
                </a:lnTo>
                <a:lnTo>
                  <a:pt x="8430" y="1082"/>
                </a:lnTo>
                <a:lnTo>
                  <a:pt x="8428" y="1080"/>
                </a:lnTo>
                <a:lnTo>
                  <a:pt x="8426" y="1078"/>
                </a:lnTo>
                <a:lnTo>
                  <a:pt x="8418" y="1074"/>
                </a:lnTo>
                <a:lnTo>
                  <a:pt x="8408" y="1068"/>
                </a:lnTo>
                <a:lnTo>
                  <a:pt x="8394" y="1062"/>
                </a:lnTo>
                <a:lnTo>
                  <a:pt x="8382" y="1054"/>
                </a:lnTo>
                <a:lnTo>
                  <a:pt x="8372" y="1046"/>
                </a:lnTo>
                <a:lnTo>
                  <a:pt x="8364" y="1036"/>
                </a:lnTo>
                <a:lnTo>
                  <a:pt x="8360" y="1026"/>
                </a:lnTo>
                <a:lnTo>
                  <a:pt x="8354" y="1018"/>
                </a:lnTo>
                <a:lnTo>
                  <a:pt x="8344" y="1006"/>
                </a:lnTo>
                <a:lnTo>
                  <a:pt x="8340" y="1000"/>
                </a:lnTo>
                <a:lnTo>
                  <a:pt x="8338" y="992"/>
                </a:lnTo>
                <a:lnTo>
                  <a:pt x="8336" y="980"/>
                </a:lnTo>
                <a:lnTo>
                  <a:pt x="8338" y="964"/>
                </a:lnTo>
                <a:lnTo>
                  <a:pt x="8340" y="956"/>
                </a:lnTo>
                <a:lnTo>
                  <a:pt x="8344" y="948"/>
                </a:lnTo>
                <a:lnTo>
                  <a:pt x="8352" y="936"/>
                </a:lnTo>
                <a:lnTo>
                  <a:pt x="8362" y="926"/>
                </a:lnTo>
                <a:lnTo>
                  <a:pt x="8372" y="918"/>
                </a:lnTo>
                <a:lnTo>
                  <a:pt x="8378" y="912"/>
                </a:lnTo>
                <a:lnTo>
                  <a:pt x="8380" y="906"/>
                </a:lnTo>
                <a:lnTo>
                  <a:pt x="8380" y="904"/>
                </a:lnTo>
                <a:lnTo>
                  <a:pt x="8376" y="900"/>
                </a:lnTo>
                <a:lnTo>
                  <a:pt x="8366" y="894"/>
                </a:lnTo>
                <a:lnTo>
                  <a:pt x="8346" y="886"/>
                </a:lnTo>
                <a:lnTo>
                  <a:pt x="8342" y="886"/>
                </a:lnTo>
                <a:lnTo>
                  <a:pt x="8338" y="886"/>
                </a:lnTo>
                <a:lnTo>
                  <a:pt x="8324" y="888"/>
                </a:lnTo>
                <a:lnTo>
                  <a:pt x="8288" y="894"/>
                </a:lnTo>
                <a:lnTo>
                  <a:pt x="8266" y="896"/>
                </a:lnTo>
                <a:lnTo>
                  <a:pt x="8256" y="900"/>
                </a:lnTo>
                <a:lnTo>
                  <a:pt x="8250" y="902"/>
                </a:lnTo>
                <a:lnTo>
                  <a:pt x="8250" y="904"/>
                </a:lnTo>
                <a:lnTo>
                  <a:pt x="8250" y="908"/>
                </a:lnTo>
                <a:lnTo>
                  <a:pt x="8250" y="910"/>
                </a:lnTo>
                <a:lnTo>
                  <a:pt x="8246" y="916"/>
                </a:lnTo>
                <a:lnTo>
                  <a:pt x="8236" y="920"/>
                </a:lnTo>
                <a:lnTo>
                  <a:pt x="8226" y="926"/>
                </a:lnTo>
                <a:lnTo>
                  <a:pt x="8222" y="930"/>
                </a:lnTo>
                <a:lnTo>
                  <a:pt x="8220" y="932"/>
                </a:lnTo>
                <a:lnTo>
                  <a:pt x="8222" y="936"/>
                </a:lnTo>
                <a:lnTo>
                  <a:pt x="8226" y="940"/>
                </a:lnTo>
                <a:lnTo>
                  <a:pt x="8228" y="946"/>
                </a:lnTo>
                <a:lnTo>
                  <a:pt x="8228" y="954"/>
                </a:lnTo>
                <a:lnTo>
                  <a:pt x="8224" y="964"/>
                </a:lnTo>
                <a:lnTo>
                  <a:pt x="8218" y="974"/>
                </a:lnTo>
                <a:lnTo>
                  <a:pt x="8212" y="976"/>
                </a:lnTo>
                <a:lnTo>
                  <a:pt x="8208" y="976"/>
                </a:lnTo>
                <a:lnTo>
                  <a:pt x="8204" y="976"/>
                </a:lnTo>
                <a:lnTo>
                  <a:pt x="8198" y="974"/>
                </a:lnTo>
                <a:lnTo>
                  <a:pt x="8194" y="974"/>
                </a:lnTo>
                <a:lnTo>
                  <a:pt x="8190" y="978"/>
                </a:lnTo>
                <a:lnTo>
                  <a:pt x="8184" y="986"/>
                </a:lnTo>
                <a:close/>
                <a:moveTo>
                  <a:pt x="8658" y="660"/>
                </a:moveTo>
                <a:lnTo>
                  <a:pt x="8658" y="660"/>
                </a:lnTo>
                <a:lnTo>
                  <a:pt x="8640" y="666"/>
                </a:lnTo>
                <a:lnTo>
                  <a:pt x="8630" y="668"/>
                </a:lnTo>
                <a:lnTo>
                  <a:pt x="8624" y="668"/>
                </a:lnTo>
                <a:lnTo>
                  <a:pt x="8620" y="664"/>
                </a:lnTo>
                <a:lnTo>
                  <a:pt x="8616" y="662"/>
                </a:lnTo>
                <a:lnTo>
                  <a:pt x="8610" y="660"/>
                </a:lnTo>
                <a:lnTo>
                  <a:pt x="8602" y="658"/>
                </a:lnTo>
                <a:lnTo>
                  <a:pt x="8586" y="658"/>
                </a:lnTo>
                <a:lnTo>
                  <a:pt x="8570" y="660"/>
                </a:lnTo>
                <a:lnTo>
                  <a:pt x="8564" y="664"/>
                </a:lnTo>
                <a:lnTo>
                  <a:pt x="8560" y="666"/>
                </a:lnTo>
                <a:lnTo>
                  <a:pt x="8560" y="670"/>
                </a:lnTo>
                <a:lnTo>
                  <a:pt x="8562" y="674"/>
                </a:lnTo>
                <a:lnTo>
                  <a:pt x="8562" y="676"/>
                </a:lnTo>
                <a:lnTo>
                  <a:pt x="8560" y="676"/>
                </a:lnTo>
                <a:lnTo>
                  <a:pt x="8552" y="676"/>
                </a:lnTo>
                <a:lnTo>
                  <a:pt x="8540" y="676"/>
                </a:lnTo>
                <a:lnTo>
                  <a:pt x="8524" y="680"/>
                </a:lnTo>
                <a:lnTo>
                  <a:pt x="8508" y="684"/>
                </a:lnTo>
                <a:lnTo>
                  <a:pt x="8490" y="690"/>
                </a:lnTo>
                <a:lnTo>
                  <a:pt x="8472" y="698"/>
                </a:lnTo>
                <a:lnTo>
                  <a:pt x="8456" y="708"/>
                </a:lnTo>
                <a:lnTo>
                  <a:pt x="8442" y="718"/>
                </a:lnTo>
                <a:lnTo>
                  <a:pt x="8432" y="728"/>
                </a:lnTo>
                <a:lnTo>
                  <a:pt x="8426" y="734"/>
                </a:lnTo>
                <a:lnTo>
                  <a:pt x="8420" y="738"/>
                </a:lnTo>
                <a:lnTo>
                  <a:pt x="8418" y="738"/>
                </a:lnTo>
                <a:lnTo>
                  <a:pt x="8414" y="736"/>
                </a:lnTo>
                <a:lnTo>
                  <a:pt x="8412" y="734"/>
                </a:lnTo>
                <a:lnTo>
                  <a:pt x="8408" y="734"/>
                </a:lnTo>
                <a:lnTo>
                  <a:pt x="8402" y="736"/>
                </a:lnTo>
                <a:lnTo>
                  <a:pt x="8394" y="740"/>
                </a:lnTo>
                <a:lnTo>
                  <a:pt x="8388" y="746"/>
                </a:lnTo>
                <a:lnTo>
                  <a:pt x="8382" y="748"/>
                </a:lnTo>
                <a:lnTo>
                  <a:pt x="8380" y="748"/>
                </a:lnTo>
                <a:lnTo>
                  <a:pt x="8378" y="746"/>
                </a:lnTo>
                <a:lnTo>
                  <a:pt x="8376" y="744"/>
                </a:lnTo>
                <a:lnTo>
                  <a:pt x="8374" y="742"/>
                </a:lnTo>
                <a:lnTo>
                  <a:pt x="8370" y="742"/>
                </a:lnTo>
                <a:lnTo>
                  <a:pt x="8362" y="744"/>
                </a:lnTo>
                <a:lnTo>
                  <a:pt x="8358" y="750"/>
                </a:lnTo>
                <a:lnTo>
                  <a:pt x="8356" y="754"/>
                </a:lnTo>
                <a:lnTo>
                  <a:pt x="8360" y="756"/>
                </a:lnTo>
                <a:lnTo>
                  <a:pt x="8362" y="760"/>
                </a:lnTo>
                <a:lnTo>
                  <a:pt x="8370" y="764"/>
                </a:lnTo>
                <a:lnTo>
                  <a:pt x="8368" y="766"/>
                </a:lnTo>
                <a:lnTo>
                  <a:pt x="8364" y="770"/>
                </a:lnTo>
                <a:lnTo>
                  <a:pt x="8360" y="772"/>
                </a:lnTo>
                <a:lnTo>
                  <a:pt x="8358" y="774"/>
                </a:lnTo>
                <a:lnTo>
                  <a:pt x="8360" y="778"/>
                </a:lnTo>
                <a:lnTo>
                  <a:pt x="8364" y="780"/>
                </a:lnTo>
                <a:lnTo>
                  <a:pt x="8366" y="782"/>
                </a:lnTo>
                <a:lnTo>
                  <a:pt x="8368" y="784"/>
                </a:lnTo>
                <a:lnTo>
                  <a:pt x="8364" y="786"/>
                </a:lnTo>
                <a:lnTo>
                  <a:pt x="8356" y="786"/>
                </a:lnTo>
                <a:lnTo>
                  <a:pt x="8348" y="788"/>
                </a:lnTo>
                <a:lnTo>
                  <a:pt x="8342" y="792"/>
                </a:lnTo>
                <a:lnTo>
                  <a:pt x="8338" y="798"/>
                </a:lnTo>
                <a:lnTo>
                  <a:pt x="8334" y="806"/>
                </a:lnTo>
                <a:lnTo>
                  <a:pt x="8330" y="814"/>
                </a:lnTo>
                <a:lnTo>
                  <a:pt x="8324" y="822"/>
                </a:lnTo>
                <a:lnTo>
                  <a:pt x="8316" y="830"/>
                </a:lnTo>
                <a:lnTo>
                  <a:pt x="8302" y="836"/>
                </a:lnTo>
                <a:lnTo>
                  <a:pt x="8280" y="848"/>
                </a:lnTo>
                <a:lnTo>
                  <a:pt x="8272" y="854"/>
                </a:lnTo>
                <a:lnTo>
                  <a:pt x="8268" y="858"/>
                </a:lnTo>
                <a:lnTo>
                  <a:pt x="8268" y="862"/>
                </a:lnTo>
                <a:lnTo>
                  <a:pt x="8270" y="864"/>
                </a:lnTo>
                <a:lnTo>
                  <a:pt x="8278" y="866"/>
                </a:lnTo>
                <a:lnTo>
                  <a:pt x="8288" y="866"/>
                </a:lnTo>
                <a:lnTo>
                  <a:pt x="8296" y="866"/>
                </a:lnTo>
                <a:lnTo>
                  <a:pt x="8298" y="870"/>
                </a:lnTo>
                <a:lnTo>
                  <a:pt x="8296" y="872"/>
                </a:lnTo>
                <a:lnTo>
                  <a:pt x="8294" y="876"/>
                </a:lnTo>
                <a:lnTo>
                  <a:pt x="8290" y="880"/>
                </a:lnTo>
                <a:lnTo>
                  <a:pt x="8290" y="882"/>
                </a:lnTo>
                <a:lnTo>
                  <a:pt x="8294" y="882"/>
                </a:lnTo>
                <a:lnTo>
                  <a:pt x="8304" y="882"/>
                </a:lnTo>
                <a:lnTo>
                  <a:pt x="8326" y="876"/>
                </a:lnTo>
                <a:lnTo>
                  <a:pt x="8334" y="876"/>
                </a:lnTo>
                <a:lnTo>
                  <a:pt x="8342" y="876"/>
                </a:lnTo>
                <a:lnTo>
                  <a:pt x="8348" y="878"/>
                </a:lnTo>
                <a:lnTo>
                  <a:pt x="8356" y="880"/>
                </a:lnTo>
                <a:lnTo>
                  <a:pt x="8374" y="892"/>
                </a:lnTo>
                <a:lnTo>
                  <a:pt x="8384" y="894"/>
                </a:lnTo>
                <a:lnTo>
                  <a:pt x="8396" y="894"/>
                </a:lnTo>
                <a:lnTo>
                  <a:pt x="8402" y="892"/>
                </a:lnTo>
                <a:lnTo>
                  <a:pt x="8406" y="888"/>
                </a:lnTo>
                <a:lnTo>
                  <a:pt x="8410" y="884"/>
                </a:lnTo>
                <a:lnTo>
                  <a:pt x="8412" y="878"/>
                </a:lnTo>
                <a:lnTo>
                  <a:pt x="8414" y="874"/>
                </a:lnTo>
                <a:lnTo>
                  <a:pt x="8418" y="870"/>
                </a:lnTo>
                <a:lnTo>
                  <a:pt x="8426" y="868"/>
                </a:lnTo>
                <a:lnTo>
                  <a:pt x="8430" y="868"/>
                </a:lnTo>
                <a:lnTo>
                  <a:pt x="8434" y="864"/>
                </a:lnTo>
                <a:lnTo>
                  <a:pt x="8440" y="858"/>
                </a:lnTo>
                <a:lnTo>
                  <a:pt x="8442" y="850"/>
                </a:lnTo>
                <a:lnTo>
                  <a:pt x="8446" y="840"/>
                </a:lnTo>
                <a:lnTo>
                  <a:pt x="8450" y="834"/>
                </a:lnTo>
                <a:lnTo>
                  <a:pt x="8456" y="830"/>
                </a:lnTo>
                <a:lnTo>
                  <a:pt x="8460" y="828"/>
                </a:lnTo>
                <a:lnTo>
                  <a:pt x="8470" y="824"/>
                </a:lnTo>
                <a:lnTo>
                  <a:pt x="8472" y="820"/>
                </a:lnTo>
                <a:lnTo>
                  <a:pt x="8474" y="816"/>
                </a:lnTo>
                <a:lnTo>
                  <a:pt x="8476" y="804"/>
                </a:lnTo>
                <a:lnTo>
                  <a:pt x="8480" y="802"/>
                </a:lnTo>
                <a:lnTo>
                  <a:pt x="8484" y="800"/>
                </a:lnTo>
                <a:lnTo>
                  <a:pt x="8498" y="794"/>
                </a:lnTo>
                <a:lnTo>
                  <a:pt x="8526" y="784"/>
                </a:lnTo>
                <a:lnTo>
                  <a:pt x="8540" y="778"/>
                </a:lnTo>
                <a:lnTo>
                  <a:pt x="8546" y="772"/>
                </a:lnTo>
                <a:lnTo>
                  <a:pt x="8550" y="768"/>
                </a:lnTo>
                <a:lnTo>
                  <a:pt x="8552" y="764"/>
                </a:lnTo>
                <a:lnTo>
                  <a:pt x="8556" y="758"/>
                </a:lnTo>
                <a:lnTo>
                  <a:pt x="8564" y="752"/>
                </a:lnTo>
                <a:lnTo>
                  <a:pt x="8578" y="744"/>
                </a:lnTo>
                <a:lnTo>
                  <a:pt x="8600" y="734"/>
                </a:lnTo>
                <a:lnTo>
                  <a:pt x="8632" y="722"/>
                </a:lnTo>
                <a:lnTo>
                  <a:pt x="8666" y="712"/>
                </a:lnTo>
                <a:lnTo>
                  <a:pt x="8742" y="692"/>
                </a:lnTo>
                <a:lnTo>
                  <a:pt x="8814" y="674"/>
                </a:lnTo>
                <a:lnTo>
                  <a:pt x="8844" y="664"/>
                </a:lnTo>
                <a:lnTo>
                  <a:pt x="8870" y="654"/>
                </a:lnTo>
                <a:lnTo>
                  <a:pt x="8878" y="648"/>
                </a:lnTo>
                <a:lnTo>
                  <a:pt x="8886" y="642"/>
                </a:lnTo>
                <a:lnTo>
                  <a:pt x="8890" y="638"/>
                </a:lnTo>
                <a:lnTo>
                  <a:pt x="8892" y="632"/>
                </a:lnTo>
                <a:lnTo>
                  <a:pt x="8890" y="628"/>
                </a:lnTo>
                <a:lnTo>
                  <a:pt x="8888" y="622"/>
                </a:lnTo>
                <a:lnTo>
                  <a:pt x="8884" y="618"/>
                </a:lnTo>
                <a:lnTo>
                  <a:pt x="8878" y="614"/>
                </a:lnTo>
                <a:lnTo>
                  <a:pt x="8862" y="608"/>
                </a:lnTo>
                <a:lnTo>
                  <a:pt x="8842" y="606"/>
                </a:lnTo>
                <a:lnTo>
                  <a:pt x="8820" y="606"/>
                </a:lnTo>
                <a:lnTo>
                  <a:pt x="8798" y="610"/>
                </a:lnTo>
                <a:lnTo>
                  <a:pt x="8768" y="622"/>
                </a:lnTo>
                <a:lnTo>
                  <a:pt x="8762" y="624"/>
                </a:lnTo>
                <a:lnTo>
                  <a:pt x="8758" y="628"/>
                </a:lnTo>
                <a:lnTo>
                  <a:pt x="8756" y="630"/>
                </a:lnTo>
                <a:lnTo>
                  <a:pt x="8754" y="634"/>
                </a:lnTo>
                <a:lnTo>
                  <a:pt x="8746" y="638"/>
                </a:lnTo>
                <a:lnTo>
                  <a:pt x="8732" y="642"/>
                </a:lnTo>
                <a:lnTo>
                  <a:pt x="8708" y="650"/>
                </a:lnTo>
                <a:lnTo>
                  <a:pt x="8698" y="650"/>
                </a:lnTo>
                <a:lnTo>
                  <a:pt x="8686" y="652"/>
                </a:lnTo>
                <a:lnTo>
                  <a:pt x="8658" y="660"/>
                </a:lnTo>
                <a:close/>
                <a:moveTo>
                  <a:pt x="7934" y="316"/>
                </a:moveTo>
                <a:lnTo>
                  <a:pt x="7934" y="316"/>
                </a:lnTo>
                <a:lnTo>
                  <a:pt x="7942" y="318"/>
                </a:lnTo>
                <a:lnTo>
                  <a:pt x="7950" y="314"/>
                </a:lnTo>
                <a:lnTo>
                  <a:pt x="7954" y="314"/>
                </a:lnTo>
                <a:lnTo>
                  <a:pt x="7958" y="316"/>
                </a:lnTo>
                <a:lnTo>
                  <a:pt x="7964" y="320"/>
                </a:lnTo>
                <a:lnTo>
                  <a:pt x="7968" y="322"/>
                </a:lnTo>
                <a:lnTo>
                  <a:pt x="7974" y="322"/>
                </a:lnTo>
                <a:lnTo>
                  <a:pt x="7980" y="322"/>
                </a:lnTo>
                <a:lnTo>
                  <a:pt x="7990" y="318"/>
                </a:lnTo>
                <a:lnTo>
                  <a:pt x="8006" y="310"/>
                </a:lnTo>
                <a:lnTo>
                  <a:pt x="8018" y="304"/>
                </a:lnTo>
                <a:lnTo>
                  <a:pt x="8022" y="302"/>
                </a:lnTo>
                <a:lnTo>
                  <a:pt x="8028" y="300"/>
                </a:lnTo>
                <a:lnTo>
                  <a:pt x="8036" y="302"/>
                </a:lnTo>
                <a:lnTo>
                  <a:pt x="8046" y="304"/>
                </a:lnTo>
                <a:lnTo>
                  <a:pt x="8056" y="308"/>
                </a:lnTo>
                <a:lnTo>
                  <a:pt x="8064" y="308"/>
                </a:lnTo>
                <a:lnTo>
                  <a:pt x="8070" y="308"/>
                </a:lnTo>
                <a:lnTo>
                  <a:pt x="8072" y="306"/>
                </a:lnTo>
                <a:lnTo>
                  <a:pt x="8070" y="302"/>
                </a:lnTo>
                <a:lnTo>
                  <a:pt x="8064" y="298"/>
                </a:lnTo>
                <a:lnTo>
                  <a:pt x="8054" y="294"/>
                </a:lnTo>
                <a:lnTo>
                  <a:pt x="8038" y="290"/>
                </a:lnTo>
                <a:lnTo>
                  <a:pt x="8014" y="286"/>
                </a:lnTo>
                <a:lnTo>
                  <a:pt x="8010" y="286"/>
                </a:lnTo>
                <a:lnTo>
                  <a:pt x="8008" y="288"/>
                </a:lnTo>
                <a:lnTo>
                  <a:pt x="8006" y="290"/>
                </a:lnTo>
                <a:lnTo>
                  <a:pt x="8002" y="294"/>
                </a:lnTo>
                <a:lnTo>
                  <a:pt x="7996" y="296"/>
                </a:lnTo>
                <a:lnTo>
                  <a:pt x="7984" y="300"/>
                </a:lnTo>
                <a:lnTo>
                  <a:pt x="7954" y="304"/>
                </a:lnTo>
                <a:lnTo>
                  <a:pt x="7930" y="308"/>
                </a:lnTo>
                <a:lnTo>
                  <a:pt x="7924" y="310"/>
                </a:lnTo>
                <a:lnTo>
                  <a:pt x="7920" y="312"/>
                </a:lnTo>
                <a:lnTo>
                  <a:pt x="7924" y="314"/>
                </a:lnTo>
                <a:lnTo>
                  <a:pt x="7934" y="316"/>
                </a:lnTo>
                <a:close/>
                <a:moveTo>
                  <a:pt x="8090" y="300"/>
                </a:moveTo>
                <a:lnTo>
                  <a:pt x="8090" y="300"/>
                </a:lnTo>
                <a:lnTo>
                  <a:pt x="8098" y="306"/>
                </a:lnTo>
                <a:lnTo>
                  <a:pt x="8100" y="308"/>
                </a:lnTo>
                <a:lnTo>
                  <a:pt x="8098" y="310"/>
                </a:lnTo>
                <a:lnTo>
                  <a:pt x="8096" y="312"/>
                </a:lnTo>
                <a:lnTo>
                  <a:pt x="8090" y="314"/>
                </a:lnTo>
                <a:lnTo>
                  <a:pt x="8068" y="316"/>
                </a:lnTo>
                <a:lnTo>
                  <a:pt x="8042" y="316"/>
                </a:lnTo>
                <a:lnTo>
                  <a:pt x="8024" y="318"/>
                </a:lnTo>
                <a:lnTo>
                  <a:pt x="8020" y="318"/>
                </a:lnTo>
                <a:lnTo>
                  <a:pt x="8020" y="320"/>
                </a:lnTo>
                <a:lnTo>
                  <a:pt x="8022" y="322"/>
                </a:lnTo>
                <a:lnTo>
                  <a:pt x="8028" y="326"/>
                </a:lnTo>
                <a:lnTo>
                  <a:pt x="8036" y="332"/>
                </a:lnTo>
                <a:lnTo>
                  <a:pt x="8034" y="332"/>
                </a:lnTo>
                <a:lnTo>
                  <a:pt x="8032" y="334"/>
                </a:lnTo>
                <a:lnTo>
                  <a:pt x="8012" y="332"/>
                </a:lnTo>
                <a:lnTo>
                  <a:pt x="8000" y="330"/>
                </a:lnTo>
                <a:lnTo>
                  <a:pt x="7988" y="332"/>
                </a:lnTo>
                <a:lnTo>
                  <a:pt x="7986" y="332"/>
                </a:lnTo>
                <a:lnTo>
                  <a:pt x="7986" y="334"/>
                </a:lnTo>
                <a:lnTo>
                  <a:pt x="7988" y="338"/>
                </a:lnTo>
                <a:lnTo>
                  <a:pt x="7998" y="344"/>
                </a:lnTo>
                <a:lnTo>
                  <a:pt x="8006" y="346"/>
                </a:lnTo>
                <a:lnTo>
                  <a:pt x="8010" y="346"/>
                </a:lnTo>
                <a:lnTo>
                  <a:pt x="8016" y="344"/>
                </a:lnTo>
                <a:lnTo>
                  <a:pt x="8028" y="340"/>
                </a:lnTo>
                <a:lnTo>
                  <a:pt x="8034" y="338"/>
                </a:lnTo>
                <a:lnTo>
                  <a:pt x="8036" y="340"/>
                </a:lnTo>
                <a:lnTo>
                  <a:pt x="8034" y="346"/>
                </a:lnTo>
                <a:lnTo>
                  <a:pt x="8034" y="350"/>
                </a:lnTo>
                <a:lnTo>
                  <a:pt x="8034" y="352"/>
                </a:lnTo>
                <a:lnTo>
                  <a:pt x="8038" y="352"/>
                </a:lnTo>
                <a:lnTo>
                  <a:pt x="8048" y="350"/>
                </a:lnTo>
                <a:lnTo>
                  <a:pt x="8058" y="346"/>
                </a:lnTo>
                <a:lnTo>
                  <a:pt x="8064" y="346"/>
                </a:lnTo>
                <a:lnTo>
                  <a:pt x="8074" y="348"/>
                </a:lnTo>
                <a:lnTo>
                  <a:pt x="8078" y="350"/>
                </a:lnTo>
                <a:lnTo>
                  <a:pt x="8082" y="348"/>
                </a:lnTo>
                <a:lnTo>
                  <a:pt x="8086" y="346"/>
                </a:lnTo>
                <a:lnTo>
                  <a:pt x="8088" y="344"/>
                </a:lnTo>
                <a:lnTo>
                  <a:pt x="8088" y="342"/>
                </a:lnTo>
                <a:lnTo>
                  <a:pt x="8080" y="340"/>
                </a:lnTo>
                <a:lnTo>
                  <a:pt x="8072" y="336"/>
                </a:lnTo>
                <a:lnTo>
                  <a:pt x="8074" y="332"/>
                </a:lnTo>
                <a:lnTo>
                  <a:pt x="8084" y="330"/>
                </a:lnTo>
                <a:lnTo>
                  <a:pt x="8094" y="328"/>
                </a:lnTo>
                <a:lnTo>
                  <a:pt x="8104" y="328"/>
                </a:lnTo>
                <a:lnTo>
                  <a:pt x="8108" y="326"/>
                </a:lnTo>
                <a:lnTo>
                  <a:pt x="8114" y="322"/>
                </a:lnTo>
                <a:lnTo>
                  <a:pt x="8118" y="320"/>
                </a:lnTo>
                <a:lnTo>
                  <a:pt x="8124" y="318"/>
                </a:lnTo>
                <a:lnTo>
                  <a:pt x="8134" y="318"/>
                </a:lnTo>
                <a:lnTo>
                  <a:pt x="8150" y="316"/>
                </a:lnTo>
                <a:lnTo>
                  <a:pt x="8174" y="314"/>
                </a:lnTo>
                <a:lnTo>
                  <a:pt x="8186" y="310"/>
                </a:lnTo>
                <a:lnTo>
                  <a:pt x="8192" y="308"/>
                </a:lnTo>
                <a:lnTo>
                  <a:pt x="8194" y="304"/>
                </a:lnTo>
                <a:lnTo>
                  <a:pt x="8192" y="300"/>
                </a:lnTo>
                <a:lnTo>
                  <a:pt x="8188" y="298"/>
                </a:lnTo>
                <a:lnTo>
                  <a:pt x="8180" y="296"/>
                </a:lnTo>
                <a:lnTo>
                  <a:pt x="8170" y="296"/>
                </a:lnTo>
                <a:lnTo>
                  <a:pt x="8158" y="296"/>
                </a:lnTo>
                <a:lnTo>
                  <a:pt x="8146" y="298"/>
                </a:lnTo>
                <a:lnTo>
                  <a:pt x="8146" y="296"/>
                </a:lnTo>
                <a:lnTo>
                  <a:pt x="8148" y="294"/>
                </a:lnTo>
                <a:lnTo>
                  <a:pt x="8150" y="292"/>
                </a:lnTo>
                <a:lnTo>
                  <a:pt x="8150" y="290"/>
                </a:lnTo>
                <a:lnTo>
                  <a:pt x="8148" y="288"/>
                </a:lnTo>
                <a:lnTo>
                  <a:pt x="8138" y="288"/>
                </a:lnTo>
                <a:lnTo>
                  <a:pt x="8116" y="286"/>
                </a:lnTo>
                <a:lnTo>
                  <a:pt x="8098" y="290"/>
                </a:lnTo>
                <a:lnTo>
                  <a:pt x="8092" y="292"/>
                </a:lnTo>
                <a:lnTo>
                  <a:pt x="8088" y="294"/>
                </a:lnTo>
                <a:lnTo>
                  <a:pt x="8086" y="298"/>
                </a:lnTo>
                <a:lnTo>
                  <a:pt x="8090" y="300"/>
                </a:lnTo>
                <a:close/>
                <a:moveTo>
                  <a:pt x="8270" y="334"/>
                </a:moveTo>
                <a:lnTo>
                  <a:pt x="8270" y="334"/>
                </a:lnTo>
                <a:lnTo>
                  <a:pt x="8260" y="326"/>
                </a:lnTo>
                <a:lnTo>
                  <a:pt x="8256" y="324"/>
                </a:lnTo>
                <a:lnTo>
                  <a:pt x="8252" y="324"/>
                </a:lnTo>
                <a:lnTo>
                  <a:pt x="8240" y="326"/>
                </a:lnTo>
                <a:lnTo>
                  <a:pt x="8220" y="336"/>
                </a:lnTo>
                <a:lnTo>
                  <a:pt x="8216" y="338"/>
                </a:lnTo>
                <a:lnTo>
                  <a:pt x="8216" y="340"/>
                </a:lnTo>
                <a:lnTo>
                  <a:pt x="8220" y="342"/>
                </a:lnTo>
                <a:lnTo>
                  <a:pt x="8230" y="346"/>
                </a:lnTo>
                <a:lnTo>
                  <a:pt x="8244" y="346"/>
                </a:lnTo>
                <a:lnTo>
                  <a:pt x="8258" y="348"/>
                </a:lnTo>
                <a:lnTo>
                  <a:pt x="8270" y="346"/>
                </a:lnTo>
                <a:lnTo>
                  <a:pt x="8272" y="344"/>
                </a:lnTo>
                <a:lnTo>
                  <a:pt x="8274" y="342"/>
                </a:lnTo>
                <a:lnTo>
                  <a:pt x="8274" y="338"/>
                </a:lnTo>
                <a:lnTo>
                  <a:pt x="8270" y="334"/>
                </a:lnTo>
                <a:close/>
                <a:moveTo>
                  <a:pt x="8160" y="268"/>
                </a:moveTo>
                <a:lnTo>
                  <a:pt x="8160" y="268"/>
                </a:lnTo>
                <a:lnTo>
                  <a:pt x="8164" y="266"/>
                </a:lnTo>
                <a:lnTo>
                  <a:pt x="8166" y="264"/>
                </a:lnTo>
                <a:lnTo>
                  <a:pt x="8164" y="260"/>
                </a:lnTo>
                <a:lnTo>
                  <a:pt x="8162" y="260"/>
                </a:lnTo>
                <a:lnTo>
                  <a:pt x="8156" y="258"/>
                </a:lnTo>
                <a:lnTo>
                  <a:pt x="8152" y="260"/>
                </a:lnTo>
                <a:lnTo>
                  <a:pt x="8146" y="262"/>
                </a:lnTo>
                <a:lnTo>
                  <a:pt x="8140" y="266"/>
                </a:lnTo>
                <a:lnTo>
                  <a:pt x="8134" y="272"/>
                </a:lnTo>
                <a:lnTo>
                  <a:pt x="8132" y="276"/>
                </a:lnTo>
                <a:lnTo>
                  <a:pt x="8136" y="278"/>
                </a:lnTo>
                <a:lnTo>
                  <a:pt x="8146" y="274"/>
                </a:lnTo>
                <a:lnTo>
                  <a:pt x="8160" y="268"/>
                </a:lnTo>
                <a:close/>
                <a:moveTo>
                  <a:pt x="8684" y="298"/>
                </a:moveTo>
                <a:lnTo>
                  <a:pt x="8684" y="298"/>
                </a:lnTo>
                <a:lnTo>
                  <a:pt x="8710" y="294"/>
                </a:lnTo>
                <a:lnTo>
                  <a:pt x="8730" y="292"/>
                </a:lnTo>
                <a:lnTo>
                  <a:pt x="8738" y="290"/>
                </a:lnTo>
                <a:lnTo>
                  <a:pt x="8742" y="288"/>
                </a:lnTo>
                <a:lnTo>
                  <a:pt x="8746" y="282"/>
                </a:lnTo>
                <a:lnTo>
                  <a:pt x="8746" y="276"/>
                </a:lnTo>
                <a:lnTo>
                  <a:pt x="8744" y="270"/>
                </a:lnTo>
                <a:lnTo>
                  <a:pt x="8740" y="264"/>
                </a:lnTo>
                <a:lnTo>
                  <a:pt x="8734" y="262"/>
                </a:lnTo>
                <a:lnTo>
                  <a:pt x="8726" y="258"/>
                </a:lnTo>
                <a:lnTo>
                  <a:pt x="8716" y="258"/>
                </a:lnTo>
                <a:lnTo>
                  <a:pt x="8708" y="260"/>
                </a:lnTo>
                <a:lnTo>
                  <a:pt x="8700" y="262"/>
                </a:lnTo>
                <a:lnTo>
                  <a:pt x="8694" y="266"/>
                </a:lnTo>
                <a:lnTo>
                  <a:pt x="8688" y="270"/>
                </a:lnTo>
                <a:lnTo>
                  <a:pt x="8684" y="272"/>
                </a:lnTo>
                <a:lnTo>
                  <a:pt x="8672" y="272"/>
                </a:lnTo>
                <a:lnTo>
                  <a:pt x="8656" y="276"/>
                </a:lnTo>
                <a:lnTo>
                  <a:pt x="8648" y="278"/>
                </a:lnTo>
                <a:lnTo>
                  <a:pt x="8636" y="286"/>
                </a:lnTo>
                <a:lnTo>
                  <a:pt x="8630" y="290"/>
                </a:lnTo>
                <a:lnTo>
                  <a:pt x="8628" y="294"/>
                </a:lnTo>
                <a:lnTo>
                  <a:pt x="8630" y="298"/>
                </a:lnTo>
                <a:lnTo>
                  <a:pt x="8636" y="300"/>
                </a:lnTo>
                <a:lnTo>
                  <a:pt x="8646" y="302"/>
                </a:lnTo>
                <a:lnTo>
                  <a:pt x="8656" y="302"/>
                </a:lnTo>
                <a:lnTo>
                  <a:pt x="8684" y="298"/>
                </a:lnTo>
                <a:close/>
                <a:moveTo>
                  <a:pt x="8680" y="222"/>
                </a:moveTo>
                <a:lnTo>
                  <a:pt x="8680" y="222"/>
                </a:lnTo>
                <a:lnTo>
                  <a:pt x="8680" y="220"/>
                </a:lnTo>
                <a:lnTo>
                  <a:pt x="8680" y="218"/>
                </a:lnTo>
                <a:lnTo>
                  <a:pt x="8676" y="214"/>
                </a:lnTo>
                <a:lnTo>
                  <a:pt x="8670" y="212"/>
                </a:lnTo>
                <a:lnTo>
                  <a:pt x="8660" y="212"/>
                </a:lnTo>
                <a:lnTo>
                  <a:pt x="8636" y="212"/>
                </a:lnTo>
                <a:lnTo>
                  <a:pt x="8626" y="214"/>
                </a:lnTo>
                <a:lnTo>
                  <a:pt x="8616" y="216"/>
                </a:lnTo>
                <a:lnTo>
                  <a:pt x="8614" y="218"/>
                </a:lnTo>
                <a:lnTo>
                  <a:pt x="8616" y="220"/>
                </a:lnTo>
                <a:lnTo>
                  <a:pt x="8620" y="222"/>
                </a:lnTo>
                <a:lnTo>
                  <a:pt x="8638" y="226"/>
                </a:lnTo>
                <a:lnTo>
                  <a:pt x="8662" y="226"/>
                </a:lnTo>
                <a:lnTo>
                  <a:pt x="8672" y="224"/>
                </a:lnTo>
                <a:lnTo>
                  <a:pt x="8680" y="222"/>
                </a:lnTo>
                <a:close/>
                <a:moveTo>
                  <a:pt x="8502" y="208"/>
                </a:moveTo>
                <a:lnTo>
                  <a:pt x="8502" y="208"/>
                </a:lnTo>
                <a:lnTo>
                  <a:pt x="8502" y="206"/>
                </a:lnTo>
                <a:lnTo>
                  <a:pt x="8500" y="206"/>
                </a:lnTo>
                <a:lnTo>
                  <a:pt x="8496" y="202"/>
                </a:lnTo>
                <a:lnTo>
                  <a:pt x="8476" y="200"/>
                </a:lnTo>
                <a:lnTo>
                  <a:pt x="8464" y="200"/>
                </a:lnTo>
                <a:lnTo>
                  <a:pt x="8454" y="202"/>
                </a:lnTo>
                <a:lnTo>
                  <a:pt x="8446" y="204"/>
                </a:lnTo>
                <a:lnTo>
                  <a:pt x="8442" y="208"/>
                </a:lnTo>
                <a:lnTo>
                  <a:pt x="8442" y="212"/>
                </a:lnTo>
                <a:lnTo>
                  <a:pt x="8442" y="214"/>
                </a:lnTo>
                <a:lnTo>
                  <a:pt x="8448" y="216"/>
                </a:lnTo>
                <a:lnTo>
                  <a:pt x="8456" y="218"/>
                </a:lnTo>
                <a:lnTo>
                  <a:pt x="8468" y="218"/>
                </a:lnTo>
                <a:lnTo>
                  <a:pt x="8490" y="214"/>
                </a:lnTo>
                <a:lnTo>
                  <a:pt x="8498" y="212"/>
                </a:lnTo>
                <a:lnTo>
                  <a:pt x="8502" y="208"/>
                </a:lnTo>
                <a:close/>
                <a:moveTo>
                  <a:pt x="8566" y="284"/>
                </a:moveTo>
                <a:lnTo>
                  <a:pt x="8566" y="284"/>
                </a:lnTo>
                <a:lnTo>
                  <a:pt x="8576" y="282"/>
                </a:lnTo>
                <a:lnTo>
                  <a:pt x="8586" y="278"/>
                </a:lnTo>
                <a:lnTo>
                  <a:pt x="8592" y="274"/>
                </a:lnTo>
                <a:lnTo>
                  <a:pt x="8598" y="268"/>
                </a:lnTo>
                <a:lnTo>
                  <a:pt x="8598" y="266"/>
                </a:lnTo>
                <a:lnTo>
                  <a:pt x="8592" y="264"/>
                </a:lnTo>
                <a:lnTo>
                  <a:pt x="8580" y="264"/>
                </a:lnTo>
                <a:lnTo>
                  <a:pt x="8558" y="268"/>
                </a:lnTo>
                <a:lnTo>
                  <a:pt x="8544" y="272"/>
                </a:lnTo>
                <a:lnTo>
                  <a:pt x="8534" y="276"/>
                </a:lnTo>
                <a:lnTo>
                  <a:pt x="8532" y="278"/>
                </a:lnTo>
                <a:lnTo>
                  <a:pt x="8534" y="280"/>
                </a:lnTo>
                <a:lnTo>
                  <a:pt x="8548" y="284"/>
                </a:lnTo>
                <a:lnTo>
                  <a:pt x="8566" y="284"/>
                </a:lnTo>
                <a:close/>
                <a:moveTo>
                  <a:pt x="8560" y="322"/>
                </a:moveTo>
                <a:lnTo>
                  <a:pt x="8560" y="322"/>
                </a:lnTo>
                <a:lnTo>
                  <a:pt x="8570" y="324"/>
                </a:lnTo>
                <a:lnTo>
                  <a:pt x="8578" y="324"/>
                </a:lnTo>
                <a:lnTo>
                  <a:pt x="8582" y="322"/>
                </a:lnTo>
                <a:lnTo>
                  <a:pt x="8586" y="320"/>
                </a:lnTo>
                <a:lnTo>
                  <a:pt x="8594" y="314"/>
                </a:lnTo>
                <a:lnTo>
                  <a:pt x="8600" y="312"/>
                </a:lnTo>
                <a:lnTo>
                  <a:pt x="8606" y="312"/>
                </a:lnTo>
                <a:lnTo>
                  <a:pt x="8614" y="310"/>
                </a:lnTo>
                <a:lnTo>
                  <a:pt x="8618" y="306"/>
                </a:lnTo>
                <a:lnTo>
                  <a:pt x="8618" y="300"/>
                </a:lnTo>
                <a:lnTo>
                  <a:pt x="8618" y="292"/>
                </a:lnTo>
                <a:lnTo>
                  <a:pt x="8612" y="288"/>
                </a:lnTo>
                <a:lnTo>
                  <a:pt x="8604" y="284"/>
                </a:lnTo>
                <a:lnTo>
                  <a:pt x="8592" y="284"/>
                </a:lnTo>
                <a:lnTo>
                  <a:pt x="8576" y="288"/>
                </a:lnTo>
                <a:lnTo>
                  <a:pt x="8558" y="292"/>
                </a:lnTo>
                <a:lnTo>
                  <a:pt x="8544" y="294"/>
                </a:lnTo>
                <a:lnTo>
                  <a:pt x="8532" y="292"/>
                </a:lnTo>
                <a:lnTo>
                  <a:pt x="8522" y="290"/>
                </a:lnTo>
                <a:lnTo>
                  <a:pt x="8514" y="288"/>
                </a:lnTo>
                <a:lnTo>
                  <a:pt x="8508" y="290"/>
                </a:lnTo>
                <a:lnTo>
                  <a:pt x="8502" y="294"/>
                </a:lnTo>
                <a:lnTo>
                  <a:pt x="8496" y="304"/>
                </a:lnTo>
                <a:lnTo>
                  <a:pt x="8494" y="314"/>
                </a:lnTo>
                <a:lnTo>
                  <a:pt x="8494" y="318"/>
                </a:lnTo>
                <a:lnTo>
                  <a:pt x="8496" y="320"/>
                </a:lnTo>
                <a:lnTo>
                  <a:pt x="8502" y="324"/>
                </a:lnTo>
                <a:lnTo>
                  <a:pt x="8512" y="324"/>
                </a:lnTo>
                <a:lnTo>
                  <a:pt x="8534" y="320"/>
                </a:lnTo>
                <a:lnTo>
                  <a:pt x="8548" y="320"/>
                </a:lnTo>
                <a:lnTo>
                  <a:pt x="8560" y="322"/>
                </a:lnTo>
                <a:close/>
                <a:moveTo>
                  <a:pt x="8116" y="340"/>
                </a:moveTo>
                <a:lnTo>
                  <a:pt x="8116" y="340"/>
                </a:lnTo>
                <a:lnTo>
                  <a:pt x="8110" y="342"/>
                </a:lnTo>
                <a:lnTo>
                  <a:pt x="8108" y="346"/>
                </a:lnTo>
                <a:lnTo>
                  <a:pt x="8108" y="350"/>
                </a:lnTo>
                <a:lnTo>
                  <a:pt x="8108" y="352"/>
                </a:lnTo>
                <a:lnTo>
                  <a:pt x="8112" y="354"/>
                </a:lnTo>
                <a:lnTo>
                  <a:pt x="8116" y="356"/>
                </a:lnTo>
                <a:lnTo>
                  <a:pt x="8120" y="356"/>
                </a:lnTo>
                <a:lnTo>
                  <a:pt x="8126" y="354"/>
                </a:lnTo>
                <a:lnTo>
                  <a:pt x="8134" y="346"/>
                </a:lnTo>
                <a:lnTo>
                  <a:pt x="8136" y="344"/>
                </a:lnTo>
                <a:lnTo>
                  <a:pt x="8136" y="340"/>
                </a:lnTo>
                <a:lnTo>
                  <a:pt x="8134" y="338"/>
                </a:lnTo>
                <a:lnTo>
                  <a:pt x="8130" y="338"/>
                </a:lnTo>
                <a:lnTo>
                  <a:pt x="8116" y="340"/>
                </a:lnTo>
                <a:close/>
                <a:moveTo>
                  <a:pt x="8170" y="368"/>
                </a:moveTo>
                <a:lnTo>
                  <a:pt x="8170" y="368"/>
                </a:lnTo>
                <a:lnTo>
                  <a:pt x="8178" y="366"/>
                </a:lnTo>
                <a:lnTo>
                  <a:pt x="8182" y="364"/>
                </a:lnTo>
                <a:lnTo>
                  <a:pt x="8180" y="360"/>
                </a:lnTo>
                <a:lnTo>
                  <a:pt x="8176" y="356"/>
                </a:lnTo>
                <a:lnTo>
                  <a:pt x="8168" y="354"/>
                </a:lnTo>
                <a:lnTo>
                  <a:pt x="8158" y="352"/>
                </a:lnTo>
                <a:lnTo>
                  <a:pt x="8148" y="352"/>
                </a:lnTo>
                <a:lnTo>
                  <a:pt x="8138" y="356"/>
                </a:lnTo>
                <a:lnTo>
                  <a:pt x="8132" y="360"/>
                </a:lnTo>
                <a:lnTo>
                  <a:pt x="8128" y="362"/>
                </a:lnTo>
                <a:lnTo>
                  <a:pt x="8130" y="364"/>
                </a:lnTo>
                <a:lnTo>
                  <a:pt x="8134" y="366"/>
                </a:lnTo>
                <a:lnTo>
                  <a:pt x="8148" y="366"/>
                </a:lnTo>
                <a:lnTo>
                  <a:pt x="8170" y="368"/>
                </a:lnTo>
                <a:close/>
                <a:moveTo>
                  <a:pt x="8394" y="332"/>
                </a:moveTo>
                <a:lnTo>
                  <a:pt x="8394" y="332"/>
                </a:lnTo>
                <a:lnTo>
                  <a:pt x="8382" y="332"/>
                </a:lnTo>
                <a:lnTo>
                  <a:pt x="8370" y="332"/>
                </a:lnTo>
                <a:lnTo>
                  <a:pt x="8366" y="332"/>
                </a:lnTo>
                <a:lnTo>
                  <a:pt x="8360" y="336"/>
                </a:lnTo>
                <a:lnTo>
                  <a:pt x="8358" y="340"/>
                </a:lnTo>
                <a:lnTo>
                  <a:pt x="8354" y="346"/>
                </a:lnTo>
                <a:lnTo>
                  <a:pt x="8354" y="352"/>
                </a:lnTo>
                <a:lnTo>
                  <a:pt x="8356" y="356"/>
                </a:lnTo>
                <a:lnTo>
                  <a:pt x="8360" y="358"/>
                </a:lnTo>
                <a:lnTo>
                  <a:pt x="8366" y="358"/>
                </a:lnTo>
                <a:lnTo>
                  <a:pt x="8382" y="356"/>
                </a:lnTo>
                <a:lnTo>
                  <a:pt x="8400" y="356"/>
                </a:lnTo>
                <a:lnTo>
                  <a:pt x="8408" y="356"/>
                </a:lnTo>
                <a:lnTo>
                  <a:pt x="8412" y="354"/>
                </a:lnTo>
                <a:lnTo>
                  <a:pt x="8414" y="348"/>
                </a:lnTo>
                <a:lnTo>
                  <a:pt x="8412" y="344"/>
                </a:lnTo>
                <a:lnTo>
                  <a:pt x="8410" y="338"/>
                </a:lnTo>
                <a:lnTo>
                  <a:pt x="8406" y="334"/>
                </a:lnTo>
                <a:lnTo>
                  <a:pt x="8400" y="332"/>
                </a:lnTo>
                <a:lnTo>
                  <a:pt x="8394" y="332"/>
                </a:lnTo>
                <a:close/>
                <a:moveTo>
                  <a:pt x="8414" y="336"/>
                </a:moveTo>
                <a:lnTo>
                  <a:pt x="8414" y="336"/>
                </a:lnTo>
                <a:lnTo>
                  <a:pt x="8420" y="344"/>
                </a:lnTo>
                <a:lnTo>
                  <a:pt x="8428" y="348"/>
                </a:lnTo>
                <a:lnTo>
                  <a:pt x="8440" y="352"/>
                </a:lnTo>
                <a:lnTo>
                  <a:pt x="8446" y="354"/>
                </a:lnTo>
                <a:lnTo>
                  <a:pt x="8450" y="352"/>
                </a:lnTo>
                <a:lnTo>
                  <a:pt x="8452" y="350"/>
                </a:lnTo>
                <a:lnTo>
                  <a:pt x="8452" y="346"/>
                </a:lnTo>
                <a:lnTo>
                  <a:pt x="8454" y="342"/>
                </a:lnTo>
                <a:lnTo>
                  <a:pt x="8456" y="338"/>
                </a:lnTo>
                <a:lnTo>
                  <a:pt x="8462" y="336"/>
                </a:lnTo>
                <a:lnTo>
                  <a:pt x="8470" y="336"/>
                </a:lnTo>
                <a:lnTo>
                  <a:pt x="8488" y="334"/>
                </a:lnTo>
                <a:lnTo>
                  <a:pt x="8492" y="332"/>
                </a:lnTo>
                <a:lnTo>
                  <a:pt x="8494" y="330"/>
                </a:lnTo>
                <a:lnTo>
                  <a:pt x="8492" y="328"/>
                </a:lnTo>
                <a:lnTo>
                  <a:pt x="8488" y="326"/>
                </a:lnTo>
                <a:lnTo>
                  <a:pt x="8468" y="322"/>
                </a:lnTo>
                <a:lnTo>
                  <a:pt x="8444" y="320"/>
                </a:lnTo>
                <a:lnTo>
                  <a:pt x="8422" y="320"/>
                </a:lnTo>
                <a:lnTo>
                  <a:pt x="8414" y="322"/>
                </a:lnTo>
                <a:lnTo>
                  <a:pt x="8410" y="326"/>
                </a:lnTo>
                <a:lnTo>
                  <a:pt x="8410" y="330"/>
                </a:lnTo>
                <a:lnTo>
                  <a:pt x="8414" y="336"/>
                </a:lnTo>
                <a:close/>
                <a:moveTo>
                  <a:pt x="8486" y="354"/>
                </a:moveTo>
                <a:lnTo>
                  <a:pt x="8486" y="354"/>
                </a:lnTo>
                <a:lnTo>
                  <a:pt x="8476" y="356"/>
                </a:lnTo>
                <a:lnTo>
                  <a:pt x="8474" y="360"/>
                </a:lnTo>
                <a:lnTo>
                  <a:pt x="8476" y="362"/>
                </a:lnTo>
                <a:lnTo>
                  <a:pt x="8480" y="362"/>
                </a:lnTo>
                <a:lnTo>
                  <a:pt x="8498" y="364"/>
                </a:lnTo>
                <a:lnTo>
                  <a:pt x="8516" y="362"/>
                </a:lnTo>
                <a:lnTo>
                  <a:pt x="8524" y="362"/>
                </a:lnTo>
                <a:lnTo>
                  <a:pt x="8526" y="360"/>
                </a:lnTo>
                <a:lnTo>
                  <a:pt x="8524" y="356"/>
                </a:lnTo>
                <a:lnTo>
                  <a:pt x="8522" y="354"/>
                </a:lnTo>
                <a:lnTo>
                  <a:pt x="8506" y="352"/>
                </a:lnTo>
                <a:lnTo>
                  <a:pt x="8498" y="352"/>
                </a:lnTo>
                <a:lnTo>
                  <a:pt x="8488" y="352"/>
                </a:lnTo>
                <a:lnTo>
                  <a:pt x="8486" y="354"/>
                </a:lnTo>
                <a:close/>
                <a:moveTo>
                  <a:pt x="8458" y="244"/>
                </a:moveTo>
                <a:lnTo>
                  <a:pt x="8458" y="244"/>
                </a:lnTo>
                <a:lnTo>
                  <a:pt x="8468" y="244"/>
                </a:lnTo>
                <a:lnTo>
                  <a:pt x="8470" y="242"/>
                </a:lnTo>
                <a:lnTo>
                  <a:pt x="8468" y="242"/>
                </a:lnTo>
                <a:lnTo>
                  <a:pt x="8460" y="238"/>
                </a:lnTo>
                <a:lnTo>
                  <a:pt x="8444" y="232"/>
                </a:lnTo>
                <a:lnTo>
                  <a:pt x="8432" y="228"/>
                </a:lnTo>
                <a:lnTo>
                  <a:pt x="8424" y="228"/>
                </a:lnTo>
                <a:lnTo>
                  <a:pt x="8416" y="230"/>
                </a:lnTo>
                <a:lnTo>
                  <a:pt x="8406" y="234"/>
                </a:lnTo>
                <a:lnTo>
                  <a:pt x="8398" y="238"/>
                </a:lnTo>
                <a:lnTo>
                  <a:pt x="8396" y="240"/>
                </a:lnTo>
                <a:lnTo>
                  <a:pt x="8400" y="240"/>
                </a:lnTo>
                <a:lnTo>
                  <a:pt x="8408" y="240"/>
                </a:lnTo>
                <a:lnTo>
                  <a:pt x="8430" y="242"/>
                </a:lnTo>
                <a:lnTo>
                  <a:pt x="8458" y="244"/>
                </a:lnTo>
                <a:close/>
                <a:moveTo>
                  <a:pt x="8344" y="256"/>
                </a:moveTo>
                <a:lnTo>
                  <a:pt x="8344" y="256"/>
                </a:lnTo>
                <a:lnTo>
                  <a:pt x="8348" y="258"/>
                </a:lnTo>
                <a:lnTo>
                  <a:pt x="8352" y="258"/>
                </a:lnTo>
                <a:lnTo>
                  <a:pt x="8360" y="256"/>
                </a:lnTo>
                <a:lnTo>
                  <a:pt x="8368" y="256"/>
                </a:lnTo>
                <a:lnTo>
                  <a:pt x="8374" y="258"/>
                </a:lnTo>
                <a:lnTo>
                  <a:pt x="8380" y="260"/>
                </a:lnTo>
                <a:lnTo>
                  <a:pt x="8384" y="262"/>
                </a:lnTo>
                <a:lnTo>
                  <a:pt x="8388" y="262"/>
                </a:lnTo>
                <a:lnTo>
                  <a:pt x="8398" y="260"/>
                </a:lnTo>
                <a:lnTo>
                  <a:pt x="8412" y="256"/>
                </a:lnTo>
                <a:lnTo>
                  <a:pt x="8436" y="252"/>
                </a:lnTo>
                <a:lnTo>
                  <a:pt x="8440" y="252"/>
                </a:lnTo>
                <a:lnTo>
                  <a:pt x="8440" y="250"/>
                </a:lnTo>
                <a:lnTo>
                  <a:pt x="8428" y="248"/>
                </a:lnTo>
                <a:lnTo>
                  <a:pt x="8386" y="242"/>
                </a:lnTo>
                <a:lnTo>
                  <a:pt x="8380" y="242"/>
                </a:lnTo>
                <a:lnTo>
                  <a:pt x="8376" y="244"/>
                </a:lnTo>
                <a:lnTo>
                  <a:pt x="8376" y="246"/>
                </a:lnTo>
                <a:lnTo>
                  <a:pt x="8378" y="248"/>
                </a:lnTo>
                <a:lnTo>
                  <a:pt x="8382" y="252"/>
                </a:lnTo>
                <a:lnTo>
                  <a:pt x="8380" y="252"/>
                </a:lnTo>
                <a:lnTo>
                  <a:pt x="8376" y="252"/>
                </a:lnTo>
                <a:lnTo>
                  <a:pt x="8350" y="252"/>
                </a:lnTo>
                <a:lnTo>
                  <a:pt x="8342" y="254"/>
                </a:lnTo>
                <a:lnTo>
                  <a:pt x="8344" y="256"/>
                </a:lnTo>
                <a:close/>
                <a:moveTo>
                  <a:pt x="8442" y="270"/>
                </a:moveTo>
                <a:lnTo>
                  <a:pt x="8442" y="270"/>
                </a:lnTo>
                <a:lnTo>
                  <a:pt x="8442" y="272"/>
                </a:lnTo>
                <a:lnTo>
                  <a:pt x="8450" y="276"/>
                </a:lnTo>
                <a:lnTo>
                  <a:pt x="8462" y="278"/>
                </a:lnTo>
                <a:lnTo>
                  <a:pt x="8472" y="278"/>
                </a:lnTo>
                <a:lnTo>
                  <a:pt x="8474" y="278"/>
                </a:lnTo>
                <a:lnTo>
                  <a:pt x="8472" y="276"/>
                </a:lnTo>
                <a:lnTo>
                  <a:pt x="8464" y="270"/>
                </a:lnTo>
                <a:lnTo>
                  <a:pt x="8452" y="268"/>
                </a:lnTo>
                <a:lnTo>
                  <a:pt x="8446" y="268"/>
                </a:lnTo>
                <a:lnTo>
                  <a:pt x="8442" y="270"/>
                </a:lnTo>
                <a:close/>
                <a:moveTo>
                  <a:pt x="8478" y="296"/>
                </a:moveTo>
                <a:lnTo>
                  <a:pt x="8478" y="296"/>
                </a:lnTo>
                <a:lnTo>
                  <a:pt x="8484" y="294"/>
                </a:lnTo>
                <a:lnTo>
                  <a:pt x="8486" y="290"/>
                </a:lnTo>
                <a:lnTo>
                  <a:pt x="8486" y="288"/>
                </a:lnTo>
                <a:lnTo>
                  <a:pt x="8484" y="286"/>
                </a:lnTo>
                <a:lnTo>
                  <a:pt x="8480" y="286"/>
                </a:lnTo>
                <a:lnTo>
                  <a:pt x="8472" y="286"/>
                </a:lnTo>
                <a:lnTo>
                  <a:pt x="8462" y="286"/>
                </a:lnTo>
                <a:lnTo>
                  <a:pt x="8450" y="290"/>
                </a:lnTo>
                <a:lnTo>
                  <a:pt x="8444" y="292"/>
                </a:lnTo>
                <a:lnTo>
                  <a:pt x="8444" y="294"/>
                </a:lnTo>
                <a:lnTo>
                  <a:pt x="8450" y="294"/>
                </a:lnTo>
                <a:lnTo>
                  <a:pt x="8464" y="296"/>
                </a:lnTo>
                <a:lnTo>
                  <a:pt x="8478" y="296"/>
                </a:lnTo>
                <a:close/>
                <a:moveTo>
                  <a:pt x="8372" y="268"/>
                </a:moveTo>
                <a:lnTo>
                  <a:pt x="8372" y="268"/>
                </a:lnTo>
                <a:lnTo>
                  <a:pt x="8370" y="268"/>
                </a:lnTo>
                <a:lnTo>
                  <a:pt x="8372" y="270"/>
                </a:lnTo>
                <a:lnTo>
                  <a:pt x="8378" y="272"/>
                </a:lnTo>
                <a:lnTo>
                  <a:pt x="8388" y="274"/>
                </a:lnTo>
                <a:lnTo>
                  <a:pt x="8400" y="278"/>
                </a:lnTo>
                <a:lnTo>
                  <a:pt x="8416" y="284"/>
                </a:lnTo>
                <a:lnTo>
                  <a:pt x="8426" y="286"/>
                </a:lnTo>
                <a:lnTo>
                  <a:pt x="8444" y="286"/>
                </a:lnTo>
                <a:lnTo>
                  <a:pt x="8456" y="284"/>
                </a:lnTo>
                <a:lnTo>
                  <a:pt x="8458" y="284"/>
                </a:lnTo>
                <a:lnTo>
                  <a:pt x="8456" y="282"/>
                </a:lnTo>
                <a:lnTo>
                  <a:pt x="8432" y="276"/>
                </a:lnTo>
                <a:lnTo>
                  <a:pt x="8418" y="272"/>
                </a:lnTo>
                <a:lnTo>
                  <a:pt x="8400" y="268"/>
                </a:lnTo>
                <a:lnTo>
                  <a:pt x="8384" y="268"/>
                </a:lnTo>
                <a:lnTo>
                  <a:pt x="8372" y="268"/>
                </a:lnTo>
                <a:close/>
                <a:moveTo>
                  <a:pt x="8332" y="280"/>
                </a:moveTo>
                <a:lnTo>
                  <a:pt x="8332" y="280"/>
                </a:lnTo>
                <a:lnTo>
                  <a:pt x="8338" y="282"/>
                </a:lnTo>
                <a:lnTo>
                  <a:pt x="8344" y="284"/>
                </a:lnTo>
                <a:lnTo>
                  <a:pt x="8364" y="288"/>
                </a:lnTo>
                <a:lnTo>
                  <a:pt x="8390" y="294"/>
                </a:lnTo>
                <a:lnTo>
                  <a:pt x="8404" y="298"/>
                </a:lnTo>
                <a:lnTo>
                  <a:pt x="8412" y="302"/>
                </a:lnTo>
                <a:lnTo>
                  <a:pt x="8424" y="300"/>
                </a:lnTo>
                <a:lnTo>
                  <a:pt x="8432" y="296"/>
                </a:lnTo>
                <a:lnTo>
                  <a:pt x="8434" y="294"/>
                </a:lnTo>
                <a:lnTo>
                  <a:pt x="8432" y="294"/>
                </a:lnTo>
                <a:lnTo>
                  <a:pt x="8410" y="286"/>
                </a:lnTo>
                <a:lnTo>
                  <a:pt x="8380" y="276"/>
                </a:lnTo>
                <a:lnTo>
                  <a:pt x="8366" y="274"/>
                </a:lnTo>
                <a:lnTo>
                  <a:pt x="8354" y="274"/>
                </a:lnTo>
                <a:lnTo>
                  <a:pt x="8348" y="274"/>
                </a:lnTo>
                <a:lnTo>
                  <a:pt x="8340" y="274"/>
                </a:lnTo>
                <a:lnTo>
                  <a:pt x="8326" y="268"/>
                </a:lnTo>
                <a:lnTo>
                  <a:pt x="8320" y="266"/>
                </a:lnTo>
                <a:lnTo>
                  <a:pt x="8314" y="266"/>
                </a:lnTo>
                <a:lnTo>
                  <a:pt x="8308" y="268"/>
                </a:lnTo>
                <a:lnTo>
                  <a:pt x="8302" y="272"/>
                </a:lnTo>
                <a:lnTo>
                  <a:pt x="8300" y="274"/>
                </a:lnTo>
                <a:lnTo>
                  <a:pt x="8302" y="276"/>
                </a:lnTo>
                <a:lnTo>
                  <a:pt x="8308" y="278"/>
                </a:lnTo>
                <a:lnTo>
                  <a:pt x="8320" y="278"/>
                </a:lnTo>
                <a:lnTo>
                  <a:pt x="8332" y="280"/>
                </a:lnTo>
                <a:close/>
                <a:moveTo>
                  <a:pt x="8304" y="294"/>
                </a:moveTo>
                <a:lnTo>
                  <a:pt x="8304" y="294"/>
                </a:lnTo>
                <a:lnTo>
                  <a:pt x="8312" y="296"/>
                </a:lnTo>
                <a:lnTo>
                  <a:pt x="8316" y="298"/>
                </a:lnTo>
                <a:lnTo>
                  <a:pt x="8320" y="300"/>
                </a:lnTo>
                <a:lnTo>
                  <a:pt x="8328" y="298"/>
                </a:lnTo>
                <a:lnTo>
                  <a:pt x="8340" y="296"/>
                </a:lnTo>
                <a:lnTo>
                  <a:pt x="8352" y="296"/>
                </a:lnTo>
                <a:lnTo>
                  <a:pt x="8360" y="294"/>
                </a:lnTo>
                <a:lnTo>
                  <a:pt x="8358" y="294"/>
                </a:lnTo>
                <a:lnTo>
                  <a:pt x="8340" y="288"/>
                </a:lnTo>
                <a:lnTo>
                  <a:pt x="8330" y="286"/>
                </a:lnTo>
                <a:lnTo>
                  <a:pt x="8324" y="286"/>
                </a:lnTo>
                <a:lnTo>
                  <a:pt x="8320" y="288"/>
                </a:lnTo>
                <a:lnTo>
                  <a:pt x="8318" y="290"/>
                </a:lnTo>
                <a:lnTo>
                  <a:pt x="8312" y="290"/>
                </a:lnTo>
                <a:lnTo>
                  <a:pt x="8302" y="286"/>
                </a:lnTo>
                <a:lnTo>
                  <a:pt x="8292" y="286"/>
                </a:lnTo>
                <a:lnTo>
                  <a:pt x="8288" y="288"/>
                </a:lnTo>
                <a:lnTo>
                  <a:pt x="8284" y="292"/>
                </a:lnTo>
                <a:lnTo>
                  <a:pt x="8282" y="294"/>
                </a:lnTo>
                <a:lnTo>
                  <a:pt x="8286" y="294"/>
                </a:lnTo>
                <a:lnTo>
                  <a:pt x="8304" y="294"/>
                </a:lnTo>
                <a:close/>
                <a:moveTo>
                  <a:pt x="8370" y="298"/>
                </a:moveTo>
                <a:lnTo>
                  <a:pt x="8370" y="298"/>
                </a:lnTo>
                <a:lnTo>
                  <a:pt x="8350" y="300"/>
                </a:lnTo>
                <a:lnTo>
                  <a:pt x="8346" y="302"/>
                </a:lnTo>
                <a:lnTo>
                  <a:pt x="8350" y="306"/>
                </a:lnTo>
                <a:lnTo>
                  <a:pt x="8358" y="308"/>
                </a:lnTo>
                <a:lnTo>
                  <a:pt x="8372" y="308"/>
                </a:lnTo>
                <a:lnTo>
                  <a:pt x="8398" y="306"/>
                </a:lnTo>
                <a:lnTo>
                  <a:pt x="8402" y="304"/>
                </a:lnTo>
                <a:lnTo>
                  <a:pt x="8404" y="304"/>
                </a:lnTo>
                <a:lnTo>
                  <a:pt x="8398" y="300"/>
                </a:lnTo>
                <a:lnTo>
                  <a:pt x="8384" y="298"/>
                </a:lnTo>
                <a:lnTo>
                  <a:pt x="8370" y="298"/>
                </a:lnTo>
                <a:close/>
                <a:moveTo>
                  <a:pt x="8432" y="314"/>
                </a:moveTo>
                <a:lnTo>
                  <a:pt x="8432" y="314"/>
                </a:lnTo>
                <a:lnTo>
                  <a:pt x="8442" y="314"/>
                </a:lnTo>
                <a:lnTo>
                  <a:pt x="8446" y="314"/>
                </a:lnTo>
                <a:lnTo>
                  <a:pt x="8448" y="312"/>
                </a:lnTo>
                <a:lnTo>
                  <a:pt x="8448" y="310"/>
                </a:lnTo>
                <a:lnTo>
                  <a:pt x="8448" y="308"/>
                </a:lnTo>
                <a:lnTo>
                  <a:pt x="8442" y="306"/>
                </a:lnTo>
                <a:lnTo>
                  <a:pt x="8430" y="306"/>
                </a:lnTo>
                <a:lnTo>
                  <a:pt x="8420" y="308"/>
                </a:lnTo>
                <a:lnTo>
                  <a:pt x="8418" y="308"/>
                </a:lnTo>
                <a:lnTo>
                  <a:pt x="8420" y="310"/>
                </a:lnTo>
                <a:lnTo>
                  <a:pt x="8424" y="312"/>
                </a:lnTo>
                <a:lnTo>
                  <a:pt x="8432" y="314"/>
                </a:lnTo>
                <a:close/>
                <a:moveTo>
                  <a:pt x="8294" y="324"/>
                </a:moveTo>
                <a:lnTo>
                  <a:pt x="8294" y="324"/>
                </a:lnTo>
                <a:lnTo>
                  <a:pt x="8304" y="322"/>
                </a:lnTo>
                <a:lnTo>
                  <a:pt x="8304" y="320"/>
                </a:lnTo>
                <a:lnTo>
                  <a:pt x="8302" y="316"/>
                </a:lnTo>
                <a:lnTo>
                  <a:pt x="8296" y="312"/>
                </a:lnTo>
                <a:lnTo>
                  <a:pt x="8290" y="310"/>
                </a:lnTo>
                <a:lnTo>
                  <a:pt x="8284" y="308"/>
                </a:lnTo>
                <a:lnTo>
                  <a:pt x="8280" y="310"/>
                </a:lnTo>
                <a:lnTo>
                  <a:pt x="8278" y="312"/>
                </a:lnTo>
                <a:lnTo>
                  <a:pt x="8280" y="314"/>
                </a:lnTo>
                <a:lnTo>
                  <a:pt x="8282" y="314"/>
                </a:lnTo>
                <a:lnTo>
                  <a:pt x="8280" y="316"/>
                </a:lnTo>
                <a:lnTo>
                  <a:pt x="8278" y="320"/>
                </a:lnTo>
                <a:lnTo>
                  <a:pt x="8278" y="322"/>
                </a:lnTo>
                <a:lnTo>
                  <a:pt x="8280" y="322"/>
                </a:lnTo>
                <a:lnTo>
                  <a:pt x="8294" y="324"/>
                </a:lnTo>
                <a:close/>
                <a:moveTo>
                  <a:pt x="11820" y="2336"/>
                </a:moveTo>
                <a:lnTo>
                  <a:pt x="11820" y="2336"/>
                </a:lnTo>
                <a:lnTo>
                  <a:pt x="11820" y="2338"/>
                </a:lnTo>
                <a:lnTo>
                  <a:pt x="11824" y="2342"/>
                </a:lnTo>
                <a:lnTo>
                  <a:pt x="11830" y="2348"/>
                </a:lnTo>
                <a:lnTo>
                  <a:pt x="11838" y="2360"/>
                </a:lnTo>
                <a:lnTo>
                  <a:pt x="11840" y="2368"/>
                </a:lnTo>
                <a:lnTo>
                  <a:pt x="11840" y="2374"/>
                </a:lnTo>
                <a:lnTo>
                  <a:pt x="11838" y="2386"/>
                </a:lnTo>
                <a:lnTo>
                  <a:pt x="11832" y="2398"/>
                </a:lnTo>
                <a:lnTo>
                  <a:pt x="11832" y="2404"/>
                </a:lnTo>
                <a:lnTo>
                  <a:pt x="11834" y="2412"/>
                </a:lnTo>
                <a:lnTo>
                  <a:pt x="11836" y="2422"/>
                </a:lnTo>
                <a:lnTo>
                  <a:pt x="11836" y="2436"/>
                </a:lnTo>
                <a:lnTo>
                  <a:pt x="11836" y="2466"/>
                </a:lnTo>
                <a:lnTo>
                  <a:pt x="11832" y="2492"/>
                </a:lnTo>
                <a:lnTo>
                  <a:pt x="11828" y="2504"/>
                </a:lnTo>
                <a:lnTo>
                  <a:pt x="11826" y="2510"/>
                </a:lnTo>
                <a:lnTo>
                  <a:pt x="11824" y="2514"/>
                </a:lnTo>
                <a:lnTo>
                  <a:pt x="11826" y="2520"/>
                </a:lnTo>
                <a:lnTo>
                  <a:pt x="11832" y="2530"/>
                </a:lnTo>
                <a:lnTo>
                  <a:pt x="11834" y="2536"/>
                </a:lnTo>
                <a:lnTo>
                  <a:pt x="11836" y="2544"/>
                </a:lnTo>
                <a:lnTo>
                  <a:pt x="11836" y="2554"/>
                </a:lnTo>
                <a:lnTo>
                  <a:pt x="11830" y="2568"/>
                </a:lnTo>
                <a:lnTo>
                  <a:pt x="11828" y="2578"/>
                </a:lnTo>
                <a:lnTo>
                  <a:pt x="11828" y="2586"/>
                </a:lnTo>
                <a:lnTo>
                  <a:pt x="11830" y="2600"/>
                </a:lnTo>
                <a:lnTo>
                  <a:pt x="11832" y="2612"/>
                </a:lnTo>
                <a:lnTo>
                  <a:pt x="11832" y="2618"/>
                </a:lnTo>
                <a:lnTo>
                  <a:pt x="11830" y="2624"/>
                </a:lnTo>
                <a:lnTo>
                  <a:pt x="11824" y="2634"/>
                </a:lnTo>
                <a:lnTo>
                  <a:pt x="11822" y="2644"/>
                </a:lnTo>
                <a:lnTo>
                  <a:pt x="11824" y="2654"/>
                </a:lnTo>
                <a:lnTo>
                  <a:pt x="11828" y="2666"/>
                </a:lnTo>
                <a:lnTo>
                  <a:pt x="11830" y="2678"/>
                </a:lnTo>
                <a:lnTo>
                  <a:pt x="11832" y="2678"/>
                </a:lnTo>
                <a:lnTo>
                  <a:pt x="11834" y="2676"/>
                </a:lnTo>
                <a:lnTo>
                  <a:pt x="11838" y="2668"/>
                </a:lnTo>
                <a:lnTo>
                  <a:pt x="11842" y="2654"/>
                </a:lnTo>
                <a:lnTo>
                  <a:pt x="11846" y="2642"/>
                </a:lnTo>
                <a:lnTo>
                  <a:pt x="11852" y="2632"/>
                </a:lnTo>
                <a:lnTo>
                  <a:pt x="11854" y="2630"/>
                </a:lnTo>
                <a:lnTo>
                  <a:pt x="11856" y="2630"/>
                </a:lnTo>
                <a:lnTo>
                  <a:pt x="11860" y="2634"/>
                </a:lnTo>
                <a:lnTo>
                  <a:pt x="11864" y="2638"/>
                </a:lnTo>
                <a:lnTo>
                  <a:pt x="11868" y="2638"/>
                </a:lnTo>
                <a:lnTo>
                  <a:pt x="11874" y="2638"/>
                </a:lnTo>
                <a:lnTo>
                  <a:pt x="11880" y="2638"/>
                </a:lnTo>
                <a:lnTo>
                  <a:pt x="11882" y="2642"/>
                </a:lnTo>
                <a:lnTo>
                  <a:pt x="11884" y="2646"/>
                </a:lnTo>
                <a:lnTo>
                  <a:pt x="11886" y="2656"/>
                </a:lnTo>
                <a:lnTo>
                  <a:pt x="11888" y="2664"/>
                </a:lnTo>
                <a:lnTo>
                  <a:pt x="11888" y="2666"/>
                </a:lnTo>
                <a:lnTo>
                  <a:pt x="11890" y="2664"/>
                </a:lnTo>
                <a:lnTo>
                  <a:pt x="11894" y="2652"/>
                </a:lnTo>
                <a:lnTo>
                  <a:pt x="11894" y="2648"/>
                </a:lnTo>
                <a:lnTo>
                  <a:pt x="11892" y="2642"/>
                </a:lnTo>
                <a:lnTo>
                  <a:pt x="11892" y="2634"/>
                </a:lnTo>
                <a:lnTo>
                  <a:pt x="11892" y="2626"/>
                </a:lnTo>
                <a:lnTo>
                  <a:pt x="11890" y="2624"/>
                </a:lnTo>
                <a:lnTo>
                  <a:pt x="11888" y="2626"/>
                </a:lnTo>
                <a:lnTo>
                  <a:pt x="11882" y="2624"/>
                </a:lnTo>
                <a:lnTo>
                  <a:pt x="11878" y="2622"/>
                </a:lnTo>
                <a:lnTo>
                  <a:pt x="11876" y="2618"/>
                </a:lnTo>
                <a:lnTo>
                  <a:pt x="11872" y="2610"/>
                </a:lnTo>
                <a:lnTo>
                  <a:pt x="11868" y="2598"/>
                </a:lnTo>
                <a:lnTo>
                  <a:pt x="11864" y="2594"/>
                </a:lnTo>
                <a:lnTo>
                  <a:pt x="11860" y="2588"/>
                </a:lnTo>
                <a:lnTo>
                  <a:pt x="11856" y="2582"/>
                </a:lnTo>
                <a:lnTo>
                  <a:pt x="11852" y="2572"/>
                </a:lnTo>
                <a:lnTo>
                  <a:pt x="11852" y="2562"/>
                </a:lnTo>
                <a:lnTo>
                  <a:pt x="11854" y="2550"/>
                </a:lnTo>
                <a:lnTo>
                  <a:pt x="11860" y="2528"/>
                </a:lnTo>
                <a:lnTo>
                  <a:pt x="11866" y="2512"/>
                </a:lnTo>
                <a:lnTo>
                  <a:pt x="11870" y="2508"/>
                </a:lnTo>
                <a:lnTo>
                  <a:pt x="11870" y="2502"/>
                </a:lnTo>
                <a:lnTo>
                  <a:pt x="11870" y="2494"/>
                </a:lnTo>
                <a:lnTo>
                  <a:pt x="11872" y="2490"/>
                </a:lnTo>
                <a:lnTo>
                  <a:pt x="11874" y="2486"/>
                </a:lnTo>
                <a:lnTo>
                  <a:pt x="11876" y="2484"/>
                </a:lnTo>
                <a:lnTo>
                  <a:pt x="11882" y="2482"/>
                </a:lnTo>
                <a:lnTo>
                  <a:pt x="11892" y="2480"/>
                </a:lnTo>
                <a:lnTo>
                  <a:pt x="11902" y="2480"/>
                </a:lnTo>
                <a:lnTo>
                  <a:pt x="11914" y="2484"/>
                </a:lnTo>
                <a:lnTo>
                  <a:pt x="11924" y="2494"/>
                </a:lnTo>
                <a:lnTo>
                  <a:pt x="11938" y="2512"/>
                </a:lnTo>
                <a:lnTo>
                  <a:pt x="11940" y="2516"/>
                </a:lnTo>
                <a:lnTo>
                  <a:pt x="11940" y="2510"/>
                </a:lnTo>
                <a:lnTo>
                  <a:pt x="11936" y="2502"/>
                </a:lnTo>
                <a:lnTo>
                  <a:pt x="11930" y="2492"/>
                </a:lnTo>
                <a:lnTo>
                  <a:pt x="11922" y="2482"/>
                </a:lnTo>
                <a:lnTo>
                  <a:pt x="11920" y="2476"/>
                </a:lnTo>
                <a:lnTo>
                  <a:pt x="11920" y="2468"/>
                </a:lnTo>
                <a:lnTo>
                  <a:pt x="11914" y="2450"/>
                </a:lnTo>
                <a:lnTo>
                  <a:pt x="11908" y="2432"/>
                </a:lnTo>
                <a:lnTo>
                  <a:pt x="11902" y="2414"/>
                </a:lnTo>
                <a:lnTo>
                  <a:pt x="11898" y="2404"/>
                </a:lnTo>
                <a:lnTo>
                  <a:pt x="11898" y="2396"/>
                </a:lnTo>
                <a:lnTo>
                  <a:pt x="11896" y="2380"/>
                </a:lnTo>
                <a:lnTo>
                  <a:pt x="11892" y="2368"/>
                </a:lnTo>
                <a:lnTo>
                  <a:pt x="11890" y="2356"/>
                </a:lnTo>
                <a:lnTo>
                  <a:pt x="11888" y="2346"/>
                </a:lnTo>
                <a:lnTo>
                  <a:pt x="11886" y="2344"/>
                </a:lnTo>
                <a:lnTo>
                  <a:pt x="11886" y="2342"/>
                </a:lnTo>
                <a:lnTo>
                  <a:pt x="11882" y="2344"/>
                </a:lnTo>
                <a:lnTo>
                  <a:pt x="11882" y="2346"/>
                </a:lnTo>
                <a:lnTo>
                  <a:pt x="11882" y="2344"/>
                </a:lnTo>
                <a:lnTo>
                  <a:pt x="11882" y="2336"/>
                </a:lnTo>
                <a:lnTo>
                  <a:pt x="11882" y="2328"/>
                </a:lnTo>
                <a:lnTo>
                  <a:pt x="11882" y="2326"/>
                </a:lnTo>
                <a:lnTo>
                  <a:pt x="11882" y="2328"/>
                </a:lnTo>
                <a:lnTo>
                  <a:pt x="11880" y="2328"/>
                </a:lnTo>
                <a:lnTo>
                  <a:pt x="11876" y="2322"/>
                </a:lnTo>
                <a:lnTo>
                  <a:pt x="11876" y="2314"/>
                </a:lnTo>
                <a:lnTo>
                  <a:pt x="11876" y="2308"/>
                </a:lnTo>
                <a:lnTo>
                  <a:pt x="11880" y="2296"/>
                </a:lnTo>
                <a:lnTo>
                  <a:pt x="11884" y="2290"/>
                </a:lnTo>
                <a:lnTo>
                  <a:pt x="11884" y="2282"/>
                </a:lnTo>
                <a:lnTo>
                  <a:pt x="11884" y="2270"/>
                </a:lnTo>
                <a:lnTo>
                  <a:pt x="11882" y="2256"/>
                </a:lnTo>
                <a:lnTo>
                  <a:pt x="11878" y="2240"/>
                </a:lnTo>
                <a:lnTo>
                  <a:pt x="11876" y="2234"/>
                </a:lnTo>
                <a:lnTo>
                  <a:pt x="11876" y="2230"/>
                </a:lnTo>
                <a:lnTo>
                  <a:pt x="11876" y="2228"/>
                </a:lnTo>
                <a:lnTo>
                  <a:pt x="11874" y="2226"/>
                </a:lnTo>
                <a:lnTo>
                  <a:pt x="11872" y="2226"/>
                </a:lnTo>
                <a:lnTo>
                  <a:pt x="11872" y="2222"/>
                </a:lnTo>
                <a:lnTo>
                  <a:pt x="11870" y="2214"/>
                </a:lnTo>
                <a:lnTo>
                  <a:pt x="11868" y="2208"/>
                </a:lnTo>
                <a:lnTo>
                  <a:pt x="11866" y="2204"/>
                </a:lnTo>
                <a:lnTo>
                  <a:pt x="11868" y="2200"/>
                </a:lnTo>
                <a:lnTo>
                  <a:pt x="11872" y="2192"/>
                </a:lnTo>
                <a:lnTo>
                  <a:pt x="11870" y="2188"/>
                </a:lnTo>
                <a:lnTo>
                  <a:pt x="11866" y="2182"/>
                </a:lnTo>
                <a:lnTo>
                  <a:pt x="11862" y="2176"/>
                </a:lnTo>
                <a:lnTo>
                  <a:pt x="11860" y="2172"/>
                </a:lnTo>
                <a:lnTo>
                  <a:pt x="11858" y="2174"/>
                </a:lnTo>
                <a:lnTo>
                  <a:pt x="11854" y="2178"/>
                </a:lnTo>
                <a:lnTo>
                  <a:pt x="11852" y="2180"/>
                </a:lnTo>
                <a:lnTo>
                  <a:pt x="11846" y="2180"/>
                </a:lnTo>
                <a:lnTo>
                  <a:pt x="11844" y="2182"/>
                </a:lnTo>
                <a:lnTo>
                  <a:pt x="11842" y="2182"/>
                </a:lnTo>
                <a:lnTo>
                  <a:pt x="11848" y="2188"/>
                </a:lnTo>
                <a:lnTo>
                  <a:pt x="11854" y="2198"/>
                </a:lnTo>
                <a:lnTo>
                  <a:pt x="11858" y="2202"/>
                </a:lnTo>
                <a:lnTo>
                  <a:pt x="11858" y="2208"/>
                </a:lnTo>
                <a:lnTo>
                  <a:pt x="11856" y="2214"/>
                </a:lnTo>
                <a:lnTo>
                  <a:pt x="11854" y="2216"/>
                </a:lnTo>
                <a:lnTo>
                  <a:pt x="11850" y="2216"/>
                </a:lnTo>
                <a:lnTo>
                  <a:pt x="11850" y="2220"/>
                </a:lnTo>
                <a:lnTo>
                  <a:pt x="11848" y="2222"/>
                </a:lnTo>
                <a:lnTo>
                  <a:pt x="11850" y="2224"/>
                </a:lnTo>
                <a:lnTo>
                  <a:pt x="11854" y="2226"/>
                </a:lnTo>
                <a:lnTo>
                  <a:pt x="11854" y="2228"/>
                </a:lnTo>
                <a:lnTo>
                  <a:pt x="11850" y="2234"/>
                </a:lnTo>
                <a:lnTo>
                  <a:pt x="11846" y="2236"/>
                </a:lnTo>
                <a:lnTo>
                  <a:pt x="11844" y="2236"/>
                </a:lnTo>
                <a:lnTo>
                  <a:pt x="11842" y="2236"/>
                </a:lnTo>
                <a:lnTo>
                  <a:pt x="11840" y="2232"/>
                </a:lnTo>
                <a:lnTo>
                  <a:pt x="11840" y="2228"/>
                </a:lnTo>
                <a:lnTo>
                  <a:pt x="11838" y="2228"/>
                </a:lnTo>
                <a:lnTo>
                  <a:pt x="11834" y="2228"/>
                </a:lnTo>
                <a:lnTo>
                  <a:pt x="11828" y="2232"/>
                </a:lnTo>
                <a:lnTo>
                  <a:pt x="11824" y="2232"/>
                </a:lnTo>
                <a:lnTo>
                  <a:pt x="11822" y="2236"/>
                </a:lnTo>
                <a:lnTo>
                  <a:pt x="11822" y="2244"/>
                </a:lnTo>
                <a:lnTo>
                  <a:pt x="11826" y="2254"/>
                </a:lnTo>
                <a:lnTo>
                  <a:pt x="11826" y="2266"/>
                </a:lnTo>
                <a:lnTo>
                  <a:pt x="11824" y="2278"/>
                </a:lnTo>
                <a:lnTo>
                  <a:pt x="11820" y="2288"/>
                </a:lnTo>
                <a:lnTo>
                  <a:pt x="11816" y="2298"/>
                </a:lnTo>
                <a:lnTo>
                  <a:pt x="11816" y="2302"/>
                </a:lnTo>
                <a:lnTo>
                  <a:pt x="11818" y="2308"/>
                </a:lnTo>
                <a:lnTo>
                  <a:pt x="11816" y="2318"/>
                </a:lnTo>
                <a:lnTo>
                  <a:pt x="11816" y="2322"/>
                </a:lnTo>
                <a:lnTo>
                  <a:pt x="11816" y="2326"/>
                </a:lnTo>
                <a:lnTo>
                  <a:pt x="11818" y="2332"/>
                </a:lnTo>
                <a:lnTo>
                  <a:pt x="11822" y="2334"/>
                </a:lnTo>
                <a:lnTo>
                  <a:pt x="11820" y="2336"/>
                </a:lnTo>
                <a:close/>
                <a:moveTo>
                  <a:pt x="12398" y="2392"/>
                </a:moveTo>
                <a:lnTo>
                  <a:pt x="12398" y="2392"/>
                </a:lnTo>
                <a:lnTo>
                  <a:pt x="12396" y="2392"/>
                </a:lnTo>
                <a:lnTo>
                  <a:pt x="12394" y="2394"/>
                </a:lnTo>
                <a:lnTo>
                  <a:pt x="12392" y="2402"/>
                </a:lnTo>
                <a:lnTo>
                  <a:pt x="12388" y="2410"/>
                </a:lnTo>
                <a:lnTo>
                  <a:pt x="12384" y="2412"/>
                </a:lnTo>
                <a:lnTo>
                  <a:pt x="12380" y="2416"/>
                </a:lnTo>
                <a:lnTo>
                  <a:pt x="12372" y="2418"/>
                </a:lnTo>
                <a:lnTo>
                  <a:pt x="12366" y="2422"/>
                </a:lnTo>
                <a:lnTo>
                  <a:pt x="12364" y="2426"/>
                </a:lnTo>
                <a:lnTo>
                  <a:pt x="12364" y="2428"/>
                </a:lnTo>
                <a:lnTo>
                  <a:pt x="12366" y="2434"/>
                </a:lnTo>
                <a:lnTo>
                  <a:pt x="12368" y="2438"/>
                </a:lnTo>
                <a:lnTo>
                  <a:pt x="12370" y="2438"/>
                </a:lnTo>
                <a:lnTo>
                  <a:pt x="12374" y="2434"/>
                </a:lnTo>
                <a:lnTo>
                  <a:pt x="12378" y="2430"/>
                </a:lnTo>
                <a:lnTo>
                  <a:pt x="12382" y="2428"/>
                </a:lnTo>
                <a:lnTo>
                  <a:pt x="12388" y="2426"/>
                </a:lnTo>
                <a:lnTo>
                  <a:pt x="12392" y="2422"/>
                </a:lnTo>
                <a:lnTo>
                  <a:pt x="12396" y="2418"/>
                </a:lnTo>
                <a:lnTo>
                  <a:pt x="12400" y="2414"/>
                </a:lnTo>
                <a:lnTo>
                  <a:pt x="12402" y="2408"/>
                </a:lnTo>
                <a:lnTo>
                  <a:pt x="12402" y="2396"/>
                </a:lnTo>
                <a:lnTo>
                  <a:pt x="12400" y="2394"/>
                </a:lnTo>
                <a:lnTo>
                  <a:pt x="12398" y="2392"/>
                </a:lnTo>
                <a:close/>
                <a:moveTo>
                  <a:pt x="12802" y="2114"/>
                </a:moveTo>
                <a:lnTo>
                  <a:pt x="12802" y="2114"/>
                </a:lnTo>
                <a:lnTo>
                  <a:pt x="12798" y="2118"/>
                </a:lnTo>
                <a:lnTo>
                  <a:pt x="12798" y="2122"/>
                </a:lnTo>
                <a:lnTo>
                  <a:pt x="12800" y="2128"/>
                </a:lnTo>
                <a:lnTo>
                  <a:pt x="12804" y="2132"/>
                </a:lnTo>
                <a:lnTo>
                  <a:pt x="12814" y="2142"/>
                </a:lnTo>
                <a:lnTo>
                  <a:pt x="12826" y="2154"/>
                </a:lnTo>
                <a:lnTo>
                  <a:pt x="12830" y="2156"/>
                </a:lnTo>
                <a:lnTo>
                  <a:pt x="12830" y="2152"/>
                </a:lnTo>
                <a:lnTo>
                  <a:pt x="12828" y="2146"/>
                </a:lnTo>
                <a:lnTo>
                  <a:pt x="12824" y="2136"/>
                </a:lnTo>
                <a:lnTo>
                  <a:pt x="12820" y="2126"/>
                </a:lnTo>
                <a:lnTo>
                  <a:pt x="12814" y="2118"/>
                </a:lnTo>
                <a:lnTo>
                  <a:pt x="12808" y="2114"/>
                </a:lnTo>
                <a:lnTo>
                  <a:pt x="12804" y="2114"/>
                </a:lnTo>
                <a:lnTo>
                  <a:pt x="12802" y="2114"/>
                </a:lnTo>
                <a:close/>
                <a:moveTo>
                  <a:pt x="12746" y="1878"/>
                </a:moveTo>
                <a:lnTo>
                  <a:pt x="12746" y="1878"/>
                </a:lnTo>
                <a:lnTo>
                  <a:pt x="12744" y="1872"/>
                </a:lnTo>
                <a:lnTo>
                  <a:pt x="12740" y="1870"/>
                </a:lnTo>
                <a:lnTo>
                  <a:pt x="12736" y="1872"/>
                </a:lnTo>
                <a:lnTo>
                  <a:pt x="12730" y="1874"/>
                </a:lnTo>
                <a:lnTo>
                  <a:pt x="12716" y="1884"/>
                </a:lnTo>
                <a:lnTo>
                  <a:pt x="12702" y="1902"/>
                </a:lnTo>
                <a:lnTo>
                  <a:pt x="12700" y="1904"/>
                </a:lnTo>
                <a:lnTo>
                  <a:pt x="12702" y="1904"/>
                </a:lnTo>
                <a:lnTo>
                  <a:pt x="12706" y="1906"/>
                </a:lnTo>
                <a:lnTo>
                  <a:pt x="12722" y="1900"/>
                </a:lnTo>
                <a:lnTo>
                  <a:pt x="12730" y="1896"/>
                </a:lnTo>
                <a:lnTo>
                  <a:pt x="12738" y="1890"/>
                </a:lnTo>
                <a:lnTo>
                  <a:pt x="12744" y="1884"/>
                </a:lnTo>
                <a:lnTo>
                  <a:pt x="12746" y="1878"/>
                </a:lnTo>
                <a:close/>
                <a:moveTo>
                  <a:pt x="13366" y="1070"/>
                </a:moveTo>
                <a:lnTo>
                  <a:pt x="13366" y="1066"/>
                </a:lnTo>
                <a:lnTo>
                  <a:pt x="13438" y="1054"/>
                </a:lnTo>
                <a:lnTo>
                  <a:pt x="13446" y="1054"/>
                </a:lnTo>
                <a:lnTo>
                  <a:pt x="13454" y="1050"/>
                </a:lnTo>
                <a:lnTo>
                  <a:pt x="13458" y="1048"/>
                </a:lnTo>
                <a:lnTo>
                  <a:pt x="13460" y="1044"/>
                </a:lnTo>
                <a:lnTo>
                  <a:pt x="13460" y="1042"/>
                </a:lnTo>
                <a:lnTo>
                  <a:pt x="13458" y="1038"/>
                </a:lnTo>
                <a:lnTo>
                  <a:pt x="13448" y="1030"/>
                </a:lnTo>
                <a:lnTo>
                  <a:pt x="13434" y="1024"/>
                </a:lnTo>
                <a:lnTo>
                  <a:pt x="13418" y="1020"/>
                </a:lnTo>
                <a:lnTo>
                  <a:pt x="13400" y="1016"/>
                </a:lnTo>
                <a:lnTo>
                  <a:pt x="13382" y="1016"/>
                </a:lnTo>
                <a:lnTo>
                  <a:pt x="13366" y="1020"/>
                </a:lnTo>
                <a:lnTo>
                  <a:pt x="13366" y="1018"/>
                </a:lnTo>
                <a:lnTo>
                  <a:pt x="13342" y="1026"/>
                </a:lnTo>
                <a:lnTo>
                  <a:pt x="13332" y="1030"/>
                </a:lnTo>
                <a:lnTo>
                  <a:pt x="13324" y="1036"/>
                </a:lnTo>
                <a:lnTo>
                  <a:pt x="13316" y="1042"/>
                </a:lnTo>
                <a:lnTo>
                  <a:pt x="13310" y="1050"/>
                </a:lnTo>
                <a:lnTo>
                  <a:pt x="13308" y="1056"/>
                </a:lnTo>
                <a:lnTo>
                  <a:pt x="13306" y="1064"/>
                </a:lnTo>
                <a:lnTo>
                  <a:pt x="13306" y="1068"/>
                </a:lnTo>
                <a:lnTo>
                  <a:pt x="13310" y="1072"/>
                </a:lnTo>
                <a:lnTo>
                  <a:pt x="13314" y="1074"/>
                </a:lnTo>
                <a:lnTo>
                  <a:pt x="13322" y="1074"/>
                </a:lnTo>
                <a:lnTo>
                  <a:pt x="13342" y="1074"/>
                </a:lnTo>
                <a:lnTo>
                  <a:pt x="13366" y="1070"/>
                </a:lnTo>
                <a:close/>
                <a:moveTo>
                  <a:pt x="12932" y="1154"/>
                </a:moveTo>
                <a:lnTo>
                  <a:pt x="12932" y="1154"/>
                </a:lnTo>
                <a:lnTo>
                  <a:pt x="12934" y="1152"/>
                </a:lnTo>
                <a:lnTo>
                  <a:pt x="12934" y="1150"/>
                </a:lnTo>
                <a:lnTo>
                  <a:pt x="12934" y="1148"/>
                </a:lnTo>
                <a:lnTo>
                  <a:pt x="12932" y="1146"/>
                </a:lnTo>
                <a:lnTo>
                  <a:pt x="12924" y="1142"/>
                </a:lnTo>
                <a:lnTo>
                  <a:pt x="12912" y="1138"/>
                </a:lnTo>
                <a:lnTo>
                  <a:pt x="12900" y="1136"/>
                </a:lnTo>
                <a:lnTo>
                  <a:pt x="12888" y="1136"/>
                </a:lnTo>
                <a:lnTo>
                  <a:pt x="12878" y="1138"/>
                </a:lnTo>
                <a:lnTo>
                  <a:pt x="12872" y="1140"/>
                </a:lnTo>
                <a:lnTo>
                  <a:pt x="12870" y="1142"/>
                </a:lnTo>
                <a:lnTo>
                  <a:pt x="12870" y="1146"/>
                </a:lnTo>
                <a:lnTo>
                  <a:pt x="12874" y="1150"/>
                </a:lnTo>
                <a:lnTo>
                  <a:pt x="12882" y="1154"/>
                </a:lnTo>
                <a:lnTo>
                  <a:pt x="12890" y="1158"/>
                </a:lnTo>
                <a:lnTo>
                  <a:pt x="12902" y="1160"/>
                </a:lnTo>
                <a:lnTo>
                  <a:pt x="12912" y="1160"/>
                </a:lnTo>
                <a:lnTo>
                  <a:pt x="12924" y="1160"/>
                </a:lnTo>
                <a:lnTo>
                  <a:pt x="12932" y="1154"/>
                </a:lnTo>
                <a:close/>
                <a:moveTo>
                  <a:pt x="11756" y="878"/>
                </a:moveTo>
                <a:lnTo>
                  <a:pt x="11756" y="878"/>
                </a:lnTo>
                <a:lnTo>
                  <a:pt x="11746" y="884"/>
                </a:lnTo>
                <a:lnTo>
                  <a:pt x="11744" y="888"/>
                </a:lnTo>
                <a:lnTo>
                  <a:pt x="11746" y="890"/>
                </a:lnTo>
                <a:lnTo>
                  <a:pt x="11754" y="888"/>
                </a:lnTo>
                <a:lnTo>
                  <a:pt x="11784" y="888"/>
                </a:lnTo>
                <a:lnTo>
                  <a:pt x="11804" y="888"/>
                </a:lnTo>
                <a:lnTo>
                  <a:pt x="11828" y="890"/>
                </a:lnTo>
                <a:lnTo>
                  <a:pt x="11858" y="896"/>
                </a:lnTo>
                <a:lnTo>
                  <a:pt x="11880" y="896"/>
                </a:lnTo>
                <a:lnTo>
                  <a:pt x="11892" y="894"/>
                </a:lnTo>
                <a:lnTo>
                  <a:pt x="11894" y="892"/>
                </a:lnTo>
                <a:lnTo>
                  <a:pt x="11896" y="888"/>
                </a:lnTo>
                <a:lnTo>
                  <a:pt x="11896" y="886"/>
                </a:lnTo>
                <a:lnTo>
                  <a:pt x="11896" y="882"/>
                </a:lnTo>
                <a:lnTo>
                  <a:pt x="11888" y="872"/>
                </a:lnTo>
                <a:lnTo>
                  <a:pt x="11876" y="864"/>
                </a:lnTo>
                <a:lnTo>
                  <a:pt x="11860" y="854"/>
                </a:lnTo>
                <a:lnTo>
                  <a:pt x="11844" y="846"/>
                </a:lnTo>
                <a:lnTo>
                  <a:pt x="11830" y="844"/>
                </a:lnTo>
                <a:lnTo>
                  <a:pt x="11816" y="844"/>
                </a:lnTo>
                <a:lnTo>
                  <a:pt x="11804" y="848"/>
                </a:lnTo>
                <a:lnTo>
                  <a:pt x="11792" y="854"/>
                </a:lnTo>
                <a:lnTo>
                  <a:pt x="11782" y="862"/>
                </a:lnTo>
                <a:lnTo>
                  <a:pt x="11756" y="878"/>
                </a:lnTo>
                <a:close/>
                <a:moveTo>
                  <a:pt x="12060" y="772"/>
                </a:moveTo>
                <a:lnTo>
                  <a:pt x="12060" y="772"/>
                </a:lnTo>
                <a:lnTo>
                  <a:pt x="12086" y="776"/>
                </a:lnTo>
                <a:lnTo>
                  <a:pt x="12106" y="778"/>
                </a:lnTo>
                <a:lnTo>
                  <a:pt x="12152" y="776"/>
                </a:lnTo>
                <a:lnTo>
                  <a:pt x="12164" y="774"/>
                </a:lnTo>
                <a:lnTo>
                  <a:pt x="12176" y="770"/>
                </a:lnTo>
                <a:lnTo>
                  <a:pt x="12182" y="766"/>
                </a:lnTo>
                <a:lnTo>
                  <a:pt x="12188" y="760"/>
                </a:lnTo>
                <a:lnTo>
                  <a:pt x="12190" y="756"/>
                </a:lnTo>
                <a:lnTo>
                  <a:pt x="12188" y="752"/>
                </a:lnTo>
                <a:lnTo>
                  <a:pt x="12184" y="750"/>
                </a:lnTo>
                <a:lnTo>
                  <a:pt x="12176" y="750"/>
                </a:lnTo>
                <a:lnTo>
                  <a:pt x="12168" y="748"/>
                </a:lnTo>
                <a:lnTo>
                  <a:pt x="12164" y="746"/>
                </a:lnTo>
                <a:lnTo>
                  <a:pt x="12154" y="740"/>
                </a:lnTo>
                <a:lnTo>
                  <a:pt x="12148" y="736"/>
                </a:lnTo>
                <a:lnTo>
                  <a:pt x="12142" y="734"/>
                </a:lnTo>
                <a:lnTo>
                  <a:pt x="12132" y="734"/>
                </a:lnTo>
                <a:lnTo>
                  <a:pt x="12120" y="738"/>
                </a:lnTo>
                <a:lnTo>
                  <a:pt x="12108" y="742"/>
                </a:lnTo>
                <a:lnTo>
                  <a:pt x="12102" y="742"/>
                </a:lnTo>
                <a:lnTo>
                  <a:pt x="12100" y="740"/>
                </a:lnTo>
                <a:lnTo>
                  <a:pt x="12100" y="736"/>
                </a:lnTo>
                <a:lnTo>
                  <a:pt x="12098" y="730"/>
                </a:lnTo>
                <a:lnTo>
                  <a:pt x="12092" y="728"/>
                </a:lnTo>
                <a:lnTo>
                  <a:pt x="12082" y="726"/>
                </a:lnTo>
                <a:lnTo>
                  <a:pt x="12062" y="726"/>
                </a:lnTo>
                <a:lnTo>
                  <a:pt x="12044" y="728"/>
                </a:lnTo>
                <a:lnTo>
                  <a:pt x="12030" y="726"/>
                </a:lnTo>
                <a:lnTo>
                  <a:pt x="12020" y="724"/>
                </a:lnTo>
                <a:lnTo>
                  <a:pt x="12016" y="720"/>
                </a:lnTo>
                <a:lnTo>
                  <a:pt x="12012" y="714"/>
                </a:lnTo>
                <a:lnTo>
                  <a:pt x="12010" y="714"/>
                </a:lnTo>
                <a:lnTo>
                  <a:pt x="12008" y="718"/>
                </a:lnTo>
                <a:lnTo>
                  <a:pt x="12000" y="730"/>
                </a:lnTo>
                <a:lnTo>
                  <a:pt x="11998" y="736"/>
                </a:lnTo>
                <a:lnTo>
                  <a:pt x="11998" y="742"/>
                </a:lnTo>
                <a:lnTo>
                  <a:pt x="12002" y="748"/>
                </a:lnTo>
                <a:lnTo>
                  <a:pt x="12014" y="756"/>
                </a:lnTo>
                <a:lnTo>
                  <a:pt x="12032" y="764"/>
                </a:lnTo>
                <a:lnTo>
                  <a:pt x="12060" y="772"/>
                </a:lnTo>
                <a:close/>
                <a:moveTo>
                  <a:pt x="11698" y="782"/>
                </a:moveTo>
                <a:lnTo>
                  <a:pt x="11698" y="782"/>
                </a:lnTo>
                <a:lnTo>
                  <a:pt x="11714" y="788"/>
                </a:lnTo>
                <a:lnTo>
                  <a:pt x="11724" y="788"/>
                </a:lnTo>
                <a:lnTo>
                  <a:pt x="11728" y="784"/>
                </a:lnTo>
                <a:lnTo>
                  <a:pt x="11730" y="780"/>
                </a:lnTo>
                <a:lnTo>
                  <a:pt x="11732" y="774"/>
                </a:lnTo>
                <a:lnTo>
                  <a:pt x="11734" y="770"/>
                </a:lnTo>
                <a:lnTo>
                  <a:pt x="11740" y="768"/>
                </a:lnTo>
                <a:lnTo>
                  <a:pt x="11752" y="770"/>
                </a:lnTo>
                <a:lnTo>
                  <a:pt x="11766" y="772"/>
                </a:lnTo>
                <a:lnTo>
                  <a:pt x="11778" y="772"/>
                </a:lnTo>
                <a:lnTo>
                  <a:pt x="11788" y="770"/>
                </a:lnTo>
                <a:lnTo>
                  <a:pt x="11798" y="766"/>
                </a:lnTo>
                <a:lnTo>
                  <a:pt x="11808" y="762"/>
                </a:lnTo>
                <a:lnTo>
                  <a:pt x="11816" y="760"/>
                </a:lnTo>
                <a:lnTo>
                  <a:pt x="11824" y="760"/>
                </a:lnTo>
                <a:lnTo>
                  <a:pt x="11832" y="764"/>
                </a:lnTo>
                <a:lnTo>
                  <a:pt x="11840" y="770"/>
                </a:lnTo>
                <a:lnTo>
                  <a:pt x="11850" y="772"/>
                </a:lnTo>
                <a:lnTo>
                  <a:pt x="11862" y="772"/>
                </a:lnTo>
                <a:lnTo>
                  <a:pt x="11874" y="768"/>
                </a:lnTo>
                <a:lnTo>
                  <a:pt x="11902" y="760"/>
                </a:lnTo>
                <a:lnTo>
                  <a:pt x="11936" y="750"/>
                </a:lnTo>
                <a:lnTo>
                  <a:pt x="11944" y="746"/>
                </a:lnTo>
                <a:lnTo>
                  <a:pt x="11948" y="742"/>
                </a:lnTo>
                <a:lnTo>
                  <a:pt x="11948" y="738"/>
                </a:lnTo>
                <a:lnTo>
                  <a:pt x="11944" y="734"/>
                </a:lnTo>
                <a:lnTo>
                  <a:pt x="11942" y="730"/>
                </a:lnTo>
                <a:lnTo>
                  <a:pt x="11942" y="726"/>
                </a:lnTo>
                <a:lnTo>
                  <a:pt x="11944" y="724"/>
                </a:lnTo>
                <a:lnTo>
                  <a:pt x="11954" y="722"/>
                </a:lnTo>
                <a:lnTo>
                  <a:pt x="11960" y="722"/>
                </a:lnTo>
                <a:lnTo>
                  <a:pt x="11962" y="720"/>
                </a:lnTo>
                <a:lnTo>
                  <a:pt x="11964" y="718"/>
                </a:lnTo>
                <a:lnTo>
                  <a:pt x="11962" y="716"/>
                </a:lnTo>
                <a:lnTo>
                  <a:pt x="11956" y="710"/>
                </a:lnTo>
                <a:lnTo>
                  <a:pt x="11946" y="706"/>
                </a:lnTo>
                <a:lnTo>
                  <a:pt x="11930" y="700"/>
                </a:lnTo>
                <a:lnTo>
                  <a:pt x="11914" y="696"/>
                </a:lnTo>
                <a:lnTo>
                  <a:pt x="11898" y="696"/>
                </a:lnTo>
                <a:lnTo>
                  <a:pt x="11882" y="696"/>
                </a:lnTo>
                <a:lnTo>
                  <a:pt x="11868" y="698"/>
                </a:lnTo>
                <a:lnTo>
                  <a:pt x="11858" y="694"/>
                </a:lnTo>
                <a:lnTo>
                  <a:pt x="11846" y="690"/>
                </a:lnTo>
                <a:lnTo>
                  <a:pt x="11836" y="682"/>
                </a:lnTo>
                <a:lnTo>
                  <a:pt x="11826" y="676"/>
                </a:lnTo>
                <a:lnTo>
                  <a:pt x="11816" y="672"/>
                </a:lnTo>
                <a:lnTo>
                  <a:pt x="11806" y="670"/>
                </a:lnTo>
                <a:lnTo>
                  <a:pt x="11800" y="672"/>
                </a:lnTo>
                <a:lnTo>
                  <a:pt x="11794" y="674"/>
                </a:lnTo>
                <a:lnTo>
                  <a:pt x="11786" y="678"/>
                </a:lnTo>
                <a:lnTo>
                  <a:pt x="11782" y="686"/>
                </a:lnTo>
                <a:lnTo>
                  <a:pt x="11782" y="692"/>
                </a:lnTo>
                <a:lnTo>
                  <a:pt x="11784" y="696"/>
                </a:lnTo>
                <a:lnTo>
                  <a:pt x="11788" y="706"/>
                </a:lnTo>
                <a:lnTo>
                  <a:pt x="11788" y="710"/>
                </a:lnTo>
                <a:lnTo>
                  <a:pt x="11786" y="712"/>
                </a:lnTo>
                <a:lnTo>
                  <a:pt x="11780" y="712"/>
                </a:lnTo>
                <a:lnTo>
                  <a:pt x="11770" y="708"/>
                </a:lnTo>
                <a:lnTo>
                  <a:pt x="11752" y="698"/>
                </a:lnTo>
                <a:lnTo>
                  <a:pt x="11730" y="684"/>
                </a:lnTo>
                <a:lnTo>
                  <a:pt x="11710" y="672"/>
                </a:lnTo>
                <a:lnTo>
                  <a:pt x="11702" y="668"/>
                </a:lnTo>
                <a:lnTo>
                  <a:pt x="11696" y="666"/>
                </a:lnTo>
                <a:lnTo>
                  <a:pt x="11688" y="666"/>
                </a:lnTo>
                <a:lnTo>
                  <a:pt x="11682" y="668"/>
                </a:lnTo>
                <a:lnTo>
                  <a:pt x="11666" y="674"/>
                </a:lnTo>
                <a:lnTo>
                  <a:pt x="11646" y="688"/>
                </a:lnTo>
                <a:lnTo>
                  <a:pt x="11638" y="694"/>
                </a:lnTo>
                <a:lnTo>
                  <a:pt x="11634" y="702"/>
                </a:lnTo>
                <a:lnTo>
                  <a:pt x="11634" y="708"/>
                </a:lnTo>
                <a:lnTo>
                  <a:pt x="11636" y="714"/>
                </a:lnTo>
                <a:lnTo>
                  <a:pt x="11640" y="724"/>
                </a:lnTo>
                <a:lnTo>
                  <a:pt x="11640" y="728"/>
                </a:lnTo>
                <a:lnTo>
                  <a:pt x="11634" y="732"/>
                </a:lnTo>
                <a:lnTo>
                  <a:pt x="11630" y="736"/>
                </a:lnTo>
                <a:lnTo>
                  <a:pt x="11630" y="740"/>
                </a:lnTo>
                <a:lnTo>
                  <a:pt x="11634" y="746"/>
                </a:lnTo>
                <a:lnTo>
                  <a:pt x="11640" y="754"/>
                </a:lnTo>
                <a:lnTo>
                  <a:pt x="11650" y="760"/>
                </a:lnTo>
                <a:lnTo>
                  <a:pt x="11664" y="768"/>
                </a:lnTo>
                <a:lnTo>
                  <a:pt x="11698" y="782"/>
                </a:lnTo>
                <a:close/>
                <a:moveTo>
                  <a:pt x="11586" y="730"/>
                </a:moveTo>
                <a:lnTo>
                  <a:pt x="11586" y="730"/>
                </a:lnTo>
                <a:lnTo>
                  <a:pt x="11592" y="724"/>
                </a:lnTo>
                <a:lnTo>
                  <a:pt x="11594" y="716"/>
                </a:lnTo>
                <a:lnTo>
                  <a:pt x="11592" y="708"/>
                </a:lnTo>
                <a:lnTo>
                  <a:pt x="11584" y="698"/>
                </a:lnTo>
                <a:lnTo>
                  <a:pt x="11582" y="696"/>
                </a:lnTo>
                <a:lnTo>
                  <a:pt x="11580" y="696"/>
                </a:lnTo>
                <a:lnTo>
                  <a:pt x="11576" y="698"/>
                </a:lnTo>
                <a:lnTo>
                  <a:pt x="11572" y="706"/>
                </a:lnTo>
                <a:lnTo>
                  <a:pt x="11570" y="714"/>
                </a:lnTo>
                <a:lnTo>
                  <a:pt x="11570" y="722"/>
                </a:lnTo>
                <a:lnTo>
                  <a:pt x="11572" y="730"/>
                </a:lnTo>
                <a:lnTo>
                  <a:pt x="11574" y="732"/>
                </a:lnTo>
                <a:lnTo>
                  <a:pt x="11578" y="732"/>
                </a:lnTo>
                <a:lnTo>
                  <a:pt x="11582" y="732"/>
                </a:lnTo>
                <a:lnTo>
                  <a:pt x="11586" y="730"/>
                </a:lnTo>
                <a:close/>
                <a:moveTo>
                  <a:pt x="11080" y="922"/>
                </a:moveTo>
                <a:lnTo>
                  <a:pt x="11080" y="922"/>
                </a:lnTo>
                <a:lnTo>
                  <a:pt x="11108" y="928"/>
                </a:lnTo>
                <a:lnTo>
                  <a:pt x="11130" y="934"/>
                </a:lnTo>
                <a:lnTo>
                  <a:pt x="11156" y="942"/>
                </a:lnTo>
                <a:lnTo>
                  <a:pt x="11188" y="958"/>
                </a:lnTo>
                <a:lnTo>
                  <a:pt x="11198" y="962"/>
                </a:lnTo>
                <a:lnTo>
                  <a:pt x="11202" y="962"/>
                </a:lnTo>
                <a:lnTo>
                  <a:pt x="11204" y="962"/>
                </a:lnTo>
                <a:lnTo>
                  <a:pt x="11204" y="958"/>
                </a:lnTo>
                <a:lnTo>
                  <a:pt x="11202" y="952"/>
                </a:lnTo>
                <a:lnTo>
                  <a:pt x="11204" y="948"/>
                </a:lnTo>
                <a:lnTo>
                  <a:pt x="11210" y="946"/>
                </a:lnTo>
                <a:lnTo>
                  <a:pt x="11220" y="944"/>
                </a:lnTo>
                <a:lnTo>
                  <a:pt x="11226" y="946"/>
                </a:lnTo>
                <a:lnTo>
                  <a:pt x="11256" y="958"/>
                </a:lnTo>
                <a:lnTo>
                  <a:pt x="11280" y="968"/>
                </a:lnTo>
                <a:lnTo>
                  <a:pt x="11300" y="978"/>
                </a:lnTo>
                <a:lnTo>
                  <a:pt x="11308" y="980"/>
                </a:lnTo>
                <a:lnTo>
                  <a:pt x="11316" y="982"/>
                </a:lnTo>
                <a:lnTo>
                  <a:pt x="11322" y="978"/>
                </a:lnTo>
                <a:lnTo>
                  <a:pt x="11328" y="970"/>
                </a:lnTo>
                <a:lnTo>
                  <a:pt x="11328" y="966"/>
                </a:lnTo>
                <a:lnTo>
                  <a:pt x="11328" y="962"/>
                </a:lnTo>
                <a:lnTo>
                  <a:pt x="11324" y="956"/>
                </a:lnTo>
                <a:lnTo>
                  <a:pt x="11318" y="952"/>
                </a:lnTo>
                <a:lnTo>
                  <a:pt x="11310" y="948"/>
                </a:lnTo>
                <a:lnTo>
                  <a:pt x="11304" y="946"/>
                </a:lnTo>
                <a:lnTo>
                  <a:pt x="11300" y="944"/>
                </a:lnTo>
                <a:lnTo>
                  <a:pt x="11300" y="942"/>
                </a:lnTo>
                <a:lnTo>
                  <a:pt x="11302" y="940"/>
                </a:lnTo>
                <a:lnTo>
                  <a:pt x="11312" y="938"/>
                </a:lnTo>
                <a:lnTo>
                  <a:pt x="11320" y="934"/>
                </a:lnTo>
                <a:lnTo>
                  <a:pt x="11320" y="932"/>
                </a:lnTo>
                <a:lnTo>
                  <a:pt x="11314" y="928"/>
                </a:lnTo>
                <a:lnTo>
                  <a:pt x="11306" y="926"/>
                </a:lnTo>
                <a:lnTo>
                  <a:pt x="11298" y="922"/>
                </a:lnTo>
                <a:lnTo>
                  <a:pt x="11294" y="920"/>
                </a:lnTo>
                <a:lnTo>
                  <a:pt x="11294" y="918"/>
                </a:lnTo>
                <a:lnTo>
                  <a:pt x="11296" y="916"/>
                </a:lnTo>
                <a:lnTo>
                  <a:pt x="11306" y="914"/>
                </a:lnTo>
                <a:lnTo>
                  <a:pt x="11316" y="910"/>
                </a:lnTo>
                <a:lnTo>
                  <a:pt x="11318" y="908"/>
                </a:lnTo>
                <a:lnTo>
                  <a:pt x="11318" y="906"/>
                </a:lnTo>
                <a:lnTo>
                  <a:pt x="11316" y="900"/>
                </a:lnTo>
                <a:lnTo>
                  <a:pt x="11306" y="896"/>
                </a:lnTo>
                <a:lnTo>
                  <a:pt x="11280" y="884"/>
                </a:lnTo>
                <a:lnTo>
                  <a:pt x="11252" y="876"/>
                </a:lnTo>
                <a:lnTo>
                  <a:pt x="11240" y="872"/>
                </a:lnTo>
                <a:lnTo>
                  <a:pt x="11232" y="874"/>
                </a:lnTo>
                <a:lnTo>
                  <a:pt x="11224" y="878"/>
                </a:lnTo>
                <a:lnTo>
                  <a:pt x="11218" y="882"/>
                </a:lnTo>
                <a:lnTo>
                  <a:pt x="11214" y="888"/>
                </a:lnTo>
                <a:lnTo>
                  <a:pt x="11210" y="890"/>
                </a:lnTo>
                <a:lnTo>
                  <a:pt x="11208" y="888"/>
                </a:lnTo>
                <a:lnTo>
                  <a:pt x="11204" y="882"/>
                </a:lnTo>
                <a:lnTo>
                  <a:pt x="11200" y="874"/>
                </a:lnTo>
                <a:lnTo>
                  <a:pt x="11196" y="870"/>
                </a:lnTo>
                <a:lnTo>
                  <a:pt x="11190" y="868"/>
                </a:lnTo>
                <a:lnTo>
                  <a:pt x="11184" y="868"/>
                </a:lnTo>
                <a:lnTo>
                  <a:pt x="11168" y="866"/>
                </a:lnTo>
                <a:lnTo>
                  <a:pt x="11158" y="862"/>
                </a:lnTo>
                <a:lnTo>
                  <a:pt x="11146" y="858"/>
                </a:lnTo>
                <a:lnTo>
                  <a:pt x="11134" y="854"/>
                </a:lnTo>
                <a:lnTo>
                  <a:pt x="11120" y="854"/>
                </a:lnTo>
                <a:lnTo>
                  <a:pt x="11104" y="856"/>
                </a:lnTo>
                <a:lnTo>
                  <a:pt x="11092" y="860"/>
                </a:lnTo>
                <a:lnTo>
                  <a:pt x="11082" y="866"/>
                </a:lnTo>
                <a:lnTo>
                  <a:pt x="11076" y="872"/>
                </a:lnTo>
                <a:lnTo>
                  <a:pt x="11074" y="876"/>
                </a:lnTo>
                <a:lnTo>
                  <a:pt x="11074" y="880"/>
                </a:lnTo>
                <a:lnTo>
                  <a:pt x="11076" y="884"/>
                </a:lnTo>
                <a:lnTo>
                  <a:pt x="11080" y="888"/>
                </a:lnTo>
                <a:lnTo>
                  <a:pt x="11082" y="892"/>
                </a:lnTo>
                <a:lnTo>
                  <a:pt x="11084" y="896"/>
                </a:lnTo>
                <a:lnTo>
                  <a:pt x="11084" y="898"/>
                </a:lnTo>
                <a:lnTo>
                  <a:pt x="11084" y="902"/>
                </a:lnTo>
                <a:lnTo>
                  <a:pt x="11078" y="906"/>
                </a:lnTo>
                <a:lnTo>
                  <a:pt x="11072" y="910"/>
                </a:lnTo>
                <a:lnTo>
                  <a:pt x="11068" y="914"/>
                </a:lnTo>
                <a:lnTo>
                  <a:pt x="11066" y="916"/>
                </a:lnTo>
                <a:lnTo>
                  <a:pt x="11068" y="920"/>
                </a:lnTo>
                <a:lnTo>
                  <a:pt x="11080" y="922"/>
                </a:lnTo>
                <a:close/>
                <a:moveTo>
                  <a:pt x="10628" y="824"/>
                </a:moveTo>
                <a:lnTo>
                  <a:pt x="10628" y="824"/>
                </a:lnTo>
                <a:lnTo>
                  <a:pt x="10644" y="828"/>
                </a:lnTo>
                <a:lnTo>
                  <a:pt x="10656" y="828"/>
                </a:lnTo>
                <a:lnTo>
                  <a:pt x="10666" y="824"/>
                </a:lnTo>
                <a:lnTo>
                  <a:pt x="10672" y="818"/>
                </a:lnTo>
                <a:lnTo>
                  <a:pt x="10674" y="810"/>
                </a:lnTo>
                <a:lnTo>
                  <a:pt x="10674" y="808"/>
                </a:lnTo>
                <a:lnTo>
                  <a:pt x="10672" y="804"/>
                </a:lnTo>
                <a:lnTo>
                  <a:pt x="10670" y="802"/>
                </a:lnTo>
                <a:lnTo>
                  <a:pt x="10666" y="800"/>
                </a:lnTo>
                <a:lnTo>
                  <a:pt x="10652" y="796"/>
                </a:lnTo>
                <a:lnTo>
                  <a:pt x="10636" y="796"/>
                </a:lnTo>
                <a:lnTo>
                  <a:pt x="10624" y="798"/>
                </a:lnTo>
                <a:lnTo>
                  <a:pt x="10614" y="800"/>
                </a:lnTo>
                <a:lnTo>
                  <a:pt x="10608" y="804"/>
                </a:lnTo>
                <a:lnTo>
                  <a:pt x="10606" y="808"/>
                </a:lnTo>
                <a:lnTo>
                  <a:pt x="10608" y="812"/>
                </a:lnTo>
                <a:lnTo>
                  <a:pt x="10616" y="818"/>
                </a:lnTo>
                <a:lnTo>
                  <a:pt x="10628" y="824"/>
                </a:lnTo>
                <a:close/>
                <a:moveTo>
                  <a:pt x="10148" y="522"/>
                </a:moveTo>
                <a:lnTo>
                  <a:pt x="10148" y="522"/>
                </a:lnTo>
                <a:lnTo>
                  <a:pt x="10174" y="514"/>
                </a:lnTo>
                <a:lnTo>
                  <a:pt x="10202" y="510"/>
                </a:lnTo>
                <a:lnTo>
                  <a:pt x="10238" y="506"/>
                </a:lnTo>
                <a:lnTo>
                  <a:pt x="10286" y="502"/>
                </a:lnTo>
                <a:lnTo>
                  <a:pt x="10312" y="500"/>
                </a:lnTo>
                <a:lnTo>
                  <a:pt x="10330" y="498"/>
                </a:lnTo>
                <a:lnTo>
                  <a:pt x="10344" y="492"/>
                </a:lnTo>
                <a:lnTo>
                  <a:pt x="10352" y="486"/>
                </a:lnTo>
                <a:lnTo>
                  <a:pt x="10354" y="484"/>
                </a:lnTo>
                <a:lnTo>
                  <a:pt x="10354" y="480"/>
                </a:lnTo>
                <a:lnTo>
                  <a:pt x="10352" y="472"/>
                </a:lnTo>
                <a:lnTo>
                  <a:pt x="10344" y="464"/>
                </a:lnTo>
                <a:lnTo>
                  <a:pt x="10332" y="456"/>
                </a:lnTo>
                <a:lnTo>
                  <a:pt x="10308" y="440"/>
                </a:lnTo>
                <a:lnTo>
                  <a:pt x="10300" y="434"/>
                </a:lnTo>
                <a:lnTo>
                  <a:pt x="10294" y="432"/>
                </a:lnTo>
                <a:lnTo>
                  <a:pt x="10286" y="432"/>
                </a:lnTo>
                <a:lnTo>
                  <a:pt x="10276" y="436"/>
                </a:lnTo>
                <a:lnTo>
                  <a:pt x="10264" y="442"/>
                </a:lnTo>
                <a:lnTo>
                  <a:pt x="10248" y="454"/>
                </a:lnTo>
                <a:lnTo>
                  <a:pt x="10236" y="462"/>
                </a:lnTo>
                <a:lnTo>
                  <a:pt x="10232" y="462"/>
                </a:lnTo>
                <a:lnTo>
                  <a:pt x="10244" y="448"/>
                </a:lnTo>
                <a:lnTo>
                  <a:pt x="10254" y="436"/>
                </a:lnTo>
                <a:lnTo>
                  <a:pt x="10260" y="426"/>
                </a:lnTo>
                <a:lnTo>
                  <a:pt x="10264" y="416"/>
                </a:lnTo>
                <a:lnTo>
                  <a:pt x="10264" y="414"/>
                </a:lnTo>
                <a:lnTo>
                  <a:pt x="10260" y="412"/>
                </a:lnTo>
                <a:lnTo>
                  <a:pt x="10242" y="406"/>
                </a:lnTo>
                <a:lnTo>
                  <a:pt x="10234" y="406"/>
                </a:lnTo>
                <a:lnTo>
                  <a:pt x="10224" y="404"/>
                </a:lnTo>
                <a:lnTo>
                  <a:pt x="10214" y="406"/>
                </a:lnTo>
                <a:lnTo>
                  <a:pt x="10204" y="412"/>
                </a:lnTo>
                <a:lnTo>
                  <a:pt x="10194" y="422"/>
                </a:lnTo>
                <a:lnTo>
                  <a:pt x="10184" y="436"/>
                </a:lnTo>
                <a:lnTo>
                  <a:pt x="10174" y="448"/>
                </a:lnTo>
                <a:lnTo>
                  <a:pt x="10166" y="456"/>
                </a:lnTo>
                <a:lnTo>
                  <a:pt x="10154" y="464"/>
                </a:lnTo>
                <a:lnTo>
                  <a:pt x="10148" y="468"/>
                </a:lnTo>
                <a:lnTo>
                  <a:pt x="10140" y="478"/>
                </a:lnTo>
                <a:lnTo>
                  <a:pt x="10130" y="492"/>
                </a:lnTo>
                <a:lnTo>
                  <a:pt x="10118" y="514"/>
                </a:lnTo>
                <a:lnTo>
                  <a:pt x="10114" y="524"/>
                </a:lnTo>
                <a:lnTo>
                  <a:pt x="10114" y="526"/>
                </a:lnTo>
                <a:lnTo>
                  <a:pt x="10116" y="528"/>
                </a:lnTo>
                <a:lnTo>
                  <a:pt x="10128" y="528"/>
                </a:lnTo>
                <a:lnTo>
                  <a:pt x="10148" y="522"/>
                </a:lnTo>
                <a:close/>
                <a:moveTo>
                  <a:pt x="10046" y="348"/>
                </a:moveTo>
                <a:lnTo>
                  <a:pt x="10046" y="348"/>
                </a:lnTo>
                <a:lnTo>
                  <a:pt x="10020" y="348"/>
                </a:lnTo>
                <a:lnTo>
                  <a:pt x="9990" y="348"/>
                </a:lnTo>
                <a:lnTo>
                  <a:pt x="9972" y="350"/>
                </a:lnTo>
                <a:lnTo>
                  <a:pt x="9956" y="352"/>
                </a:lnTo>
                <a:lnTo>
                  <a:pt x="9942" y="356"/>
                </a:lnTo>
                <a:lnTo>
                  <a:pt x="9930" y="362"/>
                </a:lnTo>
                <a:lnTo>
                  <a:pt x="9904" y="376"/>
                </a:lnTo>
                <a:lnTo>
                  <a:pt x="9878" y="390"/>
                </a:lnTo>
                <a:lnTo>
                  <a:pt x="9870" y="396"/>
                </a:lnTo>
                <a:lnTo>
                  <a:pt x="9866" y="400"/>
                </a:lnTo>
                <a:lnTo>
                  <a:pt x="9866" y="402"/>
                </a:lnTo>
                <a:lnTo>
                  <a:pt x="9868" y="404"/>
                </a:lnTo>
                <a:lnTo>
                  <a:pt x="9872" y="404"/>
                </a:lnTo>
                <a:lnTo>
                  <a:pt x="9884" y="404"/>
                </a:lnTo>
                <a:lnTo>
                  <a:pt x="9900" y="406"/>
                </a:lnTo>
                <a:lnTo>
                  <a:pt x="9908" y="406"/>
                </a:lnTo>
                <a:lnTo>
                  <a:pt x="9912" y="410"/>
                </a:lnTo>
                <a:lnTo>
                  <a:pt x="9914" y="414"/>
                </a:lnTo>
                <a:lnTo>
                  <a:pt x="9914" y="418"/>
                </a:lnTo>
                <a:lnTo>
                  <a:pt x="9914" y="424"/>
                </a:lnTo>
                <a:lnTo>
                  <a:pt x="9918" y="428"/>
                </a:lnTo>
                <a:lnTo>
                  <a:pt x="9926" y="434"/>
                </a:lnTo>
                <a:lnTo>
                  <a:pt x="9934" y="436"/>
                </a:lnTo>
                <a:lnTo>
                  <a:pt x="9944" y="438"/>
                </a:lnTo>
                <a:lnTo>
                  <a:pt x="9962" y="440"/>
                </a:lnTo>
                <a:lnTo>
                  <a:pt x="9988" y="442"/>
                </a:lnTo>
                <a:lnTo>
                  <a:pt x="10006" y="446"/>
                </a:lnTo>
                <a:lnTo>
                  <a:pt x="10026" y="452"/>
                </a:lnTo>
                <a:lnTo>
                  <a:pt x="10048" y="458"/>
                </a:lnTo>
                <a:lnTo>
                  <a:pt x="10068" y="460"/>
                </a:lnTo>
                <a:lnTo>
                  <a:pt x="10088" y="460"/>
                </a:lnTo>
                <a:lnTo>
                  <a:pt x="10106" y="456"/>
                </a:lnTo>
                <a:lnTo>
                  <a:pt x="10120" y="452"/>
                </a:lnTo>
                <a:lnTo>
                  <a:pt x="10130" y="446"/>
                </a:lnTo>
                <a:lnTo>
                  <a:pt x="10132" y="444"/>
                </a:lnTo>
                <a:lnTo>
                  <a:pt x="10132" y="440"/>
                </a:lnTo>
                <a:lnTo>
                  <a:pt x="10132" y="438"/>
                </a:lnTo>
                <a:lnTo>
                  <a:pt x="10128" y="434"/>
                </a:lnTo>
                <a:lnTo>
                  <a:pt x="10126" y="430"/>
                </a:lnTo>
                <a:lnTo>
                  <a:pt x="10124" y="426"/>
                </a:lnTo>
                <a:lnTo>
                  <a:pt x="10124" y="418"/>
                </a:lnTo>
                <a:lnTo>
                  <a:pt x="10128" y="410"/>
                </a:lnTo>
                <a:lnTo>
                  <a:pt x="10132" y="400"/>
                </a:lnTo>
                <a:lnTo>
                  <a:pt x="10138" y="392"/>
                </a:lnTo>
                <a:lnTo>
                  <a:pt x="10140" y="384"/>
                </a:lnTo>
                <a:lnTo>
                  <a:pt x="10140" y="380"/>
                </a:lnTo>
                <a:lnTo>
                  <a:pt x="10140" y="376"/>
                </a:lnTo>
                <a:lnTo>
                  <a:pt x="10138" y="372"/>
                </a:lnTo>
                <a:lnTo>
                  <a:pt x="10134" y="370"/>
                </a:lnTo>
                <a:lnTo>
                  <a:pt x="10126" y="366"/>
                </a:lnTo>
                <a:lnTo>
                  <a:pt x="10122" y="362"/>
                </a:lnTo>
                <a:lnTo>
                  <a:pt x="10118" y="358"/>
                </a:lnTo>
                <a:lnTo>
                  <a:pt x="10114" y="356"/>
                </a:lnTo>
                <a:lnTo>
                  <a:pt x="10108" y="356"/>
                </a:lnTo>
                <a:lnTo>
                  <a:pt x="10102" y="356"/>
                </a:lnTo>
                <a:lnTo>
                  <a:pt x="10074" y="364"/>
                </a:lnTo>
                <a:lnTo>
                  <a:pt x="10058" y="368"/>
                </a:lnTo>
                <a:lnTo>
                  <a:pt x="10050" y="370"/>
                </a:lnTo>
                <a:lnTo>
                  <a:pt x="10050" y="368"/>
                </a:lnTo>
                <a:lnTo>
                  <a:pt x="10048" y="366"/>
                </a:lnTo>
                <a:lnTo>
                  <a:pt x="10050" y="362"/>
                </a:lnTo>
                <a:lnTo>
                  <a:pt x="10052" y="358"/>
                </a:lnTo>
                <a:lnTo>
                  <a:pt x="10054" y="352"/>
                </a:lnTo>
                <a:lnTo>
                  <a:pt x="10052" y="350"/>
                </a:lnTo>
                <a:lnTo>
                  <a:pt x="10046" y="348"/>
                </a:lnTo>
                <a:close/>
                <a:moveTo>
                  <a:pt x="9818" y="352"/>
                </a:moveTo>
                <a:lnTo>
                  <a:pt x="9818" y="352"/>
                </a:lnTo>
                <a:lnTo>
                  <a:pt x="9802" y="352"/>
                </a:lnTo>
                <a:lnTo>
                  <a:pt x="9790" y="354"/>
                </a:lnTo>
                <a:lnTo>
                  <a:pt x="9784" y="356"/>
                </a:lnTo>
                <a:lnTo>
                  <a:pt x="9780" y="360"/>
                </a:lnTo>
                <a:lnTo>
                  <a:pt x="9778" y="364"/>
                </a:lnTo>
                <a:lnTo>
                  <a:pt x="9782" y="368"/>
                </a:lnTo>
                <a:lnTo>
                  <a:pt x="9788" y="372"/>
                </a:lnTo>
                <a:lnTo>
                  <a:pt x="9798" y="374"/>
                </a:lnTo>
                <a:lnTo>
                  <a:pt x="9808" y="376"/>
                </a:lnTo>
                <a:lnTo>
                  <a:pt x="9814" y="380"/>
                </a:lnTo>
                <a:lnTo>
                  <a:pt x="9820" y="386"/>
                </a:lnTo>
                <a:lnTo>
                  <a:pt x="9822" y="388"/>
                </a:lnTo>
                <a:lnTo>
                  <a:pt x="9826" y="388"/>
                </a:lnTo>
                <a:lnTo>
                  <a:pt x="9844" y="386"/>
                </a:lnTo>
                <a:lnTo>
                  <a:pt x="9872" y="380"/>
                </a:lnTo>
                <a:lnTo>
                  <a:pt x="9884" y="374"/>
                </a:lnTo>
                <a:lnTo>
                  <a:pt x="9888" y="372"/>
                </a:lnTo>
                <a:lnTo>
                  <a:pt x="9888" y="370"/>
                </a:lnTo>
                <a:lnTo>
                  <a:pt x="9886" y="366"/>
                </a:lnTo>
                <a:lnTo>
                  <a:pt x="9882" y="364"/>
                </a:lnTo>
                <a:lnTo>
                  <a:pt x="9870" y="362"/>
                </a:lnTo>
                <a:lnTo>
                  <a:pt x="9854" y="358"/>
                </a:lnTo>
                <a:lnTo>
                  <a:pt x="9818" y="352"/>
                </a:lnTo>
                <a:close/>
                <a:moveTo>
                  <a:pt x="9850" y="306"/>
                </a:moveTo>
                <a:lnTo>
                  <a:pt x="9850" y="306"/>
                </a:lnTo>
                <a:lnTo>
                  <a:pt x="9838" y="314"/>
                </a:lnTo>
                <a:lnTo>
                  <a:pt x="9826" y="318"/>
                </a:lnTo>
                <a:lnTo>
                  <a:pt x="9804" y="328"/>
                </a:lnTo>
                <a:lnTo>
                  <a:pt x="9798" y="330"/>
                </a:lnTo>
                <a:lnTo>
                  <a:pt x="9794" y="334"/>
                </a:lnTo>
                <a:lnTo>
                  <a:pt x="9798" y="336"/>
                </a:lnTo>
                <a:lnTo>
                  <a:pt x="9806" y="336"/>
                </a:lnTo>
                <a:lnTo>
                  <a:pt x="9818" y="338"/>
                </a:lnTo>
                <a:lnTo>
                  <a:pt x="9826" y="340"/>
                </a:lnTo>
                <a:lnTo>
                  <a:pt x="9840" y="346"/>
                </a:lnTo>
                <a:lnTo>
                  <a:pt x="9858" y="352"/>
                </a:lnTo>
                <a:lnTo>
                  <a:pt x="9868" y="354"/>
                </a:lnTo>
                <a:lnTo>
                  <a:pt x="9884" y="356"/>
                </a:lnTo>
                <a:lnTo>
                  <a:pt x="9898" y="358"/>
                </a:lnTo>
                <a:lnTo>
                  <a:pt x="9906" y="358"/>
                </a:lnTo>
                <a:lnTo>
                  <a:pt x="9908" y="354"/>
                </a:lnTo>
                <a:lnTo>
                  <a:pt x="9910" y="352"/>
                </a:lnTo>
                <a:lnTo>
                  <a:pt x="9912" y="348"/>
                </a:lnTo>
                <a:lnTo>
                  <a:pt x="9916" y="346"/>
                </a:lnTo>
                <a:lnTo>
                  <a:pt x="9928" y="342"/>
                </a:lnTo>
                <a:lnTo>
                  <a:pt x="9946" y="340"/>
                </a:lnTo>
                <a:lnTo>
                  <a:pt x="9990" y="340"/>
                </a:lnTo>
                <a:lnTo>
                  <a:pt x="10018" y="340"/>
                </a:lnTo>
                <a:lnTo>
                  <a:pt x="10026" y="338"/>
                </a:lnTo>
                <a:lnTo>
                  <a:pt x="10030" y="336"/>
                </a:lnTo>
                <a:lnTo>
                  <a:pt x="10030" y="330"/>
                </a:lnTo>
                <a:lnTo>
                  <a:pt x="10026" y="322"/>
                </a:lnTo>
                <a:lnTo>
                  <a:pt x="10022" y="314"/>
                </a:lnTo>
                <a:lnTo>
                  <a:pt x="10022" y="312"/>
                </a:lnTo>
                <a:lnTo>
                  <a:pt x="10022" y="308"/>
                </a:lnTo>
                <a:lnTo>
                  <a:pt x="10028" y="306"/>
                </a:lnTo>
                <a:lnTo>
                  <a:pt x="10036" y="306"/>
                </a:lnTo>
                <a:lnTo>
                  <a:pt x="10050" y="304"/>
                </a:lnTo>
                <a:lnTo>
                  <a:pt x="10054" y="300"/>
                </a:lnTo>
                <a:lnTo>
                  <a:pt x="10054" y="298"/>
                </a:lnTo>
                <a:lnTo>
                  <a:pt x="10052" y="296"/>
                </a:lnTo>
                <a:lnTo>
                  <a:pt x="10048" y="292"/>
                </a:lnTo>
                <a:lnTo>
                  <a:pt x="10044" y="288"/>
                </a:lnTo>
                <a:lnTo>
                  <a:pt x="10032" y="288"/>
                </a:lnTo>
                <a:lnTo>
                  <a:pt x="10024" y="286"/>
                </a:lnTo>
                <a:lnTo>
                  <a:pt x="10016" y="284"/>
                </a:lnTo>
                <a:lnTo>
                  <a:pt x="10008" y="280"/>
                </a:lnTo>
                <a:lnTo>
                  <a:pt x="9998" y="274"/>
                </a:lnTo>
                <a:lnTo>
                  <a:pt x="9980" y="260"/>
                </a:lnTo>
                <a:lnTo>
                  <a:pt x="9972" y="254"/>
                </a:lnTo>
                <a:lnTo>
                  <a:pt x="9964" y="252"/>
                </a:lnTo>
                <a:lnTo>
                  <a:pt x="9956" y="250"/>
                </a:lnTo>
                <a:lnTo>
                  <a:pt x="9948" y="250"/>
                </a:lnTo>
                <a:lnTo>
                  <a:pt x="9940" y="252"/>
                </a:lnTo>
                <a:lnTo>
                  <a:pt x="9932" y="258"/>
                </a:lnTo>
                <a:lnTo>
                  <a:pt x="9922" y="262"/>
                </a:lnTo>
                <a:lnTo>
                  <a:pt x="9914" y="264"/>
                </a:lnTo>
                <a:lnTo>
                  <a:pt x="9898" y="268"/>
                </a:lnTo>
                <a:lnTo>
                  <a:pt x="9878" y="272"/>
                </a:lnTo>
                <a:lnTo>
                  <a:pt x="9866" y="276"/>
                </a:lnTo>
                <a:lnTo>
                  <a:pt x="9852" y="284"/>
                </a:lnTo>
                <a:lnTo>
                  <a:pt x="9842" y="290"/>
                </a:lnTo>
                <a:lnTo>
                  <a:pt x="9840" y="294"/>
                </a:lnTo>
                <a:lnTo>
                  <a:pt x="9842" y="296"/>
                </a:lnTo>
                <a:lnTo>
                  <a:pt x="9848" y="296"/>
                </a:lnTo>
                <a:lnTo>
                  <a:pt x="9854" y="296"/>
                </a:lnTo>
                <a:lnTo>
                  <a:pt x="9856" y="298"/>
                </a:lnTo>
                <a:lnTo>
                  <a:pt x="9858" y="298"/>
                </a:lnTo>
                <a:lnTo>
                  <a:pt x="9856" y="300"/>
                </a:lnTo>
                <a:lnTo>
                  <a:pt x="9850" y="306"/>
                </a:lnTo>
                <a:close/>
                <a:moveTo>
                  <a:pt x="9800" y="264"/>
                </a:moveTo>
                <a:lnTo>
                  <a:pt x="9800" y="264"/>
                </a:lnTo>
                <a:lnTo>
                  <a:pt x="9798" y="260"/>
                </a:lnTo>
                <a:lnTo>
                  <a:pt x="9792" y="258"/>
                </a:lnTo>
                <a:lnTo>
                  <a:pt x="9772" y="254"/>
                </a:lnTo>
                <a:lnTo>
                  <a:pt x="9750" y="254"/>
                </a:lnTo>
                <a:lnTo>
                  <a:pt x="9744" y="256"/>
                </a:lnTo>
                <a:lnTo>
                  <a:pt x="9740" y="258"/>
                </a:lnTo>
                <a:lnTo>
                  <a:pt x="9740" y="260"/>
                </a:lnTo>
                <a:lnTo>
                  <a:pt x="9740" y="264"/>
                </a:lnTo>
                <a:lnTo>
                  <a:pt x="9746" y="266"/>
                </a:lnTo>
                <a:lnTo>
                  <a:pt x="9756" y="268"/>
                </a:lnTo>
                <a:lnTo>
                  <a:pt x="9768" y="270"/>
                </a:lnTo>
                <a:lnTo>
                  <a:pt x="9790" y="268"/>
                </a:lnTo>
                <a:lnTo>
                  <a:pt x="9798" y="266"/>
                </a:lnTo>
                <a:lnTo>
                  <a:pt x="9800" y="264"/>
                </a:lnTo>
                <a:close/>
                <a:moveTo>
                  <a:pt x="9948" y="604"/>
                </a:moveTo>
                <a:lnTo>
                  <a:pt x="9948" y="604"/>
                </a:lnTo>
                <a:lnTo>
                  <a:pt x="9956" y="608"/>
                </a:lnTo>
                <a:lnTo>
                  <a:pt x="9966" y="608"/>
                </a:lnTo>
                <a:lnTo>
                  <a:pt x="9976" y="606"/>
                </a:lnTo>
                <a:lnTo>
                  <a:pt x="9984" y="602"/>
                </a:lnTo>
                <a:lnTo>
                  <a:pt x="9992" y="598"/>
                </a:lnTo>
                <a:lnTo>
                  <a:pt x="9998" y="594"/>
                </a:lnTo>
                <a:lnTo>
                  <a:pt x="10000" y="590"/>
                </a:lnTo>
                <a:lnTo>
                  <a:pt x="10000" y="586"/>
                </a:lnTo>
                <a:lnTo>
                  <a:pt x="9996" y="586"/>
                </a:lnTo>
                <a:lnTo>
                  <a:pt x="9988" y="586"/>
                </a:lnTo>
                <a:lnTo>
                  <a:pt x="9968" y="590"/>
                </a:lnTo>
                <a:lnTo>
                  <a:pt x="9952" y="598"/>
                </a:lnTo>
                <a:lnTo>
                  <a:pt x="9948" y="602"/>
                </a:lnTo>
                <a:lnTo>
                  <a:pt x="9948" y="604"/>
                </a:lnTo>
                <a:close/>
                <a:moveTo>
                  <a:pt x="12072" y="7092"/>
                </a:moveTo>
                <a:lnTo>
                  <a:pt x="12072" y="7092"/>
                </a:lnTo>
                <a:lnTo>
                  <a:pt x="12074" y="7094"/>
                </a:lnTo>
                <a:lnTo>
                  <a:pt x="12080" y="7094"/>
                </a:lnTo>
                <a:lnTo>
                  <a:pt x="12086" y="7096"/>
                </a:lnTo>
                <a:lnTo>
                  <a:pt x="12090" y="7094"/>
                </a:lnTo>
                <a:lnTo>
                  <a:pt x="12090" y="7090"/>
                </a:lnTo>
                <a:lnTo>
                  <a:pt x="12088" y="7088"/>
                </a:lnTo>
                <a:lnTo>
                  <a:pt x="12082" y="7086"/>
                </a:lnTo>
                <a:lnTo>
                  <a:pt x="12076" y="7088"/>
                </a:lnTo>
                <a:lnTo>
                  <a:pt x="12072" y="7090"/>
                </a:lnTo>
                <a:lnTo>
                  <a:pt x="12072" y="7092"/>
                </a:lnTo>
                <a:close/>
                <a:moveTo>
                  <a:pt x="11908" y="7044"/>
                </a:moveTo>
                <a:lnTo>
                  <a:pt x="11908" y="7044"/>
                </a:lnTo>
                <a:lnTo>
                  <a:pt x="11906" y="7052"/>
                </a:lnTo>
                <a:lnTo>
                  <a:pt x="11906" y="7062"/>
                </a:lnTo>
                <a:lnTo>
                  <a:pt x="11908" y="7070"/>
                </a:lnTo>
                <a:lnTo>
                  <a:pt x="11910" y="7072"/>
                </a:lnTo>
                <a:lnTo>
                  <a:pt x="11912" y="7072"/>
                </a:lnTo>
                <a:lnTo>
                  <a:pt x="11916" y="7068"/>
                </a:lnTo>
                <a:lnTo>
                  <a:pt x="11916" y="7064"/>
                </a:lnTo>
                <a:lnTo>
                  <a:pt x="11916" y="7054"/>
                </a:lnTo>
                <a:lnTo>
                  <a:pt x="11912" y="7046"/>
                </a:lnTo>
                <a:lnTo>
                  <a:pt x="11910" y="7044"/>
                </a:lnTo>
                <a:lnTo>
                  <a:pt x="11908" y="7044"/>
                </a:lnTo>
                <a:close/>
                <a:moveTo>
                  <a:pt x="12082" y="7064"/>
                </a:moveTo>
                <a:lnTo>
                  <a:pt x="12082" y="7064"/>
                </a:lnTo>
                <a:lnTo>
                  <a:pt x="12080" y="7062"/>
                </a:lnTo>
                <a:lnTo>
                  <a:pt x="12076" y="7060"/>
                </a:lnTo>
                <a:lnTo>
                  <a:pt x="12074" y="7054"/>
                </a:lnTo>
                <a:lnTo>
                  <a:pt x="12072" y="7054"/>
                </a:lnTo>
                <a:lnTo>
                  <a:pt x="12070" y="7052"/>
                </a:lnTo>
                <a:lnTo>
                  <a:pt x="12066" y="7056"/>
                </a:lnTo>
                <a:lnTo>
                  <a:pt x="12062" y="7062"/>
                </a:lnTo>
                <a:lnTo>
                  <a:pt x="12064" y="7064"/>
                </a:lnTo>
                <a:lnTo>
                  <a:pt x="12068" y="7066"/>
                </a:lnTo>
                <a:lnTo>
                  <a:pt x="12068" y="7068"/>
                </a:lnTo>
                <a:lnTo>
                  <a:pt x="12072" y="7076"/>
                </a:lnTo>
                <a:lnTo>
                  <a:pt x="12072" y="7080"/>
                </a:lnTo>
                <a:lnTo>
                  <a:pt x="12076" y="7082"/>
                </a:lnTo>
                <a:lnTo>
                  <a:pt x="12080" y="7082"/>
                </a:lnTo>
                <a:lnTo>
                  <a:pt x="12084" y="7080"/>
                </a:lnTo>
                <a:lnTo>
                  <a:pt x="12086" y="7078"/>
                </a:lnTo>
                <a:lnTo>
                  <a:pt x="12084" y="7076"/>
                </a:lnTo>
                <a:lnTo>
                  <a:pt x="12082" y="7074"/>
                </a:lnTo>
                <a:lnTo>
                  <a:pt x="12082" y="7072"/>
                </a:lnTo>
                <a:lnTo>
                  <a:pt x="12084" y="7068"/>
                </a:lnTo>
                <a:lnTo>
                  <a:pt x="12086" y="7066"/>
                </a:lnTo>
                <a:lnTo>
                  <a:pt x="12082" y="7064"/>
                </a:lnTo>
                <a:close/>
                <a:moveTo>
                  <a:pt x="11654" y="6830"/>
                </a:moveTo>
                <a:lnTo>
                  <a:pt x="11654" y="6830"/>
                </a:lnTo>
                <a:lnTo>
                  <a:pt x="11650" y="6828"/>
                </a:lnTo>
                <a:lnTo>
                  <a:pt x="11644" y="6828"/>
                </a:lnTo>
                <a:lnTo>
                  <a:pt x="11636" y="6828"/>
                </a:lnTo>
                <a:lnTo>
                  <a:pt x="11628" y="6830"/>
                </a:lnTo>
                <a:lnTo>
                  <a:pt x="11622" y="6834"/>
                </a:lnTo>
                <a:lnTo>
                  <a:pt x="11616" y="6838"/>
                </a:lnTo>
                <a:lnTo>
                  <a:pt x="11612" y="6842"/>
                </a:lnTo>
                <a:lnTo>
                  <a:pt x="11610" y="6848"/>
                </a:lnTo>
                <a:lnTo>
                  <a:pt x="11614" y="6850"/>
                </a:lnTo>
                <a:lnTo>
                  <a:pt x="11618" y="6852"/>
                </a:lnTo>
                <a:lnTo>
                  <a:pt x="11630" y="6852"/>
                </a:lnTo>
                <a:lnTo>
                  <a:pt x="11644" y="6852"/>
                </a:lnTo>
                <a:lnTo>
                  <a:pt x="11652" y="6850"/>
                </a:lnTo>
                <a:lnTo>
                  <a:pt x="11660" y="6848"/>
                </a:lnTo>
                <a:lnTo>
                  <a:pt x="11668" y="6846"/>
                </a:lnTo>
                <a:lnTo>
                  <a:pt x="11674" y="6846"/>
                </a:lnTo>
                <a:lnTo>
                  <a:pt x="11674" y="6844"/>
                </a:lnTo>
                <a:lnTo>
                  <a:pt x="11674" y="6840"/>
                </a:lnTo>
                <a:lnTo>
                  <a:pt x="11670" y="6838"/>
                </a:lnTo>
                <a:lnTo>
                  <a:pt x="11666" y="6838"/>
                </a:lnTo>
                <a:lnTo>
                  <a:pt x="11660" y="6836"/>
                </a:lnTo>
                <a:lnTo>
                  <a:pt x="11654" y="6830"/>
                </a:lnTo>
                <a:close/>
                <a:moveTo>
                  <a:pt x="12084" y="7156"/>
                </a:moveTo>
                <a:lnTo>
                  <a:pt x="12084" y="7156"/>
                </a:lnTo>
                <a:lnTo>
                  <a:pt x="12086" y="7146"/>
                </a:lnTo>
                <a:lnTo>
                  <a:pt x="12086" y="7136"/>
                </a:lnTo>
                <a:lnTo>
                  <a:pt x="12084" y="7128"/>
                </a:lnTo>
                <a:lnTo>
                  <a:pt x="12082" y="7120"/>
                </a:lnTo>
                <a:lnTo>
                  <a:pt x="12078" y="7114"/>
                </a:lnTo>
                <a:lnTo>
                  <a:pt x="12076" y="7112"/>
                </a:lnTo>
                <a:lnTo>
                  <a:pt x="12074" y="7112"/>
                </a:lnTo>
                <a:lnTo>
                  <a:pt x="12072" y="7114"/>
                </a:lnTo>
                <a:lnTo>
                  <a:pt x="12070" y="7116"/>
                </a:lnTo>
                <a:lnTo>
                  <a:pt x="12068" y="7118"/>
                </a:lnTo>
                <a:lnTo>
                  <a:pt x="12064" y="7116"/>
                </a:lnTo>
                <a:lnTo>
                  <a:pt x="12058" y="7116"/>
                </a:lnTo>
                <a:lnTo>
                  <a:pt x="12056" y="7116"/>
                </a:lnTo>
                <a:lnTo>
                  <a:pt x="12054" y="7120"/>
                </a:lnTo>
                <a:lnTo>
                  <a:pt x="12050" y="7122"/>
                </a:lnTo>
                <a:lnTo>
                  <a:pt x="12048" y="7122"/>
                </a:lnTo>
                <a:lnTo>
                  <a:pt x="12040" y="7122"/>
                </a:lnTo>
                <a:lnTo>
                  <a:pt x="12022" y="7128"/>
                </a:lnTo>
                <a:lnTo>
                  <a:pt x="12010" y="7132"/>
                </a:lnTo>
                <a:lnTo>
                  <a:pt x="12002" y="7132"/>
                </a:lnTo>
                <a:lnTo>
                  <a:pt x="11996" y="7130"/>
                </a:lnTo>
                <a:lnTo>
                  <a:pt x="11990" y="7128"/>
                </a:lnTo>
                <a:lnTo>
                  <a:pt x="11980" y="7120"/>
                </a:lnTo>
                <a:lnTo>
                  <a:pt x="11974" y="7116"/>
                </a:lnTo>
                <a:lnTo>
                  <a:pt x="11966" y="7114"/>
                </a:lnTo>
                <a:lnTo>
                  <a:pt x="11958" y="7114"/>
                </a:lnTo>
                <a:lnTo>
                  <a:pt x="11952" y="7110"/>
                </a:lnTo>
                <a:lnTo>
                  <a:pt x="11944" y="7104"/>
                </a:lnTo>
                <a:lnTo>
                  <a:pt x="11942" y="7104"/>
                </a:lnTo>
                <a:lnTo>
                  <a:pt x="11940" y="7104"/>
                </a:lnTo>
                <a:lnTo>
                  <a:pt x="11936" y="7118"/>
                </a:lnTo>
                <a:lnTo>
                  <a:pt x="11936" y="7126"/>
                </a:lnTo>
                <a:lnTo>
                  <a:pt x="11938" y="7134"/>
                </a:lnTo>
                <a:lnTo>
                  <a:pt x="11946" y="7158"/>
                </a:lnTo>
                <a:lnTo>
                  <a:pt x="11950" y="7168"/>
                </a:lnTo>
                <a:lnTo>
                  <a:pt x="11954" y="7172"/>
                </a:lnTo>
                <a:lnTo>
                  <a:pt x="11958" y="7176"/>
                </a:lnTo>
                <a:lnTo>
                  <a:pt x="11958" y="7184"/>
                </a:lnTo>
                <a:lnTo>
                  <a:pt x="11960" y="7198"/>
                </a:lnTo>
                <a:lnTo>
                  <a:pt x="11962" y="7212"/>
                </a:lnTo>
                <a:lnTo>
                  <a:pt x="11966" y="7226"/>
                </a:lnTo>
                <a:lnTo>
                  <a:pt x="11970" y="7232"/>
                </a:lnTo>
                <a:lnTo>
                  <a:pt x="11976" y="7236"/>
                </a:lnTo>
                <a:lnTo>
                  <a:pt x="11980" y="7240"/>
                </a:lnTo>
                <a:lnTo>
                  <a:pt x="11984" y="7246"/>
                </a:lnTo>
                <a:lnTo>
                  <a:pt x="11988" y="7256"/>
                </a:lnTo>
                <a:lnTo>
                  <a:pt x="11992" y="7264"/>
                </a:lnTo>
                <a:lnTo>
                  <a:pt x="11996" y="7266"/>
                </a:lnTo>
                <a:lnTo>
                  <a:pt x="11998" y="7266"/>
                </a:lnTo>
                <a:lnTo>
                  <a:pt x="12004" y="7264"/>
                </a:lnTo>
                <a:lnTo>
                  <a:pt x="12008" y="7266"/>
                </a:lnTo>
                <a:lnTo>
                  <a:pt x="12022" y="7270"/>
                </a:lnTo>
                <a:lnTo>
                  <a:pt x="12026" y="7270"/>
                </a:lnTo>
                <a:lnTo>
                  <a:pt x="12028" y="7270"/>
                </a:lnTo>
                <a:lnTo>
                  <a:pt x="12030" y="7264"/>
                </a:lnTo>
                <a:lnTo>
                  <a:pt x="12032" y="7258"/>
                </a:lnTo>
                <a:lnTo>
                  <a:pt x="12038" y="7254"/>
                </a:lnTo>
                <a:lnTo>
                  <a:pt x="12040" y="7250"/>
                </a:lnTo>
                <a:lnTo>
                  <a:pt x="12042" y="7246"/>
                </a:lnTo>
                <a:lnTo>
                  <a:pt x="12046" y="7238"/>
                </a:lnTo>
                <a:lnTo>
                  <a:pt x="12046" y="7234"/>
                </a:lnTo>
                <a:lnTo>
                  <a:pt x="12048" y="7232"/>
                </a:lnTo>
                <a:lnTo>
                  <a:pt x="12050" y="7234"/>
                </a:lnTo>
                <a:lnTo>
                  <a:pt x="12050" y="7236"/>
                </a:lnTo>
                <a:lnTo>
                  <a:pt x="12052" y="7238"/>
                </a:lnTo>
                <a:lnTo>
                  <a:pt x="12054" y="7234"/>
                </a:lnTo>
                <a:lnTo>
                  <a:pt x="12056" y="7228"/>
                </a:lnTo>
                <a:lnTo>
                  <a:pt x="12060" y="7228"/>
                </a:lnTo>
                <a:lnTo>
                  <a:pt x="12062" y="7230"/>
                </a:lnTo>
                <a:lnTo>
                  <a:pt x="12064" y="7234"/>
                </a:lnTo>
                <a:lnTo>
                  <a:pt x="12064" y="7236"/>
                </a:lnTo>
                <a:lnTo>
                  <a:pt x="12062" y="7236"/>
                </a:lnTo>
                <a:lnTo>
                  <a:pt x="12058" y="7238"/>
                </a:lnTo>
                <a:lnTo>
                  <a:pt x="12058" y="7240"/>
                </a:lnTo>
                <a:lnTo>
                  <a:pt x="12060" y="7246"/>
                </a:lnTo>
                <a:lnTo>
                  <a:pt x="12068" y="7248"/>
                </a:lnTo>
                <a:lnTo>
                  <a:pt x="12072" y="7248"/>
                </a:lnTo>
                <a:lnTo>
                  <a:pt x="12074" y="7244"/>
                </a:lnTo>
                <a:lnTo>
                  <a:pt x="12072" y="7232"/>
                </a:lnTo>
                <a:lnTo>
                  <a:pt x="12070" y="7218"/>
                </a:lnTo>
                <a:lnTo>
                  <a:pt x="12070" y="7214"/>
                </a:lnTo>
                <a:lnTo>
                  <a:pt x="12072" y="7210"/>
                </a:lnTo>
                <a:lnTo>
                  <a:pt x="12074" y="7208"/>
                </a:lnTo>
                <a:lnTo>
                  <a:pt x="12074" y="7204"/>
                </a:lnTo>
                <a:lnTo>
                  <a:pt x="12074" y="7198"/>
                </a:lnTo>
                <a:lnTo>
                  <a:pt x="12072" y="7192"/>
                </a:lnTo>
                <a:lnTo>
                  <a:pt x="12072" y="7188"/>
                </a:lnTo>
                <a:lnTo>
                  <a:pt x="12076" y="7186"/>
                </a:lnTo>
                <a:lnTo>
                  <a:pt x="12078" y="7184"/>
                </a:lnTo>
                <a:lnTo>
                  <a:pt x="12080" y="7184"/>
                </a:lnTo>
                <a:lnTo>
                  <a:pt x="12082" y="7190"/>
                </a:lnTo>
                <a:lnTo>
                  <a:pt x="12082" y="7194"/>
                </a:lnTo>
                <a:lnTo>
                  <a:pt x="12084" y="7194"/>
                </a:lnTo>
                <a:lnTo>
                  <a:pt x="12086" y="7192"/>
                </a:lnTo>
                <a:lnTo>
                  <a:pt x="12086" y="7188"/>
                </a:lnTo>
                <a:lnTo>
                  <a:pt x="12086" y="7186"/>
                </a:lnTo>
                <a:lnTo>
                  <a:pt x="12084" y="7180"/>
                </a:lnTo>
                <a:lnTo>
                  <a:pt x="12082" y="7170"/>
                </a:lnTo>
                <a:lnTo>
                  <a:pt x="12082" y="7164"/>
                </a:lnTo>
                <a:lnTo>
                  <a:pt x="12084" y="7156"/>
                </a:lnTo>
                <a:close/>
                <a:moveTo>
                  <a:pt x="12280" y="6382"/>
                </a:moveTo>
                <a:lnTo>
                  <a:pt x="12280" y="6382"/>
                </a:lnTo>
                <a:lnTo>
                  <a:pt x="12284" y="6378"/>
                </a:lnTo>
                <a:lnTo>
                  <a:pt x="12284" y="6372"/>
                </a:lnTo>
                <a:lnTo>
                  <a:pt x="12282" y="6364"/>
                </a:lnTo>
                <a:lnTo>
                  <a:pt x="12280" y="6352"/>
                </a:lnTo>
                <a:lnTo>
                  <a:pt x="12280" y="6344"/>
                </a:lnTo>
                <a:lnTo>
                  <a:pt x="12280" y="6334"/>
                </a:lnTo>
                <a:lnTo>
                  <a:pt x="12280" y="6318"/>
                </a:lnTo>
                <a:lnTo>
                  <a:pt x="12278" y="6316"/>
                </a:lnTo>
                <a:lnTo>
                  <a:pt x="12276" y="6314"/>
                </a:lnTo>
                <a:lnTo>
                  <a:pt x="12274" y="6312"/>
                </a:lnTo>
                <a:lnTo>
                  <a:pt x="12272" y="6310"/>
                </a:lnTo>
                <a:lnTo>
                  <a:pt x="12268" y="6304"/>
                </a:lnTo>
                <a:lnTo>
                  <a:pt x="12266" y="6296"/>
                </a:lnTo>
                <a:lnTo>
                  <a:pt x="12264" y="6284"/>
                </a:lnTo>
                <a:lnTo>
                  <a:pt x="12260" y="6276"/>
                </a:lnTo>
                <a:lnTo>
                  <a:pt x="12252" y="6264"/>
                </a:lnTo>
                <a:lnTo>
                  <a:pt x="12242" y="6252"/>
                </a:lnTo>
                <a:lnTo>
                  <a:pt x="12230" y="6236"/>
                </a:lnTo>
                <a:lnTo>
                  <a:pt x="12222" y="6224"/>
                </a:lnTo>
                <a:lnTo>
                  <a:pt x="12218" y="6222"/>
                </a:lnTo>
                <a:lnTo>
                  <a:pt x="12216" y="6222"/>
                </a:lnTo>
                <a:lnTo>
                  <a:pt x="12214" y="6220"/>
                </a:lnTo>
                <a:lnTo>
                  <a:pt x="12210" y="6218"/>
                </a:lnTo>
                <a:lnTo>
                  <a:pt x="12204" y="6214"/>
                </a:lnTo>
                <a:lnTo>
                  <a:pt x="12196" y="6206"/>
                </a:lnTo>
                <a:lnTo>
                  <a:pt x="12190" y="6194"/>
                </a:lnTo>
                <a:lnTo>
                  <a:pt x="12186" y="6184"/>
                </a:lnTo>
                <a:lnTo>
                  <a:pt x="12184" y="6174"/>
                </a:lnTo>
                <a:lnTo>
                  <a:pt x="12184" y="6166"/>
                </a:lnTo>
                <a:lnTo>
                  <a:pt x="12184" y="6150"/>
                </a:lnTo>
                <a:lnTo>
                  <a:pt x="12184" y="6144"/>
                </a:lnTo>
                <a:lnTo>
                  <a:pt x="12182" y="6138"/>
                </a:lnTo>
                <a:lnTo>
                  <a:pt x="12178" y="6136"/>
                </a:lnTo>
                <a:lnTo>
                  <a:pt x="12176" y="6136"/>
                </a:lnTo>
                <a:lnTo>
                  <a:pt x="12172" y="6140"/>
                </a:lnTo>
                <a:lnTo>
                  <a:pt x="12172" y="6142"/>
                </a:lnTo>
                <a:lnTo>
                  <a:pt x="12170" y="6144"/>
                </a:lnTo>
                <a:lnTo>
                  <a:pt x="12166" y="6140"/>
                </a:lnTo>
                <a:lnTo>
                  <a:pt x="12160" y="6134"/>
                </a:lnTo>
                <a:lnTo>
                  <a:pt x="12154" y="6130"/>
                </a:lnTo>
                <a:lnTo>
                  <a:pt x="12152" y="6128"/>
                </a:lnTo>
                <a:lnTo>
                  <a:pt x="12150" y="6132"/>
                </a:lnTo>
                <a:lnTo>
                  <a:pt x="12150" y="6136"/>
                </a:lnTo>
                <a:lnTo>
                  <a:pt x="12150" y="6142"/>
                </a:lnTo>
                <a:lnTo>
                  <a:pt x="12148" y="6144"/>
                </a:lnTo>
                <a:lnTo>
                  <a:pt x="12146" y="6144"/>
                </a:lnTo>
                <a:lnTo>
                  <a:pt x="12140" y="6140"/>
                </a:lnTo>
                <a:lnTo>
                  <a:pt x="12134" y="6132"/>
                </a:lnTo>
                <a:lnTo>
                  <a:pt x="12132" y="6126"/>
                </a:lnTo>
                <a:lnTo>
                  <a:pt x="12132" y="6120"/>
                </a:lnTo>
                <a:lnTo>
                  <a:pt x="12132" y="6114"/>
                </a:lnTo>
                <a:lnTo>
                  <a:pt x="12134" y="6104"/>
                </a:lnTo>
                <a:lnTo>
                  <a:pt x="12134" y="6100"/>
                </a:lnTo>
                <a:lnTo>
                  <a:pt x="12132" y="6092"/>
                </a:lnTo>
                <a:lnTo>
                  <a:pt x="12128" y="6086"/>
                </a:lnTo>
                <a:lnTo>
                  <a:pt x="12122" y="6078"/>
                </a:lnTo>
                <a:lnTo>
                  <a:pt x="12110" y="6062"/>
                </a:lnTo>
                <a:lnTo>
                  <a:pt x="12100" y="6050"/>
                </a:lnTo>
                <a:lnTo>
                  <a:pt x="12100" y="6048"/>
                </a:lnTo>
                <a:lnTo>
                  <a:pt x="12102" y="6046"/>
                </a:lnTo>
                <a:lnTo>
                  <a:pt x="12106" y="6046"/>
                </a:lnTo>
                <a:lnTo>
                  <a:pt x="12110" y="6044"/>
                </a:lnTo>
                <a:lnTo>
                  <a:pt x="12110" y="6042"/>
                </a:lnTo>
                <a:lnTo>
                  <a:pt x="12110" y="6038"/>
                </a:lnTo>
                <a:lnTo>
                  <a:pt x="12106" y="6034"/>
                </a:lnTo>
                <a:lnTo>
                  <a:pt x="12100" y="6028"/>
                </a:lnTo>
                <a:lnTo>
                  <a:pt x="12092" y="6022"/>
                </a:lnTo>
                <a:lnTo>
                  <a:pt x="12080" y="6018"/>
                </a:lnTo>
                <a:lnTo>
                  <a:pt x="12070" y="6012"/>
                </a:lnTo>
                <a:lnTo>
                  <a:pt x="12062" y="6008"/>
                </a:lnTo>
                <a:lnTo>
                  <a:pt x="12058" y="6004"/>
                </a:lnTo>
                <a:lnTo>
                  <a:pt x="12056" y="6000"/>
                </a:lnTo>
                <a:lnTo>
                  <a:pt x="12054" y="5996"/>
                </a:lnTo>
                <a:lnTo>
                  <a:pt x="12050" y="5992"/>
                </a:lnTo>
                <a:lnTo>
                  <a:pt x="12044" y="5988"/>
                </a:lnTo>
                <a:lnTo>
                  <a:pt x="12034" y="5986"/>
                </a:lnTo>
                <a:lnTo>
                  <a:pt x="12024" y="5982"/>
                </a:lnTo>
                <a:lnTo>
                  <a:pt x="12016" y="5978"/>
                </a:lnTo>
                <a:lnTo>
                  <a:pt x="12012" y="5972"/>
                </a:lnTo>
                <a:lnTo>
                  <a:pt x="12008" y="5968"/>
                </a:lnTo>
                <a:lnTo>
                  <a:pt x="12004" y="5954"/>
                </a:lnTo>
                <a:lnTo>
                  <a:pt x="12002" y="5948"/>
                </a:lnTo>
                <a:lnTo>
                  <a:pt x="11998" y="5942"/>
                </a:lnTo>
                <a:lnTo>
                  <a:pt x="11996" y="5934"/>
                </a:lnTo>
                <a:lnTo>
                  <a:pt x="11994" y="5926"/>
                </a:lnTo>
                <a:lnTo>
                  <a:pt x="11994" y="5904"/>
                </a:lnTo>
                <a:lnTo>
                  <a:pt x="11992" y="5892"/>
                </a:lnTo>
                <a:lnTo>
                  <a:pt x="11990" y="5880"/>
                </a:lnTo>
                <a:lnTo>
                  <a:pt x="11986" y="5868"/>
                </a:lnTo>
                <a:lnTo>
                  <a:pt x="11978" y="5856"/>
                </a:lnTo>
                <a:lnTo>
                  <a:pt x="11974" y="5852"/>
                </a:lnTo>
                <a:lnTo>
                  <a:pt x="11972" y="5846"/>
                </a:lnTo>
                <a:lnTo>
                  <a:pt x="11968" y="5832"/>
                </a:lnTo>
                <a:lnTo>
                  <a:pt x="11968" y="5818"/>
                </a:lnTo>
                <a:lnTo>
                  <a:pt x="11968" y="5804"/>
                </a:lnTo>
                <a:lnTo>
                  <a:pt x="11966" y="5790"/>
                </a:lnTo>
                <a:lnTo>
                  <a:pt x="11964" y="5776"/>
                </a:lnTo>
                <a:lnTo>
                  <a:pt x="11960" y="5766"/>
                </a:lnTo>
                <a:lnTo>
                  <a:pt x="11958" y="5760"/>
                </a:lnTo>
                <a:lnTo>
                  <a:pt x="11952" y="5758"/>
                </a:lnTo>
                <a:lnTo>
                  <a:pt x="11944" y="5750"/>
                </a:lnTo>
                <a:lnTo>
                  <a:pt x="11938" y="5744"/>
                </a:lnTo>
                <a:lnTo>
                  <a:pt x="11932" y="5732"/>
                </a:lnTo>
                <a:lnTo>
                  <a:pt x="11930" y="5728"/>
                </a:lnTo>
                <a:lnTo>
                  <a:pt x="11928" y="5728"/>
                </a:lnTo>
                <a:lnTo>
                  <a:pt x="11924" y="5730"/>
                </a:lnTo>
                <a:lnTo>
                  <a:pt x="11920" y="5736"/>
                </a:lnTo>
                <a:lnTo>
                  <a:pt x="11914" y="5742"/>
                </a:lnTo>
                <a:lnTo>
                  <a:pt x="11910" y="5744"/>
                </a:lnTo>
                <a:lnTo>
                  <a:pt x="11906" y="5740"/>
                </a:lnTo>
                <a:lnTo>
                  <a:pt x="11902" y="5736"/>
                </a:lnTo>
                <a:lnTo>
                  <a:pt x="11898" y="5728"/>
                </a:lnTo>
                <a:lnTo>
                  <a:pt x="11896" y="5720"/>
                </a:lnTo>
                <a:lnTo>
                  <a:pt x="11894" y="5704"/>
                </a:lnTo>
                <a:lnTo>
                  <a:pt x="11894" y="5690"/>
                </a:lnTo>
                <a:lnTo>
                  <a:pt x="11894" y="5674"/>
                </a:lnTo>
                <a:lnTo>
                  <a:pt x="11890" y="5660"/>
                </a:lnTo>
                <a:lnTo>
                  <a:pt x="11886" y="5652"/>
                </a:lnTo>
                <a:lnTo>
                  <a:pt x="11882" y="5646"/>
                </a:lnTo>
                <a:lnTo>
                  <a:pt x="11878" y="5640"/>
                </a:lnTo>
                <a:lnTo>
                  <a:pt x="11876" y="5636"/>
                </a:lnTo>
                <a:lnTo>
                  <a:pt x="11878" y="5628"/>
                </a:lnTo>
                <a:lnTo>
                  <a:pt x="11878" y="5622"/>
                </a:lnTo>
                <a:lnTo>
                  <a:pt x="11878" y="5620"/>
                </a:lnTo>
                <a:lnTo>
                  <a:pt x="11874" y="5618"/>
                </a:lnTo>
                <a:lnTo>
                  <a:pt x="11870" y="5616"/>
                </a:lnTo>
                <a:lnTo>
                  <a:pt x="11868" y="5612"/>
                </a:lnTo>
                <a:lnTo>
                  <a:pt x="11864" y="5602"/>
                </a:lnTo>
                <a:lnTo>
                  <a:pt x="11862" y="5588"/>
                </a:lnTo>
                <a:lnTo>
                  <a:pt x="11860" y="5572"/>
                </a:lnTo>
                <a:lnTo>
                  <a:pt x="11858" y="5566"/>
                </a:lnTo>
                <a:lnTo>
                  <a:pt x="11854" y="5562"/>
                </a:lnTo>
                <a:lnTo>
                  <a:pt x="11850" y="5560"/>
                </a:lnTo>
                <a:lnTo>
                  <a:pt x="11846" y="5560"/>
                </a:lnTo>
                <a:lnTo>
                  <a:pt x="11842" y="5562"/>
                </a:lnTo>
                <a:lnTo>
                  <a:pt x="11840" y="5566"/>
                </a:lnTo>
                <a:lnTo>
                  <a:pt x="11838" y="5570"/>
                </a:lnTo>
                <a:lnTo>
                  <a:pt x="11836" y="5578"/>
                </a:lnTo>
                <a:lnTo>
                  <a:pt x="11834" y="5592"/>
                </a:lnTo>
                <a:lnTo>
                  <a:pt x="11832" y="5602"/>
                </a:lnTo>
                <a:lnTo>
                  <a:pt x="11820" y="5632"/>
                </a:lnTo>
                <a:lnTo>
                  <a:pt x="11816" y="5642"/>
                </a:lnTo>
                <a:lnTo>
                  <a:pt x="11816" y="5648"/>
                </a:lnTo>
                <a:lnTo>
                  <a:pt x="11818" y="5650"/>
                </a:lnTo>
                <a:lnTo>
                  <a:pt x="11820" y="5652"/>
                </a:lnTo>
                <a:lnTo>
                  <a:pt x="11824" y="5654"/>
                </a:lnTo>
                <a:lnTo>
                  <a:pt x="11822" y="5656"/>
                </a:lnTo>
                <a:lnTo>
                  <a:pt x="11820" y="5660"/>
                </a:lnTo>
                <a:lnTo>
                  <a:pt x="11814" y="5668"/>
                </a:lnTo>
                <a:lnTo>
                  <a:pt x="11814" y="5676"/>
                </a:lnTo>
                <a:lnTo>
                  <a:pt x="11814" y="5684"/>
                </a:lnTo>
                <a:lnTo>
                  <a:pt x="11810" y="5698"/>
                </a:lnTo>
                <a:lnTo>
                  <a:pt x="11808" y="5706"/>
                </a:lnTo>
                <a:lnTo>
                  <a:pt x="11808" y="5716"/>
                </a:lnTo>
                <a:lnTo>
                  <a:pt x="11810" y="5738"/>
                </a:lnTo>
                <a:lnTo>
                  <a:pt x="11814" y="5762"/>
                </a:lnTo>
                <a:lnTo>
                  <a:pt x="11814" y="5776"/>
                </a:lnTo>
                <a:lnTo>
                  <a:pt x="11812" y="5788"/>
                </a:lnTo>
                <a:lnTo>
                  <a:pt x="11808" y="5808"/>
                </a:lnTo>
                <a:lnTo>
                  <a:pt x="11806" y="5820"/>
                </a:lnTo>
                <a:lnTo>
                  <a:pt x="11806" y="5830"/>
                </a:lnTo>
                <a:lnTo>
                  <a:pt x="11800" y="5844"/>
                </a:lnTo>
                <a:lnTo>
                  <a:pt x="11794" y="5856"/>
                </a:lnTo>
                <a:lnTo>
                  <a:pt x="11790" y="5864"/>
                </a:lnTo>
                <a:lnTo>
                  <a:pt x="11788" y="5878"/>
                </a:lnTo>
                <a:lnTo>
                  <a:pt x="11784" y="5890"/>
                </a:lnTo>
                <a:lnTo>
                  <a:pt x="11780" y="5896"/>
                </a:lnTo>
                <a:lnTo>
                  <a:pt x="11774" y="5902"/>
                </a:lnTo>
                <a:lnTo>
                  <a:pt x="11766" y="5906"/>
                </a:lnTo>
                <a:lnTo>
                  <a:pt x="11758" y="5906"/>
                </a:lnTo>
                <a:lnTo>
                  <a:pt x="11748" y="5904"/>
                </a:lnTo>
                <a:lnTo>
                  <a:pt x="11738" y="5900"/>
                </a:lnTo>
                <a:lnTo>
                  <a:pt x="11730" y="5894"/>
                </a:lnTo>
                <a:lnTo>
                  <a:pt x="11722" y="5888"/>
                </a:lnTo>
                <a:lnTo>
                  <a:pt x="11716" y="5880"/>
                </a:lnTo>
                <a:lnTo>
                  <a:pt x="11714" y="5876"/>
                </a:lnTo>
                <a:lnTo>
                  <a:pt x="11710" y="5870"/>
                </a:lnTo>
                <a:lnTo>
                  <a:pt x="11708" y="5866"/>
                </a:lnTo>
                <a:lnTo>
                  <a:pt x="11698" y="5862"/>
                </a:lnTo>
                <a:lnTo>
                  <a:pt x="11692" y="5862"/>
                </a:lnTo>
                <a:lnTo>
                  <a:pt x="11684" y="5858"/>
                </a:lnTo>
                <a:lnTo>
                  <a:pt x="11674" y="5850"/>
                </a:lnTo>
                <a:lnTo>
                  <a:pt x="11662" y="5840"/>
                </a:lnTo>
                <a:lnTo>
                  <a:pt x="11648" y="5828"/>
                </a:lnTo>
                <a:lnTo>
                  <a:pt x="11640" y="5822"/>
                </a:lnTo>
                <a:lnTo>
                  <a:pt x="11632" y="5818"/>
                </a:lnTo>
                <a:lnTo>
                  <a:pt x="11626" y="5816"/>
                </a:lnTo>
                <a:lnTo>
                  <a:pt x="11618" y="5814"/>
                </a:lnTo>
                <a:lnTo>
                  <a:pt x="11612" y="5812"/>
                </a:lnTo>
                <a:lnTo>
                  <a:pt x="11604" y="5804"/>
                </a:lnTo>
                <a:lnTo>
                  <a:pt x="11592" y="5792"/>
                </a:lnTo>
                <a:lnTo>
                  <a:pt x="11582" y="5784"/>
                </a:lnTo>
                <a:lnTo>
                  <a:pt x="11570" y="5772"/>
                </a:lnTo>
                <a:lnTo>
                  <a:pt x="11566" y="5766"/>
                </a:lnTo>
                <a:lnTo>
                  <a:pt x="11568" y="5760"/>
                </a:lnTo>
                <a:lnTo>
                  <a:pt x="11572" y="5752"/>
                </a:lnTo>
                <a:lnTo>
                  <a:pt x="11578" y="5738"/>
                </a:lnTo>
                <a:lnTo>
                  <a:pt x="11586" y="5724"/>
                </a:lnTo>
                <a:lnTo>
                  <a:pt x="11590" y="5714"/>
                </a:lnTo>
                <a:lnTo>
                  <a:pt x="11590" y="5710"/>
                </a:lnTo>
                <a:lnTo>
                  <a:pt x="11588" y="5708"/>
                </a:lnTo>
                <a:lnTo>
                  <a:pt x="11586" y="5708"/>
                </a:lnTo>
                <a:lnTo>
                  <a:pt x="11584" y="5706"/>
                </a:lnTo>
                <a:lnTo>
                  <a:pt x="11584" y="5702"/>
                </a:lnTo>
                <a:lnTo>
                  <a:pt x="11588" y="5692"/>
                </a:lnTo>
                <a:lnTo>
                  <a:pt x="11594" y="5682"/>
                </a:lnTo>
                <a:lnTo>
                  <a:pt x="11598" y="5680"/>
                </a:lnTo>
                <a:lnTo>
                  <a:pt x="11602" y="5682"/>
                </a:lnTo>
                <a:lnTo>
                  <a:pt x="11604" y="5684"/>
                </a:lnTo>
                <a:lnTo>
                  <a:pt x="11606" y="5688"/>
                </a:lnTo>
                <a:lnTo>
                  <a:pt x="11608" y="5690"/>
                </a:lnTo>
                <a:lnTo>
                  <a:pt x="11608" y="5686"/>
                </a:lnTo>
                <a:lnTo>
                  <a:pt x="11610" y="5676"/>
                </a:lnTo>
                <a:lnTo>
                  <a:pt x="11612" y="5664"/>
                </a:lnTo>
                <a:lnTo>
                  <a:pt x="11616" y="5656"/>
                </a:lnTo>
                <a:lnTo>
                  <a:pt x="11620" y="5650"/>
                </a:lnTo>
                <a:lnTo>
                  <a:pt x="11626" y="5646"/>
                </a:lnTo>
                <a:lnTo>
                  <a:pt x="11630" y="5644"/>
                </a:lnTo>
                <a:lnTo>
                  <a:pt x="11630" y="5640"/>
                </a:lnTo>
                <a:lnTo>
                  <a:pt x="11630" y="5638"/>
                </a:lnTo>
                <a:lnTo>
                  <a:pt x="11626" y="5634"/>
                </a:lnTo>
                <a:lnTo>
                  <a:pt x="11620" y="5630"/>
                </a:lnTo>
                <a:lnTo>
                  <a:pt x="11616" y="5626"/>
                </a:lnTo>
                <a:lnTo>
                  <a:pt x="11614" y="5620"/>
                </a:lnTo>
                <a:lnTo>
                  <a:pt x="11612" y="5618"/>
                </a:lnTo>
                <a:lnTo>
                  <a:pt x="11610" y="5616"/>
                </a:lnTo>
                <a:lnTo>
                  <a:pt x="11604" y="5620"/>
                </a:lnTo>
                <a:lnTo>
                  <a:pt x="11600" y="5624"/>
                </a:lnTo>
                <a:lnTo>
                  <a:pt x="11598" y="5628"/>
                </a:lnTo>
                <a:lnTo>
                  <a:pt x="11598" y="5632"/>
                </a:lnTo>
                <a:lnTo>
                  <a:pt x="11600" y="5636"/>
                </a:lnTo>
                <a:lnTo>
                  <a:pt x="11598" y="5640"/>
                </a:lnTo>
                <a:lnTo>
                  <a:pt x="11596" y="5642"/>
                </a:lnTo>
                <a:lnTo>
                  <a:pt x="11592" y="5644"/>
                </a:lnTo>
                <a:lnTo>
                  <a:pt x="11590" y="5642"/>
                </a:lnTo>
                <a:lnTo>
                  <a:pt x="11588" y="5638"/>
                </a:lnTo>
                <a:lnTo>
                  <a:pt x="11588" y="5632"/>
                </a:lnTo>
                <a:lnTo>
                  <a:pt x="11588" y="5630"/>
                </a:lnTo>
                <a:lnTo>
                  <a:pt x="11586" y="5628"/>
                </a:lnTo>
                <a:lnTo>
                  <a:pt x="11584" y="5628"/>
                </a:lnTo>
                <a:lnTo>
                  <a:pt x="11584" y="5624"/>
                </a:lnTo>
                <a:lnTo>
                  <a:pt x="11584" y="5616"/>
                </a:lnTo>
                <a:lnTo>
                  <a:pt x="11584" y="5614"/>
                </a:lnTo>
                <a:lnTo>
                  <a:pt x="11582" y="5614"/>
                </a:lnTo>
                <a:lnTo>
                  <a:pt x="11576" y="5616"/>
                </a:lnTo>
                <a:lnTo>
                  <a:pt x="11568" y="5622"/>
                </a:lnTo>
                <a:lnTo>
                  <a:pt x="11558" y="5630"/>
                </a:lnTo>
                <a:lnTo>
                  <a:pt x="11552" y="5632"/>
                </a:lnTo>
                <a:lnTo>
                  <a:pt x="11548" y="5632"/>
                </a:lnTo>
                <a:lnTo>
                  <a:pt x="11544" y="5630"/>
                </a:lnTo>
                <a:lnTo>
                  <a:pt x="11540" y="5624"/>
                </a:lnTo>
                <a:lnTo>
                  <a:pt x="11536" y="5622"/>
                </a:lnTo>
                <a:lnTo>
                  <a:pt x="11530" y="5624"/>
                </a:lnTo>
                <a:lnTo>
                  <a:pt x="11524" y="5626"/>
                </a:lnTo>
                <a:lnTo>
                  <a:pt x="11518" y="5624"/>
                </a:lnTo>
                <a:lnTo>
                  <a:pt x="11514" y="5622"/>
                </a:lnTo>
                <a:lnTo>
                  <a:pt x="11512" y="5618"/>
                </a:lnTo>
                <a:lnTo>
                  <a:pt x="11506" y="5612"/>
                </a:lnTo>
                <a:lnTo>
                  <a:pt x="11500" y="5610"/>
                </a:lnTo>
                <a:lnTo>
                  <a:pt x="11494" y="5608"/>
                </a:lnTo>
                <a:lnTo>
                  <a:pt x="11484" y="5608"/>
                </a:lnTo>
                <a:lnTo>
                  <a:pt x="11478" y="5606"/>
                </a:lnTo>
                <a:lnTo>
                  <a:pt x="11474" y="5604"/>
                </a:lnTo>
                <a:lnTo>
                  <a:pt x="11472" y="5600"/>
                </a:lnTo>
                <a:lnTo>
                  <a:pt x="11468" y="5594"/>
                </a:lnTo>
                <a:lnTo>
                  <a:pt x="11466" y="5592"/>
                </a:lnTo>
                <a:lnTo>
                  <a:pt x="11462" y="5592"/>
                </a:lnTo>
                <a:lnTo>
                  <a:pt x="11458" y="5594"/>
                </a:lnTo>
                <a:lnTo>
                  <a:pt x="11456" y="5594"/>
                </a:lnTo>
                <a:lnTo>
                  <a:pt x="11452" y="5590"/>
                </a:lnTo>
                <a:lnTo>
                  <a:pt x="11448" y="5586"/>
                </a:lnTo>
                <a:lnTo>
                  <a:pt x="11444" y="5584"/>
                </a:lnTo>
                <a:lnTo>
                  <a:pt x="11438" y="5582"/>
                </a:lnTo>
                <a:lnTo>
                  <a:pt x="11428" y="5582"/>
                </a:lnTo>
                <a:lnTo>
                  <a:pt x="11422" y="5584"/>
                </a:lnTo>
                <a:lnTo>
                  <a:pt x="11420" y="5586"/>
                </a:lnTo>
                <a:lnTo>
                  <a:pt x="11420" y="5588"/>
                </a:lnTo>
                <a:lnTo>
                  <a:pt x="11424" y="5596"/>
                </a:lnTo>
                <a:lnTo>
                  <a:pt x="11428" y="5598"/>
                </a:lnTo>
                <a:lnTo>
                  <a:pt x="11432" y="5600"/>
                </a:lnTo>
                <a:lnTo>
                  <a:pt x="11444" y="5600"/>
                </a:lnTo>
                <a:lnTo>
                  <a:pt x="11448" y="5600"/>
                </a:lnTo>
                <a:lnTo>
                  <a:pt x="11452" y="5604"/>
                </a:lnTo>
                <a:lnTo>
                  <a:pt x="11454" y="5608"/>
                </a:lnTo>
                <a:lnTo>
                  <a:pt x="11452" y="5618"/>
                </a:lnTo>
                <a:lnTo>
                  <a:pt x="11448" y="5634"/>
                </a:lnTo>
                <a:lnTo>
                  <a:pt x="11448" y="5636"/>
                </a:lnTo>
                <a:lnTo>
                  <a:pt x="11446" y="5636"/>
                </a:lnTo>
                <a:lnTo>
                  <a:pt x="11438" y="5634"/>
                </a:lnTo>
                <a:lnTo>
                  <a:pt x="11432" y="5634"/>
                </a:lnTo>
                <a:lnTo>
                  <a:pt x="11422" y="5634"/>
                </a:lnTo>
                <a:lnTo>
                  <a:pt x="11412" y="5636"/>
                </a:lnTo>
                <a:lnTo>
                  <a:pt x="11406" y="5636"/>
                </a:lnTo>
                <a:lnTo>
                  <a:pt x="11400" y="5632"/>
                </a:lnTo>
                <a:lnTo>
                  <a:pt x="11396" y="5632"/>
                </a:lnTo>
                <a:lnTo>
                  <a:pt x="11390" y="5634"/>
                </a:lnTo>
                <a:lnTo>
                  <a:pt x="11370" y="5648"/>
                </a:lnTo>
                <a:lnTo>
                  <a:pt x="11358" y="5658"/>
                </a:lnTo>
                <a:lnTo>
                  <a:pt x="11350" y="5666"/>
                </a:lnTo>
                <a:lnTo>
                  <a:pt x="11348" y="5672"/>
                </a:lnTo>
                <a:lnTo>
                  <a:pt x="11346" y="5678"/>
                </a:lnTo>
                <a:lnTo>
                  <a:pt x="11346" y="5684"/>
                </a:lnTo>
                <a:lnTo>
                  <a:pt x="11344" y="5690"/>
                </a:lnTo>
                <a:lnTo>
                  <a:pt x="11340" y="5700"/>
                </a:lnTo>
                <a:lnTo>
                  <a:pt x="11332" y="5714"/>
                </a:lnTo>
                <a:lnTo>
                  <a:pt x="11324" y="5728"/>
                </a:lnTo>
                <a:lnTo>
                  <a:pt x="11320" y="5738"/>
                </a:lnTo>
                <a:lnTo>
                  <a:pt x="11322" y="5744"/>
                </a:lnTo>
                <a:lnTo>
                  <a:pt x="11324" y="5750"/>
                </a:lnTo>
                <a:lnTo>
                  <a:pt x="11332" y="5756"/>
                </a:lnTo>
                <a:lnTo>
                  <a:pt x="11332" y="5760"/>
                </a:lnTo>
                <a:lnTo>
                  <a:pt x="11328" y="5764"/>
                </a:lnTo>
                <a:lnTo>
                  <a:pt x="11322" y="5768"/>
                </a:lnTo>
                <a:lnTo>
                  <a:pt x="11318" y="5770"/>
                </a:lnTo>
                <a:lnTo>
                  <a:pt x="11314" y="5768"/>
                </a:lnTo>
                <a:lnTo>
                  <a:pt x="11310" y="5766"/>
                </a:lnTo>
                <a:lnTo>
                  <a:pt x="11302" y="5762"/>
                </a:lnTo>
                <a:lnTo>
                  <a:pt x="11296" y="5760"/>
                </a:lnTo>
                <a:lnTo>
                  <a:pt x="11288" y="5760"/>
                </a:lnTo>
                <a:lnTo>
                  <a:pt x="11284" y="5760"/>
                </a:lnTo>
                <a:lnTo>
                  <a:pt x="11278" y="5758"/>
                </a:lnTo>
                <a:lnTo>
                  <a:pt x="11268" y="5750"/>
                </a:lnTo>
                <a:lnTo>
                  <a:pt x="11244" y="5726"/>
                </a:lnTo>
                <a:lnTo>
                  <a:pt x="11232" y="5716"/>
                </a:lnTo>
                <a:lnTo>
                  <a:pt x="11224" y="5708"/>
                </a:lnTo>
                <a:lnTo>
                  <a:pt x="11220" y="5706"/>
                </a:lnTo>
                <a:lnTo>
                  <a:pt x="11218" y="5706"/>
                </a:lnTo>
                <a:lnTo>
                  <a:pt x="11216" y="5710"/>
                </a:lnTo>
                <a:lnTo>
                  <a:pt x="11214" y="5714"/>
                </a:lnTo>
                <a:lnTo>
                  <a:pt x="11214" y="5722"/>
                </a:lnTo>
                <a:lnTo>
                  <a:pt x="11210" y="5724"/>
                </a:lnTo>
                <a:lnTo>
                  <a:pt x="11206" y="5724"/>
                </a:lnTo>
                <a:lnTo>
                  <a:pt x="11202" y="5720"/>
                </a:lnTo>
                <a:lnTo>
                  <a:pt x="11196" y="5718"/>
                </a:lnTo>
                <a:lnTo>
                  <a:pt x="11192" y="5718"/>
                </a:lnTo>
                <a:lnTo>
                  <a:pt x="11188" y="5720"/>
                </a:lnTo>
                <a:lnTo>
                  <a:pt x="11186" y="5730"/>
                </a:lnTo>
                <a:lnTo>
                  <a:pt x="11186" y="5738"/>
                </a:lnTo>
                <a:lnTo>
                  <a:pt x="11184" y="5740"/>
                </a:lnTo>
                <a:lnTo>
                  <a:pt x="11180" y="5740"/>
                </a:lnTo>
                <a:lnTo>
                  <a:pt x="11178" y="5738"/>
                </a:lnTo>
                <a:lnTo>
                  <a:pt x="11174" y="5736"/>
                </a:lnTo>
                <a:lnTo>
                  <a:pt x="11168" y="5738"/>
                </a:lnTo>
                <a:lnTo>
                  <a:pt x="11162" y="5744"/>
                </a:lnTo>
                <a:lnTo>
                  <a:pt x="11154" y="5756"/>
                </a:lnTo>
                <a:lnTo>
                  <a:pt x="11146" y="5772"/>
                </a:lnTo>
                <a:lnTo>
                  <a:pt x="11138" y="5780"/>
                </a:lnTo>
                <a:lnTo>
                  <a:pt x="11128" y="5792"/>
                </a:lnTo>
                <a:lnTo>
                  <a:pt x="11124" y="5796"/>
                </a:lnTo>
                <a:lnTo>
                  <a:pt x="11122" y="5800"/>
                </a:lnTo>
                <a:lnTo>
                  <a:pt x="11120" y="5808"/>
                </a:lnTo>
                <a:lnTo>
                  <a:pt x="11120" y="5820"/>
                </a:lnTo>
                <a:lnTo>
                  <a:pt x="11118" y="5834"/>
                </a:lnTo>
                <a:lnTo>
                  <a:pt x="11116" y="5838"/>
                </a:lnTo>
                <a:lnTo>
                  <a:pt x="11114" y="5838"/>
                </a:lnTo>
                <a:lnTo>
                  <a:pt x="11110" y="5838"/>
                </a:lnTo>
                <a:lnTo>
                  <a:pt x="11104" y="5834"/>
                </a:lnTo>
                <a:lnTo>
                  <a:pt x="11098" y="5832"/>
                </a:lnTo>
                <a:lnTo>
                  <a:pt x="11096" y="5832"/>
                </a:lnTo>
                <a:lnTo>
                  <a:pt x="11094" y="5834"/>
                </a:lnTo>
                <a:lnTo>
                  <a:pt x="11090" y="5838"/>
                </a:lnTo>
                <a:lnTo>
                  <a:pt x="11088" y="5842"/>
                </a:lnTo>
                <a:lnTo>
                  <a:pt x="11086" y="5864"/>
                </a:lnTo>
                <a:lnTo>
                  <a:pt x="11084" y="5878"/>
                </a:lnTo>
                <a:lnTo>
                  <a:pt x="11084" y="5882"/>
                </a:lnTo>
                <a:lnTo>
                  <a:pt x="11078" y="5866"/>
                </a:lnTo>
                <a:lnTo>
                  <a:pt x="11074" y="5856"/>
                </a:lnTo>
                <a:lnTo>
                  <a:pt x="11070" y="5852"/>
                </a:lnTo>
                <a:lnTo>
                  <a:pt x="11066" y="5850"/>
                </a:lnTo>
                <a:lnTo>
                  <a:pt x="11062" y="5848"/>
                </a:lnTo>
                <a:lnTo>
                  <a:pt x="11058" y="5850"/>
                </a:lnTo>
                <a:lnTo>
                  <a:pt x="11052" y="5854"/>
                </a:lnTo>
                <a:lnTo>
                  <a:pt x="11046" y="5862"/>
                </a:lnTo>
                <a:lnTo>
                  <a:pt x="11036" y="5878"/>
                </a:lnTo>
                <a:lnTo>
                  <a:pt x="11032" y="5892"/>
                </a:lnTo>
                <a:lnTo>
                  <a:pt x="11030" y="5902"/>
                </a:lnTo>
                <a:lnTo>
                  <a:pt x="11032" y="5912"/>
                </a:lnTo>
                <a:lnTo>
                  <a:pt x="11034" y="5918"/>
                </a:lnTo>
                <a:lnTo>
                  <a:pt x="11032" y="5926"/>
                </a:lnTo>
                <a:lnTo>
                  <a:pt x="11030" y="5932"/>
                </a:lnTo>
                <a:lnTo>
                  <a:pt x="11020" y="5942"/>
                </a:lnTo>
                <a:lnTo>
                  <a:pt x="11014" y="5948"/>
                </a:lnTo>
                <a:lnTo>
                  <a:pt x="11010" y="5954"/>
                </a:lnTo>
                <a:lnTo>
                  <a:pt x="11004" y="5970"/>
                </a:lnTo>
                <a:lnTo>
                  <a:pt x="11000" y="5978"/>
                </a:lnTo>
                <a:lnTo>
                  <a:pt x="10994" y="5988"/>
                </a:lnTo>
                <a:lnTo>
                  <a:pt x="10986" y="5998"/>
                </a:lnTo>
                <a:lnTo>
                  <a:pt x="10974" y="6006"/>
                </a:lnTo>
                <a:lnTo>
                  <a:pt x="10960" y="6014"/>
                </a:lnTo>
                <a:lnTo>
                  <a:pt x="10948" y="6020"/>
                </a:lnTo>
                <a:lnTo>
                  <a:pt x="10936" y="6020"/>
                </a:lnTo>
                <a:lnTo>
                  <a:pt x="10926" y="6020"/>
                </a:lnTo>
                <a:lnTo>
                  <a:pt x="10910" y="6020"/>
                </a:lnTo>
                <a:lnTo>
                  <a:pt x="10906" y="6020"/>
                </a:lnTo>
                <a:lnTo>
                  <a:pt x="10902" y="6024"/>
                </a:lnTo>
                <a:lnTo>
                  <a:pt x="10898" y="6030"/>
                </a:lnTo>
                <a:lnTo>
                  <a:pt x="10894" y="6032"/>
                </a:lnTo>
                <a:lnTo>
                  <a:pt x="10884" y="6038"/>
                </a:lnTo>
                <a:lnTo>
                  <a:pt x="10868" y="6042"/>
                </a:lnTo>
                <a:lnTo>
                  <a:pt x="10850" y="6052"/>
                </a:lnTo>
                <a:lnTo>
                  <a:pt x="10840" y="6056"/>
                </a:lnTo>
                <a:lnTo>
                  <a:pt x="10832" y="6056"/>
                </a:lnTo>
                <a:lnTo>
                  <a:pt x="10820" y="6052"/>
                </a:lnTo>
                <a:lnTo>
                  <a:pt x="10812" y="6050"/>
                </a:lnTo>
                <a:lnTo>
                  <a:pt x="10804" y="6052"/>
                </a:lnTo>
                <a:lnTo>
                  <a:pt x="10794" y="6060"/>
                </a:lnTo>
                <a:lnTo>
                  <a:pt x="10782" y="6074"/>
                </a:lnTo>
                <a:lnTo>
                  <a:pt x="10768" y="6088"/>
                </a:lnTo>
                <a:lnTo>
                  <a:pt x="10758" y="6096"/>
                </a:lnTo>
                <a:lnTo>
                  <a:pt x="10748" y="6102"/>
                </a:lnTo>
                <a:lnTo>
                  <a:pt x="10742" y="6106"/>
                </a:lnTo>
                <a:lnTo>
                  <a:pt x="10736" y="6108"/>
                </a:lnTo>
                <a:lnTo>
                  <a:pt x="10730" y="6112"/>
                </a:lnTo>
                <a:lnTo>
                  <a:pt x="10726" y="6120"/>
                </a:lnTo>
                <a:lnTo>
                  <a:pt x="10720" y="6134"/>
                </a:lnTo>
                <a:lnTo>
                  <a:pt x="10714" y="6144"/>
                </a:lnTo>
                <a:lnTo>
                  <a:pt x="10712" y="6144"/>
                </a:lnTo>
                <a:lnTo>
                  <a:pt x="10710" y="6140"/>
                </a:lnTo>
                <a:lnTo>
                  <a:pt x="10710" y="6132"/>
                </a:lnTo>
                <a:lnTo>
                  <a:pt x="10708" y="6124"/>
                </a:lnTo>
                <a:lnTo>
                  <a:pt x="10706" y="6118"/>
                </a:lnTo>
                <a:lnTo>
                  <a:pt x="10704" y="6116"/>
                </a:lnTo>
                <a:lnTo>
                  <a:pt x="10702" y="6118"/>
                </a:lnTo>
                <a:lnTo>
                  <a:pt x="10694" y="6128"/>
                </a:lnTo>
                <a:lnTo>
                  <a:pt x="10688" y="6140"/>
                </a:lnTo>
                <a:lnTo>
                  <a:pt x="10686" y="6150"/>
                </a:lnTo>
                <a:lnTo>
                  <a:pt x="10688" y="6158"/>
                </a:lnTo>
                <a:lnTo>
                  <a:pt x="10690" y="6166"/>
                </a:lnTo>
                <a:lnTo>
                  <a:pt x="10692" y="6174"/>
                </a:lnTo>
                <a:lnTo>
                  <a:pt x="10692" y="6182"/>
                </a:lnTo>
                <a:lnTo>
                  <a:pt x="10690" y="6194"/>
                </a:lnTo>
                <a:lnTo>
                  <a:pt x="10682" y="6210"/>
                </a:lnTo>
                <a:lnTo>
                  <a:pt x="10678" y="6218"/>
                </a:lnTo>
                <a:lnTo>
                  <a:pt x="10676" y="6226"/>
                </a:lnTo>
                <a:lnTo>
                  <a:pt x="10674" y="6236"/>
                </a:lnTo>
                <a:lnTo>
                  <a:pt x="10674" y="6244"/>
                </a:lnTo>
                <a:lnTo>
                  <a:pt x="10680" y="6260"/>
                </a:lnTo>
                <a:lnTo>
                  <a:pt x="10686" y="6276"/>
                </a:lnTo>
                <a:lnTo>
                  <a:pt x="10704" y="6306"/>
                </a:lnTo>
                <a:lnTo>
                  <a:pt x="10710" y="6320"/>
                </a:lnTo>
                <a:lnTo>
                  <a:pt x="10712" y="6326"/>
                </a:lnTo>
                <a:lnTo>
                  <a:pt x="10712" y="6334"/>
                </a:lnTo>
                <a:lnTo>
                  <a:pt x="10710" y="6342"/>
                </a:lnTo>
                <a:lnTo>
                  <a:pt x="10708" y="6344"/>
                </a:lnTo>
                <a:lnTo>
                  <a:pt x="10706" y="6342"/>
                </a:lnTo>
                <a:lnTo>
                  <a:pt x="10702" y="6338"/>
                </a:lnTo>
                <a:lnTo>
                  <a:pt x="10696" y="6328"/>
                </a:lnTo>
                <a:lnTo>
                  <a:pt x="10686" y="6308"/>
                </a:lnTo>
                <a:lnTo>
                  <a:pt x="10680" y="6302"/>
                </a:lnTo>
                <a:lnTo>
                  <a:pt x="10678" y="6304"/>
                </a:lnTo>
                <a:lnTo>
                  <a:pt x="10676" y="6310"/>
                </a:lnTo>
                <a:lnTo>
                  <a:pt x="10678" y="6316"/>
                </a:lnTo>
                <a:lnTo>
                  <a:pt x="10684" y="6330"/>
                </a:lnTo>
                <a:lnTo>
                  <a:pt x="10692" y="6344"/>
                </a:lnTo>
                <a:lnTo>
                  <a:pt x="10692" y="6350"/>
                </a:lnTo>
                <a:lnTo>
                  <a:pt x="10692" y="6354"/>
                </a:lnTo>
                <a:lnTo>
                  <a:pt x="10692" y="6356"/>
                </a:lnTo>
                <a:lnTo>
                  <a:pt x="10690" y="6356"/>
                </a:lnTo>
                <a:lnTo>
                  <a:pt x="10686" y="6352"/>
                </a:lnTo>
                <a:lnTo>
                  <a:pt x="10680" y="6338"/>
                </a:lnTo>
                <a:lnTo>
                  <a:pt x="10676" y="6332"/>
                </a:lnTo>
                <a:lnTo>
                  <a:pt x="10674" y="6328"/>
                </a:lnTo>
                <a:lnTo>
                  <a:pt x="10672" y="6328"/>
                </a:lnTo>
                <a:lnTo>
                  <a:pt x="10670" y="6336"/>
                </a:lnTo>
                <a:lnTo>
                  <a:pt x="10672" y="6346"/>
                </a:lnTo>
                <a:lnTo>
                  <a:pt x="10676" y="6354"/>
                </a:lnTo>
                <a:lnTo>
                  <a:pt x="10688" y="6374"/>
                </a:lnTo>
                <a:lnTo>
                  <a:pt x="10700" y="6394"/>
                </a:lnTo>
                <a:lnTo>
                  <a:pt x="10704" y="6404"/>
                </a:lnTo>
                <a:lnTo>
                  <a:pt x="10706" y="6414"/>
                </a:lnTo>
                <a:lnTo>
                  <a:pt x="10706" y="6430"/>
                </a:lnTo>
                <a:lnTo>
                  <a:pt x="10710" y="6440"/>
                </a:lnTo>
                <a:lnTo>
                  <a:pt x="10718" y="6454"/>
                </a:lnTo>
                <a:lnTo>
                  <a:pt x="10732" y="6478"/>
                </a:lnTo>
                <a:lnTo>
                  <a:pt x="10736" y="6490"/>
                </a:lnTo>
                <a:lnTo>
                  <a:pt x="10738" y="6502"/>
                </a:lnTo>
                <a:lnTo>
                  <a:pt x="10740" y="6522"/>
                </a:lnTo>
                <a:lnTo>
                  <a:pt x="10740" y="6534"/>
                </a:lnTo>
                <a:lnTo>
                  <a:pt x="10742" y="6550"/>
                </a:lnTo>
                <a:lnTo>
                  <a:pt x="10746" y="6570"/>
                </a:lnTo>
                <a:lnTo>
                  <a:pt x="10756" y="6594"/>
                </a:lnTo>
                <a:lnTo>
                  <a:pt x="10766" y="6620"/>
                </a:lnTo>
                <a:lnTo>
                  <a:pt x="10770" y="6638"/>
                </a:lnTo>
                <a:lnTo>
                  <a:pt x="10772" y="6650"/>
                </a:lnTo>
                <a:lnTo>
                  <a:pt x="10772" y="6658"/>
                </a:lnTo>
                <a:lnTo>
                  <a:pt x="10766" y="6670"/>
                </a:lnTo>
                <a:lnTo>
                  <a:pt x="10764" y="6676"/>
                </a:lnTo>
                <a:lnTo>
                  <a:pt x="10766" y="6686"/>
                </a:lnTo>
                <a:lnTo>
                  <a:pt x="10766" y="6696"/>
                </a:lnTo>
                <a:lnTo>
                  <a:pt x="10766" y="6704"/>
                </a:lnTo>
                <a:lnTo>
                  <a:pt x="10764" y="6712"/>
                </a:lnTo>
                <a:lnTo>
                  <a:pt x="10762" y="6716"/>
                </a:lnTo>
                <a:lnTo>
                  <a:pt x="10758" y="6720"/>
                </a:lnTo>
                <a:lnTo>
                  <a:pt x="10754" y="6724"/>
                </a:lnTo>
                <a:lnTo>
                  <a:pt x="10750" y="6724"/>
                </a:lnTo>
                <a:lnTo>
                  <a:pt x="10744" y="6722"/>
                </a:lnTo>
                <a:lnTo>
                  <a:pt x="10740" y="6722"/>
                </a:lnTo>
                <a:lnTo>
                  <a:pt x="10738" y="6726"/>
                </a:lnTo>
                <a:lnTo>
                  <a:pt x="10736" y="6734"/>
                </a:lnTo>
                <a:lnTo>
                  <a:pt x="10736" y="6742"/>
                </a:lnTo>
                <a:lnTo>
                  <a:pt x="10738" y="6750"/>
                </a:lnTo>
                <a:lnTo>
                  <a:pt x="10742" y="6756"/>
                </a:lnTo>
                <a:lnTo>
                  <a:pt x="10746" y="6760"/>
                </a:lnTo>
                <a:lnTo>
                  <a:pt x="10752" y="6762"/>
                </a:lnTo>
                <a:lnTo>
                  <a:pt x="10758" y="6762"/>
                </a:lnTo>
                <a:lnTo>
                  <a:pt x="10764" y="6766"/>
                </a:lnTo>
                <a:lnTo>
                  <a:pt x="10776" y="6778"/>
                </a:lnTo>
                <a:lnTo>
                  <a:pt x="10784" y="6786"/>
                </a:lnTo>
                <a:lnTo>
                  <a:pt x="10794" y="6792"/>
                </a:lnTo>
                <a:lnTo>
                  <a:pt x="10808" y="6798"/>
                </a:lnTo>
                <a:lnTo>
                  <a:pt x="10826" y="6802"/>
                </a:lnTo>
                <a:lnTo>
                  <a:pt x="10844" y="6802"/>
                </a:lnTo>
                <a:lnTo>
                  <a:pt x="10858" y="6800"/>
                </a:lnTo>
                <a:lnTo>
                  <a:pt x="10870" y="6794"/>
                </a:lnTo>
                <a:lnTo>
                  <a:pt x="10878" y="6788"/>
                </a:lnTo>
                <a:lnTo>
                  <a:pt x="10894" y="6776"/>
                </a:lnTo>
                <a:lnTo>
                  <a:pt x="10900" y="6772"/>
                </a:lnTo>
                <a:lnTo>
                  <a:pt x="10908" y="6770"/>
                </a:lnTo>
                <a:lnTo>
                  <a:pt x="10916" y="6768"/>
                </a:lnTo>
                <a:lnTo>
                  <a:pt x="10922" y="6764"/>
                </a:lnTo>
                <a:lnTo>
                  <a:pt x="10926" y="6760"/>
                </a:lnTo>
                <a:lnTo>
                  <a:pt x="10928" y="6754"/>
                </a:lnTo>
                <a:lnTo>
                  <a:pt x="10930" y="6748"/>
                </a:lnTo>
                <a:lnTo>
                  <a:pt x="10934" y="6744"/>
                </a:lnTo>
                <a:lnTo>
                  <a:pt x="10940" y="6740"/>
                </a:lnTo>
                <a:lnTo>
                  <a:pt x="10948" y="6740"/>
                </a:lnTo>
                <a:lnTo>
                  <a:pt x="10960" y="6740"/>
                </a:lnTo>
                <a:lnTo>
                  <a:pt x="10972" y="6738"/>
                </a:lnTo>
                <a:lnTo>
                  <a:pt x="10986" y="6734"/>
                </a:lnTo>
                <a:lnTo>
                  <a:pt x="10994" y="6734"/>
                </a:lnTo>
                <a:lnTo>
                  <a:pt x="11000" y="6732"/>
                </a:lnTo>
                <a:lnTo>
                  <a:pt x="11006" y="6734"/>
                </a:lnTo>
                <a:lnTo>
                  <a:pt x="11014" y="6738"/>
                </a:lnTo>
                <a:lnTo>
                  <a:pt x="11024" y="6742"/>
                </a:lnTo>
                <a:lnTo>
                  <a:pt x="11030" y="6744"/>
                </a:lnTo>
                <a:lnTo>
                  <a:pt x="11036" y="6742"/>
                </a:lnTo>
                <a:lnTo>
                  <a:pt x="11038" y="6740"/>
                </a:lnTo>
                <a:lnTo>
                  <a:pt x="11042" y="6738"/>
                </a:lnTo>
                <a:lnTo>
                  <a:pt x="11048" y="6736"/>
                </a:lnTo>
                <a:lnTo>
                  <a:pt x="11056" y="6738"/>
                </a:lnTo>
                <a:lnTo>
                  <a:pt x="11068" y="6740"/>
                </a:lnTo>
                <a:lnTo>
                  <a:pt x="11076" y="6742"/>
                </a:lnTo>
                <a:lnTo>
                  <a:pt x="11082" y="6742"/>
                </a:lnTo>
                <a:lnTo>
                  <a:pt x="11086" y="6740"/>
                </a:lnTo>
                <a:lnTo>
                  <a:pt x="11090" y="6738"/>
                </a:lnTo>
                <a:lnTo>
                  <a:pt x="11096" y="6730"/>
                </a:lnTo>
                <a:lnTo>
                  <a:pt x="11100" y="6718"/>
                </a:lnTo>
                <a:lnTo>
                  <a:pt x="11104" y="6706"/>
                </a:lnTo>
                <a:lnTo>
                  <a:pt x="11110" y="6696"/>
                </a:lnTo>
                <a:lnTo>
                  <a:pt x="11116" y="6688"/>
                </a:lnTo>
                <a:lnTo>
                  <a:pt x="11120" y="6686"/>
                </a:lnTo>
                <a:lnTo>
                  <a:pt x="11126" y="6686"/>
                </a:lnTo>
                <a:lnTo>
                  <a:pt x="11136" y="6684"/>
                </a:lnTo>
                <a:lnTo>
                  <a:pt x="11142" y="6680"/>
                </a:lnTo>
                <a:lnTo>
                  <a:pt x="11156" y="6666"/>
                </a:lnTo>
                <a:lnTo>
                  <a:pt x="11162" y="6660"/>
                </a:lnTo>
                <a:lnTo>
                  <a:pt x="11172" y="6656"/>
                </a:lnTo>
                <a:lnTo>
                  <a:pt x="11184" y="6652"/>
                </a:lnTo>
                <a:lnTo>
                  <a:pt x="11200" y="6654"/>
                </a:lnTo>
                <a:lnTo>
                  <a:pt x="11214" y="6654"/>
                </a:lnTo>
                <a:lnTo>
                  <a:pt x="11226" y="6654"/>
                </a:lnTo>
                <a:lnTo>
                  <a:pt x="11248" y="6650"/>
                </a:lnTo>
                <a:lnTo>
                  <a:pt x="11268" y="6642"/>
                </a:lnTo>
                <a:lnTo>
                  <a:pt x="11284" y="6634"/>
                </a:lnTo>
                <a:lnTo>
                  <a:pt x="11300" y="6626"/>
                </a:lnTo>
                <a:lnTo>
                  <a:pt x="11316" y="6618"/>
                </a:lnTo>
                <a:lnTo>
                  <a:pt x="11330" y="6614"/>
                </a:lnTo>
                <a:lnTo>
                  <a:pt x="11338" y="6614"/>
                </a:lnTo>
                <a:lnTo>
                  <a:pt x="11346" y="6614"/>
                </a:lnTo>
                <a:lnTo>
                  <a:pt x="11366" y="6616"/>
                </a:lnTo>
                <a:lnTo>
                  <a:pt x="11378" y="6616"/>
                </a:lnTo>
                <a:lnTo>
                  <a:pt x="11384" y="6614"/>
                </a:lnTo>
                <a:lnTo>
                  <a:pt x="11386" y="6612"/>
                </a:lnTo>
                <a:lnTo>
                  <a:pt x="11390" y="6610"/>
                </a:lnTo>
                <a:lnTo>
                  <a:pt x="11394" y="6612"/>
                </a:lnTo>
                <a:lnTo>
                  <a:pt x="11422" y="6626"/>
                </a:lnTo>
                <a:lnTo>
                  <a:pt x="11442" y="6636"/>
                </a:lnTo>
                <a:lnTo>
                  <a:pt x="11456" y="6642"/>
                </a:lnTo>
                <a:lnTo>
                  <a:pt x="11468" y="6644"/>
                </a:lnTo>
                <a:lnTo>
                  <a:pt x="11478" y="6646"/>
                </a:lnTo>
                <a:lnTo>
                  <a:pt x="11492" y="6648"/>
                </a:lnTo>
                <a:lnTo>
                  <a:pt x="11500" y="6652"/>
                </a:lnTo>
                <a:lnTo>
                  <a:pt x="11508" y="6658"/>
                </a:lnTo>
                <a:lnTo>
                  <a:pt x="11516" y="6664"/>
                </a:lnTo>
                <a:lnTo>
                  <a:pt x="11518" y="6670"/>
                </a:lnTo>
                <a:lnTo>
                  <a:pt x="11518" y="6676"/>
                </a:lnTo>
                <a:lnTo>
                  <a:pt x="11516" y="6680"/>
                </a:lnTo>
                <a:lnTo>
                  <a:pt x="11514" y="6684"/>
                </a:lnTo>
                <a:lnTo>
                  <a:pt x="11514" y="6690"/>
                </a:lnTo>
                <a:lnTo>
                  <a:pt x="11520" y="6696"/>
                </a:lnTo>
                <a:lnTo>
                  <a:pt x="11530" y="6702"/>
                </a:lnTo>
                <a:lnTo>
                  <a:pt x="11536" y="6706"/>
                </a:lnTo>
                <a:lnTo>
                  <a:pt x="11540" y="6710"/>
                </a:lnTo>
                <a:lnTo>
                  <a:pt x="11546" y="6722"/>
                </a:lnTo>
                <a:lnTo>
                  <a:pt x="11550" y="6734"/>
                </a:lnTo>
                <a:lnTo>
                  <a:pt x="11552" y="6748"/>
                </a:lnTo>
                <a:lnTo>
                  <a:pt x="11554" y="6760"/>
                </a:lnTo>
                <a:lnTo>
                  <a:pt x="11558" y="6772"/>
                </a:lnTo>
                <a:lnTo>
                  <a:pt x="11562" y="6782"/>
                </a:lnTo>
                <a:lnTo>
                  <a:pt x="11566" y="6786"/>
                </a:lnTo>
                <a:lnTo>
                  <a:pt x="11570" y="6788"/>
                </a:lnTo>
                <a:lnTo>
                  <a:pt x="11584" y="6796"/>
                </a:lnTo>
                <a:lnTo>
                  <a:pt x="11586" y="6796"/>
                </a:lnTo>
                <a:lnTo>
                  <a:pt x="11584" y="6794"/>
                </a:lnTo>
                <a:lnTo>
                  <a:pt x="11584" y="6790"/>
                </a:lnTo>
                <a:lnTo>
                  <a:pt x="11586" y="6782"/>
                </a:lnTo>
                <a:lnTo>
                  <a:pt x="11592" y="6770"/>
                </a:lnTo>
                <a:lnTo>
                  <a:pt x="11602" y="6754"/>
                </a:lnTo>
                <a:lnTo>
                  <a:pt x="11614" y="6740"/>
                </a:lnTo>
                <a:lnTo>
                  <a:pt x="11622" y="6732"/>
                </a:lnTo>
                <a:lnTo>
                  <a:pt x="11628" y="6730"/>
                </a:lnTo>
                <a:lnTo>
                  <a:pt x="11632" y="6730"/>
                </a:lnTo>
                <a:lnTo>
                  <a:pt x="11634" y="6730"/>
                </a:lnTo>
                <a:lnTo>
                  <a:pt x="11636" y="6720"/>
                </a:lnTo>
                <a:lnTo>
                  <a:pt x="11640" y="6712"/>
                </a:lnTo>
                <a:lnTo>
                  <a:pt x="11642" y="6706"/>
                </a:lnTo>
                <a:lnTo>
                  <a:pt x="11650" y="6698"/>
                </a:lnTo>
                <a:lnTo>
                  <a:pt x="11656" y="6690"/>
                </a:lnTo>
                <a:lnTo>
                  <a:pt x="11658" y="6686"/>
                </a:lnTo>
                <a:lnTo>
                  <a:pt x="11660" y="6680"/>
                </a:lnTo>
                <a:lnTo>
                  <a:pt x="11660" y="6670"/>
                </a:lnTo>
                <a:lnTo>
                  <a:pt x="11668" y="6686"/>
                </a:lnTo>
                <a:lnTo>
                  <a:pt x="11668" y="6694"/>
                </a:lnTo>
                <a:lnTo>
                  <a:pt x="11666" y="6702"/>
                </a:lnTo>
                <a:lnTo>
                  <a:pt x="11658" y="6726"/>
                </a:lnTo>
                <a:lnTo>
                  <a:pt x="11650" y="6748"/>
                </a:lnTo>
                <a:lnTo>
                  <a:pt x="11648" y="6758"/>
                </a:lnTo>
                <a:lnTo>
                  <a:pt x="11648" y="6766"/>
                </a:lnTo>
                <a:lnTo>
                  <a:pt x="11652" y="6776"/>
                </a:lnTo>
                <a:lnTo>
                  <a:pt x="11650" y="6784"/>
                </a:lnTo>
                <a:lnTo>
                  <a:pt x="11646" y="6790"/>
                </a:lnTo>
                <a:lnTo>
                  <a:pt x="11642" y="6792"/>
                </a:lnTo>
                <a:lnTo>
                  <a:pt x="11638" y="6792"/>
                </a:lnTo>
                <a:lnTo>
                  <a:pt x="11634" y="6792"/>
                </a:lnTo>
                <a:lnTo>
                  <a:pt x="11630" y="6794"/>
                </a:lnTo>
                <a:lnTo>
                  <a:pt x="11626" y="6798"/>
                </a:lnTo>
                <a:lnTo>
                  <a:pt x="11624" y="6802"/>
                </a:lnTo>
                <a:lnTo>
                  <a:pt x="11624" y="6806"/>
                </a:lnTo>
                <a:lnTo>
                  <a:pt x="11628" y="6808"/>
                </a:lnTo>
                <a:lnTo>
                  <a:pt x="11634" y="6810"/>
                </a:lnTo>
                <a:lnTo>
                  <a:pt x="11642" y="6810"/>
                </a:lnTo>
                <a:lnTo>
                  <a:pt x="11648" y="6808"/>
                </a:lnTo>
                <a:lnTo>
                  <a:pt x="11652" y="6806"/>
                </a:lnTo>
                <a:lnTo>
                  <a:pt x="11660" y="6798"/>
                </a:lnTo>
                <a:lnTo>
                  <a:pt x="11664" y="6788"/>
                </a:lnTo>
                <a:lnTo>
                  <a:pt x="11668" y="6778"/>
                </a:lnTo>
                <a:lnTo>
                  <a:pt x="11670" y="6770"/>
                </a:lnTo>
                <a:lnTo>
                  <a:pt x="11672" y="6764"/>
                </a:lnTo>
                <a:lnTo>
                  <a:pt x="11674" y="6764"/>
                </a:lnTo>
                <a:lnTo>
                  <a:pt x="11676" y="6766"/>
                </a:lnTo>
                <a:lnTo>
                  <a:pt x="11682" y="6772"/>
                </a:lnTo>
                <a:lnTo>
                  <a:pt x="11688" y="6784"/>
                </a:lnTo>
                <a:lnTo>
                  <a:pt x="11688" y="6794"/>
                </a:lnTo>
                <a:lnTo>
                  <a:pt x="11688" y="6802"/>
                </a:lnTo>
                <a:lnTo>
                  <a:pt x="11684" y="6810"/>
                </a:lnTo>
                <a:lnTo>
                  <a:pt x="11676" y="6822"/>
                </a:lnTo>
                <a:lnTo>
                  <a:pt x="11676" y="6828"/>
                </a:lnTo>
                <a:lnTo>
                  <a:pt x="11676" y="6832"/>
                </a:lnTo>
                <a:lnTo>
                  <a:pt x="11678" y="6834"/>
                </a:lnTo>
                <a:lnTo>
                  <a:pt x="11682" y="6834"/>
                </a:lnTo>
                <a:lnTo>
                  <a:pt x="11690" y="6832"/>
                </a:lnTo>
                <a:lnTo>
                  <a:pt x="11700" y="6830"/>
                </a:lnTo>
                <a:lnTo>
                  <a:pt x="11706" y="6832"/>
                </a:lnTo>
                <a:lnTo>
                  <a:pt x="11712" y="6834"/>
                </a:lnTo>
                <a:lnTo>
                  <a:pt x="11718" y="6838"/>
                </a:lnTo>
                <a:lnTo>
                  <a:pt x="11726" y="6846"/>
                </a:lnTo>
                <a:lnTo>
                  <a:pt x="11732" y="6854"/>
                </a:lnTo>
                <a:lnTo>
                  <a:pt x="11736" y="6862"/>
                </a:lnTo>
                <a:lnTo>
                  <a:pt x="11740" y="6872"/>
                </a:lnTo>
                <a:lnTo>
                  <a:pt x="11742" y="6882"/>
                </a:lnTo>
                <a:lnTo>
                  <a:pt x="11742" y="6890"/>
                </a:lnTo>
                <a:lnTo>
                  <a:pt x="11740" y="6898"/>
                </a:lnTo>
                <a:lnTo>
                  <a:pt x="11738" y="6904"/>
                </a:lnTo>
                <a:lnTo>
                  <a:pt x="11740" y="6914"/>
                </a:lnTo>
                <a:lnTo>
                  <a:pt x="11744" y="6924"/>
                </a:lnTo>
                <a:lnTo>
                  <a:pt x="11750" y="6934"/>
                </a:lnTo>
                <a:lnTo>
                  <a:pt x="11758" y="6944"/>
                </a:lnTo>
                <a:lnTo>
                  <a:pt x="11768" y="6952"/>
                </a:lnTo>
                <a:lnTo>
                  <a:pt x="11776" y="6958"/>
                </a:lnTo>
                <a:lnTo>
                  <a:pt x="11784" y="6962"/>
                </a:lnTo>
                <a:lnTo>
                  <a:pt x="11792" y="6966"/>
                </a:lnTo>
                <a:lnTo>
                  <a:pt x="11796" y="6968"/>
                </a:lnTo>
                <a:lnTo>
                  <a:pt x="11804" y="6978"/>
                </a:lnTo>
                <a:lnTo>
                  <a:pt x="11810" y="6982"/>
                </a:lnTo>
                <a:lnTo>
                  <a:pt x="11812" y="6982"/>
                </a:lnTo>
                <a:lnTo>
                  <a:pt x="11816" y="6980"/>
                </a:lnTo>
                <a:lnTo>
                  <a:pt x="11822" y="6976"/>
                </a:lnTo>
                <a:lnTo>
                  <a:pt x="11826" y="6976"/>
                </a:lnTo>
                <a:lnTo>
                  <a:pt x="11832" y="6976"/>
                </a:lnTo>
                <a:lnTo>
                  <a:pt x="11846" y="6982"/>
                </a:lnTo>
                <a:lnTo>
                  <a:pt x="11868" y="6994"/>
                </a:lnTo>
                <a:lnTo>
                  <a:pt x="11880" y="7000"/>
                </a:lnTo>
                <a:lnTo>
                  <a:pt x="11890" y="7004"/>
                </a:lnTo>
                <a:lnTo>
                  <a:pt x="11896" y="7002"/>
                </a:lnTo>
                <a:lnTo>
                  <a:pt x="11900" y="7000"/>
                </a:lnTo>
                <a:lnTo>
                  <a:pt x="11908" y="6990"/>
                </a:lnTo>
                <a:lnTo>
                  <a:pt x="11914" y="6986"/>
                </a:lnTo>
                <a:lnTo>
                  <a:pt x="11922" y="6980"/>
                </a:lnTo>
                <a:lnTo>
                  <a:pt x="11930" y="6976"/>
                </a:lnTo>
                <a:lnTo>
                  <a:pt x="11936" y="6970"/>
                </a:lnTo>
                <a:lnTo>
                  <a:pt x="11940" y="6960"/>
                </a:lnTo>
                <a:lnTo>
                  <a:pt x="11942" y="6956"/>
                </a:lnTo>
                <a:lnTo>
                  <a:pt x="11944" y="6954"/>
                </a:lnTo>
                <a:lnTo>
                  <a:pt x="11946" y="6956"/>
                </a:lnTo>
                <a:lnTo>
                  <a:pt x="11952" y="6958"/>
                </a:lnTo>
                <a:lnTo>
                  <a:pt x="11958" y="6962"/>
                </a:lnTo>
                <a:lnTo>
                  <a:pt x="11958" y="6966"/>
                </a:lnTo>
                <a:lnTo>
                  <a:pt x="11956" y="6970"/>
                </a:lnTo>
                <a:lnTo>
                  <a:pt x="11952" y="6974"/>
                </a:lnTo>
                <a:lnTo>
                  <a:pt x="11944" y="6980"/>
                </a:lnTo>
                <a:lnTo>
                  <a:pt x="11944" y="6982"/>
                </a:lnTo>
                <a:lnTo>
                  <a:pt x="11948" y="6986"/>
                </a:lnTo>
                <a:lnTo>
                  <a:pt x="11954" y="6988"/>
                </a:lnTo>
                <a:lnTo>
                  <a:pt x="11958" y="6986"/>
                </a:lnTo>
                <a:lnTo>
                  <a:pt x="11960" y="6984"/>
                </a:lnTo>
                <a:lnTo>
                  <a:pt x="11964" y="6980"/>
                </a:lnTo>
                <a:lnTo>
                  <a:pt x="11966" y="6976"/>
                </a:lnTo>
                <a:lnTo>
                  <a:pt x="11966" y="6982"/>
                </a:lnTo>
                <a:lnTo>
                  <a:pt x="11968" y="6986"/>
                </a:lnTo>
                <a:lnTo>
                  <a:pt x="11970" y="6990"/>
                </a:lnTo>
                <a:lnTo>
                  <a:pt x="11976" y="6996"/>
                </a:lnTo>
                <a:lnTo>
                  <a:pt x="11988" y="7004"/>
                </a:lnTo>
                <a:lnTo>
                  <a:pt x="11994" y="7010"/>
                </a:lnTo>
                <a:lnTo>
                  <a:pt x="12004" y="7020"/>
                </a:lnTo>
                <a:lnTo>
                  <a:pt x="12008" y="7026"/>
                </a:lnTo>
                <a:lnTo>
                  <a:pt x="12010" y="7028"/>
                </a:lnTo>
                <a:lnTo>
                  <a:pt x="12010" y="7020"/>
                </a:lnTo>
                <a:lnTo>
                  <a:pt x="12010" y="7014"/>
                </a:lnTo>
                <a:lnTo>
                  <a:pt x="12010" y="7008"/>
                </a:lnTo>
                <a:lnTo>
                  <a:pt x="12012" y="7002"/>
                </a:lnTo>
                <a:lnTo>
                  <a:pt x="12016" y="6998"/>
                </a:lnTo>
                <a:lnTo>
                  <a:pt x="12024" y="6996"/>
                </a:lnTo>
                <a:lnTo>
                  <a:pt x="12034" y="6988"/>
                </a:lnTo>
                <a:lnTo>
                  <a:pt x="12056" y="6970"/>
                </a:lnTo>
                <a:lnTo>
                  <a:pt x="12070" y="6960"/>
                </a:lnTo>
                <a:lnTo>
                  <a:pt x="12084" y="6952"/>
                </a:lnTo>
                <a:lnTo>
                  <a:pt x="12098" y="6948"/>
                </a:lnTo>
                <a:lnTo>
                  <a:pt x="12104" y="6948"/>
                </a:lnTo>
                <a:lnTo>
                  <a:pt x="12112" y="6948"/>
                </a:lnTo>
                <a:lnTo>
                  <a:pt x="12126" y="6948"/>
                </a:lnTo>
                <a:lnTo>
                  <a:pt x="12136" y="6946"/>
                </a:lnTo>
                <a:lnTo>
                  <a:pt x="12144" y="6942"/>
                </a:lnTo>
                <a:lnTo>
                  <a:pt x="12150" y="6936"/>
                </a:lnTo>
                <a:lnTo>
                  <a:pt x="12152" y="6930"/>
                </a:lnTo>
                <a:lnTo>
                  <a:pt x="12154" y="6922"/>
                </a:lnTo>
                <a:lnTo>
                  <a:pt x="12152" y="6918"/>
                </a:lnTo>
                <a:lnTo>
                  <a:pt x="12150" y="6914"/>
                </a:lnTo>
                <a:lnTo>
                  <a:pt x="12146" y="6910"/>
                </a:lnTo>
                <a:lnTo>
                  <a:pt x="12146" y="6906"/>
                </a:lnTo>
                <a:lnTo>
                  <a:pt x="12150" y="6894"/>
                </a:lnTo>
                <a:lnTo>
                  <a:pt x="12156" y="6882"/>
                </a:lnTo>
                <a:lnTo>
                  <a:pt x="12158" y="6876"/>
                </a:lnTo>
                <a:lnTo>
                  <a:pt x="12158" y="6868"/>
                </a:lnTo>
                <a:lnTo>
                  <a:pt x="12160" y="6852"/>
                </a:lnTo>
                <a:lnTo>
                  <a:pt x="12164" y="6832"/>
                </a:lnTo>
                <a:lnTo>
                  <a:pt x="12172" y="6816"/>
                </a:lnTo>
                <a:lnTo>
                  <a:pt x="12176" y="6810"/>
                </a:lnTo>
                <a:lnTo>
                  <a:pt x="12180" y="6806"/>
                </a:lnTo>
                <a:lnTo>
                  <a:pt x="12186" y="6800"/>
                </a:lnTo>
                <a:lnTo>
                  <a:pt x="12188" y="6790"/>
                </a:lnTo>
                <a:lnTo>
                  <a:pt x="12196" y="6758"/>
                </a:lnTo>
                <a:lnTo>
                  <a:pt x="12200" y="6738"/>
                </a:lnTo>
                <a:lnTo>
                  <a:pt x="12208" y="6720"/>
                </a:lnTo>
                <a:lnTo>
                  <a:pt x="12218" y="6702"/>
                </a:lnTo>
                <a:lnTo>
                  <a:pt x="12224" y="6694"/>
                </a:lnTo>
                <a:lnTo>
                  <a:pt x="12232" y="6686"/>
                </a:lnTo>
                <a:lnTo>
                  <a:pt x="12244" y="6674"/>
                </a:lnTo>
                <a:lnTo>
                  <a:pt x="12252" y="6664"/>
                </a:lnTo>
                <a:lnTo>
                  <a:pt x="12256" y="6658"/>
                </a:lnTo>
                <a:lnTo>
                  <a:pt x="12258" y="6652"/>
                </a:lnTo>
                <a:lnTo>
                  <a:pt x="12260" y="6642"/>
                </a:lnTo>
                <a:lnTo>
                  <a:pt x="12260" y="6636"/>
                </a:lnTo>
                <a:lnTo>
                  <a:pt x="12264" y="6628"/>
                </a:lnTo>
                <a:lnTo>
                  <a:pt x="12270" y="6616"/>
                </a:lnTo>
                <a:lnTo>
                  <a:pt x="12272" y="6604"/>
                </a:lnTo>
                <a:lnTo>
                  <a:pt x="12274" y="6596"/>
                </a:lnTo>
                <a:lnTo>
                  <a:pt x="12272" y="6586"/>
                </a:lnTo>
                <a:lnTo>
                  <a:pt x="12272" y="6570"/>
                </a:lnTo>
                <a:lnTo>
                  <a:pt x="12274" y="6562"/>
                </a:lnTo>
                <a:lnTo>
                  <a:pt x="12276" y="6554"/>
                </a:lnTo>
                <a:lnTo>
                  <a:pt x="12282" y="6544"/>
                </a:lnTo>
                <a:lnTo>
                  <a:pt x="12284" y="6532"/>
                </a:lnTo>
                <a:lnTo>
                  <a:pt x="12286" y="6514"/>
                </a:lnTo>
                <a:lnTo>
                  <a:pt x="12288" y="6496"/>
                </a:lnTo>
                <a:lnTo>
                  <a:pt x="12292" y="6488"/>
                </a:lnTo>
                <a:lnTo>
                  <a:pt x="12296" y="6476"/>
                </a:lnTo>
                <a:lnTo>
                  <a:pt x="12298" y="6472"/>
                </a:lnTo>
                <a:lnTo>
                  <a:pt x="12300" y="6464"/>
                </a:lnTo>
                <a:lnTo>
                  <a:pt x="12300" y="6452"/>
                </a:lnTo>
                <a:lnTo>
                  <a:pt x="12296" y="6438"/>
                </a:lnTo>
                <a:lnTo>
                  <a:pt x="12292" y="6422"/>
                </a:lnTo>
                <a:lnTo>
                  <a:pt x="12282" y="6398"/>
                </a:lnTo>
                <a:lnTo>
                  <a:pt x="12280" y="6388"/>
                </a:lnTo>
                <a:lnTo>
                  <a:pt x="12280" y="6382"/>
                </a:lnTo>
                <a:close/>
                <a:moveTo>
                  <a:pt x="11380" y="5618"/>
                </a:moveTo>
                <a:lnTo>
                  <a:pt x="11380" y="5618"/>
                </a:lnTo>
                <a:lnTo>
                  <a:pt x="11384" y="5618"/>
                </a:lnTo>
                <a:lnTo>
                  <a:pt x="11388" y="5618"/>
                </a:lnTo>
                <a:lnTo>
                  <a:pt x="11394" y="5616"/>
                </a:lnTo>
                <a:lnTo>
                  <a:pt x="11400" y="5612"/>
                </a:lnTo>
                <a:lnTo>
                  <a:pt x="11404" y="5608"/>
                </a:lnTo>
                <a:lnTo>
                  <a:pt x="11406" y="5602"/>
                </a:lnTo>
                <a:lnTo>
                  <a:pt x="11408" y="5596"/>
                </a:lnTo>
                <a:lnTo>
                  <a:pt x="11406" y="5592"/>
                </a:lnTo>
                <a:lnTo>
                  <a:pt x="11402" y="5586"/>
                </a:lnTo>
                <a:lnTo>
                  <a:pt x="11398" y="5584"/>
                </a:lnTo>
                <a:lnTo>
                  <a:pt x="11396" y="5586"/>
                </a:lnTo>
                <a:lnTo>
                  <a:pt x="11392" y="5588"/>
                </a:lnTo>
                <a:lnTo>
                  <a:pt x="11388" y="5592"/>
                </a:lnTo>
                <a:lnTo>
                  <a:pt x="11382" y="5594"/>
                </a:lnTo>
                <a:lnTo>
                  <a:pt x="11376" y="5592"/>
                </a:lnTo>
                <a:lnTo>
                  <a:pt x="11366" y="5588"/>
                </a:lnTo>
                <a:lnTo>
                  <a:pt x="11362" y="5588"/>
                </a:lnTo>
                <a:lnTo>
                  <a:pt x="11360" y="5588"/>
                </a:lnTo>
                <a:lnTo>
                  <a:pt x="11360" y="5590"/>
                </a:lnTo>
                <a:lnTo>
                  <a:pt x="11362" y="5596"/>
                </a:lnTo>
                <a:lnTo>
                  <a:pt x="11370" y="5606"/>
                </a:lnTo>
                <a:lnTo>
                  <a:pt x="11380" y="5618"/>
                </a:lnTo>
                <a:close/>
                <a:moveTo>
                  <a:pt x="11350" y="5602"/>
                </a:moveTo>
                <a:lnTo>
                  <a:pt x="11350" y="5602"/>
                </a:lnTo>
                <a:lnTo>
                  <a:pt x="11350" y="5608"/>
                </a:lnTo>
                <a:lnTo>
                  <a:pt x="11350" y="5612"/>
                </a:lnTo>
                <a:lnTo>
                  <a:pt x="11354" y="5614"/>
                </a:lnTo>
                <a:lnTo>
                  <a:pt x="11360" y="5616"/>
                </a:lnTo>
                <a:lnTo>
                  <a:pt x="11364" y="5618"/>
                </a:lnTo>
                <a:lnTo>
                  <a:pt x="11366" y="5616"/>
                </a:lnTo>
                <a:lnTo>
                  <a:pt x="11366" y="5610"/>
                </a:lnTo>
                <a:lnTo>
                  <a:pt x="11362" y="5604"/>
                </a:lnTo>
                <a:lnTo>
                  <a:pt x="11356" y="5596"/>
                </a:lnTo>
                <a:lnTo>
                  <a:pt x="11352" y="5594"/>
                </a:lnTo>
                <a:lnTo>
                  <a:pt x="11350" y="5596"/>
                </a:lnTo>
                <a:lnTo>
                  <a:pt x="11350" y="5602"/>
                </a:lnTo>
                <a:close/>
                <a:moveTo>
                  <a:pt x="11606" y="5728"/>
                </a:moveTo>
                <a:lnTo>
                  <a:pt x="11606" y="5728"/>
                </a:lnTo>
                <a:lnTo>
                  <a:pt x="11608" y="5734"/>
                </a:lnTo>
                <a:lnTo>
                  <a:pt x="11610" y="5736"/>
                </a:lnTo>
                <a:lnTo>
                  <a:pt x="11612" y="5736"/>
                </a:lnTo>
                <a:lnTo>
                  <a:pt x="11616" y="5732"/>
                </a:lnTo>
                <a:lnTo>
                  <a:pt x="11620" y="5724"/>
                </a:lnTo>
                <a:lnTo>
                  <a:pt x="11622" y="5720"/>
                </a:lnTo>
                <a:lnTo>
                  <a:pt x="11620" y="5716"/>
                </a:lnTo>
                <a:lnTo>
                  <a:pt x="11616" y="5716"/>
                </a:lnTo>
                <a:lnTo>
                  <a:pt x="11614" y="5714"/>
                </a:lnTo>
                <a:lnTo>
                  <a:pt x="11610" y="5716"/>
                </a:lnTo>
                <a:lnTo>
                  <a:pt x="11606" y="5718"/>
                </a:lnTo>
                <a:lnTo>
                  <a:pt x="11606" y="5722"/>
                </a:lnTo>
                <a:lnTo>
                  <a:pt x="11606" y="5728"/>
                </a:lnTo>
                <a:close/>
                <a:moveTo>
                  <a:pt x="12276" y="6286"/>
                </a:moveTo>
                <a:lnTo>
                  <a:pt x="12276" y="6286"/>
                </a:lnTo>
                <a:lnTo>
                  <a:pt x="12276" y="6292"/>
                </a:lnTo>
                <a:lnTo>
                  <a:pt x="12274" y="6300"/>
                </a:lnTo>
                <a:lnTo>
                  <a:pt x="12274" y="6308"/>
                </a:lnTo>
                <a:lnTo>
                  <a:pt x="12274" y="6310"/>
                </a:lnTo>
                <a:lnTo>
                  <a:pt x="12276" y="6312"/>
                </a:lnTo>
                <a:lnTo>
                  <a:pt x="12280" y="6314"/>
                </a:lnTo>
                <a:lnTo>
                  <a:pt x="12280" y="6310"/>
                </a:lnTo>
                <a:lnTo>
                  <a:pt x="12282" y="6300"/>
                </a:lnTo>
                <a:lnTo>
                  <a:pt x="12284" y="6290"/>
                </a:lnTo>
                <a:lnTo>
                  <a:pt x="12290" y="6280"/>
                </a:lnTo>
                <a:lnTo>
                  <a:pt x="12290" y="6276"/>
                </a:lnTo>
                <a:lnTo>
                  <a:pt x="12290" y="6272"/>
                </a:lnTo>
                <a:lnTo>
                  <a:pt x="12288" y="6268"/>
                </a:lnTo>
                <a:lnTo>
                  <a:pt x="12288" y="6262"/>
                </a:lnTo>
                <a:lnTo>
                  <a:pt x="12286" y="6258"/>
                </a:lnTo>
                <a:lnTo>
                  <a:pt x="12284" y="6260"/>
                </a:lnTo>
                <a:lnTo>
                  <a:pt x="12282" y="6264"/>
                </a:lnTo>
                <a:lnTo>
                  <a:pt x="12282" y="6270"/>
                </a:lnTo>
                <a:lnTo>
                  <a:pt x="12284" y="6272"/>
                </a:lnTo>
                <a:lnTo>
                  <a:pt x="12282" y="6276"/>
                </a:lnTo>
                <a:lnTo>
                  <a:pt x="12280" y="6280"/>
                </a:lnTo>
                <a:lnTo>
                  <a:pt x="12276" y="6284"/>
                </a:lnTo>
                <a:lnTo>
                  <a:pt x="12276" y="6286"/>
                </a:lnTo>
                <a:close/>
                <a:moveTo>
                  <a:pt x="11714" y="5858"/>
                </a:moveTo>
                <a:lnTo>
                  <a:pt x="11714" y="5858"/>
                </a:lnTo>
                <a:lnTo>
                  <a:pt x="11716" y="5860"/>
                </a:lnTo>
                <a:lnTo>
                  <a:pt x="11720" y="5858"/>
                </a:lnTo>
                <a:lnTo>
                  <a:pt x="11724" y="5856"/>
                </a:lnTo>
                <a:lnTo>
                  <a:pt x="11728" y="5852"/>
                </a:lnTo>
                <a:lnTo>
                  <a:pt x="11730" y="5850"/>
                </a:lnTo>
                <a:lnTo>
                  <a:pt x="11736" y="5850"/>
                </a:lnTo>
                <a:lnTo>
                  <a:pt x="11738" y="5848"/>
                </a:lnTo>
                <a:lnTo>
                  <a:pt x="11738" y="5846"/>
                </a:lnTo>
                <a:lnTo>
                  <a:pt x="11738" y="5844"/>
                </a:lnTo>
                <a:lnTo>
                  <a:pt x="11734" y="5842"/>
                </a:lnTo>
                <a:lnTo>
                  <a:pt x="11730" y="5842"/>
                </a:lnTo>
                <a:lnTo>
                  <a:pt x="11722" y="5846"/>
                </a:lnTo>
                <a:lnTo>
                  <a:pt x="11716" y="5854"/>
                </a:lnTo>
                <a:lnTo>
                  <a:pt x="11714" y="5856"/>
                </a:lnTo>
                <a:lnTo>
                  <a:pt x="11714" y="5858"/>
                </a:lnTo>
                <a:close/>
                <a:moveTo>
                  <a:pt x="7856" y="5622"/>
                </a:moveTo>
                <a:lnTo>
                  <a:pt x="7856" y="5622"/>
                </a:lnTo>
                <a:lnTo>
                  <a:pt x="7858" y="5620"/>
                </a:lnTo>
                <a:lnTo>
                  <a:pt x="7860" y="5616"/>
                </a:lnTo>
                <a:lnTo>
                  <a:pt x="7860" y="5606"/>
                </a:lnTo>
                <a:lnTo>
                  <a:pt x="7856" y="5596"/>
                </a:lnTo>
                <a:lnTo>
                  <a:pt x="7854" y="5594"/>
                </a:lnTo>
                <a:lnTo>
                  <a:pt x="7852" y="5594"/>
                </a:lnTo>
                <a:lnTo>
                  <a:pt x="7848" y="5600"/>
                </a:lnTo>
                <a:lnTo>
                  <a:pt x="7848" y="5608"/>
                </a:lnTo>
                <a:lnTo>
                  <a:pt x="7850" y="5618"/>
                </a:lnTo>
                <a:lnTo>
                  <a:pt x="7854" y="5620"/>
                </a:lnTo>
                <a:lnTo>
                  <a:pt x="7856" y="5622"/>
                </a:lnTo>
                <a:close/>
                <a:moveTo>
                  <a:pt x="7924" y="5658"/>
                </a:moveTo>
                <a:lnTo>
                  <a:pt x="7924" y="5658"/>
                </a:lnTo>
                <a:lnTo>
                  <a:pt x="7920" y="5658"/>
                </a:lnTo>
                <a:lnTo>
                  <a:pt x="7920" y="5660"/>
                </a:lnTo>
                <a:lnTo>
                  <a:pt x="7920" y="5664"/>
                </a:lnTo>
                <a:lnTo>
                  <a:pt x="7924" y="5670"/>
                </a:lnTo>
                <a:lnTo>
                  <a:pt x="7926" y="5672"/>
                </a:lnTo>
                <a:lnTo>
                  <a:pt x="7928" y="5670"/>
                </a:lnTo>
                <a:lnTo>
                  <a:pt x="7928" y="5666"/>
                </a:lnTo>
                <a:lnTo>
                  <a:pt x="7928" y="5662"/>
                </a:lnTo>
                <a:lnTo>
                  <a:pt x="7924" y="5658"/>
                </a:lnTo>
                <a:close/>
                <a:moveTo>
                  <a:pt x="7902" y="5642"/>
                </a:moveTo>
                <a:lnTo>
                  <a:pt x="7902" y="5642"/>
                </a:lnTo>
                <a:lnTo>
                  <a:pt x="7902" y="5638"/>
                </a:lnTo>
                <a:lnTo>
                  <a:pt x="7902" y="5634"/>
                </a:lnTo>
                <a:lnTo>
                  <a:pt x="7900" y="5630"/>
                </a:lnTo>
                <a:lnTo>
                  <a:pt x="7898" y="5630"/>
                </a:lnTo>
                <a:lnTo>
                  <a:pt x="7896" y="5630"/>
                </a:lnTo>
                <a:lnTo>
                  <a:pt x="7894" y="5632"/>
                </a:lnTo>
                <a:lnTo>
                  <a:pt x="7894" y="5634"/>
                </a:lnTo>
                <a:lnTo>
                  <a:pt x="7896" y="5640"/>
                </a:lnTo>
                <a:lnTo>
                  <a:pt x="7898" y="5642"/>
                </a:lnTo>
                <a:lnTo>
                  <a:pt x="7902" y="5642"/>
                </a:lnTo>
                <a:close/>
                <a:moveTo>
                  <a:pt x="7690" y="5324"/>
                </a:moveTo>
                <a:lnTo>
                  <a:pt x="7690" y="5324"/>
                </a:lnTo>
                <a:lnTo>
                  <a:pt x="7688" y="5328"/>
                </a:lnTo>
                <a:lnTo>
                  <a:pt x="7688" y="5334"/>
                </a:lnTo>
                <a:lnTo>
                  <a:pt x="7692" y="5342"/>
                </a:lnTo>
                <a:lnTo>
                  <a:pt x="7696" y="5348"/>
                </a:lnTo>
                <a:lnTo>
                  <a:pt x="7702" y="5352"/>
                </a:lnTo>
                <a:lnTo>
                  <a:pt x="7704" y="5352"/>
                </a:lnTo>
                <a:lnTo>
                  <a:pt x="7704" y="5348"/>
                </a:lnTo>
                <a:lnTo>
                  <a:pt x="7704" y="5342"/>
                </a:lnTo>
                <a:lnTo>
                  <a:pt x="7702" y="5338"/>
                </a:lnTo>
                <a:lnTo>
                  <a:pt x="7700" y="5336"/>
                </a:lnTo>
                <a:lnTo>
                  <a:pt x="7698" y="5332"/>
                </a:lnTo>
                <a:lnTo>
                  <a:pt x="7696" y="5326"/>
                </a:lnTo>
                <a:lnTo>
                  <a:pt x="7694" y="5318"/>
                </a:lnTo>
                <a:lnTo>
                  <a:pt x="7694" y="5316"/>
                </a:lnTo>
                <a:lnTo>
                  <a:pt x="7690" y="5324"/>
                </a:lnTo>
                <a:close/>
                <a:moveTo>
                  <a:pt x="7710" y="5302"/>
                </a:moveTo>
                <a:lnTo>
                  <a:pt x="7710" y="5302"/>
                </a:lnTo>
                <a:lnTo>
                  <a:pt x="7712" y="5304"/>
                </a:lnTo>
                <a:lnTo>
                  <a:pt x="7712" y="5302"/>
                </a:lnTo>
                <a:lnTo>
                  <a:pt x="7716" y="5292"/>
                </a:lnTo>
                <a:lnTo>
                  <a:pt x="7716" y="5282"/>
                </a:lnTo>
                <a:lnTo>
                  <a:pt x="7716" y="5280"/>
                </a:lnTo>
                <a:lnTo>
                  <a:pt x="7712" y="5276"/>
                </a:lnTo>
                <a:lnTo>
                  <a:pt x="7710" y="5276"/>
                </a:lnTo>
                <a:lnTo>
                  <a:pt x="7708" y="5278"/>
                </a:lnTo>
                <a:lnTo>
                  <a:pt x="7710" y="5288"/>
                </a:lnTo>
                <a:lnTo>
                  <a:pt x="7710" y="5292"/>
                </a:lnTo>
                <a:lnTo>
                  <a:pt x="7708" y="5296"/>
                </a:lnTo>
                <a:lnTo>
                  <a:pt x="7708" y="5300"/>
                </a:lnTo>
                <a:lnTo>
                  <a:pt x="7710" y="5302"/>
                </a:lnTo>
                <a:close/>
                <a:moveTo>
                  <a:pt x="7710" y="5426"/>
                </a:moveTo>
                <a:lnTo>
                  <a:pt x="7710" y="5426"/>
                </a:lnTo>
                <a:lnTo>
                  <a:pt x="7714" y="5424"/>
                </a:lnTo>
                <a:lnTo>
                  <a:pt x="7716" y="5422"/>
                </a:lnTo>
                <a:lnTo>
                  <a:pt x="7718" y="5412"/>
                </a:lnTo>
                <a:lnTo>
                  <a:pt x="7718" y="5410"/>
                </a:lnTo>
                <a:lnTo>
                  <a:pt x="7716" y="5410"/>
                </a:lnTo>
                <a:lnTo>
                  <a:pt x="7710" y="5416"/>
                </a:lnTo>
                <a:lnTo>
                  <a:pt x="7706" y="5424"/>
                </a:lnTo>
                <a:lnTo>
                  <a:pt x="7708" y="5426"/>
                </a:lnTo>
                <a:lnTo>
                  <a:pt x="7710" y="5426"/>
                </a:lnTo>
                <a:close/>
                <a:moveTo>
                  <a:pt x="8334" y="6072"/>
                </a:moveTo>
                <a:lnTo>
                  <a:pt x="8334" y="6072"/>
                </a:lnTo>
                <a:lnTo>
                  <a:pt x="8332" y="6076"/>
                </a:lnTo>
                <a:lnTo>
                  <a:pt x="8334" y="6080"/>
                </a:lnTo>
                <a:lnTo>
                  <a:pt x="8340" y="6088"/>
                </a:lnTo>
                <a:lnTo>
                  <a:pt x="8344" y="6090"/>
                </a:lnTo>
                <a:lnTo>
                  <a:pt x="8348" y="6090"/>
                </a:lnTo>
                <a:lnTo>
                  <a:pt x="8354" y="6090"/>
                </a:lnTo>
                <a:lnTo>
                  <a:pt x="8358" y="6088"/>
                </a:lnTo>
                <a:lnTo>
                  <a:pt x="8358" y="6084"/>
                </a:lnTo>
                <a:lnTo>
                  <a:pt x="8358" y="6080"/>
                </a:lnTo>
                <a:lnTo>
                  <a:pt x="8356" y="6074"/>
                </a:lnTo>
                <a:lnTo>
                  <a:pt x="8350" y="6072"/>
                </a:lnTo>
                <a:lnTo>
                  <a:pt x="8346" y="6068"/>
                </a:lnTo>
                <a:lnTo>
                  <a:pt x="8340" y="6068"/>
                </a:lnTo>
                <a:lnTo>
                  <a:pt x="8336" y="6068"/>
                </a:lnTo>
                <a:lnTo>
                  <a:pt x="8334" y="6072"/>
                </a:lnTo>
                <a:close/>
                <a:moveTo>
                  <a:pt x="8428" y="6048"/>
                </a:moveTo>
                <a:lnTo>
                  <a:pt x="8428" y="6048"/>
                </a:lnTo>
                <a:lnTo>
                  <a:pt x="8432" y="6046"/>
                </a:lnTo>
                <a:lnTo>
                  <a:pt x="8436" y="6044"/>
                </a:lnTo>
                <a:lnTo>
                  <a:pt x="8436" y="6042"/>
                </a:lnTo>
                <a:lnTo>
                  <a:pt x="8436" y="6038"/>
                </a:lnTo>
                <a:lnTo>
                  <a:pt x="8434" y="6032"/>
                </a:lnTo>
                <a:lnTo>
                  <a:pt x="8432" y="6022"/>
                </a:lnTo>
                <a:lnTo>
                  <a:pt x="8430" y="6018"/>
                </a:lnTo>
                <a:lnTo>
                  <a:pt x="8428" y="6020"/>
                </a:lnTo>
                <a:lnTo>
                  <a:pt x="8420" y="6030"/>
                </a:lnTo>
                <a:lnTo>
                  <a:pt x="8418" y="6038"/>
                </a:lnTo>
                <a:lnTo>
                  <a:pt x="8418" y="6042"/>
                </a:lnTo>
                <a:lnTo>
                  <a:pt x="8422" y="6046"/>
                </a:lnTo>
                <a:lnTo>
                  <a:pt x="8428" y="6048"/>
                </a:lnTo>
                <a:close/>
                <a:moveTo>
                  <a:pt x="6776" y="2836"/>
                </a:moveTo>
                <a:lnTo>
                  <a:pt x="6776" y="2836"/>
                </a:lnTo>
                <a:lnTo>
                  <a:pt x="6792" y="2836"/>
                </a:lnTo>
                <a:lnTo>
                  <a:pt x="6794" y="2836"/>
                </a:lnTo>
                <a:lnTo>
                  <a:pt x="6794" y="2834"/>
                </a:lnTo>
                <a:lnTo>
                  <a:pt x="6784" y="2832"/>
                </a:lnTo>
                <a:lnTo>
                  <a:pt x="6772" y="2830"/>
                </a:lnTo>
                <a:lnTo>
                  <a:pt x="6768" y="2832"/>
                </a:lnTo>
                <a:lnTo>
                  <a:pt x="6776" y="2836"/>
                </a:lnTo>
                <a:close/>
                <a:moveTo>
                  <a:pt x="6786" y="2826"/>
                </a:moveTo>
                <a:lnTo>
                  <a:pt x="6786" y="2826"/>
                </a:lnTo>
                <a:lnTo>
                  <a:pt x="6786" y="2824"/>
                </a:lnTo>
                <a:lnTo>
                  <a:pt x="6784" y="2824"/>
                </a:lnTo>
                <a:lnTo>
                  <a:pt x="6778" y="2822"/>
                </a:lnTo>
                <a:lnTo>
                  <a:pt x="6770" y="2822"/>
                </a:lnTo>
                <a:lnTo>
                  <a:pt x="6768" y="2822"/>
                </a:lnTo>
                <a:lnTo>
                  <a:pt x="6768" y="2824"/>
                </a:lnTo>
                <a:lnTo>
                  <a:pt x="6772" y="2826"/>
                </a:lnTo>
                <a:lnTo>
                  <a:pt x="6776" y="2826"/>
                </a:lnTo>
                <a:lnTo>
                  <a:pt x="6780" y="2826"/>
                </a:lnTo>
                <a:lnTo>
                  <a:pt x="6786" y="2826"/>
                </a:lnTo>
                <a:close/>
                <a:moveTo>
                  <a:pt x="6786" y="2850"/>
                </a:moveTo>
                <a:lnTo>
                  <a:pt x="6786" y="2850"/>
                </a:lnTo>
                <a:lnTo>
                  <a:pt x="6794" y="2848"/>
                </a:lnTo>
                <a:lnTo>
                  <a:pt x="6796" y="2848"/>
                </a:lnTo>
                <a:lnTo>
                  <a:pt x="6796" y="2846"/>
                </a:lnTo>
                <a:lnTo>
                  <a:pt x="6782" y="2844"/>
                </a:lnTo>
                <a:lnTo>
                  <a:pt x="6778" y="2844"/>
                </a:lnTo>
                <a:lnTo>
                  <a:pt x="6776" y="2846"/>
                </a:lnTo>
                <a:lnTo>
                  <a:pt x="6778" y="2848"/>
                </a:lnTo>
                <a:lnTo>
                  <a:pt x="6780" y="2850"/>
                </a:lnTo>
                <a:lnTo>
                  <a:pt x="6786" y="2850"/>
                </a:lnTo>
                <a:close/>
                <a:moveTo>
                  <a:pt x="6698" y="2726"/>
                </a:moveTo>
                <a:lnTo>
                  <a:pt x="6698" y="2726"/>
                </a:lnTo>
                <a:lnTo>
                  <a:pt x="6696" y="2720"/>
                </a:lnTo>
                <a:lnTo>
                  <a:pt x="6694" y="2718"/>
                </a:lnTo>
                <a:lnTo>
                  <a:pt x="6692" y="2718"/>
                </a:lnTo>
                <a:lnTo>
                  <a:pt x="6690" y="2718"/>
                </a:lnTo>
                <a:lnTo>
                  <a:pt x="6690" y="2720"/>
                </a:lnTo>
                <a:lnTo>
                  <a:pt x="6690" y="2724"/>
                </a:lnTo>
                <a:lnTo>
                  <a:pt x="6690" y="2726"/>
                </a:lnTo>
                <a:lnTo>
                  <a:pt x="6692" y="2728"/>
                </a:lnTo>
                <a:lnTo>
                  <a:pt x="6698" y="2730"/>
                </a:lnTo>
                <a:lnTo>
                  <a:pt x="6702" y="2730"/>
                </a:lnTo>
                <a:lnTo>
                  <a:pt x="6698" y="2726"/>
                </a:lnTo>
                <a:close/>
                <a:moveTo>
                  <a:pt x="6682" y="2734"/>
                </a:moveTo>
                <a:lnTo>
                  <a:pt x="6682" y="2734"/>
                </a:lnTo>
                <a:lnTo>
                  <a:pt x="6682" y="2738"/>
                </a:lnTo>
                <a:lnTo>
                  <a:pt x="6684" y="2740"/>
                </a:lnTo>
                <a:lnTo>
                  <a:pt x="6692" y="2750"/>
                </a:lnTo>
                <a:lnTo>
                  <a:pt x="6692" y="2748"/>
                </a:lnTo>
                <a:lnTo>
                  <a:pt x="6690" y="2738"/>
                </a:lnTo>
                <a:lnTo>
                  <a:pt x="6686" y="2720"/>
                </a:lnTo>
                <a:lnTo>
                  <a:pt x="6684" y="2718"/>
                </a:lnTo>
                <a:lnTo>
                  <a:pt x="6682" y="2720"/>
                </a:lnTo>
                <a:lnTo>
                  <a:pt x="6682" y="2724"/>
                </a:lnTo>
                <a:lnTo>
                  <a:pt x="6684" y="2730"/>
                </a:lnTo>
                <a:lnTo>
                  <a:pt x="6686" y="2734"/>
                </a:lnTo>
                <a:lnTo>
                  <a:pt x="6684" y="2734"/>
                </a:lnTo>
                <a:lnTo>
                  <a:pt x="6682" y="2734"/>
                </a:lnTo>
                <a:close/>
                <a:moveTo>
                  <a:pt x="6714" y="2766"/>
                </a:moveTo>
                <a:lnTo>
                  <a:pt x="6714" y="2766"/>
                </a:lnTo>
                <a:lnTo>
                  <a:pt x="6716" y="2768"/>
                </a:lnTo>
                <a:lnTo>
                  <a:pt x="6714" y="2764"/>
                </a:lnTo>
                <a:lnTo>
                  <a:pt x="6706" y="2754"/>
                </a:lnTo>
                <a:lnTo>
                  <a:pt x="6698" y="2748"/>
                </a:lnTo>
                <a:lnTo>
                  <a:pt x="6698" y="2746"/>
                </a:lnTo>
                <a:lnTo>
                  <a:pt x="6698" y="2750"/>
                </a:lnTo>
                <a:lnTo>
                  <a:pt x="6704" y="2758"/>
                </a:lnTo>
                <a:lnTo>
                  <a:pt x="6714" y="2766"/>
                </a:lnTo>
                <a:close/>
                <a:moveTo>
                  <a:pt x="5870" y="2188"/>
                </a:moveTo>
                <a:lnTo>
                  <a:pt x="5870" y="2188"/>
                </a:lnTo>
                <a:lnTo>
                  <a:pt x="5874" y="2184"/>
                </a:lnTo>
                <a:lnTo>
                  <a:pt x="5878" y="2182"/>
                </a:lnTo>
                <a:lnTo>
                  <a:pt x="5880" y="2182"/>
                </a:lnTo>
                <a:lnTo>
                  <a:pt x="5882" y="2180"/>
                </a:lnTo>
                <a:lnTo>
                  <a:pt x="5880" y="2176"/>
                </a:lnTo>
                <a:lnTo>
                  <a:pt x="5878" y="2176"/>
                </a:lnTo>
                <a:lnTo>
                  <a:pt x="5876" y="2176"/>
                </a:lnTo>
                <a:lnTo>
                  <a:pt x="5876" y="2174"/>
                </a:lnTo>
                <a:lnTo>
                  <a:pt x="5878" y="2172"/>
                </a:lnTo>
                <a:lnTo>
                  <a:pt x="5880" y="2168"/>
                </a:lnTo>
                <a:lnTo>
                  <a:pt x="5880" y="2166"/>
                </a:lnTo>
                <a:lnTo>
                  <a:pt x="5882" y="2168"/>
                </a:lnTo>
                <a:lnTo>
                  <a:pt x="5884" y="2174"/>
                </a:lnTo>
                <a:lnTo>
                  <a:pt x="5886" y="2176"/>
                </a:lnTo>
                <a:lnTo>
                  <a:pt x="5888" y="2172"/>
                </a:lnTo>
                <a:lnTo>
                  <a:pt x="5888" y="2168"/>
                </a:lnTo>
                <a:lnTo>
                  <a:pt x="5886" y="2162"/>
                </a:lnTo>
                <a:lnTo>
                  <a:pt x="5884" y="2156"/>
                </a:lnTo>
                <a:lnTo>
                  <a:pt x="5882" y="2156"/>
                </a:lnTo>
                <a:lnTo>
                  <a:pt x="5880" y="2156"/>
                </a:lnTo>
                <a:lnTo>
                  <a:pt x="5870" y="2158"/>
                </a:lnTo>
                <a:lnTo>
                  <a:pt x="5868" y="2158"/>
                </a:lnTo>
                <a:lnTo>
                  <a:pt x="5870" y="2154"/>
                </a:lnTo>
                <a:lnTo>
                  <a:pt x="5876" y="2152"/>
                </a:lnTo>
                <a:lnTo>
                  <a:pt x="5878" y="2148"/>
                </a:lnTo>
                <a:lnTo>
                  <a:pt x="5878" y="2146"/>
                </a:lnTo>
                <a:lnTo>
                  <a:pt x="5874" y="2146"/>
                </a:lnTo>
                <a:lnTo>
                  <a:pt x="5870" y="2144"/>
                </a:lnTo>
                <a:lnTo>
                  <a:pt x="5868" y="2138"/>
                </a:lnTo>
                <a:lnTo>
                  <a:pt x="5860" y="2124"/>
                </a:lnTo>
                <a:lnTo>
                  <a:pt x="5858" y="2122"/>
                </a:lnTo>
                <a:lnTo>
                  <a:pt x="5856" y="2122"/>
                </a:lnTo>
                <a:lnTo>
                  <a:pt x="5848" y="2122"/>
                </a:lnTo>
                <a:lnTo>
                  <a:pt x="5840" y="2124"/>
                </a:lnTo>
                <a:lnTo>
                  <a:pt x="5832" y="2126"/>
                </a:lnTo>
                <a:lnTo>
                  <a:pt x="5826" y="2126"/>
                </a:lnTo>
                <a:lnTo>
                  <a:pt x="5826" y="2130"/>
                </a:lnTo>
                <a:lnTo>
                  <a:pt x="5822" y="2132"/>
                </a:lnTo>
                <a:lnTo>
                  <a:pt x="5816" y="2134"/>
                </a:lnTo>
                <a:lnTo>
                  <a:pt x="5810" y="2136"/>
                </a:lnTo>
                <a:lnTo>
                  <a:pt x="5808" y="2138"/>
                </a:lnTo>
                <a:lnTo>
                  <a:pt x="5806" y="2146"/>
                </a:lnTo>
                <a:lnTo>
                  <a:pt x="5804" y="2150"/>
                </a:lnTo>
                <a:lnTo>
                  <a:pt x="5802" y="2152"/>
                </a:lnTo>
                <a:lnTo>
                  <a:pt x="5796" y="2154"/>
                </a:lnTo>
                <a:lnTo>
                  <a:pt x="5802" y="2152"/>
                </a:lnTo>
                <a:lnTo>
                  <a:pt x="5804" y="2150"/>
                </a:lnTo>
                <a:lnTo>
                  <a:pt x="5806" y="2144"/>
                </a:lnTo>
                <a:lnTo>
                  <a:pt x="5808" y="2136"/>
                </a:lnTo>
                <a:lnTo>
                  <a:pt x="5812" y="2134"/>
                </a:lnTo>
                <a:lnTo>
                  <a:pt x="5816" y="2130"/>
                </a:lnTo>
                <a:lnTo>
                  <a:pt x="5816" y="2128"/>
                </a:lnTo>
                <a:lnTo>
                  <a:pt x="5818" y="2126"/>
                </a:lnTo>
                <a:lnTo>
                  <a:pt x="5822" y="2124"/>
                </a:lnTo>
                <a:lnTo>
                  <a:pt x="5824" y="2122"/>
                </a:lnTo>
                <a:lnTo>
                  <a:pt x="5824" y="2120"/>
                </a:lnTo>
                <a:lnTo>
                  <a:pt x="5818" y="2116"/>
                </a:lnTo>
                <a:lnTo>
                  <a:pt x="5814" y="2114"/>
                </a:lnTo>
                <a:lnTo>
                  <a:pt x="5810" y="2114"/>
                </a:lnTo>
                <a:lnTo>
                  <a:pt x="5808" y="2114"/>
                </a:lnTo>
                <a:lnTo>
                  <a:pt x="5806" y="2116"/>
                </a:lnTo>
                <a:lnTo>
                  <a:pt x="5804" y="2120"/>
                </a:lnTo>
                <a:lnTo>
                  <a:pt x="5800" y="2122"/>
                </a:lnTo>
                <a:lnTo>
                  <a:pt x="5796" y="2122"/>
                </a:lnTo>
                <a:lnTo>
                  <a:pt x="5788" y="2122"/>
                </a:lnTo>
                <a:lnTo>
                  <a:pt x="5778" y="2128"/>
                </a:lnTo>
                <a:lnTo>
                  <a:pt x="5770" y="2134"/>
                </a:lnTo>
                <a:lnTo>
                  <a:pt x="5768" y="2138"/>
                </a:lnTo>
                <a:lnTo>
                  <a:pt x="5768" y="2142"/>
                </a:lnTo>
                <a:lnTo>
                  <a:pt x="5768" y="2144"/>
                </a:lnTo>
                <a:lnTo>
                  <a:pt x="5766" y="2146"/>
                </a:lnTo>
                <a:lnTo>
                  <a:pt x="5760" y="2150"/>
                </a:lnTo>
                <a:lnTo>
                  <a:pt x="5754" y="2154"/>
                </a:lnTo>
                <a:lnTo>
                  <a:pt x="5752" y="2156"/>
                </a:lnTo>
                <a:lnTo>
                  <a:pt x="5752" y="2158"/>
                </a:lnTo>
                <a:lnTo>
                  <a:pt x="5754" y="2160"/>
                </a:lnTo>
                <a:lnTo>
                  <a:pt x="5760" y="2160"/>
                </a:lnTo>
                <a:lnTo>
                  <a:pt x="5770" y="2160"/>
                </a:lnTo>
                <a:lnTo>
                  <a:pt x="5778" y="2160"/>
                </a:lnTo>
                <a:lnTo>
                  <a:pt x="5778" y="2162"/>
                </a:lnTo>
                <a:lnTo>
                  <a:pt x="5774" y="2166"/>
                </a:lnTo>
                <a:lnTo>
                  <a:pt x="5766" y="2174"/>
                </a:lnTo>
                <a:lnTo>
                  <a:pt x="5762" y="2180"/>
                </a:lnTo>
                <a:lnTo>
                  <a:pt x="5758" y="2182"/>
                </a:lnTo>
                <a:lnTo>
                  <a:pt x="5754" y="2182"/>
                </a:lnTo>
                <a:lnTo>
                  <a:pt x="5748" y="2182"/>
                </a:lnTo>
                <a:lnTo>
                  <a:pt x="5742" y="2184"/>
                </a:lnTo>
                <a:lnTo>
                  <a:pt x="5738" y="2184"/>
                </a:lnTo>
                <a:lnTo>
                  <a:pt x="5732" y="2180"/>
                </a:lnTo>
                <a:lnTo>
                  <a:pt x="5724" y="2178"/>
                </a:lnTo>
                <a:lnTo>
                  <a:pt x="5714" y="2178"/>
                </a:lnTo>
                <a:lnTo>
                  <a:pt x="5706" y="2180"/>
                </a:lnTo>
                <a:lnTo>
                  <a:pt x="5700" y="2186"/>
                </a:lnTo>
                <a:lnTo>
                  <a:pt x="5698" y="2188"/>
                </a:lnTo>
                <a:lnTo>
                  <a:pt x="5702" y="2188"/>
                </a:lnTo>
                <a:lnTo>
                  <a:pt x="5704" y="2188"/>
                </a:lnTo>
                <a:lnTo>
                  <a:pt x="5706" y="2188"/>
                </a:lnTo>
                <a:lnTo>
                  <a:pt x="5704" y="2192"/>
                </a:lnTo>
                <a:lnTo>
                  <a:pt x="5702" y="2196"/>
                </a:lnTo>
                <a:lnTo>
                  <a:pt x="5700" y="2200"/>
                </a:lnTo>
                <a:lnTo>
                  <a:pt x="5702" y="2204"/>
                </a:lnTo>
                <a:lnTo>
                  <a:pt x="5708" y="2204"/>
                </a:lnTo>
                <a:lnTo>
                  <a:pt x="5714" y="2206"/>
                </a:lnTo>
                <a:lnTo>
                  <a:pt x="5722" y="2206"/>
                </a:lnTo>
                <a:lnTo>
                  <a:pt x="5722" y="2208"/>
                </a:lnTo>
                <a:lnTo>
                  <a:pt x="5718" y="2210"/>
                </a:lnTo>
                <a:lnTo>
                  <a:pt x="5710" y="2214"/>
                </a:lnTo>
                <a:lnTo>
                  <a:pt x="5706" y="2218"/>
                </a:lnTo>
                <a:lnTo>
                  <a:pt x="5704" y="2222"/>
                </a:lnTo>
                <a:lnTo>
                  <a:pt x="5700" y="2226"/>
                </a:lnTo>
                <a:lnTo>
                  <a:pt x="5698" y="2228"/>
                </a:lnTo>
                <a:lnTo>
                  <a:pt x="5700" y="2232"/>
                </a:lnTo>
                <a:lnTo>
                  <a:pt x="5708" y="2240"/>
                </a:lnTo>
                <a:lnTo>
                  <a:pt x="5720" y="2244"/>
                </a:lnTo>
                <a:lnTo>
                  <a:pt x="5726" y="2246"/>
                </a:lnTo>
                <a:lnTo>
                  <a:pt x="5730" y="2246"/>
                </a:lnTo>
                <a:lnTo>
                  <a:pt x="5736" y="2244"/>
                </a:lnTo>
                <a:lnTo>
                  <a:pt x="5742" y="2244"/>
                </a:lnTo>
                <a:lnTo>
                  <a:pt x="5744" y="2246"/>
                </a:lnTo>
                <a:lnTo>
                  <a:pt x="5744" y="2248"/>
                </a:lnTo>
                <a:lnTo>
                  <a:pt x="5734" y="2250"/>
                </a:lnTo>
                <a:lnTo>
                  <a:pt x="5730" y="2252"/>
                </a:lnTo>
                <a:lnTo>
                  <a:pt x="5726" y="2256"/>
                </a:lnTo>
                <a:lnTo>
                  <a:pt x="5726" y="2258"/>
                </a:lnTo>
                <a:lnTo>
                  <a:pt x="5726" y="2262"/>
                </a:lnTo>
                <a:lnTo>
                  <a:pt x="5726" y="2264"/>
                </a:lnTo>
                <a:lnTo>
                  <a:pt x="5724" y="2268"/>
                </a:lnTo>
                <a:lnTo>
                  <a:pt x="5720" y="2274"/>
                </a:lnTo>
                <a:lnTo>
                  <a:pt x="5714" y="2278"/>
                </a:lnTo>
                <a:lnTo>
                  <a:pt x="5708" y="2284"/>
                </a:lnTo>
                <a:lnTo>
                  <a:pt x="5706" y="2286"/>
                </a:lnTo>
                <a:lnTo>
                  <a:pt x="5710" y="2286"/>
                </a:lnTo>
                <a:lnTo>
                  <a:pt x="5716" y="2286"/>
                </a:lnTo>
                <a:lnTo>
                  <a:pt x="5742" y="2278"/>
                </a:lnTo>
                <a:lnTo>
                  <a:pt x="5748" y="2276"/>
                </a:lnTo>
                <a:lnTo>
                  <a:pt x="5750" y="2278"/>
                </a:lnTo>
                <a:lnTo>
                  <a:pt x="5750" y="2280"/>
                </a:lnTo>
                <a:lnTo>
                  <a:pt x="5750" y="2282"/>
                </a:lnTo>
                <a:lnTo>
                  <a:pt x="5748" y="2284"/>
                </a:lnTo>
                <a:lnTo>
                  <a:pt x="5736" y="2286"/>
                </a:lnTo>
                <a:lnTo>
                  <a:pt x="5720" y="2288"/>
                </a:lnTo>
                <a:lnTo>
                  <a:pt x="5712" y="2292"/>
                </a:lnTo>
                <a:lnTo>
                  <a:pt x="5708" y="2296"/>
                </a:lnTo>
                <a:lnTo>
                  <a:pt x="5710" y="2300"/>
                </a:lnTo>
                <a:lnTo>
                  <a:pt x="5712" y="2302"/>
                </a:lnTo>
                <a:lnTo>
                  <a:pt x="5706" y="2302"/>
                </a:lnTo>
                <a:lnTo>
                  <a:pt x="5698" y="2302"/>
                </a:lnTo>
                <a:lnTo>
                  <a:pt x="5694" y="2302"/>
                </a:lnTo>
                <a:lnTo>
                  <a:pt x="5690" y="2306"/>
                </a:lnTo>
                <a:lnTo>
                  <a:pt x="5684" y="2310"/>
                </a:lnTo>
                <a:lnTo>
                  <a:pt x="5684" y="2314"/>
                </a:lnTo>
                <a:lnTo>
                  <a:pt x="5686" y="2314"/>
                </a:lnTo>
                <a:lnTo>
                  <a:pt x="5690" y="2314"/>
                </a:lnTo>
                <a:lnTo>
                  <a:pt x="5694" y="2314"/>
                </a:lnTo>
                <a:lnTo>
                  <a:pt x="5698" y="2314"/>
                </a:lnTo>
                <a:lnTo>
                  <a:pt x="5698" y="2316"/>
                </a:lnTo>
                <a:lnTo>
                  <a:pt x="5694" y="2322"/>
                </a:lnTo>
                <a:lnTo>
                  <a:pt x="5690" y="2326"/>
                </a:lnTo>
                <a:lnTo>
                  <a:pt x="5690" y="2330"/>
                </a:lnTo>
                <a:lnTo>
                  <a:pt x="5692" y="2332"/>
                </a:lnTo>
                <a:lnTo>
                  <a:pt x="5696" y="2332"/>
                </a:lnTo>
                <a:lnTo>
                  <a:pt x="5702" y="2334"/>
                </a:lnTo>
                <a:lnTo>
                  <a:pt x="5704" y="2336"/>
                </a:lnTo>
                <a:lnTo>
                  <a:pt x="5702" y="2340"/>
                </a:lnTo>
                <a:lnTo>
                  <a:pt x="5700" y="2344"/>
                </a:lnTo>
                <a:lnTo>
                  <a:pt x="5702" y="2344"/>
                </a:lnTo>
                <a:lnTo>
                  <a:pt x="5712" y="2340"/>
                </a:lnTo>
                <a:lnTo>
                  <a:pt x="5720" y="2338"/>
                </a:lnTo>
                <a:lnTo>
                  <a:pt x="5714" y="2344"/>
                </a:lnTo>
                <a:lnTo>
                  <a:pt x="5712" y="2346"/>
                </a:lnTo>
                <a:lnTo>
                  <a:pt x="5712" y="2348"/>
                </a:lnTo>
                <a:lnTo>
                  <a:pt x="5716" y="2350"/>
                </a:lnTo>
                <a:lnTo>
                  <a:pt x="5724" y="2352"/>
                </a:lnTo>
                <a:lnTo>
                  <a:pt x="5734" y="2350"/>
                </a:lnTo>
                <a:lnTo>
                  <a:pt x="5756" y="2344"/>
                </a:lnTo>
                <a:lnTo>
                  <a:pt x="5764" y="2342"/>
                </a:lnTo>
                <a:lnTo>
                  <a:pt x="5768" y="2338"/>
                </a:lnTo>
                <a:lnTo>
                  <a:pt x="5772" y="2326"/>
                </a:lnTo>
                <a:lnTo>
                  <a:pt x="5774" y="2324"/>
                </a:lnTo>
                <a:lnTo>
                  <a:pt x="5776" y="2328"/>
                </a:lnTo>
                <a:lnTo>
                  <a:pt x="5778" y="2330"/>
                </a:lnTo>
                <a:lnTo>
                  <a:pt x="5780" y="2330"/>
                </a:lnTo>
                <a:lnTo>
                  <a:pt x="5792" y="2324"/>
                </a:lnTo>
                <a:lnTo>
                  <a:pt x="5804" y="2316"/>
                </a:lnTo>
                <a:lnTo>
                  <a:pt x="5810" y="2314"/>
                </a:lnTo>
                <a:lnTo>
                  <a:pt x="5818" y="2312"/>
                </a:lnTo>
                <a:lnTo>
                  <a:pt x="5828" y="2310"/>
                </a:lnTo>
                <a:lnTo>
                  <a:pt x="5832" y="2308"/>
                </a:lnTo>
                <a:lnTo>
                  <a:pt x="5838" y="2306"/>
                </a:lnTo>
                <a:lnTo>
                  <a:pt x="5846" y="2308"/>
                </a:lnTo>
                <a:lnTo>
                  <a:pt x="5852" y="2310"/>
                </a:lnTo>
                <a:lnTo>
                  <a:pt x="5852" y="2306"/>
                </a:lnTo>
                <a:lnTo>
                  <a:pt x="5852" y="2298"/>
                </a:lnTo>
                <a:lnTo>
                  <a:pt x="5854" y="2292"/>
                </a:lnTo>
                <a:lnTo>
                  <a:pt x="5856" y="2284"/>
                </a:lnTo>
                <a:lnTo>
                  <a:pt x="5860" y="2276"/>
                </a:lnTo>
                <a:lnTo>
                  <a:pt x="5864" y="2268"/>
                </a:lnTo>
                <a:lnTo>
                  <a:pt x="5866" y="2252"/>
                </a:lnTo>
                <a:lnTo>
                  <a:pt x="5864" y="2236"/>
                </a:lnTo>
                <a:lnTo>
                  <a:pt x="5860" y="2222"/>
                </a:lnTo>
                <a:lnTo>
                  <a:pt x="5852" y="2206"/>
                </a:lnTo>
                <a:lnTo>
                  <a:pt x="5852" y="2202"/>
                </a:lnTo>
                <a:lnTo>
                  <a:pt x="5854" y="2200"/>
                </a:lnTo>
                <a:lnTo>
                  <a:pt x="5858" y="2200"/>
                </a:lnTo>
                <a:lnTo>
                  <a:pt x="5858" y="2196"/>
                </a:lnTo>
                <a:lnTo>
                  <a:pt x="5854" y="2192"/>
                </a:lnTo>
                <a:lnTo>
                  <a:pt x="5856" y="2192"/>
                </a:lnTo>
                <a:lnTo>
                  <a:pt x="5860" y="2192"/>
                </a:lnTo>
                <a:lnTo>
                  <a:pt x="5862" y="2196"/>
                </a:lnTo>
                <a:lnTo>
                  <a:pt x="5864" y="2196"/>
                </a:lnTo>
                <a:lnTo>
                  <a:pt x="5870" y="2188"/>
                </a:lnTo>
                <a:close/>
                <a:moveTo>
                  <a:pt x="6178" y="2288"/>
                </a:moveTo>
                <a:lnTo>
                  <a:pt x="6178" y="2288"/>
                </a:lnTo>
                <a:lnTo>
                  <a:pt x="6176" y="2278"/>
                </a:lnTo>
                <a:lnTo>
                  <a:pt x="6170" y="2270"/>
                </a:lnTo>
                <a:lnTo>
                  <a:pt x="6162" y="2266"/>
                </a:lnTo>
                <a:lnTo>
                  <a:pt x="6154" y="2262"/>
                </a:lnTo>
                <a:lnTo>
                  <a:pt x="6146" y="2260"/>
                </a:lnTo>
                <a:lnTo>
                  <a:pt x="6136" y="2260"/>
                </a:lnTo>
                <a:lnTo>
                  <a:pt x="6130" y="2262"/>
                </a:lnTo>
                <a:lnTo>
                  <a:pt x="6126" y="2266"/>
                </a:lnTo>
                <a:lnTo>
                  <a:pt x="6122" y="2272"/>
                </a:lnTo>
                <a:lnTo>
                  <a:pt x="6118" y="2272"/>
                </a:lnTo>
                <a:lnTo>
                  <a:pt x="6116" y="2268"/>
                </a:lnTo>
                <a:lnTo>
                  <a:pt x="6112" y="2268"/>
                </a:lnTo>
                <a:lnTo>
                  <a:pt x="6108" y="2266"/>
                </a:lnTo>
                <a:lnTo>
                  <a:pt x="6110" y="2262"/>
                </a:lnTo>
                <a:lnTo>
                  <a:pt x="6114" y="2258"/>
                </a:lnTo>
                <a:lnTo>
                  <a:pt x="6120" y="2256"/>
                </a:lnTo>
                <a:lnTo>
                  <a:pt x="6122" y="2254"/>
                </a:lnTo>
                <a:lnTo>
                  <a:pt x="6122" y="2250"/>
                </a:lnTo>
                <a:lnTo>
                  <a:pt x="6120" y="2242"/>
                </a:lnTo>
                <a:lnTo>
                  <a:pt x="6112" y="2232"/>
                </a:lnTo>
                <a:lnTo>
                  <a:pt x="6102" y="2224"/>
                </a:lnTo>
                <a:lnTo>
                  <a:pt x="6094" y="2218"/>
                </a:lnTo>
                <a:lnTo>
                  <a:pt x="6092" y="2216"/>
                </a:lnTo>
                <a:lnTo>
                  <a:pt x="6096" y="2216"/>
                </a:lnTo>
                <a:lnTo>
                  <a:pt x="6102" y="2218"/>
                </a:lnTo>
                <a:lnTo>
                  <a:pt x="6108" y="2222"/>
                </a:lnTo>
                <a:lnTo>
                  <a:pt x="6114" y="2224"/>
                </a:lnTo>
                <a:lnTo>
                  <a:pt x="6114" y="2222"/>
                </a:lnTo>
                <a:lnTo>
                  <a:pt x="6112" y="2220"/>
                </a:lnTo>
                <a:lnTo>
                  <a:pt x="6106" y="2210"/>
                </a:lnTo>
                <a:lnTo>
                  <a:pt x="6102" y="2206"/>
                </a:lnTo>
                <a:lnTo>
                  <a:pt x="6102" y="2200"/>
                </a:lnTo>
                <a:lnTo>
                  <a:pt x="6102" y="2194"/>
                </a:lnTo>
                <a:lnTo>
                  <a:pt x="6102" y="2190"/>
                </a:lnTo>
                <a:lnTo>
                  <a:pt x="6100" y="2188"/>
                </a:lnTo>
                <a:lnTo>
                  <a:pt x="6096" y="2186"/>
                </a:lnTo>
                <a:lnTo>
                  <a:pt x="6092" y="2184"/>
                </a:lnTo>
                <a:lnTo>
                  <a:pt x="6090" y="2182"/>
                </a:lnTo>
                <a:lnTo>
                  <a:pt x="6088" y="2176"/>
                </a:lnTo>
                <a:lnTo>
                  <a:pt x="6084" y="2170"/>
                </a:lnTo>
                <a:lnTo>
                  <a:pt x="6080" y="2166"/>
                </a:lnTo>
                <a:lnTo>
                  <a:pt x="6074" y="2164"/>
                </a:lnTo>
                <a:lnTo>
                  <a:pt x="6066" y="2162"/>
                </a:lnTo>
                <a:lnTo>
                  <a:pt x="6060" y="2160"/>
                </a:lnTo>
                <a:lnTo>
                  <a:pt x="6058" y="2154"/>
                </a:lnTo>
                <a:lnTo>
                  <a:pt x="6050" y="2140"/>
                </a:lnTo>
                <a:lnTo>
                  <a:pt x="6044" y="2124"/>
                </a:lnTo>
                <a:lnTo>
                  <a:pt x="6042" y="2112"/>
                </a:lnTo>
                <a:lnTo>
                  <a:pt x="6042" y="2104"/>
                </a:lnTo>
                <a:lnTo>
                  <a:pt x="6040" y="2100"/>
                </a:lnTo>
                <a:lnTo>
                  <a:pt x="6036" y="2098"/>
                </a:lnTo>
                <a:lnTo>
                  <a:pt x="6030" y="2092"/>
                </a:lnTo>
                <a:lnTo>
                  <a:pt x="6026" y="2086"/>
                </a:lnTo>
                <a:lnTo>
                  <a:pt x="6020" y="2080"/>
                </a:lnTo>
                <a:lnTo>
                  <a:pt x="6006" y="2074"/>
                </a:lnTo>
                <a:lnTo>
                  <a:pt x="6000" y="2072"/>
                </a:lnTo>
                <a:lnTo>
                  <a:pt x="5994" y="2070"/>
                </a:lnTo>
                <a:lnTo>
                  <a:pt x="5992" y="2072"/>
                </a:lnTo>
                <a:lnTo>
                  <a:pt x="5990" y="2074"/>
                </a:lnTo>
                <a:lnTo>
                  <a:pt x="5986" y="2076"/>
                </a:lnTo>
                <a:lnTo>
                  <a:pt x="5982" y="2076"/>
                </a:lnTo>
                <a:lnTo>
                  <a:pt x="5976" y="2076"/>
                </a:lnTo>
                <a:lnTo>
                  <a:pt x="5970" y="2074"/>
                </a:lnTo>
                <a:lnTo>
                  <a:pt x="5974" y="2072"/>
                </a:lnTo>
                <a:lnTo>
                  <a:pt x="5980" y="2070"/>
                </a:lnTo>
                <a:lnTo>
                  <a:pt x="5984" y="2066"/>
                </a:lnTo>
                <a:lnTo>
                  <a:pt x="5986" y="2062"/>
                </a:lnTo>
                <a:lnTo>
                  <a:pt x="5988" y="2062"/>
                </a:lnTo>
                <a:lnTo>
                  <a:pt x="5992" y="2062"/>
                </a:lnTo>
                <a:lnTo>
                  <a:pt x="6000" y="2060"/>
                </a:lnTo>
                <a:lnTo>
                  <a:pt x="6002" y="2058"/>
                </a:lnTo>
                <a:lnTo>
                  <a:pt x="6004" y="2058"/>
                </a:lnTo>
                <a:lnTo>
                  <a:pt x="6000" y="2056"/>
                </a:lnTo>
                <a:lnTo>
                  <a:pt x="5996" y="2054"/>
                </a:lnTo>
                <a:lnTo>
                  <a:pt x="5994" y="2052"/>
                </a:lnTo>
                <a:lnTo>
                  <a:pt x="5992" y="2050"/>
                </a:lnTo>
                <a:lnTo>
                  <a:pt x="5992" y="2048"/>
                </a:lnTo>
                <a:lnTo>
                  <a:pt x="5990" y="2046"/>
                </a:lnTo>
                <a:lnTo>
                  <a:pt x="5988" y="2044"/>
                </a:lnTo>
                <a:lnTo>
                  <a:pt x="5990" y="2044"/>
                </a:lnTo>
                <a:lnTo>
                  <a:pt x="5996" y="2046"/>
                </a:lnTo>
                <a:lnTo>
                  <a:pt x="6000" y="2044"/>
                </a:lnTo>
                <a:lnTo>
                  <a:pt x="6002" y="2042"/>
                </a:lnTo>
                <a:lnTo>
                  <a:pt x="6010" y="2034"/>
                </a:lnTo>
                <a:lnTo>
                  <a:pt x="6018" y="2014"/>
                </a:lnTo>
                <a:lnTo>
                  <a:pt x="6026" y="1996"/>
                </a:lnTo>
                <a:lnTo>
                  <a:pt x="6032" y="1986"/>
                </a:lnTo>
                <a:lnTo>
                  <a:pt x="6034" y="1980"/>
                </a:lnTo>
                <a:lnTo>
                  <a:pt x="6032" y="1974"/>
                </a:lnTo>
                <a:lnTo>
                  <a:pt x="6030" y="1970"/>
                </a:lnTo>
                <a:lnTo>
                  <a:pt x="6026" y="1968"/>
                </a:lnTo>
                <a:lnTo>
                  <a:pt x="6016" y="1966"/>
                </a:lnTo>
                <a:lnTo>
                  <a:pt x="6004" y="1968"/>
                </a:lnTo>
                <a:lnTo>
                  <a:pt x="5986" y="1968"/>
                </a:lnTo>
                <a:lnTo>
                  <a:pt x="5970" y="1966"/>
                </a:lnTo>
                <a:lnTo>
                  <a:pt x="5960" y="1968"/>
                </a:lnTo>
                <a:lnTo>
                  <a:pt x="5952" y="1972"/>
                </a:lnTo>
                <a:lnTo>
                  <a:pt x="5946" y="1976"/>
                </a:lnTo>
                <a:lnTo>
                  <a:pt x="5942" y="1974"/>
                </a:lnTo>
                <a:lnTo>
                  <a:pt x="5944" y="1972"/>
                </a:lnTo>
                <a:lnTo>
                  <a:pt x="5952" y="1962"/>
                </a:lnTo>
                <a:lnTo>
                  <a:pt x="5954" y="1960"/>
                </a:lnTo>
                <a:lnTo>
                  <a:pt x="5954" y="1958"/>
                </a:lnTo>
                <a:lnTo>
                  <a:pt x="5948" y="1958"/>
                </a:lnTo>
                <a:lnTo>
                  <a:pt x="5942" y="1960"/>
                </a:lnTo>
                <a:lnTo>
                  <a:pt x="5942" y="1958"/>
                </a:lnTo>
                <a:lnTo>
                  <a:pt x="5944" y="1958"/>
                </a:lnTo>
                <a:lnTo>
                  <a:pt x="5954" y="1950"/>
                </a:lnTo>
                <a:lnTo>
                  <a:pt x="5968" y="1938"/>
                </a:lnTo>
                <a:lnTo>
                  <a:pt x="5980" y="1926"/>
                </a:lnTo>
                <a:lnTo>
                  <a:pt x="5984" y="1920"/>
                </a:lnTo>
                <a:lnTo>
                  <a:pt x="5984" y="1918"/>
                </a:lnTo>
                <a:lnTo>
                  <a:pt x="5984" y="1916"/>
                </a:lnTo>
                <a:lnTo>
                  <a:pt x="5984" y="1914"/>
                </a:lnTo>
                <a:lnTo>
                  <a:pt x="5984" y="1910"/>
                </a:lnTo>
                <a:lnTo>
                  <a:pt x="5986" y="1908"/>
                </a:lnTo>
                <a:lnTo>
                  <a:pt x="5984" y="1906"/>
                </a:lnTo>
                <a:lnTo>
                  <a:pt x="5978" y="1904"/>
                </a:lnTo>
                <a:lnTo>
                  <a:pt x="5970" y="1906"/>
                </a:lnTo>
                <a:lnTo>
                  <a:pt x="5968" y="1908"/>
                </a:lnTo>
                <a:lnTo>
                  <a:pt x="5964" y="1908"/>
                </a:lnTo>
                <a:lnTo>
                  <a:pt x="5956" y="1908"/>
                </a:lnTo>
                <a:lnTo>
                  <a:pt x="5948" y="1912"/>
                </a:lnTo>
                <a:lnTo>
                  <a:pt x="5938" y="1914"/>
                </a:lnTo>
                <a:lnTo>
                  <a:pt x="5932" y="1912"/>
                </a:lnTo>
                <a:lnTo>
                  <a:pt x="5926" y="1912"/>
                </a:lnTo>
                <a:lnTo>
                  <a:pt x="5924" y="1912"/>
                </a:lnTo>
                <a:lnTo>
                  <a:pt x="5920" y="1914"/>
                </a:lnTo>
                <a:lnTo>
                  <a:pt x="5916" y="1912"/>
                </a:lnTo>
                <a:lnTo>
                  <a:pt x="5910" y="1910"/>
                </a:lnTo>
                <a:lnTo>
                  <a:pt x="5906" y="1908"/>
                </a:lnTo>
                <a:lnTo>
                  <a:pt x="5902" y="1910"/>
                </a:lnTo>
                <a:lnTo>
                  <a:pt x="5904" y="1916"/>
                </a:lnTo>
                <a:lnTo>
                  <a:pt x="5904" y="1920"/>
                </a:lnTo>
                <a:lnTo>
                  <a:pt x="5902" y="1922"/>
                </a:lnTo>
                <a:lnTo>
                  <a:pt x="5900" y="1924"/>
                </a:lnTo>
                <a:lnTo>
                  <a:pt x="5898" y="1924"/>
                </a:lnTo>
                <a:lnTo>
                  <a:pt x="5900" y="1930"/>
                </a:lnTo>
                <a:lnTo>
                  <a:pt x="5904" y="1932"/>
                </a:lnTo>
                <a:lnTo>
                  <a:pt x="5902" y="1934"/>
                </a:lnTo>
                <a:lnTo>
                  <a:pt x="5896" y="1932"/>
                </a:lnTo>
                <a:lnTo>
                  <a:pt x="5890" y="1932"/>
                </a:lnTo>
                <a:lnTo>
                  <a:pt x="5892" y="1934"/>
                </a:lnTo>
                <a:lnTo>
                  <a:pt x="5894" y="1938"/>
                </a:lnTo>
                <a:lnTo>
                  <a:pt x="5894" y="1942"/>
                </a:lnTo>
                <a:lnTo>
                  <a:pt x="5892" y="1942"/>
                </a:lnTo>
                <a:lnTo>
                  <a:pt x="5888" y="1942"/>
                </a:lnTo>
                <a:lnTo>
                  <a:pt x="5888" y="1944"/>
                </a:lnTo>
                <a:lnTo>
                  <a:pt x="5890" y="1948"/>
                </a:lnTo>
                <a:lnTo>
                  <a:pt x="5892" y="1952"/>
                </a:lnTo>
                <a:lnTo>
                  <a:pt x="5890" y="1956"/>
                </a:lnTo>
                <a:lnTo>
                  <a:pt x="5886" y="1956"/>
                </a:lnTo>
                <a:lnTo>
                  <a:pt x="5876" y="1956"/>
                </a:lnTo>
                <a:lnTo>
                  <a:pt x="5872" y="1958"/>
                </a:lnTo>
                <a:lnTo>
                  <a:pt x="5874" y="1962"/>
                </a:lnTo>
                <a:lnTo>
                  <a:pt x="5876" y="1968"/>
                </a:lnTo>
                <a:lnTo>
                  <a:pt x="5874" y="1972"/>
                </a:lnTo>
                <a:lnTo>
                  <a:pt x="5872" y="1976"/>
                </a:lnTo>
                <a:lnTo>
                  <a:pt x="5872" y="1986"/>
                </a:lnTo>
                <a:lnTo>
                  <a:pt x="5872" y="1988"/>
                </a:lnTo>
                <a:lnTo>
                  <a:pt x="5874" y="1990"/>
                </a:lnTo>
                <a:lnTo>
                  <a:pt x="5878" y="1992"/>
                </a:lnTo>
                <a:lnTo>
                  <a:pt x="5880" y="1994"/>
                </a:lnTo>
                <a:lnTo>
                  <a:pt x="5880" y="1998"/>
                </a:lnTo>
                <a:lnTo>
                  <a:pt x="5876" y="2004"/>
                </a:lnTo>
                <a:lnTo>
                  <a:pt x="5874" y="2006"/>
                </a:lnTo>
                <a:lnTo>
                  <a:pt x="5872" y="2008"/>
                </a:lnTo>
                <a:lnTo>
                  <a:pt x="5874" y="2010"/>
                </a:lnTo>
                <a:lnTo>
                  <a:pt x="5876" y="2012"/>
                </a:lnTo>
                <a:lnTo>
                  <a:pt x="5874" y="2014"/>
                </a:lnTo>
                <a:lnTo>
                  <a:pt x="5870" y="2016"/>
                </a:lnTo>
                <a:lnTo>
                  <a:pt x="5868" y="2018"/>
                </a:lnTo>
                <a:lnTo>
                  <a:pt x="5872" y="2020"/>
                </a:lnTo>
                <a:lnTo>
                  <a:pt x="5872" y="2024"/>
                </a:lnTo>
                <a:lnTo>
                  <a:pt x="5868" y="2026"/>
                </a:lnTo>
                <a:lnTo>
                  <a:pt x="5862" y="2026"/>
                </a:lnTo>
                <a:lnTo>
                  <a:pt x="5858" y="2026"/>
                </a:lnTo>
                <a:lnTo>
                  <a:pt x="5856" y="2028"/>
                </a:lnTo>
                <a:lnTo>
                  <a:pt x="5856" y="2030"/>
                </a:lnTo>
                <a:lnTo>
                  <a:pt x="5858" y="2030"/>
                </a:lnTo>
                <a:lnTo>
                  <a:pt x="5866" y="2030"/>
                </a:lnTo>
                <a:lnTo>
                  <a:pt x="5874" y="2030"/>
                </a:lnTo>
                <a:lnTo>
                  <a:pt x="5876" y="2032"/>
                </a:lnTo>
                <a:lnTo>
                  <a:pt x="5868" y="2034"/>
                </a:lnTo>
                <a:lnTo>
                  <a:pt x="5864" y="2036"/>
                </a:lnTo>
                <a:lnTo>
                  <a:pt x="5864" y="2038"/>
                </a:lnTo>
                <a:lnTo>
                  <a:pt x="5868" y="2038"/>
                </a:lnTo>
                <a:lnTo>
                  <a:pt x="5872" y="2040"/>
                </a:lnTo>
                <a:lnTo>
                  <a:pt x="5876" y="2040"/>
                </a:lnTo>
                <a:lnTo>
                  <a:pt x="5878" y="2040"/>
                </a:lnTo>
                <a:lnTo>
                  <a:pt x="5880" y="2040"/>
                </a:lnTo>
                <a:lnTo>
                  <a:pt x="5884" y="2038"/>
                </a:lnTo>
                <a:lnTo>
                  <a:pt x="5892" y="2030"/>
                </a:lnTo>
                <a:lnTo>
                  <a:pt x="5890" y="2036"/>
                </a:lnTo>
                <a:lnTo>
                  <a:pt x="5888" y="2042"/>
                </a:lnTo>
                <a:lnTo>
                  <a:pt x="5886" y="2048"/>
                </a:lnTo>
                <a:lnTo>
                  <a:pt x="5886" y="2052"/>
                </a:lnTo>
                <a:lnTo>
                  <a:pt x="5882" y="2054"/>
                </a:lnTo>
                <a:lnTo>
                  <a:pt x="5880" y="2058"/>
                </a:lnTo>
                <a:lnTo>
                  <a:pt x="5882" y="2062"/>
                </a:lnTo>
                <a:lnTo>
                  <a:pt x="5882" y="2066"/>
                </a:lnTo>
                <a:lnTo>
                  <a:pt x="5880" y="2070"/>
                </a:lnTo>
                <a:lnTo>
                  <a:pt x="5876" y="2076"/>
                </a:lnTo>
                <a:lnTo>
                  <a:pt x="5878" y="2078"/>
                </a:lnTo>
                <a:lnTo>
                  <a:pt x="5878" y="2082"/>
                </a:lnTo>
                <a:lnTo>
                  <a:pt x="5878" y="2086"/>
                </a:lnTo>
                <a:lnTo>
                  <a:pt x="5878" y="2088"/>
                </a:lnTo>
                <a:lnTo>
                  <a:pt x="5880" y="2090"/>
                </a:lnTo>
                <a:lnTo>
                  <a:pt x="5884" y="2088"/>
                </a:lnTo>
                <a:lnTo>
                  <a:pt x="5882" y="2090"/>
                </a:lnTo>
                <a:lnTo>
                  <a:pt x="5878" y="2100"/>
                </a:lnTo>
                <a:lnTo>
                  <a:pt x="5874" y="2112"/>
                </a:lnTo>
                <a:lnTo>
                  <a:pt x="5874" y="2116"/>
                </a:lnTo>
                <a:lnTo>
                  <a:pt x="5876" y="2118"/>
                </a:lnTo>
                <a:lnTo>
                  <a:pt x="5878" y="2120"/>
                </a:lnTo>
                <a:lnTo>
                  <a:pt x="5880" y="2118"/>
                </a:lnTo>
                <a:lnTo>
                  <a:pt x="5884" y="2108"/>
                </a:lnTo>
                <a:lnTo>
                  <a:pt x="5886" y="2098"/>
                </a:lnTo>
                <a:lnTo>
                  <a:pt x="5888" y="2094"/>
                </a:lnTo>
                <a:lnTo>
                  <a:pt x="5892" y="2090"/>
                </a:lnTo>
                <a:lnTo>
                  <a:pt x="5892" y="2088"/>
                </a:lnTo>
                <a:lnTo>
                  <a:pt x="5892" y="2086"/>
                </a:lnTo>
                <a:lnTo>
                  <a:pt x="5890" y="2082"/>
                </a:lnTo>
                <a:lnTo>
                  <a:pt x="5888" y="2078"/>
                </a:lnTo>
                <a:lnTo>
                  <a:pt x="5888" y="2076"/>
                </a:lnTo>
                <a:lnTo>
                  <a:pt x="5890" y="2072"/>
                </a:lnTo>
                <a:lnTo>
                  <a:pt x="5894" y="2070"/>
                </a:lnTo>
                <a:lnTo>
                  <a:pt x="5892" y="2074"/>
                </a:lnTo>
                <a:lnTo>
                  <a:pt x="5892" y="2078"/>
                </a:lnTo>
                <a:lnTo>
                  <a:pt x="5894" y="2080"/>
                </a:lnTo>
                <a:lnTo>
                  <a:pt x="5896" y="2082"/>
                </a:lnTo>
                <a:lnTo>
                  <a:pt x="5898" y="2084"/>
                </a:lnTo>
                <a:lnTo>
                  <a:pt x="5900" y="2080"/>
                </a:lnTo>
                <a:lnTo>
                  <a:pt x="5900" y="2078"/>
                </a:lnTo>
                <a:lnTo>
                  <a:pt x="5904" y="2080"/>
                </a:lnTo>
                <a:lnTo>
                  <a:pt x="5906" y="2082"/>
                </a:lnTo>
                <a:lnTo>
                  <a:pt x="5906" y="2080"/>
                </a:lnTo>
                <a:lnTo>
                  <a:pt x="5908" y="2076"/>
                </a:lnTo>
                <a:lnTo>
                  <a:pt x="5910" y="2074"/>
                </a:lnTo>
                <a:lnTo>
                  <a:pt x="5912" y="2072"/>
                </a:lnTo>
                <a:lnTo>
                  <a:pt x="5916" y="2074"/>
                </a:lnTo>
                <a:lnTo>
                  <a:pt x="5922" y="2080"/>
                </a:lnTo>
                <a:lnTo>
                  <a:pt x="5914" y="2080"/>
                </a:lnTo>
                <a:lnTo>
                  <a:pt x="5908" y="2084"/>
                </a:lnTo>
                <a:lnTo>
                  <a:pt x="5908" y="2086"/>
                </a:lnTo>
                <a:lnTo>
                  <a:pt x="5908" y="2090"/>
                </a:lnTo>
                <a:lnTo>
                  <a:pt x="5916" y="2098"/>
                </a:lnTo>
                <a:lnTo>
                  <a:pt x="5918" y="2102"/>
                </a:lnTo>
                <a:lnTo>
                  <a:pt x="5920" y="2108"/>
                </a:lnTo>
                <a:lnTo>
                  <a:pt x="5918" y="2112"/>
                </a:lnTo>
                <a:lnTo>
                  <a:pt x="5914" y="2116"/>
                </a:lnTo>
                <a:lnTo>
                  <a:pt x="5908" y="2124"/>
                </a:lnTo>
                <a:lnTo>
                  <a:pt x="5906" y="2128"/>
                </a:lnTo>
                <a:lnTo>
                  <a:pt x="5906" y="2134"/>
                </a:lnTo>
                <a:lnTo>
                  <a:pt x="5906" y="2140"/>
                </a:lnTo>
                <a:lnTo>
                  <a:pt x="5904" y="2138"/>
                </a:lnTo>
                <a:lnTo>
                  <a:pt x="5902" y="2136"/>
                </a:lnTo>
                <a:lnTo>
                  <a:pt x="5900" y="2136"/>
                </a:lnTo>
                <a:lnTo>
                  <a:pt x="5898" y="2138"/>
                </a:lnTo>
                <a:lnTo>
                  <a:pt x="5898" y="2140"/>
                </a:lnTo>
                <a:lnTo>
                  <a:pt x="5898" y="2144"/>
                </a:lnTo>
                <a:lnTo>
                  <a:pt x="5904" y="2152"/>
                </a:lnTo>
                <a:lnTo>
                  <a:pt x="5908" y="2156"/>
                </a:lnTo>
                <a:lnTo>
                  <a:pt x="5910" y="2156"/>
                </a:lnTo>
                <a:lnTo>
                  <a:pt x="5908" y="2152"/>
                </a:lnTo>
                <a:lnTo>
                  <a:pt x="5908" y="2148"/>
                </a:lnTo>
                <a:lnTo>
                  <a:pt x="5908" y="2146"/>
                </a:lnTo>
                <a:lnTo>
                  <a:pt x="5910" y="2144"/>
                </a:lnTo>
                <a:lnTo>
                  <a:pt x="5912" y="2146"/>
                </a:lnTo>
                <a:lnTo>
                  <a:pt x="5918" y="2148"/>
                </a:lnTo>
                <a:lnTo>
                  <a:pt x="5924" y="2154"/>
                </a:lnTo>
                <a:lnTo>
                  <a:pt x="5928" y="2156"/>
                </a:lnTo>
                <a:lnTo>
                  <a:pt x="5930" y="2156"/>
                </a:lnTo>
                <a:lnTo>
                  <a:pt x="5932" y="2152"/>
                </a:lnTo>
                <a:lnTo>
                  <a:pt x="5930" y="2146"/>
                </a:lnTo>
                <a:lnTo>
                  <a:pt x="5930" y="2144"/>
                </a:lnTo>
                <a:lnTo>
                  <a:pt x="5936" y="2148"/>
                </a:lnTo>
                <a:lnTo>
                  <a:pt x="5944" y="2152"/>
                </a:lnTo>
                <a:lnTo>
                  <a:pt x="5948" y="2150"/>
                </a:lnTo>
                <a:lnTo>
                  <a:pt x="5950" y="2148"/>
                </a:lnTo>
                <a:lnTo>
                  <a:pt x="5956" y="2144"/>
                </a:lnTo>
                <a:lnTo>
                  <a:pt x="5958" y="2144"/>
                </a:lnTo>
                <a:lnTo>
                  <a:pt x="5962" y="2144"/>
                </a:lnTo>
                <a:lnTo>
                  <a:pt x="5964" y="2140"/>
                </a:lnTo>
                <a:lnTo>
                  <a:pt x="5966" y="2138"/>
                </a:lnTo>
                <a:lnTo>
                  <a:pt x="5972" y="2138"/>
                </a:lnTo>
                <a:lnTo>
                  <a:pt x="5976" y="2138"/>
                </a:lnTo>
                <a:lnTo>
                  <a:pt x="5976" y="2140"/>
                </a:lnTo>
                <a:lnTo>
                  <a:pt x="5972" y="2144"/>
                </a:lnTo>
                <a:lnTo>
                  <a:pt x="5964" y="2154"/>
                </a:lnTo>
                <a:lnTo>
                  <a:pt x="5962" y="2162"/>
                </a:lnTo>
                <a:lnTo>
                  <a:pt x="5960" y="2166"/>
                </a:lnTo>
                <a:lnTo>
                  <a:pt x="5960" y="2172"/>
                </a:lnTo>
                <a:lnTo>
                  <a:pt x="5962" y="2176"/>
                </a:lnTo>
                <a:lnTo>
                  <a:pt x="5970" y="2182"/>
                </a:lnTo>
                <a:lnTo>
                  <a:pt x="5976" y="2190"/>
                </a:lnTo>
                <a:lnTo>
                  <a:pt x="5980" y="2194"/>
                </a:lnTo>
                <a:lnTo>
                  <a:pt x="5982" y="2192"/>
                </a:lnTo>
                <a:lnTo>
                  <a:pt x="5984" y="2188"/>
                </a:lnTo>
                <a:lnTo>
                  <a:pt x="5986" y="2188"/>
                </a:lnTo>
                <a:lnTo>
                  <a:pt x="5990" y="2186"/>
                </a:lnTo>
                <a:lnTo>
                  <a:pt x="5992" y="2188"/>
                </a:lnTo>
                <a:lnTo>
                  <a:pt x="5992" y="2192"/>
                </a:lnTo>
                <a:lnTo>
                  <a:pt x="5990" y="2196"/>
                </a:lnTo>
                <a:lnTo>
                  <a:pt x="5990" y="2198"/>
                </a:lnTo>
                <a:lnTo>
                  <a:pt x="5992" y="2200"/>
                </a:lnTo>
                <a:lnTo>
                  <a:pt x="5990" y="2202"/>
                </a:lnTo>
                <a:lnTo>
                  <a:pt x="5986" y="2204"/>
                </a:lnTo>
                <a:lnTo>
                  <a:pt x="5984" y="2206"/>
                </a:lnTo>
                <a:lnTo>
                  <a:pt x="5982" y="2208"/>
                </a:lnTo>
                <a:lnTo>
                  <a:pt x="5984" y="2212"/>
                </a:lnTo>
                <a:lnTo>
                  <a:pt x="5988" y="2214"/>
                </a:lnTo>
                <a:lnTo>
                  <a:pt x="5988" y="2216"/>
                </a:lnTo>
                <a:lnTo>
                  <a:pt x="5986" y="2218"/>
                </a:lnTo>
                <a:lnTo>
                  <a:pt x="5984" y="2220"/>
                </a:lnTo>
                <a:lnTo>
                  <a:pt x="5984" y="2222"/>
                </a:lnTo>
                <a:lnTo>
                  <a:pt x="5984" y="2226"/>
                </a:lnTo>
                <a:lnTo>
                  <a:pt x="5988" y="2232"/>
                </a:lnTo>
                <a:lnTo>
                  <a:pt x="5992" y="2242"/>
                </a:lnTo>
                <a:lnTo>
                  <a:pt x="5988" y="2238"/>
                </a:lnTo>
                <a:lnTo>
                  <a:pt x="5984" y="2234"/>
                </a:lnTo>
                <a:lnTo>
                  <a:pt x="5980" y="2234"/>
                </a:lnTo>
                <a:lnTo>
                  <a:pt x="5978" y="2236"/>
                </a:lnTo>
                <a:lnTo>
                  <a:pt x="5980" y="2240"/>
                </a:lnTo>
                <a:lnTo>
                  <a:pt x="5982" y="2244"/>
                </a:lnTo>
                <a:lnTo>
                  <a:pt x="5980" y="2242"/>
                </a:lnTo>
                <a:lnTo>
                  <a:pt x="5974" y="2238"/>
                </a:lnTo>
                <a:lnTo>
                  <a:pt x="5970" y="2238"/>
                </a:lnTo>
                <a:lnTo>
                  <a:pt x="5966" y="2240"/>
                </a:lnTo>
                <a:lnTo>
                  <a:pt x="5960" y="2242"/>
                </a:lnTo>
                <a:lnTo>
                  <a:pt x="5956" y="2240"/>
                </a:lnTo>
                <a:lnTo>
                  <a:pt x="5954" y="2240"/>
                </a:lnTo>
                <a:lnTo>
                  <a:pt x="5950" y="2240"/>
                </a:lnTo>
                <a:lnTo>
                  <a:pt x="5948" y="2242"/>
                </a:lnTo>
                <a:lnTo>
                  <a:pt x="5944" y="2244"/>
                </a:lnTo>
                <a:lnTo>
                  <a:pt x="5940" y="2246"/>
                </a:lnTo>
                <a:lnTo>
                  <a:pt x="5936" y="2250"/>
                </a:lnTo>
                <a:lnTo>
                  <a:pt x="5930" y="2258"/>
                </a:lnTo>
                <a:lnTo>
                  <a:pt x="5924" y="2260"/>
                </a:lnTo>
                <a:lnTo>
                  <a:pt x="5920" y="2264"/>
                </a:lnTo>
                <a:lnTo>
                  <a:pt x="5916" y="2268"/>
                </a:lnTo>
                <a:lnTo>
                  <a:pt x="5914" y="2274"/>
                </a:lnTo>
                <a:lnTo>
                  <a:pt x="5916" y="2274"/>
                </a:lnTo>
                <a:lnTo>
                  <a:pt x="5918" y="2272"/>
                </a:lnTo>
                <a:lnTo>
                  <a:pt x="5922" y="2272"/>
                </a:lnTo>
                <a:lnTo>
                  <a:pt x="5924" y="2272"/>
                </a:lnTo>
                <a:lnTo>
                  <a:pt x="5928" y="2270"/>
                </a:lnTo>
                <a:lnTo>
                  <a:pt x="5936" y="2266"/>
                </a:lnTo>
                <a:lnTo>
                  <a:pt x="5942" y="2264"/>
                </a:lnTo>
                <a:lnTo>
                  <a:pt x="5942" y="2266"/>
                </a:lnTo>
                <a:lnTo>
                  <a:pt x="5940" y="2270"/>
                </a:lnTo>
                <a:lnTo>
                  <a:pt x="5942" y="2272"/>
                </a:lnTo>
                <a:lnTo>
                  <a:pt x="5944" y="2274"/>
                </a:lnTo>
                <a:lnTo>
                  <a:pt x="5942" y="2278"/>
                </a:lnTo>
                <a:lnTo>
                  <a:pt x="5942" y="2282"/>
                </a:lnTo>
                <a:lnTo>
                  <a:pt x="5942" y="2284"/>
                </a:lnTo>
                <a:lnTo>
                  <a:pt x="5942" y="2290"/>
                </a:lnTo>
                <a:lnTo>
                  <a:pt x="5942" y="2294"/>
                </a:lnTo>
                <a:lnTo>
                  <a:pt x="5940" y="2298"/>
                </a:lnTo>
                <a:lnTo>
                  <a:pt x="5936" y="2304"/>
                </a:lnTo>
                <a:lnTo>
                  <a:pt x="5930" y="2308"/>
                </a:lnTo>
                <a:lnTo>
                  <a:pt x="5916" y="2314"/>
                </a:lnTo>
                <a:lnTo>
                  <a:pt x="5908" y="2316"/>
                </a:lnTo>
                <a:lnTo>
                  <a:pt x="5902" y="2318"/>
                </a:lnTo>
                <a:lnTo>
                  <a:pt x="5896" y="2322"/>
                </a:lnTo>
                <a:lnTo>
                  <a:pt x="5894" y="2326"/>
                </a:lnTo>
                <a:lnTo>
                  <a:pt x="5894" y="2328"/>
                </a:lnTo>
                <a:lnTo>
                  <a:pt x="5896" y="2328"/>
                </a:lnTo>
                <a:lnTo>
                  <a:pt x="5900" y="2330"/>
                </a:lnTo>
                <a:lnTo>
                  <a:pt x="5900" y="2332"/>
                </a:lnTo>
                <a:lnTo>
                  <a:pt x="5898" y="2334"/>
                </a:lnTo>
                <a:lnTo>
                  <a:pt x="5898" y="2338"/>
                </a:lnTo>
                <a:lnTo>
                  <a:pt x="5902" y="2342"/>
                </a:lnTo>
                <a:lnTo>
                  <a:pt x="5908" y="2342"/>
                </a:lnTo>
                <a:lnTo>
                  <a:pt x="5916" y="2338"/>
                </a:lnTo>
                <a:lnTo>
                  <a:pt x="5924" y="2336"/>
                </a:lnTo>
                <a:lnTo>
                  <a:pt x="5930" y="2336"/>
                </a:lnTo>
                <a:lnTo>
                  <a:pt x="5934" y="2338"/>
                </a:lnTo>
                <a:lnTo>
                  <a:pt x="5934" y="2344"/>
                </a:lnTo>
                <a:lnTo>
                  <a:pt x="5934" y="2346"/>
                </a:lnTo>
                <a:lnTo>
                  <a:pt x="5934" y="2348"/>
                </a:lnTo>
                <a:lnTo>
                  <a:pt x="5940" y="2346"/>
                </a:lnTo>
                <a:lnTo>
                  <a:pt x="5944" y="2346"/>
                </a:lnTo>
                <a:lnTo>
                  <a:pt x="5948" y="2346"/>
                </a:lnTo>
                <a:lnTo>
                  <a:pt x="5954" y="2348"/>
                </a:lnTo>
                <a:lnTo>
                  <a:pt x="5960" y="2352"/>
                </a:lnTo>
                <a:lnTo>
                  <a:pt x="5964" y="2356"/>
                </a:lnTo>
                <a:lnTo>
                  <a:pt x="5968" y="2358"/>
                </a:lnTo>
                <a:lnTo>
                  <a:pt x="5972" y="2356"/>
                </a:lnTo>
                <a:lnTo>
                  <a:pt x="5976" y="2354"/>
                </a:lnTo>
                <a:lnTo>
                  <a:pt x="5982" y="2348"/>
                </a:lnTo>
                <a:lnTo>
                  <a:pt x="5986" y="2346"/>
                </a:lnTo>
                <a:lnTo>
                  <a:pt x="5990" y="2346"/>
                </a:lnTo>
                <a:lnTo>
                  <a:pt x="5994" y="2344"/>
                </a:lnTo>
                <a:lnTo>
                  <a:pt x="5998" y="2342"/>
                </a:lnTo>
                <a:lnTo>
                  <a:pt x="6004" y="2338"/>
                </a:lnTo>
                <a:lnTo>
                  <a:pt x="6012" y="2334"/>
                </a:lnTo>
                <a:lnTo>
                  <a:pt x="6006" y="2338"/>
                </a:lnTo>
                <a:lnTo>
                  <a:pt x="6004" y="2344"/>
                </a:lnTo>
                <a:lnTo>
                  <a:pt x="5996" y="2350"/>
                </a:lnTo>
                <a:lnTo>
                  <a:pt x="5990" y="2354"/>
                </a:lnTo>
                <a:lnTo>
                  <a:pt x="5988" y="2362"/>
                </a:lnTo>
                <a:lnTo>
                  <a:pt x="5986" y="2366"/>
                </a:lnTo>
                <a:lnTo>
                  <a:pt x="5978" y="2368"/>
                </a:lnTo>
                <a:lnTo>
                  <a:pt x="5970" y="2368"/>
                </a:lnTo>
                <a:lnTo>
                  <a:pt x="5964" y="2366"/>
                </a:lnTo>
                <a:lnTo>
                  <a:pt x="5958" y="2366"/>
                </a:lnTo>
                <a:lnTo>
                  <a:pt x="5946" y="2364"/>
                </a:lnTo>
                <a:lnTo>
                  <a:pt x="5940" y="2366"/>
                </a:lnTo>
                <a:lnTo>
                  <a:pt x="5936" y="2366"/>
                </a:lnTo>
                <a:lnTo>
                  <a:pt x="5936" y="2368"/>
                </a:lnTo>
                <a:lnTo>
                  <a:pt x="5936" y="2370"/>
                </a:lnTo>
                <a:lnTo>
                  <a:pt x="5936" y="2374"/>
                </a:lnTo>
                <a:lnTo>
                  <a:pt x="5934" y="2376"/>
                </a:lnTo>
                <a:lnTo>
                  <a:pt x="5930" y="2378"/>
                </a:lnTo>
                <a:lnTo>
                  <a:pt x="5926" y="2378"/>
                </a:lnTo>
                <a:lnTo>
                  <a:pt x="5924" y="2380"/>
                </a:lnTo>
                <a:lnTo>
                  <a:pt x="5922" y="2384"/>
                </a:lnTo>
                <a:lnTo>
                  <a:pt x="5922" y="2388"/>
                </a:lnTo>
                <a:lnTo>
                  <a:pt x="5922" y="2390"/>
                </a:lnTo>
                <a:lnTo>
                  <a:pt x="5920" y="2392"/>
                </a:lnTo>
                <a:lnTo>
                  <a:pt x="5916" y="2396"/>
                </a:lnTo>
                <a:lnTo>
                  <a:pt x="5916" y="2398"/>
                </a:lnTo>
                <a:lnTo>
                  <a:pt x="5914" y="2402"/>
                </a:lnTo>
                <a:lnTo>
                  <a:pt x="5910" y="2404"/>
                </a:lnTo>
                <a:lnTo>
                  <a:pt x="5904" y="2410"/>
                </a:lnTo>
                <a:lnTo>
                  <a:pt x="5900" y="2416"/>
                </a:lnTo>
                <a:lnTo>
                  <a:pt x="5894" y="2422"/>
                </a:lnTo>
                <a:lnTo>
                  <a:pt x="5890" y="2424"/>
                </a:lnTo>
                <a:lnTo>
                  <a:pt x="5886" y="2424"/>
                </a:lnTo>
                <a:lnTo>
                  <a:pt x="5882" y="2424"/>
                </a:lnTo>
                <a:lnTo>
                  <a:pt x="5878" y="2426"/>
                </a:lnTo>
                <a:lnTo>
                  <a:pt x="5876" y="2428"/>
                </a:lnTo>
                <a:lnTo>
                  <a:pt x="5876" y="2432"/>
                </a:lnTo>
                <a:lnTo>
                  <a:pt x="5876" y="2436"/>
                </a:lnTo>
                <a:lnTo>
                  <a:pt x="5878" y="2436"/>
                </a:lnTo>
                <a:lnTo>
                  <a:pt x="5882" y="2434"/>
                </a:lnTo>
                <a:lnTo>
                  <a:pt x="5884" y="2434"/>
                </a:lnTo>
                <a:lnTo>
                  <a:pt x="5886" y="2434"/>
                </a:lnTo>
                <a:lnTo>
                  <a:pt x="5890" y="2436"/>
                </a:lnTo>
                <a:lnTo>
                  <a:pt x="5894" y="2440"/>
                </a:lnTo>
                <a:lnTo>
                  <a:pt x="5896" y="2440"/>
                </a:lnTo>
                <a:lnTo>
                  <a:pt x="5898" y="2440"/>
                </a:lnTo>
                <a:lnTo>
                  <a:pt x="5900" y="2438"/>
                </a:lnTo>
                <a:lnTo>
                  <a:pt x="5902" y="2434"/>
                </a:lnTo>
                <a:lnTo>
                  <a:pt x="5902" y="2432"/>
                </a:lnTo>
                <a:lnTo>
                  <a:pt x="5906" y="2430"/>
                </a:lnTo>
                <a:lnTo>
                  <a:pt x="5912" y="2426"/>
                </a:lnTo>
                <a:lnTo>
                  <a:pt x="5914" y="2424"/>
                </a:lnTo>
                <a:lnTo>
                  <a:pt x="5918" y="2420"/>
                </a:lnTo>
                <a:lnTo>
                  <a:pt x="5928" y="2418"/>
                </a:lnTo>
                <a:lnTo>
                  <a:pt x="5936" y="2416"/>
                </a:lnTo>
                <a:lnTo>
                  <a:pt x="5942" y="2418"/>
                </a:lnTo>
                <a:lnTo>
                  <a:pt x="5954" y="2426"/>
                </a:lnTo>
                <a:lnTo>
                  <a:pt x="5958" y="2426"/>
                </a:lnTo>
                <a:lnTo>
                  <a:pt x="5962" y="2424"/>
                </a:lnTo>
                <a:lnTo>
                  <a:pt x="5964" y="2416"/>
                </a:lnTo>
                <a:lnTo>
                  <a:pt x="5966" y="2406"/>
                </a:lnTo>
                <a:lnTo>
                  <a:pt x="5968" y="2402"/>
                </a:lnTo>
                <a:lnTo>
                  <a:pt x="5970" y="2402"/>
                </a:lnTo>
                <a:lnTo>
                  <a:pt x="5972" y="2402"/>
                </a:lnTo>
                <a:lnTo>
                  <a:pt x="5976" y="2402"/>
                </a:lnTo>
                <a:lnTo>
                  <a:pt x="5982" y="2398"/>
                </a:lnTo>
                <a:lnTo>
                  <a:pt x="5986" y="2396"/>
                </a:lnTo>
                <a:lnTo>
                  <a:pt x="5992" y="2396"/>
                </a:lnTo>
                <a:lnTo>
                  <a:pt x="5996" y="2396"/>
                </a:lnTo>
                <a:lnTo>
                  <a:pt x="6000" y="2400"/>
                </a:lnTo>
                <a:lnTo>
                  <a:pt x="6006" y="2406"/>
                </a:lnTo>
                <a:lnTo>
                  <a:pt x="6008" y="2406"/>
                </a:lnTo>
                <a:lnTo>
                  <a:pt x="6010" y="2406"/>
                </a:lnTo>
                <a:lnTo>
                  <a:pt x="6012" y="2404"/>
                </a:lnTo>
                <a:lnTo>
                  <a:pt x="6014" y="2402"/>
                </a:lnTo>
                <a:lnTo>
                  <a:pt x="6020" y="2404"/>
                </a:lnTo>
                <a:lnTo>
                  <a:pt x="6026" y="2404"/>
                </a:lnTo>
                <a:lnTo>
                  <a:pt x="6028" y="2402"/>
                </a:lnTo>
                <a:lnTo>
                  <a:pt x="6030" y="2398"/>
                </a:lnTo>
                <a:lnTo>
                  <a:pt x="6040" y="2396"/>
                </a:lnTo>
                <a:lnTo>
                  <a:pt x="6050" y="2394"/>
                </a:lnTo>
                <a:lnTo>
                  <a:pt x="6052" y="2390"/>
                </a:lnTo>
                <a:lnTo>
                  <a:pt x="6054" y="2388"/>
                </a:lnTo>
                <a:lnTo>
                  <a:pt x="6058" y="2390"/>
                </a:lnTo>
                <a:lnTo>
                  <a:pt x="6064" y="2394"/>
                </a:lnTo>
                <a:lnTo>
                  <a:pt x="6066" y="2392"/>
                </a:lnTo>
                <a:lnTo>
                  <a:pt x="6068" y="2392"/>
                </a:lnTo>
                <a:lnTo>
                  <a:pt x="6070" y="2394"/>
                </a:lnTo>
                <a:lnTo>
                  <a:pt x="6072" y="2394"/>
                </a:lnTo>
                <a:lnTo>
                  <a:pt x="6076" y="2394"/>
                </a:lnTo>
                <a:lnTo>
                  <a:pt x="6084" y="2392"/>
                </a:lnTo>
                <a:lnTo>
                  <a:pt x="6094" y="2390"/>
                </a:lnTo>
                <a:lnTo>
                  <a:pt x="6100" y="2390"/>
                </a:lnTo>
                <a:lnTo>
                  <a:pt x="6106" y="2392"/>
                </a:lnTo>
                <a:lnTo>
                  <a:pt x="6112" y="2394"/>
                </a:lnTo>
                <a:lnTo>
                  <a:pt x="6116" y="2394"/>
                </a:lnTo>
                <a:lnTo>
                  <a:pt x="6124" y="2392"/>
                </a:lnTo>
                <a:lnTo>
                  <a:pt x="6132" y="2388"/>
                </a:lnTo>
                <a:lnTo>
                  <a:pt x="6140" y="2386"/>
                </a:lnTo>
                <a:lnTo>
                  <a:pt x="6144" y="2384"/>
                </a:lnTo>
                <a:lnTo>
                  <a:pt x="6146" y="2382"/>
                </a:lnTo>
                <a:lnTo>
                  <a:pt x="6148" y="2378"/>
                </a:lnTo>
                <a:lnTo>
                  <a:pt x="6154" y="2374"/>
                </a:lnTo>
                <a:lnTo>
                  <a:pt x="6162" y="2370"/>
                </a:lnTo>
                <a:lnTo>
                  <a:pt x="6164" y="2366"/>
                </a:lnTo>
                <a:lnTo>
                  <a:pt x="6164" y="2362"/>
                </a:lnTo>
                <a:lnTo>
                  <a:pt x="6164" y="2358"/>
                </a:lnTo>
                <a:lnTo>
                  <a:pt x="6164" y="2356"/>
                </a:lnTo>
                <a:lnTo>
                  <a:pt x="6164" y="2354"/>
                </a:lnTo>
                <a:lnTo>
                  <a:pt x="6156" y="2356"/>
                </a:lnTo>
                <a:lnTo>
                  <a:pt x="6148" y="2358"/>
                </a:lnTo>
                <a:lnTo>
                  <a:pt x="6140" y="2358"/>
                </a:lnTo>
                <a:lnTo>
                  <a:pt x="6134" y="2356"/>
                </a:lnTo>
                <a:lnTo>
                  <a:pt x="6134" y="2354"/>
                </a:lnTo>
                <a:lnTo>
                  <a:pt x="6130" y="2350"/>
                </a:lnTo>
                <a:lnTo>
                  <a:pt x="6128" y="2350"/>
                </a:lnTo>
                <a:lnTo>
                  <a:pt x="6128" y="2348"/>
                </a:lnTo>
                <a:lnTo>
                  <a:pt x="6132" y="2348"/>
                </a:lnTo>
                <a:lnTo>
                  <a:pt x="6140" y="2346"/>
                </a:lnTo>
                <a:lnTo>
                  <a:pt x="6142" y="2346"/>
                </a:lnTo>
                <a:lnTo>
                  <a:pt x="6144" y="2344"/>
                </a:lnTo>
                <a:lnTo>
                  <a:pt x="6146" y="2338"/>
                </a:lnTo>
                <a:lnTo>
                  <a:pt x="6144" y="2336"/>
                </a:lnTo>
                <a:lnTo>
                  <a:pt x="6142" y="2336"/>
                </a:lnTo>
                <a:lnTo>
                  <a:pt x="6142" y="2334"/>
                </a:lnTo>
                <a:lnTo>
                  <a:pt x="6146" y="2332"/>
                </a:lnTo>
                <a:lnTo>
                  <a:pt x="6148" y="2332"/>
                </a:lnTo>
                <a:lnTo>
                  <a:pt x="6156" y="2332"/>
                </a:lnTo>
                <a:lnTo>
                  <a:pt x="6160" y="2330"/>
                </a:lnTo>
                <a:lnTo>
                  <a:pt x="6162" y="2330"/>
                </a:lnTo>
                <a:lnTo>
                  <a:pt x="6160" y="2328"/>
                </a:lnTo>
                <a:lnTo>
                  <a:pt x="6158" y="2326"/>
                </a:lnTo>
                <a:lnTo>
                  <a:pt x="6160" y="2324"/>
                </a:lnTo>
                <a:lnTo>
                  <a:pt x="6166" y="2318"/>
                </a:lnTo>
                <a:lnTo>
                  <a:pt x="6170" y="2314"/>
                </a:lnTo>
                <a:lnTo>
                  <a:pt x="6174" y="2308"/>
                </a:lnTo>
                <a:lnTo>
                  <a:pt x="6178" y="2300"/>
                </a:lnTo>
                <a:lnTo>
                  <a:pt x="6178" y="2288"/>
                </a:lnTo>
                <a:close/>
                <a:moveTo>
                  <a:pt x="5916" y="2196"/>
                </a:moveTo>
                <a:lnTo>
                  <a:pt x="5916" y="2196"/>
                </a:lnTo>
                <a:lnTo>
                  <a:pt x="5920" y="2196"/>
                </a:lnTo>
                <a:lnTo>
                  <a:pt x="5924" y="2194"/>
                </a:lnTo>
                <a:lnTo>
                  <a:pt x="5930" y="2188"/>
                </a:lnTo>
                <a:lnTo>
                  <a:pt x="5932" y="2180"/>
                </a:lnTo>
                <a:lnTo>
                  <a:pt x="5932" y="2176"/>
                </a:lnTo>
                <a:lnTo>
                  <a:pt x="5928" y="2172"/>
                </a:lnTo>
                <a:lnTo>
                  <a:pt x="5924" y="2176"/>
                </a:lnTo>
                <a:lnTo>
                  <a:pt x="5918" y="2182"/>
                </a:lnTo>
                <a:lnTo>
                  <a:pt x="5914" y="2190"/>
                </a:lnTo>
                <a:lnTo>
                  <a:pt x="5914" y="2194"/>
                </a:lnTo>
                <a:lnTo>
                  <a:pt x="5916" y="2196"/>
                </a:lnTo>
                <a:close/>
                <a:moveTo>
                  <a:pt x="5922" y="2238"/>
                </a:moveTo>
                <a:lnTo>
                  <a:pt x="5922" y="2238"/>
                </a:lnTo>
                <a:lnTo>
                  <a:pt x="5922" y="2240"/>
                </a:lnTo>
                <a:lnTo>
                  <a:pt x="5922" y="2242"/>
                </a:lnTo>
                <a:lnTo>
                  <a:pt x="5924" y="2246"/>
                </a:lnTo>
                <a:lnTo>
                  <a:pt x="5930" y="2248"/>
                </a:lnTo>
                <a:lnTo>
                  <a:pt x="5934" y="2246"/>
                </a:lnTo>
                <a:lnTo>
                  <a:pt x="5936" y="2244"/>
                </a:lnTo>
                <a:lnTo>
                  <a:pt x="5938" y="2240"/>
                </a:lnTo>
                <a:lnTo>
                  <a:pt x="5938" y="2238"/>
                </a:lnTo>
                <a:lnTo>
                  <a:pt x="5936" y="2234"/>
                </a:lnTo>
                <a:lnTo>
                  <a:pt x="5934" y="2234"/>
                </a:lnTo>
                <a:lnTo>
                  <a:pt x="5932" y="2232"/>
                </a:lnTo>
                <a:lnTo>
                  <a:pt x="5928" y="2232"/>
                </a:lnTo>
                <a:lnTo>
                  <a:pt x="5926" y="2234"/>
                </a:lnTo>
                <a:lnTo>
                  <a:pt x="5922" y="2238"/>
                </a:lnTo>
                <a:close/>
                <a:moveTo>
                  <a:pt x="5892" y="2096"/>
                </a:moveTo>
                <a:lnTo>
                  <a:pt x="5892" y="2096"/>
                </a:lnTo>
                <a:lnTo>
                  <a:pt x="5890" y="2100"/>
                </a:lnTo>
                <a:lnTo>
                  <a:pt x="5890" y="2106"/>
                </a:lnTo>
                <a:lnTo>
                  <a:pt x="5894" y="2108"/>
                </a:lnTo>
                <a:lnTo>
                  <a:pt x="5900" y="2110"/>
                </a:lnTo>
                <a:lnTo>
                  <a:pt x="5902" y="2108"/>
                </a:lnTo>
                <a:lnTo>
                  <a:pt x="5902" y="2106"/>
                </a:lnTo>
                <a:lnTo>
                  <a:pt x="5900" y="2100"/>
                </a:lnTo>
                <a:lnTo>
                  <a:pt x="5896" y="2094"/>
                </a:lnTo>
                <a:lnTo>
                  <a:pt x="5894" y="2094"/>
                </a:lnTo>
                <a:lnTo>
                  <a:pt x="5892" y="2096"/>
                </a:lnTo>
                <a:close/>
                <a:moveTo>
                  <a:pt x="5832" y="1938"/>
                </a:moveTo>
                <a:lnTo>
                  <a:pt x="5832" y="1938"/>
                </a:lnTo>
                <a:lnTo>
                  <a:pt x="5830" y="1938"/>
                </a:lnTo>
                <a:lnTo>
                  <a:pt x="5828" y="1936"/>
                </a:lnTo>
                <a:lnTo>
                  <a:pt x="5826" y="1934"/>
                </a:lnTo>
                <a:lnTo>
                  <a:pt x="5824" y="1934"/>
                </a:lnTo>
                <a:lnTo>
                  <a:pt x="5820" y="1940"/>
                </a:lnTo>
                <a:lnTo>
                  <a:pt x="5820" y="1942"/>
                </a:lnTo>
                <a:lnTo>
                  <a:pt x="5822" y="1946"/>
                </a:lnTo>
                <a:lnTo>
                  <a:pt x="5824" y="1946"/>
                </a:lnTo>
                <a:lnTo>
                  <a:pt x="5824" y="1948"/>
                </a:lnTo>
                <a:lnTo>
                  <a:pt x="5822" y="1950"/>
                </a:lnTo>
                <a:lnTo>
                  <a:pt x="5828" y="1952"/>
                </a:lnTo>
                <a:lnTo>
                  <a:pt x="5830" y="1954"/>
                </a:lnTo>
                <a:lnTo>
                  <a:pt x="5826" y="1956"/>
                </a:lnTo>
                <a:lnTo>
                  <a:pt x="5822" y="1958"/>
                </a:lnTo>
                <a:lnTo>
                  <a:pt x="5820" y="1960"/>
                </a:lnTo>
                <a:lnTo>
                  <a:pt x="5822" y="1964"/>
                </a:lnTo>
                <a:lnTo>
                  <a:pt x="5824" y="1966"/>
                </a:lnTo>
                <a:lnTo>
                  <a:pt x="5826" y="1964"/>
                </a:lnTo>
                <a:lnTo>
                  <a:pt x="5828" y="1962"/>
                </a:lnTo>
                <a:lnTo>
                  <a:pt x="5832" y="1960"/>
                </a:lnTo>
                <a:lnTo>
                  <a:pt x="5834" y="1960"/>
                </a:lnTo>
                <a:lnTo>
                  <a:pt x="5834" y="1958"/>
                </a:lnTo>
                <a:lnTo>
                  <a:pt x="5836" y="1956"/>
                </a:lnTo>
                <a:lnTo>
                  <a:pt x="5838" y="1954"/>
                </a:lnTo>
                <a:lnTo>
                  <a:pt x="5840" y="1952"/>
                </a:lnTo>
                <a:lnTo>
                  <a:pt x="5844" y="1952"/>
                </a:lnTo>
                <a:lnTo>
                  <a:pt x="5846" y="1952"/>
                </a:lnTo>
                <a:lnTo>
                  <a:pt x="5846" y="1950"/>
                </a:lnTo>
                <a:lnTo>
                  <a:pt x="5848" y="1948"/>
                </a:lnTo>
                <a:lnTo>
                  <a:pt x="5850" y="1946"/>
                </a:lnTo>
                <a:lnTo>
                  <a:pt x="5850" y="1944"/>
                </a:lnTo>
                <a:lnTo>
                  <a:pt x="5848" y="1942"/>
                </a:lnTo>
                <a:lnTo>
                  <a:pt x="5848" y="1940"/>
                </a:lnTo>
                <a:lnTo>
                  <a:pt x="5850" y="1940"/>
                </a:lnTo>
                <a:lnTo>
                  <a:pt x="5850" y="1936"/>
                </a:lnTo>
                <a:lnTo>
                  <a:pt x="5852" y="1936"/>
                </a:lnTo>
                <a:lnTo>
                  <a:pt x="5854" y="1936"/>
                </a:lnTo>
                <a:lnTo>
                  <a:pt x="5860" y="1934"/>
                </a:lnTo>
                <a:lnTo>
                  <a:pt x="5860" y="1932"/>
                </a:lnTo>
                <a:lnTo>
                  <a:pt x="5856" y="1932"/>
                </a:lnTo>
                <a:lnTo>
                  <a:pt x="5854" y="1932"/>
                </a:lnTo>
                <a:lnTo>
                  <a:pt x="5852" y="1932"/>
                </a:lnTo>
                <a:lnTo>
                  <a:pt x="5854" y="1930"/>
                </a:lnTo>
                <a:lnTo>
                  <a:pt x="5856" y="1928"/>
                </a:lnTo>
                <a:lnTo>
                  <a:pt x="5858" y="1922"/>
                </a:lnTo>
                <a:lnTo>
                  <a:pt x="5858" y="1918"/>
                </a:lnTo>
                <a:lnTo>
                  <a:pt x="5858" y="1916"/>
                </a:lnTo>
                <a:lnTo>
                  <a:pt x="5854" y="1916"/>
                </a:lnTo>
                <a:lnTo>
                  <a:pt x="5850" y="1918"/>
                </a:lnTo>
                <a:lnTo>
                  <a:pt x="5842" y="1922"/>
                </a:lnTo>
                <a:lnTo>
                  <a:pt x="5834" y="1926"/>
                </a:lnTo>
                <a:lnTo>
                  <a:pt x="5832" y="1928"/>
                </a:lnTo>
                <a:lnTo>
                  <a:pt x="5834" y="1932"/>
                </a:lnTo>
                <a:lnTo>
                  <a:pt x="5834" y="1934"/>
                </a:lnTo>
                <a:lnTo>
                  <a:pt x="5832" y="1938"/>
                </a:lnTo>
                <a:close/>
                <a:moveTo>
                  <a:pt x="5822" y="1974"/>
                </a:moveTo>
                <a:lnTo>
                  <a:pt x="5822" y="1974"/>
                </a:lnTo>
                <a:lnTo>
                  <a:pt x="5824" y="1970"/>
                </a:lnTo>
                <a:lnTo>
                  <a:pt x="5822" y="1968"/>
                </a:lnTo>
                <a:lnTo>
                  <a:pt x="5820" y="1968"/>
                </a:lnTo>
                <a:lnTo>
                  <a:pt x="5818" y="1968"/>
                </a:lnTo>
                <a:lnTo>
                  <a:pt x="5812" y="1968"/>
                </a:lnTo>
                <a:lnTo>
                  <a:pt x="5810" y="1970"/>
                </a:lnTo>
                <a:lnTo>
                  <a:pt x="5806" y="1972"/>
                </a:lnTo>
                <a:lnTo>
                  <a:pt x="5804" y="1972"/>
                </a:lnTo>
                <a:lnTo>
                  <a:pt x="5806" y="1974"/>
                </a:lnTo>
                <a:lnTo>
                  <a:pt x="5812" y="1976"/>
                </a:lnTo>
                <a:lnTo>
                  <a:pt x="5818" y="1978"/>
                </a:lnTo>
                <a:lnTo>
                  <a:pt x="5820" y="1976"/>
                </a:lnTo>
                <a:lnTo>
                  <a:pt x="5822" y="1974"/>
                </a:lnTo>
                <a:close/>
                <a:moveTo>
                  <a:pt x="5864" y="2010"/>
                </a:moveTo>
                <a:lnTo>
                  <a:pt x="5864" y="2010"/>
                </a:lnTo>
                <a:lnTo>
                  <a:pt x="5868" y="2010"/>
                </a:lnTo>
                <a:lnTo>
                  <a:pt x="5872" y="2006"/>
                </a:lnTo>
                <a:lnTo>
                  <a:pt x="5878" y="1996"/>
                </a:lnTo>
                <a:lnTo>
                  <a:pt x="5876" y="1994"/>
                </a:lnTo>
                <a:lnTo>
                  <a:pt x="5874" y="1994"/>
                </a:lnTo>
                <a:lnTo>
                  <a:pt x="5868" y="1994"/>
                </a:lnTo>
                <a:lnTo>
                  <a:pt x="5864" y="1994"/>
                </a:lnTo>
                <a:lnTo>
                  <a:pt x="5862" y="1992"/>
                </a:lnTo>
                <a:lnTo>
                  <a:pt x="5860" y="1988"/>
                </a:lnTo>
                <a:lnTo>
                  <a:pt x="5858" y="1980"/>
                </a:lnTo>
                <a:lnTo>
                  <a:pt x="5856" y="1972"/>
                </a:lnTo>
                <a:lnTo>
                  <a:pt x="5856" y="1968"/>
                </a:lnTo>
                <a:lnTo>
                  <a:pt x="5854" y="1968"/>
                </a:lnTo>
                <a:lnTo>
                  <a:pt x="5852" y="1968"/>
                </a:lnTo>
                <a:lnTo>
                  <a:pt x="5850" y="1968"/>
                </a:lnTo>
                <a:lnTo>
                  <a:pt x="5850" y="1974"/>
                </a:lnTo>
                <a:lnTo>
                  <a:pt x="5850" y="1978"/>
                </a:lnTo>
                <a:lnTo>
                  <a:pt x="5850" y="1982"/>
                </a:lnTo>
                <a:lnTo>
                  <a:pt x="5848" y="1982"/>
                </a:lnTo>
                <a:lnTo>
                  <a:pt x="5844" y="1978"/>
                </a:lnTo>
                <a:lnTo>
                  <a:pt x="5842" y="1974"/>
                </a:lnTo>
                <a:lnTo>
                  <a:pt x="5840" y="1974"/>
                </a:lnTo>
                <a:lnTo>
                  <a:pt x="5838" y="1976"/>
                </a:lnTo>
                <a:lnTo>
                  <a:pt x="5840" y="1978"/>
                </a:lnTo>
                <a:lnTo>
                  <a:pt x="5840" y="1982"/>
                </a:lnTo>
                <a:lnTo>
                  <a:pt x="5838" y="1984"/>
                </a:lnTo>
                <a:lnTo>
                  <a:pt x="5836" y="1984"/>
                </a:lnTo>
                <a:lnTo>
                  <a:pt x="5834" y="1986"/>
                </a:lnTo>
                <a:lnTo>
                  <a:pt x="5838" y="1990"/>
                </a:lnTo>
                <a:lnTo>
                  <a:pt x="5840" y="1990"/>
                </a:lnTo>
                <a:lnTo>
                  <a:pt x="5842" y="1988"/>
                </a:lnTo>
                <a:lnTo>
                  <a:pt x="5846" y="1990"/>
                </a:lnTo>
                <a:lnTo>
                  <a:pt x="5848" y="1992"/>
                </a:lnTo>
                <a:lnTo>
                  <a:pt x="5846" y="1992"/>
                </a:lnTo>
                <a:lnTo>
                  <a:pt x="5846" y="1994"/>
                </a:lnTo>
                <a:lnTo>
                  <a:pt x="5850" y="1998"/>
                </a:lnTo>
                <a:lnTo>
                  <a:pt x="5852" y="2002"/>
                </a:lnTo>
                <a:lnTo>
                  <a:pt x="5856" y="2002"/>
                </a:lnTo>
                <a:lnTo>
                  <a:pt x="5858" y="2000"/>
                </a:lnTo>
                <a:lnTo>
                  <a:pt x="5864" y="2000"/>
                </a:lnTo>
                <a:lnTo>
                  <a:pt x="5866" y="2000"/>
                </a:lnTo>
                <a:lnTo>
                  <a:pt x="5866" y="2002"/>
                </a:lnTo>
                <a:lnTo>
                  <a:pt x="5866" y="2004"/>
                </a:lnTo>
                <a:lnTo>
                  <a:pt x="5864" y="2008"/>
                </a:lnTo>
                <a:lnTo>
                  <a:pt x="5864" y="2010"/>
                </a:lnTo>
                <a:close/>
                <a:moveTo>
                  <a:pt x="5868" y="2042"/>
                </a:moveTo>
                <a:lnTo>
                  <a:pt x="5868" y="2042"/>
                </a:lnTo>
                <a:lnTo>
                  <a:pt x="5862" y="2040"/>
                </a:lnTo>
                <a:lnTo>
                  <a:pt x="5860" y="2036"/>
                </a:lnTo>
                <a:lnTo>
                  <a:pt x="5858" y="2034"/>
                </a:lnTo>
                <a:lnTo>
                  <a:pt x="5854" y="2036"/>
                </a:lnTo>
                <a:lnTo>
                  <a:pt x="5852" y="2040"/>
                </a:lnTo>
                <a:lnTo>
                  <a:pt x="5852" y="2042"/>
                </a:lnTo>
                <a:lnTo>
                  <a:pt x="5858" y="2046"/>
                </a:lnTo>
                <a:lnTo>
                  <a:pt x="5860" y="2046"/>
                </a:lnTo>
                <a:lnTo>
                  <a:pt x="5860" y="2048"/>
                </a:lnTo>
                <a:lnTo>
                  <a:pt x="5858" y="2050"/>
                </a:lnTo>
                <a:lnTo>
                  <a:pt x="5858" y="2052"/>
                </a:lnTo>
                <a:lnTo>
                  <a:pt x="5856" y="2054"/>
                </a:lnTo>
                <a:lnTo>
                  <a:pt x="5854" y="2054"/>
                </a:lnTo>
                <a:lnTo>
                  <a:pt x="5852" y="2054"/>
                </a:lnTo>
                <a:lnTo>
                  <a:pt x="5850" y="2058"/>
                </a:lnTo>
                <a:lnTo>
                  <a:pt x="5852" y="2058"/>
                </a:lnTo>
                <a:lnTo>
                  <a:pt x="5852" y="2060"/>
                </a:lnTo>
                <a:lnTo>
                  <a:pt x="5858" y="2058"/>
                </a:lnTo>
                <a:lnTo>
                  <a:pt x="5874" y="2054"/>
                </a:lnTo>
                <a:lnTo>
                  <a:pt x="5878" y="2052"/>
                </a:lnTo>
                <a:lnTo>
                  <a:pt x="5878" y="2048"/>
                </a:lnTo>
                <a:lnTo>
                  <a:pt x="5874" y="2044"/>
                </a:lnTo>
                <a:lnTo>
                  <a:pt x="5868" y="2042"/>
                </a:lnTo>
                <a:close/>
                <a:moveTo>
                  <a:pt x="5852" y="2100"/>
                </a:moveTo>
                <a:lnTo>
                  <a:pt x="5852" y="2100"/>
                </a:lnTo>
                <a:lnTo>
                  <a:pt x="5854" y="2102"/>
                </a:lnTo>
                <a:lnTo>
                  <a:pt x="5860" y="2096"/>
                </a:lnTo>
                <a:lnTo>
                  <a:pt x="5864" y="2094"/>
                </a:lnTo>
                <a:lnTo>
                  <a:pt x="5862" y="2090"/>
                </a:lnTo>
                <a:lnTo>
                  <a:pt x="5862" y="2086"/>
                </a:lnTo>
                <a:lnTo>
                  <a:pt x="5860" y="2080"/>
                </a:lnTo>
                <a:lnTo>
                  <a:pt x="5858" y="2078"/>
                </a:lnTo>
                <a:lnTo>
                  <a:pt x="5856" y="2080"/>
                </a:lnTo>
                <a:lnTo>
                  <a:pt x="5854" y="2084"/>
                </a:lnTo>
                <a:lnTo>
                  <a:pt x="5852" y="2084"/>
                </a:lnTo>
                <a:lnTo>
                  <a:pt x="5852" y="2082"/>
                </a:lnTo>
                <a:lnTo>
                  <a:pt x="5850" y="2082"/>
                </a:lnTo>
                <a:lnTo>
                  <a:pt x="5846" y="2086"/>
                </a:lnTo>
                <a:lnTo>
                  <a:pt x="5842" y="2090"/>
                </a:lnTo>
                <a:lnTo>
                  <a:pt x="5842" y="2092"/>
                </a:lnTo>
                <a:lnTo>
                  <a:pt x="5844" y="2094"/>
                </a:lnTo>
                <a:lnTo>
                  <a:pt x="5848" y="2094"/>
                </a:lnTo>
                <a:lnTo>
                  <a:pt x="5850" y="2092"/>
                </a:lnTo>
                <a:lnTo>
                  <a:pt x="5852" y="2090"/>
                </a:lnTo>
                <a:lnTo>
                  <a:pt x="5854" y="2092"/>
                </a:lnTo>
                <a:lnTo>
                  <a:pt x="5854" y="2096"/>
                </a:lnTo>
                <a:lnTo>
                  <a:pt x="5852" y="2098"/>
                </a:lnTo>
                <a:lnTo>
                  <a:pt x="5852" y="2100"/>
                </a:lnTo>
                <a:close/>
                <a:moveTo>
                  <a:pt x="5974" y="1886"/>
                </a:moveTo>
                <a:lnTo>
                  <a:pt x="5974" y="1886"/>
                </a:lnTo>
                <a:lnTo>
                  <a:pt x="5978" y="1888"/>
                </a:lnTo>
                <a:lnTo>
                  <a:pt x="5982" y="1888"/>
                </a:lnTo>
                <a:lnTo>
                  <a:pt x="5986" y="1888"/>
                </a:lnTo>
                <a:lnTo>
                  <a:pt x="5988" y="1890"/>
                </a:lnTo>
                <a:lnTo>
                  <a:pt x="5992" y="1892"/>
                </a:lnTo>
                <a:lnTo>
                  <a:pt x="5994" y="1890"/>
                </a:lnTo>
                <a:lnTo>
                  <a:pt x="5996" y="1888"/>
                </a:lnTo>
                <a:lnTo>
                  <a:pt x="5996" y="1886"/>
                </a:lnTo>
                <a:lnTo>
                  <a:pt x="5994" y="1886"/>
                </a:lnTo>
                <a:lnTo>
                  <a:pt x="5994" y="1888"/>
                </a:lnTo>
                <a:lnTo>
                  <a:pt x="5992" y="1886"/>
                </a:lnTo>
                <a:lnTo>
                  <a:pt x="5990" y="1884"/>
                </a:lnTo>
                <a:lnTo>
                  <a:pt x="5986" y="1884"/>
                </a:lnTo>
                <a:lnTo>
                  <a:pt x="5984" y="1884"/>
                </a:lnTo>
                <a:lnTo>
                  <a:pt x="5984" y="1882"/>
                </a:lnTo>
                <a:lnTo>
                  <a:pt x="5986" y="1878"/>
                </a:lnTo>
                <a:lnTo>
                  <a:pt x="5986" y="1876"/>
                </a:lnTo>
                <a:lnTo>
                  <a:pt x="5980" y="1874"/>
                </a:lnTo>
                <a:lnTo>
                  <a:pt x="5976" y="1874"/>
                </a:lnTo>
                <a:lnTo>
                  <a:pt x="5974" y="1878"/>
                </a:lnTo>
                <a:lnTo>
                  <a:pt x="5974" y="1882"/>
                </a:lnTo>
                <a:lnTo>
                  <a:pt x="5974" y="1886"/>
                </a:lnTo>
                <a:close/>
                <a:moveTo>
                  <a:pt x="11016" y="3794"/>
                </a:moveTo>
                <a:lnTo>
                  <a:pt x="11016" y="3794"/>
                </a:lnTo>
                <a:lnTo>
                  <a:pt x="11010" y="3790"/>
                </a:lnTo>
                <a:lnTo>
                  <a:pt x="11006" y="3788"/>
                </a:lnTo>
                <a:lnTo>
                  <a:pt x="11004" y="3788"/>
                </a:lnTo>
                <a:lnTo>
                  <a:pt x="11002" y="3790"/>
                </a:lnTo>
                <a:lnTo>
                  <a:pt x="10998" y="3794"/>
                </a:lnTo>
                <a:lnTo>
                  <a:pt x="10994" y="3798"/>
                </a:lnTo>
                <a:lnTo>
                  <a:pt x="10988" y="3800"/>
                </a:lnTo>
                <a:lnTo>
                  <a:pt x="10980" y="3808"/>
                </a:lnTo>
                <a:lnTo>
                  <a:pt x="10960" y="3844"/>
                </a:lnTo>
                <a:lnTo>
                  <a:pt x="10952" y="3862"/>
                </a:lnTo>
                <a:lnTo>
                  <a:pt x="10948" y="3876"/>
                </a:lnTo>
                <a:lnTo>
                  <a:pt x="10948" y="3892"/>
                </a:lnTo>
                <a:lnTo>
                  <a:pt x="10950" y="3910"/>
                </a:lnTo>
                <a:lnTo>
                  <a:pt x="10954" y="3924"/>
                </a:lnTo>
                <a:lnTo>
                  <a:pt x="10958" y="3930"/>
                </a:lnTo>
                <a:lnTo>
                  <a:pt x="10962" y="3934"/>
                </a:lnTo>
                <a:lnTo>
                  <a:pt x="10966" y="3940"/>
                </a:lnTo>
                <a:lnTo>
                  <a:pt x="10970" y="3952"/>
                </a:lnTo>
                <a:lnTo>
                  <a:pt x="10974" y="3960"/>
                </a:lnTo>
                <a:lnTo>
                  <a:pt x="10976" y="3962"/>
                </a:lnTo>
                <a:lnTo>
                  <a:pt x="10978" y="3960"/>
                </a:lnTo>
                <a:lnTo>
                  <a:pt x="10978" y="3956"/>
                </a:lnTo>
                <a:lnTo>
                  <a:pt x="10980" y="3946"/>
                </a:lnTo>
                <a:lnTo>
                  <a:pt x="10980" y="3936"/>
                </a:lnTo>
                <a:lnTo>
                  <a:pt x="10982" y="3930"/>
                </a:lnTo>
                <a:lnTo>
                  <a:pt x="10984" y="3926"/>
                </a:lnTo>
                <a:lnTo>
                  <a:pt x="10988" y="3922"/>
                </a:lnTo>
                <a:lnTo>
                  <a:pt x="10990" y="3918"/>
                </a:lnTo>
                <a:lnTo>
                  <a:pt x="10994" y="3912"/>
                </a:lnTo>
                <a:lnTo>
                  <a:pt x="10998" y="3902"/>
                </a:lnTo>
                <a:lnTo>
                  <a:pt x="11002" y="3888"/>
                </a:lnTo>
                <a:lnTo>
                  <a:pt x="11008" y="3862"/>
                </a:lnTo>
                <a:lnTo>
                  <a:pt x="11014" y="3844"/>
                </a:lnTo>
                <a:lnTo>
                  <a:pt x="11018" y="3832"/>
                </a:lnTo>
                <a:lnTo>
                  <a:pt x="11018" y="3826"/>
                </a:lnTo>
                <a:lnTo>
                  <a:pt x="11018" y="3822"/>
                </a:lnTo>
                <a:lnTo>
                  <a:pt x="11016" y="3818"/>
                </a:lnTo>
                <a:lnTo>
                  <a:pt x="11016" y="3814"/>
                </a:lnTo>
                <a:lnTo>
                  <a:pt x="11020" y="3808"/>
                </a:lnTo>
                <a:lnTo>
                  <a:pt x="11020" y="3806"/>
                </a:lnTo>
                <a:lnTo>
                  <a:pt x="11020" y="3804"/>
                </a:lnTo>
                <a:lnTo>
                  <a:pt x="11020" y="3800"/>
                </a:lnTo>
                <a:lnTo>
                  <a:pt x="11016" y="3794"/>
                </a:lnTo>
                <a:close/>
                <a:moveTo>
                  <a:pt x="10494" y="4138"/>
                </a:moveTo>
                <a:lnTo>
                  <a:pt x="10494" y="4138"/>
                </a:lnTo>
                <a:lnTo>
                  <a:pt x="10504" y="4142"/>
                </a:lnTo>
                <a:lnTo>
                  <a:pt x="10510" y="4142"/>
                </a:lnTo>
                <a:lnTo>
                  <a:pt x="10512" y="4142"/>
                </a:lnTo>
                <a:lnTo>
                  <a:pt x="10514" y="4144"/>
                </a:lnTo>
                <a:lnTo>
                  <a:pt x="10518" y="4148"/>
                </a:lnTo>
                <a:lnTo>
                  <a:pt x="10522" y="4148"/>
                </a:lnTo>
                <a:lnTo>
                  <a:pt x="10526" y="4148"/>
                </a:lnTo>
                <a:lnTo>
                  <a:pt x="10528" y="4142"/>
                </a:lnTo>
                <a:lnTo>
                  <a:pt x="10528" y="4140"/>
                </a:lnTo>
                <a:lnTo>
                  <a:pt x="10530" y="4138"/>
                </a:lnTo>
                <a:lnTo>
                  <a:pt x="10534" y="4138"/>
                </a:lnTo>
                <a:lnTo>
                  <a:pt x="10540" y="4138"/>
                </a:lnTo>
                <a:lnTo>
                  <a:pt x="10542" y="4136"/>
                </a:lnTo>
                <a:lnTo>
                  <a:pt x="10542" y="4132"/>
                </a:lnTo>
                <a:lnTo>
                  <a:pt x="10544" y="4130"/>
                </a:lnTo>
                <a:lnTo>
                  <a:pt x="10546" y="4128"/>
                </a:lnTo>
                <a:lnTo>
                  <a:pt x="10552" y="4124"/>
                </a:lnTo>
                <a:lnTo>
                  <a:pt x="10556" y="4124"/>
                </a:lnTo>
                <a:lnTo>
                  <a:pt x="10558" y="4120"/>
                </a:lnTo>
                <a:lnTo>
                  <a:pt x="10560" y="4116"/>
                </a:lnTo>
                <a:lnTo>
                  <a:pt x="10560" y="4110"/>
                </a:lnTo>
                <a:lnTo>
                  <a:pt x="10562" y="4100"/>
                </a:lnTo>
                <a:lnTo>
                  <a:pt x="10568" y="4090"/>
                </a:lnTo>
                <a:lnTo>
                  <a:pt x="10574" y="4082"/>
                </a:lnTo>
                <a:lnTo>
                  <a:pt x="10578" y="4078"/>
                </a:lnTo>
                <a:lnTo>
                  <a:pt x="10580" y="4074"/>
                </a:lnTo>
                <a:lnTo>
                  <a:pt x="10580" y="4068"/>
                </a:lnTo>
                <a:lnTo>
                  <a:pt x="10578" y="4060"/>
                </a:lnTo>
                <a:lnTo>
                  <a:pt x="10574" y="4058"/>
                </a:lnTo>
                <a:lnTo>
                  <a:pt x="10570" y="4056"/>
                </a:lnTo>
                <a:lnTo>
                  <a:pt x="10568" y="4052"/>
                </a:lnTo>
                <a:lnTo>
                  <a:pt x="10566" y="4052"/>
                </a:lnTo>
                <a:lnTo>
                  <a:pt x="10562" y="4054"/>
                </a:lnTo>
                <a:lnTo>
                  <a:pt x="10558" y="4056"/>
                </a:lnTo>
                <a:lnTo>
                  <a:pt x="10554" y="4056"/>
                </a:lnTo>
                <a:lnTo>
                  <a:pt x="10548" y="4056"/>
                </a:lnTo>
                <a:lnTo>
                  <a:pt x="10542" y="4058"/>
                </a:lnTo>
                <a:lnTo>
                  <a:pt x="10540" y="4060"/>
                </a:lnTo>
                <a:lnTo>
                  <a:pt x="10536" y="4060"/>
                </a:lnTo>
                <a:lnTo>
                  <a:pt x="10530" y="4058"/>
                </a:lnTo>
                <a:lnTo>
                  <a:pt x="10526" y="4058"/>
                </a:lnTo>
                <a:lnTo>
                  <a:pt x="10522" y="4058"/>
                </a:lnTo>
                <a:lnTo>
                  <a:pt x="10520" y="4060"/>
                </a:lnTo>
                <a:lnTo>
                  <a:pt x="10518" y="4064"/>
                </a:lnTo>
                <a:lnTo>
                  <a:pt x="10514" y="4062"/>
                </a:lnTo>
                <a:lnTo>
                  <a:pt x="10512" y="4062"/>
                </a:lnTo>
                <a:lnTo>
                  <a:pt x="10510" y="4062"/>
                </a:lnTo>
                <a:lnTo>
                  <a:pt x="10508" y="4064"/>
                </a:lnTo>
                <a:lnTo>
                  <a:pt x="10504" y="4068"/>
                </a:lnTo>
                <a:lnTo>
                  <a:pt x="10504" y="4070"/>
                </a:lnTo>
                <a:lnTo>
                  <a:pt x="10502" y="4074"/>
                </a:lnTo>
                <a:lnTo>
                  <a:pt x="10496" y="4082"/>
                </a:lnTo>
                <a:lnTo>
                  <a:pt x="10492" y="4084"/>
                </a:lnTo>
                <a:lnTo>
                  <a:pt x="10488" y="4088"/>
                </a:lnTo>
                <a:lnTo>
                  <a:pt x="10484" y="4096"/>
                </a:lnTo>
                <a:lnTo>
                  <a:pt x="10484" y="4108"/>
                </a:lnTo>
                <a:lnTo>
                  <a:pt x="10484" y="4118"/>
                </a:lnTo>
                <a:lnTo>
                  <a:pt x="10486" y="4126"/>
                </a:lnTo>
                <a:lnTo>
                  <a:pt x="10488" y="4132"/>
                </a:lnTo>
                <a:lnTo>
                  <a:pt x="10494" y="4138"/>
                </a:lnTo>
                <a:close/>
                <a:moveTo>
                  <a:pt x="10696" y="3976"/>
                </a:moveTo>
                <a:lnTo>
                  <a:pt x="10696" y="3976"/>
                </a:lnTo>
                <a:lnTo>
                  <a:pt x="10698" y="3978"/>
                </a:lnTo>
                <a:lnTo>
                  <a:pt x="10702" y="3978"/>
                </a:lnTo>
                <a:lnTo>
                  <a:pt x="10706" y="3976"/>
                </a:lnTo>
                <a:lnTo>
                  <a:pt x="10708" y="3974"/>
                </a:lnTo>
                <a:lnTo>
                  <a:pt x="10708" y="3968"/>
                </a:lnTo>
                <a:lnTo>
                  <a:pt x="10706" y="3962"/>
                </a:lnTo>
                <a:lnTo>
                  <a:pt x="10708" y="3958"/>
                </a:lnTo>
                <a:lnTo>
                  <a:pt x="10708" y="3954"/>
                </a:lnTo>
                <a:lnTo>
                  <a:pt x="10708" y="3952"/>
                </a:lnTo>
                <a:lnTo>
                  <a:pt x="10706" y="3950"/>
                </a:lnTo>
                <a:lnTo>
                  <a:pt x="10702" y="3952"/>
                </a:lnTo>
                <a:lnTo>
                  <a:pt x="10702" y="3950"/>
                </a:lnTo>
                <a:lnTo>
                  <a:pt x="10702" y="3948"/>
                </a:lnTo>
                <a:lnTo>
                  <a:pt x="10700" y="3948"/>
                </a:lnTo>
                <a:lnTo>
                  <a:pt x="10698" y="3948"/>
                </a:lnTo>
                <a:lnTo>
                  <a:pt x="10698" y="3952"/>
                </a:lnTo>
                <a:lnTo>
                  <a:pt x="10696" y="3954"/>
                </a:lnTo>
                <a:lnTo>
                  <a:pt x="10694" y="3958"/>
                </a:lnTo>
                <a:lnTo>
                  <a:pt x="10690" y="3960"/>
                </a:lnTo>
                <a:lnTo>
                  <a:pt x="10690" y="3966"/>
                </a:lnTo>
                <a:lnTo>
                  <a:pt x="10690" y="3974"/>
                </a:lnTo>
                <a:lnTo>
                  <a:pt x="10692" y="3974"/>
                </a:lnTo>
                <a:lnTo>
                  <a:pt x="10696" y="3976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lIns="91438" tIns="45719" rIns="91438" bIns="45719"/>
          <a:lstStyle/>
          <a:p>
            <a:endParaRPr lang="en-US" sz="800"/>
          </a:p>
        </p:txBody>
      </p:sp>
      <p:sp>
        <p:nvSpPr>
          <p:cNvPr id="13" name="Rectangle 12">
            <a:extLst>
              <a:ext uri="{FF2B5EF4-FFF2-40B4-BE49-F238E27FC236}">
                <a16:creationId xmlns="" xmlns:a16="http://schemas.microsoft.com/office/drawing/2014/main" id="{72008D15-E050-48D1-B339-E5E2E07EB71A}"/>
              </a:ext>
            </a:extLst>
          </p:cNvPr>
          <p:cNvSpPr/>
          <p:nvPr userDrawn="1"/>
        </p:nvSpPr>
        <p:spPr>
          <a:xfrm>
            <a:off x="0" y="0"/>
            <a:ext cx="6858000" cy="5143500"/>
          </a:xfrm>
          <a:prstGeom prst="rect">
            <a:avLst/>
          </a:prstGeom>
          <a:solidFill>
            <a:schemeClr val="bg1">
              <a:lumMod val="95000"/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endParaRPr lang="en-ID" sz="80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44C0FE-452F-F64A-B1FF-366820A455E5}" type="datetime1">
              <a:rPr lang="en-US" smtClean="0"/>
              <a:t>3/4/18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591227-F9EB-4B2B-9432-842143BA1678}" type="slidenum">
              <a:rPr lang="en-US" smtClean="0"/>
              <a:t>‹#›</a:t>
            </a:fld>
            <a:endParaRPr lang="en-US"/>
          </a:p>
        </p:txBody>
      </p:sp>
      <p:sp>
        <p:nvSpPr>
          <p:cNvPr id="2" name="Title 1"/>
          <p:cNvSpPr>
            <a:spLocks noGrp="1"/>
          </p:cNvSpPr>
          <p:nvPr userDrawn="1"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41434083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9" name="Picture 2858">
            <a:extLst>
              <a:ext uri="{FF2B5EF4-FFF2-40B4-BE49-F238E27FC236}">
                <a16:creationId xmlns="" xmlns:a16="http://schemas.microsoft.com/office/drawing/2014/main" id="{2963DCFA-4399-4404-B551-BEBF22BE546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" y="0"/>
            <a:ext cx="6857999" cy="5143500"/>
          </a:xfrm>
          <a:prstGeom prst="rect">
            <a:avLst/>
          </a:prstGeom>
        </p:spPr>
      </p:pic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43D3F6-4A91-0943-9D3C-FC8AE0EC8F42}" type="datetime1">
              <a:rPr lang="en-US" smtClean="0"/>
              <a:t>3/4/18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591227-F9EB-4B2B-9432-842143BA1678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="" xmlns:a16="http://schemas.microsoft.com/office/drawing/2014/main" id="{72008D15-E050-48D1-B339-E5E2E07EB71A}"/>
              </a:ext>
            </a:extLst>
          </p:cNvPr>
          <p:cNvSpPr/>
          <p:nvPr/>
        </p:nvSpPr>
        <p:spPr>
          <a:xfrm>
            <a:off x="0" y="0"/>
            <a:ext cx="6858000" cy="5143500"/>
          </a:xfrm>
          <a:prstGeom prst="rect">
            <a:avLst/>
          </a:prstGeom>
          <a:solidFill>
            <a:schemeClr val="accent5">
              <a:lumMod val="50000"/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endParaRPr lang="en-ID" sz="800"/>
          </a:p>
        </p:txBody>
      </p:sp>
      <p:sp>
        <p:nvSpPr>
          <p:cNvPr id="2" name="Title 1"/>
          <p:cNvSpPr>
            <a:spLocks noGrp="1"/>
          </p:cNvSpPr>
          <p:nvPr userDrawn="1"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77056350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9" name="Picture 2858">
            <a:extLst>
              <a:ext uri="{FF2B5EF4-FFF2-40B4-BE49-F238E27FC236}">
                <a16:creationId xmlns="" xmlns:a16="http://schemas.microsoft.com/office/drawing/2014/main" id="{2963DCFA-4399-4404-B551-BEBF22BE546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2" y="0"/>
            <a:ext cx="6857999" cy="5143500"/>
          </a:xfrm>
          <a:prstGeom prst="rect">
            <a:avLst/>
          </a:prstGeom>
        </p:spPr>
      </p:pic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8097D0-EBA7-D148-8183-18A2B7DC69BE}" type="datetime1">
              <a:rPr lang="en-US" smtClean="0"/>
              <a:t>3/4/18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591227-F9EB-4B2B-9432-842143BA1678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="" xmlns:a16="http://schemas.microsoft.com/office/drawing/2014/main" id="{72008D15-E050-48D1-B339-E5E2E07EB71A}"/>
              </a:ext>
            </a:extLst>
          </p:cNvPr>
          <p:cNvSpPr/>
          <p:nvPr/>
        </p:nvSpPr>
        <p:spPr>
          <a:xfrm>
            <a:off x="0" y="0"/>
            <a:ext cx="6858000" cy="5143500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endParaRPr lang="en-ID" sz="800"/>
          </a:p>
        </p:txBody>
      </p:sp>
      <p:sp>
        <p:nvSpPr>
          <p:cNvPr id="2" name="Title 1"/>
          <p:cNvSpPr>
            <a:spLocks noGrp="1"/>
          </p:cNvSpPr>
          <p:nvPr userDrawn="1"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17346314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AB51CF-2913-3D4B-BA63-A974686B983B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t>3/4/18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10000"/>
                  </a:schemeClr>
                </a:solidFill>
              </a:defRPr>
            </a:lvl1pPr>
          </a:lstStyle>
          <a:p>
            <a:endParaRPr lang="en-US" dirty="0">
              <a:solidFill>
                <a:prstClr val="black">
                  <a:lumMod val="10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14350" y="3886201"/>
            <a:ext cx="5829300" cy="700088"/>
          </a:xfrm>
        </p:spPr>
        <p:txBody>
          <a:bodyPr anchor="b">
            <a:normAutofit/>
          </a:bodyPr>
          <a:lstStyle>
            <a:lvl1pPr algn="ctr">
              <a:defRPr sz="1800">
                <a:solidFill>
                  <a:schemeClr val="accent2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028700" y="4572000"/>
            <a:ext cx="4800600" cy="514350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  <a:lvl2pPr marL="3428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7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5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4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1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0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29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64066160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85D27C-A8D3-CE41-B48E-7D3AA5B2499C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t>3/4/18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19597" y="120259"/>
            <a:ext cx="4514852" cy="394097"/>
          </a:xfrm>
        </p:spPr>
        <p:txBody>
          <a:bodyPr/>
          <a:lstStyle>
            <a:lvl1pPr algn="l">
              <a:defRPr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3" name="Content Placeholder 12"/>
          <p:cNvSpPr>
            <a:spLocks noGrp="1"/>
          </p:cNvSpPr>
          <p:nvPr>
            <p:ph sz="quarter" idx="13"/>
          </p:nvPr>
        </p:nvSpPr>
        <p:spPr>
          <a:xfrm>
            <a:off x="1143001" y="819150"/>
            <a:ext cx="3886202" cy="3886200"/>
          </a:xfrm>
        </p:spPr>
        <p:txBody>
          <a:bodyPr/>
          <a:lstStyle>
            <a:lvl1pPr>
              <a:defRPr>
                <a:solidFill>
                  <a:schemeClr val="bg1">
                    <a:lumMod val="95000"/>
                  </a:schemeClr>
                </a:solidFill>
              </a:defRPr>
            </a:lvl1pPr>
            <a:lvl2pPr>
              <a:defRPr>
                <a:solidFill>
                  <a:schemeClr val="bg1">
                    <a:lumMod val="95000"/>
                  </a:schemeClr>
                </a:solidFill>
              </a:defRPr>
            </a:lvl2pPr>
            <a:lvl3pPr>
              <a:defRPr>
                <a:solidFill>
                  <a:schemeClr val="bg1">
                    <a:lumMod val="95000"/>
                  </a:schemeClr>
                </a:solidFill>
              </a:defRPr>
            </a:lvl3pPr>
            <a:lvl4pPr>
              <a:defRPr>
                <a:solidFill>
                  <a:schemeClr val="bg1">
                    <a:lumMod val="95000"/>
                  </a:schemeClr>
                </a:solidFill>
              </a:defRPr>
            </a:lvl4pPr>
            <a:lvl5pPr>
              <a:defRPr>
                <a:solidFill>
                  <a:schemeClr val="bg1">
                    <a:lumMod val="9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67807602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ulleted 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28850" y="971550"/>
            <a:ext cx="4514850" cy="3733800"/>
          </a:xfrm>
        </p:spPr>
        <p:txBody>
          <a:bodyPr>
            <a:normAutofit/>
          </a:bodyPr>
          <a:lstStyle>
            <a:lvl1pPr marL="128576" indent="-128576">
              <a:buFont typeface="Arial" pitchFamily="34" charset="0"/>
              <a:buChar char="•"/>
              <a:defRPr sz="1800"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  <a:lvl2pPr marL="471441" indent="-128576">
              <a:buFont typeface="Arial" pitchFamily="34" charset="0"/>
              <a:buChar char="•"/>
              <a:defRPr sz="1500">
                <a:solidFill>
                  <a:schemeClr val="accent2">
                    <a:lumMod val="60000"/>
                    <a:lumOff val="40000"/>
                  </a:schemeClr>
                </a:solidFill>
              </a:defRPr>
            </a:lvl2pPr>
            <a:lvl3pPr marL="814307" indent="-128576">
              <a:buFont typeface="Arial" pitchFamily="34" charset="0"/>
              <a:buChar char="•"/>
              <a:defRPr sz="1400">
                <a:solidFill>
                  <a:schemeClr val="accent2">
                    <a:lumMod val="60000"/>
                    <a:lumOff val="40000"/>
                  </a:schemeClr>
                </a:solidFill>
              </a:defRPr>
            </a:lvl3pPr>
            <a:lvl4pPr marL="1157172" indent="-128576">
              <a:buFont typeface="Arial" pitchFamily="34" charset="0"/>
              <a:buChar char="•"/>
              <a:defRPr sz="1200">
                <a:solidFill>
                  <a:schemeClr val="accent2">
                    <a:lumMod val="60000"/>
                    <a:lumOff val="40000"/>
                  </a:schemeClr>
                </a:solidFill>
              </a:defRPr>
            </a:lvl4pPr>
            <a:lvl5pPr marL="1500038" indent="-128576">
              <a:buFont typeface="Arial" pitchFamily="34" charset="0"/>
              <a:buChar char="•"/>
              <a:defRPr sz="1200">
                <a:solidFill>
                  <a:schemeClr val="accent2">
                    <a:lumMod val="60000"/>
                    <a:lumOff val="40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766F2C-9F09-954F-BE79-F96DFF3E8EAB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t>3/4/18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298066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514CB-CC50-2440-BE1E-7DB06986CE38}" type="datetime1">
              <a:rPr lang="en-US" smtClean="0"/>
              <a:t>3/4/18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591227-F9EB-4B2B-9432-842143BA167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627444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Light Backgrou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Date Placeholder 3"/>
          <p:cNvSpPr>
            <a:spLocks noGrp="1"/>
          </p:cNvSpPr>
          <p:nvPr>
            <p:ph type="dt" sz="half" idx="2"/>
          </p:nvPr>
        </p:nvSpPr>
        <p:spPr>
          <a:xfrm>
            <a:off x="342900" y="4767264"/>
            <a:ext cx="1600200" cy="273844"/>
          </a:xfrm>
          <a:prstGeom prst="rect">
            <a:avLst/>
          </a:prstGeom>
        </p:spPr>
        <p:txBody>
          <a:bodyPr vert="horz" lIns="68574" tIns="34287" rIns="68574" bIns="34287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AFFD0CE-6D62-B941-8D90-261AAE68AA1A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t>3/4/18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343150" y="4767264"/>
            <a:ext cx="2171700" cy="273844"/>
          </a:xfrm>
          <a:prstGeom prst="rect">
            <a:avLst/>
          </a:prstGeom>
        </p:spPr>
        <p:txBody>
          <a:bodyPr vert="horz" lIns="68574" tIns="34287" rIns="68574" bIns="34287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914900" y="4767264"/>
            <a:ext cx="1600200" cy="273844"/>
          </a:xfrm>
          <a:prstGeom prst="rect">
            <a:avLst/>
          </a:prstGeom>
        </p:spPr>
        <p:txBody>
          <a:bodyPr vert="horz" lIns="68574" tIns="34287" rIns="68574" bIns="34287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10"/>
          </p:nvPr>
        </p:nvSpPr>
        <p:spPr>
          <a:xfrm>
            <a:off x="2228850" y="971550"/>
            <a:ext cx="4457700" cy="3733800"/>
          </a:xfrm>
        </p:spPr>
        <p:txBody>
          <a:bodyPr/>
          <a:lstStyle>
            <a:lvl1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  <a:lvl2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2pPr>
            <a:lvl3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3pPr>
            <a:lvl4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4pPr>
            <a:lvl5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63738396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No Side Graph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Date Placeholder 3"/>
          <p:cNvSpPr>
            <a:spLocks noGrp="1"/>
          </p:cNvSpPr>
          <p:nvPr>
            <p:ph type="dt" sz="half" idx="2"/>
          </p:nvPr>
        </p:nvSpPr>
        <p:spPr>
          <a:xfrm>
            <a:off x="342900" y="4767264"/>
            <a:ext cx="1600200" cy="273844"/>
          </a:xfrm>
          <a:prstGeom prst="rect">
            <a:avLst/>
          </a:prstGeom>
        </p:spPr>
        <p:txBody>
          <a:bodyPr vert="horz" lIns="68574" tIns="34287" rIns="68574" bIns="34287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B308945-3AED-164D-8575-9F20DFC4A207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t>3/4/18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343150" y="4767264"/>
            <a:ext cx="2171700" cy="273844"/>
          </a:xfrm>
          <a:prstGeom prst="rect">
            <a:avLst/>
          </a:prstGeom>
        </p:spPr>
        <p:txBody>
          <a:bodyPr vert="horz" lIns="68574" tIns="34287" rIns="68574" bIns="34287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914900" y="4767264"/>
            <a:ext cx="1600200" cy="273844"/>
          </a:xfrm>
          <a:prstGeom prst="rect">
            <a:avLst/>
          </a:prstGeom>
        </p:spPr>
        <p:txBody>
          <a:bodyPr vert="horz" lIns="68574" tIns="34287" rIns="68574" bIns="34287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2114550" y="971550"/>
            <a:ext cx="4629150" cy="3657600"/>
          </a:xfrm>
        </p:spPr>
        <p:txBody>
          <a:bodyPr/>
          <a:lstStyle>
            <a:lvl1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  <a:lvl2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2pPr>
            <a:lvl3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3pPr>
            <a:lvl4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4pPr>
            <a:lvl5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16334598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28800" y="1563292"/>
            <a:ext cx="5314950" cy="1021556"/>
          </a:xfrm>
        </p:spPr>
        <p:txBody>
          <a:bodyPr anchor="t"/>
          <a:lstStyle>
            <a:lvl1pPr algn="l">
              <a:defRPr sz="3000" b="0" cap="all">
                <a:solidFill>
                  <a:schemeClr val="bg1">
                    <a:lumMod val="10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828800" y="438151"/>
            <a:ext cx="5314950" cy="1125140"/>
          </a:xfrm>
        </p:spPr>
        <p:txBody>
          <a:bodyPr anchor="b"/>
          <a:lstStyle>
            <a:lvl1pPr marL="0" indent="0">
              <a:buNone/>
              <a:defRPr sz="1500">
                <a:solidFill>
                  <a:schemeClr val="bg1">
                    <a:lumMod val="10000"/>
                  </a:schemeClr>
                </a:solidFill>
              </a:defRPr>
            </a:lvl1pPr>
            <a:lvl2pPr marL="34286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2pPr>
            <a:lvl3pPr marL="68573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598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4pPr>
            <a:lvl5pPr marL="1371464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5pPr>
            <a:lvl6pPr marL="1714329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6pPr>
            <a:lvl7pPr marL="2057195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7pPr>
            <a:lvl8pPr marL="2400060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8pPr>
            <a:lvl9pPr marL="2742926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3391E4-E0E3-DE4B-A8A4-5206C4B8139E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t>3/4/18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836628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828801" y="1123950"/>
            <a:ext cx="1446836" cy="2286000"/>
          </a:xfrm>
        </p:spPr>
        <p:txBody>
          <a:bodyPr/>
          <a:lstStyle>
            <a:lvl1pPr>
              <a:defRPr sz="1500"/>
            </a:lvl1pPr>
            <a:lvl2pPr>
              <a:defRPr sz="15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543301" y="1123950"/>
            <a:ext cx="1446836" cy="2286000"/>
          </a:xfrm>
        </p:spPr>
        <p:txBody>
          <a:bodyPr/>
          <a:lstStyle>
            <a:lvl1pPr>
              <a:defRPr sz="1500"/>
            </a:lvl1pPr>
            <a:lvl2pPr>
              <a:defRPr sz="15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C983A9-894A-1647-B32B-ED682F645877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t>3/4/18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610139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114551" y="228601"/>
            <a:ext cx="2799251" cy="479822"/>
          </a:xfrm>
        </p:spPr>
        <p:txBody>
          <a:bodyPr anchor="b">
            <a:noAutofit/>
          </a:bodyPr>
          <a:lstStyle>
            <a:lvl1pPr marL="0" indent="0">
              <a:buNone/>
              <a:defRPr sz="1500" b="1"/>
            </a:lvl1pPr>
            <a:lvl2pPr marL="342866" indent="0">
              <a:buNone/>
              <a:defRPr sz="1500" b="1"/>
            </a:lvl2pPr>
            <a:lvl3pPr marL="685733" indent="0">
              <a:buNone/>
              <a:defRPr sz="1400" b="1"/>
            </a:lvl3pPr>
            <a:lvl4pPr marL="1028598" indent="0">
              <a:buNone/>
              <a:defRPr sz="1200" b="1"/>
            </a:lvl4pPr>
            <a:lvl5pPr marL="1371464" indent="0">
              <a:buNone/>
              <a:defRPr sz="1200" b="1"/>
            </a:lvl5pPr>
            <a:lvl6pPr marL="1714329" indent="0">
              <a:buNone/>
              <a:defRPr sz="1200" b="1"/>
            </a:lvl6pPr>
            <a:lvl7pPr marL="2057195" indent="0">
              <a:buNone/>
              <a:defRPr sz="1200" b="1"/>
            </a:lvl7pPr>
            <a:lvl8pPr marL="2400060" indent="0">
              <a:buNone/>
              <a:defRPr sz="1200" b="1"/>
            </a:lvl8pPr>
            <a:lvl9pPr marL="2742926" indent="0">
              <a:buNone/>
              <a:defRPr sz="12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114551" y="800103"/>
            <a:ext cx="2799251" cy="3829049"/>
          </a:xfrm>
        </p:spPr>
        <p:txBody>
          <a:bodyPr/>
          <a:lstStyle>
            <a:lvl1pPr>
              <a:defRPr sz="1500"/>
            </a:lvl1pPr>
            <a:lvl2pPr>
              <a:defRPr sz="15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143500" y="228601"/>
            <a:ext cx="2800350" cy="479822"/>
          </a:xfrm>
        </p:spPr>
        <p:txBody>
          <a:bodyPr anchor="b">
            <a:noAutofit/>
          </a:bodyPr>
          <a:lstStyle>
            <a:lvl1pPr marL="0" indent="0">
              <a:buNone/>
              <a:defRPr sz="1500" b="1"/>
            </a:lvl1pPr>
            <a:lvl2pPr marL="342866" indent="0">
              <a:buNone/>
              <a:defRPr sz="1500" b="1"/>
            </a:lvl2pPr>
            <a:lvl3pPr marL="685733" indent="0">
              <a:buNone/>
              <a:defRPr sz="1400" b="1"/>
            </a:lvl3pPr>
            <a:lvl4pPr marL="1028598" indent="0">
              <a:buNone/>
              <a:defRPr sz="1200" b="1"/>
            </a:lvl4pPr>
            <a:lvl5pPr marL="1371464" indent="0">
              <a:buNone/>
              <a:defRPr sz="1200" b="1"/>
            </a:lvl5pPr>
            <a:lvl6pPr marL="1714329" indent="0">
              <a:buNone/>
              <a:defRPr sz="1200" b="1"/>
            </a:lvl6pPr>
            <a:lvl7pPr marL="2057195" indent="0">
              <a:buNone/>
              <a:defRPr sz="1200" b="1"/>
            </a:lvl7pPr>
            <a:lvl8pPr marL="2400060" indent="0">
              <a:buNone/>
              <a:defRPr sz="1200" b="1"/>
            </a:lvl8pPr>
            <a:lvl9pPr marL="2742926" indent="0">
              <a:buNone/>
              <a:defRPr sz="12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143500" y="800103"/>
            <a:ext cx="2800350" cy="3829049"/>
          </a:xfrm>
        </p:spPr>
        <p:txBody>
          <a:bodyPr/>
          <a:lstStyle>
            <a:lvl1pPr>
              <a:defRPr sz="1500"/>
            </a:lvl1pPr>
            <a:lvl2pPr>
              <a:defRPr sz="15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5BCCC4-3327-F040-8E6D-08A74E617C68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t>3/4/18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16760210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1B9C5C-B9EA-F548-A5EC-1331FA882F84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t>3/4/18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126782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071262-5D71-2F43-A740-0CEFC1A8D9E8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t>3/4/18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656941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303" y="17603"/>
            <a:ext cx="4294931" cy="506016"/>
          </a:xfrm>
        </p:spPr>
        <p:txBody>
          <a:bodyPr anchor="ctr" anchorCtr="0"/>
          <a:lstStyle>
            <a:lvl1pPr algn="l">
              <a:defRPr sz="1500" b="1">
                <a:solidFill>
                  <a:schemeClr val="bg1">
                    <a:lumMod val="90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28950" y="1286648"/>
            <a:ext cx="2971800" cy="2570205"/>
          </a:xfrm>
        </p:spPr>
        <p:txBody>
          <a:bodyPr>
            <a:normAutofit/>
          </a:bodyPr>
          <a:lstStyle>
            <a:lvl1pPr>
              <a:defRPr sz="1500"/>
            </a:lvl1pPr>
            <a:lvl2pPr>
              <a:defRPr sz="1500"/>
            </a:lvl2pPr>
            <a:lvl3pPr>
              <a:defRPr sz="15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00050" y="1352550"/>
            <a:ext cx="1714500" cy="2743200"/>
          </a:xfrm>
        </p:spPr>
        <p:txBody>
          <a:bodyPr anchor="ctr" anchorCtr="0"/>
          <a:lstStyle>
            <a:lvl1pPr marL="0" indent="0" algn="ctr">
              <a:buNone/>
              <a:defRPr sz="1100">
                <a:solidFill>
                  <a:schemeClr val="bg1">
                    <a:lumMod val="90000"/>
                  </a:schemeClr>
                </a:solidFill>
              </a:defRPr>
            </a:lvl1pPr>
            <a:lvl2pPr marL="342866" indent="0">
              <a:buNone/>
              <a:defRPr sz="900"/>
            </a:lvl2pPr>
            <a:lvl3pPr marL="685733" indent="0">
              <a:buNone/>
              <a:defRPr sz="800"/>
            </a:lvl3pPr>
            <a:lvl4pPr marL="1028598" indent="0">
              <a:buNone/>
              <a:defRPr sz="700"/>
            </a:lvl4pPr>
            <a:lvl5pPr marL="1371464" indent="0">
              <a:buNone/>
              <a:defRPr sz="700"/>
            </a:lvl5pPr>
            <a:lvl6pPr marL="1714329" indent="0">
              <a:buNone/>
              <a:defRPr sz="700"/>
            </a:lvl6pPr>
            <a:lvl7pPr marL="2057195" indent="0">
              <a:buNone/>
              <a:defRPr sz="700"/>
            </a:lvl7pPr>
            <a:lvl8pPr marL="2400060" indent="0">
              <a:buNone/>
              <a:defRPr sz="700"/>
            </a:lvl8pPr>
            <a:lvl9pPr marL="2742926" indent="0">
              <a:buNone/>
              <a:defRPr sz="7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D294B0-6074-C94E-970B-F21D6240D662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t>3/4/18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723896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43150" y="3594499"/>
            <a:ext cx="4114800" cy="425054"/>
          </a:xfrm>
        </p:spPr>
        <p:txBody>
          <a:bodyPr anchor="b"/>
          <a:lstStyle>
            <a:lvl1pPr algn="l">
              <a:defRPr sz="1500" b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228850" y="133350"/>
            <a:ext cx="4457700" cy="3352800"/>
          </a:xfrm>
        </p:spPr>
        <p:txBody>
          <a:bodyPr/>
          <a:lstStyle>
            <a:lvl1pPr marL="0" indent="0">
              <a:buNone/>
              <a:defRPr sz="2400"/>
            </a:lvl1pPr>
            <a:lvl2pPr marL="342866" indent="0">
              <a:buNone/>
              <a:defRPr sz="2100"/>
            </a:lvl2pPr>
            <a:lvl3pPr marL="685733" indent="0">
              <a:buNone/>
              <a:defRPr sz="1800"/>
            </a:lvl3pPr>
            <a:lvl4pPr marL="1028598" indent="0">
              <a:buNone/>
              <a:defRPr sz="1500"/>
            </a:lvl4pPr>
            <a:lvl5pPr marL="1371464" indent="0">
              <a:buNone/>
              <a:defRPr sz="1500"/>
            </a:lvl5pPr>
            <a:lvl6pPr marL="1714329" indent="0">
              <a:buNone/>
              <a:defRPr sz="1500"/>
            </a:lvl6pPr>
            <a:lvl7pPr marL="2057195" indent="0">
              <a:buNone/>
              <a:defRPr sz="1500"/>
            </a:lvl7pPr>
            <a:lvl8pPr marL="2400060" indent="0">
              <a:buNone/>
              <a:defRPr sz="1500"/>
            </a:lvl8pPr>
            <a:lvl9pPr marL="2742926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43150" y="4019556"/>
            <a:ext cx="4114800" cy="603647"/>
          </a:xfrm>
        </p:spPr>
        <p:txBody>
          <a:bodyPr/>
          <a:lstStyle>
            <a:lvl1pPr marL="0" indent="0">
              <a:buNone/>
              <a:defRPr sz="1100">
                <a:solidFill>
                  <a:schemeClr val="bg1">
                    <a:lumMod val="90000"/>
                  </a:schemeClr>
                </a:solidFill>
              </a:defRPr>
            </a:lvl1pPr>
            <a:lvl2pPr marL="342866" indent="0">
              <a:buNone/>
              <a:defRPr sz="900"/>
            </a:lvl2pPr>
            <a:lvl3pPr marL="685733" indent="0">
              <a:buNone/>
              <a:defRPr sz="800"/>
            </a:lvl3pPr>
            <a:lvl4pPr marL="1028598" indent="0">
              <a:buNone/>
              <a:defRPr sz="700"/>
            </a:lvl4pPr>
            <a:lvl5pPr marL="1371464" indent="0">
              <a:buNone/>
              <a:defRPr sz="700"/>
            </a:lvl5pPr>
            <a:lvl6pPr marL="1714329" indent="0">
              <a:buNone/>
              <a:defRPr sz="700"/>
            </a:lvl6pPr>
            <a:lvl7pPr marL="2057195" indent="0">
              <a:buNone/>
              <a:defRPr sz="700"/>
            </a:lvl7pPr>
            <a:lvl8pPr marL="2400060" indent="0">
              <a:buNone/>
              <a:defRPr sz="700"/>
            </a:lvl8pPr>
            <a:lvl9pPr marL="2742926" indent="0">
              <a:buNone/>
              <a:defRPr sz="7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2746FD-3EDE-2148-A11D-67138E042D95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t>3/4/18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561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9ECB09-438D-CC41-9DC4-C9EF05A799CF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t>3/4/18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53504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7917" y="2480061"/>
            <a:ext cx="5915025" cy="941796"/>
          </a:xfrm>
        </p:spPr>
        <p:txBody>
          <a:bodyPr anchor="b"/>
          <a:lstStyle>
            <a:lvl1pPr>
              <a:defRPr sz="3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67917" y="3442099"/>
            <a:ext cx="5915025" cy="1125140"/>
          </a:xfrm>
        </p:spPr>
        <p:txBody>
          <a:bodyPr/>
          <a:lstStyle>
            <a:lvl1pPr marL="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1pPr>
            <a:lvl2pPr marL="257168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2pPr>
            <a:lvl3pPr marL="514337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3pPr>
            <a:lvl4pPr marL="771506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4pPr>
            <a:lvl5pPr marL="102867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5pPr>
            <a:lvl6pPr marL="1285843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6pPr>
            <a:lvl7pPr marL="1543012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7pPr>
            <a:lvl8pPr marL="180018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8pPr>
            <a:lvl9pPr marL="2057348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6750E9-729E-634C-9559-EC9FB4AE3264}" type="datetime1">
              <a:rPr lang="en-US" smtClean="0"/>
              <a:t>3/4/18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591227-F9EB-4B2B-9432-842143BA167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284823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5772150" y="228600"/>
            <a:ext cx="742950" cy="4388644"/>
          </a:xfrm>
        </p:spPr>
        <p:txBody>
          <a:bodyPr vert="eaVert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42900" y="205980"/>
            <a:ext cx="5372100" cy="4388644"/>
          </a:xfrm>
        </p:spPr>
        <p:txBody>
          <a:bodyPr vert="eaVert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CDE239-EC3F-6F4A-BEFA-1E150539CFD2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t>3/4/18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967657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/Summa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81582BD6-FC20-4557-852B-8433F8572D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5"/>
          </p:nvPr>
        </p:nvSpPr>
        <p:spPr>
          <a:xfrm>
            <a:off x="1771650" y="1066800"/>
            <a:ext cx="3486150" cy="628650"/>
          </a:xfrm>
        </p:spPr>
        <p:txBody>
          <a:bodyPr anchor="ctr">
            <a:normAutofit/>
          </a:bodyPr>
          <a:lstStyle>
            <a:lvl1pPr marL="42859" indent="0">
              <a:buFontTx/>
              <a:buNone/>
              <a:defRPr sz="1400" baseline="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6"/>
          </p:nvPr>
        </p:nvSpPr>
        <p:spPr>
          <a:xfrm>
            <a:off x="1771650" y="1695450"/>
            <a:ext cx="3486150" cy="628650"/>
          </a:xfrm>
        </p:spPr>
        <p:txBody>
          <a:bodyPr anchor="ctr">
            <a:normAutofit/>
          </a:bodyPr>
          <a:lstStyle>
            <a:lvl1pPr marL="42859" indent="0">
              <a:buFontTx/>
              <a:buNone/>
              <a:defRPr sz="1400" baseline="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8" name="Text Placeholder 8"/>
          <p:cNvSpPr>
            <a:spLocks noGrp="1"/>
          </p:cNvSpPr>
          <p:nvPr>
            <p:ph type="body" sz="quarter" idx="17"/>
          </p:nvPr>
        </p:nvSpPr>
        <p:spPr>
          <a:xfrm>
            <a:off x="1771650" y="2324100"/>
            <a:ext cx="3486150" cy="628650"/>
          </a:xfrm>
        </p:spPr>
        <p:txBody>
          <a:bodyPr anchor="ctr">
            <a:normAutofit/>
          </a:bodyPr>
          <a:lstStyle>
            <a:lvl1pPr marL="42859" indent="0">
              <a:buFontTx/>
              <a:buNone/>
              <a:defRPr sz="1400" baseline="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2" name="Text Placeholder 8"/>
          <p:cNvSpPr>
            <a:spLocks noGrp="1"/>
          </p:cNvSpPr>
          <p:nvPr>
            <p:ph type="body" sz="quarter" idx="18"/>
          </p:nvPr>
        </p:nvSpPr>
        <p:spPr>
          <a:xfrm>
            <a:off x="1771650" y="2952750"/>
            <a:ext cx="3486150" cy="628650"/>
          </a:xfrm>
        </p:spPr>
        <p:txBody>
          <a:bodyPr anchor="ctr">
            <a:normAutofit/>
          </a:bodyPr>
          <a:lstStyle>
            <a:lvl1pPr marL="42859" indent="0">
              <a:buFontTx/>
              <a:buNone/>
              <a:defRPr sz="1400" baseline="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300" y="133353"/>
            <a:ext cx="4914902" cy="394097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33458742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genda/Summa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81582BD6-FC20-4557-852B-8433F8572D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5"/>
          </p:nvPr>
        </p:nvSpPr>
        <p:spPr>
          <a:xfrm>
            <a:off x="4972050" y="1675895"/>
            <a:ext cx="1428750" cy="2953257"/>
          </a:xfrm>
        </p:spPr>
        <p:txBody>
          <a:bodyPr anchor="ctr" anchorCtr="0">
            <a:normAutofit/>
          </a:bodyPr>
          <a:lstStyle>
            <a:lvl1pPr marL="42859" indent="0" algn="ctr">
              <a:buFontTx/>
              <a:buNone/>
              <a:defRPr sz="1400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6"/>
          </p:nvPr>
        </p:nvSpPr>
        <p:spPr>
          <a:xfrm>
            <a:off x="2686050" y="1657350"/>
            <a:ext cx="1428750" cy="2983204"/>
          </a:xfrm>
        </p:spPr>
        <p:txBody>
          <a:bodyPr anchor="ctr" anchorCtr="0">
            <a:normAutofit/>
          </a:bodyPr>
          <a:lstStyle>
            <a:lvl1pPr marL="42859" indent="0" algn="ctr">
              <a:buFontTx/>
              <a:buNone/>
              <a:defRPr sz="1400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8" name="Text Placeholder 8"/>
          <p:cNvSpPr>
            <a:spLocks noGrp="1"/>
          </p:cNvSpPr>
          <p:nvPr>
            <p:ph type="body" sz="quarter" idx="17"/>
          </p:nvPr>
        </p:nvSpPr>
        <p:spPr>
          <a:xfrm>
            <a:off x="400050" y="1675895"/>
            <a:ext cx="1428750" cy="2953257"/>
          </a:xfrm>
        </p:spPr>
        <p:txBody>
          <a:bodyPr anchor="ctr" anchorCtr="0">
            <a:normAutofit/>
          </a:bodyPr>
          <a:lstStyle>
            <a:lvl1pPr marL="42859" indent="0" algn="ctr">
              <a:buFontTx/>
              <a:buNone/>
              <a:defRPr sz="1400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300" y="133353"/>
            <a:ext cx="4914902" cy="394097"/>
          </a:xfrm>
        </p:spPr>
        <p:txBody>
          <a:bodyPr/>
          <a:lstStyle>
            <a:lvl1pPr algn="l">
              <a:defRPr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43290265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81582BD6-FC20-4557-852B-8433F8572D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Content Placeholder 2"/>
          <p:cNvSpPr>
            <a:spLocks noGrp="1"/>
          </p:cNvSpPr>
          <p:nvPr>
            <p:ph sz="half" idx="1"/>
          </p:nvPr>
        </p:nvSpPr>
        <p:spPr>
          <a:xfrm>
            <a:off x="685800" y="228600"/>
            <a:ext cx="2457450" cy="2343150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3"/>
          <p:cNvSpPr>
            <a:spLocks noGrp="1"/>
          </p:cNvSpPr>
          <p:nvPr>
            <p:ph sz="half" idx="2"/>
          </p:nvPr>
        </p:nvSpPr>
        <p:spPr>
          <a:xfrm>
            <a:off x="3257550" y="228601"/>
            <a:ext cx="3371850" cy="2343986"/>
          </a:xfrm>
        </p:spPr>
        <p:txBody>
          <a:bodyPr anchor="ctr">
            <a:normAutofit/>
          </a:bodyPr>
          <a:lstStyle>
            <a:lvl1pPr>
              <a:defRPr sz="1500"/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4"/>
          </p:nvPr>
        </p:nvSpPr>
        <p:spPr>
          <a:xfrm>
            <a:off x="685800" y="2571750"/>
            <a:ext cx="2457450" cy="2286000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half" idx="15"/>
          </p:nvPr>
        </p:nvSpPr>
        <p:spPr>
          <a:xfrm>
            <a:off x="3143250" y="2571750"/>
            <a:ext cx="3486150" cy="2286000"/>
          </a:xfrm>
        </p:spPr>
        <p:txBody>
          <a:bodyPr anchor="ctr">
            <a:normAutofit/>
          </a:bodyPr>
          <a:lstStyle>
            <a:lvl1pPr>
              <a:defRPr sz="1500"/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36450617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>
          <a:xfrm>
            <a:off x="2343150" y="5669756"/>
            <a:ext cx="2171700" cy="273844"/>
          </a:xfrm>
        </p:spPr>
        <p:txBody>
          <a:bodyPr/>
          <a:lstStyle>
            <a:lvl1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</a:lstStyle>
          <a:p>
            <a:endParaRPr lang="en-US" dirty="0">
              <a:solidFill>
                <a:srgbClr val="F7291E">
                  <a:lumMod val="60000"/>
                  <a:lumOff val="40000"/>
                </a:srgb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4914900" y="5669756"/>
            <a:ext cx="1600200" cy="273844"/>
          </a:xfrm>
        </p:spPr>
        <p:txBody>
          <a:bodyPr/>
          <a:lstStyle>
            <a:lvl1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</a:lstStyle>
          <a:p>
            <a:fld id="{81582BD6-FC20-4557-852B-8433F8572D30}" type="slidenum">
              <a:rPr lang="en-US" smtClean="0">
                <a:solidFill>
                  <a:srgbClr val="F7291E">
                    <a:lumMod val="60000"/>
                    <a:lumOff val="40000"/>
                  </a:srgbClr>
                </a:solidFill>
              </a:rPr>
              <a:pPr/>
              <a:t>‹#›</a:t>
            </a:fld>
            <a:endParaRPr lang="en-US" dirty="0">
              <a:solidFill>
                <a:srgbClr val="F7291E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5" name="Content Placeholder 2"/>
          <p:cNvSpPr>
            <a:spLocks noGrp="1"/>
          </p:cNvSpPr>
          <p:nvPr>
            <p:ph sz="half" idx="15"/>
          </p:nvPr>
        </p:nvSpPr>
        <p:spPr>
          <a:xfrm>
            <a:off x="514354" y="-1676399"/>
            <a:ext cx="1885948" cy="1885950"/>
          </a:xfrm>
        </p:spPr>
        <p:txBody>
          <a:bodyPr/>
          <a:lstStyle>
            <a:lvl1pPr>
              <a:defRPr sz="2100"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6" name="Content Placeholder 3"/>
          <p:cNvSpPr>
            <a:spLocks noGrp="1"/>
          </p:cNvSpPr>
          <p:nvPr>
            <p:ph sz="half" idx="16"/>
          </p:nvPr>
        </p:nvSpPr>
        <p:spPr>
          <a:xfrm>
            <a:off x="2543172" y="-1676399"/>
            <a:ext cx="1885950" cy="1885950"/>
          </a:xfrm>
        </p:spPr>
        <p:txBody>
          <a:bodyPr/>
          <a:lstStyle>
            <a:lvl1pPr>
              <a:defRPr sz="2100"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7" name="Content Placeholder 3"/>
          <p:cNvSpPr>
            <a:spLocks noGrp="1"/>
          </p:cNvSpPr>
          <p:nvPr>
            <p:ph sz="half" idx="17"/>
          </p:nvPr>
        </p:nvSpPr>
        <p:spPr>
          <a:xfrm>
            <a:off x="4571997" y="-1676399"/>
            <a:ext cx="1885950" cy="1885950"/>
          </a:xfrm>
        </p:spPr>
        <p:txBody>
          <a:bodyPr/>
          <a:lstStyle>
            <a:lvl1pPr>
              <a:defRPr sz="2100"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7151" y="133353"/>
            <a:ext cx="4914902" cy="394097"/>
          </a:xfrm>
        </p:spPr>
        <p:txBody>
          <a:bodyPr/>
          <a:lstStyle>
            <a:lvl1pPr algn="l"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93525778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496DF5-4789-A64B-8A7A-D456887A1DD4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t>3/4/18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2228851" y="133353"/>
            <a:ext cx="4514852" cy="394097"/>
          </a:xfrm>
        </p:spPr>
        <p:txBody>
          <a:bodyPr/>
          <a:lstStyle>
            <a:lvl1pPr algn="l">
              <a:defRPr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3" name="Content Placeholder 12"/>
          <p:cNvSpPr>
            <a:spLocks noGrp="1"/>
          </p:cNvSpPr>
          <p:nvPr>
            <p:ph sz="quarter" idx="13"/>
          </p:nvPr>
        </p:nvSpPr>
        <p:spPr>
          <a:xfrm>
            <a:off x="2228850" y="742950"/>
            <a:ext cx="4514850" cy="3886200"/>
          </a:xfrm>
        </p:spPr>
        <p:txBody>
          <a:bodyPr/>
          <a:lstStyle>
            <a:lvl1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  <a:lvl2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2pPr>
            <a:lvl3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3pPr>
            <a:lvl4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4pPr>
            <a:lvl5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5234101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 Light Backgrou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Date Placeholder 3"/>
          <p:cNvSpPr>
            <a:spLocks noGrp="1"/>
          </p:cNvSpPr>
          <p:nvPr>
            <p:ph type="dt" sz="half" idx="2"/>
          </p:nvPr>
        </p:nvSpPr>
        <p:spPr>
          <a:xfrm>
            <a:off x="342900" y="4767264"/>
            <a:ext cx="1600200" cy="273844"/>
          </a:xfrm>
          <a:prstGeom prst="rect">
            <a:avLst/>
          </a:prstGeom>
        </p:spPr>
        <p:txBody>
          <a:bodyPr vert="horz" lIns="68574" tIns="34287" rIns="68574" bIns="34287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D289852-DB59-244D-A862-46ADC7A745F8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t>3/4/18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343150" y="4767264"/>
            <a:ext cx="2171700" cy="273844"/>
          </a:xfrm>
          <a:prstGeom prst="rect">
            <a:avLst/>
          </a:prstGeom>
        </p:spPr>
        <p:txBody>
          <a:bodyPr vert="horz" lIns="68574" tIns="34287" rIns="68574" bIns="34287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914900" y="4767264"/>
            <a:ext cx="1600200" cy="273844"/>
          </a:xfrm>
          <a:prstGeom prst="rect">
            <a:avLst/>
          </a:prstGeom>
        </p:spPr>
        <p:txBody>
          <a:bodyPr vert="horz" lIns="68574" tIns="34287" rIns="68574" bIns="34287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10"/>
          </p:nvPr>
        </p:nvSpPr>
        <p:spPr>
          <a:xfrm>
            <a:off x="2228850" y="971550"/>
            <a:ext cx="4457700" cy="3733800"/>
          </a:xfrm>
        </p:spPr>
        <p:txBody>
          <a:bodyPr/>
          <a:lstStyle>
            <a:lvl1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  <a:lvl2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2pPr>
            <a:lvl3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3pPr>
            <a:lvl4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4pPr>
            <a:lvl5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62124251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 No Side Graph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Date Placeholder 3"/>
          <p:cNvSpPr>
            <a:spLocks noGrp="1"/>
          </p:cNvSpPr>
          <p:nvPr>
            <p:ph type="dt" sz="half" idx="2"/>
          </p:nvPr>
        </p:nvSpPr>
        <p:spPr>
          <a:xfrm>
            <a:off x="342900" y="4767264"/>
            <a:ext cx="1600200" cy="273844"/>
          </a:xfrm>
          <a:prstGeom prst="rect">
            <a:avLst/>
          </a:prstGeom>
        </p:spPr>
        <p:txBody>
          <a:bodyPr vert="horz" lIns="68574" tIns="34287" rIns="68574" bIns="34287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B60A63F-3E56-D745-BC66-53F5C51CA77F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t>3/4/18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343150" y="4767264"/>
            <a:ext cx="2171700" cy="273844"/>
          </a:xfrm>
          <a:prstGeom prst="rect">
            <a:avLst/>
          </a:prstGeom>
        </p:spPr>
        <p:txBody>
          <a:bodyPr vert="horz" lIns="68574" tIns="34287" rIns="68574" bIns="34287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914900" y="4767264"/>
            <a:ext cx="1600200" cy="273844"/>
          </a:xfrm>
          <a:prstGeom prst="rect">
            <a:avLst/>
          </a:prstGeom>
        </p:spPr>
        <p:txBody>
          <a:bodyPr vert="horz" lIns="68574" tIns="34287" rIns="68574" bIns="34287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2457449" y="971550"/>
            <a:ext cx="4629150" cy="3657600"/>
          </a:xfrm>
        </p:spPr>
        <p:txBody>
          <a:bodyPr/>
          <a:lstStyle>
            <a:lvl1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  <a:lvl2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2pPr>
            <a:lvl3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3pPr>
            <a:lvl4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4pPr>
            <a:lvl5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00298" y="285756"/>
            <a:ext cx="4914902" cy="394097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73101022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114551" y="228601"/>
            <a:ext cx="2799251" cy="479822"/>
          </a:xfrm>
        </p:spPr>
        <p:txBody>
          <a:bodyPr anchor="b">
            <a:noAutofit/>
          </a:bodyPr>
          <a:lstStyle>
            <a:lvl1pPr marL="0" indent="0">
              <a:buNone/>
              <a:defRPr sz="1500" b="1"/>
            </a:lvl1pPr>
            <a:lvl2pPr marL="342866" indent="0">
              <a:buNone/>
              <a:defRPr sz="1500" b="1"/>
            </a:lvl2pPr>
            <a:lvl3pPr marL="685733" indent="0">
              <a:buNone/>
              <a:defRPr sz="1400" b="1"/>
            </a:lvl3pPr>
            <a:lvl4pPr marL="1028598" indent="0">
              <a:buNone/>
              <a:defRPr sz="1200" b="1"/>
            </a:lvl4pPr>
            <a:lvl5pPr marL="1371464" indent="0">
              <a:buNone/>
              <a:defRPr sz="1200" b="1"/>
            </a:lvl5pPr>
            <a:lvl6pPr marL="1714329" indent="0">
              <a:buNone/>
              <a:defRPr sz="1200" b="1"/>
            </a:lvl6pPr>
            <a:lvl7pPr marL="2057195" indent="0">
              <a:buNone/>
              <a:defRPr sz="1200" b="1"/>
            </a:lvl7pPr>
            <a:lvl8pPr marL="2400060" indent="0">
              <a:buNone/>
              <a:defRPr sz="1200" b="1"/>
            </a:lvl8pPr>
            <a:lvl9pPr marL="2742926" indent="0">
              <a:buNone/>
              <a:defRPr sz="12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114551" y="800103"/>
            <a:ext cx="2799251" cy="3829049"/>
          </a:xfrm>
        </p:spPr>
        <p:txBody>
          <a:bodyPr/>
          <a:lstStyle>
            <a:lvl1pPr>
              <a:defRPr sz="1500"/>
            </a:lvl1pPr>
            <a:lvl2pPr>
              <a:defRPr sz="15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143500" y="228601"/>
            <a:ext cx="2800350" cy="479822"/>
          </a:xfrm>
        </p:spPr>
        <p:txBody>
          <a:bodyPr anchor="b">
            <a:noAutofit/>
          </a:bodyPr>
          <a:lstStyle>
            <a:lvl1pPr marL="0" indent="0">
              <a:buNone/>
              <a:defRPr sz="1500" b="1"/>
            </a:lvl1pPr>
            <a:lvl2pPr marL="342866" indent="0">
              <a:buNone/>
              <a:defRPr sz="1500" b="1"/>
            </a:lvl2pPr>
            <a:lvl3pPr marL="685733" indent="0">
              <a:buNone/>
              <a:defRPr sz="1400" b="1"/>
            </a:lvl3pPr>
            <a:lvl4pPr marL="1028598" indent="0">
              <a:buNone/>
              <a:defRPr sz="1200" b="1"/>
            </a:lvl4pPr>
            <a:lvl5pPr marL="1371464" indent="0">
              <a:buNone/>
              <a:defRPr sz="1200" b="1"/>
            </a:lvl5pPr>
            <a:lvl6pPr marL="1714329" indent="0">
              <a:buNone/>
              <a:defRPr sz="1200" b="1"/>
            </a:lvl6pPr>
            <a:lvl7pPr marL="2057195" indent="0">
              <a:buNone/>
              <a:defRPr sz="1200" b="1"/>
            </a:lvl7pPr>
            <a:lvl8pPr marL="2400060" indent="0">
              <a:buNone/>
              <a:defRPr sz="1200" b="1"/>
            </a:lvl8pPr>
            <a:lvl9pPr marL="2742926" indent="0">
              <a:buNone/>
              <a:defRPr sz="12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143500" y="800103"/>
            <a:ext cx="2800350" cy="3829049"/>
          </a:xfrm>
        </p:spPr>
        <p:txBody>
          <a:bodyPr/>
          <a:lstStyle>
            <a:lvl1pPr>
              <a:defRPr sz="1500"/>
            </a:lvl1pPr>
            <a:lvl2pPr>
              <a:defRPr sz="15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9B3611-2A18-AF4D-9C9A-D64BBD8E714B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t>3/4/18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70359225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Agenda/Summa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81582BD6-FC20-4557-852B-8433F8572D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5"/>
          </p:nvPr>
        </p:nvSpPr>
        <p:spPr>
          <a:xfrm>
            <a:off x="1771650" y="1066800"/>
            <a:ext cx="3486150" cy="628650"/>
          </a:xfrm>
        </p:spPr>
        <p:txBody>
          <a:bodyPr anchor="ctr">
            <a:normAutofit/>
          </a:bodyPr>
          <a:lstStyle>
            <a:lvl1pPr marL="42859" indent="0">
              <a:buFontTx/>
              <a:buNone/>
              <a:defRPr sz="1400" baseline="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6"/>
          </p:nvPr>
        </p:nvSpPr>
        <p:spPr>
          <a:xfrm>
            <a:off x="1771650" y="1695450"/>
            <a:ext cx="3486150" cy="628650"/>
          </a:xfrm>
        </p:spPr>
        <p:txBody>
          <a:bodyPr anchor="ctr">
            <a:normAutofit/>
          </a:bodyPr>
          <a:lstStyle>
            <a:lvl1pPr marL="42859" indent="0">
              <a:buFontTx/>
              <a:buNone/>
              <a:defRPr sz="1400" baseline="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8" name="Text Placeholder 8"/>
          <p:cNvSpPr>
            <a:spLocks noGrp="1"/>
          </p:cNvSpPr>
          <p:nvPr>
            <p:ph type="body" sz="quarter" idx="17"/>
          </p:nvPr>
        </p:nvSpPr>
        <p:spPr>
          <a:xfrm>
            <a:off x="1771650" y="2324100"/>
            <a:ext cx="3486150" cy="628650"/>
          </a:xfrm>
        </p:spPr>
        <p:txBody>
          <a:bodyPr anchor="ctr">
            <a:normAutofit/>
          </a:bodyPr>
          <a:lstStyle>
            <a:lvl1pPr marL="42859" indent="0">
              <a:buFontTx/>
              <a:buNone/>
              <a:defRPr sz="1400" baseline="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2" name="Text Placeholder 8"/>
          <p:cNvSpPr>
            <a:spLocks noGrp="1"/>
          </p:cNvSpPr>
          <p:nvPr>
            <p:ph type="body" sz="quarter" idx="18"/>
          </p:nvPr>
        </p:nvSpPr>
        <p:spPr>
          <a:xfrm>
            <a:off x="1771650" y="2952750"/>
            <a:ext cx="3486150" cy="628650"/>
          </a:xfrm>
        </p:spPr>
        <p:txBody>
          <a:bodyPr anchor="ctr">
            <a:normAutofit/>
          </a:bodyPr>
          <a:lstStyle>
            <a:lvl1pPr marL="42859" indent="0">
              <a:buFontTx/>
              <a:buNone/>
              <a:defRPr sz="1400" baseline="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6231956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71488" y="1369219"/>
            <a:ext cx="291465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471863" y="1369219"/>
            <a:ext cx="291465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E0C4EA-105C-3D47-9703-871DF7E096D3}" type="datetime1">
              <a:rPr lang="en-US" smtClean="0"/>
              <a:t>3/4/18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591227-F9EB-4B2B-9432-842143BA167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524178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wo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81582BD6-FC20-4557-852B-8433F8572D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Content Placeholder 2"/>
          <p:cNvSpPr>
            <a:spLocks noGrp="1"/>
          </p:cNvSpPr>
          <p:nvPr>
            <p:ph sz="half" idx="1"/>
          </p:nvPr>
        </p:nvSpPr>
        <p:spPr>
          <a:xfrm>
            <a:off x="685800" y="228600"/>
            <a:ext cx="2457450" cy="2343150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3"/>
          <p:cNvSpPr>
            <a:spLocks noGrp="1"/>
          </p:cNvSpPr>
          <p:nvPr>
            <p:ph sz="half" idx="2"/>
          </p:nvPr>
        </p:nvSpPr>
        <p:spPr>
          <a:xfrm>
            <a:off x="3257550" y="228601"/>
            <a:ext cx="3371850" cy="2343986"/>
          </a:xfrm>
        </p:spPr>
        <p:txBody>
          <a:bodyPr anchor="ctr">
            <a:normAutofit/>
          </a:bodyPr>
          <a:lstStyle>
            <a:lvl1pPr>
              <a:defRPr sz="1500"/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4"/>
          </p:nvPr>
        </p:nvSpPr>
        <p:spPr>
          <a:xfrm>
            <a:off x="685800" y="2571750"/>
            <a:ext cx="2457450" cy="2286000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half" idx="15"/>
          </p:nvPr>
        </p:nvSpPr>
        <p:spPr>
          <a:xfrm>
            <a:off x="3143250" y="2571750"/>
            <a:ext cx="3486150" cy="2286000"/>
          </a:xfrm>
        </p:spPr>
        <p:txBody>
          <a:bodyPr anchor="ctr">
            <a:normAutofit/>
          </a:bodyPr>
          <a:lstStyle>
            <a:lvl1pPr>
              <a:defRPr sz="1500"/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8182244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hre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>
          <a:xfrm>
            <a:off x="2343150" y="5669756"/>
            <a:ext cx="2171700" cy="273844"/>
          </a:xfrm>
        </p:spPr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4914900" y="5669756"/>
            <a:ext cx="1600200" cy="273844"/>
          </a:xfrm>
        </p:spPr>
        <p:txBody>
          <a:bodyPr/>
          <a:lstStyle/>
          <a:p>
            <a:fld id="{81582BD6-FC20-4557-852B-8433F8572D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Content Placeholder 2"/>
          <p:cNvSpPr>
            <a:spLocks noGrp="1"/>
          </p:cNvSpPr>
          <p:nvPr>
            <p:ph sz="half" idx="1"/>
          </p:nvPr>
        </p:nvSpPr>
        <p:spPr>
          <a:xfrm>
            <a:off x="285753" y="2419357"/>
            <a:ext cx="1885948" cy="2514599"/>
          </a:xfrm>
        </p:spPr>
        <p:txBody>
          <a:bodyPr lIns="205721" tIns="0" rIns="137147">
            <a:normAutofit/>
          </a:bodyPr>
          <a:lstStyle>
            <a:lvl1pPr>
              <a:lnSpc>
                <a:spcPts val="1500"/>
              </a:lnSpc>
              <a:defRPr sz="1400"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half" idx="2"/>
          </p:nvPr>
        </p:nvSpPr>
        <p:spPr>
          <a:xfrm>
            <a:off x="2314578" y="2419357"/>
            <a:ext cx="1885948" cy="2514599"/>
          </a:xfrm>
        </p:spPr>
        <p:txBody>
          <a:bodyPr lIns="205721" tIns="0" rIns="137147">
            <a:normAutofit/>
          </a:bodyPr>
          <a:lstStyle>
            <a:lvl1pPr>
              <a:lnSpc>
                <a:spcPts val="1500"/>
              </a:lnSpc>
              <a:defRPr sz="1400"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1" name="Content Placeholder 3"/>
          <p:cNvSpPr>
            <a:spLocks noGrp="1"/>
          </p:cNvSpPr>
          <p:nvPr>
            <p:ph sz="half" idx="14"/>
          </p:nvPr>
        </p:nvSpPr>
        <p:spPr>
          <a:xfrm>
            <a:off x="4343400" y="2419357"/>
            <a:ext cx="1885948" cy="2514599"/>
          </a:xfrm>
        </p:spPr>
        <p:txBody>
          <a:bodyPr lIns="205721" tIns="0" rIns="137147">
            <a:normAutofit/>
          </a:bodyPr>
          <a:lstStyle>
            <a:lvl1pPr>
              <a:lnSpc>
                <a:spcPts val="1500"/>
              </a:lnSpc>
              <a:defRPr sz="1400"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5" name="Content Placeholder 2"/>
          <p:cNvSpPr>
            <a:spLocks noGrp="1"/>
          </p:cNvSpPr>
          <p:nvPr>
            <p:ph sz="half" idx="15"/>
          </p:nvPr>
        </p:nvSpPr>
        <p:spPr>
          <a:xfrm>
            <a:off x="285753" y="533401"/>
            <a:ext cx="1885948" cy="1885950"/>
          </a:xfrm>
        </p:spPr>
        <p:txBody>
          <a:bodyPr/>
          <a:lstStyle>
            <a:lvl1pPr>
              <a:defRPr sz="2100"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6" name="Content Placeholder 3"/>
          <p:cNvSpPr>
            <a:spLocks noGrp="1"/>
          </p:cNvSpPr>
          <p:nvPr>
            <p:ph sz="half" idx="16"/>
          </p:nvPr>
        </p:nvSpPr>
        <p:spPr>
          <a:xfrm>
            <a:off x="2314572" y="533401"/>
            <a:ext cx="1885950" cy="1885950"/>
          </a:xfrm>
        </p:spPr>
        <p:txBody>
          <a:bodyPr/>
          <a:lstStyle>
            <a:lvl1pPr>
              <a:defRPr sz="2100"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7" name="Content Placeholder 3"/>
          <p:cNvSpPr>
            <a:spLocks noGrp="1"/>
          </p:cNvSpPr>
          <p:nvPr>
            <p:ph sz="half" idx="17"/>
          </p:nvPr>
        </p:nvSpPr>
        <p:spPr>
          <a:xfrm>
            <a:off x="4343397" y="533401"/>
            <a:ext cx="1885950" cy="1885950"/>
          </a:xfrm>
        </p:spPr>
        <p:txBody>
          <a:bodyPr/>
          <a:lstStyle>
            <a:lvl1pPr>
              <a:defRPr sz="2100"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300" y="133353"/>
            <a:ext cx="4914902" cy="394097"/>
          </a:xfrm>
        </p:spPr>
        <p:txBody>
          <a:bodyPr/>
          <a:lstStyle>
            <a:lvl1pPr algn="l">
              <a:defRPr>
                <a:solidFill>
                  <a:schemeClr val="accent2">
                    <a:lumMod val="7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33198830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9154E4-029F-2943-94D6-94F50FB6EC15}" type="datetime1">
              <a:rPr lang="en-US" smtClean="0"/>
              <a:t>3/4/18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591227-F9EB-4B2B-9432-842143BA167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222296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8D5474-4867-694B-BDB3-95774A0ACAFC}" type="datetime1">
              <a:rPr lang="en-US" smtClean="0"/>
              <a:t>3/4/18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591227-F9EB-4B2B-9432-842143BA167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902944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5960">
            <a:extLst>
              <a:ext uri="{FF2B5EF4-FFF2-40B4-BE49-F238E27FC236}">
                <a16:creationId xmlns="" xmlns:a16="http://schemas.microsoft.com/office/drawing/2014/main" id="{2BA5FFE4-B3C0-47AE-B9F0-40B30BC5B87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52402" y="846820"/>
            <a:ext cx="6553198" cy="3783806"/>
          </a:xfrm>
          <a:custGeom>
            <a:avLst/>
            <a:gdLst>
              <a:gd name="T0" fmla="*/ 2147483647 w 13744"/>
              <a:gd name="T1" fmla="*/ 2147483647 h 7946"/>
              <a:gd name="T2" fmla="*/ 2147483647 w 13744"/>
              <a:gd name="T3" fmla="*/ 2147483647 h 7946"/>
              <a:gd name="T4" fmla="*/ 2147483647 w 13744"/>
              <a:gd name="T5" fmla="*/ 2147483647 h 7946"/>
              <a:gd name="T6" fmla="*/ 2147483647 w 13744"/>
              <a:gd name="T7" fmla="*/ 2147483647 h 7946"/>
              <a:gd name="T8" fmla="*/ 2147483647 w 13744"/>
              <a:gd name="T9" fmla="*/ 2147483647 h 7946"/>
              <a:gd name="T10" fmla="*/ 2147483647 w 13744"/>
              <a:gd name="T11" fmla="*/ 2147483647 h 7946"/>
              <a:gd name="T12" fmla="*/ 2147483647 w 13744"/>
              <a:gd name="T13" fmla="*/ 2147483647 h 7946"/>
              <a:gd name="T14" fmla="*/ 2147483647 w 13744"/>
              <a:gd name="T15" fmla="*/ 2147483647 h 7946"/>
              <a:gd name="T16" fmla="*/ 2147483647 w 13744"/>
              <a:gd name="T17" fmla="*/ 2147483647 h 7946"/>
              <a:gd name="T18" fmla="*/ 2147483647 w 13744"/>
              <a:gd name="T19" fmla="*/ 2147483647 h 7946"/>
              <a:gd name="T20" fmla="*/ 2147483647 w 13744"/>
              <a:gd name="T21" fmla="*/ 2147483647 h 7946"/>
              <a:gd name="T22" fmla="*/ 2147483647 w 13744"/>
              <a:gd name="T23" fmla="*/ 2147483647 h 7946"/>
              <a:gd name="T24" fmla="*/ 2147483647 w 13744"/>
              <a:gd name="T25" fmla="*/ 2147483647 h 7946"/>
              <a:gd name="T26" fmla="*/ 2147483647 w 13744"/>
              <a:gd name="T27" fmla="*/ 2147483647 h 7946"/>
              <a:gd name="T28" fmla="*/ 2147483647 w 13744"/>
              <a:gd name="T29" fmla="*/ 2147483647 h 7946"/>
              <a:gd name="T30" fmla="*/ 2147483647 w 13744"/>
              <a:gd name="T31" fmla="*/ 2147483647 h 7946"/>
              <a:gd name="T32" fmla="*/ 2147483647 w 13744"/>
              <a:gd name="T33" fmla="*/ 2147483647 h 7946"/>
              <a:gd name="T34" fmla="*/ 2147483647 w 13744"/>
              <a:gd name="T35" fmla="*/ 2147483647 h 7946"/>
              <a:gd name="T36" fmla="*/ 2147483647 w 13744"/>
              <a:gd name="T37" fmla="*/ 2147483647 h 7946"/>
              <a:gd name="T38" fmla="*/ 2147483647 w 13744"/>
              <a:gd name="T39" fmla="*/ 2147483647 h 7946"/>
              <a:gd name="T40" fmla="*/ 2147483647 w 13744"/>
              <a:gd name="T41" fmla="*/ 2147483647 h 7946"/>
              <a:gd name="T42" fmla="*/ 2147483647 w 13744"/>
              <a:gd name="T43" fmla="*/ 2147483647 h 7946"/>
              <a:gd name="T44" fmla="*/ 2147483647 w 13744"/>
              <a:gd name="T45" fmla="*/ 2147483647 h 7946"/>
              <a:gd name="T46" fmla="*/ 2147483647 w 13744"/>
              <a:gd name="T47" fmla="*/ 2147483647 h 7946"/>
              <a:gd name="T48" fmla="*/ 2147483647 w 13744"/>
              <a:gd name="T49" fmla="*/ 2147483647 h 7946"/>
              <a:gd name="T50" fmla="*/ 2147483647 w 13744"/>
              <a:gd name="T51" fmla="*/ 2147483647 h 7946"/>
              <a:gd name="T52" fmla="*/ 2147483647 w 13744"/>
              <a:gd name="T53" fmla="*/ 2147483647 h 7946"/>
              <a:gd name="T54" fmla="*/ 2147483647 w 13744"/>
              <a:gd name="T55" fmla="*/ 2147483647 h 7946"/>
              <a:gd name="T56" fmla="*/ 2147483647 w 13744"/>
              <a:gd name="T57" fmla="*/ 2147483647 h 7946"/>
              <a:gd name="T58" fmla="*/ 2147483647 w 13744"/>
              <a:gd name="T59" fmla="*/ 2147483647 h 7946"/>
              <a:gd name="T60" fmla="*/ 2147483647 w 13744"/>
              <a:gd name="T61" fmla="*/ 2147483647 h 7946"/>
              <a:gd name="T62" fmla="*/ 2147483647 w 13744"/>
              <a:gd name="T63" fmla="*/ 2147483647 h 7946"/>
              <a:gd name="T64" fmla="*/ 2147483647 w 13744"/>
              <a:gd name="T65" fmla="*/ 2147483647 h 7946"/>
              <a:gd name="T66" fmla="*/ 2147483647 w 13744"/>
              <a:gd name="T67" fmla="*/ 2147483647 h 7946"/>
              <a:gd name="T68" fmla="*/ 2147483647 w 13744"/>
              <a:gd name="T69" fmla="*/ 2147483647 h 7946"/>
              <a:gd name="T70" fmla="*/ 2147483647 w 13744"/>
              <a:gd name="T71" fmla="*/ 2147483647 h 7946"/>
              <a:gd name="T72" fmla="*/ 2147483647 w 13744"/>
              <a:gd name="T73" fmla="*/ 2147483647 h 7946"/>
              <a:gd name="T74" fmla="*/ 2147483647 w 13744"/>
              <a:gd name="T75" fmla="*/ 2147483647 h 7946"/>
              <a:gd name="T76" fmla="*/ 2147483647 w 13744"/>
              <a:gd name="T77" fmla="*/ 2147483647 h 7946"/>
              <a:gd name="T78" fmla="*/ 2147483647 w 13744"/>
              <a:gd name="T79" fmla="*/ 2147483647 h 7946"/>
              <a:gd name="T80" fmla="*/ 2147483647 w 13744"/>
              <a:gd name="T81" fmla="*/ 2147483647 h 7946"/>
              <a:gd name="T82" fmla="*/ 2147483647 w 13744"/>
              <a:gd name="T83" fmla="*/ 2147483647 h 7946"/>
              <a:gd name="T84" fmla="*/ 2147483647 w 13744"/>
              <a:gd name="T85" fmla="*/ 2147483647 h 7946"/>
              <a:gd name="T86" fmla="*/ 2147483647 w 13744"/>
              <a:gd name="T87" fmla="*/ 2147483647 h 7946"/>
              <a:gd name="T88" fmla="*/ 2147483647 w 13744"/>
              <a:gd name="T89" fmla="*/ 2147483647 h 7946"/>
              <a:gd name="T90" fmla="*/ 2147483647 w 13744"/>
              <a:gd name="T91" fmla="*/ 2147483647 h 7946"/>
              <a:gd name="T92" fmla="*/ 2147483647 w 13744"/>
              <a:gd name="T93" fmla="*/ 2147483647 h 7946"/>
              <a:gd name="T94" fmla="*/ 2147483647 w 13744"/>
              <a:gd name="T95" fmla="*/ 2147483647 h 7946"/>
              <a:gd name="T96" fmla="*/ 2147483647 w 13744"/>
              <a:gd name="T97" fmla="*/ 2147483647 h 7946"/>
              <a:gd name="T98" fmla="*/ 2147483647 w 13744"/>
              <a:gd name="T99" fmla="*/ 2147483647 h 7946"/>
              <a:gd name="T100" fmla="*/ 2147483647 w 13744"/>
              <a:gd name="T101" fmla="*/ 2147483647 h 7946"/>
              <a:gd name="T102" fmla="*/ 2147483647 w 13744"/>
              <a:gd name="T103" fmla="*/ 2147483647 h 7946"/>
              <a:gd name="T104" fmla="*/ 2147483647 w 13744"/>
              <a:gd name="T105" fmla="*/ 2147483647 h 7946"/>
              <a:gd name="T106" fmla="*/ 2147483647 w 13744"/>
              <a:gd name="T107" fmla="*/ 2147483647 h 7946"/>
              <a:gd name="T108" fmla="*/ 2147483647 w 13744"/>
              <a:gd name="T109" fmla="*/ 2147483647 h 7946"/>
              <a:gd name="T110" fmla="*/ 2147483647 w 13744"/>
              <a:gd name="T111" fmla="*/ 2147483647 h 7946"/>
              <a:gd name="T112" fmla="*/ 2147483647 w 13744"/>
              <a:gd name="T113" fmla="*/ 2147483647 h 7946"/>
              <a:gd name="T114" fmla="*/ 2147483647 w 13744"/>
              <a:gd name="T115" fmla="*/ 2147483647 h 7946"/>
              <a:gd name="T116" fmla="*/ 2147483647 w 13744"/>
              <a:gd name="T117" fmla="*/ 2147483647 h 7946"/>
              <a:gd name="T118" fmla="*/ 2147483647 w 13744"/>
              <a:gd name="T119" fmla="*/ 2147483647 h 7946"/>
              <a:gd name="T120" fmla="*/ 2147483647 w 13744"/>
              <a:gd name="T121" fmla="*/ 2147483647 h 7946"/>
              <a:gd name="T122" fmla="*/ 2147483647 w 13744"/>
              <a:gd name="T123" fmla="*/ 2147483647 h 7946"/>
              <a:gd name="T124" fmla="*/ 2147483647 w 13744"/>
              <a:gd name="T125" fmla="*/ 2147483647 h 794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3744"/>
              <a:gd name="T190" fmla="*/ 0 h 7946"/>
              <a:gd name="T191" fmla="*/ 13744 w 13744"/>
              <a:gd name="T192" fmla="*/ 7946 h 794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3744" h="7946">
                <a:moveTo>
                  <a:pt x="3858" y="2900"/>
                </a:moveTo>
                <a:lnTo>
                  <a:pt x="3858" y="2900"/>
                </a:lnTo>
                <a:lnTo>
                  <a:pt x="3862" y="2896"/>
                </a:lnTo>
                <a:lnTo>
                  <a:pt x="3862" y="2894"/>
                </a:lnTo>
                <a:lnTo>
                  <a:pt x="3856" y="2896"/>
                </a:lnTo>
                <a:lnTo>
                  <a:pt x="3850" y="2902"/>
                </a:lnTo>
                <a:lnTo>
                  <a:pt x="3842" y="2906"/>
                </a:lnTo>
                <a:lnTo>
                  <a:pt x="3834" y="2906"/>
                </a:lnTo>
                <a:lnTo>
                  <a:pt x="3828" y="2906"/>
                </a:lnTo>
                <a:lnTo>
                  <a:pt x="3824" y="2908"/>
                </a:lnTo>
                <a:lnTo>
                  <a:pt x="3820" y="2908"/>
                </a:lnTo>
                <a:lnTo>
                  <a:pt x="3818" y="2908"/>
                </a:lnTo>
                <a:lnTo>
                  <a:pt x="3814" y="2908"/>
                </a:lnTo>
                <a:lnTo>
                  <a:pt x="3808" y="2908"/>
                </a:lnTo>
                <a:lnTo>
                  <a:pt x="3804" y="2910"/>
                </a:lnTo>
                <a:lnTo>
                  <a:pt x="3802" y="2910"/>
                </a:lnTo>
                <a:lnTo>
                  <a:pt x="3802" y="2912"/>
                </a:lnTo>
                <a:lnTo>
                  <a:pt x="3796" y="2916"/>
                </a:lnTo>
                <a:lnTo>
                  <a:pt x="3790" y="2920"/>
                </a:lnTo>
                <a:lnTo>
                  <a:pt x="3788" y="2924"/>
                </a:lnTo>
                <a:lnTo>
                  <a:pt x="3790" y="2926"/>
                </a:lnTo>
                <a:lnTo>
                  <a:pt x="3794" y="2926"/>
                </a:lnTo>
                <a:lnTo>
                  <a:pt x="3796" y="2926"/>
                </a:lnTo>
                <a:lnTo>
                  <a:pt x="3794" y="2928"/>
                </a:lnTo>
                <a:lnTo>
                  <a:pt x="3794" y="2930"/>
                </a:lnTo>
                <a:lnTo>
                  <a:pt x="3796" y="2930"/>
                </a:lnTo>
                <a:lnTo>
                  <a:pt x="3800" y="2930"/>
                </a:lnTo>
                <a:lnTo>
                  <a:pt x="3804" y="2928"/>
                </a:lnTo>
                <a:lnTo>
                  <a:pt x="3806" y="2926"/>
                </a:lnTo>
                <a:lnTo>
                  <a:pt x="3808" y="2926"/>
                </a:lnTo>
                <a:lnTo>
                  <a:pt x="3810" y="2924"/>
                </a:lnTo>
                <a:lnTo>
                  <a:pt x="3816" y="2922"/>
                </a:lnTo>
                <a:lnTo>
                  <a:pt x="3822" y="2920"/>
                </a:lnTo>
                <a:lnTo>
                  <a:pt x="3832" y="2920"/>
                </a:lnTo>
                <a:lnTo>
                  <a:pt x="3840" y="2916"/>
                </a:lnTo>
                <a:lnTo>
                  <a:pt x="3856" y="2912"/>
                </a:lnTo>
                <a:lnTo>
                  <a:pt x="3870" y="2904"/>
                </a:lnTo>
                <a:lnTo>
                  <a:pt x="3874" y="2902"/>
                </a:lnTo>
                <a:lnTo>
                  <a:pt x="3876" y="2900"/>
                </a:lnTo>
                <a:lnTo>
                  <a:pt x="3872" y="2900"/>
                </a:lnTo>
                <a:lnTo>
                  <a:pt x="3870" y="2902"/>
                </a:lnTo>
                <a:lnTo>
                  <a:pt x="3866" y="2902"/>
                </a:lnTo>
                <a:lnTo>
                  <a:pt x="3862" y="2902"/>
                </a:lnTo>
                <a:lnTo>
                  <a:pt x="3860" y="2904"/>
                </a:lnTo>
                <a:lnTo>
                  <a:pt x="3854" y="2906"/>
                </a:lnTo>
                <a:lnTo>
                  <a:pt x="3850" y="2908"/>
                </a:lnTo>
                <a:lnTo>
                  <a:pt x="3852" y="2904"/>
                </a:lnTo>
                <a:lnTo>
                  <a:pt x="3858" y="2900"/>
                </a:lnTo>
                <a:close/>
                <a:moveTo>
                  <a:pt x="6188" y="1470"/>
                </a:moveTo>
                <a:lnTo>
                  <a:pt x="6188" y="1470"/>
                </a:lnTo>
                <a:lnTo>
                  <a:pt x="6198" y="1458"/>
                </a:lnTo>
                <a:lnTo>
                  <a:pt x="6206" y="1454"/>
                </a:lnTo>
                <a:lnTo>
                  <a:pt x="6212" y="1450"/>
                </a:lnTo>
                <a:lnTo>
                  <a:pt x="6218" y="1444"/>
                </a:lnTo>
                <a:lnTo>
                  <a:pt x="6224" y="1430"/>
                </a:lnTo>
                <a:lnTo>
                  <a:pt x="6226" y="1422"/>
                </a:lnTo>
                <a:lnTo>
                  <a:pt x="6226" y="1414"/>
                </a:lnTo>
                <a:lnTo>
                  <a:pt x="6226" y="1408"/>
                </a:lnTo>
                <a:lnTo>
                  <a:pt x="6222" y="1402"/>
                </a:lnTo>
                <a:lnTo>
                  <a:pt x="6218" y="1398"/>
                </a:lnTo>
                <a:lnTo>
                  <a:pt x="6210" y="1396"/>
                </a:lnTo>
                <a:lnTo>
                  <a:pt x="6204" y="1396"/>
                </a:lnTo>
                <a:lnTo>
                  <a:pt x="6198" y="1394"/>
                </a:lnTo>
                <a:lnTo>
                  <a:pt x="6194" y="1388"/>
                </a:lnTo>
                <a:lnTo>
                  <a:pt x="6190" y="1384"/>
                </a:lnTo>
                <a:lnTo>
                  <a:pt x="6186" y="1384"/>
                </a:lnTo>
                <a:lnTo>
                  <a:pt x="6180" y="1384"/>
                </a:lnTo>
                <a:lnTo>
                  <a:pt x="6178" y="1384"/>
                </a:lnTo>
                <a:lnTo>
                  <a:pt x="6178" y="1382"/>
                </a:lnTo>
                <a:lnTo>
                  <a:pt x="6182" y="1376"/>
                </a:lnTo>
                <a:lnTo>
                  <a:pt x="6184" y="1370"/>
                </a:lnTo>
                <a:lnTo>
                  <a:pt x="6184" y="1366"/>
                </a:lnTo>
                <a:lnTo>
                  <a:pt x="6180" y="1364"/>
                </a:lnTo>
                <a:lnTo>
                  <a:pt x="6176" y="1364"/>
                </a:lnTo>
                <a:lnTo>
                  <a:pt x="6170" y="1362"/>
                </a:lnTo>
                <a:lnTo>
                  <a:pt x="6168" y="1360"/>
                </a:lnTo>
                <a:lnTo>
                  <a:pt x="6168" y="1358"/>
                </a:lnTo>
                <a:lnTo>
                  <a:pt x="6174" y="1354"/>
                </a:lnTo>
                <a:lnTo>
                  <a:pt x="6184" y="1344"/>
                </a:lnTo>
                <a:lnTo>
                  <a:pt x="6186" y="1342"/>
                </a:lnTo>
                <a:lnTo>
                  <a:pt x="6184" y="1340"/>
                </a:lnTo>
                <a:lnTo>
                  <a:pt x="6178" y="1340"/>
                </a:lnTo>
                <a:lnTo>
                  <a:pt x="6168" y="1342"/>
                </a:lnTo>
                <a:lnTo>
                  <a:pt x="6158" y="1348"/>
                </a:lnTo>
                <a:lnTo>
                  <a:pt x="6150" y="1352"/>
                </a:lnTo>
                <a:lnTo>
                  <a:pt x="6148" y="1354"/>
                </a:lnTo>
                <a:lnTo>
                  <a:pt x="6144" y="1350"/>
                </a:lnTo>
                <a:lnTo>
                  <a:pt x="6140" y="1346"/>
                </a:lnTo>
                <a:lnTo>
                  <a:pt x="6136" y="1338"/>
                </a:lnTo>
                <a:lnTo>
                  <a:pt x="6132" y="1332"/>
                </a:lnTo>
                <a:lnTo>
                  <a:pt x="6126" y="1330"/>
                </a:lnTo>
                <a:lnTo>
                  <a:pt x="6120" y="1328"/>
                </a:lnTo>
                <a:lnTo>
                  <a:pt x="6114" y="1330"/>
                </a:lnTo>
                <a:lnTo>
                  <a:pt x="6108" y="1332"/>
                </a:lnTo>
                <a:lnTo>
                  <a:pt x="6104" y="1334"/>
                </a:lnTo>
                <a:lnTo>
                  <a:pt x="6104" y="1338"/>
                </a:lnTo>
                <a:lnTo>
                  <a:pt x="6104" y="1342"/>
                </a:lnTo>
                <a:lnTo>
                  <a:pt x="6108" y="1352"/>
                </a:lnTo>
                <a:lnTo>
                  <a:pt x="6108" y="1354"/>
                </a:lnTo>
                <a:lnTo>
                  <a:pt x="6108" y="1358"/>
                </a:lnTo>
                <a:lnTo>
                  <a:pt x="6106" y="1358"/>
                </a:lnTo>
                <a:lnTo>
                  <a:pt x="6102" y="1358"/>
                </a:lnTo>
                <a:lnTo>
                  <a:pt x="6092" y="1356"/>
                </a:lnTo>
                <a:lnTo>
                  <a:pt x="6086" y="1354"/>
                </a:lnTo>
                <a:lnTo>
                  <a:pt x="6082" y="1356"/>
                </a:lnTo>
                <a:lnTo>
                  <a:pt x="6074" y="1362"/>
                </a:lnTo>
                <a:lnTo>
                  <a:pt x="6070" y="1366"/>
                </a:lnTo>
                <a:lnTo>
                  <a:pt x="6068" y="1368"/>
                </a:lnTo>
                <a:lnTo>
                  <a:pt x="6062" y="1368"/>
                </a:lnTo>
                <a:lnTo>
                  <a:pt x="6058" y="1364"/>
                </a:lnTo>
                <a:lnTo>
                  <a:pt x="6048" y="1356"/>
                </a:lnTo>
                <a:lnTo>
                  <a:pt x="6044" y="1354"/>
                </a:lnTo>
                <a:lnTo>
                  <a:pt x="6040" y="1354"/>
                </a:lnTo>
                <a:lnTo>
                  <a:pt x="6038" y="1356"/>
                </a:lnTo>
                <a:lnTo>
                  <a:pt x="6036" y="1358"/>
                </a:lnTo>
                <a:lnTo>
                  <a:pt x="6036" y="1368"/>
                </a:lnTo>
                <a:lnTo>
                  <a:pt x="6036" y="1374"/>
                </a:lnTo>
                <a:lnTo>
                  <a:pt x="6036" y="1376"/>
                </a:lnTo>
                <a:lnTo>
                  <a:pt x="6034" y="1378"/>
                </a:lnTo>
                <a:lnTo>
                  <a:pt x="6032" y="1376"/>
                </a:lnTo>
                <a:lnTo>
                  <a:pt x="6026" y="1370"/>
                </a:lnTo>
                <a:lnTo>
                  <a:pt x="6022" y="1360"/>
                </a:lnTo>
                <a:lnTo>
                  <a:pt x="6020" y="1354"/>
                </a:lnTo>
                <a:lnTo>
                  <a:pt x="6016" y="1352"/>
                </a:lnTo>
                <a:lnTo>
                  <a:pt x="6010" y="1354"/>
                </a:lnTo>
                <a:lnTo>
                  <a:pt x="6004" y="1356"/>
                </a:lnTo>
                <a:lnTo>
                  <a:pt x="5998" y="1360"/>
                </a:lnTo>
                <a:lnTo>
                  <a:pt x="5994" y="1366"/>
                </a:lnTo>
                <a:lnTo>
                  <a:pt x="5990" y="1372"/>
                </a:lnTo>
                <a:lnTo>
                  <a:pt x="5990" y="1378"/>
                </a:lnTo>
                <a:lnTo>
                  <a:pt x="5990" y="1388"/>
                </a:lnTo>
                <a:lnTo>
                  <a:pt x="5988" y="1388"/>
                </a:lnTo>
                <a:lnTo>
                  <a:pt x="5986" y="1388"/>
                </a:lnTo>
                <a:lnTo>
                  <a:pt x="5978" y="1382"/>
                </a:lnTo>
                <a:lnTo>
                  <a:pt x="5970" y="1370"/>
                </a:lnTo>
                <a:lnTo>
                  <a:pt x="5964" y="1362"/>
                </a:lnTo>
                <a:lnTo>
                  <a:pt x="5960" y="1358"/>
                </a:lnTo>
                <a:lnTo>
                  <a:pt x="5956" y="1358"/>
                </a:lnTo>
                <a:lnTo>
                  <a:pt x="5954" y="1360"/>
                </a:lnTo>
                <a:lnTo>
                  <a:pt x="5950" y="1364"/>
                </a:lnTo>
                <a:lnTo>
                  <a:pt x="5950" y="1368"/>
                </a:lnTo>
                <a:lnTo>
                  <a:pt x="5950" y="1374"/>
                </a:lnTo>
                <a:lnTo>
                  <a:pt x="5952" y="1380"/>
                </a:lnTo>
                <a:lnTo>
                  <a:pt x="5956" y="1390"/>
                </a:lnTo>
                <a:lnTo>
                  <a:pt x="5954" y="1394"/>
                </a:lnTo>
                <a:lnTo>
                  <a:pt x="5954" y="1398"/>
                </a:lnTo>
                <a:lnTo>
                  <a:pt x="5952" y="1400"/>
                </a:lnTo>
                <a:lnTo>
                  <a:pt x="5948" y="1400"/>
                </a:lnTo>
                <a:lnTo>
                  <a:pt x="5944" y="1396"/>
                </a:lnTo>
                <a:lnTo>
                  <a:pt x="5940" y="1392"/>
                </a:lnTo>
                <a:lnTo>
                  <a:pt x="5936" y="1388"/>
                </a:lnTo>
                <a:lnTo>
                  <a:pt x="5932" y="1390"/>
                </a:lnTo>
                <a:lnTo>
                  <a:pt x="5930" y="1394"/>
                </a:lnTo>
                <a:lnTo>
                  <a:pt x="5926" y="1400"/>
                </a:lnTo>
                <a:lnTo>
                  <a:pt x="5924" y="1404"/>
                </a:lnTo>
                <a:lnTo>
                  <a:pt x="5920" y="1408"/>
                </a:lnTo>
                <a:lnTo>
                  <a:pt x="5918" y="1408"/>
                </a:lnTo>
                <a:lnTo>
                  <a:pt x="5914" y="1402"/>
                </a:lnTo>
                <a:lnTo>
                  <a:pt x="5910" y="1394"/>
                </a:lnTo>
                <a:lnTo>
                  <a:pt x="5910" y="1388"/>
                </a:lnTo>
                <a:lnTo>
                  <a:pt x="5912" y="1378"/>
                </a:lnTo>
                <a:lnTo>
                  <a:pt x="5912" y="1374"/>
                </a:lnTo>
                <a:lnTo>
                  <a:pt x="5912" y="1372"/>
                </a:lnTo>
                <a:lnTo>
                  <a:pt x="5908" y="1368"/>
                </a:lnTo>
                <a:lnTo>
                  <a:pt x="5902" y="1362"/>
                </a:lnTo>
                <a:lnTo>
                  <a:pt x="5890" y="1354"/>
                </a:lnTo>
                <a:lnTo>
                  <a:pt x="5884" y="1348"/>
                </a:lnTo>
                <a:lnTo>
                  <a:pt x="5880" y="1344"/>
                </a:lnTo>
                <a:lnTo>
                  <a:pt x="5868" y="1338"/>
                </a:lnTo>
                <a:lnTo>
                  <a:pt x="5860" y="1336"/>
                </a:lnTo>
                <a:lnTo>
                  <a:pt x="5852" y="1336"/>
                </a:lnTo>
                <a:lnTo>
                  <a:pt x="5846" y="1336"/>
                </a:lnTo>
                <a:lnTo>
                  <a:pt x="5842" y="1338"/>
                </a:lnTo>
                <a:lnTo>
                  <a:pt x="5838" y="1340"/>
                </a:lnTo>
                <a:lnTo>
                  <a:pt x="5836" y="1344"/>
                </a:lnTo>
                <a:lnTo>
                  <a:pt x="5836" y="1346"/>
                </a:lnTo>
                <a:lnTo>
                  <a:pt x="5838" y="1350"/>
                </a:lnTo>
                <a:lnTo>
                  <a:pt x="5846" y="1354"/>
                </a:lnTo>
                <a:lnTo>
                  <a:pt x="5856" y="1360"/>
                </a:lnTo>
                <a:lnTo>
                  <a:pt x="5864" y="1364"/>
                </a:lnTo>
                <a:lnTo>
                  <a:pt x="5872" y="1372"/>
                </a:lnTo>
                <a:lnTo>
                  <a:pt x="5872" y="1374"/>
                </a:lnTo>
                <a:lnTo>
                  <a:pt x="5870" y="1376"/>
                </a:lnTo>
                <a:lnTo>
                  <a:pt x="5862" y="1372"/>
                </a:lnTo>
                <a:lnTo>
                  <a:pt x="5850" y="1366"/>
                </a:lnTo>
                <a:lnTo>
                  <a:pt x="5838" y="1358"/>
                </a:lnTo>
                <a:lnTo>
                  <a:pt x="5832" y="1354"/>
                </a:lnTo>
                <a:lnTo>
                  <a:pt x="5828" y="1354"/>
                </a:lnTo>
                <a:lnTo>
                  <a:pt x="5824" y="1354"/>
                </a:lnTo>
                <a:lnTo>
                  <a:pt x="5820" y="1356"/>
                </a:lnTo>
                <a:lnTo>
                  <a:pt x="5814" y="1364"/>
                </a:lnTo>
                <a:lnTo>
                  <a:pt x="5812" y="1376"/>
                </a:lnTo>
                <a:lnTo>
                  <a:pt x="5812" y="1380"/>
                </a:lnTo>
                <a:lnTo>
                  <a:pt x="5810" y="1384"/>
                </a:lnTo>
                <a:lnTo>
                  <a:pt x="5806" y="1384"/>
                </a:lnTo>
                <a:lnTo>
                  <a:pt x="5802" y="1386"/>
                </a:lnTo>
                <a:lnTo>
                  <a:pt x="5800" y="1388"/>
                </a:lnTo>
                <a:lnTo>
                  <a:pt x="5800" y="1392"/>
                </a:lnTo>
                <a:lnTo>
                  <a:pt x="5800" y="1396"/>
                </a:lnTo>
                <a:lnTo>
                  <a:pt x="5796" y="1396"/>
                </a:lnTo>
                <a:lnTo>
                  <a:pt x="5790" y="1396"/>
                </a:lnTo>
                <a:lnTo>
                  <a:pt x="5786" y="1396"/>
                </a:lnTo>
                <a:lnTo>
                  <a:pt x="5782" y="1396"/>
                </a:lnTo>
                <a:lnTo>
                  <a:pt x="5780" y="1398"/>
                </a:lnTo>
                <a:lnTo>
                  <a:pt x="5782" y="1402"/>
                </a:lnTo>
                <a:lnTo>
                  <a:pt x="5784" y="1404"/>
                </a:lnTo>
                <a:lnTo>
                  <a:pt x="5790" y="1406"/>
                </a:lnTo>
                <a:lnTo>
                  <a:pt x="5802" y="1410"/>
                </a:lnTo>
                <a:lnTo>
                  <a:pt x="5810" y="1410"/>
                </a:lnTo>
                <a:lnTo>
                  <a:pt x="5818" y="1408"/>
                </a:lnTo>
                <a:lnTo>
                  <a:pt x="5832" y="1404"/>
                </a:lnTo>
                <a:lnTo>
                  <a:pt x="5842" y="1402"/>
                </a:lnTo>
                <a:lnTo>
                  <a:pt x="5874" y="1404"/>
                </a:lnTo>
                <a:lnTo>
                  <a:pt x="5884" y="1406"/>
                </a:lnTo>
                <a:lnTo>
                  <a:pt x="5888" y="1408"/>
                </a:lnTo>
                <a:lnTo>
                  <a:pt x="5886" y="1410"/>
                </a:lnTo>
                <a:lnTo>
                  <a:pt x="5882" y="1412"/>
                </a:lnTo>
                <a:lnTo>
                  <a:pt x="5870" y="1418"/>
                </a:lnTo>
                <a:lnTo>
                  <a:pt x="5866" y="1422"/>
                </a:lnTo>
                <a:lnTo>
                  <a:pt x="5864" y="1424"/>
                </a:lnTo>
                <a:lnTo>
                  <a:pt x="5866" y="1428"/>
                </a:lnTo>
                <a:lnTo>
                  <a:pt x="5870" y="1430"/>
                </a:lnTo>
                <a:lnTo>
                  <a:pt x="5882" y="1430"/>
                </a:lnTo>
                <a:lnTo>
                  <a:pt x="5888" y="1430"/>
                </a:lnTo>
                <a:lnTo>
                  <a:pt x="5888" y="1432"/>
                </a:lnTo>
                <a:lnTo>
                  <a:pt x="5882" y="1436"/>
                </a:lnTo>
                <a:lnTo>
                  <a:pt x="5874" y="1438"/>
                </a:lnTo>
                <a:lnTo>
                  <a:pt x="5868" y="1438"/>
                </a:lnTo>
                <a:lnTo>
                  <a:pt x="5858" y="1436"/>
                </a:lnTo>
                <a:lnTo>
                  <a:pt x="5850" y="1434"/>
                </a:lnTo>
                <a:lnTo>
                  <a:pt x="5846" y="1434"/>
                </a:lnTo>
                <a:lnTo>
                  <a:pt x="5840" y="1436"/>
                </a:lnTo>
                <a:lnTo>
                  <a:pt x="5836" y="1440"/>
                </a:lnTo>
                <a:lnTo>
                  <a:pt x="5828" y="1440"/>
                </a:lnTo>
                <a:lnTo>
                  <a:pt x="5816" y="1442"/>
                </a:lnTo>
                <a:lnTo>
                  <a:pt x="5806" y="1444"/>
                </a:lnTo>
                <a:lnTo>
                  <a:pt x="5804" y="1446"/>
                </a:lnTo>
                <a:lnTo>
                  <a:pt x="5804" y="1450"/>
                </a:lnTo>
                <a:lnTo>
                  <a:pt x="5806" y="1454"/>
                </a:lnTo>
                <a:lnTo>
                  <a:pt x="5808" y="1454"/>
                </a:lnTo>
                <a:lnTo>
                  <a:pt x="5820" y="1454"/>
                </a:lnTo>
                <a:lnTo>
                  <a:pt x="5836" y="1452"/>
                </a:lnTo>
                <a:lnTo>
                  <a:pt x="5846" y="1452"/>
                </a:lnTo>
                <a:lnTo>
                  <a:pt x="5858" y="1454"/>
                </a:lnTo>
                <a:lnTo>
                  <a:pt x="5864" y="1454"/>
                </a:lnTo>
                <a:lnTo>
                  <a:pt x="5868" y="1456"/>
                </a:lnTo>
                <a:lnTo>
                  <a:pt x="5870" y="1460"/>
                </a:lnTo>
                <a:lnTo>
                  <a:pt x="5870" y="1462"/>
                </a:lnTo>
                <a:lnTo>
                  <a:pt x="5870" y="1468"/>
                </a:lnTo>
                <a:lnTo>
                  <a:pt x="5872" y="1470"/>
                </a:lnTo>
                <a:lnTo>
                  <a:pt x="5876" y="1472"/>
                </a:lnTo>
                <a:lnTo>
                  <a:pt x="5882" y="1476"/>
                </a:lnTo>
                <a:lnTo>
                  <a:pt x="5886" y="1484"/>
                </a:lnTo>
                <a:lnTo>
                  <a:pt x="5888" y="1492"/>
                </a:lnTo>
                <a:lnTo>
                  <a:pt x="5884" y="1500"/>
                </a:lnTo>
                <a:lnTo>
                  <a:pt x="5880" y="1504"/>
                </a:lnTo>
                <a:lnTo>
                  <a:pt x="5874" y="1504"/>
                </a:lnTo>
                <a:lnTo>
                  <a:pt x="5866" y="1502"/>
                </a:lnTo>
                <a:lnTo>
                  <a:pt x="5858" y="1500"/>
                </a:lnTo>
                <a:lnTo>
                  <a:pt x="5856" y="1502"/>
                </a:lnTo>
                <a:lnTo>
                  <a:pt x="5854" y="1508"/>
                </a:lnTo>
                <a:lnTo>
                  <a:pt x="5856" y="1512"/>
                </a:lnTo>
                <a:lnTo>
                  <a:pt x="5858" y="1516"/>
                </a:lnTo>
                <a:lnTo>
                  <a:pt x="5862" y="1518"/>
                </a:lnTo>
                <a:lnTo>
                  <a:pt x="5866" y="1518"/>
                </a:lnTo>
                <a:lnTo>
                  <a:pt x="5880" y="1518"/>
                </a:lnTo>
                <a:lnTo>
                  <a:pt x="5904" y="1516"/>
                </a:lnTo>
                <a:lnTo>
                  <a:pt x="5916" y="1518"/>
                </a:lnTo>
                <a:lnTo>
                  <a:pt x="5928" y="1520"/>
                </a:lnTo>
                <a:lnTo>
                  <a:pt x="5936" y="1522"/>
                </a:lnTo>
                <a:lnTo>
                  <a:pt x="5944" y="1526"/>
                </a:lnTo>
                <a:lnTo>
                  <a:pt x="5958" y="1534"/>
                </a:lnTo>
                <a:lnTo>
                  <a:pt x="5966" y="1536"/>
                </a:lnTo>
                <a:lnTo>
                  <a:pt x="5976" y="1538"/>
                </a:lnTo>
                <a:lnTo>
                  <a:pt x="5986" y="1538"/>
                </a:lnTo>
                <a:lnTo>
                  <a:pt x="5992" y="1540"/>
                </a:lnTo>
                <a:lnTo>
                  <a:pt x="6002" y="1546"/>
                </a:lnTo>
                <a:lnTo>
                  <a:pt x="6008" y="1548"/>
                </a:lnTo>
                <a:lnTo>
                  <a:pt x="6014" y="1550"/>
                </a:lnTo>
                <a:lnTo>
                  <a:pt x="6020" y="1550"/>
                </a:lnTo>
                <a:lnTo>
                  <a:pt x="6030" y="1546"/>
                </a:lnTo>
                <a:lnTo>
                  <a:pt x="6040" y="1544"/>
                </a:lnTo>
                <a:lnTo>
                  <a:pt x="6046" y="1538"/>
                </a:lnTo>
                <a:lnTo>
                  <a:pt x="6052" y="1530"/>
                </a:lnTo>
                <a:lnTo>
                  <a:pt x="6056" y="1528"/>
                </a:lnTo>
                <a:lnTo>
                  <a:pt x="6058" y="1524"/>
                </a:lnTo>
                <a:lnTo>
                  <a:pt x="6064" y="1522"/>
                </a:lnTo>
                <a:lnTo>
                  <a:pt x="6072" y="1522"/>
                </a:lnTo>
                <a:lnTo>
                  <a:pt x="6080" y="1522"/>
                </a:lnTo>
                <a:lnTo>
                  <a:pt x="6088" y="1520"/>
                </a:lnTo>
                <a:lnTo>
                  <a:pt x="6104" y="1514"/>
                </a:lnTo>
                <a:lnTo>
                  <a:pt x="6136" y="1494"/>
                </a:lnTo>
                <a:lnTo>
                  <a:pt x="6146" y="1490"/>
                </a:lnTo>
                <a:lnTo>
                  <a:pt x="6154" y="1486"/>
                </a:lnTo>
                <a:lnTo>
                  <a:pt x="6168" y="1484"/>
                </a:lnTo>
                <a:lnTo>
                  <a:pt x="6174" y="1484"/>
                </a:lnTo>
                <a:lnTo>
                  <a:pt x="6178" y="1482"/>
                </a:lnTo>
                <a:lnTo>
                  <a:pt x="6184" y="1478"/>
                </a:lnTo>
                <a:lnTo>
                  <a:pt x="6188" y="1470"/>
                </a:lnTo>
                <a:close/>
                <a:moveTo>
                  <a:pt x="4306" y="176"/>
                </a:moveTo>
                <a:lnTo>
                  <a:pt x="4306" y="176"/>
                </a:lnTo>
                <a:lnTo>
                  <a:pt x="4312" y="186"/>
                </a:lnTo>
                <a:lnTo>
                  <a:pt x="4316" y="194"/>
                </a:lnTo>
                <a:lnTo>
                  <a:pt x="4316" y="202"/>
                </a:lnTo>
                <a:lnTo>
                  <a:pt x="4314" y="210"/>
                </a:lnTo>
                <a:lnTo>
                  <a:pt x="4310" y="214"/>
                </a:lnTo>
                <a:lnTo>
                  <a:pt x="4302" y="218"/>
                </a:lnTo>
                <a:lnTo>
                  <a:pt x="4294" y="220"/>
                </a:lnTo>
                <a:lnTo>
                  <a:pt x="4282" y="216"/>
                </a:lnTo>
                <a:lnTo>
                  <a:pt x="4262" y="212"/>
                </a:lnTo>
                <a:lnTo>
                  <a:pt x="4242" y="210"/>
                </a:lnTo>
                <a:lnTo>
                  <a:pt x="4222" y="210"/>
                </a:lnTo>
                <a:lnTo>
                  <a:pt x="4204" y="212"/>
                </a:lnTo>
                <a:lnTo>
                  <a:pt x="4186" y="216"/>
                </a:lnTo>
                <a:lnTo>
                  <a:pt x="4170" y="222"/>
                </a:lnTo>
                <a:lnTo>
                  <a:pt x="4156" y="230"/>
                </a:lnTo>
                <a:lnTo>
                  <a:pt x="4140" y="238"/>
                </a:lnTo>
                <a:lnTo>
                  <a:pt x="4110" y="254"/>
                </a:lnTo>
                <a:lnTo>
                  <a:pt x="4080" y="270"/>
                </a:lnTo>
                <a:lnTo>
                  <a:pt x="4068" y="276"/>
                </a:lnTo>
                <a:lnTo>
                  <a:pt x="4058" y="282"/>
                </a:lnTo>
                <a:lnTo>
                  <a:pt x="4054" y="290"/>
                </a:lnTo>
                <a:lnTo>
                  <a:pt x="4054" y="292"/>
                </a:lnTo>
                <a:lnTo>
                  <a:pt x="4056" y="296"/>
                </a:lnTo>
                <a:lnTo>
                  <a:pt x="4062" y="300"/>
                </a:lnTo>
                <a:lnTo>
                  <a:pt x="4070" y="304"/>
                </a:lnTo>
                <a:lnTo>
                  <a:pt x="4080" y="306"/>
                </a:lnTo>
                <a:lnTo>
                  <a:pt x="4092" y="308"/>
                </a:lnTo>
                <a:lnTo>
                  <a:pt x="4116" y="308"/>
                </a:lnTo>
                <a:lnTo>
                  <a:pt x="4138" y="306"/>
                </a:lnTo>
                <a:lnTo>
                  <a:pt x="4146" y="306"/>
                </a:lnTo>
                <a:lnTo>
                  <a:pt x="4152" y="310"/>
                </a:lnTo>
                <a:lnTo>
                  <a:pt x="4154" y="316"/>
                </a:lnTo>
                <a:lnTo>
                  <a:pt x="4156" y="326"/>
                </a:lnTo>
                <a:lnTo>
                  <a:pt x="4154" y="336"/>
                </a:lnTo>
                <a:lnTo>
                  <a:pt x="4152" y="348"/>
                </a:lnTo>
                <a:lnTo>
                  <a:pt x="4146" y="360"/>
                </a:lnTo>
                <a:lnTo>
                  <a:pt x="4136" y="370"/>
                </a:lnTo>
                <a:lnTo>
                  <a:pt x="4126" y="378"/>
                </a:lnTo>
                <a:lnTo>
                  <a:pt x="4116" y="384"/>
                </a:lnTo>
                <a:lnTo>
                  <a:pt x="4104" y="384"/>
                </a:lnTo>
                <a:lnTo>
                  <a:pt x="4090" y="384"/>
                </a:lnTo>
                <a:lnTo>
                  <a:pt x="4060" y="382"/>
                </a:lnTo>
                <a:lnTo>
                  <a:pt x="4042" y="382"/>
                </a:lnTo>
                <a:lnTo>
                  <a:pt x="4024" y="384"/>
                </a:lnTo>
                <a:lnTo>
                  <a:pt x="4008" y="386"/>
                </a:lnTo>
                <a:lnTo>
                  <a:pt x="3998" y="390"/>
                </a:lnTo>
                <a:lnTo>
                  <a:pt x="3992" y="394"/>
                </a:lnTo>
                <a:lnTo>
                  <a:pt x="3986" y="398"/>
                </a:lnTo>
                <a:lnTo>
                  <a:pt x="3978" y="402"/>
                </a:lnTo>
                <a:lnTo>
                  <a:pt x="3966" y="408"/>
                </a:lnTo>
                <a:lnTo>
                  <a:pt x="3948" y="412"/>
                </a:lnTo>
                <a:lnTo>
                  <a:pt x="3920" y="416"/>
                </a:lnTo>
                <a:lnTo>
                  <a:pt x="3892" y="422"/>
                </a:lnTo>
                <a:lnTo>
                  <a:pt x="3868" y="428"/>
                </a:lnTo>
                <a:lnTo>
                  <a:pt x="3852" y="434"/>
                </a:lnTo>
                <a:lnTo>
                  <a:pt x="3842" y="440"/>
                </a:lnTo>
                <a:lnTo>
                  <a:pt x="3836" y="448"/>
                </a:lnTo>
                <a:lnTo>
                  <a:pt x="3836" y="456"/>
                </a:lnTo>
                <a:lnTo>
                  <a:pt x="3840" y="462"/>
                </a:lnTo>
                <a:lnTo>
                  <a:pt x="3848" y="470"/>
                </a:lnTo>
                <a:lnTo>
                  <a:pt x="3856" y="478"/>
                </a:lnTo>
                <a:lnTo>
                  <a:pt x="3864" y="480"/>
                </a:lnTo>
                <a:lnTo>
                  <a:pt x="3874" y="482"/>
                </a:lnTo>
                <a:lnTo>
                  <a:pt x="3884" y="484"/>
                </a:lnTo>
                <a:lnTo>
                  <a:pt x="3888" y="486"/>
                </a:lnTo>
                <a:lnTo>
                  <a:pt x="3894" y="490"/>
                </a:lnTo>
                <a:lnTo>
                  <a:pt x="3898" y="494"/>
                </a:lnTo>
                <a:lnTo>
                  <a:pt x="3904" y="496"/>
                </a:lnTo>
                <a:lnTo>
                  <a:pt x="3914" y="494"/>
                </a:lnTo>
                <a:lnTo>
                  <a:pt x="3924" y="494"/>
                </a:lnTo>
                <a:lnTo>
                  <a:pt x="3928" y="496"/>
                </a:lnTo>
                <a:lnTo>
                  <a:pt x="3934" y="500"/>
                </a:lnTo>
                <a:lnTo>
                  <a:pt x="3938" y="506"/>
                </a:lnTo>
                <a:lnTo>
                  <a:pt x="3944" y="510"/>
                </a:lnTo>
                <a:lnTo>
                  <a:pt x="3952" y="512"/>
                </a:lnTo>
                <a:lnTo>
                  <a:pt x="3960" y="514"/>
                </a:lnTo>
                <a:lnTo>
                  <a:pt x="3982" y="516"/>
                </a:lnTo>
                <a:lnTo>
                  <a:pt x="4012" y="516"/>
                </a:lnTo>
                <a:lnTo>
                  <a:pt x="4028" y="516"/>
                </a:lnTo>
                <a:lnTo>
                  <a:pt x="4046" y="512"/>
                </a:lnTo>
                <a:lnTo>
                  <a:pt x="4074" y="508"/>
                </a:lnTo>
                <a:lnTo>
                  <a:pt x="4086" y="506"/>
                </a:lnTo>
                <a:lnTo>
                  <a:pt x="4096" y="504"/>
                </a:lnTo>
                <a:lnTo>
                  <a:pt x="4104" y="506"/>
                </a:lnTo>
                <a:lnTo>
                  <a:pt x="4108" y="510"/>
                </a:lnTo>
                <a:lnTo>
                  <a:pt x="4110" y="516"/>
                </a:lnTo>
                <a:lnTo>
                  <a:pt x="4106" y="520"/>
                </a:lnTo>
                <a:lnTo>
                  <a:pt x="4098" y="522"/>
                </a:lnTo>
                <a:lnTo>
                  <a:pt x="4086" y="524"/>
                </a:lnTo>
                <a:lnTo>
                  <a:pt x="4010" y="528"/>
                </a:lnTo>
                <a:lnTo>
                  <a:pt x="3964" y="532"/>
                </a:lnTo>
                <a:lnTo>
                  <a:pt x="3942" y="536"/>
                </a:lnTo>
                <a:lnTo>
                  <a:pt x="3922" y="542"/>
                </a:lnTo>
                <a:lnTo>
                  <a:pt x="3908" y="546"/>
                </a:lnTo>
                <a:lnTo>
                  <a:pt x="3898" y="552"/>
                </a:lnTo>
                <a:lnTo>
                  <a:pt x="3898" y="554"/>
                </a:lnTo>
                <a:lnTo>
                  <a:pt x="3898" y="558"/>
                </a:lnTo>
                <a:lnTo>
                  <a:pt x="3900" y="560"/>
                </a:lnTo>
                <a:lnTo>
                  <a:pt x="3906" y="564"/>
                </a:lnTo>
                <a:lnTo>
                  <a:pt x="3920" y="570"/>
                </a:lnTo>
                <a:lnTo>
                  <a:pt x="3938" y="574"/>
                </a:lnTo>
                <a:lnTo>
                  <a:pt x="3976" y="580"/>
                </a:lnTo>
                <a:lnTo>
                  <a:pt x="3990" y="582"/>
                </a:lnTo>
                <a:lnTo>
                  <a:pt x="3998" y="586"/>
                </a:lnTo>
                <a:lnTo>
                  <a:pt x="3996" y="588"/>
                </a:lnTo>
                <a:lnTo>
                  <a:pt x="3984" y="594"/>
                </a:lnTo>
                <a:lnTo>
                  <a:pt x="3972" y="598"/>
                </a:lnTo>
                <a:lnTo>
                  <a:pt x="3968" y="600"/>
                </a:lnTo>
                <a:lnTo>
                  <a:pt x="3968" y="604"/>
                </a:lnTo>
                <a:lnTo>
                  <a:pt x="3970" y="606"/>
                </a:lnTo>
                <a:lnTo>
                  <a:pt x="3972" y="608"/>
                </a:lnTo>
                <a:lnTo>
                  <a:pt x="3982" y="614"/>
                </a:lnTo>
                <a:lnTo>
                  <a:pt x="4018" y="624"/>
                </a:lnTo>
                <a:lnTo>
                  <a:pt x="4062" y="636"/>
                </a:lnTo>
                <a:lnTo>
                  <a:pt x="4078" y="640"/>
                </a:lnTo>
                <a:lnTo>
                  <a:pt x="4084" y="642"/>
                </a:lnTo>
                <a:lnTo>
                  <a:pt x="4084" y="640"/>
                </a:lnTo>
                <a:lnTo>
                  <a:pt x="4084" y="638"/>
                </a:lnTo>
                <a:lnTo>
                  <a:pt x="4078" y="634"/>
                </a:lnTo>
                <a:lnTo>
                  <a:pt x="4066" y="622"/>
                </a:lnTo>
                <a:lnTo>
                  <a:pt x="4064" y="616"/>
                </a:lnTo>
                <a:lnTo>
                  <a:pt x="4064" y="614"/>
                </a:lnTo>
                <a:lnTo>
                  <a:pt x="4068" y="614"/>
                </a:lnTo>
                <a:lnTo>
                  <a:pt x="4074" y="612"/>
                </a:lnTo>
                <a:lnTo>
                  <a:pt x="4078" y="614"/>
                </a:lnTo>
                <a:lnTo>
                  <a:pt x="4084" y="618"/>
                </a:lnTo>
                <a:lnTo>
                  <a:pt x="4086" y="620"/>
                </a:lnTo>
                <a:lnTo>
                  <a:pt x="4090" y="622"/>
                </a:lnTo>
                <a:lnTo>
                  <a:pt x="4098" y="622"/>
                </a:lnTo>
                <a:lnTo>
                  <a:pt x="4108" y="618"/>
                </a:lnTo>
                <a:lnTo>
                  <a:pt x="4118" y="614"/>
                </a:lnTo>
                <a:lnTo>
                  <a:pt x="4122" y="614"/>
                </a:lnTo>
                <a:lnTo>
                  <a:pt x="4124" y="614"/>
                </a:lnTo>
                <a:lnTo>
                  <a:pt x="4122" y="618"/>
                </a:lnTo>
                <a:lnTo>
                  <a:pt x="4120" y="622"/>
                </a:lnTo>
                <a:lnTo>
                  <a:pt x="4122" y="626"/>
                </a:lnTo>
                <a:lnTo>
                  <a:pt x="4126" y="628"/>
                </a:lnTo>
                <a:lnTo>
                  <a:pt x="4136" y="630"/>
                </a:lnTo>
                <a:lnTo>
                  <a:pt x="4148" y="630"/>
                </a:lnTo>
                <a:lnTo>
                  <a:pt x="4156" y="626"/>
                </a:lnTo>
                <a:lnTo>
                  <a:pt x="4162" y="622"/>
                </a:lnTo>
                <a:lnTo>
                  <a:pt x="4166" y="618"/>
                </a:lnTo>
                <a:lnTo>
                  <a:pt x="4170" y="614"/>
                </a:lnTo>
                <a:lnTo>
                  <a:pt x="4174" y="612"/>
                </a:lnTo>
                <a:lnTo>
                  <a:pt x="4180" y="614"/>
                </a:lnTo>
                <a:lnTo>
                  <a:pt x="4188" y="620"/>
                </a:lnTo>
                <a:lnTo>
                  <a:pt x="4194" y="624"/>
                </a:lnTo>
                <a:lnTo>
                  <a:pt x="4200" y="624"/>
                </a:lnTo>
                <a:lnTo>
                  <a:pt x="4204" y="622"/>
                </a:lnTo>
                <a:lnTo>
                  <a:pt x="4208" y="618"/>
                </a:lnTo>
                <a:lnTo>
                  <a:pt x="4210" y="614"/>
                </a:lnTo>
                <a:lnTo>
                  <a:pt x="4216" y="610"/>
                </a:lnTo>
                <a:lnTo>
                  <a:pt x="4224" y="608"/>
                </a:lnTo>
                <a:lnTo>
                  <a:pt x="4232" y="612"/>
                </a:lnTo>
                <a:lnTo>
                  <a:pt x="4244" y="614"/>
                </a:lnTo>
                <a:lnTo>
                  <a:pt x="4258" y="616"/>
                </a:lnTo>
                <a:lnTo>
                  <a:pt x="4282" y="618"/>
                </a:lnTo>
                <a:lnTo>
                  <a:pt x="4304" y="620"/>
                </a:lnTo>
                <a:lnTo>
                  <a:pt x="4312" y="622"/>
                </a:lnTo>
                <a:lnTo>
                  <a:pt x="4320" y="626"/>
                </a:lnTo>
                <a:lnTo>
                  <a:pt x="4326" y="632"/>
                </a:lnTo>
                <a:lnTo>
                  <a:pt x="4330" y="634"/>
                </a:lnTo>
                <a:lnTo>
                  <a:pt x="4336" y="634"/>
                </a:lnTo>
                <a:lnTo>
                  <a:pt x="4342" y="632"/>
                </a:lnTo>
                <a:lnTo>
                  <a:pt x="4348" y="634"/>
                </a:lnTo>
                <a:lnTo>
                  <a:pt x="4358" y="636"/>
                </a:lnTo>
                <a:lnTo>
                  <a:pt x="4370" y="642"/>
                </a:lnTo>
                <a:lnTo>
                  <a:pt x="4396" y="654"/>
                </a:lnTo>
                <a:lnTo>
                  <a:pt x="4414" y="662"/>
                </a:lnTo>
                <a:lnTo>
                  <a:pt x="4420" y="666"/>
                </a:lnTo>
                <a:lnTo>
                  <a:pt x="4422" y="670"/>
                </a:lnTo>
                <a:lnTo>
                  <a:pt x="4420" y="674"/>
                </a:lnTo>
                <a:lnTo>
                  <a:pt x="4414" y="680"/>
                </a:lnTo>
                <a:lnTo>
                  <a:pt x="4412" y="682"/>
                </a:lnTo>
                <a:lnTo>
                  <a:pt x="4412" y="686"/>
                </a:lnTo>
                <a:lnTo>
                  <a:pt x="4414" y="690"/>
                </a:lnTo>
                <a:lnTo>
                  <a:pt x="4418" y="694"/>
                </a:lnTo>
                <a:lnTo>
                  <a:pt x="4432" y="704"/>
                </a:lnTo>
                <a:lnTo>
                  <a:pt x="4448" y="714"/>
                </a:lnTo>
                <a:lnTo>
                  <a:pt x="4480" y="734"/>
                </a:lnTo>
                <a:lnTo>
                  <a:pt x="4488" y="742"/>
                </a:lnTo>
                <a:lnTo>
                  <a:pt x="4490" y="746"/>
                </a:lnTo>
                <a:lnTo>
                  <a:pt x="4490" y="750"/>
                </a:lnTo>
                <a:lnTo>
                  <a:pt x="4486" y="756"/>
                </a:lnTo>
                <a:lnTo>
                  <a:pt x="4480" y="762"/>
                </a:lnTo>
                <a:lnTo>
                  <a:pt x="4468" y="776"/>
                </a:lnTo>
                <a:lnTo>
                  <a:pt x="4464" y="780"/>
                </a:lnTo>
                <a:lnTo>
                  <a:pt x="4464" y="782"/>
                </a:lnTo>
                <a:lnTo>
                  <a:pt x="4468" y="782"/>
                </a:lnTo>
                <a:lnTo>
                  <a:pt x="4478" y="780"/>
                </a:lnTo>
                <a:lnTo>
                  <a:pt x="4498" y="774"/>
                </a:lnTo>
                <a:lnTo>
                  <a:pt x="4502" y="774"/>
                </a:lnTo>
                <a:lnTo>
                  <a:pt x="4504" y="776"/>
                </a:lnTo>
                <a:lnTo>
                  <a:pt x="4508" y="782"/>
                </a:lnTo>
                <a:lnTo>
                  <a:pt x="4510" y="786"/>
                </a:lnTo>
                <a:lnTo>
                  <a:pt x="4516" y="790"/>
                </a:lnTo>
                <a:lnTo>
                  <a:pt x="4522" y="794"/>
                </a:lnTo>
                <a:lnTo>
                  <a:pt x="4522" y="798"/>
                </a:lnTo>
                <a:lnTo>
                  <a:pt x="4520" y="802"/>
                </a:lnTo>
                <a:lnTo>
                  <a:pt x="4518" y="806"/>
                </a:lnTo>
                <a:lnTo>
                  <a:pt x="4516" y="808"/>
                </a:lnTo>
                <a:lnTo>
                  <a:pt x="4516" y="812"/>
                </a:lnTo>
                <a:lnTo>
                  <a:pt x="4522" y="818"/>
                </a:lnTo>
                <a:lnTo>
                  <a:pt x="4534" y="822"/>
                </a:lnTo>
                <a:lnTo>
                  <a:pt x="4542" y="828"/>
                </a:lnTo>
                <a:lnTo>
                  <a:pt x="4544" y="832"/>
                </a:lnTo>
                <a:lnTo>
                  <a:pt x="4542" y="838"/>
                </a:lnTo>
                <a:lnTo>
                  <a:pt x="4538" y="844"/>
                </a:lnTo>
                <a:lnTo>
                  <a:pt x="4536" y="848"/>
                </a:lnTo>
                <a:lnTo>
                  <a:pt x="4534" y="854"/>
                </a:lnTo>
                <a:lnTo>
                  <a:pt x="4538" y="858"/>
                </a:lnTo>
                <a:lnTo>
                  <a:pt x="4546" y="860"/>
                </a:lnTo>
                <a:lnTo>
                  <a:pt x="4556" y="864"/>
                </a:lnTo>
                <a:lnTo>
                  <a:pt x="4564" y="870"/>
                </a:lnTo>
                <a:lnTo>
                  <a:pt x="4566" y="876"/>
                </a:lnTo>
                <a:lnTo>
                  <a:pt x="4566" y="882"/>
                </a:lnTo>
                <a:lnTo>
                  <a:pt x="4564" y="888"/>
                </a:lnTo>
                <a:lnTo>
                  <a:pt x="4560" y="894"/>
                </a:lnTo>
                <a:lnTo>
                  <a:pt x="4552" y="898"/>
                </a:lnTo>
                <a:lnTo>
                  <a:pt x="4544" y="900"/>
                </a:lnTo>
                <a:lnTo>
                  <a:pt x="4536" y="902"/>
                </a:lnTo>
                <a:lnTo>
                  <a:pt x="4530" y="906"/>
                </a:lnTo>
                <a:lnTo>
                  <a:pt x="4526" y="910"/>
                </a:lnTo>
                <a:lnTo>
                  <a:pt x="4526" y="916"/>
                </a:lnTo>
                <a:lnTo>
                  <a:pt x="4528" y="922"/>
                </a:lnTo>
                <a:lnTo>
                  <a:pt x="4530" y="928"/>
                </a:lnTo>
                <a:lnTo>
                  <a:pt x="4542" y="942"/>
                </a:lnTo>
                <a:lnTo>
                  <a:pt x="4544" y="948"/>
                </a:lnTo>
                <a:lnTo>
                  <a:pt x="4544" y="952"/>
                </a:lnTo>
                <a:lnTo>
                  <a:pt x="4540" y="954"/>
                </a:lnTo>
                <a:lnTo>
                  <a:pt x="4534" y="956"/>
                </a:lnTo>
                <a:lnTo>
                  <a:pt x="4522" y="958"/>
                </a:lnTo>
                <a:lnTo>
                  <a:pt x="4518" y="960"/>
                </a:lnTo>
                <a:lnTo>
                  <a:pt x="4520" y="962"/>
                </a:lnTo>
                <a:lnTo>
                  <a:pt x="4526" y="970"/>
                </a:lnTo>
                <a:lnTo>
                  <a:pt x="4532" y="980"/>
                </a:lnTo>
                <a:lnTo>
                  <a:pt x="4534" y="982"/>
                </a:lnTo>
                <a:lnTo>
                  <a:pt x="4538" y="986"/>
                </a:lnTo>
                <a:lnTo>
                  <a:pt x="4542" y="986"/>
                </a:lnTo>
                <a:lnTo>
                  <a:pt x="4546" y="984"/>
                </a:lnTo>
                <a:lnTo>
                  <a:pt x="4552" y="982"/>
                </a:lnTo>
                <a:lnTo>
                  <a:pt x="4560" y="984"/>
                </a:lnTo>
                <a:lnTo>
                  <a:pt x="4574" y="988"/>
                </a:lnTo>
                <a:lnTo>
                  <a:pt x="4580" y="988"/>
                </a:lnTo>
                <a:lnTo>
                  <a:pt x="4588" y="988"/>
                </a:lnTo>
                <a:lnTo>
                  <a:pt x="4594" y="984"/>
                </a:lnTo>
                <a:lnTo>
                  <a:pt x="4600" y="974"/>
                </a:lnTo>
                <a:lnTo>
                  <a:pt x="4604" y="970"/>
                </a:lnTo>
                <a:lnTo>
                  <a:pt x="4608" y="966"/>
                </a:lnTo>
                <a:lnTo>
                  <a:pt x="4616" y="960"/>
                </a:lnTo>
                <a:lnTo>
                  <a:pt x="4626" y="958"/>
                </a:lnTo>
                <a:lnTo>
                  <a:pt x="4636" y="960"/>
                </a:lnTo>
                <a:lnTo>
                  <a:pt x="4646" y="962"/>
                </a:lnTo>
                <a:lnTo>
                  <a:pt x="4652" y="966"/>
                </a:lnTo>
                <a:lnTo>
                  <a:pt x="4654" y="968"/>
                </a:lnTo>
                <a:lnTo>
                  <a:pt x="4654" y="970"/>
                </a:lnTo>
                <a:lnTo>
                  <a:pt x="4654" y="972"/>
                </a:lnTo>
                <a:lnTo>
                  <a:pt x="4648" y="976"/>
                </a:lnTo>
                <a:lnTo>
                  <a:pt x="4646" y="980"/>
                </a:lnTo>
                <a:lnTo>
                  <a:pt x="4650" y="982"/>
                </a:lnTo>
                <a:lnTo>
                  <a:pt x="4654" y="982"/>
                </a:lnTo>
                <a:lnTo>
                  <a:pt x="4660" y="984"/>
                </a:lnTo>
                <a:lnTo>
                  <a:pt x="4664" y="986"/>
                </a:lnTo>
                <a:lnTo>
                  <a:pt x="4666" y="988"/>
                </a:lnTo>
                <a:lnTo>
                  <a:pt x="4662" y="994"/>
                </a:lnTo>
                <a:lnTo>
                  <a:pt x="4660" y="996"/>
                </a:lnTo>
                <a:lnTo>
                  <a:pt x="4660" y="1000"/>
                </a:lnTo>
                <a:lnTo>
                  <a:pt x="4666" y="1006"/>
                </a:lnTo>
                <a:lnTo>
                  <a:pt x="4674" y="1010"/>
                </a:lnTo>
                <a:lnTo>
                  <a:pt x="4684" y="1014"/>
                </a:lnTo>
                <a:lnTo>
                  <a:pt x="4702" y="1020"/>
                </a:lnTo>
                <a:lnTo>
                  <a:pt x="4710" y="1022"/>
                </a:lnTo>
                <a:lnTo>
                  <a:pt x="4710" y="1024"/>
                </a:lnTo>
                <a:lnTo>
                  <a:pt x="4704" y="1032"/>
                </a:lnTo>
                <a:lnTo>
                  <a:pt x="4702" y="1038"/>
                </a:lnTo>
                <a:lnTo>
                  <a:pt x="4706" y="1044"/>
                </a:lnTo>
                <a:lnTo>
                  <a:pt x="4710" y="1050"/>
                </a:lnTo>
                <a:lnTo>
                  <a:pt x="4712" y="1052"/>
                </a:lnTo>
                <a:lnTo>
                  <a:pt x="4710" y="1054"/>
                </a:lnTo>
                <a:lnTo>
                  <a:pt x="4700" y="1052"/>
                </a:lnTo>
                <a:lnTo>
                  <a:pt x="4684" y="1048"/>
                </a:lnTo>
                <a:lnTo>
                  <a:pt x="4668" y="1040"/>
                </a:lnTo>
                <a:lnTo>
                  <a:pt x="4658" y="1034"/>
                </a:lnTo>
                <a:lnTo>
                  <a:pt x="4646" y="1032"/>
                </a:lnTo>
                <a:lnTo>
                  <a:pt x="4620" y="1028"/>
                </a:lnTo>
                <a:lnTo>
                  <a:pt x="4594" y="1028"/>
                </a:lnTo>
                <a:lnTo>
                  <a:pt x="4584" y="1030"/>
                </a:lnTo>
                <a:lnTo>
                  <a:pt x="4578" y="1032"/>
                </a:lnTo>
                <a:lnTo>
                  <a:pt x="4576" y="1036"/>
                </a:lnTo>
                <a:lnTo>
                  <a:pt x="4576" y="1040"/>
                </a:lnTo>
                <a:lnTo>
                  <a:pt x="4580" y="1044"/>
                </a:lnTo>
                <a:lnTo>
                  <a:pt x="4586" y="1048"/>
                </a:lnTo>
                <a:lnTo>
                  <a:pt x="4602" y="1056"/>
                </a:lnTo>
                <a:lnTo>
                  <a:pt x="4618" y="1058"/>
                </a:lnTo>
                <a:lnTo>
                  <a:pt x="4632" y="1060"/>
                </a:lnTo>
                <a:lnTo>
                  <a:pt x="4640" y="1064"/>
                </a:lnTo>
                <a:lnTo>
                  <a:pt x="4648" y="1068"/>
                </a:lnTo>
                <a:lnTo>
                  <a:pt x="4652" y="1072"/>
                </a:lnTo>
                <a:lnTo>
                  <a:pt x="4656" y="1076"/>
                </a:lnTo>
                <a:lnTo>
                  <a:pt x="4660" y="1082"/>
                </a:lnTo>
                <a:lnTo>
                  <a:pt x="4668" y="1084"/>
                </a:lnTo>
                <a:lnTo>
                  <a:pt x="4680" y="1086"/>
                </a:lnTo>
                <a:lnTo>
                  <a:pt x="4694" y="1088"/>
                </a:lnTo>
                <a:lnTo>
                  <a:pt x="4702" y="1092"/>
                </a:lnTo>
                <a:lnTo>
                  <a:pt x="4704" y="1094"/>
                </a:lnTo>
                <a:lnTo>
                  <a:pt x="4706" y="1098"/>
                </a:lnTo>
                <a:lnTo>
                  <a:pt x="4704" y="1106"/>
                </a:lnTo>
                <a:lnTo>
                  <a:pt x="4702" y="1112"/>
                </a:lnTo>
                <a:lnTo>
                  <a:pt x="4706" y="1118"/>
                </a:lnTo>
                <a:lnTo>
                  <a:pt x="4710" y="1120"/>
                </a:lnTo>
                <a:lnTo>
                  <a:pt x="4712" y="1120"/>
                </a:lnTo>
                <a:lnTo>
                  <a:pt x="4716" y="1116"/>
                </a:lnTo>
                <a:lnTo>
                  <a:pt x="4718" y="1112"/>
                </a:lnTo>
                <a:lnTo>
                  <a:pt x="4724" y="1106"/>
                </a:lnTo>
                <a:lnTo>
                  <a:pt x="4726" y="1108"/>
                </a:lnTo>
                <a:lnTo>
                  <a:pt x="4726" y="1114"/>
                </a:lnTo>
                <a:lnTo>
                  <a:pt x="4724" y="1120"/>
                </a:lnTo>
                <a:lnTo>
                  <a:pt x="4718" y="1134"/>
                </a:lnTo>
                <a:lnTo>
                  <a:pt x="4712" y="1148"/>
                </a:lnTo>
                <a:lnTo>
                  <a:pt x="4708" y="1162"/>
                </a:lnTo>
                <a:lnTo>
                  <a:pt x="4708" y="1170"/>
                </a:lnTo>
                <a:lnTo>
                  <a:pt x="4708" y="1174"/>
                </a:lnTo>
                <a:lnTo>
                  <a:pt x="4712" y="1182"/>
                </a:lnTo>
                <a:lnTo>
                  <a:pt x="4712" y="1184"/>
                </a:lnTo>
                <a:lnTo>
                  <a:pt x="4712" y="1186"/>
                </a:lnTo>
                <a:lnTo>
                  <a:pt x="4702" y="1192"/>
                </a:lnTo>
                <a:lnTo>
                  <a:pt x="4694" y="1194"/>
                </a:lnTo>
                <a:lnTo>
                  <a:pt x="4686" y="1194"/>
                </a:lnTo>
                <a:lnTo>
                  <a:pt x="4674" y="1192"/>
                </a:lnTo>
                <a:lnTo>
                  <a:pt x="4664" y="1190"/>
                </a:lnTo>
                <a:lnTo>
                  <a:pt x="4658" y="1190"/>
                </a:lnTo>
                <a:lnTo>
                  <a:pt x="4654" y="1192"/>
                </a:lnTo>
                <a:lnTo>
                  <a:pt x="4650" y="1196"/>
                </a:lnTo>
                <a:lnTo>
                  <a:pt x="4644" y="1198"/>
                </a:lnTo>
                <a:lnTo>
                  <a:pt x="4632" y="1200"/>
                </a:lnTo>
                <a:lnTo>
                  <a:pt x="4624" y="1204"/>
                </a:lnTo>
                <a:lnTo>
                  <a:pt x="4622" y="1206"/>
                </a:lnTo>
                <a:lnTo>
                  <a:pt x="4624" y="1208"/>
                </a:lnTo>
                <a:lnTo>
                  <a:pt x="4624" y="1212"/>
                </a:lnTo>
                <a:lnTo>
                  <a:pt x="4622" y="1214"/>
                </a:lnTo>
                <a:lnTo>
                  <a:pt x="4620" y="1214"/>
                </a:lnTo>
                <a:lnTo>
                  <a:pt x="4620" y="1216"/>
                </a:lnTo>
                <a:lnTo>
                  <a:pt x="4628" y="1220"/>
                </a:lnTo>
                <a:lnTo>
                  <a:pt x="4632" y="1224"/>
                </a:lnTo>
                <a:lnTo>
                  <a:pt x="4632" y="1228"/>
                </a:lnTo>
                <a:lnTo>
                  <a:pt x="4628" y="1232"/>
                </a:lnTo>
                <a:lnTo>
                  <a:pt x="4624" y="1234"/>
                </a:lnTo>
                <a:lnTo>
                  <a:pt x="4614" y="1240"/>
                </a:lnTo>
                <a:lnTo>
                  <a:pt x="4610" y="1242"/>
                </a:lnTo>
                <a:lnTo>
                  <a:pt x="4610" y="1246"/>
                </a:lnTo>
                <a:lnTo>
                  <a:pt x="4610" y="1252"/>
                </a:lnTo>
                <a:lnTo>
                  <a:pt x="4608" y="1260"/>
                </a:lnTo>
                <a:lnTo>
                  <a:pt x="4600" y="1284"/>
                </a:lnTo>
                <a:lnTo>
                  <a:pt x="4598" y="1290"/>
                </a:lnTo>
                <a:lnTo>
                  <a:pt x="4598" y="1296"/>
                </a:lnTo>
                <a:lnTo>
                  <a:pt x="4602" y="1300"/>
                </a:lnTo>
                <a:lnTo>
                  <a:pt x="4608" y="1302"/>
                </a:lnTo>
                <a:lnTo>
                  <a:pt x="4624" y="1304"/>
                </a:lnTo>
                <a:lnTo>
                  <a:pt x="4648" y="1304"/>
                </a:lnTo>
                <a:lnTo>
                  <a:pt x="4636" y="1312"/>
                </a:lnTo>
                <a:lnTo>
                  <a:pt x="4626" y="1320"/>
                </a:lnTo>
                <a:lnTo>
                  <a:pt x="4618" y="1328"/>
                </a:lnTo>
                <a:lnTo>
                  <a:pt x="4612" y="1336"/>
                </a:lnTo>
                <a:lnTo>
                  <a:pt x="4608" y="1346"/>
                </a:lnTo>
                <a:lnTo>
                  <a:pt x="4608" y="1354"/>
                </a:lnTo>
                <a:lnTo>
                  <a:pt x="4610" y="1360"/>
                </a:lnTo>
                <a:lnTo>
                  <a:pt x="4616" y="1368"/>
                </a:lnTo>
                <a:lnTo>
                  <a:pt x="4622" y="1372"/>
                </a:lnTo>
                <a:lnTo>
                  <a:pt x="4626" y="1376"/>
                </a:lnTo>
                <a:lnTo>
                  <a:pt x="4628" y="1384"/>
                </a:lnTo>
                <a:lnTo>
                  <a:pt x="4628" y="1388"/>
                </a:lnTo>
                <a:lnTo>
                  <a:pt x="4630" y="1390"/>
                </a:lnTo>
                <a:lnTo>
                  <a:pt x="4632" y="1392"/>
                </a:lnTo>
                <a:lnTo>
                  <a:pt x="4642" y="1394"/>
                </a:lnTo>
                <a:lnTo>
                  <a:pt x="4650" y="1398"/>
                </a:lnTo>
                <a:lnTo>
                  <a:pt x="4654" y="1404"/>
                </a:lnTo>
                <a:lnTo>
                  <a:pt x="4656" y="1410"/>
                </a:lnTo>
                <a:lnTo>
                  <a:pt x="4654" y="1414"/>
                </a:lnTo>
                <a:lnTo>
                  <a:pt x="4654" y="1418"/>
                </a:lnTo>
                <a:lnTo>
                  <a:pt x="4656" y="1422"/>
                </a:lnTo>
                <a:lnTo>
                  <a:pt x="4660" y="1424"/>
                </a:lnTo>
                <a:lnTo>
                  <a:pt x="4664" y="1430"/>
                </a:lnTo>
                <a:lnTo>
                  <a:pt x="4666" y="1434"/>
                </a:lnTo>
                <a:lnTo>
                  <a:pt x="4666" y="1440"/>
                </a:lnTo>
                <a:lnTo>
                  <a:pt x="4668" y="1448"/>
                </a:lnTo>
                <a:lnTo>
                  <a:pt x="4670" y="1450"/>
                </a:lnTo>
                <a:lnTo>
                  <a:pt x="4672" y="1452"/>
                </a:lnTo>
                <a:lnTo>
                  <a:pt x="4672" y="1462"/>
                </a:lnTo>
                <a:lnTo>
                  <a:pt x="4672" y="1476"/>
                </a:lnTo>
                <a:lnTo>
                  <a:pt x="4674" y="1482"/>
                </a:lnTo>
                <a:lnTo>
                  <a:pt x="4676" y="1486"/>
                </a:lnTo>
                <a:lnTo>
                  <a:pt x="4678" y="1488"/>
                </a:lnTo>
                <a:lnTo>
                  <a:pt x="4684" y="1486"/>
                </a:lnTo>
                <a:lnTo>
                  <a:pt x="4690" y="1480"/>
                </a:lnTo>
                <a:lnTo>
                  <a:pt x="4696" y="1470"/>
                </a:lnTo>
                <a:lnTo>
                  <a:pt x="4706" y="1454"/>
                </a:lnTo>
                <a:lnTo>
                  <a:pt x="4708" y="1454"/>
                </a:lnTo>
                <a:lnTo>
                  <a:pt x="4710" y="1456"/>
                </a:lnTo>
                <a:lnTo>
                  <a:pt x="4712" y="1462"/>
                </a:lnTo>
                <a:lnTo>
                  <a:pt x="4714" y="1462"/>
                </a:lnTo>
                <a:lnTo>
                  <a:pt x="4720" y="1460"/>
                </a:lnTo>
                <a:lnTo>
                  <a:pt x="4726" y="1456"/>
                </a:lnTo>
                <a:lnTo>
                  <a:pt x="4732" y="1454"/>
                </a:lnTo>
                <a:lnTo>
                  <a:pt x="4738" y="1452"/>
                </a:lnTo>
                <a:lnTo>
                  <a:pt x="4742" y="1452"/>
                </a:lnTo>
                <a:lnTo>
                  <a:pt x="4748" y="1454"/>
                </a:lnTo>
                <a:lnTo>
                  <a:pt x="4752" y="1458"/>
                </a:lnTo>
                <a:lnTo>
                  <a:pt x="4756" y="1462"/>
                </a:lnTo>
                <a:lnTo>
                  <a:pt x="4758" y="1468"/>
                </a:lnTo>
                <a:lnTo>
                  <a:pt x="4758" y="1474"/>
                </a:lnTo>
                <a:lnTo>
                  <a:pt x="4756" y="1474"/>
                </a:lnTo>
                <a:lnTo>
                  <a:pt x="4748" y="1470"/>
                </a:lnTo>
                <a:lnTo>
                  <a:pt x="4738" y="1462"/>
                </a:lnTo>
                <a:lnTo>
                  <a:pt x="4732" y="1462"/>
                </a:lnTo>
                <a:lnTo>
                  <a:pt x="4728" y="1462"/>
                </a:lnTo>
                <a:lnTo>
                  <a:pt x="4724" y="1466"/>
                </a:lnTo>
                <a:lnTo>
                  <a:pt x="4724" y="1468"/>
                </a:lnTo>
                <a:lnTo>
                  <a:pt x="4732" y="1472"/>
                </a:lnTo>
                <a:lnTo>
                  <a:pt x="4734" y="1474"/>
                </a:lnTo>
                <a:lnTo>
                  <a:pt x="4736" y="1476"/>
                </a:lnTo>
                <a:lnTo>
                  <a:pt x="4734" y="1476"/>
                </a:lnTo>
                <a:lnTo>
                  <a:pt x="4726" y="1478"/>
                </a:lnTo>
                <a:lnTo>
                  <a:pt x="4720" y="1478"/>
                </a:lnTo>
                <a:lnTo>
                  <a:pt x="4716" y="1480"/>
                </a:lnTo>
                <a:lnTo>
                  <a:pt x="4716" y="1482"/>
                </a:lnTo>
                <a:lnTo>
                  <a:pt x="4716" y="1484"/>
                </a:lnTo>
                <a:lnTo>
                  <a:pt x="4718" y="1486"/>
                </a:lnTo>
                <a:lnTo>
                  <a:pt x="4716" y="1488"/>
                </a:lnTo>
                <a:lnTo>
                  <a:pt x="4712" y="1490"/>
                </a:lnTo>
                <a:lnTo>
                  <a:pt x="4704" y="1492"/>
                </a:lnTo>
                <a:lnTo>
                  <a:pt x="4692" y="1494"/>
                </a:lnTo>
                <a:lnTo>
                  <a:pt x="4694" y="1496"/>
                </a:lnTo>
                <a:lnTo>
                  <a:pt x="4696" y="1500"/>
                </a:lnTo>
                <a:lnTo>
                  <a:pt x="4696" y="1502"/>
                </a:lnTo>
                <a:lnTo>
                  <a:pt x="4694" y="1502"/>
                </a:lnTo>
                <a:lnTo>
                  <a:pt x="4692" y="1504"/>
                </a:lnTo>
                <a:lnTo>
                  <a:pt x="4690" y="1506"/>
                </a:lnTo>
                <a:lnTo>
                  <a:pt x="4694" y="1510"/>
                </a:lnTo>
                <a:lnTo>
                  <a:pt x="4696" y="1512"/>
                </a:lnTo>
                <a:lnTo>
                  <a:pt x="4698" y="1516"/>
                </a:lnTo>
                <a:lnTo>
                  <a:pt x="4696" y="1518"/>
                </a:lnTo>
                <a:lnTo>
                  <a:pt x="4696" y="1522"/>
                </a:lnTo>
                <a:lnTo>
                  <a:pt x="4696" y="1524"/>
                </a:lnTo>
                <a:lnTo>
                  <a:pt x="4698" y="1532"/>
                </a:lnTo>
                <a:lnTo>
                  <a:pt x="4710" y="1552"/>
                </a:lnTo>
                <a:lnTo>
                  <a:pt x="4714" y="1556"/>
                </a:lnTo>
                <a:lnTo>
                  <a:pt x="4718" y="1560"/>
                </a:lnTo>
                <a:lnTo>
                  <a:pt x="4728" y="1562"/>
                </a:lnTo>
                <a:lnTo>
                  <a:pt x="4734" y="1562"/>
                </a:lnTo>
                <a:lnTo>
                  <a:pt x="4734" y="1564"/>
                </a:lnTo>
                <a:lnTo>
                  <a:pt x="4734" y="1568"/>
                </a:lnTo>
                <a:lnTo>
                  <a:pt x="4734" y="1572"/>
                </a:lnTo>
                <a:lnTo>
                  <a:pt x="4734" y="1574"/>
                </a:lnTo>
                <a:lnTo>
                  <a:pt x="4738" y="1582"/>
                </a:lnTo>
                <a:lnTo>
                  <a:pt x="4742" y="1588"/>
                </a:lnTo>
                <a:lnTo>
                  <a:pt x="4744" y="1592"/>
                </a:lnTo>
                <a:lnTo>
                  <a:pt x="4744" y="1596"/>
                </a:lnTo>
                <a:lnTo>
                  <a:pt x="4744" y="1604"/>
                </a:lnTo>
                <a:lnTo>
                  <a:pt x="4746" y="1610"/>
                </a:lnTo>
                <a:lnTo>
                  <a:pt x="4752" y="1614"/>
                </a:lnTo>
                <a:lnTo>
                  <a:pt x="4762" y="1618"/>
                </a:lnTo>
                <a:lnTo>
                  <a:pt x="4768" y="1622"/>
                </a:lnTo>
                <a:lnTo>
                  <a:pt x="4770" y="1626"/>
                </a:lnTo>
                <a:lnTo>
                  <a:pt x="4772" y="1630"/>
                </a:lnTo>
                <a:lnTo>
                  <a:pt x="4770" y="1634"/>
                </a:lnTo>
                <a:lnTo>
                  <a:pt x="4770" y="1638"/>
                </a:lnTo>
                <a:lnTo>
                  <a:pt x="4770" y="1640"/>
                </a:lnTo>
                <a:lnTo>
                  <a:pt x="4774" y="1638"/>
                </a:lnTo>
                <a:lnTo>
                  <a:pt x="4778" y="1638"/>
                </a:lnTo>
                <a:lnTo>
                  <a:pt x="4780" y="1640"/>
                </a:lnTo>
                <a:lnTo>
                  <a:pt x="4782" y="1646"/>
                </a:lnTo>
                <a:lnTo>
                  <a:pt x="4782" y="1654"/>
                </a:lnTo>
                <a:lnTo>
                  <a:pt x="4784" y="1656"/>
                </a:lnTo>
                <a:lnTo>
                  <a:pt x="4786" y="1656"/>
                </a:lnTo>
                <a:lnTo>
                  <a:pt x="4792" y="1654"/>
                </a:lnTo>
                <a:lnTo>
                  <a:pt x="4794" y="1656"/>
                </a:lnTo>
                <a:lnTo>
                  <a:pt x="4794" y="1662"/>
                </a:lnTo>
                <a:lnTo>
                  <a:pt x="4790" y="1670"/>
                </a:lnTo>
                <a:lnTo>
                  <a:pt x="4790" y="1676"/>
                </a:lnTo>
                <a:lnTo>
                  <a:pt x="4792" y="1678"/>
                </a:lnTo>
                <a:lnTo>
                  <a:pt x="4802" y="1678"/>
                </a:lnTo>
                <a:lnTo>
                  <a:pt x="4814" y="1678"/>
                </a:lnTo>
                <a:lnTo>
                  <a:pt x="4816" y="1680"/>
                </a:lnTo>
                <a:lnTo>
                  <a:pt x="4816" y="1684"/>
                </a:lnTo>
                <a:lnTo>
                  <a:pt x="4814" y="1688"/>
                </a:lnTo>
                <a:lnTo>
                  <a:pt x="4814" y="1692"/>
                </a:lnTo>
                <a:lnTo>
                  <a:pt x="4816" y="1694"/>
                </a:lnTo>
                <a:lnTo>
                  <a:pt x="4820" y="1694"/>
                </a:lnTo>
                <a:lnTo>
                  <a:pt x="4826" y="1694"/>
                </a:lnTo>
                <a:lnTo>
                  <a:pt x="4830" y="1696"/>
                </a:lnTo>
                <a:lnTo>
                  <a:pt x="4832" y="1698"/>
                </a:lnTo>
                <a:lnTo>
                  <a:pt x="4834" y="1700"/>
                </a:lnTo>
                <a:lnTo>
                  <a:pt x="4832" y="1702"/>
                </a:lnTo>
                <a:lnTo>
                  <a:pt x="4830" y="1702"/>
                </a:lnTo>
                <a:lnTo>
                  <a:pt x="4826" y="1704"/>
                </a:lnTo>
                <a:lnTo>
                  <a:pt x="4826" y="1708"/>
                </a:lnTo>
                <a:lnTo>
                  <a:pt x="4826" y="1712"/>
                </a:lnTo>
                <a:lnTo>
                  <a:pt x="4830" y="1720"/>
                </a:lnTo>
                <a:lnTo>
                  <a:pt x="4832" y="1724"/>
                </a:lnTo>
                <a:lnTo>
                  <a:pt x="4836" y="1726"/>
                </a:lnTo>
                <a:lnTo>
                  <a:pt x="4840" y="1726"/>
                </a:lnTo>
                <a:lnTo>
                  <a:pt x="4846" y="1726"/>
                </a:lnTo>
                <a:lnTo>
                  <a:pt x="4852" y="1722"/>
                </a:lnTo>
                <a:lnTo>
                  <a:pt x="4860" y="1716"/>
                </a:lnTo>
                <a:lnTo>
                  <a:pt x="4868" y="1712"/>
                </a:lnTo>
                <a:lnTo>
                  <a:pt x="4874" y="1710"/>
                </a:lnTo>
                <a:lnTo>
                  <a:pt x="4878" y="1712"/>
                </a:lnTo>
                <a:lnTo>
                  <a:pt x="4880" y="1712"/>
                </a:lnTo>
                <a:lnTo>
                  <a:pt x="4884" y="1716"/>
                </a:lnTo>
                <a:lnTo>
                  <a:pt x="4886" y="1716"/>
                </a:lnTo>
                <a:lnTo>
                  <a:pt x="4890" y="1712"/>
                </a:lnTo>
                <a:lnTo>
                  <a:pt x="4900" y="1706"/>
                </a:lnTo>
                <a:lnTo>
                  <a:pt x="4910" y="1702"/>
                </a:lnTo>
                <a:lnTo>
                  <a:pt x="4916" y="1698"/>
                </a:lnTo>
                <a:lnTo>
                  <a:pt x="4918" y="1696"/>
                </a:lnTo>
                <a:lnTo>
                  <a:pt x="4918" y="1692"/>
                </a:lnTo>
                <a:lnTo>
                  <a:pt x="4918" y="1688"/>
                </a:lnTo>
                <a:lnTo>
                  <a:pt x="4918" y="1686"/>
                </a:lnTo>
                <a:lnTo>
                  <a:pt x="4920" y="1686"/>
                </a:lnTo>
                <a:lnTo>
                  <a:pt x="4924" y="1690"/>
                </a:lnTo>
                <a:lnTo>
                  <a:pt x="4926" y="1694"/>
                </a:lnTo>
                <a:lnTo>
                  <a:pt x="4926" y="1698"/>
                </a:lnTo>
                <a:lnTo>
                  <a:pt x="4926" y="1704"/>
                </a:lnTo>
                <a:lnTo>
                  <a:pt x="4922" y="1708"/>
                </a:lnTo>
                <a:lnTo>
                  <a:pt x="4914" y="1718"/>
                </a:lnTo>
                <a:lnTo>
                  <a:pt x="4912" y="1724"/>
                </a:lnTo>
                <a:lnTo>
                  <a:pt x="4912" y="1728"/>
                </a:lnTo>
                <a:lnTo>
                  <a:pt x="4916" y="1730"/>
                </a:lnTo>
                <a:lnTo>
                  <a:pt x="4926" y="1736"/>
                </a:lnTo>
                <a:lnTo>
                  <a:pt x="4936" y="1738"/>
                </a:lnTo>
                <a:lnTo>
                  <a:pt x="4944" y="1738"/>
                </a:lnTo>
                <a:lnTo>
                  <a:pt x="4956" y="1738"/>
                </a:lnTo>
                <a:lnTo>
                  <a:pt x="4962" y="1738"/>
                </a:lnTo>
                <a:lnTo>
                  <a:pt x="4962" y="1740"/>
                </a:lnTo>
                <a:lnTo>
                  <a:pt x="4962" y="1744"/>
                </a:lnTo>
                <a:lnTo>
                  <a:pt x="4956" y="1752"/>
                </a:lnTo>
                <a:lnTo>
                  <a:pt x="4954" y="1758"/>
                </a:lnTo>
                <a:lnTo>
                  <a:pt x="4952" y="1762"/>
                </a:lnTo>
                <a:lnTo>
                  <a:pt x="4954" y="1766"/>
                </a:lnTo>
                <a:lnTo>
                  <a:pt x="4958" y="1768"/>
                </a:lnTo>
                <a:lnTo>
                  <a:pt x="4964" y="1770"/>
                </a:lnTo>
                <a:lnTo>
                  <a:pt x="4968" y="1770"/>
                </a:lnTo>
                <a:lnTo>
                  <a:pt x="4974" y="1768"/>
                </a:lnTo>
                <a:lnTo>
                  <a:pt x="4978" y="1766"/>
                </a:lnTo>
                <a:lnTo>
                  <a:pt x="4988" y="1758"/>
                </a:lnTo>
                <a:lnTo>
                  <a:pt x="4990" y="1758"/>
                </a:lnTo>
                <a:lnTo>
                  <a:pt x="4992" y="1758"/>
                </a:lnTo>
                <a:lnTo>
                  <a:pt x="4998" y="1762"/>
                </a:lnTo>
                <a:lnTo>
                  <a:pt x="5006" y="1770"/>
                </a:lnTo>
                <a:lnTo>
                  <a:pt x="5018" y="1776"/>
                </a:lnTo>
                <a:lnTo>
                  <a:pt x="5022" y="1776"/>
                </a:lnTo>
                <a:lnTo>
                  <a:pt x="5026" y="1774"/>
                </a:lnTo>
                <a:lnTo>
                  <a:pt x="5030" y="1772"/>
                </a:lnTo>
                <a:lnTo>
                  <a:pt x="5034" y="1768"/>
                </a:lnTo>
                <a:lnTo>
                  <a:pt x="5036" y="1762"/>
                </a:lnTo>
                <a:lnTo>
                  <a:pt x="5036" y="1756"/>
                </a:lnTo>
                <a:lnTo>
                  <a:pt x="5036" y="1748"/>
                </a:lnTo>
                <a:lnTo>
                  <a:pt x="5034" y="1746"/>
                </a:lnTo>
                <a:lnTo>
                  <a:pt x="5030" y="1744"/>
                </a:lnTo>
                <a:lnTo>
                  <a:pt x="5028" y="1744"/>
                </a:lnTo>
                <a:lnTo>
                  <a:pt x="5022" y="1746"/>
                </a:lnTo>
                <a:lnTo>
                  <a:pt x="5024" y="1742"/>
                </a:lnTo>
                <a:lnTo>
                  <a:pt x="5026" y="1740"/>
                </a:lnTo>
                <a:lnTo>
                  <a:pt x="5030" y="1736"/>
                </a:lnTo>
                <a:lnTo>
                  <a:pt x="5040" y="1732"/>
                </a:lnTo>
                <a:lnTo>
                  <a:pt x="5044" y="1730"/>
                </a:lnTo>
                <a:lnTo>
                  <a:pt x="5048" y="1728"/>
                </a:lnTo>
                <a:lnTo>
                  <a:pt x="5048" y="1724"/>
                </a:lnTo>
                <a:lnTo>
                  <a:pt x="5048" y="1718"/>
                </a:lnTo>
                <a:lnTo>
                  <a:pt x="5048" y="1710"/>
                </a:lnTo>
                <a:lnTo>
                  <a:pt x="5050" y="1700"/>
                </a:lnTo>
                <a:lnTo>
                  <a:pt x="5060" y="1676"/>
                </a:lnTo>
                <a:lnTo>
                  <a:pt x="5070" y="1650"/>
                </a:lnTo>
                <a:lnTo>
                  <a:pt x="5072" y="1640"/>
                </a:lnTo>
                <a:lnTo>
                  <a:pt x="5072" y="1630"/>
                </a:lnTo>
                <a:lnTo>
                  <a:pt x="5070" y="1624"/>
                </a:lnTo>
                <a:lnTo>
                  <a:pt x="5068" y="1622"/>
                </a:lnTo>
                <a:lnTo>
                  <a:pt x="5066" y="1620"/>
                </a:lnTo>
                <a:lnTo>
                  <a:pt x="5064" y="1622"/>
                </a:lnTo>
                <a:lnTo>
                  <a:pt x="5062" y="1622"/>
                </a:lnTo>
                <a:lnTo>
                  <a:pt x="5060" y="1622"/>
                </a:lnTo>
                <a:lnTo>
                  <a:pt x="5056" y="1620"/>
                </a:lnTo>
                <a:lnTo>
                  <a:pt x="5050" y="1614"/>
                </a:lnTo>
                <a:lnTo>
                  <a:pt x="5048" y="1610"/>
                </a:lnTo>
                <a:lnTo>
                  <a:pt x="5048" y="1608"/>
                </a:lnTo>
                <a:lnTo>
                  <a:pt x="5058" y="1612"/>
                </a:lnTo>
                <a:lnTo>
                  <a:pt x="5068" y="1614"/>
                </a:lnTo>
                <a:lnTo>
                  <a:pt x="5072" y="1614"/>
                </a:lnTo>
                <a:lnTo>
                  <a:pt x="5072" y="1610"/>
                </a:lnTo>
                <a:lnTo>
                  <a:pt x="5070" y="1604"/>
                </a:lnTo>
                <a:lnTo>
                  <a:pt x="5068" y="1602"/>
                </a:lnTo>
                <a:lnTo>
                  <a:pt x="5062" y="1598"/>
                </a:lnTo>
                <a:lnTo>
                  <a:pt x="5056" y="1596"/>
                </a:lnTo>
                <a:lnTo>
                  <a:pt x="5056" y="1594"/>
                </a:lnTo>
                <a:lnTo>
                  <a:pt x="5058" y="1592"/>
                </a:lnTo>
                <a:lnTo>
                  <a:pt x="5062" y="1588"/>
                </a:lnTo>
                <a:lnTo>
                  <a:pt x="5066" y="1586"/>
                </a:lnTo>
                <a:lnTo>
                  <a:pt x="5080" y="1584"/>
                </a:lnTo>
                <a:lnTo>
                  <a:pt x="5086" y="1582"/>
                </a:lnTo>
                <a:lnTo>
                  <a:pt x="5092" y="1578"/>
                </a:lnTo>
                <a:lnTo>
                  <a:pt x="5096" y="1574"/>
                </a:lnTo>
                <a:lnTo>
                  <a:pt x="5098" y="1566"/>
                </a:lnTo>
                <a:lnTo>
                  <a:pt x="5100" y="1560"/>
                </a:lnTo>
                <a:lnTo>
                  <a:pt x="5102" y="1556"/>
                </a:lnTo>
                <a:lnTo>
                  <a:pt x="5106" y="1556"/>
                </a:lnTo>
                <a:lnTo>
                  <a:pt x="5108" y="1558"/>
                </a:lnTo>
                <a:lnTo>
                  <a:pt x="5114" y="1562"/>
                </a:lnTo>
                <a:lnTo>
                  <a:pt x="5116" y="1560"/>
                </a:lnTo>
                <a:lnTo>
                  <a:pt x="5116" y="1556"/>
                </a:lnTo>
                <a:lnTo>
                  <a:pt x="5118" y="1550"/>
                </a:lnTo>
                <a:lnTo>
                  <a:pt x="5122" y="1544"/>
                </a:lnTo>
                <a:lnTo>
                  <a:pt x="5130" y="1538"/>
                </a:lnTo>
                <a:lnTo>
                  <a:pt x="5136" y="1530"/>
                </a:lnTo>
                <a:lnTo>
                  <a:pt x="5138" y="1526"/>
                </a:lnTo>
                <a:lnTo>
                  <a:pt x="5138" y="1520"/>
                </a:lnTo>
                <a:lnTo>
                  <a:pt x="5136" y="1508"/>
                </a:lnTo>
                <a:lnTo>
                  <a:pt x="5138" y="1502"/>
                </a:lnTo>
                <a:lnTo>
                  <a:pt x="5136" y="1500"/>
                </a:lnTo>
                <a:lnTo>
                  <a:pt x="5134" y="1498"/>
                </a:lnTo>
                <a:lnTo>
                  <a:pt x="5122" y="1498"/>
                </a:lnTo>
                <a:lnTo>
                  <a:pt x="5114" y="1496"/>
                </a:lnTo>
                <a:lnTo>
                  <a:pt x="5106" y="1494"/>
                </a:lnTo>
                <a:lnTo>
                  <a:pt x="5102" y="1492"/>
                </a:lnTo>
                <a:lnTo>
                  <a:pt x="5098" y="1488"/>
                </a:lnTo>
                <a:lnTo>
                  <a:pt x="5098" y="1486"/>
                </a:lnTo>
                <a:lnTo>
                  <a:pt x="5098" y="1484"/>
                </a:lnTo>
                <a:lnTo>
                  <a:pt x="5100" y="1484"/>
                </a:lnTo>
                <a:lnTo>
                  <a:pt x="5106" y="1484"/>
                </a:lnTo>
                <a:lnTo>
                  <a:pt x="5112" y="1486"/>
                </a:lnTo>
                <a:lnTo>
                  <a:pt x="5116" y="1486"/>
                </a:lnTo>
                <a:lnTo>
                  <a:pt x="5124" y="1484"/>
                </a:lnTo>
                <a:lnTo>
                  <a:pt x="5130" y="1482"/>
                </a:lnTo>
                <a:lnTo>
                  <a:pt x="5136" y="1482"/>
                </a:lnTo>
                <a:lnTo>
                  <a:pt x="5144" y="1482"/>
                </a:lnTo>
                <a:lnTo>
                  <a:pt x="5144" y="1480"/>
                </a:lnTo>
                <a:lnTo>
                  <a:pt x="5144" y="1478"/>
                </a:lnTo>
                <a:lnTo>
                  <a:pt x="5140" y="1468"/>
                </a:lnTo>
                <a:lnTo>
                  <a:pt x="5126" y="1454"/>
                </a:lnTo>
                <a:lnTo>
                  <a:pt x="5120" y="1446"/>
                </a:lnTo>
                <a:lnTo>
                  <a:pt x="5116" y="1440"/>
                </a:lnTo>
                <a:lnTo>
                  <a:pt x="5118" y="1436"/>
                </a:lnTo>
                <a:lnTo>
                  <a:pt x="5120" y="1434"/>
                </a:lnTo>
                <a:lnTo>
                  <a:pt x="5126" y="1434"/>
                </a:lnTo>
                <a:lnTo>
                  <a:pt x="5132" y="1434"/>
                </a:lnTo>
                <a:lnTo>
                  <a:pt x="5146" y="1436"/>
                </a:lnTo>
                <a:lnTo>
                  <a:pt x="5152" y="1438"/>
                </a:lnTo>
                <a:lnTo>
                  <a:pt x="5158" y="1436"/>
                </a:lnTo>
                <a:lnTo>
                  <a:pt x="5160" y="1432"/>
                </a:lnTo>
                <a:lnTo>
                  <a:pt x="5164" y="1428"/>
                </a:lnTo>
                <a:lnTo>
                  <a:pt x="5168" y="1420"/>
                </a:lnTo>
                <a:lnTo>
                  <a:pt x="5170" y="1418"/>
                </a:lnTo>
                <a:lnTo>
                  <a:pt x="5174" y="1418"/>
                </a:lnTo>
                <a:lnTo>
                  <a:pt x="5180" y="1418"/>
                </a:lnTo>
                <a:lnTo>
                  <a:pt x="5184" y="1418"/>
                </a:lnTo>
                <a:lnTo>
                  <a:pt x="5180" y="1414"/>
                </a:lnTo>
                <a:lnTo>
                  <a:pt x="5170" y="1408"/>
                </a:lnTo>
                <a:lnTo>
                  <a:pt x="5162" y="1404"/>
                </a:lnTo>
                <a:lnTo>
                  <a:pt x="5162" y="1402"/>
                </a:lnTo>
                <a:lnTo>
                  <a:pt x="5168" y="1402"/>
                </a:lnTo>
                <a:lnTo>
                  <a:pt x="5174" y="1398"/>
                </a:lnTo>
                <a:lnTo>
                  <a:pt x="5180" y="1396"/>
                </a:lnTo>
                <a:lnTo>
                  <a:pt x="5188" y="1398"/>
                </a:lnTo>
                <a:lnTo>
                  <a:pt x="5196" y="1398"/>
                </a:lnTo>
                <a:lnTo>
                  <a:pt x="5208" y="1398"/>
                </a:lnTo>
                <a:lnTo>
                  <a:pt x="5218" y="1396"/>
                </a:lnTo>
                <a:lnTo>
                  <a:pt x="5224" y="1396"/>
                </a:lnTo>
                <a:lnTo>
                  <a:pt x="5230" y="1394"/>
                </a:lnTo>
                <a:lnTo>
                  <a:pt x="5234" y="1390"/>
                </a:lnTo>
                <a:lnTo>
                  <a:pt x="5236" y="1386"/>
                </a:lnTo>
                <a:lnTo>
                  <a:pt x="5234" y="1382"/>
                </a:lnTo>
                <a:lnTo>
                  <a:pt x="5234" y="1380"/>
                </a:lnTo>
                <a:lnTo>
                  <a:pt x="5238" y="1376"/>
                </a:lnTo>
                <a:lnTo>
                  <a:pt x="5242" y="1370"/>
                </a:lnTo>
                <a:lnTo>
                  <a:pt x="5240" y="1368"/>
                </a:lnTo>
                <a:lnTo>
                  <a:pt x="5240" y="1364"/>
                </a:lnTo>
                <a:lnTo>
                  <a:pt x="5248" y="1358"/>
                </a:lnTo>
                <a:lnTo>
                  <a:pt x="5250" y="1356"/>
                </a:lnTo>
                <a:lnTo>
                  <a:pt x="5252" y="1354"/>
                </a:lnTo>
                <a:lnTo>
                  <a:pt x="5250" y="1350"/>
                </a:lnTo>
                <a:lnTo>
                  <a:pt x="5248" y="1348"/>
                </a:lnTo>
                <a:lnTo>
                  <a:pt x="5242" y="1346"/>
                </a:lnTo>
                <a:lnTo>
                  <a:pt x="5242" y="1344"/>
                </a:lnTo>
                <a:lnTo>
                  <a:pt x="5242" y="1342"/>
                </a:lnTo>
                <a:lnTo>
                  <a:pt x="5246" y="1342"/>
                </a:lnTo>
                <a:lnTo>
                  <a:pt x="5250" y="1342"/>
                </a:lnTo>
                <a:lnTo>
                  <a:pt x="5256" y="1344"/>
                </a:lnTo>
                <a:lnTo>
                  <a:pt x="5266" y="1344"/>
                </a:lnTo>
                <a:lnTo>
                  <a:pt x="5272" y="1344"/>
                </a:lnTo>
                <a:lnTo>
                  <a:pt x="5270" y="1346"/>
                </a:lnTo>
                <a:lnTo>
                  <a:pt x="5264" y="1352"/>
                </a:lnTo>
                <a:lnTo>
                  <a:pt x="5260" y="1356"/>
                </a:lnTo>
                <a:lnTo>
                  <a:pt x="5258" y="1360"/>
                </a:lnTo>
                <a:lnTo>
                  <a:pt x="5254" y="1364"/>
                </a:lnTo>
                <a:lnTo>
                  <a:pt x="5250" y="1366"/>
                </a:lnTo>
                <a:lnTo>
                  <a:pt x="5248" y="1372"/>
                </a:lnTo>
                <a:lnTo>
                  <a:pt x="5248" y="1378"/>
                </a:lnTo>
                <a:lnTo>
                  <a:pt x="5244" y="1386"/>
                </a:lnTo>
                <a:lnTo>
                  <a:pt x="5242" y="1392"/>
                </a:lnTo>
                <a:lnTo>
                  <a:pt x="5242" y="1394"/>
                </a:lnTo>
                <a:lnTo>
                  <a:pt x="5244" y="1396"/>
                </a:lnTo>
                <a:lnTo>
                  <a:pt x="5250" y="1398"/>
                </a:lnTo>
                <a:lnTo>
                  <a:pt x="5256" y="1398"/>
                </a:lnTo>
                <a:lnTo>
                  <a:pt x="5262" y="1396"/>
                </a:lnTo>
                <a:lnTo>
                  <a:pt x="5268" y="1390"/>
                </a:lnTo>
                <a:lnTo>
                  <a:pt x="5276" y="1380"/>
                </a:lnTo>
                <a:lnTo>
                  <a:pt x="5280" y="1380"/>
                </a:lnTo>
                <a:lnTo>
                  <a:pt x="5284" y="1382"/>
                </a:lnTo>
                <a:lnTo>
                  <a:pt x="5290" y="1386"/>
                </a:lnTo>
                <a:lnTo>
                  <a:pt x="5292" y="1384"/>
                </a:lnTo>
                <a:lnTo>
                  <a:pt x="5292" y="1380"/>
                </a:lnTo>
                <a:lnTo>
                  <a:pt x="5290" y="1378"/>
                </a:lnTo>
                <a:lnTo>
                  <a:pt x="5288" y="1376"/>
                </a:lnTo>
                <a:lnTo>
                  <a:pt x="5290" y="1374"/>
                </a:lnTo>
                <a:lnTo>
                  <a:pt x="5294" y="1370"/>
                </a:lnTo>
                <a:lnTo>
                  <a:pt x="5300" y="1370"/>
                </a:lnTo>
                <a:lnTo>
                  <a:pt x="5302" y="1370"/>
                </a:lnTo>
                <a:lnTo>
                  <a:pt x="5306" y="1370"/>
                </a:lnTo>
                <a:lnTo>
                  <a:pt x="5308" y="1372"/>
                </a:lnTo>
                <a:lnTo>
                  <a:pt x="5312" y="1372"/>
                </a:lnTo>
                <a:lnTo>
                  <a:pt x="5320" y="1370"/>
                </a:lnTo>
                <a:lnTo>
                  <a:pt x="5336" y="1362"/>
                </a:lnTo>
                <a:lnTo>
                  <a:pt x="5338" y="1358"/>
                </a:lnTo>
                <a:lnTo>
                  <a:pt x="5338" y="1354"/>
                </a:lnTo>
                <a:lnTo>
                  <a:pt x="5338" y="1350"/>
                </a:lnTo>
                <a:lnTo>
                  <a:pt x="5340" y="1350"/>
                </a:lnTo>
                <a:lnTo>
                  <a:pt x="5340" y="1348"/>
                </a:lnTo>
                <a:lnTo>
                  <a:pt x="5344" y="1350"/>
                </a:lnTo>
                <a:lnTo>
                  <a:pt x="5346" y="1350"/>
                </a:lnTo>
                <a:lnTo>
                  <a:pt x="5346" y="1352"/>
                </a:lnTo>
                <a:lnTo>
                  <a:pt x="5348" y="1354"/>
                </a:lnTo>
                <a:lnTo>
                  <a:pt x="5358" y="1350"/>
                </a:lnTo>
                <a:lnTo>
                  <a:pt x="5368" y="1344"/>
                </a:lnTo>
                <a:lnTo>
                  <a:pt x="5394" y="1324"/>
                </a:lnTo>
                <a:lnTo>
                  <a:pt x="5406" y="1312"/>
                </a:lnTo>
                <a:lnTo>
                  <a:pt x="5416" y="1300"/>
                </a:lnTo>
                <a:lnTo>
                  <a:pt x="5424" y="1290"/>
                </a:lnTo>
                <a:lnTo>
                  <a:pt x="5428" y="1280"/>
                </a:lnTo>
                <a:lnTo>
                  <a:pt x="5436" y="1264"/>
                </a:lnTo>
                <a:lnTo>
                  <a:pt x="5446" y="1250"/>
                </a:lnTo>
                <a:lnTo>
                  <a:pt x="5458" y="1240"/>
                </a:lnTo>
                <a:lnTo>
                  <a:pt x="5464" y="1238"/>
                </a:lnTo>
                <a:lnTo>
                  <a:pt x="5470" y="1238"/>
                </a:lnTo>
                <a:lnTo>
                  <a:pt x="5480" y="1236"/>
                </a:lnTo>
                <a:lnTo>
                  <a:pt x="5482" y="1234"/>
                </a:lnTo>
                <a:lnTo>
                  <a:pt x="5484" y="1230"/>
                </a:lnTo>
                <a:lnTo>
                  <a:pt x="5484" y="1226"/>
                </a:lnTo>
                <a:lnTo>
                  <a:pt x="5482" y="1220"/>
                </a:lnTo>
                <a:lnTo>
                  <a:pt x="5476" y="1214"/>
                </a:lnTo>
                <a:lnTo>
                  <a:pt x="5468" y="1204"/>
                </a:lnTo>
                <a:lnTo>
                  <a:pt x="5462" y="1196"/>
                </a:lnTo>
                <a:lnTo>
                  <a:pt x="5462" y="1194"/>
                </a:lnTo>
                <a:lnTo>
                  <a:pt x="5472" y="1200"/>
                </a:lnTo>
                <a:lnTo>
                  <a:pt x="5506" y="1222"/>
                </a:lnTo>
                <a:lnTo>
                  <a:pt x="5522" y="1226"/>
                </a:lnTo>
                <a:lnTo>
                  <a:pt x="5530" y="1228"/>
                </a:lnTo>
                <a:lnTo>
                  <a:pt x="5538" y="1228"/>
                </a:lnTo>
                <a:lnTo>
                  <a:pt x="5546" y="1226"/>
                </a:lnTo>
                <a:lnTo>
                  <a:pt x="5554" y="1222"/>
                </a:lnTo>
                <a:lnTo>
                  <a:pt x="5560" y="1218"/>
                </a:lnTo>
                <a:lnTo>
                  <a:pt x="5566" y="1212"/>
                </a:lnTo>
                <a:lnTo>
                  <a:pt x="5568" y="1206"/>
                </a:lnTo>
                <a:lnTo>
                  <a:pt x="5572" y="1204"/>
                </a:lnTo>
                <a:lnTo>
                  <a:pt x="5574" y="1204"/>
                </a:lnTo>
                <a:lnTo>
                  <a:pt x="5578" y="1206"/>
                </a:lnTo>
                <a:lnTo>
                  <a:pt x="5584" y="1208"/>
                </a:lnTo>
                <a:lnTo>
                  <a:pt x="5592" y="1208"/>
                </a:lnTo>
                <a:lnTo>
                  <a:pt x="5602" y="1206"/>
                </a:lnTo>
                <a:lnTo>
                  <a:pt x="5618" y="1202"/>
                </a:lnTo>
                <a:lnTo>
                  <a:pt x="5636" y="1196"/>
                </a:lnTo>
                <a:lnTo>
                  <a:pt x="5656" y="1190"/>
                </a:lnTo>
                <a:lnTo>
                  <a:pt x="5692" y="1184"/>
                </a:lnTo>
                <a:lnTo>
                  <a:pt x="5722" y="1176"/>
                </a:lnTo>
                <a:lnTo>
                  <a:pt x="5734" y="1172"/>
                </a:lnTo>
                <a:lnTo>
                  <a:pt x="5742" y="1166"/>
                </a:lnTo>
                <a:lnTo>
                  <a:pt x="5756" y="1152"/>
                </a:lnTo>
                <a:lnTo>
                  <a:pt x="5770" y="1140"/>
                </a:lnTo>
                <a:lnTo>
                  <a:pt x="5786" y="1132"/>
                </a:lnTo>
                <a:lnTo>
                  <a:pt x="5796" y="1128"/>
                </a:lnTo>
                <a:lnTo>
                  <a:pt x="5806" y="1126"/>
                </a:lnTo>
                <a:lnTo>
                  <a:pt x="5814" y="1124"/>
                </a:lnTo>
                <a:lnTo>
                  <a:pt x="5818" y="1122"/>
                </a:lnTo>
                <a:lnTo>
                  <a:pt x="5818" y="1118"/>
                </a:lnTo>
                <a:lnTo>
                  <a:pt x="5818" y="1114"/>
                </a:lnTo>
                <a:lnTo>
                  <a:pt x="5818" y="1112"/>
                </a:lnTo>
                <a:lnTo>
                  <a:pt x="5818" y="1108"/>
                </a:lnTo>
                <a:lnTo>
                  <a:pt x="5822" y="1106"/>
                </a:lnTo>
                <a:lnTo>
                  <a:pt x="5832" y="1104"/>
                </a:lnTo>
                <a:lnTo>
                  <a:pt x="5846" y="1104"/>
                </a:lnTo>
                <a:lnTo>
                  <a:pt x="5848" y="1102"/>
                </a:lnTo>
                <a:lnTo>
                  <a:pt x="5850" y="1100"/>
                </a:lnTo>
                <a:lnTo>
                  <a:pt x="5854" y="1094"/>
                </a:lnTo>
                <a:lnTo>
                  <a:pt x="5858" y="1092"/>
                </a:lnTo>
                <a:lnTo>
                  <a:pt x="5868" y="1086"/>
                </a:lnTo>
                <a:lnTo>
                  <a:pt x="5882" y="1078"/>
                </a:lnTo>
                <a:lnTo>
                  <a:pt x="5882" y="1076"/>
                </a:lnTo>
                <a:lnTo>
                  <a:pt x="5880" y="1076"/>
                </a:lnTo>
                <a:lnTo>
                  <a:pt x="5864" y="1076"/>
                </a:lnTo>
                <a:lnTo>
                  <a:pt x="5836" y="1078"/>
                </a:lnTo>
                <a:lnTo>
                  <a:pt x="5820" y="1078"/>
                </a:lnTo>
                <a:lnTo>
                  <a:pt x="5806" y="1076"/>
                </a:lnTo>
                <a:lnTo>
                  <a:pt x="5794" y="1070"/>
                </a:lnTo>
                <a:lnTo>
                  <a:pt x="5780" y="1064"/>
                </a:lnTo>
                <a:lnTo>
                  <a:pt x="5768" y="1058"/>
                </a:lnTo>
                <a:lnTo>
                  <a:pt x="5756" y="1056"/>
                </a:lnTo>
                <a:lnTo>
                  <a:pt x="5750" y="1056"/>
                </a:lnTo>
                <a:lnTo>
                  <a:pt x="5742" y="1056"/>
                </a:lnTo>
                <a:lnTo>
                  <a:pt x="5736" y="1060"/>
                </a:lnTo>
                <a:lnTo>
                  <a:pt x="5728" y="1064"/>
                </a:lnTo>
                <a:lnTo>
                  <a:pt x="5722" y="1068"/>
                </a:lnTo>
                <a:lnTo>
                  <a:pt x="5714" y="1070"/>
                </a:lnTo>
                <a:lnTo>
                  <a:pt x="5702" y="1070"/>
                </a:lnTo>
                <a:lnTo>
                  <a:pt x="5696" y="1070"/>
                </a:lnTo>
                <a:lnTo>
                  <a:pt x="5690" y="1070"/>
                </a:lnTo>
                <a:lnTo>
                  <a:pt x="5684" y="1074"/>
                </a:lnTo>
                <a:lnTo>
                  <a:pt x="5676" y="1082"/>
                </a:lnTo>
                <a:lnTo>
                  <a:pt x="5670" y="1086"/>
                </a:lnTo>
                <a:lnTo>
                  <a:pt x="5664" y="1088"/>
                </a:lnTo>
                <a:lnTo>
                  <a:pt x="5660" y="1090"/>
                </a:lnTo>
                <a:lnTo>
                  <a:pt x="5656" y="1090"/>
                </a:lnTo>
                <a:lnTo>
                  <a:pt x="5656" y="1086"/>
                </a:lnTo>
                <a:lnTo>
                  <a:pt x="5656" y="1082"/>
                </a:lnTo>
                <a:lnTo>
                  <a:pt x="5660" y="1078"/>
                </a:lnTo>
                <a:lnTo>
                  <a:pt x="5668" y="1070"/>
                </a:lnTo>
                <a:lnTo>
                  <a:pt x="5678" y="1064"/>
                </a:lnTo>
                <a:lnTo>
                  <a:pt x="5684" y="1062"/>
                </a:lnTo>
                <a:lnTo>
                  <a:pt x="5690" y="1060"/>
                </a:lnTo>
                <a:lnTo>
                  <a:pt x="5694" y="1060"/>
                </a:lnTo>
                <a:lnTo>
                  <a:pt x="5700" y="1064"/>
                </a:lnTo>
                <a:lnTo>
                  <a:pt x="5702" y="1064"/>
                </a:lnTo>
                <a:lnTo>
                  <a:pt x="5706" y="1062"/>
                </a:lnTo>
                <a:lnTo>
                  <a:pt x="5714" y="1056"/>
                </a:lnTo>
                <a:lnTo>
                  <a:pt x="5714" y="1054"/>
                </a:lnTo>
                <a:lnTo>
                  <a:pt x="5714" y="1052"/>
                </a:lnTo>
                <a:lnTo>
                  <a:pt x="5710" y="1052"/>
                </a:lnTo>
                <a:lnTo>
                  <a:pt x="5704" y="1050"/>
                </a:lnTo>
                <a:lnTo>
                  <a:pt x="5680" y="1052"/>
                </a:lnTo>
                <a:lnTo>
                  <a:pt x="5652" y="1056"/>
                </a:lnTo>
                <a:lnTo>
                  <a:pt x="5638" y="1058"/>
                </a:lnTo>
                <a:lnTo>
                  <a:pt x="5634" y="1056"/>
                </a:lnTo>
                <a:lnTo>
                  <a:pt x="5632" y="1052"/>
                </a:lnTo>
                <a:lnTo>
                  <a:pt x="5636" y="1046"/>
                </a:lnTo>
                <a:lnTo>
                  <a:pt x="5640" y="1038"/>
                </a:lnTo>
                <a:lnTo>
                  <a:pt x="5650" y="1022"/>
                </a:lnTo>
                <a:lnTo>
                  <a:pt x="5656" y="1012"/>
                </a:lnTo>
                <a:lnTo>
                  <a:pt x="5658" y="1010"/>
                </a:lnTo>
                <a:lnTo>
                  <a:pt x="5664" y="1016"/>
                </a:lnTo>
                <a:lnTo>
                  <a:pt x="5672" y="1022"/>
                </a:lnTo>
                <a:lnTo>
                  <a:pt x="5676" y="1022"/>
                </a:lnTo>
                <a:lnTo>
                  <a:pt x="5680" y="1022"/>
                </a:lnTo>
                <a:lnTo>
                  <a:pt x="5718" y="1010"/>
                </a:lnTo>
                <a:lnTo>
                  <a:pt x="5732" y="1004"/>
                </a:lnTo>
                <a:lnTo>
                  <a:pt x="5742" y="1000"/>
                </a:lnTo>
                <a:lnTo>
                  <a:pt x="5746" y="996"/>
                </a:lnTo>
                <a:lnTo>
                  <a:pt x="5746" y="990"/>
                </a:lnTo>
                <a:lnTo>
                  <a:pt x="5742" y="986"/>
                </a:lnTo>
                <a:lnTo>
                  <a:pt x="5734" y="982"/>
                </a:lnTo>
                <a:lnTo>
                  <a:pt x="5724" y="980"/>
                </a:lnTo>
                <a:lnTo>
                  <a:pt x="5710" y="976"/>
                </a:lnTo>
                <a:lnTo>
                  <a:pt x="5688" y="972"/>
                </a:lnTo>
                <a:lnTo>
                  <a:pt x="5682" y="970"/>
                </a:lnTo>
                <a:lnTo>
                  <a:pt x="5680" y="968"/>
                </a:lnTo>
                <a:lnTo>
                  <a:pt x="5680" y="966"/>
                </a:lnTo>
                <a:lnTo>
                  <a:pt x="5686" y="966"/>
                </a:lnTo>
                <a:lnTo>
                  <a:pt x="5706" y="966"/>
                </a:lnTo>
                <a:lnTo>
                  <a:pt x="5728" y="970"/>
                </a:lnTo>
                <a:lnTo>
                  <a:pt x="5742" y="974"/>
                </a:lnTo>
                <a:lnTo>
                  <a:pt x="5754" y="980"/>
                </a:lnTo>
                <a:lnTo>
                  <a:pt x="5768" y="986"/>
                </a:lnTo>
                <a:lnTo>
                  <a:pt x="5782" y="990"/>
                </a:lnTo>
                <a:lnTo>
                  <a:pt x="5790" y="996"/>
                </a:lnTo>
                <a:lnTo>
                  <a:pt x="5794" y="1006"/>
                </a:lnTo>
                <a:lnTo>
                  <a:pt x="5796" y="1022"/>
                </a:lnTo>
                <a:lnTo>
                  <a:pt x="5800" y="1030"/>
                </a:lnTo>
                <a:lnTo>
                  <a:pt x="5806" y="1038"/>
                </a:lnTo>
                <a:lnTo>
                  <a:pt x="5814" y="1044"/>
                </a:lnTo>
                <a:lnTo>
                  <a:pt x="5824" y="1048"/>
                </a:lnTo>
                <a:lnTo>
                  <a:pt x="5834" y="1052"/>
                </a:lnTo>
                <a:lnTo>
                  <a:pt x="5844" y="1054"/>
                </a:lnTo>
                <a:lnTo>
                  <a:pt x="5852" y="1054"/>
                </a:lnTo>
                <a:lnTo>
                  <a:pt x="5858" y="1052"/>
                </a:lnTo>
                <a:lnTo>
                  <a:pt x="5866" y="1048"/>
                </a:lnTo>
                <a:lnTo>
                  <a:pt x="5872" y="1048"/>
                </a:lnTo>
                <a:lnTo>
                  <a:pt x="5882" y="1052"/>
                </a:lnTo>
                <a:lnTo>
                  <a:pt x="5896" y="1054"/>
                </a:lnTo>
                <a:lnTo>
                  <a:pt x="5904" y="1054"/>
                </a:lnTo>
                <a:lnTo>
                  <a:pt x="5908" y="1048"/>
                </a:lnTo>
                <a:lnTo>
                  <a:pt x="5908" y="1042"/>
                </a:lnTo>
                <a:lnTo>
                  <a:pt x="5906" y="1032"/>
                </a:lnTo>
                <a:lnTo>
                  <a:pt x="5902" y="1008"/>
                </a:lnTo>
                <a:lnTo>
                  <a:pt x="5900" y="996"/>
                </a:lnTo>
                <a:lnTo>
                  <a:pt x="5900" y="984"/>
                </a:lnTo>
                <a:lnTo>
                  <a:pt x="5900" y="976"/>
                </a:lnTo>
                <a:lnTo>
                  <a:pt x="5898" y="974"/>
                </a:lnTo>
                <a:lnTo>
                  <a:pt x="5896" y="974"/>
                </a:lnTo>
                <a:lnTo>
                  <a:pt x="5892" y="976"/>
                </a:lnTo>
                <a:lnTo>
                  <a:pt x="5886" y="980"/>
                </a:lnTo>
                <a:lnTo>
                  <a:pt x="5880" y="984"/>
                </a:lnTo>
                <a:lnTo>
                  <a:pt x="5874" y="988"/>
                </a:lnTo>
                <a:lnTo>
                  <a:pt x="5868" y="990"/>
                </a:lnTo>
                <a:lnTo>
                  <a:pt x="5868" y="988"/>
                </a:lnTo>
                <a:lnTo>
                  <a:pt x="5866" y="984"/>
                </a:lnTo>
                <a:lnTo>
                  <a:pt x="5864" y="976"/>
                </a:lnTo>
                <a:lnTo>
                  <a:pt x="5866" y="974"/>
                </a:lnTo>
                <a:lnTo>
                  <a:pt x="5868" y="972"/>
                </a:lnTo>
                <a:lnTo>
                  <a:pt x="5876" y="970"/>
                </a:lnTo>
                <a:lnTo>
                  <a:pt x="5880" y="968"/>
                </a:lnTo>
                <a:lnTo>
                  <a:pt x="5886" y="960"/>
                </a:lnTo>
                <a:lnTo>
                  <a:pt x="5890" y="956"/>
                </a:lnTo>
                <a:lnTo>
                  <a:pt x="5892" y="954"/>
                </a:lnTo>
                <a:lnTo>
                  <a:pt x="5890" y="954"/>
                </a:lnTo>
                <a:lnTo>
                  <a:pt x="5880" y="958"/>
                </a:lnTo>
                <a:lnTo>
                  <a:pt x="5870" y="960"/>
                </a:lnTo>
                <a:lnTo>
                  <a:pt x="5866" y="960"/>
                </a:lnTo>
                <a:lnTo>
                  <a:pt x="5866" y="954"/>
                </a:lnTo>
                <a:lnTo>
                  <a:pt x="5868" y="948"/>
                </a:lnTo>
                <a:lnTo>
                  <a:pt x="5866" y="944"/>
                </a:lnTo>
                <a:lnTo>
                  <a:pt x="5862" y="940"/>
                </a:lnTo>
                <a:lnTo>
                  <a:pt x="5856" y="936"/>
                </a:lnTo>
                <a:lnTo>
                  <a:pt x="5838" y="932"/>
                </a:lnTo>
                <a:lnTo>
                  <a:pt x="5816" y="924"/>
                </a:lnTo>
                <a:lnTo>
                  <a:pt x="5796" y="918"/>
                </a:lnTo>
                <a:lnTo>
                  <a:pt x="5786" y="912"/>
                </a:lnTo>
                <a:lnTo>
                  <a:pt x="5780" y="906"/>
                </a:lnTo>
                <a:lnTo>
                  <a:pt x="5780" y="902"/>
                </a:lnTo>
                <a:lnTo>
                  <a:pt x="5780" y="900"/>
                </a:lnTo>
                <a:lnTo>
                  <a:pt x="5780" y="896"/>
                </a:lnTo>
                <a:lnTo>
                  <a:pt x="5778" y="890"/>
                </a:lnTo>
                <a:lnTo>
                  <a:pt x="5770" y="884"/>
                </a:lnTo>
                <a:lnTo>
                  <a:pt x="5762" y="880"/>
                </a:lnTo>
                <a:lnTo>
                  <a:pt x="5758" y="874"/>
                </a:lnTo>
                <a:lnTo>
                  <a:pt x="5760" y="870"/>
                </a:lnTo>
                <a:lnTo>
                  <a:pt x="5760" y="866"/>
                </a:lnTo>
                <a:lnTo>
                  <a:pt x="5758" y="862"/>
                </a:lnTo>
                <a:lnTo>
                  <a:pt x="5752" y="856"/>
                </a:lnTo>
                <a:lnTo>
                  <a:pt x="5738" y="852"/>
                </a:lnTo>
                <a:lnTo>
                  <a:pt x="5714" y="844"/>
                </a:lnTo>
                <a:lnTo>
                  <a:pt x="5724" y="846"/>
                </a:lnTo>
                <a:lnTo>
                  <a:pt x="5732" y="844"/>
                </a:lnTo>
                <a:lnTo>
                  <a:pt x="5740" y="840"/>
                </a:lnTo>
                <a:lnTo>
                  <a:pt x="5748" y="836"/>
                </a:lnTo>
                <a:lnTo>
                  <a:pt x="5764" y="828"/>
                </a:lnTo>
                <a:lnTo>
                  <a:pt x="5784" y="816"/>
                </a:lnTo>
                <a:lnTo>
                  <a:pt x="5790" y="816"/>
                </a:lnTo>
                <a:lnTo>
                  <a:pt x="5796" y="814"/>
                </a:lnTo>
                <a:lnTo>
                  <a:pt x="5810" y="818"/>
                </a:lnTo>
                <a:lnTo>
                  <a:pt x="5824" y="824"/>
                </a:lnTo>
                <a:lnTo>
                  <a:pt x="5838" y="832"/>
                </a:lnTo>
                <a:lnTo>
                  <a:pt x="5852" y="838"/>
                </a:lnTo>
                <a:lnTo>
                  <a:pt x="5866" y="842"/>
                </a:lnTo>
                <a:lnTo>
                  <a:pt x="5874" y="842"/>
                </a:lnTo>
                <a:lnTo>
                  <a:pt x="5880" y="842"/>
                </a:lnTo>
                <a:lnTo>
                  <a:pt x="5888" y="840"/>
                </a:lnTo>
                <a:lnTo>
                  <a:pt x="5894" y="836"/>
                </a:lnTo>
                <a:lnTo>
                  <a:pt x="5906" y="828"/>
                </a:lnTo>
                <a:lnTo>
                  <a:pt x="5916" y="826"/>
                </a:lnTo>
                <a:lnTo>
                  <a:pt x="5922" y="826"/>
                </a:lnTo>
                <a:lnTo>
                  <a:pt x="5928" y="828"/>
                </a:lnTo>
                <a:lnTo>
                  <a:pt x="5932" y="828"/>
                </a:lnTo>
                <a:lnTo>
                  <a:pt x="5936" y="828"/>
                </a:lnTo>
                <a:lnTo>
                  <a:pt x="5942" y="826"/>
                </a:lnTo>
                <a:lnTo>
                  <a:pt x="5948" y="818"/>
                </a:lnTo>
                <a:lnTo>
                  <a:pt x="5954" y="808"/>
                </a:lnTo>
                <a:lnTo>
                  <a:pt x="5954" y="804"/>
                </a:lnTo>
                <a:lnTo>
                  <a:pt x="5952" y="802"/>
                </a:lnTo>
                <a:lnTo>
                  <a:pt x="5948" y="796"/>
                </a:lnTo>
                <a:lnTo>
                  <a:pt x="5940" y="792"/>
                </a:lnTo>
                <a:lnTo>
                  <a:pt x="5930" y="788"/>
                </a:lnTo>
                <a:lnTo>
                  <a:pt x="5916" y="788"/>
                </a:lnTo>
                <a:lnTo>
                  <a:pt x="5890" y="786"/>
                </a:lnTo>
                <a:lnTo>
                  <a:pt x="5880" y="784"/>
                </a:lnTo>
                <a:lnTo>
                  <a:pt x="5876" y="782"/>
                </a:lnTo>
                <a:lnTo>
                  <a:pt x="5876" y="780"/>
                </a:lnTo>
                <a:lnTo>
                  <a:pt x="5876" y="774"/>
                </a:lnTo>
                <a:lnTo>
                  <a:pt x="5882" y="768"/>
                </a:lnTo>
                <a:lnTo>
                  <a:pt x="5890" y="762"/>
                </a:lnTo>
                <a:lnTo>
                  <a:pt x="5902" y="756"/>
                </a:lnTo>
                <a:lnTo>
                  <a:pt x="5914" y="752"/>
                </a:lnTo>
                <a:lnTo>
                  <a:pt x="5928" y="752"/>
                </a:lnTo>
                <a:lnTo>
                  <a:pt x="5940" y="754"/>
                </a:lnTo>
                <a:lnTo>
                  <a:pt x="5948" y="756"/>
                </a:lnTo>
                <a:lnTo>
                  <a:pt x="5958" y="764"/>
                </a:lnTo>
                <a:lnTo>
                  <a:pt x="5964" y="768"/>
                </a:lnTo>
                <a:lnTo>
                  <a:pt x="5970" y="768"/>
                </a:lnTo>
                <a:lnTo>
                  <a:pt x="5978" y="768"/>
                </a:lnTo>
                <a:lnTo>
                  <a:pt x="5990" y="764"/>
                </a:lnTo>
                <a:lnTo>
                  <a:pt x="5998" y="760"/>
                </a:lnTo>
                <a:lnTo>
                  <a:pt x="6002" y="756"/>
                </a:lnTo>
                <a:lnTo>
                  <a:pt x="6002" y="752"/>
                </a:lnTo>
                <a:lnTo>
                  <a:pt x="5998" y="748"/>
                </a:lnTo>
                <a:lnTo>
                  <a:pt x="5992" y="744"/>
                </a:lnTo>
                <a:lnTo>
                  <a:pt x="5982" y="742"/>
                </a:lnTo>
                <a:lnTo>
                  <a:pt x="5970" y="740"/>
                </a:lnTo>
                <a:lnTo>
                  <a:pt x="5956" y="738"/>
                </a:lnTo>
                <a:lnTo>
                  <a:pt x="5948" y="736"/>
                </a:lnTo>
                <a:lnTo>
                  <a:pt x="5944" y="734"/>
                </a:lnTo>
                <a:lnTo>
                  <a:pt x="5940" y="732"/>
                </a:lnTo>
                <a:lnTo>
                  <a:pt x="5938" y="728"/>
                </a:lnTo>
                <a:lnTo>
                  <a:pt x="5936" y="718"/>
                </a:lnTo>
                <a:lnTo>
                  <a:pt x="5940" y="708"/>
                </a:lnTo>
                <a:lnTo>
                  <a:pt x="5944" y="700"/>
                </a:lnTo>
                <a:lnTo>
                  <a:pt x="5950" y="692"/>
                </a:lnTo>
                <a:lnTo>
                  <a:pt x="5954" y="692"/>
                </a:lnTo>
                <a:lnTo>
                  <a:pt x="5958" y="690"/>
                </a:lnTo>
                <a:lnTo>
                  <a:pt x="5960" y="692"/>
                </a:lnTo>
                <a:lnTo>
                  <a:pt x="5964" y="694"/>
                </a:lnTo>
                <a:lnTo>
                  <a:pt x="5970" y="700"/>
                </a:lnTo>
                <a:lnTo>
                  <a:pt x="5976" y="702"/>
                </a:lnTo>
                <a:lnTo>
                  <a:pt x="5984" y="702"/>
                </a:lnTo>
                <a:lnTo>
                  <a:pt x="5990" y="698"/>
                </a:lnTo>
                <a:lnTo>
                  <a:pt x="5996" y="692"/>
                </a:lnTo>
                <a:lnTo>
                  <a:pt x="5998" y="686"/>
                </a:lnTo>
                <a:lnTo>
                  <a:pt x="5996" y="678"/>
                </a:lnTo>
                <a:lnTo>
                  <a:pt x="5992" y="668"/>
                </a:lnTo>
                <a:lnTo>
                  <a:pt x="5988" y="662"/>
                </a:lnTo>
                <a:lnTo>
                  <a:pt x="5986" y="658"/>
                </a:lnTo>
                <a:lnTo>
                  <a:pt x="5990" y="656"/>
                </a:lnTo>
                <a:lnTo>
                  <a:pt x="5994" y="656"/>
                </a:lnTo>
                <a:lnTo>
                  <a:pt x="5996" y="654"/>
                </a:lnTo>
                <a:lnTo>
                  <a:pt x="5980" y="646"/>
                </a:lnTo>
                <a:lnTo>
                  <a:pt x="5968" y="640"/>
                </a:lnTo>
                <a:lnTo>
                  <a:pt x="5964" y="636"/>
                </a:lnTo>
                <a:lnTo>
                  <a:pt x="5964" y="632"/>
                </a:lnTo>
                <a:lnTo>
                  <a:pt x="5968" y="632"/>
                </a:lnTo>
                <a:lnTo>
                  <a:pt x="5976" y="628"/>
                </a:lnTo>
                <a:lnTo>
                  <a:pt x="5980" y="624"/>
                </a:lnTo>
                <a:lnTo>
                  <a:pt x="5978" y="618"/>
                </a:lnTo>
                <a:lnTo>
                  <a:pt x="5976" y="616"/>
                </a:lnTo>
                <a:lnTo>
                  <a:pt x="5972" y="614"/>
                </a:lnTo>
                <a:lnTo>
                  <a:pt x="5962" y="612"/>
                </a:lnTo>
                <a:lnTo>
                  <a:pt x="5934" y="612"/>
                </a:lnTo>
                <a:lnTo>
                  <a:pt x="5922" y="612"/>
                </a:lnTo>
                <a:lnTo>
                  <a:pt x="5910" y="610"/>
                </a:lnTo>
                <a:lnTo>
                  <a:pt x="5902" y="608"/>
                </a:lnTo>
                <a:lnTo>
                  <a:pt x="5900" y="604"/>
                </a:lnTo>
                <a:lnTo>
                  <a:pt x="5898" y="600"/>
                </a:lnTo>
                <a:lnTo>
                  <a:pt x="5898" y="596"/>
                </a:lnTo>
                <a:lnTo>
                  <a:pt x="5898" y="594"/>
                </a:lnTo>
                <a:lnTo>
                  <a:pt x="5892" y="588"/>
                </a:lnTo>
                <a:lnTo>
                  <a:pt x="5884" y="584"/>
                </a:lnTo>
                <a:lnTo>
                  <a:pt x="5876" y="582"/>
                </a:lnTo>
                <a:lnTo>
                  <a:pt x="5868" y="580"/>
                </a:lnTo>
                <a:lnTo>
                  <a:pt x="5864" y="576"/>
                </a:lnTo>
                <a:lnTo>
                  <a:pt x="5864" y="574"/>
                </a:lnTo>
                <a:lnTo>
                  <a:pt x="5864" y="572"/>
                </a:lnTo>
                <a:lnTo>
                  <a:pt x="5868" y="568"/>
                </a:lnTo>
                <a:lnTo>
                  <a:pt x="5876" y="564"/>
                </a:lnTo>
                <a:lnTo>
                  <a:pt x="5882" y="566"/>
                </a:lnTo>
                <a:lnTo>
                  <a:pt x="5886" y="570"/>
                </a:lnTo>
                <a:lnTo>
                  <a:pt x="5890" y="574"/>
                </a:lnTo>
                <a:lnTo>
                  <a:pt x="5894" y="578"/>
                </a:lnTo>
                <a:lnTo>
                  <a:pt x="5900" y="580"/>
                </a:lnTo>
                <a:lnTo>
                  <a:pt x="5908" y="580"/>
                </a:lnTo>
                <a:lnTo>
                  <a:pt x="5918" y="572"/>
                </a:lnTo>
                <a:lnTo>
                  <a:pt x="5930" y="566"/>
                </a:lnTo>
                <a:lnTo>
                  <a:pt x="5944" y="560"/>
                </a:lnTo>
                <a:lnTo>
                  <a:pt x="5956" y="558"/>
                </a:lnTo>
                <a:lnTo>
                  <a:pt x="5968" y="558"/>
                </a:lnTo>
                <a:lnTo>
                  <a:pt x="5980" y="560"/>
                </a:lnTo>
                <a:lnTo>
                  <a:pt x="5992" y="564"/>
                </a:lnTo>
                <a:lnTo>
                  <a:pt x="6014" y="572"/>
                </a:lnTo>
                <a:lnTo>
                  <a:pt x="6024" y="576"/>
                </a:lnTo>
                <a:lnTo>
                  <a:pt x="6032" y="574"/>
                </a:lnTo>
                <a:lnTo>
                  <a:pt x="6038" y="570"/>
                </a:lnTo>
                <a:lnTo>
                  <a:pt x="6042" y="562"/>
                </a:lnTo>
                <a:lnTo>
                  <a:pt x="6044" y="554"/>
                </a:lnTo>
                <a:lnTo>
                  <a:pt x="6044" y="546"/>
                </a:lnTo>
                <a:lnTo>
                  <a:pt x="6038" y="536"/>
                </a:lnTo>
                <a:lnTo>
                  <a:pt x="6032" y="528"/>
                </a:lnTo>
                <a:lnTo>
                  <a:pt x="6022" y="522"/>
                </a:lnTo>
                <a:lnTo>
                  <a:pt x="6018" y="522"/>
                </a:lnTo>
                <a:lnTo>
                  <a:pt x="6012" y="524"/>
                </a:lnTo>
                <a:lnTo>
                  <a:pt x="6008" y="528"/>
                </a:lnTo>
                <a:lnTo>
                  <a:pt x="6002" y="532"/>
                </a:lnTo>
                <a:lnTo>
                  <a:pt x="5994" y="532"/>
                </a:lnTo>
                <a:lnTo>
                  <a:pt x="5984" y="530"/>
                </a:lnTo>
                <a:lnTo>
                  <a:pt x="5968" y="522"/>
                </a:lnTo>
                <a:lnTo>
                  <a:pt x="5942" y="506"/>
                </a:lnTo>
                <a:lnTo>
                  <a:pt x="5938" y="500"/>
                </a:lnTo>
                <a:lnTo>
                  <a:pt x="5938" y="498"/>
                </a:lnTo>
                <a:lnTo>
                  <a:pt x="5944" y="496"/>
                </a:lnTo>
                <a:lnTo>
                  <a:pt x="5952" y="498"/>
                </a:lnTo>
                <a:lnTo>
                  <a:pt x="5982" y="504"/>
                </a:lnTo>
                <a:lnTo>
                  <a:pt x="6006" y="508"/>
                </a:lnTo>
                <a:lnTo>
                  <a:pt x="6010" y="506"/>
                </a:lnTo>
                <a:lnTo>
                  <a:pt x="6010" y="504"/>
                </a:lnTo>
                <a:lnTo>
                  <a:pt x="6004" y="500"/>
                </a:lnTo>
                <a:lnTo>
                  <a:pt x="5992" y="496"/>
                </a:lnTo>
                <a:lnTo>
                  <a:pt x="5956" y="480"/>
                </a:lnTo>
                <a:lnTo>
                  <a:pt x="5936" y="474"/>
                </a:lnTo>
                <a:lnTo>
                  <a:pt x="5922" y="472"/>
                </a:lnTo>
                <a:lnTo>
                  <a:pt x="5914" y="476"/>
                </a:lnTo>
                <a:lnTo>
                  <a:pt x="5910" y="480"/>
                </a:lnTo>
                <a:lnTo>
                  <a:pt x="5906" y="494"/>
                </a:lnTo>
                <a:lnTo>
                  <a:pt x="5902" y="500"/>
                </a:lnTo>
                <a:lnTo>
                  <a:pt x="5896" y="502"/>
                </a:lnTo>
                <a:lnTo>
                  <a:pt x="5892" y="502"/>
                </a:lnTo>
                <a:lnTo>
                  <a:pt x="5890" y="502"/>
                </a:lnTo>
                <a:lnTo>
                  <a:pt x="5888" y="500"/>
                </a:lnTo>
                <a:lnTo>
                  <a:pt x="5888" y="496"/>
                </a:lnTo>
                <a:lnTo>
                  <a:pt x="5890" y="488"/>
                </a:lnTo>
                <a:lnTo>
                  <a:pt x="5896" y="478"/>
                </a:lnTo>
                <a:lnTo>
                  <a:pt x="5910" y="452"/>
                </a:lnTo>
                <a:lnTo>
                  <a:pt x="5916" y="438"/>
                </a:lnTo>
                <a:lnTo>
                  <a:pt x="5922" y="424"/>
                </a:lnTo>
                <a:lnTo>
                  <a:pt x="5926" y="414"/>
                </a:lnTo>
                <a:lnTo>
                  <a:pt x="5934" y="406"/>
                </a:lnTo>
                <a:lnTo>
                  <a:pt x="5940" y="404"/>
                </a:lnTo>
                <a:lnTo>
                  <a:pt x="5948" y="402"/>
                </a:lnTo>
                <a:lnTo>
                  <a:pt x="5960" y="404"/>
                </a:lnTo>
                <a:lnTo>
                  <a:pt x="5966" y="402"/>
                </a:lnTo>
                <a:lnTo>
                  <a:pt x="5970" y="400"/>
                </a:lnTo>
                <a:lnTo>
                  <a:pt x="5982" y="392"/>
                </a:lnTo>
                <a:lnTo>
                  <a:pt x="5996" y="380"/>
                </a:lnTo>
                <a:lnTo>
                  <a:pt x="6002" y="376"/>
                </a:lnTo>
                <a:lnTo>
                  <a:pt x="6004" y="370"/>
                </a:lnTo>
                <a:lnTo>
                  <a:pt x="6004" y="368"/>
                </a:lnTo>
                <a:lnTo>
                  <a:pt x="5996" y="364"/>
                </a:lnTo>
                <a:lnTo>
                  <a:pt x="5988" y="362"/>
                </a:lnTo>
                <a:lnTo>
                  <a:pt x="5984" y="358"/>
                </a:lnTo>
                <a:lnTo>
                  <a:pt x="5980" y="354"/>
                </a:lnTo>
                <a:lnTo>
                  <a:pt x="5980" y="348"/>
                </a:lnTo>
                <a:lnTo>
                  <a:pt x="5982" y="342"/>
                </a:lnTo>
                <a:lnTo>
                  <a:pt x="5986" y="338"/>
                </a:lnTo>
                <a:lnTo>
                  <a:pt x="5994" y="336"/>
                </a:lnTo>
                <a:lnTo>
                  <a:pt x="6006" y="334"/>
                </a:lnTo>
                <a:lnTo>
                  <a:pt x="6026" y="332"/>
                </a:lnTo>
                <a:lnTo>
                  <a:pt x="6040" y="328"/>
                </a:lnTo>
                <a:lnTo>
                  <a:pt x="6052" y="322"/>
                </a:lnTo>
                <a:lnTo>
                  <a:pt x="6064" y="310"/>
                </a:lnTo>
                <a:lnTo>
                  <a:pt x="6066" y="306"/>
                </a:lnTo>
                <a:lnTo>
                  <a:pt x="6066" y="304"/>
                </a:lnTo>
                <a:lnTo>
                  <a:pt x="6066" y="302"/>
                </a:lnTo>
                <a:lnTo>
                  <a:pt x="6062" y="300"/>
                </a:lnTo>
                <a:lnTo>
                  <a:pt x="6052" y="298"/>
                </a:lnTo>
                <a:lnTo>
                  <a:pt x="6036" y="300"/>
                </a:lnTo>
                <a:lnTo>
                  <a:pt x="5998" y="306"/>
                </a:lnTo>
                <a:lnTo>
                  <a:pt x="5980" y="312"/>
                </a:lnTo>
                <a:lnTo>
                  <a:pt x="5962" y="318"/>
                </a:lnTo>
                <a:lnTo>
                  <a:pt x="5948" y="320"/>
                </a:lnTo>
                <a:lnTo>
                  <a:pt x="5946" y="320"/>
                </a:lnTo>
                <a:lnTo>
                  <a:pt x="5944" y="318"/>
                </a:lnTo>
                <a:lnTo>
                  <a:pt x="5944" y="316"/>
                </a:lnTo>
                <a:lnTo>
                  <a:pt x="5944" y="312"/>
                </a:lnTo>
                <a:lnTo>
                  <a:pt x="5950" y="306"/>
                </a:lnTo>
                <a:lnTo>
                  <a:pt x="5960" y="298"/>
                </a:lnTo>
                <a:lnTo>
                  <a:pt x="5974" y="290"/>
                </a:lnTo>
                <a:lnTo>
                  <a:pt x="5988" y="286"/>
                </a:lnTo>
                <a:lnTo>
                  <a:pt x="5996" y="286"/>
                </a:lnTo>
                <a:lnTo>
                  <a:pt x="6004" y="288"/>
                </a:lnTo>
                <a:lnTo>
                  <a:pt x="6018" y="290"/>
                </a:lnTo>
                <a:lnTo>
                  <a:pt x="6034" y="292"/>
                </a:lnTo>
                <a:lnTo>
                  <a:pt x="6050" y="292"/>
                </a:lnTo>
                <a:lnTo>
                  <a:pt x="6064" y="290"/>
                </a:lnTo>
                <a:lnTo>
                  <a:pt x="6092" y="284"/>
                </a:lnTo>
                <a:lnTo>
                  <a:pt x="6116" y="274"/>
                </a:lnTo>
                <a:lnTo>
                  <a:pt x="6122" y="270"/>
                </a:lnTo>
                <a:lnTo>
                  <a:pt x="6122" y="268"/>
                </a:lnTo>
                <a:lnTo>
                  <a:pt x="6122" y="266"/>
                </a:lnTo>
                <a:lnTo>
                  <a:pt x="6116" y="264"/>
                </a:lnTo>
                <a:lnTo>
                  <a:pt x="6106" y="262"/>
                </a:lnTo>
                <a:lnTo>
                  <a:pt x="6082" y="260"/>
                </a:lnTo>
                <a:lnTo>
                  <a:pt x="6068" y="260"/>
                </a:lnTo>
                <a:lnTo>
                  <a:pt x="6056" y="262"/>
                </a:lnTo>
                <a:lnTo>
                  <a:pt x="6042" y="262"/>
                </a:lnTo>
                <a:lnTo>
                  <a:pt x="6026" y="262"/>
                </a:lnTo>
                <a:lnTo>
                  <a:pt x="5990" y="260"/>
                </a:lnTo>
                <a:lnTo>
                  <a:pt x="5970" y="258"/>
                </a:lnTo>
                <a:lnTo>
                  <a:pt x="5988" y="258"/>
                </a:lnTo>
                <a:lnTo>
                  <a:pt x="6004" y="258"/>
                </a:lnTo>
                <a:lnTo>
                  <a:pt x="6018" y="258"/>
                </a:lnTo>
                <a:lnTo>
                  <a:pt x="6028" y="254"/>
                </a:lnTo>
                <a:lnTo>
                  <a:pt x="6036" y="252"/>
                </a:lnTo>
                <a:lnTo>
                  <a:pt x="6050" y="246"/>
                </a:lnTo>
                <a:lnTo>
                  <a:pt x="6058" y="246"/>
                </a:lnTo>
                <a:lnTo>
                  <a:pt x="6068" y="248"/>
                </a:lnTo>
                <a:lnTo>
                  <a:pt x="6080" y="248"/>
                </a:lnTo>
                <a:lnTo>
                  <a:pt x="6090" y="250"/>
                </a:lnTo>
                <a:lnTo>
                  <a:pt x="6112" y="248"/>
                </a:lnTo>
                <a:lnTo>
                  <a:pt x="6136" y="244"/>
                </a:lnTo>
                <a:lnTo>
                  <a:pt x="6166" y="242"/>
                </a:lnTo>
                <a:lnTo>
                  <a:pt x="6178" y="240"/>
                </a:lnTo>
                <a:lnTo>
                  <a:pt x="6180" y="238"/>
                </a:lnTo>
                <a:lnTo>
                  <a:pt x="6180" y="236"/>
                </a:lnTo>
                <a:lnTo>
                  <a:pt x="6178" y="232"/>
                </a:lnTo>
                <a:lnTo>
                  <a:pt x="6172" y="228"/>
                </a:lnTo>
                <a:lnTo>
                  <a:pt x="6166" y="224"/>
                </a:lnTo>
                <a:lnTo>
                  <a:pt x="6166" y="220"/>
                </a:lnTo>
                <a:lnTo>
                  <a:pt x="6166" y="218"/>
                </a:lnTo>
                <a:lnTo>
                  <a:pt x="6170" y="218"/>
                </a:lnTo>
                <a:lnTo>
                  <a:pt x="6184" y="216"/>
                </a:lnTo>
                <a:lnTo>
                  <a:pt x="6196" y="216"/>
                </a:lnTo>
                <a:lnTo>
                  <a:pt x="6208" y="214"/>
                </a:lnTo>
                <a:lnTo>
                  <a:pt x="6218" y="210"/>
                </a:lnTo>
                <a:lnTo>
                  <a:pt x="6228" y="206"/>
                </a:lnTo>
                <a:lnTo>
                  <a:pt x="6248" y="194"/>
                </a:lnTo>
                <a:lnTo>
                  <a:pt x="6272" y="182"/>
                </a:lnTo>
                <a:lnTo>
                  <a:pt x="6278" y="180"/>
                </a:lnTo>
                <a:lnTo>
                  <a:pt x="6278" y="176"/>
                </a:lnTo>
                <a:lnTo>
                  <a:pt x="6276" y="172"/>
                </a:lnTo>
                <a:lnTo>
                  <a:pt x="6270" y="170"/>
                </a:lnTo>
                <a:lnTo>
                  <a:pt x="6250" y="164"/>
                </a:lnTo>
                <a:lnTo>
                  <a:pt x="6224" y="158"/>
                </a:lnTo>
                <a:lnTo>
                  <a:pt x="6192" y="154"/>
                </a:lnTo>
                <a:lnTo>
                  <a:pt x="6160" y="150"/>
                </a:lnTo>
                <a:lnTo>
                  <a:pt x="6128" y="148"/>
                </a:lnTo>
                <a:lnTo>
                  <a:pt x="6100" y="148"/>
                </a:lnTo>
                <a:lnTo>
                  <a:pt x="6080" y="152"/>
                </a:lnTo>
                <a:lnTo>
                  <a:pt x="6066" y="156"/>
                </a:lnTo>
                <a:lnTo>
                  <a:pt x="6056" y="164"/>
                </a:lnTo>
                <a:lnTo>
                  <a:pt x="6050" y="172"/>
                </a:lnTo>
                <a:lnTo>
                  <a:pt x="6046" y="178"/>
                </a:lnTo>
                <a:lnTo>
                  <a:pt x="6040" y="184"/>
                </a:lnTo>
                <a:lnTo>
                  <a:pt x="6034" y="186"/>
                </a:lnTo>
                <a:lnTo>
                  <a:pt x="6024" y="186"/>
                </a:lnTo>
                <a:lnTo>
                  <a:pt x="6012" y="182"/>
                </a:lnTo>
                <a:lnTo>
                  <a:pt x="6000" y="182"/>
                </a:lnTo>
                <a:lnTo>
                  <a:pt x="5976" y="182"/>
                </a:lnTo>
                <a:lnTo>
                  <a:pt x="5964" y="182"/>
                </a:lnTo>
                <a:lnTo>
                  <a:pt x="5962" y="182"/>
                </a:lnTo>
                <a:lnTo>
                  <a:pt x="5962" y="180"/>
                </a:lnTo>
                <a:lnTo>
                  <a:pt x="5966" y="176"/>
                </a:lnTo>
                <a:lnTo>
                  <a:pt x="5970" y="172"/>
                </a:lnTo>
                <a:lnTo>
                  <a:pt x="5970" y="170"/>
                </a:lnTo>
                <a:lnTo>
                  <a:pt x="5966" y="170"/>
                </a:lnTo>
                <a:lnTo>
                  <a:pt x="5956" y="172"/>
                </a:lnTo>
                <a:lnTo>
                  <a:pt x="5944" y="176"/>
                </a:lnTo>
                <a:lnTo>
                  <a:pt x="5928" y="184"/>
                </a:lnTo>
                <a:lnTo>
                  <a:pt x="5910" y="194"/>
                </a:lnTo>
                <a:lnTo>
                  <a:pt x="5888" y="210"/>
                </a:lnTo>
                <a:lnTo>
                  <a:pt x="5866" y="224"/>
                </a:lnTo>
                <a:lnTo>
                  <a:pt x="5846" y="234"/>
                </a:lnTo>
                <a:lnTo>
                  <a:pt x="5832" y="240"/>
                </a:lnTo>
                <a:lnTo>
                  <a:pt x="5822" y="244"/>
                </a:lnTo>
                <a:lnTo>
                  <a:pt x="5820" y="244"/>
                </a:lnTo>
                <a:lnTo>
                  <a:pt x="5818" y="242"/>
                </a:lnTo>
                <a:lnTo>
                  <a:pt x="5820" y="238"/>
                </a:lnTo>
                <a:lnTo>
                  <a:pt x="5828" y="228"/>
                </a:lnTo>
                <a:lnTo>
                  <a:pt x="5844" y="216"/>
                </a:lnTo>
                <a:lnTo>
                  <a:pt x="5862" y="200"/>
                </a:lnTo>
                <a:lnTo>
                  <a:pt x="5876" y="186"/>
                </a:lnTo>
                <a:lnTo>
                  <a:pt x="5886" y="172"/>
                </a:lnTo>
                <a:lnTo>
                  <a:pt x="5888" y="166"/>
                </a:lnTo>
                <a:lnTo>
                  <a:pt x="5890" y="160"/>
                </a:lnTo>
                <a:lnTo>
                  <a:pt x="5890" y="154"/>
                </a:lnTo>
                <a:lnTo>
                  <a:pt x="5888" y="150"/>
                </a:lnTo>
                <a:lnTo>
                  <a:pt x="5884" y="146"/>
                </a:lnTo>
                <a:lnTo>
                  <a:pt x="5878" y="142"/>
                </a:lnTo>
                <a:lnTo>
                  <a:pt x="5872" y="140"/>
                </a:lnTo>
                <a:lnTo>
                  <a:pt x="5864" y="138"/>
                </a:lnTo>
                <a:lnTo>
                  <a:pt x="5842" y="136"/>
                </a:lnTo>
                <a:lnTo>
                  <a:pt x="5820" y="138"/>
                </a:lnTo>
                <a:lnTo>
                  <a:pt x="5808" y="142"/>
                </a:lnTo>
                <a:lnTo>
                  <a:pt x="5802" y="146"/>
                </a:lnTo>
                <a:lnTo>
                  <a:pt x="5798" y="150"/>
                </a:lnTo>
                <a:lnTo>
                  <a:pt x="5798" y="156"/>
                </a:lnTo>
                <a:lnTo>
                  <a:pt x="5794" y="162"/>
                </a:lnTo>
                <a:lnTo>
                  <a:pt x="5788" y="166"/>
                </a:lnTo>
                <a:lnTo>
                  <a:pt x="5776" y="172"/>
                </a:lnTo>
                <a:lnTo>
                  <a:pt x="5746" y="178"/>
                </a:lnTo>
                <a:lnTo>
                  <a:pt x="5722" y="182"/>
                </a:lnTo>
                <a:lnTo>
                  <a:pt x="5714" y="180"/>
                </a:lnTo>
                <a:lnTo>
                  <a:pt x="5712" y="180"/>
                </a:lnTo>
                <a:lnTo>
                  <a:pt x="5716" y="176"/>
                </a:lnTo>
                <a:lnTo>
                  <a:pt x="5728" y="170"/>
                </a:lnTo>
                <a:lnTo>
                  <a:pt x="5752" y="160"/>
                </a:lnTo>
                <a:lnTo>
                  <a:pt x="5760" y="154"/>
                </a:lnTo>
                <a:lnTo>
                  <a:pt x="5760" y="152"/>
                </a:lnTo>
                <a:lnTo>
                  <a:pt x="5762" y="150"/>
                </a:lnTo>
                <a:lnTo>
                  <a:pt x="5760" y="148"/>
                </a:lnTo>
                <a:lnTo>
                  <a:pt x="5756" y="146"/>
                </a:lnTo>
                <a:lnTo>
                  <a:pt x="5744" y="144"/>
                </a:lnTo>
                <a:lnTo>
                  <a:pt x="5722" y="142"/>
                </a:lnTo>
                <a:lnTo>
                  <a:pt x="5688" y="140"/>
                </a:lnTo>
                <a:lnTo>
                  <a:pt x="5648" y="140"/>
                </a:lnTo>
                <a:lnTo>
                  <a:pt x="5606" y="144"/>
                </a:lnTo>
                <a:lnTo>
                  <a:pt x="5566" y="152"/>
                </a:lnTo>
                <a:lnTo>
                  <a:pt x="5530" y="158"/>
                </a:lnTo>
                <a:lnTo>
                  <a:pt x="5472" y="170"/>
                </a:lnTo>
                <a:lnTo>
                  <a:pt x="5454" y="174"/>
                </a:lnTo>
                <a:lnTo>
                  <a:pt x="5448" y="174"/>
                </a:lnTo>
                <a:lnTo>
                  <a:pt x="5444" y="174"/>
                </a:lnTo>
                <a:lnTo>
                  <a:pt x="5440" y="170"/>
                </a:lnTo>
                <a:lnTo>
                  <a:pt x="5438" y="168"/>
                </a:lnTo>
                <a:lnTo>
                  <a:pt x="5440" y="164"/>
                </a:lnTo>
                <a:lnTo>
                  <a:pt x="5442" y="162"/>
                </a:lnTo>
                <a:lnTo>
                  <a:pt x="5454" y="156"/>
                </a:lnTo>
                <a:lnTo>
                  <a:pt x="5472" y="150"/>
                </a:lnTo>
                <a:lnTo>
                  <a:pt x="5522" y="142"/>
                </a:lnTo>
                <a:lnTo>
                  <a:pt x="5580" y="134"/>
                </a:lnTo>
                <a:lnTo>
                  <a:pt x="5608" y="130"/>
                </a:lnTo>
                <a:lnTo>
                  <a:pt x="5638" y="128"/>
                </a:lnTo>
                <a:lnTo>
                  <a:pt x="5700" y="130"/>
                </a:lnTo>
                <a:lnTo>
                  <a:pt x="5762" y="128"/>
                </a:lnTo>
                <a:lnTo>
                  <a:pt x="5792" y="126"/>
                </a:lnTo>
                <a:lnTo>
                  <a:pt x="5820" y="122"/>
                </a:lnTo>
                <a:lnTo>
                  <a:pt x="5856" y="114"/>
                </a:lnTo>
                <a:lnTo>
                  <a:pt x="5890" y="102"/>
                </a:lnTo>
                <a:lnTo>
                  <a:pt x="5902" y="96"/>
                </a:lnTo>
                <a:lnTo>
                  <a:pt x="5908" y="92"/>
                </a:lnTo>
                <a:lnTo>
                  <a:pt x="5908" y="90"/>
                </a:lnTo>
                <a:lnTo>
                  <a:pt x="5906" y="88"/>
                </a:lnTo>
                <a:lnTo>
                  <a:pt x="5898" y="84"/>
                </a:lnTo>
                <a:lnTo>
                  <a:pt x="5870" y="78"/>
                </a:lnTo>
                <a:lnTo>
                  <a:pt x="5840" y="70"/>
                </a:lnTo>
                <a:lnTo>
                  <a:pt x="5824" y="68"/>
                </a:lnTo>
                <a:lnTo>
                  <a:pt x="5806" y="68"/>
                </a:lnTo>
                <a:lnTo>
                  <a:pt x="5788" y="68"/>
                </a:lnTo>
                <a:lnTo>
                  <a:pt x="5770" y="72"/>
                </a:lnTo>
                <a:lnTo>
                  <a:pt x="5750" y="74"/>
                </a:lnTo>
                <a:lnTo>
                  <a:pt x="5752" y="72"/>
                </a:lnTo>
                <a:lnTo>
                  <a:pt x="5758" y="68"/>
                </a:lnTo>
                <a:lnTo>
                  <a:pt x="5766" y="64"/>
                </a:lnTo>
                <a:lnTo>
                  <a:pt x="5772" y="58"/>
                </a:lnTo>
                <a:lnTo>
                  <a:pt x="5774" y="54"/>
                </a:lnTo>
                <a:lnTo>
                  <a:pt x="5774" y="52"/>
                </a:lnTo>
                <a:lnTo>
                  <a:pt x="5772" y="48"/>
                </a:lnTo>
                <a:lnTo>
                  <a:pt x="5768" y="46"/>
                </a:lnTo>
                <a:lnTo>
                  <a:pt x="5758" y="42"/>
                </a:lnTo>
                <a:lnTo>
                  <a:pt x="5748" y="40"/>
                </a:lnTo>
                <a:lnTo>
                  <a:pt x="5736" y="42"/>
                </a:lnTo>
                <a:lnTo>
                  <a:pt x="5720" y="44"/>
                </a:lnTo>
                <a:lnTo>
                  <a:pt x="5704" y="48"/>
                </a:lnTo>
                <a:lnTo>
                  <a:pt x="5682" y="50"/>
                </a:lnTo>
                <a:lnTo>
                  <a:pt x="5658" y="50"/>
                </a:lnTo>
                <a:lnTo>
                  <a:pt x="5630" y="50"/>
                </a:lnTo>
                <a:lnTo>
                  <a:pt x="5602" y="48"/>
                </a:lnTo>
                <a:lnTo>
                  <a:pt x="5580" y="48"/>
                </a:lnTo>
                <a:lnTo>
                  <a:pt x="5560" y="50"/>
                </a:lnTo>
                <a:lnTo>
                  <a:pt x="5544" y="54"/>
                </a:lnTo>
                <a:lnTo>
                  <a:pt x="5514" y="60"/>
                </a:lnTo>
                <a:lnTo>
                  <a:pt x="5496" y="60"/>
                </a:lnTo>
                <a:lnTo>
                  <a:pt x="5476" y="60"/>
                </a:lnTo>
                <a:lnTo>
                  <a:pt x="5458" y="58"/>
                </a:lnTo>
                <a:lnTo>
                  <a:pt x="5452" y="56"/>
                </a:lnTo>
                <a:lnTo>
                  <a:pt x="5454" y="54"/>
                </a:lnTo>
                <a:lnTo>
                  <a:pt x="5464" y="52"/>
                </a:lnTo>
                <a:lnTo>
                  <a:pt x="5528" y="46"/>
                </a:lnTo>
                <a:lnTo>
                  <a:pt x="5572" y="44"/>
                </a:lnTo>
                <a:lnTo>
                  <a:pt x="5630" y="40"/>
                </a:lnTo>
                <a:lnTo>
                  <a:pt x="5690" y="38"/>
                </a:lnTo>
                <a:lnTo>
                  <a:pt x="5732" y="34"/>
                </a:lnTo>
                <a:lnTo>
                  <a:pt x="5736" y="32"/>
                </a:lnTo>
                <a:lnTo>
                  <a:pt x="5738" y="30"/>
                </a:lnTo>
                <a:lnTo>
                  <a:pt x="5738" y="28"/>
                </a:lnTo>
                <a:lnTo>
                  <a:pt x="5734" y="28"/>
                </a:lnTo>
                <a:lnTo>
                  <a:pt x="5718" y="24"/>
                </a:lnTo>
                <a:lnTo>
                  <a:pt x="5694" y="20"/>
                </a:lnTo>
                <a:lnTo>
                  <a:pt x="5634" y="12"/>
                </a:lnTo>
                <a:lnTo>
                  <a:pt x="5568" y="6"/>
                </a:lnTo>
                <a:lnTo>
                  <a:pt x="5522" y="2"/>
                </a:lnTo>
                <a:lnTo>
                  <a:pt x="5484" y="0"/>
                </a:lnTo>
                <a:lnTo>
                  <a:pt x="5454" y="0"/>
                </a:lnTo>
                <a:lnTo>
                  <a:pt x="5430" y="2"/>
                </a:lnTo>
                <a:lnTo>
                  <a:pt x="5388" y="6"/>
                </a:lnTo>
                <a:lnTo>
                  <a:pt x="5366" y="6"/>
                </a:lnTo>
                <a:lnTo>
                  <a:pt x="5340" y="6"/>
                </a:lnTo>
                <a:lnTo>
                  <a:pt x="5316" y="6"/>
                </a:lnTo>
                <a:lnTo>
                  <a:pt x="5304" y="8"/>
                </a:lnTo>
                <a:lnTo>
                  <a:pt x="5298" y="10"/>
                </a:lnTo>
                <a:lnTo>
                  <a:pt x="5294" y="14"/>
                </a:lnTo>
                <a:lnTo>
                  <a:pt x="5294" y="16"/>
                </a:lnTo>
                <a:lnTo>
                  <a:pt x="5294" y="18"/>
                </a:lnTo>
                <a:lnTo>
                  <a:pt x="5288" y="18"/>
                </a:lnTo>
                <a:lnTo>
                  <a:pt x="5278" y="16"/>
                </a:lnTo>
                <a:lnTo>
                  <a:pt x="5258" y="12"/>
                </a:lnTo>
                <a:lnTo>
                  <a:pt x="5246" y="12"/>
                </a:lnTo>
                <a:lnTo>
                  <a:pt x="5236" y="16"/>
                </a:lnTo>
                <a:lnTo>
                  <a:pt x="5220" y="16"/>
                </a:lnTo>
                <a:lnTo>
                  <a:pt x="5210" y="16"/>
                </a:lnTo>
                <a:lnTo>
                  <a:pt x="5204" y="20"/>
                </a:lnTo>
                <a:lnTo>
                  <a:pt x="5202" y="22"/>
                </a:lnTo>
                <a:lnTo>
                  <a:pt x="5202" y="26"/>
                </a:lnTo>
                <a:lnTo>
                  <a:pt x="5206" y="32"/>
                </a:lnTo>
                <a:lnTo>
                  <a:pt x="5214" y="36"/>
                </a:lnTo>
                <a:lnTo>
                  <a:pt x="5224" y="40"/>
                </a:lnTo>
                <a:lnTo>
                  <a:pt x="5238" y="42"/>
                </a:lnTo>
                <a:lnTo>
                  <a:pt x="5248" y="44"/>
                </a:lnTo>
                <a:lnTo>
                  <a:pt x="5252" y="46"/>
                </a:lnTo>
                <a:lnTo>
                  <a:pt x="5248" y="48"/>
                </a:lnTo>
                <a:lnTo>
                  <a:pt x="5242" y="48"/>
                </a:lnTo>
                <a:lnTo>
                  <a:pt x="5224" y="52"/>
                </a:lnTo>
                <a:lnTo>
                  <a:pt x="5214" y="54"/>
                </a:lnTo>
                <a:lnTo>
                  <a:pt x="5208" y="56"/>
                </a:lnTo>
                <a:lnTo>
                  <a:pt x="5192" y="60"/>
                </a:lnTo>
                <a:lnTo>
                  <a:pt x="5168" y="64"/>
                </a:lnTo>
                <a:lnTo>
                  <a:pt x="5154" y="64"/>
                </a:lnTo>
                <a:lnTo>
                  <a:pt x="5140" y="64"/>
                </a:lnTo>
                <a:lnTo>
                  <a:pt x="5126" y="60"/>
                </a:lnTo>
                <a:lnTo>
                  <a:pt x="5114" y="56"/>
                </a:lnTo>
                <a:lnTo>
                  <a:pt x="5092" y="46"/>
                </a:lnTo>
                <a:lnTo>
                  <a:pt x="5078" y="40"/>
                </a:lnTo>
                <a:lnTo>
                  <a:pt x="5064" y="38"/>
                </a:lnTo>
                <a:lnTo>
                  <a:pt x="5048" y="34"/>
                </a:lnTo>
                <a:lnTo>
                  <a:pt x="5030" y="34"/>
                </a:lnTo>
                <a:lnTo>
                  <a:pt x="5012" y="36"/>
                </a:lnTo>
                <a:lnTo>
                  <a:pt x="4992" y="38"/>
                </a:lnTo>
                <a:lnTo>
                  <a:pt x="4950" y="44"/>
                </a:lnTo>
                <a:lnTo>
                  <a:pt x="4914" y="48"/>
                </a:lnTo>
                <a:lnTo>
                  <a:pt x="4900" y="50"/>
                </a:lnTo>
                <a:lnTo>
                  <a:pt x="4890" y="52"/>
                </a:lnTo>
                <a:lnTo>
                  <a:pt x="4886" y="56"/>
                </a:lnTo>
                <a:lnTo>
                  <a:pt x="4884" y="58"/>
                </a:lnTo>
                <a:lnTo>
                  <a:pt x="4884" y="60"/>
                </a:lnTo>
                <a:lnTo>
                  <a:pt x="4890" y="64"/>
                </a:lnTo>
                <a:lnTo>
                  <a:pt x="4900" y="66"/>
                </a:lnTo>
                <a:lnTo>
                  <a:pt x="4928" y="66"/>
                </a:lnTo>
                <a:lnTo>
                  <a:pt x="4966" y="66"/>
                </a:lnTo>
                <a:lnTo>
                  <a:pt x="5006" y="66"/>
                </a:lnTo>
                <a:lnTo>
                  <a:pt x="5046" y="68"/>
                </a:lnTo>
                <a:lnTo>
                  <a:pt x="5082" y="72"/>
                </a:lnTo>
                <a:lnTo>
                  <a:pt x="5116" y="76"/>
                </a:lnTo>
                <a:lnTo>
                  <a:pt x="5150" y="82"/>
                </a:lnTo>
                <a:lnTo>
                  <a:pt x="5162" y="84"/>
                </a:lnTo>
                <a:lnTo>
                  <a:pt x="5168" y="88"/>
                </a:lnTo>
                <a:lnTo>
                  <a:pt x="5168" y="90"/>
                </a:lnTo>
                <a:lnTo>
                  <a:pt x="5162" y="92"/>
                </a:lnTo>
                <a:lnTo>
                  <a:pt x="5144" y="92"/>
                </a:lnTo>
                <a:lnTo>
                  <a:pt x="5132" y="90"/>
                </a:lnTo>
                <a:lnTo>
                  <a:pt x="5118" y="88"/>
                </a:lnTo>
                <a:lnTo>
                  <a:pt x="5104" y="84"/>
                </a:lnTo>
                <a:lnTo>
                  <a:pt x="5088" y="82"/>
                </a:lnTo>
                <a:lnTo>
                  <a:pt x="5050" y="78"/>
                </a:lnTo>
                <a:lnTo>
                  <a:pt x="4946" y="74"/>
                </a:lnTo>
                <a:lnTo>
                  <a:pt x="4928" y="74"/>
                </a:lnTo>
                <a:lnTo>
                  <a:pt x="4926" y="76"/>
                </a:lnTo>
                <a:lnTo>
                  <a:pt x="4928" y="78"/>
                </a:lnTo>
                <a:lnTo>
                  <a:pt x="4942" y="84"/>
                </a:lnTo>
                <a:lnTo>
                  <a:pt x="4964" y="92"/>
                </a:lnTo>
                <a:lnTo>
                  <a:pt x="4984" y="100"/>
                </a:lnTo>
                <a:lnTo>
                  <a:pt x="5000" y="106"/>
                </a:lnTo>
                <a:lnTo>
                  <a:pt x="5004" y="110"/>
                </a:lnTo>
                <a:lnTo>
                  <a:pt x="5004" y="112"/>
                </a:lnTo>
                <a:lnTo>
                  <a:pt x="5000" y="114"/>
                </a:lnTo>
                <a:lnTo>
                  <a:pt x="4990" y="116"/>
                </a:lnTo>
                <a:lnTo>
                  <a:pt x="4984" y="118"/>
                </a:lnTo>
                <a:lnTo>
                  <a:pt x="4978" y="118"/>
                </a:lnTo>
                <a:lnTo>
                  <a:pt x="4976" y="122"/>
                </a:lnTo>
                <a:lnTo>
                  <a:pt x="4974" y="124"/>
                </a:lnTo>
                <a:lnTo>
                  <a:pt x="4972" y="132"/>
                </a:lnTo>
                <a:lnTo>
                  <a:pt x="4976" y="140"/>
                </a:lnTo>
                <a:lnTo>
                  <a:pt x="4978" y="148"/>
                </a:lnTo>
                <a:lnTo>
                  <a:pt x="4978" y="154"/>
                </a:lnTo>
                <a:lnTo>
                  <a:pt x="4978" y="158"/>
                </a:lnTo>
                <a:lnTo>
                  <a:pt x="4976" y="160"/>
                </a:lnTo>
                <a:lnTo>
                  <a:pt x="4974" y="162"/>
                </a:lnTo>
                <a:lnTo>
                  <a:pt x="4968" y="162"/>
                </a:lnTo>
                <a:lnTo>
                  <a:pt x="4958" y="162"/>
                </a:lnTo>
                <a:lnTo>
                  <a:pt x="4950" y="160"/>
                </a:lnTo>
                <a:lnTo>
                  <a:pt x="4944" y="156"/>
                </a:lnTo>
                <a:lnTo>
                  <a:pt x="4938" y="152"/>
                </a:lnTo>
                <a:lnTo>
                  <a:pt x="4930" y="146"/>
                </a:lnTo>
                <a:lnTo>
                  <a:pt x="4920" y="140"/>
                </a:lnTo>
                <a:lnTo>
                  <a:pt x="4906" y="136"/>
                </a:lnTo>
                <a:lnTo>
                  <a:pt x="4888" y="132"/>
                </a:lnTo>
                <a:lnTo>
                  <a:pt x="4870" y="128"/>
                </a:lnTo>
                <a:lnTo>
                  <a:pt x="4852" y="124"/>
                </a:lnTo>
                <a:lnTo>
                  <a:pt x="4822" y="112"/>
                </a:lnTo>
                <a:lnTo>
                  <a:pt x="4790" y="104"/>
                </a:lnTo>
                <a:lnTo>
                  <a:pt x="4772" y="100"/>
                </a:lnTo>
                <a:lnTo>
                  <a:pt x="4752" y="98"/>
                </a:lnTo>
                <a:lnTo>
                  <a:pt x="4732" y="98"/>
                </a:lnTo>
                <a:lnTo>
                  <a:pt x="4720" y="98"/>
                </a:lnTo>
                <a:lnTo>
                  <a:pt x="4712" y="102"/>
                </a:lnTo>
                <a:lnTo>
                  <a:pt x="4710" y="104"/>
                </a:lnTo>
                <a:lnTo>
                  <a:pt x="4710" y="106"/>
                </a:lnTo>
                <a:lnTo>
                  <a:pt x="4714" y="110"/>
                </a:lnTo>
                <a:lnTo>
                  <a:pt x="4722" y="118"/>
                </a:lnTo>
                <a:lnTo>
                  <a:pt x="4750" y="138"/>
                </a:lnTo>
                <a:lnTo>
                  <a:pt x="4764" y="146"/>
                </a:lnTo>
                <a:lnTo>
                  <a:pt x="4766" y="148"/>
                </a:lnTo>
                <a:lnTo>
                  <a:pt x="4764" y="150"/>
                </a:lnTo>
                <a:lnTo>
                  <a:pt x="4758" y="150"/>
                </a:lnTo>
                <a:lnTo>
                  <a:pt x="4748" y="148"/>
                </a:lnTo>
                <a:lnTo>
                  <a:pt x="4736" y="146"/>
                </a:lnTo>
                <a:lnTo>
                  <a:pt x="4724" y="146"/>
                </a:lnTo>
                <a:lnTo>
                  <a:pt x="4722" y="148"/>
                </a:lnTo>
                <a:lnTo>
                  <a:pt x="4720" y="150"/>
                </a:lnTo>
                <a:lnTo>
                  <a:pt x="4718" y="154"/>
                </a:lnTo>
                <a:lnTo>
                  <a:pt x="4722" y="158"/>
                </a:lnTo>
                <a:lnTo>
                  <a:pt x="4722" y="160"/>
                </a:lnTo>
                <a:lnTo>
                  <a:pt x="4714" y="158"/>
                </a:lnTo>
                <a:lnTo>
                  <a:pt x="4704" y="154"/>
                </a:lnTo>
                <a:lnTo>
                  <a:pt x="4688" y="150"/>
                </a:lnTo>
                <a:lnTo>
                  <a:pt x="4670" y="146"/>
                </a:lnTo>
                <a:lnTo>
                  <a:pt x="4660" y="146"/>
                </a:lnTo>
                <a:lnTo>
                  <a:pt x="4650" y="148"/>
                </a:lnTo>
                <a:lnTo>
                  <a:pt x="4642" y="150"/>
                </a:lnTo>
                <a:lnTo>
                  <a:pt x="4634" y="156"/>
                </a:lnTo>
                <a:lnTo>
                  <a:pt x="4626" y="162"/>
                </a:lnTo>
                <a:lnTo>
                  <a:pt x="4618" y="172"/>
                </a:lnTo>
                <a:lnTo>
                  <a:pt x="4606" y="190"/>
                </a:lnTo>
                <a:lnTo>
                  <a:pt x="4610" y="180"/>
                </a:lnTo>
                <a:lnTo>
                  <a:pt x="4612" y="168"/>
                </a:lnTo>
                <a:lnTo>
                  <a:pt x="4614" y="154"/>
                </a:lnTo>
                <a:lnTo>
                  <a:pt x="4610" y="138"/>
                </a:lnTo>
                <a:lnTo>
                  <a:pt x="4608" y="130"/>
                </a:lnTo>
                <a:lnTo>
                  <a:pt x="4604" y="124"/>
                </a:lnTo>
                <a:lnTo>
                  <a:pt x="4592" y="114"/>
                </a:lnTo>
                <a:lnTo>
                  <a:pt x="4582" y="108"/>
                </a:lnTo>
                <a:lnTo>
                  <a:pt x="4568" y="106"/>
                </a:lnTo>
                <a:lnTo>
                  <a:pt x="4554" y="108"/>
                </a:lnTo>
                <a:lnTo>
                  <a:pt x="4508" y="118"/>
                </a:lnTo>
                <a:lnTo>
                  <a:pt x="4476" y="124"/>
                </a:lnTo>
                <a:lnTo>
                  <a:pt x="4436" y="130"/>
                </a:lnTo>
                <a:lnTo>
                  <a:pt x="4394" y="134"/>
                </a:lnTo>
                <a:lnTo>
                  <a:pt x="4362" y="140"/>
                </a:lnTo>
                <a:lnTo>
                  <a:pt x="4338" y="144"/>
                </a:lnTo>
                <a:lnTo>
                  <a:pt x="4320" y="150"/>
                </a:lnTo>
                <a:lnTo>
                  <a:pt x="4308" y="156"/>
                </a:lnTo>
                <a:lnTo>
                  <a:pt x="4302" y="162"/>
                </a:lnTo>
                <a:lnTo>
                  <a:pt x="4302" y="166"/>
                </a:lnTo>
                <a:lnTo>
                  <a:pt x="4302" y="170"/>
                </a:lnTo>
                <a:lnTo>
                  <a:pt x="4306" y="176"/>
                </a:lnTo>
                <a:close/>
                <a:moveTo>
                  <a:pt x="5340" y="5242"/>
                </a:moveTo>
                <a:lnTo>
                  <a:pt x="5340" y="5242"/>
                </a:lnTo>
                <a:lnTo>
                  <a:pt x="5332" y="5236"/>
                </a:lnTo>
                <a:lnTo>
                  <a:pt x="5326" y="5232"/>
                </a:lnTo>
                <a:lnTo>
                  <a:pt x="5320" y="5232"/>
                </a:lnTo>
                <a:lnTo>
                  <a:pt x="5314" y="5234"/>
                </a:lnTo>
                <a:lnTo>
                  <a:pt x="5306" y="5234"/>
                </a:lnTo>
                <a:lnTo>
                  <a:pt x="5298" y="5234"/>
                </a:lnTo>
                <a:lnTo>
                  <a:pt x="5286" y="5230"/>
                </a:lnTo>
                <a:lnTo>
                  <a:pt x="5270" y="5222"/>
                </a:lnTo>
                <a:lnTo>
                  <a:pt x="5256" y="5212"/>
                </a:lnTo>
                <a:lnTo>
                  <a:pt x="5246" y="5204"/>
                </a:lnTo>
                <a:lnTo>
                  <a:pt x="5240" y="5198"/>
                </a:lnTo>
                <a:lnTo>
                  <a:pt x="5236" y="5192"/>
                </a:lnTo>
                <a:lnTo>
                  <a:pt x="5230" y="5178"/>
                </a:lnTo>
                <a:lnTo>
                  <a:pt x="5224" y="5172"/>
                </a:lnTo>
                <a:lnTo>
                  <a:pt x="5214" y="5162"/>
                </a:lnTo>
                <a:lnTo>
                  <a:pt x="5194" y="5144"/>
                </a:lnTo>
                <a:lnTo>
                  <a:pt x="5186" y="5136"/>
                </a:lnTo>
                <a:lnTo>
                  <a:pt x="5176" y="5130"/>
                </a:lnTo>
                <a:lnTo>
                  <a:pt x="5166" y="5126"/>
                </a:lnTo>
                <a:lnTo>
                  <a:pt x="5156" y="5124"/>
                </a:lnTo>
                <a:lnTo>
                  <a:pt x="5144" y="5122"/>
                </a:lnTo>
                <a:lnTo>
                  <a:pt x="5128" y="5124"/>
                </a:lnTo>
                <a:lnTo>
                  <a:pt x="5114" y="5126"/>
                </a:lnTo>
                <a:lnTo>
                  <a:pt x="5100" y="5126"/>
                </a:lnTo>
                <a:lnTo>
                  <a:pt x="5086" y="5124"/>
                </a:lnTo>
                <a:lnTo>
                  <a:pt x="5074" y="5122"/>
                </a:lnTo>
                <a:lnTo>
                  <a:pt x="5052" y="5114"/>
                </a:lnTo>
                <a:lnTo>
                  <a:pt x="5032" y="5106"/>
                </a:lnTo>
                <a:lnTo>
                  <a:pt x="5026" y="5104"/>
                </a:lnTo>
                <a:lnTo>
                  <a:pt x="5022" y="5104"/>
                </a:lnTo>
                <a:lnTo>
                  <a:pt x="5014" y="5108"/>
                </a:lnTo>
                <a:lnTo>
                  <a:pt x="5004" y="5114"/>
                </a:lnTo>
                <a:lnTo>
                  <a:pt x="4996" y="5120"/>
                </a:lnTo>
                <a:lnTo>
                  <a:pt x="4984" y="5134"/>
                </a:lnTo>
                <a:lnTo>
                  <a:pt x="4980" y="5136"/>
                </a:lnTo>
                <a:lnTo>
                  <a:pt x="4978" y="5136"/>
                </a:lnTo>
                <a:lnTo>
                  <a:pt x="4976" y="5136"/>
                </a:lnTo>
                <a:lnTo>
                  <a:pt x="4974" y="5130"/>
                </a:lnTo>
                <a:lnTo>
                  <a:pt x="4976" y="5126"/>
                </a:lnTo>
                <a:lnTo>
                  <a:pt x="4980" y="5112"/>
                </a:lnTo>
                <a:lnTo>
                  <a:pt x="4984" y="5100"/>
                </a:lnTo>
                <a:lnTo>
                  <a:pt x="4984" y="5094"/>
                </a:lnTo>
                <a:lnTo>
                  <a:pt x="4982" y="5092"/>
                </a:lnTo>
                <a:lnTo>
                  <a:pt x="4980" y="5086"/>
                </a:lnTo>
                <a:lnTo>
                  <a:pt x="4978" y="5082"/>
                </a:lnTo>
                <a:lnTo>
                  <a:pt x="4974" y="5072"/>
                </a:lnTo>
                <a:lnTo>
                  <a:pt x="4972" y="5068"/>
                </a:lnTo>
                <a:lnTo>
                  <a:pt x="4968" y="5064"/>
                </a:lnTo>
                <a:lnTo>
                  <a:pt x="4960" y="5060"/>
                </a:lnTo>
                <a:lnTo>
                  <a:pt x="4952" y="5058"/>
                </a:lnTo>
                <a:lnTo>
                  <a:pt x="4942" y="5054"/>
                </a:lnTo>
                <a:lnTo>
                  <a:pt x="4934" y="5050"/>
                </a:lnTo>
                <a:lnTo>
                  <a:pt x="4924" y="5042"/>
                </a:lnTo>
                <a:lnTo>
                  <a:pt x="4916" y="5036"/>
                </a:lnTo>
                <a:lnTo>
                  <a:pt x="4912" y="5034"/>
                </a:lnTo>
                <a:lnTo>
                  <a:pt x="4906" y="5032"/>
                </a:lnTo>
                <a:lnTo>
                  <a:pt x="4896" y="5032"/>
                </a:lnTo>
                <a:lnTo>
                  <a:pt x="4888" y="5028"/>
                </a:lnTo>
                <a:lnTo>
                  <a:pt x="4878" y="5024"/>
                </a:lnTo>
                <a:lnTo>
                  <a:pt x="4858" y="5020"/>
                </a:lnTo>
                <a:lnTo>
                  <a:pt x="4852" y="5022"/>
                </a:lnTo>
                <a:lnTo>
                  <a:pt x="4846" y="5022"/>
                </a:lnTo>
                <a:lnTo>
                  <a:pt x="4836" y="5028"/>
                </a:lnTo>
                <a:lnTo>
                  <a:pt x="4828" y="5036"/>
                </a:lnTo>
                <a:lnTo>
                  <a:pt x="4822" y="5046"/>
                </a:lnTo>
                <a:lnTo>
                  <a:pt x="4814" y="5060"/>
                </a:lnTo>
                <a:lnTo>
                  <a:pt x="4810" y="5060"/>
                </a:lnTo>
                <a:lnTo>
                  <a:pt x="4808" y="5056"/>
                </a:lnTo>
                <a:lnTo>
                  <a:pt x="4806" y="5048"/>
                </a:lnTo>
                <a:lnTo>
                  <a:pt x="4810" y="5040"/>
                </a:lnTo>
                <a:lnTo>
                  <a:pt x="4818" y="5026"/>
                </a:lnTo>
                <a:lnTo>
                  <a:pt x="4822" y="5018"/>
                </a:lnTo>
                <a:lnTo>
                  <a:pt x="4822" y="5012"/>
                </a:lnTo>
                <a:lnTo>
                  <a:pt x="4822" y="5008"/>
                </a:lnTo>
                <a:lnTo>
                  <a:pt x="4820" y="5006"/>
                </a:lnTo>
                <a:lnTo>
                  <a:pt x="4810" y="5000"/>
                </a:lnTo>
                <a:lnTo>
                  <a:pt x="4792" y="4996"/>
                </a:lnTo>
                <a:lnTo>
                  <a:pt x="4784" y="4998"/>
                </a:lnTo>
                <a:lnTo>
                  <a:pt x="4774" y="4998"/>
                </a:lnTo>
                <a:lnTo>
                  <a:pt x="4752" y="4996"/>
                </a:lnTo>
                <a:lnTo>
                  <a:pt x="4742" y="4994"/>
                </a:lnTo>
                <a:lnTo>
                  <a:pt x="4736" y="4998"/>
                </a:lnTo>
                <a:lnTo>
                  <a:pt x="4730" y="5002"/>
                </a:lnTo>
                <a:lnTo>
                  <a:pt x="4728" y="5010"/>
                </a:lnTo>
                <a:lnTo>
                  <a:pt x="4726" y="5018"/>
                </a:lnTo>
                <a:lnTo>
                  <a:pt x="4724" y="5026"/>
                </a:lnTo>
                <a:lnTo>
                  <a:pt x="4726" y="5040"/>
                </a:lnTo>
                <a:lnTo>
                  <a:pt x="4722" y="5036"/>
                </a:lnTo>
                <a:lnTo>
                  <a:pt x="4720" y="5036"/>
                </a:lnTo>
                <a:lnTo>
                  <a:pt x="4712" y="5042"/>
                </a:lnTo>
                <a:lnTo>
                  <a:pt x="4710" y="5044"/>
                </a:lnTo>
                <a:lnTo>
                  <a:pt x="4708" y="5044"/>
                </a:lnTo>
                <a:lnTo>
                  <a:pt x="4708" y="5042"/>
                </a:lnTo>
                <a:lnTo>
                  <a:pt x="4710" y="5034"/>
                </a:lnTo>
                <a:lnTo>
                  <a:pt x="4712" y="5026"/>
                </a:lnTo>
                <a:lnTo>
                  <a:pt x="4710" y="5020"/>
                </a:lnTo>
                <a:lnTo>
                  <a:pt x="4706" y="5020"/>
                </a:lnTo>
                <a:lnTo>
                  <a:pt x="4702" y="5020"/>
                </a:lnTo>
                <a:lnTo>
                  <a:pt x="4694" y="5024"/>
                </a:lnTo>
                <a:lnTo>
                  <a:pt x="4696" y="5020"/>
                </a:lnTo>
                <a:lnTo>
                  <a:pt x="4698" y="5014"/>
                </a:lnTo>
                <a:lnTo>
                  <a:pt x="4698" y="5010"/>
                </a:lnTo>
                <a:lnTo>
                  <a:pt x="4700" y="5004"/>
                </a:lnTo>
                <a:lnTo>
                  <a:pt x="4700" y="5000"/>
                </a:lnTo>
                <a:lnTo>
                  <a:pt x="4702" y="4996"/>
                </a:lnTo>
                <a:lnTo>
                  <a:pt x="4706" y="4994"/>
                </a:lnTo>
                <a:lnTo>
                  <a:pt x="4714" y="4990"/>
                </a:lnTo>
                <a:lnTo>
                  <a:pt x="4720" y="4986"/>
                </a:lnTo>
                <a:lnTo>
                  <a:pt x="4726" y="4980"/>
                </a:lnTo>
                <a:lnTo>
                  <a:pt x="4736" y="4964"/>
                </a:lnTo>
                <a:lnTo>
                  <a:pt x="4746" y="4950"/>
                </a:lnTo>
                <a:lnTo>
                  <a:pt x="4750" y="4944"/>
                </a:lnTo>
                <a:lnTo>
                  <a:pt x="4756" y="4940"/>
                </a:lnTo>
                <a:lnTo>
                  <a:pt x="4760" y="4938"/>
                </a:lnTo>
                <a:lnTo>
                  <a:pt x="4762" y="4932"/>
                </a:lnTo>
                <a:lnTo>
                  <a:pt x="4762" y="4926"/>
                </a:lnTo>
                <a:lnTo>
                  <a:pt x="4762" y="4918"/>
                </a:lnTo>
                <a:lnTo>
                  <a:pt x="4760" y="4912"/>
                </a:lnTo>
                <a:lnTo>
                  <a:pt x="4756" y="4906"/>
                </a:lnTo>
                <a:lnTo>
                  <a:pt x="4752" y="4902"/>
                </a:lnTo>
                <a:lnTo>
                  <a:pt x="4748" y="4902"/>
                </a:lnTo>
                <a:lnTo>
                  <a:pt x="4740" y="4902"/>
                </a:lnTo>
                <a:lnTo>
                  <a:pt x="4736" y="4900"/>
                </a:lnTo>
                <a:lnTo>
                  <a:pt x="4736" y="4896"/>
                </a:lnTo>
                <a:lnTo>
                  <a:pt x="4734" y="4892"/>
                </a:lnTo>
                <a:lnTo>
                  <a:pt x="4732" y="4886"/>
                </a:lnTo>
                <a:lnTo>
                  <a:pt x="4730" y="4884"/>
                </a:lnTo>
                <a:lnTo>
                  <a:pt x="4730" y="4882"/>
                </a:lnTo>
                <a:lnTo>
                  <a:pt x="4730" y="4878"/>
                </a:lnTo>
                <a:lnTo>
                  <a:pt x="4728" y="4874"/>
                </a:lnTo>
                <a:lnTo>
                  <a:pt x="4726" y="4870"/>
                </a:lnTo>
                <a:lnTo>
                  <a:pt x="4724" y="4868"/>
                </a:lnTo>
                <a:lnTo>
                  <a:pt x="4722" y="4864"/>
                </a:lnTo>
                <a:lnTo>
                  <a:pt x="4722" y="4860"/>
                </a:lnTo>
                <a:lnTo>
                  <a:pt x="4722" y="4854"/>
                </a:lnTo>
                <a:lnTo>
                  <a:pt x="4718" y="4848"/>
                </a:lnTo>
                <a:lnTo>
                  <a:pt x="4716" y="4828"/>
                </a:lnTo>
                <a:lnTo>
                  <a:pt x="4714" y="4806"/>
                </a:lnTo>
                <a:lnTo>
                  <a:pt x="4714" y="4800"/>
                </a:lnTo>
                <a:lnTo>
                  <a:pt x="4712" y="4800"/>
                </a:lnTo>
                <a:lnTo>
                  <a:pt x="4710" y="4798"/>
                </a:lnTo>
                <a:lnTo>
                  <a:pt x="4708" y="4794"/>
                </a:lnTo>
                <a:lnTo>
                  <a:pt x="4702" y="4780"/>
                </a:lnTo>
                <a:lnTo>
                  <a:pt x="4698" y="4776"/>
                </a:lnTo>
                <a:lnTo>
                  <a:pt x="4696" y="4776"/>
                </a:lnTo>
                <a:lnTo>
                  <a:pt x="4694" y="4778"/>
                </a:lnTo>
                <a:lnTo>
                  <a:pt x="4694" y="4780"/>
                </a:lnTo>
                <a:lnTo>
                  <a:pt x="4694" y="4784"/>
                </a:lnTo>
                <a:lnTo>
                  <a:pt x="4690" y="4792"/>
                </a:lnTo>
                <a:lnTo>
                  <a:pt x="4688" y="4790"/>
                </a:lnTo>
                <a:lnTo>
                  <a:pt x="4688" y="4786"/>
                </a:lnTo>
                <a:lnTo>
                  <a:pt x="4688" y="4782"/>
                </a:lnTo>
                <a:lnTo>
                  <a:pt x="4688" y="4778"/>
                </a:lnTo>
                <a:lnTo>
                  <a:pt x="4684" y="4764"/>
                </a:lnTo>
                <a:lnTo>
                  <a:pt x="4684" y="4762"/>
                </a:lnTo>
                <a:lnTo>
                  <a:pt x="4682" y="4764"/>
                </a:lnTo>
                <a:lnTo>
                  <a:pt x="4680" y="4766"/>
                </a:lnTo>
                <a:lnTo>
                  <a:pt x="4676" y="4764"/>
                </a:lnTo>
                <a:lnTo>
                  <a:pt x="4674" y="4758"/>
                </a:lnTo>
                <a:lnTo>
                  <a:pt x="4672" y="4754"/>
                </a:lnTo>
                <a:lnTo>
                  <a:pt x="4668" y="4752"/>
                </a:lnTo>
                <a:lnTo>
                  <a:pt x="4662" y="4748"/>
                </a:lnTo>
                <a:lnTo>
                  <a:pt x="4654" y="4744"/>
                </a:lnTo>
                <a:lnTo>
                  <a:pt x="4650" y="4740"/>
                </a:lnTo>
                <a:lnTo>
                  <a:pt x="4648" y="4734"/>
                </a:lnTo>
                <a:lnTo>
                  <a:pt x="4644" y="4730"/>
                </a:lnTo>
                <a:lnTo>
                  <a:pt x="4640" y="4726"/>
                </a:lnTo>
                <a:lnTo>
                  <a:pt x="4632" y="4722"/>
                </a:lnTo>
                <a:lnTo>
                  <a:pt x="4622" y="4718"/>
                </a:lnTo>
                <a:lnTo>
                  <a:pt x="4610" y="4712"/>
                </a:lnTo>
                <a:lnTo>
                  <a:pt x="4598" y="4708"/>
                </a:lnTo>
                <a:lnTo>
                  <a:pt x="4568" y="4698"/>
                </a:lnTo>
                <a:lnTo>
                  <a:pt x="4558" y="4696"/>
                </a:lnTo>
                <a:lnTo>
                  <a:pt x="4552" y="4696"/>
                </a:lnTo>
                <a:lnTo>
                  <a:pt x="4550" y="4700"/>
                </a:lnTo>
                <a:lnTo>
                  <a:pt x="4546" y="4700"/>
                </a:lnTo>
                <a:lnTo>
                  <a:pt x="4536" y="4698"/>
                </a:lnTo>
                <a:lnTo>
                  <a:pt x="4524" y="4698"/>
                </a:lnTo>
                <a:lnTo>
                  <a:pt x="4520" y="4700"/>
                </a:lnTo>
                <a:lnTo>
                  <a:pt x="4518" y="4702"/>
                </a:lnTo>
                <a:lnTo>
                  <a:pt x="4518" y="4704"/>
                </a:lnTo>
                <a:lnTo>
                  <a:pt x="4514" y="4706"/>
                </a:lnTo>
                <a:lnTo>
                  <a:pt x="4502" y="4702"/>
                </a:lnTo>
                <a:lnTo>
                  <a:pt x="4494" y="4700"/>
                </a:lnTo>
                <a:lnTo>
                  <a:pt x="4486" y="4698"/>
                </a:lnTo>
                <a:lnTo>
                  <a:pt x="4478" y="4698"/>
                </a:lnTo>
                <a:lnTo>
                  <a:pt x="4472" y="4702"/>
                </a:lnTo>
                <a:lnTo>
                  <a:pt x="4470" y="4700"/>
                </a:lnTo>
                <a:lnTo>
                  <a:pt x="4468" y="4698"/>
                </a:lnTo>
                <a:lnTo>
                  <a:pt x="4466" y="4692"/>
                </a:lnTo>
                <a:lnTo>
                  <a:pt x="4462" y="4684"/>
                </a:lnTo>
                <a:lnTo>
                  <a:pt x="4460" y="4682"/>
                </a:lnTo>
                <a:lnTo>
                  <a:pt x="4458" y="4682"/>
                </a:lnTo>
                <a:lnTo>
                  <a:pt x="4454" y="4680"/>
                </a:lnTo>
                <a:lnTo>
                  <a:pt x="4452" y="4678"/>
                </a:lnTo>
                <a:lnTo>
                  <a:pt x="4450" y="4670"/>
                </a:lnTo>
                <a:lnTo>
                  <a:pt x="4448" y="4666"/>
                </a:lnTo>
                <a:lnTo>
                  <a:pt x="4444" y="4664"/>
                </a:lnTo>
                <a:lnTo>
                  <a:pt x="4440" y="4660"/>
                </a:lnTo>
                <a:lnTo>
                  <a:pt x="4430" y="4656"/>
                </a:lnTo>
                <a:lnTo>
                  <a:pt x="4418" y="4654"/>
                </a:lnTo>
                <a:lnTo>
                  <a:pt x="4412" y="4650"/>
                </a:lnTo>
                <a:lnTo>
                  <a:pt x="4412" y="4646"/>
                </a:lnTo>
                <a:lnTo>
                  <a:pt x="4416" y="4638"/>
                </a:lnTo>
                <a:lnTo>
                  <a:pt x="4416" y="4630"/>
                </a:lnTo>
                <a:lnTo>
                  <a:pt x="4414" y="4624"/>
                </a:lnTo>
                <a:lnTo>
                  <a:pt x="4410" y="4618"/>
                </a:lnTo>
                <a:lnTo>
                  <a:pt x="4404" y="4612"/>
                </a:lnTo>
                <a:lnTo>
                  <a:pt x="4388" y="4598"/>
                </a:lnTo>
                <a:lnTo>
                  <a:pt x="4364" y="4582"/>
                </a:lnTo>
                <a:lnTo>
                  <a:pt x="4358" y="4576"/>
                </a:lnTo>
                <a:lnTo>
                  <a:pt x="4348" y="4572"/>
                </a:lnTo>
                <a:lnTo>
                  <a:pt x="4338" y="4570"/>
                </a:lnTo>
                <a:lnTo>
                  <a:pt x="4326" y="4572"/>
                </a:lnTo>
                <a:lnTo>
                  <a:pt x="4316" y="4574"/>
                </a:lnTo>
                <a:lnTo>
                  <a:pt x="4300" y="4576"/>
                </a:lnTo>
                <a:lnTo>
                  <a:pt x="4298" y="4576"/>
                </a:lnTo>
                <a:lnTo>
                  <a:pt x="4300" y="4572"/>
                </a:lnTo>
                <a:lnTo>
                  <a:pt x="4304" y="4568"/>
                </a:lnTo>
                <a:lnTo>
                  <a:pt x="4306" y="4564"/>
                </a:lnTo>
                <a:lnTo>
                  <a:pt x="4308" y="4554"/>
                </a:lnTo>
                <a:lnTo>
                  <a:pt x="4310" y="4546"/>
                </a:lnTo>
                <a:lnTo>
                  <a:pt x="4314" y="4544"/>
                </a:lnTo>
                <a:lnTo>
                  <a:pt x="4318" y="4540"/>
                </a:lnTo>
                <a:lnTo>
                  <a:pt x="4322" y="4536"/>
                </a:lnTo>
                <a:lnTo>
                  <a:pt x="4322" y="4534"/>
                </a:lnTo>
                <a:lnTo>
                  <a:pt x="4322" y="4532"/>
                </a:lnTo>
                <a:lnTo>
                  <a:pt x="4320" y="4530"/>
                </a:lnTo>
                <a:lnTo>
                  <a:pt x="4312" y="4526"/>
                </a:lnTo>
                <a:lnTo>
                  <a:pt x="4308" y="4522"/>
                </a:lnTo>
                <a:lnTo>
                  <a:pt x="4304" y="4518"/>
                </a:lnTo>
                <a:lnTo>
                  <a:pt x="4300" y="4514"/>
                </a:lnTo>
                <a:lnTo>
                  <a:pt x="4296" y="4512"/>
                </a:lnTo>
                <a:lnTo>
                  <a:pt x="4288" y="4510"/>
                </a:lnTo>
                <a:lnTo>
                  <a:pt x="4280" y="4510"/>
                </a:lnTo>
                <a:lnTo>
                  <a:pt x="4278" y="4508"/>
                </a:lnTo>
                <a:lnTo>
                  <a:pt x="4274" y="4504"/>
                </a:lnTo>
                <a:lnTo>
                  <a:pt x="4270" y="4500"/>
                </a:lnTo>
                <a:lnTo>
                  <a:pt x="4262" y="4496"/>
                </a:lnTo>
                <a:lnTo>
                  <a:pt x="4248" y="4488"/>
                </a:lnTo>
                <a:lnTo>
                  <a:pt x="4244" y="4484"/>
                </a:lnTo>
                <a:lnTo>
                  <a:pt x="4242" y="4480"/>
                </a:lnTo>
                <a:lnTo>
                  <a:pt x="4244" y="4478"/>
                </a:lnTo>
                <a:lnTo>
                  <a:pt x="4252" y="4476"/>
                </a:lnTo>
                <a:lnTo>
                  <a:pt x="4270" y="4472"/>
                </a:lnTo>
                <a:lnTo>
                  <a:pt x="4278" y="4468"/>
                </a:lnTo>
                <a:lnTo>
                  <a:pt x="4278" y="4466"/>
                </a:lnTo>
                <a:lnTo>
                  <a:pt x="4274" y="4464"/>
                </a:lnTo>
                <a:lnTo>
                  <a:pt x="4258" y="4460"/>
                </a:lnTo>
                <a:lnTo>
                  <a:pt x="4242" y="4460"/>
                </a:lnTo>
                <a:lnTo>
                  <a:pt x="4232" y="4464"/>
                </a:lnTo>
                <a:lnTo>
                  <a:pt x="4222" y="4466"/>
                </a:lnTo>
                <a:lnTo>
                  <a:pt x="4202" y="4468"/>
                </a:lnTo>
                <a:lnTo>
                  <a:pt x="4192" y="4468"/>
                </a:lnTo>
                <a:lnTo>
                  <a:pt x="4184" y="4470"/>
                </a:lnTo>
                <a:lnTo>
                  <a:pt x="4180" y="4472"/>
                </a:lnTo>
                <a:lnTo>
                  <a:pt x="4178" y="4474"/>
                </a:lnTo>
                <a:lnTo>
                  <a:pt x="4176" y="4480"/>
                </a:lnTo>
                <a:lnTo>
                  <a:pt x="4176" y="4484"/>
                </a:lnTo>
                <a:lnTo>
                  <a:pt x="4172" y="4486"/>
                </a:lnTo>
                <a:lnTo>
                  <a:pt x="4158" y="4492"/>
                </a:lnTo>
                <a:lnTo>
                  <a:pt x="4152" y="4494"/>
                </a:lnTo>
                <a:lnTo>
                  <a:pt x="4144" y="4496"/>
                </a:lnTo>
                <a:lnTo>
                  <a:pt x="4136" y="4494"/>
                </a:lnTo>
                <a:lnTo>
                  <a:pt x="4126" y="4492"/>
                </a:lnTo>
                <a:lnTo>
                  <a:pt x="4120" y="4486"/>
                </a:lnTo>
                <a:lnTo>
                  <a:pt x="4112" y="4476"/>
                </a:lnTo>
                <a:lnTo>
                  <a:pt x="4108" y="4472"/>
                </a:lnTo>
                <a:lnTo>
                  <a:pt x="4104" y="4470"/>
                </a:lnTo>
                <a:lnTo>
                  <a:pt x="4098" y="4468"/>
                </a:lnTo>
                <a:lnTo>
                  <a:pt x="4090" y="4468"/>
                </a:lnTo>
                <a:lnTo>
                  <a:pt x="4076" y="4470"/>
                </a:lnTo>
                <a:lnTo>
                  <a:pt x="4060" y="4474"/>
                </a:lnTo>
                <a:lnTo>
                  <a:pt x="4044" y="4476"/>
                </a:lnTo>
                <a:lnTo>
                  <a:pt x="4032" y="4478"/>
                </a:lnTo>
                <a:lnTo>
                  <a:pt x="4026" y="4476"/>
                </a:lnTo>
                <a:lnTo>
                  <a:pt x="4022" y="4472"/>
                </a:lnTo>
                <a:lnTo>
                  <a:pt x="4020" y="4468"/>
                </a:lnTo>
                <a:lnTo>
                  <a:pt x="4020" y="4460"/>
                </a:lnTo>
                <a:lnTo>
                  <a:pt x="4018" y="4448"/>
                </a:lnTo>
                <a:lnTo>
                  <a:pt x="4012" y="4438"/>
                </a:lnTo>
                <a:lnTo>
                  <a:pt x="4004" y="4434"/>
                </a:lnTo>
                <a:lnTo>
                  <a:pt x="3996" y="4430"/>
                </a:lnTo>
                <a:lnTo>
                  <a:pt x="3986" y="4426"/>
                </a:lnTo>
                <a:lnTo>
                  <a:pt x="3978" y="4422"/>
                </a:lnTo>
                <a:lnTo>
                  <a:pt x="3970" y="4416"/>
                </a:lnTo>
                <a:lnTo>
                  <a:pt x="3964" y="4406"/>
                </a:lnTo>
                <a:lnTo>
                  <a:pt x="3960" y="4396"/>
                </a:lnTo>
                <a:lnTo>
                  <a:pt x="3956" y="4390"/>
                </a:lnTo>
                <a:lnTo>
                  <a:pt x="3950" y="4390"/>
                </a:lnTo>
                <a:lnTo>
                  <a:pt x="3946" y="4394"/>
                </a:lnTo>
                <a:lnTo>
                  <a:pt x="3944" y="4398"/>
                </a:lnTo>
                <a:lnTo>
                  <a:pt x="3940" y="4406"/>
                </a:lnTo>
                <a:lnTo>
                  <a:pt x="3940" y="4412"/>
                </a:lnTo>
                <a:lnTo>
                  <a:pt x="3940" y="4416"/>
                </a:lnTo>
                <a:lnTo>
                  <a:pt x="3946" y="4424"/>
                </a:lnTo>
                <a:lnTo>
                  <a:pt x="3948" y="4430"/>
                </a:lnTo>
                <a:lnTo>
                  <a:pt x="3948" y="4434"/>
                </a:lnTo>
                <a:lnTo>
                  <a:pt x="3944" y="4436"/>
                </a:lnTo>
                <a:lnTo>
                  <a:pt x="3928" y="4440"/>
                </a:lnTo>
                <a:lnTo>
                  <a:pt x="3916" y="4444"/>
                </a:lnTo>
                <a:lnTo>
                  <a:pt x="3906" y="4448"/>
                </a:lnTo>
                <a:lnTo>
                  <a:pt x="3900" y="4452"/>
                </a:lnTo>
                <a:lnTo>
                  <a:pt x="3894" y="4458"/>
                </a:lnTo>
                <a:lnTo>
                  <a:pt x="3888" y="4464"/>
                </a:lnTo>
                <a:lnTo>
                  <a:pt x="3886" y="4462"/>
                </a:lnTo>
                <a:lnTo>
                  <a:pt x="3886" y="4456"/>
                </a:lnTo>
                <a:lnTo>
                  <a:pt x="3882" y="4448"/>
                </a:lnTo>
                <a:lnTo>
                  <a:pt x="3878" y="4440"/>
                </a:lnTo>
                <a:lnTo>
                  <a:pt x="3874" y="4434"/>
                </a:lnTo>
                <a:lnTo>
                  <a:pt x="3872" y="4430"/>
                </a:lnTo>
                <a:lnTo>
                  <a:pt x="3874" y="4426"/>
                </a:lnTo>
                <a:lnTo>
                  <a:pt x="3878" y="4422"/>
                </a:lnTo>
                <a:lnTo>
                  <a:pt x="3888" y="4416"/>
                </a:lnTo>
                <a:lnTo>
                  <a:pt x="3898" y="4410"/>
                </a:lnTo>
                <a:lnTo>
                  <a:pt x="3900" y="4410"/>
                </a:lnTo>
                <a:lnTo>
                  <a:pt x="3902" y="4406"/>
                </a:lnTo>
                <a:lnTo>
                  <a:pt x="3906" y="4402"/>
                </a:lnTo>
                <a:lnTo>
                  <a:pt x="3908" y="4398"/>
                </a:lnTo>
                <a:lnTo>
                  <a:pt x="3906" y="4394"/>
                </a:lnTo>
                <a:lnTo>
                  <a:pt x="3904" y="4390"/>
                </a:lnTo>
                <a:lnTo>
                  <a:pt x="3902" y="4386"/>
                </a:lnTo>
                <a:lnTo>
                  <a:pt x="3894" y="4384"/>
                </a:lnTo>
                <a:lnTo>
                  <a:pt x="3886" y="4384"/>
                </a:lnTo>
                <a:lnTo>
                  <a:pt x="3874" y="4386"/>
                </a:lnTo>
                <a:lnTo>
                  <a:pt x="3870" y="4390"/>
                </a:lnTo>
                <a:lnTo>
                  <a:pt x="3866" y="4392"/>
                </a:lnTo>
                <a:lnTo>
                  <a:pt x="3858" y="4402"/>
                </a:lnTo>
                <a:lnTo>
                  <a:pt x="3852" y="4410"/>
                </a:lnTo>
                <a:lnTo>
                  <a:pt x="3840" y="4418"/>
                </a:lnTo>
                <a:lnTo>
                  <a:pt x="3824" y="4428"/>
                </a:lnTo>
                <a:lnTo>
                  <a:pt x="3812" y="4434"/>
                </a:lnTo>
                <a:lnTo>
                  <a:pt x="3802" y="4436"/>
                </a:lnTo>
                <a:lnTo>
                  <a:pt x="3794" y="4434"/>
                </a:lnTo>
                <a:lnTo>
                  <a:pt x="3790" y="4432"/>
                </a:lnTo>
                <a:lnTo>
                  <a:pt x="3786" y="4432"/>
                </a:lnTo>
                <a:lnTo>
                  <a:pt x="3782" y="4434"/>
                </a:lnTo>
                <a:lnTo>
                  <a:pt x="3780" y="4442"/>
                </a:lnTo>
                <a:lnTo>
                  <a:pt x="3776" y="4448"/>
                </a:lnTo>
                <a:lnTo>
                  <a:pt x="3772" y="4452"/>
                </a:lnTo>
                <a:lnTo>
                  <a:pt x="3768" y="4450"/>
                </a:lnTo>
                <a:lnTo>
                  <a:pt x="3762" y="4450"/>
                </a:lnTo>
                <a:lnTo>
                  <a:pt x="3752" y="4446"/>
                </a:lnTo>
                <a:lnTo>
                  <a:pt x="3748" y="4446"/>
                </a:lnTo>
                <a:lnTo>
                  <a:pt x="3746" y="4450"/>
                </a:lnTo>
                <a:lnTo>
                  <a:pt x="3744" y="4456"/>
                </a:lnTo>
                <a:lnTo>
                  <a:pt x="3742" y="4460"/>
                </a:lnTo>
                <a:lnTo>
                  <a:pt x="3734" y="4470"/>
                </a:lnTo>
                <a:lnTo>
                  <a:pt x="3730" y="4476"/>
                </a:lnTo>
                <a:lnTo>
                  <a:pt x="3728" y="4484"/>
                </a:lnTo>
                <a:lnTo>
                  <a:pt x="3726" y="4492"/>
                </a:lnTo>
                <a:lnTo>
                  <a:pt x="3726" y="4506"/>
                </a:lnTo>
                <a:lnTo>
                  <a:pt x="3726" y="4518"/>
                </a:lnTo>
                <a:lnTo>
                  <a:pt x="3724" y="4524"/>
                </a:lnTo>
                <a:lnTo>
                  <a:pt x="3720" y="4528"/>
                </a:lnTo>
                <a:lnTo>
                  <a:pt x="3716" y="4530"/>
                </a:lnTo>
                <a:lnTo>
                  <a:pt x="3712" y="4530"/>
                </a:lnTo>
                <a:lnTo>
                  <a:pt x="3708" y="4530"/>
                </a:lnTo>
                <a:lnTo>
                  <a:pt x="3704" y="4534"/>
                </a:lnTo>
                <a:lnTo>
                  <a:pt x="3702" y="4540"/>
                </a:lnTo>
                <a:lnTo>
                  <a:pt x="3700" y="4548"/>
                </a:lnTo>
                <a:lnTo>
                  <a:pt x="3696" y="4554"/>
                </a:lnTo>
                <a:lnTo>
                  <a:pt x="3684" y="4560"/>
                </a:lnTo>
                <a:lnTo>
                  <a:pt x="3680" y="4562"/>
                </a:lnTo>
                <a:lnTo>
                  <a:pt x="3676" y="4566"/>
                </a:lnTo>
                <a:lnTo>
                  <a:pt x="3674" y="4572"/>
                </a:lnTo>
                <a:lnTo>
                  <a:pt x="3676" y="4580"/>
                </a:lnTo>
                <a:lnTo>
                  <a:pt x="3678" y="4592"/>
                </a:lnTo>
                <a:lnTo>
                  <a:pt x="3678" y="4598"/>
                </a:lnTo>
                <a:lnTo>
                  <a:pt x="3674" y="4596"/>
                </a:lnTo>
                <a:lnTo>
                  <a:pt x="3654" y="4566"/>
                </a:lnTo>
                <a:lnTo>
                  <a:pt x="3642" y="4552"/>
                </a:lnTo>
                <a:lnTo>
                  <a:pt x="3630" y="4540"/>
                </a:lnTo>
                <a:lnTo>
                  <a:pt x="3622" y="4534"/>
                </a:lnTo>
                <a:lnTo>
                  <a:pt x="3614" y="4530"/>
                </a:lnTo>
                <a:lnTo>
                  <a:pt x="3606" y="4528"/>
                </a:lnTo>
                <a:lnTo>
                  <a:pt x="3598" y="4528"/>
                </a:lnTo>
                <a:lnTo>
                  <a:pt x="3588" y="4528"/>
                </a:lnTo>
                <a:lnTo>
                  <a:pt x="3588" y="4526"/>
                </a:lnTo>
                <a:lnTo>
                  <a:pt x="3586" y="4524"/>
                </a:lnTo>
                <a:lnTo>
                  <a:pt x="3576" y="4520"/>
                </a:lnTo>
                <a:lnTo>
                  <a:pt x="3562" y="4520"/>
                </a:lnTo>
                <a:lnTo>
                  <a:pt x="3560" y="4522"/>
                </a:lnTo>
                <a:lnTo>
                  <a:pt x="3560" y="4524"/>
                </a:lnTo>
                <a:lnTo>
                  <a:pt x="3556" y="4530"/>
                </a:lnTo>
                <a:lnTo>
                  <a:pt x="3554" y="4534"/>
                </a:lnTo>
                <a:lnTo>
                  <a:pt x="3546" y="4536"/>
                </a:lnTo>
                <a:lnTo>
                  <a:pt x="3524" y="4546"/>
                </a:lnTo>
                <a:lnTo>
                  <a:pt x="3518" y="4552"/>
                </a:lnTo>
                <a:lnTo>
                  <a:pt x="3514" y="4556"/>
                </a:lnTo>
                <a:lnTo>
                  <a:pt x="3498" y="4562"/>
                </a:lnTo>
                <a:lnTo>
                  <a:pt x="3492" y="4562"/>
                </a:lnTo>
                <a:lnTo>
                  <a:pt x="3488" y="4560"/>
                </a:lnTo>
                <a:lnTo>
                  <a:pt x="3480" y="4552"/>
                </a:lnTo>
                <a:lnTo>
                  <a:pt x="3476" y="4546"/>
                </a:lnTo>
                <a:lnTo>
                  <a:pt x="3474" y="4544"/>
                </a:lnTo>
                <a:lnTo>
                  <a:pt x="3472" y="4542"/>
                </a:lnTo>
                <a:lnTo>
                  <a:pt x="3470" y="4542"/>
                </a:lnTo>
                <a:lnTo>
                  <a:pt x="3470" y="4544"/>
                </a:lnTo>
                <a:lnTo>
                  <a:pt x="3470" y="4548"/>
                </a:lnTo>
                <a:lnTo>
                  <a:pt x="3470" y="4550"/>
                </a:lnTo>
                <a:lnTo>
                  <a:pt x="3468" y="4552"/>
                </a:lnTo>
                <a:lnTo>
                  <a:pt x="3464" y="4552"/>
                </a:lnTo>
                <a:lnTo>
                  <a:pt x="3460" y="4550"/>
                </a:lnTo>
                <a:lnTo>
                  <a:pt x="3456" y="4546"/>
                </a:lnTo>
                <a:lnTo>
                  <a:pt x="3458" y="4544"/>
                </a:lnTo>
                <a:lnTo>
                  <a:pt x="3460" y="4542"/>
                </a:lnTo>
                <a:lnTo>
                  <a:pt x="3460" y="4540"/>
                </a:lnTo>
                <a:lnTo>
                  <a:pt x="3458" y="4538"/>
                </a:lnTo>
                <a:lnTo>
                  <a:pt x="3456" y="4540"/>
                </a:lnTo>
                <a:lnTo>
                  <a:pt x="3454" y="4538"/>
                </a:lnTo>
                <a:lnTo>
                  <a:pt x="3452" y="4534"/>
                </a:lnTo>
                <a:lnTo>
                  <a:pt x="3452" y="4530"/>
                </a:lnTo>
                <a:lnTo>
                  <a:pt x="3450" y="4528"/>
                </a:lnTo>
                <a:lnTo>
                  <a:pt x="3444" y="4524"/>
                </a:lnTo>
                <a:lnTo>
                  <a:pt x="3440" y="4516"/>
                </a:lnTo>
                <a:lnTo>
                  <a:pt x="3432" y="4508"/>
                </a:lnTo>
                <a:lnTo>
                  <a:pt x="3422" y="4498"/>
                </a:lnTo>
                <a:lnTo>
                  <a:pt x="3412" y="4484"/>
                </a:lnTo>
                <a:lnTo>
                  <a:pt x="3408" y="4474"/>
                </a:lnTo>
                <a:lnTo>
                  <a:pt x="3406" y="4466"/>
                </a:lnTo>
                <a:lnTo>
                  <a:pt x="3404" y="4460"/>
                </a:lnTo>
                <a:lnTo>
                  <a:pt x="3400" y="4456"/>
                </a:lnTo>
                <a:lnTo>
                  <a:pt x="3398" y="4452"/>
                </a:lnTo>
                <a:lnTo>
                  <a:pt x="3394" y="4444"/>
                </a:lnTo>
                <a:lnTo>
                  <a:pt x="3392" y="4436"/>
                </a:lnTo>
                <a:lnTo>
                  <a:pt x="3394" y="4430"/>
                </a:lnTo>
                <a:lnTo>
                  <a:pt x="3396" y="4426"/>
                </a:lnTo>
                <a:lnTo>
                  <a:pt x="3398" y="4424"/>
                </a:lnTo>
                <a:lnTo>
                  <a:pt x="3400" y="4422"/>
                </a:lnTo>
                <a:lnTo>
                  <a:pt x="3400" y="4416"/>
                </a:lnTo>
                <a:lnTo>
                  <a:pt x="3400" y="4412"/>
                </a:lnTo>
                <a:lnTo>
                  <a:pt x="3398" y="4410"/>
                </a:lnTo>
                <a:lnTo>
                  <a:pt x="3396" y="4410"/>
                </a:lnTo>
                <a:lnTo>
                  <a:pt x="3396" y="4408"/>
                </a:lnTo>
                <a:lnTo>
                  <a:pt x="3396" y="4404"/>
                </a:lnTo>
                <a:lnTo>
                  <a:pt x="3400" y="4390"/>
                </a:lnTo>
                <a:lnTo>
                  <a:pt x="3402" y="4384"/>
                </a:lnTo>
                <a:lnTo>
                  <a:pt x="3404" y="4384"/>
                </a:lnTo>
                <a:lnTo>
                  <a:pt x="3408" y="4384"/>
                </a:lnTo>
                <a:lnTo>
                  <a:pt x="3408" y="4378"/>
                </a:lnTo>
                <a:lnTo>
                  <a:pt x="3406" y="4364"/>
                </a:lnTo>
                <a:lnTo>
                  <a:pt x="3404" y="4344"/>
                </a:lnTo>
                <a:lnTo>
                  <a:pt x="3404" y="4334"/>
                </a:lnTo>
                <a:lnTo>
                  <a:pt x="3404" y="4330"/>
                </a:lnTo>
                <a:lnTo>
                  <a:pt x="3406" y="4326"/>
                </a:lnTo>
                <a:lnTo>
                  <a:pt x="3408" y="4318"/>
                </a:lnTo>
                <a:lnTo>
                  <a:pt x="3410" y="4306"/>
                </a:lnTo>
                <a:lnTo>
                  <a:pt x="3414" y="4296"/>
                </a:lnTo>
                <a:lnTo>
                  <a:pt x="3418" y="4288"/>
                </a:lnTo>
                <a:lnTo>
                  <a:pt x="3420" y="4284"/>
                </a:lnTo>
                <a:lnTo>
                  <a:pt x="3418" y="4280"/>
                </a:lnTo>
                <a:lnTo>
                  <a:pt x="3416" y="4274"/>
                </a:lnTo>
                <a:lnTo>
                  <a:pt x="3416" y="4268"/>
                </a:lnTo>
                <a:lnTo>
                  <a:pt x="3418" y="4262"/>
                </a:lnTo>
                <a:lnTo>
                  <a:pt x="3422" y="4256"/>
                </a:lnTo>
                <a:lnTo>
                  <a:pt x="3420" y="4254"/>
                </a:lnTo>
                <a:lnTo>
                  <a:pt x="3418" y="4250"/>
                </a:lnTo>
                <a:lnTo>
                  <a:pt x="3414" y="4244"/>
                </a:lnTo>
                <a:lnTo>
                  <a:pt x="3406" y="4238"/>
                </a:lnTo>
                <a:lnTo>
                  <a:pt x="3390" y="4230"/>
                </a:lnTo>
                <a:lnTo>
                  <a:pt x="3380" y="4220"/>
                </a:lnTo>
                <a:lnTo>
                  <a:pt x="3372" y="4214"/>
                </a:lnTo>
                <a:lnTo>
                  <a:pt x="3360" y="4210"/>
                </a:lnTo>
                <a:lnTo>
                  <a:pt x="3350" y="4206"/>
                </a:lnTo>
                <a:lnTo>
                  <a:pt x="3344" y="4208"/>
                </a:lnTo>
                <a:lnTo>
                  <a:pt x="3340" y="4210"/>
                </a:lnTo>
                <a:lnTo>
                  <a:pt x="3334" y="4210"/>
                </a:lnTo>
                <a:lnTo>
                  <a:pt x="3328" y="4210"/>
                </a:lnTo>
                <a:lnTo>
                  <a:pt x="3320" y="4206"/>
                </a:lnTo>
                <a:lnTo>
                  <a:pt x="3308" y="4204"/>
                </a:lnTo>
                <a:lnTo>
                  <a:pt x="3306" y="4204"/>
                </a:lnTo>
                <a:lnTo>
                  <a:pt x="3308" y="4206"/>
                </a:lnTo>
                <a:lnTo>
                  <a:pt x="3308" y="4208"/>
                </a:lnTo>
                <a:lnTo>
                  <a:pt x="3304" y="4212"/>
                </a:lnTo>
                <a:lnTo>
                  <a:pt x="3294" y="4216"/>
                </a:lnTo>
                <a:lnTo>
                  <a:pt x="3278" y="4216"/>
                </a:lnTo>
                <a:lnTo>
                  <a:pt x="3268" y="4214"/>
                </a:lnTo>
                <a:lnTo>
                  <a:pt x="3258" y="4214"/>
                </a:lnTo>
                <a:lnTo>
                  <a:pt x="3248" y="4214"/>
                </a:lnTo>
                <a:lnTo>
                  <a:pt x="3244" y="4214"/>
                </a:lnTo>
                <a:lnTo>
                  <a:pt x="3242" y="4214"/>
                </a:lnTo>
                <a:lnTo>
                  <a:pt x="3242" y="4210"/>
                </a:lnTo>
                <a:lnTo>
                  <a:pt x="3240" y="4208"/>
                </a:lnTo>
                <a:lnTo>
                  <a:pt x="3236" y="4208"/>
                </a:lnTo>
                <a:lnTo>
                  <a:pt x="3232" y="4210"/>
                </a:lnTo>
                <a:lnTo>
                  <a:pt x="3228" y="4216"/>
                </a:lnTo>
                <a:lnTo>
                  <a:pt x="3222" y="4220"/>
                </a:lnTo>
                <a:lnTo>
                  <a:pt x="3220" y="4222"/>
                </a:lnTo>
                <a:lnTo>
                  <a:pt x="3216" y="4220"/>
                </a:lnTo>
                <a:lnTo>
                  <a:pt x="3206" y="4210"/>
                </a:lnTo>
                <a:lnTo>
                  <a:pt x="3202" y="4208"/>
                </a:lnTo>
                <a:lnTo>
                  <a:pt x="3200" y="4208"/>
                </a:lnTo>
                <a:lnTo>
                  <a:pt x="3202" y="4210"/>
                </a:lnTo>
                <a:lnTo>
                  <a:pt x="3204" y="4214"/>
                </a:lnTo>
                <a:lnTo>
                  <a:pt x="3202" y="4218"/>
                </a:lnTo>
                <a:lnTo>
                  <a:pt x="3200" y="4220"/>
                </a:lnTo>
                <a:lnTo>
                  <a:pt x="3198" y="4218"/>
                </a:lnTo>
                <a:lnTo>
                  <a:pt x="3194" y="4214"/>
                </a:lnTo>
                <a:lnTo>
                  <a:pt x="3188" y="4210"/>
                </a:lnTo>
                <a:lnTo>
                  <a:pt x="3188" y="4206"/>
                </a:lnTo>
                <a:lnTo>
                  <a:pt x="3190" y="4202"/>
                </a:lnTo>
                <a:lnTo>
                  <a:pt x="3196" y="4196"/>
                </a:lnTo>
                <a:lnTo>
                  <a:pt x="3202" y="4188"/>
                </a:lnTo>
                <a:lnTo>
                  <a:pt x="3210" y="4182"/>
                </a:lnTo>
                <a:lnTo>
                  <a:pt x="3212" y="4176"/>
                </a:lnTo>
                <a:lnTo>
                  <a:pt x="3214" y="4166"/>
                </a:lnTo>
                <a:lnTo>
                  <a:pt x="3216" y="4144"/>
                </a:lnTo>
                <a:lnTo>
                  <a:pt x="3218" y="4120"/>
                </a:lnTo>
                <a:lnTo>
                  <a:pt x="3222" y="4098"/>
                </a:lnTo>
                <a:lnTo>
                  <a:pt x="3222" y="4092"/>
                </a:lnTo>
                <a:lnTo>
                  <a:pt x="3222" y="4090"/>
                </a:lnTo>
                <a:lnTo>
                  <a:pt x="3220" y="4088"/>
                </a:lnTo>
                <a:lnTo>
                  <a:pt x="3218" y="4088"/>
                </a:lnTo>
                <a:lnTo>
                  <a:pt x="3214" y="4090"/>
                </a:lnTo>
                <a:lnTo>
                  <a:pt x="3212" y="4090"/>
                </a:lnTo>
                <a:lnTo>
                  <a:pt x="3212" y="4084"/>
                </a:lnTo>
                <a:lnTo>
                  <a:pt x="3220" y="4066"/>
                </a:lnTo>
                <a:lnTo>
                  <a:pt x="3224" y="4064"/>
                </a:lnTo>
                <a:lnTo>
                  <a:pt x="3226" y="4068"/>
                </a:lnTo>
                <a:lnTo>
                  <a:pt x="3224" y="4074"/>
                </a:lnTo>
                <a:lnTo>
                  <a:pt x="3222" y="4078"/>
                </a:lnTo>
                <a:lnTo>
                  <a:pt x="3224" y="4082"/>
                </a:lnTo>
                <a:lnTo>
                  <a:pt x="3228" y="4086"/>
                </a:lnTo>
                <a:lnTo>
                  <a:pt x="3230" y="4094"/>
                </a:lnTo>
                <a:lnTo>
                  <a:pt x="3232" y="4094"/>
                </a:lnTo>
                <a:lnTo>
                  <a:pt x="3234" y="4092"/>
                </a:lnTo>
                <a:lnTo>
                  <a:pt x="3238" y="4076"/>
                </a:lnTo>
                <a:lnTo>
                  <a:pt x="3242" y="4058"/>
                </a:lnTo>
                <a:lnTo>
                  <a:pt x="3246" y="4044"/>
                </a:lnTo>
                <a:lnTo>
                  <a:pt x="3246" y="4042"/>
                </a:lnTo>
                <a:lnTo>
                  <a:pt x="3244" y="4040"/>
                </a:lnTo>
                <a:lnTo>
                  <a:pt x="3240" y="4042"/>
                </a:lnTo>
                <a:lnTo>
                  <a:pt x="3238" y="4042"/>
                </a:lnTo>
                <a:lnTo>
                  <a:pt x="3242" y="4036"/>
                </a:lnTo>
                <a:lnTo>
                  <a:pt x="3250" y="4028"/>
                </a:lnTo>
                <a:lnTo>
                  <a:pt x="3250" y="4026"/>
                </a:lnTo>
                <a:lnTo>
                  <a:pt x="3244" y="4028"/>
                </a:lnTo>
                <a:lnTo>
                  <a:pt x="3238" y="4028"/>
                </a:lnTo>
                <a:lnTo>
                  <a:pt x="3236" y="4026"/>
                </a:lnTo>
                <a:lnTo>
                  <a:pt x="3238" y="4022"/>
                </a:lnTo>
                <a:lnTo>
                  <a:pt x="3242" y="4018"/>
                </a:lnTo>
                <a:lnTo>
                  <a:pt x="3246" y="4016"/>
                </a:lnTo>
                <a:lnTo>
                  <a:pt x="3248" y="4012"/>
                </a:lnTo>
                <a:lnTo>
                  <a:pt x="3248" y="4002"/>
                </a:lnTo>
                <a:lnTo>
                  <a:pt x="3252" y="3988"/>
                </a:lnTo>
                <a:lnTo>
                  <a:pt x="3256" y="3980"/>
                </a:lnTo>
                <a:lnTo>
                  <a:pt x="3264" y="3970"/>
                </a:lnTo>
                <a:lnTo>
                  <a:pt x="3274" y="3956"/>
                </a:lnTo>
                <a:lnTo>
                  <a:pt x="3276" y="3950"/>
                </a:lnTo>
                <a:lnTo>
                  <a:pt x="3274" y="3946"/>
                </a:lnTo>
                <a:lnTo>
                  <a:pt x="3274" y="3940"/>
                </a:lnTo>
                <a:lnTo>
                  <a:pt x="3274" y="3936"/>
                </a:lnTo>
                <a:lnTo>
                  <a:pt x="3272" y="3934"/>
                </a:lnTo>
                <a:lnTo>
                  <a:pt x="3270" y="3932"/>
                </a:lnTo>
                <a:lnTo>
                  <a:pt x="3266" y="3928"/>
                </a:lnTo>
                <a:lnTo>
                  <a:pt x="3264" y="3926"/>
                </a:lnTo>
                <a:lnTo>
                  <a:pt x="3262" y="3924"/>
                </a:lnTo>
                <a:lnTo>
                  <a:pt x="3256" y="3926"/>
                </a:lnTo>
                <a:lnTo>
                  <a:pt x="3252" y="3928"/>
                </a:lnTo>
                <a:lnTo>
                  <a:pt x="3254" y="3928"/>
                </a:lnTo>
                <a:lnTo>
                  <a:pt x="3260" y="3930"/>
                </a:lnTo>
                <a:lnTo>
                  <a:pt x="3260" y="3932"/>
                </a:lnTo>
                <a:lnTo>
                  <a:pt x="3256" y="3934"/>
                </a:lnTo>
                <a:lnTo>
                  <a:pt x="3254" y="3934"/>
                </a:lnTo>
                <a:lnTo>
                  <a:pt x="3250" y="3934"/>
                </a:lnTo>
                <a:lnTo>
                  <a:pt x="3242" y="3930"/>
                </a:lnTo>
                <a:lnTo>
                  <a:pt x="3230" y="3926"/>
                </a:lnTo>
                <a:lnTo>
                  <a:pt x="3222" y="3926"/>
                </a:lnTo>
                <a:lnTo>
                  <a:pt x="3214" y="3926"/>
                </a:lnTo>
                <a:lnTo>
                  <a:pt x="3202" y="3928"/>
                </a:lnTo>
                <a:lnTo>
                  <a:pt x="3196" y="3932"/>
                </a:lnTo>
                <a:lnTo>
                  <a:pt x="3192" y="3934"/>
                </a:lnTo>
                <a:lnTo>
                  <a:pt x="3180" y="3936"/>
                </a:lnTo>
                <a:lnTo>
                  <a:pt x="3162" y="3940"/>
                </a:lnTo>
                <a:lnTo>
                  <a:pt x="3146" y="3944"/>
                </a:lnTo>
                <a:lnTo>
                  <a:pt x="3140" y="3948"/>
                </a:lnTo>
                <a:lnTo>
                  <a:pt x="3134" y="3950"/>
                </a:lnTo>
                <a:lnTo>
                  <a:pt x="3132" y="3954"/>
                </a:lnTo>
                <a:lnTo>
                  <a:pt x="3130" y="3960"/>
                </a:lnTo>
                <a:lnTo>
                  <a:pt x="3130" y="3966"/>
                </a:lnTo>
                <a:lnTo>
                  <a:pt x="3126" y="3972"/>
                </a:lnTo>
                <a:lnTo>
                  <a:pt x="3124" y="3980"/>
                </a:lnTo>
                <a:lnTo>
                  <a:pt x="3126" y="3994"/>
                </a:lnTo>
                <a:lnTo>
                  <a:pt x="3126" y="4006"/>
                </a:lnTo>
                <a:lnTo>
                  <a:pt x="3124" y="4010"/>
                </a:lnTo>
                <a:lnTo>
                  <a:pt x="3122" y="4010"/>
                </a:lnTo>
                <a:lnTo>
                  <a:pt x="3118" y="4016"/>
                </a:lnTo>
                <a:lnTo>
                  <a:pt x="3118" y="4020"/>
                </a:lnTo>
                <a:lnTo>
                  <a:pt x="3116" y="4026"/>
                </a:lnTo>
                <a:lnTo>
                  <a:pt x="3114" y="4034"/>
                </a:lnTo>
                <a:lnTo>
                  <a:pt x="3112" y="4042"/>
                </a:lnTo>
                <a:lnTo>
                  <a:pt x="3108" y="4046"/>
                </a:lnTo>
                <a:lnTo>
                  <a:pt x="3104" y="4050"/>
                </a:lnTo>
                <a:lnTo>
                  <a:pt x="3094" y="4058"/>
                </a:lnTo>
                <a:lnTo>
                  <a:pt x="3086" y="4062"/>
                </a:lnTo>
                <a:lnTo>
                  <a:pt x="3084" y="4064"/>
                </a:lnTo>
                <a:lnTo>
                  <a:pt x="3084" y="4066"/>
                </a:lnTo>
                <a:lnTo>
                  <a:pt x="3088" y="4068"/>
                </a:lnTo>
                <a:lnTo>
                  <a:pt x="3092" y="4070"/>
                </a:lnTo>
                <a:lnTo>
                  <a:pt x="3092" y="4074"/>
                </a:lnTo>
                <a:lnTo>
                  <a:pt x="3092" y="4076"/>
                </a:lnTo>
                <a:lnTo>
                  <a:pt x="3086" y="4082"/>
                </a:lnTo>
                <a:lnTo>
                  <a:pt x="3080" y="4084"/>
                </a:lnTo>
                <a:lnTo>
                  <a:pt x="3072" y="4084"/>
                </a:lnTo>
                <a:lnTo>
                  <a:pt x="3070" y="4082"/>
                </a:lnTo>
                <a:lnTo>
                  <a:pt x="3070" y="4080"/>
                </a:lnTo>
                <a:lnTo>
                  <a:pt x="3068" y="4074"/>
                </a:lnTo>
                <a:lnTo>
                  <a:pt x="3066" y="4072"/>
                </a:lnTo>
                <a:lnTo>
                  <a:pt x="3058" y="4070"/>
                </a:lnTo>
                <a:lnTo>
                  <a:pt x="3046" y="4072"/>
                </a:lnTo>
                <a:lnTo>
                  <a:pt x="3038" y="4074"/>
                </a:lnTo>
                <a:lnTo>
                  <a:pt x="3034" y="4076"/>
                </a:lnTo>
                <a:lnTo>
                  <a:pt x="3028" y="4080"/>
                </a:lnTo>
                <a:lnTo>
                  <a:pt x="3012" y="4084"/>
                </a:lnTo>
                <a:lnTo>
                  <a:pt x="2996" y="4086"/>
                </a:lnTo>
                <a:lnTo>
                  <a:pt x="2986" y="4090"/>
                </a:lnTo>
                <a:lnTo>
                  <a:pt x="2978" y="4096"/>
                </a:lnTo>
                <a:lnTo>
                  <a:pt x="2968" y="4098"/>
                </a:lnTo>
                <a:lnTo>
                  <a:pt x="2964" y="4098"/>
                </a:lnTo>
                <a:lnTo>
                  <a:pt x="2962" y="4096"/>
                </a:lnTo>
                <a:lnTo>
                  <a:pt x="2956" y="4088"/>
                </a:lnTo>
                <a:lnTo>
                  <a:pt x="2954" y="4082"/>
                </a:lnTo>
                <a:lnTo>
                  <a:pt x="2948" y="4078"/>
                </a:lnTo>
                <a:lnTo>
                  <a:pt x="2938" y="4072"/>
                </a:lnTo>
                <a:lnTo>
                  <a:pt x="2924" y="4070"/>
                </a:lnTo>
                <a:lnTo>
                  <a:pt x="2912" y="4066"/>
                </a:lnTo>
                <a:lnTo>
                  <a:pt x="2904" y="4060"/>
                </a:lnTo>
                <a:lnTo>
                  <a:pt x="2900" y="4052"/>
                </a:lnTo>
                <a:lnTo>
                  <a:pt x="2894" y="4042"/>
                </a:lnTo>
                <a:lnTo>
                  <a:pt x="2884" y="4016"/>
                </a:lnTo>
                <a:lnTo>
                  <a:pt x="2876" y="4000"/>
                </a:lnTo>
                <a:lnTo>
                  <a:pt x="2866" y="3986"/>
                </a:lnTo>
                <a:lnTo>
                  <a:pt x="2858" y="3976"/>
                </a:lnTo>
                <a:lnTo>
                  <a:pt x="2854" y="3966"/>
                </a:lnTo>
                <a:lnTo>
                  <a:pt x="2848" y="3950"/>
                </a:lnTo>
                <a:lnTo>
                  <a:pt x="2846" y="3936"/>
                </a:lnTo>
                <a:lnTo>
                  <a:pt x="2844" y="3932"/>
                </a:lnTo>
                <a:lnTo>
                  <a:pt x="2842" y="3932"/>
                </a:lnTo>
                <a:lnTo>
                  <a:pt x="2840" y="3930"/>
                </a:lnTo>
                <a:lnTo>
                  <a:pt x="2838" y="3926"/>
                </a:lnTo>
                <a:lnTo>
                  <a:pt x="2834" y="3916"/>
                </a:lnTo>
                <a:lnTo>
                  <a:pt x="2832" y="3886"/>
                </a:lnTo>
                <a:lnTo>
                  <a:pt x="2830" y="3876"/>
                </a:lnTo>
                <a:lnTo>
                  <a:pt x="2828" y="3874"/>
                </a:lnTo>
                <a:lnTo>
                  <a:pt x="2828" y="3872"/>
                </a:lnTo>
                <a:lnTo>
                  <a:pt x="2830" y="3866"/>
                </a:lnTo>
                <a:lnTo>
                  <a:pt x="2832" y="3856"/>
                </a:lnTo>
                <a:lnTo>
                  <a:pt x="2832" y="3846"/>
                </a:lnTo>
                <a:lnTo>
                  <a:pt x="2832" y="3826"/>
                </a:lnTo>
                <a:lnTo>
                  <a:pt x="2834" y="3792"/>
                </a:lnTo>
                <a:lnTo>
                  <a:pt x="2840" y="3760"/>
                </a:lnTo>
                <a:lnTo>
                  <a:pt x="2846" y="3738"/>
                </a:lnTo>
                <a:lnTo>
                  <a:pt x="2852" y="3724"/>
                </a:lnTo>
                <a:lnTo>
                  <a:pt x="2856" y="3706"/>
                </a:lnTo>
                <a:lnTo>
                  <a:pt x="2854" y="3688"/>
                </a:lnTo>
                <a:lnTo>
                  <a:pt x="2850" y="3668"/>
                </a:lnTo>
                <a:lnTo>
                  <a:pt x="2848" y="3650"/>
                </a:lnTo>
                <a:lnTo>
                  <a:pt x="2846" y="3636"/>
                </a:lnTo>
                <a:lnTo>
                  <a:pt x="2850" y="3626"/>
                </a:lnTo>
                <a:lnTo>
                  <a:pt x="2854" y="3618"/>
                </a:lnTo>
                <a:lnTo>
                  <a:pt x="2860" y="3610"/>
                </a:lnTo>
                <a:lnTo>
                  <a:pt x="2864" y="3602"/>
                </a:lnTo>
                <a:lnTo>
                  <a:pt x="2866" y="3596"/>
                </a:lnTo>
                <a:lnTo>
                  <a:pt x="2870" y="3592"/>
                </a:lnTo>
                <a:lnTo>
                  <a:pt x="2880" y="3586"/>
                </a:lnTo>
                <a:lnTo>
                  <a:pt x="2886" y="3582"/>
                </a:lnTo>
                <a:lnTo>
                  <a:pt x="2888" y="3578"/>
                </a:lnTo>
                <a:lnTo>
                  <a:pt x="2888" y="3576"/>
                </a:lnTo>
                <a:lnTo>
                  <a:pt x="2880" y="3568"/>
                </a:lnTo>
                <a:lnTo>
                  <a:pt x="2878" y="3566"/>
                </a:lnTo>
                <a:lnTo>
                  <a:pt x="2882" y="3566"/>
                </a:lnTo>
                <a:lnTo>
                  <a:pt x="2888" y="3568"/>
                </a:lnTo>
                <a:lnTo>
                  <a:pt x="2890" y="3566"/>
                </a:lnTo>
                <a:lnTo>
                  <a:pt x="2892" y="3566"/>
                </a:lnTo>
                <a:lnTo>
                  <a:pt x="2894" y="3566"/>
                </a:lnTo>
                <a:lnTo>
                  <a:pt x="2898" y="3568"/>
                </a:lnTo>
                <a:lnTo>
                  <a:pt x="2902" y="3568"/>
                </a:lnTo>
                <a:lnTo>
                  <a:pt x="2914" y="3564"/>
                </a:lnTo>
                <a:lnTo>
                  <a:pt x="2926" y="3556"/>
                </a:lnTo>
                <a:lnTo>
                  <a:pt x="2936" y="3546"/>
                </a:lnTo>
                <a:lnTo>
                  <a:pt x="2942" y="3538"/>
                </a:lnTo>
                <a:lnTo>
                  <a:pt x="2948" y="3534"/>
                </a:lnTo>
                <a:lnTo>
                  <a:pt x="2966" y="3522"/>
                </a:lnTo>
                <a:lnTo>
                  <a:pt x="2982" y="3512"/>
                </a:lnTo>
                <a:lnTo>
                  <a:pt x="2990" y="3508"/>
                </a:lnTo>
                <a:lnTo>
                  <a:pt x="3006" y="3508"/>
                </a:lnTo>
                <a:lnTo>
                  <a:pt x="3014" y="3508"/>
                </a:lnTo>
                <a:lnTo>
                  <a:pt x="3022" y="3510"/>
                </a:lnTo>
                <a:lnTo>
                  <a:pt x="3032" y="3514"/>
                </a:lnTo>
                <a:lnTo>
                  <a:pt x="3042" y="3518"/>
                </a:lnTo>
                <a:lnTo>
                  <a:pt x="3046" y="3520"/>
                </a:lnTo>
                <a:lnTo>
                  <a:pt x="3052" y="3520"/>
                </a:lnTo>
                <a:lnTo>
                  <a:pt x="3060" y="3518"/>
                </a:lnTo>
                <a:lnTo>
                  <a:pt x="3066" y="3520"/>
                </a:lnTo>
                <a:lnTo>
                  <a:pt x="3068" y="3522"/>
                </a:lnTo>
                <a:lnTo>
                  <a:pt x="3074" y="3520"/>
                </a:lnTo>
                <a:lnTo>
                  <a:pt x="3074" y="3518"/>
                </a:lnTo>
                <a:lnTo>
                  <a:pt x="3072" y="3516"/>
                </a:lnTo>
                <a:lnTo>
                  <a:pt x="3066" y="3514"/>
                </a:lnTo>
                <a:lnTo>
                  <a:pt x="3060" y="3512"/>
                </a:lnTo>
                <a:lnTo>
                  <a:pt x="3058" y="3510"/>
                </a:lnTo>
                <a:lnTo>
                  <a:pt x="3062" y="3508"/>
                </a:lnTo>
                <a:lnTo>
                  <a:pt x="3070" y="3506"/>
                </a:lnTo>
                <a:lnTo>
                  <a:pt x="3076" y="3506"/>
                </a:lnTo>
                <a:lnTo>
                  <a:pt x="3080" y="3512"/>
                </a:lnTo>
                <a:lnTo>
                  <a:pt x="3082" y="3516"/>
                </a:lnTo>
                <a:lnTo>
                  <a:pt x="3084" y="3520"/>
                </a:lnTo>
                <a:lnTo>
                  <a:pt x="3086" y="3520"/>
                </a:lnTo>
                <a:lnTo>
                  <a:pt x="3092" y="3522"/>
                </a:lnTo>
                <a:lnTo>
                  <a:pt x="3096" y="3526"/>
                </a:lnTo>
                <a:lnTo>
                  <a:pt x="3096" y="3528"/>
                </a:lnTo>
                <a:lnTo>
                  <a:pt x="3094" y="3530"/>
                </a:lnTo>
                <a:lnTo>
                  <a:pt x="3092" y="3532"/>
                </a:lnTo>
                <a:lnTo>
                  <a:pt x="3094" y="3534"/>
                </a:lnTo>
                <a:lnTo>
                  <a:pt x="3102" y="3538"/>
                </a:lnTo>
                <a:lnTo>
                  <a:pt x="3112" y="3540"/>
                </a:lnTo>
                <a:lnTo>
                  <a:pt x="3118" y="3540"/>
                </a:lnTo>
                <a:lnTo>
                  <a:pt x="3122" y="3536"/>
                </a:lnTo>
                <a:lnTo>
                  <a:pt x="3126" y="3534"/>
                </a:lnTo>
                <a:lnTo>
                  <a:pt x="3130" y="3534"/>
                </a:lnTo>
                <a:lnTo>
                  <a:pt x="3134" y="3540"/>
                </a:lnTo>
                <a:lnTo>
                  <a:pt x="3136" y="3542"/>
                </a:lnTo>
                <a:lnTo>
                  <a:pt x="3138" y="3542"/>
                </a:lnTo>
                <a:lnTo>
                  <a:pt x="3142" y="3540"/>
                </a:lnTo>
                <a:lnTo>
                  <a:pt x="3144" y="3534"/>
                </a:lnTo>
                <a:lnTo>
                  <a:pt x="3144" y="3532"/>
                </a:lnTo>
                <a:lnTo>
                  <a:pt x="3144" y="3528"/>
                </a:lnTo>
                <a:lnTo>
                  <a:pt x="3142" y="3522"/>
                </a:lnTo>
                <a:lnTo>
                  <a:pt x="3146" y="3522"/>
                </a:lnTo>
                <a:lnTo>
                  <a:pt x="3152" y="3526"/>
                </a:lnTo>
                <a:lnTo>
                  <a:pt x="3160" y="3532"/>
                </a:lnTo>
                <a:lnTo>
                  <a:pt x="3166" y="3542"/>
                </a:lnTo>
                <a:lnTo>
                  <a:pt x="3168" y="3548"/>
                </a:lnTo>
                <a:lnTo>
                  <a:pt x="3168" y="3550"/>
                </a:lnTo>
                <a:lnTo>
                  <a:pt x="3170" y="3550"/>
                </a:lnTo>
                <a:lnTo>
                  <a:pt x="3178" y="3546"/>
                </a:lnTo>
                <a:lnTo>
                  <a:pt x="3182" y="3542"/>
                </a:lnTo>
                <a:lnTo>
                  <a:pt x="3182" y="3538"/>
                </a:lnTo>
                <a:lnTo>
                  <a:pt x="3182" y="3536"/>
                </a:lnTo>
                <a:lnTo>
                  <a:pt x="3182" y="3534"/>
                </a:lnTo>
                <a:lnTo>
                  <a:pt x="3174" y="3528"/>
                </a:lnTo>
                <a:lnTo>
                  <a:pt x="3164" y="3522"/>
                </a:lnTo>
                <a:lnTo>
                  <a:pt x="3160" y="3520"/>
                </a:lnTo>
                <a:lnTo>
                  <a:pt x="3158" y="3516"/>
                </a:lnTo>
                <a:lnTo>
                  <a:pt x="3160" y="3514"/>
                </a:lnTo>
                <a:lnTo>
                  <a:pt x="3164" y="3512"/>
                </a:lnTo>
                <a:lnTo>
                  <a:pt x="3170" y="3508"/>
                </a:lnTo>
                <a:lnTo>
                  <a:pt x="3172" y="3504"/>
                </a:lnTo>
                <a:lnTo>
                  <a:pt x="3172" y="3500"/>
                </a:lnTo>
                <a:lnTo>
                  <a:pt x="3170" y="3496"/>
                </a:lnTo>
                <a:lnTo>
                  <a:pt x="3168" y="3494"/>
                </a:lnTo>
                <a:lnTo>
                  <a:pt x="3166" y="3496"/>
                </a:lnTo>
                <a:lnTo>
                  <a:pt x="3162" y="3500"/>
                </a:lnTo>
                <a:lnTo>
                  <a:pt x="3160" y="3502"/>
                </a:lnTo>
                <a:lnTo>
                  <a:pt x="3156" y="3500"/>
                </a:lnTo>
                <a:lnTo>
                  <a:pt x="3154" y="3498"/>
                </a:lnTo>
                <a:lnTo>
                  <a:pt x="3158" y="3494"/>
                </a:lnTo>
                <a:lnTo>
                  <a:pt x="3158" y="3492"/>
                </a:lnTo>
                <a:lnTo>
                  <a:pt x="3154" y="3490"/>
                </a:lnTo>
                <a:lnTo>
                  <a:pt x="3148" y="3490"/>
                </a:lnTo>
                <a:lnTo>
                  <a:pt x="3146" y="3492"/>
                </a:lnTo>
                <a:lnTo>
                  <a:pt x="3142" y="3494"/>
                </a:lnTo>
                <a:lnTo>
                  <a:pt x="3134" y="3492"/>
                </a:lnTo>
                <a:lnTo>
                  <a:pt x="3130" y="3490"/>
                </a:lnTo>
                <a:lnTo>
                  <a:pt x="3128" y="3486"/>
                </a:lnTo>
                <a:lnTo>
                  <a:pt x="3128" y="3484"/>
                </a:lnTo>
                <a:lnTo>
                  <a:pt x="3130" y="3480"/>
                </a:lnTo>
                <a:lnTo>
                  <a:pt x="3132" y="3478"/>
                </a:lnTo>
                <a:lnTo>
                  <a:pt x="3138" y="3476"/>
                </a:lnTo>
                <a:lnTo>
                  <a:pt x="3142" y="3476"/>
                </a:lnTo>
                <a:lnTo>
                  <a:pt x="3148" y="3478"/>
                </a:lnTo>
                <a:lnTo>
                  <a:pt x="3158" y="3482"/>
                </a:lnTo>
                <a:lnTo>
                  <a:pt x="3164" y="3484"/>
                </a:lnTo>
                <a:lnTo>
                  <a:pt x="3170" y="3482"/>
                </a:lnTo>
                <a:lnTo>
                  <a:pt x="3178" y="3478"/>
                </a:lnTo>
                <a:lnTo>
                  <a:pt x="3184" y="3476"/>
                </a:lnTo>
                <a:lnTo>
                  <a:pt x="3190" y="3474"/>
                </a:lnTo>
                <a:lnTo>
                  <a:pt x="3204" y="3476"/>
                </a:lnTo>
                <a:lnTo>
                  <a:pt x="3216" y="3478"/>
                </a:lnTo>
                <a:lnTo>
                  <a:pt x="3220" y="3476"/>
                </a:lnTo>
                <a:lnTo>
                  <a:pt x="3222" y="3474"/>
                </a:lnTo>
                <a:lnTo>
                  <a:pt x="3224" y="3460"/>
                </a:lnTo>
                <a:lnTo>
                  <a:pt x="3226" y="3462"/>
                </a:lnTo>
                <a:lnTo>
                  <a:pt x="3232" y="3472"/>
                </a:lnTo>
                <a:lnTo>
                  <a:pt x="3232" y="3476"/>
                </a:lnTo>
                <a:lnTo>
                  <a:pt x="3232" y="3480"/>
                </a:lnTo>
                <a:lnTo>
                  <a:pt x="3226" y="3484"/>
                </a:lnTo>
                <a:lnTo>
                  <a:pt x="3226" y="3486"/>
                </a:lnTo>
                <a:lnTo>
                  <a:pt x="3234" y="3482"/>
                </a:lnTo>
                <a:lnTo>
                  <a:pt x="3268" y="3476"/>
                </a:lnTo>
                <a:lnTo>
                  <a:pt x="3284" y="3476"/>
                </a:lnTo>
                <a:lnTo>
                  <a:pt x="3296" y="3478"/>
                </a:lnTo>
                <a:lnTo>
                  <a:pt x="3314" y="3484"/>
                </a:lnTo>
                <a:lnTo>
                  <a:pt x="3318" y="3486"/>
                </a:lnTo>
                <a:lnTo>
                  <a:pt x="3320" y="3490"/>
                </a:lnTo>
                <a:lnTo>
                  <a:pt x="3324" y="3494"/>
                </a:lnTo>
                <a:lnTo>
                  <a:pt x="3326" y="3496"/>
                </a:lnTo>
                <a:lnTo>
                  <a:pt x="3330" y="3498"/>
                </a:lnTo>
                <a:lnTo>
                  <a:pt x="3332" y="3506"/>
                </a:lnTo>
                <a:lnTo>
                  <a:pt x="3332" y="3510"/>
                </a:lnTo>
                <a:lnTo>
                  <a:pt x="3336" y="3510"/>
                </a:lnTo>
                <a:lnTo>
                  <a:pt x="3342" y="3510"/>
                </a:lnTo>
                <a:lnTo>
                  <a:pt x="3348" y="3508"/>
                </a:lnTo>
                <a:lnTo>
                  <a:pt x="3360" y="3504"/>
                </a:lnTo>
                <a:lnTo>
                  <a:pt x="3368" y="3500"/>
                </a:lnTo>
                <a:lnTo>
                  <a:pt x="3372" y="3500"/>
                </a:lnTo>
                <a:lnTo>
                  <a:pt x="3372" y="3498"/>
                </a:lnTo>
                <a:lnTo>
                  <a:pt x="3374" y="3496"/>
                </a:lnTo>
                <a:lnTo>
                  <a:pt x="3376" y="3492"/>
                </a:lnTo>
                <a:lnTo>
                  <a:pt x="3382" y="3490"/>
                </a:lnTo>
                <a:lnTo>
                  <a:pt x="3388" y="3492"/>
                </a:lnTo>
                <a:lnTo>
                  <a:pt x="3394" y="3498"/>
                </a:lnTo>
                <a:lnTo>
                  <a:pt x="3408" y="3514"/>
                </a:lnTo>
                <a:lnTo>
                  <a:pt x="3420" y="3530"/>
                </a:lnTo>
                <a:lnTo>
                  <a:pt x="3424" y="3536"/>
                </a:lnTo>
                <a:lnTo>
                  <a:pt x="3428" y="3538"/>
                </a:lnTo>
                <a:lnTo>
                  <a:pt x="3432" y="3540"/>
                </a:lnTo>
                <a:lnTo>
                  <a:pt x="3436" y="3542"/>
                </a:lnTo>
                <a:lnTo>
                  <a:pt x="3440" y="3554"/>
                </a:lnTo>
                <a:lnTo>
                  <a:pt x="3440" y="3570"/>
                </a:lnTo>
                <a:lnTo>
                  <a:pt x="3438" y="3584"/>
                </a:lnTo>
                <a:lnTo>
                  <a:pt x="3434" y="3598"/>
                </a:lnTo>
                <a:lnTo>
                  <a:pt x="3434" y="3610"/>
                </a:lnTo>
                <a:lnTo>
                  <a:pt x="3438" y="3616"/>
                </a:lnTo>
                <a:lnTo>
                  <a:pt x="3440" y="3616"/>
                </a:lnTo>
                <a:lnTo>
                  <a:pt x="3442" y="3616"/>
                </a:lnTo>
                <a:lnTo>
                  <a:pt x="3446" y="3610"/>
                </a:lnTo>
                <a:lnTo>
                  <a:pt x="3450" y="3610"/>
                </a:lnTo>
                <a:lnTo>
                  <a:pt x="3452" y="3610"/>
                </a:lnTo>
                <a:lnTo>
                  <a:pt x="3452" y="3612"/>
                </a:lnTo>
                <a:lnTo>
                  <a:pt x="3448" y="3618"/>
                </a:lnTo>
                <a:lnTo>
                  <a:pt x="3446" y="3622"/>
                </a:lnTo>
                <a:lnTo>
                  <a:pt x="3444" y="3626"/>
                </a:lnTo>
                <a:lnTo>
                  <a:pt x="3446" y="3638"/>
                </a:lnTo>
                <a:lnTo>
                  <a:pt x="3450" y="3648"/>
                </a:lnTo>
                <a:lnTo>
                  <a:pt x="3456" y="3658"/>
                </a:lnTo>
                <a:lnTo>
                  <a:pt x="3458" y="3660"/>
                </a:lnTo>
                <a:lnTo>
                  <a:pt x="3460" y="3660"/>
                </a:lnTo>
                <a:lnTo>
                  <a:pt x="3462" y="3658"/>
                </a:lnTo>
                <a:lnTo>
                  <a:pt x="3464" y="3666"/>
                </a:lnTo>
                <a:lnTo>
                  <a:pt x="3466" y="3674"/>
                </a:lnTo>
                <a:lnTo>
                  <a:pt x="3470" y="3678"/>
                </a:lnTo>
                <a:lnTo>
                  <a:pt x="3474" y="3682"/>
                </a:lnTo>
                <a:lnTo>
                  <a:pt x="3476" y="3694"/>
                </a:lnTo>
                <a:lnTo>
                  <a:pt x="3478" y="3700"/>
                </a:lnTo>
                <a:lnTo>
                  <a:pt x="3480" y="3704"/>
                </a:lnTo>
                <a:lnTo>
                  <a:pt x="3484" y="3706"/>
                </a:lnTo>
                <a:lnTo>
                  <a:pt x="3486" y="3708"/>
                </a:lnTo>
                <a:lnTo>
                  <a:pt x="3494" y="3712"/>
                </a:lnTo>
                <a:lnTo>
                  <a:pt x="3496" y="3714"/>
                </a:lnTo>
                <a:lnTo>
                  <a:pt x="3498" y="3720"/>
                </a:lnTo>
                <a:lnTo>
                  <a:pt x="3502" y="3732"/>
                </a:lnTo>
                <a:lnTo>
                  <a:pt x="3504" y="3734"/>
                </a:lnTo>
                <a:lnTo>
                  <a:pt x="3506" y="3736"/>
                </a:lnTo>
                <a:lnTo>
                  <a:pt x="3504" y="3738"/>
                </a:lnTo>
                <a:lnTo>
                  <a:pt x="3502" y="3744"/>
                </a:lnTo>
                <a:lnTo>
                  <a:pt x="3504" y="3748"/>
                </a:lnTo>
                <a:lnTo>
                  <a:pt x="3508" y="3748"/>
                </a:lnTo>
                <a:lnTo>
                  <a:pt x="3518" y="3746"/>
                </a:lnTo>
                <a:lnTo>
                  <a:pt x="3522" y="3744"/>
                </a:lnTo>
                <a:lnTo>
                  <a:pt x="3524" y="3746"/>
                </a:lnTo>
                <a:lnTo>
                  <a:pt x="3526" y="3748"/>
                </a:lnTo>
                <a:lnTo>
                  <a:pt x="3526" y="3750"/>
                </a:lnTo>
                <a:lnTo>
                  <a:pt x="3530" y="3744"/>
                </a:lnTo>
                <a:lnTo>
                  <a:pt x="3536" y="3734"/>
                </a:lnTo>
                <a:lnTo>
                  <a:pt x="3536" y="3730"/>
                </a:lnTo>
                <a:lnTo>
                  <a:pt x="3536" y="3726"/>
                </a:lnTo>
                <a:lnTo>
                  <a:pt x="3540" y="3718"/>
                </a:lnTo>
                <a:lnTo>
                  <a:pt x="3544" y="3708"/>
                </a:lnTo>
                <a:lnTo>
                  <a:pt x="3544" y="3698"/>
                </a:lnTo>
                <a:lnTo>
                  <a:pt x="3546" y="3686"/>
                </a:lnTo>
                <a:lnTo>
                  <a:pt x="3546" y="3670"/>
                </a:lnTo>
                <a:lnTo>
                  <a:pt x="3546" y="3662"/>
                </a:lnTo>
                <a:lnTo>
                  <a:pt x="3544" y="3650"/>
                </a:lnTo>
                <a:lnTo>
                  <a:pt x="3536" y="3626"/>
                </a:lnTo>
                <a:lnTo>
                  <a:pt x="3528" y="3602"/>
                </a:lnTo>
                <a:lnTo>
                  <a:pt x="3526" y="3590"/>
                </a:lnTo>
                <a:lnTo>
                  <a:pt x="3526" y="3580"/>
                </a:lnTo>
                <a:lnTo>
                  <a:pt x="3526" y="3576"/>
                </a:lnTo>
                <a:lnTo>
                  <a:pt x="3524" y="3568"/>
                </a:lnTo>
                <a:lnTo>
                  <a:pt x="3514" y="3550"/>
                </a:lnTo>
                <a:lnTo>
                  <a:pt x="3508" y="3536"/>
                </a:lnTo>
                <a:lnTo>
                  <a:pt x="3502" y="3522"/>
                </a:lnTo>
                <a:lnTo>
                  <a:pt x="3496" y="3504"/>
                </a:lnTo>
                <a:lnTo>
                  <a:pt x="3492" y="3482"/>
                </a:lnTo>
                <a:lnTo>
                  <a:pt x="3490" y="3460"/>
                </a:lnTo>
                <a:lnTo>
                  <a:pt x="3492" y="3440"/>
                </a:lnTo>
                <a:lnTo>
                  <a:pt x="3496" y="3422"/>
                </a:lnTo>
                <a:lnTo>
                  <a:pt x="3502" y="3408"/>
                </a:lnTo>
                <a:lnTo>
                  <a:pt x="3508" y="3396"/>
                </a:lnTo>
                <a:lnTo>
                  <a:pt x="3514" y="3388"/>
                </a:lnTo>
                <a:lnTo>
                  <a:pt x="3526" y="3376"/>
                </a:lnTo>
                <a:lnTo>
                  <a:pt x="3528" y="3374"/>
                </a:lnTo>
                <a:lnTo>
                  <a:pt x="3530" y="3370"/>
                </a:lnTo>
                <a:lnTo>
                  <a:pt x="3528" y="3368"/>
                </a:lnTo>
                <a:lnTo>
                  <a:pt x="3528" y="3366"/>
                </a:lnTo>
                <a:lnTo>
                  <a:pt x="3536" y="3364"/>
                </a:lnTo>
                <a:lnTo>
                  <a:pt x="3542" y="3362"/>
                </a:lnTo>
                <a:lnTo>
                  <a:pt x="3548" y="3360"/>
                </a:lnTo>
                <a:lnTo>
                  <a:pt x="3556" y="3352"/>
                </a:lnTo>
                <a:lnTo>
                  <a:pt x="3564" y="3342"/>
                </a:lnTo>
                <a:lnTo>
                  <a:pt x="3568" y="3340"/>
                </a:lnTo>
                <a:lnTo>
                  <a:pt x="3572" y="3338"/>
                </a:lnTo>
                <a:lnTo>
                  <a:pt x="3574" y="3336"/>
                </a:lnTo>
                <a:lnTo>
                  <a:pt x="3576" y="3334"/>
                </a:lnTo>
                <a:lnTo>
                  <a:pt x="3582" y="3322"/>
                </a:lnTo>
                <a:lnTo>
                  <a:pt x="3588" y="3308"/>
                </a:lnTo>
                <a:lnTo>
                  <a:pt x="3592" y="3302"/>
                </a:lnTo>
                <a:lnTo>
                  <a:pt x="3600" y="3296"/>
                </a:lnTo>
                <a:lnTo>
                  <a:pt x="3606" y="3292"/>
                </a:lnTo>
                <a:lnTo>
                  <a:pt x="3614" y="3290"/>
                </a:lnTo>
                <a:lnTo>
                  <a:pt x="3624" y="3290"/>
                </a:lnTo>
                <a:lnTo>
                  <a:pt x="3628" y="3290"/>
                </a:lnTo>
                <a:lnTo>
                  <a:pt x="3632" y="3288"/>
                </a:lnTo>
                <a:lnTo>
                  <a:pt x="3634" y="3286"/>
                </a:lnTo>
                <a:lnTo>
                  <a:pt x="3636" y="3280"/>
                </a:lnTo>
                <a:lnTo>
                  <a:pt x="3638" y="3274"/>
                </a:lnTo>
                <a:lnTo>
                  <a:pt x="3642" y="3268"/>
                </a:lnTo>
                <a:lnTo>
                  <a:pt x="3654" y="3256"/>
                </a:lnTo>
                <a:lnTo>
                  <a:pt x="3666" y="3250"/>
                </a:lnTo>
                <a:lnTo>
                  <a:pt x="3680" y="3246"/>
                </a:lnTo>
                <a:lnTo>
                  <a:pt x="3690" y="3244"/>
                </a:lnTo>
                <a:lnTo>
                  <a:pt x="3698" y="3238"/>
                </a:lnTo>
                <a:lnTo>
                  <a:pt x="3700" y="3234"/>
                </a:lnTo>
                <a:lnTo>
                  <a:pt x="3698" y="3232"/>
                </a:lnTo>
                <a:lnTo>
                  <a:pt x="3696" y="3230"/>
                </a:lnTo>
                <a:lnTo>
                  <a:pt x="3694" y="3228"/>
                </a:lnTo>
                <a:lnTo>
                  <a:pt x="3692" y="3230"/>
                </a:lnTo>
                <a:lnTo>
                  <a:pt x="3686" y="3232"/>
                </a:lnTo>
                <a:lnTo>
                  <a:pt x="3680" y="3236"/>
                </a:lnTo>
                <a:lnTo>
                  <a:pt x="3678" y="3236"/>
                </a:lnTo>
                <a:lnTo>
                  <a:pt x="3674" y="3234"/>
                </a:lnTo>
                <a:lnTo>
                  <a:pt x="3672" y="3232"/>
                </a:lnTo>
                <a:lnTo>
                  <a:pt x="3674" y="3232"/>
                </a:lnTo>
                <a:lnTo>
                  <a:pt x="3680" y="3230"/>
                </a:lnTo>
                <a:lnTo>
                  <a:pt x="3682" y="3228"/>
                </a:lnTo>
                <a:lnTo>
                  <a:pt x="3686" y="3224"/>
                </a:lnTo>
                <a:lnTo>
                  <a:pt x="3686" y="3220"/>
                </a:lnTo>
                <a:lnTo>
                  <a:pt x="3684" y="3216"/>
                </a:lnTo>
                <a:lnTo>
                  <a:pt x="3680" y="3210"/>
                </a:lnTo>
                <a:lnTo>
                  <a:pt x="3676" y="3208"/>
                </a:lnTo>
                <a:lnTo>
                  <a:pt x="3682" y="3208"/>
                </a:lnTo>
                <a:lnTo>
                  <a:pt x="3692" y="3210"/>
                </a:lnTo>
                <a:lnTo>
                  <a:pt x="3698" y="3214"/>
                </a:lnTo>
                <a:lnTo>
                  <a:pt x="3700" y="3214"/>
                </a:lnTo>
                <a:lnTo>
                  <a:pt x="3702" y="3214"/>
                </a:lnTo>
                <a:lnTo>
                  <a:pt x="3706" y="3208"/>
                </a:lnTo>
                <a:lnTo>
                  <a:pt x="3712" y="3202"/>
                </a:lnTo>
                <a:lnTo>
                  <a:pt x="3714" y="3202"/>
                </a:lnTo>
                <a:lnTo>
                  <a:pt x="3716" y="3200"/>
                </a:lnTo>
                <a:lnTo>
                  <a:pt x="3718" y="3194"/>
                </a:lnTo>
                <a:lnTo>
                  <a:pt x="3720" y="3186"/>
                </a:lnTo>
                <a:lnTo>
                  <a:pt x="3718" y="3182"/>
                </a:lnTo>
                <a:lnTo>
                  <a:pt x="3716" y="3180"/>
                </a:lnTo>
                <a:lnTo>
                  <a:pt x="3712" y="3182"/>
                </a:lnTo>
                <a:lnTo>
                  <a:pt x="3710" y="3184"/>
                </a:lnTo>
                <a:lnTo>
                  <a:pt x="3708" y="3182"/>
                </a:lnTo>
                <a:lnTo>
                  <a:pt x="3704" y="3180"/>
                </a:lnTo>
                <a:lnTo>
                  <a:pt x="3696" y="3180"/>
                </a:lnTo>
                <a:lnTo>
                  <a:pt x="3684" y="3182"/>
                </a:lnTo>
                <a:lnTo>
                  <a:pt x="3680" y="3180"/>
                </a:lnTo>
                <a:lnTo>
                  <a:pt x="3678" y="3176"/>
                </a:lnTo>
                <a:lnTo>
                  <a:pt x="3678" y="3170"/>
                </a:lnTo>
                <a:lnTo>
                  <a:pt x="3678" y="3168"/>
                </a:lnTo>
                <a:lnTo>
                  <a:pt x="3682" y="3172"/>
                </a:lnTo>
                <a:lnTo>
                  <a:pt x="3684" y="3174"/>
                </a:lnTo>
                <a:lnTo>
                  <a:pt x="3686" y="3176"/>
                </a:lnTo>
                <a:lnTo>
                  <a:pt x="3692" y="3176"/>
                </a:lnTo>
                <a:lnTo>
                  <a:pt x="3696" y="3172"/>
                </a:lnTo>
                <a:lnTo>
                  <a:pt x="3704" y="3170"/>
                </a:lnTo>
                <a:lnTo>
                  <a:pt x="3710" y="3170"/>
                </a:lnTo>
                <a:lnTo>
                  <a:pt x="3714" y="3172"/>
                </a:lnTo>
                <a:lnTo>
                  <a:pt x="3718" y="3176"/>
                </a:lnTo>
                <a:lnTo>
                  <a:pt x="3724" y="3184"/>
                </a:lnTo>
                <a:lnTo>
                  <a:pt x="3726" y="3186"/>
                </a:lnTo>
                <a:lnTo>
                  <a:pt x="3728" y="3188"/>
                </a:lnTo>
                <a:lnTo>
                  <a:pt x="3728" y="3186"/>
                </a:lnTo>
                <a:lnTo>
                  <a:pt x="3728" y="3184"/>
                </a:lnTo>
                <a:lnTo>
                  <a:pt x="3724" y="3176"/>
                </a:lnTo>
                <a:lnTo>
                  <a:pt x="3718" y="3160"/>
                </a:lnTo>
                <a:lnTo>
                  <a:pt x="3712" y="3136"/>
                </a:lnTo>
                <a:lnTo>
                  <a:pt x="3708" y="3128"/>
                </a:lnTo>
                <a:lnTo>
                  <a:pt x="3706" y="3126"/>
                </a:lnTo>
                <a:lnTo>
                  <a:pt x="3704" y="3126"/>
                </a:lnTo>
                <a:lnTo>
                  <a:pt x="3700" y="3126"/>
                </a:lnTo>
                <a:lnTo>
                  <a:pt x="3694" y="3130"/>
                </a:lnTo>
                <a:lnTo>
                  <a:pt x="3692" y="3130"/>
                </a:lnTo>
                <a:lnTo>
                  <a:pt x="3696" y="3126"/>
                </a:lnTo>
                <a:lnTo>
                  <a:pt x="3698" y="3120"/>
                </a:lnTo>
                <a:lnTo>
                  <a:pt x="3698" y="3116"/>
                </a:lnTo>
                <a:lnTo>
                  <a:pt x="3694" y="3112"/>
                </a:lnTo>
                <a:lnTo>
                  <a:pt x="3690" y="3110"/>
                </a:lnTo>
                <a:lnTo>
                  <a:pt x="3694" y="3108"/>
                </a:lnTo>
                <a:lnTo>
                  <a:pt x="3696" y="3108"/>
                </a:lnTo>
                <a:lnTo>
                  <a:pt x="3698" y="3106"/>
                </a:lnTo>
                <a:lnTo>
                  <a:pt x="3698" y="3102"/>
                </a:lnTo>
                <a:lnTo>
                  <a:pt x="3698" y="3096"/>
                </a:lnTo>
                <a:lnTo>
                  <a:pt x="3696" y="3084"/>
                </a:lnTo>
                <a:lnTo>
                  <a:pt x="3698" y="3078"/>
                </a:lnTo>
                <a:lnTo>
                  <a:pt x="3696" y="3076"/>
                </a:lnTo>
                <a:lnTo>
                  <a:pt x="3692" y="3070"/>
                </a:lnTo>
                <a:lnTo>
                  <a:pt x="3678" y="3058"/>
                </a:lnTo>
                <a:lnTo>
                  <a:pt x="3678" y="3056"/>
                </a:lnTo>
                <a:lnTo>
                  <a:pt x="3680" y="3056"/>
                </a:lnTo>
                <a:lnTo>
                  <a:pt x="3686" y="3060"/>
                </a:lnTo>
                <a:lnTo>
                  <a:pt x="3694" y="3064"/>
                </a:lnTo>
                <a:lnTo>
                  <a:pt x="3696" y="3064"/>
                </a:lnTo>
                <a:lnTo>
                  <a:pt x="3696" y="3062"/>
                </a:lnTo>
                <a:lnTo>
                  <a:pt x="3692" y="3048"/>
                </a:lnTo>
                <a:lnTo>
                  <a:pt x="3688" y="3032"/>
                </a:lnTo>
                <a:lnTo>
                  <a:pt x="3690" y="3016"/>
                </a:lnTo>
                <a:lnTo>
                  <a:pt x="3694" y="3002"/>
                </a:lnTo>
                <a:lnTo>
                  <a:pt x="3696" y="2998"/>
                </a:lnTo>
                <a:lnTo>
                  <a:pt x="3702" y="2992"/>
                </a:lnTo>
                <a:lnTo>
                  <a:pt x="3706" y="2990"/>
                </a:lnTo>
                <a:lnTo>
                  <a:pt x="3704" y="2992"/>
                </a:lnTo>
                <a:lnTo>
                  <a:pt x="3700" y="2998"/>
                </a:lnTo>
                <a:lnTo>
                  <a:pt x="3698" y="3004"/>
                </a:lnTo>
                <a:lnTo>
                  <a:pt x="3694" y="3016"/>
                </a:lnTo>
                <a:lnTo>
                  <a:pt x="3694" y="3020"/>
                </a:lnTo>
                <a:lnTo>
                  <a:pt x="3696" y="3024"/>
                </a:lnTo>
                <a:lnTo>
                  <a:pt x="3696" y="3028"/>
                </a:lnTo>
                <a:lnTo>
                  <a:pt x="3696" y="3030"/>
                </a:lnTo>
                <a:lnTo>
                  <a:pt x="3694" y="3034"/>
                </a:lnTo>
                <a:lnTo>
                  <a:pt x="3696" y="3038"/>
                </a:lnTo>
                <a:lnTo>
                  <a:pt x="3698" y="3042"/>
                </a:lnTo>
                <a:lnTo>
                  <a:pt x="3696" y="3046"/>
                </a:lnTo>
                <a:lnTo>
                  <a:pt x="3696" y="3048"/>
                </a:lnTo>
                <a:lnTo>
                  <a:pt x="3700" y="3052"/>
                </a:lnTo>
                <a:lnTo>
                  <a:pt x="3706" y="3056"/>
                </a:lnTo>
                <a:lnTo>
                  <a:pt x="3708" y="3054"/>
                </a:lnTo>
                <a:lnTo>
                  <a:pt x="3710" y="3054"/>
                </a:lnTo>
                <a:lnTo>
                  <a:pt x="3712" y="3058"/>
                </a:lnTo>
                <a:lnTo>
                  <a:pt x="3714" y="3066"/>
                </a:lnTo>
                <a:lnTo>
                  <a:pt x="3712" y="3070"/>
                </a:lnTo>
                <a:lnTo>
                  <a:pt x="3712" y="3072"/>
                </a:lnTo>
                <a:lnTo>
                  <a:pt x="3716" y="3074"/>
                </a:lnTo>
                <a:lnTo>
                  <a:pt x="3718" y="3076"/>
                </a:lnTo>
                <a:lnTo>
                  <a:pt x="3716" y="3080"/>
                </a:lnTo>
                <a:lnTo>
                  <a:pt x="3712" y="3092"/>
                </a:lnTo>
                <a:lnTo>
                  <a:pt x="3706" y="3106"/>
                </a:lnTo>
                <a:lnTo>
                  <a:pt x="3706" y="3112"/>
                </a:lnTo>
                <a:lnTo>
                  <a:pt x="3710" y="3116"/>
                </a:lnTo>
                <a:lnTo>
                  <a:pt x="3712" y="3114"/>
                </a:lnTo>
                <a:lnTo>
                  <a:pt x="3714" y="3110"/>
                </a:lnTo>
                <a:lnTo>
                  <a:pt x="3720" y="3096"/>
                </a:lnTo>
                <a:lnTo>
                  <a:pt x="3728" y="3078"/>
                </a:lnTo>
                <a:lnTo>
                  <a:pt x="3738" y="3060"/>
                </a:lnTo>
                <a:lnTo>
                  <a:pt x="3744" y="3054"/>
                </a:lnTo>
                <a:lnTo>
                  <a:pt x="3746" y="3046"/>
                </a:lnTo>
                <a:lnTo>
                  <a:pt x="3748" y="3040"/>
                </a:lnTo>
                <a:lnTo>
                  <a:pt x="3748" y="3036"/>
                </a:lnTo>
                <a:lnTo>
                  <a:pt x="3748" y="3030"/>
                </a:lnTo>
                <a:lnTo>
                  <a:pt x="3746" y="3028"/>
                </a:lnTo>
                <a:lnTo>
                  <a:pt x="3744" y="3026"/>
                </a:lnTo>
                <a:lnTo>
                  <a:pt x="3740" y="3024"/>
                </a:lnTo>
                <a:lnTo>
                  <a:pt x="3738" y="3024"/>
                </a:lnTo>
                <a:lnTo>
                  <a:pt x="3736" y="3022"/>
                </a:lnTo>
                <a:lnTo>
                  <a:pt x="3732" y="3014"/>
                </a:lnTo>
                <a:lnTo>
                  <a:pt x="3726" y="2992"/>
                </a:lnTo>
                <a:lnTo>
                  <a:pt x="3724" y="2984"/>
                </a:lnTo>
                <a:lnTo>
                  <a:pt x="3726" y="2976"/>
                </a:lnTo>
                <a:lnTo>
                  <a:pt x="3730" y="2970"/>
                </a:lnTo>
                <a:lnTo>
                  <a:pt x="3738" y="2964"/>
                </a:lnTo>
                <a:lnTo>
                  <a:pt x="3742" y="2964"/>
                </a:lnTo>
                <a:lnTo>
                  <a:pt x="3736" y="2968"/>
                </a:lnTo>
                <a:lnTo>
                  <a:pt x="3732" y="2972"/>
                </a:lnTo>
                <a:lnTo>
                  <a:pt x="3730" y="2978"/>
                </a:lnTo>
                <a:lnTo>
                  <a:pt x="3730" y="2986"/>
                </a:lnTo>
                <a:lnTo>
                  <a:pt x="3732" y="2992"/>
                </a:lnTo>
                <a:lnTo>
                  <a:pt x="3738" y="2998"/>
                </a:lnTo>
                <a:lnTo>
                  <a:pt x="3742" y="3002"/>
                </a:lnTo>
                <a:lnTo>
                  <a:pt x="3748" y="3004"/>
                </a:lnTo>
                <a:lnTo>
                  <a:pt x="3752" y="3004"/>
                </a:lnTo>
                <a:lnTo>
                  <a:pt x="3752" y="3012"/>
                </a:lnTo>
                <a:lnTo>
                  <a:pt x="3752" y="3016"/>
                </a:lnTo>
                <a:lnTo>
                  <a:pt x="3752" y="3018"/>
                </a:lnTo>
                <a:lnTo>
                  <a:pt x="3754" y="3016"/>
                </a:lnTo>
                <a:lnTo>
                  <a:pt x="3758" y="3014"/>
                </a:lnTo>
                <a:lnTo>
                  <a:pt x="3766" y="3002"/>
                </a:lnTo>
                <a:lnTo>
                  <a:pt x="3776" y="2986"/>
                </a:lnTo>
                <a:lnTo>
                  <a:pt x="3784" y="2970"/>
                </a:lnTo>
                <a:lnTo>
                  <a:pt x="3790" y="2954"/>
                </a:lnTo>
                <a:lnTo>
                  <a:pt x="3792" y="2948"/>
                </a:lnTo>
                <a:lnTo>
                  <a:pt x="3792" y="2942"/>
                </a:lnTo>
                <a:lnTo>
                  <a:pt x="3790" y="2938"/>
                </a:lnTo>
                <a:lnTo>
                  <a:pt x="3786" y="2938"/>
                </a:lnTo>
                <a:lnTo>
                  <a:pt x="3778" y="2936"/>
                </a:lnTo>
                <a:lnTo>
                  <a:pt x="3778" y="2934"/>
                </a:lnTo>
                <a:lnTo>
                  <a:pt x="3776" y="2932"/>
                </a:lnTo>
                <a:lnTo>
                  <a:pt x="3778" y="2926"/>
                </a:lnTo>
                <a:lnTo>
                  <a:pt x="3786" y="2918"/>
                </a:lnTo>
                <a:lnTo>
                  <a:pt x="3796" y="2910"/>
                </a:lnTo>
                <a:lnTo>
                  <a:pt x="3810" y="2902"/>
                </a:lnTo>
                <a:lnTo>
                  <a:pt x="3824" y="2894"/>
                </a:lnTo>
                <a:lnTo>
                  <a:pt x="3838" y="2890"/>
                </a:lnTo>
                <a:lnTo>
                  <a:pt x="3854" y="2888"/>
                </a:lnTo>
                <a:lnTo>
                  <a:pt x="3872" y="2886"/>
                </a:lnTo>
                <a:lnTo>
                  <a:pt x="3886" y="2884"/>
                </a:lnTo>
                <a:lnTo>
                  <a:pt x="3890" y="2882"/>
                </a:lnTo>
                <a:lnTo>
                  <a:pt x="3892" y="2880"/>
                </a:lnTo>
                <a:lnTo>
                  <a:pt x="3894" y="2866"/>
                </a:lnTo>
                <a:lnTo>
                  <a:pt x="3896" y="2862"/>
                </a:lnTo>
                <a:lnTo>
                  <a:pt x="3898" y="2868"/>
                </a:lnTo>
                <a:lnTo>
                  <a:pt x="3902" y="2876"/>
                </a:lnTo>
                <a:lnTo>
                  <a:pt x="3904" y="2880"/>
                </a:lnTo>
                <a:lnTo>
                  <a:pt x="3906" y="2880"/>
                </a:lnTo>
                <a:lnTo>
                  <a:pt x="3908" y="2878"/>
                </a:lnTo>
                <a:lnTo>
                  <a:pt x="3916" y="2872"/>
                </a:lnTo>
                <a:lnTo>
                  <a:pt x="3920" y="2868"/>
                </a:lnTo>
                <a:lnTo>
                  <a:pt x="3922" y="2866"/>
                </a:lnTo>
                <a:lnTo>
                  <a:pt x="3924" y="2868"/>
                </a:lnTo>
                <a:lnTo>
                  <a:pt x="3924" y="2870"/>
                </a:lnTo>
                <a:lnTo>
                  <a:pt x="3924" y="2876"/>
                </a:lnTo>
                <a:lnTo>
                  <a:pt x="3926" y="2876"/>
                </a:lnTo>
                <a:lnTo>
                  <a:pt x="3928" y="2874"/>
                </a:lnTo>
                <a:lnTo>
                  <a:pt x="3932" y="2872"/>
                </a:lnTo>
                <a:lnTo>
                  <a:pt x="3938" y="2870"/>
                </a:lnTo>
                <a:lnTo>
                  <a:pt x="3946" y="2868"/>
                </a:lnTo>
                <a:lnTo>
                  <a:pt x="3952" y="2866"/>
                </a:lnTo>
                <a:lnTo>
                  <a:pt x="3952" y="2864"/>
                </a:lnTo>
                <a:lnTo>
                  <a:pt x="3952" y="2860"/>
                </a:lnTo>
                <a:lnTo>
                  <a:pt x="3948" y="2846"/>
                </a:lnTo>
                <a:lnTo>
                  <a:pt x="3946" y="2844"/>
                </a:lnTo>
                <a:lnTo>
                  <a:pt x="3942" y="2842"/>
                </a:lnTo>
                <a:lnTo>
                  <a:pt x="3940" y="2844"/>
                </a:lnTo>
                <a:lnTo>
                  <a:pt x="3942" y="2846"/>
                </a:lnTo>
                <a:lnTo>
                  <a:pt x="3946" y="2848"/>
                </a:lnTo>
                <a:lnTo>
                  <a:pt x="3948" y="2854"/>
                </a:lnTo>
                <a:lnTo>
                  <a:pt x="3946" y="2860"/>
                </a:lnTo>
                <a:lnTo>
                  <a:pt x="3940" y="2864"/>
                </a:lnTo>
                <a:lnTo>
                  <a:pt x="3936" y="2866"/>
                </a:lnTo>
                <a:lnTo>
                  <a:pt x="3934" y="2864"/>
                </a:lnTo>
                <a:lnTo>
                  <a:pt x="3930" y="2862"/>
                </a:lnTo>
                <a:lnTo>
                  <a:pt x="3928" y="2858"/>
                </a:lnTo>
                <a:lnTo>
                  <a:pt x="3926" y="2848"/>
                </a:lnTo>
                <a:lnTo>
                  <a:pt x="3924" y="2840"/>
                </a:lnTo>
                <a:lnTo>
                  <a:pt x="3920" y="2836"/>
                </a:lnTo>
                <a:lnTo>
                  <a:pt x="3914" y="2834"/>
                </a:lnTo>
                <a:lnTo>
                  <a:pt x="3910" y="2832"/>
                </a:lnTo>
                <a:lnTo>
                  <a:pt x="3910" y="2830"/>
                </a:lnTo>
                <a:lnTo>
                  <a:pt x="3918" y="2824"/>
                </a:lnTo>
                <a:lnTo>
                  <a:pt x="3926" y="2816"/>
                </a:lnTo>
                <a:lnTo>
                  <a:pt x="3926" y="2812"/>
                </a:lnTo>
                <a:lnTo>
                  <a:pt x="3924" y="2810"/>
                </a:lnTo>
                <a:lnTo>
                  <a:pt x="3922" y="2808"/>
                </a:lnTo>
                <a:lnTo>
                  <a:pt x="3920" y="2804"/>
                </a:lnTo>
                <a:lnTo>
                  <a:pt x="3922" y="2790"/>
                </a:lnTo>
                <a:lnTo>
                  <a:pt x="3928" y="2776"/>
                </a:lnTo>
                <a:lnTo>
                  <a:pt x="3936" y="2766"/>
                </a:lnTo>
                <a:lnTo>
                  <a:pt x="3940" y="2760"/>
                </a:lnTo>
                <a:lnTo>
                  <a:pt x="3940" y="2756"/>
                </a:lnTo>
                <a:lnTo>
                  <a:pt x="3940" y="2752"/>
                </a:lnTo>
                <a:lnTo>
                  <a:pt x="3942" y="2748"/>
                </a:lnTo>
                <a:lnTo>
                  <a:pt x="3944" y="2748"/>
                </a:lnTo>
                <a:lnTo>
                  <a:pt x="3946" y="2748"/>
                </a:lnTo>
                <a:lnTo>
                  <a:pt x="3948" y="2750"/>
                </a:lnTo>
                <a:lnTo>
                  <a:pt x="3952" y="2752"/>
                </a:lnTo>
                <a:lnTo>
                  <a:pt x="3954" y="2752"/>
                </a:lnTo>
                <a:lnTo>
                  <a:pt x="3960" y="2750"/>
                </a:lnTo>
                <a:lnTo>
                  <a:pt x="3966" y="2746"/>
                </a:lnTo>
                <a:lnTo>
                  <a:pt x="3970" y="2742"/>
                </a:lnTo>
                <a:lnTo>
                  <a:pt x="3974" y="2740"/>
                </a:lnTo>
                <a:lnTo>
                  <a:pt x="3978" y="2738"/>
                </a:lnTo>
                <a:lnTo>
                  <a:pt x="3982" y="2738"/>
                </a:lnTo>
                <a:lnTo>
                  <a:pt x="3986" y="2734"/>
                </a:lnTo>
                <a:lnTo>
                  <a:pt x="3988" y="2726"/>
                </a:lnTo>
                <a:lnTo>
                  <a:pt x="3992" y="2718"/>
                </a:lnTo>
                <a:lnTo>
                  <a:pt x="3996" y="2716"/>
                </a:lnTo>
                <a:lnTo>
                  <a:pt x="4000" y="2718"/>
                </a:lnTo>
                <a:lnTo>
                  <a:pt x="4008" y="2720"/>
                </a:lnTo>
                <a:lnTo>
                  <a:pt x="4010" y="2720"/>
                </a:lnTo>
                <a:lnTo>
                  <a:pt x="4012" y="2716"/>
                </a:lnTo>
                <a:lnTo>
                  <a:pt x="4016" y="2712"/>
                </a:lnTo>
                <a:lnTo>
                  <a:pt x="4022" y="2712"/>
                </a:lnTo>
                <a:lnTo>
                  <a:pt x="4026" y="2714"/>
                </a:lnTo>
                <a:lnTo>
                  <a:pt x="4028" y="2714"/>
                </a:lnTo>
                <a:lnTo>
                  <a:pt x="4036" y="2712"/>
                </a:lnTo>
                <a:lnTo>
                  <a:pt x="4044" y="2706"/>
                </a:lnTo>
                <a:lnTo>
                  <a:pt x="4054" y="2704"/>
                </a:lnTo>
                <a:lnTo>
                  <a:pt x="4060" y="2702"/>
                </a:lnTo>
                <a:lnTo>
                  <a:pt x="4066" y="2696"/>
                </a:lnTo>
                <a:lnTo>
                  <a:pt x="4070" y="2690"/>
                </a:lnTo>
                <a:lnTo>
                  <a:pt x="4070" y="2688"/>
                </a:lnTo>
                <a:lnTo>
                  <a:pt x="4068" y="2686"/>
                </a:lnTo>
                <a:lnTo>
                  <a:pt x="4066" y="2682"/>
                </a:lnTo>
                <a:lnTo>
                  <a:pt x="4064" y="2676"/>
                </a:lnTo>
                <a:lnTo>
                  <a:pt x="4062" y="2674"/>
                </a:lnTo>
                <a:lnTo>
                  <a:pt x="4054" y="2670"/>
                </a:lnTo>
                <a:lnTo>
                  <a:pt x="4052" y="2666"/>
                </a:lnTo>
                <a:lnTo>
                  <a:pt x="4050" y="2658"/>
                </a:lnTo>
                <a:lnTo>
                  <a:pt x="4052" y="2642"/>
                </a:lnTo>
                <a:lnTo>
                  <a:pt x="4054" y="2644"/>
                </a:lnTo>
                <a:lnTo>
                  <a:pt x="4054" y="2648"/>
                </a:lnTo>
                <a:lnTo>
                  <a:pt x="4054" y="2656"/>
                </a:lnTo>
                <a:lnTo>
                  <a:pt x="4054" y="2660"/>
                </a:lnTo>
                <a:lnTo>
                  <a:pt x="4056" y="2664"/>
                </a:lnTo>
                <a:lnTo>
                  <a:pt x="4060" y="2666"/>
                </a:lnTo>
                <a:lnTo>
                  <a:pt x="4066" y="2670"/>
                </a:lnTo>
                <a:lnTo>
                  <a:pt x="4078" y="2672"/>
                </a:lnTo>
                <a:lnTo>
                  <a:pt x="4088" y="2674"/>
                </a:lnTo>
                <a:lnTo>
                  <a:pt x="4096" y="2674"/>
                </a:lnTo>
                <a:lnTo>
                  <a:pt x="4106" y="2672"/>
                </a:lnTo>
                <a:lnTo>
                  <a:pt x="4124" y="2664"/>
                </a:lnTo>
                <a:lnTo>
                  <a:pt x="4144" y="2652"/>
                </a:lnTo>
                <a:lnTo>
                  <a:pt x="4152" y="2648"/>
                </a:lnTo>
                <a:lnTo>
                  <a:pt x="4156" y="2648"/>
                </a:lnTo>
                <a:lnTo>
                  <a:pt x="4158" y="2648"/>
                </a:lnTo>
                <a:lnTo>
                  <a:pt x="4158" y="2650"/>
                </a:lnTo>
                <a:lnTo>
                  <a:pt x="4160" y="2654"/>
                </a:lnTo>
                <a:lnTo>
                  <a:pt x="4164" y="2656"/>
                </a:lnTo>
                <a:lnTo>
                  <a:pt x="4174" y="2658"/>
                </a:lnTo>
                <a:lnTo>
                  <a:pt x="4190" y="2656"/>
                </a:lnTo>
                <a:lnTo>
                  <a:pt x="4204" y="2654"/>
                </a:lnTo>
                <a:lnTo>
                  <a:pt x="4194" y="2660"/>
                </a:lnTo>
                <a:lnTo>
                  <a:pt x="4172" y="2668"/>
                </a:lnTo>
                <a:lnTo>
                  <a:pt x="4148" y="2678"/>
                </a:lnTo>
                <a:lnTo>
                  <a:pt x="4136" y="2686"/>
                </a:lnTo>
                <a:lnTo>
                  <a:pt x="4126" y="2692"/>
                </a:lnTo>
                <a:lnTo>
                  <a:pt x="4118" y="2700"/>
                </a:lnTo>
                <a:lnTo>
                  <a:pt x="4110" y="2710"/>
                </a:lnTo>
                <a:lnTo>
                  <a:pt x="4106" y="2720"/>
                </a:lnTo>
                <a:lnTo>
                  <a:pt x="4104" y="2730"/>
                </a:lnTo>
                <a:lnTo>
                  <a:pt x="4106" y="2740"/>
                </a:lnTo>
                <a:lnTo>
                  <a:pt x="4110" y="2752"/>
                </a:lnTo>
                <a:lnTo>
                  <a:pt x="4118" y="2762"/>
                </a:lnTo>
                <a:lnTo>
                  <a:pt x="4124" y="2766"/>
                </a:lnTo>
                <a:lnTo>
                  <a:pt x="4132" y="2766"/>
                </a:lnTo>
                <a:lnTo>
                  <a:pt x="4138" y="2764"/>
                </a:lnTo>
                <a:lnTo>
                  <a:pt x="4146" y="2758"/>
                </a:lnTo>
                <a:lnTo>
                  <a:pt x="4156" y="2748"/>
                </a:lnTo>
                <a:lnTo>
                  <a:pt x="4174" y="2726"/>
                </a:lnTo>
                <a:lnTo>
                  <a:pt x="4182" y="2714"/>
                </a:lnTo>
                <a:lnTo>
                  <a:pt x="4190" y="2708"/>
                </a:lnTo>
                <a:lnTo>
                  <a:pt x="4196" y="2706"/>
                </a:lnTo>
                <a:lnTo>
                  <a:pt x="4202" y="2706"/>
                </a:lnTo>
                <a:lnTo>
                  <a:pt x="4208" y="2706"/>
                </a:lnTo>
                <a:lnTo>
                  <a:pt x="4216" y="2706"/>
                </a:lnTo>
                <a:lnTo>
                  <a:pt x="4226" y="2702"/>
                </a:lnTo>
                <a:lnTo>
                  <a:pt x="4238" y="2696"/>
                </a:lnTo>
                <a:lnTo>
                  <a:pt x="4252" y="2688"/>
                </a:lnTo>
                <a:lnTo>
                  <a:pt x="4266" y="2680"/>
                </a:lnTo>
                <a:lnTo>
                  <a:pt x="4292" y="2672"/>
                </a:lnTo>
                <a:lnTo>
                  <a:pt x="4300" y="2670"/>
                </a:lnTo>
                <a:lnTo>
                  <a:pt x="4306" y="2668"/>
                </a:lnTo>
                <a:lnTo>
                  <a:pt x="4308" y="2664"/>
                </a:lnTo>
                <a:lnTo>
                  <a:pt x="4306" y="2660"/>
                </a:lnTo>
                <a:lnTo>
                  <a:pt x="4286" y="2640"/>
                </a:lnTo>
                <a:lnTo>
                  <a:pt x="4280" y="2636"/>
                </a:lnTo>
                <a:lnTo>
                  <a:pt x="4276" y="2634"/>
                </a:lnTo>
                <a:lnTo>
                  <a:pt x="4270" y="2634"/>
                </a:lnTo>
                <a:lnTo>
                  <a:pt x="4264" y="2638"/>
                </a:lnTo>
                <a:lnTo>
                  <a:pt x="4258" y="2640"/>
                </a:lnTo>
                <a:lnTo>
                  <a:pt x="4248" y="2640"/>
                </a:lnTo>
                <a:lnTo>
                  <a:pt x="4236" y="2638"/>
                </a:lnTo>
                <a:lnTo>
                  <a:pt x="4224" y="2636"/>
                </a:lnTo>
                <a:lnTo>
                  <a:pt x="4212" y="2632"/>
                </a:lnTo>
                <a:lnTo>
                  <a:pt x="4204" y="2628"/>
                </a:lnTo>
                <a:lnTo>
                  <a:pt x="4198" y="2624"/>
                </a:lnTo>
                <a:lnTo>
                  <a:pt x="4196" y="2622"/>
                </a:lnTo>
                <a:lnTo>
                  <a:pt x="4198" y="2620"/>
                </a:lnTo>
                <a:lnTo>
                  <a:pt x="4198" y="2616"/>
                </a:lnTo>
                <a:lnTo>
                  <a:pt x="4196" y="2614"/>
                </a:lnTo>
                <a:lnTo>
                  <a:pt x="4186" y="2612"/>
                </a:lnTo>
                <a:lnTo>
                  <a:pt x="4180" y="2608"/>
                </a:lnTo>
                <a:lnTo>
                  <a:pt x="4172" y="2602"/>
                </a:lnTo>
                <a:lnTo>
                  <a:pt x="4166" y="2594"/>
                </a:lnTo>
                <a:lnTo>
                  <a:pt x="4160" y="2580"/>
                </a:lnTo>
                <a:lnTo>
                  <a:pt x="4156" y="2564"/>
                </a:lnTo>
                <a:lnTo>
                  <a:pt x="4156" y="2550"/>
                </a:lnTo>
                <a:lnTo>
                  <a:pt x="4158" y="2538"/>
                </a:lnTo>
                <a:lnTo>
                  <a:pt x="4162" y="2528"/>
                </a:lnTo>
                <a:lnTo>
                  <a:pt x="4162" y="2520"/>
                </a:lnTo>
                <a:lnTo>
                  <a:pt x="4162" y="2516"/>
                </a:lnTo>
                <a:lnTo>
                  <a:pt x="4158" y="2514"/>
                </a:lnTo>
                <a:lnTo>
                  <a:pt x="4148" y="2514"/>
                </a:lnTo>
                <a:lnTo>
                  <a:pt x="4134" y="2518"/>
                </a:lnTo>
                <a:lnTo>
                  <a:pt x="4126" y="2518"/>
                </a:lnTo>
                <a:lnTo>
                  <a:pt x="4124" y="2518"/>
                </a:lnTo>
                <a:lnTo>
                  <a:pt x="4126" y="2514"/>
                </a:lnTo>
                <a:lnTo>
                  <a:pt x="4142" y="2504"/>
                </a:lnTo>
                <a:lnTo>
                  <a:pt x="4164" y="2488"/>
                </a:lnTo>
                <a:lnTo>
                  <a:pt x="4180" y="2478"/>
                </a:lnTo>
                <a:lnTo>
                  <a:pt x="4184" y="2472"/>
                </a:lnTo>
                <a:lnTo>
                  <a:pt x="4184" y="2466"/>
                </a:lnTo>
                <a:lnTo>
                  <a:pt x="4184" y="2460"/>
                </a:lnTo>
                <a:lnTo>
                  <a:pt x="4180" y="2454"/>
                </a:lnTo>
                <a:lnTo>
                  <a:pt x="4174" y="2448"/>
                </a:lnTo>
                <a:lnTo>
                  <a:pt x="4166" y="2440"/>
                </a:lnTo>
                <a:lnTo>
                  <a:pt x="4160" y="2438"/>
                </a:lnTo>
                <a:lnTo>
                  <a:pt x="4152" y="2436"/>
                </a:lnTo>
                <a:lnTo>
                  <a:pt x="4142" y="2434"/>
                </a:lnTo>
                <a:lnTo>
                  <a:pt x="4130" y="2436"/>
                </a:lnTo>
                <a:lnTo>
                  <a:pt x="4104" y="2440"/>
                </a:lnTo>
                <a:lnTo>
                  <a:pt x="4074" y="2448"/>
                </a:lnTo>
                <a:lnTo>
                  <a:pt x="4046" y="2458"/>
                </a:lnTo>
                <a:lnTo>
                  <a:pt x="4018" y="2470"/>
                </a:lnTo>
                <a:lnTo>
                  <a:pt x="3996" y="2486"/>
                </a:lnTo>
                <a:lnTo>
                  <a:pt x="3988" y="2492"/>
                </a:lnTo>
                <a:lnTo>
                  <a:pt x="3982" y="2500"/>
                </a:lnTo>
                <a:lnTo>
                  <a:pt x="3964" y="2522"/>
                </a:lnTo>
                <a:lnTo>
                  <a:pt x="3948" y="2542"/>
                </a:lnTo>
                <a:lnTo>
                  <a:pt x="3934" y="2556"/>
                </a:lnTo>
                <a:lnTo>
                  <a:pt x="3922" y="2566"/>
                </a:lnTo>
                <a:lnTo>
                  <a:pt x="3914" y="2572"/>
                </a:lnTo>
                <a:lnTo>
                  <a:pt x="3908" y="2576"/>
                </a:lnTo>
                <a:lnTo>
                  <a:pt x="3908" y="2574"/>
                </a:lnTo>
                <a:lnTo>
                  <a:pt x="3914" y="2568"/>
                </a:lnTo>
                <a:lnTo>
                  <a:pt x="3926" y="2554"/>
                </a:lnTo>
                <a:lnTo>
                  <a:pt x="3936" y="2538"/>
                </a:lnTo>
                <a:lnTo>
                  <a:pt x="3964" y="2500"/>
                </a:lnTo>
                <a:lnTo>
                  <a:pt x="3978" y="2480"/>
                </a:lnTo>
                <a:lnTo>
                  <a:pt x="3994" y="2462"/>
                </a:lnTo>
                <a:lnTo>
                  <a:pt x="4012" y="2448"/>
                </a:lnTo>
                <a:lnTo>
                  <a:pt x="4020" y="2444"/>
                </a:lnTo>
                <a:lnTo>
                  <a:pt x="4030" y="2440"/>
                </a:lnTo>
                <a:lnTo>
                  <a:pt x="4042" y="2434"/>
                </a:lnTo>
                <a:lnTo>
                  <a:pt x="4050" y="2430"/>
                </a:lnTo>
                <a:lnTo>
                  <a:pt x="4056" y="2426"/>
                </a:lnTo>
                <a:lnTo>
                  <a:pt x="4060" y="2422"/>
                </a:lnTo>
                <a:lnTo>
                  <a:pt x="4066" y="2412"/>
                </a:lnTo>
                <a:lnTo>
                  <a:pt x="4068" y="2404"/>
                </a:lnTo>
                <a:lnTo>
                  <a:pt x="4072" y="2394"/>
                </a:lnTo>
                <a:lnTo>
                  <a:pt x="4076" y="2390"/>
                </a:lnTo>
                <a:lnTo>
                  <a:pt x="4082" y="2386"/>
                </a:lnTo>
                <a:lnTo>
                  <a:pt x="4092" y="2382"/>
                </a:lnTo>
                <a:lnTo>
                  <a:pt x="4102" y="2378"/>
                </a:lnTo>
                <a:lnTo>
                  <a:pt x="4136" y="2372"/>
                </a:lnTo>
                <a:lnTo>
                  <a:pt x="4160" y="2370"/>
                </a:lnTo>
                <a:lnTo>
                  <a:pt x="4182" y="2368"/>
                </a:lnTo>
                <a:lnTo>
                  <a:pt x="4202" y="2368"/>
                </a:lnTo>
                <a:lnTo>
                  <a:pt x="4220" y="2370"/>
                </a:lnTo>
                <a:lnTo>
                  <a:pt x="4252" y="2376"/>
                </a:lnTo>
                <a:lnTo>
                  <a:pt x="4280" y="2382"/>
                </a:lnTo>
                <a:lnTo>
                  <a:pt x="4304" y="2384"/>
                </a:lnTo>
                <a:lnTo>
                  <a:pt x="4316" y="2384"/>
                </a:lnTo>
                <a:lnTo>
                  <a:pt x="4330" y="2382"/>
                </a:lnTo>
                <a:lnTo>
                  <a:pt x="4342" y="2376"/>
                </a:lnTo>
                <a:lnTo>
                  <a:pt x="4356" y="2370"/>
                </a:lnTo>
                <a:lnTo>
                  <a:pt x="4370" y="2358"/>
                </a:lnTo>
                <a:lnTo>
                  <a:pt x="4386" y="2346"/>
                </a:lnTo>
                <a:lnTo>
                  <a:pt x="4414" y="2320"/>
                </a:lnTo>
                <a:lnTo>
                  <a:pt x="4434" y="2308"/>
                </a:lnTo>
                <a:lnTo>
                  <a:pt x="4448" y="2302"/>
                </a:lnTo>
                <a:lnTo>
                  <a:pt x="4458" y="2302"/>
                </a:lnTo>
                <a:lnTo>
                  <a:pt x="4470" y="2306"/>
                </a:lnTo>
                <a:lnTo>
                  <a:pt x="4476" y="2306"/>
                </a:lnTo>
                <a:lnTo>
                  <a:pt x="4484" y="2298"/>
                </a:lnTo>
                <a:lnTo>
                  <a:pt x="4492" y="2288"/>
                </a:lnTo>
                <a:lnTo>
                  <a:pt x="4502" y="2280"/>
                </a:lnTo>
                <a:lnTo>
                  <a:pt x="4518" y="2268"/>
                </a:lnTo>
                <a:lnTo>
                  <a:pt x="4524" y="2262"/>
                </a:lnTo>
                <a:lnTo>
                  <a:pt x="4528" y="2256"/>
                </a:lnTo>
                <a:lnTo>
                  <a:pt x="4528" y="2246"/>
                </a:lnTo>
                <a:lnTo>
                  <a:pt x="4522" y="2234"/>
                </a:lnTo>
                <a:lnTo>
                  <a:pt x="4518" y="2224"/>
                </a:lnTo>
                <a:lnTo>
                  <a:pt x="4518" y="2216"/>
                </a:lnTo>
                <a:lnTo>
                  <a:pt x="4520" y="2212"/>
                </a:lnTo>
                <a:lnTo>
                  <a:pt x="4522" y="2210"/>
                </a:lnTo>
                <a:lnTo>
                  <a:pt x="4524" y="2208"/>
                </a:lnTo>
                <a:lnTo>
                  <a:pt x="4526" y="2204"/>
                </a:lnTo>
                <a:lnTo>
                  <a:pt x="4526" y="2198"/>
                </a:lnTo>
                <a:lnTo>
                  <a:pt x="4522" y="2188"/>
                </a:lnTo>
                <a:lnTo>
                  <a:pt x="4516" y="2178"/>
                </a:lnTo>
                <a:lnTo>
                  <a:pt x="4510" y="2172"/>
                </a:lnTo>
                <a:lnTo>
                  <a:pt x="4502" y="2170"/>
                </a:lnTo>
                <a:lnTo>
                  <a:pt x="4496" y="2170"/>
                </a:lnTo>
                <a:lnTo>
                  <a:pt x="4488" y="2170"/>
                </a:lnTo>
                <a:lnTo>
                  <a:pt x="4480" y="2168"/>
                </a:lnTo>
                <a:lnTo>
                  <a:pt x="4472" y="2162"/>
                </a:lnTo>
                <a:lnTo>
                  <a:pt x="4464" y="2154"/>
                </a:lnTo>
                <a:lnTo>
                  <a:pt x="4454" y="2144"/>
                </a:lnTo>
                <a:lnTo>
                  <a:pt x="4446" y="2138"/>
                </a:lnTo>
                <a:lnTo>
                  <a:pt x="4436" y="2136"/>
                </a:lnTo>
                <a:lnTo>
                  <a:pt x="4428" y="2140"/>
                </a:lnTo>
                <a:lnTo>
                  <a:pt x="4418" y="2144"/>
                </a:lnTo>
                <a:lnTo>
                  <a:pt x="4406" y="2152"/>
                </a:lnTo>
                <a:lnTo>
                  <a:pt x="4378" y="2172"/>
                </a:lnTo>
                <a:lnTo>
                  <a:pt x="4364" y="2182"/>
                </a:lnTo>
                <a:lnTo>
                  <a:pt x="4352" y="2186"/>
                </a:lnTo>
                <a:lnTo>
                  <a:pt x="4346" y="2184"/>
                </a:lnTo>
                <a:lnTo>
                  <a:pt x="4342" y="2182"/>
                </a:lnTo>
                <a:lnTo>
                  <a:pt x="4342" y="2176"/>
                </a:lnTo>
                <a:lnTo>
                  <a:pt x="4346" y="2170"/>
                </a:lnTo>
                <a:lnTo>
                  <a:pt x="4354" y="2164"/>
                </a:lnTo>
                <a:lnTo>
                  <a:pt x="4366" y="2160"/>
                </a:lnTo>
                <a:lnTo>
                  <a:pt x="4378" y="2156"/>
                </a:lnTo>
                <a:lnTo>
                  <a:pt x="4386" y="2152"/>
                </a:lnTo>
                <a:lnTo>
                  <a:pt x="4400" y="2144"/>
                </a:lnTo>
                <a:lnTo>
                  <a:pt x="4416" y="2136"/>
                </a:lnTo>
                <a:lnTo>
                  <a:pt x="4424" y="2132"/>
                </a:lnTo>
                <a:lnTo>
                  <a:pt x="4438" y="2128"/>
                </a:lnTo>
                <a:lnTo>
                  <a:pt x="4450" y="2126"/>
                </a:lnTo>
                <a:lnTo>
                  <a:pt x="4456" y="2122"/>
                </a:lnTo>
                <a:lnTo>
                  <a:pt x="4458" y="2118"/>
                </a:lnTo>
                <a:lnTo>
                  <a:pt x="4456" y="2114"/>
                </a:lnTo>
                <a:lnTo>
                  <a:pt x="4452" y="2108"/>
                </a:lnTo>
                <a:lnTo>
                  <a:pt x="4442" y="2104"/>
                </a:lnTo>
                <a:lnTo>
                  <a:pt x="4432" y="2102"/>
                </a:lnTo>
                <a:lnTo>
                  <a:pt x="4418" y="2098"/>
                </a:lnTo>
                <a:lnTo>
                  <a:pt x="4408" y="2096"/>
                </a:lnTo>
                <a:lnTo>
                  <a:pt x="4400" y="2094"/>
                </a:lnTo>
                <a:lnTo>
                  <a:pt x="4398" y="2090"/>
                </a:lnTo>
                <a:lnTo>
                  <a:pt x="4396" y="2086"/>
                </a:lnTo>
                <a:lnTo>
                  <a:pt x="4392" y="2082"/>
                </a:lnTo>
                <a:lnTo>
                  <a:pt x="4388" y="2078"/>
                </a:lnTo>
                <a:lnTo>
                  <a:pt x="4380" y="2074"/>
                </a:lnTo>
                <a:lnTo>
                  <a:pt x="4364" y="2072"/>
                </a:lnTo>
                <a:lnTo>
                  <a:pt x="4350" y="2068"/>
                </a:lnTo>
                <a:lnTo>
                  <a:pt x="4342" y="2066"/>
                </a:lnTo>
                <a:lnTo>
                  <a:pt x="4340" y="2062"/>
                </a:lnTo>
                <a:lnTo>
                  <a:pt x="4340" y="2056"/>
                </a:lnTo>
                <a:lnTo>
                  <a:pt x="4340" y="2052"/>
                </a:lnTo>
                <a:lnTo>
                  <a:pt x="4338" y="2046"/>
                </a:lnTo>
                <a:lnTo>
                  <a:pt x="4334" y="2040"/>
                </a:lnTo>
                <a:lnTo>
                  <a:pt x="4326" y="2036"/>
                </a:lnTo>
                <a:lnTo>
                  <a:pt x="4314" y="2030"/>
                </a:lnTo>
                <a:lnTo>
                  <a:pt x="4304" y="2024"/>
                </a:lnTo>
                <a:lnTo>
                  <a:pt x="4296" y="2018"/>
                </a:lnTo>
                <a:lnTo>
                  <a:pt x="4290" y="2010"/>
                </a:lnTo>
                <a:lnTo>
                  <a:pt x="4288" y="2002"/>
                </a:lnTo>
                <a:lnTo>
                  <a:pt x="4286" y="1992"/>
                </a:lnTo>
                <a:lnTo>
                  <a:pt x="4290" y="1982"/>
                </a:lnTo>
                <a:lnTo>
                  <a:pt x="4294" y="1970"/>
                </a:lnTo>
                <a:lnTo>
                  <a:pt x="4298" y="1964"/>
                </a:lnTo>
                <a:lnTo>
                  <a:pt x="4298" y="1958"/>
                </a:lnTo>
                <a:lnTo>
                  <a:pt x="4298" y="1954"/>
                </a:lnTo>
                <a:lnTo>
                  <a:pt x="4296" y="1952"/>
                </a:lnTo>
                <a:lnTo>
                  <a:pt x="4290" y="1946"/>
                </a:lnTo>
                <a:lnTo>
                  <a:pt x="4282" y="1944"/>
                </a:lnTo>
                <a:lnTo>
                  <a:pt x="4274" y="1942"/>
                </a:lnTo>
                <a:lnTo>
                  <a:pt x="4268" y="1938"/>
                </a:lnTo>
                <a:lnTo>
                  <a:pt x="4266" y="1936"/>
                </a:lnTo>
                <a:lnTo>
                  <a:pt x="4266" y="1932"/>
                </a:lnTo>
                <a:lnTo>
                  <a:pt x="4268" y="1930"/>
                </a:lnTo>
                <a:lnTo>
                  <a:pt x="4270" y="1924"/>
                </a:lnTo>
                <a:lnTo>
                  <a:pt x="4274" y="1916"/>
                </a:lnTo>
                <a:lnTo>
                  <a:pt x="4274" y="1910"/>
                </a:lnTo>
                <a:lnTo>
                  <a:pt x="4270" y="1904"/>
                </a:lnTo>
                <a:lnTo>
                  <a:pt x="4266" y="1900"/>
                </a:lnTo>
                <a:lnTo>
                  <a:pt x="4258" y="1894"/>
                </a:lnTo>
                <a:lnTo>
                  <a:pt x="4252" y="1888"/>
                </a:lnTo>
                <a:lnTo>
                  <a:pt x="4248" y="1878"/>
                </a:lnTo>
                <a:lnTo>
                  <a:pt x="4244" y="1868"/>
                </a:lnTo>
                <a:lnTo>
                  <a:pt x="4240" y="1850"/>
                </a:lnTo>
                <a:lnTo>
                  <a:pt x="4238" y="1846"/>
                </a:lnTo>
                <a:lnTo>
                  <a:pt x="4236" y="1846"/>
                </a:lnTo>
                <a:lnTo>
                  <a:pt x="4230" y="1842"/>
                </a:lnTo>
                <a:lnTo>
                  <a:pt x="4228" y="1838"/>
                </a:lnTo>
                <a:lnTo>
                  <a:pt x="4226" y="1830"/>
                </a:lnTo>
                <a:lnTo>
                  <a:pt x="4222" y="1822"/>
                </a:lnTo>
                <a:lnTo>
                  <a:pt x="4220" y="1818"/>
                </a:lnTo>
                <a:lnTo>
                  <a:pt x="4212" y="1810"/>
                </a:lnTo>
                <a:lnTo>
                  <a:pt x="4206" y="1806"/>
                </a:lnTo>
                <a:lnTo>
                  <a:pt x="4200" y="1800"/>
                </a:lnTo>
                <a:lnTo>
                  <a:pt x="4194" y="1792"/>
                </a:lnTo>
                <a:lnTo>
                  <a:pt x="4188" y="1778"/>
                </a:lnTo>
                <a:lnTo>
                  <a:pt x="4180" y="1764"/>
                </a:lnTo>
                <a:lnTo>
                  <a:pt x="4174" y="1756"/>
                </a:lnTo>
                <a:lnTo>
                  <a:pt x="4168" y="1752"/>
                </a:lnTo>
                <a:lnTo>
                  <a:pt x="4164" y="1752"/>
                </a:lnTo>
                <a:lnTo>
                  <a:pt x="4158" y="1754"/>
                </a:lnTo>
                <a:lnTo>
                  <a:pt x="4154" y="1760"/>
                </a:lnTo>
                <a:lnTo>
                  <a:pt x="4140" y="1776"/>
                </a:lnTo>
                <a:lnTo>
                  <a:pt x="4132" y="1786"/>
                </a:lnTo>
                <a:lnTo>
                  <a:pt x="4128" y="1800"/>
                </a:lnTo>
                <a:lnTo>
                  <a:pt x="4124" y="1824"/>
                </a:lnTo>
                <a:lnTo>
                  <a:pt x="4122" y="1834"/>
                </a:lnTo>
                <a:lnTo>
                  <a:pt x="4116" y="1842"/>
                </a:lnTo>
                <a:lnTo>
                  <a:pt x="4114" y="1844"/>
                </a:lnTo>
                <a:lnTo>
                  <a:pt x="4110" y="1846"/>
                </a:lnTo>
                <a:lnTo>
                  <a:pt x="4106" y="1846"/>
                </a:lnTo>
                <a:lnTo>
                  <a:pt x="4100" y="1846"/>
                </a:lnTo>
                <a:lnTo>
                  <a:pt x="4090" y="1844"/>
                </a:lnTo>
                <a:lnTo>
                  <a:pt x="4086" y="1844"/>
                </a:lnTo>
                <a:lnTo>
                  <a:pt x="4084" y="1846"/>
                </a:lnTo>
                <a:lnTo>
                  <a:pt x="4084" y="1852"/>
                </a:lnTo>
                <a:lnTo>
                  <a:pt x="4084" y="1856"/>
                </a:lnTo>
                <a:lnTo>
                  <a:pt x="4080" y="1862"/>
                </a:lnTo>
                <a:lnTo>
                  <a:pt x="4074" y="1868"/>
                </a:lnTo>
                <a:lnTo>
                  <a:pt x="4062" y="1874"/>
                </a:lnTo>
                <a:lnTo>
                  <a:pt x="4048" y="1876"/>
                </a:lnTo>
                <a:lnTo>
                  <a:pt x="4038" y="1874"/>
                </a:lnTo>
                <a:lnTo>
                  <a:pt x="4030" y="1868"/>
                </a:lnTo>
                <a:lnTo>
                  <a:pt x="4024" y="1862"/>
                </a:lnTo>
                <a:lnTo>
                  <a:pt x="4018" y="1854"/>
                </a:lnTo>
                <a:lnTo>
                  <a:pt x="4012" y="1846"/>
                </a:lnTo>
                <a:lnTo>
                  <a:pt x="4002" y="1842"/>
                </a:lnTo>
                <a:lnTo>
                  <a:pt x="3988" y="1840"/>
                </a:lnTo>
                <a:lnTo>
                  <a:pt x="3978" y="1840"/>
                </a:lnTo>
                <a:lnTo>
                  <a:pt x="3972" y="1838"/>
                </a:lnTo>
                <a:lnTo>
                  <a:pt x="3970" y="1836"/>
                </a:lnTo>
                <a:lnTo>
                  <a:pt x="3972" y="1832"/>
                </a:lnTo>
                <a:lnTo>
                  <a:pt x="3974" y="1828"/>
                </a:lnTo>
                <a:lnTo>
                  <a:pt x="3976" y="1824"/>
                </a:lnTo>
                <a:lnTo>
                  <a:pt x="3974" y="1818"/>
                </a:lnTo>
                <a:lnTo>
                  <a:pt x="3970" y="1814"/>
                </a:lnTo>
                <a:lnTo>
                  <a:pt x="3964" y="1810"/>
                </a:lnTo>
                <a:lnTo>
                  <a:pt x="3960" y="1806"/>
                </a:lnTo>
                <a:lnTo>
                  <a:pt x="3962" y="1802"/>
                </a:lnTo>
                <a:lnTo>
                  <a:pt x="3964" y="1798"/>
                </a:lnTo>
                <a:lnTo>
                  <a:pt x="3966" y="1794"/>
                </a:lnTo>
                <a:lnTo>
                  <a:pt x="3968" y="1790"/>
                </a:lnTo>
                <a:lnTo>
                  <a:pt x="3968" y="1782"/>
                </a:lnTo>
                <a:lnTo>
                  <a:pt x="3964" y="1774"/>
                </a:lnTo>
                <a:lnTo>
                  <a:pt x="3960" y="1764"/>
                </a:lnTo>
                <a:lnTo>
                  <a:pt x="3960" y="1752"/>
                </a:lnTo>
                <a:lnTo>
                  <a:pt x="3962" y="1742"/>
                </a:lnTo>
                <a:lnTo>
                  <a:pt x="3966" y="1732"/>
                </a:lnTo>
                <a:lnTo>
                  <a:pt x="3974" y="1716"/>
                </a:lnTo>
                <a:lnTo>
                  <a:pt x="3976" y="1708"/>
                </a:lnTo>
                <a:lnTo>
                  <a:pt x="3974" y="1702"/>
                </a:lnTo>
                <a:lnTo>
                  <a:pt x="3968" y="1698"/>
                </a:lnTo>
                <a:lnTo>
                  <a:pt x="3964" y="1698"/>
                </a:lnTo>
                <a:lnTo>
                  <a:pt x="3962" y="1700"/>
                </a:lnTo>
                <a:lnTo>
                  <a:pt x="3958" y="1702"/>
                </a:lnTo>
                <a:lnTo>
                  <a:pt x="3954" y="1710"/>
                </a:lnTo>
                <a:lnTo>
                  <a:pt x="3952" y="1712"/>
                </a:lnTo>
                <a:lnTo>
                  <a:pt x="3950" y="1708"/>
                </a:lnTo>
                <a:lnTo>
                  <a:pt x="3946" y="1704"/>
                </a:lnTo>
                <a:lnTo>
                  <a:pt x="3936" y="1702"/>
                </a:lnTo>
                <a:lnTo>
                  <a:pt x="3914" y="1696"/>
                </a:lnTo>
                <a:lnTo>
                  <a:pt x="3904" y="1692"/>
                </a:lnTo>
                <a:lnTo>
                  <a:pt x="3894" y="1688"/>
                </a:lnTo>
                <a:lnTo>
                  <a:pt x="3888" y="1682"/>
                </a:lnTo>
                <a:lnTo>
                  <a:pt x="3886" y="1680"/>
                </a:lnTo>
                <a:lnTo>
                  <a:pt x="3886" y="1676"/>
                </a:lnTo>
                <a:lnTo>
                  <a:pt x="3886" y="1668"/>
                </a:lnTo>
                <a:lnTo>
                  <a:pt x="3884" y="1662"/>
                </a:lnTo>
                <a:lnTo>
                  <a:pt x="3878" y="1656"/>
                </a:lnTo>
                <a:lnTo>
                  <a:pt x="3870" y="1650"/>
                </a:lnTo>
                <a:lnTo>
                  <a:pt x="3826" y="1620"/>
                </a:lnTo>
                <a:lnTo>
                  <a:pt x="3808" y="1608"/>
                </a:lnTo>
                <a:lnTo>
                  <a:pt x="3800" y="1606"/>
                </a:lnTo>
                <a:lnTo>
                  <a:pt x="3796" y="1606"/>
                </a:lnTo>
                <a:lnTo>
                  <a:pt x="3792" y="1608"/>
                </a:lnTo>
                <a:lnTo>
                  <a:pt x="3788" y="1610"/>
                </a:lnTo>
                <a:lnTo>
                  <a:pt x="3780" y="1616"/>
                </a:lnTo>
                <a:lnTo>
                  <a:pt x="3776" y="1620"/>
                </a:lnTo>
                <a:lnTo>
                  <a:pt x="3768" y="1622"/>
                </a:lnTo>
                <a:lnTo>
                  <a:pt x="3760" y="1624"/>
                </a:lnTo>
                <a:lnTo>
                  <a:pt x="3750" y="1624"/>
                </a:lnTo>
                <a:lnTo>
                  <a:pt x="3736" y="1624"/>
                </a:lnTo>
                <a:lnTo>
                  <a:pt x="3720" y="1620"/>
                </a:lnTo>
                <a:lnTo>
                  <a:pt x="3700" y="1614"/>
                </a:lnTo>
                <a:lnTo>
                  <a:pt x="3676" y="1604"/>
                </a:lnTo>
                <a:lnTo>
                  <a:pt x="3666" y="1600"/>
                </a:lnTo>
                <a:lnTo>
                  <a:pt x="3656" y="1600"/>
                </a:lnTo>
                <a:lnTo>
                  <a:pt x="3648" y="1600"/>
                </a:lnTo>
                <a:lnTo>
                  <a:pt x="3642" y="1600"/>
                </a:lnTo>
                <a:lnTo>
                  <a:pt x="3636" y="1604"/>
                </a:lnTo>
                <a:lnTo>
                  <a:pt x="3632" y="1606"/>
                </a:lnTo>
                <a:lnTo>
                  <a:pt x="3626" y="1616"/>
                </a:lnTo>
                <a:lnTo>
                  <a:pt x="3622" y="1628"/>
                </a:lnTo>
                <a:lnTo>
                  <a:pt x="3624" y="1640"/>
                </a:lnTo>
                <a:lnTo>
                  <a:pt x="3626" y="1652"/>
                </a:lnTo>
                <a:lnTo>
                  <a:pt x="3630" y="1658"/>
                </a:lnTo>
                <a:lnTo>
                  <a:pt x="3634" y="1664"/>
                </a:lnTo>
                <a:lnTo>
                  <a:pt x="3636" y="1672"/>
                </a:lnTo>
                <a:lnTo>
                  <a:pt x="3638" y="1678"/>
                </a:lnTo>
                <a:lnTo>
                  <a:pt x="3638" y="1686"/>
                </a:lnTo>
                <a:lnTo>
                  <a:pt x="3634" y="1700"/>
                </a:lnTo>
                <a:lnTo>
                  <a:pt x="3626" y="1712"/>
                </a:lnTo>
                <a:lnTo>
                  <a:pt x="3624" y="1716"/>
                </a:lnTo>
                <a:lnTo>
                  <a:pt x="3622" y="1718"/>
                </a:lnTo>
                <a:lnTo>
                  <a:pt x="3624" y="1722"/>
                </a:lnTo>
                <a:lnTo>
                  <a:pt x="3626" y="1724"/>
                </a:lnTo>
                <a:lnTo>
                  <a:pt x="3634" y="1734"/>
                </a:lnTo>
                <a:lnTo>
                  <a:pt x="3640" y="1742"/>
                </a:lnTo>
                <a:lnTo>
                  <a:pt x="3644" y="1752"/>
                </a:lnTo>
                <a:lnTo>
                  <a:pt x="3648" y="1764"/>
                </a:lnTo>
                <a:lnTo>
                  <a:pt x="3650" y="1772"/>
                </a:lnTo>
                <a:lnTo>
                  <a:pt x="3650" y="1778"/>
                </a:lnTo>
                <a:lnTo>
                  <a:pt x="3648" y="1784"/>
                </a:lnTo>
                <a:lnTo>
                  <a:pt x="3642" y="1794"/>
                </a:lnTo>
                <a:lnTo>
                  <a:pt x="3636" y="1808"/>
                </a:lnTo>
                <a:lnTo>
                  <a:pt x="3634" y="1816"/>
                </a:lnTo>
                <a:lnTo>
                  <a:pt x="3630" y="1822"/>
                </a:lnTo>
                <a:lnTo>
                  <a:pt x="3620" y="1828"/>
                </a:lnTo>
                <a:lnTo>
                  <a:pt x="3616" y="1830"/>
                </a:lnTo>
                <a:lnTo>
                  <a:pt x="3612" y="1834"/>
                </a:lnTo>
                <a:lnTo>
                  <a:pt x="3610" y="1840"/>
                </a:lnTo>
                <a:lnTo>
                  <a:pt x="3608" y="1850"/>
                </a:lnTo>
                <a:lnTo>
                  <a:pt x="3608" y="1854"/>
                </a:lnTo>
                <a:lnTo>
                  <a:pt x="3608" y="1858"/>
                </a:lnTo>
                <a:lnTo>
                  <a:pt x="3614" y="1866"/>
                </a:lnTo>
                <a:lnTo>
                  <a:pt x="3624" y="1872"/>
                </a:lnTo>
                <a:lnTo>
                  <a:pt x="3634" y="1880"/>
                </a:lnTo>
                <a:lnTo>
                  <a:pt x="3648" y="1890"/>
                </a:lnTo>
                <a:lnTo>
                  <a:pt x="3660" y="1902"/>
                </a:lnTo>
                <a:lnTo>
                  <a:pt x="3668" y="1912"/>
                </a:lnTo>
                <a:lnTo>
                  <a:pt x="3674" y="1922"/>
                </a:lnTo>
                <a:lnTo>
                  <a:pt x="3678" y="1934"/>
                </a:lnTo>
                <a:lnTo>
                  <a:pt x="3684" y="1950"/>
                </a:lnTo>
                <a:lnTo>
                  <a:pt x="3686" y="1964"/>
                </a:lnTo>
                <a:lnTo>
                  <a:pt x="3688" y="1978"/>
                </a:lnTo>
                <a:lnTo>
                  <a:pt x="3688" y="1992"/>
                </a:lnTo>
                <a:lnTo>
                  <a:pt x="3684" y="2004"/>
                </a:lnTo>
                <a:lnTo>
                  <a:pt x="3680" y="2016"/>
                </a:lnTo>
                <a:lnTo>
                  <a:pt x="3676" y="2028"/>
                </a:lnTo>
                <a:lnTo>
                  <a:pt x="3668" y="2038"/>
                </a:lnTo>
                <a:lnTo>
                  <a:pt x="3660" y="2048"/>
                </a:lnTo>
                <a:lnTo>
                  <a:pt x="3644" y="2064"/>
                </a:lnTo>
                <a:lnTo>
                  <a:pt x="3624" y="2078"/>
                </a:lnTo>
                <a:lnTo>
                  <a:pt x="3604" y="2090"/>
                </a:lnTo>
                <a:lnTo>
                  <a:pt x="3584" y="2098"/>
                </a:lnTo>
                <a:lnTo>
                  <a:pt x="3570" y="2104"/>
                </a:lnTo>
                <a:lnTo>
                  <a:pt x="3564" y="2110"/>
                </a:lnTo>
                <a:lnTo>
                  <a:pt x="3562" y="2114"/>
                </a:lnTo>
                <a:lnTo>
                  <a:pt x="3562" y="2116"/>
                </a:lnTo>
                <a:lnTo>
                  <a:pt x="3566" y="2122"/>
                </a:lnTo>
                <a:lnTo>
                  <a:pt x="3572" y="2130"/>
                </a:lnTo>
                <a:lnTo>
                  <a:pt x="3578" y="2140"/>
                </a:lnTo>
                <a:lnTo>
                  <a:pt x="3584" y="2152"/>
                </a:lnTo>
                <a:lnTo>
                  <a:pt x="3584" y="2160"/>
                </a:lnTo>
                <a:lnTo>
                  <a:pt x="3584" y="2168"/>
                </a:lnTo>
                <a:lnTo>
                  <a:pt x="3586" y="2184"/>
                </a:lnTo>
                <a:lnTo>
                  <a:pt x="3590" y="2198"/>
                </a:lnTo>
                <a:lnTo>
                  <a:pt x="3600" y="2228"/>
                </a:lnTo>
                <a:lnTo>
                  <a:pt x="3604" y="2242"/>
                </a:lnTo>
                <a:lnTo>
                  <a:pt x="3604" y="2254"/>
                </a:lnTo>
                <a:lnTo>
                  <a:pt x="3604" y="2264"/>
                </a:lnTo>
                <a:lnTo>
                  <a:pt x="3602" y="2266"/>
                </a:lnTo>
                <a:lnTo>
                  <a:pt x="3598" y="2270"/>
                </a:lnTo>
                <a:lnTo>
                  <a:pt x="3594" y="2272"/>
                </a:lnTo>
                <a:lnTo>
                  <a:pt x="3592" y="2276"/>
                </a:lnTo>
                <a:lnTo>
                  <a:pt x="3590" y="2282"/>
                </a:lnTo>
                <a:lnTo>
                  <a:pt x="3592" y="2290"/>
                </a:lnTo>
                <a:lnTo>
                  <a:pt x="3594" y="2298"/>
                </a:lnTo>
                <a:lnTo>
                  <a:pt x="3596" y="2302"/>
                </a:lnTo>
                <a:lnTo>
                  <a:pt x="3596" y="2304"/>
                </a:lnTo>
                <a:lnTo>
                  <a:pt x="3590" y="2304"/>
                </a:lnTo>
                <a:lnTo>
                  <a:pt x="3582" y="2298"/>
                </a:lnTo>
                <a:lnTo>
                  <a:pt x="3570" y="2294"/>
                </a:lnTo>
                <a:lnTo>
                  <a:pt x="3568" y="2294"/>
                </a:lnTo>
                <a:lnTo>
                  <a:pt x="3566" y="2296"/>
                </a:lnTo>
                <a:lnTo>
                  <a:pt x="3564" y="2302"/>
                </a:lnTo>
                <a:lnTo>
                  <a:pt x="3562" y="2308"/>
                </a:lnTo>
                <a:lnTo>
                  <a:pt x="3562" y="2316"/>
                </a:lnTo>
                <a:lnTo>
                  <a:pt x="3560" y="2322"/>
                </a:lnTo>
                <a:lnTo>
                  <a:pt x="3558" y="2322"/>
                </a:lnTo>
                <a:lnTo>
                  <a:pt x="3554" y="2324"/>
                </a:lnTo>
                <a:lnTo>
                  <a:pt x="3546" y="2318"/>
                </a:lnTo>
                <a:lnTo>
                  <a:pt x="3536" y="2312"/>
                </a:lnTo>
                <a:lnTo>
                  <a:pt x="3530" y="2306"/>
                </a:lnTo>
                <a:lnTo>
                  <a:pt x="3522" y="2292"/>
                </a:lnTo>
                <a:lnTo>
                  <a:pt x="3516" y="2282"/>
                </a:lnTo>
                <a:lnTo>
                  <a:pt x="3508" y="2270"/>
                </a:lnTo>
                <a:lnTo>
                  <a:pt x="3494" y="2256"/>
                </a:lnTo>
                <a:lnTo>
                  <a:pt x="3474" y="2238"/>
                </a:lnTo>
                <a:lnTo>
                  <a:pt x="3464" y="2226"/>
                </a:lnTo>
                <a:lnTo>
                  <a:pt x="3458" y="2216"/>
                </a:lnTo>
                <a:lnTo>
                  <a:pt x="3456" y="2204"/>
                </a:lnTo>
                <a:lnTo>
                  <a:pt x="3456" y="2194"/>
                </a:lnTo>
                <a:lnTo>
                  <a:pt x="3458" y="2172"/>
                </a:lnTo>
                <a:lnTo>
                  <a:pt x="3456" y="2160"/>
                </a:lnTo>
                <a:lnTo>
                  <a:pt x="3454" y="2148"/>
                </a:lnTo>
                <a:lnTo>
                  <a:pt x="3450" y="2134"/>
                </a:lnTo>
                <a:lnTo>
                  <a:pt x="3452" y="2122"/>
                </a:lnTo>
                <a:lnTo>
                  <a:pt x="3454" y="2110"/>
                </a:lnTo>
                <a:lnTo>
                  <a:pt x="3456" y="2102"/>
                </a:lnTo>
                <a:lnTo>
                  <a:pt x="3458" y="2094"/>
                </a:lnTo>
                <a:lnTo>
                  <a:pt x="3456" y="2088"/>
                </a:lnTo>
                <a:lnTo>
                  <a:pt x="3452" y="2082"/>
                </a:lnTo>
                <a:lnTo>
                  <a:pt x="3440" y="2078"/>
                </a:lnTo>
                <a:lnTo>
                  <a:pt x="3414" y="2072"/>
                </a:lnTo>
                <a:lnTo>
                  <a:pt x="3394" y="2070"/>
                </a:lnTo>
                <a:lnTo>
                  <a:pt x="3378" y="2070"/>
                </a:lnTo>
                <a:lnTo>
                  <a:pt x="3368" y="2070"/>
                </a:lnTo>
                <a:lnTo>
                  <a:pt x="3354" y="2072"/>
                </a:lnTo>
                <a:lnTo>
                  <a:pt x="3348" y="2072"/>
                </a:lnTo>
                <a:lnTo>
                  <a:pt x="3340" y="2070"/>
                </a:lnTo>
                <a:lnTo>
                  <a:pt x="3334" y="2068"/>
                </a:lnTo>
                <a:lnTo>
                  <a:pt x="3330" y="2064"/>
                </a:lnTo>
                <a:lnTo>
                  <a:pt x="3322" y="2054"/>
                </a:lnTo>
                <a:lnTo>
                  <a:pt x="3316" y="2050"/>
                </a:lnTo>
                <a:lnTo>
                  <a:pt x="3306" y="2044"/>
                </a:lnTo>
                <a:lnTo>
                  <a:pt x="3290" y="2038"/>
                </a:lnTo>
                <a:lnTo>
                  <a:pt x="3268" y="2030"/>
                </a:lnTo>
                <a:lnTo>
                  <a:pt x="3248" y="2024"/>
                </a:lnTo>
                <a:lnTo>
                  <a:pt x="3236" y="2018"/>
                </a:lnTo>
                <a:lnTo>
                  <a:pt x="3232" y="2012"/>
                </a:lnTo>
                <a:lnTo>
                  <a:pt x="3230" y="2004"/>
                </a:lnTo>
                <a:lnTo>
                  <a:pt x="3226" y="1996"/>
                </a:lnTo>
                <a:lnTo>
                  <a:pt x="3216" y="1988"/>
                </a:lnTo>
                <a:lnTo>
                  <a:pt x="3198" y="1976"/>
                </a:lnTo>
                <a:lnTo>
                  <a:pt x="3166" y="1962"/>
                </a:lnTo>
                <a:lnTo>
                  <a:pt x="3146" y="1956"/>
                </a:lnTo>
                <a:lnTo>
                  <a:pt x="3130" y="1952"/>
                </a:lnTo>
                <a:lnTo>
                  <a:pt x="3114" y="1950"/>
                </a:lnTo>
                <a:lnTo>
                  <a:pt x="3102" y="1950"/>
                </a:lnTo>
                <a:lnTo>
                  <a:pt x="3090" y="1950"/>
                </a:lnTo>
                <a:lnTo>
                  <a:pt x="3080" y="1952"/>
                </a:lnTo>
                <a:lnTo>
                  <a:pt x="3064" y="1958"/>
                </a:lnTo>
                <a:lnTo>
                  <a:pt x="3052" y="1964"/>
                </a:lnTo>
                <a:lnTo>
                  <a:pt x="3046" y="1966"/>
                </a:lnTo>
                <a:lnTo>
                  <a:pt x="3044" y="1966"/>
                </a:lnTo>
                <a:lnTo>
                  <a:pt x="3042" y="1962"/>
                </a:lnTo>
                <a:lnTo>
                  <a:pt x="3040" y="1948"/>
                </a:lnTo>
                <a:lnTo>
                  <a:pt x="3040" y="1930"/>
                </a:lnTo>
                <a:lnTo>
                  <a:pt x="3038" y="1918"/>
                </a:lnTo>
                <a:lnTo>
                  <a:pt x="3032" y="1902"/>
                </a:lnTo>
                <a:lnTo>
                  <a:pt x="3026" y="1888"/>
                </a:lnTo>
                <a:lnTo>
                  <a:pt x="3024" y="1878"/>
                </a:lnTo>
                <a:lnTo>
                  <a:pt x="3020" y="1866"/>
                </a:lnTo>
                <a:lnTo>
                  <a:pt x="3020" y="1860"/>
                </a:lnTo>
                <a:lnTo>
                  <a:pt x="3016" y="1856"/>
                </a:lnTo>
                <a:lnTo>
                  <a:pt x="3012" y="1854"/>
                </a:lnTo>
                <a:lnTo>
                  <a:pt x="3008" y="1852"/>
                </a:lnTo>
                <a:lnTo>
                  <a:pt x="2998" y="1852"/>
                </a:lnTo>
                <a:lnTo>
                  <a:pt x="2986" y="1852"/>
                </a:lnTo>
                <a:lnTo>
                  <a:pt x="2974" y="1850"/>
                </a:lnTo>
                <a:lnTo>
                  <a:pt x="2968" y="1846"/>
                </a:lnTo>
                <a:lnTo>
                  <a:pt x="2964" y="1844"/>
                </a:lnTo>
                <a:lnTo>
                  <a:pt x="2958" y="1838"/>
                </a:lnTo>
                <a:lnTo>
                  <a:pt x="2954" y="1830"/>
                </a:lnTo>
                <a:lnTo>
                  <a:pt x="2952" y="1820"/>
                </a:lnTo>
                <a:lnTo>
                  <a:pt x="2948" y="1808"/>
                </a:lnTo>
                <a:lnTo>
                  <a:pt x="2948" y="1794"/>
                </a:lnTo>
                <a:lnTo>
                  <a:pt x="2950" y="1778"/>
                </a:lnTo>
                <a:lnTo>
                  <a:pt x="2952" y="1764"/>
                </a:lnTo>
                <a:lnTo>
                  <a:pt x="2956" y="1748"/>
                </a:lnTo>
                <a:lnTo>
                  <a:pt x="2968" y="1718"/>
                </a:lnTo>
                <a:lnTo>
                  <a:pt x="2982" y="1688"/>
                </a:lnTo>
                <a:lnTo>
                  <a:pt x="2998" y="1664"/>
                </a:lnTo>
                <a:lnTo>
                  <a:pt x="3014" y="1644"/>
                </a:lnTo>
                <a:lnTo>
                  <a:pt x="3026" y="1632"/>
                </a:lnTo>
                <a:lnTo>
                  <a:pt x="3032" y="1630"/>
                </a:lnTo>
                <a:lnTo>
                  <a:pt x="3034" y="1628"/>
                </a:lnTo>
                <a:lnTo>
                  <a:pt x="3040" y="1628"/>
                </a:lnTo>
                <a:lnTo>
                  <a:pt x="3042" y="1624"/>
                </a:lnTo>
                <a:lnTo>
                  <a:pt x="3046" y="1610"/>
                </a:lnTo>
                <a:lnTo>
                  <a:pt x="3048" y="1602"/>
                </a:lnTo>
                <a:lnTo>
                  <a:pt x="3052" y="1594"/>
                </a:lnTo>
                <a:lnTo>
                  <a:pt x="3060" y="1588"/>
                </a:lnTo>
                <a:lnTo>
                  <a:pt x="3072" y="1586"/>
                </a:lnTo>
                <a:lnTo>
                  <a:pt x="3096" y="1582"/>
                </a:lnTo>
                <a:lnTo>
                  <a:pt x="3108" y="1580"/>
                </a:lnTo>
                <a:lnTo>
                  <a:pt x="3116" y="1576"/>
                </a:lnTo>
                <a:lnTo>
                  <a:pt x="3120" y="1570"/>
                </a:lnTo>
                <a:lnTo>
                  <a:pt x="3122" y="1562"/>
                </a:lnTo>
                <a:lnTo>
                  <a:pt x="3116" y="1554"/>
                </a:lnTo>
                <a:lnTo>
                  <a:pt x="3106" y="1544"/>
                </a:lnTo>
                <a:lnTo>
                  <a:pt x="3098" y="1536"/>
                </a:lnTo>
                <a:lnTo>
                  <a:pt x="3098" y="1532"/>
                </a:lnTo>
                <a:lnTo>
                  <a:pt x="3104" y="1530"/>
                </a:lnTo>
                <a:lnTo>
                  <a:pt x="3114" y="1530"/>
                </a:lnTo>
                <a:lnTo>
                  <a:pt x="3124" y="1528"/>
                </a:lnTo>
                <a:lnTo>
                  <a:pt x="3136" y="1526"/>
                </a:lnTo>
                <a:lnTo>
                  <a:pt x="3142" y="1524"/>
                </a:lnTo>
                <a:lnTo>
                  <a:pt x="3146" y="1520"/>
                </a:lnTo>
                <a:lnTo>
                  <a:pt x="3148" y="1514"/>
                </a:lnTo>
                <a:lnTo>
                  <a:pt x="3150" y="1508"/>
                </a:lnTo>
                <a:lnTo>
                  <a:pt x="3152" y="1502"/>
                </a:lnTo>
                <a:lnTo>
                  <a:pt x="3154" y="1498"/>
                </a:lnTo>
                <a:lnTo>
                  <a:pt x="3156" y="1496"/>
                </a:lnTo>
                <a:lnTo>
                  <a:pt x="3160" y="1496"/>
                </a:lnTo>
                <a:lnTo>
                  <a:pt x="3168" y="1500"/>
                </a:lnTo>
                <a:lnTo>
                  <a:pt x="3176" y="1506"/>
                </a:lnTo>
                <a:lnTo>
                  <a:pt x="3188" y="1510"/>
                </a:lnTo>
                <a:lnTo>
                  <a:pt x="3194" y="1510"/>
                </a:lnTo>
                <a:lnTo>
                  <a:pt x="3200" y="1510"/>
                </a:lnTo>
                <a:lnTo>
                  <a:pt x="3206" y="1506"/>
                </a:lnTo>
                <a:lnTo>
                  <a:pt x="3214" y="1502"/>
                </a:lnTo>
                <a:lnTo>
                  <a:pt x="3222" y="1494"/>
                </a:lnTo>
                <a:lnTo>
                  <a:pt x="3228" y="1482"/>
                </a:lnTo>
                <a:lnTo>
                  <a:pt x="3242" y="1460"/>
                </a:lnTo>
                <a:lnTo>
                  <a:pt x="3252" y="1446"/>
                </a:lnTo>
                <a:lnTo>
                  <a:pt x="3258" y="1436"/>
                </a:lnTo>
                <a:lnTo>
                  <a:pt x="3260" y="1430"/>
                </a:lnTo>
                <a:lnTo>
                  <a:pt x="3258" y="1428"/>
                </a:lnTo>
                <a:lnTo>
                  <a:pt x="3256" y="1428"/>
                </a:lnTo>
                <a:lnTo>
                  <a:pt x="3246" y="1426"/>
                </a:lnTo>
                <a:lnTo>
                  <a:pt x="3228" y="1422"/>
                </a:lnTo>
                <a:lnTo>
                  <a:pt x="3204" y="1418"/>
                </a:lnTo>
                <a:lnTo>
                  <a:pt x="3188" y="1414"/>
                </a:lnTo>
                <a:lnTo>
                  <a:pt x="3176" y="1408"/>
                </a:lnTo>
                <a:lnTo>
                  <a:pt x="3170" y="1404"/>
                </a:lnTo>
                <a:lnTo>
                  <a:pt x="3164" y="1400"/>
                </a:lnTo>
                <a:lnTo>
                  <a:pt x="3154" y="1390"/>
                </a:lnTo>
                <a:lnTo>
                  <a:pt x="3146" y="1384"/>
                </a:lnTo>
                <a:lnTo>
                  <a:pt x="3132" y="1378"/>
                </a:lnTo>
                <a:lnTo>
                  <a:pt x="3140" y="1376"/>
                </a:lnTo>
                <a:lnTo>
                  <a:pt x="3150" y="1376"/>
                </a:lnTo>
                <a:lnTo>
                  <a:pt x="3158" y="1378"/>
                </a:lnTo>
                <a:lnTo>
                  <a:pt x="3168" y="1382"/>
                </a:lnTo>
                <a:lnTo>
                  <a:pt x="3186" y="1392"/>
                </a:lnTo>
                <a:lnTo>
                  <a:pt x="3204" y="1400"/>
                </a:lnTo>
                <a:lnTo>
                  <a:pt x="3220" y="1410"/>
                </a:lnTo>
                <a:lnTo>
                  <a:pt x="3230" y="1412"/>
                </a:lnTo>
                <a:lnTo>
                  <a:pt x="3238" y="1414"/>
                </a:lnTo>
                <a:lnTo>
                  <a:pt x="3246" y="1412"/>
                </a:lnTo>
                <a:lnTo>
                  <a:pt x="3256" y="1410"/>
                </a:lnTo>
                <a:lnTo>
                  <a:pt x="3264" y="1406"/>
                </a:lnTo>
                <a:lnTo>
                  <a:pt x="3272" y="1398"/>
                </a:lnTo>
                <a:lnTo>
                  <a:pt x="3296" y="1372"/>
                </a:lnTo>
                <a:lnTo>
                  <a:pt x="3302" y="1366"/>
                </a:lnTo>
                <a:lnTo>
                  <a:pt x="3304" y="1360"/>
                </a:lnTo>
                <a:lnTo>
                  <a:pt x="3304" y="1356"/>
                </a:lnTo>
                <a:lnTo>
                  <a:pt x="3300" y="1352"/>
                </a:lnTo>
                <a:lnTo>
                  <a:pt x="3280" y="1340"/>
                </a:lnTo>
                <a:lnTo>
                  <a:pt x="3270" y="1334"/>
                </a:lnTo>
                <a:lnTo>
                  <a:pt x="3270" y="1332"/>
                </a:lnTo>
                <a:lnTo>
                  <a:pt x="3270" y="1330"/>
                </a:lnTo>
                <a:lnTo>
                  <a:pt x="3278" y="1326"/>
                </a:lnTo>
                <a:lnTo>
                  <a:pt x="3290" y="1326"/>
                </a:lnTo>
                <a:lnTo>
                  <a:pt x="3302" y="1328"/>
                </a:lnTo>
                <a:lnTo>
                  <a:pt x="3316" y="1330"/>
                </a:lnTo>
                <a:lnTo>
                  <a:pt x="3328" y="1334"/>
                </a:lnTo>
                <a:lnTo>
                  <a:pt x="3336" y="1340"/>
                </a:lnTo>
                <a:lnTo>
                  <a:pt x="3346" y="1348"/>
                </a:lnTo>
                <a:lnTo>
                  <a:pt x="3356" y="1358"/>
                </a:lnTo>
                <a:lnTo>
                  <a:pt x="3366" y="1366"/>
                </a:lnTo>
                <a:lnTo>
                  <a:pt x="3374" y="1376"/>
                </a:lnTo>
                <a:lnTo>
                  <a:pt x="3382" y="1386"/>
                </a:lnTo>
                <a:lnTo>
                  <a:pt x="3388" y="1392"/>
                </a:lnTo>
                <a:lnTo>
                  <a:pt x="3398" y="1394"/>
                </a:lnTo>
                <a:lnTo>
                  <a:pt x="3410" y="1390"/>
                </a:lnTo>
                <a:lnTo>
                  <a:pt x="3412" y="1390"/>
                </a:lnTo>
                <a:lnTo>
                  <a:pt x="3414" y="1388"/>
                </a:lnTo>
                <a:lnTo>
                  <a:pt x="3412" y="1384"/>
                </a:lnTo>
                <a:lnTo>
                  <a:pt x="3400" y="1376"/>
                </a:lnTo>
                <a:lnTo>
                  <a:pt x="3392" y="1370"/>
                </a:lnTo>
                <a:lnTo>
                  <a:pt x="3386" y="1366"/>
                </a:lnTo>
                <a:lnTo>
                  <a:pt x="3386" y="1362"/>
                </a:lnTo>
                <a:lnTo>
                  <a:pt x="3386" y="1360"/>
                </a:lnTo>
                <a:lnTo>
                  <a:pt x="3386" y="1358"/>
                </a:lnTo>
                <a:lnTo>
                  <a:pt x="3390" y="1356"/>
                </a:lnTo>
                <a:lnTo>
                  <a:pt x="3398" y="1352"/>
                </a:lnTo>
                <a:lnTo>
                  <a:pt x="3404" y="1346"/>
                </a:lnTo>
                <a:lnTo>
                  <a:pt x="3416" y="1336"/>
                </a:lnTo>
                <a:lnTo>
                  <a:pt x="3426" y="1328"/>
                </a:lnTo>
                <a:lnTo>
                  <a:pt x="3432" y="1326"/>
                </a:lnTo>
                <a:lnTo>
                  <a:pt x="3438" y="1326"/>
                </a:lnTo>
                <a:lnTo>
                  <a:pt x="3446" y="1326"/>
                </a:lnTo>
                <a:lnTo>
                  <a:pt x="3450" y="1322"/>
                </a:lnTo>
                <a:lnTo>
                  <a:pt x="3456" y="1318"/>
                </a:lnTo>
                <a:lnTo>
                  <a:pt x="3460" y="1314"/>
                </a:lnTo>
                <a:lnTo>
                  <a:pt x="3468" y="1304"/>
                </a:lnTo>
                <a:lnTo>
                  <a:pt x="3474" y="1300"/>
                </a:lnTo>
                <a:lnTo>
                  <a:pt x="3480" y="1298"/>
                </a:lnTo>
                <a:lnTo>
                  <a:pt x="3486" y="1296"/>
                </a:lnTo>
                <a:lnTo>
                  <a:pt x="3490" y="1294"/>
                </a:lnTo>
                <a:lnTo>
                  <a:pt x="3492" y="1288"/>
                </a:lnTo>
                <a:lnTo>
                  <a:pt x="3494" y="1280"/>
                </a:lnTo>
                <a:lnTo>
                  <a:pt x="3494" y="1274"/>
                </a:lnTo>
                <a:lnTo>
                  <a:pt x="3490" y="1264"/>
                </a:lnTo>
                <a:lnTo>
                  <a:pt x="3482" y="1254"/>
                </a:lnTo>
                <a:lnTo>
                  <a:pt x="3472" y="1246"/>
                </a:lnTo>
                <a:lnTo>
                  <a:pt x="3464" y="1238"/>
                </a:lnTo>
                <a:lnTo>
                  <a:pt x="3460" y="1232"/>
                </a:lnTo>
                <a:lnTo>
                  <a:pt x="3460" y="1226"/>
                </a:lnTo>
                <a:lnTo>
                  <a:pt x="3462" y="1224"/>
                </a:lnTo>
                <a:lnTo>
                  <a:pt x="3466" y="1220"/>
                </a:lnTo>
                <a:lnTo>
                  <a:pt x="3466" y="1216"/>
                </a:lnTo>
                <a:lnTo>
                  <a:pt x="3464" y="1212"/>
                </a:lnTo>
                <a:lnTo>
                  <a:pt x="3458" y="1206"/>
                </a:lnTo>
                <a:lnTo>
                  <a:pt x="3452" y="1200"/>
                </a:lnTo>
                <a:lnTo>
                  <a:pt x="3452" y="1198"/>
                </a:lnTo>
                <a:lnTo>
                  <a:pt x="3454" y="1196"/>
                </a:lnTo>
                <a:lnTo>
                  <a:pt x="3458" y="1196"/>
                </a:lnTo>
                <a:lnTo>
                  <a:pt x="3466" y="1196"/>
                </a:lnTo>
                <a:lnTo>
                  <a:pt x="3476" y="1196"/>
                </a:lnTo>
                <a:lnTo>
                  <a:pt x="3484" y="1194"/>
                </a:lnTo>
                <a:lnTo>
                  <a:pt x="3492" y="1190"/>
                </a:lnTo>
                <a:lnTo>
                  <a:pt x="3496" y="1186"/>
                </a:lnTo>
                <a:lnTo>
                  <a:pt x="3496" y="1182"/>
                </a:lnTo>
                <a:lnTo>
                  <a:pt x="3498" y="1174"/>
                </a:lnTo>
                <a:lnTo>
                  <a:pt x="3496" y="1170"/>
                </a:lnTo>
                <a:lnTo>
                  <a:pt x="3492" y="1166"/>
                </a:lnTo>
                <a:lnTo>
                  <a:pt x="3490" y="1164"/>
                </a:lnTo>
                <a:lnTo>
                  <a:pt x="3486" y="1164"/>
                </a:lnTo>
                <a:lnTo>
                  <a:pt x="3484" y="1162"/>
                </a:lnTo>
                <a:lnTo>
                  <a:pt x="3486" y="1158"/>
                </a:lnTo>
                <a:lnTo>
                  <a:pt x="3490" y="1152"/>
                </a:lnTo>
                <a:lnTo>
                  <a:pt x="3494" y="1146"/>
                </a:lnTo>
                <a:lnTo>
                  <a:pt x="3492" y="1142"/>
                </a:lnTo>
                <a:lnTo>
                  <a:pt x="3488" y="1140"/>
                </a:lnTo>
                <a:lnTo>
                  <a:pt x="3480" y="1140"/>
                </a:lnTo>
                <a:lnTo>
                  <a:pt x="3472" y="1138"/>
                </a:lnTo>
                <a:lnTo>
                  <a:pt x="3466" y="1136"/>
                </a:lnTo>
                <a:lnTo>
                  <a:pt x="3458" y="1130"/>
                </a:lnTo>
                <a:lnTo>
                  <a:pt x="3456" y="1122"/>
                </a:lnTo>
                <a:lnTo>
                  <a:pt x="3452" y="1114"/>
                </a:lnTo>
                <a:lnTo>
                  <a:pt x="3446" y="1110"/>
                </a:lnTo>
                <a:lnTo>
                  <a:pt x="3438" y="1108"/>
                </a:lnTo>
                <a:lnTo>
                  <a:pt x="3428" y="1106"/>
                </a:lnTo>
                <a:lnTo>
                  <a:pt x="3406" y="1106"/>
                </a:lnTo>
                <a:lnTo>
                  <a:pt x="3392" y="1104"/>
                </a:lnTo>
                <a:lnTo>
                  <a:pt x="3378" y="1098"/>
                </a:lnTo>
                <a:lnTo>
                  <a:pt x="3362" y="1090"/>
                </a:lnTo>
                <a:lnTo>
                  <a:pt x="3358" y="1090"/>
                </a:lnTo>
                <a:lnTo>
                  <a:pt x="3354" y="1092"/>
                </a:lnTo>
                <a:lnTo>
                  <a:pt x="3348" y="1096"/>
                </a:lnTo>
                <a:lnTo>
                  <a:pt x="3344" y="1096"/>
                </a:lnTo>
                <a:lnTo>
                  <a:pt x="3334" y="1098"/>
                </a:lnTo>
                <a:lnTo>
                  <a:pt x="3326" y="1098"/>
                </a:lnTo>
                <a:lnTo>
                  <a:pt x="3320" y="1104"/>
                </a:lnTo>
                <a:lnTo>
                  <a:pt x="3318" y="1112"/>
                </a:lnTo>
                <a:lnTo>
                  <a:pt x="3318" y="1120"/>
                </a:lnTo>
                <a:lnTo>
                  <a:pt x="3322" y="1130"/>
                </a:lnTo>
                <a:lnTo>
                  <a:pt x="3326" y="1138"/>
                </a:lnTo>
                <a:lnTo>
                  <a:pt x="3332" y="1144"/>
                </a:lnTo>
                <a:lnTo>
                  <a:pt x="3338" y="1150"/>
                </a:lnTo>
                <a:lnTo>
                  <a:pt x="3344" y="1152"/>
                </a:lnTo>
                <a:lnTo>
                  <a:pt x="3346" y="1156"/>
                </a:lnTo>
                <a:lnTo>
                  <a:pt x="3346" y="1160"/>
                </a:lnTo>
                <a:lnTo>
                  <a:pt x="3346" y="1166"/>
                </a:lnTo>
                <a:lnTo>
                  <a:pt x="3342" y="1170"/>
                </a:lnTo>
                <a:lnTo>
                  <a:pt x="3338" y="1172"/>
                </a:lnTo>
                <a:lnTo>
                  <a:pt x="3334" y="1174"/>
                </a:lnTo>
                <a:lnTo>
                  <a:pt x="3328" y="1174"/>
                </a:lnTo>
                <a:lnTo>
                  <a:pt x="3322" y="1174"/>
                </a:lnTo>
                <a:lnTo>
                  <a:pt x="3320" y="1180"/>
                </a:lnTo>
                <a:lnTo>
                  <a:pt x="3320" y="1196"/>
                </a:lnTo>
                <a:lnTo>
                  <a:pt x="3318" y="1206"/>
                </a:lnTo>
                <a:lnTo>
                  <a:pt x="3316" y="1216"/>
                </a:lnTo>
                <a:lnTo>
                  <a:pt x="3310" y="1226"/>
                </a:lnTo>
                <a:lnTo>
                  <a:pt x="3302" y="1234"/>
                </a:lnTo>
                <a:lnTo>
                  <a:pt x="3292" y="1242"/>
                </a:lnTo>
                <a:lnTo>
                  <a:pt x="3286" y="1248"/>
                </a:lnTo>
                <a:lnTo>
                  <a:pt x="3284" y="1256"/>
                </a:lnTo>
                <a:lnTo>
                  <a:pt x="3282" y="1262"/>
                </a:lnTo>
                <a:lnTo>
                  <a:pt x="3282" y="1268"/>
                </a:lnTo>
                <a:lnTo>
                  <a:pt x="3278" y="1272"/>
                </a:lnTo>
                <a:lnTo>
                  <a:pt x="3274" y="1276"/>
                </a:lnTo>
                <a:lnTo>
                  <a:pt x="3264" y="1280"/>
                </a:lnTo>
                <a:lnTo>
                  <a:pt x="3250" y="1284"/>
                </a:lnTo>
                <a:lnTo>
                  <a:pt x="3246" y="1282"/>
                </a:lnTo>
                <a:lnTo>
                  <a:pt x="3244" y="1280"/>
                </a:lnTo>
                <a:lnTo>
                  <a:pt x="3238" y="1268"/>
                </a:lnTo>
                <a:lnTo>
                  <a:pt x="3232" y="1262"/>
                </a:lnTo>
                <a:lnTo>
                  <a:pt x="3222" y="1252"/>
                </a:lnTo>
                <a:lnTo>
                  <a:pt x="3214" y="1242"/>
                </a:lnTo>
                <a:lnTo>
                  <a:pt x="3212" y="1236"/>
                </a:lnTo>
                <a:lnTo>
                  <a:pt x="3212" y="1232"/>
                </a:lnTo>
                <a:lnTo>
                  <a:pt x="3216" y="1228"/>
                </a:lnTo>
                <a:lnTo>
                  <a:pt x="3228" y="1220"/>
                </a:lnTo>
                <a:lnTo>
                  <a:pt x="3232" y="1216"/>
                </a:lnTo>
                <a:lnTo>
                  <a:pt x="3234" y="1210"/>
                </a:lnTo>
                <a:lnTo>
                  <a:pt x="3232" y="1200"/>
                </a:lnTo>
                <a:lnTo>
                  <a:pt x="3228" y="1188"/>
                </a:lnTo>
                <a:lnTo>
                  <a:pt x="3220" y="1174"/>
                </a:lnTo>
                <a:lnTo>
                  <a:pt x="3212" y="1160"/>
                </a:lnTo>
                <a:lnTo>
                  <a:pt x="3200" y="1148"/>
                </a:lnTo>
                <a:lnTo>
                  <a:pt x="3190" y="1142"/>
                </a:lnTo>
                <a:lnTo>
                  <a:pt x="3184" y="1140"/>
                </a:lnTo>
                <a:lnTo>
                  <a:pt x="3178" y="1140"/>
                </a:lnTo>
                <a:lnTo>
                  <a:pt x="3172" y="1142"/>
                </a:lnTo>
                <a:lnTo>
                  <a:pt x="3168" y="1144"/>
                </a:lnTo>
                <a:lnTo>
                  <a:pt x="3160" y="1156"/>
                </a:lnTo>
                <a:lnTo>
                  <a:pt x="3154" y="1168"/>
                </a:lnTo>
                <a:lnTo>
                  <a:pt x="3148" y="1192"/>
                </a:lnTo>
                <a:lnTo>
                  <a:pt x="3146" y="1202"/>
                </a:lnTo>
                <a:lnTo>
                  <a:pt x="3142" y="1208"/>
                </a:lnTo>
                <a:lnTo>
                  <a:pt x="3140" y="1208"/>
                </a:lnTo>
                <a:lnTo>
                  <a:pt x="3138" y="1208"/>
                </a:lnTo>
                <a:lnTo>
                  <a:pt x="3130" y="1200"/>
                </a:lnTo>
                <a:lnTo>
                  <a:pt x="3124" y="1192"/>
                </a:lnTo>
                <a:lnTo>
                  <a:pt x="3122" y="1186"/>
                </a:lnTo>
                <a:lnTo>
                  <a:pt x="3122" y="1182"/>
                </a:lnTo>
                <a:lnTo>
                  <a:pt x="3126" y="1178"/>
                </a:lnTo>
                <a:lnTo>
                  <a:pt x="3128" y="1174"/>
                </a:lnTo>
                <a:lnTo>
                  <a:pt x="3128" y="1170"/>
                </a:lnTo>
                <a:lnTo>
                  <a:pt x="3126" y="1164"/>
                </a:lnTo>
                <a:lnTo>
                  <a:pt x="3118" y="1156"/>
                </a:lnTo>
                <a:lnTo>
                  <a:pt x="3112" y="1146"/>
                </a:lnTo>
                <a:lnTo>
                  <a:pt x="3110" y="1144"/>
                </a:lnTo>
                <a:lnTo>
                  <a:pt x="3112" y="1140"/>
                </a:lnTo>
                <a:lnTo>
                  <a:pt x="3116" y="1136"/>
                </a:lnTo>
                <a:lnTo>
                  <a:pt x="3120" y="1134"/>
                </a:lnTo>
                <a:lnTo>
                  <a:pt x="3126" y="1132"/>
                </a:lnTo>
                <a:lnTo>
                  <a:pt x="3128" y="1130"/>
                </a:lnTo>
                <a:lnTo>
                  <a:pt x="3126" y="1126"/>
                </a:lnTo>
                <a:lnTo>
                  <a:pt x="3116" y="1120"/>
                </a:lnTo>
                <a:lnTo>
                  <a:pt x="3104" y="1114"/>
                </a:lnTo>
                <a:lnTo>
                  <a:pt x="3094" y="1112"/>
                </a:lnTo>
                <a:lnTo>
                  <a:pt x="3088" y="1112"/>
                </a:lnTo>
                <a:lnTo>
                  <a:pt x="3082" y="1114"/>
                </a:lnTo>
                <a:lnTo>
                  <a:pt x="3076" y="1116"/>
                </a:lnTo>
                <a:lnTo>
                  <a:pt x="3072" y="1116"/>
                </a:lnTo>
                <a:lnTo>
                  <a:pt x="3064" y="1116"/>
                </a:lnTo>
                <a:lnTo>
                  <a:pt x="3054" y="1112"/>
                </a:lnTo>
                <a:lnTo>
                  <a:pt x="3050" y="1110"/>
                </a:lnTo>
                <a:lnTo>
                  <a:pt x="3048" y="1106"/>
                </a:lnTo>
                <a:lnTo>
                  <a:pt x="3048" y="1104"/>
                </a:lnTo>
                <a:lnTo>
                  <a:pt x="3048" y="1100"/>
                </a:lnTo>
                <a:lnTo>
                  <a:pt x="3054" y="1094"/>
                </a:lnTo>
                <a:lnTo>
                  <a:pt x="3062" y="1088"/>
                </a:lnTo>
                <a:lnTo>
                  <a:pt x="3078" y="1074"/>
                </a:lnTo>
                <a:lnTo>
                  <a:pt x="3080" y="1068"/>
                </a:lnTo>
                <a:lnTo>
                  <a:pt x="3080" y="1066"/>
                </a:lnTo>
                <a:lnTo>
                  <a:pt x="3078" y="1064"/>
                </a:lnTo>
                <a:lnTo>
                  <a:pt x="3064" y="1054"/>
                </a:lnTo>
                <a:lnTo>
                  <a:pt x="3046" y="1042"/>
                </a:lnTo>
                <a:lnTo>
                  <a:pt x="3038" y="1034"/>
                </a:lnTo>
                <a:lnTo>
                  <a:pt x="3032" y="1026"/>
                </a:lnTo>
                <a:lnTo>
                  <a:pt x="3028" y="1016"/>
                </a:lnTo>
                <a:lnTo>
                  <a:pt x="3028" y="1006"/>
                </a:lnTo>
                <a:lnTo>
                  <a:pt x="3028" y="1000"/>
                </a:lnTo>
                <a:lnTo>
                  <a:pt x="3026" y="994"/>
                </a:lnTo>
                <a:lnTo>
                  <a:pt x="3020" y="984"/>
                </a:lnTo>
                <a:lnTo>
                  <a:pt x="3010" y="972"/>
                </a:lnTo>
                <a:lnTo>
                  <a:pt x="3000" y="962"/>
                </a:lnTo>
                <a:lnTo>
                  <a:pt x="2986" y="954"/>
                </a:lnTo>
                <a:lnTo>
                  <a:pt x="2972" y="948"/>
                </a:lnTo>
                <a:lnTo>
                  <a:pt x="2960" y="942"/>
                </a:lnTo>
                <a:lnTo>
                  <a:pt x="2948" y="940"/>
                </a:lnTo>
                <a:lnTo>
                  <a:pt x="2940" y="940"/>
                </a:lnTo>
                <a:lnTo>
                  <a:pt x="2936" y="942"/>
                </a:lnTo>
                <a:lnTo>
                  <a:pt x="2934" y="944"/>
                </a:lnTo>
                <a:lnTo>
                  <a:pt x="2932" y="948"/>
                </a:lnTo>
                <a:lnTo>
                  <a:pt x="2932" y="952"/>
                </a:lnTo>
                <a:lnTo>
                  <a:pt x="2930" y="956"/>
                </a:lnTo>
                <a:lnTo>
                  <a:pt x="2924" y="960"/>
                </a:lnTo>
                <a:lnTo>
                  <a:pt x="2916" y="962"/>
                </a:lnTo>
                <a:lnTo>
                  <a:pt x="2908" y="964"/>
                </a:lnTo>
                <a:lnTo>
                  <a:pt x="2904" y="968"/>
                </a:lnTo>
                <a:lnTo>
                  <a:pt x="2902" y="970"/>
                </a:lnTo>
                <a:lnTo>
                  <a:pt x="2902" y="974"/>
                </a:lnTo>
                <a:lnTo>
                  <a:pt x="2902" y="978"/>
                </a:lnTo>
                <a:lnTo>
                  <a:pt x="2900" y="980"/>
                </a:lnTo>
                <a:lnTo>
                  <a:pt x="2896" y="986"/>
                </a:lnTo>
                <a:lnTo>
                  <a:pt x="2886" y="990"/>
                </a:lnTo>
                <a:lnTo>
                  <a:pt x="2878" y="994"/>
                </a:lnTo>
                <a:lnTo>
                  <a:pt x="2876" y="1002"/>
                </a:lnTo>
                <a:lnTo>
                  <a:pt x="2876" y="1010"/>
                </a:lnTo>
                <a:lnTo>
                  <a:pt x="2878" y="1018"/>
                </a:lnTo>
                <a:lnTo>
                  <a:pt x="2886" y="1036"/>
                </a:lnTo>
                <a:lnTo>
                  <a:pt x="2888" y="1046"/>
                </a:lnTo>
                <a:lnTo>
                  <a:pt x="2888" y="1052"/>
                </a:lnTo>
                <a:lnTo>
                  <a:pt x="2884" y="1068"/>
                </a:lnTo>
                <a:lnTo>
                  <a:pt x="2884" y="1074"/>
                </a:lnTo>
                <a:lnTo>
                  <a:pt x="2886" y="1082"/>
                </a:lnTo>
                <a:lnTo>
                  <a:pt x="2890" y="1088"/>
                </a:lnTo>
                <a:lnTo>
                  <a:pt x="2898" y="1096"/>
                </a:lnTo>
                <a:lnTo>
                  <a:pt x="2910" y="1102"/>
                </a:lnTo>
                <a:lnTo>
                  <a:pt x="2926" y="1106"/>
                </a:lnTo>
                <a:lnTo>
                  <a:pt x="2942" y="1112"/>
                </a:lnTo>
                <a:lnTo>
                  <a:pt x="2954" y="1118"/>
                </a:lnTo>
                <a:lnTo>
                  <a:pt x="2964" y="1126"/>
                </a:lnTo>
                <a:lnTo>
                  <a:pt x="2972" y="1134"/>
                </a:lnTo>
                <a:lnTo>
                  <a:pt x="2974" y="1140"/>
                </a:lnTo>
                <a:lnTo>
                  <a:pt x="2976" y="1148"/>
                </a:lnTo>
                <a:lnTo>
                  <a:pt x="2972" y="1152"/>
                </a:lnTo>
                <a:lnTo>
                  <a:pt x="2966" y="1158"/>
                </a:lnTo>
                <a:lnTo>
                  <a:pt x="2958" y="1162"/>
                </a:lnTo>
                <a:lnTo>
                  <a:pt x="2956" y="1166"/>
                </a:lnTo>
                <a:lnTo>
                  <a:pt x="2954" y="1170"/>
                </a:lnTo>
                <a:lnTo>
                  <a:pt x="2956" y="1174"/>
                </a:lnTo>
                <a:lnTo>
                  <a:pt x="2960" y="1176"/>
                </a:lnTo>
                <a:lnTo>
                  <a:pt x="2966" y="1178"/>
                </a:lnTo>
                <a:lnTo>
                  <a:pt x="2972" y="1176"/>
                </a:lnTo>
                <a:lnTo>
                  <a:pt x="2980" y="1172"/>
                </a:lnTo>
                <a:lnTo>
                  <a:pt x="2988" y="1170"/>
                </a:lnTo>
                <a:lnTo>
                  <a:pt x="2992" y="1170"/>
                </a:lnTo>
                <a:lnTo>
                  <a:pt x="2996" y="1172"/>
                </a:lnTo>
                <a:lnTo>
                  <a:pt x="2996" y="1178"/>
                </a:lnTo>
                <a:lnTo>
                  <a:pt x="2994" y="1184"/>
                </a:lnTo>
                <a:lnTo>
                  <a:pt x="2990" y="1192"/>
                </a:lnTo>
                <a:lnTo>
                  <a:pt x="2980" y="1202"/>
                </a:lnTo>
                <a:lnTo>
                  <a:pt x="2968" y="1212"/>
                </a:lnTo>
                <a:lnTo>
                  <a:pt x="2956" y="1218"/>
                </a:lnTo>
                <a:lnTo>
                  <a:pt x="2946" y="1222"/>
                </a:lnTo>
                <a:lnTo>
                  <a:pt x="2940" y="1222"/>
                </a:lnTo>
                <a:lnTo>
                  <a:pt x="2934" y="1222"/>
                </a:lnTo>
                <a:lnTo>
                  <a:pt x="2932" y="1220"/>
                </a:lnTo>
                <a:lnTo>
                  <a:pt x="2928" y="1220"/>
                </a:lnTo>
                <a:lnTo>
                  <a:pt x="2926" y="1224"/>
                </a:lnTo>
                <a:lnTo>
                  <a:pt x="2922" y="1230"/>
                </a:lnTo>
                <a:lnTo>
                  <a:pt x="2922" y="1240"/>
                </a:lnTo>
                <a:lnTo>
                  <a:pt x="2924" y="1252"/>
                </a:lnTo>
                <a:lnTo>
                  <a:pt x="2932" y="1274"/>
                </a:lnTo>
                <a:lnTo>
                  <a:pt x="2934" y="1282"/>
                </a:lnTo>
                <a:lnTo>
                  <a:pt x="2934" y="1288"/>
                </a:lnTo>
                <a:lnTo>
                  <a:pt x="2932" y="1288"/>
                </a:lnTo>
                <a:lnTo>
                  <a:pt x="2922" y="1284"/>
                </a:lnTo>
                <a:lnTo>
                  <a:pt x="2902" y="1270"/>
                </a:lnTo>
                <a:lnTo>
                  <a:pt x="2896" y="1264"/>
                </a:lnTo>
                <a:lnTo>
                  <a:pt x="2892" y="1260"/>
                </a:lnTo>
                <a:lnTo>
                  <a:pt x="2892" y="1256"/>
                </a:lnTo>
                <a:lnTo>
                  <a:pt x="2892" y="1250"/>
                </a:lnTo>
                <a:lnTo>
                  <a:pt x="2896" y="1238"/>
                </a:lnTo>
                <a:lnTo>
                  <a:pt x="2902" y="1226"/>
                </a:lnTo>
                <a:lnTo>
                  <a:pt x="2902" y="1220"/>
                </a:lnTo>
                <a:lnTo>
                  <a:pt x="2900" y="1216"/>
                </a:lnTo>
                <a:lnTo>
                  <a:pt x="2898" y="1212"/>
                </a:lnTo>
                <a:lnTo>
                  <a:pt x="2894" y="1210"/>
                </a:lnTo>
                <a:lnTo>
                  <a:pt x="2886" y="1208"/>
                </a:lnTo>
                <a:lnTo>
                  <a:pt x="2876" y="1210"/>
                </a:lnTo>
                <a:lnTo>
                  <a:pt x="2866" y="1208"/>
                </a:lnTo>
                <a:lnTo>
                  <a:pt x="2858" y="1206"/>
                </a:lnTo>
                <a:lnTo>
                  <a:pt x="2844" y="1198"/>
                </a:lnTo>
                <a:lnTo>
                  <a:pt x="2838" y="1196"/>
                </a:lnTo>
                <a:lnTo>
                  <a:pt x="2830" y="1194"/>
                </a:lnTo>
                <a:lnTo>
                  <a:pt x="2822" y="1194"/>
                </a:lnTo>
                <a:lnTo>
                  <a:pt x="2810" y="1198"/>
                </a:lnTo>
                <a:lnTo>
                  <a:pt x="2800" y="1204"/>
                </a:lnTo>
                <a:lnTo>
                  <a:pt x="2796" y="1210"/>
                </a:lnTo>
                <a:lnTo>
                  <a:pt x="2796" y="1218"/>
                </a:lnTo>
                <a:lnTo>
                  <a:pt x="2796" y="1226"/>
                </a:lnTo>
                <a:lnTo>
                  <a:pt x="2798" y="1232"/>
                </a:lnTo>
                <a:lnTo>
                  <a:pt x="2798" y="1238"/>
                </a:lnTo>
                <a:lnTo>
                  <a:pt x="2794" y="1244"/>
                </a:lnTo>
                <a:lnTo>
                  <a:pt x="2788" y="1246"/>
                </a:lnTo>
                <a:lnTo>
                  <a:pt x="2778" y="1248"/>
                </a:lnTo>
                <a:lnTo>
                  <a:pt x="2772" y="1248"/>
                </a:lnTo>
                <a:lnTo>
                  <a:pt x="2760" y="1242"/>
                </a:lnTo>
                <a:lnTo>
                  <a:pt x="2752" y="1240"/>
                </a:lnTo>
                <a:lnTo>
                  <a:pt x="2742" y="1238"/>
                </a:lnTo>
                <a:lnTo>
                  <a:pt x="2728" y="1238"/>
                </a:lnTo>
                <a:lnTo>
                  <a:pt x="2708" y="1242"/>
                </a:lnTo>
                <a:lnTo>
                  <a:pt x="2680" y="1246"/>
                </a:lnTo>
                <a:lnTo>
                  <a:pt x="2658" y="1246"/>
                </a:lnTo>
                <a:lnTo>
                  <a:pt x="2640" y="1242"/>
                </a:lnTo>
                <a:lnTo>
                  <a:pt x="2628" y="1236"/>
                </a:lnTo>
                <a:lnTo>
                  <a:pt x="2606" y="1226"/>
                </a:lnTo>
                <a:lnTo>
                  <a:pt x="2598" y="1224"/>
                </a:lnTo>
                <a:lnTo>
                  <a:pt x="2590" y="1224"/>
                </a:lnTo>
                <a:lnTo>
                  <a:pt x="2582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2"/>
                </a:lnTo>
                <a:lnTo>
                  <a:pt x="2544" y="1212"/>
                </a:lnTo>
                <a:lnTo>
                  <a:pt x="2532" y="1198"/>
                </a:lnTo>
                <a:lnTo>
                  <a:pt x="2520" y="1186"/>
                </a:lnTo>
                <a:lnTo>
                  <a:pt x="2510" y="1174"/>
                </a:lnTo>
                <a:lnTo>
                  <a:pt x="2504" y="1168"/>
                </a:lnTo>
                <a:lnTo>
                  <a:pt x="2498" y="1166"/>
                </a:lnTo>
                <a:lnTo>
                  <a:pt x="2494" y="1164"/>
                </a:lnTo>
                <a:lnTo>
                  <a:pt x="2486" y="1164"/>
                </a:lnTo>
                <a:lnTo>
                  <a:pt x="2456" y="1170"/>
                </a:lnTo>
                <a:lnTo>
                  <a:pt x="2438" y="1174"/>
                </a:lnTo>
                <a:lnTo>
                  <a:pt x="2422" y="1178"/>
                </a:lnTo>
                <a:lnTo>
                  <a:pt x="2408" y="1186"/>
                </a:lnTo>
                <a:lnTo>
                  <a:pt x="2398" y="1192"/>
                </a:lnTo>
                <a:lnTo>
                  <a:pt x="2394" y="1196"/>
                </a:lnTo>
                <a:lnTo>
                  <a:pt x="2392" y="1200"/>
                </a:lnTo>
                <a:lnTo>
                  <a:pt x="2392" y="1206"/>
                </a:lnTo>
                <a:lnTo>
                  <a:pt x="2394" y="1210"/>
                </a:lnTo>
                <a:lnTo>
                  <a:pt x="2398" y="1214"/>
                </a:lnTo>
                <a:lnTo>
                  <a:pt x="2402" y="1216"/>
                </a:lnTo>
                <a:lnTo>
                  <a:pt x="2406" y="1218"/>
                </a:lnTo>
                <a:lnTo>
                  <a:pt x="2410" y="1218"/>
                </a:lnTo>
                <a:lnTo>
                  <a:pt x="2422" y="1216"/>
                </a:lnTo>
                <a:lnTo>
                  <a:pt x="2432" y="1212"/>
                </a:lnTo>
                <a:lnTo>
                  <a:pt x="2456" y="1204"/>
                </a:lnTo>
                <a:lnTo>
                  <a:pt x="2466" y="1202"/>
                </a:lnTo>
                <a:lnTo>
                  <a:pt x="2470" y="1202"/>
                </a:lnTo>
                <a:lnTo>
                  <a:pt x="2472" y="1204"/>
                </a:lnTo>
                <a:lnTo>
                  <a:pt x="2474" y="1206"/>
                </a:lnTo>
                <a:lnTo>
                  <a:pt x="2476" y="1208"/>
                </a:lnTo>
                <a:lnTo>
                  <a:pt x="2472" y="1212"/>
                </a:lnTo>
                <a:lnTo>
                  <a:pt x="2456" y="1218"/>
                </a:lnTo>
                <a:lnTo>
                  <a:pt x="2436" y="1226"/>
                </a:lnTo>
                <a:lnTo>
                  <a:pt x="2428" y="1232"/>
                </a:lnTo>
                <a:lnTo>
                  <a:pt x="2422" y="1238"/>
                </a:lnTo>
                <a:lnTo>
                  <a:pt x="2422" y="1242"/>
                </a:lnTo>
                <a:lnTo>
                  <a:pt x="2424" y="1248"/>
                </a:lnTo>
                <a:lnTo>
                  <a:pt x="2428" y="1260"/>
                </a:lnTo>
                <a:lnTo>
                  <a:pt x="2442" y="1282"/>
                </a:lnTo>
                <a:lnTo>
                  <a:pt x="2446" y="1290"/>
                </a:lnTo>
                <a:lnTo>
                  <a:pt x="2446" y="1292"/>
                </a:lnTo>
                <a:lnTo>
                  <a:pt x="2444" y="1292"/>
                </a:lnTo>
                <a:lnTo>
                  <a:pt x="2436" y="1290"/>
                </a:lnTo>
                <a:lnTo>
                  <a:pt x="2418" y="1278"/>
                </a:lnTo>
                <a:lnTo>
                  <a:pt x="2398" y="1266"/>
                </a:lnTo>
                <a:lnTo>
                  <a:pt x="2382" y="1258"/>
                </a:lnTo>
                <a:lnTo>
                  <a:pt x="2364" y="1250"/>
                </a:lnTo>
                <a:lnTo>
                  <a:pt x="2354" y="1246"/>
                </a:lnTo>
                <a:lnTo>
                  <a:pt x="2348" y="1242"/>
                </a:lnTo>
                <a:lnTo>
                  <a:pt x="2340" y="1234"/>
                </a:lnTo>
                <a:lnTo>
                  <a:pt x="2334" y="1228"/>
                </a:lnTo>
                <a:lnTo>
                  <a:pt x="2330" y="1226"/>
                </a:lnTo>
                <a:lnTo>
                  <a:pt x="2326" y="1226"/>
                </a:lnTo>
                <a:lnTo>
                  <a:pt x="2322" y="1230"/>
                </a:lnTo>
                <a:lnTo>
                  <a:pt x="2314" y="1234"/>
                </a:lnTo>
                <a:lnTo>
                  <a:pt x="2304" y="1240"/>
                </a:lnTo>
                <a:lnTo>
                  <a:pt x="2286" y="1244"/>
                </a:lnTo>
                <a:lnTo>
                  <a:pt x="2264" y="1246"/>
                </a:lnTo>
                <a:lnTo>
                  <a:pt x="2206" y="1248"/>
                </a:lnTo>
                <a:lnTo>
                  <a:pt x="2180" y="1246"/>
                </a:lnTo>
                <a:lnTo>
                  <a:pt x="2158" y="1244"/>
                </a:lnTo>
                <a:lnTo>
                  <a:pt x="2140" y="1242"/>
                </a:lnTo>
                <a:lnTo>
                  <a:pt x="2128" y="1238"/>
                </a:lnTo>
                <a:lnTo>
                  <a:pt x="2126" y="1234"/>
                </a:lnTo>
                <a:lnTo>
                  <a:pt x="2124" y="1232"/>
                </a:lnTo>
                <a:lnTo>
                  <a:pt x="2126" y="1228"/>
                </a:lnTo>
                <a:lnTo>
                  <a:pt x="2132" y="1224"/>
                </a:lnTo>
                <a:lnTo>
                  <a:pt x="2144" y="1216"/>
                </a:lnTo>
                <a:lnTo>
                  <a:pt x="2154" y="1214"/>
                </a:lnTo>
                <a:lnTo>
                  <a:pt x="2172" y="1210"/>
                </a:lnTo>
                <a:lnTo>
                  <a:pt x="2178" y="1210"/>
                </a:lnTo>
                <a:lnTo>
                  <a:pt x="2180" y="1208"/>
                </a:lnTo>
                <a:lnTo>
                  <a:pt x="2178" y="1204"/>
                </a:lnTo>
                <a:lnTo>
                  <a:pt x="2172" y="1196"/>
                </a:lnTo>
                <a:lnTo>
                  <a:pt x="2154" y="1180"/>
                </a:lnTo>
                <a:lnTo>
                  <a:pt x="2144" y="1172"/>
                </a:lnTo>
                <a:lnTo>
                  <a:pt x="2134" y="1166"/>
                </a:lnTo>
                <a:lnTo>
                  <a:pt x="2124" y="1162"/>
                </a:lnTo>
                <a:lnTo>
                  <a:pt x="2112" y="1160"/>
                </a:lnTo>
                <a:lnTo>
                  <a:pt x="2098" y="1158"/>
                </a:lnTo>
                <a:lnTo>
                  <a:pt x="2080" y="1160"/>
                </a:lnTo>
                <a:lnTo>
                  <a:pt x="2064" y="1160"/>
                </a:lnTo>
                <a:lnTo>
                  <a:pt x="2046" y="1160"/>
                </a:lnTo>
                <a:lnTo>
                  <a:pt x="2030" y="1156"/>
                </a:lnTo>
                <a:lnTo>
                  <a:pt x="2014" y="1152"/>
                </a:lnTo>
                <a:lnTo>
                  <a:pt x="1982" y="1142"/>
                </a:lnTo>
                <a:lnTo>
                  <a:pt x="1950" y="1134"/>
                </a:lnTo>
                <a:lnTo>
                  <a:pt x="1934" y="1130"/>
                </a:lnTo>
                <a:lnTo>
                  <a:pt x="1918" y="1124"/>
                </a:lnTo>
                <a:lnTo>
                  <a:pt x="1890" y="1110"/>
                </a:lnTo>
                <a:lnTo>
                  <a:pt x="1876" y="1104"/>
                </a:lnTo>
                <a:lnTo>
                  <a:pt x="1862" y="1100"/>
                </a:lnTo>
                <a:lnTo>
                  <a:pt x="1848" y="1098"/>
                </a:lnTo>
                <a:lnTo>
                  <a:pt x="1832" y="1096"/>
                </a:lnTo>
                <a:lnTo>
                  <a:pt x="1820" y="1100"/>
                </a:lnTo>
                <a:lnTo>
                  <a:pt x="1812" y="1104"/>
                </a:lnTo>
                <a:lnTo>
                  <a:pt x="1808" y="1110"/>
                </a:lnTo>
                <a:lnTo>
                  <a:pt x="1806" y="1116"/>
                </a:lnTo>
                <a:lnTo>
                  <a:pt x="1804" y="1122"/>
                </a:lnTo>
                <a:lnTo>
                  <a:pt x="1800" y="1126"/>
                </a:lnTo>
                <a:lnTo>
                  <a:pt x="1794" y="1128"/>
                </a:lnTo>
                <a:lnTo>
                  <a:pt x="1780" y="1128"/>
                </a:lnTo>
                <a:lnTo>
                  <a:pt x="1774" y="1126"/>
                </a:lnTo>
                <a:lnTo>
                  <a:pt x="1768" y="1122"/>
                </a:lnTo>
                <a:lnTo>
                  <a:pt x="1764" y="1120"/>
                </a:lnTo>
                <a:lnTo>
                  <a:pt x="1762" y="1114"/>
                </a:lnTo>
                <a:lnTo>
                  <a:pt x="1760" y="1104"/>
                </a:lnTo>
                <a:lnTo>
                  <a:pt x="1762" y="1094"/>
                </a:lnTo>
                <a:lnTo>
                  <a:pt x="1762" y="1084"/>
                </a:lnTo>
                <a:lnTo>
                  <a:pt x="1758" y="1076"/>
                </a:lnTo>
                <a:lnTo>
                  <a:pt x="1756" y="1074"/>
                </a:lnTo>
                <a:lnTo>
                  <a:pt x="1752" y="1072"/>
                </a:lnTo>
                <a:lnTo>
                  <a:pt x="1746" y="1072"/>
                </a:lnTo>
                <a:lnTo>
                  <a:pt x="1738" y="1074"/>
                </a:lnTo>
                <a:lnTo>
                  <a:pt x="1732" y="1076"/>
                </a:lnTo>
                <a:lnTo>
                  <a:pt x="1730" y="1078"/>
                </a:lnTo>
                <a:lnTo>
                  <a:pt x="1726" y="1088"/>
                </a:lnTo>
                <a:lnTo>
                  <a:pt x="1724" y="1112"/>
                </a:lnTo>
                <a:lnTo>
                  <a:pt x="1722" y="1122"/>
                </a:lnTo>
                <a:lnTo>
                  <a:pt x="1720" y="1126"/>
                </a:lnTo>
                <a:lnTo>
                  <a:pt x="1716" y="1128"/>
                </a:lnTo>
                <a:lnTo>
                  <a:pt x="1712" y="1130"/>
                </a:lnTo>
                <a:lnTo>
                  <a:pt x="1706" y="1130"/>
                </a:lnTo>
                <a:lnTo>
                  <a:pt x="1698" y="1128"/>
                </a:lnTo>
                <a:lnTo>
                  <a:pt x="1690" y="1124"/>
                </a:lnTo>
                <a:lnTo>
                  <a:pt x="1684" y="1120"/>
                </a:lnTo>
                <a:lnTo>
                  <a:pt x="1678" y="1116"/>
                </a:lnTo>
                <a:lnTo>
                  <a:pt x="1668" y="1102"/>
                </a:lnTo>
                <a:lnTo>
                  <a:pt x="1650" y="1070"/>
                </a:lnTo>
                <a:lnTo>
                  <a:pt x="1640" y="1056"/>
                </a:lnTo>
                <a:lnTo>
                  <a:pt x="1630" y="1046"/>
                </a:lnTo>
                <a:lnTo>
                  <a:pt x="1626" y="1042"/>
                </a:lnTo>
                <a:lnTo>
                  <a:pt x="1620" y="1042"/>
                </a:lnTo>
                <a:lnTo>
                  <a:pt x="1614" y="1042"/>
                </a:lnTo>
                <a:lnTo>
                  <a:pt x="1610" y="1044"/>
                </a:lnTo>
                <a:lnTo>
                  <a:pt x="1600" y="1052"/>
                </a:lnTo>
                <a:lnTo>
                  <a:pt x="1600" y="1054"/>
                </a:lnTo>
                <a:lnTo>
                  <a:pt x="1600" y="1056"/>
                </a:lnTo>
                <a:lnTo>
                  <a:pt x="1604" y="1060"/>
                </a:lnTo>
                <a:lnTo>
                  <a:pt x="1610" y="1062"/>
                </a:lnTo>
                <a:lnTo>
                  <a:pt x="1616" y="1064"/>
                </a:lnTo>
                <a:lnTo>
                  <a:pt x="1618" y="1066"/>
                </a:lnTo>
                <a:lnTo>
                  <a:pt x="1618" y="1068"/>
                </a:lnTo>
                <a:lnTo>
                  <a:pt x="1610" y="1076"/>
                </a:lnTo>
                <a:lnTo>
                  <a:pt x="1592" y="1090"/>
                </a:lnTo>
                <a:lnTo>
                  <a:pt x="1574" y="1100"/>
                </a:lnTo>
                <a:lnTo>
                  <a:pt x="1572" y="1098"/>
                </a:lnTo>
                <a:lnTo>
                  <a:pt x="1568" y="1096"/>
                </a:lnTo>
                <a:lnTo>
                  <a:pt x="1560" y="1096"/>
                </a:lnTo>
                <a:lnTo>
                  <a:pt x="1546" y="1098"/>
                </a:lnTo>
                <a:lnTo>
                  <a:pt x="1522" y="1106"/>
                </a:lnTo>
                <a:lnTo>
                  <a:pt x="1482" y="1120"/>
                </a:lnTo>
                <a:lnTo>
                  <a:pt x="1476" y="1120"/>
                </a:lnTo>
                <a:lnTo>
                  <a:pt x="1476" y="1118"/>
                </a:lnTo>
                <a:lnTo>
                  <a:pt x="1494" y="1108"/>
                </a:lnTo>
                <a:lnTo>
                  <a:pt x="1526" y="1092"/>
                </a:lnTo>
                <a:lnTo>
                  <a:pt x="1552" y="1078"/>
                </a:lnTo>
                <a:lnTo>
                  <a:pt x="1558" y="1074"/>
                </a:lnTo>
                <a:lnTo>
                  <a:pt x="1560" y="1072"/>
                </a:lnTo>
                <a:lnTo>
                  <a:pt x="1560" y="1070"/>
                </a:lnTo>
                <a:lnTo>
                  <a:pt x="1556" y="1070"/>
                </a:lnTo>
                <a:lnTo>
                  <a:pt x="1538" y="1074"/>
                </a:lnTo>
                <a:lnTo>
                  <a:pt x="1530" y="1074"/>
                </a:lnTo>
                <a:lnTo>
                  <a:pt x="1522" y="1074"/>
                </a:lnTo>
                <a:lnTo>
                  <a:pt x="1512" y="1072"/>
                </a:lnTo>
                <a:lnTo>
                  <a:pt x="1506" y="1072"/>
                </a:lnTo>
                <a:lnTo>
                  <a:pt x="1498" y="1074"/>
                </a:lnTo>
                <a:lnTo>
                  <a:pt x="1488" y="1080"/>
                </a:lnTo>
                <a:lnTo>
                  <a:pt x="1476" y="1088"/>
                </a:lnTo>
                <a:lnTo>
                  <a:pt x="1462" y="1096"/>
                </a:lnTo>
                <a:lnTo>
                  <a:pt x="1454" y="1100"/>
                </a:lnTo>
                <a:lnTo>
                  <a:pt x="1448" y="1100"/>
                </a:lnTo>
                <a:lnTo>
                  <a:pt x="1444" y="1100"/>
                </a:lnTo>
                <a:lnTo>
                  <a:pt x="1438" y="1100"/>
                </a:lnTo>
                <a:lnTo>
                  <a:pt x="1432" y="1102"/>
                </a:lnTo>
                <a:lnTo>
                  <a:pt x="1422" y="1108"/>
                </a:lnTo>
                <a:lnTo>
                  <a:pt x="1408" y="1118"/>
                </a:lnTo>
                <a:lnTo>
                  <a:pt x="1378" y="1138"/>
                </a:lnTo>
                <a:lnTo>
                  <a:pt x="1358" y="1148"/>
                </a:lnTo>
                <a:lnTo>
                  <a:pt x="1352" y="1154"/>
                </a:lnTo>
                <a:lnTo>
                  <a:pt x="1350" y="1158"/>
                </a:lnTo>
                <a:lnTo>
                  <a:pt x="1350" y="1162"/>
                </a:lnTo>
                <a:lnTo>
                  <a:pt x="1352" y="1168"/>
                </a:lnTo>
                <a:lnTo>
                  <a:pt x="1354" y="1174"/>
                </a:lnTo>
                <a:lnTo>
                  <a:pt x="1352" y="1174"/>
                </a:lnTo>
                <a:lnTo>
                  <a:pt x="1342" y="1172"/>
                </a:lnTo>
                <a:lnTo>
                  <a:pt x="1334" y="1170"/>
                </a:lnTo>
                <a:lnTo>
                  <a:pt x="1324" y="1168"/>
                </a:lnTo>
                <a:lnTo>
                  <a:pt x="1316" y="1168"/>
                </a:lnTo>
                <a:lnTo>
                  <a:pt x="1308" y="1172"/>
                </a:lnTo>
                <a:lnTo>
                  <a:pt x="1302" y="1176"/>
                </a:lnTo>
                <a:lnTo>
                  <a:pt x="1298" y="1176"/>
                </a:lnTo>
                <a:lnTo>
                  <a:pt x="1294" y="1174"/>
                </a:lnTo>
                <a:lnTo>
                  <a:pt x="1290" y="1172"/>
                </a:lnTo>
                <a:lnTo>
                  <a:pt x="1286" y="1168"/>
                </a:lnTo>
                <a:lnTo>
                  <a:pt x="1280" y="1164"/>
                </a:lnTo>
                <a:lnTo>
                  <a:pt x="1272" y="1162"/>
                </a:lnTo>
                <a:lnTo>
                  <a:pt x="1258" y="1162"/>
                </a:lnTo>
                <a:lnTo>
                  <a:pt x="1236" y="1160"/>
                </a:lnTo>
                <a:lnTo>
                  <a:pt x="1218" y="1154"/>
                </a:lnTo>
                <a:lnTo>
                  <a:pt x="1198" y="1144"/>
                </a:lnTo>
                <a:lnTo>
                  <a:pt x="1180" y="1134"/>
                </a:lnTo>
                <a:lnTo>
                  <a:pt x="1160" y="1126"/>
                </a:lnTo>
                <a:lnTo>
                  <a:pt x="1138" y="1118"/>
                </a:lnTo>
                <a:lnTo>
                  <a:pt x="1116" y="1112"/>
                </a:lnTo>
                <a:lnTo>
                  <a:pt x="1102" y="1110"/>
                </a:lnTo>
                <a:lnTo>
                  <a:pt x="1090" y="1110"/>
                </a:lnTo>
                <a:lnTo>
                  <a:pt x="1074" y="1110"/>
                </a:lnTo>
                <a:lnTo>
                  <a:pt x="1062" y="1106"/>
                </a:lnTo>
                <a:lnTo>
                  <a:pt x="1054" y="1102"/>
                </a:lnTo>
                <a:lnTo>
                  <a:pt x="1044" y="1096"/>
                </a:lnTo>
                <a:lnTo>
                  <a:pt x="1036" y="1092"/>
                </a:lnTo>
                <a:lnTo>
                  <a:pt x="1026" y="1086"/>
                </a:lnTo>
                <a:lnTo>
                  <a:pt x="1014" y="1082"/>
                </a:lnTo>
                <a:lnTo>
                  <a:pt x="998" y="1078"/>
                </a:lnTo>
                <a:lnTo>
                  <a:pt x="982" y="1078"/>
                </a:lnTo>
                <a:lnTo>
                  <a:pt x="970" y="1078"/>
                </a:lnTo>
                <a:lnTo>
                  <a:pt x="950" y="1084"/>
                </a:lnTo>
                <a:lnTo>
                  <a:pt x="940" y="1084"/>
                </a:lnTo>
                <a:lnTo>
                  <a:pt x="932" y="1086"/>
                </a:lnTo>
                <a:lnTo>
                  <a:pt x="922" y="1084"/>
                </a:lnTo>
                <a:lnTo>
                  <a:pt x="912" y="1080"/>
                </a:lnTo>
                <a:lnTo>
                  <a:pt x="898" y="1076"/>
                </a:lnTo>
                <a:lnTo>
                  <a:pt x="884" y="1074"/>
                </a:lnTo>
                <a:lnTo>
                  <a:pt x="854" y="1072"/>
                </a:lnTo>
                <a:lnTo>
                  <a:pt x="816" y="1066"/>
                </a:lnTo>
                <a:lnTo>
                  <a:pt x="798" y="1062"/>
                </a:lnTo>
                <a:lnTo>
                  <a:pt x="778" y="1054"/>
                </a:lnTo>
                <a:lnTo>
                  <a:pt x="760" y="1048"/>
                </a:lnTo>
                <a:lnTo>
                  <a:pt x="744" y="1046"/>
                </a:lnTo>
                <a:lnTo>
                  <a:pt x="732" y="1048"/>
                </a:lnTo>
                <a:lnTo>
                  <a:pt x="722" y="1050"/>
                </a:lnTo>
                <a:lnTo>
                  <a:pt x="710" y="1052"/>
                </a:lnTo>
                <a:lnTo>
                  <a:pt x="698" y="1054"/>
                </a:lnTo>
                <a:lnTo>
                  <a:pt x="682" y="1054"/>
                </a:lnTo>
                <a:lnTo>
                  <a:pt x="664" y="1050"/>
                </a:lnTo>
                <a:lnTo>
                  <a:pt x="648" y="1044"/>
                </a:lnTo>
                <a:lnTo>
                  <a:pt x="640" y="1038"/>
                </a:lnTo>
                <a:lnTo>
                  <a:pt x="636" y="1034"/>
                </a:lnTo>
                <a:lnTo>
                  <a:pt x="636" y="1028"/>
                </a:lnTo>
                <a:lnTo>
                  <a:pt x="634" y="1024"/>
                </a:lnTo>
                <a:lnTo>
                  <a:pt x="632" y="1022"/>
                </a:lnTo>
                <a:lnTo>
                  <a:pt x="622" y="1020"/>
                </a:lnTo>
                <a:lnTo>
                  <a:pt x="606" y="1020"/>
                </a:lnTo>
                <a:lnTo>
                  <a:pt x="572" y="1020"/>
                </a:lnTo>
                <a:lnTo>
                  <a:pt x="558" y="1022"/>
                </a:lnTo>
                <a:lnTo>
                  <a:pt x="552" y="1020"/>
                </a:lnTo>
                <a:lnTo>
                  <a:pt x="550" y="1018"/>
                </a:lnTo>
                <a:lnTo>
                  <a:pt x="540" y="1010"/>
                </a:lnTo>
                <a:lnTo>
                  <a:pt x="534" y="1006"/>
                </a:lnTo>
                <a:lnTo>
                  <a:pt x="528" y="1004"/>
                </a:lnTo>
                <a:lnTo>
                  <a:pt x="524" y="1006"/>
                </a:lnTo>
                <a:lnTo>
                  <a:pt x="520" y="1006"/>
                </a:lnTo>
                <a:lnTo>
                  <a:pt x="510" y="1010"/>
                </a:lnTo>
                <a:lnTo>
                  <a:pt x="506" y="1010"/>
                </a:lnTo>
                <a:lnTo>
                  <a:pt x="500" y="1006"/>
                </a:lnTo>
                <a:lnTo>
                  <a:pt x="488" y="996"/>
                </a:lnTo>
                <a:lnTo>
                  <a:pt x="482" y="992"/>
                </a:lnTo>
                <a:lnTo>
                  <a:pt x="474" y="990"/>
                </a:lnTo>
                <a:lnTo>
                  <a:pt x="466" y="988"/>
                </a:lnTo>
                <a:lnTo>
                  <a:pt x="456" y="990"/>
                </a:lnTo>
                <a:lnTo>
                  <a:pt x="446" y="996"/>
                </a:lnTo>
                <a:lnTo>
                  <a:pt x="432" y="1008"/>
                </a:lnTo>
                <a:lnTo>
                  <a:pt x="418" y="1018"/>
                </a:lnTo>
                <a:lnTo>
                  <a:pt x="404" y="1022"/>
                </a:lnTo>
                <a:lnTo>
                  <a:pt x="392" y="1022"/>
                </a:lnTo>
                <a:lnTo>
                  <a:pt x="378" y="1022"/>
                </a:lnTo>
                <a:lnTo>
                  <a:pt x="364" y="1024"/>
                </a:lnTo>
                <a:lnTo>
                  <a:pt x="348" y="1026"/>
                </a:lnTo>
                <a:lnTo>
                  <a:pt x="332" y="1032"/>
                </a:lnTo>
                <a:lnTo>
                  <a:pt x="310" y="1046"/>
                </a:lnTo>
                <a:lnTo>
                  <a:pt x="300" y="1054"/>
                </a:lnTo>
                <a:lnTo>
                  <a:pt x="290" y="1058"/>
                </a:lnTo>
                <a:lnTo>
                  <a:pt x="282" y="1062"/>
                </a:lnTo>
                <a:lnTo>
                  <a:pt x="274" y="1064"/>
                </a:lnTo>
                <a:lnTo>
                  <a:pt x="262" y="1064"/>
                </a:lnTo>
                <a:lnTo>
                  <a:pt x="250" y="1064"/>
                </a:lnTo>
                <a:lnTo>
                  <a:pt x="240" y="1062"/>
                </a:lnTo>
                <a:lnTo>
                  <a:pt x="236" y="1064"/>
                </a:lnTo>
                <a:lnTo>
                  <a:pt x="232" y="1066"/>
                </a:lnTo>
                <a:lnTo>
                  <a:pt x="226" y="1068"/>
                </a:lnTo>
                <a:lnTo>
                  <a:pt x="222" y="1074"/>
                </a:lnTo>
                <a:lnTo>
                  <a:pt x="212" y="1090"/>
                </a:lnTo>
                <a:lnTo>
                  <a:pt x="202" y="1110"/>
                </a:lnTo>
                <a:lnTo>
                  <a:pt x="192" y="1128"/>
                </a:lnTo>
                <a:lnTo>
                  <a:pt x="182" y="1140"/>
                </a:lnTo>
                <a:lnTo>
                  <a:pt x="172" y="1152"/>
                </a:lnTo>
                <a:lnTo>
                  <a:pt x="158" y="1158"/>
                </a:lnTo>
                <a:lnTo>
                  <a:pt x="142" y="1164"/>
                </a:lnTo>
                <a:lnTo>
                  <a:pt x="122" y="1166"/>
                </a:lnTo>
                <a:lnTo>
                  <a:pt x="96" y="1168"/>
                </a:lnTo>
                <a:lnTo>
                  <a:pt x="84" y="1168"/>
                </a:lnTo>
                <a:lnTo>
                  <a:pt x="78" y="1170"/>
                </a:lnTo>
                <a:lnTo>
                  <a:pt x="76" y="1174"/>
                </a:lnTo>
                <a:lnTo>
                  <a:pt x="74" y="1178"/>
                </a:lnTo>
                <a:lnTo>
                  <a:pt x="74" y="1184"/>
                </a:lnTo>
                <a:lnTo>
                  <a:pt x="72" y="1188"/>
                </a:lnTo>
                <a:lnTo>
                  <a:pt x="68" y="1194"/>
                </a:lnTo>
                <a:lnTo>
                  <a:pt x="58" y="1198"/>
                </a:lnTo>
                <a:lnTo>
                  <a:pt x="54" y="1200"/>
                </a:lnTo>
                <a:lnTo>
                  <a:pt x="54" y="1202"/>
                </a:lnTo>
                <a:lnTo>
                  <a:pt x="54" y="1204"/>
                </a:lnTo>
                <a:lnTo>
                  <a:pt x="58" y="1208"/>
                </a:lnTo>
                <a:lnTo>
                  <a:pt x="74" y="1214"/>
                </a:lnTo>
                <a:lnTo>
                  <a:pt x="94" y="1222"/>
                </a:lnTo>
                <a:lnTo>
                  <a:pt x="116" y="1232"/>
                </a:lnTo>
                <a:lnTo>
                  <a:pt x="138" y="1244"/>
                </a:lnTo>
                <a:lnTo>
                  <a:pt x="156" y="1258"/>
                </a:lnTo>
                <a:lnTo>
                  <a:pt x="164" y="1264"/>
                </a:lnTo>
                <a:lnTo>
                  <a:pt x="168" y="1272"/>
                </a:lnTo>
                <a:lnTo>
                  <a:pt x="172" y="1280"/>
                </a:lnTo>
                <a:lnTo>
                  <a:pt x="178" y="1286"/>
                </a:lnTo>
                <a:lnTo>
                  <a:pt x="186" y="1294"/>
                </a:lnTo>
                <a:lnTo>
                  <a:pt x="196" y="1296"/>
                </a:lnTo>
                <a:lnTo>
                  <a:pt x="206" y="1296"/>
                </a:lnTo>
                <a:lnTo>
                  <a:pt x="214" y="1294"/>
                </a:lnTo>
                <a:lnTo>
                  <a:pt x="218" y="1294"/>
                </a:lnTo>
                <a:lnTo>
                  <a:pt x="220" y="1296"/>
                </a:lnTo>
                <a:lnTo>
                  <a:pt x="222" y="1296"/>
                </a:lnTo>
                <a:lnTo>
                  <a:pt x="222" y="1304"/>
                </a:lnTo>
                <a:lnTo>
                  <a:pt x="220" y="1312"/>
                </a:lnTo>
                <a:lnTo>
                  <a:pt x="222" y="1316"/>
                </a:lnTo>
                <a:lnTo>
                  <a:pt x="224" y="1318"/>
                </a:lnTo>
                <a:lnTo>
                  <a:pt x="228" y="1318"/>
                </a:lnTo>
                <a:lnTo>
                  <a:pt x="232" y="1320"/>
                </a:lnTo>
                <a:lnTo>
                  <a:pt x="236" y="1322"/>
                </a:lnTo>
                <a:lnTo>
                  <a:pt x="240" y="1326"/>
                </a:lnTo>
                <a:lnTo>
                  <a:pt x="242" y="1332"/>
                </a:lnTo>
                <a:lnTo>
                  <a:pt x="244" y="1338"/>
                </a:lnTo>
                <a:lnTo>
                  <a:pt x="248" y="1342"/>
                </a:lnTo>
                <a:lnTo>
                  <a:pt x="254" y="1342"/>
                </a:lnTo>
                <a:lnTo>
                  <a:pt x="260" y="1342"/>
                </a:lnTo>
                <a:lnTo>
                  <a:pt x="266" y="1342"/>
                </a:lnTo>
                <a:lnTo>
                  <a:pt x="272" y="1342"/>
                </a:lnTo>
                <a:lnTo>
                  <a:pt x="274" y="1344"/>
                </a:lnTo>
                <a:lnTo>
                  <a:pt x="276" y="1350"/>
                </a:lnTo>
                <a:lnTo>
                  <a:pt x="274" y="1358"/>
                </a:lnTo>
                <a:lnTo>
                  <a:pt x="272" y="1358"/>
                </a:lnTo>
                <a:lnTo>
                  <a:pt x="270" y="1356"/>
                </a:lnTo>
                <a:lnTo>
                  <a:pt x="268" y="1356"/>
                </a:lnTo>
                <a:lnTo>
                  <a:pt x="264" y="1356"/>
                </a:lnTo>
                <a:lnTo>
                  <a:pt x="258" y="1358"/>
                </a:lnTo>
                <a:lnTo>
                  <a:pt x="252" y="1362"/>
                </a:lnTo>
                <a:lnTo>
                  <a:pt x="250" y="1364"/>
                </a:lnTo>
                <a:lnTo>
                  <a:pt x="248" y="1364"/>
                </a:lnTo>
                <a:lnTo>
                  <a:pt x="240" y="1362"/>
                </a:lnTo>
                <a:lnTo>
                  <a:pt x="234" y="1360"/>
                </a:lnTo>
                <a:lnTo>
                  <a:pt x="224" y="1358"/>
                </a:lnTo>
                <a:lnTo>
                  <a:pt x="212" y="1358"/>
                </a:lnTo>
                <a:lnTo>
                  <a:pt x="194" y="1360"/>
                </a:lnTo>
                <a:lnTo>
                  <a:pt x="186" y="1362"/>
                </a:lnTo>
                <a:lnTo>
                  <a:pt x="180" y="1360"/>
                </a:lnTo>
                <a:lnTo>
                  <a:pt x="176" y="1358"/>
                </a:lnTo>
                <a:lnTo>
                  <a:pt x="174" y="1356"/>
                </a:lnTo>
                <a:lnTo>
                  <a:pt x="174" y="1348"/>
                </a:lnTo>
                <a:lnTo>
                  <a:pt x="176" y="1338"/>
                </a:lnTo>
                <a:lnTo>
                  <a:pt x="176" y="1330"/>
                </a:lnTo>
                <a:lnTo>
                  <a:pt x="176" y="1326"/>
                </a:lnTo>
                <a:lnTo>
                  <a:pt x="172" y="1324"/>
                </a:lnTo>
                <a:lnTo>
                  <a:pt x="168" y="1322"/>
                </a:lnTo>
                <a:lnTo>
                  <a:pt x="162" y="1322"/>
                </a:lnTo>
                <a:lnTo>
                  <a:pt x="142" y="1328"/>
                </a:lnTo>
                <a:lnTo>
                  <a:pt x="116" y="1336"/>
                </a:lnTo>
                <a:lnTo>
                  <a:pt x="94" y="1346"/>
                </a:lnTo>
                <a:lnTo>
                  <a:pt x="56" y="1364"/>
                </a:lnTo>
                <a:lnTo>
                  <a:pt x="30" y="1378"/>
                </a:lnTo>
                <a:lnTo>
                  <a:pt x="18" y="1384"/>
                </a:lnTo>
                <a:lnTo>
                  <a:pt x="10" y="1386"/>
                </a:lnTo>
                <a:lnTo>
                  <a:pt x="4" y="1388"/>
                </a:lnTo>
                <a:lnTo>
                  <a:pt x="0" y="1392"/>
                </a:lnTo>
                <a:lnTo>
                  <a:pt x="0" y="1396"/>
                </a:lnTo>
                <a:lnTo>
                  <a:pt x="2" y="1400"/>
                </a:lnTo>
                <a:lnTo>
                  <a:pt x="8" y="1404"/>
                </a:lnTo>
                <a:lnTo>
                  <a:pt x="18" y="1408"/>
                </a:lnTo>
                <a:lnTo>
                  <a:pt x="28" y="1412"/>
                </a:lnTo>
                <a:lnTo>
                  <a:pt x="44" y="1414"/>
                </a:lnTo>
                <a:lnTo>
                  <a:pt x="54" y="1414"/>
                </a:lnTo>
                <a:lnTo>
                  <a:pt x="60" y="1416"/>
                </a:lnTo>
                <a:lnTo>
                  <a:pt x="60" y="1420"/>
                </a:lnTo>
                <a:lnTo>
                  <a:pt x="56" y="1424"/>
                </a:lnTo>
                <a:lnTo>
                  <a:pt x="52" y="1428"/>
                </a:lnTo>
                <a:lnTo>
                  <a:pt x="50" y="1432"/>
                </a:lnTo>
                <a:lnTo>
                  <a:pt x="50" y="1436"/>
                </a:lnTo>
                <a:lnTo>
                  <a:pt x="56" y="1442"/>
                </a:lnTo>
                <a:lnTo>
                  <a:pt x="64" y="1446"/>
                </a:lnTo>
                <a:lnTo>
                  <a:pt x="68" y="1450"/>
                </a:lnTo>
                <a:lnTo>
                  <a:pt x="68" y="1460"/>
                </a:lnTo>
                <a:lnTo>
                  <a:pt x="70" y="1464"/>
                </a:lnTo>
                <a:lnTo>
                  <a:pt x="74" y="1468"/>
                </a:lnTo>
                <a:lnTo>
                  <a:pt x="82" y="1470"/>
                </a:lnTo>
                <a:lnTo>
                  <a:pt x="94" y="1474"/>
                </a:lnTo>
                <a:lnTo>
                  <a:pt x="110" y="1474"/>
                </a:lnTo>
                <a:lnTo>
                  <a:pt x="122" y="1472"/>
                </a:lnTo>
                <a:lnTo>
                  <a:pt x="144" y="1466"/>
                </a:lnTo>
                <a:lnTo>
                  <a:pt x="156" y="1464"/>
                </a:lnTo>
                <a:lnTo>
                  <a:pt x="166" y="1464"/>
                </a:lnTo>
                <a:lnTo>
                  <a:pt x="178" y="1466"/>
                </a:lnTo>
                <a:lnTo>
                  <a:pt x="190" y="1474"/>
                </a:lnTo>
                <a:lnTo>
                  <a:pt x="198" y="1476"/>
                </a:lnTo>
                <a:lnTo>
                  <a:pt x="204" y="1478"/>
                </a:lnTo>
                <a:lnTo>
                  <a:pt x="212" y="1478"/>
                </a:lnTo>
                <a:lnTo>
                  <a:pt x="218" y="1476"/>
                </a:lnTo>
                <a:lnTo>
                  <a:pt x="230" y="1470"/>
                </a:lnTo>
                <a:lnTo>
                  <a:pt x="242" y="1460"/>
                </a:lnTo>
                <a:lnTo>
                  <a:pt x="254" y="1452"/>
                </a:lnTo>
                <a:lnTo>
                  <a:pt x="266" y="1446"/>
                </a:lnTo>
                <a:lnTo>
                  <a:pt x="272" y="1444"/>
                </a:lnTo>
                <a:lnTo>
                  <a:pt x="276" y="1444"/>
                </a:lnTo>
                <a:lnTo>
                  <a:pt x="282" y="1446"/>
                </a:lnTo>
                <a:lnTo>
                  <a:pt x="286" y="1450"/>
                </a:lnTo>
                <a:lnTo>
                  <a:pt x="290" y="1454"/>
                </a:lnTo>
                <a:lnTo>
                  <a:pt x="292" y="1458"/>
                </a:lnTo>
                <a:lnTo>
                  <a:pt x="290" y="1460"/>
                </a:lnTo>
                <a:lnTo>
                  <a:pt x="288" y="1464"/>
                </a:lnTo>
                <a:lnTo>
                  <a:pt x="282" y="1466"/>
                </a:lnTo>
                <a:lnTo>
                  <a:pt x="274" y="1468"/>
                </a:lnTo>
                <a:lnTo>
                  <a:pt x="266" y="1470"/>
                </a:lnTo>
                <a:lnTo>
                  <a:pt x="262" y="1472"/>
                </a:lnTo>
                <a:lnTo>
                  <a:pt x="262" y="1474"/>
                </a:lnTo>
                <a:lnTo>
                  <a:pt x="262" y="1478"/>
                </a:lnTo>
                <a:lnTo>
                  <a:pt x="274" y="1484"/>
                </a:lnTo>
                <a:lnTo>
                  <a:pt x="282" y="1488"/>
                </a:lnTo>
                <a:lnTo>
                  <a:pt x="286" y="1494"/>
                </a:lnTo>
                <a:lnTo>
                  <a:pt x="290" y="1498"/>
                </a:lnTo>
                <a:lnTo>
                  <a:pt x="292" y="1504"/>
                </a:lnTo>
                <a:lnTo>
                  <a:pt x="294" y="1508"/>
                </a:lnTo>
                <a:lnTo>
                  <a:pt x="292" y="1514"/>
                </a:lnTo>
                <a:lnTo>
                  <a:pt x="288" y="1522"/>
                </a:lnTo>
                <a:lnTo>
                  <a:pt x="280" y="1530"/>
                </a:lnTo>
                <a:lnTo>
                  <a:pt x="270" y="1536"/>
                </a:lnTo>
                <a:lnTo>
                  <a:pt x="258" y="1540"/>
                </a:lnTo>
                <a:lnTo>
                  <a:pt x="246" y="1538"/>
                </a:lnTo>
                <a:lnTo>
                  <a:pt x="240" y="1538"/>
                </a:lnTo>
                <a:lnTo>
                  <a:pt x="234" y="1538"/>
                </a:lnTo>
                <a:lnTo>
                  <a:pt x="226" y="1542"/>
                </a:lnTo>
                <a:lnTo>
                  <a:pt x="220" y="1548"/>
                </a:lnTo>
                <a:lnTo>
                  <a:pt x="216" y="1556"/>
                </a:lnTo>
                <a:lnTo>
                  <a:pt x="210" y="1564"/>
                </a:lnTo>
                <a:lnTo>
                  <a:pt x="202" y="1568"/>
                </a:lnTo>
                <a:lnTo>
                  <a:pt x="198" y="1570"/>
                </a:lnTo>
                <a:lnTo>
                  <a:pt x="192" y="1568"/>
                </a:lnTo>
                <a:lnTo>
                  <a:pt x="186" y="1566"/>
                </a:lnTo>
                <a:lnTo>
                  <a:pt x="180" y="1562"/>
                </a:lnTo>
                <a:lnTo>
                  <a:pt x="172" y="1558"/>
                </a:lnTo>
                <a:lnTo>
                  <a:pt x="166" y="1558"/>
                </a:lnTo>
                <a:lnTo>
                  <a:pt x="160" y="1558"/>
                </a:lnTo>
                <a:lnTo>
                  <a:pt x="154" y="1558"/>
                </a:lnTo>
                <a:lnTo>
                  <a:pt x="144" y="1564"/>
                </a:lnTo>
                <a:lnTo>
                  <a:pt x="138" y="1574"/>
                </a:lnTo>
                <a:lnTo>
                  <a:pt x="124" y="1596"/>
                </a:lnTo>
                <a:lnTo>
                  <a:pt x="118" y="1606"/>
                </a:lnTo>
                <a:lnTo>
                  <a:pt x="112" y="1610"/>
                </a:lnTo>
                <a:lnTo>
                  <a:pt x="106" y="1614"/>
                </a:lnTo>
                <a:lnTo>
                  <a:pt x="102" y="1618"/>
                </a:lnTo>
                <a:lnTo>
                  <a:pt x="96" y="1628"/>
                </a:lnTo>
                <a:lnTo>
                  <a:pt x="92" y="1640"/>
                </a:lnTo>
                <a:lnTo>
                  <a:pt x="88" y="1646"/>
                </a:lnTo>
                <a:lnTo>
                  <a:pt x="82" y="1652"/>
                </a:lnTo>
                <a:lnTo>
                  <a:pt x="76" y="1656"/>
                </a:lnTo>
                <a:lnTo>
                  <a:pt x="74" y="1660"/>
                </a:lnTo>
                <a:lnTo>
                  <a:pt x="74" y="1664"/>
                </a:lnTo>
                <a:lnTo>
                  <a:pt x="76" y="1670"/>
                </a:lnTo>
                <a:lnTo>
                  <a:pt x="88" y="1680"/>
                </a:lnTo>
                <a:lnTo>
                  <a:pt x="108" y="1696"/>
                </a:lnTo>
                <a:lnTo>
                  <a:pt x="116" y="1704"/>
                </a:lnTo>
                <a:lnTo>
                  <a:pt x="120" y="1712"/>
                </a:lnTo>
                <a:lnTo>
                  <a:pt x="118" y="1718"/>
                </a:lnTo>
                <a:lnTo>
                  <a:pt x="116" y="1724"/>
                </a:lnTo>
                <a:lnTo>
                  <a:pt x="114" y="1728"/>
                </a:lnTo>
                <a:lnTo>
                  <a:pt x="112" y="1734"/>
                </a:lnTo>
                <a:lnTo>
                  <a:pt x="112" y="1738"/>
                </a:lnTo>
                <a:lnTo>
                  <a:pt x="118" y="1744"/>
                </a:lnTo>
                <a:lnTo>
                  <a:pt x="132" y="1758"/>
                </a:lnTo>
                <a:lnTo>
                  <a:pt x="148" y="1772"/>
                </a:lnTo>
                <a:lnTo>
                  <a:pt x="158" y="1778"/>
                </a:lnTo>
                <a:lnTo>
                  <a:pt x="168" y="1782"/>
                </a:lnTo>
                <a:lnTo>
                  <a:pt x="180" y="1784"/>
                </a:lnTo>
                <a:lnTo>
                  <a:pt x="194" y="1780"/>
                </a:lnTo>
                <a:lnTo>
                  <a:pt x="208" y="1776"/>
                </a:lnTo>
                <a:lnTo>
                  <a:pt x="220" y="1774"/>
                </a:lnTo>
                <a:lnTo>
                  <a:pt x="228" y="1774"/>
                </a:lnTo>
                <a:lnTo>
                  <a:pt x="236" y="1776"/>
                </a:lnTo>
                <a:lnTo>
                  <a:pt x="240" y="1782"/>
                </a:lnTo>
                <a:lnTo>
                  <a:pt x="242" y="1788"/>
                </a:lnTo>
                <a:lnTo>
                  <a:pt x="242" y="1798"/>
                </a:lnTo>
                <a:lnTo>
                  <a:pt x="240" y="1808"/>
                </a:lnTo>
                <a:lnTo>
                  <a:pt x="236" y="1818"/>
                </a:lnTo>
                <a:lnTo>
                  <a:pt x="236" y="1824"/>
                </a:lnTo>
                <a:lnTo>
                  <a:pt x="238" y="1828"/>
                </a:lnTo>
                <a:lnTo>
                  <a:pt x="242" y="1830"/>
                </a:lnTo>
                <a:lnTo>
                  <a:pt x="244" y="1832"/>
                </a:lnTo>
                <a:lnTo>
                  <a:pt x="246" y="1834"/>
                </a:lnTo>
                <a:lnTo>
                  <a:pt x="246" y="1840"/>
                </a:lnTo>
                <a:lnTo>
                  <a:pt x="244" y="1848"/>
                </a:lnTo>
                <a:lnTo>
                  <a:pt x="242" y="1856"/>
                </a:lnTo>
                <a:lnTo>
                  <a:pt x="244" y="1862"/>
                </a:lnTo>
                <a:lnTo>
                  <a:pt x="248" y="1864"/>
                </a:lnTo>
                <a:lnTo>
                  <a:pt x="254" y="1862"/>
                </a:lnTo>
                <a:lnTo>
                  <a:pt x="262" y="1860"/>
                </a:lnTo>
                <a:lnTo>
                  <a:pt x="270" y="1856"/>
                </a:lnTo>
                <a:lnTo>
                  <a:pt x="284" y="1844"/>
                </a:lnTo>
                <a:lnTo>
                  <a:pt x="292" y="1840"/>
                </a:lnTo>
                <a:lnTo>
                  <a:pt x="300" y="1838"/>
                </a:lnTo>
                <a:lnTo>
                  <a:pt x="308" y="1838"/>
                </a:lnTo>
                <a:lnTo>
                  <a:pt x="318" y="1842"/>
                </a:lnTo>
                <a:lnTo>
                  <a:pt x="326" y="1846"/>
                </a:lnTo>
                <a:lnTo>
                  <a:pt x="336" y="1852"/>
                </a:lnTo>
                <a:lnTo>
                  <a:pt x="352" y="1866"/>
                </a:lnTo>
                <a:lnTo>
                  <a:pt x="358" y="1870"/>
                </a:lnTo>
                <a:lnTo>
                  <a:pt x="364" y="1870"/>
                </a:lnTo>
                <a:lnTo>
                  <a:pt x="368" y="1868"/>
                </a:lnTo>
                <a:lnTo>
                  <a:pt x="370" y="1864"/>
                </a:lnTo>
                <a:lnTo>
                  <a:pt x="376" y="1858"/>
                </a:lnTo>
                <a:lnTo>
                  <a:pt x="380" y="1856"/>
                </a:lnTo>
                <a:lnTo>
                  <a:pt x="386" y="1858"/>
                </a:lnTo>
                <a:lnTo>
                  <a:pt x="392" y="1860"/>
                </a:lnTo>
                <a:lnTo>
                  <a:pt x="402" y="1858"/>
                </a:lnTo>
                <a:lnTo>
                  <a:pt x="420" y="1852"/>
                </a:lnTo>
                <a:lnTo>
                  <a:pt x="432" y="1846"/>
                </a:lnTo>
                <a:lnTo>
                  <a:pt x="434" y="1848"/>
                </a:lnTo>
                <a:lnTo>
                  <a:pt x="430" y="1854"/>
                </a:lnTo>
                <a:lnTo>
                  <a:pt x="420" y="1872"/>
                </a:lnTo>
                <a:lnTo>
                  <a:pt x="414" y="1886"/>
                </a:lnTo>
                <a:lnTo>
                  <a:pt x="410" y="1900"/>
                </a:lnTo>
                <a:lnTo>
                  <a:pt x="410" y="1918"/>
                </a:lnTo>
                <a:lnTo>
                  <a:pt x="410" y="1924"/>
                </a:lnTo>
                <a:lnTo>
                  <a:pt x="406" y="1930"/>
                </a:lnTo>
                <a:lnTo>
                  <a:pt x="402" y="1932"/>
                </a:lnTo>
                <a:lnTo>
                  <a:pt x="398" y="1934"/>
                </a:lnTo>
                <a:lnTo>
                  <a:pt x="392" y="1936"/>
                </a:lnTo>
                <a:lnTo>
                  <a:pt x="386" y="1940"/>
                </a:lnTo>
                <a:lnTo>
                  <a:pt x="380" y="1946"/>
                </a:lnTo>
                <a:lnTo>
                  <a:pt x="374" y="1958"/>
                </a:lnTo>
                <a:lnTo>
                  <a:pt x="368" y="1968"/>
                </a:lnTo>
                <a:lnTo>
                  <a:pt x="360" y="1974"/>
                </a:lnTo>
                <a:lnTo>
                  <a:pt x="352" y="1980"/>
                </a:lnTo>
                <a:lnTo>
                  <a:pt x="342" y="1984"/>
                </a:lnTo>
                <a:lnTo>
                  <a:pt x="334" y="1988"/>
                </a:lnTo>
                <a:lnTo>
                  <a:pt x="324" y="1992"/>
                </a:lnTo>
                <a:lnTo>
                  <a:pt x="314" y="2000"/>
                </a:lnTo>
                <a:lnTo>
                  <a:pt x="306" y="2012"/>
                </a:lnTo>
                <a:lnTo>
                  <a:pt x="300" y="2022"/>
                </a:lnTo>
                <a:lnTo>
                  <a:pt x="296" y="2026"/>
                </a:lnTo>
                <a:lnTo>
                  <a:pt x="292" y="2028"/>
                </a:lnTo>
                <a:lnTo>
                  <a:pt x="288" y="2028"/>
                </a:lnTo>
                <a:lnTo>
                  <a:pt x="276" y="2026"/>
                </a:lnTo>
                <a:lnTo>
                  <a:pt x="268" y="2026"/>
                </a:lnTo>
                <a:lnTo>
                  <a:pt x="256" y="2030"/>
                </a:lnTo>
                <a:lnTo>
                  <a:pt x="244" y="2034"/>
                </a:lnTo>
                <a:lnTo>
                  <a:pt x="236" y="2040"/>
                </a:lnTo>
                <a:lnTo>
                  <a:pt x="232" y="2044"/>
                </a:lnTo>
                <a:lnTo>
                  <a:pt x="228" y="2048"/>
                </a:lnTo>
                <a:lnTo>
                  <a:pt x="224" y="2058"/>
                </a:lnTo>
                <a:lnTo>
                  <a:pt x="218" y="2062"/>
                </a:lnTo>
                <a:lnTo>
                  <a:pt x="210" y="2066"/>
                </a:lnTo>
                <a:lnTo>
                  <a:pt x="200" y="2072"/>
                </a:lnTo>
                <a:lnTo>
                  <a:pt x="194" y="2078"/>
                </a:lnTo>
                <a:lnTo>
                  <a:pt x="190" y="2082"/>
                </a:lnTo>
                <a:lnTo>
                  <a:pt x="188" y="2088"/>
                </a:lnTo>
                <a:lnTo>
                  <a:pt x="188" y="2092"/>
                </a:lnTo>
                <a:lnTo>
                  <a:pt x="192" y="2092"/>
                </a:lnTo>
                <a:lnTo>
                  <a:pt x="200" y="2092"/>
                </a:lnTo>
                <a:lnTo>
                  <a:pt x="212" y="2088"/>
                </a:lnTo>
                <a:lnTo>
                  <a:pt x="226" y="2084"/>
                </a:lnTo>
                <a:lnTo>
                  <a:pt x="236" y="2076"/>
                </a:lnTo>
                <a:lnTo>
                  <a:pt x="248" y="2064"/>
                </a:lnTo>
                <a:lnTo>
                  <a:pt x="256" y="2056"/>
                </a:lnTo>
                <a:lnTo>
                  <a:pt x="258" y="2056"/>
                </a:lnTo>
                <a:lnTo>
                  <a:pt x="262" y="2060"/>
                </a:lnTo>
                <a:lnTo>
                  <a:pt x="266" y="2064"/>
                </a:lnTo>
                <a:lnTo>
                  <a:pt x="270" y="2064"/>
                </a:lnTo>
                <a:lnTo>
                  <a:pt x="278" y="2062"/>
                </a:lnTo>
                <a:lnTo>
                  <a:pt x="282" y="2060"/>
                </a:lnTo>
                <a:lnTo>
                  <a:pt x="286" y="2060"/>
                </a:lnTo>
                <a:lnTo>
                  <a:pt x="288" y="2062"/>
                </a:lnTo>
                <a:lnTo>
                  <a:pt x="290" y="2068"/>
                </a:lnTo>
                <a:lnTo>
                  <a:pt x="292" y="2074"/>
                </a:lnTo>
                <a:lnTo>
                  <a:pt x="296" y="2078"/>
                </a:lnTo>
                <a:lnTo>
                  <a:pt x="300" y="2078"/>
                </a:lnTo>
                <a:lnTo>
                  <a:pt x="302" y="2078"/>
                </a:lnTo>
                <a:lnTo>
                  <a:pt x="306" y="2074"/>
                </a:lnTo>
                <a:lnTo>
                  <a:pt x="308" y="2070"/>
                </a:lnTo>
                <a:lnTo>
                  <a:pt x="308" y="2066"/>
                </a:lnTo>
                <a:lnTo>
                  <a:pt x="308" y="2060"/>
                </a:lnTo>
                <a:lnTo>
                  <a:pt x="306" y="2054"/>
                </a:lnTo>
                <a:lnTo>
                  <a:pt x="308" y="2050"/>
                </a:lnTo>
                <a:lnTo>
                  <a:pt x="312" y="2044"/>
                </a:lnTo>
                <a:lnTo>
                  <a:pt x="318" y="2042"/>
                </a:lnTo>
                <a:lnTo>
                  <a:pt x="322" y="2040"/>
                </a:lnTo>
                <a:lnTo>
                  <a:pt x="328" y="2040"/>
                </a:lnTo>
                <a:lnTo>
                  <a:pt x="332" y="2042"/>
                </a:lnTo>
                <a:lnTo>
                  <a:pt x="334" y="2046"/>
                </a:lnTo>
                <a:lnTo>
                  <a:pt x="334" y="2048"/>
                </a:lnTo>
                <a:lnTo>
                  <a:pt x="336" y="2050"/>
                </a:lnTo>
                <a:lnTo>
                  <a:pt x="340" y="2048"/>
                </a:lnTo>
                <a:lnTo>
                  <a:pt x="354" y="2040"/>
                </a:lnTo>
                <a:lnTo>
                  <a:pt x="372" y="2028"/>
                </a:lnTo>
                <a:lnTo>
                  <a:pt x="380" y="2022"/>
                </a:lnTo>
                <a:lnTo>
                  <a:pt x="390" y="2022"/>
                </a:lnTo>
                <a:lnTo>
                  <a:pt x="394" y="2020"/>
                </a:lnTo>
                <a:lnTo>
                  <a:pt x="396" y="2020"/>
                </a:lnTo>
                <a:lnTo>
                  <a:pt x="394" y="2012"/>
                </a:lnTo>
                <a:lnTo>
                  <a:pt x="396" y="2008"/>
                </a:lnTo>
                <a:lnTo>
                  <a:pt x="400" y="2000"/>
                </a:lnTo>
                <a:lnTo>
                  <a:pt x="408" y="1992"/>
                </a:lnTo>
                <a:lnTo>
                  <a:pt x="424" y="1982"/>
                </a:lnTo>
                <a:lnTo>
                  <a:pt x="440" y="1972"/>
                </a:lnTo>
                <a:lnTo>
                  <a:pt x="454" y="1964"/>
                </a:lnTo>
                <a:lnTo>
                  <a:pt x="462" y="1956"/>
                </a:lnTo>
                <a:lnTo>
                  <a:pt x="468" y="1950"/>
                </a:lnTo>
                <a:lnTo>
                  <a:pt x="478" y="1938"/>
                </a:lnTo>
                <a:lnTo>
                  <a:pt x="484" y="1932"/>
                </a:lnTo>
                <a:lnTo>
                  <a:pt x="494" y="1926"/>
                </a:lnTo>
                <a:lnTo>
                  <a:pt x="516" y="1916"/>
                </a:lnTo>
                <a:lnTo>
                  <a:pt x="538" y="1902"/>
                </a:lnTo>
                <a:lnTo>
                  <a:pt x="548" y="1896"/>
                </a:lnTo>
                <a:lnTo>
                  <a:pt x="556" y="1888"/>
                </a:lnTo>
                <a:lnTo>
                  <a:pt x="562" y="1882"/>
                </a:lnTo>
                <a:lnTo>
                  <a:pt x="566" y="1874"/>
                </a:lnTo>
                <a:lnTo>
                  <a:pt x="568" y="1866"/>
                </a:lnTo>
                <a:lnTo>
                  <a:pt x="572" y="1862"/>
                </a:lnTo>
                <a:lnTo>
                  <a:pt x="580" y="1856"/>
                </a:lnTo>
                <a:lnTo>
                  <a:pt x="588" y="1850"/>
                </a:lnTo>
                <a:lnTo>
                  <a:pt x="592" y="1846"/>
                </a:lnTo>
                <a:lnTo>
                  <a:pt x="592" y="1840"/>
                </a:lnTo>
                <a:lnTo>
                  <a:pt x="592" y="1836"/>
                </a:lnTo>
                <a:lnTo>
                  <a:pt x="590" y="1834"/>
                </a:lnTo>
                <a:lnTo>
                  <a:pt x="584" y="1832"/>
                </a:lnTo>
                <a:lnTo>
                  <a:pt x="564" y="1832"/>
                </a:lnTo>
                <a:lnTo>
                  <a:pt x="556" y="1830"/>
                </a:lnTo>
                <a:lnTo>
                  <a:pt x="554" y="1828"/>
                </a:lnTo>
                <a:lnTo>
                  <a:pt x="554" y="1824"/>
                </a:lnTo>
                <a:lnTo>
                  <a:pt x="558" y="1820"/>
                </a:lnTo>
                <a:lnTo>
                  <a:pt x="570" y="1810"/>
                </a:lnTo>
                <a:lnTo>
                  <a:pt x="598" y="1786"/>
                </a:lnTo>
                <a:lnTo>
                  <a:pt x="618" y="1766"/>
                </a:lnTo>
                <a:lnTo>
                  <a:pt x="632" y="1748"/>
                </a:lnTo>
                <a:lnTo>
                  <a:pt x="646" y="1726"/>
                </a:lnTo>
                <a:lnTo>
                  <a:pt x="654" y="1714"/>
                </a:lnTo>
                <a:lnTo>
                  <a:pt x="666" y="1704"/>
                </a:lnTo>
                <a:lnTo>
                  <a:pt x="680" y="1696"/>
                </a:lnTo>
                <a:lnTo>
                  <a:pt x="694" y="1690"/>
                </a:lnTo>
                <a:lnTo>
                  <a:pt x="710" y="1688"/>
                </a:lnTo>
                <a:lnTo>
                  <a:pt x="726" y="1692"/>
                </a:lnTo>
                <a:lnTo>
                  <a:pt x="744" y="1698"/>
                </a:lnTo>
                <a:lnTo>
                  <a:pt x="752" y="1704"/>
                </a:lnTo>
                <a:lnTo>
                  <a:pt x="758" y="1710"/>
                </a:lnTo>
                <a:lnTo>
                  <a:pt x="770" y="1720"/>
                </a:lnTo>
                <a:lnTo>
                  <a:pt x="770" y="1722"/>
                </a:lnTo>
                <a:lnTo>
                  <a:pt x="770" y="1724"/>
                </a:lnTo>
                <a:lnTo>
                  <a:pt x="752" y="1714"/>
                </a:lnTo>
                <a:lnTo>
                  <a:pt x="738" y="1708"/>
                </a:lnTo>
                <a:lnTo>
                  <a:pt x="722" y="1702"/>
                </a:lnTo>
                <a:lnTo>
                  <a:pt x="712" y="1702"/>
                </a:lnTo>
                <a:lnTo>
                  <a:pt x="704" y="1702"/>
                </a:lnTo>
                <a:lnTo>
                  <a:pt x="696" y="1704"/>
                </a:lnTo>
                <a:lnTo>
                  <a:pt x="690" y="1706"/>
                </a:lnTo>
                <a:lnTo>
                  <a:pt x="680" y="1716"/>
                </a:lnTo>
                <a:lnTo>
                  <a:pt x="674" y="1722"/>
                </a:lnTo>
                <a:lnTo>
                  <a:pt x="672" y="1728"/>
                </a:lnTo>
                <a:lnTo>
                  <a:pt x="672" y="1734"/>
                </a:lnTo>
                <a:lnTo>
                  <a:pt x="672" y="1742"/>
                </a:lnTo>
                <a:lnTo>
                  <a:pt x="670" y="1748"/>
                </a:lnTo>
                <a:lnTo>
                  <a:pt x="668" y="1756"/>
                </a:lnTo>
                <a:lnTo>
                  <a:pt x="658" y="1766"/>
                </a:lnTo>
                <a:lnTo>
                  <a:pt x="652" y="1776"/>
                </a:lnTo>
                <a:lnTo>
                  <a:pt x="650" y="1782"/>
                </a:lnTo>
                <a:lnTo>
                  <a:pt x="652" y="1788"/>
                </a:lnTo>
                <a:lnTo>
                  <a:pt x="656" y="1792"/>
                </a:lnTo>
                <a:lnTo>
                  <a:pt x="660" y="1794"/>
                </a:lnTo>
                <a:lnTo>
                  <a:pt x="662" y="1798"/>
                </a:lnTo>
                <a:lnTo>
                  <a:pt x="662" y="1800"/>
                </a:lnTo>
                <a:lnTo>
                  <a:pt x="656" y="1806"/>
                </a:lnTo>
                <a:lnTo>
                  <a:pt x="646" y="1812"/>
                </a:lnTo>
                <a:lnTo>
                  <a:pt x="644" y="1816"/>
                </a:lnTo>
                <a:lnTo>
                  <a:pt x="644" y="1818"/>
                </a:lnTo>
                <a:lnTo>
                  <a:pt x="646" y="1820"/>
                </a:lnTo>
                <a:lnTo>
                  <a:pt x="650" y="1822"/>
                </a:lnTo>
                <a:lnTo>
                  <a:pt x="658" y="1824"/>
                </a:lnTo>
                <a:lnTo>
                  <a:pt x="670" y="1824"/>
                </a:lnTo>
                <a:lnTo>
                  <a:pt x="684" y="1820"/>
                </a:lnTo>
                <a:lnTo>
                  <a:pt x="700" y="1814"/>
                </a:lnTo>
                <a:lnTo>
                  <a:pt x="712" y="1806"/>
                </a:lnTo>
                <a:lnTo>
                  <a:pt x="732" y="1788"/>
                </a:lnTo>
                <a:lnTo>
                  <a:pt x="748" y="1778"/>
                </a:lnTo>
                <a:lnTo>
                  <a:pt x="762" y="1774"/>
                </a:lnTo>
                <a:lnTo>
                  <a:pt x="778" y="1772"/>
                </a:lnTo>
                <a:lnTo>
                  <a:pt x="786" y="1772"/>
                </a:lnTo>
                <a:lnTo>
                  <a:pt x="790" y="1770"/>
                </a:lnTo>
                <a:lnTo>
                  <a:pt x="790" y="1768"/>
                </a:lnTo>
                <a:lnTo>
                  <a:pt x="790" y="1764"/>
                </a:lnTo>
                <a:lnTo>
                  <a:pt x="790" y="1760"/>
                </a:lnTo>
                <a:lnTo>
                  <a:pt x="790" y="1756"/>
                </a:lnTo>
                <a:lnTo>
                  <a:pt x="794" y="1754"/>
                </a:lnTo>
                <a:lnTo>
                  <a:pt x="800" y="1750"/>
                </a:lnTo>
                <a:lnTo>
                  <a:pt x="806" y="1746"/>
                </a:lnTo>
                <a:lnTo>
                  <a:pt x="806" y="1742"/>
                </a:lnTo>
                <a:lnTo>
                  <a:pt x="804" y="1736"/>
                </a:lnTo>
                <a:lnTo>
                  <a:pt x="802" y="1730"/>
                </a:lnTo>
                <a:lnTo>
                  <a:pt x="800" y="1724"/>
                </a:lnTo>
                <a:lnTo>
                  <a:pt x="800" y="1720"/>
                </a:lnTo>
                <a:lnTo>
                  <a:pt x="804" y="1716"/>
                </a:lnTo>
                <a:lnTo>
                  <a:pt x="812" y="1714"/>
                </a:lnTo>
                <a:lnTo>
                  <a:pt x="824" y="1712"/>
                </a:lnTo>
                <a:lnTo>
                  <a:pt x="834" y="1710"/>
                </a:lnTo>
                <a:lnTo>
                  <a:pt x="850" y="1704"/>
                </a:lnTo>
                <a:lnTo>
                  <a:pt x="856" y="1702"/>
                </a:lnTo>
                <a:lnTo>
                  <a:pt x="860" y="1704"/>
                </a:lnTo>
                <a:lnTo>
                  <a:pt x="862" y="1706"/>
                </a:lnTo>
                <a:lnTo>
                  <a:pt x="862" y="1712"/>
                </a:lnTo>
                <a:lnTo>
                  <a:pt x="864" y="1720"/>
                </a:lnTo>
                <a:lnTo>
                  <a:pt x="866" y="1724"/>
                </a:lnTo>
                <a:lnTo>
                  <a:pt x="870" y="1728"/>
                </a:lnTo>
                <a:lnTo>
                  <a:pt x="874" y="1730"/>
                </a:lnTo>
                <a:lnTo>
                  <a:pt x="888" y="1734"/>
                </a:lnTo>
                <a:lnTo>
                  <a:pt x="896" y="1738"/>
                </a:lnTo>
                <a:lnTo>
                  <a:pt x="906" y="1742"/>
                </a:lnTo>
                <a:lnTo>
                  <a:pt x="914" y="1746"/>
                </a:lnTo>
                <a:lnTo>
                  <a:pt x="918" y="1746"/>
                </a:lnTo>
                <a:lnTo>
                  <a:pt x="922" y="1744"/>
                </a:lnTo>
                <a:lnTo>
                  <a:pt x="924" y="1742"/>
                </a:lnTo>
                <a:lnTo>
                  <a:pt x="928" y="1740"/>
                </a:lnTo>
                <a:lnTo>
                  <a:pt x="930" y="1740"/>
                </a:lnTo>
                <a:lnTo>
                  <a:pt x="934" y="1742"/>
                </a:lnTo>
                <a:lnTo>
                  <a:pt x="940" y="1750"/>
                </a:lnTo>
                <a:lnTo>
                  <a:pt x="948" y="1758"/>
                </a:lnTo>
                <a:lnTo>
                  <a:pt x="958" y="1764"/>
                </a:lnTo>
                <a:lnTo>
                  <a:pt x="968" y="1766"/>
                </a:lnTo>
                <a:lnTo>
                  <a:pt x="978" y="1768"/>
                </a:lnTo>
                <a:lnTo>
                  <a:pt x="1002" y="1766"/>
                </a:lnTo>
                <a:lnTo>
                  <a:pt x="1026" y="1764"/>
                </a:lnTo>
                <a:lnTo>
                  <a:pt x="1036" y="1764"/>
                </a:lnTo>
                <a:lnTo>
                  <a:pt x="1050" y="1768"/>
                </a:lnTo>
                <a:lnTo>
                  <a:pt x="1078" y="1780"/>
                </a:lnTo>
                <a:lnTo>
                  <a:pt x="1090" y="1786"/>
                </a:lnTo>
                <a:lnTo>
                  <a:pt x="1104" y="1788"/>
                </a:lnTo>
                <a:lnTo>
                  <a:pt x="1116" y="1788"/>
                </a:lnTo>
                <a:lnTo>
                  <a:pt x="1122" y="1788"/>
                </a:lnTo>
                <a:lnTo>
                  <a:pt x="1126" y="1786"/>
                </a:lnTo>
                <a:lnTo>
                  <a:pt x="1136" y="1780"/>
                </a:lnTo>
                <a:lnTo>
                  <a:pt x="1142" y="1778"/>
                </a:lnTo>
                <a:lnTo>
                  <a:pt x="1148" y="1780"/>
                </a:lnTo>
                <a:lnTo>
                  <a:pt x="1150" y="1782"/>
                </a:lnTo>
                <a:lnTo>
                  <a:pt x="1150" y="1786"/>
                </a:lnTo>
                <a:lnTo>
                  <a:pt x="1150" y="1790"/>
                </a:lnTo>
                <a:lnTo>
                  <a:pt x="1146" y="1794"/>
                </a:lnTo>
                <a:lnTo>
                  <a:pt x="1142" y="1796"/>
                </a:lnTo>
                <a:lnTo>
                  <a:pt x="1138" y="1800"/>
                </a:lnTo>
                <a:lnTo>
                  <a:pt x="1140" y="1804"/>
                </a:lnTo>
                <a:lnTo>
                  <a:pt x="1146" y="1808"/>
                </a:lnTo>
                <a:lnTo>
                  <a:pt x="1154" y="1812"/>
                </a:lnTo>
                <a:lnTo>
                  <a:pt x="1174" y="1822"/>
                </a:lnTo>
                <a:lnTo>
                  <a:pt x="1192" y="1830"/>
                </a:lnTo>
                <a:lnTo>
                  <a:pt x="1206" y="1840"/>
                </a:lnTo>
                <a:lnTo>
                  <a:pt x="1216" y="1852"/>
                </a:lnTo>
                <a:lnTo>
                  <a:pt x="1228" y="1862"/>
                </a:lnTo>
                <a:lnTo>
                  <a:pt x="1246" y="1874"/>
                </a:lnTo>
                <a:lnTo>
                  <a:pt x="1254" y="1878"/>
                </a:lnTo>
                <a:lnTo>
                  <a:pt x="1264" y="1880"/>
                </a:lnTo>
                <a:lnTo>
                  <a:pt x="1272" y="1880"/>
                </a:lnTo>
                <a:lnTo>
                  <a:pt x="1278" y="1880"/>
                </a:lnTo>
                <a:lnTo>
                  <a:pt x="1282" y="1878"/>
                </a:lnTo>
                <a:lnTo>
                  <a:pt x="1284" y="1874"/>
                </a:lnTo>
                <a:lnTo>
                  <a:pt x="1284" y="1868"/>
                </a:lnTo>
                <a:lnTo>
                  <a:pt x="1280" y="1864"/>
                </a:lnTo>
                <a:lnTo>
                  <a:pt x="1272" y="1852"/>
                </a:lnTo>
                <a:lnTo>
                  <a:pt x="1268" y="1844"/>
                </a:lnTo>
                <a:lnTo>
                  <a:pt x="1268" y="1842"/>
                </a:lnTo>
                <a:lnTo>
                  <a:pt x="1270" y="1842"/>
                </a:lnTo>
                <a:lnTo>
                  <a:pt x="1282" y="1852"/>
                </a:lnTo>
                <a:lnTo>
                  <a:pt x="1298" y="1866"/>
                </a:lnTo>
                <a:lnTo>
                  <a:pt x="1314" y="1878"/>
                </a:lnTo>
                <a:lnTo>
                  <a:pt x="1320" y="1880"/>
                </a:lnTo>
                <a:lnTo>
                  <a:pt x="1324" y="1880"/>
                </a:lnTo>
                <a:lnTo>
                  <a:pt x="1326" y="1876"/>
                </a:lnTo>
                <a:lnTo>
                  <a:pt x="1326" y="1870"/>
                </a:lnTo>
                <a:lnTo>
                  <a:pt x="1322" y="1854"/>
                </a:lnTo>
                <a:lnTo>
                  <a:pt x="1322" y="1846"/>
                </a:lnTo>
                <a:lnTo>
                  <a:pt x="1324" y="1848"/>
                </a:lnTo>
                <a:lnTo>
                  <a:pt x="1334" y="1862"/>
                </a:lnTo>
                <a:lnTo>
                  <a:pt x="1338" y="1870"/>
                </a:lnTo>
                <a:lnTo>
                  <a:pt x="1344" y="1874"/>
                </a:lnTo>
                <a:lnTo>
                  <a:pt x="1350" y="1876"/>
                </a:lnTo>
                <a:lnTo>
                  <a:pt x="1354" y="1876"/>
                </a:lnTo>
                <a:lnTo>
                  <a:pt x="1358" y="1878"/>
                </a:lnTo>
                <a:lnTo>
                  <a:pt x="1364" y="1878"/>
                </a:lnTo>
                <a:lnTo>
                  <a:pt x="1368" y="1882"/>
                </a:lnTo>
                <a:lnTo>
                  <a:pt x="1372" y="1890"/>
                </a:lnTo>
                <a:lnTo>
                  <a:pt x="1378" y="1904"/>
                </a:lnTo>
                <a:lnTo>
                  <a:pt x="1382" y="1914"/>
                </a:lnTo>
                <a:lnTo>
                  <a:pt x="1386" y="1922"/>
                </a:lnTo>
                <a:lnTo>
                  <a:pt x="1392" y="1928"/>
                </a:lnTo>
                <a:lnTo>
                  <a:pt x="1394" y="1932"/>
                </a:lnTo>
                <a:lnTo>
                  <a:pt x="1394" y="1934"/>
                </a:lnTo>
                <a:lnTo>
                  <a:pt x="1390" y="1942"/>
                </a:lnTo>
                <a:lnTo>
                  <a:pt x="1388" y="1944"/>
                </a:lnTo>
                <a:lnTo>
                  <a:pt x="1390" y="1948"/>
                </a:lnTo>
                <a:lnTo>
                  <a:pt x="1392" y="1950"/>
                </a:lnTo>
                <a:lnTo>
                  <a:pt x="1400" y="1954"/>
                </a:lnTo>
                <a:lnTo>
                  <a:pt x="1412" y="1960"/>
                </a:lnTo>
                <a:lnTo>
                  <a:pt x="1414" y="1962"/>
                </a:lnTo>
                <a:lnTo>
                  <a:pt x="1416" y="1966"/>
                </a:lnTo>
                <a:lnTo>
                  <a:pt x="1422" y="1976"/>
                </a:lnTo>
                <a:lnTo>
                  <a:pt x="1426" y="1982"/>
                </a:lnTo>
                <a:lnTo>
                  <a:pt x="1434" y="1990"/>
                </a:lnTo>
                <a:lnTo>
                  <a:pt x="1452" y="2004"/>
                </a:lnTo>
                <a:lnTo>
                  <a:pt x="1464" y="2010"/>
                </a:lnTo>
                <a:lnTo>
                  <a:pt x="1468" y="2012"/>
                </a:lnTo>
                <a:lnTo>
                  <a:pt x="1460" y="2016"/>
                </a:lnTo>
                <a:lnTo>
                  <a:pt x="1452" y="2020"/>
                </a:lnTo>
                <a:lnTo>
                  <a:pt x="1450" y="2026"/>
                </a:lnTo>
                <a:lnTo>
                  <a:pt x="1448" y="2032"/>
                </a:lnTo>
                <a:lnTo>
                  <a:pt x="1442" y="2038"/>
                </a:lnTo>
                <a:lnTo>
                  <a:pt x="1440" y="2042"/>
                </a:lnTo>
                <a:lnTo>
                  <a:pt x="1440" y="2046"/>
                </a:lnTo>
                <a:lnTo>
                  <a:pt x="1440" y="2050"/>
                </a:lnTo>
                <a:lnTo>
                  <a:pt x="1444" y="2054"/>
                </a:lnTo>
                <a:lnTo>
                  <a:pt x="1446" y="2054"/>
                </a:lnTo>
                <a:lnTo>
                  <a:pt x="1450" y="2054"/>
                </a:lnTo>
                <a:lnTo>
                  <a:pt x="1452" y="2050"/>
                </a:lnTo>
                <a:lnTo>
                  <a:pt x="1456" y="2044"/>
                </a:lnTo>
                <a:lnTo>
                  <a:pt x="1462" y="2032"/>
                </a:lnTo>
                <a:lnTo>
                  <a:pt x="1466" y="2026"/>
                </a:lnTo>
                <a:lnTo>
                  <a:pt x="1470" y="2024"/>
                </a:lnTo>
                <a:lnTo>
                  <a:pt x="1474" y="2022"/>
                </a:lnTo>
                <a:lnTo>
                  <a:pt x="1480" y="2024"/>
                </a:lnTo>
                <a:lnTo>
                  <a:pt x="1484" y="2028"/>
                </a:lnTo>
                <a:lnTo>
                  <a:pt x="1488" y="2034"/>
                </a:lnTo>
                <a:lnTo>
                  <a:pt x="1492" y="2044"/>
                </a:lnTo>
                <a:lnTo>
                  <a:pt x="1494" y="2052"/>
                </a:lnTo>
                <a:lnTo>
                  <a:pt x="1494" y="2058"/>
                </a:lnTo>
                <a:lnTo>
                  <a:pt x="1492" y="2064"/>
                </a:lnTo>
                <a:lnTo>
                  <a:pt x="1488" y="2074"/>
                </a:lnTo>
                <a:lnTo>
                  <a:pt x="1488" y="2078"/>
                </a:lnTo>
                <a:lnTo>
                  <a:pt x="1488" y="2082"/>
                </a:lnTo>
                <a:lnTo>
                  <a:pt x="1492" y="2092"/>
                </a:lnTo>
                <a:lnTo>
                  <a:pt x="1494" y="2100"/>
                </a:lnTo>
                <a:lnTo>
                  <a:pt x="1496" y="2102"/>
                </a:lnTo>
                <a:lnTo>
                  <a:pt x="1500" y="2104"/>
                </a:lnTo>
                <a:lnTo>
                  <a:pt x="1504" y="2102"/>
                </a:lnTo>
                <a:lnTo>
                  <a:pt x="1508" y="2098"/>
                </a:lnTo>
                <a:lnTo>
                  <a:pt x="1518" y="2088"/>
                </a:lnTo>
                <a:lnTo>
                  <a:pt x="1524" y="2080"/>
                </a:lnTo>
                <a:lnTo>
                  <a:pt x="1526" y="2076"/>
                </a:lnTo>
                <a:lnTo>
                  <a:pt x="1526" y="2072"/>
                </a:lnTo>
                <a:lnTo>
                  <a:pt x="1524" y="2058"/>
                </a:lnTo>
                <a:lnTo>
                  <a:pt x="1522" y="2044"/>
                </a:lnTo>
                <a:lnTo>
                  <a:pt x="1524" y="2038"/>
                </a:lnTo>
                <a:lnTo>
                  <a:pt x="1528" y="2034"/>
                </a:lnTo>
                <a:lnTo>
                  <a:pt x="1530" y="2030"/>
                </a:lnTo>
                <a:lnTo>
                  <a:pt x="1530" y="2038"/>
                </a:lnTo>
                <a:lnTo>
                  <a:pt x="1530" y="2044"/>
                </a:lnTo>
                <a:lnTo>
                  <a:pt x="1532" y="2058"/>
                </a:lnTo>
                <a:lnTo>
                  <a:pt x="1534" y="2070"/>
                </a:lnTo>
                <a:lnTo>
                  <a:pt x="1534" y="2074"/>
                </a:lnTo>
                <a:lnTo>
                  <a:pt x="1530" y="2078"/>
                </a:lnTo>
                <a:lnTo>
                  <a:pt x="1526" y="2082"/>
                </a:lnTo>
                <a:lnTo>
                  <a:pt x="1526" y="2084"/>
                </a:lnTo>
                <a:lnTo>
                  <a:pt x="1526" y="2092"/>
                </a:lnTo>
                <a:lnTo>
                  <a:pt x="1526" y="2098"/>
                </a:lnTo>
                <a:lnTo>
                  <a:pt x="1524" y="2102"/>
                </a:lnTo>
                <a:lnTo>
                  <a:pt x="1522" y="2106"/>
                </a:lnTo>
                <a:lnTo>
                  <a:pt x="1516" y="2112"/>
                </a:lnTo>
                <a:lnTo>
                  <a:pt x="1512" y="2118"/>
                </a:lnTo>
                <a:lnTo>
                  <a:pt x="1512" y="2122"/>
                </a:lnTo>
                <a:lnTo>
                  <a:pt x="1514" y="2124"/>
                </a:lnTo>
                <a:lnTo>
                  <a:pt x="1518" y="2130"/>
                </a:lnTo>
                <a:lnTo>
                  <a:pt x="1522" y="2134"/>
                </a:lnTo>
                <a:lnTo>
                  <a:pt x="1524" y="2138"/>
                </a:lnTo>
                <a:lnTo>
                  <a:pt x="1528" y="2148"/>
                </a:lnTo>
                <a:lnTo>
                  <a:pt x="1534" y="2160"/>
                </a:lnTo>
                <a:lnTo>
                  <a:pt x="1544" y="2172"/>
                </a:lnTo>
                <a:lnTo>
                  <a:pt x="1554" y="2182"/>
                </a:lnTo>
                <a:lnTo>
                  <a:pt x="1558" y="2186"/>
                </a:lnTo>
                <a:lnTo>
                  <a:pt x="1560" y="2184"/>
                </a:lnTo>
                <a:lnTo>
                  <a:pt x="1562" y="2176"/>
                </a:lnTo>
                <a:lnTo>
                  <a:pt x="1564" y="2168"/>
                </a:lnTo>
                <a:lnTo>
                  <a:pt x="1568" y="2162"/>
                </a:lnTo>
                <a:lnTo>
                  <a:pt x="1574" y="2158"/>
                </a:lnTo>
                <a:lnTo>
                  <a:pt x="1584" y="2156"/>
                </a:lnTo>
                <a:lnTo>
                  <a:pt x="1592" y="2154"/>
                </a:lnTo>
                <a:lnTo>
                  <a:pt x="1594" y="2156"/>
                </a:lnTo>
                <a:lnTo>
                  <a:pt x="1588" y="2162"/>
                </a:lnTo>
                <a:lnTo>
                  <a:pt x="1582" y="2166"/>
                </a:lnTo>
                <a:lnTo>
                  <a:pt x="1578" y="2172"/>
                </a:lnTo>
                <a:lnTo>
                  <a:pt x="1576" y="2180"/>
                </a:lnTo>
                <a:lnTo>
                  <a:pt x="1576" y="2188"/>
                </a:lnTo>
                <a:lnTo>
                  <a:pt x="1582" y="2196"/>
                </a:lnTo>
                <a:lnTo>
                  <a:pt x="1586" y="2200"/>
                </a:lnTo>
                <a:lnTo>
                  <a:pt x="1588" y="2202"/>
                </a:lnTo>
                <a:lnTo>
                  <a:pt x="1590" y="2212"/>
                </a:lnTo>
                <a:lnTo>
                  <a:pt x="1592" y="2218"/>
                </a:lnTo>
                <a:lnTo>
                  <a:pt x="1596" y="2220"/>
                </a:lnTo>
                <a:lnTo>
                  <a:pt x="1600" y="2220"/>
                </a:lnTo>
                <a:lnTo>
                  <a:pt x="1604" y="2218"/>
                </a:lnTo>
                <a:lnTo>
                  <a:pt x="1608" y="2216"/>
                </a:lnTo>
                <a:lnTo>
                  <a:pt x="1610" y="2216"/>
                </a:lnTo>
                <a:lnTo>
                  <a:pt x="1610" y="2220"/>
                </a:lnTo>
                <a:lnTo>
                  <a:pt x="1606" y="2228"/>
                </a:lnTo>
                <a:lnTo>
                  <a:pt x="1600" y="2246"/>
                </a:lnTo>
                <a:lnTo>
                  <a:pt x="1596" y="2256"/>
                </a:lnTo>
                <a:lnTo>
                  <a:pt x="1598" y="2262"/>
                </a:lnTo>
                <a:lnTo>
                  <a:pt x="1600" y="2262"/>
                </a:lnTo>
                <a:lnTo>
                  <a:pt x="1602" y="2262"/>
                </a:lnTo>
                <a:lnTo>
                  <a:pt x="1602" y="2268"/>
                </a:lnTo>
                <a:lnTo>
                  <a:pt x="1604" y="2276"/>
                </a:lnTo>
                <a:lnTo>
                  <a:pt x="1606" y="2278"/>
                </a:lnTo>
                <a:lnTo>
                  <a:pt x="1608" y="2280"/>
                </a:lnTo>
                <a:lnTo>
                  <a:pt x="1612" y="2280"/>
                </a:lnTo>
                <a:lnTo>
                  <a:pt x="1614" y="2278"/>
                </a:lnTo>
                <a:lnTo>
                  <a:pt x="1614" y="2270"/>
                </a:lnTo>
                <a:lnTo>
                  <a:pt x="1616" y="2260"/>
                </a:lnTo>
                <a:lnTo>
                  <a:pt x="1618" y="2256"/>
                </a:lnTo>
                <a:lnTo>
                  <a:pt x="1622" y="2254"/>
                </a:lnTo>
                <a:lnTo>
                  <a:pt x="1632" y="2248"/>
                </a:lnTo>
                <a:lnTo>
                  <a:pt x="1638" y="2242"/>
                </a:lnTo>
                <a:lnTo>
                  <a:pt x="1642" y="2240"/>
                </a:lnTo>
                <a:lnTo>
                  <a:pt x="1644" y="2240"/>
                </a:lnTo>
                <a:lnTo>
                  <a:pt x="1644" y="2242"/>
                </a:lnTo>
                <a:lnTo>
                  <a:pt x="1646" y="2246"/>
                </a:lnTo>
                <a:lnTo>
                  <a:pt x="1648" y="2246"/>
                </a:lnTo>
                <a:lnTo>
                  <a:pt x="1654" y="2246"/>
                </a:lnTo>
                <a:lnTo>
                  <a:pt x="1660" y="2248"/>
                </a:lnTo>
                <a:lnTo>
                  <a:pt x="1660" y="2250"/>
                </a:lnTo>
                <a:lnTo>
                  <a:pt x="1660" y="2254"/>
                </a:lnTo>
                <a:lnTo>
                  <a:pt x="1660" y="2258"/>
                </a:lnTo>
                <a:lnTo>
                  <a:pt x="1656" y="2254"/>
                </a:lnTo>
                <a:lnTo>
                  <a:pt x="1652" y="2252"/>
                </a:lnTo>
                <a:lnTo>
                  <a:pt x="1648" y="2252"/>
                </a:lnTo>
                <a:lnTo>
                  <a:pt x="1642" y="2254"/>
                </a:lnTo>
                <a:lnTo>
                  <a:pt x="1636" y="2258"/>
                </a:lnTo>
                <a:lnTo>
                  <a:pt x="1624" y="2268"/>
                </a:lnTo>
                <a:lnTo>
                  <a:pt x="1618" y="2276"/>
                </a:lnTo>
                <a:lnTo>
                  <a:pt x="1618" y="2282"/>
                </a:lnTo>
                <a:lnTo>
                  <a:pt x="1618" y="2290"/>
                </a:lnTo>
                <a:lnTo>
                  <a:pt x="1620" y="2294"/>
                </a:lnTo>
                <a:lnTo>
                  <a:pt x="1622" y="2298"/>
                </a:lnTo>
                <a:lnTo>
                  <a:pt x="1626" y="2300"/>
                </a:lnTo>
                <a:lnTo>
                  <a:pt x="1628" y="2302"/>
                </a:lnTo>
                <a:lnTo>
                  <a:pt x="1626" y="2306"/>
                </a:lnTo>
                <a:lnTo>
                  <a:pt x="1622" y="2308"/>
                </a:lnTo>
                <a:lnTo>
                  <a:pt x="1622" y="2310"/>
                </a:lnTo>
                <a:lnTo>
                  <a:pt x="1624" y="2312"/>
                </a:lnTo>
                <a:lnTo>
                  <a:pt x="1626" y="2312"/>
                </a:lnTo>
                <a:lnTo>
                  <a:pt x="1624" y="2316"/>
                </a:lnTo>
                <a:lnTo>
                  <a:pt x="1620" y="2318"/>
                </a:lnTo>
                <a:lnTo>
                  <a:pt x="1620" y="2320"/>
                </a:lnTo>
                <a:lnTo>
                  <a:pt x="1622" y="2324"/>
                </a:lnTo>
                <a:lnTo>
                  <a:pt x="1624" y="2326"/>
                </a:lnTo>
                <a:lnTo>
                  <a:pt x="1632" y="2332"/>
                </a:lnTo>
                <a:lnTo>
                  <a:pt x="1642" y="2336"/>
                </a:lnTo>
                <a:lnTo>
                  <a:pt x="1650" y="2338"/>
                </a:lnTo>
                <a:lnTo>
                  <a:pt x="1656" y="2336"/>
                </a:lnTo>
                <a:lnTo>
                  <a:pt x="1662" y="2334"/>
                </a:lnTo>
                <a:lnTo>
                  <a:pt x="1670" y="2332"/>
                </a:lnTo>
                <a:lnTo>
                  <a:pt x="1676" y="2334"/>
                </a:lnTo>
                <a:lnTo>
                  <a:pt x="1676" y="2338"/>
                </a:lnTo>
                <a:lnTo>
                  <a:pt x="1676" y="2340"/>
                </a:lnTo>
                <a:lnTo>
                  <a:pt x="1682" y="2340"/>
                </a:lnTo>
                <a:lnTo>
                  <a:pt x="1688" y="2340"/>
                </a:lnTo>
                <a:lnTo>
                  <a:pt x="1688" y="2344"/>
                </a:lnTo>
                <a:lnTo>
                  <a:pt x="1686" y="2352"/>
                </a:lnTo>
                <a:lnTo>
                  <a:pt x="1686" y="2356"/>
                </a:lnTo>
                <a:lnTo>
                  <a:pt x="1686" y="2358"/>
                </a:lnTo>
                <a:lnTo>
                  <a:pt x="1688" y="2360"/>
                </a:lnTo>
                <a:lnTo>
                  <a:pt x="1694" y="2360"/>
                </a:lnTo>
                <a:lnTo>
                  <a:pt x="1700" y="2360"/>
                </a:lnTo>
                <a:lnTo>
                  <a:pt x="1704" y="2362"/>
                </a:lnTo>
                <a:lnTo>
                  <a:pt x="1706" y="2364"/>
                </a:lnTo>
                <a:lnTo>
                  <a:pt x="1714" y="2362"/>
                </a:lnTo>
                <a:lnTo>
                  <a:pt x="1718" y="2360"/>
                </a:lnTo>
                <a:lnTo>
                  <a:pt x="1724" y="2362"/>
                </a:lnTo>
                <a:lnTo>
                  <a:pt x="1730" y="2364"/>
                </a:lnTo>
                <a:lnTo>
                  <a:pt x="1736" y="2368"/>
                </a:lnTo>
                <a:lnTo>
                  <a:pt x="1738" y="2370"/>
                </a:lnTo>
                <a:lnTo>
                  <a:pt x="1742" y="2368"/>
                </a:lnTo>
                <a:lnTo>
                  <a:pt x="1746" y="2368"/>
                </a:lnTo>
                <a:lnTo>
                  <a:pt x="1748" y="2368"/>
                </a:lnTo>
                <a:lnTo>
                  <a:pt x="1750" y="2374"/>
                </a:lnTo>
                <a:lnTo>
                  <a:pt x="1750" y="2382"/>
                </a:lnTo>
                <a:lnTo>
                  <a:pt x="1748" y="2384"/>
                </a:lnTo>
                <a:lnTo>
                  <a:pt x="1744" y="2386"/>
                </a:lnTo>
                <a:lnTo>
                  <a:pt x="1742" y="2388"/>
                </a:lnTo>
                <a:lnTo>
                  <a:pt x="1742" y="2390"/>
                </a:lnTo>
                <a:lnTo>
                  <a:pt x="1748" y="2398"/>
                </a:lnTo>
                <a:lnTo>
                  <a:pt x="1758" y="2402"/>
                </a:lnTo>
                <a:lnTo>
                  <a:pt x="1764" y="2404"/>
                </a:lnTo>
                <a:lnTo>
                  <a:pt x="1768" y="2402"/>
                </a:lnTo>
                <a:lnTo>
                  <a:pt x="1776" y="2398"/>
                </a:lnTo>
                <a:lnTo>
                  <a:pt x="1778" y="2392"/>
                </a:lnTo>
                <a:lnTo>
                  <a:pt x="1780" y="2392"/>
                </a:lnTo>
                <a:lnTo>
                  <a:pt x="1780" y="2398"/>
                </a:lnTo>
                <a:lnTo>
                  <a:pt x="1780" y="2406"/>
                </a:lnTo>
                <a:lnTo>
                  <a:pt x="1784" y="2408"/>
                </a:lnTo>
                <a:lnTo>
                  <a:pt x="1786" y="2410"/>
                </a:lnTo>
                <a:lnTo>
                  <a:pt x="1786" y="2414"/>
                </a:lnTo>
                <a:lnTo>
                  <a:pt x="1784" y="2416"/>
                </a:lnTo>
                <a:lnTo>
                  <a:pt x="1780" y="2412"/>
                </a:lnTo>
                <a:lnTo>
                  <a:pt x="1776" y="2408"/>
                </a:lnTo>
                <a:lnTo>
                  <a:pt x="1774" y="2408"/>
                </a:lnTo>
                <a:lnTo>
                  <a:pt x="1772" y="2408"/>
                </a:lnTo>
                <a:lnTo>
                  <a:pt x="1772" y="2412"/>
                </a:lnTo>
                <a:lnTo>
                  <a:pt x="1774" y="2416"/>
                </a:lnTo>
                <a:lnTo>
                  <a:pt x="1782" y="2422"/>
                </a:lnTo>
                <a:lnTo>
                  <a:pt x="1790" y="2426"/>
                </a:lnTo>
                <a:lnTo>
                  <a:pt x="1794" y="2426"/>
                </a:lnTo>
                <a:lnTo>
                  <a:pt x="1796" y="2424"/>
                </a:lnTo>
                <a:lnTo>
                  <a:pt x="1798" y="2418"/>
                </a:lnTo>
                <a:lnTo>
                  <a:pt x="1800" y="2414"/>
                </a:lnTo>
                <a:lnTo>
                  <a:pt x="1804" y="2414"/>
                </a:lnTo>
                <a:lnTo>
                  <a:pt x="1804" y="2418"/>
                </a:lnTo>
                <a:lnTo>
                  <a:pt x="1804" y="2424"/>
                </a:lnTo>
                <a:lnTo>
                  <a:pt x="1806" y="2432"/>
                </a:lnTo>
                <a:lnTo>
                  <a:pt x="1810" y="2438"/>
                </a:lnTo>
                <a:lnTo>
                  <a:pt x="1810" y="2444"/>
                </a:lnTo>
                <a:lnTo>
                  <a:pt x="1808" y="2450"/>
                </a:lnTo>
                <a:lnTo>
                  <a:pt x="1810" y="2450"/>
                </a:lnTo>
                <a:lnTo>
                  <a:pt x="1814" y="2450"/>
                </a:lnTo>
                <a:lnTo>
                  <a:pt x="1816" y="2446"/>
                </a:lnTo>
                <a:lnTo>
                  <a:pt x="1818" y="2444"/>
                </a:lnTo>
                <a:lnTo>
                  <a:pt x="1820" y="2444"/>
                </a:lnTo>
                <a:lnTo>
                  <a:pt x="1824" y="2448"/>
                </a:lnTo>
                <a:lnTo>
                  <a:pt x="1824" y="2454"/>
                </a:lnTo>
                <a:lnTo>
                  <a:pt x="1824" y="2460"/>
                </a:lnTo>
                <a:lnTo>
                  <a:pt x="1828" y="2464"/>
                </a:lnTo>
                <a:lnTo>
                  <a:pt x="1832" y="2468"/>
                </a:lnTo>
                <a:lnTo>
                  <a:pt x="1832" y="2470"/>
                </a:lnTo>
                <a:lnTo>
                  <a:pt x="1834" y="2474"/>
                </a:lnTo>
                <a:lnTo>
                  <a:pt x="1832" y="2476"/>
                </a:lnTo>
                <a:lnTo>
                  <a:pt x="1830" y="2478"/>
                </a:lnTo>
                <a:lnTo>
                  <a:pt x="1826" y="2478"/>
                </a:lnTo>
                <a:lnTo>
                  <a:pt x="1826" y="2480"/>
                </a:lnTo>
                <a:lnTo>
                  <a:pt x="1830" y="2490"/>
                </a:lnTo>
                <a:lnTo>
                  <a:pt x="1838" y="2500"/>
                </a:lnTo>
                <a:lnTo>
                  <a:pt x="1840" y="2510"/>
                </a:lnTo>
                <a:lnTo>
                  <a:pt x="1842" y="2520"/>
                </a:lnTo>
                <a:lnTo>
                  <a:pt x="1840" y="2538"/>
                </a:lnTo>
                <a:lnTo>
                  <a:pt x="1838" y="2546"/>
                </a:lnTo>
                <a:lnTo>
                  <a:pt x="1836" y="2550"/>
                </a:lnTo>
                <a:lnTo>
                  <a:pt x="1836" y="2548"/>
                </a:lnTo>
                <a:lnTo>
                  <a:pt x="1834" y="2544"/>
                </a:lnTo>
                <a:lnTo>
                  <a:pt x="1828" y="2510"/>
                </a:lnTo>
                <a:lnTo>
                  <a:pt x="1824" y="2504"/>
                </a:lnTo>
                <a:lnTo>
                  <a:pt x="1818" y="2500"/>
                </a:lnTo>
                <a:lnTo>
                  <a:pt x="1808" y="2496"/>
                </a:lnTo>
                <a:lnTo>
                  <a:pt x="1798" y="2496"/>
                </a:lnTo>
                <a:lnTo>
                  <a:pt x="1776" y="2494"/>
                </a:lnTo>
                <a:lnTo>
                  <a:pt x="1766" y="2492"/>
                </a:lnTo>
                <a:lnTo>
                  <a:pt x="1758" y="2488"/>
                </a:lnTo>
                <a:lnTo>
                  <a:pt x="1752" y="2484"/>
                </a:lnTo>
                <a:lnTo>
                  <a:pt x="1748" y="2484"/>
                </a:lnTo>
                <a:lnTo>
                  <a:pt x="1744" y="2486"/>
                </a:lnTo>
                <a:lnTo>
                  <a:pt x="1744" y="2490"/>
                </a:lnTo>
                <a:lnTo>
                  <a:pt x="1744" y="2496"/>
                </a:lnTo>
                <a:lnTo>
                  <a:pt x="1746" y="2502"/>
                </a:lnTo>
                <a:lnTo>
                  <a:pt x="1754" y="2516"/>
                </a:lnTo>
                <a:lnTo>
                  <a:pt x="1760" y="2526"/>
                </a:lnTo>
                <a:lnTo>
                  <a:pt x="1764" y="2536"/>
                </a:lnTo>
                <a:lnTo>
                  <a:pt x="1770" y="2564"/>
                </a:lnTo>
                <a:lnTo>
                  <a:pt x="1774" y="2596"/>
                </a:lnTo>
                <a:lnTo>
                  <a:pt x="1774" y="2628"/>
                </a:lnTo>
                <a:lnTo>
                  <a:pt x="1774" y="2666"/>
                </a:lnTo>
                <a:lnTo>
                  <a:pt x="1770" y="2708"/>
                </a:lnTo>
                <a:lnTo>
                  <a:pt x="1766" y="2750"/>
                </a:lnTo>
                <a:lnTo>
                  <a:pt x="1762" y="2766"/>
                </a:lnTo>
                <a:lnTo>
                  <a:pt x="1758" y="2780"/>
                </a:lnTo>
                <a:lnTo>
                  <a:pt x="1754" y="2794"/>
                </a:lnTo>
                <a:lnTo>
                  <a:pt x="1754" y="2810"/>
                </a:lnTo>
                <a:lnTo>
                  <a:pt x="1756" y="2826"/>
                </a:lnTo>
                <a:lnTo>
                  <a:pt x="1760" y="2842"/>
                </a:lnTo>
                <a:lnTo>
                  <a:pt x="1764" y="2860"/>
                </a:lnTo>
                <a:lnTo>
                  <a:pt x="1766" y="2878"/>
                </a:lnTo>
                <a:lnTo>
                  <a:pt x="1766" y="2894"/>
                </a:lnTo>
                <a:lnTo>
                  <a:pt x="1764" y="2912"/>
                </a:lnTo>
                <a:lnTo>
                  <a:pt x="1760" y="2924"/>
                </a:lnTo>
                <a:lnTo>
                  <a:pt x="1760" y="2936"/>
                </a:lnTo>
                <a:lnTo>
                  <a:pt x="1762" y="2944"/>
                </a:lnTo>
                <a:lnTo>
                  <a:pt x="1766" y="2952"/>
                </a:lnTo>
                <a:lnTo>
                  <a:pt x="1774" y="2970"/>
                </a:lnTo>
                <a:lnTo>
                  <a:pt x="1778" y="2980"/>
                </a:lnTo>
                <a:lnTo>
                  <a:pt x="1782" y="2996"/>
                </a:lnTo>
                <a:lnTo>
                  <a:pt x="1784" y="3010"/>
                </a:lnTo>
                <a:lnTo>
                  <a:pt x="1788" y="3022"/>
                </a:lnTo>
                <a:lnTo>
                  <a:pt x="1792" y="3028"/>
                </a:lnTo>
                <a:lnTo>
                  <a:pt x="1798" y="3034"/>
                </a:lnTo>
                <a:lnTo>
                  <a:pt x="1808" y="3044"/>
                </a:lnTo>
                <a:lnTo>
                  <a:pt x="1812" y="3050"/>
                </a:lnTo>
                <a:lnTo>
                  <a:pt x="1814" y="3056"/>
                </a:lnTo>
                <a:lnTo>
                  <a:pt x="1816" y="3064"/>
                </a:lnTo>
                <a:lnTo>
                  <a:pt x="1818" y="3068"/>
                </a:lnTo>
                <a:lnTo>
                  <a:pt x="1826" y="3072"/>
                </a:lnTo>
                <a:lnTo>
                  <a:pt x="1828" y="3074"/>
                </a:lnTo>
                <a:lnTo>
                  <a:pt x="1832" y="3078"/>
                </a:lnTo>
                <a:lnTo>
                  <a:pt x="1834" y="3086"/>
                </a:lnTo>
                <a:lnTo>
                  <a:pt x="1836" y="3098"/>
                </a:lnTo>
                <a:lnTo>
                  <a:pt x="1838" y="3110"/>
                </a:lnTo>
                <a:lnTo>
                  <a:pt x="1842" y="3118"/>
                </a:lnTo>
                <a:lnTo>
                  <a:pt x="1848" y="3122"/>
                </a:lnTo>
                <a:lnTo>
                  <a:pt x="1852" y="3124"/>
                </a:lnTo>
                <a:lnTo>
                  <a:pt x="1856" y="3128"/>
                </a:lnTo>
                <a:lnTo>
                  <a:pt x="1860" y="3130"/>
                </a:lnTo>
                <a:lnTo>
                  <a:pt x="1862" y="3134"/>
                </a:lnTo>
                <a:lnTo>
                  <a:pt x="1860" y="3140"/>
                </a:lnTo>
                <a:lnTo>
                  <a:pt x="1858" y="3146"/>
                </a:lnTo>
                <a:lnTo>
                  <a:pt x="1858" y="3152"/>
                </a:lnTo>
                <a:lnTo>
                  <a:pt x="1860" y="3158"/>
                </a:lnTo>
                <a:lnTo>
                  <a:pt x="1862" y="3164"/>
                </a:lnTo>
                <a:lnTo>
                  <a:pt x="1874" y="3178"/>
                </a:lnTo>
                <a:lnTo>
                  <a:pt x="1890" y="3200"/>
                </a:lnTo>
                <a:lnTo>
                  <a:pt x="1900" y="3212"/>
                </a:lnTo>
                <a:lnTo>
                  <a:pt x="1904" y="3222"/>
                </a:lnTo>
                <a:lnTo>
                  <a:pt x="1908" y="3230"/>
                </a:lnTo>
                <a:lnTo>
                  <a:pt x="1910" y="3238"/>
                </a:lnTo>
                <a:lnTo>
                  <a:pt x="1910" y="3250"/>
                </a:lnTo>
                <a:lnTo>
                  <a:pt x="1912" y="3254"/>
                </a:lnTo>
                <a:lnTo>
                  <a:pt x="1916" y="3258"/>
                </a:lnTo>
                <a:lnTo>
                  <a:pt x="1920" y="3260"/>
                </a:lnTo>
                <a:lnTo>
                  <a:pt x="1926" y="3262"/>
                </a:lnTo>
                <a:lnTo>
                  <a:pt x="1940" y="3264"/>
                </a:lnTo>
                <a:lnTo>
                  <a:pt x="1950" y="3266"/>
                </a:lnTo>
                <a:lnTo>
                  <a:pt x="1958" y="3270"/>
                </a:lnTo>
                <a:lnTo>
                  <a:pt x="1968" y="3276"/>
                </a:lnTo>
                <a:lnTo>
                  <a:pt x="1978" y="3284"/>
                </a:lnTo>
                <a:lnTo>
                  <a:pt x="1988" y="3292"/>
                </a:lnTo>
                <a:lnTo>
                  <a:pt x="1994" y="3296"/>
                </a:lnTo>
                <a:lnTo>
                  <a:pt x="2006" y="3300"/>
                </a:lnTo>
                <a:lnTo>
                  <a:pt x="2016" y="3302"/>
                </a:lnTo>
                <a:lnTo>
                  <a:pt x="2022" y="3306"/>
                </a:lnTo>
                <a:lnTo>
                  <a:pt x="2030" y="3312"/>
                </a:lnTo>
                <a:lnTo>
                  <a:pt x="2036" y="3320"/>
                </a:lnTo>
                <a:lnTo>
                  <a:pt x="2042" y="3326"/>
                </a:lnTo>
                <a:lnTo>
                  <a:pt x="2046" y="3338"/>
                </a:lnTo>
                <a:lnTo>
                  <a:pt x="2048" y="3350"/>
                </a:lnTo>
                <a:lnTo>
                  <a:pt x="2052" y="3362"/>
                </a:lnTo>
                <a:lnTo>
                  <a:pt x="2068" y="3394"/>
                </a:lnTo>
                <a:lnTo>
                  <a:pt x="2078" y="3420"/>
                </a:lnTo>
                <a:lnTo>
                  <a:pt x="2092" y="3460"/>
                </a:lnTo>
                <a:lnTo>
                  <a:pt x="2100" y="3488"/>
                </a:lnTo>
                <a:lnTo>
                  <a:pt x="2106" y="3498"/>
                </a:lnTo>
                <a:lnTo>
                  <a:pt x="2112" y="3508"/>
                </a:lnTo>
                <a:lnTo>
                  <a:pt x="2120" y="3518"/>
                </a:lnTo>
                <a:lnTo>
                  <a:pt x="2130" y="3526"/>
                </a:lnTo>
                <a:lnTo>
                  <a:pt x="2150" y="3544"/>
                </a:lnTo>
                <a:lnTo>
                  <a:pt x="2160" y="3552"/>
                </a:lnTo>
                <a:lnTo>
                  <a:pt x="2166" y="3564"/>
                </a:lnTo>
                <a:lnTo>
                  <a:pt x="2170" y="3576"/>
                </a:lnTo>
                <a:lnTo>
                  <a:pt x="2170" y="3590"/>
                </a:lnTo>
                <a:lnTo>
                  <a:pt x="2170" y="3596"/>
                </a:lnTo>
                <a:lnTo>
                  <a:pt x="2168" y="3600"/>
                </a:lnTo>
                <a:lnTo>
                  <a:pt x="2164" y="3604"/>
                </a:lnTo>
                <a:lnTo>
                  <a:pt x="2162" y="3606"/>
                </a:lnTo>
                <a:lnTo>
                  <a:pt x="2154" y="3608"/>
                </a:lnTo>
                <a:lnTo>
                  <a:pt x="2148" y="3608"/>
                </a:lnTo>
                <a:lnTo>
                  <a:pt x="2142" y="3608"/>
                </a:lnTo>
                <a:lnTo>
                  <a:pt x="2140" y="3608"/>
                </a:lnTo>
                <a:lnTo>
                  <a:pt x="2140" y="3612"/>
                </a:lnTo>
                <a:lnTo>
                  <a:pt x="2146" y="3620"/>
                </a:lnTo>
                <a:lnTo>
                  <a:pt x="2156" y="3632"/>
                </a:lnTo>
                <a:lnTo>
                  <a:pt x="2166" y="3640"/>
                </a:lnTo>
                <a:lnTo>
                  <a:pt x="2188" y="3654"/>
                </a:lnTo>
                <a:lnTo>
                  <a:pt x="2214" y="3668"/>
                </a:lnTo>
                <a:lnTo>
                  <a:pt x="2226" y="3676"/>
                </a:lnTo>
                <a:lnTo>
                  <a:pt x="2240" y="3686"/>
                </a:lnTo>
                <a:lnTo>
                  <a:pt x="2244" y="3692"/>
                </a:lnTo>
                <a:lnTo>
                  <a:pt x="2248" y="3698"/>
                </a:lnTo>
                <a:lnTo>
                  <a:pt x="2250" y="3704"/>
                </a:lnTo>
                <a:lnTo>
                  <a:pt x="2252" y="3710"/>
                </a:lnTo>
                <a:lnTo>
                  <a:pt x="2252" y="3722"/>
                </a:lnTo>
                <a:lnTo>
                  <a:pt x="2250" y="3734"/>
                </a:lnTo>
                <a:lnTo>
                  <a:pt x="2248" y="3746"/>
                </a:lnTo>
                <a:lnTo>
                  <a:pt x="2250" y="3754"/>
                </a:lnTo>
                <a:lnTo>
                  <a:pt x="2252" y="3760"/>
                </a:lnTo>
                <a:lnTo>
                  <a:pt x="2256" y="3768"/>
                </a:lnTo>
                <a:lnTo>
                  <a:pt x="2262" y="3774"/>
                </a:lnTo>
                <a:lnTo>
                  <a:pt x="2270" y="3782"/>
                </a:lnTo>
                <a:lnTo>
                  <a:pt x="2280" y="3790"/>
                </a:lnTo>
                <a:lnTo>
                  <a:pt x="2302" y="3806"/>
                </a:lnTo>
                <a:lnTo>
                  <a:pt x="2316" y="3820"/>
                </a:lnTo>
                <a:lnTo>
                  <a:pt x="2326" y="3834"/>
                </a:lnTo>
                <a:lnTo>
                  <a:pt x="2332" y="3844"/>
                </a:lnTo>
                <a:lnTo>
                  <a:pt x="2336" y="3852"/>
                </a:lnTo>
                <a:lnTo>
                  <a:pt x="2340" y="3858"/>
                </a:lnTo>
                <a:lnTo>
                  <a:pt x="2344" y="3858"/>
                </a:lnTo>
                <a:lnTo>
                  <a:pt x="2352" y="3856"/>
                </a:lnTo>
                <a:lnTo>
                  <a:pt x="2358" y="3850"/>
                </a:lnTo>
                <a:lnTo>
                  <a:pt x="2362" y="3844"/>
                </a:lnTo>
                <a:lnTo>
                  <a:pt x="2364" y="3840"/>
                </a:lnTo>
                <a:lnTo>
                  <a:pt x="2364" y="3836"/>
                </a:lnTo>
                <a:lnTo>
                  <a:pt x="2358" y="3822"/>
                </a:lnTo>
                <a:lnTo>
                  <a:pt x="2346" y="3804"/>
                </a:lnTo>
                <a:lnTo>
                  <a:pt x="2342" y="3794"/>
                </a:lnTo>
                <a:lnTo>
                  <a:pt x="2336" y="3790"/>
                </a:lnTo>
                <a:lnTo>
                  <a:pt x="2332" y="3788"/>
                </a:lnTo>
                <a:lnTo>
                  <a:pt x="2330" y="3790"/>
                </a:lnTo>
                <a:lnTo>
                  <a:pt x="2324" y="3792"/>
                </a:lnTo>
                <a:lnTo>
                  <a:pt x="2320" y="3792"/>
                </a:lnTo>
                <a:lnTo>
                  <a:pt x="2316" y="3790"/>
                </a:lnTo>
                <a:lnTo>
                  <a:pt x="2312" y="3784"/>
                </a:lnTo>
                <a:lnTo>
                  <a:pt x="2312" y="3780"/>
                </a:lnTo>
                <a:lnTo>
                  <a:pt x="2312" y="3772"/>
                </a:lnTo>
                <a:lnTo>
                  <a:pt x="2310" y="3766"/>
                </a:lnTo>
                <a:lnTo>
                  <a:pt x="2310" y="3758"/>
                </a:lnTo>
                <a:lnTo>
                  <a:pt x="2306" y="3750"/>
                </a:lnTo>
                <a:lnTo>
                  <a:pt x="2300" y="3736"/>
                </a:lnTo>
                <a:lnTo>
                  <a:pt x="2290" y="3716"/>
                </a:lnTo>
                <a:lnTo>
                  <a:pt x="2286" y="3702"/>
                </a:lnTo>
                <a:lnTo>
                  <a:pt x="2282" y="3688"/>
                </a:lnTo>
                <a:lnTo>
                  <a:pt x="2276" y="3668"/>
                </a:lnTo>
                <a:lnTo>
                  <a:pt x="2270" y="3656"/>
                </a:lnTo>
                <a:lnTo>
                  <a:pt x="2264" y="3646"/>
                </a:lnTo>
                <a:lnTo>
                  <a:pt x="2250" y="3630"/>
                </a:lnTo>
                <a:lnTo>
                  <a:pt x="2236" y="3612"/>
                </a:lnTo>
                <a:lnTo>
                  <a:pt x="2230" y="3600"/>
                </a:lnTo>
                <a:lnTo>
                  <a:pt x="2226" y="3588"/>
                </a:lnTo>
                <a:lnTo>
                  <a:pt x="2220" y="3576"/>
                </a:lnTo>
                <a:lnTo>
                  <a:pt x="2214" y="3564"/>
                </a:lnTo>
                <a:lnTo>
                  <a:pt x="2200" y="3544"/>
                </a:lnTo>
                <a:lnTo>
                  <a:pt x="2182" y="3524"/>
                </a:lnTo>
                <a:lnTo>
                  <a:pt x="2168" y="3504"/>
                </a:lnTo>
                <a:lnTo>
                  <a:pt x="2160" y="3490"/>
                </a:lnTo>
                <a:lnTo>
                  <a:pt x="2154" y="3474"/>
                </a:lnTo>
                <a:lnTo>
                  <a:pt x="2148" y="3456"/>
                </a:lnTo>
                <a:lnTo>
                  <a:pt x="2144" y="3438"/>
                </a:lnTo>
                <a:lnTo>
                  <a:pt x="2142" y="3422"/>
                </a:lnTo>
                <a:lnTo>
                  <a:pt x="2142" y="3410"/>
                </a:lnTo>
                <a:lnTo>
                  <a:pt x="2144" y="3406"/>
                </a:lnTo>
                <a:lnTo>
                  <a:pt x="2146" y="3404"/>
                </a:lnTo>
                <a:lnTo>
                  <a:pt x="2150" y="3404"/>
                </a:lnTo>
                <a:lnTo>
                  <a:pt x="2154" y="3406"/>
                </a:lnTo>
                <a:lnTo>
                  <a:pt x="2168" y="3414"/>
                </a:lnTo>
                <a:lnTo>
                  <a:pt x="2174" y="3414"/>
                </a:lnTo>
                <a:lnTo>
                  <a:pt x="2178" y="3414"/>
                </a:lnTo>
                <a:lnTo>
                  <a:pt x="2188" y="3418"/>
                </a:lnTo>
                <a:lnTo>
                  <a:pt x="2198" y="3424"/>
                </a:lnTo>
                <a:lnTo>
                  <a:pt x="2204" y="3426"/>
                </a:lnTo>
                <a:lnTo>
                  <a:pt x="2208" y="3432"/>
                </a:lnTo>
                <a:lnTo>
                  <a:pt x="2214" y="3448"/>
                </a:lnTo>
                <a:lnTo>
                  <a:pt x="2224" y="3476"/>
                </a:lnTo>
                <a:lnTo>
                  <a:pt x="2230" y="3494"/>
                </a:lnTo>
                <a:lnTo>
                  <a:pt x="2236" y="3514"/>
                </a:lnTo>
                <a:lnTo>
                  <a:pt x="2246" y="3532"/>
                </a:lnTo>
                <a:lnTo>
                  <a:pt x="2254" y="3550"/>
                </a:lnTo>
                <a:lnTo>
                  <a:pt x="2266" y="3568"/>
                </a:lnTo>
                <a:lnTo>
                  <a:pt x="2276" y="3582"/>
                </a:lnTo>
                <a:lnTo>
                  <a:pt x="2288" y="3594"/>
                </a:lnTo>
                <a:lnTo>
                  <a:pt x="2300" y="3604"/>
                </a:lnTo>
                <a:lnTo>
                  <a:pt x="2310" y="3612"/>
                </a:lnTo>
                <a:lnTo>
                  <a:pt x="2314" y="3618"/>
                </a:lnTo>
                <a:lnTo>
                  <a:pt x="2320" y="3632"/>
                </a:lnTo>
                <a:lnTo>
                  <a:pt x="2324" y="3640"/>
                </a:lnTo>
                <a:lnTo>
                  <a:pt x="2328" y="3646"/>
                </a:lnTo>
                <a:lnTo>
                  <a:pt x="2338" y="3654"/>
                </a:lnTo>
                <a:lnTo>
                  <a:pt x="2352" y="3660"/>
                </a:lnTo>
                <a:lnTo>
                  <a:pt x="2360" y="3664"/>
                </a:lnTo>
                <a:lnTo>
                  <a:pt x="2364" y="3668"/>
                </a:lnTo>
                <a:lnTo>
                  <a:pt x="2368" y="3672"/>
                </a:lnTo>
                <a:lnTo>
                  <a:pt x="2370" y="3676"/>
                </a:lnTo>
                <a:lnTo>
                  <a:pt x="2370" y="3684"/>
                </a:lnTo>
                <a:lnTo>
                  <a:pt x="2366" y="3694"/>
                </a:lnTo>
                <a:lnTo>
                  <a:pt x="2364" y="3702"/>
                </a:lnTo>
                <a:lnTo>
                  <a:pt x="2364" y="3712"/>
                </a:lnTo>
                <a:lnTo>
                  <a:pt x="2364" y="3716"/>
                </a:lnTo>
                <a:lnTo>
                  <a:pt x="2368" y="3720"/>
                </a:lnTo>
                <a:lnTo>
                  <a:pt x="2372" y="3726"/>
                </a:lnTo>
                <a:lnTo>
                  <a:pt x="2380" y="3730"/>
                </a:lnTo>
                <a:lnTo>
                  <a:pt x="2394" y="3738"/>
                </a:lnTo>
                <a:lnTo>
                  <a:pt x="2402" y="3744"/>
                </a:lnTo>
                <a:lnTo>
                  <a:pt x="2408" y="3750"/>
                </a:lnTo>
                <a:lnTo>
                  <a:pt x="2412" y="3756"/>
                </a:lnTo>
                <a:lnTo>
                  <a:pt x="2422" y="3774"/>
                </a:lnTo>
                <a:lnTo>
                  <a:pt x="2434" y="3786"/>
                </a:lnTo>
                <a:lnTo>
                  <a:pt x="2450" y="3804"/>
                </a:lnTo>
                <a:lnTo>
                  <a:pt x="2476" y="3830"/>
                </a:lnTo>
                <a:lnTo>
                  <a:pt x="2494" y="3850"/>
                </a:lnTo>
                <a:lnTo>
                  <a:pt x="2506" y="3868"/>
                </a:lnTo>
                <a:lnTo>
                  <a:pt x="2512" y="3882"/>
                </a:lnTo>
                <a:lnTo>
                  <a:pt x="2516" y="3894"/>
                </a:lnTo>
                <a:lnTo>
                  <a:pt x="2518" y="3904"/>
                </a:lnTo>
                <a:lnTo>
                  <a:pt x="2522" y="3914"/>
                </a:lnTo>
                <a:lnTo>
                  <a:pt x="2526" y="3926"/>
                </a:lnTo>
                <a:lnTo>
                  <a:pt x="2532" y="3938"/>
                </a:lnTo>
                <a:lnTo>
                  <a:pt x="2532" y="3948"/>
                </a:lnTo>
                <a:lnTo>
                  <a:pt x="2528" y="3958"/>
                </a:lnTo>
                <a:lnTo>
                  <a:pt x="2524" y="3968"/>
                </a:lnTo>
                <a:lnTo>
                  <a:pt x="2520" y="3978"/>
                </a:lnTo>
                <a:lnTo>
                  <a:pt x="2516" y="3988"/>
                </a:lnTo>
                <a:lnTo>
                  <a:pt x="2516" y="4000"/>
                </a:lnTo>
                <a:lnTo>
                  <a:pt x="2520" y="4012"/>
                </a:lnTo>
                <a:lnTo>
                  <a:pt x="2528" y="4024"/>
                </a:lnTo>
                <a:lnTo>
                  <a:pt x="2536" y="4032"/>
                </a:lnTo>
                <a:lnTo>
                  <a:pt x="2552" y="4046"/>
                </a:lnTo>
                <a:lnTo>
                  <a:pt x="2570" y="4060"/>
                </a:lnTo>
                <a:lnTo>
                  <a:pt x="2582" y="4068"/>
                </a:lnTo>
                <a:lnTo>
                  <a:pt x="2594" y="4080"/>
                </a:lnTo>
                <a:lnTo>
                  <a:pt x="2606" y="4090"/>
                </a:lnTo>
                <a:lnTo>
                  <a:pt x="2618" y="4098"/>
                </a:lnTo>
                <a:lnTo>
                  <a:pt x="2628" y="4102"/>
                </a:lnTo>
                <a:lnTo>
                  <a:pt x="2638" y="4104"/>
                </a:lnTo>
                <a:lnTo>
                  <a:pt x="2648" y="4106"/>
                </a:lnTo>
                <a:lnTo>
                  <a:pt x="2658" y="4110"/>
                </a:lnTo>
                <a:lnTo>
                  <a:pt x="2668" y="4116"/>
                </a:lnTo>
                <a:lnTo>
                  <a:pt x="2680" y="4126"/>
                </a:lnTo>
                <a:lnTo>
                  <a:pt x="2694" y="4138"/>
                </a:lnTo>
                <a:lnTo>
                  <a:pt x="2714" y="4150"/>
                </a:lnTo>
                <a:lnTo>
                  <a:pt x="2736" y="4162"/>
                </a:lnTo>
                <a:lnTo>
                  <a:pt x="2762" y="4176"/>
                </a:lnTo>
                <a:lnTo>
                  <a:pt x="2814" y="4198"/>
                </a:lnTo>
                <a:lnTo>
                  <a:pt x="2862" y="4218"/>
                </a:lnTo>
                <a:lnTo>
                  <a:pt x="2880" y="4222"/>
                </a:lnTo>
                <a:lnTo>
                  <a:pt x="2894" y="4222"/>
                </a:lnTo>
                <a:lnTo>
                  <a:pt x="2906" y="4218"/>
                </a:lnTo>
                <a:lnTo>
                  <a:pt x="2916" y="4212"/>
                </a:lnTo>
                <a:lnTo>
                  <a:pt x="2926" y="4206"/>
                </a:lnTo>
                <a:lnTo>
                  <a:pt x="2938" y="4200"/>
                </a:lnTo>
                <a:lnTo>
                  <a:pt x="2952" y="4198"/>
                </a:lnTo>
                <a:lnTo>
                  <a:pt x="2968" y="4198"/>
                </a:lnTo>
                <a:lnTo>
                  <a:pt x="2984" y="4204"/>
                </a:lnTo>
                <a:lnTo>
                  <a:pt x="2996" y="4210"/>
                </a:lnTo>
                <a:lnTo>
                  <a:pt x="3006" y="4220"/>
                </a:lnTo>
                <a:lnTo>
                  <a:pt x="3016" y="4230"/>
                </a:lnTo>
                <a:lnTo>
                  <a:pt x="3032" y="4252"/>
                </a:lnTo>
                <a:lnTo>
                  <a:pt x="3042" y="4264"/>
                </a:lnTo>
                <a:lnTo>
                  <a:pt x="3054" y="4278"/>
                </a:lnTo>
                <a:lnTo>
                  <a:pt x="3074" y="4294"/>
                </a:lnTo>
                <a:lnTo>
                  <a:pt x="3086" y="4304"/>
                </a:lnTo>
                <a:lnTo>
                  <a:pt x="3096" y="4306"/>
                </a:lnTo>
                <a:lnTo>
                  <a:pt x="3104" y="4306"/>
                </a:lnTo>
                <a:lnTo>
                  <a:pt x="3116" y="4306"/>
                </a:lnTo>
                <a:lnTo>
                  <a:pt x="3124" y="4310"/>
                </a:lnTo>
                <a:lnTo>
                  <a:pt x="3140" y="4316"/>
                </a:lnTo>
                <a:lnTo>
                  <a:pt x="3146" y="4322"/>
                </a:lnTo>
                <a:lnTo>
                  <a:pt x="3150" y="4326"/>
                </a:lnTo>
                <a:lnTo>
                  <a:pt x="3154" y="4328"/>
                </a:lnTo>
                <a:lnTo>
                  <a:pt x="3162" y="4328"/>
                </a:lnTo>
                <a:lnTo>
                  <a:pt x="3174" y="4332"/>
                </a:lnTo>
                <a:lnTo>
                  <a:pt x="3186" y="4338"/>
                </a:lnTo>
                <a:lnTo>
                  <a:pt x="3196" y="4342"/>
                </a:lnTo>
                <a:lnTo>
                  <a:pt x="3204" y="4346"/>
                </a:lnTo>
                <a:lnTo>
                  <a:pt x="3206" y="4346"/>
                </a:lnTo>
                <a:lnTo>
                  <a:pt x="3206" y="4344"/>
                </a:lnTo>
                <a:lnTo>
                  <a:pt x="3204" y="4342"/>
                </a:lnTo>
                <a:lnTo>
                  <a:pt x="3202" y="4340"/>
                </a:lnTo>
                <a:lnTo>
                  <a:pt x="3210" y="4344"/>
                </a:lnTo>
                <a:lnTo>
                  <a:pt x="3214" y="4346"/>
                </a:lnTo>
                <a:lnTo>
                  <a:pt x="3218" y="4346"/>
                </a:lnTo>
                <a:lnTo>
                  <a:pt x="3228" y="4344"/>
                </a:lnTo>
                <a:lnTo>
                  <a:pt x="3234" y="4342"/>
                </a:lnTo>
                <a:lnTo>
                  <a:pt x="3236" y="4340"/>
                </a:lnTo>
                <a:lnTo>
                  <a:pt x="3234" y="4340"/>
                </a:lnTo>
                <a:lnTo>
                  <a:pt x="3232" y="4338"/>
                </a:lnTo>
                <a:lnTo>
                  <a:pt x="3230" y="4336"/>
                </a:lnTo>
                <a:lnTo>
                  <a:pt x="3230" y="4334"/>
                </a:lnTo>
                <a:lnTo>
                  <a:pt x="3234" y="4334"/>
                </a:lnTo>
                <a:lnTo>
                  <a:pt x="3236" y="4334"/>
                </a:lnTo>
                <a:lnTo>
                  <a:pt x="3238" y="4334"/>
                </a:lnTo>
                <a:lnTo>
                  <a:pt x="3240" y="4332"/>
                </a:lnTo>
                <a:lnTo>
                  <a:pt x="3240" y="4330"/>
                </a:lnTo>
                <a:lnTo>
                  <a:pt x="3244" y="4336"/>
                </a:lnTo>
                <a:lnTo>
                  <a:pt x="3248" y="4344"/>
                </a:lnTo>
                <a:lnTo>
                  <a:pt x="3252" y="4348"/>
                </a:lnTo>
                <a:lnTo>
                  <a:pt x="3254" y="4352"/>
                </a:lnTo>
                <a:lnTo>
                  <a:pt x="3252" y="4354"/>
                </a:lnTo>
                <a:lnTo>
                  <a:pt x="3252" y="4358"/>
                </a:lnTo>
                <a:lnTo>
                  <a:pt x="3250" y="4358"/>
                </a:lnTo>
                <a:lnTo>
                  <a:pt x="3246" y="4354"/>
                </a:lnTo>
                <a:lnTo>
                  <a:pt x="3244" y="4352"/>
                </a:lnTo>
                <a:lnTo>
                  <a:pt x="3242" y="4352"/>
                </a:lnTo>
                <a:lnTo>
                  <a:pt x="3240" y="4354"/>
                </a:lnTo>
                <a:lnTo>
                  <a:pt x="3238" y="4358"/>
                </a:lnTo>
                <a:lnTo>
                  <a:pt x="3242" y="4362"/>
                </a:lnTo>
                <a:lnTo>
                  <a:pt x="3248" y="4366"/>
                </a:lnTo>
                <a:lnTo>
                  <a:pt x="3252" y="4374"/>
                </a:lnTo>
                <a:lnTo>
                  <a:pt x="3260" y="4382"/>
                </a:lnTo>
                <a:lnTo>
                  <a:pt x="3266" y="4388"/>
                </a:lnTo>
                <a:lnTo>
                  <a:pt x="3274" y="4394"/>
                </a:lnTo>
                <a:lnTo>
                  <a:pt x="3278" y="4398"/>
                </a:lnTo>
                <a:lnTo>
                  <a:pt x="3282" y="4406"/>
                </a:lnTo>
                <a:lnTo>
                  <a:pt x="3288" y="4418"/>
                </a:lnTo>
                <a:lnTo>
                  <a:pt x="3296" y="4426"/>
                </a:lnTo>
                <a:lnTo>
                  <a:pt x="3304" y="4434"/>
                </a:lnTo>
                <a:lnTo>
                  <a:pt x="3316" y="4446"/>
                </a:lnTo>
                <a:lnTo>
                  <a:pt x="3318" y="4450"/>
                </a:lnTo>
                <a:lnTo>
                  <a:pt x="3318" y="4452"/>
                </a:lnTo>
                <a:lnTo>
                  <a:pt x="3314" y="4454"/>
                </a:lnTo>
                <a:lnTo>
                  <a:pt x="3310" y="4456"/>
                </a:lnTo>
                <a:lnTo>
                  <a:pt x="3310" y="4458"/>
                </a:lnTo>
                <a:lnTo>
                  <a:pt x="3316" y="4460"/>
                </a:lnTo>
                <a:lnTo>
                  <a:pt x="3318" y="4460"/>
                </a:lnTo>
                <a:lnTo>
                  <a:pt x="3320" y="4462"/>
                </a:lnTo>
                <a:lnTo>
                  <a:pt x="3320" y="4468"/>
                </a:lnTo>
                <a:lnTo>
                  <a:pt x="3318" y="4474"/>
                </a:lnTo>
                <a:lnTo>
                  <a:pt x="3316" y="4474"/>
                </a:lnTo>
                <a:lnTo>
                  <a:pt x="3314" y="4474"/>
                </a:lnTo>
                <a:lnTo>
                  <a:pt x="3312" y="4480"/>
                </a:lnTo>
                <a:lnTo>
                  <a:pt x="3312" y="4490"/>
                </a:lnTo>
                <a:lnTo>
                  <a:pt x="3314" y="4498"/>
                </a:lnTo>
                <a:lnTo>
                  <a:pt x="3318" y="4504"/>
                </a:lnTo>
                <a:lnTo>
                  <a:pt x="3322" y="4506"/>
                </a:lnTo>
                <a:lnTo>
                  <a:pt x="3330" y="4510"/>
                </a:lnTo>
                <a:lnTo>
                  <a:pt x="3336" y="4514"/>
                </a:lnTo>
                <a:lnTo>
                  <a:pt x="3338" y="4518"/>
                </a:lnTo>
                <a:lnTo>
                  <a:pt x="3340" y="4520"/>
                </a:lnTo>
                <a:lnTo>
                  <a:pt x="3342" y="4520"/>
                </a:lnTo>
                <a:lnTo>
                  <a:pt x="3348" y="4512"/>
                </a:lnTo>
                <a:lnTo>
                  <a:pt x="3350" y="4510"/>
                </a:lnTo>
                <a:lnTo>
                  <a:pt x="3352" y="4508"/>
                </a:lnTo>
                <a:lnTo>
                  <a:pt x="3348" y="4506"/>
                </a:lnTo>
                <a:lnTo>
                  <a:pt x="3338" y="4498"/>
                </a:lnTo>
                <a:lnTo>
                  <a:pt x="3336" y="4494"/>
                </a:lnTo>
                <a:lnTo>
                  <a:pt x="3336" y="4492"/>
                </a:lnTo>
                <a:lnTo>
                  <a:pt x="3336" y="4490"/>
                </a:lnTo>
                <a:lnTo>
                  <a:pt x="3338" y="4492"/>
                </a:lnTo>
                <a:lnTo>
                  <a:pt x="3342" y="4494"/>
                </a:lnTo>
                <a:lnTo>
                  <a:pt x="3348" y="4496"/>
                </a:lnTo>
                <a:lnTo>
                  <a:pt x="3354" y="4500"/>
                </a:lnTo>
                <a:lnTo>
                  <a:pt x="3358" y="4506"/>
                </a:lnTo>
                <a:lnTo>
                  <a:pt x="3360" y="4514"/>
                </a:lnTo>
                <a:lnTo>
                  <a:pt x="3360" y="4518"/>
                </a:lnTo>
                <a:lnTo>
                  <a:pt x="3362" y="4522"/>
                </a:lnTo>
                <a:lnTo>
                  <a:pt x="3366" y="4524"/>
                </a:lnTo>
                <a:lnTo>
                  <a:pt x="3370" y="4524"/>
                </a:lnTo>
                <a:lnTo>
                  <a:pt x="3374" y="4526"/>
                </a:lnTo>
                <a:lnTo>
                  <a:pt x="3384" y="4532"/>
                </a:lnTo>
                <a:lnTo>
                  <a:pt x="3400" y="4544"/>
                </a:lnTo>
                <a:lnTo>
                  <a:pt x="3402" y="4548"/>
                </a:lnTo>
                <a:lnTo>
                  <a:pt x="3402" y="4552"/>
                </a:lnTo>
                <a:lnTo>
                  <a:pt x="3402" y="4558"/>
                </a:lnTo>
                <a:lnTo>
                  <a:pt x="3402" y="4562"/>
                </a:lnTo>
                <a:lnTo>
                  <a:pt x="3398" y="4566"/>
                </a:lnTo>
                <a:lnTo>
                  <a:pt x="3398" y="4568"/>
                </a:lnTo>
                <a:lnTo>
                  <a:pt x="3400" y="4572"/>
                </a:lnTo>
                <a:lnTo>
                  <a:pt x="3404" y="4576"/>
                </a:lnTo>
                <a:lnTo>
                  <a:pt x="3408" y="4578"/>
                </a:lnTo>
                <a:lnTo>
                  <a:pt x="3412" y="4578"/>
                </a:lnTo>
                <a:lnTo>
                  <a:pt x="3414" y="4580"/>
                </a:lnTo>
                <a:lnTo>
                  <a:pt x="3416" y="4580"/>
                </a:lnTo>
                <a:lnTo>
                  <a:pt x="3416" y="4576"/>
                </a:lnTo>
                <a:lnTo>
                  <a:pt x="3414" y="4574"/>
                </a:lnTo>
                <a:lnTo>
                  <a:pt x="3410" y="4570"/>
                </a:lnTo>
                <a:lnTo>
                  <a:pt x="3408" y="4566"/>
                </a:lnTo>
                <a:lnTo>
                  <a:pt x="3408" y="4564"/>
                </a:lnTo>
                <a:lnTo>
                  <a:pt x="3410" y="4562"/>
                </a:lnTo>
                <a:lnTo>
                  <a:pt x="3414" y="4562"/>
                </a:lnTo>
                <a:lnTo>
                  <a:pt x="3414" y="4564"/>
                </a:lnTo>
                <a:lnTo>
                  <a:pt x="3416" y="4566"/>
                </a:lnTo>
                <a:lnTo>
                  <a:pt x="3418" y="4568"/>
                </a:lnTo>
                <a:lnTo>
                  <a:pt x="3420" y="4570"/>
                </a:lnTo>
                <a:lnTo>
                  <a:pt x="3422" y="4572"/>
                </a:lnTo>
                <a:lnTo>
                  <a:pt x="3422" y="4576"/>
                </a:lnTo>
                <a:lnTo>
                  <a:pt x="3422" y="4582"/>
                </a:lnTo>
                <a:lnTo>
                  <a:pt x="3422" y="4586"/>
                </a:lnTo>
                <a:lnTo>
                  <a:pt x="3428" y="4592"/>
                </a:lnTo>
                <a:lnTo>
                  <a:pt x="3430" y="4596"/>
                </a:lnTo>
                <a:lnTo>
                  <a:pt x="3432" y="4594"/>
                </a:lnTo>
                <a:lnTo>
                  <a:pt x="3434" y="4588"/>
                </a:lnTo>
                <a:lnTo>
                  <a:pt x="3436" y="4584"/>
                </a:lnTo>
                <a:lnTo>
                  <a:pt x="3440" y="4584"/>
                </a:lnTo>
                <a:lnTo>
                  <a:pt x="3454" y="4586"/>
                </a:lnTo>
                <a:lnTo>
                  <a:pt x="3464" y="4590"/>
                </a:lnTo>
                <a:lnTo>
                  <a:pt x="3472" y="4592"/>
                </a:lnTo>
                <a:lnTo>
                  <a:pt x="3478" y="4592"/>
                </a:lnTo>
                <a:lnTo>
                  <a:pt x="3480" y="4594"/>
                </a:lnTo>
                <a:lnTo>
                  <a:pt x="3482" y="4602"/>
                </a:lnTo>
                <a:lnTo>
                  <a:pt x="3484" y="4606"/>
                </a:lnTo>
                <a:lnTo>
                  <a:pt x="3484" y="4608"/>
                </a:lnTo>
                <a:lnTo>
                  <a:pt x="3486" y="4612"/>
                </a:lnTo>
                <a:lnTo>
                  <a:pt x="3490" y="4614"/>
                </a:lnTo>
                <a:lnTo>
                  <a:pt x="3498" y="4618"/>
                </a:lnTo>
                <a:lnTo>
                  <a:pt x="3498" y="4616"/>
                </a:lnTo>
                <a:lnTo>
                  <a:pt x="3498" y="4612"/>
                </a:lnTo>
                <a:lnTo>
                  <a:pt x="3500" y="4608"/>
                </a:lnTo>
                <a:lnTo>
                  <a:pt x="3502" y="4606"/>
                </a:lnTo>
                <a:lnTo>
                  <a:pt x="3504" y="4606"/>
                </a:lnTo>
                <a:lnTo>
                  <a:pt x="3506" y="4608"/>
                </a:lnTo>
                <a:lnTo>
                  <a:pt x="3506" y="4612"/>
                </a:lnTo>
                <a:lnTo>
                  <a:pt x="3508" y="4618"/>
                </a:lnTo>
                <a:lnTo>
                  <a:pt x="3510" y="4626"/>
                </a:lnTo>
                <a:lnTo>
                  <a:pt x="3510" y="4634"/>
                </a:lnTo>
                <a:lnTo>
                  <a:pt x="3510" y="4636"/>
                </a:lnTo>
                <a:lnTo>
                  <a:pt x="3512" y="4638"/>
                </a:lnTo>
                <a:lnTo>
                  <a:pt x="3516" y="4638"/>
                </a:lnTo>
                <a:lnTo>
                  <a:pt x="3528" y="4636"/>
                </a:lnTo>
                <a:lnTo>
                  <a:pt x="3530" y="4636"/>
                </a:lnTo>
                <a:lnTo>
                  <a:pt x="3532" y="4634"/>
                </a:lnTo>
                <a:lnTo>
                  <a:pt x="3532" y="4632"/>
                </a:lnTo>
                <a:lnTo>
                  <a:pt x="3534" y="4628"/>
                </a:lnTo>
                <a:lnTo>
                  <a:pt x="3538" y="4628"/>
                </a:lnTo>
                <a:lnTo>
                  <a:pt x="3544" y="4626"/>
                </a:lnTo>
                <a:lnTo>
                  <a:pt x="3548" y="4624"/>
                </a:lnTo>
                <a:lnTo>
                  <a:pt x="3548" y="4622"/>
                </a:lnTo>
                <a:lnTo>
                  <a:pt x="3548" y="4620"/>
                </a:lnTo>
                <a:lnTo>
                  <a:pt x="3542" y="4612"/>
                </a:lnTo>
                <a:lnTo>
                  <a:pt x="3536" y="4604"/>
                </a:lnTo>
                <a:lnTo>
                  <a:pt x="3534" y="4600"/>
                </a:lnTo>
                <a:lnTo>
                  <a:pt x="3534" y="4598"/>
                </a:lnTo>
                <a:lnTo>
                  <a:pt x="3532" y="4598"/>
                </a:lnTo>
                <a:lnTo>
                  <a:pt x="3530" y="4598"/>
                </a:lnTo>
                <a:lnTo>
                  <a:pt x="3528" y="4596"/>
                </a:lnTo>
                <a:lnTo>
                  <a:pt x="3526" y="4592"/>
                </a:lnTo>
                <a:lnTo>
                  <a:pt x="3528" y="4586"/>
                </a:lnTo>
                <a:lnTo>
                  <a:pt x="3530" y="4586"/>
                </a:lnTo>
                <a:lnTo>
                  <a:pt x="3534" y="4584"/>
                </a:lnTo>
                <a:lnTo>
                  <a:pt x="3538" y="4584"/>
                </a:lnTo>
                <a:lnTo>
                  <a:pt x="3544" y="4582"/>
                </a:lnTo>
                <a:lnTo>
                  <a:pt x="3550" y="4576"/>
                </a:lnTo>
                <a:lnTo>
                  <a:pt x="3558" y="4566"/>
                </a:lnTo>
                <a:lnTo>
                  <a:pt x="3558" y="4564"/>
                </a:lnTo>
                <a:lnTo>
                  <a:pt x="3558" y="4562"/>
                </a:lnTo>
                <a:lnTo>
                  <a:pt x="3558" y="4558"/>
                </a:lnTo>
                <a:lnTo>
                  <a:pt x="3562" y="4556"/>
                </a:lnTo>
                <a:lnTo>
                  <a:pt x="3568" y="4554"/>
                </a:lnTo>
                <a:lnTo>
                  <a:pt x="3568" y="4552"/>
                </a:lnTo>
                <a:lnTo>
                  <a:pt x="3572" y="4550"/>
                </a:lnTo>
                <a:lnTo>
                  <a:pt x="3578" y="4548"/>
                </a:lnTo>
                <a:lnTo>
                  <a:pt x="3588" y="4552"/>
                </a:lnTo>
                <a:lnTo>
                  <a:pt x="3598" y="4558"/>
                </a:lnTo>
                <a:lnTo>
                  <a:pt x="3606" y="4566"/>
                </a:lnTo>
                <a:lnTo>
                  <a:pt x="3608" y="4568"/>
                </a:lnTo>
                <a:lnTo>
                  <a:pt x="3608" y="4570"/>
                </a:lnTo>
                <a:lnTo>
                  <a:pt x="3608" y="4574"/>
                </a:lnTo>
                <a:lnTo>
                  <a:pt x="3608" y="4578"/>
                </a:lnTo>
                <a:lnTo>
                  <a:pt x="3610" y="4580"/>
                </a:lnTo>
                <a:lnTo>
                  <a:pt x="3612" y="4580"/>
                </a:lnTo>
                <a:lnTo>
                  <a:pt x="3616" y="4576"/>
                </a:lnTo>
                <a:lnTo>
                  <a:pt x="3616" y="4578"/>
                </a:lnTo>
                <a:lnTo>
                  <a:pt x="3618" y="4578"/>
                </a:lnTo>
                <a:lnTo>
                  <a:pt x="3620" y="4578"/>
                </a:lnTo>
                <a:lnTo>
                  <a:pt x="3622" y="4576"/>
                </a:lnTo>
                <a:lnTo>
                  <a:pt x="3620" y="4578"/>
                </a:lnTo>
                <a:lnTo>
                  <a:pt x="3618" y="4586"/>
                </a:lnTo>
                <a:lnTo>
                  <a:pt x="3614" y="4596"/>
                </a:lnTo>
                <a:lnTo>
                  <a:pt x="3614" y="4600"/>
                </a:lnTo>
                <a:lnTo>
                  <a:pt x="3614" y="4604"/>
                </a:lnTo>
                <a:lnTo>
                  <a:pt x="3622" y="4620"/>
                </a:lnTo>
                <a:lnTo>
                  <a:pt x="3628" y="4628"/>
                </a:lnTo>
                <a:lnTo>
                  <a:pt x="3634" y="4636"/>
                </a:lnTo>
                <a:lnTo>
                  <a:pt x="3636" y="4640"/>
                </a:lnTo>
                <a:lnTo>
                  <a:pt x="3638" y="4642"/>
                </a:lnTo>
                <a:lnTo>
                  <a:pt x="3640" y="4644"/>
                </a:lnTo>
                <a:lnTo>
                  <a:pt x="3642" y="4648"/>
                </a:lnTo>
                <a:lnTo>
                  <a:pt x="3642" y="4658"/>
                </a:lnTo>
                <a:lnTo>
                  <a:pt x="3644" y="4660"/>
                </a:lnTo>
                <a:lnTo>
                  <a:pt x="3648" y="4664"/>
                </a:lnTo>
                <a:lnTo>
                  <a:pt x="3652" y="4666"/>
                </a:lnTo>
                <a:lnTo>
                  <a:pt x="3654" y="4670"/>
                </a:lnTo>
                <a:lnTo>
                  <a:pt x="3654" y="4674"/>
                </a:lnTo>
                <a:lnTo>
                  <a:pt x="3652" y="4678"/>
                </a:lnTo>
                <a:lnTo>
                  <a:pt x="3650" y="4688"/>
                </a:lnTo>
                <a:lnTo>
                  <a:pt x="3650" y="4692"/>
                </a:lnTo>
                <a:lnTo>
                  <a:pt x="3652" y="4698"/>
                </a:lnTo>
                <a:lnTo>
                  <a:pt x="3658" y="4704"/>
                </a:lnTo>
                <a:lnTo>
                  <a:pt x="3658" y="4708"/>
                </a:lnTo>
                <a:lnTo>
                  <a:pt x="3656" y="4710"/>
                </a:lnTo>
                <a:lnTo>
                  <a:pt x="3654" y="4714"/>
                </a:lnTo>
                <a:lnTo>
                  <a:pt x="3650" y="4716"/>
                </a:lnTo>
                <a:lnTo>
                  <a:pt x="3648" y="4722"/>
                </a:lnTo>
                <a:lnTo>
                  <a:pt x="3646" y="4730"/>
                </a:lnTo>
                <a:lnTo>
                  <a:pt x="3648" y="4744"/>
                </a:lnTo>
                <a:lnTo>
                  <a:pt x="3650" y="4758"/>
                </a:lnTo>
                <a:lnTo>
                  <a:pt x="3650" y="4770"/>
                </a:lnTo>
                <a:lnTo>
                  <a:pt x="3648" y="4790"/>
                </a:lnTo>
                <a:lnTo>
                  <a:pt x="3648" y="4802"/>
                </a:lnTo>
                <a:lnTo>
                  <a:pt x="3650" y="4806"/>
                </a:lnTo>
                <a:lnTo>
                  <a:pt x="3652" y="4808"/>
                </a:lnTo>
                <a:lnTo>
                  <a:pt x="3654" y="4812"/>
                </a:lnTo>
                <a:lnTo>
                  <a:pt x="3656" y="4818"/>
                </a:lnTo>
                <a:lnTo>
                  <a:pt x="3654" y="4826"/>
                </a:lnTo>
                <a:lnTo>
                  <a:pt x="3650" y="4836"/>
                </a:lnTo>
                <a:lnTo>
                  <a:pt x="3646" y="4846"/>
                </a:lnTo>
                <a:lnTo>
                  <a:pt x="3640" y="4856"/>
                </a:lnTo>
                <a:lnTo>
                  <a:pt x="3634" y="4862"/>
                </a:lnTo>
                <a:lnTo>
                  <a:pt x="3628" y="4864"/>
                </a:lnTo>
                <a:lnTo>
                  <a:pt x="3616" y="4866"/>
                </a:lnTo>
                <a:lnTo>
                  <a:pt x="3606" y="4870"/>
                </a:lnTo>
                <a:lnTo>
                  <a:pt x="3602" y="4872"/>
                </a:lnTo>
                <a:lnTo>
                  <a:pt x="3600" y="4876"/>
                </a:lnTo>
                <a:lnTo>
                  <a:pt x="3600" y="4882"/>
                </a:lnTo>
                <a:lnTo>
                  <a:pt x="3600" y="4888"/>
                </a:lnTo>
                <a:lnTo>
                  <a:pt x="3602" y="4892"/>
                </a:lnTo>
                <a:lnTo>
                  <a:pt x="3600" y="4896"/>
                </a:lnTo>
                <a:lnTo>
                  <a:pt x="3592" y="4898"/>
                </a:lnTo>
                <a:lnTo>
                  <a:pt x="3590" y="4900"/>
                </a:lnTo>
                <a:lnTo>
                  <a:pt x="3588" y="4904"/>
                </a:lnTo>
                <a:lnTo>
                  <a:pt x="3590" y="4910"/>
                </a:lnTo>
                <a:lnTo>
                  <a:pt x="3594" y="4918"/>
                </a:lnTo>
                <a:lnTo>
                  <a:pt x="3594" y="4922"/>
                </a:lnTo>
                <a:lnTo>
                  <a:pt x="3594" y="4926"/>
                </a:lnTo>
                <a:lnTo>
                  <a:pt x="3588" y="4932"/>
                </a:lnTo>
                <a:lnTo>
                  <a:pt x="3580" y="4934"/>
                </a:lnTo>
                <a:lnTo>
                  <a:pt x="3570" y="4938"/>
                </a:lnTo>
                <a:lnTo>
                  <a:pt x="3560" y="4942"/>
                </a:lnTo>
                <a:lnTo>
                  <a:pt x="3552" y="4946"/>
                </a:lnTo>
                <a:lnTo>
                  <a:pt x="3546" y="4952"/>
                </a:lnTo>
                <a:lnTo>
                  <a:pt x="3546" y="4956"/>
                </a:lnTo>
                <a:lnTo>
                  <a:pt x="3546" y="4962"/>
                </a:lnTo>
                <a:lnTo>
                  <a:pt x="3546" y="4974"/>
                </a:lnTo>
                <a:lnTo>
                  <a:pt x="3546" y="4984"/>
                </a:lnTo>
                <a:lnTo>
                  <a:pt x="3542" y="4990"/>
                </a:lnTo>
                <a:lnTo>
                  <a:pt x="3540" y="4994"/>
                </a:lnTo>
                <a:lnTo>
                  <a:pt x="3532" y="5002"/>
                </a:lnTo>
                <a:lnTo>
                  <a:pt x="3530" y="5008"/>
                </a:lnTo>
                <a:lnTo>
                  <a:pt x="3530" y="5016"/>
                </a:lnTo>
                <a:lnTo>
                  <a:pt x="3530" y="5024"/>
                </a:lnTo>
                <a:lnTo>
                  <a:pt x="3528" y="5030"/>
                </a:lnTo>
                <a:lnTo>
                  <a:pt x="3524" y="5032"/>
                </a:lnTo>
                <a:lnTo>
                  <a:pt x="3520" y="5032"/>
                </a:lnTo>
                <a:lnTo>
                  <a:pt x="3516" y="5034"/>
                </a:lnTo>
                <a:lnTo>
                  <a:pt x="3512" y="5038"/>
                </a:lnTo>
                <a:lnTo>
                  <a:pt x="3510" y="5044"/>
                </a:lnTo>
                <a:lnTo>
                  <a:pt x="3512" y="5054"/>
                </a:lnTo>
                <a:lnTo>
                  <a:pt x="3516" y="5070"/>
                </a:lnTo>
                <a:lnTo>
                  <a:pt x="3516" y="5082"/>
                </a:lnTo>
                <a:lnTo>
                  <a:pt x="3516" y="5090"/>
                </a:lnTo>
                <a:lnTo>
                  <a:pt x="3514" y="5094"/>
                </a:lnTo>
                <a:lnTo>
                  <a:pt x="3514" y="5098"/>
                </a:lnTo>
                <a:lnTo>
                  <a:pt x="3514" y="5100"/>
                </a:lnTo>
                <a:lnTo>
                  <a:pt x="3524" y="5112"/>
                </a:lnTo>
                <a:lnTo>
                  <a:pt x="3532" y="5118"/>
                </a:lnTo>
                <a:lnTo>
                  <a:pt x="3538" y="5120"/>
                </a:lnTo>
                <a:lnTo>
                  <a:pt x="3542" y="5118"/>
                </a:lnTo>
                <a:lnTo>
                  <a:pt x="3546" y="5116"/>
                </a:lnTo>
                <a:lnTo>
                  <a:pt x="3550" y="5110"/>
                </a:lnTo>
                <a:lnTo>
                  <a:pt x="3552" y="5110"/>
                </a:lnTo>
                <a:lnTo>
                  <a:pt x="3552" y="5114"/>
                </a:lnTo>
                <a:lnTo>
                  <a:pt x="3552" y="5128"/>
                </a:lnTo>
                <a:lnTo>
                  <a:pt x="3550" y="5140"/>
                </a:lnTo>
                <a:lnTo>
                  <a:pt x="3548" y="5144"/>
                </a:lnTo>
                <a:lnTo>
                  <a:pt x="3544" y="5148"/>
                </a:lnTo>
                <a:lnTo>
                  <a:pt x="3540" y="5152"/>
                </a:lnTo>
                <a:lnTo>
                  <a:pt x="3534" y="5154"/>
                </a:lnTo>
                <a:lnTo>
                  <a:pt x="3520" y="5170"/>
                </a:lnTo>
                <a:lnTo>
                  <a:pt x="3508" y="5184"/>
                </a:lnTo>
                <a:lnTo>
                  <a:pt x="3502" y="5196"/>
                </a:lnTo>
                <a:lnTo>
                  <a:pt x="3498" y="5208"/>
                </a:lnTo>
                <a:lnTo>
                  <a:pt x="3496" y="5218"/>
                </a:lnTo>
                <a:lnTo>
                  <a:pt x="3496" y="5228"/>
                </a:lnTo>
                <a:lnTo>
                  <a:pt x="3498" y="5244"/>
                </a:lnTo>
                <a:lnTo>
                  <a:pt x="3502" y="5250"/>
                </a:lnTo>
                <a:lnTo>
                  <a:pt x="3504" y="5254"/>
                </a:lnTo>
                <a:lnTo>
                  <a:pt x="3512" y="5260"/>
                </a:lnTo>
                <a:lnTo>
                  <a:pt x="3514" y="5262"/>
                </a:lnTo>
                <a:lnTo>
                  <a:pt x="3516" y="5264"/>
                </a:lnTo>
                <a:lnTo>
                  <a:pt x="3514" y="5268"/>
                </a:lnTo>
                <a:lnTo>
                  <a:pt x="3508" y="5272"/>
                </a:lnTo>
                <a:lnTo>
                  <a:pt x="3504" y="5276"/>
                </a:lnTo>
                <a:lnTo>
                  <a:pt x="3502" y="5280"/>
                </a:lnTo>
                <a:lnTo>
                  <a:pt x="3502" y="5282"/>
                </a:lnTo>
                <a:lnTo>
                  <a:pt x="3504" y="5286"/>
                </a:lnTo>
                <a:lnTo>
                  <a:pt x="3510" y="5292"/>
                </a:lnTo>
                <a:lnTo>
                  <a:pt x="3518" y="5298"/>
                </a:lnTo>
                <a:lnTo>
                  <a:pt x="3540" y="5310"/>
                </a:lnTo>
                <a:lnTo>
                  <a:pt x="3550" y="5318"/>
                </a:lnTo>
                <a:lnTo>
                  <a:pt x="3552" y="5322"/>
                </a:lnTo>
                <a:lnTo>
                  <a:pt x="3554" y="5328"/>
                </a:lnTo>
                <a:lnTo>
                  <a:pt x="3558" y="5342"/>
                </a:lnTo>
                <a:lnTo>
                  <a:pt x="3564" y="5354"/>
                </a:lnTo>
                <a:lnTo>
                  <a:pt x="3570" y="5364"/>
                </a:lnTo>
                <a:lnTo>
                  <a:pt x="3576" y="5372"/>
                </a:lnTo>
                <a:lnTo>
                  <a:pt x="3588" y="5388"/>
                </a:lnTo>
                <a:lnTo>
                  <a:pt x="3592" y="5398"/>
                </a:lnTo>
                <a:lnTo>
                  <a:pt x="3596" y="5410"/>
                </a:lnTo>
                <a:lnTo>
                  <a:pt x="3600" y="5424"/>
                </a:lnTo>
                <a:lnTo>
                  <a:pt x="3606" y="5438"/>
                </a:lnTo>
                <a:lnTo>
                  <a:pt x="3618" y="5468"/>
                </a:lnTo>
                <a:lnTo>
                  <a:pt x="3632" y="5498"/>
                </a:lnTo>
                <a:lnTo>
                  <a:pt x="3638" y="5512"/>
                </a:lnTo>
                <a:lnTo>
                  <a:pt x="3642" y="5526"/>
                </a:lnTo>
                <a:lnTo>
                  <a:pt x="3644" y="5536"/>
                </a:lnTo>
                <a:lnTo>
                  <a:pt x="3648" y="5544"/>
                </a:lnTo>
                <a:lnTo>
                  <a:pt x="3654" y="5554"/>
                </a:lnTo>
                <a:lnTo>
                  <a:pt x="3660" y="5564"/>
                </a:lnTo>
                <a:lnTo>
                  <a:pt x="3660" y="5570"/>
                </a:lnTo>
                <a:lnTo>
                  <a:pt x="3662" y="5576"/>
                </a:lnTo>
                <a:lnTo>
                  <a:pt x="3664" y="5584"/>
                </a:lnTo>
                <a:lnTo>
                  <a:pt x="3668" y="5594"/>
                </a:lnTo>
                <a:lnTo>
                  <a:pt x="3682" y="5612"/>
                </a:lnTo>
                <a:lnTo>
                  <a:pt x="3688" y="5622"/>
                </a:lnTo>
                <a:lnTo>
                  <a:pt x="3694" y="5632"/>
                </a:lnTo>
                <a:lnTo>
                  <a:pt x="3698" y="5644"/>
                </a:lnTo>
                <a:lnTo>
                  <a:pt x="3698" y="5656"/>
                </a:lnTo>
                <a:lnTo>
                  <a:pt x="3698" y="5670"/>
                </a:lnTo>
                <a:lnTo>
                  <a:pt x="3700" y="5680"/>
                </a:lnTo>
                <a:lnTo>
                  <a:pt x="3704" y="5690"/>
                </a:lnTo>
                <a:lnTo>
                  <a:pt x="3712" y="5700"/>
                </a:lnTo>
                <a:lnTo>
                  <a:pt x="3724" y="5714"/>
                </a:lnTo>
                <a:lnTo>
                  <a:pt x="3730" y="5720"/>
                </a:lnTo>
                <a:lnTo>
                  <a:pt x="3734" y="5728"/>
                </a:lnTo>
                <a:lnTo>
                  <a:pt x="3742" y="5738"/>
                </a:lnTo>
                <a:lnTo>
                  <a:pt x="3752" y="5750"/>
                </a:lnTo>
                <a:lnTo>
                  <a:pt x="3776" y="5766"/>
                </a:lnTo>
                <a:lnTo>
                  <a:pt x="3814" y="5790"/>
                </a:lnTo>
                <a:lnTo>
                  <a:pt x="3854" y="5812"/>
                </a:lnTo>
                <a:lnTo>
                  <a:pt x="3878" y="5826"/>
                </a:lnTo>
                <a:lnTo>
                  <a:pt x="3884" y="5832"/>
                </a:lnTo>
                <a:lnTo>
                  <a:pt x="3888" y="5836"/>
                </a:lnTo>
                <a:lnTo>
                  <a:pt x="3892" y="5844"/>
                </a:lnTo>
                <a:lnTo>
                  <a:pt x="3894" y="5850"/>
                </a:lnTo>
                <a:lnTo>
                  <a:pt x="3896" y="5858"/>
                </a:lnTo>
                <a:lnTo>
                  <a:pt x="3900" y="5864"/>
                </a:lnTo>
                <a:lnTo>
                  <a:pt x="3906" y="5868"/>
                </a:lnTo>
                <a:lnTo>
                  <a:pt x="3910" y="5872"/>
                </a:lnTo>
                <a:lnTo>
                  <a:pt x="3924" y="5880"/>
                </a:lnTo>
                <a:lnTo>
                  <a:pt x="3930" y="5884"/>
                </a:lnTo>
                <a:lnTo>
                  <a:pt x="3936" y="5890"/>
                </a:lnTo>
                <a:lnTo>
                  <a:pt x="3936" y="5916"/>
                </a:lnTo>
                <a:lnTo>
                  <a:pt x="3938" y="5926"/>
                </a:lnTo>
                <a:lnTo>
                  <a:pt x="3940" y="5928"/>
                </a:lnTo>
                <a:lnTo>
                  <a:pt x="3940" y="5936"/>
                </a:lnTo>
                <a:lnTo>
                  <a:pt x="3940" y="5948"/>
                </a:lnTo>
                <a:lnTo>
                  <a:pt x="3942" y="5956"/>
                </a:lnTo>
                <a:lnTo>
                  <a:pt x="3944" y="5968"/>
                </a:lnTo>
                <a:lnTo>
                  <a:pt x="3944" y="5976"/>
                </a:lnTo>
                <a:lnTo>
                  <a:pt x="3944" y="5988"/>
                </a:lnTo>
                <a:lnTo>
                  <a:pt x="3942" y="5998"/>
                </a:lnTo>
                <a:lnTo>
                  <a:pt x="3942" y="6006"/>
                </a:lnTo>
                <a:lnTo>
                  <a:pt x="3946" y="6022"/>
                </a:lnTo>
                <a:lnTo>
                  <a:pt x="3948" y="6042"/>
                </a:lnTo>
                <a:lnTo>
                  <a:pt x="3948" y="6054"/>
                </a:lnTo>
                <a:lnTo>
                  <a:pt x="3946" y="6070"/>
                </a:lnTo>
                <a:lnTo>
                  <a:pt x="3940" y="6098"/>
                </a:lnTo>
                <a:lnTo>
                  <a:pt x="3938" y="6116"/>
                </a:lnTo>
                <a:lnTo>
                  <a:pt x="3936" y="6126"/>
                </a:lnTo>
                <a:lnTo>
                  <a:pt x="3934" y="6126"/>
                </a:lnTo>
                <a:lnTo>
                  <a:pt x="3932" y="6126"/>
                </a:lnTo>
                <a:lnTo>
                  <a:pt x="3930" y="6128"/>
                </a:lnTo>
                <a:lnTo>
                  <a:pt x="3926" y="6136"/>
                </a:lnTo>
                <a:lnTo>
                  <a:pt x="3926" y="6142"/>
                </a:lnTo>
                <a:lnTo>
                  <a:pt x="3926" y="6146"/>
                </a:lnTo>
                <a:lnTo>
                  <a:pt x="3930" y="6148"/>
                </a:lnTo>
                <a:lnTo>
                  <a:pt x="3932" y="6150"/>
                </a:lnTo>
                <a:lnTo>
                  <a:pt x="3932" y="6156"/>
                </a:lnTo>
                <a:lnTo>
                  <a:pt x="3930" y="6170"/>
                </a:lnTo>
                <a:lnTo>
                  <a:pt x="3928" y="6192"/>
                </a:lnTo>
                <a:lnTo>
                  <a:pt x="3928" y="6204"/>
                </a:lnTo>
                <a:lnTo>
                  <a:pt x="3930" y="6216"/>
                </a:lnTo>
                <a:lnTo>
                  <a:pt x="3932" y="6228"/>
                </a:lnTo>
                <a:lnTo>
                  <a:pt x="3932" y="6238"/>
                </a:lnTo>
                <a:lnTo>
                  <a:pt x="3932" y="6246"/>
                </a:lnTo>
                <a:lnTo>
                  <a:pt x="3928" y="6254"/>
                </a:lnTo>
                <a:lnTo>
                  <a:pt x="3924" y="6266"/>
                </a:lnTo>
                <a:lnTo>
                  <a:pt x="3924" y="6270"/>
                </a:lnTo>
                <a:lnTo>
                  <a:pt x="3926" y="6276"/>
                </a:lnTo>
                <a:lnTo>
                  <a:pt x="3928" y="6284"/>
                </a:lnTo>
                <a:lnTo>
                  <a:pt x="3926" y="6292"/>
                </a:lnTo>
                <a:lnTo>
                  <a:pt x="3922" y="6310"/>
                </a:lnTo>
                <a:lnTo>
                  <a:pt x="3914" y="6330"/>
                </a:lnTo>
                <a:lnTo>
                  <a:pt x="3912" y="6340"/>
                </a:lnTo>
                <a:lnTo>
                  <a:pt x="3912" y="6348"/>
                </a:lnTo>
                <a:lnTo>
                  <a:pt x="3914" y="6358"/>
                </a:lnTo>
                <a:lnTo>
                  <a:pt x="3910" y="6362"/>
                </a:lnTo>
                <a:lnTo>
                  <a:pt x="3908" y="6368"/>
                </a:lnTo>
                <a:lnTo>
                  <a:pt x="3904" y="6388"/>
                </a:lnTo>
                <a:lnTo>
                  <a:pt x="3904" y="6400"/>
                </a:lnTo>
                <a:lnTo>
                  <a:pt x="3900" y="6408"/>
                </a:lnTo>
                <a:lnTo>
                  <a:pt x="3898" y="6414"/>
                </a:lnTo>
                <a:lnTo>
                  <a:pt x="3894" y="6418"/>
                </a:lnTo>
                <a:lnTo>
                  <a:pt x="3890" y="6422"/>
                </a:lnTo>
                <a:lnTo>
                  <a:pt x="3888" y="6426"/>
                </a:lnTo>
                <a:lnTo>
                  <a:pt x="3888" y="6432"/>
                </a:lnTo>
                <a:lnTo>
                  <a:pt x="3890" y="6438"/>
                </a:lnTo>
                <a:lnTo>
                  <a:pt x="3896" y="6454"/>
                </a:lnTo>
                <a:lnTo>
                  <a:pt x="3900" y="6470"/>
                </a:lnTo>
                <a:lnTo>
                  <a:pt x="3898" y="6482"/>
                </a:lnTo>
                <a:lnTo>
                  <a:pt x="3896" y="6486"/>
                </a:lnTo>
                <a:lnTo>
                  <a:pt x="3894" y="6492"/>
                </a:lnTo>
                <a:lnTo>
                  <a:pt x="3888" y="6498"/>
                </a:lnTo>
                <a:lnTo>
                  <a:pt x="3882" y="6508"/>
                </a:lnTo>
                <a:lnTo>
                  <a:pt x="3882" y="6514"/>
                </a:lnTo>
                <a:lnTo>
                  <a:pt x="3880" y="6522"/>
                </a:lnTo>
                <a:lnTo>
                  <a:pt x="3884" y="6546"/>
                </a:lnTo>
                <a:lnTo>
                  <a:pt x="3888" y="6568"/>
                </a:lnTo>
                <a:lnTo>
                  <a:pt x="3888" y="6584"/>
                </a:lnTo>
                <a:lnTo>
                  <a:pt x="3890" y="6596"/>
                </a:lnTo>
                <a:lnTo>
                  <a:pt x="3894" y="6608"/>
                </a:lnTo>
                <a:lnTo>
                  <a:pt x="3896" y="6614"/>
                </a:lnTo>
                <a:lnTo>
                  <a:pt x="3894" y="6620"/>
                </a:lnTo>
                <a:lnTo>
                  <a:pt x="3890" y="6632"/>
                </a:lnTo>
                <a:lnTo>
                  <a:pt x="3884" y="6646"/>
                </a:lnTo>
                <a:lnTo>
                  <a:pt x="3882" y="6654"/>
                </a:lnTo>
                <a:lnTo>
                  <a:pt x="3882" y="6662"/>
                </a:lnTo>
                <a:lnTo>
                  <a:pt x="3884" y="6670"/>
                </a:lnTo>
                <a:lnTo>
                  <a:pt x="3884" y="6676"/>
                </a:lnTo>
                <a:lnTo>
                  <a:pt x="3882" y="6678"/>
                </a:lnTo>
                <a:lnTo>
                  <a:pt x="3880" y="6680"/>
                </a:lnTo>
                <a:lnTo>
                  <a:pt x="3878" y="6684"/>
                </a:lnTo>
                <a:lnTo>
                  <a:pt x="3874" y="6690"/>
                </a:lnTo>
                <a:lnTo>
                  <a:pt x="3872" y="6698"/>
                </a:lnTo>
                <a:lnTo>
                  <a:pt x="3870" y="6710"/>
                </a:lnTo>
                <a:lnTo>
                  <a:pt x="3868" y="6726"/>
                </a:lnTo>
                <a:lnTo>
                  <a:pt x="3866" y="6738"/>
                </a:lnTo>
                <a:lnTo>
                  <a:pt x="3858" y="6758"/>
                </a:lnTo>
                <a:lnTo>
                  <a:pt x="3850" y="6774"/>
                </a:lnTo>
                <a:lnTo>
                  <a:pt x="3846" y="6786"/>
                </a:lnTo>
                <a:lnTo>
                  <a:pt x="3844" y="6794"/>
                </a:lnTo>
                <a:lnTo>
                  <a:pt x="3840" y="6798"/>
                </a:lnTo>
                <a:lnTo>
                  <a:pt x="3838" y="6802"/>
                </a:lnTo>
                <a:lnTo>
                  <a:pt x="3834" y="6818"/>
                </a:lnTo>
                <a:lnTo>
                  <a:pt x="3834" y="6830"/>
                </a:lnTo>
                <a:lnTo>
                  <a:pt x="3832" y="6836"/>
                </a:lnTo>
                <a:lnTo>
                  <a:pt x="3830" y="6838"/>
                </a:lnTo>
                <a:lnTo>
                  <a:pt x="3828" y="6836"/>
                </a:lnTo>
                <a:lnTo>
                  <a:pt x="3826" y="6836"/>
                </a:lnTo>
                <a:lnTo>
                  <a:pt x="3826" y="6834"/>
                </a:lnTo>
                <a:lnTo>
                  <a:pt x="3824" y="6846"/>
                </a:lnTo>
                <a:lnTo>
                  <a:pt x="3822" y="6858"/>
                </a:lnTo>
                <a:lnTo>
                  <a:pt x="3820" y="6864"/>
                </a:lnTo>
                <a:lnTo>
                  <a:pt x="3818" y="6866"/>
                </a:lnTo>
                <a:lnTo>
                  <a:pt x="3814" y="6866"/>
                </a:lnTo>
                <a:lnTo>
                  <a:pt x="3806" y="6864"/>
                </a:lnTo>
                <a:lnTo>
                  <a:pt x="3804" y="6864"/>
                </a:lnTo>
                <a:lnTo>
                  <a:pt x="3804" y="6870"/>
                </a:lnTo>
                <a:lnTo>
                  <a:pt x="3802" y="6882"/>
                </a:lnTo>
                <a:lnTo>
                  <a:pt x="3804" y="6890"/>
                </a:lnTo>
                <a:lnTo>
                  <a:pt x="3806" y="6898"/>
                </a:lnTo>
                <a:lnTo>
                  <a:pt x="3810" y="6906"/>
                </a:lnTo>
                <a:lnTo>
                  <a:pt x="3810" y="6914"/>
                </a:lnTo>
                <a:lnTo>
                  <a:pt x="3810" y="6924"/>
                </a:lnTo>
                <a:lnTo>
                  <a:pt x="3808" y="6936"/>
                </a:lnTo>
                <a:lnTo>
                  <a:pt x="3810" y="6944"/>
                </a:lnTo>
                <a:lnTo>
                  <a:pt x="3814" y="6954"/>
                </a:lnTo>
                <a:lnTo>
                  <a:pt x="3818" y="6960"/>
                </a:lnTo>
                <a:lnTo>
                  <a:pt x="3820" y="6968"/>
                </a:lnTo>
                <a:lnTo>
                  <a:pt x="3820" y="6976"/>
                </a:lnTo>
                <a:lnTo>
                  <a:pt x="3818" y="6990"/>
                </a:lnTo>
                <a:lnTo>
                  <a:pt x="3816" y="7002"/>
                </a:lnTo>
                <a:lnTo>
                  <a:pt x="3812" y="7008"/>
                </a:lnTo>
                <a:lnTo>
                  <a:pt x="3810" y="7010"/>
                </a:lnTo>
                <a:lnTo>
                  <a:pt x="3808" y="7010"/>
                </a:lnTo>
                <a:lnTo>
                  <a:pt x="3804" y="7010"/>
                </a:lnTo>
                <a:lnTo>
                  <a:pt x="3802" y="7012"/>
                </a:lnTo>
                <a:lnTo>
                  <a:pt x="3800" y="7016"/>
                </a:lnTo>
                <a:lnTo>
                  <a:pt x="3800" y="7026"/>
                </a:lnTo>
                <a:lnTo>
                  <a:pt x="3798" y="7042"/>
                </a:lnTo>
                <a:lnTo>
                  <a:pt x="3796" y="7054"/>
                </a:lnTo>
                <a:lnTo>
                  <a:pt x="3790" y="7068"/>
                </a:lnTo>
                <a:lnTo>
                  <a:pt x="3790" y="7074"/>
                </a:lnTo>
                <a:lnTo>
                  <a:pt x="3790" y="7080"/>
                </a:lnTo>
                <a:lnTo>
                  <a:pt x="3790" y="7086"/>
                </a:lnTo>
                <a:lnTo>
                  <a:pt x="3794" y="7096"/>
                </a:lnTo>
                <a:lnTo>
                  <a:pt x="3798" y="7104"/>
                </a:lnTo>
                <a:lnTo>
                  <a:pt x="3804" y="7112"/>
                </a:lnTo>
                <a:lnTo>
                  <a:pt x="3808" y="7116"/>
                </a:lnTo>
                <a:lnTo>
                  <a:pt x="3814" y="7118"/>
                </a:lnTo>
                <a:lnTo>
                  <a:pt x="3818" y="7116"/>
                </a:lnTo>
                <a:lnTo>
                  <a:pt x="3820" y="7116"/>
                </a:lnTo>
                <a:lnTo>
                  <a:pt x="3824" y="7112"/>
                </a:lnTo>
                <a:lnTo>
                  <a:pt x="3826" y="7108"/>
                </a:lnTo>
                <a:lnTo>
                  <a:pt x="3830" y="7100"/>
                </a:lnTo>
                <a:lnTo>
                  <a:pt x="3832" y="7100"/>
                </a:lnTo>
                <a:lnTo>
                  <a:pt x="3834" y="7100"/>
                </a:lnTo>
                <a:lnTo>
                  <a:pt x="3838" y="7106"/>
                </a:lnTo>
                <a:lnTo>
                  <a:pt x="3842" y="7110"/>
                </a:lnTo>
                <a:lnTo>
                  <a:pt x="3846" y="7112"/>
                </a:lnTo>
                <a:lnTo>
                  <a:pt x="3848" y="7112"/>
                </a:lnTo>
                <a:lnTo>
                  <a:pt x="3846" y="7116"/>
                </a:lnTo>
                <a:lnTo>
                  <a:pt x="3840" y="7122"/>
                </a:lnTo>
                <a:lnTo>
                  <a:pt x="3836" y="7126"/>
                </a:lnTo>
                <a:lnTo>
                  <a:pt x="3836" y="7128"/>
                </a:lnTo>
                <a:lnTo>
                  <a:pt x="3842" y="7130"/>
                </a:lnTo>
                <a:lnTo>
                  <a:pt x="3846" y="7132"/>
                </a:lnTo>
                <a:lnTo>
                  <a:pt x="3850" y="7134"/>
                </a:lnTo>
                <a:lnTo>
                  <a:pt x="3852" y="7138"/>
                </a:lnTo>
                <a:lnTo>
                  <a:pt x="3854" y="7142"/>
                </a:lnTo>
                <a:lnTo>
                  <a:pt x="3852" y="7148"/>
                </a:lnTo>
                <a:lnTo>
                  <a:pt x="3850" y="7150"/>
                </a:lnTo>
                <a:lnTo>
                  <a:pt x="3848" y="7148"/>
                </a:lnTo>
                <a:lnTo>
                  <a:pt x="3844" y="7142"/>
                </a:lnTo>
                <a:lnTo>
                  <a:pt x="3840" y="7140"/>
                </a:lnTo>
                <a:lnTo>
                  <a:pt x="3838" y="7144"/>
                </a:lnTo>
                <a:lnTo>
                  <a:pt x="3838" y="7150"/>
                </a:lnTo>
                <a:lnTo>
                  <a:pt x="3840" y="7156"/>
                </a:lnTo>
                <a:lnTo>
                  <a:pt x="3838" y="7160"/>
                </a:lnTo>
                <a:lnTo>
                  <a:pt x="3836" y="7166"/>
                </a:lnTo>
                <a:lnTo>
                  <a:pt x="3838" y="7176"/>
                </a:lnTo>
                <a:lnTo>
                  <a:pt x="3840" y="7182"/>
                </a:lnTo>
                <a:lnTo>
                  <a:pt x="3838" y="7188"/>
                </a:lnTo>
                <a:lnTo>
                  <a:pt x="3832" y="7196"/>
                </a:lnTo>
                <a:lnTo>
                  <a:pt x="3826" y="7202"/>
                </a:lnTo>
                <a:lnTo>
                  <a:pt x="3826" y="7208"/>
                </a:lnTo>
                <a:lnTo>
                  <a:pt x="3826" y="7212"/>
                </a:lnTo>
                <a:lnTo>
                  <a:pt x="3830" y="7224"/>
                </a:lnTo>
                <a:lnTo>
                  <a:pt x="3830" y="7234"/>
                </a:lnTo>
                <a:lnTo>
                  <a:pt x="3826" y="7242"/>
                </a:lnTo>
                <a:lnTo>
                  <a:pt x="3822" y="7248"/>
                </a:lnTo>
                <a:lnTo>
                  <a:pt x="3820" y="7250"/>
                </a:lnTo>
                <a:lnTo>
                  <a:pt x="3822" y="7254"/>
                </a:lnTo>
                <a:lnTo>
                  <a:pt x="3826" y="7256"/>
                </a:lnTo>
                <a:lnTo>
                  <a:pt x="3832" y="7258"/>
                </a:lnTo>
                <a:lnTo>
                  <a:pt x="3840" y="7262"/>
                </a:lnTo>
                <a:lnTo>
                  <a:pt x="3844" y="7266"/>
                </a:lnTo>
                <a:lnTo>
                  <a:pt x="3844" y="7272"/>
                </a:lnTo>
                <a:lnTo>
                  <a:pt x="3842" y="7280"/>
                </a:lnTo>
                <a:lnTo>
                  <a:pt x="3838" y="7286"/>
                </a:lnTo>
                <a:lnTo>
                  <a:pt x="3834" y="7292"/>
                </a:lnTo>
                <a:lnTo>
                  <a:pt x="3828" y="7296"/>
                </a:lnTo>
                <a:lnTo>
                  <a:pt x="3822" y="7298"/>
                </a:lnTo>
                <a:lnTo>
                  <a:pt x="3816" y="7302"/>
                </a:lnTo>
                <a:lnTo>
                  <a:pt x="3814" y="7304"/>
                </a:lnTo>
                <a:lnTo>
                  <a:pt x="3816" y="7308"/>
                </a:lnTo>
                <a:lnTo>
                  <a:pt x="3818" y="7312"/>
                </a:lnTo>
                <a:lnTo>
                  <a:pt x="3820" y="7314"/>
                </a:lnTo>
                <a:lnTo>
                  <a:pt x="3820" y="7316"/>
                </a:lnTo>
                <a:lnTo>
                  <a:pt x="3816" y="7318"/>
                </a:lnTo>
                <a:lnTo>
                  <a:pt x="3812" y="7322"/>
                </a:lnTo>
                <a:lnTo>
                  <a:pt x="3808" y="7330"/>
                </a:lnTo>
                <a:lnTo>
                  <a:pt x="3808" y="7336"/>
                </a:lnTo>
                <a:lnTo>
                  <a:pt x="3808" y="7340"/>
                </a:lnTo>
                <a:lnTo>
                  <a:pt x="3808" y="7346"/>
                </a:lnTo>
                <a:lnTo>
                  <a:pt x="3806" y="7356"/>
                </a:lnTo>
                <a:lnTo>
                  <a:pt x="3804" y="7370"/>
                </a:lnTo>
                <a:lnTo>
                  <a:pt x="3804" y="7378"/>
                </a:lnTo>
                <a:lnTo>
                  <a:pt x="3802" y="7384"/>
                </a:lnTo>
                <a:lnTo>
                  <a:pt x="3798" y="7388"/>
                </a:lnTo>
                <a:lnTo>
                  <a:pt x="3794" y="7390"/>
                </a:lnTo>
                <a:lnTo>
                  <a:pt x="3796" y="7382"/>
                </a:lnTo>
                <a:lnTo>
                  <a:pt x="3796" y="7372"/>
                </a:lnTo>
                <a:lnTo>
                  <a:pt x="3796" y="7366"/>
                </a:lnTo>
                <a:lnTo>
                  <a:pt x="3792" y="7364"/>
                </a:lnTo>
                <a:lnTo>
                  <a:pt x="3788" y="7360"/>
                </a:lnTo>
                <a:lnTo>
                  <a:pt x="3786" y="7358"/>
                </a:lnTo>
                <a:lnTo>
                  <a:pt x="3786" y="7352"/>
                </a:lnTo>
                <a:lnTo>
                  <a:pt x="3786" y="7346"/>
                </a:lnTo>
                <a:lnTo>
                  <a:pt x="3784" y="7346"/>
                </a:lnTo>
                <a:lnTo>
                  <a:pt x="3780" y="7346"/>
                </a:lnTo>
                <a:lnTo>
                  <a:pt x="3772" y="7346"/>
                </a:lnTo>
                <a:lnTo>
                  <a:pt x="3772" y="7348"/>
                </a:lnTo>
                <a:lnTo>
                  <a:pt x="3770" y="7350"/>
                </a:lnTo>
                <a:lnTo>
                  <a:pt x="3766" y="7348"/>
                </a:lnTo>
                <a:lnTo>
                  <a:pt x="3764" y="7346"/>
                </a:lnTo>
                <a:lnTo>
                  <a:pt x="3762" y="7346"/>
                </a:lnTo>
                <a:lnTo>
                  <a:pt x="3762" y="7352"/>
                </a:lnTo>
                <a:lnTo>
                  <a:pt x="3762" y="7354"/>
                </a:lnTo>
                <a:lnTo>
                  <a:pt x="3760" y="7360"/>
                </a:lnTo>
                <a:lnTo>
                  <a:pt x="3756" y="7364"/>
                </a:lnTo>
                <a:lnTo>
                  <a:pt x="3750" y="7368"/>
                </a:lnTo>
                <a:lnTo>
                  <a:pt x="3736" y="7378"/>
                </a:lnTo>
                <a:lnTo>
                  <a:pt x="3724" y="7386"/>
                </a:lnTo>
                <a:lnTo>
                  <a:pt x="3722" y="7390"/>
                </a:lnTo>
                <a:lnTo>
                  <a:pt x="3720" y="7394"/>
                </a:lnTo>
                <a:lnTo>
                  <a:pt x="3720" y="7398"/>
                </a:lnTo>
                <a:lnTo>
                  <a:pt x="3722" y="7402"/>
                </a:lnTo>
                <a:lnTo>
                  <a:pt x="3728" y="7408"/>
                </a:lnTo>
                <a:lnTo>
                  <a:pt x="3732" y="7410"/>
                </a:lnTo>
                <a:lnTo>
                  <a:pt x="3734" y="7406"/>
                </a:lnTo>
                <a:lnTo>
                  <a:pt x="3734" y="7400"/>
                </a:lnTo>
                <a:lnTo>
                  <a:pt x="3736" y="7392"/>
                </a:lnTo>
                <a:lnTo>
                  <a:pt x="3738" y="7390"/>
                </a:lnTo>
                <a:lnTo>
                  <a:pt x="3742" y="7388"/>
                </a:lnTo>
                <a:lnTo>
                  <a:pt x="3744" y="7390"/>
                </a:lnTo>
                <a:lnTo>
                  <a:pt x="3748" y="7396"/>
                </a:lnTo>
                <a:lnTo>
                  <a:pt x="3752" y="7402"/>
                </a:lnTo>
                <a:lnTo>
                  <a:pt x="3760" y="7406"/>
                </a:lnTo>
                <a:lnTo>
                  <a:pt x="3768" y="7408"/>
                </a:lnTo>
                <a:lnTo>
                  <a:pt x="3770" y="7406"/>
                </a:lnTo>
                <a:lnTo>
                  <a:pt x="3772" y="7404"/>
                </a:lnTo>
                <a:lnTo>
                  <a:pt x="3772" y="7400"/>
                </a:lnTo>
                <a:lnTo>
                  <a:pt x="3776" y="7400"/>
                </a:lnTo>
                <a:lnTo>
                  <a:pt x="3778" y="7402"/>
                </a:lnTo>
                <a:lnTo>
                  <a:pt x="3782" y="7406"/>
                </a:lnTo>
                <a:lnTo>
                  <a:pt x="3786" y="7410"/>
                </a:lnTo>
                <a:lnTo>
                  <a:pt x="3790" y="7412"/>
                </a:lnTo>
                <a:lnTo>
                  <a:pt x="3792" y="7414"/>
                </a:lnTo>
                <a:lnTo>
                  <a:pt x="3792" y="7420"/>
                </a:lnTo>
                <a:lnTo>
                  <a:pt x="3790" y="7422"/>
                </a:lnTo>
                <a:lnTo>
                  <a:pt x="3788" y="7424"/>
                </a:lnTo>
                <a:lnTo>
                  <a:pt x="3784" y="7426"/>
                </a:lnTo>
                <a:lnTo>
                  <a:pt x="3778" y="7426"/>
                </a:lnTo>
                <a:lnTo>
                  <a:pt x="3774" y="7428"/>
                </a:lnTo>
                <a:lnTo>
                  <a:pt x="3772" y="7432"/>
                </a:lnTo>
                <a:lnTo>
                  <a:pt x="3770" y="7436"/>
                </a:lnTo>
                <a:lnTo>
                  <a:pt x="3772" y="7440"/>
                </a:lnTo>
                <a:lnTo>
                  <a:pt x="3776" y="7444"/>
                </a:lnTo>
                <a:lnTo>
                  <a:pt x="3780" y="7446"/>
                </a:lnTo>
                <a:lnTo>
                  <a:pt x="3778" y="7446"/>
                </a:lnTo>
                <a:lnTo>
                  <a:pt x="3770" y="7446"/>
                </a:lnTo>
                <a:lnTo>
                  <a:pt x="3766" y="7446"/>
                </a:lnTo>
                <a:lnTo>
                  <a:pt x="3764" y="7450"/>
                </a:lnTo>
                <a:lnTo>
                  <a:pt x="3762" y="7454"/>
                </a:lnTo>
                <a:lnTo>
                  <a:pt x="3764" y="7458"/>
                </a:lnTo>
                <a:lnTo>
                  <a:pt x="3770" y="7458"/>
                </a:lnTo>
                <a:lnTo>
                  <a:pt x="3778" y="7458"/>
                </a:lnTo>
                <a:lnTo>
                  <a:pt x="3786" y="7458"/>
                </a:lnTo>
                <a:lnTo>
                  <a:pt x="3794" y="7460"/>
                </a:lnTo>
                <a:lnTo>
                  <a:pt x="3796" y="7460"/>
                </a:lnTo>
                <a:lnTo>
                  <a:pt x="3798" y="7460"/>
                </a:lnTo>
                <a:lnTo>
                  <a:pt x="3800" y="7458"/>
                </a:lnTo>
                <a:lnTo>
                  <a:pt x="3800" y="7456"/>
                </a:lnTo>
                <a:lnTo>
                  <a:pt x="3802" y="7456"/>
                </a:lnTo>
                <a:lnTo>
                  <a:pt x="3806" y="7458"/>
                </a:lnTo>
                <a:lnTo>
                  <a:pt x="3808" y="7464"/>
                </a:lnTo>
                <a:lnTo>
                  <a:pt x="3808" y="7466"/>
                </a:lnTo>
                <a:lnTo>
                  <a:pt x="3806" y="7466"/>
                </a:lnTo>
                <a:lnTo>
                  <a:pt x="3806" y="7468"/>
                </a:lnTo>
                <a:lnTo>
                  <a:pt x="3806" y="7472"/>
                </a:lnTo>
                <a:lnTo>
                  <a:pt x="3810" y="7478"/>
                </a:lnTo>
                <a:lnTo>
                  <a:pt x="3814" y="7484"/>
                </a:lnTo>
                <a:lnTo>
                  <a:pt x="3810" y="7484"/>
                </a:lnTo>
                <a:lnTo>
                  <a:pt x="3796" y="7474"/>
                </a:lnTo>
                <a:lnTo>
                  <a:pt x="3790" y="7472"/>
                </a:lnTo>
                <a:lnTo>
                  <a:pt x="3784" y="7470"/>
                </a:lnTo>
                <a:lnTo>
                  <a:pt x="3768" y="7470"/>
                </a:lnTo>
                <a:lnTo>
                  <a:pt x="3764" y="7472"/>
                </a:lnTo>
                <a:lnTo>
                  <a:pt x="3762" y="7472"/>
                </a:lnTo>
                <a:lnTo>
                  <a:pt x="3764" y="7474"/>
                </a:lnTo>
                <a:lnTo>
                  <a:pt x="3766" y="7476"/>
                </a:lnTo>
                <a:lnTo>
                  <a:pt x="3768" y="7476"/>
                </a:lnTo>
                <a:lnTo>
                  <a:pt x="3770" y="7476"/>
                </a:lnTo>
                <a:lnTo>
                  <a:pt x="3772" y="7478"/>
                </a:lnTo>
                <a:lnTo>
                  <a:pt x="3774" y="7484"/>
                </a:lnTo>
                <a:lnTo>
                  <a:pt x="3778" y="7488"/>
                </a:lnTo>
                <a:lnTo>
                  <a:pt x="3788" y="7494"/>
                </a:lnTo>
                <a:lnTo>
                  <a:pt x="3792" y="7496"/>
                </a:lnTo>
                <a:lnTo>
                  <a:pt x="3790" y="7500"/>
                </a:lnTo>
                <a:lnTo>
                  <a:pt x="3790" y="7502"/>
                </a:lnTo>
                <a:lnTo>
                  <a:pt x="3790" y="7504"/>
                </a:lnTo>
                <a:lnTo>
                  <a:pt x="3784" y="7500"/>
                </a:lnTo>
                <a:lnTo>
                  <a:pt x="3780" y="7500"/>
                </a:lnTo>
                <a:lnTo>
                  <a:pt x="3778" y="7500"/>
                </a:lnTo>
                <a:lnTo>
                  <a:pt x="3776" y="7504"/>
                </a:lnTo>
                <a:lnTo>
                  <a:pt x="3772" y="7516"/>
                </a:lnTo>
                <a:lnTo>
                  <a:pt x="3772" y="7522"/>
                </a:lnTo>
                <a:lnTo>
                  <a:pt x="3772" y="7530"/>
                </a:lnTo>
                <a:lnTo>
                  <a:pt x="3774" y="7550"/>
                </a:lnTo>
                <a:lnTo>
                  <a:pt x="3776" y="7558"/>
                </a:lnTo>
                <a:lnTo>
                  <a:pt x="3778" y="7560"/>
                </a:lnTo>
                <a:lnTo>
                  <a:pt x="3780" y="7560"/>
                </a:lnTo>
                <a:lnTo>
                  <a:pt x="3780" y="7558"/>
                </a:lnTo>
                <a:lnTo>
                  <a:pt x="3782" y="7552"/>
                </a:lnTo>
                <a:lnTo>
                  <a:pt x="3784" y="7544"/>
                </a:lnTo>
                <a:lnTo>
                  <a:pt x="3786" y="7538"/>
                </a:lnTo>
                <a:lnTo>
                  <a:pt x="3788" y="7538"/>
                </a:lnTo>
                <a:lnTo>
                  <a:pt x="3788" y="7542"/>
                </a:lnTo>
                <a:lnTo>
                  <a:pt x="3788" y="7546"/>
                </a:lnTo>
                <a:lnTo>
                  <a:pt x="3788" y="7554"/>
                </a:lnTo>
                <a:lnTo>
                  <a:pt x="3790" y="7560"/>
                </a:lnTo>
                <a:lnTo>
                  <a:pt x="3794" y="7566"/>
                </a:lnTo>
                <a:lnTo>
                  <a:pt x="3796" y="7568"/>
                </a:lnTo>
                <a:lnTo>
                  <a:pt x="3792" y="7566"/>
                </a:lnTo>
                <a:lnTo>
                  <a:pt x="3786" y="7564"/>
                </a:lnTo>
                <a:lnTo>
                  <a:pt x="3780" y="7564"/>
                </a:lnTo>
                <a:lnTo>
                  <a:pt x="3778" y="7568"/>
                </a:lnTo>
                <a:lnTo>
                  <a:pt x="3778" y="7570"/>
                </a:lnTo>
                <a:lnTo>
                  <a:pt x="3780" y="7574"/>
                </a:lnTo>
                <a:lnTo>
                  <a:pt x="3778" y="7576"/>
                </a:lnTo>
                <a:lnTo>
                  <a:pt x="3776" y="7578"/>
                </a:lnTo>
                <a:lnTo>
                  <a:pt x="3780" y="7582"/>
                </a:lnTo>
                <a:lnTo>
                  <a:pt x="3792" y="7588"/>
                </a:lnTo>
                <a:lnTo>
                  <a:pt x="3792" y="7590"/>
                </a:lnTo>
                <a:lnTo>
                  <a:pt x="3784" y="7588"/>
                </a:lnTo>
                <a:lnTo>
                  <a:pt x="3776" y="7588"/>
                </a:lnTo>
                <a:lnTo>
                  <a:pt x="3776" y="7590"/>
                </a:lnTo>
                <a:lnTo>
                  <a:pt x="3784" y="7600"/>
                </a:lnTo>
                <a:lnTo>
                  <a:pt x="3788" y="7604"/>
                </a:lnTo>
                <a:lnTo>
                  <a:pt x="3786" y="7604"/>
                </a:lnTo>
                <a:lnTo>
                  <a:pt x="3776" y="7598"/>
                </a:lnTo>
                <a:lnTo>
                  <a:pt x="3770" y="7596"/>
                </a:lnTo>
                <a:lnTo>
                  <a:pt x="3764" y="7596"/>
                </a:lnTo>
                <a:lnTo>
                  <a:pt x="3760" y="7598"/>
                </a:lnTo>
                <a:lnTo>
                  <a:pt x="3762" y="7600"/>
                </a:lnTo>
                <a:lnTo>
                  <a:pt x="3764" y="7600"/>
                </a:lnTo>
                <a:lnTo>
                  <a:pt x="3768" y="7604"/>
                </a:lnTo>
                <a:lnTo>
                  <a:pt x="3770" y="7606"/>
                </a:lnTo>
                <a:lnTo>
                  <a:pt x="3772" y="7610"/>
                </a:lnTo>
                <a:lnTo>
                  <a:pt x="3774" y="7612"/>
                </a:lnTo>
                <a:lnTo>
                  <a:pt x="3778" y="7614"/>
                </a:lnTo>
                <a:lnTo>
                  <a:pt x="3782" y="7612"/>
                </a:lnTo>
                <a:lnTo>
                  <a:pt x="3784" y="7614"/>
                </a:lnTo>
                <a:lnTo>
                  <a:pt x="3788" y="7616"/>
                </a:lnTo>
                <a:lnTo>
                  <a:pt x="3792" y="7620"/>
                </a:lnTo>
                <a:lnTo>
                  <a:pt x="3792" y="7622"/>
                </a:lnTo>
                <a:lnTo>
                  <a:pt x="3784" y="7620"/>
                </a:lnTo>
                <a:lnTo>
                  <a:pt x="3782" y="7620"/>
                </a:lnTo>
                <a:lnTo>
                  <a:pt x="3780" y="7620"/>
                </a:lnTo>
                <a:lnTo>
                  <a:pt x="3784" y="7630"/>
                </a:lnTo>
                <a:lnTo>
                  <a:pt x="3788" y="7636"/>
                </a:lnTo>
                <a:lnTo>
                  <a:pt x="3790" y="7636"/>
                </a:lnTo>
                <a:lnTo>
                  <a:pt x="3794" y="7632"/>
                </a:lnTo>
                <a:lnTo>
                  <a:pt x="3798" y="7624"/>
                </a:lnTo>
                <a:lnTo>
                  <a:pt x="3802" y="7616"/>
                </a:lnTo>
                <a:lnTo>
                  <a:pt x="3804" y="7614"/>
                </a:lnTo>
                <a:lnTo>
                  <a:pt x="3804" y="7618"/>
                </a:lnTo>
                <a:lnTo>
                  <a:pt x="3802" y="7626"/>
                </a:lnTo>
                <a:lnTo>
                  <a:pt x="3796" y="7638"/>
                </a:lnTo>
                <a:lnTo>
                  <a:pt x="3794" y="7640"/>
                </a:lnTo>
                <a:lnTo>
                  <a:pt x="3790" y="7642"/>
                </a:lnTo>
                <a:lnTo>
                  <a:pt x="3784" y="7640"/>
                </a:lnTo>
                <a:lnTo>
                  <a:pt x="3782" y="7642"/>
                </a:lnTo>
                <a:lnTo>
                  <a:pt x="3782" y="7644"/>
                </a:lnTo>
                <a:lnTo>
                  <a:pt x="3782" y="7648"/>
                </a:lnTo>
                <a:lnTo>
                  <a:pt x="3782" y="7650"/>
                </a:lnTo>
                <a:lnTo>
                  <a:pt x="3784" y="7650"/>
                </a:lnTo>
                <a:lnTo>
                  <a:pt x="3784" y="7654"/>
                </a:lnTo>
                <a:lnTo>
                  <a:pt x="3784" y="7660"/>
                </a:lnTo>
                <a:lnTo>
                  <a:pt x="3786" y="7660"/>
                </a:lnTo>
                <a:lnTo>
                  <a:pt x="3788" y="7658"/>
                </a:lnTo>
                <a:lnTo>
                  <a:pt x="3792" y="7660"/>
                </a:lnTo>
                <a:lnTo>
                  <a:pt x="3798" y="7662"/>
                </a:lnTo>
                <a:lnTo>
                  <a:pt x="3802" y="7670"/>
                </a:lnTo>
                <a:lnTo>
                  <a:pt x="3804" y="7676"/>
                </a:lnTo>
                <a:lnTo>
                  <a:pt x="3804" y="7680"/>
                </a:lnTo>
                <a:lnTo>
                  <a:pt x="3802" y="7680"/>
                </a:lnTo>
                <a:lnTo>
                  <a:pt x="3798" y="7676"/>
                </a:lnTo>
                <a:lnTo>
                  <a:pt x="3796" y="7672"/>
                </a:lnTo>
                <a:lnTo>
                  <a:pt x="3792" y="7672"/>
                </a:lnTo>
                <a:lnTo>
                  <a:pt x="3792" y="7674"/>
                </a:lnTo>
                <a:lnTo>
                  <a:pt x="3794" y="7678"/>
                </a:lnTo>
                <a:lnTo>
                  <a:pt x="3794" y="7682"/>
                </a:lnTo>
                <a:lnTo>
                  <a:pt x="3794" y="7684"/>
                </a:lnTo>
                <a:lnTo>
                  <a:pt x="3794" y="7688"/>
                </a:lnTo>
                <a:lnTo>
                  <a:pt x="3796" y="7692"/>
                </a:lnTo>
                <a:lnTo>
                  <a:pt x="3798" y="7694"/>
                </a:lnTo>
                <a:lnTo>
                  <a:pt x="3800" y="7694"/>
                </a:lnTo>
                <a:lnTo>
                  <a:pt x="3802" y="7692"/>
                </a:lnTo>
                <a:lnTo>
                  <a:pt x="3806" y="7690"/>
                </a:lnTo>
                <a:lnTo>
                  <a:pt x="3808" y="7692"/>
                </a:lnTo>
                <a:lnTo>
                  <a:pt x="3810" y="7700"/>
                </a:lnTo>
                <a:lnTo>
                  <a:pt x="3806" y="7700"/>
                </a:lnTo>
                <a:lnTo>
                  <a:pt x="3804" y="7700"/>
                </a:lnTo>
                <a:lnTo>
                  <a:pt x="3806" y="7702"/>
                </a:lnTo>
                <a:lnTo>
                  <a:pt x="3810" y="7708"/>
                </a:lnTo>
                <a:lnTo>
                  <a:pt x="3816" y="7714"/>
                </a:lnTo>
                <a:lnTo>
                  <a:pt x="3818" y="7716"/>
                </a:lnTo>
                <a:lnTo>
                  <a:pt x="3820" y="7714"/>
                </a:lnTo>
                <a:lnTo>
                  <a:pt x="3824" y="7706"/>
                </a:lnTo>
                <a:lnTo>
                  <a:pt x="3826" y="7702"/>
                </a:lnTo>
                <a:lnTo>
                  <a:pt x="3828" y="7700"/>
                </a:lnTo>
                <a:lnTo>
                  <a:pt x="3830" y="7698"/>
                </a:lnTo>
                <a:lnTo>
                  <a:pt x="3830" y="7696"/>
                </a:lnTo>
                <a:lnTo>
                  <a:pt x="3832" y="7694"/>
                </a:lnTo>
                <a:lnTo>
                  <a:pt x="3838" y="7696"/>
                </a:lnTo>
                <a:lnTo>
                  <a:pt x="3846" y="7696"/>
                </a:lnTo>
                <a:lnTo>
                  <a:pt x="3846" y="7694"/>
                </a:lnTo>
                <a:lnTo>
                  <a:pt x="3846" y="7692"/>
                </a:lnTo>
                <a:lnTo>
                  <a:pt x="3840" y="7688"/>
                </a:lnTo>
                <a:lnTo>
                  <a:pt x="3832" y="7682"/>
                </a:lnTo>
                <a:lnTo>
                  <a:pt x="3822" y="7678"/>
                </a:lnTo>
                <a:lnTo>
                  <a:pt x="3820" y="7674"/>
                </a:lnTo>
                <a:lnTo>
                  <a:pt x="3824" y="7674"/>
                </a:lnTo>
                <a:lnTo>
                  <a:pt x="3832" y="7678"/>
                </a:lnTo>
                <a:lnTo>
                  <a:pt x="3846" y="7686"/>
                </a:lnTo>
                <a:lnTo>
                  <a:pt x="3850" y="7690"/>
                </a:lnTo>
                <a:lnTo>
                  <a:pt x="3852" y="7698"/>
                </a:lnTo>
                <a:lnTo>
                  <a:pt x="3850" y="7704"/>
                </a:lnTo>
                <a:lnTo>
                  <a:pt x="3846" y="7706"/>
                </a:lnTo>
                <a:lnTo>
                  <a:pt x="3844" y="7708"/>
                </a:lnTo>
                <a:lnTo>
                  <a:pt x="3846" y="7714"/>
                </a:lnTo>
                <a:lnTo>
                  <a:pt x="3848" y="7716"/>
                </a:lnTo>
                <a:lnTo>
                  <a:pt x="3844" y="7710"/>
                </a:lnTo>
                <a:lnTo>
                  <a:pt x="3838" y="7706"/>
                </a:lnTo>
                <a:lnTo>
                  <a:pt x="3836" y="7706"/>
                </a:lnTo>
                <a:lnTo>
                  <a:pt x="3834" y="7708"/>
                </a:lnTo>
                <a:lnTo>
                  <a:pt x="3832" y="7720"/>
                </a:lnTo>
                <a:lnTo>
                  <a:pt x="3830" y="7720"/>
                </a:lnTo>
                <a:lnTo>
                  <a:pt x="3830" y="7718"/>
                </a:lnTo>
                <a:lnTo>
                  <a:pt x="3828" y="7714"/>
                </a:lnTo>
                <a:lnTo>
                  <a:pt x="3826" y="7714"/>
                </a:lnTo>
                <a:lnTo>
                  <a:pt x="3820" y="7722"/>
                </a:lnTo>
                <a:lnTo>
                  <a:pt x="3818" y="7724"/>
                </a:lnTo>
                <a:lnTo>
                  <a:pt x="3816" y="7722"/>
                </a:lnTo>
                <a:lnTo>
                  <a:pt x="3812" y="7718"/>
                </a:lnTo>
                <a:lnTo>
                  <a:pt x="3808" y="7714"/>
                </a:lnTo>
                <a:lnTo>
                  <a:pt x="3802" y="7710"/>
                </a:lnTo>
                <a:lnTo>
                  <a:pt x="3800" y="7710"/>
                </a:lnTo>
                <a:lnTo>
                  <a:pt x="3800" y="7712"/>
                </a:lnTo>
                <a:lnTo>
                  <a:pt x="3802" y="7714"/>
                </a:lnTo>
                <a:lnTo>
                  <a:pt x="3806" y="7720"/>
                </a:lnTo>
                <a:lnTo>
                  <a:pt x="3806" y="7724"/>
                </a:lnTo>
                <a:lnTo>
                  <a:pt x="3806" y="7726"/>
                </a:lnTo>
                <a:lnTo>
                  <a:pt x="3802" y="7732"/>
                </a:lnTo>
                <a:lnTo>
                  <a:pt x="3806" y="7734"/>
                </a:lnTo>
                <a:lnTo>
                  <a:pt x="3808" y="7736"/>
                </a:lnTo>
                <a:lnTo>
                  <a:pt x="3806" y="7740"/>
                </a:lnTo>
                <a:lnTo>
                  <a:pt x="3802" y="7746"/>
                </a:lnTo>
                <a:lnTo>
                  <a:pt x="3802" y="7752"/>
                </a:lnTo>
                <a:lnTo>
                  <a:pt x="3804" y="7752"/>
                </a:lnTo>
                <a:lnTo>
                  <a:pt x="3810" y="7748"/>
                </a:lnTo>
                <a:lnTo>
                  <a:pt x="3812" y="7746"/>
                </a:lnTo>
                <a:lnTo>
                  <a:pt x="3816" y="7746"/>
                </a:lnTo>
                <a:lnTo>
                  <a:pt x="3820" y="7750"/>
                </a:lnTo>
                <a:lnTo>
                  <a:pt x="3820" y="7754"/>
                </a:lnTo>
                <a:lnTo>
                  <a:pt x="3818" y="7756"/>
                </a:lnTo>
                <a:lnTo>
                  <a:pt x="3816" y="7756"/>
                </a:lnTo>
                <a:lnTo>
                  <a:pt x="3812" y="7756"/>
                </a:lnTo>
                <a:lnTo>
                  <a:pt x="3812" y="7758"/>
                </a:lnTo>
                <a:lnTo>
                  <a:pt x="3818" y="7762"/>
                </a:lnTo>
                <a:lnTo>
                  <a:pt x="3818" y="7764"/>
                </a:lnTo>
                <a:lnTo>
                  <a:pt x="3818" y="7766"/>
                </a:lnTo>
                <a:lnTo>
                  <a:pt x="3814" y="7768"/>
                </a:lnTo>
                <a:lnTo>
                  <a:pt x="3812" y="7770"/>
                </a:lnTo>
                <a:lnTo>
                  <a:pt x="3816" y="7772"/>
                </a:lnTo>
                <a:lnTo>
                  <a:pt x="3824" y="7774"/>
                </a:lnTo>
                <a:lnTo>
                  <a:pt x="3828" y="7772"/>
                </a:lnTo>
                <a:lnTo>
                  <a:pt x="3830" y="7768"/>
                </a:lnTo>
                <a:lnTo>
                  <a:pt x="3830" y="7762"/>
                </a:lnTo>
                <a:lnTo>
                  <a:pt x="3830" y="7760"/>
                </a:lnTo>
                <a:lnTo>
                  <a:pt x="3832" y="7756"/>
                </a:lnTo>
                <a:lnTo>
                  <a:pt x="3836" y="7754"/>
                </a:lnTo>
                <a:lnTo>
                  <a:pt x="3840" y="7752"/>
                </a:lnTo>
                <a:lnTo>
                  <a:pt x="3842" y="7750"/>
                </a:lnTo>
                <a:lnTo>
                  <a:pt x="3842" y="7748"/>
                </a:lnTo>
                <a:lnTo>
                  <a:pt x="3840" y="7744"/>
                </a:lnTo>
                <a:lnTo>
                  <a:pt x="3836" y="7742"/>
                </a:lnTo>
                <a:lnTo>
                  <a:pt x="3840" y="7740"/>
                </a:lnTo>
                <a:lnTo>
                  <a:pt x="3848" y="7742"/>
                </a:lnTo>
                <a:lnTo>
                  <a:pt x="3850" y="7744"/>
                </a:lnTo>
                <a:lnTo>
                  <a:pt x="3852" y="7746"/>
                </a:lnTo>
                <a:lnTo>
                  <a:pt x="3856" y="7744"/>
                </a:lnTo>
                <a:lnTo>
                  <a:pt x="3860" y="7740"/>
                </a:lnTo>
                <a:lnTo>
                  <a:pt x="3864" y="7740"/>
                </a:lnTo>
                <a:lnTo>
                  <a:pt x="3878" y="7740"/>
                </a:lnTo>
                <a:lnTo>
                  <a:pt x="3888" y="7742"/>
                </a:lnTo>
                <a:lnTo>
                  <a:pt x="3892" y="7744"/>
                </a:lnTo>
                <a:lnTo>
                  <a:pt x="3892" y="7746"/>
                </a:lnTo>
                <a:lnTo>
                  <a:pt x="3888" y="7750"/>
                </a:lnTo>
                <a:lnTo>
                  <a:pt x="3884" y="7750"/>
                </a:lnTo>
                <a:lnTo>
                  <a:pt x="3876" y="7750"/>
                </a:lnTo>
                <a:lnTo>
                  <a:pt x="3868" y="7748"/>
                </a:lnTo>
                <a:lnTo>
                  <a:pt x="3864" y="7748"/>
                </a:lnTo>
                <a:lnTo>
                  <a:pt x="3862" y="7748"/>
                </a:lnTo>
                <a:lnTo>
                  <a:pt x="3858" y="7754"/>
                </a:lnTo>
                <a:lnTo>
                  <a:pt x="3854" y="7760"/>
                </a:lnTo>
                <a:lnTo>
                  <a:pt x="3852" y="7760"/>
                </a:lnTo>
                <a:lnTo>
                  <a:pt x="3850" y="7758"/>
                </a:lnTo>
                <a:lnTo>
                  <a:pt x="3844" y="7756"/>
                </a:lnTo>
                <a:lnTo>
                  <a:pt x="3838" y="7756"/>
                </a:lnTo>
                <a:lnTo>
                  <a:pt x="3834" y="7762"/>
                </a:lnTo>
                <a:lnTo>
                  <a:pt x="3834" y="7766"/>
                </a:lnTo>
                <a:lnTo>
                  <a:pt x="3836" y="7772"/>
                </a:lnTo>
                <a:lnTo>
                  <a:pt x="3834" y="7774"/>
                </a:lnTo>
                <a:lnTo>
                  <a:pt x="3834" y="7776"/>
                </a:lnTo>
                <a:lnTo>
                  <a:pt x="3836" y="7778"/>
                </a:lnTo>
                <a:lnTo>
                  <a:pt x="3838" y="7782"/>
                </a:lnTo>
                <a:lnTo>
                  <a:pt x="3836" y="7782"/>
                </a:lnTo>
                <a:lnTo>
                  <a:pt x="3830" y="7780"/>
                </a:lnTo>
                <a:lnTo>
                  <a:pt x="3824" y="7780"/>
                </a:lnTo>
                <a:lnTo>
                  <a:pt x="3820" y="7780"/>
                </a:lnTo>
                <a:lnTo>
                  <a:pt x="3824" y="7784"/>
                </a:lnTo>
                <a:lnTo>
                  <a:pt x="3838" y="7794"/>
                </a:lnTo>
                <a:lnTo>
                  <a:pt x="3850" y="7802"/>
                </a:lnTo>
                <a:lnTo>
                  <a:pt x="3852" y="7800"/>
                </a:lnTo>
                <a:lnTo>
                  <a:pt x="3850" y="7796"/>
                </a:lnTo>
                <a:lnTo>
                  <a:pt x="3848" y="7790"/>
                </a:lnTo>
                <a:lnTo>
                  <a:pt x="3850" y="7786"/>
                </a:lnTo>
                <a:lnTo>
                  <a:pt x="3854" y="7782"/>
                </a:lnTo>
                <a:lnTo>
                  <a:pt x="3860" y="7780"/>
                </a:lnTo>
                <a:lnTo>
                  <a:pt x="3860" y="7778"/>
                </a:lnTo>
                <a:lnTo>
                  <a:pt x="3856" y="7774"/>
                </a:lnTo>
                <a:lnTo>
                  <a:pt x="3852" y="7772"/>
                </a:lnTo>
                <a:lnTo>
                  <a:pt x="3858" y="7772"/>
                </a:lnTo>
                <a:lnTo>
                  <a:pt x="3868" y="7774"/>
                </a:lnTo>
                <a:lnTo>
                  <a:pt x="3872" y="7774"/>
                </a:lnTo>
                <a:lnTo>
                  <a:pt x="3874" y="7770"/>
                </a:lnTo>
                <a:lnTo>
                  <a:pt x="3880" y="7766"/>
                </a:lnTo>
                <a:lnTo>
                  <a:pt x="3888" y="7762"/>
                </a:lnTo>
                <a:lnTo>
                  <a:pt x="3894" y="7758"/>
                </a:lnTo>
                <a:lnTo>
                  <a:pt x="3898" y="7756"/>
                </a:lnTo>
                <a:lnTo>
                  <a:pt x="3902" y="7756"/>
                </a:lnTo>
                <a:lnTo>
                  <a:pt x="3904" y="7758"/>
                </a:lnTo>
                <a:lnTo>
                  <a:pt x="3904" y="7762"/>
                </a:lnTo>
                <a:lnTo>
                  <a:pt x="3902" y="7768"/>
                </a:lnTo>
                <a:lnTo>
                  <a:pt x="3896" y="7774"/>
                </a:lnTo>
                <a:lnTo>
                  <a:pt x="3888" y="7780"/>
                </a:lnTo>
                <a:lnTo>
                  <a:pt x="3882" y="7782"/>
                </a:lnTo>
                <a:lnTo>
                  <a:pt x="3880" y="7786"/>
                </a:lnTo>
                <a:lnTo>
                  <a:pt x="3878" y="7788"/>
                </a:lnTo>
                <a:lnTo>
                  <a:pt x="3876" y="7786"/>
                </a:lnTo>
                <a:lnTo>
                  <a:pt x="3872" y="7784"/>
                </a:lnTo>
                <a:lnTo>
                  <a:pt x="3872" y="7786"/>
                </a:lnTo>
                <a:lnTo>
                  <a:pt x="3870" y="7788"/>
                </a:lnTo>
                <a:lnTo>
                  <a:pt x="3866" y="7786"/>
                </a:lnTo>
                <a:lnTo>
                  <a:pt x="3860" y="7786"/>
                </a:lnTo>
                <a:lnTo>
                  <a:pt x="3854" y="7788"/>
                </a:lnTo>
                <a:lnTo>
                  <a:pt x="3854" y="7792"/>
                </a:lnTo>
                <a:lnTo>
                  <a:pt x="3856" y="7796"/>
                </a:lnTo>
                <a:lnTo>
                  <a:pt x="3862" y="7804"/>
                </a:lnTo>
                <a:lnTo>
                  <a:pt x="3868" y="7810"/>
                </a:lnTo>
                <a:lnTo>
                  <a:pt x="3874" y="7814"/>
                </a:lnTo>
                <a:lnTo>
                  <a:pt x="3878" y="7814"/>
                </a:lnTo>
                <a:lnTo>
                  <a:pt x="3882" y="7818"/>
                </a:lnTo>
                <a:lnTo>
                  <a:pt x="3888" y="7820"/>
                </a:lnTo>
                <a:lnTo>
                  <a:pt x="3898" y="7822"/>
                </a:lnTo>
                <a:lnTo>
                  <a:pt x="3906" y="7820"/>
                </a:lnTo>
                <a:lnTo>
                  <a:pt x="3910" y="7818"/>
                </a:lnTo>
                <a:lnTo>
                  <a:pt x="3912" y="7810"/>
                </a:lnTo>
                <a:lnTo>
                  <a:pt x="3912" y="7796"/>
                </a:lnTo>
                <a:lnTo>
                  <a:pt x="3914" y="7782"/>
                </a:lnTo>
                <a:lnTo>
                  <a:pt x="3916" y="7776"/>
                </a:lnTo>
                <a:lnTo>
                  <a:pt x="3918" y="7772"/>
                </a:lnTo>
                <a:lnTo>
                  <a:pt x="3920" y="7762"/>
                </a:lnTo>
                <a:lnTo>
                  <a:pt x="3920" y="7756"/>
                </a:lnTo>
                <a:lnTo>
                  <a:pt x="3922" y="7752"/>
                </a:lnTo>
                <a:lnTo>
                  <a:pt x="3924" y="7750"/>
                </a:lnTo>
                <a:lnTo>
                  <a:pt x="3928" y="7748"/>
                </a:lnTo>
                <a:lnTo>
                  <a:pt x="3936" y="7746"/>
                </a:lnTo>
                <a:lnTo>
                  <a:pt x="3942" y="7746"/>
                </a:lnTo>
                <a:lnTo>
                  <a:pt x="3946" y="7742"/>
                </a:lnTo>
                <a:lnTo>
                  <a:pt x="3950" y="7738"/>
                </a:lnTo>
                <a:lnTo>
                  <a:pt x="3954" y="7738"/>
                </a:lnTo>
                <a:lnTo>
                  <a:pt x="3958" y="7738"/>
                </a:lnTo>
                <a:lnTo>
                  <a:pt x="3962" y="7738"/>
                </a:lnTo>
                <a:lnTo>
                  <a:pt x="3968" y="7734"/>
                </a:lnTo>
                <a:lnTo>
                  <a:pt x="3972" y="7726"/>
                </a:lnTo>
                <a:lnTo>
                  <a:pt x="3978" y="7724"/>
                </a:lnTo>
                <a:lnTo>
                  <a:pt x="3984" y="7724"/>
                </a:lnTo>
                <a:lnTo>
                  <a:pt x="3992" y="7724"/>
                </a:lnTo>
                <a:lnTo>
                  <a:pt x="4006" y="7728"/>
                </a:lnTo>
                <a:lnTo>
                  <a:pt x="4014" y="7732"/>
                </a:lnTo>
                <a:lnTo>
                  <a:pt x="4016" y="7730"/>
                </a:lnTo>
                <a:lnTo>
                  <a:pt x="4014" y="7724"/>
                </a:lnTo>
                <a:lnTo>
                  <a:pt x="4008" y="7712"/>
                </a:lnTo>
                <a:lnTo>
                  <a:pt x="3996" y="7692"/>
                </a:lnTo>
                <a:lnTo>
                  <a:pt x="3992" y="7680"/>
                </a:lnTo>
                <a:lnTo>
                  <a:pt x="3988" y="7666"/>
                </a:lnTo>
                <a:lnTo>
                  <a:pt x="3986" y="7648"/>
                </a:lnTo>
                <a:lnTo>
                  <a:pt x="3986" y="7640"/>
                </a:lnTo>
                <a:lnTo>
                  <a:pt x="3986" y="7630"/>
                </a:lnTo>
                <a:lnTo>
                  <a:pt x="3990" y="7620"/>
                </a:lnTo>
                <a:lnTo>
                  <a:pt x="3996" y="7612"/>
                </a:lnTo>
                <a:lnTo>
                  <a:pt x="4002" y="7606"/>
                </a:lnTo>
                <a:lnTo>
                  <a:pt x="4014" y="7600"/>
                </a:lnTo>
                <a:lnTo>
                  <a:pt x="4024" y="7596"/>
                </a:lnTo>
                <a:lnTo>
                  <a:pt x="4032" y="7592"/>
                </a:lnTo>
                <a:lnTo>
                  <a:pt x="4038" y="7586"/>
                </a:lnTo>
                <a:lnTo>
                  <a:pt x="4042" y="7580"/>
                </a:lnTo>
                <a:lnTo>
                  <a:pt x="4046" y="7564"/>
                </a:lnTo>
                <a:lnTo>
                  <a:pt x="4050" y="7540"/>
                </a:lnTo>
                <a:lnTo>
                  <a:pt x="4054" y="7528"/>
                </a:lnTo>
                <a:lnTo>
                  <a:pt x="4060" y="7518"/>
                </a:lnTo>
                <a:lnTo>
                  <a:pt x="4068" y="7510"/>
                </a:lnTo>
                <a:lnTo>
                  <a:pt x="4076" y="7504"/>
                </a:lnTo>
                <a:lnTo>
                  <a:pt x="4092" y="7496"/>
                </a:lnTo>
                <a:lnTo>
                  <a:pt x="4098" y="7492"/>
                </a:lnTo>
                <a:lnTo>
                  <a:pt x="4102" y="7488"/>
                </a:lnTo>
                <a:lnTo>
                  <a:pt x="4104" y="7484"/>
                </a:lnTo>
                <a:lnTo>
                  <a:pt x="4106" y="7480"/>
                </a:lnTo>
                <a:lnTo>
                  <a:pt x="4114" y="7474"/>
                </a:lnTo>
                <a:lnTo>
                  <a:pt x="4118" y="7470"/>
                </a:lnTo>
                <a:lnTo>
                  <a:pt x="4120" y="7466"/>
                </a:lnTo>
                <a:lnTo>
                  <a:pt x="4118" y="7462"/>
                </a:lnTo>
                <a:lnTo>
                  <a:pt x="4118" y="7458"/>
                </a:lnTo>
                <a:lnTo>
                  <a:pt x="4118" y="7454"/>
                </a:lnTo>
                <a:lnTo>
                  <a:pt x="4120" y="7450"/>
                </a:lnTo>
                <a:lnTo>
                  <a:pt x="4122" y="7442"/>
                </a:lnTo>
                <a:lnTo>
                  <a:pt x="4124" y="7436"/>
                </a:lnTo>
                <a:lnTo>
                  <a:pt x="4122" y="7428"/>
                </a:lnTo>
                <a:lnTo>
                  <a:pt x="4120" y="7422"/>
                </a:lnTo>
                <a:lnTo>
                  <a:pt x="4116" y="7420"/>
                </a:lnTo>
                <a:lnTo>
                  <a:pt x="4104" y="7418"/>
                </a:lnTo>
                <a:lnTo>
                  <a:pt x="4096" y="7418"/>
                </a:lnTo>
                <a:lnTo>
                  <a:pt x="4086" y="7414"/>
                </a:lnTo>
                <a:lnTo>
                  <a:pt x="4076" y="7408"/>
                </a:lnTo>
                <a:lnTo>
                  <a:pt x="4066" y="7398"/>
                </a:lnTo>
                <a:lnTo>
                  <a:pt x="4050" y="7378"/>
                </a:lnTo>
                <a:lnTo>
                  <a:pt x="4046" y="7372"/>
                </a:lnTo>
                <a:lnTo>
                  <a:pt x="4046" y="7366"/>
                </a:lnTo>
                <a:lnTo>
                  <a:pt x="4046" y="7360"/>
                </a:lnTo>
                <a:lnTo>
                  <a:pt x="4050" y="7352"/>
                </a:lnTo>
                <a:lnTo>
                  <a:pt x="4060" y="7332"/>
                </a:lnTo>
                <a:lnTo>
                  <a:pt x="4068" y="7320"/>
                </a:lnTo>
                <a:lnTo>
                  <a:pt x="4072" y="7314"/>
                </a:lnTo>
                <a:lnTo>
                  <a:pt x="4078" y="7310"/>
                </a:lnTo>
                <a:lnTo>
                  <a:pt x="4082" y="7310"/>
                </a:lnTo>
                <a:lnTo>
                  <a:pt x="4088" y="7310"/>
                </a:lnTo>
                <a:lnTo>
                  <a:pt x="4092" y="7308"/>
                </a:lnTo>
                <a:lnTo>
                  <a:pt x="4094" y="7306"/>
                </a:lnTo>
                <a:lnTo>
                  <a:pt x="4098" y="7302"/>
                </a:lnTo>
                <a:lnTo>
                  <a:pt x="4104" y="7300"/>
                </a:lnTo>
                <a:lnTo>
                  <a:pt x="4118" y="7300"/>
                </a:lnTo>
                <a:lnTo>
                  <a:pt x="4124" y="7298"/>
                </a:lnTo>
                <a:lnTo>
                  <a:pt x="4128" y="7298"/>
                </a:lnTo>
                <a:lnTo>
                  <a:pt x="4130" y="7296"/>
                </a:lnTo>
                <a:lnTo>
                  <a:pt x="4128" y="7290"/>
                </a:lnTo>
                <a:lnTo>
                  <a:pt x="4124" y="7286"/>
                </a:lnTo>
                <a:lnTo>
                  <a:pt x="4126" y="7282"/>
                </a:lnTo>
                <a:lnTo>
                  <a:pt x="4134" y="7274"/>
                </a:lnTo>
                <a:lnTo>
                  <a:pt x="4140" y="7268"/>
                </a:lnTo>
                <a:lnTo>
                  <a:pt x="4142" y="7262"/>
                </a:lnTo>
                <a:lnTo>
                  <a:pt x="4144" y="7252"/>
                </a:lnTo>
                <a:lnTo>
                  <a:pt x="4140" y="7240"/>
                </a:lnTo>
                <a:lnTo>
                  <a:pt x="4140" y="7234"/>
                </a:lnTo>
                <a:lnTo>
                  <a:pt x="4140" y="7228"/>
                </a:lnTo>
                <a:lnTo>
                  <a:pt x="4142" y="7220"/>
                </a:lnTo>
                <a:lnTo>
                  <a:pt x="4144" y="7212"/>
                </a:lnTo>
                <a:lnTo>
                  <a:pt x="4150" y="7206"/>
                </a:lnTo>
                <a:lnTo>
                  <a:pt x="4156" y="7200"/>
                </a:lnTo>
                <a:lnTo>
                  <a:pt x="4164" y="7194"/>
                </a:lnTo>
                <a:lnTo>
                  <a:pt x="4174" y="7188"/>
                </a:lnTo>
                <a:lnTo>
                  <a:pt x="4180" y="7186"/>
                </a:lnTo>
                <a:lnTo>
                  <a:pt x="4178" y="7184"/>
                </a:lnTo>
                <a:lnTo>
                  <a:pt x="4170" y="7182"/>
                </a:lnTo>
                <a:lnTo>
                  <a:pt x="4160" y="7178"/>
                </a:lnTo>
                <a:lnTo>
                  <a:pt x="4154" y="7172"/>
                </a:lnTo>
                <a:lnTo>
                  <a:pt x="4154" y="7168"/>
                </a:lnTo>
                <a:lnTo>
                  <a:pt x="4156" y="7166"/>
                </a:lnTo>
                <a:lnTo>
                  <a:pt x="4160" y="7164"/>
                </a:lnTo>
                <a:lnTo>
                  <a:pt x="4166" y="7162"/>
                </a:lnTo>
                <a:lnTo>
                  <a:pt x="4172" y="7164"/>
                </a:lnTo>
                <a:lnTo>
                  <a:pt x="4178" y="7166"/>
                </a:lnTo>
                <a:lnTo>
                  <a:pt x="4182" y="7170"/>
                </a:lnTo>
                <a:lnTo>
                  <a:pt x="4186" y="7176"/>
                </a:lnTo>
                <a:lnTo>
                  <a:pt x="4188" y="7180"/>
                </a:lnTo>
                <a:lnTo>
                  <a:pt x="4192" y="7180"/>
                </a:lnTo>
                <a:lnTo>
                  <a:pt x="4196" y="7182"/>
                </a:lnTo>
                <a:lnTo>
                  <a:pt x="4200" y="7180"/>
                </a:lnTo>
                <a:lnTo>
                  <a:pt x="4204" y="7176"/>
                </a:lnTo>
                <a:lnTo>
                  <a:pt x="4208" y="7170"/>
                </a:lnTo>
                <a:lnTo>
                  <a:pt x="4212" y="7162"/>
                </a:lnTo>
                <a:lnTo>
                  <a:pt x="4212" y="7154"/>
                </a:lnTo>
                <a:lnTo>
                  <a:pt x="4210" y="7144"/>
                </a:lnTo>
                <a:lnTo>
                  <a:pt x="4206" y="7136"/>
                </a:lnTo>
                <a:lnTo>
                  <a:pt x="4202" y="7134"/>
                </a:lnTo>
                <a:lnTo>
                  <a:pt x="4198" y="7134"/>
                </a:lnTo>
                <a:lnTo>
                  <a:pt x="4174" y="7142"/>
                </a:lnTo>
                <a:lnTo>
                  <a:pt x="4166" y="7142"/>
                </a:lnTo>
                <a:lnTo>
                  <a:pt x="4160" y="7142"/>
                </a:lnTo>
                <a:lnTo>
                  <a:pt x="4154" y="7140"/>
                </a:lnTo>
                <a:lnTo>
                  <a:pt x="4152" y="7134"/>
                </a:lnTo>
                <a:lnTo>
                  <a:pt x="4150" y="7128"/>
                </a:lnTo>
                <a:lnTo>
                  <a:pt x="4152" y="7118"/>
                </a:lnTo>
                <a:lnTo>
                  <a:pt x="4152" y="7108"/>
                </a:lnTo>
                <a:lnTo>
                  <a:pt x="4152" y="7100"/>
                </a:lnTo>
                <a:lnTo>
                  <a:pt x="4146" y="7084"/>
                </a:lnTo>
                <a:lnTo>
                  <a:pt x="4144" y="7078"/>
                </a:lnTo>
                <a:lnTo>
                  <a:pt x="4142" y="7072"/>
                </a:lnTo>
                <a:lnTo>
                  <a:pt x="4144" y="7068"/>
                </a:lnTo>
                <a:lnTo>
                  <a:pt x="4150" y="7064"/>
                </a:lnTo>
                <a:lnTo>
                  <a:pt x="4158" y="7064"/>
                </a:lnTo>
                <a:lnTo>
                  <a:pt x="4166" y="7064"/>
                </a:lnTo>
                <a:lnTo>
                  <a:pt x="4180" y="7072"/>
                </a:lnTo>
                <a:lnTo>
                  <a:pt x="4196" y="7080"/>
                </a:lnTo>
                <a:lnTo>
                  <a:pt x="4204" y="7082"/>
                </a:lnTo>
                <a:lnTo>
                  <a:pt x="4212" y="7082"/>
                </a:lnTo>
                <a:lnTo>
                  <a:pt x="4222" y="7084"/>
                </a:lnTo>
                <a:lnTo>
                  <a:pt x="4226" y="7084"/>
                </a:lnTo>
                <a:lnTo>
                  <a:pt x="4230" y="7082"/>
                </a:lnTo>
                <a:lnTo>
                  <a:pt x="4244" y="7076"/>
                </a:lnTo>
                <a:lnTo>
                  <a:pt x="4258" y="7068"/>
                </a:lnTo>
                <a:lnTo>
                  <a:pt x="4264" y="7064"/>
                </a:lnTo>
                <a:lnTo>
                  <a:pt x="4266" y="7060"/>
                </a:lnTo>
                <a:lnTo>
                  <a:pt x="4268" y="7056"/>
                </a:lnTo>
                <a:lnTo>
                  <a:pt x="4266" y="7052"/>
                </a:lnTo>
                <a:lnTo>
                  <a:pt x="4262" y="7046"/>
                </a:lnTo>
                <a:lnTo>
                  <a:pt x="4258" y="7044"/>
                </a:lnTo>
                <a:lnTo>
                  <a:pt x="4256" y="7040"/>
                </a:lnTo>
                <a:lnTo>
                  <a:pt x="4256" y="7034"/>
                </a:lnTo>
                <a:lnTo>
                  <a:pt x="4258" y="7024"/>
                </a:lnTo>
                <a:lnTo>
                  <a:pt x="4266" y="7016"/>
                </a:lnTo>
                <a:lnTo>
                  <a:pt x="4272" y="7006"/>
                </a:lnTo>
                <a:lnTo>
                  <a:pt x="4274" y="6996"/>
                </a:lnTo>
                <a:lnTo>
                  <a:pt x="4272" y="6986"/>
                </a:lnTo>
                <a:lnTo>
                  <a:pt x="4270" y="6982"/>
                </a:lnTo>
                <a:lnTo>
                  <a:pt x="4266" y="6978"/>
                </a:lnTo>
                <a:lnTo>
                  <a:pt x="4262" y="6976"/>
                </a:lnTo>
                <a:lnTo>
                  <a:pt x="4260" y="6972"/>
                </a:lnTo>
                <a:lnTo>
                  <a:pt x="4256" y="6962"/>
                </a:lnTo>
                <a:lnTo>
                  <a:pt x="4256" y="6958"/>
                </a:lnTo>
                <a:lnTo>
                  <a:pt x="4260" y="6956"/>
                </a:lnTo>
                <a:lnTo>
                  <a:pt x="4264" y="6956"/>
                </a:lnTo>
                <a:lnTo>
                  <a:pt x="4270" y="6958"/>
                </a:lnTo>
                <a:lnTo>
                  <a:pt x="4280" y="6964"/>
                </a:lnTo>
                <a:lnTo>
                  <a:pt x="4288" y="6966"/>
                </a:lnTo>
                <a:lnTo>
                  <a:pt x="4320" y="6962"/>
                </a:lnTo>
                <a:lnTo>
                  <a:pt x="4352" y="6958"/>
                </a:lnTo>
                <a:lnTo>
                  <a:pt x="4386" y="6950"/>
                </a:lnTo>
                <a:lnTo>
                  <a:pt x="4416" y="6940"/>
                </a:lnTo>
                <a:lnTo>
                  <a:pt x="4430" y="6934"/>
                </a:lnTo>
                <a:lnTo>
                  <a:pt x="4440" y="6928"/>
                </a:lnTo>
                <a:lnTo>
                  <a:pt x="4448" y="6922"/>
                </a:lnTo>
                <a:lnTo>
                  <a:pt x="4452" y="6916"/>
                </a:lnTo>
                <a:lnTo>
                  <a:pt x="4456" y="6912"/>
                </a:lnTo>
                <a:lnTo>
                  <a:pt x="4456" y="6908"/>
                </a:lnTo>
                <a:lnTo>
                  <a:pt x="4458" y="6898"/>
                </a:lnTo>
                <a:lnTo>
                  <a:pt x="4462" y="6894"/>
                </a:lnTo>
                <a:lnTo>
                  <a:pt x="4466" y="6888"/>
                </a:lnTo>
                <a:lnTo>
                  <a:pt x="4478" y="6876"/>
                </a:lnTo>
                <a:lnTo>
                  <a:pt x="4484" y="6862"/>
                </a:lnTo>
                <a:lnTo>
                  <a:pt x="4486" y="6846"/>
                </a:lnTo>
                <a:lnTo>
                  <a:pt x="4488" y="6828"/>
                </a:lnTo>
                <a:lnTo>
                  <a:pt x="4486" y="6820"/>
                </a:lnTo>
                <a:lnTo>
                  <a:pt x="4486" y="6816"/>
                </a:lnTo>
                <a:lnTo>
                  <a:pt x="4484" y="6816"/>
                </a:lnTo>
                <a:lnTo>
                  <a:pt x="4480" y="6816"/>
                </a:lnTo>
                <a:lnTo>
                  <a:pt x="4476" y="6816"/>
                </a:lnTo>
                <a:lnTo>
                  <a:pt x="4472" y="6814"/>
                </a:lnTo>
                <a:lnTo>
                  <a:pt x="4466" y="6810"/>
                </a:lnTo>
                <a:lnTo>
                  <a:pt x="4462" y="6802"/>
                </a:lnTo>
                <a:lnTo>
                  <a:pt x="4458" y="6794"/>
                </a:lnTo>
                <a:lnTo>
                  <a:pt x="4458" y="6788"/>
                </a:lnTo>
                <a:lnTo>
                  <a:pt x="4460" y="6784"/>
                </a:lnTo>
                <a:lnTo>
                  <a:pt x="4464" y="6780"/>
                </a:lnTo>
                <a:lnTo>
                  <a:pt x="4466" y="6776"/>
                </a:lnTo>
                <a:lnTo>
                  <a:pt x="4468" y="6770"/>
                </a:lnTo>
                <a:lnTo>
                  <a:pt x="4464" y="6762"/>
                </a:lnTo>
                <a:lnTo>
                  <a:pt x="4458" y="6750"/>
                </a:lnTo>
                <a:lnTo>
                  <a:pt x="4450" y="6744"/>
                </a:lnTo>
                <a:lnTo>
                  <a:pt x="4442" y="6738"/>
                </a:lnTo>
                <a:lnTo>
                  <a:pt x="4424" y="6728"/>
                </a:lnTo>
                <a:lnTo>
                  <a:pt x="4418" y="6722"/>
                </a:lnTo>
                <a:lnTo>
                  <a:pt x="4416" y="6716"/>
                </a:lnTo>
                <a:lnTo>
                  <a:pt x="4416" y="6712"/>
                </a:lnTo>
                <a:lnTo>
                  <a:pt x="4416" y="6708"/>
                </a:lnTo>
                <a:lnTo>
                  <a:pt x="4424" y="6700"/>
                </a:lnTo>
                <a:lnTo>
                  <a:pt x="4426" y="6702"/>
                </a:lnTo>
                <a:lnTo>
                  <a:pt x="4432" y="6710"/>
                </a:lnTo>
                <a:lnTo>
                  <a:pt x="4442" y="6716"/>
                </a:lnTo>
                <a:lnTo>
                  <a:pt x="4448" y="6718"/>
                </a:lnTo>
                <a:lnTo>
                  <a:pt x="4456" y="6718"/>
                </a:lnTo>
                <a:lnTo>
                  <a:pt x="4464" y="6718"/>
                </a:lnTo>
                <a:lnTo>
                  <a:pt x="4472" y="6722"/>
                </a:lnTo>
                <a:lnTo>
                  <a:pt x="4490" y="6732"/>
                </a:lnTo>
                <a:lnTo>
                  <a:pt x="4498" y="6736"/>
                </a:lnTo>
                <a:lnTo>
                  <a:pt x="4506" y="6740"/>
                </a:lnTo>
                <a:lnTo>
                  <a:pt x="4514" y="6740"/>
                </a:lnTo>
                <a:lnTo>
                  <a:pt x="4522" y="6738"/>
                </a:lnTo>
                <a:lnTo>
                  <a:pt x="4528" y="6736"/>
                </a:lnTo>
                <a:lnTo>
                  <a:pt x="4534" y="6736"/>
                </a:lnTo>
                <a:lnTo>
                  <a:pt x="4546" y="6740"/>
                </a:lnTo>
                <a:lnTo>
                  <a:pt x="4552" y="6742"/>
                </a:lnTo>
                <a:lnTo>
                  <a:pt x="4558" y="6742"/>
                </a:lnTo>
                <a:lnTo>
                  <a:pt x="4564" y="6740"/>
                </a:lnTo>
                <a:lnTo>
                  <a:pt x="4572" y="6738"/>
                </a:lnTo>
                <a:lnTo>
                  <a:pt x="4586" y="6728"/>
                </a:lnTo>
                <a:lnTo>
                  <a:pt x="4596" y="6718"/>
                </a:lnTo>
                <a:lnTo>
                  <a:pt x="4608" y="6704"/>
                </a:lnTo>
                <a:lnTo>
                  <a:pt x="4618" y="6682"/>
                </a:lnTo>
                <a:lnTo>
                  <a:pt x="4616" y="6676"/>
                </a:lnTo>
                <a:lnTo>
                  <a:pt x="4620" y="6670"/>
                </a:lnTo>
                <a:lnTo>
                  <a:pt x="4626" y="6666"/>
                </a:lnTo>
                <a:lnTo>
                  <a:pt x="4638" y="6660"/>
                </a:lnTo>
                <a:lnTo>
                  <a:pt x="4648" y="6652"/>
                </a:lnTo>
                <a:lnTo>
                  <a:pt x="4652" y="6648"/>
                </a:lnTo>
                <a:lnTo>
                  <a:pt x="4654" y="6640"/>
                </a:lnTo>
                <a:lnTo>
                  <a:pt x="4662" y="6616"/>
                </a:lnTo>
                <a:lnTo>
                  <a:pt x="4666" y="6608"/>
                </a:lnTo>
                <a:lnTo>
                  <a:pt x="4670" y="6600"/>
                </a:lnTo>
                <a:lnTo>
                  <a:pt x="4684" y="6586"/>
                </a:lnTo>
                <a:lnTo>
                  <a:pt x="4708" y="6568"/>
                </a:lnTo>
                <a:lnTo>
                  <a:pt x="4716" y="6558"/>
                </a:lnTo>
                <a:lnTo>
                  <a:pt x="4724" y="6548"/>
                </a:lnTo>
                <a:lnTo>
                  <a:pt x="4738" y="6522"/>
                </a:lnTo>
                <a:lnTo>
                  <a:pt x="4750" y="6494"/>
                </a:lnTo>
                <a:lnTo>
                  <a:pt x="4766" y="6458"/>
                </a:lnTo>
                <a:lnTo>
                  <a:pt x="4774" y="6442"/>
                </a:lnTo>
                <a:lnTo>
                  <a:pt x="4780" y="6432"/>
                </a:lnTo>
                <a:lnTo>
                  <a:pt x="4786" y="6426"/>
                </a:lnTo>
                <a:lnTo>
                  <a:pt x="4792" y="6420"/>
                </a:lnTo>
                <a:lnTo>
                  <a:pt x="4800" y="6412"/>
                </a:lnTo>
                <a:lnTo>
                  <a:pt x="4804" y="6406"/>
                </a:lnTo>
                <a:lnTo>
                  <a:pt x="4810" y="6396"/>
                </a:lnTo>
                <a:lnTo>
                  <a:pt x="4816" y="6382"/>
                </a:lnTo>
                <a:lnTo>
                  <a:pt x="4818" y="6368"/>
                </a:lnTo>
                <a:lnTo>
                  <a:pt x="4820" y="6354"/>
                </a:lnTo>
                <a:lnTo>
                  <a:pt x="4820" y="6340"/>
                </a:lnTo>
                <a:lnTo>
                  <a:pt x="4818" y="6310"/>
                </a:lnTo>
                <a:lnTo>
                  <a:pt x="4818" y="6294"/>
                </a:lnTo>
                <a:lnTo>
                  <a:pt x="4818" y="6278"/>
                </a:lnTo>
                <a:lnTo>
                  <a:pt x="4822" y="6260"/>
                </a:lnTo>
                <a:lnTo>
                  <a:pt x="4828" y="6246"/>
                </a:lnTo>
                <a:lnTo>
                  <a:pt x="4836" y="6232"/>
                </a:lnTo>
                <a:lnTo>
                  <a:pt x="4848" y="6220"/>
                </a:lnTo>
                <a:lnTo>
                  <a:pt x="4860" y="6208"/>
                </a:lnTo>
                <a:lnTo>
                  <a:pt x="4872" y="6198"/>
                </a:lnTo>
                <a:lnTo>
                  <a:pt x="4884" y="6190"/>
                </a:lnTo>
                <a:lnTo>
                  <a:pt x="4894" y="6186"/>
                </a:lnTo>
                <a:lnTo>
                  <a:pt x="4918" y="6174"/>
                </a:lnTo>
                <a:lnTo>
                  <a:pt x="4936" y="6164"/>
                </a:lnTo>
                <a:lnTo>
                  <a:pt x="4948" y="6156"/>
                </a:lnTo>
                <a:lnTo>
                  <a:pt x="4958" y="6146"/>
                </a:lnTo>
                <a:lnTo>
                  <a:pt x="4972" y="6132"/>
                </a:lnTo>
                <a:lnTo>
                  <a:pt x="4978" y="6128"/>
                </a:lnTo>
                <a:lnTo>
                  <a:pt x="4986" y="6124"/>
                </a:lnTo>
                <a:lnTo>
                  <a:pt x="4994" y="6122"/>
                </a:lnTo>
                <a:lnTo>
                  <a:pt x="4998" y="6122"/>
                </a:lnTo>
                <a:lnTo>
                  <a:pt x="5002" y="6124"/>
                </a:lnTo>
                <a:lnTo>
                  <a:pt x="5006" y="6126"/>
                </a:lnTo>
                <a:lnTo>
                  <a:pt x="5010" y="6126"/>
                </a:lnTo>
                <a:lnTo>
                  <a:pt x="5016" y="6126"/>
                </a:lnTo>
                <a:lnTo>
                  <a:pt x="5028" y="6124"/>
                </a:lnTo>
                <a:lnTo>
                  <a:pt x="5040" y="6122"/>
                </a:lnTo>
                <a:lnTo>
                  <a:pt x="5052" y="6122"/>
                </a:lnTo>
                <a:lnTo>
                  <a:pt x="5072" y="6122"/>
                </a:lnTo>
                <a:lnTo>
                  <a:pt x="5080" y="6120"/>
                </a:lnTo>
                <a:lnTo>
                  <a:pt x="5086" y="6120"/>
                </a:lnTo>
                <a:lnTo>
                  <a:pt x="5088" y="6116"/>
                </a:lnTo>
                <a:lnTo>
                  <a:pt x="5086" y="6110"/>
                </a:lnTo>
                <a:lnTo>
                  <a:pt x="5086" y="6108"/>
                </a:lnTo>
                <a:lnTo>
                  <a:pt x="5086" y="6104"/>
                </a:lnTo>
                <a:lnTo>
                  <a:pt x="5090" y="6098"/>
                </a:lnTo>
                <a:lnTo>
                  <a:pt x="5104" y="6086"/>
                </a:lnTo>
                <a:lnTo>
                  <a:pt x="5112" y="6080"/>
                </a:lnTo>
                <a:lnTo>
                  <a:pt x="5118" y="6072"/>
                </a:lnTo>
                <a:lnTo>
                  <a:pt x="5122" y="6064"/>
                </a:lnTo>
                <a:lnTo>
                  <a:pt x="5122" y="6060"/>
                </a:lnTo>
                <a:lnTo>
                  <a:pt x="5120" y="6056"/>
                </a:lnTo>
                <a:lnTo>
                  <a:pt x="5120" y="6046"/>
                </a:lnTo>
                <a:lnTo>
                  <a:pt x="5120" y="6036"/>
                </a:lnTo>
                <a:lnTo>
                  <a:pt x="5124" y="6028"/>
                </a:lnTo>
                <a:lnTo>
                  <a:pt x="5130" y="6018"/>
                </a:lnTo>
                <a:lnTo>
                  <a:pt x="5146" y="5994"/>
                </a:lnTo>
                <a:lnTo>
                  <a:pt x="5164" y="5964"/>
                </a:lnTo>
                <a:lnTo>
                  <a:pt x="5170" y="5948"/>
                </a:lnTo>
                <a:lnTo>
                  <a:pt x="5174" y="5932"/>
                </a:lnTo>
                <a:lnTo>
                  <a:pt x="5176" y="5920"/>
                </a:lnTo>
                <a:lnTo>
                  <a:pt x="5176" y="5908"/>
                </a:lnTo>
                <a:lnTo>
                  <a:pt x="5176" y="5898"/>
                </a:lnTo>
                <a:lnTo>
                  <a:pt x="5176" y="5888"/>
                </a:lnTo>
                <a:lnTo>
                  <a:pt x="5178" y="5882"/>
                </a:lnTo>
                <a:lnTo>
                  <a:pt x="5184" y="5878"/>
                </a:lnTo>
                <a:lnTo>
                  <a:pt x="5190" y="5872"/>
                </a:lnTo>
                <a:lnTo>
                  <a:pt x="5194" y="5864"/>
                </a:lnTo>
                <a:lnTo>
                  <a:pt x="5196" y="5854"/>
                </a:lnTo>
                <a:lnTo>
                  <a:pt x="5196" y="5842"/>
                </a:lnTo>
                <a:lnTo>
                  <a:pt x="5196" y="5816"/>
                </a:lnTo>
                <a:lnTo>
                  <a:pt x="5198" y="5802"/>
                </a:lnTo>
                <a:lnTo>
                  <a:pt x="5202" y="5786"/>
                </a:lnTo>
                <a:lnTo>
                  <a:pt x="5204" y="5772"/>
                </a:lnTo>
                <a:lnTo>
                  <a:pt x="5206" y="5762"/>
                </a:lnTo>
                <a:lnTo>
                  <a:pt x="5204" y="5752"/>
                </a:lnTo>
                <a:lnTo>
                  <a:pt x="5202" y="5742"/>
                </a:lnTo>
                <a:lnTo>
                  <a:pt x="5198" y="5726"/>
                </a:lnTo>
                <a:lnTo>
                  <a:pt x="5198" y="5716"/>
                </a:lnTo>
                <a:lnTo>
                  <a:pt x="5198" y="5706"/>
                </a:lnTo>
                <a:lnTo>
                  <a:pt x="5202" y="5634"/>
                </a:lnTo>
                <a:lnTo>
                  <a:pt x="5204" y="5618"/>
                </a:lnTo>
                <a:lnTo>
                  <a:pt x="5208" y="5606"/>
                </a:lnTo>
                <a:lnTo>
                  <a:pt x="5208" y="5604"/>
                </a:lnTo>
                <a:lnTo>
                  <a:pt x="5212" y="5602"/>
                </a:lnTo>
                <a:lnTo>
                  <a:pt x="5214" y="5604"/>
                </a:lnTo>
                <a:lnTo>
                  <a:pt x="5216" y="5608"/>
                </a:lnTo>
                <a:lnTo>
                  <a:pt x="5222" y="5618"/>
                </a:lnTo>
                <a:lnTo>
                  <a:pt x="5228" y="5622"/>
                </a:lnTo>
                <a:lnTo>
                  <a:pt x="5232" y="5622"/>
                </a:lnTo>
                <a:lnTo>
                  <a:pt x="5238" y="5616"/>
                </a:lnTo>
                <a:lnTo>
                  <a:pt x="5242" y="5608"/>
                </a:lnTo>
                <a:lnTo>
                  <a:pt x="5248" y="5594"/>
                </a:lnTo>
                <a:lnTo>
                  <a:pt x="5262" y="5558"/>
                </a:lnTo>
                <a:lnTo>
                  <a:pt x="5270" y="5540"/>
                </a:lnTo>
                <a:lnTo>
                  <a:pt x="5278" y="5528"/>
                </a:lnTo>
                <a:lnTo>
                  <a:pt x="5284" y="5520"/>
                </a:lnTo>
                <a:lnTo>
                  <a:pt x="5290" y="5512"/>
                </a:lnTo>
                <a:lnTo>
                  <a:pt x="5306" y="5496"/>
                </a:lnTo>
                <a:lnTo>
                  <a:pt x="5316" y="5484"/>
                </a:lnTo>
                <a:lnTo>
                  <a:pt x="5328" y="5466"/>
                </a:lnTo>
                <a:lnTo>
                  <a:pt x="5348" y="5428"/>
                </a:lnTo>
                <a:lnTo>
                  <a:pt x="5356" y="5412"/>
                </a:lnTo>
                <a:lnTo>
                  <a:pt x="5364" y="5398"/>
                </a:lnTo>
                <a:lnTo>
                  <a:pt x="5368" y="5384"/>
                </a:lnTo>
                <a:lnTo>
                  <a:pt x="5370" y="5370"/>
                </a:lnTo>
                <a:lnTo>
                  <a:pt x="5370" y="5356"/>
                </a:lnTo>
                <a:lnTo>
                  <a:pt x="5370" y="5340"/>
                </a:lnTo>
                <a:lnTo>
                  <a:pt x="5366" y="5308"/>
                </a:lnTo>
                <a:lnTo>
                  <a:pt x="5362" y="5282"/>
                </a:lnTo>
                <a:lnTo>
                  <a:pt x="5358" y="5270"/>
                </a:lnTo>
                <a:lnTo>
                  <a:pt x="5354" y="5260"/>
                </a:lnTo>
                <a:lnTo>
                  <a:pt x="5348" y="5250"/>
                </a:lnTo>
                <a:lnTo>
                  <a:pt x="5340" y="5242"/>
                </a:lnTo>
                <a:close/>
                <a:moveTo>
                  <a:pt x="3590" y="2808"/>
                </a:moveTo>
                <a:lnTo>
                  <a:pt x="3590" y="2808"/>
                </a:lnTo>
                <a:lnTo>
                  <a:pt x="3570" y="2824"/>
                </a:lnTo>
                <a:lnTo>
                  <a:pt x="3558" y="2834"/>
                </a:lnTo>
                <a:lnTo>
                  <a:pt x="3548" y="2840"/>
                </a:lnTo>
                <a:lnTo>
                  <a:pt x="3538" y="2844"/>
                </a:lnTo>
                <a:lnTo>
                  <a:pt x="3526" y="2850"/>
                </a:lnTo>
                <a:lnTo>
                  <a:pt x="3510" y="2860"/>
                </a:lnTo>
                <a:lnTo>
                  <a:pt x="3488" y="2870"/>
                </a:lnTo>
                <a:lnTo>
                  <a:pt x="3468" y="2878"/>
                </a:lnTo>
                <a:lnTo>
                  <a:pt x="3448" y="2882"/>
                </a:lnTo>
                <a:lnTo>
                  <a:pt x="3434" y="2882"/>
                </a:lnTo>
                <a:lnTo>
                  <a:pt x="3426" y="2880"/>
                </a:lnTo>
                <a:lnTo>
                  <a:pt x="3424" y="2878"/>
                </a:lnTo>
                <a:lnTo>
                  <a:pt x="3426" y="2878"/>
                </a:lnTo>
                <a:lnTo>
                  <a:pt x="3430" y="2876"/>
                </a:lnTo>
                <a:lnTo>
                  <a:pt x="3434" y="2874"/>
                </a:lnTo>
                <a:lnTo>
                  <a:pt x="3436" y="2874"/>
                </a:lnTo>
                <a:lnTo>
                  <a:pt x="3434" y="2872"/>
                </a:lnTo>
                <a:lnTo>
                  <a:pt x="3428" y="2870"/>
                </a:lnTo>
                <a:lnTo>
                  <a:pt x="3418" y="2870"/>
                </a:lnTo>
                <a:lnTo>
                  <a:pt x="3410" y="2868"/>
                </a:lnTo>
                <a:lnTo>
                  <a:pt x="3408" y="2868"/>
                </a:lnTo>
                <a:lnTo>
                  <a:pt x="3406" y="2866"/>
                </a:lnTo>
                <a:lnTo>
                  <a:pt x="3408" y="2860"/>
                </a:lnTo>
                <a:lnTo>
                  <a:pt x="3410" y="2856"/>
                </a:lnTo>
                <a:lnTo>
                  <a:pt x="3414" y="2850"/>
                </a:lnTo>
                <a:lnTo>
                  <a:pt x="3416" y="2840"/>
                </a:lnTo>
                <a:lnTo>
                  <a:pt x="3420" y="2832"/>
                </a:lnTo>
                <a:lnTo>
                  <a:pt x="3424" y="2828"/>
                </a:lnTo>
                <a:lnTo>
                  <a:pt x="3426" y="2826"/>
                </a:lnTo>
                <a:lnTo>
                  <a:pt x="3430" y="2818"/>
                </a:lnTo>
                <a:lnTo>
                  <a:pt x="3434" y="2812"/>
                </a:lnTo>
                <a:lnTo>
                  <a:pt x="3436" y="2810"/>
                </a:lnTo>
                <a:lnTo>
                  <a:pt x="3440" y="2812"/>
                </a:lnTo>
                <a:lnTo>
                  <a:pt x="3440" y="2818"/>
                </a:lnTo>
                <a:lnTo>
                  <a:pt x="3446" y="2820"/>
                </a:lnTo>
                <a:lnTo>
                  <a:pt x="3448" y="2822"/>
                </a:lnTo>
                <a:lnTo>
                  <a:pt x="3450" y="2826"/>
                </a:lnTo>
                <a:lnTo>
                  <a:pt x="3448" y="2828"/>
                </a:lnTo>
                <a:lnTo>
                  <a:pt x="3442" y="2832"/>
                </a:lnTo>
                <a:lnTo>
                  <a:pt x="3432" y="2832"/>
                </a:lnTo>
                <a:lnTo>
                  <a:pt x="3426" y="2834"/>
                </a:lnTo>
                <a:lnTo>
                  <a:pt x="3424" y="2834"/>
                </a:lnTo>
                <a:lnTo>
                  <a:pt x="3422" y="2838"/>
                </a:lnTo>
                <a:lnTo>
                  <a:pt x="3422" y="2840"/>
                </a:lnTo>
                <a:lnTo>
                  <a:pt x="3422" y="2844"/>
                </a:lnTo>
                <a:lnTo>
                  <a:pt x="3426" y="2846"/>
                </a:lnTo>
                <a:lnTo>
                  <a:pt x="3428" y="2848"/>
                </a:lnTo>
                <a:lnTo>
                  <a:pt x="3432" y="2848"/>
                </a:lnTo>
                <a:lnTo>
                  <a:pt x="3440" y="2848"/>
                </a:lnTo>
                <a:lnTo>
                  <a:pt x="3442" y="2850"/>
                </a:lnTo>
                <a:lnTo>
                  <a:pt x="3444" y="2850"/>
                </a:lnTo>
                <a:lnTo>
                  <a:pt x="3446" y="2848"/>
                </a:lnTo>
                <a:lnTo>
                  <a:pt x="3450" y="2844"/>
                </a:lnTo>
                <a:lnTo>
                  <a:pt x="3456" y="2840"/>
                </a:lnTo>
                <a:lnTo>
                  <a:pt x="3468" y="2836"/>
                </a:lnTo>
                <a:lnTo>
                  <a:pt x="3472" y="2832"/>
                </a:lnTo>
                <a:lnTo>
                  <a:pt x="3474" y="2828"/>
                </a:lnTo>
                <a:lnTo>
                  <a:pt x="3482" y="2820"/>
                </a:lnTo>
                <a:lnTo>
                  <a:pt x="3488" y="2816"/>
                </a:lnTo>
                <a:lnTo>
                  <a:pt x="3496" y="2814"/>
                </a:lnTo>
                <a:lnTo>
                  <a:pt x="3506" y="2812"/>
                </a:lnTo>
                <a:lnTo>
                  <a:pt x="3518" y="2814"/>
                </a:lnTo>
                <a:lnTo>
                  <a:pt x="3536" y="2818"/>
                </a:lnTo>
                <a:lnTo>
                  <a:pt x="3538" y="2818"/>
                </a:lnTo>
                <a:lnTo>
                  <a:pt x="3534" y="2814"/>
                </a:lnTo>
                <a:lnTo>
                  <a:pt x="3532" y="2812"/>
                </a:lnTo>
                <a:lnTo>
                  <a:pt x="3532" y="2810"/>
                </a:lnTo>
                <a:lnTo>
                  <a:pt x="3536" y="2806"/>
                </a:lnTo>
                <a:lnTo>
                  <a:pt x="3542" y="2804"/>
                </a:lnTo>
                <a:lnTo>
                  <a:pt x="3560" y="2800"/>
                </a:lnTo>
                <a:lnTo>
                  <a:pt x="3580" y="2800"/>
                </a:lnTo>
                <a:lnTo>
                  <a:pt x="3584" y="2800"/>
                </a:lnTo>
                <a:lnTo>
                  <a:pt x="3586" y="2796"/>
                </a:lnTo>
                <a:lnTo>
                  <a:pt x="3586" y="2794"/>
                </a:lnTo>
                <a:lnTo>
                  <a:pt x="3586" y="2790"/>
                </a:lnTo>
                <a:lnTo>
                  <a:pt x="3588" y="2790"/>
                </a:lnTo>
                <a:lnTo>
                  <a:pt x="3590" y="2790"/>
                </a:lnTo>
                <a:lnTo>
                  <a:pt x="3592" y="2792"/>
                </a:lnTo>
                <a:lnTo>
                  <a:pt x="3594" y="2798"/>
                </a:lnTo>
                <a:lnTo>
                  <a:pt x="3592" y="2804"/>
                </a:lnTo>
                <a:lnTo>
                  <a:pt x="3590" y="2808"/>
                </a:lnTo>
                <a:close/>
                <a:moveTo>
                  <a:pt x="3578" y="2752"/>
                </a:moveTo>
                <a:lnTo>
                  <a:pt x="3578" y="2752"/>
                </a:lnTo>
                <a:lnTo>
                  <a:pt x="3586" y="2746"/>
                </a:lnTo>
                <a:lnTo>
                  <a:pt x="3596" y="2742"/>
                </a:lnTo>
                <a:lnTo>
                  <a:pt x="3626" y="2738"/>
                </a:lnTo>
                <a:lnTo>
                  <a:pt x="3638" y="2734"/>
                </a:lnTo>
                <a:lnTo>
                  <a:pt x="3642" y="2734"/>
                </a:lnTo>
                <a:lnTo>
                  <a:pt x="3656" y="2742"/>
                </a:lnTo>
                <a:lnTo>
                  <a:pt x="3662" y="2744"/>
                </a:lnTo>
                <a:lnTo>
                  <a:pt x="3666" y="2744"/>
                </a:lnTo>
                <a:lnTo>
                  <a:pt x="3668" y="2742"/>
                </a:lnTo>
                <a:lnTo>
                  <a:pt x="3670" y="2740"/>
                </a:lnTo>
                <a:lnTo>
                  <a:pt x="3672" y="2734"/>
                </a:lnTo>
                <a:lnTo>
                  <a:pt x="3674" y="2730"/>
                </a:lnTo>
                <a:lnTo>
                  <a:pt x="3678" y="2726"/>
                </a:lnTo>
                <a:lnTo>
                  <a:pt x="3686" y="2722"/>
                </a:lnTo>
                <a:lnTo>
                  <a:pt x="3696" y="2718"/>
                </a:lnTo>
                <a:lnTo>
                  <a:pt x="3706" y="2714"/>
                </a:lnTo>
                <a:lnTo>
                  <a:pt x="3716" y="2710"/>
                </a:lnTo>
                <a:lnTo>
                  <a:pt x="3716" y="2714"/>
                </a:lnTo>
                <a:lnTo>
                  <a:pt x="3712" y="2718"/>
                </a:lnTo>
                <a:lnTo>
                  <a:pt x="3708" y="2720"/>
                </a:lnTo>
                <a:lnTo>
                  <a:pt x="3702" y="2724"/>
                </a:lnTo>
                <a:lnTo>
                  <a:pt x="3698" y="2726"/>
                </a:lnTo>
                <a:lnTo>
                  <a:pt x="3696" y="2730"/>
                </a:lnTo>
                <a:lnTo>
                  <a:pt x="3696" y="2732"/>
                </a:lnTo>
                <a:lnTo>
                  <a:pt x="3700" y="2736"/>
                </a:lnTo>
                <a:lnTo>
                  <a:pt x="3702" y="2740"/>
                </a:lnTo>
                <a:lnTo>
                  <a:pt x="3702" y="2742"/>
                </a:lnTo>
                <a:lnTo>
                  <a:pt x="3700" y="2746"/>
                </a:lnTo>
                <a:lnTo>
                  <a:pt x="3700" y="2752"/>
                </a:lnTo>
                <a:lnTo>
                  <a:pt x="3700" y="2758"/>
                </a:lnTo>
                <a:lnTo>
                  <a:pt x="3696" y="2762"/>
                </a:lnTo>
                <a:lnTo>
                  <a:pt x="3690" y="2764"/>
                </a:lnTo>
                <a:lnTo>
                  <a:pt x="3684" y="2770"/>
                </a:lnTo>
                <a:lnTo>
                  <a:pt x="3680" y="2774"/>
                </a:lnTo>
                <a:lnTo>
                  <a:pt x="3676" y="2776"/>
                </a:lnTo>
                <a:lnTo>
                  <a:pt x="3662" y="2778"/>
                </a:lnTo>
                <a:lnTo>
                  <a:pt x="3650" y="2776"/>
                </a:lnTo>
                <a:lnTo>
                  <a:pt x="3638" y="2774"/>
                </a:lnTo>
                <a:lnTo>
                  <a:pt x="3628" y="2772"/>
                </a:lnTo>
                <a:lnTo>
                  <a:pt x="3616" y="2770"/>
                </a:lnTo>
                <a:lnTo>
                  <a:pt x="3604" y="2770"/>
                </a:lnTo>
                <a:lnTo>
                  <a:pt x="3596" y="2774"/>
                </a:lnTo>
                <a:lnTo>
                  <a:pt x="3588" y="2778"/>
                </a:lnTo>
                <a:lnTo>
                  <a:pt x="3582" y="2780"/>
                </a:lnTo>
                <a:lnTo>
                  <a:pt x="3574" y="2782"/>
                </a:lnTo>
                <a:lnTo>
                  <a:pt x="3568" y="2782"/>
                </a:lnTo>
                <a:lnTo>
                  <a:pt x="3562" y="2780"/>
                </a:lnTo>
                <a:lnTo>
                  <a:pt x="3560" y="2780"/>
                </a:lnTo>
                <a:lnTo>
                  <a:pt x="3558" y="2776"/>
                </a:lnTo>
                <a:lnTo>
                  <a:pt x="3558" y="2772"/>
                </a:lnTo>
                <a:lnTo>
                  <a:pt x="3560" y="2768"/>
                </a:lnTo>
                <a:lnTo>
                  <a:pt x="3566" y="2760"/>
                </a:lnTo>
                <a:lnTo>
                  <a:pt x="3570" y="2756"/>
                </a:lnTo>
                <a:lnTo>
                  <a:pt x="3574" y="2756"/>
                </a:lnTo>
                <a:lnTo>
                  <a:pt x="3578" y="2752"/>
                </a:lnTo>
                <a:close/>
                <a:moveTo>
                  <a:pt x="3092" y="2546"/>
                </a:moveTo>
                <a:lnTo>
                  <a:pt x="3092" y="2546"/>
                </a:lnTo>
                <a:lnTo>
                  <a:pt x="3106" y="2534"/>
                </a:lnTo>
                <a:lnTo>
                  <a:pt x="3118" y="2526"/>
                </a:lnTo>
                <a:lnTo>
                  <a:pt x="3160" y="2506"/>
                </a:lnTo>
                <a:lnTo>
                  <a:pt x="3164" y="2504"/>
                </a:lnTo>
                <a:lnTo>
                  <a:pt x="3168" y="2500"/>
                </a:lnTo>
                <a:lnTo>
                  <a:pt x="3172" y="2496"/>
                </a:lnTo>
                <a:lnTo>
                  <a:pt x="3176" y="2484"/>
                </a:lnTo>
                <a:lnTo>
                  <a:pt x="3180" y="2478"/>
                </a:lnTo>
                <a:lnTo>
                  <a:pt x="3186" y="2474"/>
                </a:lnTo>
                <a:lnTo>
                  <a:pt x="3188" y="2474"/>
                </a:lnTo>
                <a:lnTo>
                  <a:pt x="3190" y="2474"/>
                </a:lnTo>
                <a:lnTo>
                  <a:pt x="3190" y="2478"/>
                </a:lnTo>
                <a:lnTo>
                  <a:pt x="3190" y="2482"/>
                </a:lnTo>
                <a:lnTo>
                  <a:pt x="3188" y="2486"/>
                </a:lnTo>
                <a:lnTo>
                  <a:pt x="3192" y="2484"/>
                </a:lnTo>
                <a:lnTo>
                  <a:pt x="3196" y="2476"/>
                </a:lnTo>
                <a:lnTo>
                  <a:pt x="3202" y="2464"/>
                </a:lnTo>
                <a:lnTo>
                  <a:pt x="3206" y="2456"/>
                </a:lnTo>
                <a:lnTo>
                  <a:pt x="3208" y="2456"/>
                </a:lnTo>
                <a:lnTo>
                  <a:pt x="3210" y="2462"/>
                </a:lnTo>
                <a:lnTo>
                  <a:pt x="3206" y="2470"/>
                </a:lnTo>
                <a:lnTo>
                  <a:pt x="3204" y="2478"/>
                </a:lnTo>
                <a:lnTo>
                  <a:pt x="3216" y="2472"/>
                </a:lnTo>
                <a:lnTo>
                  <a:pt x="3220" y="2468"/>
                </a:lnTo>
                <a:lnTo>
                  <a:pt x="3220" y="2466"/>
                </a:lnTo>
                <a:lnTo>
                  <a:pt x="3218" y="2458"/>
                </a:lnTo>
                <a:lnTo>
                  <a:pt x="3216" y="2452"/>
                </a:lnTo>
                <a:lnTo>
                  <a:pt x="3216" y="2450"/>
                </a:lnTo>
                <a:lnTo>
                  <a:pt x="3218" y="2448"/>
                </a:lnTo>
                <a:lnTo>
                  <a:pt x="3220" y="2448"/>
                </a:lnTo>
                <a:lnTo>
                  <a:pt x="3224" y="2448"/>
                </a:lnTo>
                <a:lnTo>
                  <a:pt x="3236" y="2454"/>
                </a:lnTo>
                <a:lnTo>
                  <a:pt x="3248" y="2458"/>
                </a:lnTo>
                <a:lnTo>
                  <a:pt x="3254" y="2460"/>
                </a:lnTo>
                <a:lnTo>
                  <a:pt x="3260" y="2460"/>
                </a:lnTo>
                <a:lnTo>
                  <a:pt x="3268" y="2460"/>
                </a:lnTo>
                <a:lnTo>
                  <a:pt x="3272" y="2462"/>
                </a:lnTo>
                <a:lnTo>
                  <a:pt x="3276" y="2462"/>
                </a:lnTo>
                <a:lnTo>
                  <a:pt x="3284" y="2462"/>
                </a:lnTo>
                <a:lnTo>
                  <a:pt x="3288" y="2462"/>
                </a:lnTo>
                <a:lnTo>
                  <a:pt x="3292" y="2466"/>
                </a:lnTo>
                <a:lnTo>
                  <a:pt x="3296" y="2482"/>
                </a:lnTo>
                <a:lnTo>
                  <a:pt x="3300" y="2490"/>
                </a:lnTo>
                <a:lnTo>
                  <a:pt x="3302" y="2498"/>
                </a:lnTo>
                <a:lnTo>
                  <a:pt x="3308" y="2504"/>
                </a:lnTo>
                <a:lnTo>
                  <a:pt x="3316" y="2510"/>
                </a:lnTo>
                <a:lnTo>
                  <a:pt x="3322" y="2510"/>
                </a:lnTo>
                <a:lnTo>
                  <a:pt x="3328" y="2510"/>
                </a:lnTo>
                <a:lnTo>
                  <a:pt x="3340" y="2508"/>
                </a:lnTo>
                <a:lnTo>
                  <a:pt x="3344" y="2508"/>
                </a:lnTo>
                <a:lnTo>
                  <a:pt x="3348" y="2510"/>
                </a:lnTo>
                <a:lnTo>
                  <a:pt x="3350" y="2514"/>
                </a:lnTo>
                <a:lnTo>
                  <a:pt x="3348" y="2520"/>
                </a:lnTo>
                <a:lnTo>
                  <a:pt x="3344" y="2528"/>
                </a:lnTo>
                <a:lnTo>
                  <a:pt x="3346" y="2532"/>
                </a:lnTo>
                <a:lnTo>
                  <a:pt x="3358" y="2542"/>
                </a:lnTo>
                <a:lnTo>
                  <a:pt x="3360" y="2546"/>
                </a:lnTo>
                <a:lnTo>
                  <a:pt x="3360" y="2550"/>
                </a:lnTo>
                <a:lnTo>
                  <a:pt x="3358" y="2556"/>
                </a:lnTo>
                <a:lnTo>
                  <a:pt x="3356" y="2564"/>
                </a:lnTo>
                <a:lnTo>
                  <a:pt x="3356" y="2566"/>
                </a:lnTo>
                <a:lnTo>
                  <a:pt x="3358" y="2568"/>
                </a:lnTo>
                <a:lnTo>
                  <a:pt x="3362" y="2570"/>
                </a:lnTo>
                <a:lnTo>
                  <a:pt x="3364" y="2570"/>
                </a:lnTo>
                <a:lnTo>
                  <a:pt x="3366" y="2570"/>
                </a:lnTo>
                <a:lnTo>
                  <a:pt x="3368" y="2572"/>
                </a:lnTo>
                <a:lnTo>
                  <a:pt x="3370" y="2574"/>
                </a:lnTo>
                <a:lnTo>
                  <a:pt x="3368" y="2576"/>
                </a:lnTo>
                <a:lnTo>
                  <a:pt x="3364" y="2578"/>
                </a:lnTo>
                <a:lnTo>
                  <a:pt x="3364" y="2582"/>
                </a:lnTo>
                <a:lnTo>
                  <a:pt x="3362" y="2586"/>
                </a:lnTo>
                <a:lnTo>
                  <a:pt x="3362" y="2590"/>
                </a:lnTo>
                <a:lnTo>
                  <a:pt x="3366" y="2592"/>
                </a:lnTo>
                <a:lnTo>
                  <a:pt x="3372" y="2592"/>
                </a:lnTo>
                <a:lnTo>
                  <a:pt x="3380" y="2590"/>
                </a:lnTo>
                <a:lnTo>
                  <a:pt x="3382" y="2592"/>
                </a:lnTo>
                <a:lnTo>
                  <a:pt x="3382" y="2596"/>
                </a:lnTo>
                <a:lnTo>
                  <a:pt x="3382" y="2602"/>
                </a:lnTo>
                <a:lnTo>
                  <a:pt x="3386" y="2604"/>
                </a:lnTo>
                <a:lnTo>
                  <a:pt x="3392" y="2604"/>
                </a:lnTo>
                <a:lnTo>
                  <a:pt x="3402" y="2608"/>
                </a:lnTo>
                <a:lnTo>
                  <a:pt x="3416" y="2612"/>
                </a:lnTo>
                <a:lnTo>
                  <a:pt x="3432" y="2612"/>
                </a:lnTo>
                <a:lnTo>
                  <a:pt x="3446" y="2614"/>
                </a:lnTo>
                <a:lnTo>
                  <a:pt x="3460" y="2616"/>
                </a:lnTo>
                <a:lnTo>
                  <a:pt x="3470" y="2616"/>
                </a:lnTo>
                <a:lnTo>
                  <a:pt x="3478" y="2616"/>
                </a:lnTo>
                <a:lnTo>
                  <a:pt x="3484" y="2616"/>
                </a:lnTo>
                <a:lnTo>
                  <a:pt x="3484" y="2618"/>
                </a:lnTo>
                <a:lnTo>
                  <a:pt x="3484" y="2620"/>
                </a:lnTo>
                <a:lnTo>
                  <a:pt x="3484" y="2622"/>
                </a:lnTo>
                <a:lnTo>
                  <a:pt x="3484" y="2624"/>
                </a:lnTo>
                <a:lnTo>
                  <a:pt x="3490" y="2626"/>
                </a:lnTo>
                <a:lnTo>
                  <a:pt x="3508" y="2626"/>
                </a:lnTo>
                <a:lnTo>
                  <a:pt x="3514" y="2626"/>
                </a:lnTo>
                <a:lnTo>
                  <a:pt x="3518" y="2630"/>
                </a:lnTo>
                <a:lnTo>
                  <a:pt x="3526" y="2644"/>
                </a:lnTo>
                <a:lnTo>
                  <a:pt x="3532" y="2654"/>
                </a:lnTo>
                <a:lnTo>
                  <a:pt x="3536" y="2658"/>
                </a:lnTo>
                <a:lnTo>
                  <a:pt x="3538" y="2658"/>
                </a:lnTo>
                <a:lnTo>
                  <a:pt x="3540" y="2656"/>
                </a:lnTo>
                <a:lnTo>
                  <a:pt x="3542" y="2656"/>
                </a:lnTo>
                <a:lnTo>
                  <a:pt x="3544" y="2660"/>
                </a:lnTo>
                <a:lnTo>
                  <a:pt x="3544" y="2666"/>
                </a:lnTo>
                <a:lnTo>
                  <a:pt x="3544" y="2670"/>
                </a:lnTo>
                <a:lnTo>
                  <a:pt x="3546" y="2674"/>
                </a:lnTo>
                <a:lnTo>
                  <a:pt x="3552" y="2682"/>
                </a:lnTo>
                <a:lnTo>
                  <a:pt x="3558" y="2688"/>
                </a:lnTo>
                <a:lnTo>
                  <a:pt x="3560" y="2694"/>
                </a:lnTo>
                <a:lnTo>
                  <a:pt x="3560" y="2696"/>
                </a:lnTo>
                <a:lnTo>
                  <a:pt x="3558" y="2696"/>
                </a:lnTo>
                <a:lnTo>
                  <a:pt x="3554" y="2694"/>
                </a:lnTo>
                <a:lnTo>
                  <a:pt x="3548" y="2690"/>
                </a:lnTo>
                <a:lnTo>
                  <a:pt x="3546" y="2688"/>
                </a:lnTo>
                <a:lnTo>
                  <a:pt x="3544" y="2690"/>
                </a:lnTo>
                <a:lnTo>
                  <a:pt x="3544" y="2692"/>
                </a:lnTo>
                <a:lnTo>
                  <a:pt x="3544" y="2694"/>
                </a:lnTo>
                <a:lnTo>
                  <a:pt x="3546" y="2700"/>
                </a:lnTo>
                <a:lnTo>
                  <a:pt x="3548" y="2704"/>
                </a:lnTo>
                <a:lnTo>
                  <a:pt x="3548" y="2708"/>
                </a:lnTo>
                <a:lnTo>
                  <a:pt x="3546" y="2710"/>
                </a:lnTo>
                <a:lnTo>
                  <a:pt x="3542" y="2710"/>
                </a:lnTo>
                <a:lnTo>
                  <a:pt x="3538" y="2710"/>
                </a:lnTo>
                <a:lnTo>
                  <a:pt x="3530" y="2704"/>
                </a:lnTo>
                <a:lnTo>
                  <a:pt x="3520" y="2698"/>
                </a:lnTo>
                <a:lnTo>
                  <a:pt x="3516" y="2698"/>
                </a:lnTo>
                <a:lnTo>
                  <a:pt x="3514" y="2700"/>
                </a:lnTo>
                <a:lnTo>
                  <a:pt x="3510" y="2702"/>
                </a:lnTo>
                <a:lnTo>
                  <a:pt x="3510" y="2698"/>
                </a:lnTo>
                <a:lnTo>
                  <a:pt x="3508" y="2694"/>
                </a:lnTo>
                <a:lnTo>
                  <a:pt x="3508" y="2692"/>
                </a:lnTo>
                <a:lnTo>
                  <a:pt x="3506" y="2694"/>
                </a:lnTo>
                <a:lnTo>
                  <a:pt x="3502" y="2694"/>
                </a:lnTo>
                <a:lnTo>
                  <a:pt x="3502" y="2692"/>
                </a:lnTo>
                <a:lnTo>
                  <a:pt x="3504" y="2688"/>
                </a:lnTo>
                <a:lnTo>
                  <a:pt x="3506" y="2684"/>
                </a:lnTo>
                <a:lnTo>
                  <a:pt x="3502" y="2682"/>
                </a:lnTo>
                <a:lnTo>
                  <a:pt x="3498" y="2682"/>
                </a:lnTo>
                <a:lnTo>
                  <a:pt x="3496" y="2678"/>
                </a:lnTo>
                <a:lnTo>
                  <a:pt x="3496" y="2674"/>
                </a:lnTo>
                <a:lnTo>
                  <a:pt x="3494" y="2668"/>
                </a:lnTo>
                <a:lnTo>
                  <a:pt x="3494" y="2666"/>
                </a:lnTo>
                <a:lnTo>
                  <a:pt x="3492" y="2666"/>
                </a:lnTo>
                <a:lnTo>
                  <a:pt x="3486" y="2666"/>
                </a:lnTo>
                <a:lnTo>
                  <a:pt x="3482" y="2664"/>
                </a:lnTo>
                <a:lnTo>
                  <a:pt x="3480" y="2664"/>
                </a:lnTo>
                <a:lnTo>
                  <a:pt x="3478" y="2664"/>
                </a:lnTo>
                <a:lnTo>
                  <a:pt x="3480" y="2668"/>
                </a:lnTo>
                <a:lnTo>
                  <a:pt x="3486" y="2674"/>
                </a:lnTo>
                <a:lnTo>
                  <a:pt x="3492" y="2684"/>
                </a:lnTo>
                <a:lnTo>
                  <a:pt x="3496" y="2694"/>
                </a:lnTo>
                <a:lnTo>
                  <a:pt x="3496" y="2700"/>
                </a:lnTo>
                <a:lnTo>
                  <a:pt x="3494" y="2706"/>
                </a:lnTo>
                <a:lnTo>
                  <a:pt x="3486" y="2714"/>
                </a:lnTo>
                <a:lnTo>
                  <a:pt x="3482" y="2720"/>
                </a:lnTo>
                <a:lnTo>
                  <a:pt x="3480" y="2728"/>
                </a:lnTo>
                <a:lnTo>
                  <a:pt x="3478" y="2736"/>
                </a:lnTo>
                <a:lnTo>
                  <a:pt x="3478" y="2746"/>
                </a:lnTo>
                <a:lnTo>
                  <a:pt x="3478" y="2764"/>
                </a:lnTo>
                <a:lnTo>
                  <a:pt x="3476" y="2772"/>
                </a:lnTo>
                <a:lnTo>
                  <a:pt x="3474" y="2776"/>
                </a:lnTo>
                <a:lnTo>
                  <a:pt x="3470" y="2780"/>
                </a:lnTo>
                <a:lnTo>
                  <a:pt x="3464" y="2784"/>
                </a:lnTo>
                <a:lnTo>
                  <a:pt x="3450" y="2792"/>
                </a:lnTo>
                <a:lnTo>
                  <a:pt x="3444" y="2778"/>
                </a:lnTo>
                <a:lnTo>
                  <a:pt x="3440" y="2758"/>
                </a:lnTo>
                <a:lnTo>
                  <a:pt x="3438" y="2748"/>
                </a:lnTo>
                <a:lnTo>
                  <a:pt x="3434" y="2740"/>
                </a:lnTo>
                <a:lnTo>
                  <a:pt x="3430" y="2736"/>
                </a:lnTo>
                <a:lnTo>
                  <a:pt x="3424" y="2734"/>
                </a:lnTo>
                <a:lnTo>
                  <a:pt x="3418" y="2736"/>
                </a:lnTo>
                <a:lnTo>
                  <a:pt x="3414" y="2740"/>
                </a:lnTo>
                <a:lnTo>
                  <a:pt x="3408" y="2748"/>
                </a:lnTo>
                <a:lnTo>
                  <a:pt x="3404" y="2754"/>
                </a:lnTo>
                <a:lnTo>
                  <a:pt x="3402" y="2758"/>
                </a:lnTo>
                <a:lnTo>
                  <a:pt x="3398" y="2758"/>
                </a:lnTo>
                <a:lnTo>
                  <a:pt x="3394" y="2758"/>
                </a:lnTo>
                <a:lnTo>
                  <a:pt x="3392" y="2756"/>
                </a:lnTo>
                <a:lnTo>
                  <a:pt x="3388" y="2750"/>
                </a:lnTo>
                <a:lnTo>
                  <a:pt x="3390" y="2742"/>
                </a:lnTo>
                <a:lnTo>
                  <a:pt x="3392" y="2738"/>
                </a:lnTo>
                <a:lnTo>
                  <a:pt x="3394" y="2734"/>
                </a:lnTo>
                <a:lnTo>
                  <a:pt x="3402" y="2730"/>
                </a:lnTo>
                <a:lnTo>
                  <a:pt x="3406" y="2724"/>
                </a:lnTo>
                <a:lnTo>
                  <a:pt x="3410" y="2716"/>
                </a:lnTo>
                <a:lnTo>
                  <a:pt x="3412" y="2704"/>
                </a:lnTo>
                <a:lnTo>
                  <a:pt x="3414" y="2698"/>
                </a:lnTo>
                <a:lnTo>
                  <a:pt x="3412" y="2692"/>
                </a:lnTo>
                <a:lnTo>
                  <a:pt x="3410" y="2684"/>
                </a:lnTo>
                <a:lnTo>
                  <a:pt x="3408" y="2680"/>
                </a:lnTo>
                <a:lnTo>
                  <a:pt x="3408" y="2678"/>
                </a:lnTo>
                <a:lnTo>
                  <a:pt x="3412" y="2676"/>
                </a:lnTo>
                <a:lnTo>
                  <a:pt x="3414" y="2676"/>
                </a:lnTo>
                <a:lnTo>
                  <a:pt x="3414" y="2672"/>
                </a:lnTo>
                <a:lnTo>
                  <a:pt x="3412" y="2666"/>
                </a:lnTo>
                <a:lnTo>
                  <a:pt x="3402" y="2660"/>
                </a:lnTo>
                <a:lnTo>
                  <a:pt x="3392" y="2656"/>
                </a:lnTo>
                <a:lnTo>
                  <a:pt x="3384" y="2652"/>
                </a:lnTo>
                <a:lnTo>
                  <a:pt x="3380" y="2648"/>
                </a:lnTo>
                <a:lnTo>
                  <a:pt x="3378" y="2644"/>
                </a:lnTo>
                <a:lnTo>
                  <a:pt x="3374" y="2644"/>
                </a:lnTo>
                <a:lnTo>
                  <a:pt x="3366" y="2642"/>
                </a:lnTo>
                <a:lnTo>
                  <a:pt x="3362" y="2638"/>
                </a:lnTo>
                <a:lnTo>
                  <a:pt x="3358" y="2636"/>
                </a:lnTo>
                <a:lnTo>
                  <a:pt x="3356" y="2636"/>
                </a:lnTo>
                <a:lnTo>
                  <a:pt x="3352" y="2638"/>
                </a:lnTo>
                <a:lnTo>
                  <a:pt x="3346" y="2642"/>
                </a:lnTo>
                <a:lnTo>
                  <a:pt x="3342" y="2646"/>
                </a:lnTo>
                <a:lnTo>
                  <a:pt x="3342" y="2648"/>
                </a:lnTo>
                <a:lnTo>
                  <a:pt x="3342" y="2652"/>
                </a:lnTo>
                <a:lnTo>
                  <a:pt x="3344" y="2654"/>
                </a:lnTo>
                <a:lnTo>
                  <a:pt x="3346" y="2656"/>
                </a:lnTo>
                <a:lnTo>
                  <a:pt x="3340" y="2658"/>
                </a:lnTo>
                <a:lnTo>
                  <a:pt x="3334" y="2662"/>
                </a:lnTo>
                <a:lnTo>
                  <a:pt x="3330" y="2666"/>
                </a:lnTo>
                <a:lnTo>
                  <a:pt x="3328" y="2670"/>
                </a:lnTo>
                <a:lnTo>
                  <a:pt x="3328" y="2676"/>
                </a:lnTo>
                <a:lnTo>
                  <a:pt x="3326" y="2686"/>
                </a:lnTo>
                <a:lnTo>
                  <a:pt x="3324" y="2690"/>
                </a:lnTo>
                <a:lnTo>
                  <a:pt x="3322" y="2692"/>
                </a:lnTo>
                <a:lnTo>
                  <a:pt x="3320" y="2690"/>
                </a:lnTo>
                <a:lnTo>
                  <a:pt x="3318" y="2686"/>
                </a:lnTo>
                <a:lnTo>
                  <a:pt x="3318" y="2678"/>
                </a:lnTo>
                <a:lnTo>
                  <a:pt x="3318" y="2674"/>
                </a:lnTo>
                <a:lnTo>
                  <a:pt x="3318" y="2672"/>
                </a:lnTo>
                <a:lnTo>
                  <a:pt x="3314" y="2676"/>
                </a:lnTo>
                <a:lnTo>
                  <a:pt x="3308" y="2682"/>
                </a:lnTo>
                <a:lnTo>
                  <a:pt x="3300" y="2692"/>
                </a:lnTo>
                <a:lnTo>
                  <a:pt x="3296" y="2694"/>
                </a:lnTo>
                <a:lnTo>
                  <a:pt x="3294" y="2696"/>
                </a:lnTo>
                <a:lnTo>
                  <a:pt x="3296" y="2704"/>
                </a:lnTo>
                <a:lnTo>
                  <a:pt x="3296" y="2712"/>
                </a:lnTo>
                <a:lnTo>
                  <a:pt x="3294" y="2716"/>
                </a:lnTo>
                <a:lnTo>
                  <a:pt x="3290" y="2724"/>
                </a:lnTo>
                <a:lnTo>
                  <a:pt x="3288" y="2732"/>
                </a:lnTo>
                <a:lnTo>
                  <a:pt x="3286" y="2736"/>
                </a:lnTo>
                <a:lnTo>
                  <a:pt x="3288" y="2740"/>
                </a:lnTo>
                <a:lnTo>
                  <a:pt x="3288" y="2748"/>
                </a:lnTo>
                <a:lnTo>
                  <a:pt x="3286" y="2752"/>
                </a:lnTo>
                <a:lnTo>
                  <a:pt x="3284" y="2756"/>
                </a:lnTo>
                <a:lnTo>
                  <a:pt x="3288" y="2768"/>
                </a:lnTo>
                <a:lnTo>
                  <a:pt x="3292" y="2780"/>
                </a:lnTo>
                <a:lnTo>
                  <a:pt x="3294" y="2792"/>
                </a:lnTo>
                <a:lnTo>
                  <a:pt x="3296" y="2802"/>
                </a:lnTo>
                <a:lnTo>
                  <a:pt x="3296" y="2812"/>
                </a:lnTo>
                <a:lnTo>
                  <a:pt x="3294" y="2820"/>
                </a:lnTo>
                <a:lnTo>
                  <a:pt x="3290" y="2830"/>
                </a:lnTo>
                <a:lnTo>
                  <a:pt x="3282" y="2848"/>
                </a:lnTo>
                <a:lnTo>
                  <a:pt x="3276" y="2856"/>
                </a:lnTo>
                <a:lnTo>
                  <a:pt x="3272" y="2862"/>
                </a:lnTo>
                <a:lnTo>
                  <a:pt x="3266" y="2866"/>
                </a:lnTo>
                <a:lnTo>
                  <a:pt x="3260" y="2868"/>
                </a:lnTo>
                <a:lnTo>
                  <a:pt x="3254" y="2868"/>
                </a:lnTo>
                <a:lnTo>
                  <a:pt x="3248" y="2866"/>
                </a:lnTo>
                <a:lnTo>
                  <a:pt x="3242" y="2860"/>
                </a:lnTo>
                <a:lnTo>
                  <a:pt x="3236" y="2852"/>
                </a:lnTo>
                <a:lnTo>
                  <a:pt x="3232" y="2844"/>
                </a:lnTo>
                <a:lnTo>
                  <a:pt x="3230" y="2836"/>
                </a:lnTo>
                <a:lnTo>
                  <a:pt x="3230" y="2824"/>
                </a:lnTo>
                <a:lnTo>
                  <a:pt x="3230" y="2810"/>
                </a:lnTo>
                <a:lnTo>
                  <a:pt x="3230" y="2804"/>
                </a:lnTo>
                <a:lnTo>
                  <a:pt x="3230" y="2796"/>
                </a:lnTo>
                <a:lnTo>
                  <a:pt x="3228" y="2782"/>
                </a:lnTo>
                <a:lnTo>
                  <a:pt x="3230" y="2774"/>
                </a:lnTo>
                <a:lnTo>
                  <a:pt x="3232" y="2764"/>
                </a:lnTo>
                <a:lnTo>
                  <a:pt x="3234" y="2748"/>
                </a:lnTo>
                <a:lnTo>
                  <a:pt x="3234" y="2740"/>
                </a:lnTo>
                <a:lnTo>
                  <a:pt x="3236" y="2736"/>
                </a:lnTo>
                <a:lnTo>
                  <a:pt x="3238" y="2732"/>
                </a:lnTo>
                <a:lnTo>
                  <a:pt x="3240" y="2730"/>
                </a:lnTo>
                <a:lnTo>
                  <a:pt x="3244" y="2728"/>
                </a:lnTo>
                <a:lnTo>
                  <a:pt x="3242" y="2724"/>
                </a:lnTo>
                <a:lnTo>
                  <a:pt x="3242" y="2720"/>
                </a:lnTo>
                <a:lnTo>
                  <a:pt x="3242" y="2714"/>
                </a:lnTo>
                <a:lnTo>
                  <a:pt x="3246" y="2704"/>
                </a:lnTo>
                <a:lnTo>
                  <a:pt x="3250" y="2694"/>
                </a:lnTo>
                <a:lnTo>
                  <a:pt x="3248" y="2690"/>
                </a:lnTo>
                <a:lnTo>
                  <a:pt x="3246" y="2688"/>
                </a:lnTo>
                <a:lnTo>
                  <a:pt x="3240" y="2688"/>
                </a:lnTo>
                <a:lnTo>
                  <a:pt x="3238" y="2690"/>
                </a:lnTo>
                <a:lnTo>
                  <a:pt x="3234" y="2696"/>
                </a:lnTo>
                <a:lnTo>
                  <a:pt x="3230" y="2704"/>
                </a:lnTo>
                <a:lnTo>
                  <a:pt x="3226" y="2706"/>
                </a:lnTo>
                <a:lnTo>
                  <a:pt x="3224" y="2706"/>
                </a:lnTo>
                <a:lnTo>
                  <a:pt x="3224" y="2698"/>
                </a:lnTo>
                <a:lnTo>
                  <a:pt x="3228" y="2688"/>
                </a:lnTo>
                <a:lnTo>
                  <a:pt x="3230" y="2684"/>
                </a:lnTo>
                <a:lnTo>
                  <a:pt x="3234" y="2682"/>
                </a:lnTo>
                <a:lnTo>
                  <a:pt x="3238" y="2678"/>
                </a:lnTo>
                <a:lnTo>
                  <a:pt x="3238" y="2676"/>
                </a:lnTo>
                <a:lnTo>
                  <a:pt x="3240" y="2672"/>
                </a:lnTo>
                <a:lnTo>
                  <a:pt x="3244" y="2666"/>
                </a:lnTo>
                <a:lnTo>
                  <a:pt x="3252" y="2654"/>
                </a:lnTo>
                <a:lnTo>
                  <a:pt x="3258" y="2640"/>
                </a:lnTo>
                <a:lnTo>
                  <a:pt x="3264" y="2630"/>
                </a:lnTo>
                <a:lnTo>
                  <a:pt x="3266" y="2630"/>
                </a:lnTo>
                <a:lnTo>
                  <a:pt x="3266" y="2632"/>
                </a:lnTo>
                <a:lnTo>
                  <a:pt x="3268" y="2634"/>
                </a:lnTo>
                <a:lnTo>
                  <a:pt x="3270" y="2636"/>
                </a:lnTo>
                <a:lnTo>
                  <a:pt x="3274" y="2632"/>
                </a:lnTo>
                <a:lnTo>
                  <a:pt x="3278" y="2630"/>
                </a:lnTo>
                <a:lnTo>
                  <a:pt x="3280" y="2632"/>
                </a:lnTo>
                <a:lnTo>
                  <a:pt x="3280" y="2636"/>
                </a:lnTo>
                <a:lnTo>
                  <a:pt x="3278" y="2640"/>
                </a:lnTo>
                <a:lnTo>
                  <a:pt x="3280" y="2642"/>
                </a:lnTo>
                <a:lnTo>
                  <a:pt x="3284" y="2636"/>
                </a:lnTo>
                <a:lnTo>
                  <a:pt x="3292" y="2628"/>
                </a:lnTo>
                <a:lnTo>
                  <a:pt x="3296" y="2624"/>
                </a:lnTo>
                <a:lnTo>
                  <a:pt x="3302" y="2624"/>
                </a:lnTo>
                <a:lnTo>
                  <a:pt x="3310" y="2624"/>
                </a:lnTo>
                <a:lnTo>
                  <a:pt x="3316" y="2622"/>
                </a:lnTo>
                <a:lnTo>
                  <a:pt x="3322" y="2618"/>
                </a:lnTo>
                <a:lnTo>
                  <a:pt x="3324" y="2616"/>
                </a:lnTo>
                <a:lnTo>
                  <a:pt x="3328" y="2616"/>
                </a:lnTo>
                <a:lnTo>
                  <a:pt x="3336" y="2620"/>
                </a:lnTo>
                <a:lnTo>
                  <a:pt x="3346" y="2626"/>
                </a:lnTo>
                <a:lnTo>
                  <a:pt x="3352" y="2628"/>
                </a:lnTo>
                <a:lnTo>
                  <a:pt x="3356" y="2628"/>
                </a:lnTo>
                <a:lnTo>
                  <a:pt x="3358" y="2628"/>
                </a:lnTo>
                <a:lnTo>
                  <a:pt x="3358" y="2626"/>
                </a:lnTo>
                <a:lnTo>
                  <a:pt x="3358" y="2620"/>
                </a:lnTo>
                <a:lnTo>
                  <a:pt x="3360" y="2620"/>
                </a:lnTo>
                <a:lnTo>
                  <a:pt x="3362" y="2620"/>
                </a:lnTo>
                <a:lnTo>
                  <a:pt x="3370" y="2624"/>
                </a:lnTo>
                <a:lnTo>
                  <a:pt x="3380" y="2624"/>
                </a:lnTo>
                <a:lnTo>
                  <a:pt x="3386" y="2624"/>
                </a:lnTo>
                <a:lnTo>
                  <a:pt x="3388" y="2622"/>
                </a:lnTo>
                <a:lnTo>
                  <a:pt x="3388" y="2618"/>
                </a:lnTo>
                <a:lnTo>
                  <a:pt x="3384" y="2614"/>
                </a:lnTo>
                <a:lnTo>
                  <a:pt x="3380" y="2612"/>
                </a:lnTo>
                <a:lnTo>
                  <a:pt x="3378" y="2610"/>
                </a:lnTo>
                <a:lnTo>
                  <a:pt x="3376" y="2602"/>
                </a:lnTo>
                <a:lnTo>
                  <a:pt x="3374" y="2598"/>
                </a:lnTo>
                <a:lnTo>
                  <a:pt x="3374" y="2596"/>
                </a:lnTo>
                <a:lnTo>
                  <a:pt x="3368" y="2596"/>
                </a:lnTo>
                <a:lnTo>
                  <a:pt x="3360" y="2596"/>
                </a:lnTo>
                <a:lnTo>
                  <a:pt x="3348" y="2594"/>
                </a:lnTo>
                <a:lnTo>
                  <a:pt x="3346" y="2592"/>
                </a:lnTo>
                <a:lnTo>
                  <a:pt x="3344" y="2590"/>
                </a:lnTo>
                <a:lnTo>
                  <a:pt x="3346" y="2582"/>
                </a:lnTo>
                <a:lnTo>
                  <a:pt x="3346" y="2578"/>
                </a:lnTo>
                <a:lnTo>
                  <a:pt x="3344" y="2578"/>
                </a:lnTo>
                <a:lnTo>
                  <a:pt x="3342" y="2578"/>
                </a:lnTo>
                <a:lnTo>
                  <a:pt x="3330" y="2582"/>
                </a:lnTo>
                <a:lnTo>
                  <a:pt x="3314" y="2584"/>
                </a:lnTo>
                <a:lnTo>
                  <a:pt x="3300" y="2586"/>
                </a:lnTo>
                <a:lnTo>
                  <a:pt x="3294" y="2588"/>
                </a:lnTo>
                <a:lnTo>
                  <a:pt x="3288" y="2590"/>
                </a:lnTo>
                <a:lnTo>
                  <a:pt x="3282" y="2596"/>
                </a:lnTo>
                <a:lnTo>
                  <a:pt x="3274" y="2596"/>
                </a:lnTo>
                <a:lnTo>
                  <a:pt x="3268" y="2594"/>
                </a:lnTo>
                <a:lnTo>
                  <a:pt x="3258" y="2594"/>
                </a:lnTo>
                <a:lnTo>
                  <a:pt x="3254" y="2594"/>
                </a:lnTo>
                <a:lnTo>
                  <a:pt x="3250" y="2592"/>
                </a:lnTo>
                <a:lnTo>
                  <a:pt x="3244" y="2584"/>
                </a:lnTo>
                <a:lnTo>
                  <a:pt x="3238" y="2576"/>
                </a:lnTo>
                <a:lnTo>
                  <a:pt x="3234" y="2572"/>
                </a:lnTo>
                <a:lnTo>
                  <a:pt x="3228" y="2568"/>
                </a:lnTo>
                <a:lnTo>
                  <a:pt x="3222" y="2568"/>
                </a:lnTo>
                <a:lnTo>
                  <a:pt x="3218" y="2568"/>
                </a:lnTo>
                <a:lnTo>
                  <a:pt x="3212" y="2572"/>
                </a:lnTo>
                <a:lnTo>
                  <a:pt x="3208" y="2574"/>
                </a:lnTo>
                <a:lnTo>
                  <a:pt x="3206" y="2574"/>
                </a:lnTo>
                <a:lnTo>
                  <a:pt x="3206" y="2572"/>
                </a:lnTo>
                <a:lnTo>
                  <a:pt x="3204" y="2566"/>
                </a:lnTo>
                <a:lnTo>
                  <a:pt x="3202" y="2558"/>
                </a:lnTo>
                <a:lnTo>
                  <a:pt x="3200" y="2554"/>
                </a:lnTo>
                <a:lnTo>
                  <a:pt x="3198" y="2554"/>
                </a:lnTo>
                <a:lnTo>
                  <a:pt x="3192" y="2558"/>
                </a:lnTo>
                <a:lnTo>
                  <a:pt x="3180" y="2566"/>
                </a:lnTo>
                <a:lnTo>
                  <a:pt x="3176" y="2570"/>
                </a:lnTo>
                <a:lnTo>
                  <a:pt x="3172" y="2574"/>
                </a:lnTo>
                <a:lnTo>
                  <a:pt x="3164" y="2574"/>
                </a:lnTo>
                <a:lnTo>
                  <a:pt x="3156" y="2576"/>
                </a:lnTo>
                <a:lnTo>
                  <a:pt x="3152" y="2578"/>
                </a:lnTo>
                <a:lnTo>
                  <a:pt x="3146" y="2582"/>
                </a:lnTo>
                <a:lnTo>
                  <a:pt x="3134" y="2588"/>
                </a:lnTo>
                <a:lnTo>
                  <a:pt x="3126" y="2588"/>
                </a:lnTo>
                <a:lnTo>
                  <a:pt x="3120" y="2588"/>
                </a:lnTo>
                <a:lnTo>
                  <a:pt x="3110" y="2588"/>
                </a:lnTo>
                <a:lnTo>
                  <a:pt x="3106" y="2588"/>
                </a:lnTo>
                <a:lnTo>
                  <a:pt x="3106" y="2586"/>
                </a:lnTo>
                <a:lnTo>
                  <a:pt x="3108" y="2580"/>
                </a:lnTo>
                <a:lnTo>
                  <a:pt x="3112" y="2572"/>
                </a:lnTo>
                <a:lnTo>
                  <a:pt x="3112" y="2570"/>
                </a:lnTo>
                <a:lnTo>
                  <a:pt x="3108" y="2568"/>
                </a:lnTo>
                <a:lnTo>
                  <a:pt x="3104" y="2568"/>
                </a:lnTo>
                <a:lnTo>
                  <a:pt x="3098" y="2570"/>
                </a:lnTo>
                <a:lnTo>
                  <a:pt x="3088" y="2576"/>
                </a:lnTo>
                <a:lnTo>
                  <a:pt x="3076" y="2580"/>
                </a:lnTo>
                <a:lnTo>
                  <a:pt x="3070" y="2582"/>
                </a:lnTo>
                <a:lnTo>
                  <a:pt x="3064" y="2582"/>
                </a:lnTo>
                <a:lnTo>
                  <a:pt x="3060" y="2580"/>
                </a:lnTo>
                <a:lnTo>
                  <a:pt x="3058" y="2578"/>
                </a:lnTo>
                <a:lnTo>
                  <a:pt x="3060" y="2574"/>
                </a:lnTo>
                <a:lnTo>
                  <a:pt x="3064" y="2570"/>
                </a:lnTo>
                <a:lnTo>
                  <a:pt x="3076" y="2560"/>
                </a:lnTo>
                <a:lnTo>
                  <a:pt x="3092" y="2546"/>
                </a:lnTo>
                <a:close/>
                <a:moveTo>
                  <a:pt x="4624" y="6618"/>
                </a:moveTo>
                <a:lnTo>
                  <a:pt x="4624" y="6618"/>
                </a:lnTo>
                <a:lnTo>
                  <a:pt x="4628" y="6626"/>
                </a:lnTo>
                <a:lnTo>
                  <a:pt x="4624" y="6618"/>
                </a:lnTo>
                <a:close/>
                <a:moveTo>
                  <a:pt x="3752" y="4008"/>
                </a:moveTo>
                <a:lnTo>
                  <a:pt x="3752" y="4008"/>
                </a:lnTo>
                <a:lnTo>
                  <a:pt x="3760" y="4004"/>
                </a:lnTo>
                <a:lnTo>
                  <a:pt x="3768" y="4002"/>
                </a:lnTo>
                <a:lnTo>
                  <a:pt x="3776" y="4002"/>
                </a:lnTo>
                <a:lnTo>
                  <a:pt x="3782" y="4002"/>
                </a:lnTo>
                <a:lnTo>
                  <a:pt x="3786" y="3998"/>
                </a:lnTo>
                <a:lnTo>
                  <a:pt x="3788" y="3994"/>
                </a:lnTo>
                <a:lnTo>
                  <a:pt x="3790" y="3992"/>
                </a:lnTo>
                <a:lnTo>
                  <a:pt x="3786" y="3990"/>
                </a:lnTo>
                <a:lnTo>
                  <a:pt x="3778" y="3990"/>
                </a:lnTo>
                <a:lnTo>
                  <a:pt x="3774" y="3988"/>
                </a:lnTo>
                <a:lnTo>
                  <a:pt x="3770" y="3984"/>
                </a:lnTo>
                <a:lnTo>
                  <a:pt x="3766" y="3978"/>
                </a:lnTo>
                <a:lnTo>
                  <a:pt x="3760" y="3974"/>
                </a:lnTo>
                <a:lnTo>
                  <a:pt x="3752" y="3970"/>
                </a:lnTo>
                <a:lnTo>
                  <a:pt x="3736" y="3968"/>
                </a:lnTo>
                <a:lnTo>
                  <a:pt x="3722" y="3966"/>
                </a:lnTo>
                <a:lnTo>
                  <a:pt x="3722" y="3964"/>
                </a:lnTo>
                <a:lnTo>
                  <a:pt x="3726" y="3960"/>
                </a:lnTo>
                <a:lnTo>
                  <a:pt x="3726" y="3958"/>
                </a:lnTo>
                <a:lnTo>
                  <a:pt x="3728" y="3954"/>
                </a:lnTo>
                <a:lnTo>
                  <a:pt x="3726" y="3950"/>
                </a:lnTo>
                <a:lnTo>
                  <a:pt x="3724" y="3948"/>
                </a:lnTo>
                <a:lnTo>
                  <a:pt x="3720" y="3948"/>
                </a:lnTo>
                <a:lnTo>
                  <a:pt x="3712" y="3948"/>
                </a:lnTo>
                <a:lnTo>
                  <a:pt x="3708" y="3948"/>
                </a:lnTo>
                <a:lnTo>
                  <a:pt x="3706" y="3944"/>
                </a:lnTo>
                <a:lnTo>
                  <a:pt x="3702" y="3942"/>
                </a:lnTo>
                <a:lnTo>
                  <a:pt x="3700" y="3942"/>
                </a:lnTo>
                <a:lnTo>
                  <a:pt x="3696" y="3942"/>
                </a:lnTo>
                <a:lnTo>
                  <a:pt x="3692" y="3944"/>
                </a:lnTo>
                <a:lnTo>
                  <a:pt x="3690" y="3944"/>
                </a:lnTo>
                <a:lnTo>
                  <a:pt x="3688" y="3940"/>
                </a:lnTo>
                <a:lnTo>
                  <a:pt x="3684" y="3936"/>
                </a:lnTo>
                <a:lnTo>
                  <a:pt x="3682" y="3936"/>
                </a:lnTo>
                <a:lnTo>
                  <a:pt x="3678" y="3934"/>
                </a:lnTo>
                <a:lnTo>
                  <a:pt x="3670" y="3928"/>
                </a:lnTo>
                <a:lnTo>
                  <a:pt x="3656" y="3912"/>
                </a:lnTo>
                <a:lnTo>
                  <a:pt x="3650" y="3910"/>
                </a:lnTo>
                <a:lnTo>
                  <a:pt x="3650" y="3914"/>
                </a:lnTo>
                <a:lnTo>
                  <a:pt x="3650" y="3916"/>
                </a:lnTo>
                <a:lnTo>
                  <a:pt x="3650" y="3918"/>
                </a:lnTo>
                <a:lnTo>
                  <a:pt x="3646" y="3916"/>
                </a:lnTo>
                <a:lnTo>
                  <a:pt x="3644" y="3912"/>
                </a:lnTo>
                <a:lnTo>
                  <a:pt x="3644" y="3906"/>
                </a:lnTo>
                <a:lnTo>
                  <a:pt x="3644" y="3902"/>
                </a:lnTo>
                <a:lnTo>
                  <a:pt x="3642" y="3902"/>
                </a:lnTo>
                <a:lnTo>
                  <a:pt x="3636" y="3900"/>
                </a:lnTo>
                <a:lnTo>
                  <a:pt x="3626" y="3898"/>
                </a:lnTo>
                <a:lnTo>
                  <a:pt x="3618" y="3894"/>
                </a:lnTo>
                <a:lnTo>
                  <a:pt x="3610" y="3890"/>
                </a:lnTo>
                <a:lnTo>
                  <a:pt x="3602" y="3884"/>
                </a:lnTo>
                <a:lnTo>
                  <a:pt x="3594" y="3882"/>
                </a:lnTo>
                <a:lnTo>
                  <a:pt x="3584" y="3882"/>
                </a:lnTo>
                <a:lnTo>
                  <a:pt x="3580" y="3880"/>
                </a:lnTo>
                <a:lnTo>
                  <a:pt x="3576" y="3880"/>
                </a:lnTo>
                <a:lnTo>
                  <a:pt x="3572" y="3876"/>
                </a:lnTo>
                <a:lnTo>
                  <a:pt x="3566" y="3868"/>
                </a:lnTo>
                <a:lnTo>
                  <a:pt x="3560" y="3862"/>
                </a:lnTo>
                <a:lnTo>
                  <a:pt x="3554" y="3858"/>
                </a:lnTo>
                <a:lnTo>
                  <a:pt x="3550" y="3856"/>
                </a:lnTo>
                <a:lnTo>
                  <a:pt x="3544" y="3856"/>
                </a:lnTo>
                <a:lnTo>
                  <a:pt x="3536" y="3854"/>
                </a:lnTo>
                <a:lnTo>
                  <a:pt x="3534" y="3854"/>
                </a:lnTo>
                <a:lnTo>
                  <a:pt x="3530" y="3850"/>
                </a:lnTo>
                <a:lnTo>
                  <a:pt x="3526" y="3846"/>
                </a:lnTo>
                <a:lnTo>
                  <a:pt x="3524" y="3846"/>
                </a:lnTo>
                <a:lnTo>
                  <a:pt x="3520" y="3846"/>
                </a:lnTo>
                <a:lnTo>
                  <a:pt x="3514" y="3848"/>
                </a:lnTo>
                <a:lnTo>
                  <a:pt x="3510" y="3848"/>
                </a:lnTo>
                <a:lnTo>
                  <a:pt x="3506" y="3844"/>
                </a:lnTo>
                <a:lnTo>
                  <a:pt x="3502" y="3840"/>
                </a:lnTo>
                <a:lnTo>
                  <a:pt x="3498" y="3842"/>
                </a:lnTo>
                <a:lnTo>
                  <a:pt x="3496" y="3844"/>
                </a:lnTo>
                <a:lnTo>
                  <a:pt x="3492" y="3846"/>
                </a:lnTo>
                <a:lnTo>
                  <a:pt x="3486" y="3846"/>
                </a:lnTo>
                <a:lnTo>
                  <a:pt x="3478" y="3844"/>
                </a:lnTo>
                <a:lnTo>
                  <a:pt x="3468" y="3842"/>
                </a:lnTo>
                <a:lnTo>
                  <a:pt x="3462" y="3842"/>
                </a:lnTo>
                <a:lnTo>
                  <a:pt x="3458" y="3842"/>
                </a:lnTo>
                <a:lnTo>
                  <a:pt x="3456" y="3844"/>
                </a:lnTo>
                <a:lnTo>
                  <a:pt x="3448" y="3850"/>
                </a:lnTo>
                <a:lnTo>
                  <a:pt x="3444" y="3850"/>
                </a:lnTo>
                <a:lnTo>
                  <a:pt x="3436" y="3852"/>
                </a:lnTo>
                <a:lnTo>
                  <a:pt x="3420" y="3854"/>
                </a:lnTo>
                <a:lnTo>
                  <a:pt x="3406" y="3858"/>
                </a:lnTo>
                <a:lnTo>
                  <a:pt x="3394" y="3864"/>
                </a:lnTo>
                <a:lnTo>
                  <a:pt x="3386" y="3870"/>
                </a:lnTo>
                <a:lnTo>
                  <a:pt x="3380" y="3876"/>
                </a:lnTo>
                <a:lnTo>
                  <a:pt x="3376" y="3882"/>
                </a:lnTo>
                <a:lnTo>
                  <a:pt x="3374" y="3888"/>
                </a:lnTo>
                <a:lnTo>
                  <a:pt x="3374" y="3894"/>
                </a:lnTo>
                <a:lnTo>
                  <a:pt x="3374" y="3898"/>
                </a:lnTo>
                <a:lnTo>
                  <a:pt x="3372" y="3902"/>
                </a:lnTo>
                <a:lnTo>
                  <a:pt x="3364" y="3904"/>
                </a:lnTo>
                <a:lnTo>
                  <a:pt x="3354" y="3904"/>
                </a:lnTo>
                <a:lnTo>
                  <a:pt x="3352" y="3906"/>
                </a:lnTo>
                <a:lnTo>
                  <a:pt x="3352" y="3910"/>
                </a:lnTo>
                <a:lnTo>
                  <a:pt x="3352" y="3912"/>
                </a:lnTo>
                <a:lnTo>
                  <a:pt x="3354" y="3912"/>
                </a:lnTo>
                <a:lnTo>
                  <a:pt x="3360" y="3914"/>
                </a:lnTo>
                <a:lnTo>
                  <a:pt x="3364" y="3912"/>
                </a:lnTo>
                <a:lnTo>
                  <a:pt x="3366" y="3912"/>
                </a:lnTo>
                <a:lnTo>
                  <a:pt x="3368" y="3914"/>
                </a:lnTo>
                <a:lnTo>
                  <a:pt x="3370" y="3916"/>
                </a:lnTo>
                <a:lnTo>
                  <a:pt x="3374" y="3914"/>
                </a:lnTo>
                <a:lnTo>
                  <a:pt x="3380" y="3910"/>
                </a:lnTo>
                <a:lnTo>
                  <a:pt x="3390" y="3908"/>
                </a:lnTo>
                <a:lnTo>
                  <a:pt x="3390" y="3904"/>
                </a:lnTo>
                <a:lnTo>
                  <a:pt x="3394" y="3900"/>
                </a:lnTo>
                <a:lnTo>
                  <a:pt x="3402" y="3894"/>
                </a:lnTo>
                <a:lnTo>
                  <a:pt x="3414" y="3890"/>
                </a:lnTo>
                <a:lnTo>
                  <a:pt x="3420" y="3886"/>
                </a:lnTo>
                <a:lnTo>
                  <a:pt x="3426" y="3880"/>
                </a:lnTo>
                <a:lnTo>
                  <a:pt x="3434" y="3876"/>
                </a:lnTo>
                <a:lnTo>
                  <a:pt x="3442" y="3872"/>
                </a:lnTo>
                <a:lnTo>
                  <a:pt x="3450" y="3870"/>
                </a:lnTo>
                <a:lnTo>
                  <a:pt x="3460" y="3868"/>
                </a:lnTo>
                <a:lnTo>
                  <a:pt x="3474" y="3870"/>
                </a:lnTo>
                <a:lnTo>
                  <a:pt x="3482" y="3874"/>
                </a:lnTo>
                <a:lnTo>
                  <a:pt x="3484" y="3876"/>
                </a:lnTo>
                <a:lnTo>
                  <a:pt x="3482" y="3876"/>
                </a:lnTo>
                <a:lnTo>
                  <a:pt x="3474" y="3880"/>
                </a:lnTo>
                <a:lnTo>
                  <a:pt x="3466" y="3884"/>
                </a:lnTo>
                <a:lnTo>
                  <a:pt x="3466" y="3886"/>
                </a:lnTo>
                <a:lnTo>
                  <a:pt x="3468" y="3888"/>
                </a:lnTo>
                <a:lnTo>
                  <a:pt x="3478" y="3894"/>
                </a:lnTo>
                <a:lnTo>
                  <a:pt x="3486" y="3898"/>
                </a:lnTo>
                <a:lnTo>
                  <a:pt x="3496" y="3900"/>
                </a:lnTo>
                <a:lnTo>
                  <a:pt x="3514" y="3900"/>
                </a:lnTo>
                <a:lnTo>
                  <a:pt x="3524" y="3900"/>
                </a:lnTo>
                <a:lnTo>
                  <a:pt x="3532" y="3902"/>
                </a:lnTo>
                <a:lnTo>
                  <a:pt x="3536" y="3904"/>
                </a:lnTo>
                <a:lnTo>
                  <a:pt x="3540" y="3908"/>
                </a:lnTo>
                <a:lnTo>
                  <a:pt x="3550" y="3914"/>
                </a:lnTo>
                <a:lnTo>
                  <a:pt x="3556" y="3918"/>
                </a:lnTo>
                <a:lnTo>
                  <a:pt x="3564" y="3922"/>
                </a:lnTo>
                <a:lnTo>
                  <a:pt x="3574" y="3924"/>
                </a:lnTo>
                <a:lnTo>
                  <a:pt x="3580" y="3926"/>
                </a:lnTo>
                <a:lnTo>
                  <a:pt x="3592" y="3926"/>
                </a:lnTo>
                <a:lnTo>
                  <a:pt x="3596" y="3926"/>
                </a:lnTo>
                <a:lnTo>
                  <a:pt x="3600" y="3926"/>
                </a:lnTo>
                <a:lnTo>
                  <a:pt x="3604" y="3930"/>
                </a:lnTo>
                <a:lnTo>
                  <a:pt x="3606" y="3934"/>
                </a:lnTo>
                <a:lnTo>
                  <a:pt x="3610" y="3946"/>
                </a:lnTo>
                <a:lnTo>
                  <a:pt x="3616" y="3958"/>
                </a:lnTo>
                <a:lnTo>
                  <a:pt x="3620" y="3962"/>
                </a:lnTo>
                <a:lnTo>
                  <a:pt x="3624" y="3966"/>
                </a:lnTo>
                <a:lnTo>
                  <a:pt x="3630" y="3968"/>
                </a:lnTo>
                <a:lnTo>
                  <a:pt x="3638" y="3968"/>
                </a:lnTo>
                <a:lnTo>
                  <a:pt x="3654" y="3970"/>
                </a:lnTo>
                <a:lnTo>
                  <a:pt x="3662" y="3972"/>
                </a:lnTo>
                <a:lnTo>
                  <a:pt x="3666" y="3974"/>
                </a:lnTo>
                <a:lnTo>
                  <a:pt x="3668" y="3978"/>
                </a:lnTo>
                <a:lnTo>
                  <a:pt x="3668" y="3982"/>
                </a:lnTo>
                <a:lnTo>
                  <a:pt x="3666" y="3986"/>
                </a:lnTo>
                <a:lnTo>
                  <a:pt x="3662" y="3990"/>
                </a:lnTo>
                <a:lnTo>
                  <a:pt x="3648" y="4000"/>
                </a:lnTo>
                <a:lnTo>
                  <a:pt x="3642" y="4004"/>
                </a:lnTo>
                <a:lnTo>
                  <a:pt x="3640" y="4008"/>
                </a:lnTo>
                <a:lnTo>
                  <a:pt x="3642" y="4010"/>
                </a:lnTo>
                <a:lnTo>
                  <a:pt x="3648" y="4010"/>
                </a:lnTo>
                <a:lnTo>
                  <a:pt x="3678" y="4008"/>
                </a:lnTo>
                <a:lnTo>
                  <a:pt x="3698" y="4006"/>
                </a:lnTo>
                <a:lnTo>
                  <a:pt x="3712" y="4006"/>
                </a:lnTo>
                <a:lnTo>
                  <a:pt x="3720" y="4008"/>
                </a:lnTo>
                <a:lnTo>
                  <a:pt x="3728" y="4010"/>
                </a:lnTo>
                <a:lnTo>
                  <a:pt x="3732" y="4012"/>
                </a:lnTo>
                <a:lnTo>
                  <a:pt x="3736" y="4012"/>
                </a:lnTo>
                <a:lnTo>
                  <a:pt x="3742" y="4012"/>
                </a:lnTo>
                <a:lnTo>
                  <a:pt x="3752" y="4008"/>
                </a:lnTo>
                <a:close/>
                <a:moveTo>
                  <a:pt x="3664" y="4082"/>
                </a:moveTo>
                <a:lnTo>
                  <a:pt x="3664" y="4082"/>
                </a:lnTo>
                <a:lnTo>
                  <a:pt x="3646" y="4080"/>
                </a:lnTo>
                <a:lnTo>
                  <a:pt x="3634" y="4078"/>
                </a:lnTo>
                <a:lnTo>
                  <a:pt x="3624" y="4082"/>
                </a:lnTo>
                <a:lnTo>
                  <a:pt x="3618" y="4088"/>
                </a:lnTo>
                <a:lnTo>
                  <a:pt x="3616" y="4092"/>
                </a:lnTo>
                <a:lnTo>
                  <a:pt x="3614" y="4094"/>
                </a:lnTo>
                <a:lnTo>
                  <a:pt x="3626" y="4098"/>
                </a:lnTo>
                <a:lnTo>
                  <a:pt x="3632" y="4102"/>
                </a:lnTo>
                <a:lnTo>
                  <a:pt x="3634" y="4106"/>
                </a:lnTo>
                <a:lnTo>
                  <a:pt x="3638" y="4110"/>
                </a:lnTo>
                <a:lnTo>
                  <a:pt x="3652" y="4116"/>
                </a:lnTo>
                <a:lnTo>
                  <a:pt x="3664" y="4118"/>
                </a:lnTo>
                <a:lnTo>
                  <a:pt x="3668" y="4116"/>
                </a:lnTo>
                <a:lnTo>
                  <a:pt x="3670" y="4112"/>
                </a:lnTo>
                <a:lnTo>
                  <a:pt x="3672" y="4110"/>
                </a:lnTo>
                <a:lnTo>
                  <a:pt x="3676" y="4110"/>
                </a:lnTo>
                <a:lnTo>
                  <a:pt x="3688" y="4110"/>
                </a:lnTo>
                <a:lnTo>
                  <a:pt x="3696" y="4112"/>
                </a:lnTo>
                <a:lnTo>
                  <a:pt x="3702" y="4112"/>
                </a:lnTo>
                <a:lnTo>
                  <a:pt x="3702" y="4110"/>
                </a:lnTo>
                <a:lnTo>
                  <a:pt x="3702" y="4106"/>
                </a:lnTo>
                <a:lnTo>
                  <a:pt x="3698" y="4100"/>
                </a:lnTo>
                <a:lnTo>
                  <a:pt x="3692" y="4092"/>
                </a:lnTo>
                <a:lnTo>
                  <a:pt x="3680" y="4088"/>
                </a:lnTo>
                <a:lnTo>
                  <a:pt x="3664" y="4082"/>
                </a:lnTo>
                <a:close/>
                <a:moveTo>
                  <a:pt x="4016" y="4068"/>
                </a:moveTo>
                <a:lnTo>
                  <a:pt x="4016" y="4068"/>
                </a:lnTo>
                <a:lnTo>
                  <a:pt x="4004" y="4058"/>
                </a:lnTo>
                <a:lnTo>
                  <a:pt x="4000" y="4054"/>
                </a:lnTo>
                <a:lnTo>
                  <a:pt x="3992" y="4054"/>
                </a:lnTo>
                <a:lnTo>
                  <a:pt x="3982" y="4054"/>
                </a:lnTo>
                <a:lnTo>
                  <a:pt x="3976" y="4052"/>
                </a:lnTo>
                <a:lnTo>
                  <a:pt x="3974" y="4050"/>
                </a:lnTo>
                <a:lnTo>
                  <a:pt x="3974" y="4048"/>
                </a:lnTo>
                <a:lnTo>
                  <a:pt x="3976" y="4046"/>
                </a:lnTo>
                <a:lnTo>
                  <a:pt x="3980" y="4046"/>
                </a:lnTo>
                <a:lnTo>
                  <a:pt x="3988" y="4042"/>
                </a:lnTo>
                <a:lnTo>
                  <a:pt x="3988" y="4040"/>
                </a:lnTo>
                <a:lnTo>
                  <a:pt x="3982" y="4038"/>
                </a:lnTo>
                <a:lnTo>
                  <a:pt x="3970" y="4040"/>
                </a:lnTo>
                <a:lnTo>
                  <a:pt x="3964" y="4040"/>
                </a:lnTo>
                <a:lnTo>
                  <a:pt x="3960" y="4038"/>
                </a:lnTo>
                <a:lnTo>
                  <a:pt x="3958" y="4034"/>
                </a:lnTo>
                <a:lnTo>
                  <a:pt x="3956" y="4030"/>
                </a:lnTo>
                <a:lnTo>
                  <a:pt x="3954" y="4024"/>
                </a:lnTo>
                <a:lnTo>
                  <a:pt x="3952" y="4022"/>
                </a:lnTo>
                <a:lnTo>
                  <a:pt x="3948" y="4022"/>
                </a:lnTo>
                <a:lnTo>
                  <a:pt x="3944" y="4022"/>
                </a:lnTo>
                <a:lnTo>
                  <a:pt x="3938" y="4022"/>
                </a:lnTo>
                <a:lnTo>
                  <a:pt x="3928" y="4016"/>
                </a:lnTo>
                <a:lnTo>
                  <a:pt x="3918" y="4010"/>
                </a:lnTo>
                <a:lnTo>
                  <a:pt x="3914" y="4008"/>
                </a:lnTo>
                <a:lnTo>
                  <a:pt x="3910" y="4010"/>
                </a:lnTo>
                <a:lnTo>
                  <a:pt x="3906" y="4012"/>
                </a:lnTo>
                <a:lnTo>
                  <a:pt x="3902" y="4012"/>
                </a:lnTo>
                <a:lnTo>
                  <a:pt x="3894" y="4010"/>
                </a:lnTo>
                <a:lnTo>
                  <a:pt x="3888" y="4012"/>
                </a:lnTo>
                <a:lnTo>
                  <a:pt x="3886" y="4014"/>
                </a:lnTo>
                <a:lnTo>
                  <a:pt x="3882" y="4018"/>
                </a:lnTo>
                <a:lnTo>
                  <a:pt x="3874" y="4016"/>
                </a:lnTo>
                <a:lnTo>
                  <a:pt x="3868" y="4018"/>
                </a:lnTo>
                <a:lnTo>
                  <a:pt x="3862" y="4016"/>
                </a:lnTo>
                <a:lnTo>
                  <a:pt x="3856" y="4014"/>
                </a:lnTo>
                <a:lnTo>
                  <a:pt x="3844" y="4008"/>
                </a:lnTo>
                <a:lnTo>
                  <a:pt x="3830" y="4008"/>
                </a:lnTo>
                <a:lnTo>
                  <a:pt x="3818" y="4010"/>
                </a:lnTo>
                <a:lnTo>
                  <a:pt x="3814" y="4012"/>
                </a:lnTo>
                <a:lnTo>
                  <a:pt x="3812" y="4016"/>
                </a:lnTo>
                <a:lnTo>
                  <a:pt x="3814" y="4022"/>
                </a:lnTo>
                <a:lnTo>
                  <a:pt x="3818" y="4024"/>
                </a:lnTo>
                <a:lnTo>
                  <a:pt x="3826" y="4024"/>
                </a:lnTo>
                <a:lnTo>
                  <a:pt x="3838" y="4028"/>
                </a:lnTo>
                <a:lnTo>
                  <a:pt x="3842" y="4032"/>
                </a:lnTo>
                <a:lnTo>
                  <a:pt x="3844" y="4034"/>
                </a:lnTo>
                <a:lnTo>
                  <a:pt x="3842" y="4040"/>
                </a:lnTo>
                <a:lnTo>
                  <a:pt x="3840" y="4044"/>
                </a:lnTo>
                <a:lnTo>
                  <a:pt x="3842" y="4050"/>
                </a:lnTo>
                <a:lnTo>
                  <a:pt x="3844" y="4056"/>
                </a:lnTo>
                <a:lnTo>
                  <a:pt x="3852" y="4064"/>
                </a:lnTo>
                <a:lnTo>
                  <a:pt x="3860" y="4074"/>
                </a:lnTo>
                <a:lnTo>
                  <a:pt x="3860" y="4076"/>
                </a:lnTo>
                <a:lnTo>
                  <a:pt x="3854" y="4076"/>
                </a:lnTo>
                <a:lnTo>
                  <a:pt x="3846" y="4078"/>
                </a:lnTo>
                <a:lnTo>
                  <a:pt x="3838" y="4080"/>
                </a:lnTo>
                <a:lnTo>
                  <a:pt x="3828" y="4080"/>
                </a:lnTo>
                <a:lnTo>
                  <a:pt x="3804" y="4076"/>
                </a:lnTo>
                <a:lnTo>
                  <a:pt x="3794" y="4074"/>
                </a:lnTo>
                <a:lnTo>
                  <a:pt x="3784" y="4072"/>
                </a:lnTo>
                <a:lnTo>
                  <a:pt x="3776" y="4074"/>
                </a:lnTo>
                <a:lnTo>
                  <a:pt x="3774" y="4074"/>
                </a:lnTo>
                <a:lnTo>
                  <a:pt x="3772" y="4078"/>
                </a:lnTo>
                <a:lnTo>
                  <a:pt x="3770" y="4082"/>
                </a:lnTo>
                <a:lnTo>
                  <a:pt x="3770" y="4086"/>
                </a:lnTo>
                <a:lnTo>
                  <a:pt x="3772" y="4088"/>
                </a:lnTo>
                <a:lnTo>
                  <a:pt x="3776" y="4090"/>
                </a:lnTo>
                <a:lnTo>
                  <a:pt x="3784" y="4092"/>
                </a:lnTo>
                <a:lnTo>
                  <a:pt x="3788" y="4094"/>
                </a:lnTo>
                <a:lnTo>
                  <a:pt x="3794" y="4100"/>
                </a:lnTo>
                <a:lnTo>
                  <a:pt x="3798" y="4102"/>
                </a:lnTo>
                <a:lnTo>
                  <a:pt x="3800" y="4102"/>
                </a:lnTo>
                <a:lnTo>
                  <a:pt x="3802" y="4098"/>
                </a:lnTo>
                <a:lnTo>
                  <a:pt x="3804" y="4094"/>
                </a:lnTo>
                <a:lnTo>
                  <a:pt x="3808" y="4094"/>
                </a:lnTo>
                <a:lnTo>
                  <a:pt x="3816" y="4094"/>
                </a:lnTo>
                <a:lnTo>
                  <a:pt x="3828" y="4098"/>
                </a:lnTo>
                <a:lnTo>
                  <a:pt x="3836" y="4100"/>
                </a:lnTo>
                <a:lnTo>
                  <a:pt x="3842" y="4098"/>
                </a:lnTo>
                <a:lnTo>
                  <a:pt x="3852" y="4096"/>
                </a:lnTo>
                <a:lnTo>
                  <a:pt x="3858" y="4096"/>
                </a:lnTo>
                <a:lnTo>
                  <a:pt x="3864" y="4096"/>
                </a:lnTo>
                <a:lnTo>
                  <a:pt x="3872" y="4098"/>
                </a:lnTo>
                <a:lnTo>
                  <a:pt x="3882" y="4102"/>
                </a:lnTo>
                <a:lnTo>
                  <a:pt x="3886" y="4110"/>
                </a:lnTo>
                <a:lnTo>
                  <a:pt x="3890" y="4114"/>
                </a:lnTo>
                <a:lnTo>
                  <a:pt x="3894" y="4118"/>
                </a:lnTo>
                <a:lnTo>
                  <a:pt x="3896" y="4118"/>
                </a:lnTo>
                <a:lnTo>
                  <a:pt x="3900" y="4116"/>
                </a:lnTo>
                <a:lnTo>
                  <a:pt x="3902" y="4112"/>
                </a:lnTo>
                <a:lnTo>
                  <a:pt x="3908" y="4104"/>
                </a:lnTo>
                <a:lnTo>
                  <a:pt x="3914" y="4094"/>
                </a:lnTo>
                <a:lnTo>
                  <a:pt x="3920" y="4086"/>
                </a:lnTo>
                <a:lnTo>
                  <a:pt x="3926" y="4084"/>
                </a:lnTo>
                <a:lnTo>
                  <a:pt x="3928" y="4086"/>
                </a:lnTo>
                <a:lnTo>
                  <a:pt x="3930" y="4088"/>
                </a:lnTo>
                <a:lnTo>
                  <a:pt x="3932" y="4094"/>
                </a:lnTo>
                <a:lnTo>
                  <a:pt x="3936" y="4096"/>
                </a:lnTo>
                <a:lnTo>
                  <a:pt x="3942" y="4092"/>
                </a:lnTo>
                <a:lnTo>
                  <a:pt x="3952" y="4086"/>
                </a:lnTo>
                <a:lnTo>
                  <a:pt x="3956" y="4084"/>
                </a:lnTo>
                <a:lnTo>
                  <a:pt x="3964" y="4082"/>
                </a:lnTo>
                <a:lnTo>
                  <a:pt x="3978" y="4082"/>
                </a:lnTo>
                <a:lnTo>
                  <a:pt x="3992" y="4084"/>
                </a:lnTo>
                <a:lnTo>
                  <a:pt x="4002" y="4090"/>
                </a:lnTo>
                <a:lnTo>
                  <a:pt x="4004" y="4090"/>
                </a:lnTo>
                <a:lnTo>
                  <a:pt x="4008" y="4090"/>
                </a:lnTo>
                <a:lnTo>
                  <a:pt x="4012" y="4088"/>
                </a:lnTo>
                <a:lnTo>
                  <a:pt x="4016" y="4086"/>
                </a:lnTo>
                <a:lnTo>
                  <a:pt x="4018" y="4082"/>
                </a:lnTo>
                <a:lnTo>
                  <a:pt x="4018" y="4078"/>
                </a:lnTo>
                <a:lnTo>
                  <a:pt x="4018" y="4072"/>
                </a:lnTo>
                <a:lnTo>
                  <a:pt x="4016" y="4068"/>
                </a:lnTo>
                <a:close/>
                <a:moveTo>
                  <a:pt x="4132" y="7870"/>
                </a:moveTo>
                <a:lnTo>
                  <a:pt x="4132" y="7870"/>
                </a:lnTo>
                <a:lnTo>
                  <a:pt x="4124" y="7870"/>
                </a:lnTo>
                <a:lnTo>
                  <a:pt x="4118" y="7870"/>
                </a:lnTo>
                <a:lnTo>
                  <a:pt x="4112" y="7866"/>
                </a:lnTo>
                <a:lnTo>
                  <a:pt x="4106" y="7864"/>
                </a:lnTo>
                <a:lnTo>
                  <a:pt x="4098" y="7860"/>
                </a:lnTo>
                <a:lnTo>
                  <a:pt x="4090" y="7854"/>
                </a:lnTo>
                <a:lnTo>
                  <a:pt x="4080" y="7846"/>
                </a:lnTo>
                <a:lnTo>
                  <a:pt x="4070" y="7840"/>
                </a:lnTo>
                <a:lnTo>
                  <a:pt x="4058" y="7832"/>
                </a:lnTo>
                <a:lnTo>
                  <a:pt x="4046" y="7820"/>
                </a:lnTo>
                <a:lnTo>
                  <a:pt x="4034" y="7808"/>
                </a:lnTo>
                <a:lnTo>
                  <a:pt x="4028" y="7798"/>
                </a:lnTo>
                <a:lnTo>
                  <a:pt x="4026" y="7788"/>
                </a:lnTo>
                <a:lnTo>
                  <a:pt x="4024" y="7786"/>
                </a:lnTo>
                <a:lnTo>
                  <a:pt x="4020" y="7786"/>
                </a:lnTo>
                <a:lnTo>
                  <a:pt x="4012" y="7784"/>
                </a:lnTo>
                <a:lnTo>
                  <a:pt x="4010" y="7782"/>
                </a:lnTo>
                <a:lnTo>
                  <a:pt x="4010" y="7778"/>
                </a:lnTo>
                <a:lnTo>
                  <a:pt x="4012" y="7774"/>
                </a:lnTo>
                <a:lnTo>
                  <a:pt x="4018" y="7768"/>
                </a:lnTo>
                <a:lnTo>
                  <a:pt x="4018" y="7770"/>
                </a:lnTo>
                <a:lnTo>
                  <a:pt x="4020" y="7772"/>
                </a:lnTo>
                <a:lnTo>
                  <a:pt x="4022" y="7776"/>
                </a:lnTo>
                <a:lnTo>
                  <a:pt x="4024" y="7776"/>
                </a:lnTo>
                <a:lnTo>
                  <a:pt x="4024" y="7772"/>
                </a:lnTo>
                <a:lnTo>
                  <a:pt x="4020" y="7762"/>
                </a:lnTo>
                <a:lnTo>
                  <a:pt x="4006" y="7748"/>
                </a:lnTo>
                <a:lnTo>
                  <a:pt x="4006" y="7884"/>
                </a:lnTo>
                <a:lnTo>
                  <a:pt x="4014" y="7882"/>
                </a:lnTo>
                <a:lnTo>
                  <a:pt x="4016" y="7880"/>
                </a:lnTo>
                <a:lnTo>
                  <a:pt x="4020" y="7878"/>
                </a:lnTo>
                <a:lnTo>
                  <a:pt x="4026" y="7880"/>
                </a:lnTo>
                <a:lnTo>
                  <a:pt x="4040" y="7884"/>
                </a:lnTo>
                <a:lnTo>
                  <a:pt x="4056" y="7886"/>
                </a:lnTo>
                <a:lnTo>
                  <a:pt x="4074" y="7888"/>
                </a:lnTo>
                <a:lnTo>
                  <a:pt x="4080" y="7888"/>
                </a:lnTo>
                <a:lnTo>
                  <a:pt x="4084" y="7890"/>
                </a:lnTo>
                <a:lnTo>
                  <a:pt x="4092" y="7894"/>
                </a:lnTo>
                <a:lnTo>
                  <a:pt x="4096" y="7894"/>
                </a:lnTo>
                <a:lnTo>
                  <a:pt x="4098" y="7892"/>
                </a:lnTo>
                <a:lnTo>
                  <a:pt x="4104" y="7890"/>
                </a:lnTo>
                <a:lnTo>
                  <a:pt x="4110" y="7888"/>
                </a:lnTo>
                <a:lnTo>
                  <a:pt x="4116" y="7886"/>
                </a:lnTo>
                <a:lnTo>
                  <a:pt x="4120" y="7884"/>
                </a:lnTo>
                <a:lnTo>
                  <a:pt x="4122" y="7886"/>
                </a:lnTo>
                <a:lnTo>
                  <a:pt x="4126" y="7890"/>
                </a:lnTo>
                <a:lnTo>
                  <a:pt x="4128" y="7888"/>
                </a:lnTo>
                <a:lnTo>
                  <a:pt x="4130" y="7886"/>
                </a:lnTo>
                <a:lnTo>
                  <a:pt x="4134" y="7886"/>
                </a:lnTo>
                <a:lnTo>
                  <a:pt x="4136" y="7886"/>
                </a:lnTo>
                <a:lnTo>
                  <a:pt x="4138" y="7886"/>
                </a:lnTo>
                <a:lnTo>
                  <a:pt x="4144" y="7878"/>
                </a:lnTo>
                <a:lnTo>
                  <a:pt x="4146" y="7872"/>
                </a:lnTo>
                <a:lnTo>
                  <a:pt x="4144" y="7868"/>
                </a:lnTo>
                <a:lnTo>
                  <a:pt x="4140" y="7868"/>
                </a:lnTo>
                <a:lnTo>
                  <a:pt x="4132" y="7870"/>
                </a:lnTo>
                <a:close/>
                <a:moveTo>
                  <a:pt x="3988" y="7750"/>
                </a:moveTo>
                <a:lnTo>
                  <a:pt x="3988" y="7750"/>
                </a:lnTo>
                <a:lnTo>
                  <a:pt x="3984" y="7750"/>
                </a:lnTo>
                <a:lnTo>
                  <a:pt x="3982" y="7748"/>
                </a:lnTo>
                <a:lnTo>
                  <a:pt x="3980" y="7742"/>
                </a:lnTo>
                <a:lnTo>
                  <a:pt x="3976" y="7738"/>
                </a:lnTo>
                <a:lnTo>
                  <a:pt x="3974" y="7736"/>
                </a:lnTo>
                <a:lnTo>
                  <a:pt x="3972" y="7736"/>
                </a:lnTo>
                <a:lnTo>
                  <a:pt x="3968" y="7740"/>
                </a:lnTo>
                <a:lnTo>
                  <a:pt x="3964" y="7746"/>
                </a:lnTo>
                <a:lnTo>
                  <a:pt x="3960" y="7754"/>
                </a:lnTo>
                <a:lnTo>
                  <a:pt x="3956" y="7758"/>
                </a:lnTo>
                <a:lnTo>
                  <a:pt x="3952" y="7758"/>
                </a:lnTo>
                <a:lnTo>
                  <a:pt x="3946" y="7754"/>
                </a:lnTo>
                <a:lnTo>
                  <a:pt x="3942" y="7752"/>
                </a:lnTo>
                <a:lnTo>
                  <a:pt x="3936" y="7752"/>
                </a:lnTo>
                <a:lnTo>
                  <a:pt x="3934" y="7754"/>
                </a:lnTo>
                <a:lnTo>
                  <a:pt x="3936" y="7756"/>
                </a:lnTo>
                <a:lnTo>
                  <a:pt x="3938" y="7756"/>
                </a:lnTo>
                <a:lnTo>
                  <a:pt x="3940" y="7760"/>
                </a:lnTo>
                <a:lnTo>
                  <a:pt x="3940" y="7762"/>
                </a:lnTo>
                <a:lnTo>
                  <a:pt x="3944" y="7762"/>
                </a:lnTo>
                <a:lnTo>
                  <a:pt x="3946" y="7764"/>
                </a:lnTo>
                <a:lnTo>
                  <a:pt x="3946" y="7768"/>
                </a:lnTo>
                <a:lnTo>
                  <a:pt x="3942" y="7772"/>
                </a:lnTo>
                <a:lnTo>
                  <a:pt x="3940" y="7772"/>
                </a:lnTo>
                <a:lnTo>
                  <a:pt x="3936" y="7766"/>
                </a:lnTo>
                <a:lnTo>
                  <a:pt x="3934" y="7766"/>
                </a:lnTo>
                <a:lnTo>
                  <a:pt x="3932" y="7772"/>
                </a:lnTo>
                <a:lnTo>
                  <a:pt x="3932" y="7782"/>
                </a:lnTo>
                <a:lnTo>
                  <a:pt x="3936" y="7792"/>
                </a:lnTo>
                <a:lnTo>
                  <a:pt x="3940" y="7796"/>
                </a:lnTo>
                <a:lnTo>
                  <a:pt x="3944" y="7796"/>
                </a:lnTo>
                <a:lnTo>
                  <a:pt x="3958" y="7792"/>
                </a:lnTo>
                <a:lnTo>
                  <a:pt x="3970" y="7788"/>
                </a:lnTo>
                <a:lnTo>
                  <a:pt x="3974" y="7788"/>
                </a:lnTo>
                <a:lnTo>
                  <a:pt x="3978" y="7792"/>
                </a:lnTo>
                <a:lnTo>
                  <a:pt x="3978" y="7798"/>
                </a:lnTo>
                <a:lnTo>
                  <a:pt x="3974" y="7802"/>
                </a:lnTo>
                <a:lnTo>
                  <a:pt x="3968" y="7804"/>
                </a:lnTo>
                <a:lnTo>
                  <a:pt x="3962" y="7806"/>
                </a:lnTo>
                <a:lnTo>
                  <a:pt x="3948" y="7812"/>
                </a:lnTo>
                <a:lnTo>
                  <a:pt x="3944" y="7816"/>
                </a:lnTo>
                <a:lnTo>
                  <a:pt x="3944" y="7822"/>
                </a:lnTo>
                <a:lnTo>
                  <a:pt x="3948" y="7830"/>
                </a:lnTo>
                <a:lnTo>
                  <a:pt x="3954" y="7836"/>
                </a:lnTo>
                <a:lnTo>
                  <a:pt x="3962" y="7842"/>
                </a:lnTo>
                <a:lnTo>
                  <a:pt x="3970" y="7846"/>
                </a:lnTo>
                <a:lnTo>
                  <a:pt x="3984" y="7852"/>
                </a:lnTo>
                <a:lnTo>
                  <a:pt x="3990" y="7856"/>
                </a:lnTo>
                <a:lnTo>
                  <a:pt x="3992" y="7858"/>
                </a:lnTo>
                <a:lnTo>
                  <a:pt x="3978" y="7856"/>
                </a:lnTo>
                <a:lnTo>
                  <a:pt x="3972" y="7852"/>
                </a:lnTo>
                <a:lnTo>
                  <a:pt x="3970" y="7850"/>
                </a:lnTo>
                <a:lnTo>
                  <a:pt x="3968" y="7852"/>
                </a:lnTo>
                <a:lnTo>
                  <a:pt x="3966" y="7854"/>
                </a:lnTo>
                <a:lnTo>
                  <a:pt x="3964" y="7852"/>
                </a:lnTo>
                <a:lnTo>
                  <a:pt x="3958" y="7850"/>
                </a:lnTo>
                <a:lnTo>
                  <a:pt x="3952" y="7846"/>
                </a:lnTo>
                <a:lnTo>
                  <a:pt x="3950" y="7846"/>
                </a:lnTo>
                <a:lnTo>
                  <a:pt x="3946" y="7848"/>
                </a:lnTo>
                <a:lnTo>
                  <a:pt x="3944" y="7850"/>
                </a:lnTo>
                <a:lnTo>
                  <a:pt x="3944" y="7852"/>
                </a:lnTo>
                <a:lnTo>
                  <a:pt x="3946" y="7854"/>
                </a:lnTo>
                <a:lnTo>
                  <a:pt x="3946" y="7856"/>
                </a:lnTo>
                <a:lnTo>
                  <a:pt x="3944" y="7856"/>
                </a:lnTo>
                <a:lnTo>
                  <a:pt x="3938" y="7852"/>
                </a:lnTo>
                <a:lnTo>
                  <a:pt x="3918" y="7838"/>
                </a:lnTo>
                <a:lnTo>
                  <a:pt x="3914" y="7836"/>
                </a:lnTo>
                <a:lnTo>
                  <a:pt x="3912" y="7838"/>
                </a:lnTo>
                <a:lnTo>
                  <a:pt x="3914" y="7840"/>
                </a:lnTo>
                <a:lnTo>
                  <a:pt x="3920" y="7846"/>
                </a:lnTo>
                <a:lnTo>
                  <a:pt x="3924" y="7848"/>
                </a:lnTo>
                <a:lnTo>
                  <a:pt x="3926" y="7850"/>
                </a:lnTo>
                <a:lnTo>
                  <a:pt x="3922" y="7850"/>
                </a:lnTo>
                <a:lnTo>
                  <a:pt x="3918" y="7850"/>
                </a:lnTo>
                <a:lnTo>
                  <a:pt x="3914" y="7852"/>
                </a:lnTo>
                <a:lnTo>
                  <a:pt x="3912" y="7856"/>
                </a:lnTo>
                <a:lnTo>
                  <a:pt x="3910" y="7858"/>
                </a:lnTo>
                <a:lnTo>
                  <a:pt x="3904" y="7858"/>
                </a:lnTo>
                <a:lnTo>
                  <a:pt x="3896" y="7852"/>
                </a:lnTo>
                <a:lnTo>
                  <a:pt x="3894" y="7854"/>
                </a:lnTo>
                <a:lnTo>
                  <a:pt x="3894" y="7856"/>
                </a:lnTo>
                <a:lnTo>
                  <a:pt x="3892" y="7856"/>
                </a:lnTo>
                <a:lnTo>
                  <a:pt x="3888" y="7856"/>
                </a:lnTo>
                <a:lnTo>
                  <a:pt x="3878" y="7854"/>
                </a:lnTo>
                <a:lnTo>
                  <a:pt x="3876" y="7854"/>
                </a:lnTo>
                <a:lnTo>
                  <a:pt x="3876" y="7856"/>
                </a:lnTo>
                <a:lnTo>
                  <a:pt x="3880" y="7858"/>
                </a:lnTo>
                <a:lnTo>
                  <a:pt x="3882" y="7862"/>
                </a:lnTo>
                <a:lnTo>
                  <a:pt x="3882" y="7864"/>
                </a:lnTo>
                <a:lnTo>
                  <a:pt x="3878" y="7862"/>
                </a:lnTo>
                <a:lnTo>
                  <a:pt x="3874" y="7860"/>
                </a:lnTo>
                <a:lnTo>
                  <a:pt x="3870" y="7858"/>
                </a:lnTo>
                <a:lnTo>
                  <a:pt x="3870" y="7860"/>
                </a:lnTo>
                <a:lnTo>
                  <a:pt x="3872" y="7864"/>
                </a:lnTo>
                <a:lnTo>
                  <a:pt x="3872" y="7868"/>
                </a:lnTo>
                <a:lnTo>
                  <a:pt x="3872" y="7870"/>
                </a:lnTo>
                <a:lnTo>
                  <a:pt x="3876" y="7870"/>
                </a:lnTo>
                <a:lnTo>
                  <a:pt x="3880" y="7870"/>
                </a:lnTo>
                <a:lnTo>
                  <a:pt x="3886" y="7870"/>
                </a:lnTo>
                <a:lnTo>
                  <a:pt x="3890" y="7870"/>
                </a:lnTo>
                <a:lnTo>
                  <a:pt x="3890" y="7872"/>
                </a:lnTo>
                <a:lnTo>
                  <a:pt x="3892" y="7872"/>
                </a:lnTo>
                <a:lnTo>
                  <a:pt x="3894" y="7868"/>
                </a:lnTo>
                <a:lnTo>
                  <a:pt x="3896" y="7864"/>
                </a:lnTo>
                <a:lnTo>
                  <a:pt x="3898" y="7862"/>
                </a:lnTo>
                <a:lnTo>
                  <a:pt x="3900" y="7864"/>
                </a:lnTo>
                <a:lnTo>
                  <a:pt x="3900" y="7866"/>
                </a:lnTo>
                <a:lnTo>
                  <a:pt x="3898" y="7870"/>
                </a:lnTo>
                <a:lnTo>
                  <a:pt x="3900" y="7872"/>
                </a:lnTo>
                <a:lnTo>
                  <a:pt x="3904" y="7872"/>
                </a:lnTo>
                <a:lnTo>
                  <a:pt x="3908" y="7870"/>
                </a:lnTo>
                <a:lnTo>
                  <a:pt x="3912" y="7868"/>
                </a:lnTo>
                <a:lnTo>
                  <a:pt x="3910" y="7872"/>
                </a:lnTo>
                <a:lnTo>
                  <a:pt x="3908" y="7876"/>
                </a:lnTo>
                <a:lnTo>
                  <a:pt x="3910" y="7876"/>
                </a:lnTo>
                <a:lnTo>
                  <a:pt x="3912" y="7876"/>
                </a:lnTo>
                <a:lnTo>
                  <a:pt x="3916" y="7876"/>
                </a:lnTo>
                <a:lnTo>
                  <a:pt x="3918" y="7880"/>
                </a:lnTo>
                <a:lnTo>
                  <a:pt x="3920" y="7882"/>
                </a:lnTo>
                <a:lnTo>
                  <a:pt x="3924" y="7880"/>
                </a:lnTo>
                <a:lnTo>
                  <a:pt x="3928" y="7880"/>
                </a:lnTo>
                <a:lnTo>
                  <a:pt x="3934" y="7880"/>
                </a:lnTo>
                <a:lnTo>
                  <a:pt x="3938" y="7882"/>
                </a:lnTo>
                <a:lnTo>
                  <a:pt x="3942" y="7880"/>
                </a:lnTo>
                <a:lnTo>
                  <a:pt x="3946" y="7880"/>
                </a:lnTo>
                <a:lnTo>
                  <a:pt x="3948" y="7880"/>
                </a:lnTo>
                <a:lnTo>
                  <a:pt x="3950" y="7882"/>
                </a:lnTo>
                <a:lnTo>
                  <a:pt x="3952" y="7882"/>
                </a:lnTo>
                <a:lnTo>
                  <a:pt x="3954" y="7880"/>
                </a:lnTo>
                <a:lnTo>
                  <a:pt x="3958" y="7880"/>
                </a:lnTo>
                <a:lnTo>
                  <a:pt x="3960" y="7880"/>
                </a:lnTo>
                <a:lnTo>
                  <a:pt x="3962" y="7876"/>
                </a:lnTo>
                <a:lnTo>
                  <a:pt x="3962" y="7874"/>
                </a:lnTo>
                <a:lnTo>
                  <a:pt x="3964" y="7876"/>
                </a:lnTo>
                <a:lnTo>
                  <a:pt x="3966" y="7880"/>
                </a:lnTo>
                <a:lnTo>
                  <a:pt x="3974" y="7884"/>
                </a:lnTo>
                <a:lnTo>
                  <a:pt x="3994" y="7888"/>
                </a:lnTo>
                <a:lnTo>
                  <a:pt x="3998" y="7888"/>
                </a:lnTo>
                <a:lnTo>
                  <a:pt x="4000" y="7886"/>
                </a:lnTo>
                <a:lnTo>
                  <a:pt x="4000" y="7882"/>
                </a:lnTo>
                <a:lnTo>
                  <a:pt x="4002" y="7882"/>
                </a:lnTo>
                <a:lnTo>
                  <a:pt x="4006" y="7884"/>
                </a:lnTo>
                <a:lnTo>
                  <a:pt x="4006" y="7748"/>
                </a:lnTo>
                <a:lnTo>
                  <a:pt x="4004" y="7744"/>
                </a:lnTo>
                <a:lnTo>
                  <a:pt x="4000" y="7744"/>
                </a:lnTo>
                <a:lnTo>
                  <a:pt x="3996" y="7744"/>
                </a:lnTo>
                <a:lnTo>
                  <a:pt x="3992" y="7748"/>
                </a:lnTo>
                <a:lnTo>
                  <a:pt x="3988" y="7750"/>
                </a:lnTo>
                <a:close/>
                <a:moveTo>
                  <a:pt x="3812" y="7278"/>
                </a:moveTo>
                <a:lnTo>
                  <a:pt x="3812" y="7278"/>
                </a:lnTo>
                <a:lnTo>
                  <a:pt x="3812" y="7282"/>
                </a:lnTo>
                <a:lnTo>
                  <a:pt x="3814" y="7286"/>
                </a:lnTo>
                <a:lnTo>
                  <a:pt x="3814" y="7288"/>
                </a:lnTo>
                <a:lnTo>
                  <a:pt x="3814" y="7290"/>
                </a:lnTo>
                <a:lnTo>
                  <a:pt x="3816" y="7292"/>
                </a:lnTo>
                <a:lnTo>
                  <a:pt x="3820" y="7294"/>
                </a:lnTo>
                <a:lnTo>
                  <a:pt x="3826" y="7292"/>
                </a:lnTo>
                <a:lnTo>
                  <a:pt x="3834" y="7286"/>
                </a:lnTo>
                <a:lnTo>
                  <a:pt x="3836" y="7282"/>
                </a:lnTo>
                <a:lnTo>
                  <a:pt x="3834" y="7280"/>
                </a:lnTo>
                <a:lnTo>
                  <a:pt x="3834" y="7278"/>
                </a:lnTo>
                <a:lnTo>
                  <a:pt x="3838" y="7278"/>
                </a:lnTo>
                <a:lnTo>
                  <a:pt x="3840" y="7274"/>
                </a:lnTo>
                <a:lnTo>
                  <a:pt x="3840" y="7270"/>
                </a:lnTo>
                <a:lnTo>
                  <a:pt x="3834" y="7264"/>
                </a:lnTo>
                <a:lnTo>
                  <a:pt x="3830" y="7262"/>
                </a:lnTo>
                <a:lnTo>
                  <a:pt x="3826" y="7264"/>
                </a:lnTo>
                <a:lnTo>
                  <a:pt x="3826" y="7266"/>
                </a:lnTo>
                <a:lnTo>
                  <a:pt x="3824" y="7266"/>
                </a:lnTo>
                <a:lnTo>
                  <a:pt x="3822" y="7266"/>
                </a:lnTo>
                <a:lnTo>
                  <a:pt x="3820" y="7266"/>
                </a:lnTo>
                <a:lnTo>
                  <a:pt x="3820" y="7268"/>
                </a:lnTo>
                <a:lnTo>
                  <a:pt x="3820" y="7272"/>
                </a:lnTo>
                <a:lnTo>
                  <a:pt x="3818" y="7276"/>
                </a:lnTo>
                <a:lnTo>
                  <a:pt x="3816" y="7276"/>
                </a:lnTo>
                <a:lnTo>
                  <a:pt x="3814" y="7276"/>
                </a:lnTo>
                <a:lnTo>
                  <a:pt x="3812" y="7278"/>
                </a:lnTo>
                <a:close/>
                <a:moveTo>
                  <a:pt x="3916" y="7824"/>
                </a:moveTo>
                <a:lnTo>
                  <a:pt x="3916" y="7824"/>
                </a:lnTo>
                <a:lnTo>
                  <a:pt x="3916" y="7830"/>
                </a:lnTo>
                <a:lnTo>
                  <a:pt x="3920" y="7834"/>
                </a:lnTo>
                <a:lnTo>
                  <a:pt x="3938" y="7846"/>
                </a:lnTo>
                <a:lnTo>
                  <a:pt x="3940" y="7846"/>
                </a:lnTo>
                <a:lnTo>
                  <a:pt x="3940" y="7844"/>
                </a:lnTo>
                <a:lnTo>
                  <a:pt x="3938" y="7840"/>
                </a:lnTo>
                <a:lnTo>
                  <a:pt x="3934" y="7836"/>
                </a:lnTo>
                <a:lnTo>
                  <a:pt x="3926" y="7830"/>
                </a:lnTo>
                <a:lnTo>
                  <a:pt x="3928" y="7828"/>
                </a:lnTo>
                <a:lnTo>
                  <a:pt x="3930" y="7830"/>
                </a:lnTo>
                <a:lnTo>
                  <a:pt x="3936" y="7834"/>
                </a:lnTo>
                <a:lnTo>
                  <a:pt x="3938" y="7834"/>
                </a:lnTo>
                <a:lnTo>
                  <a:pt x="3938" y="7830"/>
                </a:lnTo>
                <a:lnTo>
                  <a:pt x="3936" y="7826"/>
                </a:lnTo>
                <a:lnTo>
                  <a:pt x="3932" y="7822"/>
                </a:lnTo>
                <a:lnTo>
                  <a:pt x="3932" y="7816"/>
                </a:lnTo>
                <a:lnTo>
                  <a:pt x="3932" y="7804"/>
                </a:lnTo>
                <a:lnTo>
                  <a:pt x="3930" y="7802"/>
                </a:lnTo>
                <a:lnTo>
                  <a:pt x="3926" y="7806"/>
                </a:lnTo>
                <a:lnTo>
                  <a:pt x="3924" y="7810"/>
                </a:lnTo>
                <a:lnTo>
                  <a:pt x="3922" y="7816"/>
                </a:lnTo>
                <a:lnTo>
                  <a:pt x="3924" y="7820"/>
                </a:lnTo>
                <a:lnTo>
                  <a:pt x="3922" y="7820"/>
                </a:lnTo>
                <a:lnTo>
                  <a:pt x="3918" y="7820"/>
                </a:lnTo>
                <a:lnTo>
                  <a:pt x="3916" y="7824"/>
                </a:lnTo>
                <a:close/>
                <a:moveTo>
                  <a:pt x="3886" y="7846"/>
                </a:moveTo>
                <a:lnTo>
                  <a:pt x="3886" y="7846"/>
                </a:lnTo>
                <a:lnTo>
                  <a:pt x="3890" y="7846"/>
                </a:lnTo>
                <a:lnTo>
                  <a:pt x="3890" y="7844"/>
                </a:lnTo>
                <a:lnTo>
                  <a:pt x="3892" y="7842"/>
                </a:lnTo>
                <a:lnTo>
                  <a:pt x="3896" y="7842"/>
                </a:lnTo>
                <a:lnTo>
                  <a:pt x="3898" y="7846"/>
                </a:lnTo>
                <a:lnTo>
                  <a:pt x="3898" y="7848"/>
                </a:lnTo>
                <a:lnTo>
                  <a:pt x="3898" y="7850"/>
                </a:lnTo>
                <a:lnTo>
                  <a:pt x="3904" y="7852"/>
                </a:lnTo>
                <a:lnTo>
                  <a:pt x="3906" y="7852"/>
                </a:lnTo>
                <a:lnTo>
                  <a:pt x="3908" y="7848"/>
                </a:lnTo>
                <a:lnTo>
                  <a:pt x="3908" y="7838"/>
                </a:lnTo>
                <a:lnTo>
                  <a:pt x="3908" y="7834"/>
                </a:lnTo>
                <a:lnTo>
                  <a:pt x="3904" y="7834"/>
                </a:lnTo>
                <a:lnTo>
                  <a:pt x="3902" y="7834"/>
                </a:lnTo>
                <a:lnTo>
                  <a:pt x="3900" y="7830"/>
                </a:lnTo>
                <a:lnTo>
                  <a:pt x="3896" y="7828"/>
                </a:lnTo>
                <a:lnTo>
                  <a:pt x="3890" y="7826"/>
                </a:lnTo>
                <a:lnTo>
                  <a:pt x="3886" y="7828"/>
                </a:lnTo>
                <a:lnTo>
                  <a:pt x="3884" y="7828"/>
                </a:lnTo>
                <a:lnTo>
                  <a:pt x="3886" y="7832"/>
                </a:lnTo>
                <a:lnTo>
                  <a:pt x="3886" y="7836"/>
                </a:lnTo>
                <a:lnTo>
                  <a:pt x="3884" y="7840"/>
                </a:lnTo>
                <a:lnTo>
                  <a:pt x="3884" y="7842"/>
                </a:lnTo>
                <a:lnTo>
                  <a:pt x="3886" y="7846"/>
                </a:lnTo>
                <a:close/>
                <a:moveTo>
                  <a:pt x="3794" y="7210"/>
                </a:moveTo>
                <a:lnTo>
                  <a:pt x="3794" y="7210"/>
                </a:lnTo>
                <a:lnTo>
                  <a:pt x="3800" y="7210"/>
                </a:lnTo>
                <a:lnTo>
                  <a:pt x="3802" y="7208"/>
                </a:lnTo>
                <a:lnTo>
                  <a:pt x="3802" y="7206"/>
                </a:lnTo>
                <a:lnTo>
                  <a:pt x="3802" y="7204"/>
                </a:lnTo>
                <a:lnTo>
                  <a:pt x="3800" y="7198"/>
                </a:lnTo>
                <a:lnTo>
                  <a:pt x="3800" y="7196"/>
                </a:lnTo>
                <a:lnTo>
                  <a:pt x="3804" y="7194"/>
                </a:lnTo>
                <a:lnTo>
                  <a:pt x="3808" y="7194"/>
                </a:lnTo>
                <a:lnTo>
                  <a:pt x="3808" y="7188"/>
                </a:lnTo>
                <a:lnTo>
                  <a:pt x="3804" y="7184"/>
                </a:lnTo>
                <a:lnTo>
                  <a:pt x="3804" y="7182"/>
                </a:lnTo>
                <a:lnTo>
                  <a:pt x="3806" y="7182"/>
                </a:lnTo>
                <a:lnTo>
                  <a:pt x="3810" y="7180"/>
                </a:lnTo>
                <a:lnTo>
                  <a:pt x="3810" y="7178"/>
                </a:lnTo>
                <a:lnTo>
                  <a:pt x="3802" y="7168"/>
                </a:lnTo>
                <a:lnTo>
                  <a:pt x="3798" y="7162"/>
                </a:lnTo>
                <a:lnTo>
                  <a:pt x="3800" y="7160"/>
                </a:lnTo>
                <a:lnTo>
                  <a:pt x="3802" y="7160"/>
                </a:lnTo>
                <a:lnTo>
                  <a:pt x="3804" y="7158"/>
                </a:lnTo>
                <a:lnTo>
                  <a:pt x="3802" y="7156"/>
                </a:lnTo>
                <a:lnTo>
                  <a:pt x="3802" y="7152"/>
                </a:lnTo>
                <a:lnTo>
                  <a:pt x="3802" y="7150"/>
                </a:lnTo>
                <a:lnTo>
                  <a:pt x="3812" y="7148"/>
                </a:lnTo>
                <a:lnTo>
                  <a:pt x="3814" y="7148"/>
                </a:lnTo>
                <a:lnTo>
                  <a:pt x="3816" y="7146"/>
                </a:lnTo>
                <a:lnTo>
                  <a:pt x="3816" y="7142"/>
                </a:lnTo>
                <a:lnTo>
                  <a:pt x="3810" y="7130"/>
                </a:lnTo>
                <a:lnTo>
                  <a:pt x="3808" y="7122"/>
                </a:lnTo>
                <a:lnTo>
                  <a:pt x="3804" y="7122"/>
                </a:lnTo>
                <a:lnTo>
                  <a:pt x="3800" y="7122"/>
                </a:lnTo>
                <a:lnTo>
                  <a:pt x="3794" y="7122"/>
                </a:lnTo>
                <a:lnTo>
                  <a:pt x="3794" y="7120"/>
                </a:lnTo>
                <a:lnTo>
                  <a:pt x="3792" y="7118"/>
                </a:lnTo>
                <a:lnTo>
                  <a:pt x="3790" y="7118"/>
                </a:lnTo>
                <a:lnTo>
                  <a:pt x="3786" y="7120"/>
                </a:lnTo>
                <a:lnTo>
                  <a:pt x="3786" y="7122"/>
                </a:lnTo>
                <a:lnTo>
                  <a:pt x="3786" y="7128"/>
                </a:lnTo>
                <a:lnTo>
                  <a:pt x="3788" y="7134"/>
                </a:lnTo>
                <a:lnTo>
                  <a:pt x="3786" y="7140"/>
                </a:lnTo>
                <a:lnTo>
                  <a:pt x="3782" y="7146"/>
                </a:lnTo>
                <a:lnTo>
                  <a:pt x="3780" y="7152"/>
                </a:lnTo>
                <a:lnTo>
                  <a:pt x="3780" y="7160"/>
                </a:lnTo>
                <a:lnTo>
                  <a:pt x="3782" y="7166"/>
                </a:lnTo>
                <a:lnTo>
                  <a:pt x="3782" y="7172"/>
                </a:lnTo>
                <a:lnTo>
                  <a:pt x="3778" y="7186"/>
                </a:lnTo>
                <a:lnTo>
                  <a:pt x="3774" y="7198"/>
                </a:lnTo>
                <a:lnTo>
                  <a:pt x="3776" y="7202"/>
                </a:lnTo>
                <a:lnTo>
                  <a:pt x="3776" y="7204"/>
                </a:lnTo>
                <a:lnTo>
                  <a:pt x="3784" y="7208"/>
                </a:lnTo>
                <a:lnTo>
                  <a:pt x="3794" y="7210"/>
                </a:lnTo>
                <a:close/>
                <a:moveTo>
                  <a:pt x="3820" y="7234"/>
                </a:moveTo>
                <a:lnTo>
                  <a:pt x="3820" y="7234"/>
                </a:lnTo>
                <a:lnTo>
                  <a:pt x="3818" y="7238"/>
                </a:lnTo>
                <a:lnTo>
                  <a:pt x="3818" y="7240"/>
                </a:lnTo>
                <a:lnTo>
                  <a:pt x="3820" y="7242"/>
                </a:lnTo>
                <a:lnTo>
                  <a:pt x="3822" y="7242"/>
                </a:lnTo>
                <a:lnTo>
                  <a:pt x="3822" y="7238"/>
                </a:lnTo>
                <a:lnTo>
                  <a:pt x="3822" y="7234"/>
                </a:lnTo>
                <a:lnTo>
                  <a:pt x="3820" y="7234"/>
                </a:lnTo>
                <a:close/>
                <a:moveTo>
                  <a:pt x="3798" y="7230"/>
                </a:moveTo>
                <a:lnTo>
                  <a:pt x="3798" y="7230"/>
                </a:lnTo>
                <a:lnTo>
                  <a:pt x="3796" y="7228"/>
                </a:lnTo>
                <a:lnTo>
                  <a:pt x="3794" y="7228"/>
                </a:lnTo>
                <a:lnTo>
                  <a:pt x="3792" y="7230"/>
                </a:lnTo>
                <a:lnTo>
                  <a:pt x="3788" y="7230"/>
                </a:lnTo>
                <a:lnTo>
                  <a:pt x="3784" y="7230"/>
                </a:lnTo>
                <a:lnTo>
                  <a:pt x="3782" y="7232"/>
                </a:lnTo>
                <a:lnTo>
                  <a:pt x="3784" y="7234"/>
                </a:lnTo>
                <a:lnTo>
                  <a:pt x="3788" y="7238"/>
                </a:lnTo>
                <a:lnTo>
                  <a:pt x="3790" y="7238"/>
                </a:lnTo>
                <a:lnTo>
                  <a:pt x="3792" y="7236"/>
                </a:lnTo>
                <a:lnTo>
                  <a:pt x="3798" y="7236"/>
                </a:lnTo>
                <a:lnTo>
                  <a:pt x="3798" y="7234"/>
                </a:lnTo>
                <a:lnTo>
                  <a:pt x="3798" y="7230"/>
                </a:lnTo>
                <a:close/>
                <a:moveTo>
                  <a:pt x="3790" y="7312"/>
                </a:moveTo>
                <a:lnTo>
                  <a:pt x="3790" y="7312"/>
                </a:lnTo>
                <a:lnTo>
                  <a:pt x="3792" y="7312"/>
                </a:lnTo>
                <a:lnTo>
                  <a:pt x="3796" y="7312"/>
                </a:lnTo>
                <a:lnTo>
                  <a:pt x="3798" y="7314"/>
                </a:lnTo>
                <a:lnTo>
                  <a:pt x="3802" y="7314"/>
                </a:lnTo>
                <a:lnTo>
                  <a:pt x="3802" y="7312"/>
                </a:lnTo>
                <a:lnTo>
                  <a:pt x="3798" y="7302"/>
                </a:lnTo>
                <a:lnTo>
                  <a:pt x="3796" y="7300"/>
                </a:lnTo>
                <a:lnTo>
                  <a:pt x="3794" y="7300"/>
                </a:lnTo>
                <a:lnTo>
                  <a:pt x="3790" y="7302"/>
                </a:lnTo>
                <a:lnTo>
                  <a:pt x="3786" y="7302"/>
                </a:lnTo>
                <a:lnTo>
                  <a:pt x="3782" y="7302"/>
                </a:lnTo>
                <a:lnTo>
                  <a:pt x="3780" y="7304"/>
                </a:lnTo>
                <a:lnTo>
                  <a:pt x="3782" y="7306"/>
                </a:lnTo>
                <a:lnTo>
                  <a:pt x="3784" y="7308"/>
                </a:lnTo>
                <a:lnTo>
                  <a:pt x="3788" y="7308"/>
                </a:lnTo>
                <a:lnTo>
                  <a:pt x="3790" y="7312"/>
                </a:lnTo>
                <a:close/>
                <a:moveTo>
                  <a:pt x="3774" y="7298"/>
                </a:moveTo>
                <a:lnTo>
                  <a:pt x="3774" y="7298"/>
                </a:lnTo>
                <a:lnTo>
                  <a:pt x="3774" y="7300"/>
                </a:lnTo>
                <a:lnTo>
                  <a:pt x="3778" y="7298"/>
                </a:lnTo>
                <a:lnTo>
                  <a:pt x="3782" y="7298"/>
                </a:lnTo>
                <a:lnTo>
                  <a:pt x="3790" y="7296"/>
                </a:lnTo>
                <a:lnTo>
                  <a:pt x="3792" y="7296"/>
                </a:lnTo>
                <a:lnTo>
                  <a:pt x="3790" y="7296"/>
                </a:lnTo>
                <a:lnTo>
                  <a:pt x="3786" y="7292"/>
                </a:lnTo>
                <a:lnTo>
                  <a:pt x="3782" y="7290"/>
                </a:lnTo>
                <a:lnTo>
                  <a:pt x="3778" y="7292"/>
                </a:lnTo>
                <a:lnTo>
                  <a:pt x="3774" y="7298"/>
                </a:lnTo>
                <a:close/>
                <a:moveTo>
                  <a:pt x="3778" y="7284"/>
                </a:moveTo>
                <a:lnTo>
                  <a:pt x="3778" y="7284"/>
                </a:lnTo>
                <a:lnTo>
                  <a:pt x="3782" y="7284"/>
                </a:lnTo>
                <a:lnTo>
                  <a:pt x="3786" y="7284"/>
                </a:lnTo>
                <a:lnTo>
                  <a:pt x="3792" y="7282"/>
                </a:lnTo>
                <a:lnTo>
                  <a:pt x="3794" y="7280"/>
                </a:lnTo>
                <a:lnTo>
                  <a:pt x="3794" y="7278"/>
                </a:lnTo>
                <a:lnTo>
                  <a:pt x="3792" y="7278"/>
                </a:lnTo>
                <a:lnTo>
                  <a:pt x="3788" y="7276"/>
                </a:lnTo>
                <a:lnTo>
                  <a:pt x="3778" y="7276"/>
                </a:lnTo>
                <a:lnTo>
                  <a:pt x="3774" y="7278"/>
                </a:lnTo>
                <a:lnTo>
                  <a:pt x="3772" y="7280"/>
                </a:lnTo>
                <a:lnTo>
                  <a:pt x="3774" y="7282"/>
                </a:lnTo>
                <a:lnTo>
                  <a:pt x="3778" y="7284"/>
                </a:lnTo>
                <a:close/>
                <a:moveTo>
                  <a:pt x="3800" y="7272"/>
                </a:moveTo>
                <a:lnTo>
                  <a:pt x="3800" y="7272"/>
                </a:lnTo>
                <a:lnTo>
                  <a:pt x="3796" y="7274"/>
                </a:lnTo>
                <a:lnTo>
                  <a:pt x="3796" y="7276"/>
                </a:lnTo>
                <a:lnTo>
                  <a:pt x="3798" y="7282"/>
                </a:lnTo>
                <a:lnTo>
                  <a:pt x="3800" y="7284"/>
                </a:lnTo>
                <a:lnTo>
                  <a:pt x="3804" y="7282"/>
                </a:lnTo>
                <a:lnTo>
                  <a:pt x="3806" y="7280"/>
                </a:lnTo>
                <a:lnTo>
                  <a:pt x="3806" y="7276"/>
                </a:lnTo>
                <a:lnTo>
                  <a:pt x="3802" y="7274"/>
                </a:lnTo>
                <a:lnTo>
                  <a:pt x="3800" y="7272"/>
                </a:lnTo>
                <a:close/>
                <a:moveTo>
                  <a:pt x="3804" y="7324"/>
                </a:moveTo>
                <a:lnTo>
                  <a:pt x="3804" y="7324"/>
                </a:lnTo>
                <a:lnTo>
                  <a:pt x="3800" y="7326"/>
                </a:lnTo>
                <a:lnTo>
                  <a:pt x="3798" y="7330"/>
                </a:lnTo>
                <a:lnTo>
                  <a:pt x="3798" y="7336"/>
                </a:lnTo>
                <a:lnTo>
                  <a:pt x="3800" y="7340"/>
                </a:lnTo>
                <a:lnTo>
                  <a:pt x="3802" y="7342"/>
                </a:lnTo>
                <a:lnTo>
                  <a:pt x="3804" y="7340"/>
                </a:lnTo>
                <a:lnTo>
                  <a:pt x="3804" y="7334"/>
                </a:lnTo>
                <a:lnTo>
                  <a:pt x="3806" y="7328"/>
                </a:lnTo>
                <a:lnTo>
                  <a:pt x="3806" y="7326"/>
                </a:lnTo>
                <a:lnTo>
                  <a:pt x="3804" y="7324"/>
                </a:lnTo>
                <a:close/>
                <a:moveTo>
                  <a:pt x="3774" y="7342"/>
                </a:moveTo>
                <a:lnTo>
                  <a:pt x="3774" y="7342"/>
                </a:lnTo>
                <a:lnTo>
                  <a:pt x="3776" y="7340"/>
                </a:lnTo>
                <a:lnTo>
                  <a:pt x="3780" y="7334"/>
                </a:lnTo>
                <a:lnTo>
                  <a:pt x="3782" y="7332"/>
                </a:lnTo>
                <a:lnTo>
                  <a:pt x="3780" y="7330"/>
                </a:lnTo>
                <a:lnTo>
                  <a:pt x="3776" y="7326"/>
                </a:lnTo>
                <a:lnTo>
                  <a:pt x="3772" y="7326"/>
                </a:lnTo>
                <a:lnTo>
                  <a:pt x="3770" y="7328"/>
                </a:lnTo>
                <a:lnTo>
                  <a:pt x="3770" y="7330"/>
                </a:lnTo>
                <a:lnTo>
                  <a:pt x="3770" y="7332"/>
                </a:lnTo>
                <a:lnTo>
                  <a:pt x="3772" y="7336"/>
                </a:lnTo>
                <a:lnTo>
                  <a:pt x="3772" y="7340"/>
                </a:lnTo>
                <a:lnTo>
                  <a:pt x="3772" y="7342"/>
                </a:lnTo>
                <a:lnTo>
                  <a:pt x="3774" y="7342"/>
                </a:lnTo>
                <a:close/>
                <a:moveTo>
                  <a:pt x="3792" y="7332"/>
                </a:moveTo>
                <a:lnTo>
                  <a:pt x="3792" y="7332"/>
                </a:lnTo>
                <a:lnTo>
                  <a:pt x="3790" y="7332"/>
                </a:lnTo>
                <a:lnTo>
                  <a:pt x="3786" y="7332"/>
                </a:lnTo>
                <a:lnTo>
                  <a:pt x="3786" y="7336"/>
                </a:lnTo>
                <a:lnTo>
                  <a:pt x="3786" y="7338"/>
                </a:lnTo>
                <a:lnTo>
                  <a:pt x="3788" y="7340"/>
                </a:lnTo>
                <a:lnTo>
                  <a:pt x="3792" y="7338"/>
                </a:lnTo>
                <a:lnTo>
                  <a:pt x="3792" y="7336"/>
                </a:lnTo>
                <a:lnTo>
                  <a:pt x="3792" y="7332"/>
                </a:lnTo>
                <a:close/>
                <a:moveTo>
                  <a:pt x="3796" y="7352"/>
                </a:moveTo>
                <a:lnTo>
                  <a:pt x="3796" y="7352"/>
                </a:lnTo>
                <a:lnTo>
                  <a:pt x="3800" y="7348"/>
                </a:lnTo>
                <a:lnTo>
                  <a:pt x="3802" y="7346"/>
                </a:lnTo>
                <a:lnTo>
                  <a:pt x="3800" y="7344"/>
                </a:lnTo>
                <a:lnTo>
                  <a:pt x="3796" y="7344"/>
                </a:lnTo>
                <a:lnTo>
                  <a:pt x="3794" y="7346"/>
                </a:lnTo>
                <a:lnTo>
                  <a:pt x="3792" y="7350"/>
                </a:lnTo>
                <a:lnTo>
                  <a:pt x="3792" y="7354"/>
                </a:lnTo>
                <a:lnTo>
                  <a:pt x="3796" y="7352"/>
                </a:lnTo>
                <a:close/>
                <a:moveTo>
                  <a:pt x="3746" y="7354"/>
                </a:moveTo>
                <a:lnTo>
                  <a:pt x="3746" y="7354"/>
                </a:lnTo>
                <a:lnTo>
                  <a:pt x="3746" y="7356"/>
                </a:lnTo>
                <a:lnTo>
                  <a:pt x="3746" y="7358"/>
                </a:lnTo>
                <a:lnTo>
                  <a:pt x="3744" y="7358"/>
                </a:lnTo>
                <a:lnTo>
                  <a:pt x="3746" y="7360"/>
                </a:lnTo>
                <a:lnTo>
                  <a:pt x="3748" y="7362"/>
                </a:lnTo>
                <a:lnTo>
                  <a:pt x="3750" y="7362"/>
                </a:lnTo>
                <a:lnTo>
                  <a:pt x="3756" y="7358"/>
                </a:lnTo>
                <a:lnTo>
                  <a:pt x="3758" y="7354"/>
                </a:lnTo>
                <a:lnTo>
                  <a:pt x="3758" y="7350"/>
                </a:lnTo>
                <a:lnTo>
                  <a:pt x="3758" y="7348"/>
                </a:lnTo>
                <a:lnTo>
                  <a:pt x="3758" y="7346"/>
                </a:lnTo>
                <a:lnTo>
                  <a:pt x="3754" y="7346"/>
                </a:lnTo>
                <a:lnTo>
                  <a:pt x="3746" y="7348"/>
                </a:lnTo>
                <a:lnTo>
                  <a:pt x="3744" y="7350"/>
                </a:lnTo>
                <a:lnTo>
                  <a:pt x="3746" y="7354"/>
                </a:lnTo>
                <a:close/>
                <a:moveTo>
                  <a:pt x="3772" y="7272"/>
                </a:moveTo>
                <a:lnTo>
                  <a:pt x="3772" y="7272"/>
                </a:lnTo>
                <a:lnTo>
                  <a:pt x="3776" y="7270"/>
                </a:lnTo>
                <a:lnTo>
                  <a:pt x="3778" y="7268"/>
                </a:lnTo>
                <a:lnTo>
                  <a:pt x="3780" y="7266"/>
                </a:lnTo>
                <a:lnTo>
                  <a:pt x="3778" y="7264"/>
                </a:lnTo>
                <a:lnTo>
                  <a:pt x="3776" y="7264"/>
                </a:lnTo>
                <a:lnTo>
                  <a:pt x="3770" y="7266"/>
                </a:lnTo>
                <a:lnTo>
                  <a:pt x="3768" y="7268"/>
                </a:lnTo>
                <a:lnTo>
                  <a:pt x="3768" y="7270"/>
                </a:lnTo>
                <a:lnTo>
                  <a:pt x="3768" y="7272"/>
                </a:lnTo>
                <a:lnTo>
                  <a:pt x="3772" y="7272"/>
                </a:lnTo>
                <a:close/>
                <a:moveTo>
                  <a:pt x="3786" y="7272"/>
                </a:moveTo>
                <a:lnTo>
                  <a:pt x="3786" y="7272"/>
                </a:lnTo>
                <a:lnTo>
                  <a:pt x="3792" y="7272"/>
                </a:lnTo>
                <a:lnTo>
                  <a:pt x="3792" y="7268"/>
                </a:lnTo>
                <a:lnTo>
                  <a:pt x="3790" y="7268"/>
                </a:lnTo>
                <a:lnTo>
                  <a:pt x="3786" y="7268"/>
                </a:lnTo>
                <a:lnTo>
                  <a:pt x="3778" y="7272"/>
                </a:lnTo>
                <a:lnTo>
                  <a:pt x="3786" y="7272"/>
                </a:lnTo>
                <a:close/>
                <a:moveTo>
                  <a:pt x="3786" y="7256"/>
                </a:moveTo>
                <a:lnTo>
                  <a:pt x="3786" y="7256"/>
                </a:lnTo>
                <a:lnTo>
                  <a:pt x="3788" y="7260"/>
                </a:lnTo>
                <a:lnTo>
                  <a:pt x="3790" y="7258"/>
                </a:lnTo>
                <a:lnTo>
                  <a:pt x="3792" y="7256"/>
                </a:lnTo>
                <a:lnTo>
                  <a:pt x="3790" y="7252"/>
                </a:lnTo>
                <a:lnTo>
                  <a:pt x="3786" y="7252"/>
                </a:lnTo>
                <a:lnTo>
                  <a:pt x="3786" y="7256"/>
                </a:lnTo>
                <a:close/>
                <a:moveTo>
                  <a:pt x="3800" y="7238"/>
                </a:moveTo>
                <a:lnTo>
                  <a:pt x="3800" y="7238"/>
                </a:lnTo>
                <a:lnTo>
                  <a:pt x="3800" y="7242"/>
                </a:lnTo>
                <a:lnTo>
                  <a:pt x="3800" y="7244"/>
                </a:lnTo>
                <a:lnTo>
                  <a:pt x="3802" y="7248"/>
                </a:lnTo>
                <a:lnTo>
                  <a:pt x="3804" y="7248"/>
                </a:lnTo>
                <a:lnTo>
                  <a:pt x="3806" y="7246"/>
                </a:lnTo>
                <a:lnTo>
                  <a:pt x="3804" y="7242"/>
                </a:lnTo>
                <a:lnTo>
                  <a:pt x="3802" y="7240"/>
                </a:lnTo>
                <a:lnTo>
                  <a:pt x="3800" y="7238"/>
                </a:lnTo>
                <a:close/>
                <a:moveTo>
                  <a:pt x="3756" y="7220"/>
                </a:moveTo>
                <a:lnTo>
                  <a:pt x="3756" y="7220"/>
                </a:lnTo>
                <a:lnTo>
                  <a:pt x="3758" y="7222"/>
                </a:lnTo>
                <a:lnTo>
                  <a:pt x="3762" y="7220"/>
                </a:lnTo>
                <a:lnTo>
                  <a:pt x="3764" y="7220"/>
                </a:lnTo>
                <a:lnTo>
                  <a:pt x="3762" y="7216"/>
                </a:lnTo>
                <a:lnTo>
                  <a:pt x="3760" y="7216"/>
                </a:lnTo>
                <a:lnTo>
                  <a:pt x="3756" y="7216"/>
                </a:lnTo>
                <a:lnTo>
                  <a:pt x="3754" y="7218"/>
                </a:lnTo>
                <a:lnTo>
                  <a:pt x="3756" y="7220"/>
                </a:lnTo>
                <a:close/>
                <a:moveTo>
                  <a:pt x="3762" y="7342"/>
                </a:moveTo>
                <a:lnTo>
                  <a:pt x="3762" y="7342"/>
                </a:lnTo>
                <a:lnTo>
                  <a:pt x="3766" y="7340"/>
                </a:lnTo>
                <a:lnTo>
                  <a:pt x="3766" y="7338"/>
                </a:lnTo>
                <a:lnTo>
                  <a:pt x="3766" y="7334"/>
                </a:lnTo>
                <a:lnTo>
                  <a:pt x="3764" y="7332"/>
                </a:lnTo>
                <a:lnTo>
                  <a:pt x="3762" y="7334"/>
                </a:lnTo>
                <a:lnTo>
                  <a:pt x="3760" y="7338"/>
                </a:lnTo>
                <a:lnTo>
                  <a:pt x="3760" y="7340"/>
                </a:lnTo>
                <a:lnTo>
                  <a:pt x="3762" y="7342"/>
                </a:lnTo>
                <a:close/>
                <a:moveTo>
                  <a:pt x="3790" y="7328"/>
                </a:moveTo>
                <a:lnTo>
                  <a:pt x="3790" y="7328"/>
                </a:lnTo>
                <a:lnTo>
                  <a:pt x="3792" y="7328"/>
                </a:lnTo>
                <a:lnTo>
                  <a:pt x="3794" y="7326"/>
                </a:lnTo>
                <a:lnTo>
                  <a:pt x="3796" y="7324"/>
                </a:lnTo>
                <a:lnTo>
                  <a:pt x="3794" y="7324"/>
                </a:lnTo>
                <a:lnTo>
                  <a:pt x="3790" y="7322"/>
                </a:lnTo>
                <a:lnTo>
                  <a:pt x="3788" y="7322"/>
                </a:lnTo>
                <a:lnTo>
                  <a:pt x="3786" y="7324"/>
                </a:lnTo>
                <a:lnTo>
                  <a:pt x="3786" y="7328"/>
                </a:lnTo>
                <a:lnTo>
                  <a:pt x="3790" y="7328"/>
                </a:lnTo>
                <a:close/>
                <a:moveTo>
                  <a:pt x="3800" y="7296"/>
                </a:moveTo>
                <a:lnTo>
                  <a:pt x="3800" y="7296"/>
                </a:lnTo>
                <a:lnTo>
                  <a:pt x="3800" y="7294"/>
                </a:lnTo>
                <a:lnTo>
                  <a:pt x="3798" y="7290"/>
                </a:lnTo>
                <a:lnTo>
                  <a:pt x="3796" y="7286"/>
                </a:lnTo>
                <a:lnTo>
                  <a:pt x="3794" y="7286"/>
                </a:lnTo>
                <a:lnTo>
                  <a:pt x="3792" y="7290"/>
                </a:lnTo>
                <a:lnTo>
                  <a:pt x="3794" y="7292"/>
                </a:lnTo>
                <a:lnTo>
                  <a:pt x="3796" y="7296"/>
                </a:lnTo>
                <a:lnTo>
                  <a:pt x="3800" y="7296"/>
                </a:lnTo>
                <a:close/>
                <a:moveTo>
                  <a:pt x="4018" y="7914"/>
                </a:moveTo>
                <a:lnTo>
                  <a:pt x="4018" y="7914"/>
                </a:lnTo>
                <a:lnTo>
                  <a:pt x="4014" y="7912"/>
                </a:lnTo>
                <a:lnTo>
                  <a:pt x="4016" y="7910"/>
                </a:lnTo>
                <a:lnTo>
                  <a:pt x="4020" y="7910"/>
                </a:lnTo>
                <a:lnTo>
                  <a:pt x="4022" y="7908"/>
                </a:lnTo>
                <a:lnTo>
                  <a:pt x="4020" y="7908"/>
                </a:lnTo>
                <a:lnTo>
                  <a:pt x="4016" y="7904"/>
                </a:lnTo>
                <a:lnTo>
                  <a:pt x="4006" y="7904"/>
                </a:lnTo>
                <a:lnTo>
                  <a:pt x="4002" y="7902"/>
                </a:lnTo>
                <a:lnTo>
                  <a:pt x="4010" y="7900"/>
                </a:lnTo>
                <a:lnTo>
                  <a:pt x="4016" y="7898"/>
                </a:lnTo>
                <a:lnTo>
                  <a:pt x="4018" y="7896"/>
                </a:lnTo>
                <a:lnTo>
                  <a:pt x="4016" y="7892"/>
                </a:lnTo>
                <a:lnTo>
                  <a:pt x="4014" y="7890"/>
                </a:lnTo>
                <a:lnTo>
                  <a:pt x="4008" y="7890"/>
                </a:lnTo>
                <a:lnTo>
                  <a:pt x="4002" y="7890"/>
                </a:lnTo>
                <a:lnTo>
                  <a:pt x="3994" y="7892"/>
                </a:lnTo>
                <a:lnTo>
                  <a:pt x="3988" y="7892"/>
                </a:lnTo>
                <a:lnTo>
                  <a:pt x="3982" y="7892"/>
                </a:lnTo>
                <a:lnTo>
                  <a:pt x="3976" y="7894"/>
                </a:lnTo>
                <a:lnTo>
                  <a:pt x="3958" y="7898"/>
                </a:lnTo>
                <a:lnTo>
                  <a:pt x="3952" y="7900"/>
                </a:lnTo>
                <a:lnTo>
                  <a:pt x="3950" y="7900"/>
                </a:lnTo>
                <a:lnTo>
                  <a:pt x="3950" y="7902"/>
                </a:lnTo>
                <a:lnTo>
                  <a:pt x="3960" y="7908"/>
                </a:lnTo>
                <a:lnTo>
                  <a:pt x="3962" y="7908"/>
                </a:lnTo>
                <a:lnTo>
                  <a:pt x="3962" y="7910"/>
                </a:lnTo>
                <a:lnTo>
                  <a:pt x="3960" y="7910"/>
                </a:lnTo>
                <a:lnTo>
                  <a:pt x="3958" y="7912"/>
                </a:lnTo>
                <a:lnTo>
                  <a:pt x="3966" y="7916"/>
                </a:lnTo>
                <a:lnTo>
                  <a:pt x="3972" y="7918"/>
                </a:lnTo>
                <a:lnTo>
                  <a:pt x="3976" y="7920"/>
                </a:lnTo>
                <a:lnTo>
                  <a:pt x="3982" y="7924"/>
                </a:lnTo>
                <a:lnTo>
                  <a:pt x="3986" y="7924"/>
                </a:lnTo>
                <a:lnTo>
                  <a:pt x="3986" y="7922"/>
                </a:lnTo>
                <a:lnTo>
                  <a:pt x="3978" y="7912"/>
                </a:lnTo>
                <a:lnTo>
                  <a:pt x="3976" y="7908"/>
                </a:lnTo>
                <a:lnTo>
                  <a:pt x="3978" y="7906"/>
                </a:lnTo>
                <a:lnTo>
                  <a:pt x="3982" y="7906"/>
                </a:lnTo>
                <a:lnTo>
                  <a:pt x="3986" y="7908"/>
                </a:lnTo>
                <a:lnTo>
                  <a:pt x="3990" y="7908"/>
                </a:lnTo>
                <a:lnTo>
                  <a:pt x="3994" y="7908"/>
                </a:lnTo>
                <a:lnTo>
                  <a:pt x="3996" y="7906"/>
                </a:lnTo>
                <a:lnTo>
                  <a:pt x="3996" y="7908"/>
                </a:lnTo>
                <a:lnTo>
                  <a:pt x="3994" y="7916"/>
                </a:lnTo>
                <a:lnTo>
                  <a:pt x="3994" y="7920"/>
                </a:lnTo>
                <a:lnTo>
                  <a:pt x="3996" y="7922"/>
                </a:lnTo>
                <a:lnTo>
                  <a:pt x="3998" y="7924"/>
                </a:lnTo>
                <a:lnTo>
                  <a:pt x="4000" y="7924"/>
                </a:lnTo>
                <a:lnTo>
                  <a:pt x="4002" y="7922"/>
                </a:lnTo>
                <a:lnTo>
                  <a:pt x="4006" y="7920"/>
                </a:lnTo>
                <a:lnTo>
                  <a:pt x="4008" y="7920"/>
                </a:lnTo>
                <a:lnTo>
                  <a:pt x="4008" y="7922"/>
                </a:lnTo>
                <a:lnTo>
                  <a:pt x="4012" y="7924"/>
                </a:lnTo>
                <a:lnTo>
                  <a:pt x="4014" y="7924"/>
                </a:lnTo>
                <a:lnTo>
                  <a:pt x="4018" y="7924"/>
                </a:lnTo>
                <a:lnTo>
                  <a:pt x="4020" y="7928"/>
                </a:lnTo>
                <a:lnTo>
                  <a:pt x="4020" y="7930"/>
                </a:lnTo>
                <a:lnTo>
                  <a:pt x="4022" y="7930"/>
                </a:lnTo>
                <a:lnTo>
                  <a:pt x="4026" y="7934"/>
                </a:lnTo>
                <a:lnTo>
                  <a:pt x="4028" y="7936"/>
                </a:lnTo>
                <a:lnTo>
                  <a:pt x="4030" y="7934"/>
                </a:lnTo>
                <a:lnTo>
                  <a:pt x="4032" y="7930"/>
                </a:lnTo>
                <a:lnTo>
                  <a:pt x="4030" y="7926"/>
                </a:lnTo>
                <a:lnTo>
                  <a:pt x="4028" y="7924"/>
                </a:lnTo>
                <a:lnTo>
                  <a:pt x="4028" y="7922"/>
                </a:lnTo>
                <a:lnTo>
                  <a:pt x="4026" y="7918"/>
                </a:lnTo>
                <a:lnTo>
                  <a:pt x="4018" y="7914"/>
                </a:lnTo>
                <a:close/>
                <a:moveTo>
                  <a:pt x="3972" y="7890"/>
                </a:moveTo>
                <a:lnTo>
                  <a:pt x="3972" y="7890"/>
                </a:lnTo>
                <a:lnTo>
                  <a:pt x="3980" y="7888"/>
                </a:lnTo>
                <a:lnTo>
                  <a:pt x="3968" y="7886"/>
                </a:lnTo>
                <a:lnTo>
                  <a:pt x="3962" y="7884"/>
                </a:lnTo>
                <a:lnTo>
                  <a:pt x="3956" y="7886"/>
                </a:lnTo>
                <a:lnTo>
                  <a:pt x="3946" y="7888"/>
                </a:lnTo>
                <a:lnTo>
                  <a:pt x="3944" y="7890"/>
                </a:lnTo>
                <a:lnTo>
                  <a:pt x="3944" y="7892"/>
                </a:lnTo>
                <a:lnTo>
                  <a:pt x="3952" y="7894"/>
                </a:lnTo>
                <a:lnTo>
                  <a:pt x="3958" y="7894"/>
                </a:lnTo>
                <a:lnTo>
                  <a:pt x="3972" y="7890"/>
                </a:lnTo>
                <a:close/>
                <a:moveTo>
                  <a:pt x="3932" y="7886"/>
                </a:moveTo>
                <a:lnTo>
                  <a:pt x="3932" y="7886"/>
                </a:lnTo>
                <a:lnTo>
                  <a:pt x="3924" y="7888"/>
                </a:lnTo>
                <a:lnTo>
                  <a:pt x="3922" y="7890"/>
                </a:lnTo>
                <a:lnTo>
                  <a:pt x="3918" y="7890"/>
                </a:lnTo>
                <a:lnTo>
                  <a:pt x="3910" y="7890"/>
                </a:lnTo>
                <a:lnTo>
                  <a:pt x="3910" y="7892"/>
                </a:lnTo>
                <a:lnTo>
                  <a:pt x="3910" y="7894"/>
                </a:lnTo>
                <a:lnTo>
                  <a:pt x="3912" y="7896"/>
                </a:lnTo>
                <a:lnTo>
                  <a:pt x="3914" y="7898"/>
                </a:lnTo>
                <a:lnTo>
                  <a:pt x="3924" y="7898"/>
                </a:lnTo>
                <a:lnTo>
                  <a:pt x="3928" y="7900"/>
                </a:lnTo>
                <a:lnTo>
                  <a:pt x="3928" y="7904"/>
                </a:lnTo>
                <a:lnTo>
                  <a:pt x="3928" y="7906"/>
                </a:lnTo>
                <a:lnTo>
                  <a:pt x="3934" y="7904"/>
                </a:lnTo>
                <a:lnTo>
                  <a:pt x="3938" y="7902"/>
                </a:lnTo>
                <a:lnTo>
                  <a:pt x="3938" y="7898"/>
                </a:lnTo>
                <a:lnTo>
                  <a:pt x="3938" y="7896"/>
                </a:lnTo>
                <a:lnTo>
                  <a:pt x="3934" y="7894"/>
                </a:lnTo>
                <a:lnTo>
                  <a:pt x="3928" y="7894"/>
                </a:lnTo>
                <a:lnTo>
                  <a:pt x="3930" y="7892"/>
                </a:lnTo>
                <a:lnTo>
                  <a:pt x="3934" y="7892"/>
                </a:lnTo>
                <a:lnTo>
                  <a:pt x="3940" y="7890"/>
                </a:lnTo>
                <a:lnTo>
                  <a:pt x="3940" y="7888"/>
                </a:lnTo>
                <a:lnTo>
                  <a:pt x="3938" y="7886"/>
                </a:lnTo>
                <a:lnTo>
                  <a:pt x="3932" y="7886"/>
                </a:lnTo>
                <a:close/>
                <a:moveTo>
                  <a:pt x="3908" y="7882"/>
                </a:moveTo>
                <a:lnTo>
                  <a:pt x="3908" y="7882"/>
                </a:lnTo>
                <a:lnTo>
                  <a:pt x="3902" y="7880"/>
                </a:lnTo>
                <a:lnTo>
                  <a:pt x="3898" y="7880"/>
                </a:lnTo>
                <a:lnTo>
                  <a:pt x="3894" y="7882"/>
                </a:lnTo>
                <a:lnTo>
                  <a:pt x="3892" y="7884"/>
                </a:lnTo>
                <a:lnTo>
                  <a:pt x="3892" y="7886"/>
                </a:lnTo>
                <a:lnTo>
                  <a:pt x="3894" y="7886"/>
                </a:lnTo>
                <a:lnTo>
                  <a:pt x="3898" y="7886"/>
                </a:lnTo>
                <a:lnTo>
                  <a:pt x="3902" y="7884"/>
                </a:lnTo>
                <a:lnTo>
                  <a:pt x="3904" y="7884"/>
                </a:lnTo>
                <a:lnTo>
                  <a:pt x="3906" y="7886"/>
                </a:lnTo>
                <a:lnTo>
                  <a:pt x="3910" y="7886"/>
                </a:lnTo>
                <a:lnTo>
                  <a:pt x="3912" y="7886"/>
                </a:lnTo>
                <a:lnTo>
                  <a:pt x="3912" y="7884"/>
                </a:lnTo>
                <a:lnTo>
                  <a:pt x="3910" y="7882"/>
                </a:lnTo>
                <a:lnTo>
                  <a:pt x="3908" y="7882"/>
                </a:lnTo>
                <a:close/>
                <a:moveTo>
                  <a:pt x="4038" y="7944"/>
                </a:moveTo>
                <a:lnTo>
                  <a:pt x="4038" y="7944"/>
                </a:lnTo>
                <a:lnTo>
                  <a:pt x="4040" y="7946"/>
                </a:lnTo>
                <a:lnTo>
                  <a:pt x="4046" y="7946"/>
                </a:lnTo>
                <a:lnTo>
                  <a:pt x="4050" y="7944"/>
                </a:lnTo>
                <a:lnTo>
                  <a:pt x="4052" y="7942"/>
                </a:lnTo>
                <a:lnTo>
                  <a:pt x="4048" y="7940"/>
                </a:lnTo>
                <a:lnTo>
                  <a:pt x="4044" y="7940"/>
                </a:lnTo>
                <a:lnTo>
                  <a:pt x="4038" y="7942"/>
                </a:lnTo>
                <a:lnTo>
                  <a:pt x="4038" y="7944"/>
                </a:lnTo>
                <a:close/>
                <a:moveTo>
                  <a:pt x="4056" y="7930"/>
                </a:moveTo>
                <a:lnTo>
                  <a:pt x="4056" y="7930"/>
                </a:lnTo>
                <a:lnTo>
                  <a:pt x="4054" y="7932"/>
                </a:lnTo>
                <a:lnTo>
                  <a:pt x="4052" y="7932"/>
                </a:lnTo>
                <a:lnTo>
                  <a:pt x="4050" y="7934"/>
                </a:lnTo>
                <a:lnTo>
                  <a:pt x="4050" y="7936"/>
                </a:lnTo>
                <a:lnTo>
                  <a:pt x="4056" y="7940"/>
                </a:lnTo>
                <a:lnTo>
                  <a:pt x="4060" y="7940"/>
                </a:lnTo>
                <a:lnTo>
                  <a:pt x="4060" y="7938"/>
                </a:lnTo>
                <a:lnTo>
                  <a:pt x="4058" y="7932"/>
                </a:lnTo>
                <a:lnTo>
                  <a:pt x="4056" y="7928"/>
                </a:lnTo>
                <a:lnTo>
                  <a:pt x="4056" y="7930"/>
                </a:lnTo>
                <a:close/>
                <a:moveTo>
                  <a:pt x="3872" y="7846"/>
                </a:moveTo>
                <a:lnTo>
                  <a:pt x="3872" y="7846"/>
                </a:lnTo>
                <a:lnTo>
                  <a:pt x="3872" y="7850"/>
                </a:lnTo>
                <a:lnTo>
                  <a:pt x="3874" y="7850"/>
                </a:lnTo>
                <a:lnTo>
                  <a:pt x="3876" y="7850"/>
                </a:lnTo>
                <a:lnTo>
                  <a:pt x="3876" y="7848"/>
                </a:lnTo>
                <a:lnTo>
                  <a:pt x="3876" y="7846"/>
                </a:lnTo>
                <a:lnTo>
                  <a:pt x="3878" y="7844"/>
                </a:lnTo>
                <a:lnTo>
                  <a:pt x="3880" y="7844"/>
                </a:lnTo>
                <a:lnTo>
                  <a:pt x="3880" y="7840"/>
                </a:lnTo>
                <a:lnTo>
                  <a:pt x="3882" y="7838"/>
                </a:lnTo>
                <a:lnTo>
                  <a:pt x="3882" y="7836"/>
                </a:lnTo>
                <a:lnTo>
                  <a:pt x="3882" y="7834"/>
                </a:lnTo>
                <a:lnTo>
                  <a:pt x="3882" y="7832"/>
                </a:lnTo>
                <a:lnTo>
                  <a:pt x="3882" y="7828"/>
                </a:lnTo>
                <a:lnTo>
                  <a:pt x="3884" y="7826"/>
                </a:lnTo>
                <a:lnTo>
                  <a:pt x="3880" y="7824"/>
                </a:lnTo>
                <a:lnTo>
                  <a:pt x="3874" y="7822"/>
                </a:lnTo>
                <a:lnTo>
                  <a:pt x="3872" y="7822"/>
                </a:lnTo>
                <a:lnTo>
                  <a:pt x="3870" y="7824"/>
                </a:lnTo>
                <a:lnTo>
                  <a:pt x="3868" y="7826"/>
                </a:lnTo>
                <a:lnTo>
                  <a:pt x="3866" y="7826"/>
                </a:lnTo>
                <a:lnTo>
                  <a:pt x="3864" y="7824"/>
                </a:lnTo>
                <a:lnTo>
                  <a:pt x="3860" y="7824"/>
                </a:lnTo>
                <a:lnTo>
                  <a:pt x="3860" y="7826"/>
                </a:lnTo>
                <a:lnTo>
                  <a:pt x="3860" y="7828"/>
                </a:lnTo>
                <a:lnTo>
                  <a:pt x="3864" y="7836"/>
                </a:lnTo>
                <a:lnTo>
                  <a:pt x="3872" y="7840"/>
                </a:lnTo>
                <a:lnTo>
                  <a:pt x="3874" y="7842"/>
                </a:lnTo>
                <a:lnTo>
                  <a:pt x="3872" y="7846"/>
                </a:lnTo>
                <a:close/>
                <a:moveTo>
                  <a:pt x="3834" y="7700"/>
                </a:moveTo>
                <a:lnTo>
                  <a:pt x="3834" y="7700"/>
                </a:lnTo>
                <a:lnTo>
                  <a:pt x="3828" y="7706"/>
                </a:lnTo>
                <a:lnTo>
                  <a:pt x="3826" y="7708"/>
                </a:lnTo>
                <a:lnTo>
                  <a:pt x="3826" y="7710"/>
                </a:lnTo>
                <a:lnTo>
                  <a:pt x="3828" y="7710"/>
                </a:lnTo>
                <a:lnTo>
                  <a:pt x="3830" y="7710"/>
                </a:lnTo>
                <a:lnTo>
                  <a:pt x="3834" y="7706"/>
                </a:lnTo>
                <a:lnTo>
                  <a:pt x="3836" y="7702"/>
                </a:lnTo>
                <a:lnTo>
                  <a:pt x="3834" y="7700"/>
                </a:lnTo>
                <a:close/>
                <a:moveTo>
                  <a:pt x="3852" y="7832"/>
                </a:moveTo>
                <a:lnTo>
                  <a:pt x="3852" y="7832"/>
                </a:lnTo>
                <a:lnTo>
                  <a:pt x="3854" y="7834"/>
                </a:lnTo>
                <a:lnTo>
                  <a:pt x="3856" y="7834"/>
                </a:lnTo>
                <a:lnTo>
                  <a:pt x="3854" y="7828"/>
                </a:lnTo>
                <a:lnTo>
                  <a:pt x="3854" y="7826"/>
                </a:lnTo>
                <a:lnTo>
                  <a:pt x="3856" y="7824"/>
                </a:lnTo>
                <a:lnTo>
                  <a:pt x="3858" y="7822"/>
                </a:lnTo>
                <a:lnTo>
                  <a:pt x="3862" y="7820"/>
                </a:lnTo>
                <a:lnTo>
                  <a:pt x="3864" y="7818"/>
                </a:lnTo>
                <a:lnTo>
                  <a:pt x="3862" y="7816"/>
                </a:lnTo>
                <a:lnTo>
                  <a:pt x="3860" y="7814"/>
                </a:lnTo>
                <a:lnTo>
                  <a:pt x="3856" y="7812"/>
                </a:lnTo>
                <a:lnTo>
                  <a:pt x="3854" y="7812"/>
                </a:lnTo>
                <a:lnTo>
                  <a:pt x="3852" y="7808"/>
                </a:lnTo>
                <a:lnTo>
                  <a:pt x="3852" y="7806"/>
                </a:lnTo>
                <a:lnTo>
                  <a:pt x="3848" y="7804"/>
                </a:lnTo>
                <a:lnTo>
                  <a:pt x="3846" y="7802"/>
                </a:lnTo>
                <a:lnTo>
                  <a:pt x="3842" y="7802"/>
                </a:lnTo>
                <a:lnTo>
                  <a:pt x="3840" y="7804"/>
                </a:lnTo>
                <a:lnTo>
                  <a:pt x="3840" y="7802"/>
                </a:lnTo>
                <a:lnTo>
                  <a:pt x="3838" y="7800"/>
                </a:lnTo>
                <a:lnTo>
                  <a:pt x="3836" y="7802"/>
                </a:lnTo>
                <a:lnTo>
                  <a:pt x="3834" y="7804"/>
                </a:lnTo>
                <a:lnTo>
                  <a:pt x="3834" y="7802"/>
                </a:lnTo>
                <a:lnTo>
                  <a:pt x="3834" y="7798"/>
                </a:lnTo>
                <a:lnTo>
                  <a:pt x="3830" y="7794"/>
                </a:lnTo>
                <a:lnTo>
                  <a:pt x="3826" y="7792"/>
                </a:lnTo>
                <a:lnTo>
                  <a:pt x="3824" y="7796"/>
                </a:lnTo>
                <a:lnTo>
                  <a:pt x="3824" y="7798"/>
                </a:lnTo>
                <a:lnTo>
                  <a:pt x="3818" y="7798"/>
                </a:lnTo>
                <a:lnTo>
                  <a:pt x="3816" y="7796"/>
                </a:lnTo>
                <a:lnTo>
                  <a:pt x="3814" y="7798"/>
                </a:lnTo>
                <a:lnTo>
                  <a:pt x="3816" y="7802"/>
                </a:lnTo>
                <a:lnTo>
                  <a:pt x="3818" y="7804"/>
                </a:lnTo>
                <a:lnTo>
                  <a:pt x="3818" y="7806"/>
                </a:lnTo>
                <a:lnTo>
                  <a:pt x="3816" y="7806"/>
                </a:lnTo>
                <a:lnTo>
                  <a:pt x="3810" y="7804"/>
                </a:lnTo>
                <a:lnTo>
                  <a:pt x="3808" y="7804"/>
                </a:lnTo>
                <a:lnTo>
                  <a:pt x="3804" y="7808"/>
                </a:lnTo>
                <a:lnTo>
                  <a:pt x="3804" y="7810"/>
                </a:lnTo>
                <a:lnTo>
                  <a:pt x="3806" y="7810"/>
                </a:lnTo>
                <a:lnTo>
                  <a:pt x="3808" y="7812"/>
                </a:lnTo>
                <a:lnTo>
                  <a:pt x="3808" y="7814"/>
                </a:lnTo>
                <a:lnTo>
                  <a:pt x="3808" y="7816"/>
                </a:lnTo>
                <a:lnTo>
                  <a:pt x="3812" y="7814"/>
                </a:lnTo>
                <a:lnTo>
                  <a:pt x="3816" y="7814"/>
                </a:lnTo>
                <a:lnTo>
                  <a:pt x="3818" y="7814"/>
                </a:lnTo>
                <a:lnTo>
                  <a:pt x="3818" y="7818"/>
                </a:lnTo>
                <a:lnTo>
                  <a:pt x="3818" y="7824"/>
                </a:lnTo>
                <a:lnTo>
                  <a:pt x="3820" y="7828"/>
                </a:lnTo>
                <a:lnTo>
                  <a:pt x="3824" y="7830"/>
                </a:lnTo>
                <a:lnTo>
                  <a:pt x="3826" y="7832"/>
                </a:lnTo>
                <a:lnTo>
                  <a:pt x="3828" y="7830"/>
                </a:lnTo>
                <a:lnTo>
                  <a:pt x="3828" y="7826"/>
                </a:lnTo>
                <a:lnTo>
                  <a:pt x="3828" y="7822"/>
                </a:lnTo>
                <a:lnTo>
                  <a:pt x="3828" y="7820"/>
                </a:lnTo>
                <a:lnTo>
                  <a:pt x="3830" y="7822"/>
                </a:lnTo>
                <a:lnTo>
                  <a:pt x="3834" y="7822"/>
                </a:lnTo>
                <a:lnTo>
                  <a:pt x="3836" y="7822"/>
                </a:lnTo>
                <a:lnTo>
                  <a:pt x="3838" y="7822"/>
                </a:lnTo>
                <a:lnTo>
                  <a:pt x="3838" y="7826"/>
                </a:lnTo>
                <a:lnTo>
                  <a:pt x="3836" y="7830"/>
                </a:lnTo>
                <a:lnTo>
                  <a:pt x="3832" y="7834"/>
                </a:lnTo>
                <a:lnTo>
                  <a:pt x="3830" y="7836"/>
                </a:lnTo>
                <a:lnTo>
                  <a:pt x="3834" y="7838"/>
                </a:lnTo>
                <a:lnTo>
                  <a:pt x="3838" y="7838"/>
                </a:lnTo>
                <a:lnTo>
                  <a:pt x="3842" y="7836"/>
                </a:lnTo>
                <a:lnTo>
                  <a:pt x="3844" y="7834"/>
                </a:lnTo>
                <a:lnTo>
                  <a:pt x="3846" y="7834"/>
                </a:lnTo>
                <a:lnTo>
                  <a:pt x="3848" y="7834"/>
                </a:lnTo>
                <a:lnTo>
                  <a:pt x="3848" y="7832"/>
                </a:lnTo>
                <a:lnTo>
                  <a:pt x="3850" y="7832"/>
                </a:lnTo>
                <a:lnTo>
                  <a:pt x="3852" y="7832"/>
                </a:lnTo>
                <a:close/>
                <a:moveTo>
                  <a:pt x="3856" y="7838"/>
                </a:moveTo>
                <a:lnTo>
                  <a:pt x="3856" y="7838"/>
                </a:lnTo>
                <a:lnTo>
                  <a:pt x="3854" y="7840"/>
                </a:lnTo>
                <a:lnTo>
                  <a:pt x="3850" y="7842"/>
                </a:lnTo>
                <a:lnTo>
                  <a:pt x="3850" y="7846"/>
                </a:lnTo>
                <a:lnTo>
                  <a:pt x="3852" y="7846"/>
                </a:lnTo>
                <a:lnTo>
                  <a:pt x="3854" y="7846"/>
                </a:lnTo>
                <a:lnTo>
                  <a:pt x="3860" y="7842"/>
                </a:lnTo>
                <a:lnTo>
                  <a:pt x="3860" y="7838"/>
                </a:lnTo>
                <a:lnTo>
                  <a:pt x="3860" y="7836"/>
                </a:lnTo>
                <a:lnTo>
                  <a:pt x="3858" y="7836"/>
                </a:lnTo>
                <a:lnTo>
                  <a:pt x="3856" y="7838"/>
                </a:lnTo>
                <a:close/>
                <a:moveTo>
                  <a:pt x="3780" y="7788"/>
                </a:moveTo>
                <a:lnTo>
                  <a:pt x="3780" y="7788"/>
                </a:lnTo>
                <a:lnTo>
                  <a:pt x="3782" y="7788"/>
                </a:lnTo>
                <a:lnTo>
                  <a:pt x="3786" y="7788"/>
                </a:lnTo>
                <a:lnTo>
                  <a:pt x="3786" y="7784"/>
                </a:lnTo>
                <a:lnTo>
                  <a:pt x="3786" y="7782"/>
                </a:lnTo>
                <a:lnTo>
                  <a:pt x="3784" y="7782"/>
                </a:lnTo>
                <a:lnTo>
                  <a:pt x="3782" y="7784"/>
                </a:lnTo>
                <a:lnTo>
                  <a:pt x="3780" y="7786"/>
                </a:lnTo>
                <a:lnTo>
                  <a:pt x="3780" y="7788"/>
                </a:lnTo>
                <a:close/>
                <a:moveTo>
                  <a:pt x="3800" y="7744"/>
                </a:moveTo>
                <a:lnTo>
                  <a:pt x="3800" y="7744"/>
                </a:lnTo>
                <a:lnTo>
                  <a:pt x="3800" y="7742"/>
                </a:lnTo>
                <a:lnTo>
                  <a:pt x="3802" y="7740"/>
                </a:lnTo>
                <a:lnTo>
                  <a:pt x="3802" y="7738"/>
                </a:lnTo>
                <a:lnTo>
                  <a:pt x="3802" y="7734"/>
                </a:lnTo>
                <a:lnTo>
                  <a:pt x="3800" y="7732"/>
                </a:lnTo>
                <a:lnTo>
                  <a:pt x="3798" y="7732"/>
                </a:lnTo>
                <a:lnTo>
                  <a:pt x="3790" y="7740"/>
                </a:lnTo>
                <a:lnTo>
                  <a:pt x="3788" y="7742"/>
                </a:lnTo>
                <a:lnTo>
                  <a:pt x="3788" y="7744"/>
                </a:lnTo>
                <a:lnTo>
                  <a:pt x="3792" y="7752"/>
                </a:lnTo>
                <a:lnTo>
                  <a:pt x="3794" y="7752"/>
                </a:lnTo>
                <a:lnTo>
                  <a:pt x="3796" y="7752"/>
                </a:lnTo>
                <a:lnTo>
                  <a:pt x="3798" y="7748"/>
                </a:lnTo>
                <a:lnTo>
                  <a:pt x="3800" y="7744"/>
                </a:lnTo>
                <a:close/>
                <a:moveTo>
                  <a:pt x="3808" y="7788"/>
                </a:moveTo>
                <a:lnTo>
                  <a:pt x="3808" y="7788"/>
                </a:lnTo>
                <a:lnTo>
                  <a:pt x="3810" y="7790"/>
                </a:lnTo>
                <a:lnTo>
                  <a:pt x="3812" y="7788"/>
                </a:lnTo>
                <a:lnTo>
                  <a:pt x="3814" y="7788"/>
                </a:lnTo>
                <a:lnTo>
                  <a:pt x="3818" y="7790"/>
                </a:lnTo>
                <a:lnTo>
                  <a:pt x="3822" y="7792"/>
                </a:lnTo>
                <a:lnTo>
                  <a:pt x="3824" y="7790"/>
                </a:lnTo>
                <a:lnTo>
                  <a:pt x="3820" y="7786"/>
                </a:lnTo>
                <a:lnTo>
                  <a:pt x="3814" y="7780"/>
                </a:lnTo>
                <a:lnTo>
                  <a:pt x="3812" y="7778"/>
                </a:lnTo>
                <a:lnTo>
                  <a:pt x="3810" y="7778"/>
                </a:lnTo>
                <a:lnTo>
                  <a:pt x="3808" y="7776"/>
                </a:lnTo>
                <a:lnTo>
                  <a:pt x="3806" y="7774"/>
                </a:lnTo>
                <a:lnTo>
                  <a:pt x="3804" y="7772"/>
                </a:lnTo>
                <a:lnTo>
                  <a:pt x="3804" y="7774"/>
                </a:lnTo>
                <a:lnTo>
                  <a:pt x="3802" y="7774"/>
                </a:lnTo>
                <a:lnTo>
                  <a:pt x="3800" y="7774"/>
                </a:lnTo>
                <a:lnTo>
                  <a:pt x="3792" y="7768"/>
                </a:lnTo>
                <a:lnTo>
                  <a:pt x="3780" y="7764"/>
                </a:lnTo>
                <a:lnTo>
                  <a:pt x="3776" y="7762"/>
                </a:lnTo>
                <a:lnTo>
                  <a:pt x="3770" y="7758"/>
                </a:lnTo>
                <a:lnTo>
                  <a:pt x="3764" y="7754"/>
                </a:lnTo>
                <a:lnTo>
                  <a:pt x="3760" y="7752"/>
                </a:lnTo>
                <a:lnTo>
                  <a:pt x="3762" y="7756"/>
                </a:lnTo>
                <a:lnTo>
                  <a:pt x="3766" y="7760"/>
                </a:lnTo>
                <a:lnTo>
                  <a:pt x="3766" y="7762"/>
                </a:lnTo>
                <a:lnTo>
                  <a:pt x="3766" y="7764"/>
                </a:lnTo>
                <a:lnTo>
                  <a:pt x="3768" y="7766"/>
                </a:lnTo>
                <a:lnTo>
                  <a:pt x="3772" y="7768"/>
                </a:lnTo>
                <a:lnTo>
                  <a:pt x="3774" y="7770"/>
                </a:lnTo>
                <a:lnTo>
                  <a:pt x="3778" y="7772"/>
                </a:lnTo>
                <a:lnTo>
                  <a:pt x="3784" y="7774"/>
                </a:lnTo>
                <a:lnTo>
                  <a:pt x="3790" y="7776"/>
                </a:lnTo>
                <a:lnTo>
                  <a:pt x="3792" y="7778"/>
                </a:lnTo>
                <a:lnTo>
                  <a:pt x="3796" y="7780"/>
                </a:lnTo>
                <a:lnTo>
                  <a:pt x="3798" y="7782"/>
                </a:lnTo>
                <a:lnTo>
                  <a:pt x="3800" y="7782"/>
                </a:lnTo>
                <a:lnTo>
                  <a:pt x="3800" y="7780"/>
                </a:lnTo>
                <a:lnTo>
                  <a:pt x="3804" y="7782"/>
                </a:lnTo>
                <a:lnTo>
                  <a:pt x="3806" y="7784"/>
                </a:lnTo>
                <a:lnTo>
                  <a:pt x="3806" y="7786"/>
                </a:lnTo>
                <a:lnTo>
                  <a:pt x="3806" y="7788"/>
                </a:lnTo>
                <a:lnTo>
                  <a:pt x="3808" y="7788"/>
                </a:lnTo>
                <a:close/>
                <a:moveTo>
                  <a:pt x="3790" y="7696"/>
                </a:moveTo>
                <a:lnTo>
                  <a:pt x="3790" y="7696"/>
                </a:lnTo>
                <a:lnTo>
                  <a:pt x="3790" y="7694"/>
                </a:lnTo>
                <a:lnTo>
                  <a:pt x="3790" y="7690"/>
                </a:lnTo>
                <a:lnTo>
                  <a:pt x="3786" y="7680"/>
                </a:lnTo>
                <a:lnTo>
                  <a:pt x="3784" y="7682"/>
                </a:lnTo>
                <a:lnTo>
                  <a:pt x="3784" y="7686"/>
                </a:lnTo>
                <a:lnTo>
                  <a:pt x="3782" y="7688"/>
                </a:lnTo>
                <a:lnTo>
                  <a:pt x="3780" y="7692"/>
                </a:lnTo>
                <a:lnTo>
                  <a:pt x="3784" y="7694"/>
                </a:lnTo>
                <a:lnTo>
                  <a:pt x="3786" y="7696"/>
                </a:lnTo>
                <a:lnTo>
                  <a:pt x="3790" y="7696"/>
                </a:lnTo>
                <a:close/>
                <a:moveTo>
                  <a:pt x="3758" y="7690"/>
                </a:moveTo>
                <a:lnTo>
                  <a:pt x="3758" y="7690"/>
                </a:lnTo>
                <a:lnTo>
                  <a:pt x="3756" y="7686"/>
                </a:lnTo>
                <a:lnTo>
                  <a:pt x="3754" y="7688"/>
                </a:lnTo>
                <a:lnTo>
                  <a:pt x="3754" y="7692"/>
                </a:lnTo>
                <a:lnTo>
                  <a:pt x="3754" y="7696"/>
                </a:lnTo>
                <a:lnTo>
                  <a:pt x="3750" y="7692"/>
                </a:lnTo>
                <a:lnTo>
                  <a:pt x="3750" y="7690"/>
                </a:lnTo>
                <a:lnTo>
                  <a:pt x="3748" y="7690"/>
                </a:lnTo>
                <a:lnTo>
                  <a:pt x="3746" y="7694"/>
                </a:lnTo>
                <a:lnTo>
                  <a:pt x="3746" y="7698"/>
                </a:lnTo>
                <a:lnTo>
                  <a:pt x="3746" y="7702"/>
                </a:lnTo>
                <a:lnTo>
                  <a:pt x="3748" y="7704"/>
                </a:lnTo>
                <a:lnTo>
                  <a:pt x="3748" y="7706"/>
                </a:lnTo>
                <a:lnTo>
                  <a:pt x="3746" y="7708"/>
                </a:lnTo>
                <a:lnTo>
                  <a:pt x="3748" y="7712"/>
                </a:lnTo>
                <a:lnTo>
                  <a:pt x="3750" y="7714"/>
                </a:lnTo>
                <a:lnTo>
                  <a:pt x="3750" y="7716"/>
                </a:lnTo>
                <a:lnTo>
                  <a:pt x="3754" y="7708"/>
                </a:lnTo>
                <a:lnTo>
                  <a:pt x="3758" y="7698"/>
                </a:lnTo>
                <a:lnTo>
                  <a:pt x="3758" y="7694"/>
                </a:lnTo>
                <a:lnTo>
                  <a:pt x="3758" y="7690"/>
                </a:lnTo>
                <a:close/>
                <a:moveTo>
                  <a:pt x="3778" y="7704"/>
                </a:moveTo>
                <a:lnTo>
                  <a:pt x="3778" y="7704"/>
                </a:lnTo>
                <a:lnTo>
                  <a:pt x="3782" y="7704"/>
                </a:lnTo>
                <a:lnTo>
                  <a:pt x="3782" y="7702"/>
                </a:lnTo>
                <a:lnTo>
                  <a:pt x="3782" y="7700"/>
                </a:lnTo>
                <a:lnTo>
                  <a:pt x="3778" y="7694"/>
                </a:lnTo>
                <a:lnTo>
                  <a:pt x="3774" y="7692"/>
                </a:lnTo>
                <a:lnTo>
                  <a:pt x="3772" y="7690"/>
                </a:lnTo>
                <a:lnTo>
                  <a:pt x="3770" y="7692"/>
                </a:lnTo>
                <a:lnTo>
                  <a:pt x="3772" y="7694"/>
                </a:lnTo>
                <a:lnTo>
                  <a:pt x="3772" y="7696"/>
                </a:lnTo>
                <a:lnTo>
                  <a:pt x="3772" y="7698"/>
                </a:lnTo>
                <a:lnTo>
                  <a:pt x="3774" y="7700"/>
                </a:lnTo>
                <a:lnTo>
                  <a:pt x="3778" y="7704"/>
                </a:lnTo>
                <a:close/>
                <a:moveTo>
                  <a:pt x="3786" y="7706"/>
                </a:moveTo>
                <a:lnTo>
                  <a:pt x="3786" y="7706"/>
                </a:lnTo>
                <a:lnTo>
                  <a:pt x="3786" y="7708"/>
                </a:lnTo>
                <a:lnTo>
                  <a:pt x="3788" y="7710"/>
                </a:lnTo>
                <a:lnTo>
                  <a:pt x="3796" y="7716"/>
                </a:lnTo>
                <a:lnTo>
                  <a:pt x="3800" y="7722"/>
                </a:lnTo>
                <a:lnTo>
                  <a:pt x="3802" y="7720"/>
                </a:lnTo>
                <a:lnTo>
                  <a:pt x="3798" y="7714"/>
                </a:lnTo>
                <a:lnTo>
                  <a:pt x="3792" y="7706"/>
                </a:lnTo>
                <a:lnTo>
                  <a:pt x="3788" y="7704"/>
                </a:lnTo>
                <a:lnTo>
                  <a:pt x="3786" y="7706"/>
                </a:lnTo>
                <a:close/>
                <a:moveTo>
                  <a:pt x="3782" y="7732"/>
                </a:moveTo>
                <a:lnTo>
                  <a:pt x="3782" y="7732"/>
                </a:lnTo>
                <a:lnTo>
                  <a:pt x="3784" y="7732"/>
                </a:lnTo>
                <a:lnTo>
                  <a:pt x="3786" y="7732"/>
                </a:lnTo>
                <a:lnTo>
                  <a:pt x="3792" y="7728"/>
                </a:lnTo>
                <a:lnTo>
                  <a:pt x="3794" y="7726"/>
                </a:lnTo>
                <a:lnTo>
                  <a:pt x="3792" y="7724"/>
                </a:lnTo>
                <a:lnTo>
                  <a:pt x="3782" y="7718"/>
                </a:lnTo>
                <a:lnTo>
                  <a:pt x="3778" y="7714"/>
                </a:lnTo>
                <a:lnTo>
                  <a:pt x="3774" y="7714"/>
                </a:lnTo>
                <a:lnTo>
                  <a:pt x="3772" y="7714"/>
                </a:lnTo>
                <a:lnTo>
                  <a:pt x="3774" y="7718"/>
                </a:lnTo>
                <a:lnTo>
                  <a:pt x="3776" y="7718"/>
                </a:lnTo>
                <a:lnTo>
                  <a:pt x="3778" y="7718"/>
                </a:lnTo>
                <a:lnTo>
                  <a:pt x="3780" y="7720"/>
                </a:lnTo>
                <a:lnTo>
                  <a:pt x="3782" y="7722"/>
                </a:lnTo>
                <a:lnTo>
                  <a:pt x="3780" y="7724"/>
                </a:lnTo>
                <a:lnTo>
                  <a:pt x="3780" y="7726"/>
                </a:lnTo>
                <a:lnTo>
                  <a:pt x="3782" y="7732"/>
                </a:lnTo>
                <a:close/>
                <a:moveTo>
                  <a:pt x="3760" y="7702"/>
                </a:moveTo>
                <a:lnTo>
                  <a:pt x="3760" y="7702"/>
                </a:lnTo>
                <a:lnTo>
                  <a:pt x="3756" y="7712"/>
                </a:lnTo>
                <a:lnTo>
                  <a:pt x="3756" y="7716"/>
                </a:lnTo>
                <a:lnTo>
                  <a:pt x="3758" y="7714"/>
                </a:lnTo>
                <a:lnTo>
                  <a:pt x="3760" y="7710"/>
                </a:lnTo>
                <a:lnTo>
                  <a:pt x="3764" y="7704"/>
                </a:lnTo>
                <a:lnTo>
                  <a:pt x="3764" y="7700"/>
                </a:lnTo>
                <a:lnTo>
                  <a:pt x="3764" y="7698"/>
                </a:lnTo>
                <a:lnTo>
                  <a:pt x="3762" y="7698"/>
                </a:lnTo>
                <a:lnTo>
                  <a:pt x="3760" y="7702"/>
                </a:lnTo>
                <a:close/>
                <a:moveTo>
                  <a:pt x="3764" y="7720"/>
                </a:moveTo>
                <a:lnTo>
                  <a:pt x="3764" y="7720"/>
                </a:lnTo>
                <a:lnTo>
                  <a:pt x="3756" y="7720"/>
                </a:lnTo>
                <a:lnTo>
                  <a:pt x="3754" y="7720"/>
                </a:lnTo>
                <a:lnTo>
                  <a:pt x="3752" y="7722"/>
                </a:lnTo>
                <a:lnTo>
                  <a:pt x="3754" y="7724"/>
                </a:lnTo>
                <a:lnTo>
                  <a:pt x="3758" y="7726"/>
                </a:lnTo>
                <a:lnTo>
                  <a:pt x="3762" y="7726"/>
                </a:lnTo>
                <a:lnTo>
                  <a:pt x="3764" y="7724"/>
                </a:lnTo>
                <a:lnTo>
                  <a:pt x="3766" y="7722"/>
                </a:lnTo>
                <a:lnTo>
                  <a:pt x="3764" y="7720"/>
                </a:lnTo>
                <a:close/>
                <a:moveTo>
                  <a:pt x="3744" y="7666"/>
                </a:moveTo>
                <a:lnTo>
                  <a:pt x="3744" y="7666"/>
                </a:lnTo>
                <a:lnTo>
                  <a:pt x="3742" y="7666"/>
                </a:lnTo>
                <a:lnTo>
                  <a:pt x="3740" y="7668"/>
                </a:lnTo>
                <a:lnTo>
                  <a:pt x="3740" y="7676"/>
                </a:lnTo>
                <a:lnTo>
                  <a:pt x="3736" y="7682"/>
                </a:lnTo>
                <a:lnTo>
                  <a:pt x="3736" y="7686"/>
                </a:lnTo>
                <a:lnTo>
                  <a:pt x="3740" y="7686"/>
                </a:lnTo>
                <a:lnTo>
                  <a:pt x="3742" y="7684"/>
                </a:lnTo>
                <a:lnTo>
                  <a:pt x="3744" y="7682"/>
                </a:lnTo>
                <a:lnTo>
                  <a:pt x="3744" y="7678"/>
                </a:lnTo>
                <a:lnTo>
                  <a:pt x="3746" y="7674"/>
                </a:lnTo>
                <a:lnTo>
                  <a:pt x="3748" y="7670"/>
                </a:lnTo>
                <a:lnTo>
                  <a:pt x="3744" y="7666"/>
                </a:lnTo>
                <a:close/>
                <a:moveTo>
                  <a:pt x="3780" y="7668"/>
                </a:moveTo>
                <a:lnTo>
                  <a:pt x="3780" y="7668"/>
                </a:lnTo>
                <a:lnTo>
                  <a:pt x="3778" y="7668"/>
                </a:lnTo>
                <a:lnTo>
                  <a:pt x="3778" y="7670"/>
                </a:lnTo>
                <a:lnTo>
                  <a:pt x="3778" y="7672"/>
                </a:lnTo>
                <a:lnTo>
                  <a:pt x="3782" y="7674"/>
                </a:lnTo>
                <a:lnTo>
                  <a:pt x="3784" y="7674"/>
                </a:lnTo>
                <a:lnTo>
                  <a:pt x="3784" y="7672"/>
                </a:lnTo>
                <a:lnTo>
                  <a:pt x="3782" y="7668"/>
                </a:lnTo>
                <a:lnTo>
                  <a:pt x="3780" y="7668"/>
                </a:lnTo>
                <a:close/>
                <a:moveTo>
                  <a:pt x="3792" y="7664"/>
                </a:moveTo>
                <a:lnTo>
                  <a:pt x="3792" y="7664"/>
                </a:lnTo>
                <a:lnTo>
                  <a:pt x="3790" y="7662"/>
                </a:lnTo>
                <a:lnTo>
                  <a:pt x="3788" y="7662"/>
                </a:lnTo>
                <a:lnTo>
                  <a:pt x="3784" y="7664"/>
                </a:lnTo>
                <a:lnTo>
                  <a:pt x="3784" y="7668"/>
                </a:lnTo>
                <a:lnTo>
                  <a:pt x="3786" y="7670"/>
                </a:lnTo>
                <a:lnTo>
                  <a:pt x="3788" y="7670"/>
                </a:lnTo>
                <a:lnTo>
                  <a:pt x="3790" y="7668"/>
                </a:lnTo>
                <a:lnTo>
                  <a:pt x="3792" y="7664"/>
                </a:lnTo>
                <a:close/>
                <a:moveTo>
                  <a:pt x="3766" y="7668"/>
                </a:moveTo>
                <a:lnTo>
                  <a:pt x="3766" y="7668"/>
                </a:lnTo>
                <a:lnTo>
                  <a:pt x="3766" y="7664"/>
                </a:lnTo>
                <a:lnTo>
                  <a:pt x="3766" y="7662"/>
                </a:lnTo>
                <a:lnTo>
                  <a:pt x="3762" y="7662"/>
                </a:lnTo>
                <a:lnTo>
                  <a:pt x="3758" y="7662"/>
                </a:lnTo>
                <a:lnTo>
                  <a:pt x="3756" y="7664"/>
                </a:lnTo>
                <a:lnTo>
                  <a:pt x="3752" y="7670"/>
                </a:lnTo>
                <a:lnTo>
                  <a:pt x="3748" y="7674"/>
                </a:lnTo>
                <a:lnTo>
                  <a:pt x="3750" y="7676"/>
                </a:lnTo>
                <a:lnTo>
                  <a:pt x="3756" y="7674"/>
                </a:lnTo>
                <a:lnTo>
                  <a:pt x="3758" y="7674"/>
                </a:lnTo>
                <a:lnTo>
                  <a:pt x="3760" y="7670"/>
                </a:lnTo>
                <a:lnTo>
                  <a:pt x="3760" y="7668"/>
                </a:lnTo>
                <a:lnTo>
                  <a:pt x="3762" y="7670"/>
                </a:lnTo>
                <a:lnTo>
                  <a:pt x="3764" y="7672"/>
                </a:lnTo>
                <a:lnTo>
                  <a:pt x="3766" y="7672"/>
                </a:lnTo>
                <a:lnTo>
                  <a:pt x="3766" y="7670"/>
                </a:lnTo>
                <a:lnTo>
                  <a:pt x="3766" y="7668"/>
                </a:lnTo>
                <a:close/>
                <a:moveTo>
                  <a:pt x="3780" y="7662"/>
                </a:moveTo>
                <a:lnTo>
                  <a:pt x="3780" y="7662"/>
                </a:lnTo>
                <a:lnTo>
                  <a:pt x="3780" y="7660"/>
                </a:lnTo>
                <a:lnTo>
                  <a:pt x="3780" y="7652"/>
                </a:lnTo>
                <a:lnTo>
                  <a:pt x="3778" y="7646"/>
                </a:lnTo>
                <a:lnTo>
                  <a:pt x="3776" y="7644"/>
                </a:lnTo>
                <a:lnTo>
                  <a:pt x="3774" y="7648"/>
                </a:lnTo>
                <a:lnTo>
                  <a:pt x="3776" y="7654"/>
                </a:lnTo>
                <a:lnTo>
                  <a:pt x="3776" y="7660"/>
                </a:lnTo>
                <a:lnTo>
                  <a:pt x="3778" y="7662"/>
                </a:lnTo>
                <a:lnTo>
                  <a:pt x="3780" y="7662"/>
                </a:lnTo>
                <a:close/>
                <a:moveTo>
                  <a:pt x="3770" y="7568"/>
                </a:moveTo>
                <a:lnTo>
                  <a:pt x="3770" y="7568"/>
                </a:lnTo>
                <a:lnTo>
                  <a:pt x="3768" y="7570"/>
                </a:lnTo>
                <a:lnTo>
                  <a:pt x="3766" y="7568"/>
                </a:lnTo>
                <a:lnTo>
                  <a:pt x="3768" y="7562"/>
                </a:lnTo>
                <a:lnTo>
                  <a:pt x="3770" y="7558"/>
                </a:lnTo>
                <a:lnTo>
                  <a:pt x="3770" y="7552"/>
                </a:lnTo>
                <a:lnTo>
                  <a:pt x="3770" y="7534"/>
                </a:lnTo>
                <a:lnTo>
                  <a:pt x="3770" y="7520"/>
                </a:lnTo>
                <a:lnTo>
                  <a:pt x="3768" y="7516"/>
                </a:lnTo>
                <a:lnTo>
                  <a:pt x="3766" y="7514"/>
                </a:lnTo>
                <a:lnTo>
                  <a:pt x="3762" y="7514"/>
                </a:lnTo>
                <a:lnTo>
                  <a:pt x="3760" y="7514"/>
                </a:lnTo>
                <a:lnTo>
                  <a:pt x="3758" y="7512"/>
                </a:lnTo>
                <a:lnTo>
                  <a:pt x="3756" y="7514"/>
                </a:lnTo>
                <a:lnTo>
                  <a:pt x="3748" y="7520"/>
                </a:lnTo>
                <a:lnTo>
                  <a:pt x="3746" y="7522"/>
                </a:lnTo>
                <a:lnTo>
                  <a:pt x="3748" y="7524"/>
                </a:lnTo>
                <a:lnTo>
                  <a:pt x="3750" y="7526"/>
                </a:lnTo>
                <a:lnTo>
                  <a:pt x="3750" y="7528"/>
                </a:lnTo>
                <a:lnTo>
                  <a:pt x="3752" y="7530"/>
                </a:lnTo>
                <a:lnTo>
                  <a:pt x="3756" y="7534"/>
                </a:lnTo>
                <a:lnTo>
                  <a:pt x="3756" y="7538"/>
                </a:lnTo>
                <a:lnTo>
                  <a:pt x="3754" y="7548"/>
                </a:lnTo>
                <a:lnTo>
                  <a:pt x="3752" y="7550"/>
                </a:lnTo>
                <a:lnTo>
                  <a:pt x="3748" y="7548"/>
                </a:lnTo>
                <a:lnTo>
                  <a:pt x="3746" y="7546"/>
                </a:lnTo>
                <a:lnTo>
                  <a:pt x="3742" y="7546"/>
                </a:lnTo>
                <a:lnTo>
                  <a:pt x="3740" y="7548"/>
                </a:lnTo>
                <a:lnTo>
                  <a:pt x="3740" y="7546"/>
                </a:lnTo>
                <a:lnTo>
                  <a:pt x="3738" y="7546"/>
                </a:lnTo>
                <a:lnTo>
                  <a:pt x="3734" y="7546"/>
                </a:lnTo>
                <a:lnTo>
                  <a:pt x="3732" y="7548"/>
                </a:lnTo>
                <a:lnTo>
                  <a:pt x="3730" y="7550"/>
                </a:lnTo>
                <a:lnTo>
                  <a:pt x="3732" y="7556"/>
                </a:lnTo>
                <a:lnTo>
                  <a:pt x="3736" y="7560"/>
                </a:lnTo>
                <a:lnTo>
                  <a:pt x="3738" y="7568"/>
                </a:lnTo>
                <a:lnTo>
                  <a:pt x="3740" y="7572"/>
                </a:lnTo>
                <a:lnTo>
                  <a:pt x="3742" y="7578"/>
                </a:lnTo>
                <a:lnTo>
                  <a:pt x="3746" y="7582"/>
                </a:lnTo>
                <a:lnTo>
                  <a:pt x="3748" y="7584"/>
                </a:lnTo>
                <a:lnTo>
                  <a:pt x="3750" y="7580"/>
                </a:lnTo>
                <a:lnTo>
                  <a:pt x="3750" y="7572"/>
                </a:lnTo>
                <a:lnTo>
                  <a:pt x="3748" y="7568"/>
                </a:lnTo>
                <a:lnTo>
                  <a:pt x="3748" y="7564"/>
                </a:lnTo>
                <a:lnTo>
                  <a:pt x="3748" y="7562"/>
                </a:lnTo>
                <a:lnTo>
                  <a:pt x="3750" y="7562"/>
                </a:lnTo>
                <a:lnTo>
                  <a:pt x="3754" y="7564"/>
                </a:lnTo>
                <a:lnTo>
                  <a:pt x="3758" y="7568"/>
                </a:lnTo>
                <a:lnTo>
                  <a:pt x="3756" y="7570"/>
                </a:lnTo>
                <a:lnTo>
                  <a:pt x="3754" y="7572"/>
                </a:lnTo>
                <a:lnTo>
                  <a:pt x="3754" y="7576"/>
                </a:lnTo>
                <a:lnTo>
                  <a:pt x="3756" y="7578"/>
                </a:lnTo>
                <a:lnTo>
                  <a:pt x="3754" y="7580"/>
                </a:lnTo>
                <a:lnTo>
                  <a:pt x="3754" y="7586"/>
                </a:lnTo>
                <a:lnTo>
                  <a:pt x="3754" y="7588"/>
                </a:lnTo>
                <a:lnTo>
                  <a:pt x="3756" y="7590"/>
                </a:lnTo>
                <a:lnTo>
                  <a:pt x="3762" y="7592"/>
                </a:lnTo>
                <a:lnTo>
                  <a:pt x="3766" y="7590"/>
                </a:lnTo>
                <a:lnTo>
                  <a:pt x="3768" y="7588"/>
                </a:lnTo>
                <a:lnTo>
                  <a:pt x="3770" y="7584"/>
                </a:lnTo>
                <a:lnTo>
                  <a:pt x="3770" y="7578"/>
                </a:lnTo>
                <a:lnTo>
                  <a:pt x="3772" y="7574"/>
                </a:lnTo>
                <a:lnTo>
                  <a:pt x="3774" y="7572"/>
                </a:lnTo>
                <a:lnTo>
                  <a:pt x="3774" y="7570"/>
                </a:lnTo>
                <a:lnTo>
                  <a:pt x="3772" y="7568"/>
                </a:lnTo>
                <a:lnTo>
                  <a:pt x="3770" y="7568"/>
                </a:lnTo>
                <a:close/>
                <a:moveTo>
                  <a:pt x="3742" y="7626"/>
                </a:moveTo>
                <a:lnTo>
                  <a:pt x="3742" y="7626"/>
                </a:lnTo>
                <a:lnTo>
                  <a:pt x="3744" y="7622"/>
                </a:lnTo>
                <a:lnTo>
                  <a:pt x="3746" y="7620"/>
                </a:lnTo>
                <a:lnTo>
                  <a:pt x="3742" y="7618"/>
                </a:lnTo>
                <a:lnTo>
                  <a:pt x="3736" y="7618"/>
                </a:lnTo>
                <a:lnTo>
                  <a:pt x="3730" y="7618"/>
                </a:lnTo>
                <a:lnTo>
                  <a:pt x="3730" y="7620"/>
                </a:lnTo>
                <a:lnTo>
                  <a:pt x="3732" y="7624"/>
                </a:lnTo>
                <a:lnTo>
                  <a:pt x="3732" y="7626"/>
                </a:lnTo>
                <a:lnTo>
                  <a:pt x="3728" y="7632"/>
                </a:lnTo>
                <a:lnTo>
                  <a:pt x="3730" y="7634"/>
                </a:lnTo>
                <a:lnTo>
                  <a:pt x="3734" y="7636"/>
                </a:lnTo>
                <a:lnTo>
                  <a:pt x="3738" y="7636"/>
                </a:lnTo>
                <a:lnTo>
                  <a:pt x="3738" y="7634"/>
                </a:lnTo>
                <a:lnTo>
                  <a:pt x="3738" y="7630"/>
                </a:lnTo>
                <a:lnTo>
                  <a:pt x="3742" y="7626"/>
                </a:lnTo>
                <a:close/>
                <a:moveTo>
                  <a:pt x="3778" y="7630"/>
                </a:moveTo>
                <a:lnTo>
                  <a:pt x="3778" y="7630"/>
                </a:lnTo>
                <a:lnTo>
                  <a:pt x="3776" y="7626"/>
                </a:lnTo>
                <a:lnTo>
                  <a:pt x="3776" y="7622"/>
                </a:lnTo>
                <a:lnTo>
                  <a:pt x="3774" y="7620"/>
                </a:lnTo>
                <a:lnTo>
                  <a:pt x="3772" y="7616"/>
                </a:lnTo>
                <a:lnTo>
                  <a:pt x="3768" y="7616"/>
                </a:lnTo>
                <a:lnTo>
                  <a:pt x="3766" y="7616"/>
                </a:lnTo>
                <a:lnTo>
                  <a:pt x="3766" y="7618"/>
                </a:lnTo>
                <a:lnTo>
                  <a:pt x="3770" y="7622"/>
                </a:lnTo>
                <a:lnTo>
                  <a:pt x="3770" y="7624"/>
                </a:lnTo>
                <a:lnTo>
                  <a:pt x="3768" y="7624"/>
                </a:lnTo>
                <a:lnTo>
                  <a:pt x="3768" y="7628"/>
                </a:lnTo>
                <a:lnTo>
                  <a:pt x="3772" y="7636"/>
                </a:lnTo>
                <a:lnTo>
                  <a:pt x="3776" y="7638"/>
                </a:lnTo>
                <a:lnTo>
                  <a:pt x="3780" y="7638"/>
                </a:lnTo>
                <a:lnTo>
                  <a:pt x="3782" y="7638"/>
                </a:lnTo>
                <a:lnTo>
                  <a:pt x="3784" y="7636"/>
                </a:lnTo>
                <a:lnTo>
                  <a:pt x="3778" y="7630"/>
                </a:lnTo>
                <a:close/>
                <a:moveTo>
                  <a:pt x="3736" y="7582"/>
                </a:moveTo>
                <a:lnTo>
                  <a:pt x="3736" y="7582"/>
                </a:lnTo>
                <a:lnTo>
                  <a:pt x="3738" y="7584"/>
                </a:lnTo>
                <a:lnTo>
                  <a:pt x="3740" y="7584"/>
                </a:lnTo>
                <a:lnTo>
                  <a:pt x="3738" y="7576"/>
                </a:lnTo>
                <a:lnTo>
                  <a:pt x="3736" y="7568"/>
                </a:lnTo>
                <a:lnTo>
                  <a:pt x="3734" y="7566"/>
                </a:lnTo>
                <a:lnTo>
                  <a:pt x="3730" y="7566"/>
                </a:lnTo>
                <a:lnTo>
                  <a:pt x="3728" y="7566"/>
                </a:lnTo>
                <a:lnTo>
                  <a:pt x="3726" y="7568"/>
                </a:lnTo>
                <a:lnTo>
                  <a:pt x="3726" y="7578"/>
                </a:lnTo>
                <a:lnTo>
                  <a:pt x="3726" y="7580"/>
                </a:lnTo>
                <a:lnTo>
                  <a:pt x="3728" y="7580"/>
                </a:lnTo>
                <a:lnTo>
                  <a:pt x="3732" y="7576"/>
                </a:lnTo>
                <a:lnTo>
                  <a:pt x="3734" y="7576"/>
                </a:lnTo>
                <a:lnTo>
                  <a:pt x="3734" y="7578"/>
                </a:lnTo>
                <a:lnTo>
                  <a:pt x="3734" y="7580"/>
                </a:lnTo>
                <a:lnTo>
                  <a:pt x="3736" y="7582"/>
                </a:lnTo>
                <a:close/>
                <a:moveTo>
                  <a:pt x="3742" y="7612"/>
                </a:moveTo>
                <a:lnTo>
                  <a:pt x="3742" y="7612"/>
                </a:lnTo>
                <a:lnTo>
                  <a:pt x="3746" y="7610"/>
                </a:lnTo>
                <a:lnTo>
                  <a:pt x="3746" y="7612"/>
                </a:lnTo>
                <a:lnTo>
                  <a:pt x="3748" y="7612"/>
                </a:lnTo>
                <a:lnTo>
                  <a:pt x="3752" y="7610"/>
                </a:lnTo>
                <a:lnTo>
                  <a:pt x="3754" y="7608"/>
                </a:lnTo>
                <a:lnTo>
                  <a:pt x="3752" y="7606"/>
                </a:lnTo>
                <a:lnTo>
                  <a:pt x="3752" y="7604"/>
                </a:lnTo>
                <a:lnTo>
                  <a:pt x="3754" y="7602"/>
                </a:lnTo>
                <a:lnTo>
                  <a:pt x="3758" y="7600"/>
                </a:lnTo>
                <a:lnTo>
                  <a:pt x="3758" y="7598"/>
                </a:lnTo>
                <a:lnTo>
                  <a:pt x="3756" y="7598"/>
                </a:lnTo>
                <a:lnTo>
                  <a:pt x="3752" y="7598"/>
                </a:lnTo>
                <a:lnTo>
                  <a:pt x="3750" y="7600"/>
                </a:lnTo>
                <a:lnTo>
                  <a:pt x="3750" y="7598"/>
                </a:lnTo>
                <a:lnTo>
                  <a:pt x="3750" y="7596"/>
                </a:lnTo>
                <a:lnTo>
                  <a:pt x="3748" y="7594"/>
                </a:lnTo>
                <a:lnTo>
                  <a:pt x="3746" y="7594"/>
                </a:lnTo>
                <a:lnTo>
                  <a:pt x="3742" y="7592"/>
                </a:lnTo>
                <a:lnTo>
                  <a:pt x="3740" y="7590"/>
                </a:lnTo>
                <a:lnTo>
                  <a:pt x="3734" y="7590"/>
                </a:lnTo>
                <a:lnTo>
                  <a:pt x="3732" y="7592"/>
                </a:lnTo>
                <a:lnTo>
                  <a:pt x="3736" y="7596"/>
                </a:lnTo>
                <a:lnTo>
                  <a:pt x="3740" y="7598"/>
                </a:lnTo>
                <a:lnTo>
                  <a:pt x="3742" y="7600"/>
                </a:lnTo>
                <a:lnTo>
                  <a:pt x="3742" y="7602"/>
                </a:lnTo>
                <a:lnTo>
                  <a:pt x="3738" y="7602"/>
                </a:lnTo>
                <a:lnTo>
                  <a:pt x="3736" y="7600"/>
                </a:lnTo>
                <a:lnTo>
                  <a:pt x="3732" y="7600"/>
                </a:lnTo>
                <a:lnTo>
                  <a:pt x="3730" y="7606"/>
                </a:lnTo>
                <a:lnTo>
                  <a:pt x="3730" y="7608"/>
                </a:lnTo>
                <a:lnTo>
                  <a:pt x="3730" y="7610"/>
                </a:lnTo>
                <a:lnTo>
                  <a:pt x="3734" y="7610"/>
                </a:lnTo>
                <a:lnTo>
                  <a:pt x="3738" y="7608"/>
                </a:lnTo>
                <a:lnTo>
                  <a:pt x="3738" y="7610"/>
                </a:lnTo>
                <a:lnTo>
                  <a:pt x="3736" y="7612"/>
                </a:lnTo>
                <a:lnTo>
                  <a:pt x="3738" y="7614"/>
                </a:lnTo>
                <a:lnTo>
                  <a:pt x="3740" y="7614"/>
                </a:lnTo>
                <a:lnTo>
                  <a:pt x="3742" y="7612"/>
                </a:lnTo>
                <a:close/>
                <a:moveTo>
                  <a:pt x="3758" y="7644"/>
                </a:moveTo>
                <a:lnTo>
                  <a:pt x="3758" y="7644"/>
                </a:lnTo>
                <a:lnTo>
                  <a:pt x="3754" y="7644"/>
                </a:lnTo>
                <a:lnTo>
                  <a:pt x="3750" y="7644"/>
                </a:lnTo>
                <a:lnTo>
                  <a:pt x="3750" y="7646"/>
                </a:lnTo>
                <a:lnTo>
                  <a:pt x="3752" y="7646"/>
                </a:lnTo>
                <a:lnTo>
                  <a:pt x="3756" y="7648"/>
                </a:lnTo>
                <a:lnTo>
                  <a:pt x="3756" y="7650"/>
                </a:lnTo>
                <a:lnTo>
                  <a:pt x="3756" y="7652"/>
                </a:lnTo>
                <a:lnTo>
                  <a:pt x="3760" y="7654"/>
                </a:lnTo>
                <a:lnTo>
                  <a:pt x="3762" y="7654"/>
                </a:lnTo>
                <a:lnTo>
                  <a:pt x="3764" y="7652"/>
                </a:lnTo>
                <a:lnTo>
                  <a:pt x="3768" y="7650"/>
                </a:lnTo>
                <a:lnTo>
                  <a:pt x="3770" y="7650"/>
                </a:lnTo>
                <a:lnTo>
                  <a:pt x="3772" y="7650"/>
                </a:lnTo>
                <a:lnTo>
                  <a:pt x="3772" y="7648"/>
                </a:lnTo>
                <a:lnTo>
                  <a:pt x="3772" y="7642"/>
                </a:lnTo>
                <a:lnTo>
                  <a:pt x="3770" y="7638"/>
                </a:lnTo>
                <a:lnTo>
                  <a:pt x="3766" y="7634"/>
                </a:lnTo>
                <a:lnTo>
                  <a:pt x="3764" y="7634"/>
                </a:lnTo>
                <a:lnTo>
                  <a:pt x="3762" y="7636"/>
                </a:lnTo>
                <a:lnTo>
                  <a:pt x="3764" y="7642"/>
                </a:lnTo>
                <a:lnTo>
                  <a:pt x="3764" y="7644"/>
                </a:lnTo>
                <a:lnTo>
                  <a:pt x="3758" y="7644"/>
                </a:lnTo>
                <a:close/>
                <a:moveTo>
                  <a:pt x="3752" y="7630"/>
                </a:moveTo>
                <a:lnTo>
                  <a:pt x="3752" y="7630"/>
                </a:lnTo>
                <a:lnTo>
                  <a:pt x="3750" y="7634"/>
                </a:lnTo>
                <a:lnTo>
                  <a:pt x="3752" y="7636"/>
                </a:lnTo>
                <a:lnTo>
                  <a:pt x="3754" y="7640"/>
                </a:lnTo>
                <a:lnTo>
                  <a:pt x="3758" y="7640"/>
                </a:lnTo>
                <a:lnTo>
                  <a:pt x="3760" y="7640"/>
                </a:lnTo>
                <a:lnTo>
                  <a:pt x="3760" y="7636"/>
                </a:lnTo>
                <a:lnTo>
                  <a:pt x="3756" y="7632"/>
                </a:lnTo>
                <a:lnTo>
                  <a:pt x="3754" y="7630"/>
                </a:lnTo>
                <a:lnTo>
                  <a:pt x="3752" y="7630"/>
                </a:lnTo>
                <a:close/>
                <a:moveTo>
                  <a:pt x="3770" y="7654"/>
                </a:moveTo>
                <a:lnTo>
                  <a:pt x="3770" y="7654"/>
                </a:lnTo>
                <a:lnTo>
                  <a:pt x="3768" y="7654"/>
                </a:lnTo>
                <a:lnTo>
                  <a:pt x="3766" y="7654"/>
                </a:lnTo>
                <a:lnTo>
                  <a:pt x="3766" y="7656"/>
                </a:lnTo>
                <a:lnTo>
                  <a:pt x="3770" y="7660"/>
                </a:lnTo>
                <a:lnTo>
                  <a:pt x="3772" y="7660"/>
                </a:lnTo>
                <a:lnTo>
                  <a:pt x="3772" y="7658"/>
                </a:lnTo>
                <a:lnTo>
                  <a:pt x="3772" y="7656"/>
                </a:lnTo>
                <a:lnTo>
                  <a:pt x="3770" y="7654"/>
                </a:lnTo>
                <a:close/>
                <a:moveTo>
                  <a:pt x="3750" y="7544"/>
                </a:moveTo>
                <a:lnTo>
                  <a:pt x="3750" y="7544"/>
                </a:lnTo>
                <a:lnTo>
                  <a:pt x="3752" y="7542"/>
                </a:lnTo>
                <a:lnTo>
                  <a:pt x="3752" y="7536"/>
                </a:lnTo>
                <a:lnTo>
                  <a:pt x="3750" y="7534"/>
                </a:lnTo>
                <a:lnTo>
                  <a:pt x="3746" y="7534"/>
                </a:lnTo>
                <a:lnTo>
                  <a:pt x="3742" y="7534"/>
                </a:lnTo>
                <a:lnTo>
                  <a:pt x="3740" y="7538"/>
                </a:lnTo>
                <a:lnTo>
                  <a:pt x="3740" y="7540"/>
                </a:lnTo>
                <a:lnTo>
                  <a:pt x="3742" y="7540"/>
                </a:lnTo>
                <a:lnTo>
                  <a:pt x="3746" y="7540"/>
                </a:lnTo>
                <a:lnTo>
                  <a:pt x="3750" y="7544"/>
                </a:lnTo>
                <a:close/>
                <a:moveTo>
                  <a:pt x="3750" y="7500"/>
                </a:moveTo>
                <a:lnTo>
                  <a:pt x="3750" y="7500"/>
                </a:lnTo>
                <a:lnTo>
                  <a:pt x="3748" y="7504"/>
                </a:lnTo>
                <a:lnTo>
                  <a:pt x="3750" y="7506"/>
                </a:lnTo>
                <a:lnTo>
                  <a:pt x="3762" y="7510"/>
                </a:lnTo>
                <a:lnTo>
                  <a:pt x="3768" y="7512"/>
                </a:lnTo>
                <a:lnTo>
                  <a:pt x="3770" y="7508"/>
                </a:lnTo>
                <a:lnTo>
                  <a:pt x="3772" y="7506"/>
                </a:lnTo>
                <a:lnTo>
                  <a:pt x="3770" y="7506"/>
                </a:lnTo>
                <a:lnTo>
                  <a:pt x="3768" y="7506"/>
                </a:lnTo>
                <a:lnTo>
                  <a:pt x="3766" y="7504"/>
                </a:lnTo>
                <a:lnTo>
                  <a:pt x="3766" y="7502"/>
                </a:lnTo>
                <a:lnTo>
                  <a:pt x="3766" y="7500"/>
                </a:lnTo>
                <a:lnTo>
                  <a:pt x="3766" y="7496"/>
                </a:lnTo>
                <a:lnTo>
                  <a:pt x="3766" y="7492"/>
                </a:lnTo>
                <a:lnTo>
                  <a:pt x="3762" y="7482"/>
                </a:lnTo>
                <a:lnTo>
                  <a:pt x="3760" y="7482"/>
                </a:lnTo>
                <a:lnTo>
                  <a:pt x="3758" y="7484"/>
                </a:lnTo>
                <a:lnTo>
                  <a:pt x="3758" y="7490"/>
                </a:lnTo>
                <a:lnTo>
                  <a:pt x="3758" y="7492"/>
                </a:lnTo>
                <a:lnTo>
                  <a:pt x="3760" y="7498"/>
                </a:lnTo>
                <a:lnTo>
                  <a:pt x="3758" y="7500"/>
                </a:lnTo>
                <a:lnTo>
                  <a:pt x="3756" y="7498"/>
                </a:lnTo>
                <a:lnTo>
                  <a:pt x="3754" y="7498"/>
                </a:lnTo>
                <a:lnTo>
                  <a:pt x="3750" y="7500"/>
                </a:lnTo>
                <a:close/>
                <a:moveTo>
                  <a:pt x="3790" y="7468"/>
                </a:moveTo>
                <a:lnTo>
                  <a:pt x="3790" y="7468"/>
                </a:lnTo>
                <a:lnTo>
                  <a:pt x="3794" y="7470"/>
                </a:lnTo>
                <a:lnTo>
                  <a:pt x="3796" y="7466"/>
                </a:lnTo>
                <a:lnTo>
                  <a:pt x="3794" y="7464"/>
                </a:lnTo>
                <a:lnTo>
                  <a:pt x="3788" y="7462"/>
                </a:lnTo>
                <a:lnTo>
                  <a:pt x="3784" y="7462"/>
                </a:lnTo>
                <a:lnTo>
                  <a:pt x="3778" y="7462"/>
                </a:lnTo>
                <a:lnTo>
                  <a:pt x="3772" y="7462"/>
                </a:lnTo>
                <a:lnTo>
                  <a:pt x="3770" y="7464"/>
                </a:lnTo>
                <a:lnTo>
                  <a:pt x="3770" y="7466"/>
                </a:lnTo>
                <a:lnTo>
                  <a:pt x="3772" y="7468"/>
                </a:lnTo>
                <a:lnTo>
                  <a:pt x="3778" y="7468"/>
                </a:lnTo>
                <a:lnTo>
                  <a:pt x="3784" y="7466"/>
                </a:lnTo>
                <a:lnTo>
                  <a:pt x="3790" y="7468"/>
                </a:lnTo>
                <a:close/>
                <a:moveTo>
                  <a:pt x="3742" y="7476"/>
                </a:moveTo>
                <a:lnTo>
                  <a:pt x="3742" y="7476"/>
                </a:lnTo>
                <a:lnTo>
                  <a:pt x="3740" y="7476"/>
                </a:lnTo>
                <a:lnTo>
                  <a:pt x="3738" y="7478"/>
                </a:lnTo>
                <a:lnTo>
                  <a:pt x="3740" y="7482"/>
                </a:lnTo>
                <a:lnTo>
                  <a:pt x="3746" y="7496"/>
                </a:lnTo>
                <a:lnTo>
                  <a:pt x="3748" y="7496"/>
                </a:lnTo>
                <a:lnTo>
                  <a:pt x="3750" y="7496"/>
                </a:lnTo>
                <a:lnTo>
                  <a:pt x="3754" y="7494"/>
                </a:lnTo>
                <a:lnTo>
                  <a:pt x="3754" y="7492"/>
                </a:lnTo>
                <a:lnTo>
                  <a:pt x="3754" y="7490"/>
                </a:lnTo>
                <a:lnTo>
                  <a:pt x="3756" y="7484"/>
                </a:lnTo>
                <a:lnTo>
                  <a:pt x="3754" y="7482"/>
                </a:lnTo>
                <a:lnTo>
                  <a:pt x="3752" y="7480"/>
                </a:lnTo>
                <a:lnTo>
                  <a:pt x="3742" y="7476"/>
                </a:lnTo>
                <a:close/>
                <a:moveTo>
                  <a:pt x="3730" y="7544"/>
                </a:moveTo>
                <a:lnTo>
                  <a:pt x="3730" y="7544"/>
                </a:lnTo>
                <a:lnTo>
                  <a:pt x="3730" y="7542"/>
                </a:lnTo>
                <a:lnTo>
                  <a:pt x="3732" y="7540"/>
                </a:lnTo>
                <a:lnTo>
                  <a:pt x="3734" y="7538"/>
                </a:lnTo>
                <a:lnTo>
                  <a:pt x="3734" y="7534"/>
                </a:lnTo>
                <a:lnTo>
                  <a:pt x="3734" y="7532"/>
                </a:lnTo>
                <a:lnTo>
                  <a:pt x="3732" y="7534"/>
                </a:lnTo>
                <a:lnTo>
                  <a:pt x="3730" y="7536"/>
                </a:lnTo>
                <a:lnTo>
                  <a:pt x="3726" y="7538"/>
                </a:lnTo>
                <a:lnTo>
                  <a:pt x="3724" y="7538"/>
                </a:lnTo>
                <a:lnTo>
                  <a:pt x="3722" y="7540"/>
                </a:lnTo>
                <a:lnTo>
                  <a:pt x="3722" y="7542"/>
                </a:lnTo>
                <a:lnTo>
                  <a:pt x="3724" y="7546"/>
                </a:lnTo>
                <a:lnTo>
                  <a:pt x="3728" y="7548"/>
                </a:lnTo>
                <a:lnTo>
                  <a:pt x="3730" y="7544"/>
                </a:lnTo>
                <a:close/>
                <a:moveTo>
                  <a:pt x="3742" y="7474"/>
                </a:moveTo>
                <a:lnTo>
                  <a:pt x="3742" y="7474"/>
                </a:lnTo>
                <a:lnTo>
                  <a:pt x="3746" y="7472"/>
                </a:lnTo>
                <a:lnTo>
                  <a:pt x="3748" y="7474"/>
                </a:lnTo>
                <a:lnTo>
                  <a:pt x="3750" y="7476"/>
                </a:lnTo>
                <a:lnTo>
                  <a:pt x="3754" y="7476"/>
                </a:lnTo>
                <a:lnTo>
                  <a:pt x="3756" y="7474"/>
                </a:lnTo>
                <a:lnTo>
                  <a:pt x="3758" y="7468"/>
                </a:lnTo>
                <a:lnTo>
                  <a:pt x="3756" y="7462"/>
                </a:lnTo>
                <a:lnTo>
                  <a:pt x="3756" y="7460"/>
                </a:lnTo>
                <a:lnTo>
                  <a:pt x="3754" y="7460"/>
                </a:lnTo>
                <a:lnTo>
                  <a:pt x="3752" y="7464"/>
                </a:lnTo>
                <a:lnTo>
                  <a:pt x="3750" y="7466"/>
                </a:lnTo>
                <a:lnTo>
                  <a:pt x="3744" y="7468"/>
                </a:lnTo>
                <a:lnTo>
                  <a:pt x="3740" y="7470"/>
                </a:lnTo>
                <a:lnTo>
                  <a:pt x="3738" y="7472"/>
                </a:lnTo>
                <a:lnTo>
                  <a:pt x="3738" y="7474"/>
                </a:lnTo>
                <a:lnTo>
                  <a:pt x="3742" y="7474"/>
                </a:lnTo>
                <a:close/>
                <a:moveTo>
                  <a:pt x="3732" y="7494"/>
                </a:moveTo>
                <a:lnTo>
                  <a:pt x="3732" y="7494"/>
                </a:lnTo>
                <a:lnTo>
                  <a:pt x="3734" y="7494"/>
                </a:lnTo>
                <a:lnTo>
                  <a:pt x="3736" y="7494"/>
                </a:lnTo>
                <a:lnTo>
                  <a:pt x="3736" y="7502"/>
                </a:lnTo>
                <a:lnTo>
                  <a:pt x="3738" y="7510"/>
                </a:lnTo>
                <a:lnTo>
                  <a:pt x="3738" y="7512"/>
                </a:lnTo>
                <a:lnTo>
                  <a:pt x="3740" y="7512"/>
                </a:lnTo>
                <a:lnTo>
                  <a:pt x="3744" y="7508"/>
                </a:lnTo>
                <a:lnTo>
                  <a:pt x="3746" y="7504"/>
                </a:lnTo>
                <a:lnTo>
                  <a:pt x="3740" y="7492"/>
                </a:lnTo>
                <a:lnTo>
                  <a:pt x="3738" y="7486"/>
                </a:lnTo>
                <a:lnTo>
                  <a:pt x="3736" y="7480"/>
                </a:lnTo>
                <a:lnTo>
                  <a:pt x="3734" y="7472"/>
                </a:lnTo>
                <a:lnTo>
                  <a:pt x="3732" y="7472"/>
                </a:lnTo>
                <a:lnTo>
                  <a:pt x="3728" y="7474"/>
                </a:lnTo>
                <a:lnTo>
                  <a:pt x="3726" y="7478"/>
                </a:lnTo>
                <a:lnTo>
                  <a:pt x="3726" y="7480"/>
                </a:lnTo>
                <a:lnTo>
                  <a:pt x="3728" y="7484"/>
                </a:lnTo>
                <a:lnTo>
                  <a:pt x="3728" y="7488"/>
                </a:lnTo>
                <a:lnTo>
                  <a:pt x="3726" y="7490"/>
                </a:lnTo>
                <a:lnTo>
                  <a:pt x="3726" y="7494"/>
                </a:lnTo>
                <a:lnTo>
                  <a:pt x="3728" y="7494"/>
                </a:lnTo>
                <a:lnTo>
                  <a:pt x="3732" y="7494"/>
                </a:lnTo>
                <a:close/>
                <a:moveTo>
                  <a:pt x="3722" y="7504"/>
                </a:moveTo>
                <a:lnTo>
                  <a:pt x="3722" y="7504"/>
                </a:lnTo>
                <a:lnTo>
                  <a:pt x="3722" y="7508"/>
                </a:lnTo>
                <a:lnTo>
                  <a:pt x="3724" y="7510"/>
                </a:lnTo>
                <a:lnTo>
                  <a:pt x="3728" y="7510"/>
                </a:lnTo>
                <a:lnTo>
                  <a:pt x="3732" y="7510"/>
                </a:lnTo>
                <a:lnTo>
                  <a:pt x="3734" y="7506"/>
                </a:lnTo>
                <a:lnTo>
                  <a:pt x="3734" y="7502"/>
                </a:lnTo>
                <a:lnTo>
                  <a:pt x="3732" y="7498"/>
                </a:lnTo>
                <a:lnTo>
                  <a:pt x="3730" y="7498"/>
                </a:lnTo>
                <a:lnTo>
                  <a:pt x="3728" y="7500"/>
                </a:lnTo>
                <a:lnTo>
                  <a:pt x="3724" y="7498"/>
                </a:lnTo>
                <a:lnTo>
                  <a:pt x="3722" y="7500"/>
                </a:lnTo>
                <a:lnTo>
                  <a:pt x="3722" y="7504"/>
                </a:lnTo>
                <a:close/>
                <a:moveTo>
                  <a:pt x="3732" y="7530"/>
                </a:moveTo>
                <a:lnTo>
                  <a:pt x="3732" y="7530"/>
                </a:lnTo>
                <a:lnTo>
                  <a:pt x="3734" y="7530"/>
                </a:lnTo>
                <a:lnTo>
                  <a:pt x="3736" y="7530"/>
                </a:lnTo>
                <a:lnTo>
                  <a:pt x="3738" y="7532"/>
                </a:lnTo>
                <a:lnTo>
                  <a:pt x="3738" y="7530"/>
                </a:lnTo>
                <a:lnTo>
                  <a:pt x="3738" y="7524"/>
                </a:lnTo>
                <a:lnTo>
                  <a:pt x="3732" y="7522"/>
                </a:lnTo>
                <a:lnTo>
                  <a:pt x="3728" y="7522"/>
                </a:lnTo>
                <a:lnTo>
                  <a:pt x="3724" y="7522"/>
                </a:lnTo>
                <a:lnTo>
                  <a:pt x="3722" y="7524"/>
                </a:lnTo>
                <a:lnTo>
                  <a:pt x="3722" y="7528"/>
                </a:lnTo>
                <a:lnTo>
                  <a:pt x="3722" y="7530"/>
                </a:lnTo>
                <a:lnTo>
                  <a:pt x="3726" y="7530"/>
                </a:lnTo>
                <a:lnTo>
                  <a:pt x="3732" y="7530"/>
                </a:lnTo>
                <a:close/>
                <a:moveTo>
                  <a:pt x="3746" y="7456"/>
                </a:moveTo>
                <a:lnTo>
                  <a:pt x="3746" y="7456"/>
                </a:lnTo>
                <a:lnTo>
                  <a:pt x="3742" y="7454"/>
                </a:lnTo>
                <a:lnTo>
                  <a:pt x="3740" y="7456"/>
                </a:lnTo>
                <a:lnTo>
                  <a:pt x="3738" y="7458"/>
                </a:lnTo>
                <a:lnTo>
                  <a:pt x="3740" y="7462"/>
                </a:lnTo>
                <a:lnTo>
                  <a:pt x="3742" y="7462"/>
                </a:lnTo>
                <a:lnTo>
                  <a:pt x="3744" y="7462"/>
                </a:lnTo>
                <a:lnTo>
                  <a:pt x="3746" y="7460"/>
                </a:lnTo>
                <a:lnTo>
                  <a:pt x="3746" y="7456"/>
                </a:lnTo>
                <a:close/>
                <a:moveTo>
                  <a:pt x="3788" y="7418"/>
                </a:moveTo>
                <a:lnTo>
                  <a:pt x="3788" y="7418"/>
                </a:lnTo>
                <a:lnTo>
                  <a:pt x="3788" y="7414"/>
                </a:lnTo>
                <a:lnTo>
                  <a:pt x="3784" y="7414"/>
                </a:lnTo>
                <a:lnTo>
                  <a:pt x="3780" y="7414"/>
                </a:lnTo>
                <a:lnTo>
                  <a:pt x="3780" y="7416"/>
                </a:lnTo>
                <a:lnTo>
                  <a:pt x="3780" y="7420"/>
                </a:lnTo>
                <a:lnTo>
                  <a:pt x="3782" y="7420"/>
                </a:lnTo>
                <a:lnTo>
                  <a:pt x="3786" y="7420"/>
                </a:lnTo>
                <a:lnTo>
                  <a:pt x="3788" y="7418"/>
                </a:lnTo>
                <a:close/>
                <a:moveTo>
                  <a:pt x="3732" y="7512"/>
                </a:moveTo>
                <a:lnTo>
                  <a:pt x="3732" y="7512"/>
                </a:lnTo>
                <a:lnTo>
                  <a:pt x="3724" y="7514"/>
                </a:lnTo>
                <a:lnTo>
                  <a:pt x="3722" y="7518"/>
                </a:lnTo>
                <a:lnTo>
                  <a:pt x="3724" y="7518"/>
                </a:lnTo>
                <a:lnTo>
                  <a:pt x="3732" y="7516"/>
                </a:lnTo>
                <a:lnTo>
                  <a:pt x="3736" y="7514"/>
                </a:lnTo>
                <a:lnTo>
                  <a:pt x="3736" y="7512"/>
                </a:lnTo>
                <a:lnTo>
                  <a:pt x="3734" y="7512"/>
                </a:lnTo>
                <a:lnTo>
                  <a:pt x="3732" y="7512"/>
                </a:lnTo>
                <a:close/>
                <a:moveTo>
                  <a:pt x="3746" y="7528"/>
                </a:moveTo>
                <a:lnTo>
                  <a:pt x="3746" y="7528"/>
                </a:lnTo>
                <a:lnTo>
                  <a:pt x="3746" y="7526"/>
                </a:lnTo>
                <a:lnTo>
                  <a:pt x="3740" y="7520"/>
                </a:lnTo>
                <a:lnTo>
                  <a:pt x="3738" y="7518"/>
                </a:lnTo>
                <a:lnTo>
                  <a:pt x="3738" y="7520"/>
                </a:lnTo>
                <a:lnTo>
                  <a:pt x="3740" y="7524"/>
                </a:lnTo>
                <a:lnTo>
                  <a:pt x="3742" y="7528"/>
                </a:lnTo>
                <a:lnTo>
                  <a:pt x="3744" y="7530"/>
                </a:lnTo>
                <a:lnTo>
                  <a:pt x="3746" y="7528"/>
                </a:lnTo>
                <a:close/>
                <a:moveTo>
                  <a:pt x="3772" y="7494"/>
                </a:moveTo>
                <a:lnTo>
                  <a:pt x="3772" y="7494"/>
                </a:lnTo>
                <a:lnTo>
                  <a:pt x="3782" y="7496"/>
                </a:lnTo>
                <a:lnTo>
                  <a:pt x="3786" y="7496"/>
                </a:lnTo>
                <a:lnTo>
                  <a:pt x="3780" y="7492"/>
                </a:lnTo>
                <a:lnTo>
                  <a:pt x="3772" y="7486"/>
                </a:lnTo>
                <a:lnTo>
                  <a:pt x="3768" y="7480"/>
                </a:lnTo>
                <a:lnTo>
                  <a:pt x="3766" y="7482"/>
                </a:lnTo>
                <a:lnTo>
                  <a:pt x="3766" y="7486"/>
                </a:lnTo>
                <a:lnTo>
                  <a:pt x="3768" y="7492"/>
                </a:lnTo>
                <a:lnTo>
                  <a:pt x="3772" y="7494"/>
                </a:lnTo>
                <a:close/>
                <a:moveTo>
                  <a:pt x="4194" y="7874"/>
                </a:moveTo>
                <a:lnTo>
                  <a:pt x="4194" y="7874"/>
                </a:lnTo>
                <a:lnTo>
                  <a:pt x="4188" y="7874"/>
                </a:lnTo>
                <a:lnTo>
                  <a:pt x="4184" y="7874"/>
                </a:lnTo>
                <a:lnTo>
                  <a:pt x="4180" y="7874"/>
                </a:lnTo>
                <a:lnTo>
                  <a:pt x="4176" y="7876"/>
                </a:lnTo>
                <a:lnTo>
                  <a:pt x="4166" y="7878"/>
                </a:lnTo>
                <a:lnTo>
                  <a:pt x="4164" y="7880"/>
                </a:lnTo>
                <a:lnTo>
                  <a:pt x="4166" y="7884"/>
                </a:lnTo>
                <a:lnTo>
                  <a:pt x="4170" y="7884"/>
                </a:lnTo>
                <a:lnTo>
                  <a:pt x="4174" y="7880"/>
                </a:lnTo>
                <a:lnTo>
                  <a:pt x="4178" y="7878"/>
                </a:lnTo>
                <a:lnTo>
                  <a:pt x="4180" y="7878"/>
                </a:lnTo>
                <a:lnTo>
                  <a:pt x="4182" y="7880"/>
                </a:lnTo>
                <a:lnTo>
                  <a:pt x="4186" y="7880"/>
                </a:lnTo>
                <a:lnTo>
                  <a:pt x="4190" y="7878"/>
                </a:lnTo>
                <a:lnTo>
                  <a:pt x="4192" y="7880"/>
                </a:lnTo>
                <a:lnTo>
                  <a:pt x="4196" y="7880"/>
                </a:lnTo>
                <a:lnTo>
                  <a:pt x="4200" y="7878"/>
                </a:lnTo>
                <a:lnTo>
                  <a:pt x="4200" y="7876"/>
                </a:lnTo>
                <a:lnTo>
                  <a:pt x="4198" y="7874"/>
                </a:lnTo>
                <a:lnTo>
                  <a:pt x="4194" y="7874"/>
                </a:lnTo>
                <a:close/>
                <a:moveTo>
                  <a:pt x="4054" y="7888"/>
                </a:moveTo>
                <a:lnTo>
                  <a:pt x="4054" y="7888"/>
                </a:lnTo>
                <a:lnTo>
                  <a:pt x="4026" y="7886"/>
                </a:lnTo>
                <a:lnTo>
                  <a:pt x="4018" y="7888"/>
                </a:lnTo>
                <a:lnTo>
                  <a:pt x="4020" y="7890"/>
                </a:lnTo>
                <a:lnTo>
                  <a:pt x="4022" y="7892"/>
                </a:lnTo>
                <a:lnTo>
                  <a:pt x="4024" y="7894"/>
                </a:lnTo>
                <a:lnTo>
                  <a:pt x="4024" y="7896"/>
                </a:lnTo>
                <a:lnTo>
                  <a:pt x="4024" y="7898"/>
                </a:lnTo>
                <a:lnTo>
                  <a:pt x="4026" y="7906"/>
                </a:lnTo>
                <a:lnTo>
                  <a:pt x="4028" y="7906"/>
                </a:lnTo>
                <a:lnTo>
                  <a:pt x="4032" y="7908"/>
                </a:lnTo>
                <a:lnTo>
                  <a:pt x="4042" y="7908"/>
                </a:lnTo>
                <a:lnTo>
                  <a:pt x="4046" y="7906"/>
                </a:lnTo>
                <a:lnTo>
                  <a:pt x="4046" y="7904"/>
                </a:lnTo>
                <a:lnTo>
                  <a:pt x="4046" y="7902"/>
                </a:lnTo>
                <a:lnTo>
                  <a:pt x="4050" y="7902"/>
                </a:lnTo>
                <a:lnTo>
                  <a:pt x="4054" y="7904"/>
                </a:lnTo>
                <a:lnTo>
                  <a:pt x="4054" y="7906"/>
                </a:lnTo>
                <a:lnTo>
                  <a:pt x="4054" y="7910"/>
                </a:lnTo>
                <a:lnTo>
                  <a:pt x="4058" y="7910"/>
                </a:lnTo>
                <a:lnTo>
                  <a:pt x="4062" y="7910"/>
                </a:lnTo>
                <a:lnTo>
                  <a:pt x="4066" y="7908"/>
                </a:lnTo>
                <a:lnTo>
                  <a:pt x="4068" y="7898"/>
                </a:lnTo>
                <a:lnTo>
                  <a:pt x="4070" y="7894"/>
                </a:lnTo>
                <a:lnTo>
                  <a:pt x="4068" y="7892"/>
                </a:lnTo>
                <a:lnTo>
                  <a:pt x="4064" y="7890"/>
                </a:lnTo>
                <a:lnTo>
                  <a:pt x="4060" y="7888"/>
                </a:lnTo>
                <a:lnTo>
                  <a:pt x="4054" y="7888"/>
                </a:lnTo>
                <a:close/>
                <a:moveTo>
                  <a:pt x="4070" y="7910"/>
                </a:moveTo>
                <a:lnTo>
                  <a:pt x="4070" y="7910"/>
                </a:lnTo>
                <a:lnTo>
                  <a:pt x="4070" y="7912"/>
                </a:lnTo>
                <a:lnTo>
                  <a:pt x="4074" y="7912"/>
                </a:lnTo>
                <a:lnTo>
                  <a:pt x="4076" y="7910"/>
                </a:lnTo>
                <a:lnTo>
                  <a:pt x="4078" y="7908"/>
                </a:lnTo>
                <a:lnTo>
                  <a:pt x="4076" y="7904"/>
                </a:lnTo>
                <a:lnTo>
                  <a:pt x="4074" y="7906"/>
                </a:lnTo>
                <a:lnTo>
                  <a:pt x="4070" y="7908"/>
                </a:lnTo>
                <a:lnTo>
                  <a:pt x="4070" y="7910"/>
                </a:lnTo>
                <a:close/>
                <a:moveTo>
                  <a:pt x="4088" y="7908"/>
                </a:moveTo>
                <a:lnTo>
                  <a:pt x="4088" y="7908"/>
                </a:lnTo>
                <a:lnTo>
                  <a:pt x="4092" y="7908"/>
                </a:lnTo>
                <a:lnTo>
                  <a:pt x="4094" y="7906"/>
                </a:lnTo>
                <a:lnTo>
                  <a:pt x="4094" y="7904"/>
                </a:lnTo>
                <a:lnTo>
                  <a:pt x="4092" y="7902"/>
                </a:lnTo>
                <a:lnTo>
                  <a:pt x="4090" y="7902"/>
                </a:lnTo>
                <a:lnTo>
                  <a:pt x="4088" y="7904"/>
                </a:lnTo>
                <a:lnTo>
                  <a:pt x="4086" y="7906"/>
                </a:lnTo>
                <a:lnTo>
                  <a:pt x="4088" y="7908"/>
                </a:lnTo>
                <a:close/>
                <a:moveTo>
                  <a:pt x="1488" y="2116"/>
                </a:moveTo>
                <a:lnTo>
                  <a:pt x="1488" y="2116"/>
                </a:lnTo>
                <a:lnTo>
                  <a:pt x="1490" y="2118"/>
                </a:lnTo>
                <a:lnTo>
                  <a:pt x="1492" y="2118"/>
                </a:lnTo>
                <a:lnTo>
                  <a:pt x="1494" y="2118"/>
                </a:lnTo>
                <a:lnTo>
                  <a:pt x="1498" y="2114"/>
                </a:lnTo>
                <a:lnTo>
                  <a:pt x="1498" y="2110"/>
                </a:lnTo>
                <a:lnTo>
                  <a:pt x="1496" y="2108"/>
                </a:lnTo>
                <a:lnTo>
                  <a:pt x="1492" y="2110"/>
                </a:lnTo>
                <a:lnTo>
                  <a:pt x="1490" y="2112"/>
                </a:lnTo>
                <a:lnTo>
                  <a:pt x="1488" y="2116"/>
                </a:lnTo>
                <a:close/>
                <a:moveTo>
                  <a:pt x="1514" y="2102"/>
                </a:moveTo>
                <a:lnTo>
                  <a:pt x="1514" y="2102"/>
                </a:lnTo>
                <a:lnTo>
                  <a:pt x="1518" y="2098"/>
                </a:lnTo>
                <a:lnTo>
                  <a:pt x="1522" y="2092"/>
                </a:lnTo>
                <a:lnTo>
                  <a:pt x="1524" y="2088"/>
                </a:lnTo>
                <a:lnTo>
                  <a:pt x="1522" y="2088"/>
                </a:lnTo>
                <a:lnTo>
                  <a:pt x="1516" y="2094"/>
                </a:lnTo>
                <a:lnTo>
                  <a:pt x="1508" y="2100"/>
                </a:lnTo>
                <a:lnTo>
                  <a:pt x="1506" y="2102"/>
                </a:lnTo>
                <a:lnTo>
                  <a:pt x="1508" y="2106"/>
                </a:lnTo>
                <a:lnTo>
                  <a:pt x="1510" y="2106"/>
                </a:lnTo>
                <a:lnTo>
                  <a:pt x="1514" y="2102"/>
                </a:lnTo>
                <a:close/>
                <a:moveTo>
                  <a:pt x="1474" y="2094"/>
                </a:moveTo>
                <a:lnTo>
                  <a:pt x="1474" y="2094"/>
                </a:lnTo>
                <a:lnTo>
                  <a:pt x="1476" y="2096"/>
                </a:lnTo>
                <a:lnTo>
                  <a:pt x="1480" y="2092"/>
                </a:lnTo>
                <a:lnTo>
                  <a:pt x="1478" y="2088"/>
                </a:lnTo>
                <a:lnTo>
                  <a:pt x="1474" y="2088"/>
                </a:lnTo>
                <a:lnTo>
                  <a:pt x="1470" y="2090"/>
                </a:lnTo>
                <a:lnTo>
                  <a:pt x="1470" y="2092"/>
                </a:lnTo>
                <a:lnTo>
                  <a:pt x="1474" y="2094"/>
                </a:lnTo>
                <a:close/>
                <a:moveTo>
                  <a:pt x="1420" y="2104"/>
                </a:moveTo>
                <a:lnTo>
                  <a:pt x="1420" y="2104"/>
                </a:lnTo>
                <a:lnTo>
                  <a:pt x="1418" y="2100"/>
                </a:lnTo>
                <a:lnTo>
                  <a:pt x="1416" y="2096"/>
                </a:lnTo>
                <a:lnTo>
                  <a:pt x="1408" y="2088"/>
                </a:lnTo>
                <a:lnTo>
                  <a:pt x="1406" y="2084"/>
                </a:lnTo>
                <a:lnTo>
                  <a:pt x="1406" y="2082"/>
                </a:lnTo>
                <a:lnTo>
                  <a:pt x="1408" y="2080"/>
                </a:lnTo>
                <a:lnTo>
                  <a:pt x="1406" y="2078"/>
                </a:lnTo>
                <a:lnTo>
                  <a:pt x="1404" y="2072"/>
                </a:lnTo>
                <a:lnTo>
                  <a:pt x="1402" y="2074"/>
                </a:lnTo>
                <a:lnTo>
                  <a:pt x="1400" y="2076"/>
                </a:lnTo>
                <a:lnTo>
                  <a:pt x="1398" y="2080"/>
                </a:lnTo>
                <a:lnTo>
                  <a:pt x="1402" y="2088"/>
                </a:lnTo>
                <a:lnTo>
                  <a:pt x="1410" y="2100"/>
                </a:lnTo>
                <a:lnTo>
                  <a:pt x="1414" y="2106"/>
                </a:lnTo>
                <a:lnTo>
                  <a:pt x="1418" y="2108"/>
                </a:lnTo>
                <a:lnTo>
                  <a:pt x="1420" y="2108"/>
                </a:lnTo>
                <a:lnTo>
                  <a:pt x="1420" y="2104"/>
                </a:lnTo>
                <a:close/>
                <a:moveTo>
                  <a:pt x="628" y="1922"/>
                </a:moveTo>
                <a:lnTo>
                  <a:pt x="628" y="1922"/>
                </a:lnTo>
                <a:lnTo>
                  <a:pt x="624" y="1918"/>
                </a:lnTo>
                <a:lnTo>
                  <a:pt x="624" y="1916"/>
                </a:lnTo>
                <a:lnTo>
                  <a:pt x="624" y="1912"/>
                </a:lnTo>
                <a:lnTo>
                  <a:pt x="622" y="1908"/>
                </a:lnTo>
                <a:lnTo>
                  <a:pt x="618" y="1906"/>
                </a:lnTo>
                <a:lnTo>
                  <a:pt x="616" y="1906"/>
                </a:lnTo>
                <a:lnTo>
                  <a:pt x="612" y="1908"/>
                </a:lnTo>
                <a:lnTo>
                  <a:pt x="608" y="1906"/>
                </a:lnTo>
                <a:lnTo>
                  <a:pt x="602" y="1902"/>
                </a:lnTo>
                <a:lnTo>
                  <a:pt x="596" y="1900"/>
                </a:lnTo>
                <a:lnTo>
                  <a:pt x="592" y="1900"/>
                </a:lnTo>
                <a:lnTo>
                  <a:pt x="592" y="1902"/>
                </a:lnTo>
                <a:lnTo>
                  <a:pt x="592" y="1904"/>
                </a:lnTo>
                <a:lnTo>
                  <a:pt x="594" y="1908"/>
                </a:lnTo>
                <a:lnTo>
                  <a:pt x="592" y="1910"/>
                </a:lnTo>
                <a:lnTo>
                  <a:pt x="588" y="1914"/>
                </a:lnTo>
                <a:lnTo>
                  <a:pt x="580" y="1914"/>
                </a:lnTo>
                <a:lnTo>
                  <a:pt x="578" y="1912"/>
                </a:lnTo>
                <a:lnTo>
                  <a:pt x="574" y="1908"/>
                </a:lnTo>
                <a:lnTo>
                  <a:pt x="570" y="1904"/>
                </a:lnTo>
                <a:lnTo>
                  <a:pt x="568" y="1906"/>
                </a:lnTo>
                <a:lnTo>
                  <a:pt x="566" y="1912"/>
                </a:lnTo>
                <a:lnTo>
                  <a:pt x="564" y="1918"/>
                </a:lnTo>
                <a:lnTo>
                  <a:pt x="564" y="1922"/>
                </a:lnTo>
                <a:lnTo>
                  <a:pt x="562" y="1924"/>
                </a:lnTo>
                <a:lnTo>
                  <a:pt x="558" y="1922"/>
                </a:lnTo>
                <a:lnTo>
                  <a:pt x="550" y="1922"/>
                </a:lnTo>
                <a:lnTo>
                  <a:pt x="544" y="1924"/>
                </a:lnTo>
                <a:lnTo>
                  <a:pt x="538" y="1926"/>
                </a:lnTo>
                <a:lnTo>
                  <a:pt x="534" y="1932"/>
                </a:lnTo>
                <a:lnTo>
                  <a:pt x="530" y="1936"/>
                </a:lnTo>
                <a:lnTo>
                  <a:pt x="530" y="1940"/>
                </a:lnTo>
                <a:lnTo>
                  <a:pt x="530" y="1944"/>
                </a:lnTo>
                <a:lnTo>
                  <a:pt x="534" y="1952"/>
                </a:lnTo>
                <a:lnTo>
                  <a:pt x="538" y="1962"/>
                </a:lnTo>
                <a:lnTo>
                  <a:pt x="542" y="1968"/>
                </a:lnTo>
                <a:lnTo>
                  <a:pt x="544" y="1970"/>
                </a:lnTo>
                <a:lnTo>
                  <a:pt x="548" y="1970"/>
                </a:lnTo>
                <a:lnTo>
                  <a:pt x="550" y="1968"/>
                </a:lnTo>
                <a:lnTo>
                  <a:pt x="556" y="1964"/>
                </a:lnTo>
                <a:lnTo>
                  <a:pt x="560" y="1964"/>
                </a:lnTo>
                <a:lnTo>
                  <a:pt x="562" y="1964"/>
                </a:lnTo>
                <a:lnTo>
                  <a:pt x="564" y="1966"/>
                </a:lnTo>
                <a:lnTo>
                  <a:pt x="562" y="1968"/>
                </a:lnTo>
                <a:lnTo>
                  <a:pt x="560" y="1972"/>
                </a:lnTo>
                <a:lnTo>
                  <a:pt x="556" y="1978"/>
                </a:lnTo>
                <a:lnTo>
                  <a:pt x="556" y="1980"/>
                </a:lnTo>
                <a:lnTo>
                  <a:pt x="560" y="1980"/>
                </a:lnTo>
                <a:lnTo>
                  <a:pt x="566" y="1976"/>
                </a:lnTo>
                <a:lnTo>
                  <a:pt x="574" y="1970"/>
                </a:lnTo>
                <a:lnTo>
                  <a:pt x="576" y="1966"/>
                </a:lnTo>
                <a:lnTo>
                  <a:pt x="576" y="1962"/>
                </a:lnTo>
                <a:lnTo>
                  <a:pt x="578" y="1956"/>
                </a:lnTo>
                <a:lnTo>
                  <a:pt x="580" y="1954"/>
                </a:lnTo>
                <a:lnTo>
                  <a:pt x="586" y="1950"/>
                </a:lnTo>
                <a:lnTo>
                  <a:pt x="596" y="1948"/>
                </a:lnTo>
                <a:lnTo>
                  <a:pt x="610" y="1946"/>
                </a:lnTo>
                <a:lnTo>
                  <a:pt x="620" y="1940"/>
                </a:lnTo>
                <a:lnTo>
                  <a:pt x="628" y="1936"/>
                </a:lnTo>
                <a:lnTo>
                  <a:pt x="632" y="1930"/>
                </a:lnTo>
                <a:lnTo>
                  <a:pt x="632" y="1924"/>
                </a:lnTo>
                <a:lnTo>
                  <a:pt x="632" y="1922"/>
                </a:lnTo>
                <a:lnTo>
                  <a:pt x="628" y="1922"/>
                </a:lnTo>
                <a:close/>
                <a:moveTo>
                  <a:pt x="620" y="1874"/>
                </a:moveTo>
                <a:lnTo>
                  <a:pt x="620" y="1874"/>
                </a:lnTo>
                <a:lnTo>
                  <a:pt x="616" y="1870"/>
                </a:lnTo>
                <a:lnTo>
                  <a:pt x="612" y="1868"/>
                </a:lnTo>
                <a:lnTo>
                  <a:pt x="608" y="1870"/>
                </a:lnTo>
                <a:lnTo>
                  <a:pt x="608" y="1876"/>
                </a:lnTo>
                <a:lnTo>
                  <a:pt x="608" y="1880"/>
                </a:lnTo>
                <a:lnTo>
                  <a:pt x="606" y="1880"/>
                </a:lnTo>
                <a:lnTo>
                  <a:pt x="602" y="1880"/>
                </a:lnTo>
                <a:lnTo>
                  <a:pt x="596" y="1882"/>
                </a:lnTo>
                <a:lnTo>
                  <a:pt x="592" y="1886"/>
                </a:lnTo>
                <a:lnTo>
                  <a:pt x="592" y="1890"/>
                </a:lnTo>
                <a:lnTo>
                  <a:pt x="594" y="1894"/>
                </a:lnTo>
                <a:lnTo>
                  <a:pt x="600" y="1898"/>
                </a:lnTo>
                <a:lnTo>
                  <a:pt x="606" y="1900"/>
                </a:lnTo>
                <a:lnTo>
                  <a:pt x="610" y="1898"/>
                </a:lnTo>
                <a:lnTo>
                  <a:pt x="614" y="1894"/>
                </a:lnTo>
                <a:lnTo>
                  <a:pt x="618" y="1890"/>
                </a:lnTo>
                <a:lnTo>
                  <a:pt x="622" y="1890"/>
                </a:lnTo>
                <a:lnTo>
                  <a:pt x="632" y="1888"/>
                </a:lnTo>
                <a:lnTo>
                  <a:pt x="636" y="1886"/>
                </a:lnTo>
                <a:lnTo>
                  <a:pt x="640" y="1884"/>
                </a:lnTo>
                <a:lnTo>
                  <a:pt x="640" y="1880"/>
                </a:lnTo>
                <a:lnTo>
                  <a:pt x="636" y="1874"/>
                </a:lnTo>
                <a:lnTo>
                  <a:pt x="634" y="1872"/>
                </a:lnTo>
                <a:lnTo>
                  <a:pt x="632" y="1872"/>
                </a:lnTo>
                <a:lnTo>
                  <a:pt x="628" y="1874"/>
                </a:lnTo>
                <a:lnTo>
                  <a:pt x="624" y="1876"/>
                </a:lnTo>
                <a:lnTo>
                  <a:pt x="622" y="1876"/>
                </a:lnTo>
                <a:lnTo>
                  <a:pt x="620" y="1874"/>
                </a:lnTo>
                <a:close/>
                <a:moveTo>
                  <a:pt x="830" y="1754"/>
                </a:moveTo>
                <a:lnTo>
                  <a:pt x="830" y="1754"/>
                </a:lnTo>
                <a:lnTo>
                  <a:pt x="820" y="1766"/>
                </a:lnTo>
                <a:lnTo>
                  <a:pt x="804" y="1784"/>
                </a:lnTo>
                <a:lnTo>
                  <a:pt x="802" y="1786"/>
                </a:lnTo>
                <a:lnTo>
                  <a:pt x="806" y="1786"/>
                </a:lnTo>
                <a:lnTo>
                  <a:pt x="818" y="1782"/>
                </a:lnTo>
                <a:lnTo>
                  <a:pt x="822" y="1780"/>
                </a:lnTo>
                <a:lnTo>
                  <a:pt x="826" y="1776"/>
                </a:lnTo>
                <a:lnTo>
                  <a:pt x="828" y="1772"/>
                </a:lnTo>
                <a:lnTo>
                  <a:pt x="834" y="1764"/>
                </a:lnTo>
                <a:lnTo>
                  <a:pt x="840" y="1756"/>
                </a:lnTo>
                <a:lnTo>
                  <a:pt x="840" y="1752"/>
                </a:lnTo>
                <a:lnTo>
                  <a:pt x="838" y="1752"/>
                </a:lnTo>
                <a:lnTo>
                  <a:pt x="836" y="1750"/>
                </a:lnTo>
                <a:lnTo>
                  <a:pt x="830" y="1754"/>
                </a:lnTo>
                <a:close/>
                <a:moveTo>
                  <a:pt x="864" y="1744"/>
                </a:moveTo>
                <a:lnTo>
                  <a:pt x="864" y="1744"/>
                </a:lnTo>
                <a:lnTo>
                  <a:pt x="856" y="1742"/>
                </a:lnTo>
                <a:lnTo>
                  <a:pt x="852" y="1744"/>
                </a:lnTo>
                <a:lnTo>
                  <a:pt x="852" y="1748"/>
                </a:lnTo>
                <a:lnTo>
                  <a:pt x="852" y="1756"/>
                </a:lnTo>
                <a:lnTo>
                  <a:pt x="856" y="1758"/>
                </a:lnTo>
                <a:lnTo>
                  <a:pt x="860" y="1756"/>
                </a:lnTo>
                <a:lnTo>
                  <a:pt x="870" y="1752"/>
                </a:lnTo>
                <a:lnTo>
                  <a:pt x="874" y="1750"/>
                </a:lnTo>
                <a:lnTo>
                  <a:pt x="874" y="1748"/>
                </a:lnTo>
                <a:lnTo>
                  <a:pt x="872" y="1746"/>
                </a:lnTo>
                <a:lnTo>
                  <a:pt x="864" y="1744"/>
                </a:lnTo>
                <a:close/>
                <a:moveTo>
                  <a:pt x="1368" y="1942"/>
                </a:moveTo>
                <a:lnTo>
                  <a:pt x="1368" y="1942"/>
                </a:lnTo>
                <a:lnTo>
                  <a:pt x="1372" y="1942"/>
                </a:lnTo>
                <a:lnTo>
                  <a:pt x="1372" y="1940"/>
                </a:lnTo>
                <a:lnTo>
                  <a:pt x="1372" y="1934"/>
                </a:lnTo>
                <a:lnTo>
                  <a:pt x="1370" y="1928"/>
                </a:lnTo>
                <a:lnTo>
                  <a:pt x="1370" y="1924"/>
                </a:lnTo>
                <a:lnTo>
                  <a:pt x="1372" y="1922"/>
                </a:lnTo>
                <a:lnTo>
                  <a:pt x="1372" y="1920"/>
                </a:lnTo>
                <a:lnTo>
                  <a:pt x="1370" y="1912"/>
                </a:lnTo>
                <a:lnTo>
                  <a:pt x="1360" y="1892"/>
                </a:lnTo>
                <a:lnTo>
                  <a:pt x="1358" y="1888"/>
                </a:lnTo>
                <a:lnTo>
                  <a:pt x="1356" y="1886"/>
                </a:lnTo>
                <a:lnTo>
                  <a:pt x="1350" y="1886"/>
                </a:lnTo>
                <a:lnTo>
                  <a:pt x="1344" y="1884"/>
                </a:lnTo>
                <a:lnTo>
                  <a:pt x="1342" y="1884"/>
                </a:lnTo>
                <a:lnTo>
                  <a:pt x="1338" y="1880"/>
                </a:lnTo>
                <a:lnTo>
                  <a:pt x="1332" y="1876"/>
                </a:lnTo>
                <a:lnTo>
                  <a:pt x="1332" y="1878"/>
                </a:lnTo>
                <a:lnTo>
                  <a:pt x="1334" y="1894"/>
                </a:lnTo>
                <a:lnTo>
                  <a:pt x="1338" y="1912"/>
                </a:lnTo>
                <a:lnTo>
                  <a:pt x="1340" y="1922"/>
                </a:lnTo>
                <a:lnTo>
                  <a:pt x="1344" y="1932"/>
                </a:lnTo>
                <a:lnTo>
                  <a:pt x="1348" y="1940"/>
                </a:lnTo>
                <a:lnTo>
                  <a:pt x="1346" y="1942"/>
                </a:lnTo>
                <a:lnTo>
                  <a:pt x="1342" y="1946"/>
                </a:lnTo>
                <a:lnTo>
                  <a:pt x="1342" y="1950"/>
                </a:lnTo>
                <a:lnTo>
                  <a:pt x="1342" y="1956"/>
                </a:lnTo>
                <a:lnTo>
                  <a:pt x="1342" y="1960"/>
                </a:lnTo>
                <a:lnTo>
                  <a:pt x="1346" y="1960"/>
                </a:lnTo>
                <a:lnTo>
                  <a:pt x="1358" y="1954"/>
                </a:lnTo>
                <a:lnTo>
                  <a:pt x="1360" y="1952"/>
                </a:lnTo>
                <a:lnTo>
                  <a:pt x="1362" y="1950"/>
                </a:lnTo>
                <a:lnTo>
                  <a:pt x="1362" y="1946"/>
                </a:lnTo>
                <a:lnTo>
                  <a:pt x="1362" y="1944"/>
                </a:lnTo>
                <a:lnTo>
                  <a:pt x="1368" y="1942"/>
                </a:lnTo>
                <a:close/>
                <a:moveTo>
                  <a:pt x="1338" y="1970"/>
                </a:moveTo>
                <a:lnTo>
                  <a:pt x="1338" y="1970"/>
                </a:lnTo>
                <a:lnTo>
                  <a:pt x="1334" y="1956"/>
                </a:lnTo>
                <a:lnTo>
                  <a:pt x="1332" y="1946"/>
                </a:lnTo>
                <a:lnTo>
                  <a:pt x="1326" y="1938"/>
                </a:lnTo>
                <a:lnTo>
                  <a:pt x="1316" y="1932"/>
                </a:lnTo>
                <a:lnTo>
                  <a:pt x="1312" y="1930"/>
                </a:lnTo>
                <a:lnTo>
                  <a:pt x="1308" y="1930"/>
                </a:lnTo>
                <a:lnTo>
                  <a:pt x="1304" y="1932"/>
                </a:lnTo>
                <a:lnTo>
                  <a:pt x="1302" y="1934"/>
                </a:lnTo>
                <a:lnTo>
                  <a:pt x="1302" y="1942"/>
                </a:lnTo>
                <a:lnTo>
                  <a:pt x="1302" y="1946"/>
                </a:lnTo>
                <a:lnTo>
                  <a:pt x="1310" y="1952"/>
                </a:lnTo>
                <a:lnTo>
                  <a:pt x="1312" y="1958"/>
                </a:lnTo>
                <a:lnTo>
                  <a:pt x="1312" y="1966"/>
                </a:lnTo>
                <a:lnTo>
                  <a:pt x="1312" y="1970"/>
                </a:lnTo>
                <a:lnTo>
                  <a:pt x="1312" y="1972"/>
                </a:lnTo>
                <a:lnTo>
                  <a:pt x="1316" y="1976"/>
                </a:lnTo>
                <a:lnTo>
                  <a:pt x="1320" y="1978"/>
                </a:lnTo>
                <a:lnTo>
                  <a:pt x="1320" y="1980"/>
                </a:lnTo>
                <a:lnTo>
                  <a:pt x="1320" y="1984"/>
                </a:lnTo>
                <a:lnTo>
                  <a:pt x="1322" y="1988"/>
                </a:lnTo>
                <a:lnTo>
                  <a:pt x="1324" y="1988"/>
                </a:lnTo>
                <a:lnTo>
                  <a:pt x="1326" y="1988"/>
                </a:lnTo>
                <a:lnTo>
                  <a:pt x="1326" y="1992"/>
                </a:lnTo>
                <a:lnTo>
                  <a:pt x="1326" y="1998"/>
                </a:lnTo>
                <a:lnTo>
                  <a:pt x="1326" y="2002"/>
                </a:lnTo>
                <a:lnTo>
                  <a:pt x="1332" y="2006"/>
                </a:lnTo>
                <a:lnTo>
                  <a:pt x="1338" y="2016"/>
                </a:lnTo>
                <a:lnTo>
                  <a:pt x="1340" y="2016"/>
                </a:lnTo>
                <a:lnTo>
                  <a:pt x="1342" y="2014"/>
                </a:lnTo>
                <a:lnTo>
                  <a:pt x="1342" y="2008"/>
                </a:lnTo>
                <a:lnTo>
                  <a:pt x="1340" y="1998"/>
                </a:lnTo>
                <a:lnTo>
                  <a:pt x="1340" y="1992"/>
                </a:lnTo>
                <a:lnTo>
                  <a:pt x="1340" y="1990"/>
                </a:lnTo>
                <a:lnTo>
                  <a:pt x="1342" y="1984"/>
                </a:lnTo>
                <a:lnTo>
                  <a:pt x="1338" y="1970"/>
                </a:lnTo>
                <a:close/>
                <a:moveTo>
                  <a:pt x="1294" y="1940"/>
                </a:moveTo>
                <a:lnTo>
                  <a:pt x="1294" y="1940"/>
                </a:lnTo>
                <a:lnTo>
                  <a:pt x="1292" y="1942"/>
                </a:lnTo>
                <a:lnTo>
                  <a:pt x="1292" y="1946"/>
                </a:lnTo>
                <a:lnTo>
                  <a:pt x="1292" y="1954"/>
                </a:lnTo>
                <a:lnTo>
                  <a:pt x="1292" y="1962"/>
                </a:lnTo>
                <a:lnTo>
                  <a:pt x="1294" y="1962"/>
                </a:lnTo>
                <a:lnTo>
                  <a:pt x="1298" y="1962"/>
                </a:lnTo>
                <a:lnTo>
                  <a:pt x="1300" y="1960"/>
                </a:lnTo>
                <a:lnTo>
                  <a:pt x="1300" y="1956"/>
                </a:lnTo>
                <a:lnTo>
                  <a:pt x="1300" y="1948"/>
                </a:lnTo>
                <a:lnTo>
                  <a:pt x="1296" y="1942"/>
                </a:lnTo>
                <a:lnTo>
                  <a:pt x="1294" y="1940"/>
                </a:lnTo>
                <a:close/>
                <a:moveTo>
                  <a:pt x="1300" y="1922"/>
                </a:moveTo>
                <a:lnTo>
                  <a:pt x="1300" y="1922"/>
                </a:lnTo>
                <a:lnTo>
                  <a:pt x="1298" y="1916"/>
                </a:lnTo>
                <a:lnTo>
                  <a:pt x="1300" y="1914"/>
                </a:lnTo>
                <a:lnTo>
                  <a:pt x="1304" y="1916"/>
                </a:lnTo>
                <a:lnTo>
                  <a:pt x="1314" y="1922"/>
                </a:lnTo>
                <a:lnTo>
                  <a:pt x="1324" y="1928"/>
                </a:lnTo>
                <a:lnTo>
                  <a:pt x="1330" y="1930"/>
                </a:lnTo>
                <a:lnTo>
                  <a:pt x="1332" y="1930"/>
                </a:lnTo>
                <a:lnTo>
                  <a:pt x="1334" y="1928"/>
                </a:lnTo>
                <a:lnTo>
                  <a:pt x="1332" y="1920"/>
                </a:lnTo>
                <a:lnTo>
                  <a:pt x="1328" y="1910"/>
                </a:lnTo>
                <a:lnTo>
                  <a:pt x="1328" y="1908"/>
                </a:lnTo>
                <a:lnTo>
                  <a:pt x="1330" y="1902"/>
                </a:lnTo>
                <a:lnTo>
                  <a:pt x="1330" y="1900"/>
                </a:lnTo>
                <a:lnTo>
                  <a:pt x="1328" y="1896"/>
                </a:lnTo>
                <a:lnTo>
                  <a:pt x="1320" y="1890"/>
                </a:lnTo>
                <a:lnTo>
                  <a:pt x="1302" y="1882"/>
                </a:lnTo>
                <a:lnTo>
                  <a:pt x="1294" y="1880"/>
                </a:lnTo>
                <a:lnTo>
                  <a:pt x="1288" y="1882"/>
                </a:lnTo>
                <a:lnTo>
                  <a:pt x="1284" y="1884"/>
                </a:lnTo>
                <a:lnTo>
                  <a:pt x="1278" y="1884"/>
                </a:lnTo>
                <a:lnTo>
                  <a:pt x="1274" y="1884"/>
                </a:lnTo>
                <a:lnTo>
                  <a:pt x="1272" y="1886"/>
                </a:lnTo>
                <a:lnTo>
                  <a:pt x="1268" y="1892"/>
                </a:lnTo>
                <a:lnTo>
                  <a:pt x="1266" y="1898"/>
                </a:lnTo>
                <a:lnTo>
                  <a:pt x="1266" y="1902"/>
                </a:lnTo>
                <a:lnTo>
                  <a:pt x="1268" y="1906"/>
                </a:lnTo>
                <a:lnTo>
                  <a:pt x="1276" y="1910"/>
                </a:lnTo>
                <a:lnTo>
                  <a:pt x="1278" y="1912"/>
                </a:lnTo>
                <a:lnTo>
                  <a:pt x="1280" y="1914"/>
                </a:lnTo>
                <a:lnTo>
                  <a:pt x="1280" y="1918"/>
                </a:lnTo>
                <a:lnTo>
                  <a:pt x="1280" y="1924"/>
                </a:lnTo>
                <a:lnTo>
                  <a:pt x="1284" y="1928"/>
                </a:lnTo>
                <a:lnTo>
                  <a:pt x="1288" y="1932"/>
                </a:lnTo>
                <a:lnTo>
                  <a:pt x="1294" y="1934"/>
                </a:lnTo>
                <a:lnTo>
                  <a:pt x="1298" y="1932"/>
                </a:lnTo>
                <a:lnTo>
                  <a:pt x="1302" y="1926"/>
                </a:lnTo>
                <a:lnTo>
                  <a:pt x="1302" y="1924"/>
                </a:lnTo>
                <a:lnTo>
                  <a:pt x="1300" y="1922"/>
                </a:lnTo>
                <a:close/>
                <a:moveTo>
                  <a:pt x="1404" y="1984"/>
                </a:moveTo>
                <a:lnTo>
                  <a:pt x="1404" y="1984"/>
                </a:lnTo>
                <a:lnTo>
                  <a:pt x="1406" y="1982"/>
                </a:lnTo>
                <a:lnTo>
                  <a:pt x="1408" y="1976"/>
                </a:lnTo>
                <a:lnTo>
                  <a:pt x="1410" y="1970"/>
                </a:lnTo>
                <a:lnTo>
                  <a:pt x="1408" y="1964"/>
                </a:lnTo>
                <a:lnTo>
                  <a:pt x="1404" y="1962"/>
                </a:lnTo>
                <a:lnTo>
                  <a:pt x="1400" y="1962"/>
                </a:lnTo>
                <a:lnTo>
                  <a:pt x="1394" y="1962"/>
                </a:lnTo>
                <a:lnTo>
                  <a:pt x="1388" y="1960"/>
                </a:lnTo>
                <a:lnTo>
                  <a:pt x="1382" y="1956"/>
                </a:lnTo>
                <a:lnTo>
                  <a:pt x="1374" y="1956"/>
                </a:lnTo>
                <a:lnTo>
                  <a:pt x="1370" y="1958"/>
                </a:lnTo>
                <a:lnTo>
                  <a:pt x="1370" y="1962"/>
                </a:lnTo>
                <a:lnTo>
                  <a:pt x="1370" y="1966"/>
                </a:lnTo>
                <a:lnTo>
                  <a:pt x="1370" y="1970"/>
                </a:lnTo>
                <a:lnTo>
                  <a:pt x="1372" y="1970"/>
                </a:lnTo>
                <a:lnTo>
                  <a:pt x="1378" y="1970"/>
                </a:lnTo>
                <a:lnTo>
                  <a:pt x="1380" y="1970"/>
                </a:lnTo>
                <a:lnTo>
                  <a:pt x="1382" y="1972"/>
                </a:lnTo>
                <a:lnTo>
                  <a:pt x="1382" y="1976"/>
                </a:lnTo>
                <a:lnTo>
                  <a:pt x="1382" y="1982"/>
                </a:lnTo>
                <a:lnTo>
                  <a:pt x="1382" y="1992"/>
                </a:lnTo>
                <a:lnTo>
                  <a:pt x="1384" y="1994"/>
                </a:lnTo>
                <a:lnTo>
                  <a:pt x="1386" y="1996"/>
                </a:lnTo>
                <a:lnTo>
                  <a:pt x="1390" y="1996"/>
                </a:lnTo>
                <a:lnTo>
                  <a:pt x="1398" y="1996"/>
                </a:lnTo>
                <a:lnTo>
                  <a:pt x="1402" y="1996"/>
                </a:lnTo>
                <a:lnTo>
                  <a:pt x="1404" y="1996"/>
                </a:lnTo>
                <a:lnTo>
                  <a:pt x="1404" y="1992"/>
                </a:lnTo>
                <a:lnTo>
                  <a:pt x="1404" y="1988"/>
                </a:lnTo>
                <a:lnTo>
                  <a:pt x="1404" y="1986"/>
                </a:lnTo>
                <a:lnTo>
                  <a:pt x="1404" y="1984"/>
                </a:lnTo>
                <a:close/>
                <a:moveTo>
                  <a:pt x="1376" y="1988"/>
                </a:moveTo>
                <a:lnTo>
                  <a:pt x="1376" y="1988"/>
                </a:lnTo>
                <a:lnTo>
                  <a:pt x="1378" y="1980"/>
                </a:lnTo>
                <a:lnTo>
                  <a:pt x="1376" y="1978"/>
                </a:lnTo>
                <a:lnTo>
                  <a:pt x="1374" y="1976"/>
                </a:lnTo>
                <a:lnTo>
                  <a:pt x="1370" y="1974"/>
                </a:lnTo>
                <a:lnTo>
                  <a:pt x="1366" y="1970"/>
                </a:lnTo>
                <a:lnTo>
                  <a:pt x="1364" y="1966"/>
                </a:lnTo>
                <a:lnTo>
                  <a:pt x="1360" y="1966"/>
                </a:lnTo>
                <a:lnTo>
                  <a:pt x="1356" y="1968"/>
                </a:lnTo>
                <a:lnTo>
                  <a:pt x="1352" y="1972"/>
                </a:lnTo>
                <a:lnTo>
                  <a:pt x="1350" y="1974"/>
                </a:lnTo>
                <a:lnTo>
                  <a:pt x="1350" y="1978"/>
                </a:lnTo>
                <a:lnTo>
                  <a:pt x="1354" y="1984"/>
                </a:lnTo>
                <a:lnTo>
                  <a:pt x="1364" y="1996"/>
                </a:lnTo>
                <a:lnTo>
                  <a:pt x="1366" y="2000"/>
                </a:lnTo>
                <a:lnTo>
                  <a:pt x="1364" y="2000"/>
                </a:lnTo>
                <a:lnTo>
                  <a:pt x="1362" y="2000"/>
                </a:lnTo>
                <a:lnTo>
                  <a:pt x="1358" y="2000"/>
                </a:lnTo>
                <a:lnTo>
                  <a:pt x="1356" y="2004"/>
                </a:lnTo>
                <a:lnTo>
                  <a:pt x="1356" y="2010"/>
                </a:lnTo>
                <a:lnTo>
                  <a:pt x="1358" y="2020"/>
                </a:lnTo>
                <a:lnTo>
                  <a:pt x="1360" y="2022"/>
                </a:lnTo>
                <a:lnTo>
                  <a:pt x="1362" y="2022"/>
                </a:lnTo>
                <a:lnTo>
                  <a:pt x="1362" y="2018"/>
                </a:lnTo>
                <a:lnTo>
                  <a:pt x="1364" y="2014"/>
                </a:lnTo>
                <a:lnTo>
                  <a:pt x="1364" y="2012"/>
                </a:lnTo>
                <a:lnTo>
                  <a:pt x="1366" y="2014"/>
                </a:lnTo>
                <a:lnTo>
                  <a:pt x="1368" y="2020"/>
                </a:lnTo>
                <a:lnTo>
                  <a:pt x="1370" y="2020"/>
                </a:lnTo>
                <a:lnTo>
                  <a:pt x="1372" y="2012"/>
                </a:lnTo>
                <a:lnTo>
                  <a:pt x="1374" y="2008"/>
                </a:lnTo>
                <a:lnTo>
                  <a:pt x="1374" y="2002"/>
                </a:lnTo>
                <a:lnTo>
                  <a:pt x="1374" y="1996"/>
                </a:lnTo>
                <a:lnTo>
                  <a:pt x="1376" y="1988"/>
                </a:lnTo>
                <a:close/>
                <a:moveTo>
                  <a:pt x="1392" y="2016"/>
                </a:moveTo>
                <a:lnTo>
                  <a:pt x="1392" y="2016"/>
                </a:lnTo>
                <a:lnTo>
                  <a:pt x="1384" y="2016"/>
                </a:lnTo>
                <a:lnTo>
                  <a:pt x="1382" y="2016"/>
                </a:lnTo>
                <a:lnTo>
                  <a:pt x="1384" y="2018"/>
                </a:lnTo>
                <a:lnTo>
                  <a:pt x="1384" y="2020"/>
                </a:lnTo>
                <a:lnTo>
                  <a:pt x="1382" y="2020"/>
                </a:lnTo>
                <a:lnTo>
                  <a:pt x="1378" y="2022"/>
                </a:lnTo>
                <a:lnTo>
                  <a:pt x="1376" y="2024"/>
                </a:lnTo>
                <a:lnTo>
                  <a:pt x="1376" y="2028"/>
                </a:lnTo>
                <a:lnTo>
                  <a:pt x="1376" y="2030"/>
                </a:lnTo>
                <a:lnTo>
                  <a:pt x="1378" y="2030"/>
                </a:lnTo>
                <a:lnTo>
                  <a:pt x="1384" y="2028"/>
                </a:lnTo>
                <a:lnTo>
                  <a:pt x="1386" y="2026"/>
                </a:lnTo>
                <a:lnTo>
                  <a:pt x="1392" y="2026"/>
                </a:lnTo>
                <a:lnTo>
                  <a:pt x="1396" y="2024"/>
                </a:lnTo>
                <a:lnTo>
                  <a:pt x="1396" y="2022"/>
                </a:lnTo>
                <a:lnTo>
                  <a:pt x="1396" y="2018"/>
                </a:lnTo>
                <a:lnTo>
                  <a:pt x="1392" y="2016"/>
                </a:lnTo>
                <a:close/>
                <a:moveTo>
                  <a:pt x="1406" y="2070"/>
                </a:moveTo>
                <a:lnTo>
                  <a:pt x="1406" y="2070"/>
                </a:lnTo>
                <a:lnTo>
                  <a:pt x="1410" y="2070"/>
                </a:lnTo>
                <a:lnTo>
                  <a:pt x="1410" y="2072"/>
                </a:lnTo>
                <a:lnTo>
                  <a:pt x="1412" y="2074"/>
                </a:lnTo>
                <a:lnTo>
                  <a:pt x="1416" y="2072"/>
                </a:lnTo>
                <a:lnTo>
                  <a:pt x="1418" y="2074"/>
                </a:lnTo>
                <a:lnTo>
                  <a:pt x="1424" y="2080"/>
                </a:lnTo>
                <a:lnTo>
                  <a:pt x="1426" y="2084"/>
                </a:lnTo>
                <a:lnTo>
                  <a:pt x="1426" y="2086"/>
                </a:lnTo>
                <a:lnTo>
                  <a:pt x="1426" y="2088"/>
                </a:lnTo>
                <a:lnTo>
                  <a:pt x="1428" y="2090"/>
                </a:lnTo>
                <a:lnTo>
                  <a:pt x="1430" y="2092"/>
                </a:lnTo>
                <a:lnTo>
                  <a:pt x="1432" y="2090"/>
                </a:lnTo>
                <a:lnTo>
                  <a:pt x="1434" y="2090"/>
                </a:lnTo>
                <a:lnTo>
                  <a:pt x="1434" y="2094"/>
                </a:lnTo>
                <a:lnTo>
                  <a:pt x="1436" y="2102"/>
                </a:lnTo>
                <a:lnTo>
                  <a:pt x="1440" y="2106"/>
                </a:lnTo>
                <a:lnTo>
                  <a:pt x="1444" y="2106"/>
                </a:lnTo>
                <a:lnTo>
                  <a:pt x="1448" y="2104"/>
                </a:lnTo>
                <a:lnTo>
                  <a:pt x="1450" y="2100"/>
                </a:lnTo>
                <a:lnTo>
                  <a:pt x="1450" y="2096"/>
                </a:lnTo>
                <a:lnTo>
                  <a:pt x="1450" y="2092"/>
                </a:lnTo>
                <a:lnTo>
                  <a:pt x="1450" y="2088"/>
                </a:lnTo>
                <a:lnTo>
                  <a:pt x="1450" y="2084"/>
                </a:lnTo>
                <a:lnTo>
                  <a:pt x="1448" y="2084"/>
                </a:lnTo>
                <a:lnTo>
                  <a:pt x="1448" y="2082"/>
                </a:lnTo>
                <a:lnTo>
                  <a:pt x="1448" y="2076"/>
                </a:lnTo>
                <a:lnTo>
                  <a:pt x="1450" y="2070"/>
                </a:lnTo>
                <a:lnTo>
                  <a:pt x="1448" y="2070"/>
                </a:lnTo>
                <a:lnTo>
                  <a:pt x="1446" y="2070"/>
                </a:lnTo>
                <a:lnTo>
                  <a:pt x="1444" y="2068"/>
                </a:lnTo>
                <a:lnTo>
                  <a:pt x="1444" y="2066"/>
                </a:lnTo>
                <a:lnTo>
                  <a:pt x="1442" y="2062"/>
                </a:lnTo>
                <a:lnTo>
                  <a:pt x="1440" y="2062"/>
                </a:lnTo>
                <a:lnTo>
                  <a:pt x="1438" y="2062"/>
                </a:lnTo>
                <a:lnTo>
                  <a:pt x="1434" y="2060"/>
                </a:lnTo>
                <a:lnTo>
                  <a:pt x="1432" y="2058"/>
                </a:lnTo>
                <a:lnTo>
                  <a:pt x="1428" y="2058"/>
                </a:lnTo>
                <a:lnTo>
                  <a:pt x="1424" y="2060"/>
                </a:lnTo>
                <a:lnTo>
                  <a:pt x="1422" y="2058"/>
                </a:lnTo>
                <a:lnTo>
                  <a:pt x="1422" y="2056"/>
                </a:lnTo>
                <a:lnTo>
                  <a:pt x="1424" y="2052"/>
                </a:lnTo>
                <a:lnTo>
                  <a:pt x="1430" y="2052"/>
                </a:lnTo>
                <a:lnTo>
                  <a:pt x="1436" y="2056"/>
                </a:lnTo>
                <a:lnTo>
                  <a:pt x="1440" y="2058"/>
                </a:lnTo>
                <a:lnTo>
                  <a:pt x="1442" y="2058"/>
                </a:lnTo>
                <a:lnTo>
                  <a:pt x="1434" y="2050"/>
                </a:lnTo>
                <a:lnTo>
                  <a:pt x="1430" y="2044"/>
                </a:lnTo>
                <a:lnTo>
                  <a:pt x="1428" y="2038"/>
                </a:lnTo>
                <a:lnTo>
                  <a:pt x="1426" y="2032"/>
                </a:lnTo>
                <a:lnTo>
                  <a:pt x="1422" y="2026"/>
                </a:lnTo>
                <a:lnTo>
                  <a:pt x="1416" y="2022"/>
                </a:lnTo>
                <a:lnTo>
                  <a:pt x="1410" y="2022"/>
                </a:lnTo>
                <a:lnTo>
                  <a:pt x="1406" y="2022"/>
                </a:lnTo>
                <a:lnTo>
                  <a:pt x="1404" y="2020"/>
                </a:lnTo>
                <a:lnTo>
                  <a:pt x="1404" y="2018"/>
                </a:lnTo>
                <a:lnTo>
                  <a:pt x="1404" y="2014"/>
                </a:lnTo>
                <a:lnTo>
                  <a:pt x="1404" y="2008"/>
                </a:lnTo>
                <a:lnTo>
                  <a:pt x="1402" y="2004"/>
                </a:lnTo>
                <a:lnTo>
                  <a:pt x="1400" y="2002"/>
                </a:lnTo>
                <a:lnTo>
                  <a:pt x="1398" y="2002"/>
                </a:lnTo>
                <a:lnTo>
                  <a:pt x="1396" y="2004"/>
                </a:lnTo>
                <a:lnTo>
                  <a:pt x="1390" y="2004"/>
                </a:lnTo>
                <a:lnTo>
                  <a:pt x="1386" y="2002"/>
                </a:lnTo>
                <a:lnTo>
                  <a:pt x="1386" y="2004"/>
                </a:lnTo>
                <a:lnTo>
                  <a:pt x="1384" y="2006"/>
                </a:lnTo>
                <a:lnTo>
                  <a:pt x="1382" y="2008"/>
                </a:lnTo>
                <a:lnTo>
                  <a:pt x="1382" y="2010"/>
                </a:lnTo>
                <a:lnTo>
                  <a:pt x="1390" y="2012"/>
                </a:lnTo>
                <a:lnTo>
                  <a:pt x="1396" y="2014"/>
                </a:lnTo>
                <a:lnTo>
                  <a:pt x="1398" y="2018"/>
                </a:lnTo>
                <a:lnTo>
                  <a:pt x="1398" y="2022"/>
                </a:lnTo>
                <a:lnTo>
                  <a:pt x="1398" y="2028"/>
                </a:lnTo>
                <a:lnTo>
                  <a:pt x="1400" y="2030"/>
                </a:lnTo>
                <a:lnTo>
                  <a:pt x="1402" y="2034"/>
                </a:lnTo>
                <a:lnTo>
                  <a:pt x="1402" y="2038"/>
                </a:lnTo>
                <a:lnTo>
                  <a:pt x="1400" y="2040"/>
                </a:lnTo>
                <a:lnTo>
                  <a:pt x="1398" y="2040"/>
                </a:lnTo>
                <a:lnTo>
                  <a:pt x="1396" y="2040"/>
                </a:lnTo>
                <a:lnTo>
                  <a:pt x="1394" y="2042"/>
                </a:lnTo>
                <a:lnTo>
                  <a:pt x="1392" y="2046"/>
                </a:lnTo>
                <a:lnTo>
                  <a:pt x="1394" y="2048"/>
                </a:lnTo>
                <a:lnTo>
                  <a:pt x="1402" y="2050"/>
                </a:lnTo>
                <a:lnTo>
                  <a:pt x="1406" y="2050"/>
                </a:lnTo>
                <a:lnTo>
                  <a:pt x="1404" y="2052"/>
                </a:lnTo>
                <a:lnTo>
                  <a:pt x="1404" y="2056"/>
                </a:lnTo>
                <a:lnTo>
                  <a:pt x="1406" y="2060"/>
                </a:lnTo>
                <a:lnTo>
                  <a:pt x="1408" y="2062"/>
                </a:lnTo>
                <a:lnTo>
                  <a:pt x="1406" y="2064"/>
                </a:lnTo>
                <a:lnTo>
                  <a:pt x="1404" y="2064"/>
                </a:lnTo>
                <a:lnTo>
                  <a:pt x="1398" y="2064"/>
                </a:lnTo>
                <a:lnTo>
                  <a:pt x="1398" y="2066"/>
                </a:lnTo>
                <a:lnTo>
                  <a:pt x="1398" y="2068"/>
                </a:lnTo>
                <a:lnTo>
                  <a:pt x="1400" y="2070"/>
                </a:lnTo>
                <a:lnTo>
                  <a:pt x="1406" y="2070"/>
                </a:lnTo>
                <a:close/>
                <a:moveTo>
                  <a:pt x="3826" y="3942"/>
                </a:moveTo>
                <a:lnTo>
                  <a:pt x="3826" y="3942"/>
                </a:lnTo>
                <a:lnTo>
                  <a:pt x="3824" y="3946"/>
                </a:lnTo>
                <a:lnTo>
                  <a:pt x="3822" y="3946"/>
                </a:lnTo>
                <a:lnTo>
                  <a:pt x="3818" y="3946"/>
                </a:lnTo>
                <a:lnTo>
                  <a:pt x="3812" y="3946"/>
                </a:lnTo>
                <a:lnTo>
                  <a:pt x="3808" y="3948"/>
                </a:lnTo>
                <a:lnTo>
                  <a:pt x="3804" y="3952"/>
                </a:lnTo>
                <a:lnTo>
                  <a:pt x="3802" y="3956"/>
                </a:lnTo>
                <a:lnTo>
                  <a:pt x="3802" y="3960"/>
                </a:lnTo>
                <a:lnTo>
                  <a:pt x="3806" y="3960"/>
                </a:lnTo>
                <a:lnTo>
                  <a:pt x="3818" y="3958"/>
                </a:lnTo>
                <a:lnTo>
                  <a:pt x="3824" y="3956"/>
                </a:lnTo>
                <a:lnTo>
                  <a:pt x="3828" y="3952"/>
                </a:lnTo>
                <a:lnTo>
                  <a:pt x="3830" y="3948"/>
                </a:lnTo>
                <a:lnTo>
                  <a:pt x="3830" y="3944"/>
                </a:lnTo>
                <a:lnTo>
                  <a:pt x="3830" y="3940"/>
                </a:lnTo>
                <a:lnTo>
                  <a:pt x="3828" y="3940"/>
                </a:lnTo>
                <a:lnTo>
                  <a:pt x="3826" y="3942"/>
                </a:lnTo>
                <a:close/>
                <a:moveTo>
                  <a:pt x="3640" y="3780"/>
                </a:moveTo>
                <a:lnTo>
                  <a:pt x="3640" y="3780"/>
                </a:lnTo>
                <a:lnTo>
                  <a:pt x="3642" y="3776"/>
                </a:lnTo>
                <a:lnTo>
                  <a:pt x="3644" y="3772"/>
                </a:lnTo>
                <a:lnTo>
                  <a:pt x="3642" y="3766"/>
                </a:lnTo>
                <a:lnTo>
                  <a:pt x="3636" y="3760"/>
                </a:lnTo>
                <a:lnTo>
                  <a:pt x="3632" y="3754"/>
                </a:lnTo>
                <a:lnTo>
                  <a:pt x="3630" y="3748"/>
                </a:lnTo>
                <a:lnTo>
                  <a:pt x="3630" y="3744"/>
                </a:lnTo>
                <a:lnTo>
                  <a:pt x="3626" y="3742"/>
                </a:lnTo>
                <a:lnTo>
                  <a:pt x="3622" y="3744"/>
                </a:lnTo>
                <a:lnTo>
                  <a:pt x="3622" y="3748"/>
                </a:lnTo>
                <a:lnTo>
                  <a:pt x="3622" y="3754"/>
                </a:lnTo>
                <a:lnTo>
                  <a:pt x="3620" y="3764"/>
                </a:lnTo>
                <a:lnTo>
                  <a:pt x="3616" y="3772"/>
                </a:lnTo>
                <a:lnTo>
                  <a:pt x="3618" y="3776"/>
                </a:lnTo>
                <a:lnTo>
                  <a:pt x="3622" y="3780"/>
                </a:lnTo>
                <a:lnTo>
                  <a:pt x="3628" y="3786"/>
                </a:lnTo>
                <a:lnTo>
                  <a:pt x="3632" y="3788"/>
                </a:lnTo>
                <a:lnTo>
                  <a:pt x="3634" y="3786"/>
                </a:lnTo>
                <a:lnTo>
                  <a:pt x="3640" y="3780"/>
                </a:lnTo>
                <a:close/>
                <a:moveTo>
                  <a:pt x="3646" y="3816"/>
                </a:moveTo>
                <a:lnTo>
                  <a:pt x="3646" y="3816"/>
                </a:lnTo>
                <a:lnTo>
                  <a:pt x="3650" y="3814"/>
                </a:lnTo>
                <a:lnTo>
                  <a:pt x="3652" y="3810"/>
                </a:lnTo>
                <a:lnTo>
                  <a:pt x="3652" y="3804"/>
                </a:lnTo>
                <a:lnTo>
                  <a:pt x="3650" y="3796"/>
                </a:lnTo>
                <a:lnTo>
                  <a:pt x="3646" y="3790"/>
                </a:lnTo>
                <a:lnTo>
                  <a:pt x="3644" y="3792"/>
                </a:lnTo>
                <a:lnTo>
                  <a:pt x="3642" y="3792"/>
                </a:lnTo>
                <a:lnTo>
                  <a:pt x="3640" y="3792"/>
                </a:lnTo>
                <a:lnTo>
                  <a:pt x="3638" y="3790"/>
                </a:lnTo>
                <a:lnTo>
                  <a:pt x="3636" y="3790"/>
                </a:lnTo>
                <a:lnTo>
                  <a:pt x="3634" y="3794"/>
                </a:lnTo>
                <a:lnTo>
                  <a:pt x="3634" y="3802"/>
                </a:lnTo>
                <a:lnTo>
                  <a:pt x="3640" y="3808"/>
                </a:lnTo>
                <a:lnTo>
                  <a:pt x="3642" y="3814"/>
                </a:lnTo>
                <a:lnTo>
                  <a:pt x="3644" y="3816"/>
                </a:lnTo>
                <a:lnTo>
                  <a:pt x="3646" y="3816"/>
                </a:lnTo>
                <a:close/>
                <a:moveTo>
                  <a:pt x="3596" y="3668"/>
                </a:moveTo>
                <a:lnTo>
                  <a:pt x="3596" y="3668"/>
                </a:lnTo>
                <a:lnTo>
                  <a:pt x="3590" y="3666"/>
                </a:lnTo>
                <a:lnTo>
                  <a:pt x="3590" y="3670"/>
                </a:lnTo>
                <a:lnTo>
                  <a:pt x="3596" y="3674"/>
                </a:lnTo>
                <a:lnTo>
                  <a:pt x="3598" y="3676"/>
                </a:lnTo>
                <a:lnTo>
                  <a:pt x="3602" y="3676"/>
                </a:lnTo>
                <a:lnTo>
                  <a:pt x="3616" y="3670"/>
                </a:lnTo>
                <a:lnTo>
                  <a:pt x="3624" y="3668"/>
                </a:lnTo>
                <a:lnTo>
                  <a:pt x="3630" y="3668"/>
                </a:lnTo>
                <a:lnTo>
                  <a:pt x="3632" y="3668"/>
                </a:lnTo>
                <a:lnTo>
                  <a:pt x="3634" y="3666"/>
                </a:lnTo>
                <a:lnTo>
                  <a:pt x="3634" y="3664"/>
                </a:lnTo>
                <a:lnTo>
                  <a:pt x="3632" y="3662"/>
                </a:lnTo>
                <a:lnTo>
                  <a:pt x="3626" y="3662"/>
                </a:lnTo>
                <a:lnTo>
                  <a:pt x="3618" y="3664"/>
                </a:lnTo>
                <a:lnTo>
                  <a:pt x="3608" y="3662"/>
                </a:lnTo>
                <a:lnTo>
                  <a:pt x="3604" y="3660"/>
                </a:lnTo>
                <a:lnTo>
                  <a:pt x="3602" y="3660"/>
                </a:lnTo>
                <a:lnTo>
                  <a:pt x="3602" y="3664"/>
                </a:lnTo>
                <a:lnTo>
                  <a:pt x="3602" y="3668"/>
                </a:lnTo>
                <a:lnTo>
                  <a:pt x="3600" y="3670"/>
                </a:lnTo>
                <a:lnTo>
                  <a:pt x="3596" y="3668"/>
                </a:lnTo>
                <a:close/>
                <a:moveTo>
                  <a:pt x="3666" y="3688"/>
                </a:moveTo>
                <a:lnTo>
                  <a:pt x="3666" y="3688"/>
                </a:lnTo>
                <a:lnTo>
                  <a:pt x="3668" y="3686"/>
                </a:lnTo>
                <a:lnTo>
                  <a:pt x="3668" y="3680"/>
                </a:lnTo>
                <a:lnTo>
                  <a:pt x="3668" y="3674"/>
                </a:lnTo>
                <a:lnTo>
                  <a:pt x="3664" y="3670"/>
                </a:lnTo>
                <a:lnTo>
                  <a:pt x="3658" y="3666"/>
                </a:lnTo>
                <a:lnTo>
                  <a:pt x="3654" y="3660"/>
                </a:lnTo>
                <a:lnTo>
                  <a:pt x="3648" y="3656"/>
                </a:lnTo>
                <a:lnTo>
                  <a:pt x="3640" y="3654"/>
                </a:lnTo>
                <a:lnTo>
                  <a:pt x="3634" y="3654"/>
                </a:lnTo>
                <a:lnTo>
                  <a:pt x="3644" y="3658"/>
                </a:lnTo>
                <a:lnTo>
                  <a:pt x="3648" y="3660"/>
                </a:lnTo>
                <a:lnTo>
                  <a:pt x="3650" y="3662"/>
                </a:lnTo>
                <a:lnTo>
                  <a:pt x="3654" y="3666"/>
                </a:lnTo>
                <a:lnTo>
                  <a:pt x="3658" y="3672"/>
                </a:lnTo>
                <a:lnTo>
                  <a:pt x="3662" y="3676"/>
                </a:lnTo>
                <a:lnTo>
                  <a:pt x="3662" y="3678"/>
                </a:lnTo>
                <a:lnTo>
                  <a:pt x="3660" y="3682"/>
                </a:lnTo>
                <a:lnTo>
                  <a:pt x="3658" y="3690"/>
                </a:lnTo>
                <a:lnTo>
                  <a:pt x="3658" y="3694"/>
                </a:lnTo>
                <a:lnTo>
                  <a:pt x="3656" y="3696"/>
                </a:lnTo>
                <a:lnTo>
                  <a:pt x="3654" y="3698"/>
                </a:lnTo>
                <a:lnTo>
                  <a:pt x="3652" y="3700"/>
                </a:lnTo>
                <a:lnTo>
                  <a:pt x="3658" y="3706"/>
                </a:lnTo>
                <a:lnTo>
                  <a:pt x="3660" y="3708"/>
                </a:lnTo>
                <a:lnTo>
                  <a:pt x="3660" y="3706"/>
                </a:lnTo>
                <a:lnTo>
                  <a:pt x="3662" y="3700"/>
                </a:lnTo>
                <a:lnTo>
                  <a:pt x="3664" y="3694"/>
                </a:lnTo>
                <a:lnTo>
                  <a:pt x="3666" y="3688"/>
                </a:lnTo>
                <a:close/>
                <a:moveTo>
                  <a:pt x="3840" y="3888"/>
                </a:moveTo>
                <a:lnTo>
                  <a:pt x="3840" y="3888"/>
                </a:lnTo>
                <a:lnTo>
                  <a:pt x="3838" y="3886"/>
                </a:lnTo>
                <a:lnTo>
                  <a:pt x="3834" y="3884"/>
                </a:lnTo>
                <a:lnTo>
                  <a:pt x="3828" y="3882"/>
                </a:lnTo>
                <a:lnTo>
                  <a:pt x="3824" y="3884"/>
                </a:lnTo>
                <a:lnTo>
                  <a:pt x="3824" y="3886"/>
                </a:lnTo>
                <a:lnTo>
                  <a:pt x="3826" y="3888"/>
                </a:lnTo>
                <a:lnTo>
                  <a:pt x="3830" y="3888"/>
                </a:lnTo>
                <a:lnTo>
                  <a:pt x="3834" y="3890"/>
                </a:lnTo>
                <a:lnTo>
                  <a:pt x="3838" y="3890"/>
                </a:lnTo>
                <a:lnTo>
                  <a:pt x="3840" y="3890"/>
                </a:lnTo>
                <a:lnTo>
                  <a:pt x="3840" y="3888"/>
                </a:lnTo>
                <a:close/>
                <a:moveTo>
                  <a:pt x="3700" y="3740"/>
                </a:moveTo>
                <a:lnTo>
                  <a:pt x="3700" y="3740"/>
                </a:lnTo>
                <a:lnTo>
                  <a:pt x="3686" y="3726"/>
                </a:lnTo>
                <a:lnTo>
                  <a:pt x="3680" y="3724"/>
                </a:lnTo>
                <a:lnTo>
                  <a:pt x="3678" y="3726"/>
                </a:lnTo>
                <a:lnTo>
                  <a:pt x="3682" y="3730"/>
                </a:lnTo>
                <a:lnTo>
                  <a:pt x="3686" y="3734"/>
                </a:lnTo>
                <a:lnTo>
                  <a:pt x="3694" y="3740"/>
                </a:lnTo>
                <a:lnTo>
                  <a:pt x="3700" y="3746"/>
                </a:lnTo>
                <a:lnTo>
                  <a:pt x="3702" y="3750"/>
                </a:lnTo>
                <a:lnTo>
                  <a:pt x="3702" y="3752"/>
                </a:lnTo>
                <a:lnTo>
                  <a:pt x="3698" y="3756"/>
                </a:lnTo>
                <a:lnTo>
                  <a:pt x="3694" y="3760"/>
                </a:lnTo>
                <a:lnTo>
                  <a:pt x="3694" y="3762"/>
                </a:lnTo>
                <a:lnTo>
                  <a:pt x="3696" y="3764"/>
                </a:lnTo>
                <a:lnTo>
                  <a:pt x="3702" y="3774"/>
                </a:lnTo>
                <a:lnTo>
                  <a:pt x="3702" y="3776"/>
                </a:lnTo>
                <a:lnTo>
                  <a:pt x="3704" y="3776"/>
                </a:lnTo>
                <a:lnTo>
                  <a:pt x="3702" y="3766"/>
                </a:lnTo>
                <a:lnTo>
                  <a:pt x="3704" y="3758"/>
                </a:lnTo>
                <a:lnTo>
                  <a:pt x="3706" y="3752"/>
                </a:lnTo>
                <a:lnTo>
                  <a:pt x="3704" y="3746"/>
                </a:lnTo>
                <a:lnTo>
                  <a:pt x="3700" y="3740"/>
                </a:lnTo>
                <a:close/>
                <a:moveTo>
                  <a:pt x="3780" y="3864"/>
                </a:moveTo>
                <a:lnTo>
                  <a:pt x="3780" y="3864"/>
                </a:lnTo>
                <a:lnTo>
                  <a:pt x="3776" y="3862"/>
                </a:lnTo>
                <a:lnTo>
                  <a:pt x="3774" y="3864"/>
                </a:lnTo>
                <a:lnTo>
                  <a:pt x="3776" y="3868"/>
                </a:lnTo>
                <a:lnTo>
                  <a:pt x="3780" y="3872"/>
                </a:lnTo>
                <a:lnTo>
                  <a:pt x="3782" y="3872"/>
                </a:lnTo>
                <a:lnTo>
                  <a:pt x="3786" y="3872"/>
                </a:lnTo>
                <a:lnTo>
                  <a:pt x="3788" y="3874"/>
                </a:lnTo>
                <a:lnTo>
                  <a:pt x="3790" y="3876"/>
                </a:lnTo>
                <a:lnTo>
                  <a:pt x="3790" y="3880"/>
                </a:lnTo>
                <a:lnTo>
                  <a:pt x="3786" y="3886"/>
                </a:lnTo>
                <a:lnTo>
                  <a:pt x="3782" y="3890"/>
                </a:lnTo>
                <a:lnTo>
                  <a:pt x="3780" y="3894"/>
                </a:lnTo>
                <a:lnTo>
                  <a:pt x="3780" y="3896"/>
                </a:lnTo>
                <a:lnTo>
                  <a:pt x="3786" y="3892"/>
                </a:lnTo>
                <a:lnTo>
                  <a:pt x="3792" y="3886"/>
                </a:lnTo>
                <a:lnTo>
                  <a:pt x="3796" y="3882"/>
                </a:lnTo>
                <a:lnTo>
                  <a:pt x="3796" y="3876"/>
                </a:lnTo>
                <a:lnTo>
                  <a:pt x="3796" y="3870"/>
                </a:lnTo>
                <a:lnTo>
                  <a:pt x="3794" y="3866"/>
                </a:lnTo>
                <a:lnTo>
                  <a:pt x="3792" y="3866"/>
                </a:lnTo>
                <a:lnTo>
                  <a:pt x="3788" y="3866"/>
                </a:lnTo>
                <a:lnTo>
                  <a:pt x="3780" y="3864"/>
                </a:lnTo>
                <a:close/>
                <a:moveTo>
                  <a:pt x="3708" y="3820"/>
                </a:moveTo>
                <a:lnTo>
                  <a:pt x="3708" y="3820"/>
                </a:lnTo>
                <a:lnTo>
                  <a:pt x="3708" y="3824"/>
                </a:lnTo>
                <a:lnTo>
                  <a:pt x="3714" y="3828"/>
                </a:lnTo>
                <a:lnTo>
                  <a:pt x="3718" y="3832"/>
                </a:lnTo>
                <a:lnTo>
                  <a:pt x="3720" y="3832"/>
                </a:lnTo>
                <a:lnTo>
                  <a:pt x="3720" y="3830"/>
                </a:lnTo>
                <a:lnTo>
                  <a:pt x="3718" y="3828"/>
                </a:lnTo>
                <a:lnTo>
                  <a:pt x="3712" y="3820"/>
                </a:lnTo>
                <a:lnTo>
                  <a:pt x="3710" y="3818"/>
                </a:lnTo>
                <a:lnTo>
                  <a:pt x="3708" y="3820"/>
                </a:lnTo>
                <a:close/>
                <a:moveTo>
                  <a:pt x="3724" y="3770"/>
                </a:moveTo>
                <a:lnTo>
                  <a:pt x="3724" y="3770"/>
                </a:lnTo>
                <a:lnTo>
                  <a:pt x="3720" y="3768"/>
                </a:lnTo>
                <a:lnTo>
                  <a:pt x="3720" y="3770"/>
                </a:lnTo>
                <a:lnTo>
                  <a:pt x="3722" y="3772"/>
                </a:lnTo>
                <a:lnTo>
                  <a:pt x="3724" y="3778"/>
                </a:lnTo>
                <a:lnTo>
                  <a:pt x="3730" y="3788"/>
                </a:lnTo>
                <a:lnTo>
                  <a:pt x="3732" y="3794"/>
                </a:lnTo>
                <a:lnTo>
                  <a:pt x="3730" y="3798"/>
                </a:lnTo>
                <a:lnTo>
                  <a:pt x="3730" y="3800"/>
                </a:lnTo>
                <a:lnTo>
                  <a:pt x="3734" y="3798"/>
                </a:lnTo>
                <a:lnTo>
                  <a:pt x="3736" y="3796"/>
                </a:lnTo>
                <a:lnTo>
                  <a:pt x="3736" y="3794"/>
                </a:lnTo>
                <a:lnTo>
                  <a:pt x="3732" y="3788"/>
                </a:lnTo>
                <a:lnTo>
                  <a:pt x="3730" y="3780"/>
                </a:lnTo>
                <a:lnTo>
                  <a:pt x="3724" y="3770"/>
                </a:lnTo>
                <a:close/>
                <a:moveTo>
                  <a:pt x="3748" y="3850"/>
                </a:moveTo>
                <a:lnTo>
                  <a:pt x="3748" y="3850"/>
                </a:lnTo>
                <a:lnTo>
                  <a:pt x="3754" y="3858"/>
                </a:lnTo>
                <a:lnTo>
                  <a:pt x="3756" y="3862"/>
                </a:lnTo>
                <a:lnTo>
                  <a:pt x="3756" y="3856"/>
                </a:lnTo>
                <a:lnTo>
                  <a:pt x="3750" y="3848"/>
                </a:lnTo>
                <a:lnTo>
                  <a:pt x="3748" y="3844"/>
                </a:lnTo>
                <a:lnTo>
                  <a:pt x="3748" y="3842"/>
                </a:lnTo>
                <a:lnTo>
                  <a:pt x="3744" y="3832"/>
                </a:lnTo>
                <a:lnTo>
                  <a:pt x="3740" y="3826"/>
                </a:lnTo>
                <a:lnTo>
                  <a:pt x="3736" y="3820"/>
                </a:lnTo>
                <a:lnTo>
                  <a:pt x="3734" y="3820"/>
                </a:lnTo>
                <a:lnTo>
                  <a:pt x="3736" y="3824"/>
                </a:lnTo>
                <a:lnTo>
                  <a:pt x="3742" y="3838"/>
                </a:lnTo>
                <a:lnTo>
                  <a:pt x="3744" y="3844"/>
                </a:lnTo>
                <a:lnTo>
                  <a:pt x="3742" y="3844"/>
                </a:lnTo>
                <a:lnTo>
                  <a:pt x="3742" y="3846"/>
                </a:lnTo>
                <a:lnTo>
                  <a:pt x="3748" y="3850"/>
                </a:lnTo>
                <a:close/>
                <a:moveTo>
                  <a:pt x="3494" y="4042"/>
                </a:moveTo>
                <a:lnTo>
                  <a:pt x="3494" y="4042"/>
                </a:lnTo>
                <a:lnTo>
                  <a:pt x="3502" y="4042"/>
                </a:lnTo>
                <a:lnTo>
                  <a:pt x="3506" y="4040"/>
                </a:lnTo>
                <a:lnTo>
                  <a:pt x="3506" y="4038"/>
                </a:lnTo>
                <a:lnTo>
                  <a:pt x="3504" y="4036"/>
                </a:lnTo>
                <a:lnTo>
                  <a:pt x="3500" y="4036"/>
                </a:lnTo>
                <a:lnTo>
                  <a:pt x="3496" y="4038"/>
                </a:lnTo>
                <a:lnTo>
                  <a:pt x="3494" y="4040"/>
                </a:lnTo>
                <a:lnTo>
                  <a:pt x="3494" y="4042"/>
                </a:lnTo>
                <a:close/>
                <a:moveTo>
                  <a:pt x="3432" y="3908"/>
                </a:moveTo>
                <a:lnTo>
                  <a:pt x="3432" y="3908"/>
                </a:lnTo>
                <a:lnTo>
                  <a:pt x="3428" y="3908"/>
                </a:lnTo>
                <a:lnTo>
                  <a:pt x="3426" y="3912"/>
                </a:lnTo>
                <a:lnTo>
                  <a:pt x="3426" y="3916"/>
                </a:lnTo>
                <a:lnTo>
                  <a:pt x="3426" y="3920"/>
                </a:lnTo>
                <a:lnTo>
                  <a:pt x="3428" y="3926"/>
                </a:lnTo>
                <a:lnTo>
                  <a:pt x="3432" y="3928"/>
                </a:lnTo>
                <a:lnTo>
                  <a:pt x="3438" y="3930"/>
                </a:lnTo>
                <a:lnTo>
                  <a:pt x="3444" y="3930"/>
                </a:lnTo>
                <a:lnTo>
                  <a:pt x="3448" y="3928"/>
                </a:lnTo>
                <a:lnTo>
                  <a:pt x="3448" y="3926"/>
                </a:lnTo>
                <a:lnTo>
                  <a:pt x="3446" y="3918"/>
                </a:lnTo>
                <a:lnTo>
                  <a:pt x="3440" y="3910"/>
                </a:lnTo>
                <a:lnTo>
                  <a:pt x="3436" y="3908"/>
                </a:lnTo>
                <a:lnTo>
                  <a:pt x="3432" y="3908"/>
                </a:lnTo>
                <a:close/>
                <a:moveTo>
                  <a:pt x="4328" y="4390"/>
                </a:moveTo>
                <a:lnTo>
                  <a:pt x="4328" y="4390"/>
                </a:lnTo>
                <a:lnTo>
                  <a:pt x="4326" y="4392"/>
                </a:lnTo>
                <a:lnTo>
                  <a:pt x="4324" y="4394"/>
                </a:lnTo>
                <a:lnTo>
                  <a:pt x="4324" y="4402"/>
                </a:lnTo>
                <a:lnTo>
                  <a:pt x="4326" y="4406"/>
                </a:lnTo>
                <a:lnTo>
                  <a:pt x="4328" y="4408"/>
                </a:lnTo>
                <a:lnTo>
                  <a:pt x="4332" y="4410"/>
                </a:lnTo>
                <a:lnTo>
                  <a:pt x="4338" y="4410"/>
                </a:lnTo>
                <a:lnTo>
                  <a:pt x="4340" y="4408"/>
                </a:lnTo>
                <a:lnTo>
                  <a:pt x="4340" y="4406"/>
                </a:lnTo>
                <a:lnTo>
                  <a:pt x="4338" y="4400"/>
                </a:lnTo>
                <a:lnTo>
                  <a:pt x="4334" y="4392"/>
                </a:lnTo>
                <a:lnTo>
                  <a:pt x="4330" y="4390"/>
                </a:lnTo>
                <a:lnTo>
                  <a:pt x="4328" y="4390"/>
                </a:lnTo>
                <a:close/>
                <a:moveTo>
                  <a:pt x="3606" y="3880"/>
                </a:moveTo>
                <a:lnTo>
                  <a:pt x="3606" y="3880"/>
                </a:lnTo>
                <a:lnTo>
                  <a:pt x="3610" y="3882"/>
                </a:lnTo>
                <a:lnTo>
                  <a:pt x="3614" y="3882"/>
                </a:lnTo>
                <a:lnTo>
                  <a:pt x="3616" y="3880"/>
                </a:lnTo>
                <a:lnTo>
                  <a:pt x="3614" y="3878"/>
                </a:lnTo>
                <a:lnTo>
                  <a:pt x="3604" y="3876"/>
                </a:lnTo>
                <a:lnTo>
                  <a:pt x="3602" y="3878"/>
                </a:lnTo>
                <a:lnTo>
                  <a:pt x="3606" y="3880"/>
                </a:lnTo>
                <a:close/>
                <a:moveTo>
                  <a:pt x="3620" y="3884"/>
                </a:moveTo>
                <a:lnTo>
                  <a:pt x="3620" y="3884"/>
                </a:lnTo>
                <a:lnTo>
                  <a:pt x="3618" y="3886"/>
                </a:lnTo>
                <a:lnTo>
                  <a:pt x="3620" y="3888"/>
                </a:lnTo>
                <a:lnTo>
                  <a:pt x="3630" y="3892"/>
                </a:lnTo>
                <a:lnTo>
                  <a:pt x="3632" y="3892"/>
                </a:lnTo>
                <a:lnTo>
                  <a:pt x="3628" y="3888"/>
                </a:lnTo>
                <a:lnTo>
                  <a:pt x="3624" y="3884"/>
                </a:lnTo>
                <a:lnTo>
                  <a:pt x="3620" y="3884"/>
                </a:lnTo>
                <a:close/>
                <a:moveTo>
                  <a:pt x="3838" y="4066"/>
                </a:moveTo>
                <a:lnTo>
                  <a:pt x="3838" y="4066"/>
                </a:lnTo>
                <a:lnTo>
                  <a:pt x="3838" y="4064"/>
                </a:lnTo>
                <a:lnTo>
                  <a:pt x="3836" y="4062"/>
                </a:lnTo>
                <a:lnTo>
                  <a:pt x="3828" y="4058"/>
                </a:lnTo>
                <a:lnTo>
                  <a:pt x="3822" y="4056"/>
                </a:lnTo>
                <a:lnTo>
                  <a:pt x="3818" y="4058"/>
                </a:lnTo>
                <a:lnTo>
                  <a:pt x="3818" y="4060"/>
                </a:lnTo>
                <a:lnTo>
                  <a:pt x="3820" y="4064"/>
                </a:lnTo>
                <a:lnTo>
                  <a:pt x="3826" y="4066"/>
                </a:lnTo>
                <a:lnTo>
                  <a:pt x="3834" y="4068"/>
                </a:lnTo>
                <a:lnTo>
                  <a:pt x="3836" y="4068"/>
                </a:lnTo>
                <a:lnTo>
                  <a:pt x="3838" y="4066"/>
                </a:lnTo>
                <a:close/>
                <a:moveTo>
                  <a:pt x="3986" y="4384"/>
                </a:moveTo>
                <a:lnTo>
                  <a:pt x="3986" y="4384"/>
                </a:lnTo>
                <a:lnTo>
                  <a:pt x="3982" y="4384"/>
                </a:lnTo>
                <a:lnTo>
                  <a:pt x="3984" y="4386"/>
                </a:lnTo>
                <a:lnTo>
                  <a:pt x="3986" y="4392"/>
                </a:lnTo>
                <a:lnTo>
                  <a:pt x="3992" y="4396"/>
                </a:lnTo>
                <a:lnTo>
                  <a:pt x="4000" y="4402"/>
                </a:lnTo>
                <a:lnTo>
                  <a:pt x="4000" y="4400"/>
                </a:lnTo>
                <a:lnTo>
                  <a:pt x="3998" y="4396"/>
                </a:lnTo>
                <a:lnTo>
                  <a:pt x="3994" y="4392"/>
                </a:lnTo>
                <a:lnTo>
                  <a:pt x="3992" y="4390"/>
                </a:lnTo>
                <a:lnTo>
                  <a:pt x="3990" y="4388"/>
                </a:lnTo>
                <a:lnTo>
                  <a:pt x="3988" y="4386"/>
                </a:lnTo>
                <a:lnTo>
                  <a:pt x="3986" y="4384"/>
                </a:lnTo>
                <a:close/>
                <a:moveTo>
                  <a:pt x="4018" y="4394"/>
                </a:moveTo>
                <a:lnTo>
                  <a:pt x="4018" y="4394"/>
                </a:lnTo>
                <a:lnTo>
                  <a:pt x="4018" y="4396"/>
                </a:lnTo>
                <a:lnTo>
                  <a:pt x="4020" y="4402"/>
                </a:lnTo>
                <a:lnTo>
                  <a:pt x="4020" y="4404"/>
                </a:lnTo>
                <a:lnTo>
                  <a:pt x="4022" y="4402"/>
                </a:lnTo>
                <a:lnTo>
                  <a:pt x="4024" y="4398"/>
                </a:lnTo>
                <a:lnTo>
                  <a:pt x="4024" y="4392"/>
                </a:lnTo>
                <a:lnTo>
                  <a:pt x="4022" y="4390"/>
                </a:lnTo>
                <a:lnTo>
                  <a:pt x="4020" y="4388"/>
                </a:lnTo>
                <a:lnTo>
                  <a:pt x="4016" y="4388"/>
                </a:lnTo>
                <a:lnTo>
                  <a:pt x="4014" y="4388"/>
                </a:lnTo>
                <a:lnTo>
                  <a:pt x="4014" y="4392"/>
                </a:lnTo>
                <a:lnTo>
                  <a:pt x="4018" y="4394"/>
                </a:lnTo>
                <a:close/>
                <a:moveTo>
                  <a:pt x="4194" y="4446"/>
                </a:moveTo>
                <a:lnTo>
                  <a:pt x="4194" y="4446"/>
                </a:lnTo>
                <a:lnTo>
                  <a:pt x="4192" y="4448"/>
                </a:lnTo>
                <a:lnTo>
                  <a:pt x="4190" y="4448"/>
                </a:lnTo>
                <a:lnTo>
                  <a:pt x="4186" y="4446"/>
                </a:lnTo>
                <a:lnTo>
                  <a:pt x="4182" y="4446"/>
                </a:lnTo>
                <a:lnTo>
                  <a:pt x="4180" y="4446"/>
                </a:lnTo>
                <a:lnTo>
                  <a:pt x="4178" y="4450"/>
                </a:lnTo>
                <a:lnTo>
                  <a:pt x="4178" y="4452"/>
                </a:lnTo>
                <a:lnTo>
                  <a:pt x="4180" y="4454"/>
                </a:lnTo>
                <a:lnTo>
                  <a:pt x="4186" y="4454"/>
                </a:lnTo>
                <a:lnTo>
                  <a:pt x="4194" y="4456"/>
                </a:lnTo>
                <a:lnTo>
                  <a:pt x="4198" y="4456"/>
                </a:lnTo>
                <a:lnTo>
                  <a:pt x="4202" y="4454"/>
                </a:lnTo>
                <a:lnTo>
                  <a:pt x="4204" y="4448"/>
                </a:lnTo>
                <a:lnTo>
                  <a:pt x="4202" y="4444"/>
                </a:lnTo>
                <a:lnTo>
                  <a:pt x="4198" y="4444"/>
                </a:lnTo>
                <a:lnTo>
                  <a:pt x="4194" y="4446"/>
                </a:lnTo>
                <a:close/>
                <a:moveTo>
                  <a:pt x="4316" y="4544"/>
                </a:moveTo>
                <a:lnTo>
                  <a:pt x="4316" y="4544"/>
                </a:lnTo>
                <a:lnTo>
                  <a:pt x="4316" y="4546"/>
                </a:lnTo>
                <a:lnTo>
                  <a:pt x="4318" y="4546"/>
                </a:lnTo>
                <a:lnTo>
                  <a:pt x="4320" y="4542"/>
                </a:lnTo>
                <a:lnTo>
                  <a:pt x="4320" y="4540"/>
                </a:lnTo>
                <a:lnTo>
                  <a:pt x="4318" y="4540"/>
                </a:lnTo>
                <a:lnTo>
                  <a:pt x="4316" y="4544"/>
                </a:lnTo>
                <a:close/>
                <a:moveTo>
                  <a:pt x="4310" y="4554"/>
                </a:moveTo>
                <a:lnTo>
                  <a:pt x="4310" y="4554"/>
                </a:lnTo>
                <a:lnTo>
                  <a:pt x="4312" y="4556"/>
                </a:lnTo>
                <a:lnTo>
                  <a:pt x="4316" y="4552"/>
                </a:lnTo>
                <a:lnTo>
                  <a:pt x="4318" y="4548"/>
                </a:lnTo>
                <a:lnTo>
                  <a:pt x="4318" y="4546"/>
                </a:lnTo>
                <a:lnTo>
                  <a:pt x="4316" y="4548"/>
                </a:lnTo>
                <a:lnTo>
                  <a:pt x="4314" y="4550"/>
                </a:lnTo>
                <a:lnTo>
                  <a:pt x="4310" y="4554"/>
                </a:lnTo>
                <a:close/>
                <a:moveTo>
                  <a:pt x="4316" y="4558"/>
                </a:moveTo>
                <a:lnTo>
                  <a:pt x="4316" y="4558"/>
                </a:lnTo>
                <a:lnTo>
                  <a:pt x="4312" y="4558"/>
                </a:lnTo>
                <a:lnTo>
                  <a:pt x="4310" y="4562"/>
                </a:lnTo>
                <a:lnTo>
                  <a:pt x="4308" y="4564"/>
                </a:lnTo>
                <a:lnTo>
                  <a:pt x="4308" y="4566"/>
                </a:lnTo>
                <a:lnTo>
                  <a:pt x="4314" y="4568"/>
                </a:lnTo>
                <a:lnTo>
                  <a:pt x="4316" y="4566"/>
                </a:lnTo>
                <a:lnTo>
                  <a:pt x="4318" y="4562"/>
                </a:lnTo>
                <a:lnTo>
                  <a:pt x="4318" y="4560"/>
                </a:lnTo>
                <a:lnTo>
                  <a:pt x="4316" y="4558"/>
                </a:lnTo>
                <a:close/>
                <a:moveTo>
                  <a:pt x="4306" y="4570"/>
                </a:moveTo>
                <a:lnTo>
                  <a:pt x="4306" y="4570"/>
                </a:lnTo>
                <a:lnTo>
                  <a:pt x="4304" y="4572"/>
                </a:lnTo>
                <a:lnTo>
                  <a:pt x="4306" y="4572"/>
                </a:lnTo>
                <a:lnTo>
                  <a:pt x="4310" y="4574"/>
                </a:lnTo>
                <a:lnTo>
                  <a:pt x="4312" y="4572"/>
                </a:lnTo>
                <a:lnTo>
                  <a:pt x="4314" y="4570"/>
                </a:lnTo>
                <a:lnTo>
                  <a:pt x="4312" y="4570"/>
                </a:lnTo>
                <a:lnTo>
                  <a:pt x="4306" y="4570"/>
                </a:lnTo>
                <a:close/>
                <a:moveTo>
                  <a:pt x="4322" y="4564"/>
                </a:moveTo>
                <a:lnTo>
                  <a:pt x="4322" y="4564"/>
                </a:lnTo>
                <a:lnTo>
                  <a:pt x="4320" y="4564"/>
                </a:lnTo>
                <a:lnTo>
                  <a:pt x="4318" y="4566"/>
                </a:lnTo>
                <a:lnTo>
                  <a:pt x="4318" y="4568"/>
                </a:lnTo>
                <a:lnTo>
                  <a:pt x="4322" y="4566"/>
                </a:lnTo>
                <a:lnTo>
                  <a:pt x="4322" y="4564"/>
                </a:lnTo>
                <a:close/>
                <a:moveTo>
                  <a:pt x="4320" y="4550"/>
                </a:moveTo>
                <a:lnTo>
                  <a:pt x="4320" y="4550"/>
                </a:lnTo>
                <a:lnTo>
                  <a:pt x="4316" y="4550"/>
                </a:lnTo>
                <a:lnTo>
                  <a:pt x="4316" y="4552"/>
                </a:lnTo>
                <a:lnTo>
                  <a:pt x="4316" y="4556"/>
                </a:lnTo>
                <a:lnTo>
                  <a:pt x="4320" y="4554"/>
                </a:lnTo>
                <a:lnTo>
                  <a:pt x="4320" y="4552"/>
                </a:lnTo>
                <a:lnTo>
                  <a:pt x="4320" y="4550"/>
                </a:lnTo>
                <a:close/>
                <a:moveTo>
                  <a:pt x="4334" y="4434"/>
                </a:moveTo>
                <a:lnTo>
                  <a:pt x="4334" y="4434"/>
                </a:lnTo>
                <a:lnTo>
                  <a:pt x="4334" y="4432"/>
                </a:lnTo>
                <a:lnTo>
                  <a:pt x="4330" y="4432"/>
                </a:lnTo>
                <a:lnTo>
                  <a:pt x="4324" y="4436"/>
                </a:lnTo>
                <a:lnTo>
                  <a:pt x="4322" y="4442"/>
                </a:lnTo>
                <a:lnTo>
                  <a:pt x="4326" y="4442"/>
                </a:lnTo>
                <a:lnTo>
                  <a:pt x="4332" y="4438"/>
                </a:lnTo>
                <a:lnTo>
                  <a:pt x="4334" y="4434"/>
                </a:lnTo>
                <a:close/>
                <a:moveTo>
                  <a:pt x="4296" y="4460"/>
                </a:moveTo>
                <a:lnTo>
                  <a:pt x="4296" y="4460"/>
                </a:lnTo>
                <a:lnTo>
                  <a:pt x="4288" y="4462"/>
                </a:lnTo>
                <a:lnTo>
                  <a:pt x="4288" y="4464"/>
                </a:lnTo>
                <a:lnTo>
                  <a:pt x="4290" y="4466"/>
                </a:lnTo>
                <a:lnTo>
                  <a:pt x="4294" y="4470"/>
                </a:lnTo>
                <a:lnTo>
                  <a:pt x="4296" y="4472"/>
                </a:lnTo>
                <a:lnTo>
                  <a:pt x="4296" y="4476"/>
                </a:lnTo>
                <a:lnTo>
                  <a:pt x="4296" y="4482"/>
                </a:lnTo>
                <a:lnTo>
                  <a:pt x="4294" y="4486"/>
                </a:lnTo>
                <a:lnTo>
                  <a:pt x="4282" y="4492"/>
                </a:lnTo>
                <a:lnTo>
                  <a:pt x="4278" y="4496"/>
                </a:lnTo>
                <a:lnTo>
                  <a:pt x="4280" y="4498"/>
                </a:lnTo>
                <a:lnTo>
                  <a:pt x="4300" y="4496"/>
                </a:lnTo>
                <a:lnTo>
                  <a:pt x="4308" y="4496"/>
                </a:lnTo>
                <a:lnTo>
                  <a:pt x="4314" y="4492"/>
                </a:lnTo>
                <a:lnTo>
                  <a:pt x="4316" y="4488"/>
                </a:lnTo>
                <a:lnTo>
                  <a:pt x="4316" y="4482"/>
                </a:lnTo>
                <a:lnTo>
                  <a:pt x="4314" y="4472"/>
                </a:lnTo>
                <a:lnTo>
                  <a:pt x="4314" y="4468"/>
                </a:lnTo>
                <a:lnTo>
                  <a:pt x="4316" y="4464"/>
                </a:lnTo>
                <a:lnTo>
                  <a:pt x="4320" y="4460"/>
                </a:lnTo>
                <a:lnTo>
                  <a:pt x="4316" y="4458"/>
                </a:lnTo>
                <a:lnTo>
                  <a:pt x="4296" y="4460"/>
                </a:lnTo>
                <a:close/>
                <a:moveTo>
                  <a:pt x="4290" y="4390"/>
                </a:moveTo>
                <a:lnTo>
                  <a:pt x="4290" y="4390"/>
                </a:lnTo>
                <a:lnTo>
                  <a:pt x="4286" y="4392"/>
                </a:lnTo>
                <a:lnTo>
                  <a:pt x="4284" y="4396"/>
                </a:lnTo>
                <a:lnTo>
                  <a:pt x="4284" y="4400"/>
                </a:lnTo>
                <a:lnTo>
                  <a:pt x="4288" y="4400"/>
                </a:lnTo>
                <a:lnTo>
                  <a:pt x="4290" y="4398"/>
                </a:lnTo>
                <a:lnTo>
                  <a:pt x="4292" y="4394"/>
                </a:lnTo>
                <a:lnTo>
                  <a:pt x="4292" y="4390"/>
                </a:lnTo>
                <a:lnTo>
                  <a:pt x="4290" y="4390"/>
                </a:lnTo>
                <a:close/>
                <a:moveTo>
                  <a:pt x="4308" y="4332"/>
                </a:moveTo>
                <a:lnTo>
                  <a:pt x="4308" y="4332"/>
                </a:lnTo>
                <a:lnTo>
                  <a:pt x="4306" y="4332"/>
                </a:lnTo>
                <a:lnTo>
                  <a:pt x="4304" y="4336"/>
                </a:lnTo>
                <a:lnTo>
                  <a:pt x="4304" y="4340"/>
                </a:lnTo>
                <a:lnTo>
                  <a:pt x="4306" y="4344"/>
                </a:lnTo>
                <a:lnTo>
                  <a:pt x="4308" y="4344"/>
                </a:lnTo>
                <a:lnTo>
                  <a:pt x="4310" y="4340"/>
                </a:lnTo>
                <a:lnTo>
                  <a:pt x="4310" y="4336"/>
                </a:lnTo>
                <a:lnTo>
                  <a:pt x="4308" y="4332"/>
                </a:lnTo>
                <a:close/>
                <a:moveTo>
                  <a:pt x="4316" y="4300"/>
                </a:moveTo>
                <a:lnTo>
                  <a:pt x="4316" y="4300"/>
                </a:lnTo>
                <a:lnTo>
                  <a:pt x="4314" y="4302"/>
                </a:lnTo>
                <a:lnTo>
                  <a:pt x="4312" y="4306"/>
                </a:lnTo>
                <a:lnTo>
                  <a:pt x="4312" y="4312"/>
                </a:lnTo>
                <a:lnTo>
                  <a:pt x="4314" y="4316"/>
                </a:lnTo>
                <a:lnTo>
                  <a:pt x="4318" y="4316"/>
                </a:lnTo>
                <a:lnTo>
                  <a:pt x="4320" y="4314"/>
                </a:lnTo>
                <a:lnTo>
                  <a:pt x="4322" y="4308"/>
                </a:lnTo>
                <a:lnTo>
                  <a:pt x="4322" y="4304"/>
                </a:lnTo>
                <a:lnTo>
                  <a:pt x="4320" y="4300"/>
                </a:lnTo>
                <a:lnTo>
                  <a:pt x="4320" y="4298"/>
                </a:lnTo>
                <a:lnTo>
                  <a:pt x="4316" y="4300"/>
                </a:lnTo>
                <a:close/>
                <a:moveTo>
                  <a:pt x="4296" y="4230"/>
                </a:moveTo>
                <a:lnTo>
                  <a:pt x="4296" y="4230"/>
                </a:lnTo>
                <a:lnTo>
                  <a:pt x="4298" y="4236"/>
                </a:lnTo>
                <a:lnTo>
                  <a:pt x="4300" y="4240"/>
                </a:lnTo>
                <a:lnTo>
                  <a:pt x="4300" y="4242"/>
                </a:lnTo>
                <a:lnTo>
                  <a:pt x="4304" y="4242"/>
                </a:lnTo>
                <a:lnTo>
                  <a:pt x="4304" y="4238"/>
                </a:lnTo>
                <a:lnTo>
                  <a:pt x="4304" y="4232"/>
                </a:lnTo>
                <a:lnTo>
                  <a:pt x="4304" y="4226"/>
                </a:lnTo>
                <a:lnTo>
                  <a:pt x="4300" y="4222"/>
                </a:lnTo>
                <a:lnTo>
                  <a:pt x="4296" y="4222"/>
                </a:lnTo>
                <a:lnTo>
                  <a:pt x="4296" y="4224"/>
                </a:lnTo>
                <a:lnTo>
                  <a:pt x="4296" y="4228"/>
                </a:lnTo>
                <a:lnTo>
                  <a:pt x="4296" y="4230"/>
                </a:lnTo>
                <a:close/>
                <a:moveTo>
                  <a:pt x="4370" y="4338"/>
                </a:moveTo>
                <a:lnTo>
                  <a:pt x="4370" y="4338"/>
                </a:lnTo>
                <a:lnTo>
                  <a:pt x="4370" y="4344"/>
                </a:lnTo>
                <a:lnTo>
                  <a:pt x="4372" y="4348"/>
                </a:lnTo>
                <a:lnTo>
                  <a:pt x="4374" y="4350"/>
                </a:lnTo>
                <a:lnTo>
                  <a:pt x="4378" y="4348"/>
                </a:lnTo>
                <a:lnTo>
                  <a:pt x="4378" y="4344"/>
                </a:lnTo>
                <a:lnTo>
                  <a:pt x="4378" y="4342"/>
                </a:lnTo>
                <a:lnTo>
                  <a:pt x="4374" y="4338"/>
                </a:lnTo>
                <a:lnTo>
                  <a:pt x="4372" y="4334"/>
                </a:lnTo>
                <a:lnTo>
                  <a:pt x="4370" y="4336"/>
                </a:lnTo>
                <a:lnTo>
                  <a:pt x="4370" y="4338"/>
                </a:lnTo>
                <a:close/>
                <a:moveTo>
                  <a:pt x="4316" y="4280"/>
                </a:moveTo>
                <a:lnTo>
                  <a:pt x="4316" y="4280"/>
                </a:lnTo>
                <a:lnTo>
                  <a:pt x="4320" y="4280"/>
                </a:lnTo>
                <a:lnTo>
                  <a:pt x="4320" y="4282"/>
                </a:lnTo>
                <a:lnTo>
                  <a:pt x="4320" y="4284"/>
                </a:lnTo>
                <a:lnTo>
                  <a:pt x="4322" y="4284"/>
                </a:lnTo>
                <a:lnTo>
                  <a:pt x="4324" y="4280"/>
                </a:lnTo>
                <a:lnTo>
                  <a:pt x="4324" y="4276"/>
                </a:lnTo>
                <a:lnTo>
                  <a:pt x="4322" y="4270"/>
                </a:lnTo>
                <a:lnTo>
                  <a:pt x="4316" y="4264"/>
                </a:lnTo>
                <a:lnTo>
                  <a:pt x="4312" y="4260"/>
                </a:lnTo>
                <a:lnTo>
                  <a:pt x="4308" y="4258"/>
                </a:lnTo>
                <a:lnTo>
                  <a:pt x="4306" y="4262"/>
                </a:lnTo>
                <a:lnTo>
                  <a:pt x="4308" y="4266"/>
                </a:lnTo>
                <a:lnTo>
                  <a:pt x="4310" y="4270"/>
                </a:lnTo>
                <a:lnTo>
                  <a:pt x="4310" y="4274"/>
                </a:lnTo>
                <a:lnTo>
                  <a:pt x="4312" y="4278"/>
                </a:lnTo>
                <a:lnTo>
                  <a:pt x="4316" y="4280"/>
                </a:lnTo>
                <a:close/>
                <a:moveTo>
                  <a:pt x="4284" y="4188"/>
                </a:moveTo>
                <a:lnTo>
                  <a:pt x="4284" y="4188"/>
                </a:lnTo>
                <a:lnTo>
                  <a:pt x="4284" y="4196"/>
                </a:lnTo>
                <a:lnTo>
                  <a:pt x="4284" y="4200"/>
                </a:lnTo>
                <a:lnTo>
                  <a:pt x="4288" y="4204"/>
                </a:lnTo>
                <a:lnTo>
                  <a:pt x="4292" y="4204"/>
                </a:lnTo>
                <a:lnTo>
                  <a:pt x="4292" y="4202"/>
                </a:lnTo>
                <a:lnTo>
                  <a:pt x="4292" y="4200"/>
                </a:lnTo>
                <a:lnTo>
                  <a:pt x="4292" y="4194"/>
                </a:lnTo>
                <a:lnTo>
                  <a:pt x="4290" y="4190"/>
                </a:lnTo>
                <a:lnTo>
                  <a:pt x="4288" y="4186"/>
                </a:lnTo>
                <a:lnTo>
                  <a:pt x="4286" y="4186"/>
                </a:lnTo>
                <a:lnTo>
                  <a:pt x="4284" y="4186"/>
                </a:lnTo>
                <a:lnTo>
                  <a:pt x="4284" y="4188"/>
                </a:lnTo>
                <a:close/>
                <a:moveTo>
                  <a:pt x="4294" y="4192"/>
                </a:moveTo>
                <a:lnTo>
                  <a:pt x="4294" y="4192"/>
                </a:lnTo>
                <a:lnTo>
                  <a:pt x="4296" y="4194"/>
                </a:lnTo>
                <a:lnTo>
                  <a:pt x="4300" y="4192"/>
                </a:lnTo>
                <a:lnTo>
                  <a:pt x="4304" y="4192"/>
                </a:lnTo>
                <a:lnTo>
                  <a:pt x="4306" y="4192"/>
                </a:lnTo>
                <a:lnTo>
                  <a:pt x="4308" y="4192"/>
                </a:lnTo>
                <a:lnTo>
                  <a:pt x="4308" y="4190"/>
                </a:lnTo>
                <a:lnTo>
                  <a:pt x="4306" y="4188"/>
                </a:lnTo>
                <a:lnTo>
                  <a:pt x="4304" y="4188"/>
                </a:lnTo>
                <a:lnTo>
                  <a:pt x="4302" y="4186"/>
                </a:lnTo>
                <a:lnTo>
                  <a:pt x="4300" y="4184"/>
                </a:lnTo>
                <a:lnTo>
                  <a:pt x="4298" y="4180"/>
                </a:lnTo>
                <a:lnTo>
                  <a:pt x="4296" y="4178"/>
                </a:lnTo>
                <a:lnTo>
                  <a:pt x="4294" y="4180"/>
                </a:lnTo>
                <a:lnTo>
                  <a:pt x="4294" y="4182"/>
                </a:lnTo>
                <a:lnTo>
                  <a:pt x="4294" y="4186"/>
                </a:lnTo>
                <a:lnTo>
                  <a:pt x="4294" y="4188"/>
                </a:lnTo>
                <a:lnTo>
                  <a:pt x="4292" y="4188"/>
                </a:lnTo>
                <a:lnTo>
                  <a:pt x="4294" y="4192"/>
                </a:lnTo>
                <a:close/>
                <a:moveTo>
                  <a:pt x="4306" y="4210"/>
                </a:moveTo>
                <a:lnTo>
                  <a:pt x="4306" y="4210"/>
                </a:lnTo>
                <a:lnTo>
                  <a:pt x="4306" y="4208"/>
                </a:lnTo>
                <a:lnTo>
                  <a:pt x="4306" y="4206"/>
                </a:lnTo>
                <a:lnTo>
                  <a:pt x="4306" y="4204"/>
                </a:lnTo>
                <a:lnTo>
                  <a:pt x="4304" y="4204"/>
                </a:lnTo>
                <a:lnTo>
                  <a:pt x="4302" y="4206"/>
                </a:lnTo>
                <a:lnTo>
                  <a:pt x="4302" y="4208"/>
                </a:lnTo>
                <a:lnTo>
                  <a:pt x="4304" y="4208"/>
                </a:lnTo>
                <a:lnTo>
                  <a:pt x="4306" y="4210"/>
                </a:lnTo>
                <a:close/>
                <a:moveTo>
                  <a:pt x="4108" y="4082"/>
                </a:moveTo>
                <a:lnTo>
                  <a:pt x="4108" y="4082"/>
                </a:lnTo>
                <a:lnTo>
                  <a:pt x="4088" y="4080"/>
                </a:lnTo>
                <a:lnTo>
                  <a:pt x="4074" y="4080"/>
                </a:lnTo>
                <a:lnTo>
                  <a:pt x="4070" y="4082"/>
                </a:lnTo>
                <a:lnTo>
                  <a:pt x="4066" y="4086"/>
                </a:lnTo>
                <a:lnTo>
                  <a:pt x="4066" y="4090"/>
                </a:lnTo>
                <a:lnTo>
                  <a:pt x="4066" y="4098"/>
                </a:lnTo>
                <a:lnTo>
                  <a:pt x="4066" y="4104"/>
                </a:lnTo>
                <a:lnTo>
                  <a:pt x="4068" y="4106"/>
                </a:lnTo>
                <a:lnTo>
                  <a:pt x="4072" y="4108"/>
                </a:lnTo>
                <a:lnTo>
                  <a:pt x="4082" y="4106"/>
                </a:lnTo>
                <a:lnTo>
                  <a:pt x="4094" y="4106"/>
                </a:lnTo>
                <a:lnTo>
                  <a:pt x="4098" y="4106"/>
                </a:lnTo>
                <a:lnTo>
                  <a:pt x="4104" y="4108"/>
                </a:lnTo>
                <a:lnTo>
                  <a:pt x="4114" y="4106"/>
                </a:lnTo>
                <a:lnTo>
                  <a:pt x="4124" y="4100"/>
                </a:lnTo>
                <a:lnTo>
                  <a:pt x="4128" y="4096"/>
                </a:lnTo>
                <a:lnTo>
                  <a:pt x="4130" y="4092"/>
                </a:lnTo>
                <a:lnTo>
                  <a:pt x="4128" y="4088"/>
                </a:lnTo>
                <a:lnTo>
                  <a:pt x="4124" y="4086"/>
                </a:lnTo>
                <a:lnTo>
                  <a:pt x="4118" y="4084"/>
                </a:lnTo>
                <a:lnTo>
                  <a:pt x="4108" y="4082"/>
                </a:lnTo>
                <a:close/>
                <a:moveTo>
                  <a:pt x="4132" y="4100"/>
                </a:moveTo>
                <a:lnTo>
                  <a:pt x="4132" y="4100"/>
                </a:lnTo>
                <a:lnTo>
                  <a:pt x="4134" y="4100"/>
                </a:lnTo>
                <a:lnTo>
                  <a:pt x="4138" y="4100"/>
                </a:lnTo>
                <a:lnTo>
                  <a:pt x="4142" y="4098"/>
                </a:lnTo>
                <a:lnTo>
                  <a:pt x="4142" y="4096"/>
                </a:lnTo>
                <a:lnTo>
                  <a:pt x="4140" y="4096"/>
                </a:lnTo>
                <a:lnTo>
                  <a:pt x="4136" y="4096"/>
                </a:lnTo>
                <a:lnTo>
                  <a:pt x="4132" y="4098"/>
                </a:lnTo>
                <a:lnTo>
                  <a:pt x="4132" y="4100"/>
                </a:lnTo>
                <a:close/>
                <a:moveTo>
                  <a:pt x="4158" y="4118"/>
                </a:moveTo>
                <a:lnTo>
                  <a:pt x="4158" y="4118"/>
                </a:lnTo>
                <a:lnTo>
                  <a:pt x="4158" y="4120"/>
                </a:lnTo>
                <a:lnTo>
                  <a:pt x="4160" y="4120"/>
                </a:lnTo>
                <a:lnTo>
                  <a:pt x="4166" y="4118"/>
                </a:lnTo>
                <a:lnTo>
                  <a:pt x="4170" y="4116"/>
                </a:lnTo>
                <a:lnTo>
                  <a:pt x="4170" y="4114"/>
                </a:lnTo>
                <a:lnTo>
                  <a:pt x="4162" y="4114"/>
                </a:lnTo>
                <a:lnTo>
                  <a:pt x="4158" y="4116"/>
                </a:lnTo>
                <a:lnTo>
                  <a:pt x="4158" y="4118"/>
                </a:lnTo>
                <a:close/>
                <a:moveTo>
                  <a:pt x="4228" y="4096"/>
                </a:moveTo>
                <a:lnTo>
                  <a:pt x="4228" y="4096"/>
                </a:lnTo>
                <a:lnTo>
                  <a:pt x="4230" y="4096"/>
                </a:lnTo>
                <a:lnTo>
                  <a:pt x="4232" y="4096"/>
                </a:lnTo>
                <a:lnTo>
                  <a:pt x="4234" y="4094"/>
                </a:lnTo>
                <a:lnTo>
                  <a:pt x="4236" y="4090"/>
                </a:lnTo>
                <a:lnTo>
                  <a:pt x="4234" y="4090"/>
                </a:lnTo>
                <a:lnTo>
                  <a:pt x="4232" y="4090"/>
                </a:lnTo>
                <a:lnTo>
                  <a:pt x="4228" y="4094"/>
                </a:lnTo>
                <a:lnTo>
                  <a:pt x="4228" y="4096"/>
                </a:lnTo>
                <a:close/>
                <a:moveTo>
                  <a:pt x="4232" y="4104"/>
                </a:moveTo>
                <a:lnTo>
                  <a:pt x="4232" y="4104"/>
                </a:lnTo>
                <a:lnTo>
                  <a:pt x="4234" y="4104"/>
                </a:lnTo>
                <a:lnTo>
                  <a:pt x="4234" y="4102"/>
                </a:lnTo>
                <a:lnTo>
                  <a:pt x="4234" y="4100"/>
                </a:lnTo>
                <a:lnTo>
                  <a:pt x="4234" y="4098"/>
                </a:lnTo>
                <a:lnTo>
                  <a:pt x="4232" y="4098"/>
                </a:lnTo>
                <a:lnTo>
                  <a:pt x="4230" y="4100"/>
                </a:lnTo>
                <a:lnTo>
                  <a:pt x="4230" y="4102"/>
                </a:lnTo>
                <a:lnTo>
                  <a:pt x="4232" y="4104"/>
                </a:lnTo>
                <a:close/>
                <a:moveTo>
                  <a:pt x="4266" y="4164"/>
                </a:moveTo>
                <a:lnTo>
                  <a:pt x="4266" y="4164"/>
                </a:lnTo>
                <a:lnTo>
                  <a:pt x="4266" y="4166"/>
                </a:lnTo>
                <a:lnTo>
                  <a:pt x="4264" y="4168"/>
                </a:lnTo>
                <a:lnTo>
                  <a:pt x="4266" y="4170"/>
                </a:lnTo>
                <a:lnTo>
                  <a:pt x="4268" y="4170"/>
                </a:lnTo>
                <a:lnTo>
                  <a:pt x="4268" y="4166"/>
                </a:lnTo>
                <a:lnTo>
                  <a:pt x="4268" y="4164"/>
                </a:lnTo>
                <a:lnTo>
                  <a:pt x="4266" y="4164"/>
                </a:lnTo>
                <a:close/>
                <a:moveTo>
                  <a:pt x="4250" y="4144"/>
                </a:moveTo>
                <a:lnTo>
                  <a:pt x="4250" y="4144"/>
                </a:lnTo>
                <a:lnTo>
                  <a:pt x="4250" y="4148"/>
                </a:lnTo>
                <a:lnTo>
                  <a:pt x="4252" y="4148"/>
                </a:lnTo>
                <a:lnTo>
                  <a:pt x="4254" y="4148"/>
                </a:lnTo>
                <a:lnTo>
                  <a:pt x="4254" y="4146"/>
                </a:lnTo>
                <a:lnTo>
                  <a:pt x="4254" y="4144"/>
                </a:lnTo>
                <a:lnTo>
                  <a:pt x="4252" y="4144"/>
                </a:lnTo>
                <a:lnTo>
                  <a:pt x="4250" y="4144"/>
                </a:lnTo>
                <a:close/>
                <a:moveTo>
                  <a:pt x="4242" y="4134"/>
                </a:moveTo>
                <a:lnTo>
                  <a:pt x="4242" y="4134"/>
                </a:lnTo>
                <a:lnTo>
                  <a:pt x="4242" y="4138"/>
                </a:lnTo>
                <a:lnTo>
                  <a:pt x="4244" y="4140"/>
                </a:lnTo>
                <a:lnTo>
                  <a:pt x="4246" y="4142"/>
                </a:lnTo>
                <a:lnTo>
                  <a:pt x="4248" y="4140"/>
                </a:lnTo>
                <a:lnTo>
                  <a:pt x="4248" y="4138"/>
                </a:lnTo>
                <a:lnTo>
                  <a:pt x="4246" y="4134"/>
                </a:lnTo>
                <a:lnTo>
                  <a:pt x="4242" y="4134"/>
                </a:lnTo>
                <a:close/>
                <a:moveTo>
                  <a:pt x="4282" y="4154"/>
                </a:moveTo>
                <a:lnTo>
                  <a:pt x="4282" y="4154"/>
                </a:lnTo>
                <a:lnTo>
                  <a:pt x="4286" y="4154"/>
                </a:lnTo>
                <a:lnTo>
                  <a:pt x="4288" y="4152"/>
                </a:lnTo>
                <a:lnTo>
                  <a:pt x="4288" y="4150"/>
                </a:lnTo>
                <a:lnTo>
                  <a:pt x="4286" y="4146"/>
                </a:lnTo>
                <a:lnTo>
                  <a:pt x="4282" y="4146"/>
                </a:lnTo>
                <a:lnTo>
                  <a:pt x="4280" y="4148"/>
                </a:lnTo>
                <a:lnTo>
                  <a:pt x="4280" y="4152"/>
                </a:lnTo>
                <a:lnTo>
                  <a:pt x="4282" y="4154"/>
                </a:lnTo>
                <a:close/>
                <a:moveTo>
                  <a:pt x="4284" y="4126"/>
                </a:moveTo>
                <a:lnTo>
                  <a:pt x="4284" y="4126"/>
                </a:lnTo>
                <a:lnTo>
                  <a:pt x="4286" y="4124"/>
                </a:lnTo>
                <a:lnTo>
                  <a:pt x="4286" y="4122"/>
                </a:lnTo>
                <a:lnTo>
                  <a:pt x="4284" y="4118"/>
                </a:lnTo>
                <a:lnTo>
                  <a:pt x="4282" y="4118"/>
                </a:lnTo>
                <a:lnTo>
                  <a:pt x="4280" y="4120"/>
                </a:lnTo>
                <a:lnTo>
                  <a:pt x="4280" y="4124"/>
                </a:lnTo>
                <a:lnTo>
                  <a:pt x="4284" y="4126"/>
                </a:lnTo>
                <a:close/>
                <a:moveTo>
                  <a:pt x="1780" y="2486"/>
                </a:moveTo>
                <a:lnTo>
                  <a:pt x="1780" y="2486"/>
                </a:lnTo>
                <a:lnTo>
                  <a:pt x="1790" y="2488"/>
                </a:lnTo>
                <a:lnTo>
                  <a:pt x="1794" y="2486"/>
                </a:lnTo>
                <a:lnTo>
                  <a:pt x="1796" y="2484"/>
                </a:lnTo>
                <a:lnTo>
                  <a:pt x="1800" y="2484"/>
                </a:lnTo>
                <a:lnTo>
                  <a:pt x="1802" y="2484"/>
                </a:lnTo>
                <a:lnTo>
                  <a:pt x="1802" y="2480"/>
                </a:lnTo>
                <a:lnTo>
                  <a:pt x="1800" y="2474"/>
                </a:lnTo>
                <a:lnTo>
                  <a:pt x="1796" y="2470"/>
                </a:lnTo>
                <a:lnTo>
                  <a:pt x="1794" y="2466"/>
                </a:lnTo>
                <a:lnTo>
                  <a:pt x="1794" y="2464"/>
                </a:lnTo>
                <a:lnTo>
                  <a:pt x="1792" y="2460"/>
                </a:lnTo>
                <a:lnTo>
                  <a:pt x="1788" y="2456"/>
                </a:lnTo>
                <a:lnTo>
                  <a:pt x="1782" y="2448"/>
                </a:lnTo>
                <a:lnTo>
                  <a:pt x="1778" y="2440"/>
                </a:lnTo>
                <a:lnTo>
                  <a:pt x="1774" y="2434"/>
                </a:lnTo>
                <a:lnTo>
                  <a:pt x="1770" y="2430"/>
                </a:lnTo>
                <a:lnTo>
                  <a:pt x="1766" y="2428"/>
                </a:lnTo>
                <a:lnTo>
                  <a:pt x="1754" y="2426"/>
                </a:lnTo>
                <a:lnTo>
                  <a:pt x="1744" y="2420"/>
                </a:lnTo>
                <a:lnTo>
                  <a:pt x="1738" y="2414"/>
                </a:lnTo>
                <a:lnTo>
                  <a:pt x="1738" y="2412"/>
                </a:lnTo>
                <a:lnTo>
                  <a:pt x="1738" y="2408"/>
                </a:lnTo>
                <a:lnTo>
                  <a:pt x="1740" y="2406"/>
                </a:lnTo>
                <a:lnTo>
                  <a:pt x="1738" y="2404"/>
                </a:lnTo>
                <a:lnTo>
                  <a:pt x="1732" y="2398"/>
                </a:lnTo>
                <a:lnTo>
                  <a:pt x="1724" y="2390"/>
                </a:lnTo>
                <a:lnTo>
                  <a:pt x="1720" y="2384"/>
                </a:lnTo>
                <a:lnTo>
                  <a:pt x="1716" y="2376"/>
                </a:lnTo>
                <a:lnTo>
                  <a:pt x="1712" y="2372"/>
                </a:lnTo>
                <a:lnTo>
                  <a:pt x="1704" y="2368"/>
                </a:lnTo>
                <a:lnTo>
                  <a:pt x="1680" y="2362"/>
                </a:lnTo>
                <a:lnTo>
                  <a:pt x="1656" y="2356"/>
                </a:lnTo>
                <a:lnTo>
                  <a:pt x="1646" y="2354"/>
                </a:lnTo>
                <a:lnTo>
                  <a:pt x="1640" y="2350"/>
                </a:lnTo>
                <a:lnTo>
                  <a:pt x="1632" y="2344"/>
                </a:lnTo>
                <a:lnTo>
                  <a:pt x="1620" y="2340"/>
                </a:lnTo>
                <a:lnTo>
                  <a:pt x="1608" y="2340"/>
                </a:lnTo>
                <a:lnTo>
                  <a:pt x="1602" y="2340"/>
                </a:lnTo>
                <a:lnTo>
                  <a:pt x="1596" y="2342"/>
                </a:lnTo>
                <a:lnTo>
                  <a:pt x="1596" y="2344"/>
                </a:lnTo>
                <a:lnTo>
                  <a:pt x="1596" y="2346"/>
                </a:lnTo>
                <a:lnTo>
                  <a:pt x="1600" y="2354"/>
                </a:lnTo>
                <a:lnTo>
                  <a:pt x="1608" y="2358"/>
                </a:lnTo>
                <a:lnTo>
                  <a:pt x="1612" y="2360"/>
                </a:lnTo>
                <a:lnTo>
                  <a:pt x="1618" y="2358"/>
                </a:lnTo>
                <a:lnTo>
                  <a:pt x="1626" y="2358"/>
                </a:lnTo>
                <a:lnTo>
                  <a:pt x="1632" y="2358"/>
                </a:lnTo>
                <a:lnTo>
                  <a:pt x="1634" y="2360"/>
                </a:lnTo>
                <a:lnTo>
                  <a:pt x="1630" y="2360"/>
                </a:lnTo>
                <a:lnTo>
                  <a:pt x="1624" y="2362"/>
                </a:lnTo>
                <a:lnTo>
                  <a:pt x="1618" y="2364"/>
                </a:lnTo>
                <a:lnTo>
                  <a:pt x="1616" y="2366"/>
                </a:lnTo>
                <a:lnTo>
                  <a:pt x="1616" y="2368"/>
                </a:lnTo>
                <a:lnTo>
                  <a:pt x="1618" y="2372"/>
                </a:lnTo>
                <a:lnTo>
                  <a:pt x="1622" y="2374"/>
                </a:lnTo>
                <a:lnTo>
                  <a:pt x="1622" y="2376"/>
                </a:lnTo>
                <a:lnTo>
                  <a:pt x="1620" y="2378"/>
                </a:lnTo>
                <a:lnTo>
                  <a:pt x="1616" y="2380"/>
                </a:lnTo>
                <a:lnTo>
                  <a:pt x="1614" y="2382"/>
                </a:lnTo>
                <a:lnTo>
                  <a:pt x="1616" y="2384"/>
                </a:lnTo>
                <a:lnTo>
                  <a:pt x="1618" y="2384"/>
                </a:lnTo>
                <a:lnTo>
                  <a:pt x="1620" y="2384"/>
                </a:lnTo>
                <a:lnTo>
                  <a:pt x="1624" y="2382"/>
                </a:lnTo>
                <a:lnTo>
                  <a:pt x="1630" y="2380"/>
                </a:lnTo>
                <a:lnTo>
                  <a:pt x="1632" y="2382"/>
                </a:lnTo>
                <a:lnTo>
                  <a:pt x="1634" y="2384"/>
                </a:lnTo>
                <a:lnTo>
                  <a:pt x="1636" y="2388"/>
                </a:lnTo>
                <a:lnTo>
                  <a:pt x="1638" y="2386"/>
                </a:lnTo>
                <a:lnTo>
                  <a:pt x="1642" y="2382"/>
                </a:lnTo>
                <a:lnTo>
                  <a:pt x="1644" y="2382"/>
                </a:lnTo>
                <a:lnTo>
                  <a:pt x="1646" y="2382"/>
                </a:lnTo>
                <a:lnTo>
                  <a:pt x="1648" y="2384"/>
                </a:lnTo>
                <a:lnTo>
                  <a:pt x="1646" y="2388"/>
                </a:lnTo>
                <a:lnTo>
                  <a:pt x="1644" y="2392"/>
                </a:lnTo>
                <a:lnTo>
                  <a:pt x="1644" y="2396"/>
                </a:lnTo>
                <a:lnTo>
                  <a:pt x="1646" y="2398"/>
                </a:lnTo>
                <a:lnTo>
                  <a:pt x="1648" y="2398"/>
                </a:lnTo>
                <a:lnTo>
                  <a:pt x="1652" y="2398"/>
                </a:lnTo>
                <a:lnTo>
                  <a:pt x="1656" y="2394"/>
                </a:lnTo>
                <a:lnTo>
                  <a:pt x="1662" y="2392"/>
                </a:lnTo>
                <a:lnTo>
                  <a:pt x="1664" y="2394"/>
                </a:lnTo>
                <a:lnTo>
                  <a:pt x="1666" y="2398"/>
                </a:lnTo>
                <a:lnTo>
                  <a:pt x="1668" y="2402"/>
                </a:lnTo>
                <a:lnTo>
                  <a:pt x="1670" y="2404"/>
                </a:lnTo>
                <a:lnTo>
                  <a:pt x="1676" y="2408"/>
                </a:lnTo>
                <a:lnTo>
                  <a:pt x="1678" y="2410"/>
                </a:lnTo>
                <a:lnTo>
                  <a:pt x="1674" y="2412"/>
                </a:lnTo>
                <a:lnTo>
                  <a:pt x="1670" y="2416"/>
                </a:lnTo>
                <a:lnTo>
                  <a:pt x="1668" y="2420"/>
                </a:lnTo>
                <a:lnTo>
                  <a:pt x="1670" y="2424"/>
                </a:lnTo>
                <a:lnTo>
                  <a:pt x="1676" y="2424"/>
                </a:lnTo>
                <a:lnTo>
                  <a:pt x="1688" y="2422"/>
                </a:lnTo>
                <a:lnTo>
                  <a:pt x="1692" y="2424"/>
                </a:lnTo>
                <a:lnTo>
                  <a:pt x="1694" y="2428"/>
                </a:lnTo>
                <a:lnTo>
                  <a:pt x="1696" y="2432"/>
                </a:lnTo>
                <a:lnTo>
                  <a:pt x="1700" y="2434"/>
                </a:lnTo>
                <a:lnTo>
                  <a:pt x="1702" y="2434"/>
                </a:lnTo>
                <a:lnTo>
                  <a:pt x="1702" y="2438"/>
                </a:lnTo>
                <a:lnTo>
                  <a:pt x="1702" y="2444"/>
                </a:lnTo>
                <a:lnTo>
                  <a:pt x="1706" y="2448"/>
                </a:lnTo>
                <a:lnTo>
                  <a:pt x="1710" y="2452"/>
                </a:lnTo>
                <a:lnTo>
                  <a:pt x="1716" y="2452"/>
                </a:lnTo>
                <a:lnTo>
                  <a:pt x="1722" y="2450"/>
                </a:lnTo>
                <a:lnTo>
                  <a:pt x="1728" y="2450"/>
                </a:lnTo>
                <a:lnTo>
                  <a:pt x="1730" y="2452"/>
                </a:lnTo>
                <a:lnTo>
                  <a:pt x="1728" y="2456"/>
                </a:lnTo>
                <a:lnTo>
                  <a:pt x="1728" y="2458"/>
                </a:lnTo>
                <a:lnTo>
                  <a:pt x="1728" y="2460"/>
                </a:lnTo>
                <a:lnTo>
                  <a:pt x="1730" y="2466"/>
                </a:lnTo>
                <a:lnTo>
                  <a:pt x="1738" y="2472"/>
                </a:lnTo>
                <a:lnTo>
                  <a:pt x="1750" y="2474"/>
                </a:lnTo>
                <a:lnTo>
                  <a:pt x="1758" y="2476"/>
                </a:lnTo>
                <a:lnTo>
                  <a:pt x="1764" y="2480"/>
                </a:lnTo>
                <a:lnTo>
                  <a:pt x="1770" y="2482"/>
                </a:lnTo>
                <a:lnTo>
                  <a:pt x="1780" y="2486"/>
                </a:lnTo>
                <a:close/>
                <a:moveTo>
                  <a:pt x="1446" y="2194"/>
                </a:moveTo>
                <a:lnTo>
                  <a:pt x="1446" y="2194"/>
                </a:lnTo>
                <a:lnTo>
                  <a:pt x="1450" y="2192"/>
                </a:lnTo>
                <a:lnTo>
                  <a:pt x="1452" y="2188"/>
                </a:lnTo>
                <a:lnTo>
                  <a:pt x="1454" y="2178"/>
                </a:lnTo>
                <a:lnTo>
                  <a:pt x="1452" y="2168"/>
                </a:lnTo>
                <a:lnTo>
                  <a:pt x="1454" y="2162"/>
                </a:lnTo>
                <a:lnTo>
                  <a:pt x="1454" y="2158"/>
                </a:lnTo>
                <a:lnTo>
                  <a:pt x="1460" y="2144"/>
                </a:lnTo>
                <a:lnTo>
                  <a:pt x="1460" y="2140"/>
                </a:lnTo>
                <a:lnTo>
                  <a:pt x="1458" y="2140"/>
                </a:lnTo>
                <a:lnTo>
                  <a:pt x="1452" y="2144"/>
                </a:lnTo>
                <a:lnTo>
                  <a:pt x="1446" y="2144"/>
                </a:lnTo>
                <a:lnTo>
                  <a:pt x="1442" y="2146"/>
                </a:lnTo>
                <a:lnTo>
                  <a:pt x="1444" y="2148"/>
                </a:lnTo>
                <a:lnTo>
                  <a:pt x="1446" y="2154"/>
                </a:lnTo>
                <a:lnTo>
                  <a:pt x="1446" y="2160"/>
                </a:lnTo>
                <a:lnTo>
                  <a:pt x="1442" y="2166"/>
                </a:lnTo>
                <a:lnTo>
                  <a:pt x="1434" y="2168"/>
                </a:lnTo>
                <a:lnTo>
                  <a:pt x="1428" y="2170"/>
                </a:lnTo>
                <a:lnTo>
                  <a:pt x="1422" y="2168"/>
                </a:lnTo>
                <a:lnTo>
                  <a:pt x="1422" y="2166"/>
                </a:lnTo>
                <a:lnTo>
                  <a:pt x="1428" y="2164"/>
                </a:lnTo>
                <a:lnTo>
                  <a:pt x="1436" y="2162"/>
                </a:lnTo>
                <a:lnTo>
                  <a:pt x="1440" y="2156"/>
                </a:lnTo>
                <a:lnTo>
                  <a:pt x="1440" y="2152"/>
                </a:lnTo>
                <a:lnTo>
                  <a:pt x="1436" y="2144"/>
                </a:lnTo>
                <a:lnTo>
                  <a:pt x="1432" y="2142"/>
                </a:lnTo>
                <a:lnTo>
                  <a:pt x="1430" y="2142"/>
                </a:lnTo>
                <a:lnTo>
                  <a:pt x="1428" y="2142"/>
                </a:lnTo>
                <a:lnTo>
                  <a:pt x="1426" y="2140"/>
                </a:lnTo>
                <a:lnTo>
                  <a:pt x="1422" y="2138"/>
                </a:lnTo>
                <a:lnTo>
                  <a:pt x="1420" y="2140"/>
                </a:lnTo>
                <a:lnTo>
                  <a:pt x="1418" y="2140"/>
                </a:lnTo>
                <a:lnTo>
                  <a:pt x="1414" y="2138"/>
                </a:lnTo>
                <a:lnTo>
                  <a:pt x="1410" y="2136"/>
                </a:lnTo>
                <a:lnTo>
                  <a:pt x="1406" y="2136"/>
                </a:lnTo>
                <a:lnTo>
                  <a:pt x="1404" y="2138"/>
                </a:lnTo>
                <a:lnTo>
                  <a:pt x="1406" y="2142"/>
                </a:lnTo>
                <a:lnTo>
                  <a:pt x="1404" y="2146"/>
                </a:lnTo>
                <a:lnTo>
                  <a:pt x="1404" y="2152"/>
                </a:lnTo>
                <a:lnTo>
                  <a:pt x="1404" y="2156"/>
                </a:lnTo>
                <a:lnTo>
                  <a:pt x="1406" y="2164"/>
                </a:lnTo>
                <a:lnTo>
                  <a:pt x="1410" y="2170"/>
                </a:lnTo>
                <a:lnTo>
                  <a:pt x="1408" y="2172"/>
                </a:lnTo>
                <a:lnTo>
                  <a:pt x="1410" y="2178"/>
                </a:lnTo>
                <a:lnTo>
                  <a:pt x="1414" y="2180"/>
                </a:lnTo>
                <a:lnTo>
                  <a:pt x="1418" y="2180"/>
                </a:lnTo>
                <a:lnTo>
                  <a:pt x="1422" y="2180"/>
                </a:lnTo>
                <a:lnTo>
                  <a:pt x="1426" y="2184"/>
                </a:lnTo>
                <a:lnTo>
                  <a:pt x="1428" y="2186"/>
                </a:lnTo>
                <a:lnTo>
                  <a:pt x="1426" y="2186"/>
                </a:lnTo>
                <a:lnTo>
                  <a:pt x="1422" y="2186"/>
                </a:lnTo>
                <a:lnTo>
                  <a:pt x="1418" y="2186"/>
                </a:lnTo>
                <a:lnTo>
                  <a:pt x="1418" y="2188"/>
                </a:lnTo>
                <a:lnTo>
                  <a:pt x="1422" y="2192"/>
                </a:lnTo>
                <a:lnTo>
                  <a:pt x="1426" y="2196"/>
                </a:lnTo>
                <a:lnTo>
                  <a:pt x="1426" y="2198"/>
                </a:lnTo>
                <a:lnTo>
                  <a:pt x="1428" y="2198"/>
                </a:lnTo>
                <a:lnTo>
                  <a:pt x="1434" y="2200"/>
                </a:lnTo>
                <a:lnTo>
                  <a:pt x="1438" y="2198"/>
                </a:lnTo>
                <a:lnTo>
                  <a:pt x="1440" y="2198"/>
                </a:lnTo>
                <a:lnTo>
                  <a:pt x="1442" y="2196"/>
                </a:lnTo>
                <a:lnTo>
                  <a:pt x="1446" y="2194"/>
                </a:lnTo>
                <a:close/>
                <a:moveTo>
                  <a:pt x="1478" y="2250"/>
                </a:moveTo>
                <a:lnTo>
                  <a:pt x="1478" y="2250"/>
                </a:lnTo>
                <a:lnTo>
                  <a:pt x="1480" y="2246"/>
                </a:lnTo>
                <a:lnTo>
                  <a:pt x="1480" y="2244"/>
                </a:lnTo>
                <a:lnTo>
                  <a:pt x="1478" y="2244"/>
                </a:lnTo>
                <a:lnTo>
                  <a:pt x="1476" y="2244"/>
                </a:lnTo>
                <a:lnTo>
                  <a:pt x="1472" y="2246"/>
                </a:lnTo>
                <a:lnTo>
                  <a:pt x="1472" y="2244"/>
                </a:lnTo>
                <a:lnTo>
                  <a:pt x="1470" y="2242"/>
                </a:lnTo>
                <a:lnTo>
                  <a:pt x="1468" y="2240"/>
                </a:lnTo>
                <a:lnTo>
                  <a:pt x="1464" y="2238"/>
                </a:lnTo>
                <a:lnTo>
                  <a:pt x="1460" y="2234"/>
                </a:lnTo>
                <a:lnTo>
                  <a:pt x="1458" y="2230"/>
                </a:lnTo>
                <a:lnTo>
                  <a:pt x="1460" y="2224"/>
                </a:lnTo>
                <a:lnTo>
                  <a:pt x="1460" y="2222"/>
                </a:lnTo>
                <a:lnTo>
                  <a:pt x="1458" y="2222"/>
                </a:lnTo>
                <a:lnTo>
                  <a:pt x="1454" y="2220"/>
                </a:lnTo>
                <a:lnTo>
                  <a:pt x="1452" y="2216"/>
                </a:lnTo>
                <a:lnTo>
                  <a:pt x="1456" y="2216"/>
                </a:lnTo>
                <a:lnTo>
                  <a:pt x="1460" y="2216"/>
                </a:lnTo>
                <a:lnTo>
                  <a:pt x="1464" y="2214"/>
                </a:lnTo>
                <a:lnTo>
                  <a:pt x="1464" y="2212"/>
                </a:lnTo>
                <a:lnTo>
                  <a:pt x="1464" y="2210"/>
                </a:lnTo>
                <a:lnTo>
                  <a:pt x="1462" y="2210"/>
                </a:lnTo>
                <a:lnTo>
                  <a:pt x="1464" y="2206"/>
                </a:lnTo>
                <a:lnTo>
                  <a:pt x="1464" y="2204"/>
                </a:lnTo>
                <a:lnTo>
                  <a:pt x="1462" y="2202"/>
                </a:lnTo>
                <a:lnTo>
                  <a:pt x="1460" y="2200"/>
                </a:lnTo>
                <a:lnTo>
                  <a:pt x="1458" y="2198"/>
                </a:lnTo>
                <a:lnTo>
                  <a:pt x="1458" y="2196"/>
                </a:lnTo>
                <a:lnTo>
                  <a:pt x="1456" y="2194"/>
                </a:lnTo>
                <a:lnTo>
                  <a:pt x="1454" y="2194"/>
                </a:lnTo>
                <a:lnTo>
                  <a:pt x="1448" y="2198"/>
                </a:lnTo>
                <a:lnTo>
                  <a:pt x="1446" y="2200"/>
                </a:lnTo>
                <a:lnTo>
                  <a:pt x="1442" y="2202"/>
                </a:lnTo>
                <a:lnTo>
                  <a:pt x="1434" y="2204"/>
                </a:lnTo>
                <a:lnTo>
                  <a:pt x="1428" y="2204"/>
                </a:lnTo>
                <a:lnTo>
                  <a:pt x="1426" y="2204"/>
                </a:lnTo>
                <a:lnTo>
                  <a:pt x="1428" y="2206"/>
                </a:lnTo>
                <a:lnTo>
                  <a:pt x="1430" y="2208"/>
                </a:lnTo>
                <a:lnTo>
                  <a:pt x="1436" y="2208"/>
                </a:lnTo>
                <a:lnTo>
                  <a:pt x="1440" y="2208"/>
                </a:lnTo>
                <a:lnTo>
                  <a:pt x="1442" y="2210"/>
                </a:lnTo>
                <a:lnTo>
                  <a:pt x="1442" y="2212"/>
                </a:lnTo>
                <a:lnTo>
                  <a:pt x="1438" y="2212"/>
                </a:lnTo>
                <a:lnTo>
                  <a:pt x="1436" y="2214"/>
                </a:lnTo>
                <a:lnTo>
                  <a:pt x="1436" y="2218"/>
                </a:lnTo>
                <a:lnTo>
                  <a:pt x="1440" y="2222"/>
                </a:lnTo>
                <a:lnTo>
                  <a:pt x="1444" y="2222"/>
                </a:lnTo>
                <a:lnTo>
                  <a:pt x="1448" y="2222"/>
                </a:lnTo>
                <a:lnTo>
                  <a:pt x="1448" y="2224"/>
                </a:lnTo>
                <a:lnTo>
                  <a:pt x="1446" y="2226"/>
                </a:lnTo>
                <a:lnTo>
                  <a:pt x="1446" y="2228"/>
                </a:lnTo>
                <a:lnTo>
                  <a:pt x="1450" y="2232"/>
                </a:lnTo>
                <a:lnTo>
                  <a:pt x="1460" y="2242"/>
                </a:lnTo>
                <a:lnTo>
                  <a:pt x="1466" y="2246"/>
                </a:lnTo>
                <a:lnTo>
                  <a:pt x="1466" y="2248"/>
                </a:lnTo>
                <a:lnTo>
                  <a:pt x="1466" y="2250"/>
                </a:lnTo>
                <a:lnTo>
                  <a:pt x="1468" y="2252"/>
                </a:lnTo>
                <a:lnTo>
                  <a:pt x="1470" y="2256"/>
                </a:lnTo>
                <a:lnTo>
                  <a:pt x="1472" y="2258"/>
                </a:lnTo>
                <a:lnTo>
                  <a:pt x="1476" y="2260"/>
                </a:lnTo>
                <a:lnTo>
                  <a:pt x="1480" y="2262"/>
                </a:lnTo>
                <a:lnTo>
                  <a:pt x="1486" y="2262"/>
                </a:lnTo>
                <a:lnTo>
                  <a:pt x="1488" y="2260"/>
                </a:lnTo>
                <a:lnTo>
                  <a:pt x="1488" y="2258"/>
                </a:lnTo>
                <a:lnTo>
                  <a:pt x="1486" y="2254"/>
                </a:lnTo>
                <a:lnTo>
                  <a:pt x="1482" y="2252"/>
                </a:lnTo>
                <a:lnTo>
                  <a:pt x="1480" y="2252"/>
                </a:lnTo>
                <a:lnTo>
                  <a:pt x="1478" y="2252"/>
                </a:lnTo>
                <a:lnTo>
                  <a:pt x="1478" y="2250"/>
                </a:lnTo>
                <a:close/>
                <a:moveTo>
                  <a:pt x="1658" y="2400"/>
                </a:moveTo>
                <a:lnTo>
                  <a:pt x="1658" y="2400"/>
                </a:lnTo>
                <a:lnTo>
                  <a:pt x="1656" y="2402"/>
                </a:lnTo>
                <a:lnTo>
                  <a:pt x="1656" y="2406"/>
                </a:lnTo>
                <a:lnTo>
                  <a:pt x="1660" y="2410"/>
                </a:lnTo>
                <a:lnTo>
                  <a:pt x="1664" y="2412"/>
                </a:lnTo>
                <a:lnTo>
                  <a:pt x="1668" y="2412"/>
                </a:lnTo>
                <a:lnTo>
                  <a:pt x="1668" y="2408"/>
                </a:lnTo>
                <a:lnTo>
                  <a:pt x="1666" y="2402"/>
                </a:lnTo>
                <a:lnTo>
                  <a:pt x="1662" y="2400"/>
                </a:lnTo>
                <a:lnTo>
                  <a:pt x="1660" y="2398"/>
                </a:lnTo>
                <a:lnTo>
                  <a:pt x="1658" y="2400"/>
                </a:lnTo>
                <a:close/>
                <a:moveTo>
                  <a:pt x="1514" y="2172"/>
                </a:moveTo>
                <a:lnTo>
                  <a:pt x="1514" y="2172"/>
                </a:lnTo>
                <a:lnTo>
                  <a:pt x="1508" y="2170"/>
                </a:lnTo>
                <a:lnTo>
                  <a:pt x="1508" y="2172"/>
                </a:lnTo>
                <a:lnTo>
                  <a:pt x="1512" y="2182"/>
                </a:lnTo>
                <a:lnTo>
                  <a:pt x="1516" y="2184"/>
                </a:lnTo>
                <a:lnTo>
                  <a:pt x="1520" y="2186"/>
                </a:lnTo>
                <a:lnTo>
                  <a:pt x="1524" y="2190"/>
                </a:lnTo>
                <a:lnTo>
                  <a:pt x="1528" y="2196"/>
                </a:lnTo>
                <a:lnTo>
                  <a:pt x="1532" y="2200"/>
                </a:lnTo>
                <a:lnTo>
                  <a:pt x="1534" y="2200"/>
                </a:lnTo>
                <a:lnTo>
                  <a:pt x="1536" y="2196"/>
                </a:lnTo>
                <a:lnTo>
                  <a:pt x="1536" y="2190"/>
                </a:lnTo>
                <a:lnTo>
                  <a:pt x="1532" y="2186"/>
                </a:lnTo>
                <a:lnTo>
                  <a:pt x="1528" y="2180"/>
                </a:lnTo>
                <a:lnTo>
                  <a:pt x="1514" y="2172"/>
                </a:lnTo>
                <a:close/>
                <a:moveTo>
                  <a:pt x="1548" y="2182"/>
                </a:moveTo>
                <a:lnTo>
                  <a:pt x="1548" y="2182"/>
                </a:lnTo>
                <a:lnTo>
                  <a:pt x="1538" y="2170"/>
                </a:lnTo>
                <a:lnTo>
                  <a:pt x="1526" y="2158"/>
                </a:lnTo>
                <a:lnTo>
                  <a:pt x="1520" y="2156"/>
                </a:lnTo>
                <a:lnTo>
                  <a:pt x="1518" y="2156"/>
                </a:lnTo>
                <a:lnTo>
                  <a:pt x="1518" y="2160"/>
                </a:lnTo>
                <a:lnTo>
                  <a:pt x="1520" y="2164"/>
                </a:lnTo>
                <a:lnTo>
                  <a:pt x="1524" y="2172"/>
                </a:lnTo>
                <a:lnTo>
                  <a:pt x="1526" y="2174"/>
                </a:lnTo>
                <a:lnTo>
                  <a:pt x="1530" y="2176"/>
                </a:lnTo>
                <a:lnTo>
                  <a:pt x="1532" y="2176"/>
                </a:lnTo>
                <a:lnTo>
                  <a:pt x="1536" y="2180"/>
                </a:lnTo>
                <a:lnTo>
                  <a:pt x="1542" y="2194"/>
                </a:lnTo>
                <a:lnTo>
                  <a:pt x="1544" y="2196"/>
                </a:lnTo>
                <a:lnTo>
                  <a:pt x="1548" y="2196"/>
                </a:lnTo>
                <a:lnTo>
                  <a:pt x="1550" y="2196"/>
                </a:lnTo>
                <a:lnTo>
                  <a:pt x="1550" y="2194"/>
                </a:lnTo>
                <a:lnTo>
                  <a:pt x="1548" y="2192"/>
                </a:lnTo>
                <a:lnTo>
                  <a:pt x="1550" y="2190"/>
                </a:lnTo>
                <a:lnTo>
                  <a:pt x="1550" y="2186"/>
                </a:lnTo>
                <a:lnTo>
                  <a:pt x="1548" y="2182"/>
                </a:lnTo>
                <a:close/>
                <a:moveTo>
                  <a:pt x="1518" y="2154"/>
                </a:moveTo>
                <a:lnTo>
                  <a:pt x="1518" y="2154"/>
                </a:lnTo>
                <a:lnTo>
                  <a:pt x="1520" y="2152"/>
                </a:lnTo>
                <a:lnTo>
                  <a:pt x="1518" y="2148"/>
                </a:lnTo>
                <a:lnTo>
                  <a:pt x="1516" y="2144"/>
                </a:lnTo>
                <a:lnTo>
                  <a:pt x="1510" y="2144"/>
                </a:lnTo>
                <a:lnTo>
                  <a:pt x="1506" y="2144"/>
                </a:lnTo>
                <a:lnTo>
                  <a:pt x="1502" y="2146"/>
                </a:lnTo>
                <a:lnTo>
                  <a:pt x="1500" y="2150"/>
                </a:lnTo>
                <a:lnTo>
                  <a:pt x="1500" y="2156"/>
                </a:lnTo>
                <a:lnTo>
                  <a:pt x="1500" y="2158"/>
                </a:lnTo>
                <a:lnTo>
                  <a:pt x="1502" y="2156"/>
                </a:lnTo>
                <a:lnTo>
                  <a:pt x="1504" y="2154"/>
                </a:lnTo>
                <a:lnTo>
                  <a:pt x="1508" y="2154"/>
                </a:lnTo>
                <a:lnTo>
                  <a:pt x="1512" y="2158"/>
                </a:lnTo>
                <a:lnTo>
                  <a:pt x="1514" y="2158"/>
                </a:lnTo>
                <a:lnTo>
                  <a:pt x="1518" y="2154"/>
                </a:lnTo>
                <a:close/>
                <a:moveTo>
                  <a:pt x="1568" y="2192"/>
                </a:moveTo>
                <a:lnTo>
                  <a:pt x="1568" y="2192"/>
                </a:lnTo>
                <a:lnTo>
                  <a:pt x="1566" y="2192"/>
                </a:lnTo>
                <a:lnTo>
                  <a:pt x="1566" y="2194"/>
                </a:lnTo>
                <a:lnTo>
                  <a:pt x="1566" y="2198"/>
                </a:lnTo>
                <a:lnTo>
                  <a:pt x="1566" y="2204"/>
                </a:lnTo>
                <a:lnTo>
                  <a:pt x="1564" y="2206"/>
                </a:lnTo>
                <a:lnTo>
                  <a:pt x="1562" y="2208"/>
                </a:lnTo>
                <a:lnTo>
                  <a:pt x="1560" y="2212"/>
                </a:lnTo>
                <a:lnTo>
                  <a:pt x="1560" y="2216"/>
                </a:lnTo>
                <a:lnTo>
                  <a:pt x="1562" y="2216"/>
                </a:lnTo>
                <a:lnTo>
                  <a:pt x="1566" y="2216"/>
                </a:lnTo>
                <a:lnTo>
                  <a:pt x="1570" y="2212"/>
                </a:lnTo>
                <a:lnTo>
                  <a:pt x="1572" y="2208"/>
                </a:lnTo>
                <a:lnTo>
                  <a:pt x="1574" y="2206"/>
                </a:lnTo>
                <a:lnTo>
                  <a:pt x="1576" y="2208"/>
                </a:lnTo>
                <a:lnTo>
                  <a:pt x="1576" y="2210"/>
                </a:lnTo>
                <a:lnTo>
                  <a:pt x="1576" y="2212"/>
                </a:lnTo>
                <a:lnTo>
                  <a:pt x="1572" y="2216"/>
                </a:lnTo>
                <a:lnTo>
                  <a:pt x="1566" y="2220"/>
                </a:lnTo>
                <a:lnTo>
                  <a:pt x="1566" y="2222"/>
                </a:lnTo>
                <a:lnTo>
                  <a:pt x="1568" y="2226"/>
                </a:lnTo>
                <a:lnTo>
                  <a:pt x="1572" y="2228"/>
                </a:lnTo>
                <a:lnTo>
                  <a:pt x="1576" y="2228"/>
                </a:lnTo>
                <a:lnTo>
                  <a:pt x="1578" y="2224"/>
                </a:lnTo>
                <a:lnTo>
                  <a:pt x="1580" y="2222"/>
                </a:lnTo>
                <a:lnTo>
                  <a:pt x="1580" y="2224"/>
                </a:lnTo>
                <a:lnTo>
                  <a:pt x="1580" y="2230"/>
                </a:lnTo>
                <a:lnTo>
                  <a:pt x="1580" y="2232"/>
                </a:lnTo>
                <a:lnTo>
                  <a:pt x="1582" y="2234"/>
                </a:lnTo>
                <a:lnTo>
                  <a:pt x="1586" y="2232"/>
                </a:lnTo>
                <a:lnTo>
                  <a:pt x="1586" y="2230"/>
                </a:lnTo>
                <a:lnTo>
                  <a:pt x="1588" y="2214"/>
                </a:lnTo>
                <a:lnTo>
                  <a:pt x="1586" y="2210"/>
                </a:lnTo>
                <a:lnTo>
                  <a:pt x="1584" y="2206"/>
                </a:lnTo>
                <a:lnTo>
                  <a:pt x="1578" y="2198"/>
                </a:lnTo>
                <a:lnTo>
                  <a:pt x="1572" y="2194"/>
                </a:lnTo>
                <a:lnTo>
                  <a:pt x="1568" y="2192"/>
                </a:lnTo>
                <a:close/>
                <a:moveTo>
                  <a:pt x="1560" y="2224"/>
                </a:moveTo>
                <a:lnTo>
                  <a:pt x="1560" y="2224"/>
                </a:lnTo>
                <a:lnTo>
                  <a:pt x="1562" y="2232"/>
                </a:lnTo>
                <a:lnTo>
                  <a:pt x="1570" y="2242"/>
                </a:lnTo>
                <a:lnTo>
                  <a:pt x="1572" y="2242"/>
                </a:lnTo>
                <a:lnTo>
                  <a:pt x="1572" y="2240"/>
                </a:lnTo>
                <a:lnTo>
                  <a:pt x="1572" y="2236"/>
                </a:lnTo>
                <a:lnTo>
                  <a:pt x="1568" y="2230"/>
                </a:lnTo>
                <a:lnTo>
                  <a:pt x="1562" y="2224"/>
                </a:lnTo>
                <a:lnTo>
                  <a:pt x="1560" y="2224"/>
                </a:lnTo>
                <a:close/>
                <a:moveTo>
                  <a:pt x="1582" y="2244"/>
                </a:moveTo>
                <a:lnTo>
                  <a:pt x="1582" y="2244"/>
                </a:lnTo>
                <a:lnTo>
                  <a:pt x="1580" y="2244"/>
                </a:lnTo>
                <a:lnTo>
                  <a:pt x="1580" y="2248"/>
                </a:lnTo>
                <a:lnTo>
                  <a:pt x="1582" y="2252"/>
                </a:lnTo>
                <a:lnTo>
                  <a:pt x="1584" y="2254"/>
                </a:lnTo>
                <a:lnTo>
                  <a:pt x="1586" y="2252"/>
                </a:lnTo>
                <a:lnTo>
                  <a:pt x="1586" y="2248"/>
                </a:lnTo>
                <a:lnTo>
                  <a:pt x="1586" y="2244"/>
                </a:lnTo>
                <a:lnTo>
                  <a:pt x="1582" y="2244"/>
                </a:lnTo>
                <a:close/>
                <a:moveTo>
                  <a:pt x="4140" y="1656"/>
                </a:moveTo>
                <a:lnTo>
                  <a:pt x="4140" y="1656"/>
                </a:lnTo>
                <a:lnTo>
                  <a:pt x="4136" y="1658"/>
                </a:lnTo>
                <a:lnTo>
                  <a:pt x="4134" y="1662"/>
                </a:lnTo>
                <a:lnTo>
                  <a:pt x="4136" y="1668"/>
                </a:lnTo>
                <a:lnTo>
                  <a:pt x="4142" y="1674"/>
                </a:lnTo>
                <a:lnTo>
                  <a:pt x="4148" y="1678"/>
                </a:lnTo>
                <a:lnTo>
                  <a:pt x="4154" y="1680"/>
                </a:lnTo>
                <a:lnTo>
                  <a:pt x="4160" y="1680"/>
                </a:lnTo>
                <a:lnTo>
                  <a:pt x="4164" y="1678"/>
                </a:lnTo>
                <a:lnTo>
                  <a:pt x="4166" y="1672"/>
                </a:lnTo>
                <a:lnTo>
                  <a:pt x="4168" y="1668"/>
                </a:lnTo>
                <a:lnTo>
                  <a:pt x="4166" y="1664"/>
                </a:lnTo>
                <a:lnTo>
                  <a:pt x="4164" y="1660"/>
                </a:lnTo>
                <a:lnTo>
                  <a:pt x="4160" y="1658"/>
                </a:lnTo>
                <a:lnTo>
                  <a:pt x="4154" y="1656"/>
                </a:lnTo>
                <a:lnTo>
                  <a:pt x="4148" y="1654"/>
                </a:lnTo>
                <a:lnTo>
                  <a:pt x="4140" y="1656"/>
                </a:lnTo>
                <a:close/>
                <a:moveTo>
                  <a:pt x="4268" y="2596"/>
                </a:moveTo>
                <a:lnTo>
                  <a:pt x="4268" y="2596"/>
                </a:lnTo>
                <a:lnTo>
                  <a:pt x="4260" y="2594"/>
                </a:lnTo>
                <a:lnTo>
                  <a:pt x="4244" y="2596"/>
                </a:lnTo>
                <a:lnTo>
                  <a:pt x="4226" y="2596"/>
                </a:lnTo>
                <a:lnTo>
                  <a:pt x="4216" y="2594"/>
                </a:lnTo>
                <a:lnTo>
                  <a:pt x="4206" y="2592"/>
                </a:lnTo>
                <a:lnTo>
                  <a:pt x="4198" y="2588"/>
                </a:lnTo>
                <a:lnTo>
                  <a:pt x="4194" y="2584"/>
                </a:lnTo>
                <a:lnTo>
                  <a:pt x="4192" y="2578"/>
                </a:lnTo>
                <a:lnTo>
                  <a:pt x="4190" y="2572"/>
                </a:lnTo>
                <a:lnTo>
                  <a:pt x="4190" y="2568"/>
                </a:lnTo>
                <a:lnTo>
                  <a:pt x="4188" y="2566"/>
                </a:lnTo>
                <a:lnTo>
                  <a:pt x="4186" y="2568"/>
                </a:lnTo>
                <a:lnTo>
                  <a:pt x="4180" y="2574"/>
                </a:lnTo>
                <a:lnTo>
                  <a:pt x="4174" y="2586"/>
                </a:lnTo>
                <a:lnTo>
                  <a:pt x="4174" y="2588"/>
                </a:lnTo>
                <a:lnTo>
                  <a:pt x="4176" y="2588"/>
                </a:lnTo>
                <a:lnTo>
                  <a:pt x="4180" y="2590"/>
                </a:lnTo>
                <a:lnTo>
                  <a:pt x="4182" y="2592"/>
                </a:lnTo>
                <a:lnTo>
                  <a:pt x="4184" y="2596"/>
                </a:lnTo>
                <a:lnTo>
                  <a:pt x="4184" y="2600"/>
                </a:lnTo>
                <a:lnTo>
                  <a:pt x="4184" y="2602"/>
                </a:lnTo>
                <a:lnTo>
                  <a:pt x="4190" y="2602"/>
                </a:lnTo>
                <a:lnTo>
                  <a:pt x="4196" y="2602"/>
                </a:lnTo>
                <a:lnTo>
                  <a:pt x="4198" y="2604"/>
                </a:lnTo>
                <a:lnTo>
                  <a:pt x="4202" y="2606"/>
                </a:lnTo>
                <a:lnTo>
                  <a:pt x="4208" y="2612"/>
                </a:lnTo>
                <a:lnTo>
                  <a:pt x="4214" y="2614"/>
                </a:lnTo>
                <a:lnTo>
                  <a:pt x="4226" y="2616"/>
                </a:lnTo>
                <a:lnTo>
                  <a:pt x="4248" y="2624"/>
                </a:lnTo>
                <a:lnTo>
                  <a:pt x="4252" y="2626"/>
                </a:lnTo>
                <a:lnTo>
                  <a:pt x="4256" y="2626"/>
                </a:lnTo>
                <a:lnTo>
                  <a:pt x="4256" y="2620"/>
                </a:lnTo>
                <a:lnTo>
                  <a:pt x="4256" y="2612"/>
                </a:lnTo>
                <a:lnTo>
                  <a:pt x="4256" y="2608"/>
                </a:lnTo>
                <a:lnTo>
                  <a:pt x="4258" y="2604"/>
                </a:lnTo>
                <a:lnTo>
                  <a:pt x="4264" y="2600"/>
                </a:lnTo>
                <a:lnTo>
                  <a:pt x="4268" y="2598"/>
                </a:lnTo>
                <a:lnTo>
                  <a:pt x="4270" y="2596"/>
                </a:lnTo>
                <a:lnTo>
                  <a:pt x="4268" y="2596"/>
                </a:lnTo>
                <a:close/>
                <a:moveTo>
                  <a:pt x="4356" y="2612"/>
                </a:moveTo>
                <a:lnTo>
                  <a:pt x="4356" y="2612"/>
                </a:lnTo>
                <a:lnTo>
                  <a:pt x="4346" y="2608"/>
                </a:lnTo>
                <a:lnTo>
                  <a:pt x="4342" y="2606"/>
                </a:lnTo>
                <a:lnTo>
                  <a:pt x="4340" y="2604"/>
                </a:lnTo>
                <a:lnTo>
                  <a:pt x="4338" y="2596"/>
                </a:lnTo>
                <a:lnTo>
                  <a:pt x="4340" y="2582"/>
                </a:lnTo>
                <a:lnTo>
                  <a:pt x="4340" y="2568"/>
                </a:lnTo>
                <a:lnTo>
                  <a:pt x="4338" y="2566"/>
                </a:lnTo>
                <a:lnTo>
                  <a:pt x="4336" y="2564"/>
                </a:lnTo>
                <a:lnTo>
                  <a:pt x="4334" y="2564"/>
                </a:lnTo>
                <a:lnTo>
                  <a:pt x="4330" y="2568"/>
                </a:lnTo>
                <a:lnTo>
                  <a:pt x="4318" y="2582"/>
                </a:lnTo>
                <a:lnTo>
                  <a:pt x="4306" y="2598"/>
                </a:lnTo>
                <a:lnTo>
                  <a:pt x="4298" y="2612"/>
                </a:lnTo>
                <a:lnTo>
                  <a:pt x="4296" y="2620"/>
                </a:lnTo>
                <a:lnTo>
                  <a:pt x="4294" y="2628"/>
                </a:lnTo>
                <a:lnTo>
                  <a:pt x="4296" y="2636"/>
                </a:lnTo>
                <a:lnTo>
                  <a:pt x="4298" y="2646"/>
                </a:lnTo>
                <a:lnTo>
                  <a:pt x="4302" y="2652"/>
                </a:lnTo>
                <a:lnTo>
                  <a:pt x="4304" y="2652"/>
                </a:lnTo>
                <a:lnTo>
                  <a:pt x="4306" y="2652"/>
                </a:lnTo>
                <a:lnTo>
                  <a:pt x="4312" y="2644"/>
                </a:lnTo>
                <a:lnTo>
                  <a:pt x="4314" y="2632"/>
                </a:lnTo>
                <a:lnTo>
                  <a:pt x="4320" y="2622"/>
                </a:lnTo>
                <a:lnTo>
                  <a:pt x="4322" y="2620"/>
                </a:lnTo>
                <a:lnTo>
                  <a:pt x="4324" y="2618"/>
                </a:lnTo>
                <a:lnTo>
                  <a:pt x="4326" y="2620"/>
                </a:lnTo>
                <a:lnTo>
                  <a:pt x="4326" y="2622"/>
                </a:lnTo>
                <a:lnTo>
                  <a:pt x="4324" y="2634"/>
                </a:lnTo>
                <a:lnTo>
                  <a:pt x="4324" y="2646"/>
                </a:lnTo>
                <a:lnTo>
                  <a:pt x="4324" y="2648"/>
                </a:lnTo>
                <a:lnTo>
                  <a:pt x="4326" y="2650"/>
                </a:lnTo>
                <a:lnTo>
                  <a:pt x="4334" y="2646"/>
                </a:lnTo>
                <a:lnTo>
                  <a:pt x="4344" y="2640"/>
                </a:lnTo>
                <a:lnTo>
                  <a:pt x="4354" y="2632"/>
                </a:lnTo>
                <a:lnTo>
                  <a:pt x="4362" y="2622"/>
                </a:lnTo>
                <a:lnTo>
                  <a:pt x="4364" y="2620"/>
                </a:lnTo>
                <a:lnTo>
                  <a:pt x="4364" y="2616"/>
                </a:lnTo>
                <a:lnTo>
                  <a:pt x="4360" y="2614"/>
                </a:lnTo>
                <a:lnTo>
                  <a:pt x="4356" y="2612"/>
                </a:lnTo>
                <a:close/>
                <a:moveTo>
                  <a:pt x="4284" y="2440"/>
                </a:moveTo>
                <a:lnTo>
                  <a:pt x="4284" y="2440"/>
                </a:lnTo>
                <a:lnTo>
                  <a:pt x="4286" y="2438"/>
                </a:lnTo>
                <a:lnTo>
                  <a:pt x="4284" y="2436"/>
                </a:lnTo>
                <a:lnTo>
                  <a:pt x="4280" y="2430"/>
                </a:lnTo>
                <a:lnTo>
                  <a:pt x="4272" y="2424"/>
                </a:lnTo>
                <a:lnTo>
                  <a:pt x="4260" y="2416"/>
                </a:lnTo>
                <a:lnTo>
                  <a:pt x="4246" y="2410"/>
                </a:lnTo>
                <a:lnTo>
                  <a:pt x="4230" y="2404"/>
                </a:lnTo>
                <a:lnTo>
                  <a:pt x="4212" y="2398"/>
                </a:lnTo>
                <a:lnTo>
                  <a:pt x="4194" y="2396"/>
                </a:lnTo>
                <a:lnTo>
                  <a:pt x="4178" y="2394"/>
                </a:lnTo>
                <a:lnTo>
                  <a:pt x="4170" y="2394"/>
                </a:lnTo>
                <a:lnTo>
                  <a:pt x="4168" y="2396"/>
                </a:lnTo>
                <a:lnTo>
                  <a:pt x="4172" y="2398"/>
                </a:lnTo>
                <a:lnTo>
                  <a:pt x="4186" y="2408"/>
                </a:lnTo>
                <a:lnTo>
                  <a:pt x="4202" y="2418"/>
                </a:lnTo>
                <a:lnTo>
                  <a:pt x="4220" y="2430"/>
                </a:lnTo>
                <a:lnTo>
                  <a:pt x="4246" y="2442"/>
                </a:lnTo>
                <a:lnTo>
                  <a:pt x="4258" y="2446"/>
                </a:lnTo>
                <a:lnTo>
                  <a:pt x="4270" y="2446"/>
                </a:lnTo>
                <a:lnTo>
                  <a:pt x="4278" y="2446"/>
                </a:lnTo>
                <a:lnTo>
                  <a:pt x="4282" y="2444"/>
                </a:lnTo>
                <a:lnTo>
                  <a:pt x="4284" y="2440"/>
                </a:lnTo>
                <a:close/>
                <a:moveTo>
                  <a:pt x="4640" y="2510"/>
                </a:moveTo>
                <a:lnTo>
                  <a:pt x="4640" y="2510"/>
                </a:lnTo>
                <a:lnTo>
                  <a:pt x="4646" y="2502"/>
                </a:lnTo>
                <a:lnTo>
                  <a:pt x="4646" y="2496"/>
                </a:lnTo>
                <a:lnTo>
                  <a:pt x="4644" y="2496"/>
                </a:lnTo>
                <a:lnTo>
                  <a:pt x="4640" y="2496"/>
                </a:lnTo>
                <a:lnTo>
                  <a:pt x="4628" y="2506"/>
                </a:lnTo>
                <a:lnTo>
                  <a:pt x="4622" y="2514"/>
                </a:lnTo>
                <a:lnTo>
                  <a:pt x="4616" y="2522"/>
                </a:lnTo>
                <a:lnTo>
                  <a:pt x="4612" y="2528"/>
                </a:lnTo>
                <a:lnTo>
                  <a:pt x="4608" y="2528"/>
                </a:lnTo>
                <a:lnTo>
                  <a:pt x="4608" y="2526"/>
                </a:lnTo>
                <a:lnTo>
                  <a:pt x="4608" y="2520"/>
                </a:lnTo>
                <a:lnTo>
                  <a:pt x="4608" y="2512"/>
                </a:lnTo>
                <a:lnTo>
                  <a:pt x="4612" y="2504"/>
                </a:lnTo>
                <a:lnTo>
                  <a:pt x="4616" y="2498"/>
                </a:lnTo>
                <a:lnTo>
                  <a:pt x="4622" y="2492"/>
                </a:lnTo>
                <a:lnTo>
                  <a:pt x="4630" y="2488"/>
                </a:lnTo>
                <a:lnTo>
                  <a:pt x="4634" y="2484"/>
                </a:lnTo>
                <a:lnTo>
                  <a:pt x="4636" y="2480"/>
                </a:lnTo>
                <a:lnTo>
                  <a:pt x="4638" y="2476"/>
                </a:lnTo>
                <a:lnTo>
                  <a:pt x="4636" y="2474"/>
                </a:lnTo>
                <a:lnTo>
                  <a:pt x="4634" y="2472"/>
                </a:lnTo>
                <a:lnTo>
                  <a:pt x="4630" y="2472"/>
                </a:lnTo>
                <a:lnTo>
                  <a:pt x="4626" y="2474"/>
                </a:lnTo>
                <a:lnTo>
                  <a:pt x="4620" y="2476"/>
                </a:lnTo>
                <a:lnTo>
                  <a:pt x="4614" y="2476"/>
                </a:lnTo>
                <a:lnTo>
                  <a:pt x="4608" y="2474"/>
                </a:lnTo>
                <a:lnTo>
                  <a:pt x="4602" y="2470"/>
                </a:lnTo>
                <a:lnTo>
                  <a:pt x="4600" y="2466"/>
                </a:lnTo>
                <a:lnTo>
                  <a:pt x="4600" y="2460"/>
                </a:lnTo>
                <a:lnTo>
                  <a:pt x="4602" y="2456"/>
                </a:lnTo>
                <a:lnTo>
                  <a:pt x="4610" y="2448"/>
                </a:lnTo>
                <a:lnTo>
                  <a:pt x="4616" y="2442"/>
                </a:lnTo>
                <a:lnTo>
                  <a:pt x="4618" y="2436"/>
                </a:lnTo>
                <a:lnTo>
                  <a:pt x="4614" y="2430"/>
                </a:lnTo>
                <a:lnTo>
                  <a:pt x="4610" y="2426"/>
                </a:lnTo>
                <a:lnTo>
                  <a:pt x="4602" y="2424"/>
                </a:lnTo>
                <a:lnTo>
                  <a:pt x="4590" y="2422"/>
                </a:lnTo>
                <a:lnTo>
                  <a:pt x="4578" y="2422"/>
                </a:lnTo>
                <a:lnTo>
                  <a:pt x="4566" y="2426"/>
                </a:lnTo>
                <a:lnTo>
                  <a:pt x="4554" y="2428"/>
                </a:lnTo>
                <a:lnTo>
                  <a:pt x="4548" y="2428"/>
                </a:lnTo>
                <a:lnTo>
                  <a:pt x="4546" y="2428"/>
                </a:lnTo>
                <a:lnTo>
                  <a:pt x="4546" y="2426"/>
                </a:lnTo>
                <a:lnTo>
                  <a:pt x="4546" y="2422"/>
                </a:lnTo>
                <a:lnTo>
                  <a:pt x="4542" y="2420"/>
                </a:lnTo>
                <a:lnTo>
                  <a:pt x="4536" y="2422"/>
                </a:lnTo>
                <a:lnTo>
                  <a:pt x="4528" y="2422"/>
                </a:lnTo>
                <a:lnTo>
                  <a:pt x="4524" y="2420"/>
                </a:lnTo>
                <a:lnTo>
                  <a:pt x="4520" y="2418"/>
                </a:lnTo>
                <a:lnTo>
                  <a:pt x="4518" y="2414"/>
                </a:lnTo>
                <a:lnTo>
                  <a:pt x="4518" y="2408"/>
                </a:lnTo>
                <a:lnTo>
                  <a:pt x="4520" y="2404"/>
                </a:lnTo>
                <a:lnTo>
                  <a:pt x="4524" y="2400"/>
                </a:lnTo>
                <a:lnTo>
                  <a:pt x="4528" y="2398"/>
                </a:lnTo>
                <a:lnTo>
                  <a:pt x="4532" y="2396"/>
                </a:lnTo>
                <a:lnTo>
                  <a:pt x="4532" y="2392"/>
                </a:lnTo>
                <a:lnTo>
                  <a:pt x="4530" y="2388"/>
                </a:lnTo>
                <a:lnTo>
                  <a:pt x="4526" y="2386"/>
                </a:lnTo>
                <a:lnTo>
                  <a:pt x="4522" y="2384"/>
                </a:lnTo>
                <a:lnTo>
                  <a:pt x="4514" y="2384"/>
                </a:lnTo>
                <a:lnTo>
                  <a:pt x="4506" y="2388"/>
                </a:lnTo>
                <a:lnTo>
                  <a:pt x="4496" y="2394"/>
                </a:lnTo>
                <a:lnTo>
                  <a:pt x="4490" y="2400"/>
                </a:lnTo>
                <a:lnTo>
                  <a:pt x="4486" y="2402"/>
                </a:lnTo>
                <a:lnTo>
                  <a:pt x="4484" y="2400"/>
                </a:lnTo>
                <a:lnTo>
                  <a:pt x="4486" y="2394"/>
                </a:lnTo>
                <a:lnTo>
                  <a:pt x="4496" y="2374"/>
                </a:lnTo>
                <a:lnTo>
                  <a:pt x="4508" y="2354"/>
                </a:lnTo>
                <a:lnTo>
                  <a:pt x="4518" y="2336"/>
                </a:lnTo>
                <a:lnTo>
                  <a:pt x="4526" y="2322"/>
                </a:lnTo>
                <a:lnTo>
                  <a:pt x="4536" y="2308"/>
                </a:lnTo>
                <a:lnTo>
                  <a:pt x="4538" y="2304"/>
                </a:lnTo>
                <a:lnTo>
                  <a:pt x="4540" y="2298"/>
                </a:lnTo>
                <a:lnTo>
                  <a:pt x="4538" y="2294"/>
                </a:lnTo>
                <a:lnTo>
                  <a:pt x="4536" y="2292"/>
                </a:lnTo>
                <a:lnTo>
                  <a:pt x="4530" y="2290"/>
                </a:lnTo>
                <a:lnTo>
                  <a:pt x="4524" y="2292"/>
                </a:lnTo>
                <a:lnTo>
                  <a:pt x="4514" y="2294"/>
                </a:lnTo>
                <a:lnTo>
                  <a:pt x="4504" y="2298"/>
                </a:lnTo>
                <a:lnTo>
                  <a:pt x="4494" y="2304"/>
                </a:lnTo>
                <a:lnTo>
                  <a:pt x="4488" y="2310"/>
                </a:lnTo>
                <a:lnTo>
                  <a:pt x="4484" y="2316"/>
                </a:lnTo>
                <a:lnTo>
                  <a:pt x="4482" y="2320"/>
                </a:lnTo>
                <a:lnTo>
                  <a:pt x="4480" y="2328"/>
                </a:lnTo>
                <a:lnTo>
                  <a:pt x="4478" y="2332"/>
                </a:lnTo>
                <a:lnTo>
                  <a:pt x="4472" y="2336"/>
                </a:lnTo>
                <a:lnTo>
                  <a:pt x="4466" y="2342"/>
                </a:lnTo>
                <a:lnTo>
                  <a:pt x="4460" y="2350"/>
                </a:lnTo>
                <a:lnTo>
                  <a:pt x="4448" y="2376"/>
                </a:lnTo>
                <a:lnTo>
                  <a:pt x="4434" y="2408"/>
                </a:lnTo>
                <a:lnTo>
                  <a:pt x="4420" y="2440"/>
                </a:lnTo>
                <a:lnTo>
                  <a:pt x="4410" y="2460"/>
                </a:lnTo>
                <a:lnTo>
                  <a:pt x="4408" y="2464"/>
                </a:lnTo>
                <a:lnTo>
                  <a:pt x="4406" y="2462"/>
                </a:lnTo>
                <a:lnTo>
                  <a:pt x="4406" y="2460"/>
                </a:lnTo>
                <a:lnTo>
                  <a:pt x="4402" y="2462"/>
                </a:lnTo>
                <a:lnTo>
                  <a:pt x="4396" y="2464"/>
                </a:lnTo>
                <a:lnTo>
                  <a:pt x="4386" y="2474"/>
                </a:lnTo>
                <a:lnTo>
                  <a:pt x="4384" y="2476"/>
                </a:lnTo>
                <a:lnTo>
                  <a:pt x="4384" y="2478"/>
                </a:lnTo>
                <a:lnTo>
                  <a:pt x="4384" y="2480"/>
                </a:lnTo>
                <a:lnTo>
                  <a:pt x="4388" y="2482"/>
                </a:lnTo>
                <a:lnTo>
                  <a:pt x="4402" y="2484"/>
                </a:lnTo>
                <a:lnTo>
                  <a:pt x="4406" y="2486"/>
                </a:lnTo>
                <a:lnTo>
                  <a:pt x="4406" y="2488"/>
                </a:lnTo>
                <a:lnTo>
                  <a:pt x="4394" y="2498"/>
                </a:lnTo>
                <a:lnTo>
                  <a:pt x="4386" y="2504"/>
                </a:lnTo>
                <a:lnTo>
                  <a:pt x="4380" y="2510"/>
                </a:lnTo>
                <a:lnTo>
                  <a:pt x="4378" y="2514"/>
                </a:lnTo>
                <a:lnTo>
                  <a:pt x="4378" y="2516"/>
                </a:lnTo>
                <a:lnTo>
                  <a:pt x="4378" y="2520"/>
                </a:lnTo>
                <a:lnTo>
                  <a:pt x="4382" y="2524"/>
                </a:lnTo>
                <a:lnTo>
                  <a:pt x="4384" y="2528"/>
                </a:lnTo>
                <a:lnTo>
                  <a:pt x="4390" y="2530"/>
                </a:lnTo>
                <a:lnTo>
                  <a:pt x="4398" y="2530"/>
                </a:lnTo>
                <a:lnTo>
                  <a:pt x="4416" y="2526"/>
                </a:lnTo>
                <a:lnTo>
                  <a:pt x="4426" y="2524"/>
                </a:lnTo>
                <a:lnTo>
                  <a:pt x="4434" y="2524"/>
                </a:lnTo>
                <a:lnTo>
                  <a:pt x="4446" y="2528"/>
                </a:lnTo>
                <a:lnTo>
                  <a:pt x="4452" y="2530"/>
                </a:lnTo>
                <a:lnTo>
                  <a:pt x="4462" y="2532"/>
                </a:lnTo>
                <a:lnTo>
                  <a:pt x="4474" y="2532"/>
                </a:lnTo>
                <a:lnTo>
                  <a:pt x="4490" y="2530"/>
                </a:lnTo>
                <a:lnTo>
                  <a:pt x="4504" y="2528"/>
                </a:lnTo>
                <a:lnTo>
                  <a:pt x="4512" y="2528"/>
                </a:lnTo>
                <a:lnTo>
                  <a:pt x="4514" y="2530"/>
                </a:lnTo>
                <a:lnTo>
                  <a:pt x="4512" y="2532"/>
                </a:lnTo>
                <a:lnTo>
                  <a:pt x="4512" y="2534"/>
                </a:lnTo>
                <a:lnTo>
                  <a:pt x="4514" y="2536"/>
                </a:lnTo>
                <a:lnTo>
                  <a:pt x="4520" y="2538"/>
                </a:lnTo>
                <a:lnTo>
                  <a:pt x="4532" y="2536"/>
                </a:lnTo>
                <a:lnTo>
                  <a:pt x="4544" y="2536"/>
                </a:lnTo>
                <a:lnTo>
                  <a:pt x="4548" y="2538"/>
                </a:lnTo>
                <a:lnTo>
                  <a:pt x="4546" y="2542"/>
                </a:lnTo>
                <a:lnTo>
                  <a:pt x="4540" y="2548"/>
                </a:lnTo>
                <a:lnTo>
                  <a:pt x="4522" y="2560"/>
                </a:lnTo>
                <a:lnTo>
                  <a:pt x="4516" y="2564"/>
                </a:lnTo>
                <a:lnTo>
                  <a:pt x="4514" y="2570"/>
                </a:lnTo>
                <a:lnTo>
                  <a:pt x="4514" y="2574"/>
                </a:lnTo>
                <a:lnTo>
                  <a:pt x="4518" y="2576"/>
                </a:lnTo>
                <a:lnTo>
                  <a:pt x="4522" y="2578"/>
                </a:lnTo>
                <a:lnTo>
                  <a:pt x="4526" y="2578"/>
                </a:lnTo>
                <a:lnTo>
                  <a:pt x="4532" y="2576"/>
                </a:lnTo>
                <a:lnTo>
                  <a:pt x="4540" y="2572"/>
                </a:lnTo>
                <a:lnTo>
                  <a:pt x="4546" y="2566"/>
                </a:lnTo>
                <a:lnTo>
                  <a:pt x="4552" y="2558"/>
                </a:lnTo>
                <a:lnTo>
                  <a:pt x="4558" y="2550"/>
                </a:lnTo>
                <a:lnTo>
                  <a:pt x="4564" y="2546"/>
                </a:lnTo>
                <a:lnTo>
                  <a:pt x="4566" y="2544"/>
                </a:lnTo>
                <a:lnTo>
                  <a:pt x="4570" y="2544"/>
                </a:lnTo>
                <a:lnTo>
                  <a:pt x="4572" y="2542"/>
                </a:lnTo>
                <a:lnTo>
                  <a:pt x="4576" y="2540"/>
                </a:lnTo>
                <a:lnTo>
                  <a:pt x="4578" y="2538"/>
                </a:lnTo>
                <a:lnTo>
                  <a:pt x="4582" y="2530"/>
                </a:lnTo>
                <a:lnTo>
                  <a:pt x="4586" y="2524"/>
                </a:lnTo>
                <a:lnTo>
                  <a:pt x="4590" y="2520"/>
                </a:lnTo>
                <a:lnTo>
                  <a:pt x="4594" y="2518"/>
                </a:lnTo>
                <a:lnTo>
                  <a:pt x="4596" y="2520"/>
                </a:lnTo>
                <a:lnTo>
                  <a:pt x="4598" y="2524"/>
                </a:lnTo>
                <a:lnTo>
                  <a:pt x="4598" y="2530"/>
                </a:lnTo>
                <a:lnTo>
                  <a:pt x="4598" y="2538"/>
                </a:lnTo>
                <a:lnTo>
                  <a:pt x="4594" y="2548"/>
                </a:lnTo>
                <a:lnTo>
                  <a:pt x="4590" y="2564"/>
                </a:lnTo>
                <a:lnTo>
                  <a:pt x="4588" y="2574"/>
                </a:lnTo>
                <a:lnTo>
                  <a:pt x="4588" y="2576"/>
                </a:lnTo>
                <a:lnTo>
                  <a:pt x="4592" y="2576"/>
                </a:lnTo>
                <a:lnTo>
                  <a:pt x="4600" y="2570"/>
                </a:lnTo>
                <a:lnTo>
                  <a:pt x="4606" y="2566"/>
                </a:lnTo>
                <a:lnTo>
                  <a:pt x="4608" y="2566"/>
                </a:lnTo>
                <a:lnTo>
                  <a:pt x="4610" y="2568"/>
                </a:lnTo>
                <a:lnTo>
                  <a:pt x="4612" y="2572"/>
                </a:lnTo>
                <a:lnTo>
                  <a:pt x="4614" y="2576"/>
                </a:lnTo>
                <a:lnTo>
                  <a:pt x="4618" y="2580"/>
                </a:lnTo>
                <a:lnTo>
                  <a:pt x="4624" y="2584"/>
                </a:lnTo>
                <a:lnTo>
                  <a:pt x="4630" y="2586"/>
                </a:lnTo>
                <a:lnTo>
                  <a:pt x="4638" y="2584"/>
                </a:lnTo>
                <a:lnTo>
                  <a:pt x="4642" y="2582"/>
                </a:lnTo>
                <a:lnTo>
                  <a:pt x="4644" y="2580"/>
                </a:lnTo>
                <a:lnTo>
                  <a:pt x="4644" y="2574"/>
                </a:lnTo>
                <a:lnTo>
                  <a:pt x="4644" y="2560"/>
                </a:lnTo>
                <a:lnTo>
                  <a:pt x="4644" y="2550"/>
                </a:lnTo>
                <a:lnTo>
                  <a:pt x="4648" y="2536"/>
                </a:lnTo>
                <a:lnTo>
                  <a:pt x="4650" y="2526"/>
                </a:lnTo>
                <a:lnTo>
                  <a:pt x="4650" y="2522"/>
                </a:lnTo>
                <a:lnTo>
                  <a:pt x="4648" y="2520"/>
                </a:lnTo>
                <a:lnTo>
                  <a:pt x="4644" y="2520"/>
                </a:lnTo>
                <a:lnTo>
                  <a:pt x="4640" y="2522"/>
                </a:lnTo>
                <a:lnTo>
                  <a:pt x="4636" y="2520"/>
                </a:lnTo>
                <a:lnTo>
                  <a:pt x="4636" y="2518"/>
                </a:lnTo>
                <a:lnTo>
                  <a:pt x="4640" y="2510"/>
                </a:lnTo>
                <a:close/>
                <a:moveTo>
                  <a:pt x="3266" y="1234"/>
                </a:moveTo>
                <a:lnTo>
                  <a:pt x="3266" y="1234"/>
                </a:lnTo>
                <a:lnTo>
                  <a:pt x="3276" y="1242"/>
                </a:lnTo>
                <a:lnTo>
                  <a:pt x="3278" y="1244"/>
                </a:lnTo>
                <a:lnTo>
                  <a:pt x="3280" y="1244"/>
                </a:lnTo>
                <a:lnTo>
                  <a:pt x="3284" y="1240"/>
                </a:lnTo>
                <a:lnTo>
                  <a:pt x="3286" y="1234"/>
                </a:lnTo>
                <a:lnTo>
                  <a:pt x="3286" y="1218"/>
                </a:lnTo>
                <a:lnTo>
                  <a:pt x="3282" y="1206"/>
                </a:lnTo>
                <a:lnTo>
                  <a:pt x="3280" y="1204"/>
                </a:lnTo>
                <a:lnTo>
                  <a:pt x="3276" y="1206"/>
                </a:lnTo>
                <a:lnTo>
                  <a:pt x="3272" y="1208"/>
                </a:lnTo>
                <a:lnTo>
                  <a:pt x="3268" y="1210"/>
                </a:lnTo>
                <a:lnTo>
                  <a:pt x="3264" y="1216"/>
                </a:lnTo>
                <a:lnTo>
                  <a:pt x="3262" y="1220"/>
                </a:lnTo>
                <a:lnTo>
                  <a:pt x="3264" y="1228"/>
                </a:lnTo>
                <a:lnTo>
                  <a:pt x="3266" y="1234"/>
                </a:lnTo>
                <a:close/>
                <a:moveTo>
                  <a:pt x="1702" y="940"/>
                </a:moveTo>
                <a:lnTo>
                  <a:pt x="1702" y="940"/>
                </a:lnTo>
                <a:lnTo>
                  <a:pt x="1718" y="944"/>
                </a:lnTo>
                <a:lnTo>
                  <a:pt x="1736" y="950"/>
                </a:lnTo>
                <a:lnTo>
                  <a:pt x="1766" y="960"/>
                </a:lnTo>
                <a:lnTo>
                  <a:pt x="1776" y="966"/>
                </a:lnTo>
                <a:lnTo>
                  <a:pt x="1784" y="972"/>
                </a:lnTo>
                <a:lnTo>
                  <a:pt x="1790" y="978"/>
                </a:lnTo>
                <a:lnTo>
                  <a:pt x="1794" y="984"/>
                </a:lnTo>
                <a:lnTo>
                  <a:pt x="1800" y="996"/>
                </a:lnTo>
                <a:lnTo>
                  <a:pt x="1804" y="1002"/>
                </a:lnTo>
                <a:lnTo>
                  <a:pt x="1808" y="1004"/>
                </a:lnTo>
                <a:lnTo>
                  <a:pt x="1814" y="1006"/>
                </a:lnTo>
                <a:lnTo>
                  <a:pt x="1820" y="1006"/>
                </a:lnTo>
                <a:lnTo>
                  <a:pt x="1832" y="1002"/>
                </a:lnTo>
                <a:lnTo>
                  <a:pt x="1846" y="994"/>
                </a:lnTo>
                <a:lnTo>
                  <a:pt x="1860" y="984"/>
                </a:lnTo>
                <a:lnTo>
                  <a:pt x="1866" y="982"/>
                </a:lnTo>
                <a:lnTo>
                  <a:pt x="1870" y="980"/>
                </a:lnTo>
                <a:lnTo>
                  <a:pt x="1878" y="982"/>
                </a:lnTo>
                <a:lnTo>
                  <a:pt x="1882" y="982"/>
                </a:lnTo>
                <a:lnTo>
                  <a:pt x="1888" y="984"/>
                </a:lnTo>
                <a:lnTo>
                  <a:pt x="1896" y="982"/>
                </a:lnTo>
                <a:lnTo>
                  <a:pt x="1906" y="978"/>
                </a:lnTo>
                <a:lnTo>
                  <a:pt x="1912" y="976"/>
                </a:lnTo>
                <a:lnTo>
                  <a:pt x="1914" y="972"/>
                </a:lnTo>
                <a:lnTo>
                  <a:pt x="1920" y="964"/>
                </a:lnTo>
                <a:lnTo>
                  <a:pt x="1922" y="954"/>
                </a:lnTo>
                <a:lnTo>
                  <a:pt x="1922" y="946"/>
                </a:lnTo>
                <a:lnTo>
                  <a:pt x="1922" y="936"/>
                </a:lnTo>
                <a:lnTo>
                  <a:pt x="1926" y="930"/>
                </a:lnTo>
                <a:lnTo>
                  <a:pt x="1932" y="924"/>
                </a:lnTo>
                <a:lnTo>
                  <a:pt x="1942" y="920"/>
                </a:lnTo>
                <a:lnTo>
                  <a:pt x="1952" y="918"/>
                </a:lnTo>
                <a:lnTo>
                  <a:pt x="1958" y="914"/>
                </a:lnTo>
                <a:lnTo>
                  <a:pt x="1962" y="910"/>
                </a:lnTo>
                <a:lnTo>
                  <a:pt x="1964" y="904"/>
                </a:lnTo>
                <a:lnTo>
                  <a:pt x="1966" y="898"/>
                </a:lnTo>
                <a:lnTo>
                  <a:pt x="1970" y="892"/>
                </a:lnTo>
                <a:lnTo>
                  <a:pt x="1978" y="886"/>
                </a:lnTo>
                <a:lnTo>
                  <a:pt x="1992" y="880"/>
                </a:lnTo>
                <a:lnTo>
                  <a:pt x="2020" y="868"/>
                </a:lnTo>
                <a:lnTo>
                  <a:pt x="2046" y="856"/>
                </a:lnTo>
                <a:lnTo>
                  <a:pt x="2070" y="846"/>
                </a:lnTo>
                <a:lnTo>
                  <a:pt x="2090" y="840"/>
                </a:lnTo>
                <a:lnTo>
                  <a:pt x="2106" y="836"/>
                </a:lnTo>
                <a:lnTo>
                  <a:pt x="2116" y="832"/>
                </a:lnTo>
                <a:lnTo>
                  <a:pt x="2122" y="826"/>
                </a:lnTo>
                <a:lnTo>
                  <a:pt x="2124" y="822"/>
                </a:lnTo>
                <a:lnTo>
                  <a:pt x="2122" y="818"/>
                </a:lnTo>
                <a:lnTo>
                  <a:pt x="2118" y="814"/>
                </a:lnTo>
                <a:lnTo>
                  <a:pt x="2106" y="810"/>
                </a:lnTo>
                <a:lnTo>
                  <a:pt x="2096" y="806"/>
                </a:lnTo>
                <a:lnTo>
                  <a:pt x="2088" y="800"/>
                </a:lnTo>
                <a:lnTo>
                  <a:pt x="2068" y="786"/>
                </a:lnTo>
                <a:lnTo>
                  <a:pt x="2058" y="778"/>
                </a:lnTo>
                <a:lnTo>
                  <a:pt x="2046" y="772"/>
                </a:lnTo>
                <a:lnTo>
                  <a:pt x="2032" y="768"/>
                </a:lnTo>
                <a:lnTo>
                  <a:pt x="2016" y="766"/>
                </a:lnTo>
                <a:lnTo>
                  <a:pt x="2002" y="768"/>
                </a:lnTo>
                <a:lnTo>
                  <a:pt x="1992" y="770"/>
                </a:lnTo>
                <a:lnTo>
                  <a:pt x="1986" y="772"/>
                </a:lnTo>
                <a:lnTo>
                  <a:pt x="1982" y="776"/>
                </a:lnTo>
                <a:lnTo>
                  <a:pt x="1980" y="782"/>
                </a:lnTo>
                <a:lnTo>
                  <a:pt x="1978" y="784"/>
                </a:lnTo>
                <a:lnTo>
                  <a:pt x="1974" y="786"/>
                </a:lnTo>
                <a:lnTo>
                  <a:pt x="1970" y="786"/>
                </a:lnTo>
                <a:lnTo>
                  <a:pt x="1972" y="782"/>
                </a:lnTo>
                <a:lnTo>
                  <a:pt x="1972" y="776"/>
                </a:lnTo>
                <a:lnTo>
                  <a:pt x="1970" y="774"/>
                </a:lnTo>
                <a:lnTo>
                  <a:pt x="1968" y="772"/>
                </a:lnTo>
                <a:lnTo>
                  <a:pt x="1964" y="770"/>
                </a:lnTo>
                <a:lnTo>
                  <a:pt x="1958" y="770"/>
                </a:lnTo>
                <a:lnTo>
                  <a:pt x="1948" y="770"/>
                </a:lnTo>
                <a:lnTo>
                  <a:pt x="1932" y="766"/>
                </a:lnTo>
                <a:lnTo>
                  <a:pt x="1918" y="762"/>
                </a:lnTo>
                <a:lnTo>
                  <a:pt x="1906" y="756"/>
                </a:lnTo>
                <a:lnTo>
                  <a:pt x="1890" y="748"/>
                </a:lnTo>
                <a:lnTo>
                  <a:pt x="1884" y="746"/>
                </a:lnTo>
                <a:lnTo>
                  <a:pt x="1876" y="744"/>
                </a:lnTo>
                <a:lnTo>
                  <a:pt x="1866" y="744"/>
                </a:lnTo>
                <a:lnTo>
                  <a:pt x="1854" y="748"/>
                </a:lnTo>
                <a:lnTo>
                  <a:pt x="1836" y="752"/>
                </a:lnTo>
                <a:lnTo>
                  <a:pt x="1818" y="754"/>
                </a:lnTo>
                <a:lnTo>
                  <a:pt x="1780" y="758"/>
                </a:lnTo>
                <a:lnTo>
                  <a:pt x="1754" y="760"/>
                </a:lnTo>
                <a:lnTo>
                  <a:pt x="1748" y="762"/>
                </a:lnTo>
                <a:lnTo>
                  <a:pt x="1746" y="764"/>
                </a:lnTo>
                <a:lnTo>
                  <a:pt x="1748" y="766"/>
                </a:lnTo>
                <a:lnTo>
                  <a:pt x="1752" y="770"/>
                </a:lnTo>
                <a:lnTo>
                  <a:pt x="1754" y="774"/>
                </a:lnTo>
                <a:lnTo>
                  <a:pt x="1758" y="782"/>
                </a:lnTo>
                <a:lnTo>
                  <a:pt x="1760" y="786"/>
                </a:lnTo>
                <a:lnTo>
                  <a:pt x="1762" y="790"/>
                </a:lnTo>
                <a:lnTo>
                  <a:pt x="1768" y="794"/>
                </a:lnTo>
                <a:lnTo>
                  <a:pt x="1774" y="798"/>
                </a:lnTo>
                <a:lnTo>
                  <a:pt x="1782" y="800"/>
                </a:lnTo>
                <a:lnTo>
                  <a:pt x="1784" y="804"/>
                </a:lnTo>
                <a:lnTo>
                  <a:pt x="1784" y="806"/>
                </a:lnTo>
                <a:lnTo>
                  <a:pt x="1782" y="808"/>
                </a:lnTo>
                <a:lnTo>
                  <a:pt x="1774" y="814"/>
                </a:lnTo>
                <a:lnTo>
                  <a:pt x="1772" y="818"/>
                </a:lnTo>
                <a:lnTo>
                  <a:pt x="1772" y="822"/>
                </a:lnTo>
                <a:lnTo>
                  <a:pt x="1770" y="824"/>
                </a:lnTo>
                <a:lnTo>
                  <a:pt x="1768" y="826"/>
                </a:lnTo>
                <a:lnTo>
                  <a:pt x="1764" y="828"/>
                </a:lnTo>
                <a:lnTo>
                  <a:pt x="1758" y="828"/>
                </a:lnTo>
                <a:lnTo>
                  <a:pt x="1756" y="832"/>
                </a:lnTo>
                <a:lnTo>
                  <a:pt x="1754" y="836"/>
                </a:lnTo>
                <a:lnTo>
                  <a:pt x="1754" y="840"/>
                </a:lnTo>
                <a:lnTo>
                  <a:pt x="1752" y="844"/>
                </a:lnTo>
                <a:lnTo>
                  <a:pt x="1746" y="850"/>
                </a:lnTo>
                <a:lnTo>
                  <a:pt x="1742" y="856"/>
                </a:lnTo>
                <a:lnTo>
                  <a:pt x="1742" y="858"/>
                </a:lnTo>
                <a:lnTo>
                  <a:pt x="1744" y="860"/>
                </a:lnTo>
                <a:lnTo>
                  <a:pt x="1752" y="864"/>
                </a:lnTo>
                <a:lnTo>
                  <a:pt x="1754" y="868"/>
                </a:lnTo>
                <a:lnTo>
                  <a:pt x="1752" y="870"/>
                </a:lnTo>
                <a:lnTo>
                  <a:pt x="1742" y="872"/>
                </a:lnTo>
                <a:lnTo>
                  <a:pt x="1732" y="874"/>
                </a:lnTo>
                <a:lnTo>
                  <a:pt x="1728" y="876"/>
                </a:lnTo>
                <a:lnTo>
                  <a:pt x="1728" y="880"/>
                </a:lnTo>
                <a:lnTo>
                  <a:pt x="1732" y="886"/>
                </a:lnTo>
                <a:lnTo>
                  <a:pt x="1732" y="890"/>
                </a:lnTo>
                <a:lnTo>
                  <a:pt x="1730" y="894"/>
                </a:lnTo>
                <a:lnTo>
                  <a:pt x="1720" y="906"/>
                </a:lnTo>
                <a:lnTo>
                  <a:pt x="1710" y="918"/>
                </a:lnTo>
                <a:lnTo>
                  <a:pt x="1706" y="922"/>
                </a:lnTo>
                <a:lnTo>
                  <a:pt x="1704" y="928"/>
                </a:lnTo>
                <a:lnTo>
                  <a:pt x="1702" y="934"/>
                </a:lnTo>
                <a:lnTo>
                  <a:pt x="1700" y="936"/>
                </a:lnTo>
                <a:lnTo>
                  <a:pt x="1698" y="938"/>
                </a:lnTo>
                <a:lnTo>
                  <a:pt x="1702" y="940"/>
                </a:lnTo>
                <a:close/>
                <a:moveTo>
                  <a:pt x="2646" y="1098"/>
                </a:moveTo>
                <a:lnTo>
                  <a:pt x="2646" y="1098"/>
                </a:lnTo>
                <a:lnTo>
                  <a:pt x="2652" y="1096"/>
                </a:lnTo>
                <a:lnTo>
                  <a:pt x="2656" y="1096"/>
                </a:lnTo>
                <a:lnTo>
                  <a:pt x="2660" y="1100"/>
                </a:lnTo>
                <a:lnTo>
                  <a:pt x="2664" y="1102"/>
                </a:lnTo>
                <a:lnTo>
                  <a:pt x="2670" y="1108"/>
                </a:lnTo>
                <a:lnTo>
                  <a:pt x="2672" y="1108"/>
                </a:lnTo>
                <a:lnTo>
                  <a:pt x="2676" y="1106"/>
                </a:lnTo>
                <a:lnTo>
                  <a:pt x="2680" y="1102"/>
                </a:lnTo>
                <a:lnTo>
                  <a:pt x="2684" y="1104"/>
                </a:lnTo>
                <a:lnTo>
                  <a:pt x="2688" y="1108"/>
                </a:lnTo>
                <a:lnTo>
                  <a:pt x="2692" y="1108"/>
                </a:lnTo>
                <a:lnTo>
                  <a:pt x="2696" y="1110"/>
                </a:lnTo>
                <a:lnTo>
                  <a:pt x="2700" y="1108"/>
                </a:lnTo>
                <a:lnTo>
                  <a:pt x="2704" y="1106"/>
                </a:lnTo>
                <a:lnTo>
                  <a:pt x="2706" y="1104"/>
                </a:lnTo>
                <a:lnTo>
                  <a:pt x="2706" y="1100"/>
                </a:lnTo>
                <a:lnTo>
                  <a:pt x="2706" y="1090"/>
                </a:lnTo>
                <a:lnTo>
                  <a:pt x="2704" y="1078"/>
                </a:lnTo>
                <a:lnTo>
                  <a:pt x="2702" y="1074"/>
                </a:lnTo>
                <a:lnTo>
                  <a:pt x="2698" y="1072"/>
                </a:lnTo>
                <a:lnTo>
                  <a:pt x="2690" y="1074"/>
                </a:lnTo>
                <a:lnTo>
                  <a:pt x="2682" y="1074"/>
                </a:lnTo>
                <a:lnTo>
                  <a:pt x="2678" y="1072"/>
                </a:lnTo>
                <a:lnTo>
                  <a:pt x="2678" y="1070"/>
                </a:lnTo>
                <a:lnTo>
                  <a:pt x="2676" y="1066"/>
                </a:lnTo>
                <a:lnTo>
                  <a:pt x="2676" y="1064"/>
                </a:lnTo>
                <a:lnTo>
                  <a:pt x="2668" y="1064"/>
                </a:lnTo>
                <a:lnTo>
                  <a:pt x="2662" y="1062"/>
                </a:lnTo>
                <a:lnTo>
                  <a:pt x="2654" y="1060"/>
                </a:lnTo>
                <a:lnTo>
                  <a:pt x="2644" y="1054"/>
                </a:lnTo>
                <a:lnTo>
                  <a:pt x="2630" y="1044"/>
                </a:lnTo>
                <a:lnTo>
                  <a:pt x="2624" y="1038"/>
                </a:lnTo>
                <a:lnTo>
                  <a:pt x="2618" y="1036"/>
                </a:lnTo>
                <a:lnTo>
                  <a:pt x="2616" y="1036"/>
                </a:lnTo>
                <a:lnTo>
                  <a:pt x="2616" y="1042"/>
                </a:lnTo>
                <a:lnTo>
                  <a:pt x="2616" y="1044"/>
                </a:lnTo>
                <a:lnTo>
                  <a:pt x="2612" y="1046"/>
                </a:lnTo>
                <a:lnTo>
                  <a:pt x="2602" y="1042"/>
                </a:lnTo>
                <a:lnTo>
                  <a:pt x="2588" y="1036"/>
                </a:lnTo>
                <a:lnTo>
                  <a:pt x="2582" y="1030"/>
                </a:lnTo>
                <a:lnTo>
                  <a:pt x="2578" y="1026"/>
                </a:lnTo>
                <a:lnTo>
                  <a:pt x="2574" y="1020"/>
                </a:lnTo>
                <a:lnTo>
                  <a:pt x="2568" y="1016"/>
                </a:lnTo>
                <a:lnTo>
                  <a:pt x="2560" y="1010"/>
                </a:lnTo>
                <a:lnTo>
                  <a:pt x="2556" y="1006"/>
                </a:lnTo>
                <a:lnTo>
                  <a:pt x="2556" y="1004"/>
                </a:lnTo>
                <a:lnTo>
                  <a:pt x="2556" y="1002"/>
                </a:lnTo>
                <a:lnTo>
                  <a:pt x="2558" y="998"/>
                </a:lnTo>
                <a:lnTo>
                  <a:pt x="2564" y="988"/>
                </a:lnTo>
                <a:lnTo>
                  <a:pt x="2566" y="982"/>
                </a:lnTo>
                <a:lnTo>
                  <a:pt x="2566" y="976"/>
                </a:lnTo>
                <a:lnTo>
                  <a:pt x="2566" y="970"/>
                </a:lnTo>
                <a:lnTo>
                  <a:pt x="2562" y="964"/>
                </a:lnTo>
                <a:lnTo>
                  <a:pt x="2558" y="958"/>
                </a:lnTo>
                <a:lnTo>
                  <a:pt x="2552" y="952"/>
                </a:lnTo>
                <a:lnTo>
                  <a:pt x="2546" y="946"/>
                </a:lnTo>
                <a:lnTo>
                  <a:pt x="2542" y="938"/>
                </a:lnTo>
                <a:lnTo>
                  <a:pt x="2536" y="916"/>
                </a:lnTo>
                <a:lnTo>
                  <a:pt x="2530" y="894"/>
                </a:lnTo>
                <a:lnTo>
                  <a:pt x="2526" y="882"/>
                </a:lnTo>
                <a:lnTo>
                  <a:pt x="2520" y="874"/>
                </a:lnTo>
                <a:lnTo>
                  <a:pt x="2510" y="864"/>
                </a:lnTo>
                <a:lnTo>
                  <a:pt x="2502" y="860"/>
                </a:lnTo>
                <a:lnTo>
                  <a:pt x="2494" y="856"/>
                </a:lnTo>
                <a:lnTo>
                  <a:pt x="2476" y="846"/>
                </a:lnTo>
                <a:lnTo>
                  <a:pt x="2468" y="840"/>
                </a:lnTo>
                <a:lnTo>
                  <a:pt x="2464" y="838"/>
                </a:lnTo>
                <a:lnTo>
                  <a:pt x="2460" y="840"/>
                </a:lnTo>
                <a:lnTo>
                  <a:pt x="2460" y="842"/>
                </a:lnTo>
                <a:lnTo>
                  <a:pt x="2456" y="844"/>
                </a:lnTo>
                <a:lnTo>
                  <a:pt x="2454" y="846"/>
                </a:lnTo>
                <a:lnTo>
                  <a:pt x="2446" y="844"/>
                </a:lnTo>
                <a:lnTo>
                  <a:pt x="2434" y="840"/>
                </a:lnTo>
                <a:lnTo>
                  <a:pt x="2422" y="838"/>
                </a:lnTo>
                <a:lnTo>
                  <a:pt x="2416" y="838"/>
                </a:lnTo>
                <a:lnTo>
                  <a:pt x="2412" y="840"/>
                </a:lnTo>
                <a:lnTo>
                  <a:pt x="2408" y="844"/>
                </a:lnTo>
                <a:lnTo>
                  <a:pt x="2406" y="848"/>
                </a:lnTo>
                <a:lnTo>
                  <a:pt x="2408" y="854"/>
                </a:lnTo>
                <a:lnTo>
                  <a:pt x="2410" y="864"/>
                </a:lnTo>
                <a:lnTo>
                  <a:pt x="2414" y="872"/>
                </a:lnTo>
                <a:lnTo>
                  <a:pt x="2416" y="882"/>
                </a:lnTo>
                <a:lnTo>
                  <a:pt x="2422" y="904"/>
                </a:lnTo>
                <a:lnTo>
                  <a:pt x="2424" y="914"/>
                </a:lnTo>
                <a:lnTo>
                  <a:pt x="2428" y="924"/>
                </a:lnTo>
                <a:lnTo>
                  <a:pt x="2434" y="934"/>
                </a:lnTo>
                <a:lnTo>
                  <a:pt x="2444" y="942"/>
                </a:lnTo>
                <a:lnTo>
                  <a:pt x="2448" y="946"/>
                </a:lnTo>
                <a:lnTo>
                  <a:pt x="2448" y="950"/>
                </a:lnTo>
                <a:lnTo>
                  <a:pt x="2448" y="952"/>
                </a:lnTo>
                <a:lnTo>
                  <a:pt x="2446" y="954"/>
                </a:lnTo>
                <a:lnTo>
                  <a:pt x="2438" y="958"/>
                </a:lnTo>
                <a:lnTo>
                  <a:pt x="2432" y="962"/>
                </a:lnTo>
                <a:lnTo>
                  <a:pt x="2428" y="966"/>
                </a:lnTo>
                <a:lnTo>
                  <a:pt x="2426" y="966"/>
                </a:lnTo>
                <a:lnTo>
                  <a:pt x="2424" y="964"/>
                </a:lnTo>
                <a:lnTo>
                  <a:pt x="2416" y="956"/>
                </a:lnTo>
                <a:lnTo>
                  <a:pt x="2404" y="940"/>
                </a:lnTo>
                <a:lnTo>
                  <a:pt x="2400" y="928"/>
                </a:lnTo>
                <a:lnTo>
                  <a:pt x="2396" y="918"/>
                </a:lnTo>
                <a:lnTo>
                  <a:pt x="2392" y="902"/>
                </a:lnTo>
                <a:lnTo>
                  <a:pt x="2388" y="896"/>
                </a:lnTo>
                <a:lnTo>
                  <a:pt x="2384" y="890"/>
                </a:lnTo>
                <a:lnTo>
                  <a:pt x="2376" y="886"/>
                </a:lnTo>
                <a:lnTo>
                  <a:pt x="2366" y="882"/>
                </a:lnTo>
                <a:lnTo>
                  <a:pt x="2354" y="876"/>
                </a:lnTo>
                <a:lnTo>
                  <a:pt x="2352" y="874"/>
                </a:lnTo>
                <a:lnTo>
                  <a:pt x="2354" y="874"/>
                </a:lnTo>
                <a:lnTo>
                  <a:pt x="2354" y="872"/>
                </a:lnTo>
                <a:lnTo>
                  <a:pt x="2354" y="870"/>
                </a:lnTo>
                <a:lnTo>
                  <a:pt x="2350" y="868"/>
                </a:lnTo>
                <a:lnTo>
                  <a:pt x="2344" y="866"/>
                </a:lnTo>
                <a:lnTo>
                  <a:pt x="2324" y="860"/>
                </a:lnTo>
                <a:lnTo>
                  <a:pt x="2312" y="862"/>
                </a:lnTo>
                <a:lnTo>
                  <a:pt x="2308" y="862"/>
                </a:lnTo>
                <a:lnTo>
                  <a:pt x="2308" y="864"/>
                </a:lnTo>
                <a:lnTo>
                  <a:pt x="2310" y="868"/>
                </a:lnTo>
                <a:lnTo>
                  <a:pt x="2316" y="872"/>
                </a:lnTo>
                <a:lnTo>
                  <a:pt x="2324" y="876"/>
                </a:lnTo>
                <a:lnTo>
                  <a:pt x="2326" y="878"/>
                </a:lnTo>
                <a:lnTo>
                  <a:pt x="2328" y="882"/>
                </a:lnTo>
                <a:lnTo>
                  <a:pt x="2328" y="884"/>
                </a:lnTo>
                <a:lnTo>
                  <a:pt x="2326" y="886"/>
                </a:lnTo>
                <a:lnTo>
                  <a:pt x="2332" y="888"/>
                </a:lnTo>
                <a:lnTo>
                  <a:pt x="2342" y="892"/>
                </a:lnTo>
                <a:lnTo>
                  <a:pt x="2346" y="896"/>
                </a:lnTo>
                <a:lnTo>
                  <a:pt x="2346" y="898"/>
                </a:lnTo>
                <a:lnTo>
                  <a:pt x="2342" y="900"/>
                </a:lnTo>
                <a:lnTo>
                  <a:pt x="2326" y="896"/>
                </a:lnTo>
                <a:lnTo>
                  <a:pt x="2314" y="894"/>
                </a:lnTo>
                <a:lnTo>
                  <a:pt x="2306" y="896"/>
                </a:lnTo>
                <a:lnTo>
                  <a:pt x="2302" y="900"/>
                </a:lnTo>
                <a:lnTo>
                  <a:pt x="2300" y="906"/>
                </a:lnTo>
                <a:lnTo>
                  <a:pt x="2298" y="910"/>
                </a:lnTo>
                <a:lnTo>
                  <a:pt x="2296" y="914"/>
                </a:lnTo>
                <a:lnTo>
                  <a:pt x="2292" y="914"/>
                </a:lnTo>
                <a:lnTo>
                  <a:pt x="2288" y="910"/>
                </a:lnTo>
                <a:lnTo>
                  <a:pt x="2284" y="904"/>
                </a:lnTo>
                <a:lnTo>
                  <a:pt x="2284" y="900"/>
                </a:lnTo>
                <a:lnTo>
                  <a:pt x="2288" y="892"/>
                </a:lnTo>
                <a:lnTo>
                  <a:pt x="2290" y="888"/>
                </a:lnTo>
                <a:lnTo>
                  <a:pt x="2288" y="884"/>
                </a:lnTo>
                <a:lnTo>
                  <a:pt x="2280" y="880"/>
                </a:lnTo>
                <a:lnTo>
                  <a:pt x="2266" y="876"/>
                </a:lnTo>
                <a:lnTo>
                  <a:pt x="2240" y="868"/>
                </a:lnTo>
                <a:lnTo>
                  <a:pt x="2222" y="866"/>
                </a:lnTo>
                <a:lnTo>
                  <a:pt x="2210" y="866"/>
                </a:lnTo>
                <a:lnTo>
                  <a:pt x="2200" y="870"/>
                </a:lnTo>
                <a:lnTo>
                  <a:pt x="2196" y="874"/>
                </a:lnTo>
                <a:lnTo>
                  <a:pt x="2194" y="876"/>
                </a:lnTo>
                <a:lnTo>
                  <a:pt x="2196" y="880"/>
                </a:lnTo>
                <a:lnTo>
                  <a:pt x="2196" y="884"/>
                </a:lnTo>
                <a:lnTo>
                  <a:pt x="2192" y="886"/>
                </a:lnTo>
                <a:lnTo>
                  <a:pt x="2168" y="894"/>
                </a:lnTo>
                <a:lnTo>
                  <a:pt x="2160" y="894"/>
                </a:lnTo>
                <a:lnTo>
                  <a:pt x="2158" y="894"/>
                </a:lnTo>
                <a:lnTo>
                  <a:pt x="2162" y="890"/>
                </a:lnTo>
                <a:lnTo>
                  <a:pt x="2174" y="880"/>
                </a:lnTo>
                <a:lnTo>
                  <a:pt x="2176" y="876"/>
                </a:lnTo>
                <a:lnTo>
                  <a:pt x="2178" y="872"/>
                </a:lnTo>
                <a:lnTo>
                  <a:pt x="2176" y="868"/>
                </a:lnTo>
                <a:lnTo>
                  <a:pt x="2178" y="864"/>
                </a:lnTo>
                <a:lnTo>
                  <a:pt x="2180" y="856"/>
                </a:lnTo>
                <a:lnTo>
                  <a:pt x="2180" y="852"/>
                </a:lnTo>
                <a:lnTo>
                  <a:pt x="2178" y="848"/>
                </a:lnTo>
                <a:lnTo>
                  <a:pt x="2174" y="842"/>
                </a:lnTo>
                <a:lnTo>
                  <a:pt x="2166" y="838"/>
                </a:lnTo>
                <a:lnTo>
                  <a:pt x="2158" y="836"/>
                </a:lnTo>
                <a:lnTo>
                  <a:pt x="2146" y="836"/>
                </a:lnTo>
                <a:lnTo>
                  <a:pt x="2134" y="838"/>
                </a:lnTo>
                <a:lnTo>
                  <a:pt x="2120" y="842"/>
                </a:lnTo>
                <a:lnTo>
                  <a:pt x="2094" y="854"/>
                </a:lnTo>
                <a:lnTo>
                  <a:pt x="2070" y="862"/>
                </a:lnTo>
                <a:lnTo>
                  <a:pt x="2052" y="868"/>
                </a:lnTo>
                <a:lnTo>
                  <a:pt x="2036" y="876"/>
                </a:lnTo>
                <a:lnTo>
                  <a:pt x="2004" y="896"/>
                </a:lnTo>
                <a:lnTo>
                  <a:pt x="1996" y="900"/>
                </a:lnTo>
                <a:lnTo>
                  <a:pt x="1992" y="904"/>
                </a:lnTo>
                <a:lnTo>
                  <a:pt x="1992" y="908"/>
                </a:lnTo>
                <a:lnTo>
                  <a:pt x="1996" y="910"/>
                </a:lnTo>
                <a:lnTo>
                  <a:pt x="2006" y="914"/>
                </a:lnTo>
                <a:lnTo>
                  <a:pt x="2010" y="916"/>
                </a:lnTo>
                <a:lnTo>
                  <a:pt x="2012" y="918"/>
                </a:lnTo>
                <a:lnTo>
                  <a:pt x="2012" y="920"/>
                </a:lnTo>
                <a:lnTo>
                  <a:pt x="2010" y="922"/>
                </a:lnTo>
                <a:lnTo>
                  <a:pt x="2002" y="924"/>
                </a:lnTo>
                <a:lnTo>
                  <a:pt x="1992" y="928"/>
                </a:lnTo>
                <a:lnTo>
                  <a:pt x="1986" y="932"/>
                </a:lnTo>
                <a:lnTo>
                  <a:pt x="1980" y="938"/>
                </a:lnTo>
                <a:lnTo>
                  <a:pt x="1976" y="946"/>
                </a:lnTo>
                <a:lnTo>
                  <a:pt x="1972" y="952"/>
                </a:lnTo>
                <a:lnTo>
                  <a:pt x="1972" y="958"/>
                </a:lnTo>
                <a:lnTo>
                  <a:pt x="1972" y="962"/>
                </a:lnTo>
                <a:lnTo>
                  <a:pt x="1972" y="966"/>
                </a:lnTo>
                <a:lnTo>
                  <a:pt x="1976" y="966"/>
                </a:lnTo>
                <a:lnTo>
                  <a:pt x="1980" y="966"/>
                </a:lnTo>
                <a:lnTo>
                  <a:pt x="1986" y="964"/>
                </a:lnTo>
                <a:lnTo>
                  <a:pt x="1990" y="962"/>
                </a:lnTo>
                <a:lnTo>
                  <a:pt x="1994" y="962"/>
                </a:lnTo>
                <a:lnTo>
                  <a:pt x="1996" y="964"/>
                </a:lnTo>
                <a:lnTo>
                  <a:pt x="1998" y="966"/>
                </a:lnTo>
                <a:lnTo>
                  <a:pt x="2000" y="974"/>
                </a:lnTo>
                <a:lnTo>
                  <a:pt x="2004" y="982"/>
                </a:lnTo>
                <a:lnTo>
                  <a:pt x="2008" y="984"/>
                </a:lnTo>
                <a:lnTo>
                  <a:pt x="2016" y="986"/>
                </a:lnTo>
                <a:lnTo>
                  <a:pt x="2036" y="984"/>
                </a:lnTo>
                <a:lnTo>
                  <a:pt x="2058" y="980"/>
                </a:lnTo>
                <a:lnTo>
                  <a:pt x="2074" y="976"/>
                </a:lnTo>
                <a:lnTo>
                  <a:pt x="2086" y="976"/>
                </a:lnTo>
                <a:lnTo>
                  <a:pt x="2090" y="976"/>
                </a:lnTo>
                <a:lnTo>
                  <a:pt x="2092" y="978"/>
                </a:lnTo>
                <a:lnTo>
                  <a:pt x="2092" y="982"/>
                </a:lnTo>
                <a:lnTo>
                  <a:pt x="2084" y="986"/>
                </a:lnTo>
                <a:lnTo>
                  <a:pt x="2070" y="990"/>
                </a:lnTo>
                <a:lnTo>
                  <a:pt x="2046" y="996"/>
                </a:lnTo>
                <a:lnTo>
                  <a:pt x="2016" y="1002"/>
                </a:lnTo>
                <a:lnTo>
                  <a:pt x="2008" y="1006"/>
                </a:lnTo>
                <a:lnTo>
                  <a:pt x="2004" y="1010"/>
                </a:lnTo>
                <a:lnTo>
                  <a:pt x="2002" y="1014"/>
                </a:lnTo>
                <a:lnTo>
                  <a:pt x="2004" y="1018"/>
                </a:lnTo>
                <a:lnTo>
                  <a:pt x="2008" y="1022"/>
                </a:lnTo>
                <a:lnTo>
                  <a:pt x="2014" y="1028"/>
                </a:lnTo>
                <a:lnTo>
                  <a:pt x="2028" y="1036"/>
                </a:lnTo>
                <a:lnTo>
                  <a:pt x="2036" y="1040"/>
                </a:lnTo>
                <a:lnTo>
                  <a:pt x="2048" y="1042"/>
                </a:lnTo>
                <a:lnTo>
                  <a:pt x="2066" y="1040"/>
                </a:lnTo>
                <a:lnTo>
                  <a:pt x="2082" y="1038"/>
                </a:lnTo>
                <a:lnTo>
                  <a:pt x="2090" y="1040"/>
                </a:lnTo>
                <a:lnTo>
                  <a:pt x="2102" y="1042"/>
                </a:lnTo>
                <a:lnTo>
                  <a:pt x="2124" y="1044"/>
                </a:lnTo>
                <a:lnTo>
                  <a:pt x="2148" y="1042"/>
                </a:lnTo>
                <a:lnTo>
                  <a:pt x="2164" y="1038"/>
                </a:lnTo>
                <a:lnTo>
                  <a:pt x="2180" y="1036"/>
                </a:lnTo>
                <a:lnTo>
                  <a:pt x="2190" y="1038"/>
                </a:lnTo>
                <a:lnTo>
                  <a:pt x="2202" y="1040"/>
                </a:lnTo>
                <a:lnTo>
                  <a:pt x="2220" y="1044"/>
                </a:lnTo>
                <a:lnTo>
                  <a:pt x="2232" y="1044"/>
                </a:lnTo>
                <a:lnTo>
                  <a:pt x="2238" y="1044"/>
                </a:lnTo>
                <a:lnTo>
                  <a:pt x="2248" y="1050"/>
                </a:lnTo>
                <a:lnTo>
                  <a:pt x="2260" y="1056"/>
                </a:lnTo>
                <a:lnTo>
                  <a:pt x="2272" y="1062"/>
                </a:lnTo>
                <a:lnTo>
                  <a:pt x="2276" y="1064"/>
                </a:lnTo>
                <a:lnTo>
                  <a:pt x="2276" y="1066"/>
                </a:lnTo>
                <a:lnTo>
                  <a:pt x="2264" y="1066"/>
                </a:lnTo>
                <a:lnTo>
                  <a:pt x="2252" y="1066"/>
                </a:lnTo>
                <a:lnTo>
                  <a:pt x="2246" y="1066"/>
                </a:lnTo>
                <a:lnTo>
                  <a:pt x="2238" y="1068"/>
                </a:lnTo>
                <a:lnTo>
                  <a:pt x="2218" y="1066"/>
                </a:lnTo>
                <a:lnTo>
                  <a:pt x="2180" y="1064"/>
                </a:lnTo>
                <a:lnTo>
                  <a:pt x="2138" y="1066"/>
                </a:lnTo>
                <a:lnTo>
                  <a:pt x="2096" y="1070"/>
                </a:lnTo>
                <a:lnTo>
                  <a:pt x="2060" y="1076"/>
                </a:lnTo>
                <a:lnTo>
                  <a:pt x="2048" y="1080"/>
                </a:lnTo>
                <a:lnTo>
                  <a:pt x="2042" y="1084"/>
                </a:lnTo>
                <a:lnTo>
                  <a:pt x="2040" y="1088"/>
                </a:lnTo>
                <a:lnTo>
                  <a:pt x="2040" y="1090"/>
                </a:lnTo>
                <a:lnTo>
                  <a:pt x="2044" y="1096"/>
                </a:lnTo>
                <a:lnTo>
                  <a:pt x="2048" y="1104"/>
                </a:lnTo>
                <a:lnTo>
                  <a:pt x="2056" y="1110"/>
                </a:lnTo>
                <a:lnTo>
                  <a:pt x="2072" y="1124"/>
                </a:lnTo>
                <a:lnTo>
                  <a:pt x="2080" y="1130"/>
                </a:lnTo>
                <a:lnTo>
                  <a:pt x="2092" y="1134"/>
                </a:lnTo>
                <a:lnTo>
                  <a:pt x="2108" y="1138"/>
                </a:lnTo>
                <a:lnTo>
                  <a:pt x="2126" y="1138"/>
                </a:lnTo>
                <a:lnTo>
                  <a:pt x="2160" y="1140"/>
                </a:lnTo>
                <a:lnTo>
                  <a:pt x="2184" y="1140"/>
                </a:lnTo>
                <a:lnTo>
                  <a:pt x="2190" y="1140"/>
                </a:lnTo>
                <a:lnTo>
                  <a:pt x="2194" y="1144"/>
                </a:lnTo>
                <a:lnTo>
                  <a:pt x="2194" y="1150"/>
                </a:lnTo>
                <a:lnTo>
                  <a:pt x="2194" y="1154"/>
                </a:lnTo>
                <a:lnTo>
                  <a:pt x="2192" y="1166"/>
                </a:lnTo>
                <a:lnTo>
                  <a:pt x="2192" y="1172"/>
                </a:lnTo>
                <a:lnTo>
                  <a:pt x="2196" y="1178"/>
                </a:lnTo>
                <a:lnTo>
                  <a:pt x="2202" y="1184"/>
                </a:lnTo>
                <a:lnTo>
                  <a:pt x="2208" y="1190"/>
                </a:lnTo>
                <a:lnTo>
                  <a:pt x="2216" y="1194"/>
                </a:lnTo>
                <a:lnTo>
                  <a:pt x="2230" y="1194"/>
                </a:lnTo>
                <a:lnTo>
                  <a:pt x="2254" y="1192"/>
                </a:lnTo>
                <a:lnTo>
                  <a:pt x="2270" y="1192"/>
                </a:lnTo>
                <a:lnTo>
                  <a:pt x="2284" y="1194"/>
                </a:lnTo>
                <a:lnTo>
                  <a:pt x="2294" y="1192"/>
                </a:lnTo>
                <a:lnTo>
                  <a:pt x="2312" y="1188"/>
                </a:lnTo>
                <a:lnTo>
                  <a:pt x="2340" y="1182"/>
                </a:lnTo>
                <a:lnTo>
                  <a:pt x="2370" y="1176"/>
                </a:lnTo>
                <a:lnTo>
                  <a:pt x="2382" y="1172"/>
                </a:lnTo>
                <a:lnTo>
                  <a:pt x="2392" y="1168"/>
                </a:lnTo>
                <a:lnTo>
                  <a:pt x="2398" y="1164"/>
                </a:lnTo>
                <a:lnTo>
                  <a:pt x="2406" y="1162"/>
                </a:lnTo>
                <a:lnTo>
                  <a:pt x="2420" y="1160"/>
                </a:lnTo>
                <a:lnTo>
                  <a:pt x="2434" y="1158"/>
                </a:lnTo>
                <a:lnTo>
                  <a:pt x="2440" y="1156"/>
                </a:lnTo>
                <a:lnTo>
                  <a:pt x="2450" y="1152"/>
                </a:lnTo>
                <a:lnTo>
                  <a:pt x="2456" y="1148"/>
                </a:lnTo>
                <a:lnTo>
                  <a:pt x="2460" y="1144"/>
                </a:lnTo>
                <a:lnTo>
                  <a:pt x="2460" y="1140"/>
                </a:lnTo>
                <a:lnTo>
                  <a:pt x="2460" y="1138"/>
                </a:lnTo>
                <a:lnTo>
                  <a:pt x="2460" y="1134"/>
                </a:lnTo>
                <a:lnTo>
                  <a:pt x="2460" y="1132"/>
                </a:lnTo>
                <a:lnTo>
                  <a:pt x="2464" y="1128"/>
                </a:lnTo>
                <a:lnTo>
                  <a:pt x="2470" y="1126"/>
                </a:lnTo>
                <a:lnTo>
                  <a:pt x="2478" y="1124"/>
                </a:lnTo>
                <a:lnTo>
                  <a:pt x="2482" y="1124"/>
                </a:lnTo>
                <a:lnTo>
                  <a:pt x="2484" y="1126"/>
                </a:lnTo>
                <a:lnTo>
                  <a:pt x="2486" y="1130"/>
                </a:lnTo>
                <a:lnTo>
                  <a:pt x="2484" y="1140"/>
                </a:lnTo>
                <a:lnTo>
                  <a:pt x="2484" y="1146"/>
                </a:lnTo>
                <a:lnTo>
                  <a:pt x="2486" y="1146"/>
                </a:lnTo>
                <a:lnTo>
                  <a:pt x="2488" y="1146"/>
                </a:lnTo>
                <a:lnTo>
                  <a:pt x="2500" y="1146"/>
                </a:lnTo>
                <a:lnTo>
                  <a:pt x="2510" y="1146"/>
                </a:lnTo>
                <a:lnTo>
                  <a:pt x="2524" y="1150"/>
                </a:lnTo>
                <a:lnTo>
                  <a:pt x="2534" y="1152"/>
                </a:lnTo>
                <a:lnTo>
                  <a:pt x="2540" y="1156"/>
                </a:lnTo>
                <a:lnTo>
                  <a:pt x="2538" y="1156"/>
                </a:lnTo>
                <a:lnTo>
                  <a:pt x="2536" y="1158"/>
                </a:lnTo>
                <a:lnTo>
                  <a:pt x="2532" y="1160"/>
                </a:lnTo>
                <a:lnTo>
                  <a:pt x="2532" y="1162"/>
                </a:lnTo>
                <a:lnTo>
                  <a:pt x="2540" y="1164"/>
                </a:lnTo>
                <a:lnTo>
                  <a:pt x="2548" y="1166"/>
                </a:lnTo>
                <a:lnTo>
                  <a:pt x="2552" y="1168"/>
                </a:lnTo>
                <a:lnTo>
                  <a:pt x="2558" y="1166"/>
                </a:lnTo>
                <a:lnTo>
                  <a:pt x="2562" y="1164"/>
                </a:lnTo>
                <a:lnTo>
                  <a:pt x="2566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600" y="1170"/>
                </a:lnTo>
                <a:lnTo>
                  <a:pt x="2606" y="1170"/>
                </a:lnTo>
                <a:lnTo>
                  <a:pt x="2610" y="1170"/>
                </a:lnTo>
                <a:lnTo>
                  <a:pt x="2618" y="1172"/>
                </a:lnTo>
                <a:lnTo>
                  <a:pt x="2624" y="1172"/>
                </a:lnTo>
                <a:lnTo>
                  <a:pt x="2630" y="1172"/>
                </a:lnTo>
                <a:lnTo>
                  <a:pt x="2638" y="1166"/>
                </a:lnTo>
                <a:lnTo>
                  <a:pt x="2646" y="1160"/>
                </a:lnTo>
                <a:lnTo>
                  <a:pt x="2650" y="1158"/>
                </a:lnTo>
                <a:lnTo>
                  <a:pt x="2656" y="1158"/>
                </a:lnTo>
                <a:lnTo>
                  <a:pt x="2664" y="1156"/>
                </a:lnTo>
                <a:lnTo>
                  <a:pt x="2670" y="1152"/>
                </a:lnTo>
                <a:lnTo>
                  <a:pt x="2672" y="1148"/>
                </a:lnTo>
                <a:lnTo>
                  <a:pt x="2672" y="1146"/>
                </a:lnTo>
                <a:lnTo>
                  <a:pt x="2670" y="1142"/>
                </a:lnTo>
                <a:lnTo>
                  <a:pt x="2666" y="1138"/>
                </a:lnTo>
                <a:lnTo>
                  <a:pt x="2662" y="1136"/>
                </a:lnTo>
                <a:lnTo>
                  <a:pt x="2660" y="1134"/>
                </a:lnTo>
                <a:lnTo>
                  <a:pt x="2662" y="1128"/>
                </a:lnTo>
                <a:lnTo>
                  <a:pt x="2664" y="1126"/>
                </a:lnTo>
                <a:lnTo>
                  <a:pt x="2662" y="1124"/>
                </a:lnTo>
                <a:lnTo>
                  <a:pt x="2658" y="1122"/>
                </a:lnTo>
                <a:lnTo>
                  <a:pt x="2652" y="1122"/>
                </a:lnTo>
                <a:lnTo>
                  <a:pt x="2644" y="1124"/>
                </a:lnTo>
                <a:lnTo>
                  <a:pt x="2630" y="1132"/>
                </a:lnTo>
                <a:lnTo>
                  <a:pt x="2620" y="1136"/>
                </a:lnTo>
                <a:lnTo>
                  <a:pt x="2618" y="1136"/>
                </a:lnTo>
                <a:lnTo>
                  <a:pt x="2620" y="1132"/>
                </a:lnTo>
                <a:lnTo>
                  <a:pt x="2622" y="1126"/>
                </a:lnTo>
                <a:lnTo>
                  <a:pt x="2620" y="1122"/>
                </a:lnTo>
                <a:lnTo>
                  <a:pt x="2616" y="1118"/>
                </a:lnTo>
                <a:lnTo>
                  <a:pt x="2612" y="1116"/>
                </a:lnTo>
                <a:lnTo>
                  <a:pt x="2604" y="1112"/>
                </a:lnTo>
                <a:lnTo>
                  <a:pt x="2600" y="1110"/>
                </a:lnTo>
                <a:lnTo>
                  <a:pt x="2602" y="1108"/>
                </a:lnTo>
                <a:lnTo>
                  <a:pt x="2604" y="1108"/>
                </a:lnTo>
                <a:lnTo>
                  <a:pt x="2608" y="1108"/>
                </a:lnTo>
                <a:lnTo>
                  <a:pt x="2620" y="1112"/>
                </a:lnTo>
                <a:lnTo>
                  <a:pt x="2632" y="1116"/>
                </a:lnTo>
                <a:lnTo>
                  <a:pt x="2636" y="1118"/>
                </a:lnTo>
                <a:lnTo>
                  <a:pt x="2640" y="1116"/>
                </a:lnTo>
                <a:lnTo>
                  <a:pt x="2644" y="1112"/>
                </a:lnTo>
                <a:lnTo>
                  <a:pt x="2640" y="1108"/>
                </a:lnTo>
                <a:lnTo>
                  <a:pt x="2638" y="1106"/>
                </a:lnTo>
                <a:lnTo>
                  <a:pt x="2638" y="1104"/>
                </a:lnTo>
                <a:lnTo>
                  <a:pt x="2640" y="1102"/>
                </a:lnTo>
                <a:lnTo>
                  <a:pt x="2646" y="1098"/>
                </a:lnTo>
                <a:close/>
                <a:moveTo>
                  <a:pt x="2506" y="806"/>
                </a:moveTo>
                <a:lnTo>
                  <a:pt x="2506" y="806"/>
                </a:lnTo>
                <a:lnTo>
                  <a:pt x="2492" y="808"/>
                </a:lnTo>
                <a:lnTo>
                  <a:pt x="2480" y="812"/>
                </a:lnTo>
                <a:lnTo>
                  <a:pt x="2470" y="814"/>
                </a:lnTo>
                <a:lnTo>
                  <a:pt x="2464" y="818"/>
                </a:lnTo>
                <a:lnTo>
                  <a:pt x="2460" y="822"/>
                </a:lnTo>
                <a:lnTo>
                  <a:pt x="2460" y="824"/>
                </a:lnTo>
                <a:lnTo>
                  <a:pt x="2462" y="828"/>
                </a:lnTo>
                <a:lnTo>
                  <a:pt x="2468" y="830"/>
                </a:lnTo>
                <a:lnTo>
                  <a:pt x="2480" y="834"/>
                </a:lnTo>
                <a:lnTo>
                  <a:pt x="2488" y="836"/>
                </a:lnTo>
                <a:lnTo>
                  <a:pt x="2492" y="840"/>
                </a:lnTo>
                <a:lnTo>
                  <a:pt x="2494" y="846"/>
                </a:lnTo>
                <a:lnTo>
                  <a:pt x="2498" y="850"/>
                </a:lnTo>
                <a:lnTo>
                  <a:pt x="2504" y="856"/>
                </a:lnTo>
                <a:lnTo>
                  <a:pt x="2514" y="862"/>
                </a:lnTo>
                <a:lnTo>
                  <a:pt x="2524" y="872"/>
                </a:lnTo>
                <a:lnTo>
                  <a:pt x="2530" y="874"/>
                </a:lnTo>
                <a:lnTo>
                  <a:pt x="2530" y="870"/>
                </a:lnTo>
                <a:lnTo>
                  <a:pt x="2532" y="868"/>
                </a:lnTo>
                <a:lnTo>
                  <a:pt x="2534" y="866"/>
                </a:lnTo>
                <a:lnTo>
                  <a:pt x="2540" y="862"/>
                </a:lnTo>
                <a:lnTo>
                  <a:pt x="2546" y="852"/>
                </a:lnTo>
                <a:lnTo>
                  <a:pt x="2560" y="830"/>
                </a:lnTo>
                <a:lnTo>
                  <a:pt x="2562" y="826"/>
                </a:lnTo>
                <a:lnTo>
                  <a:pt x="2562" y="822"/>
                </a:lnTo>
                <a:lnTo>
                  <a:pt x="2560" y="818"/>
                </a:lnTo>
                <a:lnTo>
                  <a:pt x="2554" y="816"/>
                </a:lnTo>
                <a:lnTo>
                  <a:pt x="2546" y="812"/>
                </a:lnTo>
                <a:lnTo>
                  <a:pt x="2540" y="808"/>
                </a:lnTo>
                <a:lnTo>
                  <a:pt x="2530" y="806"/>
                </a:lnTo>
                <a:lnTo>
                  <a:pt x="2506" y="806"/>
                </a:lnTo>
                <a:close/>
                <a:moveTo>
                  <a:pt x="4290" y="1312"/>
                </a:moveTo>
                <a:lnTo>
                  <a:pt x="4290" y="1312"/>
                </a:lnTo>
                <a:lnTo>
                  <a:pt x="4284" y="1304"/>
                </a:lnTo>
                <a:lnTo>
                  <a:pt x="4280" y="1300"/>
                </a:lnTo>
                <a:lnTo>
                  <a:pt x="4274" y="1296"/>
                </a:lnTo>
                <a:lnTo>
                  <a:pt x="4268" y="1296"/>
                </a:lnTo>
                <a:lnTo>
                  <a:pt x="4256" y="1296"/>
                </a:lnTo>
                <a:lnTo>
                  <a:pt x="4246" y="1300"/>
                </a:lnTo>
                <a:lnTo>
                  <a:pt x="4236" y="1304"/>
                </a:lnTo>
                <a:lnTo>
                  <a:pt x="4230" y="1304"/>
                </a:lnTo>
                <a:lnTo>
                  <a:pt x="4228" y="1304"/>
                </a:lnTo>
                <a:lnTo>
                  <a:pt x="4228" y="1302"/>
                </a:lnTo>
                <a:lnTo>
                  <a:pt x="4230" y="1292"/>
                </a:lnTo>
                <a:lnTo>
                  <a:pt x="4232" y="1282"/>
                </a:lnTo>
                <a:lnTo>
                  <a:pt x="4232" y="1280"/>
                </a:lnTo>
                <a:lnTo>
                  <a:pt x="4230" y="1278"/>
                </a:lnTo>
                <a:lnTo>
                  <a:pt x="4224" y="1278"/>
                </a:lnTo>
                <a:lnTo>
                  <a:pt x="4216" y="1280"/>
                </a:lnTo>
                <a:lnTo>
                  <a:pt x="4202" y="1284"/>
                </a:lnTo>
                <a:lnTo>
                  <a:pt x="4200" y="1284"/>
                </a:lnTo>
                <a:lnTo>
                  <a:pt x="4198" y="1282"/>
                </a:lnTo>
                <a:lnTo>
                  <a:pt x="4200" y="1276"/>
                </a:lnTo>
                <a:lnTo>
                  <a:pt x="4202" y="1268"/>
                </a:lnTo>
                <a:lnTo>
                  <a:pt x="4202" y="1264"/>
                </a:lnTo>
                <a:lnTo>
                  <a:pt x="4200" y="1258"/>
                </a:lnTo>
                <a:lnTo>
                  <a:pt x="4196" y="1254"/>
                </a:lnTo>
                <a:lnTo>
                  <a:pt x="4182" y="1248"/>
                </a:lnTo>
                <a:lnTo>
                  <a:pt x="4162" y="1234"/>
                </a:lnTo>
                <a:lnTo>
                  <a:pt x="4150" y="1228"/>
                </a:lnTo>
                <a:lnTo>
                  <a:pt x="4136" y="1224"/>
                </a:lnTo>
                <a:lnTo>
                  <a:pt x="4124" y="1224"/>
                </a:lnTo>
                <a:lnTo>
                  <a:pt x="4112" y="1224"/>
                </a:lnTo>
                <a:lnTo>
                  <a:pt x="4100" y="1224"/>
                </a:lnTo>
                <a:lnTo>
                  <a:pt x="4090" y="1222"/>
                </a:lnTo>
                <a:lnTo>
                  <a:pt x="4084" y="1216"/>
                </a:lnTo>
                <a:lnTo>
                  <a:pt x="4082" y="1214"/>
                </a:lnTo>
                <a:lnTo>
                  <a:pt x="4080" y="1208"/>
                </a:lnTo>
                <a:lnTo>
                  <a:pt x="4080" y="1204"/>
                </a:lnTo>
                <a:lnTo>
                  <a:pt x="4076" y="1200"/>
                </a:lnTo>
                <a:lnTo>
                  <a:pt x="4072" y="1196"/>
                </a:lnTo>
                <a:lnTo>
                  <a:pt x="4066" y="1194"/>
                </a:lnTo>
                <a:lnTo>
                  <a:pt x="4054" y="1192"/>
                </a:lnTo>
                <a:lnTo>
                  <a:pt x="4040" y="1192"/>
                </a:lnTo>
                <a:lnTo>
                  <a:pt x="4030" y="1192"/>
                </a:lnTo>
                <a:lnTo>
                  <a:pt x="4024" y="1192"/>
                </a:lnTo>
                <a:lnTo>
                  <a:pt x="4022" y="1190"/>
                </a:lnTo>
                <a:lnTo>
                  <a:pt x="4022" y="1188"/>
                </a:lnTo>
                <a:lnTo>
                  <a:pt x="4032" y="1182"/>
                </a:lnTo>
                <a:lnTo>
                  <a:pt x="4038" y="1178"/>
                </a:lnTo>
                <a:lnTo>
                  <a:pt x="4040" y="1172"/>
                </a:lnTo>
                <a:lnTo>
                  <a:pt x="4042" y="1168"/>
                </a:lnTo>
                <a:lnTo>
                  <a:pt x="4042" y="1164"/>
                </a:lnTo>
                <a:lnTo>
                  <a:pt x="4040" y="1156"/>
                </a:lnTo>
                <a:lnTo>
                  <a:pt x="4036" y="1150"/>
                </a:lnTo>
                <a:lnTo>
                  <a:pt x="4030" y="1144"/>
                </a:lnTo>
                <a:lnTo>
                  <a:pt x="4028" y="1142"/>
                </a:lnTo>
                <a:lnTo>
                  <a:pt x="4032" y="1140"/>
                </a:lnTo>
                <a:lnTo>
                  <a:pt x="4042" y="1142"/>
                </a:lnTo>
                <a:lnTo>
                  <a:pt x="4056" y="1144"/>
                </a:lnTo>
                <a:lnTo>
                  <a:pt x="4068" y="1144"/>
                </a:lnTo>
                <a:lnTo>
                  <a:pt x="4078" y="1142"/>
                </a:lnTo>
                <a:lnTo>
                  <a:pt x="4084" y="1140"/>
                </a:lnTo>
                <a:lnTo>
                  <a:pt x="4084" y="1138"/>
                </a:lnTo>
                <a:lnTo>
                  <a:pt x="4084" y="1136"/>
                </a:lnTo>
                <a:lnTo>
                  <a:pt x="4078" y="1130"/>
                </a:lnTo>
                <a:lnTo>
                  <a:pt x="4066" y="1126"/>
                </a:lnTo>
                <a:lnTo>
                  <a:pt x="4046" y="1122"/>
                </a:lnTo>
                <a:lnTo>
                  <a:pt x="4018" y="1116"/>
                </a:lnTo>
                <a:lnTo>
                  <a:pt x="4016" y="1116"/>
                </a:lnTo>
                <a:lnTo>
                  <a:pt x="4016" y="1114"/>
                </a:lnTo>
                <a:lnTo>
                  <a:pt x="4020" y="1112"/>
                </a:lnTo>
                <a:lnTo>
                  <a:pt x="4040" y="1110"/>
                </a:lnTo>
                <a:lnTo>
                  <a:pt x="4052" y="1106"/>
                </a:lnTo>
                <a:lnTo>
                  <a:pt x="4062" y="1102"/>
                </a:lnTo>
                <a:lnTo>
                  <a:pt x="4064" y="1098"/>
                </a:lnTo>
                <a:lnTo>
                  <a:pt x="4066" y="1094"/>
                </a:lnTo>
                <a:lnTo>
                  <a:pt x="4066" y="1092"/>
                </a:lnTo>
                <a:lnTo>
                  <a:pt x="4066" y="1088"/>
                </a:lnTo>
                <a:lnTo>
                  <a:pt x="4062" y="1082"/>
                </a:lnTo>
                <a:lnTo>
                  <a:pt x="4054" y="1074"/>
                </a:lnTo>
                <a:lnTo>
                  <a:pt x="4044" y="1070"/>
                </a:lnTo>
                <a:lnTo>
                  <a:pt x="4036" y="1066"/>
                </a:lnTo>
                <a:lnTo>
                  <a:pt x="4026" y="1066"/>
                </a:lnTo>
                <a:lnTo>
                  <a:pt x="4020" y="1068"/>
                </a:lnTo>
                <a:lnTo>
                  <a:pt x="4014" y="1070"/>
                </a:lnTo>
                <a:lnTo>
                  <a:pt x="4004" y="1074"/>
                </a:lnTo>
                <a:lnTo>
                  <a:pt x="3988" y="1074"/>
                </a:lnTo>
                <a:lnTo>
                  <a:pt x="3982" y="1072"/>
                </a:lnTo>
                <a:lnTo>
                  <a:pt x="3980" y="1070"/>
                </a:lnTo>
                <a:lnTo>
                  <a:pt x="3982" y="1066"/>
                </a:lnTo>
                <a:lnTo>
                  <a:pt x="3994" y="1062"/>
                </a:lnTo>
                <a:lnTo>
                  <a:pt x="4014" y="1054"/>
                </a:lnTo>
                <a:lnTo>
                  <a:pt x="4020" y="1052"/>
                </a:lnTo>
                <a:lnTo>
                  <a:pt x="4022" y="1050"/>
                </a:lnTo>
                <a:lnTo>
                  <a:pt x="4018" y="1046"/>
                </a:lnTo>
                <a:lnTo>
                  <a:pt x="4012" y="1042"/>
                </a:lnTo>
                <a:lnTo>
                  <a:pt x="3984" y="1030"/>
                </a:lnTo>
                <a:lnTo>
                  <a:pt x="3966" y="1024"/>
                </a:lnTo>
                <a:lnTo>
                  <a:pt x="3952" y="1022"/>
                </a:lnTo>
                <a:lnTo>
                  <a:pt x="3942" y="1024"/>
                </a:lnTo>
                <a:lnTo>
                  <a:pt x="3934" y="1028"/>
                </a:lnTo>
                <a:lnTo>
                  <a:pt x="3930" y="1030"/>
                </a:lnTo>
                <a:lnTo>
                  <a:pt x="3926" y="1030"/>
                </a:lnTo>
                <a:lnTo>
                  <a:pt x="3926" y="1026"/>
                </a:lnTo>
                <a:lnTo>
                  <a:pt x="3928" y="1018"/>
                </a:lnTo>
                <a:lnTo>
                  <a:pt x="3928" y="1008"/>
                </a:lnTo>
                <a:lnTo>
                  <a:pt x="3926" y="1004"/>
                </a:lnTo>
                <a:lnTo>
                  <a:pt x="3922" y="1002"/>
                </a:lnTo>
                <a:lnTo>
                  <a:pt x="3916" y="1002"/>
                </a:lnTo>
                <a:lnTo>
                  <a:pt x="3908" y="1004"/>
                </a:lnTo>
                <a:lnTo>
                  <a:pt x="3904" y="1002"/>
                </a:lnTo>
                <a:lnTo>
                  <a:pt x="3904" y="996"/>
                </a:lnTo>
                <a:lnTo>
                  <a:pt x="3902" y="988"/>
                </a:lnTo>
                <a:lnTo>
                  <a:pt x="3896" y="982"/>
                </a:lnTo>
                <a:lnTo>
                  <a:pt x="3888" y="974"/>
                </a:lnTo>
                <a:lnTo>
                  <a:pt x="3880" y="970"/>
                </a:lnTo>
                <a:lnTo>
                  <a:pt x="3868" y="968"/>
                </a:lnTo>
                <a:lnTo>
                  <a:pt x="3858" y="968"/>
                </a:lnTo>
                <a:lnTo>
                  <a:pt x="3846" y="972"/>
                </a:lnTo>
                <a:lnTo>
                  <a:pt x="3836" y="980"/>
                </a:lnTo>
                <a:lnTo>
                  <a:pt x="3826" y="986"/>
                </a:lnTo>
                <a:lnTo>
                  <a:pt x="3820" y="988"/>
                </a:lnTo>
                <a:lnTo>
                  <a:pt x="3814" y="988"/>
                </a:lnTo>
                <a:lnTo>
                  <a:pt x="3810" y="982"/>
                </a:lnTo>
                <a:lnTo>
                  <a:pt x="3806" y="976"/>
                </a:lnTo>
                <a:lnTo>
                  <a:pt x="3802" y="966"/>
                </a:lnTo>
                <a:lnTo>
                  <a:pt x="3792" y="944"/>
                </a:lnTo>
                <a:lnTo>
                  <a:pt x="3788" y="936"/>
                </a:lnTo>
                <a:lnTo>
                  <a:pt x="3784" y="932"/>
                </a:lnTo>
                <a:lnTo>
                  <a:pt x="3778" y="930"/>
                </a:lnTo>
                <a:lnTo>
                  <a:pt x="3774" y="932"/>
                </a:lnTo>
                <a:lnTo>
                  <a:pt x="3768" y="932"/>
                </a:lnTo>
                <a:lnTo>
                  <a:pt x="3762" y="930"/>
                </a:lnTo>
                <a:lnTo>
                  <a:pt x="3758" y="926"/>
                </a:lnTo>
                <a:lnTo>
                  <a:pt x="3750" y="918"/>
                </a:lnTo>
                <a:lnTo>
                  <a:pt x="3744" y="908"/>
                </a:lnTo>
                <a:lnTo>
                  <a:pt x="3736" y="902"/>
                </a:lnTo>
                <a:lnTo>
                  <a:pt x="3726" y="898"/>
                </a:lnTo>
                <a:lnTo>
                  <a:pt x="3718" y="896"/>
                </a:lnTo>
                <a:lnTo>
                  <a:pt x="3700" y="896"/>
                </a:lnTo>
                <a:lnTo>
                  <a:pt x="3692" y="894"/>
                </a:lnTo>
                <a:lnTo>
                  <a:pt x="3686" y="892"/>
                </a:lnTo>
                <a:lnTo>
                  <a:pt x="3668" y="884"/>
                </a:lnTo>
                <a:lnTo>
                  <a:pt x="3658" y="882"/>
                </a:lnTo>
                <a:lnTo>
                  <a:pt x="3646" y="880"/>
                </a:lnTo>
                <a:lnTo>
                  <a:pt x="3636" y="882"/>
                </a:lnTo>
                <a:lnTo>
                  <a:pt x="3624" y="884"/>
                </a:lnTo>
                <a:lnTo>
                  <a:pt x="3614" y="892"/>
                </a:lnTo>
                <a:lnTo>
                  <a:pt x="3606" y="904"/>
                </a:lnTo>
                <a:lnTo>
                  <a:pt x="3604" y="908"/>
                </a:lnTo>
                <a:lnTo>
                  <a:pt x="3600" y="912"/>
                </a:lnTo>
                <a:lnTo>
                  <a:pt x="3596" y="914"/>
                </a:lnTo>
                <a:lnTo>
                  <a:pt x="3592" y="916"/>
                </a:lnTo>
                <a:lnTo>
                  <a:pt x="3584" y="914"/>
                </a:lnTo>
                <a:lnTo>
                  <a:pt x="3578" y="908"/>
                </a:lnTo>
                <a:lnTo>
                  <a:pt x="3570" y="904"/>
                </a:lnTo>
                <a:lnTo>
                  <a:pt x="3560" y="900"/>
                </a:lnTo>
                <a:lnTo>
                  <a:pt x="3556" y="900"/>
                </a:lnTo>
                <a:lnTo>
                  <a:pt x="3552" y="900"/>
                </a:lnTo>
                <a:lnTo>
                  <a:pt x="3548" y="902"/>
                </a:lnTo>
                <a:lnTo>
                  <a:pt x="3544" y="906"/>
                </a:lnTo>
                <a:lnTo>
                  <a:pt x="3536" y="916"/>
                </a:lnTo>
                <a:lnTo>
                  <a:pt x="3528" y="922"/>
                </a:lnTo>
                <a:lnTo>
                  <a:pt x="3520" y="926"/>
                </a:lnTo>
                <a:lnTo>
                  <a:pt x="3516" y="928"/>
                </a:lnTo>
                <a:lnTo>
                  <a:pt x="3512" y="930"/>
                </a:lnTo>
                <a:lnTo>
                  <a:pt x="3510" y="928"/>
                </a:lnTo>
                <a:lnTo>
                  <a:pt x="3512" y="922"/>
                </a:lnTo>
                <a:lnTo>
                  <a:pt x="3518" y="916"/>
                </a:lnTo>
                <a:lnTo>
                  <a:pt x="3522" y="908"/>
                </a:lnTo>
                <a:lnTo>
                  <a:pt x="3526" y="898"/>
                </a:lnTo>
                <a:lnTo>
                  <a:pt x="3528" y="888"/>
                </a:lnTo>
                <a:lnTo>
                  <a:pt x="3528" y="878"/>
                </a:lnTo>
                <a:lnTo>
                  <a:pt x="3526" y="870"/>
                </a:lnTo>
                <a:lnTo>
                  <a:pt x="3522" y="862"/>
                </a:lnTo>
                <a:lnTo>
                  <a:pt x="3516" y="856"/>
                </a:lnTo>
                <a:lnTo>
                  <a:pt x="3508" y="850"/>
                </a:lnTo>
                <a:lnTo>
                  <a:pt x="3500" y="848"/>
                </a:lnTo>
                <a:lnTo>
                  <a:pt x="3498" y="842"/>
                </a:lnTo>
                <a:lnTo>
                  <a:pt x="3496" y="836"/>
                </a:lnTo>
                <a:lnTo>
                  <a:pt x="3494" y="828"/>
                </a:lnTo>
                <a:lnTo>
                  <a:pt x="3494" y="822"/>
                </a:lnTo>
                <a:lnTo>
                  <a:pt x="3492" y="816"/>
                </a:lnTo>
                <a:lnTo>
                  <a:pt x="3488" y="812"/>
                </a:lnTo>
                <a:lnTo>
                  <a:pt x="3480" y="808"/>
                </a:lnTo>
                <a:lnTo>
                  <a:pt x="3466" y="808"/>
                </a:lnTo>
                <a:lnTo>
                  <a:pt x="3446" y="808"/>
                </a:lnTo>
                <a:lnTo>
                  <a:pt x="3424" y="810"/>
                </a:lnTo>
                <a:lnTo>
                  <a:pt x="3400" y="816"/>
                </a:lnTo>
                <a:lnTo>
                  <a:pt x="3376" y="822"/>
                </a:lnTo>
                <a:lnTo>
                  <a:pt x="3358" y="830"/>
                </a:lnTo>
                <a:lnTo>
                  <a:pt x="3350" y="834"/>
                </a:lnTo>
                <a:lnTo>
                  <a:pt x="3344" y="840"/>
                </a:lnTo>
                <a:lnTo>
                  <a:pt x="3340" y="846"/>
                </a:lnTo>
                <a:lnTo>
                  <a:pt x="3340" y="854"/>
                </a:lnTo>
                <a:lnTo>
                  <a:pt x="3338" y="858"/>
                </a:lnTo>
                <a:lnTo>
                  <a:pt x="3336" y="864"/>
                </a:lnTo>
                <a:lnTo>
                  <a:pt x="3334" y="866"/>
                </a:lnTo>
                <a:lnTo>
                  <a:pt x="3332" y="868"/>
                </a:lnTo>
                <a:lnTo>
                  <a:pt x="3326" y="868"/>
                </a:lnTo>
                <a:lnTo>
                  <a:pt x="3320" y="868"/>
                </a:lnTo>
                <a:lnTo>
                  <a:pt x="3314" y="868"/>
                </a:lnTo>
                <a:lnTo>
                  <a:pt x="3312" y="870"/>
                </a:lnTo>
                <a:lnTo>
                  <a:pt x="3312" y="872"/>
                </a:lnTo>
                <a:lnTo>
                  <a:pt x="3314" y="880"/>
                </a:lnTo>
                <a:lnTo>
                  <a:pt x="3322" y="898"/>
                </a:lnTo>
                <a:lnTo>
                  <a:pt x="3328" y="914"/>
                </a:lnTo>
                <a:lnTo>
                  <a:pt x="3330" y="920"/>
                </a:lnTo>
                <a:lnTo>
                  <a:pt x="3330" y="924"/>
                </a:lnTo>
                <a:lnTo>
                  <a:pt x="3328" y="926"/>
                </a:lnTo>
                <a:lnTo>
                  <a:pt x="3326" y="928"/>
                </a:lnTo>
                <a:lnTo>
                  <a:pt x="3320" y="930"/>
                </a:lnTo>
                <a:lnTo>
                  <a:pt x="3314" y="930"/>
                </a:lnTo>
                <a:lnTo>
                  <a:pt x="3310" y="932"/>
                </a:lnTo>
                <a:lnTo>
                  <a:pt x="3308" y="934"/>
                </a:lnTo>
                <a:lnTo>
                  <a:pt x="3310" y="936"/>
                </a:lnTo>
                <a:lnTo>
                  <a:pt x="3316" y="946"/>
                </a:lnTo>
                <a:lnTo>
                  <a:pt x="3324" y="956"/>
                </a:lnTo>
                <a:lnTo>
                  <a:pt x="3334" y="960"/>
                </a:lnTo>
                <a:lnTo>
                  <a:pt x="3340" y="962"/>
                </a:lnTo>
                <a:lnTo>
                  <a:pt x="3348" y="962"/>
                </a:lnTo>
                <a:lnTo>
                  <a:pt x="3354" y="962"/>
                </a:lnTo>
                <a:lnTo>
                  <a:pt x="3358" y="962"/>
                </a:lnTo>
                <a:lnTo>
                  <a:pt x="3362" y="966"/>
                </a:lnTo>
                <a:lnTo>
                  <a:pt x="3364" y="974"/>
                </a:lnTo>
                <a:lnTo>
                  <a:pt x="3362" y="978"/>
                </a:lnTo>
                <a:lnTo>
                  <a:pt x="3360" y="980"/>
                </a:lnTo>
                <a:lnTo>
                  <a:pt x="3356" y="982"/>
                </a:lnTo>
                <a:lnTo>
                  <a:pt x="3350" y="982"/>
                </a:lnTo>
                <a:lnTo>
                  <a:pt x="3336" y="978"/>
                </a:lnTo>
                <a:lnTo>
                  <a:pt x="3320" y="970"/>
                </a:lnTo>
                <a:lnTo>
                  <a:pt x="3304" y="960"/>
                </a:lnTo>
                <a:lnTo>
                  <a:pt x="3294" y="948"/>
                </a:lnTo>
                <a:lnTo>
                  <a:pt x="3290" y="940"/>
                </a:lnTo>
                <a:lnTo>
                  <a:pt x="3288" y="934"/>
                </a:lnTo>
                <a:lnTo>
                  <a:pt x="3288" y="926"/>
                </a:lnTo>
                <a:lnTo>
                  <a:pt x="3290" y="920"/>
                </a:lnTo>
                <a:lnTo>
                  <a:pt x="3294" y="908"/>
                </a:lnTo>
                <a:lnTo>
                  <a:pt x="3294" y="900"/>
                </a:lnTo>
                <a:lnTo>
                  <a:pt x="3290" y="894"/>
                </a:lnTo>
                <a:lnTo>
                  <a:pt x="3286" y="890"/>
                </a:lnTo>
                <a:lnTo>
                  <a:pt x="3282" y="886"/>
                </a:lnTo>
                <a:lnTo>
                  <a:pt x="3280" y="880"/>
                </a:lnTo>
                <a:lnTo>
                  <a:pt x="3284" y="872"/>
                </a:lnTo>
                <a:lnTo>
                  <a:pt x="3294" y="856"/>
                </a:lnTo>
                <a:lnTo>
                  <a:pt x="3308" y="842"/>
                </a:lnTo>
                <a:lnTo>
                  <a:pt x="3320" y="832"/>
                </a:lnTo>
                <a:lnTo>
                  <a:pt x="3330" y="824"/>
                </a:lnTo>
                <a:lnTo>
                  <a:pt x="3338" y="820"/>
                </a:lnTo>
                <a:lnTo>
                  <a:pt x="3348" y="814"/>
                </a:lnTo>
                <a:lnTo>
                  <a:pt x="3352" y="812"/>
                </a:lnTo>
                <a:lnTo>
                  <a:pt x="3354" y="808"/>
                </a:lnTo>
                <a:lnTo>
                  <a:pt x="3352" y="804"/>
                </a:lnTo>
                <a:lnTo>
                  <a:pt x="3350" y="802"/>
                </a:lnTo>
                <a:lnTo>
                  <a:pt x="3340" y="800"/>
                </a:lnTo>
                <a:lnTo>
                  <a:pt x="3324" y="798"/>
                </a:lnTo>
                <a:lnTo>
                  <a:pt x="3304" y="798"/>
                </a:lnTo>
                <a:lnTo>
                  <a:pt x="3280" y="800"/>
                </a:lnTo>
                <a:lnTo>
                  <a:pt x="3256" y="806"/>
                </a:lnTo>
                <a:lnTo>
                  <a:pt x="3232" y="814"/>
                </a:lnTo>
                <a:lnTo>
                  <a:pt x="3210" y="824"/>
                </a:lnTo>
                <a:lnTo>
                  <a:pt x="3192" y="836"/>
                </a:lnTo>
                <a:lnTo>
                  <a:pt x="3182" y="846"/>
                </a:lnTo>
                <a:lnTo>
                  <a:pt x="3176" y="852"/>
                </a:lnTo>
                <a:lnTo>
                  <a:pt x="3172" y="858"/>
                </a:lnTo>
                <a:lnTo>
                  <a:pt x="3172" y="868"/>
                </a:lnTo>
                <a:lnTo>
                  <a:pt x="3170" y="874"/>
                </a:lnTo>
                <a:lnTo>
                  <a:pt x="3164" y="880"/>
                </a:lnTo>
                <a:lnTo>
                  <a:pt x="3158" y="886"/>
                </a:lnTo>
                <a:lnTo>
                  <a:pt x="3154" y="894"/>
                </a:lnTo>
                <a:lnTo>
                  <a:pt x="3148" y="910"/>
                </a:lnTo>
                <a:lnTo>
                  <a:pt x="3146" y="928"/>
                </a:lnTo>
                <a:lnTo>
                  <a:pt x="3142" y="954"/>
                </a:lnTo>
                <a:lnTo>
                  <a:pt x="3140" y="966"/>
                </a:lnTo>
                <a:lnTo>
                  <a:pt x="3140" y="976"/>
                </a:lnTo>
                <a:lnTo>
                  <a:pt x="3142" y="982"/>
                </a:lnTo>
                <a:lnTo>
                  <a:pt x="3148" y="986"/>
                </a:lnTo>
                <a:lnTo>
                  <a:pt x="3156" y="990"/>
                </a:lnTo>
                <a:lnTo>
                  <a:pt x="3166" y="992"/>
                </a:lnTo>
                <a:lnTo>
                  <a:pt x="3198" y="994"/>
                </a:lnTo>
                <a:lnTo>
                  <a:pt x="3216" y="996"/>
                </a:lnTo>
                <a:lnTo>
                  <a:pt x="3230" y="1000"/>
                </a:lnTo>
                <a:lnTo>
                  <a:pt x="3240" y="1004"/>
                </a:lnTo>
                <a:lnTo>
                  <a:pt x="3246" y="1008"/>
                </a:lnTo>
                <a:lnTo>
                  <a:pt x="3246" y="1012"/>
                </a:lnTo>
                <a:lnTo>
                  <a:pt x="3244" y="1016"/>
                </a:lnTo>
                <a:lnTo>
                  <a:pt x="3234" y="1016"/>
                </a:lnTo>
                <a:lnTo>
                  <a:pt x="3220" y="1016"/>
                </a:lnTo>
                <a:lnTo>
                  <a:pt x="3190" y="1014"/>
                </a:lnTo>
                <a:lnTo>
                  <a:pt x="3180" y="1014"/>
                </a:lnTo>
                <a:lnTo>
                  <a:pt x="3174" y="1016"/>
                </a:lnTo>
                <a:lnTo>
                  <a:pt x="3172" y="1018"/>
                </a:lnTo>
                <a:lnTo>
                  <a:pt x="3172" y="1020"/>
                </a:lnTo>
                <a:lnTo>
                  <a:pt x="3174" y="1026"/>
                </a:lnTo>
                <a:lnTo>
                  <a:pt x="3180" y="1036"/>
                </a:lnTo>
                <a:lnTo>
                  <a:pt x="3192" y="1048"/>
                </a:lnTo>
                <a:lnTo>
                  <a:pt x="3208" y="1060"/>
                </a:lnTo>
                <a:lnTo>
                  <a:pt x="3222" y="1066"/>
                </a:lnTo>
                <a:lnTo>
                  <a:pt x="3234" y="1068"/>
                </a:lnTo>
                <a:lnTo>
                  <a:pt x="3248" y="1068"/>
                </a:lnTo>
                <a:lnTo>
                  <a:pt x="3260" y="1066"/>
                </a:lnTo>
                <a:lnTo>
                  <a:pt x="3270" y="1066"/>
                </a:lnTo>
                <a:lnTo>
                  <a:pt x="3282" y="1068"/>
                </a:lnTo>
                <a:lnTo>
                  <a:pt x="3292" y="1074"/>
                </a:lnTo>
                <a:lnTo>
                  <a:pt x="3304" y="1082"/>
                </a:lnTo>
                <a:lnTo>
                  <a:pt x="3314" y="1086"/>
                </a:lnTo>
                <a:lnTo>
                  <a:pt x="3324" y="1086"/>
                </a:lnTo>
                <a:lnTo>
                  <a:pt x="3334" y="1086"/>
                </a:lnTo>
                <a:lnTo>
                  <a:pt x="3350" y="1084"/>
                </a:lnTo>
                <a:lnTo>
                  <a:pt x="3360" y="1082"/>
                </a:lnTo>
                <a:lnTo>
                  <a:pt x="3374" y="1086"/>
                </a:lnTo>
                <a:lnTo>
                  <a:pt x="3386" y="1088"/>
                </a:lnTo>
                <a:lnTo>
                  <a:pt x="3400" y="1088"/>
                </a:lnTo>
                <a:lnTo>
                  <a:pt x="3408" y="1086"/>
                </a:lnTo>
                <a:lnTo>
                  <a:pt x="3416" y="1088"/>
                </a:lnTo>
                <a:lnTo>
                  <a:pt x="3428" y="1090"/>
                </a:lnTo>
                <a:lnTo>
                  <a:pt x="3444" y="1094"/>
                </a:lnTo>
                <a:lnTo>
                  <a:pt x="3456" y="1096"/>
                </a:lnTo>
                <a:lnTo>
                  <a:pt x="3464" y="1096"/>
                </a:lnTo>
                <a:lnTo>
                  <a:pt x="3470" y="1094"/>
                </a:lnTo>
                <a:lnTo>
                  <a:pt x="3472" y="1090"/>
                </a:lnTo>
                <a:lnTo>
                  <a:pt x="3476" y="1088"/>
                </a:lnTo>
                <a:lnTo>
                  <a:pt x="3480" y="1086"/>
                </a:lnTo>
                <a:lnTo>
                  <a:pt x="3486" y="1088"/>
                </a:lnTo>
                <a:lnTo>
                  <a:pt x="3496" y="1096"/>
                </a:lnTo>
                <a:lnTo>
                  <a:pt x="3514" y="1108"/>
                </a:lnTo>
                <a:lnTo>
                  <a:pt x="3518" y="1110"/>
                </a:lnTo>
                <a:lnTo>
                  <a:pt x="3520" y="1110"/>
                </a:lnTo>
                <a:lnTo>
                  <a:pt x="3520" y="1108"/>
                </a:lnTo>
                <a:lnTo>
                  <a:pt x="3516" y="1102"/>
                </a:lnTo>
                <a:lnTo>
                  <a:pt x="3504" y="1088"/>
                </a:lnTo>
                <a:lnTo>
                  <a:pt x="3498" y="1082"/>
                </a:lnTo>
                <a:lnTo>
                  <a:pt x="3498" y="1080"/>
                </a:lnTo>
                <a:lnTo>
                  <a:pt x="3500" y="1080"/>
                </a:lnTo>
                <a:lnTo>
                  <a:pt x="3508" y="1078"/>
                </a:lnTo>
                <a:lnTo>
                  <a:pt x="3520" y="1080"/>
                </a:lnTo>
                <a:lnTo>
                  <a:pt x="3550" y="1088"/>
                </a:lnTo>
                <a:lnTo>
                  <a:pt x="3584" y="1094"/>
                </a:lnTo>
                <a:lnTo>
                  <a:pt x="3590" y="1094"/>
                </a:lnTo>
                <a:lnTo>
                  <a:pt x="3596" y="1094"/>
                </a:lnTo>
                <a:lnTo>
                  <a:pt x="3598" y="1092"/>
                </a:lnTo>
                <a:lnTo>
                  <a:pt x="3600" y="1088"/>
                </a:lnTo>
                <a:lnTo>
                  <a:pt x="3602" y="1080"/>
                </a:lnTo>
                <a:lnTo>
                  <a:pt x="3600" y="1072"/>
                </a:lnTo>
                <a:lnTo>
                  <a:pt x="3596" y="1058"/>
                </a:lnTo>
                <a:lnTo>
                  <a:pt x="3596" y="1056"/>
                </a:lnTo>
                <a:lnTo>
                  <a:pt x="3598" y="1056"/>
                </a:lnTo>
                <a:lnTo>
                  <a:pt x="3604" y="1062"/>
                </a:lnTo>
                <a:lnTo>
                  <a:pt x="3612" y="1068"/>
                </a:lnTo>
                <a:lnTo>
                  <a:pt x="3618" y="1070"/>
                </a:lnTo>
                <a:lnTo>
                  <a:pt x="3626" y="1070"/>
                </a:lnTo>
                <a:lnTo>
                  <a:pt x="3630" y="1070"/>
                </a:lnTo>
                <a:lnTo>
                  <a:pt x="3636" y="1070"/>
                </a:lnTo>
                <a:lnTo>
                  <a:pt x="3638" y="1070"/>
                </a:lnTo>
                <a:lnTo>
                  <a:pt x="3640" y="1074"/>
                </a:lnTo>
                <a:lnTo>
                  <a:pt x="3642" y="1082"/>
                </a:lnTo>
                <a:lnTo>
                  <a:pt x="3642" y="1092"/>
                </a:lnTo>
                <a:lnTo>
                  <a:pt x="3644" y="1100"/>
                </a:lnTo>
                <a:lnTo>
                  <a:pt x="3648" y="1104"/>
                </a:lnTo>
                <a:lnTo>
                  <a:pt x="3652" y="1108"/>
                </a:lnTo>
                <a:lnTo>
                  <a:pt x="3670" y="1114"/>
                </a:lnTo>
                <a:lnTo>
                  <a:pt x="3696" y="1124"/>
                </a:lnTo>
                <a:lnTo>
                  <a:pt x="3710" y="1130"/>
                </a:lnTo>
                <a:lnTo>
                  <a:pt x="3720" y="1136"/>
                </a:lnTo>
                <a:lnTo>
                  <a:pt x="3724" y="1142"/>
                </a:lnTo>
                <a:lnTo>
                  <a:pt x="3724" y="1146"/>
                </a:lnTo>
                <a:lnTo>
                  <a:pt x="3722" y="1150"/>
                </a:lnTo>
                <a:lnTo>
                  <a:pt x="3716" y="1152"/>
                </a:lnTo>
                <a:lnTo>
                  <a:pt x="3708" y="1154"/>
                </a:lnTo>
                <a:lnTo>
                  <a:pt x="3698" y="1154"/>
                </a:lnTo>
                <a:lnTo>
                  <a:pt x="3690" y="1156"/>
                </a:lnTo>
                <a:lnTo>
                  <a:pt x="3684" y="1158"/>
                </a:lnTo>
                <a:lnTo>
                  <a:pt x="3680" y="1162"/>
                </a:lnTo>
                <a:lnTo>
                  <a:pt x="3678" y="1168"/>
                </a:lnTo>
                <a:lnTo>
                  <a:pt x="3678" y="1172"/>
                </a:lnTo>
                <a:lnTo>
                  <a:pt x="3684" y="1176"/>
                </a:lnTo>
                <a:lnTo>
                  <a:pt x="3692" y="1176"/>
                </a:lnTo>
                <a:lnTo>
                  <a:pt x="3704" y="1174"/>
                </a:lnTo>
                <a:lnTo>
                  <a:pt x="3718" y="1172"/>
                </a:lnTo>
                <a:lnTo>
                  <a:pt x="3732" y="1172"/>
                </a:lnTo>
                <a:lnTo>
                  <a:pt x="3746" y="1174"/>
                </a:lnTo>
                <a:lnTo>
                  <a:pt x="3760" y="1176"/>
                </a:lnTo>
                <a:lnTo>
                  <a:pt x="3772" y="1182"/>
                </a:lnTo>
                <a:lnTo>
                  <a:pt x="3782" y="1186"/>
                </a:lnTo>
                <a:lnTo>
                  <a:pt x="3788" y="1192"/>
                </a:lnTo>
                <a:lnTo>
                  <a:pt x="3794" y="1198"/>
                </a:lnTo>
                <a:lnTo>
                  <a:pt x="3798" y="1202"/>
                </a:lnTo>
                <a:lnTo>
                  <a:pt x="3802" y="1206"/>
                </a:lnTo>
                <a:lnTo>
                  <a:pt x="3816" y="1210"/>
                </a:lnTo>
                <a:lnTo>
                  <a:pt x="3822" y="1214"/>
                </a:lnTo>
                <a:lnTo>
                  <a:pt x="3828" y="1218"/>
                </a:lnTo>
                <a:lnTo>
                  <a:pt x="3832" y="1226"/>
                </a:lnTo>
                <a:lnTo>
                  <a:pt x="3836" y="1236"/>
                </a:lnTo>
                <a:lnTo>
                  <a:pt x="3838" y="1248"/>
                </a:lnTo>
                <a:lnTo>
                  <a:pt x="3844" y="1256"/>
                </a:lnTo>
                <a:lnTo>
                  <a:pt x="3852" y="1272"/>
                </a:lnTo>
                <a:lnTo>
                  <a:pt x="3856" y="1278"/>
                </a:lnTo>
                <a:lnTo>
                  <a:pt x="3858" y="1282"/>
                </a:lnTo>
                <a:lnTo>
                  <a:pt x="3856" y="1288"/>
                </a:lnTo>
                <a:lnTo>
                  <a:pt x="3850" y="1292"/>
                </a:lnTo>
                <a:lnTo>
                  <a:pt x="3836" y="1302"/>
                </a:lnTo>
                <a:lnTo>
                  <a:pt x="3824" y="1314"/>
                </a:lnTo>
                <a:lnTo>
                  <a:pt x="3808" y="1330"/>
                </a:lnTo>
                <a:lnTo>
                  <a:pt x="3788" y="1346"/>
                </a:lnTo>
                <a:lnTo>
                  <a:pt x="3784" y="1350"/>
                </a:lnTo>
                <a:lnTo>
                  <a:pt x="3782" y="1356"/>
                </a:lnTo>
                <a:lnTo>
                  <a:pt x="3780" y="1362"/>
                </a:lnTo>
                <a:lnTo>
                  <a:pt x="3782" y="1366"/>
                </a:lnTo>
                <a:lnTo>
                  <a:pt x="3786" y="1378"/>
                </a:lnTo>
                <a:lnTo>
                  <a:pt x="3794" y="1388"/>
                </a:lnTo>
                <a:lnTo>
                  <a:pt x="3806" y="1402"/>
                </a:lnTo>
                <a:lnTo>
                  <a:pt x="3806" y="1404"/>
                </a:lnTo>
                <a:lnTo>
                  <a:pt x="3798" y="1402"/>
                </a:lnTo>
                <a:lnTo>
                  <a:pt x="3786" y="1400"/>
                </a:lnTo>
                <a:lnTo>
                  <a:pt x="3776" y="1402"/>
                </a:lnTo>
                <a:lnTo>
                  <a:pt x="3768" y="1406"/>
                </a:lnTo>
                <a:lnTo>
                  <a:pt x="3760" y="1410"/>
                </a:lnTo>
                <a:lnTo>
                  <a:pt x="3750" y="1414"/>
                </a:lnTo>
                <a:lnTo>
                  <a:pt x="3736" y="1416"/>
                </a:lnTo>
                <a:lnTo>
                  <a:pt x="3716" y="1416"/>
                </a:lnTo>
                <a:lnTo>
                  <a:pt x="3692" y="1412"/>
                </a:lnTo>
                <a:lnTo>
                  <a:pt x="3670" y="1408"/>
                </a:lnTo>
                <a:lnTo>
                  <a:pt x="3656" y="1406"/>
                </a:lnTo>
                <a:lnTo>
                  <a:pt x="3650" y="1406"/>
                </a:lnTo>
                <a:lnTo>
                  <a:pt x="3650" y="1410"/>
                </a:lnTo>
                <a:lnTo>
                  <a:pt x="3650" y="1414"/>
                </a:lnTo>
                <a:lnTo>
                  <a:pt x="3650" y="1420"/>
                </a:lnTo>
                <a:lnTo>
                  <a:pt x="3646" y="1428"/>
                </a:lnTo>
                <a:lnTo>
                  <a:pt x="3634" y="1436"/>
                </a:lnTo>
                <a:lnTo>
                  <a:pt x="3628" y="1440"/>
                </a:lnTo>
                <a:lnTo>
                  <a:pt x="3624" y="1444"/>
                </a:lnTo>
                <a:lnTo>
                  <a:pt x="3622" y="1450"/>
                </a:lnTo>
                <a:lnTo>
                  <a:pt x="3622" y="1456"/>
                </a:lnTo>
                <a:lnTo>
                  <a:pt x="3622" y="1460"/>
                </a:lnTo>
                <a:lnTo>
                  <a:pt x="3624" y="1466"/>
                </a:lnTo>
                <a:lnTo>
                  <a:pt x="3634" y="1476"/>
                </a:lnTo>
                <a:lnTo>
                  <a:pt x="3646" y="1484"/>
                </a:lnTo>
                <a:lnTo>
                  <a:pt x="3654" y="1486"/>
                </a:lnTo>
                <a:lnTo>
                  <a:pt x="3664" y="1488"/>
                </a:lnTo>
                <a:lnTo>
                  <a:pt x="3672" y="1488"/>
                </a:lnTo>
                <a:lnTo>
                  <a:pt x="3682" y="1486"/>
                </a:lnTo>
                <a:lnTo>
                  <a:pt x="3692" y="1484"/>
                </a:lnTo>
                <a:lnTo>
                  <a:pt x="3702" y="1480"/>
                </a:lnTo>
                <a:lnTo>
                  <a:pt x="3720" y="1472"/>
                </a:lnTo>
                <a:lnTo>
                  <a:pt x="3732" y="1472"/>
                </a:lnTo>
                <a:lnTo>
                  <a:pt x="3742" y="1474"/>
                </a:lnTo>
                <a:lnTo>
                  <a:pt x="3748" y="1478"/>
                </a:lnTo>
                <a:lnTo>
                  <a:pt x="3752" y="1482"/>
                </a:lnTo>
                <a:lnTo>
                  <a:pt x="3758" y="1484"/>
                </a:lnTo>
                <a:lnTo>
                  <a:pt x="3762" y="1484"/>
                </a:lnTo>
                <a:lnTo>
                  <a:pt x="3768" y="1478"/>
                </a:lnTo>
                <a:lnTo>
                  <a:pt x="3776" y="1472"/>
                </a:lnTo>
                <a:lnTo>
                  <a:pt x="3780" y="1470"/>
                </a:lnTo>
                <a:lnTo>
                  <a:pt x="3782" y="1474"/>
                </a:lnTo>
                <a:lnTo>
                  <a:pt x="3784" y="1478"/>
                </a:lnTo>
                <a:lnTo>
                  <a:pt x="3786" y="1486"/>
                </a:lnTo>
                <a:lnTo>
                  <a:pt x="3788" y="1486"/>
                </a:lnTo>
                <a:lnTo>
                  <a:pt x="3792" y="1482"/>
                </a:lnTo>
                <a:lnTo>
                  <a:pt x="3796" y="1472"/>
                </a:lnTo>
                <a:lnTo>
                  <a:pt x="3798" y="1470"/>
                </a:lnTo>
                <a:lnTo>
                  <a:pt x="3802" y="1468"/>
                </a:lnTo>
                <a:lnTo>
                  <a:pt x="3806" y="1470"/>
                </a:lnTo>
                <a:lnTo>
                  <a:pt x="3812" y="1476"/>
                </a:lnTo>
                <a:lnTo>
                  <a:pt x="3836" y="1502"/>
                </a:lnTo>
                <a:lnTo>
                  <a:pt x="3848" y="1516"/>
                </a:lnTo>
                <a:lnTo>
                  <a:pt x="3858" y="1524"/>
                </a:lnTo>
                <a:lnTo>
                  <a:pt x="3864" y="1526"/>
                </a:lnTo>
                <a:lnTo>
                  <a:pt x="3868" y="1524"/>
                </a:lnTo>
                <a:lnTo>
                  <a:pt x="3872" y="1522"/>
                </a:lnTo>
                <a:lnTo>
                  <a:pt x="3876" y="1522"/>
                </a:lnTo>
                <a:lnTo>
                  <a:pt x="3882" y="1524"/>
                </a:lnTo>
                <a:lnTo>
                  <a:pt x="3890" y="1530"/>
                </a:lnTo>
                <a:lnTo>
                  <a:pt x="3896" y="1536"/>
                </a:lnTo>
                <a:lnTo>
                  <a:pt x="3896" y="1538"/>
                </a:lnTo>
                <a:lnTo>
                  <a:pt x="3896" y="1540"/>
                </a:lnTo>
                <a:lnTo>
                  <a:pt x="3890" y="1540"/>
                </a:lnTo>
                <a:lnTo>
                  <a:pt x="3882" y="1542"/>
                </a:lnTo>
                <a:lnTo>
                  <a:pt x="3876" y="1542"/>
                </a:lnTo>
                <a:lnTo>
                  <a:pt x="3872" y="1544"/>
                </a:lnTo>
                <a:lnTo>
                  <a:pt x="3872" y="1546"/>
                </a:lnTo>
                <a:lnTo>
                  <a:pt x="3872" y="1550"/>
                </a:lnTo>
                <a:lnTo>
                  <a:pt x="3874" y="1554"/>
                </a:lnTo>
                <a:lnTo>
                  <a:pt x="3884" y="1566"/>
                </a:lnTo>
                <a:lnTo>
                  <a:pt x="3896" y="1572"/>
                </a:lnTo>
                <a:lnTo>
                  <a:pt x="3908" y="1578"/>
                </a:lnTo>
                <a:lnTo>
                  <a:pt x="3934" y="1584"/>
                </a:lnTo>
                <a:lnTo>
                  <a:pt x="3956" y="1590"/>
                </a:lnTo>
                <a:lnTo>
                  <a:pt x="3966" y="1596"/>
                </a:lnTo>
                <a:lnTo>
                  <a:pt x="3974" y="1602"/>
                </a:lnTo>
                <a:lnTo>
                  <a:pt x="3982" y="1610"/>
                </a:lnTo>
                <a:lnTo>
                  <a:pt x="3994" y="1616"/>
                </a:lnTo>
                <a:lnTo>
                  <a:pt x="4008" y="1620"/>
                </a:lnTo>
                <a:lnTo>
                  <a:pt x="4024" y="1626"/>
                </a:lnTo>
                <a:lnTo>
                  <a:pt x="4058" y="1634"/>
                </a:lnTo>
                <a:lnTo>
                  <a:pt x="4090" y="1644"/>
                </a:lnTo>
                <a:lnTo>
                  <a:pt x="4102" y="1648"/>
                </a:lnTo>
                <a:lnTo>
                  <a:pt x="4110" y="1648"/>
                </a:lnTo>
                <a:lnTo>
                  <a:pt x="4112" y="1646"/>
                </a:lnTo>
                <a:lnTo>
                  <a:pt x="4114" y="1644"/>
                </a:lnTo>
                <a:lnTo>
                  <a:pt x="4114" y="1638"/>
                </a:lnTo>
                <a:lnTo>
                  <a:pt x="4112" y="1630"/>
                </a:lnTo>
                <a:lnTo>
                  <a:pt x="4106" y="1620"/>
                </a:lnTo>
                <a:lnTo>
                  <a:pt x="4098" y="1610"/>
                </a:lnTo>
                <a:lnTo>
                  <a:pt x="4088" y="1600"/>
                </a:lnTo>
                <a:lnTo>
                  <a:pt x="4076" y="1588"/>
                </a:lnTo>
                <a:lnTo>
                  <a:pt x="4060" y="1578"/>
                </a:lnTo>
                <a:lnTo>
                  <a:pt x="4028" y="1556"/>
                </a:lnTo>
                <a:lnTo>
                  <a:pt x="4014" y="1546"/>
                </a:lnTo>
                <a:lnTo>
                  <a:pt x="4002" y="1536"/>
                </a:lnTo>
                <a:lnTo>
                  <a:pt x="3994" y="1528"/>
                </a:lnTo>
                <a:lnTo>
                  <a:pt x="3994" y="1526"/>
                </a:lnTo>
                <a:lnTo>
                  <a:pt x="3994" y="1522"/>
                </a:lnTo>
                <a:lnTo>
                  <a:pt x="3996" y="1520"/>
                </a:lnTo>
                <a:lnTo>
                  <a:pt x="3998" y="1520"/>
                </a:lnTo>
                <a:lnTo>
                  <a:pt x="4004" y="1522"/>
                </a:lnTo>
                <a:lnTo>
                  <a:pt x="4020" y="1534"/>
                </a:lnTo>
                <a:lnTo>
                  <a:pt x="4036" y="1544"/>
                </a:lnTo>
                <a:lnTo>
                  <a:pt x="4040" y="1546"/>
                </a:lnTo>
                <a:lnTo>
                  <a:pt x="4042" y="1544"/>
                </a:lnTo>
                <a:lnTo>
                  <a:pt x="4042" y="1542"/>
                </a:lnTo>
                <a:lnTo>
                  <a:pt x="4044" y="1540"/>
                </a:lnTo>
                <a:lnTo>
                  <a:pt x="4048" y="1540"/>
                </a:lnTo>
                <a:lnTo>
                  <a:pt x="4064" y="1552"/>
                </a:lnTo>
                <a:lnTo>
                  <a:pt x="4074" y="1560"/>
                </a:lnTo>
                <a:lnTo>
                  <a:pt x="4084" y="1568"/>
                </a:lnTo>
                <a:lnTo>
                  <a:pt x="4096" y="1574"/>
                </a:lnTo>
                <a:lnTo>
                  <a:pt x="4108" y="1576"/>
                </a:lnTo>
                <a:lnTo>
                  <a:pt x="4120" y="1580"/>
                </a:lnTo>
                <a:lnTo>
                  <a:pt x="4130" y="1586"/>
                </a:lnTo>
                <a:lnTo>
                  <a:pt x="4138" y="1594"/>
                </a:lnTo>
                <a:lnTo>
                  <a:pt x="4146" y="1602"/>
                </a:lnTo>
                <a:lnTo>
                  <a:pt x="4150" y="1610"/>
                </a:lnTo>
                <a:lnTo>
                  <a:pt x="4154" y="1612"/>
                </a:lnTo>
                <a:lnTo>
                  <a:pt x="4154" y="1610"/>
                </a:lnTo>
                <a:lnTo>
                  <a:pt x="4154" y="1600"/>
                </a:lnTo>
                <a:lnTo>
                  <a:pt x="4152" y="1590"/>
                </a:lnTo>
                <a:lnTo>
                  <a:pt x="4152" y="1586"/>
                </a:lnTo>
                <a:lnTo>
                  <a:pt x="4154" y="1584"/>
                </a:lnTo>
                <a:lnTo>
                  <a:pt x="4156" y="1586"/>
                </a:lnTo>
                <a:lnTo>
                  <a:pt x="4158" y="1586"/>
                </a:lnTo>
                <a:lnTo>
                  <a:pt x="4160" y="1584"/>
                </a:lnTo>
                <a:lnTo>
                  <a:pt x="4160" y="1576"/>
                </a:lnTo>
                <a:lnTo>
                  <a:pt x="4158" y="1564"/>
                </a:lnTo>
                <a:lnTo>
                  <a:pt x="4158" y="1548"/>
                </a:lnTo>
                <a:lnTo>
                  <a:pt x="4160" y="1552"/>
                </a:lnTo>
                <a:lnTo>
                  <a:pt x="4162" y="1556"/>
                </a:lnTo>
                <a:lnTo>
                  <a:pt x="4166" y="1556"/>
                </a:lnTo>
                <a:lnTo>
                  <a:pt x="4168" y="1554"/>
                </a:lnTo>
                <a:lnTo>
                  <a:pt x="4172" y="1544"/>
                </a:lnTo>
                <a:lnTo>
                  <a:pt x="4172" y="1532"/>
                </a:lnTo>
                <a:lnTo>
                  <a:pt x="4170" y="1524"/>
                </a:lnTo>
                <a:lnTo>
                  <a:pt x="4166" y="1522"/>
                </a:lnTo>
                <a:lnTo>
                  <a:pt x="4162" y="1520"/>
                </a:lnTo>
                <a:lnTo>
                  <a:pt x="4158" y="1520"/>
                </a:lnTo>
                <a:lnTo>
                  <a:pt x="4154" y="1520"/>
                </a:lnTo>
                <a:lnTo>
                  <a:pt x="4156" y="1516"/>
                </a:lnTo>
                <a:lnTo>
                  <a:pt x="4158" y="1510"/>
                </a:lnTo>
                <a:lnTo>
                  <a:pt x="4162" y="1504"/>
                </a:lnTo>
                <a:lnTo>
                  <a:pt x="4162" y="1500"/>
                </a:lnTo>
                <a:lnTo>
                  <a:pt x="4158" y="1498"/>
                </a:lnTo>
                <a:lnTo>
                  <a:pt x="4152" y="1498"/>
                </a:lnTo>
                <a:lnTo>
                  <a:pt x="4146" y="1496"/>
                </a:lnTo>
                <a:lnTo>
                  <a:pt x="4142" y="1494"/>
                </a:lnTo>
                <a:lnTo>
                  <a:pt x="4140" y="1492"/>
                </a:lnTo>
                <a:lnTo>
                  <a:pt x="4142" y="1486"/>
                </a:lnTo>
                <a:lnTo>
                  <a:pt x="4148" y="1478"/>
                </a:lnTo>
                <a:lnTo>
                  <a:pt x="4150" y="1474"/>
                </a:lnTo>
                <a:lnTo>
                  <a:pt x="4150" y="1468"/>
                </a:lnTo>
                <a:lnTo>
                  <a:pt x="4146" y="1464"/>
                </a:lnTo>
                <a:lnTo>
                  <a:pt x="4140" y="1460"/>
                </a:lnTo>
                <a:lnTo>
                  <a:pt x="4132" y="1456"/>
                </a:lnTo>
                <a:lnTo>
                  <a:pt x="4106" y="1446"/>
                </a:lnTo>
                <a:lnTo>
                  <a:pt x="4092" y="1438"/>
                </a:lnTo>
                <a:lnTo>
                  <a:pt x="4082" y="1430"/>
                </a:lnTo>
                <a:lnTo>
                  <a:pt x="4076" y="1420"/>
                </a:lnTo>
                <a:lnTo>
                  <a:pt x="4072" y="1408"/>
                </a:lnTo>
                <a:lnTo>
                  <a:pt x="4068" y="1400"/>
                </a:lnTo>
                <a:lnTo>
                  <a:pt x="4064" y="1394"/>
                </a:lnTo>
                <a:lnTo>
                  <a:pt x="4060" y="1390"/>
                </a:lnTo>
                <a:lnTo>
                  <a:pt x="4052" y="1390"/>
                </a:lnTo>
                <a:lnTo>
                  <a:pt x="4044" y="1392"/>
                </a:lnTo>
                <a:lnTo>
                  <a:pt x="4038" y="1392"/>
                </a:lnTo>
                <a:lnTo>
                  <a:pt x="4032" y="1390"/>
                </a:lnTo>
                <a:lnTo>
                  <a:pt x="4030" y="1388"/>
                </a:lnTo>
                <a:lnTo>
                  <a:pt x="4030" y="1384"/>
                </a:lnTo>
                <a:lnTo>
                  <a:pt x="4034" y="1380"/>
                </a:lnTo>
                <a:lnTo>
                  <a:pt x="4040" y="1378"/>
                </a:lnTo>
                <a:lnTo>
                  <a:pt x="4048" y="1376"/>
                </a:lnTo>
                <a:lnTo>
                  <a:pt x="4054" y="1374"/>
                </a:lnTo>
                <a:lnTo>
                  <a:pt x="4056" y="1372"/>
                </a:lnTo>
                <a:lnTo>
                  <a:pt x="4058" y="1370"/>
                </a:lnTo>
                <a:lnTo>
                  <a:pt x="4058" y="1368"/>
                </a:lnTo>
                <a:lnTo>
                  <a:pt x="4054" y="1360"/>
                </a:lnTo>
                <a:lnTo>
                  <a:pt x="4050" y="1354"/>
                </a:lnTo>
                <a:lnTo>
                  <a:pt x="4042" y="1344"/>
                </a:lnTo>
                <a:lnTo>
                  <a:pt x="4042" y="1342"/>
                </a:lnTo>
                <a:lnTo>
                  <a:pt x="4044" y="1342"/>
                </a:lnTo>
                <a:lnTo>
                  <a:pt x="4050" y="1344"/>
                </a:lnTo>
                <a:lnTo>
                  <a:pt x="4058" y="1344"/>
                </a:lnTo>
                <a:lnTo>
                  <a:pt x="4064" y="1342"/>
                </a:lnTo>
                <a:lnTo>
                  <a:pt x="4068" y="1340"/>
                </a:lnTo>
                <a:lnTo>
                  <a:pt x="4070" y="1336"/>
                </a:lnTo>
                <a:lnTo>
                  <a:pt x="4072" y="1332"/>
                </a:lnTo>
                <a:lnTo>
                  <a:pt x="4074" y="1332"/>
                </a:lnTo>
                <a:lnTo>
                  <a:pt x="4078" y="1334"/>
                </a:lnTo>
                <a:lnTo>
                  <a:pt x="4084" y="1342"/>
                </a:lnTo>
                <a:lnTo>
                  <a:pt x="4090" y="1350"/>
                </a:lnTo>
                <a:lnTo>
                  <a:pt x="4094" y="1354"/>
                </a:lnTo>
                <a:lnTo>
                  <a:pt x="4100" y="1356"/>
                </a:lnTo>
                <a:lnTo>
                  <a:pt x="4104" y="1356"/>
                </a:lnTo>
                <a:lnTo>
                  <a:pt x="4110" y="1356"/>
                </a:lnTo>
                <a:lnTo>
                  <a:pt x="4112" y="1360"/>
                </a:lnTo>
                <a:lnTo>
                  <a:pt x="4114" y="1364"/>
                </a:lnTo>
                <a:lnTo>
                  <a:pt x="4116" y="1370"/>
                </a:lnTo>
                <a:lnTo>
                  <a:pt x="4120" y="1374"/>
                </a:lnTo>
                <a:lnTo>
                  <a:pt x="4126" y="1376"/>
                </a:lnTo>
                <a:lnTo>
                  <a:pt x="4130" y="1378"/>
                </a:lnTo>
                <a:lnTo>
                  <a:pt x="4132" y="1380"/>
                </a:lnTo>
                <a:lnTo>
                  <a:pt x="4134" y="1384"/>
                </a:lnTo>
                <a:lnTo>
                  <a:pt x="4134" y="1388"/>
                </a:lnTo>
                <a:lnTo>
                  <a:pt x="4134" y="1394"/>
                </a:lnTo>
                <a:lnTo>
                  <a:pt x="4138" y="1398"/>
                </a:lnTo>
                <a:lnTo>
                  <a:pt x="4148" y="1410"/>
                </a:lnTo>
                <a:lnTo>
                  <a:pt x="4162" y="1424"/>
                </a:lnTo>
                <a:lnTo>
                  <a:pt x="4180" y="1434"/>
                </a:lnTo>
                <a:lnTo>
                  <a:pt x="4196" y="1442"/>
                </a:lnTo>
                <a:lnTo>
                  <a:pt x="4204" y="1444"/>
                </a:lnTo>
                <a:lnTo>
                  <a:pt x="4210" y="1446"/>
                </a:lnTo>
                <a:lnTo>
                  <a:pt x="4216" y="1444"/>
                </a:lnTo>
                <a:lnTo>
                  <a:pt x="4218" y="1440"/>
                </a:lnTo>
                <a:lnTo>
                  <a:pt x="4220" y="1434"/>
                </a:lnTo>
                <a:lnTo>
                  <a:pt x="4220" y="1426"/>
                </a:lnTo>
                <a:lnTo>
                  <a:pt x="4218" y="1416"/>
                </a:lnTo>
                <a:lnTo>
                  <a:pt x="4218" y="1408"/>
                </a:lnTo>
                <a:lnTo>
                  <a:pt x="4220" y="1404"/>
                </a:lnTo>
                <a:lnTo>
                  <a:pt x="4224" y="1400"/>
                </a:lnTo>
                <a:lnTo>
                  <a:pt x="4228" y="1396"/>
                </a:lnTo>
                <a:lnTo>
                  <a:pt x="4232" y="1396"/>
                </a:lnTo>
                <a:lnTo>
                  <a:pt x="4242" y="1394"/>
                </a:lnTo>
                <a:lnTo>
                  <a:pt x="4260" y="1394"/>
                </a:lnTo>
                <a:lnTo>
                  <a:pt x="4262" y="1394"/>
                </a:lnTo>
                <a:lnTo>
                  <a:pt x="4264" y="1392"/>
                </a:lnTo>
                <a:lnTo>
                  <a:pt x="4264" y="1390"/>
                </a:lnTo>
                <a:lnTo>
                  <a:pt x="4262" y="1386"/>
                </a:lnTo>
                <a:lnTo>
                  <a:pt x="4258" y="1378"/>
                </a:lnTo>
                <a:lnTo>
                  <a:pt x="4258" y="1374"/>
                </a:lnTo>
                <a:lnTo>
                  <a:pt x="4260" y="1372"/>
                </a:lnTo>
                <a:lnTo>
                  <a:pt x="4262" y="1370"/>
                </a:lnTo>
                <a:lnTo>
                  <a:pt x="4268" y="1368"/>
                </a:lnTo>
                <a:lnTo>
                  <a:pt x="4270" y="1366"/>
                </a:lnTo>
                <a:lnTo>
                  <a:pt x="4268" y="1360"/>
                </a:lnTo>
                <a:lnTo>
                  <a:pt x="4266" y="1358"/>
                </a:lnTo>
                <a:lnTo>
                  <a:pt x="4266" y="1356"/>
                </a:lnTo>
                <a:lnTo>
                  <a:pt x="4270" y="1352"/>
                </a:lnTo>
                <a:lnTo>
                  <a:pt x="4284" y="1346"/>
                </a:lnTo>
                <a:lnTo>
                  <a:pt x="4290" y="1340"/>
                </a:lnTo>
                <a:lnTo>
                  <a:pt x="4294" y="1334"/>
                </a:lnTo>
                <a:lnTo>
                  <a:pt x="4296" y="1330"/>
                </a:lnTo>
                <a:lnTo>
                  <a:pt x="4296" y="1324"/>
                </a:lnTo>
                <a:lnTo>
                  <a:pt x="4290" y="1312"/>
                </a:lnTo>
                <a:close/>
                <a:moveTo>
                  <a:pt x="3666" y="1230"/>
                </a:moveTo>
                <a:lnTo>
                  <a:pt x="3666" y="1230"/>
                </a:lnTo>
                <a:lnTo>
                  <a:pt x="3660" y="1240"/>
                </a:lnTo>
                <a:lnTo>
                  <a:pt x="3656" y="1250"/>
                </a:lnTo>
                <a:lnTo>
                  <a:pt x="3656" y="1258"/>
                </a:lnTo>
                <a:lnTo>
                  <a:pt x="3658" y="1266"/>
                </a:lnTo>
                <a:lnTo>
                  <a:pt x="3664" y="1272"/>
                </a:lnTo>
                <a:lnTo>
                  <a:pt x="3674" y="1278"/>
                </a:lnTo>
                <a:lnTo>
                  <a:pt x="3690" y="1280"/>
                </a:lnTo>
                <a:lnTo>
                  <a:pt x="3710" y="1280"/>
                </a:lnTo>
                <a:lnTo>
                  <a:pt x="3730" y="1278"/>
                </a:lnTo>
                <a:lnTo>
                  <a:pt x="3742" y="1274"/>
                </a:lnTo>
                <a:lnTo>
                  <a:pt x="3748" y="1268"/>
                </a:lnTo>
                <a:lnTo>
                  <a:pt x="3750" y="1262"/>
                </a:lnTo>
                <a:lnTo>
                  <a:pt x="3750" y="1252"/>
                </a:lnTo>
                <a:lnTo>
                  <a:pt x="3748" y="1244"/>
                </a:lnTo>
                <a:lnTo>
                  <a:pt x="3746" y="1234"/>
                </a:lnTo>
                <a:lnTo>
                  <a:pt x="3748" y="1226"/>
                </a:lnTo>
                <a:lnTo>
                  <a:pt x="3748" y="1220"/>
                </a:lnTo>
                <a:lnTo>
                  <a:pt x="3746" y="1216"/>
                </a:lnTo>
                <a:lnTo>
                  <a:pt x="3744" y="1212"/>
                </a:lnTo>
                <a:lnTo>
                  <a:pt x="3740" y="1210"/>
                </a:lnTo>
                <a:lnTo>
                  <a:pt x="3730" y="1206"/>
                </a:lnTo>
                <a:lnTo>
                  <a:pt x="3716" y="1204"/>
                </a:lnTo>
                <a:lnTo>
                  <a:pt x="3702" y="1204"/>
                </a:lnTo>
                <a:lnTo>
                  <a:pt x="3688" y="1208"/>
                </a:lnTo>
                <a:lnTo>
                  <a:pt x="3676" y="1218"/>
                </a:lnTo>
                <a:lnTo>
                  <a:pt x="3670" y="1222"/>
                </a:lnTo>
                <a:lnTo>
                  <a:pt x="3666" y="1230"/>
                </a:lnTo>
                <a:close/>
                <a:moveTo>
                  <a:pt x="3526" y="1508"/>
                </a:moveTo>
                <a:lnTo>
                  <a:pt x="3526" y="1508"/>
                </a:lnTo>
                <a:lnTo>
                  <a:pt x="3516" y="1498"/>
                </a:lnTo>
                <a:lnTo>
                  <a:pt x="3512" y="1496"/>
                </a:lnTo>
                <a:lnTo>
                  <a:pt x="3510" y="1498"/>
                </a:lnTo>
                <a:lnTo>
                  <a:pt x="3504" y="1500"/>
                </a:lnTo>
                <a:lnTo>
                  <a:pt x="3498" y="1502"/>
                </a:lnTo>
                <a:lnTo>
                  <a:pt x="3490" y="1500"/>
                </a:lnTo>
                <a:lnTo>
                  <a:pt x="3484" y="1496"/>
                </a:lnTo>
                <a:lnTo>
                  <a:pt x="3478" y="1490"/>
                </a:lnTo>
                <a:lnTo>
                  <a:pt x="3474" y="1478"/>
                </a:lnTo>
                <a:lnTo>
                  <a:pt x="3472" y="1470"/>
                </a:lnTo>
                <a:lnTo>
                  <a:pt x="3466" y="1464"/>
                </a:lnTo>
                <a:lnTo>
                  <a:pt x="3458" y="1458"/>
                </a:lnTo>
                <a:lnTo>
                  <a:pt x="3446" y="1452"/>
                </a:lnTo>
                <a:lnTo>
                  <a:pt x="3432" y="1446"/>
                </a:lnTo>
                <a:lnTo>
                  <a:pt x="3418" y="1438"/>
                </a:lnTo>
                <a:lnTo>
                  <a:pt x="3396" y="1420"/>
                </a:lnTo>
                <a:lnTo>
                  <a:pt x="3386" y="1414"/>
                </a:lnTo>
                <a:lnTo>
                  <a:pt x="3376" y="1408"/>
                </a:lnTo>
                <a:lnTo>
                  <a:pt x="3368" y="1408"/>
                </a:lnTo>
                <a:lnTo>
                  <a:pt x="3364" y="1408"/>
                </a:lnTo>
                <a:lnTo>
                  <a:pt x="3362" y="1412"/>
                </a:lnTo>
                <a:lnTo>
                  <a:pt x="3358" y="1414"/>
                </a:lnTo>
                <a:lnTo>
                  <a:pt x="3356" y="1416"/>
                </a:lnTo>
                <a:lnTo>
                  <a:pt x="3352" y="1414"/>
                </a:lnTo>
                <a:lnTo>
                  <a:pt x="3350" y="1414"/>
                </a:lnTo>
                <a:lnTo>
                  <a:pt x="3346" y="1408"/>
                </a:lnTo>
                <a:lnTo>
                  <a:pt x="3340" y="1400"/>
                </a:lnTo>
                <a:lnTo>
                  <a:pt x="3336" y="1390"/>
                </a:lnTo>
                <a:lnTo>
                  <a:pt x="3330" y="1382"/>
                </a:lnTo>
                <a:lnTo>
                  <a:pt x="3324" y="1378"/>
                </a:lnTo>
                <a:lnTo>
                  <a:pt x="3320" y="1376"/>
                </a:lnTo>
                <a:lnTo>
                  <a:pt x="3316" y="1376"/>
                </a:lnTo>
                <a:lnTo>
                  <a:pt x="3312" y="1378"/>
                </a:lnTo>
                <a:lnTo>
                  <a:pt x="3308" y="1380"/>
                </a:lnTo>
                <a:lnTo>
                  <a:pt x="3302" y="1390"/>
                </a:lnTo>
                <a:lnTo>
                  <a:pt x="3296" y="1402"/>
                </a:lnTo>
                <a:lnTo>
                  <a:pt x="3292" y="1416"/>
                </a:lnTo>
                <a:lnTo>
                  <a:pt x="3290" y="1434"/>
                </a:lnTo>
                <a:lnTo>
                  <a:pt x="3288" y="1450"/>
                </a:lnTo>
                <a:lnTo>
                  <a:pt x="3290" y="1466"/>
                </a:lnTo>
                <a:lnTo>
                  <a:pt x="3292" y="1480"/>
                </a:lnTo>
                <a:lnTo>
                  <a:pt x="3292" y="1488"/>
                </a:lnTo>
                <a:lnTo>
                  <a:pt x="3292" y="1492"/>
                </a:lnTo>
                <a:lnTo>
                  <a:pt x="3290" y="1496"/>
                </a:lnTo>
                <a:lnTo>
                  <a:pt x="3288" y="1500"/>
                </a:lnTo>
                <a:lnTo>
                  <a:pt x="3282" y="1506"/>
                </a:lnTo>
                <a:lnTo>
                  <a:pt x="3272" y="1510"/>
                </a:lnTo>
                <a:lnTo>
                  <a:pt x="3264" y="1514"/>
                </a:lnTo>
                <a:lnTo>
                  <a:pt x="3258" y="1518"/>
                </a:lnTo>
                <a:lnTo>
                  <a:pt x="3256" y="1522"/>
                </a:lnTo>
                <a:lnTo>
                  <a:pt x="3256" y="1524"/>
                </a:lnTo>
                <a:lnTo>
                  <a:pt x="3256" y="1528"/>
                </a:lnTo>
                <a:lnTo>
                  <a:pt x="3258" y="1534"/>
                </a:lnTo>
                <a:lnTo>
                  <a:pt x="3260" y="1536"/>
                </a:lnTo>
                <a:lnTo>
                  <a:pt x="3262" y="1536"/>
                </a:lnTo>
                <a:lnTo>
                  <a:pt x="3270" y="1536"/>
                </a:lnTo>
                <a:lnTo>
                  <a:pt x="3294" y="1532"/>
                </a:lnTo>
                <a:lnTo>
                  <a:pt x="3304" y="1530"/>
                </a:lnTo>
                <a:lnTo>
                  <a:pt x="3314" y="1530"/>
                </a:lnTo>
                <a:lnTo>
                  <a:pt x="3318" y="1532"/>
                </a:lnTo>
                <a:lnTo>
                  <a:pt x="3320" y="1534"/>
                </a:lnTo>
                <a:lnTo>
                  <a:pt x="3322" y="1536"/>
                </a:lnTo>
                <a:lnTo>
                  <a:pt x="3322" y="1542"/>
                </a:lnTo>
                <a:lnTo>
                  <a:pt x="3322" y="1550"/>
                </a:lnTo>
                <a:lnTo>
                  <a:pt x="3324" y="1558"/>
                </a:lnTo>
                <a:lnTo>
                  <a:pt x="3330" y="1562"/>
                </a:lnTo>
                <a:lnTo>
                  <a:pt x="3336" y="1566"/>
                </a:lnTo>
                <a:lnTo>
                  <a:pt x="3344" y="1566"/>
                </a:lnTo>
                <a:lnTo>
                  <a:pt x="3350" y="1564"/>
                </a:lnTo>
                <a:lnTo>
                  <a:pt x="3358" y="1560"/>
                </a:lnTo>
                <a:lnTo>
                  <a:pt x="3364" y="1550"/>
                </a:lnTo>
                <a:lnTo>
                  <a:pt x="3368" y="1542"/>
                </a:lnTo>
                <a:lnTo>
                  <a:pt x="3374" y="1538"/>
                </a:lnTo>
                <a:lnTo>
                  <a:pt x="3378" y="1534"/>
                </a:lnTo>
                <a:lnTo>
                  <a:pt x="3384" y="1534"/>
                </a:lnTo>
                <a:lnTo>
                  <a:pt x="3388" y="1534"/>
                </a:lnTo>
                <a:lnTo>
                  <a:pt x="3392" y="1530"/>
                </a:lnTo>
                <a:lnTo>
                  <a:pt x="3396" y="1526"/>
                </a:lnTo>
                <a:lnTo>
                  <a:pt x="3400" y="1518"/>
                </a:lnTo>
                <a:lnTo>
                  <a:pt x="3404" y="1508"/>
                </a:lnTo>
                <a:lnTo>
                  <a:pt x="3410" y="1502"/>
                </a:lnTo>
                <a:lnTo>
                  <a:pt x="3416" y="1500"/>
                </a:lnTo>
                <a:lnTo>
                  <a:pt x="3424" y="1500"/>
                </a:lnTo>
                <a:lnTo>
                  <a:pt x="3432" y="1502"/>
                </a:lnTo>
                <a:lnTo>
                  <a:pt x="3438" y="1506"/>
                </a:lnTo>
                <a:lnTo>
                  <a:pt x="3444" y="1512"/>
                </a:lnTo>
                <a:lnTo>
                  <a:pt x="3446" y="1518"/>
                </a:lnTo>
                <a:lnTo>
                  <a:pt x="3448" y="1524"/>
                </a:lnTo>
                <a:lnTo>
                  <a:pt x="3450" y="1528"/>
                </a:lnTo>
                <a:lnTo>
                  <a:pt x="3452" y="1530"/>
                </a:lnTo>
                <a:lnTo>
                  <a:pt x="3456" y="1530"/>
                </a:lnTo>
                <a:lnTo>
                  <a:pt x="3468" y="1532"/>
                </a:lnTo>
                <a:lnTo>
                  <a:pt x="3488" y="1534"/>
                </a:lnTo>
                <a:lnTo>
                  <a:pt x="3498" y="1536"/>
                </a:lnTo>
                <a:lnTo>
                  <a:pt x="3508" y="1538"/>
                </a:lnTo>
                <a:lnTo>
                  <a:pt x="3518" y="1536"/>
                </a:lnTo>
                <a:lnTo>
                  <a:pt x="3526" y="1534"/>
                </a:lnTo>
                <a:lnTo>
                  <a:pt x="3532" y="1528"/>
                </a:lnTo>
                <a:lnTo>
                  <a:pt x="3534" y="1522"/>
                </a:lnTo>
                <a:lnTo>
                  <a:pt x="3532" y="1516"/>
                </a:lnTo>
                <a:lnTo>
                  <a:pt x="3526" y="1508"/>
                </a:lnTo>
                <a:close/>
                <a:moveTo>
                  <a:pt x="3466" y="1576"/>
                </a:moveTo>
                <a:lnTo>
                  <a:pt x="3466" y="1576"/>
                </a:lnTo>
                <a:lnTo>
                  <a:pt x="3462" y="1574"/>
                </a:lnTo>
                <a:lnTo>
                  <a:pt x="3456" y="1572"/>
                </a:lnTo>
                <a:lnTo>
                  <a:pt x="3442" y="1574"/>
                </a:lnTo>
                <a:lnTo>
                  <a:pt x="3428" y="1578"/>
                </a:lnTo>
                <a:lnTo>
                  <a:pt x="3412" y="1584"/>
                </a:lnTo>
                <a:lnTo>
                  <a:pt x="3400" y="1594"/>
                </a:lnTo>
                <a:lnTo>
                  <a:pt x="3392" y="1604"/>
                </a:lnTo>
                <a:lnTo>
                  <a:pt x="3390" y="1608"/>
                </a:lnTo>
                <a:lnTo>
                  <a:pt x="3388" y="1614"/>
                </a:lnTo>
                <a:lnTo>
                  <a:pt x="3390" y="1620"/>
                </a:lnTo>
                <a:lnTo>
                  <a:pt x="3394" y="1624"/>
                </a:lnTo>
                <a:lnTo>
                  <a:pt x="3398" y="1628"/>
                </a:lnTo>
                <a:lnTo>
                  <a:pt x="3404" y="1630"/>
                </a:lnTo>
                <a:lnTo>
                  <a:pt x="3410" y="1630"/>
                </a:lnTo>
                <a:lnTo>
                  <a:pt x="3416" y="1628"/>
                </a:lnTo>
                <a:lnTo>
                  <a:pt x="3432" y="1622"/>
                </a:lnTo>
                <a:lnTo>
                  <a:pt x="3446" y="1614"/>
                </a:lnTo>
                <a:lnTo>
                  <a:pt x="3458" y="1602"/>
                </a:lnTo>
                <a:lnTo>
                  <a:pt x="3466" y="1592"/>
                </a:lnTo>
                <a:lnTo>
                  <a:pt x="3468" y="1586"/>
                </a:lnTo>
                <a:lnTo>
                  <a:pt x="3470" y="1582"/>
                </a:lnTo>
                <a:lnTo>
                  <a:pt x="3468" y="1578"/>
                </a:lnTo>
                <a:lnTo>
                  <a:pt x="3466" y="1576"/>
                </a:lnTo>
                <a:close/>
                <a:moveTo>
                  <a:pt x="3512" y="820"/>
                </a:moveTo>
                <a:lnTo>
                  <a:pt x="3512" y="820"/>
                </a:lnTo>
                <a:lnTo>
                  <a:pt x="3510" y="830"/>
                </a:lnTo>
                <a:lnTo>
                  <a:pt x="3512" y="836"/>
                </a:lnTo>
                <a:lnTo>
                  <a:pt x="3516" y="840"/>
                </a:lnTo>
                <a:lnTo>
                  <a:pt x="3528" y="844"/>
                </a:lnTo>
                <a:lnTo>
                  <a:pt x="3534" y="848"/>
                </a:lnTo>
                <a:lnTo>
                  <a:pt x="3536" y="850"/>
                </a:lnTo>
                <a:lnTo>
                  <a:pt x="3538" y="858"/>
                </a:lnTo>
                <a:lnTo>
                  <a:pt x="3538" y="862"/>
                </a:lnTo>
                <a:lnTo>
                  <a:pt x="3542" y="866"/>
                </a:lnTo>
                <a:lnTo>
                  <a:pt x="3546" y="872"/>
                </a:lnTo>
                <a:lnTo>
                  <a:pt x="3556" y="878"/>
                </a:lnTo>
                <a:lnTo>
                  <a:pt x="3568" y="882"/>
                </a:lnTo>
                <a:lnTo>
                  <a:pt x="3576" y="882"/>
                </a:lnTo>
                <a:lnTo>
                  <a:pt x="3582" y="880"/>
                </a:lnTo>
                <a:lnTo>
                  <a:pt x="3590" y="878"/>
                </a:lnTo>
                <a:lnTo>
                  <a:pt x="3604" y="872"/>
                </a:lnTo>
                <a:lnTo>
                  <a:pt x="3614" y="872"/>
                </a:lnTo>
                <a:lnTo>
                  <a:pt x="3628" y="872"/>
                </a:lnTo>
                <a:lnTo>
                  <a:pt x="3658" y="876"/>
                </a:lnTo>
                <a:lnTo>
                  <a:pt x="3686" y="876"/>
                </a:lnTo>
                <a:lnTo>
                  <a:pt x="3696" y="876"/>
                </a:lnTo>
                <a:lnTo>
                  <a:pt x="3702" y="872"/>
                </a:lnTo>
                <a:lnTo>
                  <a:pt x="3704" y="870"/>
                </a:lnTo>
                <a:lnTo>
                  <a:pt x="3704" y="868"/>
                </a:lnTo>
                <a:lnTo>
                  <a:pt x="3698" y="862"/>
                </a:lnTo>
                <a:lnTo>
                  <a:pt x="3684" y="846"/>
                </a:lnTo>
                <a:lnTo>
                  <a:pt x="3676" y="838"/>
                </a:lnTo>
                <a:lnTo>
                  <a:pt x="3666" y="830"/>
                </a:lnTo>
                <a:lnTo>
                  <a:pt x="3654" y="824"/>
                </a:lnTo>
                <a:lnTo>
                  <a:pt x="3642" y="818"/>
                </a:lnTo>
                <a:lnTo>
                  <a:pt x="3626" y="814"/>
                </a:lnTo>
                <a:lnTo>
                  <a:pt x="3606" y="814"/>
                </a:lnTo>
                <a:lnTo>
                  <a:pt x="3586" y="814"/>
                </a:lnTo>
                <a:lnTo>
                  <a:pt x="3568" y="812"/>
                </a:lnTo>
                <a:lnTo>
                  <a:pt x="3540" y="806"/>
                </a:lnTo>
                <a:lnTo>
                  <a:pt x="3528" y="806"/>
                </a:lnTo>
                <a:lnTo>
                  <a:pt x="3520" y="808"/>
                </a:lnTo>
                <a:lnTo>
                  <a:pt x="3518" y="808"/>
                </a:lnTo>
                <a:lnTo>
                  <a:pt x="3516" y="812"/>
                </a:lnTo>
                <a:lnTo>
                  <a:pt x="3512" y="820"/>
                </a:lnTo>
                <a:close/>
                <a:moveTo>
                  <a:pt x="3202" y="736"/>
                </a:moveTo>
                <a:lnTo>
                  <a:pt x="3202" y="736"/>
                </a:lnTo>
                <a:lnTo>
                  <a:pt x="3202" y="744"/>
                </a:lnTo>
                <a:lnTo>
                  <a:pt x="3202" y="748"/>
                </a:lnTo>
                <a:lnTo>
                  <a:pt x="3204" y="750"/>
                </a:lnTo>
                <a:lnTo>
                  <a:pt x="3212" y="752"/>
                </a:lnTo>
                <a:lnTo>
                  <a:pt x="3224" y="752"/>
                </a:lnTo>
                <a:lnTo>
                  <a:pt x="3266" y="752"/>
                </a:lnTo>
                <a:lnTo>
                  <a:pt x="3332" y="752"/>
                </a:lnTo>
                <a:lnTo>
                  <a:pt x="3366" y="750"/>
                </a:lnTo>
                <a:lnTo>
                  <a:pt x="3390" y="746"/>
                </a:lnTo>
                <a:lnTo>
                  <a:pt x="3406" y="740"/>
                </a:lnTo>
                <a:lnTo>
                  <a:pt x="3414" y="734"/>
                </a:lnTo>
                <a:lnTo>
                  <a:pt x="3420" y="730"/>
                </a:lnTo>
                <a:lnTo>
                  <a:pt x="3420" y="726"/>
                </a:lnTo>
                <a:lnTo>
                  <a:pt x="3422" y="726"/>
                </a:lnTo>
                <a:lnTo>
                  <a:pt x="3424" y="732"/>
                </a:lnTo>
                <a:lnTo>
                  <a:pt x="3426" y="736"/>
                </a:lnTo>
                <a:lnTo>
                  <a:pt x="3430" y="740"/>
                </a:lnTo>
                <a:lnTo>
                  <a:pt x="3444" y="746"/>
                </a:lnTo>
                <a:lnTo>
                  <a:pt x="3464" y="748"/>
                </a:lnTo>
                <a:lnTo>
                  <a:pt x="3486" y="750"/>
                </a:lnTo>
                <a:lnTo>
                  <a:pt x="3506" y="750"/>
                </a:lnTo>
                <a:lnTo>
                  <a:pt x="3524" y="746"/>
                </a:lnTo>
                <a:lnTo>
                  <a:pt x="3536" y="742"/>
                </a:lnTo>
                <a:lnTo>
                  <a:pt x="3540" y="738"/>
                </a:lnTo>
                <a:lnTo>
                  <a:pt x="3542" y="734"/>
                </a:lnTo>
                <a:lnTo>
                  <a:pt x="3544" y="728"/>
                </a:lnTo>
                <a:lnTo>
                  <a:pt x="3548" y="724"/>
                </a:lnTo>
                <a:lnTo>
                  <a:pt x="3554" y="722"/>
                </a:lnTo>
                <a:lnTo>
                  <a:pt x="3562" y="720"/>
                </a:lnTo>
                <a:lnTo>
                  <a:pt x="3566" y="718"/>
                </a:lnTo>
                <a:lnTo>
                  <a:pt x="3570" y="716"/>
                </a:lnTo>
                <a:lnTo>
                  <a:pt x="3568" y="714"/>
                </a:lnTo>
                <a:lnTo>
                  <a:pt x="3560" y="710"/>
                </a:lnTo>
                <a:lnTo>
                  <a:pt x="3554" y="706"/>
                </a:lnTo>
                <a:lnTo>
                  <a:pt x="3552" y="704"/>
                </a:lnTo>
                <a:lnTo>
                  <a:pt x="3552" y="700"/>
                </a:lnTo>
                <a:lnTo>
                  <a:pt x="3556" y="698"/>
                </a:lnTo>
                <a:lnTo>
                  <a:pt x="3560" y="694"/>
                </a:lnTo>
                <a:lnTo>
                  <a:pt x="3562" y="688"/>
                </a:lnTo>
                <a:lnTo>
                  <a:pt x="3564" y="682"/>
                </a:lnTo>
                <a:lnTo>
                  <a:pt x="3560" y="674"/>
                </a:lnTo>
                <a:lnTo>
                  <a:pt x="3554" y="668"/>
                </a:lnTo>
                <a:lnTo>
                  <a:pt x="3548" y="664"/>
                </a:lnTo>
                <a:lnTo>
                  <a:pt x="3540" y="660"/>
                </a:lnTo>
                <a:lnTo>
                  <a:pt x="3532" y="660"/>
                </a:lnTo>
                <a:lnTo>
                  <a:pt x="3516" y="658"/>
                </a:lnTo>
                <a:lnTo>
                  <a:pt x="3508" y="656"/>
                </a:lnTo>
                <a:lnTo>
                  <a:pt x="3502" y="652"/>
                </a:lnTo>
                <a:lnTo>
                  <a:pt x="3496" y="648"/>
                </a:lnTo>
                <a:lnTo>
                  <a:pt x="3486" y="646"/>
                </a:lnTo>
                <a:lnTo>
                  <a:pt x="3474" y="644"/>
                </a:lnTo>
                <a:lnTo>
                  <a:pt x="3460" y="644"/>
                </a:lnTo>
                <a:lnTo>
                  <a:pt x="3420" y="648"/>
                </a:lnTo>
                <a:lnTo>
                  <a:pt x="3366" y="654"/>
                </a:lnTo>
                <a:lnTo>
                  <a:pt x="3340" y="658"/>
                </a:lnTo>
                <a:lnTo>
                  <a:pt x="3324" y="664"/>
                </a:lnTo>
                <a:lnTo>
                  <a:pt x="3314" y="668"/>
                </a:lnTo>
                <a:lnTo>
                  <a:pt x="3308" y="672"/>
                </a:lnTo>
                <a:lnTo>
                  <a:pt x="3302" y="676"/>
                </a:lnTo>
                <a:lnTo>
                  <a:pt x="3298" y="678"/>
                </a:lnTo>
                <a:lnTo>
                  <a:pt x="3290" y="676"/>
                </a:lnTo>
                <a:lnTo>
                  <a:pt x="3276" y="672"/>
                </a:lnTo>
                <a:lnTo>
                  <a:pt x="3262" y="668"/>
                </a:lnTo>
                <a:lnTo>
                  <a:pt x="3250" y="666"/>
                </a:lnTo>
                <a:lnTo>
                  <a:pt x="3242" y="668"/>
                </a:lnTo>
                <a:lnTo>
                  <a:pt x="3236" y="670"/>
                </a:lnTo>
                <a:lnTo>
                  <a:pt x="3228" y="672"/>
                </a:lnTo>
                <a:lnTo>
                  <a:pt x="3222" y="672"/>
                </a:lnTo>
                <a:lnTo>
                  <a:pt x="3216" y="670"/>
                </a:lnTo>
                <a:lnTo>
                  <a:pt x="3206" y="664"/>
                </a:lnTo>
                <a:lnTo>
                  <a:pt x="3198" y="658"/>
                </a:lnTo>
                <a:lnTo>
                  <a:pt x="3194" y="658"/>
                </a:lnTo>
                <a:lnTo>
                  <a:pt x="3190" y="660"/>
                </a:lnTo>
                <a:lnTo>
                  <a:pt x="3190" y="664"/>
                </a:lnTo>
                <a:lnTo>
                  <a:pt x="3188" y="668"/>
                </a:lnTo>
                <a:lnTo>
                  <a:pt x="3186" y="672"/>
                </a:lnTo>
                <a:lnTo>
                  <a:pt x="3184" y="674"/>
                </a:lnTo>
                <a:lnTo>
                  <a:pt x="3178" y="672"/>
                </a:lnTo>
                <a:lnTo>
                  <a:pt x="3172" y="668"/>
                </a:lnTo>
                <a:lnTo>
                  <a:pt x="3170" y="664"/>
                </a:lnTo>
                <a:lnTo>
                  <a:pt x="3170" y="662"/>
                </a:lnTo>
                <a:lnTo>
                  <a:pt x="3170" y="658"/>
                </a:lnTo>
                <a:lnTo>
                  <a:pt x="3172" y="654"/>
                </a:lnTo>
                <a:lnTo>
                  <a:pt x="3170" y="650"/>
                </a:lnTo>
                <a:lnTo>
                  <a:pt x="3168" y="646"/>
                </a:lnTo>
                <a:lnTo>
                  <a:pt x="3162" y="638"/>
                </a:lnTo>
                <a:lnTo>
                  <a:pt x="3154" y="634"/>
                </a:lnTo>
                <a:lnTo>
                  <a:pt x="3146" y="630"/>
                </a:lnTo>
                <a:lnTo>
                  <a:pt x="3142" y="630"/>
                </a:lnTo>
                <a:lnTo>
                  <a:pt x="3136" y="632"/>
                </a:lnTo>
                <a:lnTo>
                  <a:pt x="3128" y="634"/>
                </a:lnTo>
                <a:lnTo>
                  <a:pt x="3126" y="632"/>
                </a:lnTo>
                <a:lnTo>
                  <a:pt x="3124" y="628"/>
                </a:lnTo>
                <a:lnTo>
                  <a:pt x="3124" y="624"/>
                </a:lnTo>
                <a:lnTo>
                  <a:pt x="3124" y="622"/>
                </a:lnTo>
                <a:lnTo>
                  <a:pt x="3130" y="620"/>
                </a:lnTo>
                <a:lnTo>
                  <a:pt x="3150" y="622"/>
                </a:lnTo>
                <a:lnTo>
                  <a:pt x="3170" y="622"/>
                </a:lnTo>
                <a:lnTo>
                  <a:pt x="3176" y="620"/>
                </a:lnTo>
                <a:lnTo>
                  <a:pt x="3176" y="618"/>
                </a:lnTo>
                <a:lnTo>
                  <a:pt x="3176" y="616"/>
                </a:lnTo>
                <a:lnTo>
                  <a:pt x="3174" y="610"/>
                </a:lnTo>
                <a:lnTo>
                  <a:pt x="3170" y="608"/>
                </a:lnTo>
                <a:lnTo>
                  <a:pt x="3156" y="604"/>
                </a:lnTo>
                <a:lnTo>
                  <a:pt x="3138" y="602"/>
                </a:lnTo>
                <a:lnTo>
                  <a:pt x="3130" y="598"/>
                </a:lnTo>
                <a:lnTo>
                  <a:pt x="3120" y="594"/>
                </a:lnTo>
                <a:lnTo>
                  <a:pt x="3100" y="584"/>
                </a:lnTo>
                <a:lnTo>
                  <a:pt x="3092" y="582"/>
                </a:lnTo>
                <a:lnTo>
                  <a:pt x="3084" y="580"/>
                </a:lnTo>
                <a:lnTo>
                  <a:pt x="3066" y="580"/>
                </a:lnTo>
                <a:lnTo>
                  <a:pt x="3042" y="584"/>
                </a:lnTo>
                <a:lnTo>
                  <a:pt x="3030" y="586"/>
                </a:lnTo>
                <a:lnTo>
                  <a:pt x="3022" y="582"/>
                </a:lnTo>
                <a:lnTo>
                  <a:pt x="3014" y="578"/>
                </a:lnTo>
                <a:lnTo>
                  <a:pt x="3008" y="574"/>
                </a:lnTo>
                <a:lnTo>
                  <a:pt x="2996" y="562"/>
                </a:lnTo>
                <a:lnTo>
                  <a:pt x="2990" y="560"/>
                </a:lnTo>
                <a:lnTo>
                  <a:pt x="2984" y="558"/>
                </a:lnTo>
                <a:lnTo>
                  <a:pt x="2974" y="560"/>
                </a:lnTo>
                <a:lnTo>
                  <a:pt x="2964" y="558"/>
                </a:lnTo>
                <a:lnTo>
                  <a:pt x="2938" y="556"/>
                </a:lnTo>
                <a:lnTo>
                  <a:pt x="2908" y="552"/>
                </a:lnTo>
                <a:lnTo>
                  <a:pt x="2876" y="550"/>
                </a:lnTo>
                <a:lnTo>
                  <a:pt x="2870" y="550"/>
                </a:lnTo>
                <a:lnTo>
                  <a:pt x="2866" y="552"/>
                </a:lnTo>
                <a:lnTo>
                  <a:pt x="2862" y="554"/>
                </a:lnTo>
                <a:lnTo>
                  <a:pt x="2860" y="558"/>
                </a:lnTo>
                <a:lnTo>
                  <a:pt x="2862" y="562"/>
                </a:lnTo>
                <a:lnTo>
                  <a:pt x="2864" y="568"/>
                </a:lnTo>
                <a:lnTo>
                  <a:pt x="2870" y="574"/>
                </a:lnTo>
                <a:lnTo>
                  <a:pt x="2878" y="582"/>
                </a:lnTo>
                <a:lnTo>
                  <a:pt x="2888" y="588"/>
                </a:lnTo>
                <a:lnTo>
                  <a:pt x="2896" y="592"/>
                </a:lnTo>
                <a:lnTo>
                  <a:pt x="2910" y="598"/>
                </a:lnTo>
                <a:lnTo>
                  <a:pt x="2920" y="602"/>
                </a:lnTo>
                <a:lnTo>
                  <a:pt x="2922" y="604"/>
                </a:lnTo>
                <a:lnTo>
                  <a:pt x="2924" y="610"/>
                </a:lnTo>
                <a:lnTo>
                  <a:pt x="2926" y="614"/>
                </a:lnTo>
                <a:lnTo>
                  <a:pt x="2930" y="618"/>
                </a:lnTo>
                <a:lnTo>
                  <a:pt x="2938" y="620"/>
                </a:lnTo>
                <a:lnTo>
                  <a:pt x="2948" y="620"/>
                </a:lnTo>
                <a:lnTo>
                  <a:pt x="2972" y="616"/>
                </a:lnTo>
                <a:lnTo>
                  <a:pt x="3000" y="610"/>
                </a:lnTo>
                <a:lnTo>
                  <a:pt x="3012" y="608"/>
                </a:lnTo>
                <a:lnTo>
                  <a:pt x="3020" y="610"/>
                </a:lnTo>
                <a:lnTo>
                  <a:pt x="3026" y="612"/>
                </a:lnTo>
                <a:lnTo>
                  <a:pt x="3030" y="616"/>
                </a:lnTo>
                <a:lnTo>
                  <a:pt x="3040" y="626"/>
                </a:lnTo>
                <a:lnTo>
                  <a:pt x="3046" y="634"/>
                </a:lnTo>
                <a:lnTo>
                  <a:pt x="3054" y="640"/>
                </a:lnTo>
                <a:lnTo>
                  <a:pt x="3060" y="644"/>
                </a:lnTo>
                <a:lnTo>
                  <a:pt x="3062" y="648"/>
                </a:lnTo>
                <a:lnTo>
                  <a:pt x="3064" y="650"/>
                </a:lnTo>
                <a:lnTo>
                  <a:pt x="3064" y="654"/>
                </a:lnTo>
                <a:lnTo>
                  <a:pt x="3060" y="662"/>
                </a:lnTo>
                <a:lnTo>
                  <a:pt x="3056" y="670"/>
                </a:lnTo>
                <a:lnTo>
                  <a:pt x="3050" y="678"/>
                </a:lnTo>
                <a:lnTo>
                  <a:pt x="3046" y="684"/>
                </a:lnTo>
                <a:lnTo>
                  <a:pt x="3046" y="690"/>
                </a:lnTo>
                <a:lnTo>
                  <a:pt x="3046" y="692"/>
                </a:lnTo>
                <a:lnTo>
                  <a:pt x="3050" y="694"/>
                </a:lnTo>
                <a:lnTo>
                  <a:pt x="3056" y="698"/>
                </a:lnTo>
                <a:lnTo>
                  <a:pt x="3058" y="704"/>
                </a:lnTo>
                <a:lnTo>
                  <a:pt x="3060" y="714"/>
                </a:lnTo>
                <a:lnTo>
                  <a:pt x="3060" y="720"/>
                </a:lnTo>
                <a:lnTo>
                  <a:pt x="3062" y="724"/>
                </a:lnTo>
                <a:lnTo>
                  <a:pt x="3068" y="730"/>
                </a:lnTo>
                <a:lnTo>
                  <a:pt x="3076" y="736"/>
                </a:lnTo>
                <a:lnTo>
                  <a:pt x="3086" y="740"/>
                </a:lnTo>
                <a:lnTo>
                  <a:pt x="3092" y="740"/>
                </a:lnTo>
                <a:lnTo>
                  <a:pt x="3096" y="740"/>
                </a:lnTo>
                <a:lnTo>
                  <a:pt x="3100" y="738"/>
                </a:lnTo>
                <a:lnTo>
                  <a:pt x="3104" y="736"/>
                </a:lnTo>
                <a:lnTo>
                  <a:pt x="3110" y="736"/>
                </a:lnTo>
                <a:lnTo>
                  <a:pt x="3120" y="738"/>
                </a:lnTo>
                <a:lnTo>
                  <a:pt x="3134" y="744"/>
                </a:lnTo>
                <a:lnTo>
                  <a:pt x="3142" y="746"/>
                </a:lnTo>
                <a:lnTo>
                  <a:pt x="3150" y="748"/>
                </a:lnTo>
                <a:lnTo>
                  <a:pt x="3164" y="748"/>
                </a:lnTo>
                <a:lnTo>
                  <a:pt x="3176" y="744"/>
                </a:lnTo>
                <a:lnTo>
                  <a:pt x="3186" y="738"/>
                </a:lnTo>
                <a:lnTo>
                  <a:pt x="3200" y="730"/>
                </a:lnTo>
                <a:lnTo>
                  <a:pt x="3202" y="730"/>
                </a:lnTo>
                <a:lnTo>
                  <a:pt x="3202" y="736"/>
                </a:lnTo>
                <a:close/>
                <a:moveTo>
                  <a:pt x="2978" y="738"/>
                </a:moveTo>
                <a:lnTo>
                  <a:pt x="2978" y="738"/>
                </a:lnTo>
                <a:lnTo>
                  <a:pt x="2992" y="738"/>
                </a:lnTo>
                <a:lnTo>
                  <a:pt x="3004" y="734"/>
                </a:lnTo>
                <a:lnTo>
                  <a:pt x="3008" y="728"/>
                </a:lnTo>
                <a:lnTo>
                  <a:pt x="3010" y="720"/>
                </a:lnTo>
                <a:lnTo>
                  <a:pt x="3008" y="710"/>
                </a:lnTo>
                <a:lnTo>
                  <a:pt x="3004" y="700"/>
                </a:lnTo>
                <a:lnTo>
                  <a:pt x="2996" y="688"/>
                </a:lnTo>
                <a:lnTo>
                  <a:pt x="2986" y="678"/>
                </a:lnTo>
                <a:lnTo>
                  <a:pt x="2974" y="668"/>
                </a:lnTo>
                <a:lnTo>
                  <a:pt x="2964" y="664"/>
                </a:lnTo>
                <a:lnTo>
                  <a:pt x="2952" y="660"/>
                </a:lnTo>
                <a:lnTo>
                  <a:pt x="2940" y="662"/>
                </a:lnTo>
                <a:lnTo>
                  <a:pt x="2928" y="664"/>
                </a:lnTo>
                <a:lnTo>
                  <a:pt x="2918" y="670"/>
                </a:lnTo>
                <a:lnTo>
                  <a:pt x="2908" y="676"/>
                </a:lnTo>
                <a:lnTo>
                  <a:pt x="2898" y="684"/>
                </a:lnTo>
                <a:lnTo>
                  <a:pt x="2888" y="698"/>
                </a:lnTo>
                <a:lnTo>
                  <a:pt x="2884" y="704"/>
                </a:lnTo>
                <a:lnTo>
                  <a:pt x="2882" y="708"/>
                </a:lnTo>
                <a:lnTo>
                  <a:pt x="2884" y="714"/>
                </a:lnTo>
                <a:lnTo>
                  <a:pt x="2886" y="718"/>
                </a:lnTo>
                <a:lnTo>
                  <a:pt x="2894" y="720"/>
                </a:lnTo>
                <a:lnTo>
                  <a:pt x="2904" y="722"/>
                </a:lnTo>
                <a:lnTo>
                  <a:pt x="2914" y="724"/>
                </a:lnTo>
                <a:lnTo>
                  <a:pt x="2924" y="726"/>
                </a:lnTo>
                <a:lnTo>
                  <a:pt x="2936" y="732"/>
                </a:lnTo>
                <a:lnTo>
                  <a:pt x="2950" y="736"/>
                </a:lnTo>
                <a:lnTo>
                  <a:pt x="2962" y="738"/>
                </a:lnTo>
                <a:lnTo>
                  <a:pt x="2978" y="738"/>
                </a:lnTo>
                <a:close/>
                <a:moveTo>
                  <a:pt x="3076" y="866"/>
                </a:moveTo>
                <a:lnTo>
                  <a:pt x="3076" y="866"/>
                </a:lnTo>
                <a:lnTo>
                  <a:pt x="3086" y="852"/>
                </a:lnTo>
                <a:lnTo>
                  <a:pt x="3098" y="840"/>
                </a:lnTo>
                <a:lnTo>
                  <a:pt x="3118" y="818"/>
                </a:lnTo>
                <a:lnTo>
                  <a:pt x="3126" y="810"/>
                </a:lnTo>
                <a:lnTo>
                  <a:pt x="3128" y="806"/>
                </a:lnTo>
                <a:lnTo>
                  <a:pt x="3128" y="802"/>
                </a:lnTo>
                <a:lnTo>
                  <a:pt x="3128" y="798"/>
                </a:lnTo>
                <a:lnTo>
                  <a:pt x="3126" y="794"/>
                </a:lnTo>
                <a:lnTo>
                  <a:pt x="3122" y="792"/>
                </a:lnTo>
                <a:lnTo>
                  <a:pt x="3114" y="790"/>
                </a:lnTo>
                <a:lnTo>
                  <a:pt x="3102" y="786"/>
                </a:lnTo>
                <a:lnTo>
                  <a:pt x="3090" y="784"/>
                </a:lnTo>
                <a:lnTo>
                  <a:pt x="3084" y="786"/>
                </a:lnTo>
                <a:lnTo>
                  <a:pt x="3076" y="788"/>
                </a:lnTo>
                <a:lnTo>
                  <a:pt x="3066" y="790"/>
                </a:lnTo>
                <a:lnTo>
                  <a:pt x="3058" y="790"/>
                </a:lnTo>
                <a:lnTo>
                  <a:pt x="3050" y="786"/>
                </a:lnTo>
                <a:lnTo>
                  <a:pt x="3034" y="778"/>
                </a:lnTo>
                <a:lnTo>
                  <a:pt x="3026" y="776"/>
                </a:lnTo>
                <a:lnTo>
                  <a:pt x="3016" y="774"/>
                </a:lnTo>
                <a:lnTo>
                  <a:pt x="3006" y="772"/>
                </a:lnTo>
                <a:lnTo>
                  <a:pt x="2994" y="774"/>
                </a:lnTo>
                <a:lnTo>
                  <a:pt x="2958" y="780"/>
                </a:lnTo>
                <a:lnTo>
                  <a:pt x="2940" y="784"/>
                </a:lnTo>
                <a:lnTo>
                  <a:pt x="2932" y="788"/>
                </a:lnTo>
                <a:lnTo>
                  <a:pt x="2928" y="792"/>
                </a:lnTo>
                <a:lnTo>
                  <a:pt x="2928" y="796"/>
                </a:lnTo>
                <a:lnTo>
                  <a:pt x="2932" y="802"/>
                </a:lnTo>
                <a:lnTo>
                  <a:pt x="2932" y="804"/>
                </a:lnTo>
                <a:lnTo>
                  <a:pt x="2928" y="804"/>
                </a:lnTo>
                <a:lnTo>
                  <a:pt x="2918" y="804"/>
                </a:lnTo>
                <a:lnTo>
                  <a:pt x="2916" y="806"/>
                </a:lnTo>
                <a:lnTo>
                  <a:pt x="2914" y="808"/>
                </a:lnTo>
                <a:lnTo>
                  <a:pt x="2910" y="822"/>
                </a:lnTo>
                <a:lnTo>
                  <a:pt x="2910" y="846"/>
                </a:lnTo>
                <a:lnTo>
                  <a:pt x="2910" y="860"/>
                </a:lnTo>
                <a:lnTo>
                  <a:pt x="2912" y="872"/>
                </a:lnTo>
                <a:lnTo>
                  <a:pt x="2916" y="880"/>
                </a:lnTo>
                <a:lnTo>
                  <a:pt x="2920" y="888"/>
                </a:lnTo>
                <a:lnTo>
                  <a:pt x="2928" y="900"/>
                </a:lnTo>
                <a:lnTo>
                  <a:pt x="2930" y="906"/>
                </a:lnTo>
                <a:lnTo>
                  <a:pt x="2930" y="916"/>
                </a:lnTo>
                <a:lnTo>
                  <a:pt x="2930" y="924"/>
                </a:lnTo>
                <a:lnTo>
                  <a:pt x="2932" y="928"/>
                </a:lnTo>
                <a:lnTo>
                  <a:pt x="2936" y="930"/>
                </a:lnTo>
                <a:lnTo>
                  <a:pt x="2942" y="930"/>
                </a:lnTo>
                <a:lnTo>
                  <a:pt x="2956" y="928"/>
                </a:lnTo>
                <a:lnTo>
                  <a:pt x="2964" y="930"/>
                </a:lnTo>
                <a:lnTo>
                  <a:pt x="2974" y="934"/>
                </a:lnTo>
                <a:lnTo>
                  <a:pt x="2978" y="936"/>
                </a:lnTo>
                <a:lnTo>
                  <a:pt x="2980" y="934"/>
                </a:lnTo>
                <a:lnTo>
                  <a:pt x="2986" y="918"/>
                </a:lnTo>
                <a:lnTo>
                  <a:pt x="2988" y="914"/>
                </a:lnTo>
                <a:lnTo>
                  <a:pt x="2992" y="910"/>
                </a:lnTo>
                <a:lnTo>
                  <a:pt x="2998" y="908"/>
                </a:lnTo>
                <a:lnTo>
                  <a:pt x="3000" y="906"/>
                </a:lnTo>
                <a:lnTo>
                  <a:pt x="3002" y="902"/>
                </a:lnTo>
                <a:lnTo>
                  <a:pt x="3000" y="896"/>
                </a:lnTo>
                <a:lnTo>
                  <a:pt x="2996" y="888"/>
                </a:lnTo>
                <a:lnTo>
                  <a:pt x="2994" y="882"/>
                </a:lnTo>
                <a:lnTo>
                  <a:pt x="2994" y="880"/>
                </a:lnTo>
                <a:lnTo>
                  <a:pt x="2996" y="878"/>
                </a:lnTo>
                <a:lnTo>
                  <a:pt x="2998" y="876"/>
                </a:lnTo>
                <a:lnTo>
                  <a:pt x="3010" y="878"/>
                </a:lnTo>
                <a:lnTo>
                  <a:pt x="3022" y="880"/>
                </a:lnTo>
                <a:lnTo>
                  <a:pt x="3038" y="880"/>
                </a:lnTo>
                <a:lnTo>
                  <a:pt x="3052" y="880"/>
                </a:lnTo>
                <a:lnTo>
                  <a:pt x="3060" y="878"/>
                </a:lnTo>
                <a:lnTo>
                  <a:pt x="3066" y="876"/>
                </a:lnTo>
                <a:lnTo>
                  <a:pt x="3072" y="872"/>
                </a:lnTo>
                <a:lnTo>
                  <a:pt x="3076" y="866"/>
                </a:lnTo>
                <a:close/>
                <a:moveTo>
                  <a:pt x="2888" y="892"/>
                </a:moveTo>
                <a:lnTo>
                  <a:pt x="2888" y="892"/>
                </a:lnTo>
                <a:lnTo>
                  <a:pt x="2884" y="884"/>
                </a:lnTo>
                <a:lnTo>
                  <a:pt x="2880" y="882"/>
                </a:lnTo>
                <a:lnTo>
                  <a:pt x="2876" y="882"/>
                </a:lnTo>
                <a:lnTo>
                  <a:pt x="2872" y="884"/>
                </a:lnTo>
                <a:lnTo>
                  <a:pt x="2868" y="886"/>
                </a:lnTo>
                <a:lnTo>
                  <a:pt x="2864" y="888"/>
                </a:lnTo>
                <a:lnTo>
                  <a:pt x="2858" y="884"/>
                </a:lnTo>
                <a:lnTo>
                  <a:pt x="2852" y="876"/>
                </a:lnTo>
                <a:lnTo>
                  <a:pt x="2846" y="868"/>
                </a:lnTo>
                <a:lnTo>
                  <a:pt x="2838" y="862"/>
                </a:lnTo>
                <a:lnTo>
                  <a:pt x="2824" y="854"/>
                </a:lnTo>
                <a:lnTo>
                  <a:pt x="2820" y="850"/>
                </a:lnTo>
                <a:lnTo>
                  <a:pt x="2820" y="848"/>
                </a:lnTo>
                <a:lnTo>
                  <a:pt x="2826" y="846"/>
                </a:lnTo>
                <a:lnTo>
                  <a:pt x="2838" y="842"/>
                </a:lnTo>
                <a:lnTo>
                  <a:pt x="2850" y="838"/>
                </a:lnTo>
                <a:lnTo>
                  <a:pt x="2856" y="836"/>
                </a:lnTo>
                <a:lnTo>
                  <a:pt x="2856" y="832"/>
                </a:lnTo>
                <a:lnTo>
                  <a:pt x="2852" y="830"/>
                </a:lnTo>
                <a:lnTo>
                  <a:pt x="2848" y="828"/>
                </a:lnTo>
                <a:lnTo>
                  <a:pt x="2846" y="826"/>
                </a:lnTo>
                <a:lnTo>
                  <a:pt x="2846" y="822"/>
                </a:lnTo>
                <a:lnTo>
                  <a:pt x="2852" y="818"/>
                </a:lnTo>
                <a:lnTo>
                  <a:pt x="2860" y="814"/>
                </a:lnTo>
                <a:lnTo>
                  <a:pt x="2862" y="808"/>
                </a:lnTo>
                <a:lnTo>
                  <a:pt x="2862" y="804"/>
                </a:lnTo>
                <a:lnTo>
                  <a:pt x="2856" y="800"/>
                </a:lnTo>
                <a:lnTo>
                  <a:pt x="2848" y="798"/>
                </a:lnTo>
                <a:lnTo>
                  <a:pt x="2838" y="796"/>
                </a:lnTo>
                <a:lnTo>
                  <a:pt x="2824" y="798"/>
                </a:lnTo>
                <a:lnTo>
                  <a:pt x="2810" y="802"/>
                </a:lnTo>
                <a:lnTo>
                  <a:pt x="2796" y="806"/>
                </a:lnTo>
                <a:lnTo>
                  <a:pt x="2782" y="806"/>
                </a:lnTo>
                <a:lnTo>
                  <a:pt x="2770" y="804"/>
                </a:lnTo>
                <a:lnTo>
                  <a:pt x="2760" y="800"/>
                </a:lnTo>
                <a:lnTo>
                  <a:pt x="2750" y="796"/>
                </a:lnTo>
                <a:lnTo>
                  <a:pt x="2740" y="794"/>
                </a:lnTo>
                <a:lnTo>
                  <a:pt x="2728" y="794"/>
                </a:lnTo>
                <a:lnTo>
                  <a:pt x="2718" y="798"/>
                </a:lnTo>
                <a:lnTo>
                  <a:pt x="2694" y="808"/>
                </a:lnTo>
                <a:lnTo>
                  <a:pt x="2686" y="812"/>
                </a:lnTo>
                <a:lnTo>
                  <a:pt x="2680" y="818"/>
                </a:lnTo>
                <a:lnTo>
                  <a:pt x="2676" y="822"/>
                </a:lnTo>
                <a:lnTo>
                  <a:pt x="2678" y="826"/>
                </a:lnTo>
                <a:lnTo>
                  <a:pt x="2682" y="832"/>
                </a:lnTo>
                <a:lnTo>
                  <a:pt x="2694" y="838"/>
                </a:lnTo>
                <a:lnTo>
                  <a:pt x="2702" y="840"/>
                </a:lnTo>
                <a:lnTo>
                  <a:pt x="2712" y="846"/>
                </a:lnTo>
                <a:lnTo>
                  <a:pt x="2718" y="850"/>
                </a:lnTo>
                <a:lnTo>
                  <a:pt x="2724" y="856"/>
                </a:lnTo>
                <a:lnTo>
                  <a:pt x="2726" y="862"/>
                </a:lnTo>
                <a:lnTo>
                  <a:pt x="2724" y="866"/>
                </a:lnTo>
                <a:lnTo>
                  <a:pt x="2722" y="872"/>
                </a:lnTo>
                <a:lnTo>
                  <a:pt x="2716" y="876"/>
                </a:lnTo>
                <a:lnTo>
                  <a:pt x="2710" y="880"/>
                </a:lnTo>
                <a:lnTo>
                  <a:pt x="2704" y="882"/>
                </a:lnTo>
                <a:lnTo>
                  <a:pt x="2698" y="882"/>
                </a:lnTo>
                <a:lnTo>
                  <a:pt x="2688" y="880"/>
                </a:lnTo>
                <a:lnTo>
                  <a:pt x="2678" y="874"/>
                </a:lnTo>
                <a:lnTo>
                  <a:pt x="2668" y="866"/>
                </a:lnTo>
                <a:lnTo>
                  <a:pt x="2660" y="860"/>
                </a:lnTo>
                <a:lnTo>
                  <a:pt x="2650" y="856"/>
                </a:lnTo>
                <a:lnTo>
                  <a:pt x="2646" y="856"/>
                </a:lnTo>
                <a:lnTo>
                  <a:pt x="2642" y="858"/>
                </a:lnTo>
                <a:lnTo>
                  <a:pt x="2636" y="860"/>
                </a:lnTo>
                <a:lnTo>
                  <a:pt x="2632" y="864"/>
                </a:lnTo>
                <a:lnTo>
                  <a:pt x="2630" y="872"/>
                </a:lnTo>
                <a:lnTo>
                  <a:pt x="2632" y="880"/>
                </a:lnTo>
                <a:lnTo>
                  <a:pt x="2636" y="888"/>
                </a:lnTo>
                <a:lnTo>
                  <a:pt x="2646" y="896"/>
                </a:lnTo>
                <a:lnTo>
                  <a:pt x="2656" y="904"/>
                </a:lnTo>
                <a:lnTo>
                  <a:pt x="2672" y="912"/>
                </a:lnTo>
                <a:lnTo>
                  <a:pt x="2688" y="918"/>
                </a:lnTo>
                <a:lnTo>
                  <a:pt x="2704" y="924"/>
                </a:lnTo>
                <a:lnTo>
                  <a:pt x="2722" y="932"/>
                </a:lnTo>
                <a:lnTo>
                  <a:pt x="2734" y="940"/>
                </a:lnTo>
                <a:lnTo>
                  <a:pt x="2746" y="952"/>
                </a:lnTo>
                <a:lnTo>
                  <a:pt x="2756" y="962"/>
                </a:lnTo>
                <a:lnTo>
                  <a:pt x="2772" y="982"/>
                </a:lnTo>
                <a:lnTo>
                  <a:pt x="2782" y="988"/>
                </a:lnTo>
                <a:lnTo>
                  <a:pt x="2792" y="992"/>
                </a:lnTo>
                <a:lnTo>
                  <a:pt x="2800" y="992"/>
                </a:lnTo>
                <a:lnTo>
                  <a:pt x="2806" y="988"/>
                </a:lnTo>
                <a:lnTo>
                  <a:pt x="2810" y="984"/>
                </a:lnTo>
                <a:lnTo>
                  <a:pt x="2810" y="978"/>
                </a:lnTo>
                <a:lnTo>
                  <a:pt x="2812" y="972"/>
                </a:lnTo>
                <a:lnTo>
                  <a:pt x="2814" y="966"/>
                </a:lnTo>
                <a:lnTo>
                  <a:pt x="2816" y="964"/>
                </a:lnTo>
                <a:lnTo>
                  <a:pt x="2822" y="964"/>
                </a:lnTo>
                <a:lnTo>
                  <a:pt x="2830" y="966"/>
                </a:lnTo>
                <a:lnTo>
                  <a:pt x="2840" y="966"/>
                </a:lnTo>
                <a:lnTo>
                  <a:pt x="2850" y="964"/>
                </a:lnTo>
                <a:lnTo>
                  <a:pt x="2860" y="960"/>
                </a:lnTo>
                <a:lnTo>
                  <a:pt x="2868" y="956"/>
                </a:lnTo>
                <a:lnTo>
                  <a:pt x="2876" y="948"/>
                </a:lnTo>
                <a:lnTo>
                  <a:pt x="2880" y="940"/>
                </a:lnTo>
                <a:lnTo>
                  <a:pt x="2882" y="932"/>
                </a:lnTo>
                <a:lnTo>
                  <a:pt x="2882" y="922"/>
                </a:lnTo>
                <a:lnTo>
                  <a:pt x="2884" y="918"/>
                </a:lnTo>
                <a:lnTo>
                  <a:pt x="2888" y="910"/>
                </a:lnTo>
                <a:lnTo>
                  <a:pt x="2888" y="908"/>
                </a:lnTo>
                <a:lnTo>
                  <a:pt x="2890" y="904"/>
                </a:lnTo>
                <a:lnTo>
                  <a:pt x="2890" y="900"/>
                </a:lnTo>
                <a:lnTo>
                  <a:pt x="2888" y="892"/>
                </a:lnTo>
                <a:close/>
                <a:moveTo>
                  <a:pt x="2794" y="1126"/>
                </a:moveTo>
                <a:lnTo>
                  <a:pt x="2794" y="1126"/>
                </a:lnTo>
                <a:lnTo>
                  <a:pt x="2784" y="1136"/>
                </a:lnTo>
                <a:lnTo>
                  <a:pt x="2776" y="1142"/>
                </a:lnTo>
                <a:lnTo>
                  <a:pt x="2768" y="1146"/>
                </a:lnTo>
                <a:lnTo>
                  <a:pt x="2760" y="1148"/>
                </a:lnTo>
                <a:lnTo>
                  <a:pt x="2756" y="1150"/>
                </a:lnTo>
                <a:lnTo>
                  <a:pt x="2754" y="1152"/>
                </a:lnTo>
                <a:lnTo>
                  <a:pt x="2756" y="1154"/>
                </a:lnTo>
                <a:lnTo>
                  <a:pt x="2762" y="1162"/>
                </a:lnTo>
                <a:lnTo>
                  <a:pt x="2772" y="1168"/>
                </a:lnTo>
                <a:lnTo>
                  <a:pt x="2786" y="1172"/>
                </a:lnTo>
                <a:lnTo>
                  <a:pt x="2826" y="1180"/>
                </a:lnTo>
                <a:lnTo>
                  <a:pt x="2836" y="1182"/>
                </a:lnTo>
                <a:lnTo>
                  <a:pt x="2848" y="1186"/>
                </a:lnTo>
                <a:lnTo>
                  <a:pt x="2864" y="1194"/>
                </a:lnTo>
                <a:lnTo>
                  <a:pt x="2872" y="1196"/>
                </a:lnTo>
                <a:lnTo>
                  <a:pt x="2880" y="1196"/>
                </a:lnTo>
                <a:lnTo>
                  <a:pt x="2888" y="1194"/>
                </a:lnTo>
                <a:lnTo>
                  <a:pt x="2896" y="1190"/>
                </a:lnTo>
                <a:lnTo>
                  <a:pt x="2902" y="1184"/>
                </a:lnTo>
                <a:lnTo>
                  <a:pt x="2908" y="1182"/>
                </a:lnTo>
                <a:lnTo>
                  <a:pt x="2916" y="1180"/>
                </a:lnTo>
                <a:lnTo>
                  <a:pt x="2924" y="1180"/>
                </a:lnTo>
                <a:lnTo>
                  <a:pt x="2926" y="1176"/>
                </a:lnTo>
                <a:lnTo>
                  <a:pt x="2930" y="1172"/>
                </a:lnTo>
                <a:lnTo>
                  <a:pt x="2932" y="1166"/>
                </a:lnTo>
                <a:lnTo>
                  <a:pt x="2932" y="1164"/>
                </a:lnTo>
                <a:lnTo>
                  <a:pt x="2928" y="1164"/>
                </a:lnTo>
                <a:lnTo>
                  <a:pt x="2922" y="1164"/>
                </a:lnTo>
                <a:lnTo>
                  <a:pt x="2916" y="1162"/>
                </a:lnTo>
                <a:lnTo>
                  <a:pt x="2910" y="1158"/>
                </a:lnTo>
                <a:lnTo>
                  <a:pt x="2904" y="1150"/>
                </a:lnTo>
                <a:lnTo>
                  <a:pt x="2900" y="1142"/>
                </a:lnTo>
                <a:lnTo>
                  <a:pt x="2896" y="1138"/>
                </a:lnTo>
                <a:lnTo>
                  <a:pt x="2892" y="1136"/>
                </a:lnTo>
                <a:lnTo>
                  <a:pt x="2888" y="1134"/>
                </a:lnTo>
                <a:lnTo>
                  <a:pt x="2876" y="1130"/>
                </a:lnTo>
                <a:lnTo>
                  <a:pt x="2868" y="1124"/>
                </a:lnTo>
                <a:lnTo>
                  <a:pt x="2858" y="1114"/>
                </a:lnTo>
                <a:lnTo>
                  <a:pt x="2848" y="1102"/>
                </a:lnTo>
                <a:lnTo>
                  <a:pt x="2838" y="1096"/>
                </a:lnTo>
                <a:lnTo>
                  <a:pt x="2830" y="1094"/>
                </a:lnTo>
                <a:lnTo>
                  <a:pt x="2822" y="1094"/>
                </a:lnTo>
                <a:lnTo>
                  <a:pt x="2816" y="1098"/>
                </a:lnTo>
                <a:lnTo>
                  <a:pt x="2808" y="1104"/>
                </a:lnTo>
                <a:lnTo>
                  <a:pt x="2794" y="1126"/>
                </a:lnTo>
                <a:close/>
                <a:moveTo>
                  <a:pt x="2544" y="400"/>
                </a:moveTo>
                <a:lnTo>
                  <a:pt x="2544" y="400"/>
                </a:lnTo>
                <a:lnTo>
                  <a:pt x="2544" y="408"/>
                </a:lnTo>
                <a:lnTo>
                  <a:pt x="2546" y="410"/>
                </a:lnTo>
                <a:lnTo>
                  <a:pt x="2550" y="408"/>
                </a:lnTo>
                <a:lnTo>
                  <a:pt x="2554" y="406"/>
                </a:lnTo>
                <a:lnTo>
                  <a:pt x="2560" y="404"/>
                </a:lnTo>
                <a:lnTo>
                  <a:pt x="2566" y="402"/>
                </a:lnTo>
                <a:lnTo>
                  <a:pt x="2572" y="406"/>
                </a:lnTo>
                <a:lnTo>
                  <a:pt x="2580" y="412"/>
                </a:lnTo>
                <a:lnTo>
                  <a:pt x="2586" y="422"/>
                </a:lnTo>
                <a:lnTo>
                  <a:pt x="2586" y="426"/>
                </a:lnTo>
                <a:lnTo>
                  <a:pt x="2582" y="428"/>
                </a:lnTo>
                <a:lnTo>
                  <a:pt x="2576" y="428"/>
                </a:lnTo>
                <a:lnTo>
                  <a:pt x="2558" y="428"/>
                </a:lnTo>
                <a:lnTo>
                  <a:pt x="2548" y="428"/>
                </a:lnTo>
                <a:lnTo>
                  <a:pt x="2540" y="430"/>
                </a:lnTo>
                <a:lnTo>
                  <a:pt x="2538" y="432"/>
                </a:lnTo>
                <a:lnTo>
                  <a:pt x="2538" y="436"/>
                </a:lnTo>
                <a:lnTo>
                  <a:pt x="2538" y="442"/>
                </a:lnTo>
                <a:lnTo>
                  <a:pt x="2542" y="446"/>
                </a:lnTo>
                <a:lnTo>
                  <a:pt x="2550" y="450"/>
                </a:lnTo>
                <a:lnTo>
                  <a:pt x="2560" y="452"/>
                </a:lnTo>
                <a:lnTo>
                  <a:pt x="2574" y="450"/>
                </a:lnTo>
                <a:lnTo>
                  <a:pt x="2592" y="446"/>
                </a:lnTo>
                <a:lnTo>
                  <a:pt x="2612" y="442"/>
                </a:lnTo>
                <a:lnTo>
                  <a:pt x="2622" y="440"/>
                </a:lnTo>
                <a:lnTo>
                  <a:pt x="2628" y="442"/>
                </a:lnTo>
                <a:lnTo>
                  <a:pt x="2628" y="444"/>
                </a:lnTo>
                <a:lnTo>
                  <a:pt x="2630" y="448"/>
                </a:lnTo>
                <a:lnTo>
                  <a:pt x="2634" y="450"/>
                </a:lnTo>
                <a:lnTo>
                  <a:pt x="2644" y="452"/>
                </a:lnTo>
                <a:lnTo>
                  <a:pt x="2660" y="450"/>
                </a:lnTo>
                <a:lnTo>
                  <a:pt x="2670" y="450"/>
                </a:lnTo>
                <a:lnTo>
                  <a:pt x="2678" y="450"/>
                </a:lnTo>
                <a:lnTo>
                  <a:pt x="2684" y="452"/>
                </a:lnTo>
                <a:lnTo>
                  <a:pt x="2688" y="454"/>
                </a:lnTo>
                <a:lnTo>
                  <a:pt x="2696" y="462"/>
                </a:lnTo>
                <a:lnTo>
                  <a:pt x="2700" y="470"/>
                </a:lnTo>
                <a:lnTo>
                  <a:pt x="2708" y="478"/>
                </a:lnTo>
                <a:lnTo>
                  <a:pt x="2712" y="482"/>
                </a:lnTo>
                <a:lnTo>
                  <a:pt x="2718" y="486"/>
                </a:lnTo>
                <a:lnTo>
                  <a:pt x="2724" y="488"/>
                </a:lnTo>
                <a:lnTo>
                  <a:pt x="2734" y="490"/>
                </a:lnTo>
                <a:lnTo>
                  <a:pt x="2746" y="490"/>
                </a:lnTo>
                <a:lnTo>
                  <a:pt x="2758" y="488"/>
                </a:lnTo>
                <a:lnTo>
                  <a:pt x="2768" y="486"/>
                </a:lnTo>
                <a:lnTo>
                  <a:pt x="2776" y="484"/>
                </a:lnTo>
                <a:lnTo>
                  <a:pt x="2780" y="480"/>
                </a:lnTo>
                <a:lnTo>
                  <a:pt x="2782" y="478"/>
                </a:lnTo>
                <a:lnTo>
                  <a:pt x="2780" y="474"/>
                </a:lnTo>
                <a:lnTo>
                  <a:pt x="2778" y="470"/>
                </a:lnTo>
                <a:lnTo>
                  <a:pt x="2772" y="462"/>
                </a:lnTo>
                <a:lnTo>
                  <a:pt x="2754" y="446"/>
                </a:lnTo>
                <a:lnTo>
                  <a:pt x="2750" y="442"/>
                </a:lnTo>
                <a:lnTo>
                  <a:pt x="2750" y="440"/>
                </a:lnTo>
                <a:lnTo>
                  <a:pt x="2752" y="438"/>
                </a:lnTo>
                <a:lnTo>
                  <a:pt x="2758" y="436"/>
                </a:lnTo>
                <a:lnTo>
                  <a:pt x="2762" y="432"/>
                </a:lnTo>
                <a:lnTo>
                  <a:pt x="2762" y="428"/>
                </a:lnTo>
                <a:lnTo>
                  <a:pt x="2762" y="422"/>
                </a:lnTo>
                <a:lnTo>
                  <a:pt x="2756" y="418"/>
                </a:lnTo>
                <a:lnTo>
                  <a:pt x="2750" y="414"/>
                </a:lnTo>
                <a:lnTo>
                  <a:pt x="2738" y="410"/>
                </a:lnTo>
                <a:lnTo>
                  <a:pt x="2724" y="408"/>
                </a:lnTo>
                <a:lnTo>
                  <a:pt x="2704" y="404"/>
                </a:lnTo>
                <a:lnTo>
                  <a:pt x="2702" y="402"/>
                </a:lnTo>
                <a:lnTo>
                  <a:pt x="2700" y="400"/>
                </a:lnTo>
                <a:lnTo>
                  <a:pt x="2698" y="398"/>
                </a:lnTo>
                <a:lnTo>
                  <a:pt x="2696" y="396"/>
                </a:lnTo>
                <a:lnTo>
                  <a:pt x="2690" y="392"/>
                </a:lnTo>
                <a:lnTo>
                  <a:pt x="2678" y="388"/>
                </a:lnTo>
                <a:lnTo>
                  <a:pt x="2664" y="384"/>
                </a:lnTo>
                <a:lnTo>
                  <a:pt x="2656" y="384"/>
                </a:lnTo>
                <a:lnTo>
                  <a:pt x="2648" y="388"/>
                </a:lnTo>
                <a:lnTo>
                  <a:pt x="2644" y="392"/>
                </a:lnTo>
                <a:lnTo>
                  <a:pt x="2642" y="394"/>
                </a:lnTo>
                <a:lnTo>
                  <a:pt x="2638" y="396"/>
                </a:lnTo>
                <a:lnTo>
                  <a:pt x="2636" y="394"/>
                </a:lnTo>
                <a:lnTo>
                  <a:pt x="2632" y="386"/>
                </a:lnTo>
                <a:lnTo>
                  <a:pt x="2630" y="382"/>
                </a:lnTo>
                <a:lnTo>
                  <a:pt x="2624" y="378"/>
                </a:lnTo>
                <a:lnTo>
                  <a:pt x="2610" y="370"/>
                </a:lnTo>
                <a:lnTo>
                  <a:pt x="2592" y="364"/>
                </a:lnTo>
                <a:lnTo>
                  <a:pt x="2574" y="360"/>
                </a:lnTo>
                <a:lnTo>
                  <a:pt x="2554" y="358"/>
                </a:lnTo>
                <a:lnTo>
                  <a:pt x="2536" y="360"/>
                </a:lnTo>
                <a:lnTo>
                  <a:pt x="2530" y="364"/>
                </a:lnTo>
                <a:lnTo>
                  <a:pt x="2524" y="366"/>
                </a:lnTo>
                <a:lnTo>
                  <a:pt x="2520" y="372"/>
                </a:lnTo>
                <a:lnTo>
                  <a:pt x="2516" y="378"/>
                </a:lnTo>
                <a:lnTo>
                  <a:pt x="2516" y="388"/>
                </a:lnTo>
                <a:lnTo>
                  <a:pt x="2516" y="390"/>
                </a:lnTo>
                <a:lnTo>
                  <a:pt x="2518" y="392"/>
                </a:lnTo>
                <a:lnTo>
                  <a:pt x="2522" y="392"/>
                </a:lnTo>
                <a:lnTo>
                  <a:pt x="2528" y="392"/>
                </a:lnTo>
                <a:lnTo>
                  <a:pt x="2534" y="390"/>
                </a:lnTo>
                <a:lnTo>
                  <a:pt x="2540" y="390"/>
                </a:lnTo>
                <a:lnTo>
                  <a:pt x="2544" y="392"/>
                </a:lnTo>
                <a:lnTo>
                  <a:pt x="2544" y="400"/>
                </a:lnTo>
                <a:close/>
                <a:moveTo>
                  <a:pt x="3116" y="190"/>
                </a:moveTo>
                <a:lnTo>
                  <a:pt x="3116" y="190"/>
                </a:lnTo>
                <a:lnTo>
                  <a:pt x="3124" y="194"/>
                </a:lnTo>
                <a:lnTo>
                  <a:pt x="3132" y="196"/>
                </a:lnTo>
                <a:lnTo>
                  <a:pt x="3146" y="194"/>
                </a:lnTo>
                <a:lnTo>
                  <a:pt x="3154" y="194"/>
                </a:lnTo>
                <a:lnTo>
                  <a:pt x="3152" y="196"/>
                </a:lnTo>
                <a:lnTo>
                  <a:pt x="3146" y="200"/>
                </a:lnTo>
                <a:lnTo>
                  <a:pt x="3140" y="206"/>
                </a:lnTo>
                <a:lnTo>
                  <a:pt x="3136" y="210"/>
                </a:lnTo>
                <a:lnTo>
                  <a:pt x="3134" y="216"/>
                </a:lnTo>
                <a:lnTo>
                  <a:pt x="3134" y="220"/>
                </a:lnTo>
                <a:lnTo>
                  <a:pt x="3138" y="226"/>
                </a:lnTo>
                <a:lnTo>
                  <a:pt x="3144" y="230"/>
                </a:lnTo>
                <a:lnTo>
                  <a:pt x="3154" y="234"/>
                </a:lnTo>
                <a:lnTo>
                  <a:pt x="3168" y="238"/>
                </a:lnTo>
                <a:lnTo>
                  <a:pt x="3182" y="242"/>
                </a:lnTo>
                <a:lnTo>
                  <a:pt x="3194" y="248"/>
                </a:lnTo>
                <a:lnTo>
                  <a:pt x="3216" y="256"/>
                </a:lnTo>
                <a:lnTo>
                  <a:pt x="3228" y="258"/>
                </a:lnTo>
                <a:lnTo>
                  <a:pt x="3240" y="258"/>
                </a:lnTo>
                <a:lnTo>
                  <a:pt x="3252" y="254"/>
                </a:lnTo>
                <a:lnTo>
                  <a:pt x="3264" y="246"/>
                </a:lnTo>
                <a:lnTo>
                  <a:pt x="3280" y="238"/>
                </a:lnTo>
                <a:lnTo>
                  <a:pt x="3294" y="232"/>
                </a:lnTo>
                <a:lnTo>
                  <a:pt x="3306" y="228"/>
                </a:lnTo>
                <a:lnTo>
                  <a:pt x="3318" y="226"/>
                </a:lnTo>
                <a:lnTo>
                  <a:pt x="3326" y="226"/>
                </a:lnTo>
                <a:lnTo>
                  <a:pt x="3330" y="226"/>
                </a:lnTo>
                <a:lnTo>
                  <a:pt x="3328" y="228"/>
                </a:lnTo>
                <a:lnTo>
                  <a:pt x="3322" y="230"/>
                </a:lnTo>
                <a:lnTo>
                  <a:pt x="3296" y="238"/>
                </a:lnTo>
                <a:lnTo>
                  <a:pt x="3286" y="244"/>
                </a:lnTo>
                <a:lnTo>
                  <a:pt x="3278" y="248"/>
                </a:lnTo>
                <a:lnTo>
                  <a:pt x="3276" y="252"/>
                </a:lnTo>
                <a:lnTo>
                  <a:pt x="3276" y="254"/>
                </a:lnTo>
                <a:lnTo>
                  <a:pt x="3276" y="256"/>
                </a:lnTo>
                <a:lnTo>
                  <a:pt x="3280" y="260"/>
                </a:lnTo>
                <a:lnTo>
                  <a:pt x="3296" y="264"/>
                </a:lnTo>
                <a:lnTo>
                  <a:pt x="3326" y="268"/>
                </a:lnTo>
                <a:lnTo>
                  <a:pt x="3356" y="268"/>
                </a:lnTo>
                <a:lnTo>
                  <a:pt x="3376" y="266"/>
                </a:lnTo>
                <a:lnTo>
                  <a:pt x="3390" y="264"/>
                </a:lnTo>
                <a:lnTo>
                  <a:pt x="3398" y="260"/>
                </a:lnTo>
                <a:lnTo>
                  <a:pt x="3406" y="254"/>
                </a:lnTo>
                <a:lnTo>
                  <a:pt x="3410" y="254"/>
                </a:lnTo>
                <a:lnTo>
                  <a:pt x="3418" y="256"/>
                </a:lnTo>
                <a:lnTo>
                  <a:pt x="3430" y="260"/>
                </a:lnTo>
                <a:lnTo>
                  <a:pt x="3446" y="262"/>
                </a:lnTo>
                <a:lnTo>
                  <a:pt x="3468" y="260"/>
                </a:lnTo>
                <a:lnTo>
                  <a:pt x="3490" y="256"/>
                </a:lnTo>
                <a:lnTo>
                  <a:pt x="3514" y="248"/>
                </a:lnTo>
                <a:lnTo>
                  <a:pt x="3540" y="240"/>
                </a:lnTo>
                <a:lnTo>
                  <a:pt x="3568" y="230"/>
                </a:lnTo>
                <a:lnTo>
                  <a:pt x="3592" y="216"/>
                </a:lnTo>
                <a:lnTo>
                  <a:pt x="3618" y="204"/>
                </a:lnTo>
                <a:lnTo>
                  <a:pt x="3618" y="206"/>
                </a:lnTo>
                <a:lnTo>
                  <a:pt x="3612" y="212"/>
                </a:lnTo>
                <a:lnTo>
                  <a:pt x="3608" y="220"/>
                </a:lnTo>
                <a:lnTo>
                  <a:pt x="3606" y="224"/>
                </a:lnTo>
                <a:lnTo>
                  <a:pt x="3606" y="226"/>
                </a:lnTo>
                <a:lnTo>
                  <a:pt x="3608" y="230"/>
                </a:lnTo>
                <a:lnTo>
                  <a:pt x="3612" y="232"/>
                </a:lnTo>
                <a:lnTo>
                  <a:pt x="3620" y="234"/>
                </a:lnTo>
                <a:lnTo>
                  <a:pt x="3630" y="236"/>
                </a:lnTo>
                <a:lnTo>
                  <a:pt x="3648" y="238"/>
                </a:lnTo>
                <a:lnTo>
                  <a:pt x="3656" y="238"/>
                </a:lnTo>
                <a:lnTo>
                  <a:pt x="3656" y="240"/>
                </a:lnTo>
                <a:lnTo>
                  <a:pt x="3654" y="240"/>
                </a:lnTo>
                <a:lnTo>
                  <a:pt x="3642" y="244"/>
                </a:lnTo>
                <a:lnTo>
                  <a:pt x="3596" y="252"/>
                </a:lnTo>
                <a:lnTo>
                  <a:pt x="3524" y="266"/>
                </a:lnTo>
                <a:lnTo>
                  <a:pt x="3460" y="278"/>
                </a:lnTo>
                <a:lnTo>
                  <a:pt x="3442" y="282"/>
                </a:lnTo>
                <a:lnTo>
                  <a:pt x="3434" y="284"/>
                </a:lnTo>
                <a:lnTo>
                  <a:pt x="3432" y="286"/>
                </a:lnTo>
                <a:lnTo>
                  <a:pt x="3430" y="288"/>
                </a:lnTo>
                <a:lnTo>
                  <a:pt x="3436" y="292"/>
                </a:lnTo>
                <a:lnTo>
                  <a:pt x="3458" y="308"/>
                </a:lnTo>
                <a:lnTo>
                  <a:pt x="3474" y="318"/>
                </a:lnTo>
                <a:lnTo>
                  <a:pt x="3490" y="326"/>
                </a:lnTo>
                <a:lnTo>
                  <a:pt x="3514" y="336"/>
                </a:lnTo>
                <a:lnTo>
                  <a:pt x="3522" y="340"/>
                </a:lnTo>
                <a:lnTo>
                  <a:pt x="3524" y="342"/>
                </a:lnTo>
                <a:lnTo>
                  <a:pt x="3520" y="344"/>
                </a:lnTo>
                <a:lnTo>
                  <a:pt x="3508" y="346"/>
                </a:lnTo>
                <a:lnTo>
                  <a:pt x="3494" y="348"/>
                </a:lnTo>
                <a:lnTo>
                  <a:pt x="3484" y="346"/>
                </a:lnTo>
                <a:lnTo>
                  <a:pt x="3474" y="342"/>
                </a:lnTo>
                <a:lnTo>
                  <a:pt x="3466" y="334"/>
                </a:lnTo>
                <a:lnTo>
                  <a:pt x="3452" y="318"/>
                </a:lnTo>
                <a:lnTo>
                  <a:pt x="3440" y="310"/>
                </a:lnTo>
                <a:lnTo>
                  <a:pt x="3428" y="304"/>
                </a:lnTo>
                <a:lnTo>
                  <a:pt x="3410" y="298"/>
                </a:lnTo>
                <a:lnTo>
                  <a:pt x="3388" y="292"/>
                </a:lnTo>
                <a:lnTo>
                  <a:pt x="3364" y="288"/>
                </a:lnTo>
                <a:lnTo>
                  <a:pt x="3340" y="284"/>
                </a:lnTo>
                <a:lnTo>
                  <a:pt x="3318" y="284"/>
                </a:lnTo>
                <a:lnTo>
                  <a:pt x="3300" y="286"/>
                </a:lnTo>
                <a:lnTo>
                  <a:pt x="3294" y="288"/>
                </a:lnTo>
                <a:lnTo>
                  <a:pt x="3288" y="290"/>
                </a:lnTo>
                <a:lnTo>
                  <a:pt x="3284" y="294"/>
                </a:lnTo>
                <a:lnTo>
                  <a:pt x="3282" y="298"/>
                </a:lnTo>
                <a:lnTo>
                  <a:pt x="3282" y="312"/>
                </a:lnTo>
                <a:lnTo>
                  <a:pt x="3284" y="316"/>
                </a:lnTo>
                <a:lnTo>
                  <a:pt x="3286" y="320"/>
                </a:lnTo>
                <a:lnTo>
                  <a:pt x="3300" y="326"/>
                </a:lnTo>
                <a:lnTo>
                  <a:pt x="3322" y="336"/>
                </a:lnTo>
                <a:lnTo>
                  <a:pt x="3336" y="342"/>
                </a:lnTo>
                <a:lnTo>
                  <a:pt x="3348" y="348"/>
                </a:lnTo>
                <a:lnTo>
                  <a:pt x="3366" y="362"/>
                </a:lnTo>
                <a:lnTo>
                  <a:pt x="3372" y="368"/>
                </a:lnTo>
                <a:lnTo>
                  <a:pt x="3376" y="374"/>
                </a:lnTo>
                <a:lnTo>
                  <a:pt x="3374" y="378"/>
                </a:lnTo>
                <a:lnTo>
                  <a:pt x="3370" y="380"/>
                </a:lnTo>
                <a:lnTo>
                  <a:pt x="3362" y="382"/>
                </a:lnTo>
                <a:lnTo>
                  <a:pt x="3358" y="384"/>
                </a:lnTo>
                <a:lnTo>
                  <a:pt x="3356" y="386"/>
                </a:lnTo>
                <a:lnTo>
                  <a:pt x="3358" y="390"/>
                </a:lnTo>
                <a:lnTo>
                  <a:pt x="3362" y="392"/>
                </a:lnTo>
                <a:lnTo>
                  <a:pt x="3370" y="394"/>
                </a:lnTo>
                <a:lnTo>
                  <a:pt x="3380" y="396"/>
                </a:lnTo>
                <a:lnTo>
                  <a:pt x="3394" y="398"/>
                </a:lnTo>
                <a:lnTo>
                  <a:pt x="3408" y="400"/>
                </a:lnTo>
                <a:lnTo>
                  <a:pt x="3420" y="402"/>
                </a:lnTo>
                <a:lnTo>
                  <a:pt x="3430" y="406"/>
                </a:lnTo>
                <a:lnTo>
                  <a:pt x="3434" y="408"/>
                </a:lnTo>
                <a:lnTo>
                  <a:pt x="3436" y="410"/>
                </a:lnTo>
                <a:lnTo>
                  <a:pt x="3434" y="412"/>
                </a:lnTo>
                <a:lnTo>
                  <a:pt x="3424" y="412"/>
                </a:lnTo>
                <a:lnTo>
                  <a:pt x="3412" y="410"/>
                </a:lnTo>
                <a:lnTo>
                  <a:pt x="3392" y="408"/>
                </a:lnTo>
                <a:lnTo>
                  <a:pt x="3370" y="408"/>
                </a:lnTo>
                <a:lnTo>
                  <a:pt x="3322" y="410"/>
                </a:lnTo>
                <a:lnTo>
                  <a:pt x="3300" y="412"/>
                </a:lnTo>
                <a:lnTo>
                  <a:pt x="3280" y="414"/>
                </a:lnTo>
                <a:lnTo>
                  <a:pt x="3264" y="420"/>
                </a:lnTo>
                <a:lnTo>
                  <a:pt x="3254" y="424"/>
                </a:lnTo>
                <a:lnTo>
                  <a:pt x="3250" y="430"/>
                </a:lnTo>
                <a:lnTo>
                  <a:pt x="3244" y="438"/>
                </a:lnTo>
                <a:lnTo>
                  <a:pt x="3242" y="446"/>
                </a:lnTo>
                <a:lnTo>
                  <a:pt x="3240" y="452"/>
                </a:lnTo>
                <a:lnTo>
                  <a:pt x="3242" y="458"/>
                </a:lnTo>
                <a:lnTo>
                  <a:pt x="3248" y="462"/>
                </a:lnTo>
                <a:lnTo>
                  <a:pt x="3256" y="464"/>
                </a:lnTo>
                <a:lnTo>
                  <a:pt x="3268" y="464"/>
                </a:lnTo>
                <a:lnTo>
                  <a:pt x="3280" y="460"/>
                </a:lnTo>
                <a:lnTo>
                  <a:pt x="3288" y="460"/>
                </a:lnTo>
                <a:lnTo>
                  <a:pt x="3294" y="462"/>
                </a:lnTo>
                <a:lnTo>
                  <a:pt x="3296" y="464"/>
                </a:lnTo>
                <a:lnTo>
                  <a:pt x="3298" y="466"/>
                </a:lnTo>
                <a:lnTo>
                  <a:pt x="3302" y="468"/>
                </a:lnTo>
                <a:lnTo>
                  <a:pt x="3308" y="468"/>
                </a:lnTo>
                <a:lnTo>
                  <a:pt x="3318" y="466"/>
                </a:lnTo>
                <a:lnTo>
                  <a:pt x="3328" y="464"/>
                </a:lnTo>
                <a:lnTo>
                  <a:pt x="3332" y="464"/>
                </a:lnTo>
                <a:lnTo>
                  <a:pt x="3332" y="468"/>
                </a:lnTo>
                <a:lnTo>
                  <a:pt x="3332" y="472"/>
                </a:lnTo>
                <a:lnTo>
                  <a:pt x="3330" y="476"/>
                </a:lnTo>
                <a:lnTo>
                  <a:pt x="3330" y="484"/>
                </a:lnTo>
                <a:lnTo>
                  <a:pt x="3332" y="494"/>
                </a:lnTo>
                <a:lnTo>
                  <a:pt x="3338" y="504"/>
                </a:lnTo>
                <a:lnTo>
                  <a:pt x="3342" y="508"/>
                </a:lnTo>
                <a:lnTo>
                  <a:pt x="3348" y="512"/>
                </a:lnTo>
                <a:lnTo>
                  <a:pt x="3354" y="514"/>
                </a:lnTo>
                <a:lnTo>
                  <a:pt x="3360" y="514"/>
                </a:lnTo>
                <a:lnTo>
                  <a:pt x="3374" y="514"/>
                </a:lnTo>
                <a:lnTo>
                  <a:pt x="3388" y="510"/>
                </a:lnTo>
                <a:lnTo>
                  <a:pt x="3402" y="502"/>
                </a:lnTo>
                <a:lnTo>
                  <a:pt x="3416" y="494"/>
                </a:lnTo>
                <a:lnTo>
                  <a:pt x="3428" y="484"/>
                </a:lnTo>
                <a:lnTo>
                  <a:pt x="3438" y="474"/>
                </a:lnTo>
                <a:lnTo>
                  <a:pt x="3444" y="470"/>
                </a:lnTo>
                <a:lnTo>
                  <a:pt x="3444" y="474"/>
                </a:lnTo>
                <a:lnTo>
                  <a:pt x="3438" y="482"/>
                </a:lnTo>
                <a:lnTo>
                  <a:pt x="3428" y="494"/>
                </a:lnTo>
                <a:lnTo>
                  <a:pt x="3414" y="508"/>
                </a:lnTo>
                <a:lnTo>
                  <a:pt x="3398" y="520"/>
                </a:lnTo>
                <a:lnTo>
                  <a:pt x="3388" y="524"/>
                </a:lnTo>
                <a:lnTo>
                  <a:pt x="3380" y="528"/>
                </a:lnTo>
                <a:lnTo>
                  <a:pt x="3370" y="530"/>
                </a:lnTo>
                <a:lnTo>
                  <a:pt x="3358" y="530"/>
                </a:lnTo>
                <a:lnTo>
                  <a:pt x="3342" y="526"/>
                </a:lnTo>
                <a:lnTo>
                  <a:pt x="3330" y="520"/>
                </a:lnTo>
                <a:lnTo>
                  <a:pt x="3318" y="512"/>
                </a:lnTo>
                <a:lnTo>
                  <a:pt x="3310" y="504"/>
                </a:lnTo>
                <a:lnTo>
                  <a:pt x="3300" y="496"/>
                </a:lnTo>
                <a:lnTo>
                  <a:pt x="3290" y="488"/>
                </a:lnTo>
                <a:lnTo>
                  <a:pt x="3278" y="484"/>
                </a:lnTo>
                <a:lnTo>
                  <a:pt x="3262" y="482"/>
                </a:lnTo>
                <a:lnTo>
                  <a:pt x="3234" y="482"/>
                </a:lnTo>
                <a:lnTo>
                  <a:pt x="3224" y="484"/>
                </a:lnTo>
                <a:lnTo>
                  <a:pt x="3216" y="486"/>
                </a:lnTo>
                <a:lnTo>
                  <a:pt x="3212" y="490"/>
                </a:lnTo>
                <a:lnTo>
                  <a:pt x="3212" y="494"/>
                </a:lnTo>
                <a:lnTo>
                  <a:pt x="3216" y="500"/>
                </a:lnTo>
                <a:lnTo>
                  <a:pt x="3222" y="506"/>
                </a:lnTo>
                <a:lnTo>
                  <a:pt x="3240" y="520"/>
                </a:lnTo>
                <a:lnTo>
                  <a:pt x="3254" y="532"/>
                </a:lnTo>
                <a:lnTo>
                  <a:pt x="3256" y="538"/>
                </a:lnTo>
                <a:lnTo>
                  <a:pt x="3256" y="540"/>
                </a:lnTo>
                <a:lnTo>
                  <a:pt x="3254" y="542"/>
                </a:lnTo>
                <a:lnTo>
                  <a:pt x="3246" y="544"/>
                </a:lnTo>
                <a:lnTo>
                  <a:pt x="3232" y="544"/>
                </a:lnTo>
                <a:lnTo>
                  <a:pt x="3214" y="546"/>
                </a:lnTo>
                <a:lnTo>
                  <a:pt x="3198" y="550"/>
                </a:lnTo>
                <a:lnTo>
                  <a:pt x="3182" y="556"/>
                </a:lnTo>
                <a:lnTo>
                  <a:pt x="3172" y="562"/>
                </a:lnTo>
                <a:lnTo>
                  <a:pt x="3164" y="570"/>
                </a:lnTo>
                <a:lnTo>
                  <a:pt x="3160" y="578"/>
                </a:lnTo>
                <a:lnTo>
                  <a:pt x="3160" y="582"/>
                </a:lnTo>
                <a:lnTo>
                  <a:pt x="3162" y="586"/>
                </a:lnTo>
                <a:lnTo>
                  <a:pt x="3164" y="590"/>
                </a:lnTo>
                <a:lnTo>
                  <a:pt x="3168" y="594"/>
                </a:lnTo>
                <a:lnTo>
                  <a:pt x="3172" y="596"/>
                </a:lnTo>
                <a:lnTo>
                  <a:pt x="3178" y="596"/>
                </a:lnTo>
                <a:lnTo>
                  <a:pt x="3186" y="596"/>
                </a:lnTo>
                <a:lnTo>
                  <a:pt x="3198" y="596"/>
                </a:lnTo>
                <a:lnTo>
                  <a:pt x="3204" y="598"/>
                </a:lnTo>
                <a:lnTo>
                  <a:pt x="3210" y="602"/>
                </a:lnTo>
                <a:lnTo>
                  <a:pt x="3218" y="606"/>
                </a:lnTo>
                <a:lnTo>
                  <a:pt x="3226" y="608"/>
                </a:lnTo>
                <a:lnTo>
                  <a:pt x="3234" y="608"/>
                </a:lnTo>
                <a:lnTo>
                  <a:pt x="3242" y="608"/>
                </a:lnTo>
                <a:lnTo>
                  <a:pt x="3258" y="602"/>
                </a:lnTo>
                <a:lnTo>
                  <a:pt x="3272" y="596"/>
                </a:lnTo>
                <a:lnTo>
                  <a:pt x="3278" y="594"/>
                </a:lnTo>
                <a:lnTo>
                  <a:pt x="3284" y="596"/>
                </a:lnTo>
                <a:lnTo>
                  <a:pt x="3298" y="600"/>
                </a:lnTo>
                <a:lnTo>
                  <a:pt x="3316" y="606"/>
                </a:lnTo>
                <a:lnTo>
                  <a:pt x="3328" y="608"/>
                </a:lnTo>
                <a:lnTo>
                  <a:pt x="3344" y="610"/>
                </a:lnTo>
                <a:lnTo>
                  <a:pt x="3358" y="610"/>
                </a:lnTo>
                <a:lnTo>
                  <a:pt x="3366" y="606"/>
                </a:lnTo>
                <a:lnTo>
                  <a:pt x="3372" y="604"/>
                </a:lnTo>
                <a:lnTo>
                  <a:pt x="3374" y="600"/>
                </a:lnTo>
                <a:lnTo>
                  <a:pt x="3378" y="596"/>
                </a:lnTo>
                <a:lnTo>
                  <a:pt x="3384" y="596"/>
                </a:lnTo>
                <a:lnTo>
                  <a:pt x="3394" y="596"/>
                </a:lnTo>
                <a:lnTo>
                  <a:pt x="3410" y="600"/>
                </a:lnTo>
                <a:lnTo>
                  <a:pt x="3418" y="602"/>
                </a:lnTo>
                <a:lnTo>
                  <a:pt x="3428" y="604"/>
                </a:lnTo>
                <a:lnTo>
                  <a:pt x="3448" y="604"/>
                </a:lnTo>
                <a:lnTo>
                  <a:pt x="3466" y="600"/>
                </a:lnTo>
                <a:lnTo>
                  <a:pt x="3484" y="596"/>
                </a:lnTo>
                <a:lnTo>
                  <a:pt x="3498" y="592"/>
                </a:lnTo>
                <a:lnTo>
                  <a:pt x="3508" y="590"/>
                </a:lnTo>
                <a:lnTo>
                  <a:pt x="3510" y="592"/>
                </a:lnTo>
                <a:lnTo>
                  <a:pt x="3512" y="594"/>
                </a:lnTo>
                <a:lnTo>
                  <a:pt x="3514" y="598"/>
                </a:lnTo>
                <a:lnTo>
                  <a:pt x="3512" y="602"/>
                </a:lnTo>
                <a:lnTo>
                  <a:pt x="3512" y="608"/>
                </a:lnTo>
                <a:lnTo>
                  <a:pt x="3512" y="612"/>
                </a:lnTo>
                <a:lnTo>
                  <a:pt x="3512" y="616"/>
                </a:lnTo>
                <a:lnTo>
                  <a:pt x="3516" y="618"/>
                </a:lnTo>
                <a:lnTo>
                  <a:pt x="3522" y="620"/>
                </a:lnTo>
                <a:lnTo>
                  <a:pt x="3534" y="620"/>
                </a:lnTo>
                <a:lnTo>
                  <a:pt x="3546" y="618"/>
                </a:lnTo>
                <a:lnTo>
                  <a:pt x="3558" y="612"/>
                </a:lnTo>
                <a:lnTo>
                  <a:pt x="3582" y="600"/>
                </a:lnTo>
                <a:lnTo>
                  <a:pt x="3592" y="596"/>
                </a:lnTo>
                <a:lnTo>
                  <a:pt x="3600" y="594"/>
                </a:lnTo>
                <a:lnTo>
                  <a:pt x="3616" y="594"/>
                </a:lnTo>
                <a:lnTo>
                  <a:pt x="3622" y="592"/>
                </a:lnTo>
                <a:lnTo>
                  <a:pt x="3628" y="588"/>
                </a:lnTo>
                <a:lnTo>
                  <a:pt x="3632" y="582"/>
                </a:lnTo>
                <a:lnTo>
                  <a:pt x="3634" y="570"/>
                </a:lnTo>
                <a:lnTo>
                  <a:pt x="3634" y="564"/>
                </a:lnTo>
                <a:lnTo>
                  <a:pt x="3634" y="560"/>
                </a:lnTo>
                <a:lnTo>
                  <a:pt x="3630" y="558"/>
                </a:lnTo>
                <a:lnTo>
                  <a:pt x="3628" y="556"/>
                </a:lnTo>
                <a:lnTo>
                  <a:pt x="3620" y="556"/>
                </a:lnTo>
                <a:lnTo>
                  <a:pt x="3610" y="556"/>
                </a:lnTo>
                <a:lnTo>
                  <a:pt x="3598" y="558"/>
                </a:lnTo>
                <a:lnTo>
                  <a:pt x="3590" y="558"/>
                </a:lnTo>
                <a:lnTo>
                  <a:pt x="3584" y="556"/>
                </a:lnTo>
                <a:lnTo>
                  <a:pt x="3582" y="552"/>
                </a:lnTo>
                <a:lnTo>
                  <a:pt x="3582" y="550"/>
                </a:lnTo>
                <a:lnTo>
                  <a:pt x="3582" y="542"/>
                </a:lnTo>
                <a:lnTo>
                  <a:pt x="3584" y="538"/>
                </a:lnTo>
                <a:lnTo>
                  <a:pt x="3588" y="534"/>
                </a:lnTo>
                <a:lnTo>
                  <a:pt x="3592" y="530"/>
                </a:lnTo>
                <a:lnTo>
                  <a:pt x="3604" y="524"/>
                </a:lnTo>
                <a:lnTo>
                  <a:pt x="3622" y="514"/>
                </a:lnTo>
                <a:lnTo>
                  <a:pt x="3626" y="512"/>
                </a:lnTo>
                <a:lnTo>
                  <a:pt x="3628" y="508"/>
                </a:lnTo>
                <a:lnTo>
                  <a:pt x="3630" y="504"/>
                </a:lnTo>
                <a:lnTo>
                  <a:pt x="3628" y="500"/>
                </a:lnTo>
                <a:lnTo>
                  <a:pt x="3626" y="492"/>
                </a:lnTo>
                <a:lnTo>
                  <a:pt x="3620" y="484"/>
                </a:lnTo>
                <a:lnTo>
                  <a:pt x="3618" y="478"/>
                </a:lnTo>
                <a:lnTo>
                  <a:pt x="3620" y="476"/>
                </a:lnTo>
                <a:lnTo>
                  <a:pt x="3622" y="474"/>
                </a:lnTo>
                <a:lnTo>
                  <a:pt x="3632" y="474"/>
                </a:lnTo>
                <a:lnTo>
                  <a:pt x="3654" y="476"/>
                </a:lnTo>
                <a:lnTo>
                  <a:pt x="3674" y="478"/>
                </a:lnTo>
                <a:lnTo>
                  <a:pt x="3692" y="476"/>
                </a:lnTo>
                <a:lnTo>
                  <a:pt x="3708" y="474"/>
                </a:lnTo>
                <a:lnTo>
                  <a:pt x="3722" y="468"/>
                </a:lnTo>
                <a:lnTo>
                  <a:pt x="3732" y="460"/>
                </a:lnTo>
                <a:lnTo>
                  <a:pt x="3738" y="454"/>
                </a:lnTo>
                <a:lnTo>
                  <a:pt x="3740" y="446"/>
                </a:lnTo>
                <a:lnTo>
                  <a:pt x="3740" y="442"/>
                </a:lnTo>
                <a:lnTo>
                  <a:pt x="3738" y="440"/>
                </a:lnTo>
                <a:lnTo>
                  <a:pt x="3736" y="436"/>
                </a:lnTo>
                <a:lnTo>
                  <a:pt x="3736" y="434"/>
                </a:lnTo>
                <a:lnTo>
                  <a:pt x="3740" y="430"/>
                </a:lnTo>
                <a:lnTo>
                  <a:pt x="3752" y="424"/>
                </a:lnTo>
                <a:lnTo>
                  <a:pt x="3756" y="420"/>
                </a:lnTo>
                <a:lnTo>
                  <a:pt x="3756" y="418"/>
                </a:lnTo>
                <a:lnTo>
                  <a:pt x="3756" y="416"/>
                </a:lnTo>
                <a:lnTo>
                  <a:pt x="3750" y="410"/>
                </a:lnTo>
                <a:lnTo>
                  <a:pt x="3734" y="400"/>
                </a:lnTo>
                <a:lnTo>
                  <a:pt x="3720" y="392"/>
                </a:lnTo>
                <a:lnTo>
                  <a:pt x="3718" y="390"/>
                </a:lnTo>
                <a:lnTo>
                  <a:pt x="3722" y="390"/>
                </a:lnTo>
                <a:lnTo>
                  <a:pt x="3734" y="390"/>
                </a:lnTo>
                <a:lnTo>
                  <a:pt x="3746" y="392"/>
                </a:lnTo>
                <a:lnTo>
                  <a:pt x="3758" y="392"/>
                </a:lnTo>
                <a:lnTo>
                  <a:pt x="3764" y="392"/>
                </a:lnTo>
                <a:lnTo>
                  <a:pt x="3766" y="390"/>
                </a:lnTo>
                <a:lnTo>
                  <a:pt x="3768" y="386"/>
                </a:lnTo>
                <a:lnTo>
                  <a:pt x="3766" y="384"/>
                </a:lnTo>
                <a:lnTo>
                  <a:pt x="3762" y="376"/>
                </a:lnTo>
                <a:lnTo>
                  <a:pt x="3758" y="370"/>
                </a:lnTo>
                <a:lnTo>
                  <a:pt x="3752" y="368"/>
                </a:lnTo>
                <a:lnTo>
                  <a:pt x="3746" y="368"/>
                </a:lnTo>
                <a:lnTo>
                  <a:pt x="3732" y="368"/>
                </a:lnTo>
                <a:lnTo>
                  <a:pt x="3712" y="372"/>
                </a:lnTo>
                <a:lnTo>
                  <a:pt x="3688" y="372"/>
                </a:lnTo>
                <a:lnTo>
                  <a:pt x="3666" y="372"/>
                </a:lnTo>
                <a:lnTo>
                  <a:pt x="3656" y="372"/>
                </a:lnTo>
                <a:lnTo>
                  <a:pt x="3650" y="370"/>
                </a:lnTo>
                <a:lnTo>
                  <a:pt x="3650" y="368"/>
                </a:lnTo>
                <a:lnTo>
                  <a:pt x="3652" y="364"/>
                </a:lnTo>
                <a:lnTo>
                  <a:pt x="3660" y="360"/>
                </a:lnTo>
                <a:lnTo>
                  <a:pt x="3676" y="358"/>
                </a:lnTo>
                <a:lnTo>
                  <a:pt x="3718" y="354"/>
                </a:lnTo>
                <a:lnTo>
                  <a:pt x="3764" y="352"/>
                </a:lnTo>
                <a:lnTo>
                  <a:pt x="3804" y="350"/>
                </a:lnTo>
                <a:lnTo>
                  <a:pt x="3816" y="348"/>
                </a:lnTo>
                <a:lnTo>
                  <a:pt x="3822" y="344"/>
                </a:lnTo>
                <a:lnTo>
                  <a:pt x="3824" y="338"/>
                </a:lnTo>
                <a:lnTo>
                  <a:pt x="3826" y="334"/>
                </a:lnTo>
                <a:lnTo>
                  <a:pt x="3824" y="328"/>
                </a:lnTo>
                <a:lnTo>
                  <a:pt x="3828" y="328"/>
                </a:lnTo>
                <a:lnTo>
                  <a:pt x="3834" y="330"/>
                </a:lnTo>
                <a:lnTo>
                  <a:pt x="3842" y="334"/>
                </a:lnTo>
                <a:lnTo>
                  <a:pt x="3852" y="336"/>
                </a:lnTo>
                <a:lnTo>
                  <a:pt x="3862" y="336"/>
                </a:lnTo>
                <a:lnTo>
                  <a:pt x="3872" y="336"/>
                </a:lnTo>
                <a:lnTo>
                  <a:pt x="3884" y="334"/>
                </a:lnTo>
                <a:lnTo>
                  <a:pt x="3894" y="330"/>
                </a:lnTo>
                <a:lnTo>
                  <a:pt x="3904" y="322"/>
                </a:lnTo>
                <a:lnTo>
                  <a:pt x="3914" y="312"/>
                </a:lnTo>
                <a:lnTo>
                  <a:pt x="3924" y="302"/>
                </a:lnTo>
                <a:lnTo>
                  <a:pt x="3938" y="292"/>
                </a:lnTo>
                <a:lnTo>
                  <a:pt x="3954" y="282"/>
                </a:lnTo>
                <a:lnTo>
                  <a:pt x="3974" y="272"/>
                </a:lnTo>
                <a:lnTo>
                  <a:pt x="4026" y="248"/>
                </a:lnTo>
                <a:lnTo>
                  <a:pt x="4092" y="222"/>
                </a:lnTo>
                <a:lnTo>
                  <a:pt x="4150" y="198"/>
                </a:lnTo>
                <a:lnTo>
                  <a:pt x="4164" y="190"/>
                </a:lnTo>
                <a:lnTo>
                  <a:pt x="4170" y="186"/>
                </a:lnTo>
                <a:lnTo>
                  <a:pt x="4170" y="184"/>
                </a:lnTo>
                <a:lnTo>
                  <a:pt x="4168" y="182"/>
                </a:lnTo>
                <a:lnTo>
                  <a:pt x="4156" y="182"/>
                </a:lnTo>
                <a:lnTo>
                  <a:pt x="4110" y="186"/>
                </a:lnTo>
                <a:lnTo>
                  <a:pt x="4086" y="188"/>
                </a:lnTo>
                <a:lnTo>
                  <a:pt x="4074" y="186"/>
                </a:lnTo>
                <a:lnTo>
                  <a:pt x="4072" y="186"/>
                </a:lnTo>
                <a:lnTo>
                  <a:pt x="4072" y="184"/>
                </a:lnTo>
                <a:lnTo>
                  <a:pt x="4078" y="182"/>
                </a:lnTo>
                <a:lnTo>
                  <a:pt x="4106" y="172"/>
                </a:lnTo>
                <a:lnTo>
                  <a:pt x="4144" y="164"/>
                </a:lnTo>
                <a:lnTo>
                  <a:pt x="4190" y="156"/>
                </a:lnTo>
                <a:lnTo>
                  <a:pt x="4244" y="144"/>
                </a:lnTo>
                <a:lnTo>
                  <a:pt x="4270" y="136"/>
                </a:lnTo>
                <a:lnTo>
                  <a:pt x="4290" y="128"/>
                </a:lnTo>
                <a:lnTo>
                  <a:pt x="4304" y="120"/>
                </a:lnTo>
                <a:lnTo>
                  <a:pt x="4308" y="116"/>
                </a:lnTo>
                <a:lnTo>
                  <a:pt x="4310" y="112"/>
                </a:lnTo>
                <a:lnTo>
                  <a:pt x="4308" y="108"/>
                </a:lnTo>
                <a:lnTo>
                  <a:pt x="4306" y="106"/>
                </a:lnTo>
                <a:lnTo>
                  <a:pt x="4296" y="102"/>
                </a:lnTo>
                <a:lnTo>
                  <a:pt x="4284" y="100"/>
                </a:lnTo>
                <a:lnTo>
                  <a:pt x="4268" y="100"/>
                </a:lnTo>
                <a:lnTo>
                  <a:pt x="4254" y="100"/>
                </a:lnTo>
                <a:lnTo>
                  <a:pt x="4240" y="98"/>
                </a:lnTo>
                <a:lnTo>
                  <a:pt x="4232" y="94"/>
                </a:lnTo>
                <a:lnTo>
                  <a:pt x="4230" y="90"/>
                </a:lnTo>
                <a:lnTo>
                  <a:pt x="4228" y="88"/>
                </a:lnTo>
                <a:lnTo>
                  <a:pt x="4228" y="84"/>
                </a:lnTo>
                <a:lnTo>
                  <a:pt x="4226" y="80"/>
                </a:lnTo>
                <a:lnTo>
                  <a:pt x="4218" y="74"/>
                </a:lnTo>
                <a:lnTo>
                  <a:pt x="4208" y="70"/>
                </a:lnTo>
                <a:lnTo>
                  <a:pt x="4194" y="66"/>
                </a:lnTo>
                <a:lnTo>
                  <a:pt x="4168" y="64"/>
                </a:lnTo>
                <a:lnTo>
                  <a:pt x="4150" y="64"/>
                </a:lnTo>
                <a:lnTo>
                  <a:pt x="4134" y="66"/>
                </a:lnTo>
                <a:lnTo>
                  <a:pt x="4124" y="64"/>
                </a:lnTo>
                <a:lnTo>
                  <a:pt x="4112" y="66"/>
                </a:lnTo>
                <a:lnTo>
                  <a:pt x="4092" y="72"/>
                </a:lnTo>
                <a:lnTo>
                  <a:pt x="4076" y="78"/>
                </a:lnTo>
                <a:lnTo>
                  <a:pt x="4062" y="82"/>
                </a:lnTo>
                <a:lnTo>
                  <a:pt x="4034" y="84"/>
                </a:lnTo>
                <a:lnTo>
                  <a:pt x="4020" y="84"/>
                </a:lnTo>
                <a:lnTo>
                  <a:pt x="4020" y="82"/>
                </a:lnTo>
                <a:lnTo>
                  <a:pt x="4022" y="82"/>
                </a:lnTo>
                <a:lnTo>
                  <a:pt x="4030" y="80"/>
                </a:lnTo>
                <a:lnTo>
                  <a:pt x="4058" y="74"/>
                </a:lnTo>
                <a:lnTo>
                  <a:pt x="4078" y="68"/>
                </a:lnTo>
                <a:lnTo>
                  <a:pt x="4082" y="64"/>
                </a:lnTo>
                <a:lnTo>
                  <a:pt x="4080" y="64"/>
                </a:lnTo>
                <a:lnTo>
                  <a:pt x="4080" y="62"/>
                </a:lnTo>
                <a:lnTo>
                  <a:pt x="4070" y="60"/>
                </a:lnTo>
                <a:lnTo>
                  <a:pt x="4052" y="60"/>
                </a:lnTo>
                <a:lnTo>
                  <a:pt x="4032" y="60"/>
                </a:lnTo>
                <a:lnTo>
                  <a:pt x="4014" y="56"/>
                </a:lnTo>
                <a:lnTo>
                  <a:pt x="3986" y="50"/>
                </a:lnTo>
                <a:lnTo>
                  <a:pt x="3972" y="46"/>
                </a:lnTo>
                <a:lnTo>
                  <a:pt x="3960" y="44"/>
                </a:lnTo>
                <a:lnTo>
                  <a:pt x="3946" y="44"/>
                </a:lnTo>
                <a:lnTo>
                  <a:pt x="3930" y="44"/>
                </a:lnTo>
                <a:lnTo>
                  <a:pt x="3902" y="48"/>
                </a:lnTo>
                <a:lnTo>
                  <a:pt x="3880" y="46"/>
                </a:lnTo>
                <a:lnTo>
                  <a:pt x="3860" y="48"/>
                </a:lnTo>
                <a:lnTo>
                  <a:pt x="3848" y="50"/>
                </a:lnTo>
                <a:lnTo>
                  <a:pt x="3834" y="54"/>
                </a:lnTo>
                <a:lnTo>
                  <a:pt x="3818" y="58"/>
                </a:lnTo>
                <a:lnTo>
                  <a:pt x="3800" y="58"/>
                </a:lnTo>
                <a:lnTo>
                  <a:pt x="3762" y="54"/>
                </a:lnTo>
                <a:lnTo>
                  <a:pt x="3738" y="52"/>
                </a:lnTo>
                <a:lnTo>
                  <a:pt x="3712" y="52"/>
                </a:lnTo>
                <a:lnTo>
                  <a:pt x="3682" y="56"/>
                </a:lnTo>
                <a:lnTo>
                  <a:pt x="3646" y="62"/>
                </a:lnTo>
                <a:lnTo>
                  <a:pt x="3630" y="66"/>
                </a:lnTo>
                <a:lnTo>
                  <a:pt x="3614" y="64"/>
                </a:lnTo>
                <a:lnTo>
                  <a:pt x="3598" y="62"/>
                </a:lnTo>
                <a:lnTo>
                  <a:pt x="3586" y="60"/>
                </a:lnTo>
                <a:lnTo>
                  <a:pt x="3574" y="56"/>
                </a:lnTo>
                <a:lnTo>
                  <a:pt x="3562" y="56"/>
                </a:lnTo>
                <a:lnTo>
                  <a:pt x="3550" y="56"/>
                </a:lnTo>
                <a:lnTo>
                  <a:pt x="3538" y="62"/>
                </a:lnTo>
                <a:lnTo>
                  <a:pt x="3526" y="66"/>
                </a:lnTo>
                <a:lnTo>
                  <a:pt x="3516" y="68"/>
                </a:lnTo>
                <a:lnTo>
                  <a:pt x="3504" y="68"/>
                </a:lnTo>
                <a:lnTo>
                  <a:pt x="3494" y="66"/>
                </a:lnTo>
                <a:lnTo>
                  <a:pt x="3488" y="66"/>
                </a:lnTo>
                <a:lnTo>
                  <a:pt x="3486" y="68"/>
                </a:lnTo>
                <a:lnTo>
                  <a:pt x="3488" y="72"/>
                </a:lnTo>
                <a:lnTo>
                  <a:pt x="3496" y="80"/>
                </a:lnTo>
                <a:lnTo>
                  <a:pt x="3502" y="88"/>
                </a:lnTo>
                <a:lnTo>
                  <a:pt x="3504" y="90"/>
                </a:lnTo>
                <a:lnTo>
                  <a:pt x="3502" y="90"/>
                </a:lnTo>
                <a:lnTo>
                  <a:pt x="3496" y="90"/>
                </a:lnTo>
                <a:lnTo>
                  <a:pt x="3486" y="88"/>
                </a:lnTo>
                <a:lnTo>
                  <a:pt x="3476" y="86"/>
                </a:lnTo>
                <a:lnTo>
                  <a:pt x="3464" y="86"/>
                </a:lnTo>
                <a:lnTo>
                  <a:pt x="3456" y="88"/>
                </a:lnTo>
                <a:lnTo>
                  <a:pt x="3452" y="90"/>
                </a:lnTo>
                <a:lnTo>
                  <a:pt x="3450" y="92"/>
                </a:lnTo>
                <a:lnTo>
                  <a:pt x="3448" y="100"/>
                </a:lnTo>
                <a:lnTo>
                  <a:pt x="3444" y="106"/>
                </a:lnTo>
                <a:lnTo>
                  <a:pt x="3438" y="110"/>
                </a:lnTo>
                <a:lnTo>
                  <a:pt x="3432" y="112"/>
                </a:lnTo>
                <a:lnTo>
                  <a:pt x="3424" y="114"/>
                </a:lnTo>
                <a:lnTo>
                  <a:pt x="3412" y="114"/>
                </a:lnTo>
                <a:lnTo>
                  <a:pt x="3384" y="110"/>
                </a:lnTo>
                <a:lnTo>
                  <a:pt x="3372" y="108"/>
                </a:lnTo>
                <a:lnTo>
                  <a:pt x="3366" y="106"/>
                </a:lnTo>
                <a:lnTo>
                  <a:pt x="3364" y="104"/>
                </a:lnTo>
                <a:lnTo>
                  <a:pt x="3364" y="102"/>
                </a:lnTo>
                <a:lnTo>
                  <a:pt x="3362" y="100"/>
                </a:lnTo>
                <a:lnTo>
                  <a:pt x="3360" y="98"/>
                </a:lnTo>
                <a:lnTo>
                  <a:pt x="3352" y="96"/>
                </a:lnTo>
                <a:lnTo>
                  <a:pt x="3336" y="94"/>
                </a:lnTo>
                <a:lnTo>
                  <a:pt x="3322" y="94"/>
                </a:lnTo>
                <a:lnTo>
                  <a:pt x="3316" y="96"/>
                </a:lnTo>
                <a:lnTo>
                  <a:pt x="3316" y="100"/>
                </a:lnTo>
                <a:lnTo>
                  <a:pt x="3318" y="104"/>
                </a:lnTo>
                <a:lnTo>
                  <a:pt x="3320" y="108"/>
                </a:lnTo>
                <a:lnTo>
                  <a:pt x="3322" y="110"/>
                </a:lnTo>
                <a:lnTo>
                  <a:pt x="3320" y="112"/>
                </a:lnTo>
                <a:lnTo>
                  <a:pt x="3312" y="116"/>
                </a:lnTo>
                <a:lnTo>
                  <a:pt x="3296" y="118"/>
                </a:lnTo>
                <a:lnTo>
                  <a:pt x="3280" y="120"/>
                </a:lnTo>
                <a:lnTo>
                  <a:pt x="3278" y="122"/>
                </a:lnTo>
                <a:lnTo>
                  <a:pt x="3278" y="124"/>
                </a:lnTo>
                <a:lnTo>
                  <a:pt x="3284" y="126"/>
                </a:lnTo>
                <a:lnTo>
                  <a:pt x="3296" y="130"/>
                </a:lnTo>
                <a:lnTo>
                  <a:pt x="3320" y="134"/>
                </a:lnTo>
                <a:lnTo>
                  <a:pt x="3326" y="138"/>
                </a:lnTo>
                <a:lnTo>
                  <a:pt x="3324" y="140"/>
                </a:lnTo>
                <a:lnTo>
                  <a:pt x="3322" y="140"/>
                </a:lnTo>
                <a:lnTo>
                  <a:pt x="3310" y="142"/>
                </a:lnTo>
                <a:lnTo>
                  <a:pt x="3300" y="142"/>
                </a:lnTo>
                <a:lnTo>
                  <a:pt x="3280" y="136"/>
                </a:lnTo>
                <a:lnTo>
                  <a:pt x="3268" y="134"/>
                </a:lnTo>
                <a:lnTo>
                  <a:pt x="3254" y="130"/>
                </a:lnTo>
                <a:lnTo>
                  <a:pt x="3238" y="130"/>
                </a:lnTo>
                <a:lnTo>
                  <a:pt x="3218" y="132"/>
                </a:lnTo>
                <a:lnTo>
                  <a:pt x="3202" y="134"/>
                </a:lnTo>
                <a:lnTo>
                  <a:pt x="3192" y="138"/>
                </a:lnTo>
                <a:lnTo>
                  <a:pt x="3184" y="142"/>
                </a:lnTo>
                <a:lnTo>
                  <a:pt x="3180" y="146"/>
                </a:lnTo>
                <a:lnTo>
                  <a:pt x="3176" y="148"/>
                </a:lnTo>
                <a:lnTo>
                  <a:pt x="3172" y="150"/>
                </a:lnTo>
                <a:lnTo>
                  <a:pt x="3164" y="150"/>
                </a:lnTo>
                <a:lnTo>
                  <a:pt x="3152" y="148"/>
                </a:lnTo>
                <a:lnTo>
                  <a:pt x="3138" y="148"/>
                </a:lnTo>
                <a:lnTo>
                  <a:pt x="3122" y="148"/>
                </a:lnTo>
                <a:lnTo>
                  <a:pt x="3108" y="152"/>
                </a:lnTo>
                <a:lnTo>
                  <a:pt x="3094" y="156"/>
                </a:lnTo>
                <a:lnTo>
                  <a:pt x="3084" y="162"/>
                </a:lnTo>
                <a:lnTo>
                  <a:pt x="3076" y="168"/>
                </a:lnTo>
                <a:lnTo>
                  <a:pt x="3074" y="174"/>
                </a:lnTo>
                <a:lnTo>
                  <a:pt x="3074" y="178"/>
                </a:lnTo>
                <a:lnTo>
                  <a:pt x="3076" y="180"/>
                </a:lnTo>
                <a:lnTo>
                  <a:pt x="3080" y="186"/>
                </a:lnTo>
                <a:lnTo>
                  <a:pt x="3084" y="188"/>
                </a:lnTo>
                <a:lnTo>
                  <a:pt x="3090" y="188"/>
                </a:lnTo>
                <a:lnTo>
                  <a:pt x="3094" y="188"/>
                </a:lnTo>
                <a:lnTo>
                  <a:pt x="3104" y="186"/>
                </a:lnTo>
                <a:lnTo>
                  <a:pt x="3110" y="188"/>
                </a:lnTo>
                <a:lnTo>
                  <a:pt x="3116" y="190"/>
                </a:lnTo>
                <a:close/>
                <a:moveTo>
                  <a:pt x="2922" y="360"/>
                </a:moveTo>
                <a:lnTo>
                  <a:pt x="2922" y="360"/>
                </a:lnTo>
                <a:lnTo>
                  <a:pt x="2936" y="368"/>
                </a:lnTo>
                <a:lnTo>
                  <a:pt x="2946" y="370"/>
                </a:lnTo>
                <a:lnTo>
                  <a:pt x="2956" y="368"/>
                </a:lnTo>
                <a:lnTo>
                  <a:pt x="2966" y="364"/>
                </a:lnTo>
                <a:lnTo>
                  <a:pt x="2978" y="360"/>
                </a:lnTo>
                <a:lnTo>
                  <a:pt x="2978" y="366"/>
                </a:lnTo>
                <a:lnTo>
                  <a:pt x="2976" y="368"/>
                </a:lnTo>
                <a:lnTo>
                  <a:pt x="2978" y="370"/>
                </a:lnTo>
                <a:lnTo>
                  <a:pt x="2986" y="370"/>
                </a:lnTo>
                <a:lnTo>
                  <a:pt x="3012" y="364"/>
                </a:lnTo>
                <a:lnTo>
                  <a:pt x="3038" y="358"/>
                </a:lnTo>
                <a:lnTo>
                  <a:pt x="3044" y="358"/>
                </a:lnTo>
                <a:lnTo>
                  <a:pt x="3046" y="360"/>
                </a:lnTo>
                <a:lnTo>
                  <a:pt x="3044" y="364"/>
                </a:lnTo>
                <a:lnTo>
                  <a:pt x="3042" y="366"/>
                </a:lnTo>
                <a:lnTo>
                  <a:pt x="3038" y="370"/>
                </a:lnTo>
                <a:lnTo>
                  <a:pt x="3026" y="376"/>
                </a:lnTo>
                <a:lnTo>
                  <a:pt x="3000" y="384"/>
                </a:lnTo>
                <a:lnTo>
                  <a:pt x="2986" y="388"/>
                </a:lnTo>
                <a:lnTo>
                  <a:pt x="2978" y="390"/>
                </a:lnTo>
                <a:lnTo>
                  <a:pt x="2974" y="394"/>
                </a:lnTo>
                <a:lnTo>
                  <a:pt x="2974" y="396"/>
                </a:lnTo>
                <a:lnTo>
                  <a:pt x="2976" y="398"/>
                </a:lnTo>
                <a:lnTo>
                  <a:pt x="2990" y="408"/>
                </a:lnTo>
                <a:lnTo>
                  <a:pt x="3002" y="420"/>
                </a:lnTo>
                <a:lnTo>
                  <a:pt x="3018" y="434"/>
                </a:lnTo>
                <a:lnTo>
                  <a:pt x="3036" y="444"/>
                </a:lnTo>
                <a:lnTo>
                  <a:pt x="3062" y="456"/>
                </a:lnTo>
                <a:lnTo>
                  <a:pt x="3092" y="464"/>
                </a:lnTo>
                <a:lnTo>
                  <a:pt x="3106" y="464"/>
                </a:lnTo>
                <a:lnTo>
                  <a:pt x="3118" y="464"/>
                </a:lnTo>
                <a:lnTo>
                  <a:pt x="3126" y="462"/>
                </a:lnTo>
                <a:lnTo>
                  <a:pt x="3128" y="458"/>
                </a:lnTo>
                <a:lnTo>
                  <a:pt x="3130" y="454"/>
                </a:lnTo>
                <a:lnTo>
                  <a:pt x="3132" y="448"/>
                </a:lnTo>
                <a:lnTo>
                  <a:pt x="3136" y="448"/>
                </a:lnTo>
                <a:lnTo>
                  <a:pt x="3142" y="448"/>
                </a:lnTo>
                <a:lnTo>
                  <a:pt x="3148" y="452"/>
                </a:lnTo>
                <a:lnTo>
                  <a:pt x="3154" y="454"/>
                </a:lnTo>
                <a:lnTo>
                  <a:pt x="3156" y="454"/>
                </a:lnTo>
                <a:lnTo>
                  <a:pt x="3158" y="452"/>
                </a:lnTo>
                <a:lnTo>
                  <a:pt x="3154" y="446"/>
                </a:lnTo>
                <a:lnTo>
                  <a:pt x="3150" y="436"/>
                </a:lnTo>
                <a:lnTo>
                  <a:pt x="3148" y="432"/>
                </a:lnTo>
                <a:lnTo>
                  <a:pt x="3150" y="430"/>
                </a:lnTo>
                <a:lnTo>
                  <a:pt x="3154" y="432"/>
                </a:lnTo>
                <a:lnTo>
                  <a:pt x="3166" y="440"/>
                </a:lnTo>
                <a:lnTo>
                  <a:pt x="3182" y="456"/>
                </a:lnTo>
                <a:lnTo>
                  <a:pt x="3188" y="462"/>
                </a:lnTo>
                <a:lnTo>
                  <a:pt x="3192" y="462"/>
                </a:lnTo>
                <a:lnTo>
                  <a:pt x="3192" y="460"/>
                </a:lnTo>
                <a:lnTo>
                  <a:pt x="3196" y="456"/>
                </a:lnTo>
                <a:lnTo>
                  <a:pt x="3196" y="450"/>
                </a:lnTo>
                <a:lnTo>
                  <a:pt x="3196" y="442"/>
                </a:lnTo>
                <a:lnTo>
                  <a:pt x="3198" y="434"/>
                </a:lnTo>
                <a:lnTo>
                  <a:pt x="3202" y="430"/>
                </a:lnTo>
                <a:lnTo>
                  <a:pt x="3204" y="430"/>
                </a:lnTo>
                <a:lnTo>
                  <a:pt x="3208" y="430"/>
                </a:lnTo>
                <a:lnTo>
                  <a:pt x="3216" y="430"/>
                </a:lnTo>
                <a:lnTo>
                  <a:pt x="3224" y="430"/>
                </a:lnTo>
                <a:lnTo>
                  <a:pt x="3234" y="426"/>
                </a:lnTo>
                <a:lnTo>
                  <a:pt x="3242" y="420"/>
                </a:lnTo>
                <a:lnTo>
                  <a:pt x="3282" y="394"/>
                </a:lnTo>
                <a:lnTo>
                  <a:pt x="3294" y="386"/>
                </a:lnTo>
                <a:lnTo>
                  <a:pt x="3308" y="382"/>
                </a:lnTo>
                <a:lnTo>
                  <a:pt x="3334" y="374"/>
                </a:lnTo>
                <a:lnTo>
                  <a:pt x="3342" y="372"/>
                </a:lnTo>
                <a:lnTo>
                  <a:pt x="3348" y="370"/>
                </a:lnTo>
                <a:lnTo>
                  <a:pt x="3348" y="368"/>
                </a:lnTo>
                <a:lnTo>
                  <a:pt x="3348" y="366"/>
                </a:lnTo>
                <a:lnTo>
                  <a:pt x="3340" y="362"/>
                </a:lnTo>
                <a:lnTo>
                  <a:pt x="3332" y="356"/>
                </a:lnTo>
                <a:lnTo>
                  <a:pt x="3324" y="352"/>
                </a:lnTo>
                <a:lnTo>
                  <a:pt x="3314" y="344"/>
                </a:lnTo>
                <a:lnTo>
                  <a:pt x="3306" y="342"/>
                </a:lnTo>
                <a:lnTo>
                  <a:pt x="3298" y="340"/>
                </a:lnTo>
                <a:lnTo>
                  <a:pt x="3286" y="340"/>
                </a:lnTo>
                <a:lnTo>
                  <a:pt x="3270" y="342"/>
                </a:lnTo>
                <a:lnTo>
                  <a:pt x="3256" y="344"/>
                </a:lnTo>
                <a:lnTo>
                  <a:pt x="3252" y="344"/>
                </a:lnTo>
                <a:lnTo>
                  <a:pt x="3254" y="342"/>
                </a:lnTo>
                <a:lnTo>
                  <a:pt x="3260" y="336"/>
                </a:lnTo>
                <a:lnTo>
                  <a:pt x="3266" y="332"/>
                </a:lnTo>
                <a:lnTo>
                  <a:pt x="3268" y="324"/>
                </a:lnTo>
                <a:lnTo>
                  <a:pt x="3270" y="320"/>
                </a:lnTo>
                <a:lnTo>
                  <a:pt x="3268" y="318"/>
                </a:lnTo>
                <a:lnTo>
                  <a:pt x="3264" y="314"/>
                </a:lnTo>
                <a:lnTo>
                  <a:pt x="3260" y="310"/>
                </a:lnTo>
                <a:lnTo>
                  <a:pt x="3250" y="302"/>
                </a:lnTo>
                <a:lnTo>
                  <a:pt x="3246" y="296"/>
                </a:lnTo>
                <a:lnTo>
                  <a:pt x="3244" y="290"/>
                </a:lnTo>
                <a:lnTo>
                  <a:pt x="3244" y="286"/>
                </a:lnTo>
                <a:lnTo>
                  <a:pt x="3244" y="282"/>
                </a:lnTo>
                <a:lnTo>
                  <a:pt x="3242" y="278"/>
                </a:lnTo>
                <a:lnTo>
                  <a:pt x="3234" y="274"/>
                </a:lnTo>
                <a:lnTo>
                  <a:pt x="3220" y="272"/>
                </a:lnTo>
                <a:lnTo>
                  <a:pt x="3206" y="272"/>
                </a:lnTo>
                <a:lnTo>
                  <a:pt x="3200" y="276"/>
                </a:lnTo>
                <a:lnTo>
                  <a:pt x="3196" y="280"/>
                </a:lnTo>
                <a:lnTo>
                  <a:pt x="3196" y="286"/>
                </a:lnTo>
                <a:lnTo>
                  <a:pt x="3198" y="292"/>
                </a:lnTo>
                <a:lnTo>
                  <a:pt x="3198" y="296"/>
                </a:lnTo>
                <a:lnTo>
                  <a:pt x="3196" y="298"/>
                </a:lnTo>
                <a:lnTo>
                  <a:pt x="3194" y="298"/>
                </a:lnTo>
                <a:lnTo>
                  <a:pt x="3186" y="296"/>
                </a:lnTo>
                <a:lnTo>
                  <a:pt x="3178" y="292"/>
                </a:lnTo>
                <a:lnTo>
                  <a:pt x="3174" y="286"/>
                </a:lnTo>
                <a:lnTo>
                  <a:pt x="3174" y="282"/>
                </a:lnTo>
                <a:lnTo>
                  <a:pt x="3176" y="278"/>
                </a:lnTo>
                <a:lnTo>
                  <a:pt x="3176" y="272"/>
                </a:lnTo>
                <a:lnTo>
                  <a:pt x="3174" y="270"/>
                </a:lnTo>
                <a:lnTo>
                  <a:pt x="3166" y="266"/>
                </a:lnTo>
                <a:lnTo>
                  <a:pt x="3152" y="264"/>
                </a:lnTo>
                <a:lnTo>
                  <a:pt x="3144" y="264"/>
                </a:lnTo>
                <a:lnTo>
                  <a:pt x="3134" y="260"/>
                </a:lnTo>
                <a:lnTo>
                  <a:pt x="3118" y="252"/>
                </a:lnTo>
                <a:lnTo>
                  <a:pt x="3082" y="228"/>
                </a:lnTo>
                <a:lnTo>
                  <a:pt x="3062" y="216"/>
                </a:lnTo>
                <a:lnTo>
                  <a:pt x="3040" y="204"/>
                </a:lnTo>
                <a:lnTo>
                  <a:pt x="3028" y="200"/>
                </a:lnTo>
                <a:lnTo>
                  <a:pt x="3014" y="198"/>
                </a:lnTo>
                <a:lnTo>
                  <a:pt x="3002" y="196"/>
                </a:lnTo>
                <a:lnTo>
                  <a:pt x="2988" y="196"/>
                </a:lnTo>
                <a:lnTo>
                  <a:pt x="2972" y="198"/>
                </a:lnTo>
                <a:lnTo>
                  <a:pt x="2970" y="200"/>
                </a:lnTo>
                <a:lnTo>
                  <a:pt x="2968" y="202"/>
                </a:lnTo>
                <a:lnTo>
                  <a:pt x="2970" y="206"/>
                </a:lnTo>
                <a:lnTo>
                  <a:pt x="2976" y="210"/>
                </a:lnTo>
                <a:lnTo>
                  <a:pt x="2982" y="214"/>
                </a:lnTo>
                <a:lnTo>
                  <a:pt x="2984" y="218"/>
                </a:lnTo>
                <a:lnTo>
                  <a:pt x="2982" y="220"/>
                </a:lnTo>
                <a:lnTo>
                  <a:pt x="2980" y="222"/>
                </a:lnTo>
                <a:lnTo>
                  <a:pt x="2966" y="222"/>
                </a:lnTo>
                <a:lnTo>
                  <a:pt x="2950" y="224"/>
                </a:lnTo>
                <a:lnTo>
                  <a:pt x="2940" y="226"/>
                </a:lnTo>
                <a:lnTo>
                  <a:pt x="2936" y="228"/>
                </a:lnTo>
                <a:lnTo>
                  <a:pt x="2932" y="232"/>
                </a:lnTo>
                <a:lnTo>
                  <a:pt x="2926" y="244"/>
                </a:lnTo>
                <a:lnTo>
                  <a:pt x="2924" y="250"/>
                </a:lnTo>
                <a:lnTo>
                  <a:pt x="2920" y="254"/>
                </a:lnTo>
                <a:lnTo>
                  <a:pt x="2910" y="260"/>
                </a:lnTo>
                <a:lnTo>
                  <a:pt x="2900" y="266"/>
                </a:lnTo>
                <a:lnTo>
                  <a:pt x="2894" y="272"/>
                </a:lnTo>
                <a:lnTo>
                  <a:pt x="2888" y="280"/>
                </a:lnTo>
                <a:lnTo>
                  <a:pt x="2886" y="284"/>
                </a:lnTo>
                <a:lnTo>
                  <a:pt x="2886" y="286"/>
                </a:lnTo>
                <a:lnTo>
                  <a:pt x="2888" y="290"/>
                </a:lnTo>
                <a:lnTo>
                  <a:pt x="2892" y="292"/>
                </a:lnTo>
                <a:lnTo>
                  <a:pt x="2904" y="294"/>
                </a:lnTo>
                <a:lnTo>
                  <a:pt x="2918" y="296"/>
                </a:lnTo>
                <a:lnTo>
                  <a:pt x="2946" y="296"/>
                </a:lnTo>
                <a:lnTo>
                  <a:pt x="2954" y="298"/>
                </a:lnTo>
                <a:lnTo>
                  <a:pt x="2958" y="298"/>
                </a:lnTo>
                <a:lnTo>
                  <a:pt x="2958" y="300"/>
                </a:lnTo>
                <a:lnTo>
                  <a:pt x="2954" y="302"/>
                </a:lnTo>
                <a:lnTo>
                  <a:pt x="2950" y="306"/>
                </a:lnTo>
                <a:lnTo>
                  <a:pt x="2940" y="308"/>
                </a:lnTo>
                <a:lnTo>
                  <a:pt x="2926" y="306"/>
                </a:lnTo>
                <a:lnTo>
                  <a:pt x="2910" y="304"/>
                </a:lnTo>
                <a:lnTo>
                  <a:pt x="2882" y="300"/>
                </a:lnTo>
                <a:lnTo>
                  <a:pt x="2874" y="302"/>
                </a:lnTo>
                <a:lnTo>
                  <a:pt x="2870" y="302"/>
                </a:lnTo>
                <a:lnTo>
                  <a:pt x="2870" y="306"/>
                </a:lnTo>
                <a:lnTo>
                  <a:pt x="2870" y="312"/>
                </a:lnTo>
                <a:lnTo>
                  <a:pt x="2872" y="318"/>
                </a:lnTo>
                <a:lnTo>
                  <a:pt x="2876" y="324"/>
                </a:lnTo>
                <a:lnTo>
                  <a:pt x="2884" y="330"/>
                </a:lnTo>
                <a:lnTo>
                  <a:pt x="2900" y="344"/>
                </a:lnTo>
                <a:lnTo>
                  <a:pt x="2922" y="360"/>
                </a:lnTo>
                <a:close/>
                <a:moveTo>
                  <a:pt x="2814" y="444"/>
                </a:moveTo>
                <a:lnTo>
                  <a:pt x="2814" y="444"/>
                </a:lnTo>
                <a:lnTo>
                  <a:pt x="2818" y="448"/>
                </a:lnTo>
                <a:lnTo>
                  <a:pt x="2820" y="450"/>
                </a:lnTo>
                <a:lnTo>
                  <a:pt x="2826" y="454"/>
                </a:lnTo>
                <a:lnTo>
                  <a:pt x="2842" y="458"/>
                </a:lnTo>
                <a:lnTo>
                  <a:pt x="2850" y="462"/>
                </a:lnTo>
                <a:lnTo>
                  <a:pt x="2850" y="464"/>
                </a:lnTo>
                <a:lnTo>
                  <a:pt x="2846" y="466"/>
                </a:lnTo>
                <a:lnTo>
                  <a:pt x="2840" y="468"/>
                </a:lnTo>
                <a:lnTo>
                  <a:pt x="2830" y="472"/>
                </a:lnTo>
                <a:lnTo>
                  <a:pt x="2832" y="474"/>
                </a:lnTo>
                <a:lnTo>
                  <a:pt x="2838" y="474"/>
                </a:lnTo>
                <a:lnTo>
                  <a:pt x="2848" y="476"/>
                </a:lnTo>
                <a:lnTo>
                  <a:pt x="2852" y="478"/>
                </a:lnTo>
                <a:lnTo>
                  <a:pt x="2856" y="482"/>
                </a:lnTo>
                <a:lnTo>
                  <a:pt x="2856" y="486"/>
                </a:lnTo>
                <a:lnTo>
                  <a:pt x="2858" y="490"/>
                </a:lnTo>
                <a:lnTo>
                  <a:pt x="2860" y="490"/>
                </a:lnTo>
                <a:lnTo>
                  <a:pt x="2864" y="490"/>
                </a:lnTo>
                <a:lnTo>
                  <a:pt x="2872" y="488"/>
                </a:lnTo>
                <a:lnTo>
                  <a:pt x="2884" y="484"/>
                </a:lnTo>
                <a:lnTo>
                  <a:pt x="2896" y="482"/>
                </a:lnTo>
                <a:lnTo>
                  <a:pt x="2920" y="478"/>
                </a:lnTo>
                <a:lnTo>
                  <a:pt x="2930" y="476"/>
                </a:lnTo>
                <a:lnTo>
                  <a:pt x="2938" y="474"/>
                </a:lnTo>
                <a:lnTo>
                  <a:pt x="2940" y="470"/>
                </a:lnTo>
                <a:lnTo>
                  <a:pt x="2938" y="466"/>
                </a:lnTo>
                <a:lnTo>
                  <a:pt x="2936" y="460"/>
                </a:lnTo>
                <a:lnTo>
                  <a:pt x="2938" y="456"/>
                </a:lnTo>
                <a:lnTo>
                  <a:pt x="2946" y="450"/>
                </a:lnTo>
                <a:lnTo>
                  <a:pt x="2948" y="448"/>
                </a:lnTo>
                <a:lnTo>
                  <a:pt x="2950" y="446"/>
                </a:lnTo>
                <a:lnTo>
                  <a:pt x="2946" y="442"/>
                </a:lnTo>
                <a:lnTo>
                  <a:pt x="2938" y="436"/>
                </a:lnTo>
                <a:lnTo>
                  <a:pt x="2928" y="432"/>
                </a:lnTo>
                <a:lnTo>
                  <a:pt x="2920" y="430"/>
                </a:lnTo>
                <a:lnTo>
                  <a:pt x="2908" y="430"/>
                </a:lnTo>
                <a:lnTo>
                  <a:pt x="2898" y="428"/>
                </a:lnTo>
                <a:lnTo>
                  <a:pt x="2890" y="424"/>
                </a:lnTo>
                <a:lnTo>
                  <a:pt x="2880" y="420"/>
                </a:lnTo>
                <a:lnTo>
                  <a:pt x="2868" y="412"/>
                </a:lnTo>
                <a:lnTo>
                  <a:pt x="2854" y="408"/>
                </a:lnTo>
                <a:lnTo>
                  <a:pt x="2840" y="406"/>
                </a:lnTo>
                <a:lnTo>
                  <a:pt x="2828" y="404"/>
                </a:lnTo>
                <a:lnTo>
                  <a:pt x="2816" y="406"/>
                </a:lnTo>
                <a:lnTo>
                  <a:pt x="2810" y="408"/>
                </a:lnTo>
                <a:lnTo>
                  <a:pt x="2806" y="414"/>
                </a:lnTo>
                <a:lnTo>
                  <a:pt x="2806" y="416"/>
                </a:lnTo>
                <a:lnTo>
                  <a:pt x="2806" y="420"/>
                </a:lnTo>
                <a:lnTo>
                  <a:pt x="2808" y="426"/>
                </a:lnTo>
                <a:lnTo>
                  <a:pt x="2808" y="430"/>
                </a:lnTo>
                <a:lnTo>
                  <a:pt x="2804" y="432"/>
                </a:lnTo>
                <a:lnTo>
                  <a:pt x="2802" y="434"/>
                </a:lnTo>
                <a:lnTo>
                  <a:pt x="2800" y="436"/>
                </a:lnTo>
                <a:lnTo>
                  <a:pt x="2800" y="438"/>
                </a:lnTo>
                <a:lnTo>
                  <a:pt x="2814" y="444"/>
                </a:lnTo>
                <a:close/>
                <a:moveTo>
                  <a:pt x="2764" y="326"/>
                </a:moveTo>
                <a:lnTo>
                  <a:pt x="2764" y="326"/>
                </a:lnTo>
                <a:lnTo>
                  <a:pt x="2774" y="334"/>
                </a:lnTo>
                <a:lnTo>
                  <a:pt x="2780" y="334"/>
                </a:lnTo>
                <a:lnTo>
                  <a:pt x="2784" y="334"/>
                </a:lnTo>
                <a:lnTo>
                  <a:pt x="2788" y="332"/>
                </a:lnTo>
                <a:lnTo>
                  <a:pt x="2790" y="330"/>
                </a:lnTo>
                <a:lnTo>
                  <a:pt x="2792" y="324"/>
                </a:lnTo>
                <a:lnTo>
                  <a:pt x="2792" y="316"/>
                </a:lnTo>
                <a:lnTo>
                  <a:pt x="2788" y="308"/>
                </a:lnTo>
                <a:lnTo>
                  <a:pt x="2780" y="302"/>
                </a:lnTo>
                <a:lnTo>
                  <a:pt x="2770" y="298"/>
                </a:lnTo>
                <a:lnTo>
                  <a:pt x="2760" y="296"/>
                </a:lnTo>
                <a:lnTo>
                  <a:pt x="2750" y="296"/>
                </a:lnTo>
                <a:lnTo>
                  <a:pt x="2742" y="298"/>
                </a:lnTo>
                <a:lnTo>
                  <a:pt x="2736" y="302"/>
                </a:lnTo>
                <a:lnTo>
                  <a:pt x="2734" y="306"/>
                </a:lnTo>
                <a:lnTo>
                  <a:pt x="2734" y="310"/>
                </a:lnTo>
                <a:lnTo>
                  <a:pt x="2736" y="314"/>
                </a:lnTo>
                <a:lnTo>
                  <a:pt x="2738" y="316"/>
                </a:lnTo>
                <a:lnTo>
                  <a:pt x="2744" y="320"/>
                </a:lnTo>
                <a:lnTo>
                  <a:pt x="2752" y="320"/>
                </a:lnTo>
                <a:lnTo>
                  <a:pt x="2758" y="322"/>
                </a:lnTo>
                <a:lnTo>
                  <a:pt x="2764" y="326"/>
                </a:lnTo>
                <a:close/>
                <a:moveTo>
                  <a:pt x="2352" y="636"/>
                </a:moveTo>
                <a:lnTo>
                  <a:pt x="2352" y="636"/>
                </a:lnTo>
                <a:lnTo>
                  <a:pt x="2346" y="642"/>
                </a:lnTo>
                <a:lnTo>
                  <a:pt x="2344" y="644"/>
                </a:lnTo>
                <a:lnTo>
                  <a:pt x="2346" y="646"/>
                </a:lnTo>
                <a:lnTo>
                  <a:pt x="2350" y="648"/>
                </a:lnTo>
                <a:lnTo>
                  <a:pt x="2360" y="650"/>
                </a:lnTo>
                <a:lnTo>
                  <a:pt x="2370" y="652"/>
                </a:lnTo>
                <a:lnTo>
                  <a:pt x="2378" y="654"/>
                </a:lnTo>
                <a:lnTo>
                  <a:pt x="2384" y="658"/>
                </a:lnTo>
                <a:lnTo>
                  <a:pt x="2386" y="662"/>
                </a:lnTo>
                <a:lnTo>
                  <a:pt x="2386" y="664"/>
                </a:lnTo>
                <a:lnTo>
                  <a:pt x="2382" y="670"/>
                </a:lnTo>
                <a:lnTo>
                  <a:pt x="2378" y="672"/>
                </a:lnTo>
                <a:lnTo>
                  <a:pt x="2370" y="672"/>
                </a:lnTo>
                <a:lnTo>
                  <a:pt x="2362" y="670"/>
                </a:lnTo>
                <a:lnTo>
                  <a:pt x="2340" y="666"/>
                </a:lnTo>
                <a:lnTo>
                  <a:pt x="2326" y="666"/>
                </a:lnTo>
                <a:lnTo>
                  <a:pt x="2312" y="668"/>
                </a:lnTo>
                <a:lnTo>
                  <a:pt x="2298" y="670"/>
                </a:lnTo>
                <a:lnTo>
                  <a:pt x="2292" y="670"/>
                </a:lnTo>
                <a:lnTo>
                  <a:pt x="2288" y="666"/>
                </a:lnTo>
                <a:lnTo>
                  <a:pt x="2286" y="662"/>
                </a:lnTo>
                <a:lnTo>
                  <a:pt x="2282" y="656"/>
                </a:lnTo>
                <a:lnTo>
                  <a:pt x="2278" y="648"/>
                </a:lnTo>
                <a:lnTo>
                  <a:pt x="2266" y="638"/>
                </a:lnTo>
                <a:lnTo>
                  <a:pt x="2250" y="624"/>
                </a:lnTo>
                <a:lnTo>
                  <a:pt x="2230" y="616"/>
                </a:lnTo>
                <a:lnTo>
                  <a:pt x="2216" y="612"/>
                </a:lnTo>
                <a:lnTo>
                  <a:pt x="2206" y="612"/>
                </a:lnTo>
                <a:lnTo>
                  <a:pt x="2196" y="614"/>
                </a:lnTo>
                <a:lnTo>
                  <a:pt x="2190" y="618"/>
                </a:lnTo>
                <a:lnTo>
                  <a:pt x="2186" y="620"/>
                </a:lnTo>
                <a:lnTo>
                  <a:pt x="2180" y="618"/>
                </a:lnTo>
                <a:lnTo>
                  <a:pt x="2174" y="610"/>
                </a:lnTo>
                <a:lnTo>
                  <a:pt x="2168" y="602"/>
                </a:lnTo>
                <a:lnTo>
                  <a:pt x="2160" y="596"/>
                </a:lnTo>
                <a:lnTo>
                  <a:pt x="2152" y="594"/>
                </a:lnTo>
                <a:lnTo>
                  <a:pt x="2142" y="596"/>
                </a:lnTo>
                <a:lnTo>
                  <a:pt x="2132" y="598"/>
                </a:lnTo>
                <a:lnTo>
                  <a:pt x="2120" y="602"/>
                </a:lnTo>
                <a:lnTo>
                  <a:pt x="2090" y="614"/>
                </a:lnTo>
                <a:lnTo>
                  <a:pt x="2072" y="622"/>
                </a:lnTo>
                <a:lnTo>
                  <a:pt x="2072" y="624"/>
                </a:lnTo>
                <a:lnTo>
                  <a:pt x="2072" y="626"/>
                </a:lnTo>
                <a:lnTo>
                  <a:pt x="2076" y="628"/>
                </a:lnTo>
                <a:lnTo>
                  <a:pt x="2076" y="632"/>
                </a:lnTo>
                <a:lnTo>
                  <a:pt x="2072" y="638"/>
                </a:lnTo>
                <a:lnTo>
                  <a:pt x="2062" y="646"/>
                </a:lnTo>
                <a:lnTo>
                  <a:pt x="2054" y="654"/>
                </a:lnTo>
                <a:lnTo>
                  <a:pt x="2050" y="658"/>
                </a:lnTo>
                <a:lnTo>
                  <a:pt x="2050" y="662"/>
                </a:lnTo>
                <a:lnTo>
                  <a:pt x="2052" y="662"/>
                </a:lnTo>
                <a:lnTo>
                  <a:pt x="2056" y="664"/>
                </a:lnTo>
                <a:lnTo>
                  <a:pt x="2056" y="666"/>
                </a:lnTo>
                <a:lnTo>
                  <a:pt x="2052" y="670"/>
                </a:lnTo>
                <a:lnTo>
                  <a:pt x="2044" y="676"/>
                </a:lnTo>
                <a:lnTo>
                  <a:pt x="2034" y="684"/>
                </a:lnTo>
                <a:lnTo>
                  <a:pt x="2030" y="690"/>
                </a:lnTo>
                <a:lnTo>
                  <a:pt x="2032" y="694"/>
                </a:lnTo>
                <a:lnTo>
                  <a:pt x="2036" y="696"/>
                </a:lnTo>
                <a:lnTo>
                  <a:pt x="2056" y="702"/>
                </a:lnTo>
                <a:lnTo>
                  <a:pt x="2084" y="710"/>
                </a:lnTo>
                <a:lnTo>
                  <a:pt x="2096" y="712"/>
                </a:lnTo>
                <a:lnTo>
                  <a:pt x="2106" y="712"/>
                </a:lnTo>
                <a:lnTo>
                  <a:pt x="2114" y="710"/>
                </a:lnTo>
                <a:lnTo>
                  <a:pt x="2118" y="708"/>
                </a:lnTo>
                <a:lnTo>
                  <a:pt x="2124" y="702"/>
                </a:lnTo>
                <a:lnTo>
                  <a:pt x="2126" y="702"/>
                </a:lnTo>
                <a:lnTo>
                  <a:pt x="2130" y="704"/>
                </a:lnTo>
                <a:lnTo>
                  <a:pt x="2136" y="712"/>
                </a:lnTo>
                <a:lnTo>
                  <a:pt x="2140" y="714"/>
                </a:lnTo>
                <a:lnTo>
                  <a:pt x="2144" y="716"/>
                </a:lnTo>
                <a:lnTo>
                  <a:pt x="2148" y="714"/>
                </a:lnTo>
                <a:lnTo>
                  <a:pt x="2154" y="714"/>
                </a:lnTo>
                <a:lnTo>
                  <a:pt x="2158" y="710"/>
                </a:lnTo>
                <a:lnTo>
                  <a:pt x="2164" y="704"/>
                </a:lnTo>
                <a:lnTo>
                  <a:pt x="2174" y="692"/>
                </a:lnTo>
                <a:lnTo>
                  <a:pt x="2180" y="686"/>
                </a:lnTo>
                <a:lnTo>
                  <a:pt x="2182" y="686"/>
                </a:lnTo>
                <a:lnTo>
                  <a:pt x="2184" y="688"/>
                </a:lnTo>
                <a:lnTo>
                  <a:pt x="2182" y="696"/>
                </a:lnTo>
                <a:lnTo>
                  <a:pt x="2182" y="700"/>
                </a:lnTo>
                <a:lnTo>
                  <a:pt x="2184" y="704"/>
                </a:lnTo>
                <a:lnTo>
                  <a:pt x="2188" y="706"/>
                </a:lnTo>
                <a:lnTo>
                  <a:pt x="2196" y="706"/>
                </a:lnTo>
                <a:lnTo>
                  <a:pt x="2222" y="704"/>
                </a:lnTo>
                <a:lnTo>
                  <a:pt x="2262" y="698"/>
                </a:lnTo>
                <a:lnTo>
                  <a:pt x="2282" y="694"/>
                </a:lnTo>
                <a:lnTo>
                  <a:pt x="2292" y="694"/>
                </a:lnTo>
                <a:lnTo>
                  <a:pt x="2296" y="696"/>
                </a:lnTo>
                <a:lnTo>
                  <a:pt x="2294" y="700"/>
                </a:lnTo>
                <a:lnTo>
                  <a:pt x="2286" y="702"/>
                </a:lnTo>
                <a:lnTo>
                  <a:pt x="2274" y="706"/>
                </a:lnTo>
                <a:lnTo>
                  <a:pt x="2258" y="710"/>
                </a:lnTo>
                <a:lnTo>
                  <a:pt x="2242" y="712"/>
                </a:lnTo>
                <a:lnTo>
                  <a:pt x="2206" y="718"/>
                </a:lnTo>
                <a:lnTo>
                  <a:pt x="2188" y="722"/>
                </a:lnTo>
                <a:lnTo>
                  <a:pt x="2176" y="726"/>
                </a:lnTo>
                <a:lnTo>
                  <a:pt x="2166" y="732"/>
                </a:lnTo>
                <a:lnTo>
                  <a:pt x="2164" y="734"/>
                </a:lnTo>
                <a:lnTo>
                  <a:pt x="2164" y="738"/>
                </a:lnTo>
                <a:lnTo>
                  <a:pt x="2164" y="740"/>
                </a:lnTo>
                <a:lnTo>
                  <a:pt x="2168" y="744"/>
                </a:lnTo>
                <a:lnTo>
                  <a:pt x="2184" y="752"/>
                </a:lnTo>
                <a:lnTo>
                  <a:pt x="2196" y="756"/>
                </a:lnTo>
                <a:lnTo>
                  <a:pt x="2210" y="758"/>
                </a:lnTo>
                <a:lnTo>
                  <a:pt x="2222" y="756"/>
                </a:lnTo>
                <a:lnTo>
                  <a:pt x="2236" y="756"/>
                </a:lnTo>
                <a:lnTo>
                  <a:pt x="2266" y="748"/>
                </a:lnTo>
                <a:lnTo>
                  <a:pt x="2298" y="740"/>
                </a:lnTo>
                <a:lnTo>
                  <a:pt x="2312" y="736"/>
                </a:lnTo>
                <a:lnTo>
                  <a:pt x="2326" y="730"/>
                </a:lnTo>
                <a:lnTo>
                  <a:pt x="2348" y="718"/>
                </a:lnTo>
                <a:lnTo>
                  <a:pt x="2360" y="714"/>
                </a:lnTo>
                <a:lnTo>
                  <a:pt x="2370" y="712"/>
                </a:lnTo>
                <a:lnTo>
                  <a:pt x="2380" y="712"/>
                </a:lnTo>
                <a:lnTo>
                  <a:pt x="2390" y="714"/>
                </a:lnTo>
                <a:lnTo>
                  <a:pt x="2400" y="716"/>
                </a:lnTo>
                <a:lnTo>
                  <a:pt x="2408" y="716"/>
                </a:lnTo>
                <a:lnTo>
                  <a:pt x="2412" y="716"/>
                </a:lnTo>
                <a:lnTo>
                  <a:pt x="2416" y="714"/>
                </a:lnTo>
                <a:lnTo>
                  <a:pt x="2420" y="712"/>
                </a:lnTo>
                <a:lnTo>
                  <a:pt x="2424" y="710"/>
                </a:lnTo>
                <a:lnTo>
                  <a:pt x="2430" y="710"/>
                </a:lnTo>
                <a:lnTo>
                  <a:pt x="2440" y="712"/>
                </a:lnTo>
                <a:lnTo>
                  <a:pt x="2450" y="714"/>
                </a:lnTo>
                <a:lnTo>
                  <a:pt x="2460" y="716"/>
                </a:lnTo>
                <a:lnTo>
                  <a:pt x="2472" y="714"/>
                </a:lnTo>
                <a:lnTo>
                  <a:pt x="2480" y="710"/>
                </a:lnTo>
                <a:lnTo>
                  <a:pt x="2490" y="704"/>
                </a:lnTo>
                <a:lnTo>
                  <a:pt x="2500" y="696"/>
                </a:lnTo>
                <a:lnTo>
                  <a:pt x="2512" y="684"/>
                </a:lnTo>
                <a:lnTo>
                  <a:pt x="2522" y="672"/>
                </a:lnTo>
                <a:lnTo>
                  <a:pt x="2526" y="664"/>
                </a:lnTo>
                <a:lnTo>
                  <a:pt x="2530" y="658"/>
                </a:lnTo>
                <a:lnTo>
                  <a:pt x="2530" y="654"/>
                </a:lnTo>
                <a:lnTo>
                  <a:pt x="2530" y="648"/>
                </a:lnTo>
                <a:lnTo>
                  <a:pt x="2526" y="644"/>
                </a:lnTo>
                <a:lnTo>
                  <a:pt x="2522" y="642"/>
                </a:lnTo>
                <a:lnTo>
                  <a:pt x="2512" y="636"/>
                </a:lnTo>
                <a:lnTo>
                  <a:pt x="2500" y="634"/>
                </a:lnTo>
                <a:lnTo>
                  <a:pt x="2486" y="632"/>
                </a:lnTo>
                <a:lnTo>
                  <a:pt x="2474" y="632"/>
                </a:lnTo>
                <a:lnTo>
                  <a:pt x="2466" y="634"/>
                </a:lnTo>
                <a:lnTo>
                  <a:pt x="2450" y="640"/>
                </a:lnTo>
                <a:lnTo>
                  <a:pt x="2436" y="646"/>
                </a:lnTo>
                <a:lnTo>
                  <a:pt x="2432" y="646"/>
                </a:lnTo>
                <a:lnTo>
                  <a:pt x="2428" y="646"/>
                </a:lnTo>
                <a:lnTo>
                  <a:pt x="2428" y="644"/>
                </a:lnTo>
                <a:lnTo>
                  <a:pt x="2430" y="638"/>
                </a:lnTo>
                <a:lnTo>
                  <a:pt x="2432" y="632"/>
                </a:lnTo>
                <a:lnTo>
                  <a:pt x="2430" y="630"/>
                </a:lnTo>
                <a:lnTo>
                  <a:pt x="2424" y="628"/>
                </a:lnTo>
                <a:lnTo>
                  <a:pt x="2420" y="626"/>
                </a:lnTo>
                <a:lnTo>
                  <a:pt x="2414" y="626"/>
                </a:lnTo>
                <a:lnTo>
                  <a:pt x="2412" y="624"/>
                </a:lnTo>
                <a:lnTo>
                  <a:pt x="2410" y="622"/>
                </a:lnTo>
                <a:lnTo>
                  <a:pt x="2414" y="618"/>
                </a:lnTo>
                <a:lnTo>
                  <a:pt x="2418" y="612"/>
                </a:lnTo>
                <a:lnTo>
                  <a:pt x="2418" y="610"/>
                </a:lnTo>
                <a:lnTo>
                  <a:pt x="2416" y="608"/>
                </a:lnTo>
                <a:lnTo>
                  <a:pt x="2414" y="606"/>
                </a:lnTo>
                <a:lnTo>
                  <a:pt x="2410" y="604"/>
                </a:lnTo>
                <a:lnTo>
                  <a:pt x="2406" y="600"/>
                </a:lnTo>
                <a:lnTo>
                  <a:pt x="2402" y="592"/>
                </a:lnTo>
                <a:lnTo>
                  <a:pt x="2400" y="582"/>
                </a:lnTo>
                <a:lnTo>
                  <a:pt x="2398" y="574"/>
                </a:lnTo>
                <a:lnTo>
                  <a:pt x="2394" y="568"/>
                </a:lnTo>
                <a:lnTo>
                  <a:pt x="2388" y="566"/>
                </a:lnTo>
                <a:lnTo>
                  <a:pt x="2380" y="568"/>
                </a:lnTo>
                <a:lnTo>
                  <a:pt x="2370" y="570"/>
                </a:lnTo>
                <a:lnTo>
                  <a:pt x="2358" y="576"/>
                </a:lnTo>
                <a:lnTo>
                  <a:pt x="2332" y="594"/>
                </a:lnTo>
                <a:lnTo>
                  <a:pt x="2324" y="598"/>
                </a:lnTo>
                <a:lnTo>
                  <a:pt x="2322" y="602"/>
                </a:lnTo>
                <a:lnTo>
                  <a:pt x="2320" y="604"/>
                </a:lnTo>
                <a:lnTo>
                  <a:pt x="2322" y="608"/>
                </a:lnTo>
                <a:lnTo>
                  <a:pt x="2328" y="612"/>
                </a:lnTo>
                <a:lnTo>
                  <a:pt x="2338" y="616"/>
                </a:lnTo>
                <a:lnTo>
                  <a:pt x="2350" y="620"/>
                </a:lnTo>
                <a:lnTo>
                  <a:pt x="2358" y="624"/>
                </a:lnTo>
                <a:lnTo>
                  <a:pt x="2360" y="626"/>
                </a:lnTo>
                <a:lnTo>
                  <a:pt x="2360" y="628"/>
                </a:lnTo>
                <a:lnTo>
                  <a:pt x="2358" y="632"/>
                </a:lnTo>
                <a:lnTo>
                  <a:pt x="2352" y="636"/>
                </a:lnTo>
                <a:close/>
                <a:moveTo>
                  <a:pt x="2556" y="544"/>
                </a:moveTo>
                <a:lnTo>
                  <a:pt x="2556" y="544"/>
                </a:lnTo>
                <a:lnTo>
                  <a:pt x="2566" y="544"/>
                </a:lnTo>
                <a:lnTo>
                  <a:pt x="2568" y="542"/>
                </a:lnTo>
                <a:lnTo>
                  <a:pt x="2570" y="540"/>
                </a:lnTo>
                <a:lnTo>
                  <a:pt x="2570" y="536"/>
                </a:lnTo>
                <a:lnTo>
                  <a:pt x="2568" y="532"/>
                </a:lnTo>
                <a:lnTo>
                  <a:pt x="2556" y="520"/>
                </a:lnTo>
                <a:lnTo>
                  <a:pt x="2546" y="512"/>
                </a:lnTo>
                <a:lnTo>
                  <a:pt x="2536" y="504"/>
                </a:lnTo>
                <a:lnTo>
                  <a:pt x="2526" y="500"/>
                </a:lnTo>
                <a:lnTo>
                  <a:pt x="2516" y="496"/>
                </a:lnTo>
                <a:lnTo>
                  <a:pt x="2508" y="494"/>
                </a:lnTo>
                <a:lnTo>
                  <a:pt x="2502" y="494"/>
                </a:lnTo>
                <a:lnTo>
                  <a:pt x="2500" y="496"/>
                </a:lnTo>
                <a:lnTo>
                  <a:pt x="2500" y="500"/>
                </a:lnTo>
                <a:lnTo>
                  <a:pt x="2508" y="514"/>
                </a:lnTo>
                <a:lnTo>
                  <a:pt x="2518" y="530"/>
                </a:lnTo>
                <a:lnTo>
                  <a:pt x="2524" y="536"/>
                </a:lnTo>
                <a:lnTo>
                  <a:pt x="2534" y="542"/>
                </a:lnTo>
                <a:lnTo>
                  <a:pt x="2544" y="544"/>
                </a:lnTo>
                <a:lnTo>
                  <a:pt x="2556" y="544"/>
                </a:lnTo>
                <a:close/>
                <a:moveTo>
                  <a:pt x="1828" y="630"/>
                </a:moveTo>
                <a:lnTo>
                  <a:pt x="1828" y="630"/>
                </a:lnTo>
                <a:lnTo>
                  <a:pt x="1826" y="636"/>
                </a:lnTo>
                <a:lnTo>
                  <a:pt x="1826" y="638"/>
                </a:lnTo>
                <a:lnTo>
                  <a:pt x="1828" y="640"/>
                </a:lnTo>
                <a:lnTo>
                  <a:pt x="1830" y="640"/>
                </a:lnTo>
                <a:lnTo>
                  <a:pt x="1838" y="638"/>
                </a:lnTo>
                <a:lnTo>
                  <a:pt x="1850" y="632"/>
                </a:lnTo>
                <a:lnTo>
                  <a:pt x="1856" y="628"/>
                </a:lnTo>
                <a:lnTo>
                  <a:pt x="1860" y="628"/>
                </a:lnTo>
                <a:lnTo>
                  <a:pt x="1864" y="628"/>
                </a:lnTo>
                <a:lnTo>
                  <a:pt x="1868" y="630"/>
                </a:lnTo>
                <a:lnTo>
                  <a:pt x="1874" y="634"/>
                </a:lnTo>
                <a:lnTo>
                  <a:pt x="1880" y="636"/>
                </a:lnTo>
                <a:lnTo>
                  <a:pt x="1886" y="636"/>
                </a:lnTo>
                <a:lnTo>
                  <a:pt x="1892" y="636"/>
                </a:lnTo>
                <a:lnTo>
                  <a:pt x="1896" y="632"/>
                </a:lnTo>
                <a:lnTo>
                  <a:pt x="1900" y="626"/>
                </a:lnTo>
                <a:lnTo>
                  <a:pt x="1902" y="626"/>
                </a:lnTo>
                <a:lnTo>
                  <a:pt x="1904" y="626"/>
                </a:lnTo>
                <a:lnTo>
                  <a:pt x="1908" y="634"/>
                </a:lnTo>
                <a:lnTo>
                  <a:pt x="1914" y="642"/>
                </a:lnTo>
                <a:lnTo>
                  <a:pt x="1920" y="646"/>
                </a:lnTo>
                <a:lnTo>
                  <a:pt x="1926" y="650"/>
                </a:lnTo>
                <a:lnTo>
                  <a:pt x="1934" y="650"/>
                </a:lnTo>
                <a:lnTo>
                  <a:pt x="1940" y="648"/>
                </a:lnTo>
                <a:lnTo>
                  <a:pt x="1946" y="642"/>
                </a:lnTo>
                <a:lnTo>
                  <a:pt x="1950" y="636"/>
                </a:lnTo>
                <a:lnTo>
                  <a:pt x="1952" y="624"/>
                </a:lnTo>
                <a:lnTo>
                  <a:pt x="1952" y="616"/>
                </a:lnTo>
                <a:lnTo>
                  <a:pt x="1954" y="614"/>
                </a:lnTo>
                <a:lnTo>
                  <a:pt x="1960" y="622"/>
                </a:lnTo>
                <a:lnTo>
                  <a:pt x="1964" y="626"/>
                </a:lnTo>
                <a:lnTo>
                  <a:pt x="1968" y="626"/>
                </a:lnTo>
                <a:lnTo>
                  <a:pt x="1970" y="626"/>
                </a:lnTo>
                <a:lnTo>
                  <a:pt x="1974" y="624"/>
                </a:lnTo>
                <a:lnTo>
                  <a:pt x="1978" y="620"/>
                </a:lnTo>
                <a:lnTo>
                  <a:pt x="1988" y="606"/>
                </a:lnTo>
                <a:lnTo>
                  <a:pt x="1994" y="594"/>
                </a:lnTo>
                <a:lnTo>
                  <a:pt x="1996" y="586"/>
                </a:lnTo>
                <a:lnTo>
                  <a:pt x="1996" y="580"/>
                </a:lnTo>
                <a:lnTo>
                  <a:pt x="1998" y="578"/>
                </a:lnTo>
                <a:lnTo>
                  <a:pt x="2000" y="576"/>
                </a:lnTo>
                <a:lnTo>
                  <a:pt x="2014" y="570"/>
                </a:lnTo>
                <a:lnTo>
                  <a:pt x="2020" y="568"/>
                </a:lnTo>
                <a:lnTo>
                  <a:pt x="2022" y="568"/>
                </a:lnTo>
                <a:lnTo>
                  <a:pt x="2024" y="570"/>
                </a:lnTo>
                <a:lnTo>
                  <a:pt x="2022" y="576"/>
                </a:lnTo>
                <a:lnTo>
                  <a:pt x="2020" y="582"/>
                </a:lnTo>
                <a:lnTo>
                  <a:pt x="2020" y="590"/>
                </a:lnTo>
                <a:lnTo>
                  <a:pt x="2020" y="600"/>
                </a:lnTo>
                <a:lnTo>
                  <a:pt x="2022" y="602"/>
                </a:lnTo>
                <a:lnTo>
                  <a:pt x="2024" y="606"/>
                </a:lnTo>
                <a:lnTo>
                  <a:pt x="2030" y="608"/>
                </a:lnTo>
                <a:lnTo>
                  <a:pt x="2036" y="610"/>
                </a:lnTo>
                <a:lnTo>
                  <a:pt x="2050" y="612"/>
                </a:lnTo>
                <a:lnTo>
                  <a:pt x="2056" y="610"/>
                </a:lnTo>
                <a:lnTo>
                  <a:pt x="2060" y="608"/>
                </a:lnTo>
                <a:lnTo>
                  <a:pt x="2060" y="602"/>
                </a:lnTo>
                <a:lnTo>
                  <a:pt x="2058" y="598"/>
                </a:lnTo>
                <a:lnTo>
                  <a:pt x="2058" y="594"/>
                </a:lnTo>
                <a:lnTo>
                  <a:pt x="2060" y="590"/>
                </a:lnTo>
                <a:lnTo>
                  <a:pt x="2068" y="588"/>
                </a:lnTo>
                <a:lnTo>
                  <a:pt x="2090" y="584"/>
                </a:lnTo>
                <a:lnTo>
                  <a:pt x="2098" y="580"/>
                </a:lnTo>
                <a:lnTo>
                  <a:pt x="2104" y="576"/>
                </a:lnTo>
                <a:lnTo>
                  <a:pt x="2108" y="572"/>
                </a:lnTo>
                <a:lnTo>
                  <a:pt x="2108" y="566"/>
                </a:lnTo>
                <a:lnTo>
                  <a:pt x="2104" y="560"/>
                </a:lnTo>
                <a:lnTo>
                  <a:pt x="2094" y="552"/>
                </a:lnTo>
                <a:lnTo>
                  <a:pt x="2088" y="550"/>
                </a:lnTo>
                <a:lnTo>
                  <a:pt x="2086" y="548"/>
                </a:lnTo>
                <a:lnTo>
                  <a:pt x="2086" y="544"/>
                </a:lnTo>
                <a:lnTo>
                  <a:pt x="2088" y="542"/>
                </a:lnTo>
                <a:lnTo>
                  <a:pt x="2094" y="538"/>
                </a:lnTo>
                <a:lnTo>
                  <a:pt x="2102" y="536"/>
                </a:lnTo>
                <a:lnTo>
                  <a:pt x="2110" y="532"/>
                </a:lnTo>
                <a:lnTo>
                  <a:pt x="2114" y="530"/>
                </a:lnTo>
                <a:lnTo>
                  <a:pt x="2114" y="528"/>
                </a:lnTo>
                <a:lnTo>
                  <a:pt x="2112" y="524"/>
                </a:lnTo>
                <a:lnTo>
                  <a:pt x="2102" y="520"/>
                </a:lnTo>
                <a:lnTo>
                  <a:pt x="2080" y="512"/>
                </a:lnTo>
                <a:lnTo>
                  <a:pt x="2074" y="510"/>
                </a:lnTo>
                <a:lnTo>
                  <a:pt x="2068" y="512"/>
                </a:lnTo>
                <a:lnTo>
                  <a:pt x="2064" y="512"/>
                </a:lnTo>
                <a:lnTo>
                  <a:pt x="2060" y="516"/>
                </a:lnTo>
                <a:lnTo>
                  <a:pt x="2052" y="524"/>
                </a:lnTo>
                <a:lnTo>
                  <a:pt x="2050" y="526"/>
                </a:lnTo>
                <a:lnTo>
                  <a:pt x="2046" y="528"/>
                </a:lnTo>
                <a:lnTo>
                  <a:pt x="2038" y="528"/>
                </a:lnTo>
                <a:lnTo>
                  <a:pt x="2016" y="522"/>
                </a:lnTo>
                <a:lnTo>
                  <a:pt x="2002" y="522"/>
                </a:lnTo>
                <a:lnTo>
                  <a:pt x="1984" y="526"/>
                </a:lnTo>
                <a:lnTo>
                  <a:pt x="1974" y="528"/>
                </a:lnTo>
                <a:lnTo>
                  <a:pt x="1964" y="534"/>
                </a:lnTo>
                <a:lnTo>
                  <a:pt x="1954" y="540"/>
                </a:lnTo>
                <a:lnTo>
                  <a:pt x="1942" y="548"/>
                </a:lnTo>
                <a:lnTo>
                  <a:pt x="1926" y="562"/>
                </a:lnTo>
                <a:lnTo>
                  <a:pt x="1916" y="568"/>
                </a:lnTo>
                <a:lnTo>
                  <a:pt x="1908" y="572"/>
                </a:lnTo>
                <a:lnTo>
                  <a:pt x="1904" y="574"/>
                </a:lnTo>
                <a:lnTo>
                  <a:pt x="1896" y="576"/>
                </a:lnTo>
                <a:lnTo>
                  <a:pt x="1890" y="580"/>
                </a:lnTo>
                <a:lnTo>
                  <a:pt x="1882" y="588"/>
                </a:lnTo>
                <a:lnTo>
                  <a:pt x="1872" y="596"/>
                </a:lnTo>
                <a:lnTo>
                  <a:pt x="1864" y="600"/>
                </a:lnTo>
                <a:lnTo>
                  <a:pt x="1858" y="600"/>
                </a:lnTo>
                <a:lnTo>
                  <a:pt x="1852" y="600"/>
                </a:lnTo>
                <a:lnTo>
                  <a:pt x="1848" y="598"/>
                </a:lnTo>
                <a:lnTo>
                  <a:pt x="1842" y="598"/>
                </a:lnTo>
                <a:lnTo>
                  <a:pt x="1834" y="600"/>
                </a:lnTo>
                <a:lnTo>
                  <a:pt x="1826" y="608"/>
                </a:lnTo>
                <a:lnTo>
                  <a:pt x="1818" y="616"/>
                </a:lnTo>
                <a:lnTo>
                  <a:pt x="1816" y="620"/>
                </a:lnTo>
                <a:lnTo>
                  <a:pt x="1816" y="622"/>
                </a:lnTo>
                <a:lnTo>
                  <a:pt x="1818" y="624"/>
                </a:lnTo>
                <a:lnTo>
                  <a:pt x="1826" y="626"/>
                </a:lnTo>
                <a:lnTo>
                  <a:pt x="1828" y="628"/>
                </a:lnTo>
                <a:lnTo>
                  <a:pt x="1828" y="630"/>
                </a:lnTo>
                <a:close/>
                <a:moveTo>
                  <a:pt x="2226" y="448"/>
                </a:moveTo>
                <a:lnTo>
                  <a:pt x="2226" y="448"/>
                </a:lnTo>
                <a:lnTo>
                  <a:pt x="2232" y="448"/>
                </a:lnTo>
                <a:lnTo>
                  <a:pt x="2240" y="448"/>
                </a:lnTo>
                <a:lnTo>
                  <a:pt x="2268" y="452"/>
                </a:lnTo>
                <a:lnTo>
                  <a:pt x="2278" y="452"/>
                </a:lnTo>
                <a:lnTo>
                  <a:pt x="2282" y="450"/>
                </a:lnTo>
                <a:lnTo>
                  <a:pt x="2290" y="448"/>
                </a:lnTo>
                <a:lnTo>
                  <a:pt x="2314" y="450"/>
                </a:lnTo>
                <a:lnTo>
                  <a:pt x="2330" y="450"/>
                </a:lnTo>
                <a:lnTo>
                  <a:pt x="2346" y="450"/>
                </a:lnTo>
                <a:lnTo>
                  <a:pt x="2358" y="448"/>
                </a:lnTo>
                <a:lnTo>
                  <a:pt x="2366" y="444"/>
                </a:lnTo>
                <a:lnTo>
                  <a:pt x="2368" y="440"/>
                </a:lnTo>
                <a:lnTo>
                  <a:pt x="2368" y="436"/>
                </a:lnTo>
                <a:lnTo>
                  <a:pt x="2368" y="434"/>
                </a:lnTo>
                <a:lnTo>
                  <a:pt x="2360" y="428"/>
                </a:lnTo>
                <a:lnTo>
                  <a:pt x="2344" y="422"/>
                </a:lnTo>
                <a:lnTo>
                  <a:pt x="2328" y="416"/>
                </a:lnTo>
                <a:lnTo>
                  <a:pt x="2314" y="414"/>
                </a:lnTo>
                <a:lnTo>
                  <a:pt x="2302" y="416"/>
                </a:lnTo>
                <a:lnTo>
                  <a:pt x="2292" y="418"/>
                </a:lnTo>
                <a:lnTo>
                  <a:pt x="2270" y="426"/>
                </a:lnTo>
                <a:lnTo>
                  <a:pt x="2258" y="430"/>
                </a:lnTo>
                <a:lnTo>
                  <a:pt x="2242" y="432"/>
                </a:lnTo>
                <a:lnTo>
                  <a:pt x="2228" y="434"/>
                </a:lnTo>
                <a:lnTo>
                  <a:pt x="2216" y="438"/>
                </a:lnTo>
                <a:lnTo>
                  <a:pt x="2210" y="442"/>
                </a:lnTo>
                <a:lnTo>
                  <a:pt x="2206" y="446"/>
                </a:lnTo>
                <a:lnTo>
                  <a:pt x="2208" y="450"/>
                </a:lnTo>
                <a:lnTo>
                  <a:pt x="2210" y="450"/>
                </a:lnTo>
                <a:lnTo>
                  <a:pt x="2218" y="450"/>
                </a:lnTo>
                <a:lnTo>
                  <a:pt x="2226" y="448"/>
                </a:lnTo>
                <a:close/>
                <a:moveTo>
                  <a:pt x="2308" y="518"/>
                </a:moveTo>
                <a:lnTo>
                  <a:pt x="2308" y="518"/>
                </a:lnTo>
                <a:lnTo>
                  <a:pt x="2322" y="516"/>
                </a:lnTo>
                <a:lnTo>
                  <a:pt x="2332" y="512"/>
                </a:lnTo>
                <a:lnTo>
                  <a:pt x="2338" y="508"/>
                </a:lnTo>
                <a:lnTo>
                  <a:pt x="2340" y="502"/>
                </a:lnTo>
                <a:lnTo>
                  <a:pt x="2340" y="498"/>
                </a:lnTo>
                <a:lnTo>
                  <a:pt x="2336" y="494"/>
                </a:lnTo>
                <a:lnTo>
                  <a:pt x="2328" y="490"/>
                </a:lnTo>
                <a:lnTo>
                  <a:pt x="2316" y="488"/>
                </a:lnTo>
                <a:lnTo>
                  <a:pt x="2308" y="488"/>
                </a:lnTo>
                <a:lnTo>
                  <a:pt x="2306" y="486"/>
                </a:lnTo>
                <a:lnTo>
                  <a:pt x="2320" y="484"/>
                </a:lnTo>
                <a:lnTo>
                  <a:pt x="2340" y="480"/>
                </a:lnTo>
                <a:lnTo>
                  <a:pt x="2350" y="476"/>
                </a:lnTo>
                <a:lnTo>
                  <a:pt x="2356" y="470"/>
                </a:lnTo>
                <a:lnTo>
                  <a:pt x="2356" y="468"/>
                </a:lnTo>
                <a:lnTo>
                  <a:pt x="2356" y="466"/>
                </a:lnTo>
                <a:lnTo>
                  <a:pt x="2350" y="464"/>
                </a:lnTo>
                <a:lnTo>
                  <a:pt x="2340" y="462"/>
                </a:lnTo>
                <a:lnTo>
                  <a:pt x="2326" y="462"/>
                </a:lnTo>
                <a:lnTo>
                  <a:pt x="2292" y="466"/>
                </a:lnTo>
                <a:lnTo>
                  <a:pt x="2252" y="472"/>
                </a:lnTo>
                <a:lnTo>
                  <a:pt x="2220" y="478"/>
                </a:lnTo>
                <a:lnTo>
                  <a:pt x="2212" y="482"/>
                </a:lnTo>
                <a:lnTo>
                  <a:pt x="2206" y="484"/>
                </a:lnTo>
                <a:lnTo>
                  <a:pt x="2204" y="488"/>
                </a:lnTo>
                <a:lnTo>
                  <a:pt x="2204" y="494"/>
                </a:lnTo>
                <a:lnTo>
                  <a:pt x="2210" y="508"/>
                </a:lnTo>
                <a:lnTo>
                  <a:pt x="2216" y="516"/>
                </a:lnTo>
                <a:lnTo>
                  <a:pt x="2224" y="522"/>
                </a:lnTo>
                <a:lnTo>
                  <a:pt x="2236" y="524"/>
                </a:lnTo>
                <a:lnTo>
                  <a:pt x="2248" y="526"/>
                </a:lnTo>
                <a:lnTo>
                  <a:pt x="2278" y="524"/>
                </a:lnTo>
                <a:lnTo>
                  <a:pt x="2308" y="518"/>
                </a:lnTo>
                <a:close/>
                <a:moveTo>
                  <a:pt x="2768" y="590"/>
                </a:moveTo>
                <a:lnTo>
                  <a:pt x="2768" y="590"/>
                </a:lnTo>
                <a:lnTo>
                  <a:pt x="2762" y="586"/>
                </a:lnTo>
                <a:lnTo>
                  <a:pt x="2756" y="584"/>
                </a:lnTo>
                <a:lnTo>
                  <a:pt x="2742" y="582"/>
                </a:lnTo>
                <a:lnTo>
                  <a:pt x="2728" y="584"/>
                </a:lnTo>
                <a:lnTo>
                  <a:pt x="2712" y="588"/>
                </a:lnTo>
                <a:lnTo>
                  <a:pt x="2706" y="590"/>
                </a:lnTo>
                <a:lnTo>
                  <a:pt x="2704" y="592"/>
                </a:lnTo>
                <a:lnTo>
                  <a:pt x="2704" y="596"/>
                </a:lnTo>
                <a:lnTo>
                  <a:pt x="2710" y="602"/>
                </a:lnTo>
                <a:lnTo>
                  <a:pt x="2726" y="618"/>
                </a:lnTo>
                <a:lnTo>
                  <a:pt x="2748" y="640"/>
                </a:lnTo>
                <a:lnTo>
                  <a:pt x="2728" y="630"/>
                </a:lnTo>
                <a:lnTo>
                  <a:pt x="2714" y="620"/>
                </a:lnTo>
                <a:lnTo>
                  <a:pt x="2706" y="614"/>
                </a:lnTo>
                <a:lnTo>
                  <a:pt x="2702" y="608"/>
                </a:lnTo>
                <a:lnTo>
                  <a:pt x="2698" y="604"/>
                </a:lnTo>
                <a:lnTo>
                  <a:pt x="2696" y="600"/>
                </a:lnTo>
                <a:lnTo>
                  <a:pt x="2688" y="598"/>
                </a:lnTo>
                <a:lnTo>
                  <a:pt x="2678" y="598"/>
                </a:lnTo>
                <a:lnTo>
                  <a:pt x="2666" y="598"/>
                </a:lnTo>
                <a:lnTo>
                  <a:pt x="2656" y="600"/>
                </a:lnTo>
                <a:lnTo>
                  <a:pt x="2652" y="602"/>
                </a:lnTo>
                <a:lnTo>
                  <a:pt x="2650" y="604"/>
                </a:lnTo>
                <a:lnTo>
                  <a:pt x="2652" y="610"/>
                </a:lnTo>
                <a:lnTo>
                  <a:pt x="2656" y="616"/>
                </a:lnTo>
                <a:lnTo>
                  <a:pt x="2670" y="632"/>
                </a:lnTo>
                <a:lnTo>
                  <a:pt x="2680" y="642"/>
                </a:lnTo>
                <a:lnTo>
                  <a:pt x="2680" y="644"/>
                </a:lnTo>
                <a:lnTo>
                  <a:pt x="2676" y="642"/>
                </a:lnTo>
                <a:lnTo>
                  <a:pt x="2666" y="638"/>
                </a:lnTo>
                <a:lnTo>
                  <a:pt x="2660" y="640"/>
                </a:lnTo>
                <a:lnTo>
                  <a:pt x="2656" y="642"/>
                </a:lnTo>
                <a:lnTo>
                  <a:pt x="2650" y="646"/>
                </a:lnTo>
                <a:lnTo>
                  <a:pt x="2644" y="648"/>
                </a:lnTo>
                <a:lnTo>
                  <a:pt x="2632" y="654"/>
                </a:lnTo>
                <a:lnTo>
                  <a:pt x="2628" y="656"/>
                </a:lnTo>
                <a:lnTo>
                  <a:pt x="2624" y="658"/>
                </a:lnTo>
                <a:lnTo>
                  <a:pt x="2624" y="662"/>
                </a:lnTo>
                <a:lnTo>
                  <a:pt x="2628" y="666"/>
                </a:lnTo>
                <a:lnTo>
                  <a:pt x="2632" y="668"/>
                </a:lnTo>
                <a:lnTo>
                  <a:pt x="2636" y="670"/>
                </a:lnTo>
                <a:lnTo>
                  <a:pt x="2652" y="670"/>
                </a:lnTo>
                <a:lnTo>
                  <a:pt x="2670" y="668"/>
                </a:lnTo>
                <a:lnTo>
                  <a:pt x="2690" y="664"/>
                </a:lnTo>
                <a:lnTo>
                  <a:pt x="2730" y="658"/>
                </a:lnTo>
                <a:lnTo>
                  <a:pt x="2748" y="656"/>
                </a:lnTo>
                <a:lnTo>
                  <a:pt x="2760" y="656"/>
                </a:lnTo>
                <a:lnTo>
                  <a:pt x="2766" y="656"/>
                </a:lnTo>
                <a:lnTo>
                  <a:pt x="2762" y="658"/>
                </a:lnTo>
                <a:lnTo>
                  <a:pt x="2742" y="664"/>
                </a:lnTo>
                <a:lnTo>
                  <a:pt x="2730" y="670"/>
                </a:lnTo>
                <a:lnTo>
                  <a:pt x="2720" y="674"/>
                </a:lnTo>
                <a:lnTo>
                  <a:pt x="2718" y="676"/>
                </a:lnTo>
                <a:lnTo>
                  <a:pt x="2716" y="680"/>
                </a:lnTo>
                <a:lnTo>
                  <a:pt x="2716" y="682"/>
                </a:lnTo>
                <a:lnTo>
                  <a:pt x="2718" y="686"/>
                </a:lnTo>
                <a:lnTo>
                  <a:pt x="2722" y="694"/>
                </a:lnTo>
                <a:lnTo>
                  <a:pt x="2724" y="700"/>
                </a:lnTo>
                <a:lnTo>
                  <a:pt x="2728" y="712"/>
                </a:lnTo>
                <a:lnTo>
                  <a:pt x="2730" y="716"/>
                </a:lnTo>
                <a:lnTo>
                  <a:pt x="2734" y="716"/>
                </a:lnTo>
                <a:lnTo>
                  <a:pt x="2740" y="716"/>
                </a:lnTo>
                <a:lnTo>
                  <a:pt x="2752" y="712"/>
                </a:lnTo>
                <a:lnTo>
                  <a:pt x="2760" y="710"/>
                </a:lnTo>
                <a:lnTo>
                  <a:pt x="2768" y="708"/>
                </a:lnTo>
                <a:lnTo>
                  <a:pt x="2790" y="710"/>
                </a:lnTo>
                <a:lnTo>
                  <a:pt x="2808" y="712"/>
                </a:lnTo>
                <a:lnTo>
                  <a:pt x="2824" y="708"/>
                </a:lnTo>
                <a:lnTo>
                  <a:pt x="2830" y="706"/>
                </a:lnTo>
                <a:lnTo>
                  <a:pt x="2834" y="702"/>
                </a:lnTo>
                <a:lnTo>
                  <a:pt x="2834" y="698"/>
                </a:lnTo>
                <a:lnTo>
                  <a:pt x="2832" y="692"/>
                </a:lnTo>
                <a:lnTo>
                  <a:pt x="2826" y="680"/>
                </a:lnTo>
                <a:lnTo>
                  <a:pt x="2826" y="670"/>
                </a:lnTo>
                <a:lnTo>
                  <a:pt x="2826" y="668"/>
                </a:lnTo>
                <a:lnTo>
                  <a:pt x="2830" y="668"/>
                </a:lnTo>
                <a:lnTo>
                  <a:pt x="2834" y="668"/>
                </a:lnTo>
                <a:lnTo>
                  <a:pt x="2840" y="672"/>
                </a:lnTo>
                <a:lnTo>
                  <a:pt x="2848" y="678"/>
                </a:lnTo>
                <a:lnTo>
                  <a:pt x="2850" y="678"/>
                </a:lnTo>
                <a:lnTo>
                  <a:pt x="2852" y="676"/>
                </a:lnTo>
                <a:lnTo>
                  <a:pt x="2848" y="668"/>
                </a:lnTo>
                <a:lnTo>
                  <a:pt x="2842" y="656"/>
                </a:lnTo>
                <a:lnTo>
                  <a:pt x="2838" y="648"/>
                </a:lnTo>
                <a:lnTo>
                  <a:pt x="2836" y="638"/>
                </a:lnTo>
                <a:lnTo>
                  <a:pt x="2834" y="618"/>
                </a:lnTo>
                <a:lnTo>
                  <a:pt x="2832" y="608"/>
                </a:lnTo>
                <a:lnTo>
                  <a:pt x="2828" y="598"/>
                </a:lnTo>
                <a:lnTo>
                  <a:pt x="2820" y="590"/>
                </a:lnTo>
                <a:lnTo>
                  <a:pt x="2808" y="582"/>
                </a:lnTo>
                <a:lnTo>
                  <a:pt x="2796" y="578"/>
                </a:lnTo>
                <a:lnTo>
                  <a:pt x="2788" y="578"/>
                </a:lnTo>
                <a:lnTo>
                  <a:pt x="2784" y="582"/>
                </a:lnTo>
                <a:lnTo>
                  <a:pt x="2780" y="586"/>
                </a:lnTo>
                <a:lnTo>
                  <a:pt x="2776" y="592"/>
                </a:lnTo>
                <a:lnTo>
                  <a:pt x="2774" y="594"/>
                </a:lnTo>
                <a:lnTo>
                  <a:pt x="2768" y="590"/>
                </a:lnTo>
                <a:close/>
                <a:moveTo>
                  <a:pt x="3556" y="1666"/>
                </a:moveTo>
                <a:lnTo>
                  <a:pt x="3556" y="1666"/>
                </a:lnTo>
                <a:lnTo>
                  <a:pt x="3562" y="1664"/>
                </a:lnTo>
                <a:lnTo>
                  <a:pt x="3566" y="1656"/>
                </a:lnTo>
                <a:lnTo>
                  <a:pt x="3570" y="1646"/>
                </a:lnTo>
                <a:lnTo>
                  <a:pt x="3572" y="1636"/>
                </a:lnTo>
                <a:lnTo>
                  <a:pt x="3572" y="1626"/>
                </a:lnTo>
                <a:lnTo>
                  <a:pt x="3570" y="1618"/>
                </a:lnTo>
                <a:lnTo>
                  <a:pt x="3568" y="1614"/>
                </a:lnTo>
                <a:lnTo>
                  <a:pt x="3564" y="1614"/>
                </a:lnTo>
                <a:lnTo>
                  <a:pt x="3560" y="1612"/>
                </a:lnTo>
                <a:lnTo>
                  <a:pt x="3554" y="1614"/>
                </a:lnTo>
                <a:lnTo>
                  <a:pt x="3550" y="1616"/>
                </a:lnTo>
                <a:lnTo>
                  <a:pt x="3546" y="1618"/>
                </a:lnTo>
                <a:lnTo>
                  <a:pt x="3540" y="1626"/>
                </a:lnTo>
                <a:lnTo>
                  <a:pt x="3538" y="1634"/>
                </a:lnTo>
                <a:lnTo>
                  <a:pt x="3538" y="1644"/>
                </a:lnTo>
                <a:lnTo>
                  <a:pt x="3540" y="1654"/>
                </a:lnTo>
                <a:lnTo>
                  <a:pt x="3546" y="1660"/>
                </a:lnTo>
                <a:lnTo>
                  <a:pt x="3550" y="1666"/>
                </a:lnTo>
                <a:lnTo>
                  <a:pt x="3556" y="1666"/>
                </a:lnTo>
                <a:close/>
                <a:moveTo>
                  <a:pt x="2980" y="518"/>
                </a:moveTo>
                <a:lnTo>
                  <a:pt x="2980" y="518"/>
                </a:lnTo>
                <a:lnTo>
                  <a:pt x="2998" y="516"/>
                </a:lnTo>
                <a:lnTo>
                  <a:pt x="3008" y="514"/>
                </a:lnTo>
                <a:lnTo>
                  <a:pt x="3014" y="510"/>
                </a:lnTo>
                <a:lnTo>
                  <a:pt x="3014" y="508"/>
                </a:lnTo>
                <a:lnTo>
                  <a:pt x="3014" y="506"/>
                </a:lnTo>
                <a:lnTo>
                  <a:pt x="3010" y="502"/>
                </a:lnTo>
                <a:lnTo>
                  <a:pt x="3000" y="496"/>
                </a:lnTo>
                <a:lnTo>
                  <a:pt x="2988" y="494"/>
                </a:lnTo>
                <a:lnTo>
                  <a:pt x="2972" y="492"/>
                </a:lnTo>
                <a:lnTo>
                  <a:pt x="2938" y="490"/>
                </a:lnTo>
                <a:lnTo>
                  <a:pt x="2912" y="492"/>
                </a:lnTo>
                <a:lnTo>
                  <a:pt x="2902" y="494"/>
                </a:lnTo>
                <a:lnTo>
                  <a:pt x="2894" y="498"/>
                </a:lnTo>
                <a:lnTo>
                  <a:pt x="2890" y="502"/>
                </a:lnTo>
                <a:lnTo>
                  <a:pt x="2888" y="508"/>
                </a:lnTo>
                <a:lnTo>
                  <a:pt x="2890" y="512"/>
                </a:lnTo>
                <a:lnTo>
                  <a:pt x="2896" y="516"/>
                </a:lnTo>
                <a:lnTo>
                  <a:pt x="2904" y="518"/>
                </a:lnTo>
                <a:lnTo>
                  <a:pt x="2914" y="518"/>
                </a:lnTo>
                <a:lnTo>
                  <a:pt x="2944" y="518"/>
                </a:lnTo>
                <a:lnTo>
                  <a:pt x="2980" y="518"/>
                </a:lnTo>
                <a:close/>
                <a:moveTo>
                  <a:pt x="2546" y="696"/>
                </a:moveTo>
                <a:lnTo>
                  <a:pt x="2546" y="696"/>
                </a:lnTo>
                <a:lnTo>
                  <a:pt x="2546" y="700"/>
                </a:lnTo>
                <a:lnTo>
                  <a:pt x="2548" y="704"/>
                </a:lnTo>
                <a:lnTo>
                  <a:pt x="2554" y="708"/>
                </a:lnTo>
                <a:lnTo>
                  <a:pt x="2562" y="710"/>
                </a:lnTo>
                <a:lnTo>
                  <a:pt x="2572" y="710"/>
                </a:lnTo>
                <a:lnTo>
                  <a:pt x="2580" y="708"/>
                </a:lnTo>
                <a:lnTo>
                  <a:pt x="2588" y="704"/>
                </a:lnTo>
                <a:lnTo>
                  <a:pt x="2594" y="700"/>
                </a:lnTo>
                <a:lnTo>
                  <a:pt x="2594" y="698"/>
                </a:lnTo>
                <a:lnTo>
                  <a:pt x="2594" y="694"/>
                </a:lnTo>
                <a:lnTo>
                  <a:pt x="2590" y="690"/>
                </a:lnTo>
                <a:lnTo>
                  <a:pt x="2584" y="684"/>
                </a:lnTo>
                <a:lnTo>
                  <a:pt x="2576" y="680"/>
                </a:lnTo>
                <a:lnTo>
                  <a:pt x="2568" y="678"/>
                </a:lnTo>
                <a:lnTo>
                  <a:pt x="2560" y="678"/>
                </a:lnTo>
                <a:lnTo>
                  <a:pt x="2552" y="680"/>
                </a:lnTo>
                <a:lnTo>
                  <a:pt x="2548" y="686"/>
                </a:lnTo>
                <a:lnTo>
                  <a:pt x="2546" y="696"/>
                </a:lnTo>
                <a:close/>
                <a:moveTo>
                  <a:pt x="2018" y="630"/>
                </a:moveTo>
                <a:lnTo>
                  <a:pt x="2018" y="630"/>
                </a:lnTo>
                <a:lnTo>
                  <a:pt x="1994" y="640"/>
                </a:lnTo>
                <a:lnTo>
                  <a:pt x="1972" y="654"/>
                </a:lnTo>
                <a:lnTo>
                  <a:pt x="1966" y="660"/>
                </a:lnTo>
                <a:lnTo>
                  <a:pt x="1964" y="666"/>
                </a:lnTo>
                <a:lnTo>
                  <a:pt x="1964" y="668"/>
                </a:lnTo>
                <a:lnTo>
                  <a:pt x="1966" y="670"/>
                </a:lnTo>
                <a:lnTo>
                  <a:pt x="1978" y="672"/>
                </a:lnTo>
                <a:lnTo>
                  <a:pt x="1984" y="672"/>
                </a:lnTo>
                <a:lnTo>
                  <a:pt x="1992" y="670"/>
                </a:lnTo>
                <a:lnTo>
                  <a:pt x="2002" y="666"/>
                </a:lnTo>
                <a:lnTo>
                  <a:pt x="2012" y="658"/>
                </a:lnTo>
                <a:lnTo>
                  <a:pt x="2020" y="648"/>
                </a:lnTo>
                <a:lnTo>
                  <a:pt x="2026" y="640"/>
                </a:lnTo>
                <a:lnTo>
                  <a:pt x="2026" y="634"/>
                </a:lnTo>
                <a:lnTo>
                  <a:pt x="2026" y="630"/>
                </a:lnTo>
                <a:lnTo>
                  <a:pt x="2024" y="630"/>
                </a:lnTo>
                <a:lnTo>
                  <a:pt x="2022" y="630"/>
                </a:lnTo>
                <a:lnTo>
                  <a:pt x="2018" y="630"/>
                </a:lnTo>
                <a:close/>
                <a:moveTo>
                  <a:pt x="2144" y="570"/>
                </a:moveTo>
                <a:lnTo>
                  <a:pt x="2144" y="570"/>
                </a:lnTo>
                <a:lnTo>
                  <a:pt x="2144" y="572"/>
                </a:lnTo>
                <a:lnTo>
                  <a:pt x="2148" y="574"/>
                </a:lnTo>
                <a:lnTo>
                  <a:pt x="2162" y="578"/>
                </a:lnTo>
                <a:lnTo>
                  <a:pt x="2182" y="578"/>
                </a:lnTo>
                <a:lnTo>
                  <a:pt x="2190" y="576"/>
                </a:lnTo>
                <a:lnTo>
                  <a:pt x="2198" y="574"/>
                </a:lnTo>
                <a:lnTo>
                  <a:pt x="2200" y="572"/>
                </a:lnTo>
                <a:lnTo>
                  <a:pt x="2200" y="570"/>
                </a:lnTo>
                <a:lnTo>
                  <a:pt x="2198" y="566"/>
                </a:lnTo>
                <a:lnTo>
                  <a:pt x="2190" y="564"/>
                </a:lnTo>
                <a:lnTo>
                  <a:pt x="2182" y="562"/>
                </a:lnTo>
                <a:lnTo>
                  <a:pt x="2170" y="562"/>
                </a:lnTo>
                <a:lnTo>
                  <a:pt x="2160" y="562"/>
                </a:lnTo>
                <a:lnTo>
                  <a:pt x="2150" y="566"/>
                </a:lnTo>
                <a:lnTo>
                  <a:pt x="2144" y="570"/>
                </a:lnTo>
                <a:close/>
                <a:moveTo>
                  <a:pt x="2180" y="496"/>
                </a:moveTo>
                <a:lnTo>
                  <a:pt x="2180" y="496"/>
                </a:lnTo>
                <a:lnTo>
                  <a:pt x="2190" y="496"/>
                </a:lnTo>
                <a:lnTo>
                  <a:pt x="2192" y="494"/>
                </a:lnTo>
                <a:lnTo>
                  <a:pt x="2192" y="492"/>
                </a:lnTo>
                <a:lnTo>
                  <a:pt x="2188" y="486"/>
                </a:lnTo>
                <a:lnTo>
                  <a:pt x="2178" y="476"/>
                </a:lnTo>
                <a:lnTo>
                  <a:pt x="2172" y="470"/>
                </a:lnTo>
                <a:lnTo>
                  <a:pt x="2166" y="468"/>
                </a:lnTo>
                <a:lnTo>
                  <a:pt x="2160" y="468"/>
                </a:lnTo>
                <a:lnTo>
                  <a:pt x="2154" y="468"/>
                </a:lnTo>
                <a:lnTo>
                  <a:pt x="2146" y="472"/>
                </a:lnTo>
                <a:lnTo>
                  <a:pt x="2138" y="476"/>
                </a:lnTo>
                <a:lnTo>
                  <a:pt x="2138" y="478"/>
                </a:lnTo>
                <a:lnTo>
                  <a:pt x="2138" y="482"/>
                </a:lnTo>
                <a:lnTo>
                  <a:pt x="2148" y="488"/>
                </a:lnTo>
                <a:lnTo>
                  <a:pt x="2162" y="494"/>
                </a:lnTo>
                <a:lnTo>
                  <a:pt x="2170" y="496"/>
                </a:lnTo>
                <a:lnTo>
                  <a:pt x="2180" y="496"/>
                </a:lnTo>
                <a:close/>
                <a:moveTo>
                  <a:pt x="2616" y="594"/>
                </a:moveTo>
                <a:lnTo>
                  <a:pt x="2616" y="594"/>
                </a:lnTo>
                <a:lnTo>
                  <a:pt x="2606" y="592"/>
                </a:lnTo>
                <a:lnTo>
                  <a:pt x="2600" y="588"/>
                </a:lnTo>
                <a:lnTo>
                  <a:pt x="2588" y="580"/>
                </a:lnTo>
                <a:lnTo>
                  <a:pt x="2584" y="578"/>
                </a:lnTo>
                <a:lnTo>
                  <a:pt x="2578" y="576"/>
                </a:lnTo>
                <a:lnTo>
                  <a:pt x="2572" y="576"/>
                </a:lnTo>
                <a:lnTo>
                  <a:pt x="2562" y="580"/>
                </a:lnTo>
                <a:lnTo>
                  <a:pt x="2556" y="584"/>
                </a:lnTo>
                <a:lnTo>
                  <a:pt x="2554" y="588"/>
                </a:lnTo>
                <a:lnTo>
                  <a:pt x="2556" y="592"/>
                </a:lnTo>
                <a:lnTo>
                  <a:pt x="2562" y="602"/>
                </a:lnTo>
                <a:lnTo>
                  <a:pt x="2566" y="606"/>
                </a:lnTo>
                <a:lnTo>
                  <a:pt x="2570" y="608"/>
                </a:lnTo>
                <a:lnTo>
                  <a:pt x="2582" y="608"/>
                </a:lnTo>
                <a:lnTo>
                  <a:pt x="2594" y="608"/>
                </a:lnTo>
                <a:lnTo>
                  <a:pt x="2606" y="606"/>
                </a:lnTo>
                <a:lnTo>
                  <a:pt x="2616" y="602"/>
                </a:lnTo>
                <a:lnTo>
                  <a:pt x="2624" y="600"/>
                </a:lnTo>
                <a:lnTo>
                  <a:pt x="2624" y="598"/>
                </a:lnTo>
                <a:lnTo>
                  <a:pt x="2624" y="596"/>
                </a:lnTo>
                <a:lnTo>
                  <a:pt x="2616" y="594"/>
                </a:lnTo>
                <a:close/>
                <a:moveTo>
                  <a:pt x="2638" y="612"/>
                </a:moveTo>
                <a:lnTo>
                  <a:pt x="2638" y="612"/>
                </a:lnTo>
                <a:lnTo>
                  <a:pt x="2630" y="610"/>
                </a:lnTo>
                <a:lnTo>
                  <a:pt x="2620" y="610"/>
                </a:lnTo>
                <a:lnTo>
                  <a:pt x="2592" y="614"/>
                </a:lnTo>
                <a:lnTo>
                  <a:pt x="2578" y="616"/>
                </a:lnTo>
                <a:lnTo>
                  <a:pt x="2568" y="620"/>
                </a:lnTo>
                <a:lnTo>
                  <a:pt x="2564" y="622"/>
                </a:lnTo>
                <a:lnTo>
                  <a:pt x="2562" y="624"/>
                </a:lnTo>
                <a:lnTo>
                  <a:pt x="2564" y="626"/>
                </a:lnTo>
                <a:lnTo>
                  <a:pt x="2570" y="628"/>
                </a:lnTo>
                <a:lnTo>
                  <a:pt x="2582" y="628"/>
                </a:lnTo>
                <a:lnTo>
                  <a:pt x="2610" y="624"/>
                </a:lnTo>
                <a:lnTo>
                  <a:pt x="2634" y="618"/>
                </a:lnTo>
                <a:lnTo>
                  <a:pt x="2638" y="616"/>
                </a:lnTo>
                <a:lnTo>
                  <a:pt x="2640" y="614"/>
                </a:lnTo>
                <a:lnTo>
                  <a:pt x="2638" y="612"/>
                </a:lnTo>
                <a:close/>
                <a:moveTo>
                  <a:pt x="2590" y="642"/>
                </a:moveTo>
                <a:lnTo>
                  <a:pt x="2590" y="642"/>
                </a:lnTo>
                <a:lnTo>
                  <a:pt x="2596" y="642"/>
                </a:lnTo>
                <a:lnTo>
                  <a:pt x="2604" y="642"/>
                </a:lnTo>
                <a:lnTo>
                  <a:pt x="2624" y="638"/>
                </a:lnTo>
                <a:lnTo>
                  <a:pt x="2640" y="632"/>
                </a:lnTo>
                <a:lnTo>
                  <a:pt x="2642" y="630"/>
                </a:lnTo>
                <a:lnTo>
                  <a:pt x="2642" y="628"/>
                </a:lnTo>
                <a:lnTo>
                  <a:pt x="2636" y="628"/>
                </a:lnTo>
                <a:lnTo>
                  <a:pt x="2628" y="628"/>
                </a:lnTo>
                <a:lnTo>
                  <a:pt x="2606" y="632"/>
                </a:lnTo>
                <a:lnTo>
                  <a:pt x="2590" y="636"/>
                </a:lnTo>
                <a:lnTo>
                  <a:pt x="2588" y="640"/>
                </a:lnTo>
                <a:lnTo>
                  <a:pt x="2590" y="642"/>
                </a:lnTo>
                <a:close/>
                <a:moveTo>
                  <a:pt x="2610" y="654"/>
                </a:moveTo>
                <a:lnTo>
                  <a:pt x="2610" y="654"/>
                </a:lnTo>
                <a:lnTo>
                  <a:pt x="2616" y="654"/>
                </a:lnTo>
                <a:lnTo>
                  <a:pt x="2622" y="652"/>
                </a:lnTo>
                <a:lnTo>
                  <a:pt x="2638" y="646"/>
                </a:lnTo>
                <a:lnTo>
                  <a:pt x="2650" y="640"/>
                </a:lnTo>
                <a:lnTo>
                  <a:pt x="2654" y="636"/>
                </a:lnTo>
                <a:lnTo>
                  <a:pt x="2652" y="636"/>
                </a:lnTo>
                <a:lnTo>
                  <a:pt x="2642" y="636"/>
                </a:lnTo>
                <a:lnTo>
                  <a:pt x="2624" y="642"/>
                </a:lnTo>
                <a:lnTo>
                  <a:pt x="2610" y="648"/>
                </a:lnTo>
                <a:lnTo>
                  <a:pt x="2608" y="652"/>
                </a:lnTo>
                <a:lnTo>
                  <a:pt x="2610" y="654"/>
                </a:lnTo>
                <a:close/>
                <a:moveTo>
                  <a:pt x="3342" y="390"/>
                </a:moveTo>
                <a:lnTo>
                  <a:pt x="3342" y="390"/>
                </a:lnTo>
                <a:lnTo>
                  <a:pt x="3342" y="386"/>
                </a:lnTo>
                <a:lnTo>
                  <a:pt x="3338" y="386"/>
                </a:lnTo>
                <a:lnTo>
                  <a:pt x="3324" y="386"/>
                </a:lnTo>
                <a:lnTo>
                  <a:pt x="3306" y="392"/>
                </a:lnTo>
                <a:lnTo>
                  <a:pt x="3298" y="396"/>
                </a:lnTo>
                <a:lnTo>
                  <a:pt x="3290" y="400"/>
                </a:lnTo>
                <a:lnTo>
                  <a:pt x="3288" y="404"/>
                </a:lnTo>
                <a:lnTo>
                  <a:pt x="3292" y="404"/>
                </a:lnTo>
                <a:lnTo>
                  <a:pt x="3308" y="402"/>
                </a:lnTo>
                <a:lnTo>
                  <a:pt x="3330" y="398"/>
                </a:lnTo>
                <a:lnTo>
                  <a:pt x="3338" y="394"/>
                </a:lnTo>
                <a:lnTo>
                  <a:pt x="3342" y="390"/>
                </a:lnTo>
                <a:close/>
                <a:moveTo>
                  <a:pt x="3480" y="2214"/>
                </a:moveTo>
                <a:lnTo>
                  <a:pt x="3480" y="2214"/>
                </a:lnTo>
                <a:lnTo>
                  <a:pt x="3504" y="2224"/>
                </a:lnTo>
                <a:lnTo>
                  <a:pt x="3514" y="2226"/>
                </a:lnTo>
                <a:lnTo>
                  <a:pt x="3518" y="2226"/>
                </a:lnTo>
                <a:lnTo>
                  <a:pt x="3520" y="2226"/>
                </a:lnTo>
                <a:lnTo>
                  <a:pt x="3522" y="2222"/>
                </a:lnTo>
                <a:lnTo>
                  <a:pt x="3522" y="2218"/>
                </a:lnTo>
                <a:lnTo>
                  <a:pt x="3516" y="2210"/>
                </a:lnTo>
                <a:lnTo>
                  <a:pt x="3506" y="2196"/>
                </a:lnTo>
                <a:lnTo>
                  <a:pt x="3498" y="2194"/>
                </a:lnTo>
                <a:lnTo>
                  <a:pt x="3486" y="2194"/>
                </a:lnTo>
                <a:lnTo>
                  <a:pt x="3474" y="2196"/>
                </a:lnTo>
                <a:lnTo>
                  <a:pt x="3470" y="2198"/>
                </a:lnTo>
                <a:lnTo>
                  <a:pt x="3466" y="2202"/>
                </a:lnTo>
                <a:lnTo>
                  <a:pt x="3466" y="2204"/>
                </a:lnTo>
                <a:lnTo>
                  <a:pt x="3466" y="2208"/>
                </a:lnTo>
                <a:lnTo>
                  <a:pt x="3480" y="2214"/>
                </a:lnTo>
                <a:close/>
                <a:moveTo>
                  <a:pt x="3576" y="2034"/>
                </a:moveTo>
                <a:lnTo>
                  <a:pt x="3576" y="2034"/>
                </a:lnTo>
                <a:lnTo>
                  <a:pt x="3580" y="2032"/>
                </a:lnTo>
                <a:lnTo>
                  <a:pt x="3582" y="2028"/>
                </a:lnTo>
                <a:lnTo>
                  <a:pt x="3586" y="2010"/>
                </a:lnTo>
                <a:lnTo>
                  <a:pt x="3588" y="2002"/>
                </a:lnTo>
                <a:lnTo>
                  <a:pt x="3588" y="1998"/>
                </a:lnTo>
                <a:lnTo>
                  <a:pt x="3582" y="1992"/>
                </a:lnTo>
                <a:lnTo>
                  <a:pt x="3578" y="1988"/>
                </a:lnTo>
                <a:lnTo>
                  <a:pt x="3576" y="1988"/>
                </a:lnTo>
                <a:lnTo>
                  <a:pt x="3574" y="1996"/>
                </a:lnTo>
                <a:lnTo>
                  <a:pt x="3570" y="2006"/>
                </a:lnTo>
                <a:lnTo>
                  <a:pt x="3568" y="2006"/>
                </a:lnTo>
                <a:lnTo>
                  <a:pt x="3568" y="2002"/>
                </a:lnTo>
                <a:lnTo>
                  <a:pt x="3568" y="1994"/>
                </a:lnTo>
                <a:lnTo>
                  <a:pt x="3568" y="1992"/>
                </a:lnTo>
                <a:lnTo>
                  <a:pt x="3566" y="1992"/>
                </a:lnTo>
                <a:lnTo>
                  <a:pt x="3566" y="1994"/>
                </a:lnTo>
                <a:lnTo>
                  <a:pt x="3566" y="1996"/>
                </a:lnTo>
                <a:lnTo>
                  <a:pt x="3566" y="2000"/>
                </a:lnTo>
                <a:lnTo>
                  <a:pt x="3566" y="2004"/>
                </a:lnTo>
                <a:lnTo>
                  <a:pt x="3564" y="2008"/>
                </a:lnTo>
                <a:lnTo>
                  <a:pt x="3560" y="2010"/>
                </a:lnTo>
                <a:lnTo>
                  <a:pt x="3558" y="2014"/>
                </a:lnTo>
                <a:lnTo>
                  <a:pt x="3554" y="2018"/>
                </a:lnTo>
                <a:lnTo>
                  <a:pt x="3546" y="2028"/>
                </a:lnTo>
                <a:lnTo>
                  <a:pt x="3546" y="2030"/>
                </a:lnTo>
                <a:lnTo>
                  <a:pt x="3546" y="2034"/>
                </a:lnTo>
                <a:lnTo>
                  <a:pt x="3548" y="2036"/>
                </a:lnTo>
                <a:lnTo>
                  <a:pt x="3550" y="2034"/>
                </a:lnTo>
                <a:lnTo>
                  <a:pt x="3558" y="2024"/>
                </a:lnTo>
                <a:lnTo>
                  <a:pt x="3564" y="2018"/>
                </a:lnTo>
                <a:lnTo>
                  <a:pt x="3564" y="2020"/>
                </a:lnTo>
                <a:lnTo>
                  <a:pt x="3562" y="2026"/>
                </a:lnTo>
                <a:lnTo>
                  <a:pt x="3556" y="2036"/>
                </a:lnTo>
                <a:lnTo>
                  <a:pt x="3562" y="2034"/>
                </a:lnTo>
                <a:lnTo>
                  <a:pt x="3566" y="2032"/>
                </a:lnTo>
                <a:lnTo>
                  <a:pt x="3568" y="2030"/>
                </a:lnTo>
                <a:lnTo>
                  <a:pt x="3572" y="2024"/>
                </a:lnTo>
                <a:lnTo>
                  <a:pt x="3574" y="2016"/>
                </a:lnTo>
                <a:lnTo>
                  <a:pt x="3578" y="2012"/>
                </a:lnTo>
                <a:lnTo>
                  <a:pt x="3580" y="2012"/>
                </a:lnTo>
                <a:lnTo>
                  <a:pt x="3580" y="2016"/>
                </a:lnTo>
                <a:lnTo>
                  <a:pt x="3578" y="2024"/>
                </a:lnTo>
                <a:lnTo>
                  <a:pt x="3576" y="2032"/>
                </a:lnTo>
                <a:lnTo>
                  <a:pt x="3576" y="2034"/>
                </a:lnTo>
                <a:close/>
                <a:moveTo>
                  <a:pt x="3596" y="2016"/>
                </a:moveTo>
                <a:lnTo>
                  <a:pt x="3596" y="2016"/>
                </a:lnTo>
                <a:lnTo>
                  <a:pt x="3600" y="2012"/>
                </a:lnTo>
                <a:lnTo>
                  <a:pt x="3600" y="2004"/>
                </a:lnTo>
                <a:lnTo>
                  <a:pt x="3600" y="2000"/>
                </a:lnTo>
                <a:lnTo>
                  <a:pt x="3600" y="1998"/>
                </a:lnTo>
                <a:lnTo>
                  <a:pt x="3598" y="1998"/>
                </a:lnTo>
                <a:lnTo>
                  <a:pt x="3594" y="2000"/>
                </a:lnTo>
                <a:lnTo>
                  <a:pt x="3594" y="2004"/>
                </a:lnTo>
                <a:lnTo>
                  <a:pt x="3590" y="2016"/>
                </a:lnTo>
                <a:lnTo>
                  <a:pt x="3588" y="2018"/>
                </a:lnTo>
                <a:lnTo>
                  <a:pt x="3590" y="2018"/>
                </a:lnTo>
                <a:lnTo>
                  <a:pt x="3596" y="2016"/>
                </a:lnTo>
                <a:close/>
                <a:moveTo>
                  <a:pt x="3554" y="2010"/>
                </a:moveTo>
                <a:lnTo>
                  <a:pt x="3554" y="2010"/>
                </a:lnTo>
                <a:lnTo>
                  <a:pt x="3558" y="2004"/>
                </a:lnTo>
                <a:lnTo>
                  <a:pt x="3560" y="2000"/>
                </a:lnTo>
                <a:lnTo>
                  <a:pt x="3560" y="1998"/>
                </a:lnTo>
                <a:lnTo>
                  <a:pt x="3558" y="1998"/>
                </a:lnTo>
                <a:lnTo>
                  <a:pt x="3556" y="2002"/>
                </a:lnTo>
                <a:lnTo>
                  <a:pt x="3550" y="2002"/>
                </a:lnTo>
                <a:lnTo>
                  <a:pt x="3544" y="2004"/>
                </a:lnTo>
                <a:lnTo>
                  <a:pt x="3542" y="2006"/>
                </a:lnTo>
                <a:lnTo>
                  <a:pt x="3542" y="2010"/>
                </a:lnTo>
                <a:lnTo>
                  <a:pt x="3542" y="2014"/>
                </a:lnTo>
                <a:lnTo>
                  <a:pt x="3544" y="2014"/>
                </a:lnTo>
                <a:lnTo>
                  <a:pt x="3554" y="2010"/>
                </a:lnTo>
                <a:close/>
                <a:moveTo>
                  <a:pt x="4022" y="1754"/>
                </a:moveTo>
                <a:lnTo>
                  <a:pt x="4022" y="1754"/>
                </a:lnTo>
                <a:lnTo>
                  <a:pt x="4028" y="1754"/>
                </a:lnTo>
                <a:lnTo>
                  <a:pt x="4036" y="1748"/>
                </a:lnTo>
                <a:lnTo>
                  <a:pt x="4038" y="1744"/>
                </a:lnTo>
                <a:lnTo>
                  <a:pt x="4038" y="1740"/>
                </a:lnTo>
                <a:lnTo>
                  <a:pt x="4038" y="1736"/>
                </a:lnTo>
                <a:lnTo>
                  <a:pt x="4034" y="1734"/>
                </a:lnTo>
                <a:lnTo>
                  <a:pt x="4030" y="1732"/>
                </a:lnTo>
                <a:lnTo>
                  <a:pt x="4026" y="1734"/>
                </a:lnTo>
                <a:lnTo>
                  <a:pt x="4022" y="1736"/>
                </a:lnTo>
                <a:lnTo>
                  <a:pt x="4020" y="1740"/>
                </a:lnTo>
                <a:lnTo>
                  <a:pt x="4018" y="1746"/>
                </a:lnTo>
                <a:lnTo>
                  <a:pt x="4016" y="1750"/>
                </a:lnTo>
                <a:lnTo>
                  <a:pt x="4018" y="1754"/>
                </a:lnTo>
                <a:lnTo>
                  <a:pt x="4022" y="1754"/>
                </a:lnTo>
                <a:close/>
                <a:moveTo>
                  <a:pt x="4738" y="4884"/>
                </a:moveTo>
                <a:lnTo>
                  <a:pt x="4738" y="4884"/>
                </a:lnTo>
                <a:lnTo>
                  <a:pt x="4736" y="4888"/>
                </a:lnTo>
                <a:lnTo>
                  <a:pt x="4738" y="4892"/>
                </a:lnTo>
                <a:lnTo>
                  <a:pt x="4742" y="4896"/>
                </a:lnTo>
                <a:lnTo>
                  <a:pt x="4746" y="4896"/>
                </a:lnTo>
                <a:lnTo>
                  <a:pt x="4746" y="4894"/>
                </a:lnTo>
                <a:lnTo>
                  <a:pt x="4746" y="4890"/>
                </a:lnTo>
                <a:lnTo>
                  <a:pt x="4742" y="4884"/>
                </a:lnTo>
                <a:lnTo>
                  <a:pt x="4740" y="4884"/>
                </a:lnTo>
                <a:lnTo>
                  <a:pt x="4738" y="4884"/>
                </a:lnTo>
                <a:close/>
                <a:moveTo>
                  <a:pt x="4752" y="4972"/>
                </a:moveTo>
                <a:lnTo>
                  <a:pt x="4752" y="4972"/>
                </a:lnTo>
                <a:lnTo>
                  <a:pt x="4754" y="4968"/>
                </a:lnTo>
                <a:lnTo>
                  <a:pt x="4756" y="4962"/>
                </a:lnTo>
                <a:lnTo>
                  <a:pt x="4754" y="4958"/>
                </a:lnTo>
                <a:lnTo>
                  <a:pt x="4752" y="4958"/>
                </a:lnTo>
                <a:lnTo>
                  <a:pt x="4750" y="4958"/>
                </a:lnTo>
                <a:lnTo>
                  <a:pt x="4748" y="4960"/>
                </a:lnTo>
                <a:lnTo>
                  <a:pt x="4746" y="4964"/>
                </a:lnTo>
                <a:lnTo>
                  <a:pt x="4744" y="4968"/>
                </a:lnTo>
                <a:lnTo>
                  <a:pt x="4748" y="4972"/>
                </a:lnTo>
                <a:lnTo>
                  <a:pt x="4752" y="4972"/>
                </a:lnTo>
                <a:close/>
                <a:moveTo>
                  <a:pt x="4742" y="4980"/>
                </a:moveTo>
                <a:lnTo>
                  <a:pt x="4742" y="4980"/>
                </a:lnTo>
                <a:lnTo>
                  <a:pt x="4744" y="4978"/>
                </a:lnTo>
                <a:lnTo>
                  <a:pt x="4746" y="4976"/>
                </a:lnTo>
                <a:lnTo>
                  <a:pt x="4742" y="4966"/>
                </a:lnTo>
                <a:lnTo>
                  <a:pt x="4740" y="4962"/>
                </a:lnTo>
                <a:lnTo>
                  <a:pt x="4740" y="4964"/>
                </a:lnTo>
                <a:lnTo>
                  <a:pt x="4740" y="4970"/>
                </a:lnTo>
                <a:lnTo>
                  <a:pt x="4738" y="4974"/>
                </a:lnTo>
                <a:lnTo>
                  <a:pt x="4738" y="4976"/>
                </a:lnTo>
                <a:lnTo>
                  <a:pt x="4738" y="4980"/>
                </a:lnTo>
                <a:lnTo>
                  <a:pt x="4742" y="4980"/>
                </a:lnTo>
                <a:close/>
                <a:moveTo>
                  <a:pt x="4710" y="4996"/>
                </a:moveTo>
                <a:lnTo>
                  <a:pt x="4710" y="4996"/>
                </a:lnTo>
                <a:lnTo>
                  <a:pt x="4706" y="5000"/>
                </a:lnTo>
                <a:lnTo>
                  <a:pt x="4702" y="5006"/>
                </a:lnTo>
                <a:lnTo>
                  <a:pt x="4702" y="5010"/>
                </a:lnTo>
                <a:lnTo>
                  <a:pt x="4702" y="5012"/>
                </a:lnTo>
                <a:lnTo>
                  <a:pt x="4704" y="5012"/>
                </a:lnTo>
                <a:lnTo>
                  <a:pt x="4706" y="5008"/>
                </a:lnTo>
                <a:lnTo>
                  <a:pt x="4710" y="5002"/>
                </a:lnTo>
                <a:lnTo>
                  <a:pt x="4710" y="4998"/>
                </a:lnTo>
                <a:lnTo>
                  <a:pt x="4710" y="4996"/>
                </a:lnTo>
                <a:close/>
                <a:moveTo>
                  <a:pt x="4722" y="5018"/>
                </a:moveTo>
                <a:lnTo>
                  <a:pt x="4722" y="5018"/>
                </a:lnTo>
                <a:lnTo>
                  <a:pt x="4720" y="5018"/>
                </a:lnTo>
                <a:lnTo>
                  <a:pt x="4716" y="5020"/>
                </a:lnTo>
                <a:lnTo>
                  <a:pt x="4714" y="5024"/>
                </a:lnTo>
                <a:lnTo>
                  <a:pt x="4714" y="5026"/>
                </a:lnTo>
                <a:lnTo>
                  <a:pt x="4714" y="5028"/>
                </a:lnTo>
                <a:lnTo>
                  <a:pt x="4718" y="5026"/>
                </a:lnTo>
                <a:lnTo>
                  <a:pt x="4720" y="5024"/>
                </a:lnTo>
                <a:lnTo>
                  <a:pt x="4722" y="5022"/>
                </a:lnTo>
                <a:lnTo>
                  <a:pt x="4722" y="5018"/>
                </a:lnTo>
                <a:close/>
                <a:moveTo>
                  <a:pt x="4720" y="5008"/>
                </a:moveTo>
                <a:lnTo>
                  <a:pt x="4720" y="5008"/>
                </a:lnTo>
                <a:lnTo>
                  <a:pt x="4716" y="5008"/>
                </a:lnTo>
                <a:lnTo>
                  <a:pt x="4714" y="5012"/>
                </a:lnTo>
                <a:lnTo>
                  <a:pt x="4712" y="5014"/>
                </a:lnTo>
                <a:lnTo>
                  <a:pt x="4714" y="5016"/>
                </a:lnTo>
                <a:lnTo>
                  <a:pt x="4716" y="5014"/>
                </a:lnTo>
                <a:lnTo>
                  <a:pt x="4718" y="5012"/>
                </a:lnTo>
                <a:lnTo>
                  <a:pt x="4720" y="5010"/>
                </a:lnTo>
                <a:lnTo>
                  <a:pt x="4720" y="5008"/>
                </a:lnTo>
                <a:close/>
                <a:moveTo>
                  <a:pt x="4746" y="4952"/>
                </a:moveTo>
                <a:lnTo>
                  <a:pt x="4746" y="4952"/>
                </a:lnTo>
                <a:lnTo>
                  <a:pt x="4746" y="4954"/>
                </a:lnTo>
                <a:lnTo>
                  <a:pt x="4748" y="4954"/>
                </a:lnTo>
                <a:lnTo>
                  <a:pt x="4752" y="4952"/>
                </a:lnTo>
                <a:lnTo>
                  <a:pt x="4754" y="4950"/>
                </a:lnTo>
                <a:lnTo>
                  <a:pt x="4756" y="4948"/>
                </a:lnTo>
                <a:lnTo>
                  <a:pt x="4754" y="4946"/>
                </a:lnTo>
                <a:lnTo>
                  <a:pt x="4752" y="4948"/>
                </a:lnTo>
                <a:lnTo>
                  <a:pt x="4748" y="4950"/>
                </a:lnTo>
                <a:lnTo>
                  <a:pt x="4746" y="4952"/>
                </a:lnTo>
                <a:close/>
                <a:moveTo>
                  <a:pt x="6938" y="500"/>
                </a:moveTo>
                <a:lnTo>
                  <a:pt x="6938" y="500"/>
                </a:lnTo>
                <a:lnTo>
                  <a:pt x="6940" y="502"/>
                </a:lnTo>
                <a:lnTo>
                  <a:pt x="6942" y="504"/>
                </a:lnTo>
                <a:lnTo>
                  <a:pt x="6942" y="508"/>
                </a:lnTo>
                <a:lnTo>
                  <a:pt x="6944" y="510"/>
                </a:lnTo>
                <a:lnTo>
                  <a:pt x="6946" y="510"/>
                </a:lnTo>
                <a:lnTo>
                  <a:pt x="6958" y="506"/>
                </a:lnTo>
                <a:lnTo>
                  <a:pt x="6974" y="504"/>
                </a:lnTo>
                <a:lnTo>
                  <a:pt x="6990" y="502"/>
                </a:lnTo>
                <a:lnTo>
                  <a:pt x="6996" y="502"/>
                </a:lnTo>
                <a:lnTo>
                  <a:pt x="7000" y="500"/>
                </a:lnTo>
                <a:lnTo>
                  <a:pt x="7002" y="496"/>
                </a:lnTo>
                <a:lnTo>
                  <a:pt x="7002" y="490"/>
                </a:lnTo>
                <a:lnTo>
                  <a:pt x="7000" y="484"/>
                </a:lnTo>
                <a:lnTo>
                  <a:pt x="6996" y="480"/>
                </a:lnTo>
                <a:lnTo>
                  <a:pt x="6992" y="476"/>
                </a:lnTo>
                <a:lnTo>
                  <a:pt x="6984" y="474"/>
                </a:lnTo>
                <a:lnTo>
                  <a:pt x="6968" y="474"/>
                </a:lnTo>
                <a:lnTo>
                  <a:pt x="6950" y="478"/>
                </a:lnTo>
                <a:lnTo>
                  <a:pt x="6934" y="482"/>
                </a:lnTo>
                <a:lnTo>
                  <a:pt x="6924" y="486"/>
                </a:lnTo>
                <a:lnTo>
                  <a:pt x="6922" y="488"/>
                </a:lnTo>
                <a:lnTo>
                  <a:pt x="6924" y="490"/>
                </a:lnTo>
                <a:lnTo>
                  <a:pt x="6938" y="500"/>
                </a:lnTo>
                <a:close/>
                <a:moveTo>
                  <a:pt x="7100" y="536"/>
                </a:moveTo>
                <a:lnTo>
                  <a:pt x="7100" y="536"/>
                </a:lnTo>
                <a:lnTo>
                  <a:pt x="7092" y="534"/>
                </a:lnTo>
                <a:lnTo>
                  <a:pt x="7086" y="534"/>
                </a:lnTo>
                <a:lnTo>
                  <a:pt x="7078" y="536"/>
                </a:lnTo>
                <a:lnTo>
                  <a:pt x="7072" y="538"/>
                </a:lnTo>
                <a:lnTo>
                  <a:pt x="7066" y="538"/>
                </a:lnTo>
                <a:lnTo>
                  <a:pt x="7058" y="536"/>
                </a:lnTo>
                <a:lnTo>
                  <a:pt x="7048" y="530"/>
                </a:lnTo>
                <a:lnTo>
                  <a:pt x="7040" y="526"/>
                </a:lnTo>
                <a:lnTo>
                  <a:pt x="7038" y="520"/>
                </a:lnTo>
                <a:lnTo>
                  <a:pt x="7040" y="518"/>
                </a:lnTo>
                <a:lnTo>
                  <a:pt x="7046" y="514"/>
                </a:lnTo>
                <a:lnTo>
                  <a:pt x="7054" y="510"/>
                </a:lnTo>
                <a:lnTo>
                  <a:pt x="7054" y="508"/>
                </a:lnTo>
                <a:lnTo>
                  <a:pt x="7050" y="506"/>
                </a:lnTo>
                <a:lnTo>
                  <a:pt x="7038" y="504"/>
                </a:lnTo>
                <a:lnTo>
                  <a:pt x="7020" y="504"/>
                </a:lnTo>
                <a:lnTo>
                  <a:pt x="7000" y="506"/>
                </a:lnTo>
                <a:lnTo>
                  <a:pt x="6980" y="508"/>
                </a:lnTo>
                <a:lnTo>
                  <a:pt x="6964" y="512"/>
                </a:lnTo>
                <a:lnTo>
                  <a:pt x="6958" y="514"/>
                </a:lnTo>
                <a:lnTo>
                  <a:pt x="6954" y="516"/>
                </a:lnTo>
                <a:lnTo>
                  <a:pt x="6954" y="518"/>
                </a:lnTo>
                <a:lnTo>
                  <a:pt x="6956" y="522"/>
                </a:lnTo>
                <a:lnTo>
                  <a:pt x="6960" y="526"/>
                </a:lnTo>
                <a:lnTo>
                  <a:pt x="6970" y="528"/>
                </a:lnTo>
                <a:lnTo>
                  <a:pt x="6976" y="532"/>
                </a:lnTo>
                <a:lnTo>
                  <a:pt x="6976" y="534"/>
                </a:lnTo>
                <a:lnTo>
                  <a:pt x="6976" y="536"/>
                </a:lnTo>
                <a:lnTo>
                  <a:pt x="6970" y="542"/>
                </a:lnTo>
                <a:lnTo>
                  <a:pt x="6956" y="554"/>
                </a:lnTo>
                <a:lnTo>
                  <a:pt x="6950" y="560"/>
                </a:lnTo>
                <a:lnTo>
                  <a:pt x="6946" y="564"/>
                </a:lnTo>
                <a:lnTo>
                  <a:pt x="6948" y="566"/>
                </a:lnTo>
                <a:lnTo>
                  <a:pt x="6954" y="568"/>
                </a:lnTo>
                <a:lnTo>
                  <a:pt x="6972" y="566"/>
                </a:lnTo>
                <a:lnTo>
                  <a:pt x="6998" y="564"/>
                </a:lnTo>
                <a:lnTo>
                  <a:pt x="7010" y="564"/>
                </a:lnTo>
                <a:lnTo>
                  <a:pt x="7012" y="566"/>
                </a:lnTo>
                <a:lnTo>
                  <a:pt x="7014" y="568"/>
                </a:lnTo>
                <a:lnTo>
                  <a:pt x="7014" y="572"/>
                </a:lnTo>
                <a:lnTo>
                  <a:pt x="7012" y="578"/>
                </a:lnTo>
                <a:lnTo>
                  <a:pt x="7010" y="582"/>
                </a:lnTo>
                <a:lnTo>
                  <a:pt x="7010" y="584"/>
                </a:lnTo>
                <a:lnTo>
                  <a:pt x="7012" y="584"/>
                </a:lnTo>
                <a:lnTo>
                  <a:pt x="7020" y="582"/>
                </a:lnTo>
                <a:lnTo>
                  <a:pt x="7034" y="578"/>
                </a:lnTo>
                <a:lnTo>
                  <a:pt x="7062" y="566"/>
                </a:lnTo>
                <a:lnTo>
                  <a:pt x="7088" y="556"/>
                </a:lnTo>
                <a:lnTo>
                  <a:pt x="7096" y="550"/>
                </a:lnTo>
                <a:lnTo>
                  <a:pt x="7102" y="546"/>
                </a:lnTo>
                <a:lnTo>
                  <a:pt x="7104" y="544"/>
                </a:lnTo>
                <a:lnTo>
                  <a:pt x="7104" y="540"/>
                </a:lnTo>
                <a:lnTo>
                  <a:pt x="7102" y="538"/>
                </a:lnTo>
                <a:lnTo>
                  <a:pt x="7100" y="536"/>
                </a:lnTo>
                <a:close/>
                <a:moveTo>
                  <a:pt x="13128" y="7142"/>
                </a:moveTo>
                <a:lnTo>
                  <a:pt x="13128" y="7142"/>
                </a:lnTo>
                <a:lnTo>
                  <a:pt x="13130" y="7134"/>
                </a:lnTo>
                <a:lnTo>
                  <a:pt x="13130" y="7128"/>
                </a:lnTo>
                <a:lnTo>
                  <a:pt x="13130" y="7124"/>
                </a:lnTo>
                <a:lnTo>
                  <a:pt x="13126" y="7122"/>
                </a:lnTo>
                <a:lnTo>
                  <a:pt x="13120" y="7120"/>
                </a:lnTo>
                <a:lnTo>
                  <a:pt x="13114" y="7122"/>
                </a:lnTo>
                <a:lnTo>
                  <a:pt x="13104" y="7126"/>
                </a:lnTo>
                <a:lnTo>
                  <a:pt x="13096" y="7134"/>
                </a:lnTo>
                <a:lnTo>
                  <a:pt x="13088" y="7140"/>
                </a:lnTo>
                <a:lnTo>
                  <a:pt x="13084" y="7140"/>
                </a:lnTo>
                <a:lnTo>
                  <a:pt x="13082" y="7138"/>
                </a:lnTo>
                <a:lnTo>
                  <a:pt x="13080" y="7132"/>
                </a:lnTo>
                <a:lnTo>
                  <a:pt x="13082" y="7120"/>
                </a:lnTo>
                <a:lnTo>
                  <a:pt x="13080" y="7116"/>
                </a:lnTo>
                <a:lnTo>
                  <a:pt x="13078" y="7112"/>
                </a:lnTo>
                <a:lnTo>
                  <a:pt x="13072" y="7112"/>
                </a:lnTo>
                <a:lnTo>
                  <a:pt x="13068" y="7110"/>
                </a:lnTo>
                <a:lnTo>
                  <a:pt x="13070" y="7106"/>
                </a:lnTo>
                <a:lnTo>
                  <a:pt x="13074" y="7102"/>
                </a:lnTo>
                <a:lnTo>
                  <a:pt x="13078" y="7100"/>
                </a:lnTo>
                <a:lnTo>
                  <a:pt x="13078" y="7098"/>
                </a:lnTo>
                <a:lnTo>
                  <a:pt x="13078" y="7096"/>
                </a:lnTo>
                <a:lnTo>
                  <a:pt x="13076" y="7094"/>
                </a:lnTo>
                <a:lnTo>
                  <a:pt x="13072" y="7094"/>
                </a:lnTo>
                <a:lnTo>
                  <a:pt x="13066" y="7096"/>
                </a:lnTo>
                <a:lnTo>
                  <a:pt x="13058" y="7100"/>
                </a:lnTo>
                <a:lnTo>
                  <a:pt x="13050" y="7106"/>
                </a:lnTo>
                <a:lnTo>
                  <a:pt x="13046" y="7114"/>
                </a:lnTo>
                <a:lnTo>
                  <a:pt x="13044" y="7120"/>
                </a:lnTo>
                <a:lnTo>
                  <a:pt x="13044" y="7136"/>
                </a:lnTo>
                <a:lnTo>
                  <a:pt x="13044" y="7142"/>
                </a:lnTo>
                <a:lnTo>
                  <a:pt x="13042" y="7150"/>
                </a:lnTo>
                <a:lnTo>
                  <a:pt x="13036" y="7156"/>
                </a:lnTo>
                <a:lnTo>
                  <a:pt x="13028" y="7160"/>
                </a:lnTo>
                <a:lnTo>
                  <a:pt x="13022" y="7164"/>
                </a:lnTo>
                <a:lnTo>
                  <a:pt x="13016" y="7174"/>
                </a:lnTo>
                <a:lnTo>
                  <a:pt x="13006" y="7196"/>
                </a:lnTo>
                <a:lnTo>
                  <a:pt x="12994" y="7220"/>
                </a:lnTo>
                <a:lnTo>
                  <a:pt x="12988" y="7228"/>
                </a:lnTo>
                <a:lnTo>
                  <a:pt x="12982" y="7236"/>
                </a:lnTo>
                <a:lnTo>
                  <a:pt x="12968" y="7246"/>
                </a:lnTo>
                <a:lnTo>
                  <a:pt x="12956" y="7258"/>
                </a:lnTo>
                <a:lnTo>
                  <a:pt x="12946" y="7266"/>
                </a:lnTo>
                <a:lnTo>
                  <a:pt x="12940" y="7270"/>
                </a:lnTo>
                <a:lnTo>
                  <a:pt x="12934" y="7272"/>
                </a:lnTo>
                <a:lnTo>
                  <a:pt x="12930" y="7272"/>
                </a:lnTo>
                <a:lnTo>
                  <a:pt x="12926" y="7276"/>
                </a:lnTo>
                <a:lnTo>
                  <a:pt x="12922" y="7282"/>
                </a:lnTo>
                <a:lnTo>
                  <a:pt x="12916" y="7288"/>
                </a:lnTo>
                <a:lnTo>
                  <a:pt x="12912" y="7288"/>
                </a:lnTo>
                <a:lnTo>
                  <a:pt x="12906" y="7290"/>
                </a:lnTo>
                <a:lnTo>
                  <a:pt x="12900" y="7290"/>
                </a:lnTo>
                <a:lnTo>
                  <a:pt x="12894" y="7294"/>
                </a:lnTo>
                <a:lnTo>
                  <a:pt x="12888" y="7300"/>
                </a:lnTo>
                <a:lnTo>
                  <a:pt x="12882" y="7306"/>
                </a:lnTo>
                <a:lnTo>
                  <a:pt x="12870" y="7322"/>
                </a:lnTo>
                <a:lnTo>
                  <a:pt x="12856" y="7336"/>
                </a:lnTo>
                <a:lnTo>
                  <a:pt x="12844" y="7350"/>
                </a:lnTo>
                <a:lnTo>
                  <a:pt x="12834" y="7362"/>
                </a:lnTo>
                <a:lnTo>
                  <a:pt x="12830" y="7368"/>
                </a:lnTo>
                <a:lnTo>
                  <a:pt x="12828" y="7372"/>
                </a:lnTo>
                <a:lnTo>
                  <a:pt x="12826" y="7378"/>
                </a:lnTo>
                <a:lnTo>
                  <a:pt x="12828" y="7384"/>
                </a:lnTo>
                <a:lnTo>
                  <a:pt x="12830" y="7388"/>
                </a:lnTo>
                <a:lnTo>
                  <a:pt x="12828" y="7392"/>
                </a:lnTo>
                <a:lnTo>
                  <a:pt x="12822" y="7396"/>
                </a:lnTo>
                <a:lnTo>
                  <a:pt x="12816" y="7400"/>
                </a:lnTo>
                <a:lnTo>
                  <a:pt x="12816" y="7402"/>
                </a:lnTo>
                <a:lnTo>
                  <a:pt x="12816" y="7406"/>
                </a:lnTo>
                <a:lnTo>
                  <a:pt x="12824" y="7416"/>
                </a:lnTo>
                <a:lnTo>
                  <a:pt x="12832" y="7422"/>
                </a:lnTo>
                <a:lnTo>
                  <a:pt x="12838" y="7422"/>
                </a:lnTo>
                <a:lnTo>
                  <a:pt x="12844" y="7422"/>
                </a:lnTo>
                <a:lnTo>
                  <a:pt x="12848" y="7420"/>
                </a:lnTo>
                <a:lnTo>
                  <a:pt x="12854" y="7418"/>
                </a:lnTo>
                <a:lnTo>
                  <a:pt x="12860" y="7414"/>
                </a:lnTo>
                <a:lnTo>
                  <a:pt x="12862" y="7414"/>
                </a:lnTo>
                <a:lnTo>
                  <a:pt x="12864" y="7416"/>
                </a:lnTo>
                <a:lnTo>
                  <a:pt x="12866" y="7418"/>
                </a:lnTo>
                <a:lnTo>
                  <a:pt x="12870" y="7424"/>
                </a:lnTo>
                <a:lnTo>
                  <a:pt x="12872" y="7426"/>
                </a:lnTo>
                <a:lnTo>
                  <a:pt x="12878" y="7426"/>
                </a:lnTo>
                <a:lnTo>
                  <a:pt x="12884" y="7426"/>
                </a:lnTo>
                <a:lnTo>
                  <a:pt x="12886" y="7428"/>
                </a:lnTo>
                <a:lnTo>
                  <a:pt x="12888" y="7432"/>
                </a:lnTo>
                <a:lnTo>
                  <a:pt x="12888" y="7436"/>
                </a:lnTo>
                <a:lnTo>
                  <a:pt x="12890" y="7438"/>
                </a:lnTo>
                <a:lnTo>
                  <a:pt x="12896" y="7440"/>
                </a:lnTo>
                <a:lnTo>
                  <a:pt x="12902" y="7442"/>
                </a:lnTo>
                <a:lnTo>
                  <a:pt x="12918" y="7444"/>
                </a:lnTo>
                <a:lnTo>
                  <a:pt x="12926" y="7444"/>
                </a:lnTo>
                <a:lnTo>
                  <a:pt x="12932" y="7444"/>
                </a:lnTo>
                <a:lnTo>
                  <a:pt x="12938" y="7440"/>
                </a:lnTo>
                <a:lnTo>
                  <a:pt x="12946" y="7436"/>
                </a:lnTo>
                <a:lnTo>
                  <a:pt x="12952" y="7430"/>
                </a:lnTo>
                <a:lnTo>
                  <a:pt x="12958" y="7420"/>
                </a:lnTo>
                <a:lnTo>
                  <a:pt x="12966" y="7412"/>
                </a:lnTo>
                <a:lnTo>
                  <a:pt x="12972" y="7406"/>
                </a:lnTo>
                <a:lnTo>
                  <a:pt x="12978" y="7402"/>
                </a:lnTo>
                <a:lnTo>
                  <a:pt x="12984" y="7400"/>
                </a:lnTo>
                <a:lnTo>
                  <a:pt x="12990" y="7396"/>
                </a:lnTo>
                <a:lnTo>
                  <a:pt x="12992" y="7394"/>
                </a:lnTo>
                <a:lnTo>
                  <a:pt x="12990" y="7390"/>
                </a:lnTo>
                <a:lnTo>
                  <a:pt x="12988" y="7386"/>
                </a:lnTo>
                <a:lnTo>
                  <a:pt x="12988" y="7380"/>
                </a:lnTo>
                <a:lnTo>
                  <a:pt x="12996" y="7368"/>
                </a:lnTo>
                <a:lnTo>
                  <a:pt x="13004" y="7350"/>
                </a:lnTo>
                <a:lnTo>
                  <a:pt x="13006" y="7340"/>
                </a:lnTo>
                <a:lnTo>
                  <a:pt x="13008" y="7328"/>
                </a:lnTo>
                <a:lnTo>
                  <a:pt x="13010" y="7316"/>
                </a:lnTo>
                <a:lnTo>
                  <a:pt x="13016" y="7306"/>
                </a:lnTo>
                <a:lnTo>
                  <a:pt x="13024" y="7298"/>
                </a:lnTo>
                <a:lnTo>
                  <a:pt x="13034" y="7292"/>
                </a:lnTo>
                <a:lnTo>
                  <a:pt x="13046" y="7288"/>
                </a:lnTo>
                <a:lnTo>
                  <a:pt x="13056" y="7284"/>
                </a:lnTo>
                <a:lnTo>
                  <a:pt x="13064" y="7284"/>
                </a:lnTo>
                <a:lnTo>
                  <a:pt x="13070" y="7286"/>
                </a:lnTo>
                <a:lnTo>
                  <a:pt x="13076" y="7286"/>
                </a:lnTo>
                <a:lnTo>
                  <a:pt x="13080" y="7286"/>
                </a:lnTo>
                <a:lnTo>
                  <a:pt x="13084" y="7284"/>
                </a:lnTo>
                <a:lnTo>
                  <a:pt x="13086" y="7282"/>
                </a:lnTo>
                <a:lnTo>
                  <a:pt x="13088" y="7278"/>
                </a:lnTo>
                <a:lnTo>
                  <a:pt x="13088" y="7274"/>
                </a:lnTo>
                <a:lnTo>
                  <a:pt x="13086" y="7272"/>
                </a:lnTo>
                <a:lnTo>
                  <a:pt x="13080" y="7270"/>
                </a:lnTo>
                <a:lnTo>
                  <a:pt x="13076" y="7266"/>
                </a:lnTo>
                <a:lnTo>
                  <a:pt x="13072" y="7264"/>
                </a:lnTo>
                <a:lnTo>
                  <a:pt x="13070" y="7258"/>
                </a:lnTo>
                <a:lnTo>
                  <a:pt x="13070" y="7252"/>
                </a:lnTo>
                <a:lnTo>
                  <a:pt x="13070" y="7248"/>
                </a:lnTo>
                <a:lnTo>
                  <a:pt x="13074" y="7244"/>
                </a:lnTo>
                <a:lnTo>
                  <a:pt x="13076" y="7240"/>
                </a:lnTo>
                <a:lnTo>
                  <a:pt x="13082" y="7238"/>
                </a:lnTo>
                <a:lnTo>
                  <a:pt x="13086" y="7236"/>
                </a:lnTo>
                <a:lnTo>
                  <a:pt x="13090" y="7232"/>
                </a:lnTo>
                <a:lnTo>
                  <a:pt x="13100" y="7218"/>
                </a:lnTo>
                <a:lnTo>
                  <a:pt x="13110" y="7200"/>
                </a:lnTo>
                <a:lnTo>
                  <a:pt x="13126" y="7178"/>
                </a:lnTo>
                <a:lnTo>
                  <a:pt x="13132" y="7170"/>
                </a:lnTo>
                <a:lnTo>
                  <a:pt x="13134" y="7164"/>
                </a:lnTo>
                <a:lnTo>
                  <a:pt x="13132" y="7160"/>
                </a:lnTo>
                <a:lnTo>
                  <a:pt x="13130" y="7158"/>
                </a:lnTo>
                <a:lnTo>
                  <a:pt x="13128" y="7156"/>
                </a:lnTo>
                <a:lnTo>
                  <a:pt x="13124" y="7152"/>
                </a:lnTo>
                <a:lnTo>
                  <a:pt x="13124" y="7148"/>
                </a:lnTo>
                <a:lnTo>
                  <a:pt x="13128" y="7142"/>
                </a:lnTo>
                <a:close/>
                <a:moveTo>
                  <a:pt x="13270" y="6944"/>
                </a:moveTo>
                <a:lnTo>
                  <a:pt x="13270" y="6944"/>
                </a:lnTo>
                <a:lnTo>
                  <a:pt x="13266" y="6950"/>
                </a:lnTo>
                <a:lnTo>
                  <a:pt x="13262" y="6954"/>
                </a:lnTo>
                <a:lnTo>
                  <a:pt x="13258" y="6956"/>
                </a:lnTo>
                <a:lnTo>
                  <a:pt x="13250" y="6958"/>
                </a:lnTo>
                <a:lnTo>
                  <a:pt x="13244" y="6956"/>
                </a:lnTo>
                <a:lnTo>
                  <a:pt x="13236" y="6954"/>
                </a:lnTo>
                <a:lnTo>
                  <a:pt x="13218" y="6946"/>
                </a:lnTo>
                <a:lnTo>
                  <a:pt x="13210" y="6940"/>
                </a:lnTo>
                <a:lnTo>
                  <a:pt x="13204" y="6932"/>
                </a:lnTo>
                <a:lnTo>
                  <a:pt x="13200" y="6924"/>
                </a:lnTo>
                <a:lnTo>
                  <a:pt x="13198" y="6914"/>
                </a:lnTo>
                <a:lnTo>
                  <a:pt x="13192" y="6896"/>
                </a:lnTo>
                <a:lnTo>
                  <a:pt x="13190" y="6888"/>
                </a:lnTo>
                <a:lnTo>
                  <a:pt x="13184" y="6880"/>
                </a:lnTo>
                <a:lnTo>
                  <a:pt x="13178" y="6874"/>
                </a:lnTo>
                <a:lnTo>
                  <a:pt x="13176" y="6872"/>
                </a:lnTo>
                <a:lnTo>
                  <a:pt x="13174" y="6874"/>
                </a:lnTo>
                <a:lnTo>
                  <a:pt x="13174" y="6878"/>
                </a:lnTo>
                <a:lnTo>
                  <a:pt x="13176" y="6890"/>
                </a:lnTo>
                <a:lnTo>
                  <a:pt x="13184" y="6908"/>
                </a:lnTo>
                <a:lnTo>
                  <a:pt x="13184" y="6914"/>
                </a:lnTo>
                <a:lnTo>
                  <a:pt x="13182" y="6914"/>
                </a:lnTo>
                <a:lnTo>
                  <a:pt x="13176" y="6912"/>
                </a:lnTo>
                <a:lnTo>
                  <a:pt x="13168" y="6908"/>
                </a:lnTo>
                <a:lnTo>
                  <a:pt x="13162" y="6900"/>
                </a:lnTo>
                <a:lnTo>
                  <a:pt x="13156" y="6892"/>
                </a:lnTo>
                <a:lnTo>
                  <a:pt x="13152" y="6884"/>
                </a:lnTo>
                <a:lnTo>
                  <a:pt x="13152" y="6876"/>
                </a:lnTo>
                <a:lnTo>
                  <a:pt x="13152" y="6870"/>
                </a:lnTo>
                <a:lnTo>
                  <a:pt x="13152" y="6864"/>
                </a:lnTo>
                <a:lnTo>
                  <a:pt x="13148" y="6856"/>
                </a:lnTo>
                <a:lnTo>
                  <a:pt x="13144" y="6850"/>
                </a:lnTo>
                <a:lnTo>
                  <a:pt x="13142" y="6846"/>
                </a:lnTo>
                <a:lnTo>
                  <a:pt x="13142" y="6842"/>
                </a:lnTo>
                <a:lnTo>
                  <a:pt x="13142" y="6832"/>
                </a:lnTo>
                <a:lnTo>
                  <a:pt x="13140" y="6826"/>
                </a:lnTo>
                <a:lnTo>
                  <a:pt x="13138" y="6818"/>
                </a:lnTo>
                <a:lnTo>
                  <a:pt x="13132" y="6810"/>
                </a:lnTo>
                <a:lnTo>
                  <a:pt x="13124" y="6802"/>
                </a:lnTo>
                <a:lnTo>
                  <a:pt x="13118" y="6796"/>
                </a:lnTo>
                <a:lnTo>
                  <a:pt x="13110" y="6794"/>
                </a:lnTo>
                <a:lnTo>
                  <a:pt x="13100" y="6792"/>
                </a:lnTo>
                <a:lnTo>
                  <a:pt x="13096" y="6790"/>
                </a:lnTo>
                <a:lnTo>
                  <a:pt x="13092" y="6786"/>
                </a:lnTo>
                <a:lnTo>
                  <a:pt x="13088" y="6778"/>
                </a:lnTo>
                <a:lnTo>
                  <a:pt x="13082" y="6768"/>
                </a:lnTo>
                <a:lnTo>
                  <a:pt x="13078" y="6766"/>
                </a:lnTo>
                <a:lnTo>
                  <a:pt x="13074" y="6764"/>
                </a:lnTo>
                <a:lnTo>
                  <a:pt x="13064" y="6766"/>
                </a:lnTo>
                <a:lnTo>
                  <a:pt x="13064" y="6768"/>
                </a:lnTo>
                <a:lnTo>
                  <a:pt x="13070" y="6774"/>
                </a:lnTo>
                <a:lnTo>
                  <a:pt x="13080" y="6786"/>
                </a:lnTo>
                <a:lnTo>
                  <a:pt x="13084" y="6794"/>
                </a:lnTo>
                <a:lnTo>
                  <a:pt x="13086" y="6798"/>
                </a:lnTo>
                <a:lnTo>
                  <a:pt x="13086" y="6800"/>
                </a:lnTo>
                <a:lnTo>
                  <a:pt x="13086" y="6802"/>
                </a:lnTo>
                <a:lnTo>
                  <a:pt x="13084" y="6806"/>
                </a:lnTo>
                <a:lnTo>
                  <a:pt x="13090" y="6816"/>
                </a:lnTo>
                <a:lnTo>
                  <a:pt x="13096" y="6824"/>
                </a:lnTo>
                <a:lnTo>
                  <a:pt x="13102" y="6834"/>
                </a:lnTo>
                <a:lnTo>
                  <a:pt x="13110" y="6854"/>
                </a:lnTo>
                <a:lnTo>
                  <a:pt x="13116" y="6862"/>
                </a:lnTo>
                <a:lnTo>
                  <a:pt x="13120" y="6868"/>
                </a:lnTo>
                <a:lnTo>
                  <a:pt x="13122" y="6868"/>
                </a:lnTo>
                <a:lnTo>
                  <a:pt x="13126" y="6864"/>
                </a:lnTo>
                <a:lnTo>
                  <a:pt x="13128" y="6862"/>
                </a:lnTo>
                <a:lnTo>
                  <a:pt x="13130" y="6862"/>
                </a:lnTo>
                <a:lnTo>
                  <a:pt x="13134" y="6870"/>
                </a:lnTo>
                <a:lnTo>
                  <a:pt x="13136" y="6878"/>
                </a:lnTo>
                <a:lnTo>
                  <a:pt x="13136" y="6880"/>
                </a:lnTo>
                <a:lnTo>
                  <a:pt x="13134" y="6880"/>
                </a:lnTo>
                <a:lnTo>
                  <a:pt x="13128" y="6878"/>
                </a:lnTo>
                <a:lnTo>
                  <a:pt x="13130" y="6882"/>
                </a:lnTo>
                <a:lnTo>
                  <a:pt x="13144" y="6918"/>
                </a:lnTo>
                <a:lnTo>
                  <a:pt x="13150" y="6932"/>
                </a:lnTo>
                <a:lnTo>
                  <a:pt x="13152" y="6942"/>
                </a:lnTo>
                <a:lnTo>
                  <a:pt x="13152" y="6950"/>
                </a:lnTo>
                <a:lnTo>
                  <a:pt x="13152" y="6956"/>
                </a:lnTo>
                <a:lnTo>
                  <a:pt x="13148" y="6968"/>
                </a:lnTo>
                <a:lnTo>
                  <a:pt x="13146" y="6976"/>
                </a:lnTo>
                <a:lnTo>
                  <a:pt x="13146" y="6984"/>
                </a:lnTo>
                <a:lnTo>
                  <a:pt x="13146" y="6994"/>
                </a:lnTo>
                <a:lnTo>
                  <a:pt x="13142" y="7002"/>
                </a:lnTo>
                <a:lnTo>
                  <a:pt x="13138" y="7008"/>
                </a:lnTo>
                <a:lnTo>
                  <a:pt x="13130" y="7012"/>
                </a:lnTo>
                <a:lnTo>
                  <a:pt x="13118" y="7020"/>
                </a:lnTo>
                <a:lnTo>
                  <a:pt x="13112" y="7024"/>
                </a:lnTo>
                <a:lnTo>
                  <a:pt x="13110" y="7028"/>
                </a:lnTo>
                <a:lnTo>
                  <a:pt x="13110" y="7034"/>
                </a:lnTo>
                <a:lnTo>
                  <a:pt x="13114" y="7038"/>
                </a:lnTo>
                <a:lnTo>
                  <a:pt x="13126" y="7050"/>
                </a:lnTo>
                <a:lnTo>
                  <a:pt x="13144" y="7058"/>
                </a:lnTo>
                <a:lnTo>
                  <a:pt x="13158" y="7066"/>
                </a:lnTo>
                <a:lnTo>
                  <a:pt x="13164" y="7072"/>
                </a:lnTo>
                <a:lnTo>
                  <a:pt x="13166" y="7078"/>
                </a:lnTo>
                <a:lnTo>
                  <a:pt x="13168" y="7088"/>
                </a:lnTo>
                <a:lnTo>
                  <a:pt x="13166" y="7096"/>
                </a:lnTo>
                <a:lnTo>
                  <a:pt x="13162" y="7114"/>
                </a:lnTo>
                <a:lnTo>
                  <a:pt x="13158" y="7122"/>
                </a:lnTo>
                <a:lnTo>
                  <a:pt x="13154" y="7126"/>
                </a:lnTo>
                <a:lnTo>
                  <a:pt x="13148" y="7132"/>
                </a:lnTo>
                <a:lnTo>
                  <a:pt x="13144" y="7136"/>
                </a:lnTo>
                <a:lnTo>
                  <a:pt x="13144" y="7138"/>
                </a:lnTo>
                <a:lnTo>
                  <a:pt x="13146" y="7140"/>
                </a:lnTo>
                <a:lnTo>
                  <a:pt x="13158" y="7144"/>
                </a:lnTo>
                <a:lnTo>
                  <a:pt x="13162" y="7146"/>
                </a:lnTo>
                <a:lnTo>
                  <a:pt x="13164" y="7150"/>
                </a:lnTo>
                <a:lnTo>
                  <a:pt x="13168" y="7156"/>
                </a:lnTo>
                <a:lnTo>
                  <a:pt x="13170" y="7158"/>
                </a:lnTo>
                <a:lnTo>
                  <a:pt x="13172" y="7160"/>
                </a:lnTo>
                <a:lnTo>
                  <a:pt x="13176" y="7158"/>
                </a:lnTo>
                <a:lnTo>
                  <a:pt x="13182" y="7154"/>
                </a:lnTo>
                <a:lnTo>
                  <a:pt x="13190" y="7146"/>
                </a:lnTo>
                <a:lnTo>
                  <a:pt x="13200" y="7134"/>
                </a:lnTo>
                <a:lnTo>
                  <a:pt x="13222" y="7102"/>
                </a:lnTo>
                <a:lnTo>
                  <a:pt x="13232" y="7084"/>
                </a:lnTo>
                <a:lnTo>
                  <a:pt x="13238" y="7068"/>
                </a:lnTo>
                <a:lnTo>
                  <a:pt x="13242" y="7054"/>
                </a:lnTo>
                <a:lnTo>
                  <a:pt x="13240" y="7050"/>
                </a:lnTo>
                <a:lnTo>
                  <a:pt x="13238" y="7046"/>
                </a:lnTo>
                <a:lnTo>
                  <a:pt x="13238" y="7042"/>
                </a:lnTo>
                <a:lnTo>
                  <a:pt x="13238" y="7036"/>
                </a:lnTo>
                <a:lnTo>
                  <a:pt x="13240" y="7032"/>
                </a:lnTo>
                <a:lnTo>
                  <a:pt x="13244" y="7026"/>
                </a:lnTo>
                <a:lnTo>
                  <a:pt x="13250" y="7022"/>
                </a:lnTo>
                <a:lnTo>
                  <a:pt x="13258" y="7020"/>
                </a:lnTo>
                <a:lnTo>
                  <a:pt x="13264" y="7020"/>
                </a:lnTo>
                <a:lnTo>
                  <a:pt x="13274" y="7024"/>
                </a:lnTo>
                <a:lnTo>
                  <a:pt x="13280" y="7028"/>
                </a:lnTo>
                <a:lnTo>
                  <a:pt x="13282" y="7030"/>
                </a:lnTo>
                <a:lnTo>
                  <a:pt x="13282" y="7028"/>
                </a:lnTo>
                <a:lnTo>
                  <a:pt x="13282" y="7024"/>
                </a:lnTo>
                <a:lnTo>
                  <a:pt x="13280" y="7018"/>
                </a:lnTo>
                <a:lnTo>
                  <a:pt x="13280" y="7010"/>
                </a:lnTo>
                <a:lnTo>
                  <a:pt x="13278" y="7002"/>
                </a:lnTo>
                <a:lnTo>
                  <a:pt x="13280" y="6998"/>
                </a:lnTo>
                <a:lnTo>
                  <a:pt x="13282" y="6996"/>
                </a:lnTo>
                <a:lnTo>
                  <a:pt x="13286" y="6994"/>
                </a:lnTo>
                <a:lnTo>
                  <a:pt x="13290" y="6992"/>
                </a:lnTo>
                <a:lnTo>
                  <a:pt x="13294" y="6986"/>
                </a:lnTo>
                <a:lnTo>
                  <a:pt x="13296" y="6980"/>
                </a:lnTo>
                <a:lnTo>
                  <a:pt x="13296" y="6974"/>
                </a:lnTo>
                <a:lnTo>
                  <a:pt x="13298" y="6958"/>
                </a:lnTo>
                <a:lnTo>
                  <a:pt x="13298" y="6952"/>
                </a:lnTo>
                <a:lnTo>
                  <a:pt x="13300" y="6948"/>
                </a:lnTo>
                <a:lnTo>
                  <a:pt x="13302" y="6942"/>
                </a:lnTo>
                <a:lnTo>
                  <a:pt x="13300" y="6940"/>
                </a:lnTo>
                <a:lnTo>
                  <a:pt x="13296" y="6936"/>
                </a:lnTo>
                <a:lnTo>
                  <a:pt x="13292" y="6934"/>
                </a:lnTo>
                <a:lnTo>
                  <a:pt x="13286" y="6934"/>
                </a:lnTo>
                <a:lnTo>
                  <a:pt x="13280" y="6936"/>
                </a:lnTo>
                <a:lnTo>
                  <a:pt x="13274" y="6938"/>
                </a:lnTo>
                <a:lnTo>
                  <a:pt x="13270" y="6944"/>
                </a:lnTo>
                <a:close/>
                <a:moveTo>
                  <a:pt x="8116" y="5660"/>
                </a:moveTo>
                <a:lnTo>
                  <a:pt x="8116" y="5660"/>
                </a:lnTo>
                <a:lnTo>
                  <a:pt x="8110" y="5654"/>
                </a:lnTo>
                <a:lnTo>
                  <a:pt x="8106" y="5648"/>
                </a:lnTo>
                <a:lnTo>
                  <a:pt x="8102" y="5632"/>
                </a:lnTo>
                <a:lnTo>
                  <a:pt x="8100" y="5626"/>
                </a:lnTo>
                <a:lnTo>
                  <a:pt x="8096" y="5622"/>
                </a:lnTo>
                <a:lnTo>
                  <a:pt x="8094" y="5622"/>
                </a:lnTo>
                <a:lnTo>
                  <a:pt x="8090" y="5628"/>
                </a:lnTo>
                <a:lnTo>
                  <a:pt x="8084" y="5636"/>
                </a:lnTo>
                <a:lnTo>
                  <a:pt x="8082" y="5642"/>
                </a:lnTo>
                <a:lnTo>
                  <a:pt x="8080" y="5662"/>
                </a:lnTo>
                <a:lnTo>
                  <a:pt x="8078" y="5672"/>
                </a:lnTo>
                <a:lnTo>
                  <a:pt x="8076" y="5680"/>
                </a:lnTo>
                <a:lnTo>
                  <a:pt x="8072" y="5688"/>
                </a:lnTo>
                <a:lnTo>
                  <a:pt x="8070" y="5692"/>
                </a:lnTo>
                <a:lnTo>
                  <a:pt x="8062" y="5698"/>
                </a:lnTo>
                <a:lnTo>
                  <a:pt x="8052" y="5700"/>
                </a:lnTo>
                <a:lnTo>
                  <a:pt x="8040" y="5702"/>
                </a:lnTo>
                <a:lnTo>
                  <a:pt x="8036" y="5704"/>
                </a:lnTo>
                <a:lnTo>
                  <a:pt x="8038" y="5710"/>
                </a:lnTo>
                <a:lnTo>
                  <a:pt x="8042" y="5722"/>
                </a:lnTo>
                <a:lnTo>
                  <a:pt x="8042" y="5728"/>
                </a:lnTo>
                <a:lnTo>
                  <a:pt x="8040" y="5732"/>
                </a:lnTo>
                <a:lnTo>
                  <a:pt x="8030" y="5744"/>
                </a:lnTo>
                <a:lnTo>
                  <a:pt x="8010" y="5762"/>
                </a:lnTo>
                <a:lnTo>
                  <a:pt x="8000" y="5774"/>
                </a:lnTo>
                <a:lnTo>
                  <a:pt x="7992" y="5782"/>
                </a:lnTo>
                <a:lnTo>
                  <a:pt x="7982" y="5796"/>
                </a:lnTo>
                <a:lnTo>
                  <a:pt x="7976" y="5802"/>
                </a:lnTo>
                <a:lnTo>
                  <a:pt x="7970" y="5806"/>
                </a:lnTo>
                <a:lnTo>
                  <a:pt x="7958" y="5808"/>
                </a:lnTo>
                <a:lnTo>
                  <a:pt x="7942" y="5810"/>
                </a:lnTo>
                <a:lnTo>
                  <a:pt x="7934" y="5812"/>
                </a:lnTo>
                <a:lnTo>
                  <a:pt x="7930" y="5814"/>
                </a:lnTo>
                <a:lnTo>
                  <a:pt x="7926" y="5820"/>
                </a:lnTo>
                <a:lnTo>
                  <a:pt x="7924" y="5822"/>
                </a:lnTo>
                <a:lnTo>
                  <a:pt x="7922" y="5824"/>
                </a:lnTo>
                <a:lnTo>
                  <a:pt x="7918" y="5826"/>
                </a:lnTo>
                <a:lnTo>
                  <a:pt x="7910" y="5826"/>
                </a:lnTo>
                <a:lnTo>
                  <a:pt x="7904" y="5826"/>
                </a:lnTo>
                <a:lnTo>
                  <a:pt x="7902" y="5826"/>
                </a:lnTo>
                <a:lnTo>
                  <a:pt x="7900" y="5828"/>
                </a:lnTo>
                <a:lnTo>
                  <a:pt x="7900" y="5832"/>
                </a:lnTo>
                <a:lnTo>
                  <a:pt x="7898" y="5844"/>
                </a:lnTo>
                <a:lnTo>
                  <a:pt x="7896" y="5854"/>
                </a:lnTo>
                <a:lnTo>
                  <a:pt x="7890" y="5868"/>
                </a:lnTo>
                <a:lnTo>
                  <a:pt x="7884" y="5880"/>
                </a:lnTo>
                <a:lnTo>
                  <a:pt x="7882" y="5888"/>
                </a:lnTo>
                <a:lnTo>
                  <a:pt x="7882" y="5892"/>
                </a:lnTo>
                <a:lnTo>
                  <a:pt x="7882" y="5898"/>
                </a:lnTo>
                <a:lnTo>
                  <a:pt x="7886" y="5904"/>
                </a:lnTo>
                <a:lnTo>
                  <a:pt x="7886" y="5910"/>
                </a:lnTo>
                <a:lnTo>
                  <a:pt x="7886" y="5918"/>
                </a:lnTo>
                <a:lnTo>
                  <a:pt x="7884" y="5926"/>
                </a:lnTo>
                <a:lnTo>
                  <a:pt x="7886" y="5934"/>
                </a:lnTo>
                <a:lnTo>
                  <a:pt x="7888" y="5944"/>
                </a:lnTo>
                <a:lnTo>
                  <a:pt x="7892" y="5952"/>
                </a:lnTo>
                <a:lnTo>
                  <a:pt x="7892" y="5956"/>
                </a:lnTo>
                <a:lnTo>
                  <a:pt x="7892" y="5962"/>
                </a:lnTo>
                <a:lnTo>
                  <a:pt x="7892" y="5970"/>
                </a:lnTo>
                <a:lnTo>
                  <a:pt x="7894" y="5976"/>
                </a:lnTo>
                <a:lnTo>
                  <a:pt x="7898" y="5986"/>
                </a:lnTo>
                <a:lnTo>
                  <a:pt x="7902" y="6004"/>
                </a:lnTo>
                <a:lnTo>
                  <a:pt x="7902" y="6014"/>
                </a:lnTo>
                <a:lnTo>
                  <a:pt x="7900" y="6024"/>
                </a:lnTo>
                <a:lnTo>
                  <a:pt x="7898" y="6032"/>
                </a:lnTo>
                <a:lnTo>
                  <a:pt x="7894" y="6040"/>
                </a:lnTo>
                <a:lnTo>
                  <a:pt x="7884" y="6054"/>
                </a:lnTo>
                <a:lnTo>
                  <a:pt x="7880" y="6062"/>
                </a:lnTo>
                <a:lnTo>
                  <a:pt x="7878" y="6072"/>
                </a:lnTo>
                <a:lnTo>
                  <a:pt x="7876" y="6080"/>
                </a:lnTo>
                <a:lnTo>
                  <a:pt x="7874" y="6082"/>
                </a:lnTo>
                <a:lnTo>
                  <a:pt x="7872" y="6084"/>
                </a:lnTo>
                <a:lnTo>
                  <a:pt x="7868" y="6084"/>
                </a:lnTo>
                <a:lnTo>
                  <a:pt x="7866" y="6086"/>
                </a:lnTo>
                <a:lnTo>
                  <a:pt x="7862" y="6088"/>
                </a:lnTo>
                <a:lnTo>
                  <a:pt x="7858" y="6096"/>
                </a:lnTo>
                <a:lnTo>
                  <a:pt x="7856" y="6110"/>
                </a:lnTo>
                <a:lnTo>
                  <a:pt x="7852" y="6124"/>
                </a:lnTo>
                <a:lnTo>
                  <a:pt x="7852" y="6136"/>
                </a:lnTo>
                <a:lnTo>
                  <a:pt x="7852" y="6146"/>
                </a:lnTo>
                <a:lnTo>
                  <a:pt x="7854" y="6154"/>
                </a:lnTo>
                <a:lnTo>
                  <a:pt x="7860" y="6166"/>
                </a:lnTo>
                <a:lnTo>
                  <a:pt x="7868" y="6182"/>
                </a:lnTo>
                <a:lnTo>
                  <a:pt x="7870" y="6190"/>
                </a:lnTo>
                <a:lnTo>
                  <a:pt x="7872" y="6196"/>
                </a:lnTo>
                <a:lnTo>
                  <a:pt x="7870" y="6208"/>
                </a:lnTo>
                <a:lnTo>
                  <a:pt x="7868" y="6216"/>
                </a:lnTo>
                <a:lnTo>
                  <a:pt x="7870" y="6226"/>
                </a:lnTo>
                <a:lnTo>
                  <a:pt x="7872" y="6240"/>
                </a:lnTo>
                <a:lnTo>
                  <a:pt x="7878" y="6256"/>
                </a:lnTo>
                <a:lnTo>
                  <a:pt x="7886" y="6268"/>
                </a:lnTo>
                <a:lnTo>
                  <a:pt x="7892" y="6278"/>
                </a:lnTo>
                <a:lnTo>
                  <a:pt x="7898" y="6282"/>
                </a:lnTo>
                <a:lnTo>
                  <a:pt x="7902" y="6286"/>
                </a:lnTo>
                <a:lnTo>
                  <a:pt x="7914" y="6288"/>
                </a:lnTo>
                <a:lnTo>
                  <a:pt x="7920" y="6292"/>
                </a:lnTo>
                <a:lnTo>
                  <a:pt x="7924" y="6296"/>
                </a:lnTo>
                <a:lnTo>
                  <a:pt x="7926" y="6300"/>
                </a:lnTo>
                <a:lnTo>
                  <a:pt x="7930" y="6300"/>
                </a:lnTo>
                <a:lnTo>
                  <a:pt x="7938" y="6302"/>
                </a:lnTo>
                <a:lnTo>
                  <a:pt x="7948" y="6298"/>
                </a:lnTo>
                <a:lnTo>
                  <a:pt x="7958" y="6294"/>
                </a:lnTo>
                <a:lnTo>
                  <a:pt x="7978" y="6284"/>
                </a:lnTo>
                <a:lnTo>
                  <a:pt x="7988" y="6280"/>
                </a:lnTo>
                <a:lnTo>
                  <a:pt x="7998" y="6278"/>
                </a:lnTo>
                <a:lnTo>
                  <a:pt x="8002" y="6276"/>
                </a:lnTo>
                <a:lnTo>
                  <a:pt x="8006" y="6270"/>
                </a:lnTo>
                <a:lnTo>
                  <a:pt x="8014" y="6252"/>
                </a:lnTo>
                <a:lnTo>
                  <a:pt x="8024" y="6224"/>
                </a:lnTo>
                <a:lnTo>
                  <a:pt x="8032" y="6188"/>
                </a:lnTo>
                <a:lnTo>
                  <a:pt x="8052" y="6108"/>
                </a:lnTo>
                <a:lnTo>
                  <a:pt x="8072" y="6024"/>
                </a:lnTo>
                <a:lnTo>
                  <a:pt x="8086" y="5978"/>
                </a:lnTo>
                <a:lnTo>
                  <a:pt x="8098" y="5946"/>
                </a:lnTo>
                <a:lnTo>
                  <a:pt x="8102" y="5934"/>
                </a:lnTo>
                <a:lnTo>
                  <a:pt x="8104" y="5922"/>
                </a:lnTo>
                <a:lnTo>
                  <a:pt x="8104" y="5910"/>
                </a:lnTo>
                <a:lnTo>
                  <a:pt x="8102" y="5898"/>
                </a:lnTo>
                <a:lnTo>
                  <a:pt x="8102" y="5886"/>
                </a:lnTo>
                <a:lnTo>
                  <a:pt x="8102" y="5878"/>
                </a:lnTo>
                <a:lnTo>
                  <a:pt x="8104" y="5872"/>
                </a:lnTo>
                <a:lnTo>
                  <a:pt x="8108" y="5870"/>
                </a:lnTo>
                <a:lnTo>
                  <a:pt x="8114" y="5864"/>
                </a:lnTo>
                <a:lnTo>
                  <a:pt x="8116" y="5862"/>
                </a:lnTo>
                <a:lnTo>
                  <a:pt x="8116" y="5856"/>
                </a:lnTo>
                <a:lnTo>
                  <a:pt x="8114" y="5846"/>
                </a:lnTo>
                <a:lnTo>
                  <a:pt x="8116" y="5838"/>
                </a:lnTo>
                <a:lnTo>
                  <a:pt x="8118" y="5830"/>
                </a:lnTo>
                <a:lnTo>
                  <a:pt x="8116" y="5824"/>
                </a:lnTo>
                <a:lnTo>
                  <a:pt x="8114" y="5818"/>
                </a:lnTo>
                <a:lnTo>
                  <a:pt x="8112" y="5810"/>
                </a:lnTo>
                <a:lnTo>
                  <a:pt x="8110" y="5802"/>
                </a:lnTo>
                <a:lnTo>
                  <a:pt x="8110" y="5796"/>
                </a:lnTo>
                <a:lnTo>
                  <a:pt x="8112" y="5792"/>
                </a:lnTo>
                <a:lnTo>
                  <a:pt x="8114" y="5792"/>
                </a:lnTo>
                <a:lnTo>
                  <a:pt x="8118" y="5794"/>
                </a:lnTo>
                <a:lnTo>
                  <a:pt x="8122" y="5802"/>
                </a:lnTo>
                <a:lnTo>
                  <a:pt x="8126" y="5814"/>
                </a:lnTo>
                <a:lnTo>
                  <a:pt x="8130" y="5818"/>
                </a:lnTo>
                <a:lnTo>
                  <a:pt x="8132" y="5818"/>
                </a:lnTo>
                <a:lnTo>
                  <a:pt x="8136" y="5814"/>
                </a:lnTo>
                <a:lnTo>
                  <a:pt x="8138" y="5808"/>
                </a:lnTo>
                <a:lnTo>
                  <a:pt x="8140" y="5798"/>
                </a:lnTo>
                <a:lnTo>
                  <a:pt x="8142" y="5788"/>
                </a:lnTo>
                <a:lnTo>
                  <a:pt x="8142" y="5778"/>
                </a:lnTo>
                <a:lnTo>
                  <a:pt x="8138" y="5770"/>
                </a:lnTo>
                <a:lnTo>
                  <a:pt x="8136" y="5760"/>
                </a:lnTo>
                <a:lnTo>
                  <a:pt x="8134" y="5746"/>
                </a:lnTo>
                <a:lnTo>
                  <a:pt x="8130" y="5710"/>
                </a:lnTo>
                <a:lnTo>
                  <a:pt x="8124" y="5678"/>
                </a:lnTo>
                <a:lnTo>
                  <a:pt x="8120" y="5666"/>
                </a:lnTo>
                <a:lnTo>
                  <a:pt x="8116" y="5660"/>
                </a:lnTo>
                <a:close/>
                <a:moveTo>
                  <a:pt x="11994" y="2764"/>
                </a:moveTo>
                <a:lnTo>
                  <a:pt x="11994" y="2764"/>
                </a:lnTo>
                <a:lnTo>
                  <a:pt x="11986" y="2776"/>
                </a:lnTo>
                <a:lnTo>
                  <a:pt x="11978" y="2784"/>
                </a:lnTo>
                <a:lnTo>
                  <a:pt x="11972" y="2794"/>
                </a:lnTo>
                <a:lnTo>
                  <a:pt x="11972" y="2798"/>
                </a:lnTo>
                <a:lnTo>
                  <a:pt x="11974" y="2802"/>
                </a:lnTo>
                <a:lnTo>
                  <a:pt x="11976" y="2800"/>
                </a:lnTo>
                <a:lnTo>
                  <a:pt x="11982" y="2792"/>
                </a:lnTo>
                <a:lnTo>
                  <a:pt x="11988" y="2784"/>
                </a:lnTo>
                <a:lnTo>
                  <a:pt x="11994" y="2778"/>
                </a:lnTo>
                <a:lnTo>
                  <a:pt x="12000" y="2772"/>
                </a:lnTo>
                <a:lnTo>
                  <a:pt x="12010" y="2768"/>
                </a:lnTo>
                <a:lnTo>
                  <a:pt x="12014" y="2766"/>
                </a:lnTo>
                <a:lnTo>
                  <a:pt x="12008" y="2762"/>
                </a:lnTo>
                <a:lnTo>
                  <a:pt x="12000" y="2762"/>
                </a:lnTo>
                <a:lnTo>
                  <a:pt x="11996" y="2762"/>
                </a:lnTo>
                <a:lnTo>
                  <a:pt x="11994" y="2764"/>
                </a:lnTo>
                <a:close/>
                <a:moveTo>
                  <a:pt x="12064" y="2720"/>
                </a:moveTo>
                <a:lnTo>
                  <a:pt x="12064" y="2720"/>
                </a:lnTo>
                <a:lnTo>
                  <a:pt x="12054" y="2726"/>
                </a:lnTo>
                <a:lnTo>
                  <a:pt x="12046" y="2734"/>
                </a:lnTo>
                <a:lnTo>
                  <a:pt x="12036" y="2744"/>
                </a:lnTo>
                <a:lnTo>
                  <a:pt x="12030" y="2756"/>
                </a:lnTo>
                <a:lnTo>
                  <a:pt x="12028" y="2760"/>
                </a:lnTo>
                <a:lnTo>
                  <a:pt x="12028" y="2762"/>
                </a:lnTo>
                <a:lnTo>
                  <a:pt x="12030" y="2762"/>
                </a:lnTo>
                <a:lnTo>
                  <a:pt x="12032" y="2762"/>
                </a:lnTo>
                <a:lnTo>
                  <a:pt x="12040" y="2756"/>
                </a:lnTo>
                <a:lnTo>
                  <a:pt x="12050" y="2744"/>
                </a:lnTo>
                <a:lnTo>
                  <a:pt x="12058" y="2736"/>
                </a:lnTo>
                <a:lnTo>
                  <a:pt x="12064" y="2730"/>
                </a:lnTo>
                <a:lnTo>
                  <a:pt x="12072" y="2728"/>
                </a:lnTo>
                <a:lnTo>
                  <a:pt x="12080" y="2722"/>
                </a:lnTo>
                <a:lnTo>
                  <a:pt x="12084" y="2718"/>
                </a:lnTo>
                <a:lnTo>
                  <a:pt x="12090" y="2714"/>
                </a:lnTo>
                <a:lnTo>
                  <a:pt x="12100" y="2712"/>
                </a:lnTo>
                <a:lnTo>
                  <a:pt x="12104" y="2710"/>
                </a:lnTo>
                <a:lnTo>
                  <a:pt x="12106" y="2708"/>
                </a:lnTo>
                <a:lnTo>
                  <a:pt x="12108" y="2706"/>
                </a:lnTo>
                <a:lnTo>
                  <a:pt x="12104" y="2700"/>
                </a:lnTo>
                <a:lnTo>
                  <a:pt x="12102" y="2698"/>
                </a:lnTo>
                <a:lnTo>
                  <a:pt x="12098" y="2700"/>
                </a:lnTo>
                <a:lnTo>
                  <a:pt x="12092" y="2704"/>
                </a:lnTo>
                <a:lnTo>
                  <a:pt x="12084" y="2710"/>
                </a:lnTo>
                <a:lnTo>
                  <a:pt x="12078" y="2710"/>
                </a:lnTo>
                <a:lnTo>
                  <a:pt x="12074" y="2708"/>
                </a:lnTo>
                <a:lnTo>
                  <a:pt x="12070" y="2706"/>
                </a:lnTo>
                <a:lnTo>
                  <a:pt x="12070" y="2710"/>
                </a:lnTo>
                <a:lnTo>
                  <a:pt x="12070" y="2716"/>
                </a:lnTo>
                <a:lnTo>
                  <a:pt x="12068" y="2718"/>
                </a:lnTo>
                <a:lnTo>
                  <a:pt x="12064" y="2720"/>
                </a:lnTo>
                <a:close/>
                <a:moveTo>
                  <a:pt x="12172" y="2660"/>
                </a:moveTo>
                <a:lnTo>
                  <a:pt x="12172" y="2660"/>
                </a:lnTo>
                <a:lnTo>
                  <a:pt x="12170" y="2660"/>
                </a:lnTo>
                <a:lnTo>
                  <a:pt x="12166" y="2660"/>
                </a:lnTo>
                <a:lnTo>
                  <a:pt x="12154" y="2666"/>
                </a:lnTo>
                <a:lnTo>
                  <a:pt x="12142" y="2676"/>
                </a:lnTo>
                <a:lnTo>
                  <a:pt x="12138" y="2682"/>
                </a:lnTo>
                <a:lnTo>
                  <a:pt x="12134" y="2690"/>
                </a:lnTo>
                <a:lnTo>
                  <a:pt x="12132" y="2696"/>
                </a:lnTo>
                <a:lnTo>
                  <a:pt x="12136" y="2696"/>
                </a:lnTo>
                <a:lnTo>
                  <a:pt x="12144" y="2692"/>
                </a:lnTo>
                <a:lnTo>
                  <a:pt x="12152" y="2686"/>
                </a:lnTo>
                <a:lnTo>
                  <a:pt x="12168" y="2670"/>
                </a:lnTo>
                <a:lnTo>
                  <a:pt x="12172" y="2664"/>
                </a:lnTo>
                <a:lnTo>
                  <a:pt x="12172" y="2660"/>
                </a:lnTo>
                <a:close/>
                <a:moveTo>
                  <a:pt x="12350" y="2462"/>
                </a:moveTo>
                <a:lnTo>
                  <a:pt x="12350" y="2462"/>
                </a:lnTo>
                <a:lnTo>
                  <a:pt x="12348" y="2460"/>
                </a:lnTo>
                <a:lnTo>
                  <a:pt x="12344" y="2462"/>
                </a:lnTo>
                <a:lnTo>
                  <a:pt x="12340" y="2470"/>
                </a:lnTo>
                <a:lnTo>
                  <a:pt x="12336" y="2484"/>
                </a:lnTo>
                <a:lnTo>
                  <a:pt x="12336" y="2492"/>
                </a:lnTo>
                <a:lnTo>
                  <a:pt x="12338" y="2492"/>
                </a:lnTo>
                <a:lnTo>
                  <a:pt x="12340" y="2490"/>
                </a:lnTo>
                <a:lnTo>
                  <a:pt x="12346" y="2482"/>
                </a:lnTo>
                <a:lnTo>
                  <a:pt x="12350" y="2470"/>
                </a:lnTo>
                <a:lnTo>
                  <a:pt x="12352" y="2466"/>
                </a:lnTo>
                <a:lnTo>
                  <a:pt x="12350" y="2462"/>
                </a:lnTo>
                <a:close/>
                <a:moveTo>
                  <a:pt x="12316" y="2512"/>
                </a:moveTo>
                <a:lnTo>
                  <a:pt x="12316" y="2512"/>
                </a:lnTo>
                <a:lnTo>
                  <a:pt x="12316" y="2514"/>
                </a:lnTo>
                <a:lnTo>
                  <a:pt x="12316" y="2512"/>
                </a:lnTo>
                <a:lnTo>
                  <a:pt x="12320" y="2510"/>
                </a:lnTo>
                <a:lnTo>
                  <a:pt x="12324" y="2506"/>
                </a:lnTo>
                <a:lnTo>
                  <a:pt x="12326" y="2502"/>
                </a:lnTo>
                <a:lnTo>
                  <a:pt x="12324" y="2502"/>
                </a:lnTo>
                <a:lnTo>
                  <a:pt x="12322" y="2504"/>
                </a:lnTo>
                <a:lnTo>
                  <a:pt x="12316" y="2512"/>
                </a:lnTo>
                <a:close/>
                <a:moveTo>
                  <a:pt x="12280" y="2566"/>
                </a:moveTo>
                <a:lnTo>
                  <a:pt x="12280" y="2566"/>
                </a:lnTo>
                <a:lnTo>
                  <a:pt x="12278" y="2566"/>
                </a:lnTo>
                <a:lnTo>
                  <a:pt x="12276" y="2568"/>
                </a:lnTo>
                <a:lnTo>
                  <a:pt x="12276" y="2572"/>
                </a:lnTo>
                <a:lnTo>
                  <a:pt x="12278" y="2574"/>
                </a:lnTo>
                <a:lnTo>
                  <a:pt x="12280" y="2576"/>
                </a:lnTo>
                <a:lnTo>
                  <a:pt x="12282" y="2574"/>
                </a:lnTo>
                <a:lnTo>
                  <a:pt x="12282" y="2570"/>
                </a:lnTo>
                <a:lnTo>
                  <a:pt x="12280" y="2566"/>
                </a:lnTo>
                <a:close/>
                <a:moveTo>
                  <a:pt x="12258" y="2590"/>
                </a:moveTo>
                <a:lnTo>
                  <a:pt x="12258" y="2590"/>
                </a:lnTo>
                <a:lnTo>
                  <a:pt x="12254" y="2590"/>
                </a:lnTo>
                <a:lnTo>
                  <a:pt x="12252" y="2590"/>
                </a:lnTo>
                <a:lnTo>
                  <a:pt x="12252" y="2594"/>
                </a:lnTo>
                <a:lnTo>
                  <a:pt x="12252" y="2596"/>
                </a:lnTo>
                <a:lnTo>
                  <a:pt x="12256" y="2598"/>
                </a:lnTo>
                <a:lnTo>
                  <a:pt x="12258" y="2596"/>
                </a:lnTo>
                <a:lnTo>
                  <a:pt x="12258" y="2594"/>
                </a:lnTo>
                <a:lnTo>
                  <a:pt x="12258" y="2590"/>
                </a:lnTo>
                <a:close/>
                <a:moveTo>
                  <a:pt x="12416" y="2388"/>
                </a:moveTo>
                <a:lnTo>
                  <a:pt x="12416" y="2388"/>
                </a:lnTo>
                <a:lnTo>
                  <a:pt x="12414" y="2386"/>
                </a:lnTo>
                <a:lnTo>
                  <a:pt x="12408" y="2390"/>
                </a:lnTo>
                <a:lnTo>
                  <a:pt x="12406" y="2394"/>
                </a:lnTo>
                <a:lnTo>
                  <a:pt x="12406" y="2396"/>
                </a:lnTo>
                <a:lnTo>
                  <a:pt x="12408" y="2398"/>
                </a:lnTo>
                <a:lnTo>
                  <a:pt x="12410" y="2400"/>
                </a:lnTo>
                <a:lnTo>
                  <a:pt x="12412" y="2400"/>
                </a:lnTo>
                <a:lnTo>
                  <a:pt x="12416" y="2396"/>
                </a:lnTo>
                <a:lnTo>
                  <a:pt x="12418" y="2392"/>
                </a:lnTo>
                <a:lnTo>
                  <a:pt x="12416" y="2388"/>
                </a:lnTo>
                <a:close/>
                <a:moveTo>
                  <a:pt x="11190" y="3374"/>
                </a:moveTo>
                <a:lnTo>
                  <a:pt x="11190" y="3374"/>
                </a:lnTo>
                <a:lnTo>
                  <a:pt x="11194" y="3376"/>
                </a:lnTo>
                <a:lnTo>
                  <a:pt x="11198" y="3378"/>
                </a:lnTo>
                <a:lnTo>
                  <a:pt x="11210" y="3374"/>
                </a:lnTo>
                <a:lnTo>
                  <a:pt x="11220" y="3368"/>
                </a:lnTo>
                <a:lnTo>
                  <a:pt x="11222" y="3364"/>
                </a:lnTo>
                <a:lnTo>
                  <a:pt x="11222" y="3360"/>
                </a:lnTo>
                <a:lnTo>
                  <a:pt x="11220" y="3358"/>
                </a:lnTo>
                <a:lnTo>
                  <a:pt x="11216" y="3356"/>
                </a:lnTo>
                <a:lnTo>
                  <a:pt x="11210" y="3358"/>
                </a:lnTo>
                <a:lnTo>
                  <a:pt x="11204" y="3360"/>
                </a:lnTo>
                <a:lnTo>
                  <a:pt x="11198" y="3362"/>
                </a:lnTo>
                <a:lnTo>
                  <a:pt x="11192" y="3366"/>
                </a:lnTo>
                <a:lnTo>
                  <a:pt x="11190" y="3370"/>
                </a:lnTo>
                <a:lnTo>
                  <a:pt x="11190" y="3374"/>
                </a:lnTo>
                <a:close/>
                <a:moveTo>
                  <a:pt x="11324" y="3298"/>
                </a:moveTo>
                <a:lnTo>
                  <a:pt x="11324" y="3298"/>
                </a:lnTo>
                <a:lnTo>
                  <a:pt x="11320" y="3302"/>
                </a:lnTo>
                <a:lnTo>
                  <a:pt x="11318" y="3306"/>
                </a:lnTo>
                <a:lnTo>
                  <a:pt x="11318" y="3310"/>
                </a:lnTo>
                <a:lnTo>
                  <a:pt x="11318" y="3314"/>
                </a:lnTo>
                <a:lnTo>
                  <a:pt x="11314" y="3324"/>
                </a:lnTo>
                <a:lnTo>
                  <a:pt x="11314" y="3328"/>
                </a:lnTo>
                <a:lnTo>
                  <a:pt x="11314" y="3330"/>
                </a:lnTo>
                <a:lnTo>
                  <a:pt x="11318" y="3328"/>
                </a:lnTo>
                <a:lnTo>
                  <a:pt x="11318" y="3324"/>
                </a:lnTo>
                <a:lnTo>
                  <a:pt x="11320" y="3318"/>
                </a:lnTo>
                <a:lnTo>
                  <a:pt x="11322" y="3314"/>
                </a:lnTo>
                <a:lnTo>
                  <a:pt x="11324" y="3308"/>
                </a:lnTo>
                <a:lnTo>
                  <a:pt x="11326" y="3304"/>
                </a:lnTo>
                <a:lnTo>
                  <a:pt x="11326" y="3300"/>
                </a:lnTo>
                <a:lnTo>
                  <a:pt x="11324" y="3298"/>
                </a:lnTo>
                <a:close/>
                <a:moveTo>
                  <a:pt x="11190" y="3314"/>
                </a:moveTo>
                <a:lnTo>
                  <a:pt x="11190" y="3314"/>
                </a:lnTo>
                <a:lnTo>
                  <a:pt x="11192" y="3314"/>
                </a:lnTo>
                <a:lnTo>
                  <a:pt x="11196" y="3314"/>
                </a:lnTo>
                <a:lnTo>
                  <a:pt x="11200" y="3312"/>
                </a:lnTo>
                <a:lnTo>
                  <a:pt x="11198" y="3308"/>
                </a:lnTo>
                <a:lnTo>
                  <a:pt x="11194" y="3306"/>
                </a:lnTo>
                <a:lnTo>
                  <a:pt x="11192" y="3308"/>
                </a:lnTo>
                <a:lnTo>
                  <a:pt x="11190" y="3312"/>
                </a:lnTo>
                <a:lnTo>
                  <a:pt x="11190" y="3314"/>
                </a:lnTo>
                <a:close/>
                <a:moveTo>
                  <a:pt x="11180" y="3298"/>
                </a:moveTo>
                <a:lnTo>
                  <a:pt x="11180" y="3298"/>
                </a:lnTo>
                <a:lnTo>
                  <a:pt x="11182" y="3300"/>
                </a:lnTo>
                <a:lnTo>
                  <a:pt x="11184" y="3298"/>
                </a:lnTo>
                <a:lnTo>
                  <a:pt x="11184" y="3294"/>
                </a:lnTo>
                <a:lnTo>
                  <a:pt x="11184" y="3292"/>
                </a:lnTo>
                <a:lnTo>
                  <a:pt x="11182" y="3292"/>
                </a:lnTo>
                <a:lnTo>
                  <a:pt x="11180" y="3294"/>
                </a:lnTo>
                <a:lnTo>
                  <a:pt x="11180" y="3298"/>
                </a:lnTo>
                <a:close/>
                <a:moveTo>
                  <a:pt x="11186" y="3286"/>
                </a:moveTo>
                <a:lnTo>
                  <a:pt x="11186" y="3286"/>
                </a:lnTo>
                <a:lnTo>
                  <a:pt x="11184" y="3288"/>
                </a:lnTo>
                <a:lnTo>
                  <a:pt x="11186" y="3290"/>
                </a:lnTo>
                <a:lnTo>
                  <a:pt x="11190" y="3296"/>
                </a:lnTo>
                <a:lnTo>
                  <a:pt x="11192" y="3296"/>
                </a:lnTo>
                <a:lnTo>
                  <a:pt x="11192" y="3294"/>
                </a:lnTo>
                <a:lnTo>
                  <a:pt x="11190" y="3288"/>
                </a:lnTo>
                <a:lnTo>
                  <a:pt x="11188" y="3286"/>
                </a:lnTo>
                <a:lnTo>
                  <a:pt x="11186" y="3286"/>
                </a:lnTo>
                <a:close/>
                <a:moveTo>
                  <a:pt x="11198" y="3196"/>
                </a:moveTo>
                <a:lnTo>
                  <a:pt x="11198" y="3196"/>
                </a:lnTo>
                <a:lnTo>
                  <a:pt x="11196" y="3198"/>
                </a:lnTo>
                <a:lnTo>
                  <a:pt x="11196" y="3200"/>
                </a:lnTo>
                <a:lnTo>
                  <a:pt x="11198" y="3204"/>
                </a:lnTo>
                <a:lnTo>
                  <a:pt x="11202" y="3206"/>
                </a:lnTo>
                <a:lnTo>
                  <a:pt x="11202" y="3204"/>
                </a:lnTo>
                <a:lnTo>
                  <a:pt x="11202" y="3202"/>
                </a:lnTo>
                <a:lnTo>
                  <a:pt x="11200" y="3198"/>
                </a:lnTo>
                <a:lnTo>
                  <a:pt x="11198" y="3196"/>
                </a:lnTo>
                <a:close/>
                <a:moveTo>
                  <a:pt x="11290" y="3284"/>
                </a:moveTo>
                <a:lnTo>
                  <a:pt x="11290" y="3284"/>
                </a:lnTo>
                <a:lnTo>
                  <a:pt x="11288" y="3288"/>
                </a:lnTo>
                <a:lnTo>
                  <a:pt x="11286" y="3292"/>
                </a:lnTo>
                <a:lnTo>
                  <a:pt x="11288" y="3296"/>
                </a:lnTo>
                <a:lnTo>
                  <a:pt x="11290" y="3296"/>
                </a:lnTo>
                <a:lnTo>
                  <a:pt x="11292" y="3296"/>
                </a:lnTo>
                <a:lnTo>
                  <a:pt x="11294" y="3292"/>
                </a:lnTo>
                <a:lnTo>
                  <a:pt x="11296" y="3286"/>
                </a:lnTo>
                <a:lnTo>
                  <a:pt x="11294" y="3284"/>
                </a:lnTo>
                <a:lnTo>
                  <a:pt x="11292" y="3282"/>
                </a:lnTo>
                <a:lnTo>
                  <a:pt x="11290" y="3284"/>
                </a:lnTo>
                <a:close/>
                <a:moveTo>
                  <a:pt x="11268" y="3290"/>
                </a:moveTo>
                <a:lnTo>
                  <a:pt x="11268" y="3290"/>
                </a:lnTo>
                <a:lnTo>
                  <a:pt x="11266" y="3288"/>
                </a:lnTo>
                <a:lnTo>
                  <a:pt x="11264" y="3286"/>
                </a:lnTo>
                <a:lnTo>
                  <a:pt x="11260" y="3286"/>
                </a:lnTo>
                <a:lnTo>
                  <a:pt x="11258" y="3288"/>
                </a:lnTo>
                <a:lnTo>
                  <a:pt x="11260" y="3290"/>
                </a:lnTo>
                <a:lnTo>
                  <a:pt x="11264" y="3296"/>
                </a:lnTo>
                <a:lnTo>
                  <a:pt x="11266" y="3296"/>
                </a:lnTo>
                <a:lnTo>
                  <a:pt x="11268" y="3294"/>
                </a:lnTo>
                <a:lnTo>
                  <a:pt x="11268" y="3290"/>
                </a:lnTo>
                <a:close/>
                <a:moveTo>
                  <a:pt x="11210" y="3328"/>
                </a:moveTo>
                <a:lnTo>
                  <a:pt x="11210" y="3328"/>
                </a:lnTo>
                <a:lnTo>
                  <a:pt x="11212" y="3326"/>
                </a:lnTo>
                <a:lnTo>
                  <a:pt x="11206" y="3326"/>
                </a:lnTo>
                <a:lnTo>
                  <a:pt x="11206" y="3328"/>
                </a:lnTo>
                <a:lnTo>
                  <a:pt x="11208" y="3330"/>
                </a:lnTo>
                <a:lnTo>
                  <a:pt x="11210" y="3328"/>
                </a:lnTo>
                <a:close/>
                <a:moveTo>
                  <a:pt x="11204" y="3142"/>
                </a:moveTo>
                <a:lnTo>
                  <a:pt x="11204" y="3142"/>
                </a:lnTo>
                <a:lnTo>
                  <a:pt x="11206" y="3140"/>
                </a:lnTo>
                <a:lnTo>
                  <a:pt x="11206" y="3136"/>
                </a:lnTo>
                <a:lnTo>
                  <a:pt x="11204" y="3132"/>
                </a:lnTo>
                <a:lnTo>
                  <a:pt x="11200" y="3130"/>
                </a:lnTo>
                <a:lnTo>
                  <a:pt x="11198" y="3130"/>
                </a:lnTo>
                <a:lnTo>
                  <a:pt x="11198" y="3134"/>
                </a:lnTo>
                <a:lnTo>
                  <a:pt x="11200" y="3138"/>
                </a:lnTo>
                <a:lnTo>
                  <a:pt x="11204" y="3142"/>
                </a:lnTo>
                <a:close/>
                <a:moveTo>
                  <a:pt x="11018" y="4302"/>
                </a:moveTo>
                <a:lnTo>
                  <a:pt x="11018" y="4302"/>
                </a:lnTo>
                <a:lnTo>
                  <a:pt x="11016" y="4304"/>
                </a:lnTo>
                <a:lnTo>
                  <a:pt x="11016" y="4308"/>
                </a:lnTo>
                <a:lnTo>
                  <a:pt x="11020" y="4318"/>
                </a:lnTo>
                <a:lnTo>
                  <a:pt x="11022" y="4324"/>
                </a:lnTo>
                <a:lnTo>
                  <a:pt x="11024" y="4324"/>
                </a:lnTo>
                <a:lnTo>
                  <a:pt x="11026" y="4320"/>
                </a:lnTo>
                <a:lnTo>
                  <a:pt x="11024" y="4314"/>
                </a:lnTo>
                <a:lnTo>
                  <a:pt x="11022" y="4304"/>
                </a:lnTo>
                <a:lnTo>
                  <a:pt x="11020" y="4302"/>
                </a:lnTo>
                <a:lnTo>
                  <a:pt x="11018" y="4302"/>
                </a:lnTo>
                <a:close/>
                <a:moveTo>
                  <a:pt x="11110" y="4376"/>
                </a:moveTo>
                <a:lnTo>
                  <a:pt x="11110" y="4376"/>
                </a:lnTo>
                <a:lnTo>
                  <a:pt x="11112" y="4378"/>
                </a:lnTo>
                <a:lnTo>
                  <a:pt x="11116" y="4376"/>
                </a:lnTo>
                <a:lnTo>
                  <a:pt x="11120" y="4372"/>
                </a:lnTo>
                <a:lnTo>
                  <a:pt x="11122" y="4366"/>
                </a:lnTo>
                <a:lnTo>
                  <a:pt x="11122" y="4362"/>
                </a:lnTo>
                <a:lnTo>
                  <a:pt x="11120" y="4360"/>
                </a:lnTo>
                <a:lnTo>
                  <a:pt x="11118" y="4358"/>
                </a:lnTo>
                <a:lnTo>
                  <a:pt x="11116" y="4356"/>
                </a:lnTo>
                <a:lnTo>
                  <a:pt x="11114" y="4352"/>
                </a:lnTo>
                <a:lnTo>
                  <a:pt x="11112" y="4350"/>
                </a:lnTo>
                <a:lnTo>
                  <a:pt x="11110" y="4352"/>
                </a:lnTo>
                <a:lnTo>
                  <a:pt x="11110" y="4360"/>
                </a:lnTo>
                <a:lnTo>
                  <a:pt x="11110" y="4368"/>
                </a:lnTo>
                <a:lnTo>
                  <a:pt x="11108" y="4370"/>
                </a:lnTo>
                <a:lnTo>
                  <a:pt x="11108" y="4372"/>
                </a:lnTo>
                <a:lnTo>
                  <a:pt x="11110" y="4376"/>
                </a:lnTo>
                <a:close/>
                <a:moveTo>
                  <a:pt x="11116" y="4478"/>
                </a:moveTo>
                <a:lnTo>
                  <a:pt x="11116" y="4478"/>
                </a:lnTo>
                <a:lnTo>
                  <a:pt x="11118" y="4480"/>
                </a:lnTo>
                <a:lnTo>
                  <a:pt x="11120" y="4484"/>
                </a:lnTo>
                <a:lnTo>
                  <a:pt x="11122" y="4490"/>
                </a:lnTo>
                <a:lnTo>
                  <a:pt x="11122" y="4494"/>
                </a:lnTo>
                <a:lnTo>
                  <a:pt x="11122" y="4498"/>
                </a:lnTo>
                <a:lnTo>
                  <a:pt x="11122" y="4500"/>
                </a:lnTo>
                <a:lnTo>
                  <a:pt x="11120" y="4504"/>
                </a:lnTo>
                <a:lnTo>
                  <a:pt x="11120" y="4506"/>
                </a:lnTo>
                <a:lnTo>
                  <a:pt x="11122" y="4508"/>
                </a:lnTo>
                <a:lnTo>
                  <a:pt x="11126" y="4508"/>
                </a:lnTo>
                <a:lnTo>
                  <a:pt x="11128" y="4506"/>
                </a:lnTo>
                <a:lnTo>
                  <a:pt x="11128" y="4504"/>
                </a:lnTo>
                <a:lnTo>
                  <a:pt x="11130" y="4504"/>
                </a:lnTo>
                <a:lnTo>
                  <a:pt x="11134" y="4506"/>
                </a:lnTo>
                <a:lnTo>
                  <a:pt x="11136" y="4514"/>
                </a:lnTo>
                <a:lnTo>
                  <a:pt x="11136" y="4518"/>
                </a:lnTo>
                <a:lnTo>
                  <a:pt x="11136" y="4522"/>
                </a:lnTo>
                <a:lnTo>
                  <a:pt x="11134" y="4528"/>
                </a:lnTo>
                <a:lnTo>
                  <a:pt x="11136" y="4530"/>
                </a:lnTo>
                <a:lnTo>
                  <a:pt x="11136" y="4534"/>
                </a:lnTo>
                <a:lnTo>
                  <a:pt x="11136" y="4538"/>
                </a:lnTo>
                <a:lnTo>
                  <a:pt x="11134" y="4542"/>
                </a:lnTo>
                <a:lnTo>
                  <a:pt x="11136" y="4544"/>
                </a:lnTo>
                <a:lnTo>
                  <a:pt x="11144" y="4548"/>
                </a:lnTo>
                <a:lnTo>
                  <a:pt x="11146" y="4550"/>
                </a:lnTo>
                <a:lnTo>
                  <a:pt x="11146" y="4548"/>
                </a:lnTo>
                <a:lnTo>
                  <a:pt x="11146" y="4544"/>
                </a:lnTo>
                <a:lnTo>
                  <a:pt x="11144" y="4538"/>
                </a:lnTo>
                <a:lnTo>
                  <a:pt x="11144" y="4534"/>
                </a:lnTo>
                <a:lnTo>
                  <a:pt x="11146" y="4534"/>
                </a:lnTo>
                <a:lnTo>
                  <a:pt x="11148" y="4536"/>
                </a:lnTo>
                <a:lnTo>
                  <a:pt x="11148" y="4542"/>
                </a:lnTo>
                <a:lnTo>
                  <a:pt x="11152" y="4548"/>
                </a:lnTo>
                <a:lnTo>
                  <a:pt x="11154" y="4552"/>
                </a:lnTo>
                <a:lnTo>
                  <a:pt x="11158" y="4554"/>
                </a:lnTo>
                <a:lnTo>
                  <a:pt x="11158" y="4552"/>
                </a:lnTo>
                <a:lnTo>
                  <a:pt x="11154" y="4544"/>
                </a:lnTo>
                <a:lnTo>
                  <a:pt x="11154" y="4542"/>
                </a:lnTo>
                <a:lnTo>
                  <a:pt x="11154" y="4540"/>
                </a:lnTo>
                <a:lnTo>
                  <a:pt x="11156" y="4538"/>
                </a:lnTo>
                <a:lnTo>
                  <a:pt x="11158" y="4536"/>
                </a:lnTo>
                <a:lnTo>
                  <a:pt x="11156" y="4532"/>
                </a:lnTo>
                <a:lnTo>
                  <a:pt x="11154" y="4528"/>
                </a:lnTo>
                <a:lnTo>
                  <a:pt x="11154" y="4524"/>
                </a:lnTo>
                <a:lnTo>
                  <a:pt x="11152" y="4522"/>
                </a:lnTo>
                <a:lnTo>
                  <a:pt x="11150" y="4518"/>
                </a:lnTo>
                <a:lnTo>
                  <a:pt x="11148" y="4516"/>
                </a:lnTo>
                <a:lnTo>
                  <a:pt x="11148" y="4512"/>
                </a:lnTo>
                <a:lnTo>
                  <a:pt x="11148" y="4504"/>
                </a:lnTo>
                <a:lnTo>
                  <a:pt x="11148" y="4496"/>
                </a:lnTo>
                <a:lnTo>
                  <a:pt x="11146" y="4492"/>
                </a:lnTo>
                <a:lnTo>
                  <a:pt x="11144" y="4490"/>
                </a:lnTo>
                <a:lnTo>
                  <a:pt x="11144" y="4488"/>
                </a:lnTo>
                <a:lnTo>
                  <a:pt x="11144" y="4486"/>
                </a:lnTo>
                <a:lnTo>
                  <a:pt x="11144" y="4484"/>
                </a:lnTo>
                <a:lnTo>
                  <a:pt x="11140" y="4482"/>
                </a:lnTo>
                <a:lnTo>
                  <a:pt x="11136" y="4484"/>
                </a:lnTo>
                <a:lnTo>
                  <a:pt x="11134" y="4486"/>
                </a:lnTo>
                <a:lnTo>
                  <a:pt x="11132" y="4488"/>
                </a:lnTo>
                <a:lnTo>
                  <a:pt x="11128" y="4486"/>
                </a:lnTo>
                <a:lnTo>
                  <a:pt x="11122" y="4480"/>
                </a:lnTo>
                <a:lnTo>
                  <a:pt x="11120" y="4476"/>
                </a:lnTo>
                <a:lnTo>
                  <a:pt x="11116" y="4478"/>
                </a:lnTo>
                <a:close/>
                <a:moveTo>
                  <a:pt x="11048" y="4532"/>
                </a:moveTo>
                <a:lnTo>
                  <a:pt x="11048" y="4532"/>
                </a:lnTo>
                <a:lnTo>
                  <a:pt x="11050" y="4530"/>
                </a:lnTo>
                <a:lnTo>
                  <a:pt x="11054" y="4526"/>
                </a:lnTo>
                <a:lnTo>
                  <a:pt x="11056" y="4522"/>
                </a:lnTo>
                <a:lnTo>
                  <a:pt x="11054" y="4518"/>
                </a:lnTo>
                <a:lnTo>
                  <a:pt x="11052" y="4516"/>
                </a:lnTo>
                <a:lnTo>
                  <a:pt x="11050" y="4518"/>
                </a:lnTo>
                <a:lnTo>
                  <a:pt x="11048" y="4522"/>
                </a:lnTo>
                <a:lnTo>
                  <a:pt x="11048" y="4524"/>
                </a:lnTo>
                <a:lnTo>
                  <a:pt x="11048" y="4526"/>
                </a:lnTo>
                <a:lnTo>
                  <a:pt x="11046" y="4528"/>
                </a:lnTo>
                <a:lnTo>
                  <a:pt x="11046" y="4530"/>
                </a:lnTo>
                <a:lnTo>
                  <a:pt x="11048" y="4532"/>
                </a:lnTo>
                <a:close/>
                <a:moveTo>
                  <a:pt x="11128" y="4478"/>
                </a:moveTo>
                <a:lnTo>
                  <a:pt x="11128" y="4478"/>
                </a:lnTo>
                <a:lnTo>
                  <a:pt x="11130" y="4478"/>
                </a:lnTo>
                <a:lnTo>
                  <a:pt x="11130" y="4474"/>
                </a:lnTo>
                <a:lnTo>
                  <a:pt x="11128" y="4470"/>
                </a:lnTo>
                <a:lnTo>
                  <a:pt x="11124" y="4468"/>
                </a:lnTo>
                <a:lnTo>
                  <a:pt x="11122" y="4470"/>
                </a:lnTo>
                <a:lnTo>
                  <a:pt x="11122" y="4474"/>
                </a:lnTo>
                <a:lnTo>
                  <a:pt x="11124" y="4476"/>
                </a:lnTo>
                <a:lnTo>
                  <a:pt x="11128" y="4478"/>
                </a:lnTo>
                <a:close/>
                <a:moveTo>
                  <a:pt x="11174" y="4512"/>
                </a:moveTo>
                <a:lnTo>
                  <a:pt x="11174" y="4512"/>
                </a:lnTo>
                <a:lnTo>
                  <a:pt x="11172" y="4514"/>
                </a:lnTo>
                <a:lnTo>
                  <a:pt x="11174" y="4516"/>
                </a:lnTo>
                <a:lnTo>
                  <a:pt x="11176" y="4518"/>
                </a:lnTo>
                <a:lnTo>
                  <a:pt x="11178" y="4518"/>
                </a:lnTo>
                <a:lnTo>
                  <a:pt x="11180" y="4516"/>
                </a:lnTo>
                <a:lnTo>
                  <a:pt x="11178" y="4514"/>
                </a:lnTo>
                <a:lnTo>
                  <a:pt x="11176" y="4512"/>
                </a:lnTo>
                <a:lnTo>
                  <a:pt x="11174" y="4512"/>
                </a:lnTo>
                <a:close/>
                <a:moveTo>
                  <a:pt x="11094" y="4488"/>
                </a:moveTo>
                <a:lnTo>
                  <a:pt x="11094" y="4488"/>
                </a:lnTo>
                <a:lnTo>
                  <a:pt x="11092" y="4490"/>
                </a:lnTo>
                <a:lnTo>
                  <a:pt x="11092" y="4492"/>
                </a:lnTo>
                <a:lnTo>
                  <a:pt x="11094" y="4494"/>
                </a:lnTo>
                <a:lnTo>
                  <a:pt x="11096" y="4496"/>
                </a:lnTo>
                <a:lnTo>
                  <a:pt x="11096" y="4494"/>
                </a:lnTo>
                <a:lnTo>
                  <a:pt x="11096" y="4490"/>
                </a:lnTo>
                <a:lnTo>
                  <a:pt x="11096" y="4488"/>
                </a:lnTo>
                <a:lnTo>
                  <a:pt x="11094" y="4488"/>
                </a:lnTo>
                <a:close/>
                <a:moveTo>
                  <a:pt x="11036" y="4720"/>
                </a:moveTo>
                <a:lnTo>
                  <a:pt x="11036" y="4720"/>
                </a:lnTo>
                <a:lnTo>
                  <a:pt x="11034" y="4716"/>
                </a:lnTo>
                <a:lnTo>
                  <a:pt x="11026" y="4712"/>
                </a:lnTo>
                <a:lnTo>
                  <a:pt x="11024" y="4712"/>
                </a:lnTo>
                <a:lnTo>
                  <a:pt x="11020" y="4712"/>
                </a:lnTo>
                <a:lnTo>
                  <a:pt x="11018" y="4714"/>
                </a:lnTo>
                <a:lnTo>
                  <a:pt x="11018" y="4718"/>
                </a:lnTo>
                <a:lnTo>
                  <a:pt x="11020" y="4724"/>
                </a:lnTo>
                <a:lnTo>
                  <a:pt x="11022" y="4726"/>
                </a:lnTo>
                <a:lnTo>
                  <a:pt x="11024" y="4726"/>
                </a:lnTo>
                <a:lnTo>
                  <a:pt x="11028" y="4726"/>
                </a:lnTo>
                <a:lnTo>
                  <a:pt x="11034" y="4724"/>
                </a:lnTo>
                <a:lnTo>
                  <a:pt x="11036" y="4720"/>
                </a:lnTo>
                <a:close/>
                <a:moveTo>
                  <a:pt x="10980" y="4746"/>
                </a:moveTo>
                <a:lnTo>
                  <a:pt x="10980" y="4746"/>
                </a:lnTo>
                <a:lnTo>
                  <a:pt x="10978" y="4750"/>
                </a:lnTo>
                <a:lnTo>
                  <a:pt x="10980" y="4752"/>
                </a:lnTo>
                <a:lnTo>
                  <a:pt x="10982" y="4752"/>
                </a:lnTo>
                <a:lnTo>
                  <a:pt x="10988" y="4752"/>
                </a:lnTo>
                <a:lnTo>
                  <a:pt x="10992" y="4752"/>
                </a:lnTo>
                <a:lnTo>
                  <a:pt x="10996" y="4752"/>
                </a:lnTo>
                <a:lnTo>
                  <a:pt x="11000" y="4750"/>
                </a:lnTo>
                <a:lnTo>
                  <a:pt x="11000" y="4748"/>
                </a:lnTo>
                <a:lnTo>
                  <a:pt x="10998" y="4746"/>
                </a:lnTo>
                <a:lnTo>
                  <a:pt x="10994" y="4744"/>
                </a:lnTo>
                <a:lnTo>
                  <a:pt x="10992" y="4740"/>
                </a:lnTo>
                <a:lnTo>
                  <a:pt x="10988" y="4740"/>
                </a:lnTo>
                <a:lnTo>
                  <a:pt x="10986" y="4740"/>
                </a:lnTo>
                <a:lnTo>
                  <a:pt x="10984" y="4742"/>
                </a:lnTo>
                <a:lnTo>
                  <a:pt x="10980" y="4746"/>
                </a:lnTo>
                <a:close/>
                <a:moveTo>
                  <a:pt x="11090" y="4588"/>
                </a:moveTo>
                <a:lnTo>
                  <a:pt x="11090" y="4588"/>
                </a:lnTo>
                <a:lnTo>
                  <a:pt x="11088" y="4590"/>
                </a:lnTo>
                <a:lnTo>
                  <a:pt x="11084" y="4590"/>
                </a:lnTo>
                <a:lnTo>
                  <a:pt x="11084" y="4592"/>
                </a:lnTo>
                <a:lnTo>
                  <a:pt x="11086" y="4594"/>
                </a:lnTo>
                <a:lnTo>
                  <a:pt x="11090" y="4596"/>
                </a:lnTo>
                <a:lnTo>
                  <a:pt x="11092" y="4596"/>
                </a:lnTo>
                <a:lnTo>
                  <a:pt x="11094" y="4592"/>
                </a:lnTo>
                <a:lnTo>
                  <a:pt x="11094" y="4590"/>
                </a:lnTo>
                <a:lnTo>
                  <a:pt x="11092" y="4588"/>
                </a:lnTo>
                <a:lnTo>
                  <a:pt x="11090" y="4588"/>
                </a:lnTo>
                <a:close/>
                <a:moveTo>
                  <a:pt x="11132" y="4588"/>
                </a:moveTo>
                <a:lnTo>
                  <a:pt x="11132" y="4588"/>
                </a:lnTo>
                <a:lnTo>
                  <a:pt x="11130" y="4592"/>
                </a:lnTo>
                <a:lnTo>
                  <a:pt x="11132" y="4594"/>
                </a:lnTo>
                <a:lnTo>
                  <a:pt x="11134" y="4596"/>
                </a:lnTo>
                <a:lnTo>
                  <a:pt x="11138" y="4596"/>
                </a:lnTo>
                <a:lnTo>
                  <a:pt x="11140" y="4594"/>
                </a:lnTo>
                <a:lnTo>
                  <a:pt x="11138" y="4590"/>
                </a:lnTo>
                <a:lnTo>
                  <a:pt x="11134" y="4588"/>
                </a:lnTo>
                <a:lnTo>
                  <a:pt x="11132" y="4588"/>
                </a:lnTo>
                <a:close/>
                <a:moveTo>
                  <a:pt x="11030" y="4434"/>
                </a:moveTo>
                <a:lnTo>
                  <a:pt x="11030" y="4434"/>
                </a:lnTo>
                <a:lnTo>
                  <a:pt x="11032" y="4424"/>
                </a:lnTo>
                <a:lnTo>
                  <a:pt x="11030" y="4422"/>
                </a:lnTo>
                <a:lnTo>
                  <a:pt x="11026" y="4422"/>
                </a:lnTo>
                <a:lnTo>
                  <a:pt x="11024" y="4424"/>
                </a:lnTo>
                <a:lnTo>
                  <a:pt x="11024" y="4426"/>
                </a:lnTo>
                <a:lnTo>
                  <a:pt x="11026" y="4430"/>
                </a:lnTo>
                <a:lnTo>
                  <a:pt x="11022" y="4436"/>
                </a:lnTo>
                <a:lnTo>
                  <a:pt x="11022" y="4440"/>
                </a:lnTo>
                <a:lnTo>
                  <a:pt x="11024" y="4442"/>
                </a:lnTo>
                <a:lnTo>
                  <a:pt x="11028" y="4440"/>
                </a:lnTo>
                <a:lnTo>
                  <a:pt x="11030" y="4434"/>
                </a:lnTo>
                <a:close/>
                <a:moveTo>
                  <a:pt x="11026" y="4392"/>
                </a:moveTo>
                <a:lnTo>
                  <a:pt x="11026" y="4392"/>
                </a:lnTo>
                <a:lnTo>
                  <a:pt x="11028" y="4390"/>
                </a:lnTo>
                <a:lnTo>
                  <a:pt x="11030" y="4384"/>
                </a:lnTo>
                <a:lnTo>
                  <a:pt x="11028" y="4380"/>
                </a:lnTo>
                <a:lnTo>
                  <a:pt x="11026" y="4378"/>
                </a:lnTo>
                <a:lnTo>
                  <a:pt x="11024" y="4378"/>
                </a:lnTo>
                <a:lnTo>
                  <a:pt x="11020" y="4376"/>
                </a:lnTo>
                <a:lnTo>
                  <a:pt x="11018" y="4378"/>
                </a:lnTo>
                <a:lnTo>
                  <a:pt x="11018" y="4384"/>
                </a:lnTo>
                <a:lnTo>
                  <a:pt x="11018" y="4388"/>
                </a:lnTo>
                <a:lnTo>
                  <a:pt x="11020" y="4392"/>
                </a:lnTo>
                <a:lnTo>
                  <a:pt x="11024" y="4392"/>
                </a:lnTo>
                <a:lnTo>
                  <a:pt x="11026" y="4392"/>
                </a:lnTo>
                <a:close/>
                <a:moveTo>
                  <a:pt x="11052" y="4436"/>
                </a:moveTo>
                <a:lnTo>
                  <a:pt x="11052" y="4436"/>
                </a:lnTo>
                <a:lnTo>
                  <a:pt x="11052" y="4432"/>
                </a:lnTo>
                <a:lnTo>
                  <a:pt x="11050" y="4428"/>
                </a:lnTo>
                <a:lnTo>
                  <a:pt x="11046" y="4428"/>
                </a:lnTo>
                <a:lnTo>
                  <a:pt x="11042" y="4430"/>
                </a:lnTo>
                <a:lnTo>
                  <a:pt x="11042" y="4432"/>
                </a:lnTo>
                <a:lnTo>
                  <a:pt x="11042" y="4434"/>
                </a:lnTo>
                <a:lnTo>
                  <a:pt x="11044" y="4436"/>
                </a:lnTo>
                <a:lnTo>
                  <a:pt x="11048" y="4440"/>
                </a:lnTo>
                <a:lnTo>
                  <a:pt x="11050" y="4440"/>
                </a:lnTo>
                <a:lnTo>
                  <a:pt x="11052" y="4436"/>
                </a:lnTo>
                <a:close/>
                <a:moveTo>
                  <a:pt x="11074" y="4410"/>
                </a:moveTo>
                <a:lnTo>
                  <a:pt x="11074" y="4410"/>
                </a:lnTo>
                <a:lnTo>
                  <a:pt x="11072" y="4406"/>
                </a:lnTo>
                <a:lnTo>
                  <a:pt x="11070" y="4402"/>
                </a:lnTo>
                <a:lnTo>
                  <a:pt x="11066" y="4398"/>
                </a:lnTo>
                <a:lnTo>
                  <a:pt x="11064" y="4398"/>
                </a:lnTo>
                <a:lnTo>
                  <a:pt x="11062" y="4400"/>
                </a:lnTo>
                <a:lnTo>
                  <a:pt x="11062" y="4402"/>
                </a:lnTo>
                <a:lnTo>
                  <a:pt x="11066" y="4406"/>
                </a:lnTo>
                <a:lnTo>
                  <a:pt x="11068" y="4410"/>
                </a:lnTo>
                <a:lnTo>
                  <a:pt x="11072" y="4414"/>
                </a:lnTo>
                <a:lnTo>
                  <a:pt x="11078" y="4420"/>
                </a:lnTo>
                <a:lnTo>
                  <a:pt x="11080" y="4420"/>
                </a:lnTo>
                <a:lnTo>
                  <a:pt x="11080" y="4418"/>
                </a:lnTo>
                <a:lnTo>
                  <a:pt x="11078" y="4416"/>
                </a:lnTo>
                <a:lnTo>
                  <a:pt x="11076" y="4412"/>
                </a:lnTo>
                <a:lnTo>
                  <a:pt x="11074" y="4410"/>
                </a:lnTo>
                <a:close/>
                <a:moveTo>
                  <a:pt x="11098" y="4436"/>
                </a:moveTo>
                <a:lnTo>
                  <a:pt x="11098" y="4436"/>
                </a:lnTo>
                <a:lnTo>
                  <a:pt x="11098" y="4434"/>
                </a:lnTo>
                <a:lnTo>
                  <a:pt x="11096" y="4428"/>
                </a:lnTo>
                <a:lnTo>
                  <a:pt x="11092" y="4422"/>
                </a:lnTo>
                <a:lnTo>
                  <a:pt x="11090" y="4420"/>
                </a:lnTo>
                <a:lnTo>
                  <a:pt x="11088" y="4422"/>
                </a:lnTo>
                <a:lnTo>
                  <a:pt x="11090" y="4424"/>
                </a:lnTo>
                <a:lnTo>
                  <a:pt x="11092" y="4430"/>
                </a:lnTo>
                <a:lnTo>
                  <a:pt x="11098" y="4436"/>
                </a:lnTo>
                <a:close/>
                <a:moveTo>
                  <a:pt x="10946" y="4524"/>
                </a:moveTo>
                <a:lnTo>
                  <a:pt x="10946" y="4524"/>
                </a:lnTo>
                <a:lnTo>
                  <a:pt x="10946" y="4522"/>
                </a:lnTo>
                <a:lnTo>
                  <a:pt x="10944" y="4520"/>
                </a:lnTo>
                <a:lnTo>
                  <a:pt x="10940" y="4520"/>
                </a:lnTo>
                <a:lnTo>
                  <a:pt x="10936" y="4526"/>
                </a:lnTo>
                <a:lnTo>
                  <a:pt x="10936" y="4530"/>
                </a:lnTo>
                <a:lnTo>
                  <a:pt x="10940" y="4528"/>
                </a:lnTo>
                <a:lnTo>
                  <a:pt x="10946" y="4524"/>
                </a:lnTo>
                <a:close/>
                <a:moveTo>
                  <a:pt x="11172" y="4532"/>
                </a:moveTo>
                <a:lnTo>
                  <a:pt x="11172" y="4532"/>
                </a:lnTo>
                <a:lnTo>
                  <a:pt x="11172" y="4530"/>
                </a:lnTo>
                <a:lnTo>
                  <a:pt x="11170" y="4528"/>
                </a:lnTo>
                <a:lnTo>
                  <a:pt x="11168" y="4534"/>
                </a:lnTo>
                <a:lnTo>
                  <a:pt x="11166" y="4544"/>
                </a:lnTo>
                <a:lnTo>
                  <a:pt x="11168" y="4550"/>
                </a:lnTo>
                <a:lnTo>
                  <a:pt x="11170" y="4554"/>
                </a:lnTo>
                <a:lnTo>
                  <a:pt x="11174" y="4556"/>
                </a:lnTo>
                <a:lnTo>
                  <a:pt x="11174" y="4558"/>
                </a:lnTo>
                <a:lnTo>
                  <a:pt x="11176" y="4552"/>
                </a:lnTo>
                <a:lnTo>
                  <a:pt x="11172" y="4532"/>
                </a:lnTo>
                <a:close/>
                <a:moveTo>
                  <a:pt x="11186" y="4554"/>
                </a:moveTo>
                <a:lnTo>
                  <a:pt x="11186" y="4554"/>
                </a:lnTo>
                <a:lnTo>
                  <a:pt x="11184" y="4558"/>
                </a:lnTo>
                <a:lnTo>
                  <a:pt x="11184" y="4560"/>
                </a:lnTo>
                <a:lnTo>
                  <a:pt x="11186" y="4562"/>
                </a:lnTo>
                <a:lnTo>
                  <a:pt x="11188" y="4562"/>
                </a:lnTo>
                <a:lnTo>
                  <a:pt x="11192" y="4562"/>
                </a:lnTo>
                <a:lnTo>
                  <a:pt x="11192" y="4558"/>
                </a:lnTo>
                <a:lnTo>
                  <a:pt x="11192" y="4556"/>
                </a:lnTo>
                <a:lnTo>
                  <a:pt x="11188" y="4548"/>
                </a:lnTo>
                <a:lnTo>
                  <a:pt x="11186" y="4554"/>
                </a:lnTo>
                <a:close/>
                <a:moveTo>
                  <a:pt x="11082" y="4530"/>
                </a:moveTo>
                <a:lnTo>
                  <a:pt x="11082" y="4530"/>
                </a:lnTo>
                <a:lnTo>
                  <a:pt x="11086" y="4520"/>
                </a:lnTo>
                <a:lnTo>
                  <a:pt x="11086" y="4512"/>
                </a:lnTo>
                <a:lnTo>
                  <a:pt x="11086" y="4506"/>
                </a:lnTo>
                <a:lnTo>
                  <a:pt x="11084" y="4504"/>
                </a:lnTo>
                <a:lnTo>
                  <a:pt x="11082" y="4504"/>
                </a:lnTo>
                <a:lnTo>
                  <a:pt x="11078" y="4504"/>
                </a:lnTo>
                <a:lnTo>
                  <a:pt x="11076" y="4504"/>
                </a:lnTo>
                <a:lnTo>
                  <a:pt x="11072" y="4504"/>
                </a:lnTo>
                <a:lnTo>
                  <a:pt x="11068" y="4506"/>
                </a:lnTo>
                <a:lnTo>
                  <a:pt x="11064" y="4508"/>
                </a:lnTo>
                <a:lnTo>
                  <a:pt x="11064" y="4510"/>
                </a:lnTo>
                <a:lnTo>
                  <a:pt x="11064" y="4516"/>
                </a:lnTo>
                <a:lnTo>
                  <a:pt x="11064" y="4520"/>
                </a:lnTo>
                <a:lnTo>
                  <a:pt x="11062" y="4522"/>
                </a:lnTo>
                <a:lnTo>
                  <a:pt x="11060" y="4524"/>
                </a:lnTo>
                <a:lnTo>
                  <a:pt x="11058" y="4526"/>
                </a:lnTo>
                <a:lnTo>
                  <a:pt x="11058" y="4528"/>
                </a:lnTo>
                <a:lnTo>
                  <a:pt x="11060" y="4536"/>
                </a:lnTo>
                <a:lnTo>
                  <a:pt x="11062" y="4544"/>
                </a:lnTo>
                <a:lnTo>
                  <a:pt x="11060" y="4548"/>
                </a:lnTo>
                <a:lnTo>
                  <a:pt x="11056" y="4550"/>
                </a:lnTo>
                <a:lnTo>
                  <a:pt x="11052" y="4552"/>
                </a:lnTo>
                <a:lnTo>
                  <a:pt x="11050" y="4552"/>
                </a:lnTo>
                <a:lnTo>
                  <a:pt x="11046" y="4552"/>
                </a:lnTo>
                <a:lnTo>
                  <a:pt x="11044" y="4552"/>
                </a:lnTo>
                <a:lnTo>
                  <a:pt x="11040" y="4558"/>
                </a:lnTo>
                <a:lnTo>
                  <a:pt x="11040" y="4562"/>
                </a:lnTo>
                <a:lnTo>
                  <a:pt x="11044" y="4570"/>
                </a:lnTo>
                <a:lnTo>
                  <a:pt x="11050" y="4578"/>
                </a:lnTo>
                <a:lnTo>
                  <a:pt x="11054" y="4582"/>
                </a:lnTo>
                <a:lnTo>
                  <a:pt x="11058" y="4584"/>
                </a:lnTo>
                <a:lnTo>
                  <a:pt x="11062" y="4590"/>
                </a:lnTo>
                <a:lnTo>
                  <a:pt x="11064" y="4598"/>
                </a:lnTo>
                <a:lnTo>
                  <a:pt x="11066" y="4598"/>
                </a:lnTo>
                <a:lnTo>
                  <a:pt x="11068" y="4598"/>
                </a:lnTo>
                <a:lnTo>
                  <a:pt x="11072" y="4596"/>
                </a:lnTo>
                <a:lnTo>
                  <a:pt x="11076" y="4590"/>
                </a:lnTo>
                <a:lnTo>
                  <a:pt x="11078" y="4588"/>
                </a:lnTo>
                <a:lnTo>
                  <a:pt x="11078" y="4584"/>
                </a:lnTo>
                <a:lnTo>
                  <a:pt x="11074" y="4574"/>
                </a:lnTo>
                <a:lnTo>
                  <a:pt x="11072" y="4564"/>
                </a:lnTo>
                <a:lnTo>
                  <a:pt x="11072" y="4560"/>
                </a:lnTo>
                <a:lnTo>
                  <a:pt x="11074" y="4554"/>
                </a:lnTo>
                <a:lnTo>
                  <a:pt x="11076" y="4548"/>
                </a:lnTo>
                <a:lnTo>
                  <a:pt x="11076" y="4542"/>
                </a:lnTo>
                <a:lnTo>
                  <a:pt x="11078" y="4538"/>
                </a:lnTo>
                <a:lnTo>
                  <a:pt x="11082" y="4530"/>
                </a:lnTo>
                <a:close/>
                <a:moveTo>
                  <a:pt x="11084" y="4428"/>
                </a:moveTo>
                <a:lnTo>
                  <a:pt x="11084" y="4428"/>
                </a:lnTo>
                <a:lnTo>
                  <a:pt x="11082" y="4428"/>
                </a:lnTo>
                <a:lnTo>
                  <a:pt x="11078" y="4428"/>
                </a:lnTo>
                <a:lnTo>
                  <a:pt x="11076" y="4428"/>
                </a:lnTo>
                <a:lnTo>
                  <a:pt x="11076" y="4430"/>
                </a:lnTo>
                <a:lnTo>
                  <a:pt x="11076" y="4436"/>
                </a:lnTo>
                <a:lnTo>
                  <a:pt x="11076" y="4442"/>
                </a:lnTo>
                <a:lnTo>
                  <a:pt x="11070" y="4456"/>
                </a:lnTo>
                <a:lnTo>
                  <a:pt x="11070" y="4458"/>
                </a:lnTo>
                <a:lnTo>
                  <a:pt x="11072" y="4456"/>
                </a:lnTo>
                <a:lnTo>
                  <a:pt x="11076" y="4454"/>
                </a:lnTo>
                <a:lnTo>
                  <a:pt x="11084" y="4444"/>
                </a:lnTo>
                <a:lnTo>
                  <a:pt x="11086" y="4444"/>
                </a:lnTo>
                <a:lnTo>
                  <a:pt x="11088" y="4444"/>
                </a:lnTo>
                <a:lnTo>
                  <a:pt x="11090" y="4450"/>
                </a:lnTo>
                <a:lnTo>
                  <a:pt x="11094" y="4456"/>
                </a:lnTo>
                <a:lnTo>
                  <a:pt x="11094" y="4458"/>
                </a:lnTo>
                <a:lnTo>
                  <a:pt x="11096" y="4458"/>
                </a:lnTo>
                <a:lnTo>
                  <a:pt x="11102" y="4462"/>
                </a:lnTo>
                <a:lnTo>
                  <a:pt x="11106" y="4464"/>
                </a:lnTo>
                <a:lnTo>
                  <a:pt x="11110" y="4468"/>
                </a:lnTo>
                <a:lnTo>
                  <a:pt x="11108" y="4464"/>
                </a:lnTo>
                <a:lnTo>
                  <a:pt x="11106" y="4458"/>
                </a:lnTo>
                <a:lnTo>
                  <a:pt x="11104" y="4450"/>
                </a:lnTo>
                <a:lnTo>
                  <a:pt x="11102" y="4446"/>
                </a:lnTo>
                <a:lnTo>
                  <a:pt x="11098" y="4442"/>
                </a:lnTo>
                <a:lnTo>
                  <a:pt x="11094" y="4438"/>
                </a:lnTo>
                <a:lnTo>
                  <a:pt x="11090" y="4434"/>
                </a:lnTo>
                <a:lnTo>
                  <a:pt x="11086" y="4430"/>
                </a:lnTo>
                <a:lnTo>
                  <a:pt x="11084" y="4428"/>
                </a:lnTo>
                <a:close/>
                <a:moveTo>
                  <a:pt x="11108" y="4522"/>
                </a:moveTo>
                <a:lnTo>
                  <a:pt x="11108" y="4522"/>
                </a:lnTo>
                <a:lnTo>
                  <a:pt x="11108" y="4518"/>
                </a:lnTo>
                <a:lnTo>
                  <a:pt x="11108" y="4512"/>
                </a:lnTo>
                <a:lnTo>
                  <a:pt x="11110" y="4510"/>
                </a:lnTo>
                <a:lnTo>
                  <a:pt x="11110" y="4506"/>
                </a:lnTo>
                <a:lnTo>
                  <a:pt x="11108" y="4500"/>
                </a:lnTo>
                <a:lnTo>
                  <a:pt x="11108" y="4492"/>
                </a:lnTo>
                <a:lnTo>
                  <a:pt x="11108" y="4490"/>
                </a:lnTo>
                <a:lnTo>
                  <a:pt x="11106" y="4488"/>
                </a:lnTo>
                <a:lnTo>
                  <a:pt x="11104" y="4498"/>
                </a:lnTo>
                <a:lnTo>
                  <a:pt x="11098" y="4512"/>
                </a:lnTo>
                <a:lnTo>
                  <a:pt x="11096" y="4516"/>
                </a:lnTo>
                <a:lnTo>
                  <a:pt x="11094" y="4524"/>
                </a:lnTo>
                <a:lnTo>
                  <a:pt x="11092" y="4534"/>
                </a:lnTo>
                <a:lnTo>
                  <a:pt x="11088" y="4542"/>
                </a:lnTo>
                <a:lnTo>
                  <a:pt x="11084" y="4548"/>
                </a:lnTo>
                <a:lnTo>
                  <a:pt x="11082" y="4552"/>
                </a:lnTo>
                <a:lnTo>
                  <a:pt x="11080" y="4562"/>
                </a:lnTo>
                <a:lnTo>
                  <a:pt x="11078" y="4574"/>
                </a:lnTo>
                <a:lnTo>
                  <a:pt x="11080" y="4578"/>
                </a:lnTo>
                <a:lnTo>
                  <a:pt x="11080" y="4580"/>
                </a:lnTo>
                <a:lnTo>
                  <a:pt x="11080" y="4578"/>
                </a:lnTo>
                <a:lnTo>
                  <a:pt x="11084" y="4574"/>
                </a:lnTo>
                <a:lnTo>
                  <a:pt x="11086" y="4568"/>
                </a:lnTo>
                <a:lnTo>
                  <a:pt x="11088" y="4562"/>
                </a:lnTo>
                <a:lnTo>
                  <a:pt x="11090" y="4558"/>
                </a:lnTo>
                <a:lnTo>
                  <a:pt x="11092" y="4556"/>
                </a:lnTo>
                <a:lnTo>
                  <a:pt x="11092" y="4550"/>
                </a:lnTo>
                <a:lnTo>
                  <a:pt x="11092" y="4548"/>
                </a:lnTo>
                <a:lnTo>
                  <a:pt x="11094" y="4544"/>
                </a:lnTo>
                <a:lnTo>
                  <a:pt x="11100" y="4538"/>
                </a:lnTo>
                <a:lnTo>
                  <a:pt x="11106" y="4532"/>
                </a:lnTo>
                <a:lnTo>
                  <a:pt x="11108" y="4528"/>
                </a:lnTo>
                <a:lnTo>
                  <a:pt x="11108" y="4522"/>
                </a:lnTo>
                <a:close/>
                <a:moveTo>
                  <a:pt x="11114" y="4542"/>
                </a:moveTo>
                <a:lnTo>
                  <a:pt x="11114" y="4542"/>
                </a:lnTo>
                <a:lnTo>
                  <a:pt x="11110" y="4548"/>
                </a:lnTo>
                <a:lnTo>
                  <a:pt x="11104" y="4554"/>
                </a:lnTo>
                <a:lnTo>
                  <a:pt x="11102" y="4556"/>
                </a:lnTo>
                <a:lnTo>
                  <a:pt x="11100" y="4558"/>
                </a:lnTo>
                <a:lnTo>
                  <a:pt x="11098" y="4562"/>
                </a:lnTo>
                <a:lnTo>
                  <a:pt x="11100" y="4568"/>
                </a:lnTo>
                <a:lnTo>
                  <a:pt x="11102" y="4570"/>
                </a:lnTo>
                <a:lnTo>
                  <a:pt x="11106" y="4572"/>
                </a:lnTo>
                <a:lnTo>
                  <a:pt x="11112" y="4572"/>
                </a:lnTo>
                <a:lnTo>
                  <a:pt x="11118" y="4570"/>
                </a:lnTo>
                <a:lnTo>
                  <a:pt x="11122" y="4568"/>
                </a:lnTo>
                <a:lnTo>
                  <a:pt x="11126" y="4566"/>
                </a:lnTo>
                <a:lnTo>
                  <a:pt x="11128" y="4564"/>
                </a:lnTo>
                <a:lnTo>
                  <a:pt x="11130" y="4564"/>
                </a:lnTo>
                <a:lnTo>
                  <a:pt x="11128" y="4560"/>
                </a:lnTo>
                <a:lnTo>
                  <a:pt x="11128" y="4556"/>
                </a:lnTo>
                <a:lnTo>
                  <a:pt x="11130" y="4550"/>
                </a:lnTo>
                <a:lnTo>
                  <a:pt x="11130" y="4546"/>
                </a:lnTo>
                <a:lnTo>
                  <a:pt x="11130" y="4544"/>
                </a:lnTo>
                <a:lnTo>
                  <a:pt x="11128" y="4544"/>
                </a:lnTo>
                <a:lnTo>
                  <a:pt x="11128" y="4546"/>
                </a:lnTo>
                <a:lnTo>
                  <a:pt x="11126" y="4546"/>
                </a:lnTo>
                <a:lnTo>
                  <a:pt x="11122" y="4546"/>
                </a:lnTo>
                <a:lnTo>
                  <a:pt x="11120" y="4544"/>
                </a:lnTo>
                <a:lnTo>
                  <a:pt x="11118" y="4542"/>
                </a:lnTo>
                <a:lnTo>
                  <a:pt x="11116" y="4540"/>
                </a:lnTo>
                <a:lnTo>
                  <a:pt x="11114" y="4542"/>
                </a:lnTo>
                <a:close/>
                <a:moveTo>
                  <a:pt x="11168" y="4562"/>
                </a:moveTo>
                <a:lnTo>
                  <a:pt x="11168" y="4562"/>
                </a:lnTo>
                <a:lnTo>
                  <a:pt x="11164" y="4560"/>
                </a:lnTo>
                <a:lnTo>
                  <a:pt x="11162" y="4560"/>
                </a:lnTo>
                <a:lnTo>
                  <a:pt x="11162" y="4562"/>
                </a:lnTo>
                <a:lnTo>
                  <a:pt x="11166" y="4582"/>
                </a:lnTo>
                <a:lnTo>
                  <a:pt x="11166" y="4596"/>
                </a:lnTo>
                <a:lnTo>
                  <a:pt x="11166" y="4600"/>
                </a:lnTo>
                <a:lnTo>
                  <a:pt x="11164" y="4602"/>
                </a:lnTo>
                <a:lnTo>
                  <a:pt x="11160" y="4600"/>
                </a:lnTo>
                <a:lnTo>
                  <a:pt x="11156" y="4598"/>
                </a:lnTo>
                <a:lnTo>
                  <a:pt x="11154" y="4598"/>
                </a:lnTo>
                <a:lnTo>
                  <a:pt x="11152" y="4598"/>
                </a:lnTo>
                <a:lnTo>
                  <a:pt x="11152" y="4604"/>
                </a:lnTo>
                <a:lnTo>
                  <a:pt x="11150" y="4608"/>
                </a:lnTo>
                <a:lnTo>
                  <a:pt x="11148" y="4608"/>
                </a:lnTo>
                <a:lnTo>
                  <a:pt x="11146" y="4604"/>
                </a:lnTo>
                <a:lnTo>
                  <a:pt x="11142" y="4600"/>
                </a:lnTo>
                <a:lnTo>
                  <a:pt x="11140" y="4600"/>
                </a:lnTo>
                <a:lnTo>
                  <a:pt x="11138" y="4600"/>
                </a:lnTo>
                <a:lnTo>
                  <a:pt x="11138" y="4604"/>
                </a:lnTo>
                <a:lnTo>
                  <a:pt x="11136" y="4622"/>
                </a:lnTo>
                <a:lnTo>
                  <a:pt x="11136" y="4626"/>
                </a:lnTo>
                <a:lnTo>
                  <a:pt x="11134" y="4626"/>
                </a:lnTo>
                <a:lnTo>
                  <a:pt x="11128" y="4622"/>
                </a:lnTo>
                <a:lnTo>
                  <a:pt x="11126" y="4620"/>
                </a:lnTo>
                <a:lnTo>
                  <a:pt x="11122" y="4620"/>
                </a:lnTo>
                <a:lnTo>
                  <a:pt x="11120" y="4622"/>
                </a:lnTo>
                <a:lnTo>
                  <a:pt x="11118" y="4628"/>
                </a:lnTo>
                <a:lnTo>
                  <a:pt x="11114" y="4636"/>
                </a:lnTo>
                <a:lnTo>
                  <a:pt x="11112" y="4640"/>
                </a:lnTo>
                <a:lnTo>
                  <a:pt x="11110" y="4640"/>
                </a:lnTo>
                <a:lnTo>
                  <a:pt x="11104" y="4644"/>
                </a:lnTo>
                <a:lnTo>
                  <a:pt x="11098" y="4646"/>
                </a:lnTo>
                <a:lnTo>
                  <a:pt x="11098" y="4644"/>
                </a:lnTo>
                <a:lnTo>
                  <a:pt x="11100" y="4640"/>
                </a:lnTo>
                <a:lnTo>
                  <a:pt x="11100" y="4632"/>
                </a:lnTo>
                <a:lnTo>
                  <a:pt x="11098" y="4624"/>
                </a:lnTo>
                <a:lnTo>
                  <a:pt x="11096" y="4620"/>
                </a:lnTo>
                <a:lnTo>
                  <a:pt x="11092" y="4618"/>
                </a:lnTo>
                <a:lnTo>
                  <a:pt x="11088" y="4618"/>
                </a:lnTo>
                <a:lnTo>
                  <a:pt x="11086" y="4618"/>
                </a:lnTo>
                <a:lnTo>
                  <a:pt x="11086" y="4616"/>
                </a:lnTo>
                <a:lnTo>
                  <a:pt x="11086" y="4614"/>
                </a:lnTo>
                <a:lnTo>
                  <a:pt x="11084" y="4614"/>
                </a:lnTo>
                <a:lnTo>
                  <a:pt x="11082" y="4614"/>
                </a:lnTo>
                <a:lnTo>
                  <a:pt x="11080" y="4618"/>
                </a:lnTo>
                <a:lnTo>
                  <a:pt x="11078" y="4622"/>
                </a:lnTo>
                <a:lnTo>
                  <a:pt x="11074" y="4622"/>
                </a:lnTo>
                <a:lnTo>
                  <a:pt x="11070" y="4624"/>
                </a:lnTo>
                <a:lnTo>
                  <a:pt x="11066" y="4628"/>
                </a:lnTo>
                <a:lnTo>
                  <a:pt x="11064" y="4632"/>
                </a:lnTo>
                <a:lnTo>
                  <a:pt x="11066" y="4636"/>
                </a:lnTo>
                <a:lnTo>
                  <a:pt x="11066" y="4640"/>
                </a:lnTo>
                <a:lnTo>
                  <a:pt x="11064" y="4642"/>
                </a:lnTo>
                <a:lnTo>
                  <a:pt x="11058" y="4642"/>
                </a:lnTo>
                <a:lnTo>
                  <a:pt x="11054" y="4642"/>
                </a:lnTo>
                <a:lnTo>
                  <a:pt x="11052" y="4640"/>
                </a:lnTo>
                <a:lnTo>
                  <a:pt x="11050" y="4642"/>
                </a:lnTo>
                <a:lnTo>
                  <a:pt x="11048" y="4644"/>
                </a:lnTo>
                <a:lnTo>
                  <a:pt x="11044" y="4646"/>
                </a:lnTo>
                <a:lnTo>
                  <a:pt x="11038" y="4648"/>
                </a:lnTo>
                <a:lnTo>
                  <a:pt x="11034" y="4652"/>
                </a:lnTo>
                <a:lnTo>
                  <a:pt x="11030" y="4658"/>
                </a:lnTo>
                <a:lnTo>
                  <a:pt x="11030" y="4662"/>
                </a:lnTo>
                <a:lnTo>
                  <a:pt x="11028" y="4672"/>
                </a:lnTo>
                <a:lnTo>
                  <a:pt x="11026" y="4678"/>
                </a:lnTo>
                <a:lnTo>
                  <a:pt x="11022" y="4686"/>
                </a:lnTo>
                <a:lnTo>
                  <a:pt x="11022" y="4692"/>
                </a:lnTo>
                <a:lnTo>
                  <a:pt x="11022" y="4694"/>
                </a:lnTo>
                <a:lnTo>
                  <a:pt x="11024" y="4700"/>
                </a:lnTo>
                <a:lnTo>
                  <a:pt x="11028" y="4702"/>
                </a:lnTo>
                <a:lnTo>
                  <a:pt x="11030" y="4704"/>
                </a:lnTo>
                <a:lnTo>
                  <a:pt x="11032" y="4700"/>
                </a:lnTo>
                <a:lnTo>
                  <a:pt x="11036" y="4686"/>
                </a:lnTo>
                <a:lnTo>
                  <a:pt x="11040" y="4680"/>
                </a:lnTo>
                <a:lnTo>
                  <a:pt x="11040" y="4676"/>
                </a:lnTo>
                <a:lnTo>
                  <a:pt x="11040" y="4674"/>
                </a:lnTo>
                <a:lnTo>
                  <a:pt x="11042" y="4674"/>
                </a:lnTo>
                <a:lnTo>
                  <a:pt x="11044" y="4672"/>
                </a:lnTo>
                <a:lnTo>
                  <a:pt x="11046" y="4668"/>
                </a:lnTo>
                <a:lnTo>
                  <a:pt x="11046" y="4666"/>
                </a:lnTo>
                <a:lnTo>
                  <a:pt x="11048" y="4662"/>
                </a:lnTo>
                <a:lnTo>
                  <a:pt x="11052" y="4658"/>
                </a:lnTo>
                <a:lnTo>
                  <a:pt x="11056" y="4660"/>
                </a:lnTo>
                <a:lnTo>
                  <a:pt x="11058" y="4666"/>
                </a:lnTo>
                <a:lnTo>
                  <a:pt x="11056" y="4670"/>
                </a:lnTo>
                <a:lnTo>
                  <a:pt x="11058" y="4674"/>
                </a:lnTo>
                <a:lnTo>
                  <a:pt x="11060" y="4674"/>
                </a:lnTo>
                <a:lnTo>
                  <a:pt x="11066" y="4670"/>
                </a:lnTo>
                <a:lnTo>
                  <a:pt x="11070" y="4664"/>
                </a:lnTo>
                <a:lnTo>
                  <a:pt x="11072" y="4662"/>
                </a:lnTo>
                <a:lnTo>
                  <a:pt x="11072" y="4666"/>
                </a:lnTo>
                <a:lnTo>
                  <a:pt x="11072" y="4672"/>
                </a:lnTo>
                <a:lnTo>
                  <a:pt x="11072" y="4674"/>
                </a:lnTo>
                <a:lnTo>
                  <a:pt x="11074" y="4674"/>
                </a:lnTo>
                <a:lnTo>
                  <a:pt x="11080" y="4678"/>
                </a:lnTo>
                <a:lnTo>
                  <a:pt x="11084" y="4678"/>
                </a:lnTo>
                <a:lnTo>
                  <a:pt x="11082" y="4674"/>
                </a:lnTo>
                <a:lnTo>
                  <a:pt x="11082" y="4670"/>
                </a:lnTo>
                <a:lnTo>
                  <a:pt x="11084" y="4666"/>
                </a:lnTo>
                <a:lnTo>
                  <a:pt x="11086" y="4664"/>
                </a:lnTo>
                <a:lnTo>
                  <a:pt x="11084" y="4662"/>
                </a:lnTo>
                <a:lnTo>
                  <a:pt x="11082" y="4658"/>
                </a:lnTo>
                <a:lnTo>
                  <a:pt x="11084" y="4656"/>
                </a:lnTo>
                <a:lnTo>
                  <a:pt x="11088" y="4656"/>
                </a:lnTo>
                <a:lnTo>
                  <a:pt x="11094" y="4660"/>
                </a:lnTo>
                <a:lnTo>
                  <a:pt x="11098" y="4662"/>
                </a:lnTo>
                <a:lnTo>
                  <a:pt x="11104" y="4664"/>
                </a:lnTo>
                <a:lnTo>
                  <a:pt x="11108" y="4666"/>
                </a:lnTo>
                <a:lnTo>
                  <a:pt x="11110" y="4672"/>
                </a:lnTo>
                <a:lnTo>
                  <a:pt x="11112" y="4676"/>
                </a:lnTo>
                <a:lnTo>
                  <a:pt x="11112" y="4678"/>
                </a:lnTo>
                <a:lnTo>
                  <a:pt x="11114" y="4678"/>
                </a:lnTo>
                <a:lnTo>
                  <a:pt x="11114" y="4680"/>
                </a:lnTo>
                <a:lnTo>
                  <a:pt x="11112" y="4686"/>
                </a:lnTo>
                <a:lnTo>
                  <a:pt x="11108" y="4692"/>
                </a:lnTo>
                <a:lnTo>
                  <a:pt x="11104" y="4698"/>
                </a:lnTo>
                <a:lnTo>
                  <a:pt x="11104" y="4702"/>
                </a:lnTo>
                <a:lnTo>
                  <a:pt x="11104" y="4706"/>
                </a:lnTo>
                <a:lnTo>
                  <a:pt x="11106" y="4718"/>
                </a:lnTo>
                <a:lnTo>
                  <a:pt x="11108" y="4726"/>
                </a:lnTo>
                <a:lnTo>
                  <a:pt x="11110" y="4730"/>
                </a:lnTo>
                <a:lnTo>
                  <a:pt x="11112" y="4734"/>
                </a:lnTo>
                <a:lnTo>
                  <a:pt x="11114" y="4736"/>
                </a:lnTo>
                <a:lnTo>
                  <a:pt x="11116" y="4738"/>
                </a:lnTo>
                <a:lnTo>
                  <a:pt x="11122" y="4742"/>
                </a:lnTo>
                <a:lnTo>
                  <a:pt x="11140" y="4752"/>
                </a:lnTo>
                <a:lnTo>
                  <a:pt x="11146" y="4752"/>
                </a:lnTo>
                <a:lnTo>
                  <a:pt x="11150" y="4748"/>
                </a:lnTo>
                <a:lnTo>
                  <a:pt x="11152" y="4742"/>
                </a:lnTo>
                <a:lnTo>
                  <a:pt x="11154" y="4742"/>
                </a:lnTo>
                <a:lnTo>
                  <a:pt x="11156" y="4744"/>
                </a:lnTo>
                <a:lnTo>
                  <a:pt x="11156" y="4748"/>
                </a:lnTo>
                <a:lnTo>
                  <a:pt x="11154" y="4756"/>
                </a:lnTo>
                <a:lnTo>
                  <a:pt x="11156" y="4764"/>
                </a:lnTo>
                <a:lnTo>
                  <a:pt x="11158" y="4766"/>
                </a:lnTo>
                <a:lnTo>
                  <a:pt x="11160" y="4768"/>
                </a:lnTo>
                <a:lnTo>
                  <a:pt x="11162" y="4766"/>
                </a:lnTo>
                <a:lnTo>
                  <a:pt x="11166" y="4762"/>
                </a:lnTo>
                <a:lnTo>
                  <a:pt x="11170" y="4754"/>
                </a:lnTo>
                <a:lnTo>
                  <a:pt x="11174" y="4746"/>
                </a:lnTo>
                <a:lnTo>
                  <a:pt x="11174" y="4738"/>
                </a:lnTo>
                <a:lnTo>
                  <a:pt x="11172" y="4732"/>
                </a:lnTo>
                <a:lnTo>
                  <a:pt x="11170" y="4722"/>
                </a:lnTo>
                <a:lnTo>
                  <a:pt x="11166" y="4718"/>
                </a:lnTo>
                <a:lnTo>
                  <a:pt x="11164" y="4716"/>
                </a:lnTo>
                <a:lnTo>
                  <a:pt x="11162" y="4716"/>
                </a:lnTo>
                <a:lnTo>
                  <a:pt x="11162" y="4714"/>
                </a:lnTo>
                <a:lnTo>
                  <a:pt x="11162" y="4706"/>
                </a:lnTo>
                <a:lnTo>
                  <a:pt x="11164" y="4700"/>
                </a:lnTo>
                <a:lnTo>
                  <a:pt x="11168" y="4696"/>
                </a:lnTo>
                <a:lnTo>
                  <a:pt x="11172" y="4694"/>
                </a:lnTo>
                <a:lnTo>
                  <a:pt x="11172" y="4690"/>
                </a:lnTo>
                <a:lnTo>
                  <a:pt x="11172" y="4686"/>
                </a:lnTo>
                <a:lnTo>
                  <a:pt x="11176" y="4682"/>
                </a:lnTo>
                <a:lnTo>
                  <a:pt x="11180" y="4682"/>
                </a:lnTo>
                <a:lnTo>
                  <a:pt x="11182" y="4688"/>
                </a:lnTo>
                <a:lnTo>
                  <a:pt x="11184" y="4696"/>
                </a:lnTo>
                <a:lnTo>
                  <a:pt x="11184" y="4700"/>
                </a:lnTo>
                <a:lnTo>
                  <a:pt x="11188" y="4706"/>
                </a:lnTo>
                <a:lnTo>
                  <a:pt x="11190" y="4708"/>
                </a:lnTo>
                <a:lnTo>
                  <a:pt x="11188" y="4712"/>
                </a:lnTo>
                <a:lnTo>
                  <a:pt x="11188" y="4718"/>
                </a:lnTo>
                <a:lnTo>
                  <a:pt x="11192" y="4728"/>
                </a:lnTo>
                <a:lnTo>
                  <a:pt x="11192" y="4730"/>
                </a:lnTo>
                <a:lnTo>
                  <a:pt x="11194" y="4730"/>
                </a:lnTo>
                <a:lnTo>
                  <a:pt x="11196" y="4726"/>
                </a:lnTo>
                <a:lnTo>
                  <a:pt x="11196" y="4716"/>
                </a:lnTo>
                <a:lnTo>
                  <a:pt x="11194" y="4706"/>
                </a:lnTo>
                <a:lnTo>
                  <a:pt x="11194" y="4702"/>
                </a:lnTo>
                <a:lnTo>
                  <a:pt x="11196" y="4702"/>
                </a:lnTo>
                <a:lnTo>
                  <a:pt x="11198" y="4704"/>
                </a:lnTo>
                <a:lnTo>
                  <a:pt x="11200" y="4704"/>
                </a:lnTo>
                <a:lnTo>
                  <a:pt x="11200" y="4702"/>
                </a:lnTo>
                <a:lnTo>
                  <a:pt x="11198" y="4698"/>
                </a:lnTo>
                <a:lnTo>
                  <a:pt x="11200" y="4698"/>
                </a:lnTo>
                <a:lnTo>
                  <a:pt x="11204" y="4698"/>
                </a:lnTo>
                <a:lnTo>
                  <a:pt x="11208" y="4692"/>
                </a:lnTo>
                <a:lnTo>
                  <a:pt x="11210" y="4686"/>
                </a:lnTo>
                <a:lnTo>
                  <a:pt x="11210" y="4682"/>
                </a:lnTo>
                <a:lnTo>
                  <a:pt x="11210" y="4668"/>
                </a:lnTo>
                <a:lnTo>
                  <a:pt x="11208" y="4662"/>
                </a:lnTo>
                <a:lnTo>
                  <a:pt x="11206" y="4660"/>
                </a:lnTo>
                <a:lnTo>
                  <a:pt x="11204" y="4660"/>
                </a:lnTo>
                <a:lnTo>
                  <a:pt x="11202" y="4656"/>
                </a:lnTo>
                <a:lnTo>
                  <a:pt x="11202" y="4652"/>
                </a:lnTo>
                <a:lnTo>
                  <a:pt x="11204" y="4646"/>
                </a:lnTo>
                <a:lnTo>
                  <a:pt x="11206" y="4640"/>
                </a:lnTo>
                <a:lnTo>
                  <a:pt x="11204" y="4636"/>
                </a:lnTo>
                <a:lnTo>
                  <a:pt x="11202" y="4632"/>
                </a:lnTo>
                <a:lnTo>
                  <a:pt x="11202" y="4628"/>
                </a:lnTo>
                <a:lnTo>
                  <a:pt x="11200" y="4624"/>
                </a:lnTo>
                <a:lnTo>
                  <a:pt x="11200" y="4622"/>
                </a:lnTo>
                <a:lnTo>
                  <a:pt x="11196" y="4622"/>
                </a:lnTo>
                <a:lnTo>
                  <a:pt x="11192" y="4622"/>
                </a:lnTo>
                <a:lnTo>
                  <a:pt x="11190" y="4620"/>
                </a:lnTo>
                <a:lnTo>
                  <a:pt x="11190" y="4618"/>
                </a:lnTo>
                <a:lnTo>
                  <a:pt x="11192" y="4618"/>
                </a:lnTo>
                <a:lnTo>
                  <a:pt x="11196" y="4614"/>
                </a:lnTo>
                <a:lnTo>
                  <a:pt x="11198" y="4610"/>
                </a:lnTo>
                <a:lnTo>
                  <a:pt x="11200" y="4606"/>
                </a:lnTo>
                <a:lnTo>
                  <a:pt x="11198" y="4600"/>
                </a:lnTo>
                <a:lnTo>
                  <a:pt x="11194" y="4594"/>
                </a:lnTo>
                <a:lnTo>
                  <a:pt x="11194" y="4588"/>
                </a:lnTo>
                <a:lnTo>
                  <a:pt x="11194" y="4586"/>
                </a:lnTo>
                <a:lnTo>
                  <a:pt x="11192" y="4586"/>
                </a:lnTo>
                <a:lnTo>
                  <a:pt x="11188" y="4588"/>
                </a:lnTo>
                <a:lnTo>
                  <a:pt x="11186" y="4584"/>
                </a:lnTo>
                <a:lnTo>
                  <a:pt x="11184" y="4578"/>
                </a:lnTo>
                <a:lnTo>
                  <a:pt x="11182" y="4576"/>
                </a:lnTo>
                <a:lnTo>
                  <a:pt x="11178" y="4574"/>
                </a:lnTo>
                <a:lnTo>
                  <a:pt x="11172" y="4570"/>
                </a:lnTo>
                <a:lnTo>
                  <a:pt x="11170" y="4568"/>
                </a:lnTo>
                <a:lnTo>
                  <a:pt x="11170" y="4566"/>
                </a:lnTo>
                <a:lnTo>
                  <a:pt x="11168" y="4562"/>
                </a:lnTo>
                <a:close/>
                <a:moveTo>
                  <a:pt x="11152" y="4426"/>
                </a:moveTo>
                <a:lnTo>
                  <a:pt x="11152" y="4426"/>
                </a:lnTo>
                <a:lnTo>
                  <a:pt x="11146" y="4424"/>
                </a:lnTo>
                <a:lnTo>
                  <a:pt x="11138" y="4426"/>
                </a:lnTo>
                <a:lnTo>
                  <a:pt x="11130" y="4428"/>
                </a:lnTo>
                <a:lnTo>
                  <a:pt x="11122" y="4426"/>
                </a:lnTo>
                <a:lnTo>
                  <a:pt x="11118" y="4426"/>
                </a:lnTo>
                <a:lnTo>
                  <a:pt x="11116" y="4426"/>
                </a:lnTo>
                <a:lnTo>
                  <a:pt x="11118" y="4434"/>
                </a:lnTo>
                <a:lnTo>
                  <a:pt x="11122" y="4444"/>
                </a:lnTo>
                <a:lnTo>
                  <a:pt x="11130" y="4452"/>
                </a:lnTo>
                <a:lnTo>
                  <a:pt x="11134" y="4456"/>
                </a:lnTo>
                <a:lnTo>
                  <a:pt x="11136" y="4460"/>
                </a:lnTo>
                <a:lnTo>
                  <a:pt x="11138" y="4462"/>
                </a:lnTo>
                <a:lnTo>
                  <a:pt x="11142" y="4464"/>
                </a:lnTo>
                <a:lnTo>
                  <a:pt x="11146" y="4466"/>
                </a:lnTo>
                <a:lnTo>
                  <a:pt x="11148" y="4468"/>
                </a:lnTo>
                <a:lnTo>
                  <a:pt x="11146" y="4472"/>
                </a:lnTo>
                <a:lnTo>
                  <a:pt x="11142" y="4474"/>
                </a:lnTo>
                <a:lnTo>
                  <a:pt x="11142" y="4476"/>
                </a:lnTo>
                <a:lnTo>
                  <a:pt x="11142" y="4478"/>
                </a:lnTo>
                <a:lnTo>
                  <a:pt x="11144" y="4480"/>
                </a:lnTo>
                <a:lnTo>
                  <a:pt x="11150" y="4486"/>
                </a:lnTo>
                <a:lnTo>
                  <a:pt x="11152" y="4496"/>
                </a:lnTo>
                <a:lnTo>
                  <a:pt x="11154" y="4498"/>
                </a:lnTo>
                <a:lnTo>
                  <a:pt x="11156" y="4498"/>
                </a:lnTo>
                <a:lnTo>
                  <a:pt x="11160" y="4498"/>
                </a:lnTo>
                <a:lnTo>
                  <a:pt x="11164" y="4498"/>
                </a:lnTo>
                <a:lnTo>
                  <a:pt x="11168" y="4498"/>
                </a:lnTo>
                <a:lnTo>
                  <a:pt x="11170" y="4500"/>
                </a:lnTo>
                <a:lnTo>
                  <a:pt x="11174" y="4502"/>
                </a:lnTo>
                <a:lnTo>
                  <a:pt x="11176" y="4500"/>
                </a:lnTo>
                <a:lnTo>
                  <a:pt x="11174" y="4494"/>
                </a:lnTo>
                <a:lnTo>
                  <a:pt x="11172" y="4492"/>
                </a:lnTo>
                <a:lnTo>
                  <a:pt x="11170" y="4488"/>
                </a:lnTo>
                <a:lnTo>
                  <a:pt x="11170" y="4486"/>
                </a:lnTo>
                <a:lnTo>
                  <a:pt x="11170" y="4484"/>
                </a:lnTo>
                <a:lnTo>
                  <a:pt x="11166" y="4480"/>
                </a:lnTo>
                <a:lnTo>
                  <a:pt x="11164" y="4476"/>
                </a:lnTo>
                <a:lnTo>
                  <a:pt x="11164" y="4472"/>
                </a:lnTo>
                <a:lnTo>
                  <a:pt x="11164" y="4458"/>
                </a:lnTo>
                <a:lnTo>
                  <a:pt x="11166" y="4446"/>
                </a:lnTo>
                <a:lnTo>
                  <a:pt x="11164" y="4442"/>
                </a:lnTo>
                <a:lnTo>
                  <a:pt x="11162" y="4440"/>
                </a:lnTo>
                <a:lnTo>
                  <a:pt x="11158" y="4436"/>
                </a:lnTo>
                <a:lnTo>
                  <a:pt x="11158" y="4432"/>
                </a:lnTo>
                <a:lnTo>
                  <a:pt x="11156" y="4428"/>
                </a:lnTo>
                <a:lnTo>
                  <a:pt x="11152" y="4426"/>
                </a:lnTo>
                <a:close/>
                <a:moveTo>
                  <a:pt x="11024" y="4468"/>
                </a:moveTo>
                <a:lnTo>
                  <a:pt x="11024" y="4468"/>
                </a:lnTo>
                <a:lnTo>
                  <a:pt x="11026" y="4470"/>
                </a:lnTo>
                <a:lnTo>
                  <a:pt x="11028" y="4472"/>
                </a:lnTo>
                <a:lnTo>
                  <a:pt x="11028" y="4478"/>
                </a:lnTo>
                <a:lnTo>
                  <a:pt x="11026" y="4486"/>
                </a:lnTo>
                <a:lnTo>
                  <a:pt x="11028" y="4494"/>
                </a:lnTo>
                <a:lnTo>
                  <a:pt x="11028" y="4502"/>
                </a:lnTo>
                <a:lnTo>
                  <a:pt x="11026" y="4506"/>
                </a:lnTo>
                <a:lnTo>
                  <a:pt x="11022" y="4510"/>
                </a:lnTo>
                <a:lnTo>
                  <a:pt x="11022" y="4522"/>
                </a:lnTo>
                <a:lnTo>
                  <a:pt x="11022" y="4528"/>
                </a:lnTo>
                <a:lnTo>
                  <a:pt x="11024" y="4530"/>
                </a:lnTo>
                <a:lnTo>
                  <a:pt x="11026" y="4530"/>
                </a:lnTo>
                <a:lnTo>
                  <a:pt x="11028" y="4528"/>
                </a:lnTo>
                <a:lnTo>
                  <a:pt x="11034" y="4522"/>
                </a:lnTo>
                <a:lnTo>
                  <a:pt x="11036" y="4520"/>
                </a:lnTo>
                <a:lnTo>
                  <a:pt x="11040" y="4520"/>
                </a:lnTo>
                <a:lnTo>
                  <a:pt x="11046" y="4516"/>
                </a:lnTo>
                <a:lnTo>
                  <a:pt x="11054" y="4512"/>
                </a:lnTo>
                <a:lnTo>
                  <a:pt x="11066" y="4498"/>
                </a:lnTo>
                <a:lnTo>
                  <a:pt x="11070" y="4494"/>
                </a:lnTo>
                <a:lnTo>
                  <a:pt x="11072" y="4490"/>
                </a:lnTo>
                <a:lnTo>
                  <a:pt x="11072" y="4482"/>
                </a:lnTo>
                <a:lnTo>
                  <a:pt x="11070" y="4476"/>
                </a:lnTo>
                <a:lnTo>
                  <a:pt x="11068" y="4476"/>
                </a:lnTo>
                <a:lnTo>
                  <a:pt x="11066" y="4478"/>
                </a:lnTo>
                <a:lnTo>
                  <a:pt x="11064" y="4478"/>
                </a:lnTo>
                <a:lnTo>
                  <a:pt x="11060" y="4474"/>
                </a:lnTo>
                <a:lnTo>
                  <a:pt x="11056" y="4472"/>
                </a:lnTo>
                <a:lnTo>
                  <a:pt x="11054" y="4474"/>
                </a:lnTo>
                <a:lnTo>
                  <a:pt x="11050" y="4474"/>
                </a:lnTo>
                <a:lnTo>
                  <a:pt x="11048" y="4474"/>
                </a:lnTo>
                <a:lnTo>
                  <a:pt x="11042" y="4470"/>
                </a:lnTo>
                <a:lnTo>
                  <a:pt x="11036" y="4464"/>
                </a:lnTo>
                <a:lnTo>
                  <a:pt x="11028" y="4458"/>
                </a:lnTo>
                <a:lnTo>
                  <a:pt x="11020" y="4458"/>
                </a:lnTo>
                <a:lnTo>
                  <a:pt x="11018" y="4460"/>
                </a:lnTo>
                <a:lnTo>
                  <a:pt x="11018" y="4464"/>
                </a:lnTo>
                <a:lnTo>
                  <a:pt x="11024" y="4468"/>
                </a:lnTo>
                <a:close/>
                <a:moveTo>
                  <a:pt x="10976" y="4378"/>
                </a:moveTo>
                <a:lnTo>
                  <a:pt x="10976" y="4378"/>
                </a:lnTo>
                <a:lnTo>
                  <a:pt x="10964" y="4378"/>
                </a:lnTo>
                <a:lnTo>
                  <a:pt x="10958" y="4380"/>
                </a:lnTo>
                <a:lnTo>
                  <a:pt x="10956" y="4382"/>
                </a:lnTo>
                <a:lnTo>
                  <a:pt x="10960" y="4384"/>
                </a:lnTo>
                <a:lnTo>
                  <a:pt x="10964" y="4386"/>
                </a:lnTo>
                <a:lnTo>
                  <a:pt x="10966" y="4390"/>
                </a:lnTo>
                <a:lnTo>
                  <a:pt x="10966" y="4392"/>
                </a:lnTo>
                <a:lnTo>
                  <a:pt x="10970" y="4396"/>
                </a:lnTo>
                <a:lnTo>
                  <a:pt x="10974" y="4400"/>
                </a:lnTo>
                <a:lnTo>
                  <a:pt x="10976" y="4410"/>
                </a:lnTo>
                <a:lnTo>
                  <a:pt x="10980" y="4424"/>
                </a:lnTo>
                <a:lnTo>
                  <a:pt x="10986" y="4436"/>
                </a:lnTo>
                <a:lnTo>
                  <a:pt x="10990" y="4442"/>
                </a:lnTo>
                <a:lnTo>
                  <a:pt x="10992" y="4444"/>
                </a:lnTo>
                <a:lnTo>
                  <a:pt x="10996" y="4444"/>
                </a:lnTo>
                <a:lnTo>
                  <a:pt x="11000" y="4440"/>
                </a:lnTo>
                <a:lnTo>
                  <a:pt x="11004" y="4430"/>
                </a:lnTo>
                <a:lnTo>
                  <a:pt x="11006" y="4424"/>
                </a:lnTo>
                <a:lnTo>
                  <a:pt x="11006" y="4420"/>
                </a:lnTo>
                <a:lnTo>
                  <a:pt x="11004" y="4416"/>
                </a:lnTo>
                <a:lnTo>
                  <a:pt x="11006" y="4408"/>
                </a:lnTo>
                <a:lnTo>
                  <a:pt x="11006" y="4402"/>
                </a:lnTo>
                <a:lnTo>
                  <a:pt x="11004" y="4398"/>
                </a:lnTo>
                <a:lnTo>
                  <a:pt x="11002" y="4394"/>
                </a:lnTo>
                <a:lnTo>
                  <a:pt x="11000" y="4388"/>
                </a:lnTo>
                <a:lnTo>
                  <a:pt x="10988" y="4382"/>
                </a:lnTo>
                <a:lnTo>
                  <a:pt x="10976" y="4378"/>
                </a:lnTo>
                <a:close/>
                <a:moveTo>
                  <a:pt x="10900" y="4536"/>
                </a:moveTo>
                <a:lnTo>
                  <a:pt x="10900" y="4536"/>
                </a:lnTo>
                <a:lnTo>
                  <a:pt x="10884" y="4562"/>
                </a:lnTo>
                <a:lnTo>
                  <a:pt x="10866" y="4584"/>
                </a:lnTo>
                <a:lnTo>
                  <a:pt x="10848" y="4600"/>
                </a:lnTo>
                <a:lnTo>
                  <a:pt x="10840" y="4612"/>
                </a:lnTo>
                <a:lnTo>
                  <a:pt x="10836" y="4618"/>
                </a:lnTo>
                <a:lnTo>
                  <a:pt x="10834" y="4628"/>
                </a:lnTo>
                <a:lnTo>
                  <a:pt x="10832" y="4630"/>
                </a:lnTo>
                <a:lnTo>
                  <a:pt x="10834" y="4632"/>
                </a:lnTo>
                <a:lnTo>
                  <a:pt x="10836" y="4632"/>
                </a:lnTo>
                <a:lnTo>
                  <a:pt x="10838" y="4632"/>
                </a:lnTo>
                <a:lnTo>
                  <a:pt x="10844" y="4626"/>
                </a:lnTo>
                <a:lnTo>
                  <a:pt x="10848" y="4620"/>
                </a:lnTo>
                <a:lnTo>
                  <a:pt x="10858" y="4610"/>
                </a:lnTo>
                <a:lnTo>
                  <a:pt x="10882" y="4586"/>
                </a:lnTo>
                <a:lnTo>
                  <a:pt x="10890" y="4578"/>
                </a:lnTo>
                <a:lnTo>
                  <a:pt x="10894" y="4572"/>
                </a:lnTo>
                <a:lnTo>
                  <a:pt x="10896" y="4566"/>
                </a:lnTo>
                <a:lnTo>
                  <a:pt x="10898" y="4562"/>
                </a:lnTo>
                <a:lnTo>
                  <a:pt x="10898" y="4558"/>
                </a:lnTo>
                <a:lnTo>
                  <a:pt x="10900" y="4556"/>
                </a:lnTo>
                <a:lnTo>
                  <a:pt x="10904" y="4554"/>
                </a:lnTo>
                <a:lnTo>
                  <a:pt x="10910" y="4552"/>
                </a:lnTo>
                <a:lnTo>
                  <a:pt x="10914" y="4550"/>
                </a:lnTo>
                <a:lnTo>
                  <a:pt x="10916" y="4544"/>
                </a:lnTo>
                <a:lnTo>
                  <a:pt x="10918" y="4538"/>
                </a:lnTo>
                <a:lnTo>
                  <a:pt x="10920" y="4536"/>
                </a:lnTo>
                <a:lnTo>
                  <a:pt x="10922" y="4534"/>
                </a:lnTo>
                <a:lnTo>
                  <a:pt x="10928" y="4534"/>
                </a:lnTo>
                <a:lnTo>
                  <a:pt x="10930" y="4530"/>
                </a:lnTo>
                <a:lnTo>
                  <a:pt x="10932" y="4524"/>
                </a:lnTo>
                <a:lnTo>
                  <a:pt x="10930" y="4516"/>
                </a:lnTo>
                <a:lnTo>
                  <a:pt x="10928" y="4510"/>
                </a:lnTo>
                <a:lnTo>
                  <a:pt x="10928" y="4506"/>
                </a:lnTo>
                <a:lnTo>
                  <a:pt x="10928" y="4496"/>
                </a:lnTo>
                <a:lnTo>
                  <a:pt x="10928" y="4488"/>
                </a:lnTo>
                <a:lnTo>
                  <a:pt x="10928" y="4484"/>
                </a:lnTo>
                <a:lnTo>
                  <a:pt x="10924" y="4484"/>
                </a:lnTo>
                <a:lnTo>
                  <a:pt x="10922" y="4484"/>
                </a:lnTo>
                <a:lnTo>
                  <a:pt x="10920" y="4486"/>
                </a:lnTo>
                <a:lnTo>
                  <a:pt x="10920" y="4492"/>
                </a:lnTo>
                <a:lnTo>
                  <a:pt x="10918" y="4500"/>
                </a:lnTo>
                <a:lnTo>
                  <a:pt x="10918" y="4504"/>
                </a:lnTo>
                <a:lnTo>
                  <a:pt x="10914" y="4506"/>
                </a:lnTo>
                <a:lnTo>
                  <a:pt x="10912" y="4506"/>
                </a:lnTo>
                <a:lnTo>
                  <a:pt x="10912" y="4508"/>
                </a:lnTo>
                <a:lnTo>
                  <a:pt x="10914" y="4512"/>
                </a:lnTo>
                <a:lnTo>
                  <a:pt x="10916" y="4518"/>
                </a:lnTo>
                <a:lnTo>
                  <a:pt x="10916" y="4522"/>
                </a:lnTo>
                <a:lnTo>
                  <a:pt x="10914" y="4526"/>
                </a:lnTo>
                <a:lnTo>
                  <a:pt x="10912" y="4528"/>
                </a:lnTo>
                <a:lnTo>
                  <a:pt x="10908" y="4528"/>
                </a:lnTo>
                <a:lnTo>
                  <a:pt x="10906" y="4528"/>
                </a:lnTo>
                <a:lnTo>
                  <a:pt x="10900" y="4536"/>
                </a:lnTo>
                <a:close/>
                <a:moveTo>
                  <a:pt x="10936" y="4240"/>
                </a:moveTo>
                <a:lnTo>
                  <a:pt x="10936" y="4240"/>
                </a:lnTo>
                <a:lnTo>
                  <a:pt x="10934" y="4240"/>
                </a:lnTo>
                <a:lnTo>
                  <a:pt x="10932" y="4242"/>
                </a:lnTo>
                <a:lnTo>
                  <a:pt x="10930" y="4248"/>
                </a:lnTo>
                <a:lnTo>
                  <a:pt x="10932" y="4256"/>
                </a:lnTo>
                <a:lnTo>
                  <a:pt x="10934" y="4260"/>
                </a:lnTo>
                <a:lnTo>
                  <a:pt x="10938" y="4264"/>
                </a:lnTo>
                <a:lnTo>
                  <a:pt x="10938" y="4268"/>
                </a:lnTo>
                <a:lnTo>
                  <a:pt x="10940" y="4298"/>
                </a:lnTo>
                <a:lnTo>
                  <a:pt x="10942" y="4316"/>
                </a:lnTo>
                <a:lnTo>
                  <a:pt x="10944" y="4318"/>
                </a:lnTo>
                <a:lnTo>
                  <a:pt x="10946" y="4320"/>
                </a:lnTo>
                <a:lnTo>
                  <a:pt x="10950" y="4320"/>
                </a:lnTo>
                <a:lnTo>
                  <a:pt x="10952" y="4320"/>
                </a:lnTo>
                <a:lnTo>
                  <a:pt x="10954" y="4326"/>
                </a:lnTo>
                <a:lnTo>
                  <a:pt x="10958" y="4334"/>
                </a:lnTo>
                <a:lnTo>
                  <a:pt x="10962" y="4336"/>
                </a:lnTo>
                <a:lnTo>
                  <a:pt x="10964" y="4334"/>
                </a:lnTo>
                <a:lnTo>
                  <a:pt x="10966" y="4326"/>
                </a:lnTo>
                <a:lnTo>
                  <a:pt x="10966" y="4320"/>
                </a:lnTo>
                <a:lnTo>
                  <a:pt x="10966" y="4318"/>
                </a:lnTo>
                <a:lnTo>
                  <a:pt x="10970" y="4318"/>
                </a:lnTo>
                <a:lnTo>
                  <a:pt x="10974" y="4322"/>
                </a:lnTo>
                <a:lnTo>
                  <a:pt x="10980" y="4326"/>
                </a:lnTo>
                <a:lnTo>
                  <a:pt x="10980" y="4330"/>
                </a:lnTo>
                <a:lnTo>
                  <a:pt x="10978" y="4334"/>
                </a:lnTo>
                <a:lnTo>
                  <a:pt x="10974" y="4338"/>
                </a:lnTo>
                <a:lnTo>
                  <a:pt x="10968" y="4346"/>
                </a:lnTo>
                <a:lnTo>
                  <a:pt x="10966" y="4356"/>
                </a:lnTo>
                <a:lnTo>
                  <a:pt x="10966" y="4364"/>
                </a:lnTo>
                <a:lnTo>
                  <a:pt x="10968" y="4366"/>
                </a:lnTo>
                <a:lnTo>
                  <a:pt x="10970" y="4364"/>
                </a:lnTo>
                <a:lnTo>
                  <a:pt x="10974" y="4364"/>
                </a:lnTo>
                <a:lnTo>
                  <a:pt x="10976" y="4364"/>
                </a:lnTo>
                <a:lnTo>
                  <a:pt x="10980" y="4368"/>
                </a:lnTo>
                <a:lnTo>
                  <a:pt x="10984" y="4374"/>
                </a:lnTo>
                <a:lnTo>
                  <a:pt x="10988" y="4376"/>
                </a:lnTo>
                <a:lnTo>
                  <a:pt x="10992" y="4376"/>
                </a:lnTo>
                <a:lnTo>
                  <a:pt x="11000" y="4376"/>
                </a:lnTo>
                <a:lnTo>
                  <a:pt x="11000" y="4372"/>
                </a:lnTo>
                <a:lnTo>
                  <a:pt x="11000" y="4368"/>
                </a:lnTo>
                <a:lnTo>
                  <a:pt x="11002" y="4366"/>
                </a:lnTo>
                <a:lnTo>
                  <a:pt x="11004" y="4362"/>
                </a:lnTo>
                <a:lnTo>
                  <a:pt x="11008" y="4360"/>
                </a:lnTo>
                <a:lnTo>
                  <a:pt x="11012" y="4360"/>
                </a:lnTo>
                <a:lnTo>
                  <a:pt x="11028" y="4370"/>
                </a:lnTo>
                <a:lnTo>
                  <a:pt x="11032" y="4376"/>
                </a:lnTo>
                <a:lnTo>
                  <a:pt x="11036" y="4380"/>
                </a:lnTo>
                <a:lnTo>
                  <a:pt x="11040" y="4388"/>
                </a:lnTo>
                <a:lnTo>
                  <a:pt x="11042" y="4394"/>
                </a:lnTo>
                <a:lnTo>
                  <a:pt x="11044" y="4396"/>
                </a:lnTo>
                <a:lnTo>
                  <a:pt x="11048" y="4398"/>
                </a:lnTo>
                <a:lnTo>
                  <a:pt x="11050" y="4396"/>
                </a:lnTo>
                <a:lnTo>
                  <a:pt x="11050" y="4394"/>
                </a:lnTo>
                <a:lnTo>
                  <a:pt x="11050" y="4388"/>
                </a:lnTo>
                <a:lnTo>
                  <a:pt x="11042" y="4368"/>
                </a:lnTo>
                <a:lnTo>
                  <a:pt x="11042" y="4366"/>
                </a:lnTo>
                <a:lnTo>
                  <a:pt x="11044" y="4364"/>
                </a:lnTo>
                <a:lnTo>
                  <a:pt x="11048" y="4364"/>
                </a:lnTo>
                <a:lnTo>
                  <a:pt x="11054" y="4368"/>
                </a:lnTo>
                <a:lnTo>
                  <a:pt x="11056" y="4374"/>
                </a:lnTo>
                <a:lnTo>
                  <a:pt x="11060" y="4378"/>
                </a:lnTo>
                <a:lnTo>
                  <a:pt x="11064" y="4382"/>
                </a:lnTo>
                <a:lnTo>
                  <a:pt x="11068" y="4386"/>
                </a:lnTo>
                <a:lnTo>
                  <a:pt x="11072" y="4390"/>
                </a:lnTo>
                <a:lnTo>
                  <a:pt x="11074" y="4396"/>
                </a:lnTo>
                <a:lnTo>
                  <a:pt x="11074" y="4400"/>
                </a:lnTo>
                <a:lnTo>
                  <a:pt x="11078" y="4404"/>
                </a:lnTo>
                <a:lnTo>
                  <a:pt x="11086" y="4410"/>
                </a:lnTo>
                <a:lnTo>
                  <a:pt x="11094" y="4414"/>
                </a:lnTo>
                <a:lnTo>
                  <a:pt x="11098" y="4418"/>
                </a:lnTo>
                <a:lnTo>
                  <a:pt x="11100" y="4422"/>
                </a:lnTo>
                <a:lnTo>
                  <a:pt x="11102" y="4428"/>
                </a:lnTo>
                <a:lnTo>
                  <a:pt x="11104" y="4430"/>
                </a:lnTo>
                <a:lnTo>
                  <a:pt x="11106" y="4428"/>
                </a:lnTo>
                <a:lnTo>
                  <a:pt x="11108" y="4422"/>
                </a:lnTo>
                <a:lnTo>
                  <a:pt x="11110" y="4414"/>
                </a:lnTo>
                <a:lnTo>
                  <a:pt x="11110" y="4408"/>
                </a:lnTo>
                <a:lnTo>
                  <a:pt x="11110" y="4404"/>
                </a:lnTo>
                <a:lnTo>
                  <a:pt x="11106" y="4400"/>
                </a:lnTo>
                <a:lnTo>
                  <a:pt x="11098" y="4400"/>
                </a:lnTo>
                <a:lnTo>
                  <a:pt x="11094" y="4398"/>
                </a:lnTo>
                <a:lnTo>
                  <a:pt x="11094" y="4396"/>
                </a:lnTo>
                <a:lnTo>
                  <a:pt x="11094" y="4394"/>
                </a:lnTo>
                <a:lnTo>
                  <a:pt x="11094" y="4390"/>
                </a:lnTo>
                <a:lnTo>
                  <a:pt x="11092" y="4386"/>
                </a:lnTo>
                <a:lnTo>
                  <a:pt x="11088" y="4380"/>
                </a:lnTo>
                <a:lnTo>
                  <a:pt x="11084" y="4376"/>
                </a:lnTo>
                <a:lnTo>
                  <a:pt x="11082" y="4374"/>
                </a:lnTo>
                <a:lnTo>
                  <a:pt x="11084" y="4374"/>
                </a:lnTo>
                <a:lnTo>
                  <a:pt x="11088" y="4372"/>
                </a:lnTo>
                <a:lnTo>
                  <a:pt x="11096" y="4372"/>
                </a:lnTo>
                <a:lnTo>
                  <a:pt x="11098" y="4372"/>
                </a:lnTo>
                <a:lnTo>
                  <a:pt x="11100" y="4370"/>
                </a:lnTo>
                <a:lnTo>
                  <a:pt x="11102" y="4366"/>
                </a:lnTo>
                <a:lnTo>
                  <a:pt x="11098" y="4364"/>
                </a:lnTo>
                <a:lnTo>
                  <a:pt x="11082" y="4356"/>
                </a:lnTo>
                <a:lnTo>
                  <a:pt x="11078" y="4354"/>
                </a:lnTo>
                <a:lnTo>
                  <a:pt x="11076" y="4354"/>
                </a:lnTo>
                <a:lnTo>
                  <a:pt x="11074" y="4358"/>
                </a:lnTo>
                <a:lnTo>
                  <a:pt x="11074" y="4362"/>
                </a:lnTo>
                <a:lnTo>
                  <a:pt x="11072" y="4368"/>
                </a:lnTo>
                <a:lnTo>
                  <a:pt x="11070" y="4370"/>
                </a:lnTo>
                <a:lnTo>
                  <a:pt x="11068" y="4370"/>
                </a:lnTo>
                <a:lnTo>
                  <a:pt x="11066" y="4368"/>
                </a:lnTo>
                <a:lnTo>
                  <a:pt x="11064" y="4364"/>
                </a:lnTo>
                <a:lnTo>
                  <a:pt x="11064" y="4358"/>
                </a:lnTo>
                <a:lnTo>
                  <a:pt x="11064" y="4354"/>
                </a:lnTo>
                <a:lnTo>
                  <a:pt x="11062" y="4350"/>
                </a:lnTo>
                <a:lnTo>
                  <a:pt x="11058" y="4346"/>
                </a:lnTo>
                <a:lnTo>
                  <a:pt x="11052" y="4342"/>
                </a:lnTo>
                <a:lnTo>
                  <a:pt x="11046" y="4340"/>
                </a:lnTo>
                <a:lnTo>
                  <a:pt x="11042" y="4338"/>
                </a:lnTo>
                <a:lnTo>
                  <a:pt x="11040" y="4340"/>
                </a:lnTo>
                <a:lnTo>
                  <a:pt x="11038" y="4342"/>
                </a:lnTo>
                <a:lnTo>
                  <a:pt x="11038" y="4344"/>
                </a:lnTo>
                <a:lnTo>
                  <a:pt x="11036" y="4346"/>
                </a:lnTo>
                <a:lnTo>
                  <a:pt x="11032" y="4346"/>
                </a:lnTo>
                <a:lnTo>
                  <a:pt x="11030" y="4346"/>
                </a:lnTo>
                <a:lnTo>
                  <a:pt x="11030" y="4352"/>
                </a:lnTo>
                <a:lnTo>
                  <a:pt x="11030" y="4356"/>
                </a:lnTo>
                <a:lnTo>
                  <a:pt x="11028" y="4358"/>
                </a:lnTo>
                <a:lnTo>
                  <a:pt x="11024" y="4358"/>
                </a:lnTo>
                <a:lnTo>
                  <a:pt x="11020" y="4356"/>
                </a:lnTo>
                <a:lnTo>
                  <a:pt x="11016" y="4352"/>
                </a:lnTo>
                <a:lnTo>
                  <a:pt x="11010" y="4342"/>
                </a:lnTo>
                <a:lnTo>
                  <a:pt x="11008" y="4330"/>
                </a:lnTo>
                <a:lnTo>
                  <a:pt x="11008" y="4322"/>
                </a:lnTo>
                <a:lnTo>
                  <a:pt x="11008" y="4320"/>
                </a:lnTo>
                <a:lnTo>
                  <a:pt x="11008" y="4314"/>
                </a:lnTo>
                <a:lnTo>
                  <a:pt x="11004" y="4304"/>
                </a:lnTo>
                <a:lnTo>
                  <a:pt x="11000" y="4292"/>
                </a:lnTo>
                <a:lnTo>
                  <a:pt x="11002" y="4286"/>
                </a:lnTo>
                <a:lnTo>
                  <a:pt x="11004" y="4280"/>
                </a:lnTo>
                <a:lnTo>
                  <a:pt x="11008" y="4272"/>
                </a:lnTo>
                <a:lnTo>
                  <a:pt x="11008" y="4266"/>
                </a:lnTo>
                <a:lnTo>
                  <a:pt x="11008" y="4260"/>
                </a:lnTo>
                <a:lnTo>
                  <a:pt x="11014" y="4254"/>
                </a:lnTo>
                <a:lnTo>
                  <a:pt x="11016" y="4250"/>
                </a:lnTo>
                <a:lnTo>
                  <a:pt x="11018" y="4250"/>
                </a:lnTo>
                <a:lnTo>
                  <a:pt x="11020" y="4250"/>
                </a:lnTo>
                <a:lnTo>
                  <a:pt x="11022" y="4252"/>
                </a:lnTo>
                <a:lnTo>
                  <a:pt x="11024" y="4256"/>
                </a:lnTo>
                <a:lnTo>
                  <a:pt x="11026" y="4254"/>
                </a:lnTo>
                <a:lnTo>
                  <a:pt x="11032" y="4246"/>
                </a:lnTo>
                <a:lnTo>
                  <a:pt x="11036" y="4232"/>
                </a:lnTo>
                <a:lnTo>
                  <a:pt x="11042" y="4208"/>
                </a:lnTo>
                <a:lnTo>
                  <a:pt x="11042" y="4204"/>
                </a:lnTo>
                <a:lnTo>
                  <a:pt x="11040" y="4200"/>
                </a:lnTo>
                <a:lnTo>
                  <a:pt x="11034" y="4190"/>
                </a:lnTo>
                <a:lnTo>
                  <a:pt x="11032" y="4184"/>
                </a:lnTo>
                <a:lnTo>
                  <a:pt x="11030" y="4178"/>
                </a:lnTo>
                <a:lnTo>
                  <a:pt x="11030" y="4168"/>
                </a:lnTo>
                <a:lnTo>
                  <a:pt x="11032" y="4158"/>
                </a:lnTo>
                <a:lnTo>
                  <a:pt x="11036" y="4144"/>
                </a:lnTo>
                <a:lnTo>
                  <a:pt x="11036" y="4136"/>
                </a:lnTo>
                <a:lnTo>
                  <a:pt x="11034" y="4134"/>
                </a:lnTo>
                <a:lnTo>
                  <a:pt x="11032" y="4134"/>
                </a:lnTo>
                <a:lnTo>
                  <a:pt x="11028" y="4136"/>
                </a:lnTo>
                <a:lnTo>
                  <a:pt x="11024" y="4140"/>
                </a:lnTo>
                <a:lnTo>
                  <a:pt x="11020" y="4144"/>
                </a:lnTo>
                <a:lnTo>
                  <a:pt x="11016" y="4144"/>
                </a:lnTo>
                <a:lnTo>
                  <a:pt x="11010" y="4142"/>
                </a:lnTo>
                <a:lnTo>
                  <a:pt x="11004" y="4138"/>
                </a:lnTo>
                <a:lnTo>
                  <a:pt x="10988" y="4128"/>
                </a:lnTo>
                <a:lnTo>
                  <a:pt x="10982" y="4126"/>
                </a:lnTo>
                <a:lnTo>
                  <a:pt x="10974" y="4128"/>
                </a:lnTo>
                <a:lnTo>
                  <a:pt x="10966" y="4132"/>
                </a:lnTo>
                <a:lnTo>
                  <a:pt x="10964" y="4134"/>
                </a:lnTo>
                <a:lnTo>
                  <a:pt x="10964" y="4138"/>
                </a:lnTo>
                <a:lnTo>
                  <a:pt x="10964" y="4146"/>
                </a:lnTo>
                <a:lnTo>
                  <a:pt x="10962" y="4150"/>
                </a:lnTo>
                <a:lnTo>
                  <a:pt x="10960" y="4158"/>
                </a:lnTo>
                <a:lnTo>
                  <a:pt x="10958" y="4166"/>
                </a:lnTo>
                <a:lnTo>
                  <a:pt x="10956" y="4172"/>
                </a:lnTo>
                <a:lnTo>
                  <a:pt x="10958" y="4186"/>
                </a:lnTo>
                <a:lnTo>
                  <a:pt x="10958" y="4200"/>
                </a:lnTo>
                <a:lnTo>
                  <a:pt x="10958" y="4208"/>
                </a:lnTo>
                <a:lnTo>
                  <a:pt x="10954" y="4218"/>
                </a:lnTo>
                <a:lnTo>
                  <a:pt x="10952" y="4226"/>
                </a:lnTo>
                <a:lnTo>
                  <a:pt x="10950" y="4232"/>
                </a:lnTo>
                <a:lnTo>
                  <a:pt x="10952" y="4236"/>
                </a:lnTo>
                <a:lnTo>
                  <a:pt x="10954" y="4240"/>
                </a:lnTo>
                <a:lnTo>
                  <a:pt x="10958" y="4246"/>
                </a:lnTo>
                <a:lnTo>
                  <a:pt x="10958" y="4248"/>
                </a:lnTo>
                <a:lnTo>
                  <a:pt x="10956" y="4254"/>
                </a:lnTo>
                <a:lnTo>
                  <a:pt x="10954" y="4258"/>
                </a:lnTo>
                <a:lnTo>
                  <a:pt x="10952" y="4258"/>
                </a:lnTo>
                <a:lnTo>
                  <a:pt x="10948" y="4256"/>
                </a:lnTo>
                <a:lnTo>
                  <a:pt x="10946" y="4252"/>
                </a:lnTo>
                <a:lnTo>
                  <a:pt x="10942" y="4244"/>
                </a:lnTo>
                <a:lnTo>
                  <a:pt x="10938" y="4240"/>
                </a:lnTo>
                <a:lnTo>
                  <a:pt x="10936" y="4240"/>
                </a:lnTo>
                <a:close/>
                <a:moveTo>
                  <a:pt x="9396" y="4654"/>
                </a:moveTo>
                <a:lnTo>
                  <a:pt x="9396" y="4654"/>
                </a:lnTo>
                <a:lnTo>
                  <a:pt x="9392" y="4644"/>
                </a:lnTo>
                <a:lnTo>
                  <a:pt x="9386" y="4630"/>
                </a:lnTo>
                <a:lnTo>
                  <a:pt x="9380" y="4616"/>
                </a:lnTo>
                <a:lnTo>
                  <a:pt x="9372" y="4604"/>
                </a:lnTo>
                <a:lnTo>
                  <a:pt x="9366" y="4596"/>
                </a:lnTo>
                <a:lnTo>
                  <a:pt x="9364" y="4588"/>
                </a:lnTo>
                <a:lnTo>
                  <a:pt x="9360" y="4580"/>
                </a:lnTo>
                <a:lnTo>
                  <a:pt x="9352" y="4570"/>
                </a:lnTo>
                <a:lnTo>
                  <a:pt x="9344" y="4562"/>
                </a:lnTo>
                <a:lnTo>
                  <a:pt x="9336" y="4560"/>
                </a:lnTo>
                <a:lnTo>
                  <a:pt x="9330" y="4560"/>
                </a:lnTo>
                <a:lnTo>
                  <a:pt x="9326" y="4562"/>
                </a:lnTo>
                <a:lnTo>
                  <a:pt x="9326" y="4564"/>
                </a:lnTo>
                <a:lnTo>
                  <a:pt x="9330" y="4566"/>
                </a:lnTo>
                <a:lnTo>
                  <a:pt x="9332" y="4572"/>
                </a:lnTo>
                <a:lnTo>
                  <a:pt x="9334" y="4580"/>
                </a:lnTo>
                <a:lnTo>
                  <a:pt x="9334" y="4590"/>
                </a:lnTo>
                <a:lnTo>
                  <a:pt x="9332" y="4598"/>
                </a:lnTo>
                <a:lnTo>
                  <a:pt x="9328" y="4604"/>
                </a:lnTo>
                <a:lnTo>
                  <a:pt x="9328" y="4610"/>
                </a:lnTo>
                <a:lnTo>
                  <a:pt x="9328" y="4618"/>
                </a:lnTo>
                <a:lnTo>
                  <a:pt x="9326" y="4630"/>
                </a:lnTo>
                <a:lnTo>
                  <a:pt x="9324" y="4636"/>
                </a:lnTo>
                <a:lnTo>
                  <a:pt x="9324" y="4638"/>
                </a:lnTo>
                <a:lnTo>
                  <a:pt x="9324" y="4636"/>
                </a:lnTo>
                <a:lnTo>
                  <a:pt x="9322" y="4630"/>
                </a:lnTo>
                <a:lnTo>
                  <a:pt x="9320" y="4630"/>
                </a:lnTo>
                <a:lnTo>
                  <a:pt x="9320" y="4632"/>
                </a:lnTo>
                <a:lnTo>
                  <a:pt x="9318" y="4640"/>
                </a:lnTo>
                <a:lnTo>
                  <a:pt x="9320" y="4654"/>
                </a:lnTo>
                <a:lnTo>
                  <a:pt x="9322" y="4676"/>
                </a:lnTo>
                <a:lnTo>
                  <a:pt x="9322" y="4700"/>
                </a:lnTo>
                <a:lnTo>
                  <a:pt x="9324" y="4712"/>
                </a:lnTo>
                <a:lnTo>
                  <a:pt x="9326" y="4722"/>
                </a:lnTo>
                <a:lnTo>
                  <a:pt x="9332" y="4734"/>
                </a:lnTo>
                <a:lnTo>
                  <a:pt x="9338" y="4742"/>
                </a:lnTo>
                <a:lnTo>
                  <a:pt x="9346" y="4748"/>
                </a:lnTo>
                <a:lnTo>
                  <a:pt x="9352" y="4750"/>
                </a:lnTo>
                <a:lnTo>
                  <a:pt x="9358" y="4750"/>
                </a:lnTo>
                <a:lnTo>
                  <a:pt x="9364" y="4748"/>
                </a:lnTo>
                <a:lnTo>
                  <a:pt x="9376" y="4740"/>
                </a:lnTo>
                <a:lnTo>
                  <a:pt x="9390" y="4732"/>
                </a:lnTo>
                <a:lnTo>
                  <a:pt x="9396" y="4726"/>
                </a:lnTo>
                <a:lnTo>
                  <a:pt x="9402" y="4718"/>
                </a:lnTo>
                <a:lnTo>
                  <a:pt x="9404" y="4710"/>
                </a:lnTo>
                <a:lnTo>
                  <a:pt x="9406" y="4700"/>
                </a:lnTo>
                <a:lnTo>
                  <a:pt x="9406" y="4682"/>
                </a:lnTo>
                <a:lnTo>
                  <a:pt x="9406" y="4676"/>
                </a:lnTo>
                <a:lnTo>
                  <a:pt x="9404" y="4672"/>
                </a:lnTo>
                <a:lnTo>
                  <a:pt x="9400" y="4666"/>
                </a:lnTo>
                <a:lnTo>
                  <a:pt x="9400" y="4662"/>
                </a:lnTo>
                <a:lnTo>
                  <a:pt x="9400" y="4658"/>
                </a:lnTo>
                <a:lnTo>
                  <a:pt x="9396" y="4654"/>
                </a:lnTo>
                <a:close/>
                <a:moveTo>
                  <a:pt x="9854" y="4376"/>
                </a:moveTo>
                <a:lnTo>
                  <a:pt x="9854" y="4376"/>
                </a:lnTo>
                <a:lnTo>
                  <a:pt x="9854" y="4374"/>
                </a:lnTo>
                <a:lnTo>
                  <a:pt x="9852" y="4376"/>
                </a:lnTo>
                <a:lnTo>
                  <a:pt x="9848" y="4384"/>
                </a:lnTo>
                <a:lnTo>
                  <a:pt x="9846" y="4400"/>
                </a:lnTo>
                <a:lnTo>
                  <a:pt x="9844" y="4422"/>
                </a:lnTo>
                <a:lnTo>
                  <a:pt x="9842" y="4442"/>
                </a:lnTo>
                <a:lnTo>
                  <a:pt x="9840" y="4452"/>
                </a:lnTo>
                <a:lnTo>
                  <a:pt x="9838" y="4460"/>
                </a:lnTo>
                <a:lnTo>
                  <a:pt x="9840" y="4472"/>
                </a:lnTo>
                <a:lnTo>
                  <a:pt x="9842" y="4478"/>
                </a:lnTo>
                <a:lnTo>
                  <a:pt x="9844" y="4480"/>
                </a:lnTo>
                <a:lnTo>
                  <a:pt x="9846" y="4474"/>
                </a:lnTo>
                <a:lnTo>
                  <a:pt x="9850" y="4448"/>
                </a:lnTo>
                <a:lnTo>
                  <a:pt x="9850" y="4440"/>
                </a:lnTo>
                <a:lnTo>
                  <a:pt x="9850" y="4436"/>
                </a:lnTo>
                <a:lnTo>
                  <a:pt x="9850" y="4434"/>
                </a:lnTo>
                <a:lnTo>
                  <a:pt x="9852" y="4430"/>
                </a:lnTo>
                <a:lnTo>
                  <a:pt x="9854" y="4428"/>
                </a:lnTo>
                <a:lnTo>
                  <a:pt x="9854" y="4424"/>
                </a:lnTo>
                <a:lnTo>
                  <a:pt x="9852" y="4416"/>
                </a:lnTo>
                <a:lnTo>
                  <a:pt x="9852" y="4410"/>
                </a:lnTo>
                <a:lnTo>
                  <a:pt x="9852" y="4406"/>
                </a:lnTo>
                <a:lnTo>
                  <a:pt x="9854" y="4404"/>
                </a:lnTo>
                <a:lnTo>
                  <a:pt x="9856" y="4398"/>
                </a:lnTo>
                <a:lnTo>
                  <a:pt x="9858" y="4390"/>
                </a:lnTo>
                <a:lnTo>
                  <a:pt x="9858" y="4382"/>
                </a:lnTo>
                <a:lnTo>
                  <a:pt x="9854" y="4376"/>
                </a:lnTo>
                <a:close/>
                <a:moveTo>
                  <a:pt x="9834" y="4508"/>
                </a:moveTo>
                <a:lnTo>
                  <a:pt x="9834" y="4508"/>
                </a:lnTo>
                <a:lnTo>
                  <a:pt x="9832" y="4510"/>
                </a:lnTo>
                <a:lnTo>
                  <a:pt x="9828" y="4516"/>
                </a:lnTo>
                <a:lnTo>
                  <a:pt x="9828" y="4522"/>
                </a:lnTo>
                <a:lnTo>
                  <a:pt x="9830" y="4526"/>
                </a:lnTo>
                <a:lnTo>
                  <a:pt x="9832" y="4526"/>
                </a:lnTo>
                <a:lnTo>
                  <a:pt x="9834" y="4526"/>
                </a:lnTo>
                <a:lnTo>
                  <a:pt x="9838" y="4520"/>
                </a:lnTo>
                <a:lnTo>
                  <a:pt x="9838" y="4512"/>
                </a:lnTo>
                <a:lnTo>
                  <a:pt x="9836" y="4510"/>
                </a:lnTo>
                <a:lnTo>
                  <a:pt x="9834" y="4508"/>
                </a:lnTo>
                <a:close/>
                <a:moveTo>
                  <a:pt x="9884" y="4688"/>
                </a:moveTo>
                <a:lnTo>
                  <a:pt x="9884" y="4688"/>
                </a:lnTo>
                <a:lnTo>
                  <a:pt x="9882" y="4690"/>
                </a:lnTo>
                <a:lnTo>
                  <a:pt x="9882" y="4694"/>
                </a:lnTo>
                <a:lnTo>
                  <a:pt x="9882" y="4702"/>
                </a:lnTo>
                <a:lnTo>
                  <a:pt x="9886" y="4708"/>
                </a:lnTo>
                <a:lnTo>
                  <a:pt x="9888" y="4710"/>
                </a:lnTo>
                <a:lnTo>
                  <a:pt x="9890" y="4708"/>
                </a:lnTo>
                <a:lnTo>
                  <a:pt x="9892" y="4704"/>
                </a:lnTo>
                <a:lnTo>
                  <a:pt x="9892" y="4700"/>
                </a:lnTo>
                <a:lnTo>
                  <a:pt x="9892" y="4692"/>
                </a:lnTo>
                <a:lnTo>
                  <a:pt x="9888" y="4688"/>
                </a:lnTo>
                <a:lnTo>
                  <a:pt x="9886" y="4686"/>
                </a:lnTo>
                <a:lnTo>
                  <a:pt x="9884" y="4688"/>
                </a:lnTo>
                <a:close/>
                <a:moveTo>
                  <a:pt x="9842" y="4586"/>
                </a:moveTo>
                <a:lnTo>
                  <a:pt x="9842" y="4586"/>
                </a:lnTo>
                <a:lnTo>
                  <a:pt x="9840" y="4590"/>
                </a:lnTo>
                <a:lnTo>
                  <a:pt x="9840" y="4592"/>
                </a:lnTo>
                <a:lnTo>
                  <a:pt x="9844" y="4594"/>
                </a:lnTo>
                <a:lnTo>
                  <a:pt x="9846" y="4596"/>
                </a:lnTo>
                <a:lnTo>
                  <a:pt x="9848" y="4592"/>
                </a:lnTo>
                <a:lnTo>
                  <a:pt x="9848" y="4590"/>
                </a:lnTo>
                <a:lnTo>
                  <a:pt x="9846" y="4586"/>
                </a:lnTo>
                <a:lnTo>
                  <a:pt x="9844" y="4586"/>
                </a:lnTo>
                <a:lnTo>
                  <a:pt x="9842" y="4586"/>
                </a:lnTo>
                <a:close/>
                <a:moveTo>
                  <a:pt x="9868" y="4654"/>
                </a:moveTo>
                <a:lnTo>
                  <a:pt x="9868" y="4654"/>
                </a:lnTo>
                <a:lnTo>
                  <a:pt x="9872" y="4654"/>
                </a:lnTo>
                <a:lnTo>
                  <a:pt x="9870" y="4648"/>
                </a:lnTo>
                <a:lnTo>
                  <a:pt x="9868" y="4646"/>
                </a:lnTo>
                <a:lnTo>
                  <a:pt x="9868" y="4648"/>
                </a:lnTo>
                <a:lnTo>
                  <a:pt x="9866" y="4650"/>
                </a:lnTo>
                <a:lnTo>
                  <a:pt x="9868" y="4654"/>
                </a:lnTo>
                <a:close/>
                <a:moveTo>
                  <a:pt x="7488" y="3256"/>
                </a:moveTo>
                <a:lnTo>
                  <a:pt x="7488" y="3256"/>
                </a:lnTo>
                <a:lnTo>
                  <a:pt x="7494" y="3250"/>
                </a:lnTo>
                <a:lnTo>
                  <a:pt x="7496" y="3246"/>
                </a:lnTo>
                <a:lnTo>
                  <a:pt x="7496" y="3244"/>
                </a:lnTo>
                <a:lnTo>
                  <a:pt x="7492" y="3246"/>
                </a:lnTo>
                <a:lnTo>
                  <a:pt x="7486" y="3252"/>
                </a:lnTo>
                <a:lnTo>
                  <a:pt x="7474" y="3258"/>
                </a:lnTo>
                <a:lnTo>
                  <a:pt x="7460" y="3262"/>
                </a:lnTo>
                <a:lnTo>
                  <a:pt x="7454" y="3262"/>
                </a:lnTo>
                <a:lnTo>
                  <a:pt x="7446" y="3262"/>
                </a:lnTo>
                <a:lnTo>
                  <a:pt x="7438" y="3260"/>
                </a:lnTo>
                <a:lnTo>
                  <a:pt x="7436" y="3262"/>
                </a:lnTo>
                <a:lnTo>
                  <a:pt x="7434" y="3264"/>
                </a:lnTo>
                <a:lnTo>
                  <a:pt x="7432" y="3266"/>
                </a:lnTo>
                <a:lnTo>
                  <a:pt x="7432" y="3270"/>
                </a:lnTo>
                <a:lnTo>
                  <a:pt x="7430" y="3272"/>
                </a:lnTo>
                <a:lnTo>
                  <a:pt x="7428" y="3272"/>
                </a:lnTo>
                <a:lnTo>
                  <a:pt x="7420" y="3272"/>
                </a:lnTo>
                <a:lnTo>
                  <a:pt x="7416" y="3274"/>
                </a:lnTo>
                <a:lnTo>
                  <a:pt x="7414" y="3278"/>
                </a:lnTo>
                <a:lnTo>
                  <a:pt x="7410" y="3278"/>
                </a:lnTo>
                <a:lnTo>
                  <a:pt x="7406" y="3278"/>
                </a:lnTo>
                <a:lnTo>
                  <a:pt x="7406" y="3280"/>
                </a:lnTo>
                <a:lnTo>
                  <a:pt x="7410" y="3292"/>
                </a:lnTo>
                <a:lnTo>
                  <a:pt x="7412" y="3296"/>
                </a:lnTo>
                <a:lnTo>
                  <a:pt x="7416" y="3298"/>
                </a:lnTo>
                <a:lnTo>
                  <a:pt x="7422" y="3300"/>
                </a:lnTo>
                <a:lnTo>
                  <a:pt x="7426" y="3300"/>
                </a:lnTo>
                <a:lnTo>
                  <a:pt x="7432" y="3300"/>
                </a:lnTo>
                <a:lnTo>
                  <a:pt x="7436" y="3302"/>
                </a:lnTo>
                <a:lnTo>
                  <a:pt x="7438" y="3302"/>
                </a:lnTo>
                <a:lnTo>
                  <a:pt x="7438" y="3300"/>
                </a:lnTo>
                <a:lnTo>
                  <a:pt x="7440" y="3298"/>
                </a:lnTo>
                <a:lnTo>
                  <a:pt x="7442" y="3298"/>
                </a:lnTo>
                <a:lnTo>
                  <a:pt x="7448" y="3296"/>
                </a:lnTo>
                <a:lnTo>
                  <a:pt x="7456" y="3294"/>
                </a:lnTo>
                <a:lnTo>
                  <a:pt x="7458" y="3290"/>
                </a:lnTo>
                <a:lnTo>
                  <a:pt x="7462" y="3286"/>
                </a:lnTo>
                <a:lnTo>
                  <a:pt x="7464" y="3284"/>
                </a:lnTo>
                <a:lnTo>
                  <a:pt x="7468" y="3282"/>
                </a:lnTo>
                <a:lnTo>
                  <a:pt x="7474" y="3282"/>
                </a:lnTo>
                <a:lnTo>
                  <a:pt x="7480" y="3280"/>
                </a:lnTo>
                <a:lnTo>
                  <a:pt x="7478" y="3276"/>
                </a:lnTo>
                <a:lnTo>
                  <a:pt x="7474" y="3270"/>
                </a:lnTo>
                <a:lnTo>
                  <a:pt x="7474" y="3266"/>
                </a:lnTo>
                <a:lnTo>
                  <a:pt x="7480" y="3262"/>
                </a:lnTo>
                <a:lnTo>
                  <a:pt x="7488" y="3256"/>
                </a:lnTo>
                <a:close/>
                <a:moveTo>
                  <a:pt x="6684" y="3228"/>
                </a:moveTo>
                <a:lnTo>
                  <a:pt x="6684" y="3228"/>
                </a:lnTo>
                <a:lnTo>
                  <a:pt x="6684" y="3230"/>
                </a:lnTo>
                <a:lnTo>
                  <a:pt x="6686" y="3234"/>
                </a:lnTo>
                <a:lnTo>
                  <a:pt x="6688" y="3238"/>
                </a:lnTo>
                <a:lnTo>
                  <a:pt x="6692" y="3238"/>
                </a:lnTo>
                <a:lnTo>
                  <a:pt x="6692" y="3234"/>
                </a:lnTo>
                <a:lnTo>
                  <a:pt x="6690" y="3230"/>
                </a:lnTo>
                <a:lnTo>
                  <a:pt x="6688" y="3228"/>
                </a:lnTo>
                <a:lnTo>
                  <a:pt x="6684" y="3228"/>
                </a:lnTo>
                <a:close/>
                <a:moveTo>
                  <a:pt x="6456" y="4860"/>
                </a:moveTo>
                <a:lnTo>
                  <a:pt x="6456" y="4860"/>
                </a:lnTo>
                <a:lnTo>
                  <a:pt x="6448" y="4872"/>
                </a:lnTo>
                <a:lnTo>
                  <a:pt x="6446" y="4874"/>
                </a:lnTo>
                <a:lnTo>
                  <a:pt x="6448" y="4878"/>
                </a:lnTo>
                <a:lnTo>
                  <a:pt x="6448" y="4880"/>
                </a:lnTo>
                <a:lnTo>
                  <a:pt x="6452" y="4882"/>
                </a:lnTo>
                <a:lnTo>
                  <a:pt x="6456" y="4884"/>
                </a:lnTo>
                <a:lnTo>
                  <a:pt x="6456" y="4882"/>
                </a:lnTo>
                <a:lnTo>
                  <a:pt x="6464" y="4870"/>
                </a:lnTo>
                <a:lnTo>
                  <a:pt x="6466" y="4864"/>
                </a:lnTo>
                <a:lnTo>
                  <a:pt x="6466" y="4860"/>
                </a:lnTo>
                <a:lnTo>
                  <a:pt x="6466" y="4858"/>
                </a:lnTo>
                <a:lnTo>
                  <a:pt x="6464" y="4856"/>
                </a:lnTo>
                <a:lnTo>
                  <a:pt x="6460" y="4856"/>
                </a:lnTo>
                <a:lnTo>
                  <a:pt x="6456" y="4860"/>
                </a:lnTo>
                <a:close/>
                <a:moveTo>
                  <a:pt x="6376" y="5018"/>
                </a:moveTo>
                <a:lnTo>
                  <a:pt x="6376" y="5018"/>
                </a:lnTo>
                <a:lnTo>
                  <a:pt x="6372" y="5018"/>
                </a:lnTo>
                <a:lnTo>
                  <a:pt x="6370" y="5020"/>
                </a:lnTo>
                <a:lnTo>
                  <a:pt x="6368" y="5026"/>
                </a:lnTo>
                <a:lnTo>
                  <a:pt x="6366" y="5032"/>
                </a:lnTo>
                <a:lnTo>
                  <a:pt x="6368" y="5038"/>
                </a:lnTo>
                <a:lnTo>
                  <a:pt x="6370" y="5038"/>
                </a:lnTo>
                <a:lnTo>
                  <a:pt x="6372" y="5036"/>
                </a:lnTo>
                <a:lnTo>
                  <a:pt x="6376" y="5030"/>
                </a:lnTo>
                <a:lnTo>
                  <a:pt x="6378" y="5024"/>
                </a:lnTo>
                <a:lnTo>
                  <a:pt x="6378" y="5020"/>
                </a:lnTo>
                <a:lnTo>
                  <a:pt x="6376" y="5018"/>
                </a:lnTo>
                <a:close/>
                <a:moveTo>
                  <a:pt x="5466" y="4460"/>
                </a:moveTo>
                <a:lnTo>
                  <a:pt x="5466" y="4460"/>
                </a:lnTo>
                <a:lnTo>
                  <a:pt x="5466" y="4458"/>
                </a:lnTo>
                <a:lnTo>
                  <a:pt x="5464" y="4458"/>
                </a:lnTo>
                <a:lnTo>
                  <a:pt x="5462" y="4458"/>
                </a:lnTo>
                <a:lnTo>
                  <a:pt x="5458" y="4460"/>
                </a:lnTo>
                <a:lnTo>
                  <a:pt x="5458" y="4462"/>
                </a:lnTo>
                <a:lnTo>
                  <a:pt x="5462" y="4464"/>
                </a:lnTo>
                <a:lnTo>
                  <a:pt x="5466" y="4460"/>
                </a:lnTo>
                <a:close/>
                <a:moveTo>
                  <a:pt x="5468" y="4472"/>
                </a:moveTo>
                <a:lnTo>
                  <a:pt x="5468" y="4472"/>
                </a:lnTo>
                <a:lnTo>
                  <a:pt x="5466" y="4472"/>
                </a:lnTo>
                <a:lnTo>
                  <a:pt x="5464" y="4474"/>
                </a:lnTo>
                <a:lnTo>
                  <a:pt x="5462" y="4476"/>
                </a:lnTo>
                <a:lnTo>
                  <a:pt x="5462" y="4478"/>
                </a:lnTo>
                <a:lnTo>
                  <a:pt x="5466" y="4478"/>
                </a:lnTo>
                <a:lnTo>
                  <a:pt x="5468" y="4476"/>
                </a:lnTo>
                <a:lnTo>
                  <a:pt x="5468" y="4472"/>
                </a:lnTo>
                <a:close/>
                <a:moveTo>
                  <a:pt x="5454" y="4498"/>
                </a:moveTo>
                <a:lnTo>
                  <a:pt x="5454" y="4498"/>
                </a:lnTo>
                <a:lnTo>
                  <a:pt x="5456" y="4500"/>
                </a:lnTo>
                <a:lnTo>
                  <a:pt x="5458" y="4500"/>
                </a:lnTo>
                <a:lnTo>
                  <a:pt x="5460" y="4500"/>
                </a:lnTo>
                <a:lnTo>
                  <a:pt x="5462" y="4496"/>
                </a:lnTo>
                <a:lnTo>
                  <a:pt x="5460" y="4492"/>
                </a:lnTo>
                <a:lnTo>
                  <a:pt x="5458" y="4492"/>
                </a:lnTo>
                <a:lnTo>
                  <a:pt x="5456" y="4494"/>
                </a:lnTo>
                <a:lnTo>
                  <a:pt x="5454" y="4498"/>
                </a:lnTo>
                <a:close/>
                <a:moveTo>
                  <a:pt x="5466" y="4492"/>
                </a:moveTo>
                <a:lnTo>
                  <a:pt x="5466" y="4492"/>
                </a:lnTo>
                <a:lnTo>
                  <a:pt x="5464" y="4492"/>
                </a:lnTo>
                <a:lnTo>
                  <a:pt x="5464" y="4496"/>
                </a:lnTo>
                <a:lnTo>
                  <a:pt x="5466" y="4498"/>
                </a:lnTo>
                <a:lnTo>
                  <a:pt x="5468" y="4498"/>
                </a:lnTo>
                <a:lnTo>
                  <a:pt x="5470" y="4496"/>
                </a:lnTo>
                <a:lnTo>
                  <a:pt x="5468" y="4494"/>
                </a:lnTo>
                <a:lnTo>
                  <a:pt x="5466" y="4492"/>
                </a:lnTo>
                <a:close/>
                <a:moveTo>
                  <a:pt x="5474" y="4492"/>
                </a:moveTo>
                <a:lnTo>
                  <a:pt x="5474" y="4492"/>
                </a:lnTo>
                <a:lnTo>
                  <a:pt x="5476" y="4492"/>
                </a:lnTo>
                <a:lnTo>
                  <a:pt x="5478" y="4490"/>
                </a:lnTo>
                <a:lnTo>
                  <a:pt x="5478" y="4488"/>
                </a:lnTo>
                <a:lnTo>
                  <a:pt x="5478" y="4486"/>
                </a:lnTo>
                <a:lnTo>
                  <a:pt x="5476" y="4486"/>
                </a:lnTo>
                <a:lnTo>
                  <a:pt x="5474" y="4488"/>
                </a:lnTo>
                <a:lnTo>
                  <a:pt x="5474" y="4492"/>
                </a:lnTo>
                <a:close/>
                <a:moveTo>
                  <a:pt x="5456" y="4486"/>
                </a:moveTo>
                <a:lnTo>
                  <a:pt x="5456" y="4486"/>
                </a:lnTo>
                <a:lnTo>
                  <a:pt x="5454" y="4486"/>
                </a:lnTo>
                <a:lnTo>
                  <a:pt x="5454" y="4488"/>
                </a:lnTo>
                <a:lnTo>
                  <a:pt x="5454" y="4490"/>
                </a:lnTo>
                <a:lnTo>
                  <a:pt x="5456" y="4490"/>
                </a:lnTo>
                <a:lnTo>
                  <a:pt x="5458" y="4488"/>
                </a:lnTo>
                <a:lnTo>
                  <a:pt x="5456" y="4486"/>
                </a:lnTo>
                <a:close/>
                <a:moveTo>
                  <a:pt x="5448" y="4476"/>
                </a:moveTo>
                <a:lnTo>
                  <a:pt x="5448" y="4476"/>
                </a:lnTo>
                <a:lnTo>
                  <a:pt x="5450" y="4476"/>
                </a:lnTo>
                <a:lnTo>
                  <a:pt x="5454" y="4474"/>
                </a:lnTo>
                <a:lnTo>
                  <a:pt x="5454" y="4472"/>
                </a:lnTo>
                <a:lnTo>
                  <a:pt x="5450" y="4472"/>
                </a:lnTo>
                <a:lnTo>
                  <a:pt x="5448" y="4474"/>
                </a:lnTo>
                <a:lnTo>
                  <a:pt x="5448" y="4476"/>
                </a:lnTo>
                <a:close/>
                <a:moveTo>
                  <a:pt x="5480" y="4474"/>
                </a:moveTo>
                <a:lnTo>
                  <a:pt x="5480" y="4474"/>
                </a:lnTo>
                <a:lnTo>
                  <a:pt x="5484" y="4474"/>
                </a:lnTo>
                <a:lnTo>
                  <a:pt x="5484" y="4472"/>
                </a:lnTo>
                <a:lnTo>
                  <a:pt x="5482" y="4470"/>
                </a:lnTo>
                <a:lnTo>
                  <a:pt x="5480" y="4472"/>
                </a:lnTo>
                <a:lnTo>
                  <a:pt x="5480" y="4474"/>
                </a:lnTo>
                <a:close/>
                <a:moveTo>
                  <a:pt x="6488" y="2842"/>
                </a:moveTo>
                <a:lnTo>
                  <a:pt x="6488" y="2842"/>
                </a:lnTo>
                <a:lnTo>
                  <a:pt x="6484" y="2842"/>
                </a:lnTo>
                <a:lnTo>
                  <a:pt x="6484" y="2844"/>
                </a:lnTo>
                <a:lnTo>
                  <a:pt x="6484" y="2852"/>
                </a:lnTo>
                <a:lnTo>
                  <a:pt x="6482" y="2858"/>
                </a:lnTo>
                <a:lnTo>
                  <a:pt x="6482" y="2860"/>
                </a:lnTo>
                <a:lnTo>
                  <a:pt x="6480" y="2860"/>
                </a:lnTo>
                <a:lnTo>
                  <a:pt x="6476" y="2858"/>
                </a:lnTo>
                <a:lnTo>
                  <a:pt x="6472" y="2860"/>
                </a:lnTo>
                <a:lnTo>
                  <a:pt x="6468" y="2862"/>
                </a:lnTo>
                <a:lnTo>
                  <a:pt x="6464" y="2866"/>
                </a:lnTo>
                <a:lnTo>
                  <a:pt x="6460" y="2868"/>
                </a:lnTo>
                <a:lnTo>
                  <a:pt x="6458" y="2868"/>
                </a:lnTo>
                <a:lnTo>
                  <a:pt x="6456" y="2872"/>
                </a:lnTo>
                <a:lnTo>
                  <a:pt x="6454" y="2884"/>
                </a:lnTo>
                <a:lnTo>
                  <a:pt x="6454" y="2898"/>
                </a:lnTo>
                <a:lnTo>
                  <a:pt x="6454" y="2902"/>
                </a:lnTo>
                <a:lnTo>
                  <a:pt x="6456" y="2904"/>
                </a:lnTo>
                <a:lnTo>
                  <a:pt x="6460" y="2904"/>
                </a:lnTo>
                <a:lnTo>
                  <a:pt x="6460" y="2906"/>
                </a:lnTo>
                <a:lnTo>
                  <a:pt x="6458" y="2910"/>
                </a:lnTo>
                <a:lnTo>
                  <a:pt x="6456" y="2912"/>
                </a:lnTo>
                <a:lnTo>
                  <a:pt x="6462" y="2914"/>
                </a:lnTo>
                <a:lnTo>
                  <a:pt x="6464" y="2916"/>
                </a:lnTo>
                <a:lnTo>
                  <a:pt x="6462" y="2918"/>
                </a:lnTo>
                <a:lnTo>
                  <a:pt x="6460" y="2922"/>
                </a:lnTo>
                <a:lnTo>
                  <a:pt x="6460" y="2924"/>
                </a:lnTo>
                <a:lnTo>
                  <a:pt x="6464" y="2924"/>
                </a:lnTo>
                <a:lnTo>
                  <a:pt x="6470" y="2930"/>
                </a:lnTo>
                <a:lnTo>
                  <a:pt x="6474" y="2932"/>
                </a:lnTo>
                <a:lnTo>
                  <a:pt x="6474" y="2934"/>
                </a:lnTo>
                <a:lnTo>
                  <a:pt x="6476" y="2934"/>
                </a:lnTo>
                <a:lnTo>
                  <a:pt x="6480" y="2932"/>
                </a:lnTo>
                <a:lnTo>
                  <a:pt x="6480" y="2930"/>
                </a:lnTo>
                <a:lnTo>
                  <a:pt x="6480" y="2926"/>
                </a:lnTo>
                <a:lnTo>
                  <a:pt x="6480" y="2924"/>
                </a:lnTo>
                <a:lnTo>
                  <a:pt x="6484" y="2922"/>
                </a:lnTo>
                <a:lnTo>
                  <a:pt x="6486" y="2918"/>
                </a:lnTo>
                <a:lnTo>
                  <a:pt x="6486" y="2904"/>
                </a:lnTo>
                <a:lnTo>
                  <a:pt x="6488" y="2900"/>
                </a:lnTo>
                <a:lnTo>
                  <a:pt x="6490" y="2896"/>
                </a:lnTo>
                <a:lnTo>
                  <a:pt x="6492" y="2890"/>
                </a:lnTo>
                <a:lnTo>
                  <a:pt x="6492" y="2880"/>
                </a:lnTo>
                <a:lnTo>
                  <a:pt x="6490" y="2870"/>
                </a:lnTo>
                <a:lnTo>
                  <a:pt x="6490" y="2864"/>
                </a:lnTo>
                <a:lnTo>
                  <a:pt x="6488" y="2860"/>
                </a:lnTo>
                <a:lnTo>
                  <a:pt x="6488" y="2858"/>
                </a:lnTo>
                <a:lnTo>
                  <a:pt x="6490" y="2848"/>
                </a:lnTo>
                <a:lnTo>
                  <a:pt x="6488" y="2844"/>
                </a:lnTo>
                <a:lnTo>
                  <a:pt x="6488" y="2842"/>
                </a:lnTo>
                <a:close/>
                <a:moveTo>
                  <a:pt x="6706" y="3110"/>
                </a:moveTo>
                <a:lnTo>
                  <a:pt x="6706" y="3110"/>
                </a:lnTo>
                <a:lnTo>
                  <a:pt x="6702" y="3110"/>
                </a:lnTo>
                <a:lnTo>
                  <a:pt x="6696" y="3112"/>
                </a:lnTo>
                <a:lnTo>
                  <a:pt x="6682" y="3118"/>
                </a:lnTo>
                <a:lnTo>
                  <a:pt x="6674" y="3120"/>
                </a:lnTo>
                <a:lnTo>
                  <a:pt x="6666" y="3120"/>
                </a:lnTo>
                <a:lnTo>
                  <a:pt x="6658" y="3118"/>
                </a:lnTo>
                <a:lnTo>
                  <a:pt x="6652" y="3114"/>
                </a:lnTo>
                <a:lnTo>
                  <a:pt x="6644" y="3108"/>
                </a:lnTo>
                <a:lnTo>
                  <a:pt x="6638" y="3108"/>
                </a:lnTo>
                <a:lnTo>
                  <a:pt x="6634" y="3108"/>
                </a:lnTo>
                <a:lnTo>
                  <a:pt x="6632" y="3112"/>
                </a:lnTo>
                <a:lnTo>
                  <a:pt x="6628" y="3116"/>
                </a:lnTo>
                <a:lnTo>
                  <a:pt x="6626" y="3116"/>
                </a:lnTo>
                <a:lnTo>
                  <a:pt x="6622" y="3112"/>
                </a:lnTo>
                <a:lnTo>
                  <a:pt x="6622" y="3110"/>
                </a:lnTo>
                <a:lnTo>
                  <a:pt x="6620" y="3110"/>
                </a:lnTo>
                <a:lnTo>
                  <a:pt x="6614" y="3112"/>
                </a:lnTo>
                <a:lnTo>
                  <a:pt x="6610" y="3120"/>
                </a:lnTo>
                <a:lnTo>
                  <a:pt x="6610" y="3132"/>
                </a:lnTo>
                <a:lnTo>
                  <a:pt x="6610" y="3136"/>
                </a:lnTo>
                <a:lnTo>
                  <a:pt x="6614" y="3140"/>
                </a:lnTo>
                <a:lnTo>
                  <a:pt x="6628" y="3144"/>
                </a:lnTo>
                <a:lnTo>
                  <a:pt x="6640" y="3150"/>
                </a:lnTo>
                <a:lnTo>
                  <a:pt x="6650" y="3158"/>
                </a:lnTo>
                <a:lnTo>
                  <a:pt x="6660" y="3164"/>
                </a:lnTo>
                <a:lnTo>
                  <a:pt x="6666" y="3166"/>
                </a:lnTo>
                <a:lnTo>
                  <a:pt x="6670" y="3168"/>
                </a:lnTo>
                <a:lnTo>
                  <a:pt x="6678" y="3170"/>
                </a:lnTo>
                <a:lnTo>
                  <a:pt x="6684" y="3176"/>
                </a:lnTo>
                <a:lnTo>
                  <a:pt x="6692" y="3182"/>
                </a:lnTo>
                <a:lnTo>
                  <a:pt x="6702" y="3186"/>
                </a:lnTo>
                <a:lnTo>
                  <a:pt x="6714" y="3192"/>
                </a:lnTo>
                <a:lnTo>
                  <a:pt x="6716" y="3190"/>
                </a:lnTo>
                <a:lnTo>
                  <a:pt x="6716" y="3186"/>
                </a:lnTo>
                <a:lnTo>
                  <a:pt x="6718" y="3178"/>
                </a:lnTo>
                <a:lnTo>
                  <a:pt x="6720" y="3170"/>
                </a:lnTo>
                <a:lnTo>
                  <a:pt x="6720" y="3162"/>
                </a:lnTo>
                <a:lnTo>
                  <a:pt x="6720" y="3158"/>
                </a:lnTo>
                <a:lnTo>
                  <a:pt x="6716" y="3154"/>
                </a:lnTo>
                <a:lnTo>
                  <a:pt x="6714" y="3152"/>
                </a:lnTo>
                <a:lnTo>
                  <a:pt x="6716" y="3146"/>
                </a:lnTo>
                <a:lnTo>
                  <a:pt x="6720" y="3130"/>
                </a:lnTo>
                <a:lnTo>
                  <a:pt x="6736" y="3104"/>
                </a:lnTo>
                <a:lnTo>
                  <a:pt x="6736" y="3102"/>
                </a:lnTo>
                <a:lnTo>
                  <a:pt x="6734" y="3102"/>
                </a:lnTo>
                <a:lnTo>
                  <a:pt x="6728" y="3106"/>
                </a:lnTo>
                <a:lnTo>
                  <a:pt x="6716" y="3110"/>
                </a:lnTo>
                <a:lnTo>
                  <a:pt x="6712" y="3110"/>
                </a:lnTo>
                <a:lnTo>
                  <a:pt x="6706" y="3110"/>
                </a:lnTo>
                <a:close/>
                <a:moveTo>
                  <a:pt x="6434" y="2968"/>
                </a:moveTo>
                <a:lnTo>
                  <a:pt x="6434" y="2968"/>
                </a:lnTo>
                <a:lnTo>
                  <a:pt x="6436" y="2972"/>
                </a:lnTo>
                <a:lnTo>
                  <a:pt x="6438" y="2976"/>
                </a:lnTo>
                <a:lnTo>
                  <a:pt x="6442" y="2982"/>
                </a:lnTo>
                <a:lnTo>
                  <a:pt x="6446" y="2990"/>
                </a:lnTo>
                <a:lnTo>
                  <a:pt x="6446" y="2996"/>
                </a:lnTo>
                <a:lnTo>
                  <a:pt x="6446" y="3004"/>
                </a:lnTo>
                <a:lnTo>
                  <a:pt x="6446" y="3012"/>
                </a:lnTo>
                <a:lnTo>
                  <a:pt x="6448" y="3016"/>
                </a:lnTo>
                <a:lnTo>
                  <a:pt x="6448" y="3020"/>
                </a:lnTo>
                <a:lnTo>
                  <a:pt x="6446" y="3030"/>
                </a:lnTo>
                <a:lnTo>
                  <a:pt x="6446" y="3046"/>
                </a:lnTo>
                <a:lnTo>
                  <a:pt x="6448" y="3058"/>
                </a:lnTo>
                <a:lnTo>
                  <a:pt x="6450" y="3064"/>
                </a:lnTo>
                <a:lnTo>
                  <a:pt x="6454" y="3068"/>
                </a:lnTo>
                <a:lnTo>
                  <a:pt x="6458" y="3070"/>
                </a:lnTo>
                <a:lnTo>
                  <a:pt x="6462" y="3070"/>
                </a:lnTo>
                <a:lnTo>
                  <a:pt x="6466" y="3068"/>
                </a:lnTo>
                <a:lnTo>
                  <a:pt x="6468" y="3066"/>
                </a:lnTo>
                <a:lnTo>
                  <a:pt x="6472" y="3060"/>
                </a:lnTo>
                <a:lnTo>
                  <a:pt x="6474" y="3054"/>
                </a:lnTo>
                <a:lnTo>
                  <a:pt x="6476" y="3054"/>
                </a:lnTo>
                <a:lnTo>
                  <a:pt x="6480" y="3056"/>
                </a:lnTo>
                <a:lnTo>
                  <a:pt x="6488" y="3058"/>
                </a:lnTo>
                <a:lnTo>
                  <a:pt x="6490" y="3056"/>
                </a:lnTo>
                <a:lnTo>
                  <a:pt x="6492" y="3054"/>
                </a:lnTo>
                <a:lnTo>
                  <a:pt x="6496" y="3044"/>
                </a:lnTo>
                <a:lnTo>
                  <a:pt x="6498" y="3024"/>
                </a:lnTo>
                <a:lnTo>
                  <a:pt x="6500" y="3016"/>
                </a:lnTo>
                <a:lnTo>
                  <a:pt x="6500" y="3008"/>
                </a:lnTo>
                <a:lnTo>
                  <a:pt x="6496" y="3000"/>
                </a:lnTo>
                <a:lnTo>
                  <a:pt x="6496" y="2996"/>
                </a:lnTo>
                <a:lnTo>
                  <a:pt x="6498" y="2990"/>
                </a:lnTo>
                <a:lnTo>
                  <a:pt x="6502" y="2984"/>
                </a:lnTo>
                <a:lnTo>
                  <a:pt x="6502" y="2980"/>
                </a:lnTo>
                <a:lnTo>
                  <a:pt x="6502" y="2968"/>
                </a:lnTo>
                <a:lnTo>
                  <a:pt x="6498" y="2958"/>
                </a:lnTo>
                <a:lnTo>
                  <a:pt x="6494" y="2950"/>
                </a:lnTo>
                <a:lnTo>
                  <a:pt x="6488" y="2944"/>
                </a:lnTo>
                <a:lnTo>
                  <a:pt x="6486" y="2942"/>
                </a:lnTo>
                <a:lnTo>
                  <a:pt x="6484" y="2942"/>
                </a:lnTo>
                <a:lnTo>
                  <a:pt x="6480" y="2944"/>
                </a:lnTo>
                <a:lnTo>
                  <a:pt x="6474" y="2946"/>
                </a:lnTo>
                <a:lnTo>
                  <a:pt x="6460" y="2956"/>
                </a:lnTo>
                <a:lnTo>
                  <a:pt x="6454" y="2962"/>
                </a:lnTo>
                <a:lnTo>
                  <a:pt x="6448" y="2962"/>
                </a:lnTo>
                <a:lnTo>
                  <a:pt x="6442" y="2962"/>
                </a:lnTo>
                <a:lnTo>
                  <a:pt x="6440" y="2960"/>
                </a:lnTo>
                <a:lnTo>
                  <a:pt x="6438" y="2958"/>
                </a:lnTo>
                <a:lnTo>
                  <a:pt x="6436" y="2958"/>
                </a:lnTo>
                <a:lnTo>
                  <a:pt x="6434" y="2968"/>
                </a:lnTo>
                <a:close/>
                <a:moveTo>
                  <a:pt x="6714" y="2136"/>
                </a:moveTo>
                <a:lnTo>
                  <a:pt x="6714" y="2136"/>
                </a:lnTo>
                <a:lnTo>
                  <a:pt x="6718" y="2134"/>
                </a:lnTo>
                <a:lnTo>
                  <a:pt x="6718" y="2132"/>
                </a:lnTo>
                <a:lnTo>
                  <a:pt x="6716" y="2128"/>
                </a:lnTo>
                <a:lnTo>
                  <a:pt x="6714" y="2124"/>
                </a:lnTo>
                <a:lnTo>
                  <a:pt x="6706" y="2120"/>
                </a:lnTo>
                <a:lnTo>
                  <a:pt x="6702" y="2118"/>
                </a:lnTo>
                <a:lnTo>
                  <a:pt x="6700" y="2118"/>
                </a:lnTo>
                <a:lnTo>
                  <a:pt x="6698" y="2122"/>
                </a:lnTo>
                <a:lnTo>
                  <a:pt x="6702" y="2130"/>
                </a:lnTo>
                <a:lnTo>
                  <a:pt x="6706" y="2136"/>
                </a:lnTo>
                <a:lnTo>
                  <a:pt x="6710" y="2136"/>
                </a:lnTo>
                <a:lnTo>
                  <a:pt x="6714" y="2136"/>
                </a:lnTo>
                <a:close/>
                <a:moveTo>
                  <a:pt x="6546" y="1994"/>
                </a:moveTo>
                <a:lnTo>
                  <a:pt x="6546" y="1994"/>
                </a:lnTo>
                <a:lnTo>
                  <a:pt x="6546" y="1996"/>
                </a:lnTo>
                <a:lnTo>
                  <a:pt x="6548" y="1996"/>
                </a:lnTo>
                <a:lnTo>
                  <a:pt x="6556" y="1992"/>
                </a:lnTo>
                <a:lnTo>
                  <a:pt x="6556" y="1990"/>
                </a:lnTo>
                <a:lnTo>
                  <a:pt x="6552" y="1990"/>
                </a:lnTo>
                <a:lnTo>
                  <a:pt x="6548" y="1992"/>
                </a:lnTo>
                <a:lnTo>
                  <a:pt x="6546" y="1994"/>
                </a:lnTo>
                <a:close/>
                <a:moveTo>
                  <a:pt x="6520" y="2132"/>
                </a:moveTo>
                <a:lnTo>
                  <a:pt x="6520" y="2132"/>
                </a:lnTo>
                <a:lnTo>
                  <a:pt x="6530" y="2134"/>
                </a:lnTo>
                <a:lnTo>
                  <a:pt x="6536" y="2132"/>
                </a:lnTo>
                <a:lnTo>
                  <a:pt x="6542" y="2128"/>
                </a:lnTo>
                <a:lnTo>
                  <a:pt x="6542" y="2126"/>
                </a:lnTo>
                <a:lnTo>
                  <a:pt x="6544" y="2124"/>
                </a:lnTo>
                <a:lnTo>
                  <a:pt x="6542" y="2118"/>
                </a:lnTo>
                <a:lnTo>
                  <a:pt x="6540" y="2112"/>
                </a:lnTo>
                <a:lnTo>
                  <a:pt x="6540" y="2108"/>
                </a:lnTo>
                <a:lnTo>
                  <a:pt x="6540" y="2104"/>
                </a:lnTo>
                <a:lnTo>
                  <a:pt x="6538" y="2102"/>
                </a:lnTo>
                <a:lnTo>
                  <a:pt x="6534" y="2100"/>
                </a:lnTo>
                <a:lnTo>
                  <a:pt x="6534" y="2102"/>
                </a:lnTo>
                <a:lnTo>
                  <a:pt x="6534" y="2104"/>
                </a:lnTo>
                <a:lnTo>
                  <a:pt x="6532" y="2104"/>
                </a:lnTo>
                <a:lnTo>
                  <a:pt x="6524" y="2100"/>
                </a:lnTo>
                <a:lnTo>
                  <a:pt x="6520" y="2100"/>
                </a:lnTo>
                <a:lnTo>
                  <a:pt x="6514" y="2102"/>
                </a:lnTo>
                <a:lnTo>
                  <a:pt x="6508" y="2104"/>
                </a:lnTo>
                <a:lnTo>
                  <a:pt x="6504" y="2104"/>
                </a:lnTo>
                <a:lnTo>
                  <a:pt x="6500" y="2104"/>
                </a:lnTo>
                <a:lnTo>
                  <a:pt x="6498" y="2104"/>
                </a:lnTo>
                <a:lnTo>
                  <a:pt x="6498" y="2108"/>
                </a:lnTo>
                <a:lnTo>
                  <a:pt x="6500" y="2110"/>
                </a:lnTo>
                <a:lnTo>
                  <a:pt x="6504" y="2114"/>
                </a:lnTo>
                <a:lnTo>
                  <a:pt x="6508" y="2122"/>
                </a:lnTo>
                <a:lnTo>
                  <a:pt x="6510" y="2126"/>
                </a:lnTo>
                <a:lnTo>
                  <a:pt x="6512" y="2124"/>
                </a:lnTo>
                <a:lnTo>
                  <a:pt x="6514" y="2126"/>
                </a:lnTo>
                <a:lnTo>
                  <a:pt x="6516" y="2126"/>
                </a:lnTo>
                <a:lnTo>
                  <a:pt x="6514" y="2128"/>
                </a:lnTo>
                <a:lnTo>
                  <a:pt x="6516" y="2130"/>
                </a:lnTo>
                <a:lnTo>
                  <a:pt x="6520" y="2132"/>
                </a:lnTo>
                <a:close/>
                <a:moveTo>
                  <a:pt x="6534" y="2078"/>
                </a:moveTo>
                <a:lnTo>
                  <a:pt x="6534" y="2078"/>
                </a:lnTo>
                <a:lnTo>
                  <a:pt x="6532" y="2078"/>
                </a:lnTo>
                <a:lnTo>
                  <a:pt x="6532" y="2080"/>
                </a:lnTo>
                <a:lnTo>
                  <a:pt x="6532" y="2086"/>
                </a:lnTo>
                <a:lnTo>
                  <a:pt x="6534" y="2090"/>
                </a:lnTo>
                <a:lnTo>
                  <a:pt x="6534" y="2088"/>
                </a:lnTo>
                <a:lnTo>
                  <a:pt x="6536" y="2086"/>
                </a:lnTo>
                <a:lnTo>
                  <a:pt x="6536" y="2082"/>
                </a:lnTo>
                <a:lnTo>
                  <a:pt x="6534" y="2078"/>
                </a:lnTo>
                <a:close/>
                <a:moveTo>
                  <a:pt x="6544" y="2134"/>
                </a:moveTo>
                <a:lnTo>
                  <a:pt x="6544" y="2134"/>
                </a:lnTo>
                <a:lnTo>
                  <a:pt x="6544" y="2132"/>
                </a:lnTo>
                <a:lnTo>
                  <a:pt x="6544" y="2130"/>
                </a:lnTo>
                <a:lnTo>
                  <a:pt x="6542" y="2132"/>
                </a:lnTo>
                <a:lnTo>
                  <a:pt x="6540" y="2134"/>
                </a:lnTo>
                <a:lnTo>
                  <a:pt x="6534" y="2144"/>
                </a:lnTo>
                <a:lnTo>
                  <a:pt x="6532" y="2148"/>
                </a:lnTo>
                <a:lnTo>
                  <a:pt x="6532" y="2152"/>
                </a:lnTo>
                <a:lnTo>
                  <a:pt x="6534" y="2154"/>
                </a:lnTo>
                <a:lnTo>
                  <a:pt x="6536" y="2154"/>
                </a:lnTo>
                <a:lnTo>
                  <a:pt x="6538" y="2148"/>
                </a:lnTo>
                <a:lnTo>
                  <a:pt x="6544" y="2134"/>
                </a:lnTo>
                <a:close/>
                <a:moveTo>
                  <a:pt x="6582" y="2150"/>
                </a:moveTo>
                <a:lnTo>
                  <a:pt x="6582" y="2150"/>
                </a:lnTo>
                <a:lnTo>
                  <a:pt x="6578" y="2144"/>
                </a:lnTo>
                <a:lnTo>
                  <a:pt x="6576" y="2142"/>
                </a:lnTo>
                <a:lnTo>
                  <a:pt x="6576" y="2144"/>
                </a:lnTo>
                <a:lnTo>
                  <a:pt x="6574" y="2146"/>
                </a:lnTo>
                <a:lnTo>
                  <a:pt x="6572" y="2146"/>
                </a:lnTo>
                <a:lnTo>
                  <a:pt x="6562" y="2140"/>
                </a:lnTo>
                <a:lnTo>
                  <a:pt x="6556" y="2138"/>
                </a:lnTo>
                <a:lnTo>
                  <a:pt x="6552" y="2140"/>
                </a:lnTo>
                <a:lnTo>
                  <a:pt x="6552" y="2144"/>
                </a:lnTo>
                <a:lnTo>
                  <a:pt x="6552" y="2148"/>
                </a:lnTo>
                <a:lnTo>
                  <a:pt x="6554" y="2152"/>
                </a:lnTo>
                <a:lnTo>
                  <a:pt x="6560" y="2156"/>
                </a:lnTo>
                <a:lnTo>
                  <a:pt x="6570" y="2158"/>
                </a:lnTo>
                <a:lnTo>
                  <a:pt x="6578" y="2158"/>
                </a:lnTo>
                <a:lnTo>
                  <a:pt x="6582" y="2158"/>
                </a:lnTo>
                <a:lnTo>
                  <a:pt x="6584" y="2156"/>
                </a:lnTo>
                <a:lnTo>
                  <a:pt x="6582" y="2150"/>
                </a:lnTo>
                <a:close/>
                <a:moveTo>
                  <a:pt x="6566" y="2088"/>
                </a:moveTo>
                <a:lnTo>
                  <a:pt x="6566" y="2088"/>
                </a:lnTo>
                <a:lnTo>
                  <a:pt x="6560" y="2090"/>
                </a:lnTo>
                <a:lnTo>
                  <a:pt x="6554" y="2090"/>
                </a:lnTo>
                <a:lnTo>
                  <a:pt x="6550" y="2090"/>
                </a:lnTo>
                <a:lnTo>
                  <a:pt x="6546" y="2090"/>
                </a:lnTo>
                <a:lnTo>
                  <a:pt x="6544" y="2092"/>
                </a:lnTo>
                <a:lnTo>
                  <a:pt x="6546" y="2094"/>
                </a:lnTo>
                <a:lnTo>
                  <a:pt x="6550" y="2096"/>
                </a:lnTo>
                <a:lnTo>
                  <a:pt x="6554" y="2100"/>
                </a:lnTo>
                <a:lnTo>
                  <a:pt x="6556" y="2100"/>
                </a:lnTo>
                <a:lnTo>
                  <a:pt x="6554" y="2102"/>
                </a:lnTo>
                <a:lnTo>
                  <a:pt x="6554" y="2106"/>
                </a:lnTo>
                <a:lnTo>
                  <a:pt x="6556" y="2108"/>
                </a:lnTo>
                <a:lnTo>
                  <a:pt x="6558" y="2110"/>
                </a:lnTo>
                <a:lnTo>
                  <a:pt x="6556" y="2114"/>
                </a:lnTo>
                <a:lnTo>
                  <a:pt x="6554" y="2116"/>
                </a:lnTo>
                <a:lnTo>
                  <a:pt x="6556" y="2116"/>
                </a:lnTo>
                <a:lnTo>
                  <a:pt x="6558" y="2118"/>
                </a:lnTo>
                <a:lnTo>
                  <a:pt x="6560" y="2122"/>
                </a:lnTo>
                <a:lnTo>
                  <a:pt x="6560" y="2124"/>
                </a:lnTo>
                <a:lnTo>
                  <a:pt x="6564" y="2124"/>
                </a:lnTo>
                <a:lnTo>
                  <a:pt x="6566" y="2124"/>
                </a:lnTo>
                <a:lnTo>
                  <a:pt x="6570" y="2124"/>
                </a:lnTo>
                <a:lnTo>
                  <a:pt x="6574" y="2124"/>
                </a:lnTo>
                <a:lnTo>
                  <a:pt x="6576" y="2124"/>
                </a:lnTo>
                <a:lnTo>
                  <a:pt x="6578" y="2124"/>
                </a:lnTo>
                <a:lnTo>
                  <a:pt x="6580" y="2128"/>
                </a:lnTo>
                <a:lnTo>
                  <a:pt x="6580" y="2130"/>
                </a:lnTo>
                <a:lnTo>
                  <a:pt x="6578" y="2132"/>
                </a:lnTo>
                <a:lnTo>
                  <a:pt x="6576" y="2132"/>
                </a:lnTo>
                <a:lnTo>
                  <a:pt x="6574" y="2132"/>
                </a:lnTo>
                <a:lnTo>
                  <a:pt x="6576" y="2134"/>
                </a:lnTo>
                <a:lnTo>
                  <a:pt x="6580" y="2136"/>
                </a:lnTo>
                <a:lnTo>
                  <a:pt x="6582" y="2138"/>
                </a:lnTo>
                <a:lnTo>
                  <a:pt x="6582" y="2140"/>
                </a:lnTo>
                <a:lnTo>
                  <a:pt x="6580" y="2140"/>
                </a:lnTo>
                <a:lnTo>
                  <a:pt x="6580" y="2144"/>
                </a:lnTo>
                <a:lnTo>
                  <a:pt x="6586" y="2150"/>
                </a:lnTo>
                <a:lnTo>
                  <a:pt x="6588" y="2154"/>
                </a:lnTo>
                <a:lnTo>
                  <a:pt x="6588" y="2158"/>
                </a:lnTo>
                <a:lnTo>
                  <a:pt x="6588" y="2160"/>
                </a:lnTo>
                <a:lnTo>
                  <a:pt x="6590" y="2164"/>
                </a:lnTo>
                <a:lnTo>
                  <a:pt x="6592" y="2164"/>
                </a:lnTo>
                <a:lnTo>
                  <a:pt x="6592" y="2160"/>
                </a:lnTo>
                <a:lnTo>
                  <a:pt x="6592" y="2156"/>
                </a:lnTo>
                <a:lnTo>
                  <a:pt x="6594" y="2150"/>
                </a:lnTo>
                <a:lnTo>
                  <a:pt x="6596" y="2148"/>
                </a:lnTo>
                <a:lnTo>
                  <a:pt x="6598" y="2146"/>
                </a:lnTo>
                <a:lnTo>
                  <a:pt x="6592" y="2142"/>
                </a:lnTo>
                <a:lnTo>
                  <a:pt x="6586" y="2140"/>
                </a:lnTo>
                <a:lnTo>
                  <a:pt x="6588" y="2138"/>
                </a:lnTo>
                <a:lnTo>
                  <a:pt x="6590" y="2138"/>
                </a:lnTo>
                <a:lnTo>
                  <a:pt x="6594" y="2138"/>
                </a:lnTo>
                <a:lnTo>
                  <a:pt x="6596" y="2136"/>
                </a:lnTo>
                <a:lnTo>
                  <a:pt x="6596" y="2134"/>
                </a:lnTo>
                <a:lnTo>
                  <a:pt x="6596" y="2130"/>
                </a:lnTo>
                <a:lnTo>
                  <a:pt x="6596" y="2126"/>
                </a:lnTo>
                <a:lnTo>
                  <a:pt x="6596" y="2124"/>
                </a:lnTo>
                <a:lnTo>
                  <a:pt x="6604" y="2122"/>
                </a:lnTo>
                <a:lnTo>
                  <a:pt x="6608" y="2120"/>
                </a:lnTo>
                <a:lnTo>
                  <a:pt x="6610" y="2118"/>
                </a:lnTo>
                <a:lnTo>
                  <a:pt x="6608" y="2114"/>
                </a:lnTo>
                <a:lnTo>
                  <a:pt x="6602" y="2112"/>
                </a:lnTo>
                <a:lnTo>
                  <a:pt x="6598" y="2108"/>
                </a:lnTo>
                <a:lnTo>
                  <a:pt x="6598" y="2104"/>
                </a:lnTo>
                <a:lnTo>
                  <a:pt x="6602" y="2102"/>
                </a:lnTo>
                <a:lnTo>
                  <a:pt x="6608" y="2100"/>
                </a:lnTo>
                <a:lnTo>
                  <a:pt x="6610" y="2098"/>
                </a:lnTo>
                <a:lnTo>
                  <a:pt x="6612" y="2096"/>
                </a:lnTo>
                <a:lnTo>
                  <a:pt x="6614" y="2088"/>
                </a:lnTo>
                <a:lnTo>
                  <a:pt x="6614" y="2080"/>
                </a:lnTo>
                <a:lnTo>
                  <a:pt x="6614" y="2074"/>
                </a:lnTo>
                <a:lnTo>
                  <a:pt x="6616" y="2072"/>
                </a:lnTo>
                <a:lnTo>
                  <a:pt x="6614" y="2070"/>
                </a:lnTo>
                <a:lnTo>
                  <a:pt x="6604" y="2066"/>
                </a:lnTo>
                <a:lnTo>
                  <a:pt x="6598" y="2066"/>
                </a:lnTo>
                <a:lnTo>
                  <a:pt x="6592" y="2070"/>
                </a:lnTo>
                <a:lnTo>
                  <a:pt x="6588" y="2074"/>
                </a:lnTo>
                <a:lnTo>
                  <a:pt x="6588" y="2078"/>
                </a:lnTo>
                <a:lnTo>
                  <a:pt x="6588" y="2080"/>
                </a:lnTo>
                <a:lnTo>
                  <a:pt x="6588" y="2082"/>
                </a:lnTo>
                <a:lnTo>
                  <a:pt x="6586" y="2090"/>
                </a:lnTo>
                <a:lnTo>
                  <a:pt x="6584" y="2094"/>
                </a:lnTo>
                <a:lnTo>
                  <a:pt x="6582" y="2094"/>
                </a:lnTo>
                <a:lnTo>
                  <a:pt x="6580" y="2092"/>
                </a:lnTo>
                <a:lnTo>
                  <a:pt x="6580" y="2088"/>
                </a:lnTo>
                <a:lnTo>
                  <a:pt x="6582" y="2078"/>
                </a:lnTo>
                <a:lnTo>
                  <a:pt x="6580" y="2076"/>
                </a:lnTo>
                <a:lnTo>
                  <a:pt x="6578" y="2078"/>
                </a:lnTo>
                <a:lnTo>
                  <a:pt x="6574" y="2078"/>
                </a:lnTo>
                <a:lnTo>
                  <a:pt x="6568" y="2076"/>
                </a:lnTo>
                <a:lnTo>
                  <a:pt x="6564" y="2074"/>
                </a:lnTo>
                <a:lnTo>
                  <a:pt x="6562" y="2074"/>
                </a:lnTo>
                <a:lnTo>
                  <a:pt x="6560" y="2076"/>
                </a:lnTo>
                <a:lnTo>
                  <a:pt x="6562" y="2076"/>
                </a:lnTo>
                <a:lnTo>
                  <a:pt x="6566" y="2078"/>
                </a:lnTo>
                <a:lnTo>
                  <a:pt x="6570" y="2082"/>
                </a:lnTo>
                <a:lnTo>
                  <a:pt x="6568" y="2084"/>
                </a:lnTo>
                <a:lnTo>
                  <a:pt x="6566" y="2088"/>
                </a:lnTo>
                <a:close/>
                <a:moveTo>
                  <a:pt x="6598" y="2138"/>
                </a:moveTo>
                <a:lnTo>
                  <a:pt x="6598" y="2138"/>
                </a:lnTo>
                <a:lnTo>
                  <a:pt x="6596" y="2142"/>
                </a:lnTo>
                <a:lnTo>
                  <a:pt x="6598" y="2142"/>
                </a:lnTo>
                <a:lnTo>
                  <a:pt x="6604" y="2142"/>
                </a:lnTo>
                <a:lnTo>
                  <a:pt x="6610" y="2138"/>
                </a:lnTo>
                <a:lnTo>
                  <a:pt x="6610" y="2136"/>
                </a:lnTo>
                <a:lnTo>
                  <a:pt x="6610" y="2134"/>
                </a:lnTo>
                <a:lnTo>
                  <a:pt x="6606" y="2134"/>
                </a:lnTo>
                <a:lnTo>
                  <a:pt x="6602" y="2134"/>
                </a:lnTo>
                <a:lnTo>
                  <a:pt x="6598" y="2138"/>
                </a:lnTo>
                <a:close/>
                <a:moveTo>
                  <a:pt x="6552" y="2166"/>
                </a:moveTo>
                <a:lnTo>
                  <a:pt x="6552" y="2166"/>
                </a:lnTo>
                <a:lnTo>
                  <a:pt x="6552" y="2168"/>
                </a:lnTo>
                <a:lnTo>
                  <a:pt x="6556" y="2172"/>
                </a:lnTo>
                <a:lnTo>
                  <a:pt x="6560" y="2172"/>
                </a:lnTo>
                <a:lnTo>
                  <a:pt x="6564" y="2172"/>
                </a:lnTo>
                <a:lnTo>
                  <a:pt x="6562" y="2168"/>
                </a:lnTo>
                <a:lnTo>
                  <a:pt x="6560" y="2166"/>
                </a:lnTo>
                <a:lnTo>
                  <a:pt x="6556" y="2164"/>
                </a:lnTo>
                <a:lnTo>
                  <a:pt x="6552" y="2166"/>
                </a:lnTo>
                <a:close/>
                <a:moveTo>
                  <a:pt x="6636" y="2164"/>
                </a:moveTo>
                <a:lnTo>
                  <a:pt x="6636" y="2164"/>
                </a:lnTo>
                <a:lnTo>
                  <a:pt x="6636" y="2166"/>
                </a:lnTo>
                <a:lnTo>
                  <a:pt x="6638" y="2168"/>
                </a:lnTo>
                <a:lnTo>
                  <a:pt x="6640" y="2172"/>
                </a:lnTo>
                <a:lnTo>
                  <a:pt x="6638" y="2174"/>
                </a:lnTo>
                <a:lnTo>
                  <a:pt x="6636" y="2176"/>
                </a:lnTo>
                <a:lnTo>
                  <a:pt x="6638" y="2178"/>
                </a:lnTo>
                <a:lnTo>
                  <a:pt x="6644" y="2182"/>
                </a:lnTo>
                <a:lnTo>
                  <a:pt x="6646" y="2184"/>
                </a:lnTo>
                <a:lnTo>
                  <a:pt x="6648" y="2184"/>
                </a:lnTo>
                <a:lnTo>
                  <a:pt x="6648" y="2182"/>
                </a:lnTo>
                <a:lnTo>
                  <a:pt x="6648" y="2180"/>
                </a:lnTo>
                <a:lnTo>
                  <a:pt x="6650" y="2176"/>
                </a:lnTo>
                <a:lnTo>
                  <a:pt x="6652" y="2176"/>
                </a:lnTo>
                <a:lnTo>
                  <a:pt x="6656" y="2178"/>
                </a:lnTo>
                <a:lnTo>
                  <a:pt x="6660" y="2180"/>
                </a:lnTo>
                <a:lnTo>
                  <a:pt x="6662" y="2180"/>
                </a:lnTo>
                <a:lnTo>
                  <a:pt x="6660" y="2178"/>
                </a:lnTo>
                <a:lnTo>
                  <a:pt x="6658" y="2174"/>
                </a:lnTo>
                <a:lnTo>
                  <a:pt x="6656" y="2174"/>
                </a:lnTo>
                <a:lnTo>
                  <a:pt x="6656" y="2172"/>
                </a:lnTo>
                <a:lnTo>
                  <a:pt x="6658" y="2168"/>
                </a:lnTo>
                <a:lnTo>
                  <a:pt x="6658" y="2164"/>
                </a:lnTo>
                <a:lnTo>
                  <a:pt x="6658" y="2162"/>
                </a:lnTo>
                <a:lnTo>
                  <a:pt x="6654" y="2162"/>
                </a:lnTo>
                <a:lnTo>
                  <a:pt x="6650" y="2160"/>
                </a:lnTo>
                <a:lnTo>
                  <a:pt x="6648" y="2156"/>
                </a:lnTo>
                <a:lnTo>
                  <a:pt x="6644" y="2156"/>
                </a:lnTo>
                <a:lnTo>
                  <a:pt x="6640" y="2158"/>
                </a:lnTo>
                <a:lnTo>
                  <a:pt x="6640" y="2160"/>
                </a:lnTo>
                <a:lnTo>
                  <a:pt x="6642" y="2162"/>
                </a:lnTo>
                <a:lnTo>
                  <a:pt x="6648" y="2164"/>
                </a:lnTo>
                <a:lnTo>
                  <a:pt x="6650" y="2166"/>
                </a:lnTo>
                <a:lnTo>
                  <a:pt x="6650" y="2168"/>
                </a:lnTo>
                <a:lnTo>
                  <a:pt x="6646" y="2166"/>
                </a:lnTo>
                <a:lnTo>
                  <a:pt x="6636" y="2164"/>
                </a:lnTo>
                <a:close/>
                <a:moveTo>
                  <a:pt x="6990" y="1916"/>
                </a:moveTo>
                <a:lnTo>
                  <a:pt x="6990" y="1916"/>
                </a:lnTo>
                <a:lnTo>
                  <a:pt x="6988" y="1916"/>
                </a:lnTo>
                <a:lnTo>
                  <a:pt x="6988" y="1918"/>
                </a:lnTo>
                <a:lnTo>
                  <a:pt x="6990" y="1920"/>
                </a:lnTo>
                <a:lnTo>
                  <a:pt x="6992" y="1924"/>
                </a:lnTo>
                <a:lnTo>
                  <a:pt x="6992" y="1926"/>
                </a:lnTo>
                <a:lnTo>
                  <a:pt x="6988" y="1928"/>
                </a:lnTo>
                <a:lnTo>
                  <a:pt x="6986" y="1930"/>
                </a:lnTo>
                <a:lnTo>
                  <a:pt x="6988" y="1932"/>
                </a:lnTo>
                <a:lnTo>
                  <a:pt x="6994" y="1936"/>
                </a:lnTo>
                <a:lnTo>
                  <a:pt x="7000" y="1938"/>
                </a:lnTo>
                <a:lnTo>
                  <a:pt x="7000" y="1942"/>
                </a:lnTo>
                <a:lnTo>
                  <a:pt x="6996" y="1946"/>
                </a:lnTo>
                <a:lnTo>
                  <a:pt x="6994" y="1948"/>
                </a:lnTo>
                <a:lnTo>
                  <a:pt x="6992" y="1950"/>
                </a:lnTo>
                <a:lnTo>
                  <a:pt x="6994" y="1952"/>
                </a:lnTo>
                <a:lnTo>
                  <a:pt x="6998" y="1952"/>
                </a:lnTo>
                <a:lnTo>
                  <a:pt x="7000" y="1950"/>
                </a:lnTo>
                <a:lnTo>
                  <a:pt x="7002" y="1946"/>
                </a:lnTo>
                <a:lnTo>
                  <a:pt x="7006" y="1938"/>
                </a:lnTo>
                <a:lnTo>
                  <a:pt x="7010" y="1934"/>
                </a:lnTo>
                <a:lnTo>
                  <a:pt x="7012" y="1934"/>
                </a:lnTo>
                <a:lnTo>
                  <a:pt x="7014" y="1934"/>
                </a:lnTo>
                <a:lnTo>
                  <a:pt x="7018" y="1934"/>
                </a:lnTo>
                <a:lnTo>
                  <a:pt x="7024" y="1932"/>
                </a:lnTo>
                <a:lnTo>
                  <a:pt x="7032" y="1928"/>
                </a:lnTo>
                <a:lnTo>
                  <a:pt x="7038" y="1922"/>
                </a:lnTo>
                <a:lnTo>
                  <a:pt x="7040" y="1920"/>
                </a:lnTo>
                <a:lnTo>
                  <a:pt x="7042" y="1920"/>
                </a:lnTo>
                <a:lnTo>
                  <a:pt x="7044" y="1920"/>
                </a:lnTo>
                <a:lnTo>
                  <a:pt x="7046" y="1920"/>
                </a:lnTo>
                <a:lnTo>
                  <a:pt x="7048" y="1920"/>
                </a:lnTo>
                <a:lnTo>
                  <a:pt x="7048" y="1918"/>
                </a:lnTo>
                <a:lnTo>
                  <a:pt x="7038" y="1914"/>
                </a:lnTo>
                <a:lnTo>
                  <a:pt x="7032" y="1910"/>
                </a:lnTo>
                <a:lnTo>
                  <a:pt x="7026" y="1910"/>
                </a:lnTo>
                <a:lnTo>
                  <a:pt x="7022" y="1910"/>
                </a:lnTo>
                <a:lnTo>
                  <a:pt x="7018" y="1910"/>
                </a:lnTo>
                <a:lnTo>
                  <a:pt x="7016" y="1908"/>
                </a:lnTo>
                <a:lnTo>
                  <a:pt x="7010" y="1908"/>
                </a:lnTo>
                <a:lnTo>
                  <a:pt x="7004" y="1912"/>
                </a:lnTo>
                <a:lnTo>
                  <a:pt x="7000" y="1918"/>
                </a:lnTo>
                <a:lnTo>
                  <a:pt x="6998" y="1920"/>
                </a:lnTo>
                <a:lnTo>
                  <a:pt x="6996" y="1918"/>
                </a:lnTo>
                <a:lnTo>
                  <a:pt x="6992" y="1916"/>
                </a:lnTo>
                <a:lnTo>
                  <a:pt x="6990" y="1916"/>
                </a:lnTo>
                <a:close/>
                <a:moveTo>
                  <a:pt x="7006" y="1892"/>
                </a:moveTo>
                <a:lnTo>
                  <a:pt x="7006" y="1892"/>
                </a:lnTo>
                <a:lnTo>
                  <a:pt x="7008" y="1892"/>
                </a:lnTo>
                <a:lnTo>
                  <a:pt x="7010" y="1894"/>
                </a:lnTo>
                <a:lnTo>
                  <a:pt x="7012" y="1898"/>
                </a:lnTo>
                <a:lnTo>
                  <a:pt x="7012" y="1902"/>
                </a:lnTo>
                <a:lnTo>
                  <a:pt x="7014" y="1904"/>
                </a:lnTo>
                <a:lnTo>
                  <a:pt x="7016" y="1904"/>
                </a:lnTo>
                <a:lnTo>
                  <a:pt x="7020" y="1904"/>
                </a:lnTo>
                <a:lnTo>
                  <a:pt x="7022" y="1902"/>
                </a:lnTo>
                <a:lnTo>
                  <a:pt x="7024" y="1898"/>
                </a:lnTo>
                <a:lnTo>
                  <a:pt x="7026" y="1898"/>
                </a:lnTo>
                <a:lnTo>
                  <a:pt x="7028" y="1898"/>
                </a:lnTo>
                <a:lnTo>
                  <a:pt x="7030" y="1898"/>
                </a:lnTo>
                <a:lnTo>
                  <a:pt x="7030" y="1896"/>
                </a:lnTo>
                <a:lnTo>
                  <a:pt x="7032" y="1896"/>
                </a:lnTo>
                <a:lnTo>
                  <a:pt x="7034" y="1896"/>
                </a:lnTo>
                <a:lnTo>
                  <a:pt x="7036" y="1894"/>
                </a:lnTo>
                <a:lnTo>
                  <a:pt x="7034" y="1892"/>
                </a:lnTo>
                <a:lnTo>
                  <a:pt x="7030" y="1888"/>
                </a:lnTo>
                <a:lnTo>
                  <a:pt x="7022" y="1880"/>
                </a:lnTo>
                <a:lnTo>
                  <a:pt x="7018" y="1880"/>
                </a:lnTo>
                <a:lnTo>
                  <a:pt x="7016" y="1882"/>
                </a:lnTo>
                <a:lnTo>
                  <a:pt x="7010" y="1886"/>
                </a:lnTo>
                <a:lnTo>
                  <a:pt x="7006" y="1886"/>
                </a:lnTo>
                <a:lnTo>
                  <a:pt x="7000" y="1886"/>
                </a:lnTo>
                <a:lnTo>
                  <a:pt x="6996" y="1888"/>
                </a:lnTo>
                <a:lnTo>
                  <a:pt x="6994" y="1890"/>
                </a:lnTo>
                <a:lnTo>
                  <a:pt x="6996" y="1890"/>
                </a:lnTo>
                <a:lnTo>
                  <a:pt x="7006" y="1892"/>
                </a:lnTo>
                <a:close/>
                <a:moveTo>
                  <a:pt x="7048" y="1914"/>
                </a:moveTo>
                <a:lnTo>
                  <a:pt x="7048" y="1914"/>
                </a:lnTo>
                <a:lnTo>
                  <a:pt x="7048" y="1910"/>
                </a:lnTo>
                <a:lnTo>
                  <a:pt x="7044" y="1906"/>
                </a:lnTo>
                <a:lnTo>
                  <a:pt x="7042" y="1904"/>
                </a:lnTo>
                <a:lnTo>
                  <a:pt x="7038" y="1906"/>
                </a:lnTo>
                <a:lnTo>
                  <a:pt x="7038" y="1910"/>
                </a:lnTo>
                <a:lnTo>
                  <a:pt x="7042" y="1914"/>
                </a:lnTo>
                <a:lnTo>
                  <a:pt x="7046" y="1914"/>
                </a:lnTo>
                <a:lnTo>
                  <a:pt x="7048" y="1914"/>
                </a:lnTo>
                <a:close/>
                <a:moveTo>
                  <a:pt x="7050" y="1884"/>
                </a:moveTo>
                <a:lnTo>
                  <a:pt x="7050" y="1884"/>
                </a:lnTo>
                <a:lnTo>
                  <a:pt x="7048" y="1884"/>
                </a:lnTo>
                <a:lnTo>
                  <a:pt x="7044" y="1882"/>
                </a:lnTo>
                <a:lnTo>
                  <a:pt x="7040" y="1882"/>
                </a:lnTo>
                <a:lnTo>
                  <a:pt x="7042" y="1886"/>
                </a:lnTo>
                <a:lnTo>
                  <a:pt x="7044" y="1886"/>
                </a:lnTo>
                <a:lnTo>
                  <a:pt x="7048" y="1886"/>
                </a:lnTo>
                <a:lnTo>
                  <a:pt x="7050" y="1884"/>
                </a:lnTo>
                <a:close/>
                <a:moveTo>
                  <a:pt x="6872" y="1954"/>
                </a:moveTo>
                <a:lnTo>
                  <a:pt x="6872" y="1954"/>
                </a:lnTo>
                <a:lnTo>
                  <a:pt x="6864" y="1958"/>
                </a:lnTo>
                <a:lnTo>
                  <a:pt x="6860" y="1956"/>
                </a:lnTo>
                <a:lnTo>
                  <a:pt x="6858" y="1956"/>
                </a:lnTo>
                <a:lnTo>
                  <a:pt x="6850" y="1962"/>
                </a:lnTo>
                <a:lnTo>
                  <a:pt x="6840" y="1974"/>
                </a:lnTo>
                <a:lnTo>
                  <a:pt x="6836" y="1984"/>
                </a:lnTo>
                <a:lnTo>
                  <a:pt x="6836" y="1992"/>
                </a:lnTo>
                <a:lnTo>
                  <a:pt x="6838" y="2000"/>
                </a:lnTo>
                <a:lnTo>
                  <a:pt x="6840" y="2004"/>
                </a:lnTo>
                <a:lnTo>
                  <a:pt x="6840" y="2006"/>
                </a:lnTo>
                <a:lnTo>
                  <a:pt x="6838" y="2014"/>
                </a:lnTo>
                <a:lnTo>
                  <a:pt x="6838" y="2018"/>
                </a:lnTo>
                <a:lnTo>
                  <a:pt x="6840" y="2018"/>
                </a:lnTo>
                <a:lnTo>
                  <a:pt x="6842" y="2016"/>
                </a:lnTo>
                <a:lnTo>
                  <a:pt x="6846" y="2014"/>
                </a:lnTo>
                <a:lnTo>
                  <a:pt x="6850" y="2008"/>
                </a:lnTo>
                <a:lnTo>
                  <a:pt x="6856" y="2000"/>
                </a:lnTo>
                <a:lnTo>
                  <a:pt x="6864" y="1992"/>
                </a:lnTo>
                <a:lnTo>
                  <a:pt x="6866" y="1986"/>
                </a:lnTo>
                <a:lnTo>
                  <a:pt x="6868" y="1984"/>
                </a:lnTo>
                <a:lnTo>
                  <a:pt x="6866" y="1978"/>
                </a:lnTo>
                <a:lnTo>
                  <a:pt x="6864" y="1976"/>
                </a:lnTo>
                <a:lnTo>
                  <a:pt x="6864" y="1972"/>
                </a:lnTo>
                <a:lnTo>
                  <a:pt x="6866" y="1968"/>
                </a:lnTo>
                <a:lnTo>
                  <a:pt x="6870" y="1964"/>
                </a:lnTo>
                <a:lnTo>
                  <a:pt x="6878" y="1954"/>
                </a:lnTo>
                <a:lnTo>
                  <a:pt x="6882" y="1950"/>
                </a:lnTo>
                <a:lnTo>
                  <a:pt x="6882" y="1948"/>
                </a:lnTo>
                <a:lnTo>
                  <a:pt x="6880" y="1948"/>
                </a:lnTo>
                <a:lnTo>
                  <a:pt x="6872" y="1954"/>
                </a:lnTo>
                <a:close/>
                <a:moveTo>
                  <a:pt x="6794" y="1990"/>
                </a:moveTo>
                <a:lnTo>
                  <a:pt x="6794" y="1990"/>
                </a:lnTo>
                <a:lnTo>
                  <a:pt x="6790" y="1990"/>
                </a:lnTo>
                <a:lnTo>
                  <a:pt x="6788" y="1992"/>
                </a:lnTo>
                <a:lnTo>
                  <a:pt x="6786" y="2000"/>
                </a:lnTo>
                <a:lnTo>
                  <a:pt x="6784" y="2010"/>
                </a:lnTo>
                <a:lnTo>
                  <a:pt x="6780" y="2018"/>
                </a:lnTo>
                <a:lnTo>
                  <a:pt x="6774" y="2026"/>
                </a:lnTo>
                <a:lnTo>
                  <a:pt x="6770" y="2038"/>
                </a:lnTo>
                <a:lnTo>
                  <a:pt x="6768" y="2052"/>
                </a:lnTo>
                <a:lnTo>
                  <a:pt x="6768" y="2056"/>
                </a:lnTo>
                <a:lnTo>
                  <a:pt x="6770" y="2060"/>
                </a:lnTo>
                <a:lnTo>
                  <a:pt x="6776" y="2050"/>
                </a:lnTo>
                <a:lnTo>
                  <a:pt x="6786" y="2026"/>
                </a:lnTo>
                <a:lnTo>
                  <a:pt x="6792" y="2002"/>
                </a:lnTo>
                <a:lnTo>
                  <a:pt x="6794" y="1992"/>
                </a:lnTo>
                <a:lnTo>
                  <a:pt x="6794" y="1990"/>
                </a:lnTo>
                <a:close/>
                <a:moveTo>
                  <a:pt x="6856" y="1798"/>
                </a:moveTo>
                <a:lnTo>
                  <a:pt x="6856" y="1798"/>
                </a:lnTo>
                <a:lnTo>
                  <a:pt x="6856" y="1796"/>
                </a:lnTo>
                <a:lnTo>
                  <a:pt x="6854" y="1790"/>
                </a:lnTo>
                <a:lnTo>
                  <a:pt x="6852" y="1786"/>
                </a:lnTo>
                <a:lnTo>
                  <a:pt x="6848" y="1786"/>
                </a:lnTo>
                <a:lnTo>
                  <a:pt x="6848" y="1788"/>
                </a:lnTo>
                <a:lnTo>
                  <a:pt x="6848" y="1792"/>
                </a:lnTo>
                <a:lnTo>
                  <a:pt x="6852" y="1796"/>
                </a:lnTo>
                <a:lnTo>
                  <a:pt x="6856" y="1798"/>
                </a:lnTo>
                <a:close/>
                <a:moveTo>
                  <a:pt x="7008" y="1802"/>
                </a:moveTo>
                <a:lnTo>
                  <a:pt x="7008" y="1802"/>
                </a:lnTo>
                <a:lnTo>
                  <a:pt x="7006" y="1800"/>
                </a:lnTo>
                <a:lnTo>
                  <a:pt x="7002" y="1798"/>
                </a:lnTo>
                <a:lnTo>
                  <a:pt x="6998" y="1798"/>
                </a:lnTo>
                <a:lnTo>
                  <a:pt x="6996" y="1800"/>
                </a:lnTo>
                <a:lnTo>
                  <a:pt x="6998" y="1802"/>
                </a:lnTo>
                <a:lnTo>
                  <a:pt x="7002" y="1804"/>
                </a:lnTo>
                <a:lnTo>
                  <a:pt x="7006" y="1804"/>
                </a:lnTo>
                <a:lnTo>
                  <a:pt x="7008" y="1802"/>
                </a:lnTo>
                <a:close/>
                <a:moveTo>
                  <a:pt x="6986" y="1790"/>
                </a:moveTo>
                <a:lnTo>
                  <a:pt x="6986" y="1790"/>
                </a:lnTo>
                <a:lnTo>
                  <a:pt x="6984" y="1792"/>
                </a:lnTo>
                <a:lnTo>
                  <a:pt x="6984" y="1796"/>
                </a:lnTo>
                <a:lnTo>
                  <a:pt x="6986" y="1798"/>
                </a:lnTo>
                <a:lnTo>
                  <a:pt x="6990" y="1800"/>
                </a:lnTo>
                <a:lnTo>
                  <a:pt x="6992" y="1798"/>
                </a:lnTo>
                <a:lnTo>
                  <a:pt x="6992" y="1796"/>
                </a:lnTo>
                <a:lnTo>
                  <a:pt x="6990" y="1792"/>
                </a:lnTo>
                <a:lnTo>
                  <a:pt x="6986" y="1790"/>
                </a:lnTo>
                <a:close/>
                <a:moveTo>
                  <a:pt x="6980" y="1810"/>
                </a:moveTo>
                <a:lnTo>
                  <a:pt x="6980" y="1810"/>
                </a:lnTo>
                <a:lnTo>
                  <a:pt x="6978" y="1808"/>
                </a:lnTo>
                <a:lnTo>
                  <a:pt x="6976" y="1808"/>
                </a:lnTo>
                <a:lnTo>
                  <a:pt x="6974" y="1812"/>
                </a:lnTo>
                <a:lnTo>
                  <a:pt x="6976" y="1814"/>
                </a:lnTo>
                <a:lnTo>
                  <a:pt x="6978" y="1814"/>
                </a:lnTo>
                <a:lnTo>
                  <a:pt x="6980" y="1812"/>
                </a:lnTo>
                <a:lnTo>
                  <a:pt x="6980" y="1810"/>
                </a:lnTo>
                <a:close/>
                <a:moveTo>
                  <a:pt x="6992" y="1810"/>
                </a:moveTo>
                <a:lnTo>
                  <a:pt x="6992" y="1810"/>
                </a:lnTo>
                <a:lnTo>
                  <a:pt x="6992" y="1812"/>
                </a:lnTo>
                <a:lnTo>
                  <a:pt x="6994" y="1810"/>
                </a:lnTo>
                <a:lnTo>
                  <a:pt x="6996" y="1810"/>
                </a:lnTo>
                <a:lnTo>
                  <a:pt x="6996" y="1808"/>
                </a:lnTo>
                <a:lnTo>
                  <a:pt x="6994" y="1808"/>
                </a:lnTo>
                <a:lnTo>
                  <a:pt x="6992" y="1808"/>
                </a:lnTo>
                <a:lnTo>
                  <a:pt x="6992" y="1810"/>
                </a:lnTo>
                <a:close/>
                <a:moveTo>
                  <a:pt x="6982" y="1810"/>
                </a:moveTo>
                <a:lnTo>
                  <a:pt x="6982" y="1810"/>
                </a:lnTo>
                <a:lnTo>
                  <a:pt x="6984" y="1810"/>
                </a:lnTo>
                <a:lnTo>
                  <a:pt x="6986" y="1810"/>
                </a:lnTo>
                <a:lnTo>
                  <a:pt x="6988" y="1810"/>
                </a:lnTo>
                <a:lnTo>
                  <a:pt x="6988" y="1808"/>
                </a:lnTo>
                <a:lnTo>
                  <a:pt x="6986" y="1806"/>
                </a:lnTo>
                <a:lnTo>
                  <a:pt x="6984" y="1806"/>
                </a:lnTo>
                <a:lnTo>
                  <a:pt x="6982" y="1810"/>
                </a:lnTo>
                <a:close/>
                <a:moveTo>
                  <a:pt x="6916" y="1814"/>
                </a:moveTo>
                <a:lnTo>
                  <a:pt x="6916" y="1814"/>
                </a:lnTo>
                <a:lnTo>
                  <a:pt x="6916" y="1816"/>
                </a:lnTo>
                <a:lnTo>
                  <a:pt x="6918" y="1820"/>
                </a:lnTo>
                <a:lnTo>
                  <a:pt x="6920" y="1820"/>
                </a:lnTo>
                <a:lnTo>
                  <a:pt x="6922" y="1820"/>
                </a:lnTo>
                <a:lnTo>
                  <a:pt x="6922" y="1818"/>
                </a:lnTo>
                <a:lnTo>
                  <a:pt x="6920" y="1816"/>
                </a:lnTo>
                <a:lnTo>
                  <a:pt x="6918" y="1814"/>
                </a:lnTo>
                <a:lnTo>
                  <a:pt x="6916" y="1814"/>
                </a:lnTo>
                <a:close/>
                <a:moveTo>
                  <a:pt x="6902" y="1802"/>
                </a:moveTo>
                <a:lnTo>
                  <a:pt x="6902" y="1802"/>
                </a:lnTo>
                <a:lnTo>
                  <a:pt x="6898" y="1804"/>
                </a:lnTo>
                <a:lnTo>
                  <a:pt x="6894" y="1806"/>
                </a:lnTo>
                <a:lnTo>
                  <a:pt x="6894" y="1808"/>
                </a:lnTo>
                <a:lnTo>
                  <a:pt x="6894" y="1812"/>
                </a:lnTo>
                <a:lnTo>
                  <a:pt x="6896" y="1810"/>
                </a:lnTo>
                <a:lnTo>
                  <a:pt x="6898" y="1810"/>
                </a:lnTo>
                <a:lnTo>
                  <a:pt x="6902" y="1812"/>
                </a:lnTo>
                <a:lnTo>
                  <a:pt x="6904" y="1814"/>
                </a:lnTo>
                <a:lnTo>
                  <a:pt x="6906" y="1816"/>
                </a:lnTo>
                <a:lnTo>
                  <a:pt x="6910" y="1816"/>
                </a:lnTo>
                <a:lnTo>
                  <a:pt x="6914" y="1814"/>
                </a:lnTo>
                <a:lnTo>
                  <a:pt x="6914" y="1812"/>
                </a:lnTo>
                <a:lnTo>
                  <a:pt x="6914" y="1810"/>
                </a:lnTo>
                <a:lnTo>
                  <a:pt x="6914" y="1808"/>
                </a:lnTo>
                <a:lnTo>
                  <a:pt x="6914" y="1806"/>
                </a:lnTo>
                <a:lnTo>
                  <a:pt x="6916" y="1806"/>
                </a:lnTo>
                <a:lnTo>
                  <a:pt x="6918" y="1808"/>
                </a:lnTo>
                <a:lnTo>
                  <a:pt x="6920" y="1808"/>
                </a:lnTo>
                <a:lnTo>
                  <a:pt x="6924" y="1804"/>
                </a:lnTo>
                <a:lnTo>
                  <a:pt x="6926" y="1802"/>
                </a:lnTo>
                <a:lnTo>
                  <a:pt x="6924" y="1800"/>
                </a:lnTo>
                <a:lnTo>
                  <a:pt x="6910" y="1794"/>
                </a:lnTo>
                <a:lnTo>
                  <a:pt x="6904" y="1794"/>
                </a:lnTo>
                <a:lnTo>
                  <a:pt x="6906" y="1796"/>
                </a:lnTo>
                <a:lnTo>
                  <a:pt x="6908" y="1800"/>
                </a:lnTo>
                <a:lnTo>
                  <a:pt x="6908" y="1802"/>
                </a:lnTo>
                <a:lnTo>
                  <a:pt x="6908" y="1804"/>
                </a:lnTo>
                <a:lnTo>
                  <a:pt x="6906" y="1806"/>
                </a:lnTo>
                <a:lnTo>
                  <a:pt x="6904" y="1804"/>
                </a:lnTo>
                <a:lnTo>
                  <a:pt x="6904" y="1802"/>
                </a:lnTo>
                <a:lnTo>
                  <a:pt x="6902" y="1802"/>
                </a:lnTo>
                <a:close/>
                <a:moveTo>
                  <a:pt x="7118" y="1484"/>
                </a:moveTo>
                <a:lnTo>
                  <a:pt x="7118" y="1484"/>
                </a:lnTo>
                <a:lnTo>
                  <a:pt x="7120" y="1484"/>
                </a:lnTo>
                <a:lnTo>
                  <a:pt x="7118" y="1482"/>
                </a:lnTo>
                <a:lnTo>
                  <a:pt x="7108" y="1480"/>
                </a:lnTo>
                <a:lnTo>
                  <a:pt x="7104" y="1480"/>
                </a:lnTo>
                <a:lnTo>
                  <a:pt x="7102" y="1480"/>
                </a:lnTo>
                <a:lnTo>
                  <a:pt x="7100" y="1484"/>
                </a:lnTo>
                <a:lnTo>
                  <a:pt x="7100" y="1488"/>
                </a:lnTo>
                <a:lnTo>
                  <a:pt x="7104" y="1490"/>
                </a:lnTo>
                <a:lnTo>
                  <a:pt x="7108" y="1488"/>
                </a:lnTo>
                <a:lnTo>
                  <a:pt x="7110" y="1488"/>
                </a:lnTo>
                <a:lnTo>
                  <a:pt x="7114" y="1486"/>
                </a:lnTo>
                <a:lnTo>
                  <a:pt x="7118" y="1484"/>
                </a:lnTo>
                <a:close/>
                <a:moveTo>
                  <a:pt x="6972" y="1606"/>
                </a:moveTo>
                <a:lnTo>
                  <a:pt x="6972" y="1606"/>
                </a:lnTo>
                <a:lnTo>
                  <a:pt x="6972" y="1604"/>
                </a:lnTo>
                <a:lnTo>
                  <a:pt x="6970" y="1604"/>
                </a:lnTo>
                <a:lnTo>
                  <a:pt x="6964" y="1604"/>
                </a:lnTo>
                <a:lnTo>
                  <a:pt x="6962" y="1604"/>
                </a:lnTo>
                <a:lnTo>
                  <a:pt x="6960" y="1606"/>
                </a:lnTo>
                <a:lnTo>
                  <a:pt x="6960" y="1608"/>
                </a:lnTo>
                <a:lnTo>
                  <a:pt x="6964" y="1610"/>
                </a:lnTo>
                <a:lnTo>
                  <a:pt x="6966" y="1612"/>
                </a:lnTo>
                <a:lnTo>
                  <a:pt x="6968" y="1612"/>
                </a:lnTo>
                <a:lnTo>
                  <a:pt x="6972" y="1606"/>
                </a:lnTo>
                <a:close/>
                <a:moveTo>
                  <a:pt x="6758" y="1246"/>
                </a:moveTo>
                <a:lnTo>
                  <a:pt x="6758" y="1246"/>
                </a:lnTo>
                <a:lnTo>
                  <a:pt x="6758" y="1248"/>
                </a:lnTo>
                <a:lnTo>
                  <a:pt x="6762" y="1248"/>
                </a:lnTo>
                <a:lnTo>
                  <a:pt x="6766" y="1246"/>
                </a:lnTo>
                <a:lnTo>
                  <a:pt x="6770" y="1244"/>
                </a:lnTo>
                <a:lnTo>
                  <a:pt x="6768" y="1242"/>
                </a:lnTo>
                <a:lnTo>
                  <a:pt x="6766" y="1240"/>
                </a:lnTo>
                <a:lnTo>
                  <a:pt x="6760" y="1242"/>
                </a:lnTo>
                <a:lnTo>
                  <a:pt x="6758" y="1246"/>
                </a:lnTo>
                <a:close/>
                <a:moveTo>
                  <a:pt x="6586" y="426"/>
                </a:moveTo>
                <a:lnTo>
                  <a:pt x="6586" y="426"/>
                </a:lnTo>
                <a:lnTo>
                  <a:pt x="6586" y="432"/>
                </a:lnTo>
                <a:lnTo>
                  <a:pt x="6588" y="438"/>
                </a:lnTo>
                <a:lnTo>
                  <a:pt x="6590" y="440"/>
                </a:lnTo>
                <a:lnTo>
                  <a:pt x="6594" y="444"/>
                </a:lnTo>
                <a:lnTo>
                  <a:pt x="6596" y="444"/>
                </a:lnTo>
                <a:lnTo>
                  <a:pt x="6596" y="446"/>
                </a:lnTo>
                <a:lnTo>
                  <a:pt x="6584" y="446"/>
                </a:lnTo>
                <a:lnTo>
                  <a:pt x="6570" y="448"/>
                </a:lnTo>
                <a:lnTo>
                  <a:pt x="6568" y="450"/>
                </a:lnTo>
                <a:lnTo>
                  <a:pt x="6570" y="452"/>
                </a:lnTo>
                <a:lnTo>
                  <a:pt x="6582" y="464"/>
                </a:lnTo>
                <a:lnTo>
                  <a:pt x="6608" y="488"/>
                </a:lnTo>
                <a:lnTo>
                  <a:pt x="6622" y="502"/>
                </a:lnTo>
                <a:lnTo>
                  <a:pt x="6634" y="508"/>
                </a:lnTo>
                <a:lnTo>
                  <a:pt x="6644" y="512"/>
                </a:lnTo>
                <a:lnTo>
                  <a:pt x="6654" y="510"/>
                </a:lnTo>
                <a:lnTo>
                  <a:pt x="6664" y="506"/>
                </a:lnTo>
                <a:lnTo>
                  <a:pt x="6676" y="498"/>
                </a:lnTo>
                <a:lnTo>
                  <a:pt x="6702" y="480"/>
                </a:lnTo>
                <a:lnTo>
                  <a:pt x="6722" y="470"/>
                </a:lnTo>
                <a:lnTo>
                  <a:pt x="6724" y="470"/>
                </a:lnTo>
                <a:lnTo>
                  <a:pt x="6726" y="472"/>
                </a:lnTo>
                <a:lnTo>
                  <a:pt x="6728" y="474"/>
                </a:lnTo>
                <a:lnTo>
                  <a:pt x="6732" y="478"/>
                </a:lnTo>
                <a:lnTo>
                  <a:pt x="6740" y="482"/>
                </a:lnTo>
                <a:lnTo>
                  <a:pt x="6756" y="484"/>
                </a:lnTo>
                <a:lnTo>
                  <a:pt x="6772" y="484"/>
                </a:lnTo>
                <a:lnTo>
                  <a:pt x="6780" y="486"/>
                </a:lnTo>
                <a:lnTo>
                  <a:pt x="6780" y="488"/>
                </a:lnTo>
                <a:lnTo>
                  <a:pt x="6778" y="490"/>
                </a:lnTo>
                <a:lnTo>
                  <a:pt x="6772" y="494"/>
                </a:lnTo>
                <a:lnTo>
                  <a:pt x="6742" y="504"/>
                </a:lnTo>
                <a:lnTo>
                  <a:pt x="6698" y="516"/>
                </a:lnTo>
                <a:lnTo>
                  <a:pt x="6678" y="522"/>
                </a:lnTo>
                <a:lnTo>
                  <a:pt x="6664" y="528"/>
                </a:lnTo>
                <a:lnTo>
                  <a:pt x="6656" y="534"/>
                </a:lnTo>
                <a:lnTo>
                  <a:pt x="6654" y="536"/>
                </a:lnTo>
                <a:lnTo>
                  <a:pt x="6656" y="538"/>
                </a:lnTo>
                <a:lnTo>
                  <a:pt x="6660" y="540"/>
                </a:lnTo>
                <a:lnTo>
                  <a:pt x="6674" y="542"/>
                </a:lnTo>
                <a:lnTo>
                  <a:pt x="6692" y="540"/>
                </a:lnTo>
                <a:lnTo>
                  <a:pt x="6718" y="538"/>
                </a:lnTo>
                <a:lnTo>
                  <a:pt x="6742" y="536"/>
                </a:lnTo>
                <a:lnTo>
                  <a:pt x="6756" y="538"/>
                </a:lnTo>
                <a:lnTo>
                  <a:pt x="6758" y="538"/>
                </a:lnTo>
                <a:lnTo>
                  <a:pt x="6760" y="540"/>
                </a:lnTo>
                <a:lnTo>
                  <a:pt x="6756" y="544"/>
                </a:lnTo>
                <a:lnTo>
                  <a:pt x="6748" y="550"/>
                </a:lnTo>
                <a:lnTo>
                  <a:pt x="6734" y="554"/>
                </a:lnTo>
                <a:lnTo>
                  <a:pt x="6720" y="558"/>
                </a:lnTo>
                <a:lnTo>
                  <a:pt x="6704" y="562"/>
                </a:lnTo>
                <a:lnTo>
                  <a:pt x="6678" y="568"/>
                </a:lnTo>
                <a:lnTo>
                  <a:pt x="6672" y="570"/>
                </a:lnTo>
                <a:lnTo>
                  <a:pt x="6668" y="574"/>
                </a:lnTo>
                <a:lnTo>
                  <a:pt x="6670" y="576"/>
                </a:lnTo>
                <a:lnTo>
                  <a:pt x="6676" y="580"/>
                </a:lnTo>
                <a:lnTo>
                  <a:pt x="6698" y="592"/>
                </a:lnTo>
                <a:lnTo>
                  <a:pt x="6712" y="596"/>
                </a:lnTo>
                <a:lnTo>
                  <a:pt x="6720" y="602"/>
                </a:lnTo>
                <a:lnTo>
                  <a:pt x="6732" y="614"/>
                </a:lnTo>
                <a:lnTo>
                  <a:pt x="6738" y="620"/>
                </a:lnTo>
                <a:lnTo>
                  <a:pt x="6744" y="624"/>
                </a:lnTo>
                <a:lnTo>
                  <a:pt x="6756" y="630"/>
                </a:lnTo>
                <a:lnTo>
                  <a:pt x="6774" y="636"/>
                </a:lnTo>
                <a:lnTo>
                  <a:pt x="6782" y="636"/>
                </a:lnTo>
                <a:lnTo>
                  <a:pt x="6790" y="636"/>
                </a:lnTo>
                <a:lnTo>
                  <a:pt x="6794" y="636"/>
                </a:lnTo>
                <a:lnTo>
                  <a:pt x="6798" y="632"/>
                </a:lnTo>
                <a:lnTo>
                  <a:pt x="6800" y="628"/>
                </a:lnTo>
                <a:lnTo>
                  <a:pt x="6802" y="624"/>
                </a:lnTo>
                <a:lnTo>
                  <a:pt x="6804" y="612"/>
                </a:lnTo>
                <a:lnTo>
                  <a:pt x="6804" y="598"/>
                </a:lnTo>
                <a:lnTo>
                  <a:pt x="6808" y="586"/>
                </a:lnTo>
                <a:lnTo>
                  <a:pt x="6812" y="580"/>
                </a:lnTo>
                <a:lnTo>
                  <a:pt x="6816" y="574"/>
                </a:lnTo>
                <a:lnTo>
                  <a:pt x="6822" y="570"/>
                </a:lnTo>
                <a:lnTo>
                  <a:pt x="6830" y="566"/>
                </a:lnTo>
                <a:lnTo>
                  <a:pt x="6844" y="560"/>
                </a:lnTo>
                <a:lnTo>
                  <a:pt x="6850" y="554"/>
                </a:lnTo>
                <a:lnTo>
                  <a:pt x="6850" y="548"/>
                </a:lnTo>
                <a:lnTo>
                  <a:pt x="6848" y="542"/>
                </a:lnTo>
                <a:lnTo>
                  <a:pt x="6846" y="536"/>
                </a:lnTo>
                <a:lnTo>
                  <a:pt x="6846" y="530"/>
                </a:lnTo>
                <a:lnTo>
                  <a:pt x="6848" y="528"/>
                </a:lnTo>
                <a:lnTo>
                  <a:pt x="6850" y="526"/>
                </a:lnTo>
                <a:lnTo>
                  <a:pt x="6860" y="522"/>
                </a:lnTo>
                <a:lnTo>
                  <a:pt x="6866" y="520"/>
                </a:lnTo>
                <a:lnTo>
                  <a:pt x="6872" y="516"/>
                </a:lnTo>
                <a:lnTo>
                  <a:pt x="6874" y="514"/>
                </a:lnTo>
                <a:lnTo>
                  <a:pt x="6876" y="510"/>
                </a:lnTo>
                <a:lnTo>
                  <a:pt x="6878" y="502"/>
                </a:lnTo>
                <a:lnTo>
                  <a:pt x="6878" y="494"/>
                </a:lnTo>
                <a:lnTo>
                  <a:pt x="6880" y="488"/>
                </a:lnTo>
                <a:lnTo>
                  <a:pt x="6882" y="484"/>
                </a:lnTo>
                <a:lnTo>
                  <a:pt x="6886" y="482"/>
                </a:lnTo>
                <a:lnTo>
                  <a:pt x="6890" y="478"/>
                </a:lnTo>
                <a:lnTo>
                  <a:pt x="6898" y="476"/>
                </a:lnTo>
                <a:lnTo>
                  <a:pt x="6918" y="474"/>
                </a:lnTo>
                <a:lnTo>
                  <a:pt x="6956" y="468"/>
                </a:lnTo>
                <a:lnTo>
                  <a:pt x="6968" y="466"/>
                </a:lnTo>
                <a:lnTo>
                  <a:pt x="6974" y="464"/>
                </a:lnTo>
                <a:lnTo>
                  <a:pt x="6974" y="462"/>
                </a:lnTo>
                <a:lnTo>
                  <a:pt x="6974" y="460"/>
                </a:lnTo>
                <a:lnTo>
                  <a:pt x="6970" y="456"/>
                </a:lnTo>
                <a:lnTo>
                  <a:pt x="6958" y="452"/>
                </a:lnTo>
                <a:lnTo>
                  <a:pt x="6944" y="448"/>
                </a:lnTo>
                <a:lnTo>
                  <a:pt x="6928" y="444"/>
                </a:lnTo>
                <a:lnTo>
                  <a:pt x="6920" y="440"/>
                </a:lnTo>
                <a:lnTo>
                  <a:pt x="6910" y="434"/>
                </a:lnTo>
                <a:lnTo>
                  <a:pt x="6908" y="432"/>
                </a:lnTo>
                <a:lnTo>
                  <a:pt x="6904" y="432"/>
                </a:lnTo>
                <a:lnTo>
                  <a:pt x="6886" y="430"/>
                </a:lnTo>
                <a:lnTo>
                  <a:pt x="6876" y="430"/>
                </a:lnTo>
                <a:lnTo>
                  <a:pt x="6870" y="428"/>
                </a:lnTo>
                <a:lnTo>
                  <a:pt x="6868" y="424"/>
                </a:lnTo>
                <a:lnTo>
                  <a:pt x="6868" y="418"/>
                </a:lnTo>
                <a:lnTo>
                  <a:pt x="6868" y="414"/>
                </a:lnTo>
                <a:lnTo>
                  <a:pt x="6866" y="406"/>
                </a:lnTo>
                <a:lnTo>
                  <a:pt x="6862" y="400"/>
                </a:lnTo>
                <a:lnTo>
                  <a:pt x="6856" y="394"/>
                </a:lnTo>
                <a:lnTo>
                  <a:pt x="6846" y="392"/>
                </a:lnTo>
                <a:lnTo>
                  <a:pt x="6840" y="394"/>
                </a:lnTo>
                <a:lnTo>
                  <a:pt x="6836" y="398"/>
                </a:lnTo>
                <a:lnTo>
                  <a:pt x="6832" y="404"/>
                </a:lnTo>
                <a:lnTo>
                  <a:pt x="6830" y="414"/>
                </a:lnTo>
                <a:lnTo>
                  <a:pt x="6828" y="414"/>
                </a:lnTo>
                <a:lnTo>
                  <a:pt x="6826" y="410"/>
                </a:lnTo>
                <a:lnTo>
                  <a:pt x="6824" y="402"/>
                </a:lnTo>
                <a:lnTo>
                  <a:pt x="6824" y="396"/>
                </a:lnTo>
                <a:lnTo>
                  <a:pt x="6826" y="390"/>
                </a:lnTo>
                <a:lnTo>
                  <a:pt x="6830" y="388"/>
                </a:lnTo>
                <a:lnTo>
                  <a:pt x="6834" y="382"/>
                </a:lnTo>
                <a:lnTo>
                  <a:pt x="6836" y="382"/>
                </a:lnTo>
                <a:lnTo>
                  <a:pt x="6836" y="380"/>
                </a:lnTo>
                <a:lnTo>
                  <a:pt x="6816" y="370"/>
                </a:lnTo>
                <a:lnTo>
                  <a:pt x="6808" y="368"/>
                </a:lnTo>
                <a:lnTo>
                  <a:pt x="6792" y="368"/>
                </a:lnTo>
                <a:lnTo>
                  <a:pt x="6784" y="368"/>
                </a:lnTo>
                <a:lnTo>
                  <a:pt x="6778" y="366"/>
                </a:lnTo>
                <a:lnTo>
                  <a:pt x="6768" y="360"/>
                </a:lnTo>
                <a:lnTo>
                  <a:pt x="6766" y="358"/>
                </a:lnTo>
                <a:lnTo>
                  <a:pt x="6760" y="356"/>
                </a:lnTo>
                <a:lnTo>
                  <a:pt x="6754" y="358"/>
                </a:lnTo>
                <a:lnTo>
                  <a:pt x="6746" y="362"/>
                </a:lnTo>
                <a:lnTo>
                  <a:pt x="6742" y="366"/>
                </a:lnTo>
                <a:lnTo>
                  <a:pt x="6740" y="370"/>
                </a:lnTo>
                <a:lnTo>
                  <a:pt x="6740" y="376"/>
                </a:lnTo>
                <a:lnTo>
                  <a:pt x="6740" y="382"/>
                </a:lnTo>
                <a:lnTo>
                  <a:pt x="6746" y="396"/>
                </a:lnTo>
                <a:lnTo>
                  <a:pt x="6752" y="412"/>
                </a:lnTo>
                <a:lnTo>
                  <a:pt x="6768" y="438"/>
                </a:lnTo>
                <a:lnTo>
                  <a:pt x="6770" y="446"/>
                </a:lnTo>
                <a:lnTo>
                  <a:pt x="6770" y="448"/>
                </a:lnTo>
                <a:lnTo>
                  <a:pt x="6768" y="450"/>
                </a:lnTo>
                <a:lnTo>
                  <a:pt x="6764" y="450"/>
                </a:lnTo>
                <a:lnTo>
                  <a:pt x="6760" y="446"/>
                </a:lnTo>
                <a:lnTo>
                  <a:pt x="6752" y="438"/>
                </a:lnTo>
                <a:lnTo>
                  <a:pt x="6732" y="412"/>
                </a:lnTo>
                <a:lnTo>
                  <a:pt x="6720" y="400"/>
                </a:lnTo>
                <a:lnTo>
                  <a:pt x="6710" y="388"/>
                </a:lnTo>
                <a:lnTo>
                  <a:pt x="6704" y="386"/>
                </a:lnTo>
                <a:lnTo>
                  <a:pt x="6698" y="382"/>
                </a:lnTo>
                <a:lnTo>
                  <a:pt x="6694" y="382"/>
                </a:lnTo>
                <a:lnTo>
                  <a:pt x="6688" y="382"/>
                </a:lnTo>
                <a:lnTo>
                  <a:pt x="6684" y="384"/>
                </a:lnTo>
                <a:lnTo>
                  <a:pt x="6680" y="388"/>
                </a:lnTo>
                <a:lnTo>
                  <a:pt x="6674" y="396"/>
                </a:lnTo>
                <a:lnTo>
                  <a:pt x="6672" y="406"/>
                </a:lnTo>
                <a:lnTo>
                  <a:pt x="6670" y="414"/>
                </a:lnTo>
                <a:lnTo>
                  <a:pt x="6670" y="424"/>
                </a:lnTo>
                <a:lnTo>
                  <a:pt x="6668" y="424"/>
                </a:lnTo>
                <a:lnTo>
                  <a:pt x="6666" y="416"/>
                </a:lnTo>
                <a:lnTo>
                  <a:pt x="6660" y="408"/>
                </a:lnTo>
                <a:lnTo>
                  <a:pt x="6652" y="402"/>
                </a:lnTo>
                <a:lnTo>
                  <a:pt x="6644" y="398"/>
                </a:lnTo>
                <a:lnTo>
                  <a:pt x="6638" y="396"/>
                </a:lnTo>
                <a:lnTo>
                  <a:pt x="6634" y="394"/>
                </a:lnTo>
                <a:lnTo>
                  <a:pt x="6634" y="392"/>
                </a:lnTo>
                <a:lnTo>
                  <a:pt x="6646" y="390"/>
                </a:lnTo>
                <a:lnTo>
                  <a:pt x="6656" y="386"/>
                </a:lnTo>
                <a:lnTo>
                  <a:pt x="6664" y="384"/>
                </a:lnTo>
                <a:lnTo>
                  <a:pt x="6668" y="380"/>
                </a:lnTo>
                <a:lnTo>
                  <a:pt x="6668" y="376"/>
                </a:lnTo>
                <a:lnTo>
                  <a:pt x="6668" y="374"/>
                </a:lnTo>
                <a:lnTo>
                  <a:pt x="6662" y="374"/>
                </a:lnTo>
                <a:lnTo>
                  <a:pt x="6654" y="374"/>
                </a:lnTo>
                <a:lnTo>
                  <a:pt x="6642" y="376"/>
                </a:lnTo>
                <a:lnTo>
                  <a:pt x="6630" y="380"/>
                </a:lnTo>
                <a:lnTo>
                  <a:pt x="6622" y="380"/>
                </a:lnTo>
                <a:lnTo>
                  <a:pt x="6618" y="378"/>
                </a:lnTo>
                <a:lnTo>
                  <a:pt x="6614" y="376"/>
                </a:lnTo>
                <a:lnTo>
                  <a:pt x="6612" y="374"/>
                </a:lnTo>
                <a:lnTo>
                  <a:pt x="6610" y="374"/>
                </a:lnTo>
                <a:lnTo>
                  <a:pt x="6606" y="374"/>
                </a:lnTo>
                <a:lnTo>
                  <a:pt x="6600" y="378"/>
                </a:lnTo>
                <a:lnTo>
                  <a:pt x="6594" y="382"/>
                </a:lnTo>
                <a:lnTo>
                  <a:pt x="6590" y="382"/>
                </a:lnTo>
                <a:lnTo>
                  <a:pt x="6586" y="380"/>
                </a:lnTo>
                <a:lnTo>
                  <a:pt x="6584" y="378"/>
                </a:lnTo>
                <a:lnTo>
                  <a:pt x="6580" y="376"/>
                </a:lnTo>
                <a:lnTo>
                  <a:pt x="6576" y="374"/>
                </a:lnTo>
                <a:lnTo>
                  <a:pt x="6568" y="376"/>
                </a:lnTo>
                <a:lnTo>
                  <a:pt x="6558" y="382"/>
                </a:lnTo>
                <a:lnTo>
                  <a:pt x="6548" y="388"/>
                </a:lnTo>
                <a:lnTo>
                  <a:pt x="6542" y="394"/>
                </a:lnTo>
                <a:lnTo>
                  <a:pt x="6538" y="400"/>
                </a:lnTo>
                <a:lnTo>
                  <a:pt x="6538" y="404"/>
                </a:lnTo>
                <a:lnTo>
                  <a:pt x="6542" y="410"/>
                </a:lnTo>
                <a:lnTo>
                  <a:pt x="6546" y="416"/>
                </a:lnTo>
                <a:lnTo>
                  <a:pt x="6556" y="428"/>
                </a:lnTo>
                <a:lnTo>
                  <a:pt x="6562" y="434"/>
                </a:lnTo>
                <a:lnTo>
                  <a:pt x="6568" y="434"/>
                </a:lnTo>
                <a:lnTo>
                  <a:pt x="6574" y="432"/>
                </a:lnTo>
                <a:lnTo>
                  <a:pt x="6580" y="428"/>
                </a:lnTo>
                <a:lnTo>
                  <a:pt x="6586" y="420"/>
                </a:lnTo>
                <a:lnTo>
                  <a:pt x="6588" y="420"/>
                </a:lnTo>
                <a:lnTo>
                  <a:pt x="6586" y="426"/>
                </a:lnTo>
                <a:close/>
                <a:moveTo>
                  <a:pt x="6576" y="498"/>
                </a:moveTo>
                <a:lnTo>
                  <a:pt x="6576" y="498"/>
                </a:lnTo>
                <a:lnTo>
                  <a:pt x="6590" y="504"/>
                </a:lnTo>
                <a:lnTo>
                  <a:pt x="6596" y="506"/>
                </a:lnTo>
                <a:lnTo>
                  <a:pt x="6598" y="504"/>
                </a:lnTo>
                <a:lnTo>
                  <a:pt x="6596" y="498"/>
                </a:lnTo>
                <a:lnTo>
                  <a:pt x="6590" y="492"/>
                </a:lnTo>
                <a:lnTo>
                  <a:pt x="6584" y="486"/>
                </a:lnTo>
                <a:lnTo>
                  <a:pt x="6578" y="482"/>
                </a:lnTo>
                <a:lnTo>
                  <a:pt x="6572" y="480"/>
                </a:lnTo>
                <a:lnTo>
                  <a:pt x="6566" y="478"/>
                </a:lnTo>
                <a:lnTo>
                  <a:pt x="6562" y="474"/>
                </a:lnTo>
                <a:lnTo>
                  <a:pt x="6554" y="462"/>
                </a:lnTo>
                <a:lnTo>
                  <a:pt x="6550" y="456"/>
                </a:lnTo>
                <a:lnTo>
                  <a:pt x="6546" y="452"/>
                </a:lnTo>
                <a:lnTo>
                  <a:pt x="6540" y="448"/>
                </a:lnTo>
                <a:lnTo>
                  <a:pt x="6534" y="450"/>
                </a:lnTo>
                <a:lnTo>
                  <a:pt x="6530" y="454"/>
                </a:lnTo>
                <a:lnTo>
                  <a:pt x="6532" y="458"/>
                </a:lnTo>
                <a:lnTo>
                  <a:pt x="6544" y="480"/>
                </a:lnTo>
                <a:lnTo>
                  <a:pt x="6550" y="490"/>
                </a:lnTo>
                <a:lnTo>
                  <a:pt x="6552" y="492"/>
                </a:lnTo>
                <a:lnTo>
                  <a:pt x="6554" y="490"/>
                </a:lnTo>
                <a:lnTo>
                  <a:pt x="6556" y="490"/>
                </a:lnTo>
                <a:lnTo>
                  <a:pt x="6560" y="490"/>
                </a:lnTo>
                <a:lnTo>
                  <a:pt x="6568" y="492"/>
                </a:lnTo>
                <a:lnTo>
                  <a:pt x="6576" y="498"/>
                </a:lnTo>
                <a:close/>
                <a:moveTo>
                  <a:pt x="6840" y="358"/>
                </a:moveTo>
                <a:lnTo>
                  <a:pt x="6840" y="358"/>
                </a:lnTo>
                <a:lnTo>
                  <a:pt x="6848" y="362"/>
                </a:lnTo>
                <a:lnTo>
                  <a:pt x="6850" y="364"/>
                </a:lnTo>
                <a:lnTo>
                  <a:pt x="6848" y="366"/>
                </a:lnTo>
                <a:lnTo>
                  <a:pt x="6846" y="366"/>
                </a:lnTo>
                <a:lnTo>
                  <a:pt x="6844" y="368"/>
                </a:lnTo>
                <a:lnTo>
                  <a:pt x="6846" y="370"/>
                </a:lnTo>
                <a:lnTo>
                  <a:pt x="6850" y="374"/>
                </a:lnTo>
                <a:lnTo>
                  <a:pt x="6860" y="380"/>
                </a:lnTo>
                <a:lnTo>
                  <a:pt x="6870" y="384"/>
                </a:lnTo>
                <a:lnTo>
                  <a:pt x="6880" y="386"/>
                </a:lnTo>
                <a:lnTo>
                  <a:pt x="6888" y="386"/>
                </a:lnTo>
                <a:lnTo>
                  <a:pt x="6898" y="384"/>
                </a:lnTo>
                <a:lnTo>
                  <a:pt x="6922" y="380"/>
                </a:lnTo>
                <a:lnTo>
                  <a:pt x="6936" y="378"/>
                </a:lnTo>
                <a:lnTo>
                  <a:pt x="6954" y="376"/>
                </a:lnTo>
                <a:lnTo>
                  <a:pt x="6980" y="376"/>
                </a:lnTo>
                <a:lnTo>
                  <a:pt x="6982" y="378"/>
                </a:lnTo>
                <a:lnTo>
                  <a:pt x="6980" y="380"/>
                </a:lnTo>
                <a:lnTo>
                  <a:pt x="6958" y="384"/>
                </a:lnTo>
                <a:lnTo>
                  <a:pt x="6920" y="392"/>
                </a:lnTo>
                <a:lnTo>
                  <a:pt x="6904" y="396"/>
                </a:lnTo>
                <a:lnTo>
                  <a:pt x="6900" y="398"/>
                </a:lnTo>
                <a:lnTo>
                  <a:pt x="6900" y="400"/>
                </a:lnTo>
                <a:lnTo>
                  <a:pt x="6902" y="402"/>
                </a:lnTo>
                <a:lnTo>
                  <a:pt x="6904" y="402"/>
                </a:lnTo>
                <a:lnTo>
                  <a:pt x="6916" y="406"/>
                </a:lnTo>
                <a:lnTo>
                  <a:pt x="6954" y="410"/>
                </a:lnTo>
                <a:lnTo>
                  <a:pt x="6992" y="412"/>
                </a:lnTo>
                <a:lnTo>
                  <a:pt x="7008" y="414"/>
                </a:lnTo>
                <a:lnTo>
                  <a:pt x="7022" y="418"/>
                </a:lnTo>
                <a:lnTo>
                  <a:pt x="7044" y="428"/>
                </a:lnTo>
                <a:lnTo>
                  <a:pt x="7054" y="430"/>
                </a:lnTo>
                <a:lnTo>
                  <a:pt x="7064" y="432"/>
                </a:lnTo>
                <a:lnTo>
                  <a:pt x="7074" y="430"/>
                </a:lnTo>
                <a:lnTo>
                  <a:pt x="7086" y="424"/>
                </a:lnTo>
                <a:lnTo>
                  <a:pt x="7096" y="416"/>
                </a:lnTo>
                <a:lnTo>
                  <a:pt x="7104" y="412"/>
                </a:lnTo>
                <a:lnTo>
                  <a:pt x="7108" y="412"/>
                </a:lnTo>
                <a:lnTo>
                  <a:pt x="7114" y="412"/>
                </a:lnTo>
                <a:lnTo>
                  <a:pt x="7124" y="416"/>
                </a:lnTo>
                <a:lnTo>
                  <a:pt x="7130" y="416"/>
                </a:lnTo>
                <a:lnTo>
                  <a:pt x="7140" y="414"/>
                </a:lnTo>
                <a:lnTo>
                  <a:pt x="7148" y="410"/>
                </a:lnTo>
                <a:lnTo>
                  <a:pt x="7152" y="406"/>
                </a:lnTo>
                <a:lnTo>
                  <a:pt x="7154" y="402"/>
                </a:lnTo>
                <a:lnTo>
                  <a:pt x="7154" y="398"/>
                </a:lnTo>
                <a:lnTo>
                  <a:pt x="7156" y="394"/>
                </a:lnTo>
                <a:lnTo>
                  <a:pt x="7160" y="388"/>
                </a:lnTo>
                <a:lnTo>
                  <a:pt x="7172" y="382"/>
                </a:lnTo>
                <a:lnTo>
                  <a:pt x="7190" y="376"/>
                </a:lnTo>
                <a:lnTo>
                  <a:pt x="7202" y="370"/>
                </a:lnTo>
                <a:lnTo>
                  <a:pt x="7206" y="366"/>
                </a:lnTo>
                <a:lnTo>
                  <a:pt x="7206" y="360"/>
                </a:lnTo>
                <a:lnTo>
                  <a:pt x="7202" y="356"/>
                </a:lnTo>
                <a:lnTo>
                  <a:pt x="7194" y="350"/>
                </a:lnTo>
                <a:lnTo>
                  <a:pt x="7186" y="348"/>
                </a:lnTo>
                <a:lnTo>
                  <a:pt x="7178" y="346"/>
                </a:lnTo>
                <a:lnTo>
                  <a:pt x="7168" y="346"/>
                </a:lnTo>
                <a:lnTo>
                  <a:pt x="7152" y="346"/>
                </a:lnTo>
                <a:lnTo>
                  <a:pt x="7136" y="342"/>
                </a:lnTo>
                <a:lnTo>
                  <a:pt x="7116" y="336"/>
                </a:lnTo>
                <a:lnTo>
                  <a:pt x="7090" y="330"/>
                </a:lnTo>
                <a:lnTo>
                  <a:pt x="7080" y="330"/>
                </a:lnTo>
                <a:lnTo>
                  <a:pt x="7072" y="330"/>
                </a:lnTo>
                <a:lnTo>
                  <a:pt x="7068" y="334"/>
                </a:lnTo>
                <a:lnTo>
                  <a:pt x="7066" y="338"/>
                </a:lnTo>
                <a:lnTo>
                  <a:pt x="7062" y="344"/>
                </a:lnTo>
                <a:lnTo>
                  <a:pt x="7058" y="346"/>
                </a:lnTo>
                <a:lnTo>
                  <a:pt x="7050" y="346"/>
                </a:lnTo>
                <a:lnTo>
                  <a:pt x="7044" y="344"/>
                </a:lnTo>
                <a:lnTo>
                  <a:pt x="7042" y="342"/>
                </a:lnTo>
                <a:lnTo>
                  <a:pt x="7042" y="338"/>
                </a:lnTo>
                <a:lnTo>
                  <a:pt x="7044" y="334"/>
                </a:lnTo>
                <a:lnTo>
                  <a:pt x="7046" y="326"/>
                </a:lnTo>
                <a:lnTo>
                  <a:pt x="7046" y="324"/>
                </a:lnTo>
                <a:lnTo>
                  <a:pt x="7044" y="320"/>
                </a:lnTo>
                <a:lnTo>
                  <a:pt x="7034" y="318"/>
                </a:lnTo>
                <a:lnTo>
                  <a:pt x="7028" y="318"/>
                </a:lnTo>
                <a:lnTo>
                  <a:pt x="7024" y="318"/>
                </a:lnTo>
                <a:lnTo>
                  <a:pt x="7020" y="322"/>
                </a:lnTo>
                <a:lnTo>
                  <a:pt x="7016" y="326"/>
                </a:lnTo>
                <a:lnTo>
                  <a:pt x="7012" y="332"/>
                </a:lnTo>
                <a:lnTo>
                  <a:pt x="7012" y="340"/>
                </a:lnTo>
                <a:lnTo>
                  <a:pt x="7010" y="354"/>
                </a:lnTo>
                <a:lnTo>
                  <a:pt x="7008" y="356"/>
                </a:lnTo>
                <a:lnTo>
                  <a:pt x="7006" y="358"/>
                </a:lnTo>
                <a:lnTo>
                  <a:pt x="7002" y="356"/>
                </a:lnTo>
                <a:lnTo>
                  <a:pt x="6998" y="354"/>
                </a:lnTo>
                <a:lnTo>
                  <a:pt x="6990" y="342"/>
                </a:lnTo>
                <a:lnTo>
                  <a:pt x="6984" y="336"/>
                </a:lnTo>
                <a:lnTo>
                  <a:pt x="6980" y="334"/>
                </a:lnTo>
                <a:lnTo>
                  <a:pt x="6976" y="334"/>
                </a:lnTo>
                <a:lnTo>
                  <a:pt x="6970" y="336"/>
                </a:lnTo>
                <a:lnTo>
                  <a:pt x="6964" y="336"/>
                </a:lnTo>
                <a:lnTo>
                  <a:pt x="6952" y="336"/>
                </a:lnTo>
                <a:lnTo>
                  <a:pt x="6938" y="332"/>
                </a:lnTo>
                <a:lnTo>
                  <a:pt x="6918" y="326"/>
                </a:lnTo>
                <a:lnTo>
                  <a:pt x="6900" y="320"/>
                </a:lnTo>
                <a:lnTo>
                  <a:pt x="6894" y="318"/>
                </a:lnTo>
                <a:lnTo>
                  <a:pt x="6892" y="320"/>
                </a:lnTo>
                <a:lnTo>
                  <a:pt x="6892" y="322"/>
                </a:lnTo>
                <a:lnTo>
                  <a:pt x="6896" y="328"/>
                </a:lnTo>
                <a:lnTo>
                  <a:pt x="6900" y="334"/>
                </a:lnTo>
                <a:lnTo>
                  <a:pt x="6902" y="338"/>
                </a:lnTo>
                <a:lnTo>
                  <a:pt x="6900" y="340"/>
                </a:lnTo>
                <a:lnTo>
                  <a:pt x="6898" y="338"/>
                </a:lnTo>
                <a:lnTo>
                  <a:pt x="6884" y="334"/>
                </a:lnTo>
                <a:lnTo>
                  <a:pt x="6872" y="328"/>
                </a:lnTo>
                <a:lnTo>
                  <a:pt x="6868" y="328"/>
                </a:lnTo>
                <a:lnTo>
                  <a:pt x="6868" y="332"/>
                </a:lnTo>
                <a:lnTo>
                  <a:pt x="6872" y="336"/>
                </a:lnTo>
                <a:lnTo>
                  <a:pt x="6876" y="342"/>
                </a:lnTo>
                <a:lnTo>
                  <a:pt x="6878" y="346"/>
                </a:lnTo>
                <a:lnTo>
                  <a:pt x="6878" y="348"/>
                </a:lnTo>
                <a:lnTo>
                  <a:pt x="6876" y="348"/>
                </a:lnTo>
                <a:lnTo>
                  <a:pt x="6864" y="346"/>
                </a:lnTo>
                <a:lnTo>
                  <a:pt x="6850" y="342"/>
                </a:lnTo>
                <a:lnTo>
                  <a:pt x="6840" y="342"/>
                </a:lnTo>
                <a:lnTo>
                  <a:pt x="6832" y="342"/>
                </a:lnTo>
                <a:lnTo>
                  <a:pt x="6828" y="344"/>
                </a:lnTo>
                <a:lnTo>
                  <a:pt x="6826" y="346"/>
                </a:lnTo>
                <a:lnTo>
                  <a:pt x="6828" y="350"/>
                </a:lnTo>
                <a:lnTo>
                  <a:pt x="6832" y="354"/>
                </a:lnTo>
                <a:lnTo>
                  <a:pt x="6840" y="358"/>
                </a:lnTo>
                <a:close/>
                <a:moveTo>
                  <a:pt x="7084" y="1064"/>
                </a:moveTo>
                <a:lnTo>
                  <a:pt x="7084" y="1064"/>
                </a:lnTo>
                <a:lnTo>
                  <a:pt x="7080" y="1062"/>
                </a:lnTo>
                <a:lnTo>
                  <a:pt x="7076" y="1062"/>
                </a:lnTo>
                <a:lnTo>
                  <a:pt x="7074" y="1062"/>
                </a:lnTo>
                <a:lnTo>
                  <a:pt x="7074" y="1064"/>
                </a:lnTo>
                <a:lnTo>
                  <a:pt x="7078" y="1066"/>
                </a:lnTo>
                <a:lnTo>
                  <a:pt x="7082" y="1068"/>
                </a:lnTo>
                <a:lnTo>
                  <a:pt x="7086" y="1066"/>
                </a:lnTo>
                <a:lnTo>
                  <a:pt x="7084" y="1064"/>
                </a:lnTo>
                <a:close/>
                <a:moveTo>
                  <a:pt x="6940" y="1148"/>
                </a:moveTo>
                <a:lnTo>
                  <a:pt x="6940" y="1148"/>
                </a:lnTo>
                <a:lnTo>
                  <a:pt x="6944" y="1144"/>
                </a:lnTo>
                <a:lnTo>
                  <a:pt x="6946" y="1140"/>
                </a:lnTo>
                <a:lnTo>
                  <a:pt x="6944" y="1138"/>
                </a:lnTo>
                <a:lnTo>
                  <a:pt x="6942" y="1138"/>
                </a:lnTo>
                <a:lnTo>
                  <a:pt x="6940" y="1142"/>
                </a:lnTo>
                <a:lnTo>
                  <a:pt x="6938" y="1146"/>
                </a:lnTo>
                <a:lnTo>
                  <a:pt x="6938" y="1148"/>
                </a:lnTo>
                <a:lnTo>
                  <a:pt x="6940" y="1148"/>
                </a:lnTo>
                <a:close/>
                <a:moveTo>
                  <a:pt x="6956" y="1136"/>
                </a:moveTo>
                <a:lnTo>
                  <a:pt x="6956" y="1136"/>
                </a:lnTo>
                <a:lnTo>
                  <a:pt x="6958" y="1136"/>
                </a:lnTo>
                <a:lnTo>
                  <a:pt x="6958" y="1134"/>
                </a:lnTo>
                <a:lnTo>
                  <a:pt x="6954" y="1132"/>
                </a:lnTo>
                <a:lnTo>
                  <a:pt x="6952" y="1130"/>
                </a:lnTo>
                <a:lnTo>
                  <a:pt x="6948" y="1132"/>
                </a:lnTo>
                <a:lnTo>
                  <a:pt x="6948" y="1134"/>
                </a:lnTo>
                <a:lnTo>
                  <a:pt x="6950" y="1136"/>
                </a:lnTo>
                <a:lnTo>
                  <a:pt x="6956" y="1136"/>
                </a:lnTo>
                <a:close/>
                <a:moveTo>
                  <a:pt x="6912" y="1136"/>
                </a:moveTo>
                <a:lnTo>
                  <a:pt x="6912" y="1136"/>
                </a:lnTo>
                <a:lnTo>
                  <a:pt x="6910" y="1134"/>
                </a:lnTo>
                <a:lnTo>
                  <a:pt x="6906" y="1136"/>
                </a:lnTo>
                <a:lnTo>
                  <a:pt x="6902" y="1138"/>
                </a:lnTo>
                <a:lnTo>
                  <a:pt x="6898" y="1142"/>
                </a:lnTo>
                <a:lnTo>
                  <a:pt x="6898" y="1144"/>
                </a:lnTo>
                <a:lnTo>
                  <a:pt x="6900" y="1144"/>
                </a:lnTo>
                <a:lnTo>
                  <a:pt x="6904" y="1142"/>
                </a:lnTo>
                <a:lnTo>
                  <a:pt x="6908" y="1138"/>
                </a:lnTo>
                <a:lnTo>
                  <a:pt x="6912" y="1136"/>
                </a:lnTo>
                <a:close/>
                <a:moveTo>
                  <a:pt x="6886" y="1114"/>
                </a:moveTo>
                <a:lnTo>
                  <a:pt x="6886" y="1114"/>
                </a:lnTo>
                <a:lnTo>
                  <a:pt x="6882" y="1116"/>
                </a:lnTo>
                <a:lnTo>
                  <a:pt x="6880" y="1118"/>
                </a:lnTo>
                <a:lnTo>
                  <a:pt x="6878" y="1122"/>
                </a:lnTo>
                <a:lnTo>
                  <a:pt x="6878" y="1124"/>
                </a:lnTo>
                <a:lnTo>
                  <a:pt x="6880" y="1124"/>
                </a:lnTo>
                <a:lnTo>
                  <a:pt x="6884" y="1122"/>
                </a:lnTo>
                <a:lnTo>
                  <a:pt x="6886" y="1120"/>
                </a:lnTo>
                <a:lnTo>
                  <a:pt x="6886" y="1118"/>
                </a:lnTo>
                <a:lnTo>
                  <a:pt x="6886" y="1114"/>
                </a:lnTo>
                <a:close/>
                <a:moveTo>
                  <a:pt x="6874" y="1126"/>
                </a:moveTo>
                <a:lnTo>
                  <a:pt x="6874" y="1126"/>
                </a:lnTo>
                <a:lnTo>
                  <a:pt x="6872" y="1124"/>
                </a:lnTo>
                <a:lnTo>
                  <a:pt x="6870" y="1126"/>
                </a:lnTo>
                <a:lnTo>
                  <a:pt x="6868" y="1126"/>
                </a:lnTo>
                <a:lnTo>
                  <a:pt x="6866" y="1126"/>
                </a:lnTo>
                <a:lnTo>
                  <a:pt x="6864" y="1126"/>
                </a:lnTo>
                <a:lnTo>
                  <a:pt x="6862" y="1128"/>
                </a:lnTo>
                <a:lnTo>
                  <a:pt x="6862" y="1130"/>
                </a:lnTo>
                <a:lnTo>
                  <a:pt x="6862" y="1132"/>
                </a:lnTo>
                <a:lnTo>
                  <a:pt x="6864" y="1132"/>
                </a:lnTo>
                <a:lnTo>
                  <a:pt x="6868" y="1130"/>
                </a:lnTo>
                <a:lnTo>
                  <a:pt x="6872" y="1128"/>
                </a:lnTo>
                <a:lnTo>
                  <a:pt x="6874" y="1126"/>
                </a:lnTo>
                <a:close/>
                <a:moveTo>
                  <a:pt x="6800" y="1216"/>
                </a:moveTo>
                <a:lnTo>
                  <a:pt x="6800" y="1216"/>
                </a:lnTo>
                <a:lnTo>
                  <a:pt x="6804" y="1216"/>
                </a:lnTo>
                <a:lnTo>
                  <a:pt x="6808" y="1216"/>
                </a:lnTo>
                <a:lnTo>
                  <a:pt x="6810" y="1214"/>
                </a:lnTo>
                <a:lnTo>
                  <a:pt x="6808" y="1212"/>
                </a:lnTo>
                <a:lnTo>
                  <a:pt x="6804" y="1210"/>
                </a:lnTo>
                <a:lnTo>
                  <a:pt x="6802" y="1212"/>
                </a:lnTo>
                <a:lnTo>
                  <a:pt x="6800" y="1214"/>
                </a:lnTo>
                <a:lnTo>
                  <a:pt x="6800" y="1216"/>
                </a:lnTo>
                <a:close/>
                <a:moveTo>
                  <a:pt x="6786" y="1222"/>
                </a:moveTo>
                <a:lnTo>
                  <a:pt x="6786" y="1222"/>
                </a:lnTo>
                <a:lnTo>
                  <a:pt x="6786" y="1224"/>
                </a:lnTo>
                <a:lnTo>
                  <a:pt x="6788" y="1226"/>
                </a:lnTo>
                <a:lnTo>
                  <a:pt x="6796" y="1224"/>
                </a:lnTo>
                <a:lnTo>
                  <a:pt x="6798" y="1224"/>
                </a:lnTo>
                <a:lnTo>
                  <a:pt x="6798" y="1222"/>
                </a:lnTo>
                <a:lnTo>
                  <a:pt x="6796" y="1220"/>
                </a:lnTo>
                <a:lnTo>
                  <a:pt x="6790" y="1218"/>
                </a:lnTo>
                <a:lnTo>
                  <a:pt x="6788" y="1220"/>
                </a:lnTo>
                <a:lnTo>
                  <a:pt x="6786" y="1222"/>
                </a:lnTo>
                <a:close/>
                <a:moveTo>
                  <a:pt x="6714" y="1284"/>
                </a:moveTo>
                <a:lnTo>
                  <a:pt x="6714" y="1284"/>
                </a:lnTo>
                <a:lnTo>
                  <a:pt x="6718" y="1282"/>
                </a:lnTo>
                <a:lnTo>
                  <a:pt x="6714" y="1278"/>
                </a:lnTo>
                <a:lnTo>
                  <a:pt x="6712" y="1278"/>
                </a:lnTo>
                <a:lnTo>
                  <a:pt x="6710" y="1280"/>
                </a:lnTo>
                <a:lnTo>
                  <a:pt x="6710" y="1282"/>
                </a:lnTo>
                <a:lnTo>
                  <a:pt x="6714" y="1284"/>
                </a:lnTo>
                <a:close/>
                <a:moveTo>
                  <a:pt x="6764" y="1208"/>
                </a:moveTo>
                <a:lnTo>
                  <a:pt x="6764" y="1208"/>
                </a:lnTo>
                <a:lnTo>
                  <a:pt x="6764" y="1210"/>
                </a:lnTo>
                <a:lnTo>
                  <a:pt x="6768" y="1212"/>
                </a:lnTo>
                <a:lnTo>
                  <a:pt x="6772" y="1214"/>
                </a:lnTo>
                <a:lnTo>
                  <a:pt x="6776" y="1212"/>
                </a:lnTo>
                <a:lnTo>
                  <a:pt x="6776" y="1210"/>
                </a:lnTo>
                <a:lnTo>
                  <a:pt x="6772" y="1208"/>
                </a:lnTo>
                <a:lnTo>
                  <a:pt x="6768" y="1208"/>
                </a:lnTo>
                <a:lnTo>
                  <a:pt x="6764" y="1208"/>
                </a:lnTo>
                <a:close/>
                <a:moveTo>
                  <a:pt x="6900" y="1126"/>
                </a:moveTo>
                <a:lnTo>
                  <a:pt x="6900" y="1126"/>
                </a:lnTo>
                <a:lnTo>
                  <a:pt x="6900" y="1124"/>
                </a:lnTo>
                <a:lnTo>
                  <a:pt x="6896" y="1122"/>
                </a:lnTo>
                <a:lnTo>
                  <a:pt x="6894" y="1120"/>
                </a:lnTo>
                <a:lnTo>
                  <a:pt x="6890" y="1122"/>
                </a:lnTo>
                <a:lnTo>
                  <a:pt x="6890" y="1124"/>
                </a:lnTo>
                <a:lnTo>
                  <a:pt x="6894" y="1126"/>
                </a:lnTo>
                <a:lnTo>
                  <a:pt x="6898" y="1126"/>
                </a:lnTo>
                <a:lnTo>
                  <a:pt x="6900" y="1126"/>
                </a:lnTo>
                <a:close/>
                <a:moveTo>
                  <a:pt x="6680" y="1258"/>
                </a:moveTo>
                <a:lnTo>
                  <a:pt x="6680" y="1258"/>
                </a:lnTo>
                <a:lnTo>
                  <a:pt x="6680" y="1256"/>
                </a:lnTo>
                <a:lnTo>
                  <a:pt x="6678" y="1254"/>
                </a:lnTo>
                <a:lnTo>
                  <a:pt x="6676" y="1254"/>
                </a:lnTo>
                <a:lnTo>
                  <a:pt x="6674" y="1256"/>
                </a:lnTo>
                <a:lnTo>
                  <a:pt x="6674" y="1258"/>
                </a:lnTo>
                <a:lnTo>
                  <a:pt x="6676" y="1260"/>
                </a:lnTo>
                <a:lnTo>
                  <a:pt x="6678" y="1260"/>
                </a:lnTo>
                <a:lnTo>
                  <a:pt x="6680" y="1258"/>
                </a:lnTo>
                <a:close/>
                <a:moveTo>
                  <a:pt x="7072" y="1080"/>
                </a:moveTo>
                <a:lnTo>
                  <a:pt x="7072" y="1080"/>
                </a:lnTo>
                <a:lnTo>
                  <a:pt x="7068" y="1080"/>
                </a:lnTo>
                <a:lnTo>
                  <a:pt x="7066" y="1080"/>
                </a:lnTo>
                <a:lnTo>
                  <a:pt x="7064" y="1084"/>
                </a:lnTo>
                <a:lnTo>
                  <a:pt x="7064" y="1086"/>
                </a:lnTo>
                <a:lnTo>
                  <a:pt x="7068" y="1094"/>
                </a:lnTo>
                <a:lnTo>
                  <a:pt x="7070" y="1096"/>
                </a:lnTo>
                <a:lnTo>
                  <a:pt x="7072" y="1096"/>
                </a:lnTo>
                <a:lnTo>
                  <a:pt x="7078" y="1094"/>
                </a:lnTo>
                <a:lnTo>
                  <a:pt x="7080" y="1088"/>
                </a:lnTo>
                <a:lnTo>
                  <a:pt x="7080" y="1086"/>
                </a:lnTo>
                <a:lnTo>
                  <a:pt x="7080" y="1084"/>
                </a:lnTo>
                <a:lnTo>
                  <a:pt x="7078" y="1082"/>
                </a:lnTo>
                <a:lnTo>
                  <a:pt x="7072" y="1080"/>
                </a:lnTo>
                <a:close/>
                <a:moveTo>
                  <a:pt x="7054" y="1108"/>
                </a:moveTo>
                <a:lnTo>
                  <a:pt x="7054" y="1108"/>
                </a:lnTo>
                <a:lnTo>
                  <a:pt x="7062" y="1098"/>
                </a:lnTo>
                <a:lnTo>
                  <a:pt x="7064" y="1094"/>
                </a:lnTo>
                <a:lnTo>
                  <a:pt x="7064" y="1092"/>
                </a:lnTo>
                <a:lnTo>
                  <a:pt x="7060" y="1090"/>
                </a:lnTo>
                <a:lnTo>
                  <a:pt x="7056" y="1086"/>
                </a:lnTo>
                <a:lnTo>
                  <a:pt x="7056" y="1088"/>
                </a:lnTo>
                <a:lnTo>
                  <a:pt x="7054" y="1090"/>
                </a:lnTo>
                <a:lnTo>
                  <a:pt x="7048" y="1094"/>
                </a:lnTo>
                <a:lnTo>
                  <a:pt x="7038" y="1098"/>
                </a:lnTo>
                <a:lnTo>
                  <a:pt x="7034" y="1100"/>
                </a:lnTo>
                <a:lnTo>
                  <a:pt x="7034" y="1102"/>
                </a:lnTo>
                <a:lnTo>
                  <a:pt x="7034" y="1106"/>
                </a:lnTo>
                <a:lnTo>
                  <a:pt x="7040" y="1110"/>
                </a:lnTo>
                <a:lnTo>
                  <a:pt x="7048" y="1112"/>
                </a:lnTo>
                <a:lnTo>
                  <a:pt x="7050" y="1112"/>
                </a:lnTo>
                <a:lnTo>
                  <a:pt x="7054" y="1108"/>
                </a:lnTo>
                <a:close/>
                <a:moveTo>
                  <a:pt x="7036" y="1110"/>
                </a:moveTo>
                <a:lnTo>
                  <a:pt x="7036" y="1110"/>
                </a:lnTo>
                <a:lnTo>
                  <a:pt x="7032" y="1108"/>
                </a:lnTo>
                <a:lnTo>
                  <a:pt x="7028" y="1106"/>
                </a:lnTo>
                <a:lnTo>
                  <a:pt x="7022" y="1106"/>
                </a:lnTo>
                <a:lnTo>
                  <a:pt x="7014" y="1108"/>
                </a:lnTo>
                <a:lnTo>
                  <a:pt x="7012" y="1110"/>
                </a:lnTo>
                <a:lnTo>
                  <a:pt x="7014" y="1112"/>
                </a:lnTo>
                <a:lnTo>
                  <a:pt x="7024" y="1114"/>
                </a:lnTo>
                <a:lnTo>
                  <a:pt x="7034" y="1114"/>
                </a:lnTo>
                <a:lnTo>
                  <a:pt x="7036" y="1112"/>
                </a:lnTo>
                <a:lnTo>
                  <a:pt x="7036" y="1110"/>
                </a:lnTo>
                <a:close/>
                <a:moveTo>
                  <a:pt x="7010" y="1098"/>
                </a:moveTo>
                <a:lnTo>
                  <a:pt x="7010" y="1098"/>
                </a:lnTo>
                <a:lnTo>
                  <a:pt x="7014" y="1096"/>
                </a:lnTo>
                <a:lnTo>
                  <a:pt x="7018" y="1094"/>
                </a:lnTo>
                <a:lnTo>
                  <a:pt x="7022" y="1092"/>
                </a:lnTo>
                <a:lnTo>
                  <a:pt x="7026" y="1094"/>
                </a:lnTo>
                <a:lnTo>
                  <a:pt x="7030" y="1094"/>
                </a:lnTo>
                <a:lnTo>
                  <a:pt x="7034" y="1094"/>
                </a:lnTo>
                <a:lnTo>
                  <a:pt x="7048" y="1082"/>
                </a:lnTo>
                <a:lnTo>
                  <a:pt x="7056" y="1076"/>
                </a:lnTo>
                <a:lnTo>
                  <a:pt x="7056" y="1074"/>
                </a:lnTo>
                <a:lnTo>
                  <a:pt x="7052" y="1072"/>
                </a:lnTo>
                <a:lnTo>
                  <a:pt x="7046" y="1074"/>
                </a:lnTo>
                <a:lnTo>
                  <a:pt x="7042" y="1076"/>
                </a:lnTo>
                <a:lnTo>
                  <a:pt x="7042" y="1078"/>
                </a:lnTo>
                <a:lnTo>
                  <a:pt x="7040" y="1080"/>
                </a:lnTo>
                <a:lnTo>
                  <a:pt x="7034" y="1080"/>
                </a:lnTo>
                <a:lnTo>
                  <a:pt x="7032" y="1080"/>
                </a:lnTo>
                <a:lnTo>
                  <a:pt x="7030" y="1080"/>
                </a:lnTo>
                <a:lnTo>
                  <a:pt x="7028" y="1084"/>
                </a:lnTo>
                <a:lnTo>
                  <a:pt x="7026" y="1086"/>
                </a:lnTo>
                <a:lnTo>
                  <a:pt x="7024" y="1086"/>
                </a:lnTo>
                <a:lnTo>
                  <a:pt x="7022" y="1084"/>
                </a:lnTo>
                <a:lnTo>
                  <a:pt x="7018" y="1084"/>
                </a:lnTo>
                <a:lnTo>
                  <a:pt x="7002" y="1088"/>
                </a:lnTo>
                <a:lnTo>
                  <a:pt x="6998" y="1090"/>
                </a:lnTo>
                <a:lnTo>
                  <a:pt x="7002" y="1092"/>
                </a:lnTo>
                <a:lnTo>
                  <a:pt x="7006" y="1094"/>
                </a:lnTo>
                <a:lnTo>
                  <a:pt x="7004" y="1096"/>
                </a:lnTo>
                <a:lnTo>
                  <a:pt x="7004" y="1098"/>
                </a:lnTo>
                <a:lnTo>
                  <a:pt x="7010" y="1098"/>
                </a:lnTo>
                <a:close/>
                <a:moveTo>
                  <a:pt x="6948" y="1122"/>
                </a:moveTo>
                <a:lnTo>
                  <a:pt x="6948" y="1122"/>
                </a:lnTo>
                <a:lnTo>
                  <a:pt x="6948" y="1118"/>
                </a:lnTo>
                <a:lnTo>
                  <a:pt x="6946" y="1116"/>
                </a:lnTo>
                <a:lnTo>
                  <a:pt x="6942" y="1116"/>
                </a:lnTo>
                <a:lnTo>
                  <a:pt x="6936" y="1118"/>
                </a:lnTo>
                <a:lnTo>
                  <a:pt x="6932" y="1122"/>
                </a:lnTo>
                <a:lnTo>
                  <a:pt x="6932" y="1126"/>
                </a:lnTo>
                <a:lnTo>
                  <a:pt x="6934" y="1128"/>
                </a:lnTo>
                <a:lnTo>
                  <a:pt x="6940" y="1130"/>
                </a:lnTo>
                <a:lnTo>
                  <a:pt x="6944" y="1130"/>
                </a:lnTo>
                <a:lnTo>
                  <a:pt x="6946" y="1130"/>
                </a:lnTo>
                <a:lnTo>
                  <a:pt x="6948" y="1122"/>
                </a:lnTo>
                <a:close/>
                <a:moveTo>
                  <a:pt x="6920" y="1126"/>
                </a:moveTo>
                <a:lnTo>
                  <a:pt x="6920" y="1126"/>
                </a:lnTo>
                <a:lnTo>
                  <a:pt x="6922" y="1124"/>
                </a:lnTo>
                <a:lnTo>
                  <a:pt x="6922" y="1122"/>
                </a:lnTo>
                <a:lnTo>
                  <a:pt x="6912" y="1118"/>
                </a:lnTo>
                <a:lnTo>
                  <a:pt x="6908" y="1116"/>
                </a:lnTo>
                <a:lnTo>
                  <a:pt x="6904" y="1114"/>
                </a:lnTo>
                <a:lnTo>
                  <a:pt x="6900" y="1112"/>
                </a:lnTo>
                <a:lnTo>
                  <a:pt x="6900" y="1114"/>
                </a:lnTo>
                <a:lnTo>
                  <a:pt x="6900" y="1120"/>
                </a:lnTo>
                <a:lnTo>
                  <a:pt x="6906" y="1124"/>
                </a:lnTo>
                <a:lnTo>
                  <a:pt x="6912" y="1126"/>
                </a:lnTo>
                <a:lnTo>
                  <a:pt x="6920" y="1126"/>
                </a:lnTo>
                <a:close/>
                <a:moveTo>
                  <a:pt x="6898" y="1140"/>
                </a:moveTo>
                <a:lnTo>
                  <a:pt x="6898" y="1140"/>
                </a:lnTo>
                <a:lnTo>
                  <a:pt x="6904" y="1134"/>
                </a:lnTo>
                <a:lnTo>
                  <a:pt x="6902" y="1132"/>
                </a:lnTo>
                <a:lnTo>
                  <a:pt x="6900" y="1130"/>
                </a:lnTo>
                <a:lnTo>
                  <a:pt x="6896" y="1130"/>
                </a:lnTo>
                <a:lnTo>
                  <a:pt x="6892" y="1130"/>
                </a:lnTo>
                <a:lnTo>
                  <a:pt x="6890" y="1130"/>
                </a:lnTo>
                <a:lnTo>
                  <a:pt x="6886" y="1128"/>
                </a:lnTo>
                <a:lnTo>
                  <a:pt x="6884" y="1128"/>
                </a:lnTo>
                <a:lnTo>
                  <a:pt x="6882" y="1128"/>
                </a:lnTo>
                <a:lnTo>
                  <a:pt x="6880" y="1130"/>
                </a:lnTo>
                <a:lnTo>
                  <a:pt x="6876" y="1130"/>
                </a:lnTo>
                <a:lnTo>
                  <a:pt x="6874" y="1130"/>
                </a:lnTo>
                <a:lnTo>
                  <a:pt x="6872" y="1132"/>
                </a:lnTo>
                <a:lnTo>
                  <a:pt x="6872" y="1134"/>
                </a:lnTo>
                <a:lnTo>
                  <a:pt x="6868" y="1136"/>
                </a:lnTo>
                <a:lnTo>
                  <a:pt x="6866" y="1140"/>
                </a:lnTo>
                <a:lnTo>
                  <a:pt x="6870" y="1140"/>
                </a:lnTo>
                <a:lnTo>
                  <a:pt x="6874" y="1142"/>
                </a:lnTo>
                <a:lnTo>
                  <a:pt x="6880" y="1146"/>
                </a:lnTo>
                <a:lnTo>
                  <a:pt x="6884" y="1148"/>
                </a:lnTo>
                <a:lnTo>
                  <a:pt x="6888" y="1146"/>
                </a:lnTo>
                <a:lnTo>
                  <a:pt x="6898" y="1140"/>
                </a:lnTo>
                <a:close/>
                <a:moveTo>
                  <a:pt x="6854" y="1166"/>
                </a:moveTo>
                <a:lnTo>
                  <a:pt x="6854" y="1166"/>
                </a:lnTo>
                <a:lnTo>
                  <a:pt x="6860" y="1166"/>
                </a:lnTo>
                <a:lnTo>
                  <a:pt x="6864" y="1164"/>
                </a:lnTo>
                <a:lnTo>
                  <a:pt x="6866" y="1162"/>
                </a:lnTo>
                <a:lnTo>
                  <a:pt x="6868" y="1158"/>
                </a:lnTo>
                <a:lnTo>
                  <a:pt x="6874" y="1154"/>
                </a:lnTo>
                <a:lnTo>
                  <a:pt x="6876" y="1152"/>
                </a:lnTo>
                <a:lnTo>
                  <a:pt x="6876" y="1150"/>
                </a:lnTo>
                <a:lnTo>
                  <a:pt x="6876" y="1148"/>
                </a:lnTo>
                <a:lnTo>
                  <a:pt x="6872" y="1144"/>
                </a:lnTo>
                <a:lnTo>
                  <a:pt x="6866" y="1142"/>
                </a:lnTo>
                <a:lnTo>
                  <a:pt x="6864" y="1144"/>
                </a:lnTo>
                <a:lnTo>
                  <a:pt x="6864" y="1146"/>
                </a:lnTo>
                <a:lnTo>
                  <a:pt x="6862" y="1146"/>
                </a:lnTo>
                <a:lnTo>
                  <a:pt x="6858" y="1148"/>
                </a:lnTo>
                <a:lnTo>
                  <a:pt x="6856" y="1148"/>
                </a:lnTo>
                <a:lnTo>
                  <a:pt x="6856" y="1150"/>
                </a:lnTo>
                <a:lnTo>
                  <a:pt x="6854" y="1150"/>
                </a:lnTo>
                <a:lnTo>
                  <a:pt x="6852" y="1148"/>
                </a:lnTo>
                <a:lnTo>
                  <a:pt x="6848" y="1150"/>
                </a:lnTo>
                <a:lnTo>
                  <a:pt x="6846" y="1152"/>
                </a:lnTo>
                <a:lnTo>
                  <a:pt x="6846" y="1156"/>
                </a:lnTo>
                <a:lnTo>
                  <a:pt x="6844" y="1160"/>
                </a:lnTo>
                <a:lnTo>
                  <a:pt x="6840" y="1160"/>
                </a:lnTo>
                <a:lnTo>
                  <a:pt x="6838" y="1160"/>
                </a:lnTo>
                <a:lnTo>
                  <a:pt x="6836" y="1162"/>
                </a:lnTo>
                <a:lnTo>
                  <a:pt x="6836" y="1164"/>
                </a:lnTo>
                <a:lnTo>
                  <a:pt x="6838" y="1166"/>
                </a:lnTo>
                <a:lnTo>
                  <a:pt x="6854" y="1166"/>
                </a:lnTo>
                <a:close/>
                <a:moveTo>
                  <a:pt x="6834" y="1168"/>
                </a:moveTo>
                <a:lnTo>
                  <a:pt x="6834" y="1168"/>
                </a:lnTo>
                <a:lnTo>
                  <a:pt x="6832" y="1168"/>
                </a:lnTo>
                <a:lnTo>
                  <a:pt x="6832" y="1166"/>
                </a:lnTo>
                <a:lnTo>
                  <a:pt x="6830" y="1164"/>
                </a:lnTo>
                <a:lnTo>
                  <a:pt x="6828" y="1164"/>
                </a:lnTo>
                <a:lnTo>
                  <a:pt x="6826" y="1166"/>
                </a:lnTo>
                <a:lnTo>
                  <a:pt x="6824" y="1164"/>
                </a:lnTo>
                <a:lnTo>
                  <a:pt x="6822" y="1162"/>
                </a:lnTo>
                <a:lnTo>
                  <a:pt x="6822" y="1164"/>
                </a:lnTo>
                <a:lnTo>
                  <a:pt x="6820" y="1166"/>
                </a:lnTo>
                <a:lnTo>
                  <a:pt x="6818" y="1164"/>
                </a:lnTo>
                <a:lnTo>
                  <a:pt x="6814" y="1164"/>
                </a:lnTo>
                <a:lnTo>
                  <a:pt x="6814" y="1166"/>
                </a:lnTo>
                <a:lnTo>
                  <a:pt x="6814" y="1168"/>
                </a:lnTo>
                <a:lnTo>
                  <a:pt x="6812" y="1168"/>
                </a:lnTo>
                <a:lnTo>
                  <a:pt x="6810" y="1168"/>
                </a:lnTo>
                <a:lnTo>
                  <a:pt x="6804" y="1168"/>
                </a:lnTo>
                <a:lnTo>
                  <a:pt x="6804" y="1170"/>
                </a:lnTo>
                <a:lnTo>
                  <a:pt x="6806" y="1172"/>
                </a:lnTo>
                <a:lnTo>
                  <a:pt x="6808" y="1174"/>
                </a:lnTo>
                <a:lnTo>
                  <a:pt x="6808" y="1176"/>
                </a:lnTo>
                <a:lnTo>
                  <a:pt x="6804" y="1176"/>
                </a:lnTo>
                <a:lnTo>
                  <a:pt x="6798" y="1178"/>
                </a:lnTo>
                <a:lnTo>
                  <a:pt x="6794" y="1178"/>
                </a:lnTo>
                <a:lnTo>
                  <a:pt x="6792" y="1180"/>
                </a:lnTo>
                <a:lnTo>
                  <a:pt x="6794" y="1180"/>
                </a:lnTo>
                <a:lnTo>
                  <a:pt x="6796" y="1182"/>
                </a:lnTo>
                <a:lnTo>
                  <a:pt x="6794" y="1182"/>
                </a:lnTo>
                <a:lnTo>
                  <a:pt x="6792" y="1184"/>
                </a:lnTo>
                <a:lnTo>
                  <a:pt x="6792" y="1186"/>
                </a:lnTo>
                <a:lnTo>
                  <a:pt x="6794" y="1188"/>
                </a:lnTo>
                <a:lnTo>
                  <a:pt x="6792" y="1188"/>
                </a:lnTo>
                <a:lnTo>
                  <a:pt x="6792" y="1192"/>
                </a:lnTo>
                <a:lnTo>
                  <a:pt x="6792" y="1194"/>
                </a:lnTo>
                <a:lnTo>
                  <a:pt x="6790" y="1198"/>
                </a:lnTo>
                <a:lnTo>
                  <a:pt x="6788" y="1200"/>
                </a:lnTo>
                <a:lnTo>
                  <a:pt x="6792" y="1200"/>
                </a:lnTo>
                <a:lnTo>
                  <a:pt x="6798" y="1200"/>
                </a:lnTo>
                <a:lnTo>
                  <a:pt x="6798" y="1202"/>
                </a:lnTo>
                <a:lnTo>
                  <a:pt x="6798" y="1204"/>
                </a:lnTo>
                <a:lnTo>
                  <a:pt x="6800" y="1204"/>
                </a:lnTo>
                <a:lnTo>
                  <a:pt x="6804" y="1202"/>
                </a:lnTo>
                <a:lnTo>
                  <a:pt x="6808" y="1198"/>
                </a:lnTo>
                <a:lnTo>
                  <a:pt x="6810" y="1194"/>
                </a:lnTo>
                <a:lnTo>
                  <a:pt x="6814" y="1192"/>
                </a:lnTo>
                <a:lnTo>
                  <a:pt x="6816" y="1192"/>
                </a:lnTo>
                <a:lnTo>
                  <a:pt x="6816" y="1194"/>
                </a:lnTo>
                <a:lnTo>
                  <a:pt x="6818" y="1196"/>
                </a:lnTo>
                <a:lnTo>
                  <a:pt x="6826" y="1196"/>
                </a:lnTo>
                <a:lnTo>
                  <a:pt x="6832" y="1194"/>
                </a:lnTo>
                <a:lnTo>
                  <a:pt x="6832" y="1192"/>
                </a:lnTo>
                <a:lnTo>
                  <a:pt x="6830" y="1188"/>
                </a:lnTo>
                <a:lnTo>
                  <a:pt x="6830" y="1184"/>
                </a:lnTo>
                <a:lnTo>
                  <a:pt x="6832" y="1180"/>
                </a:lnTo>
                <a:lnTo>
                  <a:pt x="6834" y="1178"/>
                </a:lnTo>
                <a:lnTo>
                  <a:pt x="6834" y="1176"/>
                </a:lnTo>
                <a:lnTo>
                  <a:pt x="6836" y="1170"/>
                </a:lnTo>
                <a:lnTo>
                  <a:pt x="6836" y="1168"/>
                </a:lnTo>
                <a:lnTo>
                  <a:pt x="6834" y="1168"/>
                </a:lnTo>
                <a:close/>
                <a:moveTo>
                  <a:pt x="6690" y="1264"/>
                </a:moveTo>
                <a:lnTo>
                  <a:pt x="6690" y="1264"/>
                </a:lnTo>
                <a:lnTo>
                  <a:pt x="6700" y="1260"/>
                </a:lnTo>
                <a:lnTo>
                  <a:pt x="6712" y="1252"/>
                </a:lnTo>
                <a:lnTo>
                  <a:pt x="6716" y="1248"/>
                </a:lnTo>
                <a:lnTo>
                  <a:pt x="6710" y="1248"/>
                </a:lnTo>
                <a:lnTo>
                  <a:pt x="6702" y="1248"/>
                </a:lnTo>
                <a:lnTo>
                  <a:pt x="6692" y="1250"/>
                </a:lnTo>
                <a:lnTo>
                  <a:pt x="6690" y="1252"/>
                </a:lnTo>
                <a:lnTo>
                  <a:pt x="6690" y="1254"/>
                </a:lnTo>
                <a:lnTo>
                  <a:pt x="6686" y="1256"/>
                </a:lnTo>
                <a:lnTo>
                  <a:pt x="6684" y="1256"/>
                </a:lnTo>
                <a:lnTo>
                  <a:pt x="6684" y="1258"/>
                </a:lnTo>
                <a:lnTo>
                  <a:pt x="6684" y="1260"/>
                </a:lnTo>
                <a:lnTo>
                  <a:pt x="6682" y="1262"/>
                </a:lnTo>
                <a:lnTo>
                  <a:pt x="6680" y="1264"/>
                </a:lnTo>
                <a:lnTo>
                  <a:pt x="6680" y="1266"/>
                </a:lnTo>
                <a:lnTo>
                  <a:pt x="6684" y="1266"/>
                </a:lnTo>
                <a:lnTo>
                  <a:pt x="6690" y="1264"/>
                </a:lnTo>
                <a:close/>
                <a:moveTo>
                  <a:pt x="6712" y="1218"/>
                </a:moveTo>
                <a:lnTo>
                  <a:pt x="6712" y="1218"/>
                </a:lnTo>
                <a:lnTo>
                  <a:pt x="6708" y="1218"/>
                </a:lnTo>
                <a:lnTo>
                  <a:pt x="6706" y="1220"/>
                </a:lnTo>
                <a:lnTo>
                  <a:pt x="6706" y="1222"/>
                </a:lnTo>
                <a:lnTo>
                  <a:pt x="6704" y="1222"/>
                </a:lnTo>
                <a:lnTo>
                  <a:pt x="6700" y="1222"/>
                </a:lnTo>
                <a:lnTo>
                  <a:pt x="6698" y="1220"/>
                </a:lnTo>
                <a:lnTo>
                  <a:pt x="6698" y="1218"/>
                </a:lnTo>
                <a:lnTo>
                  <a:pt x="6696" y="1220"/>
                </a:lnTo>
                <a:lnTo>
                  <a:pt x="6694" y="1220"/>
                </a:lnTo>
                <a:lnTo>
                  <a:pt x="6692" y="1222"/>
                </a:lnTo>
                <a:lnTo>
                  <a:pt x="6690" y="1222"/>
                </a:lnTo>
                <a:lnTo>
                  <a:pt x="6690" y="1224"/>
                </a:lnTo>
                <a:lnTo>
                  <a:pt x="6688" y="1226"/>
                </a:lnTo>
                <a:lnTo>
                  <a:pt x="6686" y="1228"/>
                </a:lnTo>
                <a:lnTo>
                  <a:pt x="6686" y="1230"/>
                </a:lnTo>
                <a:lnTo>
                  <a:pt x="6688" y="1234"/>
                </a:lnTo>
                <a:lnTo>
                  <a:pt x="6694" y="1236"/>
                </a:lnTo>
                <a:lnTo>
                  <a:pt x="6696" y="1234"/>
                </a:lnTo>
                <a:lnTo>
                  <a:pt x="6700" y="1230"/>
                </a:lnTo>
                <a:lnTo>
                  <a:pt x="6710" y="1228"/>
                </a:lnTo>
                <a:lnTo>
                  <a:pt x="6716" y="1228"/>
                </a:lnTo>
                <a:lnTo>
                  <a:pt x="6710" y="1230"/>
                </a:lnTo>
                <a:lnTo>
                  <a:pt x="6704" y="1234"/>
                </a:lnTo>
                <a:lnTo>
                  <a:pt x="6704" y="1236"/>
                </a:lnTo>
                <a:lnTo>
                  <a:pt x="6714" y="1236"/>
                </a:lnTo>
                <a:lnTo>
                  <a:pt x="6724" y="1232"/>
                </a:lnTo>
                <a:lnTo>
                  <a:pt x="6726" y="1232"/>
                </a:lnTo>
                <a:lnTo>
                  <a:pt x="6726" y="1230"/>
                </a:lnTo>
                <a:lnTo>
                  <a:pt x="6726" y="1226"/>
                </a:lnTo>
                <a:lnTo>
                  <a:pt x="6724" y="1224"/>
                </a:lnTo>
                <a:lnTo>
                  <a:pt x="6724" y="1222"/>
                </a:lnTo>
                <a:lnTo>
                  <a:pt x="6726" y="1220"/>
                </a:lnTo>
                <a:lnTo>
                  <a:pt x="6726" y="1218"/>
                </a:lnTo>
                <a:lnTo>
                  <a:pt x="6724" y="1212"/>
                </a:lnTo>
                <a:lnTo>
                  <a:pt x="6718" y="1208"/>
                </a:lnTo>
                <a:lnTo>
                  <a:pt x="6716" y="1206"/>
                </a:lnTo>
                <a:lnTo>
                  <a:pt x="6714" y="1206"/>
                </a:lnTo>
                <a:lnTo>
                  <a:pt x="6712" y="1208"/>
                </a:lnTo>
                <a:lnTo>
                  <a:pt x="6712" y="1210"/>
                </a:lnTo>
                <a:lnTo>
                  <a:pt x="6714" y="1214"/>
                </a:lnTo>
                <a:lnTo>
                  <a:pt x="6716" y="1216"/>
                </a:lnTo>
                <a:lnTo>
                  <a:pt x="6712" y="1218"/>
                </a:lnTo>
                <a:close/>
                <a:moveTo>
                  <a:pt x="6740" y="1208"/>
                </a:moveTo>
                <a:lnTo>
                  <a:pt x="6740" y="1208"/>
                </a:lnTo>
                <a:lnTo>
                  <a:pt x="6744" y="1206"/>
                </a:lnTo>
                <a:lnTo>
                  <a:pt x="6746" y="1204"/>
                </a:lnTo>
                <a:lnTo>
                  <a:pt x="6752" y="1196"/>
                </a:lnTo>
                <a:lnTo>
                  <a:pt x="6756" y="1190"/>
                </a:lnTo>
                <a:lnTo>
                  <a:pt x="6758" y="1186"/>
                </a:lnTo>
                <a:lnTo>
                  <a:pt x="6756" y="1184"/>
                </a:lnTo>
                <a:lnTo>
                  <a:pt x="6750" y="1186"/>
                </a:lnTo>
                <a:lnTo>
                  <a:pt x="6740" y="1194"/>
                </a:lnTo>
                <a:lnTo>
                  <a:pt x="6734" y="1200"/>
                </a:lnTo>
                <a:lnTo>
                  <a:pt x="6730" y="1206"/>
                </a:lnTo>
                <a:lnTo>
                  <a:pt x="6728" y="1212"/>
                </a:lnTo>
                <a:lnTo>
                  <a:pt x="6728" y="1214"/>
                </a:lnTo>
                <a:lnTo>
                  <a:pt x="6730" y="1216"/>
                </a:lnTo>
                <a:lnTo>
                  <a:pt x="6732" y="1214"/>
                </a:lnTo>
                <a:lnTo>
                  <a:pt x="6734" y="1212"/>
                </a:lnTo>
                <a:lnTo>
                  <a:pt x="6736" y="1208"/>
                </a:lnTo>
                <a:lnTo>
                  <a:pt x="6740" y="1208"/>
                </a:lnTo>
                <a:close/>
                <a:moveTo>
                  <a:pt x="6766" y="1216"/>
                </a:moveTo>
                <a:lnTo>
                  <a:pt x="6766" y="1216"/>
                </a:lnTo>
                <a:lnTo>
                  <a:pt x="6762" y="1214"/>
                </a:lnTo>
                <a:lnTo>
                  <a:pt x="6758" y="1216"/>
                </a:lnTo>
                <a:lnTo>
                  <a:pt x="6756" y="1220"/>
                </a:lnTo>
                <a:lnTo>
                  <a:pt x="6756" y="1222"/>
                </a:lnTo>
                <a:lnTo>
                  <a:pt x="6756" y="1226"/>
                </a:lnTo>
                <a:lnTo>
                  <a:pt x="6750" y="1232"/>
                </a:lnTo>
                <a:lnTo>
                  <a:pt x="6746" y="1234"/>
                </a:lnTo>
                <a:lnTo>
                  <a:pt x="6748" y="1230"/>
                </a:lnTo>
                <a:lnTo>
                  <a:pt x="6750" y="1226"/>
                </a:lnTo>
                <a:lnTo>
                  <a:pt x="6746" y="1224"/>
                </a:lnTo>
                <a:lnTo>
                  <a:pt x="6744" y="1224"/>
                </a:lnTo>
                <a:lnTo>
                  <a:pt x="6746" y="1220"/>
                </a:lnTo>
                <a:lnTo>
                  <a:pt x="6750" y="1214"/>
                </a:lnTo>
                <a:lnTo>
                  <a:pt x="6750" y="1212"/>
                </a:lnTo>
                <a:lnTo>
                  <a:pt x="6748" y="1210"/>
                </a:lnTo>
                <a:lnTo>
                  <a:pt x="6742" y="1210"/>
                </a:lnTo>
                <a:lnTo>
                  <a:pt x="6738" y="1214"/>
                </a:lnTo>
                <a:lnTo>
                  <a:pt x="6734" y="1218"/>
                </a:lnTo>
                <a:lnTo>
                  <a:pt x="6730" y="1224"/>
                </a:lnTo>
                <a:lnTo>
                  <a:pt x="6730" y="1228"/>
                </a:lnTo>
                <a:lnTo>
                  <a:pt x="6732" y="1232"/>
                </a:lnTo>
                <a:lnTo>
                  <a:pt x="6730" y="1236"/>
                </a:lnTo>
                <a:lnTo>
                  <a:pt x="6726" y="1238"/>
                </a:lnTo>
                <a:lnTo>
                  <a:pt x="6722" y="1240"/>
                </a:lnTo>
                <a:lnTo>
                  <a:pt x="6720" y="1242"/>
                </a:lnTo>
                <a:lnTo>
                  <a:pt x="6720" y="1246"/>
                </a:lnTo>
                <a:lnTo>
                  <a:pt x="6716" y="1254"/>
                </a:lnTo>
                <a:lnTo>
                  <a:pt x="6714" y="1260"/>
                </a:lnTo>
                <a:lnTo>
                  <a:pt x="6718" y="1258"/>
                </a:lnTo>
                <a:lnTo>
                  <a:pt x="6726" y="1256"/>
                </a:lnTo>
                <a:lnTo>
                  <a:pt x="6728" y="1256"/>
                </a:lnTo>
                <a:lnTo>
                  <a:pt x="6732" y="1256"/>
                </a:lnTo>
                <a:lnTo>
                  <a:pt x="6734" y="1258"/>
                </a:lnTo>
                <a:lnTo>
                  <a:pt x="6736" y="1258"/>
                </a:lnTo>
                <a:lnTo>
                  <a:pt x="6738" y="1254"/>
                </a:lnTo>
                <a:lnTo>
                  <a:pt x="6742" y="1250"/>
                </a:lnTo>
                <a:lnTo>
                  <a:pt x="6744" y="1250"/>
                </a:lnTo>
                <a:lnTo>
                  <a:pt x="6746" y="1252"/>
                </a:lnTo>
                <a:lnTo>
                  <a:pt x="6748" y="1252"/>
                </a:lnTo>
                <a:lnTo>
                  <a:pt x="6752" y="1248"/>
                </a:lnTo>
                <a:lnTo>
                  <a:pt x="6754" y="1244"/>
                </a:lnTo>
                <a:lnTo>
                  <a:pt x="6756" y="1240"/>
                </a:lnTo>
                <a:lnTo>
                  <a:pt x="6760" y="1238"/>
                </a:lnTo>
                <a:lnTo>
                  <a:pt x="6768" y="1236"/>
                </a:lnTo>
                <a:lnTo>
                  <a:pt x="6772" y="1236"/>
                </a:lnTo>
                <a:lnTo>
                  <a:pt x="6774" y="1234"/>
                </a:lnTo>
                <a:lnTo>
                  <a:pt x="6774" y="1230"/>
                </a:lnTo>
                <a:lnTo>
                  <a:pt x="6774" y="1228"/>
                </a:lnTo>
                <a:lnTo>
                  <a:pt x="6770" y="1220"/>
                </a:lnTo>
                <a:lnTo>
                  <a:pt x="6766" y="1216"/>
                </a:lnTo>
                <a:close/>
                <a:moveTo>
                  <a:pt x="6654" y="1274"/>
                </a:moveTo>
                <a:lnTo>
                  <a:pt x="6654" y="1274"/>
                </a:lnTo>
                <a:lnTo>
                  <a:pt x="6656" y="1272"/>
                </a:lnTo>
                <a:lnTo>
                  <a:pt x="6658" y="1272"/>
                </a:lnTo>
                <a:lnTo>
                  <a:pt x="6660" y="1272"/>
                </a:lnTo>
                <a:lnTo>
                  <a:pt x="6664" y="1272"/>
                </a:lnTo>
                <a:lnTo>
                  <a:pt x="6666" y="1270"/>
                </a:lnTo>
                <a:lnTo>
                  <a:pt x="6668" y="1266"/>
                </a:lnTo>
                <a:lnTo>
                  <a:pt x="6672" y="1264"/>
                </a:lnTo>
                <a:lnTo>
                  <a:pt x="6676" y="1262"/>
                </a:lnTo>
                <a:lnTo>
                  <a:pt x="6674" y="1262"/>
                </a:lnTo>
                <a:lnTo>
                  <a:pt x="6664" y="1260"/>
                </a:lnTo>
                <a:lnTo>
                  <a:pt x="6660" y="1258"/>
                </a:lnTo>
                <a:lnTo>
                  <a:pt x="6656" y="1258"/>
                </a:lnTo>
                <a:lnTo>
                  <a:pt x="6654" y="1262"/>
                </a:lnTo>
                <a:lnTo>
                  <a:pt x="6650" y="1266"/>
                </a:lnTo>
                <a:lnTo>
                  <a:pt x="6652" y="1268"/>
                </a:lnTo>
                <a:lnTo>
                  <a:pt x="6650" y="1272"/>
                </a:lnTo>
                <a:lnTo>
                  <a:pt x="6650" y="1274"/>
                </a:lnTo>
                <a:lnTo>
                  <a:pt x="6652" y="1276"/>
                </a:lnTo>
                <a:lnTo>
                  <a:pt x="6654" y="1274"/>
                </a:lnTo>
                <a:close/>
                <a:moveTo>
                  <a:pt x="6642" y="1270"/>
                </a:moveTo>
                <a:lnTo>
                  <a:pt x="6642" y="1270"/>
                </a:lnTo>
                <a:lnTo>
                  <a:pt x="6642" y="1272"/>
                </a:lnTo>
                <a:lnTo>
                  <a:pt x="6640" y="1274"/>
                </a:lnTo>
                <a:lnTo>
                  <a:pt x="6638" y="1274"/>
                </a:lnTo>
                <a:lnTo>
                  <a:pt x="6638" y="1278"/>
                </a:lnTo>
                <a:lnTo>
                  <a:pt x="6640" y="1280"/>
                </a:lnTo>
                <a:lnTo>
                  <a:pt x="6642" y="1280"/>
                </a:lnTo>
                <a:lnTo>
                  <a:pt x="6646" y="1274"/>
                </a:lnTo>
                <a:lnTo>
                  <a:pt x="6648" y="1270"/>
                </a:lnTo>
                <a:lnTo>
                  <a:pt x="6646" y="1268"/>
                </a:lnTo>
                <a:lnTo>
                  <a:pt x="6644" y="1268"/>
                </a:lnTo>
                <a:lnTo>
                  <a:pt x="6642" y="1270"/>
                </a:lnTo>
                <a:close/>
                <a:moveTo>
                  <a:pt x="6634" y="1276"/>
                </a:moveTo>
                <a:lnTo>
                  <a:pt x="6634" y="1276"/>
                </a:lnTo>
                <a:lnTo>
                  <a:pt x="6634" y="1272"/>
                </a:lnTo>
                <a:lnTo>
                  <a:pt x="6632" y="1272"/>
                </a:lnTo>
                <a:lnTo>
                  <a:pt x="6626" y="1282"/>
                </a:lnTo>
                <a:lnTo>
                  <a:pt x="6624" y="1290"/>
                </a:lnTo>
                <a:lnTo>
                  <a:pt x="6630" y="1288"/>
                </a:lnTo>
                <a:lnTo>
                  <a:pt x="6634" y="1284"/>
                </a:lnTo>
                <a:lnTo>
                  <a:pt x="6634" y="1282"/>
                </a:lnTo>
                <a:lnTo>
                  <a:pt x="6634" y="1276"/>
                </a:lnTo>
                <a:close/>
                <a:moveTo>
                  <a:pt x="6742" y="1278"/>
                </a:moveTo>
                <a:lnTo>
                  <a:pt x="6742" y="1278"/>
                </a:lnTo>
                <a:lnTo>
                  <a:pt x="6736" y="1278"/>
                </a:lnTo>
                <a:lnTo>
                  <a:pt x="6732" y="1278"/>
                </a:lnTo>
                <a:lnTo>
                  <a:pt x="6730" y="1280"/>
                </a:lnTo>
                <a:lnTo>
                  <a:pt x="6732" y="1282"/>
                </a:lnTo>
                <a:lnTo>
                  <a:pt x="6738" y="1280"/>
                </a:lnTo>
                <a:lnTo>
                  <a:pt x="6742" y="1280"/>
                </a:lnTo>
                <a:lnTo>
                  <a:pt x="6742" y="1278"/>
                </a:lnTo>
                <a:close/>
                <a:moveTo>
                  <a:pt x="6610" y="1406"/>
                </a:moveTo>
                <a:lnTo>
                  <a:pt x="6610" y="1406"/>
                </a:lnTo>
                <a:lnTo>
                  <a:pt x="6608" y="1410"/>
                </a:lnTo>
                <a:lnTo>
                  <a:pt x="6606" y="1414"/>
                </a:lnTo>
                <a:lnTo>
                  <a:pt x="6604" y="1416"/>
                </a:lnTo>
                <a:lnTo>
                  <a:pt x="6606" y="1416"/>
                </a:lnTo>
                <a:lnTo>
                  <a:pt x="6612" y="1414"/>
                </a:lnTo>
                <a:lnTo>
                  <a:pt x="6614" y="1412"/>
                </a:lnTo>
                <a:lnTo>
                  <a:pt x="6616" y="1408"/>
                </a:lnTo>
                <a:lnTo>
                  <a:pt x="6616" y="1404"/>
                </a:lnTo>
                <a:lnTo>
                  <a:pt x="6614" y="1404"/>
                </a:lnTo>
                <a:lnTo>
                  <a:pt x="6610" y="1404"/>
                </a:lnTo>
                <a:lnTo>
                  <a:pt x="6610" y="1406"/>
                </a:lnTo>
                <a:close/>
                <a:moveTo>
                  <a:pt x="6608" y="1424"/>
                </a:moveTo>
                <a:lnTo>
                  <a:pt x="6608" y="1424"/>
                </a:lnTo>
                <a:lnTo>
                  <a:pt x="6608" y="1426"/>
                </a:lnTo>
                <a:lnTo>
                  <a:pt x="6610" y="1426"/>
                </a:lnTo>
                <a:lnTo>
                  <a:pt x="6618" y="1422"/>
                </a:lnTo>
                <a:lnTo>
                  <a:pt x="6624" y="1418"/>
                </a:lnTo>
                <a:lnTo>
                  <a:pt x="6620" y="1418"/>
                </a:lnTo>
                <a:lnTo>
                  <a:pt x="6612" y="1418"/>
                </a:lnTo>
                <a:lnTo>
                  <a:pt x="6610" y="1420"/>
                </a:lnTo>
                <a:lnTo>
                  <a:pt x="6608" y="1424"/>
                </a:lnTo>
                <a:close/>
                <a:moveTo>
                  <a:pt x="6606" y="1454"/>
                </a:moveTo>
                <a:lnTo>
                  <a:pt x="6606" y="1454"/>
                </a:lnTo>
                <a:lnTo>
                  <a:pt x="6602" y="1450"/>
                </a:lnTo>
                <a:lnTo>
                  <a:pt x="6600" y="1450"/>
                </a:lnTo>
                <a:lnTo>
                  <a:pt x="6600" y="1454"/>
                </a:lnTo>
                <a:lnTo>
                  <a:pt x="6600" y="1456"/>
                </a:lnTo>
                <a:lnTo>
                  <a:pt x="6598" y="1458"/>
                </a:lnTo>
                <a:lnTo>
                  <a:pt x="6596" y="1460"/>
                </a:lnTo>
                <a:lnTo>
                  <a:pt x="6596" y="1462"/>
                </a:lnTo>
                <a:lnTo>
                  <a:pt x="6594" y="1466"/>
                </a:lnTo>
                <a:lnTo>
                  <a:pt x="6592" y="1470"/>
                </a:lnTo>
                <a:lnTo>
                  <a:pt x="6592" y="1472"/>
                </a:lnTo>
                <a:lnTo>
                  <a:pt x="6594" y="1472"/>
                </a:lnTo>
                <a:lnTo>
                  <a:pt x="6598" y="1470"/>
                </a:lnTo>
                <a:lnTo>
                  <a:pt x="6598" y="1468"/>
                </a:lnTo>
                <a:lnTo>
                  <a:pt x="6600" y="1464"/>
                </a:lnTo>
                <a:lnTo>
                  <a:pt x="6602" y="1462"/>
                </a:lnTo>
                <a:lnTo>
                  <a:pt x="6608" y="1460"/>
                </a:lnTo>
                <a:lnTo>
                  <a:pt x="6608" y="1458"/>
                </a:lnTo>
                <a:lnTo>
                  <a:pt x="6606" y="1454"/>
                </a:lnTo>
                <a:close/>
                <a:moveTo>
                  <a:pt x="6590" y="1440"/>
                </a:moveTo>
                <a:lnTo>
                  <a:pt x="6590" y="1440"/>
                </a:lnTo>
                <a:lnTo>
                  <a:pt x="6588" y="1438"/>
                </a:lnTo>
                <a:lnTo>
                  <a:pt x="6584" y="1438"/>
                </a:lnTo>
                <a:lnTo>
                  <a:pt x="6580" y="1440"/>
                </a:lnTo>
                <a:lnTo>
                  <a:pt x="6580" y="1444"/>
                </a:lnTo>
                <a:lnTo>
                  <a:pt x="6582" y="1446"/>
                </a:lnTo>
                <a:lnTo>
                  <a:pt x="6586" y="1444"/>
                </a:lnTo>
                <a:lnTo>
                  <a:pt x="6590" y="1442"/>
                </a:lnTo>
                <a:lnTo>
                  <a:pt x="6590" y="1440"/>
                </a:lnTo>
                <a:close/>
                <a:moveTo>
                  <a:pt x="6602" y="1480"/>
                </a:moveTo>
                <a:lnTo>
                  <a:pt x="6602" y="1480"/>
                </a:lnTo>
                <a:lnTo>
                  <a:pt x="6604" y="1476"/>
                </a:lnTo>
                <a:lnTo>
                  <a:pt x="6602" y="1474"/>
                </a:lnTo>
                <a:lnTo>
                  <a:pt x="6598" y="1474"/>
                </a:lnTo>
                <a:lnTo>
                  <a:pt x="6596" y="1474"/>
                </a:lnTo>
                <a:lnTo>
                  <a:pt x="6594" y="1476"/>
                </a:lnTo>
                <a:lnTo>
                  <a:pt x="6590" y="1480"/>
                </a:lnTo>
                <a:lnTo>
                  <a:pt x="6592" y="1482"/>
                </a:lnTo>
                <a:lnTo>
                  <a:pt x="6596" y="1480"/>
                </a:lnTo>
                <a:lnTo>
                  <a:pt x="6602" y="1480"/>
                </a:lnTo>
                <a:close/>
                <a:moveTo>
                  <a:pt x="6572" y="1482"/>
                </a:moveTo>
                <a:lnTo>
                  <a:pt x="6572" y="1482"/>
                </a:lnTo>
                <a:lnTo>
                  <a:pt x="6574" y="1484"/>
                </a:lnTo>
                <a:lnTo>
                  <a:pt x="6582" y="1480"/>
                </a:lnTo>
                <a:lnTo>
                  <a:pt x="6584" y="1480"/>
                </a:lnTo>
                <a:lnTo>
                  <a:pt x="6582" y="1478"/>
                </a:lnTo>
                <a:lnTo>
                  <a:pt x="6576" y="1478"/>
                </a:lnTo>
                <a:lnTo>
                  <a:pt x="6572" y="1482"/>
                </a:lnTo>
                <a:close/>
                <a:moveTo>
                  <a:pt x="6564" y="1522"/>
                </a:moveTo>
                <a:lnTo>
                  <a:pt x="6564" y="1522"/>
                </a:lnTo>
                <a:lnTo>
                  <a:pt x="6566" y="1522"/>
                </a:lnTo>
                <a:lnTo>
                  <a:pt x="6568" y="1520"/>
                </a:lnTo>
                <a:lnTo>
                  <a:pt x="6566" y="1518"/>
                </a:lnTo>
                <a:lnTo>
                  <a:pt x="6564" y="1518"/>
                </a:lnTo>
                <a:lnTo>
                  <a:pt x="6562" y="1516"/>
                </a:lnTo>
                <a:lnTo>
                  <a:pt x="6560" y="1514"/>
                </a:lnTo>
                <a:lnTo>
                  <a:pt x="6558" y="1514"/>
                </a:lnTo>
                <a:lnTo>
                  <a:pt x="6556" y="1514"/>
                </a:lnTo>
                <a:lnTo>
                  <a:pt x="6556" y="1516"/>
                </a:lnTo>
                <a:lnTo>
                  <a:pt x="6556" y="1520"/>
                </a:lnTo>
                <a:lnTo>
                  <a:pt x="6560" y="1520"/>
                </a:lnTo>
                <a:lnTo>
                  <a:pt x="6564" y="1522"/>
                </a:lnTo>
                <a:close/>
                <a:moveTo>
                  <a:pt x="6564" y="1514"/>
                </a:moveTo>
                <a:lnTo>
                  <a:pt x="6564" y="1514"/>
                </a:lnTo>
                <a:lnTo>
                  <a:pt x="6566" y="1512"/>
                </a:lnTo>
                <a:lnTo>
                  <a:pt x="6564" y="1510"/>
                </a:lnTo>
                <a:lnTo>
                  <a:pt x="6560" y="1508"/>
                </a:lnTo>
                <a:lnTo>
                  <a:pt x="6558" y="1508"/>
                </a:lnTo>
                <a:lnTo>
                  <a:pt x="6560" y="1510"/>
                </a:lnTo>
                <a:lnTo>
                  <a:pt x="6562" y="1512"/>
                </a:lnTo>
                <a:lnTo>
                  <a:pt x="6564" y="1514"/>
                </a:lnTo>
                <a:close/>
                <a:moveTo>
                  <a:pt x="6550" y="1510"/>
                </a:moveTo>
                <a:lnTo>
                  <a:pt x="6550" y="1510"/>
                </a:lnTo>
                <a:lnTo>
                  <a:pt x="6550" y="1512"/>
                </a:lnTo>
                <a:lnTo>
                  <a:pt x="6552" y="1512"/>
                </a:lnTo>
                <a:lnTo>
                  <a:pt x="6556" y="1512"/>
                </a:lnTo>
                <a:lnTo>
                  <a:pt x="6556" y="1510"/>
                </a:lnTo>
                <a:lnTo>
                  <a:pt x="6554" y="1508"/>
                </a:lnTo>
                <a:lnTo>
                  <a:pt x="6552" y="1508"/>
                </a:lnTo>
                <a:lnTo>
                  <a:pt x="6550" y="1510"/>
                </a:lnTo>
                <a:close/>
                <a:moveTo>
                  <a:pt x="6620" y="1402"/>
                </a:moveTo>
                <a:lnTo>
                  <a:pt x="6620" y="1402"/>
                </a:lnTo>
                <a:lnTo>
                  <a:pt x="6622" y="1404"/>
                </a:lnTo>
                <a:lnTo>
                  <a:pt x="6626" y="1402"/>
                </a:lnTo>
                <a:lnTo>
                  <a:pt x="6626" y="1400"/>
                </a:lnTo>
                <a:lnTo>
                  <a:pt x="6626" y="1398"/>
                </a:lnTo>
                <a:lnTo>
                  <a:pt x="6624" y="1398"/>
                </a:lnTo>
                <a:lnTo>
                  <a:pt x="6620" y="1398"/>
                </a:lnTo>
                <a:lnTo>
                  <a:pt x="6620" y="1400"/>
                </a:lnTo>
                <a:lnTo>
                  <a:pt x="6620" y="1402"/>
                </a:lnTo>
                <a:close/>
                <a:moveTo>
                  <a:pt x="6436" y="1594"/>
                </a:moveTo>
                <a:lnTo>
                  <a:pt x="6436" y="1594"/>
                </a:lnTo>
                <a:lnTo>
                  <a:pt x="6434" y="1592"/>
                </a:lnTo>
                <a:lnTo>
                  <a:pt x="6428" y="1592"/>
                </a:lnTo>
                <a:lnTo>
                  <a:pt x="6422" y="1594"/>
                </a:lnTo>
                <a:lnTo>
                  <a:pt x="6420" y="1594"/>
                </a:lnTo>
                <a:lnTo>
                  <a:pt x="6420" y="1596"/>
                </a:lnTo>
                <a:lnTo>
                  <a:pt x="6426" y="1598"/>
                </a:lnTo>
                <a:lnTo>
                  <a:pt x="6432" y="1598"/>
                </a:lnTo>
                <a:lnTo>
                  <a:pt x="6436" y="1596"/>
                </a:lnTo>
                <a:lnTo>
                  <a:pt x="6436" y="1594"/>
                </a:lnTo>
                <a:close/>
                <a:moveTo>
                  <a:pt x="6460" y="1576"/>
                </a:moveTo>
                <a:lnTo>
                  <a:pt x="6460" y="1576"/>
                </a:lnTo>
                <a:lnTo>
                  <a:pt x="6464" y="1574"/>
                </a:lnTo>
                <a:lnTo>
                  <a:pt x="6464" y="1570"/>
                </a:lnTo>
                <a:lnTo>
                  <a:pt x="6462" y="1568"/>
                </a:lnTo>
                <a:lnTo>
                  <a:pt x="6460" y="1568"/>
                </a:lnTo>
                <a:lnTo>
                  <a:pt x="6456" y="1572"/>
                </a:lnTo>
                <a:lnTo>
                  <a:pt x="6450" y="1572"/>
                </a:lnTo>
                <a:lnTo>
                  <a:pt x="6444" y="1574"/>
                </a:lnTo>
                <a:lnTo>
                  <a:pt x="6442" y="1576"/>
                </a:lnTo>
                <a:lnTo>
                  <a:pt x="6442" y="1578"/>
                </a:lnTo>
                <a:lnTo>
                  <a:pt x="6448" y="1578"/>
                </a:lnTo>
                <a:lnTo>
                  <a:pt x="6460" y="1576"/>
                </a:lnTo>
                <a:close/>
                <a:moveTo>
                  <a:pt x="6456" y="1592"/>
                </a:moveTo>
                <a:lnTo>
                  <a:pt x="6456" y="1592"/>
                </a:lnTo>
                <a:lnTo>
                  <a:pt x="6468" y="1588"/>
                </a:lnTo>
                <a:lnTo>
                  <a:pt x="6474" y="1586"/>
                </a:lnTo>
                <a:lnTo>
                  <a:pt x="6476" y="1586"/>
                </a:lnTo>
                <a:lnTo>
                  <a:pt x="6476" y="1582"/>
                </a:lnTo>
                <a:lnTo>
                  <a:pt x="6472" y="1582"/>
                </a:lnTo>
                <a:lnTo>
                  <a:pt x="6470" y="1582"/>
                </a:lnTo>
                <a:lnTo>
                  <a:pt x="6470" y="1580"/>
                </a:lnTo>
                <a:lnTo>
                  <a:pt x="6470" y="1578"/>
                </a:lnTo>
                <a:lnTo>
                  <a:pt x="6468" y="1578"/>
                </a:lnTo>
                <a:lnTo>
                  <a:pt x="6464" y="1580"/>
                </a:lnTo>
                <a:lnTo>
                  <a:pt x="6452" y="1584"/>
                </a:lnTo>
                <a:lnTo>
                  <a:pt x="6444" y="1586"/>
                </a:lnTo>
                <a:lnTo>
                  <a:pt x="6442" y="1588"/>
                </a:lnTo>
                <a:lnTo>
                  <a:pt x="6442" y="1592"/>
                </a:lnTo>
                <a:lnTo>
                  <a:pt x="6446" y="1594"/>
                </a:lnTo>
                <a:lnTo>
                  <a:pt x="6456" y="1592"/>
                </a:lnTo>
                <a:close/>
                <a:moveTo>
                  <a:pt x="6428" y="1610"/>
                </a:moveTo>
                <a:lnTo>
                  <a:pt x="6428" y="1610"/>
                </a:lnTo>
                <a:lnTo>
                  <a:pt x="6430" y="1612"/>
                </a:lnTo>
                <a:lnTo>
                  <a:pt x="6432" y="1612"/>
                </a:lnTo>
                <a:lnTo>
                  <a:pt x="6436" y="1612"/>
                </a:lnTo>
                <a:lnTo>
                  <a:pt x="6436" y="1608"/>
                </a:lnTo>
                <a:lnTo>
                  <a:pt x="6434" y="1606"/>
                </a:lnTo>
                <a:lnTo>
                  <a:pt x="6430" y="1606"/>
                </a:lnTo>
                <a:lnTo>
                  <a:pt x="6428" y="1608"/>
                </a:lnTo>
                <a:lnTo>
                  <a:pt x="6428" y="1610"/>
                </a:lnTo>
                <a:close/>
                <a:moveTo>
                  <a:pt x="6418" y="1622"/>
                </a:moveTo>
                <a:lnTo>
                  <a:pt x="6418" y="1622"/>
                </a:lnTo>
                <a:lnTo>
                  <a:pt x="6418" y="1620"/>
                </a:lnTo>
                <a:lnTo>
                  <a:pt x="6418" y="1618"/>
                </a:lnTo>
                <a:lnTo>
                  <a:pt x="6414" y="1616"/>
                </a:lnTo>
                <a:lnTo>
                  <a:pt x="6412" y="1618"/>
                </a:lnTo>
                <a:lnTo>
                  <a:pt x="6410" y="1618"/>
                </a:lnTo>
                <a:lnTo>
                  <a:pt x="6408" y="1618"/>
                </a:lnTo>
                <a:lnTo>
                  <a:pt x="6406" y="1618"/>
                </a:lnTo>
                <a:lnTo>
                  <a:pt x="6404" y="1620"/>
                </a:lnTo>
                <a:lnTo>
                  <a:pt x="6404" y="1622"/>
                </a:lnTo>
                <a:lnTo>
                  <a:pt x="6408" y="1622"/>
                </a:lnTo>
                <a:lnTo>
                  <a:pt x="6418" y="1622"/>
                </a:lnTo>
                <a:close/>
                <a:moveTo>
                  <a:pt x="6384" y="1640"/>
                </a:moveTo>
                <a:lnTo>
                  <a:pt x="6384" y="1640"/>
                </a:lnTo>
                <a:lnTo>
                  <a:pt x="6382" y="1638"/>
                </a:lnTo>
                <a:lnTo>
                  <a:pt x="6378" y="1638"/>
                </a:lnTo>
                <a:lnTo>
                  <a:pt x="6374" y="1640"/>
                </a:lnTo>
                <a:lnTo>
                  <a:pt x="6374" y="1644"/>
                </a:lnTo>
                <a:lnTo>
                  <a:pt x="6376" y="1644"/>
                </a:lnTo>
                <a:lnTo>
                  <a:pt x="6380" y="1644"/>
                </a:lnTo>
                <a:lnTo>
                  <a:pt x="6384" y="1644"/>
                </a:lnTo>
                <a:lnTo>
                  <a:pt x="6386" y="1642"/>
                </a:lnTo>
                <a:lnTo>
                  <a:pt x="6384" y="1640"/>
                </a:lnTo>
                <a:close/>
                <a:moveTo>
                  <a:pt x="6346" y="1662"/>
                </a:moveTo>
                <a:lnTo>
                  <a:pt x="6346" y="1662"/>
                </a:lnTo>
                <a:lnTo>
                  <a:pt x="6344" y="1662"/>
                </a:lnTo>
                <a:lnTo>
                  <a:pt x="6342" y="1664"/>
                </a:lnTo>
                <a:lnTo>
                  <a:pt x="6340" y="1668"/>
                </a:lnTo>
                <a:lnTo>
                  <a:pt x="6340" y="1672"/>
                </a:lnTo>
                <a:lnTo>
                  <a:pt x="6344" y="1672"/>
                </a:lnTo>
                <a:lnTo>
                  <a:pt x="6348" y="1668"/>
                </a:lnTo>
                <a:lnTo>
                  <a:pt x="6350" y="1664"/>
                </a:lnTo>
                <a:lnTo>
                  <a:pt x="6348" y="1662"/>
                </a:lnTo>
                <a:lnTo>
                  <a:pt x="6346" y="1662"/>
                </a:lnTo>
                <a:close/>
                <a:moveTo>
                  <a:pt x="6336" y="1670"/>
                </a:moveTo>
                <a:lnTo>
                  <a:pt x="6336" y="1670"/>
                </a:lnTo>
                <a:lnTo>
                  <a:pt x="6332" y="1668"/>
                </a:lnTo>
                <a:lnTo>
                  <a:pt x="6330" y="1670"/>
                </a:lnTo>
                <a:lnTo>
                  <a:pt x="6328" y="1672"/>
                </a:lnTo>
                <a:lnTo>
                  <a:pt x="6330" y="1674"/>
                </a:lnTo>
                <a:lnTo>
                  <a:pt x="6332" y="1674"/>
                </a:lnTo>
                <a:lnTo>
                  <a:pt x="6336" y="1672"/>
                </a:lnTo>
                <a:lnTo>
                  <a:pt x="6336" y="1670"/>
                </a:lnTo>
                <a:close/>
                <a:moveTo>
                  <a:pt x="6302" y="1700"/>
                </a:moveTo>
                <a:lnTo>
                  <a:pt x="6302" y="1700"/>
                </a:lnTo>
                <a:lnTo>
                  <a:pt x="6306" y="1702"/>
                </a:lnTo>
                <a:lnTo>
                  <a:pt x="6310" y="1700"/>
                </a:lnTo>
                <a:lnTo>
                  <a:pt x="6312" y="1698"/>
                </a:lnTo>
                <a:lnTo>
                  <a:pt x="6312" y="1696"/>
                </a:lnTo>
                <a:lnTo>
                  <a:pt x="6308" y="1696"/>
                </a:lnTo>
                <a:lnTo>
                  <a:pt x="6302" y="1696"/>
                </a:lnTo>
                <a:lnTo>
                  <a:pt x="6300" y="1698"/>
                </a:lnTo>
                <a:lnTo>
                  <a:pt x="6302" y="1700"/>
                </a:lnTo>
                <a:close/>
                <a:moveTo>
                  <a:pt x="6302" y="1750"/>
                </a:moveTo>
                <a:lnTo>
                  <a:pt x="6302" y="1750"/>
                </a:lnTo>
                <a:lnTo>
                  <a:pt x="6306" y="1750"/>
                </a:lnTo>
                <a:lnTo>
                  <a:pt x="6306" y="1748"/>
                </a:lnTo>
                <a:lnTo>
                  <a:pt x="6306" y="1744"/>
                </a:lnTo>
                <a:lnTo>
                  <a:pt x="6304" y="1744"/>
                </a:lnTo>
                <a:lnTo>
                  <a:pt x="6300" y="1746"/>
                </a:lnTo>
                <a:lnTo>
                  <a:pt x="6300" y="1748"/>
                </a:lnTo>
                <a:lnTo>
                  <a:pt x="6302" y="1750"/>
                </a:lnTo>
                <a:close/>
                <a:moveTo>
                  <a:pt x="6330" y="1826"/>
                </a:moveTo>
                <a:lnTo>
                  <a:pt x="6330" y="1826"/>
                </a:lnTo>
                <a:lnTo>
                  <a:pt x="6332" y="1826"/>
                </a:lnTo>
                <a:lnTo>
                  <a:pt x="6334" y="1818"/>
                </a:lnTo>
                <a:lnTo>
                  <a:pt x="6334" y="1816"/>
                </a:lnTo>
                <a:lnTo>
                  <a:pt x="6334" y="1814"/>
                </a:lnTo>
                <a:lnTo>
                  <a:pt x="6330" y="1814"/>
                </a:lnTo>
                <a:lnTo>
                  <a:pt x="6324" y="1818"/>
                </a:lnTo>
                <a:lnTo>
                  <a:pt x="6320" y="1822"/>
                </a:lnTo>
                <a:lnTo>
                  <a:pt x="6318" y="1826"/>
                </a:lnTo>
                <a:lnTo>
                  <a:pt x="6320" y="1830"/>
                </a:lnTo>
                <a:lnTo>
                  <a:pt x="6322" y="1834"/>
                </a:lnTo>
                <a:lnTo>
                  <a:pt x="6328" y="1834"/>
                </a:lnTo>
                <a:lnTo>
                  <a:pt x="6328" y="1832"/>
                </a:lnTo>
                <a:lnTo>
                  <a:pt x="6326" y="1826"/>
                </a:lnTo>
                <a:lnTo>
                  <a:pt x="6324" y="1824"/>
                </a:lnTo>
                <a:lnTo>
                  <a:pt x="6326" y="1822"/>
                </a:lnTo>
                <a:lnTo>
                  <a:pt x="6330" y="1826"/>
                </a:lnTo>
                <a:close/>
                <a:moveTo>
                  <a:pt x="6316" y="1876"/>
                </a:moveTo>
                <a:lnTo>
                  <a:pt x="6316" y="1876"/>
                </a:lnTo>
                <a:lnTo>
                  <a:pt x="6318" y="1874"/>
                </a:lnTo>
                <a:lnTo>
                  <a:pt x="6318" y="1872"/>
                </a:lnTo>
                <a:lnTo>
                  <a:pt x="6318" y="1864"/>
                </a:lnTo>
                <a:lnTo>
                  <a:pt x="6316" y="1860"/>
                </a:lnTo>
                <a:lnTo>
                  <a:pt x="6314" y="1860"/>
                </a:lnTo>
                <a:lnTo>
                  <a:pt x="6314" y="1862"/>
                </a:lnTo>
                <a:lnTo>
                  <a:pt x="6314" y="1872"/>
                </a:lnTo>
                <a:lnTo>
                  <a:pt x="6314" y="1874"/>
                </a:lnTo>
                <a:lnTo>
                  <a:pt x="6316" y="1876"/>
                </a:lnTo>
                <a:close/>
                <a:moveTo>
                  <a:pt x="6314" y="1844"/>
                </a:moveTo>
                <a:lnTo>
                  <a:pt x="6314" y="1846"/>
                </a:lnTo>
                <a:lnTo>
                  <a:pt x="6314" y="1844"/>
                </a:lnTo>
                <a:lnTo>
                  <a:pt x="6316" y="1840"/>
                </a:lnTo>
                <a:lnTo>
                  <a:pt x="6318" y="1836"/>
                </a:lnTo>
                <a:lnTo>
                  <a:pt x="6318" y="1838"/>
                </a:lnTo>
                <a:lnTo>
                  <a:pt x="6320" y="1838"/>
                </a:lnTo>
                <a:lnTo>
                  <a:pt x="6320" y="1840"/>
                </a:lnTo>
                <a:lnTo>
                  <a:pt x="6322" y="1840"/>
                </a:lnTo>
                <a:lnTo>
                  <a:pt x="6322" y="1838"/>
                </a:lnTo>
                <a:lnTo>
                  <a:pt x="6322" y="1836"/>
                </a:lnTo>
                <a:lnTo>
                  <a:pt x="6316" y="1830"/>
                </a:lnTo>
                <a:lnTo>
                  <a:pt x="6314" y="1830"/>
                </a:lnTo>
                <a:lnTo>
                  <a:pt x="6312" y="1834"/>
                </a:lnTo>
                <a:lnTo>
                  <a:pt x="6314" y="1844"/>
                </a:lnTo>
                <a:close/>
                <a:moveTo>
                  <a:pt x="6308" y="1808"/>
                </a:moveTo>
                <a:lnTo>
                  <a:pt x="6308" y="1808"/>
                </a:lnTo>
                <a:lnTo>
                  <a:pt x="6310" y="1808"/>
                </a:lnTo>
                <a:lnTo>
                  <a:pt x="6312" y="1806"/>
                </a:lnTo>
                <a:lnTo>
                  <a:pt x="6312" y="1802"/>
                </a:lnTo>
                <a:lnTo>
                  <a:pt x="6308" y="1792"/>
                </a:lnTo>
                <a:lnTo>
                  <a:pt x="6306" y="1792"/>
                </a:lnTo>
                <a:lnTo>
                  <a:pt x="6306" y="1798"/>
                </a:lnTo>
                <a:lnTo>
                  <a:pt x="6306" y="1804"/>
                </a:lnTo>
                <a:lnTo>
                  <a:pt x="6308" y="1806"/>
                </a:lnTo>
                <a:lnTo>
                  <a:pt x="6308" y="1808"/>
                </a:lnTo>
                <a:close/>
                <a:moveTo>
                  <a:pt x="6314" y="1792"/>
                </a:moveTo>
                <a:lnTo>
                  <a:pt x="6314" y="1792"/>
                </a:lnTo>
                <a:lnTo>
                  <a:pt x="6310" y="1786"/>
                </a:lnTo>
                <a:lnTo>
                  <a:pt x="6308" y="1784"/>
                </a:lnTo>
                <a:lnTo>
                  <a:pt x="6306" y="1784"/>
                </a:lnTo>
                <a:lnTo>
                  <a:pt x="6310" y="1792"/>
                </a:lnTo>
                <a:lnTo>
                  <a:pt x="6312" y="1792"/>
                </a:lnTo>
                <a:lnTo>
                  <a:pt x="6314" y="1792"/>
                </a:lnTo>
                <a:close/>
                <a:moveTo>
                  <a:pt x="6304" y="1772"/>
                </a:moveTo>
                <a:lnTo>
                  <a:pt x="6304" y="1772"/>
                </a:lnTo>
                <a:lnTo>
                  <a:pt x="6300" y="1772"/>
                </a:lnTo>
                <a:lnTo>
                  <a:pt x="6302" y="1774"/>
                </a:lnTo>
                <a:lnTo>
                  <a:pt x="6308" y="1780"/>
                </a:lnTo>
                <a:lnTo>
                  <a:pt x="6310" y="1780"/>
                </a:lnTo>
                <a:lnTo>
                  <a:pt x="6310" y="1778"/>
                </a:lnTo>
                <a:lnTo>
                  <a:pt x="6308" y="1776"/>
                </a:lnTo>
                <a:lnTo>
                  <a:pt x="6304" y="1772"/>
                </a:lnTo>
                <a:close/>
                <a:moveTo>
                  <a:pt x="6046" y="2400"/>
                </a:moveTo>
                <a:lnTo>
                  <a:pt x="6046" y="2400"/>
                </a:lnTo>
                <a:lnTo>
                  <a:pt x="6054" y="2404"/>
                </a:lnTo>
                <a:lnTo>
                  <a:pt x="6060" y="2406"/>
                </a:lnTo>
                <a:lnTo>
                  <a:pt x="6064" y="2402"/>
                </a:lnTo>
                <a:lnTo>
                  <a:pt x="6064" y="2400"/>
                </a:lnTo>
                <a:lnTo>
                  <a:pt x="6060" y="2396"/>
                </a:lnTo>
                <a:lnTo>
                  <a:pt x="6056" y="2396"/>
                </a:lnTo>
                <a:lnTo>
                  <a:pt x="6052" y="2398"/>
                </a:lnTo>
                <a:lnTo>
                  <a:pt x="6046" y="2400"/>
                </a:lnTo>
                <a:close/>
                <a:moveTo>
                  <a:pt x="5812" y="1988"/>
                </a:moveTo>
                <a:lnTo>
                  <a:pt x="5812" y="1988"/>
                </a:lnTo>
                <a:lnTo>
                  <a:pt x="5810" y="1988"/>
                </a:lnTo>
                <a:lnTo>
                  <a:pt x="5808" y="1988"/>
                </a:lnTo>
                <a:lnTo>
                  <a:pt x="5808" y="1996"/>
                </a:lnTo>
                <a:lnTo>
                  <a:pt x="5810" y="2002"/>
                </a:lnTo>
                <a:lnTo>
                  <a:pt x="5810" y="2006"/>
                </a:lnTo>
                <a:lnTo>
                  <a:pt x="5812" y="2006"/>
                </a:lnTo>
                <a:lnTo>
                  <a:pt x="5814" y="2004"/>
                </a:lnTo>
                <a:lnTo>
                  <a:pt x="5814" y="2002"/>
                </a:lnTo>
                <a:lnTo>
                  <a:pt x="5812" y="1998"/>
                </a:lnTo>
                <a:lnTo>
                  <a:pt x="5812" y="1996"/>
                </a:lnTo>
                <a:lnTo>
                  <a:pt x="5816" y="1994"/>
                </a:lnTo>
                <a:lnTo>
                  <a:pt x="5816" y="1992"/>
                </a:lnTo>
                <a:lnTo>
                  <a:pt x="5814" y="1988"/>
                </a:lnTo>
                <a:lnTo>
                  <a:pt x="5812" y="1988"/>
                </a:lnTo>
                <a:close/>
                <a:moveTo>
                  <a:pt x="5874" y="2066"/>
                </a:moveTo>
                <a:lnTo>
                  <a:pt x="5874" y="2066"/>
                </a:lnTo>
                <a:lnTo>
                  <a:pt x="5870" y="2068"/>
                </a:lnTo>
                <a:lnTo>
                  <a:pt x="5866" y="2074"/>
                </a:lnTo>
                <a:lnTo>
                  <a:pt x="5862" y="2080"/>
                </a:lnTo>
                <a:lnTo>
                  <a:pt x="5864" y="2084"/>
                </a:lnTo>
                <a:lnTo>
                  <a:pt x="5864" y="2086"/>
                </a:lnTo>
                <a:lnTo>
                  <a:pt x="5868" y="2084"/>
                </a:lnTo>
                <a:lnTo>
                  <a:pt x="5872" y="2076"/>
                </a:lnTo>
                <a:lnTo>
                  <a:pt x="5876" y="2068"/>
                </a:lnTo>
                <a:lnTo>
                  <a:pt x="5876" y="2066"/>
                </a:lnTo>
                <a:lnTo>
                  <a:pt x="5874" y="2066"/>
                </a:lnTo>
                <a:close/>
                <a:moveTo>
                  <a:pt x="5978" y="1898"/>
                </a:moveTo>
                <a:lnTo>
                  <a:pt x="5978" y="1898"/>
                </a:lnTo>
                <a:lnTo>
                  <a:pt x="5980" y="1898"/>
                </a:lnTo>
                <a:lnTo>
                  <a:pt x="5978" y="1894"/>
                </a:lnTo>
                <a:lnTo>
                  <a:pt x="5974" y="1890"/>
                </a:lnTo>
                <a:lnTo>
                  <a:pt x="5972" y="1888"/>
                </a:lnTo>
                <a:lnTo>
                  <a:pt x="5970" y="1890"/>
                </a:lnTo>
                <a:lnTo>
                  <a:pt x="5972" y="1894"/>
                </a:lnTo>
                <a:lnTo>
                  <a:pt x="5974" y="1898"/>
                </a:lnTo>
                <a:lnTo>
                  <a:pt x="5978" y="1898"/>
                </a:lnTo>
                <a:close/>
                <a:moveTo>
                  <a:pt x="5986" y="1894"/>
                </a:moveTo>
                <a:lnTo>
                  <a:pt x="5986" y="1894"/>
                </a:lnTo>
                <a:lnTo>
                  <a:pt x="5986" y="1896"/>
                </a:lnTo>
                <a:lnTo>
                  <a:pt x="5986" y="1898"/>
                </a:lnTo>
                <a:lnTo>
                  <a:pt x="5986" y="1900"/>
                </a:lnTo>
                <a:lnTo>
                  <a:pt x="5988" y="1900"/>
                </a:lnTo>
                <a:lnTo>
                  <a:pt x="5990" y="1900"/>
                </a:lnTo>
                <a:lnTo>
                  <a:pt x="5990" y="1898"/>
                </a:lnTo>
                <a:lnTo>
                  <a:pt x="5988" y="1896"/>
                </a:lnTo>
                <a:lnTo>
                  <a:pt x="5986" y="1894"/>
                </a:lnTo>
                <a:close/>
                <a:moveTo>
                  <a:pt x="6004" y="1864"/>
                </a:moveTo>
                <a:lnTo>
                  <a:pt x="6004" y="1864"/>
                </a:lnTo>
                <a:lnTo>
                  <a:pt x="6002" y="1864"/>
                </a:lnTo>
                <a:lnTo>
                  <a:pt x="6000" y="1864"/>
                </a:lnTo>
                <a:lnTo>
                  <a:pt x="5998" y="1864"/>
                </a:lnTo>
                <a:lnTo>
                  <a:pt x="5996" y="1868"/>
                </a:lnTo>
                <a:lnTo>
                  <a:pt x="5996" y="1870"/>
                </a:lnTo>
                <a:lnTo>
                  <a:pt x="5998" y="1870"/>
                </a:lnTo>
                <a:lnTo>
                  <a:pt x="6002" y="1868"/>
                </a:lnTo>
                <a:lnTo>
                  <a:pt x="6004" y="1868"/>
                </a:lnTo>
                <a:lnTo>
                  <a:pt x="6006" y="1866"/>
                </a:lnTo>
                <a:lnTo>
                  <a:pt x="6006" y="1864"/>
                </a:lnTo>
                <a:lnTo>
                  <a:pt x="6004" y="1864"/>
                </a:lnTo>
                <a:close/>
                <a:moveTo>
                  <a:pt x="5996" y="1876"/>
                </a:moveTo>
                <a:lnTo>
                  <a:pt x="5996" y="1876"/>
                </a:lnTo>
                <a:lnTo>
                  <a:pt x="5998" y="1878"/>
                </a:lnTo>
                <a:lnTo>
                  <a:pt x="6002" y="1878"/>
                </a:lnTo>
                <a:lnTo>
                  <a:pt x="6000" y="1874"/>
                </a:lnTo>
                <a:lnTo>
                  <a:pt x="5998" y="1874"/>
                </a:lnTo>
                <a:lnTo>
                  <a:pt x="5996" y="1876"/>
                </a:lnTo>
                <a:close/>
                <a:moveTo>
                  <a:pt x="5990" y="1868"/>
                </a:moveTo>
                <a:lnTo>
                  <a:pt x="5990" y="1868"/>
                </a:lnTo>
                <a:lnTo>
                  <a:pt x="5990" y="1862"/>
                </a:lnTo>
                <a:lnTo>
                  <a:pt x="5988" y="1860"/>
                </a:lnTo>
                <a:lnTo>
                  <a:pt x="5984" y="1860"/>
                </a:lnTo>
                <a:lnTo>
                  <a:pt x="5984" y="1862"/>
                </a:lnTo>
                <a:lnTo>
                  <a:pt x="5986" y="1866"/>
                </a:lnTo>
                <a:lnTo>
                  <a:pt x="5990" y="1868"/>
                </a:lnTo>
                <a:close/>
                <a:moveTo>
                  <a:pt x="6040" y="1804"/>
                </a:moveTo>
                <a:lnTo>
                  <a:pt x="6040" y="1804"/>
                </a:lnTo>
                <a:lnTo>
                  <a:pt x="6040" y="1806"/>
                </a:lnTo>
                <a:lnTo>
                  <a:pt x="6042" y="1806"/>
                </a:lnTo>
                <a:lnTo>
                  <a:pt x="6044" y="1806"/>
                </a:lnTo>
                <a:lnTo>
                  <a:pt x="6046" y="1808"/>
                </a:lnTo>
                <a:lnTo>
                  <a:pt x="6048" y="1810"/>
                </a:lnTo>
                <a:lnTo>
                  <a:pt x="6050" y="1808"/>
                </a:lnTo>
                <a:lnTo>
                  <a:pt x="6052" y="1806"/>
                </a:lnTo>
                <a:lnTo>
                  <a:pt x="6054" y="1808"/>
                </a:lnTo>
                <a:lnTo>
                  <a:pt x="6056" y="1808"/>
                </a:lnTo>
                <a:lnTo>
                  <a:pt x="6056" y="1812"/>
                </a:lnTo>
                <a:lnTo>
                  <a:pt x="6054" y="1816"/>
                </a:lnTo>
                <a:lnTo>
                  <a:pt x="6052" y="1824"/>
                </a:lnTo>
                <a:lnTo>
                  <a:pt x="6052" y="1826"/>
                </a:lnTo>
                <a:lnTo>
                  <a:pt x="6054" y="1828"/>
                </a:lnTo>
                <a:lnTo>
                  <a:pt x="6056" y="1830"/>
                </a:lnTo>
                <a:lnTo>
                  <a:pt x="6056" y="1826"/>
                </a:lnTo>
                <a:lnTo>
                  <a:pt x="6058" y="1818"/>
                </a:lnTo>
                <a:lnTo>
                  <a:pt x="6060" y="1814"/>
                </a:lnTo>
                <a:lnTo>
                  <a:pt x="6060" y="1806"/>
                </a:lnTo>
                <a:lnTo>
                  <a:pt x="6058" y="1804"/>
                </a:lnTo>
                <a:lnTo>
                  <a:pt x="6060" y="1802"/>
                </a:lnTo>
                <a:lnTo>
                  <a:pt x="6064" y="1792"/>
                </a:lnTo>
                <a:lnTo>
                  <a:pt x="6064" y="1790"/>
                </a:lnTo>
                <a:lnTo>
                  <a:pt x="6062" y="1790"/>
                </a:lnTo>
                <a:lnTo>
                  <a:pt x="6060" y="1792"/>
                </a:lnTo>
                <a:lnTo>
                  <a:pt x="6060" y="1790"/>
                </a:lnTo>
                <a:lnTo>
                  <a:pt x="6058" y="1788"/>
                </a:lnTo>
                <a:lnTo>
                  <a:pt x="6058" y="1786"/>
                </a:lnTo>
                <a:lnTo>
                  <a:pt x="6056" y="1790"/>
                </a:lnTo>
                <a:lnTo>
                  <a:pt x="6054" y="1790"/>
                </a:lnTo>
                <a:lnTo>
                  <a:pt x="6054" y="1788"/>
                </a:lnTo>
                <a:lnTo>
                  <a:pt x="6054" y="1780"/>
                </a:lnTo>
                <a:lnTo>
                  <a:pt x="6054" y="1778"/>
                </a:lnTo>
                <a:lnTo>
                  <a:pt x="6052" y="1778"/>
                </a:lnTo>
                <a:lnTo>
                  <a:pt x="6048" y="1780"/>
                </a:lnTo>
                <a:lnTo>
                  <a:pt x="6042" y="1786"/>
                </a:lnTo>
                <a:lnTo>
                  <a:pt x="6042" y="1788"/>
                </a:lnTo>
                <a:lnTo>
                  <a:pt x="6050" y="1792"/>
                </a:lnTo>
                <a:lnTo>
                  <a:pt x="6052" y="1794"/>
                </a:lnTo>
                <a:lnTo>
                  <a:pt x="6052" y="1796"/>
                </a:lnTo>
                <a:lnTo>
                  <a:pt x="6050" y="1798"/>
                </a:lnTo>
                <a:lnTo>
                  <a:pt x="6046" y="1800"/>
                </a:lnTo>
                <a:lnTo>
                  <a:pt x="6042" y="1800"/>
                </a:lnTo>
                <a:lnTo>
                  <a:pt x="6040" y="1802"/>
                </a:lnTo>
                <a:lnTo>
                  <a:pt x="6040" y="1804"/>
                </a:lnTo>
                <a:close/>
                <a:moveTo>
                  <a:pt x="6064" y="1778"/>
                </a:moveTo>
                <a:lnTo>
                  <a:pt x="6064" y="1778"/>
                </a:lnTo>
                <a:lnTo>
                  <a:pt x="6066" y="1776"/>
                </a:lnTo>
                <a:lnTo>
                  <a:pt x="6066" y="1774"/>
                </a:lnTo>
                <a:lnTo>
                  <a:pt x="6066" y="1772"/>
                </a:lnTo>
                <a:lnTo>
                  <a:pt x="6064" y="1770"/>
                </a:lnTo>
                <a:lnTo>
                  <a:pt x="6062" y="1772"/>
                </a:lnTo>
                <a:lnTo>
                  <a:pt x="6060" y="1776"/>
                </a:lnTo>
                <a:lnTo>
                  <a:pt x="6058" y="1780"/>
                </a:lnTo>
                <a:lnTo>
                  <a:pt x="6060" y="1784"/>
                </a:lnTo>
                <a:lnTo>
                  <a:pt x="6062" y="1786"/>
                </a:lnTo>
                <a:lnTo>
                  <a:pt x="6062" y="1784"/>
                </a:lnTo>
                <a:lnTo>
                  <a:pt x="6064" y="1780"/>
                </a:lnTo>
                <a:lnTo>
                  <a:pt x="6064" y="1778"/>
                </a:lnTo>
                <a:close/>
                <a:moveTo>
                  <a:pt x="6072" y="1764"/>
                </a:moveTo>
                <a:lnTo>
                  <a:pt x="6072" y="1764"/>
                </a:lnTo>
                <a:lnTo>
                  <a:pt x="6070" y="1764"/>
                </a:lnTo>
                <a:lnTo>
                  <a:pt x="6068" y="1768"/>
                </a:lnTo>
                <a:lnTo>
                  <a:pt x="6068" y="1770"/>
                </a:lnTo>
                <a:lnTo>
                  <a:pt x="6070" y="1772"/>
                </a:lnTo>
                <a:lnTo>
                  <a:pt x="6072" y="1772"/>
                </a:lnTo>
                <a:lnTo>
                  <a:pt x="6074" y="1768"/>
                </a:lnTo>
                <a:lnTo>
                  <a:pt x="6074" y="1766"/>
                </a:lnTo>
                <a:lnTo>
                  <a:pt x="6072" y="1764"/>
                </a:lnTo>
                <a:close/>
                <a:moveTo>
                  <a:pt x="5808" y="1678"/>
                </a:moveTo>
                <a:lnTo>
                  <a:pt x="5808" y="1678"/>
                </a:lnTo>
                <a:lnTo>
                  <a:pt x="5808" y="1680"/>
                </a:lnTo>
                <a:lnTo>
                  <a:pt x="5816" y="1686"/>
                </a:lnTo>
                <a:lnTo>
                  <a:pt x="5820" y="1686"/>
                </a:lnTo>
                <a:lnTo>
                  <a:pt x="5822" y="1686"/>
                </a:lnTo>
                <a:lnTo>
                  <a:pt x="5822" y="1684"/>
                </a:lnTo>
                <a:lnTo>
                  <a:pt x="5820" y="1680"/>
                </a:lnTo>
                <a:lnTo>
                  <a:pt x="5816" y="1676"/>
                </a:lnTo>
                <a:lnTo>
                  <a:pt x="5814" y="1676"/>
                </a:lnTo>
                <a:lnTo>
                  <a:pt x="5808" y="1678"/>
                </a:lnTo>
                <a:close/>
                <a:moveTo>
                  <a:pt x="5838" y="1702"/>
                </a:moveTo>
                <a:lnTo>
                  <a:pt x="5838" y="1702"/>
                </a:lnTo>
                <a:lnTo>
                  <a:pt x="5842" y="1704"/>
                </a:lnTo>
                <a:lnTo>
                  <a:pt x="5844" y="1702"/>
                </a:lnTo>
                <a:lnTo>
                  <a:pt x="5842" y="1700"/>
                </a:lnTo>
                <a:lnTo>
                  <a:pt x="5838" y="1696"/>
                </a:lnTo>
                <a:lnTo>
                  <a:pt x="5834" y="1694"/>
                </a:lnTo>
                <a:lnTo>
                  <a:pt x="5832" y="1694"/>
                </a:lnTo>
                <a:lnTo>
                  <a:pt x="5832" y="1696"/>
                </a:lnTo>
                <a:lnTo>
                  <a:pt x="5834" y="1700"/>
                </a:lnTo>
                <a:lnTo>
                  <a:pt x="5838" y="1702"/>
                </a:lnTo>
                <a:close/>
                <a:moveTo>
                  <a:pt x="5830" y="1712"/>
                </a:moveTo>
                <a:lnTo>
                  <a:pt x="5830" y="1712"/>
                </a:lnTo>
                <a:lnTo>
                  <a:pt x="5830" y="1716"/>
                </a:lnTo>
                <a:lnTo>
                  <a:pt x="5830" y="1718"/>
                </a:lnTo>
                <a:lnTo>
                  <a:pt x="5836" y="1728"/>
                </a:lnTo>
                <a:lnTo>
                  <a:pt x="5840" y="1730"/>
                </a:lnTo>
                <a:lnTo>
                  <a:pt x="5842" y="1730"/>
                </a:lnTo>
                <a:lnTo>
                  <a:pt x="5842" y="1728"/>
                </a:lnTo>
                <a:lnTo>
                  <a:pt x="5840" y="1726"/>
                </a:lnTo>
                <a:lnTo>
                  <a:pt x="5840" y="1722"/>
                </a:lnTo>
                <a:lnTo>
                  <a:pt x="5838" y="1718"/>
                </a:lnTo>
                <a:lnTo>
                  <a:pt x="5836" y="1716"/>
                </a:lnTo>
                <a:lnTo>
                  <a:pt x="5832" y="1714"/>
                </a:lnTo>
                <a:lnTo>
                  <a:pt x="5832" y="1712"/>
                </a:lnTo>
                <a:lnTo>
                  <a:pt x="5830" y="1712"/>
                </a:lnTo>
                <a:close/>
                <a:moveTo>
                  <a:pt x="5818" y="1668"/>
                </a:moveTo>
                <a:lnTo>
                  <a:pt x="5818" y="1668"/>
                </a:lnTo>
                <a:lnTo>
                  <a:pt x="5820" y="1670"/>
                </a:lnTo>
                <a:lnTo>
                  <a:pt x="5818" y="1672"/>
                </a:lnTo>
                <a:lnTo>
                  <a:pt x="5818" y="1674"/>
                </a:lnTo>
                <a:lnTo>
                  <a:pt x="5822" y="1678"/>
                </a:lnTo>
                <a:lnTo>
                  <a:pt x="5824" y="1678"/>
                </a:lnTo>
                <a:lnTo>
                  <a:pt x="5826" y="1678"/>
                </a:lnTo>
                <a:lnTo>
                  <a:pt x="5828" y="1682"/>
                </a:lnTo>
                <a:lnTo>
                  <a:pt x="5834" y="1688"/>
                </a:lnTo>
                <a:lnTo>
                  <a:pt x="5838" y="1692"/>
                </a:lnTo>
                <a:lnTo>
                  <a:pt x="5840" y="1692"/>
                </a:lnTo>
                <a:lnTo>
                  <a:pt x="5838" y="1688"/>
                </a:lnTo>
                <a:lnTo>
                  <a:pt x="5836" y="1682"/>
                </a:lnTo>
                <a:lnTo>
                  <a:pt x="5832" y="1676"/>
                </a:lnTo>
                <a:lnTo>
                  <a:pt x="5830" y="1676"/>
                </a:lnTo>
                <a:lnTo>
                  <a:pt x="5828" y="1674"/>
                </a:lnTo>
                <a:lnTo>
                  <a:pt x="5826" y="1672"/>
                </a:lnTo>
                <a:lnTo>
                  <a:pt x="5824" y="1668"/>
                </a:lnTo>
                <a:lnTo>
                  <a:pt x="5820" y="1666"/>
                </a:lnTo>
                <a:lnTo>
                  <a:pt x="5818" y="1666"/>
                </a:lnTo>
                <a:lnTo>
                  <a:pt x="5818" y="1668"/>
                </a:lnTo>
                <a:close/>
                <a:moveTo>
                  <a:pt x="5830" y="1664"/>
                </a:moveTo>
                <a:lnTo>
                  <a:pt x="5830" y="1664"/>
                </a:lnTo>
                <a:lnTo>
                  <a:pt x="5826" y="1664"/>
                </a:lnTo>
                <a:lnTo>
                  <a:pt x="5828" y="1668"/>
                </a:lnTo>
                <a:lnTo>
                  <a:pt x="5832" y="1674"/>
                </a:lnTo>
                <a:lnTo>
                  <a:pt x="5838" y="1680"/>
                </a:lnTo>
                <a:lnTo>
                  <a:pt x="5842" y="1682"/>
                </a:lnTo>
                <a:lnTo>
                  <a:pt x="5844" y="1680"/>
                </a:lnTo>
                <a:lnTo>
                  <a:pt x="5846" y="1678"/>
                </a:lnTo>
                <a:lnTo>
                  <a:pt x="5844" y="1676"/>
                </a:lnTo>
                <a:lnTo>
                  <a:pt x="5842" y="1676"/>
                </a:lnTo>
                <a:lnTo>
                  <a:pt x="5844" y="1674"/>
                </a:lnTo>
                <a:lnTo>
                  <a:pt x="5842" y="1672"/>
                </a:lnTo>
                <a:lnTo>
                  <a:pt x="5840" y="1672"/>
                </a:lnTo>
                <a:lnTo>
                  <a:pt x="5838" y="1670"/>
                </a:lnTo>
                <a:lnTo>
                  <a:pt x="5838" y="1668"/>
                </a:lnTo>
                <a:lnTo>
                  <a:pt x="5836" y="1668"/>
                </a:lnTo>
                <a:lnTo>
                  <a:pt x="5834" y="1666"/>
                </a:lnTo>
                <a:lnTo>
                  <a:pt x="5832" y="1664"/>
                </a:lnTo>
                <a:lnTo>
                  <a:pt x="5830" y="1664"/>
                </a:lnTo>
                <a:close/>
                <a:moveTo>
                  <a:pt x="5848" y="1674"/>
                </a:moveTo>
                <a:lnTo>
                  <a:pt x="5848" y="1676"/>
                </a:lnTo>
                <a:lnTo>
                  <a:pt x="5850" y="1674"/>
                </a:lnTo>
                <a:lnTo>
                  <a:pt x="5852" y="1674"/>
                </a:lnTo>
                <a:lnTo>
                  <a:pt x="5854" y="1674"/>
                </a:lnTo>
                <a:lnTo>
                  <a:pt x="5856" y="1672"/>
                </a:lnTo>
                <a:lnTo>
                  <a:pt x="5856" y="1670"/>
                </a:lnTo>
                <a:lnTo>
                  <a:pt x="5852" y="1668"/>
                </a:lnTo>
                <a:lnTo>
                  <a:pt x="5848" y="1664"/>
                </a:lnTo>
                <a:lnTo>
                  <a:pt x="5848" y="1666"/>
                </a:lnTo>
                <a:lnTo>
                  <a:pt x="5848" y="1668"/>
                </a:lnTo>
                <a:lnTo>
                  <a:pt x="5848" y="1670"/>
                </a:lnTo>
                <a:lnTo>
                  <a:pt x="5848" y="1672"/>
                </a:lnTo>
                <a:lnTo>
                  <a:pt x="5848" y="1674"/>
                </a:lnTo>
                <a:close/>
                <a:moveTo>
                  <a:pt x="5844" y="1662"/>
                </a:moveTo>
                <a:lnTo>
                  <a:pt x="5844" y="1662"/>
                </a:lnTo>
                <a:lnTo>
                  <a:pt x="5844" y="1666"/>
                </a:lnTo>
                <a:lnTo>
                  <a:pt x="5844" y="1668"/>
                </a:lnTo>
                <a:lnTo>
                  <a:pt x="5846" y="1670"/>
                </a:lnTo>
                <a:lnTo>
                  <a:pt x="5846" y="1664"/>
                </a:lnTo>
                <a:lnTo>
                  <a:pt x="5844" y="1662"/>
                </a:lnTo>
                <a:close/>
                <a:moveTo>
                  <a:pt x="5858" y="1670"/>
                </a:moveTo>
                <a:lnTo>
                  <a:pt x="5858" y="1670"/>
                </a:lnTo>
                <a:lnTo>
                  <a:pt x="5860" y="1668"/>
                </a:lnTo>
                <a:lnTo>
                  <a:pt x="5860" y="1666"/>
                </a:lnTo>
                <a:lnTo>
                  <a:pt x="5858" y="1666"/>
                </a:lnTo>
                <a:lnTo>
                  <a:pt x="5858" y="1668"/>
                </a:lnTo>
                <a:lnTo>
                  <a:pt x="5858" y="1670"/>
                </a:lnTo>
                <a:close/>
                <a:moveTo>
                  <a:pt x="6210" y="3036"/>
                </a:moveTo>
                <a:lnTo>
                  <a:pt x="6210" y="3036"/>
                </a:lnTo>
                <a:lnTo>
                  <a:pt x="6214" y="3034"/>
                </a:lnTo>
                <a:lnTo>
                  <a:pt x="6218" y="3038"/>
                </a:lnTo>
                <a:lnTo>
                  <a:pt x="6220" y="3042"/>
                </a:lnTo>
                <a:lnTo>
                  <a:pt x="6226" y="3048"/>
                </a:lnTo>
                <a:lnTo>
                  <a:pt x="6230" y="3050"/>
                </a:lnTo>
                <a:lnTo>
                  <a:pt x="6232" y="3048"/>
                </a:lnTo>
                <a:lnTo>
                  <a:pt x="6238" y="3044"/>
                </a:lnTo>
                <a:lnTo>
                  <a:pt x="6246" y="3026"/>
                </a:lnTo>
                <a:lnTo>
                  <a:pt x="6248" y="3022"/>
                </a:lnTo>
                <a:lnTo>
                  <a:pt x="6242" y="3022"/>
                </a:lnTo>
                <a:lnTo>
                  <a:pt x="6238" y="3022"/>
                </a:lnTo>
                <a:lnTo>
                  <a:pt x="6234" y="3020"/>
                </a:lnTo>
                <a:lnTo>
                  <a:pt x="6234" y="3018"/>
                </a:lnTo>
                <a:lnTo>
                  <a:pt x="6232" y="3014"/>
                </a:lnTo>
                <a:lnTo>
                  <a:pt x="6228" y="3014"/>
                </a:lnTo>
                <a:lnTo>
                  <a:pt x="6222" y="3016"/>
                </a:lnTo>
                <a:lnTo>
                  <a:pt x="6216" y="3020"/>
                </a:lnTo>
                <a:lnTo>
                  <a:pt x="6206" y="3028"/>
                </a:lnTo>
                <a:lnTo>
                  <a:pt x="6202" y="3032"/>
                </a:lnTo>
                <a:lnTo>
                  <a:pt x="6204" y="3036"/>
                </a:lnTo>
                <a:lnTo>
                  <a:pt x="6204" y="3038"/>
                </a:lnTo>
                <a:lnTo>
                  <a:pt x="6210" y="3036"/>
                </a:lnTo>
                <a:close/>
                <a:moveTo>
                  <a:pt x="6272" y="3016"/>
                </a:moveTo>
                <a:lnTo>
                  <a:pt x="6272" y="3016"/>
                </a:lnTo>
                <a:lnTo>
                  <a:pt x="6278" y="3018"/>
                </a:lnTo>
                <a:lnTo>
                  <a:pt x="6280" y="3018"/>
                </a:lnTo>
                <a:lnTo>
                  <a:pt x="6280" y="3014"/>
                </a:lnTo>
                <a:lnTo>
                  <a:pt x="6278" y="3010"/>
                </a:lnTo>
                <a:lnTo>
                  <a:pt x="6278" y="3006"/>
                </a:lnTo>
                <a:lnTo>
                  <a:pt x="6276" y="3006"/>
                </a:lnTo>
                <a:lnTo>
                  <a:pt x="6268" y="3004"/>
                </a:lnTo>
                <a:lnTo>
                  <a:pt x="6262" y="3006"/>
                </a:lnTo>
                <a:lnTo>
                  <a:pt x="6260" y="3008"/>
                </a:lnTo>
                <a:lnTo>
                  <a:pt x="6260" y="3010"/>
                </a:lnTo>
                <a:lnTo>
                  <a:pt x="6262" y="3012"/>
                </a:lnTo>
                <a:lnTo>
                  <a:pt x="6264" y="3014"/>
                </a:lnTo>
                <a:lnTo>
                  <a:pt x="6268" y="3014"/>
                </a:lnTo>
                <a:lnTo>
                  <a:pt x="6272" y="3016"/>
                </a:lnTo>
                <a:close/>
                <a:moveTo>
                  <a:pt x="6168" y="3058"/>
                </a:moveTo>
                <a:lnTo>
                  <a:pt x="6168" y="3058"/>
                </a:lnTo>
                <a:lnTo>
                  <a:pt x="6166" y="3056"/>
                </a:lnTo>
                <a:lnTo>
                  <a:pt x="6164" y="3058"/>
                </a:lnTo>
                <a:lnTo>
                  <a:pt x="6158" y="3062"/>
                </a:lnTo>
                <a:lnTo>
                  <a:pt x="6154" y="3068"/>
                </a:lnTo>
                <a:lnTo>
                  <a:pt x="6154" y="3070"/>
                </a:lnTo>
                <a:lnTo>
                  <a:pt x="6156" y="3072"/>
                </a:lnTo>
                <a:lnTo>
                  <a:pt x="6158" y="3074"/>
                </a:lnTo>
                <a:lnTo>
                  <a:pt x="6160" y="3072"/>
                </a:lnTo>
                <a:lnTo>
                  <a:pt x="6166" y="3068"/>
                </a:lnTo>
                <a:lnTo>
                  <a:pt x="6170" y="3064"/>
                </a:lnTo>
                <a:lnTo>
                  <a:pt x="6170" y="3060"/>
                </a:lnTo>
                <a:lnTo>
                  <a:pt x="6168" y="3058"/>
                </a:lnTo>
                <a:close/>
                <a:moveTo>
                  <a:pt x="11926" y="5416"/>
                </a:moveTo>
                <a:lnTo>
                  <a:pt x="11926" y="5416"/>
                </a:lnTo>
                <a:lnTo>
                  <a:pt x="11940" y="5412"/>
                </a:lnTo>
                <a:lnTo>
                  <a:pt x="11942" y="5414"/>
                </a:lnTo>
                <a:lnTo>
                  <a:pt x="11942" y="5416"/>
                </a:lnTo>
                <a:lnTo>
                  <a:pt x="11944" y="5418"/>
                </a:lnTo>
                <a:lnTo>
                  <a:pt x="11948" y="5420"/>
                </a:lnTo>
                <a:lnTo>
                  <a:pt x="11954" y="5424"/>
                </a:lnTo>
                <a:lnTo>
                  <a:pt x="11966" y="5426"/>
                </a:lnTo>
                <a:lnTo>
                  <a:pt x="11978" y="5428"/>
                </a:lnTo>
                <a:lnTo>
                  <a:pt x="11988" y="5432"/>
                </a:lnTo>
                <a:lnTo>
                  <a:pt x="11994" y="5438"/>
                </a:lnTo>
                <a:lnTo>
                  <a:pt x="12000" y="5446"/>
                </a:lnTo>
                <a:lnTo>
                  <a:pt x="12010" y="5464"/>
                </a:lnTo>
                <a:lnTo>
                  <a:pt x="12018" y="5476"/>
                </a:lnTo>
                <a:lnTo>
                  <a:pt x="12028" y="5490"/>
                </a:lnTo>
                <a:lnTo>
                  <a:pt x="12044" y="5512"/>
                </a:lnTo>
                <a:lnTo>
                  <a:pt x="12050" y="5520"/>
                </a:lnTo>
                <a:lnTo>
                  <a:pt x="12056" y="5524"/>
                </a:lnTo>
                <a:lnTo>
                  <a:pt x="12062" y="5528"/>
                </a:lnTo>
                <a:lnTo>
                  <a:pt x="12072" y="5532"/>
                </a:lnTo>
                <a:lnTo>
                  <a:pt x="12102" y="5538"/>
                </a:lnTo>
                <a:lnTo>
                  <a:pt x="12120" y="5542"/>
                </a:lnTo>
                <a:lnTo>
                  <a:pt x="12132" y="5546"/>
                </a:lnTo>
                <a:lnTo>
                  <a:pt x="12140" y="5548"/>
                </a:lnTo>
                <a:lnTo>
                  <a:pt x="12146" y="5552"/>
                </a:lnTo>
                <a:lnTo>
                  <a:pt x="12154" y="5558"/>
                </a:lnTo>
                <a:lnTo>
                  <a:pt x="12158" y="5560"/>
                </a:lnTo>
                <a:lnTo>
                  <a:pt x="12164" y="5560"/>
                </a:lnTo>
                <a:lnTo>
                  <a:pt x="12170" y="5558"/>
                </a:lnTo>
                <a:lnTo>
                  <a:pt x="12176" y="5556"/>
                </a:lnTo>
                <a:lnTo>
                  <a:pt x="12182" y="5554"/>
                </a:lnTo>
                <a:lnTo>
                  <a:pt x="12184" y="5550"/>
                </a:lnTo>
                <a:lnTo>
                  <a:pt x="12186" y="5546"/>
                </a:lnTo>
                <a:lnTo>
                  <a:pt x="12182" y="5540"/>
                </a:lnTo>
                <a:lnTo>
                  <a:pt x="12178" y="5536"/>
                </a:lnTo>
                <a:lnTo>
                  <a:pt x="12168" y="5534"/>
                </a:lnTo>
                <a:lnTo>
                  <a:pt x="12152" y="5528"/>
                </a:lnTo>
                <a:lnTo>
                  <a:pt x="12144" y="5524"/>
                </a:lnTo>
                <a:lnTo>
                  <a:pt x="12142" y="5522"/>
                </a:lnTo>
                <a:lnTo>
                  <a:pt x="12142" y="5520"/>
                </a:lnTo>
                <a:lnTo>
                  <a:pt x="12146" y="5516"/>
                </a:lnTo>
                <a:lnTo>
                  <a:pt x="12148" y="5512"/>
                </a:lnTo>
                <a:lnTo>
                  <a:pt x="12150" y="5508"/>
                </a:lnTo>
                <a:lnTo>
                  <a:pt x="12146" y="5506"/>
                </a:lnTo>
                <a:lnTo>
                  <a:pt x="12134" y="5504"/>
                </a:lnTo>
                <a:lnTo>
                  <a:pt x="12124" y="5502"/>
                </a:lnTo>
                <a:lnTo>
                  <a:pt x="12120" y="5500"/>
                </a:lnTo>
                <a:lnTo>
                  <a:pt x="12120" y="5498"/>
                </a:lnTo>
                <a:lnTo>
                  <a:pt x="12120" y="5492"/>
                </a:lnTo>
                <a:lnTo>
                  <a:pt x="12122" y="5486"/>
                </a:lnTo>
                <a:lnTo>
                  <a:pt x="12124" y="5482"/>
                </a:lnTo>
                <a:lnTo>
                  <a:pt x="12124" y="5478"/>
                </a:lnTo>
                <a:lnTo>
                  <a:pt x="12118" y="5476"/>
                </a:lnTo>
                <a:lnTo>
                  <a:pt x="12108" y="5478"/>
                </a:lnTo>
                <a:lnTo>
                  <a:pt x="12102" y="5478"/>
                </a:lnTo>
                <a:lnTo>
                  <a:pt x="12098" y="5478"/>
                </a:lnTo>
                <a:lnTo>
                  <a:pt x="12092" y="5474"/>
                </a:lnTo>
                <a:lnTo>
                  <a:pt x="12086" y="5468"/>
                </a:lnTo>
                <a:lnTo>
                  <a:pt x="12084" y="5458"/>
                </a:lnTo>
                <a:lnTo>
                  <a:pt x="12078" y="5440"/>
                </a:lnTo>
                <a:lnTo>
                  <a:pt x="12074" y="5432"/>
                </a:lnTo>
                <a:lnTo>
                  <a:pt x="12070" y="5428"/>
                </a:lnTo>
                <a:lnTo>
                  <a:pt x="12064" y="5424"/>
                </a:lnTo>
                <a:lnTo>
                  <a:pt x="12058" y="5418"/>
                </a:lnTo>
                <a:lnTo>
                  <a:pt x="12040" y="5398"/>
                </a:lnTo>
                <a:lnTo>
                  <a:pt x="12034" y="5390"/>
                </a:lnTo>
                <a:lnTo>
                  <a:pt x="12028" y="5380"/>
                </a:lnTo>
                <a:lnTo>
                  <a:pt x="12026" y="5374"/>
                </a:lnTo>
                <a:lnTo>
                  <a:pt x="12026" y="5370"/>
                </a:lnTo>
                <a:lnTo>
                  <a:pt x="12028" y="5368"/>
                </a:lnTo>
                <a:lnTo>
                  <a:pt x="12032" y="5366"/>
                </a:lnTo>
                <a:lnTo>
                  <a:pt x="12036" y="5366"/>
                </a:lnTo>
                <a:lnTo>
                  <a:pt x="12048" y="5366"/>
                </a:lnTo>
                <a:lnTo>
                  <a:pt x="12058" y="5366"/>
                </a:lnTo>
                <a:lnTo>
                  <a:pt x="12062" y="5366"/>
                </a:lnTo>
                <a:lnTo>
                  <a:pt x="12064" y="5362"/>
                </a:lnTo>
                <a:lnTo>
                  <a:pt x="12066" y="5358"/>
                </a:lnTo>
                <a:lnTo>
                  <a:pt x="12066" y="5354"/>
                </a:lnTo>
                <a:lnTo>
                  <a:pt x="12060" y="5342"/>
                </a:lnTo>
                <a:lnTo>
                  <a:pt x="12056" y="5336"/>
                </a:lnTo>
                <a:lnTo>
                  <a:pt x="12050" y="5332"/>
                </a:lnTo>
                <a:lnTo>
                  <a:pt x="12046" y="5328"/>
                </a:lnTo>
                <a:lnTo>
                  <a:pt x="12040" y="5328"/>
                </a:lnTo>
                <a:lnTo>
                  <a:pt x="12034" y="5330"/>
                </a:lnTo>
                <a:lnTo>
                  <a:pt x="12030" y="5328"/>
                </a:lnTo>
                <a:lnTo>
                  <a:pt x="12024" y="5324"/>
                </a:lnTo>
                <a:lnTo>
                  <a:pt x="12016" y="5316"/>
                </a:lnTo>
                <a:lnTo>
                  <a:pt x="12008" y="5312"/>
                </a:lnTo>
                <a:lnTo>
                  <a:pt x="11998" y="5308"/>
                </a:lnTo>
                <a:lnTo>
                  <a:pt x="11984" y="5304"/>
                </a:lnTo>
                <a:lnTo>
                  <a:pt x="11980" y="5302"/>
                </a:lnTo>
                <a:lnTo>
                  <a:pt x="11978" y="5300"/>
                </a:lnTo>
                <a:lnTo>
                  <a:pt x="11980" y="5294"/>
                </a:lnTo>
                <a:lnTo>
                  <a:pt x="11984" y="5286"/>
                </a:lnTo>
                <a:lnTo>
                  <a:pt x="11982" y="5278"/>
                </a:lnTo>
                <a:lnTo>
                  <a:pt x="11978" y="5270"/>
                </a:lnTo>
                <a:lnTo>
                  <a:pt x="11970" y="5258"/>
                </a:lnTo>
                <a:lnTo>
                  <a:pt x="11958" y="5248"/>
                </a:lnTo>
                <a:lnTo>
                  <a:pt x="11948" y="5240"/>
                </a:lnTo>
                <a:lnTo>
                  <a:pt x="11936" y="5232"/>
                </a:lnTo>
                <a:lnTo>
                  <a:pt x="11926" y="5226"/>
                </a:lnTo>
                <a:lnTo>
                  <a:pt x="11918" y="5226"/>
                </a:lnTo>
                <a:lnTo>
                  <a:pt x="11914" y="5224"/>
                </a:lnTo>
                <a:lnTo>
                  <a:pt x="11908" y="5222"/>
                </a:lnTo>
                <a:lnTo>
                  <a:pt x="11902" y="5216"/>
                </a:lnTo>
                <a:lnTo>
                  <a:pt x="11892" y="5208"/>
                </a:lnTo>
                <a:lnTo>
                  <a:pt x="11884" y="5204"/>
                </a:lnTo>
                <a:lnTo>
                  <a:pt x="11874" y="5202"/>
                </a:lnTo>
                <a:lnTo>
                  <a:pt x="11860" y="5198"/>
                </a:lnTo>
                <a:lnTo>
                  <a:pt x="11844" y="5190"/>
                </a:lnTo>
                <a:lnTo>
                  <a:pt x="11810" y="5174"/>
                </a:lnTo>
                <a:lnTo>
                  <a:pt x="11776" y="5160"/>
                </a:lnTo>
                <a:lnTo>
                  <a:pt x="11762" y="5156"/>
                </a:lnTo>
                <a:lnTo>
                  <a:pt x="11750" y="5154"/>
                </a:lnTo>
                <a:lnTo>
                  <a:pt x="11752" y="5444"/>
                </a:lnTo>
                <a:lnTo>
                  <a:pt x="11764" y="5454"/>
                </a:lnTo>
                <a:lnTo>
                  <a:pt x="11774" y="5466"/>
                </a:lnTo>
                <a:lnTo>
                  <a:pt x="11788" y="5486"/>
                </a:lnTo>
                <a:lnTo>
                  <a:pt x="11792" y="5488"/>
                </a:lnTo>
                <a:lnTo>
                  <a:pt x="11798" y="5488"/>
                </a:lnTo>
                <a:lnTo>
                  <a:pt x="11812" y="5488"/>
                </a:lnTo>
                <a:lnTo>
                  <a:pt x="11828" y="5488"/>
                </a:lnTo>
                <a:lnTo>
                  <a:pt x="11836" y="5488"/>
                </a:lnTo>
                <a:lnTo>
                  <a:pt x="11844" y="5492"/>
                </a:lnTo>
                <a:lnTo>
                  <a:pt x="11850" y="5494"/>
                </a:lnTo>
                <a:lnTo>
                  <a:pt x="11856" y="5494"/>
                </a:lnTo>
                <a:lnTo>
                  <a:pt x="11860" y="5492"/>
                </a:lnTo>
                <a:lnTo>
                  <a:pt x="11866" y="5488"/>
                </a:lnTo>
                <a:lnTo>
                  <a:pt x="11874" y="5482"/>
                </a:lnTo>
                <a:lnTo>
                  <a:pt x="11878" y="5480"/>
                </a:lnTo>
                <a:lnTo>
                  <a:pt x="11882" y="5480"/>
                </a:lnTo>
                <a:lnTo>
                  <a:pt x="11886" y="5478"/>
                </a:lnTo>
                <a:lnTo>
                  <a:pt x="11888" y="5476"/>
                </a:lnTo>
                <a:lnTo>
                  <a:pt x="11890" y="5472"/>
                </a:lnTo>
                <a:lnTo>
                  <a:pt x="11888" y="5468"/>
                </a:lnTo>
                <a:lnTo>
                  <a:pt x="11884" y="5460"/>
                </a:lnTo>
                <a:lnTo>
                  <a:pt x="11876" y="5452"/>
                </a:lnTo>
                <a:lnTo>
                  <a:pt x="11870" y="5448"/>
                </a:lnTo>
                <a:lnTo>
                  <a:pt x="11868" y="5446"/>
                </a:lnTo>
                <a:lnTo>
                  <a:pt x="11872" y="5444"/>
                </a:lnTo>
                <a:lnTo>
                  <a:pt x="11876" y="5444"/>
                </a:lnTo>
                <a:lnTo>
                  <a:pt x="11888" y="5440"/>
                </a:lnTo>
                <a:lnTo>
                  <a:pt x="11892" y="5438"/>
                </a:lnTo>
                <a:lnTo>
                  <a:pt x="11892" y="5434"/>
                </a:lnTo>
                <a:lnTo>
                  <a:pt x="11894" y="5430"/>
                </a:lnTo>
                <a:lnTo>
                  <a:pt x="11900" y="5428"/>
                </a:lnTo>
                <a:lnTo>
                  <a:pt x="11902" y="5426"/>
                </a:lnTo>
                <a:lnTo>
                  <a:pt x="11902" y="5422"/>
                </a:lnTo>
                <a:lnTo>
                  <a:pt x="11902" y="5416"/>
                </a:lnTo>
                <a:lnTo>
                  <a:pt x="11898" y="5404"/>
                </a:lnTo>
                <a:lnTo>
                  <a:pt x="11906" y="5412"/>
                </a:lnTo>
                <a:lnTo>
                  <a:pt x="11910" y="5416"/>
                </a:lnTo>
                <a:lnTo>
                  <a:pt x="11918" y="5418"/>
                </a:lnTo>
                <a:lnTo>
                  <a:pt x="11926" y="5416"/>
                </a:lnTo>
                <a:close/>
                <a:moveTo>
                  <a:pt x="10506" y="4964"/>
                </a:moveTo>
                <a:lnTo>
                  <a:pt x="10506" y="4964"/>
                </a:lnTo>
                <a:lnTo>
                  <a:pt x="10502" y="4972"/>
                </a:lnTo>
                <a:lnTo>
                  <a:pt x="10498" y="4980"/>
                </a:lnTo>
                <a:lnTo>
                  <a:pt x="10494" y="5000"/>
                </a:lnTo>
                <a:lnTo>
                  <a:pt x="10494" y="5010"/>
                </a:lnTo>
                <a:lnTo>
                  <a:pt x="10496" y="5020"/>
                </a:lnTo>
                <a:lnTo>
                  <a:pt x="10498" y="5026"/>
                </a:lnTo>
                <a:lnTo>
                  <a:pt x="10504" y="5030"/>
                </a:lnTo>
                <a:lnTo>
                  <a:pt x="10508" y="5032"/>
                </a:lnTo>
                <a:lnTo>
                  <a:pt x="10508" y="5036"/>
                </a:lnTo>
                <a:lnTo>
                  <a:pt x="10504" y="5044"/>
                </a:lnTo>
                <a:lnTo>
                  <a:pt x="10502" y="5048"/>
                </a:lnTo>
                <a:lnTo>
                  <a:pt x="10502" y="5052"/>
                </a:lnTo>
                <a:lnTo>
                  <a:pt x="10502" y="5058"/>
                </a:lnTo>
                <a:lnTo>
                  <a:pt x="10506" y="5064"/>
                </a:lnTo>
                <a:lnTo>
                  <a:pt x="10510" y="5068"/>
                </a:lnTo>
                <a:lnTo>
                  <a:pt x="10512" y="5072"/>
                </a:lnTo>
                <a:lnTo>
                  <a:pt x="10512" y="5074"/>
                </a:lnTo>
                <a:lnTo>
                  <a:pt x="10510" y="5076"/>
                </a:lnTo>
                <a:lnTo>
                  <a:pt x="10510" y="5078"/>
                </a:lnTo>
                <a:lnTo>
                  <a:pt x="10514" y="5082"/>
                </a:lnTo>
                <a:lnTo>
                  <a:pt x="10520" y="5084"/>
                </a:lnTo>
                <a:lnTo>
                  <a:pt x="10520" y="5088"/>
                </a:lnTo>
                <a:lnTo>
                  <a:pt x="10520" y="5090"/>
                </a:lnTo>
                <a:lnTo>
                  <a:pt x="10518" y="5092"/>
                </a:lnTo>
                <a:lnTo>
                  <a:pt x="10516" y="5098"/>
                </a:lnTo>
                <a:lnTo>
                  <a:pt x="10516" y="5100"/>
                </a:lnTo>
                <a:lnTo>
                  <a:pt x="10516" y="5102"/>
                </a:lnTo>
                <a:lnTo>
                  <a:pt x="10520" y="5104"/>
                </a:lnTo>
                <a:lnTo>
                  <a:pt x="10522" y="5102"/>
                </a:lnTo>
                <a:lnTo>
                  <a:pt x="10530" y="5098"/>
                </a:lnTo>
                <a:lnTo>
                  <a:pt x="10536" y="5096"/>
                </a:lnTo>
                <a:lnTo>
                  <a:pt x="10538" y="5098"/>
                </a:lnTo>
                <a:lnTo>
                  <a:pt x="10540" y="5102"/>
                </a:lnTo>
                <a:lnTo>
                  <a:pt x="10540" y="5106"/>
                </a:lnTo>
                <a:lnTo>
                  <a:pt x="10540" y="5110"/>
                </a:lnTo>
                <a:lnTo>
                  <a:pt x="10538" y="5118"/>
                </a:lnTo>
                <a:lnTo>
                  <a:pt x="10536" y="5126"/>
                </a:lnTo>
                <a:lnTo>
                  <a:pt x="10538" y="5132"/>
                </a:lnTo>
                <a:lnTo>
                  <a:pt x="10540" y="5140"/>
                </a:lnTo>
                <a:lnTo>
                  <a:pt x="10546" y="5158"/>
                </a:lnTo>
                <a:lnTo>
                  <a:pt x="10548" y="5170"/>
                </a:lnTo>
                <a:lnTo>
                  <a:pt x="10548" y="5178"/>
                </a:lnTo>
                <a:lnTo>
                  <a:pt x="10548" y="5184"/>
                </a:lnTo>
                <a:lnTo>
                  <a:pt x="10548" y="5186"/>
                </a:lnTo>
                <a:lnTo>
                  <a:pt x="10554" y="5186"/>
                </a:lnTo>
                <a:lnTo>
                  <a:pt x="10566" y="5188"/>
                </a:lnTo>
                <a:lnTo>
                  <a:pt x="10574" y="5190"/>
                </a:lnTo>
                <a:lnTo>
                  <a:pt x="10580" y="5190"/>
                </a:lnTo>
                <a:lnTo>
                  <a:pt x="10586" y="5186"/>
                </a:lnTo>
                <a:lnTo>
                  <a:pt x="10590" y="5182"/>
                </a:lnTo>
                <a:lnTo>
                  <a:pt x="10594" y="5180"/>
                </a:lnTo>
                <a:lnTo>
                  <a:pt x="10600" y="5180"/>
                </a:lnTo>
                <a:lnTo>
                  <a:pt x="10604" y="5182"/>
                </a:lnTo>
                <a:lnTo>
                  <a:pt x="10608" y="5186"/>
                </a:lnTo>
                <a:lnTo>
                  <a:pt x="10612" y="5190"/>
                </a:lnTo>
                <a:lnTo>
                  <a:pt x="10612" y="5196"/>
                </a:lnTo>
                <a:lnTo>
                  <a:pt x="10612" y="5202"/>
                </a:lnTo>
                <a:lnTo>
                  <a:pt x="10612" y="5210"/>
                </a:lnTo>
                <a:lnTo>
                  <a:pt x="10614" y="5212"/>
                </a:lnTo>
                <a:lnTo>
                  <a:pt x="10616" y="5212"/>
                </a:lnTo>
                <a:lnTo>
                  <a:pt x="10622" y="5208"/>
                </a:lnTo>
                <a:lnTo>
                  <a:pt x="10628" y="5204"/>
                </a:lnTo>
                <a:lnTo>
                  <a:pt x="10630" y="5202"/>
                </a:lnTo>
                <a:lnTo>
                  <a:pt x="10634" y="5202"/>
                </a:lnTo>
                <a:lnTo>
                  <a:pt x="10642" y="5204"/>
                </a:lnTo>
                <a:lnTo>
                  <a:pt x="10646" y="5204"/>
                </a:lnTo>
                <a:lnTo>
                  <a:pt x="10650" y="5204"/>
                </a:lnTo>
                <a:lnTo>
                  <a:pt x="10652" y="5202"/>
                </a:lnTo>
                <a:lnTo>
                  <a:pt x="10656" y="5196"/>
                </a:lnTo>
                <a:lnTo>
                  <a:pt x="10658" y="5192"/>
                </a:lnTo>
                <a:lnTo>
                  <a:pt x="10662" y="5190"/>
                </a:lnTo>
                <a:lnTo>
                  <a:pt x="10664" y="5190"/>
                </a:lnTo>
                <a:lnTo>
                  <a:pt x="10668" y="5192"/>
                </a:lnTo>
                <a:lnTo>
                  <a:pt x="10674" y="5196"/>
                </a:lnTo>
                <a:lnTo>
                  <a:pt x="10676" y="5198"/>
                </a:lnTo>
                <a:lnTo>
                  <a:pt x="10680" y="5198"/>
                </a:lnTo>
                <a:lnTo>
                  <a:pt x="10682" y="5198"/>
                </a:lnTo>
                <a:lnTo>
                  <a:pt x="10684" y="5198"/>
                </a:lnTo>
                <a:lnTo>
                  <a:pt x="10684" y="5204"/>
                </a:lnTo>
                <a:lnTo>
                  <a:pt x="10684" y="5206"/>
                </a:lnTo>
                <a:lnTo>
                  <a:pt x="10686" y="5208"/>
                </a:lnTo>
                <a:lnTo>
                  <a:pt x="10690" y="5208"/>
                </a:lnTo>
                <a:lnTo>
                  <a:pt x="10696" y="5206"/>
                </a:lnTo>
                <a:lnTo>
                  <a:pt x="10702" y="5204"/>
                </a:lnTo>
                <a:lnTo>
                  <a:pt x="10708" y="5204"/>
                </a:lnTo>
                <a:lnTo>
                  <a:pt x="10714" y="5206"/>
                </a:lnTo>
                <a:lnTo>
                  <a:pt x="10718" y="5210"/>
                </a:lnTo>
                <a:lnTo>
                  <a:pt x="10722" y="5216"/>
                </a:lnTo>
                <a:lnTo>
                  <a:pt x="10724" y="5222"/>
                </a:lnTo>
                <a:lnTo>
                  <a:pt x="10726" y="5228"/>
                </a:lnTo>
                <a:lnTo>
                  <a:pt x="10724" y="5236"/>
                </a:lnTo>
                <a:lnTo>
                  <a:pt x="10724" y="5240"/>
                </a:lnTo>
                <a:lnTo>
                  <a:pt x="10728" y="5242"/>
                </a:lnTo>
                <a:lnTo>
                  <a:pt x="10734" y="5240"/>
                </a:lnTo>
                <a:lnTo>
                  <a:pt x="10742" y="5236"/>
                </a:lnTo>
                <a:lnTo>
                  <a:pt x="10758" y="5226"/>
                </a:lnTo>
                <a:lnTo>
                  <a:pt x="10764" y="5222"/>
                </a:lnTo>
                <a:lnTo>
                  <a:pt x="10770" y="5220"/>
                </a:lnTo>
                <a:lnTo>
                  <a:pt x="10774" y="5220"/>
                </a:lnTo>
                <a:lnTo>
                  <a:pt x="10778" y="5216"/>
                </a:lnTo>
                <a:lnTo>
                  <a:pt x="10782" y="5208"/>
                </a:lnTo>
                <a:lnTo>
                  <a:pt x="10784" y="5196"/>
                </a:lnTo>
                <a:lnTo>
                  <a:pt x="10786" y="5186"/>
                </a:lnTo>
                <a:lnTo>
                  <a:pt x="10788" y="5182"/>
                </a:lnTo>
                <a:lnTo>
                  <a:pt x="10790" y="5180"/>
                </a:lnTo>
                <a:lnTo>
                  <a:pt x="10792" y="5178"/>
                </a:lnTo>
                <a:lnTo>
                  <a:pt x="10794" y="5170"/>
                </a:lnTo>
                <a:lnTo>
                  <a:pt x="10796" y="5164"/>
                </a:lnTo>
                <a:lnTo>
                  <a:pt x="10798" y="5162"/>
                </a:lnTo>
                <a:lnTo>
                  <a:pt x="10804" y="5160"/>
                </a:lnTo>
                <a:lnTo>
                  <a:pt x="10806" y="5158"/>
                </a:lnTo>
                <a:lnTo>
                  <a:pt x="10806" y="5154"/>
                </a:lnTo>
                <a:lnTo>
                  <a:pt x="10806" y="5150"/>
                </a:lnTo>
                <a:lnTo>
                  <a:pt x="10804" y="5140"/>
                </a:lnTo>
                <a:lnTo>
                  <a:pt x="10802" y="5132"/>
                </a:lnTo>
                <a:lnTo>
                  <a:pt x="10802" y="5124"/>
                </a:lnTo>
                <a:lnTo>
                  <a:pt x="10806" y="5118"/>
                </a:lnTo>
                <a:lnTo>
                  <a:pt x="10810" y="5112"/>
                </a:lnTo>
                <a:lnTo>
                  <a:pt x="10818" y="5102"/>
                </a:lnTo>
                <a:lnTo>
                  <a:pt x="10822" y="5098"/>
                </a:lnTo>
                <a:lnTo>
                  <a:pt x="10826" y="5092"/>
                </a:lnTo>
                <a:lnTo>
                  <a:pt x="10828" y="5088"/>
                </a:lnTo>
                <a:lnTo>
                  <a:pt x="10832" y="5084"/>
                </a:lnTo>
                <a:lnTo>
                  <a:pt x="10840" y="5082"/>
                </a:lnTo>
                <a:lnTo>
                  <a:pt x="10844" y="5080"/>
                </a:lnTo>
                <a:lnTo>
                  <a:pt x="10846" y="5076"/>
                </a:lnTo>
                <a:lnTo>
                  <a:pt x="10846" y="5070"/>
                </a:lnTo>
                <a:lnTo>
                  <a:pt x="10846" y="5062"/>
                </a:lnTo>
                <a:lnTo>
                  <a:pt x="10846" y="5040"/>
                </a:lnTo>
                <a:lnTo>
                  <a:pt x="10846" y="5020"/>
                </a:lnTo>
                <a:lnTo>
                  <a:pt x="10850" y="5008"/>
                </a:lnTo>
                <a:lnTo>
                  <a:pt x="10852" y="5002"/>
                </a:lnTo>
                <a:lnTo>
                  <a:pt x="10856" y="5000"/>
                </a:lnTo>
                <a:lnTo>
                  <a:pt x="10860" y="4996"/>
                </a:lnTo>
                <a:lnTo>
                  <a:pt x="10862" y="4992"/>
                </a:lnTo>
                <a:lnTo>
                  <a:pt x="10866" y="4992"/>
                </a:lnTo>
                <a:lnTo>
                  <a:pt x="10872" y="4996"/>
                </a:lnTo>
                <a:lnTo>
                  <a:pt x="10876" y="4998"/>
                </a:lnTo>
                <a:lnTo>
                  <a:pt x="10880" y="5000"/>
                </a:lnTo>
                <a:lnTo>
                  <a:pt x="10890" y="5002"/>
                </a:lnTo>
                <a:lnTo>
                  <a:pt x="10898" y="5000"/>
                </a:lnTo>
                <a:lnTo>
                  <a:pt x="10900" y="4998"/>
                </a:lnTo>
                <a:lnTo>
                  <a:pt x="10902" y="4996"/>
                </a:lnTo>
                <a:lnTo>
                  <a:pt x="10900" y="4992"/>
                </a:lnTo>
                <a:lnTo>
                  <a:pt x="10894" y="4986"/>
                </a:lnTo>
                <a:lnTo>
                  <a:pt x="10876" y="4968"/>
                </a:lnTo>
                <a:lnTo>
                  <a:pt x="10868" y="4960"/>
                </a:lnTo>
                <a:lnTo>
                  <a:pt x="10862" y="4952"/>
                </a:lnTo>
                <a:lnTo>
                  <a:pt x="10858" y="4944"/>
                </a:lnTo>
                <a:lnTo>
                  <a:pt x="10858" y="4940"/>
                </a:lnTo>
                <a:lnTo>
                  <a:pt x="10860" y="4938"/>
                </a:lnTo>
                <a:lnTo>
                  <a:pt x="10862" y="4934"/>
                </a:lnTo>
                <a:lnTo>
                  <a:pt x="10864" y="4930"/>
                </a:lnTo>
                <a:lnTo>
                  <a:pt x="10862" y="4926"/>
                </a:lnTo>
                <a:lnTo>
                  <a:pt x="10860" y="4922"/>
                </a:lnTo>
                <a:lnTo>
                  <a:pt x="10856" y="4914"/>
                </a:lnTo>
                <a:lnTo>
                  <a:pt x="10852" y="4908"/>
                </a:lnTo>
                <a:lnTo>
                  <a:pt x="10850" y="4902"/>
                </a:lnTo>
                <a:lnTo>
                  <a:pt x="10850" y="4896"/>
                </a:lnTo>
                <a:lnTo>
                  <a:pt x="10848" y="4892"/>
                </a:lnTo>
                <a:lnTo>
                  <a:pt x="10842" y="4890"/>
                </a:lnTo>
                <a:lnTo>
                  <a:pt x="10838" y="4886"/>
                </a:lnTo>
                <a:lnTo>
                  <a:pt x="10838" y="4882"/>
                </a:lnTo>
                <a:lnTo>
                  <a:pt x="10838" y="4878"/>
                </a:lnTo>
                <a:lnTo>
                  <a:pt x="10838" y="4872"/>
                </a:lnTo>
                <a:lnTo>
                  <a:pt x="10842" y="4868"/>
                </a:lnTo>
                <a:lnTo>
                  <a:pt x="10844" y="4866"/>
                </a:lnTo>
                <a:lnTo>
                  <a:pt x="10846" y="4864"/>
                </a:lnTo>
                <a:lnTo>
                  <a:pt x="10852" y="4866"/>
                </a:lnTo>
                <a:lnTo>
                  <a:pt x="10854" y="4866"/>
                </a:lnTo>
                <a:lnTo>
                  <a:pt x="10856" y="4864"/>
                </a:lnTo>
                <a:lnTo>
                  <a:pt x="10854" y="4860"/>
                </a:lnTo>
                <a:lnTo>
                  <a:pt x="10852" y="4856"/>
                </a:lnTo>
                <a:lnTo>
                  <a:pt x="10844" y="4848"/>
                </a:lnTo>
                <a:lnTo>
                  <a:pt x="10842" y="4842"/>
                </a:lnTo>
                <a:lnTo>
                  <a:pt x="10842" y="4840"/>
                </a:lnTo>
                <a:lnTo>
                  <a:pt x="10844" y="4840"/>
                </a:lnTo>
                <a:lnTo>
                  <a:pt x="10844" y="4838"/>
                </a:lnTo>
                <a:lnTo>
                  <a:pt x="10848" y="4836"/>
                </a:lnTo>
                <a:lnTo>
                  <a:pt x="10848" y="4834"/>
                </a:lnTo>
                <a:lnTo>
                  <a:pt x="10848" y="4830"/>
                </a:lnTo>
                <a:lnTo>
                  <a:pt x="10848" y="4826"/>
                </a:lnTo>
                <a:lnTo>
                  <a:pt x="10854" y="4832"/>
                </a:lnTo>
                <a:lnTo>
                  <a:pt x="10860" y="4834"/>
                </a:lnTo>
                <a:lnTo>
                  <a:pt x="10864" y="4834"/>
                </a:lnTo>
                <a:lnTo>
                  <a:pt x="10868" y="4832"/>
                </a:lnTo>
                <a:lnTo>
                  <a:pt x="10874" y="4830"/>
                </a:lnTo>
                <a:lnTo>
                  <a:pt x="10880" y="4830"/>
                </a:lnTo>
                <a:lnTo>
                  <a:pt x="10886" y="4828"/>
                </a:lnTo>
                <a:lnTo>
                  <a:pt x="10886" y="4826"/>
                </a:lnTo>
                <a:lnTo>
                  <a:pt x="10886" y="4824"/>
                </a:lnTo>
                <a:lnTo>
                  <a:pt x="10880" y="4816"/>
                </a:lnTo>
                <a:lnTo>
                  <a:pt x="10872" y="4810"/>
                </a:lnTo>
                <a:lnTo>
                  <a:pt x="10868" y="4806"/>
                </a:lnTo>
                <a:lnTo>
                  <a:pt x="10870" y="4802"/>
                </a:lnTo>
                <a:lnTo>
                  <a:pt x="10874" y="4798"/>
                </a:lnTo>
                <a:lnTo>
                  <a:pt x="10876" y="4796"/>
                </a:lnTo>
                <a:lnTo>
                  <a:pt x="10880" y="4798"/>
                </a:lnTo>
                <a:lnTo>
                  <a:pt x="10882" y="4800"/>
                </a:lnTo>
                <a:lnTo>
                  <a:pt x="10892" y="4798"/>
                </a:lnTo>
                <a:lnTo>
                  <a:pt x="10902" y="4796"/>
                </a:lnTo>
                <a:lnTo>
                  <a:pt x="10908" y="4792"/>
                </a:lnTo>
                <a:lnTo>
                  <a:pt x="10912" y="4786"/>
                </a:lnTo>
                <a:lnTo>
                  <a:pt x="10912" y="4780"/>
                </a:lnTo>
                <a:lnTo>
                  <a:pt x="10912" y="4776"/>
                </a:lnTo>
                <a:lnTo>
                  <a:pt x="10910" y="4776"/>
                </a:lnTo>
                <a:lnTo>
                  <a:pt x="10906" y="4776"/>
                </a:lnTo>
                <a:lnTo>
                  <a:pt x="10902" y="4776"/>
                </a:lnTo>
                <a:lnTo>
                  <a:pt x="10900" y="4776"/>
                </a:lnTo>
                <a:lnTo>
                  <a:pt x="10898" y="4774"/>
                </a:lnTo>
                <a:lnTo>
                  <a:pt x="10894" y="4772"/>
                </a:lnTo>
                <a:lnTo>
                  <a:pt x="10892" y="4770"/>
                </a:lnTo>
                <a:lnTo>
                  <a:pt x="10888" y="4768"/>
                </a:lnTo>
                <a:lnTo>
                  <a:pt x="10886" y="4766"/>
                </a:lnTo>
                <a:lnTo>
                  <a:pt x="10882" y="4760"/>
                </a:lnTo>
                <a:lnTo>
                  <a:pt x="10878" y="4758"/>
                </a:lnTo>
                <a:lnTo>
                  <a:pt x="10872" y="4758"/>
                </a:lnTo>
                <a:lnTo>
                  <a:pt x="10870" y="4760"/>
                </a:lnTo>
                <a:lnTo>
                  <a:pt x="10864" y="4764"/>
                </a:lnTo>
                <a:lnTo>
                  <a:pt x="10862" y="4764"/>
                </a:lnTo>
                <a:lnTo>
                  <a:pt x="10860" y="4762"/>
                </a:lnTo>
                <a:lnTo>
                  <a:pt x="10860" y="4758"/>
                </a:lnTo>
                <a:lnTo>
                  <a:pt x="10862" y="4758"/>
                </a:lnTo>
                <a:lnTo>
                  <a:pt x="10864" y="4756"/>
                </a:lnTo>
                <a:lnTo>
                  <a:pt x="10864" y="4750"/>
                </a:lnTo>
                <a:lnTo>
                  <a:pt x="10862" y="4748"/>
                </a:lnTo>
                <a:lnTo>
                  <a:pt x="10862" y="4746"/>
                </a:lnTo>
                <a:lnTo>
                  <a:pt x="10856" y="4748"/>
                </a:lnTo>
                <a:lnTo>
                  <a:pt x="10852" y="4750"/>
                </a:lnTo>
                <a:lnTo>
                  <a:pt x="10850" y="4750"/>
                </a:lnTo>
                <a:lnTo>
                  <a:pt x="10848" y="4748"/>
                </a:lnTo>
                <a:lnTo>
                  <a:pt x="10848" y="4740"/>
                </a:lnTo>
                <a:lnTo>
                  <a:pt x="10848" y="4734"/>
                </a:lnTo>
                <a:lnTo>
                  <a:pt x="10850" y="4728"/>
                </a:lnTo>
                <a:lnTo>
                  <a:pt x="10846" y="4722"/>
                </a:lnTo>
                <a:lnTo>
                  <a:pt x="10842" y="4718"/>
                </a:lnTo>
                <a:lnTo>
                  <a:pt x="10840" y="4720"/>
                </a:lnTo>
                <a:lnTo>
                  <a:pt x="10838" y="4720"/>
                </a:lnTo>
                <a:lnTo>
                  <a:pt x="10834" y="4718"/>
                </a:lnTo>
                <a:lnTo>
                  <a:pt x="10832" y="4710"/>
                </a:lnTo>
                <a:lnTo>
                  <a:pt x="10830" y="4702"/>
                </a:lnTo>
                <a:lnTo>
                  <a:pt x="10828" y="4700"/>
                </a:lnTo>
                <a:lnTo>
                  <a:pt x="10826" y="4700"/>
                </a:lnTo>
                <a:lnTo>
                  <a:pt x="10824" y="4704"/>
                </a:lnTo>
                <a:lnTo>
                  <a:pt x="10822" y="4708"/>
                </a:lnTo>
                <a:lnTo>
                  <a:pt x="10820" y="4714"/>
                </a:lnTo>
                <a:lnTo>
                  <a:pt x="10816" y="4720"/>
                </a:lnTo>
                <a:lnTo>
                  <a:pt x="10814" y="4720"/>
                </a:lnTo>
                <a:lnTo>
                  <a:pt x="10814" y="4712"/>
                </a:lnTo>
                <a:lnTo>
                  <a:pt x="10816" y="4702"/>
                </a:lnTo>
                <a:lnTo>
                  <a:pt x="10814" y="4700"/>
                </a:lnTo>
                <a:lnTo>
                  <a:pt x="10812" y="4698"/>
                </a:lnTo>
                <a:lnTo>
                  <a:pt x="10808" y="4700"/>
                </a:lnTo>
                <a:lnTo>
                  <a:pt x="10808" y="4706"/>
                </a:lnTo>
                <a:lnTo>
                  <a:pt x="10804" y="4714"/>
                </a:lnTo>
                <a:lnTo>
                  <a:pt x="10798" y="4726"/>
                </a:lnTo>
                <a:lnTo>
                  <a:pt x="10792" y="4736"/>
                </a:lnTo>
                <a:lnTo>
                  <a:pt x="10788" y="4740"/>
                </a:lnTo>
                <a:lnTo>
                  <a:pt x="10786" y="4742"/>
                </a:lnTo>
                <a:lnTo>
                  <a:pt x="10784" y="4748"/>
                </a:lnTo>
                <a:lnTo>
                  <a:pt x="10782" y="4754"/>
                </a:lnTo>
                <a:lnTo>
                  <a:pt x="10780" y="4758"/>
                </a:lnTo>
                <a:lnTo>
                  <a:pt x="10778" y="4760"/>
                </a:lnTo>
                <a:lnTo>
                  <a:pt x="10778" y="4762"/>
                </a:lnTo>
                <a:lnTo>
                  <a:pt x="10776" y="4768"/>
                </a:lnTo>
                <a:lnTo>
                  <a:pt x="10774" y="4772"/>
                </a:lnTo>
                <a:lnTo>
                  <a:pt x="10770" y="4772"/>
                </a:lnTo>
                <a:lnTo>
                  <a:pt x="10768" y="4772"/>
                </a:lnTo>
                <a:lnTo>
                  <a:pt x="10766" y="4770"/>
                </a:lnTo>
                <a:lnTo>
                  <a:pt x="10762" y="4772"/>
                </a:lnTo>
                <a:lnTo>
                  <a:pt x="10756" y="4780"/>
                </a:lnTo>
                <a:lnTo>
                  <a:pt x="10756" y="4782"/>
                </a:lnTo>
                <a:lnTo>
                  <a:pt x="10758" y="4782"/>
                </a:lnTo>
                <a:lnTo>
                  <a:pt x="10762" y="4786"/>
                </a:lnTo>
                <a:lnTo>
                  <a:pt x="10764" y="4790"/>
                </a:lnTo>
                <a:lnTo>
                  <a:pt x="10764" y="4794"/>
                </a:lnTo>
                <a:lnTo>
                  <a:pt x="10760" y="4798"/>
                </a:lnTo>
                <a:lnTo>
                  <a:pt x="10756" y="4800"/>
                </a:lnTo>
                <a:lnTo>
                  <a:pt x="10754" y="4800"/>
                </a:lnTo>
                <a:lnTo>
                  <a:pt x="10750" y="4800"/>
                </a:lnTo>
                <a:lnTo>
                  <a:pt x="10746" y="4804"/>
                </a:lnTo>
                <a:lnTo>
                  <a:pt x="10742" y="4806"/>
                </a:lnTo>
                <a:lnTo>
                  <a:pt x="10742" y="4802"/>
                </a:lnTo>
                <a:lnTo>
                  <a:pt x="10744" y="4796"/>
                </a:lnTo>
                <a:lnTo>
                  <a:pt x="10744" y="4794"/>
                </a:lnTo>
                <a:lnTo>
                  <a:pt x="10742" y="4794"/>
                </a:lnTo>
                <a:lnTo>
                  <a:pt x="10738" y="4796"/>
                </a:lnTo>
                <a:lnTo>
                  <a:pt x="10732" y="4802"/>
                </a:lnTo>
                <a:lnTo>
                  <a:pt x="10724" y="4808"/>
                </a:lnTo>
                <a:lnTo>
                  <a:pt x="10716" y="4814"/>
                </a:lnTo>
                <a:lnTo>
                  <a:pt x="10710" y="4816"/>
                </a:lnTo>
                <a:lnTo>
                  <a:pt x="10704" y="4818"/>
                </a:lnTo>
                <a:lnTo>
                  <a:pt x="10702" y="4816"/>
                </a:lnTo>
                <a:lnTo>
                  <a:pt x="10700" y="4818"/>
                </a:lnTo>
                <a:lnTo>
                  <a:pt x="10700" y="4828"/>
                </a:lnTo>
                <a:lnTo>
                  <a:pt x="10698" y="4834"/>
                </a:lnTo>
                <a:lnTo>
                  <a:pt x="10696" y="4840"/>
                </a:lnTo>
                <a:lnTo>
                  <a:pt x="10686" y="4850"/>
                </a:lnTo>
                <a:lnTo>
                  <a:pt x="10674" y="4864"/>
                </a:lnTo>
                <a:lnTo>
                  <a:pt x="10670" y="4872"/>
                </a:lnTo>
                <a:lnTo>
                  <a:pt x="10666" y="4882"/>
                </a:lnTo>
                <a:lnTo>
                  <a:pt x="10662" y="4888"/>
                </a:lnTo>
                <a:lnTo>
                  <a:pt x="10654" y="4892"/>
                </a:lnTo>
                <a:lnTo>
                  <a:pt x="10634" y="4896"/>
                </a:lnTo>
                <a:lnTo>
                  <a:pt x="10612" y="4900"/>
                </a:lnTo>
                <a:lnTo>
                  <a:pt x="10604" y="4902"/>
                </a:lnTo>
                <a:lnTo>
                  <a:pt x="10600" y="4906"/>
                </a:lnTo>
                <a:lnTo>
                  <a:pt x="10598" y="4910"/>
                </a:lnTo>
                <a:lnTo>
                  <a:pt x="10598" y="4914"/>
                </a:lnTo>
                <a:lnTo>
                  <a:pt x="10598" y="4922"/>
                </a:lnTo>
                <a:lnTo>
                  <a:pt x="10598" y="4928"/>
                </a:lnTo>
                <a:lnTo>
                  <a:pt x="10596" y="4928"/>
                </a:lnTo>
                <a:lnTo>
                  <a:pt x="10592" y="4926"/>
                </a:lnTo>
                <a:lnTo>
                  <a:pt x="10590" y="4924"/>
                </a:lnTo>
                <a:lnTo>
                  <a:pt x="10588" y="4924"/>
                </a:lnTo>
                <a:lnTo>
                  <a:pt x="10586" y="4928"/>
                </a:lnTo>
                <a:lnTo>
                  <a:pt x="10586" y="4932"/>
                </a:lnTo>
                <a:lnTo>
                  <a:pt x="10588" y="4936"/>
                </a:lnTo>
                <a:lnTo>
                  <a:pt x="10590" y="4938"/>
                </a:lnTo>
                <a:lnTo>
                  <a:pt x="10590" y="4940"/>
                </a:lnTo>
                <a:lnTo>
                  <a:pt x="10588" y="4942"/>
                </a:lnTo>
                <a:lnTo>
                  <a:pt x="10586" y="4948"/>
                </a:lnTo>
                <a:lnTo>
                  <a:pt x="10584" y="4956"/>
                </a:lnTo>
                <a:lnTo>
                  <a:pt x="10582" y="4960"/>
                </a:lnTo>
                <a:lnTo>
                  <a:pt x="10580" y="4962"/>
                </a:lnTo>
                <a:lnTo>
                  <a:pt x="10584" y="4968"/>
                </a:lnTo>
                <a:lnTo>
                  <a:pt x="10586" y="4972"/>
                </a:lnTo>
                <a:lnTo>
                  <a:pt x="10586" y="4974"/>
                </a:lnTo>
                <a:lnTo>
                  <a:pt x="10578" y="4968"/>
                </a:lnTo>
                <a:lnTo>
                  <a:pt x="10572" y="4966"/>
                </a:lnTo>
                <a:lnTo>
                  <a:pt x="10566" y="4964"/>
                </a:lnTo>
                <a:lnTo>
                  <a:pt x="10562" y="4964"/>
                </a:lnTo>
                <a:lnTo>
                  <a:pt x="10560" y="4962"/>
                </a:lnTo>
                <a:lnTo>
                  <a:pt x="10560" y="4960"/>
                </a:lnTo>
                <a:lnTo>
                  <a:pt x="10562" y="4956"/>
                </a:lnTo>
                <a:lnTo>
                  <a:pt x="10560" y="4956"/>
                </a:lnTo>
                <a:lnTo>
                  <a:pt x="10558" y="4956"/>
                </a:lnTo>
                <a:lnTo>
                  <a:pt x="10554" y="4954"/>
                </a:lnTo>
                <a:lnTo>
                  <a:pt x="10552" y="4952"/>
                </a:lnTo>
                <a:lnTo>
                  <a:pt x="10552" y="4954"/>
                </a:lnTo>
                <a:lnTo>
                  <a:pt x="10550" y="4956"/>
                </a:lnTo>
                <a:lnTo>
                  <a:pt x="10546" y="4958"/>
                </a:lnTo>
                <a:lnTo>
                  <a:pt x="10540" y="4958"/>
                </a:lnTo>
                <a:lnTo>
                  <a:pt x="10534" y="4954"/>
                </a:lnTo>
                <a:lnTo>
                  <a:pt x="10528" y="4950"/>
                </a:lnTo>
                <a:lnTo>
                  <a:pt x="10526" y="4942"/>
                </a:lnTo>
                <a:lnTo>
                  <a:pt x="10520" y="4942"/>
                </a:lnTo>
                <a:lnTo>
                  <a:pt x="10516" y="4944"/>
                </a:lnTo>
                <a:lnTo>
                  <a:pt x="10512" y="4950"/>
                </a:lnTo>
                <a:lnTo>
                  <a:pt x="10508" y="4958"/>
                </a:lnTo>
                <a:lnTo>
                  <a:pt x="10506" y="4964"/>
                </a:lnTo>
                <a:close/>
                <a:moveTo>
                  <a:pt x="12348" y="4304"/>
                </a:moveTo>
                <a:lnTo>
                  <a:pt x="12348" y="4304"/>
                </a:lnTo>
                <a:lnTo>
                  <a:pt x="12352" y="4306"/>
                </a:lnTo>
                <a:lnTo>
                  <a:pt x="12354" y="4306"/>
                </a:lnTo>
                <a:lnTo>
                  <a:pt x="12358" y="4302"/>
                </a:lnTo>
                <a:lnTo>
                  <a:pt x="12362" y="4296"/>
                </a:lnTo>
                <a:lnTo>
                  <a:pt x="12366" y="4294"/>
                </a:lnTo>
                <a:lnTo>
                  <a:pt x="12368" y="4292"/>
                </a:lnTo>
                <a:lnTo>
                  <a:pt x="12370" y="4290"/>
                </a:lnTo>
                <a:lnTo>
                  <a:pt x="12372" y="4282"/>
                </a:lnTo>
                <a:lnTo>
                  <a:pt x="12376" y="4274"/>
                </a:lnTo>
                <a:lnTo>
                  <a:pt x="12376" y="4272"/>
                </a:lnTo>
                <a:lnTo>
                  <a:pt x="12374" y="4270"/>
                </a:lnTo>
                <a:lnTo>
                  <a:pt x="12370" y="4270"/>
                </a:lnTo>
                <a:lnTo>
                  <a:pt x="12370" y="4268"/>
                </a:lnTo>
                <a:lnTo>
                  <a:pt x="12368" y="4266"/>
                </a:lnTo>
                <a:lnTo>
                  <a:pt x="12366" y="4264"/>
                </a:lnTo>
                <a:lnTo>
                  <a:pt x="12362" y="4264"/>
                </a:lnTo>
                <a:lnTo>
                  <a:pt x="12358" y="4264"/>
                </a:lnTo>
                <a:lnTo>
                  <a:pt x="12348" y="4268"/>
                </a:lnTo>
                <a:lnTo>
                  <a:pt x="12338" y="4276"/>
                </a:lnTo>
                <a:lnTo>
                  <a:pt x="12336" y="4280"/>
                </a:lnTo>
                <a:lnTo>
                  <a:pt x="12336" y="4282"/>
                </a:lnTo>
                <a:lnTo>
                  <a:pt x="12334" y="4288"/>
                </a:lnTo>
                <a:lnTo>
                  <a:pt x="12332" y="4294"/>
                </a:lnTo>
                <a:lnTo>
                  <a:pt x="12328" y="4298"/>
                </a:lnTo>
                <a:lnTo>
                  <a:pt x="12326" y="4304"/>
                </a:lnTo>
                <a:lnTo>
                  <a:pt x="12328" y="4306"/>
                </a:lnTo>
                <a:lnTo>
                  <a:pt x="12332" y="4304"/>
                </a:lnTo>
                <a:lnTo>
                  <a:pt x="12338" y="4302"/>
                </a:lnTo>
                <a:lnTo>
                  <a:pt x="12348" y="4304"/>
                </a:lnTo>
                <a:close/>
                <a:moveTo>
                  <a:pt x="10758" y="5378"/>
                </a:moveTo>
                <a:lnTo>
                  <a:pt x="10758" y="5378"/>
                </a:lnTo>
                <a:lnTo>
                  <a:pt x="10760" y="5376"/>
                </a:lnTo>
                <a:lnTo>
                  <a:pt x="10762" y="5378"/>
                </a:lnTo>
                <a:lnTo>
                  <a:pt x="10764" y="5378"/>
                </a:lnTo>
                <a:lnTo>
                  <a:pt x="10766" y="5376"/>
                </a:lnTo>
                <a:lnTo>
                  <a:pt x="10766" y="5374"/>
                </a:lnTo>
                <a:lnTo>
                  <a:pt x="10764" y="5372"/>
                </a:lnTo>
                <a:lnTo>
                  <a:pt x="10760" y="5372"/>
                </a:lnTo>
                <a:lnTo>
                  <a:pt x="10754" y="5372"/>
                </a:lnTo>
                <a:lnTo>
                  <a:pt x="10752" y="5374"/>
                </a:lnTo>
                <a:lnTo>
                  <a:pt x="10752" y="5376"/>
                </a:lnTo>
                <a:lnTo>
                  <a:pt x="10754" y="5378"/>
                </a:lnTo>
                <a:lnTo>
                  <a:pt x="10758" y="5378"/>
                </a:lnTo>
                <a:close/>
                <a:moveTo>
                  <a:pt x="10962" y="5352"/>
                </a:moveTo>
                <a:lnTo>
                  <a:pt x="10962" y="5352"/>
                </a:lnTo>
                <a:lnTo>
                  <a:pt x="10964" y="5354"/>
                </a:lnTo>
                <a:lnTo>
                  <a:pt x="10966" y="5344"/>
                </a:lnTo>
                <a:lnTo>
                  <a:pt x="10966" y="5332"/>
                </a:lnTo>
                <a:lnTo>
                  <a:pt x="10964" y="5322"/>
                </a:lnTo>
                <a:lnTo>
                  <a:pt x="10962" y="5322"/>
                </a:lnTo>
                <a:lnTo>
                  <a:pt x="10962" y="5330"/>
                </a:lnTo>
                <a:lnTo>
                  <a:pt x="10960" y="5340"/>
                </a:lnTo>
                <a:lnTo>
                  <a:pt x="10962" y="5352"/>
                </a:lnTo>
                <a:close/>
                <a:moveTo>
                  <a:pt x="11064" y="5452"/>
                </a:moveTo>
                <a:lnTo>
                  <a:pt x="11064" y="5452"/>
                </a:lnTo>
                <a:lnTo>
                  <a:pt x="11060" y="5454"/>
                </a:lnTo>
                <a:lnTo>
                  <a:pt x="11060" y="5456"/>
                </a:lnTo>
                <a:lnTo>
                  <a:pt x="11064" y="5456"/>
                </a:lnTo>
                <a:lnTo>
                  <a:pt x="11068" y="5454"/>
                </a:lnTo>
                <a:lnTo>
                  <a:pt x="11070" y="5452"/>
                </a:lnTo>
                <a:lnTo>
                  <a:pt x="11070" y="5450"/>
                </a:lnTo>
                <a:lnTo>
                  <a:pt x="11064" y="5452"/>
                </a:lnTo>
                <a:close/>
                <a:moveTo>
                  <a:pt x="11078" y="5444"/>
                </a:moveTo>
                <a:lnTo>
                  <a:pt x="11078" y="5444"/>
                </a:lnTo>
                <a:lnTo>
                  <a:pt x="11076" y="5440"/>
                </a:lnTo>
                <a:lnTo>
                  <a:pt x="11074" y="5440"/>
                </a:lnTo>
                <a:lnTo>
                  <a:pt x="11070" y="5440"/>
                </a:lnTo>
                <a:lnTo>
                  <a:pt x="11068" y="5444"/>
                </a:lnTo>
                <a:lnTo>
                  <a:pt x="11066" y="5446"/>
                </a:lnTo>
                <a:lnTo>
                  <a:pt x="11066" y="5448"/>
                </a:lnTo>
                <a:lnTo>
                  <a:pt x="11072" y="5448"/>
                </a:lnTo>
                <a:lnTo>
                  <a:pt x="11076" y="5448"/>
                </a:lnTo>
                <a:lnTo>
                  <a:pt x="11078" y="5444"/>
                </a:lnTo>
                <a:close/>
                <a:moveTo>
                  <a:pt x="11112" y="5442"/>
                </a:moveTo>
                <a:lnTo>
                  <a:pt x="11112" y="5442"/>
                </a:lnTo>
                <a:lnTo>
                  <a:pt x="11108" y="5446"/>
                </a:lnTo>
                <a:lnTo>
                  <a:pt x="11106" y="5444"/>
                </a:lnTo>
                <a:lnTo>
                  <a:pt x="11104" y="5444"/>
                </a:lnTo>
                <a:lnTo>
                  <a:pt x="11102" y="5446"/>
                </a:lnTo>
                <a:lnTo>
                  <a:pt x="11102" y="5450"/>
                </a:lnTo>
                <a:lnTo>
                  <a:pt x="11106" y="5454"/>
                </a:lnTo>
                <a:lnTo>
                  <a:pt x="11108" y="5454"/>
                </a:lnTo>
                <a:lnTo>
                  <a:pt x="11110" y="5454"/>
                </a:lnTo>
                <a:lnTo>
                  <a:pt x="11112" y="5452"/>
                </a:lnTo>
                <a:lnTo>
                  <a:pt x="11116" y="5444"/>
                </a:lnTo>
                <a:lnTo>
                  <a:pt x="11116" y="5440"/>
                </a:lnTo>
                <a:lnTo>
                  <a:pt x="11116" y="5438"/>
                </a:lnTo>
                <a:lnTo>
                  <a:pt x="11112" y="5442"/>
                </a:lnTo>
                <a:close/>
                <a:moveTo>
                  <a:pt x="11080" y="5560"/>
                </a:moveTo>
                <a:lnTo>
                  <a:pt x="11080" y="5560"/>
                </a:lnTo>
                <a:lnTo>
                  <a:pt x="11082" y="5556"/>
                </a:lnTo>
                <a:lnTo>
                  <a:pt x="11082" y="5552"/>
                </a:lnTo>
                <a:lnTo>
                  <a:pt x="11080" y="5550"/>
                </a:lnTo>
                <a:lnTo>
                  <a:pt x="11078" y="5550"/>
                </a:lnTo>
                <a:lnTo>
                  <a:pt x="11076" y="5550"/>
                </a:lnTo>
                <a:lnTo>
                  <a:pt x="11074" y="5554"/>
                </a:lnTo>
                <a:lnTo>
                  <a:pt x="11068" y="5560"/>
                </a:lnTo>
                <a:lnTo>
                  <a:pt x="11062" y="5562"/>
                </a:lnTo>
                <a:lnTo>
                  <a:pt x="11058" y="5564"/>
                </a:lnTo>
                <a:lnTo>
                  <a:pt x="11056" y="5570"/>
                </a:lnTo>
                <a:lnTo>
                  <a:pt x="11056" y="5572"/>
                </a:lnTo>
                <a:lnTo>
                  <a:pt x="11058" y="5572"/>
                </a:lnTo>
                <a:lnTo>
                  <a:pt x="11066" y="5570"/>
                </a:lnTo>
                <a:lnTo>
                  <a:pt x="11080" y="5560"/>
                </a:lnTo>
                <a:close/>
                <a:moveTo>
                  <a:pt x="11070" y="5096"/>
                </a:moveTo>
                <a:lnTo>
                  <a:pt x="11070" y="5096"/>
                </a:lnTo>
                <a:lnTo>
                  <a:pt x="11064" y="5096"/>
                </a:lnTo>
                <a:lnTo>
                  <a:pt x="11060" y="5098"/>
                </a:lnTo>
                <a:lnTo>
                  <a:pt x="11058" y="5106"/>
                </a:lnTo>
                <a:lnTo>
                  <a:pt x="11060" y="5116"/>
                </a:lnTo>
                <a:lnTo>
                  <a:pt x="11062" y="5114"/>
                </a:lnTo>
                <a:lnTo>
                  <a:pt x="11068" y="5108"/>
                </a:lnTo>
                <a:lnTo>
                  <a:pt x="11072" y="5100"/>
                </a:lnTo>
                <a:lnTo>
                  <a:pt x="11072" y="5096"/>
                </a:lnTo>
                <a:lnTo>
                  <a:pt x="11070" y="5096"/>
                </a:lnTo>
                <a:close/>
                <a:moveTo>
                  <a:pt x="11084" y="5112"/>
                </a:moveTo>
                <a:lnTo>
                  <a:pt x="11084" y="5112"/>
                </a:lnTo>
                <a:lnTo>
                  <a:pt x="11086" y="5108"/>
                </a:lnTo>
                <a:lnTo>
                  <a:pt x="11088" y="5104"/>
                </a:lnTo>
                <a:lnTo>
                  <a:pt x="11086" y="5100"/>
                </a:lnTo>
                <a:lnTo>
                  <a:pt x="11080" y="5100"/>
                </a:lnTo>
                <a:lnTo>
                  <a:pt x="11078" y="5102"/>
                </a:lnTo>
                <a:lnTo>
                  <a:pt x="11078" y="5104"/>
                </a:lnTo>
                <a:lnTo>
                  <a:pt x="11078" y="5108"/>
                </a:lnTo>
                <a:lnTo>
                  <a:pt x="11080" y="5112"/>
                </a:lnTo>
                <a:lnTo>
                  <a:pt x="11082" y="5112"/>
                </a:lnTo>
                <a:lnTo>
                  <a:pt x="11084" y="5112"/>
                </a:lnTo>
                <a:close/>
                <a:moveTo>
                  <a:pt x="10794" y="5226"/>
                </a:moveTo>
                <a:lnTo>
                  <a:pt x="10794" y="5226"/>
                </a:lnTo>
                <a:lnTo>
                  <a:pt x="10796" y="5216"/>
                </a:lnTo>
                <a:lnTo>
                  <a:pt x="10794" y="5206"/>
                </a:lnTo>
                <a:lnTo>
                  <a:pt x="10792" y="5200"/>
                </a:lnTo>
                <a:lnTo>
                  <a:pt x="10790" y="5200"/>
                </a:lnTo>
                <a:lnTo>
                  <a:pt x="10788" y="5202"/>
                </a:lnTo>
                <a:lnTo>
                  <a:pt x="10786" y="5210"/>
                </a:lnTo>
                <a:lnTo>
                  <a:pt x="10786" y="5216"/>
                </a:lnTo>
                <a:lnTo>
                  <a:pt x="10786" y="5224"/>
                </a:lnTo>
                <a:lnTo>
                  <a:pt x="10784" y="5236"/>
                </a:lnTo>
                <a:lnTo>
                  <a:pt x="10784" y="5238"/>
                </a:lnTo>
                <a:lnTo>
                  <a:pt x="10788" y="5238"/>
                </a:lnTo>
                <a:lnTo>
                  <a:pt x="10790" y="5234"/>
                </a:lnTo>
                <a:lnTo>
                  <a:pt x="10794" y="5226"/>
                </a:lnTo>
                <a:close/>
                <a:moveTo>
                  <a:pt x="10466" y="4862"/>
                </a:moveTo>
                <a:lnTo>
                  <a:pt x="10466" y="4862"/>
                </a:lnTo>
                <a:lnTo>
                  <a:pt x="10470" y="4862"/>
                </a:lnTo>
                <a:lnTo>
                  <a:pt x="10472" y="4860"/>
                </a:lnTo>
                <a:lnTo>
                  <a:pt x="10474" y="4850"/>
                </a:lnTo>
                <a:lnTo>
                  <a:pt x="10472" y="4840"/>
                </a:lnTo>
                <a:lnTo>
                  <a:pt x="10470" y="4834"/>
                </a:lnTo>
                <a:lnTo>
                  <a:pt x="10466" y="4834"/>
                </a:lnTo>
                <a:lnTo>
                  <a:pt x="10462" y="4840"/>
                </a:lnTo>
                <a:lnTo>
                  <a:pt x="10460" y="4846"/>
                </a:lnTo>
                <a:lnTo>
                  <a:pt x="10460" y="4848"/>
                </a:lnTo>
                <a:lnTo>
                  <a:pt x="10462" y="4852"/>
                </a:lnTo>
                <a:lnTo>
                  <a:pt x="10466" y="4854"/>
                </a:lnTo>
                <a:lnTo>
                  <a:pt x="10464" y="4858"/>
                </a:lnTo>
                <a:lnTo>
                  <a:pt x="10462" y="4860"/>
                </a:lnTo>
                <a:lnTo>
                  <a:pt x="10466" y="4862"/>
                </a:lnTo>
                <a:close/>
                <a:moveTo>
                  <a:pt x="10118" y="5140"/>
                </a:moveTo>
                <a:lnTo>
                  <a:pt x="10118" y="5140"/>
                </a:lnTo>
                <a:lnTo>
                  <a:pt x="10118" y="5144"/>
                </a:lnTo>
                <a:lnTo>
                  <a:pt x="10118" y="5146"/>
                </a:lnTo>
                <a:lnTo>
                  <a:pt x="10122" y="5152"/>
                </a:lnTo>
                <a:lnTo>
                  <a:pt x="10128" y="5156"/>
                </a:lnTo>
                <a:lnTo>
                  <a:pt x="10130" y="5156"/>
                </a:lnTo>
                <a:lnTo>
                  <a:pt x="10132" y="5154"/>
                </a:lnTo>
                <a:lnTo>
                  <a:pt x="10132" y="5152"/>
                </a:lnTo>
                <a:lnTo>
                  <a:pt x="10132" y="5148"/>
                </a:lnTo>
                <a:lnTo>
                  <a:pt x="10130" y="5142"/>
                </a:lnTo>
                <a:lnTo>
                  <a:pt x="10124" y="5138"/>
                </a:lnTo>
                <a:lnTo>
                  <a:pt x="10122" y="5140"/>
                </a:lnTo>
                <a:lnTo>
                  <a:pt x="10118" y="5140"/>
                </a:lnTo>
                <a:close/>
                <a:moveTo>
                  <a:pt x="10136" y="5164"/>
                </a:moveTo>
                <a:lnTo>
                  <a:pt x="10136" y="5164"/>
                </a:lnTo>
                <a:lnTo>
                  <a:pt x="10134" y="5168"/>
                </a:lnTo>
                <a:lnTo>
                  <a:pt x="10134" y="5172"/>
                </a:lnTo>
                <a:lnTo>
                  <a:pt x="10136" y="5176"/>
                </a:lnTo>
                <a:lnTo>
                  <a:pt x="10140" y="5176"/>
                </a:lnTo>
                <a:lnTo>
                  <a:pt x="10142" y="5178"/>
                </a:lnTo>
                <a:lnTo>
                  <a:pt x="10144" y="5180"/>
                </a:lnTo>
                <a:lnTo>
                  <a:pt x="10148" y="5188"/>
                </a:lnTo>
                <a:lnTo>
                  <a:pt x="10150" y="5196"/>
                </a:lnTo>
                <a:lnTo>
                  <a:pt x="10152" y="5196"/>
                </a:lnTo>
                <a:lnTo>
                  <a:pt x="10154" y="5194"/>
                </a:lnTo>
                <a:lnTo>
                  <a:pt x="10154" y="5190"/>
                </a:lnTo>
                <a:lnTo>
                  <a:pt x="10154" y="5184"/>
                </a:lnTo>
                <a:lnTo>
                  <a:pt x="10148" y="5172"/>
                </a:lnTo>
                <a:lnTo>
                  <a:pt x="10142" y="5164"/>
                </a:lnTo>
                <a:lnTo>
                  <a:pt x="10138" y="5162"/>
                </a:lnTo>
                <a:lnTo>
                  <a:pt x="10136" y="5164"/>
                </a:lnTo>
                <a:close/>
                <a:moveTo>
                  <a:pt x="10316" y="5070"/>
                </a:moveTo>
                <a:lnTo>
                  <a:pt x="10316" y="5070"/>
                </a:lnTo>
                <a:lnTo>
                  <a:pt x="10320" y="5066"/>
                </a:lnTo>
                <a:lnTo>
                  <a:pt x="10322" y="5062"/>
                </a:lnTo>
                <a:lnTo>
                  <a:pt x="10322" y="5058"/>
                </a:lnTo>
                <a:lnTo>
                  <a:pt x="10320" y="5056"/>
                </a:lnTo>
                <a:lnTo>
                  <a:pt x="10318" y="5056"/>
                </a:lnTo>
                <a:lnTo>
                  <a:pt x="10314" y="5056"/>
                </a:lnTo>
                <a:lnTo>
                  <a:pt x="10312" y="5058"/>
                </a:lnTo>
                <a:lnTo>
                  <a:pt x="10308" y="5066"/>
                </a:lnTo>
                <a:lnTo>
                  <a:pt x="10308" y="5068"/>
                </a:lnTo>
                <a:lnTo>
                  <a:pt x="10310" y="5070"/>
                </a:lnTo>
                <a:lnTo>
                  <a:pt x="10312" y="5072"/>
                </a:lnTo>
                <a:lnTo>
                  <a:pt x="10316" y="5070"/>
                </a:lnTo>
                <a:close/>
                <a:moveTo>
                  <a:pt x="10338" y="5052"/>
                </a:moveTo>
                <a:lnTo>
                  <a:pt x="10338" y="5052"/>
                </a:lnTo>
                <a:lnTo>
                  <a:pt x="10332" y="5048"/>
                </a:lnTo>
                <a:lnTo>
                  <a:pt x="10322" y="5038"/>
                </a:lnTo>
                <a:lnTo>
                  <a:pt x="10318" y="5036"/>
                </a:lnTo>
                <a:lnTo>
                  <a:pt x="10316" y="5036"/>
                </a:lnTo>
                <a:lnTo>
                  <a:pt x="10318" y="5046"/>
                </a:lnTo>
                <a:lnTo>
                  <a:pt x="10318" y="5048"/>
                </a:lnTo>
                <a:lnTo>
                  <a:pt x="10320" y="5050"/>
                </a:lnTo>
                <a:lnTo>
                  <a:pt x="10328" y="5052"/>
                </a:lnTo>
                <a:lnTo>
                  <a:pt x="10334" y="5054"/>
                </a:lnTo>
                <a:lnTo>
                  <a:pt x="10338" y="5052"/>
                </a:lnTo>
                <a:close/>
                <a:moveTo>
                  <a:pt x="10204" y="4934"/>
                </a:moveTo>
                <a:lnTo>
                  <a:pt x="10204" y="4934"/>
                </a:lnTo>
                <a:lnTo>
                  <a:pt x="10202" y="4934"/>
                </a:lnTo>
                <a:lnTo>
                  <a:pt x="10198" y="4936"/>
                </a:lnTo>
                <a:lnTo>
                  <a:pt x="10196" y="4940"/>
                </a:lnTo>
                <a:lnTo>
                  <a:pt x="10194" y="4946"/>
                </a:lnTo>
                <a:lnTo>
                  <a:pt x="10196" y="4948"/>
                </a:lnTo>
                <a:lnTo>
                  <a:pt x="10198" y="4950"/>
                </a:lnTo>
                <a:lnTo>
                  <a:pt x="10200" y="4952"/>
                </a:lnTo>
                <a:lnTo>
                  <a:pt x="10202" y="4950"/>
                </a:lnTo>
                <a:lnTo>
                  <a:pt x="10206" y="4946"/>
                </a:lnTo>
                <a:lnTo>
                  <a:pt x="10208" y="4938"/>
                </a:lnTo>
                <a:lnTo>
                  <a:pt x="10206" y="4936"/>
                </a:lnTo>
                <a:lnTo>
                  <a:pt x="10204" y="4934"/>
                </a:lnTo>
                <a:close/>
                <a:moveTo>
                  <a:pt x="10274" y="4996"/>
                </a:moveTo>
                <a:lnTo>
                  <a:pt x="10274" y="4996"/>
                </a:lnTo>
                <a:lnTo>
                  <a:pt x="10272" y="4998"/>
                </a:lnTo>
                <a:lnTo>
                  <a:pt x="10272" y="5002"/>
                </a:lnTo>
                <a:lnTo>
                  <a:pt x="10274" y="5004"/>
                </a:lnTo>
                <a:lnTo>
                  <a:pt x="10278" y="5006"/>
                </a:lnTo>
                <a:lnTo>
                  <a:pt x="10280" y="5004"/>
                </a:lnTo>
                <a:lnTo>
                  <a:pt x="10280" y="5000"/>
                </a:lnTo>
                <a:lnTo>
                  <a:pt x="10276" y="4998"/>
                </a:lnTo>
                <a:lnTo>
                  <a:pt x="10274" y="4996"/>
                </a:lnTo>
                <a:close/>
                <a:moveTo>
                  <a:pt x="10218" y="4960"/>
                </a:moveTo>
                <a:lnTo>
                  <a:pt x="10218" y="4960"/>
                </a:lnTo>
                <a:lnTo>
                  <a:pt x="10220" y="4962"/>
                </a:lnTo>
                <a:lnTo>
                  <a:pt x="10222" y="4964"/>
                </a:lnTo>
                <a:lnTo>
                  <a:pt x="10230" y="4970"/>
                </a:lnTo>
                <a:lnTo>
                  <a:pt x="10236" y="4974"/>
                </a:lnTo>
                <a:lnTo>
                  <a:pt x="10238" y="4972"/>
                </a:lnTo>
                <a:lnTo>
                  <a:pt x="10238" y="4970"/>
                </a:lnTo>
                <a:lnTo>
                  <a:pt x="10238" y="4966"/>
                </a:lnTo>
                <a:lnTo>
                  <a:pt x="10236" y="4964"/>
                </a:lnTo>
                <a:lnTo>
                  <a:pt x="10228" y="4960"/>
                </a:lnTo>
                <a:lnTo>
                  <a:pt x="10222" y="4958"/>
                </a:lnTo>
                <a:lnTo>
                  <a:pt x="10220" y="4958"/>
                </a:lnTo>
                <a:lnTo>
                  <a:pt x="10218" y="4960"/>
                </a:lnTo>
                <a:close/>
                <a:moveTo>
                  <a:pt x="10232" y="4974"/>
                </a:moveTo>
                <a:lnTo>
                  <a:pt x="10232" y="4974"/>
                </a:lnTo>
                <a:lnTo>
                  <a:pt x="10230" y="4972"/>
                </a:lnTo>
                <a:lnTo>
                  <a:pt x="10228" y="4972"/>
                </a:lnTo>
                <a:lnTo>
                  <a:pt x="10226" y="4974"/>
                </a:lnTo>
                <a:lnTo>
                  <a:pt x="10226" y="4976"/>
                </a:lnTo>
                <a:lnTo>
                  <a:pt x="10230" y="4984"/>
                </a:lnTo>
                <a:lnTo>
                  <a:pt x="10232" y="4990"/>
                </a:lnTo>
                <a:lnTo>
                  <a:pt x="10234" y="4992"/>
                </a:lnTo>
                <a:lnTo>
                  <a:pt x="10236" y="4992"/>
                </a:lnTo>
                <a:lnTo>
                  <a:pt x="10236" y="4986"/>
                </a:lnTo>
                <a:lnTo>
                  <a:pt x="10236" y="4980"/>
                </a:lnTo>
                <a:lnTo>
                  <a:pt x="10234" y="4976"/>
                </a:lnTo>
                <a:lnTo>
                  <a:pt x="10232" y="4974"/>
                </a:lnTo>
                <a:close/>
                <a:moveTo>
                  <a:pt x="10242" y="4986"/>
                </a:moveTo>
                <a:lnTo>
                  <a:pt x="10242" y="4986"/>
                </a:lnTo>
                <a:lnTo>
                  <a:pt x="10240" y="4984"/>
                </a:lnTo>
                <a:lnTo>
                  <a:pt x="10238" y="4992"/>
                </a:lnTo>
                <a:lnTo>
                  <a:pt x="10236" y="4996"/>
                </a:lnTo>
                <a:lnTo>
                  <a:pt x="10238" y="4998"/>
                </a:lnTo>
                <a:lnTo>
                  <a:pt x="10240" y="5000"/>
                </a:lnTo>
                <a:lnTo>
                  <a:pt x="10246" y="5000"/>
                </a:lnTo>
                <a:lnTo>
                  <a:pt x="10254" y="5002"/>
                </a:lnTo>
                <a:lnTo>
                  <a:pt x="10258" y="5004"/>
                </a:lnTo>
                <a:lnTo>
                  <a:pt x="10262" y="5004"/>
                </a:lnTo>
                <a:lnTo>
                  <a:pt x="10262" y="5000"/>
                </a:lnTo>
                <a:lnTo>
                  <a:pt x="10260" y="4998"/>
                </a:lnTo>
                <a:lnTo>
                  <a:pt x="10258" y="4996"/>
                </a:lnTo>
                <a:lnTo>
                  <a:pt x="10252" y="4992"/>
                </a:lnTo>
                <a:lnTo>
                  <a:pt x="10246" y="4990"/>
                </a:lnTo>
                <a:lnTo>
                  <a:pt x="10242" y="4986"/>
                </a:lnTo>
                <a:close/>
                <a:moveTo>
                  <a:pt x="10264" y="4990"/>
                </a:moveTo>
                <a:lnTo>
                  <a:pt x="10264" y="4990"/>
                </a:lnTo>
                <a:lnTo>
                  <a:pt x="10260" y="4986"/>
                </a:lnTo>
                <a:lnTo>
                  <a:pt x="10254" y="4982"/>
                </a:lnTo>
                <a:lnTo>
                  <a:pt x="10248" y="4982"/>
                </a:lnTo>
                <a:lnTo>
                  <a:pt x="10246" y="4982"/>
                </a:lnTo>
                <a:lnTo>
                  <a:pt x="10246" y="4984"/>
                </a:lnTo>
                <a:lnTo>
                  <a:pt x="10246" y="4988"/>
                </a:lnTo>
                <a:lnTo>
                  <a:pt x="10252" y="4990"/>
                </a:lnTo>
                <a:lnTo>
                  <a:pt x="10260" y="4994"/>
                </a:lnTo>
                <a:lnTo>
                  <a:pt x="10262" y="4994"/>
                </a:lnTo>
                <a:lnTo>
                  <a:pt x="10264" y="4990"/>
                </a:lnTo>
                <a:close/>
                <a:moveTo>
                  <a:pt x="10266" y="5004"/>
                </a:moveTo>
                <a:lnTo>
                  <a:pt x="10266" y="5004"/>
                </a:lnTo>
                <a:lnTo>
                  <a:pt x="10264" y="5006"/>
                </a:lnTo>
                <a:lnTo>
                  <a:pt x="10264" y="5008"/>
                </a:lnTo>
                <a:lnTo>
                  <a:pt x="10264" y="5012"/>
                </a:lnTo>
                <a:lnTo>
                  <a:pt x="10268" y="5014"/>
                </a:lnTo>
                <a:lnTo>
                  <a:pt x="10270" y="5012"/>
                </a:lnTo>
                <a:lnTo>
                  <a:pt x="10270" y="5010"/>
                </a:lnTo>
                <a:lnTo>
                  <a:pt x="10268" y="5006"/>
                </a:lnTo>
                <a:lnTo>
                  <a:pt x="10266" y="5004"/>
                </a:lnTo>
                <a:close/>
                <a:moveTo>
                  <a:pt x="11334" y="5430"/>
                </a:moveTo>
                <a:lnTo>
                  <a:pt x="11334" y="5430"/>
                </a:lnTo>
                <a:lnTo>
                  <a:pt x="11336" y="5430"/>
                </a:lnTo>
                <a:lnTo>
                  <a:pt x="11338" y="5430"/>
                </a:lnTo>
                <a:lnTo>
                  <a:pt x="11340" y="5426"/>
                </a:lnTo>
                <a:lnTo>
                  <a:pt x="11340" y="5422"/>
                </a:lnTo>
                <a:lnTo>
                  <a:pt x="11336" y="5418"/>
                </a:lnTo>
                <a:lnTo>
                  <a:pt x="11332" y="5418"/>
                </a:lnTo>
                <a:lnTo>
                  <a:pt x="11330" y="5418"/>
                </a:lnTo>
                <a:lnTo>
                  <a:pt x="11328" y="5420"/>
                </a:lnTo>
                <a:lnTo>
                  <a:pt x="11330" y="5424"/>
                </a:lnTo>
                <a:lnTo>
                  <a:pt x="11334" y="5430"/>
                </a:lnTo>
                <a:close/>
                <a:moveTo>
                  <a:pt x="11454" y="5328"/>
                </a:moveTo>
                <a:lnTo>
                  <a:pt x="11454" y="5328"/>
                </a:lnTo>
                <a:lnTo>
                  <a:pt x="11456" y="5330"/>
                </a:lnTo>
                <a:lnTo>
                  <a:pt x="11458" y="5328"/>
                </a:lnTo>
                <a:lnTo>
                  <a:pt x="11460" y="5326"/>
                </a:lnTo>
                <a:lnTo>
                  <a:pt x="11460" y="5322"/>
                </a:lnTo>
                <a:lnTo>
                  <a:pt x="11458" y="5316"/>
                </a:lnTo>
                <a:lnTo>
                  <a:pt x="11454" y="5314"/>
                </a:lnTo>
                <a:lnTo>
                  <a:pt x="11452" y="5316"/>
                </a:lnTo>
                <a:lnTo>
                  <a:pt x="11454" y="5328"/>
                </a:lnTo>
                <a:close/>
                <a:moveTo>
                  <a:pt x="11464" y="5332"/>
                </a:moveTo>
                <a:lnTo>
                  <a:pt x="11464" y="5332"/>
                </a:lnTo>
                <a:lnTo>
                  <a:pt x="11470" y="5316"/>
                </a:lnTo>
                <a:lnTo>
                  <a:pt x="11476" y="5304"/>
                </a:lnTo>
                <a:lnTo>
                  <a:pt x="11476" y="5296"/>
                </a:lnTo>
                <a:lnTo>
                  <a:pt x="11476" y="5294"/>
                </a:lnTo>
                <a:lnTo>
                  <a:pt x="11474" y="5296"/>
                </a:lnTo>
                <a:lnTo>
                  <a:pt x="11468" y="5304"/>
                </a:lnTo>
                <a:lnTo>
                  <a:pt x="11464" y="5316"/>
                </a:lnTo>
                <a:lnTo>
                  <a:pt x="11464" y="5332"/>
                </a:lnTo>
                <a:close/>
                <a:moveTo>
                  <a:pt x="11260" y="5438"/>
                </a:moveTo>
                <a:lnTo>
                  <a:pt x="11260" y="5438"/>
                </a:lnTo>
                <a:lnTo>
                  <a:pt x="11264" y="5442"/>
                </a:lnTo>
                <a:lnTo>
                  <a:pt x="11268" y="5440"/>
                </a:lnTo>
                <a:lnTo>
                  <a:pt x="11268" y="5438"/>
                </a:lnTo>
                <a:lnTo>
                  <a:pt x="11266" y="5436"/>
                </a:lnTo>
                <a:lnTo>
                  <a:pt x="11262" y="5434"/>
                </a:lnTo>
                <a:lnTo>
                  <a:pt x="11258" y="5434"/>
                </a:lnTo>
                <a:lnTo>
                  <a:pt x="11258" y="5436"/>
                </a:lnTo>
                <a:lnTo>
                  <a:pt x="11260" y="5438"/>
                </a:lnTo>
                <a:close/>
                <a:moveTo>
                  <a:pt x="11524" y="5346"/>
                </a:moveTo>
                <a:lnTo>
                  <a:pt x="11524" y="5346"/>
                </a:lnTo>
                <a:lnTo>
                  <a:pt x="11518" y="5342"/>
                </a:lnTo>
                <a:lnTo>
                  <a:pt x="11516" y="5338"/>
                </a:lnTo>
                <a:lnTo>
                  <a:pt x="11516" y="5334"/>
                </a:lnTo>
                <a:lnTo>
                  <a:pt x="11514" y="5336"/>
                </a:lnTo>
                <a:lnTo>
                  <a:pt x="11514" y="5340"/>
                </a:lnTo>
                <a:lnTo>
                  <a:pt x="11516" y="5344"/>
                </a:lnTo>
                <a:lnTo>
                  <a:pt x="11522" y="5348"/>
                </a:lnTo>
                <a:lnTo>
                  <a:pt x="11528" y="5356"/>
                </a:lnTo>
                <a:lnTo>
                  <a:pt x="11530" y="5354"/>
                </a:lnTo>
                <a:lnTo>
                  <a:pt x="11528" y="5350"/>
                </a:lnTo>
                <a:lnTo>
                  <a:pt x="11524" y="5346"/>
                </a:lnTo>
                <a:close/>
                <a:moveTo>
                  <a:pt x="11702" y="5450"/>
                </a:moveTo>
                <a:lnTo>
                  <a:pt x="11702" y="5450"/>
                </a:lnTo>
                <a:lnTo>
                  <a:pt x="11706" y="5448"/>
                </a:lnTo>
                <a:lnTo>
                  <a:pt x="11706" y="5446"/>
                </a:lnTo>
                <a:lnTo>
                  <a:pt x="11704" y="5442"/>
                </a:lnTo>
                <a:lnTo>
                  <a:pt x="11702" y="5438"/>
                </a:lnTo>
                <a:lnTo>
                  <a:pt x="11702" y="5436"/>
                </a:lnTo>
                <a:lnTo>
                  <a:pt x="11700" y="5436"/>
                </a:lnTo>
                <a:lnTo>
                  <a:pt x="11698" y="5440"/>
                </a:lnTo>
                <a:lnTo>
                  <a:pt x="11694" y="5442"/>
                </a:lnTo>
                <a:lnTo>
                  <a:pt x="11694" y="5446"/>
                </a:lnTo>
                <a:lnTo>
                  <a:pt x="11696" y="5448"/>
                </a:lnTo>
                <a:lnTo>
                  <a:pt x="11702" y="5450"/>
                </a:lnTo>
                <a:close/>
                <a:moveTo>
                  <a:pt x="11672" y="5114"/>
                </a:moveTo>
                <a:lnTo>
                  <a:pt x="11672" y="5114"/>
                </a:lnTo>
                <a:lnTo>
                  <a:pt x="11666" y="5112"/>
                </a:lnTo>
                <a:lnTo>
                  <a:pt x="11658" y="5112"/>
                </a:lnTo>
                <a:lnTo>
                  <a:pt x="11652" y="5114"/>
                </a:lnTo>
                <a:lnTo>
                  <a:pt x="11646" y="5116"/>
                </a:lnTo>
                <a:lnTo>
                  <a:pt x="11642" y="5120"/>
                </a:lnTo>
                <a:lnTo>
                  <a:pt x="11638" y="5124"/>
                </a:lnTo>
                <a:lnTo>
                  <a:pt x="11636" y="5128"/>
                </a:lnTo>
                <a:lnTo>
                  <a:pt x="11636" y="5132"/>
                </a:lnTo>
                <a:lnTo>
                  <a:pt x="11636" y="5136"/>
                </a:lnTo>
                <a:lnTo>
                  <a:pt x="11634" y="5140"/>
                </a:lnTo>
                <a:lnTo>
                  <a:pt x="11626" y="5146"/>
                </a:lnTo>
                <a:lnTo>
                  <a:pt x="11618" y="5148"/>
                </a:lnTo>
                <a:lnTo>
                  <a:pt x="11612" y="5148"/>
                </a:lnTo>
                <a:lnTo>
                  <a:pt x="11610" y="5148"/>
                </a:lnTo>
                <a:lnTo>
                  <a:pt x="11608" y="5148"/>
                </a:lnTo>
                <a:lnTo>
                  <a:pt x="11604" y="5150"/>
                </a:lnTo>
                <a:lnTo>
                  <a:pt x="11598" y="5156"/>
                </a:lnTo>
                <a:lnTo>
                  <a:pt x="11584" y="5176"/>
                </a:lnTo>
                <a:lnTo>
                  <a:pt x="11576" y="5188"/>
                </a:lnTo>
                <a:lnTo>
                  <a:pt x="11568" y="5196"/>
                </a:lnTo>
                <a:lnTo>
                  <a:pt x="11560" y="5202"/>
                </a:lnTo>
                <a:lnTo>
                  <a:pt x="11556" y="5204"/>
                </a:lnTo>
                <a:lnTo>
                  <a:pt x="11552" y="5202"/>
                </a:lnTo>
                <a:lnTo>
                  <a:pt x="11546" y="5200"/>
                </a:lnTo>
                <a:lnTo>
                  <a:pt x="11542" y="5194"/>
                </a:lnTo>
                <a:lnTo>
                  <a:pt x="11540" y="5190"/>
                </a:lnTo>
                <a:lnTo>
                  <a:pt x="11538" y="5184"/>
                </a:lnTo>
                <a:lnTo>
                  <a:pt x="11534" y="5170"/>
                </a:lnTo>
                <a:lnTo>
                  <a:pt x="11532" y="5164"/>
                </a:lnTo>
                <a:lnTo>
                  <a:pt x="11530" y="5160"/>
                </a:lnTo>
                <a:lnTo>
                  <a:pt x="11526" y="5156"/>
                </a:lnTo>
                <a:lnTo>
                  <a:pt x="11524" y="5158"/>
                </a:lnTo>
                <a:lnTo>
                  <a:pt x="11524" y="5164"/>
                </a:lnTo>
                <a:lnTo>
                  <a:pt x="11522" y="5166"/>
                </a:lnTo>
                <a:lnTo>
                  <a:pt x="11516" y="5154"/>
                </a:lnTo>
                <a:lnTo>
                  <a:pt x="11514" y="5142"/>
                </a:lnTo>
                <a:lnTo>
                  <a:pt x="11512" y="5132"/>
                </a:lnTo>
                <a:lnTo>
                  <a:pt x="11514" y="5126"/>
                </a:lnTo>
                <a:lnTo>
                  <a:pt x="11514" y="5120"/>
                </a:lnTo>
                <a:lnTo>
                  <a:pt x="11518" y="5106"/>
                </a:lnTo>
                <a:lnTo>
                  <a:pt x="11516" y="5098"/>
                </a:lnTo>
                <a:lnTo>
                  <a:pt x="11514" y="5088"/>
                </a:lnTo>
                <a:lnTo>
                  <a:pt x="11512" y="5080"/>
                </a:lnTo>
                <a:lnTo>
                  <a:pt x="11508" y="5076"/>
                </a:lnTo>
                <a:lnTo>
                  <a:pt x="11504" y="5074"/>
                </a:lnTo>
                <a:lnTo>
                  <a:pt x="11502" y="5074"/>
                </a:lnTo>
                <a:lnTo>
                  <a:pt x="11496" y="5076"/>
                </a:lnTo>
                <a:lnTo>
                  <a:pt x="11490" y="5074"/>
                </a:lnTo>
                <a:lnTo>
                  <a:pt x="11480" y="5072"/>
                </a:lnTo>
                <a:lnTo>
                  <a:pt x="11468" y="5064"/>
                </a:lnTo>
                <a:lnTo>
                  <a:pt x="11456" y="5058"/>
                </a:lnTo>
                <a:lnTo>
                  <a:pt x="11448" y="5056"/>
                </a:lnTo>
                <a:lnTo>
                  <a:pt x="11440" y="5056"/>
                </a:lnTo>
                <a:lnTo>
                  <a:pt x="11434" y="5058"/>
                </a:lnTo>
                <a:lnTo>
                  <a:pt x="11426" y="5068"/>
                </a:lnTo>
                <a:lnTo>
                  <a:pt x="11422" y="5072"/>
                </a:lnTo>
                <a:lnTo>
                  <a:pt x="11420" y="5074"/>
                </a:lnTo>
                <a:lnTo>
                  <a:pt x="11410" y="5076"/>
                </a:lnTo>
                <a:lnTo>
                  <a:pt x="11404" y="5076"/>
                </a:lnTo>
                <a:lnTo>
                  <a:pt x="11398" y="5080"/>
                </a:lnTo>
                <a:lnTo>
                  <a:pt x="11396" y="5082"/>
                </a:lnTo>
                <a:lnTo>
                  <a:pt x="11396" y="5084"/>
                </a:lnTo>
                <a:lnTo>
                  <a:pt x="11396" y="5088"/>
                </a:lnTo>
                <a:lnTo>
                  <a:pt x="11394" y="5094"/>
                </a:lnTo>
                <a:lnTo>
                  <a:pt x="11388" y="5102"/>
                </a:lnTo>
                <a:lnTo>
                  <a:pt x="11386" y="5106"/>
                </a:lnTo>
                <a:lnTo>
                  <a:pt x="11386" y="5110"/>
                </a:lnTo>
                <a:lnTo>
                  <a:pt x="11390" y="5110"/>
                </a:lnTo>
                <a:lnTo>
                  <a:pt x="11398" y="5112"/>
                </a:lnTo>
                <a:lnTo>
                  <a:pt x="11408" y="5112"/>
                </a:lnTo>
                <a:lnTo>
                  <a:pt x="11412" y="5114"/>
                </a:lnTo>
                <a:lnTo>
                  <a:pt x="11416" y="5116"/>
                </a:lnTo>
                <a:lnTo>
                  <a:pt x="11422" y="5126"/>
                </a:lnTo>
                <a:lnTo>
                  <a:pt x="11430" y="5142"/>
                </a:lnTo>
                <a:lnTo>
                  <a:pt x="11432" y="5146"/>
                </a:lnTo>
                <a:lnTo>
                  <a:pt x="11436" y="5148"/>
                </a:lnTo>
                <a:lnTo>
                  <a:pt x="11444" y="5150"/>
                </a:lnTo>
                <a:lnTo>
                  <a:pt x="11456" y="5150"/>
                </a:lnTo>
                <a:lnTo>
                  <a:pt x="11468" y="5148"/>
                </a:lnTo>
                <a:lnTo>
                  <a:pt x="11480" y="5148"/>
                </a:lnTo>
                <a:lnTo>
                  <a:pt x="11490" y="5148"/>
                </a:lnTo>
                <a:lnTo>
                  <a:pt x="11498" y="5150"/>
                </a:lnTo>
                <a:lnTo>
                  <a:pt x="11500" y="5152"/>
                </a:lnTo>
                <a:lnTo>
                  <a:pt x="11500" y="5154"/>
                </a:lnTo>
                <a:lnTo>
                  <a:pt x="11500" y="5160"/>
                </a:lnTo>
                <a:lnTo>
                  <a:pt x="11496" y="5162"/>
                </a:lnTo>
                <a:lnTo>
                  <a:pt x="11492" y="5162"/>
                </a:lnTo>
                <a:lnTo>
                  <a:pt x="11486" y="5160"/>
                </a:lnTo>
                <a:lnTo>
                  <a:pt x="11480" y="5158"/>
                </a:lnTo>
                <a:lnTo>
                  <a:pt x="11474" y="5158"/>
                </a:lnTo>
                <a:lnTo>
                  <a:pt x="11468" y="5160"/>
                </a:lnTo>
                <a:lnTo>
                  <a:pt x="11466" y="5164"/>
                </a:lnTo>
                <a:lnTo>
                  <a:pt x="11462" y="5170"/>
                </a:lnTo>
                <a:lnTo>
                  <a:pt x="11456" y="5172"/>
                </a:lnTo>
                <a:lnTo>
                  <a:pt x="11448" y="5172"/>
                </a:lnTo>
                <a:lnTo>
                  <a:pt x="11442" y="5170"/>
                </a:lnTo>
                <a:lnTo>
                  <a:pt x="11436" y="5170"/>
                </a:lnTo>
                <a:lnTo>
                  <a:pt x="11430" y="5170"/>
                </a:lnTo>
                <a:lnTo>
                  <a:pt x="11426" y="5172"/>
                </a:lnTo>
                <a:lnTo>
                  <a:pt x="11426" y="5178"/>
                </a:lnTo>
                <a:lnTo>
                  <a:pt x="11428" y="5182"/>
                </a:lnTo>
                <a:lnTo>
                  <a:pt x="11432" y="5184"/>
                </a:lnTo>
                <a:lnTo>
                  <a:pt x="11438" y="5186"/>
                </a:lnTo>
                <a:lnTo>
                  <a:pt x="11450" y="5196"/>
                </a:lnTo>
                <a:lnTo>
                  <a:pt x="11456" y="5204"/>
                </a:lnTo>
                <a:lnTo>
                  <a:pt x="11460" y="5208"/>
                </a:lnTo>
                <a:lnTo>
                  <a:pt x="11460" y="5212"/>
                </a:lnTo>
                <a:lnTo>
                  <a:pt x="11460" y="5214"/>
                </a:lnTo>
                <a:lnTo>
                  <a:pt x="11454" y="5220"/>
                </a:lnTo>
                <a:lnTo>
                  <a:pt x="11454" y="5222"/>
                </a:lnTo>
                <a:lnTo>
                  <a:pt x="11456" y="5228"/>
                </a:lnTo>
                <a:lnTo>
                  <a:pt x="11458" y="5232"/>
                </a:lnTo>
                <a:lnTo>
                  <a:pt x="11462" y="5236"/>
                </a:lnTo>
                <a:lnTo>
                  <a:pt x="11468" y="5238"/>
                </a:lnTo>
                <a:lnTo>
                  <a:pt x="11472" y="5238"/>
                </a:lnTo>
                <a:lnTo>
                  <a:pt x="11476" y="5236"/>
                </a:lnTo>
                <a:lnTo>
                  <a:pt x="11480" y="5232"/>
                </a:lnTo>
                <a:lnTo>
                  <a:pt x="11484" y="5226"/>
                </a:lnTo>
                <a:lnTo>
                  <a:pt x="11486" y="5216"/>
                </a:lnTo>
                <a:lnTo>
                  <a:pt x="11492" y="5198"/>
                </a:lnTo>
                <a:lnTo>
                  <a:pt x="11496" y="5190"/>
                </a:lnTo>
                <a:lnTo>
                  <a:pt x="11498" y="5190"/>
                </a:lnTo>
                <a:lnTo>
                  <a:pt x="11498" y="5192"/>
                </a:lnTo>
                <a:lnTo>
                  <a:pt x="11494" y="5206"/>
                </a:lnTo>
                <a:lnTo>
                  <a:pt x="11494" y="5212"/>
                </a:lnTo>
                <a:lnTo>
                  <a:pt x="11494" y="5216"/>
                </a:lnTo>
                <a:lnTo>
                  <a:pt x="11498" y="5220"/>
                </a:lnTo>
                <a:lnTo>
                  <a:pt x="11502" y="5222"/>
                </a:lnTo>
                <a:lnTo>
                  <a:pt x="11516" y="5228"/>
                </a:lnTo>
                <a:lnTo>
                  <a:pt x="11522" y="5232"/>
                </a:lnTo>
                <a:lnTo>
                  <a:pt x="11530" y="5238"/>
                </a:lnTo>
                <a:lnTo>
                  <a:pt x="11540" y="5246"/>
                </a:lnTo>
                <a:lnTo>
                  <a:pt x="11548" y="5252"/>
                </a:lnTo>
                <a:lnTo>
                  <a:pt x="11556" y="5254"/>
                </a:lnTo>
                <a:lnTo>
                  <a:pt x="11562" y="5256"/>
                </a:lnTo>
                <a:lnTo>
                  <a:pt x="11578" y="5258"/>
                </a:lnTo>
                <a:lnTo>
                  <a:pt x="11586" y="5260"/>
                </a:lnTo>
                <a:lnTo>
                  <a:pt x="11596" y="5264"/>
                </a:lnTo>
                <a:lnTo>
                  <a:pt x="11612" y="5272"/>
                </a:lnTo>
                <a:lnTo>
                  <a:pt x="11624" y="5276"/>
                </a:lnTo>
                <a:lnTo>
                  <a:pt x="11636" y="5282"/>
                </a:lnTo>
                <a:lnTo>
                  <a:pt x="11650" y="5290"/>
                </a:lnTo>
                <a:lnTo>
                  <a:pt x="11658" y="5298"/>
                </a:lnTo>
                <a:lnTo>
                  <a:pt x="11664" y="5304"/>
                </a:lnTo>
                <a:lnTo>
                  <a:pt x="11676" y="5322"/>
                </a:lnTo>
                <a:lnTo>
                  <a:pt x="11684" y="5342"/>
                </a:lnTo>
                <a:lnTo>
                  <a:pt x="11694" y="5358"/>
                </a:lnTo>
                <a:lnTo>
                  <a:pt x="11698" y="5364"/>
                </a:lnTo>
                <a:lnTo>
                  <a:pt x="11700" y="5368"/>
                </a:lnTo>
                <a:lnTo>
                  <a:pt x="11700" y="5370"/>
                </a:lnTo>
                <a:lnTo>
                  <a:pt x="11698" y="5372"/>
                </a:lnTo>
                <a:lnTo>
                  <a:pt x="11692" y="5374"/>
                </a:lnTo>
                <a:lnTo>
                  <a:pt x="11692" y="5378"/>
                </a:lnTo>
                <a:lnTo>
                  <a:pt x="11692" y="5382"/>
                </a:lnTo>
                <a:lnTo>
                  <a:pt x="11694" y="5390"/>
                </a:lnTo>
                <a:lnTo>
                  <a:pt x="11698" y="5394"/>
                </a:lnTo>
                <a:lnTo>
                  <a:pt x="11706" y="5400"/>
                </a:lnTo>
                <a:lnTo>
                  <a:pt x="11710" y="5402"/>
                </a:lnTo>
                <a:lnTo>
                  <a:pt x="11714" y="5406"/>
                </a:lnTo>
                <a:lnTo>
                  <a:pt x="11714" y="5412"/>
                </a:lnTo>
                <a:lnTo>
                  <a:pt x="11712" y="5420"/>
                </a:lnTo>
                <a:lnTo>
                  <a:pt x="11706" y="5434"/>
                </a:lnTo>
                <a:lnTo>
                  <a:pt x="11706" y="5436"/>
                </a:lnTo>
                <a:lnTo>
                  <a:pt x="11708" y="5436"/>
                </a:lnTo>
                <a:lnTo>
                  <a:pt x="11714" y="5434"/>
                </a:lnTo>
                <a:lnTo>
                  <a:pt x="11718" y="5434"/>
                </a:lnTo>
                <a:lnTo>
                  <a:pt x="11720" y="5436"/>
                </a:lnTo>
                <a:lnTo>
                  <a:pt x="11722" y="5438"/>
                </a:lnTo>
                <a:lnTo>
                  <a:pt x="11724" y="5438"/>
                </a:lnTo>
                <a:lnTo>
                  <a:pt x="11730" y="5438"/>
                </a:lnTo>
                <a:lnTo>
                  <a:pt x="11740" y="5438"/>
                </a:lnTo>
                <a:lnTo>
                  <a:pt x="11744" y="5440"/>
                </a:lnTo>
                <a:lnTo>
                  <a:pt x="11752" y="5444"/>
                </a:lnTo>
                <a:lnTo>
                  <a:pt x="11750" y="5154"/>
                </a:lnTo>
                <a:lnTo>
                  <a:pt x="11740" y="5154"/>
                </a:lnTo>
                <a:lnTo>
                  <a:pt x="11730" y="5150"/>
                </a:lnTo>
                <a:lnTo>
                  <a:pt x="11708" y="5138"/>
                </a:lnTo>
                <a:lnTo>
                  <a:pt x="11672" y="5114"/>
                </a:lnTo>
                <a:close/>
                <a:moveTo>
                  <a:pt x="11698" y="5436"/>
                </a:moveTo>
                <a:lnTo>
                  <a:pt x="11698" y="5436"/>
                </a:lnTo>
                <a:lnTo>
                  <a:pt x="11702" y="5434"/>
                </a:lnTo>
                <a:lnTo>
                  <a:pt x="11704" y="5430"/>
                </a:lnTo>
                <a:lnTo>
                  <a:pt x="11706" y="5420"/>
                </a:lnTo>
                <a:lnTo>
                  <a:pt x="11710" y="5412"/>
                </a:lnTo>
                <a:lnTo>
                  <a:pt x="11710" y="5410"/>
                </a:lnTo>
                <a:lnTo>
                  <a:pt x="11708" y="5408"/>
                </a:lnTo>
                <a:lnTo>
                  <a:pt x="11704" y="5406"/>
                </a:lnTo>
                <a:lnTo>
                  <a:pt x="11702" y="5404"/>
                </a:lnTo>
                <a:lnTo>
                  <a:pt x="11702" y="5402"/>
                </a:lnTo>
                <a:lnTo>
                  <a:pt x="11700" y="5400"/>
                </a:lnTo>
                <a:lnTo>
                  <a:pt x="11694" y="5398"/>
                </a:lnTo>
                <a:lnTo>
                  <a:pt x="11690" y="5398"/>
                </a:lnTo>
                <a:lnTo>
                  <a:pt x="11678" y="5404"/>
                </a:lnTo>
                <a:lnTo>
                  <a:pt x="11668" y="5414"/>
                </a:lnTo>
                <a:lnTo>
                  <a:pt x="11664" y="5418"/>
                </a:lnTo>
                <a:lnTo>
                  <a:pt x="11664" y="5422"/>
                </a:lnTo>
                <a:lnTo>
                  <a:pt x="11662" y="5428"/>
                </a:lnTo>
                <a:lnTo>
                  <a:pt x="11658" y="5436"/>
                </a:lnTo>
                <a:lnTo>
                  <a:pt x="11656" y="5442"/>
                </a:lnTo>
                <a:lnTo>
                  <a:pt x="11654" y="5448"/>
                </a:lnTo>
                <a:lnTo>
                  <a:pt x="11654" y="5450"/>
                </a:lnTo>
                <a:lnTo>
                  <a:pt x="11658" y="5448"/>
                </a:lnTo>
                <a:lnTo>
                  <a:pt x="11666" y="5448"/>
                </a:lnTo>
                <a:lnTo>
                  <a:pt x="11672" y="5448"/>
                </a:lnTo>
                <a:lnTo>
                  <a:pt x="11678" y="5450"/>
                </a:lnTo>
                <a:lnTo>
                  <a:pt x="11682" y="5450"/>
                </a:lnTo>
                <a:lnTo>
                  <a:pt x="11686" y="5450"/>
                </a:lnTo>
                <a:lnTo>
                  <a:pt x="11690" y="5446"/>
                </a:lnTo>
                <a:lnTo>
                  <a:pt x="11694" y="5440"/>
                </a:lnTo>
                <a:lnTo>
                  <a:pt x="11698" y="5436"/>
                </a:lnTo>
                <a:close/>
                <a:moveTo>
                  <a:pt x="10850" y="5438"/>
                </a:moveTo>
                <a:lnTo>
                  <a:pt x="10850" y="5438"/>
                </a:lnTo>
                <a:lnTo>
                  <a:pt x="10850" y="5436"/>
                </a:lnTo>
                <a:lnTo>
                  <a:pt x="10846" y="5436"/>
                </a:lnTo>
                <a:lnTo>
                  <a:pt x="10842" y="5438"/>
                </a:lnTo>
                <a:lnTo>
                  <a:pt x="10842" y="5442"/>
                </a:lnTo>
                <a:lnTo>
                  <a:pt x="10844" y="5446"/>
                </a:lnTo>
                <a:lnTo>
                  <a:pt x="10846" y="5446"/>
                </a:lnTo>
                <a:lnTo>
                  <a:pt x="10850" y="5438"/>
                </a:lnTo>
                <a:close/>
                <a:moveTo>
                  <a:pt x="10926" y="5458"/>
                </a:moveTo>
                <a:lnTo>
                  <a:pt x="10926" y="5458"/>
                </a:lnTo>
                <a:lnTo>
                  <a:pt x="10928" y="5458"/>
                </a:lnTo>
                <a:lnTo>
                  <a:pt x="10928" y="5456"/>
                </a:lnTo>
                <a:lnTo>
                  <a:pt x="10928" y="5452"/>
                </a:lnTo>
                <a:lnTo>
                  <a:pt x="10926" y="5452"/>
                </a:lnTo>
                <a:lnTo>
                  <a:pt x="10922" y="5450"/>
                </a:lnTo>
                <a:lnTo>
                  <a:pt x="10920" y="5450"/>
                </a:lnTo>
                <a:lnTo>
                  <a:pt x="10920" y="5452"/>
                </a:lnTo>
                <a:lnTo>
                  <a:pt x="10920" y="5456"/>
                </a:lnTo>
                <a:lnTo>
                  <a:pt x="10920" y="5462"/>
                </a:lnTo>
                <a:lnTo>
                  <a:pt x="10920" y="5464"/>
                </a:lnTo>
                <a:lnTo>
                  <a:pt x="10922" y="5462"/>
                </a:lnTo>
                <a:lnTo>
                  <a:pt x="10924" y="5460"/>
                </a:lnTo>
                <a:lnTo>
                  <a:pt x="10926" y="5458"/>
                </a:lnTo>
                <a:close/>
                <a:moveTo>
                  <a:pt x="10930" y="5468"/>
                </a:moveTo>
                <a:lnTo>
                  <a:pt x="10930" y="5468"/>
                </a:lnTo>
                <a:lnTo>
                  <a:pt x="10932" y="5466"/>
                </a:lnTo>
                <a:lnTo>
                  <a:pt x="10934" y="5464"/>
                </a:lnTo>
                <a:lnTo>
                  <a:pt x="10934" y="5460"/>
                </a:lnTo>
                <a:lnTo>
                  <a:pt x="10930" y="5460"/>
                </a:lnTo>
                <a:lnTo>
                  <a:pt x="10928" y="5462"/>
                </a:lnTo>
                <a:lnTo>
                  <a:pt x="10928" y="5464"/>
                </a:lnTo>
                <a:lnTo>
                  <a:pt x="10928" y="5468"/>
                </a:lnTo>
                <a:lnTo>
                  <a:pt x="10930" y="5468"/>
                </a:lnTo>
                <a:close/>
                <a:moveTo>
                  <a:pt x="10910" y="5150"/>
                </a:moveTo>
                <a:lnTo>
                  <a:pt x="10910" y="5150"/>
                </a:lnTo>
                <a:lnTo>
                  <a:pt x="10908" y="5158"/>
                </a:lnTo>
                <a:lnTo>
                  <a:pt x="10906" y="5164"/>
                </a:lnTo>
                <a:lnTo>
                  <a:pt x="10902" y="5166"/>
                </a:lnTo>
                <a:lnTo>
                  <a:pt x="10900" y="5168"/>
                </a:lnTo>
                <a:lnTo>
                  <a:pt x="10894" y="5170"/>
                </a:lnTo>
                <a:lnTo>
                  <a:pt x="10894" y="5172"/>
                </a:lnTo>
                <a:lnTo>
                  <a:pt x="10896" y="5176"/>
                </a:lnTo>
                <a:lnTo>
                  <a:pt x="10898" y="5184"/>
                </a:lnTo>
                <a:lnTo>
                  <a:pt x="10896" y="5186"/>
                </a:lnTo>
                <a:lnTo>
                  <a:pt x="10894" y="5190"/>
                </a:lnTo>
                <a:lnTo>
                  <a:pt x="10896" y="5202"/>
                </a:lnTo>
                <a:lnTo>
                  <a:pt x="10900" y="5208"/>
                </a:lnTo>
                <a:lnTo>
                  <a:pt x="10902" y="5210"/>
                </a:lnTo>
                <a:lnTo>
                  <a:pt x="10906" y="5210"/>
                </a:lnTo>
                <a:lnTo>
                  <a:pt x="10908" y="5210"/>
                </a:lnTo>
                <a:lnTo>
                  <a:pt x="10912" y="5208"/>
                </a:lnTo>
                <a:lnTo>
                  <a:pt x="10916" y="5210"/>
                </a:lnTo>
                <a:lnTo>
                  <a:pt x="10920" y="5214"/>
                </a:lnTo>
                <a:lnTo>
                  <a:pt x="10924" y="5222"/>
                </a:lnTo>
                <a:lnTo>
                  <a:pt x="10928" y="5232"/>
                </a:lnTo>
                <a:lnTo>
                  <a:pt x="10928" y="5244"/>
                </a:lnTo>
                <a:lnTo>
                  <a:pt x="10926" y="5256"/>
                </a:lnTo>
                <a:lnTo>
                  <a:pt x="10924" y="5268"/>
                </a:lnTo>
                <a:lnTo>
                  <a:pt x="10920" y="5280"/>
                </a:lnTo>
                <a:lnTo>
                  <a:pt x="10918" y="5292"/>
                </a:lnTo>
                <a:lnTo>
                  <a:pt x="10920" y="5302"/>
                </a:lnTo>
                <a:lnTo>
                  <a:pt x="10922" y="5310"/>
                </a:lnTo>
                <a:lnTo>
                  <a:pt x="10926" y="5314"/>
                </a:lnTo>
                <a:lnTo>
                  <a:pt x="10930" y="5316"/>
                </a:lnTo>
                <a:lnTo>
                  <a:pt x="10934" y="5316"/>
                </a:lnTo>
                <a:lnTo>
                  <a:pt x="10938" y="5316"/>
                </a:lnTo>
                <a:lnTo>
                  <a:pt x="10946" y="5312"/>
                </a:lnTo>
                <a:lnTo>
                  <a:pt x="10956" y="5312"/>
                </a:lnTo>
                <a:lnTo>
                  <a:pt x="10960" y="5312"/>
                </a:lnTo>
                <a:lnTo>
                  <a:pt x="10962" y="5308"/>
                </a:lnTo>
                <a:lnTo>
                  <a:pt x="10960" y="5300"/>
                </a:lnTo>
                <a:lnTo>
                  <a:pt x="10956" y="5286"/>
                </a:lnTo>
                <a:lnTo>
                  <a:pt x="10956" y="5280"/>
                </a:lnTo>
                <a:lnTo>
                  <a:pt x="10958" y="5274"/>
                </a:lnTo>
                <a:lnTo>
                  <a:pt x="10962" y="5270"/>
                </a:lnTo>
                <a:lnTo>
                  <a:pt x="10962" y="5264"/>
                </a:lnTo>
                <a:lnTo>
                  <a:pt x="10962" y="5250"/>
                </a:lnTo>
                <a:lnTo>
                  <a:pt x="10960" y="5234"/>
                </a:lnTo>
                <a:lnTo>
                  <a:pt x="10962" y="5214"/>
                </a:lnTo>
                <a:lnTo>
                  <a:pt x="10962" y="5204"/>
                </a:lnTo>
                <a:lnTo>
                  <a:pt x="10962" y="5196"/>
                </a:lnTo>
                <a:lnTo>
                  <a:pt x="10956" y="5190"/>
                </a:lnTo>
                <a:lnTo>
                  <a:pt x="10956" y="5186"/>
                </a:lnTo>
                <a:lnTo>
                  <a:pt x="10956" y="5184"/>
                </a:lnTo>
                <a:lnTo>
                  <a:pt x="10964" y="5174"/>
                </a:lnTo>
                <a:lnTo>
                  <a:pt x="10972" y="5168"/>
                </a:lnTo>
                <a:lnTo>
                  <a:pt x="10978" y="5166"/>
                </a:lnTo>
                <a:lnTo>
                  <a:pt x="10982" y="5168"/>
                </a:lnTo>
                <a:lnTo>
                  <a:pt x="10986" y="5170"/>
                </a:lnTo>
                <a:lnTo>
                  <a:pt x="10988" y="5176"/>
                </a:lnTo>
                <a:lnTo>
                  <a:pt x="10988" y="5182"/>
                </a:lnTo>
                <a:lnTo>
                  <a:pt x="10986" y="5188"/>
                </a:lnTo>
                <a:lnTo>
                  <a:pt x="10982" y="5196"/>
                </a:lnTo>
                <a:lnTo>
                  <a:pt x="10980" y="5202"/>
                </a:lnTo>
                <a:lnTo>
                  <a:pt x="10978" y="5208"/>
                </a:lnTo>
                <a:lnTo>
                  <a:pt x="10980" y="5212"/>
                </a:lnTo>
                <a:lnTo>
                  <a:pt x="10982" y="5216"/>
                </a:lnTo>
                <a:lnTo>
                  <a:pt x="10990" y="5224"/>
                </a:lnTo>
                <a:lnTo>
                  <a:pt x="11000" y="5232"/>
                </a:lnTo>
                <a:lnTo>
                  <a:pt x="11004" y="5238"/>
                </a:lnTo>
                <a:lnTo>
                  <a:pt x="11004" y="5246"/>
                </a:lnTo>
                <a:lnTo>
                  <a:pt x="11002" y="5260"/>
                </a:lnTo>
                <a:lnTo>
                  <a:pt x="11002" y="5268"/>
                </a:lnTo>
                <a:lnTo>
                  <a:pt x="11004" y="5272"/>
                </a:lnTo>
                <a:lnTo>
                  <a:pt x="11010" y="5276"/>
                </a:lnTo>
                <a:lnTo>
                  <a:pt x="11018" y="5278"/>
                </a:lnTo>
                <a:lnTo>
                  <a:pt x="11024" y="5276"/>
                </a:lnTo>
                <a:lnTo>
                  <a:pt x="11028" y="5274"/>
                </a:lnTo>
                <a:lnTo>
                  <a:pt x="11028" y="5272"/>
                </a:lnTo>
                <a:lnTo>
                  <a:pt x="11028" y="5268"/>
                </a:lnTo>
                <a:lnTo>
                  <a:pt x="11028" y="5262"/>
                </a:lnTo>
                <a:lnTo>
                  <a:pt x="11032" y="5258"/>
                </a:lnTo>
                <a:lnTo>
                  <a:pt x="11036" y="5256"/>
                </a:lnTo>
                <a:lnTo>
                  <a:pt x="11040" y="5254"/>
                </a:lnTo>
                <a:lnTo>
                  <a:pt x="11046" y="5254"/>
                </a:lnTo>
                <a:lnTo>
                  <a:pt x="11052" y="5256"/>
                </a:lnTo>
                <a:lnTo>
                  <a:pt x="11054" y="5256"/>
                </a:lnTo>
                <a:lnTo>
                  <a:pt x="11056" y="5256"/>
                </a:lnTo>
                <a:lnTo>
                  <a:pt x="11060" y="5246"/>
                </a:lnTo>
                <a:lnTo>
                  <a:pt x="11060" y="5240"/>
                </a:lnTo>
                <a:lnTo>
                  <a:pt x="11058" y="5236"/>
                </a:lnTo>
                <a:lnTo>
                  <a:pt x="11052" y="5232"/>
                </a:lnTo>
                <a:lnTo>
                  <a:pt x="11046" y="5228"/>
                </a:lnTo>
                <a:lnTo>
                  <a:pt x="11042" y="5224"/>
                </a:lnTo>
                <a:lnTo>
                  <a:pt x="11036" y="5220"/>
                </a:lnTo>
                <a:lnTo>
                  <a:pt x="11036" y="5216"/>
                </a:lnTo>
                <a:lnTo>
                  <a:pt x="11038" y="5210"/>
                </a:lnTo>
                <a:lnTo>
                  <a:pt x="11040" y="5204"/>
                </a:lnTo>
                <a:lnTo>
                  <a:pt x="11040" y="5196"/>
                </a:lnTo>
                <a:lnTo>
                  <a:pt x="11038" y="5188"/>
                </a:lnTo>
                <a:lnTo>
                  <a:pt x="11036" y="5180"/>
                </a:lnTo>
                <a:lnTo>
                  <a:pt x="11024" y="5162"/>
                </a:lnTo>
                <a:lnTo>
                  <a:pt x="11012" y="5146"/>
                </a:lnTo>
                <a:lnTo>
                  <a:pt x="11006" y="5140"/>
                </a:lnTo>
                <a:lnTo>
                  <a:pt x="11006" y="5134"/>
                </a:lnTo>
                <a:lnTo>
                  <a:pt x="11010" y="5130"/>
                </a:lnTo>
                <a:lnTo>
                  <a:pt x="11018" y="5126"/>
                </a:lnTo>
                <a:lnTo>
                  <a:pt x="11034" y="5114"/>
                </a:lnTo>
                <a:lnTo>
                  <a:pt x="11042" y="5106"/>
                </a:lnTo>
                <a:lnTo>
                  <a:pt x="11050" y="5096"/>
                </a:lnTo>
                <a:lnTo>
                  <a:pt x="11056" y="5088"/>
                </a:lnTo>
                <a:lnTo>
                  <a:pt x="11060" y="5084"/>
                </a:lnTo>
                <a:lnTo>
                  <a:pt x="11066" y="5084"/>
                </a:lnTo>
                <a:lnTo>
                  <a:pt x="11068" y="5084"/>
                </a:lnTo>
                <a:lnTo>
                  <a:pt x="11076" y="5090"/>
                </a:lnTo>
                <a:lnTo>
                  <a:pt x="11078" y="5090"/>
                </a:lnTo>
                <a:lnTo>
                  <a:pt x="11080" y="5088"/>
                </a:lnTo>
                <a:lnTo>
                  <a:pt x="11084" y="5080"/>
                </a:lnTo>
                <a:lnTo>
                  <a:pt x="11084" y="5076"/>
                </a:lnTo>
                <a:lnTo>
                  <a:pt x="11084" y="5074"/>
                </a:lnTo>
                <a:lnTo>
                  <a:pt x="11080" y="5072"/>
                </a:lnTo>
                <a:lnTo>
                  <a:pt x="11076" y="5070"/>
                </a:lnTo>
                <a:lnTo>
                  <a:pt x="11058" y="5070"/>
                </a:lnTo>
                <a:lnTo>
                  <a:pt x="11048" y="5072"/>
                </a:lnTo>
                <a:lnTo>
                  <a:pt x="11042" y="5074"/>
                </a:lnTo>
                <a:lnTo>
                  <a:pt x="11032" y="5080"/>
                </a:lnTo>
                <a:lnTo>
                  <a:pt x="11024" y="5084"/>
                </a:lnTo>
                <a:lnTo>
                  <a:pt x="11020" y="5084"/>
                </a:lnTo>
                <a:lnTo>
                  <a:pt x="11012" y="5082"/>
                </a:lnTo>
                <a:lnTo>
                  <a:pt x="11006" y="5082"/>
                </a:lnTo>
                <a:lnTo>
                  <a:pt x="11000" y="5084"/>
                </a:lnTo>
                <a:lnTo>
                  <a:pt x="10998" y="5088"/>
                </a:lnTo>
                <a:lnTo>
                  <a:pt x="10994" y="5094"/>
                </a:lnTo>
                <a:lnTo>
                  <a:pt x="10992" y="5100"/>
                </a:lnTo>
                <a:lnTo>
                  <a:pt x="10988" y="5104"/>
                </a:lnTo>
                <a:lnTo>
                  <a:pt x="10984" y="5108"/>
                </a:lnTo>
                <a:lnTo>
                  <a:pt x="10976" y="5108"/>
                </a:lnTo>
                <a:lnTo>
                  <a:pt x="10970" y="5106"/>
                </a:lnTo>
                <a:lnTo>
                  <a:pt x="10966" y="5104"/>
                </a:lnTo>
                <a:lnTo>
                  <a:pt x="10966" y="5102"/>
                </a:lnTo>
                <a:lnTo>
                  <a:pt x="10966" y="5098"/>
                </a:lnTo>
                <a:lnTo>
                  <a:pt x="10964" y="5090"/>
                </a:lnTo>
                <a:lnTo>
                  <a:pt x="10962" y="5086"/>
                </a:lnTo>
                <a:lnTo>
                  <a:pt x="10956" y="5082"/>
                </a:lnTo>
                <a:lnTo>
                  <a:pt x="10952" y="5080"/>
                </a:lnTo>
                <a:lnTo>
                  <a:pt x="10950" y="5076"/>
                </a:lnTo>
                <a:lnTo>
                  <a:pt x="10946" y="5064"/>
                </a:lnTo>
                <a:lnTo>
                  <a:pt x="10946" y="5052"/>
                </a:lnTo>
                <a:lnTo>
                  <a:pt x="10950" y="5038"/>
                </a:lnTo>
                <a:lnTo>
                  <a:pt x="10954" y="5026"/>
                </a:lnTo>
                <a:lnTo>
                  <a:pt x="10960" y="5018"/>
                </a:lnTo>
                <a:lnTo>
                  <a:pt x="10962" y="5016"/>
                </a:lnTo>
                <a:lnTo>
                  <a:pt x="10966" y="5014"/>
                </a:lnTo>
                <a:lnTo>
                  <a:pt x="10970" y="5014"/>
                </a:lnTo>
                <a:lnTo>
                  <a:pt x="10974" y="5016"/>
                </a:lnTo>
                <a:lnTo>
                  <a:pt x="10980" y="5018"/>
                </a:lnTo>
                <a:lnTo>
                  <a:pt x="10984" y="5018"/>
                </a:lnTo>
                <a:lnTo>
                  <a:pt x="10994" y="5018"/>
                </a:lnTo>
                <a:lnTo>
                  <a:pt x="11004" y="5016"/>
                </a:lnTo>
                <a:lnTo>
                  <a:pt x="11010" y="5016"/>
                </a:lnTo>
                <a:lnTo>
                  <a:pt x="11014" y="5018"/>
                </a:lnTo>
                <a:lnTo>
                  <a:pt x="11020" y="5018"/>
                </a:lnTo>
                <a:lnTo>
                  <a:pt x="11028" y="5018"/>
                </a:lnTo>
                <a:lnTo>
                  <a:pt x="11046" y="5016"/>
                </a:lnTo>
                <a:lnTo>
                  <a:pt x="11062" y="5016"/>
                </a:lnTo>
                <a:lnTo>
                  <a:pt x="11068" y="5016"/>
                </a:lnTo>
                <a:lnTo>
                  <a:pt x="11070" y="5018"/>
                </a:lnTo>
                <a:lnTo>
                  <a:pt x="11074" y="5022"/>
                </a:lnTo>
                <a:lnTo>
                  <a:pt x="11080" y="5024"/>
                </a:lnTo>
                <a:lnTo>
                  <a:pt x="11088" y="5026"/>
                </a:lnTo>
                <a:lnTo>
                  <a:pt x="11096" y="5026"/>
                </a:lnTo>
                <a:lnTo>
                  <a:pt x="11106" y="5024"/>
                </a:lnTo>
                <a:lnTo>
                  <a:pt x="11114" y="5020"/>
                </a:lnTo>
                <a:lnTo>
                  <a:pt x="11122" y="5016"/>
                </a:lnTo>
                <a:lnTo>
                  <a:pt x="11128" y="5010"/>
                </a:lnTo>
                <a:lnTo>
                  <a:pt x="11148" y="4980"/>
                </a:lnTo>
                <a:lnTo>
                  <a:pt x="11150" y="4974"/>
                </a:lnTo>
                <a:lnTo>
                  <a:pt x="11152" y="4970"/>
                </a:lnTo>
                <a:lnTo>
                  <a:pt x="11152" y="4964"/>
                </a:lnTo>
                <a:lnTo>
                  <a:pt x="11150" y="4958"/>
                </a:lnTo>
                <a:lnTo>
                  <a:pt x="11146" y="4956"/>
                </a:lnTo>
                <a:lnTo>
                  <a:pt x="11142" y="4956"/>
                </a:lnTo>
                <a:lnTo>
                  <a:pt x="11138" y="4958"/>
                </a:lnTo>
                <a:lnTo>
                  <a:pt x="11134" y="4962"/>
                </a:lnTo>
                <a:lnTo>
                  <a:pt x="11124" y="4976"/>
                </a:lnTo>
                <a:lnTo>
                  <a:pt x="11116" y="4990"/>
                </a:lnTo>
                <a:lnTo>
                  <a:pt x="11110" y="4996"/>
                </a:lnTo>
                <a:lnTo>
                  <a:pt x="11104" y="4998"/>
                </a:lnTo>
                <a:lnTo>
                  <a:pt x="11096" y="4998"/>
                </a:lnTo>
                <a:lnTo>
                  <a:pt x="11086" y="4996"/>
                </a:lnTo>
                <a:lnTo>
                  <a:pt x="11072" y="4994"/>
                </a:lnTo>
                <a:lnTo>
                  <a:pt x="11066" y="4994"/>
                </a:lnTo>
                <a:lnTo>
                  <a:pt x="11062" y="4994"/>
                </a:lnTo>
                <a:lnTo>
                  <a:pt x="11060" y="4996"/>
                </a:lnTo>
                <a:lnTo>
                  <a:pt x="11056" y="4996"/>
                </a:lnTo>
                <a:lnTo>
                  <a:pt x="11048" y="4994"/>
                </a:lnTo>
                <a:lnTo>
                  <a:pt x="11034" y="4990"/>
                </a:lnTo>
                <a:lnTo>
                  <a:pt x="11028" y="4990"/>
                </a:lnTo>
                <a:lnTo>
                  <a:pt x="11018" y="4990"/>
                </a:lnTo>
                <a:lnTo>
                  <a:pt x="11010" y="4990"/>
                </a:lnTo>
                <a:lnTo>
                  <a:pt x="11006" y="4988"/>
                </a:lnTo>
                <a:lnTo>
                  <a:pt x="11004" y="4986"/>
                </a:lnTo>
                <a:lnTo>
                  <a:pt x="11004" y="4984"/>
                </a:lnTo>
                <a:lnTo>
                  <a:pt x="11004" y="4980"/>
                </a:lnTo>
                <a:lnTo>
                  <a:pt x="11002" y="4978"/>
                </a:lnTo>
                <a:lnTo>
                  <a:pt x="11000" y="4978"/>
                </a:lnTo>
                <a:lnTo>
                  <a:pt x="10992" y="4978"/>
                </a:lnTo>
                <a:lnTo>
                  <a:pt x="10986" y="4976"/>
                </a:lnTo>
                <a:lnTo>
                  <a:pt x="10980" y="4976"/>
                </a:lnTo>
                <a:lnTo>
                  <a:pt x="10978" y="4976"/>
                </a:lnTo>
                <a:lnTo>
                  <a:pt x="10976" y="4980"/>
                </a:lnTo>
                <a:lnTo>
                  <a:pt x="10974" y="4988"/>
                </a:lnTo>
                <a:lnTo>
                  <a:pt x="10968" y="4996"/>
                </a:lnTo>
                <a:lnTo>
                  <a:pt x="10966" y="4998"/>
                </a:lnTo>
                <a:lnTo>
                  <a:pt x="10962" y="5000"/>
                </a:lnTo>
                <a:lnTo>
                  <a:pt x="10960" y="4998"/>
                </a:lnTo>
                <a:lnTo>
                  <a:pt x="10958" y="4996"/>
                </a:lnTo>
                <a:lnTo>
                  <a:pt x="10954" y="4992"/>
                </a:lnTo>
                <a:lnTo>
                  <a:pt x="10952" y="4992"/>
                </a:lnTo>
                <a:lnTo>
                  <a:pt x="10950" y="4998"/>
                </a:lnTo>
                <a:lnTo>
                  <a:pt x="10946" y="5008"/>
                </a:lnTo>
                <a:lnTo>
                  <a:pt x="10940" y="5020"/>
                </a:lnTo>
                <a:lnTo>
                  <a:pt x="10936" y="5024"/>
                </a:lnTo>
                <a:lnTo>
                  <a:pt x="10936" y="5028"/>
                </a:lnTo>
                <a:lnTo>
                  <a:pt x="10936" y="5034"/>
                </a:lnTo>
                <a:lnTo>
                  <a:pt x="10936" y="5038"/>
                </a:lnTo>
                <a:lnTo>
                  <a:pt x="10936" y="5040"/>
                </a:lnTo>
                <a:lnTo>
                  <a:pt x="10932" y="5040"/>
                </a:lnTo>
                <a:lnTo>
                  <a:pt x="10928" y="5044"/>
                </a:lnTo>
                <a:lnTo>
                  <a:pt x="10930" y="5046"/>
                </a:lnTo>
                <a:lnTo>
                  <a:pt x="10932" y="5054"/>
                </a:lnTo>
                <a:lnTo>
                  <a:pt x="10932" y="5064"/>
                </a:lnTo>
                <a:lnTo>
                  <a:pt x="10928" y="5076"/>
                </a:lnTo>
                <a:lnTo>
                  <a:pt x="10922" y="5086"/>
                </a:lnTo>
                <a:lnTo>
                  <a:pt x="10918" y="5098"/>
                </a:lnTo>
                <a:lnTo>
                  <a:pt x="10918" y="5106"/>
                </a:lnTo>
                <a:lnTo>
                  <a:pt x="10918" y="5118"/>
                </a:lnTo>
                <a:lnTo>
                  <a:pt x="10918" y="5132"/>
                </a:lnTo>
                <a:lnTo>
                  <a:pt x="10916" y="5134"/>
                </a:lnTo>
                <a:lnTo>
                  <a:pt x="10916" y="5136"/>
                </a:lnTo>
                <a:lnTo>
                  <a:pt x="10914" y="5136"/>
                </a:lnTo>
                <a:lnTo>
                  <a:pt x="10912" y="5138"/>
                </a:lnTo>
                <a:lnTo>
                  <a:pt x="10910" y="5142"/>
                </a:lnTo>
                <a:lnTo>
                  <a:pt x="10910" y="5150"/>
                </a:lnTo>
                <a:close/>
                <a:moveTo>
                  <a:pt x="11186" y="5194"/>
                </a:moveTo>
                <a:lnTo>
                  <a:pt x="11186" y="5194"/>
                </a:lnTo>
                <a:lnTo>
                  <a:pt x="11188" y="5202"/>
                </a:lnTo>
                <a:lnTo>
                  <a:pt x="11192" y="5208"/>
                </a:lnTo>
                <a:lnTo>
                  <a:pt x="11200" y="5216"/>
                </a:lnTo>
                <a:lnTo>
                  <a:pt x="11210" y="5224"/>
                </a:lnTo>
                <a:lnTo>
                  <a:pt x="11214" y="5226"/>
                </a:lnTo>
                <a:lnTo>
                  <a:pt x="11220" y="5224"/>
                </a:lnTo>
                <a:lnTo>
                  <a:pt x="11226" y="5222"/>
                </a:lnTo>
                <a:lnTo>
                  <a:pt x="11230" y="5220"/>
                </a:lnTo>
                <a:lnTo>
                  <a:pt x="11232" y="5214"/>
                </a:lnTo>
                <a:lnTo>
                  <a:pt x="11234" y="5210"/>
                </a:lnTo>
                <a:lnTo>
                  <a:pt x="11234" y="5204"/>
                </a:lnTo>
                <a:lnTo>
                  <a:pt x="11230" y="5198"/>
                </a:lnTo>
                <a:lnTo>
                  <a:pt x="11226" y="5192"/>
                </a:lnTo>
                <a:lnTo>
                  <a:pt x="11218" y="5188"/>
                </a:lnTo>
                <a:lnTo>
                  <a:pt x="11212" y="5186"/>
                </a:lnTo>
                <a:lnTo>
                  <a:pt x="11204" y="5186"/>
                </a:lnTo>
                <a:lnTo>
                  <a:pt x="11198" y="5186"/>
                </a:lnTo>
                <a:lnTo>
                  <a:pt x="11192" y="5188"/>
                </a:lnTo>
                <a:lnTo>
                  <a:pt x="11188" y="5190"/>
                </a:lnTo>
                <a:lnTo>
                  <a:pt x="11186" y="5194"/>
                </a:lnTo>
                <a:close/>
                <a:moveTo>
                  <a:pt x="11302" y="5178"/>
                </a:moveTo>
                <a:lnTo>
                  <a:pt x="11302" y="5178"/>
                </a:lnTo>
                <a:lnTo>
                  <a:pt x="11294" y="5178"/>
                </a:lnTo>
                <a:lnTo>
                  <a:pt x="11284" y="5178"/>
                </a:lnTo>
                <a:lnTo>
                  <a:pt x="11278" y="5178"/>
                </a:lnTo>
                <a:lnTo>
                  <a:pt x="11272" y="5182"/>
                </a:lnTo>
                <a:lnTo>
                  <a:pt x="11268" y="5186"/>
                </a:lnTo>
                <a:lnTo>
                  <a:pt x="11264" y="5190"/>
                </a:lnTo>
                <a:lnTo>
                  <a:pt x="11262" y="5196"/>
                </a:lnTo>
                <a:lnTo>
                  <a:pt x="11262" y="5202"/>
                </a:lnTo>
                <a:lnTo>
                  <a:pt x="11264" y="5208"/>
                </a:lnTo>
                <a:lnTo>
                  <a:pt x="11266" y="5204"/>
                </a:lnTo>
                <a:lnTo>
                  <a:pt x="11270" y="5196"/>
                </a:lnTo>
                <a:lnTo>
                  <a:pt x="11272" y="5194"/>
                </a:lnTo>
                <a:lnTo>
                  <a:pt x="11272" y="5192"/>
                </a:lnTo>
                <a:lnTo>
                  <a:pt x="11274" y="5192"/>
                </a:lnTo>
                <a:lnTo>
                  <a:pt x="11276" y="5194"/>
                </a:lnTo>
                <a:lnTo>
                  <a:pt x="11282" y="5200"/>
                </a:lnTo>
                <a:lnTo>
                  <a:pt x="11284" y="5202"/>
                </a:lnTo>
                <a:lnTo>
                  <a:pt x="11288" y="5202"/>
                </a:lnTo>
                <a:lnTo>
                  <a:pt x="11292" y="5202"/>
                </a:lnTo>
                <a:lnTo>
                  <a:pt x="11296" y="5200"/>
                </a:lnTo>
                <a:lnTo>
                  <a:pt x="11302" y="5198"/>
                </a:lnTo>
                <a:lnTo>
                  <a:pt x="11306" y="5198"/>
                </a:lnTo>
                <a:lnTo>
                  <a:pt x="11316" y="5202"/>
                </a:lnTo>
                <a:lnTo>
                  <a:pt x="11324" y="5206"/>
                </a:lnTo>
                <a:lnTo>
                  <a:pt x="11328" y="5206"/>
                </a:lnTo>
                <a:lnTo>
                  <a:pt x="11330" y="5204"/>
                </a:lnTo>
                <a:lnTo>
                  <a:pt x="11332" y="5202"/>
                </a:lnTo>
                <a:lnTo>
                  <a:pt x="11334" y="5202"/>
                </a:lnTo>
                <a:lnTo>
                  <a:pt x="11344" y="5204"/>
                </a:lnTo>
                <a:lnTo>
                  <a:pt x="11356" y="5212"/>
                </a:lnTo>
                <a:lnTo>
                  <a:pt x="11370" y="5222"/>
                </a:lnTo>
                <a:lnTo>
                  <a:pt x="11376" y="5226"/>
                </a:lnTo>
                <a:lnTo>
                  <a:pt x="11380" y="5226"/>
                </a:lnTo>
                <a:lnTo>
                  <a:pt x="11384" y="5226"/>
                </a:lnTo>
                <a:lnTo>
                  <a:pt x="11384" y="5222"/>
                </a:lnTo>
                <a:lnTo>
                  <a:pt x="11382" y="5210"/>
                </a:lnTo>
                <a:lnTo>
                  <a:pt x="11372" y="5194"/>
                </a:lnTo>
                <a:lnTo>
                  <a:pt x="11368" y="5186"/>
                </a:lnTo>
                <a:lnTo>
                  <a:pt x="11364" y="5184"/>
                </a:lnTo>
                <a:lnTo>
                  <a:pt x="11360" y="5182"/>
                </a:lnTo>
                <a:lnTo>
                  <a:pt x="11358" y="5182"/>
                </a:lnTo>
                <a:lnTo>
                  <a:pt x="11352" y="5184"/>
                </a:lnTo>
                <a:lnTo>
                  <a:pt x="11346" y="5182"/>
                </a:lnTo>
                <a:lnTo>
                  <a:pt x="11340" y="5178"/>
                </a:lnTo>
                <a:lnTo>
                  <a:pt x="11328" y="5174"/>
                </a:lnTo>
                <a:lnTo>
                  <a:pt x="11326" y="5174"/>
                </a:lnTo>
                <a:lnTo>
                  <a:pt x="11324" y="5176"/>
                </a:lnTo>
                <a:lnTo>
                  <a:pt x="11318" y="5178"/>
                </a:lnTo>
                <a:lnTo>
                  <a:pt x="11312" y="5178"/>
                </a:lnTo>
                <a:lnTo>
                  <a:pt x="11302" y="5178"/>
                </a:lnTo>
                <a:close/>
                <a:moveTo>
                  <a:pt x="11158" y="5128"/>
                </a:moveTo>
                <a:lnTo>
                  <a:pt x="11158" y="5128"/>
                </a:lnTo>
                <a:lnTo>
                  <a:pt x="11156" y="5126"/>
                </a:lnTo>
                <a:lnTo>
                  <a:pt x="11152" y="5122"/>
                </a:lnTo>
                <a:lnTo>
                  <a:pt x="11138" y="5118"/>
                </a:lnTo>
                <a:lnTo>
                  <a:pt x="11132" y="5118"/>
                </a:lnTo>
                <a:lnTo>
                  <a:pt x="11126" y="5120"/>
                </a:lnTo>
                <a:lnTo>
                  <a:pt x="11120" y="5124"/>
                </a:lnTo>
                <a:lnTo>
                  <a:pt x="11118" y="5128"/>
                </a:lnTo>
                <a:lnTo>
                  <a:pt x="11120" y="5132"/>
                </a:lnTo>
                <a:lnTo>
                  <a:pt x="11124" y="5136"/>
                </a:lnTo>
                <a:lnTo>
                  <a:pt x="11132" y="5136"/>
                </a:lnTo>
                <a:lnTo>
                  <a:pt x="11138" y="5136"/>
                </a:lnTo>
                <a:lnTo>
                  <a:pt x="11152" y="5132"/>
                </a:lnTo>
                <a:lnTo>
                  <a:pt x="11156" y="5130"/>
                </a:lnTo>
                <a:lnTo>
                  <a:pt x="11158" y="5128"/>
                </a:lnTo>
                <a:close/>
                <a:moveTo>
                  <a:pt x="11162" y="5130"/>
                </a:moveTo>
                <a:lnTo>
                  <a:pt x="11162" y="5130"/>
                </a:lnTo>
                <a:lnTo>
                  <a:pt x="11162" y="5132"/>
                </a:lnTo>
                <a:lnTo>
                  <a:pt x="11166" y="5134"/>
                </a:lnTo>
                <a:lnTo>
                  <a:pt x="11176" y="5132"/>
                </a:lnTo>
                <a:lnTo>
                  <a:pt x="11200" y="5128"/>
                </a:lnTo>
                <a:lnTo>
                  <a:pt x="11200" y="5126"/>
                </a:lnTo>
                <a:lnTo>
                  <a:pt x="11198" y="5124"/>
                </a:lnTo>
                <a:lnTo>
                  <a:pt x="11184" y="5124"/>
                </a:lnTo>
                <a:lnTo>
                  <a:pt x="11170" y="5124"/>
                </a:lnTo>
                <a:lnTo>
                  <a:pt x="11164" y="5126"/>
                </a:lnTo>
                <a:lnTo>
                  <a:pt x="11162" y="5130"/>
                </a:lnTo>
                <a:close/>
                <a:moveTo>
                  <a:pt x="11242" y="5116"/>
                </a:moveTo>
                <a:lnTo>
                  <a:pt x="11242" y="5116"/>
                </a:lnTo>
                <a:lnTo>
                  <a:pt x="11242" y="5122"/>
                </a:lnTo>
                <a:lnTo>
                  <a:pt x="11246" y="5122"/>
                </a:lnTo>
                <a:lnTo>
                  <a:pt x="11254" y="5122"/>
                </a:lnTo>
                <a:lnTo>
                  <a:pt x="11270" y="5122"/>
                </a:lnTo>
                <a:lnTo>
                  <a:pt x="11272" y="5120"/>
                </a:lnTo>
                <a:lnTo>
                  <a:pt x="11268" y="5112"/>
                </a:lnTo>
                <a:lnTo>
                  <a:pt x="11262" y="5108"/>
                </a:lnTo>
                <a:lnTo>
                  <a:pt x="11258" y="5106"/>
                </a:lnTo>
                <a:lnTo>
                  <a:pt x="11254" y="5104"/>
                </a:lnTo>
                <a:lnTo>
                  <a:pt x="11250" y="5104"/>
                </a:lnTo>
                <a:lnTo>
                  <a:pt x="11246" y="5106"/>
                </a:lnTo>
                <a:lnTo>
                  <a:pt x="11244" y="5108"/>
                </a:lnTo>
                <a:lnTo>
                  <a:pt x="11242" y="5110"/>
                </a:lnTo>
                <a:lnTo>
                  <a:pt x="11242" y="5116"/>
                </a:lnTo>
                <a:close/>
                <a:moveTo>
                  <a:pt x="11340" y="5134"/>
                </a:moveTo>
                <a:lnTo>
                  <a:pt x="11340" y="5134"/>
                </a:lnTo>
                <a:lnTo>
                  <a:pt x="11344" y="5138"/>
                </a:lnTo>
                <a:lnTo>
                  <a:pt x="11352" y="5140"/>
                </a:lnTo>
                <a:lnTo>
                  <a:pt x="11358" y="5140"/>
                </a:lnTo>
                <a:lnTo>
                  <a:pt x="11360" y="5136"/>
                </a:lnTo>
                <a:lnTo>
                  <a:pt x="11362" y="5134"/>
                </a:lnTo>
                <a:lnTo>
                  <a:pt x="11362" y="5126"/>
                </a:lnTo>
                <a:lnTo>
                  <a:pt x="11360" y="5122"/>
                </a:lnTo>
                <a:lnTo>
                  <a:pt x="11354" y="5122"/>
                </a:lnTo>
                <a:lnTo>
                  <a:pt x="11346" y="5124"/>
                </a:lnTo>
                <a:lnTo>
                  <a:pt x="11336" y="5130"/>
                </a:lnTo>
                <a:lnTo>
                  <a:pt x="11336" y="5132"/>
                </a:lnTo>
                <a:lnTo>
                  <a:pt x="11340" y="5134"/>
                </a:lnTo>
                <a:close/>
                <a:moveTo>
                  <a:pt x="11380" y="5104"/>
                </a:moveTo>
                <a:lnTo>
                  <a:pt x="11380" y="5104"/>
                </a:lnTo>
                <a:lnTo>
                  <a:pt x="11382" y="5104"/>
                </a:lnTo>
                <a:lnTo>
                  <a:pt x="11384" y="5102"/>
                </a:lnTo>
                <a:lnTo>
                  <a:pt x="11386" y="5096"/>
                </a:lnTo>
                <a:lnTo>
                  <a:pt x="11386" y="5090"/>
                </a:lnTo>
                <a:lnTo>
                  <a:pt x="11386" y="5086"/>
                </a:lnTo>
                <a:lnTo>
                  <a:pt x="11386" y="5084"/>
                </a:lnTo>
                <a:lnTo>
                  <a:pt x="11380" y="5084"/>
                </a:lnTo>
                <a:lnTo>
                  <a:pt x="11374" y="5084"/>
                </a:lnTo>
                <a:lnTo>
                  <a:pt x="11370" y="5086"/>
                </a:lnTo>
                <a:lnTo>
                  <a:pt x="11370" y="5088"/>
                </a:lnTo>
                <a:lnTo>
                  <a:pt x="11370" y="5090"/>
                </a:lnTo>
                <a:lnTo>
                  <a:pt x="11374" y="5096"/>
                </a:lnTo>
                <a:lnTo>
                  <a:pt x="11380" y="5104"/>
                </a:lnTo>
                <a:close/>
                <a:moveTo>
                  <a:pt x="11362" y="5052"/>
                </a:moveTo>
                <a:lnTo>
                  <a:pt x="11362" y="5052"/>
                </a:lnTo>
                <a:lnTo>
                  <a:pt x="11368" y="5054"/>
                </a:lnTo>
                <a:lnTo>
                  <a:pt x="11372" y="5056"/>
                </a:lnTo>
                <a:lnTo>
                  <a:pt x="11378" y="5060"/>
                </a:lnTo>
                <a:lnTo>
                  <a:pt x="11384" y="5060"/>
                </a:lnTo>
                <a:lnTo>
                  <a:pt x="11386" y="5058"/>
                </a:lnTo>
                <a:lnTo>
                  <a:pt x="11382" y="5054"/>
                </a:lnTo>
                <a:lnTo>
                  <a:pt x="11380" y="5052"/>
                </a:lnTo>
                <a:lnTo>
                  <a:pt x="11380" y="5050"/>
                </a:lnTo>
                <a:lnTo>
                  <a:pt x="11384" y="5052"/>
                </a:lnTo>
                <a:lnTo>
                  <a:pt x="11388" y="5056"/>
                </a:lnTo>
                <a:lnTo>
                  <a:pt x="11394" y="5058"/>
                </a:lnTo>
                <a:lnTo>
                  <a:pt x="11398" y="5056"/>
                </a:lnTo>
                <a:lnTo>
                  <a:pt x="11400" y="5054"/>
                </a:lnTo>
                <a:lnTo>
                  <a:pt x="11400" y="5052"/>
                </a:lnTo>
                <a:lnTo>
                  <a:pt x="11394" y="5046"/>
                </a:lnTo>
                <a:lnTo>
                  <a:pt x="11384" y="5040"/>
                </a:lnTo>
                <a:lnTo>
                  <a:pt x="11378" y="5040"/>
                </a:lnTo>
                <a:lnTo>
                  <a:pt x="11372" y="5040"/>
                </a:lnTo>
                <a:lnTo>
                  <a:pt x="11364" y="5044"/>
                </a:lnTo>
                <a:lnTo>
                  <a:pt x="11358" y="5046"/>
                </a:lnTo>
                <a:lnTo>
                  <a:pt x="11358" y="5050"/>
                </a:lnTo>
                <a:lnTo>
                  <a:pt x="11362" y="5052"/>
                </a:lnTo>
                <a:close/>
                <a:moveTo>
                  <a:pt x="11246" y="4990"/>
                </a:moveTo>
                <a:lnTo>
                  <a:pt x="11246" y="4990"/>
                </a:lnTo>
                <a:lnTo>
                  <a:pt x="11248" y="4998"/>
                </a:lnTo>
                <a:lnTo>
                  <a:pt x="11246" y="5006"/>
                </a:lnTo>
                <a:lnTo>
                  <a:pt x="11246" y="5012"/>
                </a:lnTo>
                <a:lnTo>
                  <a:pt x="11248" y="5016"/>
                </a:lnTo>
                <a:lnTo>
                  <a:pt x="11250" y="5020"/>
                </a:lnTo>
                <a:lnTo>
                  <a:pt x="11252" y="5024"/>
                </a:lnTo>
                <a:lnTo>
                  <a:pt x="11254" y="5028"/>
                </a:lnTo>
                <a:lnTo>
                  <a:pt x="11252" y="5038"/>
                </a:lnTo>
                <a:lnTo>
                  <a:pt x="11252" y="5046"/>
                </a:lnTo>
                <a:lnTo>
                  <a:pt x="11254" y="5050"/>
                </a:lnTo>
                <a:lnTo>
                  <a:pt x="11256" y="5056"/>
                </a:lnTo>
                <a:lnTo>
                  <a:pt x="11270" y="5074"/>
                </a:lnTo>
                <a:lnTo>
                  <a:pt x="11276" y="5080"/>
                </a:lnTo>
                <a:lnTo>
                  <a:pt x="11278" y="5082"/>
                </a:lnTo>
                <a:lnTo>
                  <a:pt x="11282" y="5082"/>
                </a:lnTo>
                <a:lnTo>
                  <a:pt x="11284" y="5082"/>
                </a:lnTo>
                <a:lnTo>
                  <a:pt x="11282" y="5080"/>
                </a:lnTo>
                <a:lnTo>
                  <a:pt x="11278" y="5076"/>
                </a:lnTo>
                <a:lnTo>
                  <a:pt x="11272" y="5068"/>
                </a:lnTo>
                <a:lnTo>
                  <a:pt x="11268" y="5058"/>
                </a:lnTo>
                <a:lnTo>
                  <a:pt x="11264" y="5046"/>
                </a:lnTo>
                <a:lnTo>
                  <a:pt x="11262" y="5036"/>
                </a:lnTo>
                <a:lnTo>
                  <a:pt x="11262" y="5026"/>
                </a:lnTo>
                <a:lnTo>
                  <a:pt x="11266" y="5018"/>
                </a:lnTo>
                <a:lnTo>
                  <a:pt x="11268" y="5018"/>
                </a:lnTo>
                <a:lnTo>
                  <a:pt x="11270" y="5016"/>
                </a:lnTo>
                <a:lnTo>
                  <a:pt x="11278" y="5018"/>
                </a:lnTo>
                <a:lnTo>
                  <a:pt x="11290" y="5024"/>
                </a:lnTo>
                <a:lnTo>
                  <a:pt x="11294" y="5026"/>
                </a:lnTo>
                <a:lnTo>
                  <a:pt x="11298" y="5026"/>
                </a:lnTo>
                <a:lnTo>
                  <a:pt x="11298" y="5024"/>
                </a:lnTo>
                <a:lnTo>
                  <a:pt x="11298" y="5022"/>
                </a:lnTo>
                <a:lnTo>
                  <a:pt x="11294" y="5014"/>
                </a:lnTo>
                <a:lnTo>
                  <a:pt x="11288" y="5012"/>
                </a:lnTo>
                <a:lnTo>
                  <a:pt x="11282" y="5008"/>
                </a:lnTo>
                <a:lnTo>
                  <a:pt x="11278" y="5006"/>
                </a:lnTo>
                <a:lnTo>
                  <a:pt x="11276" y="5004"/>
                </a:lnTo>
                <a:lnTo>
                  <a:pt x="11274" y="5002"/>
                </a:lnTo>
                <a:lnTo>
                  <a:pt x="11276" y="5000"/>
                </a:lnTo>
                <a:lnTo>
                  <a:pt x="11282" y="4994"/>
                </a:lnTo>
                <a:lnTo>
                  <a:pt x="11290" y="4990"/>
                </a:lnTo>
                <a:lnTo>
                  <a:pt x="11292" y="4988"/>
                </a:lnTo>
                <a:lnTo>
                  <a:pt x="11294" y="4984"/>
                </a:lnTo>
                <a:lnTo>
                  <a:pt x="11296" y="4974"/>
                </a:lnTo>
                <a:lnTo>
                  <a:pt x="11294" y="4970"/>
                </a:lnTo>
                <a:lnTo>
                  <a:pt x="11292" y="4966"/>
                </a:lnTo>
                <a:lnTo>
                  <a:pt x="11290" y="4964"/>
                </a:lnTo>
                <a:lnTo>
                  <a:pt x="11284" y="4964"/>
                </a:lnTo>
                <a:lnTo>
                  <a:pt x="11278" y="4968"/>
                </a:lnTo>
                <a:lnTo>
                  <a:pt x="11274" y="4974"/>
                </a:lnTo>
                <a:lnTo>
                  <a:pt x="11266" y="4988"/>
                </a:lnTo>
                <a:lnTo>
                  <a:pt x="11262" y="4998"/>
                </a:lnTo>
                <a:lnTo>
                  <a:pt x="11260" y="5000"/>
                </a:lnTo>
                <a:lnTo>
                  <a:pt x="11258" y="4998"/>
                </a:lnTo>
                <a:lnTo>
                  <a:pt x="11256" y="4992"/>
                </a:lnTo>
                <a:lnTo>
                  <a:pt x="11258" y="4988"/>
                </a:lnTo>
                <a:lnTo>
                  <a:pt x="11262" y="4982"/>
                </a:lnTo>
                <a:lnTo>
                  <a:pt x="11266" y="4972"/>
                </a:lnTo>
                <a:lnTo>
                  <a:pt x="11268" y="4966"/>
                </a:lnTo>
                <a:lnTo>
                  <a:pt x="11268" y="4962"/>
                </a:lnTo>
                <a:lnTo>
                  <a:pt x="11264" y="4954"/>
                </a:lnTo>
                <a:lnTo>
                  <a:pt x="11262" y="4950"/>
                </a:lnTo>
                <a:lnTo>
                  <a:pt x="11262" y="4946"/>
                </a:lnTo>
                <a:lnTo>
                  <a:pt x="11262" y="4944"/>
                </a:lnTo>
                <a:lnTo>
                  <a:pt x="11266" y="4932"/>
                </a:lnTo>
                <a:lnTo>
                  <a:pt x="11258" y="4936"/>
                </a:lnTo>
                <a:lnTo>
                  <a:pt x="11254" y="4940"/>
                </a:lnTo>
                <a:lnTo>
                  <a:pt x="11250" y="4946"/>
                </a:lnTo>
                <a:lnTo>
                  <a:pt x="11246" y="4960"/>
                </a:lnTo>
                <a:lnTo>
                  <a:pt x="11244" y="4976"/>
                </a:lnTo>
                <a:lnTo>
                  <a:pt x="11244" y="4984"/>
                </a:lnTo>
                <a:lnTo>
                  <a:pt x="11246" y="4990"/>
                </a:lnTo>
                <a:close/>
                <a:moveTo>
                  <a:pt x="11276" y="4936"/>
                </a:moveTo>
                <a:lnTo>
                  <a:pt x="11276" y="4936"/>
                </a:lnTo>
                <a:lnTo>
                  <a:pt x="11276" y="4940"/>
                </a:lnTo>
                <a:lnTo>
                  <a:pt x="11280" y="4942"/>
                </a:lnTo>
                <a:lnTo>
                  <a:pt x="11284" y="4940"/>
                </a:lnTo>
                <a:lnTo>
                  <a:pt x="11288" y="4936"/>
                </a:lnTo>
                <a:lnTo>
                  <a:pt x="11290" y="4930"/>
                </a:lnTo>
                <a:lnTo>
                  <a:pt x="11292" y="4924"/>
                </a:lnTo>
                <a:lnTo>
                  <a:pt x="11294" y="4918"/>
                </a:lnTo>
                <a:lnTo>
                  <a:pt x="11292" y="4914"/>
                </a:lnTo>
                <a:lnTo>
                  <a:pt x="11288" y="4912"/>
                </a:lnTo>
                <a:lnTo>
                  <a:pt x="11286" y="4912"/>
                </a:lnTo>
                <a:lnTo>
                  <a:pt x="11282" y="4912"/>
                </a:lnTo>
                <a:lnTo>
                  <a:pt x="11280" y="4916"/>
                </a:lnTo>
                <a:lnTo>
                  <a:pt x="11276" y="4926"/>
                </a:lnTo>
                <a:lnTo>
                  <a:pt x="11276" y="4936"/>
                </a:lnTo>
                <a:close/>
                <a:moveTo>
                  <a:pt x="11022" y="5302"/>
                </a:moveTo>
                <a:lnTo>
                  <a:pt x="11022" y="5302"/>
                </a:lnTo>
                <a:lnTo>
                  <a:pt x="11024" y="5306"/>
                </a:lnTo>
                <a:lnTo>
                  <a:pt x="11026" y="5302"/>
                </a:lnTo>
                <a:lnTo>
                  <a:pt x="11026" y="5296"/>
                </a:lnTo>
                <a:lnTo>
                  <a:pt x="11022" y="5288"/>
                </a:lnTo>
                <a:lnTo>
                  <a:pt x="11020" y="5284"/>
                </a:lnTo>
                <a:lnTo>
                  <a:pt x="11018" y="5288"/>
                </a:lnTo>
                <a:lnTo>
                  <a:pt x="11018" y="5294"/>
                </a:lnTo>
                <a:lnTo>
                  <a:pt x="11022" y="5302"/>
                </a:lnTo>
                <a:close/>
                <a:moveTo>
                  <a:pt x="11040" y="5304"/>
                </a:moveTo>
                <a:lnTo>
                  <a:pt x="11040" y="5304"/>
                </a:lnTo>
                <a:lnTo>
                  <a:pt x="11048" y="5300"/>
                </a:lnTo>
                <a:lnTo>
                  <a:pt x="11050" y="5296"/>
                </a:lnTo>
                <a:lnTo>
                  <a:pt x="11050" y="5292"/>
                </a:lnTo>
                <a:lnTo>
                  <a:pt x="11050" y="5288"/>
                </a:lnTo>
                <a:lnTo>
                  <a:pt x="11050" y="5284"/>
                </a:lnTo>
                <a:lnTo>
                  <a:pt x="11052" y="5278"/>
                </a:lnTo>
                <a:lnTo>
                  <a:pt x="11054" y="5270"/>
                </a:lnTo>
                <a:lnTo>
                  <a:pt x="11054" y="5266"/>
                </a:lnTo>
                <a:lnTo>
                  <a:pt x="11052" y="5264"/>
                </a:lnTo>
                <a:lnTo>
                  <a:pt x="11048" y="5264"/>
                </a:lnTo>
                <a:lnTo>
                  <a:pt x="11046" y="5264"/>
                </a:lnTo>
                <a:lnTo>
                  <a:pt x="11040" y="5270"/>
                </a:lnTo>
                <a:lnTo>
                  <a:pt x="11038" y="5274"/>
                </a:lnTo>
                <a:lnTo>
                  <a:pt x="11038" y="5278"/>
                </a:lnTo>
                <a:lnTo>
                  <a:pt x="11038" y="5288"/>
                </a:lnTo>
                <a:lnTo>
                  <a:pt x="11036" y="5298"/>
                </a:lnTo>
                <a:lnTo>
                  <a:pt x="11036" y="5304"/>
                </a:lnTo>
                <a:lnTo>
                  <a:pt x="11038" y="5304"/>
                </a:lnTo>
                <a:lnTo>
                  <a:pt x="11040" y="5304"/>
                </a:lnTo>
                <a:close/>
                <a:moveTo>
                  <a:pt x="11052" y="5316"/>
                </a:moveTo>
                <a:lnTo>
                  <a:pt x="11052" y="5316"/>
                </a:lnTo>
                <a:lnTo>
                  <a:pt x="11056" y="5318"/>
                </a:lnTo>
                <a:lnTo>
                  <a:pt x="11058" y="5316"/>
                </a:lnTo>
                <a:lnTo>
                  <a:pt x="11060" y="5308"/>
                </a:lnTo>
                <a:lnTo>
                  <a:pt x="11062" y="5306"/>
                </a:lnTo>
                <a:lnTo>
                  <a:pt x="11066" y="5304"/>
                </a:lnTo>
                <a:lnTo>
                  <a:pt x="11072" y="5302"/>
                </a:lnTo>
                <a:lnTo>
                  <a:pt x="11074" y="5302"/>
                </a:lnTo>
                <a:lnTo>
                  <a:pt x="11074" y="5300"/>
                </a:lnTo>
                <a:lnTo>
                  <a:pt x="11068" y="5292"/>
                </a:lnTo>
                <a:lnTo>
                  <a:pt x="11064" y="5286"/>
                </a:lnTo>
                <a:lnTo>
                  <a:pt x="11064" y="5282"/>
                </a:lnTo>
                <a:lnTo>
                  <a:pt x="11064" y="5278"/>
                </a:lnTo>
                <a:lnTo>
                  <a:pt x="11068" y="5274"/>
                </a:lnTo>
                <a:lnTo>
                  <a:pt x="11072" y="5268"/>
                </a:lnTo>
                <a:lnTo>
                  <a:pt x="11072" y="5264"/>
                </a:lnTo>
                <a:lnTo>
                  <a:pt x="11070" y="5258"/>
                </a:lnTo>
                <a:lnTo>
                  <a:pt x="11068" y="5254"/>
                </a:lnTo>
                <a:lnTo>
                  <a:pt x="11066" y="5252"/>
                </a:lnTo>
                <a:lnTo>
                  <a:pt x="11064" y="5252"/>
                </a:lnTo>
                <a:lnTo>
                  <a:pt x="11062" y="5256"/>
                </a:lnTo>
                <a:lnTo>
                  <a:pt x="11058" y="5270"/>
                </a:lnTo>
                <a:lnTo>
                  <a:pt x="11056" y="5286"/>
                </a:lnTo>
                <a:lnTo>
                  <a:pt x="11056" y="5294"/>
                </a:lnTo>
                <a:lnTo>
                  <a:pt x="11052" y="5300"/>
                </a:lnTo>
                <a:lnTo>
                  <a:pt x="11048" y="5306"/>
                </a:lnTo>
                <a:lnTo>
                  <a:pt x="11046" y="5310"/>
                </a:lnTo>
                <a:lnTo>
                  <a:pt x="11046" y="5312"/>
                </a:lnTo>
                <a:lnTo>
                  <a:pt x="11052" y="5316"/>
                </a:lnTo>
                <a:close/>
                <a:moveTo>
                  <a:pt x="11240" y="5058"/>
                </a:moveTo>
                <a:lnTo>
                  <a:pt x="11240" y="5058"/>
                </a:lnTo>
                <a:lnTo>
                  <a:pt x="11240" y="5062"/>
                </a:lnTo>
                <a:lnTo>
                  <a:pt x="11242" y="5068"/>
                </a:lnTo>
                <a:lnTo>
                  <a:pt x="11246" y="5074"/>
                </a:lnTo>
                <a:lnTo>
                  <a:pt x="11250" y="5076"/>
                </a:lnTo>
                <a:lnTo>
                  <a:pt x="11252" y="5072"/>
                </a:lnTo>
                <a:lnTo>
                  <a:pt x="11252" y="5064"/>
                </a:lnTo>
                <a:lnTo>
                  <a:pt x="11250" y="5058"/>
                </a:lnTo>
                <a:lnTo>
                  <a:pt x="11248" y="5054"/>
                </a:lnTo>
                <a:lnTo>
                  <a:pt x="11244" y="5054"/>
                </a:lnTo>
                <a:lnTo>
                  <a:pt x="11240" y="5058"/>
                </a:lnTo>
                <a:close/>
                <a:moveTo>
                  <a:pt x="11412" y="5392"/>
                </a:moveTo>
                <a:lnTo>
                  <a:pt x="11412" y="5392"/>
                </a:lnTo>
                <a:lnTo>
                  <a:pt x="11412" y="5390"/>
                </a:lnTo>
                <a:lnTo>
                  <a:pt x="11410" y="5390"/>
                </a:lnTo>
                <a:lnTo>
                  <a:pt x="11406" y="5392"/>
                </a:lnTo>
                <a:lnTo>
                  <a:pt x="11402" y="5398"/>
                </a:lnTo>
                <a:lnTo>
                  <a:pt x="11398" y="5406"/>
                </a:lnTo>
                <a:lnTo>
                  <a:pt x="11394" y="5420"/>
                </a:lnTo>
                <a:lnTo>
                  <a:pt x="11394" y="5426"/>
                </a:lnTo>
                <a:lnTo>
                  <a:pt x="11396" y="5426"/>
                </a:lnTo>
                <a:lnTo>
                  <a:pt x="11406" y="5420"/>
                </a:lnTo>
                <a:lnTo>
                  <a:pt x="11412" y="5412"/>
                </a:lnTo>
                <a:lnTo>
                  <a:pt x="11414" y="5402"/>
                </a:lnTo>
                <a:lnTo>
                  <a:pt x="11412" y="5392"/>
                </a:lnTo>
                <a:close/>
                <a:moveTo>
                  <a:pt x="11514" y="5376"/>
                </a:moveTo>
                <a:lnTo>
                  <a:pt x="11514" y="5376"/>
                </a:lnTo>
                <a:lnTo>
                  <a:pt x="11522" y="5372"/>
                </a:lnTo>
                <a:lnTo>
                  <a:pt x="11526" y="5366"/>
                </a:lnTo>
                <a:lnTo>
                  <a:pt x="11526" y="5360"/>
                </a:lnTo>
                <a:lnTo>
                  <a:pt x="11520" y="5352"/>
                </a:lnTo>
                <a:lnTo>
                  <a:pt x="11516" y="5346"/>
                </a:lnTo>
                <a:lnTo>
                  <a:pt x="11512" y="5346"/>
                </a:lnTo>
                <a:lnTo>
                  <a:pt x="11510" y="5350"/>
                </a:lnTo>
                <a:lnTo>
                  <a:pt x="11510" y="5356"/>
                </a:lnTo>
                <a:lnTo>
                  <a:pt x="11510" y="5370"/>
                </a:lnTo>
                <a:lnTo>
                  <a:pt x="11512" y="5374"/>
                </a:lnTo>
                <a:lnTo>
                  <a:pt x="11514" y="5376"/>
                </a:lnTo>
                <a:close/>
                <a:moveTo>
                  <a:pt x="10442" y="5192"/>
                </a:moveTo>
                <a:lnTo>
                  <a:pt x="10442" y="5192"/>
                </a:lnTo>
                <a:lnTo>
                  <a:pt x="10446" y="5198"/>
                </a:lnTo>
                <a:lnTo>
                  <a:pt x="10448" y="5198"/>
                </a:lnTo>
                <a:lnTo>
                  <a:pt x="10450" y="5194"/>
                </a:lnTo>
                <a:lnTo>
                  <a:pt x="10452" y="5192"/>
                </a:lnTo>
                <a:lnTo>
                  <a:pt x="10454" y="5192"/>
                </a:lnTo>
                <a:lnTo>
                  <a:pt x="10458" y="5194"/>
                </a:lnTo>
                <a:lnTo>
                  <a:pt x="10462" y="5194"/>
                </a:lnTo>
                <a:lnTo>
                  <a:pt x="10468" y="5188"/>
                </a:lnTo>
                <a:lnTo>
                  <a:pt x="10470" y="5180"/>
                </a:lnTo>
                <a:lnTo>
                  <a:pt x="10470" y="5176"/>
                </a:lnTo>
                <a:lnTo>
                  <a:pt x="10470" y="5174"/>
                </a:lnTo>
                <a:lnTo>
                  <a:pt x="10464" y="5168"/>
                </a:lnTo>
                <a:lnTo>
                  <a:pt x="10456" y="5164"/>
                </a:lnTo>
                <a:lnTo>
                  <a:pt x="10450" y="5162"/>
                </a:lnTo>
                <a:lnTo>
                  <a:pt x="10448" y="5164"/>
                </a:lnTo>
                <a:lnTo>
                  <a:pt x="10444" y="5166"/>
                </a:lnTo>
                <a:lnTo>
                  <a:pt x="10442" y="5170"/>
                </a:lnTo>
                <a:lnTo>
                  <a:pt x="10440" y="5182"/>
                </a:lnTo>
                <a:lnTo>
                  <a:pt x="10440" y="5186"/>
                </a:lnTo>
                <a:lnTo>
                  <a:pt x="10442" y="5192"/>
                </a:lnTo>
                <a:close/>
                <a:moveTo>
                  <a:pt x="10396" y="5160"/>
                </a:moveTo>
                <a:lnTo>
                  <a:pt x="10396" y="5160"/>
                </a:lnTo>
                <a:lnTo>
                  <a:pt x="10392" y="5156"/>
                </a:lnTo>
                <a:lnTo>
                  <a:pt x="10388" y="5150"/>
                </a:lnTo>
                <a:lnTo>
                  <a:pt x="10386" y="5132"/>
                </a:lnTo>
                <a:lnTo>
                  <a:pt x="10382" y="5124"/>
                </a:lnTo>
                <a:lnTo>
                  <a:pt x="10380" y="5116"/>
                </a:lnTo>
                <a:lnTo>
                  <a:pt x="10372" y="5112"/>
                </a:lnTo>
                <a:lnTo>
                  <a:pt x="10364" y="5112"/>
                </a:lnTo>
                <a:lnTo>
                  <a:pt x="10356" y="5116"/>
                </a:lnTo>
                <a:lnTo>
                  <a:pt x="10352" y="5120"/>
                </a:lnTo>
                <a:lnTo>
                  <a:pt x="10352" y="5124"/>
                </a:lnTo>
                <a:lnTo>
                  <a:pt x="10352" y="5128"/>
                </a:lnTo>
                <a:lnTo>
                  <a:pt x="10348" y="5130"/>
                </a:lnTo>
                <a:lnTo>
                  <a:pt x="10344" y="5134"/>
                </a:lnTo>
                <a:lnTo>
                  <a:pt x="10342" y="5138"/>
                </a:lnTo>
                <a:lnTo>
                  <a:pt x="10344" y="5140"/>
                </a:lnTo>
                <a:lnTo>
                  <a:pt x="10346" y="5142"/>
                </a:lnTo>
                <a:lnTo>
                  <a:pt x="10354" y="5142"/>
                </a:lnTo>
                <a:lnTo>
                  <a:pt x="10362" y="5142"/>
                </a:lnTo>
                <a:lnTo>
                  <a:pt x="10366" y="5144"/>
                </a:lnTo>
                <a:lnTo>
                  <a:pt x="10368" y="5146"/>
                </a:lnTo>
                <a:lnTo>
                  <a:pt x="10372" y="5158"/>
                </a:lnTo>
                <a:lnTo>
                  <a:pt x="10376" y="5170"/>
                </a:lnTo>
                <a:lnTo>
                  <a:pt x="10378" y="5176"/>
                </a:lnTo>
                <a:lnTo>
                  <a:pt x="10384" y="5178"/>
                </a:lnTo>
                <a:lnTo>
                  <a:pt x="10392" y="5182"/>
                </a:lnTo>
                <a:lnTo>
                  <a:pt x="10396" y="5186"/>
                </a:lnTo>
                <a:lnTo>
                  <a:pt x="10400" y="5190"/>
                </a:lnTo>
                <a:lnTo>
                  <a:pt x="10404" y="5190"/>
                </a:lnTo>
                <a:lnTo>
                  <a:pt x="10406" y="5188"/>
                </a:lnTo>
                <a:lnTo>
                  <a:pt x="10408" y="5186"/>
                </a:lnTo>
                <a:lnTo>
                  <a:pt x="10406" y="5182"/>
                </a:lnTo>
                <a:lnTo>
                  <a:pt x="10404" y="5178"/>
                </a:lnTo>
                <a:lnTo>
                  <a:pt x="10404" y="5176"/>
                </a:lnTo>
                <a:lnTo>
                  <a:pt x="10404" y="5172"/>
                </a:lnTo>
                <a:lnTo>
                  <a:pt x="10406" y="5168"/>
                </a:lnTo>
                <a:lnTo>
                  <a:pt x="10406" y="5166"/>
                </a:lnTo>
                <a:lnTo>
                  <a:pt x="10402" y="5162"/>
                </a:lnTo>
                <a:lnTo>
                  <a:pt x="10396" y="5160"/>
                </a:lnTo>
                <a:close/>
                <a:moveTo>
                  <a:pt x="10682" y="5374"/>
                </a:moveTo>
                <a:lnTo>
                  <a:pt x="10682" y="5374"/>
                </a:lnTo>
                <a:lnTo>
                  <a:pt x="10670" y="5374"/>
                </a:lnTo>
                <a:lnTo>
                  <a:pt x="10658" y="5376"/>
                </a:lnTo>
                <a:lnTo>
                  <a:pt x="10652" y="5378"/>
                </a:lnTo>
                <a:lnTo>
                  <a:pt x="10652" y="5382"/>
                </a:lnTo>
                <a:lnTo>
                  <a:pt x="10652" y="5384"/>
                </a:lnTo>
                <a:lnTo>
                  <a:pt x="10656" y="5388"/>
                </a:lnTo>
                <a:lnTo>
                  <a:pt x="10668" y="5390"/>
                </a:lnTo>
                <a:lnTo>
                  <a:pt x="10680" y="5392"/>
                </a:lnTo>
                <a:lnTo>
                  <a:pt x="10684" y="5390"/>
                </a:lnTo>
                <a:lnTo>
                  <a:pt x="10686" y="5390"/>
                </a:lnTo>
                <a:lnTo>
                  <a:pt x="10692" y="5386"/>
                </a:lnTo>
                <a:lnTo>
                  <a:pt x="10700" y="5382"/>
                </a:lnTo>
                <a:lnTo>
                  <a:pt x="10706" y="5378"/>
                </a:lnTo>
                <a:lnTo>
                  <a:pt x="10706" y="5376"/>
                </a:lnTo>
                <a:lnTo>
                  <a:pt x="10702" y="5374"/>
                </a:lnTo>
                <a:lnTo>
                  <a:pt x="10700" y="5374"/>
                </a:lnTo>
                <a:lnTo>
                  <a:pt x="10694" y="5374"/>
                </a:lnTo>
                <a:lnTo>
                  <a:pt x="10682" y="5374"/>
                </a:lnTo>
                <a:close/>
                <a:moveTo>
                  <a:pt x="11090" y="5452"/>
                </a:moveTo>
                <a:lnTo>
                  <a:pt x="11090" y="5452"/>
                </a:lnTo>
                <a:lnTo>
                  <a:pt x="11092" y="5450"/>
                </a:lnTo>
                <a:lnTo>
                  <a:pt x="11094" y="5448"/>
                </a:lnTo>
                <a:lnTo>
                  <a:pt x="11096" y="5446"/>
                </a:lnTo>
                <a:lnTo>
                  <a:pt x="11098" y="5444"/>
                </a:lnTo>
                <a:lnTo>
                  <a:pt x="11102" y="5440"/>
                </a:lnTo>
                <a:lnTo>
                  <a:pt x="11100" y="5440"/>
                </a:lnTo>
                <a:lnTo>
                  <a:pt x="11096" y="5438"/>
                </a:lnTo>
                <a:lnTo>
                  <a:pt x="11086" y="5440"/>
                </a:lnTo>
                <a:lnTo>
                  <a:pt x="11082" y="5442"/>
                </a:lnTo>
                <a:lnTo>
                  <a:pt x="11082" y="5444"/>
                </a:lnTo>
                <a:lnTo>
                  <a:pt x="11082" y="5446"/>
                </a:lnTo>
                <a:lnTo>
                  <a:pt x="11082" y="5448"/>
                </a:lnTo>
                <a:lnTo>
                  <a:pt x="11076" y="5452"/>
                </a:lnTo>
                <a:lnTo>
                  <a:pt x="11074" y="5454"/>
                </a:lnTo>
                <a:lnTo>
                  <a:pt x="11074" y="5456"/>
                </a:lnTo>
                <a:lnTo>
                  <a:pt x="11086" y="5456"/>
                </a:lnTo>
                <a:lnTo>
                  <a:pt x="11088" y="5456"/>
                </a:lnTo>
                <a:lnTo>
                  <a:pt x="11088" y="5454"/>
                </a:lnTo>
                <a:lnTo>
                  <a:pt x="11088" y="5452"/>
                </a:lnTo>
                <a:lnTo>
                  <a:pt x="11090" y="5452"/>
                </a:lnTo>
                <a:close/>
                <a:moveTo>
                  <a:pt x="11138" y="5436"/>
                </a:moveTo>
                <a:lnTo>
                  <a:pt x="11138" y="5436"/>
                </a:lnTo>
                <a:lnTo>
                  <a:pt x="11130" y="5436"/>
                </a:lnTo>
                <a:lnTo>
                  <a:pt x="11126" y="5434"/>
                </a:lnTo>
                <a:lnTo>
                  <a:pt x="11124" y="5434"/>
                </a:lnTo>
                <a:lnTo>
                  <a:pt x="11122" y="5434"/>
                </a:lnTo>
                <a:lnTo>
                  <a:pt x="11120" y="5442"/>
                </a:lnTo>
                <a:lnTo>
                  <a:pt x="11118" y="5448"/>
                </a:lnTo>
                <a:lnTo>
                  <a:pt x="11120" y="5450"/>
                </a:lnTo>
                <a:lnTo>
                  <a:pt x="11122" y="5450"/>
                </a:lnTo>
                <a:lnTo>
                  <a:pt x="11132" y="5448"/>
                </a:lnTo>
                <a:lnTo>
                  <a:pt x="11146" y="5446"/>
                </a:lnTo>
                <a:lnTo>
                  <a:pt x="11148" y="5446"/>
                </a:lnTo>
                <a:lnTo>
                  <a:pt x="11152" y="5444"/>
                </a:lnTo>
                <a:lnTo>
                  <a:pt x="11152" y="5442"/>
                </a:lnTo>
                <a:lnTo>
                  <a:pt x="11152" y="5440"/>
                </a:lnTo>
                <a:lnTo>
                  <a:pt x="11146" y="5438"/>
                </a:lnTo>
                <a:lnTo>
                  <a:pt x="11142" y="5436"/>
                </a:lnTo>
                <a:lnTo>
                  <a:pt x="11138" y="5436"/>
                </a:lnTo>
                <a:close/>
                <a:moveTo>
                  <a:pt x="10372" y="5326"/>
                </a:moveTo>
                <a:lnTo>
                  <a:pt x="10372" y="5326"/>
                </a:lnTo>
                <a:lnTo>
                  <a:pt x="10374" y="5322"/>
                </a:lnTo>
                <a:lnTo>
                  <a:pt x="10374" y="5318"/>
                </a:lnTo>
                <a:lnTo>
                  <a:pt x="10376" y="5306"/>
                </a:lnTo>
                <a:lnTo>
                  <a:pt x="10376" y="5292"/>
                </a:lnTo>
                <a:lnTo>
                  <a:pt x="10376" y="5274"/>
                </a:lnTo>
                <a:lnTo>
                  <a:pt x="10376" y="5262"/>
                </a:lnTo>
                <a:lnTo>
                  <a:pt x="10374" y="5254"/>
                </a:lnTo>
                <a:lnTo>
                  <a:pt x="10374" y="5250"/>
                </a:lnTo>
                <a:lnTo>
                  <a:pt x="10376" y="5238"/>
                </a:lnTo>
                <a:lnTo>
                  <a:pt x="10376" y="5226"/>
                </a:lnTo>
                <a:lnTo>
                  <a:pt x="10376" y="5220"/>
                </a:lnTo>
                <a:lnTo>
                  <a:pt x="10376" y="5214"/>
                </a:lnTo>
                <a:lnTo>
                  <a:pt x="10380" y="5204"/>
                </a:lnTo>
                <a:lnTo>
                  <a:pt x="10382" y="5198"/>
                </a:lnTo>
                <a:lnTo>
                  <a:pt x="10384" y="5192"/>
                </a:lnTo>
                <a:lnTo>
                  <a:pt x="10382" y="5190"/>
                </a:lnTo>
                <a:lnTo>
                  <a:pt x="10380" y="5186"/>
                </a:lnTo>
                <a:lnTo>
                  <a:pt x="10374" y="5180"/>
                </a:lnTo>
                <a:lnTo>
                  <a:pt x="10372" y="5176"/>
                </a:lnTo>
                <a:lnTo>
                  <a:pt x="10368" y="5172"/>
                </a:lnTo>
                <a:lnTo>
                  <a:pt x="10364" y="5160"/>
                </a:lnTo>
                <a:lnTo>
                  <a:pt x="10360" y="5154"/>
                </a:lnTo>
                <a:lnTo>
                  <a:pt x="10356" y="5154"/>
                </a:lnTo>
                <a:lnTo>
                  <a:pt x="10348" y="5156"/>
                </a:lnTo>
                <a:lnTo>
                  <a:pt x="10344" y="5158"/>
                </a:lnTo>
                <a:lnTo>
                  <a:pt x="10342" y="5156"/>
                </a:lnTo>
                <a:lnTo>
                  <a:pt x="10338" y="5154"/>
                </a:lnTo>
                <a:lnTo>
                  <a:pt x="10334" y="5158"/>
                </a:lnTo>
                <a:lnTo>
                  <a:pt x="10330" y="5162"/>
                </a:lnTo>
                <a:lnTo>
                  <a:pt x="10328" y="5162"/>
                </a:lnTo>
                <a:lnTo>
                  <a:pt x="10330" y="5154"/>
                </a:lnTo>
                <a:lnTo>
                  <a:pt x="10334" y="5144"/>
                </a:lnTo>
                <a:lnTo>
                  <a:pt x="10334" y="5142"/>
                </a:lnTo>
                <a:lnTo>
                  <a:pt x="10330" y="5140"/>
                </a:lnTo>
                <a:lnTo>
                  <a:pt x="10326" y="5136"/>
                </a:lnTo>
                <a:lnTo>
                  <a:pt x="10324" y="5130"/>
                </a:lnTo>
                <a:lnTo>
                  <a:pt x="10320" y="5114"/>
                </a:lnTo>
                <a:lnTo>
                  <a:pt x="10316" y="5104"/>
                </a:lnTo>
                <a:lnTo>
                  <a:pt x="10314" y="5096"/>
                </a:lnTo>
                <a:lnTo>
                  <a:pt x="10310" y="5092"/>
                </a:lnTo>
                <a:lnTo>
                  <a:pt x="10308" y="5090"/>
                </a:lnTo>
                <a:lnTo>
                  <a:pt x="10304" y="5090"/>
                </a:lnTo>
                <a:lnTo>
                  <a:pt x="10298" y="5090"/>
                </a:lnTo>
                <a:lnTo>
                  <a:pt x="10292" y="5088"/>
                </a:lnTo>
                <a:lnTo>
                  <a:pt x="10282" y="5084"/>
                </a:lnTo>
                <a:lnTo>
                  <a:pt x="10278" y="5080"/>
                </a:lnTo>
                <a:lnTo>
                  <a:pt x="10276" y="5076"/>
                </a:lnTo>
                <a:lnTo>
                  <a:pt x="10276" y="5072"/>
                </a:lnTo>
                <a:lnTo>
                  <a:pt x="10278" y="5066"/>
                </a:lnTo>
                <a:lnTo>
                  <a:pt x="10280" y="5062"/>
                </a:lnTo>
                <a:lnTo>
                  <a:pt x="10280" y="5058"/>
                </a:lnTo>
                <a:lnTo>
                  <a:pt x="10278" y="5052"/>
                </a:lnTo>
                <a:lnTo>
                  <a:pt x="10278" y="5048"/>
                </a:lnTo>
                <a:lnTo>
                  <a:pt x="10280" y="5046"/>
                </a:lnTo>
                <a:lnTo>
                  <a:pt x="10284" y="5044"/>
                </a:lnTo>
                <a:lnTo>
                  <a:pt x="10288" y="5040"/>
                </a:lnTo>
                <a:lnTo>
                  <a:pt x="10290" y="5036"/>
                </a:lnTo>
                <a:lnTo>
                  <a:pt x="10290" y="5030"/>
                </a:lnTo>
                <a:lnTo>
                  <a:pt x="10288" y="5026"/>
                </a:lnTo>
                <a:lnTo>
                  <a:pt x="10284" y="5020"/>
                </a:lnTo>
                <a:lnTo>
                  <a:pt x="10280" y="5018"/>
                </a:lnTo>
                <a:lnTo>
                  <a:pt x="10274" y="5016"/>
                </a:lnTo>
                <a:lnTo>
                  <a:pt x="10270" y="5018"/>
                </a:lnTo>
                <a:lnTo>
                  <a:pt x="10264" y="5020"/>
                </a:lnTo>
                <a:lnTo>
                  <a:pt x="10262" y="5018"/>
                </a:lnTo>
                <a:lnTo>
                  <a:pt x="10262" y="5014"/>
                </a:lnTo>
                <a:lnTo>
                  <a:pt x="10260" y="5010"/>
                </a:lnTo>
                <a:lnTo>
                  <a:pt x="10258" y="5008"/>
                </a:lnTo>
                <a:lnTo>
                  <a:pt x="10252" y="5004"/>
                </a:lnTo>
                <a:lnTo>
                  <a:pt x="10244" y="5004"/>
                </a:lnTo>
                <a:lnTo>
                  <a:pt x="10236" y="5000"/>
                </a:lnTo>
                <a:lnTo>
                  <a:pt x="10232" y="4996"/>
                </a:lnTo>
                <a:lnTo>
                  <a:pt x="10228" y="4990"/>
                </a:lnTo>
                <a:lnTo>
                  <a:pt x="10226" y="4982"/>
                </a:lnTo>
                <a:lnTo>
                  <a:pt x="10224" y="4974"/>
                </a:lnTo>
                <a:lnTo>
                  <a:pt x="10220" y="4968"/>
                </a:lnTo>
                <a:lnTo>
                  <a:pt x="10212" y="4962"/>
                </a:lnTo>
                <a:lnTo>
                  <a:pt x="10202" y="4958"/>
                </a:lnTo>
                <a:lnTo>
                  <a:pt x="10196" y="4956"/>
                </a:lnTo>
                <a:lnTo>
                  <a:pt x="10194" y="4952"/>
                </a:lnTo>
                <a:lnTo>
                  <a:pt x="10190" y="4948"/>
                </a:lnTo>
                <a:lnTo>
                  <a:pt x="10190" y="4940"/>
                </a:lnTo>
                <a:lnTo>
                  <a:pt x="10188" y="4936"/>
                </a:lnTo>
                <a:lnTo>
                  <a:pt x="10184" y="4932"/>
                </a:lnTo>
                <a:lnTo>
                  <a:pt x="10176" y="4928"/>
                </a:lnTo>
                <a:lnTo>
                  <a:pt x="10172" y="4926"/>
                </a:lnTo>
                <a:lnTo>
                  <a:pt x="10172" y="4928"/>
                </a:lnTo>
                <a:lnTo>
                  <a:pt x="10170" y="4932"/>
                </a:lnTo>
                <a:lnTo>
                  <a:pt x="10172" y="4940"/>
                </a:lnTo>
                <a:lnTo>
                  <a:pt x="10170" y="4940"/>
                </a:lnTo>
                <a:lnTo>
                  <a:pt x="10168" y="4938"/>
                </a:lnTo>
                <a:lnTo>
                  <a:pt x="10162" y="4934"/>
                </a:lnTo>
                <a:lnTo>
                  <a:pt x="10158" y="4932"/>
                </a:lnTo>
                <a:lnTo>
                  <a:pt x="10154" y="4928"/>
                </a:lnTo>
                <a:lnTo>
                  <a:pt x="10150" y="4918"/>
                </a:lnTo>
                <a:lnTo>
                  <a:pt x="10146" y="4908"/>
                </a:lnTo>
                <a:lnTo>
                  <a:pt x="10144" y="4908"/>
                </a:lnTo>
                <a:lnTo>
                  <a:pt x="10140" y="4908"/>
                </a:lnTo>
                <a:lnTo>
                  <a:pt x="10138" y="4902"/>
                </a:lnTo>
                <a:lnTo>
                  <a:pt x="10132" y="4892"/>
                </a:lnTo>
                <a:lnTo>
                  <a:pt x="10122" y="4880"/>
                </a:lnTo>
                <a:lnTo>
                  <a:pt x="10110" y="4868"/>
                </a:lnTo>
                <a:lnTo>
                  <a:pt x="10104" y="4866"/>
                </a:lnTo>
                <a:lnTo>
                  <a:pt x="10098" y="4862"/>
                </a:lnTo>
                <a:lnTo>
                  <a:pt x="10092" y="4860"/>
                </a:lnTo>
                <a:lnTo>
                  <a:pt x="10088" y="4858"/>
                </a:lnTo>
                <a:lnTo>
                  <a:pt x="10084" y="4852"/>
                </a:lnTo>
                <a:lnTo>
                  <a:pt x="10080" y="4844"/>
                </a:lnTo>
                <a:lnTo>
                  <a:pt x="10078" y="4842"/>
                </a:lnTo>
                <a:lnTo>
                  <a:pt x="10074" y="4842"/>
                </a:lnTo>
                <a:lnTo>
                  <a:pt x="10070" y="4840"/>
                </a:lnTo>
                <a:lnTo>
                  <a:pt x="10068" y="4838"/>
                </a:lnTo>
                <a:lnTo>
                  <a:pt x="10068" y="4832"/>
                </a:lnTo>
                <a:lnTo>
                  <a:pt x="10068" y="4826"/>
                </a:lnTo>
                <a:lnTo>
                  <a:pt x="10066" y="4824"/>
                </a:lnTo>
                <a:lnTo>
                  <a:pt x="10062" y="4822"/>
                </a:lnTo>
                <a:lnTo>
                  <a:pt x="10058" y="4820"/>
                </a:lnTo>
                <a:lnTo>
                  <a:pt x="10056" y="4818"/>
                </a:lnTo>
                <a:lnTo>
                  <a:pt x="10056" y="4812"/>
                </a:lnTo>
                <a:lnTo>
                  <a:pt x="10054" y="4804"/>
                </a:lnTo>
                <a:lnTo>
                  <a:pt x="10050" y="4798"/>
                </a:lnTo>
                <a:lnTo>
                  <a:pt x="10046" y="4790"/>
                </a:lnTo>
                <a:lnTo>
                  <a:pt x="10038" y="4782"/>
                </a:lnTo>
                <a:lnTo>
                  <a:pt x="10036" y="4782"/>
                </a:lnTo>
                <a:lnTo>
                  <a:pt x="10034" y="4782"/>
                </a:lnTo>
                <a:lnTo>
                  <a:pt x="10030" y="4786"/>
                </a:lnTo>
                <a:lnTo>
                  <a:pt x="10028" y="4786"/>
                </a:lnTo>
                <a:lnTo>
                  <a:pt x="10024" y="4784"/>
                </a:lnTo>
                <a:lnTo>
                  <a:pt x="10020" y="4780"/>
                </a:lnTo>
                <a:lnTo>
                  <a:pt x="10016" y="4780"/>
                </a:lnTo>
                <a:lnTo>
                  <a:pt x="10010" y="4782"/>
                </a:lnTo>
                <a:lnTo>
                  <a:pt x="10002" y="4784"/>
                </a:lnTo>
                <a:lnTo>
                  <a:pt x="9996" y="4784"/>
                </a:lnTo>
                <a:lnTo>
                  <a:pt x="9988" y="4784"/>
                </a:lnTo>
                <a:lnTo>
                  <a:pt x="9976" y="4780"/>
                </a:lnTo>
                <a:lnTo>
                  <a:pt x="9974" y="4778"/>
                </a:lnTo>
                <a:lnTo>
                  <a:pt x="9972" y="4776"/>
                </a:lnTo>
                <a:lnTo>
                  <a:pt x="9970" y="4770"/>
                </a:lnTo>
                <a:lnTo>
                  <a:pt x="9966" y="4768"/>
                </a:lnTo>
                <a:lnTo>
                  <a:pt x="9960" y="4764"/>
                </a:lnTo>
                <a:lnTo>
                  <a:pt x="9952" y="4764"/>
                </a:lnTo>
                <a:lnTo>
                  <a:pt x="9946" y="4764"/>
                </a:lnTo>
                <a:lnTo>
                  <a:pt x="9944" y="4770"/>
                </a:lnTo>
                <a:lnTo>
                  <a:pt x="9944" y="4776"/>
                </a:lnTo>
                <a:lnTo>
                  <a:pt x="9946" y="4784"/>
                </a:lnTo>
                <a:lnTo>
                  <a:pt x="9950" y="4792"/>
                </a:lnTo>
                <a:lnTo>
                  <a:pt x="9958" y="4812"/>
                </a:lnTo>
                <a:lnTo>
                  <a:pt x="9968" y="4826"/>
                </a:lnTo>
                <a:lnTo>
                  <a:pt x="9976" y="4834"/>
                </a:lnTo>
                <a:lnTo>
                  <a:pt x="9982" y="4840"/>
                </a:lnTo>
                <a:lnTo>
                  <a:pt x="9990" y="4850"/>
                </a:lnTo>
                <a:lnTo>
                  <a:pt x="9994" y="4854"/>
                </a:lnTo>
                <a:lnTo>
                  <a:pt x="9996" y="4856"/>
                </a:lnTo>
                <a:lnTo>
                  <a:pt x="10002" y="4856"/>
                </a:lnTo>
                <a:lnTo>
                  <a:pt x="10004" y="4858"/>
                </a:lnTo>
                <a:lnTo>
                  <a:pt x="10008" y="4860"/>
                </a:lnTo>
                <a:lnTo>
                  <a:pt x="10012" y="4864"/>
                </a:lnTo>
                <a:lnTo>
                  <a:pt x="10018" y="4872"/>
                </a:lnTo>
                <a:lnTo>
                  <a:pt x="10026" y="4884"/>
                </a:lnTo>
                <a:lnTo>
                  <a:pt x="10026" y="4890"/>
                </a:lnTo>
                <a:lnTo>
                  <a:pt x="10028" y="4892"/>
                </a:lnTo>
                <a:lnTo>
                  <a:pt x="10034" y="4896"/>
                </a:lnTo>
                <a:lnTo>
                  <a:pt x="10040" y="4902"/>
                </a:lnTo>
                <a:lnTo>
                  <a:pt x="10042" y="4906"/>
                </a:lnTo>
                <a:lnTo>
                  <a:pt x="10042" y="4914"/>
                </a:lnTo>
                <a:lnTo>
                  <a:pt x="10044" y="4920"/>
                </a:lnTo>
                <a:lnTo>
                  <a:pt x="10046" y="4924"/>
                </a:lnTo>
                <a:lnTo>
                  <a:pt x="10050" y="4930"/>
                </a:lnTo>
                <a:lnTo>
                  <a:pt x="10060" y="4934"/>
                </a:lnTo>
                <a:lnTo>
                  <a:pt x="10070" y="4940"/>
                </a:lnTo>
                <a:lnTo>
                  <a:pt x="10080" y="4948"/>
                </a:lnTo>
                <a:lnTo>
                  <a:pt x="10086" y="4954"/>
                </a:lnTo>
                <a:lnTo>
                  <a:pt x="10088" y="4958"/>
                </a:lnTo>
                <a:lnTo>
                  <a:pt x="10088" y="4962"/>
                </a:lnTo>
                <a:lnTo>
                  <a:pt x="10086" y="4966"/>
                </a:lnTo>
                <a:lnTo>
                  <a:pt x="10088" y="4970"/>
                </a:lnTo>
                <a:lnTo>
                  <a:pt x="10096" y="4994"/>
                </a:lnTo>
                <a:lnTo>
                  <a:pt x="10102" y="5020"/>
                </a:lnTo>
                <a:lnTo>
                  <a:pt x="10106" y="5026"/>
                </a:lnTo>
                <a:lnTo>
                  <a:pt x="10116" y="5032"/>
                </a:lnTo>
                <a:lnTo>
                  <a:pt x="10122" y="5038"/>
                </a:lnTo>
                <a:lnTo>
                  <a:pt x="10124" y="5044"/>
                </a:lnTo>
                <a:lnTo>
                  <a:pt x="10130" y="5054"/>
                </a:lnTo>
                <a:lnTo>
                  <a:pt x="10144" y="5070"/>
                </a:lnTo>
                <a:lnTo>
                  <a:pt x="10148" y="5076"/>
                </a:lnTo>
                <a:lnTo>
                  <a:pt x="10152" y="5080"/>
                </a:lnTo>
                <a:lnTo>
                  <a:pt x="10152" y="5086"/>
                </a:lnTo>
                <a:lnTo>
                  <a:pt x="10152" y="5090"/>
                </a:lnTo>
                <a:lnTo>
                  <a:pt x="10150" y="5096"/>
                </a:lnTo>
                <a:lnTo>
                  <a:pt x="10152" y="5100"/>
                </a:lnTo>
                <a:lnTo>
                  <a:pt x="10154" y="5104"/>
                </a:lnTo>
                <a:lnTo>
                  <a:pt x="10162" y="5112"/>
                </a:lnTo>
                <a:lnTo>
                  <a:pt x="10166" y="5122"/>
                </a:lnTo>
                <a:lnTo>
                  <a:pt x="10170" y="5132"/>
                </a:lnTo>
                <a:lnTo>
                  <a:pt x="10174" y="5146"/>
                </a:lnTo>
                <a:lnTo>
                  <a:pt x="10178" y="5160"/>
                </a:lnTo>
                <a:lnTo>
                  <a:pt x="10188" y="5176"/>
                </a:lnTo>
                <a:lnTo>
                  <a:pt x="10200" y="5192"/>
                </a:lnTo>
                <a:lnTo>
                  <a:pt x="10214" y="5206"/>
                </a:lnTo>
                <a:lnTo>
                  <a:pt x="10224" y="5218"/>
                </a:lnTo>
                <a:lnTo>
                  <a:pt x="10230" y="5226"/>
                </a:lnTo>
                <a:lnTo>
                  <a:pt x="10238" y="5238"/>
                </a:lnTo>
                <a:lnTo>
                  <a:pt x="10252" y="5254"/>
                </a:lnTo>
                <a:lnTo>
                  <a:pt x="10270" y="5272"/>
                </a:lnTo>
                <a:lnTo>
                  <a:pt x="10282" y="5284"/>
                </a:lnTo>
                <a:lnTo>
                  <a:pt x="10294" y="5294"/>
                </a:lnTo>
                <a:lnTo>
                  <a:pt x="10304" y="5306"/>
                </a:lnTo>
                <a:lnTo>
                  <a:pt x="10314" y="5322"/>
                </a:lnTo>
                <a:lnTo>
                  <a:pt x="10322" y="5332"/>
                </a:lnTo>
                <a:lnTo>
                  <a:pt x="10326" y="5334"/>
                </a:lnTo>
                <a:lnTo>
                  <a:pt x="10326" y="5332"/>
                </a:lnTo>
                <a:lnTo>
                  <a:pt x="10324" y="5320"/>
                </a:lnTo>
                <a:lnTo>
                  <a:pt x="10322" y="5312"/>
                </a:lnTo>
                <a:lnTo>
                  <a:pt x="10322" y="5310"/>
                </a:lnTo>
                <a:lnTo>
                  <a:pt x="10326" y="5310"/>
                </a:lnTo>
                <a:lnTo>
                  <a:pt x="10332" y="5314"/>
                </a:lnTo>
                <a:lnTo>
                  <a:pt x="10338" y="5316"/>
                </a:lnTo>
                <a:lnTo>
                  <a:pt x="10342" y="5318"/>
                </a:lnTo>
                <a:lnTo>
                  <a:pt x="10348" y="5318"/>
                </a:lnTo>
                <a:lnTo>
                  <a:pt x="10348" y="5312"/>
                </a:lnTo>
                <a:lnTo>
                  <a:pt x="10350" y="5308"/>
                </a:lnTo>
                <a:lnTo>
                  <a:pt x="10352" y="5308"/>
                </a:lnTo>
                <a:lnTo>
                  <a:pt x="10358" y="5314"/>
                </a:lnTo>
                <a:lnTo>
                  <a:pt x="10366" y="5324"/>
                </a:lnTo>
                <a:lnTo>
                  <a:pt x="10368" y="5328"/>
                </a:lnTo>
                <a:lnTo>
                  <a:pt x="10372" y="5326"/>
                </a:lnTo>
                <a:close/>
                <a:moveTo>
                  <a:pt x="10716" y="5464"/>
                </a:moveTo>
                <a:lnTo>
                  <a:pt x="10716" y="5464"/>
                </a:lnTo>
                <a:lnTo>
                  <a:pt x="10722" y="5468"/>
                </a:lnTo>
                <a:lnTo>
                  <a:pt x="10724" y="5466"/>
                </a:lnTo>
                <a:lnTo>
                  <a:pt x="10726" y="5466"/>
                </a:lnTo>
                <a:lnTo>
                  <a:pt x="10724" y="5462"/>
                </a:lnTo>
                <a:lnTo>
                  <a:pt x="10722" y="5458"/>
                </a:lnTo>
                <a:lnTo>
                  <a:pt x="10718" y="5454"/>
                </a:lnTo>
                <a:lnTo>
                  <a:pt x="10716" y="5448"/>
                </a:lnTo>
                <a:lnTo>
                  <a:pt x="10720" y="5432"/>
                </a:lnTo>
                <a:lnTo>
                  <a:pt x="10720" y="5426"/>
                </a:lnTo>
                <a:lnTo>
                  <a:pt x="10720" y="5418"/>
                </a:lnTo>
                <a:lnTo>
                  <a:pt x="10716" y="5414"/>
                </a:lnTo>
                <a:lnTo>
                  <a:pt x="10708" y="5410"/>
                </a:lnTo>
                <a:lnTo>
                  <a:pt x="10696" y="5412"/>
                </a:lnTo>
                <a:lnTo>
                  <a:pt x="10686" y="5414"/>
                </a:lnTo>
                <a:lnTo>
                  <a:pt x="10676" y="5416"/>
                </a:lnTo>
                <a:lnTo>
                  <a:pt x="10668" y="5414"/>
                </a:lnTo>
                <a:lnTo>
                  <a:pt x="10660" y="5412"/>
                </a:lnTo>
                <a:lnTo>
                  <a:pt x="10650" y="5406"/>
                </a:lnTo>
                <a:lnTo>
                  <a:pt x="10650" y="5404"/>
                </a:lnTo>
                <a:lnTo>
                  <a:pt x="10650" y="5402"/>
                </a:lnTo>
                <a:lnTo>
                  <a:pt x="10652" y="5396"/>
                </a:lnTo>
                <a:lnTo>
                  <a:pt x="10650" y="5390"/>
                </a:lnTo>
                <a:lnTo>
                  <a:pt x="10648" y="5382"/>
                </a:lnTo>
                <a:lnTo>
                  <a:pt x="10644" y="5376"/>
                </a:lnTo>
                <a:lnTo>
                  <a:pt x="10640" y="5374"/>
                </a:lnTo>
                <a:lnTo>
                  <a:pt x="10636" y="5374"/>
                </a:lnTo>
                <a:lnTo>
                  <a:pt x="10634" y="5374"/>
                </a:lnTo>
                <a:lnTo>
                  <a:pt x="10630" y="5378"/>
                </a:lnTo>
                <a:lnTo>
                  <a:pt x="10626" y="5376"/>
                </a:lnTo>
                <a:lnTo>
                  <a:pt x="10624" y="5374"/>
                </a:lnTo>
                <a:lnTo>
                  <a:pt x="10618" y="5368"/>
                </a:lnTo>
                <a:lnTo>
                  <a:pt x="10616" y="5368"/>
                </a:lnTo>
                <a:lnTo>
                  <a:pt x="10614" y="5370"/>
                </a:lnTo>
                <a:lnTo>
                  <a:pt x="10608" y="5366"/>
                </a:lnTo>
                <a:lnTo>
                  <a:pt x="10606" y="5362"/>
                </a:lnTo>
                <a:lnTo>
                  <a:pt x="10602" y="5362"/>
                </a:lnTo>
                <a:lnTo>
                  <a:pt x="10596" y="5364"/>
                </a:lnTo>
                <a:lnTo>
                  <a:pt x="10592" y="5366"/>
                </a:lnTo>
                <a:lnTo>
                  <a:pt x="10590" y="5366"/>
                </a:lnTo>
                <a:lnTo>
                  <a:pt x="10588" y="5362"/>
                </a:lnTo>
                <a:lnTo>
                  <a:pt x="10582" y="5352"/>
                </a:lnTo>
                <a:lnTo>
                  <a:pt x="10580" y="5350"/>
                </a:lnTo>
                <a:lnTo>
                  <a:pt x="10578" y="5348"/>
                </a:lnTo>
                <a:lnTo>
                  <a:pt x="10574" y="5348"/>
                </a:lnTo>
                <a:lnTo>
                  <a:pt x="10572" y="5352"/>
                </a:lnTo>
                <a:lnTo>
                  <a:pt x="10568" y="5356"/>
                </a:lnTo>
                <a:lnTo>
                  <a:pt x="10564" y="5364"/>
                </a:lnTo>
                <a:lnTo>
                  <a:pt x="10560" y="5378"/>
                </a:lnTo>
                <a:lnTo>
                  <a:pt x="10556" y="5380"/>
                </a:lnTo>
                <a:lnTo>
                  <a:pt x="10554" y="5380"/>
                </a:lnTo>
                <a:lnTo>
                  <a:pt x="10548" y="5376"/>
                </a:lnTo>
                <a:lnTo>
                  <a:pt x="10542" y="5374"/>
                </a:lnTo>
                <a:lnTo>
                  <a:pt x="10536" y="5372"/>
                </a:lnTo>
                <a:lnTo>
                  <a:pt x="10524" y="5372"/>
                </a:lnTo>
                <a:lnTo>
                  <a:pt x="10518" y="5374"/>
                </a:lnTo>
                <a:lnTo>
                  <a:pt x="10514" y="5374"/>
                </a:lnTo>
                <a:lnTo>
                  <a:pt x="10508" y="5374"/>
                </a:lnTo>
                <a:lnTo>
                  <a:pt x="10500" y="5372"/>
                </a:lnTo>
                <a:lnTo>
                  <a:pt x="10492" y="5372"/>
                </a:lnTo>
                <a:lnTo>
                  <a:pt x="10488" y="5370"/>
                </a:lnTo>
                <a:lnTo>
                  <a:pt x="10484" y="5366"/>
                </a:lnTo>
                <a:lnTo>
                  <a:pt x="10482" y="5362"/>
                </a:lnTo>
                <a:lnTo>
                  <a:pt x="10478" y="5352"/>
                </a:lnTo>
                <a:lnTo>
                  <a:pt x="10476" y="5346"/>
                </a:lnTo>
                <a:lnTo>
                  <a:pt x="10474" y="5344"/>
                </a:lnTo>
                <a:lnTo>
                  <a:pt x="10472" y="5342"/>
                </a:lnTo>
                <a:lnTo>
                  <a:pt x="10470" y="5342"/>
                </a:lnTo>
                <a:lnTo>
                  <a:pt x="10464" y="5344"/>
                </a:lnTo>
                <a:lnTo>
                  <a:pt x="10462" y="5344"/>
                </a:lnTo>
                <a:lnTo>
                  <a:pt x="10458" y="5342"/>
                </a:lnTo>
                <a:lnTo>
                  <a:pt x="10454" y="5340"/>
                </a:lnTo>
                <a:lnTo>
                  <a:pt x="10452" y="5338"/>
                </a:lnTo>
                <a:lnTo>
                  <a:pt x="10446" y="5340"/>
                </a:lnTo>
                <a:lnTo>
                  <a:pt x="10442" y="5340"/>
                </a:lnTo>
                <a:lnTo>
                  <a:pt x="10440" y="5340"/>
                </a:lnTo>
                <a:lnTo>
                  <a:pt x="10438" y="5336"/>
                </a:lnTo>
                <a:lnTo>
                  <a:pt x="10432" y="5330"/>
                </a:lnTo>
                <a:lnTo>
                  <a:pt x="10426" y="5326"/>
                </a:lnTo>
                <a:lnTo>
                  <a:pt x="10420" y="5326"/>
                </a:lnTo>
                <a:lnTo>
                  <a:pt x="10418" y="5328"/>
                </a:lnTo>
                <a:lnTo>
                  <a:pt x="10418" y="5332"/>
                </a:lnTo>
                <a:lnTo>
                  <a:pt x="10416" y="5334"/>
                </a:lnTo>
                <a:lnTo>
                  <a:pt x="10414" y="5336"/>
                </a:lnTo>
                <a:lnTo>
                  <a:pt x="10410" y="5334"/>
                </a:lnTo>
                <a:lnTo>
                  <a:pt x="10400" y="5332"/>
                </a:lnTo>
                <a:lnTo>
                  <a:pt x="10386" y="5328"/>
                </a:lnTo>
                <a:lnTo>
                  <a:pt x="10380" y="5328"/>
                </a:lnTo>
                <a:lnTo>
                  <a:pt x="10376" y="5330"/>
                </a:lnTo>
                <a:lnTo>
                  <a:pt x="10374" y="5334"/>
                </a:lnTo>
                <a:lnTo>
                  <a:pt x="10372" y="5340"/>
                </a:lnTo>
                <a:lnTo>
                  <a:pt x="10370" y="5348"/>
                </a:lnTo>
                <a:lnTo>
                  <a:pt x="10368" y="5352"/>
                </a:lnTo>
                <a:lnTo>
                  <a:pt x="10366" y="5354"/>
                </a:lnTo>
                <a:lnTo>
                  <a:pt x="10362" y="5356"/>
                </a:lnTo>
                <a:lnTo>
                  <a:pt x="10362" y="5360"/>
                </a:lnTo>
                <a:lnTo>
                  <a:pt x="10360" y="5362"/>
                </a:lnTo>
                <a:lnTo>
                  <a:pt x="10354" y="5364"/>
                </a:lnTo>
                <a:lnTo>
                  <a:pt x="10350" y="5366"/>
                </a:lnTo>
                <a:lnTo>
                  <a:pt x="10348" y="5368"/>
                </a:lnTo>
                <a:lnTo>
                  <a:pt x="10348" y="5370"/>
                </a:lnTo>
                <a:lnTo>
                  <a:pt x="10354" y="5374"/>
                </a:lnTo>
                <a:lnTo>
                  <a:pt x="10362" y="5374"/>
                </a:lnTo>
                <a:lnTo>
                  <a:pt x="10370" y="5372"/>
                </a:lnTo>
                <a:lnTo>
                  <a:pt x="10378" y="5372"/>
                </a:lnTo>
                <a:lnTo>
                  <a:pt x="10382" y="5374"/>
                </a:lnTo>
                <a:lnTo>
                  <a:pt x="10386" y="5376"/>
                </a:lnTo>
                <a:lnTo>
                  <a:pt x="10388" y="5380"/>
                </a:lnTo>
                <a:lnTo>
                  <a:pt x="10392" y="5380"/>
                </a:lnTo>
                <a:lnTo>
                  <a:pt x="10398" y="5378"/>
                </a:lnTo>
                <a:lnTo>
                  <a:pt x="10400" y="5378"/>
                </a:lnTo>
                <a:lnTo>
                  <a:pt x="10400" y="5380"/>
                </a:lnTo>
                <a:lnTo>
                  <a:pt x="10398" y="5388"/>
                </a:lnTo>
                <a:lnTo>
                  <a:pt x="10396" y="5394"/>
                </a:lnTo>
                <a:lnTo>
                  <a:pt x="10396" y="5396"/>
                </a:lnTo>
                <a:lnTo>
                  <a:pt x="10398" y="5398"/>
                </a:lnTo>
                <a:lnTo>
                  <a:pt x="10404" y="5400"/>
                </a:lnTo>
                <a:lnTo>
                  <a:pt x="10424" y="5404"/>
                </a:lnTo>
                <a:lnTo>
                  <a:pt x="10440" y="5408"/>
                </a:lnTo>
                <a:lnTo>
                  <a:pt x="10458" y="5416"/>
                </a:lnTo>
                <a:lnTo>
                  <a:pt x="10464" y="5420"/>
                </a:lnTo>
                <a:lnTo>
                  <a:pt x="10472" y="5420"/>
                </a:lnTo>
                <a:lnTo>
                  <a:pt x="10478" y="5418"/>
                </a:lnTo>
                <a:lnTo>
                  <a:pt x="10482" y="5416"/>
                </a:lnTo>
                <a:lnTo>
                  <a:pt x="10490" y="5412"/>
                </a:lnTo>
                <a:lnTo>
                  <a:pt x="10494" y="5412"/>
                </a:lnTo>
                <a:lnTo>
                  <a:pt x="10496" y="5414"/>
                </a:lnTo>
                <a:lnTo>
                  <a:pt x="10502" y="5416"/>
                </a:lnTo>
                <a:lnTo>
                  <a:pt x="10508" y="5416"/>
                </a:lnTo>
                <a:lnTo>
                  <a:pt x="10516" y="5416"/>
                </a:lnTo>
                <a:lnTo>
                  <a:pt x="10530" y="5418"/>
                </a:lnTo>
                <a:lnTo>
                  <a:pt x="10536" y="5420"/>
                </a:lnTo>
                <a:lnTo>
                  <a:pt x="10542" y="5422"/>
                </a:lnTo>
                <a:lnTo>
                  <a:pt x="10550" y="5430"/>
                </a:lnTo>
                <a:lnTo>
                  <a:pt x="10556" y="5434"/>
                </a:lnTo>
                <a:lnTo>
                  <a:pt x="10566" y="5438"/>
                </a:lnTo>
                <a:lnTo>
                  <a:pt x="10578" y="5440"/>
                </a:lnTo>
                <a:lnTo>
                  <a:pt x="10594" y="5444"/>
                </a:lnTo>
                <a:lnTo>
                  <a:pt x="10610" y="5446"/>
                </a:lnTo>
                <a:lnTo>
                  <a:pt x="10614" y="5444"/>
                </a:lnTo>
                <a:lnTo>
                  <a:pt x="10616" y="5444"/>
                </a:lnTo>
                <a:lnTo>
                  <a:pt x="10620" y="5444"/>
                </a:lnTo>
                <a:lnTo>
                  <a:pt x="10640" y="5446"/>
                </a:lnTo>
                <a:lnTo>
                  <a:pt x="10652" y="5448"/>
                </a:lnTo>
                <a:lnTo>
                  <a:pt x="10658" y="5448"/>
                </a:lnTo>
                <a:lnTo>
                  <a:pt x="10662" y="5446"/>
                </a:lnTo>
                <a:lnTo>
                  <a:pt x="10662" y="5444"/>
                </a:lnTo>
                <a:lnTo>
                  <a:pt x="10662" y="5442"/>
                </a:lnTo>
                <a:lnTo>
                  <a:pt x="10664" y="5442"/>
                </a:lnTo>
                <a:lnTo>
                  <a:pt x="10682" y="5450"/>
                </a:lnTo>
                <a:lnTo>
                  <a:pt x="10694" y="5456"/>
                </a:lnTo>
                <a:lnTo>
                  <a:pt x="10702" y="5458"/>
                </a:lnTo>
                <a:lnTo>
                  <a:pt x="10708" y="5460"/>
                </a:lnTo>
                <a:lnTo>
                  <a:pt x="10716" y="5464"/>
                </a:lnTo>
                <a:close/>
                <a:moveTo>
                  <a:pt x="10750" y="5470"/>
                </a:moveTo>
                <a:lnTo>
                  <a:pt x="10750" y="5470"/>
                </a:lnTo>
                <a:lnTo>
                  <a:pt x="10754" y="5468"/>
                </a:lnTo>
                <a:lnTo>
                  <a:pt x="10756" y="5464"/>
                </a:lnTo>
                <a:lnTo>
                  <a:pt x="10760" y="5460"/>
                </a:lnTo>
                <a:lnTo>
                  <a:pt x="10766" y="5454"/>
                </a:lnTo>
                <a:lnTo>
                  <a:pt x="10770" y="5448"/>
                </a:lnTo>
                <a:lnTo>
                  <a:pt x="10770" y="5446"/>
                </a:lnTo>
                <a:lnTo>
                  <a:pt x="10770" y="5444"/>
                </a:lnTo>
                <a:lnTo>
                  <a:pt x="10764" y="5440"/>
                </a:lnTo>
                <a:lnTo>
                  <a:pt x="10758" y="5434"/>
                </a:lnTo>
                <a:lnTo>
                  <a:pt x="10754" y="5432"/>
                </a:lnTo>
                <a:lnTo>
                  <a:pt x="10752" y="5432"/>
                </a:lnTo>
                <a:lnTo>
                  <a:pt x="10748" y="5434"/>
                </a:lnTo>
                <a:lnTo>
                  <a:pt x="10742" y="5436"/>
                </a:lnTo>
                <a:lnTo>
                  <a:pt x="10738" y="5436"/>
                </a:lnTo>
                <a:lnTo>
                  <a:pt x="10734" y="5436"/>
                </a:lnTo>
                <a:lnTo>
                  <a:pt x="10726" y="5432"/>
                </a:lnTo>
                <a:lnTo>
                  <a:pt x="10724" y="5434"/>
                </a:lnTo>
                <a:lnTo>
                  <a:pt x="10722" y="5434"/>
                </a:lnTo>
                <a:lnTo>
                  <a:pt x="10724" y="5440"/>
                </a:lnTo>
                <a:lnTo>
                  <a:pt x="10726" y="5446"/>
                </a:lnTo>
                <a:lnTo>
                  <a:pt x="10728" y="5448"/>
                </a:lnTo>
                <a:lnTo>
                  <a:pt x="10732" y="5448"/>
                </a:lnTo>
                <a:lnTo>
                  <a:pt x="10738" y="5450"/>
                </a:lnTo>
                <a:lnTo>
                  <a:pt x="10744" y="5456"/>
                </a:lnTo>
                <a:lnTo>
                  <a:pt x="10748" y="5462"/>
                </a:lnTo>
                <a:lnTo>
                  <a:pt x="10748" y="5466"/>
                </a:lnTo>
                <a:lnTo>
                  <a:pt x="10748" y="5468"/>
                </a:lnTo>
                <a:lnTo>
                  <a:pt x="10750" y="5470"/>
                </a:lnTo>
                <a:close/>
                <a:moveTo>
                  <a:pt x="10784" y="5464"/>
                </a:moveTo>
                <a:lnTo>
                  <a:pt x="10784" y="5464"/>
                </a:lnTo>
                <a:lnTo>
                  <a:pt x="10778" y="5466"/>
                </a:lnTo>
                <a:lnTo>
                  <a:pt x="10778" y="5468"/>
                </a:lnTo>
                <a:lnTo>
                  <a:pt x="10782" y="5472"/>
                </a:lnTo>
                <a:lnTo>
                  <a:pt x="10792" y="5474"/>
                </a:lnTo>
                <a:lnTo>
                  <a:pt x="10802" y="5474"/>
                </a:lnTo>
                <a:lnTo>
                  <a:pt x="10804" y="5472"/>
                </a:lnTo>
                <a:lnTo>
                  <a:pt x="10806" y="5470"/>
                </a:lnTo>
                <a:lnTo>
                  <a:pt x="10806" y="5466"/>
                </a:lnTo>
                <a:lnTo>
                  <a:pt x="10810" y="5456"/>
                </a:lnTo>
                <a:lnTo>
                  <a:pt x="10812" y="5448"/>
                </a:lnTo>
                <a:lnTo>
                  <a:pt x="10814" y="5444"/>
                </a:lnTo>
                <a:lnTo>
                  <a:pt x="10810" y="5442"/>
                </a:lnTo>
                <a:lnTo>
                  <a:pt x="10804" y="5440"/>
                </a:lnTo>
                <a:lnTo>
                  <a:pt x="10800" y="5440"/>
                </a:lnTo>
                <a:lnTo>
                  <a:pt x="10796" y="5440"/>
                </a:lnTo>
                <a:lnTo>
                  <a:pt x="10790" y="5442"/>
                </a:lnTo>
                <a:lnTo>
                  <a:pt x="10786" y="5448"/>
                </a:lnTo>
                <a:lnTo>
                  <a:pt x="10784" y="5452"/>
                </a:lnTo>
                <a:lnTo>
                  <a:pt x="10786" y="5460"/>
                </a:lnTo>
                <a:lnTo>
                  <a:pt x="10784" y="5464"/>
                </a:lnTo>
                <a:close/>
                <a:moveTo>
                  <a:pt x="10826" y="5482"/>
                </a:moveTo>
                <a:lnTo>
                  <a:pt x="10826" y="5482"/>
                </a:lnTo>
                <a:lnTo>
                  <a:pt x="10836" y="5480"/>
                </a:lnTo>
                <a:lnTo>
                  <a:pt x="10848" y="5476"/>
                </a:lnTo>
                <a:lnTo>
                  <a:pt x="10860" y="5472"/>
                </a:lnTo>
                <a:lnTo>
                  <a:pt x="10866" y="5472"/>
                </a:lnTo>
                <a:lnTo>
                  <a:pt x="10872" y="5470"/>
                </a:lnTo>
                <a:lnTo>
                  <a:pt x="10874" y="5468"/>
                </a:lnTo>
                <a:lnTo>
                  <a:pt x="10878" y="5466"/>
                </a:lnTo>
                <a:lnTo>
                  <a:pt x="10878" y="5468"/>
                </a:lnTo>
                <a:lnTo>
                  <a:pt x="10880" y="5470"/>
                </a:lnTo>
                <a:lnTo>
                  <a:pt x="10884" y="5470"/>
                </a:lnTo>
                <a:lnTo>
                  <a:pt x="10888" y="5468"/>
                </a:lnTo>
                <a:lnTo>
                  <a:pt x="10892" y="5470"/>
                </a:lnTo>
                <a:lnTo>
                  <a:pt x="10902" y="5472"/>
                </a:lnTo>
                <a:lnTo>
                  <a:pt x="10904" y="5470"/>
                </a:lnTo>
                <a:lnTo>
                  <a:pt x="10902" y="5468"/>
                </a:lnTo>
                <a:lnTo>
                  <a:pt x="10896" y="5466"/>
                </a:lnTo>
                <a:lnTo>
                  <a:pt x="10894" y="5464"/>
                </a:lnTo>
                <a:lnTo>
                  <a:pt x="10896" y="5462"/>
                </a:lnTo>
                <a:lnTo>
                  <a:pt x="10900" y="5462"/>
                </a:lnTo>
                <a:lnTo>
                  <a:pt x="10908" y="5466"/>
                </a:lnTo>
                <a:lnTo>
                  <a:pt x="10910" y="5464"/>
                </a:lnTo>
                <a:lnTo>
                  <a:pt x="10912" y="5462"/>
                </a:lnTo>
                <a:lnTo>
                  <a:pt x="10910" y="5458"/>
                </a:lnTo>
                <a:lnTo>
                  <a:pt x="10908" y="5450"/>
                </a:lnTo>
                <a:lnTo>
                  <a:pt x="10902" y="5444"/>
                </a:lnTo>
                <a:lnTo>
                  <a:pt x="10900" y="5442"/>
                </a:lnTo>
                <a:lnTo>
                  <a:pt x="10896" y="5444"/>
                </a:lnTo>
                <a:lnTo>
                  <a:pt x="10894" y="5444"/>
                </a:lnTo>
                <a:lnTo>
                  <a:pt x="10892" y="5444"/>
                </a:lnTo>
                <a:lnTo>
                  <a:pt x="10888" y="5442"/>
                </a:lnTo>
                <a:lnTo>
                  <a:pt x="10886" y="5440"/>
                </a:lnTo>
                <a:lnTo>
                  <a:pt x="10884" y="5440"/>
                </a:lnTo>
                <a:lnTo>
                  <a:pt x="10880" y="5442"/>
                </a:lnTo>
                <a:lnTo>
                  <a:pt x="10878" y="5444"/>
                </a:lnTo>
                <a:lnTo>
                  <a:pt x="10874" y="5444"/>
                </a:lnTo>
                <a:lnTo>
                  <a:pt x="10870" y="5440"/>
                </a:lnTo>
                <a:lnTo>
                  <a:pt x="10866" y="5434"/>
                </a:lnTo>
                <a:lnTo>
                  <a:pt x="10862" y="5434"/>
                </a:lnTo>
                <a:lnTo>
                  <a:pt x="10858" y="5434"/>
                </a:lnTo>
                <a:lnTo>
                  <a:pt x="10854" y="5434"/>
                </a:lnTo>
                <a:lnTo>
                  <a:pt x="10852" y="5436"/>
                </a:lnTo>
                <a:lnTo>
                  <a:pt x="10852" y="5440"/>
                </a:lnTo>
                <a:lnTo>
                  <a:pt x="10854" y="5444"/>
                </a:lnTo>
                <a:lnTo>
                  <a:pt x="10858" y="5450"/>
                </a:lnTo>
                <a:lnTo>
                  <a:pt x="10862" y="5450"/>
                </a:lnTo>
                <a:lnTo>
                  <a:pt x="10866" y="5452"/>
                </a:lnTo>
                <a:lnTo>
                  <a:pt x="10872" y="5454"/>
                </a:lnTo>
                <a:lnTo>
                  <a:pt x="10874" y="5458"/>
                </a:lnTo>
                <a:lnTo>
                  <a:pt x="10874" y="5460"/>
                </a:lnTo>
                <a:lnTo>
                  <a:pt x="10870" y="5460"/>
                </a:lnTo>
                <a:lnTo>
                  <a:pt x="10864" y="5460"/>
                </a:lnTo>
                <a:lnTo>
                  <a:pt x="10862" y="5462"/>
                </a:lnTo>
                <a:lnTo>
                  <a:pt x="10858" y="5464"/>
                </a:lnTo>
                <a:lnTo>
                  <a:pt x="10854" y="5460"/>
                </a:lnTo>
                <a:lnTo>
                  <a:pt x="10848" y="5452"/>
                </a:lnTo>
                <a:lnTo>
                  <a:pt x="10846" y="5450"/>
                </a:lnTo>
                <a:lnTo>
                  <a:pt x="10842" y="5450"/>
                </a:lnTo>
                <a:lnTo>
                  <a:pt x="10838" y="5450"/>
                </a:lnTo>
                <a:lnTo>
                  <a:pt x="10832" y="5448"/>
                </a:lnTo>
                <a:lnTo>
                  <a:pt x="10828" y="5446"/>
                </a:lnTo>
                <a:lnTo>
                  <a:pt x="10826" y="5446"/>
                </a:lnTo>
                <a:lnTo>
                  <a:pt x="10824" y="5448"/>
                </a:lnTo>
                <a:lnTo>
                  <a:pt x="10820" y="5452"/>
                </a:lnTo>
                <a:lnTo>
                  <a:pt x="10818" y="5456"/>
                </a:lnTo>
                <a:lnTo>
                  <a:pt x="10814" y="5458"/>
                </a:lnTo>
                <a:lnTo>
                  <a:pt x="10814" y="5464"/>
                </a:lnTo>
                <a:lnTo>
                  <a:pt x="10814" y="5470"/>
                </a:lnTo>
                <a:lnTo>
                  <a:pt x="10814" y="5474"/>
                </a:lnTo>
                <a:lnTo>
                  <a:pt x="10814" y="5476"/>
                </a:lnTo>
                <a:lnTo>
                  <a:pt x="10816" y="5480"/>
                </a:lnTo>
                <a:lnTo>
                  <a:pt x="10826" y="5482"/>
                </a:lnTo>
                <a:close/>
                <a:moveTo>
                  <a:pt x="10994" y="5474"/>
                </a:moveTo>
                <a:lnTo>
                  <a:pt x="10994" y="5474"/>
                </a:lnTo>
                <a:lnTo>
                  <a:pt x="10996" y="5474"/>
                </a:lnTo>
                <a:lnTo>
                  <a:pt x="10998" y="5472"/>
                </a:lnTo>
                <a:lnTo>
                  <a:pt x="11000" y="5470"/>
                </a:lnTo>
                <a:lnTo>
                  <a:pt x="11008" y="5470"/>
                </a:lnTo>
                <a:lnTo>
                  <a:pt x="11012" y="5472"/>
                </a:lnTo>
                <a:lnTo>
                  <a:pt x="11016" y="5472"/>
                </a:lnTo>
                <a:lnTo>
                  <a:pt x="11022" y="5470"/>
                </a:lnTo>
                <a:lnTo>
                  <a:pt x="11028" y="5466"/>
                </a:lnTo>
                <a:lnTo>
                  <a:pt x="11032" y="5466"/>
                </a:lnTo>
                <a:lnTo>
                  <a:pt x="11038" y="5466"/>
                </a:lnTo>
                <a:lnTo>
                  <a:pt x="11046" y="5462"/>
                </a:lnTo>
                <a:lnTo>
                  <a:pt x="11054" y="5458"/>
                </a:lnTo>
                <a:lnTo>
                  <a:pt x="11058" y="5456"/>
                </a:lnTo>
                <a:lnTo>
                  <a:pt x="11058" y="5454"/>
                </a:lnTo>
                <a:lnTo>
                  <a:pt x="11058" y="5450"/>
                </a:lnTo>
                <a:lnTo>
                  <a:pt x="11062" y="5448"/>
                </a:lnTo>
                <a:lnTo>
                  <a:pt x="11064" y="5444"/>
                </a:lnTo>
                <a:lnTo>
                  <a:pt x="11064" y="5436"/>
                </a:lnTo>
                <a:lnTo>
                  <a:pt x="11062" y="5434"/>
                </a:lnTo>
                <a:lnTo>
                  <a:pt x="11060" y="5432"/>
                </a:lnTo>
                <a:lnTo>
                  <a:pt x="11056" y="5434"/>
                </a:lnTo>
                <a:lnTo>
                  <a:pt x="11054" y="5438"/>
                </a:lnTo>
                <a:lnTo>
                  <a:pt x="11056" y="5440"/>
                </a:lnTo>
                <a:lnTo>
                  <a:pt x="11058" y="5440"/>
                </a:lnTo>
                <a:lnTo>
                  <a:pt x="11058" y="5442"/>
                </a:lnTo>
                <a:lnTo>
                  <a:pt x="11056" y="5444"/>
                </a:lnTo>
                <a:lnTo>
                  <a:pt x="11050" y="5448"/>
                </a:lnTo>
                <a:lnTo>
                  <a:pt x="11044" y="5452"/>
                </a:lnTo>
                <a:lnTo>
                  <a:pt x="11044" y="5454"/>
                </a:lnTo>
                <a:lnTo>
                  <a:pt x="11044" y="5456"/>
                </a:lnTo>
                <a:lnTo>
                  <a:pt x="11040" y="5460"/>
                </a:lnTo>
                <a:lnTo>
                  <a:pt x="11036" y="5460"/>
                </a:lnTo>
                <a:lnTo>
                  <a:pt x="11034" y="5458"/>
                </a:lnTo>
                <a:lnTo>
                  <a:pt x="11030" y="5454"/>
                </a:lnTo>
                <a:lnTo>
                  <a:pt x="11026" y="5450"/>
                </a:lnTo>
                <a:lnTo>
                  <a:pt x="11024" y="5450"/>
                </a:lnTo>
                <a:lnTo>
                  <a:pt x="11020" y="5450"/>
                </a:lnTo>
                <a:lnTo>
                  <a:pt x="11016" y="5454"/>
                </a:lnTo>
                <a:lnTo>
                  <a:pt x="11012" y="5454"/>
                </a:lnTo>
                <a:lnTo>
                  <a:pt x="11010" y="5454"/>
                </a:lnTo>
                <a:lnTo>
                  <a:pt x="11006" y="5456"/>
                </a:lnTo>
                <a:lnTo>
                  <a:pt x="11002" y="5456"/>
                </a:lnTo>
                <a:lnTo>
                  <a:pt x="11000" y="5456"/>
                </a:lnTo>
                <a:lnTo>
                  <a:pt x="10994" y="5452"/>
                </a:lnTo>
                <a:lnTo>
                  <a:pt x="10988" y="5448"/>
                </a:lnTo>
                <a:lnTo>
                  <a:pt x="10980" y="5446"/>
                </a:lnTo>
                <a:lnTo>
                  <a:pt x="10966" y="5440"/>
                </a:lnTo>
                <a:lnTo>
                  <a:pt x="10956" y="5440"/>
                </a:lnTo>
                <a:lnTo>
                  <a:pt x="10952" y="5442"/>
                </a:lnTo>
                <a:lnTo>
                  <a:pt x="10948" y="5446"/>
                </a:lnTo>
                <a:lnTo>
                  <a:pt x="10944" y="5448"/>
                </a:lnTo>
                <a:lnTo>
                  <a:pt x="10940" y="5452"/>
                </a:lnTo>
                <a:lnTo>
                  <a:pt x="10936" y="5454"/>
                </a:lnTo>
                <a:lnTo>
                  <a:pt x="10936" y="5462"/>
                </a:lnTo>
                <a:lnTo>
                  <a:pt x="10938" y="5470"/>
                </a:lnTo>
                <a:lnTo>
                  <a:pt x="10940" y="5470"/>
                </a:lnTo>
                <a:lnTo>
                  <a:pt x="10944" y="5468"/>
                </a:lnTo>
                <a:lnTo>
                  <a:pt x="10950" y="5468"/>
                </a:lnTo>
                <a:lnTo>
                  <a:pt x="10966" y="5470"/>
                </a:lnTo>
                <a:lnTo>
                  <a:pt x="10974" y="5470"/>
                </a:lnTo>
                <a:lnTo>
                  <a:pt x="10980" y="5474"/>
                </a:lnTo>
                <a:lnTo>
                  <a:pt x="10984" y="5476"/>
                </a:lnTo>
                <a:lnTo>
                  <a:pt x="10988" y="5476"/>
                </a:lnTo>
                <a:lnTo>
                  <a:pt x="10990" y="5474"/>
                </a:lnTo>
                <a:lnTo>
                  <a:pt x="10994" y="5474"/>
                </a:lnTo>
                <a:close/>
                <a:moveTo>
                  <a:pt x="10934" y="5522"/>
                </a:moveTo>
                <a:lnTo>
                  <a:pt x="10934" y="5522"/>
                </a:lnTo>
                <a:lnTo>
                  <a:pt x="10942" y="5528"/>
                </a:lnTo>
                <a:lnTo>
                  <a:pt x="10946" y="5534"/>
                </a:lnTo>
                <a:lnTo>
                  <a:pt x="10950" y="5538"/>
                </a:lnTo>
                <a:lnTo>
                  <a:pt x="10952" y="5538"/>
                </a:lnTo>
                <a:lnTo>
                  <a:pt x="10956" y="5540"/>
                </a:lnTo>
                <a:lnTo>
                  <a:pt x="10958" y="5540"/>
                </a:lnTo>
                <a:lnTo>
                  <a:pt x="10962" y="5542"/>
                </a:lnTo>
                <a:lnTo>
                  <a:pt x="10964" y="5540"/>
                </a:lnTo>
                <a:lnTo>
                  <a:pt x="10966" y="5538"/>
                </a:lnTo>
                <a:lnTo>
                  <a:pt x="10968" y="5536"/>
                </a:lnTo>
                <a:lnTo>
                  <a:pt x="10970" y="5536"/>
                </a:lnTo>
                <a:lnTo>
                  <a:pt x="10974" y="5532"/>
                </a:lnTo>
                <a:lnTo>
                  <a:pt x="10974" y="5530"/>
                </a:lnTo>
                <a:lnTo>
                  <a:pt x="10974" y="5526"/>
                </a:lnTo>
                <a:lnTo>
                  <a:pt x="10970" y="5518"/>
                </a:lnTo>
                <a:lnTo>
                  <a:pt x="10964" y="5512"/>
                </a:lnTo>
                <a:lnTo>
                  <a:pt x="10958" y="5508"/>
                </a:lnTo>
                <a:lnTo>
                  <a:pt x="10956" y="5508"/>
                </a:lnTo>
                <a:lnTo>
                  <a:pt x="10954" y="5506"/>
                </a:lnTo>
                <a:lnTo>
                  <a:pt x="10952" y="5502"/>
                </a:lnTo>
                <a:lnTo>
                  <a:pt x="10948" y="5498"/>
                </a:lnTo>
                <a:lnTo>
                  <a:pt x="10942" y="5494"/>
                </a:lnTo>
                <a:lnTo>
                  <a:pt x="10938" y="5494"/>
                </a:lnTo>
                <a:lnTo>
                  <a:pt x="10934" y="5494"/>
                </a:lnTo>
                <a:lnTo>
                  <a:pt x="10930" y="5494"/>
                </a:lnTo>
                <a:lnTo>
                  <a:pt x="10924" y="5494"/>
                </a:lnTo>
                <a:lnTo>
                  <a:pt x="10914" y="5494"/>
                </a:lnTo>
                <a:lnTo>
                  <a:pt x="10910" y="5496"/>
                </a:lnTo>
                <a:lnTo>
                  <a:pt x="10906" y="5498"/>
                </a:lnTo>
                <a:lnTo>
                  <a:pt x="10902" y="5500"/>
                </a:lnTo>
                <a:lnTo>
                  <a:pt x="10902" y="5506"/>
                </a:lnTo>
                <a:lnTo>
                  <a:pt x="10902" y="5508"/>
                </a:lnTo>
                <a:lnTo>
                  <a:pt x="10906" y="5512"/>
                </a:lnTo>
                <a:lnTo>
                  <a:pt x="10914" y="5514"/>
                </a:lnTo>
                <a:lnTo>
                  <a:pt x="10924" y="5518"/>
                </a:lnTo>
                <a:lnTo>
                  <a:pt x="10934" y="5522"/>
                </a:lnTo>
                <a:close/>
                <a:moveTo>
                  <a:pt x="11090" y="5546"/>
                </a:moveTo>
                <a:lnTo>
                  <a:pt x="11090" y="5546"/>
                </a:lnTo>
                <a:lnTo>
                  <a:pt x="11094" y="5544"/>
                </a:lnTo>
                <a:lnTo>
                  <a:pt x="11098" y="5544"/>
                </a:lnTo>
                <a:lnTo>
                  <a:pt x="11104" y="5540"/>
                </a:lnTo>
                <a:lnTo>
                  <a:pt x="11108" y="5536"/>
                </a:lnTo>
                <a:lnTo>
                  <a:pt x="11112" y="5534"/>
                </a:lnTo>
                <a:lnTo>
                  <a:pt x="11114" y="5534"/>
                </a:lnTo>
                <a:lnTo>
                  <a:pt x="11118" y="5536"/>
                </a:lnTo>
                <a:lnTo>
                  <a:pt x="11122" y="5534"/>
                </a:lnTo>
                <a:lnTo>
                  <a:pt x="11134" y="5520"/>
                </a:lnTo>
                <a:lnTo>
                  <a:pt x="11140" y="5512"/>
                </a:lnTo>
                <a:lnTo>
                  <a:pt x="11144" y="5506"/>
                </a:lnTo>
                <a:lnTo>
                  <a:pt x="11148" y="5500"/>
                </a:lnTo>
                <a:lnTo>
                  <a:pt x="11156" y="5494"/>
                </a:lnTo>
                <a:lnTo>
                  <a:pt x="11168" y="5488"/>
                </a:lnTo>
                <a:lnTo>
                  <a:pt x="11176" y="5484"/>
                </a:lnTo>
                <a:lnTo>
                  <a:pt x="11182" y="5484"/>
                </a:lnTo>
                <a:lnTo>
                  <a:pt x="11188" y="5480"/>
                </a:lnTo>
                <a:lnTo>
                  <a:pt x="11192" y="5476"/>
                </a:lnTo>
                <a:lnTo>
                  <a:pt x="11196" y="5476"/>
                </a:lnTo>
                <a:lnTo>
                  <a:pt x="11202" y="5476"/>
                </a:lnTo>
                <a:lnTo>
                  <a:pt x="11206" y="5470"/>
                </a:lnTo>
                <a:lnTo>
                  <a:pt x="11212" y="5466"/>
                </a:lnTo>
                <a:lnTo>
                  <a:pt x="11218" y="5464"/>
                </a:lnTo>
                <a:lnTo>
                  <a:pt x="11222" y="5464"/>
                </a:lnTo>
                <a:lnTo>
                  <a:pt x="11228" y="5460"/>
                </a:lnTo>
                <a:lnTo>
                  <a:pt x="11236" y="5450"/>
                </a:lnTo>
                <a:lnTo>
                  <a:pt x="11238" y="5448"/>
                </a:lnTo>
                <a:lnTo>
                  <a:pt x="11232" y="5444"/>
                </a:lnTo>
                <a:lnTo>
                  <a:pt x="11230" y="5444"/>
                </a:lnTo>
                <a:lnTo>
                  <a:pt x="11226" y="5444"/>
                </a:lnTo>
                <a:lnTo>
                  <a:pt x="11218" y="5446"/>
                </a:lnTo>
                <a:lnTo>
                  <a:pt x="11210" y="5450"/>
                </a:lnTo>
                <a:lnTo>
                  <a:pt x="11204" y="5450"/>
                </a:lnTo>
                <a:lnTo>
                  <a:pt x="11200" y="5450"/>
                </a:lnTo>
                <a:lnTo>
                  <a:pt x="11194" y="5452"/>
                </a:lnTo>
                <a:lnTo>
                  <a:pt x="11188" y="5454"/>
                </a:lnTo>
                <a:lnTo>
                  <a:pt x="11184" y="5454"/>
                </a:lnTo>
                <a:lnTo>
                  <a:pt x="11180" y="5452"/>
                </a:lnTo>
                <a:lnTo>
                  <a:pt x="11176" y="5452"/>
                </a:lnTo>
                <a:lnTo>
                  <a:pt x="11158" y="5458"/>
                </a:lnTo>
                <a:lnTo>
                  <a:pt x="11150" y="5460"/>
                </a:lnTo>
                <a:lnTo>
                  <a:pt x="11146" y="5466"/>
                </a:lnTo>
                <a:lnTo>
                  <a:pt x="11144" y="5470"/>
                </a:lnTo>
                <a:lnTo>
                  <a:pt x="11138" y="5478"/>
                </a:lnTo>
                <a:lnTo>
                  <a:pt x="11128" y="5484"/>
                </a:lnTo>
                <a:lnTo>
                  <a:pt x="11122" y="5486"/>
                </a:lnTo>
                <a:lnTo>
                  <a:pt x="11114" y="5488"/>
                </a:lnTo>
                <a:lnTo>
                  <a:pt x="11104" y="5496"/>
                </a:lnTo>
                <a:lnTo>
                  <a:pt x="11094" y="5504"/>
                </a:lnTo>
                <a:lnTo>
                  <a:pt x="11090" y="5510"/>
                </a:lnTo>
                <a:lnTo>
                  <a:pt x="11088" y="5522"/>
                </a:lnTo>
                <a:lnTo>
                  <a:pt x="11088" y="5524"/>
                </a:lnTo>
                <a:lnTo>
                  <a:pt x="11088" y="5526"/>
                </a:lnTo>
                <a:lnTo>
                  <a:pt x="11092" y="5528"/>
                </a:lnTo>
                <a:lnTo>
                  <a:pt x="11094" y="5530"/>
                </a:lnTo>
                <a:lnTo>
                  <a:pt x="11092" y="5532"/>
                </a:lnTo>
                <a:lnTo>
                  <a:pt x="11086" y="5536"/>
                </a:lnTo>
                <a:lnTo>
                  <a:pt x="11082" y="5540"/>
                </a:lnTo>
                <a:lnTo>
                  <a:pt x="11082" y="5542"/>
                </a:lnTo>
                <a:lnTo>
                  <a:pt x="11090" y="5546"/>
                </a:lnTo>
                <a:close/>
                <a:moveTo>
                  <a:pt x="11218" y="5414"/>
                </a:moveTo>
                <a:lnTo>
                  <a:pt x="11218" y="5414"/>
                </a:lnTo>
                <a:lnTo>
                  <a:pt x="11218" y="5412"/>
                </a:lnTo>
                <a:lnTo>
                  <a:pt x="11214" y="5410"/>
                </a:lnTo>
                <a:lnTo>
                  <a:pt x="11202" y="5410"/>
                </a:lnTo>
                <a:lnTo>
                  <a:pt x="11190" y="5414"/>
                </a:lnTo>
                <a:lnTo>
                  <a:pt x="11184" y="5416"/>
                </a:lnTo>
                <a:lnTo>
                  <a:pt x="11180" y="5420"/>
                </a:lnTo>
                <a:lnTo>
                  <a:pt x="11178" y="5422"/>
                </a:lnTo>
                <a:lnTo>
                  <a:pt x="11180" y="5424"/>
                </a:lnTo>
                <a:lnTo>
                  <a:pt x="11194" y="5424"/>
                </a:lnTo>
                <a:lnTo>
                  <a:pt x="11210" y="5418"/>
                </a:lnTo>
                <a:lnTo>
                  <a:pt x="11216" y="5416"/>
                </a:lnTo>
                <a:lnTo>
                  <a:pt x="11218" y="5414"/>
                </a:lnTo>
                <a:close/>
                <a:moveTo>
                  <a:pt x="9966" y="4902"/>
                </a:moveTo>
                <a:lnTo>
                  <a:pt x="9966" y="4902"/>
                </a:lnTo>
                <a:lnTo>
                  <a:pt x="9966" y="4906"/>
                </a:lnTo>
                <a:lnTo>
                  <a:pt x="9968" y="4910"/>
                </a:lnTo>
                <a:lnTo>
                  <a:pt x="9972" y="4914"/>
                </a:lnTo>
                <a:lnTo>
                  <a:pt x="9980" y="4918"/>
                </a:lnTo>
                <a:lnTo>
                  <a:pt x="9990" y="4928"/>
                </a:lnTo>
                <a:lnTo>
                  <a:pt x="9994" y="4928"/>
                </a:lnTo>
                <a:lnTo>
                  <a:pt x="9994" y="4926"/>
                </a:lnTo>
                <a:lnTo>
                  <a:pt x="9990" y="4916"/>
                </a:lnTo>
                <a:lnTo>
                  <a:pt x="9982" y="4906"/>
                </a:lnTo>
                <a:lnTo>
                  <a:pt x="9972" y="4900"/>
                </a:lnTo>
                <a:lnTo>
                  <a:pt x="9970" y="4900"/>
                </a:lnTo>
                <a:lnTo>
                  <a:pt x="9966" y="4902"/>
                </a:lnTo>
                <a:close/>
                <a:moveTo>
                  <a:pt x="10026" y="4966"/>
                </a:moveTo>
                <a:lnTo>
                  <a:pt x="10026" y="4966"/>
                </a:lnTo>
                <a:lnTo>
                  <a:pt x="10022" y="4968"/>
                </a:lnTo>
                <a:lnTo>
                  <a:pt x="10022" y="4970"/>
                </a:lnTo>
                <a:lnTo>
                  <a:pt x="10026" y="4980"/>
                </a:lnTo>
                <a:lnTo>
                  <a:pt x="10044" y="5006"/>
                </a:lnTo>
                <a:lnTo>
                  <a:pt x="10046" y="5010"/>
                </a:lnTo>
                <a:lnTo>
                  <a:pt x="10050" y="5012"/>
                </a:lnTo>
                <a:lnTo>
                  <a:pt x="10052" y="5008"/>
                </a:lnTo>
                <a:lnTo>
                  <a:pt x="10054" y="5004"/>
                </a:lnTo>
                <a:lnTo>
                  <a:pt x="10054" y="4994"/>
                </a:lnTo>
                <a:lnTo>
                  <a:pt x="10052" y="4988"/>
                </a:lnTo>
                <a:lnTo>
                  <a:pt x="10050" y="4984"/>
                </a:lnTo>
                <a:lnTo>
                  <a:pt x="10044" y="4978"/>
                </a:lnTo>
                <a:lnTo>
                  <a:pt x="10038" y="4972"/>
                </a:lnTo>
                <a:lnTo>
                  <a:pt x="10032" y="4966"/>
                </a:lnTo>
                <a:lnTo>
                  <a:pt x="10030" y="4966"/>
                </a:lnTo>
                <a:lnTo>
                  <a:pt x="10026" y="4966"/>
                </a:lnTo>
                <a:close/>
                <a:moveTo>
                  <a:pt x="10084" y="5086"/>
                </a:moveTo>
                <a:lnTo>
                  <a:pt x="10084" y="5086"/>
                </a:lnTo>
                <a:lnTo>
                  <a:pt x="10080" y="5090"/>
                </a:lnTo>
                <a:lnTo>
                  <a:pt x="10080" y="5096"/>
                </a:lnTo>
                <a:lnTo>
                  <a:pt x="10082" y="5102"/>
                </a:lnTo>
                <a:lnTo>
                  <a:pt x="10086" y="5110"/>
                </a:lnTo>
                <a:lnTo>
                  <a:pt x="10098" y="5120"/>
                </a:lnTo>
                <a:lnTo>
                  <a:pt x="10102" y="5122"/>
                </a:lnTo>
                <a:lnTo>
                  <a:pt x="10106" y="5122"/>
                </a:lnTo>
                <a:lnTo>
                  <a:pt x="10108" y="5120"/>
                </a:lnTo>
                <a:lnTo>
                  <a:pt x="10108" y="5114"/>
                </a:lnTo>
                <a:lnTo>
                  <a:pt x="10102" y="5100"/>
                </a:lnTo>
                <a:lnTo>
                  <a:pt x="10098" y="5092"/>
                </a:lnTo>
                <a:lnTo>
                  <a:pt x="10092" y="5088"/>
                </a:lnTo>
                <a:lnTo>
                  <a:pt x="10088" y="5084"/>
                </a:lnTo>
                <a:lnTo>
                  <a:pt x="10084" y="5086"/>
                </a:lnTo>
                <a:close/>
                <a:moveTo>
                  <a:pt x="10070" y="5066"/>
                </a:moveTo>
                <a:lnTo>
                  <a:pt x="10070" y="5066"/>
                </a:lnTo>
                <a:lnTo>
                  <a:pt x="10072" y="5066"/>
                </a:lnTo>
                <a:lnTo>
                  <a:pt x="10074" y="5066"/>
                </a:lnTo>
                <a:lnTo>
                  <a:pt x="10076" y="5060"/>
                </a:lnTo>
                <a:lnTo>
                  <a:pt x="10076" y="5054"/>
                </a:lnTo>
                <a:lnTo>
                  <a:pt x="10074" y="5050"/>
                </a:lnTo>
                <a:lnTo>
                  <a:pt x="10072" y="5048"/>
                </a:lnTo>
                <a:lnTo>
                  <a:pt x="10070" y="5048"/>
                </a:lnTo>
                <a:lnTo>
                  <a:pt x="10068" y="5054"/>
                </a:lnTo>
                <a:lnTo>
                  <a:pt x="10068" y="5060"/>
                </a:lnTo>
                <a:lnTo>
                  <a:pt x="10068" y="5062"/>
                </a:lnTo>
                <a:lnTo>
                  <a:pt x="10070" y="5066"/>
                </a:lnTo>
                <a:close/>
                <a:moveTo>
                  <a:pt x="11590" y="5128"/>
                </a:moveTo>
                <a:lnTo>
                  <a:pt x="11590" y="5128"/>
                </a:lnTo>
                <a:lnTo>
                  <a:pt x="11592" y="5130"/>
                </a:lnTo>
                <a:lnTo>
                  <a:pt x="11598" y="5130"/>
                </a:lnTo>
                <a:lnTo>
                  <a:pt x="11618" y="5128"/>
                </a:lnTo>
                <a:lnTo>
                  <a:pt x="11628" y="5124"/>
                </a:lnTo>
                <a:lnTo>
                  <a:pt x="11628" y="5122"/>
                </a:lnTo>
                <a:lnTo>
                  <a:pt x="11624" y="5122"/>
                </a:lnTo>
                <a:lnTo>
                  <a:pt x="11590" y="5118"/>
                </a:lnTo>
                <a:lnTo>
                  <a:pt x="11576" y="5116"/>
                </a:lnTo>
                <a:lnTo>
                  <a:pt x="11572" y="5116"/>
                </a:lnTo>
                <a:lnTo>
                  <a:pt x="11578" y="5120"/>
                </a:lnTo>
                <a:lnTo>
                  <a:pt x="11590" y="5128"/>
                </a:lnTo>
                <a:close/>
                <a:moveTo>
                  <a:pt x="11600" y="5086"/>
                </a:moveTo>
                <a:lnTo>
                  <a:pt x="11600" y="5086"/>
                </a:lnTo>
                <a:lnTo>
                  <a:pt x="11594" y="5082"/>
                </a:lnTo>
                <a:lnTo>
                  <a:pt x="11592" y="5078"/>
                </a:lnTo>
                <a:lnTo>
                  <a:pt x="11586" y="5074"/>
                </a:lnTo>
                <a:lnTo>
                  <a:pt x="11576" y="5070"/>
                </a:lnTo>
                <a:lnTo>
                  <a:pt x="11566" y="5068"/>
                </a:lnTo>
                <a:lnTo>
                  <a:pt x="11566" y="5070"/>
                </a:lnTo>
                <a:lnTo>
                  <a:pt x="11566" y="5072"/>
                </a:lnTo>
                <a:lnTo>
                  <a:pt x="11572" y="5078"/>
                </a:lnTo>
                <a:lnTo>
                  <a:pt x="11580" y="5082"/>
                </a:lnTo>
                <a:lnTo>
                  <a:pt x="11582" y="5084"/>
                </a:lnTo>
                <a:lnTo>
                  <a:pt x="11584" y="5088"/>
                </a:lnTo>
                <a:lnTo>
                  <a:pt x="11584" y="5092"/>
                </a:lnTo>
                <a:lnTo>
                  <a:pt x="11586" y="5094"/>
                </a:lnTo>
                <a:lnTo>
                  <a:pt x="11588" y="5096"/>
                </a:lnTo>
                <a:lnTo>
                  <a:pt x="11592" y="5096"/>
                </a:lnTo>
                <a:lnTo>
                  <a:pt x="11600" y="5096"/>
                </a:lnTo>
                <a:lnTo>
                  <a:pt x="11606" y="5094"/>
                </a:lnTo>
                <a:lnTo>
                  <a:pt x="11608" y="5092"/>
                </a:lnTo>
                <a:lnTo>
                  <a:pt x="11606" y="5090"/>
                </a:lnTo>
                <a:lnTo>
                  <a:pt x="11600" y="5086"/>
                </a:lnTo>
                <a:close/>
                <a:moveTo>
                  <a:pt x="11538" y="5324"/>
                </a:moveTo>
                <a:lnTo>
                  <a:pt x="11538" y="5324"/>
                </a:lnTo>
                <a:lnTo>
                  <a:pt x="11536" y="5310"/>
                </a:lnTo>
                <a:lnTo>
                  <a:pt x="11532" y="5304"/>
                </a:lnTo>
                <a:lnTo>
                  <a:pt x="11530" y="5304"/>
                </a:lnTo>
                <a:lnTo>
                  <a:pt x="11528" y="5304"/>
                </a:lnTo>
                <a:lnTo>
                  <a:pt x="11526" y="5310"/>
                </a:lnTo>
                <a:lnTo>
                  <a:pt x="11524" y="5316"/>
                </a:lnTo>
                <a:lnTo>
                  <a:pt x="11520" y="5316"/>
                </a:lnTo>
                <a:lnTo>
                  <a:pt x="11518" y="5316"/>
                </a:lnTo>
                <a:lnTo>
                  <a:pt x="11518" y="5318"/>
                </a:lnTo>
                <a:lnTo>
                  <a:pt x="11518" y="5320"/>
                </a:lnTo>
                <a:lnTo>
                  <a:pt x="11520" y="5320"/>
                </a:lnTo>
                <a:lnTo>
                  <a:pt x="11520" y="5322"/>
                </a:lnTo>
                <a:lnTo>
                  <a:pt x="11520" y="5328"/>
                </a:lnTo>
                <a:lnTo>
                  <a:pt x="11520" y="5334"/>
                </a:lnTo>
                <a:lnTo>
                  <a:pt x="11522" y="5340"/>
                </a:lnTo>
                <a:lnTo>
                  <a:pt x="11530" y="5348"/>
                </a:lnTo>
                <a:lnTo>
                  <a:pt x="11534" y="5348"/>
                </a:lnTo>
                <a:lnTo>
                  <a:pt x="11536" y="5344"/>
                </a:lnTo>
                <a:lnTo>
                  <a:pt x="11538" y="5336"/>
                </a:lnTo>
                <a:lnTo>
                  <a:pt x="11538" y="5324"/>
                </a:lnTo>
                <a:close/>
                <a:moveTo>
                  <a:pt x="11188" y="5150"/>
                </a:moveTo>
                <a:lnTo>
                  <a:pt x="11188" y="5150"/>
                </a:lnTo>
                <a:lnTo>
                  <a:pt x="11186" y="5144"/>
                </a:lnTo>
                <a:lnTo>
                  <a:pt x="11186" y="5138"/>
                </a:lnTo>
                <a:lnTo>
                  <a:pt x="11184" y="5136"/>
                </a:lnTo>
                <a:lnTo>
                  <a:pt x="11182" y="5136"/>
                </a:lnTo>
                <a:lnTo>
                  <a:pt x="11180" y="5138"/>
                </a:lnTo>
                <a:lnTo>
                  <a:pt x="11180" y="5142"/>
                </a:lnTo>
                <a:lnTo>
                  <a:pt x="11184" y="5154"/>
                </a:lnTo>
                <a:lnTo>
                  <a:pt x="11186" y="5160"/>
                </a:lnTo>
                <a:lnTo>
                  <a:pt x="11188" y="5160"/>
                </a:lnTo>
                <a:lnTo>
                  <a:pt x="11188" y="5156"/>
                </a:lnTo>
                <a:lnTo>
                  <a:pt x="11188" y="5150"/>
                </a:lnTo>
                <a:close/>
                <a:moveTo>
                  <a:pt x="11232" y="5052"/>
                </a:moveTo>
                <a:lnTo>
                  <a:pt x="11232" y="5052"/>
                </a:lnTo>
                <a:lnTo>
                  <a:pt x="11232" y="5054"/>
                </a:lnTo>
                <a:lnTo>
                  <a:pt x="11230" y="5060"/>
                </a:lnTo>
                <a:lnTo>
                  <a:pt x="11232" y="5064"/>
                </a:lnTo>
                <a:lnTo>
                  <a:pt x="11234" y="5064"/>
                </a:lnTo>
                <a:lnTo>
                  <a:pt x="11236" y="5062"/>
                </a:lnTo>
                <a:lnTo>
                  <a:pt x="11238" y="5056"/>
                </a:lnTo>
                <a:lnTo>
                  <a:pt x="11236" y="5052"/>
                </a:lnTo>
                <a:lnTo>
                  <a:pt x="11234" y="5052"/>
                </a:lnTo>
                <a:lnTo>
                  <a:pt x="11232" y="5052"/>
                </a:lnTo>
                <a:close/>
                <a:moveTo>
                  <a:pt x="11262" y="5078"/>
                </a:moveTo>
                <a:lnTo>
                  <a:pt x="11262" y="5078"/>
                </a:lnTo>
                <a:lnTo>
                  <a:pt x="11262" y="5076"/>
                </a:lnTo>
                <a:lnTo>
                  <a:pt x="11260" y="5072"/>
                </a:lnTo>
                <a:lnTo>
                  <a:pt x="11256" y="5072"/>
                </a:lnTo>
                <a:lnTo>
                  <a:pt x="11254" y="5076"/>
                </a:lnTo>
                <a:lnTo>
                  <a:pt x="11254" y="5078"/>
                </a:lnTo>
                <a:lnTo>
                  <a:pt x="11256" y="5080"/>
                </a:lnTo>
                <a:lnTo>
                  <a:pt x="11258" y="5080"/>
                </a:lnTo>
                <a:lnTo>
                  <a:pt x="11262" y="5078"/>
                </a:lnTo>
                <a:close/>
                <a:moveTo>
                  <a:pt x="11280" y="5212"/>
                </a:moveTo>
                <a:lnTo>
                  <a:pt x="11280" y="5212"/>
                </a:lnTo>
                <a:lnTo>
                  <a:pt x="11278" y="5210"/>
                </a:lnTo>
                <a:lnTo>
                  <a:pt x="11276" y="5210"/>
                </a:lnTo>
                <a:lnTo>
                  <a:pt x="11270" y="5212"/>
                </a:lnTo>
                <a:lnTo>
                  <a:pt x="11264" y="5218"/>
                </a:lnTo>
                <a:lnTo>
                  <a:pt x="11262" y="5220"/>
                </a:lnTo>
                <a:lnTo>
                  <a:pt x="11264" y="5222"/>
                </a:lnTo>
                <a:lnTo>
                  <a:pt x="11266" y="5222"/>
                </a:lnTo>
                <a:lnTo>
                  <a:pt x="11272" y="5222"/>
                </a:lnTo>
                <a:lnTo>
                  <a:pt x="11276" y="5218"/>
                </a:lnTo>
                <a:lnTo>
                  <a:pt x="11280" y="5212"/>
                </a:lnTo>
                <a:close/>
                <a:moveTo>
                  <a:pt x="11234" y="5078"/>
                </a:moveTo>
                <a:lnTo>
                  <a:pt x="11234" y="5078"/>
                </a:lnTo>
                <a:lnTo>
                  <a:pt x="11238" y="5078"/>
                </a:lnTo>
                <a:lnTo>
                  <a:pt x="11240" y="5076"/>
                </a:lnTo>
                <a:lnTo>
                  <a:pt x="11238" y="5074"/>
                </a:lnTo>
                <a:lnTo>
                  <a:pt x="11236" y="5072"/>
                </a:lnTo>
                <a:lnTo>
                  <a:pt x="11234" y="5070"/>
                </a:lnTo>
                <a:lnTo>
                  <a:pt x="11232" y="5072"/>
                </a:lnTo>
                <a:lnTo>
                  <a:pt x="11232" y="5076"/>
                </a:lnTo>
                <a:lnTo>
                  <a:pt x="11234" y="5078"/>
                </a:lnTo>
                <a:close/>
                <a:moveTo>
                  <a:pt x="11378" y="5078"/>
                </a:moveTo>
                <a:lnTo>
                  <a:pt x="11378" y="5078"/>
                </a:lnTo>
                <a:lnTo>
                  <a:pt x="11366" y="5078"/>
                </a:lnTo>
                <a:lnTo>
                  <a:pt x="11360" y="5080"/>
                </a:lnTo>
                <a:lnTo>
                  <a:pt x="11360" y="5082"/>
                </a:lnTo>
                <a:lnTo>
                  <a:pt x="11362" y="5084"/>
                </a:lnTo>
                <a:lnTo>
                  <a:pt x="11364" y="5084"/>
                </a:lnTo>
                <a:lnTo>
                  <a:pt x="11372" y="5082"/>
                </a:lnTo>
                <a:lnTo>
                  <a:pt x="11378" y="5078"/>
                </a:lnTo>
                <a:close/>
                <a:moveTo>
                  <a:pt x="11216" y="4816"/>
                </a:moveTo>
                <a:lnTo>
                  <a:pt x="11216" y="4816"/>
                </a:lnTo>
                <a:lnTo>
                  <a:pt x="11214" y="4820"/>
                </a:lnTo>
                <a:lnTo>
                  <a:pt x="11214" y="4828"/>
                </a:lnTo>
                <a:lnTo>
                  <a:pt x="11214" y="4830"/>
                </a:lnTo>
                <a:lnTo>
                  <a:pt x="11216" y="4830"/>
                </a:lnTo>
                <a:lnTo>
                  <a:pt x="11216" y="4834"/>
                </a:lnTo>
                <a:lnTo>
                  <a:pt x="11214" y="4838"/>
                </a:lnTo>
                <a:lnTo>
                  <a:pt x="11212" y="4842"/>
                </a:lnTo>
                <a:lnTo>
                  <a:pt x="11214" y="4844"/>
                </a:lnTo>
                <a:lnTo>
                  <a:pt x="11218" y="4842"/>
                </a:lnTo>
                <a:lnTo>
                  <a:pt x="11220" y="4838"/>
                </a:lnTo>
                <a:lnTo>
                  <a:pt x="11220" y="4836"/>
                </a:lnTo>
                <a:lnTo>
                  <a:pt x="11222" y="4832"/>
                </a:lnTo>
                <a:lnTo>
                  <a:pt x="11222" y="4830"/>
                </a:lnTo>
                <a:lnTo>
                  <a:pt x="11222" y="4826"/>
                </a:lnTo>
                <a:lnTo>
                  <a:pt x="11220" y="4824"/>
                </a:lnTo>
                <a:lnTo>
                  <a:pt x="11220" y="4820"/>
                </a:lnTo>
                <a:lnTo>
                  <a:pt x="11220" y="4816"/>
                </a:lnTo>
                <a:lnTo>
                  <a:pt x="11216" y="4816"/>
                </a:lnTo>
                <a:close/>
                <a:moveTo>
                  <a:pt x="13306" y="5908"/>
                </a:moveTo>
                <a:lnTo>
                  <a:pt x="13306" y="5908"/>
                </a:lnTo>
                <a:lnTo>
                  <a:pt x="13306" y="5902"/>
                </a:lnTo>
                <a:lnTo>
                  <a:pt x="13304" y="5898"/>
                </a:lnTo>
                <a:lnTo>
                  <a:pt x="13302" y="5896"/>
                </a:lnTo>
                <a:lnTo>
                  <a:pt x="13296" y="5892"/>
                </a:lnTo>
                <a:lnTo>
                  <a:pt x="13286" y="5890"/>
                </a:lnTo>
                <a:lnTo>
                  <a:pt x="13278" y="5890"/>
                </a:lnTo>
                <a:lnTo>
                  <a:pt x="13266" y="5898"/>
                </a:lnTo>
                <a:lnTo>
                  <a:pt x="13260" y="5904"/>
                </a:lnTo>
                <a:lnTo>
                  <a:pt x="13254" y="5910"/>
                </a:lnTo>
                <a:lnTo>
                  <a:pt x="13250" y="5916"/>
                </a:lnTo>
                <a:lnTo>
                  <a:pt x="13250" y="5918"/>
                </a:lnTo>
                <a:lnTo>
                  <a:pt x="13250" y="5922"/>
                </a:lnTo>
                <a:lnTo>
                  <a:pt x="13252" y="5924"/>
                </a:lnTo>
                <a:lnTo>
                  <a:pt x="13256" y="5928"/>
                </a:lnTo>
                <a:lnTo>
                  <a:pt x="13270" y="5932"/>
                </a:lnTo>
                <a:lnTo>
                  <a:pt x="13280" y="5934"/>
                </a:lnTo>
                <a:lnTo>
                  <a:pt x="13286" y="5934"/>
                </a:lnTo>
                <a:lnTo>
                  <a:pt x="13292" y="5930"/>
                </a:lnTo>
                <a:lnTo>
                  <a:pt x="13294" y="5926"/>
                </a:lnTo>
                <a:lnTo>
                  <a:pt x="13296" y="5926"/>
                </a:lnTo>
                <a:lnTo>
                  <a:pt x="13302" y="5926"/>
                </a:lnTo>
                <a:lnTo>
                  <a:pt x="13306" y="5930"/>
                </a:lnTo>
                <a:lnTo>
                  <a:pt x="13308" y="5930"/>
                </a:lnTo>
                <a:lnTo>
                  <a:pt x="13312" y="5928"/>
                </a:lnTo>
                <a:lnTo>
                  <a:pt x="13312" y="5926"/>
                </a:lnTo>
                <a:lnTo>
                  <a:pt x="13312" y="5924"/>
                </a:lnTo>
                <a:lnTo>
                  <a:pt x="13310" y="5920"/>
                </a:lnTo>
                <a:lnTo>
                  <a:pt x="13308" y="5914"/>
                </a:lnTo>
                <a:lnTo>
                  <a:pt x="13306" y="5912"/>
                </a:lnTo>
                <a:lnTo>
                  <a:pt x="13306" y="5908"/>
                </a:lnTo>
                <a:close/>
                <a:moveTo>
                  <a:pt x="13336" y="5840"/>
                </a:moveTo>
                <a:lnTo>
                  <a:pt x="13336" y="5840"/>
                </a:lnTo>
                <a:lnTo>
                  <a:pt x="13328" y="5844"/>
                </a:lnTo>
                <a:lnTo>
                  <a:pt x="13322" y="5844"/>
                </a:lnTo>
                <a:lnTo>
                  <a:pt x="13318" y="5846"/>
                </a:lnTo>
                <a:lnTo>
                  <a:pt x="13316" y="5850"/>
                </a:lnTo>
                <a:lnTo>
                  <a:pt x="13314" y="5854"/>
                </a:lnTo>
                <a:lnTo>
                  <a:pt x="13312" y="5854"/>
                </a:lnTo>
                <a:lnTo>
                  <a:pt x="13306" y="5854"/>
                </a:lnTo>
                <a:lnTo>
                  <a:pt x="13304" y="5854"/>
                </a:lnTo>
                <a:lnTo>
                  <a:pt x="13306" y="5864"/>
                </a:lnTo>
                <a:lnTo>
                  <a:pt x="13310" y="5870"/>
                </a:lnTo>
                <a:lnTo>
                  <a:pt x="13312" y="5872"/>
                </a:lnTo>
                <a:lnTo>
                  <a:pt x="13326" y="5862"/>
                </a:lnTo>
                <a:lnTo>
                  <a:pt x="13330" y="5860"/>
                </a:lnTo>
                <a:lnTo>
                  <a:pt x="13334" y="5858"/>
                </a:lnTo>
                <a:lnTo>
                  <a:pt x="13336" y="5860"/>
                </a:lnTo>
                <a:lnTo>
                  <a:pt x="13338" y="5864"/>
                </a:lnTo>
                <a:lnTo>
                  <a:pt x="13340" y="5862"/>
                </a:lnTo>
                <a:lnTo>
                  <a:pt x="13348" y="5860"/>
                </a:lnTo>
                <a:lnTo>
                  <a:pt x="13354" y="5858"/>
                </a:lnTo>
                <a:lnTo>
                  <a:pt x="13360" y="5860"/>
                </a:lnTo>
                <a:lnTo>
                  <a:pt x="13360" y="5858"/>
                </a:lnTo>
                <a:lnTo>
                  <a:pt x="13358" y="5854"/>
                </a:lnTo>
                <a:lnTo>
                  <a:pt x="13360" y="5848"/>
                </a:lnTo>
                <a:lnTo>
                  <a:pt x="13358" y="5846"/>
                </a:lnTo>
                <a:lnTo>
                  <a:pt x="13354" y="5848"/>
                </a:lnTo>
                <a:lnTo>
                  <a:pt x="13350" y="5850"/>
                </a:lnTo>
                <a:lnTo>
                  <a:pt x="13350" y="5848"/>
                </a:lnTo>
                <a:lnTo>
                  <a:pt x="13352" y="5842"/>
                </a:lnTo>
                <a:lnTo>
                  <a:pt x="13358" y="5834"/>
                </a:lnTo>
                <a:lnTo>
                  <a:pt x="13360" y="5830"/>
                </a:lnTo>
                <a:lnTo>
                  <a:pt x="13360" y="5828"/>
                </a:lnTo>
                <a:lnTo>
                  <a:pt x="13358" y="5828"/>
                </a:lnTo>
                <a:lnTo>
                  <a:pt x="13356" y="5828"/>
                </a:lnTo>
                <a:lnTo>
                  <a:pt x="13346" y="5832"/>
                </a:lnTo>
                <a:lnTo>
                  <a:pt x="13336" y="5840"/>
                </a:lnTo>
                <a:close/>
                <a:moveTo>
                  <a:pt x="12084" y="5310"/>
                </a:moveTo>
                <a:lnTo>
                  <a:pt x="12084" y="5310"/>
                </a:lnTo>
                <a:lnTo>
                  <a:pt x="12086" y="5316"/>
                </a:lnTo>
                <a:lnTo>
                  <a:pt x="12090" y="5320"/>
                </a:lnTo>
                <a:lnTo>
                  <a:pt x="12098" y="5324"/>
                </a:lnTo>
                <a:lnTo>
                  <a:pt x="12106" y="5330"/>
                </a:lnTo>
                <a:lnTo>
                  <a:pt x="12112" y="5336"/>
                </a:lnTo>
                <a:lnTo>
                  <a:pt x="12116" y="5338"/>
                </a:lnTo>
                <a:lnTo>
                  <a:pt x="12120" y="5338"/>
                </a:lnTo>
                <a:lnTo>
                  <a:pt x="12122" y="5336"/>
                </a:lnTo>
                <a:lnTo>
                  <a:pt x="12124" y="5336"/>
                </a:lnTo>
                <a:lnTo>
                  <a:pt x="12126" y="5336"/>
                </a:lnTo>
                <a:lnTo>
                  <a:pt x="12128" y="5336"/>
                </a:lnTo>
                <a:lnTo>
                  <a:pt x="12132" y="5342"/>
                </a:lnTo>
                <a:lnTo>
                  <a:pt x="12140" y="5346"/>
                </a:lnTo>
                <a:lnTo>
                  <a:pt x="12148" y="5346"/>
                </a:lnTo>
                <a:lnTo>
                  <a:pt x="12160" y="5346"/>
                </a:lnTo>
                <a:lnTo>
                  <a:pt x="12172" y="5342"/>
                </a:lnTo>
                <a:lnTo>
                  <a:pt x="12184" y="5336"/>
                </a:lnTo>
                <a:lnTo>
                  <a:pt x="12196" y="5330"/>
                </a:lnTo>
                <a:lnTo>
                  <a:pt x="12204" y="5324"/>
                </a:lnTo>
                <a:lnTo>
                  <a:pt x="12208" y="5318"/>
                </a:lnTo>
                <a:lnTo>
                  <a:pt x="12212" y="5312"/>
                </a:lnTo>
                <a:lnTo>
                  <a:pt x="12214" y="5310"/>
                </a:lnTo>
                <a:lnTo>
                  <a:pt x="12218" y="5308"/>
                </a:lnTo>
                <a:lnTo>
                  <a:pt x="12220" y="5310"/>
                </a:lnTo>
                <a:lnTo>
                  <a:pt x="12228" y="5310"/>
                </a:lnTo>
                <a:lnTo>
                  <a:pt x="12232" y="5310"/>
                </a:lnTo>
                <a:lnTo>
                  <a:pt x="12236" y="5306"/>
                </a:lnTo>
                <a:lnTo>
                  <a:pt x="12238" y="5302"/>
                </a:lnTo>
                <a:lnTo>
                  <a:pt x="12240" y="5298"/>
                </a:lnTo>
                <a:lnTo>
                  <a:pt x="12236" y="5290"/>
                </a:lnTo>
                <a:lnTo>
                  <a:pt x="12234" y="5284"/>
                </a:lnTo>
                <a:lnTo>
                  <a:pt x="12234" y="5282"/>
                </a:lnTo>
                <a:lnTo>
                  <a:pt x="12238" y="5282"/>
                </a:lnTo>
                <a:lnTo>
                  <a:pt x="12242" y="5280"/>
                </a:lnTo>
                <a:lnTo>
                  <a:pt x="12246" y="5276"/>
                </a:lnTo>
                <a:lnTo>
                  <a:pt x="12250" y="5266"/>
                </a:lnTo>
                <a:lnTo>
                  <a:pt x="12250" y="5256"/>
                </a:lnTo>
                <a:lnTo>
                  <a:pt x="12250" y="5250"/>
                </a:lnTo>
                <a:lnTo>
                  <a:pt x="12246" y="5246"/>
                </a:lnTo>
                <a:lnTo>
                  <a:pt x="12242" y="5242"/>
                </a:lnTo>
                <a:lnTo>
                  <a:pt x="12236" y="5240"/>
                </a:lnTo>
                <a:lnTo>
                  <a:pt x="12218" y="5242"/>
                </a:lnTo>
                <a:lnTo>
                  <a:pt x="12216" y="5242"/>
                </a:lnTo>
                <a:lnTo>
                  <a:pt x="12214" y="5244"/>
                </a:lnTo>
                <a:lnTo>
                  <a:pt x="12212" y="5250"/>
                </a:lnTo>
                <a:lnTo>
                  <a:pt x="12216" y="5264"/>
                </a:lnTo>
                <a:lnTo>
                  <a:pt x="12220" y="5276"/>
                </a:lnTo>
                <a:lnTo>
                  <a:pt x="12218" y="5280"/>
                </a:lnTo>
                <a:lnTo>
                  <a:pt x="12214" y="5278"/>
                </a:lnTo>
                <a:lnTo>
                  <a:pt x="12206" y="5278"/>
                </a:lnTo>
                <a:lnTo>
                  <a:pt x="12202" y="5282"/>
                </a:lnTo>
                <a:lnTo>
                  <a:pt x="12196" y="5286"/>
                </a:lnTo>
                <a:lnTo>
                  <a:pt x="12194" y="5294"/>
                </a:lnTo>
                <a:lnTo>
                  <a:pt x="12190" y="5300"/>
                </a:lnTo>
                <a:lnTo>
                  <a:pt x="12186" y="5306"/>
                </a:lnTo>
                <a:lnTo>
                  <a:pt x="12180" y="5308"/>
                </a:lnTo>
                <a:lnTo>
                  <a:pt x="12174" y="5306"/>
                </a:lnTo>
                <a:lnTo>
                  <a:pt x="12170" y="5304"/>
                </a:lnTo>
                <a:lnTo>
                  <a:pt x="12168" y="5304"/>
                </a:lnTo>
                <a:lnTo>
                  <a:pt x="12164" y="5306"/>
                </a:lnTo>
                <a:lnTo>
                  <a:pt x="12162" y="5308"/>
                </a:lnTo>
                <a:lnTo>
                  <a:pt x="12158" y="5302"/>
                </a:lnTo>
                <a:lnTo>
                  <a:pt x="12156" y="5294"/>
                </a:lnTo>
                <a:lnTo>
                  <a:pt x="12158" y="5290"/>
                </a:lnTo>
                <a:lnTo>
                  <a:pt x="12160" y="5288"/>
                </a:lnTo>
                <a:lnTo>
                  <a:pt x="12160" y="5284"/>
                </a:lnTo>
                <a:lnTo>
                  <a:pt x="12160" y="5282"/>
                </a:lnTo>
                <a:lnTo>
                  <a:pt x="12158" y="5282"/>
                </a:lnTo>
                <a:lnTo>
                  <a:pt x="12154" y="5284"/>
                </a:lnTo>
                <a:lnTo>
                  <a:pt x="12150" y="5290"/>
                </a:lnTo>
                <a:lnTo>
                  <a:pt x="12150" y="5302"/>
                </a:lnTo>
                <a:lnTo>
                  <a:pt x="12150" y="5304"/>
                </a:lnTo>
                <a:lnTo>
                  <a:pt x="12148" y="5306"/>
                </a:lnTo>
                <a:lnTo>
                  <a:pt x="12140" y="5308"/>
                </a:lnTo>
                <a:lnTo>
                  <a:pt x="12130" y="5308"/>
                </a:lnTo>
                <a:lnTo>
                  <a:pt x="12118" y="5306"/>
                </a:lnTo>
                <a:lnTo>
                  <a:pt x="12106" y="5304"/>
                </a:lnTo>
                <a:lnTo>
                  <a:pt x="12094" y="5304"/>
                </a:lnTo>
                <a:lnTo>
                  <a:pt x="12088" y="5306"/>
                </a:lnTo>
                <a:lnTo>
                  <a:pt x="12086" y="5308"/>
                </a:lnTo>
                <a:lnTo>
                  <a:pt x="12084" y="5310"/>
                </a:lnTo>
                <a:close/>
                <a:moveTo>
                  <a:pt x="12010" y="5142"/>
                </a:moveTo>
                <a:lnTo>
                  <a:pt x="12010" y="5142"/>
                </a:lnTo>
                <a:lnTo>
                  <a:pt x="12010" y="5148"/>
                </a:lnTo>
                <a:lnTo>
                  <a:pt x="12014" y="5148"/>
                </a:lnTo>
                <a:lnTo>
                  <a:pt x="12022" y="5146"/>
                </a:lnTo>
                <a:lnTo>
                  <a:pt x="12032" y="5146"/>
                </a:lnTo>
                <a:lnTo>
                  <a:pt x="12040" y="5146"/>
                </a:lnTo>
                <a:lnTo>
                  <a:pt x="12046" y="5142"/>
                </a:lnTo>
                <a:lnTo>
                  <a:pt x="12046" y="5140"/>
                </a:lnTo>
                <a:lnTo>
                  <a:pt x="12046" y="5138"/>
                </a:lnTo>
                <a:lnTo>
                  <a:pt x="12044" y="5136"/>
                </a:lnTo>
                <a:lnTo>
                  <a:pt x="12042" y="5136"/>
                </a:lnTo>
                <a:lnTo>
                  <a:pt x="12032" y="5134"/>
                </a:lnTo>
                <a:lnTo>
                  <a:pt x="12022" y="5134"/>
                </a:lnTo>
                <a:lnTo>
                  <a:pt x="12014" y="5136"/>
                </a:lnTo>
                <a:lnTo>
                  <a:pt x="12012" y="5138"/>
                </a:lnTo>
                <a:lnTo>
                  <a:pt x="12010" y="5142"/>
                </a:lnTo>
                <a:close/>
                <a:moveTo>
                  <a:pt x="12154" y="5158"/>
                </a:moveTo>
                <a:lnTo>
                  <a:pt x="12154" y="5158"/>
                </a:lnTo>
                <a:lnTo>
                  <a:pt x="12154" y="5160"/>
                </a:lnTo>
                <a:lnTo>
                  <a:pt x="12154" y="5164"/>
                </a:lnTo>
                <a:lnTo>
                  <a:pt x="12158" y="5168"/>
                </a:lnTo>
                <a:lnTo>
                  <a:pt x="12166" y="5170"/>
                </a:lnTo>
                <a:lnTo>
                  <a:pt x="12168" y="5168"/>
                </a:lnTo>
                <a:lnTo>
                  <a:pt x="12170" y="5168"/>
                </a:lnTo>
                <a:lnTo>
                  <a:pt x="12172" y="5164"/>
                </a:lnTo>
                <a:lnTo>
                  <a:pt x="12172" y="5162"/>
                </a:lnTo>
                <a:lnTo>
                  <a:pt x="12166" y="5156"/>
                </a:lnTo>
                <a:lnTo>
                  <a:pt x="12164" y="5154"/>
                </a:lnTo>
                <a:lnTo>
                  <a:pt x="12160" y="5152"/>
                </a:lnTo>
                <a:lnTo>
                  <a:pt x="12156" y="5154"/>
                </a:lnTo>
                <a:lnTo>
                  <a:pt x="12154" y="5158"/>
                </a:lnTo>
                <a:close/>
                <a:moveTo>
                  <a:pt x="12228" y="5192"/>
                </a:moveTo>
                <a:lnTo>
                  <a:pt x="12228" y="5192"/>
                </a:lnTo>
                <a:lnTo>
                  <a:pt x="12208" y="5182"/>
                </a:lnTo>
                <a:lnTo>
                  <a:pt x="12196" y="5172"/>
                </a:lnTo>
                <a:lnTo>
                  <a:pt x="12190" y="5166"/>
                </a:lnTo>
                <a:lnTo>
                  <a:pt x="12186" y="5166"/>
                </a:lnTo>
                <a:lnTo>
                  <a:pt x="12186" y="5168"/>
                </a:lnTo>
                <a:lnTo>
                  <a:pt x="12180" y="5170"/>
                </a:lnTo>
                <a:lnTo>
                  <a:pt x="12178" y="5172"/>
                </a:lnTo>
                <a:lnTo>
                  <a:pt x="12182" y="5174"/>
                </a:lnTo>
                <a:lnTo>
                  <a:pt x="12186" y="5178"/>
                </a:lnTo>
                <a:lnTo>
                  <a:pt x="12200" y="5184"/>
                </a:lnTo>
                <a:lnTo>
                  <a:pt x="12208" y="5190"/>
                </a:lnTo>
                <a:lnTo>
                  <a:pt x="12216" y="5196"/>
                </a:lnTo>
                <a:lnTo>
                  <a:pt x="12222" y="5202"/>
                </a:lnTo>
                <a:lnTo>
                  <a:pt x="12232" y="5210"/>
                </a:lnTo>
                <a:lnTo>
                  <a:pt x="12242" y="5218"/>
                </a:lnTo>
                <a:lnTo>
                  <a:pt x="12254" y="5230"/>
                </a:lnTo>
                <a:lnTo>
                  <a:pt x="12258" y="5236"/>
                </a:lnTo>
                <a:lnTo>
                  <a:pt x="12260" y="5242"/>
                </a:lnTo>
                <a:lnTo>
                  <a:pt x="12260" y="5250"/>
                </a:lnTo>
                <a:lnTo>
                  <a:pt x="12260" y="5258"/>
                </a:lnTo>
                <a:lnTo>
                  <a:pt x="12262" y="5264"/>
                </a:lnTo>
                <a:lnTo>
                  <a:pt x="12264" y="5272"/>
                </a:lnTo>
                <a:lnTo>
                  <a:pt x="12268" y="5274"/>
                </a:lnTo>
                <a:lnTo>
                  <a:pt x="12272" y="5274"/>
                </a:lnTo>
                <a:lnTo>
                  <a:pt x="12276" y="5270"/>
                </a:lnTo>
                <a:lnTo>
                  <a:pt x="12278" y="5262"/>
                </a:lnTo>
                <a:lnTo>
                  <a:pt x="12278" y="5254"/>
                </a:lnTo>
                <a:lnTo>
                  <a:pt x="12278" y="5244"/>
                </a:lnTo>
                <a:lnTo>
                  <a:pt x="12274" y="5236"/>
                </a:lnTo>
                <a:lnTo>
                  <a:pt x="12266" y="5230"/>
                </a:lnTo>
                <a:lnTo>
                  <a:pt x="12252" y="5218"/>
                </a:lnTo>
                <a:lnTo>
                  <a:pt x="12244" y="5208"/>
                </a:lnTo>
                <a:lnTo>
                  <a:pt x="12236" y="5200"/>
                </a:lnTo>
                <a:lnTo>
                  <a:pt x="12228" y="5192"/>
                </a:lnTo>
                <a:close/>
                <a:moveTo>
                  <a:pt x="12134" y="5108"/>
                </a:moveTo>
                <a:lnTo>
                  <a:pt x="12134" y="5108"/>
                </a:lnTo>
                <a:lnTo>
                  <a:pt x="12134" y="5112"/>
                </a:lnTo>
                <a:lnTo>
                  <a:pt x="12136" y="5116"/>
                </a:lnTo>
                <a:lnTo>
                  <a:pt x="12138" y="5118"/>
                </a:lnTo>
                <a:lnTo>
                  <a:pt x="12144" y="5120"/>
                </a:lnTo>
                <a:lnTo>
                  <a:pt x="12146" y="5118"/>
                </a:lnTo>
                <a:lnTo>
                  <a:pt x="12144" y="5112"/>
                </a:lnTo>
                <a:lnTo>
                  <a:pt x="12140" y="5108"/>
                </a:lnTo>
                <a:lnTo>
                  <a:pt x="12136" y="5106"/>
                </a:lnTo>
                <a:lnTo>
                  <a:pt x="12134" y="5108"/>
                </a:lnTo>
                <a:close/>
                <a:moveTo>
                  <a:pt x="12378" y="5340"/>
                </a:moveTo>
                <a:lnTo>
                  <a:pt x="12378" y="5340"/>
                </a:lnTo>
                <a:lnTo>
                  <a:pt x="12374" y="5338"/>
                </a:lnTo>
                <a:lnTo>
                  <a:pt x="12370" y="5334"/>
                </a:lnTo>
                <a:lnTo>
                  <a:pt x="12364" y="5324"/>
                </a:lnTo>
                <a:lnTo>
                  <a:pt x="12360" y="5314"/>
                </a:lnTo>
                <a:lnTo>
                  <a:pt x="12356" y="5310"/>
                </a:lnTo>
                <a:lnTo>
                  <a:pt x="12352" y="5308"/>
                </a:lnTo>
                <a:lnTo>
                  <a:pt x="12348" y="5306"/>
                </a:lnTo>
                <a:lnTo>
                  <a:pt x="12346" y="5302"/>
                </a:lnTo>
                <a:lnTo>
                  <a:pt x="12342" y="5290"/>
                </a:lnTo>
                <a:lnTo>
                  <a:pt x="12340" y="5284"/>
                </a:lnTo>
                <a:lnTo>
                  <a:pt x="12338" y="5282"/>
                </a:lnTo>
                <a:lnTo>
                  <a:pt x="12334" y="5284"/>
                </a:lnTo>
                <a:lnTo>
                  <a:pt x="12334" y="5288"/>
                </a:lnTo>
                <a:lnTo>
                  <a:pt x="12334" y="5290"/>
                </a:lnTo>
                <a:lnTo>
                  <a:pt x="12336" y="5296"/>
                </a:lnTo>
                <a:lnTo>
                  <a:pt x="12342" y="5304"/>
                </a:lnTo>
                <a:lnTo>
                  <a:pt x="12342" y="5308"/>
                </a:lnTo>
                <a:lnTo>
                  <a:pt x="12342" y="5314"/>
                </a:lnTo>
                <a:lnTo>
                  <a:pt x="12342" y="5322"/>
                </a:lnTo>
                <a:lnTo>
                  <a:pt x="12344" y="5328"/>
                </a:lnTo>
                <a:lnTo>
                  <a:pt x="12350" y="5336"/>
                </a:lnTo>
                <a:lnTo>
                  <a:pt x="12358" y="5346"/>
                </a:lnTo>
                <a:lnTo>
                  <a:pt x="12362" y="5350"/>
                </a:lnTo>
                <a:lnTo>
                  <a:pt x="12362" y="5354"/>
                </a:lnTo>
                <a:lnTo>
                  <a:pt x="12364" y="5364"/>
                </a:lnTo>
                <a:lnTo>
                  <a:pt x="12370" y="5368"/>
                </a:lnTo>
                <a:lnTo>
                  <a:pt x="12378" y="5370"/>
                </a:lnTo>
                <a:lnTo>
                  <a:pt x="12388" y="5370"/>
                </a:lnTo>
                <a:lnTo>
                  <a:pt x="12390" y="5368"/>
                </a:lnTo>
                <a:lnTo>
                  <a:pt x="12392" y="5364"/>
                </a:lnTo>
                <a:lnTo>
                  <a:pt x="12392" y="5360"/>
                </a:lnTo>
                <a:lnTo>
                  <a:pt x="12392" y="5356"/>
                </a:lnTo>
                <a:lnTo>
                  <a:pt x="12386" y="5346"/>
                </a:lnTo>
                <a:lnTo>
                  <a:pt x="12382" y="5342"/>
                </a:lnTo>
                <a:lnTo>
                  <a:pt x="12378" y="5340"/>
                </a:lnTo>
                <a:close/>
                <a:moveTo>
                  <a:pt x="12070" y="5308"/>
                </a:moveTo>
                <a:lnTo>
                  <a:pt x="12070" y="5308"/>
                </a:lnTo>
                <a:lnTo>
                  <a:pt x="12064" y="5304"/>
                </a:lnTo>
                <a:lnTo>
                  <a:pt x="12062" y="5304"/>
                </a:lnTo>
                <a:lnTo>
                  <a:pt x="12062" y="5306"/>
                </a:lnTo>
                <a:lnTo>
                  <a:pt x="12062" y="5310"/>
                </a:lnTo>
                <a:lnTo>
                  <a:pt x="12066" y="5320"/>
                </a:lnTo>
                <a:lnTo>
                  <a:pt x="12068" y="5322"/>
                </a:lnTo>
                <a:lnTo>
                  <a:pt x="12070" y="5322"/>
                </a:lnTo>
                <a:lnTo>
                  <a:pt x="12072" y="5322"/>
                </a:lnTo>
                <a:lnTo>
                  <a:pt x="12074" y="5320"/>
                </a:lnTo>
                <a:lnTo>
                  <a:pt x="12074" y="5314"/>
                </a:lnTo>
                <a:lnTo>
                  <a:pt x="12074" y="5310"/>
                </a:lnTo>
                <a:lnTo>
                  <a:pt x="12070" y="5308"/>
                </a:lnTo>
                <a:close/>
                <a:moveTo>
                  <a:pt x="12042" y="5304"/>
                </a:moveTo>
                <a:lnTo>
                  <a:pt x="12042" y="5304"/>
                </a:lnTo>
                <a:lnTo>
                  <a:pt x="12044" y="5302"/>
                </a:lnTo>
                <a:lnTo>
                  <a:pt x="12044" y="5300"/>
                </a:lnTo>
                <a:lnTo>
                  <a:pt x="12040" y="5294"/>
                </a:lnTo>
                <a:lnTo>
                  <a:pt x="12036" y="5290"/>
                </a:lnTo>
                <a:lnTo>
                  <a:pt x="12034" y="5292"/>
                </a:lnTo>
                <a:lnTo>
                  <a:pt x="12032" y="5292"/>
                </a:lnTo>
                <a:lnTo>
                  <a:pt x="12030" y="5296"/>
                </a:lnTo>
                <a:lnTo>
                  <a:pt x="12030" y="5298"/>
                </a:lnTo>
                <a:lnTo>
                  <a:pt x="12032" y="5304"/>
                </a:lnTo>
                <a:lnTo>
                  <a:pt x="12038" y="5306"/>
                </a:lnTo>
                <a:lnTo>
                  <a:pt x="12042" y="5304"/>
                </a:lnTo>
                <a:close/>
                <a:moveTo>
                  <a:pt x="11990" y="5256"/>
                </a:moveTo>
                <a:lnTo>
                  <a:pt x="11990" y="5256"/>
                </a:lnTo>
                <a:lnTo>
                  <a:pt x="11988" y="5256"/>
                </a:lnTo>
                <a:lnTo>
                  <a:pt x="11986" y="5256"/>
                </a:lnTo>
                <a:lnTo>
                  <a:pt x="11984" y="5260"/>
                </a:lnTo>
                <a:lnTo>
                  <a:pt x="11984" y="5266"/>
                </a:lnTo>
                <a:lnTo>
                  <a:pt x="11986" y="5270"/>
                </a:lnTo>
                <a:lnTo>
                  <a:pt x="11988" y="5272"/>
                </a:lnTo>
                <a:lnTo>
                  <a:pt x="11990" y="5272"/>
                </a:lnTo>
                <a:lnTo>
                  <a:pt x="11994" y="5268"/>
                </a:lnTo>
                <a:lnTo>
                  <a:pt x="11994" y="5262"/>
                </a:lnTo>
                <a:lnTo>
                  <a:pt x="11994" y="5260"/>
                </a:lnTo>
                <a:lnTo>
                  <a:pt x="11990" y="5256"/>
                </a:lnTo>
                <a:close/>
                <a:moveTo>
                  <a:pt x="12272" y="5478"/>
                </a:moveTo>
                <a:lnTo>
                  <a:pt x="12272" y="5478"/>
                </a:lnTo>
                <a:lnTo>
                  <a:pt x="12264" y="5474"/>
                </a:lnTo>
                <a:lnTo>
                  <a:pt x="12258" y="5474"/>
                </a:lnTo>
                <a:lnTo>
                  <a:pt x="12256" y="5476"/>
                </a:lnTo>
                <a:lnTo>
                  <a:pt x="12258" y="5478"/>
                </a:lnTo>
                <a:lnTo>
                  <a:pt x="12260" y="5480"/>
                </a:lnTo>
                <a:lnTo>
                  <a:pt x="12260" y="5482"/>
                </a:lnTo>
                <a:lnTo>
                  <a:pt x="12262" y="5486"/>
                </a:lnTo>
                <a:lnTo>
                  <a:pt x="12266" y="5486"/>
                </a:lnTo>
                <a:lnTo>
                  <a:pt x="12270" y="5488"/>
                </a:lnTo>
                <a:lnTo>
                  <a:pt x="12274" y="5486"/>
                </a:lnTo>
                <a:lnTo>
                  <a:pt x="12276" y="5482"/>
                </a:lnTo>
                <a:lnTo>
                  <a:pt x="12272" y="5478"/>
                </a:lnTo>
                <a:close/>
                <a:moveTo>
                  <a:pt x="12280" y="5594"/>
                </a:moveTo>
                <a:lnTo>
                  <a:pt x="12280" y="5594"/>
                </a:lnTo>
                <a:lnTo>
                  <a:pt x="12286" y="5598"/>
                </a:lnTo>
                <a:lnTo>
                  <a:pt x="12296" y="5602"/>
                </a:lnTo>
                <a:lnTo>
                  <a:pt x="12302" y="5604"/>
                </a:lnTo>
                <a:lnTo>
                  <a:pt x="12304" y="5604"/>
                </a:lnTo>
                <a:lnTo>
                  <a:pt x="12304" y="5602"/>
                </a:lnTo>
                <a:lnTo>
                  <a:pt x="12298" y="5596"/>
                </a:lnTo>
                <a:lnTo>
                  <a:pt x="12288" y="5592"/>
                </a:lnTo>
                <a:lnTo>
                  <a:pt x="12280" y="5590"/>
                </a:lnTo>
                <a:lnTo>
                  <a:pt x="12280" y="5594"/>
                </a:lnTo>
                <a:close/>
                <a:moveTo>
                  <a:pt x="12164" y="5488"/>
                </a:moveTo>
                <a:lnTo>
                  <a:pt x="12164" y="5488"/>
                </a:lnTo>
                <a:lnTo>
                  <a:pt x="12160" y="5486"/>
                </a:lnTo>
                <a:lnTo>
                  <a:pt x="12158" y="5486"/>
                </a:lnTo>
                <a:lnTo>
                  <a:pt x="12156" y="5492"/>
                </a:lnTo>
                <a:lnTo>
                  <a:pt x="12160" y="5498"/>
                </a:lnTo>
                <a:lnTo>
                  <a:pt x="12164" y="5502"/>
                </a:lnTo>
                <a:lnTo>
                  <a:pt x="12166" y="5502"/>
                </a:lnTo>
                <a:lnTo>
                  <a:pt x="12168" y="5500"/>
                </a:lnTo>
                <a:lnTo>
                  <a:pt x="12168" y="5494"/>
                </a:lnTo>
                <a:lnTo>
                  <a:pt x="12164" y="5488"/>
                </a:lnTo>
                <a:close/>
                <a:moveTo>
                  <a:pt x="12190" y="5504"/>
                </a:moveTo>
                <a:lnTo>
                  <a:pt x="12190" y="5504"/>
                </a:lnTo>
                <a:lnTo>
                  <a:pt x="12188" y="5498"/>
                </a:lnTo>
                <a:lnTo>
                  <a:pt x="12182" y="5494"/>
                </a:lnTo>
                <a:lnTo>
                  <a:pt x="12178" y="5494"/>
                </a:lnTo>
                <a:lnTo>
                  <a:pt x="12176" y="5494"/>
                </a:lnTo>
                <a:lnTo>
                  <a:pt x="12174" y="5496"/>
                </a:lnTo>
                <a:lnTo>
                  <a:pt x="12172" y="5500"/>
                </a:lnTo>
                <a:lnTo>
                  <a:pt x="12170" y="5506"/>
                </a:lnTo>
                <a:lnTo>
                  <a:pt x="12170" y="5508"/>
                </a:lnTo>
                <a:lnTo>
                  <a:pt x="12174" y="5510"/>
                </a:lnTo>
                <a:lnTo>
                  <a:pt x="12186" y="5510"/>
                </a:lnTo>
                <a:lnTo>
                  <a:pt x="12188" y="5510"/>
                </a:lnTo>
                <a:lnTo>
                  <a:pt x="12190" y="5504"/>
                </a:lnTo>
                <a:close/>
                <a:moveTo>
                  <a:pt x="12204" y="5532"/>
                </a:moveTo>
                <a:lnTo>
                  <a:pt x="12204" y="5532"/>
                </a:lnTo>
                <a:lnTo>
                  <a:pt x="12206" y="5526"/>
                </a:lnTo>
                <a:lnTo>
                  <a:pt x="12204" y="5522"/>
                </a:lnTo>
                <a:lnTo>
                  <a:pt x="12202" y="5520"/>
                </a:lnTo>
                <a:lnTo>
                  <a:pt x="12200" y="5522"/>
                </a:lnTo>
                <a:lnTo>
                  <a:pt x="12198" y="5524"/>
                </a:lnTo>
                <a:lnTo>
                  <a:pt x="12196" y="5524"/>
                </a:lnTo>
                <a:lnTo>
                  <a:pt x="12192" y="5520"/>
                </a:lnTo>
                <a:lnTo>
                  <a:pt x="12188" y="5516"/>
                </a:lnTo>
                <a:lnTo>
                  <a:pt x="12186" y="5518"/>
                </a:lnTo>
                <a:lnTo>
                  <a:pt x="12188" y="5526"/>
                </a:lnTo>
                <a:lnTo>
                  <a:pt x="12194" y="5532"/>
                </a:lnTo>
                <a:lnTo>
                  <a:pt x="12198" y="5536"/>
                </a:lnTo>
                <a:lnTo>
                  <a:pt x="12202" y="5534"/>
                </a:lnTo>
                <a:lnTo>
                  <a:pt x="12204" y="5532"/>
                </a:lnTo>
                <a:close/>
                <a:moveTo>
                  <a:pt x="12424" y="5380"/>
                </a:moveTo>
                <a:lnTo>
                  <a:pt x="12424" y="5380"/>
                </a:lnTo>
                <a:lnTo>
                  <a:pt x="12430" y="5386"/>
                </a:lnTo>
                <a:lnTo>
                  <a:pt x="12436" y="5394"/>
                </a:lnTo>
                <a:lnTo>
                  <a:pt x="12446" y="5398"/>
                </a:lnTo>
                <a:lnTo>
                  <a:pt x="12450" y="5400"/>
                </a:lnTo>
                <a:lnTo>
                  <a:pt x="12454" y="5400"/>
                </a:lnTo>
                <a:lnTo>
                  <a:pt x="12458" y="5398"/>
                </a:lnTo>
                <a:lnTo>
                  <a:pt x="12454" y="5394"/>
                </a:lnTo>
                <a:lnTo>
                  <a:pt x="12446" y="5390"/>
                </a:lnTo>
                <a:lnTo>
                  <a:pt x="12444" y="5388"/>
                </a:lnTo>
                <a:lnTo>
                  <a:pt x="12442" y="5384"/>
                </a:lnTo>
                <a:lnTo>
                  <a:pt x="12438" y="5376"/>
                </a:lnTo>
                <a:lnTo>
                  <a:pt x="12434" y="5372"/>
                </a:lnTo>
                <a:lnTo>
                  <a:pt x="12416" y="5360"/>
                </a:lnTo>
                <a:lnTo>
                  <a:pt x="12412" y="5358"/>
                </a:lnTo>
                <a:lnTo>
                  <a:pt x="12410" y="5358"/>
                </a:lnTo>
                <a:lnTo>
                  <a:pt x="12412" y="5366"/>
                </a:lnTo>
                <a:lnTo>
                  <a:pt x="12414" y="5370"/>
                </a:lnTo>
                <a:lnTo>
                  <a:pt x="12418" y="5372"/>
                </a:lnTo>
                <a:lnTo>
                  <a:pt x="12422" y="5376"/>
                </a:lnTo>
                <a:lnTo>
                  <a:pt x="12424" y="5380"/>
                </a:lnTo>
                <a:close/>
                <a:moveTo>
                  <a:pt x="12528" y="5426"/>
                </a:moveTo>
                <a:lnTo>
                  <a:pt x="12528" y="5426"/>
                </a:lnTo>
                <a:lnTo>
                  <a:pt x="12520" y="5420"/>
                </a:lnTo>
                <a:lnTo>
                  <a:pt x="12516" y="5416"/>
                </a:lnTo>
                <a:lnTo>
                  <a:pt x="12512" y="5412"/>
                </a:lnTo>
                <a:lnTo>
                  <a:pt x="12502" y="5408"/>
                </a:lnTo>
                <a:lnTo>
                  <a:pt x="12498" y="5406"/>
                </a:lnTo>
                <a:lnTo>
                  <a:pt x="12496" y="5406"/>
                </a:lnTo>
                <a:lnTo>
                  <a:pt x="12498" y="5416"/>
                </a:lnTo>
                <a:lnTo>
                  <a:pt x="12500" y="5422"/>
                </a:lnTo>
                <a:lnTo>
                  <a:pt x="12504" y="5426"/>
                </a:lnTo>
                <a:lnTo>
                  <a:pt x="12518" y="5434"/>
                </a:lnTo>
                <a:lnTo>
                  <a:pt x="12534" y="5444"/>
                </a:lnTo>
                <a:lnTo>
                  <a:pt x="12548" y="5452"/>
                </a:lnTo>
                <a:lnTo>
                  <a:pt x="12552" y="5456"/>
                </a:lnTo>
                <a:lnTo>
                  <a:pt x="12552" y="5454"/>
                </a:lnTo>
                <a:lnTo>
                  <a:pt x="12550" y="5446"/>
                </a:lnTo>
                <a:lnTo>
                  <a:pt x="12540" y="5434"/>
                </a:lnTo>
                <a:lnTo>
                  <a:pt x="12534" y="5430"/>
                </a:lnTo>
                <a:lnTo>
                  <a:pt x="12528" y="5426"/>
                </a:lnTo>
                <a:close/>
                <a:moveTo>
                  <a:pt x="12608" y="5498"/>
                </a:moveTo>
                <a:lnTo>
                  <a:pt x="12608" y="5498"/>
                </a:lnTo>
                <a:lnTo>
                  <a:pt x="12608" y="5492"/>
                </a:lnTo>
                <a:lnTo>
                  <a:pt x="12608" y="5488"/>
                </a:lnTo>
                <a:lnTo>
                  <a:pt x="12606" y="5482"/>
                </a:lnTo>
                <a:lnTo>
                  <a:pt x="12602" y="5476"/>
                </a:lnTo>
                <a:lnTo>
                  <a:pt x="12598" y="5472"/>
                </a:lnTo>
                <a:lnTo>
                  <a:pt x="12596" y="5468"/>
                </a:lnTo>
                <a:lnTo>
                  <a:pt x="12594" y="5458"/>
                </a:lnTo>
                <a:lnTo>
                  <a:pt x="12590" y="5450"/>
                </a:lnTo>
                <a:lnTo>
                  <a:pt x="12586" y="5446"/>
                </a:lnTo>
                <a:lnTo>
                  <a:pt x="12582" y="5444"/>
                </a:lnTo>
                <a:lnTo>
                  <a:pt x="12578" y="5444"/>
                </a:lnTo>
                <a:lnTo>
                  <a:pt x="12576" y="5444"/>
                </a:lnTo>
                <a:lnTo>
                  <a:pt x="12578" y="5450"/>
                </a:lnTo>
                <a:lnTo>
                  <a:pt x="12582" y="5462"/>
                </a:lnTo>
                <a:lnTo>
                  <a:pt x="12586" y="5480"/>
                </a:lnTo>
                <a:lnTo>
                  <a:pt x="12588" y="5484"/>
                </a:lnTo>
                <a:lnTo>
                  <a:pt x="12592" y="5488"/>
                </a:lnTo>
                <a:lnTo>
                  <a:pt x="12596" y="5492"/>
                </a:lnTo>
                <a:lnTo>
                  <a:pt x="12600" y="5498"/>
                </a:lnTo>
                <a:lnTo>
                  <a:pt x="12606" y="5504"/>
                </a:lnTo>
                <a:lnTo>
                  <a:pt x="12610" y="5508"/>
                </a:lnTo>
                <a:lnTo>
                  <a:pt x="12612" y="5508"/>
                </a:lnTo>
                <a:lnTo>
                  <a:pt x="12612" y="5506"/>
                </a:lnTo>
                <a:lnTo>
                  <a:pt x="12608" y="5498"/>
                </a:lnTo>
                <a:close/>
                <a:moveTo>
                  <a:pt x="12552" y="5494"/>
                </a:moveTo>
                <a:lnTo>
                  <a:pt x="12552" y="5494"/>
                </a:lnTo>
                <a:lnTo>
                  <a:pt x="12548" y="5490"/>
                </a:lnTo>
                <a:lnTo>
                  <a:pt x="12544" y="5490"/>
                </a:lnTo>
                <a:lnTo>
                  <a:pt x="12540" y="5492"/>
                </a:lnTo>
                <a:lnTo>
                  <a:pt x="12540" y="5502"/>
                </a:lnTo>
                <a:lnTo>
                  <a:pt x="12542" y="5508"/>
                </a:lnTo>
                <a:lnTo>
                  <a:pt x="12546" y="5512"/>
                </a:lnTo>
                <a:lnTo>
                  <a:pt x="12554" y="5516"/>
                </a:lnTo>
                <a:lnTo>
                  <a:pt x="12562" y="5516"/>
                </a:lnTo>
                <a:lnTo>
                  <a:pt x="12570" y="5516"/>
                </a:lnTo>
                <a:lnTo>
                  <a:pt x="12572" y="5518"/>
                </a:lnTo>
                <a:lnTo>
                  <a:pt x="12574" y="5520"/>
                </a:lnTo>
                <a:lnTo>
                  <a:pt x="12582" y="5522"/>
                </a:lnTo>
                <a:lnTo>
                  <a:pt x="12586" y="5522"/>
                </a:lnTo>
                <a:lnTo>
                  <a:pt x="12590" y="5520"/>
                </a:lnTo>
                <a:lnTo>
                  <a:pt x="12590" y="5518"/>
                </a:lnTo>
                <a:lnTo>
                  <a:pt x="12590" y="5516"/>
                </a:lnTo>
                <a:lnTo>
                  <a:pt x="12584" y="5508"/>
                </a:lnTo>
                <a:lnTo>
                  <a:pt x="12576" y="5500"/>
                </a:lnTo>
                <a:lnTo>
                  <a:pt x="12574" y="5496"/>
                </a:lnTo>
                <a:lnTo>
                  <a:pt x="12570" y="5496"/>
                </a:lnTo>
                <a:lnTo>
                  <a:pt x="12562" y="5496"/>
                </a:lnTo>
                <a:lnTo>
                  <a:pt x="12556" y="5496"/>
                </a:lnTo>
                <a:lnTo>
                  <a:pt x="12554" y="5496"/>
                </a:lnTo>
                <a:lnTo>
                  <a:pt x="12552" y="5494"/>
                </a:lnTo>
                <a:close/>
                <a:moveTo>
                  <a:pt x="12636" y="5548"/>
                </a:moveTo>
                <a:lnTo>
                  <a:pt x="12636" y="5548"/>
                </a:lnTo>
                <a:lnTo>
                  <a:pt x="12628" y="5546"/>
                </a:lnTo>
                <a:lnTo>
                  <a:pt x="12620" y="5540"/>
                </a:lnTo>
                <a:lnTo>
                  <a:pt x="12612" y="5538"/>
                </a:lnTo>
                <a:lnTo>
                  <a:pt x="12608" y="5538"/>
                </a:lnTo>
                <a:lnTo>
                  <a:pt x="12606" y="5538"/>
                </a:lnTo>
                <a:lnTo>
                  <a:pt x="12604" y="5540"/>
                </a:lnTo>
                <a:lnTo>
                  <a:pt x="12606" y="5542"/>
                </a:lnTo>
                <a:lnTo>
                  <a:pt x="12608" y="5544"/>
                </a:lnTo>
                <a:lnTo>
                  <a:pt x="12612" y="5546"/>
                </a:lnTo>
                <a:lnTo>
                  <a:pt x="12614" y="5548"/>
                </a:lnTo>
                <a:lnTo>
                  <a:pt x="12614" y="5552"/>
                </a:lnTo>
                <a:lnTo>
                  <a:pt x="12616" y="5554"/>
                </a:lnTo>
                <a:lnTo>
                  <a:pt x="12618" y="5558"/>
                </a:lnTo>
                <a:lnTo>
                  <a:pt x="12628" y="5564"/>
                </a:lnTo>
                <a:lnTo>
                  <a:pt x="12638" y="5566"/>
                </a:lnTo>
                <a:lnTo>
                  <a:pt x="12646" y="5568"/>
                </a:lnTo>
                <a:lnTo>
                  <a:pt x="12648" y="5568"/>
                </a:lnTo>
                <a:lnTo>
                  <a:pt x="12648" y="5564"/>
                </a:lnTo>
                <a:lnTo>
                  <a:pt x="12646" y="5558"/>
                </a:lnTo>
                <a:lnTo>
                  <a:pt x="12642" y="5552"/>
                </a:lnTo>
                <a:lnTo>
                  <a:pt x="12640" y="5548"/>
                </a:lnTo>
                <a:lnTo>
                  <a:pt x="12636" y="5548"/>
                </a:lnTo>
                <a:close/>
                <a:moveTo>
                  <a:pt x="12554" y="5600"/>
                </a:moveTo>
                <a:lnTo>
                  <a:pt x="12554" y="5600"/>
                </a:lnTo>
                <a:lnTo>
                  <a:pt x="12558" y="5604"/>
                </a:lnTo>
                <a:lnTo>
                  <a:pt x="12564" y="5610"/>
                </a:lnTo>
                <a:lnTo>
                  <a:pt x="12574" y="5614"/>
                </a:lnTo>
                <a:lnTo>
                  <a:pt x="12576" y="5616"/>
                </a:lnTo>
                <a:lnTo>
                  <a:pt x="12580" y="5614"/>
                </a:lnTo>
                <a:lnTo>
                  <a:pt x="12580" y="5612"/>
                </a:lnTo>
                <a:lnTo>
                  <a:pt x="12578" y="5610"/>
                </a:lnTo>
                <a:lnTo>
                  <a:pt x="12570" y="5602"/>
                </a:lnTo>
                <a:lnTo>
                  <a:pt x="12560" y="5598"/>
                </a:lnTo>
                <a:lnTo>
                  <a:pt x="12556" y="5598"/>
                </a:lnTo>
                <a:lnTo>
                  <a:pt x="12554" y="5600"/>
                </a:lnTo>
                <a:close/>
                <a:moveTo>
                  <a:pt x="12456" y="5426"/>
                </a:moveTo>
                <a:lnTo>
                  <a:pt x="12456" y="5426"/>
                </a:lnTo>
                <a:lnTo>
                  <a:pt x="12454" y="5426"/>
                </a:lnTo>
                <a:lnTo>
                  <a:pt x="12450" y="5428"/>
                </a:lnTo>
                <a:lnTo>
                  <a:pt x="12446" y="5434"/>
                </a:lnTo>
                <a:lnTo>
                  <a:pt x="12446" y="5442"/>
                </a:lnTo>
                <a:lnTo>
                  <a:pt x="12448" y="5444"/>
                </a:lnTo>
                <a:lnTo>
                  <a:pt x="12450" y="5444"/>
                </a:lnTo>
                <a:lnTo>
                  <a:pt x="12456" y="5442"/>
                </a:lnTo>
                <a:lnTo>
                  <a:pt x="12458" y="5444"/>
                </a:lnTo>
                <a:lnTo>
                  <a:pt x="12460" y="5448"/>
                </a:lnTo>
                <a:lnTo>
                  <a:pt x="12464" y="5454"/>
                </a:lnTo>
                <a:lnTo>
                  <a:pt x="12468" y="5454"/>
                </a:lnTo>
                <a:lnTo>
                  <a:pt x="12470" y="5452"/>
                </a:lnTo>
                <a:lnTo>
                  <a:pt x="12468" y="5446"/>
                </a:lnTo>
                <a:lnTo>
                  <a:pt x="12464" y="5440"/>
                </a:lnTo>
                <a:lnTo>
                  <a:pt x="12460" y="5436"/>
                </a:lnTo>
                <a:lnTo>
                  <a:pt x="12460" y="5432"/>
                </a:lnTo>
                <a:lnTo>
                  <a:pt x="12460" y="5428"/>
                </a:lnTo>
                <a:lnTo>
                  <a:pt x="12456" y="5426"/>
                </a:lnTo>
                <a:close/>
                <a:moveTo>
                  <a:pt x="12432" y="5420"/>
                </a:moveTo>
                <a:lnTo>
                  <a:pt x="12432" y="5420"/>
                </a:lnTo>
                <a:lnTo>
                  <a:pt x="12432" y="5426"/>
                </a:lnTo>
                <a:lnTo>
                  <a:pt x="12436" y="5432"/>
                </a:lnTo>
                <a:lnTo>
                  <a:pt x="12438" y="5434"/>
                </a:lnTo>
                <a:lnTo>
                  <a:pt x="12440" y="5434"/>
                </a:lnTo>
                <a:lnTo>
                  <a:pt x="12442" y="5432"/>
                </a:lnTo>
                <a:lnTo>
                  <a:pt x="12444" y="5428"/>
                </a:lnTo>
                <a:lnTo>
                  <a:pt x="12444" y="5426"/>
                </a:lnTo>
                <a:lnTo>
                  <a:pt x="12440" y="5420"/>
                </a:lnTo>
                <a:lnTo>
                  <a:pt x="12436" y="5418"/>
                </a:lnTo>
                <a:lnTo>
                  <a:pt x="12434" y="5418"/>
                </a:lnTo>
                <a:lnTo>
                  <a:pt x="12432" y="5420"/>
                </a:lnTo>
                <a:close/>
                <a:moveTo>
                  <a:pt x="12414" y="5408"/>
                </a:moveTo>
                <a:lnTo>
                  <a:pt x="12414" y="5408"/>
                </a:lnTo>
                <a:lnTo>
                  <a:pt x="12416" y="5412"/>
                </a:lnTo>
                <a:lnTo>
                  <a:pt x="12418" y="5418"/>
                </a:lnTo>
                <a:lnTo>
                  <a:pt x="12422" y="5420"/>
                </a:lnTo>
                <a:lnTo>
                  <a:pt x="12424" y="5420"/>
                </a:lnTo>
                <a:lnTo>
                  <a:pt x="12428" y="5418"/>
                </a:lnTo>
                <a:lnTo>
                  <a:pt x="12428" y="5416"/>
                </a:lnTo>
                <a:lnTo>
                  <a:pt x="12428" y="5414"/>
                </a:lnTo>
                <a:lnTo>
                  <a:pt x="12424" y="5408"/>
                </a:lnTo>
                <a:lnTo>
                  <a:pt x="12418" y="5406"/>
                </a:lnTo>
                <a:lnTo>
                  <a:pt x="12416" y="5406"/>
                </a:lnTo>
                <a:lnTo>
                  <a:pt x="12414" y="5408"/>
                </a:lnTo>
                <a:close/>
                <a:moveTo>
                  <a:pt x="12472" y="5456"/>
                </a:moveTo>
                <a:lnTo>
                  <a:pt x="12472" y="5456"/>
                </a:lnTo>
                <a:lnTo>
                  <a:pt x="12470" y="5460"/>
                </a:lnTo>
                <a:lnTo>
                  <a:pt x="12472" y="5464"/>
                </a:lnTo>
                <a:lnTo>
                  <a:pt x="12474" y="5464"/>
                </a:lnTo>
                <a:lnTo>
                  <a:pt x="12480" y="5464"/>
                </a:lnTo>
                <a:lnTo>
                  <a:pt x="12482" y="5462"/>
                </a:lnTo>
                <a:lnTo>
                  <a:pt x="12482" y="5460"/>
                </a:lnTo>
                <a:lnTo>
                  <a:pt x="12480" y="5456"/>
                </a:lnTo>
                <a:lnTo>
                  <a:pt x="12476" y="5454"/>
                </a:lnTo>
                <a:lnTo>
                  <a:pt x="12474" y="5454"/>
                </a:lnTo>
                <a:lnTo>
                  <a:pt x="12472" y="5456"/>
                </a:lnTo>
                <a:close/>
                <a:moveTo>
                  <a:pt x="12382" y="5382"/>
                </a:moveTo>
                <a:lnTo>
                  <a:pt x="12382" y="5382"/>
                </a:lnTo>
                <a:lnTo>
                  <a:pt x="12382" y="5384"/>
                </a:lnTo>
                <a:lnTo>
                  <a:pt x="12386" y="5386"/>
                </a:lnTo>
                <a:lnTo>
                  <a:pt x="12388" y="5386"/>
                </a:lnTo>
                <a:lnTo>
                  <a:pt x="12390" y="5384"/>
                </a:lnTo>
                <a:lnTo>
                  <a:pt x="12390" y="5380"/>
                </a:lnTo>
                <a:lnTo>
                  <a:pt x="12386" y="5378"/>
                </a:lnTo>
                <a:lnTo>
                  <a:pt x="12384" y="5378"/>
                </a:lnTo>
                <a:lnTo>
                  <a:pt x="12382" y="5382"/>
                </a:lnTo>
                <a:close/>
                <a:moveTo>
                  <a:pt x="12828" y="5768"/>
                </a:moveTo>
                <a:lnTo>
                  <a:pt x="12828" y="5768"/>
                </a:lnTo>
                <a:lnTo>
                  <a:pt x="12826" y="5762"/>
                </a:lnTo>
                <a:lnTo>
                  <a:pt x="12824" y="5758"/>
                </a:lnTo>
                <a:lnTo>
                  <a:pt x="12822" y="5756"/>
                </a:lnTo>
                <a:lnTo>
                  <a:pt x="12820" y="5754"/>
                </a:lnTo>
                <a:lnTo>
                  <a:pt x="12818" y="5756"/>
                </a:lnTo>
                <a:lnTo>
                  <a:pt x="12816" y="5758"/>
                </a:lnTo>
                <a:lnTo>
                  <a:pt x="12816" y="5762"/>
                </a:lnTo>
                <a:lnTo>
                  <a:pt x="12818" y="5766"/>
                </a:lnTo>
                <a:lnTo>
                  <a:pt x="12822" y="5776"/>
                </a:lnTo>
                <a:lnTo>
                  <a:pt x="12822" y="5780"/>
                </a:lnTo>
                <a:lnTo>
                  <a:pt x="12822" y="5786"/>
                </a:lnTo>
                <a:lnTo>
                  <a:pt x="12822" y="5792"/>
                </a:lnTo>
                <a:lnTo>
                  <a:pt x="12826" y="5800"/>
                </a:lnTo>
                <a:lnTo>
                  <a:pt x="12828" y="5804"/>
                </a:lnTo>
                <a:lnTo>
                  <a:pt x="12830" y="5806"/>
                </a:lnTo>
                <a:lnTo>
                  <a:pt x="12838" y="5804"/>
                </a:lnTo>
                <a:lnTo>
                  <a:pt x="12842" y="5802"/>
                </a:lnTo>
                <a:lnTo>
                  <a:pt x="12844" y="5800"/>
                </a:lnTo>
                <a:lnTo>
                  <a:pt x="12846" y="5798"/>
                </a:lnTo>
                <a:lnTo>
                  <a:pt x="12846" y="5794"/>
                </a:lnTo>
                <a:lnTo>
                  <a:pt x="12844" y="5786"/>
                </a:lnTo>
                <a:lnTo>
                  <a:pt x="12840" y="5776"/>
                </a:lnTo>
                <a:lnTo>
                  <a:pt x="12838" y="5772"/>
                </a:lnTo>
                <a:lnTo>
                  <a:pt x="12836" y="5770"/>
                </a:lnTo>
                <a:lnTo>
                  <a:pt x="12834" y="5774"/>
                </a:lnTo>
                <a:lnTo>
                  <a:pt x="12832" y="5776"/>
                </a:lnTo>
                <a:lnTo>
                  <a:pt x="12828" y="5768"/>
                </a:lnTo>
                <a:close/>
                <a:moveTo>
                  <a:pt x="12844" y="5822"/>
                </a:moveTo>
                <a:lnTo>
                  <a:pt x="12844" y="5822"/>
                </a:lnTo>
                <a:lnTo>
                  <a:pt x="12844" y="5828"/>
                </a:lnTo>
                <a:lnTo>
                  <a:pt x="12850" y="5832"/>
                </a:lnTo>
                <a:lnTo>
                  <a:pt x="12852" y="5834"/>
                </a:lnTo>
                <a:lnTo>
                  <a:pt x="12854" y="5836"/>
                </a:lnTo>
                <a:lnTo>
                  <a:pt x="12856" y="5842"/>
                </a:lnTo>
                <a:lnTo>
                  <a:pt x="12858" y="5848"/>
                </a:lnTo>
                <a:lnTo>
                  <a:pt x="12862" y="5848"/>
                </a:lnTo>
                <a:lnTo>
                  <a:pt x="12866" y="5848"/>
                </a:lnTo>
                <a:lnTo>
                  <a:pt x="12870" y="5844"/>
                </a:lnTo>
                <a:lnTo>
                  <a:pt x="12868" y="5840"/>
                </a:lnTo>
                <a:lnTo>
                  <a:pt x="12866" y="5834"/>
                </a:lnTo>
                <a:lnTo>
                  <a:pt x="12862" y="5828"/>
                </a:lnTo>
                <a:lnTo>
                  <a:pt x="12856" y="5822"/>
                </a:lnTo>
                <a:lnTo>
                  <a:pt x="12850" y="5820"/>
                </a:lnTo>
                <a:lnTo>
                  <a:pt x="12846" y="5820"/>
                </a:lnTo>
                <a:lnTo>
                  <a:pt x="12844" y="5822"/>
                </a:lnTo>
                <a:close/>
                <a:moveTo>
                  <a:pt x="12888" y="5902"/>
                </a:moveTo>
                <a:lnTo>
                  <a:pt x="12888" y="5902"/>
                </a:lnTo>
                <a:lnTo>
                  <a:pt x="12886" y="5906"/>
                </a:lnTo>
                <a:lnTo>
                  <a:pt x="12888" y="5910"/>
                </a:lnTo>
                <a:lnTo>
                  <a:pt x="12892" y="5912"/>
                </a:lnTo>
                <a:lnTo>
                  <a:pt x="12898" y="5912"/>
                </a:lnTo>
                <a:lnTo>
                  <a:pt x="12900" y="5912"/>
                </a:lnTo>
                <a:lnTo>
                  <a:pt x="12902" y="5910"/>
                </a:lnTo>
                <a:lnTo>
                  <a:pt x="12898" y="5904"/>
                </a:lnTo>
                <a:lnTo>
                  <a:pt x="12892" y="5900"/>
                </a:lnTo>
                <a:lnTo>
                  <a:pt x="12890" y="5898"/>
                </a:lnTo>
                <a:lnTo>
                  <a:pt x="12888" y="5902"/>
                </a:lnTo>
                <a:close/>
                <a:moveTo>
                  <a:pt x="12890" y="5864"/>
                </a:moveTo>
                <a:lnTo>
                  <a:pt x="12890" y="5864"/>
                </a:lnTo>
                <a:lnTo>
                  <a:pt x="12892" y="5862"/>
                </a:lnTo>
                <a:lnTo>
                  <a:pt x="12888" y="5854"/>
                </a:lnTo>
                <a:lnTo>
                  <a:pt x="12886" y="5852"/>
                </a:lnTo>
                <a:lnTo>
                  <a:pt x="12884" y="5852"/>
                </a:lnTo>
                <a:lnTo>
                  <a:pt x="12882" y="5856"/>
                </a:lnTo>
                <a:lnTo>
                  <a:pt x="12884" y="5860"/>
                </a:lnTo>
                <a:lnTo>
                  <a:pt x="12886" y="5862"/>
                </a:lnTo>
                <a:lnTo>
                  <a:pt x="12890" y="5864"/>
                </a:lnTo>
                <a:close/>
                <a:moveTo>
                  <a:pt x="12876" y="5836"/>
                </a:moveTo>
                <a:lnTo>
                  <a:pt x="12876" y="5836"/>
                </a:lnTo>
                <a:lnTo>
                  <a:pt x="12880" y="5840"/>
                </a:lnTo>
                <a:lnTo>
                  <a:pt x="12884" y="5840"/>
                </a:lnTo>
                <a:lnTo>
                  <a:pt x="12888" y="5838"/>
                </a:lnTo>
                <a:lnTo>
                  <a:pt x="12888" y="5832"/>
                </a:lnTo>
                <a:lnTo>
                  <a:pt x="12886" y="5830"/>
                </a:lnTo>
                <a:lnTo>
                  <a:pt x="12884" y="5828"/>
                </a:lnTo>
                <a:lnTo>
                  <a:pt x="12878" y="5828"/>
                </a:lnTo>
                <a:lnTo>
                  <a:pt x="12876" y="5832"/>
                </a:lnTo>
                <a:lnTo>
                  <a:pt x="12876" y="5834"/>
                </a:lnTo>
                <a:lnTo>
                  <a:pt x="12876" y="5836"/>
                </a:lnTo>
                <a:close/>
                <a:moveTo>
                  <a:pt x="12866" y="5796"/>
                </a:moveTo>
                <a:lnTo>
                  <a:pt x="12866" y="5796"/>
                </a:lnTo>
                <a:lnTo>
                  <a:pt x="12874" y="5792"/>
                </a:lnTo>
                <a:lnTo>
                  <a:pt x="12876" y="5790"/>
                </a:lnTo>
                <a:lnTo>
                  <a:pt x="12878" y="5788"/>
                </a:lnTo>
                <a:lnTo>
                  <a:pt x="12878" y="5786"/>
                </a:lnTo>
                <a:lnTo>
                  <a:pt x="12872" y="5786"/>
                </a:lnTo>
                <a:lnTo>
                  <a:pt x="12868" y="5788"/>
                </a:lnTo>
                <a:lnTo>
                  <a:pt x="12864" y="5792"/>
                </a:lnTo>
                <a:lnTo>
                  <a:pt x="12864" y="5794"/>
                </a:lnTo>
                <a:lnTo>
                  <a:pt x="12866" y="5796"/>
                </a:lnTo>
                <a:close/>
                <a:moveTo>
                  <a:pt x="12918" y="5954"/>
                </a:moveTo>
                <a:lnTo>
                  <a:pt x="12918" y="5954"/>
                </a:lnTo>
                <a:lnTo>
                  <a:pt x="12918" y="5956"/>
                </a:lnTo>
                <a:lnTo>
                  <a:pt x="12918" y="5960"/>
                </a:lnTo>
                <a:lnTo>
                  <a:pt x="12920" y="5966"/>
                </a:lnTo>
                <a:lnTo>
                  <a:pt x="12926" y="5970"/>
                </a:lnTo>
                <a:lnTo>
                  <a:pt x="12928" y="5970"/>
                </a:lnTo>
                <a:lnTo>
                  <a:pt x="12930" y="5970"/>
                </a:lnTo>
                <a:lnTo>
                  <a:pt x="12932" y="5968"/>
                </a:lnTo>
                <a:lnTo>
                  <a:pt x="12932" y="5964"/>
                </a:lnTo>
                <a:lnTo>
                  <a:pt x="12930" y="5956"/>
                </a:lnTo>
                <a:lnTo>
                  <a:pt x="12924" y="5952"/>
                </a:lnTo>
                <a:lnTo>
                  <a:pt x="12922" y="5952"/>
                </a:lnTo>
                <a:lnTo>
                  <a:pt x="12918" y="5954"/>
                </a:lnTo>
                <a:close/>
                <a:moveTo>
                  <a:pt x="12928" y="5988"/>
                </a:moveTo>
                <a:lnTo>
                  <a:pt x="12928" y="5988"/>
                </a:lnTo>
                <a:lnTo>
                  <a:pt x="12926" y="5990"/>
                </a:lnTo>
                <a:lnTo>
                  <a:pt x="12926" y="5992"/>
                </a:lnTo>
                <a:lnTo>
                  <a:pt x="12928" y="5998"/>
                </a:lnTo>
                <a:lnTo>
                  <a:pt x="12932" y="6004"/>
                </a:lnTo>
                <a:lnTo>
                  <a:pt x="12936" y="6006"/>
                </a:lnTo>
                <a:lnTo>
                  <a:pt x="12938" y="6004"/>
                </a:lnTo>
                <a:lnTo>
                  <a:pt x="12938" y="6000"/>
                </a:lnTo>
                <a:lnTo>
                  <a:pt x="12936" y="5994"/>
                </a:lnTo>
                <a:lnTo>
                  <a:pt x="12932" y="5988"/>
                </a:lnTo>
                <a:lnTo>
                  <a:pt x="12930" y="5986"/>
                </a:lnTo>
                <a:lnTo>
                  <a:pt x="12928" y="5988"/>
                </a:lnTo>
                <a:close/>
                <a:moveTo>
                  <a:pt x="12874" y="6102"/>
                </a:moveTo>
                <a:lnTo>
                  <a:pt x="12874" y="6102"/>
                </a:lnTo>
                <a:lnTo>
                  <a:pt x="12876" y="6104"/>
                </a:lnTo>
                <a:lnTo>
                  <a:pt x="12878" y="6106"/>
                </a:lnTo>
                <a:lnTo>
                  <a:pt x="12882" y="6104"/>
                </a:lnTo>
                <a:lnTo>
                  <a:pt x="12884" y="6100"/>
                </a:lnTo>
                <a:lnTo>
                  <a:pt x="12884" y="6096"/>
                </a:lnTo>
                <a:lnTo>
                  <a:pt x="12884" y="6092"/>
                </a:lnTo>
                <a:lnTo>
                  <a:pt x="12880" y="6090"/>
                </a:lnTo>
                <a:lnTo>
                  <a:pt x="12878" y="6088"/>
                </a:lnTo>
                <a:lnTo>
                  <a:pt x="12876" y="6088"/>
                </a:lnTo>
                <a:lnTo>
                  <a:pt x="12874" y="6088"/>
                </a:lnTo>
                <a:lnTo>
                  <a:pt x="12872" y="6094"/>
                </a:lnTo>
                <a:lnTo>
                  <a:pt x="12874" y="6102"/>
                </a:lnTo>
                <a:close/>
                <a:moveTo>
                  <a:pt x="12842" y="6076"/>
                </a:moveTo>
                <a:lnTo>
                  <a:pt x="12842" y="6076"/>
                </a:lnTo>
                <a:lnTo>
                  <a:pt x="12848" y="6078"/>
                </a:lnTo>
                <a:lnTo>
                  <a:pt x="12852" y="6078"/>
                </a:lnTo>
                <a:lnTo>
                  <a:pt x="12854" y="6078"/>
                </a:lnTo>
                <a:lnTo>
                  <a:pt x="12856" y="6076"/>
                </a:lnTo>
                <a:lnTo>
                  <a:pt x="12856" y="6070"/>
                </a:lnTo>
                <a:lnTo>
                  <a:pt x="12854" y="6062"/>
                </a:lnTo>
                <a:lnTo>
                  <a:pt x="12848" y="6058"/>
                </a:lnTo>
                <a:lnTo>
                  <a:pt x="12842" y="6056"/>
                </a:lnTo>
                <a:lnTo>
                  <a:pt x="12838" y="6058"/>
                </a:lnTo>
                <a:lnTo>
                  <a:pt x="12840" y="6060"/>
                </a:lnTo>
                <a:lnTo>
                  <a:pt x="12842" y="6062"/>
                </a:lnTo>
                <a:lnTo>
                  <a:pt x="12842" y="6064"/>
                </a:lnTo>
                <a:lnTo>
                  <a:pt x="12840" y="6068"/>
                </a:lnTo>
                <a:lnTo>
                  <a:pt x="12838" y="6072"/>
                </a:lnTo>
                <a:lnTo>
                  <a:pt x="12840" y="6074"/>
                </a:lnTo>
                <a:lnTo>
                  <a:pt x="12842" y="6076"/>
                </a:lnTo>
                <a:close/>
                <a:moveTo>
                  <a:pt x="12794" y="6104"/>
                </a:moveTo>
                <a:lnTo>
                  <a:pt x="12794" y="6104"/>
                </a:lnTo>
                <a:lnTo>
                  <a:pt x="12790" y="6100"/>
                </a:lnTo>
                <a:lnTo>
                  <a:pt x="12786" y="6098"/>
                </a:lnTo>
                <a:lnTo>
                  <a:pt x="12786" y="6100"/>
                </a:lnTo>
                <a:lnTo>
                  <a:pt x="12766" y="6082"/>
                </a:lnTo>
                <a:lnTo>
                  <a:pt x="12764" y="6076"/>
                </a:lnTo>
                <a:lnTo>
                  <a:pt x="12760" y="6070"/>
                </a:lnTo>
                <a:lnTo>
                  <a:pt x="12746" y="6058"/>
                </a:lnTo>
                <a:lnTo>
                  <a:pt x="12730" y="6046"/>
                </a:lnTo>
                <a:lnTo>
                  <a:pt x="12720" y="6038"/>
                </a:lnTo>
                <a:lnTo>
                  <a:pt x="12720" y="6044"/>
                </a:lnTo>
                <a:lnTo>
                  <a:pt x="12714" y="6036"/>
                </a:lnTo>
                <a:lnTo>
                  <a:pt x="12710" y="6032"/>
                </a:lnTo>
                <a:lnTo>
                  <a:pt x="12708" y="6032"/>
                </a:lnTo>
                <a:lnTo>
                  <a:pt x="12710" y="6040"/>
                </a:lnTo>
                <a:lnTo>
                  <a:pt x="12722" y="6060"/>
                </a:lnTo>
                <a:lnTo>
                  <a:pt x="12722" y="6064"/>
                </a:lnTo>
                <a:lnTo>
                  <a:pt x="12724" y="6064"/>
                </a:lnTo>
                <a:lnTo>
                  <a:pt x="12722" y="6066"/>
                </a:lnTo>
                <a:lnTo>
                  <a:pt x="12734" y="6076"/>
                </a:lnTo>
                <a:lnTo>
                  <a:pt x="12740" y="6080"/>
                </a:lnTo>
                <a:lnTo>
                  <a:pt x="12746" y="6094"/>
                </a:lnTo>
                <a:lnTo>
                  <a:pt x="12748" y="6092"/>
                </a:lnTo>
                <a:lnTo>
                  <a:pt x="12750" y="6098"/>
                </a:lnTo>
                <a:lnTo>
                  <a:pt x="12752" y="6098"/>
                </a:lnTo>
                <a:lnTo>
                  <a:pt x="12758" y="6104"/>
                </a:lnTo>
                <a:lnTo>
                  <a:pt x="12764" y="6108"/>
                </a:lnTo>
                <a:lnTo>
                  <a:pt x="12772" y="6114"/>
                </a:lnTo>
                <a:lnTo>
                  <a:pt x="12780" y="6120"/>
                </a:lnTo>
                <a:lnTo>
                  <a:pt x="12788" y="6126"/>
                </a:lnTo>
                <a:lnTo>
                  <a:pt x="12806" y="6136"/>
                </a:lnTo>
                <a:lnTo>
                  <a:pt x="12806" y="6140"/>
                </a:lnTo>
                <a:lnTo>
                  <a:pt x="12806" y="6142"/>
                </a:lnTo>
                <a:lnTo>
                  <a:pt x="12824" y="6138"/>
                </a:lnTo>
                <a:lnTo>
                  <a:pt x="12828" y="6136"/>
                </a:lnTo>
                <a:lnTo>
                  <a:pt x="12828" y="6134"/>
                </a:lnTo>
                <a:lnTo>
                  <a:pt x="12818" y="6126"/>
                </a:lnTo>
                <a:lnTo>
                  <a:pt x="12794" y="6104"/>
                </a:lnTo>
                <a:close/>
                <a:moveTo>
                  <a:pt x="10286" y="4978"/>
                </a:moveTo>
                <a:lnTo>
                  <a:pt x="10286" y="4978"/>
                </a:lnTo>
                <a:lnTo>
                  <a:pt x="10288" y="4980"/>
                </a:lnTo>
                <a:lnTo>
                  <a:pt x="10290" y="4980"/>
                </a:lnTo>
                <a:lnTo>
                  <a:pt x="10294" y="4978"/>
                </a:lnTo>
                <a:lnTo>
                  <a:pt x="10298" y="4976"/>
                </a:lnTo>
                <a:lnTo>
                  <a:pt x="10300" y="4974"/>
                </a:lnTo>
                <a:lnTo>
                  <a:pt x="10296" y="4972"/>
                </a:lnTo>
                <a:lnTo>
                  <a:pt x="10290" y="4972"/>
                </a:lnTo>
                <a:lnTo>
                  <a:pt x="10286" y="4974"/>
                </a:lnTo>
                <a:lnTo>
                  <a:pt x="10286" y="4976"/>
                </a:lnTo>
                <a:lnTo>
                  <a:pt x="10286" y="4978"/>
                </a:lnTo>
                <a:close/>
                <a:moveTo>
                  <a:pt x="10310" y="4974"/>
                </a:moveTo>
                <a:lnTo>
                  <a:pt x="10310" y="4974"/>
                </a:lnTo>
                <a:lnTo>
                  <a:pt x="10304" y="4978"/>
                </a:lnTo>
                <a:lnTo>
                  <a:pt x="10300" y="4982"/>
                </a:lnTo>
                <a:lnTo>
                  <a:pt x="10298" y="4984"/>
                </a:lnTo>
                <a:lnTo>
                  <a:pt x="10294" y="4986"/>
                </a:lnTo>
                <a:lnTo>
                  <a:pt x="10296" y="4990"/>
                </a:lnTo>
                <a:lnTo>
                  <a:pt x="10298" y="4990"/>
                </a:lnTo>
                <a:lnTo>
                  <a:pt x="10302" y="4990"/>
                </a:lnTo>
                <a:lnTo>
                  <a:pt x="10308" y="4996"/>
                </a:lnTo>
                <a:lnTo>
                  <a:pt x="10306" y="4996"/>
                </a:lnTo>
                <a:lnTo>
                  <a:pt x="10304" y="4996"/>
                </a:lnTo>
                <a:lnTo>
                  <a:pt x="10302" y="4998"/>
                </a:lnTo>
                <a:lnTo>
                  <a:pt x="10302" y="5000"/>
                </a:lnTo>
                <a:lnTo>
                  <a:pt x="10306" y="5004"/>
                </a:lnTo>
                <a:lnTo>
                  <a:pt x="10308" y="5004"/>
                </a:lnTo>
                <a:lnTo>
                  <a:pt x="10310" y="5002"/>
                </a:lnTo>
                <a:lnTo>
                  <a:pt x="10308" y="4998"/>
                </a:lnTo>
                <a:lnTo>
                  <a:pt x="10308" y="4996"/>
                </a:lnTo>
                <a:lnTo>
                  <a:pt x="10322" y="5008"/>
                </a:lnTo>
                <a:lnTo>
                  <a:pt x="10324" y="5006"/>
                </a:lnTo>
                <a:lnTo>
                  <a:pt x="10326" y="5002"/>
                </a:lnTo>
                <a:lnTo>
                  <a:pt x="10328" y="4996"/>
                </a:lnTo>
                <a:lnTo>
                  <a:pt x="10326" y="4988"/>
                </a:lnTo>
                <a:lnTo>
                  <a:pt x="10326" y="4982"/>
                </a:lnTo>
                <a:lnTo>
                  <a:pt x="10322" y="4976"/>
                </a:lnTo>
                <a:lnTo>
                  <a:pt x="10316" y="4972"/>
                </a:lnTo>
                <a:lnTo>
                  <a:pt x="10310" y="4974"/>
                </a:lnTo>
                <a:close/>
                <a:moveTo>
                  <a:pt x="8358" y="3706"/>
                </a:moveTo>
                <a:lnTo>
                  <a:pt x="8358" y="3706"/>
                </a:lnTo>
                <a:lnTo>
                  <a:pt x="8356" y="3708"/>
                </a:lnTo>
                <a:lnTo>
                  <a:pt x="8354" y="3710"/>
                </a:lnTo>
                <a:lnTo>
                  <a:pt x="8346" y="3714"/>
                </a:lnTo>
                <a:lnTo>
                  <a:pt x="8340" y="3718"/>
                </a:lnTo>
                <a:lnTo>
                  <a:pt x="8338" y="3720"/>
                </a:lnTo>
                <a:lnTo>
                  <a:pt x="8338" y="3722"/>
                </a:lnTo>
                <a:lnTo>
                  <a:pt x="8340" y="3722"/>
                </a:lnTo>
                <a:lnTo>
                  <a:pt x="8344" y="3722"/>
                </a:lnTo>
                <a:lnTo>
                  <a:pt x="8352" y="3720"/>
                </a:lnTo>
                <a:lnTo>
                  <a:pt x="8364" y="3712"/>
                </a:lnTo>
                <a:lnTo>
                  <a:pt x="8374" y="3704"/>
                </a:lnTo>
                <a:lnTo>
                  <a:pt x="8374" y="3702"/>
                </a:lnTo>
                <a:lnTo>
                  <a:pt x="8374" y="3700"/>
                </a:lnTo>
                <a:lnTo>
                  <a:pt x="8368" y="3700"/>
                </a:lnTo>
                <a:lnTo>
                  <a:pt x="8358" y="3706"/>
                </a:lnTo>
                <a:close/>
                <a:moveTo>
                  <a:pt x="8050" y="3552"/>
                </a:moveTo>
                <a:lnTo>
                  <a:pt x="8050" y="3552"/>
                </a:lnTo>
                <a:lnTo>
                  <a:pt x="8050" y="3556"/>
                </a:lnTo>
                <a:lnTo>
                  <a:pt x="8050" y="3562"/>
                </a:lnTo>
                <a:lnTo>
                  <a:pt x="8054" y="3566"/>
                </a:lnTo>
                <a:lnTo>
                  <a:pt x="8056" y="3566"/>
                </a:lnTo>
                <a:lnTo>
                  <a:pt x="8056" y="3562"/>
                </a:lnTo>
                <a:lnTo>
                  <a:pt x="8056" y="3556"/>
                </a:lnTo>
                <a:lnTo>
                  <a:pt x="8052" y="3552"/>
                </a:lnTo>
                <a:lnTo>
                  <a:pt x="8050" y="3552"/>
                </a:lnTo>
                <a:close/>
                <a:moveTo>
                  <a:pt x="7034" y="3210"/>
                </a:moveTo>
                <a:lnTo>
                  <a:pt x="7034" y="3210"/>
                </a:lnTo>
                <a:lnTo>
                  <a:pt x="7032" y="3208"/>
                </a:lnTo>
                <a:lnTo>
                  <a:pt x="7030" y="3210"/>
                </a:lnTo>
                <a:lnTo>
                  <a:pt x="7030" y="3214"/>
                </a:lnTo>
                <a:lnTo>
                  <a:pt x="7032" y="3220"/>
                </a:lnTo>
                <a:lnTo>
                  <a:pt x="7036" y="3222"/>
                </a:lnTo>
                <a:lnTo>
                  <a:pt x="7038" y="3220"/>
                </a:lnTo>
                <a:lnTo>
                  <a:pt x="7036" y="3214"/>
                </a:lnTo>
                <a:lnTo>
                  <a:pt x="7034" y="3210"/>
                </a:lnTo>
                <a:close/>
                <a:moveTo>
                  <a:pt x="7154" y="3110"/>
                </a:moveTo>
                <a:lnTo>
                  <a:pt x="7154" y="3110"/>
                </a:lnTo>
                <a:lnTo>
                  <a:pt x="7158" y="3108"/>
                </a:lnTo>
                <a:lnTo>
                  <a:pt x="7160" y="3104"/>
                </a:lnTo>
                <a:lnTo>
                  <a:pt x="7162" y="3100"/>
                </a:lnTo>
                <a:lnTo>
                  <a:pt x="7160" y="3094"/>
                </a:lnTo>
                <a:lnTo>
                  <a:pt x="7160" y="3090"/>
                </a:lnTo>
                <a:lnTo>
                  <a:pt x="7158" y="3088"/>
                </a:lnTo>
                <a:lnTo>
                  <a:pt x="7154" y="3086"/>
                </a:lnTo>
                <a:lnTo>
                  <a:pt x="7150" y="3088"/>
                </a:lnTo>
                <a:lnTo>
                  <a:pt x="7148" y="3090"/>
                </a:lnTo>
                <a:lnTo>
                  <a:pt x="7148" y="3092"/>
                </a:lnTo>
                <a:lnTo>
                  <a:pt x="7152" y="3096"/>
                </a:lnTo>
                <a:lnTo>
                  <a:pt x="7152" y="3100"/>
                </a:lnTo>
                <a:lnTo>
                  <a:pt x="7150" y="3106"/>
                </a:lnTo>
                <a:lnTo>
                  <a:pt x="7150" y="3110"/>
                </a:lnTo>
                <a:lnTo>
                  <a:pt x="7152" y="3112"/>
                </a:lnTo>
                <a:lnTo>
                  <a:pt x="7154" y="3110"/>
                </a:lnTo>
                <a:close/>
                <a:moveTo>
                  <a:pt x="7226" y="3234"/>
                </a:moveTo>
                <a:lnTo>
                  <a:pt x="7226" y="3234"/>
                </a:lnTo>
                <a:lnTo>
                  <a:pt x="7228" y="3234"/>
                </a:lnTo>
                <a:lnTo>
                  <a:pt x="7232" y="3232"/>
                </a:lnTo>
                <a:lnTo>
                  <a:pt x="7238" y="3222"/>
                </a:lnTo>
                <a:lnTo>
                  <a:pt x="7244" y="3210"/>
                </a:lnTo>
                <a:lnTo>
                  <a:pt x="7244" y="3206"/>
                </a:lnTo>
                <a:lnTo>
                  <a:pt x="7244" y="3204"/>
                </a:lnTo>
                <a:lnTo>
                  <a:pt x="7242" y="3204"/>
                </a:lnTo>
                <a:lnTo>
                  <a:pt x="7238" y="3204"/>
                </a:lnTo>
                <a:lnTo>
                  <a:pt x="7230" y="3208"/>
                </a:lnTo>
                <a:lnTo>
                  <a:pt x="7224" y="3214"/>
                </a:lnTo>
                <a:lnTo>
                  <a:pt x="7222" y="3218"/>
                </a:lnTo>
                <a:lnTo>
                  <a:pt x="7224" y="3220"/>
                </a:lnTo>
                <a:lnTo>
                  <a:pt x="7224" y="3224"/>
                </a:lnTo>
                <a:lnTo>
                  <a:pt x="7224" y="3226"/>
                </a:lnTo>
                <a:lnTo>
                  <a:pt x="7224" y="3230"/>
                </a:lnTo>
                <a:lnTo>
                  <a:pt x="7226" y="3234"/>
                </a:lnTo>
                <a:close/>
                <a:moveTo>
                  <a:pt x="7168" y="3044"/>
                </a:moveTo>
                <a:lnTo>
                  <a:pt x="7168" y="3044"/>
                </a:lnTo>
                <a:lnTo>
                  <a:pt x="7166" y="3042"/>
                </a:lnTo>
                <a:lnTo>
                  <a:pt x="7162" y="3044"/>
                </a:lnTo>
                <a:lnTo>
                  <a:pt x="7152" y="3048"/>
                </a:lnTo>
                <a:lnTo>
                  <a:pt x="7150" y="3050"/>
                </a:lnTo>
                <a:lnTo>
                  <a:pt x="7148" y="3052"/>
                </a:lnTo>
                <a:lnTo>
                  <a:pt x="7150" y="3056"/>
                </a:lnTo>
                <a:lnTo>
                  <a:pt x="7156" y="3060"/>
                </a:lnTo>
                <a:lnTo>
                  <a:pt x="7166" y="3064"/>
                </a:lnTo>
                <a:lnTo>
                  <a:pt x="7170" y="3066"/>
                </a:lnTo>
                <a:lnTo>
                  <a:pt x="7176" y="3064"/>
                </a:lnTo>
                <a:lnTo>
                  <a:pt x="7178" y="3062"/>
                </a:lnTo>
                <a:lnTo>
                  <a:pt x="7178" y="3060"/>
                </a:lnTo>
                <a:lnTo>
                  <a:pt x="7178" y="3058"/>
                </a:lnTo>
                <a:lnTo>
                  <a:pt x="7176" y="3054"/>
                </a:lnTo>
                <a:lnTo>
                  <a:pt x="7172" y="3050"/>
                </a:lnTo>
                <a:lnTo>
                  <a:pt x="7170" y="3048"/>
                </a:lnTo>
                <a:lnTo>
                  <a:pt x="7170" y="3046"/>
                </a:lnTo>
                <a:lnTo>
                  <a:pt x="7168" y="3044"/>
                </a:lnTo>
                <a:close/>
                <a:moveTo>
                  <a:pt x="7100" y="2966"/>
                </a:moveTo>
                <a:lnTo>
                  <a:pt x="7100" y="2966"/>
                </a:lnTo>
                <a:lnTo>
                  <a:pt x="7096" y="2968"/>
                </a:lnTo>
                <a:lnTo>
                  <a:pt x="7094" y="2970"/>
                </a:lnTo>
                <a:lnTo>
                  <a:pt x="7096" y="2974"/>
                </a:lnTo>
                <a:lnTo>
                  <a:pt x="7098" y="2976"/>
                </a:lnTo>
                <a:lnTo>
                  <a:pt x="7100" y="2978"/>
                </a:lnTo>
                <a:lnTo>
                  <a:pt x="7102" y="2976"/>
                </a:lnTo>
                <a:lnTo>
                  <a:pt x="7104" y="2972"/>
                </a:lnTo>
                <a:lnTo>
                  <a:pt x="7104" y="2968"/>
                </a:lnTo>
                <a:lnTo>
                  <a:pt x="7102" y="2966"/>
                </a:lnTo>
                <a:lnTo>
                  <a:pt x="7100" y="2966"/>
                </a:lnTo>
                <a:close/>
                <a:moveTo>
                  <a:pt x="6938" y="3124"/>
                </a:moveTo>
                <a:lnTo>
                  <a:pt x="6938" y="3124"/>
                </a:lnTo>
                <a:lnTo>
                  <a:pt x="6938" y="3126"/>
                </a:lnTo>
                <a:lnTo>
                  <a:pt x="6940" y="3132"/>
                </a:lnTo>
                <a:lnTo>
                  <a:pt x="6944" y="3136"/>
                </a:lnTo>
                <a:lnTo>
                  <a:pt x="6950" y="3136"/>
                </a:lnTo>
                <a:lnTo>
                  <a:pt x="6952" y="3136"/>
                </a:lnTo>
                <a:lnTo>
                  <a:pt x="6952" y="3134"/>
                </a:lnTo>
                <a:lnTo>
                  <a:pt x="6948" y="3128"/>
                </a:lnTo>
                <a:lnTo>
                  <a:pt x="6942" y="3124"/>
                </a:lnTo>
                <a:lnTo>
                  <a:pt x="6938" y="3124"/>
                </a:lnTo>
                <a:close/>
                <a:moveTo>
                  <a:pt x="7062" y="3248"/>
                </a:moveTo>
                <a:lnTo>
                  <a:pt x="7062" y="3248"/>
                </a:lnTo>
                <a:lnTo>
                  <a:pt x="7060" y="3252"/>
                </a:lnTo>
                <a:lnTo>
                  <a:pt x="7058" y="3252"/>
                </a:lnTo>
                <a:lnTo>
                  <a:pt x="7056" y="3256"/>
                </a:lnTo>
                <a:lnTo>
                  <a:pt x="7056" y="3264"/>
                </a:lnTo>
                <a:lnTo>
                  <a:pt x="7058" y="3268"/>
                </a:lnTo>
                <a:lnTo>
                  <a:pt x="7060" y="3270"/>
                </a:lnTo>
                <a:lnTo>
                  <a:pt x="7072" y="3270"/>
                </a:lnTo>
                <a:lnTo>
                  <a:pt x="7086" y="3272"/>
                </a:lnTo>
                <a:lnTo>
                  <a:pt x="7094" y="3274"/>
                </a:lnTo>
                <a:lnTo>
                  <a:pt x="7102" y="3278"/>
                </a:lnTo>
                <a:lnTo>
                  <a:pt x="7106" y="3282"/>
                </a:lnTo>
                <a:lnTo>
                  <a:pt x="7112" y="3284"/>
                </a:lnTo>
                <a:lnTo>
                  <a:pt x="7124" y="3284"/>
                </a:lnTo>
                <a:lnTo>
                  <a:pt x="7136" y="3282"/>
                </a:lnTo>
                <a:lnTo>
                  <a:pt x="7152" y="3280"/>
                </a:lnTo>
                <a:lnTo>
                  <a:pt x="7160" y="3280"/>
                </a:lnTo>
                <a:lnTo>
                  <a:pt x="7164" y="3278"/>
                </a:lnTo>
                <a:lnTo>
                  <a:pt x="7168" y="3274"/>
                </a:lnTo>
                <a:lnTo>
                  <a:pt x="7168" y="3272"/>
                </a:lnTo>
                <a:lnTo>
                  <a:pt x="7166" y="3270"/>
                </a:lnTo>
                <a:lnTo>
                  <a:pt x="7164" y="3268"/>
                </a:lnTo>
                <a:lnTo>
                  <a:pt x="7158" y="3268"/>
                </a:lnTo>
                <a:lnTo>
                  <a:pt x="7152" y="3272"/>
                </a:lnTo>
                <a:lnTo>
                  <a:pt x="7148" y="3274"/>
                </a:lnTo>
                <a:lnTo>
                  <a:pt x="7146" y="3274"/>
                </a:lnTo>
                <a:lnTo>
                  <a:pt x="7146" y="3270"/>
                </a:lnTo>
                <a:lnTo>
                  <a:pt x="7144" y="3266"/>
                </a:lnTo>
                <a:lnTo>
                  <a:pt x="7142" y="3264"/>
                </a:lnTo>
                <a:lnTo>
                  <a:pt x="7136" y="3264"/>
                </a:lnTo>
                <a:lnTo>
                  <a:pt x="7130" y="3264"/>
                </a:lnTo>
                <a:lnTo>
                  <a:pt x="7126" y="3264"/>
                </a:lnTo>
                <a:lnTo>
                  <a:pt x="7118" y="3262"/>
                </a:lnTo>
                <a:lnTo>
                  <a:pt x="7108" y="3260"/>
                </a:lnTo>
                <a:lnTo>
                  <a:pt x="7102" y="3260"/>
                </a:lnTo>
                <a:lnTo>
                  <a:pt x="7094" y="3260"/>
                </a:lnTo>
                <a:lnTo>
                  <a:pt x="7090" y="3260"/>
                </a:lnTo>
                <a:lnTo>
                  <a:pt x="7086" y="3260"/>
                </a:lnTo>
                <a:lnTo>
                  <a:pt x="7084" y="3256"/>
                </a:lnTo>
                <a:lnTo>
                  <a:pt x="7080" y="3250"/>
                </a:lnTo>
                <a:lnTo>
                  <a:pt x="7078" y="3250"/>
                </a:lnTo>
                <a:lnTo>
                  <a:pt x="7076" y="3252"/>
                </a:lnTo>
                <a:lnTo>
                  <a:pt x="7074" y="3252"/>
                </a:lnTo>
                <a:lnTo>
                  <a:pt x="7072" y="3252"/>
                </a:lnTo>
                <a:lnTo>
                  <a:pt x="7068" y="3248"/>
                </a:lnTo>
                <a:lnTo>
                  <a:pt x="7064" y="3246"/>
                </a:lnTo>
                <a:lnTo>
                  <a:pt x="7062" y="3248"/>
                </a:lnTo>
                <a:close/>
                <a:moveTo>
                  <a:pt x="6928" y="3106"/>
                </a:moveTo>
                <a:lnTo>
                  <a:pt x="6928" y="3106"/>
                </a:lnTo>
                <a:lnTo>
                  <a:pt x="6928" y="3110"/>
                </a:lnTo>
                <a:lnTo>
                  <a:pt x="6932" y="3112"/>
                </a:lnTo>
                <a:lnTo>
                  <a:pt x="6936" y="3112"/>
                </a:lnTo>
                <a:lnTo>
                  <a:pt x="6940" y="3114"/>
                </a:lnTo>
                <a:lnTo>
                  <a:pt x="6944" y="3116"/>
                </a:lnTo>
                <a:lnTo>
                  <a:pt x="6944" y="3114"/>
                </a:lnTo>
                <a:lnTo>
                  <a:pt x="6944" y="3112"/>
                </a:lnTo>
                <a:lnTo>
                  <a:pt x="6942" y="3108"/>
                </a:lnTo>
                <a:lnTo>
                  <a:pt x="6938" y="3104"/>
                </a:lnTo>
                <a:lnTo>
                  <a:pt x="6936" y="3098"/>
                </a:lnTo>
                <a:lnTo>
                  <a:pt x="6936" y="3096"/>
                </a:lnTo>
                <a:lnTo>
                  <a:pt x="6934" y="3098"/>
                </a:lnTo>
                <a:lnTo>
                  <a:pt x="6932" y="3100"/>
                </a:lnTo>
                <a:lnTo>
                  <a:pt x="6930" y="3100"/>
                </a:lnTo>
                <a:lnTo>
                  <a:pt x="6928" y="3102"/>
                </a:lnTo>
                <a:lnTo>
                  <a:pt x="6928" y="3106"/>
                </a:lnTo>
                <a:close/>
                <a:moveTo>
                  <a:pt x="7092" y="3110"/>
                </a:moveTo>
                <a:lnTo>
                  <a:pt x="7092" y="3110"/>
                </a:lnTo>
                <a:lnTo>
                  <a:pt x="7086" y="3106"/>
                </a:lnTo>
                <a:lnTo>
                  <a:pt x="7084" y="3102"/>
                </a:lnTo>
                <a:lnTo>
                  <a:pt x="7080" y="3086"/>
                </a:lnTo>
                <a:lnTo>
                  <a:pt x="7080" y="3084"/>
                </a:lnTo>
                <a:lnTo>
                  <a:pt x="7078" y="3082"/>
                </a:lnTo>
                <a:lnTo>
                  <a:pt x="7072" y="3080"/>
                </a:lnTo>
                <a:lnTo>
                  <a:pt x="7064" y="3078"/>
                </a:lnTo>
                <a:lnTo>
                  <a:pt x="7058" y="3074"/>
                </a:lnTo>
                <a:lnTo>
                  <a:pt x="7050" y="3068"/>
                </a:lnTo>
                <a:lnTo>
                  <a:pt x="7048" y="3066"/>
                </a:lnTo>
                <a:lnTo>
                  <a:pt x="7044" y="3066"/>
                </a:lnTo>
                <a:lnTo>
                  <a:pt x="7036" y="3066"/>
                </a:lnTo>
                <a:lnTo>
                  <a:pt x="7030" y="3070"/>
                </a:lnTo>
                <a:lnTo>
                  <a:pt x="7028" y="3072"/>
                </a:lnTo>
                <a:lnTo>
                  <a:pt x="7038" y="3074"/>
                </a:lnTo>
                <a:lnTo>
                  <a:pt x="7052" y="3082"/>
                </a:lnTo>
                <a:lnTo>
                  <a:pt x="7058" y="3088"/>
                </a:lnTo>
                <a:lnTo>
                  <a:pt x="7060" y="3092"/>
                </a:lnTo>
                <a:lnTo>
                  <a:pt x="7062" y="3096"/>
                </a:lnTo>
                <a:lnTo>
                  <a:pt x="7068" y="3098"/>
                </a:lnTo>
                <a:lnTo>
                  <a:pt x="7072" y="3098"/>
                </a:lnTo>
                <a:lnTo>
                  <a:pt x="7076" y="3100"/>
                </a:lnTo>
                <a:lnTo>
                  <a:pt x="7082" y="3108"/>
                </a:lnTo>
                <a:lnTo>
                  <a:pt x="7086" y="3116"/>
                </a:lnTo>
                <a:lnTo>
                  <a:pt x="7092" y="3122"/>
                </a:lnTo>
                <a:lnTo>
                  <a:pt x="7096" y="3122"/>
                </a:lnTo>
                <a:lnTo>
                  <a:pt x="7098" y="3118"/>
                </a:lnTo>
                <a:lnTo>
                  <a:pt x="7096" y="3114"/>
                </a:lnTo>
                <a:lnTo>
                  <a:pt x="7092" y="3110"/>
                </a:lnTo>
                <a:close/>
                <a:moveTo>
                  <a:pt x="7132" y="3176"/>
                </a:moveTo>
                <a:lnTo>
                  <a:pt x="7132" y="3176"/>
                </a:lnTo>
                <a:lnTo>
                  <a:pt x="7136" y="3178"/>
                </a:lnTo>
                <a:lnTo>
                  <a:pt x="7136" y="3176"/>
                </a:lnTo>
                <a:lnTo>
                  <a:pt x="7138" y="3172"/>
                </a:lnTo>
                <a:lnTo>
                  <a:pt x="7138" y="3166"/>
                </a:lnTo>
                <a:lnTo>
                  <a:pt x="7136" y="3164"/>
                </a:lnTo>
                <a:lnTo>
                  <a:pt x="7134" y="3164"/>
                </a:lnTo>
                <a:lnTo>
                  <a:pt x="7130" y="3166"/>
                </a:lnTo>
                <a:lnTo>
                  <a:pt x="7128" y="3170"/>
                </a:lnTo>
                <a:lnTo>
                  <a:pt x="7130" y="3174"/>
                </a:lnTo>
                <a:lnTo>
                  <a:pt x="7132" y="3176"/>
                </a:lnTo>
                <a:close/>
                <a:moveTo>
                  <a:pt x="7202" y="3244"/>
                </a:moveTo>
                <a:lnTo>
                  <a:pt x="7202" y="3244"/>
                </a:lnTo>
                <a:lnTo>
                  <a:pt x="7200" y="3242"/>
                </a:lnTo>
                <a:lnTo>
                  <a:pt x="7198" y="3248"/>
                </a:lnTo>
                <a:lnTo>
                  <a:pt x="7198" y="3256"/>
                </a:lnTo>
                <a:lnTo>
                  <a:pt x="7200" y="3258"/>
                </a:lnTo>
                <a:lnTo>
                  <a:pt x="7202" y="3258"/>
                </a:lnTo>
                <a:lnTo>
                  <a:pt x="7206" y="3258"/>
                </a:lnTo>
                <a:lnTo>
                  <a:pt x="7206" y="3254"/>
                </a:lnTo>
                <a:lnTo>
                  <a:pt x="7202" y="3244"/>
                </a:lnTo>
                <a:close/>
                <a:moveTo>
                  <a:pt x="6898" y="3024"/>
                </a:moveTo>
                <a:lnTo>
                  <a:pt x="6898" y="3024"/>
                </a:lnTo>
                <a:lnTo>
                  <a:pt x="6898" y="3028"/>
                </a:lnTo>
                <a:lnTo>
                  <a:pt x="6902" y="3034"/>
                </a:lnTo>
                <a:lnTo>
                  <a:pt x="6908" y="3040"/>
                </a:lnTo>
                <a:lnTo>
                  <a:pt x="6914" y="3044"/>
                </a:lnTo>
                <a:lnTo>
                  <a:pt x="6916" y="3042"/>
                </a:lnTo>
                <a:lnTo>
                  <a:pt x="6912" y="3036"/>
                </a:lnTo>
                <a:lnTo>
                  <a:pt x="6908" y="3030"/>
                </a:lnTo>
                <a:lnTo>
                  <a:pt x="6906" y="3026"/>
                </a:lnTo>
                <a:lnTo>
                  <a:pt x="6906" y="3022"/>
                </a:lnTo>
                <a:lnTo>
                  <a:pt x="6904" y="3020"/>
                </a:lnTo>
                <a:lnTo>
                  <a:pt x="6900" y="3020"/>
                </a:lnTo>
                <a:lnTo>
                  <a:pt x="6898" y="3024"/>
                </a:lnTo>
                <a:close/>
                <a:moveTo>
                  <a:pt x="7128" y="3010"/>
                </a:moveTo>
                <a:lnTo>
                  <a:pt x="7128" y="3010"/>
                </a:lnTo>
                <a:lnTo>
                  <a:pt x="7124" y="3010"/>
                </a:lnTo>
                <a:lnTo>
                  <a:pt x="7120" y="3008"/>
                </a:lnTo>
                <a:lnTo>
                  <a:pt x="7116" y="3010"/>
                </a:lnTo>
                <a:lnTo>
                  <a:pt x="7116" y="3012"/>
                </a:lnTo>
                <a:lnTo>
                  <a:pt x="7114" y="3016"/>
                </a:lnTo>
                <a:lnTo>
                  <a:pt x="7114" y="3018"/>
                </a:lnTo>
                <a:lnTo>
                  <a:pt x="7116" y="3020"/>
                </a:lnTo>
                <a:lnTo>
                  <a:pt x="7118" y="3020"/>
                </a:lnTo>
                <a:lnTo>
                  <a:pt x="7122" y="3018"/>
                </a:lnTo>
                <a:lnTo>
                  <a:pt x="7122" y="3016"/>
                </a:lnTo>
                <a:lnTo>
                  <a:pt x="7124" y="3016"/>
                </a:lnTo>
                <a:lnTo>
                  <a:pt x="7126" y="3018"/>
                </a:lnTo>
                <a:lnTo>
                  <a:pt x="7128" y="3020"/>
                </a:lnTo>
                <a:lnTo>
                  <a:pt x="7132" y="3010"/>
                </a:lnTo>
                <a:lnTo>
                  <a:pt x="7132" y="3008"/>
                </a:lnTo>
                <a:lnTo>
                  <a:pt x="7128" y="3010"/>
                </a:lnTo>
                <a:close/>
                <a:moveTo>
                  <a:pt x="7142" y="3002"/>
                </a:moveTo>
                <a:lnTo>
                  <a:pt x="7142" y="3002"/>
                </a:lnTo>
                <a:lnTo>
                  <a:pt x="7142" y="3004"/>
                </a:lnTo>
                <a:lnTo>
                  <a:pt x="7144" y="3004"/>
                </a:lnTo>
                <a:lnTo>
                  <a:pt x="7154" y="3002"/>
                </a:lnTo>
                <a:lnTo>
                  <a:pt x="7156" y="3000"/>
                </a:lnTo>
                <a:lnTo>
                  <a:pt x="7152" y="2996"/>
                </a:lnTo>
                <a:lnTo>
                  <a:pt x="7146" y="2996"/>
                </a:lnTo>
                <a:lnTo>
                  <a:pt x="7144" y="2998"/>
                </a:lnTo>
                <a:lnTo>
                  <a:pt x="7142" y="3002"/>
                </a:lnTo>
                <a:close/>
                <a:moveTo>
                  <a:pt x="7120" y="3174"/>
                </a:moveTo>
                <a:lnTo>
                  <a:pt x="7120" y="3174"/>
                </a:lnTo>
                <a:lnTo>
                  <a:pt x="7122" y="3174"/>
                </a:lnTo>
                <a:lnTo>
                  <a:pt x="7124" y="3172"/>
                </a:lnTo>
                <a:lnTo>
                  <a:pt x="7126" y="3168"/>
                </a:lnTo>
                <a:lnTo>
                  <a:pt x="7124" y="3166"/>
                </a:lnTo>
                <a:lnTo>
                  <a:pt x="7122" y="3166"/>
                </a:lnTo>
                <a:lnTo>
                  <a:pt x="7118" y="3168"/>
                </a:lnTo>
                <a:lnTo>
                  <a:pt x="7118" y="3170"/>
                </a:lnTo>
                <a:lnTo>
                  <a:pt x="7120" y="3174"/>
                </a:lnTo>
                <a:close/>
                <a:moveTo>
                  <a:pt x="7094" y="3190"/>
                </a:moveTo>
                <a:lnTo>
                  <a:pt x="7094" y="3190"/>
                </a:lnTo>
                <a:lnTo>
                  <a:pt x="7096" y="3188"/>
                </a:lnTo>
                <a:lnTo>
                  <a:pt x="7094" y="3186"/>
                </a:lnTo>
                <a:lnTo>
                  <a:pt x="7092" y="3186"/>
                </a:lnTo>
                <a:lnTo>
                  <a:pt x="7088" y="3188"/>
                </a:lnTo>
                <a:lnTo>
                  <a:pt x="7086" y="3188"/>
                </a:lnTo>
                <a:lnTo>
                  <a:pt x="7084" y="3192"/>
                </a:lnTo>
                <a:lnTo>
                  <a:pt x="7086" y="3194"/>
                </a:lnTo>
                <a:lnTo>
                  <a:pt x="7090" y="3194"/>
                </a:lnTo>
                <a:lnTo>
                  <a:pt x="7094" y="3190"/>
                </a:lnTo>
                <a:close/>
                <a:moveTo>
                  <a:pt x="7086" y="3144"/>
                </a:moveTo>
                <a:lnTo>
                  <a:pt x="7086" y="3144"/>
                </a:lnTo>
                <a:lnTo>
                  <a:pt x="7088" y="3144"/>
                </a:lnTo>
                <a:lnTo>
                  <a:pt x="7090" y="3142"/>
                </a:lnTo>
                <a:lnTo>
                  <a:pt x="7090" y="3138"/>
                </a:lnTo>
                <a:lnTo>
                  <a:pt x="7090" y="3136"/>
                </a:lnTo>
                <a:lnTo>
                  <a:pt x="7088" y="3136"/>
                </a:lnTo>
                <a:lnTo>
                  <a:pt x="7086" y="3138"/>
                </a:lnTo>
                <a:lnTo>
                  <a:pt x="7084" y="3142"/>
                </a:lnTo>
                <a:lnTo>
                  <a:pt x="7086" y="3144"/>
                </a:lnTo>
                <a:close/>
                <a:moveTo>
                  <a:pt x="7090" y="3156"/>
                </a:moveTo>
                <a:lnTo>
                  <a:pt x="7090" y="3156"/>
                </a:lnTo>
                <a:lnTo>
                  <a:pt x="7094" y="3156"/>
                </a:lnTo>
                <a:lnTo>
                  <a:pt x="7092" y="3150"/>
                </a:lnTo>
                <a:lnTo>
                  <a:pt x="7090" y="3150"/>
                </a:lnTo>
                <a:lnTo>
                  <a:pt x="7088" y="3152"/>
                </a:lnTo>
                <a:lnTo>
                  <a:pt x="7088" y="3156"/>
                </a:lnTo>
                <a:lnTo>
                  <a:pt x="7090" y="3156"/>
                </a:lnTo>
                <a:close/>
                <a:moveTo>
                  <a:pt x="7170" y="3136"/>
                </a:moveTo>
                <a:lnTo>
                  <a:pt x="7170" y="3136"/>
                </a:lnTo>
                <a:lnTo>
                  <a:pt x="7168" y="3136"/>
                </a:lnTo>
                <a:lnTo>
                  <a:pt x="7162" y="3136"/>
                </a:lnTo>
                <a:lnTo>
                  <a:pt x="7156" y="3140"/>
                </a:lnTo>
                <a:lnTo>
                  <a:pt x="7154" y="3144"/>
                </a:lnTo>
                <a:lnTo>
                  <a:pt x="7156" y="3146"/>
                </a:lnTo>
                <a:lnTo>
                  <a:pt x="7162" y="3144"/>
                </a:lnTo>
                <a:lnTo>
                  <a:pt x="7166" y="3140"/>
                </a:lnTo>
                <a:lnTo>
                  <a:pt x="7170" y="3136"/>
                </a:lnTo>
                <a:close/>
                <a:moveTo>
                  <a:pt x="6936" y="3086"/>
                </a:moveTo>
                <a:lnTo>
                  <a:pt x="6936" y="3086"/>
                </a:lnTo>
                <a:lnTo>
                  <a:pt x="6938" y="3086"/>
                </a:lnTo>
                <a:lnTo>
                  <a:pt x="6940" y="3084"/>
                </a:lnTo>
                <a:lnTo>
                  <a:pt x="6940" y="3080"/>
                </a:lnTo>
                <a:lnTo>
                  <a:pt x="6940" y="3076"/>
                </a:lnTo>
                <a:lnTo>
                  <a:pt x="6938" y="3076"/>
                </a:lnTo>
                <a:lnTo>
                  <a:pt x="6936" y="3076"/>
                </a:lnTo>
                <a:lnTo>
                  <a:pt x="6934" y="3080"/>
                </a:lnTo>
                <a:lnTo>
                  <a:pt x="6932" y="3084"/>
                </a:lnTo>
                <a:lnTo>
                  <a:pt x="6934" y="3086"/>
                </a:lnTo>
                <a:lnTo>
                  <a:pt x="6936" y="3086"/>
                </a:lnTo>
                <a:close/>
                <a:moveTo>
                  <a:pt x="7094" y="3066"/>
                </a:moveTo>
                <a:lnTo>
                  <a:pt x="7094" y="3066"/>
                </a:lnTo>
                <a:lnTo>
                  <a:pt x="7094" y="3072"/>
                </a:lnTo>
                <a:lnTo>
                  <a:pt x="7096" y="3076"/>
                </a:lnTo>
                <a:lnTo>
                  <a:pt x="7100" y="3078"/>
                </a:lnTo>
                <a:lnTo>
                  <a:pt x="7102" y="3076"/>
                </a:lnTo>
                <a:lnTo>
                  <a:pt x="7102" y="3074"/>
                </a:lnTo>
                <a:lnTo>
                  <a:pt x="7098" y="3070"/>
                </a:lnTo>
                <a:lnTo>
                  <a:pt x="7096" y="3066"/>
                </a:lnTo>
                <a:lnTo>
                  <a:pt x="7094" y="3064"/>
                </a:lnTo>
                <a:lnTo>
                  <a:pt x="7094" y="3066"/>
                </a:lnTo>
                <a:close/>
                <a:moveTo>
                  <a:pt x="7102" y="3120"/>
                </a:moveTo>
                <a:lnTo>
                  <a:pt x="7102" y="3120"/>
                </a:lnTo>
                <a:lnTo>
                  <a:pt x="7102" y="3124"/>
                </a:lnTo>
                <a:lnTo>
                  <a:pt x="7106" y="3128"/>
                </a:lnTo>
                <a:lnTo>
                  <a:pt x="7116" y="3140"/>
                </a:lnTo>
                <a:lnTo>
                  <a:pt x="7120" y="3144"/>
                </a:lnTo>
                <a:lnTo>
                  <a:pt x="7122" y="3146"/>
                </a:lnTo>
                <a:lnTo>
                  <a:pt x="7124" y="3142"/>
                </a:lnTo>
                <a:lnTo>
                  <a:pt x="7120" y="3138"/>
                </a:lnTo>
                <a:lnTo>
                  <a:pt x="7116" y="3132"/>
                </a:lnTo>
                <a:lnTo>
                  <a:pt x="7110" y="3124"/>
                </a:lnTo>
                <a:lnTo>
                  <a:pt x="7106" y="3120"/>
                </a:lnTo>
                <a:lnTo>
                  <a:pt x="7104" y="3120"/>
                </a:lnTo>
                <a:lnTo>
                  <a:pt x="7102" y="3120"/>
                </a:lnTo>
                <a:close/>
                <a:moveTo>
                  <a:pt x="11690" y="3124"/>
                </a:moveTo>
                <a:lnTo>
                  <a:pt x="11690" y="3124"/>
                </a:lnTo>
                <a:lnTo>
                  <a:pt x="11694" y="3116"/>
                </a:lnTo>
                <a:lnTo>
                  <a:pt x="11694" y="3108"/>
                </a:lnTo>
                <a:lnTo>
                  <a:pt x="11694" y="3106"/>
                </a:lnTo>
                <a:lnTo>
                  <a:pt x="11692" y="3104"/>
                </a:lnTo>
                <a:lnTo>
                  <a:pt x="11688" y="3106"/>
                </a:lnTo>
                <a:lnTo>
                  <a:pt x="11684" y="3110"/>
                </a:lnTo>
                <a:lnTo>
                  <a:pt x="11682" y="3114"/>
                </a:lnTo>
                <a:lnTo>
                  <a:pt x="11680" y="3118"/>
                </a:lnTo>
                <a:lnTo>
                  <a:pt x="11680" y="3122"/>
                </a:lnTo>
                <a:lnTo>
                  <a:pt x="11682" y="3124"/>
                </a:lnTo>
                <a:lnTo>
                  <a:pt x="11684" y="3126"/>
                </a:lnTo>
                <a:lnTo>
                  <a:pt x="11686" y="3126"/>
                </a:lnTo>
                <a:lnTo>
                  <a:pt x="11688" y="3126"/>
                </a:lnTo>
                <a:lnTo>
                  <a:pt x="11690" y="3124"/>
                </a:lnTo>
                <a:close/>
                <a:moveTo>
                  <a:pt x="11438" y="3278"/>
                </a:moveTo>
                <a:lnTo>
                  <a:pt x="11438" y="3278"/>
                </a:lnTo>
                <a:lnTo>
                  <a:pt x="11430" y="3286"/>
                </a:lnTo>
                <a:lnTo>
                  <a:pt x="11426" y="3292"/>
                </a:lnTo>
                <a:lnTo>
                  <a:pt x="11418" y="3294"/>
                </a:lnTo>
                <a:lnTo>
                  <a:pt x="11412" y="3296"/>
                </a:lnTo>
                <a:lnTo>
                  <a:pt x="11406" y="3306"/>
                </a:lnTo>
                <a:lnTo>
                  <a:pt x="11402" y="3310"/>
                </a:lnTo>
                <a:lnTo>
                  <a:pt x="11398" y="3314"/>
                </a:lnTo>
                <a:lnTo>
                  <a:pt x="11392" y="3314"/>
                </a:lnTo>
                <a:lnTo>
                  <a:pt x="11388" y="3314"/>
                </a:lnTo>
                <a:lnTo>
                  <a:pt x="11386" y="3316"/>
                </a:lnTo>
                <a:lnTo>
                  <a:pt x="11384" y="3320"/>
                </a:lnTo>
                <a:lnTo>
                  <a:pt x="11384" y="3326"/>
                </a:lnTo>
                <a:lnTo>
                  <a:pt x="11384" y="3332"/>
                </a:lnTo>
                <a:lnTo>
                  <a:pt x="11388" y="3336"/>
                </a:lnTo>
                <a:lnTo>
                  <a:pt x="11392" y="3336"/>
                </a:lnTo>
                <a:lnTo>
                  <a:pt x="11398" y="3336"/>
                </a:lnTo>
                <a:lnTo>
                  <a:pt x="11410" y="3334"/>
                </a:lnTo>
                <a:lnTo>
                  <a:pt x="11418" y="3334"/>
                </a:lnTo>
                <a:lnTo>
                  <a:pt x="11424" y="3336"/>
                </a:lnTo>
                <a:lnTo>
                  <a:pt x="11430" y="3340"/>
                </a:lnTo>
                <a:lnTo>
                  <a:pt x="11434" y="3338"/>
                </a:lnTo>
                <a:lnTo>
                  <a:pt x="11434" y="3336"/>
                </a:lnTo>
                <a:lnTo>
                  <a:pt x="11434" y="3332"/>
                </a:lnTo>
                <a:lnTo>
                  <a:pt x="11434" y="3324"/>
                </a:lnTo>
                <a:lnTo>
                  <a:pt x="11436" y="3320"/>
                </a:lnTo>
                <a:lnTo>
                  <a:pt x="11440" y="3316"/>
                </a:lnTo>
                <a:lnTo>
                  <a:pt x="11444" y="3314"/>
                </a:lnTo>
                <a:lnTo>
                  <a:pt x="11448" y="3316"/>
                </a:lnTo>
                <a:lnTo>
                  <a:pt x="11450" y="3320"/>
                </a:lnTo>
                <a:lnTo>
                  <a:pt x="11460" y="3320"/>
                </a:lnTo>
                <a:lnTo>
                  <a:pt x="11484" y="3314"/>
                </a:lnTo>
                <a:lnTo>
                  <a:pt x="11510" y="3306"/>
                </a:lnTo>
                <a:lnTo>
                  <a:pt x="11514" y="3304"/>
                </a:lnTo>
                <a:lnTo>
                  <a:pt x="11518" y="3302"/>
                </a:lnTo>
                <a:lnTo>
                  <a:pt x="11520" y="3296"/>
                </a:lnTo>
                <a:lnTo>
                  <a:pt x="11522" y="3294"/>
                </a:lnTo>
                <a:lnTo>
                  <a:pt x="11524" y="3294"/>
                </a:lnTo>
                <a:lnTo>
                  <a:pt x="11536" y="3298"/>
                </a:lnTo>
                <a:lnTo>
                  <a:pt x="11544" y="3300"/>
                </a:lnTo>
                <a:lnTo>
                  <a:pt x="11550" y="3300"/>
                </a:lnTo>
                <a:lnTo>
                  <a:pt x="11560" y="3298"/>
                </a:lnTo>
                <a:lnTo>
                  <a:pt x="11564" y="3296"/>
                </a:lnTo>
                <a:lnTo>
                  <a:pt x="11566" y="3302"/>
                </a:lnTo>
                <a:lnTo>
                  <a:pt x="11566" y="3306"/>
                </a:lnTo>
                <a:lnTo>
                  <a:pt x="11564" y="3308"/>
                </a:lnTo>
                <a:lnTo>
                  <a:pt x="11560" y="3314"/>
                </a:lnTo>
                <a:lnTo>
                  <a:pt x="11556" y="3318"/>
                </a:lnTo>
                <a:lnTo>
                  <a:pt x="11554" y="3320"/>
                </a:lnTo>
                <a:lnTo>
                  <a:pt x="11554" y="3324"/>
                </a:lnTo>
                <a:lnTo>
                  <a:pt x="11554" y="3330"/>
                </a:lnTo>
                <a:lnTo>
                  <a:pt x="11552" y="3336"/>
                </a:lnTo>
                <a:lnTo>
                  <a:pt x="11552" y="3340"/>
                </a:lnTo>
                <a:lnTo>
                  <a:pt x="11554" y="3342"/>
                </a:lnTo>
                <a:lnTo>
                  <a:pt x="11556" y="3346"/>
                </a:lnTo>
                <a:lnTo>
                  <a:pt x="11562" y="3348"/>
                </a:lnTo>
                <a:lnTo>
                  <a:pt x="11562" y="3352"/>
                </a:lnTo>
                <a:lnTo>
                  <a:pt x="11564" y="3356"/>
                </a:lnTo>
                <a:lnTo>
                  <a:pt x="11574" y="3362"/>
                </a:lnTo>
                <a:lnTo>
                  <a:pt x="11572" y="3364"/>
                </a:lnTo>
                <a:lnTo>
                  <a:pt x="11576" y="3366"/>
                </a:lnTo>
                <a:lnTo>
                  <a:pt x="11580" y="3364"/>
                </a:lnTo>
                <a:lnTo>
                  <a:pt x="11584" y="3360"/>
                </a:lnTo>
                <a:lnTo>
                  <a:pt x="11588" y="3354"/>
                </a:lnTo>
                <a:lnTo>
                  <a:pt x="11604" y="3328"/>
                </a:lnTo>
                <a:lnTo>
                  <a:pt x="11608" y="3324"/>
                </a:lnTo>
                <a:lnTo>
                  <a:pt x="11612" y="3320"/>
                </a:lnTo>
                <a:lnTo>
                  <a:pt x="11622" y="3318"/>
                </a:lnTo>
                <a:lnTo>
                  <a:pt x="11626" y="3316"/>
                </a:lnTo>
                <a:lnTo>
                  <a:pt x="11626" y="3314"/>
                </a:lnTo>
                <a:lnTo>
                  <a:pt x="11624" y="3312"/>
                </a:lnTo>
                <a:lnTo>
                  <a:pt x="11618" y="3308"/>
                </a:lnTo>
                <a:lnTo>
                  <a:pt x="11612" y="3302"/>
                </a:lnTo>
                <a:lnTo>
                  <a:pt x="11610" y="3296"/>
                </a:lnTo>
                <a:lnTo>
                  <a:pt x="11610" y="3290"/>
                </a:lnTo>
                <a:lnTo>
                  <a:pt x="11612" y="3284"/>
                </a:lnTo>
                <a:lnTo>
                  <a:pt x="11616" y="3280"/>
                </a:lnTo>
                <a:lnTo>
                  <a:pt x="11620" y="3280"/>
                </a:lnTo>
                <a:lnTo>
                  <a:pt x="11622" y="3280"/>
                </a:lnTo>
                <a:lnTo>
                  <a:pt x="11624" y="3286"/>
                </a:lnTo>
                <a:lnTo>
                  <a:pt x="11624" y="3292"/>
                </a:lnTo>
                <a:lnTo>
                  <a:pt x="11626" y="3294"/>
                </a:lnTo>
                <a:lnTo>
                  <a:pt x="11630" y="3296"/>
                </a:lnTo>
                <a:lnTo>
                  <a:pt x="11634" y="3296"/>
                </a:lnTo>
                <a:lnTo>
                  <a:pt x="11638" y="3294"/>
                </a:lnTo>
                <a:lnTo>
                  <a:pt x="11634" y="3300"/>
                </a:lnTo>
                <a:lnTo>
                  <a:pt x="11632" y="3302"/>
                </a:lnTo>
                <a:lnTo>
                  <a:pt x="11630" y="3304"/>
                </a:lnTo>
                <a:lnTo>
                  <a:pt x="11638" y="3304"/>
                </a:lnTo>
                <a:lnTo>
                  <a:pt x="11650" y="3302"/>
                </a:lnTo>
                <a:lnTo>
                  <a:pt x="11662" y="3302"/>
                </a:lnTo>
                <a:lnTo>
                  <a:pt x="11670" y="3302"/>
                </a:lnTo>
                <a:lnTo>
                  <a:pt x="11674" y="3302"/>
                </a:lnTo>
                <a:lnTo>
                  <a:pt x="11676" y="3300"/>
                </a:lnTo>
                <a:lnTo>
                  <a:pt x="11682" y="3292"/>
                </a:lnTo>
                <a:lnTo>
                  <a:pt x="11688" y="3282"/>
                </a:lnTo>
                <a:lnTo>
                  <a:pt x="11696" y="3276"/>
                </a:lnTo>
                <a:lnTo>
                  <a:pt x="11698" y="3276"/>
                </a:lnTo>
                <a:lnTo>
                  <a:pt x="11700" y="3276"/>
                </a:lnTo>
                <a:lnTo>
                  <a:pt x="11700" y="3282"/>
                </a:lnTo>
                <a:lnTo>
                  <a:pt x="11700" y="3288"/>
                </a:lnTo>
                <a:lnTo>
                  <a:pt x="11698" y="3296"/>
                </a:lnTo>
                <a:lnTo>
                  <a:pt x="11700" y="3300"/>
                </a:lnTo>
                <a:lnTo>
                  <a:pt x="11702" y="3302"/>
                </a:lnTo>
                <a:lnTo>
                  <a:pt x="11704" y="3302"/>
                </a:lnTo>
                <a:lnTo>
                  <a:pt x="11708" y="3298"/>
                </a:lnTo>
                <a:lnTo>
                  <a:pt x="11712" y="3286"/>
                </a:lnTo>
                <a:lnTo>
                  <a:pt x="11714" y="3274"/>
                </a:lnTo>
                <a:lnTo>
                  <a:pt x="11718" y="3268"/>
                </a:lnTo>
                <a:lnTo>
                  <a:pt x="11720" y="3266"/>
                </a:lnTo>
                <a:lnTo>
                  <a:pt x="11722" y="3264"/>
                </a:lnTo>
                <a:lnTo>
                  <a:pt x="11730" y="3270"/>
                </a:lnTo>
                <a:lnTo>
                  <a:pt x="11736" y="3274"/>
                </a:lnTo>
                <a:lnTo>
                  <a:pt x="11736" y="3270"/>
                </a:lnTo>
                <a:lnTo>
                  <a:pt x="11736" y="3264"/>
                </a:lnTo>
                <a:lnTo>
                  <a:pt x="11736" y="3258"/>
                </a:lnTo>
                <a:lnTo>
                  <a:pt x="11738" y="3254"/>
                </a:lnTo>
                <a:lnTo>
                  <a:pt x="11740" y="3250"/>
                </a:lnTo>
                <a:lnTo>
                  <a:pt x="11744" y="3248"/>
                </a:lnTo>
                <a:lnTo>
                  <a:pt x="11750" y="3246"/>
                </a:lnTo>
                <a:lnTo>
                  <a:pt x="11752" y="3248"/>
                </a:lnTo>
                <a:lnTo>
                  <a:pt x="11752" y="3252"/>
                </a:lnTo>
                <a:lnTo>
                  <a:pt x="11750" y="3256"/>
                </a:lnTo>
                <a:lnTo>
                  <a:pt x="11746" y="3266"/>
                </a:lnTo>
                <a:lnTo>
                  <a:pt x="11742" y="3280"/>
                </a:lnTo>
                <a:lnTo>
                  <a:pt x="11742" y="3288"/>
                </a:lnTo>
                <a:lnTo>
                  <a:pt x="11744" y="3288"/>
                </a:lnTo>
                <a:lnTo>
                  <a:pt x="11748" y="3284"/>
                </a:lnTo>
                <a:lnTo>
                  <a:pt x="11752" y="3280"/>
                </a:lnTo>
                <a:lnTo>
                  <a:pt x="11754" y="3278"/>
                </a:lnTo>
                <a:lnTo>
                  <a:pt x="11760" y="3276"/>
                </a:lnTo>
                <a:lnTo>
                  <a:pt x="11762" y="3274"/>
                </a:lnTo>
                <a:lnTo>
                  <a:pt x="11764" y="3272"/>
                </a:lnTo>
                <a:lnTo>
                  <a:pt x="11766" y="3258"/>
                </a:lnTo>
                <a:lnTo>
                  <a:pt x="11770" y="3252"/>
                </a:lnTo>
                <a:lnTo>
                  <a:pt x="11774" y="3248"/>
                </a:lnTo>
                <a:lnTo>
                  <a:pt x="11778" y="3246"/>
                </a:lnTo>
                <a:lnTo>
                  <a:pt x="11784" y="3248"/>
                </a:lnTo>
                <a:lnTo>
                  <a:pt x="11786" y="3248"/>
                </a:lnTo>
                <a:lnTo>
                  <a:pt x="11788" y="3246"/>
                </a:lnTo>
                <a:lnTo>
                  <a:pt x="11786" y="3242"/>
                </a:lnTo>
                <a:lnTo>
                  <a:pt x="11780" y="3232"/>
                </a:lnTo>
                <a:lnTo>
                  <a:pt x="11776" y="3226"/>
                </a:lnTo>
                <a:lnTo>
                  <a:pt x="11774" y="3222"/>
                </a:lnTo>
                <a:lnTo>
                  <a:pt x="11772" y="3210"/>
                </a:lnTo>
                <a:lnTo>
                  <a:pt x="11776" y="3200"/>
                </a:lnTo>
                <a:lnTo>
                  <a:pt x="11780" y="3188"/>
                </a:lnTo>
                <a:lnTo>
                  <a:pt x="11786" y="3176"/>
                </a:lnTo>
                <a:lnTo>
                  <a:pt x="11790" y="3164"/>
                </a:lnTo>
                <a:lnTo>
                  <a:pt x="11792" y="3152"/>
                </a:lnTo>
                <a:lnTo>
                  <a:pt x="11790" y="3138"/>
                </a:lnTo>
                <a:lnTo>
                  <a:pt x="11788" y="3128"/>
                </a:lnTo>
                <a:lnTo>
                  <a:pt x="11786" y="3120"/>
                </a:lnTo>
                <a:lnTo>
                  <a:pt x="11788" y="3112"/>
                </a:lnTo>
                <a:lnTo>
                  <a:pt x="11790" y="3106"/>
                </a:lnTo>
                <a:lnTo>
                  <a:pt x="11792" y="3100"/>
                </a:lnTo>
                <a:lnTo>
                  <a:pt x="11796" y="3098"/>
                </a:lnTo>
                <a:lnTo>
                  <a:pt x="11800" y="3098"/>
                </a:lnTo>
                <a:lnTo>
                  <a:pt x="11806" y="3102"/>
                </a:lnTo>
                <a:lnTo>
                  <a:pt x="11810" y="3104"/>
                </a:lnTo>
                <a:lnTo>
                  <a:pt x="11812" y="3104"/>
                </a:lnTo>
                <a:lnTo>
                  <a:pt x="11812" y="3096"/>
                </a:lnTo>
                <a:lnTo>
                  <a:pt x="11812" y="3082"/>
                </a:lnTo>
                <a:lnTo>
                  <a:pt x="11814" y="3074"/>
                </a:lnTo>
                <a:lnTo>
                  <a:pt x="11820" y="3068"/>
                </a:lnTo>
                <a:lnTo>
                  <a:pt x="11824" y="3058"/>
                </a:lnTo>
                <a:lnTo>
                  <a:pt x="11828" y="3050"/>
                </a:lnTo>
                <a:lnTo>
                  <a:pt x="11830" y="3040"/>
                </a:lnTo>
                <a:lnTo>
                  <a:pt x="11832" y="3030"/>
                </a:lnTo>
                <a:lnTo>
                  <a:pt x="11832" y="3020"/>
                </a:lnTo>
                <a:lnTo>
                  <a:pt x="11830" y="3010"/>
                </a:lnTo>
                <a:lnTo>
                  <a:pt x="11826" y="3002"/>
                </a:lnTo>
                <a:lnTo>
                  <a:pt x="11820" y="2994"/>
                </a:lnTo>
                <a:lnTo>
                  <a:pt x="11814" y="2988"/>
                </a:lnTo>
                <a:lnTo>
                  <a:pt x="11810" y="2980"/>
                </a:lnTo>
                <a:lnTo>
                  <a:pt x="11806" y="2964"/>
                </a:lnTo>
                <a:lnTo>
                  <a:pt x="11806" y="2950"/>
                </a:lnTo>
                <a:lnTo>
                  <a:pt x="11806" y="2940"/>
                </a:lnTo>
                <a:lnTo>
                  <a:pt x="11808" y="2936"/>
                </a:lnTo>
                <a:lnTo>
                  <a:pt x="11806" y="2934"/>
                </a:lnTo>
                <a:lnTo>
                  <a:pt x="11802" y="2932"/>
                </a:lnTo>
                <a:lnTo>
                  <a:pt x="11796" y="2930"/>
                </a:lnTo>
                <a:lnTo>
                  <a:pt x="11790" y="2926"/>
                </a:lnTo>
                <a:lnTo>
                  <a:pt x="11788" y="2926"/>
                </a:lnTo>
                <a:lnTo>
                  <a:pt x="11786" y="2928"/>
                </a:lnTo>
                <a:lnTo>
                  <a:pt x="11782" y="2936"/>
                </a:lnTo>
                <a:lnTo>
                  <a:pt x="11782" y="2940"/>
                </a:lnTo>
                <a:lnTo>
                  <a:pt x="11784" y="2944"/>
                </a:lnTo>
                <a:lnTo>
                  <a:pt x="11786" y="2944"/>
                </a:lnTo>
                <a:lnTo>
                  <a:pt x="11790" y="2944"/>
                </a:lnTo>
                <a:lnTo>
                  <a:pt x="11796" y="2944"/>
                </a:lnTo>
                <a:lnTo>
                  <a:pt x="11798" y="2946"/>
                </a:lnTo>
                <a:lnTo>
                  <a:pt x="11800" y="2948"/>
                </a:lnTo>
                <a:lnTo>
                  <a:pt x="11800" y="2952"/>
                </a:lnTo>
                <a:lnTo>
                  <a:pt x="11798" y="2960"/>
                </a:lnTo>
                <a:lnTo>
                  <a:pt x="11794" y="2960"/>
                </a:lnTo>
                <a:lnTo>
                  <a:pt x="11792" y="2960"/>
                </a:lnTo>
                <a:lnTo>
                  <a:pt x="11790" y="2958"/>
                </a:lnTo>
                <a:lnTo>
                  <a:pt x="11786" y="2958"/>
                </a:lnTo>
                <a:lnTo>
                  <a:pt x="11782" y="2962"/>
                </a:lnTo>
                <a:lnTo>
                  <a:pt x="11780" y="2964"/>
                </a:lnTo>
                <a:lnTo>
                  <a:pt x="11778" y="2964"/>
                </a:lnTo>
                <a:lnTo>
                  <a:pt x="11776" y="2962"/>
                </a:lnTo>
                <a:lnTo>
                  <a:pt x="11776" y="2956"/>
                </a:lnTo>
                <a:lnTo>
                  <a:pt x="11774" y="2944"/>
                </a:lnTo>
                <a:lnTo>
                  <a:pt x="11772" y="2942"/>
                </a:lnTo>
                <a:lnTo>
                  <a:pt x="11770" y="2940"/>
                </a:lnTo>
                <a:lnTo>
                  <a:pt x="11766" y="2940"/>
                </a:lnTo>
                <a:lnTo>
                  <a:pt x="11764" y="2944"/>
                </a:lnTo>
                <a:lnTo>
                  <a:pt x="11762" y="2948"/>
                </a:lnTo>
                <a:lnTo>
                  <a:pt x="11762" y="2956"/>
                </a:lnTo>
                <a:lnTo>
                  <a:pt x="11760" y="2964"/>
                </a:lnTo>
                <a:lnTo>
                  <a:pt x="11758" y="2966"/>
                </a:lnTo>
                <a:lnTo>
                  <a:pt x="11754" y="2968"/>
                </a:lnTo>
                <a:lnTo>
                  <a:pt x="11750" y="2968"/>
                </a:lnTo>
                <a:lnTo>
                  <a:pt x="11746" y="2970"/>
                </a:lnTo>
                <a:lnTo>
                  <a:pt x="11744" y="2972"/>
                </a:lnTo>
                <a:lnTo>
                  <a:pt x="11744" y="2976"/>
                </a:lnTo>
                <a:lnTo>
                  <a:pt x="11746" y="2984"/>
                </a:lnTo>
                <a:lnTo>
                  <a:pt x="11748" y="2994"/>
                </a:lnTo>
                <a:lnTo>
                  <a:pt x="11748" y="3000"/>
                </a:lnTo>
                <a:lnTo>
                  <a:pt x="11746" y="3004"/>
                </a:lnTo>
                <a:lnTo>
                  <a:pt x="11744" y="3006"/>
                </a:lnTo>
                <a:lnTo>
                  <a:pt x="11740" y="3008"/>
                </a:lnTo>
                <a:lnTo>
                  <a:pt x="11738" y="3010"/>
                </a:lnTo>
                <a:lnTo>
                  <a:pt x="11738" y="3014"/>
                </a:lnTo>
                <a:lnTo>
                  <a:pt x="11738" y="3016"/>
                </a:lnTo>
                <a:lnTo>
                  <a:pt x="11740" y="3016"/>
                </a:lnTo>
                <a:lnTo>
                  <a:pt x="11744" y="3018"/>
                </a:lnTo>
                <a:lnTo>
                  <a:pt x="11746" y="3020"/>
                </a:lnTo>
                <a:lnTo>
                  <a:pt x="11748" y="3024"/>
                </a:lnTo>
                <a:lnTo>
                  <a:pt x="11748" y="3032"/>
                </a:lnTo>
                <a:lnTo>
                  <a:pt x="11748" y="3046"/>
                </a:lnTo>
                <a:lnTo>
                  <a:pt x="11742" y="3066"/>
                </a:lnTo>
                <a:lnTo>
                  <a:pt x="11738" y="3082"/>
                </a:lnTo>
                <a:lnTo>
                  <a:pt x="11732" y="3094"/>
                </a:lnTo>
                <a:lnTo>
                  <a:pt x="11728" y="3104"/>
                </a:lnTo>
                <a:lnTo>
                  <a:pt x="11722" y="3112"/>
                </a:lnTo>
                <a:lnTo>
                  <a:pt x="11710" y="3124"/>
                </a:lnTo>
                <a:lnTo>
                  <a:pt x="11698" y="3142"/>
                </a:lnTo>
                <a:lnTo>
                  <a:pt x="11690" y="3152"/>
                </a:lnTo>
                <a:lnTo>
                  <a:pt x="11684" y="3158"/>
                </a:lnTo>
                <a:lnTo>
                  <a:pt x="11676" y="3164"/>
                </a:lnTo>
                <a:lnTo>
                  <a:pt x="11670" y="3166"/>
                </a:lnTo>
                <a:lnTo>
                  <a:pt x="11656" y="3172"/>
                </a:lnTo>
                <a:lnTo>
                  <a:pt x="11648" y="3176"/>
                </a:lnTo>
                <a:lnTo>
                  <a:pt x="11640" y="3182"/>
                </a:lnTo>
                <a:lnTo>
                  <a:pt x="11632" y="3190"/>
                </a:lnTo>
                <a:lnTo>
                  <a:pt x="11630" y="3188"/>
                </a:lnTo>
                <a:lnTo>
                  <a:pt x="11630" y="3186"/>
                </a:lnTo>
                <a:lnTo>
                  <a:pt x="11632" y="3178"/>
                </a:lnTo>
                <a:lnTo>
                  <a:pt x="11632" y="3174"/>
                </a:lnTo>
                <a:lnTo>
                  <a:pt x="11630" y="3170"/>
                </a:lnTo>
                <a:lnTo>
                  <a:pt x="11628" y="3168"/>
                </a:lnTo>
                <a:lnTo>
                  <a:pt x="11628" y="3164"/>
                </a:lnTo>
                <a:lnTo>
                  <a:pt x="11636" y="3160"/>
                </a:lnTo>
                <a:lnTo>
                  <a:pt x="11644" y="3152"/>
                </a:lnTo>
                <a:lnTo>
                  <a:pt x="11644" y="3148"/>
                </a:lnTo>
                <a:lnTo>
                  <a:pt x="11642" y="3144"/>
                </a:lnTo>
                <a:lnTo>
                  <a:pt x="11640" y="3144"/>
                </a:lnTo>
                <a:lnTo>
                  <a:pt x="11636" y="3144"/>
                </a:lnTo>
                <a:lnTo>
                  <a:pt x="11628" y="3148"/>
                </a:lnTo>
                <a:lnTo>
                  <a:pt x="11622" y="3152"/>
                </a:lnTo>
                <a:lnTo>
                  <a:pt x="11620" y="3156"/>
                </a:lnTo>
                <a:lnTo>
                  <a:pt x="11618" y="3160"/>
                </a:lnTo>
                <a:lnTo>
                  <a:pt x="11618" y="3166"/>
                </a:lnTo>
                <a:lnTo>
                  <a:pt x="11618" y="3176"/>
                </a:lnTo>
                <a:lnTo>
                  <a:pt x="11616" y="3186"/>
                </a:lnTo>
                <a:lnTo>
                  <a:pt x="11612" y="3196"/>
                </a:lnTo>
                <a:lnTo>
                  <a:pt x="11604" y="3206"/>
                </a:lnTo>
                <a:lnTo>
                  <a:pt x="11592" y="3220"/>
                </a:lnTo>
                <a:lnTo>
                  <a:pt x="11588" y="3226"/>
                </a:lnTo>
                <a:lnTo>
                  <a:pt x="11588" y="3230"/>
                </a:lnTo>
                <a:lnTo>
                  <a:pt x="11588" y="3236"/>
                </a:lnTo>
                <a:lnTo>
                  <a:pt x="11588" y="3242"/>
                </a:lnTo>
                <a:lnTo>
                  <a:pt x="11586" y="3246"/>
                </a:lnTo>
                <a:lnTo>
                  <a:pt x="11584" y="3248"/>
                </a:lnTo>
                <a:lnTo>
                  <a:pt x="11578" y="3250"/>
                </a:lnTo>
                <a:lnTo>
                  <a:pt x="11570" y="3252"/>
                </a:lnTo>
                <a:lnTo>
                  <a:pt x="11564" y="3254"/>
                </a:lnTo>
                <a:lnTo>
                  <a:pt x="11560" y="3252"/>
                </a:lnTo>
                <a:lnTo>
                  <a:pt x="11560" y="3250"/>
                </a:lnTo>
                <a:lnTo>
                  <a:pt x="11560" y="3248"/>
                </a:lnTo>
                <a:lnTo>
                  <a:pt x="11562" y="3242"/>
                </a:lnTo>
                <a:lnTo>
                  <a:pt x="11560" y="3242"/>
                </a:lnTo>
                <a:lnTo>
                  <a:pt x="11558" y="3240"/>
                </a:lnTo>
                <a:lnTo>
                  <a:pt x="11550" y="3242"/>
                </a:lnTo>
                <a:lnTo>
                  <a:pt x="11540" y="3244"/>
                </a:lnTo>
                <a:lnTo>
                  <a:pt x="11514" y="3252"/>
                </a:lnTo>
                <a:lnTo>
                  <a:pt x="11502" y="3256"/>
                </a:lnTo>
                <a:lnTo>
                  <a:pt x="11492" y="3258"/>
                </a:lnTo>
                <a:lnTo>
                  <a:pt x="11482" y="3258"/>
                </a:lnTo>
                <a:lnTo>
                  <a:pt x="11480" y="3256"/>
                </a:lnTo>
                <a:lnTo>
                  <a:pt x="11478" y="3254"/>
                </a:lnTo>
                <a:lnTo>
                  <a:pt x="11476" y="3250"/>
                </a:lnTo>
                <a:lnTo>
                  <a:pt x="11472" y="3248"/>
                </a:lnTo>
                <a:lnTo>
                  <a:pt x="11468" y="3250"/>
                </a:lnTo>
                <a:lnTo>
                  <a:pt x="11464" y="3252"/>
                </a:lnTo>
                <a:lnTo>
                  <a:pt x="11452" y="3262"/>
                </a:lnTo>
                <a:lnTo>
                  <a:pt x="11438" y="3278"/>
                </a:lnTo>
                <a:close/>
                <a:moveTo>
                  <a:pt x="11364" y="3348"/>
                </a:moveTo>
                <a:lnTo>
                  <a:pt x="11364" y="3348"/>
                </a:lnTo>
                <a:lnTo>
                  <a:pt x="11362" y="3354"/>
                </a:lnTo>
                <a:lnTo>
                  <a:pt x="11358" y="3354"/>
                </a:lnTo>
                <a:lnTo>
                  <a:pt x="11356" y="3354"/>
                </a:lnTo>
                <a:lnTo>
                  <a:pt x="11352" y="3360"/>
                </a:lnTo>
                <a:lnTo>
                  <a:pt x="11350" y="3362"/>
                </a:lnTo>
                <a:lnTo>
                  <a:pt x="11348" y="3364"/>
                </a:lnTo>
                <a:lnTo>
                  <a:pt x="11344" y="3360"/>
                </a:lnTo>
                <a:lnTo>
                  <a:pt x="11342" y="3358"/>
                </a:lnTo>
                <a:lnTo>
                  <a:pt x="11340" y="3362"/>
                </a:lnTo>
                <a:lnTo>
                  <a:pt x="11340" y="3366"/>
                </a:lnTo>
                <a:lnTo>
                  <a:pt x="11338" y="3368"/>
                </a:lnTo>
                <a:lnTo>
                  <a:pt x="11332" y="3368"/>
                </a:lnTo>
                <a:lnTo>
                  <a:pt x="11328" y="3368"/>
                </a:lnTo>
                <a:lnTo>
                  <a:pt x="11330" y="3374"/>
                </a:lnTo>
                <a:lnTo>
                  <a:pt x="11334" y="3382"/>
                </a:lnTo>
                <a:lnTo>
                  <a:pt x="11332" y="3386"/>
                </a:lnTo>
                <a:lnTo>
                  <a:pt x="11332" y="3390"/>
                </a:lnTo>
                <a:lnTo>
                  <a:pt x="11334" y="3396"/>
                </a:lnTo>
                <a:lnTo>
                  <a:pt x="11338" y="3400"/>
                </a:lnTo>
                <a:lnTo>
                  <a:pt x="11338" y="3404"/>
                </a:lnTo>
                <a:lnTo>
                  <a:pt x="11338" y="3408"/>
                </a:lnTo>
                <a:lnTo>
                  <a:pt x="11338" y="3410"/>
                </a:lnTo>
                <a:lnTo>
                  <a:pt x="11346" y="3404"/>
                </a:lnTo>
                <a:lnTo>
                  <a:pt x="11350" y="3400"/>
                </a:lnTo>
                <a:lnTo>
                  <a:pt x="11352" y="3400"/>
                </a:lnTo>
                <a:lnTo>
                  <a:pt x="11352" y="3402"/>
                </a:lnTo>
                <a:lnTo>
                  <a:pt x="11354" y="3406"/>
                </a:lnTo>
                <a:lnTo>
                  <a:pt x="11356" y="3406"/>
                </a:lnTo>
                <a:lnTo>
                  <a:pt x="11360" y="3404"/>
                </a:lnTo>
                <a:lnTo>
                  <a:pt x="11362" y="3402"/>
                </a:lnTo>
                <a:lnTo>
                  <a:pt x="11364" y="3400"/>
                </a:lnTo>
                <a:lnTo>
                  <a:pt x="11362" y="3398"/>
                </a:lnTo>
                <a:lnTo>
                  <a:pt x="11358" y="3394"/>
                </a:lnTo>
                <a:lnTo>
                  <a:pt x="11354" y="3392"/>
                </a:lnTo>
                <a:lnTo>
                  <a:pt x="11354" y="3388"/>
                </a:lnTo>
                <a:lnTo>
                  <a:pt x="11354" y="3382"/>
                </a:lnTo>
                <a:lnTo>
                  <a:pt x="11354" y="3380"/>
                </a:lnTo>
                <a:lnTo>
                  <a:pt x="11356" y="3380"/>
                </a:lnTo>
                <a:lnTo>
                  <a:pt x="11360" y="3382"/>
                </a:lnTo>
                <a:lnTo>
                  <a:pt x="11362" y="3386"/>
                </a:lnTo>
                <a:lnTo>
                  <a:pt x="11368" y="3396"/>
                </a:lnTo>
                <a:lnTo>
                  <a:pt x="11370" y="3406"/>
                </a:lnTo>
                <a:lnTo>
                  <a:pt x="11368" y="3416"/>
                </a:lnTo>
                <a:lnTo>
                  <a:pt x="11362" y="3428"/>
                </a:lnTo>
                <a:lnTo>
                  <a:pt x="11356" y="3436"/>
                </a:lnTo>
                <a:lnTo>
                  <a:pt x="11354" y="3442"/>
                </a:lnTo>
                <a:lnTo>
                  <a:pt x="11358" y="3458"/>
                </a:lnTo>
                <a:lnTo>
                  <a:pt x="11358" y="3464"/>
                </a:lnTo>
                <a:lnTo>
                  <a:pt x="11358" y="3468"/>
                </a:lnTo>
                <a:lnTo>
                  <a:pt x="11354" y="3474"/>
                </a:lnTo>
                <a:lnTo>
                  <a:pt x="11354" y="3476"/>
                </a:lnTo>
                <a:lnTo>
                  <a:pt x="11364" y="3480"/>
                </a:lnTo>
                <a:lnTo>
                  <a:pt x="11370" y="3482"/>
                </a:lnTo>
                <a:lnTo>
                  <a:pt x="11374" y="3486"/>
                </a:lnTo>
                <a:lnTo>
                  <a:pt x="11374" y="3490"/>
                </a:lnTo>
                <a:lnTo>
                  <a:pt x="11376" y="3492"/>
                </a:lnTo>
                <a:lnTo>
                  <a:pt x="11384" y="3486"/>
                </a:lnTo>
                <a:lnTo>
                  <a:pt x="11388" y="3482"/>
                </a:lnTo>
                <a:lnTo>
                  <a:pt x="11392" y="3480"/>
                </a:lnTo>
                <a:lnTo>
                  <a:pt x="11392" y="3476"/>
                </a:lnTo>
                <a:lnTo>
                  <a:pt x="11390" y="3474"/>
                </a:lnTo>
                <a:lnTo>
                  <a:pt x="11388" y="3472"/>
                </a:lnTo>
                <a:lnTo>
                  <a:pt x="11388" y="3470"/>
                </a:lnTo>
                <a:lnTo>
                  <a:pt x="11390" y="3468"/>
                </a:lnTo>
                <a:lnTo>
                  <a:pt x="11394" y="3468"/>
                </a:lnTo>
                <a:lnTo>
                  <a:pt x="11396" y="3470"/>
                </a:lnTo>
                <a:lnTo>
                  <a:pt x="11398" y="3472"/>
                </a:lnTo>
                <a:lnTo>
                  <a:pt x="11402" y="3472"/>
                </a:lnTo>
                <a:lnTo>
                  <a:pt x="11404" y="3468"/>
                </a:lnTo>
                <a:lnTo>
                  <a:pt x="11406" y="3458"/>
                </a:lnTo>
                <a:lnTo>
                  <a:pt x="11410" y="3434"/>
                </a:lnTo>
                <a:lnTo>
                  <a:pt x="11416" y="3410"/>
                </a:lnTo>
                <a:lnTo>
                  <a:pt x="11420" y="3402"/>
                </a:lnTo>
                <a:lnTo>
                  <a:pt x="11422" y="3400"/>
                </a:lnTo>
                <a:lnTo>
                  <a:pt x="11426" y="3398"/>
                </a:lnTo>
                <a:lnTo>
                  <a:pt x="11428" y="3396"/>
                </a:lnTo>
                <a:lnTo>
                  <a:pt x="11430" y="3394"/>
                </a:lnTo>
                <a:lnTo>
                  <a:pt x="11428" y="3386"/>
                </a:lnTo>
                <a:lnTo>
                  <a:pt x="11424" y="3380"/>
                </a:lnTo>
                <a:lnTo>
                  <a:pt x="11418" y="3378"/>
                </a:lnTo>
                <a:lnTo>
                  <a:pt x="11414" y="3376"/>
                </a:lnTo>
                <a:lnTo>
                  <a:pt x="11410" y="3376"/>
                </a:lnTo>
                <a:lnTo>
                  <a:pt x="11408" y="3374"/>
                </a:lnTo>
                <a:lnTo>
                  <a:pt x="11412" y="3368"/>
                </a:lnTo>
                <a:lnTo>
                  <a:pt x="11414" y="3362"/>
                </a:lnTo>
                <a:lnTo>
                  <a:pt x="11416" y="3358"/>
                </a:lnTo>
                <a:lnTo>
                  <a:pt x="11414" y="3354"/>
                </a:lnTo>
                <a:lnTo>
                  <a:pt x="11410" y="3352"/>
                </a:lnTo>
                <a:lnTo>
                  <a:pt x="11406" y="3352"/>
                </a:lnTo>
                <a:lnTo>
                  <a:pt x="11398" y="3354"/>
                </a:lnTo>
                <a:lnTo>
                  <a:pt x="11396" y="3356"/>
                </a:lnTo>
                <a:lnTo>
                  <a:pt x="11392" y="3356"/>
                </a:lnTo>
                <a:lnTo>
                  <a:pt x="11390" y="3354"/>
                </a:lnTo>
                <a:lnTo>
                  <a:pt x="11388" y="3348"/>
                </a:lnTo>
                <a:lnTo>
                  <a:pt x="11386" y="3344"/>
                </a:lnTo>
                <a:lnTo>
                  <a:pt x="11384" y="3342"/>
                </a:lnTo>
                <a:lnTo>
                  <a:pt x="11378" y="3338"/>
                </a:lnTo>
                <a:lnTo>
                  <a:pt x="11374" y="3338"/>
                </a:lnTo>
                <a:lnTo>
                  <a:pt x="11370" y="3340"/>
                </a:lnTo>
                <a:lnTo>
                  <a:pt x="11368" y="3342"/>
                </a:lnTo>
                <a:lnTo>
                  <a:pt x="11364" y="3348"/>
                </a:lnTo>
                <a:close/>
                <a:moveTo>
                  <a:pt x="11528" y="3322"/>
                </a:moveTo>
                <a:lnTo>
                  <a:pt x="11528" y="3322"/>
                </a:lnTo>
                <a:lnTo>
                  <a:pt x="11522" y="3318"/>
                </a:lnTo>
                <a:lnTo>
                  <a:pt x="11516" y="3316"/>
                </a:lnTo>
                <a:lnTo>
                  <a:pt x="11508" y="3316"/>
                </a:lnTo>
                <a:lnTo>
                  <a:pt x="11500" y="3318"/>
                </a:lnTo>
                <a:lnTo>
                  <a:pt x="11496" y="3322"/>
                </a:lnTo>
                <a:lnTo>
                  <a:pt x="11492" y="3326"/>
                </a:lnTo>
                <a:lnTo>
                  <a:pt x="11490" y="3332"/>
                </a:lnTo>
                <a:lnTo>
                  <a:pt x="11488" y="3336"/>
                </a:lnTo>
                <a:lnTo>
                  <a:pt x="11486" y="3336"/>
                </a:lnTo>
                <a:lnTo>
                  <a:pt x="11484" y="3336"/>
                </a:lnTo>
                <a:lnTo>
                  <a:pt x="11482" y="3334"/>
                </a:lnTo>
                <a:lnTo>
                  <a:pt x="11478" y="3336"/>
                </a:lnTo>
                <a:lnTo>
                  <a:pt x="11474" y="3338"/>
                </a:lnTo>
                <a:lnTo>
                  <a:pt x="11472" y="3340"/>
                </a:lnTo>
                <a:lnTo>
                  <a:pt x="11470" y="3334"/>
                </a:lnTo>
                <a:lnTo>
                  <a:pt x="11468" y="3328"/>
                </a:lnTo>
                <a:lnTo>
                  <a:pt x="11466" y="3328"/>
                </a:lnTo>
                <a:lnTo>
                  <a:pt x="11462" y="3332"/>
                </a:lnTo>
                <a:lnTo>
                  <a:pt x="11456" y="3344"/>
                </a:lnTo>
                <a:lnTo>
                  <a:pt x="11452" y="3350"/>
                </a:lnTo>
                <a:lnTo>
                  <a:pt x="11448" y="3356"/>
                </a:lnTo>
                <a:lnTo>
                  <a:pt x="11438" y="3364"/>
                </a:lnTo>
                <a:lnTo>
                  <a:pt x="11432" y="3368"/>
                </a:lnTo>
                <a:lnTo>
                  <a:pt x="11438" y="3368"/>
                </a:lnTo>
                <a:lnTo>
                  <a:pt x="11442" y="3368"/>
                </a:lnTo>
                <a:lnTo>
                  <a:pt x="11444" y="3368"/>
                </a:lnTo>
                <a:lnTo>
                  <a:pt x="11446" y="3370"/>
                </a:lnTo>
                <a:lnTo>
                  <a:pt x="11446" y="3374"/>
                </a:lnTo>
                <a:lnTo>
                  <a:pt x="11446" y="3380"/>
                </a:lnTo>
                <a:lnTo>
                  <a:pt x="11448" y="3384"/>
                </a:lnTo>
                <a:lnTo>
                  <a:pt x="11450" y="3388"/>
                </a:lnTo>
                <a:lnTo>
                  <a:pt x="11452" y="3392"/>
                </a:lnTo>
                <a:lnTo>
                  <a:pt x="11454" y="3394"/>
                </a:lnTo>
                <a:lnTo>
                  <a:pt x="11452" y="3398"/>
                </a:lnTo>
                <a:lnTo>
                  <a:pt x="11452" y="3400"/>
                </a:lnTo>
                <a:lnTo>
                  <a:pt x="11462" y="3402"/>
                </a:lnTo>
                <a:lnTo>
                  <a:pt x="11466" y="3400"/>
                </a:lnTo>
                <a:lnTo>
                  <a:pt x="11468" y="3398"/>
                </a:lnTo>
                <a:lnTo>
                  <a:pt x="11474" y="3386"/>
                </a:lnTo>
                <a:lnTo>
                  <a:pt x="11476" y="3378"/>
                </a:lnTo>
                <a:lnTo>
                  <a:pt x="11478" y="3372"/>
                </a:lnTo>
                <a:lnTo>
                  <a:pt x="11484" y="3366"/>
                </a:lnTo>
                <a:lnTo>
                  <a:pt x="11490" y="3362"/>
                </a:lnTo>
                <a:lnTo>
                  <a:pt x="11496" y="3362"/>
                </a:lnTo>
                <a:lnTo>
                  <a:pt x="11502" y="3364"/>
                </a:lnTo>
                <a:lnTo>
                  <a:pt x="11510" y="3368"/>
                </a:lnTo>
                <a:lnTo>
                  <a:pt x="11512" y="3370"/>
                </a:lnTo>
                <a:lnTo>
                  <a:pt x="11514" y="3372"/>
                </a:lnTo>
                <a:lnTo>
                  <a:pt x="11516" y="3370"/>
                </a:lnTo>
                <a:lnTo>
                  <a:pt x="11518" y="3364"/>
                </a:lnTo>
                <a:lnTo>
                  <a:pt x="11520" y="3358"/>
                </a:lnTo>
                <a:lnTo>
                  <a:pt x="11524" y="3354"/>
                </a:lnTo>
                <a:lnTo>
                  <a:pt x="11530" y="3350"/>
                </a:lnTo>
                <a:lnTo>
                  <a:pt x="11534" y="3346"/>
                </a:lnTo>
                <a:lnTo>
                  <a:pt x="11536" y="3344"/>
                </a:lnTo>
                <a:lnTo>
                  <a:pt x="11534" y="3340"/>
                </a:lnTo>
                <a:lnTo>
                  <a:pt x="11532" y="3332"/>
                </a:lnTo>
                <a:lnTo>
                  <a:pt x="11534" y="3328"/>
                </a:lnTo>
                <a:lnTo>
                  <a:pt x="11532" y="3324"/>
                </a:lnTo>
                <a:lnTo>
                  <a:pt x="11528" y="3322"/>
                </a:lnTo>
                <a:close/>
                <a:moveTo>
                  <a:pt x="11746" y="2888"/>
                </a:moveTo>
                <a:lnTo>
                  <a:pt x="11746" y="2888"/>
                </a:lnTo>
                <a:lnTo>
                  <a:pt x="11752" y="2894"/>
                </a:lnTo>
                <a:lnTo>
                  <a:pt x="11754" y="2900"/>
                </a:lnTo>
                <a:lnTo>
                  <a:pt x="11754" y="2904"/>
                </a:lnTo>
                <a:lnTo>
                  <a:pt x="11752" y="2910"/>
                </a:lnTo>
                <a:lnTo>
                  <a:pt x="11748" y="2920"/>
                </a:lnTo>
                <a:lnTo>
                  <a:pt x="11750" y="2926"/>
                </a:lnTo>
                <a:lnTo>
                  <a:pt x="11752" y="2932"/>
                </a:lnTo>
                <a:lnTo>
                  <a:pt x="11756" y="2934"/>
                </a:lnTo>
                <a:lnTo>
                  <a:pt x="11758" y="2934"/>
                </a:lnTo>
                <a:lnTo>
                  <a:pt x="11762" y="2930"/>
                </a:lnTo>
                <a:lnTo>
                  <a:pt x="11768" y="2920"/>
                </a:lnTo>
                <a:lnTo>
                  <a:pt x="11774" y="2910"/>
                </a:lnTo>
                <a:lnTo>
                  <a:pt x="11776" y="2910"/>
                </a:lnTo>
                <a:lnTo>
                  <a:pt x="11778" y="2910"/>
                </a:lnTo>
                <a:lnTo>
                  <a:pt x="11784" y="2914"/>
                </a:lnTo>
                <a:lnTo>
                  <a:pt x="11790" y="2914"/>
                </a:lnTo>
                <a:lnTo>
                  <a:pt x="11796" y="2912"/>
                </a:lnTo>
                <a:lnTo>
                  <a:pt x="11800" y="2908"/>
                </a:lnTo>
                <a:lnTo>
                  <a:pt x="11798" y="2906"/>
                </a:lnTo>
                <a:lnTo>
                  <a:pt x="11782" y="2896"/>
                </a:lnTo>
                <a:lnTo>
                  <a:pt x="11774" y="2892"/>
                </a:lnTo>
                <a:lnTo>
                  <a:pt x="11766" y="2886"/>
                </a:lnTo>
                <a:lnTo>
                  <a:pt x="11764" y="2878"/>
                </a:lnTo>
                <a:lnTo>
                  <a:pt x="11764" y="2876"/>
                </a:lnTo>
                <a:lnTo>
                  <a:pt x="11764" y="2872"/>
                </a:lnTo>
                <a:lnTo>
                  <a:pt x="11770" y="2866"/>
                </a:lnTo>
                <a:lnTo>
                  <a:pt x="11774" y="2864"/>
                </a:lnTo>
                <a:lnTo>
                  <a:pt x="11778" y="2866"/>
                </a:lnTo>
                <a:lnTo>
                  <a:pt x="11780" y="2870"/>
                </a:lnTo>
                <a:lnTo>
                  <a:pt x="11784" y="2874"/>
                </a:lnTo>
                <a:lnTo>
                  <a:pt x="11788" y="2876"/>
                </a:lnTo>
                <a:lnTo>
                  <a:pt x="11794" y="2876"/>
                </a:lnTo>
                <a:lnTo>
                  <a:pt x="11800" y="2874"/>
                </a:lnTo>
                <a:lnTo>
                  <a:pt x="11808" y="2868"/>
                </a:lnTo>
                <a:lnTo>
                  <a:pt x="11814" y="2866"/>
                </a:lnTo>
                <a:lnTo>
                  <a:pt x="11818" y="2866"/>
                </a:lnTo>
                <a:lnTo>
                  <a:pt x="11826" y="2868"/>
                </a:lnTo>
                <a:lnTo>
                  <a:pt x="11842" y="2878"/>
                </a:lnTo>
                <a:lnTo>
                  <a:pt x="11872" y="2896"/>
                </a:lnTo>
                <a:lnTo>
                  <a:pt x="11880" y="2898"/>
                </a:lnTo>
                <a:lnTo>
                  <a:pt x="11884" y="2896"/>
                </a:lnTo>
                <a:lnTo>
                  <a:pt x="11888" y="2890"/>
                </a:lnTo>
                <a:lnTo>
                  <a:pt x="11890" y="2882"/>
                </a:lnTo>
                <a:lnTo>
                  <a:pt x="11896" y="2864"/>
                </a:lnTo>
                <a:lnTo>
                  <a:pt x="11900" y="2856"/>
                </a:lnTo>
                <a:lnTo>
                  <a:pt x="11906" y="2850"/>
                </a:lnTo>
                <a:lnTo>
                  <a:pt x="11918" y="2846"/>
                </a:lnTo>
                <a:lnTo>
                  <a:pt x="11930" y="2846"/>
                </a:lnTo>
                <a:lnTo>
                  <a:pt x="11942" y="2844"/>
                </a:lnTo>
                <a:lnTo>
                  <a:pt x="11956" y="2840"/>
                </a:lnTo>
                <a:lnTo>
                  <a:pt x="11978" y="2828"/>
                </a:lnTo>
                <a:lnTo>
                  <a:pt x="11984" y="2824"/>
                </a:lnTo>
                <a:lnTo>
                  <a:pt x="11984" y="2822"/>
                </a:lnTo>
                <a:lnTo>
                  <a:pt x="11984" y="2820"/>
                </a:lnTo>
                <a:lnTo>
                  <a:pt x="11982" y="2820"/>
                </a:lnTo>
                <a:lnTo>
                  <a:pt x="11978" y="2820"/>
                </a:lnTo>
                <a:lnTo>
                  <a:pt x="11972" y="2822"/>
                </a:lnTo>
                <a:lnTo>
                  <a:pt x="11970" y="2822"/>
                </a:lnTo>
                <a:lnTo>
                  <a:pt x="11966" y="2820"/>
                </a:lnTo>
                <a:lnTo>
                  <a:pt x="11962" y="2818"/>
                </a:lnTo>
                <a:lnTo>
                  <a:pt x="11958" y="2810"/>
                </a:lnTo>
                <a:lnTo>
                  <a:pt x="11956" y="2802"/>
                </a:lnTo>
                <a:lnTo>
                  <a:pt x="11956" y="2794"/>
                </a:lnTo>
                <a:lnTo>
                  <a:pt x="11958" y="2786"/>
                </a:lnTo>
                <a:lnTo>
                  <a:pt x="11962" y="2780"/>
                </a:lnTo>
                <a:lnTo>
                  <a:pt x="11966" y="2770"/>
                </a:lnTo>
                <a:lnTo>
                  <a:pt x="11966" y="2768"/>
                </a:lnTo>
                <a:lnTo>
                  <a:pt x="11964" y="2768"/>
                </a:lnTo>
                <a:lnTo>
                  <a:pt x="11960" y="2770"/>
                </a:lnTo>
                <a:lnTo>
                  <a:pt x="11958" y="2772"/>
                </a:lnTo>
                <a:lnTo>
                  <a:pt x="11950" y="2780"/>
                </a:lnTo>
                <a:lnTo>
                  <a:pt x="11944" y="2788"/>
                </a:lnTo>
                <a:lnTo>
                  <a:pt x="11938" y="2790"/>
                </a:lnTo>
                <a:lnTo>
                  <a:pt x="11932" y="2792"/>
                </a:lnTo>
                <a:lnTo>
                  <a:pt x="11928" y="2790"/>
                </a:lnTo>
                <a:lnTo>
                  <a:pt x="11926" y="2788"/>
                </a:lnTo>
                <a:lnTo>
                  <a:pt x="11924" y="2784"/>
                </a:lnTo>
                <a:lnTo>
                  <a:pt x="11922" y="2782"/>
                </a:lnTo>
                <a:lnTo>
                  <a:pt x="11920" y="2780"/>
                </a:lnTo>
                <a:lnTo>
                  <a:pt x="11916" y="2778"/>
                </a:lnTo>
                <a:lnTo>
                  <a:pt x="11910" y="2776"/>
                </a:lnTo>
                <a:lnTo>
                  <a:pt x="11900" y="2774"/>
                </a:lnTo>
                <a:lnTo>
                  <a:pt x="11892" y="2770"/>
                </a:lnTo>
                <a:lnTo>
                  <a:pt x="11882" y="2762"/>
                </a:lnTo>
                <a:lnTo>
                  <a:pt x="11872" y="2754"/>
                </a:lnTo>
                <a:lnTo>
                  <a:pt x="11854" y="2734"/>
                </a:lnTo>
                <a:lnTo>
                  <a:pt x="11840" y="2716"/>
                </a:lnTo>
                <a:lnTo>
                  <a:pt x="11836" y="2710"/>
                </a:lnTo>
                <a:lnTo>
                  <a:pt x="11828" y="2706"/>
                </a:lnTo>
                <a:lnTo>
                  <a:pt x="11822" y="2704"/>
                </a:lnTo>
                <a:lnTo>
                  <a:pt x="11818" y="2704"/>
                </a:lnTo>
                <a:lnTo>
                  <a:pt x="11814" y="2706"/>
                </a:lnTo>
                <a:lnTo>
                  <a:pt x="11812" y="2712"/>
                </a:lnTo>
                <a:lnTo>
                  <a:pt x="11812" y="2720"/>
                </a:lnTo>
                <a:lnTo>
                  <a:pt x="11816" y="2728"/>
                </a:lnTo>
                <a:lnTo>
                  <a:pt x="11820" y="2738"/>
                </a:lnTo>
                <a:lnTo>
                  <a:pt x="11822" y="2746"/>
                </a:lnTo>
                <a:lnTo>
                  <a:pt x="11820" y="2752"/>
                </a:lnTo>
                <a:lnTo>
                  <a:pt x="11820" y="2756"/>
                </a:lnTo>
                <a:lnTo>
                  <a:pt x="11816" y="2764"/>
                </a:lnTo>
                <a:lnTo>
                  <a:pt x="11814" y="2768"/>
                </a:lnTo>
                <a:lnTo>
                  <a:pt x="11816" y="2774"/>
                </a:lnTo>
                <a:lnTo>
                  <a:pt x="11818" y="2778"/>
                </a:lnTo>
                <a:lnTo>
                  <a:pt x="11816" y="2784"/>
                </a:lnTo>
                <a:lnTo>
                  <a:pt x="11812" y="2792"/>
                </a:lnTo>
                <a:lnTo>
                  <a:pt x="11806" y="2800"/>
                </a:lnTo>
                <a:lnTo>
                  <a:pt x="11804" y="2806"/>
                </a:lnTo>
                <a:lnTo>
                  <a:pt x="11804" y="2810"/>
                </a:lnTo>
                <a:lnTo>
                  <a:pt x="11806" y="2820"/>
                </a:lnTo>
                <a:lnTo>
                  <a:pt x="11806" y="2830"/>
                </a:lnTo>
                <a:lnTo>
                  <a:pt x="11804" y="2834"/>
                </a:lnTo>
                <a:lnTo>
                  <a:pt x="11800" y="2836"/>
                </a:lnTo>
                <a:lnTo>
                  <a:pt x="11794" y="2836"/>
                </a:lnTo>
                <a:lnTo>
                  <a:pt x="11788" y="2832"/>
                </a:lnTo>
                <a:lnTo>
                  <a:pt x="11774" y="2826"/>
                </a:lnTo>
                <a:lnTo>
                  <a:pt x="11764" y="2824"/>
                </a:lnTo>
                <a:lnTo>
                  <a:pt x="11762" y="2824"/>
                </a:lnTo>
                <a:lnTo>
                  <a:pt x="11762" y="2826"/>
                </a:lnTo>
                <a:lnTo>
                  <a:pt x="11762" y="2830"/>
                </a:lnTo>
                <a:lnTo>
                  <a:pt x="11766" y="2836"/>
                </a:lnTo>
                <a:lnTo>
                  <a:pt x="11768" y="2838"/>
                </a:lnTo>
                <a:lnTo>
                  <a:pt x="11770" y="2842"/>
                </a:lnTo>
                <a:lnTo>
                  <a:pt x="11766" y="2848"/>
                </a:lnTo>
                <a:lnTo>
                  <a:pt x="11760" y="2854"/>
                </a:lnTo>
                <a:lnTo>
                  <a:pt x="11754" y="2862"/>
                </a:lnTo>
                <a:lnTo>
                  <a:pt x="11746" y="2868"/>
                </a:lnTo>
                <a:lnTo>
                  <a:pt x="11742" y="2876"/>
                </a:lnTo>
                <a:lnTo>
                  <a:pt x="11740" y="2878"/>
                </a:lnTo>
                <a:lnTo>
                  <a:pt x="11740" y="2882"/>
                </a:lnTo>
                <a:lnTo>
                  <a:pt x="11742" y="2886"/>
                </a:lnTo>
                <a:lnTo>
                  <a:pt x="11746" y="2888"/>
                </a:lnTo>
                <a:close/>
                <a:moveTo>
                  <a:pt x="11370" y="3520"/>
                </a:moveTo>
                <a:lnTo>
                  <a:pt x="11370" y="3520"/>
                </a:lnTo>
                <a:lnTo>
                  <a:pt x="11368" y="3522"/>
                </a:lnTo>
                <a:lnTo>
                  <a:pt x="11366" y="3524"/>
                </a:lnTo>
                <a:lnTo>
                  <a:pt x="11366" y="3528"/>
                </a:lnTo>
                <a:lnTo>
                  <a:pt x="11366" y="3530"/>
                </a:lnTo>
                <a:lnTo>
                  <a:pt x="11370" y="3532"/>
                </a:lnTo>
                <a:lnTo>
                  <a:pt x="11374" y="3530"/>
                </a:lnTo>
                <a:lnTo>
                  <a:pt x="11374" y="3528"/>
                </a:lnTo>
                <a:lnTo>
                  <a:pt x="11372" y="3524"/>
                </a:lnTo>
                <a:lnTo>
                  <a:pt x="11370" y="3520"/>
                </a:lnTo>
                <a:close/>
                <a:moveTo>
                  <a:pt x="11300" y="3398"/>
                </a:moveTo>
                <a:lnTo>
                  <a:pt x="11300" y="3398"/>
                </a:lnTo>
                <a:lnTo>
                  <a:pt x="11296" y="3398"/>
                </a:lnTo>
                <a:lnTo>
                  <a:pt x="11294" y="3402"/>
                </a:lnTo>
                <a:lnTo>
                  <a:pt x="11294" y="3406"/>
                </a:lnTo>
                <a:lnTo>
                  <a:pt x="11296" y="3408"/>
                </a:lnTo>
                <a:lnTo>
                  <a:pt x="11302" y="3406"/>
                </a:lnTo>
                <a:lnTo>
                  <a:pt x="11304" y="3404"/>
                </a:lnTo>
                <a:lnTo>
                  <a:pt x="11304" y="3402"/>
                </a:lnTo>
                <a:lnTo>
                  <a:pt x="11300" y="3398"/>
                </a:lnTo>
                <a:close/>
                <a:moveTo>
                  <a:pt x="11356" y="3414"/>
                </a:moveTo>
                <a:lnTo>
                  <a:pt x="11356" y="3414"/>
                </a:lnTo>
                <a:lnTo>
                  <a:pt x="11356" y="3412"/>
                </a:lnTo>
                <a:lnTo>
                  <a:pt x="11352" y="3412"/>
                </a:lnTo>
                <a:lnTo>
                  <a:pt x="11348" y="3416"/>
                </a:lnTo>
                <a:lnTo>
                  <a:pt x="11348" y="3424"/>
                </a:lnTo>
                <a:lnTo>
                  <a:pt x="11350" y="3426"/>
                </a:lnTo>
                <a:lnTo>
                  <a:pt x="11352" y="3424"/>
                </a:lnTo>
                <a:lnTo>
                  <a:pt x="11356" y="3420"/>
                </a:lnTo>
                <a:lnTo>
                  <a:pt x="11356" y="3414"/>
                </a:lnTo>
                <a:close/>
                <a:moveTo>
                  <a:pt x="11550" y="3304"/>
                </a:moveTo>
                <a:lnTo>
                  <a:pt x="11550" y="3304"/>
                </a:lnTo>
                <a:lnTo>
                  <a:pt x="11548" y="3304"/>
                </a:lnTo>
                <a:lnTo>
                  <a:pt x="11544" y="3308"/>
                </a:lnTo>
                <a:lnTo>
                  <a:pt x="11540" y="3316"/>
                </a:lnTo>
                <a:lnTo>
                  <a:pt x="11540" y="3320"/>
                </a:lnTo>
                <a:lnTo>
                  <a:pt x="11542" y="3324"/>
                </a:lnTo>
                <a:lnTo>
                  <a:pt x="11544" y="3324"/>
                </a:lnTo>
                <a:lnTo>
                  <a:pt x="11548" y="3318"/>
                </a:lnTo>
                <a:lnTo>
                  <a:pt x="11550" y="3310"/>
                </a:lnTo>
                <a:lnTo>
                  <a:pt x="11550" y="3304"/>
                </a:lnTo>
                <a:close/>
                <a:moveTo>
                  <a:pt x="11484" y="3218"/>
                </a:moveTo>
                <a:lnTo>
                  <a:pt x="11484" y="3218"/>
                </a:lnTo>
                <a:lnTo>
                  <a:pt x="11486" y="3216"/>
                </a:lnTo>
                <a:lnTo>
                  <a:pt x="11484" y="3212"/>
                </a:lnTo>
                <a:lnTo>
                  <a:pt x="11482" y="3210"/>
                </a:lnTo>
                <a:lnTo>
                  <a:pt x="11480" y="3208"/>
                </a:lnTo>
                <a:lnTo>
                  <a:pt x="11478" y="3210"/>
                </a:lnTo>
                <a:lnTo>
                  <a:pt x="11476" y="3214"/>
                </a:lnTo>
                <a:lnTo>
                  <a:pt x="11478" y="3216"/>
                </a:lnTo>
                <a:lnTo>
                  <a:pt x="11482" y="3218"/>
                </a:lnTo>
                <a:lnTo>
                  <a:pt x="11484" y="3218"/>
                </a:lnTo>
                <a:close/>
                <a:moveTo>
                  <a:pt x="11262" y="3740"/>
                </a:moveTo>
                <a:lnTo>
                  <a:pt x="11262" y="3740"/>
                </a:lnTo>
                <a:lnTo>
                  <a:pt x="11262" y="3736"/>
                </a:lnTo>
                <a:lnTo>
                  <a:pt x="11264" y="3732"/>
                </a:lnTo>
                <a:lnTo>
                  <a:pt x="11276" y="3720"/>
                </a:lnTo>
                <a:lnTo>
                  <a:pt x="11282" y="3712"/>
                </a:lnTo>
                <a:lnTo>
                  <a:pt x="11282" y="3708"/>
                </a:lnTo>
                <a:lnTo>
                  <a:pt x="11278" y="3708"/>
                </a:lnTo>
                <a:lnTo>
                  <a:pt x="11272" y="3712"/>
                </a:lnTo>
                <a:lnTo>
                  <a:pt x="11262" y="3722"/>
                </a:lnTo>
                <a:lnTo>
                  <a:pt x="11258" y="3728"/>
                </a:lnTo>
                <a:lnTo>
                  <a:pt x="11254" y="3738"/>
                </a:lnTo>
                <a:lnTo>
                  <a:pt x="11254" y="3742"/>
                </a:lnTo>
                <a:lnTo>
                  <a:pt x="11256" y="3744"/>
                </a:lnTo>
                <a:lnTo>
                  <a:pt x="11260" y="3744"/>
                </a:lnTo>
                <a:lnTo>
                  <a:pt x="11262" y="3740"/>
                </a:lnTo>
                <a:close/>
                <a:moveTo>
                  <a:pt x="11304" y="3662"/>
                </a:moveTo>
                <a:lnTo>
                  <a:pt x="11304" y="3662"/>
                </a:lnTo>
                <a:lnTo>
                  <a:pt x="11308" y="3664"/>
                </a:lnTo>
                <a:lnTo>
                  <a:pt x="11310" y="3664"/>
                </a:lnTo>
                <a:lnTo>
                  <a:pt x="11310" y="3660"/>
                </a:lnTo>
                <a:lnTo>
                  <a:pt x="11308" y="3654"/>
                </a:lnTo>
                <a:lnTo>
                  <a:pt x="11306" y="3652"/>
                </a:lnTo>
                <a:lnTo>
                  <a:pt x="11304" y="3654"/>
                </a:lnTo>
                <a:lnTo>
                  <a:pt x="11304" y="3658"/>
                </a:lnTo>
                <a:lnTo>
                  <a:pt x="11304" y="3662"/>
                </a:lnTo>
                <a:close/>
                <a:moveTo>
                  <a:pt x="11320" y="3638"/>
                </a:moveTo>
                <a:lnTo>
                  <a:pt x="11320" y="3638"/>
                </a:lnTo>
                <a:lnTo>
                  <a:pt x="11320" y="3640"/>
                </a:lnTo>
                <a:lnTo>
                  <a:pt x="11322" y="3640"/>
                </a:lnTo>
                <a:lnTo>
                  <a:pt x="11330" y="3636"/>
                </a:lnTo>
                <a:lnTo>
                  <a:pt x="11336" y="3628"/>
                </a:lnTo>
                <a:lnTo>
                  <a:pt x="11336" y="3624"/>
                </a:lnTo>
                <a:lnTo>
                  <a:pt x="11336" y="3622"/>
                </a:lnTo>
                <a:lnTo>
                  <a:pt x="11332" y="3622"/>
                </a:lnTo>
                <a:lnTo>
                  <a:pt x="11328" y="3624"/>
                </a:lnTo>
                <a:lnTo>
                  <a:pt x="11322" y="3630"/>
                </a:lnTo>
                <a:lnTo>
                  <a:pt x="11320" y="3632"/>
                </a:lnTo>
                <a:lnTo>
                  <a:pt x="11320" y="3638"/>
                </a:lnTo>
                <a:close/>
                <a:moveTo>
                  <a:pt x="11104" y="3838"/>
                </a:moveTo>
                <a:lnTo>
                  <a:pt x="11104" y="3838"/>
                </a:lnTo>
                <a:lnTo>
                  <a:pt x="11104" y="3834"/>
                </a:lnTo>
                <a:lnTo>
                  <a:pt x="11100" y="3830"/>
                </a:lnTo>
                <a:lnTo>
                  <a:pt x="11098" y="3830"/>
                </a:lnTo>
                <a:lnTo>
                  <a:pt x="11096" y="3832"/>
                </a:lnTo>
                <a:lnTo>
                  <a:pt x="11094" y="3834"/>
                </a:lnTo>
                <a:lnTo>
                  <a:pt x="11096" y="3838"/>
                </a:lnTo>
                <a:lnTo>
                  <a:pt x="11098" y="3840"/>
                </a:lnTo>
                <a:lnTo>
                  <a:pt x="11102" y="3840"/>
                </a:lnTo>
                <a:lnTo>
                  <a:pt x="11104" y="3838"/>
                </a:lnTo>
                <a:close/>
                <a:moveTo>
                  <a:pt x="11122" y="3824"/>
                </a:moveTo>
                <a:lnTo>
                  <a:pt x="11122" y="3824"/>
                </a:lnTo>
                <a:lnTo>
                  <a:pt x="11120" y="3824"/>
                </a:lnTo>
                <a:lnTo>
                  <a:pt x="11116" y="3826"/>
                </a:lnTo>
                <a:lnTo>
                  <a:pt x="11110" y="3830"/>
                </a:lnTo>
                <a:lnTo>
                  <a:pt x="11110" y="3832"/>
                </a:lnTo>
                <a:lnTo>
                  <a:pt x="11112" y="3834"/>
                </a:lnTo>
                <a:lnTo>
                  <a:pt x="11116" y="3836"/>
                </a:lnTo>
                <a:lnTo>
                  <a:pt x="11118" y="3834"/>
                </a:lnTo>
                <a:lnTo>
                  <a:pt x="11122" y="3824"/>
                </a:lnTo>
                <a:close/>
                <a:moveTo>
                  <a:pt x="11164" y="3810"/>
                </a:moveTo>
                <a:lnTo>
                  <a:pt x="11164" y="3810"/>
                </a:lnTo>
                <a:lnTo>
                  <a:pt x="11162" y="3810"/>
                </a:lnTo>
                <a:lnTo>
                  <a:pt x="11158" y="3810"/>
                </a:lnTo>
                <a:lnTo>
                  <a:pt x="11156" y="3814"/>
                </a:lnTo>
                <a:lnTo>
                  <a:pt x="11156" y="3816"/>
                </a:lnTo>
                <a:lnTo>
                  <a:pt x="11160" y="3818"/>
                </a:lnTo>
                <a:lnTo>
                  <a:pt x="11162" y="3816"/>
                </a:lnTo>
                <a:lnTo>
                  <a:pt x="11164" y="3814"/>
                </a:lnTo>
                <a:lnTo>
                  <a:pt x="11164" y="3810"/>
                </a:lnTo>
                <a:close/>
                <a:moveTo>
                  <a:pt x="11654" y="2152"/>
                </a:moveTo>
                <a:lnTo>
                  <a:pt x="11654" y="2152"/>
                </a:lnTo>
                <a:lnTo>
                  <a:pt x="11660" y="2154"/>
                </a:lnTo>
                <a:lnTo>
                  <a:pt x="11664" y="2152"/>
                </a:lnTo>
                <a:lnTo>
                  <a:pt x="11668" y="2148"/>
                </a:lnTo>
                <a:lnTo>
                  <a:pt x="11670" y="2144"/>
                </a:lnTo>
                <a:lnTo>
                  <a:pt x="11672" y="2138"/>
                </a:lnTo>
                <a:lnTo>
                  <a:pt x="11672" y="2134"/>
                </a:lnTo>
                <a:lnTo>
                  <a:pt x="11668" y="2130"/>
                </a:lnTo>
                <a:lnTo>
                  <a:pt x="11664" y="2128"/>
                </a:lnTo>
                <a:lnTo>
                  <a:pt x="11658" y="2128"/>
                </a:lnTo>
                <a:lnTo>
                  <a:pt x="11652" y="2128"/>
                </a:lnTo>
                <a:lnTo>
                  <a:pt x="11650" y="2132"/>
                </a:lnTo>
                <a:lnTo>
                  <a:pt x="11648" y="2134"/>
                </a:lnTo>
                <a:lnTo>
                  <a:pt x="11646" y="2138"/>
                </a:lnTo>
                <a:lnTo>
                  <a:pt x="11648" y="2142"/>
                </a:lnTo>
                <a:lnTo>
                  <a:pt x="11650" y="2146"/>
                </a:lnTo>
                <a:lnTo>
                  <a:pt x="11654" y="2152"/>
                </a:lnTo>
                <a:close/>
                <a:moveTo>
                  <a:pt x="13688" y="1366"/>
                </a:moveTo>
                <a:lnTo>
                  <a:pt x="13688" y="1366"/>
                </a:lnTo>
                <a:lnTo>
                  <a:pt x="13680" y="1356"/>
                </a:lnTo>
                <a:lnTo>
                  <a:pt x="13670" y="1348"/>
                </a:lnTo>
                <a:lnTo>
                  <a:pt x="13660" y="1344"/>
                </a:lnTo>
                <a:lnTo>
                  <a:pt x="13648" y="1340"/>
                </a:lnTo>
                <a:lnTo>
                  <a:pt x="13620" y="1338"/>
                </a:lnTo>
                <a:lnTo>
                  <a:pt x="13588" y="1336"/>
                </a:lnTo>
                <a:lnTo>
                  <a:pt x="13580" y="1336"/>
                </a:lnTo>
                <a:lnTo>
                  <a:pt x="13576" y="1340"/>
                </a:lnTo>
                <a:lnTo>
                  <a:pt x="13574" y="1342"/>
                </a:lnTo>
                <a:lnTo>
                  <a:pt x="13574" y="1348"/>
                </a:lnTo>
                <a:lnTo>
                  <a:pt x="13578" y="1358"/>
                </a:lnTo>
                <a:lnTo>
                  <a:pt x="13584" y="1372"/>
                </a:lnTo>
                <a:lnTo>
                  <a:pt x="13590" y="1382"/>
                </a:lnTo>
                <a:lnTo>
                  <a:pt x="13592" y="1390"/>
                </a:lnTo>
                <a:lnTo>
                  <a:pt x="13592" y="1392"/>
                </a:lnTo>
                <a:lnTo>
                  <a:pt x="13588" y="1392"/>
                </a:lnTo>
                <a:lnTo>
                  <a:pt x="13572" y="1384"/>
                </a:lnTo>
                <a:lnTo>
                  <a:pt x="13564" y="1378"/>
                </a:lnTo>
                <a:lnTo>
                  <a:pt x="13558" y="1372"/>
                </a:lnTo>
                <a:lnTo>
                  <a:pt x="13554" y="1366"/>
                </a:lnTo>
                <a:lnTo>
                  <a:pt x="13552" y="1362"/>
                </a:lnTo>
                <a:lnTo>
                  <a:pt x="13552" y="1350"/>
                </a:lnTo>
                <a:lnTo>
                  <a:pt x="13554" y="1338"/>
                </a:lnTo>
                <a:lnTo>
                  <a:pt x="13554" y="1326"/>
                </a:lnTo>
                <a:lnTo>
                  <a:pt x="13552" y="1320"/>
                </a:lnTo>
                <a:lnTo>
                  <a:pt x="13550" y="1314"/>
                </a:lnTo>
                <a:lnTo>
                  <a:pt x="13544" y="1306"/>
                </a:lnTo>
                <a:lnTo>
                  <a:pt x="13534" y="1300"/>
                </a:lnTo>
                <a:lnTo>
                  <a:pt x="13522" y="1292"/>
                </a:lnTo>
                <a:lnTo>
                  <a:pt x="13506" y="1284"/>
                </a:lnTo>
                <a:lnTo>
                  <a:pt x="13470" y="1266"/>
                </a:lnTo>
                <a:lnTo>
                  <a:pt x="13434" y="1248"/>
                </a:lnTo>
                <a:lnTo>
                  <a:pt x="13366" y="1214"/>
                </a:lnTo>
                <a:lnTo>
                  <a:pt x="13366" y="1208"/>
                </a:lnTo>
                <a:lnTo>
                  <a:pt x="13336" y="1194"/>
                </a:lnTo>
                <a:lnTo>
                  <a:pt x="13306" y="1180"/>
                </a:lnTo>
                <a:lnTo>
                  <a:pt x="13276" y="1170"/>
                </a:lnTo>
                <a:lnTo>
                  <a:pt x="13244" y="1162"/>
                </a:lnTo>
                <a:lnTo>
                  <a:pt x="13200" y="1150"/>
                </a:lnTo>
                <a:lnTo>
                  <a:pt x="13182" y="1146"/>
                </a:lnTo>
                <a:lnTo>
                  <a:pt x="13158" y="1142"/>
                </a:lnTo>
                <a:lnTo>
                  <a:pt x="13098" y="1138"/>
                </a:lnTo>
                <a:lnTo>
                  <a:pt x="13058" y="1134"/>
                </a:lnTo>
                <a:lnTo>
                  <a:pt x="13032" y="1128"/>
                </a:lnTo>
                <a:lnTo>
                  <a:pt x="13014" y="1122"/>
                </a:lnTo>
                <a:lnTo>
                  <a:pt x="13004" y="1118"/>
                </a:lnTo>
                <a:lnTo>
                  <a:pt x="12996" y="1116"/>
                </a:lnTo>
                <a:lnTo>
                  <a:pt x="12992" y="1118"/>
                </a:lnTo>
                <a:lnTo>
                  <a:pt x="12984" y="1126"/>
                </a:lnTo>
                <a:lnTo>
                  <a:pt x="12974" y="1142"/>
                </a:lnTo>
                <a:lnTo>
                  <a:pt x="12968" y="1150"/>
                </a:lnTo>
                <a:lnTo>
                  <a:pt x="12966" y="1158"/>
                </a:lnTo>
                <a:lnTo>
                  <a:pt x="12966" y="1162"/>
                </a:lnTo>
                <a:lnTo>
                  <a:pt x="12968" y="1168"/>
                </a:lnTo>
                <a:lnTo>
                  <a:pt x="12972" y="1170"/>
                </a:lnTo>
                <a:lnTo>
                  <a:pt x="12976" y="1174"/>
                </a:lnTo>
                <a:lnTo>
                  <a:pt x="12988" y="1178"/>
                </a:lnTo>
                <a:lnTo>
                  <a:pt x="12998" y="1182"/>
                </a:lnTo>
                <a:lnTo>
                  <a:pt x="13002" y="1184"/>
                </a:lnTo>
                <a:lnTo>
                  <a:pt x="13004" y="1188"/>
                </a:lnTo>
                <a:lnTo>
                  <a:pt x="13004" y="1192"/>
                </a:lnTo>
                <a:lnTo>
                  <a:pt x="13002" y="1196"/>
                </a:lnTo>
                <a:lnTo>
                  <a:pt x="12998" y="1204"/>
                </a:lnTo>
                <a:lnTo>
                  <a:pt x="12988" y="1212"/>
                </a:lnTo>
                <a:lnTo>
                  <a:pt x="12972" y="1224"/>
                </a:lnTo>
                <a:lnTo>
                  <a:pt x="12966" y="1228"/>
                </a:lnTo>
                <a:lnTo>
                  <a:pt x="12960" y="1228"/>
                </a:lnTo>
                <a:lnTo>
                  <a:pt x="12956" y="1228"/>
                </a:lnTo>
                <a:lnTo>
                  <a:pt x="12952" y="1226"/>
                </a:lnTo>
                <a:lnTo>
                  <a:pt x="12946" y="1220"/>
                </a:lnTo>
                <a:lnTo>
                  <a:pt x="12940" y="1210"/>
                </a:lnTo>
                <a:lnTo>
                  <a:pt x="12934" y="1202"/>
                </a:lnTo>
                <a:lnTo>
                  <a:pt x="12928" y="1198"/>
                </a:lnTo>
                <a:lnTo>
                  <a:pt x="12922" y="1196"/>
                </a:lnTo>
                <a:lnTo>
                  <a:pt x="12916" y="1194"/>
                </a:lnTo>
                <a:lnTo>
                  <a:pt x="12908" y="1194"/>
                </a:lnTo>
                <a:lnTo>
                  <a:pt x="12900" y="1194"/>
                </a:lnTo>
                <a:lnTo>
                  <a:pt x="12894" y="1192"/>
                </a:lnTo>
                <a:lnTo>
                  <a:pt x="12892" y="1190"/>
                </a:lnTo>
                <a:lnTo>
                  <a:pt x="12890" y="1186"/>
                </a:lnTo>
                <a:lnTo>
                  <a:pt x="12888" y="1178"/>
                </a:lnTo>
                <a:lnTo>
                  <a:pt x="12888" y="1170"/>
                </a:lnTo>
                <a:lnTo>
                  <a:pt x="12888" y="1162"/>
                </a:lnTo>
                <a:lnTo>
                  <a:pt x="12886" y="1158"/>
                </a:lnTo>
                <a:lnTo>
                  <a:pt x="12882" y="1156"/>
                </a:lnTo>
                <a:lnTo>
                  <a:pt x="12876" y="1156"/>
                </a:lnTo>
                <a:lnTo>
                  <a:pt x="12870" y="1156"/>
                </a:lnTo>
                <a:lnTo>
                  <a:pt x="12846" y="1164"/>
                </a:lnTo>
                <a:lnTo>
                  <a:pt x="12832" y="1168"/>
                </a:lnTo>
                <a:lnTo>
                  <a:pt x="12820" y="1170"/>
                </a:lnTo>
                <a:lnTo>
                  <a:pt x="12808" y="1170"/>
                </a:lnTo>
                <a:lnTo>
                  <a:pt x="12796" y="1170"/>
                </a:lnTo>
                <a:lnTo>
                  <a:pt x="12778" y="1168"/>
                </a:lnTo>
                <a:lnTo>
                  <a:pt x="12758" y="1162"/>
                </a:lnTo>
                <a:lnTo>
                  <a:pt x="12740" y="1158"/>
                </a:lnTo>
                <a:lnTo>
                  <a:pt x="12716" y="1154"/>
                </a:lnTo>
                <a:lnTo>
                  <a:pt x="12704" y="1152"/>
                </a:lnTo>
                <a:lnTo>
                  <a:pt x="12688" y="1154"/>
                </a:lnTo>
                <a:lnTo>
                  <a:pt x="12672" y="1154"/>
                </a:lnTo>
                <a:lnTo>
                  <a:pt x="12654" y="1158"/>
                </a:lnTo>
                <a:lnTo>
                  <a:pt x="12620" y="1164"/>
                </a:lnTo>
                <a:lnTo>
                  <a:pt x="12594" y="1166"/>
                </a:lnTo>
                <a:lnTo>
                  <a:pt x="12574" y="1164"/>
                </a:lnTo>
                <a:lnTo>
                  <a:pt x="12562" y="1160"/>
                </a:lnTo>
                <a:lnTo>
                  <a:pt x="12558" y="1156"/>
                </a:lnTo>
                <a:lnTo>
                  <a:pt x="12554" y="1152"/>
                </a:lnTo>
                <a:lnTo>
                  <a:pt x="12552" y="1142"/>
                </a:lnTo>
                <a:lnTo>
                  <a:pt x="12552" y="1132"/>
                </a:lnTo>
                <a:lnTo>
                  <a:pt x="12556" y="1122"/>
                </a:lnTo>
                <a:lnTo>
                  <a:pt x="12558" y="1118"/>
                </a:lnTo>
                <a:lnTo>
                  <a:pt x="12558" y="1112"/>
                </a:lnTo>
                <a:lnTo>
                  <a:pt x="12556" y="1104"/>
                </a:lnTo>
                <a:lnTo>
                  <a:pt x="12552" y="1098"/>
                </a:lnTo>
                <a:lnTo>
                  <a:pt x="12544" y="1090"/>
                </a:lnTo>
                <a:lnTo>
                  <a:pt x="12536" y="1084"/>
                </a:lnTo>
                <a:lnTo>
                  <a:pt x="12524" y="1078"/>
                </a:lnTo>
                <a:lnTo>
                  <a:pt x="12512" y="1072"/>
                </a:lnTo>
                <a:lnTo>
                  <a:pt x="12496" y="1066"/>
                </a:lnTo>
                <a:lnTo>
                  <a:pt x="12480" y="1062"/>
                </a:lnTo>
                <a:lnTo>
                  <a:pt x="12460" y="1058"/>
                </a:lnTo>
                <a:lnTo>
                  <a:pt x="12440" y="1056"/>
                </a:lnTo>
                <a:lnTo>
                  <a:pt x="12416" y="1056"/>
                </a:lnTo>
                <a:lnTo>
                  <a:pt x="12392" y="1056"/>
                </a:lnTo>
                <a:lnTo>
                  <a:pt x="12364" y="1058"/>
                </a:lnTo>
                <a:lnTo>
                  <a:pt x="12336" y="1064"/>
                </a:lnTo>
                <a:lnTo>
                  <a:pt x="12308" y="1068"/>
                </a:lnTo>
                <a:lnTo>
                  <a:pt x="12284" y="1068"/>
                </a:lnTo>
                <a:lnTo>
                  <a:pt x="12264" y="1068"/>
                </a:lnTo>
                <a:lnTo>
                  <a:pt x="12246" y="1064"/>
                </a:lnTo>
                <a:lnTo>
                  <a:pt x="12230" y="1060"/>
                </a:lnTo>
                <a:lnTo>
                  <a:pt x="12218" y="1054"/>
                </a:lnTo>
                <a:lnTo>
                  <a:pt x="12206" y="1046"/>
                </a:lnTo>
                <a:lnTo>
                  <a:pt x="12196" y="1038"/>
                </a:lnTo>
                <a:lnTo>
                  <a:pt x="12180" y="1022"/>
                </a:lnTo>
                <a:lnTo>
                  <a:pt x="12168" y="1004"/>
                </a:lnTo>
                <a:lnTo>
                  <a:pt x="12152" y="988"/>
                </a:lnTo>
                <a:lnTo>
                  <a:pt x="12144" y="982"/>
                </a:lnTo>
                <a:lnTo>
                  <a:pt x="12136" y="978"/>
                </a:lnTo>
                <a:lnTo>
                  <a:pt x="12116" y="972"/>
                </a:lnTo>
                <a:lnTo>
                  <a:pt x="12102" y="968"/>
                </a:lnTo>
                <a:lnTo>
                  <a:pt x="12076" y="966"/>
                </a:lnTo>
                <a:lnTo>
                  <a:pt x="12042" y="964"/>
                </a:lnTo>
                <a:lnTo>
                  <a:pt x="12018" y="960"/>
                </a:lnTo>
                <a:lnTo>
                  <a:pt x="11988" y="954"/>
                </a:lnTo>
                <a:lnTo>
                  <a:pt x="11958" y="946"/>
                </a:lnTo>
                <a:lnTo>
                  <a:pt x="11932" y="942"/>
                </a:lnTo>
                <a:lnTo>
                  <a:pt x="11890" y="940"/>
                </a:lnTo>
                <a:lnTo>
                  <a:pt x="11854" y="936"/>
                </a:lnTo>
                <a:lnTo>
                  <a:pt x="11834" y="934"/>
                </a:lnTo>
                <a:lnTo>
                  <a:pt x="11810" y="928"/>
                </a:lnTo>
                <a:lnTo>
                  <a:pt x="11790" y="924"/>
                </a:lnTo>
                <a:lnTo>
                  <a:pt x="11782" y="924"/>
                </a:lnTo>
                <a:lnTo>
                  <a:pt x="11780" y="926"/>
                </a:lnTo>
                <a:lnTo>
                  <a:pt x="11778" y="928"/>
                </a:lnTo>
                <a:lnTo>
                  <a:pt x="11780" y="934"/>
                </a:lnTo>
                <a:lnTo>
                  <a:pt x="11780" y="940"/>
                </a:lnTo>
                <a:lnTo>
                  <a:pt x="11778" y="942"/>
                </a:lnTo>
                <a:lnTo>
                  <a:pt x="11776" y="946"/>
                </a:lnTo>
                <a:lnTo>
                  <a:pt x="11772" y="948"/>
                </a:lnTo>
                <a:lnTo>
                  <a:pt x="11764" y="950"/>
                </a:lnTo>
                <a:lnTo>
                  <a:pt x="11742" y="954"/>
                </a:lnTo>
                <a:lnTo>
                  <a:pt x="11730" y="954"/>
                </a:lnTo>
                <a:lnTo>
                  <a:pt x="11722" y="958"/>
                </a:lnTo>
                <a:lnTo>
                  <a:pt x="11720" y="962"/>
                </a:lnTo>
                <a:lnTo>
                  <a:pt x="11718" y="968"/>
                </a:lnTo>
                <a:lnTo>
                  <a:pt x="11720" y="974"/>
                </a:lnTo>
                <a:lnTo>
                  <a:pt x="11724" y="982"/>
                </a:lnTo>
                <a:lnTo>
                  <a:pt x="11734" y="996"/>
                </a:lnTo>
                <a:lnTo>
                  <a:pt x="11746" y="1010"/>
                </a:lnTo>
                <a:lnTo>
                  <a:pt x="11748" y="1016"/>
                </a:lnTo>
                <a:lnTo>
                  <a:pt x="11750" y="1022"/>
                </a:lnTo>
                <a:lnTo>
                  <a:pt x="11748" y="1024"/>
                </a:lnTo>
                <a:lnTo>
                  <a:pt x="11744" y="1026"/>
                </a:lnTo>
                <a:lnTo>
                  <a:pt x="11736" y="1026"/>
                </a:lnTo>
                <a:lnTo>
                  <a:pt x="11724" y="1024"/>
                </a:lnTo>
                <a:lnTo>
                  <a:pt x="11698" y="1018"/>
                </a:lnTo>
                <a:lnTo>
                  <a:pt x="11680" y="1016"/>
                </a:lnTo>
                <a:lnTo>
                  <a:pt x="11668" y="1018"/>
                </a:lnTo>
                <a:lnTo>
                  <a:pt x="11658" y="1020"/>
                </a:lnTo>
                <a:lnTo>
                  <a:pt x="11650" y="1022"/>
                </a:lnTo>
                <a:lnTo>
                  <a:pt x="11640" y="1024"/>
                </a:lnTo>
                <a:lnTo>
                  <a:pt x="11624" y="1024"/>
                </a:lnTo>
                <a:lnTo>
                  <a:pt x="11604" y="1020"/>
                </a:lnTo>
                <a:lnTo>
                  <a:pt x="11592" y="1018"/>
                </a:lnTo>
                <a:lnTo>
                  <a:pt x="11582" y="1016"/>
                </a:lnTo>
                <a:lnTo>
                  <a:pt x="11574" y="1018"/>
                </a:lnTo>
                <a:lnTo>
                  <a:pt x="11566" y="1020"/>
                </a:lnTo>
                <a:lnTo>
                  <a:pt x="11552" y="1024"/>
                </a:lnTo>
                <a:lnTo>
                  <a:pt x="11538" y="1030"/>
                </a:lnTo>
                <a:lnTo>
                  <a:pt x="11526" y="1036"/>
                </a:lnTo>
                <a:lnTo>
                  <a:pt x="11520" y="1036"/>
                </a:lnTo>
                <a:lnTo>
                  <a:pt x="11512" y="1036"/>
                </a:lnTo>
                <a:lnTo>
                  <a:pt x="11504" y="1034"/>
                </a:lnTo>
                <a:lnTo>
                  <a:pt x="11496" y="1032"/>
                </a:lnTo>
                <a:lnTo>
                  <a:pt x="11486" y="1026"/>
                </a:lnTo>
                <a:lnTo>
                  <a:pt x="11474" y="1018"/>
                </a:lnTo>
                <a:lnTo>
                  <a:pt x="11464" y="1012"/>
                </a:lnTo>
                <a:lnTo>
                  <a:pt x="11454" y="1010"/>
                </a:lnTo>
                <a:lnTo>
                  <a:pt x="11446" y="1010"/>
                </a:lnTo>
                <a:lnTo>
                  <a:pt x="11440" y="1014"/>
                </a:lnTo>
                <a:lnTo>
                  <a:pt x="11434" y="1020"/>
                </a:lnTo>
                <a:lnTo>
                  <a:pt x="11428" y="1028"/>
                </a:lnTo>
                <a:lnTo>
                  <a:pt x="11418" y="1046"/>
                </a:lnTo>
                <a:lnTo>
                  <a:pt x="11408" y="1064"/>
                </a:lnTo>
                <a:lnTo>
                  <a:pt x="11404" y="1070"/>
                </a:lnTo>
                <a:lnTo>
                  <a:pt x="11396" y="1076"/>
                </a:lnTo>
                <a:lnTo>
                  <a:pt x="11390" y="1078"/>
                </a:lnTo>
                <a:lnTo>
                  <a:pt x="11380" y="1078"/>
                </a:lnTo>
                <a:lnTo>
                  <a:pt x="11370" y="1072"/>
                </a:lnTo>
                <a:lnTo>
                  <a:pt x="11358" y="1062"/>
                </a:lnTo>
                <a:lnTo>
                  <a:pt x="11316" y="1022"/>
                </a:lnTo>
                <a:lnTo>
                  <a:pt x="11290" y="994"/>
                </a:lnTo>
                <a:lnTo>
                  <a:pt x="11278" y="984"/>
                </a:lnTo>
                <a:lnTo>
                  <a:pt x="11268" y="976"/>
                </a:lnTo>
                <a:lnTo>
                  <a:pt x="11256" y="968"/>
                </a:lnTo>
                <a:lnTo>
                  <a:pt x="11242" y="962"/>
                </a:lnTo>
                <a:lnTo>
                  <a:pt x="11234" y="960"/>
                </a:lnTo>
                <a:lnTo>
                  <a:pt x="11230" y="960"/>
                </a:lnTo>
                <a:lnTo>
                  <a:pt x="11226" y="962"/>
                </a:lnTo>
                <a:lnTo>
                  <a:pt x="11226" y="964"/>
                </a:lnTo>
                <a:lnTo>
                  <a:pt x="11228" y="972"/>
                </a:lnTo>
                <a:lnTo>
                  <a:pt x="11232" y="982"/>
                </a:lnTo>
                <a:lnTo>
                  <a:pt x="11236" y="992"/>
                </a:lnTo>
                <a:lnTo>
                  <a:pt x="11238" y="996"/>
                </a:lnTo>
                <a:lnTo>
                  <a:pt x="11238" y="998"/>
                </a:lnTo>
                <a:lnTo>
                  <a:pt x="11234" y="996"/>
                </a:lnTo>
                <a:lnTo>
                  <a:pt x="11224" y="988"/>
                </a:lnTo>
                <a:lnTo>
                  <a:pt x="11206" y="976"/>
                </a:lnTo>
                <a:lnTo>
                  <a:pt x="11184" y="964"/>
                </a:lnTo>
                <a:lnTo>
                  <a:pt x="11158" y="954"/>
                </a:lnTo>
                <a:lnTo>
                  <a:pt x="11130" y="944"/>
                </a:lnTo>
                <a:lnTo>
                  <a:pt x="11096" y="934"/>
                </a:lnTo>
                <a:lnTo>
                  <a:pt x="11058" y="926"/>
                </a:lnTo>
                <a:lnTo>
                  <a:pt x="11018" y="920"/>
                </a:lnTo>
                <a:lnTo>
                  <a:pt x="10970" y="916"/>
                </a:lnTo>
                <a:lnTo>
                  <a:pt x="10918" y="910"/>
                </a:lnTo>
                <a:lnTo>
                  <a:pt x="10900" y="908"/>
                </a:lnTo>
                <a:lnTo>
                  <a:pt x="10890" y="904"/>
                </a:lnTo>
                <a:lnTo>
                  <a:pt x="10882" y="900"/>
                </a:lnTo>
                <a:lnTo>
                  <a:pt x="10880" y="898"/>
                </a:lnTo>
                <a:lnTo>
                  <a:pt x="10880" y="894"/>
                </a:lnTo>
                <a:lnTo>
                  <a:pt x="10882" y="890"/>
                </a:lnTo>
                <a:lnTo>
                  <a:pt x="10890" y="884"/>
                </a:lnTo>
                <a:lnTo>
                  <a:pt x="10896" y="878"/>
                </a:lnTo>
                <a:lnTo>
                  <a:pt x="10898" y="874"/>
                </a:lnTo>
                <a:lnTo>
                  <a:pt x="10896" y="872"/>
                </a:lnTo>
                <a:lnTo>
                  <a:pt x="10890" y="870"/>
                </a:lnTo>
                <a:lnTo>
                  <a:pt x="10880" y="870"/>
                </a:lnTo>
                <a:lnTo>
                  <a:pt x="10834" y="866"/>
                </a:lnTo>
                <a:lnTo>
                  <a:pt x="10792" y="864"/>
                </a:lnTo>
                <a:lnTo>
                  <a:pt x="10752" y="864"/>
                </a:lnTo>
                <a:lnTo>
                  <a:pt x="10732" y="866"/>
                </a:lnTo>
                <a:lnTo>
                  <a:pt x="10710" y="868"/>
                </a:lnTo>
                <a:lnTo>
                  <a:pt x="10702" y="870"/>
                </a:lnTo>
                <a:lnTo>
                  <a:pt x="10694" y="870"/>
                </a:lnTo>
                <a:lnTo>
                  <a:pt x="10688" y="870"/>
                </a:lnTo>
                <a:lnTo>
                  <a:pt x="10684" y="866"/>
                </a:lnTo>
                <a:lnTo>
                  <a:pt x="10678" y="860"/>
                </a:lnTo>
                <a:lnTo>
                  <a:pt x="10674" y="854"/>
                </a:lnTo>
                <a:lnTo>
                  <a:pt x="10672" y="848"/>
                </a:lnTo>
                <a:lnTo>
                  <a:pt x="10668" y="842"/>
                </a:lnTo>
                <a:lnTo>
                  <a:pt x="10666" y="842"/>
                </a:lnTo>
                <a:lnTo>
                  <a:pt x="10662" y="842"/>
                </a:lnTo>
                <a:lnTo>
                  <a:pt x="10650" y="848"/>
                </a:lnTo>
                <a:lnTo>
                  <a:pt x="10636" y="852"/>
                </a:lnTo>
                <a:lnTo>
                  <a:pt x="10626" y="854"/>
                </a:lnTo>
                <a:lnTo>
                  <a:pt x="10618" y="852"/>
                </a:lnTo>
                <a:lnTo>
                  <a:pt x="10610" y="848"/>
                </a:lnTo>
                <a:lnTo>
                  <a:pt x="10602" y="842"/>
                </a:lnTo>
                <a:lnTo>
                  <a:pt x="10594" y="838"/>
                </a:lnTo>
                <a:lnTo>
                  <a:pt x="10580" y="838"/>
                </a:lnTo>
                <a:lnTo>
                  <a:pt x="10564" y="840"/>
                </a:lnTo>
                <a:lnTo>
                  <a:pt x="10548" y="844"/>
                </a:lnTo>
                <a:lnTo>
                  <a:pt x="10542" y="850"/>
                </a:lnTo>
                <a:lnTo>
                  <a:pt x="10538" y="856"/>
                </a:lnTo>
                <a:lnTo>
                  <a:pt x="10536" y="864"/>
                </a:lnTo>
                <a:lnTo>
                  <a:pt x="10532" y="872"/>
                </a:lnTo>
                <a:lnTo>
                  <a:pt x="10522" y="878"/>
                </a:lnTo>
                <a:lnTo>
                  <a:pt x="10504" y="886"/>
                </a:lnTo>
                <a:lnTo>
                  <a:pt x="10474" y="892"/>
                </a:lnTo>
                <a:lnTo>
                  <a:pt x="10442" y="896"/>
                </a:lnTo>
                <a:lnTo>
                  <a:pt x="10418" y="896"/>
                </a:lnTo>
                <a:lnTo>
                  <a:pt x="10404" y="896"/>
                </a:lnTo>
                <a:lnTo>
                  <a:pt x="10402" y="894"/>
                </a:lnTo>
                <a:lnTo>
                  <a:pt x="10400" y="892"/>
                </a:lnTo>
                <a:lnTo>
                  <a:pt x="10400" y="888"/>
                </a:lnTo>
                <a:lnTo>
                  <a:pt x="10404" y="886"/>
                </a:lnTo>
                <a:lnTo>
                  <a:pt x="10416" y="876"/>
                </a:lnTo>
                <a:lnTo>
                  <a:pt x="10438" y="866"/>
                </a:lnTo>
                <a:lnTo>
                  <a:pt x="10468" y="852"/>
                </a:lnTo>
                <a:lnTo>
                  <a:pt x="10498" y="838"/>
                </a:lnTo>
                <a:lnTo>
                  <a:pt x="10520" y="828"/>
                </a:lnTo>
                <a:lnTo>
                  <a:pt x="10548" y="808"/>
                </a:lnTo>
                <a:lnTo>
                  <a:pt x="10562" y="800"/>
                </a:lnTo>
                <a:lnTo>
                  <a:pt x="10576" y="792"/>
                </a:lnTo>
                <a:lnTo>
                  <a:pt x="10596" y="784"/>
                </a:lnTo>
                <a:lnTo>
                  <a:pt x="10622" y="776"/>
                </a:lnTo>
                <a:lnTo>
                  <a:pt x="10650" y="766"/>
                </a:lnTo>
                <a:lnTo>
                  <a:pt x="10670" y="754"/>
                </a:lnTo>
                <a:lnTo>
                  <a:pt x="10678" y="748"/>
                </a:lnTo>
                <a:lnTo>
                  <a:pt x="10684" y="740"/>
                </a:lnTo>
                <a:lnTo>
                  <a:pt x="10692" y="728"/>
                </a:lnTo>
                <a:lnTo>
                  <a:pt x="10694" y="714"/>
                </a:lnTo>
                <a:lnTo>
                  <a:pt x="10694" y="700"/>
                </a:lnTo>
                <a:lnTo>
                  <a:pt x="10692" y="688"/>
                </a:lnTo>
                <a:lnTo>
                  <a:pt x="10686" y="678"/>
                </a:lnTo>
                <a:lnTo>
                  <a:pt x="10680" y="670"/>
                </a:lnTo>
                <a:lnTo>
                  <a:pt x="10672" y="664"/>
                </a:lnTo>
                <a:lnTo>
                  <a:pt x="10664" y="660"/>
                </a:lnTo>
                <a:lnTo>
                  <a:pt x="10656" y="658"/>
                </a:lnTo>
                <a:lnTo>
                  <a:pt x="10636" y="652"/>
                </a:lnTo>
                <a:lnTo>
                  <a:pt x="10626" y="646"/>
                </a:lnTo>
                <a:lnTo>
                  <a:pt x="10614" y="638"/>
                </a:lnTo>
                <a:lnTo>
                  <a:pt x="10600" y="630"/>
                </a:lnTo>
                <a:lnTo>
                  <a:pt x="10588" y="624"/>
                </a:lnTo>
                <a:lnTo>
                  <a:pt x="10574" y="624"/>
                </a:lnTo>
                <a:lnTo>
                  <a:pt x="10562" y="624"/>
                </a:lnTo>
                <a:lnTo>
                  <a:pt x="10532" y="626"/>
                </a:lnTo>
                <a:lnTo>
                  <a:pt x="10518" y="626"/>
                </a:lnTo>
                <a:lnTo>
                  <a:pt x="10500" y="624"/>
                </a:lnTo>
                <a:lnTo>
                  <a:pt x="10486" y="622"/>
                </a:lnTo>
                <a:lnTo>
                  <a:pt x="10478" y="622"/>
                </a:lnTo>
                <a:lnTo>
                  <a:pt x="10472" y="624"/>
                </a:lnTo>
                <a:lnTo>
                  <a:pt x="10466" y="628"/>
                </a:lnTo>
                <a:lnTo>
                  <a:pt x="10462" y="632"/>
                </a:lnTo>
                <a:lnTo>
                  <a:pt x="10454" y="636"/>
                </a:lnTo>
                <a:lnTo>
                  <a:pt x="10442" y="640"/>
                </a:lnTo>
                <a:lnTo>
                  <a:pt x="10426" y="642"/>
                </a:lnTo>
                <a:lnTo>
                  <a:pt x="10404" y="644"/>
                </a:lnTo>
                <a:lnTo>
                  <a:pt x="10400" y="644"/>
                </a:lnTo>
                <a:lnTo>
                  <a:pt x="10400" y="642"/>
                </a:lnTo>
                <a:lnTo>
                  <a:pt x="10406" y="636"/>
                </a:lnTo>
                <a:lnTo>
                  <a:pt x="10416" y="628"/>
                </a:lnTo>
                <a:lnTo>
                  <a:pt x="10426" y="620"/>
                </a:lnTo>
                <a:lnTo>
                  <a:pt x="10430" y="616"/>
                </a:lnTo>
                <a:lnTo>
                  <a:pt x="10430" y="612"/>
                </a:lnTo>
                <a:lnTo>
                  <a:pt x="10428" y="608"/>
                </a:lnTo>
                <a:lnTo>
                  <a:pt x="10422" y="606"/>
                </a:lnTo>
                <a:lnTo>
                  <a:pt x="10412" y="604"/>
                </a:lnTo>
                <a:lnTo>
                  <a:pt x="10396" y="602"/>
                </a:lnTo>
                <a:lnTo>
                  <a:pt x="10366" y="600"/>
                </a:lnTo>
                <a:lnTo>
                  <a:pt x="10348" y="598"/>
                </a:lnTo>
                <a:lnTo>
                  <a:pt x="10336" y="594"/>
                </a:lnTo>
                <a:lnTo>
                  <a:pt x="10334" y="592"/>
                </a:lnTo>
                <a:lnTo>
                  <a:pt x="10338" y="588"/>
                </a:lnTo>
                <a:lnTo>
                  <a:pt x="10346" y="584"/>
                </a:lnTo>
                <a:lnTo>
                  <a:pt x="10374" y="578"/>
                </a:lnTo>
                <a:lnTo>
                  <a:pt x="10380" y="576"/>
                </a:lnTo>
                <a:lnTo>
                  <a:pt x="10384" y="572"/>
                </a:lnTo>
                <a:lnTo>
                  <a:pt x="10384" y="570"/>
                </a:lnTo>
                <a:lnTo>
                  <a:pt x="10384" y="566"/>
                </a:lnTo>
                <a:lnTo>
                  <a:pt x="10380" y="562"/>
                </a:lnTo>
                <a:lnTo>
                  <a:pt x="10374" y="558"/>
                </a:lnTo>
                <a:lnTo>
                  <a:pt x="10358" y="552"/>
                </a:lnTo>
                <a:lnTo>
                  <a:pt x="10336" y="548"/>
                </a:lnTo>
                <a:lnTo>
                  <a:pt x="10310" y="546"/>
                </a:lnTo>
                <a:lnTo>
                  <a:pt x="10296" y="548"/>
                </a:lnTo>
                <a:lnTo>
                  <a:pt x="10280" y="550"/>
                </a:lnTo>
                <a:lnTo>
                  <a:pt x="10266" y="554"/>
                </a:lnTo>
                <a:lnTo>
                  <a:pt x="10250" y="560"/>
                </a:lnTo>
                <a:lnTo>
                  <a:pt x="10230" y="570"/>
                </a:lnTo>
                <a:lnTo>
                  <a:pt x="10214" y="578"/>
                </a:lnTo>
                <a:lnTo>
                  <a:pt x="10202" y="586"/>
                </a:lnTo>
                <a:lnTo>
                  <a:pt x="10192" y="594"/>
                </a:lnTo>
                <a:lnTo>
                  <a:pt x="10184" y="602"/>
                </a:lnTo>
                <a:lnTo>
                  <a:pt x="10180" y="608"/>
                </a:lnTo>
                <a:lnTo>
                  <a:pt x="10174" y="618"/>
                </a:lnTo>
                <a:lnTo>
                  <a:pt x="10172" y="626"/>
                </a:lnTo>
                <a:lnTo>
                  <a:pt x="10168" y="634"/>
                </a:lnTo>
                <a:lnTo>
                  <a:pt x="10166" y="636"/>
                </a:lnTo>
                <a:lnTo>
                  <a:pt x="10160" y="638"/>
                </a:lnTo>
                <a:lnTo>
                  <a:pt x="10144" y="640"/>
                </a:lnTo>
                <a:lnTo>
                  <a:pt x="10112" y="640"/>
                </a:lnTo>
                <a:lnTo>
                  <a:pt x="10098" y="642"/>
                </a:lnTo>
                <a:lnTo>
                  <a:pt x="10094" y="644"/>
                </a:lnTo>
                <a:lnTo>
                  <a:pt x="10094" y="646"/>
                </a:lnTo>
                <a:lnTo>
                  <a:pt x="10096" y="648"/>
                </a:lnTo>
                <a:lnTo>
                  <a:pt x="10098" y="652"/>
                </a:lnTo>
                <a:lnTo>
                  <a:pt x="10098" y="654"/>
                </a:lnTo>
                <a:lnTo>
                  <a:pt x="10094" y="658"/>
                </a:lnTo>
                <a:lnTo>
                  <a:pt x="10080" y="664"/>
                </a:lnTo>
                <a:lnTo>
                  <a:pt x="10050" y="670"/>
                </a:lnTo>
                <a:lnTo>
                  <a:pt x="10020" y="676"/>
                </a:lnTo>
                <a:lnTo>
                  <a:pt x="10006" y="676"/>
                </a:lnTo>
                <a:lnTo>
                  <a:pt x="10002" y="676"/>
                </a:lnTo>
                <a:lnTo>
                  <a:pt x="10000" y="674"/>
                </a:lnTo>
                <a:lnTo>
                  <a:pt x="10000" y="670"/>
                </a:lnTo>
                <a:lnTo>
                  <a:pt x="10000" y="666"/>
                </a:lnTo>
                <a:lnTo>
                  <a:pt x="9998" y="664"/>
                </a:lnTo>
                <a:lnTo>
                  <a:pt x="9994" y="662"/>
                </a:lnTo>
                <a:lnTo>
                  <a:pt x="9988" y="660"/>
                </a:lnTo>
                <a:lnTo>
                  <a:pt x="9964" y="660"/>
                </a:lnTo>
                <a:lnTo>
                  <a:pt x="9922" y="664"/>
                </a:lnTo>
                <a:lnTo>
                  <a:pt x="9882" y="670"/>
                </a:lnTo>
                <a:lnTo>
                  <a:pt x="9870" y="674"/>
                </a:lnTo>
                <a:lnTo>
                  <a:pt x="9862" y="678"/>
                </a:lnTo>
                <a:lnTo>
                  <a:pt x="9858" y="680"/>
                </a:lnTo>
                <a:lnTo>
                  <a:pt x="9856" y="684"/>
                </a:lnTo>
                <a:lnTo>
                  <a:pt x="9858" y="690"/>
                </a:lnTo>
                <a:lnTo>
                  <a:pt x="9860" y="692"/>
                </a:lnTo>
                <a:lnTo>
                  <a:pt x="9858" y="696"/>
                </a:lnTo>
                <a:lnTo>
                  <a:pt x="9856" y="698"/>
                </a:lnTo>
                <a:lnTo>
                  <a:pt x="9852" y="700"/>
                </a:lnTo>
                <a:lnTo>
                  <a:pt x="9844" y="704"/>
                </a:lnTo>
                <a:lnTo>
                  <a:pt x="9830" y="706"/>
                </a:lnTo>
                <a:lnTo>
                  <a:pt x="9786" y="710"/>
                </a:lnTo>
                <a:lnTo>
                  <a:pt x="9738" y="716"/>
                </a:lnTo>
                <a:lnTo>
                  <a:pt x="9708" y="720"/>
                </a:lnTo>
                <a:lnTo>
                  <a:pt x="9688" y="726"/>
                </a:lnTo>
                <a:lnTo>
                  <a:pt x="9678" y="732"/>
                </a:lnTo>
                <a:lnTo>
                  <a:pt x="9672" y="738"/>
                </a:lnTo>
                <a:lnTo>
                  <a:pt x="9664" y="742"/>
                </a:lnTo>
                <a:lnTo>
                  <a:pt x="9652" y="746"/>
                </a:lnTo>
                <a:lnTo>
                  <a:pt x="9630" y="748"/>
                </a:lnTo>
                <a:lnTo>
                  <a:pt x="9618" y="750"/>
                </a:lnTo>
                <a:lnTo>
                  <a:pt x="9606" y="752"/>
                </a:lnTo>
                <a:lnTo>
                  <a:pt x="9596" y="756"/>
                </a:lnTo>
                <a:lnTo>
                  <a:pt x="9588" y="760"/>
                </a:lnTo>
                <a:lnTo>
                  <a:pt x="9580" y="766"/>
                </a:lnTo>
                <a:lnTo>
                  <a:pt x="9574" y="772"/>
                </a:lnTo>
                <a:lnTo>
                  <a:pt x="9570" y="778"/>
                </a:lnTo>
                <a:lnTo>
                  <a:pt x="9568" y="784"/>
                </a:lnTo>
                <a:lnTo>
                  <a:pt x="9566" y="790"/>
                </a:lnTo>
                <a:lnTo>
                  <a:pt x="9566" y="796"/>
                </a:lnTo>
                <a:lnTo>
                  <a:pt x="9568" y="802"/>
                </a:lnTo>
                <a:lnTo>
                  <a:pt x="9570" y="806"/>
                </a:lnTo>
                <a:lnTo>
                  <a:pt x="9574" y="810"/>
                </a:lnTo>
                <a:lnTo>
                  <a:pt x="9580" y="814"/>
                </a:lnTo>
                <a:lnTo>
                  <a:pt x="9586" y="818"/>
                </a:lnTo>
                <a:lnTo>
                  <a:pt x="9592" y="818"/>
                </a:lnTo>
                <a:lnTo>
                  <a:pt x="9604" y="820"/>
                </a:lnTo>
                <a:lnTo>
                  <a:pt x="9612" y="824"/>
                </a:lnTo>
                <a:lnTo>
                  <a:pt x="9614" y="828"/>
                </a:lnTo>
                <a:lnTo>
                  <a:pt x="9612" y="832"/>
                </a:lnTo>
                <a:lnTo>
                  <a:pt x="9604" y="838"/>
                </a:lnTo>
                <a:lnTo>
                  <a:pt x="9594" y="842"/>
                </a:lnTo>
                <a:lnTo>
                  <a:pt x="9578" y="848"/>
                </a:lnTo>
                <a:lnTo>
                  <a:pt x="9560" y="852"/>
                </a:lnTo>
                <a:lnTo>
                  <a:pt x="9526" y="858"/>
                </a:lnTo>
                <a:lnTo>
                  <a:pt x="9494" y="860"/>
                </a:lnTo>
                <a:lnTo>
                  <a:pt x="9430" y="862"/>
                </a:lnTo>
                <a:lnTo>
                  <a:pt x="9402" y="862"/>
                </a:lnTo>
                <a:lnTo>
                  <a:pt x="9378" y="866"/>
                </a:lnTo>
                <a:lnTo>
                  <a:pt x="9368" y="868"/>
                </a:lnTo>
                <a:lnTo>
                  <a:pt x="9358" y="870"/>
                </a:lnTo>
                <a:lnTo>
                  <a:pt x="9352" y="876"/>
                </a:lnTo>
                <a:lnTo>
                  <a:pt x="9346" y="882"/>
                </a:lnTo>
                <a:lnTo>
                  <a:pt x="9340" y="892"/>
                </a:lnTo>
                <a:lnTo>
                  <a:pt x="9338" y="894"/>
                </a:lnTo>
                <a:lnTo>
                  <a:pt x="9340" y="898"/>
                </a:lnTo>
                <a:lnTo>
                  <a:pt x="9344" y="900"/>
                </a:lnTo>
                <a:lnTo>
                  <a:pt x="9352" y="902"/>
                </a:lnTo>
                <a:lnTo>
                  <a:pt x="9358" y="906"/>
                </a:lnTo>
                <a:lnTo>
                  <a:pt x="9364" y="910"/>
                </a:lnTo>
                <a:lnTo>
                  <a:pt x="9366" y="914"/>
                </a:lnTo>
                <a:lnTo>
                  <a:pt x="9366" y="918"/>
                </a:lnTo>
                <a:lnTo>
                  <a:pt x="9364" y="924"/>
                </a:lnTo>
                <a:lnTo>
                  <a:pt x="9360" y="930"/>
                </a:lnTo>
                <a:lnTo>
                  <a:pt x="9356" y="938"/>
                </a:lnTo>
                <a:lnTo>
                  <a:pt x="9356" y="944"/>
                </a:lnTo>
                <a:lnTo>
                  <a:pt x="9356" y="948"/>
                </a:lnTo>
                <a:lnTo>
                  <a:pt x="9360" y="952"/>
                </a:lnTo>
                <a:lnTo>
                  <a:pt x="9368" y="956"/>
                </a:lnTo>
                <a:lnTo>
                  <a:pt x="9382" y="958"/>
                </a:lnTo>
                <a:lnTo>
                  <a:pt x="9394" y="960"/>
                </a:lnTo>
                <a:lnTo>
                  <a:pt x="9408" y="962"/>
                </a:lnTo>
                <a:lnTo>
                  <a:pt x="9412" y="966"/>
                </a:lnTo>
                <a:lnTo>
                  <a:pt x="9418" y="968"/>
                </a:lnTo>
                <a:lnTo>
                  <a:pt x="9420" y="974"/>
                </a:lnTo>
                <a:lnTo>
                  <a:pt x="9422" y="978"/>
                </a:lnTo>
                <a:lnTo>
                  <a:pt x="9422" y="984"/>
                </a:lnTo>
                <a:lnTo>
                  <a:pt x="9426" y="988"/>
                </a:lnTo>
                <a:lnTo>
                  <a:pt x="9428" y="992"/>
                </a:lnTo>
                <a:lnTo>
                  <a:pt x="9434" y="994"/>
                </a:lnTo>
                <a:lnTo>
                  <a:pt x="9446" y="996"/>
                </a:lnTo>
                <a:lnTo>
                  <a:pt x="9458" y="996"/>
                </a:lnTo>
                <a:lnTo>
                  <a:pt x="9468" y="998"/>
                </a:lnTo>
                <a:lnTo>
                  <a:pt x="9472" y="1000"/>
                </a:lnTo>
                <a:lnTo>
                  <a:pt x="9474" y="1002"/>
                </a:lnTo>
                <a:lnTo>
                  <a:pt x="9476" y="1006"/>
                </a:lnTo>
                <a:lnTo>
                  <a:pt x="9476" y="1012"/>
                </a:lnTo>
                <a:lnTo>
                  <a:pt x="9474" y="1018"/>
                </a:lnTo>
                <a:lnTo>
                  <a:pt x="9470" y="1028"/>
                </a:lnTo>
                <a:lnTo>
                  <a:pt x="9466" y="1036"/>
                </a:lnTo>
                <a:lnTo>
                  <a:pt x="9466" y="1044"/>
                </a:lnTo>
                <a:lnTo>
                  <a:pt x="9464" y="1050"/>
                </a:lnTo>
                <a:lnTo>
                  <a:pt x="9466" y="1056"/>
                </a:lnTo>
                <a:lnTo>
                  <a:pt x="9470" y="1066"/>
                </a:lnTo>
                <a:lnTo>
                  <a:pt x="9478" y="1074"/>
                </a:lnTo>
                <a:lnTo>
                  <a:pt x="9484" y="1082"/>
                </a:lnTo>
                <a:lnTo>
                  <a:pt x="9486" y="1086"/>
                </a:lnTo>
                <a:lnTo>
                  <a:pt x="9486" y="1090"/>
                </a:lnTo>
                <a:lnTo>
                  <a:pt x="9486" y="1094"/>
                </a:lnTo>
                <a:lnTo>
                  <a:pt x="9484" y="1100"/>
                </a:lnTo>
                <a:lnTo>
                  <a:pt x="9480" y="1106"/>
                </a:lnTo>
                <a:lnTo>
                  <a:pt x="9472" y="1112"/>
                </a:lnTo>
                <a:lnTo>
                  <a:pt x="9458" y="1122"/>
                </a:lnTo>
                <a:lnTo>
                  <a:pt x="9456" y="1122"/>
                </a:lnTo>
                <a:lnTo>
                  <a:pt x="9454" y="1120"/>
                </a:lnTo>
                <a:lnTo>
                  <a:pt x="9454" y="1112"/>
                </a:lnTo>
                <a:lnTo>
                  <a:pt x="9458" y="1098"/>
                </a:lnTo>
                <a:lnTo>
                  <a:pt x="9460" y="1084"/>
                </a:lnTo>
                <a:lnTo>
                  <a:pt x="9460" y="1076"/>
                </a:lnTo>
                <a:lnTo>
                  <a:pt x="9460" y="1070"/>
                </a:lnTo>
                <a:lnTo>
                  <a:pt x="9458" y="1066"/>
                </a:lnTo>
                <a:lnTo>
                  <a:pt x="9454" y="1064"/>
                </a:lnTo>
                <a:lnTo>
                  <a:pt x="9448" y="1062"/>
                </a:lnTo>
                <a:lnTo>
                  <a:pt x="9440" y="1064"/>
                </a:lnTo>
                <a:lnTo>
                  <a:pt x="9432" y="1066"/>
                </a:lnTo>
                <a:lnTo>
                  <a:pt x="9426" y="1068"/>
                </a:lnTo>
                <a:lnTo>
                  <a:pt x="9424" y="1066"/>
                </a:lnTo>
                <a:lnTo>
                  <a:pt x="9424" y="1064"/>
                </a:lnTo>
                <a:lnTo>
                  <a:pt x="9430" y="1054"/>
                </a:lnTo>
                <a:lnTo>
                  <a:pt x="9440" y="1042"/>
                </a:lnTo>
                <a:lnTo>
                  <a:pt x="9448" y="1030"/>
                </a:lnTo>
                <a:lnTo>
                  <a:pt x="9450" y="1024"/>
                </a:lnTo>
                <a:lnTo>
                  <a:pt x="9452" y="1020"/>
                </a:lnTo>
                <a:lnTo>
                  <a:pt x="9450" y="1016"/>
                </a:lnTo>
                <a:lnTo>
                  <a:pt x="9446" y="1012"/>
                </a:lnTo>
                <a:lnTo>
                  <a:pt x="9440" y="1010"/>
                </a:lnTo>
                <a:lnTo>
                  <a:pt x="9428" y="1010"/>
                </a:lnTo>
                <a:lnTo>
                  <a:pt x="9408" y="1008"/>
                </a:lnTo>
                <a:lnTo>
                  <a:pt x="9392" y="1004"/>
                </a:lnTo>
                <a:lnTo>
                  <a:pt x="9380" y="998"/>
                </a:lnTo>
                <a:lnTo>
                  <a:pt x="9372" y="990"/>
                </a:lnTo>
                <a:lnTo>
                  <a:pt x="9362" y="982"/>
                </a:lnTo>
                <a:lnTo>
                  <a:pt x="9348" y="974"/>
                </a:lnTo>
                <a:lnTo>
                  <a:pt x="9330" y="966"/>
                </a:lnTo>
                <a:lnTo>
                  <a:pt x="9304" y="962"/>
                </a:lnTo>
                <a:lnTo>
                  <a:pt x="9288" y="960"/>
                </a:lnTo>
                <a:lnTo>
                  <a:pt x="9274" y="958"/>
                </a:lnTo>
                <a:lnTo>
                  <a:pt x="9262" y="960"/>
                </a:lnTo>
                <a:lnTo>
                  <a:pt x="9254" y="962"/>
                </a:lnTo>
                <a:lnTo>
                  <a:pt x="9246" y="964"/>
                </a:lnTo>
                <a:lnTo>
                  <a:pt x="9240" y="968"/>
                </a:lnTo>
                <a:lnTo>
                  <a:pt x="9234" y="974"/>
                </a:lnTo>
                <a:lnTo>
                  <a:pt x="9230" y="982"/>
                </a:lnTo>
                <a:lnTo>
                  <a:pt x="9228" y="988"/>
                </a:lnTo>
                <a:lnTo>
                  <a:pt x="9226" y="992"/>
                </a:lnTo>
                <a:lnTo>
                  <a:pt x="9222" y="992"/>
                </a:lnTo>
                <a:lnTo>
                  <a:pt x="9218" y="992"/>
                </a:lnTo>
                <a:lnTo>
                  <a:pt x="9204" y="988"/>
                </a:lnTo>
                <a:lnTo>
                  <a:pt x="9190" y="988"/>
                </a:lnTo>
                <a:lnTo>
                  <a:pt x="9180" y="990"/>
                </a:lnTo>
                <a:lnTo>
                  <a:pt x="9172" y="996"/>
                </a:lnTo>
                <a:lnTo>
                  <a:pt x="9170" y="1000"/>
                </a:lnTo>
                <a:lnTo>
                  <a:pt x="9170" y="1004"/>
                </a:lnTo>
                <a:lnTo>
                  <a:pt x="9170" y="1006"/>
                </a:lnTo>
                <a:lnTo>
                  <a:pt x="9172" y="1012"/>
                </a:lnTo>
                <a:lnTo>
                  <a:pt x="9178" y="1016"/>
                </a:lnTo>
                <a:lnTo>
                  <a:pt x="9184" y="1020"/>
                </a:lnTo>
                <a:lnTo>
                  <a:pt x="9202" y="1028"/>
                </a:lnTo>
                <a:lnTo>
                  <a:pt x="9220" y="1034"/>
                </a:lnTo>
                <a:lnTo>
                  <a:pt x="9230" y="1040"/>
                </a:lnTo>
                <a:lnTo>
                  <a:pt x="9232" y="1042"/>
                </a:lnTo>
                <a:lnTo>
                  <a:pt x="9234" y="1044"/>
                </a:lnTo>
                <a:lnTo>
                  <a:pt x="9230" y="1046"/>
                </a:lnTo>
                <a:lnTo>
                  <a:pt x="9220" y="1048"/>
                </a:lnTo>
                <a:lnTo>
                  <a:pt x="9206" y="1048"/>
                </a:lnTo>
                <a:lnTo>
                  <a:pt x="9168" y="1044"/>
                </a:lnTo>
                <a:lnTo>
                  <a:pt x="9160" y="1042"/>
                </a:lnTo>
                <a:lnTo>
                  <a:pt x="9152" y="1040"/>
                </a:lnTo>
                <a:lnTo>
                  <a:pt x="9148" y="1036"/>
                </a:lnTo>
                <a:lnTo>
                  <a:pt x="9146" y="1030"/>
                </a:lnTo>
                <a:lnTo>
                  <a:pt x="9144" y="1024"/>
                </a:lnTo>
                <a:lnTo>
                  <a:pt x="9144" y="1018"/>
                </a:lnTo>
                <a:lnTo>
                  <a:pt x="9148" y="1004"/>
                </a:lnTo>
                <a:lnTo>
                  <a:pt x="9152" y="988"/>
                </a:lnTo>
                <a:lnTo>
                  <a:pt x="9156" y="972"/>
                </a:lnTo>
                <a:lnTo>
                  <a:pt x="9158" y="956"/>
                </a:lnTo>
                <a:lnTo>
                  <a:pt x="9156" y="950"/>
                </a:lnTo>
                <a:lnTo>
                  <a:pt x="9154" y="944"/>
                </a:lnTo>
                <a:lnTo>
                  <a:pt x="9146" y="934"/>
                </a:lnTo>
                <a:lnTo>
                  <a:pt x="9140" y="926"/>
                </a:lnTo>
                <a:lnTo>
                  <a:pt x="9132" y="922"/>
                </a:lnTo>
                <a:lnTo>
                  <a:pt x="9128" y="920"/>
                </a:lnTo>
                <a:lnTo>
                  <a:pt x="9124" y="922"/>
                </a:lnTo>
                <a:lnTo>
                  <a:pt x="9122" y="928"/>
                </a:lnTo>
                <a:lnTo>
                  <a:pt x="9122" y="938"/>
                </a:lnTo>
                <a:lnTo>
                  <a:pt x="9126" y="952"/>
                </a:lnTo>
                <a:lnTo>
                  <a:pt x="9128" y="962"/>
                </a:lnTo>
                <a:lnTo>
                  <a:pt x="9128" y="970"/>
                </a:lnTo>
                <a:lnTo>
                  <a:pt x="9124" y="978"/>
                </a:lnTo>
                <a:lnTo>
                  <a:pt x="9118" y="984"/>
                </a:lnTo>
                <a:lnTo>
                  <a:pt x="9112" y="988"/>
                </a:lnTo>
                <a:lnTo>
                  <a:pt x="9104" y="992"/>
                </a:lnTo>
                <a:lnTo>
                  <a:pt x="9086" y="998"/>
                </a:lnTo>
                <a:lnTo>
                  <a:pt x="9070" y="1004"/>
                </a:lnTo>
                <a:lnTo>
                  <a:pt x="9064" y="1008"/>
                </a:lnTo>
                <a:lnTo>
                  <a:pt x="9060" y="1012"/>
                </a:lnTo>
                <a:lnTo>
                  <a:pt x="9056" y="1018"/>
                </a:lnTo>
                <a:lnTo>
                  <a:pt x="9056" y="1024"/>
                </a:lnTo>
                <a:lnTo>
                  <a:pt x="9060" y="1032"/>
                </a:lnTo>
                <a:lnTo>
                  <a:pt x="9066" y="1042"/>
                </a:lnTo>
                <a:lnTo>
                  <a:pt x="9090" y="1068"/>
                </a:lnTo>
                <a:lnTo>
                  <a:pt x="9096" y="1078"/>
                </a:lnTo>
                <a:lnTo>
                  <a:pt x="9100" y="1086"/>
                </a:lnTo>
                <a:lnTo>
                  <a:pt x="9100" y="1094"/>
                </a:lnTo>
                <a:lnTo>
                  <a:pt x="9098" y="1102"/>
                </a:lnTo>
                <a:lnTo>
                  <a:pt x="9092" y="1112"/>
                </a:lnTo>
                <a:lnTo>
                  <a:pt x="9082" y="1126"/>
                </a:lnTo>
                <a:lnTo>
                  <a:pt x="9072" y="1138"/>
                </a:lnTo>
                <a:lnTo>
                  <a:pt x="9068" y="1148"/>
                </a:lnTo>
                <a:lnTo>
                  <a:pt x="9068" y="1156"/>
                </a:lnTo>
                <a:lnTo>
                  <a:pt x="9070" y="1162"/>
                </a:lnTo>
                <a:lnTo>
                  <a:pt x="9078" y="1172"/>
                </a:lnTo>
                <a:lnTo>
                  <a:pt x="9080" y="1180"/>
                </a:lnTo>
                <a:lnTo>
                  <a:pt x="9082" y="1190"/>
                </a:lnTo>
                <a:lnTo>
                  <a:pt x="9082" y="1196"/>
                </a:lnTo>
                <a:lnTo>
                  <a:pt x="9084" y="1198"/>
                </a:lnTo>
                <a:lnTo>
                  <a:pt x="9088" y="1200"/>
                </a:lnTo>
                <a:lnTo>
                  <a:pt x="9092" y="1202"/>
                </a:lnTo>
                <a:lnTo>
                  <a:pt x="9106" y="1200"/>
                </a:lnTo>
                <a:lnTo>
                  <a:pt x="9122" y="1196"/>
                </a:lnTo>
                <a:lnTo>
                  <a:pt x="9142" y="1192"/>
                </a:lnTo>
                <a:lnTo>
                  <a:pt x="9164" y="1190"/>
                </a:lnTo>
                <a:lnTo>
                  <a:pt x="9176" y="1192"/>
                </a:lnTo>
                <a:lnTo>
                  <a:pt x="9188" y="1194"/>
                </a:lnTo>
                <a:lnTo>
                  <a:pt x="9198" y="1198"/>
                </a:lnTo>
                <a:lnTo>
                  <a:pt x="9210" y="1204"/>
                </a:lnTo>
                <a:lnTo>
                  <a:pt x="9228" y="1216"/>
                </a:lnTo>
                <a:lnTo>
                  <a:pt x="9240" y="1226"/>
                </a:lnTo>
                <a:lnTo>
                  <a:pt x="9246" y="1236"/>
                </a:lnTo>
                <a:lnTo>
                  <a:pt x="9248" y="1242"/>
                </a:lnTo>
                <a:lnTo>
                  <a:pt x="9248" y="1248"/>
                </a:lnTo>
                <a:lnTo>
                  <a:pt x="9246" y="1254"/>
                </a:lnTo>
                <a:lnTo>
                  <a:pt x="9238" y="1264"/>
                </a:lnTo>
                <a:lnTo>
                  <a:pt x="9232" y="1278"/>
                </a:lnTo>
                <a:lnTo>
                  <a:pt x="9224" y="1292"/>
                </a:lnTo>
                <a:lnTo>
                  <a:pt x="9220" y="1296"/>
                </a:lnTo>
                <a:lnTo>
                  <a:pt x="9218" y="1296"/>
                </a:lnTo>
                <a:lnTo>
                  <a:pt x="9218" y="1292"/>
                </a:lnTo>
                <a:lnTo>
                  <a:pt x="9220" y="1280"/>
                </a:lnTo>
                <a:lnTo>
                  <a:pt x="9222" y="1266"/>
                </a:lnTo>
                <a:lnTo>
                  <a:pt x="9222" y="1252"/>
                </a:lnTo>
                <a:lnTo>
                  <a:pt x="9218" y="1238"/>
                </a:lnTo>
                <a:lnTo>
                  <a:pt x="9212" y="1226"/>
                </a:lnTo>
                <a:lnTo>
                  <a:pt x="9206" y="1220"/>
                </a:lnTo>
                <a:lnTo>
                  <a:pt x="9200" y="1216"/>
                </a:lnTo>
                <a:lnTo>
                  <a:pt x="9194" y="1212"/>
                </a:lnTo>
                <a:lnTo>
                  <a:pt x="9186" y="1210"/>
                </a:lnTo>
                <a:lnTo>
                  <a:pt x="9176" y="1210"/>
                </a:lnTo>
                <a:lnTo>
                  <a:pt x="9166" y="1210"/>
                </a:lnTo>
                <a:lnTo>
                  <a:pt x="9154" y="1212"/>
                </a:lnTo>
                <a:lnTo>
                  <a:pt x="9142" y="1216"/>
                </a:lnTo>
                <a:lnTo>
                  <a:pt x="9130" y="1220"/>
                </a:lnTo>
                <a:lnTo>
                  <a:pt x="9122" y="1224"/>
                </a:lnTo>
                <a:lnTo>
                  <a:pt x="9116" y="1230"/>
                </a:lnTo>
                <a:lnTo>
                  <a:pt x="9112" y="1236"/>
                </a:lnTo>
                <a:lnTo>
                  <a:pt x="9110" y="1242"/>
                </a:lnTo>
                <a:lnTo>
                  <a:pt x="9110" y="1248"/>
                </a:lnTo>
                <a:lnTo>
                  <a:pt x="9114" y="1262"/>
                </a:lnTo>
                <a:lnTo>
                  <a:pt x="9118" y="1274"/>
                </a:lnTo>
                <a:lnTo>
                  <a:pt x="9122" y="1286"/>
                </a:lnTo>
                <a:lnTo>
                  <a:pt x="9122" y="1292"/>
                </a:lnTo>
                <a:lnTo>
                  <a:pt x="9120" y="1296"/>
                </a:lnTo>
                <a:lnTo>
                  <a:pt x="9116" y="1302"/>
                </a:lnTo>
                <a:lnTo>
                  <a:pt x="9110" y="1304"/>
                </a:lnTo>
                <a:lnTo>
                  <a:pt x="9098" y="1312"/>
                </a:lnTo>
                <a:lnTo>
                  <a:pt x="9090" y="1320"/>
                </a:lnTo>
                <a:lnTo>
                  <a:pt x="9086" y="1328"/>
                </a:lnTo>
                <a:lnTo>
                  <a:pt x="9084" y="1336"/>
                </a:lnTo>
                <a:lnTo>
                  <a:pt x="9082" y="1344"/>
                </a:lnTo>
                <a:lnTo>
                  <a:pt x="9078" y="1352"/>
                </a:lnTo>
                <a:lnTo>
                  <a:pt x="9068" y="1360"/>
                </a:lnTo>
                <a:lnTo>
                  <a:pt x="9054" y="1368"/>
                </a:lnTo>
                <a:lnTo>
                  <a:pt x="9040" y="1376"/>
                </a:lnTo>
                <a:lnTo>
                  <a:pt x="9032" y="1382"/>
                </a:lnTo>
                <a:lnTo>
                  <a:pt x="9024" y="1396"/>
                </a:lnTo>
                <a:lnTo>
                  <a:pt x="9018" y="1400"/>
                </a:lnTo>
                <a:lnTo>
                  <a:pt x="9006" y="1402"/>
                </a:lnTo>
                <a:lnTo>
                  <a:pt x="8988" y="1400"/>
                </a:lnTo>
                <a:lnTo>
                  <a:pt x="8958" y="1394"/>
                </a:lnTo>
                <a:lnTo>
                  <a:pt x="8932" y="1390"/>
                </a:lnTo>
                <a:lnTo>
                  <a:pt x="8924" y="1386"/>
                </a:lnTo>
                <a:lnTo>
                  <a:pt x="8924" y="1384"/>
                </a:lnTo>
                <a:lnTo>
                  <a:pt x="8928" y="1384"/>
                </a:lnTo>
                <a:lnTo>
                  <a:pt x="8942" y="1380"/>
                </a:lnTo>
                <a:lnTo>
                  <a:pt x="8960" y="1374"/>
                </a:lnTo>
                <a:lnTo>
                  <a:pt x="8982" y="1368"/>
                </a:lnTo>
                <a:lnTo>
                  <a:pt x="8992" y="1362"/>
                </a:lnTo>
                <a:lnTo>
                  <a:pt x="9002" y="1356"/>
                </a:lnTo>
                <a:lnTo>
                  <a:pt x="9010" y="1348"/>
                </a:lnTo>
                <a:lnTo>
                  <a:pt x="9016" y="1338"/>
                </a:lnTo>
                <a:lnTo>
                  <a:pt x="9026" y="1322"/>
                </a:lnTo>
                <a:lnTo>
                  <a:pt x="9034" y="1312"/>
                </a:lnTo>
                <a:lnTo>
                  <a:pt x="9042" y="1306"/>
                </a:lnTo>
                <a:lnTo>
                  <a:pt x="9048" y="1302"/>
                </a:lnTo>
                <a:lnTo>
                  <a:pt x="9054" y="1300"/>
                </a:lnTo>
                <a:lnTo>
                  <a:pt x="9058" y="1294"/>
                </a:lnTo>
                <a:lnTo>
                  <a:pt x="9062" y="1286"/>
                </a:lnTo>
                <a:lnTo>
                  <a:pt x="9066" y="1272"/>
                </a:lnTo>
                <a:lnTo>
                  <a:pt x="9066" y="1256"/>
                </a:lnTo>
                <a:lnTo>
                  <a:pt x="9062" y="1244"/>
                </a:lnTo>
                <a:lnTo>
                  <a:pt x="9056" y="1234"/>
                </a:lnTo>
                <a:lnTo>
                  <a:pt x="9048" y="1224"/>
                </a:lnTo>
                <a:lnTo>
                  <a:pt x="9040" y="1214"/>
                </a:lnTo>
                <a:lnTo>
                  <a:pt x="9034" y="1202"/>
                </a:lnTo>
                <a:lnTo>
                  <a:pt x="9030" y="1186"/>
                </a:lnTo>
                <a:lnTo>
                  <a:pt x="9032" y="1166"/>
                </a:lnTo>
                <a:lnTo>
                  <a:pt x="9038" y="1126"/>
                </a:lnTo>
                <a:lnTo>
                  <a:pt x="9040" y="1110"/>
                </a:lnTo>
                <a:lnTo>
                  <a:pt x="9042" y="1094"/>
                </a:lnTo>
                <a:lnTo>
                  <a:pt x="9040" y="1080"/>
                </a:lnTo>
                <a:lnTo>
                  <a:pt x="9036" y="1068"/>
                </a:lnTo>
                <a:lnTo>
                  <a:pt x="9028" y="1056"/>
                </a:lnTo>
                <a:lnTo>
                  <a:pt x="9014" y="1042"/>
                </a:lnTo>
                <a:lnTo>
                  <a:pt x="9004" y="1032"/>
                </a:lnTo>
                <a:lnTo>
                  <a:pt x="9002" y="1028"/>
                </a:lnTo>
                <a:lnTo>
                  <a:pt x="9002" y="1024"/>
                </a:lnTo>
                <a:lnTo>
                  <a:pt x="9002" y="1020"/>
                </a:lnTo>
                <a:lnTo>
                  <a:pt x="9006" y="1018"/>
                </a:lnTo>
                <a:lnTo>
                  <a:pt x="9014" y="1012"/>
                </a:lnTo>
                <a:lnTo>
                  <a:pt x="9024" y="1004"/>
                </a:lnTo>
                <a:lnTo>
                  <a:pt x="9034" y="994"/>
                </a:lnTo>
                <a:lnTo>
                  <a:pt x="9038" y="988"/>
                </a:lnTo>
                <a:lnTo>
                  <a:pt x="9042" y="982"/>
                </a:lnTo>
                <a:lnTo>
                  <a:pt x="9044" y="974"/>
                </a:lnTo>
                <a:lnTo>
                  <a:pt x="9044" y="964"/>
                </a:lnTo>
                <a:lnTo>
                  <a:pt x="9044" y="952"/>
                </a:lnTo>
                <a:lnTo>
                  <a:pt x="9040" y="944"/>
                </a:lnTo>
                <a:lnTo>
                  <a:pt x="9036" y="936"/>
                </a:lnTo>
                <a:lnTo>
                  <a:pt x="9030" y="932"/>
                </a:lnTo>
                <a:lnTo>
                  <a:pt x="9022" y="928"/>
                </a:lnTo>
                <a:lnTo>
                  <a:pt x="9014" y="924"/>
                </a:lnTo>
                <a:lnTo>
                  <a:pt x="8994" y="922"/>
                </a:lnTo>
                <a:lnTo>
                  <a:pt x="8974" y="922"/>
                </a:lnTo>
                <a:lnTo>
                  <a:pt x="8952" y="922"/>
                </a:lnTo>
                <a:lnTo>
                  <a:pt x="8932" y="924"/>
                </a:lnTo>
                <a:lnTo>
                  <a:pt x="8916" y="922"/>
                </a:lnTo>
                <a:lnTo>
                  <a:pt x="8908" y="920"/>
                </a:lnTo>
                <a:lnTo>
                  <a:pt x="8900" y="922"/>
                </a:lnTo>
                <a:lnTo>
                  <a:pt x="8896" y="926"/>
                </a:lnTo>
                <a:lnTo>
                  <a:pt x="8890" y="932"/>
                </a:lnTo>
                <a:lnTo>
                  <a:pt x="8882" y="946"/>
                </a:lnTo>
                <a:lnTo>
                  <a:pt x="8876" y="966"/>
                </a:lnTo>
                <a:lnTo>
                  <a:pt x="8868" y="986"/>
                </a:lnTo>
                <a:lnTo>
                  <a:pt x="8860" y="1006"/>
                </a:lnTo>
                <a:lnTo>
                  <a:pt x="8854" y="1016"/>
                </a:lnTo>
                <a:lnTo>
                  <a:pt x="8846" y="1024"/>
                </a:lnTo>
                <a:lnTo>
                  <a:pt x="8838" y="1030"/>
                </a:lnTo>
                <a:lnTo>
                  <a:pt x="8826" y="1036"/>
                </a:lnTo>
                <a:lnTo>
                  <a:pt x="8804" y="1048"/>
                </a:lnTo>
                <a:lnTo>
                  <a:pt x="8798" y="1052"/>
                </a:lnTo>
                <a:lnTo>
                  <a:pt x="8794" y="1058"/>
                </a:lnTo>
                <a:lnTo>
                  <a:pt x="8792" y="1062"/>
                </a:lnTo>
                <a:lnTo>
                  <a:pt x="8794" y="1066"/>
                </a:lnTo>
                <a:lnTo>
                  <a:pt x="8800" y="1074"/>
                </a:lnTo>
                <a:lnTo>
                  <a:pt x="8808" y="1082"/>
                </a:lnTo>
                <a:lnTo>
                  <a:pt x="8812" y="1088"/>
                </a:lnTo>
                <a:lnTo>
                  <a:pt x="8814" y="1094"/>
                </a:lnTo>
                <a:lnTo>
                  <a:pt x="8816" y="1102"/>
                </a:lnTo>
                <a:lnTo>
                  <a:pt x="8814" y="1108"/>
                </a:lnTo>
                <a:lnTo>
                  <a:pt x="8812" y="1118"/>
                </a:lnTo>
                <a:lnTo>
                  <a:pt x="8806" y="1128"/>
                </a:lnTo>
                <a:lnTo>
                  <a:pt x="8800" y="1138"/>
                </a:lnTo>
                <a:lnTo>
                  <a:pt x="8798" y="1146"/>
                </a:lnTo>
                <a:lnTo>
                  <a:pt x="8800" y="1154"/>
                </a:lnTo>
                <a:lnTo>
                  <a:pt x="8804" y="1162"/>
                </a:lnTo>
                <a:lnTo>
                  <a:pt x="8812" y="1168"/>
                </a:lnTo>
                <a:lnTo>
                  <a:pt x="8820" y="1174"/>
                </a:lnTo>
                <a:lnTo>
                  <a:pt x="8842" y="1184"/>
                </a:lnTo>
                <a:lnTo>
                  <a:pt x="8862" y="1196"/>
                </a:lnTo>
                <a:lnTo>
                  <a:pt x="8872" y="1200"/>
                </a:lnTo>
                <a:lnTo>
                  <a:pt x="8878" y="1208"/>
                </a:lnTo>
                <a:lnTo>
                  <a:pt x="8884" y="1214"/>
                </a:lnTo>
                <a:lnTo>
                  <a:pt x="8886" y="1220"/>
                </a:lnTo>
                <a:lnTo>
                  <a:pt x="8886" y="1230"/>
                </a:lnTo>
                <a:lnTo>
                  <a:pt x="8880" y="1238"/>
                </a:lnTo>
                <a:lnTo>
                  <a:pt x="8870" y="1254"/>
                </a:lnTo>
                <a:lnTo>
                  <a:pt x="8866" y="1258"/>
                </a:lnTo>
                <a:lnTo>
                  <a:pt x="8862" y="1260"/>
                </a:lnTo>
                <a:lnTo>
                  <a:pt x="8858" y="1260"/>
                </a:lnTo>
                <a:lnTo>
                  <a:pt x="8854" y="1258"/>
                </a:lnTo>
                <a:lnTo>
                  <a:pt x="8844" y="1252"/>
                </a:lnTo>
                <a:lnTo>
                  <a:pt x="8830" y="1240"/>
                </a:lnTo>
                <a:lnTo>
                  <a:pt x="8806" y="1224"/>
                </a:lnTo>
                <a:lnTo>
                  <a:pt x="8772" y="1204"/>
                </a:lnTo>
                <a:lnTo>
                  <a:pt x="8752" y="1194"/>
                </a:lnTo>
                <a:lnTo>
                  <a:pt x="8726" y="1184"/>
                </a:lnTo>
                <a:lnTo>
                  <a:pt x="8698" y="1174"/>
                </a:lnTo>
                <a:lnTo>
                  <a:pt x="8674" y="1166"/>
                </a:lnTo>
                <a:lnTo>
                  <a:pt x="8652" y="1160"/>
                </a:lnTo>
                <a:lnTo>
                  <a:pt x="8630" y="1156"/>
                </a:lnTo>
                <a:lnTo>
                  <a:pt x="8612" y="1152"/>
                </a:lnTo>
                <a:lnTo>
                  <a:pt x="8594" y="1152"/>
                </a:lnTo>
                <a:lnTo>
                  <a:pt x="8580" y="1152"/>
                </a:lnTo>
                <a:lnTo>
                  <a:pt x="8568" y="1152"/>
                </a:lnTo>
                <a:lnTo>
                  <a:pt x="8556" y="1156"/>
                </a:lnTo>
                <a:lnTo>
                  <a:pt x="8548" y="1158"/>
                </a:lnTo>
                <a:lnTo>
                  <a:pt x="8542" y="1162"/>
                </a:lnTo>
                <a:lnTo>
                  <a:pt x="8540" y="1168"/>
                </a:lnTo>
                <a:lnTo>
                  <a:pt x="8538" y="1174"/>
                </a:lnTo>
                <a:lnTo>
                  <a:pt x="8538" y="1180"/>
                </a:lnTo>
                <a:lnTo>
                  <a:pt x="8542" y="1186"/>
                </a:lnTo>
                <a:lnTo>
                  <a:pt x="8548" y="1194"/>
                </a:lnTo>
                <a:lnTo>
                  <a:pt x="8552" y="1198"/>
                </a:lnTo>
                <a:lnTo>
                  <a:pt x="8552" y="1204"/>
                </a:lnTo>
                <a:lnTo>
                  <a:pt x="8552" y="1210"/>
                </a:lnTo>
                <a:lnTo>
                  <a:pt x="8550" y="1216"/>
                </a:lnTo>
                <a:lnTo>
                  <a:pt x="8542" y="1228"/>
                </a:lnTo>
                <a:lnTo>
                  <a:pt x="8530" y="1238"/>
                </a:lnTo>
                <a:lnTo>
                  <a:pt x="8518" y="1244"/>
                </a:lnTo>
                <a:lnTo>
                  <a:pt x="8512" y="1246"/>
                </a:lnTo>
                <a:lnTo>
                  <a:pt x="8506" y="1246"/>
                </a:lnTo>
                <a:lnTo>
                  <a:pt x="8500" y="1244"/>
                </a:lnTo>
                <a:lnTo>
                  <a:pt x="8496" y="1242"/>
                </a:lnTo>
                <a:lnTo>
                  <a:pt x="8494" y="1236"/>
                </a:lnTo>
                <a:lnTo>
                  <a:pt x="8494" y="1230"/>
                </a:lnTo>
                <a:lnTo>
                  <a:pt x="8492" y="1216"/>
                </a:lnTo>
                <a:lnTo>
                  <a:pt x="8490" y="1208"/>
                </a:lnTo>
                <a:lnTo>
                  <a:pt x="8486" y="1206"/>
                </a:lnTo>
                <a:lnTo>
                  <a:pt x="8478" y="1206"/>
                </a:lnTo>
                <a:lnTo>
                  <a:pt x="8470" y="1208"/>
                </a:lnTo>
                <a:lnTo>
                  <a:pt x="8458" y="1214"/>
                </a:lnTo>
                <a:lnTo>
                  <a:pt x="8430" y="1234"/>
                </a:lnTo>
                <a:lnTo>
                  <a:pt x="8416" y="1242"/>
                </a:lnTo>
                <a:lnTo>
                  <a:pt x="8410" y="1242"/>
                </a:lnTo>
                <a:lnTo>
                  <a:pt x="8404" y="1242"/>
                </a:lnTo>
                <a:lnTo>
                  <a:pt x="8394" y="1240"/>
                </a:lnTo>
                <a:lnTo>
                  <a:pt x="8386" y="1236"/>
                </a:lnTo>
                <a:lnTo>
                  <a:pt x="8378" y="1232"/>
                </a:lnTo>
                <a:lnTo>
                  <a:pt x="8366" y="1230"/>
                </a:lnTo>
                <a:lnTo>
                  <a:pt x="8358" y="1232"/>
                </a:lnTo>
                <a:lnTo>
                  <a:pt x="8350" y="1234"/>
                </a:lnTo>
                <a:lnTo>
                  <a:pt x="8330" y="1246"/>
                </a:lnTo>
                <a:lnTo>
                  <a:pt x="8308" y="1256"/>
                </a:lnTo>
                <a:lnTo>
                  <a:pt x="8300" y="1258"/>
                </a:lnTo>
                <a:lnTo>
                  <a:pt x="8294" y="1260"/>
                </a:lnTo>
                <a:lnTo>
                  <a:pt x="8288" y="1260"/>
                </a:lnTo>
                <a:lnTo>
                  <a:pt x="8284" y="1258"/>
                </a:lnTo>
                <a:lnTo>
                  <a:pt x="8280" y="1254"/>
                </a:lnTo>
                <a:lnTo>
                  <a:pt x="8278" y="1250"/>
                </a:lnTo>
                <a:lnTo>
                  <a:pt x="8278" y="1240"/>
                </a:lnTo>
                <a:lnTo>
                  <a:pt x="8280" y="1230"/>
                </a:lnTo>
                <a:lnTo>
                  <a:pt x="8286" y="1220"/>
                </a:lnTo>
                <a:lnTo>
                  <a:pt x="8294" y="1212"/>
                </a:lnTo>
                <a:lnTo>
                  <a:pt x="8300" y="1206"/>
                </a:lnTo>
                <a:lnTo>
                  <a:pt x="8300" y="1204"/>
                </a:lnTo>
                <a:lnTo>
                  <a:pt x="8298" y="1204"/>
                </a:lnTo>
                <a:lnTo>
                  <a:pt x="8290" y="1204"/>
                </a:lnTo>
                <a:lnTo>
                  <a:pt x="8276" y="1206"/>
                </a:lnTo>
                <a:lnTo>
                  <a:pt x="8256" y="1214"/>
                </a:lnTo>
                <a:lnTo>
                  <a:pt x="8230" y="1224"/>
                </a:lnTo>
                <a:lnTo>
                  <a:pt x="8200" y="1236"/>
                </a:lnTo>
                <a:lnTo>
                  <a:pt x="8164" y="1254"/>
                </a:lnTo>
                <a:lnTo>
                  <a:pt x="8130" y="1270"/>
                </a:lnTo>
                <a:lnTo>
                  <a:pt x="8104" y="1278"/>
                </a:lnTo>
                <a:lnTo>
                  <a:pt x="8084" y="1282"/>
                </a:lnTo>
                <a:lnTo>
                  <a:pt x="8068" y="1286"/>
                </a:lnTo>
                <a:lnTo>
                  <a:pt x="8056" y="1288"/>
                </a:lnTo>
                <a:lnTo>
                  <a:pt x="8048" y="1294"/>
                </a:lnTo>
                <a:lnTo>
                  <a:pt x="8040" y="1304"/>
                </a:lnTo>
                <a:lnTo>
                  <a:pt x="8034" y="1322"/>
                </a:lnTo>
                <a:lnTo>
                  <a:pt x="8026" y="1342"/>
                </a:lnTo>
                <a:lnTo>
                  <a:pt x="8020" y="1352"/>
                </a:lnTo>
                <a:lnTo>
                  <a:pt x="8016" y="1356"/>
                </a:lnTo>
                <a:lnTo>
                  <a:pt x="8010" y="1358"/>
                </a:lnTo>
                <a:lnTo>
                  <a:pt x="7996" y="1354"/>
                </a:lnTo>
                <a:lnTo>
                  <a:pt x="7986" y="1356"/>
                </a:lnTo>
                <a:lnTo>
                  <a:pt x="7976" y="1360"/>
                </a:lnTo>
                <a:lnTo>
                  <a:pt x="7966" y="1364"/>
                </a:lnTo>
                <a:lnTo>
                  <a:pt x="7960" y="1364"/>
                </a:lnTo>
                <a:lnTo>
                  <a:pt x="7956" y="1362"/>
                </a:lnTo>
                <a:lnTo>
                  <a:pt x="7954" y="1358"/>
                </a:lnTo>
                <a:lnTo>
                  <a:pt x="7952" y="1352"/>
                </a:lnTo>
                <a:lnTo>
                  <a:pt x="7948" y="1344"/>
                </a:lnTo>
                <a:lnTo>
                  <a:pt x="7942" y="1338"/>
                </a:lnTo>
                <a:lnTo>
                  <a:pt x="7930" y="1330"/>
                </a:lnTo>
                <a:lnTo>
                  <a:pt x="7920" y="1324"/>
                </a:lnTo>
                <a:lnTo>
                  <a:pt x="7918" y="1322"/>
                </a:lnTo>
                <a:lnTo>
                  <a:pt x="7918" y="1318"/>
                </a:lnTo>
                <a:lnTo>
                  <a:pt x="7918" y="1314"/>
                </a:lnTo>
                <a:lnTo>
                  <a:pt x="7920" y="1312"/>
                </a:lnTo>
                <a:lnTo>
                  <a:pt x="7926" y="1304"/>
                </a:lnTo>
                <a:lnTo>
                  <a:pt x="7934" y="1300"/>
                </a:lnTo>
                <a:lnTo>
                  <a:pt x="7946" y="1296"/>
                </a:lnTo>
                <a:lnTo>
                  <a:pt x="7958" y="1292"/>
                </a:lnTo>
                <a:lnTo>
                  <a:pt x="7970" y="1292"/>
                </a:lnTo>
                <a:lnTo>
                  <a:pt x="7976" y="1290"/>
                </a:lnTo>
                <a:lnTo>
                  <a:pt x="7980" y="1288"/>
                </a:lnTo>
                <a:lnTo>
                  <a:pt x="7982" y="1286"/>
                </a:lnTo>
                <a:lnTo>
                  <a:pt x="7984" y="1282"/>
                </a:lnTo>
                <a:lnTo>
                  <a:pt x="7982" y="1274"/>
                </a:lnTo>
                <a:lnTo>
                  <a:pt x="7978" y="1264"/>
                </a:lnTo>
                <a:lnTo>
                  <a:pt x="7968" y="1254"/>
                </a:lnTo>
                <a:lnTo>
                  <a:pt x="7956" y="1246"/>
                </a:lnTo>
                <a:lnTo>
                  <a:pt x="7942" y="1240"/>
                </a:lnTo>
                <a:lnTo>
                  <a:pt x="7934" y="1238"/>
                </a:lnTo>
                <a:lnTo>
                  <a:pt x="7926" y="1238"/>
                </a:lnTo>
                <a:lnTo>
                  <a:pt x="7910" y="1238"/>
                </a:lnTo>
                <a:lnTo>
                  <a:pt x="7892" y="1236"/>
                </a:lnTo>
                <a:lnTo>
                  <a:pt x="7866" y="1230"/>
                </a:lnTo>
                <a:lnTo>
                  <a:pt x="7858" y="1230"/>
                </a:lnTo>
                <a:lnTo>
                  <a:pt x="7856" y="1230"/>
                </a:lnTo>
                <a:lnTo>
                  <a:pt x="7860" y="1236"/>
                </a:lnTo>
                <a:lnTo>
                  <a:pt x="7870" y="1246"/>
                </a:lnTo>
                <a:lnTo>
                  <a:pt x="7876" y="1252"/>
                </a:lnTo>
                <a:lnTo>
                  <a:pt x="7880" y="1258"/>
                </a:lnTo>
                <a:lnTo>
                  <a:pt x="7882" y="1264"/>
                </a:lnTo>
                <a:lnTo>
                  <a:pt x="7884" y="1270"/>
                </a:lnTo>
                <a:lnTo>
                  <a:pt x="7882" y="1284"/>
                </a:lnTo>
                <a:lnTo>
                  <a:pt x="7876" y="1296"/>
                </a:lnTo>
                <a:lnTo>
                  <a:pt x="7872" y="1306"/>
                </a:lnTo>
                <a:lnTo>
                  <a:pt x="7870" y="1318"/>
                </a:lnTo>
                <a:lnTo>
                  <a:pt x="7870" y="1324"/>
                </a:lnTo>
                <a:lnTo>
                  <a:pt x="7874" y="1328"/>
                </a:lnTo>
                <a:lnTo>
                  <a:pt x="7878" y="1334"/>
                </a:lnTo>
                <a:lnTo>
                  <a:pt x="7884" y="1340"/>
                </a:lnTo>
                <a:lnTo>
                  <a:pt x="7896" y="1348"/>
                </a:lnTo>
                <a:lnTo>
                  <a:pt x="7900" y="1352"/>
                </a:lnTo>
                <a:lnTo>
                  <a:pt x="7902" y="1356"/>
                </a:lnTo>
                <a:lnTo>
                  <a:pt x="7902" y="1364"/>
                </a:lnTo>
                <a:lnTo>
                  <a:pt x="7898" y="1372"/>
                </a:lnTo>
                <a:lnTo>
                  <a:pt x="7892" y="1380"/>
                </a:lnTo>
                <a:lnTo>
                  <a:pt x="7888" y="1390"/>
                </a:lnTo>
                <a:lnTo>
                  <a:pt x="7884" y="1400"/>
                </a:lnTo>
                <a:lnTo>
                  <a:pt x="7886" y="1414"/>
                </a:lnTo>
                <a:lnTo>
                  <a:pt x="7886" y="1424"/>
                </a:lnTo>
                <a:lnTo>
                  <a:pt x="7884" y="1422"/>
                </a:lnTo>
                <a:lnTo>
                  <a:pt x="7876" y="1414"/>
                </a:lnTo>
                <a:lnTo>
                  <a:pt x="7864" y="1402"/>
                </a:lnTo>
                <a:lnTo>
                  <a:pt x="7850" y="1390"/>
                </a:lnTo>
                <a:lnTo>
                  <a:pt x="7842" y="1386"/>
                </a:lnTo>
                <a:lnTo>
                  <a:pt x="7832" y="1382"/>
                </a:lnTo>
                <a:lnTo>
                  <a:pt x="7822" y="1382"/>
                </a:lnTo>
                <a:lnTo>
                  <a:pt x="7810" y="1382"/>
                </a:lnTo>
                <a:lnTo>
                  <a:pt x="7798" y="1386"/>
                </a:lnTo>
                <a:lnTo>
                  <a:pt x="7786" y="1394"/>
                </a:lnTo>
                <a:lnTo>
                  <a:pt x="7762" y="1410"/>
                </a:lnTo>
                <a:lnTo>
                  <a:pt x="7740" y="1422"/>
                </a:lnTo>
                <a:lnTo>
                  <a:pt x="7724" y="1432"/>
                </a:lnTo>
                <a:lnTo>
                  <a:pt x="7712" y="1440"/>
                </a:lnTo>
                <a:lnTo>
                  <a:pt x="7706" y="1448"/>
                </a:lnTo>
                <a:lnTo>
                  <a:pt x="7706" y="1452"/>
                </a:lnTo>
                <a:lnTo>
                  <a:pt x="7706" y="1456"/>
                </a:lnTo>
                <a:lnTo>
                  <a:pt x="7712" y="1468"/>
                </a:lnTo>
                <a:lnTo>
                  <a:pt x="7724" y="1482"/>
                </a:lnTo>
                <a:lnTo>
                  <a:pt x="7736" y="1498"/>
                </a:lnTo>
                <a:lnTo>
                  <a:pt x="7738" y="1504"/>
                </a:lnTo>
                <a:lnTo>
                  <a:pt x="7740" y="1508"/>
                </a:lnTo>
                <a:lnTo>
                  <a:pt x="7738" y="1512"/>
                </a:lnTo>
                <a:lnTo>
                  <a:pt x="7736" y="1516"/>
                </a:lnTo>
                <a:lnTo>
                  <a:pt x="7732" y="1518"/>
                </a:lnTo>
                <a:lnTo>
                  <a:pt x="7726" y="1520"/>
                </a:lnTo>
                <a:lnTo>
                  <a:pt x="7710" y="1520"/>
                </a:lnTo>
                <a:lnTo>
                  <a:pt x="7690" y="1516"/>
                </a:lnTo>
                <a:lnTo>
                  <a:pt x="7668" y="1508"/>
                </a:lnTo>
                <a:lnTo>
                  <a:pt x="7642" y="1496"/>
                </a:lnTo>
                <a:lnTo>
                  <a:pt x="7618" y="1486"/>
                </a:lnTo>
                <a:lnTo>
                  <a:pt x="7600" y="1482"/>
                </a:lnTo>
                <a:lnTo>
                  <a:pt x="7586" y="1480"/>
                </a:lnTo>
                <a:lnTo>
                  <a:pt x="7576" y="1482"/>
                </a:lnTo>
                <a:lnTo>
                  <a:pt x="7574" y="1484"/>
                </a:lnTo>
                <a:lnTo>
                  <a:pt x="7572" y="1486"/>
                </a:lnTo>
                <a:lnTo>
                  <a:pt x="7572" y="1494"/>
                </a:lnTo>
                <a:lnTo>
                  <a:pt x="7576" y="1504"/>
                </a:lnTo>
                <a:lnTo>
                  <a:pt x="7584" y="1514"/>
                </a:lnTo>
                <a:lnTo>
                  <a:pt x="7596" y="1524"/>
                </a:lnTo>
                <a:lnTo>
                  <a:pt x="7610" y="1530"/>
                </a:lnTo>
                <a:lnTo>
                  <a:pt x="7632" y="1540"/>
                </a:lnTo>
                <a:lnTo>
                  <a:pt x="7638" y="1544"/>
                </a:lnTo>
                <a:lnTo>
                  <a:pt x="7640" y="1546"/>
                </a:lnTo>
                <a:lnTo>
                  <a:pt x="7640" y="1548"/>
                </a:lnTo>
                <a:lnTo>
                  <a:pt x="7636" y="1554"/>
                </a:lnTo>
                <a:lnTo>
                  <a:pt x="7624" y="1562"/>
                </a:lnTo>
                <a:lnTo>
                  <a:pt x="7610" y="1568"/>
                </a:lnTo>
                <a:lnTo>
                  <a:pt x="7604" y="1570"/>
                </a:lnTo>
                <a:lnTo>
                  <a:pt x="7600" y="1568"/>
                </a:lnTo>
                <a:lnTo>
                  <a:pt x="7592" y="1564"/>
                </a:lnTo>
                <a:lnTo>
                  <a:pt x="7586" y="1558"/>
                </a:lnTo>
                <a:lnTo>
                  <a:pt x="7580" y="1550"/>
                </a:lnTo>
                <a:lnTo>
                  <a:pt x="7570" y="1540"/>
                </a:lnTo>
                <a:lnTo>
                  <a:pt x="7560" y="1532"/>
                </a:lnTo>
                <a:lnTo>
                  <a:pt x="7552" y="1530"/>
                </a:lnTo>
                <a:lnTo>
                  <a:pt x="7544" y="1528"/>
                </a:lnTo>
                <a:lnTo>
                  <a:pt x="7528" y="1524"/>
                </a:lnTo>
                <a:lnTo>
                  <a:pt x="7520" y="1518"/>
                </a:lnTo>
                <a:lnTo>
                  <a:pt x="7516" y="1512"/>
                </a:lnTo>
                <a:lnTo>
                  <a:pt x="7516" y="1506"/>
                </a:lnTo>
                <a:lnTo>
                  <a:pt x="7516" y="1498"/>
                </a:lnTo>
                <a:lnTo>
                  <a:pt x="7514" y="1490"/>
                </a:lnTo>
                <a:lnTo>
                  <a:pt x="7512" y="1482"/>
                </a:lnTo>
                <a:lnTo>
                  <a:pt x="7504" y="1474"/>
                </a:lnTo>
                <a:lnTo>
                  <a:pt x="7498" y="1468"/>
                </a:lnTo>
                <a:lnTo>
                  <a:pt x="7496" y="1464"/>
                </a:lnTo>
                <a:lnTo>
                  <a:pt x="7496" y="1460"/>
                </a:lnTo>
                <a:lnTo>
                  <a:pt x="7496" y="1458"/>
                </a:lnTo>
                <a:lnTo>
                  <a:pt x="7500" y="1452"/>
                </a:lnTo>
                <a:lnTo>
                  <a:pt x="7506" y="1446"/>
                </a:lnTo>
                <a:lnTo>
                  <a:pt x="7512" y="1438"/>
                </a:lnTo>
                <a:lnTo>
                  <a:pt x="7514" y="1432"/>
                </a:lnTo>
                <a:lnTo>
                  <a:pt x="7512" y="1428"/>
                </a:lnTo>
                <a:lnTo>
                  <a:pt x="7510" y="1424"/>
                </a:lnTo>
                <a:lnTo>
                  <a:pt x="7506" y="1418"/>
                </a:lnTo>
                <a:lnTo>
                  <a:pt x="7500" y="1412"/>
                </a:lnTo>
                <a:lnTo>
                  <a:pt x="7484" y="1402"/>
                </a:lnTo>
                <a:lnTo>
                  <a:pt x="7470" y="1394"/>
                </a:lnTo>
                <a:lnTo>
                  <a:pt x="7442" y="1378"/>
                </a:lnTo>
                <a:lnTo>
                  <a:pt x="7432" y="1370"/>
                </a:lnTo>
                <a:lnTo>
                  <a:pt x="7422" y="1364"/>
                </a:lnTo>
                <a:lnTo>
                  <a:pt x="7416" y="1354"/>
                </a:lnTo>
                <a:lnTo>
                  <a:pt x="7412" y="1344"/>
                </a:lnTo>
                <a:lnTo>
                  <a:pt x="7410" y="1336"/>
                </a:lnTo>
                <a:lnTo>
                  <a:pt x="7410" y="1334"/>
                </a:lnTo>
                <a:lnTo>
                  <a:pt x="7420" y="1344"/>
                </a:lnTo>
                <a:lnTo>
                  <a:pt x="7430" y="1352"/>
                </a:lnTo>
                <a:lnTo>
                  <a:pt x="7446" y="1362"/>
                </a:lnTo>
                <a:lnTo>
                  <a:pt x="7466" y="1370"/>
                </a:lnTo>
                <a:lnTo>
                  <a:pt x="7492" y="1376"/>
                </a:lnTo>
                <a:lnTo>
                  <a:pt x="7520" y="1382"/>
                </a:lnTo>
                <a:lnTo>
                  <a:pt x="7548" y="1390"/>
                </a:lnTo>
                <a:lnTo>
                  <a:pt x="7606" y="1408"/>
                </a:lnTo>
                <a:lnTo>
                  <a:pt x="7632" y="1414"/>
                </a:lnTo>
                <a:lnTo>
                  <a:pt x="7646" y="1416"/>
                </a:lnTo>
                <a:lnTo>
                  <a:pt x="7660" y="1416"/>
                </a:lnTo>
                <a:lnTo>
                  <a:pt x="7674" y="1416"/>
                </a:lnTo>
                <a:lnTo>
                  <a:pt x="7686" y="1414"/>
                </a:lnTo>
                <a:lnTo>
                  <a:pt x="7700" y="1408"/>
                </a:lnTo>
                <a:lnTo>
                  <a:pt x="7714" y="1402"/>
                </a:lnTo>
                <a:lnTo>
                  <a:pt x="7738" y="1388"/>
                </a:lnTo>
                <a:lnTo>
                  <a:pt x="7756" y="1374"/>
                </a:lnTo>
                <a:lnTo>
                  <a:pt x="7770" y="1360"/>
                </a:lnTo>
                <a:lnTo>
                  <a:pt x="7774" y="1354"/>
                </a:lnTo>
                <a:lnTo>
                  <a:pt x="7776" y="1346"/>
                </a:lnTo>
                <a:lnTo>
                  <a:pt x="7778" y="1340"/>
                </a:lnTo>
                <a:lnTo>
                  <a:pt x="7778" y="1334"/>
                </a:lnTo>
                <a:lnTo>
                  <a:pt x="7774" y="1326"/>
                </a:lnTo>
                <a:lnTo>
                  <a:pt x="7770" y="1320"/>
                </a:lnTo>
                <a:lnTo>
                  <a:pt x="7764" y="1312"/>
                </a:lnTo>
                <a:lnTo>
                  <a:pt x="7756" y="1304"/>
                </a:lnTo>
                <a:lnTo>
                  <a:pt x="7734" y="1288"/>
                </a:lnTo>
                <a:lnTo>
                  <a:pt x="7694" y="1264"/>
                </a:lnTo>
                <a:lnTo>
                  <a:pt x="7666" y="1252"/>
                </a:lnTo>
                <a:lnTo>
                  <a:pt x="7638" y="1238"/>
                </a:lnTo>
                <a:lnTo>
                  <a:pt x="7594" y="1212"/>
                </a:lnTo>
                <a:lnTo>
                  <a:pt x="7570" y="1198"/>
                </a:lnTo>
                <a:lnTo>
                  <a:pt x="7552" y="1190"/>
                </a:lnTo>
                <a:lnTo>
                  <a:pt x="7538" y="1188"/>
                </a:lnTo>
                <a:lnTo>
                  <a:pt x="7528" y="1188"/>
                </a:lnTo>
                <a:lnTo>
                  <a:pt x="7518" y="1190"/>
                </a:lnTo>
                <a:lnTo>
                  <a:pt x="7508" y="1190"/>
                </a:lnTo>
                <a:lnTo>
                  <a:pt x="7492" y="1188"/>
                </a:lnTo>
                <a:lnTo>
                  <a:pt x="7472" y="1182"/>
                </a:lnTo>
                <a:lnTo>
                  <a:pt x="7452" y="1176"/>
                </a:lnTo>
                <a:lnTo>
                  <a:pt x="7442" y="1170"/>
                </a:lnTo>
                <a:lnTo>
                  <a:pt x="7440" y="1166"/>
                </a:lnTo>
                <a:lnTo>
                  <a:pt x="7440" y="1164"/>
                </a:lnTo>
                <a:lnTo>
                  <a:pt x="7442" y="1160"/>
                </a:lnTo>
                <a:lnTo>
                  <a:pt x="7442" y="1156"/>
                </a:lnTo>
                <a:lnTo>
                  <a:pt x="7436" y="1152"/>
                </a:lnTo>
                <a:lnTo>
                  <a:pt x="7424" y="1146"/>
                </a:lnTo>
                <a:lnTo>
                  <a:pt x="7410" y="1140"/>
                </a:lnTo>
                <a:lnTo>
                  <a:pt x="7402" y="1140"/>
                </a:lnTo>
                <a:lnTo>
                  <a:pt x="7398" y="1144"/>
                </a:lnTo>
                <a:lnTo>
                  <a:pt x="7394" y="1148"/>
                </a:lnTo>
                <a:lnTo>
                  <a:pt x="7390" y="1152"/>
                </a:lnTo>
                <a:lnTo>
                  <a:pt x="7384" y="1156"/>
                </a:lnTo>
                <a:lnTo>
                  <a:pt x="7370" y="1156"/>
                </a:lnTo>
                <a:lnTo>
                  <a:pt x="7350" y="1150"/>
                </a:lnTo>
                <a:lnTo>
                  <a:pt x="7342" y="1150"/>
                </a:lnTo>
                <a:lnTo>
                  <a:pt x="7336" y="1150"/>
                </a:lnTo>
                <a:lnTo>
                  <a:pt x="7332" y="1148"/>
                </a:lnTo>
                <a:lnTo>
                  <a:pt x="7328" y="1146"/>
                </a:lnTo>
                <a:lnTo>
                  <a:pt x="7326" y="1144"/>
                </a:lnTo>
                <a:lnTo>
                  <a:pt x="7322" y="1148"/>
                </a:lnTo>
                <a:lnTo>
                  <a:pt x="7320" y="1152"/>
                </a:lnTo>
                <a:lnTo>
                  <a:pt x="7314" y="1154"/>
                </a:lnTo>
                <a:lnTo>
                  <a:pt x="7304" y="1156"/>
                </a:lnTo>
                <a:lnTo>
                  <a:pt x="7302" y="1154"/>
                </a:lnTo>
                <a:lnTo>
                  <a:pt x="7304" y="1152"/>
                </a:lnTo>
                <a:lnTo>
                  <a:pt x="7306" y="1148"/>
                </a:lnTo>
                <a:lnTo>
                  <a:pt x="7306" y="1142"/>
                </a:lnTo>
                <a:lnTo>
                  <a:pt x="7304" y="1140"/>
                </a:lnTo>
                <a:lnTo>
                  <a:pt x="7302" y="1138"/>
                </a:lnTo>
                <a:lnTo>
                  <a:pt x="7298" y="1136"/>
                </a:lnTo>
                <a:lnTo>
                  <a:pt x="7292" y="1134"/>
                </a:lnTo>
                <a:lnTo>
                  <a:pt x="7282" y="1134"/>
                </a:lnTo>
                <a:lnTo>
                  <a:pt x="7276" y="1130"/>
                </a:lnTo>
                <a:lnTo>
                  <a:pt x="7270" y="1128"/>
                </a:lnTo>
                <a:lnTo>
                  <a:pt x="7264" y="1128"/>
                </a:lnTo>
                <a:lnTo>
                  <a:pt x="7260" y="1126"/>
                </a:lnTo>
                <a:lnTo>
                  <a:pt x="7264" y="1124"/>
                </a:lnTo>
                <a:lnTo>
                  <a:pt x="7276" y="1124"/>
                </a:lnTo>
                <a:lnTo>
                  <a:pt x="7298" y="1128"/>
                </a:lnTo>
                <a:lnTo>
                  <a:pt x="7308" y="1130"/>
                </a:lnTo>
                <a:lnTo>
                  <a:pt x="7318" y="1130"/>
                </a:lnTo>
                <a:lnTo>
                  <a:pt x="7324" y="1128"/>
                </a:lnTo>
                <a:lnTo>
                  <a:pt x="7330" y="1124"/>
                </a:lnTo>
                <a:lnTo>
                  <a:pt x="7338" y="1118"/>
                </a:lnTo>
                <a:lnTo>
                  <a:pt x="7342" y="1116"/>
                </a:lnTo>
                <a:lnTo>
                  <a:pt x="7348" y="1116"/>
                </a:lnTo>
                <a:lnTo>
                  <a:pt x="7352" y="1116"/>
                </a:lnTo>
                <a:lnTo>
                  <a:pt x="7356" y="1116"/>
                </a:lnTo>
                <a:lnTo>
                  <a:pt x="7358" y="1114"/>
                </a:lnTo>
                <a:lnTo>
                  <a:pt x="7360" y="1110"/>
                </a:lnTo>
                <a:lnTo>
                  <a:pt x="7360" y="1108"/>
                </a:lnTo>
                <a:lnTo>
                  <a:pt x="7358" y="1106"/>
                </a:lnTo>
                <a:lnTo>
                  <a:pt x="7356" y="1104"/>
                </a:lnTo>
                <a:lnTo>
                  <a:pt x="7352" y="1104"/>
                </a:lnTo>
                <a:lnTo>
                  <a:pt x="7346" y="1102"/>
                </a:lnTo>
                <a:lnTo>
                  <a:pt x="7342" y="1100"/>
                </a:lnTo>
                <a:lnTo>
                  <a:pt x="7340" y="1096"/>
                </a:lnTo>
                <a:lnTo>
                  <a:pt x="7336" y="1094"/>
                </a:lnTo>
                <a:lnTo>
                  <a:pt x="7332" y="1094"/>
                </a:lnTo>
                <a:lnTo>
                  <a:pt x="7328" y="1092"/>
                </a:lnTo>
                <a:lnTo>
                  <a:pt x="7326" y="1088"/>
                </a:lnTo>
                <a:lnTo>
                  <a:pt x="7320" y="1084"/>
                </a:lnTo>
                <a:lnTo>
                  <a:pt x="7318" y="1084"/>
                </a:lnTo>
                <a:lnTo>
                  <a:pt x="7314" y="1084"/>
                </a:lnTo>
                <a:lnTo>
                  <a:pt x="7308" y="1086"/>
                </a:lnTo>
                <a:lnTo>
                  <a:pt x="7308" y="1084"/>
                </a:lnTo>
                <a:lnTo>
                  <a:pt x="7306" y="1082"/>
                </a:lnTo>
                <a:lnTo>
                  <a:pt x="7298" y="1084"/>
                </a:lnTo>
                <a:lnTo>
                  <a:pt x="7290" y="1084"/>
                </a:lnTo>
                <a:lnTo>
                  <a:pt x="7290" y="1082"/>
                </a:lnTo>
                <a:lnTo>
                  <a:pt x="7290" y="1080"/>
                </a:lnTo>
                <a:lnTo>
                  <a:pt x="7290" y="1078"/>
                </a:lnTo>
                <a:lnTo>
                  <a:pt x="7286" y="1074"/>
                </a:lnTo>
                <a:lnTo>
                  <a:pt x="7280" y="1072"/>
                </a:lnTo>
                <a:lnTo>
                  <a:pt x="7274" y="1072"/>
                </a:lnTo>
                <a:lnTo>
                  <a:pt x="7268" y="1072"/>
                </a:lnTo>
                <a:lnTo>
                  <a:pt x="7262" y="1074"/>
                </a:lnTo>
                <a:lnTo>
                  <a:pt x="7258" y="1078"/>
                </a:lnTo>
                <a:lnTo>
                  <a:pt x="7256" y="1082"/>
                </a:lnTo>
                <a:lnTo>
                  <a:pt x="7254" y="1088"/>
                </a:lnTo>
                <a:lnTo>
                  <a:pt x="7254" y="1098"/>
                </a:lnTo>
                <a:lnTo>
                  <a:pt x="7256" y="1104"/>
                </a:lnTo>
                <a:lnTo>
                  <a:pt x="7254" y="1102"/>
                </a:lnTo>
                <a:lnTo>
                  <a:pt x="7248" y="1100"/>
                </a:lnTo>
                <a:lnTo>
                  <a:pt x="7246" y="1100"/>
                </a:lnTo>
                <a:lnTo>
                  <a:pt x="7242" y="1100"/>
                </a:lnTo>
                <a:lnTo>
                  <a:pt x="7236" y="1102"/>
                </a:lnTo>
                <a:lnTo>
                  <a:pt x="7232" y="1100"/>
                </a:lnTo>
                <a:lnTo>
                  <a:pt x="7232" y="1098"/>
                </a:lnTo>
                <a:lnTo>
                  <a:pt x="7238" y="1094"/>
                </a:lnTo>
                <a:lnTo>
                  <a:pt x="7244" y="1090"/>
                </a:lnTo>
                <a:lnTo>
                  <a:pt x="7248" y="1086"/>
                </a:lnTo>
                <a:lnTo>
                  <a:pt x="7250" y="1084"/>
                </a:lnTo>
                <a:lnTo>
                  <a:pt x="7246" y="1082"/>
                </a:lnTo>
                <a:lnTo>
                  <a:pt x="7240" y="1084"/>
                </a:lnTo>
                <a:lnTo>
                  <a:pt x="7238" y="1082"/>
                </a:lnTo>
                <a:lnTo>
                  <a:pt x="7240" y="1078"/>
                </a:lnTo>
                <a:lnTo>
                  <a:pt x="7242" y="1076"/>
                </a:lnTo>
                <a:lnTo>
                  <a:pt x="7250" y="1074"/>
                </a:lnTo>
                <a:lnTo>
                  <a:pt x="7256" y="1070"/>
                </a:lnTo>
                <a:lnTo>
                  <a:pt x="7258" y="1068"/>
                </a:lnTo>
                <a:lnTo>
                  <a:pt x="7258" y="1066"/>
                </a:lnTo>
                <a:lnTo>
                  <a:pt x="7258" y="1064"/>
                </a:lnTo>
                <a:lnTo>
                  <a:pt x="7256" y="1062"/>
                </a:lnTo>
                <a:lnTo>
                  <a:pt x="7250" y="1064"/>
                </a:lnTo>
                <a:lnTo>
                  <a:pt x="7246" y="1064"/>
                </a:lnTo>
                <a:lnTo>
                  <a:pt x="7246" y="1062"/>
                </a:lnTo>
                <a:lnTo>
                  <a:pt x="7244" y="1060"/>
                </a:lnTo>
                <a:lnTo>
                  <a:pt x="7244" y="1058"/>
                </a:lnTo>
                <a:lnTo>
                  <a:pt x="7244" y="1056"/>
                </a:lnTo>
                <a:lnTo>
                  <a:pt x="7238" y="1058"/>
                </a:lnTo>
                <a:lnTo>
                  <a:pt x="7232" y="1058"/>
                </a:lnTo>
                <a:lnTo>
                  <a:pt x="7230" y="1058"/>
                </a:lnTo>
                <a:lnTo>
                  <a:pt x="7226" y="1056"/>
                </a:lnTo>
                <a:lnTo>
                  <a:pt x="7222" y="1054"/>
                </a:lnTo>
                <a:lnTo>
                  <a:pt x="7220" y="1054"/>
                </a:lnTo>
                <a:lnTo>
                  <a:pt x="7218" y="1058"/>
                </a:lnTo>
                <a:lnTo>
                  <a:pt x="7216" y="1062"/>
                </a:lnTo>
                <a:lnTo>
                  <a:pt x="7214" y="1062"/>
                </a:lnTo>
                <a:lnTo>
                  <a:pt x="7212" y="1062"/>
                </a:lnTo>
                <a:lnTo>
                  <a:pt x="7208" y="1060"/>
                </a:lnTo>
                <a:lnTo>
                  <a:pt x="7206" y="1060"/>
                </a:lnTo>
                <a:lnTo>
                  <a:pt x="7202" y="1064"/>
                </a:lnTo>
                <a:lnTo>
                  <a:pt x="7202" y="1066"/>
                </a:lnTo>
                <a:lnTo>
                  <a:pt x="7202" y="1068"/>
                </a:lnTo>
                <a:lnTo>
                  <a:pt x="7204" y="1070"/>
                </a:lnTo>
                <a:lnTo>
                  <a:pt x="7208" y="1070"/>
                </a:lnTo>
                <a:lnTo>
                  <a:pt x="7214" y="1072"/>
                </a:lnTo>
                <a:lnTo>
                  <a:pt x="7212" y="1074"/>
                </a:lnTo>
                <a:lnTo>
                  <a:pt x="7208" y="1076"/>
                </a:lnTo>
                <a:lnTo>
                  <a:pt x="7208" y="1080"/>
                </a:lnTo>
                <a:lnTo>
                  <a:pt x="7204" y="1082"/>
                </a:lnTo>
                <a:lnTo>
                  <a:pt x="7200" y="1082"/>
                </a:lnTo>
                <a:lnTo>
                  <a:pt x="7200" y="1086"/>
                </a:lnTo>
                <a:lnTo>
                  <a:pt x="7198" y="1088"/>
                </a:lnTo>
                <a:lnTo>
                  <a:pt x="7196" y="1090"/>
                </a:lnTo>
                <a:lnTo>
                  <a:pt x="7194" y="1092"/>
                </a:lnTo>
                <a:lnTo>
                  <a:pt x="7194" y="1096"/>
                </a:lnTo>
                <a:lnTo>
                  <a:pt x="7196" y="1100"/>
                </a:lnTo>
                <a:lnTo>
                  <a:pt x="7194" y="1102"/>
                </a:lnTo>
                <a:lnTo>
                  <a:pt x="7190" y="1102"/>
                </a:lnTo>
                <a:lnTo>
                  <a:pt x="7180" y="1106"/>
                </a:lnTo>
                <a:lnTo>
                  <a:pt x="7176" y="1108"/>
                </a:lnTo>
                <a:lnTo>
                  <a:pt x="7176" y="1102"/>
                </a:lnTo>
                <a:lnTo>
                  <a:pt x="7180" y="1094"/>
                </a:lnTo>
                <a:lnTo>
                  <a:pt x="7180" y="1088"/>
                </a:lnTo>
                <a:lnTo>
                  <a:pt x="7180" y="1084"/>
                </a:lnTo>
                <a:lnTo>
                  <a:pt x="7182" y="1078"/>
                </a:lnTo>
                <a:lnTo>
                  <a:pt x="7184" y="1070"/>
                </a:lnTo>
                <a:lnTo>
                  <a:pt x="7184" y="1068"/>
                </a:lnTo>
                <a:lnTo>
                  <a:pt x="7182" y="1066"/>
                </a:lnTo>
                <a:lnTo>
                  <a:pt x="7178" y="1066"/>
                </a:lnTo>
                <a:lnTo>
                  <a:pt x="7174" y="1070"/>
                </a:lnTo>
                <a:lnTo>
                  <a:pt x="7164" y="1078"/>
                </a:lnTo>
                <a:lnTo>
                  <a:pt x="7140" y="1102"/>
                </a:lnTo>
                <a:lnTo>
                  <a:pt x="7134" y="1108"/>
                </a:lnTo>
                <a:lnTo>
                  <a:pt x="7134" y="1112"/>
                </a:lnTo>
                <a:lnTo>
                  <a:pt x="7134" y="1116"/>
                </a:lnTo>
                <a:lnTo>
                  <a:pt x="7130" y="1122"/>
                </a:lnTo>
                <a:lnTo>
                  <a:pt x="7124" y="1126"/>
                </a:lnTo>
                <a:lnTo>
                  <a:pt x="7122" y="1128"/>
                </a:lnTo>
                <a:lnTo>
                  <a:pt x="7118" y="1126"/>
                </a:lnTo>
                <a:lnTo>
                  <a:pt x="7116" y="1128"/>
                </a:lnTo>
                <a:lnTo>
                  <a:pt x="7112" y="1130"/>
                </a:lnTo>
                <a:lnTo>
                  <a:pt x="7112" y="1128"/>
                </a:lnTo>
                <a:lnTo>
                  <a:pt x="7112" y="1126"/>
                </a:lnTo>
                <a:lnTo>
                  <a:pt x="7116" y="1120"/>
                </a:lnTo>
                <a:lnTo>
                  <a:pt x="7120" y="1114"/>
                </a:lnTo>
                <a:lnTo>
                  <a:pt x="7120" y="1112"/>
                </a:lnTo>
                <a:lnTo>
                  <a:pt x="7120" y="1110"/>
                </a:lnTo>
                <a:lnTo>
                  <a:pt x="7122" y="1106"/>
                </a:lnTo>
                <a:lnTo>
                  <a:pt x="7126" y="1102"/>
                </a:lnTo>
                <a:lnTo>
                  <a:pt x="7124" y="1100"/>
                </a:lnTo>
                <a:lnTo>
                  <a:pt x="7124" y="1098"/>
                </a:lnTo>
                <a:lnTo>
                  <a:pt x="7124" y="1096"/>
                </a:lnTo>
                <a:lnTo>
                  <a:pt x="7132" y="1088"/>
                </a:lnTo>
                <a:lnTo>
                  <a:pt x="7150" y="1072"/>
                </a:lnTo>
                <a:lnTo>
                  <a:pt x="7152" y="1072"/>
                </a:lnTo>
                <a:lnTo>
                  <a:pt x="7150" y="1070"/>
                </a:lnTo>
                <a:lnTo>
                  <a:pt x="7144" y="1070"/>
                </a:lnTo>
                <a:lnTo>
                  <a:pt x="7138" y="1070"/>
                </a:lnTo>
                <a:lnTo>
                  <a:pt x="7136" y="1068"/>
                </a:lnTo>
                <a:lnTo>
                  <a:pt x="7132" y="1064"/>
                </a:lnTo>
                <a:lnTo>
                  <a:pt x="7130" y="1064"/>
                </a:lnTo>
                <a:lnTo>
                  <a:pt x="7128" y="1070"/>
                </a:lnTo>
                <a:lnTo>
                  <a:pt x="7126" y="1076"/>
                </a:lnTo>
                <a:lnTo>
                  <a:pt x="7122" y="1070"/>
                </a:lnTo>
                <a:lnTo>
                  <a:pt x="7118" y="1066"/>
                </a:lnTo>
                <a:lnTo>
                  <a:pt x="7114" y="1066"/>
                </a:lnTo>
                <a:lnTo>
                  <a:pt x="7112" y="1066"/>
                </a:lnTo>
                <a:lnTo>
                  <a:pt x="7108" y="1066"/>
                </a:lnTo>
                <a:lnTo>
                  <a:pt x="7106" y="1066"/>
                </a:lnTo>
                <a:lnTo>
                  <a:pt x="7102" y="1064"/>
                </a:lnTo>
                <a:lnTo>
                  <a:pt x="7098" y="1064"/>
                </a:lnTo>
                <a:lnTo>
                  <a:pt x="7096" y="1066"/>
                </a:lnTo>
                <a:lnTo>
                  <a:pt x="7098" y="1068"/>
                </a:lnTo>
                <a:lnTo>
                  <a:pt x="7100" y="1072"/>
                </a:lnTo>
                <a:lnTo>
                  <a:pt x="7100" y="1076"/>
                </a:lnTo>
                <a:lnTo>
                  <a:pt x="7098" y="1076"/>
                </a:lnTo>
                <a:lnTo>
                  <a:pt x="7094" y="1074"/>
                </a:lnTo>
                <a:lnTo>
                  <a:pt x="7088" y="1072"/>
                </a:lnTo>
                <a:lnTo>
                  <a:pt x="7084" y="1074"/>
                </a:lnTo>
                <a:lnTo>
                  <a:pt x="7086" y="1078"/>
                </a:lnTo>
                <a:lnTo>
                  <a:pt x="7094" y="1082"/>
                </a:lnTo>
                <a:lnTo>
                  <a:pt x="7102" y="1086"/>
                </a:lnTo>
                <a:lnTo>
                  <a:pt x="7106" y="1088"/>
                </a:lnTo>
                <a:lnTo>
                  <a:pt x="7104" y="1088"/>
                </a:lnTo>
                <a:lnTo>
                  <a:pt x="7094" y="1086"/>
                </a:lnTo>
                <a:lnTo>
                  <a:pt x="7088" y="1084"/>
                </a:lnTo>
                <a:lnTo>
                  <a:pt x="7088" y="1086"/>
                </a:lnTo>
                <a:lnTo>
                  <a:pt x="7086" y="1088"/>
                </a:lnTo>
                <a:lnTo>
                  <a:pt x="7084" y="1090"/>
                </a:lnTo>
                <a:lnTo>
                  <a:pt x="7080" y="1094"/>
                </a:lnTo>
                <a:lnTo>
                  <a:pt x="7072" y="1100"/>
                </a:lnTo>
                <a:lnTo>
                  <a:pt x="7060" y="1106"/>
                </a:lnTo>
                <a:lnTo>
                  <a:pt x="7056" y="1110"/>
                </a:lnTo>
                <a:lnTo>
                  <a:pt x="7056" y="1112"/>
                </a:lnTo>
                <a:lnTo>
                  <a:pt x="7050" y="1116"/>
                </a:lnTo>
                <a:lnTo>
                  <a:pt x="7046" y="1118"/>
                </a:lnTo>
                <a:lnTo>
                  <a:pt x="7044" y="1120"/>
                </a:lnTo>
                <a:lnTo>
                  <a:pt x="7044" y="1122"/>
                </a:lnTo>
                <a:lnTo>
                  <a:pt x="7048" y="1124"/>
                </a:lnTo>
                <a:lnTo>
                  <a:pt x="7046" y="1126"/>
                </a:lnTo>
                <a:lnTo>
                  <a:pt x="7044" y="1126"/>
                </a:lnTo>
                <a:lnTo>
                  <a:pt x="7042" y="1128"/>
                </a:lnTo>
                <a:lnTo>
                  <a:pt x="7042" y="1130"/>
                </a:lnTo>
                <a:lnTo>
                  <a:pt x="7046" y="1132"/>
                </a:lnTo>
                <a:lnTo>
                  <a:pt x="7052" y="1134"/>
                </a:lnTo>
                <a:lnTo>
                  <a:pt x="7054" y="1136"/>
                </a:lnTo>
                <a:lnTo>
                  <a:pt x="7052" y="1136"/>
                </a:lnTo>
                <a:lnTo>
                  <a:pt x="7048" y="1136"/>
                </a:lnTo>
                <a:lnTo>
                  <a:pt x="7040" y="1136"/>
                </a:lnTo>
                <a:lnTo>
                  <a:pt x="7034" y="1132"/>
                </a:lnTo>
                <a:lnTo>
                  <a:pt x="7034" y="1130"/>
                </a:lnTo>
                <a:lnTo>
                  <a:pt x="7034" y="1128"/>
                </a:lnTo>
                <a:lnTo>
                  <a:pt x="7036" y="1124"/>
                </a:lnTo>
                <a:lnTo>
                  <a:pt x="7034" y="1122"/>
                </a:lnTo>
                <a:lnTo>
                  <a:pt x="7028" y="1118"/>
                </a:lnTo>
                <a:lnTo>
                  <a:pt x="7018" y="1116"/>
                </a:lnTo>
                <a:lnTo>
                  <a:pt x="7012" y="1116"/>
                </a:lnTo>
                <a:lnTo>
                  <a:pt x="7008" y="1116"/>
                </a:lnTo>
                <a:lnTo>
                  <a:pt x="7006" y="1114"/>
                </a:lnTo>
                <a:lnTo>
                  <a:pt x="7004" y="1114"/>
                </a:lnTo>
                <a:lnTo>
                  <a:pt x="7002" y="1114"/>
                </a:lnTo>
                <a:lnTo>
                  <a:pt x="6998" y="1114"/>
                </a:lnTo>
                <a:lnTo>
                  <a:pt x="6992" y="1112"/>
                </a:lnTo>
                <a:lnTo>
                  <a:pt x="6990" y="1112"/>
                </a:lnTo>
                <a:lnTo>
                  <a:pt x="6988" y="1120"/>
                </a:lnTo>
                <a:lnTo>
                  <a:pt x="6988" y="1124"/>
                </a:lnTo>
                <a:lnTo>
                  <a:pt x="6984" y="1120"/>
                </a:lnTo>
                <a:lnTo>
                  <a:pt x="6982" y="1116"/>
                </a:lnTo>
                <a:lnTo>
                  <a:pt x="6978" y="1114"/>
                </a:lnTo>
                <a:lnTo>
                  <a:pt x="6974" y="1114"/>
                </a:lnTo>
                <a:lnTo>
                  <a:pt x="6968" y="1114"/>
                </a:lnTo>
                <a:lnTo>
                  <a:pt x="6964" y="1118"/>
                </a:lnTo>
                <a:lnTo>
                  <a:pt x="6964" y="1120"/>
                </a:lnTo>
                <a:lnTo>
                  <a:pt x="6966" y="1122"/>
                </a:lnTo>
                <a:lnTo>
                  <a:pt x="6970" y="1124"/>
                </a:lnTo>
                <a:lnTo>
                  <a:pt x="6972" y="1124"/>
                </a:lnTo>
                <a:lnTo>
                  <a:pt x="6972" y="1126"/>
                </a:lnTo>
                <a:lnTo>
                  <a:pt x="6974" y="1128"/>
                </a:lnTo>
                <a:lnTo>
                  <a:pt x="6978" y="1128"/>
                </a:lnTo>
                <a:lnTo>
                  <a:pt x="6982" y="1128"/>
                </a:lnTo>
                <a:lnTo>
                  <a:pt x="6986" y="1132"/>
                </a:lnTo>
                <a:lnTo>
                  <a:pt x="6988" y="1134"/>
                </a:lnTo>
                <a:lnTo>
                  <a:pt x="6992" y="1134"/>
                </a:lnTo>
                <a:lnTo>
                  <a:pt x="6994" y="1134"/>
                </a:lnTo>
                <a:lnTo>
                  <a:pt x="6992" y="1138"/>
                </a:lnTo>
                <a:lnTo>
                  <a:pt x="6990" y="1140"/>
                </a:lnTo>
                <a:lnTo>
                  <a:pt x="6990" y="1142"/>
                </a:lnTo>
                <a:lnTo>
                  <a:pt x="6996" y="1150"/>
                </a:lnTo>
                <a:lnTo>
                  <a:pt x="6998" y="1154"/>
                </a:lnTo>
                <a:lnTo>
                  <a:pt x="6996" y="1152"/>
                </a:lnTo>
                <a:lnTo>
                  <a:pt x="6980" y="1140"/>
                </a:lnTo>
                <a:lnTo>
                  <a:pt x="6970" y="1134"/>
                </a:lnTo>
                <a:lnTo>
                  <a:pt x="6964" y="1134"/>
                </a:lnTo>
                <a:lnTo>
                  <a:pt x="6962" y="1136"/>
                </a:lnTo>
                <a:lnTo>
                  <a:pt x="6964" y="1138"/>
                </a:lnTo>
                <a:lnTo>
                  <a:pt x="6964" y="1140"/>
                </a:lnTo>
                <a:lnTo>
                  <a:pt x="6964" y="1142"/>
                </a:lnTo>
                <a:lnTo>
                  <a:pt x="6960" y="1144"/>
                </a:lnTo>
                <a:lnTo>
                  <a:pt x="6958" y="1144"/>
                </a:lnTo>
                <a:lnTo>
                  <a:pt x="6956" y="1142"/>
                </a:lnTo>
                <a:lnTo>
                  <a:pt x="6958" y="1140"/>
                </a:lnTo>
                <a:lnTo>
                  <a:pt x="6958" y="1138"/>
                </a:lnTo>
                <a:lnTo>
                  <a:pt x="6956" y="1138"/>
                </a:lnTo>
                <a:lnTo>
                  <a:pt x="6950" y="1142"/>
                </a:lnTo>
                <a:lnTo>
                  <a:pt x="6938" y="1152"/>
                </a:lnTo>
                <a:lnTo>
                  <a:pt x="6936" y="1152"/>
                </a:lnTo>
                <a:lnTo>
                  <a:pt x="6934" y="1154"/>
                </a:lnTo>
                <a:lnTo>
                  <a:pt x="6934" y="1162"/>
                </a:lnTo>
                <a:lnTo>
                  <a:pt x="6932" y="1168"/>
                </a:lnTo>
                <a:lnTo>
                  <a:pt x="6928" y="1172"/>
                </a:lnTo>
                <a:lnTo>
                  <a:pt x="6922" y="1180"/>
                </a:lnTo>
                <a:lnTo>
                  <a:pt x="6914" y="1186"/>
                </a:lnTo>
                <a:lnTo>
                  <a:pt x="6922" y="1172"/>
                </a:lnTo>
                <a:lnTo>
                  <a:pt x="6926" y="1160"/>
                </a:lnTo>
                <a:lnTo>
                  <a:pt x="6928" y="1150"/>
                </a:lnTo>
                <a:lnTo>
                  <a:pt x="6928" y="1140"/>
                </a:lnTo>
                <a:lnTo>
                  <a:pt x="6926" y="1136"/>
                </a:lnTo>
                <a:lnTo>
                  <a:pt x="6924" y="1138"/>
                </a:lnTo>
                <a:lnTo>
                  <a:pt x="6922" y="1142"/>
                </a:lnTo>
                <a:lnTo>
                  <a:pt x="6920" y="1142"/>
                </a:lnTo>
                <a:lnTo>
                  <a:pt x="6918" y="1140"/>
                </a:lnTo>
                <a:lnTo>
                  <a:pt x="6916" y="1140"/>
                </a:lnTo>
                <a:lnTo>
                  <a:pt x="6908" y="1150"/>
                </a:lnTo>
                <a:lnTo>
                  <a:pt x="6906" y="1156"/>
                </a:lnTo>
                <a:lnTo>
                  <a:pt x="6906" y="1160"/>
                </a:lnTo>
                <a:lnTo>
                  <a:pt x="6908" y="1160"/>
                </a:lnTo>
                <a:lnTo>
                  <a:pt x="6904" y="1164"/>
                </a:lnTo>
                <a:lnTo>
                  <a:pt x="6902" y="1166"/>
                </a:lnTo>
                <a:lnTo>
                  <a:pt x="6898" y="1166"/>
                </a:lnTo>
                <a:lnTo>
                  <a:pt x="6898" y="1162"/>
                </a:lnTo>
                <a:lnTo>
                  <a:pt x="6900" y="1158"/>
                </a:lnTo>
                <a:lnTo>
                  <a:pt x="6902" y="1152"/>
                </a:lnTo>
                <a:lnTo>
                  <a:pt x="6902" y="1150"/>
                </a:lnTo>
                <a:lnTo>
                  <a:pt x="6900" y="1148"/>
                </a:lnTo>
                <a:lnTo>
                  <a:pt x="6896" y="1148"/>
                </a:lnTo>
                <a:lnTo>
                  <a:pt x="6888" y="1150"/>
                </a:lnTo>
                <a:lnTo>
                  <a:pt x="6882" y="1152"/>
                </a:lnTo>
                <a:lnTo>
                  <a:pt x="6870" y="1160"/>
                </a:lnTo>
                <a:lnTo>
                  <a:pt x="6868" y="1162"/>
                </a:lnTo>
                <a:lnTo>
                  <a:pt x="6870" y="1164"/>
                </a:lnTo>
                <a:lnTo>
                  <a:pt x="6872" y="1166"/>
                </a:lnTo>
                <a:lnTo>
                  <a:pt x="6872" y="1168"/>
                </a:lnTo>
                <a:lnTo>
                  <a:pt x="6872" y="1170"/>
                </a:lnTo>
                <a:lnTo>
                  <a:pt x="6872" y="1174"/>
                </a:lnTo>
                <a:lnTo>
                  <a:pt x="6874" y="1174"/>
                </a:lnTo>
                <a:lnTo>
                  <a:pt x="6882" y="1178"/>
                </a:lnTo>
                <a:lnTo>
                  <a:pt x="6886" y="1178"/>
                </a:lnTo>
                <a:lnTo>
                  <a:pt x="6890" y="1182"/>
                </a:lnTo>
                <a:lnTo>
                  <a:pt x="6892" y="1186"/>
                </a:lnTo>
                <a:lnTo>
                  <a:pt x="6894" y="1192"/>
                </a:lnTo>
                <a:lnTo>
                  <a:pt x="6884" y="1188"/>
                </a:lnTo>
                <a:lnTo>
                  <a:pt x="6884" y="1186"/>
                </a:lnTo>
                <a:lnTo>
                  <a:pt x="6886" y="1184"/>
                </a:lnTo>
                <a:lnTo>
                  <a:pt x="6880" y="1182"/>
                </a:lnTo>
                <a:lnTo>
                  <a:pt x="6874" y="1180"/>
                </a:lnTo>
                <a:lnTo>
                  <a:pt x="6870" y="1178"/>
                </a:lnTo>
                <a:lnTo>
                  <a:pt x="6868" y="1172"/>
                </a:lnTo>
                <a:lnTo>
                  <a:pt x="6864" y="1168"/>
                </a:lnTo>
                <a:lnTo>
                  <a:pt x="6858" y="1168"/>
                </a:lnTo>
                <a:lnTo>
                  <a:pt x="6850" y="1172"/>
                </a:lnTo>
                <a:lnTo>
                  <a:pt x="6850" y="1174"/>
                </a:lnTo>
                <a:lnTo>
                  <a:pt x="6858" y="1180"/>
                </a:lnTo>
                <a:lnTo>
                  <a:pt x="6862" y="1184"/>
                </a:lnTo>
                <a:lnTo>
                  <a:pt x="6860" y="1186"/>
                </a:lnTo>
                <a:lnTo>
                  <a:pt x="6856" y="1184"/>
                </a:lnTo>
                <a:lnTo>
                  <a:pt x="6852" y="1180"/>
                </a:lnTo>
                <a:lnTo>
                  <a:pt x="6842" y="1172"/>
                </a:lnTo>
                <a:lnTo>
                  <a:pt x="6838" y="1172"/>
                </a:lnTo>
                <a:lnTo>
                  <a:pt x="6838" y="1174"/>
                </a:lnTo>
                <a:lnTo>
                  <a:pt x="6840" y="1178"/>
                </a:lnTo>
                <a:lnTo>
                  <a:pt x="6838" y="1180"/>
                </a:lnTo>
                <a:lnTo>
                  <a:pt x="6836" y="1182"/>
                </a:lnTo>
                <a:lnTo>
                  <a:pt x="6834" y="1184"/>
                </a:lnTo>
                <a:lnTo>
                  <a:pt x="6836" y="1190"/>
                </a:lnTo>
                <a:lnTo>
                  <a:pt x="6836" y="1194"/>
                </a:lnTo>
                <a:lnTo>
                  <a:pt x="6836" y="1196"/>
                </a:lnTo>
                <a:lnTo>
                  <a:pt x="6830" y="1198"/>
                </a:lnTo>
                <a:lnTo>
                  <a:pt x="6822" y="1200"/>
                </a:lnTo>
                <a:lnTo>
                  <a:pt x="6818" y="1202"/>
                </a:lnTo>
                <a:lnTo>
                  <a:pt x="6814" y="1206"/>
                </a:lnTo>
                <a:lnTo>
                  <a:pt x="6812" y="1210"/>
                </a:lnTo>
                <a:lnTo>
                  <a:pt x="6814" y="1212"/>
                </a:lnTo>
                <a:lnTo>
                  <a:pt x="6818" y="1214"/>
                </a:lnTo>
                <a:lnTo>
                  <a:pt x="6822" y="1214"/>
                </a:lnTo>
                <a:lnTo>
                  <a:pt x="6816" y="1216"/>
                </a:lnTo>
                <a:lnTo>
                  <a:pt x="6808" y="1220"/>
                </a:lnTo>
                <a:lnTo>
                  <a:pt x="6804" y="1222"/>
                </a:lnTo>
                <a:lnTo>
                  <a:pt x="6802" y="1226"/>
                </a:lnTo>
                <a:lnTo>
                  <a:pt x="6798" y="1228"/>
                </a:lnTo>
                <a:lnTo>
                  <a:pt x="6792" y="1230"/>
                </a:lnTo>
                <a:lnTo>
                  <a:pt x="6786" y="1230"/>
                </a:lnTo>
                <a:lnTo>
                  <a:pt x="6780" y="1232"/>
                </a:lnTo>
                <a:lnTo>
                  <a:pt x="6774" y="1240"/>
                </a:lnTo>
                <a:lnTo>
                  <a:pt x="6772" y="1244"/>
                </a:lnTo>
                <a:lnTo>
                  <a:pt x="6772" y="1246"/>
                </a:lnTo>
                <a:lnTo>
                  <a:pt x="6776" y="1248"/>
                </a:lnTo>
                <a:lnTo>
                  <a:pt x="6780" y="1246"/>
                </a:lnTo>
                <a:lnTo>
                  <a:pt x="6790" y="1244"/>
                </a:lnTo>
                <a:lnTo>
                  <a:pt x="6792" y="1244"/>
                </a:lnTo>
                <a:lnTo>
                  <a:pt x="6794" y="1244"/>
                </a:lnTo>
                <a:lnTo>
                  <a:pt x="6794" y="1246"/>
                </a:lnTo>
                <a:lnTo>
                  <a:pt x="6796" y="1248"/>
                </a:lnTo>
                <a:lnTo>
                  <a:pt x="6808" y="1242"/>
                </a:lnTo>
                <a:lnTo>
                  <a:pt x="6812" y="1240"/>
                </a:lnTo>
                <a:lnTo>
                  <a:pt x="6814" y="1240"/>
                </a:lnTo>
                <a:lnTo>
                  <a:pt x="6812" y="1244"/>
                </a:lnTo>
                <a:lnTo>
                  <a:pt x="6804" y="1250"/>
                </a:lnTo>
                <a:lnTo>
                  <a:pt x="6794" y="1254"/>
                </a:lnTo>
                <a:lnTo>
                  <a:pt x="6786" y="1254"/>
                </a:lnTo>
                <a:lnTo>
                  <a:pt x="6784" y="1252"/>
                </a:lnTo>
                <a:lnTo>
                  <a:pt x="6780" y="1252"/>
                </a:lnTo>
                <a:lnTo>
                  <a:pt x="6772" y="1250"/>
                </a:lnTo>
                <a:lnTo>
                  <a:pt x="6764" y="1252"/>
                </a:lnTo>
                <a:lnTo>
                  <a:pt x="6756" y="1254"/>
                </a:lnTo>
                <a:lnTo>
                  <a:pt x="6754" y="1258"/>
                </a:lnTo>
                <a:lnTo>
                  <a:pt x="6758" y="1260"/>
                </a:lnTo>
                <a:lnTo>
                  <a:pt x="6760" y="1262"/>
                </a:lnTo>
                <a:lnTo>
                  <a:pt x="6760" y="1264"/>
                </a:lnTo>
                <a:lnTo>
                  <a:pt x="6764" y="1264"/>
                </a:lnTo>
                <a:lnTo>
                  <a:pt x="6770" y="1266"/>
                </a:lnTo>
                <a:lnTo>
                  <a:pt x="6768" y="1270"/>
                </a:lnTo>
                <a:lnTo>
                  <a:pt x="6764" y="1274"/>
                </a:lnTo>
                <a:lnTo>
                  <a:pt x="6762" y="1278"/>
                </a:lnTo>
                <a:lnTo>
                  <a:pt x="6762" y="1282"/>
                </a:lnTo>
                <a:lnTo>
                  <a:pt x="6760" y="1286"/>
                </a:lnTo>
                <a:lnTo>
                  <a:pt x="6758" y="1284"/>
                </a:lnTo>
                <a:lnTo>
                  <a:pt x="6756" y="1278"/>
                </a:lnTo>
                <a:lnTo>
                  <a:pt x="6754" y="1272"/>
                </a:lnTo>
                <a:lnTo>
                  <a:pt x="6754" y="1266"/>
                </a:lnTo>
                <a:lnTo>
                  <a:pt x="6754" y="1262"/>
                </a:lnTo>
                <a:lnTo>
                  <a:pt x="6750" y="1262"/>
                </a:lnTo>
                <a:lnTo>
                  <a:pt x="6748" y="1266"/>
                </a:lnTo>
                <a:lnTo>
                  <a:pt x="6744" y="1270"/>
                </a:lnTo>
                <a:lnTo>
                  <a:pt x="6742" y="1272"/>
                </a:lnTo>
                <a:lnTo>
                  <a:pt x="6742" y="1270"/>
                </a:lnTo>
                <a:lnTo>
                  <a:pt x="6740" y="1268"/>
                </a:lnTo>
                <a:lnTo>
                  <a:pt x="6736" y="1268"/>
                </a:lnTo>
                <a:lnTo>
                  <a:pt x="6730" y="1270"/>
                </a:lnTo>
                <a:lnTo>
                  <a:pt x="6726" y="1272"/>
                </a:lnTo>
                <a:lnTo>
                  <a:pt x="6724" y="1274"/>
                </a:lnTo>
                <a:lnTo>
                  <a:pt x="6724" y="1276"/>
                </a:lnTo>
                <a:lnTo>
                  <a:pt x="6726" y="1278"/>
                </a:lnTo>
                <a:lnTo>
                  <a:pt x="6728" y="1276"/>
                </a:lnTo>
                <a:lnTo>
                  <a:pt x="6732" y="1276"/>
                </a:lnTo>
                <a:lnTo>
                  <a:pt x="6740" y="1276"/>
                </a:lnTo>
                <a:lnTo>
                  <a:pt x="6746" y="1278"/>
                </a:lnTo>
                <a:lnTo>
                  <a:pt x="6750" y="1280"/>
                </a:lnTo>
                <a:lnTo>
                  <a:pt x="6748" y="1282"/>
                </a:lnTo>
                <a:lnTo>
                  <a:pt x="6744" y="1282"/>
                </a:lnTo>
                <a:lnTo>
                  <a:pt x="6734" y="1284"/>
                </a:lnTo>
                <a:lnTo>
                  <a:pt x="6716" y="1286"/>
                </a:lnTo>
                <a:lnTo>
                  <a:pt x="6704" y="1290"/>
                </a:lnTo>
                <a:lnTo>
                  <a:pt x="6702" y="1294"/>
                </a:lnTo>
                <a:lnTo>
                  <a:pt x="6704" y="1296"/>
                </a:lnTo>
                <a:lnTo>
                  <a:pt x="6706" y="1296"/>
                </a:lnTo>
                <a:lnTo>
                  <a:pt x="6706" y="1298"/>
                </a:lnTo>
                <a:lnTo>
                  <a:pt x="6702" y="1300"/>
                </a:lnTo>
                <a:lnTo>
                  <a:pt x="6700" y="1302"/>
                </a:lnTo>
                <a:lnTo>
                  <a:pt x="6704" y="1304"/>
                </a:lnTo>
                <a:lnTo>
                  <a:pt x="6710" y="1304"/>
                </a:lnTo>
                <a:lnTo>
                  <a:pt x="6714" y="1304"/>
                </a:lnTo>
                <a:lnTo>
                  <a:pt x="6720" y="1298"/>
                </a:lnTo>
                <a:lnTo>
                  <a:pt x="6726" y="1294"/>
                </a:lnTo>
                <a:lnTo>
                  <a:pt x="6732" y="1294"/>
                </a:lnTo>
                <a:lnTo>
                  <a:pt x="6736" y="1294"/>
                </a:lnTo>
                <a:lnTo>
                  <a:pt x="6744" y="1296"/>
                </a:lnTo>
                <a:lnTo>
                  <a:pt x="6742" y="1298"/>
                </a:lnTo>
                <a:lnTo>
                  <a:pt x="6734" y="1298"/>
                </a:lnTo>
                <a:lnTo>
                  <a:pt x="6724" y="1300"/>
                </a:lnTo>
                <a:lnTo>
                  <a:pt x="6718" y="1304"/>
                </a:lnTo>
                <a:lnTo>
                  <a:pt x="6720" y="1306"/>
                </a:lnTo>
                <a:lnTo>
                  <a:pt x="6718" y="1308"/>
                </a:lnTo>
                <a:lnTo>
                  <a:pt x="6710" y="1310"/>
                </a:lnTo>
                <a:lnTo>
                  <a:pt x="6700" y="1312"/>
                </a:lnTo>
                <a:lnTo>
                  <a:pt x="6700" y="1314"/>
                </a:lnTo>
                <a:lnTo>
                  <a:pt x="6700" y="1316"/>
                </a:lnTo>
                <a:lnTo>
                  <a:pt x="6706" y="1318"/>
                </a:lnTo>
                <a:lnTo>
                  <a:pt x="6706" y="1320"/>
                </a:lnTo>
                <a:lnTo>
                  <a:pt x="6706" y="1322"/>
                </a:lnTo>
                <a:lnTo>
                  <a:pt x="6704" y="1322"/>
                </a:lnTo>
                <a:lnTo>
                  <a:pt x="6702" y="1320"/>
                </a:lnTo>
                <a:lnTo>
                  <a:pt x="6698" y="1320"/>
                </a:lnTo>
                <a:lnTo>
                  <a:pt x="6694" y="1322"/>
                </a:lnTo>
                <a:lnTo>
                  <a:pt x="6688" y="1328"/>
                </a:lnTo>
                <a:lnTo>
                  <a:pt x="6688" y="1330"/>
                </a:lnTo>
                <a:lnTo>
                  <a:pt x="6692" y="1332"/>
                </a:lnTo>
                <a:lnTo>
                  <a:pt x="6696" y="1332"/>
                </a:lnTo>
                <a:lnTo>
                  <a:pt x="6700" y="1330"/>
                </a:lnTo>
                <a:lnTo>
                  <a:pt x="6708" y="1330"/>
                </a:lnTo>
                <a:lnTo>
                  <a:pt x="6720" y="1330"/>
                </a:lnTo>
                <a:lnTo>
                  <a:pt x="6736" y="1332"/>
                </a:lnTo>
                <a:lnTo>
                  <a:pt x="6732" y="1334"/>
                </a:lnTo>
                <a:lnTo>
                  <a:pt x="6730" y="1336"/>
                </a:lnTo>
                <a:lnTo>
                  <a:pt x="6730" y="1338"/>
                </a:lnTo>
                <a:lnTo>
                  <a:pt x="6732" y="1342"/>
                </a:lnTo>
                <a:lnTo>
                  <a:pt x="6728" y="1340"/>
                </a:lnTo>
                <a:lnTo>
                  <a:pt x="6722" y="1336"/>
                </a:lnTo>
                <a:lnTo>
                  <a:pt x="6718" y="1334"/>
                </a:lnTo>
                <a:lnTo>
                  <a:pt x="6712" y="1332"/>
                </a:lnTo>
                <a:lnTo>
                  <a:pt x="6704" y="1334"/>
                </a:lnTo>
                <a:lnTo>
                  <a:pt x="6698" y="1334"/>
                </a:lnTo>
                <a:lnTo>
                  <a:pt x="6692" y="1336"/>
                </a:lnTo>
                <a:lnTo>
                  <a:pt x="6686" y="1338"/>
                </a:lnTo>
                <a:lnTo>
                  <a:pt x="6682" y="1338"/>
                </a:lnTo>
                <a:lnTo>
                  <a:pt x="6680" y="1338"/>
                </a:lnTo>
                <a:lnTo>
                  <a:pt x="6678" y="1340"/>
                </a:lnTo>
                <a:lnTo>
                  <a:pt x="6674" y="1340"/>
                </a:lnTo>
                <a:lnTo>
                  <a:pt x="6672" y="1340"/>
                </a:lnTo>
                <a:lnTo>
                  <a:pt x="6672" y="1342"/>
                </a:lnTo>
                <a:lnTo>
                  <a:pt x="6672" y="1346"/>
                </a:lnTo>
                <a:lnTo>
                  <a:pt x="6672" y="1348"/>
                </a:lnTo>
                <a:lnTo>
                  <a:pt x="6670" y="1350"/>
                </a:lnTo>
                <a:lnTo>
                  <a:pt x="6666" y="1350"/>
                </a:lnTo>
                <a:lnTo>
                  <a:pt x="6660" y="1352"/>
                </a:lnTo>
                <a:lnTo>
                  <a:pt x="6652" y="1352"/>
                </a:lnTo>
                <a:lnTo>
                  <a:pt x="6654" y="1356"/>
                </a:lnTo>
                <a:lnTo>
                  <a:pt x="6658" y="1360"/>
                </a:lnTo>
                <a:lnTo>
                  <a:pt x="6658" y="1362"/>
                </a:lnTo>
                <a:lnTo>
                  <a:pt x="6656" y="1364"/>
                </a:lnTo>
                <a:lnTo>
                  <a:pt x="6652" y="1366"/>
                </a:lnTo>
                <a:lnTo>
                  <a:pt x="6648" y="1366"/>
                </a:lnTo>
                <a:lnTo>
                  <a:pt x="6646" y="1366"/>
                </a:lnTo>
                <a:lnTo>
                  <a:pt x="6642" y="1370"/>
                </a:lnTo>
                <a:lnTo>
                  <a:pt x="6638" y="1374"/>
                </a:lnTo>
                <a:lnTo>
                  <a:pt x="6640" y="1374"/>
                </a:lnTo>
                <a:lnTo>
                  <a:pt x="6644" y="1376"/>
                </a:lnTo>
                <a:lnTo>
                  <a:pt x="6642" y="1378"/>
                </a:lnTo>
                <a:lnTo>
                  <a:pt x="6640" y="1380"/>
                </a:lnTo>
                <a:lnTo>
                  <a:pt x="6640" y="1382"/>
                </a:lnTo>
                <a:lnTo>
                  <a:pt x="6638" y="1382"/>
                </a:lnTo>
                <a:lnTo>
                  <a:pt x="6634" y="1382"/>
                </a:lnTo>
                <a:lnTo>
                  <a:pt x="6632" y="1382"/>
                </a:lnTo>
                <a:lnTo>
                  <a:pt x="6630" y="1382"/>
                </a:lnTo>
                <a:lnTo>
                  <a:pt x="6632" y="1386"/>
                </a:lnTo>
                <a:lnTo>
                  <a:pt x="6634" y="1388"/>
                </a:lnTo>
                <a:lnTo>
                  <a:pt x="6634" y="1390"/>
                </a:lnTo>
                <a:lnTo>
                  <a:pt x="6632" y="1394"/>
                </a:lnTo>
                <a:lnTo>
                  <a:pt x="6632" y="1396"/>
                </a:lnTo>
                <a:lnTo>
                  <a:pt x="6638" y="1398"/>
                </a:lnTo>
                <a:lnTo>
                  <a:pt x="6642" y="1398"/>
                </a:lnTo>
                <a:lnTo>
                  <a:pt x="6638" y="1400"/>
                </a:lnTo>
                <a:lnTo>
                  <a:pt x="6632" y="1402"/>
                </a:lnTo>
                <a:lnTo>
                  <a:pt x="6632" y="1404"/>
                </a:lnTo>
                <a:lnTo>
                  <a:pt x="6638" y="1404"/>
                </a:lnTo>
                <a:lnTo>
                  <a:pt x="6648" y="1402"/>
                </a:lnTo>
                <a:lnTo>
                  <a:pt x="6674" y="1396"/>
                </a:lnTo>
                <a:lnTo>
                  <a:pt x="6678" y="1396"/>
                </a:lnTo>
                <a:lnTo>
                  <a:pt x="6676" y="1398"/>
                </a:lnTo>
                <a:lnTo>
                  <a:pt x="6666" y="1402"/>
                </a:lnTo>
                <a:lnTo>
                  <a:pt x="6656" y="1404"/>
                </a:lnTo>
                <a:lnTo>
                  <a:pt x="6638" y="1408"/>
                </a:lnTo>
                <a:lnTo>
                  <a:pt x="6630" y="1408"/>
                </a:lnTo>
                <a:lnTo>
                  <a:pt x="6622" y="1412"/>
                </a:lnTo>
                <a:lnTo>
                  <a:pt x="6616" y="1414"/>
                </a:lnTo>
                <a:lnTo>
                  <a:pt x="6620" y="1414"/>
                </a:lnTo>
                <a:lnTo>
                  <a:pt x="6626" y="1414"/>
                </a:lnTo>
                <a:lnTo>
                  <a:pt x="6630" y="1416"/>
                </a:lnTo>
                <a:lnTo>
                  <a:pt x="6630" y="1418"/>
                </a:lnTo>
                <a:lnTo>
                  <a:pt x="6628" y="1422"/>
                </a:lnTo>
                <a:lnTo>
                  <a:pt x="6624" y="1422"/>
                </a:lnTo>
                <a:lnTo>
                  <a:pt x="6620" y="1426"/>
                </a:lnTo>
                <a:lnTo>
                  <a:pt x="6616" y="1432"/>
                </a:lnTo>
                <a:lnTo>
                  <a:pt x="6614" y="1436"/>
                </a:lnTo>
                <a:lnTo>
                  <a:pt x="6612" y="1438"/>
                </a:lnTo>
                <a:lnTo>
                  <a:pt x="6608" y="1438"/>
                </a:lnTo>
                <a:lnTo>
                  <a:pt x="6604" y="1440"/>
                </a:lnTo>
                <a:lnTo>
                  <a:pt x="6604" y="1444"/>
                </a:lnTo>
                <a:lnTo>
                  <a:pt x="6606" y="1450"/>
                </a:lnTo>
                <a:lnTo>
                  <a:pt x="6608" y="1450"/>
                </a:lnTo>
                <a:lnTo>
                  <a:pt x="6612" y="1450"/>
                </a:lnTo>
                <a:lnTo>
                  <a:pt x="6612" y="1454"/>
                </a:lnTo>
                <a:lnTo>
                  <a:pt x="6612" y="1458"/>
                </a:lnTo>
                <a:lnTo>
                  <a:pt x="6612" y="1460"/>
                </a:lnTo>
                <a:lnTo>
                  <a:pt x="6608" y="1464"/>
                </a:lnTo>
                <a:lnTo>
                  <a:pt x="6604" y="1468"/>
                </a:lnTo>
                <a:lnTo>
                  <a:pt x="6602" y="1468"/>
                </a:lnTo>
                <a:lnTo>
                  <a:pt x="6604" y="1470"/>
                </a:lnTo>
                <a:lnTo>
                  <a:pt x="6606" y="1474"/>
                </a:lnTo>
                <a:lnTo>
                  <a:pt x="6606" y="1478"/>
                </a:lnTo>
                <a:lnTo>
                  <a:pt x="6602" y="1482"/>
                </a:lnTo>
                <a:lnTo>
                  <a:pt x="6596" y="1484"/>
                </a:lnTo>
                <a:lnTo>
                  <a:pt x="6588" y="1484"/>
                </a:lnTo>
                <a:lnTo>
                  <a:pt x="6586" y="1486"/>
                </a:lnTo>
                <a:lnTo>
                  <a:pt x="6582" y="1488"/>
                </a:lnTo>
                <a:lnTo>
                  <a:pt x="6576" y="1490"/>
                </a:lnTo>
                <a:lnTo>
                  <a:pt x="6572" y="1490"/>
                </a:lnTo>
                <a:lnTo>
                  <a:pt x="6568" y="1492"/>
                </a:lnTo>
                <a:lnTo>
                  <a:pt x="6564" y="1494"/>
                </a:lnTo>
                <a:lnTo>
                  <a:pt x="6562" y="1494"/>
                </a:lnTo>
                <a:lnTo>
                  <a:pt x="6552" y="1492"/>
                </a:lnTo>
                <a:lnTo>
                  <a:pt x="6546" y="1494"/>
                </a:lnTo>
                <a:lnTo>
                  <a:pt x="6544" y="1496"/>
                </a:lnTo>
                <a:lnTo>
                  <a:pt x="6544" y="1498"/>
                </a:lnTo>
                <a:lnTo>
                  <a:pt x="6548" y="1498"/>
                </a:lnTo>
                <a:lnTo>
                  <a:pt x="6552" y="1498"/>
                </a:lnTo>
                <a:lnTo>
                  <a:pt x="6560" y="1498"/>
                </a:lnTo>
                <a:lnTo>
                  <a:pt x="6562" y="1500"/>
                </a:lnTo>
                <a:lnTo>
                  <a:pt x="6564" y="1500"/>
                </a:lnTo>
                <a:lnTo>
                  <a:pt x="6564" y="1504"/>
                </a:lnTo>
                <a:lnTo>
                  <a:pt x="6562" y="1506"/>
                </a:lnTo>
                <a:lnTo>
                  <a:pt x="6564" y="1506"/>
                </a:lnTo>
                <a:lnTo>
                  <a:pt x="6570" y="1502"/>
                </a:lnTo>
                <a:lnTo>
                  <a:pt x="6576" y="1500"/>
                </a:lnTo>
                <a:lnTo>
                  <a:pt x="6578" y="1500"/>
                </a:lnTo>
                <a:lnTo>
                  <a:pt x="6576" y="1504"/>
                </a:lnTo>
                <a:lnTo>
                  <a:pt x="6570" y="1506"/>
                </a:lnTo>
                <a:lnTo>
                  <a:pt x="6568" y="1508"/>
                </a:lnTo>
                <a:lnTo>
                  <a:pt x="6570" y="1512"/>
                </a:lnTo>
                <a:lnTo>
                  <a:pt x="6574" y="1514"/>
                </a:lnTo>
                <a:lnTo>
                  <a:pt x="6574" y="1516"/>
                </a:lnTo>
                <a:lnTo>
                  <a:pt x="6570" y="1520"/>
                </a:lnTo>
                <a:lnTo>
                  <a:pt x="6570" y="1524"/>
                </a:lnTo>
                <a:lnTo>
                  <a:pt x="6568" y="1524"/>
                </a:lnTo>
                <a:lnTo>
                  <a:pt x="6562" y="1526"/>
                </a:lnTo>
                <a:lnTo>
                  <a:pt x="6560" y="1526"/>
                </a:lnTo>
                <a:lnTo>
                  <a:pt x="6558" y="1524"/>
                </a:lnTo>
                <a:lnTo>
                  <a:pt x="6554" y="1520"/>
                </a:lnTo>
                <a:lnTo>
                  <a:pt x="6552" y="1516"/>
                </a:lnTo>
                <a:lnTo>
                  <a:pt x="6552" y="1514"/>
                </a:lnTo>
                <a:lnTo>
                  <a:pt x="6548" y="1514"/>
                </a:lnTo>
                <a:lnTo>
                  <a:pt x="6546" y="1516"/>
                </a:lnTo>
                <a:lnTo>
                  <a:pt x="6546" y="1518"/>
                </a:lnTo>
                <a:lnTo>
                  <a:pt x="6546" y="1520"/>
                </a:lnTo>
                <a:lnTo>
                  <a:pt x="6544" y="1520"/>
                </a:lnTo>
                <a:lnTo>
                  <a:pt x="6536" y="1522"/>
                </a:lnTo>
                <a:lnTo>
                  <a:pt x="6532" y="1524"/>
                </a:lnTo>
                <a:lnTo>
                  <a:pt x="6530" y="1528"/>
                </a:lnTo>
                <a:lnTo>
                  <a:pt x="6530" y="1530"/>
                </a:lnTo>
                <a:lnTo>
                  <a:pt x="6530" y="1534"/>
                </a:lnTo>
                <a:lnTo>
                  <a:pt x="6528" y="1536"/>
                </a:lnTo>
                <a:lnTo>
                  <a:pt x="6524" y="1538"/>
                </a:lnTo>
                <a:lnTo>
                  <a:pt x="6520" y="1538"/>
                </a:lnTo>
                <a:lnTo>
                  <a:pt x="6516" y="1540"/>
                </a:lnTo>
                <a:lnTo>
                  <a:pt x="6514" y="1544"/>
                </a:lnTo>
                <a:lnTo>
                  <a:pt x="6512" y="1552"/>
                </a:lnTo>
                <a:lnTo>
                  <a:pt x="6510" y="1556"/>
                </a:lnTo>
                <a:lnTo>
                  <a:pt x="6502" y="1562"/>
                </a:lnTo>
                <a:lnTo>
                  <a:pt x="6496" y="1566"/>
                </a:lnTo>
                <a:lnTo>
                  <a:pt x="6494" y="1570"/>
                </a:lnTo>
                <a:lnTo>
                  <a:pt x="6492" y="1572"/>
                </a:lnTo>
                <a:lnTo>
                  <a:pt x="6490" y="1576"/>
                </a:lnTo>
                <a:lnTo>
                  <a:pt x="6492" y="1578"/>
                </a:lnTo>
                <a:lnTo>
                  <a:pt x="6496" y="1576"/>
                </a:lnTo>
                <a:lnTo>
                  <a:pt x="6500" y="1574"/>
                </a:lnTo>
                <a:lnTo>
                  <a:pt x="6502" y="1574"/>
                </a:lnTo>
                <a:lnTo>
                  <a:pt x="6502" y="1576"/>
                </a:lnTo>
                <a:lnTo>
                  <a:pt x="6502" y="1578"/>
                </a:lnTo>
                <a:lnTo>
                  <a:pt x="6504" y="1580"/>
                </a:lnTo>
                <a:lnTo>
                  <a:pt x="6506" y="1582"/>
                </a:lnTo>
                <a:lnTo>
                  <a:pt x="6506" y="1584"/>
                </a:lnTo>
                <a:lnTo>
                  <a:pt x="6508" y="1586"/>
                </a:lnTo>
                <a:lnTo>
                  <a:pt x="6510" y="1588"/>
                </a:lnTo>
                <a:lnTo>
                  <a:pt x="6520" y="1586"/>
                </a:lnTo>
                <a:lnTo>
                  <a:pt x="6532" y="1582"/>
                </a:lnTo>
                <a:lnTo>
                  <a:pt x="6546" y="1572"/>
                </a:lnTo>
                <a:lnTo>
                  <a:pt x="6552" y="1566"/>
                </a:lnTo>
                <a:lnTo>
                  <a:pt x="6554" y="1564"/>
                </a:lnTo>
                <a:lnTo>
                  <a:pt x="6552" y="1562"/>
                </a:lnTo>
                <a:lnTo>
                  <a:pt x="6548" y="1562"/>
                </a:lnTo>
                <a:lnTo>
                  <a:pt x="6544" y="1562"/>
                </a:lnTo>
                <a:lnTo>
                  <a:pt x="6542" y="1562"/>
                </a:lnTo>
                <a:lnTo>
                  <a:pt x="6546" y="1560"/>
                </a:lnTo>
                <a:lnTo>
                  <a:pt x="6554" y="1554"/>
                </a:lnTo>
                <a:lnTo>
                  <a:pt x="6558" y="1552"/>
                </a:lnTo>
                <a:lnTo>
                  <a:pt x="6560" y="1552"/>
                </a:lnTo>
                <a:lnTo>
                  <a:pt x="6566" y="1552"/>
                </a:lnTo>
                <a:lnTo>
                  <a:pt x="6568" y="1554"/>
                </a:lnTo>
                <a:lnTo>
                  <a:pt x="6562" y="1558"/>
                </a:lnTo>
                <a:lnTo>
                  <a:pt x="6558" y="1560"/>
                </a:lnTo>
                <a:lnTo>
                  <a:pt x="6556" y="1562"/>
                </a:lnTo>
                <a:lnTo>
                  <a:pt x="6558" y="1564"/>
                </a:lnTo>
                <a:lnTo>
                  <a:pt x="6564" y="1566"/>
                </a:lnTo>
                <a:lnTo>
                  <a:pt x="6568" y="1568"/>
                </a:lnTo>
                <a:lnTo>
                  <a:pt x="6564" y="1570"/>
                </a:lnTo>
                <a:lnTo>
                  <a:pt x="6544" y="1580"/>
                </a:lnTo>
                <a:lnTo>
                  <a:pt x="6538" y="1584"/>
                </a:lnTo>
                <a:lnTo>
                  <a:pt x="6540" y="1584"/>
                </a:lnTo>
                <a:lnTo>
                  <a:pt x="6542" y="1584"/>
                </a:lnTo>
                <a:lnTo>
                  <a:pt x="6542" y="1586"/>
                </a:lnTo>
                <a:lnTo>
                  <a:pt x="6540" y="1588"/>
                </a:lnTo>
                <a:lnTo>
                  <a:pt x="6544" y="1590"/>
                </a:lnTo>
                <a:lnTo>
                  <a:pt x="6546" y="1592"/>
                </a:lnTo>
                <a:lnTo>
                  <a:pt x="6544" y="1594"/>
                </a:lnTo>
                <a:lnTo>
                  <a:pt x="6538" y="1594"/>
                </a:lnTo>
                <a:lnTo>
                  <a:pt x="6528" y="1592"/>
                </a:lnTo>
                <a:lnTo>
                  <a:pt x="6520" y="1592"/>
                </a:lnTo>
                <a:lnTo>
                  <a:pt x="6514" y="1594"/>
                </a:lnTo>
                <a:lnTo>
                  <a:pt x="6510" y="1596"/>
                </a:lnTo>
                <a:lnTo>
                  <a:pt x="6506" y="1600"/>
                </a:lnTo>
                <a:lnTo>
                  <a:pt x="6506" y="1598"/>
                </a:lnTo>
                <a:lnTo>
                  <a:pt x="6506" y="1594"/>
                </a:lnTo>
                <a:lnTo>
                  <a:pt x="6502" y="1586"/>
                </a:lnTo>
                <a:lnTo>
                  <a:pt x="6498" y="1580"/>
                </a:lnTo>
                <a:lnTo>
                  <a:pt x="6494" y="1580"/>
                </a:lnTo>
                <a:lnTo>
                  <a:pt x="6490" y="1582"/>
                </a:lnTo>
                <a:lnTo>
                  <a:pt x="6484" y="1584"/>
                </a:lnTo>
                <a:lnTo>
                  <a:pt x="6480" y="1586"/>
                </a:lnTo>
                <a:lnTo>
                  <a:pt x="6478" y="1586"/>
                </a:lnTo>
                <a:lnTo>
                  <a:pt x="6476" y="1590"/>
                </a:lnTo>
                <a:lnTo>
                  <a:pt x="6476" y="1594"/>
                </a:lnTo>
                <a:lnTo>
                  <a:pt x="6474" y="1592"/>
                </a:lnTo>
                <a:lnTo>
                  <a:pt x="6468" y="1590"/>
                </a:lnTo>
                <a:lnTo>
                  <a:pt x="6462" y="1592"/>
                </a:lnTo>
                <a:lnTo>
                  <a:pt x="6446" y="1598"/>
                </a:lnTo>
                <a:lnTo>
                  <a:pt x="6444" y="1600"/>
                </a:lnTo>
                <a:lnTo>
                  <a:pt x="6444" y="1602"/>
                </a:lnTo>
                <a:lnTo>
                  <a:pt x="6450" y="1606"/>
                </a:lnTo>
                <a:lnTo>
                  <a:pt x="6452" y="1608"/>
                </a:lnTo>
                <a:lnTo>
                  <a:pt x="6454" y="1610"/>
                </a:lnTo>
                <a:lnTo>
                  <a:pt x="6450" y="1612"/>
                </a:lnTo>
                <a:lnTo>
                  <a:pt x="6444" y="1612"/>
                </a:lnTo>
                <a:lnTo>
                  <a:pt x="6438" y="1614"/>
                </a:lnTo>
                <a:lnTo>
                  <a:pt x="6436" y="1614"/>
                </a:lnTo>
                <a:lnTo>
                  <a:pt x="6436" y="1616"/>
                </a:lnTo>
                <a:lnTo>
                  <a:pt x="6438" y="1618"/>
                </a:lnTo>
                <a:lnTo>
                  <a:pt x="6440" y="1620"/>
                </a:lnTo>
                <a:lnTo>
                  <a:pt x="6432" y="1618"/>
                </a:lnTo>
                <a:lnTo>
                  <a:pt x="6424" y="1616"/>
                </a:lnTo>
                <a:lnTo>
                  <a:pt x="6426" y="1618"/>
                </a:lnTo>
                <a:lnTo>
                  <a:pt x="6428" y="1622"/>
                </a:lnTo>
                <a:lnTo>
                  <a:pt x="6428" y="1624"/>
                </a:lnTo>
                <a:lnTo>
                  <a:pt x="6424" y="1624"/>
                </a:lnTo>
                <a:lnTo>
                  <a:pt x="6412" y="1626"/>
                </a:lnTo>
                <a:lnTo>
                  <a:pt x="6402" y="1624"/>
                </a:lnTo>
                <a:lnTo>
                  <a:pt x="6394" y="1624"/>
                </a:lnTo>
                <a:lnTo>
                  <a:pt x="6388" y="1624"/>
                </a:lnTo>
                <a:lnTo>
                  <a:pt x="6386" y="1628"/>
                </a:lnTo>
                <a:lnTo>
                  <a:pt x="6388" y="1632"/>
                </a:lnTo>
                <a:lnTo>
                  <a:pt x="6388" y="1634"/>
                </a:lnTo>
                <a:lnTo>
                  <a:pt x="6392" y="1636"/>
                </a:lnTo>
                <a:lnTo>
                  <a:pt x="6396" y="1638"/>
                </a:lnTo>
                <a:lnTo>
                  <a:pt x="6404" y="1638"/>
                </a:lnTo>
                <a:lnTo>
                  <a:pt x="6410" y="1636"/>
                </a:lnTo>
                <a:lnTo>
                  <a:pt x="6410" y="1638"/>
                </a:lnTo>
                <a:lnTo>
                  <a:pt x="6406" y="1642"/>
                </a:lnTo>
                <a:lnTo>
                  <a:pt x="6404" y="1646"/>
                </a:lnTo>
                <a:lnTo>
                  <a:pt x="6406" y="1648"/>
                </a:lnTo>
                <a:lnTo>
                  <a:pt x="6408" y="1652"/>
                </a:lnTo>
                <a:lnTo>
                  <a:pt x="6402" y="1650"/>
                </a:lnTo>
                <a:lnTo>
                  <a:pt x="6388" y="1646"/>
                </a:lnTo>
                <a:lnTo>
                  <a:pt x="6380" y="1646"/>
                </a:lnTo>
                <a:lnTo>
                  <a:pt x="6370" y="1648"/>
                </a:lnTo>
                <a:lnTo>
                  <a:pt x="6362" y="1650"/>
                </a:lnTo>
                <a:lnTo>
                  <a:pt x="6360" y="1652"/>
                </a:lnTo>
                <a:lnTo>
                  <a:pt x="6362" y="1654"/>
                </a:lnTo>
                <a:lnTo>
                  <a:pt x="6366" y="1654"/>
                </a:lnTo>
                <a:lnTo>
                  <a:pt x="6378" y="1656"/>
                </a:lnTo>
                <a:lnTo>
                  <a:pt x="6384" y="1658"/>
                </a:lnTo>
                <a:lnTo>
                  <a:pt x="6386" y="1662"/>
                </a:lnTo>
                <a:lnTo>
                  <a:pt x="6388" y="1666"/>
                </a:lnTo>
                <a:lnTo>
                  <a:pt x="6384" y="1664"/>
                </a:lnTo>
                <a:lnTo>
                  <a:pt x="6382" y="1662"/>
                </a:lnTo>
                <a:lnTo>
                  <a:pt x="6376" y="1662"/>
                </a:lnTo>
                <a:lnTo>
                  <a:pt x="6368" y="1662"/>
                </a:lnTo>
                <a:lnTo>
                  <a:pt x="6360" y="1664"/>
                </a:lnTo>
                <a:lnTo>
                  <a:pt x="6352" y="1668"/>
                </a:lnTo>
                <a:lnTo>
                  <a:pt x="6348" y="1670"/>
                </a:lnTo>
                <a:lnTo>
                  <a:pt x="6348" y="1672"/>
                </a:lnTo>
                <a:lnTo>
                  <a:pt x="6348" y="1674"/>
                </a:lnTo>
                <a:lnTo>
                  <a:pt x="6348" y="1676"/>
                </a:lnTo>
                <a:lnTo>
                  <a:pt x="6342" y="1676"/>
                </a:lnTo>
                <a:lnTo>
                  <a:pt x="6338" y="1674"/>
                </a:lnTo>
                <a:lnTo>
                  <a:pt x="6336" y="1676"/>
                </a:lnTo>
                <a:lnTo>
                  <a:pt x="6338" y="1678"/>
                </a:lnTo>
                <a:lnTo>
                  <a:pt x="6338" y="1680"/>
                </a:lnTo>
                <a:lnTo>
                  <a:pt x="6330" y="1680"/>
                </a:lnTo>
                <a:lnTo>
                  <a:pt x="6314" y="1678"/>
                </a:lnTo>
                <a:lnTo>
                  <a:pt x="6312" y="1678"/>
                </a:lnTo>
                <a:lnTo>
                  <a:pt x="6316" y="1684"/>
                </a:lnTo>
                <a:lnTo>
                  <a:pt x="6318" y="1686"/>
                </a:lnTo>
                <a:lnTo>
                  <a:pt x="6316" y="1686"/>
                </a:lnTo>
                <a:lnTo>
                  <a:pt x="6312" y="1686"/>
                </a:lnTo>
                <a:lnTo>
                  <a:pt x="6306" y="1686"/>
                </a:lnTo>
                <a:lnTo>
                  <a:pt x="6306" y="1688"/>
                </a:lnTo>
                <a:lnTo>
                  <a:pt x="6308" y="1690"/>
                </a:lnTo>
                <a:lnTo>
                  <a:pt x="6312" y="1692"/>
                </a:lnTo>
                <a:lnTo>
                  <a:pt x="6318" y="1694"/>
                </a:lnTo>
                <a:lnTo>
                  <a:pt x="6330" y="1694"/>
                </a:lnTo>
                <a:lnTo>
                  <a:pt x="6344" y="1694"/>
                </a:lnTo>
                <a:lnTo>
                  <a:pt x="6350" y="1696"/>
                </a:lnTo>
                <a:lnTo>
                  <a:pt x="6358" y="1698"/>
                </a:lnTo>
                <a:lnTo>
                  <a:pt x="6366" y="1702"/>
                </a:lnTo>
                <a:lnTo>
                  <a:pt x="6364" y="1702"/>
                </a:lnTo>
                <a:lnTo>
                  <a:pt x="6356" y="1702"/>
                </a:lnTo>
                <a:lnTo>
                  <a:pt x="6352" y="1702"/>
                </a:lnTo>
                <a:lnTo>
                  <a:pt x="6350" y="1702"/>
                </a:lnTo>
                <a:lnTo>
                  <a:pt x="6346" y="1704"/>
                </a:lnTo>
                <a:lnTo>
                  <a:pt x="6344" y="1702"/>
                </a:lnTo>
                <a:lnTo>
                  <a:pt x="6338" y="1698"/>
                </a:lnTo>
                <a:lnTo>
                  <a:pt x="6334" y="1696"/>
                </a:lnTo>
                <a:lnTo>
                  <a:pt x="6328" y="1696"/>
                </a:lnTo>
                <a:lnTo>
                  <a:pt x="6322" y="1698"/>
                </a:lnTo>
                <a:lnTo>
                  <a:pt x="6314" y="1702"/>
                </a:lnTo>
                <a:lnTo>
                  <a:pt x="6308" y="1706"/>
                </a:lnTo>
                <a:lnTo>
                  <a:pt x="6306" y="1710"/>
                </a:lnTo>
                <a:lnTo>
                  <a:pt x="6308" y="1714"/>
                </a:lnTo>
                <a:lnTo>
                  <a:pt x="6312" y="1716"/>
                </a:lnTo>
                <a:lnTo>
                  <a:pt x="6316" y="1720"/>
                </a:lnTo>
                <a:lnTo>
                  <a:pt x="6316" y="1722"/>
                </a:lnTo>
                <a:lnTo>
                  <a:pt x="6312" y="1724"/>
                </a:lnTo>
                <a:lnTo>
                  <a:pt x="6306" y="1728"/>
                </a:lnTo>
                <a:lnTo>
                  <a:pt x="6308" y="1730"/>
                </a:lnTo>
                <a:lnTo>
                  <a:pt x="6312" y="1732"/>
                </a:lnTo>
                <a:lnTo>
                  <a:pt x="6312" y="1734"/>
                </a:lnTo>
                <a:lnTo>
                  <a:pt x="6312" y="1736"/>
                </a:lnTo>
                <a:lnTo>
                  <a:pt x="6310" y="1738"/>
                </a:lnTo>
                <a:lnTo>
                  <a:pt x="6310" y="1740"/>
                </a:lnTo>
                <a:lnTo>
                  <a:pt x="6310" y="1744"/>
                </a:lnTo>
                <a:lnTo>
                  <a:pt x="6312" y="1746"/>
                </a:lnTo>
                <a:lnTo>
                  <a:pt x="6316" y="1748"/>
                </a:lnTo>
                <a:lnTo>
                  <a:pt x="6320" y="1748"/>
                </a:lnTo>
                <a:lnTo>
                  <a:pt x="6326" y="1748"/>
                </a:lnTo>
                <a:lnTo>
                  <a:pt x="6332" y="1744"/>
                </a:lnTo>
                <a:lnTo>
                  <a:pt x="6338" y="1742"/>
                </a:lnTo>
                <a:lnTo>
                  <a:pt x="6344" y="1742"/>
                </a:lnTo>
                <a:lnTo>
                  <a:pt x="6354" y="1744"/>
                </a:lnTo>
                <a:lnTo>
                  <a:pt x="6362" y="1744"/>
                </a:lnTo>
                <a:lnTo>
                  <a:pt x="6366" y="1744"/>
                </a:lnTo>
                <a:lnTo>
                  <a:pt x="6368" y="1740"/>
                </a:lnTo>
                <a:lnTo>
                  <a:pt x="6370" y="1736"/>
                </a:lnTo>
                <a:lnTo>
                  <a:pt x="6372" y="1736"/>
                </a:lnTo>
                <a:lnTo>
                  <a:pt x="6376" y="1738"/>
                </a:lnTo>
                <a:lnTo>
                  <a:pt x="6384" y="1742"/>
                </a:lnTo>
                <a:lnTo>
                  <a:pt x="6388" y="1742"/>
                </a:lnTo>
                <a:lnTo>
                  <a:pt x="6394" y="1742"/>
                </a:lnTo>
                <a:lnTo>
                  <a:pt x="6404" y="1742"/>
                </a:lnTo>
                <a:lnTo>
                  <a:pt x="6410" y="1742"/>
                </a:lnTo>
                <a:lnTo>
                  <a:pt x="6408" y="1744"/>
                </a:lnTo>
                <a:lnTo>
                  <a:pt x="6400" y="1746"/>
                </a:lnTo>
                <a:lnTo>
                  <a:pt x="6394" y="1748"/>
                </a:lnTo>
                <a:lnTo>
                  <a:pt x="6392" y="1752"/>
                </a:lnTo>
                <a:lnTo>
                  <a:pt x="6392" y="1754"/>
                </a:lnTo>
                <a:lnTo>
                  <a:pt x="6392" y="1756"/>
                </a:lnTo>
                <a:lnTo>
                  <a:pt x="6392" y="1758"/>
                </a:lnTo>
                <a:lnTo>
                  <a:pt x="6384" y="1750"/>
                </a:lnTo>
                <a:lnTo>
                  <a:pt x="6378" y="1746"/>
                </a:lnTo>
                <a:lnTo>
                  <a:pt x="6374" y="1744"/>
                </a:lnTo>
                <a:lnTo>
                  <a:pt x="6372" y="1746"/>
                </a:lnTo>
                <a:lnTo>
                  <a:pt x="6370" y="1748"/>
                </a:lnTo>
                <a:lnTo>
                  <a:pt x="6366" y="1750"/>
                </a:lnTo>
                <a:lnTo>
                  <a:pt x="6364" y="1752"/>
                </a:lnTo>
                <a:lnTo>
                  <a:pt x="6360" y="1750"/>
                </a:lnTo>
                <a:lnTo>
                  <a:pt x="6356" y="1748"/>
                </a:lnTo>
                <a:lnTo>
                  <a:pt x="6350" y="1748"/>
                </a:lnTo>
                <a:lnTo>
                  <a:pt x="6340" y="1750"/>
                </a:lnTo>
                <a:lnTo>
                  <a:pt x="6330" y="1754"/>
                </a:lnTo>
                <a:lnTo>
                  <a:pt x="6324" y="1754"/>
                </a:lnTo>
                <a:lnTo>
                  <a:pt x="6320" y="1754"/>
                </a:lnTo>
                <a:lnTo>
                  <a:pt x="6310" y="1752"/>
                </a:lnTo>
                <a:lnTo>
                  <a:pt x="6310" y="1754"/>
                </a:lnTo>
                <a:lnTo>
                  <a:pt x="6310" y="1760"/>
                </a:lnTo>
                <a:lnTo>
                  <a:pt x="6310" y="1764"/>
                </a:lnTo>
                <a:lnTo>
                  <a:pt x="6312" y="1764"/>
                </a:lnTo>
                <a:lnTo>
                  <a:pt x="6316" y="1766"/>
                </a:lnTo>
                <a:lnTo>
                  <a:pt x="6320" y="1766"/>
                </a:lnTo>
                <a:lnTo>
                  <a:pt x="6322" y="1768"/>
                </a:lnTo>
                <a:lnTo>
                  <a:pt x="6322" y="1770"/>
                </a:lnTo>
                <a:lnTo>
                  <a:pt x="6322" y="1774"/>
                </a:lnTo>
                <a:lnTo>
                  <a:pt x="6320" y="1774"/>
                </a:lnTo>
                <a:lnTo>
                  <a:pt x="6314" y="1772"/>
                </a:lnTo>
                <a:lnTo>
                  <a:pt x="6310" y="1770"/>
                </a:lnTo>
                <a:lnTo>
                  <a:pt x="6308" y="1772"/>
                </a:lnTo>
                <a:lnTo>
                  <a:pt x="6310" y="1774"/>
                </a:lnTo>
                <a:lnTo>
                  <a:pt x="6312" y="1778"/>
                </a:lnTo>
                <a:lnTo>
                  <a:pt x="6314" y="1780"/>
                </a:lnTo>
                <a:lnTo>
                  <a:pt x="6318" y="1780"/>
                </a:lnTo>
                <a:lnTo>
                  <a:pt x="6322" y="1780"/>
                </a:lnTo>
                <a:lnTo>
                  <a:pt x="6324" y="1782"/>
                </a:lnTo>
                <a:lnTo>
                  <a:pt x="6324" y="1786"/>
                </a:lnTo>
                <a:lnTo>
                  <a:pt x="6322" y="1790"/>
                </a:lnTo>
                <a:lnTo>
                  <a:pt x="6320" y="1792"/>
                </a:lnTo>
                <a:lnTo>
                  <a:pt x="6314" y="1796"/>
                </a:lnTo>
                <a:lnTo>
                  <a:pt x="6310" y="1798"/>
                </a:lnTo>
                <a:lnTo>
                  <a:pt x="6320" y="1808"/>
                </a:lnTo>
                <a:lnTo>
                  <a:pt x="6324" y="1810"/>
                </a:lnTo>
                <a:lnTo>
                  <a:pt x="6328" y="1806"/>
                </a:lnTo>
                <a:lnTo>
                  <a:pt x="6330" y="1806"/>
                </a:lnTo>
                <a:lnTo>
                  <a:pt x="6332" y="1808"/>
                </a:lnTo>
                <a:lnTo>
                  <a:pt x="6334" y="1810"/>
                </a:lnTo>
                <a:lnTo>
                  <a:pt x="6336" y="1810"/>
                </a:lnTo>
                <a:lnTo>
                  <a:pt x="6338" y="1808"/>
                </a:lnTo>
                <a:lnTo>
                  <a:pt x="6338" y="1814"/>
                </a:lnTo>
                <a:lnTo>
                  <a:pt x="6338" y="1818"/>
                </a:lnTo>
                <a:lnTo>
                  <a:pt x="6338" y="1820"/>
                </a:lnTo>
                <a:lnTo>
                  <a:pt x="6340" y="1820"/>
                </a:lnTo>
                <a:lnTo>
                  <a:pt x="6342" y="1818"/>
                </a:lnTo>
                <a:lnTo>
                  <a:pt x="6344" y="1816"/>
                </a:lnTo>
                <a:lnTo>
                  <a:pt x="6344" y="1812"/>
                </a:lnTo>
                <a:lnTo>
                  <a:pt x="6346" y="1806"/>
                </a:lnTo>
                <a:lnTo>
                  <a:pt x="6348" y="1804"/>
                </a:lnTo>
                <a:lnTo>
                  <a:pt x="6350" y="1802"/>
                </a:lnTo>
                <a:lnTo>
                  <a:pt x="6352" y="1804"/>
                </a:lnTo>
                <a:lnTo>
                  <a:pt x="6354" y="1806"/>
                </a:lnTo>
                <a:lnTo>
                  <a:pt x="6350" y="1812"/>
                </a:lnTo>
                <a:lnTo>
                  <a:pt x="6346" y="1820"/>
                </a:lnTo>
                <a:lnTo>
                  <a:pt x="6338" y="1826"/>
                </a:lnTo>
                <a:lnTo>
                  <a:pt x="6336" y="1828"/>
                </a:lnTo>
                <a:lnTo>
                  <a:pt x="6334" y="1828"/>
                </a:lnTo>
                <a:lnTo>
                  <a:pt x="6338" y="1832"/>
                </a:lnTo>
                <a:lnTo>
                  <a:pt x="6342" y="1834"/>
                </a:lnTo>
                <a:lnTo>
                  <a:pt x="6342" y="1836"/>
                </a:lnTo>
                <a:lnTo>
                  <a:pt x="6340" y="1838"/>
                </a:lnTo>
                <a:lnTo>
                  <a:pt x="6336" y="1840"/>
                </a:lnTo>
                <a:lnTo>
                  <a:pt x="6334" y="1840"/>
                </a:lnTo>
                <a:lnTo>
                  <a:pt x="6332" y="1840"/>
                </a:lnTo>
                <a:lnTo>
                  <a:pt x="6328" y="1838"/>
                </a:lnTo>
                <a:lnTo>
                  <a:pt x="6320" y="1844"/>
                </a:lnTo>
                <a:lnTo>
                  <a:pt x="6318" y="1848"/>
                </a:lnTo>
                <a:lnTo>
                  <a:pt x="6316" y="1852"/>
                </a:lnTo>
                <a:lnTo>
                  <a:pt x="6316" y="1858"/>
                </a:lnTo>
                <a:lnTo>
                  <a:pt x="6318" y="1862"/>
                </a:lnTo>
                <a:lnTo>
                  <a:pt x="6324" y="1866"/>
                </a:lnTo>
                <a:lnTo>
                  <a:pt x="6328" y="1866"/>
                </a:lnTo>
                <a:lnTo>
                  <a:pt x="6330" y="1864"/>
                </a:lnTo>
                <a:lnTo>
                  <a:pt x="6330" y="1862"/>
                </a:lnTo>
                <a:lnTo>
                  <a:pt x="6332" y="1862"/>
                </a:lnTo>
                <a:lnTo>
                  <a:pt x="6336" y="1864"/>
                </a:lnTo>
                <a:lnTo>
                  <a:pt x="6338" y="1864"/>
                </a:lnTo>
                <a:lnTo>
                  <a:pt x="6340" y="1862"/>
                </a:lnTo>
                <a:lnTo>
                  <a:pt x="6342" y="1858"/>
                </a:lnTo>
                <a:lnTo>
                  <a:pt x="6344" y="1858"/>
                </a:lnTo>
                <a:lnTo>
                  <a:pt x="6348" y="1858"/>
                </a:lnTo>
                <a:lnTo>
                  <a:pt x="6350" y="1862"/>
                </a:lnTo>
                <a:lnTo>
                  <a:pt x="6348" y="1864"/>
                </a:lnTo>
                <a:lnTo>
                  <a:pt x="6346" y="1866"/>
                </a:lnTo>
                <a:lnTo>
                  <a:pt x="6344" y="1868"/>
                </a:lnTo>
                <a:lnTo>
                  <a:pt x="6346" y="1870"/>
                </a:lnTo>
                <a:lnTo>
                  <a:pt x="6348" y="1872"/>
                </a:lnTo>
                <a:lnTo>
                  <a:pt x="6346" y="1876"/>
                </a:lnTo>
                <a:lnTo>
                  <a:pt x="6344" y="1878"/>
                </a:lnTo>
                <a:lnTo>
                  <a:pt x="6346" y="1882"/>
                </a:lnTo>
                <a:lnTo>
                  <a:pt x="6348" y="1884"/>
                </a:lnTo>
                <a:lnTo>
                  <a:pt x="6346" y="1886"/>
                </a:lnTo>
                <a:lnTo>
                  <a:pt x="6342" y="1888"/>
                </a:lnTo>
                <a:lnTo>
                  <a:pt x="6338" y="1890"/>
                </a:lnTo>
                <a:lnTo>
                  <a:pt x="6336" y="1888"/>
                </a:lnTo>
                <a:lnTo>
                  <a:pt x="6332" y="1884"/>
                </a:lnTo>
                <a:lnTo>
                  <a:pt x="6330" y="1884"/>
                </a:lnTo>
                <a:lnTo>
                  <a:pt x="6328" y="1892"/>
                </a:lnTo>
                <a:lnTo>
                  <a:pt x="6326" y="1904"/>
                </a:lnTo>
                <a:lnTo>
                  <a:pt x="6330" y="1910"/>
                </a:lnTo>
                <a:lnTo>
                  <a:pt x="6338" y="1916"/>
                </a:lnTo>
                <a:lnTo>
                  <a:pt x="6342" y="1918"/>
                </a:lnTo>
                <a:lnTo>
                  <a:pt x="6346" y="1918"/>
                </a:lnTo>
                <a:lnTo>
                  <a:pt x="6348" y="1920"/>
                </a:lnTo>
                <a:lnTo>
                  <a:pt x="6352" y="1926"/>
                </a:lnTo>
                <a:lnTo>
                  <a:pt x="6358" y="1928"/>
                </a:lnTo>
                <a:lnTo>
                  <a:pt x="6372" y="1934"/>
                </a:lnTo>
                <a:lnTo>
                  <a:pt x="6374" y="1936"/>
                </a:lnTo>
                <a:lnTo>
                  <a:pt x="6374" y="1938"/>
                </a:lnTo>
                <a:lnTo>
                  <a:pt x="6372" y="1940"/>
                </a:lnTo>
                <a:lnTo>
                  <a:pt x="6372" y="1942"/>
                </a:lnTo>
                <a:lnTo>
                  <a:pt x="6374" y="1944"/>
                </a:lnTo>
                <a:lnTo>
                  <a:pt x="6376" y="1946"/>
                </a:lnTo>
                <a:lnTo>
                  <a:pt x="6378" y="1944"/>
                </a:lnTo>
                <a:lnTo>
                  <a:pt x="6380" y="1942"/>
                </a:lnTo>
                <a:lnTo>
                  <a:pt x="6384" y="1944"/>
                </a:lnTo>
                <a:lnTo>
                  <a:pt x="6390" y="1946"/>
                </a:lnTo>
                <a:lnTo>
                  <a:pt x="6390" y="1948"/>
                </a:lnTo>
                <a:lnTo>
                  <a:pt x="6390" y="1950"/>
                </a:lnTo>
                <a:lnTo>
                  <a:pt x="6394" y="1948"/>
                </a:lnTo>
                <a:lnTo>
                  <a:pt x="6404" y="1946"/>
                </a:lnTo>
                <a:lnTo>
                  <a:pt x="6418" y="1944"/>
                </a:lnTo>
                <a:lnTo>
                  <a:pt x="6430" y="1942"/>
                </a:lnTo>
                <a:lnTo>
                  <a:pt x="6436" y="1940"/>
                </a:lnTo>
                <a:lnTo>
                  <a:pt x="6440" y="1938"/>
                </a:lnTo>
                <a:lnTo>
                  <a:pt x="6444" y="1934"/>
                </a:lnTo>
                <a:lnTo>
                  <a:pt x="6452" y="1930"/>
                </a:lnTo>
                <a:lnTo>
                  <a:pt x="6458" y="1926"/>
                </a:lnTo>
                <a:lnTo>
                  <a:pt x="6464" y="1918"/>
                </a:lnTo>
                <a:lnTo>
                  <a:pt x="6466" y="1914"/>
                </a:lnTo>
                <a:lnTo>
                  <a:pt x="6470" y="1912"/>
                </a:lnTo>
                <a:lnTo>
                  <a:pt x="6474" y="1910"/>
                </a:lnTo>
                <a:lnTo>
                  <a:pt x="6478" y="1910"/>
                </a:lnTo>
                <a:lnTo>
                  <a:pt x="6478" y="1906"/>
                </a:lnTo>
                <a:lnTo>
                  <a:pt x="6478" y="1904"/>
                </a:lnTo>
                <a:lnTo>
                  <a:pt x="6480" y="1902"/>
                </a:lnTo>
                <a:lnTo>
                  <a:pt x="6484" y="1902"/>
                </a:lnTo>
                <a:lnTo>
                  <a:pt x="6488" y="1900"/>
                </a:lnTo>
                <a:lnTo>
                  <a:pt x="6488" y="1898"/>
                </a:lnTo>
                <a:lnTo>
                  <a:pt x="6486" y="1896"/>
                </a:lnTo>
                <a:lnTo>
                  <a:pt x="6482" y="1894"/>
                </a:lnTo>
                <a:lnTo>
                  <a:pt x="6482" y="1892"/>
                </a:lnTo>
                <a:lnTo>
                  <a:pt x="6488" y="1892"/>
                </a:lnTo>
                <a:lnTo>
                  <a:pt x="6494" y="1890"/>
                </a:lnTo>
                <a:lnTo>
                  <a:pt x="6496" y="1888"/>
                </a:lnTo>
                <a:lnTo>
                  <a:pt x="6496" y="1884"/>
                </a:lnTo>
                <a:lnTo>
                  <a:pt x="6498" y="1880"/>
                </a:lnTo>
                <a:lnTo>
                  <a:pt x="6500" y="1882"/>
                </a:lnTo>
                <a:lnTo>
                  <a:pt x="6504" y="1886"/>
                </a:lnTo>
                <a:lnTo>
                  <a:pt x="6506" y="1886"/>
                </a:lnTo>
                <a:lnTo>
                  <a:pt x="6508" y="1886"/>
                </a:lnTo>
                <a:lnTo>
                  <a:pt x="6514" y="1884"/>
                </a:lnTo>
                <a:lnTo>
                  <a:pt x="6518" y="1884"/>
                </a:lnTo>
                <a:lnTo>
                  <a:pt x="6522" y="1882"/>
                </a:lnTo>
                <a:lnTo>
                  <a:pt x="6522" y="1876"/>
                </a:lnTo>
                <a:lnTo>
                  <a:pt x="6524" y="1872"/>
                </a:lnTo>
                <a:lnTo>
                  <a:pt x="6524" y="1870"/>
                </a:lnTo>
                <a:lnTo>
                  <a:pt x="6528" y="1866"/>
                </a:lnTo>
                <a:lnTo>
                  <a:pt x="6530" y="1866"/>
                </a:lnTo>
                <a:lnTo>
                  <a:pt x="6530" y="1864"/>
                </a:lnTo>
                <a:lnTo>
                  <a:pt x="6528" y="1858"/>
                </a:lnTo>
                <a:lnTo>
                  <a:pt x="6524" y="1854"/>
                </a:lnTo>
                <a:lnTo>
                  <a:pt x="6522" y="1848"/>
                </a:lnTo>
                <a:lnTo>
                  <a:pt x="6524" y="1846"/>
                </a:lnTo>
                <a:lnTo>
                  <a:pt x="6528" y="1848"/>
                </a:lnTo>
                <a:lnTo>
                  <a:pt x="6530" y="1850"/>
                </a:lnTo>
                <a:lnTo>
                  <a:pt x="6532" y="1850"/>
                </a:lnTo>
                <a:lnTo>
                  <a:pt x="6534" y="1848"/>
                </a:lnTo>
                <a:lnTo>
                  <a:pt x="6536" y="1846"/>
                </a:lnTo>
                <a:lnTo>
                  <a:pt x="6536" y="1848"/>
                </a:lnTo>
                <a:lnTo>
                  <a:pt x="6536" y="1852"/>
                </a:lnTo>
                <a:lnTo>
                  <a:pt x="6534" y="1854"/>
                </a:lnTo>
                <a:lnTo>
                  <a:pt x="6534" y="1856"/>
                </a:lnTo>
                <a:lnTo>
                  <a:pt x="6536" y="1860"/>
                </a:lnTo>
                <a:lnTo>
                  <a:pt x="6540" y="1864"/>
                </a:lnTo>
                <a:lnTo>
                  <a:pt x="6540" y="1870"/>
                </a:lnTo>
                <a:lnTo>
                  <a:pt x="6540" y="1872"/>
                </a:lnTo>
                <a:lnTo>
                  <a:pt x="6546" y="1874"/>
                </a:lnTo>
                <a:lnTo>
                  <a:pt x="6550" y="1874"/>
                </a:lnTo>
                <a:lnTo>
                  <a:pt x="6554" y="1876"/>
                </a:lnTo>
                <a:lnTo>
                  <a:pt x="6560" y="1878"/>
                </a:lnTo>
                <a:lnTo>
                  <a:pt x="6558" y="1880"/>
                </a:lnTo>
                <a:lnTo>
                  <a:pt x="6558" y="1884"/>
                </a:lnTo>
                <a:lnTo>
                  <a:pt x="6556" y="1888"/>
                </a:lnTo>
                <a:lnTo>
                  <a:pt x="6558" y="1894"/>
                </a:lnTo>
                <a:lnTo>
                  <a:pt x="6560" y="1902"/>
                </a:lnTo>
                <a:lnTo>
                  <a:pt x="6560" y="1910"/>
                </a:lnTo>
                <a:lnTo>
                  <a:pt x="6560" y="1920"/>
                </a:lnTo>
                <a:lnTo>
                  <a:pt x="6560" y="1924"/>
                </a:lnTo>
                <a:lnTo>
                  <a:pt x="6564" y="1930"/>
                </a:lnTo>
                <a:lnTo>
                  <a:pt x="6566" y="1932"/>
                </a:lnTo>
                <a:lnTo>
                  <a:pt x="6570" y="1934"/>
                </a:lnTo>
                <a:lnTo>
                  <a:pt x="6576" y="1930"/>
                </a:lnTo>
                <a:lnTo>
                  <a:pt x="6580" y="1928"/>
                </a:lnTo>
                <a:lnTo>
                  <a:pt x="6582" y="1928"/>
                </a:lnTo>
                <a:lnTo>
                  <a:pt x="6584" y="1932"/>
                </a:lnTo>
                <a:lnTo>
                  <a:pt x="6586" y="1936"/>
                </a:lnTo>
                <a:lnTo>
                  <a:pt x="6586" y="1940"/>
                </a:lnTo>
                <a:lnTo>
                  <a:pt x="6584" y="1946"/>
                </a:lnTo>
                <a:lnTo>
                  <a:pt x="6582" y="1954"/>
                </a:lnTo>
                <a:lnTo>
                  <a:pt x="6582" y="1960"/>
                </a:lnTo>
                <a:lnTo>
                  <a:pt x="6584" y="1968"/>
                </a:lnTo>
                <a:lnTo>
                  <a:pt x="6592" y="1988"/>
                </a:lnTo>
                <a:lnTo>
                  <a:pt x="6602" y="2010"/>
                </a:lnTo>
                <a:lnTo>
                  <a:pt x="6612" y="2028"/>
                </a:lnTo>
                <a:lnTo>
                  <a:pt x="6618" y="2032"/>
                </a:lnTo>
                <a:lnTo>
                  <a:pt x="6622" y="2034"/>
                </a:lnTo>
                <a:lnTo>
                  <a:pt x="6628" y="2034"/>
                </a:lnTo>
                <a:lnTo>
                  <a:pt x="6628" y="2036"/>
                </a:lnTo>
                <a:lnTo>
                  <a:pt x="6630" y="2038"/>
                </a:lnTo>
                <a:lnTo>
                  <a:pt x="6626" y="2042"/>
                </a:lnTo>
                <a:lnTo>
                  <a:pt x="6620" y="2046"/>
                </a:lnTo>
                <a:lnTo>
                  <a:pt x="6618" y="2048"/>
                </a:lnTo>
                <a:lnTo>
                  <a:pt x="6618" y="2050"/>
                </a:lnTo>
                <a:lnTo>
                  <a:pt x="6620" y="2056"/>
                </a:lnTo>
                <a:lnTo>
                  <a:pt x="6622" y="2060"/>
                </a:lnTo>
                <a:lnTo>
                  <a:pt x="6616" y="2058"/>
                </a:lnTo>
                <a:lnTo>
                  <a:pt x="6610" y="2056"/>
                </a:lnTo>
                <a:lnTo>
                  <a:pt x="6610" y="2058"/>
                </a:lnTo>
                <a:lnTo>
                  <a:pt x="6618" y="2068"/>
                </a:lnTo>
                <a:lnTo>
                  <a:pt x="6624" y="2076"/>
                </a:lnTo>
                <a:lnTo>
                  <a:pt x="6628" y="2086"/>
                </a:lnTo>
                <a:lnTo>
                  <a:pt x="6630" y="2094"/>
                </a:lnTo>
                <a:lnTo>
                  <a:pt x="6630" y="2098"/>
                </a:lnTo>
                <a:lnTo>
                  <a:pt x="6628" y="2104"/>
                </a:lnTo>
                <a:lnTo>
                  <a:pt x="6626" y="2110"/>
                </a:lnTo>
                <a:lnTo>
                  <a:pt x="6626" y="2114"/>
                </a:lnTo>
                <a:lnTo>
                  <a:pt x="6632" y="2116"/>
                </a:lnTo>
                <a:lnTo>
                  <a:pt x="6638" y="2114"/>
                </a:lnTo>
                <a:lnTo>
                  <a:pt x="6656" y="2112"/>
                </a:lnTo>
                <a:lnTo>
                  <a:pt x="6666" y="2112"/>
                </a:lnTo>
                <a:lnTo>
                  <a:pt x="6674" y="2112"/>
                </a:lnTo>
                <a:lnTo>
                  <a:pt x="6680" y="2110"/>
                </a:lnTo>
                <a:lnTo>
                  <a:pt x="6682" y="2106"/>
                </a:lnTo>
                <a:lnTo>
                  <a:pt x="6684" y="2092"/>
                </a:lnTo>
                <a:lnTo>
                  <a:pt x="6684" y="2084"/>
                </a:lnTo>
                <a:lnTo>
                  <a:pt x="6686" y="2078"/>
                </a:lnTo>
                <a:lnTo>
                  <a:pt x="6690" y="2074"/>
                </a:lnTo>
                <a:lnTo>
                  <a:pt x="6694" y="2074"/>
                </a:lnTo>
                <a:lnTo>
                  <a:pt x="6702" y="2074"/>
                </a:lnTo>
                <a:lnTo>
                  <a:pt x="6702" y="2070"/>
                </a:lnTo>
                <a:lnTo>
                  <a:pt x="6702" y="2068"/>
                </a:lnTo>
                <a:lnTo>
                  <a:pt x="6704" y="2066"/>
                </a:lnTo>
                <a:lnTo>
                  <a:pt x="6710" y="2064"/>
                </a:lnTo>
                <a:lnTo>
                  <a:pt x="6718" y="2064"/>
                </a:lnTo>
                <a:lnTo>
                  <a:pt x="6728" y="2062"/>
                </a:lnTo>
                <a:lnTo>
                  <a:pt x="6734" y="2064"/>
                </a:lnTo>
                <a:lnTo>
                  <a:pt x="6744" y="2068"/>
                </a:lnTo>
                <a:lnTo>
                  <a:pt x="6746" y="2068"/>
                </a:lnTo>
                <a:lnTo>
                  <a:pt x="6748" y="2066"/>
                </a:lnTo>
                <a:lnTo>
                  <a:pt x="6754" y="2054"/>
                </a:lnTo>
                <a:lnTo>
                  <a:pt x="6760" y="2038"/>
                </a:lnTo>
                <a:lnTo>
                  <a:pt x="6766" y="2026"/>
                </a:lnTo>
                <a:lnTo>
                  <a:pt x="6770" y="2018"/>
                </a:lnTo>
                <a:lnTo>
                  <a:pt x="6772" y="2010"/>
                </a:lnTo>
                <a:lnTo>
                  <a:pt x="6772" y="2002"/>
                </a:lnTo>
                <a:lnTo>
                  <a:pt x="6774" y="1992"/>
                </a:lnTo>
                <a:lnTo>
                  <a:pt x="6776" y="1984"/>
                </a:lnTo>
                <a:lnTo>
                  <a:pt x="6776" y="1976"/>
                </a:lnTo>
                <a:lnTo>
                  <a:pt x="6776" y="1972"/>
                </a:lnTo>
                <a:lnTo>
                  <a:pt x="6776" y="1968"/>
                </a:lnTo>
                <a:lnTo>
                  <a:pt x="6780" y="1962"/>
                </a:lnTo>
                <a:lnTo>
                  <a:pt x="6782" y="1956"/>
                </a:lnTo>
                <a:lnTo>
                  <a:pt x="6782" y="1952"/>
                </a:lnTo>
                <a:lnTo>
                  <a:pt x="6782" y="1948"/>
                </a:lnTo>
                <a:lnTo>
                  <a:pt x="6780" y="1944"/>
                </a:lnTo>
                <a:lnTo>
                  <a:pt x="6782" y="1940"/>
                </a:lnTo>
                <a:lnTo>
                  <a:pt x="6784" y="1934"/>
                </a:lnTo>
                <a:lnTo>
                  <a:pt x="6782" y="1928"/>
                </a:lnTo>
                <a:lnTo>
                  <a:pt x="6780" y="1924"/>
                </a:lnTo>
                <a:lnTo>
                  <a:pt x="6780" y="1922"/>
                </a:lnTo>
                <a:lnTo>
                  <a:pt x="6782" y="1920"/>
                </a:lnTo>
                <a:lnTo>
                  <a:pt x="6786" y="1920"/>
                </a:lnTo>
                <a:lnTo>
                  <a:pt x="6786" y="1918"/>
                </a:lnTo>
                <a:lnTo>
                  <a:pt x="6784" y="1916"/>
                </a:lnTo>
                <a:lnTo>
                  <a:pt x="6784" y="1912"/>
                </a:lnTo>
                <a:lnTo>
                  <a:pt x="6786" y="1910"/>
                </a:lnTo>
                <a:lnTo>
                  <a:pt x="6796" y="1906"/>
                </a:lnTo>
                <a:lnTo>
                  <a:pt x="6810" y="1900"/>
                </a:lnTo>
                <a:lnTo>
                  <a:pt x="6814" y="1896"/>
                </a:lnTo>
                <a:lnTo>
                  <a:pt x="6816" y="1892"/>
                </a:lnTo>
                <a:lnTo>
                  <a:pt x="6818" y="1888"/>
                </a:lnTo>
                <a:lnTo>
                  <a:pt x="6820" y="1886"/>
                </a:lnTo>
                <a:lnTo>
                  <a:pt x="6822" y="1888"/>
                </a:lnTo>
                <a:lnTo>
                  <a:pt x="6826" y="1892"/>
                </a:lnTo>
                <a:lnTo>
                  <a:pt x="6828" y="1892"/>
                </a:lnTo>
                <a:lnTo>
                  <a:pt x="6830" y="1890"/>
                </a:lnTo>
                <a:lnTo>
                  <a:pt x="6836" y="1882"/>
                </a:lnTo>
                <a:lnTo>
                  <a:pt x="6842" y="1880"/>
                </a:lnTo>
                <a:lnTo>
                  <a:pt x="6848" y="1876"/>
                </a:lnTo>
                <a:lnTo>
                  <a:pt x="6848" y="1874"/>
                </a:lnTo>
                <a:lnTo>
                  <a:pt x="6848" y="1872"/>
                </a:lnTo>
                <a:lnTo>
                  <a:pt x="6850" y="1872"/>
                </a:lnTo>
                <a:lnTo>
                  <a:pt x="6854" y="1870"/>
                </a:lnTo>
                <a:lnTo>
                  <a:pt x="6856" y="1868"/>
                </a:lnTo>
                <a:lnTo>
                  <a:pt x="6858" y="1866"/>
                </a:lnTo>
                <a:lnTo>
                  <a:pt x="6856" y="1864"/>
                </a:lnTo>
                <a:lnTo>
                  <a:pt x="6854" y="1858"/>
                </a:lnTo>
                <a:lnTo>
                  <a:pt x="6852" y="1856"/>
                </a:lnTo>
                <a:lnTo>
                  <a:pt x="6848" y="1858"/>
                </a:lnTo>
                <a:lnTo>
                  <a:pt x="6836" y="1864"/>
                </a:lnTo>
                <a:lnTo>
                  <a:pt x="6828" y="1866"/>
                </a:lnTo>
                <a:lnTo>
                  <a:pt x="6820" y="1868"/>
                </a:lnTo>
                <a:lnTo>
                  <a:pt x="6812" y="1866"/>
                </a:lnTo>
                <a:lnTo>
                  <a:pt x="6806" y="1862"/>
                </a:lnTo>
                <a:lnTo>
                  <a:pt x="6798" y="1858"/>
                </a:lnTo>
                <a:lnTo>
                  <a:pt x="6788" y="1856"/>
                </a:lnTo>
                <a:lnTo>
                  <a:pt x="6778" y="1854"/>
                </a:lnTo>
                <a:lnTo>
                  <a:pt x="6770" y="1856"/>
                </a:lnTo>
                <a:lnTo>
                  <a:pt x="6762" y="1856"/>
                </a:lnTo>
                <a:lnTo>
                  <a:pt x="6768" y="1852"/>
                </a:lnTo>
                <a:lnTo>
                  <a:pt x="6776" y="1848"/>
                </a:lnTo>
                <a:lnTo>
                  <a:pt x="6782" y="1846"/>
                </a:lnTo>
                <a:lnTo>
                  <a:pt x="6794" y="1848"/>
                </a:lnTo>
                <a:lnTo>
                  <a:pt x="6802" y="1850"/>
                </a:lnTo>
                <a:lnTo>
                  <a:pt x="6806" y="1850"/>
                </a:lnTo>
                <a:lnTo>
                  <a:pt x="6808" y="1850"/>
                </a:lnTo>
                <a:lnTo>
                  <a:pt x="6810" y="1848"/>
                </a:lnTo>
                <a:lnTo>
                  <a:pt x="6814" y="1850"/>
                </a:lnTo>
                <a:lnTo>
                  <a:pt x="6820" y="1856"/>
                </a:lnTo>
                <a:lnTo>
                  <a:pt x="6826" y="1860"/>
                </a:lnTo>
                <a:lnTo>
                  <a:pt x="6830" y="1862"/>
                </a:lnTo>
                <a:lnTo>
                  <a:pt x="6834" y="1860"/>
                </a:lnTo>
                <a:lnTo>
                  <a:pt x="6862" y="1844"/>
                </a:lnTo>
                <a:lnTo>
                  <a:pt x="6874" y="1836"/>
                </a:lnTo>
                <a:lnTo>
                  <a:pt x="6876" y="1832"/>
                </a:lnTo>
                <a:lnTo>
                  <a:pt x="6876" y="1828"/>
                </a:lnTo>
                <a:lnTo>
                  <a:pt x="6868" y="1818"/>
                </a:lnTo>
                <a:lnTo>
                  <a:pt x="6862" y="1814"/>
                </a:lnTo>
                <a:lnTo>
                  <a:pt x="6856" y="1812"/>
                </a:lnTo>
                <a:lnTo>
                  <a:pt x="6852" y="1812"/>
                </a:lnTo>
                <a:lnTo>
                  <a:pt x="6852" y="1806"/>
                </a:lnTo>
                <a:lnTo>
                  <a:pt x="6854" y="1802"/>
                </a:lnTo>
                <a:lnTo>
                  <a:pt x="6852" y="1800"/>
                </a:lnTo>
                <a:lnTo>
                  <a:pt x="6850" y="1798"/>
                </a:lnTo>
                <a:lnTo>
                  <a:pt x="6842" y="1794"/>
                </a:lnTo>
                <a:lnTo>
                  <a:pt x="6838" y="1788"/>
                </a:lnTo>
                <a:lnTo>
                  <a:pt x="6832" y="1784"/>
                </a:lnTo>
                <a:lnTo>
                  <a:pt x="6828" y="1784"/>
                </a:lnTo>
                <a:lnTo>
                  <a:pt x="6824" y="1784"/>
                </a:lnTo>
                <a:lnTo>
                  <a:pt x="6818" y="1786"/>
                </a:lnTo>
                <a:lnTo>
                  <a:pt x="6818" y="1782"/>
                </a:lnTo>
                <a:lnTo>
                  <a:pt x="6816" y="1780"/>
                </a:lnTo>
                <a:lnTo>
                  <a:pt x="6816" y="1778"/>
                </a:lnTo>
                <a:lnTo>
                  <a:pt x="6812" y="1778"/>
                </a:lnTo>
                <a:lnTo>
                  <a:pt x="6808" y="1778"/>
                </a:lnTo>
                <a:lnTo>
                  <a:pt x="6806" y="1776"/>
                </a:lnTo>
                <a:lnTo>
                  <a:pt x="6804" y="1768"/>
                </a:lnTo>
                <a:lnTo>
                  <a:pt x="6800" y="1758"/>
                </a:lnTo>
                <a:lnTo>
                  <a:pt x="6800" y="1746"/>
                </a:lnTo>
                <a:lnTo>
                  <a:pt x="6800" y="1734"/>
                </a:lnTo>
                <a:lnTo>
                  <a:pt x="6800" y="1722"/>
                </a:lnTo>
                <a:lnTo>
                  <a:pt x="6804" y="1716"/>
                </a:lnTo>
                <a:lnTo>
                  <a:pt x="6806" y="1714"/>
                </a:lnTo>
                <a:lnTo>
                  <a:pt x="6808" y="1712"/>
                </a:lnTo>
                <a:lnTo>
                  <a:pt x="6812" y="1712"/>
                </a:lnTo>
                <a:lnTo>
                  <a:pt x="6812" y="1710"/>
                </a:lnTo>
                <a:lnTo>
                  <a:pt x="6812" y="1702"/>
                </a:lnTo>
                <a:lnTo>
                  <a:pt x="6810" y="1692"/>
                </a:lnTo>
                <a:lnTo>
                  <a:pt x="6810" y="1686"/>
                </a:lnTo>
                <a:lnTo>
                  <a:pt x="6814" y="1678"/>
                </a:lnTo>
                <a:lnTo>
                  <a:pt x="6816" y="1672"/>
                </a:lnTo>
                <a:lnTo>
                  <a:pt x="6816" y="1670"/>
                </a:lnTo>
                <a:lnTo>
                  <a:pt x="6816" y="1668"/>
                </a:lnTo>
                <a:lnTo>
                  <a:pt x="6812" y="1668"/>
                </a:lnTo>
                <a:lnTo>
                  <a:pt x="6808" y="1668"/>
                </a:lnTo>
                <a:lnTo>
                  <a:pt x="6806" y="1664"/>
                </a:lnTo>
                <a:lnTo>
                  <a:pt x="6806" y="1660"/>
                </a:lnTo>
                <a:lnTo>
                  <a:pt x="6806" y="1654"/>
                </a:lnTo>
                <a:lnTo>
                  <a:pt x="6810" y="1656"/>
                </a:lnTo>
                <a:lnTo>
                  <a:pt x="6814" y="1658"/>
                </a:lnTo>
                <a:lnTo>
                  <a:pt x="6820" y="1658"/>
                </a:lnTo>
                <a:lnTo>
                  <a:pt x="6826" y="1656"/>
                </a:lnTo>
                <a:lnTo>
                  <a:pt x="6832" y="1652"/>
                </a:lnTo>
                <a:lnTo>
                  <a:pt x="6834" y="1650"/>
                </a:lnTo>
                <a:lnTo>
                  <a:pt x="6832" y="1646"/>
                </a:lnTo>
                <a:lnTo>
                  <a:pt x="6830" y="1644"/>
                </a:lnTo>
                <a:lnTo>
                  <a:pt x="6828" y="1642"/>
                </a:lnTo>
                <a:lnTo>
                  <a:pt x="6826" y="1640"/>
                </a:lnTo>
                <a:lnTo>
                  <a:pt x="6830" y="1638"/>
                </a:lnTo>
                <a:lnTo>
                  <a:pt x="6836" y="1638"/>
                </a:lnTo>
                <a:lnTo>
                  <a:pt x="6844" y="1634"/>
                </a:lnTo>
                <a:lnTo>
                  <a:pt x="6850" y="1630"/>
                </a:lnTo>
                <a:lnTo>
                  <a:pt x="6854" y="1624"/>
                </a:lnTo>
                <a:lnTo>
                  <a:pt x="6856" y="1620"/>
                </a:lnTo>
                <a:lnTo>
                  <a:pt x="6862" y="1610"/>
                </a:lnTo>
                <a:lnTo>
                  <a:pt x="6866" y="1608"/>
                </a:lnTo>
                <a:lnTo>
                  <a:pt x="6870" y="1610"/>
                </a:lnTo>
                <a:lnTo>
                  <a:pt x="6874" y="1612"/>
                </a:lnTo>
                <a:lnTo>
                  <a:pt x="6878" y="1610"/>
                </a:lnTo>
                <a:lnTo>
                  <a:pt x="6880" y="1602"/>
                </a:lnTo>
                <a:lnTo>
                  <a:pt x="6884" y="1594"/>
                </a:lnTo>
                <a:lnTo>
                  <a:pt x="6888" y="1592"/>
                </a:lnTo>
                <a:lnTo>
                  <a:pt x="6892" y="1592"/>
                </a:lnTo>
                <a:lnTo>
                  <a:pt x="6898" y="1592"/>
                </a:lnTo>
                <a:lnTo>
                  <a:pt x="6902" y="1590"/>
                </a:lnTo>
                <a:lnTo>
                  <a:pt x="6906" y="1586"/>
                </a:lnTo>
                <a:lnTo>
                  <a:pt x="6910" y="1582"/>
                </a:lnTo>
                <a:lnTo>
                  <a:pt x="6912" y="1580"/>
                </a:lnTo>
                <a:lnTo>
                  <a:pt x="6916" y="1582"/>
                </a:lnTo>
                <a:lnTo>
                  <a:pt x="6920" y="1582"/>
                </a:lnTo>
                <a:lnTo>
                  <a:pt x="6922" y="1580"/>
                </a:lnTo>
                <a:lnTo>
                  <a:pt x="6926" y="1576"/>
                </a:lnTo>
                <a:lnTo>
                  <a:pt x="6928" y="1572"/>
                </a:lnTo>
                <a:lnTo>
                  <a:pt x="6930" y="1570"/>
                </a:lnTo>
                <a:lnTo>
                  <a:pt x="6934" y="1570"/>
                </a:lnTo>
                <a:lnTo>
                  <a:pt x="6938" y="1570"/>
                </a:lnTo>
                <a:lnTo>
                  <a:pt x="6942" y="1568"/>
                </a:lnTo>
                <a:lnTo>
                  <a:pt x="6946" y="1558"/>
                </a:lnTo>
                <a:lnTo>
                  <a:pt x="6954" y="1544"/>
                </a:lnTo>
                <a:lnTo>
                  <a:pt x="6960" y="1538"/>
                </a:lnTo>
                <a:lnTo>
                  <a:pt x="6968" y="1530"/>
                </a:lnTo>
                <a:lnTo>
                  <a:pt x="6974" y="1526"/>
                </a:lnTo>
                <a:lnTo>
                  <a:pt x="6976" y="1524"/>
                </a:lnTo>
                <a:lnTo>
                  <a:pt x="6976" y="1520"/>
                </a:lnTo>
                <a:lnTo>
                  <a:pt x="6974" y="1520"/>
                </a:lnTo>
                <a:lnTo>
                  <a:pt x="6968" y="1514"/>
                </a:lnTo>
                <a:lnTo>
                  <a:pt x="6964" y="1512"/>
                </a:lnTo>
                <a:lnTo>
                  <a:pt x="6962" y="1506"/>
                </a:lnTo>
                <a:lnTo>
                  <a:pt x="6960" y="1502"/>
                </a:lnTo>
                <a:lnTo>
                  <a:pt x="6962" y="1498"/>
                </a:lnTo>
                <a:lnTo>
                  <a:pt x="6966" y="1492"/>
                </a:lnTo>
                <a:lnTo>
                  <a:pt x="6972" y="1486"/>
                </a:lnTo>
                <a:lnTo>
                  <a:pt x="6974" y="1480"/>
                </a:lnTo>
                <a:lnTo>
                  <a:pt x="6976" y="1474"/>
                </a:lnTo>
                <a:lnTo>
                  <a:pt x="6978" y="1468"/>
                </a:lnTo>
                <a:lnTo>
                  <a:pt x="6980" y="1464"/>
                </a:lnTo>
                <a:lnTo>
                  <a:pt x="6982" y="1462"/>
                </a:lnTo>
                <a:lnTo>
                  <a:pt x="6986" y="1460"/>
                </a:lnTo>
                <a:lnTo>
                  <a:pt x="6992" y="1460"/>
                </a:lnTo>
                <a:lnTo>
                  <a:pt x="6994" y="1458"/>
                </a:lnTo>
                <a:lnTo>
                  <a:pt x="6994" y="1456"/>
                </a:lnTo>
                <a:lnTo>
                  <a:pt x="6998" y="1450"/>
                </a:lnTo>
                <a:lnTo>
                  <a:pt x="7004" y="1444"/>
                </a:lnTo>
                <a:lnTo>
                  <a:pt x="7022" y="1430"/>
                </a:lnTo>
                <a:lnTo>
                  <a:pt x="7026" y="1428"/>
                </a:lnTo>
                <a:lnTo>
                  <a:pt x="7028" y="1430"/>
                </a:lnTo>
                <a:lnTo>
                  <a:pt x="7030" y="1434"/>
                </a:lnTo>
                <a:lnTo>
                  <a:pt x="7032" y="1436"/>
                </a:lnTo>
                <a:lnTo>
                  <a:pt x="7034" y="1438"/>
                </a:lnTo>
                <a:lnTo>
                  <a:pt x="7038" y="1438"/>
                </a:lnTo>
                <a:lnTo>
                  <a:pt x="7042" y="1436"/>
                </a:lnTo>
                <a:lnTo>
                  <a:pt x="7048" y="1434"/>
                </a:lnTo>
                <a:lnTo>
                  <a:pt x="7054" y="1432"/>
                </a:lnTo>
                <a:lnTo>
                  <a:pt x="7062" y="1434"/>
                </a:lnTo>
                <a:lnTo>
                  <a:pt x="7072" y="1434"/>
                </a:lnTo>
                <a:lnTo>
                  <a:pt x="7076" y="1434"/>
                </a:lnTo>
                <a:lnTo>
                  <a:pt x="7082" y="1432"/>
                </a:lnTo>
                <a:lnTo>
                  <a:pt x="7092" y="1434"/>
                </a:lnTo>
                <a:lnTo>
                  <a:pt x="7098" y="1438"/>
                </a:lnTo>
                <a:lnTo>
                  <a:pt x="7102" y="1440"/>
                </a:lnTo>
                <a:lnTo>
                  <a:pt x="7112" y="1444"/>
                </a:lnTo>
                <a:lnTo>
                  <a:pt x="7122" y="1448"/>
                </a:lnTo>
                <a:lnTo>
                  <a:pt x="7126" y="1450"/>
                </a:lnTo>
                <a:lnTo>
                  <a:pt x="7126" y="1454"/>
                </a:lnTo>
                <a:lnTo>
                  <a:pt x="7126" y="1462"/>
                </a:lnTo>
                <a:lnTo>
                  <a:pt x="7124" y="1472"/>
                </a:lnTo>
                <a:lnTo>
                  <a:pt x="7124" y="1480"/>
                </a:lnTo>
                <a:lnTo>
                  <a:pt x="7126" y="1484"/>
                </a:lnTo>
                <a:lnTo>
                  <a:pt x="7130" y="1486"/>
                </a:lnTo>
                <a:lnTo>
                  <a:pt x="7130" y="1490"/>
                </a:lnTo>
                <a:lnTo>
                  <a:pt x="7128" y="1494"/>
                </a:lnTo>
                <a:lnTo>
                  <a:pt x="7124" y="1494"/>
                </a:lnTo>
                <a:lnTo>
                  <a:pt x="7118" y="1494"/>
                </a:lnTo>
                <a:lnTo>
                  <a:pt x="7106" y="1496"/>
                </a:lnTo>
                <a:lnTo>
                  <a:pt x="7100" y="1498"/>
                </a:lnTo>
                <a:lnTo>
                  <a:pt x="7096" y="1502"/>
                </a:lnTo>
                <a:lnTo>
                  <a:pt x="7090" y="1512"/>
                </a:lnTo>
                <a:lnTo>
                  <a:pt x="7082" y="1526"/>
                </a:lnTo>
                <a:lnTo>
                  <a:pt x="7076" y="1532"/>
                </a:lnTo>
                <a:lnTo>
                  <a:pt x="7066" y="1540"/>
                </a:lnTo>
                <a:lnTo>
                  <a:pt x="7058" y="1546"/>
                </a:lnTo>
                <a:lnTo>
                  <a:pt x="7052" y="1550"/>
                </a:lnTo>
                <a:lnTo>
                  <a:pt x="7050" y="1554"/>
                </a:lnTo>
                <a:lnTo>
                  <a:pt x="7050" y="1556"/>
                </a:lnTo>
                <a:lnTo>
                  <a:pt x="7050" y="1558"/>
                </a:lnTo>
                <a:lnTo>
                  <a:pt x="7044" y="1560"/>
                </a:lnTo>
                <a:lnTo>
                  <a:pt x="7038" y="1562"/>
                </a:lnTo>
                <a:lnTo>
                  <a:pt x="7034" y="1566"/>
                </a:lnTo>
                <a:lnTo>
                  <a:pt x="7030" y="1572"/>
                </a:lnTo>
                <a:lnTo>
                  <a:pt x="7028" y="1576"/>
                </a:lnTo>
                <a:lnTo>
                  <a:pt x="7026" y="1578"/>
                </a:lnTo>
                <a:lnTo>
                  <a:pt x="7024" y="1576"/>
                </a:lnTo>
                <a:lnTo>
                  <a:pt x="7020" y="1576"/>
                </a:lnTo>
                <a:lnTo>
                  <a:pt x="7016" y="1578"/>
                </a:lnTo>
                <a:lnTo>
                  <a:pt x="7014" y="1582"/>
                </a:lnTo>
                <a:lnTo>
                  <a:pt x="7010" y="1586"/>
                </a:lnTo>
                <a:lnTo>
                  <a:pt x="7008" y="1588"/>
                </a:lnTo>
                <a:lnTo>
                  <a:pt x="7006" y="1588"/>
                </a:lnTo>
                <a:lnTo>
                  <a:pt x="7004" y="1588"/>
                </a:lnTo>
                <a:lnTo>
                  <a:pt x="7002" y="1590"/>
                </a:lnTo>
                <a:lnTo>
                  <a:pt x="7002" y="1596"/>
                </a:lnTo>
                <a:lnTo>
                  <a:pt x="7002" y="1602"/>
                </a:lnTo>
                <a:lnTo>
                  <a:pt x="7002" y="1606"/>
                </a:lnTo>
                <a:lnTo>
                  <a:pt x="6998" y="1610"/>
                </a:lnTo>
                <a:lnTo>
                  <a:pt x="6996" y="1610"/>
                </a:lnTo>
                <a:lnTo>
                  <a:pt x="6992" y="1612"/>
                </a:lnTo>
                <a:lnTo>
                  <a:pt x="6984" y="1610"/>
                </a:lnTo>
                <a:lnTo>
                  <a:pt x="6978" y="1608"/>
                </a:lnTo>
                <a:lnTo>
                  <a:pt x="6976" y="1610"/>
                </a:lnTo>
                <a:lnTo>
                  <a:pt x="6976" y="1612"/>
                </a:lnTo>
                <a:lnTo>
                  <a:pt x="6974" y="1616"/>
                </a:lnTo>
                <a:lnTo>
                  <a:pt x="6972" y="1622"/>
                </a:lnTo>
                <a:lnTo>
                  <a:pt x="6964" y="1632"/>
                </a:lnTo>
                <a:lnTo>
                  <a:pt x="6960" y="1638"/>
                </a:lnTo>
                <a:lnTo>
                  <a:pt x="6958" y="1646"/>
                </a:lnTo>
                <a:lnTo>
                  <a:pt x="6960" y="1654"/>
                </a:lnTo>
                <a:lnTo>
                  <a:pt x="6962" y="1664"/>
                </a:lnTo>
                <a:lnTo>
                  <a:pt x="6966" y="1672"/>
                </a:lnTo>
                <a:lnTo>
                  <a:pt x="6966" y="1678"/>
                </a:lnTo>
                <a:lnTo>
                  <a:pt x="6966" y="1680"/>
                </a:lnTo>
                <a:lnTo>
                  <a:pt x="6964" y="1684"/>
                </a:lnTo>
                <a:lnTo>
                  <a:pt x="6962" y="1686"/>
                </a:lnTo>
                <a:lnTo>
                  <a:pt x="6962" y="1690"/>
                </a:lnTo>
                <a:lnTo>
                  <a:pt x="6966" y="1696"/>
                </a:lnTo>
                <a:lnTo>
                  <a:pt x="6972" y="1704"/>
                </a:lnTo>
                <a:lnTo>
                  <a:pt x="6978" y="1710"/>
                </a:lnTo>
                <a:lnTo>
                  <a:pt x="6978" y="1714"/>
                </a:lnTo>
                <a:lnTo>
                  <a:pt x="6978" y="1716"/>
                </a:lnTo>
                <a:lnTo>
                  <a:pt x="6976" y="1716"/>
                </a:lnTo>
                <a:lnTo>
                  <a:pt x="6972" y="1718"/>
                </a:lnTo>
                <a:lnTo>
                  <a:pt x="6970" y="1720"/>
                </a:lnTo>
                <a:lnTo>
                  <a:pt x="6970" y="1724"/>
                </a:lnTo>
                <a:lnTo>
                  <a:pt x="6972" y="1732"/>
                </a:lnTo>
                <a:lnTo>
                  <a:pt x="6972" y="1740"/>
                </a:lnTo>
                <a:lnTo>
                  <a:pt x="6968" y="1762"/>
                </a:lnTo>
                <a:lnTo>
                  <a:pt x="6964" y="1772"/>
                </a:lnTo>
                <a:lnTo>
                  <a:pt x="6964" y="1780"/>
                </a:lnTo>
                <a:lnTo>
                  <a:pt x="6966" y="1782"/>
                </a:lnTo>
                <a:lnTo>
                  <a:pt x="6970" y="1784"/>
                </a:lnTo>
                <a:lnTo>
                  <a:pt x="6982" y="1788"/>
                </a:lnTo>
                <a:lnTo>
                  <a:pt x="7006" y="1792"/>
                </a:lnTo>
                <a:lnTo>
                  <a:pt x="7012" y="1796"/>
                </a:lnTo>
                <a:lnTo>
                  <a:pt x="7014" y="1798"/>
                </a:lnTo>
                <a:lnTo>
                  <a:pt x="7012" y="1802"/>
                </a:lnTo>
                <a:lnTo>
                  <a:pt x="7012" y="1810"/>
                </a:lnTo>
                <a:lnTo>
                  <a:pt x="7014" y="1818"/>
                </a:lnTo>
                <a:lnTo>
                  <a:pt x="7016" y="1820"/>
                </a:lnTo>
                <a:lnTo>
                  <a:pt x="7018" y="1822"/>
                </a:lnTo>
                <a:lnTo>
                  <a:pt x="7020" y="1820"/>
                </a:lnTo>
                <a:lnTo>
                  <a:pt x="7024" y="1818"/>
                </a:lnTo>
                <a:lnTo>
                  <a:pt x="7030" y="1812"/>
                </a:lnTo>
                <a:lnTo>
                  <a:pt x="7036" y="1812"/>
                </a:lnTo>
                <a:lnTo>
                  <a:pt x="7038" y="1812"/>
                </a:lnTo>
                <a:lnTo>
                  <a:pt x="7040" y="1814"/>
                </a:lnTo>
                <a:lnTo>
                  <a:pt x="7038" y="1818"/>
                </a:lnTo>
                <a:lnTo>
                  <a:pt x="7036" y="1822"/>
                </a:lnTo>
                <a:lnTo>
                  <a:pt x="7032" y="1830"/>
                </a:lnTo>
                <a:lnTo>
                  <a:pt x="7030" y="1832"/>
                </a:lnTo>
                <a:lnTo>
                  <a:pt x="7036" y="1832"/>
                </a:lnTo>
                <a:lnTo>
                  <a:pt x="7050" y="1824"/>
                </a:lnTo>
                <a:lnTo>
                  <a:pt x="7060" y="1822"/>
                </a:lnTo>
                <a:lnTo>
                  <a:pt x="7074" y="1820"/>
                </a:lnTo>
                <a:lnTo>
                  <a:pt x="7092" y="1816"/>
                </a:lnTo>
                <a:lnTo>
                  <a:pt x="7122" y="1806"/>
                </a:lnTo>
                <a:lnTo>
                  <a:pt x="7132" y="1802"/>
                </a:lnTo>
                <a:lnTo>
                  <a:pt x="7138" y="1800"/>
                </a:lnTo>
                <a:lnTo>
                  <a:pt x="7144" y="1802"/>
                </a:lnTo>
                <a:lnTo>
                  <a:pt x="7146" y="1802"/>
                </a:lnTo>
                <a:lnTo>
                  <a:pt x="7150" y="1804"/>
                </a:lnTo>
                <a:lnTo>
                  <a:pt x="7154" y="1798"/>
                </a:lnTo>
                <a:lnTo>
                  <a:pt x="7160" y="1794"/>
                </a:lnTo>
                <a:lnTo>
                  <a:pt x="7164" y="1794"/>
                </a:lnTo>
                <a:lnTo>
                  <a:pt x="7168" y="1796"/>
                </a:lnTo>
                <a:lnTo>
                  <a:pt x="7174" y="1794"/>
                </a:lnTo>
                <a:lnTo>
                  <a:pt x="7182" y="1792"/>
                </a:lnTo>
                <a:lnTo>
                  <a:pt x="7190" y="1788"/>
                </a:lnTo>
                <a:lnTo>
                  <a:pt x="7196" y="1788"/>
                </a:lnTo>
                <a:lnTo>
                  <a:pt x="7206" y="1788"/>
                </a:lnTo>
                <a:lnTo>
                  <a:pt x="7216" y="1788"/>
                </a:lnTo>
                <a:lnTo>
                  <a:pt x="7222" y="1786"/>
                </a:lnTo>
                <a:lnTo>
                  <a:pt x="7230" y="1784"/>
                </a:lnTo>
                <a:lnTo>
                  <a:pt x="7234" y="1786"/>
                </a:lnTo>
                <a:lnTo>
                  <a:pt x="7240" y="1786"/>
                </a:lnTo>
                <a:lnTo>
                  <a:pt x="7250" y="1780"/>
                </a:lnTo>
                <a:lnTo>
                  <a:pt x="7258" y="1772"/>
                </a:lnTo>
                <a:lnTo>
                  <a:pt x="7262" y="1772"/>
                </a:lnTo>
                <a:lnTo>
                  <a:pt x="7264" y="1772"/>
                </a:lnTo>
                <a:lnTo>
                  <a:pt x="7266" y="1774"/>
                </a:lnTo>
                <a:lnTo>
                  <a:pt x="7262" y="1776"/>
                </a:lnTo>
                <a:lnTo>
                  <a:pt x="7260" y="1778"/>
                </a:lnTo>
                <a:lnTo>
                  <a:pt x="7262" y="1784"/>
                </a:lnTo>
                <a:lnTo>
                  <a:pt x="7264" y="1788"/>
                </a:lnTo>
                <a:lnTo>
                  <a:pt x="7262" y="1788"/>
                </a:lnTo>
                <a:lnTo>
                  <a:pt x="7258" y="1786"/>
                </a:lnTo>
                <a:lnTo>
                  <a:pt x="7254" y="1786"/>
                </a:lnTo>
                <a:lnTo>
                  <a:pt x="7256" y="1792"/>
                </a:lnTo>
                <a:lnTo>
                  <a:pt x="7262" y="1798"/>
                </a:lnTo>
                <a:lnTo>
                  <a:pt x="7266" y="1798"/>
                </a:lnTo>
                <a:lnTo>
                  <a:pt x="7268" y="1798"/>
                </a:lnTo>
                <a:lnTo>
                  <a:pt x="7272" y="1804"/>
                </a:lnTo>
                <a:lnTo>
                  <a:pt x="7276" y="1806"/>
                </a:lnTo>
                <a:lnTo>
                  <a:pt x="7282" y="1808"/>
                </a:lnTo>
                <a:lnTo>
                  <a:pt x="7292" y="1808"/>
                </a:lnTo>
                <a:lnTo>
                  <a:pt x="7302" y="1808"/>
                </a:lnTo>
                <a:lnTo>
                  <a:pt x="7308" y="1810"/>
                </a:lnTo>
                <a:lnTo>
                  <a:pt x="7310" y="1812"/>
                </a:lnTo>
                <a:lnTo>
                  <a:pt x="7312" y="1816"/>
                </a:lnTo>
                <a:lnTo>
                  <a:pt x="7316" y="1818"/>
                </a:lnTo>
                <a:lnTo>
                  <a:pt x="7322" y="1820"/>
                </a:lnTo>
                <a:lnTo>
                  <a:pt x="7326" y="1820"/>
                </a:lnTo>
                <a:lnTo>
                  <a:pt x="7326" y="1822"/>
                </a:lnTo>
                <a:lnTo>
                  <a:pt x="7326" y="1824"/>
                </a:lnTo>
                <a:lnTo>
                  <a:pt x="7322" y="1828"/>
                </a:lnTo>
                <a:lnTo>
                  <a:pt x="7318" y="1828"/>
                </a:lnTo>
                <a:lnTo>
                  <a:pt x="7294" y="1820"/>
                </a:lnTo>
                <a:lnTo>
                  <a:pt x="7286" y="1820"/>
                </a:lnTo>
                <a:lnTo>
                  <a:pt x="7280" y="1820"/>
                </a:lnTo>
                <a:lnTo>
                  <a:pt x="7278" y="1824"/>
                </a:lnTo>
                <a:lnTo>
                  <a:pt x="7276" y="1826"/>
                </a:lnTo>
                <a:lnTo>
                  <a:pt x="7274" y="1830"/>
                </a:lnTo>
                <a:lnTo>
                  <a:pt x="7272" y="1832"/>
                </a:lnTo>
                <a:lnTo>
                  <a:pt x="7268" y="1834"/>
                </a:lnTo>
                <a:lnTo>
                  <a:pt x="7264" y="1832"/>
                </a:lnTo>
                <a:lnTo>
                  <a:pt x="7258" y="1830"/>
                </a:lnTo>
                <a:lnTo>
                  <a:pt x="7254" y="1830"/>
                </a:lnTo>
                <a:lnTo>
                  <a:pt x="7254" y="1834"/>
                </a:lnTo>
                <a:lnTo>
                  <a:pt x="7254" y="1836"/>
                </a:lnTo>
                <a:lnTo>
                  <a:pt x="7252" y="1840"/>
                </a:lnTo>
                <a:lnTo>
                  <a:pt x="7250" y="1840"/>
                </a:lnTo>
                <a:lnTo>
                  <a:pt x="7244" y="1838"/>
                </a:lnTo>
                <a:lnTo>
                  <a:pt x="7240" y="1834"/>
                </a:lnTo>
                <a:lnTo>
                  <a:pt x="7236" y="1834"/>
                </a:lnTo>
                <a:lnTo>
                  <a:pt x="7236" y="1836"/>
                </a:lnTo>
                <a:lnTo>
                  <a:pt x="7236" y="1838"/>
                </a:lnTo>
                <a:lnTo>
                  <a:pt x="7238" y="1846"/>
                </a:lnTo>
                <a:lnTo>
                  <a:pt x="7238" y="1850"/>
                </a:lnTo>
                <a:lnTo>
                  <a:pt x="7236" y="1854"/>
                </a:lnTo>
                <a:lnTo>
                  <a:pt x="7226" y="1858"/>
                </a:lnTo>
                <a:lnTo>
                  <a:pt x="7214" y="1858"/>
                </a:lnTo>
                <a:lnTo>
                  <a:pt x="7204" y="1858"/>
                </a:lnTo>
                <a:lnTo>
                  <a:pt x="7192" y="1854"/>
                </a:lnTo>
                <a:lnTo>
                  <a:pt x="7182" y="1848"/>
                </a:lnTo>
                <a:lnTo>
                  <a:pt x="7172" y="1846"/>
                </a:lnTo>
                <a:lnTo>
                  <a:pt x="7160" y="1846"/>
                </a:lnTo>
                <a:lnTo>
                  <a:pt x="7144" y="1842"/>
                </a:lnTo>
                <a:lnTo>
                  <a:pt x="7138" y="1842"/>
                </a:lnTo>
                <a:lnTo>
                  <a:pt x="7134" y="1842"/>
                </a:lnTo>
                <a:lnTo>
                  <a:pt x="7132" y="1844"/>
                </a:lnTo>
                <a:lnTo>
                  <a:pt x="7132" y="1846"/>
                </a:lnTo>
                <a:lnTo>
                  <a:pt x="7130" y="1850"/>
                </a:lnTo>
                <a:lnTo>
                  <a:pt x="7126" y="1852"/>
                </a:lnTo>
                <a:lnTo>
                  <a:pt x="7120" y="1852"/>
                </a:lnTo>
                <a:lnTo>
                  <a:pt x="7106" y="1850"/>
                </a:lnTo>
                <a:lnTo>
                  <a:pt x="7092" y="1852"/>
                </a:lnTo>
                <a:lnTo>
                  <a:pt x="7082" y="1856"/>
                </a:lnTo>
                <a:lnTo>
                  <a:pt x="7078" y="1858"/>
                </a:lnTo>
                <a:lnTo>
                  <a:pt x="7076" y="1862"/>
                </a:lnTo>
                <a:lnTo>
                  <a:pt x="7074" y="1864"/>
                </a:lnTo>
                <a:lnTo>
                  <a:pt x="7072" y="1866"/>
                </a:lnTo>
                <a:lnTo>
                  <a:pt x="7064" y="1868"/>
                </a:lnTo>
                <a:lnTo>
                  <a:pt x="7058" y="1872"/>
                </a:lnTo>
                <a:lnTo>
                  <a:pt x="7056" y="1874"/>
                </a:lnTo>
                <a:lnTo>
                  <a:pt x="7054" y="1880"/>
                </a:lnTo>
                <a:lnTo>
                  <a:pt x="7052" y="1890"/>
                </a:lnTo>
                <a:lnTo>
                  <a:pt x="7052" y="1898"/>
                </a:lnTo>
                <a:lnTo>
                  <a:pt x="7054" y="1904"/>
                </a:lnTo>
                <a:lnTo>
                  <a:pt x="7056" y="1912"/>
                </a:lnTo>
                <a:lnTo>
                  <a:pt x="7062" y="1920"/>
                </a:lnTo>
                <a:lnTo>
                  <a:pt x="7066" y="1928"/>
                </a:lnTo>
                <a:lnTo>
                  <a:pt x="7070" y="1930"/>
                </a:lnTo>
                <a:lnTo>
                  <a:pt x="7074" y="1932"/>
                </a:lnTo>
                <a:lnTo>
                  <a:pt x="7080" y="1930"/>
                </a:lnTo>
                <a:lnTo>
                  <a:pt x="7086" y="1928"/>
                </a:lnTo>
                <a:lnTo>
                  <a:pt x="7094" y="1924"/>
                </a:lnTo>
                <a:lnTo>
                  <a:pt x="7096" y="1924"/>
                </a:lnTo>
                <a:lnTo>
                  <a:pt x="7096" y="1928"/>
                </a:lnTo>
                <a:lnTo>
                  <a:pt x="7086" y="1956"/>
                </a:lnTo>
                <a:lnTo>
                  <a:pt x="7086" y="1964"/>
                </a:lnTo>
                <a:lnTo>
                  <a:pt x="7088" y="1972"/>
                </a:lnTo>
                <a:lnTo>
                  <a:pt x="7092" y="1986"/>
                </a:lnTo>
                <a:lnTo>
                  <a:pt x="7092" y="1992"/>
                </a:lnTo>
                <a:lnTo>
                  <a:pt x="7090" y="1998"/>
                </a:lnTo>
                <a:lnTo>
                  <a:pt x="7086" y="2004"/>
                </a:lnTo>
                <a:lnTo>
                  <a:pt x="7076" y="2008"/>
                </a:lnTo>
                <a:lnTo>
                  <a:pt x="7064" y="2012"/>
                </a:lnTo>
                <a:lnTo>
                  <a:pt x="7054" y="2010"/>
                </a:lnTo>
                <a:lnTo>
                  <a:pt x="7048" y="2008"/>
                </a:lnTo>
                <a:lnTo>
                  <a:pt x="7044" y="2002"/>
                </a:lnTo>
                <a:lnTo>
                  <a:pt x="7038" y="1990"/>
                </a:lnTo>
                <a:lnTo>
                  <a:pt x="7034" y="1984"/>
                </a:lnTo>
                <a:lnTo>
                  <a:pt x="7028" y="1980"/>
                </a:lnTo>
                <a:lnTo>
                  <a:pt x="7022" y="1976"/>
                </a:lnTo>
                <a:lnTo>
                  <a:pt x="7018" y="1974"/>
                </a:lnTo>
                <a:lnTo>
                  <a:pt x="7018" y="1970"/>
                </a:lnTo>
                <a:lnTo>
                  <a:pt x="7018" y="1968"/>
                </a:lnTo>
                <a:lnTo>
                  <a:pt x="7018" y="1966"/>
                </a:lnTo>
                <a:lnTo>
                  <a:pt x="7016" y="1964"/>
                </a:lnTo>
                <a:lnTo>
                  <a:pt x="7010" y="1966"/>
                </a:lnTo>
                <a:lnTo>
                  <a:pt x="6986" y="1974"/>
                </a:lnTo>
                <a:lnTo>
                  <a:pt x="6980" y="1978"/>
                </a:lnTo>
                <a:lnTo>
                  <a:pt x="6976" y="1980"/>
                </a:lnTo>
                <a:lnTo>
                  <a:pt x="6970" y="1992"/>
                </a:lnTo>
                <a:lnTo>
                  <a:pt x="6968" y="1996"/>
                </a:lnTo>
                <a:lnTo>
                  <a:pt x="6970" y="2002"/>
                </a:lnTo>
                <a:lnTo>
                  <a:pt x="6970" y="2006"/>
                </a:lnTo>
                <a:lnTo>
                  <a:pt x="6970" y="2008"/>
                </a:lnTo>
                <a:lnTo>
                  <a:pt x="6966" y="2012"/>
                </a:lnTo>
                <a:lnTo>
                  <a:pt x="6960" y="2018"/>
                </a:lnTo>
                <a:lnTo>
                  <a:pt x="6956" y="2022"/>
                </a:lnTo>
                <a:lnTo>
                  <a:pt x="6954" y="2026"/>
                </a:lnTo>
                <a:lnTo>
                  <a:pt x="6952" y="2038"/>
                </a:lnTo>
                <a:lnTo>
                  <a:pt x="6952" y="2048"/>
                </a:lnTo>
                <a:lnTo>
                  <a:pt x="6952" y="2070"/>
                </a:lnTo>
                <a:lnTo>
                  <a:pt x="6954" y="2084"/>
                </a:lnTo>
                <a:lnTo>
                  <a:pt x="6954" y="2088"/>
                </a:lnTo>
                <a:lnTo>
                  <a:pt x="6958" y="2094"/>
                </a:lnTo>
                <a:lnTo>
                  <a:pt x="6962" y="2100"/>
                </a:lnTo>
                <a:lnTo>
                  <a:pt x="6964" y="2108"/>
                </a:lnTo>
                <a:lnTo>
                  <a:pt x="6964" y="2120"/>
                </a:lnTo>
                <a:lnTo>
                  <a:pt x="6964" y="2124"/>
                </a:lnTo>
                <a:lnTo>
                  <a:pt x="6962" y="2124"/>
                </a:lnTo>
                <a:lnTo>
                  <a:pt x="6960" y="2126"/>
                </a:lnTo>
                <a:lnTo>
                  <a:pt x="6962" y="2134"/>
                </a:lnTo>
                <a:lnTo>
                  <a:pt x="6962" y="2136"/>
                </a:lnTo>
                <a:lnTo>
                  <a:pt x="6960" y="2138"/>
                </a:lnTo>
                <a:lnTo>
                  <a:pt x="6956" y="2142"/>
                </a:lnTo>
                <a:lnTo>
                  <a:pt x="6948" y="2142"/>
                </a:lnTo>
                <a:lnTo>
                  <a:pt x="6942" y="2142"/>
                </a:lnTo>
                <a:lnTo>
                  <a:pt x="6942" y="2140"/>
                </a:lnTo>
                <a:lnTo>
                  <a:pt x="6940" y="2140"/>
                </a:lnTo>
                <a:lnTo>
                  <a:pt x="6942" y="2134"/>
                </a:lnTo>
                <a:lnTo>
                  <a:pt x="6952" y="2122"/>
                </a:lnTo>
                <a:lnTo>
                  <a:pt x="6954" y="2118"/>
                </a:lnTo>
                <a:lnTo>
                  <a:pt x="6952" y="2118"/>
                </a:lnTo>
                <a:lnTo>
                  <a:pt x="6940" y="2130"/>
                </a:lnTo>
                <a:lnTo>
                  <a:pt x="6934" y="2138"/>
                </a:lnTo>
                <a:lnTo>
                  <a:pt x="6930" y="2138"/>
                </a:lnTo>
                <a:lnTo>
                  <a:pt x="6924" y="2138"/>
                </a:lnTo>
                <a:lnTo>
                  <a:pt x="6916" y="2138"/>
                </a:lnTo>
                <a:lnTo>
                  <a:pt x="6912" y="2140"/>
                </a:lnTo>
                <a:lnTo>
                  <a:pt x="6910" y="2142"/>
                </a:lnTo>
                <a:lnTo>
                  <a:pt x="6908" y="2148"/>
                </a:lnTo>
                <a:lnTo>
                  <a:pt x="6910" y="2152"/>
                </a:lnTo>
                <a:lnTo>
                  <a:pt x="6908" y="2158"/>
                </a:lnTo>
                <a:lnTo>
                  <a:pt x="6904" y="2162"/>
                </a:lnTo>
                <a:lnTo>
                  <a:pt x="6898" y="2168"/>
                </a:lnTo>
                <a:lnTo>
                  <a:pt x="6886" y="2174"/>
                </a:lnTo>
                <a:lnTo>
                  <a:pt x="6874" y="2176"/>
                </a:lnTo>
                <a:lnTo>
                  <a:pt x="6866" y="2176"/>
                </a:lnTo>
                <a:lnTo>
                  <a:pt x="6862" y="2174"/>
                </a:lnTo>
                <a:lnTo>
                  <a:pt x="6858" y="2170"/>
                </a:lnTo>
                <a:lnTo>
                  <a:pt x="6854" y="2166"/>
                </a:lnTo>
                <a:lnTo>
                  <a:pt x="6850" y="2154"/>
                </a:lnTo>
                <a:lnTo>
                  <a:pt x="6852" y="2154"/>
                </a:lnTo>
                <a:lnTo>
                  <a:pt x="6858" y="2158"/>
                </a:lnTo>
                <a:lnTo>
                  <a:pt x="6864" y="2162"/>
                </a:lnTo>
                <a:lnTo>
                  <a:pt x="6868" y="2162"/>
                </a:lnTo>
                <a:lnTo>
                  <a:pt x="6868" y="2160"/>
                </a:lnTo>
                <a:lnTo>
                  <a:pt x="6866" y="2158"/>
                </a:lnTo>
                <a:lnTo>
                  <a:pt x="6852" y="2150"/>
                </a:lnTo>
                <a:lnTo>
                  <a:pt x="6844" y="2146"/>
                </a:lnTo>
                <a:lnTo>
                  <a:pt x="6836" y="2146"/>
                </a:lnTo>
                <a:lnTo>
                  <a:pt x="6822" y="2148"/>
                </a:lnTo>
                <a:lnTo>
                  <a:pt x="6802" y="2152"/>
                </a:lnTo>
                <a:lnTo>
                  <a:pt x="6798" y="2156"/>
                </a:lnTo>
                <a:lnTo>
                  <a:pt x="6794" y="2158"/>
                </a:lnTo>
                <a:lnTo>
                  <a:pt x="6784" y="2162"/>
                </a:lnTo>
                <a:lnTo>
                  <a:pt x="6776" y="2164"/>
                </a:lnTo>
                <a:lnTo>
                  <a:pt x="6770" y="2168"/>
                </a:lnTo>
                <a:lnTo>
                  <a:pt x="6766" y="2172"/>
                </a:lnTo>
                <a:lnTo>
                  <a:pt x="6764" y="2176"/>
                </a:lnTo>
                <a:lnTo>
                  <a:pt x="6760" y="2178"/>
                </a:lnTo>
                <a:lnTo>
                  <a:pt x="6752" y="2182"/>
                </a:lnTo>
                <a:lnTo>
                  <a:pt x="6738" y="2186"/>
                </a:lnTo>
                <a:lnTo>
                  <a:pt x="6718" y="2192"/>
                </a:lnTo>
                <a:lnTo>
                  <a:pt x="6704" y="2198"/>
                </a:lnTo>
                <a:lnTo>
                  <a:pt x="6692" y="2202"/>
                </a:lnTo>
                <a:lnTo>
                  <a:pt x="6686" y="2202"/>
                </a:lnTo>
                <a:lnTo>
                  <a:pt x="6680" y="2202"/>
                </a:lnTo>
                <a:lnTo>
                  <a:pt x="6676" y="2200"/>
                </a:lnTo>
                <a:lnTo>
                  <a:pt x="6672" y="2196"/>
                </a:lnTo>
                <a:lnTo>
                  <a:pt x="6664" y="2188"/>
                </a:lnTo>
                <a:lnTo>
                  <a:pt x="6664" y="2192"/>
                </a:lnTo>
                <a:lnTo>
                  <a:pt x="6668" y="2200"/>
                </a:lnTo>
                <a:lnTo>
                  <a:pt x="6668" y="2202"/>
                </a:lnTo>
                <a:lnTo>
                  <a:pt x="6668" y="2204"/>
                </a:lnTo>
                <a:lnTo>
                  <a:pt x="6666" y="2206"/>
                </a:lnTo>
                <a:lnTo>
                  <a:pt x="6666" y="2208"/>
                </a:lnTo>
                <a:lnTo>
                  <a:pt x="6670" y="2208"/>
                </a:lnTo>
                <a:lnTo>
                  <a:pt x="6674" y="2206"/>
                </a:lnTo>
                <a:lnTo>
                  <a:pt x="6678" y="2206"/>
                </a:lnTo>
                <a:lnTo>
                  <a:pt x="6680" y="2206"/>
                </a:lnTo>
                <a:lnTo>
                  <a:pt x="6684" y="2210"/>
                </a:lnTo>
                <a:lnTo>
                  <a:pt x="6686" y="2208"/>
                </a:lnTo>
                <a:lnTo>
                  <a:pt x="6688" y="2208"/>
                </a:lnTo>
                <a:lnTo>
                  <a:pt x="6692" y="2208"/>
                </a:lnTo>
                <a:lnTo>
                  <a:pt x="6694" y="2210"/>
                </a:lnTo>
                <a:lnTo>
                  <a:pt x="6694" y="2218"/>
                </a:lnTo>
                <a:lnTo>
                  <a:pt x="6694" y="2220"/>
                </a:lnTo>
                <a:lnTo>
                  <a:pt x="6692" y="2220"/>
                </a:lnTo>
                <a:lnTo>
                  <a:pt x="6688" y="2218"/>
                </a:lnTo>
                <a:lnTo>
                  <a:pt x="6682" y="2216"/>
                </a:lnTo>
                <a:lnTo>
                  <a:pt x="6680" y="2214"/>
                </a:lnTo>
                <a:lnTo>
                  <a:pt x="6670" y="2212"/>
                </a:lnTo>
                <a:lnTo>
                  <a:pt x="6664" y="2210"/>
                </a:lnTo>
                <a:lnTo>
                  <a:pt x="6664" y="2208"/>
                </a:lnTo>
                <a:lnTo>
                  <a:pt x="6664" y="2204"/>
                </a:lnTo>
                <a:lnTo>
                  <a:pt x="6664" y="2200"/>
                </a:lnTo>
                <a:lnTo>
                  <a:pt x="6662" y="2198"/>
                </a:lnTo>
                <a:lnTo>
                  <a:pt x="6662" y="2194"/>
                </a:lnTo>
                <a:lnTo>
                  <a:pt x="6660" y="2188"/>
                </a:lnTo>
                <a:lnTo>
                  <a:pt x="6658" y="2188"/>
                </a:lnTo>
                <a:lnTo>
                  <a:pt x="6654" y="2190"/>
                </a:lnTo>
                <a:lnTo>
                  <a:pt x="6646" y="2190"/>
                </a:lnTo>
                <a:lnTo>
                  <a:pt x="6642" y="2188"/>
                </a:lnTo>
                <a:lnTo>
                  <a:pt x="6638" y="2184"/>
                </a:lnTo>
                <a:lnTo>
                  <a:pt x="6634" y="2178"/>
                </a:lnTo>
                <a:lnTo>
                  <a:pt x="6632" y="2174"/>
                </a:lnTo>
                <a:lnTo>
                  <a:pt x="6632" y="2172"/>
                </a:lnTo>
                <a:lnTo>
                  <a:pt x="6628" y="2172"/>
                </a:lnTo>
                <a:lnTo>
                  <a:pt x="6622" y="2172"/>
                </a:lnTo>
                <a:lnTo>
                  <a:pt x="6618" y="2170"/>
                </a:lnTo>
                <a:lnTo>
                  <a:pt x="6614" y="2168"/>
                </a:lnTo>
                <a:lnTo>
                  <a:pt x="6612" y="2168"/>
                </a:lnTo>
                <a:lnTo>
                  <a:pt x="6608" y="2172"/>
                </a:lnTo>
                <a:lnTo>
                  <a:pt x="6604" y="2178"/>
                </a:lnTo>
                <a:lnTo>
                  <a:pt x="6596" y="2184"/>
                </a:lnTo>
                <a:lnTo>
                  <a:pt x="6592" y="2186"/>
                </a:lnTo>
                <a:lnTo>
                  <a:pt x="6586" y="2188"/>
                </a:lnTo>
                <a:lnTo>
                  <a:pt x="6580" y="2188"/>
                </a:lnTo>
                <a:lnTo>
                  <a:pt x="6576" y="2190"/>
                </a:lnTo>
                <a:lnTo>
                  <a:pt x="6572" y="2198"/>
                </a:lnTo>
                <a:lnTo>
                  <a:pt x="6568" y="2202"/>
                </a:lnTo>
                <a:lnTo>
                  <a:pt x="6566" y="2202"/>
                </a:lnTo>
                <a:lnTo>
                  <a:pt x="6562" y="2200"/>
                </a:lnTo>
                <a:lnTo>
                  <a:pt x="6558" y="2198"/>
                </a:lnTo>
                <a:lnTo>
                  <a:pt x="6554" y="2198"/>
                </a:lnTo>
                <a:lnTo>
                  <a:pt x="6550" y="2198"/>
                </a:lnTo>
                <a:lnTo>
                  <a:pt x="6544" y="2200"/>
                </a:lnTo>
                <a:lnTo>
                  <a:pt x="6542" y="2200"/>
                </a:lnTo>
                <a:lnTo>
                  <a:pt x="6540" y="2198"/>
                </a:lnTo>
                <a:lnTo>
                  <a:pt x="6540" y="2196"/>
                </a:lnTo>
                <a:lnTo>
                  <a:pt x="6542" y="2194"/>
                </a:lnTo>
                <a:lnTo>
                  <a:pt x="6548" y="2190"/>
                </a:lnTo>
                <a:lnTo>
                  <a:pt x="6554" y="2186"/>
                </a:lnTo>
                <a:lnTo>
                  <a:pt x="6556" y="2184"/>
                </a:lnTo>
                <a:lnTo>
                  <a:pt x="6554" y="2182"/>
                </a:lnTo>
                <a:lnTo>
                  <a:pt x="6554" y="2180"/>
                </a:lnTo>
                <a:lnTo>
                  <a:pt x="6556" y="2176"/>
                </a:lnTo>
                <a:lnTo>
                  <a:pt x="6556" y="2174"/>
                </a:lnTo>
                <a:lnTo>
                  <a:pt x="6554" y="2174"/>
                </a:lnTo>
                <a:lnTo>
                  <a:pt x="6546" y="2176"/>
                </a:lnTo>
                <a:lnTo>
                  <a:pt x="6540" y="2178"/>
                </a:lnTo>
                <a:lnTo>
                  <a:pt x="6536" y="2178"/>
                </a:lnTo>
                <a:lnTo>
                  <a:pt x="6532" y="2178"/>
                </a:lnTo>
                <a:lnTo>
                  <a:pt x="6530" y="2176"/>
                </a:lnTo>
                <a:lnTo>
                  <a:pt x="6528" y="2172"/>
                </a:lnTo>
                <a:lnTo>
                  <a:pt x="6526" y="2172"/>
                </a:lnTo>
                <a:lnTo>
                  <a:pt x="6522" y="2172"/>
                </a:lnTo>
                <a:lnTo>
                  <a:pt x="6520" y="2174"/>
                </a:lnTo>
                <a:lnTo>
                  <a:pt x="6518" y="2172"/>
                </a:lnTo>
                <a:lnTo>
                  <a:pt x="6514" y="2168"/>
                </a:lnTo>
                <a:lnTo>
                  <a:pt x="6510" y="2168"/>
                </a:lnTo>
                <a:lnTo>
                  <a:pt x="6506" y="2168"/>
                </a:lnTo>
                <a:lnTo>
                  <a:pt x="6508" y="2166"/>
                </a:lnTo>
                <a:lnTo>
                  <a:pt x="6512" y="2162"/>
                </a:lnTo>
                <a:lnTo>
                  <a:pt x="6512" y="2158"/>
                </a:lnTo>
                <a:lnTo>
                  <a:pt x="6510" y="2156"/>
                </a:lnTo>
                <a:lnTo>
                  <a:pt x="6508" y="2150"/>
                </a:lnTo>
                <a:lnTo>
                  <a:pt x="6506" y="2150"/>
                </a:lnTo>
                <a:lnTo>
                  <a:pt x="6504" y="2150"/>
                </a:lnTo>
                <a:lnTo>
                  <a:pt x="6500" y="2150"/>
                </a:lnTo>
                <a:lnTo>
                  <a:pt x="6496" y="2148"/>
                </a:lnTo>
                <a:lnTo>
                  <a:pt x="6494" y="2148"/>
                </a:lnTo>
                <a:lnTo>
                  <a:pt x="6490" y="2148"/>
                </a:lnTo>
                <a:lnTo>
                  <a:pt x="6488" y="2148"/>
                </a:lnTo>
                <a:lnTo>
                  <a:pt x="6492" y="2142"/>
                </a:lnTo>
                <a:lnTo>
                  <a:pt x="6494" y="2142"/>
                </a:lnTo>
                <a:lnTo>
                  <a:pt x="6494" y="2144"/>
                </a:lnTo>
                <a:lnTo>
                  <a:pt x="6496" y="2144"/>
                </a:lnTo>
                <a:lnTo>
                  <a:pt x="6500" y="2146"/>
                </a:lnTo>
                <a:lnTo>
                  <a:pt x="6502" y="2144"/>
                </a:lnTo>
                <a:lnTo>
                  <a:pt x="6504" y="2144"/>
                </a:lnTo>
                <a:lnTo>
                  <a:pt x="6506" y="2144"/>
                </a:lnTo>
                <a:lnTo>
                  <a:pt x="6508" y="2146"/>
                </a:lnTo>
                <a:lnTo>
                  <a:pt x="6512" y="2144"/>
                </a:lnTo>
                <a:lnTo>
                  <a:pt x="6512" y="2142"/>
                </a:lnTo>
                <a:lnTo>
                  <a:pt x="6512" y="2140"/>
                </a:lnTo>
                <a:lnTo>
                  <a:pt x="6506" y="2134"/>
                </a:lnTo>
                <a:lnTo>
                  <a:pt x="6500" y="2132"/>
                </a:lnTo>
                <a:lnTo>
                  <a:pt x="6496" y="2134"/>
                </a:lnTo>
                <a:lnTo>
                  <a:pt x="6494" y="2134"/>
                </a:lnTo>
                <a:lnTo>
                  <a:pt x="6490" y="2132"/>
                </a:lnTo>
                <a:lnTo>
                  <a:pt x="6490" y="2130"/>
                </a:lnTo>
                <a:lnTo>
                  <a:pt x="6490" y="2128"/>
                </a:lnTo>
                <a:lnTo>
                  <a:pt x="6494" y="2124"/>
                </a:lnTo>
                <a:lnTo>
                  <a:pt x="6498" y="2122"/>
                </a:lnTo>
                <a:lnTo>
                  <a:pt x="6498" y="2120"/>
                </a:lnTo>
                <a:lnTo>
                  <a:pt x="6496" y="2118"/>
                </a:lnTo>
                <a:lnTo>
                  <a:pt x="6494" y="2114"/>
                </a:lnTo>
                <a:lnTo>
                  <a:pt x="6494" y="2112"/>
                </a:lnTo>
                <a:lnTo>
                  <a:pt x="6494" y="2110"/>
                </a:lnTo>
                <a:lnTo>
                  <a:pt x="6492" y="2106"/>
                </a:lnTo>
                <a:lnTo>
                  <a:pt x="6492" y="2104"/>
                </a:lnTo>
                <a:lnTo>
                  <a:pt x="6498" y="2102"/>
                </a:lnTo>
                <a:lnTo>
                  <a:pt x="6502" y="2100"/>
                </a:lnTo>
                <a:lnTo>
                  <a:pt x="6504" y="2098"/>
                </a:lnTo>
                <a:lnTo>
                  <a:pt x="6502" y="2096"/>
                </a:lnTo>
                <a:lnTo>
                  <a:pt x="6504" y="2094"/>
                </a:lnTo>
                <a:lnTo>
                  <a:pt x="6508" y="2092"/>
                </a:lnTo>
                <a:lnTo>
                  <a:pt x="6510" y="2090"/>
                </a:lnTo>
                <a:lnTo>
                  <a:pt x="6510" y="2088"/>
                </a:lnTo>
                <a:lnTo>
                  <a:pt x="6508" y="2086"/>
                </a:lnTo>
                <a:lnTo>
                  <a:pt x="6506" y="2082"/>
                </a:lnTo>
                <a:lnTo>
                  <a:pt x="6508" y="2082"/>
                </a:lnTo>
                <a:lnTo>
                  <a:pt x="6514" y="2084"/>
                </a:lnTo>
                <a:lnTo>
                  <a:pt x="6516" y="2084"/>
                </a:lnTo>
                <a:lnTo>
                  <a:pt x="6518" y="2084"/>
                </a:lnTo>
                <a:lnTo>
                  <a:pt x="6520" y="2080"/>
                </a:lnTo>
                <a:lnTo>
                  <a:pt x="6520" y="2078"/>
                </a:lnTo>
                <a:lnTo>
                  <a:pt x="6518" y="2068"/>
                </a:lnTo>
                <a:lnTo>
                  <a:pt x="6520" y="2060"/>
                </a:lnTo>
                <a:lnTo>
                  <a:pt x="6522" y="2056"/>
                </a:lnTo>
                <a:lnTo>
                  <a:pt x="6524" y="2056"/>
                </a:lnTo>
                <a:lnTo>
                  <a:pt x="6528" y="2056"/>
                </a:lnTo>
                <a:lnTo>
                  <a:pt x="6528" y="2058"/>
                </a:lnTo>
                <a:lnTo>
                  <a:pt x="6526" y="2062"/>
                </a:lnTo>
                <a:lnTo>
                  <a:pt x="6526" y="2064"/>
                </a:lnTo>
                <a:lnTo>
                  <a:pt x="6528" y="2066"/>
                </a:lnTo>
                <a:lnTo>
                  <a:pt x="6532" y="2068"/>
                </a:lnTo>
                <a:lnTo>
                  <a:pt x="6534" y="2066"/>
                </a:lnTo>
                <a:lnTo>
                  <a:pt x="6534" y="2064"/>
                </a:lnTo>
                <a:lnTo>
                  <a:pt x="6536" y="2064"/>
                </a:lnTo>
                <a:lnTo>
                  <a:pt x="6538" y="2064"/>
                </a:lnTo>
                <a:lnTo>
                  <a:pt x="6540" y="2064"/>
                </a:lnTo>
                <a:lnTo>
                  <a:pt x="6542" y="2060"/>
                </a:lnTo>
                <a:lnTo>
                  <a:pt x="6548" y="2050"/>
                </a:lnTo>
                <a:lnTo>
                  <a:pt x="6548" y="2046"/>
                </a:lnTo>
                <a:lnTo>
                  <a:pt x="6548" y="2044"/>
                </a:lnTo>
                <a:lnTo>
                  <a:pt x="6542" y="2042"/>
                </a:lnTo>
                <a:lnTo>
                  <a:pt x="6530" y="2042"/>
                </a:lnTo>
                <a:lnTo>
                  <a:pt x="6526" y="2040"/>
                </a:lnTo>
                <a:lnTo>
                  <a:pt x="6522" y="2040"/>
                </a:lnTo>
                <a:lnTo>
                  <a:pt x="6522" y="2038"/>
                </a:lnTo>
                <a:lnTo>
                  <a:pt x="6524" y="2036"/>
                </a:lnTo>
                <a:lnTo>
                  <a:pt x="6526" y="2030"/>
                </a:lnTo>
                <a:lnTo>
                  <a:pt x="6524" y="2026"/>
                </a:lnTo>
                <a:lnTo>
                  <a:pt x="6522" y="2022"/>
                </a:lnTo>
                <a:lnTo>
                  <a:pt x="6522" y="2018"/>
                </a:lnTo>
                <a:lnTo>
                  <a:pt x="6524" y="2008"/>
                </a:lnTo>
                <a:lnTo>
                  <a:pt x="6526" y="2004"/>
                </a:lnTo>
                <a:lnTo>
                  <a:pt x="6528" y="2002"/>
                </a:lnTo>
                <a:lnTo>
                  <a:pt x="6530" y="1998"/>
                </a:lnTo>
                <a:lnTo>
                  <a:pt x="6532" y="1994"/>
                </a:lnTo>
                <a:lnTo>
                  <a:pt x="6532" y="1988"/>
                </a:lnTo>
                <a:lnTo>
                  <a:pt x="6530" y="1980"/>
                </a:lnTo>
                <a:lnTo>
                  <a:pt x="6528" y="1976"/>
                </a:lnTo>
                <a:lnTo>
                  <a:pt x="6528" y="1974"/>
                </a:lnTo>
                <a:lnTo>
                  <a:pt x="6532" y="1968"/>
                </a:lnTo>
                <a:lnTo>
                  <a:pt x="6534" y="1966"/>
                </a:lnTo>
                <a:lnTo>
                  <a:pt x="6534" y="1964"/>
                </a:lnTo>
                <a:lnTo>
                  <a:pt x="6530" y="1964"/>
                </a:lnTo>
                <a:lnTo>
                  <a:pt x="6528" y="1966"/>
                </a:lnTo>
                <a:lnTo>
                  <a:pt x="6522" y="1970"/>
                </a:lnTo>
                <a:lnTo>
                  <a:pt x="6514" y="1974"/>
                </a:lnTo>
                <a:lnTo>
                  <a:pt x="6510" y="1974"/>
                </a:lnTo>
                <a:lnTo>
                  <a:pt x="6506" y="1978"/>
                </a:lnTo>
                <a:lnTo>
                  <a:pt x="6500" y="1988"/>
                </a:lnTo>
                <a:lnTo>
                  <a:pt x="6494" y="1994"/>
                </a:lnTo>
                <a:lnTo>
                  <a:pt x="6488" y="1998"/>
                </a:lnTo>
                <a:lnTo>
                  <a:pt x="6480" y="2002"/>
                </a:lnTo>
                <a:lnTo>
                  <a:pt x="6470" y="2002"/>
                </a:lnTo>
                <a:lnTo>
                  <a:pt x="6460" y="2004"/>
                </a:lnTo>
                <a:lnTo>
                  <a:pt x="6452" y="2006"/>
                </a:lnTo>
                <a:lnTo>
                  <a:pt x="6446" y="2012"/>
                </a:lnTo>
                <a:lnTo>
                  <a:pt x="6442" y="2018"/>
                </a:lnTo>
                <a:lnTo>
                  <a:pt x="6438" y="2026"/>
                </a:lnTo>
                <a:lnTo>
                  <a:pt x="6436" y="2034"/>
                </a:lnTo>
                <a:lnTo>
                  <a:pt x="6432" y="2054"/>
                </a:lnTo>
                <a:lnTo>
                  <a:pt x="6432" y="2070"/>
                </a:lnTo>
                <a:lnTo>
                  <a:pt x="6434" y="2080"/>
                </a:lnTo>
                <a:lnTo>
                  <a:pt x="6436" y="2088"/>
                </a:lnTo>
                <a:lnTo>
                  <a:pt x="6434" y="2096"/>
                </a:lnTo>
                <a:lnTo>
                  <a:pt x="6432" y="2102"/>
                </a:lnTo>
                <a:lnTo>
                  <a:pt x="6434" y="2104"/>
                </a:lnTo>
                <a:lnTo>
                  <a:pt x="6438" y="2106"/>
                </a:lnTo>
                <a:lnTo>
                  <a:pt x="6442" y="2110"/>
                </a:lnTo>
                <a:lnTo>
                  <a:pt x="6442" y="2108"/>
                </a:lnTo>
                <a:lnTo>
                  <a:pt x="6444" y="2104"/>
                </a:lnTo>
                <a:lnTo>
                  <a:pt x="6446" y="2106"/>
                </a:lnTo>
                <a:lnTo>
                  <a:pt x="6450" y="2108"/>
                </a:lnTo>
                <a:lnTo>
                  <a:pt x="6452" y="2110"/>
                </a:lnTo>
                <a:lnTo>
                  <a:pt x="6456" y="2114"/>
                </a:lnTo>
                <a:lnTo>
                  <a:pt x="6456" y="2122"/>
                </a:lnTo>
                <a:lnTo>
                  <a:pt x="6456" y="2128"/>
                </a:lnTo>
                <a:lnTo>
                  <a:pt x="6452" y="2126"/>
                </a:lnTo>
                <a:lnTo>
                  <a:pt x="6450" y="2124"/>
                </a:lnTo>
                <a:lnTo>
                  <a:pt x="6448" y="2128"/>
                </a:lnTo>
                <a:lnTo>
                  <a:pt x="6448" y="2132"/>
                </a:lnTo>
                <a:lnTo>
                  <a:pt x="6450" y="2132"/>
                </a:lnTo>
                <a:lnTo>
                  <a:pt x="6452" y="2130"/>
                </a:lnTo>
                <a:lnTo>
                  <a:pt x="6454" y="2130"/>
                </a:lnTo>
                <a:lnTo>
                  <a:pt x="6454" y="2142"/>
                </a:lnTo>
                <a:lnTo>
                  <a:pt x="6456" y="2148"/>
                </a:lnTo>
                <a:lnTo>
                  <a:pt x="6458" y="2154"/>
                </a:lnTo>
                <a:lnTo>
                  <a:pt x="6468" y="2164"/>
                </a:lnTo>
                <a:lnTo>
                  <a:pt x="6470" y="2168"/>
                </a:lnTo>
                <a:lnTo>
                  <a:pt x="6470" y="2170"/>
                </a:lnTo>
                <a:lnTo>
                  <a:pt x="6466" y="2172"/>
                </a:lnTo>
                <a:lnTo>
                  <a:pt x="6458" y="2172"/>
                </a:lnTo>
                <a:lnTo>
                  <a:pt x="6456" y="2174"/>
                </a:lnTo>
                <a:lnTo>
                  <a:pt x="6454" y="2178"/>
                </a:lnTo>
                <a:lnTo>
                  <a:pt x="6454" y="2180"/>
                </a:lnTo>
                <a:lnTo>
                  <a:pt x="6454" y="2182"/>
                </a:lnTo>
                <a:lnTo>
                  <a:pt x="6460" y="2180"/>
                </a:lnTo>
                <a:lnTo>
                  <a:pt x="6464" y="2180"/>
                </a:lnTo>
                <a:lnTo>
                  <a:pt x="6464" y="2184"/>
                </a:lnTo>
                <a:lnTo>
                  <a:pt x="6462" y="2186"/>
                </a:lnTo>
                <a:lnTo>
                  <a:pt x="6462" y="2188"/>
                </a:lnTo>
                <a:lnTo>
                  <a:pt x="6466" y="2192"/>
                </a:lnTo>
                <a:lnTo>
                  <a:pt x="6470" y="2194"/>
                </a:lnTo>
                <a:lnTo>
                  <a:pt x="6468" y="2196"/>
                </a:lnTo>
                <a:lnTo>
                  <a:pt x="6464" y="2198"/>
                </a:lnTo>
                <a:lnTo>
                  <a:pt x="6464" y="2200"/>
                </a:lnTo>
                <a:lnTo>
                  <a:pt x="6466" y="2202"/>
                </a:lnTo>
                <a:lnTo>
                  <a:pt x="6474" y="2204"/>
                </a:lnTo>
                <a:lnTo>
                  <a:pt x="6482" y="2206"/>
                </a:lnTo>
                <a:lnTo>
                  <a:pt x="6488" y="2212"/>
                </a:lnTo>
                <a:lnTo>
                  <a:pt x="6490" y="2214"/>
                </a:lnTo>
                <a:lnTo>
                  <a:pt x="6486" y="2212"/>
                </a:lnTo>
                <a:lnTo>
                  <a:pt x="6478" y="2208"/>
                </a:lnTo>
                <a:lnTo>
                  <a:pt x="6472" y="2208"/>
                </a:lnTo>
                <a:lnTo>
                  <a:pt x="6464" y="2208"/>
                </a:lnTo>
                <a:lnTo>
                  <a:pt x="6456" y="2206"/>
                </a:lnTo>
                <a:lnTo>
                  <a:pt x="6454" y="2206"/>
                </a:lnTo>
                <a:lnTo>
                  <a:pt x="6452" y="2208"/>
                </a:lnTo>
                <a:lnTo>
                  <a:pt x="6452" y="2216"/>
                </a:lnTo>
                <a:lnTo>
                  <a:pt x="6454" y="2228"/>
                </a:lnTo>
                <a:lnTo>
                  <a:pt x="6454" y="2232"/>
                </a:lnTo>
                <a:lnTo>
                  <a:pt x="6450" y="2236"/>
                </a:lnTo>
                <a:lnTo>
                  <a:pt x="6448" y="2236"/>
                </a:lnTo>
                <a:lnTo>
                  <a:pt x="6448" y="2232"/>
                </a:lnTo>
                <a:lnTo>
                  <a:pt x="6448" y="2226"/>
                </a:lnTo>
                <a:lnTo>
                  <a:pt x="6448" y="2224"/>
                </a:lnTo>
                <a:lnTo>
                  <a:pt x="6446" y="2222"/>
                </a:lnTo>
                <a:lnTo>
                  <a:pt x="6442" y="2222"/>
                </a:lnTo>
                <a:lnTo>
                  <a:pt x="6440" y="2224"/>
                </a:lnTo>
                <a:lnTo>
                  <a:pt x="6440" y="2228"/>
                </a:lnTo>
                <a:lnTo>
                  <a:pt x="6438" y="2232"/>
                </a:lnTo>
                <a:lnTo>
                  <a:pt x="6438" y="2234"/>
                </a:lnTo>
                <a:lnTo>
                  <a:pt x="6436" y="2232"/>
                </a:lnTo>
                <a:lnTo>
                  <a:pt x="6434" y="2230"/>
                </a:lnTo>
                <a:lnTo>
                  <a:pt x="6432" y="2226"/>
                </a:lnTo>
                <a:lnTo>
                  <a:pt x="6434" y="2222"/>
                </a:lnTo>
                <a:lnTo>
                  <a:pt x="6432" y="2220"/>
                </a:lnTo>
                <a:lnTo>
                  <a:pt x="6430" y="2218"/>
                </a:lnTo>
                <a:lnTo>
                  <a:pt x="6426" y="2216"/>
                </a:lnTo>
                <a:lnTo>
                  <a:pt x="6418" y="2216"/>
                </a:lnTo>
                <a:lnTo>
                  <a:pt x="6406" y="2216"/>
                </a:lnTo>
                <a:lnTo>
                  <a:pt x="6398" y="2218"/>
                </a:lnTo>
                <a:lnTo>
                  <a:pt x="6394" y="2222"/>
                </a:lnTo>
                <a:lnTo>
                  <a:pt x="6392" y="2230"/>
                </a:lnTo>
                <a:lnTo>
                  <a:pt x="6390" y="2234"/>
                </a:lnTo>
                <a:lnTo>
                  <a:pt x="6392" y="2236"/>
                </a:lnTo>
                <a:lnTo>
                  <a:pt x="6394" y="2238"/>
                </a:lnTo>
                <a:lnTo>
                  <a:pt x="6398" y="2240"/>
                </a:lnTo>
                <a:lnTo>
                  <a:pt x="6398" y="2242"/>
                </a:lnTo>
                <a:lnTo>
                  <a:pt x="6394" y="2244"/>
                </a:lnTo>
                <a:lnTo>
                  <a:pt x="6390" y="2242"/>
                </a:lnTo>
                <a:lnTo>
                  <a:pt x="6384" y="2234"/>
                </a:lnTo>
                <a:lnTo>
                  <a:pt x="6380" y="2232"/>
                </a:lnTo>
                <a:lnTo>
                  <a:pt x="6374" y="2230"/>
                </a:lnTo>
                <a:lnTo>
                  <a:pt x="6348" y="2234"/>
                </a:lnTo>
                <a:lnTo>
                  <a:pt x="6338" y="2238"/>
                </a:lnTo>
                <a:lnTo>
                  <a:pt x="6330" y="2240"/>
                </a:lnTo>
                <a:lnTo>
                  <a:pt x="6324" y="2244"/>
                </a:lnTo>
                <a:lnTo>
                  <a:pt x="6322" y="2248"/>
                </a:lnTo>
                <a:lnTo>
                  <a:pt x="6318" y="2252"/>
                </a:lnTo>
                <a:lnTo>
                  <a:pt x="6318" y="2254"/>
                </a:lnTo>
                <a:lnTo>
                  <a:pt x="6318" y="2258"/>
                </a:lnTo>
                <a:lnTo>
                  <a:pt x="6320" y="2258"/>
                </a:lnTo>
                <a:lnTo>
                  <a:pt x="6322" y="2258"/>
                </a:lnTo>
                <a:lnTo>
                  <a:pt x="6324" y="2260"/>
                </a:lnTo>
                <a:lnTo>
                  <a:pt x="6324" y="2264"/>
                </a:lnTo>
                <a:lnTo>
                  <a:pt x="6324" y="2266"/>
                </a:lnTo>
                <a:lnTo>
                  <a:pt x="6326" y="2268"/>
                </a:lnTo>
                <a:lnTo>
                  <a:pt x="6328" y="2268"/>
                </a:lnTo>
                <a:lnTo>
                  <a:pt x="6330" y="2270"/>
                </a:lnTo>
                <a:lnTo>
                  <a:pt x="6330" y="2276"/>
                </a:lnTo>
                <a:lnTo>
                  <a:pt x="6330" y="2280"/>
                </a:lnTo>
                <a:lnTo>
                  <a:pt x="6332" y="2282"/>
                </a:lnTo>
                <a:lnTo>
                  <a:pt x="6334" y="2284"/>
                </a:lnTo>
                <a:lnTo>
                  <a:pt x="6338" y="2286"/>
                </a:lnTo>
                <a:lnTo>
                  <a:pt x="6340" y="2288"/>
                </a:lnTo>
                <a:lnTo>
                  <a:pt x="6338" y="2292"/>
                </a:lnTo>
                <a:lnTo>
                  <a:pt x="6336" y="2298"/>
                </a:lnTo>
                <a:lnTo>
                  <a:pt x="6332" y="2300"/>
                </a:lnTo>
                <a:lnTo>
                  <a:pt x="6328" y="2304"/>
                </a:lnTo>
                <a:lnTo>
                  <a:pt x="6324" y="2304"/>
                </a:lnTo>
                <a:lnTo>
                  <a:pt x="6318" y="2304"/>
                </a:lnTo>
                <a:lnTo>
                  <a:pt x="6312" y="2298"/>
                </a:lnTo>
                <a:lnTo>
                  <a:pt x="6308" y="2292"/>
                </a:lnTo>
                <a:lnTo>
                  <a:pt x="6308" y="2288"/>
                </a:lnTo>
                <a:lnTo>
                  <a:pt x="6308" y="2286"/>
                </a:lnTo>
                <a:lnTo>
                  <a:pt x="6312" y="2282"/>
                </a:lnTo>
                <a:lnTo>
                  <a:pt x="6314" y="2280"/>
                </a:lnTo>
                <a:lnTo>
                  <a:pt x="6318" y="2278"/>
                </a:lnTo>
                <a:lnTo>
                  <a:pt x="6316" y="2276"/>
                </a:lnTo>
                <a:lnTo>
                  <a:pt x="6312" y="2272"/>
                </a:lnTo>
                <a:lnTo>
                  <a:pt x="6310" y="2272"/>
                </a:lnTo>
                <a:lnTo>
                  <a:pt x="6310" y="2270"/>
                </a:lnTo>
                <a:lnTo>
                  <a:pt x="6312" y="2264"/>
                </a:lnTo>
                <a:lnTo>
                  <a:pt x="6314" y="2260"/>
                </a:lnTo>
                <a:lnTo>
                  <a:pt x="6314" y="2258"/>
                </a:lnTo>
                <a:lnTo>
                  <a:pt x="6312" y="2258"/>
                </a:lnTo>
                <a:lnTo>
                  <a:pt x="6302" y="2262"/>
                </a:lnTo>
                <a:lnTo>
                  <a:pt x="6298" y="2262"/>
                </a:lnTo>
                <a:lnTo>
                  <a:pt x="6296" y="2262"/>
                </a:lnTo>
                <a:lnTo>
                  <a:pt x="6294" y="2272"/>
                </a:lnTo>
                <a:lnTo>
                  <a:pt x="6292" y="2286"/>
                </a:lnTo>
                <a:lnTo>
                  <a:pt x="6288" y="2294"/>
                </a:lnTo>
                <a:lnTo>
                  <a:pt x="6286" y="2304"/>
                </a:lnTo>
                <a:lnTo>
                  <a:pt x="6278" y="2316"/>
                </a:lnTo>
                <a:lnTo>
                  <a:pt x="6272" y="2320"/>
                </a:lnTo>
                <a:lnTo>
                  <a:pt x="6270" y="2322"/>
                </a:lnTo>
                <a:lnTo>
                  <a:pt x="6270" y="2324"/>
                </a:lnTo>
                <a:lnTo>
                  <a:pt x="6270" y="2328"/>
                </a:lnTo>
                <a:lnTo>
                  <a:pt x="6270" y="2330"/>
                </a:lnTo>
                <a:lnTo>
                  <a:pt x="6262" y="2332"/>
                </a:lnTo>
                <a:lnTo>
                  <a:pt x="6256" y="2334"/>
                </a:lnTo>
                <a:lnTo>
                  <a:pt x="6256" y="2336"/>
                </a:lnTo>
                <a:lnTo>
                  <a:pt x="6256" y="2338"/>
                </a:lnTo>
                <a:lnTo>
                  <a:pt x="6262" y="2340"/>
                </a:lnTo>
                <a:lnTo>
                  <a:pt x="6272" y="2342"/>
                </a:lnTo>
                <a:lnTo>
                  <a:pt x="6276" y="2344"/>
                </a:lnTo>
                <a:lnTo>
                  <a:pt x="6268" y="2346"/>
                </a:lnTo>
                <a:lnTo>
                  <a:pt x="6254" y="2344"/>
                </a:lnTo>
                <a:lnTo>
                  <a:pt x="6250" y="2344"/>
                </a:lnTo>
                <a:lnTo>
                  <a:pt x="6246" y="2346"/>
                </a:lnTo>
                <a:lnTo>
                  <a:pt x="6246" y="2348"/>
                </a:lnTo>
                <a:lnTo>
                  <a:pt x="6252" y="2352"/>
                </a:lnTo>
                <a:lnTo>
                  <a:pt x="6260" y="2354"/>
                </a:lnTo>
                <a:lnTo>
                  <a:pt x="6264" y="2354"/>
                </a:lnTo>
                <a:lnTo>
                  <a:pt x="6270" y="2352"/>
                </a:lnTo>
                <a:lnTo>
                  <a:pt x="6272" y="2354"/>
                </a:lnTo>
                <a:lnTo>
                  <a:pt x="6274" y="2356"/>
                </a:lnTo>
                <a:lnTo>
                  <a:pt x="6272" y="2356"/>
                </a:lnTo>
                <a:lnTo>
                  <a:pt x="6264" y="2358"/>
                </a:lnTo>
                <a:lnTo>
                  <a:pt x="6260" y="2360"/>
                </a:lnTo>
                <a:lnTo>
                  <a:pt x="6256" y="2358"/>
                </a:lnTo>
                <a:lnTo>
                  <a:pt x="6252" y="2356"/>
                </a:lnTo>
                <a:lnTo>
                  <a:pt x="6248" y="2356"/>
                </a:lnTo>
                <a:lnTo>
                  <a:pt x="6242" y="2356"/>
                </a:lnTo>
                <a:lnTo>
                  <a:pt x="6234" y="2360"/>
                </a:lnTo>
                <a:lnTo>
                  <a:pt x="6226" y="2366"/>
                </a:lnTo>
                <a:lnTo>
                  <a:pt x="6216" y="2372"/>
                </a:lnTo>
                <a:lnTo>
                  <a:pt x="6208" y="2374"/>
                </a:lnTo>
                <a:lnTo>
                  <a:pt x="6190" y="2378"/>
                </a:lnTo>
                <a:lnTo>
                  <a:pt x="6176" y="2382"/>
                </a:lnTo>
                <a:lnTo>
                  <a:pt x="6172" y="2384"/>
                </a:lnTo>
                <a:lnTo>
                  <a:pt x="6170" y="2388"/>
                </a:lnTo>
                <a:lnTo>
                  <a:pt x="6170" y="2390"/>
                </a:lnTo>
                <a:lnTo>
                  <a:pt x="6170" y="2396"/>
                </a:lnTo>
                <a:lnTo>
                  <a:pt x="6170" y="2402"/>
                </a:lnTo>
                <a:lnTo>
                  <a:pt x="6170" y="2408"/>
                </a:lnTo>
                <a:lnTo>
                  <a:pt x="6170" y="2410"/>
                </a:lnTo>
                <a:lnTo>
                  <a:pt x="6170" y="2414"/>
                </a:lnTo>
                <a:lnTo>
                  <a:pt x="6170" y="2416"/>
                </a:lnTo>
                <a:lnTo>
                  <a:pt x="6170" y="2418"/>
                </a:lnTo>
                <a:lnTo>
                  <a:pt x="6168" y="2420"/>
                </a:lnTo>
                <a:lnTo>
                  <a:pt x="6170" y="2424"/>
                </a:lnTo>
                <a:lnTo>
                  <a:pt x="6172" y="2426"/>
                </a:lnTo>
                <a:lnTo>
                  <a:pt x="6170" y="2428"/>
                </a:lnTo>
                <a:lnTo>
                  <a:pt x="6168" y="2428"/>
                </a:lnTo>
                <a:lnTo>
                  <a:pt x="6164" y="2432"/>
                </a:lnTo>
                <a:lnTo>
                  <a:pt x="6162" y="2436"/>
                </a:lnTo>
                <a:lnTo>
                  <a:pt x="6156" y="2438"/>
                </a:lnTo>
                <a:lnTo>
                  <a:pt x="6128" y="2448"/>
                </a:lnTo>
                <a:lnTo>
                  <a:pt x="6120" y="2454"/>
                </a:lnTo>
                <a:lnTo>
                  <a:pt x="6114" y="2458"/>
                </a:lnTo>
                <a:lnTo>
                  <a:pt x="6110" y="2460"/>
                </a:lnTo>
                <a:lnTo>
                  <a:pt x="6110" y="2464"/>
                </a:lnTo>
                <a:lnTo>
                  <a:pt x="6110" y="2466"/>
                </a:lnTo>
                <a:lnTo>
                  <a:pt x="6112" y="2468"/>
                </a:lnTo>
                <a:lnTo>
                  <a:pt x="6118" y="2470"/>
                </a:lnTo>
                <a:lnTo>
                  <a:pt x="6120" y="2472"/>
                </a:lnTo>
                <a:lnTo>
                  <a:pt x="6116" y="2474"/>
                </a:lnTo>
                <a:lnTo>
                  <a:pt x="6104" y="2480"/>
                </a:lnTo>
                <a:lnTo>
                  <a:pt x="6100" y="2480"/>
                </a:lnTo>
                <a:lnTo>
                  <a:pt x="6096" y="2480"/>
                </a:lnTo>
                <a:lnTo>
                  <a:pt x="6088" y="2478"/>
                </a:lnTo>
                <a:lnTo>
                  <a:pt x="6076" y="2476"/>
                </a:lnTo>
                <a:lnTo>
                  <a:pt x="6068" y="2476"/>
                </a:lnTo>
                <a:lnTo>
                  <a:pt x="6060" y="2478"/>
                </a:lnTo>
                <a:lnTo>
                  <a:pt x="6058" y="2476"/>
                </a:lnTo>
                <a:lnTo>
                  <a:pt x="6058" y="2474"/>
                </a:lnTo>
                <a:lnTo>
                  <a:pt x="6056" y="2466"/>
                </a:lnTo>
                <a:lnTo>
                  <a:pt x="6054" y="2458"/>
                </a:lnTo>
                <a:lnTo>
                  <a:pt x="6052" y="2456"/>
                </a:lnTo>
                <a:lnTo>
                  <a:pt x="6048" y="2456"/>
                </a:lnTo>
                <a:lnTo>
                  <a:pt x="6040" y="2458"/>
                </a:lnTo>
                <a:lnTo>
                  <a:pt x="6034" y="2456"/>
                </a:lnTo>
                <a:lnTo>
                  <a:pt x="6030" y="2456"/>
                </a:lnTo>
                <a:lnTo>
                  <a:pt x="6030" y="2460"/>
                </a:lnTo>
                <a:lnTo>
                  <a:pt x="6032" y="2464"/>
                </a:lnTo>
                <a:lnTo>
                  <a:pt x="6032" y="2470"/>
                </a:lnTo>
                <a:lnTo>
                  <a:pt x="6032" y="2474"/>
                </a:lnTo>
                <a:lnTo>
                  <a:pt x="6036" y="2476"/>
                </a:lnTo>
                <a:lnTo>
                  <a:pt x="6040" y="2480"/>
                </a:lnTo>
                <a:lnTo>
                  <a:pt x="6042" y="2488"/>
                </a:lnTo>
                <a:lnTo>
                  <a:pt x="6044" y="2498"/>
                </a:lnTo>
                <a:lnTo>
                  <a:pt x="6044" y="2506"/>
                </a:lnTo>
                <a:lnTo>
                  <a:pt x="6044" y="2510"/>
                </a:lnTo>
                <a:lnTo>
                  <a:pt x="6044" y="2512"/>
                </a:lnTo>
                <a:lnTo>
                  <a:pt x="6046" y="2516"/>
                </a:lnTo>
                <a:lnTo>
                  <a:pt x="6048" y="2520"/>
                </a:lnTo>
                <a:lnTo>
                  <a:pt x="6042" y="2522"/>
                </a:lnTo>
                <a:lnTo>
                  <a:pt x="6036" y="2522"/>
                </a:lnTo>
                <a:lnTo>
                  <a:pt x="6034" y="2518"/>
                </a:lnTo>
                <a:lnTo>
                  <a:pt x="6032" y="2516"/>
                </a:lnTo>
                <a:lnTo>
                  <a:pt x="6030" y="2514"/>
                </a:lnTo>
                <a:lnTo>
                  <a:pt x="6028" y="2516"/>
                </a:lnTo>
                <a:lnTo>
                  <a:pt x="6026" y="2518"/>
                </a:lnTo>
                <a:lnTo>
                  <a:pt x="6022" y="2520"/>
                </a:lnTo>
                <a:lnTo>
                  <a:pt x="6018" y="2520"/>
                </a:lnTo>
                <a:lnTo>
                  <a:pt x="6016" y="2518"/>
                </a:lnTo>
                <a:lnTo>
                  <a:pt x="6014" y="2516"/>
                </a:lnTo>
                <a:lnTo>
                  <a:pt x="6010" y="2518"/>
                </a:lnTo>
                <a:lnTo>
                  <a:pt x="6002" y="2524"/>
                </a:lnTo>
                <a:lnTo>
                  <a:pt x="5998" y="2526"/>
                </a:lnTo>
                <a:lnTo>
                  <a:pt x="5994" y="2522"/>
                </a:lnTo>
                <a:lnTo>
                  <a:pt x="5988" y="2508"/>
                </a:lnTo>
                <a:lnTo>
                  <a:pt x="5982" y="2504"/>
                </a:lnTo>
                <a:lnTo>
                  <a:pt x="5980" y="2504"/>
                </a:lnTo>
                <a:lnTo>
                  <a:pt x="5976" y="2504"/>
                </a:lnTo>
                <a:lnTo>
                  <a:pt x="5970" y="2508"/>
                </a:lnTo>
                <a:lnTo>
                  <a:pt x="5966" y="2508"/>
                </a:lnTo>
                <a:lnTo>
                  <a:pt x="5964" y="2508"/>
                </a:lnTo>
                <a:lnTo>
                  <a:pt x="5964" y="2512"/>
                </a:lnTo>
                <a:lnTo>
                  <a:pt x="5962" y="2514"/>
                </a:lnTo>
                <a:lnTo>
                  <a:pt x="5960" y="2516"/>
                </a:lnTo>
                <a:lnTo>
                  <a:pt x="5956" y="2518"/>
                </a:lnTo>
                <a:lnTo>
                  <a:pt x="5950" y="2516"/>
                </a:lnTo>
                <a:lnTo>
                  <a:pt x="5946" y="2514"/>
                </a:lnTo>
                <a:lnTo>
                  <a:pt x="5944" y="2514"/>
                </a:lnTo>
                <a:lnTo>
                  <a:pt x="5942" y="2516"/>
                </a:lnTo>
                <a:lnTo>
                  <a:pt x="5934" y="2518"/>
                </a:lnTo>
                <a:lnTo>
                  <a:pt x="5924" y="2520"/>
                </a:lnTo>
                <a:lnTo>
                  <a:pt x="5918" y="2524"/>
                </a:lnTo>
                <a:lnTo>
                  <a:pt x="5914" y="2528"/>
                </a:lnTo>
                <a:lnTo>
                  <a:pt x="5914" y="2534"/>
                </a:lnTo>
                <a:lnTo>
                  <a:pt x="5916" y="2536"/>
                </a:lnTo>
                <a:lnTo>
                  <a:pt x="5920" y="2536"/>
                </a:lnTo>
                <a:lnTo>
                  <a:pt x="5924" y="2534"/>
                </a:lnTo>
                <a:lnTo>
                  <a:pt x="5928" y="2536"/>
                </a:lnTo>
                <a:lnTo>
                  <a:pt x="5930" y="2538"/>
                </a:lnTo>
                <a:lnTo>
                  <a:pt x="5926" y="2538"/>
                </a:lnTo>
                <a:lnTo>
                  <a:pt x="5922" y="2540"/>
                </a:lnTo>
                <a:lnTo>
                  <a:pt x="5922" y="2542"/>
                </a:lnTo>
                <a:lnTo>
                  <a:pt x="5924" y="2544"/>
                </a:lnTo>
                <a:lnTo>
                  <a:pt x="5926" y="2544"/>
                </a:lnTo>
                <a:lnTo>
                  <a:pt x="5930" y="2544"/>
                </a:lnTo>
                <a:lnTo>
                  <a:pt x="5934" y="2546"/>
                </a:lnTo>
                <a:lnTo>
                  <a:pt x="5934" y="2548"/>
                </a:lnTo>
                <a:lnTo>
                  <a:pt x="5932" y="2550"/>
                </a:lnTo>
                <a:lnTo>
                  <a:pt x="5924" y="2550"/>
                </a:lnTo>
                <a:lnTo>
                  <a:pt x="5918" y="2552"/>
                </a:lnTo>
                <a:lnTo>
                  <a:pt x="5918" y="2554"/>
                </a:lnTo>
                <a:lnTo>
                  <a:pt x="5920" y="2556"/>
                </a:lnTo>
                <a:lnTo>
                  <a:pt x="5928" y="2562"/>
                </a:lnTo>
                <a:lnTo>
                  <a:pt x="5930" y="2566"/>
                </a:lnTo>
                <a:lnTo>
                  <a:pt x="5932" y="2568"/>
                </a:lnTo>
                <a:lnTo>
                  <a:pt x="5938" y="2566"/>
                </a:lnTo>
                <a:lnTo>
                  <a:pt x="5942" y="2566"/>
                </a:lnTo>
                <a:lnTo>
                  <a:pt x="5950" y="2566"/>
                </a:lnTo>
                <a:lnTo>
                  <a:pt x="5964" y="2572"/>
                </a:lnTo>
                <a:lnTo>
                  <a:pt x="5972" y="2574"/>
                </a:lnTo>
                <a:lnTo>
                  <a:pt x="5976" y="2578"/>
                </a:lnTo>
                <a:lnTo>
                  <a:pt x="5980" y="2580"/>
                </a:lnTo>
                <a:lnTo>
                  <a:pt x="5986" y="2580"/>
                </a:lnTo>
                <a:lnTo>
                  <a:pt x="5990" y="2580"/>
                </a:lnTo>
                <a:lnTo>
                  <a:pt x="5990" y="2582"/>
                </a:lnTo>
                <a:lnTo>
                  <a:pt x="5992" y="2584"/>
                </a:lnTo>
                <a:lnTo>
                  <a:pt x="5998" y="2586"/>
                </a:lnTo>
                <a:lnTo>
                  <a:pt x="6004" y="2584"/>
                </a:lnTo>
                <a:lnTo>
                  <a:pt x="6006" y="2586"/>
                </a:lnTo>
                <a:lnTo>
                  <a:pt x="6008" y="2588"/>
                </a:lnTo>
                <a:lnTo>
                  <a:pt x="6008" y="2590"/>
                </a:lnTo>
                <a:lnTo>
                  <a:pt x="6004" y="2594"/>
                </a:lnTo>
                <a:lnTo>
                  <a:pt x="6004" y="2596"/>
                </a:lnTo>
                <a:lnTo>
                  <a:pt x="6006" y="2598"/>
                </a:lnTo>
                <a:lnTo>
                  <a:pt x="6014" y="2600"/>
                </a:lnTo>
                <a:lnTo>
                  <a:pt x="6020" y="2600"/>
                </a:lnTo>
                <a:lnTo>
                  <a:pt x="6018" y="2602"/>
                </a:lnTo>
                <a:lnTo>
                  <a:pt x="6018" y="2606"/>
                </a:lnTo>
                <a:lnTo>
                  <a:pt x="6018" y="2608"/>
                </a:lnTo>
                <a:lnTo>
                  <a:pt x="6020" y="2608"/>
                </a:lnTo>
                <a:lnTo>
                  <a:pt x="6024" y="2610"/>
                </a:lnTo>
                <a:lnTo>
                  <a:pt x="6026" y="2612"/>
                </a:lnTo>
                <a:lnTo>
                  <a:pt x="6026" y="2614"/>
                </a:lnTo>
                <a:lnTo>
                  <a:pt x="6024" y="2618"/>
                </a:lnTo>
                <a:lnTo>
                  <a:pt x="6022" y="2620"/>
                </a:lnTo>
                <a:lnTo>
                  <a:pt x="6020" y="2624"/>
                </a:lnTo>
                <a:lnTo>
                  <a:pt x="6024" y="2632"/>
                </a:lnTo>
                <a:lnTo>
                  <a:pt x="6032" y="2642"/>
                </a:lnTo>
                <a:lnTo>
                  <a:pt x="6044" y="2650"/>
                </a:lnTo>
                <a:lnTo>
                  <a:pt x="6052" y="2654"/>
                </a:lnTo>
                <a:lnTo>
                  <a:pt x="6058" y="2656"/>
                </a:lnTo>
                <a:lnTo>
                  <a:pt x="6060" y="2656"/>
                </a:lnTo>
                <a:lnTo>
                  <a:pt x="6060" y="2658"/>
                </a:lnTo>
                <a:lnTo>
                  <a:pt x="6058" y="2662"/>
                </a:lnTo>
                <a:lnTo>
                  <a:pt x="6060" y="2664"/>
                </a:lnTo>
                <a:lnTo>
                  <a:pt x="6062" y="2668"/>
                </a:lnTo>
                <a:lnTo>
                  <a:pt x="6062" y="2678"/>
                </a:lnTo>
                <a:lnTo>
                  <a:pt x="6060" y="2682"/>
                </a:lnTo>
                <a:lnTo>
                  <a:pt x="6058" y="2684"/>
                </a:lnTo>
                <a:lnTo>
                  <a:pt x="6054" y="2686"/>
                </a:lnTo>
                <a:lnTo>
                  <a:pt x="6054" y="2688"/>
                </a:lnTo>
                <a:lnTo>
                  <a:pt x="6062" y="2692"/>
                </a:lnTo>
                <a:lnTo>
                  <a:pt x="6072" y="2700"/>
                </a:lnTo>
                <a:lnTo>
                  <a:pt x="6078" y="2706"/>
                </a:lnTo>
                <a:lnTo>
                  <a:pt x="6078" y="2712"/>
                </a:lnTo>
                <a:lnTo>
                  <a:pt x="6080" y="2720"/>
                </a:lnTo>
                <a:lnTo>
                  <a:pt x="6078" y="2722"/>
                </a:lnTo>
                <a:lnTo>
                  <a:pt x="6076" y="2716"/>
                </a:lnTo>
                <a:lnTo>
                  <a:pt x="6072" y="2706"/>
                </a:lnTo>
                <a:lnTo>
                  <a:pt x="6068" y="2702"/>
                </a:lnTo>
                <a:lnTo>
                  <a:pt x="6064" y="2700"/>
                </a:lnTo>
                <a:lnTo>
                  <a:pt x="6062" y="2708"/>
                </a:lnTo>
                <a:lnTo>
                  <a:pt x="6058" y="2728"/>
                </a:lnTo>
                <a:lnTo>
                  <a:pt x="6056" y="2744"/>
                </a:lnTo>
                <a:lnTo>
                  <a:pt x="6058" y="2744"/>
                </a:lnTo>
                <a:lnTo>
                  <a:pt x="6060" y="2742"/>
                </a:lnTo>
                <a:lnTo>
                  <a:pt x="6062" y="2744"/>
                </a:lnTo>
                <a:lnTo>
                  <a:pt x="6062" y="2746"/>
                </a:lnTo>
                <a:lnTo>
                  <a:pt x="6060" y="2748"/>
                </a:lnTo>
                <a:lnTo>
                  <a:pt x="6058" y="2750"/>
                </a:lnTo>
                <a:lnTo>
                  <a:pt x="6056" y="2752"/>
                </a:lnTo>
                <a:lnTo>
                  <a:pt x="6054" y="2778"/>
                </a:lnTo>
                <a:lnTo>
                  <a:pt x="6050" y="2798"/>
                </a:lnTo>
                <a:lnTo>
                  <a:pt x="6046" y="2810"/>
                </a:lnTo>
                <a:lnTo>
                  <a:pt x="6042" y="2816"/>
                </a:lnTo>
                <a:lnTo>
                  <a:pt x="6036" y="2820"/>
                </a:lnTo>
                <a:lnTo>
                  <a:pt x="6026" y="2822"/>
                </a:lnTo>
                <a:lnTo>
                  <a:pt x="6020" y="2824"/>
                </a:lnTo>
                <a:lnTo>
                  <a:pt x="6010" y="2820"/>
                </a:lnTo>
                <a:lnTo>
                  <a:pt x="5998" y="2818"/>
                </a:lnTo>
                <a:lnTo>
                  <a:pt x="5992" y="2818"/>
                </a:lnTo>
                <a:lnTo>
                  <a:pt x="5984" y="2818"/>
                </a:lnTo>
                <a:lnTo>
                  <a:pt x="5972" y="2816"/>
                </a:lnTo>
                <a:lnTo>
                  <a:pt x="5962" y="2814"/>
                </a:lnTo>
                <a:lnTo>
                  <a:pt x="5954" y="2814"/>
                </a:lnTo>
                <a:lnTo>
                  <a:pt x="5936" y="2816"/>
                </a:lnTo>
                <a:lnTo>
                  <a:pt x="5916" y="2816"/>
                </a:lnTo>
                <a:lnTo>
                  <a:pt x="5904" y="2814"/>
                </a:lnTo>
                <a:lnTo>
                  <a:pt x="5890" y="2810"/>
                </a:lnTo>
                <a:lnTo>
                  <a:pt x="5876" y="2808"/>
                </a:lnTo>
                <a:lnTo>
                  <a:pt x="5868" y="2808"/>
                </a:lnTo>
                <a:lnTo>
                  <a:pt x="5856" y="2810"/>
                </a:lnTo>
                <a:lnTo>
                  <a:pt x="5838" y="2810"/>
                </a:lnTo>
                <a:lnTo>
                  <a:pt x="5828" y="2810"/>
                </a:lnTo>
                <a:lnTo>
                  <a:pt x="5818" y="2808"/>
                </a:lnTo>
                <a:lnTo>
                  <a:pt x="5806" y="2802"/>
                </a:lnTo>
                <a:lnTo>
                  <a:pt x="5794" y="2800"/>
                </a:lnTo>
                <a:lnTo>
                  <a:pt x="5788" y="2800"/>
                </a:lnTo>
                <a:lnTo>
                  <a:pt x="5782" y="2802"/>
                </a:lnTo>
                <a:lnTo>
                  <a:pt x="5776" y="2806"/>
                </a:lnTo>
                <a:lnTo>
                  <a:pt x="5774" y="2810"/>
                </a:lnTo>
                <a:lnTo>
                  <a:pt x="5772" y="2816"/>
                </a:lnTo>
                <a:lnTo>
                  <a:pt x="5770" y="2822"/>
                </a:lnTo>
                <a:lnTo>
                  <a:pt x="5768" y="2822"/>
                </a:lnTo>
                <a:lnTo>
                  <a:pt x="5762" y="2822"/>
                </a:lnTo>
                <a:lnTo>
                  <a:pt x="5756" y="2824"/>
                </a:lnTo>
                <a:lnTo>
                  <a:pt x="5750" y="2826"/>
                </a:lnTo>
                <a:lnTo>
                  <a:pt x="5740" y="2834"/>
                </a:lnTo>
                <a:lnTo>
                  <a:pt x="5736" y="2838"/>
                </a:lnTo>
                <a:lnTo>
                  <a:pt x="5734" y="2842"/>
                </a:lnTo>
                <a:lnTo>
                  <a:pt x="5732" y="2844"/>
                </a:lnTo>
                <a:lnTo>
                  <a:pt x="5734" y="2848"/>
                </a:lnTo>
                <a:lnTo>
                  <a:pt x="5740" y="2852"/>
                </a:lnTo>
                <a:lnTo>
                  <a:pt x="5740" y="2856"/>
                </a:lnTo>
                <a:lnTo>
                  <a:pt x="5742" y="2862"/>
                </a:lnTo>
                <a:lnTo>
                  <a:pt x="5746" y="2870"/>
                </a:lnTo>
                <a:lnTo>
                  <a:pt x="5748" y="2878"/>
                </a:lnTo>
                <a:lnTo>
                  <a:pt x="5750" y="2886"/>
                </a:lnTo>
                <a:lnTo>
                  <a:pt x="5750" y="2896"/>
                </a:lnTo>
                <a:lnTo>
                  <a:pt x="5752" y="2904"/>
                </a:lnTo>
                <a:lnTo>
                  <a:pt x="5750" y="2910"/>
                </a:lnTo>
                <a:lnTo>
                  <a:pt x="5750" y="2914"/>
                </a:lnTo>
                <a:lnTo>
                  <a:pt x="5752" y="2916"/>
                </a:lnTo>
                <a:lnTo>
                  <a:pt x="5752" y="2920"/>
                </a:lnTo>
                <a:lnTo>
                  <a:pt x="5750" y="2924"/>
                </a:lnTo>
                <a:lnTo>
                  <a:pt x="5752" y="2930"/>
                </a:lnTo>
                <a:lnTo>
                  <a:pt x="5758" y="2944"/>
                </a:lnTo>
                <a:lnTo>
                  <a:pt x="5760" y="2950"/>
                </a:lnTo>
                <a:lnTo>
                  <a:pt x="5758" y="2956"/>
                </a:lnTo>
                <a:lnTo>
                  <a:pt x="5756" y="2972"/>
                </a:lnTo>
                <a:lnTo>
                  <a:pt x="5750" y="2986"/>
                </a:lnTo>
                <a:lnTo>
                  <a:pt x="5750" y="2996"/>
                </a:lnTo>
                <a:lnTo>
                  <a:pt x="5750" y="3000"/>
                </a:lnTo>
                <a:lnTo>
                  <a:pt x="5748" y="3004"/>
                </a:lnTo>
                <a:lnTo>
                  <a:pt x="5746" y="3012"/>
                </a:lnTo>
                <a:lnTo>
                  <a:pt x="5740" y="3026"/>
                </a:lnTo>
                <a:lnTo>
                  <a:pt x="5738" y="3032"/>
                </a:lnTo>
                <a:lnTo>
                  <a:pt x="5734" y="3038"/>
                </a:lnTo>
                <a:lnTo>
                  <a:pt x="5730" y="3042"/>
                </a:lnTo>
                <a:lnTo>
                  <a:pt x="5728" y="3042"/>
                </a:lnTo>
                <a:lnTo>
                  <a:pt x="5728" y="3048"/>
                </a:lnTo>
                <a:lnTo>
                  <a:pt x="5728" y="3052"/>
                </a:lnTo>
                <a:lnTo>
                  <a:pt x="5728" y="3056"/>
                </a:lnTo>
                <a:lnTo>
                  <a:pt x="5724" y="3068"/>
                </a:lnTo>
                <a:lnTo>
                  <a:pt x="5722" y="3074"/>
                </a:lnTo>
                <a:lnTo>
                  <a:pt x="5722" y="3078"/>
                </a:lnTo>
                <a:lnTo>
                  <a:pt x="5724" y="3080"/>
                </a:lnTo>
                <a:lnTo>
                  <a:pt x="5728" y="3080"/>
                </a:lnTo>
                <a:lnTo>
                  <a:pt x="5736" y="3080"/>
                </a:lnTo>
                <a:lnTo>
                  <a:pt x="5736" y="3082"/>
                </a:lnTo>
                <a:lnTo>
                  <a:pt x="5734" y="3084"/>
                </a:lnTo>
                <a:lnTo>
                  <a:pt x="5734" y="3086"/>
                </a:lnTo>
                <a:lnTo>
                  <a:pt x="5734" y="3090"/>
                </a:lnTo>
                <a:lnTo>
                  <a:pt x="5734" y="3094"/>
                </a:lnTo>
                <a:lnTo>
                  <a:pt x="5734" y="3096"/>
                </a:lnTo>
                <a:lnTo>
                  <a:pt x="5738" y="3096"/>
                </a:lnTo>
                <a:lnTo>
                  <a:pt x="5742" y="3094"/>
                </a:lnTo>
                <a:lnTo>
                  <a:pt x="5748" y="3094"/>
                </a:lnTo>
                <a:lnTo>
                  <a:pt x="5750" y="3096"/>
                </a:lnTo>
                <a:lnTo>
                  <a:pt x="5752" y="3100"/>
                </a:lnTo>
                <a:lnTo>
                  <a:pt x="5752" y="3104"/>
                </a:lnTo>
                <a:lnTo>
                  <a:pt x="5750" y="3110"/>
                </a:lnTo>
                <a:lnTo>
                  <a:pt x="5748" y="3120"/>
                </a:lnTo>
                <a:lnTo>
                  <a:pt x="5750" y="3126"/>
                </a:lnTo>
                <a:lnTo>
                  <a:pt x="5750" y="3138"/>
                </a:lnTo>
                <a:lnTo>
                  <a:pt x="5748" y="3160"/>
                </a:lnTo>
                <a:lnTo>
                  <a:pt x="5744" y="3172"/>
                </a:lnTo>
                <a:lnTo>
                  <a:pt x="5746" y="3174"/>
                </a:lnTo>
                <a:lnTo>
                  <a:pt x="5748" y="3172"/>
                </a:lnTo>
                <a:lnTo>
                  <a:pt x="5752" y="3170"/>
                </a:lnTo>
                <a:lnTo>
                  <a:pt x="5756" y="3168"/>
                </a:lnTo>
                <a:lnTo>
                  <a:pt x="5764" y="3168"/>
                </a:lnTo>
                <a:lnTo>
                  <a:pt x="5778" y="3172"/>
                </a:lnTo>
                <a:lnTo>
                  <a:pt x="5788" y="3174"/>
                </a:lnTo>
                <a:lnTo>
                  <a:pt x="5794" y="3172"/>
                </a:lnTo>
                <a:lnTo>
                  <a:pt x="5798" y="3168"/>
                </a:lnTo>
                <a:lnTo>
                  <a:pt x="5808" y="3162"/>
                </a:lnTo>
                <a:lnTo>
                  <a:pt x="5814" y="3162"/>
                </a:lnTo>
                <a:lnTo>
                  <a:pt x="5820" y="3162"/>
                </a:lnTo>
                <a:lnTo>
                  <a:pt x="5828" y="3164"/>
                </a:lnTo>
                <a:lnTo>
                  <a:pt x="5834" y="3166"/>
                </a:lnTo>
                <a:lnTo>
                  <a:pt x="5842" y="3176"/>
                </a:lnTo>
                <a:lnTo>
                  <a:pt x="5846" y="3180"/>
                </a:lnTo>
                <a:lnTo>
                  <a:pt x="5846" y="3184"/>
                </a:lnTo>
                <a:lnTo>
                  <a:pt x="5848" y="3192"/>
                </a:lnTo>
                <a:lnTo>
                  <a:pt x="5852" y="3200"/>
                </a:lnTo>
                <a:lnTo>
                  <a:pt x="5858" y="3210"/>
                </a:lnTo>
                <a:lnTo>
                  <a:pt x="5866" y="3218"/>
                </a:lnTo>
                <a:lnTo>
                  <a:pt x="5874" y="3226"/>
                </a:lnTo>
                <a:lnTo>
                  <a:pt x="5880" y="3228"/>
                </a:lnTo>
                <a:lnTo>
                  <a:pt x="5882" y="3228"/>
                </a:lnTo>
                <a:lnTo>
                  <a:pt x="5886" y="3224"/>
                </a:lnTo>
                <a:lnTo>
                  <a:pt x="5890" y="3220"/>
                </a:lnTo>
                <a:lnTo>
                  <a:pt x="5892" y="3216"/>
                </a:lnTo>
                <a:lnTo>
                  <a:pt x="5896" y="3210"/>
                </a:lnTo>
                <a:lnTo>
                  <a:pt x="5900" y="3206"/>
                </a:lnTo>
                <a:lnTo>
                  <a:pt x="5902" y="3204"/>
                </a:lnTo>
                <a:lnTo>
                  <a:pt x="5912" y="3202"/>
                </a:lnTo>
                <a:lnTo>
                  <a:pt x="5920" y="3200"/>
                </a:lnTo>
                <a:lnTo>
                  <a:pt x="5924" y="3198"/>
                </a:lnTo>
                <a:lnTo>
                  <a:pt x="5924" y="3196"/>
                </a:lnTo>
                <a:lnTo>
                  <a:pt x="5930" y="3190"/>
                </a:lnTo>
                <a:lnTo>
                  <a:pt x="5938" y="3186"/>
                </a:lnTo>
                <a:lnTo>
                  <a:pt x="5948" y="3184"/>
                </a:lnTo>
                <a:lnTo>
                  <a:pt x="5954" y="3186"/>
                </a:lnTo>
                <a:lnTo>
                  <a:pt x="5960" y="3188"/>
                </a:lnTo>
                <a:lnTo>
                  <a:pt x="5968" y="3190"/>
                </a:lnTo>
                <a:lnTo>
                  <a:pt x="5976" y="3190"/>
                </a:lnTo>
                <a:lnTo>
                  <a:pt x="5994" y="3188"/>
                </a:lnTo>
                <a:lnTo>
                  <a:pt x="6008" y="3184"/>
                </a:lnTo>
                <a:lnTo>
                  <a:pt x="6012" y="3184"/>
                </a:lnTo>
                <a:lnTo>
                  <a:pt x="6016" y="3186"/>
                </a:lnTo>
                <a:lnTo>
                  <a:pt x="6020" y="3186"/>
                </a:lnTo>
                <a:lnTo>
                  <a:pt x="6024" y="3184"/>
                </a:lnTo>
                <a:lnTo>
                  <a:pt x="6030" y="3170"/>
                </a:lnTo>
                <a:lnTo>
                  <a:pt x="6036" y="3162"/>
                </a:lnTo>
                <a:lnTo>
                  <a:pt x="6042" y="3154"/>
                </a:lnTo>
                <a:lnTo>
                  <a:pt x="6048" y="3148"/>
                </a:lnTo>
                <a:lnTo>
                  <a:pt x="6060" y="3144"/>
                </a:lnTo>
                <a:lnTo>
                  <a:pt x="6074" y="3144"/>
                </a:lnTo>
                <a:lnTo>
                  <a:pt x="6076" y="3140"/>
                </a:lnTo>
                <a:lnTo>
                  <a:pt x="6076" y="3136"/>
                </a:lnTo>
                <a:lnTo>
                  <a:pt x="6076" y="3124"/>
                </a:lnTo>
                <a:lnTo>
                  <a:pt x="6080" y="3114"/>
                </a:lnTo>
                <a:lnTo>
                  <a:pt x="6086" y="3106"/>
                </a:lnTo>
                <a:lnTo>
                  <a:pt x="6094" y="3098"/>
                </a:lnTo>
                <a:lnTo>
                  <a:pt x="6108" y="3086"/>
                </a:lnTo>
                <a:lnTo>
                  <a:pt x="6114" y="3082"/>
                </a:lnTo>
                <a:lnTo>
                  <a:pt x="6114" y="3078"/>
                </a:lnTo>
                <a:lnTo>
                  <a:pt x="6112" y="3074"/>
                </a:lnTo>
                <a:lnTo>
                  <a:pt x="6106" y="3070"/>
                </a:lnTo>
                <a:lnTo>
                  <a:pt x="6100" y="3064"/>
                </a:lnTo>
                <a:lnTo>
                  <a:pt x="6098" y="3058"/>
                </a:lnTo>
                <a:lnTo>
                  <a:pt x="6094" y="3050"/>
                </a:lnTo>
                <a:lnTo>
                  <a:pt x="6094" y="3042"/>
                </a:lnTo>
                <a:lnTo>
                  <a:pt x="6096" y="3032"/>
                </a:lnTo>
                <a:lnTo>
                  <a:pt x="6102" y="3020"/>
                </a:lnTo>
                <a:lnTo>
                  <a:pt x="6108" y="3008"/>
                </a:lnTo>
                <a:lnTo>
                  <a:pt x="6124" y="2988"/>
                </a:lnTo>
                <a:lnTo>
                  <a:pt x="6130" y="2982"/>
                </a:lnTo>
                <a:lnTo>
                  <a:pt x="6134" y="2978"/>
                </a:lnTo>
                <a:lnTo>
                  <a:pt x="6144" y="2972"/>
                </a:lnTo>
                <a:lnTo>
                  <a:pt x="6144" y="2970"/>
                </a:lnTo>
                <a:lnTo>
                  <a:pt x="6140" y="2966"/>
                </a:lnTo>
                <a:lnTo>
                  <a:pt x="6138" y="2964"/>
                </a:lnTo>
                <a:lnTo>
                  <a:pt x="6138" y="2960"/>
                </a:lnTo>
                <a:lnTo>
                  <a:pt x="6142" y="2956"/>
                </a:lnTo>
                <a:lnTo>
                  <a:pt x="6150" y="2952"/>
                </a:lnTo>
                <a:lnTo>
                  <a:pt x="6168" y="2946"/>
                </a:lnTo>
                <a:lnTo>
                  <a:pt x="6186" y="2940"/>
                </a:lnTo>
                <a:lnTo>
                  <a:pt x="6192" y="2938"/>
                </a:lnTo>
                <a:lnTo>
                  <a:pt x="6196" y="2934"/>
                </a:lnTo>
                <a:lnTo>
                  <a:pt x="6198" y="2930"/>
                </a:lnTo>
                <a:lnTo>
                  <a:pt x="6204" y="2926"/>
                </a:lnTo>
                <a:lnTo>
                  <a:pt x="6220" y="2918"/>
                </a:lnTo>
                <a:lnTo>
                  <a:pt x="6228" y="2912"/>
                </a:lnTo>
                <a:lnTo>
                  <a:pt x="6234" y="2908"/>
                </a:lnTo>
                <a:lnTo>
                  <a:pt x="6238" y="2900"/>
                </a:lnTo>
                <a:lnTo>
                  <a:pt x="6236" y="2896"/>
                </a:lnTo>
                <a:lnTo>
                  <a:pt x="6236" y="2892"/>
                </a:lnTo>
                <a:lnTo>
                  <a:pt x="6234" y="2890"/>
                </a:lnTo>
                <a:lnTo>
                  <a:pt x="6236" y="2888"/>
                </a:lnTo>
                <a:lnTo>
                  <a:pt x="6240" y="2884"/>
                </a:lnTo>
                <a:lnTo>
                  <a:pt x="6240" y="2882"/>
                </a:lnTo>
                <a:lnTo>
                  <a:pt x="6240" y="2880"/>
                </a:lnTo>
                <a:lnTo>
                  <a:pt x="6238" y="2876"/>
                </a:lnTo>
                <a:lnTo>
                  <a:pt x="6232" y="2872"/>
                </a:lnTo>
                <a:lnTo>
                  <a:pt x="6232" y="2860"/>
                </a:lnTo>
                <a:lnTo>
                  <a:pt x="6232" y="2854"/>
                </a:lnTo>
                <a:lnTo>
                  <a:pt x="6234" y="2848"/>
                </a:lnTo>
                <a:lnTo>
                  <a:pt x="6234" y="2840"/>
                </a:lnTo>
                <a:lnTo>
                  <a:pt x="6234" y="2836"/>
                </a:lnTo>
                <a:lnTo>
                  <a:pt x="6234" y="2832"/>
                </a:lnTo>
                <a:lnTo>
                  <a:pt x="6240" y="2828"/>
                </a:lnTo>
                <a:lnTo>
                  <a:pt x="6248" y="2824"/>
                </a:lnTo>
                <a:lnTo>
                  <a:pt x="6256" y="2820"/>
                </a:lnTo>
                <a:lnTo>
                  <a:pt x="6268" y="2810"/>
                </a:lnTo>
                <a:lnTo>
                  <a:pt x="6272" y="2810"/>
                </a:lnTo>
                <a:lnTo>
                  <a:pt x="6272" y="2812"/>
                </a:lnTo>
                <a:lnTo>
                  <a:pt x="6274" y="2816"/>
                </a:lnTo>
                <a:lnTo>
                  <a:pt x="6278" y="2818"/>
                </a:lnTo>
                <a:lnTo>
                  <a:pt x="6282" y="2818"/>
                </a:lnTo>
                <a:lnTo>
                  <a:pt x="6290" y="2820"/>
                </a:lnTo>
                <a:lnTo>
                  <a:pt x="6292" y="2822"/>
                </a:lnTo>
                <a:lnTo>
                  <a:pt x="6294" y="2824"/>
                </a:lnTo>
                <a:lnTo>
                  <a:pt x="6302" y="2822"/>
                </a:lnTo>
                <a:lnTo>
                  <a:pt x="6310" y="2820"/>
                </a:lnTo>
                <a:lnTo>
                  <a:pt x="6316" y="2822"/>
                </a:lnTo>
                <a:lnTo>
                  <a:pt x="6320" y="2824"/>
                </a:lnTo>
                <a:lnTo>
                  <a:pt x="6324" y="2830"/>
                </a:lnTo>
                <a:lnTo>
                  <a:pt x="6328" y="2834"/>
                </a:lnTo>
                <a:lnTo>
                  <a:pt x="6332" y="2832"/>
                </a:lnTo>
                <a:lnTo>
                  <a:pt x="6336" y="2832"/>
                </a:lnTo>
                <a:lnTo>
                  <a:pt x="6338" y="2832"/>
                </a:lnTo>
                <a:lnTo>
                  <a:pt x="6340" y="2834"/>
                </a:lnTo>
                <a:lnTo>
                  <a:pt x="6344" y="2836"/>
                </a:lnTo>
                <a:lnTo>
                  <a:pt x="6350" y="2836"/>
                </a:lnTo>
                <a:lnTo>
                  <a:pt x="6362" y="2834"/>
                </a:lnTo>
                <a:lnTo>
                  <a:pt x="6374" y="2830"/>
                </a:lnTo>
                <a:lnTo>
                  <a:pt x="6378" y="2826"/>
                </a:lnTo>
                <a:lnTo>
                  <a:pt x="6378" y="2822"/>
                </a:lnTo>
                <a:lnTo>
                  <a:pt x="6378" y="2820"/>
                </a:lnTo>
                <a:lnTo>
                  <a:pt x="6380" y="2818"/>
                </a:lnTo>
                <a:lnTo>
                  <a:pt x="6390" y="2812"/>
                </a:lnTo>
                <a:lnTo>
                  <a:pt x="6410" y="2800"/>
                </a:lnTo>
                <a:lnTo>
                  <a:pt x="6422" y="2794"/>
                </a:lnTo>
                <a:lnTo>
                  <a:pt x="6432" y="2788"/>
                </a:lnTo>
                <a:lnTo>
                  <a:pt x="6438" y="2784"/>
                </a:lnTo>
                <a:lnTo>
                  <a:pt x="6442" y="2778"/>
                </a:lnTo>
                <a:lnTo>
                  <a:pt x="6448" y="2770"/>
                </a:lnTo>
                <a:lnTo>
                  <a:pt x="6452" y="2766"/>
                </a:lnTo>
                <a:lnTo>
                  <a:pt x="6458" y="2762"/>
                </a:lnTo>
                <a:lnTo>
                  <a:pt x="6464" y="2760"/>
                </a:lnTo>
                <a:lnTo>
                  <a:pt x="6472" y="2762"/>
                </a:lnTo>
                <a:lnTo>
                  <a:pt x="6478" y="2766"/>
                </a:lnTo>
                <a:lnTo>
                  <a:pt x="6482" y="2770"/>
                </a:lnTo>
                <a:lnTo>
                  <a:pt x="6492" y="2780"/>
                </a:lnTo>
                <a:lnTo>
                  <a:pt x="6498" y="2782"/>
                </a:lnTo>
                <a:lnTo>
                  <a:pt x="6504" y="2782"/>
                </a:lnTo>
                <a:lnTo>
                  <a:pt x="6510" y="2782"/>
                </a:lnTo>
                <a:lnTo>
                  <a:pt x="6514" y="2786"/>
                </a:lnTo>
                <a:lnTo>
                  <a:pt x="6516" y="2790"/>
                </a:lnTo>
                <a:lnTo>
                  <a:pt x="6518" y="2798"/>
                </a:lnTo>
                <a:lnTo>
                  <a:pt x="6520" y="2812"/>
                </a:lnTo>
                <a:lnTo>
                  <a:pt x="6522" y="2818"/>
                </a:lnTo>
                <a:lnTo>
                  <a:pt x="6526" y="2822"/>
                </a:lnTo>
                <a:lnTo>
                  <a:pt x="6528" y="2826"/>
                </a:lnTo>
                <a:lnTo>
                  <a:pt x="6530" y="2828"/>
                </a:lnTo>
                <a:lnTo>
                  <a:pt x="6530" y="2836"/>
                </a:lnTo>
                <a:lnTo>
                  <a:pt x="6530" y="2840"/>
                </a:lnTo>
                <a:lnTo>
                  <a:pt x="6530" y="2844"/>
                </a:lnTo>
                <a:lnTo>
                  <a:pt x="6534" y="2848"/>
                </a:lnTo>
                <a:lnTo>
                  <a:pt x="6538" y="2852"/>
                </a:lnTo>
                <a:lnTo>
                  <a:pt x="6554" y="2864"/>
                </a:lnTo>
                <a:lnTo>
                  <a:pt x="6556" y="2868"/>
                </a:lnTo>
                <a:lnTo>
                  <a:pt x="6556" y="2874"/>
                </a:lnTo>
                <a:lnTo>
                  <a:pt x="6556" y="2876"/>
                </a:lnTo>
                <a:lnTo>
                  <a:pt x="6558" y="2878"/>
                </a:lnTo>
                <a:lnTo>
                  <a:pt x="6566" y="2880"/>
                </a:lnTo>
                <a:lnTo>
                  <a:pt x="6574" y="2884"/>
                </a:lnTo>
                <a:lnTo>
                  <a:pt x="6578" y="2888"/>
                </a:lnTo>
                <a:lnTo>
                  <a:pt x="6582" y="2894"/>
                </a:lnTo>
                <a:lnTo>
                  <a:pt x="6586" y="2900"/>
                </a:lnTo>
                <a:lnTo>
                  <a:pt x="6590" y="2902"/>
                </a:lnTo>
                <a:lnTo>
                  <a:pt x="6594" y="2906"/>
                </a:lnTo>
                <a:lnTo>
                  <a:pt x="6604" y="2916"/>
                </a:lnTo>
                <a:lnTo>
                  <a:pt x="6616" y="2928"/>
                </a:lnTo>
                <a:lnTo>
                  <a:pt x="6628" y="2936"/>
                </a:lnTo>
                <a:lnTo>
                  <a:pt x="6642" y="2940"/>
                </a:lnTo>
                <a:lnTo>
                  <a:pt x="6654" y="2942"/>
                </a:lnTo>
                <a:lnTo>
                  <a:pt x="6658" y="2942"/>
                </a:lnTo>
                <a:lnTo>
                  <a:pt x="6662" y="2946"/>
                </a:lnTo>
                <a:lnTo>
                  <a:pt x="6666" y="2956"/>
                </a:lnTo>
                <a:lnTo>
                  <a:pt x="6672" y="2964"/>
                </a:lnTo>
                <a:lnTo>
                  <a:pt x="6676" y="2966"/>
                </a:lnTo>
                <a:lnTo>
                  <a:pt x="6680" y="2968"/>
                </a:lnTo>
                <a:lnTo>
                  <a:pt x="6686" y="2966"/>
                </a:lnTo>
                <a:lnTo>
                  <a:pt x="6688" y="2968"/>
                </a:lnTo>
                <a:lnTo>
                  <a:pt x="6688" y="2972"/>
                </a:lnTo>
                <a:lnTo>
                  <a:pt x="6688" y="2974"/>
                </a:lnTo>
                <a:lnTo>
                  <a:pt x="6688" y="2976"/>
                </a:lnTo>
                <a:lnTo>
                  <a:pt x="6690" y="2976"/>
                </a:lnTo>
                <a:lnTo>
                  <a:pt x="6696" y="2976"/>
                </a:lnTo>
                <a:lnTo>
                  <a:pt x="6702" y="2976"/>
                </a:lnTo>
                <a:lnTo>
                  <a:pt x="6706" y="2976"/>
                </a:lnTo>
                <a:lnTo>
                  <a:pt x="6706" y="2980"/>
                </a:lnTo>
                <a:lnTo>
                  <a:pt x="6706" y="2982"/>
                </a:lnTo>
                <a:lnTo>
                  <a:pt x="6706" y="2992"/>
                </a:lnTo>
                <a:lnTo>
                  <a:pt x="6708" y="2998"/>
                </a:lnTo>
                <a:lnTo>
                  <a:pt x="6714" y="3002"/>
                </a:lnTo>
                <a:lnTo>
                  <a:pt x="6726" y="3008"/>
                </a:lnTo>
                <a:lnTo>
                  <a:pt x="6734" y="3012"/>
                </a:lnTo>
                <a:lnTo>
                  <a:pt x="6738" y="3014"/>
                </a:lnTo>
                <a:lnTo>
                  <a:pt x="6742" y="3020"/>
                </a:lnTo>
                <a:lnTo>
                  <a:pt x="6746" y="3026"/>
                </a:lnTo>
                <a:lnTo>
                  <a:pt x="6750" y="3038"/>
                </a:lnTo>
                <a:lnTo>
                  <a:pt x="6754" y="3058"/>
                </a:lnTo>
                <a:lnTo>
                  <a:pt x="6756" y="3068"/>
                </a:lnTo>
                <a:lnTo>
                  <a:pt x="6756" y="3076"/>
                </a:lnTo>
                <a:lnTo>
                  <a:pt x="6752" y="3080"/>
                </a:lnTo>
                <a:lnTo>
                  <a:pt x="6748" y="3084"/>
                </a:lnTo>
                <a:lnTo>
                  <a:pt x="6748" y="3090"/>
                </a:lnTo>
                <a:lnTo>
                  <a:pt x="6746" y="3094"/>
                </a:lnTo>
                <a:lnTo>
                  <a:pt x="6744" y="3100"/>
                </a:lnTo>
                <a:lnTo>
                  <a:pt x="6740" y="3108"/>
                </a:lnTo>
                <a:lnTo>
                  <a:pt x="6738" y="3114"/>
                </a:lnTo>
                <a:lnTo>
                  <a:pt x="6738" y="3120"/>
                </a:lnTo>
                <a:lnTo>
                  <a:pt x="6742" y="3124"/>
                </a:lnTo>
                <a:lnTo>
                  <a:pt x="6748" y="3126"/>
                </a:lnTo>
                <a:lnTo>
                  <a:pt x="6752" y="3126"/>
                </a:lnTo>
                <a:lnTo>
                  <a:pt x="6754" y="3124"/>
                </a:lnTo>
                <a:lnTo>
                  <a:pt x="6756" y="3122"/>
                </a:lnTo>
                <a:lnTo>
                  <a:pt x="6760" y="3112"/>
                </a:lnTo>
                <a:lnTo>
                  <a:pt x="6768" y="3102"/>
                </a:lnTo>
                <a:lnTo>
                  <a:pt x="6772" y="3096"/>
                </a:lnTo>
                <a:lnTo>
                  <a:pt x="6774" y="3092"/>
                </a:lnTo>
                <a:lnTo>
                  <a:pt x="6776" y="3086"/>
                </a:lnTo>
                <a:lnTo>
                  <a:pt x="6780" y="3078"/>
                </a:lnTo>
                <a:lnTo>
                  <a:pt x="6784" y="3074"/>
                </a:lnTo>
                <a:lnTo>
                  <a:pt x="6790" y="3070"/>
                </a:lnTo>
                <a:lnTo>
                  <a:pt x="6796" y="3066"/>
                </a:lnTo>
                <a:lnTo>
                  <a:pt x="6798" y="3060"/>
                </a:lnTo>
                <a:lnTo>
                  <a:pt x="6800" y="3054"/>
                </a:lnTo>
                <a:lnTo>
                  <a:pt x="6800" y="3050"/>
                </a:lnTo>
                <a:lnTo>
                  <a:pt x="6796" y="3044"/>
                </a:lnTo>
                <a:lnTo>
                  <a:pt x="6794" y="3040"/>
                </a:lnTo>
                <a:lnTo>
                  <a:pt x="6788" y="3036"/>
                </a:lnTo>
                <a:lnTo>
                  <a:pt x="6784" y="3034"/>
                </a:lnTo>
                <a:lnTo>
                  <a:pt x="6774" y="3030"/>
                </a:lnTo>
                <a:lnTo>
                  <a:pt x="6770" y="3026"/>
                </a:lnTo>
                <a:lnTo>
                  <a:pt x="6770" y="3022"/>
                </a:lnTo>
                <a:lnTo>
                  <a:pt x="6774" y="3016"/>
                </a:lnTo>
                <a:lnTo>
                  <a:pt x="6778" y="3008"/>
                </a:lnTo>
                <a:lnTo>
                  <a:pt x="6778" y="3002"/>
                </a:lnTo>
                <a:lnTo>
                  <a:pt x="6780" y="2994"/>
                </a:lnTo>
                <a:lnTo>
                  <a:pt x="6784" y="2990"/>
                </a:lnTo>
                <a:lnTo>
                  <a:pt x="6788" y="2986"/>
                </a:lnTo>
                <a:lnTo>
                  <a:pt x="6796" y="2984"/>
                </a:lnTo>
                <a:lnTo>
                  <a:pt x="6802" y="2984"/>
                </a:lnTo>
                <a:lnTo>
                  <a:pt x="6808" y="2988"/>
                </a:lnTo>
                <a:lnTo>
                  <a:pt x="6818" y="2990"/>
                </a:lnTo>
                <a:lnTo>
                  <a:pt x="6824" y="2992"/>
                </a:lnTo>
                <a:lnTo>
                  <a:pt x="6828" y="2996"/>
                </a:lnTo>
                <a:lnTo>
                  <a:pt x="6832" y="3004"/>
                </a:lnTo>
                <a:lnTo>
                  <a:pt x="6836" y="3014"/>
                </a:lnTo>
                <a:lnTo>
                  <a:pt x="6838" y="3018"/>
                </a:lnTo>
                <a:lnTo>
                  <a:pt x="6842" y="3020"/>
                </a:lnTo>
                <a:lnTo>
                  <a:pt x="6850" y="3020"/>
                </a:lnTo>
                <a:lnTo>
                  <a:pt x="6850" y="3018"/>
                </a:lnTo>
                <a:lnTo>
                  <a:pt x="6850" y="3014"/>
                </a:lnTo>
                <a:lnTo>
                  <a:pt x="6852" y="3006"/>
                </a:lnTo>
                <a:lnTo>
                  <a:pt x="6854" y="3000"/>
                </a:lnTo>
                <a:lnTo>
                  <a:pt x="6852" y="2996"/>
                </a:lnTo>
                <a:lnTo>
                  <a:pt x="6850" y="2992"/>
                </a:lnTo>
                <a:lnTo>
                  <a:pt x="6846" y="2986"/>
                </a:lnTo>
                <a:lnTo>
                  <a:pt x="6836" y="2978"/>
                </a:lnTo>
                <a:lnTo>
                  <a:pt x="6826" y="2972"/>
                </a:lnTo>
                <a:lnTo>
                  <a:pt x="6810" y="2962"/>
                </a:lnTo>
                <a:lnTo>
                  <a:pt x="6804" y="2958"/>
                </a:lnTo>
                <a:lnTo>
                  <a:pt x="6798" y="2952"/>
                </a:lnTo>
                <a:lnTo>
                  <a:pt x="6794" y="2950"/>
                </a:lnTo>
                <a:lnTo>
                  <a:pt x="6786" y="2946"/>
                </a:lnTo>
                <a:lnTo>
                  <a:pt x="6768" y="2938"/>
                </a:lnTo>
                <a:lnTo>
                  <a:pt x="6758" y="2932"/>
                </a:lnTo>
                <a:lnTo>
                  <a:pt x="6752" y="2928"/>
                </a:lnTo>
                <a:lnTo>
                  <a:pt x="6750" y="2922"/>
                </a:lnTo>
                <a:lnTo>
                  <a:pt x="6752" y="2920"/>
                </a:lnTo>
                <a:lnTo>
                  <a:pt x="6754" y="2918"/>
                </a:lnTo>
                <a:lnTo>
                  <a:pt x="6760" y="2912"/>
                </a:lnTo>
                <a:lnTo>
                  <a:pt x="6760" y="2908"/>
                </a:lnTo>
                <a:lnTo>
                  <a:pt x="6758" y="2908"/>
                </a:lnTo>
                <a:lnTo>
                  <a:pt x="6752" y="2906"/>
                </a:lnTo>
                <a:lnTo>
                  <a:pt x="6744" y="2904"/>
                </a:lnTo>
                <a:lnTo>
                  <a:pt x="6722" y="2902"/>
                </a:lnTo>
                <a:lnTo>
                  <a:pt x="6710" y="2898"/>
                </a:lnTo>
                <a:lnTo>
                  <a:pt x="6702" y="2894"/>
                </a:lnTo>
                <a:lnTo>
                  <a:pt x="6686" y="2878"/>
                </a:lnTo>
                <a:lnTo>
                  <a:pt x="6676" y="2862"/>
                </a:lnTo>
                <a:lnTo>
                  <a:pt x="6668" y="2848"/>
                </a:lnTo>
                <a:lnTo>
                  <a:pt x="6664" y="2834"/>
                </a:lnTo>
                <a:lnTo>
                  <a:pt x="6658" y="2816"/>
                </a:lnTo>
                <a:lnTo>
                  <a:pt x="6654" y="2810"/>
                </a:lnTo>
                <a:lnTo>
                  <a:pt x="6650" y="2808"/>
                </a:lnTo>
                <a:lnTo>
                  <a:pt x="6642" y="2806"/>
                </a:lnTo>
                <a:lnTo>
                  <a:pt x="6636" y="2800"/>
                </a:lnTo>
                <a:lnTo>
                  <a:pt x="6628" y="2794"/>
                </a:lnTo>
                <a:lnTo>
                  <a:pt x="6618" y="2786"/>
                </a:lnTo>
                <a:lnTo>
                  <a:pt x="6612" y="2780"/>
                </a:lnTo>
                <a:lnTo>
                  <a:pt x="6608" y="2774"/>
                </a:lnTo>
                <a:lnTo>
                  <a:pt x="6604" y="2766"/>
                </a:lnTo>
                <a:lnTo>
                  <a:pt x="6602" y="2758"/>
                </a:lnTo>
                <a:lnTo>
                  <a:pt x="6602" y="2752"/>
                </a:lnTo>
                <a:lnTo>
                  <a:pt x="6602" y="2746"/>
                </a:lnTo>
                <a:lnTo>
                  <a:pt x="6604" y="2742"/>
                </a:lnTo>
                <a:lnTo>
                  <a:pt x="6608" y="2738"/>
                </a:lnTo>
                <a:lnTo>
                  <a:pt x="6610" y="2738"/>
                </a:lnTo>
                <a:lnTo>
                  <a:pt x="6612" y="2736"/>
                </a:lnTo>
                <a:lnTo>
                  <a:pt x="6612" y="2730"/>
                </a:lnTo>
                <a:lnTo>
                  <a:pt x="6602" y="2718"/>
                </a:lnTo>
                <a:lnTo>
                  <a:pt x="6600" y="2710"/>
                </a:lnTo>
                <a:lnTo>
                  <a:pt x="6600" y="2704"/>
                </a:lnTo>
                <a:lnTo>
                  <a:pt x="6604" y="2702"/>
                </a:lnTo>
                <a:lnTo>
                  <a:pt x="6608" y="2704"/>
                </a:lnTo>
                <a:lnTo>
                  <a:pt x="6612" y="2704"/>
                </a:lnTo>
                <a:lnTo>
                  <a:pt x="6614" y="2704"/>
                </a:lnTo>
                <a:lnTo>
                  <a:pt x="6618" y="2702"/>
                </a:lnTo>
                <a:lnTo>
                  <a:pt x="6626" y="2696"/>
                </a:lnTo>
                <a:lnTo>
                  <a:pt x="6634" y="2690"/>
                </a:lnTo>
                <a:lnTo>
                  <a:pt x="6642" y="2688"/>
                </a:lnTo>
                <a:lnTo>
                  <a:pt x="6642" y="2690"/>
                </a:lnTo>
                <a:lnTo>
                  <a:pt x="6644" y="2692"/>
                </a:lnTo>
                <a:lnTo>
                  <a:pt x="6650" y="2690"/>
                </a:lnTo>
                <a:lnTo>
                  <a:pt x="6656" y="2690"/>
                </a:lnTo>
                <a:lnTo>
                  <a:pt x="6658" y="2690"/>
                </a:lnTo>
                <a:lnTo>
                  <a:pt x="6658" y="2696"/>
                </a:lnTo>
                <a:lnTo>
                  <a:pt x="6658" y="2698"/>
                </a:lnTo>
                <a:lnTo>
                  <a:pt x="6656" y="2698"/>
                </a:lnTo>
                <a:lnTo>
                  <a:pt x="6654" y="2700"/>
                </a:lnTo>
                <a:lnTo>
                  <a:pt x="6652" y="2702"/>
                </a:lnTo>
                <a:lnTo>
                  <a:pt x="6652" y="2704"/>
                </a:lnTo>
                <a:lnTo>
                  <a:pt x="6654" y="2716"/>
                </a:lnTo>
                <a:lnTo>
                  <a:pt x="6660" y="2730"/>
                </a:lnTo>
                <a:lnTo>
                  <a:pt x="6666" y="2742"/>
                </a:lnTo>
                <a:lnTo>
                  <a:pt x="6670" y="2744"/>
                </a:lnTo>
                <a:lnTo>
                  <a:pt x="6672" y="2742"/>
                </a:lnTo>
                <a:lnTo>
                  <a:pt x="6678" y="2718"/>
                </a:lnTo>
                <a:lnTo>
                  <a:pt x="6680" y="2714"/>
                </a:lnTo>
                <a:lnTo>
                  <a:pt x="6684" y="2712"/>
                </a:lnTo>
                <a:lnTo>
                  <a:pt x="6688" y="2712"/>
                </a:lnTo>
                <a:lnTo>
                  <a:pt x="6694" y="2714"/>
                </a:lnTo>
                <a:lnTo>
                  <a:pt x="6700" y="2722"/>
                </a:lnTo>
                <a:lnTo>
                  <a:pt x="6706" y="2728"/>
                </a:lnTo>
                <a:lnTo>
                  <a:pt x="6706" y="2732"/>
                </a:lnTo>
                <a:lnTo>
                  <a:pt x="6708" y="2736"/>
                </a:lnTo>
                <a:lnTo>
                  <a:pt x="6708" y="2746"/>
                </a:lnTo>
                <a:lnTo>
                  <a:pt x="6710" y="2752"/>
                </a:lnTo>
                <a:lnTo>
                  <a:pt x="6714" y="2758"/>
                </a:lnTo>
                <a:lnTo>
                  <a:pt x="6720" y="2764"/>
                </a:lnTo>
                <a:lnTo>
                  <a:pt x="6720" y="2768"/>
                </a:lnTo>
                <a:lnTo>
                  <a:pt x="6720" y="2770"/>
                </a:lnTo>
                <a:lnTo>
                  <a:pt x="6718" y="2772"/>
                </a:lnTo>
                <a:lnTo>
                  <a:pt x="6718" y="2774"/>
                </a:lnTo>
                <a:lnTo>
                  <a:pt x="6718" y="2778"/>
                </a:lnTo>
                <a:lnTo>
                  <a:pt x="6722" y="2782"/>
                </a:lnTo>
                <a:lnTo>
                  <a:pt x="6732" y="2790"/>
                </a:lnTo>
                <a:lnTo>
                  <a:pt x="6740" y="2798"/>
                </a:lnTo>
                <a:lnTo>
                  <a:pt x="6746" y="2804"/>
                </a:lnTo>
                <a:lnTo>
                  <a:pt x="6750" y="2812"/>
                </a:lnTo>
                <a:lnTo>
                  <a:pt x="6750" y="2814"/>
                </a:lnTo>
                <a:lnTo>
                  <a:pt x="6752" y="2814"/>
                </a:lnTo>
                <a:lnTo>
                  <a:pt x="6762" y="2814"/>
                </a:lnTo>
                <a:lnTo>
                  <a:pt x="6768" y="2814"/>
                </a:lnTo>
                <a:lnTo>
                  <a:pt x="6774" y="2814"/>
                </a:lnTo>
                <a:lnTo>
                  <a:pt x="6786" y="2822"/>
                </a:lnTo>
                <a:lnTo>
                  <a:pt x="6800" y="2832"/>
                </a:lnTo>
                <a:lnTo>
                  <a:pt x="6812" y="2844"/>
                </a:lnTo>
                <a:lnTo>
                  <a:pt x="6798" y="2842"/>
                </a:lnTo>
                <a:lnTo>
                  <a:pt x="6794" y="2842"/>
                </a:lnTo>
                <a:lnTo>
                  <a:pt x="6800" y="2846"/>
                </a:lnTo>
                <a:lnTo>
                  <a:pt x="6818" y="2854"/>
                </a:lnTo>
                <a:lnTo>
                  <a:pt x="6828" y="2858"/>
                </a:lnTo>
                <a:lnTo>
                  <a:pt x="6836" y="2862"/>
                </a:lnTo>
                <a:lnTo>
                  <a:pt x="6844" y="2870"/>
                </a:lnTo>
                <a:lnTo>
                  <a:pt x="6848" y="2876"/>
                </a:lnTo>
                <a:lnTo>
                  <a:pt x="6852" y="2876"/>
                </a:lnTo>
                <a:lnTo>
                  <a:pt x="6858" y="2876"/>
                </a:lnTo>
                <a:lnTo>
                  <a:pt x="6862" y="2880"/>
                </a:lnTo>
                <a:lnTo>
                  <a:pt x="6868" y="2882"/>
                </a:lnTo>
                <a:lnTo>
                  <a:pt x="6872" y="2886"/>
                </a:lnTo>
                <a:lnTo>
                  <a:pt x="6874" y="2892"/>
                </a:lnTo>
                <a:lnTo>
                  <a:pt x="6876" y="2898"/>
                </a:lnTo>
                <a:lnTo>
                  <a:pt x="6876" y="2902"/>
                </a:lnTo>
                <a:lnTo>
                  <a:pt x="6880" y="2904"/>
                </a:lnTo>
                <a:lnTo>
                  <a:pt x="6888" y="2904"/>
                </a:lnTo>
                <a:lnTo>
                  <a:pt x="6892" y="2908"/>
                </a:lnTo>
                <a:lnTo>
                  <a:pt x="6894" y="2912"/>
                </a:lnTo>
                <a:lnTo>
                  <a:pt x="6892" y="2928"/>
                </a:lnTo>
                <a:lnTo>
                  <a:pt x="6890" y="2944"/>
                </a:lnTo>
                <a:lnTo>
                  <a:pt x="6890" y="2950"/>
                </a:lnTo>
                <a:lnTo>
                  <a:pt x="6890" y="2954"/>
                </a:lnTo>
                <a:lnTo>
                  <a:pt x="6892" y="2956"/>
                </a:lnTo>
                <a:lnTo>
                  <a:pt x="6890" y="2958"/>
                </a:lnTo>
                <a:lnTo>
                  <a:pt x="6888" y="2962"/>
                </a:lnTo>
                <a:lnTo>
                  <a:pt x="6884" y="2968"/>
                </a:lnTo>
                <a:lnTo>
                  <a:pt x="6884" y="2974"/>
                </a:lnTo>
                <a:lnTo>
                  <a:pt x="6886" y="2978"/>
                </a:lnTo>
                <a:lnTo>
                  <a:pt x="6888" y="2984"/>
                </a:lnTo>
                <a:lnTo>
                  <a:pt x="6888" y="2988"/>
                </a:lnTo>
                <a:lnTo>
                  <a:pt x="6886" y="2990"/>
                </a:lnTo>
                <a:lnTo>
                  <a:pt x="6886" y="2992"/>
                </a:lnTo>
                <a:lnTo>
                  <a:pt x="6894" y="2996"/>
                </a:lnTo>
                <a:lnTo>
                  <a:pt x="6902" y="3002"/>
                </a:lnTo>
                <a:lnTo>
                  <a:pt x="6906" y="3008"/>
                </a:lnTo>
                <a:lnTo>
                  <a:pt x="6908" y="3012"/>
                </a:lnTo>
                <a:lnTo>
                  <a:pt x="6910" y="3016"/>
                </a:lnTo>
                <a:lnTo>
                  <a:pt x="6910" y="3022"/>
                </a:lnTo>
                <a:lnTo>
                  <a:pt x="6912" y="3026"/>
                </a:lnTo>
                <a:lnTo>
                  <a:pt x="6916" y="3026"/>
                </a:lnTo>
                <a:lnTo>
                  <a:pt x="6924" y="3044"/>
                </a:lnTo>
                <a:lnTo>
                  <a:pt x="6930" y="3052"/>
                </a:lnTo>
                <a:lnTo>
                  <a:pt x="6936" y="3058"/>
                </a:lnTo>
                <a:lnTo>
                  <a:pt x="6940" y="3062"/>
                </a:lnTo>
                <a:lnTo>
                  <a:pt x="6942" y="3066"/>
                </a:lnTo>
                <a:lnTo>
                  <a:pt x="6944" y="3064"/>
                </a:lnTo>
                <a:lnTo>
                  <a:pt x="6946" y="3064"/>
                </a:lnTo>
                <a:lnTo>
                  <a:pt x="6948" y="3062"/>
                </a:lnTo>
                <a:lnTo>
                  <a:pt x="6952" y="3064"/>
                </a:lnTo>
                <a:lnTo>
                  <a:pt x="6958" y="3068"/>
                </a:lnTo>
                <a:lnTo>
                  <a:pt x="6960" y="3070"/>
                </a:lnTo>
                <a:lnTo>
                  <a:pt x="6958" y="3070"/>
                </a:lnTo>
                <a:lnTo>
                  <a:pt x="6950" y="3070"/>
                </a:lnTo>
                <a:lnTo>
                  <a:pt x="6942" y="3072"/>
                </a:lnTo>
                <a:lnTo>
                  <a:pt x="6942" y="3074"/>
                </a:lnTo>
                <a:lnTo>
                  <a:pt x="6944" y="3078"/>
                </a:lnTo>
                <a:lnTo>
                  <a:pt x="6952" y="3088"/>
                </a:lnTo>
                <a:lnTo>
                  <a:pt x="6956" y="3098"/>
                </a:lnTo>
                <a:lnTo>
                  <a:pt x="6958" y="3102"/>
                </a:lnTo>
                <a:lnTo>
                  <a:pt x="6962" y="3102"/>
                </a:lnTo>
                <a:lnTo>
                  <a:pt x="6964" y="3100"/>
                </a:lnTo>
                <a:lnTo>
                  <a:pt x="6968" y="3098"/>
                </a:lnTo>
                <a:lnTo>
                  <a:pt x="6970" y="3098"/>
                </a:lnTo>
                <a:lnTo>
                  <a:pt x="6974" y="3100"/>
                </a:lnTo>
                <a:lnTo>
                  <a:pt x="6984" y="3098"/>
                </a:lnTo>
                <a:lnTo>
                  <a:pt x="6996" y="3098"/>
                </a:lnTo>
                <a:lnTo>
                  <a:pt x="7000" y="3098"/>
                </a:lnTo>
                <a:lnTo>
                  <a:pt x="7004" y="3100"/>
                </a:lnTo>
                <a:lnTo>
                  <a:pt x="7008" y="3100"/>
                </a:lnTo>
                <a:lnTo>
                  <a:pt x="7014" y="3100"/>
                </a:lnTo>
                <a:lnTo>
                  <a:pt x="7020" y="3104"/>
                </a:lnTo>
                <a:lnTo>
                  <a:pt x="7026" y="3106"/>
                </a:lnTo>
                <a:lnTo>
                  <a:pt x="7032" y="3108"/>
                </a:lnTo>
                <a:lnTo>
                  <a:pt x="7038" y="3108"/>
                </a:lnTo>
                <a:lnTo>
                  <a:pt x="7042" y="3110"/>
                </a:lnTo>
                <a:lnTo>
                  <a:pt x="7042" y="3112"/>
                </a:lnTo>
                <a:lnTo>
                  <a:pt x="7042" y="3114"/>
                </a:lnTo>
                <a:lnTo>
                  <a:pt x="7036" y="3116"/>
                </a:lnTo>
                <a:lnTo>
                  <a:pt x="7028" y="3118"/>
                </a:lnTo>
                <a:lnTo>
                  <a:pt x="7022" y="3118"/>
                </a:lnTo>
                <a:lnTo>
                  <a:pt x="7006" y="3108"/>
                </a:lnTo>
                <a:lnTo>
                  <a:pt x="6996" y="3104"/>
                </a:lnTo>
                <a:lnTo>
                  <a:pt x="6990" y="3102"/>
                </a:lnTo>
                <a:lnTo>
                  <a:pt x="6986" y="3104"/>
                </a:lnTo>
                <a:lnTo>
                  <a:pt x="6982" y="3108"/>
                </a:lnTo>
                <a:lnTo>
                  <a:pt x="6980" y="3110"/>
                </a:lnTo>
                <a:lnTo>
                  <a:pt x="6978" y="3110"/>
                </a:lnTo>
                <a:lnTo>
                  <a:pt x="6972" y="3110"/>
                </a:lnTo>
                <a:lnTo>
                  <a:pt x="6968" y="3110"/>
                </a:lnTo>
                <a:lnTo>
                  <a:pt x="6966" y="3112"/>
                </a:lnTo>
                <a:lnTo>
                  <a:pt x="6966" y="3116"/>
                </a:lnTo>
                <a:lnTo>
                  <a:pt x="6964" y="3120"/>
                </a:lnTo>
                <a:lnTo>
                  <a:pt x="6962" y="3122"/>
                </a:lnTo>
                <a:lnTo>
                  <a:pt x="6960" y="3124"/>
                </a:lnTo>
                <a:lnTo>
                  <a:pt x="6958" y="3126"/>
                </a:lnTo>
                <a:lnTo>
                  <a:pt x="6960" y="3130"/>
                </a:lnTo>
                <a:lnTo>
                  <a:pt x="6964" y="3134"/>
                </a:lnTo>
                <a:lnTo>
                  <a:pt x="6964" y="3138"/>
                </a:lnTo>
                <a:lnTo>
                  <a:pt x="6964" y="3140"/>
                </a:lnTo>
                <a:lnTo>
                  <a:pt x="6970" y="3142"/>
                </a:lnTo>
                <a:lnTo>
                  <a:pt x="6974" y="3142"/>
                </a:lnTo>
                <a:lnTo>
                  <a:pt x="6976" y="3144"/>
                </a:lnTo>
                <a:lnTo>
                  <a:pt x="6980" y="3148"/>
                </a:lnTo>
                <a:lnTo>
                  <a:pt x="6978" y="3156"/>
                </a:lnTo>
                <a:lnTo>
                  <a:pt x="6976" y="3162"/>
                </a:lnTo>
                <a:lnTo>
                  <a:pt x="6976" y="3166"/>
                </a:lnTo>
                <a:lnTo>
                  <a:pt x="6976" y="3170"/>
                </a:lnTo>
                <a:lnTo>
                  <a:pt x="6982" y="3180"/>
                </a:lnTo>
                <a:lnTo>
                  <a:pt x="6986" y="3184"/>
                </a:lnTo>
                <a:lnTo>
                  <a:pt x="6988" y="3186"/>
                </a:lnTo>
                <a:lnTo>
                  <a:pt x="6990" y="3184"/>
                </a:lnTo>
                <a:lnTo>
                  <a:pt x="6992" y="3178"/>
                </a:lnTo>
                <a:lnTo>
                  <a:pt x="6994" y="3174"/>
                </a:lnTo>
                <a:lnTo>
                  <a:pt x="6996" y="3172"/>
                </a:lnTo>
                <a:lnTo>
                  <a:pt x="6998" y="3172"/>
                </a:lnTo>
                <a:lnTo>
                  <a:pt x="7000" y="3174"/>
                </a:lnTo>
                <a:lnTo>
                  <a:pt x="7006" y="3184"/>
                </a:lnTo>
                <a:lnTo>
                  <a:pt x="7008" y="3196"/>
                </a:lnTo>
                <a:lnTo>
                  <a:pt x="7008" y="3204"/>
                </a:lnTo>
                <a:lnTo>
                  <a:pt x="7010" y="3206"/>
                </a:lnTo>
                <a:lnTo>
                  <a:pt x="7012" y="3206"/>
                </a:lnTo>
                <a:lnTo>
                  <a:pt x="7014" y="3200"/>
                </a:lnTo>
                <a:lnTo>
                  <a:pt x="7018" y="3190"/>
                </a:lnTo>
                <a:lnTo>
                  <a:pt x="7018" y="3184"/>
                </a:lnTo>
                <a:lnTo>
                  <a:pt x="7020" y="3182"/>
                </a:lnTo>
                <a:lnTo>
                  <a:pt x="7022" y="3184"/>
                </a:lnTo>
                <a:lnTo>
                  <a:pt x="7026" y="3190"/>
                </a:lnTo>
                <a:lnTo>
                  <a:pt x="7032" y="3200"/>
                </a:lnTo>
                <a:lnTo>
                  <a:pt x="7036" y="3204"/>
                </a:lnTo>
                <a:lnTo>
                  <a:pt x="7040" y="3204"/>
                </a:lnTo>
                <a:lnTo>
                  <a:pt x="7040" y="3200"/>
                </a:lnTo>
                <a:lnTo>
                  <a:pt x="7040" y="3192"/>
                </a:lnTo>
                <a:lnTo>
                  <a:pt x="7032" y="3172"/>
                </a:lnTo>
                <a:lnTo>
                  <a:pt x="7024" y="3150"/>
                </a:lnTo>
                <a:lnTo>
                  <a:pt x="7022" y="3144"/>
                </a:lnTo>
                <a:lnTo>
                  <a:pt x="7022" y="3142"/>
                </a:lnTo>
                <a:lnTo>
                  <a:pt x="7024" y="3142"/>
                </a:lnTo>
                <a:lnTo>
                  <a:pt x="7030" y="3144"/>
                </a:lnTo>
                <a:lnTo>
                  <a:pt x="7034" y="3146"/>
                </a:lnTo>
                <a:lnTo>
                  <a:pt x="7036" y="3150"/>
                </a:lnTo>
                <a:lnTo>
                  <a:pt x="7038" y="3154"/>
                </a:lnTo>
                <a:lnTo>
                  <a:pt x="7040" y="3158"/>
                </a:lnTo>
                <a:lnTo>
                  <a:pt x="7044" y="3158"/>
                </a:lnTo>
                <a:lnTo>
                  <a:pt x="7052" y="3152"/>
                </a:lnTo>
                <a:lnTo>
                  <a:pt x="7054" y="3152"/>
                </a:lnTo>
                <a:lnTo>
                  <a:pt x="7056" y="3150"/>
                </a:lnTo>
                <a:lnTo>
                  <a:pt x="7054" y="3146"/>
                </a:lnTo>
                <a:lnTo>
                  <a:pt x="7050" y="3142"/>
                </a:lnTo>
                <a:lnTo>
                  <a:pt x="7044" y="3140"/>
                </a:lnTo>
                <a:lnTo>
                  <a:pt x="7040" y="3140"/>
                </a:lnTo>
                <a:lnTo>
                  <a:pt x="7040" y="3138"/>
                </a:lnTo>
                <a:lnTo>
                  <a:pt x="7040" y="3134"/>
                </a:lnTo>
                <a:lnTo>
                  <a:pt x="7038" y="3130"/>
                </a:lnTo>
                <a:lnTo>
                  <a:pt x="7036" y="3128"/>
                </a:lnTo>
                <a:lnTo>
                  <a:pt x="7038" y="3124"/>
                </a:lnTo>
                <a:lnTo>
                  <a:pt x="7044" y="3120"/>
                </a:lnTo>
                <a:lnTo>
                  <a:pt x="7052" y="3118"/>
                </a:lnTo>
                <a:lnTo>
                  <a:pt x="7056" y="3118"/>
                </a:lnTo>
                <a:lnTo>
                  <a:pt x="7058" y="3120"/>
                </a:lnTo>
                <a:lnTo>
                  <a:pt x="7066" y="3132"/>
                </a:lnTo>
                <a:lnTo>
                  <a:pt x="7072" y="3136"/>
                </a:lnTo>
                <a:lnTo>
                  <a:pt x="7074" y="3138"/>
                </a:lnTo>
                <a:lnTo>
                  <a:pt x="7076" y="3138"/>
                </a:lnTo>
                <a:lnTo>
                  <a:pt x="7078" y="3136"/>
                </a:lnTo>
                <a:lnTo>
                  <a:pt x="7078" y="3134"/>
                </a:lnTo>
                <a:lnTo>
                  <a:pt x="7078" y="3128"/>
                </a:lnTo>
                <a:lnTo>
                  <a:pt x="7076" y="3120"/>
                </a:lnTo>
                <a:lnTo>
                  <a:pt x="7076" y="3114"/>
                </a:lnTo>
                <a:lnTo>
                  <a:pt x="7076" y="3110"/>
                </a:lnTo>
                <a:lnTo>
                  <a:pt x="7076" y="3108"/>
                </a:lnTo>
                <a:lnTo>
                  <a:pt x="7070" y="3104"/>
                </a:lnTo>
                <a:lnTo>
                  <a:pt x="7062" y="3102"/>
                </a:lnTo>
                <a:lnTo>
                  <a:pt x="7060" y="3100"/>
                </a:lnTo>
                <a:lnTo>
                  <a:pt x="7058" y="3096"/>
                </a:lnTo>
                <a:lnTo>
                  <a:pt x="7054" y="3092"/>
                </a:lnTo>
                <a:lnTo>
                  <a:pt x="7052" y="3092"/>
                </a:lnTo>
                <a:lnTo>
                  <a:pt x="7048" y="3090"/>
                </a:lnTo>
                <a:lnTo>
                  <a:pt x="7044" y="3086"/>
                </a:lnTo>
                <a:lnTo>
                  <a:pt x="7042" y="3082"/>
                </a:lnTo>
                <a:lnTo>
                  <a:pt x="7036" y="3078"/>
                </a:lnTo>
                <a:lnTo>
                  <a:pt x="7024" y="3074"/>
                </a:lnTo>
                <a:lnTo>
                  <a:pt x="7016" y="3072"/>
                </a:lnTo>
                <a:lnTo>
                  <a:pt x="7016" y="3070"/>
                </a:lnTo>
                <a:lnTo>
                  <a:pt x="7022" y="3068"/>
                </a:lnTo>
                <a:lnTo>
                  <a:pt x="7030" y="3068"/>
                </a:lnTo>
                <a:lnTo>
                  <a:pt x="7032" y="3064"/>
                </a:lnTo>
                <a:lnTo>
                  <a:pt x="7032" y="3060"/>
                </a:lnTo>
                <a:lnTo>
                  <a:pt x="7032" y="3056"/>
                </a:lnTo>
                <a:lnTo>
                  <a:pt x="7028" y="3050"/>
                </a:lnTo>
                <a:lnTo>
                  <a:pt x="7030" y="3048"/>
                </a:lnTo>
                <a:lnTo>
                  <a:pt x="7034" y="3046"/>
                </a:lnTo>
                <a:lnTo>
                  <a:pt x="7036" y="3048"/>
                </a:lnTo>
                <a:lnTo>
                  <a:pt x="7038" y="3048"/>
                </a:lnTo>
                <a:lnTo>
                  <a:pt x="7038" y="3054"/>
                </a:lnTo>
                <a:lnTo>
                  <a:pt x="7038" y="3060"/>
                </a:lnTo>
                <a:lnTo>
                  <a:pt x="7040" y="3060"/>
                </a:lnTo>
                <a:lnTo>
                  <a:pt x="7042" y="3058"/>
                </a:lnTo>
                <a:lnTo>
                  <a:pt x="7044" y="3056"/>
                </a:lnTo>
                <a:lnTo>
                  <a:pt x="7046" y="3052"/>
                </a:lnTo>
                <a:lnTo>
                  <a:pt x="7044" y="3046"/>
                </a:lnTo>
                <a:lnTo>
                  <a:pt x="7038" y="3038"/>
                </a:lnTo>
                <a:lnTo>
                  <a:pt x="7032" y="3028"/>
                </a:lnTo>
                <a:lnTo>
                  <a:pt x="7024" y="3018"/>
                </a:lnTo>
                <a:lnTo>
                  <a:pt x="7018" y="3010"/>
                </a:lnTo>
                <a:lnTo>
                  <a:pt x="7016" y="3000"/>
                </a:lnTo>
                <a:lnTo>
                  <a:pt x="7014" y="2996"/>
                </a:lnTo>
                <a:lnTo>
                  <a:pt x="7016" y="2990"/>
                </a:lnTo>
                <a:lnTo>
                  <a:pt x="7020" y="2984"/>
                </a:lnTo>
                <a:lnTo>
                  <a:pt x="7026" y="2978"/>
                </a:lnTo>
                <a:lnTo>
                  <a:pt x="7028" y="2976"/>
                </a:lnTo>
                <a:lnTo>
                  <a:pt x="7030" y="2976"/>
                </a:lnTo>
                <a:lnTo>
                  <a:pt x="7030" y="2980"/>
                </a:lnTo>
                <a:lnTo>
                  <a:pt x="7030" y="2984"/>
                </a:lnTo>
                <a:lnTo>
                  <a:pt x="7030" y="2988"/>
                </a:lnTo>
                <a:lnTo>
                  <a:pt x="7032" y="2988"/>
                </a:lnTo>
                <a:lnTo>
                  <a:pt x="7036" y="2990"/>
                </a:lnTo>
                <a:lnTo>
                  <a:pt x="7042" y="2994"/>
                </a:lnTo>
                <a:lnTo>
                  <a:pt x="7044" y="2998"/>
                </a:lnTo>
                <a:lnTo>
                  <a:pt x="7046" y="3004"/>
                </a:lnTo>
                <a:lnTo>
                  <a:pt x="7048" y="3008"/>
                </a:lnTo>
                <a:lnTo>
                  <a:pt x="7050" y="3012"/>
                </a:lnTo>
                <a:lnTo>
                  <a:pt x="7056" y="3014"/>
                </a:lnTo>
                <a:lnTo>
                  <a:pt x="7058" y="3014"/>
                </a:lnTo>
                <a:lnTo>
                  <a:pt x="7060" y="3012"/>
                </a:lnTo>
                <a:lnTo>
                  <a:pt x="7060" y="3010"/>
                </a:lnTo>
                <a:lnTo>
                  <a:pt x="7058" y="3008"/>
                </a:lnTo>
                <a:lnTo>
                  <a:pt x="7054" y="3002"/>
                </a:lnTo>
                <a:lnTo>
                  <a:pt x="7052" y="2996"/>
                </a:lnTo>
                <a:lnTo>
                  <a:pt x="7054" y="2996"/>
                </a:lnTo>
                <a:lnTo>
                  <a:pt x="7062" y="3002"/>
                </a:lnTo>
                <a:lnTo>
                  <a:pt x="7070" y="3010"/>
                </a:lnTo>
                <a:lnTo>
                  <a:pt x="7074" y="3012"/>
                </a:lnTo>
                <a:lnTo>
                  <a:pt x="7076" y="3010"/>
                </a:lnTo>
                <a:lnTo>
                  <a:pt x="7076" y="3008"/>
                </a:lnTo>
                <a:lnTo>
                  <a:pt x="7070" y="3000"/>
                </a:lnTo>
                <a:lnTo>
                  <a:pt x="7064" y="2992"/>
                </a:lnTo>
                <a:lnTo>
                  <a:pt x="7066" y="2990"/>
                </a:lnTo>
                <a:lnTo>
                  <a:pt x="7080" y="2998"/>
                </a:lnTo>
                <a:lnTo>
                  <a:pt x="7086" y="3002"/>
                </a:lnTo>
                <a:lnTo>
                  <a:pt x="7090" y="3002"/>
                </a:lnTo>
                <a:lnTo>
                  <a:pt x="7090" y="3000"/>
                </a:lnTo>
                <a:lnTo>
                  <a:pt x="7084" y="2994"/>
                </a:lnTo>
                <a:lnTo>
                  <a:pt x="7076" y="2988"/>
                </a:lnTo>
                <a:lnTo>
                  <a:pt x="7072" y="2986"/>
                </a:lnTo>
                <a:lnTo>
                  <a:pt x="7068" y="2986"/>
                </a:lnTo>
                <a:lnTo>
                  <a:pt x="7070" y="2982"/>
                </a:lnTo>
                <a:lnTo>
                  <a:pt x="7070" y="2980"/>
                </a:lnTo>
                <a:lnTo>
                  <a:pt x="7068" y="2976"/>
                </a:lnTo>
                <a:lnTo>
                  <a:pt x="7066" y="2974"/>
                </a:lnTo>
                <a:lnTo>
                  <a:pt x="7064" y="2972"/>
                </a:lnTo>
                <a:lnTo>
                  <a:pt x="7072" y="2970"/>
                </a:lnTo>
                <a:lnTo>
                  <a:pt x="7078" y="2968"/>
                </a:lnTo>
                <a:lnTo>
                  <a:pt x="7082" y="2966"/>
                </a:lnTo>
                <a:lnTo>
                  <a:pt x="7088" y="2962"/>
                </a:lnTo>
                <a:lnTo>
                  <a:pt x="7094" y="2958"/>
                </a:lnTo>
                <a:lnTo>
                  <a:pt x="7096" y="2958"/>
                </a:lnTo>
                <a:lnTo>
                  <a:pt x="7102" y="2960"/>
                </a:lnTo>
                <a:lnTo>
                  <a:pt x="7106" y="2962"/>
                </a:lnTo>
                <a:lnTo>
                  <a:pt x="7110" y="2960"/>
                </a:lnTo>
                <a:lnTo>
                  <a:pt x="7114" y="2958"/>
                </a:lnTo>
                <a:lnTo>
                  <a:pt x="7120" y="2956"/>
                </a:lnTo>
                <a:lnTo>
                  <a:pt x="7124" y="2956"/>
                </a:lnTo>
                <a:lnTo>
                  <a:pt x="7128" y="2958"/>
                </a:lnTo>
                <a:lnTo>
                  <a:pt x="7134" y="2960"/>
                </a:lnTo>
                <a:lnTo>
                  <a:pt x="7140" y="2962"/>
                </a:lnTo>
                <a:lnTo>
                  <a:pt x="7148" y="2962"/>
                </a:lnTo>
                <a:lnTo>
                  <a:pt x="7154" y="2962"/>
                </a:lnTo>
                <a:lnTo>
                  <a:pt x="7156" y="2964"/>
                </a:lnTo>
                <a:lnTo>
                  <a:pt x="7158" y="2968"/>
                </a:lnTo>
                <a:lnTo>
                  <a:pt x="7158" y="2974"/>
                </a:lnTo>
                <a:lnTo>
                  <a:pt x="7164" y="2976"/>
                </a:lnTo>
                <a:lnTo>
                  <a:pt x="7170" y="2978"/>
                </a:lnTo>
                <a:lnTo>
                  <a:pt x="7178" y="2976"/>
                </a:lnTo>
                <a:lnTo>
                  <a:pt x="7188" y="2974"/>
                </a:lnTo>
                <a:lnTo>
                  <a:pt x="7186" y="2976"/>
                </a:lnTo>
                <a:lnTo>
                  <a:pt x="7168" y="2986"/>
                </a:lnTo>
                <a:lnTo>
                  <a:pt x="7164" y="2990"/>
                </a:lnTo>
                <a:lnTo>
                  <a:pt x="7162" y="2998"/>
                </a:lnTo>
                <a:lnTo>
                  <a:pt x="7164" y="3002"/>
                </a:lnTo>
                <a:lnTo>
                  <a:pt x="7166" y="3000"/>
                </a:lnTo>
                <a:lnTo>
                  <a:pt x="7180" y="2988"/>
                </a:lnTo>
                <a:lnTo>
                  <a:pt x="7190" y="2980"/>
                </a:lnTo>
                <a:lnTo>
                  <a:pt x="7200" y="2976"/>
                </a:lnTo>
                <a:lnTo>
                  <a:pt x="7206" y="2972"/>
                </a:lnTo>
                <a:lnTo>
                  <a:pt x="7212" y="2964"/>
                </a:lnTo>
                <a:lnTo>
                  <a:pt x="7216" y="2956"/>
                </a:lnTo>
                <a:lnTo>
                  <a:pt x="7220" y="2952"/>
                </a:lnTo>
                <a:lnTo>
                  <a:pt x="7222" y="2952"/>
                </a:lnTo>
                <a:lnTo>
                  <a:pt x="7224" y="2952"/>
                </a:lnTo>
                <a:lnTo>
                  <a:pt x="7230" y="2956"/>
                </a:lnTo>
                <a:lnTo>
                  <a:pt x="7232" y="2956"/>
                </a:lnTo>
                <a:lnTo>
                  <a:pt x="7236" y="2954"/>
                </a:lnTo>
                <a:lnTo>
                  <a:pt x="7240" y="2952"/>
                </a:lnTo>
                <a:lnTo>
                  <a:pt x="7246" y="2952"/>
                </a:lnTo>
                <a:lnTo>
                  <a:pt x="7256" y="2954"/>
                </a:lnTo>
                <a:lnTo>
                  <a:pt x="7266" y="2956"/>
                </a:lnTo>
                <a:lnTo>
                  <a:pt x="7270" y="2954"/>
                </a:lnTo>
                <a:lnTo>
                  <a:pt x="7274" y="2950"/>
                </a:lnTo>
                <a:lnTo>
                  <a:pt x="7278" y="2944"/>
                </a:lnTo>
                <a:lnTo>
                  <a:pt x="7278" y="2942"/>
                </a:lnTo>
                <a:lnTo>
                  <a:pt x="7276" y="2940"/>
                </a:lnTo>
                <a:lnTo>
                  <a:pt x="7268" y="2938"/>
                </a:lnTo>
                <a:lnTo>
                  <a:pt x="7256" y="2934"/>
                </a:lnTo>
                <a:lnTo>
                  <a:pt x="7244" y="2926"/>
                </a:lnTo>
                <a:lnTo>
                  <a:pt x="7238" y="2918"/>
                </a:lnTo>
                <a:lnTo>
                  <a:pt x="7236" y="2910"/>
                </a:lnTo>
                <a:lnTo>
                  <a:pt x="7236" y="2900"/>
                </a:lnTo>
                <a:lnTo>
                  <a:pt x="7236" y="2896"/>
                </a:lnTo>
                <a:lnTo>
                  <a:pt x="7234" y="2892"/>
                </a:lnTo>
                <a:lnTo>
                  <a:pt x="7230" y="2890"/>
                </a:lnTo>
                <a:lnTo>
                  <a:pt x="7226" y="2888"/>
                </a:lnTo>
                <a:lnTo>
                  <a:pt x="7224" y="2884"/>
                </a:lnTo>
                <a:lnTo>
                  <a:pt x="7224" y="2882"/>
                </a:lnTo>
                <a:lnTo>
                  <a:pt x="7224" y="2878"/>
                </a:lnTo>
                <a:lnTo>
                  <a:pt x="7222" y="2876"/>
                </a:lnTo>
                <a:lnTo>
                  <a:pt x="7216" y="2874"/>
                </a:lnTo>
                <a:lnTo>
                  <a:pt x="7212" y="2872"/>
                </a:lnTo>
                <a:lnTo>
                  <a:pt x="7220" y="2864"/>
                </a:lnTo>
                <a:lnTo>
                  <a:pt x="7226" y="2860"/>
                </a:lnTo>
                <a:lnTo>
                  <a:pt x="7230" y="2856"/>
                </a:lnTo>
                <a:lnTo>
                  <a:pt x="7232" y="2852"/>
                </a:lnTo>
                <a:lnTo>
                  <a:pt x="7232" y="2848"/>
                </a:lnTo>
                <a:lnTo>
                  <a:pt x="7230" y="2840"/>
                </a:lnTo>
                <a:lnTo>
                  <a:pt x="7232" y="2834"/>
                </a:lnTo>
                <a:lnTo>
                  <a:pt x="7234" y="2826"/>
                </a:lnTo>
                <a:lnTo>
                  <a:pt x="7240" y="2822"/>
                </a:lnTo>
                <a:lnTo>
                  <a:pt x="7244" y="2820"/>
                </a:lnTo>
                <a:lnTo>
                  <a:pt x="7250" y="2822"/>
                </a:lnTo>
                <a:lnTo>
                  <a:pt x="7254" y="2822"/>
                </a:lnTo>
                <a:lnTo>
                  <a:pt x="7256" y="2818"/>
                </a:lnTo>
                <a:lnTo>
                  <a:pt x="7258" y="2812"/>
                </a:lnTo>
                <a:lnTo>
                  <a:pt x="7258" y="2800"/>
                </a:lnTo>
                <a:lnTo>
                  <a:pt x="7262" y="2776"/>
                </a:lnTo>
                <a:lnTo>
                  <a:pt x="7264" y="2766"/>
                </a:lnTo>
                <a:lnTo>
                  <a:pt x="7268" y="2758"/>
                </a:lnTo>
                <a:lnTo>
                  <a:pt x="7272" y="2752"/>
                </a:lnTo>
                <a:lnTo>
                  <a:pt x="7278" y="2746"/>
                </a:lnTo>
                <a:lnTo>
                  <a:pt x="7284" y="2742"/>
                </a:lnTo>
                <a:lnTo>
                  <a:pt x="7292" y="2740"/>
                </a:lnTo>
                <a:lnTo>
                  <a:pt x="7300" y="2736"/>
                </a:lnTo>
                <a:lnTo>
                  <a:pt x="7302" y="2730"/>
                </a:lnTo>
                <a:lnTo>
                  <a:pt x="7304" y="2724"/>
                </a:lnTo>
                <a:lnTo>
                  <a:pt x="7306" y="2716"/>
                </a:lnTo>
                <a:lnTo>
                  <a:pt x="7306" y="2708"/>
                </a:lnTo>
                <a:lnTo>
                  <a:pt x="7304" y="2704"/>
                </a:lnTo>
                <a:lnTo>
                  <a:pt x="7302" y="2702"/>
                </a:lnTo>
                <a:lnTo>
                  <a:pt x="7300" y="2696"/>
                </a:lnTo>
                <a:lnTo>
                  <a:pt x="7300" y="2688"/>
                </a:lnTo>
                <a:lnTo>
                  <a:pt x="7304" y="2688"/>
                </a:lnTo>
                <a:lnTo>
                  <a:pt x="7310" y="2690"/>
                </a:lnTo>
                <a:lnTo>
                  <a:pt x="7316" y="2688"/>
                </a:lnTo>
                <a:lnTo>
                  <a:pt x="7320" y="2684"/>
                </a:lnTo>
                <a:lnTo>
                  <a:pt x="7332" y="2674"/>
                </a:lnTo>
                <a:lnTo>
                  <a:pt x="7340" y="2666"/>
                </a:lnTo>
                <a:lnTo>
                  <a:pt x="7344" y="2658"/>
                </a:lnTo>
                <a:lnTo>
                  <a:pt x="7346" y="2648"/>
                </a:lnTo>
                <a:lnTo>
                  <a:pt x="7346" y="2644"/>
                </a:lnTo>
                <a:lnTo>
                  <a:pt x="7348" y="2640"/>
                </a:lnTo>
                <a:lnTo>
                  <a:pt x="7352" y="2640"/>
                </a:lnTo>
                <a:lnTo>
                  <a:pt x="7356" y="2638"/>
                </a:lnTo>
                <a:lnTo>
                  <a:pt x="7366" y="2638"/>
                </a:lnTo>
                <a:lnTo>
                  <a:pt x="7374" y="2636"/>
                </a:lnTo>
                <a:lnTo>
                  <a:pt x="7382" y="2634"/>
                </a:lnTo>
                <a:lnTo>
                  <a:pt x="7386" y="2636"/>
                </a:lnTo>
                <a:lnTo>
                  <a:pt x="7390" y="2636"/>
                </a:lnTo>
                <a:lnTo>
                  <a:pt x="7390" y="2630"/>
                </a:lnTo>
                <a:lnTo>
                  <a:pt x="7392" y="2612"/>
                </a:lnTo>
                <a:lnTo>
                  <a:pt x="7394" y="2610"/>
                </a:lnTo>
                <a:lnTo>
                  <a:pt x="7396" y="2616"/>
                </a:lnTo>
                <a:lnTo>
                  <a:pt x="7396" y="2626"/>
                </a:lnTo>
                <a:lnTo>
                  <a:pt x="7396" y="2634"/>
                </a:lnTo>
                <a:lnTo>
                  <a:pt x="7398" y="2636"/>
                </a:lnTo>
                <a:lnTo>
                  <a:pt x="7402" y="2638"/>
                </a:lnTo>
                <a:lnTo>
                  <a:pt x="7408" y="2640"/>
                </a:lnTo>
                <a:lnTo>
                  <a:pt x="7418" y="2640"/>
                </a:lnTo>
                <a:lnTo>
                  <a:pt x="7410" y="2642"/>
                </a:lnTo>
                <a:lnTo>
                  <a:pt x="7404" y="2644"/>
                </a:lnTo>
                <a:lnTo>
                  <a:pt x="7392" y="2642"/>
                </a:lnTo>
                <a:lnTo>
                  <a:pt x="7384" y="2640"/>
                </a:lnTo>
                <a:lnTo>
                  <a:pt x="7382" y="2640"/>
                </a:lnTo>
                <a:lnTo>
                  <a:pt x="7380" y="2642"/>
                </a:lnTo>
                <a:lnTo>
                  <a:pt x="7380" y="2644"/>
                </a:lnTo>
                <a:lnTo>
                  <a:pt x="7384" y="2648"/>
                </a:lnTo>
                <a:lnTo>
                  <a:pt x="7392" y="2654"/>
                </a:lnTo>
                <a:lnTo>
                  <a:pt x="7402" y="2660"/>
                </a:lnTo>
                <a:lnTo>
                  <a:pt x="7406" y="2664"/>
                </a:lnTo>
                <a:lnTo>
                  <a:pt x="7406" y="2666"/>
                </a:lnTo>
                <a:lnTo>
                  <a:pt x="7408" y="2668"/>
                </a:lnTo>
                <a:lnTo>
                  <a:pt x="7412" y="2668"/>
                </a:lnTo>
                <a:lnTo>
                  <a:pt x="7424" y="2666"/>
                </a:lnTo>
                <a:lnTo>
                  <a:pt x="7438" y="2666"/>
                </a:lnTo>
                <a:lnTo>
                  <a:pt x="7444" y="2666"/>
                </a:lnTo>
                <a:lnTo>
                  <a:pt x="7448" y="2666"/>
                </a:lnTo>
                <a:lnTo>
                  <a:pt x="7450" y="2668"/>
                </a:lnTo>
                <a:lnTo>
                  <a:pt x="7454" y="2668"/>
                </a:lnTo>
                <a:lnTo>
                  <a:pt x="7458" y="2668"/>
                </a:lnTo>
                <a:lnTo>
                  <a:pt x="7460" y="2666"/>
                </a:lnTo>
                <a:lnTo>
                  <a:pt x="7464" y="2672"/>
                </a:lnTo>
                <a:lnTo>
                  <a:pt x="7464" y="2676"/>
                </a:lnTo>
                <a:lnTo>
                  <a:pt x="7464" y="2678"/>
                </a:lnTo>
                <a:lnTo>
                  <a:pt x="7458" y="2682"/>
                </a:lnTo>
                <a:lnTo>
                  <a:pt x="7440" y="2692"/>
                </a:lnTo>
                <a:lnTo>
                  <a:pt x="7422" y="2700"/>
                </a:lnTo>
                <a:lnTo>
                  <a:pt x="7416" y="2704"/>
                </a:lnTo>
                <a:lnTo>
                  <a:pt x="7416" y="2706"/>
                </a:lnTo>
                <a:lnTo>
                  <a:pt x="7416" y="2708"/>
                </a:lnTo>
                <a:lnTo>
                  <a:pt x="7420" y="2710"/>
                </a:lnTo>
                <a:lnTo>
                  <a:pt x="7426" y="2712"/>
                </a:lnTo>
                <a:lnTo>
                  <a:pt x="7440" y="2716"/>
                </a:lnTo>
                <a:lnTo>
                  <a:pt x="7446" y="2718"/>
                </a:lnTo>
                <a:lnTo>
                  <a:pt x="7452" y="2722"/>
                </a:lnTo>
                <a:lnTo>
                  <a:pt x="7458" y="2726"/>
                </a:lnTo>
                <a:lnTo>
                  <a:pt x="7458" y="2734"/>
                </a:lnTo>
                <a:lnTo>
                  <a:pt x="7458" y="2742"/>
                </a:lnTo>
                <a:lnTo>
                  <a:pt x="7456" y="2746"/>
                </a:lnTo>
                <a:lnTo>
                  <a:pt x="7452" y="2750"/>
                </a:lnTo>
                <a:lnTo>
                  <a:pt x="7452" y="2752"/>
                </a:lnTo>
                <a:lnTo>
                  <a:pt x="7458" y="2760"/>
                </a:lnTo>
                <a:lnTo>
                  <a:pt x="7466" y="2764"/>
                </a:lnTo>
                <a:lnTo>
                  <a:pt x="7472" y="2764"/>
                </a:lnTo>
                <a:lnTo>
                  <a:pt x="7478" y="2762"/>
                </a:lnTo>
                <a:lnTo>
                  <a:pt x="7484" y="2760"/>
                </a:lnTo>
                <a:lnTo>
                  <a:pt x="7494" y="2750"/>
                </a:lnTo>
                <a:lnTo>
                  <a:pt x="7506" y="2740"/>
                </a:lnTo>
                <a:lnTo>
                  <a:pt x="7510" y="2738"/>
                </a:lnTo>
                <a:lnTo>
                  <a:pt x="7514" y="2736"/>
                </a:lnTo>
                <a:lnTo>
                  <a:pt x="7518" y="2738"/>
                </a:lnTo>
                <a:lnTo>
                  <a:pt x="7520" y="2738"/>
                </a:lnTo>
                <a:lnTo>
                  <a:pt x="7528" y="2734"/>
                </a:lnTo>
                <a:lnTo>
                  <a:pt x="7534" y="2728"/>
                </a:lnTo>
                <a:lnTo>
                  <a:pt x="7540" y="2724"/>
                </a:lnTo>
                <a:lnTo>
                  <a:pt x="7544" y="2724"/>
                </a:lnTo>
                <a:lnTo>
                  <a:pt x="7546" y="2726"/>
                </a:lnTo>
                <a:lnTo>
                  <a:pt x="7554" y="2730"/>
                </a:lnTo>
                <a:lnTo>
                  <a:pt x="7560" y="2730"/>
                </a:lnTo>
                <a:lnTo>
                  <a:pt x="7566" y="2730"/>
                </a:lnTo>
                <a:lnTo>
                  <a:pt x="7576" y="2724"/>
                </a:lnTo>
                <a:lnTo>
                  <a:pt x="7578" y="2724"/>
                </a:lnTo>
                <a:lnTo>
                  <a:pt x="7578" y="2722"/>
                </a:lnTo>
                <a:lnTo>
                  <a:pt x="7576" y="2718"/>
                </a:lnTo>
                <a:lnTo>
                  <a:pt x="7576" y="2716"/>
                </a:lnTo>
                <a:lnTo>
                  <a:pt x="7578" y="2712"/>
                </a:lnTo>
                <a:lnTo>
                  <a:pt x="7580" y="2706"/>
                </a:lnTo>
                <a:lnTo>
                  <a:pt x="7578" y="2704"/>
                </a:lnTo>
                <a:lnTo>
                  <a:pt x="7570" y="2702"/>
                </a:lnTo>
                <a:lnTo>
                  <a:pt x="7558" y="2704"/>
                </a:lnTo>
                <a:lnTo>
                  <a:pt x="7552" y="2706"/>
                </a:lnTo>
                <a:lnTo>
                  <a:pt x="7548" y="2708"/>
                </a:lnTo>
                <a:lnTo>
                  <a:pt x="7540" y="2712"/>
                </a:lnTo>
                <a:lnTo>
                  <a:pt x="7536" y="2712"/>
                </a:lnTo>
                <a:lnTo>
                  <a:pt x="7532" y="2710"/>
                </a:lnTo>
                <a:lnTo>
                  <a:pt x="7526" y="2704"/>
                </a:lnTo>
                <a:lnTo>
                  <a:pt x="7520" y="2694"/>
                </a:lnTo>
                <a:lnTo>
                  <a:pt x="7510" y="2676"/>
                </a:lnTo>
                <a:lnTo>
                  <a:pt x="7508" y="2666"/>
                </a:lnTo>
                <a:lnTo>
                  <a:pt x="7508" y="2664"/>
                </a:lnTo>
                <a:lnTo>
                  <a:pt x="7510" y="2662"/>
                </a:lnTo>
                <a:lnTo>
                  <a:pt x="7514" y="2660"/>
                </a:lnTo>
                <a:lnTo>
                  <a:pt x="7520" y="2656"/>
                </a:lnTo>
                <a:lnTo>
                  <a:pt x="7522" y="2656"/>
                </a:lnTo>
                <a:lnTo>
                  <a:pt x="7524" y="2658"/>
                </a:lnTo>
                <a:lnTo>
                  <a:pt x="7522" y="2662"/>
                </a:lnTo>
                <a:lnTo>
                  <a:pt x="7522" y="2666"/>
                </a:lnTo>
                <a:lnTo>
                  <a:pt x="7526" y="2662"/>
                </a:lnTo>
                <a:lnTo>
                  <a:pt x="7536" y="2654"/>
                </a:lnTo>
                <a:lnTo>
                  <a:pt x="7546" y="2644"/>
                </a:lnTo>
                <a:lnTo>
                  <a:pt x="7556" y="2636"/>
                </a:lnTo>
                <a:lnTo>
                  <a:pt x="7560" y="2634"/>
                </a:lnTo>
                <a:lnTo>
                  <a:pt x="7564" y="2634"/>
                </a:lnTo>
                <a:lnTo>
                  <a:pt x="7572" y="2636"/>
                </a:lnTo>
                <a:lnTo>
                  <a:pt x="7580" y="2634"/>
                </a:lnTo>
                <a:lnTo>
                  <a:pt x="7590" y="2630"/>
                </a:lnTo>
                <a:lnTo>
                  <a:pt x="7600" y="2624"/>
                </a:lnTo>
                <a:lnTo>
                  <a:pt x="7618" y="2614"/>
                </a:lnTo>
                <a:lnTo>
                  <a:pt x="7628" y="2608"/>
                </a:lnTo>
                <a:lnTo>
                  <a:pt x="7638" y="2610"/>
                </a:lnTo>
                <a:lnTo>
                  <a:pt x="7642" y="2612"/>
                </a:lnTo>
                <a:lnTo>
                  <a:pt x="7644" y="2614"/>
                </a:lnTo>
                <a:lnTo>
                  <a:pt x="7648" y="2610"/>
                </a:lnTo>
                <a:lnTo>
                  <a:pt x="7658" y="2604"/>
                </a:lnTo>
                <a:lnTo>
                  <a:pt x="7660" y="2604"/>
                </a:lnTo>
                <a:lnTo>
                  <a:pt x="7660" y="2606"/>
                </a:lnTo>
                <a:lnTo>
                  <a:pt x="7666" y="2608"/>
                </a:lnTo>
                <a:lnTo>
                  <a:pt x="7670" y="2606"/>
                </a:lnTo>
                <a:lnTo>
                  <a:pt x="7676" y="2604"/>
                </a:lnTo>
                <a:lnTo>
                  <a:pt x="7682" y="2602"/>
                </a:lnTo>
                <a:lnTo>
                  <a:pt x="7686" y="2600"/>
                </a:lnTo>
                <a:lnTo>
                  <a:pt x="7688" y="2602"/>
                </a:lnTo>
                <a:lnTo>
                  <a:pt x="7690" y="2604"/>
                </a:lnTo>
                <a:lnTo>
                  <a:pt x="7688" y="2608"/>
                </a:lnTo>
                <a:lnTo>
                  <a:pt x="7686" y="2612"/>
                </a:lnTo>
                <a:lnTo>
                  <a:pt x="7680" y="2614"/>
                </a:lnTo>
                <a:lnTo>
                  <a:pt x="7674" y="2618"/>
                </a:lnTo>
                <a:lnTo>
                  <a:pt x="7664" y="2620"/>
                </a:lnTo>
                <a:lnTo>
                  <a:pt x="7658" y="2624"/>
                </a:lnTo>
                <a:lnTo>
                  <a:pt x="7652" y="2628"/>
                </a:lnTo>
                <a:lnTo>
                  <a:pt x="7646" y="2632"/>
                </a:lnTo>
                <a:lnTo>
                  <a:pt x="7634" y="2634"/>
                </a:lnTo>
                <a:lnTo>
                  <a:pt x="7630" y="2636"/>
                </a:lnTo>
                <a:lnTo>
                  <a:pt x="7628" y="2638"/>
                </a:lnTo>
                <a:lnTo>
                  <a:pt x="7628" y="2640"/>
                </a:lnTo>
                <a:lnTo>
                  <a:pt x="7630" y="2644"/>
                </a:lnTo>
                <a:lnTo>
                  <a:pt x="7636" y="2650"/>
                </a:lnTo>
                <a:lnTo>
                  <a:pt x="7640" y="2652"/>
                </a:lnTo>
                <a:lnTo>
                  <a:pt x="7644" y="2652"/>
                </a:lnTo>
                <a:lnTo>
                  <a:pt x="7648" y="2652"/>
                </a:lnTo>
                <a:lnTo>
                  <a:pt x="7652" y="2654"/>
                </a:lnTo>
                <a:lnTo>
                  <a:pt x="7660" y="2662"/>
                </a:lnTo>
                <a:lnTo>
                  <a:pt x="7662" y="2668"/>
                </a:lnTo>
                <a:lnTo>
                  <a:pt x="7662" y="2670"/>
                </a:lnTo>
                <a:lnTo>
                  <a:pt x="7658" y="2670"/>
                </a:lnTo>
                <a:lnTo>
                  <a:pt x="7648" y="2668"/>
                </a:lnTo>
                <a:lnTo>
                  <a:pt x="7642" y="2668"/>
                </a:lnTo>
                <a:lnTo>
                  <a:pt x="7636" y="2670"/>
                </a:lnTo>
                <a:lnTo>
                  <a:pt x="7634" y="2678"/>
                </a:lnTo>
                <a:lnTo>
                  <a:pt x="7626" y="2694"/>
                </a:lnTo>
                <a:lnTo>
                  <a:pt x="7624" y="2698"/>
                </a:lnTo>
                <a:lnTo>
                  <a:pt x="7626" y="2704"/>
                </a:lnTo>
                <a:lnTo>
                  <a:pt x="7628" y="2712"/>
                </a:lnTo>
                <a:lnTo>
                  <a:pt x="7628" y="2714"/>
                </a:lnTo>
                <a:lnTo>
                  <a:pt x="7624" y="2712"/>
                </a:lnTo>
                <a:lnTo>
                  <a:pt x="7618" y="2710"/>
                </a:lnTo>
                <a:lnTo>
                  <a:pt x="7614" y="2710"/>
                </a:lnTo>
                <a:lnTo>
                  <a:pt x="7610" y="2710"/>
                </a:lnTo>
                <a:lnTo>
                  <a:pt x="7606" y="2710"/>
                </a:lnTo>
                <a:lnTo>
                  <a:pt x="7602" y="2710"/>
                </a:lnTo>
                <a:lnTo>
                  <a:pt x="7594" y="2708"/>
                </a:lnTo>
                <a:lnTo>
                  <a:pt x="7590" y="2706"/>
                </a:lnTo>
                <a:lnTo>
                  <a:pt x="7588" y="2706"/>
                </a:lnTo>
                <a:lnTo>
                  <a:pt x="7588" y="2710"/>
                </a:lnTo>
                <a:lnTo>
                  <a:pt x="7588" y="2712"/>
                </a:lnTo>
                <a:lnTo>
                  <a:pt x="7588" y="2716"/>
                </a:lnTo>
                <a:lnTo>
                  <a:pt x="7584" y="2718"/>
                </a:lnTo>
                <a:lnTo>
                  <a:pt x="7584" y="2720"/>
                </a:lnTo>
                <a:lnTo>
                  <a:pt x="7586" y="2722"/>
                </a:lnTo>
                <a:lnTo>
                  <a:pt x="7596" y="2728"/>
                </a:lnTo>
                <a:lnTo>
                  <a:pt x="7604" y="2732"/>
                </a:lnTo>
                <a:lnTo>
                  <a:pt x="7608" y="2736"/>
                </a:lnTo>
                <a:lnTo>
                  <a:pt x="7614" y="2742"/>
                </a:lnTo>
                <a:lnTo>
                  <a:pt x="7618" y="2748"/>
                </a:lnTo>
                <a:lnTo>
                  <a:pt x="7622" y="2750"/>
                </a:lnTo>
                <a:lnTo>
                  <a:pt x="7630" y="2750"/>
                </a:lnTo>
                <a:lnTo>
                  <a:pt x="7636" y="2752"/>
                </a:lnTo>
                <a:lnTo>
                  <a:pt x="7638" y="2754"/>
                </a:lnTo>
                <a:lnTo>
                  <a:pt x="7640" y="2758"/>
                </a:lnTo>
                <a:lnTo>
                  <a:pt x="7642" y="2760"/>
                </a:lnTo>
                <a:lnTo>
                  <a:pt x="7646" y="2762"/>
                </a:lnTo>
                <a:lnTo>
                  <a:pt x="7650" y="2766"/>
                </a:lnTo>
                <a:lnTo>
                  <a:pt x="7660" y="2768"/>
                </a:lnTo>
                <a:lnTo>
                  <a:pt x="7674" y="2774"/>
                </a:lnTo>
                <a:lnTo>
                  <a:pt x="7678" y="2776"/>
                </a:lnTo>
                <a:lnTo>
                  <a:pt x="7680" y="2778"/>
                </a:lnTo>
                <a:lnTo>
                  <a:pt x="7690" y="2792"/>
                </a:lnTo>
                <a:lnTo>
                  <a:pt x="7718" y="2820"/>
                </a:lnTo>
                <a:lnTo>
                  <a:pt x="7726" y="2828"/>
                </a:lnTo>
                <a:lnTo>
                  <a:pt x="7734" y="2832"/>
                </a:lnTo>
                <a:lnTo>
                  <a:pt x="7746" y="2838"/>
                </a:lnTo>
                <a:lnTo>
                  <a:pt x="7754" y="2840"/>
                </a:lnTo>
                <a:lnTo>
                  <a:pt x="7758" y="2844"/>
                </a:lnTo>
                <a:lnTo>
                  <a:pt x="7760" y="2848"/>
                </a:lnTo>
                <a:lnTo>
                  <a:pt x="7764" y="2852"/>
                </a:lnTo>
                <a:lnTo>
                  <a:pt x="7766" y="2854"/>
                </a:lnTo>
                <a:lnTo>
                  <a:pt x="7772" y="2856"/>
                </a:lnTo>
                <a:lnTo>
                  <a:pt x="7776" y="2858"/>
                </a:lnTo>
                <a:lnTo>
                  <a:pt x="7778" y="2862"/>
                </a:lnTo>
                <a:lnTo>
                  <a:pt x="7782" y="2868"/>
                </a:lnTo>
                <a:lnTo>
                  <a:pt x="7786" y="2880"/>
                </a:lnTo>
                <a:lnTo>
                  <a:pt x="7788" y="2902"/>
                </a:lnTo>
                <a:lnTo>
                  <a:pt x="7788" y="2916"/>
                </a:lnTo>
                <a:lnTo>
                  <a:pt x="7786" y="2922"/>
                </a:lnTo>
                <a:lnTo>
                  <a:pt x="7782" y="2926"/>
                </a:lnTo>
                <a:lnTo>
                  <a:pt x="7770" y="2936"/>
                </a:lnTo>
                <a:lnTo>
                  <a:pt x="7750" y="2948"/>
                </a:lnTo>
                <a:lnTo>
                  <a:pt x="7740" y="2954"/>
                </a:lnTo>
                <a:lnTo>
                  <a:pt x="7728" y="2956"/>
                </a:lnTo>
                <a:lnTo>
                  <a:pt x="7718" y="2956"/>
                </a:lnTo>
                <a:lnTo>
                  <a:pt x="7712" y="2954"/>
                </a:lnTo>
                <a:lnTo>
                  <a:pt x="7708" y="2952"/>
                </a:lnTo>
                <a:lnTo>
                  <a:pt x="7698" y="2948"/>
                </a:lnTo>
                <a:lnTo>
                  <a:pt x="7690" y="2946"/>
                </a:lnTo>
                <a:lnTo>
                  <a:pt x="7680" y="2950"/>
                </a:lnTo>
                <a:lnTo>
                  <a:pt x="7670" y="2954"/>
                </a:lnTo>
                <a:lnTo>
                  <a:pt x="7662" y="2956"/>
                </a:lnTo>
                <a:lnTo>
                  <a:pt x="7652" y="2960"/>
                </a:lnTo>
                <a:lnTo>
                  <a:pt x="7644" y="2958"/>
                </a:lnTo>
                <a:lnTo>
                  <a:pt x="7640" y="2956"/>
                </a:lnTo>
                <a:lnTo>
                  <a:pt x="7636" y="2954"/>
                </a:lnTo>
                <a:lnTo>
                  <a:pt x="7626" y="2946"/>
                </a:lnTo>
                <a:lnTo>
                  <a:pt x="7624" y="2946"/>
                </a:lnTo>
                <a:lnTo>
                  <a:pt x="7624" y="2948"/>
                </a:lnTo>
                <a:lnTo>
                  <a:pt x="7622" y="2950"/>
                </a:lnTo>
                <a:lnTo>
                  <a:pt x="7620" y="2950"/>
                </a:lnTo>
                <a:lnTo>
                  <a:pt x="7616" y="2950"/>
                </a:lnTo>
                <a:lnTo>
                  <a:pt x="7610" y="2948"/>
                </a:lnTo>
                <a:lnTo>
                  <a:pt x="7602" y="2944"/>
                </a:lnTo>
                <a:lnTo>
                  <a:pt x="7598" y="2940"/>
                </a:lnTo>
                <a:lnTo>
                  <a:pt x="7594" y="2936"/>
                </a:lnTo>
                <a:lnTo>
                  <a:pt x="7592" y="2934"/>
                </a:lnTo>
                <a:lnTo>
                  <a:pt x="7590" y="2934"/>
                </a:lnTo>
                <a:lnTo>
                  <a:pt x="7582" y="2938"/>
                </a:lnTo>
                <a:lnTo>
                  <a:pt x="7574" y="2938"/>
                </a:lnTo>
                <a:lnTo>
                  <a:pt x="7572" y="2936"/>
                </a:lnTo>
                <a:lnTo>
                  <a:pt x="7568" y="2932"/>
                </a:lnTo>
                <a:lnTo>
                  <a:pt x="7566" y="2926"/>
                </a:lnTo>
                <a:lnTo>
                  <a:pt x="7564" y="2920"/>
                </a:lnTo>
                <a:lnTo>
                  <a:pt x="7560" y="2916"/>
                </a:lnTo>
                <a:lnTo>
                  <a:pt x="7554" y="2914"/>
                </a:lnTo>
                <a:lnTo>
                  <a:pt x="7544" y="2916"/>
                </a:lnTo>
                <a:lnTo>
                  <a:pt x="7534" y="2916"/>
                </a:lnTo>
                <a:lnTo>
                  <a:pt x="7528" y="2914"/>
                </a:lnTo>
                <a:lnTo>
                  <a:pt x="7526" y="2910"/>
                </a:lnTo>
                <a:lnTo>
                  <a:pt x="7524" y="2904"/>
                </a:lnTo>
                <a:lnTo>
                  <a:pt x="7524" y="2898"/>
                </a:lnTo>
                <a:lnTo>
                  <a:pt x="7522" y="2894"/>
                </a:lnTo>
                <a:lnTo>
                  <a:pt x="7520" y="2894"/>
                </a:lnTo>
                <a:lnTo>
                  <a:pt x="7514" y="2896"/>
                </a:lnTo>
                <a:lnTo>
                  <a:pt x="7506" y="2900"/>
                </a:lnTo>
                <a:lnTo>
                  <a:pt x="7498" y="2902"/>
                </a:lnTo>
                <a:lnTo>
                  <a:pt x="7482" y="2900"/>
                </a:lnTo>
                <a:lnTo>
                  <a:pt x="7474" y="2898"/>
                </a:lnTo>
                <a:lnTo>
                  <a:pt x="7462" y="2898"/>
                </a:lnTo>
                <a:lnTo>
                  <a:pt x="7450" y="2898"/>
                </a:lnTo>
                <a:lnTo>
                  <a:pt x="7436" y="2902"/>
                </a:lnTo>
                <a:lnTo>
                  <a:pt x="7408" y="2914"/>
                </a:lnTo>
                <a:lnTo>
                  <a:pt x="7390" y="2924"/>
                </a:lnTo>
                <a:lnTo>
                  <a:pt x="7378" y="2934"/>
                </a:lnTo>
                <a:lnTo>
                  <a:pt x="7372" y="2942"/>
                </a:lnTo>
                <a:lnTo>
                  <a:pt x="7368" y="2948"/>
                </a:lnTo>
                <a:lnTo>
                  <a:pt x="7362" y="2950"/>
                </a:lnTo>
                <a:lnTo>
                  <a:pt x="7354" y="2950"/>
                </a:lnTo>
                <a:lnTo>
                  <a:pt x="7342" y="2946"/>
                </a:lnTo>
                <a:lnTo>
                  <a:pt x="7330" y="2944"/>
                </a:lnTo>
                <a:lnTo>
                  <a:pt x="7322" y="2944"/>
                </a:lnTo>
                <a:lnTo>
                  <a:pt x="7314" y="2946"/>
                </a:lnTo>
                <a:lnTo>
                  <a:pt x="7302" y="2944"/>
                </a:lnTo>
                <a:lnTo>
                  <a:pt x="7292" y="2942"/>
                </a:lnTo>
                <a:lnTo>
                  <a:pt x="7286" y="2942"/>
                </a:lnTo>
                <a:lnTo>
                  <a:pt x="7282" y="2946"/>
                </a:lnTo>
                <a:lnTo>
                  <a:pt x="7280" y="2952"/>
                </a:lnTo>
                <a:lnTo>
                  <a:pt x="7278" y="2956"/>
                </a:lnTo>
                <a:lnTo>
                  <a:pt x="7280" y="2958"/>
                </a:lnTo>
                <a:lnTo>
                  <a:pt x="7284" y="2960"/>
                </a:lnTo>
                <a:lnTo>
                  <a:pt x="7288" y="2964"/>
                </a:lnTo>
                <a:lnTo>
                  <a:pt x="7292" y="2966"/>
                </a:lnTo>
                <a:lnTo>
                  <a:pt x="7296" y="2968"/>
                </a:lnTo>
                <a:lnTo>
                  <a:pt x="7304" y="2970"/>
                </a:lnTo>
                <a:lnTo>
                  <a:pt x="7306" y="2970"/>
                </a:lnTo>
                <a:lnTo>
                  <a:pt x="7290" y="2974"/>
                </a:lnTo>
                <a:lnTo>
                  <a:pt x="7270" y="2978"/>
                </a:lnTo>
                <a:lnTo>
                  <a:pt x="7268" y="2980"/>
                </a:lnTo>
                <a:lnTo>
                  <a:pt x="7270" y="2982"/>
                </a:lnTo>
                <a:lnTo>
                  <a:pt x="7276" y="2984"/>
                </a:lnTo>
                <a:lnTo>
                  <a:pt x="7278" y="2986"/>
                </a:lnTo>
                <a:lnTo>
                  <a:pt x="7278" y="2990"/>
                </a:lnTo>
                <a:lnTo>
                  <a:pt x="7270" y="2990"/>
                </a:lnTo>
                <a:lnTo>
                  <a:pt x="7256" y="2990"/>
                </a:lnTo>
                <a:lnTo>
                  <a:pt x="7242" y="2988"/>
                </a:lnTo>
                <a:lnTo>
                  <a:pt x="7238" y="2986"/>
                </a:lnTo>
                <a:lnTo>
                  <a:pt x="7236" y="2984"/>
                </a:lnTo>
                <a:lnTo>
                  <a:pt x="7236" y="2982"/>
                </a:lnTo>
                <a:lnTo>
                  <a:pt x="7236" y="2980"/>
                </a:lnTo>
                <a:lnTo>
                  <a:pt x="7228" y="2980"/>
                </a:lnTo>
                <a:lnTo>
                  <a:pt x="7222" y="2982"/>
                </a:lnTo>
                <a:lnTo>
                  <a:pt x="7222" y="2984"/>
                </a:lnTo>
                <a:lnTo>
                  <a:pt x="7222" y="2986"/>
                </a:lnTo>
                <a:lnTo>
                  <a:pt x="7224" y="2990"/>
                </a:lnTo>
                <a:lnTo>
                  <a:pt x="7220" y="2994"/>
                </a:lnTo>
                <a:lnTo>
                  <a:pt x="7214" y="2994"/>
                </a:lnTo>
                <a:lnTo>
                  <a:pt x="7212" y="2992"/>
                </a:lnTo>
                <a:lnTo>
                  <a:pt x="7210" y="2990"/>
                </a:lnTo>
                <a:lnTo>
                  <a:pt x="7208" y="2986"/>
                </a:lnTo>
                <a:lnTo>
                  <a:pt x="7204" y="2986"/>
                </a:lnTo>
                <a:lnTo>
                  <a:pt x="7200" y="2984"/>
                </a:lnTo>
                <a:lnTo>
                  <a:pt x="7196" y="2984"/>
                </a:lnTo>
                <a:lnTo>
                  <a:pt x="7190" y="2986"/>
                </a:lnTo>
                <a:lnTo>
                  <a:pt x="7184" y="2990"/>
                </a:lnTo>
                <a:lnTo>
                  <a:pt x="7178" y="2996"/>
                </a:lnTo>
                <a:lnTo>
                  <a:pt x="7172" y="3004"/>
                </a:lnTo>
                <a:lnTo>
                  <a:pt x="7168" y="3010"/>
                </a:lnTo>
                <a:lnTo>
                  <a:pt x="7164" y="3010"/>
                </a:lnTo>
                <a:lnTo>
                  <a:pt x="7162" y="3014"/>
                </a:lnTo>
                <a:lnTo>
                  <a:pt x="7160" y="3022"/>
                </a:lnTo>
                <a:lnTo>
                  <a:pt x="7158" y="3032"/>
                </a:lnTo>
                <a:lnTo>
                  <a:pt x="7160" y="3036"/>
                </a:lnTo>
                <a:lnTo>
                  <a:pt x="7160" y="3038"/>
                </a:lnTo>
                <a:lnTo>
                  <a:pt x="7168" y="3038"/>
                </a:lnTo>
                <a:lnTo>
                  <a:pt x="7180" y="3034"/>
                </a:lnTo>
                <a:lnTo>
                  <a:pt x="7188" y="3032"/>
                </a:lnTo>
                <a:lnTo>
                  <a:pt x="7190" y="3032"/>
                </a:lnTo>
                <a:lnTo>
                  <a:pt x="7190" y="3034"/>
                </a:lnTo>
                <a:lnTo>
                  <a:pt x="7188" y="3038"/>
                </a:lnTo>
                <a:lnTo>
                  <a:pt x="7184" y="3044"/>
                </a:lnTo>
                <a:lnTo>
                  <a:pt x="7184" y="3048"/>
                </a:lnTo>
                <a:lnTo>
                  <a:pt x="7186" y="3052"/>
                </a:lnTo>
                <a:lnTo>
                  <a:pt x="7188" y="3054"/>
                </a:lnTo>
                <a:lnTo>
                  <a:pt x="7190" y="3058"/>
                </a:lnTo>
                <a:lnTo>
                  <a:pt x="7188" y="3064"/>
                </a:lnTo>
                <a:lnTo>
                  <a:pt x="7186" y="3068"/>
                </a:lnTo>
                <a:lnTo>
                  <a:pt x="7188" y="3068"/>
                </a:lnTo>
                <a:lnTo>
                  <a:pt x="7192" y="3070"/>
                </a:lnTo>
                <a:lnTo>
                  <a:pt x="7194" y="3070"/>
                </a:lnTo>
                <a:lnTo>
                  <a:pt x="7194" y="3072"/>
                </a:lnTo>
                <a:lnTo>
                  <a:pt x="7188" y="3078"/>
                </a:lnTo>
                <a:lnTo>
                  <a:pt x="7182" y="3082"/>
                </a:lnTo>
                <a:lnTo>
                  <a:pt x="7182" y="3086"/>
                </a:lnTo>
                <a:lnTo>
                  <a:pt x="7186" y="3088"/>
                </a:lnTo>
                <a:lnTo>
                  <a:pt x="7192" y="3092"/>
                </a:lnTo>
                <a:lnTo>
                  <a:pt x="7194" y="3094"/>
                </a:lnTo>
                <a:lnTo>
                  <a:pt x="7194" y="3098"/>
                </a:lnTo>
                <a:lnTo>
                  <a:pt x="7192" y="3100"/>
                </a:lnTo>
                <a:lnTo>
                  <a:pt x="7188" y="3100"/>
                </a:lnTo>
                <a:lnTo>
                  <a:pt x="7184" y="3100"/>
                </a:lnTo>
                <a:lnTo>
                  <a:pt x="7182" y="3096"/>
                </a:lnTo>
                <a:lnTo>
                  <a:pt x="7178" y="3090"/>
                </a:lnTo>
                <a:lnTo>
                  <a:pt x="7176" y="3086"/>
                </a:lnTo>
                <a:lnTo>
                  <a:pt x="7174" y="3084"/>
                </a:lnTo>
                <a:lnTo>
                  <a:pt x="7170" y="3086"/>
                </a:lnTo>
                <a:lnTo>
                  <a:pt x="7170" y="3090"/>
                </a:lnTo>
                <a:lnTo>
                  <a:pt x="7170" y="3100"/>
                </a:lnTo>
                <a:lnTo>
                  <a:pt x="7170" y="3104"/>
                </a:lnTo>
                <a:lnTo>
                  <a:pt x="7174" y="3108"/>
                </a:lnTo>
                <a:lnTo>
                  <a:pt x="7180" y="3112"/>
                </a:lnTo>
                <a:lnTo>
                  <a:pt x="7182" y="3112"/>
                </a:lnTo>
                <a:lnTo>
                  <a:pt x="7186" y="3110"/>
                </a:lnTo>
                <a:lnTo>
                  <a:pt x="7188" y="3114"/>
                </a:lnTo>
                <a:lnTo>
                  <a:pt x="7192" y="3116"/>
                </a:lnTo>
                <a:lnTo>
                  <a:pt x="7196" y="3118"/>
                </a:lnTo>
                <a:lnTo>
                  <a:pt x="7202" y="3120"/>
                </a:lnTo>
                <a:lnTo>
                  <a:pt x="7204" y="3120"/>
                </a:lnTo>
                <a:lnTo>
                  <a:pt x="7206" y="3122"/>
                </a:lnTo>
                <a:lnTo>
                  <a:pt x="7206" y="3124"/>
                </a:lnTo>
                <a:lnTo>
                  <a:pt x="7204" y="3128"/>
                </a:lnTo>
                <a:lnTo>
                  <a:pt x="7200" y="3136"/>
                </a:lnTo>
                <a:lnTo>
                  <a:pt x="7202" y="3140"/>
                </a:lnTo>
                <a:lnTo>
                  <a:pt x="7204" y="3144"/>
                </a:lnTo>
                <a:lnTo>
                  <a:pt x="7204" y="3150"/>
                </a:lnTo>
                <a:lnTo>
                  <a:pt x="7204" y="3154"/>
                </a:lnTo>
                <a:lnTo>
                  <a:pt x="7208" y="3154"/>
                </a:lnTo>
                <a:lnTo>
                  <a:pt x="7212" y="3156"/>
                </a:lnTo>
                <a:lnTo>
                  <a:pt x="7214" y="3158"/>
                </a:lnTo>
                <a:lnTo>
                  <a:pt x="7214" y="3162"/>
                </a:lnTo>
                <a:lnTo>
                  <a:pt x="7216" y="3164"/>
                </a:lnTo>
                <a:lnTo>
                  <a:pt x="7214" y="3166"/>
                </a:lnTo>
                <a:lnTo>
                  <a:pt x="7208" y="3166"/>
                </a:lnTo>
                <a:lnTo>
                  <a:pt x="7204" y="3166"/>
                </a:lnTo>
                <a:lnTo>
                  <a:pt x="7202" y="3168"/>
                </a:lnTo>
                <a:lnTo>
                  <a:pt x="7204" y="3172"/>
                </a:lnTo>
                <a:lnTo>
                  <a:pt x="7208" y="3174"/>
                </a:lnTo>
                <a:lnTo>
                  <a:pt x="7212" y="3174"/>
                </a:lnTo>
                <a:lnTo>
                  <a:pt x="7226" y="3174"/>
                </a:lnTo>
                <a:lnTo>
                  <a:pt x="7238" y="3174"/>
                </a:lnTo>
                <a:lnTo>
                  <a:pt x="7240" y="3174"/>
                </a:lnTo>
                <a:lnTo>
                  <a:pt x="7238" y="3178"/>
                </a:lnTo>
                <a:lnTo>
                  <a:pt x="7234" y="3182"/>
                </a:lnTo>
                <a:lnTo>
                  <a:pt x="7230" y="3184"/>
                </a:lnTo>
                <a:lnTo>
                  <a:pt x="7220" y="3186"/>
                </a:lnTo>
                <a:lnTo>
                  <a:pt x="7210" y="3186"/>
                </a:lnTo>
                <a:lnTo>
                  <a:pt x="7210" y="3188"/>
                </a:lnTo>
                <a:lnTo>
                  <a:pt x="7210" y="3190"/>
                </a:lnTo>
                <a:lnTo>
                  <a:pt x="7212" y="3192"/>
                </a:lnTo>
                <a:lnTo>
                  <a:pt x="7216" y="3192"/>
                </a:lnTo>
                <a:lnTo>
                  <a:pt x="7224" y="3190"/>
                </a:lnTo>
                <a:lnTo>
                  <a:pt x="7232" y="3190"/>
                </a:lnTo>
                <a:lnTo>
                  <a:pt x="7236" y="3190"/>
                </a:lnTo>
                <a:lnTo>
                  <a:pt x="7236" y="3194"/>
                </a:lnTo>
                <a:lnTo>
                  <a:pt x="7236" y="3196"/>
                </a:lnTo>
                <a:lnTo>
                  <a:pt x="7238" y="3196"/>
                </a:lnTo>
                <a:lnTo>
                  <a:pt x="7244" y="3190"/>
                </a:lnTo>
                <a:lnTo>
                  <a:pt x="7248" y="3186"/>
                </a:lnTo>
                <a:lnTo>
                  <a:pt x="7252" y="3184"/>
                </a:lnTo>
                <a:lnTo>
                  <a:pt x="7256" y="3184"/>
                </a:lnTo>
                <a:lnTo>
                  <a:pt x="7260" y="3188"/>
                </a:lnTo>
                <a:lnTo>
                  <a:pt x="7264" y="3192"/>
                </a:lnTo>
                <a:lnTo>
                  <a:pt x="7268" y="3192"/>
                </a:lnTo>
                <a:lnTo>
                  <a:pt x="7272" y="3190"/>
                </a:lnTo>
                <a:lnTo>
                  <a:pt x="7274" y="3190"/>
                </a:lnTo>
                <a:lnTo>
                  <a:pt x="7276" y="3190"/>
                </a:lnTo>
                <a:lnTo>
                  <a:pt x="7278" y="3192"/>
                </a:lnTo>
                <a:lnTo>
                  <a:pt x="7280" y="3198"/>
                </a:lnTo>
                <a:lnTo>
                  <a:pt x="7282" y="3204"/>
                </a:lnTo>
                <a:lnTo>
                  <a:pt x="7286" y="3210"/>
                </a:lnTo>
                <a:lnTo>
                  <a:pt x="7296" y="3218"/>
                </a:lnTo>
                <a:lnTo>
                  <a:pt x="7300" y="3220"/>
                </a:lnTo>
                <a:lnTo>
                  <a:pt x="7304" y="3222"/>
                </a:lnTo>
                <a:lnTo>
                  <a:pt x="7310" y="3220"/>
                </a:lnTo>
                <a:lnTo>
                  <a:pt x="7312" y="3218"/>
                </a:lnTo>
                <a:lnTo>
                  <a:pt x="7318" y="3214"/>
                </a:lnTo>
                <a:lnTo>
                  <a:pt x="7322" y="3212"/>
                </a:lnTo>
                <a:lnTo>
                  <a:pt x="7326" y="3212"/>
                </a:lnTo>
                <a:lnTo>
                  <a:pt x="7328" y="3212"/>
                </a:lnTo>
                <a:lnTo>
                  <a:pt x="7330" y="3214"/>
                </a:lnTo>
                <a:lnTo>
                  <a:pt x="7332" y="3214"/>
                </a:lnTo>
                <a:lnTo>
                  <a:pt x="7336" y="3212"/>
                </a:lnTo>
                <a:lnTo>
                  <a:pt x="7338" y="3208"/>
                </a:lnTo>
                <a:lnTo>
                  <a:pt x="7338" y="3202"/>
                </a:lnTo>
                <a:lnTo>
                  <a:pt x="7338" y="3188"/>
                </a:lnTo>
                <a:lnTo>
                  <a:pt x="7340" y="3184"/>
                </a:lnTo>
                <a:lnTo>
                  <a:pt x="7346" y="3180"/>
                </a:lnTo>
                <a:lnTo>
                  <a:pt x="7356" y="3180"/>
                </a:lnTo>
                <a:lnTo>
                  <a:pt x="7370" y="3184"/>
                </a:lnTo>
                <a:lnTo>
                  <a:pt x="7384" y="3192"/>
                </a:lnTo>
                <a:lnTo>
                  <a:pt x="7396" y="3200"/>
                </a:lnTo>
                <a:lnTo>
                  <a:pt x="7404" y="3208"/>
                </a:lnTo>
                <a:lnTo>
                  <a:pt x="7412" y="3214"/>
                </a:lnTo>
                <a:lnTo>
                  <a:pt x="7418" y="3222"/>
                </a:lnTo>
                <a:lnTo>
                  <a:pt x="7422" y="3226"/>
                </a:lnTo>
                <a:lnTo>
                  <a:pt x="7428" y="3228"/>
                </a:lnTo>
                <a:lnTo>
                  <a:pt x="7436" y="3226"/>
                </a:lnTo>
                <a:lnTo>
                  <a:pt x="7450" y="3222"/>
                </a:lnTo>
                <a:lnTo>
                  <a:pt x="7462" y="3220"/>
                </a:lnTo>
                <a:lnTo>
                  <a:pt x="7466" y="3218"/>
                </a:lnTo>
                <a:lnTo>
                  <a:pt x="7472" y="3214"/>
                </a:lnTo>
                <a:lnTo>
                  <a:pt x="7480" y="3210"/>
                </a:lnTo>
                <a:lnTo>
                  <a:pt x="7488" y="3200"/>
                </a:lnTo>
                <a:lnTo>
                  <a:pt x="7498" y="3190"/>
                </a:lnTo>
                <a:lnTo>
                  <a:pt x="7506" y="3186"/>
                </a:lnTo>
                <a:lnTo>
                  <a:pt x="7514" y="3186"/>
                </a:lnTo>
                <a:lnTo>
                  <a:pt x="7518" y="3190"/>
                </a:lnTo>
                <a:lnTo>
                  <a:pt x="7524" y="3194"/>
                </a:lnTo>
                <a:lnTo>
                  <a:pt x="7528" y="3196"/>
                </a:lnTo>
                <a:lnTo>
                  <a:pt x="7534" y="3198"/>
                </a:lnTo>
                <a:lnTo>
                  <a:pt x="7540" y="3194"/>
                </a:lnTo>
                <a:lnTo>
                  <a:pt x="7552" y="3182"/>
                </a:lnTo>
                <a:lnTo>
                  <a:pt x="7560" y="3178"/>
                </a:lnTo>
                <a:lnTo>
                  <a:pt x="7562" y="3178"/>
                </a:lnTo>
                <a:lnTo>
                  <a:pt x="7564" y="3178"/>
                </a:lnTo>
                <a:lnTo>
                  <a:pt x="7566" y="3186"/>
                </a:lnTo>
                <a:lnTo>
                  <a:pt x="7566" y="3192"/>
                </a:lnTo>
                <a:lnTo>
                  <a:pt x="7564" y="3196"/>
                </a:lnTo>
                <a:lnTo>
                  <a:pt x="7556" y="3202"/>
                </a:lnTo>
                <a:lnTo>
                  <a:pt x="7550" y="3208"/>
                </a:lnTo>
                <a:lnTo>
                  <a:pt x="7550" y="3212"/>
                </a:lnTo>
                <a:lnTo>
                  <a:pt x="7550" y="3214"/>
                </a:lnTo>
                <a:lnTo>
                  <a:pt x="7556" y="3222"/>
                </a:lnTo>
                <a:lnTo>
                  <a:pt x="7558" y="3226"/>
                </a:lnTo>
                <a:lnTo>
                  <a:pt x="7556" y="3230"/>
                </a:lnTo>
                <a:lnTo>
                  <a:pt x="7552" y="3236"/>
                </a:lnTo>
                <a:lnTo>
                  <a:pt x="7548" y="3242"/>
                </a:lnTo>
                <a:lnTo>
                  <a:pt x="7546" y="3248"/>
                </a:lnTo>
                <a:lnTo>
                  <a:pt x="7550" y="3256"/>
                </a:lnTo>
                <a:lnTo>
                  <a:pt x="7554" y="3264"/>
                </a:lnTo>
                <a:lnTo>
                  <a:pt x="7554" y="3272"/>
                </a:lnTo>
                <a:lnTo>
                  <a:pt x="7554" y="3284"/>
                </a:lnTo>
                <a:lnTo>
                  <a:pt x="7556" y="3298"/>
                </a:lnTo>
                <a:lnTo>
                  <a:pt x="7556" y="3304"/>
                </a:lnTo>
                <a:lnTo>
                  <a:pt x="7556" y="3308"/>
                </a:lnTo>
                <a:lnTo>
                  <a:pt x="7550" y="3312"/>
                </a:lnTo>
                <a:lnTo>
                  <a:pt x="7544" y="3318"/>
                </a:lnTo>
                <a:lnTo>
                  <a:pt x="7542" y="3322"/>
                </a:lnTo>
                <a:lnTo>
                  <a:pt x="7542" y="3328"/>
                </a:lnTo>
                <a:lnTo>
                  <a:pt x="7544" y="3336"/>
                </a:lnTo>
                <a:lnTo>
                  <a:pt x="7542" y="3338"/>
                </a:lnTo>
                <a:lnTo>
                  <a:pt x="7538" y="3340"/>
                </a:lnTo>
                <a:lnTo>
                  <a:pt x="7536" y="3350"/>
                </a:lnTo>
                <a:lnTo>
                  <a:pt x="7532" y="3362"/>
                </a:lnTo>
                <a:lnTo>
                  <a:pt x="7530" y="3366"/>
                </a:lnTo>
                <a:lnTo>
                  <a:pt x="7526" y="3372"/>
                </a:lnTo>
                <a:lnTo>
                  <a:pt x="7522" y="3382"/>
                </a:lnTo>
                <a:lnTo>
                  <a:pt x="7508" y="3424"/>
                </a:lnTo>
                <a:lnTo>
                  <a:pt x="7502" y="3446"/>
                </a:lnTo>
                <a:lnTo>
                  <a:pt x="7498" y="3460"/>
                </a:lnTo>
                <a:lnTo>
                  <a:pt x="7492" y="3472"/>
                </a:lnTo>
                <a:lnTo>
                  <a:pt x="7486" y="3478"/>
                </a:lnTo>
                <a:lnTo>
                  <a:pt x="7452" y="3488"/>
                </a:lnTo>
                <a:lnTo>
                  <a:pt x="7448" y="3488"/>
                </a:lnTo>
                <a:lnTo>
                  <a:pt x="7444" y="3484"/>
                </a:lnTo>
                <a:lnTo>
                  <a:pt x="7440" y="3482"/>
                </a:lnTo>
                <a:lnTo>
                  <a:pt x="7438" y="3482"/>
                </a:lnTo>
                <a:lnTo>
                  <a:pt x="7432" y="3486"/>
                </a:lnTo>
                <a:lnTo>
                  <a:pt x="7428" y="3488"/>
                </a:lnTo>
                <a:lnTo>
                  <a:pt x="7424" y="3488"/>
                </a:lnTo>
                <a:lnTo>
                  <a:pt x="7418" y="3486"/>
                </a:lnTo>
                <a:lnTo>
                  <a:pt x="7414" y="3482"/>
                </a:lnTo>
                <a:lnTo>
                  <a:pt x="7410" y="3478"/>
                </a:lnTo>
                <a:lnTo>
                  <a:pt x="7408" y="3478"/>
                </a:lnTo>
                <a:lnTo>
                  <a:pt x="7408" y="3482"/>
                </a:lnTo>
                <a:lnTo>
                  <a:pt x="7408" y="3484"/>
                </a:lnTo>
                <a:lnTo>
                  <a:pt x="7406" y="3486"/>
                </a:lnTo>
                <a:lnTo>
                  <a:pt x="7402" y="3488"/>
                </a:lnTo>
                <a:lnTo>
                  <a:pt x="7400" y="3484"/>
                </a:lnTo>
                <a:lnTo>
                  <a:pt x="7398" y="3482"/>
                </a:lnTo>
                <a:lnTo>
                  <a:pt x="7394" y="3482"/>
                </a:lnTo>
                <a:lnTo>
                  <a:pt x="7390" y="3482"/>
                </a:lnTo>
                <a:lnTo>
                  <a:pt x="7388" y="3480"/>
                </a:lnTo>
                <a:lnTo>
                  <a:pt x="7388" y="3478"/>
                </a:lnTo>
                <a:lnTo>
                  <a:pt x="7390" y="3476"/>
                </a:lnTo>
                <a:lnTo>
                  <a:pt x="7392" y="3474"/>
                </a:lnTo>
                <a:lnTo>
                  <a:pt x="7392" y="3470"/>
                </a:lnTo>
                <a:lnTo>
                  <a:pt x="7394" y="3470"/>
                </a:lnTo>
                <a:lnTo>
                  <a:pt x="7398" y="3472"/>
                </a:lnTo>
                <a:lnTo>
                  <a:pt x="7402" y="3476"/>
                </a:lnTo>
                <a:lnTo>
                  <a:pt x="7404" y="3478"/>
                </a:lnTo>
                <a:lnTo>
                  <a:pt x="7404" y="3476"/>
                </a:lnTo>
                <a:lnTo>
                  <a:pt x="7402" y="3472"/>
                </a:lnTo>
                <a:lnTo>
                  <a:pt x="7396" y="3466"/>
                </a:lnTo>
                <a:lnTo>
                  <a:pt x="7392" y="3464"/>
                </a:lnTo>
                <a:lnTo>
                  <a:pt x="7390" y="3464"/>
                </a:lnTo>
                <a:lnTo>
                  <a:pt x="7384" y="3468"/>
                </a:lnTo>
                <a:lnTo>
                  <a:pt x="7382" y="3468"/>
                </a:lnTo>
                <a:lnTo>
                  <a:pt x="7378" y="3468"/>
                </a:lnTo>
                <a:lnTo>
                  <a:pt x="7370" y="3464"/>
                </a:lnTo>
                <a:lnTo>
                  <a:pt x="7362" y="3460"/>
                </a:lnTo>
                <a:lnTo>
                  <a:pt x="7358" y="3460"/>
                </a:lnTo>
                <a:lnTo>
                  <a:pt x="7352" y="3462"/>
                </a:lnTo>
                <a:lnTo>
                  <a:pt x="7342" y="3466"/>
                </a:lnTo>
                <a:lnTo>
                  <a:pt x="7336" y="3468"/>
                </a:lnTo>
                <a:lnTo>
                  <a:pt x="7332" y="3468"/>
                </a:lnTo>
                <a:lnTo>
                  <a:pt x="7326" y="3474"/>
                </a:lnTo>
                <a:lnTo>
                  <a:pt x="7324" y="3476"/>
                </a:lnTo>
                <a:lnTo>
                  <a:pt x="7320" y="3476"/>
                </a:lnTo>
                <a:lnTo>
                  <a:pt x="7312" y="3482"/>
                </a:lnTo>
                <a:lnTo>
                  <a:pt x="7298" y="3496"/>
                </a:lnTo>
                <a:lnTo>
                  <a:pt x="7290" y="3500"/>
                </a:lnTo>
                <a:lnTo>
                  <a:pt x="7284" y="3502"/>
                </a:lnTo>
                <a:lnTo>
                  <a:pt x="7278" y="3502"/>
                </a:lnTo>
                <a:lnTo>
                  <a:pt x="7270" y="3498"/>
                </a:lnTo>
                <a:lnTo>
                  <a:pt x="7258" y="3492"/>
                </a:lnTo>
                <a:lnTo>
                  <a:pt x="7254" y="3490"/>
                </a:lnTo>
                <a:lnTo>
                  <a:pt x="7248" y="3490"/>
                </a:lnTo>
                <a:lnTo>
                  <a:pt x="7240" y="3488"/>
                </a:lnTo>
                <a:lnTo>
                  <a:pt x="7236" y="3484"/>
                </a:lnTo>
                <a:lnTo>
                  <a:pt x="7230" y="3482"/>
                </a:lnTo>
                <a:lnTo>
                  <a:pt x="7226" y="3482"/>
                </a:lnTo>
                <a:lnTo>
                  <a:pt x="7222" y="3482"/>
                </a:lnTo>
                <a:lnTo>
                  <a:pt x="7218" y="3482"/>
                </a:lnTo>
                <a:lnTo>
                  <a:pt x="7216" y="3478"/>
                </a:lnTo>
                <a:lnTo>
                  <a:pt x="7214" y="3476"/>
                </a:lnTo>
                <a:lnTo>
                  <a:pt x="7208" y="3474"/>
                </a:lnTo>
                <a:lnTo>
                  <a:pt x="7198" y="3470"/>
                </a:lnTo>
                <a:lnTo>
                  <a:pt x="7182" y="3466"/>
                </a:lnTo>
                <a:lnTo>
                  <a:pt x="7166" y="3464"/>
                </a:lnTo>
                <a:lnTo>
                  <a:pt x="7154" y="3462"/>
                </a:lnTo>
                <a:lnTo>
                  <a:pt x="7138" y="3464"/>
                </a:lnTo>
                <a:lnTo>
                  <a:pt x="7128" y="3466"/>
                </a:lnTo>
                <a:lnTo>
                  <a:pt x="7124" y="3466"/>
                </a:lnTo>
                <a:lnTo>
                  <a:pt x="7122" y="3464"/>
                </a:lnTo>
                <a:lnTo>
                  <a:pt x="7120" y="3456"/>
                </a:lnTo>
                <a:lnTo>
                  <a:pt x="7118" y="3448"/>
                </a:lnTo>
                <a:lnTo>
                  <a:pt x="7116" y="3444"/>
                </a:lnTo>
                <a:lnTo>
                  <a:pt x="7112" y="3442"/>
                </a:lnTo>
                <a:lnTo>
                  <a:pt x="7106" y="3440"/>
                </a:lnTo>
                <a:lnTo>
                  <a:pt x="7096" y="3440"/>
                </a:lnTo>
                <a:lnTo>
                  <a:pt x="7082" y="3440"/>
                </a:lnTo>
                <a:lnTo>
                  <a:pt x="7076" y="3438"/>
                </a:lnTo>
                <a:lnTo>
                  <a:pt x="7072" y="3436"/>
                </a:lnTo>
                <a:lnTo>
                  <a:pt x="7060" y="3434"/>
                </a:lnTo>
                <a:lnTo>
                  <a:pt x="7052" y="3432"/>
                </a:lnTo>
                <a:lnTo>
                  <a:pt x="7048" y="3430"/>
                </a:lnTo>
                <a:lnTo>
                  <a:pt x="7044" y="3422"/>
                </a:lnTo>
                <a:lnTo>
                  <a:pt x="7042" y="3416"/>
                </a:lnTo>
                <a:lnTo>
                  <a:pt x="7036" y="3410"/>
                </a:lnTo>
                <a:lnTo>
                  <a:pt x="7028" y="3404"/>
                </a:lnTo>
                <a:lnTo>
                  <a:pt x="7016" y="3398"/>
                </a:lnTo>
                <a:lnTo>
                  <a:pt x="7000" y="3392"/>
                </a:lnTo>
                <a:lnTo>
                  <a:pt x="6988" y="3390"/>
                </a:lnTo>
                <a:lnTo>
                  <a:pt x="6980" y="3392"/>
                </a:lnTo>
                <a:lnTo>
                  <a:pt x="6972" y="3398"/>
                </a:lnTo>
                <a:lnTo>
                  <a:pt x="6968" y="3400"/>
                </a:lnTo>
                <a:lnTo>
                  <a:pt x="6964" y="3400"/>
                </a:lnTo>
                <a:lnTo>
                  <a:pt x="6956" y="3402"/>
                </a:lnTo>
                <a:lnTo>
                  <a:pt x="6948" y="3404"/>
                </a:lnTo>
                <a:lnTo>
                  <a:pt x="6942" y="3408"/>
                </a:lnTo>
                <a:lnTo>
                  <a:pt x="6932" y="3416"/>
                </a:lnTo>
                <a:lnTo>
                  <a:pt x="6920" y="3428"/>
                </a:lnTo>
                <a:lnTo>
                  <a:pt x="6914" y="3438"/>
                </a:lnTo>
                <a:lnTo>
                  <a:pt x="6912" y="3448"/>
                </a:lnTo>
                <a:lnTo>
                  <a:pt x="6914" y="3458"/>
                </a:lnTo>
                <a:lnTo>
                  <a:pt x="6914" y="3468"/>
                </a:lnTo>
                <a:lnTo>
                  <a:pt x="6916" y="3478"/>
                </a:lnTo>
                <a:lnTo>
                  <a:pt x="6918" y="3488"/>
                </a:lnTo>
                <a:lnTo>
                  <a:pt x="6916" y="3498"/>
                </a:lnTo>
                <a:lnTo>
                  <a:pt x="6910" y="3508"/>
                </a:lnTo>
                <a:lnTo>
                  <a:pt x="6904" y="3518"/>
                </a:lnTo>
                <a:lnTo>
                  <a:pt x="6896" y="3524"/>
                </a:lnTo>
                <a:lnTo>
                  <a:pt x="6888" y="3528"/>
                </a:lnTo>
                <a:lnTo>
                  <a:pt x="6882" y="3530"/>
                </a:lnTo>
                <a:lnTo>
                  <a:pt x="6874" y="3530"/>
                </a:lnTo>
                <a:lnTo>
                  <a:pt x="6868" y="3528"/>
                </a:lnTo>
                <a:lnTo>
                  <a:pt x="6862" y="3524"/>
                </a:lnTo>
                <a:lnTo>
                  <a:pt x="6856" y="3518"/>
                </a:lnTo>
                <a:lnTo>
                  <a:pt x="6850" y="3510"/>
                </a:lnTo>
                <a:lnTo>
                  <a:pt x="6842" y="3504"/>
                </a:lnTo>
                <a:lnTo>
                  <a:pt x="6824" y="3494"/>
                </a:lnTo>
                <a:lnTo>
                  <a:pt x="6802" y="3486"/>
                </a:lnTo>
                <a:lnTo>
                  <a:pt x="6780" y="3482"/>
                </a:lnTo>
                <a:lnTo>
                  <a:pt x="6762" y="3480"/>
                </a:lnTo>
                <a:lnTo>
                  <a:pt x="6754" y="3478"/>
                </a:lnTo>
                <a:lnTo>
                  <a:pt x="6748" y="3476"/>
                </a:lnTo>
                <a:lnTo>
                  <a:pt x="6742" y="3472"/>
                </a:lnTo>
                <a:lnTo>
                  <a:pt x="6738" y="3464"/>
                </a:lnTo>
                <a:lnTo>
                  <a:pt x="6734" y="3454"/>
                </a:lnTo>
                <a:lnTo>
                  <a:pt x="6732" y="3442"/>
                </a:lnTo>
                <a:lnTo>
                  <a:pt x="6728" y="3430"/>
                </a:lnTo>
                <a:lnTo>
                  <a:pt x="6724" y="3422"/>
                </a:lnTo>
                <a:lnTo>
                  <a:pt x="6718" y="3418"/>
                </a:lnTo>
                <a:lnTo>
                  <a:pt x="6712" y="3416"/>
                </a:lnTo>
                <a:lnTo>
                  <a:pt x="6698" y="3414"/>
                </a:lnTo>
                <a:lnTo>
                  <a:pt x="6692" y="3412"/>
                </a:lnTo>
                <a:lnTo>
                  <a:pt x="6688" y="3410"/>
                </a:lnTo>
                <a:lnTo>
                  <a:pt x="6676" y="3402"/>
                </a:lnTo>
                <a:lnTo>
                  <a:pt x="6660" y="3396"/>
                </a:lnTo>
                <a:lnTo>
                  <a:pt x="6644" y="3394"/>
                </a:lnTo>
                <a:lnTo>
                  <a:pt x="6636" y="3394"/>
                </a:lnTo>
                <a:lnTo>
                  <a:pt x="6628" y="3396"/>
                </a:lnTo>
                <a:lnTo>
                  <a:pt x="6622" y="3396"/>
                </a:lnTo>
                <a:lnTo>
                  <a:pt x="6614" y="3396"/>
                </a:lnTo>
                <a:lnTo>
                  <a:pt x="6600" y="3392"/>
                </a:lnTo>
                <a:lnTo>
                  <a:pt x="6586" y="3386"/>
                </a:lnTo>
                <a:lnTo>
                  <a:pt x="6576" y="3380"/>
                </a:lnTo>
                <a:lnTo>
                  <a:pt x="6564" y="3374"/>
                </a:lnTo>
                <a:lnTo>
                  <a:pt x="6560" y="3370"/>
                </a:lnTo>
                <a:lnTo>
                  <a:pt x="6558" y="3362"/>
                </a:lnTo>
                <a:lnTo>
                  <a:pt x="6556" y="3354"/>
                </a:lnTo>
                <a:lnTo>
                  <a:pt x="6554" y="3352"/>
                </a:lnTo>
                <a:lnTo>
                  <a:pt x="6552" y="3354"/>
                </a:lnTo>
                <a:lnTo>
                  <a:pt x="6548" y="3354"/>
                </a:lnTo>
                <a:lnTo>
                  <a:pt x="6546" y="3354"/>
                </a:lnTo>
                <a:lnTo>
                  <a:pt x="6544" y="3354"/>
                </a:lnTo>
                <a:lnTo>
                  <a:pt x="6536" y="3352"/>
                </a:lnTo>
                <a:lnTo>
                  <a:pt x="6528" y="3350"/>
                </a:lnTo>
                <a:lnTo>
                  <a:pt x="6522" y="3348"/>
                </a:lnTo>
                <a:lnTo>
                  <a:pt x="6518" y="3344"/>
                </a:lnTo>
                <a:lnTo>
                  <a:pt x="6516" y="3340"/>
                </a:lnTo>
                <a:lnTo>
                  <a:pt x="6512" y="3332"/>
                </a:lnTo>
                <a:lnTo>
                  <a:pt x="6514" y="3326"/>
                </a:lnTo>
                <a:lnTo>
                  <a:pt x="6520" y="3318"/>
                </a:lnTo>
                <a:lnTo>
                  <a:pt x="6538" y="3298"/>
                </a:lnTo>
                <a:lnTo>
                  <a:pt x="6548" y="3288"/>
                </a:lnTo>
                <a:lnTo>
                  <a:pt x="6554" y="3280"/>
                </a:lnTo>
                <a:lnTo>
                  <a:pt x="6558" y="3272"/>
                </a:lnTo>
                <a:lnTo>
                  <a:pt x="6558" y="3268"/>
                </a:lnTo>
                <a:lnTo>
                  <a:pt x="6556" y="3266"/>
                </a:lnTo>
                <a:lnTo>
                  <a:pt x="6554" y="3262"/>
                </a:lnTo>
                <a:lnTo>
                  <a:pt x="6554" y="3258"/>
                </a:lnTo>
                <a:lnTo>
                  <a:pt x="6554" y="3252"/>
                </a:lnTo>
                <a:lnTo>
                  <a:pt x="6552" y="3248"/>
                </a:lnTo>
                <a:lnTo>
                  <a:pt x="6550" y="3244"/>
                </a:lnTo>
                <a:lnTo>
                  <a:pt x="6548" y="3242"/>
                </a:lnTo>
                <a:lnTo>
                  <a:pt x="6540" y="3236"/>
                </a:lnTo>
                <a:lnTo>
                  <a:pt x="6536" y="3234"/>
                </a:lnTo>
                <a:lnTo>
                  <a:pt x="6532" y="3230"/>
                </a:lnTo>
                <a:lnTo>
                  <a:pt x="6528" y="3220"/>
                </a:lnTo>
                <a:lnTo>
                  <a:pt x="6528" y="3216"/>
                </a:lnTo>
                <a:lnTo>
                  <a:pt x="6528" y="3210"/>
                </a:lnTo>
                <a:lnTo>
                  <a:pt x="6532" y="3208"/>
                </a:lnTo>
                <a:lnTo>
                  <a:pt x="6534" y="3204"/>
                </a:lnTo>
                <a:lnTo>
                  <a:pt x="6544" y="3198"/>
                </a:lnTo>
                <a:lnTo>
                  <a:pt x="6552" y="3190"/>
                </a:lnTo>
                <a:lnTo>
                  <a:pt x="6556" y="3180"/>
                </a:lnTo>
                <a:lnTo>
                  <a:pt x="6556" y="3176"/>
                </a:lnTo>
                <a:lnTo>
                  <a:pt x="6556" y="3172"/>
                </a:lnTo>
                <a:lnTo>
                  <a:pt x="6552" y="3170"/>
                </a:lnTo>
                <a:lnTo>
                  <a:pt x="6550" y="3170"/>
                </a:lnTo>
                <a:lnTo>
                  <a:pt x="6542" y="3176"/>
                </a:lnTo>
                <a:lnTo>
                  <a:pt x="6532" y="3184"/>
                </a:lnTo>
                <a:lnTo>
                  <a:pt x="6530" y="3186"/>
                </a:lnTo>
                <a:lnTo>
                  <a:pt x="6526" y="3188"/>
                </a:lnTo>
                <a:lnTo>
                  <a:pt x="6524" y="3186"/>
                </a:lnTo>
                <a:lnTo>
                  <a:pt x="6524" y="3182"/>
                </a:lnTo>
                <a:lnTo>
                  <a:pt x="6522" y="3174"/>
                </a:lnTo>
                <a:lnTo>
                  <a:pt x="6520" y="3164"/>
                </a:lnTo>
                <a:lnTo>
                  <a:pt x="6516" y="3162"/>
                </a:lnTo>
                <a:lnTo>
                  <a:pt x="6512" y="3158"/>
                </a:lnTo>
                <a:lnTo>
                  <a:pt x="6502" y="3156"/>
                </a:lnTo>
                <a:lnTo>
                  <a:pt x="6492" y="3156"/>
                </a:lnTo>
                <a:lnTo>
                  <a:pt x="6484" y="3158"/>
                </a:lnTo>
                <a:lnTo>
                  <a:pt x="6478" y="3162"/>
                </a:lnTo>
                <a:lnTo>
                  <a:pt x="6468" y="3170"/>
                </a:lnTo>
                <a:lnTo>
                  <a:pt x="6462" y="3176"/>
                </a:lnTo>
                <a:lnTo>
                  <a:pt x="6456" y="3178"/>
                </a:lnTo>
                <a:lnTo>
                  <a:pt x="6444" y="3178"/>
                </a:lnTo>
                <a:lnTo>
                  <a:pt x="6438" y="3178"/>
                </a:lnTo>
                <a:lnTo>
                  <a:pt x="6432" y="3180"/>
                </a:lnTo>
                <a:lnTo>
                  <a:pt x="6426" y="3182"/>
                </a:lnTo>
                <a:lnTo>
                  <a:pt x="6422" y="3180"/>
                </a:lnTo>
                <a:lnTo>
                  <a:pt x="6420" y="3174"/>
                </a:lnTo>
                <a:lnTo>
                  <a:pt x="6410" y="3168"/>
                </a:lnTo>
                <a:lnTo>
                  <a:pt x="6406" y="3168"/>
                </a:lnTo>
                <a:lnTo>
                  <a:pt x="6404" y="3168"/>
                </a:lnTo>
                <a:lnTo>
                  <a:pt x="6398" y="3174"/>
                </a:lnTo>
                <a:lnTo>
                  <a:pt x="6396" y="3176"/>
                </a:lnTo>
                <a:lnTo>
                  <a:pt x="6392" y="3178"/>
                </a:lnTo>
                <a:lnTo>
                  <a:pt x="6388" y="3178"/>
                </a:lnTo>
                <a:lnTo>
                  <a:pt x="6382" y="3176"/>
                </a:lnTo>
                <a:lnTo>
                  <a:pt x="6370" y="3172"/>
                </a:lnTo>
                <a:lnTo>
                  <a:pt x="6366" y="3172"/>
                </a:lnTo>
                <a:lnTo>
                  <a:pt x="6364" y="3172"/>
                </a:lnTo>
                <a:lnTo>
                  <a:pt x="6358" y="3176"/>
                </a:lnTo>
                <a:lnTo>
                  <a:pt x="6346" y="3182"/>
                </a:lnTo>
                <a:lnTo>
                  <a:pt x="6340" y="3184"/>
                </a:lnTo>
                <a:lnTo>
                  <a:pt x="6334" y="3186"/>
                </a:lnTo>
                <a:lnTo>
                  <a:pt x="6328" y="3192"/>
                </a:lnTo>
                <a:lnTo>
                  <a:pt x="6326" y="3192"/>
                </a:lnTo>
                <a:lnTo>
                  <a:pt x="6322" y="3192"/>
                </a:lnTo>
                <a:lnTo>
                  <a:pt x="6318" y="3192"/>
                </a:lnTo>
                <a:lnTo>
                  <a:pt x="6314" y="3188"/>
                </a:lnTo>
                <a:lnTo>
                  <a:pt x="6310" y="3184"/>
                </a:lnTo>
                <a:lnTo>
                  <a:pt x="6304" y="3182"/>
                </a:lnTo>
                <a:lnTo>
                  <a:pt x="6290" y="3178"/>
                </a:lnTo>
                <a:lnTo>
                  <a:pt x="6274" y="3178"/>
                </a:lnTo>
                <a:lnTo>
                  <a:pt x="6258" y="3182"/>
                </a:lnTo>
                <a:lnTo>
                  <a:pt x="6252" y="3184"/>
                </a:lnTo>
                <a:lnTo>
                  <a:pt x="6246" y="3184"/>
                </a:lnTo>
                <a:lnTo>
                  <a:pt x="6236" y="3184"/>
                </a:lnTo>
                <a:lnTo>
                  <a:pt x="6228" y="3184"/>
                </a:lnTo>
                <a:lnTo>
                  <a:pt x="6224" y="3184"/>
                </a:lnTo>
                <a:lnTo>
                  <a:pt x="6222" y="3188"/>
                </a:lnTo>
                <a:lnTo>
                  <a:pt x="6216" y="3194"/>
                </a:lnTo>
                <a:lnTo>
                  <a:pt x="6208" y="3196"/>
                </a:lnTo>
                <a:lnTo>
                  <a:pt x="6180" y="3196"/>
                </a:lnTo>
                <a:lnTo>
                  <a:pt x="6158" y="3200"/>
                </a:lnTo>
                <a:lnTo>
                  <a:pt x="6138" y="3208"/>
                </a:lnTo>
                <a:lnTo>
                  <a:pt x="6128" y="3212"/>
                </a:lnTo>
                <a:lnTo>
                  <a:pt x="6120" y="3218"/>
                </a:lnTo>
                <a:lnTo>
                  <a:pt x="6114" y="3226"/>
                </a:lnTo>
                <a:lnTo>
                  <a:pt x="6110" y="3232"/>
                </a:lnTo>
                <a:lnTo>
                  <a:pt x="6108" y="3238"/>
                </a:lnTo>
                <a:lnTo>
                  <a:pt x="6106" y="3240"/>
                </a:lnTo>
                <a:lnTo>
                  <a:pt x="6102" y="3240"/>
                </a:lnTo>
                <a:lnTo>
                  <a:pt x="6100" y="3240"/>
                </a:lnTo>
                <a:lnTo>
                  <a:pt x="6094" y="3236"/>
                </a:lnTo>
                <a:lnTo>
                  <a:pt x="6090" y="3236"/>
                </a:lnTo>
                <a:lnTo>
                  <a:pt x="6086" y="3240"/>
                </a:lnTo>
                <a:lnTo>
                  <a:pt x="6084" y="3242"/>
                </a:lnTo>
                <a:lnTo>
                  <a:pt x="6080" y="3244"/>
                </a:lnTo>
                <a:lnTo>
                  <a:pt x="6076" y="3242"/>
                </a:lnTo>
                <a:lnTo>
                  <a:pt x="6072" y="3242"/>
                </a:lnTo>
                <a:lnTo>
                  <a:pt x="6070" y="3242"/>
                </a:lnTo>
                <a:lnTo>
                  <a:pt x="6066" y="3246"/>
                </a:lnTo>
                <a:lnTo>
                  <a:pt x="6062" y="3250"/>
                </a:lnTo>
                <a:lnTo>
                  <a:pt x="6054" y="3260"/>
                </a:lnTo>
                <a:lnTo>
                  <a:pt x="6044" y="3270"/>
                </a:lnTo>
                <a:lnTo>
                  <a:pt x="6038" y="3274"/>
                </a:lnTo>
                <a:lnTo>
                  <a:pt x="6032" y="3276"/>
                </a:lnTo>
                <a:lnTo>
                  <a:pt x="6026" y="3276"/>
                </a:lnTo>
                <a:lnTo>
                  <a:pt x="6020" y="3276"/>
                </a:lnTo>
                <a:lnTo>
                  <a:pt x="6006" y="3274"/>
                </a:lnTo>
                <a:lnTo>
                  <a:pt x="6000" y="3274"/>
                </a:lnTo>
                <a:lnTo>
                  <a:pt x="5996" y="3272"/>
                </a:lnTo>
                <a:lnTo>
                  <a:pt x="5992" y="3268"/>
                </a:lnTo>
                <a:lnTo>
                  <a:pt x="5990" y="3262"/>
                </a:lnTo>
                <a:lnTo>
                  <a:pt x="5990" y="3258"/>
                </a:lnTo>
                <a:lnTo>
                  <a:pt x="5988" y="3258"/>
                </a:lnTo>
                <a:lnTo>
                  <a:pt x="5986" y="3262"/>
                </a:lnTo>
                <a:lnTo>
                  <a:pt x="5982" y="3266"/>
                </a:lnTo>
                <a:lnTo>
                  <a:pt x="5978" y="3268"/>
                </a:lnTo>
                <a:lnTo>
                  <a:pt x="5974" y="3268"/>
                </a:lnTo>
                <a:lnTo>
                  <a:pt x="5968" y="3266"/>
                </a:lnTo>
                <a:lnTo>
                  <a:pt x="5962" y="3266"/>
                </a:lnTo>
                <a:lnTo>
                  <a:pt x="5958" y="3266"/>
                </a:lnTo>
                <a:lnTo>
                  <a:pt x="5948" y="3270"/>
                </a:lnTo>
                <a:lnTo>
                  <a:pt x="5942" y="3272"/>
                </a:lnTo>
                <a:lnTo>
                  <a:pt x="5934" y="3272"/>
                </a:lnTo>
                <a:lnTo>
                  <a:pt x="5926" y="3272"/>
                </a:lnTo>
                <a:lnTo>
                  <a:pt x="5914" y="3266"/>
                </a:lnTo>
                <a:lnTo>
                  <a:pt x="5904" y="3260"/>
                </a:lnTo>
                <a:lnTo>
                  <a:pt x="5898" y="3254"/>
                </a:lnTo>
                <a:lnTo>
                  <a:pt x="5896" y="3248"/>
                </a:lnTo>
                <a:lnTo>
                  <a:pt x="5896" y="3242"/>
                </a:lnTo>
                <a:lnTo>
                  <a:pt x="5896" y="3236"/>
                </a:lnTo>
                <a:lnTo>
                  <a:pt x="5894" y="3234"/>
                </a:lnTo>
                <a:lnTo>
                  <a:pt x="5890" y="3232"/>
                </a:lnTo>
                <a:lnTo>
                  <a:pt x="5884" y="3234"/>
                </a:lnTo>
                <a:lnTo>
                  <a:pt x="5880" y="3238"/>
                </a:lnTo>
                <a:lnTo>
                  <a:pt x="5874" y="3242"/>
                </a:lnTo>
                <a:lnTo>
                  <a:pt x="5868" y="3254"/>
                </a:lnTo>
                <a:lnTo>
                  <a:pt x="5856" y="3290"/>
                </a:lnTo>
                <a:lnTo>
                  <a:pt x="5848" y="3310"/>
                </a:lnTo>
                <a:lnTo>
                  <a:pt x="5838" y="3328"/>
                </a:lnTo>
                <a:lnTo>
                  <a:pt x="5830" y="3336"/>
                </a:lnTo>
                <a:lnTo>
                  <a:pt x="5822" y="3344"/>
                </a:lnTo>
                <a:lnTo>
                  <a:pt x="5814" y="3350"/>
                </a:lnTo>
                <a:lnTo>
                  <a:pt x="5804" y="3354"/>
                </a:lnTo>
                <a:lnTo>
                  <a:pt x="5786" y="3362"/>
                </a:lnTo>
                <a:lnTo>
                  <a:pt x="5772" y="3368"/>
                </a:lnTo>
                <a:lnTo>
                  <a:pt x="5766" y="3374"/>
                </a:lnTo>
                <a:lnTo>
                  <a:pt x="5762" y="3378"/>
                </a:lnTo>
                <a:lnTo>
                  <a:pt x="5756" y="3386"/>
                </a:lnTo>
                <a:lnTo>
                  <a:pt x="5752" y="3392"/>
                </a:lnTo>
                <a:lnTo>
                  <a:pt x="5746" y="3400"/>
                </a:lnTo>
                <a:lnTo>
                  <a:pt x="5738" y="3406"/>
                </a:lnTo>
                <a:lnTo>
                  <a:pt x="5736" y="3412"/>
                </a:lnTo>
                <a:lnTo>
                  <a:pt x="5734" y="3416"/>
                </a:lnTo>
                <a:lnTo>
                  <a:pt x="5736" y="3420"/>
                </a:lnTo>
                <a:lnTo>
                  <a:pt x="5736" y="3424"/>
                </a:lnTo>
                <a:lnTo>
                  <a:pt x="5734" y="3430"/>
                </a:lnTo>
                <a:lnTo>
                  <a:pt x="5732" y="3438"/>
                </a:lnTo>
                <a:lnTo>
                  <a:pt x="5724" y="3448"/>
                </a:lnTo>
                <a:lnTo>
                  <a:pt x="5716" y="3462"/>
                </a:lnTo>
                <a:lnTo>
                  <a:pt x="5714" y="3476"/>
                </a:lnTo>
                <a:lnTo>
                  <a:pt x="5712" y="3490"/>
                </a:lnTo>
                <a:lnTo>
                  <a:pt x="5714" y="3504"/>
                </a:lnTo>
                <a:lnTo>
                  <a:pt x="5718" y="3530"/>
                </a:lnTo>
                <a:lnTo>
                  <a:pt x="5718" y="3542"/>
                </a:lnTo>
                <a:lnTo>
                  <a:pt x="5714" y="3554"/>
                </a:lnTo>
                <a:lnTo>
                  <a:pt x="5702" y="3576"/>
                </a:lnTo>
                <a:lnTo>
                  <a:pt x="5694" y="3590"/>
                </a:lnTo>
                <a:lnTo>
                  <a:pt x="5686" y="3598"/>
                </a:lnTo>
                <a:lnTo>
                  <a:pt x="5680" y="3602"/>
                </a:lnTo>
                <a:lnTo>
                  <a:pt x="5668" y="3606"/>
                </a:lnTo>
                <a:lnTo>
                  <a:pt x="5662" y="3612"/>
                </a:lnTo>
                <a:lnTo>
                  <a:pt x="5654" y="3622"/>
                </a:lnTo>
                <a:lnTo>
                  <a:pt x="5644" y="3632"/>
                </a:lnTo>
                <a:lnTo>
                  <a:pt x="5634" y="3640"/>
                </a:lnTo>
                <a:lnTo>
                  <a:pt x="5622" y="3642"/>
                </a:lnTo>
                <a:lnTo>
                  <a:pt x="5610" y="3646"/>
                </a:lnTo>
                <a:lnTo>
                  <a:pt x="5600" y="3648"/>
                </a:lnTo>
                <a:lnTo>
                  <a:pt x="5592" y="3650"/>
                </a:lnTo>
                <a:lnTo>
                  <a:pt x="5584" y="3656"/>
                </a:lnTo>
                <a:lnTo>
                  <a:pt x="5580" y="3666"/>
                </a:lnTo>
                <a:lnTo>
                  <a:pt x="5570" y="3694"/>
                </a:lnTo>
                <a:lnTo>
                  <a:pt x="5560" y="3712"/>
                </a:lnTo>
                <a:lnTo>
                  <a:pt x="5552" y="3722"/>
                </a:lnTo>
                <a:lnTo>
                  <a:pt x="5544" y="3726"/>
                </a:lnTo>
                <a:lnTo>
                  <a:pt x="5538" y="3730"/>
                </a:lnTo>
                <a:lnTo>
                  <a:pt x="5534" y="3732"/>
                </a:lnTo>
                <a:lnTo>
                  <a:pt x="5528" y="3738"/>
                </a:lnTo>
                <a:lnTo>
                  <a:pt x="5524" y="3752"/>
                </a:lnTo>
                <a:lnTo>
                  <a:pt x="5520" y="3766"/>
                </a:lnTo>
                <a:lnTo>
                  <a:pt x="5518" y="3770"/>
                </a:lnTo>
                <a:lnTo>
                  <a:pt x="5516" y="3776"/>
                </a:lnTo>
                <a:lnTo>
                  <a:pt x="5512" y="3794"/>
                </a:lnTo>
                <a:lnTo>
                  <a:pt x="5508" y="3816"/>
                </a:lnTo>
                <a:lnTo>
                  <a:pt x="5506" y="3822"/>
                </a:lnTo>
                <a:lnTo>
                  <a:pt x="5502" y="3826"/>
                </a:lnTo>
                <a:lnTo>
                  <a:pt x="5494" y="3834"/>
                </a:lnTo>
                <a:lnTo>
                  <a:pt x="5482" y="3848"/>
                </a:lnTo>
                <a:lnTo>
                  <a:pt x="5468" y="3862"/>
                </a:lnTo>
                <a:lnTo>
                  <a:pt x="5462" y="3868"/>
                </a:lnTo>
                <a:lnTo>
                  <a:pt x="5462" y="3870"/>
                </a:lnTo>
                <a:lnTo>
                  <a:pt x="5464" y="3870"/>
                </a:lnTo>
                <a:lnTo>
                  <a:pt x="5470" y="3870"/>
                </a:lnTo>
                <a:lnTo>
                  <a:pt x="5470" y="3872"/>
                </a:lnTo>
                <a:lnTo>
                  <a:pt x="5466" y="3880"/>
                </a:lnTo>
                <a:lnTo>
                  <a:pt x="5458" y="3896"/>
                </a:lnTo>
                <a:lnTo>
                  <a:pt x="5456" y="3906"/>
                </a:lnTo>
                <a:lnTo>
                  <a:pt x="5454" y="3918"/>
                </a:lnTo>
                <a:lnTo>
                  <a:pt x="5452" y="3928"/>
                </a:lnTo>
                <a:lnTo>
                  <a:pt x="5450" y="3934"/>
                </a:lnTo>
                <a:lnTo>
                  <a:pt x="5446" y="3938"/>
                </a:lnTo>
                <a:lnTo>
                  <a:pt x="5442" y="3940"/>
                </a:lnTo>
                <a:lnTo>
                  <a:pt x="5436" y="3944"/>
                </a:lnTo>
                <a:lnTo>
                  <a:pt x="5432" y="3948"/>
                </a:lnTo>
                <a:lnTo>
                  <a:pt x="5428" y="3956"/>
                </a:lnTo>
                <a:lnTo>
                  <a:pt x="5424" y="3966"/>
                </a:lnTo>
                <a:lnTo>
                  <a:pt x="5420" y="3990"/>
                </a:lnTo>
                <a:lnTo>
                  <a:pt x="5420" y="4006"/>
                </a:lnTo>
                <a:lnTo>
                  <a:pt x="5420" y="4014"/>
                </a:lnTo>
                <a:lnTo>
                  <a:pt x="5422" y="4016"/>
                </a:lnTo>
                <a:lnTo>
                  <a:pt x="5424" y="4016"/>
                </a:lnTo>
                <a:lnTo>
                  <a:pt x="5424" y="4014"/>
                </a:lnTo>
                <a:lnTo>
                  <a:pt x="5426" y="4012"/>
                </a:lnTo>
                <a:lnTo>
                  <a:pt x="5426" y="4006"/>
                </a:lnTo>
                <a:lnTo>
                  <a:pt x="5428" y="4002"/>
                </a:lnTo>
                <a:lnTo>
                  <a:pt x="5430" y="4000"/>
                </a:lnTo>
                <a:lnTo>
                  <a:pt x="5432" y="4000"/>
                </a:lnTo>
                <a:lnTo>
                  <a:pt x="5434" y="4002"/>
                </a:lnTo>
                <a:lnTo>
                  <a:pt x="5434" y="4006"/>
                </a:lnTo>
                <a:lnTo>
                  <a:pt x="5436" y="4014"/>
                </a:lnTo>
                <a:lnTo>
                  <a:pt x="5438" y="4022"/>
                </a:lnTo>
                <a:lnTo>
                  <a:pt x="5440" y="4024"/>
                </a:lnTo>
                <a:lnTo>
                  <a:pt x="5442" y="4024"/>
                </a:lnTo>
                <a:lnTo>
                  <a:pt x="5446" y="4022"/>
                </a:lnTo>
                <a:lnTo>
                  <a:pt x="5448" y="4024"/>
                </a:lnTo>
                <a:lnTo>
                  <a:pt x="5452" y="4032"/>
                </a:lnTo>
                <a:lnTo>
                  <a:pt x="5454" y="4044"/>
                </a:lnTo>
                <a:lnTo>
                  <a:pt x="5454" y="4058"/>
                </a:lnTo>
                <a:lnTo>
                  <a:pt x="5454" y="4066"/>
                </a:lnTo>
                <a:lnTo>
                  <a:pt x="5452" y="4072"/>
                </a:lnTo>
                <a:lnTo>
                  <a:pt x="5446" y="4080"/>
                </a:lnTo>
                <a:lnTo>
                  <a:pt x="5442" y="4086"/>
                </a:lnTo>
                <a:lnTo>
                  <a:pt x="5444" y="4088"/>
                </a:lnTo>
                <a:lnTo>
                  <a:pt x="5446" y="4090"/>
                </a:lnTo>
                <a:lnTo>
                  <a:pt x="5450" y="4096"/>
                </a:lnTo>
                <a:lnTo>
                  <a:pt x="5456" y="4104"/>
                </a:lnTo>
                <a:lnTo>
                  <a:pt x="5458" y="4114"/>
                </a:lnTo>
                <a:lnTo>
                  <a:pt x="5462" y="4128"/>
                </a:lnTo>
                <a:lnTo>
                  <a:pt x="5464" y="4142"/>
                </a:lnTo>
                <a:lnTo>
                  <a:pt x="5464" y="4156"/>
                </a:lnTo>
                <a:lnTo>
                  <a:pt x="5462" y="4172"/>
                </a:lnTo>
                <a:lnTo>
                  <a:pt x="5460" y="4186"/>
                </a:lnTo>
                <a:lnTo>
                  <a:pt x="5448" y="4222"/>
                </a:lnTo>
                <a:lnTo>
                  <a:pt x="5446" y="4232"/>
                </a:lnTo>
                <a:lnTo>
                  <a:pt x="5444" y="4242"/>
                </a:lnTo>
                <a:lnTo>
                  <a:pt x="5444" y="4258"/>
                </a:lnTo>
                <a:lnTo>
                  <a:pt x="5438" y="4278"/>
                </a:lnTo>
                <a:lnTo>
                  <a:pt x="5434" y="4288"/>
                </a:lnTo>
                <a:lnTo>
                  <a:pt x="5428" y="4298"/>
                </a:lnTo>
                <a:lnTo>
                  <a:pt x="5420" y="4304"/>
                </a:lnTo>
                <a:lnTo>
                  <a:pt x="5412" y="4310"/>
                </a:lnTo>
                <a:lnTo>
                  <a:pt x="5406" y="4314"/>
                </a:lnTo>
                <a:lnTo>
                  <a:pt x="5404" y="4318"/>
                </a:lnTo>
                <a:lnTo>
                  <a:pt x="5408" y="4320"/>
                </a:lnTo>
                <a:lnTo>
                  <a:pt x="5414" y="4318"/>
                </a:lnTo>
                <a:lnTo>
                  <a:pt x="5418" y="4320"/>
                </a:lnTo>
                <a:lnTo>
                  <a:pt x="5422" y="4324"/>
                </a:lnTo>
                <a:lnTo>
                  <a:pt x="5428" y="4338"/>
                </a:lnTo>
                <a:lnTo>
                  <a:pt x="5434" y="4358"/>
                </a:lnTo>
                <a:lnTo>
                  <a:pt x="5438" y="4366"/>
                </a:lnTo>
                <a:lnTo>
                  <a:pt x="5442" y="4374"/>
                </a:lnTo>
                <a:lnTo>
                  <a:pt x="5444" y="4378"/>
                </a:lnTo>
                <a:lnTo>
                  <a:pt x="5448" y="4380"/>
                </a:lnTo>
                <a:lnTo>
                  <a:pt x="5452" y="4382"/>
                </a:lnTo>
                <a:lnTo>
                  <a:pt x="5456" y="4382"/>
                </a:lnTo>
                <a:lnTo>
                  <a:pt x="5468" y="4380"/>
                </a:lnTo>
                <a:lnTo>
                  <a:pt x="5484" y="4378"/>
                </a:lnTo>
                <a:lnTo>
                  <a:pt x="5466" y="4382"/>
                </a:lnTo>
                <a:lnTo>
                  <a:pt x="5454" y="4386"/>
                </a:lnTo>
                <a:lnTo>
                  <a:pt x="5446" y="4388"/>
                </a:lnTo>
                <a:lnTo>
                  <a:pt x="5442" y="4386"/>
                </a:lnTo>
                <a:lnTo>
                  <a:pt x="5440" y="4384"/>
                </a:lnTo>
                <a:lnTo>
                  <a:pt x="5438" y="4380"/>
                </a:lnTo>
                <a:lnTo>
                  <a:pt x="5436" y="4380"/>
                </a:lnTo>
                <a:lnTo>
                  <a:pt x="5432" y="4382"/>
                </a:lnTo>
                <a:lnTo>
                  <a:pt x="5430" y="4390"/>
                </a:lnTo>
                <a:lnTo>
                  <a:pt x="5432" y="4398"/>
                </a:lnTo>
                <a:lnTo>
                  <a:pt x="5434" y="4408"/>
                </a:lnTo>
                <a:lnTo>
                  <a:pt x="5434" y="4416"/>
                </a:lnTo>
                <a:lnTo>
                  <a:pt x="5436" y="4420"/>
                </a:lnTo>
                <a:lnTo>
                  <a:pt x="5440" y="4418"/>
                </a:lnTo>
                <a:lnTo>
                  <a:pt x="5444" y="4416"/>
                </a:lnTo>
                <a:lnTo>
                  <a:pt x="5448" y="4418"/>
                </a:lnTo>
                <a:lnTo>
                  <a:pt x="5452" y="4420"/>
                </a:lnTo>
                <a:lnTo>
                  <a:pt x="5458" y="4420"/>
                </a:lnTo>
                <a:lnTo>
                  <a:pt x="5464" y="4418"/>
                </a:lnTo>
                <a:lnTo>
                  <a:pt x="5468" y="4420"/>
                </a:lnTo>
                <a:lnTo>
                  <a:pt x="5474" y="4422"/>
                </a:lnTo>
                <a:lnTo>
                  <a:pt x="5480" y="4424"/>
                </a:lnTo>
                <a:lnTo>
                  <a:pt x="5468" y="4426"/>
                </a:lnTo>
                <a:lnTo>
                  <a:pt x="5460" y="4426"/>
                </a:lnTo>
                <a:lnTo>
                  <a:pt x="5448" y="4424"/>
                </a:lnTo>
                <a:lnTo>
                  <a:pt x="5442" y="4422"/>
                </a:lnTo>
                <a:lnTo>
                  <a:pt x="5440" y="4422"/>
                </a:lnTo>
                <a:lnTo>
                  <a:pt x="5436" y="4426"/>
                </a:lnTo>
                <a:lnTo>
                  <a:pt x="5434" y="4430"/>
                </a:lnTo>
                <a:lnTo>
                  <a:pt x="5434" y="4432"/>
                </a:lnTo>
                <a:lnTo>
                  <a:pt x="5438" y="4434"/>
                </a:lnTo>
                <a:lnTo>
                  <a:pt x="5442" y="4438"/>
                </a:lnTo>
                <a:lnTo>
                  <a:pt x="5444" y="4440"/>
                </a:lnTo>
                <a:lnTo>
                  <a:pt x="5446" y="4440"/>
                </a:lnTo>
                <a:lnTo>
                  <a:pt x="5452" y="4440"/>
                </a:lnTo>
                <a:lnTo>
                  <a:pt x="5456" y="4440"/>
                </a:lnTo>
                <a:lnTo>
                  <a:pt x="5454" y="4444"/>
                </a:lnTo>
                <a:lnTo>
                  <a:pt x="5452" y="4452"/>
                </a:lnTo>
                <a:lnTo>
                  <a:pt x="5452" y="4454"/>
                </a:lnTo>
                <a:lnTo>
                  <a:pt x="5454" y="4456"/>
                </a:lnTo>
                <a:lnTo>
                  <a:pt x="5458" y="4456"/>
                </a:lnTo>
                <a:lnTo>
                  <a:pt x="5464" y="4454"/>
                </a:lnTo>
                <a:lnTo>
                  <a:pt x="5468" y="4454"/>
                </a:lnTo>
                <a:lnTo>
                  <a:pt x="5470" y="4456"/>
                </a:lnTo>
                <a:lnTo>
                  <a:pt x="5468" y="4462"/>
                </a:lnTo>
                <a:lnTo>
                  <a:pt x="5468" y="4468"/>
                </a:lnTo>
                <a:lnTo>
                  <a:pt x="5470" y="4468"/>
                </a:lnTo>
                <a:lnTo>
                  <a:pt x="5474" y="4464"/>
                </a:lnTo>
                <a:lnTo>
                  <a:pt x="5484" y="4458"/>
                </a:lnTo>
                <a:lnTo>
                  <a:pt x="5490" y="4456"/>
                </a:lnTo>
                <a:lnTo>
                  <a:pt x="5492" y="4456"/>
                </a:lnTo>
                <a:lnTo>
                  <a:pt x="5488" y="4460"/>
                </a:lnTo>
                <a:lnTo>
                  <a:pt x="5484" y="4462"/>
                </a:lnTo>
                <a:lnTo>
                  <a:pt x="5484" y="4464"/>
                </a:lnTo>
                <a:lnTo>
                  <a:pt x="5484" y="4468"/>
                </a:lnTo>
                <a:lnTo>
                  <a:pt x="5488" y="4472"/>
                </a:lnTo>
                <a:lnTo>
                  <a:pt x="5488" y="4476"/>
                </a:lnTo>
                <a:lnTo>
                  <a:pt x="5486" y="4478"/>
                </a:lnTo>
                <a:lnTo>
                  <a:pt x="5486" y="4482"/>
                </a:lnTo>
                <a:lnTo>
                  <a:pt x="5486" y="4484"/>
                </a:lnTo>
                <a:lnTo>
                  <a:pt x="5488" y="4484"/>
                </a:lnTo>
                <a:lnTo>
                  <a:pt x="5490" y="4488"/>
                </a:lnTo>
                <a:lnTo>
                  <a:pt x="5490" y="4492"/>
                </a:lnTo>
                <a:lnTo>
                  <a:pt x="5492" y="4492"/>
                </a:lnTo>
                <a:lnTo>
                  <a:pt x="5494" y="4492"/>
                </a:lnTo>
                <a:lnTo>
                  <a:pt x="5496" y="4496"/>
                </a:lnTo>
                <a:lnTo>
                  <a:pt x="5496" y="4500"/>
                </a:lnTo>
                <a:lnTo>
                  <a:pt x="5498" y="4500"/>
                </a:lnTo>
                <a:lnTo>
                  <a:pt x="5504" y="4492"/>
                </a:lnTo>
                <a:lnTo>
                  <a:pt x="5502" y="4500"/>
                </a:lnTo>
                <a:lnTo>
                  <a:pt x="5504" y="4504"/>
                </a:lnTo>
                <a:lnTo>
                  <a:pt x="5502" y="4508"/>
                </a:lnTo>
                <a:lnTo>
                  <a:pt x="5504" y="4510"/>
                </a:lnTo>
                <a:lnTo>
                  <a:pt x="5506" y="4512"/>
                </a:lnTo>
                <a:lnTo>
                  <a:pt x="5508" y="4510"/>
                </a:lnTo>
                <a:lnTo>
                  <a:pt x="5508" y="4506"/>
                </a:lnTo>
                <a:lnTo>
                  <a:pt x="5512" y="4502"/>
                </a:lnTo>
                <a:lnTo>
                  <a:pt x="5514" y="4500"/>
                </a:lnTo>
                <a:lnTo>
                  <a:pt x="5518" y="4498"/>
                </a:lnTo>
                <a:lnTo>
                  <a:pt x="5520" y="4500"/>
                </a:lnTo>
                <a:lnTo>
                  <a:pt x="5518" y="4502"/>
                </a:lnTo>
                <a:lnTo>
                  <a:pt x="5514" y="4506"/>
                </a:lnTo>
                <a:lnTo>
                  <a:pt x="5514" y="4508"/>
                </a:lnTo>
                <a:lnTo>
                  <a:pt x="5516" y="4512"/>
                </a:lnTo>
                <a:lnTo>
                  <a:pt x="5516" y="4514"/>
                </a:lnTo>
                <a:lnTo>
                  <a:pt x="5518" y="4516"/>
                </a:lnTo>
                <a:lnTo>
                  <a:pt x="5522" y="4512"/>
                </a:lnTo>
                <a:lnTo>
                  <a:pt x="5524" y="4510"/>
                </a:lnTo>
                <a:lnTo>
                  <a:pt x="5522" y="4518"/>
                </a:lnTo>
                <a:lnTo>
                  <a:pt x="5522" y="4528"/>
                </a:lnTo>
                <a:lnTo>
                  <a:pt x="5524" y="4528"/>
                </a:lnTo>
                <a:lnTo>
                  <a:pt x="5524" y="4534"/>
                </a:lnTo>
                <a:lnTo>
                  <a:pt x="5528" y="4538"/>
                </a:lnTo>
                <a:lnTo>
                  <a:pt x="5532" y="4542"/>
                </a:lnTo>
                <a:lnTo>
                  <a:pt x="5538" y="4544"/>
                </a:lnTo>
                <a:lnTo>
                  <a:pt x="5544" y="4548"/>
                </a:lnTo>
                <a:lnTo>
                  <a:pt x="5550" y="4554"/>
                </a:lnTo>
                <a:lnTo>
                  <a:pt x="5558" y="4556"/>
                </a:lnTo>
                <a:lnTo>
                  <a:pt x="5562" y="4560"/>
                </a:lnTo>
                <a:lnTo>
                  <a:pt x="5564" y="4562"/>
                </a:lnTo>
                <a:lnTo>
                  <a:pt x="5562" y="4564"/>
                </a:lnTo>
                <a:lnTo>
                  <a:pt x="5560" y="4568"/>
                </a:lnTo>
                <a:lnTo>
                  <a:pt x="5560" y="4572"/>
                </a:lnTo>
                <a:lnTo>
                  <a:pt x="5560" y="4576"/>
                </a:lnTo>
                <a:lnTo>
                  <a:pt x="5566" y="4578"/>
                </a:lnTo>
                <a:lnTo>
                  <a:pt x="5570" y="4582"/>
                </a:lnTo>
                <a:lnTo>
                  <a:pt x="5570" y="4584"/>
                </a:lnTo>
                <a:lnTo>
                  <a:pt x="5572" y="4586"/>
                </a:lnTo>
                <a:lnTo>
                  <a:pt x="5574" y="4588"/>
                </a:lnTo>
                <a:lnTo>
                  <a:pt x="5576" y="4592"/>
                </a:lnTo>
                <a:lnTo>
                  <a:pt x="5574" y="4594"/>
                </a:lnTo>
                <a:lnTo>
                  <a:pt x="5574" y="4596"/>
                </a:lnTo>
                <a:lnTo>
                  <a:pt x="5580" y="4604"/>
                </a:lnTo>
                <a:lnTo>
                  <a:pt x="5580" y="4606"/>
                </a:lnTo>
                <a:lnTo>
                  <a:pt x="5576" y="4608"/>
                </a:lnTo>
                <a:lnTo>
                  <a:pt x="5576" y="4610"/>
                </a:lnTo>
                <a:lnTo>
                  <a:pt x="5576" y="4612"/>
                </a:lnTo>
                <a:lnTo>
                  <a:pt x="5578" y="4618"/>
                </a:lnTo>
                <a:lnTo>
                  <a:pt x="5580" y="4618"/>
                </a:lnTo>
                <a:lnTo>
                  <a:pt x="5584" y="4616"/>
                </a:lnTo>
                <a:lnTo>
                  <a:pt x="5590" y="4620"/>
                </a:lnTo>
                <a:lnTo>
                  <a:pt x="5586" y="4624"/>
                </a:lnTo>
                <a:lnTo>
                  <a:pt x="5584" y="4624"/>
                </a:lnTo>
                <a:lnTo>
                  <a:pt x="5578" y="4624"/>
                </a:lnTo>
                <a:lnTo>
                  <a:pt x="5574" y="4624"/>
                </a:lnTo>
                <a:lnTo>
                  <a:pt x="5574" y="4628"/>
                </a:lnTo>
                <a:lnTo>
                  <a:pt x="5580" y="4636"/>
                </a:lnTo>
                <a:lnTo>
                  <a:pt x="5584" y="4638"/>
                </a:lnTo>
                <a:lnTo>
                  <a:pt x="5586" y="4638"/>
                </a:lnTo>
                <a:lnTo>
                  <a:pt x="5590" y="4642"/>
                </a:lnTo>
                <a:lnTo>
                  <a:pt x="5590" y="4648"/>
                </a:lnTo>
                <a:lnTo>
                  <a:pt x="5588" y="4650"/>
                </a:lnTo>
                <a:lnTo>
                  <a:pt x="5586" y="4650"/>
                </a:lnTo>
                <a:lnTo>
                  <a:pt x="5588" y="4654"/>
                </a:lnTo>
                <a:lnTo>
                  <a:pt x="5590" y="4656"/>
                </a:lnTo>
                <a:lnTo>
                  <a:pt x="5596" y="4658"/>
                </a:lnTo>
                <a:lnTo>
                  <a:pt x="5602" y="4660"/>
                </a:lnTo>
                <a:lnTo>
                  <a:pt x="5606" y="4666"/>
                </a:lnTo>
                <a:lnTo>
                  <a:pt x="5608" y="4668"/>
                </a:lnTo>
                <a:lnTo>
                  <a:pt x="5608" y="4670"/>
                </a:lnTo>
                <a:lnTo>
                  <a:pt x="5606" y="4672"/>
                </a:lnTo>
                <a:lnTo>
                  <a:pt x="5606" y="4674"/>
                </a:lnTo>
                <a:lnTo>
                  <a:pt x="5606" y="4676"/>
                </a:lnTo>
                <a:lnTo>
                  <a:pt x="5612" y="4680"/>
                </a:lnTo>
                <a:lnTo>
                  <a:pt x="5632" y="4688"/>
                </a:lnTo>
                <a:lnTo>
                  <a:pt x="5640" y="4694"/>
                </a:lnTo>
                <a:lnTo>
                  <a:pt x="5646" y="4700"/>
                </a:lnTo>
                <a:lnTo>
                  <a:pt x="5650" y="4706"/>
                </a:lnTo>
                <a:lnTo>
                  <a:pt x="5656" y="4710"/>
                </a:lnTo>
                <a:lnTo>
                  <a:pt x="5664" y="4716"/>
                </a:lnTo>
                <a:lnTo>
                  <a:pt x="5672" y="4722"/>
                </a:lnTo>
                <a:lnTo>
                  <a:pt x="5676" y="4724"/>
                </a:lnTo>
                <a:lnTo>
                  <a:pt x="5676" y="4728"/>
                </a:lnTo>
                <a:lnTo>
                  <a:pt x="5678" y="4732"/>
                </a:lnTo>
                <a:lnTo>
                  <a:pt x="5680" y="4734"/>
                </a:lnTo>
                <a:lnTo>
                  <a:pt x="5686" y="4738"/>
                </a:lnTo>
                <a:lnTo>
                  <a:pt x="5698" y="4744"/>
                </a:lnTo>
                <a:lnTo>
                  <a:pt x="5706" y="4752"/>
                </a:lnTo>
                <a:lnTo>
                  <a:pt x="5714" y="4762"/>
                </a:lnTo>
                <a:lnTo>
                  <a:pt x="5732" y="4782"/>
                </a:lnTo>
                <a:lnTo>
                  <a:pt x="5752" y="4798"/>
                </a:lnTo>
                <a:lnTo>
                  <a:pt x="5768" y="4810"/>
                </a:lnTo>
                <a:lnTo>
                  <a:pt x="5784" y="4816"/>
                </a:lnTo>
                <a:lnTo>
                  <a:pt x="5794" y="4820"/>
                </a:lnTo>
                <a:lnTo>
                  <a:pt x="5796" y="4824"/>
                </a:lnTo>
                <a:lnTo>
                  <a:pt x="5800" y="4826"/>
                </a:lnTo>
                <a:lnTo>
                  <a:pt x="5808" y="4826"/>
                </a:lnTo>
                <a:lnTo>
                  <a:pt x="5812" y="4824"/>
                </a:lnTo>
                <a:lnTo>
                  <a:pt x="5816" y="4822"/>
                </a:lnTo>
                <a:lnTo>
                  <a:pt x="5826" y="4814"/>
                </a:lnTo>
                <a:lnTo>
                  <a:pt x="5840" y="4804"/>
                </a:lnTo>
                <a:lnTo>
                  <a:pt x="5852" y="4798"/>
                </a:lnTo>
                <a:lnTo>
                  <a:pt x="5866" y="4794"/>
                </a:lnTo>
                <a:lnTo>
                  <a:pt x="5892" y="4788"/>
                </a:lnTo>
                <a:lnTo>
                  <a:pt x="5908" y="4788"/>
                </a:lnTo>
                <a:lnTo>
                  <a:pt x="5920" y="4788"/>
                </a:lnTo>
                <a:lnTo>
                  <a:pt x="5934" y="4786"/>
                </a:lnTo>
                <a:lnTo>
                  <a:pt x="5944" y="4782"/>
                </a:lnTo>
                <a:lnTo>
                  <a:pt x="5958" y="4786"/>
                </a:lnTo>
                <a:lnTo>
                  <a:pt x="5972" y="4786"/>
                </a:lnTo>
                <a:lnTo>
                  <a:pt x="5976" y="4786"/>
                </a:lnTo>
                <a:lnTo>
                  <a:pt x="5980" y="4784"/>
                </a:lnTo>
                <a:lnTo>
                  <a:pt x="5984" y="4784"/>
                </a:lnTo>
                <a:lnTo>
                  <a:pt x="5994" y="4786"/>
                </a:lnTo>
                <a:lnTo>
                  <a:pt x="5996" y="4788"/>
                </a:lnTo>
                <a:lnTo>
                  <a:pt x="5994" y="4788"/>
                </a:lnTo>
                <a:lnTo>
                  <a:pt x="5986" y="4790"/>
                </a:lnTo>
                <a:lnTo>
                  <a:pt x="5982" y="4790"/>
                </a:lnTo>
                <a:lnTo>
                  <a:pt x="5980" y="4790"/>
                </a:lnTo>
                <a:lnTo>
                  <a:pt x="5982" y="4792"/>
                </a:lnTo>
                <a:lnTo>
                  <a:pt x="6000" y="4796"/>
                </a:lnTo>
                <a:lnTo>
                  <a:pt x="6010" y="4800"/>
                </a:lnTo>
                <a:lnTo>
                  <a:pt x="6022" y="4804"/>
                </a:lnTo>
                <a:lnTo>
                  <a:pt x="6026" y="4806"/>
                </a:lnTo>
                <a:lnTo>
                  <a:pt x="6030" y="4806"/>
                </a:lnTo>
                <a:lnTo>
                  <a:pt x="6040" y="4800"/>
                </a:lnTo>
                <a:lnTo>
                  <a:pt x="6052" y="4790"/>
                </a:lnTo>
                <a:lnTo>
                  <a:pt x="6060" y="4786"/>
                </a:lnTo>
                <a:lnTo>
                  <a:pt x="6068" y="4784"/>
                </a:lnTo>
                <a:lnTo>
                  <a:pt x="6078" y="4782"/>
                </a:lnTo>
                <a:lnTo>
                  <a:pt x="6084" y="4778"/>
                </a:lnTo>
                <a:lnTo>
                  <a:pt x="6096" y="4770"/>
                </a:lnTo>
                <a:lnTo>
                  <a:pt x="6102" y="4766"/>
                </a:lnTo>
                <a:lnTo>
                  <a:pt x="6110" y="4762"/>
                </a:lnTo>
                <a:lnTo>
                  <a:pt x="6120" y="4758"/>
                </a:lnTo>
                <a:lnTo>
                  <a:pt x="6134" y="4756"/>
                </a:lnTo>
                <a:lnTo>
                  <a:pt x="6146" y="4754"/>
                </a:lnTo>
                <a:lnTo>
                  <a:pt x="6150" y="4752"/>
                </a:lnTo>
                <a:lnTo>
                  <a:pt x="6152" y="4750"/>
                </a:lnTo>
                <a:lnTo>
                  <a:pt x="6152" y="4746"/>
                </a:lnTo>
                <a:lnTo>
                  <a:pt x="6158" y="4740"/>
                </a:lnTo>
                <a:lnTo>
                  <a:pt x="6164" y="4736"/>
                </a:lnTo>
                <a:lnTo>
                  <a:pt x="6178" y="4732"/>
                </a:lnTo>
                <a:lnTo>
                  <a:pt x="6202" y="4730"/>
                </a:lnTo>
                <a:lnTo>
                  <a:pt x="6218" y="4728"/>
                </a:lnTo>
                <a:lnTo>
                  <a:pt x="6236" y="4726"/>
                </a:lnTo>
                <a:lnTo>
                  <a:pt x="6242" y="4726"/>
                </a:lnTo>
                <a:lnTo>
                  <a:pt x="6246" y="4722"/>
                </a:lnTo>
                <a:lnTo>
                  <a:pt x="6248" y="4720"/>
                </a:lnTo>
                <a:lnTo>
                  <a:pt x="6250" y="4722"/>
                </a:lnTo>
                <a:lnTo>
                  <a:pt x="6254" y="4724"/>
                </a:lnTo>
                <a:lnTo>
                  <a:pt x="6264" y="4726"/>
                </a:lnTo>
                <a:lnTo>
                  <a:pt x="6278" y="4726"/>
                </a:lnTo>
                <a:lnTo>
                  <a:pt x="6290" y="4730"/>
                </a:lnTo>
                <a:lnTo>
                  <a:pt x="6294" y="4734"/>
                </a:lnTo>
                <a:lnTo>
                  <a:pt x="6300" y="4738"/>
                </a:lnTo>
                <a:lnTo>
                  <a:pt x="6314" y="4756"/>
                </a:lnTo>
                <a:lnTo>
                  <a:pt x="6320" y="4772"/>
                </a:lnTo>
                <a:lnTo>
                  <a:pt x="6328" y="4796"/>
                </a:lnTo>
                <a:lnTo>
                  <a:pt x="6334" y="4808"/>
                </a:lnTo>
                <a:lnTo>
                  <a:pt x="6340" y="4818"/>
                </a:lnTo>
                <a:lnTo>
                  <a:pt x="6348" y="4826"/>
                </a:lnTo>
                <a:lnTo>
                  <a:pt x="6352" y="4826"/>
                </a:lnTo>
                <a:lnTo>
                  <a:pt x="6358" y="4828"/>
                </a:lnTo>
                <a:lnTo>
                  <a:pt x="6374" y="4828"/>
                </a:lnTo>
                <a:lnTo>
                  <a:pt x="6380" y="4828"/>
                </a:lnTo>
                <a:lnTo>
                  <a:pt x="6388" y="4826"/>
                </a:lnTo>
                <a:lnTo>
                  <a:pt x="6394" y="4822"/>
                </a:lnTo>
                <a:lnTo>
                  <a:pt x="6396" y="4820"/>
                </a:lnTo>
                <a:lnTo>
                  <a:pt x="6398" y="4816"/>
                </a:lnTo>
                <a:lnTo>
                  <a:pt x="6398" y="4814"/>
                </a:lnTo>
                <a:lnTo>
                  <a:pt x="6396" y="4810"/>
                </a:lnTo>
                <a:lnTo>
                  <a:pt x="6402" y="4814"/>
                </a:lnTo>
                <a:lnTo>
                  <a:pt x="6406" y="4816"/>
                </a:lnTo>
                <a:lnTo>
                  <a:pt x="6414" y="4818"/>
                </a:lnTo>
                <a:lnTo>
                  <a:pt x="6422" y="4818"/>
                </a:lnTo>
                <a:lnTo>
                  <a:pt x="6432" y="4818"/>
                </a:lnTo>
                <a:lnTo>
                  <a:pt x="6440" y="4816"/>
                </a:lnTo>
                <a:lnTo>
                  <a:pt x="6444" y="4812"/>
                </a:lnTo>
                <a:lnTo>
                  <a:pt x="6446" y="4808"/>
                </a:lnTo>
                <a:lnTo>
                  <a:pt x="6446" y="4806"/>
                </a:lnTo>
                <a:lnTo>
                  <a:pt x="6440" y="4796"/>
                </a:lnTo>
                <a:lnTo>
                  <a:pt x="6452" y="4806"/>
                </a:lnTo>
                <a:lnTo>
                  <a:pt x="6452" y="4814"/>
                </a:lnTo>
                <a:lnTo>
                  <a:pt x="6454" y="4818"/>
                </a:lnTo>
                <a:lnTo>
                  <a:pt x="6458" y="4818"/>
                </a:lnTo>
                <a:lnTo>
                  <a:pt x="6460" y="4818"/>
                </a:lnTo>
                <a:lnTo>
                  <a:pt x="6464" y="4816"/>
                </a:lnTo>
                <a:lnTo>
                  <a:pt x="6466" y="4816"/>
                </a:lnTo>
                <a:lnTo>
                  <a:pt x="6468" y="4822"/>
                </a:lnTo>
                <a:lnTo>
                  <a:pt x="6470" y="4836"/>
                </a:lnTo>
                <a:lnTo>
                  <a:pt x="6474" y="4840"/>
                </a:lnTo>
                <a:lnTo>
                  <a:pt x="6482" y="4844"/>
                </a:lnTo>
                <a:lnTo>
                  <a:pt x="6486" y="4846"/>
                </a:lnTo>
                <a:lnTo>
                  <a:pt x="6488" y="4844"/>
                </a:lnTo>
                <a:lnTo>
                  <a:pt x="6492" y="4842"/>
                </a:lnTo>
                <a:lnTo>
                  <a:pt x="6494" y="4838"/>
                </a:lnTo>
                <a:lnTo>
                  <a:pt x="6498" y="4840"/>
                </a:lnTo>
                <a:lnTo>
                  <a:pt x="6500" y="4844"/>
                </a:lnTo>
                <a:lnTo>
                  <a:pt x="6500" y="4846"/>
                </a:lnTo>
                <a:lnTo>
                  <a:pt x="6498" y="4850"/>
                </a:lnTo>
                <a:lnTo>
                  <a:pt x="6494" y="4852"/>
                </a:lnTo>
                <a:lnTo>
                  <a:pt x="6494" y="4856"/>
                </a:lnTo>
                <a:lnTo>
                  <a:pt x="6496" y="4858"/>
                </a:lnTo>
                <a:lnTo>
                  <a:pt x="6500" y="4862"/>
                </a:lnTo>
                <a:lnTo>
                  <a:pt x="6500" y="4864"/>
                </a:lnTo>
                <a:lnTo>
                  <a:pt x="6500" y="4866"/>
                </a:lnTo>
                <a:lnTo>
                  <a:pt x="6504" y="4874"/>
                </a:lnTo>
                <a:lnTo>
                  <a:pt x="6506" y="4880"/>
                </a:lnTo>
                <a:lnTo>
                  <a:pt x="6508" y="4886"/>
                </a:lnTo>
                <a:lnTo>
                  <a:pt x="6508" y="4898"/>
                </a:lnTo>
                <a:lnTo>
                  <a:pt x="6504" y="4910"/>
                </a:lnTo>
                <a:lnTo>
                  <a:pt x="6504" y="4924"/>
                </a:lnTo>
                <a:lnTo>
                  <a:pt x="6504" y="4936"/>
                </a:lnTo>
                <a:lnTo>
                  <a:pt x="6502" y="4946"/>
                </a:lnTo>
                <a:lnTo>
                  <a:pt x="6498" y="4954"/>
                </a:lnTo>
                <a:lnTo>
                  <a:pt x="6494" y="4960"/>
                </a:lnTo>
                <a:lnTo>
                  <a:pt x="6488" y="4970"/>
                </a:lnTo>
                <a:lnTo>
                  <a:pt x="6486" y="4974"/>
                </a:lnTo>
                <a:lnTo>
                  <a:pt x="6486" y="4978"/>
                </a:lnTo>
                <a:lnTo>
                  <a:pt x="6486" y="4982"/>
                </a:lnTo>
                <a:lnTo>
                  <a:pt x="6488" y="4984"/>
                </a:lnTo>
                <a:lnTo>
                  <a:pt x="6494" y="4984"/>
                </a:lnTo>
                <a:lnTo>
                  <a:pt x="6496" y="4984"/>
                </a:lnTo>
                <a:lnTo>
                  <a:pt x="6496" y="4988"/>
                </a:lnTo>
                <a:lnTo>
                  <a:pt x="6494" y="4994"/>
                </a:lnTo>
                <a:lnTo>
                  <a:pt x="6496" y="4998"/>
                </a:lnTo>
                <a:lnTo>
                  <a:pt x="6498" y="5002"/>
                </a:lnTo>
                <a:lnTo>
                  <a:pt x="6496" y="5006"/>
                </a:lnTo>
                <a:lnTo>
                  <a:pt x="6494" y="5006"/>
                </a:lnTo>
                <a:lnTo>
                  <a:pt x="6492" y="5004"/>
                </a:lnTo>
                <a:lnTo>
                  <a:pt x="6490" y="5004"/>
                </a:lnTo>
                <a:lnTo>
                  <a:pt x="6486" y="5006"/>
                </a:lnTo>
                <a:lnTo>
                  <a:pt x="6486" y="5010"/>
                </a:lnTo>
                <a:lnTo>
                  <a:pt x="6486" y="5014"/>
                </a:lnTo>
                <a:lnTo>
                  <a:pt x="6490" y="5018"/>
                </a:lnTo>
                <a:lnTo>
                  <a:pt x="6500" y="5024"/>
                </a:lnTo>
                <a:lnTo>
                  <a:pt x="6510" y="5026"/>
                </a:lnTo>
                <a:lnTo>
                  <a:pt x="6514" y="5028"/>
                </a:lnTo>
                <a:lnTo>
                  <a:pt x="6516" y="5030"/>
                </a:lnTo>
                <a:lnTo>
                  <a:pt x="6514" y="5032"/>
                </a:lnTo>
                <a:lnTo>
                  <a:pt x="6512" y="5034"/>
                </a:lnTo>
                <a:lnTo>
                  <a:pt x="6508" y="5034"/>
                </a:lnTo>
                <a:lnTo>
                  <a:pt x="6502" y="5034"/>
                </a:lnTo>
                <a:lnTo>
                  <a:pt x="6498" y="5034"/>
                </a:lnTo>
                <a:lnTo>
                  <a:pt x="6494" y="5030"/>
                </a:lnTo>
                <a:lnTo>
                  <a:pt x="6488" y="5022"/>
                </a:lnTo>
                <a:lnTo>
                  <a:pt x="6486" y="5022"/>
                </a:lnTo>
                <a:lnTo>
                  <a:pt x="6484" y="5022"/>
                </a:lnTo>
                <a:lnTo>
                  <a:pt x="6484" y="5026"/>
                </a:lnTo>
                <a:lnTo>
                  <a:pt x="6484" y="5038"/>
                </a:lnTo>
                <a:lnTo>
                  <a:pt x="6484" y="5052"/>
                </a:lnTo>
                <a:lnTo>
                  <a:pt x="6480" y="5066"/>
                </a:lnTo>
                <a:lnTo>
                  <a:pt x="6476" y="5070"/>
                </a:lnTo>
                <a:lnTo>
                  <a:pt x="6474" y="5072"/>
                </a:lnTo>
                <a:lnTo>
                  <a:pt x="6470" y="5072"/>
                </a:lnTo>
                <a:lnTo>
                  <a:pt x="6466" y="5070"/>
                </a:lnTo>
                <a:lnTo>
                  <a:pt x="6460" y="5066"/>
                </a:lnTo>
                <a:lnTo>
                  <a:pt x="6460" y="5068"/>
                </a:lnTo>
                <a:lnTo>
                  <a:pt x="6462" y="5076"/>
                </a:lnTo>
                <a:lnTo>
                  <a:pt x="6468" y="5092"/>
                </a:lnTo>
                <a:lnTo>
                  <a:pt x="6480" y="5120"/>
                </a:lnTo>
                <a:lnTo>
                  <a:pt x="6484" y="5130"/>
                </a:lnTo>
                <a:lnTo>
                  <a:pt x="6488" y="5136"/>
                </a:lnTo>
                <a:lnTo>
                  <a:pt x="6494" y="5144"/>
                </a:lnTo>
                <a:lnTo>
                  <a:pt x="6498" y="5152"/>
                </a:lnTo>
                <a:lnTo>
                  <a:pt x="6504" y="5162"/>
                </a:lnTo>
                <a:lnTo>
                  <a:pt x="6514" y="5174"/>
                </a:lnTo>
                <a:lnTo>
                  <a:pt x="6536" y="5198"/>
                </a:lnTo>
                <a:lnTo>
                  <a:pt x="6544" y="5208"/>
                </a:lnTo>
                <a:lnTo>
                  <a:pt x="6546" y="5214"/>
                </a:lnTo>
                <a:lnTo>
                  <a:pt x="6556" y="5224"/>
                </a:lnTo>
                <a:lnTo>
                  <a:pt x="6576" y="5248"/>
                </a:lnTo>
                <a:lnTo>
                  <a:pt x="6582" y="5256"/>
                </a:lnTo>
                <a:lnTo>
                  <a:pt x="6584" y="5264"/>
                </a:lnTo>
                <a:lnTo>
                  <a:pt x="6588" y="5274"/>
                </a:lnTo>
                <a:lnTo>
                  <a:pt x="6594" y="5282"/>
                </a:lnTo>
                <a:lnTo>
                  <a:pt x="6600" y="5292"/>
                </a:lnTo>
                <a:lnTo>
                  <a:pt x="6600" y="5296"/>
                </a:lnTo>
                <a:lnTo>
                  <a:pt x="6600" y="5302"/>
                </a:lnTo>
                <a:lnTo>
                  <a:pt x="6598" y="5310"/>
                </a:lnTo>
                <a:lnTo>
                  <a:pt x="6598" y="5314"/>
                </a:lnTo>
                <a:lnTo>
                  <a:pt x="6600" y="5314"/>
                </a:lnTo>
                <a:lnTo>
                  <a:pt x="6602" y="5318"/>
                </a:lnTo>
                <a:lnTo>
                  <a:pt x="6606" y="5324"/>
                </a:lnTo>
                <a:lnTo>
                  <a:pt x="6608" y="5324"/>
                </a:lnTo>
                <a:lnTo>
                  <a:pt x="6614" y="5322"/>
                </a:lnTo>
                <a:lnTo>
                  <a:pt x="6620" y="5320"/>
                </a:lnTo>
                <a:lnTo>
                  <a:pt x="6626" y="5318"/>
                </a:lnTo>
                <a:lnTo>
                  <a:pt x="6630" y="5316"/>
                </a:lnTo>
                <a:lnTo>
                  <a:pt x="6638" y="5318"/>
                </a:lnTo>
                <a:lnTo>
                  <a:pt x="6630" y="5324"/>
                </a:lnTo>
                <a:lnTo>
                  <a:pt x="6624" y="5328"/>
                </a:lnTo>
                <a:lnTo>
                  <a:pt x="6612" y="5330"/>
                </a:lnTo>
                <a:lnTo>
                  <a:pt x="6606" y="5332"/>
                </a:lnTo>
                <a:lnTo>
                  <a:pt x="6604" y="5334"/>
                </a:lnTo>
                <a:lnTo>
                  <a:pt x="6606" y="5336"/>
                </a:lnTo>
                <a:lnTo>
                  <a:pt x="6616" y="5358"/>
                </a:lnTo>
                <a:lnTo>
                  <a:pt x="6630" y="5394"/>
                </a:lnTo>
                <a:lnTo>
                  <a:pt x="6638" y="5416"/>
                </a:lnTo>
                <a:lnTo>
                  <a:pt x="6642" y="5434"/>
                </a:lnTo>
                <a:lnTo>
                  <a:pt x="6642" y="5450"/>
                </a:lnTo>
                <a:lnTo>
                  <a:pt x="6642" y="5456"/>
                </a:lnTo>
                <a:lnTo>
                  <a:pt x="6638" y="5460"/>
                </a:lnTo>
                <a:lnTo>
                  <a:pt x="6634" y="5470"/>
                </a:lnTo>
                <a:lnTo>
                  <a:pt x="6634" y="5480"/>
                </a:lnTo>
                <a:lnTo>
                  <a:pt x="6636" y="5490"/>
                </a:lnTo>
                <a:lnTo>
                  <a:pt x="6638" y="5502"/>
                </a:lnTo>
                <a:lnTo>
                  <a:pt x="6650" y="5526"/>
                </a:lnTo>
                <a:lnTo>
                  <a:pt x="6660" y="5552"/>
                </a:lnTo>
                <a:lnTo>
                  <a:pt x="6664" y="5564"/>
                </a:lnTo>
                <a:lnTo>
                  <a:pt x="6666" y="5578"/>
                </a:lnTo>
                <a:lnTo>
                  <a:pt x="6668" y="5592"/>
                </a:lnTo>
                <a:lnTo>
                  <a:pt x="6666" y="5606"/>
                </a:lnTo>
                <a:lnTo>
                  <a:pt x="6664" y="5618"/>
                </a:lnTo>
                <a:lnTo>
                  <a:pt x="6658" y="5630"/>
                </a:lnTo>
                <a:lnTo>
                  <a:pt x="6652" y="5642"/>
                </a:lnTo>
                <a:lnTo>
                  <a:pt x="6642" y="5650"/>
                </a:lnTo>
                <a:lnTo>
                  <a:pt x="6634" y="5658"/>
                </a:lnTo>
                <a:lnTo>
                  <a:pt x="6628" y="5666"/>
                </a:lnTo>
                <a:lnTo>
                  <a:pt x="6622" y="5674"/>
                </a:lnTo>
                <a:lnTo>
                  <a:pt x="6618" y="5684"/>
                </a:lnTo>
                <a:lnTo>
                  <a:pt x="6610" y="5704"/>
                </a:lnTo>
                <a:lnTo>
                  <a:pt x="6606" y="5724"/>
                </a:lnTo>
                <a:lnTo>
                  <a:pt x="6600" y="5764"/>
                </a:lnTo>
                <a:lnTo>
                  <a:pt x="6598" y="5782"/>
                </a:lnTo>
                <a:lnTo>
                  <a:pt x="6592" y="5794"/>
                </a:lnTo>
                <a:lnTo>
                  <a:pt x="6586" y="5806"/>
                </a:lnTo>
                <a:lnTo>
                  <a:pt x="6582" y="5816"/>
                </a:lnTo>
                <a:lnTo>
                  <a:pt x="6582" y="5826"/>
                </a:lnTo>
                <a:lnTo>
                  <a:pt x="6582" y="5836"/>
                </a:lnTo>
                <a:lnTo>
                  <a:pt x="6584" y="5854"/>
                </a:lnTo>
                <a:lnTo>
                  <a:pt x="6584" y="5868"/>
                </a:lnTo>
                <a:lnTo>
                  <a:pt x="6582" y="5882"/>
                </a:lnTo>
                <a:lnTo>
                  <a:pt x="6580" y="5892"/>
                </a:lnTo>
                <a:lnTo>
                  <a:pt x="6582" y="5900"/>
                </a:lnTo>
                <a:lnTo>
                  <a:pt x="6586" y="5920"/>
                </a:lnTo>
                <a:lnTo>
                  <a:pt x="6594" y="5938"/>
                </a:lnTo>
                <a:lnTo>
                  <a:pt x="6604" y="5960"/>
                </a:lnTo>
                <a:lnTo>
                  <a:pt x="6628" y="6004"/>
                </a:lnTo>
                <a:lnTo>
                  <a:pt x="6638" y="6030"/>
                </a:lnTo>
                <a:lnTo>
                  <a:pt x="6646" y="6060"/>
                </a:lnTo>
                <a:lnTo>
                  <a:pt x="6654" y="6084"/>
                </a:lnTo>
                <a:lnTo>
                  <a:pt x="6664" y="6102"/>
                </a:lnTo>
                <a:lnTo>
                  <a:pt x="6672" y="6112"/>
                </a:lnTo>
                <a:lnTo>
                  <a:pt x="6682" y="6122"/>
                </a:lnTo>
                <a:lnTo>
                  <a:pt x="6688" y="6132"/>
                </a:lnTo>
                <a:lnTo>
                  <a:pt x="6692" y="6144"/>
                </a:lnTo>
                <a:lnTo>
                  <a:pt x="6692" y="6164"/>
                </a:lnTo>
                <a:lnTo>
                  <a:pt x="6690" y="6194"/>
                </a:lnTo>
                <a:lnTo>
                  <a:pt x="6688" y="6208"/>
                </a:lnTo>
                <a:lnTo>
                  <a:pt x="6690" y="6226"/>
                </a:lnTo>
                <a:lnTo>
                  <a:pt x="6698" y="6266"/>
                </a:lnTo>
                <a:lnTo>
                  <a:pt x="6708" y="6312"/>
                </a:lnTo>
                <a:lnTo>
                  <a:pt x="6712" y="6334"/>
                </a:lnTo>
                <a:lnTo>
                  <a:pt x="6714" y="6356"/>
                </a:lnTo>
                <a:lnTo>
                  <a:pt x="6718" y="6376"/>
                </a:lnTo>
                <a:lnTo>
                  <a:pt x="6722" y="6394"/>
                </a:lnTo>
                <a:lnTo>
                  <a:pt x="6730" y="6408"/>
                </a:lnTo>
                <a:lnTo>
                  <a:pt x="6738" y="6422"/>
                </a:lnTo>
                <a:lnTo>
                  <a:pt x="6748" y="6432"/>
                </a:lnTo>
                <a:lnTo>
                  <a:pt x="6756" y="6442"/>
                </a:lnTo>
                <a:lnTo>
                  <a:pt x="6772" y="6456"/>
                </a:lnTo>
                <a:lnTo>
                  <a:pt x="6782" y="6470"/>
                </a:lnTo>
                <a:lnTo>
                  <a:pt x="6788" y="6484"/>
                </a:lnTo>
                <a:lnTo>
                  <a:pt x="6792" y="6498"/>
                </a:lnTo>
                <a:lnTo>
                  <a:pt x="6796" y="6514"/>
                </a:lnTo>
                <a:lnTo>
                  <a:pt x="6800" y="6530"/>
                </a:lnTo>
                <a:lnTo>
                  <a:pt x="6806" y="6548"/>
                </a:lnTo>
                <a:lnTo>
                  <a:pt x="6816" y="6568"/>
                </a:lnTo>
                <a:lnTo>
                  <a:pt x="6830" y="6592"/>
                </a:lnTo>
                <a:lnTo>
                  <a:pt x="6840" y="6612"/>
                </a:lnTo>
                <a:lnTo>
                  <a:pt x="6848" y="6630"/>
                </a:lnTo>
                <a:lnTo>
                  <a:pt x="6850" y="6644"/>
                </a:lnTo>
                <a:lnTo>
                  <a:pt x="6850" y="6656"/>
                </a:lnTo>
                <a:lnTo>
                  <a:pt x="6846" y="6666"/>
                </a:lnTo>
                <a:lnTo>
                  <a:pt x="6844" y="6672"/>
                </a:lnTo>
                <a:lnTo>
                  <a:pt x="6840" y="6674"/>
                </a:lnTo>
                <a:lnTo>
                  <a:pt x="6836" y="6674"/>
                </a:lnTo>
                <a:lnTo>
                  <a:pt x="6834" y="6672"/>
                </a:lnTo>
                <a:lnTo>
                  <a:pt x="6832" y="6672"/>
                </a:lnTo>
                <a:lnTo>
                  <a:pt x="6830" y="6674"/>
                </a:lnTo>
                <a:lnTo>
                  <a:pt x="6828" y="6676"/>
                </a:lnTo>
                <a:lnTo>
                  <a:pt x="6828" y="6682"/>
                </a:lnTo>
                <a:lnTo>
                  <a:pt x="6830" y="6686"/>
                </a:lnTo>
                <a:lnTo>
                  <a:pt x="6832" y="6694"/>
                </a:lnTo>
                <a:lnTo>
                  <a:pt x="6836" y="6700"/>
                </a:lnTo>
                <a:lnTo>
                  <a:pt x="6846" y="6714"/>
                </a:lnTo>
                <a:lnTo>
                  <a:pt x="6850" y="6722"/>
                </a:lnTo>
                <a:lnTo>
                  <a:pt x="6852" y="6730"/>
                </a:lnTo>
                <a:lnTo>
                  <a:pt x="6848" y="6734"/>
                </a:lnTo>
                <a:lnTo>
                  <a:pt x="6846" y="6738"/>
                </a:lnTo>
                <a:lnTo>
                  <a:pt x="6846" y="6742"/>
                </a:lnTo>
                <a:lnTo>
                  <a:pt x="6848" y="6752"/>
                </a:lnTo>
                <a:lnTo>
                  <a:pt x="6850" y="6758"/>
                </a:lnTo>
                <a:lnTo>
                  <a:pt x="6852" y="6756"/>
                </a:lnTo>
                <a:lnTo>
                  <a:pt x="6854" y="6754"/>
                </a:lnTo>
                <a:lnTo>
                  <a:pt x="6854" y="6750"/>
                </a:lnTo>
                <a:lnTo>
                  <a:pt x="6856" y="6746"/>
                </a:lnTo>
                <a:lnTo>
                  <a:pt x="6858" y="6744"/>
                </a:lnTo>
                <a:lnTo>
                  <a:pt x="6862" y="6744"/>
                </a:lnTo>
                <a:lnTo>
                  <a:pt x="6864" y="6744"/>
                </a:lnTo>
                <a:lnTo>
                  <a:pt x="6866" y="6746"/>
                </a:lnTo>
                <a:lnTo>
                  <a:pt x="6868" y="6748"/>
                </a:lnTo>
                <a:lnTo>
                  <a:pt x="6868" y="6752"/>
                </a:lnTo>
                <a:lnTo>
                  <a:pt x="6870" y="6758"/>
                </a:lnTo>
                <a:lnTo>
                  <a:pt x="6870" y="6760"/>
                </a:lnTo>
                <a:lnTo>
                  <a:pt x="6874" y="6760"/>
                </a:lnTo>
                <a:lnTo>
                  <a:pt x="6876" y="6760"/>
                </a:lnTo>
                <a:lnTo>
                  <a:pt x="6882" y="6762"/>
                </a:lnTo>
                <a:lnTo>
                  <a:pt x="6884" y="6764"/>
                </a:lnTo>
                <a:lnTo>
                  <a:pt x="6886" y="6768"/>
                </a:lnTo>
                <a:lnTo>
                  <a:pt x="6888" y="6774"/>
                </a:lnTo>
                <a:lnTo>
                  <a:pt x="6890" y="6776"/>
                </a:lnTo>
                <a:lnTo>
                  <a:pt x="6894" y="6776"/>
                </a:lnTo>
                <a:lnTo>
                  <a:pt x="6898" y="6780"/>
                </a:lnTo>
                <a:lnTo>
                  <a:pt x="6902" y="6782"/>
                </a:lnTo>
                <a:lnTo>
                  <a:pt x="6906" y="6782"/>
                </a:lnTo>
                <a:lnTo>
                  <a:pt x="6910" y="6782"/>
                </a:lnTo>
                <a:lnTo>
                  <a:pt x="6916" y="6782"/>
                </a:lnTo>
                <a:lnTo>
                  <a:pt x="6918" y="6782"/>
                </a:lnTo>
                <a:lnTo>
                  <a:pt x="6920" y="6782"/>
                </a:lnTo>
                <a:lnTo>
                  <a:pt x="6924" y="6774"/>
                </a:lnTo>
                <a:lnTo>
                  <a:pt x="6932" y="6768"/>
                </a:lnTo>
                <a:lnTo>
                  <a:pt x="6936" y="6764"/>
                </a:lnTo>
                <a:lnTo>
                  <a:pt x="6944" y="6762"/>
                </a:lnTo>
                <a:lnTo>
                  <a:pt x="6956" y="6762"/>
                </a:lnTo>
                <a:lnTo>
                  <a:pt x="6962" y="6764"/>
                </a:lnTo>
                <a:lnTo>
                  <a:pt x="6970" y="6764"/>
                </a:lnTo>
                <a:lnTo>
                  <a:pt x="6982" y="6760"/>
                </a:lnTo>
                <a:lnTo>
                  <a:pt x="6988" y="6758"/>
                </a:lnTo>
                <a:lnTo>
                  <a:pt x="6994" y="6754"/>
                </a:lnTo>
                <a:lnTo>
                  <a:pt x="7000" y="6748"/>
                </a:lnTo>
                <a:lnTo>
                  <a:pt x="7004" y="6742"/>
                </a:lnTo>
                <a:lnTo>
                  <a:pt x="7008" y="6740"/>
                </a:lnTo>
                <a:lnTo>
                  <a:pt x="7012" y="6740"/>
                </a:lnTo>
                <a:lnTo>
                  <a:pt x="7024" y="6740"/>
                </a:lnTo>
                <a:lnTo>
                  <a:pt x="7036" y="6742"/>
                </a:lnTo>
                <a:lnTo>
                  <a:pt x="7046" y="6744"/>
                </a:lnTo>
                <a:lnTo>
                  <a:pt x="7052" y="6744"/>
                </a:lnTo>
                <a:lnTo>
                  <a:pt x="7056" y="6742"/>
                </a:lnTo>
                <a:lnTo>
                  <a:pt x="7062" y="6740"/>
                </a:lnTo>
                <a:lnTo>
                  <a:pt x="7068" y="6742"/>
                </a:lnTo>
                <a:lnTo>
                  <a:pt x="7084" y="6746"/>
                </a:lnTo>
                <a:lnTo>
                  <a:pt x="7092" y="6750"/>
                </a:lnTo>
                <a:lnTo>
                  <a:pt x="7098" y="6750"/>
                </a:lnTo>
                <a:lnTo>
                  <a:pt x="7106" y="6748"/>
                </a:lnTo>
                <a:lnTo>
                  <a:pt x="7112" y="6744"/>
                </a:lnTo>
                <a:lnTo>
                  <a:pt x="7116" y="6740"/>
                </a:lnTo>
                <a:lnTo>
                  <a:pt x="7122" y="6738"/>
                </a:lnTo>
                <a:lnTo>
                  <a:pt x="7128" y="6738"/>
                </a:lnTo>
                <a:lnTo>
                  <a:pt x="7134" y="6740"/>
                </a:lnTo>
                <a:lnTo>
                  <a:pt x="7142" y="6742"/>
                </a:lnTo>
                <a:lnTo>
                  <a:pt x="7144" y="6740"/>
                </a:lnTo>
                <a:lnTo>
                  <a:pt x="7144" y="6734"/>
                </a:lnTo>
                <a:lnTo>
                  <a:pt x="7144" y="6730"/>
                </a:lnTo>
                <a:lnTo>
                  <a:pt x="7148" y="6728"/>
                </a:lnTo>
                <a:lnTo>
                  <a:pt x="7152" y="6726"/>
                </a:lnTo>
                <a:lnTo>
                  <a:pt x="7160" y="6726"/>
                </a:lnTo>
                <a:lnTo>
                  <a:pt x="7168" y="6726"/>
                </a:lnTo>
                <a:lnTo>
                  <a:pt x="7178" y="6726"/>
                </a:lnTo>
                <a:lnTo>
                  <a:pt x="7188" y="6724"/>
                </a:lnTo>
                <a:lnTo>
                  <a:pt x="7196" y="6718"/>
                </a:lnTo>
                <a:lnTo>
                  <a:pt x="7214" y="6704"/>
                </a:lnTo>
                <a:lnTo>
                  <a:pt x="7236" y="6686"/>
                </a:lnTo>
                <a:lnTo>
                  <a:pt x="7262" y="6662"/>
                </a:lnTo>
                <a:lnTo>
                  <a:pt x="7276" y="6646"/>
                </a:lnTo>
                <a:lnTo>
                  <a:pt x="7288" y="6626"/>
                </a:lnTo>
                <a:lnTo>
                  <a:pt x="7296" y="6618"/>
                </a:lnTo>
                <a:lnTo>
                  <a:pt x="7302" y="6610"/>
                </a:lnTo>
                <a:lnTo>
                  <a:pt x="7316" y="6598"/>
                </a:lnTo>
                <a:lnTo>
                  <a:pt x="7324" y="6588"/>
                </a:lnTo>
                <a:lnTo>
                  <a:pt x="7334" y="6574"/>
                </a:lnTo>
                <a:lnTo>
                  <a:pt x="7344" y="6554"/>
                </a:lnTo>
                <a:lnTo>
                  <a:pt x="7356" y="6528"/>
                </a:lnTo>
                <a:lnTo>
                  <a:pt x="7372" y="6498"/>
                </a:lnTo>
                <a:lnTo>
                  <a:pt x="7384" y="6480"/>
                </a:lnTo>
                <a:lnTo>
                  <a:pt x="7396" y="6468"/>
                </a:lnTo>
                <a:lnTo>
                  <a:pt x="7406" y="6460"/>
                </a:lnTo>
                <a:lnTo>
                  <a:pt x="7416" y="6448"/>
                </a:lnTo>
                <a:lnTo>
                  <a:pt x="7424" y="6432"/>
                </a:lnTo>
                <a:lnTo>
                  <a:pt x="7430" y="6406"/>
                </a:lnTo>
                <a:lnTo>
                  <a:pt x="7436" y="6366"/>
                </a:lnTo>
                <a:lnTo>
                  <a:pt x="7438" y="6338"/>
                </a:lnTo>
                <a:lnTo>
                  <a:pt x="7438" y="6332"/>
                </a:lnTo>
                <a:lnTo>
                  <a:pt x="7436" y="6330"/>
                </a:lnTo>
                <a:lnTo>
                  <a:pt x="7430" y="6332"/>
                </a:lnTo>
                <a:lnTo>
                  <a:pt x="7428" y="6330"/>
                </a:lnTo>
                <a:lnTo>
                  <a:pt x="7426" y="6326"/>
                </a:lnTo>
                <a:lnTo>
                  <a:pt x="7426" y="6320"/>
                </a:lnTo>
                <a:lnTo>
                  <a:pt x="7428" y="6312"/>
                </a:lnTo>
                <a:lnTo>
                  <a:pt x="7434" y="6304"/>
                </a:lnTo>
                <a:lnTo>
                  <a:pt x="7440" y="6296"/>
                </a:lnTo>
                <a:lnTo>
                  <a:pt x="7450" y="6288"/>
                </a:lnTo>
                <a:lnTo>
                  <a:pt x="7462" y="6280"/>
                </a:lnTo>
                <a:lnTo>
                  <a:pt x="7474" y="6274"/>
                </a:lnTo>
                <a:lnTo>
                  <a:pt x="7488" y="6268"/>
                </a:lnTo>
                <a:lnTo>
                  <a:pt x="7502" y="6262"/>
                </a:lnTo>
                <a:lnTo>
                  <a:pt x="7514" y="6256"/>
                </a:lnTo>
                <a:lnTo>
                  <a:pt x="7524" y="6248"/>
                </a:lnTo>
                <a:lnTo>
                  <a:pt x="7530" y="6242"/>
                </a:lnTo>
                <a:lnTo>
                  <a:pt x="7536" y="6234"/>
                </a:lnTo>
                <a:lnTo>
                  <a:pt x="7540" y="6226"/>
                </a:lnTo>
                <a:lnTo>
                  <a:pt x="7540" y="6218"/>
                </a:lnTo>
                <a:lnTo>
                  <a:pt x="7538" y="6210"/>
                </a:lnTo>
                <a:lnTo>
                  <a:pt x="7534" y="6206"/>
                </a:lnTo>
                <a:lnTo>
                  <a:pt x="7534" y="6200"/>
                </a:lnTo>
                <a:lnTo>
                  <a:pt x="7536" y="6188"/>
                </a:lnTo>
                <a:lnTo>
                  <a:pt x="7540" y="6172"/>
                </a:lnTo>
                <a:lnTo>
                  <a:pt x="7542" y="6160"/>
                </a:lnTo>
                <a:lnTo>
                  <a:pt x="7542" y="6146"/>
                </a:lnTo>
                <a:lnTo>
                  <a:pt x="7540" y="6126"/>
                </a:lnTo>
                <a:lnTo>
                  <a:pt x="7538" y="6128"/>
                </a:lnTo>
                <a:lnTo>
                  <a:pt x="7536" y="6130"/>
                </a:lnTo>
                <a:lnTo>
                  <a:pt x="7534" y="6130"/>
                </a:lnTo>
                <a:lnTo>
                  <a:pt x="7532" y="6126"/>
                </a:lnTo>
                <a:lnTo>
                  <a:pt x="7530" y="6118"/>
                </a:lnTo>
                <a:lnTo>
                  <a:pt x="7526" y="6090"/>
                </a:lnTo>
                <a:lnTo>
                  <a:pt x="7524" y="6074"/>
                </a:lnTo>
                <a:lnTo>
                  <a:pt x="7522" y="6064"/>
                </a:lnTo>
                <a:lnTo>
                  <a:pt x="7512" y="6052"/>
                </a:lnTo>
                <a:lnTo>
                  <a:pt x="7508" y="6046"/>
                </a:lnTo>
                <a:lnTo>
                  <a:pt x="7506" y="6042"/>
                </a:lnTo>
                <a:lnTo>
                  <a:pt x="7506" y="6034"/>
                </a:lnTo>
                <a:lnTo>
                  <a:pt x="7508" y="6026"/>
                </a:lnTo>
                <a:lnTo>
                  <a:pt x="7508" y="6016"/>
                </a:lnTo>
                <a:lnTo>
                  <a:pt x="7508" y="6010"/>
                </a:lnTo>
                <a:lnTo>
                  <a:pt x="7514" y="6008"/>
                </a:lnTo>
                <a:lnTo>
                  <a:pt x="7518" y="6008"/>
                </a:lnTo>
                <a:lnTo>
                  <a:pt x="7524" y="6004"/>
                </a:lnTo>
                <a:lnTo>
                  <a:pt x="7530" y="5998"/>
                </a:lnTo>
                <a:lnTo>
                  <a:pt x="7540" y="5988"/>
                </a:lnTo>
                <a:lnTo>
                  <a:pt x="7548" y="5976"/>
                </a:lnTo>
                <a:lnTo>
                  <a:pt x="7556" y="5972"/>
                </a:lnTo>
                <a:lnTo>
                  <a:pt x="7566" y="5966"/>
                </a:lnTo>
                <a:lnTo>
                  <a:pt x="7570" y="5964"/>
                </a:lnTo>
                <a:lnTo>
                  <a:pt x="7576" y="5960"/>
                </a:lnTo>
                <a:lnTo>
                  <a:pt x="7582" y="5950"/>
                </a:lnTo>
                <a:lnTo>
                  <a:pt x="7590" y="5936"/>
                </a:lnTo>
                <a:lnTo>
                  <a:pt x="7600" y="5918"/>
                </a:lnTo>
                <a:lnTo>
                  <a:pt x="7610" y="5906"/>
                </a:lnTo>
                <a:lnTo>
                  <a:pt x="7620" y="5896"/>
                </a:lnTo>
                <a:lnTo>
                  <a:pt x="7630" y="5888"/>
                </a:lnTo>
                <a:lnTo>
                  <a:pt x="7640" y="5884"/>
                </a:lnTo>
                <a:lnTo>
                  <a:pt x="7650" y="5880"/>
                </a:lnTo>
                <a:lnTo>
                  <a:pt x="7670" y="5874"/>
                </a:lnTo>
                <a:lnTo>
                  <a:pt x="7680" y="5868"/>
                </a:lnTo>
                <a:lnTo>
                  <a:pt x="7690" y="5862"/>
                </a:lnTo>
                <a:lnTo>
                  <a:pt x="7698" y="5854"/>
                </a:lnTo>
                <a:lnTo>
                  <a:pt x="7708" y="5844"/>
                </a:lnTo>
                <a:lnTo>
                  <a:pt x="7724" y="5822"/>
                </a:lnTo>
                <a:lnTo>
                  <a:pt x="7742" y="5792"/>
                </a:lnTo>
                <a:lnTo>
                  <a:pt x="7748" y="5778"/>
                </a:lnTo>
                <a:lnTo>
                  <a:pt x="7748" y="5774"/>
                </a:lnTo>
                <a:lnTo>
                  <a:pt x="7748" y="5772"/>
                </a:lnTo>
                <a:lnTo>
                  <a:pt x="7752" y="5762"/>
                </a:lnTo>
                <a:lnTo>
                  <a:pt x="7756" y="5754"/>
                </a:lnTo>
                <a:lnTo>
                  <a:pt x="7756" y="5748"/>
                </a:lnTo>
                <a:lnTo>
                  <a:pt x="7754" y="5744"/>
                </a:lnTo>
                <a:lnTo>
                  <a:pt x="7752" y="5742"/>
                </a:lnTo>
                <a:lnTo>
                  <a:pt x="7748" y="5736"/>
                </a:lnTo>
                <a:lnTo>
                  <a:pt x="7744" y="5730"/>
                </a:lnTo>
                <a:lnTo>
                  <a:pt x="7742" y="5720"/>
                </a:lnTo>
                <a:lnTo>
                  <a:pt x="7742" y="5706"/>
                </a:lnTo>
                <a:lnTo>
                  <a:pt x="7744" y="5654"/>
                </a:lnTo>
                <a:lnTo>
                  <a:pt x="7742" y="5632"/>
                </a:lnTo>
                <a:lnTo>
                  <a:pt x="7738" y="5610"/>
                </a:lnTo>
                <a:lnTo>
                  <a:pt x="7738" y="5596"/>
                </a:lnTo>
                <a:lnTo>
                  <a:pt x="7740" y="5588"/>
                </a:lnTo>
                <a:lnTo>
                  <a:pt x="7742" y="5582"/>
                </a:lnTo>
                <a:lnTo>
                  <a:pt x="7746" y="5578"/>
                </a:lnTo>
                <a:lnTo>
                  <a:pt x="7748" y="5576"/>
                </a:lnTo>
                <a:lnTo>
                  <a:pt x="7748" y="5570"/>
                </a:lnTo>
                <a:lnTo>
                  <a:pt x="7746" y="5562"/>
                </a:lnTo>
                <a:lnTo>
                  <a:pt x="7738" y="5550"/>
                </a:lnTo>
                <a:lnTo>
                  <a:pt x="7728" y="5538"/>
                </a:lnTo>
                <a:lnTo>
                  <a:pt x="7722" y="5536"/>
                </a:lnTo>
                <a:lnTo>
                  <a:pt x="7716" y="5532"/>
                </a:lnTo>
                <a:lnTo>
                  <a:pt x="7712" y="5524"/>
                </a:lnTo>
                <a:lnTo>
                  <a:pt x="7708" y="5512"/>
                </a:lnTo>
                <a:lnTo>
                  <a:pt x="7708" y="5502"/>
                </a:lnTo>
                <a:lnTo>
                  <a:pt x="7704" y="5488"/>
                </a:lnTo>
                <a:lnTo>
                  <a:pt x="7696" y="5466"/>
                </a:lnTo>
                <a:lnTo>
                  <a:pt x="7692" y="5454"/>
                </a:lnTo>
                <a:lnTo>
                  <a:pt x="7692" y="5446"/>
                </a:lnTo>
                <a:lnTo>
                  <a:pt x="7692" y="5440"/>
                </a:lnTo>
                <a:lnTo>
                  <a:pt x="7694" y="5436"/>
                </a:lnTo>
                <a:lnTo>
                  <a:pt x="7698" y="5432"/>
                </a:lnTo>
                <a:lnTo>
                  <a:pt x="7700" y="5428"/>
                </a:lnTo>
                <a:lnTo>
                  <a:pt x="7700" y="5422"/>
                </a:lnTo>
                <a:lnTo>
                  <a:pt x="7696" y="5414"/>
                </a:lnTo>
                <a:lnTo>
                  <a:pt x="7694" y="5402"/>
                </a:lnTo>
                <a:lnTo>
                  <a:pt x="7692" y="5396"/>
                </a:lnTo>
                <a:lnTo>
                  <a:pt x="7694" y="5390"/>
                </a:lnTo>
                <a:lnTo>
                  <a:pt x="7696" y="5388"/>
                </a:lnTo>
                <a:lnTo>
                  <a:pt x="7700" y="5386"/>
                </a:lnTo>
                <a:lnTo>
                  <a:pt x="7700" y="5384"/>
                </a:lnTo>
                <a:lnTo>
                  <a:pt x="7700" y="5380"/>
                </a:lnTo>
                <a:lnTo>
                  <a:pt x="7698" y="5374"/>
                </a:lnTo>
                <a:lnTo>
                  <a:pt x="7686" y="5360"/>
                </a:lnTo>
                <a:lnTo>
                  <a:pt x="7676" y="5348"/>
                </a:lnTo>
                <a:lnTo>
                  <a:pt x="7672" y="5340"/>
                </a:lnTo>
                <a:lnTo>
                  <a:pt x="7670" y="5330"/>
                </a:lnTo>
                <a:lnTo>
                  <a:pt x="7672" y="5318"/>
                </a:lnTo>
                <a:lnTo>
                  <a:pt x="7676" y="5304"/>
                </a:lnTo>
                <a:lnTo>
                  <a:pt x="7680" y="5294"/>
                </a:lnTo>
                <a:lnTo>
                  <a:pt x="7682" y="5286"/>
                </a:lnTo>
                <a:lnTo>
                  <a:pt x="7686" y="5278"/>
                </a:lnTo>
                <a:lnTo>
                  <a:pt x="7692" y="5264"/>
                </a:lnTo>
                <a:lnTo>
                  <a:pt x="7708" y="5240"/>
                </a:lnTo>
                <a:lnTo>
                  <a:pt x="7712" y="5228"/>
                </a:lnTo>
                <a:lnTo>
                  <a:pt x="7714" y="5214"/>
                </a:lnTo>
                <a:lnTo>
                  <a:pt x="7716" y="5208"/>
                </a:lnTo>
                <a:lnTo>
                  <a:pt x="7718" y="5204"/>
                </a:lnTo>
                <a:lnTo>
                  <a:pt x="7724" y="5202"/>
                </a:lnTo>
                <a:lnTo>
                  <a:pt x="7726" y="5200"/>
                </a:lnTo>
                <a:lnTo>
                  <a:pt x="7728" y="5198"/>
                </a:lnTo>
                <a:lnTo>
                  <a:pt x="7728" y="5192"/>
                </a:lnTo>
                <a:lnTo>
                  <a:pt x="7728" y="5182"/>
                </a:lnTo>
                <a:lnTo>
                  <a:pt x="7728" y="5170"/>
                </a:lnTo>
                <a:lnTo>
                  <a:pt x="7732" y="5164"/>
                </a:lnTo>
                <a:lnTo>
                  <a:pt x="7736" y="5160"/>
                </a:lnTo>
                <a:lnTo>
                  <a:pt x="7744" y="5158"/>
                </a:lnTo>
                <a:lnTo>
                  <a:pt x="7754" y="5154"/>
                </a:lnTo>
                <a:lnTo>
                  <a:pt x="7758" y="5150"/>
                </a:lnTo>
                <a:lnTo>
                  <a:pt x="7758" y="5144"/>
                </a:lnTo>
                <a:lnTo>
                  <a:pt x="7756" y="5136"/>
                </a:lnTo>
                <a:lnTo>
                  <a:pt x="7760" y="5136"/>
                </a:lnTo>
                <a:lnTo>
                  <a:pt x="7764" y="5134"/>
                </a:lnTo>
                <a:lnTo>
                  <a:pt x="7770" y="5132"/>
                </a:lnTo>
                <a:lnTo>
                  <a:pt x="7776" y="5126"/>
                </a:lnTo>
                <a:lnTo>
                  <a:pt x="7786" y="5116"/>
                </a:lnTo>
                <a:lnTo>
                  <a:pt x="7792" y="5106"/>
                </a:lnTo>
                <a:lnTo>
                  <a:pt x="7796" y="5098"/>
                </a:lnTo>
                <a:lnTo>
                  <a:pt x="7798" y="5088"/>
                </a:lnTo>
                <a:lnTo>
                  <a:pt x="7800" y="5082"/>
                </a:lnTo>
                <a:lnTo>
                  <a:pt x="7804" y="5074"/>
                </a:lnTo>
                <a:lnTo>
                  <a:pt x="7814" y="5062"/>
                </a:lnTo>
                <a:lnTo>
                  <a:pt x="7826" y="5046"/>
                </a:lnTo>
                <a:lnTo>
                  <a:pt x="7854" y="5016"/>
                </a:lnTo>
                <a:lnTo>
                  <a:pt x="7874" y="4990"/>
                </a:lnTo>
                <a:lnTo>
                  <a:pt x="7898" y="4966"/>
                </a:lnTo>
                <a:lnTo>
                  <a:pt x="7936" y="4934"/>
                </a:lnTo>
                <a:lnTo>
                  <a:pt x="7960" y="4914"/>
                </a:lnTo>
                <a:lnTo>
                  <a:pt x="7984" y="4892"/>
                </a:lnTo>
                <a:lnTo>
                  <a:pt x="8008" y="4864"/>
                </a:lnTo>
                <a:lnTo>
                  <a:pt x="8030" y="4834"/>
                </a:lnTo>
                <a:lnTo>
                  <a:pt x="8050" y="4802"/>
                </a:lnTo>
                <a:lnTo>
                  <a:pt x="8070" y="4766"/>
                </a:lnTo>
                <a:lnTo>
                  <a:pt x="8090" y="4726"/>
                </a:lnTo>
                <a:lnTo>
                  <a:pt x="8108" y="4682"/>
                </a:lnTo>
                <a:lnTo>
                  <a:pt x="8116" y="4658"/>
                </a:lnTo>
                <a:lnTo>
                  <a:pt x="8126" y="4638"/>
                </a:lnTo>
                <a:lnTo>
                  <a:pt x="8142" y="4606"/>
                </a:lnTo>
                <a:lnTo>
                  <a:pt x="8154" y="4582"/>
                </a:lnTo>
                <a:lnTo>
                  <a:pt x="8158" y="4570"/>
                </a:lnTo>
                <a:lnTo>
                  <a:pt x="8160" y="4558"/>
                </a:lnTo>
                <a:lnTo>
                  <a:pt x="8162" y="4542"/>
                </a:lnTo>
                <a:lnTo>
                  <a:pt x="8166" y="4534"/>
                </a:lnTo>
                <a:lnTo>
                  <a:pt x="8172" y="4530"/>
                </a:lnTo>
                <a:lnTo>
                  <a:pt x="8176" y="4530"/>
                </a:lnTo>
                <a:lnTo>
                  <a:pt x="8180" y="4532"/>
                </a:lnTo>
                <a:lnTo>
                  <a:pt x="8182" y="4532"/>
                </a:lnTo>
                <a:lnTo>
                  <a:pt x="8174" y="4518"/>
                </a:lnTo>
                <a:lnTo>
                  <a:pt x="8168" y="4508"/>
                </a:lnTo>
                <a:lnTo>
                  <a:pt x="8168" y="4496"/>
                </a:lnTo>
                <a:lnTo>
                  <a:pt x="8168" y="4486"/>
                </a:lnTo>
                <a:lnTo>
                  <a:pt x="8172" y="4478"/>
                </a:lnTo>
                <a:lnTo>
                  <a:pt x="8174" y="4470"/>
                </a:lnTo>
                <a:lnTo>
                  <a:pt x="8174" y="4464"/>
                </a:lnTo>
                <a:lnTo>
                  <a:pt x="8172" y="4460"/>
                </a:lnTo>
                <a:lnTo>
                  <a:pt x="8166" y="4456"/>
                </a:lnTo>
                <a:lnTo>
                  <a:pt x="8158" y="4454"/>
                </a:lnTo>
                <a:lnTo>
                  <a:pt x="8150" y="4458"/>
                </a:lnTo>
                <a:lnTo>
                  <a:pt x="8134" y="4468"/>
                </a:lnTo>
                <a:lnTo>
                  <a:pt x="8124" y="4474"/>
                </a:lnTo>
                <a:lnTo>
                  <a:pt x="8112" y="4480"/>
                </a:lnTo>
                <a:lnTo>
                  <a:pt x="8098" y="4484"/>
                </a:lnTo>
                <a:lnTo>
                  <a:pt x="8080" y="4486"/>
                </a:lnTo>
                <a:lnTo>
                  <a:pt x="8064" y="4486"/>
                </a:lnTo>
                <a:lnTo>
                  <a:pt x="8056" y="4488"/>
                </a:lnTo>
                <a:lnTo>
                  <a:pt x="8052" y="4490"/>
                </a:lnTo>
                <a:lnTo>
                  <a:pt x="8050" y="4492"/>
                </a:lnTo>
                <a:lnTo>
                  <a:pt x="8050" y="4494"/>
                </a:lnTo>
                <a:lnTo>
                  <a:pt x="8048" y="4496"/>
                </a:lnTo>
                <a:lnTo>
                  <a:pt x="8044" y="4496"/>
                </a:lnTo>
                <a:lnTo>
                  <a:pt x="8034" y="4496"/>
                </a:lnTo>
                <a:lnTo>
                  <a:pt x="8022" y="4496"/>
                </a:lnTo>
                <a:lnTo>
                  <a:pt x="8014" y="4498"/>
                </a:lnTo>
                <a:lnTo>
                  <a:pt x="8006" y="4502"/>
                </a:lnTo>
                <a:lnTo>
                  <a:pt x="8000" y="4508"/>
                </a:lnTo>
                <a:lnTo>
                  <a:pt x="7994" y="4512"/>
                </a:lnTo>
                <a:lnTo>
                  <a:pt x="7988" y="4516"/>
                </a:lnTo>
                <a:lnTo>
                  <a:pt x="7980" y="4516"/>
                </a:lnTo>
                <a:lnTo>
                  <a:pt x="7968" y="4514"/>
                </a:lnTo>
                <a:lnTo>
                  <a:pt x="7956" y="4510"/>
                </a:lnTo>
                <a:lnTo>
                  <a:pt x="7948" y="4512"/>
                </a:lnTo>
                <a:lnTo>
                  <a:pt x="7940" y="4516"/>
                </a:lnTo>
                <a:lnTo>
                  <a:pt x="7932" y="4522"/>
                </a:lnTo>
                <a:lnTo>
                  <a:pt x="7924" y="4526"/>
                </a:lnTo>
                <a:lnTo>
                  <a:pt x="7918" y="4530"/>
                </a:lnTo>
                <a:lnTo>
                  <a:pt x="7908" y="4532"/>
                </a:lnTo>
                <a:lnTo>
                  <a:pt x="7898" y="4530"/>
                </a:lnTo>
                <a:lnTo>
                  <a:pt x="7888" y="4524"/>
                </a:lnTo>
                <a:lnTo>
                  <a:pt x="7880" y="4518"/>
                </a:lnTo>
                <a:lnTo>
                  <a:pt x="7874" y="4512"/>
                </a:lnTo>
                <a:lnTo>
                  <a:pt x="7870" y="4504"/>
                </a:lnTo>
                <a:lnTo>
                  <a:pt x="7862" y="4490"/>
                </a:lnTo>
                <a:lnTo>
                  <a:pt x="7858" y="4484"/>
                </a:lnTo>
                <a:lnTo>
                  <a:pt x="7852" y="4476"/>
                </a:lnTo>
                <a:lnTo>
                  <a:pt x="7848" y="4472"/>
                </a:lnTo>
                <a:lnTo>
                  <a:pt x="7842" y="4472"/>
                </a:lnTo>
                <a:lnTo>
                  <a:pt x="7832" y="4472"/>
                </a:lnTo>
                <a:lnTo>
                  <a:pt x="7830" y="4472"/>
                </a:lnTo>
                <a:lnTo>
                  <a:pt x="7832" y="4470"/>
                </a:lnTo>
                <a:lnTo>
                  <a:pt x="7848" y="4458"/>
                </a:lnTo>
                <a:lnTo>
                  <a:pt x="7854" y="4454"/>
                </a:lnTo>
                <a:lnTo>
                  <a:pt x="7856" y="4448"/>
                </a:lnTo>
                <a:lnTo>
                  <a:pt x="7858" y="4444"/>
                </a:lnTo>
                <a:lnTo>
                  <a:pt x="7856" y="4438"/>
                </a:lnTo>
                <a:lnTo>
                  <a:pt x="7852" y="4428"/>
                </a:lnTo>
                <a:lnTo>
                  <a:pt x="7846" y="4414"/>
                </a:lnTo>
                <a:lnTo>
                  <a:pt x="7842" y="4412"/>
                </a:lnTo>
                <a:lnTo>
                  <a:pt x="7836" y="4410"/>
                </a:lnTo>
                <a:lnTo>
                  <a:pt x="7832" y="4408"/>
                </a:lnTo>
                <a:lnTo>
                  <a:pt x="7826" y="4400"/>
                </a:lnTo>
                <a:lnTo>
                  <a:pt x="7824" y="4394"/>
                </a:lnTo>
                <a:lnTo>
                  <a:pt x="7822" y="4392"/>
                </a:lnTo>
                <a:lnTo>
                  <a:pt x="7818" y="4388"/>
                </a:lnTo>
                <a:lnTo>
                  <a:pt x="7814" y="4380"/>
                </a:lnTo>
                <a:lnTo>
                  <a:pt x="7808" y="4370"/>
                </a:lnTo>
                <a:lnTo>
                  <a:pt x="7808" y="4368"/>
                </a:lnTo>
                <a:lnTo>
                  <a:pt x="7808" y="4370"/>
                </a:lnTo>
                <a:lnTo>
                  <a:pt x="7806" y="4370"/>
                </a:lnTo>
                <a:lnTo>
                  <a:pt x="7802" y="4364"/>
                </a:lnTo>
                <a:lnTo>
                  <a:pt x="7798" y="4360"/>
                </a:lnTo>
                <a:lnTo>
                  <a:pt x="7796" y="4358"/>
                </a:lnTo>
                <a:lnTo>
                  <a:pt x="7792" y="4358"/>
                </a:lnTo>
                <a:lnTo>
                  <a:pt x="7790" y="4356"/>
                </a:lnTo>
                <a:lnTo>
                  <a:pt x="7786" y="4354"/>
                </a:lnTo>
                <a:lnTo>
                  <a:pt x="7782" y="4348"/>
                </a:lnTo>
                <a:lnTo>
                  <a:pt x="7776" y="4336"/>
                </a:lnTo>
                <a:lnTo>
                  <a:pt x="7770" y="4326"/>
                </a:lnTo>
                <a:lnTo>
                  <a:pt x="7766" y="4320"/>
                </a:lnTo>
                <a:lnTo>
                  <a:pt x="7762" y="4320"/>
                </a:lnTo>
                <a:lnTo>
                  <a:pt x="7760" y="4320"/>
                </a:lnTo>
                <a:lnTo>
                  <a:pt x="7758" y="4320"/>
                </a:lnTo>
                <a:lnTo>
                  <a:pt x="7756" y="4320"/>
                </a:lnTo>
                <a:lnTo>
                  <a:pt x="7752" y="4318"/>
                </a:lnTo>
                <a:lnTo>
                  <a:pt x="7748" y="4312"/>
                </a:lnTo>
                <a:lnTo>
                  <a:pt x="7744" y="4306"/>
                </a:lnTo>
                <a:lnTo>
                  <a:pt x="7742" y="4304"/>
                </a:lnTo>
                <a:lnTo>
                  <a:pt x="7740" y="4306"/>
                </a:lnTo>
                <a:lnTo>
                  <a:pt x="7736" y="4308"/>
                </a:lnTo>
                <a:lnTo>
                  <a:pt x="7734" y="4308"/>
                </a:lnTo>
                <a:lnTo>
                  <a:pt x="7732" y="4306"/>
                </a:lnTo>
                <a:lnTo>
                  <a:pt x="7726" y="4300"/>
                </a:lnTo>
                <a:lnTo>
                  <a:pt x="7720" y="4288"/>
                </a:lnTo>
                <a:lnTo>
                  <a:pt x="7716" y="4280"/>
                </a:lnTo>
                <a:lnTo>
                  <a:pt x="7714" y="4276"/>
                </a:lnTo>
                <a:lnTo>
                  <a:pt x="7714" y="4278"/>
                </a:lnTo>
                <a:lnTo>
                  <a:pt x="7712" y="4284"/>
                </a:lnTo>
                <a:lnTo>
                  <a:pt x="7714" y="4296"/>
                </a:lnTo>
                <a:lnTo>
                  <a:pt x="7712" y="4300"/>
                </a:lnTo>
                <a:lnTo>
                  <a:pt x="7710" y="4300"/>
                </a:lnTo>
                <a:lnTo>
                  <a:pt x="7708" y="4298"/>
                </a:lnTo>
                <a:lnTo>
                  <a:pt x="7706" y="4292"/>
                </a:lnTo>
                <a:lnTo>
                  <a:pt x="7702" y="4282"/>
                </a:lnTo>
                <a:lnTo>
                  <a:pt x="7696" y="4266"/>
                </a:lnTo>
                <a:lnTo>
                  <a:pt x="7692" y="4254"/>
                </a:lnTo>
                <a:lnTo>
                  <a:pt x="7688" y="4242"/>
                </a:lnTo>
                <a:lnTo>
                  <a:pt x="7684" y="4212"/>
                </a:lnTo>
                <a:lnTo>
                  <a:pt x="7680" y="4196"/>
                </a:lnTo>
                <a:lnTo>
                  <a:pt x="7676" y="4182"/>
                </a:lnTo>
                <a:lnTo>
                  <a:pt x="7672" y="4166"/>
                </a:lnTo>
                <a:lnTo>
                  <a:pt x="7664" y="4154"/>
                </a:lnTo>
                <a:lnTo>
                  <a:pt x="7656" y="4142"/>
                </a:lnTo>
                <a:lnTo>
                  <a:pt x="7652" y="4140"/>
                </a:lnTo>
                <a:lnTo>
                  <a:pt x="7648" y="4142"/>
                </a:lnTo>
                <a:lnTo>
                  <a:pt x="7646" y="4142"/>
                </a:lnTo>
                <a:lnTo>
                  <a:pt x="7644" y="4140"/>
                </a:lnTo>
                <a:lnTo>
                  <a:pt x="7640" y="4132"/>
                </a:lnTo>
                <a:lnTo>
                  <a:pt x="7634" y="4124"/>
                </a:lnTo>
                <a:lnTo>
                  <a:pt x="7630" y="4120"/>
                </a:lnTo>
                <a:lnTo>
                  <a:pt x="7626" y="4120"/>
                </a:lnTo>
                <a:lnTo>
                  <a:pt x="7624" y="4120"/>
                </a:lnTo>
                <a:lnTo>
                  <a:pt x="7622" y="4118"/>
                </a:lnTo>
                <a:lnTo>
                  <a:pt x="7618" y="4110"/>
                </a:lnTo>
                <a:lnTo>
                  <a:pt x="7614" y="4098"/>
                </a:lnTo>
                <a:lnTo>
                  <a:pt x="7610" y="4084"/>
                </a:lnTo>
                <a:lnTo>
                  <a:pt x="7606" y="4056"/>
                </a:lnTo>
                <a:lnTo>
                  <a:pt x="7606" y="4046"/>
                </a:lnTo>
                <a:lnTo>
                  <a:pt x="7606" y="4040"/>
                </a:lnTo>
                <a:lnTo>
                  <a:pt x="7608" y="4032"/>
                </a:lnTo>
                <a:lnTo>
                  <a:pt x="7608" y="4024"/>
                </a:lnTo>
                <a:lnTo>
                  <a:pt x="7606" y="4014"/>
                </a:lnTo>
                <a:lnTo>
                  <a:pt x="7602" y="4006"/>
                </a:lnTo>
                <a:lnTo>
                  <a:pt x="7604" y="4004"/>
                </a:lnTo>
                <a:lnTo>
                  <a:pt x="7608" y="4004"/>
                </a:lnTo>
                <a:lnTo>
                  <a:pt x="7612" y="4006"/>
                </a:lnTo>
                <a:lnTo>
                  <a:pt x="7614" y="4004"/>
                </a:lnTo>
                <a:lnTo>
                  <a:pt x="7610" y="3996"/>
                </a:lnTo>
                <a:lnTo>
                  <a:pt x="7602" y="3982"/>
                </a:lnTo>
                <a:lnTo>
                  <a:pt x="7598" y="3970"/>
                </a:lnTo>
                <a:lnTo>
                  <a:pt x="7596" y="3958"/>
                </a:lnTo>
                <a:lnTo>
                  <a:pt x="7594" y="3950"/>
                </a:lnTo>
                <a:lnTo>
                  <a:pt x="7592" y="3944"/>
                </a:lnTo>
                <a:lnTo>
                  <a:pt x="7588" y="3942"/>
                </a:lnTo>
                <a:lnTo>
                  <a:pt x="7582" y="3940"/>
                </a:lnTo>
                <a:lnTo>
                  <a:pt x="7578" y="3938"/>
                </a:lnTo>
                <a:lnTo>
                  <a:pt x="7574" y="3936"/>
                </a:lnTo>
                <a:lnTo>
                  <a:pt x="7572" y="3928"/>
                </a:lnTo>
                <a:lnTo>
                  <a:pt x="7568" y="3922"/>
                </a:lnTo>
                <a:lnTo>
                  <a:pt x="7564" y="3920"/>
                </a:lnTo>
                <a:lnTo>
                  <a:pt x="7558" y="3918"/>
                </a:lnTo>
                <a:lnTo>
                  <a:pt x="7554" y="3918"/>
                </a:lnTo>
                <a:lnTo>
                  <a:pt x="7550" y="3914"/>
                </a:lnTo>
                <a:lnTo>
                  <a:pt x="7544" y="3902"/>
                </a:lnTo>
                <a:lnTo>
                  <a:pt x="7538" y="3908"/>
                </a:lnTo>
                <a:lnTo>
                  <a:pt x="7544" y="3902"/>
                </a:lnTo>
                <a:lnTo>
                  <a:pt x="7538" y="3886"/>
                </a:lnTo>
                <a:lnTo>
                  <a:pt x="7536" y="3872"/>
                </a:lnTo>
                <a:lnTo>
                  <a:pt x="7536" y="3866"/>
                </a:lnTo>
                <a:lnTo>
                  <a:pt x="7538" y="3860"/>
                </a:lnTo>
                <a:lnTo>
                  <a:pt x="7542" y="3858"/>
                </a:lnTo>
                <a:lnTo>
                  <a:pt x="7546" y="3856"/>
                </a:lnTo>
                <a:lnTo>
                  <a:pt x="7550" y="3856"/>
                </a:lnTo>
                <a:lnTo>
                  <a:pt x="7542" y="3852"/>
                </a:lnTo>
                <a:lnTo>
                  <a:pt x="7538" y="3848"/>
                </a:lnTo>
                <a:lnTo>
                  <a:pt x="7532" y="3840"/>
                </a:lnTo>
                <a:lnTo>
                  <a:pt x="7526" y="3830"/>
                </a:lnTo>
                <a:lnTo>
                  <a:pt x="7520" y="3818"/>
                </a:lnTo>
                <a:lnTo>
                  <a:pt x="7512" y="3798"/>
                </a:lnTo>
                <a:lnTo>
                  <a:pt x="7504" y="3780"/>
                </a:lnTo>
                <a:lnTo>
                  <a:pt x="7488" y="3750"/>
                </a:lnTo>
                <a:lnTo>
                  <a:pt x="7476" y="3728"/>
                </a:lnTo>
                <a:lnTo>
                  <a:pt x="7474" y="3718"/>
                </a:lnTo>
                <a:lnTo>
                  <a:pt x="7474" y="3710"/>
                </a:lnTo>
                <a:lnTo>
                  <a:pt x="7476" y="3704"/>
                </a:lnTo>
                <a:lnTo>
                  <a:pt x="7474" y="3700"/>
                </a:lnTo>
                <a:lnTo>
                  <a:pt x="7470" y="3690"/>
                </a:lnTo>
                <a:lnTo>
                  <a:pt x="7464" y="3680"/>
                </a:lnTo>
                <a:lnTo>
                  <a:pt x="7462" y="3674"/>
                </a:lnTo>
                <a:lnTo>
                  <a:pt x="7460" y="3668"/>
                </a:lnTo>
                <a:lnTo>
                  <a:pt x="7460" y="3658"/>
                </a:lnTo>
                <a:lnTo>
                  <a:pt x="7454" y="3648"/>
                </a:lnTo>
                <a:lnTo>
                  <a:pt x="7440" y="3628"/>
                </a:lnTo>
                <a:lnTo>
                  <a:pt x="7426" y="3608"/>
                </a:lnTo>
                <a:lnTo>
                  <a:pt x="7422" y="3598"/>
                </a:lnTo>
                <a:lnTo>
                  <a:pt x="7420" y="3588"/>
                </a:lnTo>
                <a:lnTo>
                  <a:pt x="7420" y="3582"/>
                </a:lnTo>
                <a:lnTo>
                  <a:pt x="7418" y="3576"/>
                </a:lnTo>
                <a:lnTo>
                  <a:pt x="7414" y="3570"/>
                </a:lnTo>
                <a:lnTo>
                  <a:pt x="7412" y="3568"/>
                </a:lnTo>
                <a:lnTo>
                  <a:pt x="7412" y="3562"/>
                </a:lnTo>
                <a:lnTo>
                  <a:pt x="7414" y="3556"/>
                </a:lnTo>
                <a:lnTo>
                  <a:pt x="7420" y="3546"/>
                </a:lnTo>
                <a:lnTo>
                  <a:pt x="7422" y="3550"/>
                </a:lnTo>
                <a:lnTo>
                  <a:pt x="7424" y="3552"/>
                </a:lnTo>
                <a:lnTo>
                  <a:pt x="7424" y="3560"/>
                </a:lnTo>
                <a:lnTo>
                  <a:pt x="7426" y="3570"/>
                </a:lnTo>
                <a:lnTo>
                  <a:pt x="7428" y="3576"/>
                </a:lnTo>
                <a:lnTo>
                  <a:pt x="7434" y="3584"/>
                </a:lnTo>
                <a:lnTo>
                  <a:pt x="7438" y="3590"/>
                </a:lnTo>
                <a:lnTo>
                  <a:pt x="7442" y="3594"/>
                </a:lnTo>
                <a:lnTo>
                  <a:pt x="7444" y="3606"/>
                </a:lnTo>
                <a:lnTo>
                  <a:pt x="7446" y="3618"/>
                </a:lnTo>
                <a:lnTo>
                  <a:pt x="7450" y="3622"/>
                </a:lnTo>
                <a:lnTo>
                  <a:pt x="7454" y="3628"/>
                </a:lnTo>
                <a:lnTo>
                  <a:pt x="7468" y="3644"/>
                </a:lnTo>
                <a:lnTo>
                  <a:pt x="7478" y="3658"/>
                </a:lnTo>
                <a:lnTo>
                  <a:pt x="7480" y="3660"/>
                </a:lnTo>
                <a:lnTo>
                  <a:pt x="7484" y="3662"/>
                </a:lnTo>
                <a:lnTo>
                  <a:pt x="7486" y="3662"/>
                </a:lnTo>
                <a:lnTo>
                  <a:pt x="7490" y="3658"/>
                </a:lnTo>
                <a:lnTo>
                  <a:pt x="7494" y="3644"/>
                </a:lnTo>
                <a:lnTo>
                  <a:pt x="7496" y="3632"/>
                </a:lnTo>
                <a:lnTo>
                  <a:pt x="7502" y="3610"/>
                </a:lnTo>
                <a:lnTo>
                  <a:pt x="7514" y="3572"/>
                </a:lnTo>
                <a:lnTo>
                  <a:pt x="7516" y="3568"/>
                </a:lnTo>
                <a:lnTo>
                  <a:pt x="7516" y="3572"/>
                </a:lnTo>
                <a:lnTo>
                  <a:pt x="7516" y="3578"/>
                </a:lnTo>
                <a:lnTo>
                  <a:pt x="7510" y="3602"/>
                </a:lnTo>
                <a:lnTo>
                  <a:pt x="7510" y="3614"/>
                </a:lnTo>
                <a:lnTo>
                  <a:pt x="7510" y="3620"/>
                </a:lnTo>
                <a:lnTo>
                  <a:pt x="7508" y="3630"/>
                </a:lnTo>
                <a:lnTo>
                  <a:pt x="7502" y="3644"/>
                </a:lnTo>
                <a:lnTo>
                  <a:pt x="7502" y="3646"/>
                </a:lnTo>
                <a:lnTo>
                  <a:pt x="7508" y="3644"/>
                </a:lnTo>
                <a:lnTo>
                  <a:pt x="7512" y="3644"/>
                </a:lnTo>
                <a:lnTo>
                  <a:pt x="7518" y="3644"/>
                </a:lnTo>
                <a:lnTo>
                  <a:pt x="7522" y="3646"/>
                </a:lnTo>
                <a:lnTo>
                  <a:pt x="7526" y="3648"/>
                </a:lnTo>
                <a:lnTo>
                  <a:pt x="7532" y="3658"/>
                </a:lnTo>
                <a:lnTo>
                  <a:pt x="7548" y="3688"/>
                </a:lnTo>
                <a:lnTo>
                  <a:pt x="7564" y="3722"/>
                </a:lnTo>
                <a:lnTo>
                  <a:pt x="7572" y="3736"/>
                </a:lnTo>
                <a:lnTo>
                  <a:pt x="7580" y="3746"/>
                </a:lnTo>
                <a:lnTo>
                  <a:pt x="7584" y="3752"/>
                </a:lnTo>
                <a:lnTo>
                  <a:pt x="7586" y="3756"/>
                </a:lnTo>
                <a:lnTo>
                  <a:pt x="7586" y="3762"/>
                </a:lnTo>
                <a:lnTo>
                  <a:pt x="7592" y="3768"/>
                </a:lnTo>
                <a:lnTo>
                  <a:pt x="7600" y="3776"/>
                </a:lnTo>
                <a:lnTo>
                  <a:pt x="7608" y="3788"/>
                </a:lnTo>
                <a:lnTo>
                  <a:pt x="7610" y="3798"/>
                </a:lnTo>
                <a:lnTo>
                  <a:pt x="7610" y="3804"/>
                </a:lnTo>
                <a:lnTo>
                  <a:pt x="7608" y="3808"/>
                </a:lnTo>
                <a:lnTo>
                  <a:pt x="7608" y="3814"/>
                </a:lnTo>
                <a:lnTo>
                  <a:pt x="7608" y="3818"/>
                </a:lnTo>
                <a:lnTo>
                  <a:pt x="7610" y="3824"/>
                </a:lnTo>
                <a:lnTo>
                  <a:pt x="7612" y="3830"/>
                </a:lnTo>
                <a:lnTo>
                  <a:pt x="7622" y="3840"/>
                </a:lnTo>
                <a:lnTo>
                  <a:pt x="7628" y="3844"/>
                </a:lnTo>
                <a:lnTo>
                  <a:pt x="7636" y="3846"/>
                </a:lnTo>
                <a:lnTo>
                  <a:pt x="7642" y="3850"/>
                </a:lnTo>
                <a:lnTo>
                  <a:pt x="7648" y="3856"/>
                </a:lnTo>
                <a:lnTo>
                  <a:pt x="7656" y="3866"/>
                </a:lnTo>
                <a:lnTo>
                  <a:pt x="7662" y="3878"/>
                </a:lnTo>
                <a:lnTo>
                  <a:pt x="7672" y="3904"/>
                </a:lnTo>
                <a:lnTo>
                  <a:pt x="7680" y="3928"/>
                </a:lnTo>
                <a:lnTo>
                  <a:pt x="7684" y="3938"/>
                </a:lnTo>
                <a:lnTo>
                  <a:pt x="7684" y="3944"/>
                </a:lnTo>
                <a:lnTo>
                  <a:pt x="7682" y="3948"/>
                </a:lnTo>
                <a:lnTo>
                  <a:pt x="7680" y="3952"/>
                </a:lnTo>
                <a:lnTo>
                  <a:pt x="7678" y="3956"/>
                </a:lnTo>
                <a:lnTo>
                  <a:pt x="7678" y="3960"/>
                </a:lnTo>
                <a:lnTo>
                  <a:pt x="7678" y="3966"/>
                </a:lnTo>
                <a:lnTo>
                  <a:pt x="7680" y="3972"/>
                </a:lnTo>
                <a:lnTo>
                  <a:pt x="7684" y="3980"/>
                </a:lnTo>
                <a:lnTo>
                  <a:pt x="7684" y="3984"/>
                </a:lnTo>
                <a:lnTo>
                  <a:pt x="7684" y="3988"/>
                </a:lnTo>
                <a:lnTo>
                  <a:pt x="7682" y="3990"/>
                </a:lnTo>
                <a:lnTo>
                  <a:pt x="7680" y="3992"/>
                </a:lnTo>
                <a:lnTo>
                  <a:pt x="7680" y="3994"/>
                </a:lnTo>
                <a:lnTo>
                  <a:pt x="7688" y="4006"/>
                </a:lnTo>
                <a:lnTo>
                  <a:pt x="7698" y="4022"/>
                </a:lnTo>
                <a:lnTo>
                  <a:pt x="7704" y="4032"/>
                </a:lnTo>
                <a:lnTo>
                  <a:pt x="7710" y="4040"/>
                </a:lnTo>
                <a:lnTo>
                  <a:pt x="7720" y="4044"/>
                </a:lnTo>
                <a:lnTo>
                  <a:pt x="7726" y="4046"/>
                </a:lnTo>
                <a:lnTo>
                  <a:pt x="7732" y="4050"/>
                </a:lnTo>
                <a:lnTo>
                  <a:pt x="7742" y="4062"/>
                </a:lnTo>
                <a:lnTo>
                  <a:pt x="7750" y="4074"/>
                </a:lnTo>
                <a:lnTo>
                  <a:pt x="7756" y="4088"/>
                </a:lnTo>
                <a:lnTo>
                  <a:pt x="7762" y="4096"/>
                </a:lnTo>
                <a:lnTo>
                  <a:pt x="7766" y="4100"/>
                </a:lnTo>
                <a:lnTo>
                  <a:pt x="7768" y="4104"/>
                </a:lnTo>
                <a:lnTo>
                  <a:pt x="7768" y="4112"/>
                </a:lnTo>
                <a:lnTo>
                  <a:pt x="7770" y="4122"/>
                </a:lnTo>
                <a:lnTo>
                  <a:pt x="7772" y="4128"/>
                </a:lnTo>
                <a:lnTo>
                  <a:pt x="7776" y="4132"/>
                </a:lnTo>
                <a:lnTo>
                  <a:pt x="7778" y="4142"/>
                </a:lnTo>
                <a:lnTo>
                  <a:pt x="7780" y="4148"/>
                </a:lnTo>
                <a:lnTo>
                  <a:pt x="7782" y="4154"/>
                </a:lnTo>
                <a:lnTo>
                  <a:pt x="7792" y="4166"/>
                </a:lnTo>
                <a:lnTo>
                  <a:pt x="7804" y="4180"/>
                </a:lnTo>
                <a:lnTo>
                  <a:pt x="7808" y="4188"/>
                </a:lnTo>
                <a:lnTo>
                  <a:pt x="7812" y="4196"/>
                </a:lnTo>
                <a:lnTo>
                  <a:pt x="7814" y="4202"/>
                </a:lnTo>
                <a:lnTo>
                  <a:pt x="7816" y="4204"/>
                </a:lnTo>
                <a:lnTo>
                  <a:pt x="7820" y="4202"/>
                </a:lnTo>
                <a:lnTo>
                  <a:pt x="7822" y="4204"/>
                </a:lnTo>
                <a:lnTo>
                  <a:pt x="7824" y="4210"/>
                </a:lnTo>
                <a:lnTo>
                  <a:pt x="7828" y="4220"/>
                </a:lnTo>
                <a:lnTo>
                  <a:pt x="7832" y="4236"/>
                </a:lnTo>
                <a:lnTo>
                  <a:pt x="7832" y="4254"/>
                </a:lnTo>
                <a:lnTo>
                  <a:pt x="7830" y="4260"/>
                </a:lnTo>
                <a:lnTo>
                  <a:pt x="7826" y="4268"/>
                </a:lnTo>
                <a:lnTo>
                  <a:pt x="7826" y="4272"/>
                </a:lnTo>
                <a:lnTo>
                  <a:pt x="7826" y="4276"/>
                </a:lnTo>
                <a:lnTo>
                  <a:pt x="7828" y="4282"/>
                </a:lnTo>
                <a:lnTo>
                  <a:pt x="7832" y="4286"/>
                </a:lnTo>
                <a:lnTo>
                  <a:pt x="7830" y="4288"/>
                </a:lnTo>
                <a:lnTo>
                  <a:pt x="7828" y="4290"/>
                </a:lnTo>
                <a:lnTo>
                  <a:pt x="7824" y="4294"/>
                </a:lnTo>
                <a:lnTo>
                  <a:pt x="7826" y="4296"/>
                </a:lnTo>
                <a:lnTo>
                  <a:pt x="7832" y="4300"/>
                </a:lnTo>
                <a:lnTo>
                  <a:pt x="7832" y="4302"/>
                </a:lnTo>
                <a:lnTo>
                  <a:pt x="7834" y="4306"/>
                </a:lnTo>
                <a:lnTo>
                  <a:pt x="7834" y="4312"/>
                </a:lnTo>
                <a:lnTo>
                  <a:pt x="7836" y="4318"/>
                </a:lnTo>
                <a:lnTo>
                  <a:pt x="7840" y="4326"/>
                </a:lnTo>
                <a:lnTo>
                  <a:pt x="7840" y="4336"/>
                </a:lnTo>
                <a:lnTo>
                  <a:pt x="7842" y="4350"/>
                </a:lnTo>
                <a:lnTo>
                  <a:pt x="7846" y="4362"/>
                </a:lnTo>
                <a:lnTo>
                  <a:pt x="7850" y="4370"/>
                </a:lnTo>
                <a:lnTo>
                  <a:pt x="7850" y="4376"/>
                </a:lnTo>
                <a:lnTo>
                  <a:pt x="7850" y="4380"/>
                </a:lnTo>
                <a:lnTo>
                  <a:pt x="7850" y="4388"/>
                </a:lnTo>
                <a:lnTo>
                  <a:pt x="7850" y="4394"/>
                </a:lnTo>
                <a:lnTo>
                  <a:pt x="7854" y="4398"/>
                </a:lnTo>
                <a:lnTo>
                  <a:pt x="7856" y="4410"/>
                </a:lnTo>
                <a:lnTo>
                  <a:pt x="7860" y="4418"/>
                </a:lnTo>
                <a:lnTo>
                  <a:pt x="7862" y="4418"/>
                </a:lnTo>
                <a:lnTo>
                  <a:pt x="7864" y="4418"/>
                </a:lnTo>
                <a:lnTo>
                  <a:pt x="7868" y="4418"/>
                </a:lnTo>
                <a:lnTo>
                  <a:pt x="7872" y="4420"/>
                </a:lnTo>
                <a:lnTo>
                  <a:pt x="7874" y="4422"/>
                </a:lnTo>
                <a:lnTo>
                  <a:pt x="7880" y="4424"/>
                </a:lnTo>
                <a:lnTo>
                  <a:pt x="7884" y="4424"/>
                </a:lnTo>
                <a:lnTo>
                  <a:pt x="7888" y="4422"/>
                </a:lnTo>
                <a:lnTo>
                  <a:pt x="7892" y="4422"/>
                </a:lnTo>
                <a:lnTo>
                  <a:pt x="7896" y="4420"/>
                </a:lnTo>
                <a:lnTo>
                  <a:pt x="7900" y="4418"/>
                </a:lnTo>
                <a:lnTo>
                  <a:pt x="7902" y="4416"/>
                </a:lnTo>
                <a:lnTo>
                  <a:pt x="7910" y="4416"/>
                </a:lnTo>
                <a:lnTo>
                  <a:pt x="7916" y="4416"/>
                </a:lnTo>
                <a:lnTo>
                  <a:pt x="7920" y="4416"/>
                </a:lnTo>
                <a:lnTo>
                  <a:pt x="7922" y="4414"/>
                </a:lnTo>
                <a:lnTo>
                  <a:pt x="7924" y="4412"/>
                </a:lnTo>
                <a:lnTo>
                  <a:pt x="7926" y="4408"/>
                </a:lnTo>
                <a:lnTo>
                  <a:pt x="7928" y="4406"/>
                </a:lnTo>
                <a:lnTo>
                  <a:pt x="7932" y="4404"/>
                </a:lnTo>
                <a:lnTo>
                  <a:pt x="7936" y="4404"/>
                </a:lnTo>
                <a:lnTo>
                  <a:pt x="7938" y="4400"/>
                </a:lnTo>
                <a:lnTo>
                  <a:pt x="7942" y="4392"/>
                </a:lnTo>
                <a:lnTo>
                  <a:pt x="7946" y="4388"/>
                </a:lnTo>
                <a:lnTo>
                  <a:pt x="7950" y="4384"/>
                </a:lnTo>
                <a:lnTo>
                  <a:pt x="7958" y="4382"/>
                </a:lnTo>
                <a:lnTo>
                  <a:pt x="7968" y="4382"/>
                </a:lnTo>
                <a:lnTo>
                  <a:pt x="7984" y="4384"/>
                </a:lnTo>
                <a:lnTo>
                  <a:pt x="7998" y="4380"/>
                </a:lnTo>
                <a:lnTo>
                  <a:pt x="8008" y="4374"/>
                </a:lnTo>
                <a:lnTo>
                  <a:pt x="8018" y="4368"/>
                </a:lnTo>
                <a:lnTo>
                  <a:pt x="8034" y="4356"/>
                </a:lnTo>
                <a:lnTo>
                  <a:pt x="8040" y="4354"/>
                </a:lnTo>
                <a:lnTo>
                  <a:pt x="8048" y="4354"/>
                </a:lnTo>
                <a:lnTo>
                  <a:pt x="8054" y="4356"/>
                </a:lnTo>
                <a:lnTo>
                  <a:pt x="8058" y="4356"/>
                </a:lnTo>
                <a:lnTo>
                  <a:pt x="8066" y="4352"/>
                </a:lnTo>
                <a:lnTo>
                  <a:pt x="8074" y="4346"/>
                </a:lnTo>
                <a:lnTo>
                  <a:pt x="8082" y="4336"/>
                </a:lnTo>
                <a:lnTo>
                  <a:pt x="8090" y="4328"/>
                </a:lnTo>
                <a:lnTo>
                  <a:pt x="8100" y="4320"/>
                </a:lnTo>
                <a:lnTo>
                  <a:pt x="8110" y="4316"/>
                </a:lnTo>
                <a:lnTo>
                  <a:pt x="8116" y="4314"/>
                </a:lnTo>
                <a:lnTo>
                  <a:pt x="8124" y="4314"/>
                </a:lnTo>
                <a:lnTo>
                  <a:pt x="8128" y="4314"/>
                </a:lnTo>
                <a:lnTo>
                  <a:pt x="8130" y="4314"/>
                </a:lnTo>
                <a:lnTo>
                  <a:pt x="8136" y="4310"/>
                </a:lnTo>
                <a:lnTo>
                  <a:pt x="8146" y="4302"/>
                </a:lnTo>
                <a:lnTo>
                  <a:pt x="8154" y="4300"/>
                </a:lnTo>
                <a:lnTo>
                  <a:pt x="8164" y="4296"/>
                </a:lnTo>
                <a:lnTo>
                  <a:pt x="8184" y="4290"/>
                </a:lnTo>
                <a:lnTo>
                  <a:pt x="8192" y="4286"/>
                </a:lnTo>
                <a:lnTo>
                  <a:pt x="8194" y="4282"/>
                </a:lnTo>
                <a:lnTo>
                  <a:pt x="8204" y="4280"/>
                </a:lnTo>
                <a:lnTo>
                  <a:pt x="8210" y="4276"/>
                </a:lnTo>
                <a:lnTo>
                  <a:pt x="8212" y="4272"/>
                </a:lnTo>
                <a:lnTo>
                  <a:pt x="8212" y="4260"/>
                </a:lnTo>
                <a:lnTo>
                  <a:pt x="8212" y="4252"/>
                </a:lnTo>
                <a:lnTo>
                  <a:pt x="8216" y="4244"/>
                </a:lnTo>
                <a:lnTo>
                  <a:pt x="8228" y="4234"/>
                </a:lnTo>
                <a:lnTo>
                  <a:pt x="8246" y="4222"/>
                </a:lnTo>
                <a:lnTo>
                  <a:pt x="8252" y="4220"/>
                </a:lnTo>
                <a:lnTo>
                  <a:pt x="8256" y="4218"/>
                </a:lnTo>
                <a:lnTo>
                  <a:pt x="8264" y="4218"/>
                </a:lnTo>
                <a:lnTo>
                  <a:pt x="8268" y="4218"/>
                </a:lnTo>
                <a:lnTo>
                  <a:pt x="8272" y="4216"/>
                </a:lnTo>
                <a:lnTo>
                  <a:pt x="8280" y="4212"/>
                </a:lnTo>
                <a:lnTo>
                  <a:pt x="8284" y="4208"/>
                </a:lnTo>
                <a:lnTo>
                  <a:pt x="8290" y="4206"/>
                </a:lnTo>
                <a:lnTo>
                  <a:pt x="8298" y="4206"/>
                </a:lnTo>
                <a:lnTo>
                  <a:pt x="8308" y="4206"/>
                </a:lnTo>
                <a:lnTo>
                  <a:pt x="8314" y="4208"/>
                </a:lnTo>
                <a:lnTo>
                  <a:pt x="8320" y="4208"/>
                </a:lnTo>
                <a:lnTo>
                  <a:pt x="8322" y="4206"/>
                </a:lnTo>
                <a:lnTo>
                  <a:pt x="8326" y="4202"/>
                </a:lnTo>
                <a:lnTo>
                  <a:pt x="8330" y="4194"/>
                </a:lnTo>
                <a:lnTo>
                  <a:pt x="8334" y="4186"/>
                </a:lnTo>
                <a:lnTo>
                  <a:pt x="8338" y="4176"/>
                </a:lnTo>
                <a:lnTo>
                  <a:pt x="8342" y="4168"/>
                </a:lnTo>
                <a:lnTo>
                  <a:pt x="8350" y="4160"/>
                </a:lnTo>
                <a:lnTo>
                  <a:pt x="8354" y="4160"/>
                </a:lnTo>
                <a:lnTo>
                  <a:pt x="8360" y="4158"/>
                </a:lnTo>
                <a:lnTo>
                  <a:pt x="8374" y="4158"/>
                </a:lnTo>
                <a:lnTo>
                  <a:pt x="8382" y="4154"/>
                </a:lnTo>
                <a:lnTo>
                  <a:pt x="8386" y="4146"/>
                </a:lnTo>
                <a:lnTo>
                  <a:pt x="8390" y="4138"/>
                </a:lnTo>
                <a:lnTo>
                  <a:pt x="8392" y="4130"/>
                </a:lnTo>
                <a:lnTo>
                  <a:pt x="8396" y="4122"/>
                </a:lnTo>
                <a:lnTo>
                  <a:pt x="8406" y="4116"/>
                </a:lnTo>
                <a:lnTo>
                  <a:pt x="8420" y="4110"/>
                </a:lnTo>
                <a:lnTo>
                  <a:pt x="8430" y="4108"/>
                </a:lnTo>
                <a:lnTo>
                  <a:pt x="8436" y="4104"/>
                </a:lnTo>
                <a:lnTo>
                  <a:pt x="8438" y="4100"/>
                </a:lnTo>
                <a:lnTo>
                  <a:pt x="8438" y="4094"/>
                </a:lnTo>
                <a:lnTo>
                  <a:pt x="8436" y="4086"/>
                </a:lnTo>
                <a:lnTo>
                  <a:pt x="8434" y="4076"/>
                </a:lnTo>
                <a:lnTo>
                  <a:pt x="8434" y="4062"/>
                </a:lnTo>
                <a:lnTo>
                  <a:pt x="8438" y="4046"/>
                </a:lnTo>
                <a:lnTo>
                  <a:pt x="8444" y="4034"/>
                </a:lnTo>
                <a:lnTo>
                  <a:pt x="8448" y="4028"/>
                </a:lnTo>
                <a:lnTo>
                  <a:pt x="8452" y="4028"/>
                </a:lnTo>
                <a:lnTo>
                  <a:pt x="8454" y="4032"/>
                </a:lnTo>
                <a:lnTo>
                  <a:pt x="8458" y="4036"/>
                </a:lnTo>
                <a:lnTo>
                  <a:pt x="8460" y="4036"/>
                </a:lnTo>
                <a:lnTo>
                  <a:pt x="8464" y="4034"/>
                </a:lnTo>
                <a:lnTo>
                  <a:pt x="8470" y="4022"/>
                </a:lnTo>
                <a:lnTo>
                  <a:pt x="8476" y="4010"/>
                </a:lnTo>
                <a:lnTo>
                  <a:pt x="8480" y="4002"/>
                </a:lnTo>
                <a:lnTo>
                  <a:pt x="8490" y="3992"/>
                </a:lnTo>
                <a:lnTo>
                  <a:pt x="8500" y="3982"/>
                </a:lnTo>
                <a:lnTo>
                  <a:pt x="8504" y="3974"/>
                </a:lnTo>
                <a:lnTo>
                  <a:pt x="8510" y="3962"/>
                </a:lnTo>
                <a:lnTo>
                  <a:pt x="8516" y="3946"/>
                </a:lnTo>
                <a:lnTo>
                  <a:pt x="8518" y="3936"/>
                </a:lnTo>
                <a:lnTo>
                  <a:pt x="8518" y="3932"/>
                </a:lnTo>
                <a:lnTo>
                  <a:pt x="8516" y="3930"/>
                </a:lnTo>
                <a:lnTo>
                  <a:pt x="8508" y="3926"/>
                </a:lnTo>
                <a:lnTo>
                  <a:pt x="8502" y="3922"/>
                </a:lnTo>
                <a:lnTo>
                  <a:pt x="8498" y="3916"/>
                </a:lnTo>
                <a:lnTo>
                  <a:pt x="8488" y="3896"/>
                </a:lnTo>
                <a:lnTo>
                  <a:pt x="8482" y="3886"/>
                </a:lnTo>
                <a:lnTo>
                  <a:pt x="8476" y="3880"/>
                </a:lnTo>
                <a:lnTo>
                  <a:pt x="8470" y="3874"/>
                </a:lnTo>
                <a:lnTo>
                  <a:pt x="8468" y="3874"/>
                </a:lnTo>
                <a:lnTo>
                  <a:pt x="8464" y="3874"/>
                </a:lnTo>
                <a:lnTo>
                  <a:pt x="8460" y="3876"/>
                </a:lnTo>
                <a:lnTo>
                  <a:pt x="8458" y="3876"/>
                </a:lnTo>
                <a:lnTo>
                  <a:pt x="8452" y="3872"/>
                </a:lnTo>
                <a:lnTo>
                  <a:pt x="8446" y="3868"/>
                </a:lnTo>
                <a:lnTo>
                  <a:pt x="8440" y="3866"/>
                </a:lnTo>
                <a:lnTo>
                  <a:pt x="8432" y="3864"/>
                </a:lnTo>
                <a:lnTo>
                  <a:pt x="8422" y="3862"/>
                </a:lnTo>
                <a:lnTo>
                  <a:pt x="8412" y="3856"/>
                </a:lnTo>
                <a:lnTo>
                  <a:pt x="8404" y="3850"/>
                </a:lnTo>
                <a:lnTo>
                  <a:pt x="8396" y="3842"/>
                </a:lnTo>
                <a:lnTo>
                  <a:pt x="8390" y="3834"/>
                </a:lnTo>
                <a:lnTo>
                  <a:pt x="8386" y="3824"/>
                </a:lnTo>
                <a:lnTo>
                  <a:pt x="8382" y="3814"/>
                </a:lnTo>
                <a:lnTo>
                  <a:pt x="8378" y="3804"/>
                </a:lnTo>
                <a:lnTo>
                  <a:pt x="8378" y="3780"/>
                </a:lnTo>
                <a:lnTo>
                  <a:pt x="8378" y="3774"/>
                </a:lnTo>
                <a:lnTo>
                  <a:pt x="8376" y="3770"/>
                </a:lnTo>
                <a:lnTo>
                  <a:pt x="8376" y="3766"/>
                </a:lnTo>
                <a:lnTo>
                  <a:pt x="8378" y="3760"/>
                </a:lnTo>
                <a:lnTo>
                  <a:pt x="8382" y="3756"/>
                </a:lnTo>
                <a:lnTo>
                  <a:pt x="8382" y="3752"/>
                </a:lnTo>
                <a:lnTo>
                  <a:pt x="8382" y="3746"/>
                </a:lnTo>
                <a:lnTo>
                  <a:pt x="8384" y="3740"/>
                </a:lnTo>
                <a:lnTo>
                  <a:pt x="8384" y="3734"/>
                </a:lnTo>
                <a:lnTo>
                  <a:pt x="8384" y="3732"/>
                </a:lnTo>
                <a:lnTo>
                  <a:pt x="8380" y="3732"/>
                </a:lnTo>
                <a:lnTo>
                  <a:pt x="8378" y="3732"/>
                </a:lnTo>
                <a:lnTo>
                  <a:pt x="8378" y="3734"/>
                </a:lnTo>
                <a:lnTo>
                  <a:pt x="8378" y="3738"/>
                </a:lnTo>
                <a:lnTo>
                  <a:pt x="8378" y="3742"/>
                </a:lnTo>
                <a:lnTo>
                  <a:pt x="8376" y="3742"/>
                </a:lnTo>
                <a:lnTo>
                  <a:pt x="8372" y="3740"/>
                </a:lnTo>
                <a:lnTo>
                  <a:pt x="8370" y="3740"/>
                </a:lnTo>
                <a:lnTo>
                  <a:pt x="8368" y="3748"/>
                </a:lnTo>
                <a:lnTo>
                  <a:pt x="8364" y="3760"/>
                </a:lnTo>
                <a:lnTo>
                  <a:pt x="8362" y="3762"/>
                </a:lnTo>
                <a:lnTo>
                  <a:pt x="8360" y="3762"/>
                </a:lnTo>
                <a:lnTo>
                  <a:pt x="8358" y="3762"/>
                </a:lnTo>
                <a:lnTo>
                  <a:pt x="8354" y="3770"/>
                </a:lnTo>
                <a:lnTo>
                  <a:pt x="8350" y="3776"/>
                </a:lnTo>
                <a:lnTo>
                  <a:pt x="8344" y="3780"/>
                </a:lnTo>
                <a:lnTo>
                  <a:pt x="8338" y="3784"/>
                </a:lnTo>
                <a:lnTo>
                  <a:pt x="8330" y="3794"/>
                </a:lnTo>
                <a:lnTo>
                  <a:pt x="8322" y="3804"/>
                </a:lnTo>
                <a:lnTo>
                  <a:pt x="8312" y="3814"/>
                </a:lnTo>
                <a:lnTo>
                  <a:pt x="8300" y="3826"/>
                </a:lnTo>
                <a:lnTo>
                  <a:pt x="8300" y="3828"/>
                </a:lnTo>
                <a:lnTo>
                  <a:pt x="8302" y="3830"/>
                </a:lnTo>
                <a:lnTo>
                  <a:pt x="8302" y="3832"/>
                </a:lnTo>
                <a:lnTo>
                  <a:pt x="8298" y="3840"/>
                </a:lnTo>
                <a:lnTo>
                  <a:pt x="8290" y="3848"/>
                </a:lnTo>
                <a:lnTo>
                  <a:pt x="8282" y="3850"/>
                </a:lnTo>
                <a:lnTo>
                  <a:pt x="8272" y="3850"/>
                </a:lnTo>
                <a:lnTo>
                  <a:pt x="8262" y="3850"/>
                </a:lnTo>
                <a:lnTo>
                  <a:pt x="8242" y="3846"/>
                </a:lnTo>
                <a:lnTo>
                  <a:pt x="8232" y="3846"/>
                </a:lnTo>
                <a:lnTo>
                  <a:pt x="8222" y="3848"/>
                </a:lnTo>
                <a:lnTo>
                  <a:pt x="8208" y="3854"/>
                </a:lnTo>
                <a:lnTo>
                  <a:pt x="8200" y="3856"/>
                </a:lnTo>
                <a:lnTo>
                  <a:pt x="8196" y="3854"/>
                </a:lnTo>
                <a:lnTo>
                  <a:pt x="8196" y="3852"/>
                </a:lnTo>
                <a:lnTo>
                  <a:pt x="8194" y="3846"/>
                </a:lnTo>
                <a:lnTo>
                  <a:pt x="8194" y="3840"/>
                </a:lnTo>
                <a:lnTo>
                  <a:pt x="8190" y="3838"/>
                </a:lnTo>
                <a:lnTo>
                  <a:pt x="8186" y="3838"/>
                </a:lnTo>
                <a:lnTo>
                  <a:pt x="8180" y="3838"/>
                </a:lnTo>
                <a:lnTo>
                  <a:pt x="8176" y="3838"/>
                </a:lnTo>
                <a:lnTo>
                  <a:pt x="8176" y="3836"/>
                </a:lnTo>
                <a:lnTo>
                  <a:pt x="8176" y="3832"/>
                </a:lnTo>
                <a:lnTo>
                  <a:pt x="8180" y="3826"/>
                </a:lnTo>
                <a:lnTo>
                  <a:pt x="8182" y="3824"/>
                </a:lnTo>
                <a:lnTo>
                  <a:pt x="8180" y="3824"/>
                </a:lnTo>
                <a:lnTo>
                  <a:pt x="8176" y="3824"/>
                </a:lnTo>
                <a:lnTo>
                  <a:pt x="8174" y="3826"/>
                </a:lnTo>
                <a:lnTo>
                  <a:pt x="8172" y="3824"/>
                </a:lnTo>
                <a:lnTo>
                  <a:pt x="8172" y="3822"/>
                </a:lnTo>
                <a:lnTo>
                  <a:pt x="8176" y="3822"/>
                </a:lnTo>
                <a:lnTo>
                  <a:pt x="8178" y="3820"/>
                </a:lnTo>
                <a:lnTo>
                  <a:pt x="8180" y="3818"/>
                </a:lnTo>
                <a:lnTo>
                  <a:pt x="8184" y="3812"/>
                </a:lnTo>
                <a:lnTo>
                  <a:pt x="8188" y="3796"/>
                </a:lnTo>
                <a:lnTo>
                  <a:pt x="8186" y="3790"/>
                </a:lnTo>
                <a:lnTo>
                  <a:pt x="8184" y="3786"/>
                </a:lnTo>
                <a:lnTo>
                  <a:pt x="8182" y="3780"/>
                </a:lnTo>
                <a:lnTo>
                  <a:pt x="8182" y="3776"/>
                </a:lnTo>
                <a:lnTo>
                  <a:pt x="8182" y="3772"/>
                </a:lnTo>
                <a:lnTo>
                  <a:pt x="8184" y="3764"/>
                </a:lnTo>
                <a:lnTo>
                  <a:pt x="8184" y="3758"/>
                </a:lnTo>
                <a:lnTo>
                  <a:pt x="8180" y="3750"/>
                </a:lnTo>
                <a:lnTo>
                  <a:pt x="8174" y="3746"/>
                </a:lnTo>
                <a:lnTo>
                  <a:pt x="8170" y="3744"/>
                </a:lnTo>
                <a:lnTo>
                  <a:pt x="8168" y="3744"/>
                </a:lnTo>
                <a:lnTo>
                  <a:pt x="8164" y="3748"/>
                </a:lnTo>
                <a:lnTo>
                  <a:pt x="8160" y="3762"/>
                </a:lnTo>
                <a:lnTo>
                  <a:pt x="8156" y="3774"/>
                </a:lnTo>
                <a:lnTo>
                  <a:pt x="8154" y="3784"/>
                </a:lnTo>
                <a:lnTo>
                  <a:pt x="8152" y="3816"/>
                </a:lnTo>
                <a:lnTo>
                  <a:pt x="8148" y="3804"/>
                </a:lnTo>
                <a:lnTo>
                  <a:pt x="8146" y="3794"/>
                </a:lnTo>
                <a:lnTo>
                  <a:pt x="8142" y="3786"/>
                </a:lnTo>
                <a:lnTo>
                  <a:pt x="8138" y="3778"/>
                </a:lnTo>
                <a:lnTo>
                  <a:pt x="8132" y="3774"/>
                </a:lnTo>
                <a:lnTo>
                  <a:pt x="8132" y="3770"/>
                </a:lnTo>
                <a:lnTo>
                  <a:pt x="8132" y="3768"/>
                </a:lnTo>
                <a:lnTo>
                  <a:pt x="8130" y="3760"/>
                </a:lnTo>
                <a:lnTo>
                  <a:pt x="8128" y="3756"/>
                </a:lnTo>
                <a:lnTo>
                  <a:pt x="8126" y="3752"/>
                </a:lnTo>
                <a:lnTo>
                  <a:pt x="8128" y="3744"/>
                </a:lnTo>
                <a:lnTo>
                  <a:pt x="8128" y="3736"/>
                </a:lnTo>
                <a:lnTo>
                  <a:pt x="8126" y="3732"/>
                </a:lnTo>
                <a:lnTo>
                  <a:pt x="8124" y="3726"/>
                </a:lnTo>
                <a:lnTo>
                  <a:pt x="8122" y="3720"/>
                </a:lnTo>
                <a:lnTo>
                  <a:pt x="8122" y="3718"/>
                </a:lnTo>
                <a:lnTo>
                  <a:pt x="8126" y="3718"/>
                </a:lnTo>
                <a:lnTo>
                  <a:pt x="8128" y="3722"/>
                </a:lnTo>
                <a:lnTo>
                  <a:pt x="8130" y="3722"/>
                </a:lnTo>
                <a:lnTo>
                  <a:pt x="8132" y="3722"/>
                </a:lnTo>
                <a:lnTo>
                  <a:pt x="8132" y="3724"/>
                </a:lnTo>
                <a:lnTo>
                  <a:pt x="8130" y="3726"/>
                </a:lnTo>
                <a:lnTo>
                  <a:pt x="8128" y="3728"/>
                </a:lnTo>
                <a:lnTo>
                  <a:pt x="8132" y="3728"/>
                </a:lnTo>
                <a:lnTo>
                  <a:pt x="8134" y="3730"/>
                </a:lnTo>
                <a:lnTo>
                  <a:pt x="8132" y="3732"/>
                </a:lnTo>
                <a:lnTo>
                  <a:pt x="8134" y="3734"/>
                </a:lnTo>
                <a:lnTo>
                  <a:pt x="8138" y="3736"/>
                </a:lnTo>
                <a:lnTo>
                  <a:pt x="8140" y="3738"/>
                </a:lnTo>
                <a:lnTo>
                  <a:pt x="8142" y="3740"/>
                </a:lnTo>
                <a:lnTo>
                  <a:pt x="8144" y="3740"/>
                </a:lnTo>
                <a:lnTo>
                  <a:pt x="8144" y="3738"/>
                </a:lnTo>
                <a:lnTo>
                  <a:pt x="8146" y="3738"/>
                </a:lnTo>
                <a:lnTo>
                  <a:pt x="8146" y="3736"/>
                </a:lnTo>
                <a:lnTo>
                  <a:pt x="8146" y="3734"/>
                </a:lnTo>
                <a:lnTo>
                  <a:pt x="8150" y="3730"/>
                </a:lnTo>
                <a:lnTo>
                  <a:pt x="8150" y="3722"/>
                </a:lnTo>
                <a:lnTo>
                  <a:pt x="8150" y="3720"/>
                </a:lnTo>
                <a:lnTo>
                  <a:pt x="8152" y="3718"/>
                </a:lnTo>
                <a:lnTo>
                  <a:pt x="8158" y="3720"/>
                </a:lnTo>
                <a:lnTo>
                  <a:pt x="8160" y="3722"/>
                </a:lnTo>
                <a:lnTo>
                  <a:pt x="8160" y="3720"/>
                </a:lnTo>
                <a:lnTo>
                  <a:pt x="8162" y="3718"/>
                </a:lnTo>
                <a:lnTo>
                  <a:pt x="8164" y="3718"/>
                </a:lnTo>
                <a:lnTo>
                  <a:pt x="8164" y="3714"/>
                </a:lnTo>
                <a:lnTo>
                  <a:pt x="8166" y="3712"/>
                </a:lnTo>
                <a:lnTo>
                  <a:pt x="8168" y="3708"/>
                </a:lnTo>
                <a:lnTo>
                  <a:pt x="8166" y="3706"/>
                </a:lnTo>
                <a:lnTo>
                  <a:pt x="8166" y="3704"/>
                </a:lnTo>
                <a:lnTo>
                  <a:pt x="8166" y="3702"/>
                </a:lnTo>
                <a:lnTo>
                  <a:pt x="8164" y="3700"/>
                </a:lnTo>
                <a:lnTo>
                  <a:pt x="8162" y="3700"/>
                </a:lnTo>
                <a:lnTo>
                  <a:pt x="8162" y="3702"/>
                </a:lnTo>
                <a:lnTo>
                  <a:pt x="8162" y="3704"/>
                </a:lnTo>
                <a:lnTo>
                  <a:pt x="8160" y="3704"/>
                </a:lnTo>
                <a:lnTo>
                  <a:pt x="8156" y="3704"/>
                </a:lnTo>
                <a:lnTo>
                  <a:pt x="8154" y="3706"/>
                </a:lnTo>
                <a:lnTo>
                  <a:pt x="8152" y="3700"/>
                </a:lnTo>
                <a:lnTo>
                  <a:pt x="8152" y="3696"/>
                </a:lnTo>
                <a:lnTo>
                  <a:pt x="8152" y="3690"/>
                </a:lnTo>
                <a:lnTo>
                  <a:pt x="8152" y="3688"/>
                </a:lnTo>
                <a:lnTo>
                  <a:pt x="8150" y="3688"/>
                </a:lnTo>
                <a:lnTo>
                  <a:pt x="8148" y="3688"/>
                </a:lnTo>
                <a:lnTo>
                  <a:pt x="8148" y="3692"/>
                </a:lnTo>
                <a:lnTo>
                  <a:pt x="8148" y="3696"/>
                </a:lnTo>
                <a:lnTo>
                  <a:pt x="8146" y="3698"/>
                </a:lnTo>
                <a:lnTo>
                  <a:pt x="8144" y="3698"/>
                </a:lnTo>
                <a:lnTo>
                  <a:pt x="8140" y="3696"/>
                </a:lnTo>
                <a:lnTo>
                  <a:pt x="8136" y="3698"/>
                </a:lnTo>
                <a:lnTo>
                  <a:pt x="8134" y="3700"/>
                </a:lnTo>
                <a:lnTo>
                  <a:pt x="8130" y="3702"/>
                </a:lnTo>
                <a:lnTo>
                  <a:pt x="8128" y="3704"/>
                </a:lnTo>
                <a:lnTo>
                  <a:pt x="8126" y="3712"/>
                </a:lnTo>
                <a:lnTo>
                  <a:pt x="8118" y="3704"/>
                </a:lnTo>
                <a:lnTo>
                  <a:pt x="8106" y="3696"/>
                </a:lnTo>
                <a:lnTo>
                  <a:pt x="8098" y="3686"/>
                </a:lnTo>
                <a:lnTo>
                  <a:pt x="8094" y="3680"/>
                </a:lnTo>
                <a:lnTo>
                  <a:pt x="8094" y="3676"/>
                </a:lnTo>
                <a:lnTo>
                  <a:pt x="8094" y="3672"/>
                </a:lnTo>
                <a:lnTo>
                  <a:pt x="8092" y="3670"/>
                </a:lnTo>
                <a:lnTo>
                  <a:pt x="8086" y="3668"/>
                </a:lnTo>
                <a:lnTo>
                  <a:pt x="8080" y="3666"/>
                </a:lnTo>
                <a:lnTo>
                  <a:pt x="8078" y="3664"/>
                </a:lnTo>
                <a:lnTo>
                  <a:pt x="8076" y="3662"/>
                </a:lnTo>
                <a:lnTo>
                  <a:pt x="8074" y="3654"/>
                </a:lnTo>
                <a:lnTo>
                  <a:pt x="8072" y="3648"/>
                </a:lnTo>
                <a:lnTo>
                  <a:pt x="8066" y="3638"/>
                </a:lnTo>
                <a:lnTo>
                  <a:pt x="8060" y="3620"/>
                </a:lnTo>
                <a:lnTo>
                  <a:pt x="8056" y="3608"/>
                </a:lnTo>
                <a:lnTo>
                  <a:pt x="8052" y="3602"/>
                </a:lnTo>
                <a:lnTo>
                  <a:pt x="8048" y="3596"/>
                </a:lnTo>
                <a:lnTo>
                  <a:pt x="8046" y="3588"/>
                </a:lnTo>
                <a:lnTo>
                  <a:pt x="8046" y="3584"/>
                </a:lnTo>
                <a:lnTo>
                  <a:pt x="8042" y="3580"/>
                </a:lnTo>
                <a:lnTo>
                  <a:pt x="8036" y="3578"/>
                </a:lnTo>
                <a:lnTo>
                  <a:pt x="8030" y="3578"/>
                </a:lnTo>
                <a:lnTo>
                  <a:pt x="8030" y="3576"/>
                </a:lnTo>
                <a:lnTo>
                  <a:pt x="8032" y="3572"/>
                </a:lnTo>
                <a:lnTo>
                  <a:pt x="8034" y="3568"/>
                </a:lnTo>
                <a:lnTo>
                  <a:pt x="8038" y="3566"/>
                </a:lnTo>
                <a:lnTo>
                  <a:pt x="8046" y="3566"/>
                </a:lnTo>
                <a:lnTo>
                  <a:pt x="8046" y="3562"/>
                </a:lnTo>
                <a:lnTo>
                  <a:pt x="8038" y="3546"/>
                </a:lnTo>
                <a:lnTo>
                  <a:pt x="8038" y="3542"/>
                </a:lnTo>
                <a:lnTo>
                  <a:pt x="8040" y="3540"/>
                </a:lnTo>
                <a:lnTo>
                  <a:pt x="8048" y="3544"/>
                </a:lnTo>
                <a:lnTo>
                  <a:pt x="8056" y="3548"/>
                </a:lnTo>
                <a:lnTo>
                  <a:pt x="8060" y="3548"/>
                </a:lnTo>
                <a:lnTo>
                  <a:pt x="8062" y="3548"/>
                </a:lnTo>
                <a:lnTo>
                  <a:pt x="8070" y="3544"/>
                </a:lnTo>
                <a:lnTo>
                  <a:pt x="8074" y="3544"/>
                </a:lnTo>
                <a:lnTo>
                  <a:pt x="8076" y="3540"/>
                </a:lnTo>
                <a:lnTo>
                  <a:pt x="8078" y="3532"/>
                </a:lnTo>
                <a:lnTo>
                  <a:pt x="8080" y="3530"/>
                </a:lnTo>
                <a:lnTo>
                  <a:pt x="8082" y="3530"/>
                </a:lnTo>
                <a:lnTo>
                  <a:pt x="8090" y="3534"/>
                </a:lnTo>
                <a:lnTo>
                  <a:pt x="8096" y="3538"/>
                </a:lnTo>
                <a:lnTo>
                  <a:pt x="8102" y="3540"/>
                </a:lnTo>
                <a:lnTo>
                  <a:pt x="8108" y="3542"/>
                </a:lnTo>
                <a:lnTo>
                  <a:pt x="8114" y="3538"/>
                </a:lnTo>
                <a:lnTo>
                  <a:pt x="8120" y="3536"/>
                </a:lnTo>
                <a:lnTo>
                  <a:pt x="8122" y="3536"/>
                </a:lnTo>
                <a:lnTo>
                  <a:pt x="8126" y="3538"/>
                </a:lnTo>
                <a:lnTo>
                  <a:pt x="8126" y="3540"/>
                </a:lnTo>
                <a:lnTo>
                  <a:pt x="8130" y="3550"/>
                </a:lnTo>
                <a:lnTo>
                  <a:pt x="8132" y="3556"/>
                </a:lnTo>
                <a:lnTo>
                  <a:pt x="8138" y="3562"/>
                </a:lnTo>
                <a:lnTo>
                  <a:pt x="8142" y="3566"/>
                </a:lnTo>
                <a:lnTo>
                  <a:pt x="8146" y="3572"/>
                </a:lnTo>
                <a:lnTo>
                  <a:pt x="8150" y="3582"/>
                </a:lnTo>
                <a:lnTo>
                  <a:pt x="8154" y="3594"/>
                </a:lnTo>
                <a:lnTo>
                  <a:pt x="8156" y="3600"/>
                </a:lnTo>
                <a:lnTo>
                  <a:pt x="8160" y="3606"/>
                </a:lnTo>
                <a:lnTo>
                  <a:pt x="8164" y="3612"/>
                </a:lnTo>
                <a:lnTo>
                  <a:pt x="8166" y="3616"/>
                </a:lnTo>
                <a:lnTo>
                  <a:pt x="8166" y="3624"/>
                </a:lnTo>
                <a:lnTo>
                  <a:pt x="8168" y="3632"/>
                </a:lnTo>
                <a:lnTo>
                  <a:pt x="8170" y="3636"/>
                </a:lnTo>
                <a:lnTo>
                  <a:pt x="8176" y="3644"/>
                </a:lnTo>
                <a:lnTo>
                  <a:pt x="8182" y="3650"/>
                </a:lnTo>
                <a:lnTo>
                  <a:pt x="8190" y="3656"/>
                </a:lnTo>
                <a:lnTo>
                  <a:pt x="8208" y="3664"/>
                </a:lnTo>
                <a:lnTo>
                  <a:pt x="8222" y="3670"/>
                </a:lnTo>
                <a:lnTo>
                  <a:pt x="8226" y="3672"/>
                </a:lnTo>
                <a:lnTo>
                  <a:pt x="8226" y="3678"/>
                </a:lnTo>
                <a:lnTo>
                  <a:pt x="8226" y="3680"/>
                </a:lnTo>
                <a:lnTo>
                  <a:pt x="8230" y="3684"/>
                </a:lnTo>
                <a:lnTo>
                  <a:pt x="8238" y="3690"/>
                </a:lnTo>
                <a:lnTo>
                  <a:pt x="8248" y="3696"/>
                </a:lnTo>
                <a:lnTo>
                  <a:pt x="8254" y="3700"/>
                </a:lnTo>
                <a:lnTo>
                  <a:pt x="8262" y="3708"/>
                </a:lnTo>
                <a:lnTo>
                  <a:pt x="8270" y="3712"/>
                </a:lnTo>
                <a:lnTo>
                  <a:pt x="8276" y="3714"/>
                </a:lnTo>
                <a:lnTo>
                  <a:pt x="8282" y="3714"/>
                </a:lnTo>
                <a:lnTo>
                  <a:pt x="8292" y="3714"/>
                </a:lnTo>
                <a:lnTo>
                  <a:pt x="8298" y="3716"/>
                </a:lnTo>
                <a:lnTo>
                  <a:pt x="8302" y="3720"/>
                </a:lnTo>
                <a:lnTo>
                  <a:pt x="8308" y="3724"/>
                </a:lnTo>
                <a:lnTo>
                  <a:pt x="8312" y="3726"/>
                </a:lnTo>
                <a:lnTo>
                  <a:pt x="8316" y="3724"/>
                </a:lnTo>
                <a:lnTo>
                  <a:pt x="8322" y="3722"/>
                </a:lnTo>
                <a:lnTo>
                  <a:pt x="8330" y="3714"/>
                </a:lnTo>
                <a:lnTo>
                  <a:pt x="8334" y="3712"/>
                </a:lnTo>
                <a:lnTo>
                  <a:pt x="8340" y="3712"/>
                </a:lnTo>
                <a:lnTo>
                  <a:pt x="8346" y="3710"/>
                </a:lnTo>
                <a:lnTo>
                  <a:pt x="8348" y="3706"/>
                </a:lnTo>
                <a:lnTo>
                  <a:pt x="8350" y="3702"/>
                </a:lnTo>
                <a:lnTo>
                  <a:pt x="8352" y="3702"/>
                </a:lnTo>
                <a:lnTo>
                  <a:pt x="8356" y="3700"/>
                </a:lnTo>
                <a:lnTo>
                  <a:pt x="8360" y="3700"/>
                </a:lnTo>
                <a:lnTo>
                  <a:pt x="8364" y="3698"/>
                </a:lnTo>
                <a:lnTo>
                  <a:pt x="8368" y="3692"/>
                </a:lnTo>
                <a:lnTo>
                  <a:pt x="8372" y="3690"/>
                </a:lnTo>
                <a:lnTo>
                  <a:pt x="8376" y="3690"/>
                </a:lnTo>
                <a:lnTo>
                  <a:pt x="8382" y="3690"/>
                </a:lnTo>
                <a:lnTo>
                  <a:pt x="8388" y="3690"/>
                </a:lnTo>
                <a:lnTo>
                  <a:pt x="8396" y="3694"/>
                </a:lnTo>
                <a:lnTo>
                  <a:pt x="8402" y="3702"/>
                </a:lnTo>
                <a:lnTo>
                  <a:pt x="8406" y="3712"/>
                </a:lnTo>
                <a:lnTo>
                  <a:pt x="8408" y="3722"/>
                </a:lnTo>
                <a:lnTo>
                  <a:pt x="8412" y="3742"/>
                </a:lnTo>
                <a:lnTo>
                  <a:pt x="8414" y="3758"/>
                </a:lnTo>
                <a:lnTo>
                  <a:pt x="8418" y="3762"/>
                </a:lnTo>
                <a:lnTo>
                  <a:pt x="8420" y="3764"/>
                </a:lnTo>
                <a:lnTo>
                  <a:pt x="8430" y="3766"/>
                </a:lnTo>
                <a:lnTo>
                  <a:pt x="8438" y="3768"/>
                </a:lnTo>
                <a:lnTo>
                  <a:pt x="8444" y="3770"/>
                </a:lnTo>
                <a:lnTo>
                  <a:pt x="8446" y="3772"/>
                </a:lnTo>
                <a:lnTo>
                  <a:pt x="8450" y="3774"/>
                </a:lnTo>
                <a:lnTo>
                  <a:pt x="8454" y="3774"/>
                </a:lnTo>
                <a:lnTo>
                  <a:pt x="8458" y="3772"/>
                </a:lnTo>
                <a:lnTo>
                  <a:pt x="8468" y="3772"/>
                </a:lnTo>
                <a:lnTo>
                  <a:pt x="8474" y="3774"/>
                </a:lnTo>
                <a:lnTo>
                  <a:pt x="8478" y="3776"/>
                </a:lnTo>
                <a:lnTo>
                  <a:pt x="8484" y="3780"/>
                </a:lnTo>
                <a:lnTo>
                  <a:pt x="8490" y="3782"/>
                </a:lnTo>
                <a:lnTo>
                  <a:pt x="8492" y="3782"/>
                </a:lnTo>
                <a:lnTo>
                  <a:pt x="8496" y="3782"/>
                </a:lnTo>
                <a:lnTo>
                  <a:pt x="8502" y="3780"/>
                </a:lnTo>
                <a:lnTo>
                  <a:pt x="8508" y="3780"/>
                </a:lnTo>
                <a:lnTo>
                  <a:pt x="8524" y="3784"/>
                </a:lnTo>
                <a:lnTo>
                  <a:pt x="8538" y="3788"/>
                </a:lnTo>
                <a:lnTo>
                  <a:pt x="8542" y="3788"/>
                </a:lnTo>
                <a:lnTo>
                  <a:pt x="8542" y="3786"/>
                </a:lnTo>
                <a:lnTo>
                  <a:pt x="8542" y="3782"/>
                </a:lnTo>
                <a:lnTo>
                  <a:pt x="8544" y="3780"/>
                </a:lnTo>
                <a:lnTo>
                  <a:pt x="8546" y="3780"/>
                </a:lnTo>
                <a:lnTo>
                  <a:pt x="8550" y="3786"/>
                </a:lnTo>
                <a:lnTo>
                  <a:pt x="8554" y="3790"/>
                </a:lnTo>
                <a:lnTo>
                  <a:pt x="8560" y="3792"/>
                </a:lnTo>
                <a:lnTo>
                  <a:pt x="8568" y="3792"/>
                </a:lnTo>
                <a:lnTo>
                  <a:pt x="8578" y="3796"/>
                </a:lnTo>
                <a:lnTo>
                  <a:pt x="8582" y="3798"/>
                </a:lnTo>
                <a:lnTo>
                  <a:pt x="8584" y="3798"/>
                </a:lnTo>
                <a:lnTo>
                  <a:pt x="8586" y="3796"/>
                </a:lnTo>
                <a:lnTo>
                  <a:pt x="8586" y="3792"/>
                </a:lnTo>
                <a:lnTo>
                  <a:pt x="8588" y="3790"/>
                </a:lnTo>
                <a:lnTo>
                  <a:pt x="8590" y="3790"/>
                </a:lnTo>
                <a:lnTo>
                  <a:pt x="8594" y="3798"/>
                </a:lnTo>
                <a:lnTo>
                  <a:pt x="8598" y="3800"/>
                </a:lnTo>
                <a:lnTo>
                  <a:pt x="8602" y="3800"/>
                </a:lnTo>
                <a:lnTo>
                  <a:pt x="8604" y="3798"/>
                </a:lnTo>
                <a:lnTo>
                  <a:pt x="8612" y="3794"/>
                </a:lnTo>
                <a:lnTo>
                  <a:pt x="8616" y="3792"/>
                </a:lnTo>
                <a:lnTo>
                  <a:pt x="8618" y="3792"/>
                </a:lnTo>
                <a:lnTo>
                  <a:pt x="8620" y="3794"/>
                </a:lnTo>
                <a:lnTo>
                  <a:pt x="8622" y="3794"/>
                </a:lnTo>
                <a:lnTo>
                  <a:pt x="8626" y="3790"/>
                </a:lnTo>
                <a:lnTo>
                  <a:pt x="8628" y="3788"/>
                </a:lnTo>
                <a:lnTo>
                  <a:pt x="8634" y="3788"/>
                </a:lnTo>
                <a:lnTo>
                  <a:pt x="8640" y="3788"/>
                </a:lnTo>
                <a:lnTo>
                  <a:pt x="8650" y="3790"/>
                </a:lnTo>
                <a:lnTo>
                  <a:pt x="8658" y="3792"/>
                </a:lnTo>
                <a:lnTo>
                  <a:pt x="8664" y="3794"/>
                </a:lnTo>
                <a:lnTo>
                  <a:pt x="8666" y="3792"/>
                </a:lnTo>
                <a:lnTo>
                  <a:pt x="8666" y="3790"/>
                </a:lnTo>
                <a:lnTo>
                  <a:pt x="8668" y="3788"/>
                </a:lnTo>
                <a:lnTo>
                  <a:pt x="8670" y="3786"/>
                </a:lnTo>
                <a:lnTo>
                  <a:pt x="8674" y="3786"/>
                </a:lnTo>
                <a:lnTo>
                  <a:pt x="8682" y="3786"/>
                </a:lnTo>
                <a:lnTo>
                  <a:pt x="8698" y="3790"/>
                </a:lnTo>
                <a:lnTo>
                  <a:pt x="8708" y="3792"/>
                </a:lnTo>
                <a:lnTo>
                  <a:pt x="8712" y="3794"/>
                </a:lnTo>
                <a:lnTo>
                  <a:pt x="8716" y="3790"/>
                </a:lnTo>
                <a:lnTo>
                  <a:pt x="8720" y="3788"/>
                </a:lnTo>
                <a:lnTo>
                  <a:pt x="8728" y="3786"/>
                </a:lnTo>
                <a:lnTo>
                  <a:pt x="8754" y="3782"/>
                </a:lnTo>
                <a:lnTo>
                  <a:pt x="8780" y="3782"/>
                </a:lnTo>
                <a:lnTo>
                  <a:pt x="8788" y="3784"/>
                </a:lnTo>
                <a:lnTo>
                  <a:pt x="8792" y="3786"/>
                </a:lnTo>
                <a:lnTo>
                  <a:pt x="8792" y="3788"/>
                </a:lnTo>
                <a:lnTo>
                  <a:pt x="8794" y="3798"/>
                </a:lnTo>
                <a:lnTo>
                  <a:pt x="8792" y="3804"/>
                </a:lnTo>
                <a:lnTo>
                  <a:pt x="8794" y="3808"/>
                </a:lnTo>
                <a:lnTo>
                  <a:pt x="8796" y="3810"/>
                </a:lnTo>
                <a:lnTo>
                  <a:pt x="8804" y="3812"/>
                </a:lnTo>
                <a:lnTo>
                  <a:pt x="8810" y="3812"/>
                </a:lnTo>
                <a:lnTo>
                  <a:pt x="8812" y="3814"/>
                </a:lnTo>
                <a:lnTo>
                  <a:pt x="8814" y="3816"/>
                </a:lnTo>
                <a:lnTo>
                  <a:pt x="8814" y="3820"/>
                </a:lnTo>
                <a:lnTo>
                  <a:pt x="8814" y="3826"/>
                </a:lnTo>
                <a:lnTo>
                  <a:pt x="8814" y="3830"/>
                </a:lnTo>
                <a:lnTo>
                  <a:pt x="8816" y="3832"/>
                </a:lnTo>
                <a:lnTo>
                  <a:pt x="8820" y="3838"/>
                </a:lnTo>
                <a:lnTo>
                  <a:pt x="8820" y="3842"/>
                </a:lnTo>
                <a:lnTo>
                  <a:pt x="8820" y="3846"/>
                </a:lnTo>
                <a:lnTo>
                  <a:pt x="8822" y="3850"/>
                </a:lnTo>
                <a:lnTo>
                  <a:pt x="8826" y="3854"/>
                </a:lnTo>
                <a:lnTo>
                  <a:pt x="8824" y="3856"/>
                </a:lnTo>
                <a:lnTo>
                  <a:pt x="8824" y="3858"/>
                </a:lnTo>
                <a:lnTo>
                  <a:pt x="8828" y="3862"/>
                </a:lnTo>
                <a:lnTo>
                  <a:pt x="8832" y="3864"/>
                </a:lnTo>
                <a:lnTo>
                  <a:pt x="8834" y="3864"/>
                </a:lnTo>
                <a:lnTo>
                  <a:pt x="8838" y="3862"/>
                </a:lnTo>
                <a:lnTo>
                  <a:pt x="8840" y="3862"/>
                </a:lnTo>
                <a:lnTo>
                  <a:pt x="8844" y="3862"/>
                </a:lnTo>
                <a:lnTo>
                  <a:pt x="8846" y="3864"/>
                </a:lnTo>
                <a:lnTo>
                  <a:pt x="8852" y="3870"/>
                </a:lnTo>
                <a:lnTo>
                  <a:pt x="8856" y="3874"/>
                </a:lnTo>
                <a:lnTo>
                  <a:pt x="8860" y="3876"/>
                </a:lnTo>
                <a:lnTo>
                  <a:pt x="8864" y="3880"/>
                </a:lnTo>
                <a:lnTo>
                  <a:pt x="8870" y="3888"/>
                </a:lnTo>
                <a:lnTo>
                  <a:pt x="8874" y="3896"/>
                </a:lnTo>
                <a:lnTo>
                  <a:pt x="8880" y="3902"/>
                </a:lnTo>
                <a:lnTo>
                  <a:pt x="8888" y="3908"/>
                </a:lnTo>
                <a:lnTo>
                  <a:pt x="8896" y="3912"/>
                </a:lnTo>
                <a:lnTo>
                  <a:pt x="8904" y="3914"/>
                </a:lnTo>
                <a:lnTo>
                  <a:pt x="8912" y="3916"/>
                </a:lnTo>
                <a:lnTo>
                  <a:pt x="8920" y="3914"/>
                </a:lnTo>
                <a:lnTo>
                  <a:pt x="8926" y="3910"/>
                </a:lnTo>
                <a:lnTo>
                  <a:pt x="8932" y="3908"/>
                </a:lnTo>
                <a:lnTo>
                  <a:pt x="8936" y="3908"/>
                </a:lnTo>
                <a:lnTo>
                  <a:pt x="8940" y="3910"/>
                </a:lnTo>
                <a:lnTo>
                  <a:pt x="8940" y="3914"/>
                </a:lnTo>
                <a:lnTo>
                  <a:pt x="8940" y="3920"/>
                </a:lnTo>
                <a:lnTo>
                  <a:pt x="8934" y="3926"/>
                </a:lnTo>
                <a:lnTo>
                  <a:pt x="8928" y="3930"/>
                </a:lnTo>
                <a:lnTo>
                  <a:pt x="8916" y="3934"/>
                </a:lnTo>
                <a:lnTo>
                  <a:pt x="8904" y="3934"/>
                </a:lnTo>
                <a:lnTo>
                  <a:pt x="8894" y="3934"/>
                </a:lnTo>
                <a:lnTo>
                  <a:pt x="8880" y="3932"/>
                </a:lnTo>
                <a:lnTo>
                  <a:pt x="8880" y="3934"/>
                </a:lnTo>
                <a:lnTo>
                  <a:pt x="8884" y="3940"/>
                </a:lnTo>
                <a:lnTo>
                  <a:pt x="8908" y="3970"/>
                </a:lnTo>
                <a:lnTo>
                  <a:pt x="8938" y="4004"/>
                </a:lnTo>
                <a:lnTo>
                  <a:pt x="8948" y="4014"/>
                </a:lnTo>
                <a:lnTo>
                  <a:pt x="8958" y="4020"/>
                </a:lnTo>
                <a:lnTo>
                  <a:pt x="8968" y="4020"/>
                </a:lnTo>
                <a:lnTo>
                  <a:pt x="8978" y="4018"/>
                </a:lnTo>
                <a:lnTo>
                  <a:pt x="8990" y="4010"/>
                </a:lnTo>
                <a:lnTo>
                  <a:pt x="9006" y="3998"/>
                </a:lnTo>
                <a:lnTo>
                  <a:pt x="9012" y="3990"/>
                </a:lnTo>
                <a:lnTo>
                  <a:pt x="9016" y="3980"/>
                </a:lnTo>
                <a:lnTo>
                  <a:pt x="9016" y="3972"/>
                </a:lnTo>
                <a:lnTo>
                  <a:pt x="9016" y="3964"/>
                </a:lnTo>
                <a:lnTo>
                  <a:pt x="9016" y="3956"/>
                </a:lnTo>
                <a:lnTo>
                  <a:pt x="9018" y="3950"/>
                </a:lnTo>
                <a:lnTo>
                  <a:pt x="9020" y="3944"/>
                </a:lnTo>
                <a:lnTo>
                  <a:pt x="9026" y="3940"/>
                </a:lnTo>
                <a:lnTo>
                  <a:pt x="9034" y="3940"/>
                </a:lnTo>
                <a:lnTo>
                  <a:pt x="9036" y="3940"/>
                </a:lnTo>
                <a:lnTo>
                  <a:pt x="9036" y="3942"/>
                </a:lnTo>
                <a:lnTo>
                  <a:pt x="9034" y="3944"/>
                </a:lnTo>
                <a:lnTo>
                  <a:pt x="9030" y="3954"/>
                </a:lnTo>
                <a:lnTo>
                  <a:pt x="9030" y="3958"/>
                </a:lnTo>
                <a:lnTo>
                  <a:pt x="9032" y="3964"/>
                </a:lnTo>
                <a:lnTo>
                  <a:pt x="9034" y="3968"/>
                </a:lnTo>
                <a:lnTo>
                  <a:pt x="9034" y="3972"/>
                </a:lnTo>
                <a:lnTo>
                  <a:pt x="9032" y="3978"/>
                </a:lnTo>
                <a:lnTo>
                  <a:pt x="9032" y="3982"/>
                </a:lnTo>
                <a:lnTo>
                  <a:pt x="9032" y="3988"/>
                </a:lnTo>
                <a:lnTo>
                  <a:pt x="9034" y="3994"/>
                </a:lnTo>
                <a:lnTo>
                  <a:pt x="9038" y="4004"/>
                </a:lnTo>
                <a:lnTo>
                  <a:pt x="9042" y="4014"/>
                </a:lnTo>
                <a:lnTo>
                  <a:pt x="9042" y="4022"/>
                </a:lnTo>
                <a:lnTo>
                  <a:pt x="9040" y="4038"/>
                </a:lnTo>
                <a:lnTo>
                  <a:pt x="9038" y="4048"/>
                </a:lnTo>
                <a:lnTo>
                  <a:pt x="9036" y="4062"/>
                </a:lnTo>
                <a:lnTo>
                  <a:pt x="9036" y="4084"/>
                </a:lnTo>
                <a:lnTo>
                  <a:pt x="9040" y="4112"/>
                </a:lnTo>
                <a:lnTo>
                  <a:pt x="9058" y="4210"/>
                </a:lnTo>
                <a:lnTo>
                  <a:pt x="9064" y="4240"/>
                </a:lnTo>
                <a:lnTo>
                  <a:pt x="9072" y="4260"/>
                </a:lnTo>
                <a:lnTo>
                  <a:pt x="9082" y="4284"/>
                </a:lnTo>
                <a:lnTo>
                  <a:pt x="9098" y="4320"/>
                </a:lnTo>
                <a:lnTo>
                  <a:pt x="9112" y="4364"/>
                </a:lnTo>
                <a:lnTo>
                  <a:pt x="9118" y="4384"/>
                </a:lnTo>
                <a:lnTo>
                  <a:pt x="9122" y="4404"/>
                </a:lnTo>
                <a:lnTo>
                  <a:pt x="9124" y="4418"/>
                </a:lnTo>
                <a:lnTo>
                  <a:pt x="9130" y="4432"/>
                </a:lnTo>
                <a:lnTo>
                  <a:pt x="9142" y="4454"/>
                </a:lnTo>
                <a:lnTo>
                  <a:pt x="9150" y="4468"/>
                </a:lnTo>
                <a:lnTo>
                  <a:pt x="9158" y="4484"/>
                </a:lnTo>
                <a:lnTo>
                  <a:pt x="9164" y="4504"/>
                </a:lnTo>
                <a:lnTo>
                  <a:pt x="9170" y="4530"/>
                </a:lnTo>
                <a:lnTo>
                  <a:pt x="9178" y="4558"/>
                </a:lnTo>
                <a:lnTo>
                  <a:pt x="9186" y="4582"/>
                </a:lnTo>
                <a:lnTo>
                  <a:pt x="9194" y="4604"/>
                </a:lnTo>
                <a:lnTo>
                  <a:pt x="9202" y="4622"/>
                </a:lnTo>
                <a:lnTo>
                  <a:pt x="9212" y="4636"/>
                </a:lnTo>
                <a:lnTo>
                  <a:pt x="9218" y="4640"/>
                </a:lnTo>
                <a:lnTo>
                  <a:pt x="9222" y="4644"/>
                </a:lnTo>
                <a:lnTo>
                  <a:pt x="9228" y="4646"/>
                </a:lnTo>
                <a:lnTo>
                  <a:pt x="9232" y="4646"/>
                </a:lnTo>
                <a:lnTo>
                  <a:pt x="9238" y="4644"/>
                </a:lnTo>
                <a:lnTo>
                  <a:pt x="9242" y="4640"/>
                </a:lnTo>
                <a:lnTo>
                  <a:pt x="9250" y="4630"/>
                </a:lnTo>
                <a:lnTo>
                  <a:pt x="9254" y="4624"/>
                </a:lnTo>
                <a:lnTo>
                  <a:pt x="9256" y="4616"/>
                </a:lnTo>
                <a:lnTo>
                  <a:pt x="9256" y="4610"/>
                </a:lnTo>
                <a:lnTo>
                  <a:pt x="9258" y="4604"/>
                </a:lnTo>
                <a:lnTo>
                  <a:pt x="9260" y="4600"/>
                </a:lnTo>
                <a:lnTo>
                  <a:pt x="9264" y="4596"/>
                </a:lnTo>
                <a:lnTo>
                  <a:pt x="9272" y="4592"/>
                </a:lnTo>
                <a:lnTo>
                  <a:pt x="9290" y="4590"/>
                </a:lnTo>
                <a:lnTo>
                  <a:pt x="9300" y="4590"/>
                </a:lnTo>
                <a:lnTo>
                  <a:pt x="9306" y="4590"/>
                </a:lnTo>
                <a:lnTo>
                  <a:pt x="9308" y="4590"/>
                </a:lnTo>
                <a:lnTo>
                  <a:pt x="9308" y="4588"/>
                </a:lnTo>
                <a:lnTo>
                  <a:pt x="9308" y="4586"/>
                </a:lnTo>
                <a:lnTo>
                  <a:pt x="9304" y="4584"/>
                </a:lnTo>
                <a:lnTo>
                  <a:pt x="9296" y="4582"/>
                </a:lnTo>
                <a:lnTo>
                  <a:pt x="9292" y="4578"/>
                </a:lnTo>
                <a:lnTo>
                  <a:pt x="9290" y="4574"/>
                </a:lnTo>
                <a:lnTo>
                  <a:pt x="9290" y="4570"/>
                </a:lnTo>
                <a:lnTo>
                  <a:pt x="9294" y="4562"/>
                </a:lnTo>
                <a:lnTo>
                  <a:pt x="9300" y="4554"/>
                </a:lnTo>
                <a:lnTo>
                  <a:pt x="9302" y="4548"/>
                </a:lnTo>
                <a:lnTo>
                  <a:pt x="9302" y="4540"/>
                </a:lnTo>
                <a:lnTo>
                  <a:pt x="9304" y="4538"/>
                </a:lnTo>
                <a:lnTo>
                  <a:pt x="9316" y="4538"/>
                </a:lnTo>
                <a:lnTo>
                  <a:pt x="9324" y="4536"/>
                </a:lnTo>
                <a:lnTo>
                  <a:pt x="9326" y="4534"/>
                </a:lnTo>
                <a:lnTo>
                  <a:pt x="9326" y="4530"/>
                </a:lnTo>
                <a:lnTo>
                  <a:pt x="9326" y="4522"/>
                </a:lnTo>
                <a:lnTo>
                  <a:pt x="9324" y="4512"/>
                </a:lnTo>
                <a:lnTo>
                  <a:pt x="9322" y="4498"/>
                </a:lnTo>
                <a:lnTo>
                  <a:pt x="9322" y="4482"/>
                </a:lnTo>
                <a:lnTo>
                  <a:pt x="9322" y="4464"/>
                </a:lnTo>
                <a:lnTo>
                  <a:pt x="9328" y="4446"/>
                </a:lnTo>
                <a:lnTo>
                  <a:pt x="9336" y="4424"/>
                </a:lnTo>
                <a:lnTo>
                  <a:pt x="9342" y="4406"/>
                </a:lnTo>
                <a:lnTo>
                  <a:pt x="9344" y="4396"/>
                </a:lnTo>
                <a:lnTo>
                  <a:pt x="9344" y="4384"/>
                </a:lnTo>
                <a:lnTo>
                  <a:pt x="9342" y="4370"/>
                </a:lnTo>
                <a:lnTo>
                  <a:pt x="9338" y="4354"/>
                </a:lnTo>
                <a:lnTo>
                  <a:pt x="9336" y="4342"/>
                </a:lnTo>
                <a:lnTo>
                  <a:pt x="9338" y="4336"/>
                </a:lnTo>
                <a:lnTo>
                  <a:pt x="9338" y="4328"/>
                </a:lnTo>
                <a:lnTo>
                  <a:pt x="9334" y="4308"/>
                </a:lnTo>
                <a:lnTo>
                  <a:pt x="9332" y="4296"/>
                </a:lnTo>
                <a:lnTo>
                  <a:pt x="9330" y="4288"/>
                </a:lnTo>
                <a:lnTo>
                  <a:pt x="9332" y="4282"/>
                </a:lnTo>
                <a:lnTo>
                  <a:pt x="9334" y="4276"/>
                </a:lnTo>
                <a:lnTo>
                  <a:pt x="9336" y="4272"/>
                </a:lnTo>
                <a:lnTo>
                  <a:pt x="9340" y="4270"/>
                </a:lnTo>
                <a:lnTo>
                  <a:pt x="9348" y="4266"/>
                </a:lnTo>
                <a:lnTo>
                  <a:pt x="9358" y="4264"/>
                </a:lnTo>
                <a:lnTo>
                  <a:pt x="9368" y="4262"/>
                </a:lnTo>
                <a:lnTo>
                  <a:pt x="9376" y="4258"/>
                </a:lnTo>
                <a:lnTo>
                  <a:pt x="9378" y="4254"/>
                </a:lnTo>
                <a:lnTo>
                  <a:pt x="9380" y="4248"/>
                </a:lnTo>
                <a:lnTo>
                  <a:pt x="9382" y="4240"/>
                </a:lnTo>
                <a:lnTo>
                  <a:pt x="9384" y="4236"/>
                </a:lnTo>
                <a:lnTo>
                  <a:pt x="9386" y="4236"/>
                </a:lnTo>
                <a:lnTo>
                  <a:pt x="9390" y="4238"/>
                </a:lnTo>
                <a:lnTo>
                  <a:pt x="9396" y="4240"/>
                </a:lnTo>
                <a:lnTo>
                  <a:pt x="9402" y="4242"/>
                </a:lnTo>
                <a:lnTo>
                  <a:pt x="9408" y="4240"/>
                </a:lnTo>
                <a:lnTo>
                  <a:pt x="9418" y="4232"/>
                </a:lnTo>
                <a:lnTo>
                  <a:pt x="9424" y="4224"/>
                </a:lnTo>
                <a:lnTo>
                  <a:pt x="9426" y="4218"/>
                </a:lnTo>
                <a:lnTo>
                  <a:pt x="9426" y="4216"/>
                </a:lnTo>
                <a:lnTo>
                  <a:pt x="9426" y="4214"/>
                </a:lnTo>
                <a:lnTo>
                  <a:pt x="9426" y="4210"/>
                </a:lnTo>
                <a:lnTo>
                  <a:pt x="9430" y="4204"/>
                </a:lnTo>
                <a:lnTo>
                  <a:pt x="9440" y="4196"/>
                </a:lnTo>
                <a:lnTo>
                  <a:pt x="9454" y="4182"/>
                </a:lnTo>
                <a:lnTo>
                  <a:pt x="9472" y="4166"/>
                </a:lnTo>
                <a:lnTo>
                  <a:pt x="9488" y="4148"/>
                </a:lnTo>
                <a:lnTo>
                  <a:pt x="9512" y="4118"/>
                </a:lnTo>
                <a:lnTo>
                  <a:pt x="9532" y="4090"/>
                </a:lnTo>
                <a:lnTo>
                  <a:pt x="9542" y="4080"/>
                </a:lnTo>
                <a:lnTo>
                  <a:pt x="9554" y="4070"/>
                </a:lnTo>
                <a:lnTo>
                  <a:pt x="9562" y="4066"/>
                </a:lnTo>
                <a:lnTo>
                  <a:pt x="9568" y="4064"/>
                </a:lnTo>
                <a:lnTo>
                  <a:pt x="9576" y="4064"/>
                </a:lnTo>
                <a:lnTo>
                  <a:pt x="9580" y="4062"/>
                </a:lnTo>
                <a:lnTo>
                  <a:pt x="9586" y="4060"/>
                </a:lnTo>
                <a:lnTo>
                  <a:pt x="9592" y="4052"/>
                </a:lnTo>
                <a:lnTo>
                  <a:pt x="9602" y="4040"/>
                </a:lnTo>
                <a:lnTo>
                  <a:pt x="9610" y="4026"/>
                </a:lnTo>
                <a:lnTo>
                  <a:pt x="9612" y="4016"/>
                </a:lnTo>
                <a:lnTo>
                  <a:pt x="9612" y="4008"/>
                </a:lnTo>
                <a:lnTo>
                  <a:pt x="9610" y="4000"/>
                </a:lnTo>
                <a:lnTo>
                  <a:pt x="9608" y="3994"/>
                </a:lnTo>
                <a:lnTo>
                  <a:pt x="9608" y="3988"/>
                </a:lnTo>
                <a:lnTo>
                  <a:pt x="9614" y="3984"/>
                </a:lnTo>
                <a:lnTo>
                  <a:pt x="9624" y="3978"/>
                </a:lnTo>
                <a:lnTo>
                  <a:pt x="9636" y="3972"/>
                </a:lnTo>
                <a:lnTo>
                  <a:pt x="9646" y="3966"/>
                </a:lnTo>
                <a:lnTo>
                  <a:pt x="9656" y="3958"/>
                </a:lnTo>
                <a:lnTo>
                  <a:pt x="9658" y="3956"/>
                </a:lnTo>
                <a:lnTo>
                  <a:pt x="9660" y="3956"/>
                </a:lnTo>
                <a:lnTo>
                  <a:pt x="9662" y="3966"/>
                </a:lnTo>
                <a:lnTo>
                  <a:pt x="9664" y="3972"/>
                </a:lnTo>
                <a:lnTo>
                  <a:pt x="9666" y="3976"/>
                </a:lnTo>
                <a:lnTo>
                  <a:pt x="9668" y="3976"/>
                </a:lnTo>
                <a:lnTo>
                  <a:pt x="9672" y="3976"/>
                </a:lnTo>
                <a:lnTo>
                  <a:pt x="9678" y="3974"/>
                </a:lnTo>
                <a:lnTo>
                  <a:pt x="9682" y="3972"/>
                </a:lnTo>
                <a:lnTo>
                  <a:pt x="9686" y="3974"/>
                </a:lnTo>
                <a:lnTo>
                  <a:pt x="9694" y="3976"/>
                </a:lnTo>
                <a:lnTo>
                  <a:pt x="9696" y="3976"/>
                </a:lnTo>
                <a:lnTo>
                  <a:pt x="9698" y="3972"/>
                </a:lnTo>
                <a:lnTo>
                  <a:pt x="9696" y="3966"/>
                </a:lnTo>
                <a:lnTo>
                  <a:pt x="9694" y="3960"/>
                </a:lnTo>
                <a:lnTo>
                  <a:pt x="9694" y="3958"/>
                </a:lnTo>
                <a:lnTo>
                  <a:pt x="9698" y="3956"/>
                </a:lnTo>
                <a:lnTo>
                  <a:pt x="9700" y="3962"/>
                </a:lnTo>
                <a:lnTo>
                  <a:pt x="9704" y="3964"/>
                </a:lnTo>
                <a:lnTo>
                  <a:pt x="9706" y="3966"/>
                </a:lnTo>
                <a:lnTo>
                  <a:pt x="9708" y="3966"/>
                </a:lnTo>
                <a:lnTo>
                  <a:pt x="9714" y="3964"/>
                </a:lnTo>
                <a:lnTo>
                  <a:pt x="9716" y="3966"/>
                </a:lnTo>
                <a:lnTo>
                  <a:pt x="9716" y="3968"/>
                </a:lnTo>
                <a:lnTo>
                  <a:pt x="9718" y="3970"/>
                </a:lnTo>
                <a:lnTo>
                  <a:pt x="9720" y="3970"/>
                </a:lnTo>
                <a:lnTo>
                  <a:pt x="9726" y="3964"/>
                </a:lnTo>
                <a:lnTo>
                  <a:pt x="9730" y="3958"/>
                </a:lnTo>
                <a:lnTo>
                  <a:pt x="9734" y="3958"/>
                </a:lnTo>
                <a:lnTo>
                  <a:pt x="9736" y="3962"/>
                </a:lnTo>
                <a:lnTo>
                  <a:pt x="9740" y="3964"/>
                </a:lnTo>
                <a:lnTo>
                  <a:pt x="9744" y="3964"/>
                </a:lnTo>
                <a:lnTo>
                  <a:pt x="9748" y="3960"/>
                </a:lnTo>
                <a:lnTo>
                  <a:pt x="9752" y="3954"/>
                </a:lnTo>
                <a:lnTo>
                  <a:pt x="9754" y="3948"/>
                </a:lnTo>
                <a:lnTo>
                  <a:pt x="9756" y="3940"/>
                </a:lnTo>
                <a:lnTo>
                  <a:pt x="9756" y="3932"/>
                </a:lnTo>
                <a:lnTo>
                  <a:pt x="9756" y="3926"/>
                </a:lnTo>
                <a:lnTo>
                  <a:pt x="9752" y="3916"/>
                </a:lnTo>
                <a:lnTo>
                  <a:pt x="9754" y="3906"/>
                </a:lnTo>
                <a:lnTo>
                  <a:pt x="9754" y="3898"/>
                </a:lnTo>
                <a:lnTo>
                  <a:pt x="9754" y="3890"/>
                </a:lnTo>
                <a:lnTo>
                  <a:pt x="9752" y="3884"/>
                </a:lnTo>
                <a:lnTo>
                  <a:pt x="9754" y="3884"/>
                </a:lnTo>
                <a:lnTo>
                  <a:pt x="9756" y="3878"/>
                </a:lnTo>
                <a:lnTo>
                  <a:pt x="9758" y="3876"/>
                </a:lnTo>
                <a:lnTo>
                  <a:pt x="9760" y="3876"/>
                </a:lnTo>
                <a:lnTo>
                  <a:pt x="9762" y="3884"/>
                </a:lnTo>
                <a:lnTo>
                  <a:pt x="9764" y="3910"/>
                </a:lnTo>
                <a:lnTo>
                  <a:pt x="9768" y="3920"/>
                </a:lnTo>
                <a:lnTo>
                  <a:pt x="9770" y="3924"/>
                </a:lnTo>
                <a:lnTo>
                  <a:pt x="9772" y="3926"/>
                </a:lnTo>
                <a:lnTo>
                  <a:pt x="9776" y="3926"/>
                </a:lnTo>
                <a:lnTo>
                  <a:pt x="9780" y="3926"/>
                </a:lnTo>
                <a:lnTo>
                  <a:pt x="9786" y="3920"/>
                </a:lnTo>
                <a:lnTo>
                  <a:pt x="9788" y="3918"/>
                </a:lnTo>
                <a:lnTo>
                  <a:pt x="9792" y="3918"/>
                </a:lnTo>
                <a:lnTo>
                  <a:pt x="9794" y="3920"/>
                </a:lnTo>
                <a:lnTo>
                  <a:pt x="9798" y="3924"/>
                </a:lnTo>
                <a:lnTo>
                  <a:pt x="9804" y="3938"/>
                </a:lnTo>
                <a:lnTo>
                  <a:pt x="9812" y="3958"/>
                </a:lnTo>
                <a:lnTo>
                  <a:pt x="9814" y="3968"/>
                </a:lnTo>
                <a:lnTo>
                  <a:pt x="9816" y="3972"/>
                </a:lnTo>
                <a:lnTo>
                  <a:pt x="9818" y="3974"/>
                </a:lnTo>
                <a:lnTo>
                  <a:pt x="9816" y="3978"/>
                </a:lnTo>
                <a:lnTo>
                  <a:pt x="9814" y="3986"/>
                </a:lnTo>
                <a:lnTo>
                  <a:pt x="9814" y="3992"/>
                </a:lnTo>
                <a:lnTo>
                  <a:pt x="9820" y="4004"/>
                </a:lnTo>
                <a:lnTo>
                  <a:pt x="9824" y="4012"/>
                </a:lnTo>
                <a:lnTo>
                  <a:pt x="9824" y="4010"/>
                </a:lnTo>
                <a:lnTo>
                  <a:pt x="9824" y="4000"/>
                </a:lnTo>
                <a:lnTo>
                  <a:pt x="9826" y="4006"/>
                </a:lnTo>
                <a:lnTo>
                  <a:pt x="9830" y="4016"/>
                </a:lnTo>
                <a:lnTo>
                  <a:pt x="9834" y="4026"/>
                </a:lnTo>
                <a:lnTo>
                  <a:pt x="9840" y="4038"/>
                </a:lnTo>
                <a:lnTo>
                  <a:pt x="9858" y="4062"/>
                </a:lnTo>
                <a:lnTo>
                  <a:pt x="9862" y="4064"/>
                </a:lnTo>
                <a:lnTo>
                  <a:pt x="9862" y="4058"/>
                </a:lnTo>
                <a:lnTo>
                  <a:pt x="9864" y="4054"/>
                </a:lnTo>
                <a:lnTo>
                  <a:pt x="9866" y="4052"/>
                </a:lnTo>
                <a:lnTo>
                  <a:pt x="9868" y="4052"/>
                </a:lnTo>
                <a:lnTo>
                  <a:pt x="9872" y="4054"/>
                </a:lnTo>
                <a:lnTo>
                  <a:pt x="9878" y="4060"/>
                </a:lnTo>
                <a:lnTo>
                  <a:pt x="9882" y="4068"/>
                </a:lnTo>
                <a:lnTo>
                  <a:pt x="9888" y="4076"/>
                </a:lnTo>
                <a:lnTo>
                  <a:pt x="9892" y="4080"/>
                </a:lnTo>
                <a:lnTo>
                  <a:pt x="9896" y="4086"/>
                </a:lnTo>
                <a:lnTo>
                  <a:pt x="9896" y="4088"/>
                </a:lnTo>
                <a:lnTo>
                  <a:pt x="9894" y="4090"/>
                </a:lnTo>
                <a:lnTo>
                  <a:pt x="9890" y="4092"/>
                </a:lnTo>
                <a:lnTo>
                  <a:pt x="9888" y="4092"/>
                </a:lnTo>
                <a:lnTo>
                  <a:pt x="9884" y="4088"/>
                </a:lnTo>
                <a:lnTo>
                  <a:pt x="9880" y="4086"/>
                </a:lnTo>
                <a:lnTo>
                  <a:pt x="9878" y="4086"/>
                </a:lnTo>
                <a:lnTo>
                  <a:pt x="9876" y="4086"/>
                </a:lnTo>
                <a:lnTo>
                  <a:pt x="9874" y="4090"/>
                </a:lnTo>
                <a:lnTo>
                  <a:pt x="9876" y="4094"/>
                </a:lnTo>
                <a:lnTo>
                  <a:pt x="9880" y="4104"/>
                </a:lnTo>
                <a:lnTo>
                  <a:pt x="9886" y="4110"/>
                </a:lnTo>
                <a:lnTo>
                  <a:pt x="9888" y="4112"/>
                </a:lnTo>
                <a:lnTo>
                  <a:pt x="9888" y="4110"/>
                </a:lnTo>
                <a:lnTo>
                  <a:pt x="9890" y="4104"/>
                </a:lnTo>
                <a:lnTo>
                  <a:pt x="9892" y="4098"/>
                </a:lnTo>
                <a:lnTo>
                  <a:pt x="9894" y="4098"/>
                </a:lnTo>
                <a:lnTo>
                  <a:pt x="9896" y="4100"/>
                </a:lnTo>
                <a:lnTo>
                  <a:pt x="9898" y="4110"/>
                </a:lnTo>
                <a:lnTo>
                  <a:pt x="9904" y="4128"/>
                </a:lnTo>
                <a:lnTo>
                  <a:pt x="9914" y="4150"/>
                </a:lnTo>
                <a:lnTo>
                  <a:pt x="9918" y="4160"/>
                </a:lnTo>
                <a:lnTo>
                  <a:pt x="9920" y="4170"/>
                </a:lnTo>
                <a:lnTo>
                  <a:pt x="9920" y="4182"/>
                </a:lnTo>
                <a:lnTo>
                  <a:pt x="9920" y="4192"/>
                </a:lnTo>
                <a:lnTo>
                  <a:pt x="9906" y="4234"/>
                </a:lnTo>
                <a:lnTo>
                  <a:pt x="9902" y="4250"/>
                </a:lnTo>
                <a:lnTo>
                  <a:pt x="9902" y="4256"/>
                </a:lnTo>
                <a:lnTo>
                  <a:pt x="9906" y="4258"/>
                </a:lnTo>
                <a:lnTo>
                  <a:pt x="9908" y="4258"/>
                </a:lnTo>
                <a:lnTo>
                  <a:pt x="9910" y="4256"/>
                </a:lnTo>
                <a:lnTo>
                  <a:pt x="9914" y="4250"/>
                </a:lnTo>
                <a:lnTo>
                  <a:pt x="9916" y="4242"/>
                </a:lnTo>
                <a:lnTo>
                  <a:pt x="9918" y="4242"/>
                </a:lnTo>
                <a:lnTo>
                  <a:pt x="9922" y="4240"/>
                </a:lnTo>
                <a:lnTo>
                  <a:pt x="9924" y="4242"/>
                </a:lnTo>
                <a:lnTo>
                  <a:pt x="9924" y="4244"/>
                </a:lnTo>
                <a:lnTo>
                  <a:pt x="9922" y="4248"/>
                </a:lnTo>
                <a:lnTo>
                  <a:pt x="9920" y="4252"/>
                </a:lnTo>
                <a:lnTo>
                  <a:pt x="9920" y="4256"/>
                </a:lnTo>
                <a:lnTo>
                  <a:pt x="9924" y="4260"/>
                </a:lnTo>
                <a:lnTo>
                  <a:pt x="9928" y="4262"/>
                </a:lnTo>
                <a:lnTo>
                  <a:pt x="9930" y="4264"/>
                </a:lnTo>
                <a:lnTo>
                  <a:pt x="9934" y="4262"/>
                </a:lnTo>
                <a:lnTo>
                  <a:pt x="9936" y="4260"/>
                </a:lnTo>
                <a:lnTo>
                  <a:pt x="9938" y="4260"/>
                </a:lnTo>
                <a:lnTo>
                  <a:pt x="9940" y="4262"/>
                </a:lnTo>
                <a:lnTo>
                  <a:pt x="9944" y="4264"/>
                </a:lnTo>
                <a:lnTo>
                  <a:pt x="9950" y="4268"/>
                </a:lnTo>
                <a:lnTo>
                  <a:pt x="9954" y="4268"/>
                </a:lnTo>
                <a:lnTo>
                  <a:pt x="9958" y="4264"/>
                </a:lnTo>
                <a:lnTo>
                  <a:pt x="9962" y="4260"/>
                </a:lnTo>
                <a:lnTo>
                  <a:pt x="9970" y="4246"/>
                </a:lnTo>
                <a:lnTo>
                  <a:pt x="9974" y="4242"/>
                </a:lnTo>
                <a:lnTo>
                  <a:pt x="9980" y="4238"/>
                </a:lnTo>
                <a:lnTo>
                  <a:pt x="9994" y="4232"/>
                </a:lnTo>
                <a:lnTo>
                  <a:pt x="10000" y="4228"/>
                </a:lnTo>
                <a:lnTo>
                  <a:pt x="10006" y="4222"/>
                </a:lnTo>
                <a:lnTo>
                  <a:pt x="10010" y="4216"/>
                </a:lnTo>
                <a:lnTo>
                  <a:pt x="10014" y="4208"/>
                </a:lnTo>
                <a:lnTo>
                  <a:pt x="10014" y="4198"/>
                </a:lnTo>
                <a:lnTo>
                  <a:pt x="10012" y="4184"/>
                </a:lnTo>
                <a:lnTo>
                  <a:pt x="10016" y="4190"/>
                </a:lnTo>
                <a:lnTo>
                  <a:pt x="10018" y="4192"/>
                </a:lnTo>
                <a:lnTo>
                  <a:pt x="10020" y="4196"/>
                </a:lnTo>
                <a:lnTo>
                  <a:pt x="10022" y="4200"/>
                </a:lnTo>
                <a:lnTo>
                  <a:pt x="10024" y="4204"/>
                </a:lnTo>
                <a:lnTo>
                  <a:pt x="10026" y="4208"/>
                </a:lnTo>
                <a:lnTo>
                  <a:pt x="10028" y="4218"/>
                </a:lnTo>
                <a:lnTo>
                  <a:pt x="10032" y="4228"/>
                </a:lnTo>
                <a:lnTo>
                  <a:pt x="10034" y="4230"/>
                </a:lnTo>
                <a:lnTo>
                  <a:pt x="10036" y="4230"/>
                </a:lnTo>
                <a:lnTo>
                  <a:pt x="10040" y="4228"/>
                </a:lnTo>
                <a:lnTo>
                  <a:pt x="10044" y="4226"/>
                </a:lnTo>
                <a:lnTo>
                  <a:pt x="10046" y="4226"/>
                </a:lnTo>
                <a:lnTo>
                  <a:pt x="10046" y="4228"/>
                </a:lnTo>
                <a:lnTo>
                  <a:pt x="10044" y="4232"/>
                </a:lnTo>
                <a:lnTo>
                  <a:pt x="10040" y="4238"/>
                </a:lnTo>
                <a:lnTo>
                  <a:pt x="10038" y="4246"/>
                </a:lnTo>
                <a:lnTo>
                  <a:pt x="10040" y="4252"/>
                </a:lnTo>
                <a:lnTo>
                  <a:pt x="10042" y="4258"/>
                </a:lnTo>
                <a:lnTo>
                  <a:pt x="10046" y="4270"/>
                </a:lnTo>
                <a:lnTo>
                  <a:pt x="10046" y="4290"/>
                </a:lnTo>
                <a:lnTo>
                  <a:pt x="10048" y="4312"/>
                </a:lnTo>
                <a:lnTo>
                  <a:pt x="10052" y="4328"/>
                </a:lnTo>
                <a:lnTo>
                  <a:pt x="10058" y="4340"/>
                </a:lnTo>
                <a:lnTo>
                  <a:pt x="10060" y="4354"/>
                </a:lnTo>
                <a:lnTo>
                  <a:pt x="10060" y="4372"/>
                </a:lnTo>
                <a:lnTo>
                  <a:pt x="10062" y="4372"/>
                </a:lnTo>
                <a:lnTo>
                  <a:pt x="10062" y="4370"/>
                </a:lnTo>
                <a:lnTo>
                  <a:pt x="10064" y="4366"/>
                </a:lnTo>
                <a:lnTo>
                  <a:pt x="10066" y="4366"/>
                </a:lnTo>
                <a:lnTo>
                  <a:pt x="10068" y="4372"/>
                </a:lnTo>
                <a:lnTo>
                  <a:pt x="10074" y="4384"/>
                </a:lnTo>
                <a:lnTo>
                  <a:pt x="10076" y="4398"/>
                </a:lnTo>
                <a:lnTo>
                  <a:pt x="10078" y="4408"/>
                </a:lnTo>
                <a:lnTo>
                  <a:pt x="10080" y="4416"/>
                </a:lnTo>
                <a:lnTo>
                  <a:pt x="10082" y="4424"/>
                </a:lnTo>
                <a:lnTo>
                  <a:pt x="10080" y="4432"/>
                </a:lnTo>
                <a:lnTo>
                  <a:pt x="10080" y="4440"/>
                </a:lnTo>
                <a:lnTo>
                  <a:pt x="10080" y="4442"/>
                </a:lnTo>
                <a:lnTo>
                  <a:pt x="10082" y="4444"/>
                </a:lnTo>
                <a:lnTo>
                  <a:pt x="10082" y="4446"/>
                </a:lnTo>
                <a:lnTo>
                  <a:pt x="10082" y="4450"/>
                </a:lnTo>
                <a:lnTo>
                  <a:pt x="10080" y="4458"/>
                </a:lnTo>
                <a:lnTo>
                  <a:pt x="10080" y="4464"/>
                </a:lnTo>
                <a:lnTo>
                  <a:pt x="10080" y="4466"/>
                </a:lnTo>
                <a:lnTo>
                  <a:pt x="10084" y="4468"/>
                </a:lnTo>
                <a:lnTo>
                  <a:pt x="10088" y="4468"/>
                </a:lnTo>
                <a:lnTo>
                  <a:pt x="10088" y="4470"/>
                </a:lnTo>
                <a:lnTo>
                  <a:pt x="10088" y="4476"/>
                </a:lnTo>
                <a:lnTo>
                  <a:pt x="10084" y="4486"/>
                </a:lnTo>
                <a:lnTo>
                  <a:pt x="10084" y="4496"/>
                </a:lnTo>
                <a:lnTo>
                  <a:pt x="10084" y="4504"/>
                </a:lnTo>
                <a:lnTo>
                  <a:pt x="10080" y="4510"/>
                </a:lnTo>
                <a:lnTo>
                  <a:pt x="10078" y="4518"/>
                </a:lnTo>
                <a:lnTo>
                  <a:pt x="10076" y="4542"/>
                </a:lnTo>
                <a:lnTo>
                  <a:pt x="10078" y="4550"/>
                </a:lnTo>
                <a:lnTo>
                  <a:pt x="10078" y="4552"/>
                </a:lnTo>
                <a:lnTo>
                  <a:pt x="10080" y="4552"/>
                </a:lnTo>
                <a:lnTo>
                  <a:pt x="10086" y="4536"/>
                </a:lnTo>
                <a:lnTo>
                  <a:pt x="10086" y="4540"/>
                </a:lnTo>
                <a:lnTo>
                  <a:pt x="10086" y="4544"/>
                </a:lnTo>
                <a:lnTo>
                  <a:pt x="10078" y="4560"/>
                </a:lnTo>
                <a:lnTo>
                  <a:pt x="10076" y="4568"/>
                </a:lnTo>
                <a:lnTo>
                  <a:pt x="10076" y="4572"/>
                </a:lnTo>
                <a:lnTo>
                  <a:pt x="10076" y="4574"/>
                </a:lnTo>
                <a:lnTo>
                  <a:pt x="10074" y="4578"/>
                </a:lnTo>
                <a:lnTo>
                  <a:pt x="10070" y="4590"/>
                </a:lnTo>
                <a:lnTo>
                  <a:pt x="10070" y="4594"/>
                </a:lnTo>
                <a:lnTo>
                  <a:pt x="10070" y="4600"/>
                </a:lnTo>
                <a:lnTo>
                  <a:pt x="10070" y="4606"/>
                </a:lnTo>
                <a:lnTo>
                  <a:pt x="10066" y="4616"/>
                </a:lnTo>
                <a:lnTo>
                  <a:pt x="10066" y="4626"/>
                </a:lnTo>
                <a:lnTo>
                  <a:pt x="10066" y="4634"/>
                </a:lnTo>
                <a:lnTo>
                  <a:pt x="10068" y="4638"/>
                </a:lnTo>
                <a:lnTo>
                  <a:pt x="10070" y="4642"/>
                </a:lnTo>
                <a:lnTo>
                  <a:pt x="10072" y="4642"/>
                </a:lnTo>
                <a:lnTo>
                  <a:pt x="10076" y="4638"/>
                </a:lnTo>
                <a:lnTo>
                  <a:pt x="10078" y="4632"/>
                </a:lnTo>
                <a:lnTo>
                  <a:pt x="10078" y="4630"/>
                </a:lnTo>
                <a:lnTo>
                  <a:pt x="10080" y="4630"/>
                </a:lnTo>
                <a:lnTo>
                  <a:pt x="10086" y="4638"/>
                </a:lnTo>
                <a:lnTo>
                  <a:pt x="10092" y="4650"/>
                </a:lnTo>
                <a:lnTo>
                  <a:pt x="10100" y="4664"/>
                </a:lnTo>
                <a:lnTo>
                  <a:pt x="10108" y="4680"/>
                </a:lnTo>
                <a:lnTo>
                  <a:pt x="10112" y="4684"/>
                </a:lnTo>
                <a:lnTo>
                  <a:pt x="10116" y="4684"/>
                </a:lnTo>
                <a:lnTo>
                  <a:pt x="10120" y="4684"/>
                </a:lnTo>
                <a:lnTo>
                  <a:pt x="10122" y="4688"/>
                </a:lnTo>
                <a:lnTo>
                  <a:pt x="10122" y="4692"/>
                </a:lnTo>
                <a:lnTo>
                  <a:pt x="10122" y="4698"/>
                </a:lnTo>
                <a:lnTo>
                  <a:pt x="10124" y="4702"/>
                </a:lnTo>
                <a:lnTo>
                  <a:pt x="10128" y="4706"/>
                </a:lnTo>
                <a:lnTo>
                  <a:pt x="10136" y="4716"/>
                </a:lnTo>
                <a:lnTo>
                  <a:pt x="10142" y="4726"/>
                </a:lnTo>
                <a:lnTo>
                  <a:pt x="10148" y="4734"/>
                </a:lnTo>
                <a:lnTo>
                  <a:pt x="10150" y="4744"/>
                </a:lnTo>
                <a:lnTo>
                  <a:pt x="10154" y="4762"/>
                </a:lnTo>
                <a:lnTo>
                  <a:pt x="10156" y="4778"/>
                </a:lnTo>
                <a:lnTo>
                  <a:pt x="10154" y="4788"/>
                </a:lnTo>
                <a:lnTo>
                  <a:pt x="10152" y="4792"/>
                </a:lnTo>
                <a:lnTo>
                  <a:pt x="10154" y="4794"/>
                </a:lnTo>
                <a:lnTo>
                  <a:pt x="10156" y="4798"/>
                </a:lnTo>
                <a:lnTo>
                  <a:pt x="10158" y="4802"/>
                </a:lnTo>
                <a:lnTo>
                  <a:pt x="10160" y="4806"/>
                </a:lnTo>
                <a:lnTo>
                  <a:pt x="10162" y="4812"/>
                </a:lnTo>
                <a:lnTo>
                  <a:pt x="10160" y="4820"/>
                </a:lnTo>
                <a:lnTo>
                  <a:pt x="10160" y="4834"/>
                </a:lnTo>
                <a:lnTo>
                  <a:pt x="10164" y="4838"/>
                </a:lnTo>
                <a:lnTo>
                  <a:pt x="10166" y="4840"/>
                </a:lnTo>
                <a:lnTo>
                  <a:pt x="10166" y="4844"/>
                </a:lnTo>
                <a:lnTo>
                  <a:pt x="10166" y="4848"/>
                </a:lnTo>
                <a:lnTo>
                  <a:pt x="10170" y="4854"/>
                </a:lnTo>
                <a:lnTo>
                  <a:pt x="10180" y="4866"/>
                </a:lnTo>
                <a:lnTo>
                  <a:pt x="10184" y="4872"/>
                </a:lnTo>
                <a:lnTo>
                  <a:pt x="10188" y="4880"/>
                </a:lnTo>
                <a:lnTo>
                  <a:pt x="10192" y="4888"/>
                </a:lnTo>
                <a:lnTo>
                  <a:pt x="10190" y="4894"/>
                </a:lnTo>
                <a:lnTo>
                  <a:pt x="10190" y="4900"/>
                </a:lnTo>
                <a:lnTo>
                  <a:pt x="10190" y="4902"/>
                </a:lnTo>
                <a:lnTo>
                  <a:pt x="10196" y="4906"/>
                </a:lnTo>
                <a:lnTo>
                  <a:pt x="10210" y="4916"/>
                </a:lnTo>
                <a:lnTo>
                  <a:pt x="10220" y="4924"/>
                </a:lnTo>
                <a:lnTo>
                  <a:pt x="10232" y="4936"/>
                </a:lnTo>
                <a:lnTo>
                  <a:pt x="10244" y="4946"/>
                </a:lnTo>
                <a:lnTo>
                  <a:pt x="10252" y="4952"/>
                </a:lnTo>
                <a:lnTo>
                  <a:pt x="10264" y="4958"/>
                </a:lnTo>
                <a:lnTo>
                  <a:pt x="10270" y="4962"/>
                </a:lnTo>
                <a:lnTo>
                  <a:pt x="10272" y="4966"/>
                </a:lnTo>
                <a:lnTo>
                  <a:pt x="10276" y="4970"/>
                </a:lnTo>
                <a:lnTo>
                  <a:pt x="10278" y="4976"/>
                </a:lnTo>
                <a:lnTo>
                  <a:pt x="10280" y="4974"/>
                </a:lnTo>
                <a:lnTo>
                  <a:pt x="10284" y="4970"/>
                </a:lnTo>
                <a:lnTo>
                  <a:pt x="10288" y="4968"/>
                </a:lnTo>
                <a:lnTo>
                  <a:pt x="10292" y="4970"/>
                </a:lnTo>
                <a:lnTo>
                  <a:pt x="10296" y="4968"/>
                </a:lnTo>
                <a:lnTo>
                  <a:pt x="10298" y="4966"/>
                </a:lnTo>
                <a:lnTo>
                  <a:pt x="10298" y="4964"/>
                </a:lnTo>
                <a:lnTo>
                  <a:pt x="10302" y="4964"/>
                </a:lnTo>
                <a:lnTo>
                  <a:pt x="10304" y="4966"/>
                </a:lnTo>
                <a:lnTo>
                  <a:pt x="10304" y="4968"/>
                </a:lnTo>
                <a:lnTo>
                  <a:pt x="10302" y="4972"/>
                </a:lnTo>
                <a:lnTo>
                  <a:pt x="10306" y="4974"/>
                </a:lnTo>
                <a:lnTo>
                  <a:pt x="10308" y="4974"/>
                </a:lnTo>
                <a:lnTo>
                  <a:pt x="10310" y="4972"/>
                </a:lnTo>
                <a:lnTo>
                  <a:pt x="10310" y="4964"/>
                </a:lnTo>
                <a:lnTo>
                  <a:pt x="10308" y="4956"/>
                </a:lnTo>
                <a:lnTo>
                  <a:pt x="10304" y="4948"/>
                </a:lnTo>
                <a:lnTo>
                  <a:pt x="10302" y="4944"/>
                </a:lnTo>
                <a:lnTo>
                  <a:pt x="10300" y="4940"/>
                </a:lnTo>
                <a:lnTo>
                  <a:pt x="10298" y="4928"/>
                </a:lnTo>
                <a:lnTo>
                  <a:pt x="10294" y="4918"/>
                </a:lnTo>
                <a:lnTo>
                  <a:pt x="10292" y="4912"/>
                </a:lnTo>
                <a:lnTo>
                  <a:pt x="10286" y="4908"/>
                </a:lnTo>
                <a:lnTo>
                  <a:pt x="10280" y="4902"/>
                </a:lnTo>
                <a:lnTo>
                  <a:pt x="10276" y="4896"/>
                </a:lnTo>
                <a:lnTo>
                  <a:pt x="10276" y="4890"/>
                </a:lnTo>
                <a:lnTo>
                  <a:pt x="10276" y="4884"/>
                </a:lnTo>
                <a:lnTo>
                  <a:pt x="10278" y="4872"/>
                </a:lnTo>
                <a:lnTo>
                  <a:pt x="10278" y="4868"/>
                </a:lnTo>
                <a:lnTo>
                  <a:pt x="10276" y="4862"/>
                </a:lnTo>
                <a:lnTo>
                  <a:pt x="10274" y="4858"/>
                </a:lnTo>
                <a:lnTo>
                  <a:pt x="10274" y="4852"/>
                </a:lnTo>
                <a:lnTo>
                  <a:pt x="10276" y="4846"/>
                </a:lnTo>
                <a:lnTo>
                  <a:pt x="10276" y="4842"/>
                </a:lnTo>
                <a:lnTo>
                  <a:pt x="10276" y="4836"/>
                </a:lnTo>
                <a:lnTo>
                  <a:pt x="10278" y="4826"/>
                </a:lnTo>
                <a:lnTo>
                  <a:pt x="10278" y="4814"/>
                </a:lnTo>
                <a:lnTo>
                  <a:pt x="10276" y="4798"/>
                </a:lnTo>
                <a:lnTo>
                  <a:pt x="10272" y="4790"/>
                </a:lnTo>
                <a:lnTo>
                  <a:pt x="10266" y="4782"/>
                </a:lnTo>
                <a:lnTo>
                  <a:pt x="10254" y="4768"/>
                </a:lnTo>
                <a:lnTo>
                  <a:pt x="10244" y="4756"/>
                </a:lnTo>
                <a:lnTo>
                  <a:pt x="10238" y="4750"/>
                </a:lnTo>
                <a:lnTo>
                  <a:pt x="10236" y="4744"/>
                </a:lnTo>
                <a:lnTo>
                  <a:pt x="10234" y="4738"/>
                </a:lnTo>
                <a:lnTo>
                  <a:pt x="10230" y="4736"/>
                </a:lnTo>
                <a:lnTo>
                  <a:pt x="10222" y="4734"/>
                </a:lnTo>
                <a:lnTo>
                  <a:pt x="10212" y="4724"/>
                </a:lnTo>
                <a:lnTo>
                  <a:pt x="10200" y="4706"/>
                </a:lnTo>
                <a:lnTo>
                  <a:pt x="10196" y="4702"/>
                </a:lnTo>
                <a:lnTo>
                  <a:pt x="10192" y="4700"/>
                </a:lnTo>
                <a:lnTo>
                  <a:pt x="10188" y="4702"/>
                </a:lnTo>
                <a:lnTo>
                  <a:pt x="10184" y="4704"/>
                </a:lnTo>
                <a:lnTo>
                  <a:pt x="10180" y="4704"/>
                </a:lnTo>
                <a:lnTo>
                  <a:pt x="10174" y="4700"/>
                </a:lnTo>
                <a:lnTo>
                  <a:pt x="10166" y="4692"/>
                </a:lnTo>
                <a:lnTo>
                  <a:pt x="10160" y="4686"/>
                </a:lnTo>
                <a:lnTo>
                  <a:pt x="10158" y="4676"/>
                </a:lnTo>
                <a:lnTo>
                  <a:pt x="10154" y="4652"/>
                </a:lnTo>
                <a:lnTo>
                  <a:pt x="10150" y="4632"/>
                </a:lnTo>
                <a:lnTo>
                  <a:pt x="10148" y="4626"/>
                </a:lnTo>
                <a:lnTo>
                  <a:pt x="10146" y="4626"/>
                </a:lnTo>
                <a:lnTo>
                  <a:pt x="10144" y="4626"/>
                </a:lnTo>
                <a:lnTo>
                  <a:pt x="10140" y="4624"/>
                </a:lnTo>
                <a:lnTo>
                  <a:pt x="10136" y="4614"/>
                </a:lnTo>
                <a:lnTo>
                  <a:pt x="10134" y="4602"/>
                </a:lnTo>
                <a:lnTo>
                  <a:pt x="10132" y="4588"/>
                </a:lnTo>
                <a:lnTo>
                  <a:pt x="10130" y="4584"/>
                </a:lnTo>
                <a:lnTo>
                  <a:pt x="10128" y="4584"/>
                </a:lnTo>
                <a:lnTo>
                  <a:pt x="10118" y="4588"/>
                </a:lnTo>
                <a:lnTo>
                  <a:pt x="10114" y="4588"/>
                </a:lnTo>
                <a:lnTo>
                  <a:pt x="10110" y="4590"/>
                </a:lnTo>
                <a:lnTo>
                  <a:pt x="10108" y="4586"/>
                </a:lnTo>
                <a:lnTo>
                  <a:pt x="10108" y="4580"/>
                </a:lnTo>
                <a:lnTo>
                  <a:pt x="10106" y="4550"/>
                </a:lnTo>
                <a:lnTo>
                  <a:pt x="10108" y="4528"/>
                </a:lnTo>
                <a:lnTo>
                  <a:pt x="10108" y="4520"/>
                </a:lnTo>
                <a:lnTo>
                  <a:pt x="10112" y="4514"/>
                </a:lnTo>
                <a:lnTo>
                  <a:pt x="10116" y="4510"/>
                </a:lnTo>
                <a:lnTo>
                  <a:pt x="10118" y="4506"/>
                </a:lnTo>
                <a:lnTo>
                  <a:pt x="10120" y="4494"/>
                </a:lnTo>
                <a:lnTo>
                  <a:pt x="10122" y="4484"/>
                </a:lnTo>
                <a:lnTo>
                  <a:pt x="10126" y="4474"/>
                </a:lnTo>
                <a:lnTo>
                  <a:pt x="10132" y="4458"/>
                </a:lnTo>
                <a:lnTo>
                  <a:pt x="10138" y="4432"/>
                </a:lnTo>
                <a:lnTo>
                  <a:pt x="10140" y="4408"/>
                </a:lnTo>
                <a:lnTo>
                  <a:pt x="10142" y="4400"/>
                </a:lnTo>
                <a:lnTo>
                  <a:pt x="10140" y="4396"/>
                </a:lnTo>
                <a:lnTo>
                  <a:pt x="10138" y="4392"/>
                </a:lnTo>
                <a:lnTo>
                  <a:pt x="10136" y="4388"/>
                </a:lnTo>
                <a:lnTo>
                  <a:pt x="10136" y="4386"/>
                </a:lnTo>
                <a:lnTo>
                  <a:pt x="10138" y="4382"/>
                </a:lnTo>
                <a:lnTo>
                  <a:pt x="10140" y="4380"/>
                </a:lnTo>
                <a:lnTo>
                  <a:pt x="10146" y="4378"/>
                </a:lnTo>
                <a:lnTo>
                  <a:pt x="10160" y="4376"/>
                </a:lnTo>
                <a:lnTo>
                  <a:pt x="10166" y="4376"/>
                </a:lnTo>
                <a:lnTo>
                  <a:pt x="10172" y="4378"/>
                </a:lnTo>
                <a:lnTo>
                  <a:pt x="10174" y="4380"/>
                </a:lnTo>
                <a:lnTo>
                  <a:pt x="10174" y="4384"/>
                </a:lnTo>
                <a:lnTo>
                  <a:pt x="10174" y="4394"/>
                </a:lnTo>
                <a:lnTo>
                  <a:pt x="10170" y="4410"/>
                </a:lnTo>
                <a:lnTo>
                  <a:pt x="10170" y="4420"/>
                </a:lnTo>
                <a:lnTo>
                  <a:pt x="10172" y="4422"/>
                </a:lnTo>
                <a:lnTo>
                  <a:pt x="10174" y="4422"/>
                </a:lnTo>
                <a:lnTo>
                  <a:pt x="10182" y="4420"/>
                </a:lnTo>
                <a:lnTo>
                  <a:pt x="10184" y="4420"/>
                </a:lnTo>
                <a:lnTo>
                  <a:pt x="10188" y="4422"/>
                </a:lnTo>
                <a:lnTo>
                  <a:pt x="10192" y="4422"/>
                </a:lnTo>
                <a:lnTo>
                  <a:pt x="10194" y="4422"/>
                </a:lnTo>
                <a:lnTo>
                  <a:pt x="10200" y="4420"/>
                </a:lnTo>
                <a:lnTo>
                  <a:pt x="10204" y="4418"/>
                </a:lnTo>
                <a:lnTo>
                  <a:pt x="10206" y="4418"/>
                </a:lnTo>
                <a:lnTo>
                  <a:pt x="10210" y="4420"/>
                </a:lnTo>
                <a:lnTo>
                  <a:pt x="10218" y="4428"/>
                </a:lnTo>
                <a:lnTo>
                  <a:pt x="10224" y="4436"/>
                </a:lnTo>
                <a:lnTo>
                  <a:pt x="10232" y="4442"/>
                </a:lnTo>
                <a:lnTo>
                  <a:pt x="10234" y="4446"/>
                </a:lnTo>
                <a:lnTo>
                  <a:pt x="10238" y="4448"/>
                </a:lnTo>
                <a:lnTo>
                  <a:pt x="10242" y="4448"/>
                </a:lnTo>
                <a:lnTo>
                  <a:pt x="10244" y="4452"/>
                </a:lnTo>
                <a:lnTo>
                  <a:pt x="10248" y="4458"/>
                </a:lnTo>
                <a:lnTo>
                  <a:pt x="10250" y="4464"/>
                </a:lnTo>
                <a:lnTo>
                  <a:pt x="10252" y="4466"/>
                </a:lnTo>
                <a:lnTo>
                  <a:pt x="10256" y="4468"/>
                </a:lnTo>
                <a:lnTo>
                  <a:pt x="10250" y="4454"/>
                </a:lnTo>
                <a:lnTo>
                  <a:pt x="10250" y="4446"/>
                </a:lnTo>
                <a:lnTo>
                  <a:pt x="10250" y="4454"/>
                </a:lnTo>
                <a:lnTo>
                  <a:pt x="10256" y="4468"/>
                </a:lnTo>
                <a:lnTo>
                  <a:pt x="10262" y="4480"/>
                </a:lnTo>
                <a:lnTo>
                  <a:pt x="10264" y="4486"/>
                </a:lnTo>
                <a:lnTo>
                  <a:pt x="10262" y="4490"/>
                </a:lnTo>
                <a:lnTo>
                  <a:pt x="10262" y="4500"/>
                </a:lnTo>
                <a:lnTo>
                  <a:pt x="10264" y="4508"/>
                </a:lnTo>
                <a:lnTo>
                  <a:pt x="10264" y="4510"/>
                </a:lnTo>
                <a:lnTo>
                  <a:pt x="10266" y="4510"/>
                </a:lnTo>
                <a:lnTo>
                  <a:pt x="10270" y="4508"/>
                </a:lnTo>
                <a:lnTo>
                  <a:pt x="10274" y="4506"/>
                </a:lnTo>
                <a:lnTo>
                  <a:pt x="10276" y="4506"/>
                </a:lnTo>
                <a:lnTo>
                  <a:pt x="10276" y="4504"/>
                </a:lnTo>
                <a:lnTo>
                  <a:pt x="10276" y="4498"/>
                </a:lnTo>
                <a:lnTo>
                  <a:pt x="10276" y="4496"/>
                </a:lnTo>
                <a:lnTo>
                  <a:pt x="10278" y="4494"/>
                </a:lnTo>
                <a:lnTo>
                  <a:pt x="10280" y="4496"/>
                </a:lnTo>
                <a:lnTo>
                  <a:pt x="10284" y="4500"/>
                </a:lnTo>
                <a:lnTo>
                  <a:pt x="10286" y="4504"/>
                </a:lnTo>
                <a:lnTo>
                  <a:pt x="10288" y="4508"/>
                </a:lnTo>
                <a:lnTo>
                  <a:pt x="10284" y="4514"/>
                </a:lnTo>
                <a:lnTo>
                  <a:pt x="10280" y="4518"/>
                </a:lnTo>
                <a:lnTo>
                  <a:pt x="10280" y="4522"/>
                </a:lnTo>
                <a:lnTo>
                  <a:pt x="10282" y="4524"/>
                </a:lnTo>
                <a:lnTo>
                  <a:pt x="10284" y="4526"/>
                </a:lnTo>
                <a:lnTo>
                  <a:pt x="10286" y="4526"/>
                </a:lnTo>
                <a:lnTo>
                  <a:pt x="10290" y="4524"/>
                </a:lnTo>
                <a:lnTo>
                  <a:pt x="10292" y="4520"/>
                </a:lnTo>
                <a:lnTo>
                  <a:pt x="10294" y="4520"/>
                </a:lnTo>
                <a:lnTo>
                  <a:pt x="10296" y="4522"/>
                </a:lnTo>
                <a:lnTo>
                  <a:pt x="10300" y="4524"/>
                </a:lnTo>
                <a:lnTo>
                  <a:pt x="10304" y="4524"/>
                </a:lnTo>
                <a:lnTo>
                  <a:pt x="10310" y="4526"/>
                </a:lnTo>
                <a:lnTo>
                  <a:pt x="10312" y="4528"/>
                </a:lnTo>
                <a:lnTo>
                  <a:pt x="10316" y="4532"/>
                </a:lnTo>
                <a:lnTo>
                  <a:pt x="10320" y="4540"/>
                </a:lnTo>
                <a:lnTo>
                  <a:pt x="10322" y="4542"/>
                </a:lnTo>
                <a:lnTo>
                  <a:pt x="10324" y="4544"/>
                </a:lnTo>
                <a:lnTo>
                  <a:pt x="10328" y="4542"/>
                </a:lnTo>
                <a:lnTo>
                  <a:pt x="10332" y="4542"/>
                </a:lnTo>
                <a:lnTo>
                  <a:pt x="10334" y="4542"/>
                </a:lnTo>
                <a:lnTo>
                  <a:pt x="10338" y="4544"/>
                </a:lnTo>
                <a:lnTo>
                  <a:pt x="10340" y="4548"/>
                </a:lnTo>
                <a:lnTo>
                  <a:pt x="10340" y="4552"/>
                </a:lnTo>
                <a:lnTo>
                  <a:pt x="10336" y="4558"/>
                </a:lnTo>
                <a:lnTo>
                  <a:pt x="10332" y="4568"/>
                </a:lnTo>
                <a:lnTo>
                  <a:pt x="10330" y="4576"/>
                </a:lnTo>
                <a:lnTo>
                  <a:pt x="10330" y="4588"/>
                </a:lnTo>
                <a:lnTo>
                  <a:pt x="10328" y="4608"/>
                </a:lnTo>
                <a:lnTo>
                  <a:pt x="10330" y="4620"/>
                </a:lnTo>
                <a:lnTo>
                  <a:pt x="10332" y="4624"/>
                </a:lnTo>
                <a:lnTo>
                  <a:pt x="10334" y="4624"/>
                </a:lnTo>
                <a:lnTo>
                  <a:pt x="10338" y="4622"/>
                </a:lnTo>
                <a:lnTo>
                  <a:pt x="10344" y="4616"/>
                </a:lnTo>
                <a:lnTo>
                  <a:pt x="10366" y="4594"/>
                </a:lnTo>
                <a:lnTo>
                  <a:pt x="10376" y="4588"/>
                </a:lnTo>
                <a:lnTo>
                  <a:pt x="10384" y="4584"/>
                </a:lnTo>
                <a:lnTo>
                  <a:pt x="10388" y="4582"/>
                </a:lnTo>
                <a:lnTo>
                  <a:pt x="10390" y="4580"/>
                </a:lnTo>
                <a:lnTo>
                  <a:pt x="10390" y="4576"/>
                </a:lnTo>
                <a:lnTo>
                  <a:pt x="10390" y="4574"/>
                </a:lnTo>
                <a:lnTo>
                  <a:pt x="10396" y="4572"/>
                </a:lnTo>
                <a:lnTo>
                  <a:pt x="10400" y="4570"/>
                </a:lnTo>
                <a:lnTo>
                  <a:pt x="10404" y="4564"/>
                </a:lnTo>
                <a:lnTo>
                  <a:pt x="10408" y="4544"/>
                </a:lnTo>
                <a:lnTo>
                  <a:pt x="10412" y="4528"/>
                </a:lnTo>
                <a:lnTo>
                  <a:pt x="10414" y="4522"/>
                </a:lnTo>
                <a:lnTo>
                  <a:pt x="10416" y="4522"/>
                </a:lnTo>
                <a:lnTo>
                  <a:pt x="10422" y="4528"/>
                </a:lnTo>
                <a:lnTo>
                  <a:pt x="10424" y="4530"/>
                </a:lnTo>
                <a:lnTo>
                  <a:pt x="10428" y="4532"/>
                </a:lnTo>
                <a:lnTo>
                  <a:pt x="10432" y="4532"/>
                </a:lnTo>
                <a:lnTo>
                  <a:pt x="10438" y="4530"/>
                </a:lnTo>
                <a:lnTo>
                  <a:pt x="10444" y="4526"/>
                </a:lnTo>
                <a:lnTo>
                  <a:pt x="10454" y="4518"/>
                </a:lnTo>
                <a:lnTo>
                  <a:pt x="10464" y="4510"/>
                </a:lnTo>
                <a:lnTo>
                  <a:pt x="10472" y="4504"/>
                </a:lnTo>
                <a:lnTo>
                  <a:pt x="10488" y="4494"/>
                </a:lnTo>
                <a:lnTo>
                  <a:pt x="10494" y="4492"/>
                </a:lnTo>
                <a:lnTo>
                  <a:pt x="10498" y="4486"/>
                </a:lnTo>
                <a:lnTo>
                  <a:pt x="10502" y="4480"/>
                </a:lnTo>
                <a:lnTo>
                  <a:pt x="10506" y="4470"/>
                </a:lnTo>
                <a:lnTo>
                  <a:pt x="10510" y="4452"/>
                </a:lnTo>
                <a:lnTo>
                  <a:pt x="10510" y="4436"/>
                </a:lnTo>
                <a:lnTo>
                  <a:pt x="10512" y="4426"/>
                </a:lnTo>
                <a:lnTo>
                  <a:pt x="10512" y="4424"/>
                </a:lnTo>
                <a:lnTo>
                  <a:pt x="10514" y="4422"/>
                </a:lnTo>
                <a:lnTo>
                  <a:pt x="10518" y="4420"/>
                </a:lnTo>
                <a:lnTo>
                  <a:pt x="10518" y="4418"/>
                </a:lnTo>
                <a:lnTo>
                  <a:pt x="10518" y="4412"/>
                </a:lnTo>
                <a:lnTo>
                  <a:pt x="10516" y="4406"/>
                </a:lnTo>
                <a:lnTo>
                  <a:pt x="10512" y="4398"/>
                </a:lnTo>
                <a:lnTo>
                  <a:pt x="10510" y="4394"/>
                </a:lnTo>
                <a:lnTo>
                  <a:pt x="10510" y="4388"/>
                </a:lnTo>
                <a:lnTo>
                  <a:pt x="10512" y="4374"/>
                </a:lnTo>
                <a:lnTo>
                  <a:pt x="10512" y="4352"/>
                </a:lnTo>
                <a:lnTo>
                  <a:pt x="10510" y="4338"/>
                </a:lnTo>
                <a:lnTo>
                  <a:pt x="10506" y="4322"/>
                </a:lnTo>
                <a:lnTo>
                  <a:pt x="10494" y="4294"/>
                </a:lnTo>
                <a:lnTo>
                  <a:pt x="10486" y="4278"/>
                </a:lnTo>
                <a:lnTo>
                  <a:pt x="10478" y="4268"/>
                </a:lnTo>
                <a:lnTo>
                  <a:pt x="10474" y="4256"/>
                </a:lnTo>
                <a:lnTo>
                  <a:pt x="10468" y="4246"/>
                </a:lnTo>
                <a:lnTo>
                  <a:pt x="10462" y="4240"/>
                </a:lnTo>
                <a:lnTo>
                  <a:pt x="10452" y="4234"/>
                </a:lnTo>
                <a:lnTo>
                  <a:pt x="10438" y="4220"/>
                </a:lnTo>
                <a:lnTo>
                  <a:pt x="10422" y="4202"/>
                </a:lnTo>
                <a:lnTo>
                  <a:pt x="10410" y="4186"/>
                </a:lnTo>
                <a:lnTo>
                  <a:pt x="10402" y="4172"/>
                </a:lnTo>
                <a:lnTo>
                  <a:pt x="10398" y="4166"/>
                </a:lnTo>
                <a:lnTo>
                  <a:pt x="10398" y="4158"/>
                </a:lnTo>
                <a:lnTo>
                  <a:pt x="10396" y="4154"/>
                </a:lnTo>
                <a:lnTo>
                  <a:pt x="10394" y="4150"/>
                </a:lnTo>
                <a:lnTo>
                  <a:pt x="10388" y="4146"/>
                </a:lnTo>
                <a:lnTo>
                  <a:pt x="10380" y="4138"/>
                </a:lnTo>
                <a:lnTo>
                  <a:pt x="10376" y="4132"/>
                </a:lnTo>
                <a:lnTo>
                  <a:pt x="10370" y="4124"/>
                </a:lnTo>
                <a:lnTo>
                  <a:pt x="10368" y="4114"/>
                </a:lnTo>
                <a:lnTo>
                  <a:pt x="10366" y="4104"/>
                </a:lnTo>
                <a:lnTo>
                  <a:pt x="10368" y="4094"/>
                </a:lnTo>
                <a:lnTo>
                  <a:pt x="10370" y="4082"/>
                </a:lnTo>
                <a:lnTo>
                  <a:pt x="10374" y="4072"/>
                </a:lnTo>
                <a:lnTo>
                  <a:pt x="10380" y="4064"/>
                </a:lnTo>
                <a:lnTo>
                  <a:pt x="10386" y="4054"/>
                </a:lnTo>
                <a:lnTo>
                  <a:pt x="10394" y="4048"/>
                </a:lnTo>
                <a:lnTo>
                  <a:pt x="10400" y="4042"/>
                </a:lnTo>
                <a:lnTo>
                  <a:pt x="10404" y="4036"/>
                </a:lnTo>
                <a:lnTo>
                  <a:pt x="10408" y="4024"/>
                </a:lnTo>
                <a:lnTo>
                  <a:pt x="10410" y="4016"/>
                </a:lnTo>
                <a:lnTo>
                  <a:pt x="10412" y="4012"/>
                </a:lnTo>
                <a:lnTo>
                  <a:pt x="10414" y="4008"/>
                </a:lnTo>
                <a:lnTo>
                  <a:pt x="10420" y="4006"/>
                </a:lnTo>
                <a:lnTo>
                  <a:pt x="10424" y="4006"/>
                </a:lnTo>
                <a:lnTo>
                  <a:pt x="10426" y="4008"/>
                </a:lnTo>
                <a:lnTo>
                  <a:pt x="10430" y="4006"/>
                </a:lnTo>
                <a:lnTo>
                  <a:pt x="10432" y="4002"/>
                </a:lnTo>
                <a:lnTo>
                  <a:pt x="10434" y="3998"/>
                </a:lnTo>
                <a:lnTo>
                  <a:pt x="10436" y="3994"/>
                </a:lnTo>
                <a:lnTo>
                  <a:pt x="10442" y="3988"/>
                </a:lnTo>
                <a:lnTo>
                  <a:pt x="10450" y="3984"/>
                </a:lnTo>
                <a:lnTo>
                  <a:pt x="10456" y="3982"/>
                </a:lnTo>
                <a:lnTo>
                  <a:pt x="10460" y="3980"/>
                </a:lnTo>
                <a:lnTo>
                  <a:pt x="10462" y="3978"/>
                </a:lnTo>
                <a:lnTo>
                  <a:pt x="10464" y="3980"/>
                </a:lnTo>
                <a:lnTo>
                  <a:pt x="10468" y="3980"/>
                </a:lnTo>
                <a:lnTo>
                  <a:pt x="10470" y="3980"/>
                </a:lnTo>
                <a:lnTo>
                  <a:pt x="10472" y="3976"/>
                </a:lnTo>
                <a:lnTo>
                  <a:pt x="10474" y="3974"/>
                </a:lnTo>
                <a:lnTo>
                  <a:pt x="10476" y="3974"/>
                </a:lnTo>
                <a:lnTo>
                  <a:pt x="10478" y="3976"/>
                </a:lnTo>
                <a:lnTo>
                  <a:pt x="10480" y="3976"/>
                </a:lnTo>
                <a:lnTo>
                  <a:pt x="10482" y="3974"/>
                </a:lnTo>
                <a:lnTo>
                  <a:pt x="10482" y="3970"/>
                </a:lnTo>
                <a:lnTo>
                  <a:pt x="10480" y="3966"/>
                </a:lnTo>
                <a:lnTo>
                  <a:pt x="10480" y="3962"/>
                </a:lnTo>
                <a:lnTo>
                  <a:pt x="10480" y="3960"/>
                </a:lnTo>
                <a:lnTo>
                  <a:pt x="10482" y="3960"/>
                </a:lnTo>
                <a:lnTo>
                  <a:pt x="10484" y="3966"/>
                </a:lnTo>
                <a:lnTo>
                  <a:pt x="10490" y="3972"/>
                </a:lnTo>
                <a:lnTo>
                  <a:pt x="10494" y="3974"/>
                </a:lnTo>
                <a:lnTo>
                  <a:pt x="10498" y="3974"/>
                </a:lnTo>
                <a:lnTo>
                  <a:pt x="10502" y="3976"/>
                </a:lnTo>
                <a:lnTo>
                  <a:pt x="10504" y="3976"/>
                </a:lnTo>
                <a:lnTo>
                  <a:pt x="10504" y="3980"/>
                </a:lnTo>
                <a:lnTo>
                  <a:pt x="10502" y="3984"/>
                </a:lnTo>
                <a:lnTo>
                  <a:pt x="10504" y="3984"/>
                </a:lnTo>
                <a:lnTo>
                  <a:pt x="10508" y="3984"/>
                </a:lnTo>
                <a:lnTo>
                  <a:pt x="10518" y="3984"/>
                </a:lnTo>
                <a:lnTo>
                  <a:pt x="10522" y="3982"/>
                </a:lnTo>
                <a:lnTo>
                  <a:pt x="10522" y="3978"/>
                </a:lnTo>
                <a:lnTo>
                  <a:pt x="10522" y="3970"/>
                </a:lnTo>
                <a:lnTo>
                  <a:pt x="10522" y="3972"/>
                </a:lnTo>
                <a:lnTo>
                  <a:pt x="10526" y="3976"/>
                </a:lnTo>
                <a:lnTo>
                  <a:pt x="10528" y="3982"/>
                </a:lnTo>
                <a:lnTo>
                  <a:pt x="10530" y="3982"/>
                </a:lnTo>
                <a:lnTo>
                  <a:pt x="10534" y="3982"/>
                </a:lnTo>
                <a:lnTo>
                  <a:pt x="10536" y="3982"/>
                </a:lnTo>
                <a:lnTo>
                  <a:pt x="10538" y="3986"/>
                </a:lnTo>
                <a:lnTo>
                  <a:pt x="10534" y="3988"/>
                </a:lnTo>
                <a:lnTo>
                  <a:pt x="10530" y="3994"/>
                </a:lnTo>
                <a:lnTo>
                  <a:pt x="10528" y="4002"/>
                </a:lnTo>
                <a:lnTo>
                  <a:pt x="10528" y="4010"/>
                </a:lnTo>
                <a:lnTo>
                  <a:pt x="10528" y="4014"/>
                </a:lnTo>
                <a:lnTo>
                  <a:pt x="10530" y="4016"/>
                </a:lnTo>
                <a:lnTo>
                  <a:pt x="10530" y="4020"/>
                </a:lnTo>
                <a:lnTo>
                  <a:pt x="10530" y="4024"/>
                </a:lnTo>
                <a:lnTo>
                  <a:pt x="10532" y="4028"/>
                </a:lnTo>
                <a:lnTo>
                  <a:pt x="10534" y="4030"/>
                </a:lnTo>
                <a:lnTo>
                  <a:pt x="10536" y="4034"/>
                </a:lnTo>
                <a:lnTo>
                  <a:pt x="10536" y="4038"/>
                </a:lnTo>
                <a:lnTo>
                  <a:pt x="10536" y="4042"/>
                </a:lnTo>
                <a:lnTo>
                  <a:pt x="10540" y="4044"/>
                </a:lnTo>
                <a:lnTo>
                  <a:pt x="10552" y="4042"/>
                </a:lnTo>
                <a:lnTo>
                  <a:pt x="10560" y="4038"/>
                </a:lnTo>
                <a:lnTo>
                  <a:pt x="10562" y="4036"/>
                </a:lnTo>
                <a:lnTo>
                  <a:pt x="10562" y="4032"/>
                </a:lnTo>
                <a:lnTo>
                  <a:pt x="10560" y="4026"/>
                </a:lnTo>
                <a:lnTo>
                  <a:pt x="10556" y="4018"/>
                </a:lnTo>
                <a:lnTo>
                  <a:pt x="10554" y="4012"/>
                </a:lnTo>
                <a:lnTo>
                  <a:pt x="10550" y="4012"/>
                </a:lnTo>
                <a:lnTo>
                  <a:pt x="10548" y="4012"/>
                </a:lnTo>
                <a:lnTo>
                  <a:pt x="10546" y="4008"/>
                </a:lnTo>
                <a:lnTo>
                  <a:pt x="10548" y="4004"/>
                </a:lnTo>
                <a:lnTo>
                  <a:pt x="10554" y="4000"/>
                </a:lnTo>
                <a:lnTo>
                  <a:pt x="10572" y="3988"/>
                </a:lnTo>
                <a:lnTo>
                  <a:pt x="10580" y="3982"/>
                </a:lnTo>
                <a:lnTo>
                  <a:pt x="10586" y="3982"/>
                </a:lnTo>
                <a:lnTo>
                  <a:pt x="10592" y="3982"/>
                </a:lnTo>
                <a:lnTo>
                  <a:pt x="10604" y="3980"/>
                </a:lnTo>
                <a:lnTo>
                  <a:pt x="10610" y="3976"/>
                </a:lnTo>
                <a:lnTo>
                  <a:pt x="10614" y="3974"/>
                </a:lnTo>
                <a:lnTo>
                  <a:pt x="10618" y="3968"/>
                </a:lnTo>
                <a:lnTo>
                  <a:pt x="10620" y="3964"/>
                </a:lnTo>
                <a:lnTo>
                  <a:pt x="10624" y="3964"/>
                </a:lnTo>
                <a:lnTo>
                  <a:pt x="10630" y="3968"/>
                </a:lnTo>
                <a:lnTo>
                  <a:pt x="10630" y="3972"/>
                </a:lnTo>
                <a:lnTo>
                  <a:pt x="10632" y="3972"/>
                </a:lnTo>
                <a:lnTo>
                  <a:pt x="10634" y="3966"/>
                </a:lnTo>
                <a:lnTo>
                  <a:pt x="10638" y="3964"/>
                </a:lnTo>
                <a:lnTo>
                  <a:pt x="10640" y="3966"/>
                </a:lnTo>
                <a:lnTo>
                  <a:pt x="10642" y="3966"/>
                </a:lnTo>
                <a:lnTo>
                  <a:pt x="10646" y="3962"/>
                </a:lnTo>
                <a:lnTo>
                  <a:pt x="10650" y="3960"/>
                </a:lnTo>
                <a:lnTo>
                  <a:pt x="10652" y="3958"/>
                </a:lnTo>
                <a:lnTo>
                  <a:pt x="10658" y="3960"/>
                </a:lnTo>
                <a:lnTo>
                  <a:pt x="10660" y="3962"/>
                </a:lnTo>
                <a:lnTo>
                  <a:pt x="10662" y="3960"/>
                </a:lnTo>
                <a:lnTo>
                  <a:pt x="10662" y="3956"/>
                </a:lnTo>
                <a:lnTo>
                  <a:pt x="10664" y="3948"/>
                </a:lnTo>
                <a:lnTo>
                  <a:pt x="10666" y="3950"/>
                </a:lnTo>
                <a:lnTo>
                  <a:pt x="10670" y="3954"/>
                </a:lnTo>
                <a:lnTo>
                  <a:pt x="10670" y="3952"/>
                </a:lnTo>
                <a:lnTo>
                  <a:pt x="10672" y="3950"/>
                </a:lnTo>
                <a:lnTo>
                  <a:pt x="10676" y="3948"/>
                </a:lnTo>
                <a:lnTo>
                  <a:pt x="10678" y="3948"/>
                </a:lnTo>
                <a:lnTo>
                  <a:pt x="10682" y="3948"/>
                </a:lnTo>
                <a:lnTo>
                  <a:pt x="10684" y="3944"/>
                </a:lnTo>
                <a:lnTo>
                  <a:pt x="10686" y="3940"/>
                </a:lnTo>
                <a:lnTo>
                  <a:pt x="10686" y="3934"/>
                </a:lnTo>
                <a:lnTo>
                  <a:pt x="10682" y="3924"/>
                </a:lnTo>
                <a:lnTo>
                  <a:pt x="10680" y="3914"/>
                </a:lnTo>
                <a:lnTo>
                  <a:pt x="10680" y="3910"/>
                </a:lnTo>
                <a:lnTo>
                  <a:pt x="10680" y="3908"/>
                </a:lnTo>
                <a:lnTo>
                  <a:pt x="10682" y="3906"/>
                </a:lnTo>
                <a:lnTo>
                  <a:pt x="10686" y="3908"/>
                </a:lnTo>
                <a:lnTo>
                  <a:pt x="10692" y="3918"/>
                </a:lnTo>
                <a:lnTo>
                  <a:pt x="10696" y="3924"/>
                </a:lnTo>
                <a:lnTo>
                  <a:pt x="10700" y="3930"/>
                </a:lnTo>
                <a:lnTo>
                  <a:pt x="10700" y="3934"/>
                </a:lnTo>
                <a:lnTo>
                  <a:pt x="10698" y="3936"/>
                </a:lnTo>
                <a:lnTo>
                  <a:pt x="10702" y="3938"/>
                </a:lnTo>
                <a:lnTo>
                  <a:pt x="10706" y="3938"/>
                </a:lnTo>
                <a:lnTo>
                  <a:pt x="10708" y="3940"/>
                </a:lnTo>
                <a:lnTo>
                  <a:pt x="10712" y="3940"/>
                </a:lnTo>
                <a:lnTo>
                  <a:pt x="10716" y="3938"/>
                </a:lnTo>
                <a:lnTo>
                  <a:pt x="10716" y="3936"/>
                </a:lnTo>
                <a:lnTo>
                  <a:pt x="10716" y="3932"/>
                </a:lnTo>
                <a:lnTo>
                  <a:pt x="10714" y="3930"/>
                </a:lnTo>
                <a:lnTo>
                  <a:pt x="10714" y="3926"/>
                </a:lnTo>
                <a:lnTo>
                  <a:pt x="10716" y="3924"/>
                </a:lnTo>
                <a:lnTo>
                  <a:pt x="10718" y="3928"/>
                </a:lnTo>
                <a:lnTo>
                  <a:pt x="10722" y="3930"/>
                </a:lnTo>
                <a:lnTo>
                  <a:pt x="10724" y="3930"/>
                </a:lnTo>
                <a:lnTo>
                  <a:pt x="10726" y="3930"/>
                </a:lnTo>
                <a:lnTo>
                  <a:pt x="10728" y="3926"/>
                </a:lnTo>
                <a:lnTo>
                  <a:pt x="10726" y="3924"/>
                </a:lnTo>
                <a:lnTo>
                  <a:pt x="10726" y="3920"/>
                </a:lnTo>
                <a:lnTo>
                  <a:pt x="10726" y="3918"/>
                </a:lnTo>
                <a:lnTo>
                  <a:pt x="10728" y="3916"/>
                </a:lnTo>
                <a:lnTo>
                  <a:pt x="10730" y="3916"/>
                </a:lnTo>
                <a:lnTo>
                  <a:pt x="10732" y="3918"/>
                </a:lnTo>
                <a:lnTo>
                  <a:pt x="10734" y="3924"/>
                </a:lnTo>
                <a:lnTo>
                  <a:pt x="10736" y="3926"/>
                </a:lnTo>
                <a:lnTo>
                  <a:pt x="10736" y="3928"/>
                </a:lnTo>
                <a:lnTo>
                  <a:pt x="10738" y="3926"/>
                </a:lnTo>
                <a:lnTo>
                  <a:pt x="10742" y="3922"/>
                </a:lnTo>
                <a:lnTo>
                  <a:pt x="10748" y="3916"/>
                </a:lnTo>
                <a:lnTo>
                  <a:pt x="10752" y="3916"/>
                </a:lnTo>
                <a:lnTo>
                  <a:pt x="10762" y="3922"/>
                </a:lnTo>
                <a:lnTo>
                  <a:pt x="10764" y="3922"/>
                </a:lnTo>
                <a:lnTo>
                  <a:pt x="10766" y="3922"/>
                </a:lnTo>
                <a:lnTo>
                  <a:pt x="10766" y="3918"/>
                </a:lnTo>
                <a:lnTo>
                  <a:pt x="10766" y="3914"/>
                </a:lnTo>
                <a:lnTo>
                  <a:pt x="10766" y="3912"/>
                </a:lnTo>
                <a:lnTo>
                  <a:pt x="10768" y="3912"/>
                </a:lnTo>
                <a:lnTo>
                  <a:pt x="10770" y="3912"/>
                </a:lnTo>
                <a:lnTo>
                  <a:pt x="10772" y="3916"/>
                </a:lnTo>
                <a:lnTo>
                  <a:pt x="10776" y="3918"/>
                </a:lnTo>
                <a:lnTo>
                  <a:pt x="10782" y="3916"/>
                </a:lnTo>
                <a:lnTo>
                  <a:pt x="10792" y="3910"/>
                </a:lnTo>
                <a:lnTo>
                  <a:pt x="10798" y="3908"/>
                </a:lnTo>
                <a:lnTo>
                  <a:pt x="10804" y="3906"/>
                </a:lnTo>
                <a:lnTo>
                  <a:pt x="10806" y="3900"/>
                </a:lnTo>
                <a:lnTo>
                  <a:pt x="10806" y="3898"/>
                </a:lnTo>
                <a:lnTo>
                  <a:pt x="10808" y="3896"/>
                </a:lnTo>
                <a:lnTo>
                  <a:pt x="10812" y="3894"/>
                </a:lnTo>
                <a:lnTo>
                  <a:pt x="10814" y="3892"/>
                </a:lnTo>
                <a:lnTo>
                  <a:pt x="10812" y="3890"/>
                </a:lnTo>
                <a:lnTo>
                  <a:pt x="10810" y="3888"/>
                </a:lnTo>
                <a:lnTo>
                  <a:pt x="10812" y="3886"/>
                </a:lnTo>
                <a:lnTo>
                  <a:pt x="10814" y="3884"/>
                </a:lnTo>
                <a:lnTo>
                  <a:pt x="10818" y="3878"/>
                </a:lnTo>
                <a:lnTo>
                  <a:pt x="10822" y="3874"/>
                </a:lnTo>
                <a:lnTo>
                  <a:pt x="10824" y="3874"/>
                </a:lnTo>
                <a:lnTo>
                  <a:pt x="10830" y="3874"/>
                </a:lnTo>
                <a:lnTo>
                  <a:pt x="10832" y="3872"/>
                </a:lnTo>
                <a:lnTo>
                  <a:pt x="10836" y="3868"/>
                </a:lnTo>
                <a:lnTo>
                  <a:pt x="10842" y="3862"/>
                </a:lnTo>
                <a:lnTo>
                  <a:pt x="10844" y="3862"/>
                </a:lnTo>
                <a:lnTo>
                  <a:pt x="10846" y="3862"/>
                </a:lnTo>
                <a:lnTo>
                  <a:pt x="10846" y="3866"/>
                </a:lnTo>
                <a:lnTo>
                  <a:pt x="10850" y="3862"/>
                </a:lnTo>
                <a:lnTo>
                  <a:pt x="10862" y="3846"/>
                </a:lnTo>
                <a:lnTo>
                  <a:pt x="10868" y="3840"/>
                </a:lnTo>
                <a:lnTo>
                  <a:pt x="10868" y="3838"/>
                </a:lnTo>
                <a:lnTo>
                  <a:pt x="10868" y="3836"/>
                </a:lnTo>
                <a:lnTo>
                  <a:pt x="10864" y="3832"/>
                </a:lnTo>
                <a:lnTo>
                  <a:pt x="10866" y="3826"/>
                </a:lnTo>
                <a:lnTo>
                  <a:pt x="10868" y="3822"/>
                </a:lnTo>
                <a:lnTo>
                  <a:pt x="10870" y="3822"/>
                </a:lnTo>
                <a:lnTo>
                  <a:pt x="10872" y="3824"/>
                </a:lnTo>
                <a:lnTo>
                  <a:pt x="10874" y="3828"/>
                </a:lnTo>
                <a:lnTo>
                  <a:pt x="10876" y="3826"/>
                </a:lnTo>
                <a:lnTo>
                  <a:pt x="10878" y="3824"/>
                </a:lnTo>
                <a:lnTo>
                  <a:pt x="10884" y="3826"/>
                </a:lnTo>
                <a:lnTo>
                  <a:pt x="10886" y="3828"/>
                </a:lnTo>
                <a:lnTo>
                  <a:pt x="10888" y="3828"/>
                </a:lnTo>
                <a:lnTo>
                  <a:pt x="10890" y="3824"/>
                </a:lnTo>
                <a:lnTo>
                  <a:pt x="10892" y="3816"/>
                </a:lnTo>
                <a:lnTo>
                  <a:pt x="10896" y="3812"/>
                </a:lnTo>
                <a:lnTo>
                  <a:pt x="10900" y="3810"/>
                </a:lnTo>
                <a:lnTo>
                  <a:pt x="10906" y="3808"/>
                </a:lnTo>
                <a:lnTo>
                  <a:pt x="10904" y="3804"/>
                </a:lnTo>
                <a:lnTo>
                  <a:pt x="10900" y="3800"/>
                </a:lnTo>
                <a:lnTo>
                  <a:pt x="10900" y="3798"/>
                </a:lnTo>
                <a:lnTo>
                  <a:pt x="10900" y="3794"/>
                </a:lnTo>
                <a:lnTo>
                  <a:pt x="10902" y="3790"/>
                </a:lnTo>
                <a:lnTo>
                  <a:pt x="10904" y="3794"/>
                </a:lnTo>
                <a:lnTo>
                  <a:pt x="10906" y="3796"/>
                </a:lnTo>
                <a:lnTo>
                  <a:pt x="10910" y="3796"/>
                </a:lnTo>
                <a:lnTo>
                  <a:pt x="10914" y="3794"/>
                </a:lnTo>
                <a:lnTo>
                  <a:pt x="10918" y="3788"/>
                </a:lnTo>
                <a:lnTo>
                  <a:pt x="10916" y="3788"/>
                </a:lnTo>
                <a:lnTo>
                  <a:pt x="10912" y="3786"/>
                </a:lnTo>
                <a:lnTo>
                  <a:pt x="10908" y="3784"/>
                </a:lnTo>
                <a:lnTo>
                  <a:pt x="10908" y="3780"/>
                </a:lnTo>
                <a:lnTo>
                  <a:pt x="10910" y="3776"/>
                </a:lnTo>
                <a:lnTo>
                  <a:pt x="10912" y="3776"/>
                </a:lnTo>
                <a:lnTo>
                  <a:pt x="10916" y="3776"/>
                </a:lnTo>
                <a:lnTo>
                  <a:pt x="10918" y="3776"/>
                </a:lnTo>
                <a:lnTo>
                  <a:pt x="10920" y="3780"/>
                </a:lnTo>
                <a:lnTo>
                  <a:pt x="10926" y="3786"/>
                </a:lnTo>
                <a:lnTo>
                  <a:pt x="10928" y="3786"/>
                </a:lnTo>
                <a:lnTo>
                  <a:pt x="10930" y="3782"/>
                </a:lnTo>
                <a:lnTo>
                  <a:pt x="10926" y="3776"/>
                </a:lnTo>
                <a:lnTo>
                  <a:pt x="10926" y="3772"/>
                </a:lnTo>
                <a:lnTo>
                  <a:pt x="10926" y="3766"/>
                </a:lnTo>
                <a:lnTo>
                  <a:pt x="10930" y="3758"/>
                </a:lnTo>
                <a:lnTo>
                  <a:pt x="10932" y="3752"/>
                </a:lnTo>
                <a:lnTo>
                  <a:pt x="10932" y="3750"/>
                </a:lnTo>
                <a:lnTo>
                  <a:pt x="10928" y="3750"/>
                </a:lnTo>
                <a:lnTo>
                  <a:pt x="10926" y="3750"/>
                </a:lnTo>
                <a:lnTo>
                  <a:pt x="10924" y="3750"/>
                </a:lnTo>
                <a:lnTo>
                  <a:pt x="10926" y="3746"/>
                </a:lnTo>
                <a:lnTo>
                  <a:pt x="10930" y="3740"/>
                </a:lnTo>
                <a:lnTo>
                  <a:pt x="10936" y="3736"/>
                </a:lnTo>
                <a:lnTo>
                  <a:pt x="10942" y="3732"/>
                </a:lnTo>
                <a:lnTo>
                  <a:pt x="10938" y="3730"/>
                </a:lnTo>
                <a:lnTo>
                  <a:pt x="10934" y="3726"/>
                </a:lnTo>
                <a:lnTo>
                  <a:pt x="10932" y="3720"/>
                </a:lnTo>
                <a:lnTo>
                  <a:pt x="10928" y="3718"/>
                </a:lnTo>
                <a:lnTo>
                  <a:pt x="10928" y="3716"/>
                </a:lnTo>
                <a:lnTo>
                  <a:pt x="10930" y="3714"/>
                </a:lnTo>
                <a:lnTo>
                  <a:pt x="10934" y="3714"/>
                </a:lnTo>
                <a:lnTo>
                  <a:pt x="10936" y="3714"/>
                </a:lnTo>
                <a:lnTo>
                  <a:pt x="10938" y="3718"/>
                </a:lnTo>
                <a:lnTo>
                  <a:pt x="10940" y="3722"/>
                </a:lnTo>
                <a:lnTo>
                  <a:pt x="10942" y="3722"/>
                </a:lnTo>
                <a:lnTo>
                  <a:pt x="10946" y="3722"/>
                </a:lnTo>
                <a:lnTo>
                  <a:pt x="10948" y="3720"/>
                </a:lnTo>
                <a:lnTo>
                  <a:pt x="10950" y="3716"/>
                </a:lnTo>
                <a:lnTo>
                  <a:pt x="10950" y="3712"/>
                </a:lnTo>
                <a:lnTo>
                  <a:pt x="10948" y="3708"/>
                </a:lnTo>
                <a:lnTo>
                  <a:pt x="10948" y="3706"/>
                </a:lnTo>
                <a:lnTo>
                  <a:pt x="10950" y="3706"/>
                </a:lnTo>
                <a:lnTo>
                  <a:pt x="10956" y="3700"/>
                </a:lnTo>
                <a:lnTo>
                  <a:pt x="10964" y="3692"/>
                </a:lnTo>
                <a:lnTo>
                  <a:pt x="10968" y="3682"/>
                </a:lnTo>
                <a:lnTo>
                  <a:pt x="10970" y="3676"/>
                </a:lnTo>
                <a:lnTo>
                  <a:pt x="10968" y="3674"/>
                </a:lnTo>
                <a:lnTo>
                  <a:pt x="10968" y="3670"/>
                </a:lnTo>
                <a:lnTo>
                  <a:pt x="10968" y="3668"/>
                </a:lnTo>
                <a:lnTo>
                  <a:pt x="10972" y="3662"/>
                </a:lnTo>
                <a:lnTo>
                  <a:pt x="10980" y="3654"/>
                </a:lnTo>
                <a:lnTo>
                  <a:pt x="10986" y="3640"/>
                </a:lnTo>
                <a:lnTo>
                  <a:pt x="10988" y="3634"/>
                </a:lnTo>
                <a:lnTo>
                  <a:pt x="10990" y="3632"/>
                </a:lnTo>
                <a:lnTo>
                  <a:pt x="10992" y="3632"/>
                </a:lnTo>
                <a:lnTo>
                  <a:pt x="10994" y="3634"/>
                </a:lnTo>
                <a:lnTo>
                  <a:pt x="10996" y="3640"/>
                </a:lnTo>
                <a:lnTo>
                  <a:pt x="10998" y="3640"/>
                </a:lnTo>
                <a:lnTo>
                  <a:pt x="11000" y="3638"/>
                </a:lnTo>
                <a:lnTo>
                  <a:pt x="11004" y="3634"/>
                </a:lnTo>
                <a:lnTo>
                  <a:pt x="11008" y="3634"/>
                </a:lnTo>
                <a:lnTo>
                  <a:pt x="11010" y="3632"/>
                </a:lnTo>
                <a:lnTo>
                  <a:pt x="11006" y="3624"/>
                </a:lnTo>
                <a:lnTo>
                  <a:pt x="11004" y="3618"/>
                </a:lnTo>
                <a:lnTo>
                  <a:pt x="11004" y="3616"/>
                </a:lnTo>
                <a:lnTo>
                  <a:pt x="11006" y="3614"/>
                </a:lnTo>
                <a:lnTo>
                  <a:pt x="11008" y="3612"/>
                </a:lnTo>
                <a:lnTo>
                  <a:pt x="11010" y="3610"/>
                </a:lnTo>
                <a:lnTo>
                  <a:pt x="11012" y="3610"/>
                </a:lnTo>
                <a:lnTo>
                  <a:pt x="11010" y="3606"/>
                </a:lnTo>
                <a:lnTo>
                  <a:pt x="11010" y="3602"/>
                </a:lnTo>
                <a:lnTo>
                  <a:pt x="11012" y="3600"/>
                </a:lnTo>
                <a:lnTo>
                  <a:pt x="11012" y="3596"/>
                </a:lnTo>
                <a:lnTo>
                  <a:pt x="11008" y="3592"/>
                </a:lnTo>
                <a:lnTo>
                  <a:pt x="11006" y="3590"/>
                </a:lnTo>
                <a:lnTo>
                  <a:pt x="11008" y="3590"/>
                </a:lnTo>
                <a:lnTo>
                  <a:pt x="11012" y="3590"/>
                </a:lnTo>
                <a:lnTo>
                  <a:pt x="11016" y="3590"/>
                </a:lnTo>
                <a:lnTo>
                  <a:pt x="11020" y="3588"/>
                </a:lnTo>
                <a:lnTo>
                  <a:pt x="11022" y="3582"/>
                </a:lnTo>
                <a:lnTo>
                  <a:pt x="11024" y="3574"/>
                </a:lnTo>
                <a:lnTo>
                  <a:pt x="11022" y="3568"/>
                </a:lnTo>
                <a:lnTo>
                  <a:pt x="11020" y="3566"/>
                </a:lnTo>
                <a:lnTo>
                  <a:pt x="11016" y="3562"/>
                </a:lnTo>
                <a:lnTo>
                  <a:pt x="11016" y="3560"/>
                </a:lnTo>
                <a:lnTo>
                  <a:pt x="11026" y="3554"/>
                </a:lnTo>
                <a:lnTo>
                  <a:pt x="11028" y="3550"/>
                </a:lnTo>
                <a:lnTo>
                  <a:pt x="11024" y="3550"/>
                </a:lnTo>
                <a:lnTo>
                  <a:pt x="11016" y="3546"/>
                </a:lnTo>
                <a:lnTo>
                  <a:pt x="11010" y="3544"/>
                </a:lnTo>
                <a:lnTo>
                  <a:pt x="11006" y="3538"/>
                </a:lnTo>
                <a:lnTo>
                  <a:pt x="11002" y="3532"/>
                </a:lnTo>
                <a:lnTo>
                  <a:pt x="10996" y="3528"/>
                </a:lnTo>
                <a:lnTo>
                  <a:pt x="10990" y="3530"/>
                </a:lnTo>
                <a:lnTo>
                  <a:pt x="10984" y="3532"/>
                </a:lnTo>
                <a:lnTo>
                  <a:pt x="10976" y="3538"/>
                </a:lnTo>
                <a:lnTo>
                  <a:pt x="10970" y="3538"/>
                </a:lnTo>
                <a:lnTo>
                  <a:pt x="10966" y="3534"/>
                </a:lnTo>
                <a:lnTo>
                  <a:pt x="10966" y="3532"/>
                </a:lnTo>
                <a:lnTo>
                  <a:pt x="10964" y="3530"/>
                </a:lnTo>
                <a:lnTo>
                  <a:pt x="10960" y="3530"/>
                </a:lnTo>
                <a:lnTo>
                  <a:pt x="10958" y="3530"/>
                </a:lnTo>
                <a:lnTo>
                  <a:pt x="10958" y="3528"/>
                </a:lnTo>
                <a:lnTo>
                  <a:pt x="10960" y="3524"/>
                </a:lnTo>
                <a:lnTo>
                  <a:pt x="10964" y="3524"/>
                </a:lnTo>
                <a:lnTo>
                  <a:pt x="10970" y="3524"/>
                </a:lnTo>
                <a:lnTo>
                  <a:pt x="10976" y="3526"/>
                </a:lnTo>
                <a:lnTo>
                  <a:pt x="10978" y="3524"/>
                </a:lnTo>
                <a:lnTo>
                  <a:pt x="10980" y="3522"/>
                </a:lnTo>
                <a:lnTo>
                  <a:pt x="10986" y="3516"/>
                </a:lnTo>
                <a:lnTo>
                  <a:pt x="10994" y="3508"/>
                </a:lnTo>
                <a:lnTo>
                  <a:pt x="11004" y="3504"/>
                </a:lnTo>
                <a:lnTo>
                  <a:pt x="11012" y="3502"/>
                </a:lnTo>
                <a:lnTo>
                  <a:pt x="11018" y="3500"/>
                </a:lnTo>
                <a:lnTo>
                  <a:pt x="11020" y="3498"/>
                </a:lnTo>
                <a:lnTo>
                  <a:pt x="11020" y="3494"/>
                </a:lnTo>
                <a:lnTo>
                  <a:pt x="11018" y="3488"/>
                </a:lnTo>
                <a:lnTo>
                  <a:pt x="11010" y="3478"/>
                </a:lnTo>
                <a:lnTo>
                  <a:pt x="10998" y="3466"/>
                </a:lnTo>
                <a:lnTo>
                  <a:pt x="10988" y="3458"/>
                </a:lnTo>
                <a:lnTo>
                  <a:pt x="10980" y="3454"/>
                </a:lnTo>
                <a:lnTo>
                  <a:pt x="10974" y="3450"/>
                </a:lnTo>
                <a:lnTo>
                  <a:pt x="10974" y="3448"/>
                </a:lnTo>
                <a:lnTo>
                  <a:pt x="10976" y="3446"/>
                </a:lnTo>
                <a:lnTo>
                  <a:pt x="10974" y="3444"/>
                </a:lnTo>
                <a:lnTo>
                  <a:pt x="10970" y="3442"/>
                </a:lnTo>
                <a:lnTo>
                  <a:pt x="10966" y="3440"/>
                </a:lnTo>
                <a:lnTo>
                  <a:pt x="10962" y="3442"/>
                </a:lnTo>
                <a:lnTo>
                  <a:pt x="10956" y="3444"/>
                </a:lnTo>
                <a:lnTo>
                  <a:pt x="10950" y="3446"/>
                </a:lnTo>
                <a:lnTo>
                  <a:pt x="10944" y="3444"/>
                </a:lnTo>
                <a:lnTo>
                  <a:pt x="10940" y="3440"/>
                </a:lnTo>
                <a:lnTo>
                  <a:pt x="10936" y="3436"/>
                </a:lnTo>
                <a:lnTo>
                  <a:pt x="10932" y="3432"/>
                </a:lnTo>
                <a:lnTo>
                  <a:pt x="10932" y="3428"/>
                </a:lnTo>
                <a:lnTo>
                  <a:pt x="10932" y="3424"/>
                </a:lnTo>
                <a:lnTo>
                  <a:pt x="10934" y="3424"/>
                </a:lnTo>
                <a:lnTo>
                  <a:pt x="10936" y="3424"/>
                </a:lnTo>
                <a:lnTo>
                  <a:pt x="10940" y="3430"/>
                </a:lnTo>
                <a:lnTo>
                  <a:pt x="10944" y="3438"/>
                </a:lnTo>
                <a:lnTo>
                  <a:pt x="10948" y="3442"/>
                </a:lnTo>
                <a:lnTo>
                  <a:pt x="10952" y="3442"/>
                </a:lnTo>
                <a:lnTo>
                  <a:pt x="10954" y="3442"/>
                </a:lnTo>
                <a:lnTo>
                  <a:pt x="10960" y="3438"/>
                </a:lnTo>
                <a:lnTo>
                  <a:pt x="10966" y="3436"/>
                </a:lnTo>
                <a:lnTo>
                  <a:pt x="10968" y="3434"/>
                </a:lnTo>
                <a:lnTo>
                  <a:pt x="10972" y="3436"/>
                </a:lnTo>
                <a:lnTo>
                  <a:pt x="10976" y="3438"/>
                </a:lnTo>
                <a:lnTo>
                  <a:pt x="10978" y="3442"/>
                </a:lnTo>
                <a:lnTo>
                  <a:pt x="10980" y="3444"/>
                </a:lnTo>
                <a:lnTo>
                  <a:pt x="10984" y="3448"/>
                </a:lnTo>
                <a:lnTo>
                  <a:pt x="10988" y="3448"/>
                </a:lnTo>
                <a:lnTo>
                  <a:pt x="10992" y="3448"/>
                </a:lnTo>
                <a:lnTo>
                  <a:pt x="10998" y="3450"/>
                </a:lnTo>
                <a:lnTo>
                  <a:pt x="11010" y="3454"/>
                </a:lnTo>
                <a:lnTo>
                  <a:pt x="11016" y="3458"/>
                </a:lnTo>
                <a:lnTo>
                  <a:pt x="11020" y="3458"/>
                </a:lnTo>
                <a:lnTo>
                  <a:pt x="11020" y="3456"/>
                </a:lnTo>
                <a:lnTo>
                  <a:pt x="11020" y="3452"/>
                </a:lnTo>
                <a:lnTo>
                  <a:pt x="11016" y="3444"/>
                </a:lnTo>
                <a:lnTo>
                  <a:pt x="11008" y="3436"/>
                </a:lnTo>
                <a:lnTo>
                  <a:pt x="11002" y="3430"/>
                </a:lnTo>
                <a:lnTo>
                  <a:pt x="11000" y="3424"/>
                </a:lnTo>
                <a:lnTo>
                  <a:pt x="10996" y="3420"/>
                </a:lnTo>
                <a:lnTo>
                  <a:pt x="10988" y="3412"/>
                </a:lnTo>
                <a:lnTo>
                  <a:pt x="10980" y="3406"/>
                </a:lnTo>
                <a:lnTo>
                  <a:pt x="10980" y="3400"/>
                </a:lnTo>
                <a:lnTo>
                  <a:pt x="10978" y="3390"/>
                </a:lnTo>
                <a:lnTo>
                  <a:pt x="10978" y="3384"/>
                </a:lnTo>
                <a:lnTo>
                  <a:pt x="10974" y="3376"/>
                </a:lnTo>
                <a:lnTo>
                  <a:pt x="10970" y="3366"/>
                </a:lnTo>
                <a:lnTo>
                  <a:pt x="10966" y="3356"/>
                </a:lnTo>
                <a:lnTo>
                  <a:pt x="10962" y="3338"/>
                </a:lnTo>
                <a:lnTo>
                  <a:pt x="10958" y="3328"/>
                </a:lnTo>
                <a:lnTo>
                  <a:pt x="10954" y="3320"/>
                </a:lnTo>
                <a:lnTo>
                  <a:pt x="10948" y="3314"/>
                </a:lnTo>
                <a:lnTo>
                  <a:pt x="10940" y="3310"/>
                </a:lnTo>
                <a:lnTo>
                  <a:pt x="10934" y="3308"/>
                </a:lnTo>
                <a:lnTo>
                  <a:pt x="10928" y="3304"/>
                </a:lnTo>
                <a:lnTo>
                  <a:pt x="10924" y="3298"/>
                </a:lnTo>
                <a:lnTo>
                  <a:pt x="10922" y="3294"/>
                </a:lnTo>
                <a:lnTo>
                  <a:pt x="10920" y="3294"/>
                </a:lnTo>
                <a:lnTo>
                  <a:pt x="10914" y="3294"/>
                </a:lnTo>
                <a:lnTo>
                  <a:pt x="10910" y="3294"/>
                </a:lnTo>
                <a:lnTo>
                  <a:pt x="10910" y="3290"/>
                </a:lnTo>
                <a:lnTo>
                  <a:pt x="10912" y="3284"/>
                </a:lnTo>
                <a:lnTo>
                  <a:pt x="10916" y="3276"/>
                </a:lnTo>
                <a:lnTo>
                  <a:pt x="10926" y="3258"/>
                </a:lnTo>
                <a:lnTo>
                  <a:pt x="10932" y="3252"/>
                </a:lnTo>
                <a:lnTo>
                  <a:pt x="10936" y="3248"/>
                </a:lnTo>
                <a:lnTo>
                  <a:pt x="10942" y="3244"/>
                </a:lnTo>
                <a:lnTo>
                  <a:pt x="10944" y="3242"/>
                </a:lnTo>
                <a:lnTo>
                  <a:pt x="10946" y="3238"/>
                </a:lnTo>
                <a:lnTo>
                  <a:pt x="10950" y="3232"/>
                </a:lnTo>
                <a:lnTo>
                  <a:pt x="10952" y="3230"/>
                </a:lnTo>
                <a:lnTo>
                  <a:pt x="10952" y="3228"/>
                </a:lnTo>
                <a:lnTo>
                  <a:pt x="10950" y="3224"/>
                </a:lnTo>
                <a:lnTo>
                  <a:pt x="10948" y="3220"/>
                </a:lnTo>
                <a:lnTo>
                  <a:pt x="10948" y="3218"/>
                </a:lnTo>
                <a:lnTo>
                  <a:pt x="10950" y="3216"/>
                </a:lnTo>
                <a:lnTo>
                  <a:pt x="10952" y="3216"/>
                </a:lnTo>
                <a:lnTo>
                  <a:pt x="10954" y="3216"/>
                </a:lnTo>
                <a:lnTo>
                  <a:pt x="10956" y="3220"/>
                </a:lnTo>
                <a:lnTo>
                  <a:pt x="10956" y="3222"/>
                </a:lnTo>
                <a:lnTo>
                  <a:pt x="10958" y="3224"/>
                </a:lnTo>
                <a:lnTo>
                  <a:pt x="10960" y="3224"/>
                </a:lnTo>
                <a:lnTo>
                  <a:pt x="10966" y="3222"/>
                </a:lnTo>
                <a:lnTo>
                  <a:pt x="10968" y="3220"/>
                </a:lnTo>
                <a:lnTo>
                  <a:pt x="10970" y="3218"/>
                </a:lnTo>
                <a:lnTo>
                  <a:pt x="10972" y="3212"/>
                </a:lnTo>
                <a:lnTo>
                  <a:pt x="10974" y="3208"/>
                </a:lnTo>
                <a:lnTo>
                  <a:pt x="10976" y="3206"/>
                </a:lnTo>
                <a:lnTo>
                  <a:pt x="10978" y="3206"/>
                </a:lnTo>
                <a:lnTo>
                  <a:pt x="10980" y="3206"/>
                </a:lnTo>
                <a:lnTo>
                  <a:pt x="10982" y="3206"/>
                </a:lnTo>
                <a:lnTo>
                  <a:pt x="10984" y="3202"/>
                </a:lnTo>
                <a:lnTo>
                  <a:pt x="10988" y="3196"/>
                </a:lnTo>
                <a:lnTo>
                  <a:pt x="10994" y="3190"/>
                </a:lnTo>
                <a:lnTo>
                  <a:pt x="11002" y="3186"/>
                </a:lnTo>
                <a:lnTo>
                  <a:pt x="11006" y="3186"/>
                </a:lnTo>
                <a:lnTo>
                  <a:pt x="11010" y="3186"/>
                </a:lnTo>
                <a:lnTo>
                  <a:pt x="11016" y="3180"/>
                </a:lnTo>
                <a:lnTo>
                  <a:pt x="11022" y="3176"/>
                </a:lnTo>
                <a:lnTo>
                  <a:pt x="11024" y="3176"/>
                </a:lnTo>
                <a:lnTo>
                  <a:pt x="11026" y="3178"/>
                </a:lnTo>
                <a:lnTo>
                  <a:pt x="11028" y="3176"/>
                </a:lnTo>
                <a:lnTo>
                  <a:pt x="11030" y="3176"/>
                </a:lnTo>
                <a:lnTo>
                  <a:pt x="11032" y="3176"/>
                </a:lnTo>
                <a:lnTo>
                  <a:pt x="11032" y="3180"/>
                </a:lnTo>
                <a:lnTo>
                  <a:pt x="11032" y="3182"/>
                </a:lnTo>
                <a:lnTo>
                  <a:pt x="11034" y="3182"/>
                </a:lnTo>
                <a:lnTo>
                  <a:pt x="11036" y="3182"/>
                </a:lnTo>
                <a:lnTo>
                  <a:pt x="11042" y="3182"/>
                </a:lnTo>
                <a:lnTo>
                  <a:pt x="11046" y="3180"/>
                </a:lnTo>
                <a:lnTo>
                  <a:pt x="11046" y="3178"/>
                </a:lnTo>
                <a:lnTo>
                  <a:pt x="11046" y="3174"/>
                </a:lnTo>
                <a:lnTo>
                  <a:pt x="11044" y="3172"/>
                </a:lnTo>
                <a:lnTo>
                  <a:pt x="11044" y="3168"/>
                </a:lnTo>
                <a:lnTo>
                  <a:pt x="11046" y="3164"/>
                </a:lnTo>
                <a:lnTo>
                  <a:pt x="11050" y="3160"/>
                </a:lnTo>
                <a:lnTo>
                  <a:pt x="11052" y="3156"/>
                </a:lnTo>
                <a:lnTo>
                  <a:pt x="11052" y="3154"/>
                </a:lnTo>
                <a:lnTo>
                  <a:pt x="11046" y="3152"/>
                </a:lnTo>
                <a:lnTo>
                  <a:pt x="11038" y="3148"/>
                </a:lnTo>
                <a:lnTo>
                  <a:pt x="11032" y="3146"/>
                </a:lnTo>
                <a:lnTo>
                  <a:pt x="11028" y="3142"/>
                </a:lnTo>
                <a:lnTo>
                  <a:pt x="11026" y="3144"/>
                </a:lnTo>
                <a:lnTo>
                  <a:pt x="11024" y="3146"/>
                </a:lnTo>
                <a:lnTo>
                  <a:pt x="11020" y="3148"/>
                </a:lnTo>
                <a:lnTo>
                  <a:pt x="11014" y="3148"/>
                </a:lnTo>
                <a:lnTo>
                  <a:pt x="11006" y="3146"/>
                </a:lnTo>
                <a:lnTo>
                  <a:pt x="11002" y="3144"/>
                </a:lnTo>
                <a:lnTo>
                  <a:pt x="11000" y="3142"/>
                </a:lnTo>
                <a:lnTo>
                  <a:pt x="10996" y="3142"/>
                </a:lnTo>
                <a:lnTo>
                  <a:pt x="10992" y="3142"/>
                </a:lnTo>
                <a:lnTo>
                  <a:pt x="10990" y="3140"/>
                </a:lnTo>
                <a:lnTo>
                  <a:pt x="10988" y="3138"/>
                </a:lnTo>
                <a:lnTo>
                  <a:pt x="10984" y="3132"/>
                </a:lnTo>
                <a:lnTo>
                  <a:pt x="10982" y="3130"/>
                </a:lnTo>
                <a:lnTo>
                  <a:pt x="10978" y="3130"/>
                </a:lnTo>
                <a:lnTo>
                  <a:pt x="10968" y="3130"/>
                </a:lnTo>
                <a:lnTo>
                  <a:pt x="10960" y="3134"/>
                </a:lnTo>
                <a:lnTo>
                  <a:pt x="10956" y="3140"/>
                </a:lnTo>
                <a:lnTo>
                  <a:pt x="10950" y="3146"/>
                </a:lnTo>
                <a:lnTo>
                  <a:pt x="10944" y="3150"/>
                </a:lnTo>
                <a:lnTo>
                  <a:pt x="10940" y="3152"/>
                </a:lnTo>
                <a:lnTo>
                  <a:pt x="10938" y="3154"/>
                </a:lnTo>
                <a:lnTo>
                  <a:pt x="10938" y="3156"/>
                </a:lnTo>
                <a:lnTo>
                  <a:pt x="10940" y="3162"/>
                </a:lnTo>
                <a:lnTo>
                  <a:pt x="10938" y="3164"/>
                </a:lnTo>
                <a:lnTo>
                  <a:pt x="10932" y="3166"/>
                </a:lnTo>
                <a:lnTo>
                  <a:pt x="10920" y="3166"/>
                </a:lnTo>
                <a:lnTo>
                  <a:pt x="10914" y="3166"/>
                </a:lnTo>
                <a:lnTo>
                  <a:pt x="10910" y="3164"/>
                </a:lnTo>
                <a:lnTo>
                  <a:pt x="10906" y="3160"/>
                </a:lnTo>
                <a:lnTo>
                  <a:pt x="10904" y="3156"/>
                </a:lnTo>
                <a:lnTo>
                  <a:pt x="10902" y="3144"/>
                </a:lnTo>
                <a:lnTo>
                  <a:pt x="10902" y="3140"/>
                </a:lnTo>
                <a:lnTo>
                  <a:pt x="10906" y="3138"/>
                </a:lnTo>
                <a:lnTo>
                  <a:pt x="10906" y="3134"/>
                </a:lnTo>
                <a:lnTo>
                  <a:pt x="10906" y="3130"/>
                </a:lnTo>
                <a:lnTo>
                  <a:pt x="10904" y="3120"/>
                </a:lnTo>
                <a:lnTo>
                  <a:pt x="10896" y="3112"/>
                </a:lnTo>
                <a:lnTo>
                  <a:pt x="10894" y="3110"/>
                </a:lnTo>
                <a:lnTo>
                  <a:pt x="10890" y="3112"/>
                </a:lnTo>
                <a:lnTo>
                  <a:pt x="10884" y="3114"/>
                </a:lnTo>
                <a:lnTo>
                  <a:pt x="10876" y="3114"/>
                </a:lnTo>
                <a:lnTo>
                  <a:pt x="10868" y="3112"/>
                </a:lnTo>
                <a:lnTo>
                  <a:pt x="10864" y="3110"/>
                </a:lnTo>
                <a:lnTo>
                  <a:pt x="10864" y="3108"/>
                </a:lnTo>
                <a:lnTo>
                  <a:pt x="10860" y="3106"/>
                </a:lnTo>
                <a:lnTo>
                  <a:pt x="10854" y="3102"/>
                </a:lnTo>
                <a:lnTo>
                  <a:pt x="10850" y="3098"/>
                </a:lnTo>
                <a:lnTo>
                  <a:pt x="10846" y="3090"/>
                </a:lnTo>
                <a:lnTo>
                  <a:pt x="10846" y="3080"/>
                </a:lnTo>
                <a:lnTo>
                  <a:pt x="10848" y="3072"/>
                </a:lnTo>
                <a:lnTo>
                  <a:pt x="10850" y="3066"/>
                </a:lnTo>
                <a:lnTo>
                  <a:pt x="10852" y="3062"/>
                </a:lnTo>
                <a:lnTo>
                  <a:pt x="10854" y="3056"/>
                </a:lnTo>
                <a:lnTo>
                  <a:pt x="10858" y="3054"/>
                </a:lnTo>
                <a:lnTo>
                  <a:pt x="10864" y="3054"/>
                </a:lnTo>
                <a:lnTo>
                  <a:pt x="10872" y="3060"/>
                </a:lnTo>
                <a:lnTo>
                  <a:pt x="10874" y="3062"/>
                </a:lnTo>
                <a:lnTo>
                  <a:pt x="10876" y="3064"/>
                </a:lnTo>
                <a:lnTo>
                  <a:pt x="10880" y="3060"/>
                </a:lnTo>
                <a:lnTo>
                  <a:pt x="10886" y="3056"/>
                </a:lnTo>
                <a:lnTo>
                  <a:pt x="10888" y="3056"/>
                </a:lnTo>
                <a:lnTo>
                  <a:pt x="10892" y="3056"/>
                </a:lnTo>
                <a:lnTo>
                  <a:pt x="10900" y="3056"/>
                </a:lnTo>
                <a:lnTo>
                  <a:pt x="10906" y="3052"/>
                </a:lnTo>
                <a:lnTo>
                  <a:pt x="10912" y="3046"/>
                </a:lnTo>
                <a:lnTo>
                  <a:pt x="10914" y="3036"/>
                </a:lnTo>
                <a:lnTo>
                  <a:pt x="10916" y="3030"/>
                </a:lnTo>
                <a:lnTo>
                  <a:pt x="10920" y="3024"/>
                </a:lnTo>
                <a:lnTo>
                  <a:pt x="10932" y="3014"/>
                </a:lnTo>
                <a:lnTo>
                  <a:pt x="10948" y="3006"/>
                </a:lnTo>
                <a:lnTo>
                  <a:pt x="10958" y="3000"/>
                </a:lnTo>
                <a:lnTo>
                  <a:pt x="10964" y="2998"/>
                </a:lnTo>
                <a:lnTo>
                  <a:pt x="10966" y="2992"/>
                </a:lnTo>
                <a:lnTo>
                  <a:pt x="10970" y="2986"/>
                </a:lnTo>
                <a:lnTo>
                  <a:pt x="10976" y="2978"/>
                </a:lnTo>
                <a:lnTo>
                  <a:pt x="10982" y="2970"/>
                </a:lnTo>
                <a:lnTo>
                  <a:pt x="10984" y="2966"/>
                </a:lnTo>
                <a:lnTo>
                  <a:pt x="10984" y="2964"/>
                </a:lnTo>
                <a:lnTo>
                  <a:pt x="10988" y="2960"/>
                </a:lnTo>
                <a:lnTo>
                  <a:pt x="10992" y="2958"/>
                </a:lnTo>
                <a:lnTo>
                  <a:pt x="10996" y="2958"/>
                </a:lnTo>
                <a:lnTo>
                  <a:pt x="11002" y="2960"/>
                </a:lnTo>
                <a:lnTo>
                  <a:pt x="11008" y="2962"/>
                </a:lnTo>
                <a:lnTo>
                  <a:pt x="11010" y="2962"/>
                </a:lnTo>
                <a:lnTo>
                  <a:pt x="11012" y="2960"/>
                </a:lnTo>
                <a:lnTo>
                  <a:pt x="11016" y="2958"/>
                </a:lnTo>
                <a:lnTo>
                  <a:pt x="11018" y="2960"/>
                </a:lnTo>
                <a:lnTo>
                  <a:pt x="11020" y="2964"/>
                </a:lnTo>
                <a:lnTo>
                  <a:pt x="11026" y="2970"/>
                </a:lnTo>
                <a:lnTo>
                  <a:pt x="11032" y="2976"/>
                </a:lnTo>
                <a:lnTo>
                  <a:pt x="11034" y="2982"/>
                </a:lnTo>
                <a:lnTo>
                  <a:pt x="11032" y="2988"/>
                </a:lnTo>
                <a:lnTo>
                  <a:pt x="11026" y="3000"/>
                </a:lnTo>
                <a:lnTo>
                  <a:pt x="11022" y="3006"/>
                </a:lnTo>
                <a:lnTo>
                  <a:pt x="11016" y="3010"/>
                </a:lnTo>
                <a:lnTo>
                  <a:pt x="11008" y="3016"/>
                </a:lnTo>
                <a:lnTo>
                  <a:pt x="11004" y="3020"/>
                </a:lnTo>
                <a:lnTo>
                  <a:pt x="11002" y="3022"/>
                </a:lnTo>
                <a:lnTo>
                  <a:pt x="11004" y="3024"/>
                </a:lnTo>
                <a:lnTo>
                  <a:pt x="11004" y="3026"/>
                </a:lnTo>
                <a:lnTo>
                  <a:pt x="11002" y="3028"/>
                </a:lnTo>
                <a:lnTo>
                  <a:pt x="10998" y="3032"/>
                </a:lnTo>
                <a:lnTo>
                  <a:pt x="10994" y="3034"/>
                </a:lnTo>
                <a:lnTo>
                  <a:pt x="10992" y="3036"/>
                </a:lnTo>
                <a:lnTo>
                  <a:pt x="10994" y="3036"/>
                </a:lnTo>
                <a:lnTo>
                  <a:pt x="11000" y="3038"/>
                </a:lnTo>
                <a:lnTo>
                  <a:pt x="11004" y="3044"/>
                </a:lnTo>
                <a:lnTo>
                  <a:pt x="11010" y="3050"/>
                </a:lnTo>
                <a:lnTo>
                  <a:pt x="11010" y="3054"/>
                </a:lnTo>
                <a:lnTo>
                  <a:pt x="11010" y="3058"/>
                </a:lnTo>
                <a:lnTo>
                  <a:pt x="11008" y="3062"/>
                </a:lnTo>
                <a:lnTo>
                  <a:pt x="11004" y="3062"/>
                </a:lnTo>
                <a:lnTo>
                  <a:pt x="11000" y="3060"/>
                </a:lnTo>
                <a:lnTo>
                  <a:pt x="10998" y="3062"/>
                </a:lnTo>
                <a:lnTo>
                  <a:pt x="10996" y="3064"/>
                </a:lnTo>
                <a:lnTo>
                  <a:pt x="10994" y="3068"/>
                </a:lnTo>
                <a:lnTo>
                  <a:pt x="10992" y="3068"/>
                </a:lnTo>
                <a:lnTo>
                  <a:pt x="10990" y="3068"/>
                </a:lnTo>
                <a:lnTo>
                  <a:pt x="10988" y="3074"/>
                </a:lnTo>
                <a:lnTo>
                  <a:pt x="10988" y="3078"/>
                </a:lnTo>
                <a:lnTo>
                  <a:pt x="10990" y="3080"/>
                </a:lnTo>
                <a:lnTo>
                  <a:pt x="10992" y="3082"/>
                </a:lnTo>
                <a:lnTo>
                  <a:pt x="10994" y="3080"/>
                </a:lnTo>
                <a:lnTo>
                  <a:pt x="11000" y="3076"/>
                </a:lnTo>
                <a:lnTo>
                  <a:pt x="11008" y="3074"/>
                </a:lnTo>
                <a:lnTo>
                  <a:pt x="11014" y="3072"/>
                </a:lnTo>
                <a:lnTo>
                  <a:pt x="11014" y="3070"/>
                </a:lnTo>
                <a:lnTo>
                  <a:pt x="11012" y="3068"/>
                </a:lnTo>
                <a:lnTo>
                  <a:pt x="11012" y="3066"/>
                </a:lnTo>
                <a:lnTo>
                  <a:pt x="11016" y="3066"/>
                </a:lnTo>
                <a:lnTo>
                  <a:pt x="11020" y="3066"/>
                </a:lnTo>
                <a:lnTo>
                  <a:pt x="11026" y="3064"/>
                </a:lnTo>
                <a:lnTo>
                  <a:pt x="11030" y="3056"/>
                </a:lnTo>
                <a:lnTo>
                  <a:pt x="11036" y="3048"/>
                </a:lnTo>
                <a:lnTo>
                  <a:pt x="11040" y="3042"/>
                </a:lnTo>
                <a:lnTo>
                  <a:pt x="11044" y="3040"/>
                </a:lnTo>
                <a:lnTo>
                  <a:pt x="11050" y="3036"/>
                </a:lnTo>
                <a:lnTo>
                  <a:pt x="11054" y="3032"/>
                </a:lnTo>
                <a:lnTo>
                  <a:pt x="11056" y="3032"/>
                </a:lnTo>
                <a:lnTo>
                  <a:pt x="11064" y="3030"/>
                </a:lnTo>
                <a:lnTo>
                  <a:pt x="11072" y="3028"/>
                </a:lnTo>
                <a:lnTo>
                  <a:pt x="11074" y="3028"/>
                </a:lnTo>
                <a:lnTo>
                  <a:pt x="11076" y="3024"/>
                </a:lnTo>
                <a:lnTo>
                  <a:pt x="11080" y="3020"/>
                </a:lnTo>
                <a:lnTo>
                  <a:pt x="11082" y="3022"/>
                </a:lnTo>
                <a:lnTo>
                  <a:pt x="11086" y="3022"/>
                </a:lnTo>
                <a:lnTo>
                  <a:pt x="11088" y="3020"/>
                </a:lnTo>
                <a:lnTo>
                  <a:pt x="11090" y="3018"/>
                </a:lnTo>
                <a:lnTo>
                  <a:pt x="11094" y="3018"/>
                </a:lnTo>
                <a:lnTo>
                  <a:pt x="11100" y="3018"/>
                </a:lnTo>
                <a:lnTo>
                  <a:pt x="11110" y="3018"/>
                </a:lnTo>
                <a:lnTo>
                  <a:pt x="11114" y="3014"/>
                </a:lnTo>
                <a:lnTo>
                  <a:pt x="11120" y="3010"/>
                </a:lnTo>
                <a:lnTo>
                  <a:pt x="11120" y="3008"/>
                </a:lnTo>
                <a:lnTo>
                  <a:pt x="11120" y="3010"/>
                </a:lnTo>
                <a:lnTo>
                  <a:pt x="11122" y="3018"/>
                </a:lnTo>
                <a:lnTo>
                  <a:pt x="11126" y="3024"/>
                </a:lnTo>
                <a:lnTo>
                  <a:pt x="11130" y="3028"/>
                </a:lnTo>
                <a:lnTo>
                  <a:pt x="11132" y="3028"/>
                </a:lnTo>
                <a:lnTo>
                  <a:pt x="11136" y="3028"/>
                </a:lnTo>
                <a:lnTo>
                  <a:pt x="11138" y="3026"/>
                </a:lnTo>
                <a:lnTo>
                  <a:pt x="11142" y="3026"/>
                </a:lnTo>
                <a:lnTo>
                  <a:pt x="11152" y="3032"/>
                </a:lnTo>
                <a:lnTo>
                  <a:pt x="11156" y="3036"/>
                </a:lnTo>
                <a:lnTo>
                  <a:pt x="11160" y="3040"/>
                </a:lnTo>
                <a:lnTo>
                  <a:pt x="11162" y="3044"/>
                </a:lnTo>
                <a:lnTo>
                  <a:pt x="11160" y="3050"/>
                </a:lnTo>
                <a:lnTo>
                  <a:pt x="11152" y="3068"/>
                </a:lnTo>
                <a:lnTo>
                  <a:pt x="11150" y="3074"/>
                </a:lnTo>
                <a:lnTo>
                  <a:pt x="11150" y="3078"/>
                </a:lnTo>
                <a:lnTo>
                  <a:pt x="11152" y="3080"/>
                </a:lnTo>
                <a:lnTo>
                  <a:pt x="11154" y="3084"/>
                </a:lnTo>
                <a:lnTo>
                  <a:pt x="11150" y="3086"/>
                </a:lnTo>
                <a:lnTo>
                  <a:pt x="11146" y="3090"/>
                </a:lnTo>
                <a:lnTo>
                  <a:pt x="11142" y="3100"/>
                </a:lnTo>
                <a:lnTo>
                  <a:pt x="11140" y="3104"/>
                </a:lnTo>
                <a:lnTo>
                  <a:pt x="11136" y="3108"/>
                </a:lnTo>
                <a:lnTo>
                  <a:pt x="11132" y="3112"/>
                </a:lnTo>
                <a:lnTo>
                  <a:pt x="11130" y="3114"/>
                </a:lnTo>
                <a:lnTo>
                  <a:pt x="11132" y="3114"/>
                </a:lnTo>
                <a:lnTo>
                  <a:pt x="11140" y="3116"/>
                </a:lnTo>
                <a:lnTo>
                  <a:pt x="11146" y="3116"/>
                </a:lnTo>
                <a:lnTo>
                  <a:pt x="11148" y="3118"/>
                </a:lnTo>
                <a:lnTo>
                  <a:pt x="11148" y="3120"/>
                </a:lnTo>
                <a:lnTo>
                  <a:pt x="11146" y="3122"/>
                </a:lnTo>
                <a:lnTo>
                  <a:pt x="11144" y="3124"/>
                </a:lnTo>
                <a:lnTo>
                  <a:pt x="11144" y="3126"/>
                </a:lnTo>
                <a:lnTo>
                  <a:pt x="11150" y="3126"/>
                </a:lnTo>
                <a:lnTo>
                  <a:pt x="11156" y="3128"/>
                </a:lnTo>
                <a:lnTo>
                  <a:pt x="11158" y="3130"/>
                </a:lnTo>
                <a:lnTo>
                  <a:pt x="11160" y="3132"/>
                </a:lnTo>
                <a:lnTo>
                  <a:pt x="11158" y="3134"/>
                </a:lnTo>
                <a:lnTo>
                  <a:pt x="11158" y="3136"/>
                </a:lnTo>
                <a:lnTo>
                  <a:pt x="11164" y="3136"/>
                </a:lnTo>
                <a:lnTo>
                  <a:pt x="11166" y="3132"/>
                </a:lnTo>
                <a:lnTo>
                  <a:pt x="11168" y="3130"/>
                </a:lnTo>
                <a:lnTo>
                  <a:pt x="11170" y="3124"/>
                </a:lnTo>
                <a:lnTo>
                  <a:pt x="11172" y="3122"/>
                </a:lnTo>
                <a:lnTo>
                  <a:pt x="11174" y="3122"/>
                </a:lnTo>
                <a:lnTo>
                  <a:pt x="11180" y="3124"/>
                </a:lnTo>
                <a:lnTo>
                  <a:pt x="11190" y="3134"/>
                </a:lnTo>
                <a:lnTo>
                  <a:pt x="11190" y="3132"/>
                </a:lnTo>
                <a:lnTo>
                  <a:pt x="11192" y="3128"/>
                </a:lnTo>
                <a:lnTo>
                  <a:pt x="11194" y="3126"/>
                </a:lnTo>
                <a:lnTo>
                  <a:pt x="11196" y="3126"/>
                </a:lnTo>
                <a:lnTo>
                  <a:pt x="11200" y="3128"/>
                </a:lnTo>
                <a:lnTo>
                  <a:pt x="11206" y="3128"/>
                </a:lnTo>
                <a:lnTo>
                  <a:pt x="11214" y="3128"/>
                </a:lnTo>
                <a:lnTo>
                  <a:pt x="11214" y="3134"/>
                </a:lnTo>
                <a:lnTo>
                  <a:pt x="11212" y="3134"/>
                </a:lnTo>
                <a:lnTo>
                  <a:pt x="11210" y="3134"/>
                </a:lnTo>
                <a:lnTo>
                  <a:pt x="11208" y="3136"/>
                </a:lnTo>
                <a:lnTo>
                  <a:pt x="11210" y="3142"/>
                </a:lnTo>
                <a:lnTo>
                  <a:pt x="11212" y="3148"/>
                </a:lnTo>
                <a:lnTo>
                  <a:pt x="11214" y="3154"/>
                </a:lnTo>
                <a:lnTo>
                  <a:pt x="11214" y="3156"/>
                </a:lnTo>
                <a:lnTo>
                  <a:pt x="11214" y="3160"/>
                </a:lnTo>
                <a:lnTo>
                  <a:pt x="11212" y="3162"/>
                </a:lnTo>
                <a:lnTo>
                  <a:pt x="11212" y="3164"/>
                </a:lnTo>
                <a:lnTo>
                  <a:pt x="11216" y="3168"/>
                </a:lnTo>
                <a:lnTo>
                  <a:pt x="11220" y="3174"/>
                </a:lnTo>
                <a:lnTo>
                  <a:pt x="11222" y="3176"/>
                </a:lnTo>
                <a:lnTo>
                  <a:pt x="11222" y="3178"/>
                </a:lnTo>
                <a:lnTo>
                  <a:pt x="11220" y="3182"/>
                </a:lnTo>
                <a:lnTo>
                  <a:pt x="11220" y="3180"/>
                </a:lnTo>
                <a:lnTo>
                  <a:pt x="11216" y="3176"/>
                </a:lnTo>
                <a:lnTo>
                  <a:pt x="11214" y="3174"/>
                </a:lnTo>
                <a:lnTo>
                  <a:pt x="11210" y="3172"/>
                </a:lnTo>
                <a:lnTo>
                  <a:pt x="11200" y="3172"/>
                </a:lnTo>
                <a:lnTo>
                  <a:pt x="11198" y="3174"/>
                </a:lnTo>
                <a:lnTo>
                  <a:pt x="11200" y="3176"/>
                </a:lnTo>
                <a:lnTo>
                  <a:pt x="11200" y="3180"/>
                </a:lnTo>
                <a:lnTo>
                  <a:pt x="11198" y="3182"/>
                </a:lnTo>
                <a:lnTo>
                  <a:pt x="11196" y="3180"/>
                </a:lnTo>
                <a:lnTo>
                  <a:pt x="11194" y="3180"/>
                </a:lnTo>
                <a:lnTo>
                  <a:pt x="11192" y="3182"/>
                </a:lnTo>
                <a:lnTo>
                  <a:pt x="11190" y="3188"/>
                </a:lnTo>
                <a:lnTo>
                  <a:pt x="11192" y="3192"/>
                </a:lnTo>
                <a:lnTo>
                  <a:pt x="11198" y="3192"/>
                </a:lnTo>
                <a:lnTo>
                  <a:pt x="11200" y="3192"/>
                </a:lnTo>
                <a:lnTo>
                  <a:pt x="11204" y="3192"/>
                </a:lnTo>
                <a:lnTo>
                  <a:pt x="11206" y="3196"/>
                </a:lnTo>
                <a:lnTo>
                  <a:pt x="11206" y="3212"/>
                </a:lnTo>
                <a:lnTo>
                  <a:pt x="11206" y="3218"/>
                </a:lnTo>
                <a:lnTo>
                  <a:pt x="11208" y="3222"/>
                </a:lnTo>
                <a:lnTo>
                  <a:pt x="11212" y="3226"/>
                </a:lnTo>
                <a:lnTo>
                  <a:pt x="11212" y="3228"/>
                </a:lnTo>
                <a:lnTo>
                  <a:pt x="11212" y="3230"/>
                </a:lnTo>
                <a:lnTo>
                  <a:pt x="11212" y="3232"/>
                </a:lnTo>
                <a:lnTo>
                  <a:pt x="11216" y="3238"/>
                </a:lnTo>
                <a:lnTo>
                  <a:pt x="11212" y="3240"/>
                </a:lnTo>
                <a:lnTo>
                  <a:pt x="11208" y="3244"/>
                </a:lnTo>
                <a:lnTo>
                  <a:pt x="11204" y="3252"/>
                </a:lnTo>
                <a:lnTo>
                  <a:pt x="11198" y="3270"/>
                </a:lnTo>
                <a:lnTo>
                  <a:pt x="11196" y="3274"/>
                </a:lnTo>
                <a:lnTo>
                  <a:pt x="11196" y="3278"/>
                </a:lnTo>
                <a:lnTo>
                  <a:pt x="11198" y="3280"/>
                </a:lnTo>
                <a:lnTo>
                  <a:pt x="11200" y="3284"/>
                </a:lnTo>
                <a:lnTo>
                  <a:pt x="11200" y="3288"/>
                </a:lnTo>
                <a:lnTo>
                  <a:pt x="11202" y="3292"/>
                </a:lnTo>
                <a:lnTo>
                  <a:pt x="11202" y="3294"/>
                </a:lnTo>
                <a:lnTo>
                  <a:pt x="11200" y="3296"/>
                </a:lnTo>
                <a:lnTo>
                  <a:pt x="11196" y="3296"/>
                </a:lnTo>
                <a:lnTo>
                  <a:pt x="11196" y="3298"/>
                </a:lnTo>
                <a:lnTo>
                  <a:pt x="11198" y="3304"/>
                </a:lnTo>
                <a:lnTo>
                  <a:pt x="11200" y="3304"/>
                </a:lnTo>
                <a:lnTo>
                  <a:pt x="11204" y="3304"/>
                </a:lnTo>
                <a:lnTo>
                  <a:pt x="11204" y="3308"/>
                </a:lnTo>
                <a:lnTo>
                  <a:pt x="11206" y="3314"/>
                </a:lnTo>
                <a:lnTo>
                  <a:pt x="11206" y="3318"/>
                </a:lnTo>
                <a:lnTo>
                  <a:pt x="11210" y="3316"/>
                </a:lnTo>
                <a:lnTo>
                  <a:pt x="11214" y="3310"/>
                </a:lnTo>
                <a:lnTo>
                  <a:pt x="11218" y="3304"/>
                </a:lnTo>
                <a:lnTo>
                  <a:pt x="11218" y="3306"/>
                </a:lnTo>
                <a:lnTo>
                  <a:pt x="11218" y="3310"/>
                </a:lnTo>
                <a:lnTo>
                  <a:pt x="11220" y="3312"/>
                </a:lnTo>
                <a:lnTo>
                  <a:pt x="11222" y="3310"/>
                </a:lnTo>
                <a:lnTo>
                  <a:pt x="11224" y="3306"/>
                </a:lnTo>
                <a:lnTo>
                  <a:pt x="11226" y="3302"/>
                </a:lnTo>
                <a:lnTo>
                  <a:pt x="11230" y="3298"/>
                </a:lnTo>
                <a:lnTo>
                  <a:pt x="11234" y="3294"/>
                </a:lnTo>
                <a:lnTo>
                  <a:pt x="11238" y="3294"/>
                </a:lnTo>
                <a:lnTo>
                  <a:pt x="11238" y="3296"/>
                </a:lnTo>
                <a:lnTo>
                  <a:pt x="11234" y="3300"/>
                </a:lnTo>
                <a:lnTo>
                  <a:pt x="11232" y="3304"/>
                </a:lnTo>
                <a:lnTo>
                  <a:pt x="11234" y="3308"/>
                </a:lnTo>
                <a:lnTo>
                  <a:pt x="11238" y="3310"/>
                </a:lnTo>
                <a:lnTo>
                  <a:pt x="11242" y="3308"/>
                </a:lnTo>
                <a:lnTo>
                  <a:pt x="11244" y="3306"/>
                </a:lnTo>
                <a:lnTo>
                  <a:pt x="11246" y="3302"/>
                </a:lnTo>
                <a:lnTo>
                  <a:pt x="11244" y="3296"/>
                </a:lnTo>
                <a:lnTo>
                  <a:pt x="11242" y="3292"/>
                </a:lnTo>
                <a:lnTo>
                  <a:pt x="11244" y="3290"/>
                </a:lnTo>
                <a:lnTo>
                  <a:pt x="11246" y="3290"/>
                </a:lnTo>
                <a:lnTo>
                  <a:pt x="11248" y="3294"/>
                </a:lnTo>
                <a:lnTo>
                  <a:pt x="11250" y="3300"/>
                </a:lnTo>
                <a:lnTo>
                  <a:pt x="11254" y="3296"/>
                </a:lnTo>
                <a:lnTo>
                  <a:pt x="11256" y="3294"/>
                </a:lnTo>
                <a:lnTo>
                  <a:pt x="11256" y="3292"/>
                </a:lnTo>
                <a:lnTo>
                  <a:pt x="11252" y="3288"/>
                </a:lnTo>
                <a:lnTo>
                  <a:pt x="11250" y="3286"/>
                </a:lnTo>
                <a:lnTo>
                  <a:pt x="11254" y="3284"/>
                </a:lnTo>
                <a:lnTo>
                  <a:pt x="11264" y="3284"/>
                </a:lnTo>
                <a:lnTo>
                  <a:pt x="11272" y="3286"/>
                </a:lnTo>
                <a:lnTo>
                  <a:pt x="11278" y="3288"/>
                </a:lnTo>
                <a:lnTo>
                  <a:pt x="11282" y="3288"/>
                </a:lnTo>
                <a:lnTo>
                  <a:pt x="11284" y="3286"/>
                </a:lnTo>
                <a:lnTo>
                  <a:pt x="11284" y="3284"/>
                </a:lnTo>
                <a:lnTo>
                  <a:pt x="11284" y="3280"/>
                </a:lnTo>
                <a:lnTo>
                  <a:pt x="11288" y="3278"/>
                </a:lnTo>
                <a:lnTo>
                  <a:pt x="11296" y="3276"/>
                </a:lnTo>
                <a:lnTo>
                  <a:pt x="11302" y="3276"/>
                </a:lnTo>
                <a:lnTo>
                  <a:pt x="11306" y="3278"/>
                </a:lnTo>
                <a:lnTo>
                  <a:pt x="11310" y="3276"/>
                </a:lnTo>
                <a:lnTo>
                  <a:pt x="11316" y="3268"/>
                </a:lnTo>
                <a:lnTo>
                  <a:pt x="11322" y="3256"/>
                </a:lnTo>
                <a:lnTo>
                  <a:pt x="11326" y="3244"/>
                </a:lnTo>
                <a:lnTo>
                  <a:pt x="11328" y="3232"/>
                </a:lnTo>
                <a:lnTo>
                  <a:pt x="11328" y="3226"/>
                </a:lnTo>
                <a:lnTo>
                  <a:pt x="11326" y="3226"/>
                </a:lnTo>
                <a:lnTo>
                  <a:pt x="11322" y="3226"/>
                </a:lnTo>
                <a:lnTo>
                  <a:pt x="11322" y="3218"/>
                </a:lnTo>
                <a:lnTo>
                  <a:pt x="11322" y="3208"/>
                </a:lnTo>
                <a:lnTo>
                  <a:pt x="11324" y="3200"/>
                </a:lnTo>
                <a:lnTo>
                  <a:pt x="11324" y="3192"/>
                </a:lnTo>
                <a:lnTo>
                  <a:pt x="11324" y="3180"/>
                </a:lnTo>
                <a:lnTo>
                  <a:pt x="11320" y="3164"/>
                </a:lnTo>
                <a:lnTo>
                  <a:pt x="11314" y="3148"/>
                </a:lnTo>
                <a:lnTo>
                  <a:pt x="11306" y="3134"/>
                </a:lnTo>
                <a:lnTo>
                  <a:pt x="11298" y="3122"/>
                </a:lnTo>
                <a:lnTo>
                  <a:pt x="11292" y="3110"/>
                </a:lnTo>
                <a:lnTo>
                  <a:pt x="11286" y="3100"/>
                </a:lnTo>
                <a:lnTo>
                  <a:pt x="11280" y="3086"/>
                </a:lnTo>
                <a:lnTo>
                  <a:pt x="11278" y="3080"/>
                </a:lnTo>
                <a:lnTo>
                  <a:pt x="11274" y="3078"/>
                </a:lnTo>
                <a:lnTo>
                  <a:pt x="11270" y="3074"/>
                </a:lnTo>
                <a:lnTo>
                  <a:pt x="11262" y="3066"/>
                </a:lnTo>
                <a:lnTo>
                  <a:pt x="11258" y="3060"/>
                </a:lnTo>
                <a:lnTo>
                  <a:pt x="11254" y="3058"/>
                </a:lnTo>
                <a:lnTo>
                  <a:pt x="11248" y="3056"/>
                </a:lnTo>
                <a:lnTo>
                  <a:pt x="11244" y="3054"/>
                </a:lnTo>
                <a:lnTo>
                  <a:pt x="11242" y="3050"/>
                </a:lnTo>
                <a:lnTo>
                  <a:pt x="11242" y="3048"/>
                </a:lnTo>
                <a:lnTo>
                  <a:pt x="11246" y="3048"/>
                </a:lnTo>
                <a:lnTo>
                  <a:pt x="11248" y="3046"/>
                </a:lnTo>
                <a:lnTo>
                  <a:pt x="11248" y="3038"/>
                </a:lnTo>
                <a:lnTo>
                  <a:pt x="11246" y="3030"/>
                </a:lnTo>
                <a:lnTo>
                  <a:pt x="11248" y="3026"/>
                </a:lnTo>
                <a:lnTo>
                  <a:pt x="11248" y="3022"/>
                </a:lnTo>
                <a:lnTo>
                  <a:pt x="11250" y="3020"/>
                </a:lnTo>
                <a:lnTo>
                  <a:pt x="11256" y="3018"/>
                </a:lnTo>
                <a:lnTo>
                  <a:pt x="11260" y="3016"/>
                </a:lnTo>
                <a:lnTo>
                  <a:pt x="11262" y="3012"/>
                </a:lnTo>
                <a:lnTo>
                  <a:pt x="11266" y="3008"/>
                </a:lnTo>
                <a:lnTo>
                  <a:pt x="11268" y="3008"/>
                </a:lnTo>
                <a:lnTo>
                  <a:pt x="11272" y="3008"/>
                </a:lnTo>
                <a:lnTo>
                  <a:pt x="11276" y="3010"/>
                </a:lnTo>
                <a:lnTo>
                  <a:pt x="11280" y="3008"/>
                </a:lnTo>
                <a:lnTo>
                  <a:pt x="11284" y="3006"/>
                </a:lnTo>
                <a:lnTo>
                  <a:pt x="11290" y="3000"/>
                </a:lnTo>
                <a:lnTo>
                  <a:pt x="11314" y="2976"/>
                </a:lnTo>
                <a:lnTo>
                  <a:pt x="11322" y="2968"/>
                </a:lnTo>
                <a:lnTo>
                  <a:pt x="11330" y="2964"/>
                </a:lnTo>
                <a:lnTo>
                  <a:pt x="11334" y="2964"/>
                </a:lnTo>
                <a:lnTo>
                  <a:pt x="11334" y="2960"/>
                </a:lnTo>
                <a:lnTo>
                  <a:pt x="11336" y="2954"/>
                </a:lnTo>
                <a:lnTo>
                  <a:pt x="11336" y="2944"/>
                </a:lnTo>
                <a:lnTo>
                  <a:pt x="11336" y="2938"/>
                </a:lnTo>
                <a:lnTo>
                  <a:pt x="11338" y="2934"/>
                </a:lnTo>
                <a:lnTo>
                  <a:pt x="11336" y="2932"/>
                </a:lnTo>
                <a:lnTo>
                  <a:pt x="11334" y="2928"/>
                </a:lnTo>
                <a:lnTo>
                  <a:pt x="11334" y="2926"/>
                </a:lnTo>
                <a:lnTo>
                  <a:pt x="11334" y="2924"/>
                </a:lnTo>
                <a:lnTo>
                  <a:pt x="11338" y="2914"/>
                </a:lnTo>
                <a:lnTo>
                  <a:pt x="11352" y="2894"/>
                </a:lnTo>
                <a:lnTo>
                  <a:pt x="11362" y="2884"/>
                </a:lnTo>
                <a:lnTo>
                  <a:pt x="11366" y="2882"/>
                </a:lnTo>
                <a:lnTo>
                  <a:pt x="11368" y="2882"/>
                </a:lnTo>
                <a:lnTo>
                  <a:pt x="11372" y="2884"/>
                </a:lnTo>
                <a:lnTo>
                  <a:pt x="11376" y="2882"/>
                </a:lnTo>
                <a:lnTo>
                  <a:pt x="11380" y="2878"/>
                </a:lnTo>
                <a:lnTo>
                  <a:pt x="11382" y="2872"/>
                </a:lnTo>
                <a:lnTo>
                  <a:pt x="11380" y="2866"/>
                </a:lnTo>
                <a:lnTo>
                  <a:pt x="11380" y="2862"/>
                </a:lnTo>
                <a:lnTo>
                  <a:pt x="11386" y="2864"/>
                </a:lnTo>
                <a:lnTo>
                  <a:pt x="11396" y="2864"/>
                </a:lnTo>
                <a:lnTo>
                  <a:pt x="11398" y="2862"/>
                </a:lnTo>
                <a:lnTo>
                  <a:pt x="11402" y="2858"/>
                </a:lnTo>
                <a:lnTo>
                  <a:pt x="11408" y="2848"/>
                </a:lnTo>
                <a:lnTo>
                  <a:pt x="11412" y="2840"/>
                </a:lnTo>
                <a:lnTo>
                  <a:pt x="11414" y="2832"/>
                </a:lnTo>
                <a:lnTo>
                  <a:pt x="11414" y="2828"/>
                </a:lnTo>
                <a:lnTo>
                  <a:pt x="11416" y="2826"/>
                </a:lnTo>
                <a:lnTo>
                  <a:pt x="11420" y="2826"/>
                </a:lnTo>
                <a:lnTo>
                  <a:pt x="11424" y="2826"/>
                </a:lnTo>
                <a:lnTo>
                  <a:pt x="11424" y="2828"/>
                </a:lnTo>
                <a:lnTo>
                  <a:pt x="11424" y="2834"/>
                </a:lnTo>
                <a:lnTo>
                  <a:pt x="11422" y="2836"/>
                </a:lnTo>
                <a:lnTo>
                  <a:pt x="11424" y="2838"/>
                </a:lnTo>
                <a:lnTo>
                  <a:pt x="11426" y="2838"/>
                </a:lnTo>
                <a:lnTo>
                  <a:pt x="11430" y="2834"/>
                </a:lnTo>
                <a:lnTo>
                  <a:pt x="11436" y="2832"/>
                </a:lnTo>
                <a:lnTo>
                  <a:pt x="11438" y="2832"/>
                </a:lnTo>
                <a:lnTo>
                  <a:pt x="11440" y="2834"/>
                </a:lnTo>
                <a:lnTo>
                  <a:pt x="11440" y="2836"/>
                </a:lnTo>
                <a:lnTo>
                  <a:pt x="11440" y="2844"/>
                </a:lnTo>
                <a:lnTo>
                  <a:pt x="11442" y="2848"/>
                </a:lnTo>
                <a:lnTo>
                  <a:pt x="11444" y="2850"/>
                </a:lnTo>
                <a:lnTo>
                  <a:pt x="11458" y="2854"/>
                </a:lnTo>
                <a:lnTo>
                  <a:pt x="11468" y="2860"/>
                </a:lnTo>
                <a:lnTo>
                  <a:pt x="11474" y="2860"/>
                </a:lnTo>
                <a:lnTo>
                  <a:pt x="11478" y="2858"/>
                </a:lnTo>
                <a:lnTo>
                  <a:pt x="11486" y="2854"/>
                </a:lnTo>
                <a:lnTo>
                  <a:pt x="11496" y="2852"/>
                </a:lnTo>
                <a:lnTo>
                  <a:pt x="11506" y="2848"/>
                </a:lnTo>
                <a:lnTo>
                  <a:pt x="11512" y="2844"/>
                </a:lnTo>
                <a:lnTo>
                  <a:pt x="11520" y="2836"/>
                </a:lnTo>
                <a:lnTo>
                  <a:pt x="11536" y="2826"/>
                </a:lnTo>
                <a:lnTo>
                  <a:pt x="11546" y="2820"/>
                </a:lnTo>
                <a:lnTo>
                  <a:pt x="11554" y="2810"/>
                </a:lnTo>
                <a:lnTo>
                  <a:pt x="11574" y="2784"/>
                </a:lnTo>
                <a:lnTo>
                  <a:pt x="11600" y="2748"/>
                </a:lnTo>
                <a:lnTo>
                  <a:pt x="11616" y="2728"/>
                </a:lnTo>
                <a:lnTo>
                  <a:pt x="11638" y="2708"/>
                </a:lnTo>
                <a:lnTo>
                  <a:pt x="11656" y="2686"/>
                </a:lnTo>
                <a:lnTo>
                  <a:pt x="11668" y="2668"/>
                </a:lnTo>
                <a:lnTo>
                  <a:pt x="11678" y="2652"/>
                </a:lnTo>
                <a:lnTo>
                  <a:pt x="11684" y="2638"/>
                </a:lnTo>
                <a:lnTo>
                  <a:pt x="11692" y="2616"/>
                </a:lnTo>
                <a:lnTo>
                  <a:pt x="11696" y="2608"/>
                </a:lnTo>
                <a:lnTo>
                  <a:pt x="11704" y="2600"/>
                </a:lnTo>
                <a:lnTo>
                  <a:pt x="11712" y="2592"/>
                </a:lnTo>
                <a:lnTo>
                  <a:pt x="11716" y="2586"/>
                </a:lnTo>
                <a:lnTo>
                  <a:pt x="11720" y="2576"/>
                </a:lnTo>
                <a:lnTo>
                  <a:pt x="11722" y="2572"/>
                </a:lnTo>
                <a:lnTo>
                  <a:pt x="11726" y="2564"/>
                </a:lnTo>
                <a:lnTo>
                  <a:pt x="11732" y="2556"/>
                </a:lnTo>
                <a:lnTo>
                  <a:pt x="11742" y="2546"/>
                </a:lnTo>
                <a:lnTo>
                  <a:pt x="11748" y="2540"/>
                </a:lnTo>
                <a:lnTo>
                  <a:pt x="11754" y="2532"/>
                </a:lnTo>
                <a:lnTo>
                  <a:pt x="11762" y="2516"/>
                </a:lnTo>
                <a:lnTo>
                  <a:pt x="11768" y="2496"/>
                </a:lnTo>
                <a:lnTo>
                  <a:pt x="11772" y="2476"/>
                </a:lnTo>
                <a:lnTo>
                  <a:pt x="11772" y="2456"/>
                </a:lnTo>
                <a:lnTo>
                  <a:pt x="11772" y="2438"/>
                </a:lnTo>
                <a:lnTo>
                  <a:pt x="11770" y="2422"/>
                </a:lnTo>
                <a:lnTo>
                  <a:pt x="11768" y="2412"/>
                </a:lnTo>
                <a:lnTo>
                  <a:pt x="11768" y="2404"/>
                </a:lnTo>
                <a:lnTo>
                  <a:pt x="11768" y="2398"/>
                </a:lnTo>
                <a:lnTo>
                  <a:pt x="11768" y="2392"/>
                </a:lnTo>
                <a:lnTo>
                  <a:pt x="11770" y="2388"/>
                </a:lnTo>
                <a:lnTo>
                  <a:pt x="11778" y="2376"/>
                </a:lnTo>
                <a:lnTo>
                  <a:pt x="11780" y="2370"/>
                </a:lnTo>
                <a:lnTo>
                  <a:pt x="11784" y="2360"/>
                </a:lnTo>
                <a:lnTo>
                  <a:pt x="11788" y="2350"/>
                </a:lnTo>
                <a:lnTo>
                  <a:pt x="11792" y="2340"/>
                </a:lnTo>
                <a:lnTo>
                  <a:pt x="11804" y="2328"/>
                </a:lnTo>
                <a:lnTo>
                  <a:pt x="11808" y="2322"/>
                </a:lnTo>
                <a:lnTo>
                  <a:pt x="11810" y="2316"/>
                </a:lnTo>
                <a:lnTo>
                  <a:pt x="11810" y="2310"/>
                </a:lnTo>
                <a:lnTo>
                  <a:pt x="11804" y="2304"/>
                </a:lnTo>
                <a:lnTo>
                  <a:pt x="11800" y="2298"/>
                </a:lnTo>
                <a:lnTo>
                  <a:pt x="11798" y="2292"/>
                </a:lnTo>
                <a:lnTo>
                  <a:pt x="11796" y="2288"/>
                </a:lnTo>
                <a:lnTo>
                  <a:pt x="11798" y="2284"/>
                </a:lnTo>
                <a:lnTo>
                  <a:pt x="11800" y="2276"/>
                </a:lnTo>
                <a:lnTo>
                  <a:pt x="11798" y="2272"/>
                </a:lnTo>
                <a:lnTo>
                  <a:pt x="11794" y="2266"/>
                </a:lnTo>
                <a:lnTo>
                  <a:pt x="11792" y="2260"/>
                </a:lnTo>
                <a:lnTo>
                  <a:pt x="11794" y="2258"/>
                </a:lnTo>
                <a:lnTo>
                  <a:pt x="11804" y="2252"/>
                </a:lnTo>
                <a:lnTo>
                  <a:pt x="11808" y="2248"/>
                </a:lnTo>
                <a:lnTo>
                  <a:pt x="11808" y="2246"/>
                </a:lnTo>
                <a:lnTo>
                  <a:pt x="11806" y="2240"/>
                </a:lnTo>
                <a:lnTo>
                  <a:pt x="11798" y="2234"/>
                </a:lnTo>
                <a:lnTo>
                  <a:pt x="11780" y="2220"/>
                </a:lnTo>
                <a:lnTo>
                  <a:pt x="11768" y="2208"/>
                </a:lnTo>
                <a:lnTo>
                  <a:pt x="11752" y="2188"/>
                </a:lnTo>
                <a:lnTo>
                  <a:pt x="11746" y="2186"/>
                </a:lnTo>
                <a:lnTo>
                  <a:pt x="11742" y="2184"/>
                </a:lnTo>
                <a:lnTo>
                  <a:pt x="11732" y="2184"/>
                </a:lnTo>
                <a:lnTo>
                  <a:pt x="11720" y="2186"/>
                </a:lnTo>
                <a:lnTo>
                  <a:pt x="11714" y="2186"/>
                </a:lnTo>
                <a:lnTo>
                  <a:pt x="11708" y="2182"/>
                </a:lnTo>
                <a:lnTo>
                  <a:pt x="11702" y="2182"/>
                </a:lnTo>
                <a:lnTo>
                  <a:pt x="11700" y="2184"/>
                </a:lnTo>
                <a:lnTo>
                  <a:pt x="11696" y="2196"/>
                </a:lnTo>
                <a:lnTo>
                  <a:pt x="11692" y="2202"/>
                </a:lnTo>
                <a:lnTo>
                  <a:pt x="11688" y="2210"/>
                </a:lnTo>
                <a:lnTo>
                  <a:pt x="11680" y="2218"/>
                </a:lnTo>
                <a:lnTo>
                  <a:pt x="11670" y="2222"/>
                </a:lnTo>
                <a:lnTo>
                  <a:pt x="11660" y="2224"/>
                </a:lnTo>
                <a:lnTo>
                  <a:pt x="11656" y="2224"/>
                </a:lnTo>
                <a:lnTo>
                  <a:pt x="11652" y="2224"/>
                </a:lnTo>
                <a:lnTo>
                  <a:pt x="11650" y="2220"/>
                </a:lnTo>
                <a:lnTo>
                  <a:pt x="11650" y="2216"/>
                </a:lnTo>
                <a:lnTo>
                  <a:pt x="11650" y="2212"/>
                </a:lnTo>
                <a:lnTo>
                  <a:pt x="11654" y="2202"/>
                </a:lnTo>
                <a:lnTo>
                  <a:pt x="11658" y="2192"/>
                </a:lnTo>
                <a:lnTo>
                  <a:pt x="11660" y="2184"/>
                </a:lnTo>
                <a:lnTo>
                  <a:pt x="11660" y="2182"/>
                </a:lnTo>
                <a:lnTo>
                  <a:pt x="11658" y="2180"/>
                </a:lnTo>
                <a:lnTo>
                  <a:pt x="11654" y="2180"/>
                </a:lnTo>
                <a:lnTo>
                  <a:pt x="11648" y="2180"/>
                </a:lnTo>
                <a:lnTo>
                  <a:pt x="11638" y="2186"/>
                </a:lnTo>
                <a:lnTo>
                  <a:pt x="11634" y="2190"/>
                </a:lnTo>
                <a:lnTo>
                  <a:pt x="11634" y="2194"/>
                </a:lnTo>
                <a:lnTo>
                  <a:pt x="11636" y="2198"/>
                </a:lnTo>
                <a:lnTo>
                  <a:pt x="11638" y="2202"/>
                </a:lnTo>
                <a:lnTo>
                  <a:pt x="11638" y="2204"/>
                </a:lnTo>
                <a:lnTo>
                  <a:pt x="11634" y="2206"/>
                </a:lnTo>
                <a:lnTo>
                  <a:pt x="11626" y="2208"/>
                </a:lnTo>
                <a:lnTo>
                  <a:pt x="11622" y="2208"/>
                </a:lnTo>
                <a:lnTo>
                  <a:pt x="11618" y="2206"/>
                </a:lnTo>
                <a:lnTo>
                  <a:pt x="11616" y="2204"/>
                </a:lnTo>
                <a:lnTo>
                  <a:pt x="11616" y="2202"/>
                </a:lnTo>
                <a:lnTo>
                  <a:pt x="11618" y="2194"/>
                </a:lnTo>
                <a:lnTo>
                  <a:pt x="11622" y="2186"/>
                </a:lnTo>
                <a:lnTo>
                  <a:pt x="11624" y="2176"/>
                </a:lnTo>
                <a:lnTo>
                  <a:pt x="11624" y="2172"/>
                </a:lnTo>
                <a:lnTo>
                  <a:pt x="11622" y="2168"/>
                </a:lnTo>
                <a:lnTo>
                  <a:pt x="11620" y="2164"/>
                </a:lnTo>
                <a:lnTo>
                  <a:pt x="11616" y="2162"/>
                </a:lnTo>
                <a:lnTo>
                  <a:pt x="11610" y="2160"/>
                </a:lnTo>
                <a:lnTo>
                  <a:pt x="11602" y="2160"/>
                </a:lnTo>
                <a:lnTo>
                  <a:pt x="11584" y="2160"/>
                </a:lnTo>
                <a:lnTo>
                  <a:pt x="11570" y="2160"/>
                </a:lnTo>
                <a:lnTo>
                  <a:pt x="11560" y="2158"/>
                </a:lnTo>
                <a:lnTo>
                  <a:pt x="11556" y="2154"/>
                </a:lnTo>
                <a:lnTo>
                  <a:pt x="11554" y="2150"/>
                </a:lnTo>
                <a:lnTo>
                  <a:pt x="11556" y="2146"/>
                </a:lnTo>
                <a:lnTo>
                  <a:pt x="11562" y="2138"/>
                </a:lnTo>
                <a:lnTo>
                  <a:pt x="11574" y="2126"/>
                </a:lnTo>
                <a:lnTo>
                  <a:pt x="11594" y="2112"/>
                </a:lnTo>
                <a:lnTo>
                  <a:pt x="11634" y="2086"/>
                </a:lnTo>
                <a:lnTo>
                  <a:pt x="11658" y="2068"/>
                </a:lnTo>
                <a:lnTo>
                  <a:pt x="11666" y="2060"/>
                </a:lnTo>
                <a:lnTo>
                  <a:pt x="11672" y="2052"/>
                </a:lnTo>
                <a:lnTo>
                  <a:pt x="11676" y="2042"/>
                </a:lnTo>
                <a:lnTo>
                  <a:pt x="11682" y="2030"/>
                </a:lnTo>
                <a:lnTo>
                  <a:pt x="11690" y="2018"/>
                </a:lnTo>
                <a:lnTo>
                  <a:pt x="11700" y="2008"/>
                </a:lnTo>
                <a:lnTo>
                  <a:pt x="11714" y="1998"/>
                </a:lnTo>
                <a:lnTo>
                  <a:pt x="11728" y="1990"/>
                </a:lnTo>
                <a:lnTo>
                  <a:pt x="11742" y="1982"/>
                </a:lnTo>
                <a:lnTo>
                  <a:pt x="11754" y="1972"/>
                </a:lnTo>
                <a:lnTo>
                  <a:pt x="11766" y="1960"/>
                </a:lnTo>
                <a:lnTo>
                  <a:pt x="11770" y="1952"/>
                </a:lnTo>
                <a:lnTo>
                  <a:pt x="11774" y="1944"/>
                </a:lnTo>
                <a:lnTo>
                  <a:pt x="11782" y="1928"/>
                </a:lnTo>
                <a:lnTo>
                  <a:pt x="11796" y="1912"/>
                </a:lnTo>
                <a:lnTo>
                  <a:pt x="11814" y="1896"/>
                </a:lnTo>
                <a:lnTo>
                  <a:pt x="11834" y="1882"/>
                </a:lnTo>
                <a:lnTo>
                  <a:pt x="11854" y="1870"/>
                </a:lnTo>
                <a:lnTo>
                  <a:pt x="11874" y="1864"/>
                </a:lnTo>
                <a:lnTo>
                  <a:pt x="11894" y="1860"/>
                </a:lnTo>
                <a:lnTo>
                  <a:pt x="11902" y="1860"/>
                </a:lnTo>
                <a:lnTo>
                  <a:pt x="11912" y="1862"/>
                </a:lnTo>
                <a:lnTo>
                  <a:pt x="11926" y="1864"/>
                </a:lnTo>
                <a:lnTo>
                  <a:pt x="11936" y="1866"/>
                </a:lnTo>
                <a:lnTo>
                  <a:pt x="11956" y="1864"/>
                </a:lnTo>
                <a:lnTo>
                  <a:pt x="11970" y="1864"/>
                </a:lnTo>
                <a:lnTo>
                  <a:pt x="11978" y="1866"/>
                </a:lnTo>
                <a:lnTo>
                  <a:pt x="11986" y="1868"/>
                </a:lnTo>
                <a:lnTo>
                  <a:pt x="11994" y="1872"/>
                </a:lnTo>
                <a:lnTo>
                  <a:pt x="11996" y="1872"/>
                </a:lnTo>
                <a:lnTo>
                  <a:pt x="11998" y="1870"/>
                </a:lnTo>
                <a:lnTo>
                  <a:pt x="12002" y="1866"/>
                </a:lnTo>
                <a:lnTo>
                  <a:pt x="12006" y="1862"/>
                </a:lnTo>
                <a:lnTo>
                  <a:pt x="12012" y="1858"/>
                </a:lnTo>
                <a:lnTo>
                  <a:pt x="12024" y="1858"/>
                </a:lnTo>
                <a:lnTo>
                  <a:pt x="12042" y="1860"/>
                </a:lnTo>
                <a:lnTo>
                  <a:pt x="12076" y="1868"/>
                </a:lnTo>
                <a:lnTo>
                  <a:pt x="12088" y="1870"/>
                </a:lnTo>
                <a:lnTo>
                  <a:pt x="12096" y="1870"/>
                </a:lnTo>
                <a:lnTo>
                  <a:pt x="12104" y="1868"/>
                </a:lnTo>
                <a:lnTo>
                  <a:pt x="12108" y="1866"/>
                </a:lnTo>
                <a:lnTo>
                  <a:pt x="12112" y="1858"/>
                </a:lnTo>
                <a:lnTo>
                  <a:pt x="12116" y="1848"/>
                </a:lnTo>
                <a:lnTo>
                  <a:pt x="12118" y="1846"/>
                </a:lnTo>
                <a:lnTo>
                  <a:pt x="12124" y="1844"/>
                </a:lnTo>
                <a:lnTo>
                  <a:pt x="12140" y="1842"/>
                </a:lnTo>
                <a:lnTo>
                  <a:pt x="12160" y="1842"/>
                </a:lnTo>
                <a:lnTo>
                  <a:pt x="12182" y="1844"/>
                </a:lnTo>
                <a:lnTo>
                  <a:pt x="12202" y="1848"/>
                </a:lnTo>
                <a:lnTo>
                  <a:pt x="12210" y="1852"/>
                </a:lnTo>
                <a:lnTo>
                  <a:pt x="12216" y="1854"/>
                </a:lnTo>
                <a:lnTo>
                  <a:pt x="12218" y="1858"/>
                </a:lnTo>
                <a:lnTo>
                  <a:pt x="12220" y="1864"/>
                </a:lnTo>
                <a:lnTo>
                  <a:pt x="12216" y="1870"/>
                </a:lnTo>
                <a:lnTo>
                  <a:pt x="12208" y="1876"/>
                </a:lnTo>
                <a:lnTo>
                  <a:pt x="12202" y="1880"/>
                </a:lnTo>
                <a:lnTo>
                  <a:pt x="12200" y="1884"/>
                </a:lnTo>
                <a:lnTo>
                  <a:pt x="12200" y="1888"/>
                </a:lnTo>
                <a:lnTo>
                  <a:pt x="12202" y="1890"/>
                </a:lnTo>
                <a:lnTo>
                  <a:pt x="12214" y="1890"/>
                </a:lnTo>
                <a:lnTo>
                  <a:pt x="12228" y="1890"/>
                </a:lnTo>
                <a:lnTo>
                  <a:pt x="12246" y="1888"/>
                </a:lnTo>
                <a:lnTo>
                  <a:pt x="12262" y="1884"/>
                </a:lnTo>
                <a:lnTo>
                  <a:pt x="12276" y="1880"/>
                </a:lnTo>
                <a:lnTo>
                  <a:pt x="12282" y="1876"/>
                </a:lnTo>
                <a:lnTo>
                  <a:pt x="12286" y="1870"/>
                </a:lnTo>
                <a:lnTo>
                  <a:pt x="12292" y="1870"/>
                </a:lnTo>
                <a:lnTo>
                  <a:pt x="12298" y="1872"/>
                </a:lnTo>
                <a:lnTo>
                  <a:pt x="12306" y="1878"/>
                </a:lnTo>
                <a:lnTo>
                  <a:pt x="12316" y="1882"/>
                </a:lnTo>
                <a:lnTo>
                  <a:pt x="12326" y="1884"/>
                </a:lnTo>
                <a:lnTo>
                  <a:pt x="12336" y="1882"/>
                </a:lnTo>
                <a:lnTo>
                  <a:pt x="12344" y="1880"/>
                </a:lnTo>
                <a:lnTo>
                  <a:pt x="12350" y="1876"/>
                </a:lnTo>
                <a:lnTo>
                  <a:pt x="12354" y="1870"/>
                </a:lnTo>
                <a:lnTo>
                  <a:pt x="12358" y="1866"/>
                </a:lnTo>
                <a:lnTo>
                  <a:pt x="12356" y="1862"/>
                </a:lnTo>
                <a:lnTo>
                  <a:pt x="12354" y="1858"/>
                </a:lnTo>
                <a:lnTo>
                  <a:pt x="12346" y="1852"/>
                </a:lnTo>
                <a:lnTo>
                  <a:pt x="12336" y="1844"/>
                </a:lnTo>
                <a:lnTo>
                  <a:pt x="12332" y="1840"/>
                </a:lnTo>
                <a:lnTo>
                  <a:pt x="12328" y="1836"/>
                </a:lnTo>
                <a:lnTo>
                  <a:pt x="12326" y="1830"/>
                </a:lnTo>
                <a:lnTo>
                  <a:pt x="12326" y="1824"/>
                </a:lnTo>
                <a:lnTo>
                  <a:pt x="12328" y="1818"/>
                </a:lnTo>
                <a:lnTo>
                  <a:pt x="12334" y="1810"/>
                </a:lnTo>
                <a:lnTo>
                  <a:pt x="12344" y="1802"/>
                </a:lnTo>
                <a:lnTo>
                  <a:pt x="12358" y="1792"/>
                </a:lnTo>
                <a:lnTo>
                  <a:pt x="12384" y="1772"/>
                </a:lnTo>
                <a:lnTo>
                  <a:pt x="12402" y="1756"/>
                </a:lnTo>
                <a:lnTo>
                  <a:pt x="12424" y="1730"/>
                </a:lnTo>
                <a:lnTo>
                  <a:pt x="12434" y="1720"/>
                </a:lnTo>
                <a:lnTo>
                  <a:pt x="12450" y="1714"/>
                </a:lnTo>
                <a:lnTo>
                  <a:pt x="12472" y="1708"/>
                </a:lnTo>
                <a:lnTo>
                  <a:pt x="12504" y="1702"/>
                </a:lnTo>
                <a:lnTo>
                  <a:pt x="12520" y="1702"/>
                </a:lnTo>
                <a:lnTo>
                  <a:pt x="12530" y="1702"/>
                </a:lnTo>
                <a:lnTo>
                  <a:pt x="12540" y="1706"/>
                </a:lnTo>
                <a:lnTo>
                  <a:pt x="12546" y="1712"/>
                </a:lnTo>
                <a:lnTo>
                  <a:pt x="12550" y="1720"/>
                </a:lnTo>
                <a:lnTo>
                  <a:pt x="12552" y="1728"/>
                </a:lnTo>
                <a:lnTo>
                  <a:pt x="12554" y="1744"/>
                </a:lnTo>
                <a:lnTo>
                  <a:pt x="12554" y="1762"/>
                </a:lnTo>
                <a:lnTo>
                  <a:pt x="12554" y="1768"/>
                </a:lnTo>
                <a:lnTo>
                  <a:pt x="12556" y="1774"/>
                </a:lnTo>
                <a:lnTo>
                  <a:pt x="12560" y="1778"/>
                </a:lnTo>
                <a:lnTo>
                  <a:pt x="12566" y="1778"/>
                </a:lnTo>
                <a:lnTo>
                  <a:pt x="12572" y="1778"/>
                </a:lnTo>
                <a:lnTo>
                  <a:pt x="12582" y="1774"/>
                </a:lnTo>
                <a:lnTo>
                  <a:pt x="12604" y="1762"/>
                </a:lnTo>
                <a:lnTo>
                  <a:pt x="12618" y="1750"/>
                </a:lnTo>
                <a:lnTo>
                  <a:pt x="12628" y="1740"/>
                </a:lnTo>
                <a:lnTo>
                  <a:pt x="12634" y="1730"/>
                </a:lnTo>
                <a:lnTo>
                  <a:pt x="12640" y="1724"/>
                </a:lnTo>
                <a:lnTo>
                  <a:pt x="12646" y="1718"/>
                </a:lnTo>
                <a:lnTo>
                  <a:pt x="12654" y="1718"/>
                </a:lnTo>
                <a:lnTo>
                  <a:pt x="12666" y="1720"/>
                </a:lnTo>
                <a:lnTo>
                  <a:pt x="12672" y="1720"/>
                </a:lnTo>
                <a:lnTo>
                  <a:pt x="12676" y="1720"/>
                </a:lnTo>
                <a:lnTo>
                  <a:pt x="12678" y="1716"/>
                </a:lnTo>
                <a:lnTo>
                  <a:pt x="12680" y="1712"/>
                </a:lnTo>
                <a:lnTo>
                  <a:pt x="12680" y="1700"/>
                </a:lnTo>
                <a:lnTo>
                  <a:pt x="12678" y="1686"/>
                </a:lnTo>
                <a:lnTo>
                  <a:pt x="12676" y="1670"/>
                </a:lnTo>
                <a:lnTo>
                  <a:pt x="12678" y="1664"/>
                </a:lnTo>
                <a:lnTo>
                  <a:pt x="12680" y="1658"/>
                </a:lnTo>
                <a:lnTo>
                  <a:pt x="12684" y="1652"/>
                </a:lnTo>
                <a:lnTo>
                  <a:pt x="12692" y="1648"/>
                </a:lnTo>
                <a:lnTo>
                  <a:pt x="12700" y="1646"/>
                </a:lnTo>
                <a:lnTo>
                  <a:pt x="12712" y="1644"/>
                </a:lnTo>
                <a:lnTo>
                  <a:pt x="12744" y="1646"/>
                </a:lnTo>
                <a:lnTo>
                  <a:pt x="12746" y="1646"/>
                </a:lnTo>
                <a:lnTo>
                  <a:pt x="12746" y="1648"/>
                </a:lnTo>
                <a:lnTo>
                  <a:pt x="12742" y="1652"/>
                </a:lnTo>
                <a:lnTo>
                  <a:pt x="12736" y="1660"/>
                </a:lnTo>
                <a:lnTo>
                  <a:pt x="12728" y="1672"/>
                </a:lnTo>
                <a:lnTo>
                  <a:pt x="12718" y="1688"/>
                </a:lnTo>
                <a:lnTo>
                  <a:pt x="12716" y="1700"/>
                </a:lnTo>
                <a:lnTo>
                  <a:pt x="12712" y="1712"/>
                </a:lnTo>
                <a:lnTo>
                  <a:pt x="12710" y="1724"/>
                </a:lnTo>
                <a:lnTo>
                  <a:pt x="12706" y="1736"/>
                </a:lnTo>
                <a:lnTo>
                  <a:pt x="12702" y="1744"/>
                </a:lnTo>
                <a:lnTo>
                  <a:pt x="12698" y="1752"/>
                </a:lnTo>
                <a:lnTo>
                  <a:pt x="12686" y="1762"/>
                </a:lnTo>
                <a:lnTo>
                  <a:pt x="12672" y="1772"/>
                </a:lnTo>
                <a:lnTo>
                  <a:pt x="12654" y="1782"/>
                </a:lnTo>
                <a:lnTo>
                  <a:pt x="12636" y="1794"/>
                </a:lnTo>
                <a:lnTo>
                  <a:pt x="12616" y="1810"/>
                </a:lnTo>
                <a:lnTo>
                  <a:pt x="12604" y="1822"/>
                </a:lnTo>
                <a:lnTo>
                  <a:pt x="12594" y="1836"/>
                </a:lnTo>
                <a:lnTo>
                  <a:pt x="12552" y="1886"/>
                </a:lnTo>
                <a:lnTo>
                  <a:pt x="12534" y="1904"/>
                </a:lnTo>
                <a:lnTo>
                  <a:pt x="12518" y="1920"/>
                </a:lnTo>
                <a:lnTo>
                  <a:pt x="12502" y="1934"/>
                </a:lnTo>
                <a:lnTo>
                  <a:pt x="12488" y="1944"/>
                </a:lnTo>
                <a:lnTo>
                  <a:pt x="12472" y="1950"/>
                </a:lnTo>
                <a:lnTo>
                  <a:pt x="12456" y="1956"/>
                </a:lnTo>
                <a:lnTo>
                  <a:pt x="12442" y="1960"/>
                </a:lnTo>
                <a:lnTo>
                  <a:pt x="12436" y="1964"/>
                </a:lnTo>
                <a:lnTo>
                  <a:pt x="12432" y="1968"/>
                </a:lnTo>
                <a:lnTo>
                  <a:pt x="12432" y="1976"/>
                </a:lnTo>
                <a:lnTo>
                  <a:pt x="12430" y="1982"/>
                </a:lnTo>
                <a:lnTo>
                  <a:pt x="12428" y="1990"/>
                </a:lnTo>
                <a:lnTo>
                  <a:pt x="12422" y="2000"/>
                </a:lnTo>
                <a:lnTo>
                  <a:pt x="12408" y="2012"/>
                </a:lnTo>
                <a:lnTo>
                  <a:pt x="12402" y="2018"/>
                </a:lnTo>
                <a:lnTo>
                  <a:pt x="12396" y="2028"/>
                </a:lnTo>
                <a:lnTo>
                  <a:pt x="12390" y="2040"/>
                </a:lnTo>
                <a:lnTo>
                  <a:pt x="12386" y="2054"/>
                </a:lnTo>
                <a:lnTo>
                  <a:pt x="12384" y="2068"/>
                </a:lnTo>
                <a:lnTo>
                  <a:pt x="12382" y="2084"/>
                </a:lnTo>
                <a:lnTo>
                  <a:pt x="12382" y="2122"/>
                </a:lnTo>
                <a:lnTo>
                  <a:pt x="12384" y="2162"/>
                </a:lnTo>
                <a:lnTo>
                  <a:pt x="12390" y="2204"/>
                </a:lnTo>
                <a:lnTo>
                  <a:pt x="12398" y="2248"/>
                </a:lnTo>
                <a:lnTo>
                  <a:pt x="12406" y="2292"/>
                </a:lnTo>
                <a:lnTo>
                  <a:pt x="12408" y="2310"/>
                </a:lnTo>
                <a:lnTo>
                  <a:pt x="12412" y="2330"/>
                </a:lnTo>
                <a:lnTo>
                  <a:pt x="12414" y="2350"/>
                </a:lnTo>
                <a:lnTo>
                  <a:pt x="12418" y="2366"/>
                </a:lnTo>
                <a:lnTo>
                  <a:pt x="12422" y="2372"/>
                </a:lnTo>
                <a:lnTo>
                  <a:pt x="12426" y="2376"/>
                </a:lnTo>
                <a:lnTo>
                  <a:pt x="12430" y="2378"/>
                </a:lnTo>
                <a:lnTo>
                  <a:pt x="12436" y="2376"/>
                </a:lnTo>
                <a:lnTo>
                  <a:pt x="12444" y="2372"/>
                </a:lnTo>
                <a:lnTo>
                  <a:pt x="12452" y="2364"/>
                </a:lnTo>
                <a:lnTo>
                  <a:pt x="12464" y="2352"/>
                </a:lnTo>
                <a:lnTo>
                  <a:pt x="12476" y="2336"/>
                </a:lnTo>
                <a:lnTo>
                  <a:pt x="12484" y="2324"/>
                </a:lnTo>
                <a:lnTo>
                  <a:pt x="12490" y="2312"/>
                </a:lnTo>
                <a:lnTo>
                  <a:pt x="12496" y="2294"/>
                </a:lnTo>
                <a:lnTo>
                  <a:pt x="12498" y="2280"/>
                </a:lnTo>
                <a:lnTo>
                  <a:pt x="12500" y="2268"/>
                </a:lnTo>
                <a:lnTo>
                  <a:pt x="12502" y="2258"/>
                </a:lnTo>
                <a:lnTo>
                  <a:pt x="12502" y="2256"/>
                </a:lnTo>
                <a:lnTo>
                  <a:pt x="12506" y="2254"/>
                </a:lnTo>
                <a:lnTo>
                  <a:pt x="12516" y="2250"/>
                </a:lnTo>
                <a:lnTo>
                  <a:pt x="12532" y="2248"/>
                </a:lnTo>
                <a:lnTo>
                  <a:pt x="12542" y="2248"/>
                </a:lnTo>
                <a:lnTo>
                  <a:pt x="12548" y="2246"/>
                </a:lnTo>
                <a:lnTo>
                  <a:pt x="12552" y="2242"/>
                </a:lnTo>
                <a:lnTo>
                  <a:pt x="12556" y="2236"/>
                </a:lnTo>
                <a:lnTo>
                  <a:pt x="12558" y="2224"/>
                </a:lnTo>
                <a:lnTo>
                  <a:pt x="12558" y="2210"/>
                </a:lnTo>
                <a:lnTo>
                  <a:pt x="12560" y="2194"/>
                </a:lnTo>
                <a:lnTo>
                  <a:pt x="12560" y="2188"/>
                </a:lnTo>
                <a:lnTo>
                  <a:pt x="12564" y="2182"/>
                </a:lnTo>
                <a:lnTo>
                  <a:pt x="12568" y="2176"/>
                </a:lnTo>
                <a:lnTo>
                  <a:pt x="12574" y="2172"/>
                </a:lnTo>
                <a:lnTo>
                  <a:pt x="12582" y="2168"/>
                </a:lnTo>
                <a:lnTo>
                  <a:pt x="12594" y="2166"/>
                </a:lnTo>
                <a:lnTo>
                  <a:pt x="12620" y="2162"/>
                </a:lnTo>
                <a:lnTo>
                  <a:pt x="12628" y="2160"/>
                </a:lnTo>
                <a:lnTo>
                  <a:pt x="12634" y="2156"/>
                </a:lnTo>
                <a:lnTo>
                  <a:pt x="12636" y="2152"/>
                </a:lnTo>
                <a:lnTo>
                  <a:pt x="12638" y="2148"/>
                </a:lnTo>
                <a:lnTo>
                  <a:pt x="12638" y="2142"/>
                </a:lnTo>
                <a:lnTo>
                  <a:pt x="12636" y="2136"/>
                </a:lnTo>
                <a:lnTo>
                  <a:pt x="12632" y="2124"/>
                </a:lnTo>
                <a:lnTo>
                  <a:pt x="12628" y="2110"/>
                </a:lnTo>
                <a:lnTo>
                  <a:pt x="12628" y="2104"/>
                </a:lnTo>
                <a:lnTo>
                  <a:pt x="12628" y="2096"/>
                </a:lnTo>
                <a:lnTo>
                  <a:pt x="12628" y="2088"/>
                </a:lnTo>
                <a:lnTo>
                  <a:pt x="12632" y="2080"/>
                </a:lnTo>
                <a:lnTo>
                  <a:pt x="12636" y="2074"/>
                </a:lnTo>
                <a:lnTo>
                  <a:pt x="12640" y="2068"/>
                </a:lnTo>
                <a:lnTo>
                  <a:pt x="12644" y="2066"/>
                </a:lnTo>
                <a:lnTo>
                  <a:pt x="12650" y="2064"/>
                </a:lnTo>
                <a:lnTo>
                  <a:pt x="12658" y="2066"/>
                </a:lnTo>
                <a:lnTo>
                  <a:pt x="12666" y="2068"/>
                </a:lnTo>
                <a:lnTo>
                  <a:pt x="12674" y="2072"/>
                </a:lnTo>
                <a:lnTo>
                  <a:pt x="12680" y="2074"/>
                </a:lnTo>
                <a:lnTo>
                  <a:pt x="12682" y="2074"/>
                </a:lnTo>
                <a:lnTo>
                  <a:pt x="12684" y="2070"/>
                </a:lnTo>
                <a:lnTo>
                  <a:pt x="12688" y="2060"/>
                </a:lnTo>
                <a:lnTo>
                  <a:pt x="12690" y="2052"/>
                </a:lnTo>
                <a:lnTo>
                  <a:pt x="12688" y="2046"/>
                </a:lnTo>
                <a:lnTo>
                  <a:pt x="12686" y="2040"/>
                </a:lnTo>
                <a:lnTo>
                  <a:pt x="12684" y="2034"/>
                </a:lnTo>
                <a:lnTo>
                  <a:pt x="12678" y="2028"/>
                </a:lnTo>
                <a:lnTo>
                  <a:pt x="12670" y="2022"/>
                </a:lnTo>
                <a:lnTo>
                  <a:pt x="12664" y="2016"/>
                </a:lnTo>
                <a:lnTo>
                  <a:pt x="12662" y="2014"/>
                </a:lnTo>
                <a:lnTo>
                  <a:pt x="12660" y="2010"/>
                </a:lnTo>
                <a:lnTo>
                  <a:pt x="12660" y="2006"/>
                </a:lnTo>
                <a:lnTo>
                  <a:pt x="12662" y="2002"/>
                </a:lnTo>
                <a:lnTo>
                  <a:pt x="12672" y="1988"/>
                </a:lnTo>
                <a:lnTo>
                  <a:pt x="12678" y="1978"/>
                </a:lnTo>
                <a:lnTo>
                  <a:pt x="12682" y="1970"/>
                </a:lnTo>
                <a:lnTo>
                  <a:pt x="12684" y="1964"/>
                </a:lnTo>
                <a:lnTo>
                  <a:pt x="12682" y="1960"/>
                </a:lnTo>
                <a:lnTo>
                  <a:pt x="12676" y="1956"/>
                </a:lnTo>
                <a:lnTo>
                  <a:pt x="12672" y="1952"/>
                </a:lnTo>
                <a:lnTo>
                  <a:pt x="12658" y="1948"/>
                </a:lnTo>
                <a:lnTo>
                  <a:pt x="12644" y="1942"/>
                </a:lnTo>
                <a:lnTo>
                  <a:pt x="12638" y="1940"/>
                </a:lnTo>
                <a:lnTo>
                  <a:pt x="12634" y="1936"/>
                </a:lnTo>
                <a:lnTo>
                  <a:pt x="12634" y="1932"/>
                </a:lnTo>
                <a:lnTo>
                  <a:pt x="12636" y="1926"/>
                </a:lnTo>
                <a:lnTo>
                  <a:pt x="12642" y="1920"/>
                </a:lnTo>
                <a:lnTo>
                  <a:pt x="12650" y="1912"/>
                </a:lnTo>
                <a:lnTo>
                  <a:pt x="12670" y="1894"/>
                </a:lnTo>
                <a:lnTo>
                  <a:pt x="12682" y="1878"/>
                </a:lnTo>
                <a:lnTo>
                  <a:pt x="12690" y="1864"/>
                </a:lnTo>
                <a:lnTo>
                  <a:pt x="12692" y="1852"/>
                </a:lnTo>
                <a:lnTo>
                  <a:pt x="12694" y="1842"/>
                </a:lnTo>
                <a:lnTo>
                  <a:pt x="12698" y="1834"/>
                </a:lnTo>
                <a:lnTo>
                  <a:pt x="12704" y="1826"/>
                </a:lnTo>
                <a:lnTo>
                  <a:pt x="12716" y="1820"/>
                </a:lnTo>
                <a:lnTo>
                  <a:pt x="12728" y="1818"/>
                </a:lnTo>
                <a:lnTo>
                  <a:pt x="12736" y="1818"/>
                </a:lnTo>
                <a:lnTo>
                  <a:pt x="12740" y="1820"/>
                </a:lnTo>
                <a:lnTo>
                  <a:pt x="12742" y="1822"/>
                </a:lnTo>
                <a:lnTo>
                  <a:pt x="12744" y="1824"/>
                </a:lnTo>
                <a:lnTo>
                  <a:pt x="12750" y="1822"/>
                </a:lnTo>
                <a:lnTo>
                  <a:pt x="12760" y="1816"/>
                </a:lnTo>
                <a:lnTo>
                  <a:pt x="12776" y="1804"/>
                </a:lnTo>
                <a:lnTo>
                  <a:pt x="12788" y="1796"/>
                </a:lnTo>
                <a:lnTo>
                  <a:pt x="12796" y="1792"/>
                </a:lnTo>
                <a:lnTo>
                  <a:pt x="12802" y="1790"/>
                </a:lnTo>
                <a:lnTo>
                  <a:pt x="12804" y="1792"/>
                </a:lnTo>
                <a:lnTo>
                  <a:pt x="12806" y="1794"/>
                </a:lnTo>
                <a:lnTo>
                  <a:pt x="12806" y="1800"/>
                </a:lnTo>
                <a:lnTo>
                  <a:pt x="12802" y="1812"/>
                </a:lnTo>
                <a:lnTo>
                  <a:pt x="12798" y="1824"/>
                </a:lnTo>
                <a:lnTo>
                  <a:pt x="12798" y="1828"/>
                </a:lnTo>
                <a:lnTo>
                  <a:pt x="12798" y="1832"/>
                </a:lnTo>
                <a:lnTo>
                  <a:pt x="12800" y="1832"/>
                </a:lnTo>
                <a:lnTo>
                  <a:pt x="12806" y="1830"/>
                </a:lnTo>
                <a:lnTo>
                  <a:pt x="12824" y="1816"/>
                </a:lnTo>
                <a:lnTo>
                  <a:pt x="12846" y="1800"/>
                </a:lnTo>
                <a:lnTo>
                  <a:pt x="12868" y="1788"/>
                </a:lnTo>
                <a:lnTo>
                  <a:pt x="12878" y="1786"/>
                </a:lnTo>
                <a:lnTo>
                  <a:pt x="12888" y="1784"/>
                </a:lnTo>
                <a:lnTo>
                  <a:pt x="12906" y="1784"/>
                </a:lnTo>
                <a:lnTo>
                  <a:pt x="12922" y="1788"/>
                </a:lnTo>
                <a:lnTo>
                  <a:pt x="12936" y="1794"/>
                </a:lnTo>
                <a:lnTo>
                  <a:pt x="12948" y="1804"/>
                </a:lnTo>
                <a:lnTo>
                  <a:pt x="12960" y="1818"/>
                </a:lnTo>
                <a:lnTo>
                  <a:pt x="12968" y="1826"/>
                </a:lnTo>
                <a:lnTo>
                  <a:pt x="12972" y="1830"/>
                </a:lnTo>
                <a:lnTo>
                  <a:pt x="12972" y="1826"/>
                </a:lnTo>
                <a:lnTo>
                  <a:pt x="12976" y="1820"/>
                </a:lnTo>
                <a:lnTo>
                  <a:pt x="12982" y="1808"/>
                </a:lnTo>
                <a:lnTo>
                  <a:pt x="12996" y="1792"/>
                </a:lnTo>
                <a:lnTo>
                  <a:pt x="13006" y="1782"/>
                </a:lnTo>
                <a:lnTo>
                  <a:pt x="13020" y="1772"/>
                </a:lnTo>
                <a:lnTo>
                  <a:pt x="13036" y="1762"/>
                </a:lnTo>
                <a:lnTo>
                  <a:pt x="13056" y="1752"/>
                </a:lnTo>
                <a:lnTo>
                  <a:pt x="13074" y="1742"/>
                </a:lnTo>
                <a:lnTo>
                  <a:pt x="13090" y="1730"/>
                </a:lnTo>
                <a:lnTo>
                  <a:pt x="13124" y="1706"/>
                </a:lnTo>
                <a:lnTo>
                  <a:pt x="13142" y="1694"/>
                </a:lnTo>
                <a:lnTo>
                  <a:pt x="13160" y="1684"/>
                </a:lnTo>
                <a:lnTo>
                  <a:pt x="13178" y="1674"/>
                </a:lnTo>
                <a:lnTo>
                  <a:pt x="13200" y="1666"/>
                </a:lnTo>
                <a:lnTo>
                  <a:pt x="13218" y="1660"/>
                </a:lnTo>
                <a:lnTo>
                  <a:pt x="13236" y="1656"/>
                </a:lnTo>
                <a:lnTo>
                  <a:pt x="13250" y="1654"/>
                </a:lnTo>
                <a:lnTo>
                  <a:pt x="13264" y="1654"/>
                </a:lnTo>
                <a:lnTo>
                  <a:pt x="13284" y="1654"/>
                </a:lnTo>
                <a:lnTo>
                  <a:pt x="13298" y="1658"/>
                </a:lnTo>
                <a:lnTo>
                  <a:pt x="13310" y="1662"/>
                </a:lnTo>
                <a:lnTo>
                  <a:pt x="13318" y="1666"/>
                </a:lnTo>
                <a:lnTo>
                  <a:pt x="13322" y="1666"/>
                </a:lnTo>
                <a:lnTo>
                  <a:pt x="13326" y="1664"/>
                </a:lnTo>
                <a:lnTo>
                  <a:pt x="13336" y="1658"/>
                </a:lnTo>
                <a:lnTo>
                  <a:pt x="13344" y="1648"/>
                </a:lnTo>
                <a:lnTo>
                  <a:pt x="13346" y="1640"/>
                </a:lnTo>
                <a:lnTo>
                  <a:pt x="13344" y="1630"/>
                </a:lnTo>
                <a:lnTo>
                  <a:pt x="13340" y="1622"/>
                </a:lnTo>
                <a:lnTo>
                  <a:pt x="13324" y="1600"/>
                </a:lnTo>
                <a:lnTo>
                  <a:pt x="13316" y="1586"/>
                </a:lnTo>
                <a:lnTo>
                  <a:pt x="13308" y="1568"/>
                </a:lnTo>
                <a:lnTo>
                  <a:pt x="13300" y="1548"/>
                </a:lnTo>
                <a:lnTo>
                  <a:pt x="13292" y="1538"/>
                </a:lnTo>
                <a:lnTo>
                  <a:pt x="13288" y="1536"/>
                </a:lnTo>
                <a:lnTo>
                  <a:pt x="13286" y="1536"/>
                </a:lnTo>
                <a:lnTo>
                  <a:pt x="13278" y="1536"/>
                </a:lnTo>
                <a:lnTo>
                  <a:pt x="13272" y="1538"/>
                </a:lnTo>
                <a:lnTo>
                  <a:pt x="13268" y="1538"/>
                </a:lnTo>
                <a:lnTo>
                  <a:pt x="13264" y="1536"/>
                </a:lnTo>
                <a:lnTo>
                  <a:pt x="13262" y="1532"/>
                </a:lnTo>
                <a:lnTo>
                  <a:pt x="13258" y="1520"/>
                </a:lnTo>
                <a:lnTo>
                  <a:pt x="13256" y="1516"/>
                </a:lnTo>
                <a:lnTo>
                  <a:pt x="13258" y="1512"/>
                </a:lnTo>
                <a:lnTo>
                  <a:pt x="13260" y="1510"/>
                </a:lnTo>
                <a:lnTo>
                  <a:pt x="13264" y="1508"/>
                </a:lnTo>
                <a:lnTo>
                  <a:pt x="13274" y="1508"/>
                </a:lnTo>
                <a:lnTo>
                  <a:pt x="13288" y="1510"/>
                </a:lnTo>
                <a:lnTo>
                  <a:pt x="13302" y="1510"/>
                </a:lnTo>
                <a:lnTo>
                  <a:pt x="13320" y="1510"/>
                </a:lnTo>
                <a:lnTo>
                  <a:pt x="13328" y="1508"/>
                </a:lnTo>
                <a:lnTo>
                  <a:pt x="13336" y="1504"/>
                </a:lnTo>
                <a:lnTo>
                  <a:pt x="13344" y="1498"/>
                </a:lnTo>
                <a:lnTo>
                  <a:pt x="13350" y="1490"/>
                </a:lnTo>
                <a:lnTo>
                  <a:pt x="13366" y="1472"/>
                </a:lnTo>
                <a:lnTo>
                  <a:pt x="13366" y="1458"/>
                </a:lnTo>
                <a:lnTo>
                  <a:pt x="13376" y="1446"/>
                </a:lnTo>
                <a:lnTo>
                  <a:pt x="13378" y="1442"/>
                </a:lnTo>
                <a:lnTo>
                  <a:pt x="13378" y="1438"/>
                </a:lnTo>
                <a:lnTo>
                  <a:pt x="13378" y="1436"/>
                </a:lnTo>
                <a:lnTo>
                  <a:pt x="13376" y="1432"/>
                </a:lnTo>
                <a:lnTo>
                  <a:pt x="13368" y="1420"/>
                </a:lnTo>
                <a:lnTo>
                  <a:pt x="13366" y="1414"/>
                </a:lnTo>
                <a:lnTo>
                  <a:pt x="13366" y="1402"/>
                </a:lnTo>
                <a:lnTo>
                  <a:pt x="13370" y="1400"/>
                </a:lnTo>
                <a:lnTo>
                  <a:pt x="13374" y="1398"/>
                </a:lnTo>
                <a:lnTo>
                  <a:pt x="13378" y="1398"/>
                </a:lnTo>
                <a:lnTo>
                  <a:pt x="13384" y="1400"/>
                </a:lnTo>
                <a:lnTo>
                  <a:pt x="13392" y="1404"/>
                </a:lnTo>
                <a:lnTo>
                  <a:pt x="13398" y="1410"/>
                </a:lnTo>
                <a:lnTo>
                  <a:pt x="13404" y="1418"/>
                </a:lnTo>
                <a:lnTo>
                  <a:pt x="13410" y="1430"/>
                </a:lnTo>
                <a:lnTo>
                  <a:pt x="13414" y="1436"/>
                </a:lnTo>
                <a:lnTo>
                  <a:pt x="13418" y="1442"/>
                </a:lnTo>
                <a:lnTo>
                  <a:pt x="13424" y="1444"/>
                </a:lnTo>
                <a:lnTo>
                  <a:pt x="13430" y="1446"/>
                </a:lnTo>
                <a:lnTo>
                  <a:pt x="13446" y="1444"/>
                </a:lnTo>
                <a:lnTo>
                  <a:pt x="13460" y="1440"/>
                </a:lnTo>
                <a:lnTo>
                  <a:pt x="13476" y="1438"/>
                </a:lnTo>
                <a:lnTo>
                  <a:pt x="13484" y="1438"/>
                </a:lnTo>
                <a:lnTo>
                  <a:pt x="13492" y="1438"/>
                </a:lnTo>
                <a:lnTo>
                  <a:pt x="13500" y="1440"/>
                </a:lnTo>
                <a:lnTo>
                  <a:pt x="13506" y="1444"/>
                </a:lnTo>
                <a:lnTo>
                  <a:pt x="13512" y="1452"/>
                </a:lnTo>
                <a:lnTo>
                  <a:pt x="13516" y="1460"/>
                </a:lnTo>
                <a:lnTo>
                  <a:pt x="13526" y="1478"/>
                </a:lnTo>
                <a:lnTo>
                  <a:pt x="13536" y="1488"/>
                </a:lnTo>
                <a:lnTo>
                  <a:pt x="13544" y="1494"/>
                </a:lnTo>
                <a:lnTo>
                  <a:pt x="13554" y="1496"/>
                </a:lnTo>
                <a:lnTo>
                  <a:pt x="13562" y="1496"/>
                </a:lnTo>
                <a:lnTo>
                  <a:pt x="13570" y="1498"/>
                </a:lnTo>
                <a:lnTo>
                  <a:pt x="13578" y="1502"/>
                </a:lnTo>
                <a:lnTo>
                  <a:pt x="13586" y="1510"/>
                </a:lnTo>
                <a:lnTo>
                  <a:pt x="13590" y="1514"/>
                </a:lnTo>
                <a:lnTo>
                  <a:pt x="13594" y="1518"/>
                </a:lnTo>
                <a:lnTo>
                  <a:pt x="13598" y="1520"/>
                </a:lnTo>
                <a:lnTo>
                  <a:pt x="13604" y="1522"/>
                </a:lnTo>
                <a:lnTo>
                  <a:pt x="13614" y="1522"/>
                </a:lnTo>
                <a:lnTo>
                  <a:pt x="13626" y="1516"/>
                </a:lnTo>
                <a:lnTo>
                  <a:pt x="13636" y="1508"/>
                </a:lnTo>
                <a:lnTo>
                  <a:pt x="13646" y="1498"/>
                </a:lnTo>
                <a:lnTo>
                  <a:pt x="13652" y="1482"/>
                </a:lnTo>
                <a:lnTo>
                  <a:pt x="13654" y="1466"/>
                </a:lnTo>
                <a:lnTo>
                  <a:pt x="13656" y="1452"/>
                </a:lnTo>
                <a:lnTo>
                  <a:pt x="13660" y="1448"/>
                </a:lnTo>
                <a:lnTo>
                  <a:pt x="13662" y="1444"/>
                </a:lnTo>
                <a:lnTo>
                  <a:pt x="13670" y="1440"/>
                </a:lnTo>
                <a:lnTo>
                  <a:pt x="13680" y="1438"/>
                </a:lnTo>
                <a:lnTo>
                  <a:pt x="13690" y="1436"/>
                </a:lnTo>
                <a:lnTo>
                  <a:pt x="13704" y="1434"/>
                </a:lnTo>
                <a:lnTo>
                  <a:pt x="13718" y="1426"/>
                </a:lnTo>
                <a:lnTo>
                  <a:pt x="13724" y="1422"/>
                </a:lnTo>
                <a:lnTo>
                  <a:pt x="13732" y="1414"/>
                </a:lnTo>
                <a:lnTo>
                  <a:pt x="13742" y="1402"/>
                </a:lnTo>
                <a:lnTo>
                  <a:pt x="13744" y="1396"/>
                </a:lnTo>
                <a:lnTo>
                  <a:pt x="13744" y="1394"/>
                </a:lnTo>
                <a:lnTo>
                  <a:pt x="13742" y="1394"/>
                </a:lnTo>
                <a:lnTo>
                  <a:pt x="13734" y="1392"/>
                </a:lnTo>
                <a:lnTo>
                  <a:pt x="13724" y="1392"/>
                </a:lnTo>
                <a:lnTo>
                  <a:pt x="13712" y="1388"/>
                </a:lnTo>
                <a:lnTo>
                  <a:pt x="13706" y="1384"/>
                </a:lnTo>
                <a:lnTo>
                  <a:pt x="13698" y="1380"/>
                </a:lnTo>
                <a:lnTo>
                  <a:pt x="13692" y="1374"/>
                </a:lnTo>
                <a:lnTo>
                  <a:pt x="13688" y="1366"/>
                </a:lnTo>
                <a:close/>
                <a:moveTo>
                  <a:pt x="6176" y="2870"/>
                </a:moveTo>
                <a:lnTo>
                  <a:pt x="6176" y="2870"/>
                </a:lnTo>
                <a:lnTo>
                  <a:pt x="6174" y="2872"/>
                </a:lnTo>
                <a:lnTo>
                  <a:pt x="6170" y="2870"/>
                </a:lnTo>
                <a:lnTo>
                  <a:pt x="6168" y="2868"/>
                </a:lnTo>
                <a:lnTo>
                  <a:pt x="6166" y="2864"/>
                </a:lnTo>
                <a:lnTo>
                  <a:pt x="6170" y="2862"/>
                </a:lnTo>
                <a:lnTo>
                  <a:pt x="6174" y="2864"/>
                </a:lnTo>
                <a:lnTo>
                  <a:pt x="6176" y="2866"/>
                </a:lnTo>
                <a:lnTo>
                  <a:pt x="6176" y="2870"/>
                </a:lnTo>
                <a:close/>
                <a:moveTo>
                  <a:pt x="7520" y="3416"/>
                </a:moveTo>
                <a:lnTo>
                  <a:pt x="7520" y="3416"/>
                </a:lnTo>
                <a:lnTo>
                  <a:pt x="7524" y="3412"/>
                </a:lnTo>
                <a:lnTo>
                  <a:pt x="7526" y="3412"/>
                </a:lnTo>
                <a:lnTo>
                  <a:pt x="7524" y="3412"/>
                </a:lnTo>
                <a:lnTo>
                  <a:pt x="7520" y="3416"/>
                </a:lnTo>
                <a:close/>
                <a:moveTo>
                  <a:pt x="7540" y="3418"/>
                </a:moveTo>
                <a:lnTo>
                  <a:pt x="7540" y="3418"/>
                </a:lnTo>
                <a:lnTo>
                  <a:pt x="7540" y="3406"/>
                </a:lnTo>
                <a:lnTo>
                  <a:pt x="7542" y="3402"/>
                </a:lnTo>
                <a:lnTo>
                  <a:pt x="7544" y="3400"/>
                </a:lnTo>
                <a:lnTo>
                  <a:pt x="7542" y="3402"/>
                </a:lnTo>
                <a:lnTo>
                  <a:pt x="7540" y="3406"/>
                </a:lnTo>
                <a:lnTo>
                  <a:pt x="7540" y="3418"/>
                </a:lnTo>
                <a:close/>
                <a:moveTo>
                  <a:pt x="8152" y="3716"/>
                </a:moveTo>
                <a:lnTo>
                  <a:pt x="8152" y="3716"/>
                </a:lnTo>
                <a:lnTo>
                  <a:pt x="8154" y="3718"/>
                </a:lnTo>
                <a:lnTo>
                  <a:pt x="8152" y="3718"/>
                </a:lnTo>
                <a:lnTo>
                  <a:pt x="8152" y="3716"/>
                </a:lnTo>
                <a:close/>
                <a:moveTo>
                  <a:pt x="8302" y="2962"/>
                </a:moveTo>
                <a:lnTo>
                  <a:pt x="8302" y="2962"/>
                </a:lnTo>
                <a:lnTo>
                  <a:pt x="8300" y="2960"/>
                </a:lnTo>
                <a:lnTo>
                  <a:pt x="8296" y="2960"/>
                </a:lnTo>
                <a:lnTo>
                  <a:pt x="8296" y="2962"/>
                </a:lnTo>
                <a:lnTo>
                  <a:pt x="8298" y="2968"/>
                </a:lnTo>
                <a:lnTo>
                  <a:pt x="8296" y="2968"/>
                </a:lnTo>
                <a:lnTo>
                  <a:pt x="8294" y="2970"/>
                </a:lnTo>
                <a:lnTo>
                  <a:pt x="8284" y="2974"/>
                </a:lnTo>
                <a:lnTo>
                  <a:pt x="8280" y="2974"/>
                </a:lnTo>
                <a:lnTo>
                  <a:pt x="8274" y="2974"/>
                </a:lnTo>
                <a:lnTo>
                  <a:pt x="8272" y="2970"/>
                </a:lnTo>
                <a:lnTo>
                  <a:pt x="8270" y="2966"/>
                </a:lnTo>
                <a:lnTo>
                  <a:pt x="8268" y="2960"/>
                </a:lnTo>
                <a:lnTo>
                  <a:pt x="8266" y="2962"/>
                </a:lnTo>
                <a:lnTo>
                  <a:pt x="8264" y="2966"/>
                </a:lnTo>
                <a:lnTo>
                  <a:pt x="8262" y="2966"/>
                </a:lnTo>
                <a:lnTo>
                  <a:pt x="8260" y="2966"/>
                </a:lnTo>
                <a:lnTo>
                  <a:pt x="8256" y="2964"/>
                </a:lnTo>
                <a:lnTo>
                  <a:pt x="8254" y="2966"/>
                </a:lnTo>
                <a:lnTo>
                  <a:pt x="8250" y="2966"/>
                </a:lnTo>
                <a:lnTo>
                  <a:pt x="8248" y="2964"/>
                </a:lnTo>
                <a:lnTo>
                  <a:pt x="8246" y="2958"/>
                </a:lnTo>
                <a:lnTo>
                  <a:pt x="8242" y="2954"/>
                </a:lnTo>
                <a:lnTo>
                  <a:pt x="8240" y="2952"/>
                </a:lnTo>
                <a:lnTo>
                  <a:pt x="8238" y="2958"/>
                </a:lnTo>
                <a:lnTo>
                  <a:pt x="8238" y="2970"/>
                </a:lnTo>
                <a:lnTo>
                  <a:pt x="8234" y="2980"/>
                </a:lnTo>
                <a:lnTo>
                  <a:pt x="8232" y="2990"/>
                </a:lnTo>
                <a:lnTo>
                  <a:pt x="8230" y="2998"/>
                </a:lnTo>
                <a:lnTo>
                  <a:pt x="8232" y="3006"/>
                </a:lnTo>
                <a:lnTo>
                  <a:pt x="8236" y="3014"/>
                </a:lnTo>
                <a:lnTo>
                  <a:pt x="8242" y="3022"/>
                </a:lnTo>
                <a:lnTo>
                  <a:pt x="8244" y="3022"/>
                </a:lnTo>
                <a:lnTo>
                  <a:pt x="8246" y="3020"/>
                </a:lnTo>
                <a:lnTo>
                  <a:pt x="8244" y="3016"/>
                </a:lnTo>
                <a:lnTo>
                  <a:pt x="8244" y="3012"/>
                </a:lnTo>
                <a:lnTo>
                  <a:pt x="8248" y="3012"/>
                </a:lnTo>
                <a:lnTo>
                  <a:pt x="8254" y="3012"/>
                </a:lnTo>
                <a:lnTo>
                  <a:pt x="8260" y="3010"/>
                </a:lnTo>
                <a:lnTo>
                  <a:pt x="8264" y="3010"/>
                </a:lnTo>
                <a:lnTo>
                  <a:pt x="8262" y="3016"/>
                </a:lnTo>
                <a:lnTo>
                  <a:pt x="8260" y="3022"/>
                </a:lnTo>
                <a:lnTo>
                  <a:pt x="8260" y="3026"/>
                </a:lnTo>
                <a:lnTo>
                  <a:pt x="8262" y="3028"/>
                </a:lnTo>
                <a:lnTo>
                  <a:pt x="8264" y="3028"/>
                </a:lnTo>
                <a:lnTo>
                  <a:pt x="8268" y="3030"/>
                </a:lnTo>
                <a:lnTo>
                  <a:pt x="8270" y="3034"/>
                </a:lnTo>
                <a:lnTo>
                  <a:pt x="8268" y="3036"/>
                </a:lnTo>
                <a:lnTo>
                  <a:pt x="8262" y="3038"/>
                </a:lnTo>
                <a:lnTo>
                  <a:pt x="8256" y="3036"/>
                </a:lnTo>
                <a:lnTo>
                  <a:pt x="8254" y="3034"/>
                </a:lnTo>
                <a:lnTo>
                  <a:pt x="8256" y="3030"/>
                </a:lnTo>
                <a:lnTo>
                  <a:pt x="8254" y="3028"/>
                </a:lnTo>
                <a:lnTo>
                  <a:pt x="8252" y="3030"/>
                </a:lnTo>
                <a:lnTo>
                  <a:pt x="8250" y="3032"/>
                </a:lnTo>
                <a:lnTo>
                  <a:pt x="8248" y="3042"/>
                </a:lnTo>
                <a:lnTo>
                  <a:pt x="8248" y="3050"/>
                </a:lnTo>
                <a:lnTo>
                  <a:pt x="8248" y="3054"/>
                </a:lnTo>
                <a:lnTo>
                  <a:pt x="8250" y="3054"/>
                </a:lnTo>
                <a:lnTo>
                  <a:pt x="8252" y="3054"/>
                </a:lnTo>
                <a:lnTo>
                  <a:pt x="8252" y="3050"/>
                </a:lnTo>
                <a:lnTo>
                  <a:pt x="8252" y="3046"/>
                </a:lnTo>
                <a:lnTo>
                  <a:pt x="8258" y="3046"/>
                </a:lnTo>
                <a:lnTo>
                  <a:pt x="8262" y="3048"/>
                </a:lnTo>
                <a:lnTo>
                  <a:pt x="8266" y="3050"/>
                </a:lnTo>
                <a:lnTo>
                  <a:pt x="8270" y="3058"/>
                </a:lnTo>
                <a:lnTo>
                  <a:pt x="8274" y="3064"/>
                </a:lnTo>
                <a:lnTo>
                  <a:pt x="8280" y="3066"/>
                </a:lnTo>
                <a:lnTo>
                  <a:pt x="8282" y="3070"/>
                </a:lnTo>
                <a:lnTo>
                  <a:pt x="8282" y="3072"/>
                </a:lnTo>
                <a:lnTo>
                  <a:pt x="8282" y="3076"/>
                </a:lnTo>
                <a:lnTo>
                  <a:pt x="8278" y="3084"/>
                </a:lnTo>
                <a:lnTo>
                  <a:pt x="8276" y="3100"/>
                </a:lnTo>
                <a:lnTo>
                  <a:pt x="8276" y="3120"/>
                </a:lnTo>
                <a:lnTo>
                  <a:pt x="8280" y="3152"/>
                </a:lnTo>
                <a:lnTo>
                  <a:pt x="8280" y="3154"/>
                </a:lnTo>
                <a:lnTo>
                  <a:pt x="8286" y="3174"/>
                </a:lnTo>
                <a:lnTo>
                  <a:pt x="8286" y="3180"/>
                </a:lnTo>
                <a:lnTo>
                  <a:pt x="8286" y="3182"/>
                </a:lnTo>
                <a:lnTo>
                  <a:pt x="8284" y="3184"/>
                </a:lnTo>
                <a:lnTo>
                  <a:pt x="8280" y="3186"/>
                </a:lnTo>
                <a:lnTo>
                  <a:pt x="8270" y="3184"/>
                </a:lnTo>
                <a:lnTo>
                  <a:pt x="8272" y="3182"/>
                </a:lnTo>
                <a:lnTo>
                  <a:pt x="8276" y="3180"/>
                </a:lnTo>
                <a:lnTo>
                  <a:pt x="8278" y="3178"/>
                </a:lnTo>
                <a:lnTo>
                  <a:pt x="8266" y="3180"/>
                </a:lnTo>
                <a:lnTo>
                  <a:pt x="8244" y="3184"/>
                </a:lnTo>
                <a:lnTo>
                  <a:pt x="8206" y="3196"/>
                </a:lnTo>
                <a:lnTo>
                  <a:pt x="8200" y="3196"/>
                </a:lnTo>
                <a:lnTo>
                  <a:pt x="8192" y="3196"/>
                </a:lnTo>
                <a:lnTo>
                  <a:pt x="8180" y="3192"/>
                </a:lnTo>
                <a:lnTo>
                  <a:pt x="8170" y="3188"/>
                </a:lnTo>
                <a:lnTo>
                  <a:pt x="8158" y="3184"/>
                </a:lnTo>
                <a:lnTo>
                  <a:pt x="8148" y="3176"/>
                </a:lnTo>
                <a:lnTo>
                  <a:pt x="8138" y="3168"/>
                </a:lnTo>
                <a:lnTo>
                  <a:pt x="8132" y="3158"/>
                </a:lnTo>
                <a:lnTo>
                  <a:pt x="8130" y="3154"/>
                </a:lnTo>
                <a:lnTo>
                  <a:pt x="8126" y="3150"/>
                </a:lnTo>
                <a:lnTo>
                  <a:pt x="8120" y="3148"/>
                </a:lnTo>
                <a:lnTo>
                  <a:pt x="8102" y="3146"/>
                </a:lnTo>
                <a:lnTo>
                  <a:pt x="8092" y="3144"/>
                </a:lnTo>
                <a:lnTo>
                  <a:pt x="8088" y="3140"/>
                </a:lnTo>
                <a:lnTo>
                  <a:pt x="8084" y="3136"/>
                </a:lnTo>
                <a:lnTo>
                  <a:pt x="8082" y="3130"/>
                </a:lnTo>
                <a:lnTo>
                  <a:pt x="8080" y="3120"/>
                </a:lnTo>
                <a:lnTo>
                  <a:pt x="8076" y="3096"/>
                </a:lnTo>
                <a:lnTo>
                  <a:pt x="8070" y="3098"/>
                </a:lnTo>
                <a:lnTo>
                  <a:pt x="8066" y="3098"/>
                </a:lnTo>
                <a:lnTo>
                  <a:pt x="8064" y="3096"/>
                </a:lnTo>
                <a:lnTo>
                  <a:pt x="8064" y="3094"/>
                </a:lnTo>
                <a:lnTo>
                  <a:pt x="8062" y="3088"/>
                </a:lnTo>
                <a:lnTo>
                  <a:pt x="8062" y="3086"/>
                </a:lnTo>
                <a:lnTo>
                  <a:pt x="8058" y="3084"/>
                </a:lnTo>
                <a:lnTo>
                  <a:pt x="8062" y="3086"/>
                </a:lnTo>
                <a:lnTo>
                  <a:pt x="8062" y="3088"/>
                </a:lnTo>
                <a:lnTo>
                  <a:pt x="8064" y="3092"/>
                </a:lnTo>
                <a:lnTo>
                  <a:pt x="8064" y="3096"/>
                </a:lnTo>
                <a:lnTo>
                  <a:pt x="8066" y="3096"/>
                </a:lnTo>
                <a:lnTo>
                  <a:pt x="8070" y="3096"/>
                </a:lnTo>
                <a:lnTo>
                  <a:pt x="8076" y="3096"/>
                </a:lnTo>
                <a:lnTo>
                  <a:pt x="8076" y="3082"/>
                </a:lnTo>
                <a:lnTo>
                  <a:pt x="8078" y="3062"/>
                </a:lnTo>
                <a:lnTo>
                  <a:pt x="8082" y="3052"/>
                </a:lnTo>
                <a:lnTo>
                  <a:pt x="8082" y="3054"/>
                </a:lnTo>
                <a:lnTo>
                  <a:pt x="8084" y="3056"/>
                </a:lnTo>
                <a:lnTo>
                  <a:pt x="8086" y="3064"/>
                </a:lnTo>
                <a:lnTo>
                  <a:pt x="8086" y="3066"/>
                </a:lnTo>
                <a:lnTo>
                  <a:pt x="8088" y="3066"/>
                </a:lnTo>
                <a:lnTo>
                  <a:pt x="8090" y="3062"/>
                </a:lnTo>
                <a:lnTo>
                  <a:pt x="8092" y="3058"/>
                </a:lnTo>
                <a:lnTo>
                  <a:pt x="8092" y="3054"/>
                </a:lnTo>
                <a:lnTo>
                  <a:pt x="8094" y="3048"/>
                </a:lnTo>
                <a:lnTo>
                  <a:pt x="8096" y="3046"/>
                </a:lnTo>
                <a:lnTo>
                  <a:pt x="8096" y="3044"/>
                </a:lnTo>
                <a:lnTo>
                  <a:pt x="8094" y="3040"/>
                </a:lnTo>
                <a:lnTo>
                  <a:pt x="8092" y="3036"/>
                </a:lnTo>
                <a:lnTo>
                  <a:pt x="8094" y="3034"/>
                </a:lnTo>
                <a:lnTo>
                  <a:pt x="8096" y="3030"/>
                </a:lnTo>
                <a:lnTo>
                  <a:pt x="8098" y="3026"/>
                </a:lnTo>
                <a:lnTo>
                  <a:pt x="8100" y="3020"/>
                </a:lnTo>
                <a:lnTo>
                  <a:pt x="8100" y="3010"/>
                </a:lnTo>
                <a:lnTo>
                  <a:pt x="8102" y="3006"/>
                </a:lnTo>
                <a:lnTo>
                  <a:pt x="8104" y="3000"/>
                </a:lnTo>
                <a:lnTo>
                  <a:pt x="8106" y="2996"/>
                </a:lnTo>
                <a:lnTo>
                  <a:pt x="8114" y="2992"/>
                </a:lnTo>
                <a:lnTo>
                  <a:pt x="8122" y="2990"/>
                </a:lnTo>
                <a:lnTo>
                  <a:pt x="8128" y="2990"/>
                </a:lnTo>
                <a:lnTo>
                  <a:pt x="8132" y="2992"/>
                </a:lnTo>
                <a:lnTo>
                  <a:pt x="8134" y="2994"/>
                </a:lnTo>
                <a:lnTo>
                  <a:pt x="8138" y="2996"/>
                </a:lnTo>
                <a:lnTo>
                  <a:pt x="8138" y="2990"/>
                </a:lnTo>
                <a:lnTo>
                  <a:pt x="8134" y="2984"/>
                </a:lnTo>
                <a:lnTo>
                  <a:pt x="8130" y="2982"/>
                </a:lnTo>
                <a:lnTo>
                  <a:pt x="8118" y="2980"/>
                </a:lnTo>
                <a:lnTo>
                  <a:pt x="8108" y="2978"/>
                </a:lnTo>
                <a:lnTo>
                  <a:pt x="8104" y="2976"/>
                </a:lnTo>
                <a:lnTo>
                  <a:pt x="8104" y="2970"/>
                </a:lnTo>
                <a:lnTo>
                  <a:pt x="8104" y="2968"/>
                </a:lnTo>
                <a:lnTo>
                  <a:pt x="8102" y="2964"/>
                </a:lnTo>
                <a:lnTo>
                  <a:pt x="8098" y="2958"/>
                </a:lnTo>
                <a:lnTo>
                  <a:pt x="8094" y="2954"/>
                </a:lnTo>
                <a:lnTo>
                  <a:pt x="8090" y="2948"/>
                </a:lnTo>
                <a:lnTo>
                  <a:pt x="8088" y="2940"/>
                </a:lnTo>
                <a:lnTo>
                  <a:pt x="8082" y="2928"/>
                </a:lnTo>
                <a:lnTo>
                  <a:pt x="8072" y="2916"/>
                </a:lnTo>
                <a:lnTo>
                  <a:pt x="8066" y="2908"/>
                </a:lnTo>
                <a:lnTo>
                  <a:pt x="8056" y="2892"/>
                </a:lnTo>
                <a:lnTo>
                  <a:pt x="8046" y="2882"/>
                </a:lnTo>
                <a:lnTo>
                  <a:pt x="8032" y="2864"/>
                </a:lnTo>
                <a:lnTo>
                  <a:pt x="8028" y="2856"/>
                </a:lnTo>
                <a:lnTo>
                  <a:pt x="8024" y="2846"/>
                </a:lnTo>
                <a:lnTo>
                  <a:pt x="8024" y="2832"/>
                </a:lnTo>
                <a:lnTo>
                  <a:pt x="8026" y="2816"/>
                </a:lnTo>
                <a:lnTo>
                  <a:pt x="8028" y="2794"/>
                </a:lnTo>
                <a:lnTo>
                  <a:pt x="8028" y="2792"/>
                </a:lnTo>
                <a:lnTo>
                  <a:pt x="8026" y="2794"/>
                </a:lnTo>
                <a:lnTo>
                  <a:pt x="8024" y="2798"/>
                </a:lnTo>
                <a:lnTo>
                  <a:pt x="8020" y="2800"/>
                </a:lnTo>
                <a:lnTo>
                  <a:pt x="8018" y="2798"/>
                </a:lnTo>
                <a:lnTo>
                  <a:pt x="8016" y="2790"/>
                </a:lnTo>
                <a:lnTo>
                  <a:pt x="8014" y="2778"/>
                </a:lnTo>
                <a:lnTo>
                  <a:pt x="8008" y="2772"/>
                </a:lnTo>
                <a:lnTo>
                  <a:pt x="8002" y="2766"/>
                </a:lnTo>
                <a:lnTo>
                  <a:pt x="7996" y="2762"/>
                </a:lnTo>
                <a:lnTo>
                  <a:pt x="7990" y="2760"/>
                </a:lnTo>
                <a:lnTo>
                  <a:pt x="7986" y="2756"/>
                </a:lnTo>
                <a:lnTo>
                  <a:pt x="7988" y="2754"/>
                </a:lnTo>
                <a:lnTo>
                  <a:pt x="7992" y="2748"/>
                </a:lnTo>
                <a:lnTo>
                  <a:pt x="7998" y="2742"/>
                </a:lnTo>
                <a:lnTo>
                  <a:pt x="8004" y="2736"/>
                </a:lnTo>
                <a:lnTo>
                  <a:pt x="8014" y="2722"/>
                </a:lnTo>
                <a:lnTo>
                  <a:pt x="8024" y="2706"/>
                </a:lnTo>
                <a:lnTo>
                  <a:pt x="8038" y="2690"/>
                </a:lnTo>
                <a:lnTo>
                  <a:pt x="8048" y="2684"/>
                </a:lnTo>
                <a:lnTo>
                  <a:pt x="8054" y="2680"/>
                </a:lnTo>
                <a:lnTo>
                  <a:pt x="8060" y="2678"/>
                </a:lnTo>
                <a:lnTo>
                  <a:pt x="8064" y="2680"/>
                </a:lnTo>
                <a:lnTo>
                  <a:pt x="8070" y="2680"/>
                </a:lnTo>
                <a:lnTo>
                  <a:pt x="8070" y="2678"/>
                </a:lnTo>
                <a:lnTo>
                  <a:pt x="8070" y="2676"/>
                </a:lnTo>
                <a:lnTo>
                  <a:pt x="8070" y="2668"/>
                </a:lnTo>
                <a:lnTo>
                  <a:pt x="8072" y="2664"/>
                </a:lnTo>
                <a:lnTo>
                  <a:pt x="8076" y="2658"/>
                </a:lnTo>
                <a:lnTo>
                  <a:pt x="8080" y="2648"/>
                </a:lnTo>
                <a:lnTo>
                  <a:pt x="8076" y="2658"/>
                </a:lnTo>
                <a:lnTo>
                  <a:pt x="8072" y="2664"/>
                </a:lnTo>
                <a:lnTo>
                  <a:pt x="8070" y="2668"/>
                </a:lnTo>
                <a:lnTo>
                  <a:pt x="8070" y="2676"/>
                </a:lnTo>
                <a:lnTo>
                  <a:pt x="8070" y="2672"/>
                </a:lnTo>
                <a:lnTo>
                  <a:pt x="8072" y="2668"/>
                </a:lnTo>
                <a:lnTo>
                  <a:pt x="8076" y="2666"/>
                </a:lnTo>
                <a:lnTo>
                  <a:pt x="8084" y="2662"/>
                </a:lnTo>
                <a:lnTo>
                  <a:pt x="8086" y="2658"/>
                </a:lnTo>
                <a:lnTo>
                  <a:pt x="8088" y="2652"/>
                </a:lnTo>
                <a:lnTo>
                  <a:pt x="8092" y="2646"/>
                </a:lnTo>
                <a:lnTo>
                  <a:pt x="8096" y="2644"/>
                </a:lnTo>
                <a:lnTo>
                  <a:pt x="8104" y="2642"/>
                </a:lnTo>
                <a:lnTo>
                  <a:pt x="8114" y="2642"/>
                </a:lnTo>
                <a:lnTo>
                  <a:pt x="8122" y="2638"/>
                </a:lnTo>
                <a:lnTo>
                  <a:pt x="8130" y="2632"/>
                </a:lnTo>
                <a:lnTo>
                  <a:pt x="8146" y="2618"/>
                </a:lnTo>
                <a:lnTo>
                  <a:pt x="8154" y="2614"/>
                </a:lnTo>
                <a:lnTo>
                  <a:pt x="8160" y="2612"/>
                </a:lnTo>
                <a:lnTo>
                  <a:pt x="8168" y="2610"/>
                </a:lnTo>
                <a:lnTo>
                  <a:pt x="8176" y="2610"/>
                </a:lnTo>
                <a:lnTo>
                  <a:pt x="8182" y="2612"/>
                </a:lnTo>
                <a:lnTo>
                  <a:pt x="8190" y="2616"/>
                </a:lnTo>
                <a:lnTo>
                  <a:pt x="8208" y="2626"/>
                </a:lnTo>
                <a:lnTo>
                  <a:pt x="8212" y="2626"/>
                </a:lnTo>
                <a:lnTo>
                  <a:pt x="8218" y="2620"/>
                </a:lnTo>
                <a:lnTo>
                  <a:pt x="8220" y="2616"/>
                </a:lnTo>
                <a:lnTo>
                  <a:pt x="8224" y="2616"/>
                </a:lnTo>
                <a:lnTo>
                  <a:pt x="8234" y="2616"/>
                </a:lnTo>
                <a:lnTo>
                  <a:pt x="8242" y="2620"/>
                </a:lnTo>
                <a:lnTo>
                  <a:pt x="8246" y="2628"/>
                </a:lnTo>
                <a:lnTo>
                  <a:pt x="8248" y="2634"/>
                </a:lnTo>
                <a:lnTo>
                  <a:pt x="8246" y="2638"/>
                </a:lnTo>
                <a:lnTo>
                  <a:pt x="8244" y="2644"/>
                </a:lnTo>
                <a:lnTo>
                  <a:pt x="8248" y="2652"/>
                </a:lnTo>
                <a:lnTo>
                  <a:pt x="8250" y="2656"/>
                </a:lnTo>
                <a:lnTo>
                  <a:pt x="8248" y="2662"/>
                </a:lnTo>
                <a:lnTo>
                  <a:pt x="8242" y="2676"/>
                </a:lnTo>
                <a:lnTo>
                  <a:pt x="8238" y="2684"/>
                </a:lnTo>
                <a:lnTo>
                  <a:pt x="8236" y="2690"/>
                </a:lnTo>
                <a:lnTo>
                  <a:pt x="8236" y="2696"/>
                </a:lnTo>
                <a:lnTo>
                  <a:pt x="8242" y="2702"/>
                </a:lnTo>
                <a:lnTo>
                  <a:pt x="8248" y="2708"/>
                </a:lnTo>
                <a:lnTo>
                  <a:pt x="8250" y="2710"/>
                </a:lnTo>
                <a:lnTo>
                  <a:pt x="8248" y="2712"/>
                </a:lnTo>
                <a:lnTo>
                  <a:pt x="8242" y="2712"/>
                </a:lnTo>
                <a:lnTo>
                  <a:pt x="8226" y="2708"/>
                </a:lnTo>
                <a:lnTo>
                  <a:pt x="8216" y="2708"/>
                </a:lnTo>
                <a:lnTo>
                  <a:pt x="8208" y="2708"/>
                </a:lnTo>
                <a:lnTo>
                  <a:pt x="8202" y="2710"/>
                </a:lnTo>
                <a:lnTo>
                  <a:pt x="8198" y="2710"/>
                </a:lnTo>
                <a:lnTo>
                  <a:pt x="8192" y="2706"/>
                </a:lnTo>
                <a:lnTo>
                  <a:pt x="8188" y="2706"/>
                </a:lnTo>
                <a:lnTo>
                  <a:pt x="8178" y="2710"/>
                </a:lnTo>
                <a:lnTo>
                  <a:pt x="8174" y="2714"/>
                </a:lnTo>
                <a:lnTo>
                  <a:pt x="8172" y="2716"/>
                </a:lnTo>
                <a:lnTo>
                  <a:pt x="8172" y="2718"/>
                </a:lnTo>
                <a:lnTo>
                  <a:pt x="8174" y="2720"/>
                </a:lnTo>
                <a:lnTo>
                  <a:pt x="8174" y="2722"/>
                </a:lnTo>
                <a:lnTo>
                  <a:pt x="8174" y="2724"/>
                </a:lnTo>
                <a:lnTo>
                  <a:pt x="8172" y="2726"/>
                </a:lnTo>
                <a:lnTo>
                  <a:pt x="8166" y="2728"/>
                </a:lnTo>
                <a:lnTo>
                  <a:pt x="8162" y="2730"/>
                </a:lnTo>
                <a:lnTo>
                  <a:pt x="8160" y="2732"/>
                </a:lnTo>
                <a:lnTo>
                  <a:pt x="8160" y="2734"/>
                </a:lnTo>
                <a:lnTo>
                  <a:pt x="8162" y="2736"/>
                </a:lnTo>
                <a:lnTo>
                  <a:pt x="8166" y="2742"/>
                </a:lnTo>
                <a:lnTo>
                  <a:pt x="8172" y="2746"/>
                </a:lnTo>
                <a:lnTo>
                  <a:pt x="8184" y="2754"/>
                </a:lnTo>
                <a:lnTo>
                  <a:pt x="8184" y="2756"/>
                </a:lnTo>
                <a:lnTo>
                  <a:pt x="8184" y="2758"/>
                </a:lnTo>
                <a:lnTo>
                  <a:pt x="8178" y="2758"/>
                </a:lnTo>
                <a:lnTo>
                  <a:pt x="8170" y="2758"/>
                </a:lnTo>
                <a:lnTo>
                  <a:pt x="8164" y="2758"/>
                </a:lnTo>
                <a:lnTo>
                  <a:pt x="8162" y="2756"/>
                </a:lnTo>
                <a:lnTo>
                  <a:pt x="8160" y="2754"/>
                </a:lnTo>
                <a:lnTo>
                  <a:pt x="8158" y="2752"/>
                </a:lnTo>
                <a:lnTo>
                  <a:pt x="8156" y="2750"/>
                </a:lnTo>
                <a:lnTo>
                  <a:pt x="8152" y="2750"/>
                </a:lnTo>
                <a:lnTo>
                  <a:pt x="8144" y="2750"/>
                </a:lnTo>
                <a:lnTo>
                  <a:pt x="8136" y="2752"/>
                </a:lnTo>
                <a:lnTo>
                  <a:pt x="8132" y="2754"/>
                </a:lnTo>
                <a:lnTo>
                  <a:pt x="8128" y="2758"/>
                </a:lnTo>
                <a:lnTo>
                  <a:pt x="8128" y="2762"/>
                </a:lnTo>
                <a:lnTo>
                  <a:pt x="8130" y="2764"/>
                </a:lnTo>
                <a:lnTo>
                  <a:pt x="8134" y="2768"/>
                </a:lnTo>
                <a:lnTo>
                  <a:pt x="8140" y="2770"/>
                </a:lnTo>
                <a:lnTo>
                  <a:pt x="8146" y="2772"/>
                </a:lnTo>
                <a:lnTo>
                  <a:pt x="8152" y="2774"/>
                </a:lnTo>
                <a:lnTo>
                  <a:pt x="8158" y="2780"/>
                </a:lnTo>
                <a:lnTo>
                  <a:pt x="8162" y="2790"/>
                </a:lnTo>
                <a:lnTo>
                  <a:pt x="8166" y="2800"/>
                </a:lnTo>
                <a:lnTo>
                  <a:pt x="8172" y="2818"/>
                </a:lnTo>
                <a:lnTo>
                  <a:pt x="8172" y="2828"/>
                </a:lnTo>
                <a:lnTo>
                  <a:pt x="8174" y="2832"/>
                </a:lnTo>
                <a:lnTo>
                  <a:pt x="8174" y="2834"/>
                </a:lnTo>
                <a:lnTo>
                  <a:pt x="8180" y="2834"/>
                </a:lnTo>
                <a:lnTo>
                  <a:pt x="8184" y="2832"/>
                </a:lnTo>
                <a:lnTo>
                  <a:pt x="8188" y="2834"/>
                </a:lnTo>
                <a:lnTo>
                  <a:pt x="8192" y="2836"/>
                </a:lnTo>
                <a:lnTo>
                  <a:pt x="8196" y="2842"/>
                </a:lnTo>
                <a:lnTo>
                  <a:pt x="8198" y="2846"/>
                </a:lnTo>
                <a:lnTo>
                  <a:pt x="8202" y="2850"/>
                </a:lnTo>
                <a:lnTo>
                  <a:pt x="8204" y="2850"/>
                </a:lnTo>
                <a:lnTo>
                  <a:pt x="8208" y="2848"/>
                </a:lnTo>
                <a:lnTo>
                  <a:pt x="8210" y="2848"/>
                </a:lnTo>
                <a:lnTo>
                  <a:pt x="8216" y="2848"/>
                </a:lnTo>
                <a:lnTo>
                  <a:pt x="8220" y="2850"/>
                </a:lnTo>
                <a:lnTo>
                  <a:pt x="8228" y="2854"/>
                </a:lnTo>
                <a:lnTo>
                  <a:pt x="8232" y="2860"/>
                </a:lnTo>
                <a:lnTo>
                  <a:pt x="8234" y="2866"/>
                </a:lnTo>
                <a:lnTo>
                  <a:pt x="8232" y="2872"/>
                </a:lnTo>
                <a:lnTo>
                  <a:pt x="8228" y="2876"/>
                </a:lnTo>
                <a:lnTo>
                  <a:pt x="8224" y="2882"/>
                </a:lnTo>
                <a:lnTo>
                  <a:pt x="8220" y="2890"/>
                </a:lnTo>
                <a:lnTo>
                  <a:pt x="8218" y="2900"/>
                </a:lnTo>
                <a:lnTo>
                  <a:pt x="8220" y="2912"/>
                </a:lnTo>
                <a:lnTo>
                  <a:pt x="8238" y="2894"/>
                </a:lnTo>
                <a:lnTo>
                  <a:pt x="8220" y="2912"/>
                </a:lnTo>
                <a:lnTo>
                  <a:pt x="8226" y="2918"/>
                </a:lnTo>
                <a:lnTo>
                  <a:pt x="8228" y="2922"/>
                </a:lnTo>
                <a:lnTo>
                  <a:pt x="8226" y="2924"/>
                </a:lnTo>
                <a:lnTo>
                  <a:pt x="8228" y="2930"/>
                </a:lnTo>
                <a:lnTo>
                  <a:pt x="8234" y="2940"/>
                </a:lnTo>
                <a:lnTo>
                  <a:pt x="8236" y="2942"/>
                </a:lnTo>
                <a:lnTo>
                  <a:pt x="8236" y="2938"/>
                </a:lnTo>
                <a:lnTo>
                  <a:pt x="8238" y="2932"/>
                </a:lnTo>
                <a:lnTo>
                  <a:pt x="8240" y="2924"/>
                </a:lnTo>
                <a:lnTo>
                  <a:pt x="8240" y="2920"/>
                </a:lnTo>
                <a:lnTo>
                  <a:pt x="8238" y="2918"/>
                </a:lnTo>
                <a:lnTo>
                  <a:pt x="8236" y="2914"/>
                </a:lnTo>
                <a:lnTo>
                  <a:pt x="8236" y="2908"/>
                </a:lnTo>
                <a:lnTo>
                  <a:pt x="8238" y="2904"/>
                </a:lnTo>
                <a:lnTo>
                  <a:pt x="8242" y="2900"/>
                </a:lnTo>
                <a:lnTo>
                  <a:pt x="8246" y="2896"/>
                </a:lnTo>
                <a:lnTo>
                  <a:pt x="8254" y="2894"/>
                </a:lnTo>
                <a:lnTo>
                  <a:pt x="8266" y="2892"/>
                </a:lnTo>
                <a:lnTo>
                  <a:pt x="8274" y="2890"/>
                </a:lnTo>
                <a:lnTo>
                  <a:pt x="8276" y="2892"/>
                </a:lnTo>
                <a:lnTo>
                  <a:pt x="8278" y="2892"/>
                </a:lnTo>
                <a:lnTo>
                  <a:pt x="8280" y="2900"/>
                </a:lnTo>
                <a:lnTo>
                  <a:pt x="8282" y="2912"/>
                </a:lnTo>
                <a:lnTo>
                  <a:pt x="8284" y="2922"/>
                </a:lnTo>
                <a:lnTo>
                  <a:pt x="8286" y="2928"/>
                </a:lnTo>
                <a:lnTo>
                  <a:pt x="8290" y="2932"/>
                </a:lnTo>
                <a:lnTo>
                  <a:pt x="8296" y="2936"/>
                </a:lnTo>
                <a:lnTo>
                  <a:pt x="8304" y="2942"/>
                </a:lnTo>
                <a:lnTo>
                  <a:pt x="8310" y="2946"/>
                </a:lnTo>
                <a:lnTo>
                  <a:pt x="8312" y="2950"/>
                </a:lnTo>
                <a:lnTo>
                  <a:pt x="8314" y="2956"/>
                </a:lnTo>
                <a:lnTo>
                  <a:pt x="8312" y="2960"/>
                </a:lnTo>
                <a:lnTo>
                  <a:pt x="8310" y="2962"/>
                </a:lnTo>
                <a:lnTo>
                  <a:pt x="8308" y="2964"/>
                </a:lnTo>
                <a:lnTo>
                  <a:pt x="8304" y="2964"/>
                </a:lnTo>
                <a:lnTo>
                  <a:pt x="8302" y="2962"/>
                </a:lnTo>
                <a:close/>
                <a:moveTo>
                  <a:pt x="8570" y="2768"/>
                </a:moveTo>
                <a:lnTo>
                  <a:pt x="8570" y="2768"/>
                </a:lnTo>
                <a:lnTo>
                  <a:pt x="8558" y="2782"/>
                </a:lnTo>
                <a:lnTo>
                  <a:pt x="8556" y="2788"/>
                </a:lnTo>
                <a:lnTo>
                  <a:pt x="8560" y="2790"/>
                </a:lnTo>
                <a:lnTo>
                  <a:pt x="8564" y="2796"/>
                </a:lnTo>
                <a:lnTo>
                  <a:pt x="8566" y="2800"/>
                </a:lnTo>
                <a:lnTo>
                  <a:pt x="8566" y="2802"/>
                </a:lnTo>
                <a:lnTo>
                  <a:pt x="8564" y="2804"/>
                </a:lnTo>
                <a:lnTo>
                  <a:pt x="8560" y="2806"/>
                </a:lnTo>
                <a:lnTo>
                  <a:pt x="8552" y="2808"/>
                </a:lnTo>
                <a:lnTo>
                  <a:pt x="8540" y="2808"/>
                </a:lnTo>
                <a:lnTo>
                  <a:pt x="8534" y="2808"/>
                </a:lnTo>
                <a:lnTo>
                  <a:pt x="8532" y="2810"/>
                </a:lnTo>
                <a:lnTo>
                  <a:pt x="8528" y="2814"/>
                </a:lnTo>
                <a:lnTo>
                  <a:pt x="8526" y="2816"/>
                </a:lnTo>
                <a:lnTo>
                  <a:pt x="8520" y="2818"/>
                </a:lnTo>
                <a:lnTo>
                  <a:pt x="8516" y="2818"/>
                </a:lnTo>
                <a:lnTo>
                  <a:pt x="8514" y="2816"/>
                </a:lnTo>
                <a:lnTo>
                  <a:pt x="8514" y="2810"/>
                </a:lnTo>
                <a:lnTo>
                  <a:pt x="8514" y="2808"/>
                </a:lnTo>
                <a:lnTo>
                  <a:pt x="8512" y="2804"/>
                </a:lnTo>
                <a:lnTo>
                  <a:pt x="8510" y="2802"/>
                </a:lnTo>
                <a:lnTo>
                  <a:pt x="8502" y="2798"/>
                </a:lnTo>
                <a:lnTo>
                  <a:pt x="8492" y="2798"/>
                </a:lnTo>
                <a:lnTo>
                  <a:pt x="8484" y="2798"/>
                </a:lnTo>
                <a:lnTo>
                  <a:pt x="8470" y="2804"/>
                </a:lnTo>
                <a:lnTo>
                  <a:pt x="8464" y="2806"/>
                </a:lnTo>
                <a:lnTo>
                  <a:pt x="8460" y="2808"/>
                </a:lnTo>
                <a:lnTo>
                  <a:pt x="8458" y="2806"/>
                </a:lnTo>
                <a:lnTo>
                  <a:pt x="8458" y="2802"/>
                </a:lnTo>
                <a:lnTo>
                  <a:pt x="8456" y="2788"/>
                </a:lnTo>
                <a:lnTo>
                  <a:pt x="8454" y="2774"/>
                </a:lnTo>
                <a:lnTo>
                  <a:pt x="8454" y="2764"/>
                </a:lnTo>
                <a:lnTo>
                  <a:pt x="8454" y="2758"/>
                </a:lnTo>
                <a:lnTo>
                  <a:pt x="8456" y="2756"/>
                </a:lnTo>
                <a:lnTo>
                  <a:pt x="8456" y="2752"/>
                </a:lnTo>
                <a:lnTo>
                  <a:pt x="8456" y="2750"/>
                </a:lnTo>
                <a:lnTo>
                  <a:pt x="8452" y="2742"/>
                </a:lnTo>
                <a:lnTo>
                  <a:pt x="8452" y="2736"/>
                </a:lnTo>
                <a:lnTo>
                  <a:pt x="8454" y="2726"/>
                </a:lnTo>
                <a:lnTo>
                  <a:pt x="8460" y="2714"/>
                </a:lnTo>
                <a:lnTo>
                  <a:pt x="8468" y="2696"/>
                </a:lnTo>
                <a:lnTo>
                  <a:pt x="8474" y="2686"/>
                </a:lnTo>
                <a:lnTo>
                  <a:pt x="8478" y="2678"/>
                </a:lnTo>
                <a:lnTo>
                  <a:pt x="8482" y="2674"/>
                </a:lnTo>
                <a:lnTo>
                  <a:pt x="8488" y="2672"/>
                </a:lnTo>
                <a:lnTo>
                  <a:pt x="8494" y="2674"/>
                </a:lnTo>
                <a:lnTo>
                  <a:pt x="8498" y="2672"/>
                </a:lnTo>
                <a:lnTo>
                  <a:pt x="8502" y="2670"/>
                </a:lnTo>
                <a:lnTo>
                  <a:pt x="8506" y="2668"/>
                </a:lnTo>
                <a:lnTo>
                  <a:pt x="8506" y="2664"/>
                </a:lnTo>
                <a:lnTo>
                  <a:pt x="8504" y="2660"/>
                </a:lnTo>
                <a:lnTo>
                  <a:pt x="8502" y="2656"/>
                </a:lnTo>
                <a:lnTo>
                  <a:pt x="8506" y="2654"/>
                </a:lnTo>
                <a:lnTo>
                  <a:pt x="8508" y="2652"/>
                </a:lnTo>
                <a:lnTo>
                  <a:pt x="8512" y="2654"/>
                </a:lnTo>
                <a:lnTo>
                  <a:pt x="8518" y="2660"/>
                </a:lnTo>
                <a:lnTo>
                  <a:pt x="8520" y="2664"/>
                </a:lnTo>
                <a:lnTo>
                  <a:pt x="8522" y="2664"/>
                </a:lnTo>
                <a:lnTo>
                  <a:pt x="8526" y="2664"/>
                </a:lnTo>
                <a:lnTo>
                  <a:pt x="8528" y="2660"/>
                </a:lnTo>
                <a:lnTo>
                  <a:pt x="8528" y="2654"/>
                </a:lnTo>
                <a:lnTo>
                  <a:pt x="8528" y="2650"/>
                </a:lnTo>
                <a:lnTo>
                  <a:pt x="8522" y="2646"/>
                </a:lnTo>
                <a:lnTo>
                  <a:pt x="8518" y="2644"/>
                </a:lnTo>
                <a:lnTo>
                  <a:pt x="8518" y="2642"/>
                </a:lnTo>
                <a:lnTo>
                  <a:pt x="8520" y="2640"/>
                </a:lnTo>
                <a:lnTo>
                  <a:pt x="8526" y="2636"/>
                </a:lnTo>
                <a:lnTo>
                  <a:pt x="8542" y="2628"/>
                </a:lnTo>
                <a:lnTo>
                  <a:pt x="8554" y="2626"/>
                </a:lnTo>
                <a:lnTo>
                  <a:pt x="8558" y="2626"/>
                </a:lnTo>
                <a:lnTo>
                  <a:pt x="8560" y="2628"/>
                </a:lnTo>
                <a:lnTo>
                  <a:pt x="8562" y="2632"/>
                </a:lnTo>
                <a:lnTo>
                  <a:pt x="8560" y="2636"/>
                </a:lnTo>
                <a:lnTo>
                  <a:pt x="8558" y="2642"/>
                </a:lnTo>
                <a:lnTo>
                  <a:pt x="8558" y="2644"/>
                </a:lnTo>
                <a:lnTo>
                  <a:pt x="8560" y="2646"/>
                </a:lnTo>
                <a:lnTo>
                  <a:pt x="8562" y="2646"/>
                </a:lnTo>
                <a:lnTo>
                  <a:pt x="8568" y="2642"/>
                </a:lnTo>
                <a:lnTo>
                  <a:pt x="8570" y="2640"/>
                </a:lnTo>
                <a:lnTo>
                  <a:pt x="8572" y="2636"/>
                </a:lnTo>
                <a:lnTo>
                  <a:pt x="8576" y="2628"/>
                </a:lnTo>
                <a:lnTo>
                  <a:pt x="8582" y="2622"/>
                </a:lnTo>
                <a:lnTo>
                  <a:pt x="8584" y="2622"/>
                </a:lnTo>
                <a:lnTo>
                  <a:pt x="8588" y="2622"/>
                </a:lnTo>
                <a:lnTo>
                  <a:pt x="8590" y="2624"/>
                </a:lnTo>
                <a:lnTo>
                  <a:pt x="8590" y="2628"/>
                </a:lnTo>
                <a:lnTo>
                  <a:pt x="8590" y="2636"/>
                </a:lnTo>
                <a:lnTo>
                  <a:pt x="8590" y="2642"/>
                </a:lnTo>
                <a:lnTo>
                  <a:pt x="8588" y="2644"/>
                </a:lnTo>
                <a:lnTo>
                  <a:pt x="8586" y="2646"/>
                </a:lnTo>
                <a:lnTo>
                  <a:pt x="8580" y="2650"/>
                </a:lnTo>
                <a:lnTo>
                  <a:pt x="8580" y="2652"/>
                </a:lnTo>
                <a:lnTo>
                  <a:pt x="8578" y="2658"/>
                </a:lnTo>
                <a:lnTo>
                  <a:pt x="8578" y="2662"/>
                </a:lnTo>
                <a:lnTo>
                  <a:pt x="8576" y="2664"/>
                </a:lnTo>
                <a:lnTo>
                  <a:pt x="8570" y="2664"/>
                </a:lnTo>
                <a:lnTo>
                  <a:pt x="8566" y="2662"/>
                </a:lnTo>
                <a:lnTo>
                  <a:pt x="8566" y="2664"/>
                </a:lnTo>
                <a:lnTo>
                  <a:pt x="8564" y="2666"/>
                </a:lnTo>
                <a:lnTo>
                  <a:pt x="8566" y="2674"/>
                </a:lnTo>
                <a:lnTo>
                  <a:pt x="8572" y="2686"/>
                </a:lnTo>
                <a:lnTo>
                  <a:pt x="8576" y="2692"/>
                </a:lnTo>
                <a:lnTo>
                  <a:pt x="8580" y="2698"/>
                </a:lnTo>
                <a:lnTo>
                  <a:pt x="8584" y="2710"/>
                </a:lnTo>
                <a:lnTo>
                  <a:pt x="8584" y="2716"/>
                </a:lnTo>
                <a:lnTo>
                  <a:pt x="8586" y="2718"/>
                </a:lnTo>
                <a:lnTo>
                  <a:pt x="8590" y="2718"/>
                </a:lnTo>
                <a:lnTo>
                  <a:pt x="8594" y="2718"/>
                </a:lnTo>
                <a:lnTo>
                  <a:pt x="8596" y="2718"/>
                </a:lnTo>
                <a:lnTo>
                  <a:pt x="8600" y="2720"/>
                </a:lnTo>
                <a:lnTo>
                  <a:pt x="8602" y="2722"/>
                </a:lnTo>
                <a:lnTo>
                  <a:pt x="8604" y="2730"/>
                </a:lnTo>
                <a:lnTo>
                  <a:pt x="8594" y="2740"/>
                </a:lnTo>
                <a:lnTo>
                  <a:pt x="8586" y="2744"/>
                </a:lnTo>
                <a:lnTo>
                  <a:pt x="8576" y="2750"/>
                </a:lnTo>
                <a:lnTo>
                  <a:pt x="8572" y="2752"/>
                </a:lnTo>
                <a:lnTo>
                  <a:pt x="8570" y="2754"/>
                </a:lnTo>
                <a:lnTo>
                  <a:pt x="8570" y="2758"/>
                </a:lnTo>
                <a:lnTo>
                  <a:pt x="8570" y="2768"/>
                </a:lnTo>
                <a:close/>
                <a:moveTo>
                  <a:pt x="11370" y="2874"/>
                </a:moveTo>
                <a:lnTo>
                  <a:pt x="11370" y="2874"/>
                </a:lnTo>
                <a:lnTo>
                  <a:pt x="11370" y="2870"/>
                </a:lnTo>
                <a:lnTo>
                  <a:pt x="11376" y="2882"/>
                </a:lnTo>
                <a:lnTo>
                  <a:pt x="11370" y="2874"/>
                </a:lnTo>
                <a:close/>
                <a:moveTo>
                  <a:pt x="8546" y="1146"/>
                </a:moveTo>
                <a:lnTo>
                  <a:pt x="8546" y="1146"/>
                </a:lnTo>
                <a:lnTo>
                  <a:pt x="8546" y="1144"/>
                </a:lnTo>
                <a:lnTo>
                  <a:pt x="8544" y="1140"/>
                </a:lnTo>
                <a:lnTo>
                  <a:pt x="8532" y="1134"/>
                </a:lnTo>
                <a:lnTo>
                  <a:pt x="8518" y="1126"/>
                </a:lnTo>
                <a:lnTo>
                  <a:pt x="8508" y="1120"/>
                </a:lnTo>
                <a:lnTo>
                  <a:pt x="8500" y="1112"/>
                </a:lnTo>
                <a:lnTo>
                  <a:pt x="8490" y="1104"/>
                </a:lnTo>
                <a:lnTo>
                  <a:pt x="8482" y="1102"/>
                </a:lnTo>
                <a:lnTo>
                  <a:pt x="8478" y="1104"/>
                </a:lnTo>
                <a:lnTo>
                  <a:pt x="8470" y="1108"/>
                </a:lnTo>
                <a:lnTo>
                  <a:pt x="8468" y="1108"/>
                </a:lnTo>
                <a:lnTo>
                  <a:pt x="8468" y="1110"/>
                </a:lnTo>
                <a:lnTo>
                  <a:pt x="8470" y="1116"/>
                </a:lnTo>
                <a:lnTo>
                  <a:pt x="8472" y="1120"/>
                </a:lnTo>
                <a:lnTo>
                  <a:pt x="8470" y="1118"/>
                </a:lnTo>
                <a:lnTo>
                  <a:pt x="8466" y="1118"/>
                </a:lnTo>
                <a:lnTo>
                  <a:pt x="8464" y="1118"/>
                </a:lnTo>
                <a:lnTo>
                  <a:pt x="8464" y="1120"/>
                </a:lnTo>
                <a:lnTo>
                  <a:pt x="8464" y="1122"/>
                </a:lnTo>
                <a:lnTo>
                  <a:pt x="8468" y="1130"/>
                </a:lnTo>
                <a:lnTo>
                  <a:pt x="8476" y="1140"/>
                </a:lnTo>
                <a:lnTo>
                  <a:pt x="8482" y="1144"/>
                </a:lnTo>
                <a:lnTo>
                  <a:pt x="8486" y="1144"/>
                </a:lnTo>
                <a:lnTo>
                  <a:pt x="8488" y="1144"/>
                </a:lnTo>
                <a:lnTo>
                  <a:pt x="8488" y="1142"/>
                </a:lnTo>
                <a:lnTo>
                  <a:pt x="8492" y="1140"/>
                </a:lnTo>
                <a:lnTo>
                  <a:pt x="8500" y="1142"/>
                </a:lnTo>
                <a:lnTo>
                  <a:pt x="8506" y="1146"/>
                </a:lnTo>
                <a:lnTo>
                  <a:pt x="8508" y="1148"/>
                </a:lnTo>
                <a:lnTo>
                  <a:pt x="8508" y="1152"/>
                </a:lnTo>
                <a:lnTo>
                  <a:pt x="8510" y="1154"/>
                </a:lnTo>
                <a:lnTo>
                  <a:pt x="8514" y="1156"/>
                </a:lnTo>
                <a:lnTo>
                  <a:pt x="8526" y="1156"/>
                </a:lnTo>
                <a:lnTo>
                  <a:pt x="8540" y="1152"/>
                </a:lnTo>
                <a:lnTo>
                  <a:pt x="8544" y="1150"/>
                </a:lnTo>
                <a:lnTo>
                  <a:pt x="8546" y="1146"/>
                </a:lnTo>
                <a:close/>
                <a:moveTo>
                  <a:pt x="8966" y="906"/>
                </a:moveTo>
                <a:lnTo>
                  <a:pt x="8966" y="906"/>
                </a:lnTo>
                <a:lnTo>
                  <a:pt x="8984" y="902"/>
                </a:lnTo>
                <a:lnTo>
                  <a:pt x="8988" y="900"/>
                </a:lnTo>
                <a:lnTo>
                  <a:pt x="8992" y="896"/>
                </a:lnTo>
                <a:lnTo>
                  <a:pt x="8994" y="894"/>
                </a:lnTo>
                <a:lnTo>
                  <a:pt x="8994" y="890"/>
                </a:lnTo>
                <a:lnTo>
                  <a:pt x="8990" y="884"/>
                </a:lnTo>
                <a:lnTo>
                  <a:pt x="8982" y="878"/>
                </a:lnTo>
                <a:lnTo>
                  <a:pt x="8972" y="874"/>
                </a:lnTo>
                <a:lnTo>
                  <a:pt x="8960" y="874"/>
                </a:lnTo>
                <a:lnTo>
                  <a:pt x="8948" y="876"/>
                </a:lnTo>
                <a:lnTo>
                  <a:pt x="8936" y="880"/>
                </a:lnTo>
                <a:lnTo>
                  <a:pt x="8928" y="886"/>
                </a:lnTo>
                <a:lnTo>
                  <a:pt x="8924" y="892"/>
                </a:lnTo>
                <a:lnTo>
                  <a:pt x="8924" y="898"/>
                </a:lnTo>
                <a:lnTo>
                  <a:pt x="8928" y="904"/>
                </a:lnTo>
                <a:lnTo>
                  <a:pt x="8936" y="906"/>
                </a:lnTo>
                <a:lnTo>
                  <a:pt x="8948" y="908"/>
                </a:lnTo>
                <a:lnTo>
                  <a:pt x="8966" y="906"/>
                </a:lnTo>
                <a:close/>
                <a:moveTo>
                  <a:pt x="8184" y="986"/>
                </a:moveTo>
                <a:lnTo>
                  <a:pt x="8184" y="986"/>
                </a:lnTo>
                <a:lnTo>
                  <a:pt x="8178" y="1004"/>
                </a:lnTo>
                <a:lnTo>
                  <a:pt x="8176" y="1012"/>
                </a:lnTo>
                <a:lnTo>
                  <a:pt x="8178" y="1018"/>
                </a:lnTo>
                <a:lnTo>
                  <a:pt x="8182" y="1022"/>
                </a:lnTo>
                <a:lnTo>
                  <a:pt x="8188" y="1024"/>
                </a:lnTo>
                <a:lnTo>
                  <a:pt x="8198" y="1026"/>
                </a:lnTo>
                <a:lnTo>
                  <a:pt x="8212" y="1028"/>
                </a:lnTo>
                <a:lnTo>
                  <a:pt x="8228" y="1028"/>
                </a:lnTo>
                <a:lnTo>
                  <a:pt x="8228" y="1030"/>
                </a:lnTo>
                <a:lnTo>
                  <a:pt x="8224" y="1032"/>
                </a:lnTo>
                <a:lnTo>
                  <a:pt x="8220" y="1036"/>
                </a:lnTo>
                <a:lnTo>
                  <a:pt x="8218" y="1040"/>
                </a:lnTo>
                <a:lnTo>
                  <a:pt x="8218" y="1044"/>
                </a:lnTo>
                <a:lnTo>
                  <a:pt x="8222" y="1046"/>
                </a:lnTo>
                <a:lnTo>
                  <a:pt x="8232" y="1054"/>
                </a:lnTo>
                <a:lnTo>
                  <a:pt x="8238" y="1058"/>
                </a:lnTo>
                <a:lnTo>
                  <a:pt x="8244" y="1060"/>
                </a:lnTo>
                <a:lnTo>
                  <a:pt x="8248" y="1058"/>
                </a:lnTo>
                <a:lnTo>
                  <a:pt x="8250" y="1058"/>
                </a:lnTo>
                <a:lnTo>
                  <a:pt x="8254" y="1052"/>
                </a:lnTo>
                <a:lnTo>
                  <a:pt x="8254" y="1044"/>
                </a:lnTo>
                <a:lnTo>
                  <a:pt x="8254" y="1038"/>
                </a:lnTo>
                <a:lnTo>
                  <a:pt x="8254" y="1032"/>
                </a:lnTo>
                <a:lnTo>
                  <a:pt x="8256" y="1032"/>
                </a:lnTo>
                <a:lnTo>
                  <a:pt x="8258" y="1034"/>
                </a:lnTo>
                <a:lnTo>
                  <a:pt x="8264" y="1040"/>
                </a:lnTo>
                <a:lnTo>
                  <a:pt x="8268" y="1046"/>
                </a:lnTo>
                <a:lnTo>
                  <a:pt x="8270" y="1052"/>
                </a:lnTo>
                <a:lnTo>
                  <a:pt x="8272" y="1056"/>
                </a:lnTo>
                <a:lnTo>
                  <a:pt x="8270" y="1060"/>
                </a:lnTo>
                <a:lnTo>
                  <a:pt x="8266" y="1066"/>
                </a:lnTo>
                <a:lnTo>
                  <a:pt x="8262" y="1070"/>
                </a:lnTo>
                <a:lnTo>
                  <a:pt x="8258" y="1072"/>
                </a:lnTo>
                <a:lnTo>
                  <a:pt x="8256" y="1074"/>
                </a:lnTo>
                <a:lnTo>
                  <a:pt x="8258" y="1076"/>
                </a:lnTo>
                <a:lnTo>
                  <a:pt x="8262" y="1076"/>
                </a:lnTo>
                <a:lnTo>
                  <a:pt x="8276" y="1078"/>
                </a:lnTo>
                <a:lnTo>
                  <a:pt x="8292" y="1080"/>
                </a:lnTo>
                <a:lnTo>
                  <a:pt x="8302" y="1082"/>
                </a:lnTo>
                <a:lnTo>
                  <a:pt x="8308" y="1084"/>
                </a:lnTo>
                <a:lnTo>
                  <a:pt x="8312" y="1086"/>
                </a:lnTo>
                <a:lnTo>
                  <a:pt x="8314" y="1088"/>
                </a:lnTo>
                <a:lnTo>
                  <a:pt x="8320" y="1090"/>
                </a:lnTo>
                <a:lnTo>
                  <a:pt x="8338" y="1092"/>
                </a:lnTo>
                <a:lnTo>
                  <a:pt x="8352" y="1092"/>
                </a:lnTo>
                <a:lnTo>
                  <a:pt x="8364" y="1094"/>
                </a:lnTo>
                <a:lnTo>
                  <a:pt x="8384" y="1098"/>
                </a:lnTo>
                <a:lnTo>
                  <a:pt x="8392" y="1098"/>
                </a:lnTo>
                <a:lnTo>
                  <a:pt x="8402" y="1096"/>
                </a:lnTo>
                <a:lnTo>
                  <a:pt x="8412" y="1094"/>
                </a:lnTo>
                <a:lnTo>
                  <a:pt x="8426" y="1086"/>
                </a:lnTo>
                <a:lnTo>
                  <a:pt x="8428" y="1084"/>
                </a:lnTo>
                <a:lnTo>
                  <a:pt x="8430" y="1082"/>
                </a:lnTo>
                <a:lnTo>
                  <a:pt x="8428" y="1080"/>
                </a:lnTo>
                <a:lnTo>
                  <a:pt x="8426" y="1078"/>
                </a:lnTo>
                <a:lnTo>
                  <a:pt x="8418" y="1074"/>
                </a:lnTo>
                <a:lnTo>
                  <a:pt x="8408" y="1068"/>
                </a:lnTo>
                <a:lnTo>
                  <a:pt x="8394" y="1062"/>
                </a:lnTo>
                <a:lnTo>
                  <a:pt x="8382" y="1054"/>
                </a:lnTo>
                <a:lnTo>
                  <a:pt x="8372" y="1046"/>
                </a:lnTo>
                <a:lnTo>
                  <a:pt x="8364" y="1036"/>
                </a:lnTo>
                <a:lnTo>
                  <a:pt x="8360" y="1026"/>
                </a:lnTo>
                <a:lnTo>
                  <a:pt x="8354" y="1018"/>
                </a:lnTo>
                <a:lnTo>
                  <a:pt x="8344" y="1006"/>
                </a:lnTo>
                <a:lnTo>
                  <a:pt x="8340" y="1000"/>
                </a:lnTo>
                <a:lnTo>
                  <a:pt x="8338" y="992"/>
                </a:lnTo>
                <a:lnTo>
                  <a:pt x="8336" y="980"/>
                </a:lnTo>
                <a:lnTo>
                  <a:pt x="8338" y="964"/>
                </a:lnTo>
                <a:lnTo>
                  <a:pt x="8340" y="956"/>
                </a:lnTo>
                <a:lnTo>
                  <a:pt x="8344" y="948"/>
                </a:lnTo>
                <a:lnTo>
                  <a:pt x="8352" y="936"/>
                </a:lnTo>
                <a:lnTo>
                  <a:pt x="8362" y="926"/>
                </a:lnTo>
                <a:lnTo>
                  <a:pt x="8372" y="918"/>
                </a:lnTo>
                <a:lnTo>
                  <a:pt x="8378" y="912"/>
                </a:lnTo>
                <a:lnTo>
                  <a:pt x="8380" y="906"/>
                </a:lnTo>
                <a:lnTo>
                  <a:pt x="8380" y="904"/>
                </a:lnTo>
                <a:lnTo>
                  <a:pt x="8376" y="900"/>
                </a:lnTo>
                <a:lnTo>
                  <a:pt x="8366" y="894"/>
                </a:lnTo>
                <a:lnTo>
                  <a:pt x="8346" y="886"/>
                </a:lnTo>
                <a:lnTo>
                  <a:pt x="8342" y="886"/>
                </a:lnTo>
                <a:lnTo>
                  <a:pt x="8338" y="886"/>
                </a:lnTo>
                <a:lnTo>
                  <a:pt x="8324" y="888"/>
                </a:lnTo>
                <a:lnTo>
                  <a:pt x="8288" y="894"/>
                </a:lnTo>
                <a:lnTo>
                  <a:pt x="8266" y="896"/>
                </a:lnTo>
                <a:lnTo>
                  <a:pt x="8256" y="900"/>
                </a:lnTo>
                <a:lnTo>
                  <a:pt x="8250" y="902"/>
                </a:lnTo>
                <a:lnTo>
                  <a:pt x="8250" y="904"/>
                </a:lnTo>
                <a:lnTo>
                  <a:pt x="8250" y="908"/>
                </a:lnTo>
                <a:lnTo>
                  <a:pt x="8250" y="910"/>
                </a:lnTo>
                <a:lnTo>
                  <a:pt x="8246" y="916"/>
                </a:lnTo>
                <a:lnTo>
                  <a:pt x="8236" y="920"/>
                </a:lnTo>
                <a:lnTo>
                  <a:pt x="8226" y="926"/>
                </a:lnTo>
                <a:lnTo>
                  <a:pt x="8222" y="930"/>
                </a:lnTo>
                <a:lnTo>
                  <a:pt x="8220" y="932"/>
                </a:lnTo>
                <a:lnTo>
                  <a:pt x="8222" y="936"/>
                </a:lnTo>
                <a:lnTo>
                  <a:pt x="8226" y="940"/>
                </a:lnTo>
                <a:lnTo>
                  <a:pt x="8228" y="946"/>
                </a:lnTo>
                <a:lnTo>
                  <a:pt x="8228" y="954"/>
                </a:lnTo>
                <a:lnTo>
                  <a:pt x="8224" y="964"/>
                </a:lnTo>
                <a:lnTo>
                  <a:pt x="8218" y="974"/>
                </a:lnTo>
                <a:lnTo>
                  <a:pt x="8212" y="976"/>
                </a:lnTo>
                <a:lnTo>
                  <a:pt x="8208" y="976"/>
                </a:lnTo>
                <a:lnTo>
                  <a:pt x="8204" y="976"/>
                </a:lnTo>
                <a:lnTo>
                  <a:pt x="8198" y="974"/>
                </a:lnTo>
                <a:lnTo>
                  <a:pt x="8194" y="974"/>
                </a:lnTo>
                <a:lnTo>
                  <a:pt x="8190" y="978"/>
                </a:lnTo>
                <a:lnTo>
                  <a:pt x="8184" y="986"/>
                </a:lnTo>
                <a:close/>
                <a:moveTo>
                  <a:pt x="8658" y="660"/>
                </a:moveTo>
                <a:lnTo>
                  <a:pt x="8658" y="660"/>
                </a:lnTo>
                <a:lnTo>
                  <a:pt x="8640" y="666"/>
                </a:lnTo>
                <a:lnTo>
                  <a:pt x="8630" y="668"/>
                </a:lnTo>
                <a:lnTo>
                  <a:pt x="8624" y="668"/>
                </a:lnTo>
                <a:lnTo>
                  <a:pt x="8620" y="664"/>
                </a:lnTo>
                <a:lnTo>
                  <a:pt x="8616" y="662"/>
                </a:lnTo>
                <a:lnTo>
                  <a:pt x="8610" y="660"/>
                </a:lnTo>
                <a:lnTo>
                  <a:pt x="8602" y="658"/>
                </a:lnTo>
                <a:lnTo>
                  <a:pt x="8586" y="658"/>
                </a:lnTo>
                <a:lnTo>
                  <a:pt x="8570" y="660"/>
                </a:lnTo>
                <a:lnTo>
                  <a:pt x="8564" y="664"/>
                </a:lnTo>
                <a:lnTo>
                  <a:pt x="8560" y="666"/>
                </a:lnTo>
                <a:lnTo>
                  <a:pt x="8560" y="670"/>
                </a:lnTo>
                <a:lnTo>
                  <a:pt x="8562" y="674"/>
                </a:lnTo>
                <a:lnTo>
                  <a:pt x="8562" y="676"/>
                </a:lnTo>
                <a:lnTo>
                  <a:pt x="8560" y="676"/>
                </a:lnTo>
                <a:lnTo>
                  <a:pt x="8552" y="676"/>
                </a:lnTo>
                <a:lnTo>
                  <a:pt x="8540" y="676"/>
                </a:lnTo>
                <a:lnTo>
                  <a:pt x="8524" y="680"/>
                </a:lnTo>
                <a:lnTo>
                  <a:pt x="8508" y="684"/>
                </a:lnTo>
                <a:lnTo>
                  <a:pt x="8490" y="690"/>
                </a:lnTo>
                <a:lnTo>
                  <a:pt x="8472" y="698"/>
                </a:lnTo>
                <a:lnTo>
                  <a:pt x="8456" y="708"/>
                </a:lnTo>
                <a:lnTo>
                  <a:pt x="8442" y="718"/>
                </a:lnTo>
                <a:lnTo>
                  <a:pt x="8432" y="728"/>
                </a:lnTo>
                <a:lnTo>
                  <a:pt x="8426" y="734"/>
                </a:lnTo>
                <a:lnTo>
                  <a:pt x="8420" y="738"/>
                </a:lnTo>
                <a:lnTo>
                  <a:pt x="8418" y="738"/>
                </a:lnTo>
                <a:lnTo>
                  <a:pt x="8414" y="736"/>
                </a:lnTo>
                <a:lnTo>
                  <a:pt x="8412" y="734"/>
                </a:lnTo>
                <a:lnTo>
                  <a:pt x="8408" y="734"/>
                </a:lnTo>
                <a:lnTo>
                  <a:pt x="8402" y="736"/>
                </a:lnTo>
                <a:lnTo>
                  <a:pt x="8394" y="740"/>
                </a:lnTo>
                <a:lnTo>
                  <a:pt x="8388" y="746"/>
                </a:lnTo>
                <a:lnTo>
                  <a:pt x="8382" y="748"/>
                </a:lnTo>
                <a:lnTo>
                  <a:pt x="8380" y="748"/>
                </a:lnTo>
                <a:lnTo>
                  <a:pt x="8378" y="746"/>
                </a:lnTo>
                <a:lnTo>
                  <a:pt x="8376" y="744"/>
                </a:lnTo>
                <a:lnTo>
                  <a:pt x="8374" y="742"/>
                </a:lnTo>
                <a:lnTo>
                  <a:pt x="8370" y="742"/>
                </a:lnTo>
                <a:lnTo>
                  <a:pt x="8362" y="744"/>
                </a:lnTo>
                <a:lnTo>
                  <a:pt x="8358" y="750"/>
                </a:lnTo>
                <a:lnTo>
                  <a:pt x="8356" y="754"/>
                </a:lnTo>
                <a:lnTo>
                  <a:pt x="8360" y="756"/>
                </a:lnTo>
                <a:lnTo>
                  <a:pt x="8362" y="760"/>
                </a:lnTo>
                <a:lnTo>
                  <a:pt x="8370" y="764"/>
                </a:lnTo>
                <a:lnTo>
                  <a:pt x="8368" y="766"/>
                </a:lnTo>
                <a:lnTo>
                  <a:pt x="8364" y="770"/>
                </a:lnTo>
                <a:lnTo>
                  <a:pt x="8360" y="772"/>
                </a:lnTo>
                <a:lnTo>
                  <a:pt x="8358" y="774"/>
                </a:lnTo>
                <a:lnTo>
                  <a:pt x="8360" y="778"/>
                </a:lnTo>
                <a:lnTo>
                  <a:pt x="8364" y="780"/>
                </a:lnTo>
                <a:lnTo>
                  <a:pt x="8366" y="782"/>
                </a:lnTo>
                <a:lnTo>
                  <a:pt x="8368" y="784"/>
                </a:lnTo>
                <a:lnTo>
                  <a:pt x="8364" y="786"/>
                </a:lnTo>
                <a:lnTo>
                  <a:pt x="8356" y="786"/>
                </a:lnTo>
                <a:lnTo>
                  <a:pt x="8348" y="788"/>
                </a:lnTo>
                <a:lnTo>
                  <a:pt x="8342" y="792"/>
                </a:lnTo>
                <a:lnTo>
                  <a:pt x="8338" y="798"/>
                </a:lnTo>
                <a:lnTo>
                  <a:pt x="8334" y="806"/>
                </a:lnTo>
                <a:lnTo>
                  <a:pt x="8330" y="814"/>
                </a:lnTo>
                <a:lnTo>
                  <a:pt x="8324" y="822"/>
                </a:lnTo>
                <a:lnTo>
                  <a:pt x="8316" y="830"/>
                </a:lnTo>
                <a:lnTo>
                  <a:pt x="8302" y="836"/>
                </a:lnTo>
                <a:lnTo>
                  <a:pt x="8280" y="848"/>
                </a:lnTo>
                <a:lnTo>
                  <a:pt x="8272" y="854"/>
                </a:lnTo>
                <a:lnTo>
                  <a:pt x="8268" y="858"/>
                </a:lnTo>
                <a:lnTo>
                  <a:pt x="8268" y="862"/>
                </a:lnTo>
                <a:lnTo>
                  <a:pt x="8270" y="864"/>
                </a:lnTo>
                <a:lnTo>
                  <a:pt x="8278" y="866"/>
                </a:lnTo>
                <a:lnTo>
                  <a:pt x="8288" y="866"/>
                </a:lnTo>
                <a:lnTo>
                  <a:pt x="8296" y="866"/>
                </a:lnTo>
                <a:lnTo>
                  <a:pt x="8298" y="870"/>
                </a:lnTo>
                <a:lnTo>
                  <a:pt x="8296" y="872"/>
                </a:lnTo>
                <a:lnTo>
                  <a:pt x="8294" y="876"/>
                </a:lnTo>
                <a:lnTo>
                  <a:pt x="8290" y="880"/>
                </a:lnTo>
                <a:lnTo>
                  <a:pt x="8290" y="882"/>
                </a:lnTo>
                <a:lnTo>
                  <a:pt x="8294" y="882"/>
                </a:lnTo>
                <a:lnTo>
                  <a:pt x="8304" y="882"/>
                </a:lnTo>
                <a:lnTo>
                  <a:pt x="8326" y="876"/>
                </a:lnTo>
                <a:lnTo>
                  <a:pt x="8334" y="876"/>
                </a:lnTo>
                <a:lnTo>
                  <a:pt x="8342" y="876"/>
                </a:lnTo>
                <a:lnTo>
                  <a:pt x="8348" y="878"/>
                </a:lnTo>
                <a:lnTo>
                  <a:pt x="8356" y="880"/>
                </a:lnTo>
                <a:lnTo>
                  <a:pt x="8374" y="892"/>
                </a:lnTo>
                <a:lnTo>
                  <a:pt x="8384" y="894"/>
                </a:lnTo>
                <a:lnTo>
                  <a:pt x="8396" y="894"/>
                </a:lnTo>
                <a:lnTo>
                  <a:pt x="8402" y="892"/>
                </a:lnTo>
                <a:lnTo>
                  <a:pt x="8406" y="888"/>
                </a:lnTo>
                <a:lnTo>
                  <a:pt x="8410" y="884"/>
                </a:lnTo>
                <a:lnTo>
                  <a:pt x="8412" y="878"/>
                </a:lnTo>
                <a:lnTo>
                  <a:pt x="8414" y="874"/>
                </a:lnTo>
                <a:lnTo>
                  <a:pt x="8418" y="870"/>
                </a:lnTo>
                <a:lnTo>
                  <a:pt x="8426" y="868"/>
                </a:lnTo>
                <a:lnTo>
                  <a:pt x="8430" y="868"/>
                </a:lnTo>
                <a:lnTo>
                  <a:pt x="8434" y="864"/>
                </a:lnTo>
                <a:lnTo>
                  <a:pt x="8440" y="858"/>
                </a:lnTo>
                <a:lnTo>
                  <a:pt x="8442" y="850"/>
                </a:lnTo>
                <a:lnTo>
                  <a:pt x="8446" y="840"/>
                </a:lnTo>
                <a:lnTo>
                  <a:pt x="8450" y="834"/>
                </a:lnTo>
                <a:lnTo>
                  <a:pt x="8456" y="830"/>
                </a:lnTo>
                <a:lnTo>
                  <a:pt x="8460" y="828"/>
                </a:lnTo>
                <a:lnTo>
                  <a:pt x="8470" y="824"/>
                </a:lnTo>
                <a:lnTo>
                  <a:pt x="8472" y="820"/>
                </a:lnTo>
                <a:lnTo>
                  <a:pt x="8474" y="816"/>
                </a:lnTo>
                <a:lnTo>
                  <a:pt x="8476" y="804"/>
                </a:lnTo>
                <a:lnTo>
                  <a:pt x="8480" y="802"/>
                </a:lnTo>
                <a:lnTo>
                  <a:pt x="8484" y="800"/>
                </a:lnTo>
                <a:lnTo>
                  <a:pt x="8498" y="794"/>
                </a:lnTo>
                <a:lnTo>
                  <a:pt x="8526" y="784"/>
                </a:lnTo>
                <a:lnTo>
                  <a:pt x="8540" y="778"/>
                </a:lnTo>
                <a:lnTo>
                  <a:pt x="8546" y="772"/>
                </a:lnTo>
                <a:lnTo>
                  <a:pt x="8550" y="768"/>
                </a:lnTo>
                <a:lnTo>
                  <a:pt x="8552" y="764"/>
                </a:lnTo>
                <a:lnTo>
                  <a:pt x="8556" y="758"/>
                </a:lnTo>
                <a:lnTo>
                  <a:pt x="8564" y="752"/>
                </a:lnTo>
                <a:lnTo>
                  <a:pt x="8578" y="744"/>
                </a:lnTo>
                <a:lnTo>
                  <a:pt x="8600" y="734"/>
                </a:lnTo>
                <a:lnTo>
                  <a:pt x="8632" y="722"/>
                </a:lnTo>
                <a:lnTo>
                  <a:pt x="8666" y="712"/>
                </a:lnTo>
                <a:lnTo>
                  <a:pt x="8742" y="692"/>
                </a:lnTo>
                <a:lnTo>
                  <a:pt x="8814" y="674"/>
                </a:lnTo>
                <a:lnTo>
                  <a:pt x="8844" y="664"/>
                </a:lnTo>
                <a:lnTo>
                  <a:pt x="8870" y="654"/>
                </a:lnTo>
                <a:lnTo>
                  <a:pt x="8878" y="648"/>
                </a:lnTo>
                <a:lnTo>
                  <a:pt x="8886" y="642"/>
                </a:lnTo>
                <a:lnTo>
                  <a:pt x="8890" y="638"/>
                </a:lnTo>
                <a:lnTo>
                  <a:pt x="8892" y="632"/>
                </a:lnTo>
                <a:lnTo>
                  <a:pt x="8890" y="628"/>
                </a:lnTo>
                <a:lnTo>
                  <a:pt x="8888" y="622"/>
                </a:lnTo>
                <a:lnTo>
                  <a:pt x="8884" y="618"/>
                </a:lnTo>
                <a:lnTo>
                  <a:pt x="8878" y="614"/>
                </a:lnTo>
                <a:lnTo>
                  <a:pt x="8862" y="608"/>
                </a:lnTo>
                <a:lnTo>
                  <a:pt x="8842" y="606"/>
                </a:lnTo>
                <a:lnTo>
                  <a:pt x="8820" y="606"/>
                </a:lnTo>
                <a:lnTo>
                  <a:pt x="8798" y="610"/>
                </a:lnTo>
                <a:lnTo>
                  <a:pt x="8768" y="622"/>
                </a:lnTo>
                <a:lnTo>
                  <a:pt x="8762" y="624"/>
                </a:lnTo>
                <a:lnTo>
                  <a:pt x="8758" y="628"/>
                </a:lnTo>
                <a:lnTo>
                  <a:pt x="8756" y="630"/>
                </a:lnTo>
                <a:lnTo>
                  <a:pt x="8754" y="634"/>
                </a:lnTo>
                <a:lnTo>
                  <a:pt x="8746" y="638"/>
                </a:lnTo>
                <a:lnTo>
                  <a:pt x="8732" y="642"/>
                </a:lnTo>
                <a:lnTo>
                  <a:pt x="8708" y="650"/>
                </a:lnTo>
                <a:lnTo>
                  <a:pt x="8698" y="650"/>
                </a:lnTo>
                <a:lnTo>
                  <a:pt x="8686" y="652"/>
                </a:lnTo>
                <a:lnTo>
                  <a:pt x="8658" y="660"/>
                </a:lnTo>
                <a:close/>
                <a:moveTo>
                  <a:pt x="7934" y="316"/>
                </a:moveTo>
                <a:lnTo>
                  <a:pt x="7934" y="316"/>
                </a:lnTo>
                <a:lnTo>
                  <a:pt x="7942" y="318"/>
                </a:lnTo>
                <a:lnTo>
                  <a:pt x="7950" y="314"/>
                </a:lnTo>
                <a:lnTo>
                  <a:pt x="7954" y="314"/>
                </a:lnTo>
                <a:lnTo>
                  <a:pt x="7958" y="316"/>
                </a:lnTo>
                <a:lnTo>
                  <a:pt x="7964" y="320"/>
                </a:lnTo>
                <a:lnTo>
                  <a:pt x="7968" y="322"/>
                </a:lnTo>
                <a:lnTo>
                  <a:pt x="7974" y="322"/>
                </a:lnTo>
                <a:lnTo>
                  <a:pt x="7980" y="322"/>
                </a:lnTo>
                <a:lnTo>
                  <a:pt x="7990" y="318"/>
                </a:lnTo>
                <a:lnTo>
                  <a:pt x="8006" y="310"/>
                </a:lnTo>
                <a:lnTo>
                  <a:pt x="8018" y="304"/>
                </a:lnTo>
                <a:lnTo>
                  <a:pt x="8022" y="302"/>
                </a:lnTo>
                <a:lnTo>
                  <a:pt x="8028" y="300"/>
                </a:lnTo>
                <a:lnTo>
                  <a:pt x="8036" y="302"/>
                </a:lnTo>
                <a:lnTo>
                  <a:pt x="8046" y="304"/>
                </a:lnTo>
                <a:lnTo>
                  <a:pt x="8056" y="308"/>
                </a:lnTo>
                <a:lnTo>
                  <a:pt x="8064" y="308"/>
                </a:lnTo>
                <a:lnTo>
                  <a:pt x="8070" y="308"/>
                </a:lnTo>
                <a:lnTo>
                  <a:pt x="8072" y="306"/>
                </a:lnTo>
                <a:lnTo>
                  <a:pt x="8070" y="302"/>
                </a:lnTo>
                <a:lnTo>
                  <a:pt x="8064" y="298"/>
                </a:lnTo>
                <a:lnTo>
                  <a:pt x="8054" y="294"/>
                </a:lnTo>
                <a:lnTo>
                  <a:pt x="8038" y="290"/>
                </a:lnTo>
                <a:lnTo>
                  <a:pt x="8014" y="286"/>
                </a:lnTo>
                <a:lnTo>
                  <a:pt x="8010" y="286"/>
                </a:lnTo>
                <a:lnTo>
                  <a:pt x="8008" y="288"/>
                </a:lnTo>
                <a:lnTo>
                  <a:pt x="8006" y="290"/>
                </a:lnTo>
                <a:lnTo>
                  <a:pt x="8002" y="294"/>
                </a:lnTo>
                <a:lnTo>
                  <a:pt x="7996" y="296"/>
                </a:lnTo>
                <a:lnTo>
                  <a:pt x="7984" y="300"/>
                </a:lnTo>
                <a:lnTo>
                  <a:pt x="7954" y="304"/>
                </a:lnTo>
                <a:lnTo>
                  <a:pt x="7930" y="308"/>
                </a:lnTo>
                <a:lnTo>
                  <a:pt x="7924" y="310"/>
                </a:lnTo>
                <a:lnTo>
                  <a:pt x="7920" y="312"/>
                </a:lnTo>
                <a:lnTo>
                  <a:pt x="7924" y="314"/>
                </a:lnTo>
                <a:lnTo>
                  <a:pt x="7934" y="316"/>
                </a:lnTo>
                <a:close/>
                <a:moveTo>
                  <a:pt x="8090" y="300"/>
                </a:moveTo>
                <a:lnTo>
                  <a:pt x="8090" y="300"/>
                </a:lnTo>
                <a:lnTo>
                  <a:pt x="8098" y="306"/>
                </a:lnTo>
                <a:lnTo>
                  <a:pt x="8100" y="308"/>
                </a:lnTo>
                <a:lnTo>
                  <a:pt x="8098" y="310"/>
                </a:lnTo>
                <a:lnTo>
                  <a:pt x="8096" y="312"/>
                </a:lnTo>
                <a:lnTo>
                  <a:pt x="8090" y="314"/>
                </a:lnTo>
                <a:lnTo>
                  <a:pt x="8068" y="316"/>
                </a:lnTo>
                <a:lnTo>
                  <a:pt x="8042" y="316"/>
                </a:lnTo>
                <a:lnTo>
                  <a:pt x="8024" y="318"/>
                </a:lnTo>
                <a:lnTo>
                  <a:pt x="8020" y="318"/>
                </a:lnTo>
                <a:lnTo>
                  <a:pt x="8020" y="320"/>
                </a:lnTo>
                <a:lnTo>
                  <a:pt x="8022" y="322"/>
                </a:lnTo>
                <a:lnTo>
                  <a:pt x="8028" y="326"/>
                </a:lnTo>
                <a:lnTo>
                  <a:pt x="8036" y="332"/>
                </a:lnTo>
                <a:lnTo>
                  <a:pt x="8034" y="332"/>
                </a:lnTo>
                <a:lnTo>
                  <a:pt x="8032" y="334"/>
                </a:lnTo>
                <a:lnTo>
                  <a:pt x="8012" y="332"/>
                </a:lnTo>
                <a:lnTo>
                  <a:pt x="8000" y="330"/>
                </a:lnTo>
                <a:lnTo>
                  <a:pt x="7988" y="332"/>
                </a:lnTo>
                <a:lnTo>
                  <a:pt x="7986" y="332"/>
                </a:lnTo>
                <a:lnTo>
                  <a:pt x="7986" y="334"/>
                </a:lnTo>
                <a:lnTo>
                  <a:pt x="7988" y="338"/>
                </a:lnTo>
                <a:lnTo>
                  <a:pt x="7998" y="344"/>
                </a:lnTo>
                <a:lnTo>
                  <a:pt x="8006" y="346"/>
                </a:lnTo>
                <a:lnTo>
                  <a:pt x="8010" y="346"/>
                </a:lnTo>
                <a:lnTo>
                  <a:pt x="8016" y="344"/>
                </a:lnTo>
                <a:lnTo>
                  <a:pt x="8028" y="340"/>
                </a:lnTo>
                <a:lnTo>
                  <a:pt x="8034" y="338"/>
                </a:lnTo>
                <a:lnTo>
                  <a:pt x="8036" y="340"/>
                </a:lnTo>
                <a:lnTo>
                  <a:pt x="8034" y="346"/>
                </a:lnTo>
                <a:lnTo>
                  <a:pt x="8034" y="350"/>
                </a:lnTo>
                <a:lnTo>
                  <a:pt x="8034" y="352"/>
                </a:lnTo>
                <a:lnTo>
                  <a:pt x="8038" y="352"/>
                </a:lnTo>
                <a:lnTo>
                  <a:pt x="8048" y="350"/>
                </a:lnTo>
                <a:lnTo>
                  <a:pt x="8058" y="346"/>
                </a:lnTo>
                <a:lnTo>
                  <a:pt x="8064" y="346"/>
                </a:lnTo>
                <a:lnTo>
                  <a:pt x="8074" y="348"/>
                </a:lnTo>
                <a:lnTo>
                  <a:pt x="8078" y="350"/>
                </a:lnTo>
                <a:lnTo>
                  <a:pt x="8082" y="348"/>
                </a:lnTo>
                <a:lnTo>
                  <a:pt x="8086" y="346"/>
                </a:lnTo>
                <a:lnTo>
                  <a:pt x="8088" y="344"/>
                </a:lnTo>
                <a:lnTo>
                  <a:pt x="8088" y="342"/>
                </a:lnTo>
                <a:lnTo>
                  <a:pt x="8080" y="340"/>
                </a:lnTo>
                <a:lnTo>
                  <a:pt x="8072" y="336"/>
                </a:lnTo>
                <a:lnTo>
                  <a:pt x="8074" y="332"/>
                </a:lnTo>
                <a:lnTo>
                  <a:pt x="8084" y="330"/>
                </a:lnTo>
                <a:lnTo>
                  <a:pt x="8094" y="328"/>
                </a:lnTo>
                <a:lnTo>
                  <a:pt x="8104" y="328"/>
                </a:lnTo>
                <a:lnTo>
                  <a:pt x="8108" y="326"/>
                </a:lnTo>
                <a:lnTo>
                  <a:pt x="8114" y="322"/>
                </a:lnTo>
                <a:lnTo>
                  <a:pt x="8118" y="320"/>
                </a:lnTo>
                <a:lnTo>
                  <a:pt x="8124" y="318"/>
                </a:lnTo>
                <a:lnTo>
                  <a:pt x="8134" y="318"/>
                </a:lnTo>
                <a:lnTo>
                  <a:pt x="8150" y="316"/>
                </a:lnTo>
                <a:lnTo>
                  <a:pt x="8174" y="314"/>
                </a:lnTo>
                <a:lnTo>
                  <a:pt x="8186" y="310"/>
                </a:lnTo>
                <a:lnTo>
                  <a:pt x="8192" y="308"/>
                </a:lnTo>
                <a:lnTo>
                  <a:pt x="8194" y="304"/>
                </a:lnTo>
                <a:lnTo>
                  <a:pt x="8192" y="300"/>
                </a:lnTo>
                <a:lnTo>
                  <a:pt x="8188" y="298"/>
                </a:lnTo>
                <a:lnTo>
                  <a:pt x="8180" y="296"/>
                </a:lnTo>
                <a:lnTo>
                  <a:pt x="8170" y="296"/>
                </a:lnTo>
                <a:lnTo>
                  <a:pt x="8158" y="296"/>
                </a:lnTo>
                <a:lnTo>
                  <a:pt x="8146" y="298"/>
                </a:lnTo>
                <a:lnTo>
                  <a:pt x="8146" y="296"/>
                </a:lnTo>
                <a:lnTo>
                  <a:pt x="8148" y="294"/>
                </a:lnTo>
                <a:lnTo>
                  <a:pt x="8150" y="292"/>
                </a:lnTo>
                <a:lnTo>
                  <a:pt x="8150" y="290"/>
                </a:lnTo>
                <a:lnTo>
                  <a:pt x="8148" y="288"/>
                </a:lnTo>
                <a:lnTo>
                  <a:pt x="8138" y="288"/>
                </a:lnTo>
                <a:lnTo>
                  <a:pt x="8116" y="286"/>
                </a:lnTo>
                <a:lnTo>
                  <a:pt x="8098" y="290"/>
                </a:lnTo>
                <a:lnTo>
                  <a:pt x="8092" y="292"/>
                </a:lnTo>
                <a:lnTo>
                  <a:pt x="8088" y="294"/>
                </a:lnTo>
                <a:lnTo>
                  <a:pt x="8086" y="298"/>
                </a:lnTo>
                <a:lnTo>
                  <a:pt x="8090" y="300"/>
                </a:lnTo>
                <a:close/>
                <a:moveTo>
                  <a:pt x="8270" y="334"/>
                </a:moveTo>
                <a:lnTo>
                  <a:pt x="8270" y="334"/>
                </a:lnTo>
                <a:lnTo>
                  <a:pt x="8260" y="326"/>
                </a:lnTo>
                <a:lnTo>
                  <a:pt x="8256" y="324"/>
                </a:lnTo>
                <a:lnTo>
                  <a:pt x="8252" y="324"/>
                </a:lnTo>
                <a:lnTo>
                  <a:pt x="8240" y="326"/>
                </a:lnTo>
                <a:lnTo>
                  <a:pt x="8220" y="336"/>
                </a:lnTo>
                <a:lnTo>
                  <a:pt x="8216" y="338"/>
                </a:lnTo>
                <a:lnTo>
                  <a:pt x="8216" y="340"/>
                </a:lnTo>
                <a:lnTo>
                  <a:pt x="8220" y="342"/>
                </a:lnTo>
                <a:lnTo>
                  <a:pt x="8230" y="346"/>
                </a:lnTo>
                <a:lnTo>
                  <a:pt x="8244" y="346"/>
                </a:lnTo>
                <a:lnTo>
                  <a:pt x="8258" y="348"/>
                </a:lnTo>
                <a:lnTo>
                  <a:pt x="8270" y="346"/>
                </a:lnTo>
                <a:lnTo>
                  <a:pt x="8272" y="344"/>
                </a:lnTo>
                <a:lnTo>
                  <a:pt x="8274" y="342"/>
                </a:lnTo>
                <a:lnTo>
                  <a:pt x="8274" y="338"/>
                </a:lnTo>
                <a:lnTo>
                  <a:pt x="8270" y="334"/>
                </a:lnTo>
                <a:close/>
                <a:moveTo>
                  <a:pt x="8160" y="268"/>
                </a:moveTo>
                <a:lnTo>
                  <a:pt x="8160" y="268"/>
                </a:lnTo>
                <a:lnTo>
                  <a:pt x="8164" y="266"/>
                </a:lnTo>
                <a:lnTo>
                  <a:pt x="8166" y="264"/>
                </a:lnTo>
                <a:lnTo>
                  <a:pt x="8164" y="260"/>
                </a:lnTo>
                <a:lnTo>
                  <a:pt x="8162" y="260"/>
                </a:lnTo>
                <a:lnTo>
                  <a:pt x="8156" y="258"/>
                </a:lnTo>
                <a:lnTo>
                  <a:pt x="8152" y="260"/>
                </a:lnTo>
                <a:lnTo>
                  <a:pt x="8146" y="262"/>
                </a:lnTo>
                <a:lnTo>
                  <a:pt x="8140" y="266"/>
                </a:lnTo>
                <a:lnTo>
                  <a:pt x="8134" y="272"/>
                </a:lnTo>
                <a:lnTo>
                  <a:pt x="8132" y="276"/>
                </a:lnTo>
                <a:lnTo>
                  <a:pt x="8136" y="278"/>
                </a:lnTo>
                <a:lnTo>
                  <a:pt x="8146" y="274"/>
                </a:lnTo>
                <a:lnTo>
                  <a:pt x="8160" y="268"/>
                </a:lnTo>
                <a:close/>
                <a:moveTo>
                  <a:pt x="8684" y="298"/>
                </a:moveTo>
                <a:lnTo>
                  <a:pt x="8684" y="298"/>
                </a:lnTo>
                <a:lnTo>
                  <a:pt x="8710" y="294"/>
                </a:lnTo>
                <a:lnTo>
                  <a:pt x="8730" y="292"/>
                </a:lnTo>
                <a:lnTo>
                  <a:pt x="8738" y="290"/>
                </a:lnTo>
                <a:lnTo>
                  <a:pt x="8742" y="288"/>
                </a:lnTo>
                <a:lnTo>
                  <a:pt x="8746" y="282"/>
                </a:lnTo>
                <a:lnTo>
                  <a:pt x="8746" y="276"/>
                </a:lnTo>
                <a:lnTo>
                  <a:pt x="8744" y="270"/>
                </a:lnTo>
                <a:lnTo>
                  <a:pt x="8740" y="264"/>
                </a:lnTo>
                <a:lnTo>
                  <a:pt x="8734" y="262"/>
                </a:lnTo>
                <a:lnTo>
                  <a:pt x="8726" y="258"/>
                </a:lnTo>
                <a:lnTo>
                  <a:pt x="8716" y="258"/>
                </a:lnTo>
                <a:lnTo>
                  <a:pt x="8708" y="260"/>
                </a:lnTo>
                <a:lnTo>
                  <a:pt x="8700" y="262"/>
                </a:lnTo>
                <a:lnTo>
                  <a:pt x="8694" y="266"/>
                </a:lnTo>
                <a:lnTo>
                  <a:pt x="8688" y="270"/>
                </a:lnTo>
                <a:lnTo>
                  <a:pt x="8684" y="272"/>
                </a:lnTo>
                <a:lnTo>
                  <a:pt x="8672" y="272"/>
                </a:lnTo>
                <a:lnTo>
                  <a:pt x="8656" y="276"/>
                </a:lnTo>
                <a:lnTo>
                  <a:pt x="8648" y="278"/>
                </a:lnTo>
                <a:lnTo>
                  <a:pt x="8636" y="286"/>
                </a:lnTo>
                <a:lnTo>
                  <a:pt x="8630" y="290"/>
                </a:lnTo>
                <a:lnTo>
                  <a:pt x="8628" y="294"/>
                </a:lnTo>
                <a:lnTo>
                  <a:pt x="8630" y="298"/>
                </a:lnTo>
                <a:lnTo>
                  <a:pt x="8636" y="300"/>
                </a:lnTo>
                <a:lnTo>
                  <a:pt x="8646" y="302"/>
                </a:lnTo>
                <a:lnTo>
                  <a:pt x="8656" y="302"/>
                </a:lnTo>
                <a:lnTo>
                  <a:pt x="8684" y="298"/>
                </a:lnTo>
                <a:close/>
                <a:moveTo>
                  <a:pt x="8680" y="222"/>
                </a:moveTo>
                <a:lnTo>
                  <a:pt x="8680" y="222"/>
                </a:lnTo>
                <a:lnTo>
                  <a:pt x="8680" y="220"/>
                </a:lnTo>
                <a:lnTo>
                  <a:pt x="8680" y="218"/>
                </a:lnTo>
                <a:lnTo>
                  <a:pt x="8676" y="214"/>
                </a:lnTo>
                <a:lnTo>
                  <a:pt x="8670" y="212"/>
                </a:lnTo>
                <a:lnTo>
                  <a:pt x="8660" y="212"/>
                </a:lnTo>
                <a:lnTo>
                  <a:pt x="8636" y="212"/>
                </a:lnTo>
                <a:lnTo>
                  <a:pt x="8626" y="214"/>
                </a:lnTo>
                <a:lnTo>
                  <a:pt x="8616" y="216"/>
                </a:lnTo>
                <a:lnTo>
                  <a:pt x="8614" y="218"/>
                </a:lnTo>
                <a:lnTo>
                  <a:pt x="8616" y="220"/>
                </a:lnTo>
                <a:lnTo>
                  <a:pt x="8620" y="222"/>
                </a:lnTo>
                <a:lnTo>
                  <a:pt x="8638" y="226"/>
                </a:lnTo>
                <a:lnTo>
                  <a:pt x="8662" y="226"/>
                </a:lnTo>
                <a:lnTo>
                  <a:pt x="8672" y="224"/>
                </a:lnTo>
                <a:lnTo>
                  <a:pt x="8680" y="222"/>
                </a:lnTo>
                <a:close/>
                <a:moveTo>
                  <a:pt x="8502" y="208"/>
                </a:moveTo>
                <a:lnTo>
                  <a:pt x="8502" y="208"/>
                </a:lnTo>
                <a:lnTo>
                  <a:pt x="8502" y="206"/>
                </a:lnTo>
                <a:lnTo>
                  <a:pt x="8500" y="206"/>
                </a:lnTo>
                <a:lnTo>
                  <a:pt x="8496" y="202"/>
                </a:lnTo>
                <a:lnTo>
                  <a:pt x="8476" y="200"/>
                </a:lnTo>
                <a:lnTo>
                  <a:pt x="8464" y="200"/>
                </a:lnTo>
                <a:lnTo>
                  <a:pt x="8454" y="202"/>
                </a:lnTo>
                <a:lnTo>
                  <a:pt x="8446" y="204"/>
                </a:lnTo>
                <a:lnTo>
                  <a:pt x="8442" y="208"/>
                </a:lnTo>
                <a:lnTo>
                  <a:pt x="8442" y="212"/>
                </a:lnTo>
                <a:lnTo>
                  <a:pt x="8442" y="214"/>
                </a:lnTo>
                <a:lnTo>
                  <a:pt x="8448" y="216"/>
                </a:lnTo>
                <a:lnTo>
                  <a:pt x="8456" y="218"/>
                </a:lnTo>
                <a:lnTo>
                  <a:pt x="8468" y="218"/>
                </a:lnTo>
                <a:lnTo>
                  <a:pt x="8490" y="214"/>
                </a:lnTo>
                <a:lnTo>
                  <a:pt x="8498" y="212"/>
                </a:lnTo>
                <a:lnTo>
                  <a:pt x="8502" y="208"/>
                </a:lnTo>
                <a:close/>
                <a:moveTo>
                  <a:pt x="8566" y="284"/>
                </a:moveTo>
                <a:lnTo>
                  <a:pt x="8566" y="284"/>
                </a:lnTo>
                <a:lnTo>
                  <a:pt x="8576" y="282"/>
                </a:lnTo>
                <a:lnTo>
                  <a:pt x="8586" y="278"/>
                </a:lnTo>
                <a:lnTo>
                  <a:pt x="8592" y="274"/>
                </a:lnTo>
                <a:lnTo>
                  <a:pt x="8598" y="268"/>
                </a:lnTo>
                <a:lnTo>
                  <a:pt x="8598" y="266"/>
                </a:lnTo>
                <a:lnTo>
                  <a:pt x="8592" y="264"/>
                </a:lnTo>
                <a:lnTo>
                  <a:pt x="8580" y="264"/>
                </a:lnTo>
                <a:lnTo>
                  <a:pt x="8558" y="268"/>
                </a:lnTo>
                <a:lnTo>
                  <a:pt x="8544" y="272"/>
                </a:lnTo>
                <a:lnTo>
                  <a:pt x="8534" y="276"/>
                </a:lnTo>
                <a:lnTo>
                  <a:pt x="8532" y="278"/>
                </a:lnTo>
                <a:lnTo>
                  <a:pt x="8534" y="280"/>
                </a:lnTo>
                <a:lnTo>
                  <a:pt x="8548" y="284"/>
                </a:lnTo>
                <a:lnTo>
                  <a:pt x="8566" y="284"/>
                </a:lnTo>
                <a:close/>
                <a:moveTo>
                  <a:pt x="8560" y="322"/>
                </a:moveTo>
                <a:lnTo>
                  <a:pt x="8560" y="322"/>
                </a:lnTo>
                <a:lnTo>
                  <a:pt x="8570" y="324"/>
                </a:lnTo>
                <a:lnTo>
                  <a:pt x="8578" y="324"/>
                </a:lnTo>
                <a:lnTo>
                  <a:pt x="8582" y="322"/>
                </a:lnTo>
                <a:lnTo>
                  <a:pt x="8586" y="320"/>
                </a:lnTo>
                <a:lnTo>
                  <a:pt x="8594" y="314"/>
                </a:lnTo>
                <a:lnTo>
                  <a:pt x="8600" y="312"/>
                </a:lnTo>
                <a:lnTo>
                  <a:pt x="8606" y="312"/>
                </a:lnTo>
                <a:lnTo>
                  <a:pt x="8614" y="310"/>
                </a:lnTo>
                <a:lnTo>
                  <a:pt x="8618" y="306"/>
                </a:lnTo>
                <a:lnTo>
                  <a:pt x="8618" y="300"/>
                </a:lnTo>
                <a:lnTo>
                  <a:pt x="8618" y="292"/>
                </a:lnTo>
                <a:lnTo>
                  <a:pt x="8612" y="288"/>
                </a:lnTo>
                <a:lnTo>
                  <a:pt x="8604" y="284"/>
                </a:lnTo>
                <a:lnTo>
                  <a:pt x="8592" y="284"/>
                </a:lnTo>
                <a:lnTo>
                  <a:pt x="8576" y="288"/>
                </a:lnTo>
                <a:lnTo>
                  <a:pt x="8558" y="292"/>
                </a:lnTo>
                <a:lnTo>
                  <a:pt x="8544" y="294"/>
                </a:lnTo>
                <a:lnTo>
                  <a:pt x="8532" y="292"/>
                </a:lnTo>
                <a:lnTo>
                  <a:pt x="8522" y="290"/>
                </a:lnTo>
                <a:lnTo>
                  <a:pt x="8514" y="288"/>
                </a:lnTo>
                <a:lnTo>
                  <a:pt x="8508" y="290"/>
                </a:lnTo>
                <a:lnTo>
                  <a:pt x="8502" y="294"/>
                </a:lnTo>
                <a:lnTo>
                  <a:pt x="8496" y="304"/>
                </a:lnTo>
                <a:lnTo>
                  <a:pt x="8494" y="314"/>
                </a:lnTo>
                <a:lnTo>
                  <a:pt x="8494" y="318"/>
                </a:lnTo>
                <a:lnTo>
                  <a:pt x="8496" y="320"/>
                </a:lnTo>
                <a:lnTo>
                  <a:pt x="8502" y="324"/>
                </a:lnTo>
                <a:lnTo>
                  <a:pt x="8512" y="324"/>
                </a:lnTo>
                <a:lnTo>
                  <a:pt x="8534" y="320"/>
                </a:lnTo>
                <a:lnTo>
                  <a:pt x="8548" y="320"/>
                </a:lnTo>
                <a:lnTo>
                  <a:pt x="8560" y="322"/>
                </a:lnTo>
                <a:close/>
                <a:moveTo>
                  <a:pt x="8116" y="340"/>
                </a:moveTo>
                <a:lnTo>
                  <a:pt x="8116" y="340"/>
                </a:lnTo>
                <a:lnTo>
                  <a:pt x="8110" y="342"/>
                </a:lnTo>
                <a:lnTo>
                  <a:pt x="8108" y="346"/>
                </a:lnTo>
                <a:lnTo>
                  <a:pt x="8108" y="350"/>
                </a:lnTo>
                <a:lnTo>
                  <a:pt x="8108" y="352"/>
                </a:lnTo>
                <a:lnTo>
                  <a:pt x="8112" y="354"/>
                </a:lnTo>
                <a:lnTo>
                  <a:pt x="8116" y="356"/>
                </a:lnTo>
                <a:lnTo>
                  <a:pt x="8120" y="356"/>
                </a:lnTo>
                <a:lnTo>
                  <a:pt x="8126" y="354"/>
                </a:lnTo>
                <a:lnTo>
                  <a:pt x="8134" y="346"/>
                </a:lnTo>
                <a:lnTo>
                  <a:pt x="8136" y="344"/>
                </a:lnTo>
                <a:lnTo>
                  <a:pt x="8136" y="340"/>
                </a:lnTo>
                <a:lnTo>
                  <a:pt x="8134" y="338"/>
                </a:lnTo>
                <a:lnTo>
                  <a:pt x="8130" y="338"/>
                </a:lnTo>
                <a:lnTo>
                  <a:pt x="8116" y="340"/>
                </a:lnTo>
                <a:close/>
                <a:moveTo>
                  <a:pt x="8170" y="368"/>
                </a:moveTo>
                <a:lnTo>
                  <a:pt x="8170" y="368"/>
                </a:lnTo>
                <a:lnTo>
                  <a:pt x="8178" y="366"/>
                </a:lnTo>
                <a:lnTo>
                  <a:pt x="8182" y="364"/>
                </a:lnTo>
                <a:lnTo>
                  <a:pt x="8180" y="360"/>
                </a:lnTo>
                <a:lnTo>
                  <a:pt x="8176" y="356"/>
                </a:lnTo>
                <a:lnTo>
                  <a:pt x="8168" y="354"/>
                </a:lnTo>
                <a:lnTo>
                  <a:pt x="8158" y="352"/>
                </a:lnTo>
                <a:lnTo>
                  <a:pt x="8148" y="352"/>
                </a:lnTo>
                <a:lnTo>
                  <a:pt x="8138" y="356"/>
                </a:lnTo>
                <a:lnTo>
                  <a:pt x="8132" y="360"/>
                </a:lnTo>
                <a:lnTo>
                  <a:pt x="8128" y="362"/>
                </a:lnTo>
                <a:lnTo>
                  <a:pt x="8130" y="364"/>
                </a:lnTo>
                <a:lnTo>
                  <a:pt x="8134" y="366"/>
                </a:lnTo>
                <a:lnTo>
                  <a:pt x="8148" y="366"/>
                </a:lnTo>
                <a:lnTo>
                  <a:pt x="8170" y="368"/>
                </a:lnTo>
                <a:close/>
                <a:moveTo>
                  <a:pt x="8394" y="332"/>
                </a:moveTo>
                <a:lnTo>
                  <a:pt x="8394" y="332"/>
                </a:lnTo>
                <a:lnTo>
                  <a:pt x="8382" y="332"/>
                </a:lnTo>
                <a:lnTo>
                  <a:pt x="8370" y="332"/>
                </a:lnTo>
                <a:lnTo>
                  <a:pt x="8366" y="332"/>
                </a:lnTo>
                <a:lnTo>
                  <a:pt x="8360" y="336"/>
                </a:lnTo>
                <a:lnTo>
                  <a:pt x="8358" y="340"/>
                </a:lnTo>
                <a:lnTo>
                  <a:pt x="8354" y="346"/>
                </a:lnTo>
                <a:lnTo>
                  <a:pt x="8354" y="352"/>
                </a:lnTo>
                <a:lnTo>
                  <a:pt x="8356" y="356"/>
                </a:lnTo>
                <a:lnTo>
                  <a:pt x="8360" y="358"/>
                </a:lnTo>
                <a:lnTo>
                  <a:pt x="8366" y="358"/>
                </a:lnTo>
                <a:lnTo>
                  <a:pt x="8382" y="356"/>
                </a:lnTo>
                <a:lnTo>
                  <a:pt x="8400" y="356"/>
                </a:lnTo>
                <a:lnTo>
                  <a:pt x="8408" y="356"/>
                </a:lnTo>
                <a:lnTo>
                  <a:pt x="8412" y="354"/>
                </a:lnTo>
                <a:lnTo>
                  <a:pt x="8414" y="348"/>
                </a:lnTo>
                <a:lnTo>
                  <a:pt x="8412" y="344"/>
                </a:lnTo>
                <a:lnTo>
                  <a:pt x="8410" y="338"/>
                </a:lnTo>
                <a:lnTo>
                  <a:pt x="8406" y="334"/>
                </a:lnTo>
                <a:lnTo>
                  <a:pt x="8400" y="332"/>
                </a:lnTo>
                <a:lnTo>
                  <a:pt x="8394" y="332"/>
                </a:lnTo>
                <a:close/>
                <a:moveTo>
                  <a:pt x="8414" y="336"/>
                </a:moveTo>
                <a:lnTo>
                  <a:pt x="8414" y="336"/>
                </a:lnTo>
                <a:lnTo>
                  <a:pt x="8420" y="344"/>
                </a:lnTo>
                <a:lnTo>
                  <a:pt x="8428" y="348"/>
                </a:lnTo>
                <a:lnTo>
                  <a:pt x="8440" y="352"/>
                </a:lnTo>
                <a:lnTo>
                  <a:pt x="8446" y="354"/>
                </a:lnTo>
                <a:lnTo>
                  <a:pt x="8450" y="352"/>
                </a:lnTo>
                <a:lnTo>
                  <a:pt x="8452" y="350"/>
                </a:lnTo>
                <a:lnTo>
                  <a:pt x="8452" y="346"/>
                </a:lnTo>
                <a:lnTo>
                  <a:pt x="8454" y="342"/>
                </a:lnTo>
                <a:lnTo>
                  <a:pt x="8456" y="338"/>
                </a:lnTo>
                <a:lnTo>
                  <a:pt x="8462" y="336"/>
                </a:lnTo>
                <a:lnTo>
                  <a:pt x="8470" y="336"/>
                </a:lnTo>
                <a:lnTo>
                  <a:pt x="8488" y="334"/>
                </a:lnTo>
                <a:lnTo>
                  <a:pt x="8492" y="332"/>
                </a:lnTo>
                <a:lnTo>
                  <a:pt x="8494" y="330"/>
                </a:lnTo>
                <a:lnTo>
                  <a:pt x="8492" y="328"/>
                </a:lnTo>
                <a:lnTo>
                  <a:pt x="8488" y="326"/>
                </a:lnTo>
                <a:lnTo>
                  <a:pt x="8468" y="322"/>
                </a:lnTo>
                <a:lnTo>
                  <a:pt x="8444" y="320"/>
                </a:lnTo>
                <a:lnTo>
                  <a:pt x="8422" y="320"/>
                </a:lnTo>
                <a:lnTo>
                  <a:pt x="8414" y="322"/>
                </a:lnTo>
                <a:lnTo>
                  <a:pt x="8410" y="326"/>
                </a:lnTo>
                <a:lnTo>
                  <a:pt x="8410" y="330"/>
                </a:lnTo>
                <a:lnTo>
                  <a:pt x="8414" y="336"/>
                </a:lnTo>
                <a:close/>
                <a:moveTo>
                  <a:pt x="8486" y="354"/>
                </a:moveTo>
                <a:lnTo>
                  <a:pt x="8486" y="354"/>
                </a:lnTo>
                <a:lnTo>
                  <a:pt x="8476" y="356"/>
                </a:lnTo>
                <a:lnTo>
                  <a:pt x="8474" y="360"/>
                </a:lnTo>
                <a:lnTo>
                  <a:pt x="8476" y="362"/>
                </a:lnTo>
                <a:lnTo>
                  <a:pt x="8480" y="362"/>
                </a:lnTo>
                <a:lnTo>
                  <a:pt x="8498" y="364"/>
                </a:lnTo>
                <a:lnTo>
                  <a:pt x="8516" y="362"/>
                </a:lnTo>
                <a:lnTo>
                  <a:pt x="8524" y="362"/>
                </a:lnTo>
                <a:lnTo>
                  <a:pt x="8526" y="360"/>
                </a:lnTo>
                <a:lnTo>
                  <a:pt x="8524" y="356"/>
                </a:lnTo>
                <a:lnTo>
                  <a:pt x="8522" y="354"/>
                </a:lnTo>
                <a:lnTo>
                  <a:pt x="8506" y="352"/>
                </a:lnTo>
                <a:lnTo>
                  <a:pt x="8498" y="352"/>
                </a:lnTo>
                <a:lnTo>
                  <a:pt x="8488" y="352"/>
                </a:lnTo>
                <a:lnTo>
                  <a:pt x="8486" y="354"/>
                </a:lnTo>
                <a:close/>
                <a:moveTo>
                  <a:pt x="8458" y="244"/>
                </a:moveTo>
                <a:lnTo>
                  <a:pt x="8458" y="244"/>
                </a:lnTo>
                <a:lnTo>
                  <a:pt x="8468" y="244"/>
                </a:lnTo>
                <a:lnTo>
                  <a:pt x="8470" y="242"/>
                </a:lnTo>
                <a:lnTo>
                  <a:pt x="8468" y="242"/>
                </a:lnTo>
                <a:lnTo>
                  <a:pt x="8460" y="238"/>
                </a:lnTo>
                <a:lnTo>
                  <a:pt x="8444" y="232"/>
                </a:lnTo>
                <a:lnTo>
                  <a:pt x="8432" y="228"/>
                </a:lnTo>
                <a:lnTo>
                  <a:pt x="8424" y="228"/>
                </a:lnTo>
                <a:lnTo>
                  <a:pt x="8416" y="230"/>
                </a:lnTo>
                <a:lnTo>
                  <a:pt x="8406" y="234"/>
                </a:lnTo>
                <a:lnTo>
                  <a:pt x="8398" y="238"/>
                </a:lnTo>
                <a:lnTo>
                  <a:pt x="8396" y="240"/>
                </a:lnTo>
                <a:lnTo>
                  <a:pt x="8400" y="240"/>
                </a:lnTo>
                <a:lnTo>
                  <a:pt x="8408" y="240"/>
                </a:lnTo>
                <a:lnTo>
                  <a:pt x="8430" y="242"/>
                </a:lnTo>
                <a:lnTo>
                  <a:pt x="8458" y="244"/>
                </a:lnTo>
                <a:close/>
                <a:moveTo>
                  <a:pt x="8344" y="256"/>
                </a:moveTo>
                <a:lnTo>
                  <a:pt x="8344" y="256"/>
                </a:lnTo>
                <a:lnTo>
                  <a:pt x="8348" y="258"/>
                </a:lnTo>
                <a:lnTo>
                  <a:pt x="8352" y="258"/>
                </a:lnTo>
                <a:lnTo>
                  <a:pt x="8360" y="256"/>
                </a:lnTo>
                <a:lnTo>
                  <a:pt x="8368" y="256"/>
                </a:lnTo>
                <a:lnTo>
                  <a:pt x="8374" y="258"/>
                </a:lnTo>
                <a:lnTo>
                  <a:pt x="8380" y="260"/>
                </a:lnTo>
                <a:lnTo>
                  <a:pt x="8384" y="262"/>
                </a:lnTo>
                <a:lnTo>
                  <a:pt x="8388" y="262"/>
                </a:lnTo>
                <a:lnTo>
                  <a:pt x="8398" y="260"/>
                </a:lnTo>
                <a:lnTo>
                  <a:pt x="8412" y="256"/>
                </a:lnTo>
                <a:lnTo>
                  <a:pt x="8436" y="252"/>
                </a:lnTo>
                <a:lnTo>
                  <a:pt x="8440" y="252"/>
                </a:lnTo>
                <a:lnTo>
                  <a:pt x="8440" y="250"/>
                </a:lnTo>
                <a:lnTo>
                  <a:pt x="8428" y="248"/>
                </a:lnTo>
                <a:lnTo>
                  <a:pt x="8386" y="242"/>
                </a:lnTo>
                <a:lnTo>
                  <a:pt x="8380" y="242"/>
                </a:lnTo>
                <a:lnTo>
                  <a:pt x="8376" y="244"/>
                </a:lnTo>
                <a:lnTo>
                  <a:pt x="8376" y="246"/>
                </a:lnTo>
                <a:lnTo>
                  <a:pt x="8378" y="248"/>
                </a:lnTo>
                <a:lnTo>
                  <a:pt x="8382" y="252"/>
                </a:lnTo>
                <a:lnTo>
                  <a:pt x="8380" y="252"/>
                </a:lnTo>
                <a:lnTo>
                  <a:pt x="8376" y="252"/>
                </a:lnTo>
                <a:lnTo>
                  <a:pt x="8350" y="252"/>
                </a:lnTo>
                <a:lnTo>
                  <a:pt x="8342" y="254"/>
                </a:lnTo>
                <a:lnTo>
                  <a:pt x="8344" y="256"/>
                </a:lnTo>
                <a:close/>
                <a:moveTo>
                  <a:pt x="8442" y="270"/>
                </a:moveTo>
                <a:lnTo>
                  <a:pt x="8442" y="270"/>
                </a:lnTo>
                <a:lnTo>
                  <a:pt x="8442" y="272"/>
                </a:lnTo>
                <a:lnTo>
                  <a:pt x="8450" y="276"/>
                </a:lnTo>
                <a:lnTo>
                  <a:pt x="8462" y="278"/>
                </a:lnTo>
                <a:lnTo>
                  <a:pt x="8472" y="278"/>
                </a:lnTo>
                <a:lnTo>
                  <a:pt x="8474" y="278"/>
                </a:lnTo>
                <a:lnTo>
                  <a:pt x="8472" y="276"/>
                </a:lnTo>
                <a:lnTo>
                  <a:pt x="8464" y="270"/>
                </a:lnTo>
                <a:lnTo>
                  <a:pt x="8452" y="268"/>
                </a:lnTo>
                <a:lnTo>
                  <a:pt x="8446" y="268"/>
                </a:lnTo>
                <a:lnTo>
                  <a:pt x="8442" y="270"/>
                </a:lnTo>
                <a:close/>
                <a:moveTo>
                  <a:pt x="8478" y="296"/>
                </a:moveTo>
                <a:lnTo>
                  <a:pt x="8478" y="296"/>
                </a:lnTo>
                <a:lnTo>
                  <a:pt x="8484" y="294"/>
                </a:lnTo>
                <a:lnTo>
                  <a:pt x="8486" y="290"/>
                </a:lnTo>
                <a:lnTo>
                  <a:pt x="8486" y="288"/>
                </a:lnTo>
                <a:lnTo>
                  <a:pt x="8484" y="286"/>
                </a:lnTo>
                <a:lnTo>
                  <a:pt x="8480" y="286"/>
                </a:lnTo>
                <a:lnTo>
                  <a:pt x="8472" y="286"/>
                </a:lnTo>
                <a:lnTo>
                  <a:pt x="8462" y="286"/>
                </a:lnTo>
                <a:lnTo>
                  <a:pt x="8450" y="290"/>
                </a:lnTo>
                <a:lnTo>
                  <a:pt x="8444" y="292"/>
                </a:lnTo>
                <a:lnTo>
                  <a:pt x="8444" y="294"/>
                </a:lnTo>
                <a:lnTo>
                  <a:pt x="8450" y="294"/>
                </a:lnTo>
                <a:lnTo>
                  <a:pt x="8464" y="296"/>
                </a:lnTo>
                <a:lnTo>
                  <a:pt x="8478" y="296"/>
                </a:lnTo>
                <a:close/>
                <a:moveTo>
                  <a:pt x="8372" y="268"/>
                </a:moveTo>
                <a:lnTo>
                  <a:pt x="8372" y="268"/>
                </a:lnTo>
                <a:lnTo>
                  <a:pt x="8370" y="268"/>
                </a:lnTo>
                <a:lnTo>
                  <a:pt x="8372" y="270"/>
                </a:lnTo>
                <a:lnTo>
                  <a:pt x="8378" y="272"/>
                </a:lnTo>
                <a:lnTo>
                  <a:pt x="8388" y="274"/>
                </a:lnTo>
                <a:lnTo>
                  <a:pt x="8400" y="278"/>
                </a:lnTo>
                <a:lnTo>
                  <a:pt x="8416" y="284"/>
                </a:lnTo>
                <a:lnTo>
                  <a:pt x="8426" y="286"/>
                </a:lnTo>
                <a:lnTo>
                  <a:pt x="8444" y="286"/>
                </a:lnTo>
                <a:lnTo>
                  <a:pt x="8456" y="284"/>
                </a:lnTo>
                <a:lnTo>
                  <a:pt x="8458" y="284"/>
                </a:lnTo>
                <a:lnTo>
                  <a:pt x="8456" y="282"/>
                </a:lnTo>
                <a:lnTo>
                  <a:pt x="8432" y="276"/>
                </a:lnTo>
                <a:lnTo>
                  <a:pt x="8418" y="272"/>
                </a:lnTo>
                <a:lnTo>
                  <a:pt x="8400" y="268"/>
                </a:lnTo>
                <a:lnTo>
                  <a:pt x="8384" y="268"/>
                </a:lnTo>
                <a:lnTo>
                  <a:pt x="8372" y="268"/>
                </a:lnTo>
                <a:close/>
                <a:moveTo>
                  <a:pt x="8332" y="280"/>
                </a:moveTo>
                <a:lnTo>
                  <a:pt x="8332" y="280"/>
                </a:lnTo>
                <a:lnTo>
                  <a:pt x="8338" y="282"/>
                </a:lnTo>
                <a:lnTo>
                  <a:pt x="8344" y="284"/>
                </a:lnTo>
                <a:lnTo>
                  <a:pt x="8364" y="288"/>
                </a:lnTo>
                <a:lnTo>
                  <a:pt x="8390" y="294"/>
                </a:lnTo>
                <a:lnTo>
                  <a:pt x="8404" y="298"/>
                </a:lnTo>
                <a:lnTo>
                  <a:pt x="8412" y="302"/>
                </a:lnTo>
                <a:lnTo>
                  <a:pt x="8424" y="300"/>
                </a:lnTo>
                <a:lnTo>
                  <a:pt x="8432" y="296"/>
                </a:lnTo>
                <a:lnTo>
                  <a:pt x="8434" y="294"/>
                </a:lnTo>
                <a:lnTo>
                  <a:pt x="8432" y="294"/>
                </a:lnTo>
                <a:lnTo>
                  <a:pt x="8410" y="286"/>
                </a:lnTo>
                <a:lnTo>
                  <a:pt x="8380" y="276"/>
                </a:lnTo>
                <a:lnTo>
                  <a:pt x="8366" y="274"/>
                </a:lnTo>
                <a:lnTo>
                  <a:pt x="8354" y="274"/>
                </a:lnTo>
                <a:lnTo>
                  <a:pt x="8348" y="274"/>
                </a:lnTo>
                <a:lnTo>
                  <a:pt x="8340" y="274"/>
                </a:lnTo>
                <a:lnTo>
                  <a:pt x="8326" y="268"/>
                </a:lnTo>
                <a:lnTo>
                  <a:pt x="8320" y="266"/>
                </a:lnTo>
                <a:lnTo>
                  <a:pt x="8314" y="266"/>
                </a:lnTo>
                <a:lnTo>
                  <a:pt x="8308" y="268"/>
                </a:lnTo>
                <a:lnTo>
                  <a:pt x="8302" y="272"/>
                </a:lnTo>
                <a:lnTo>
                  <a:pt x="8300" y="274"/>
                </a:lnTo>
                <a:lnTo>
                  <a:pt x="8302" y="276"/>
                </a:lnTo>
                <a:lnTo>
                  <a:pt x="8308" y="278"/>
                </a:lnTo>
                <a:lnTo>
                  <a:pt x="8320" y="278"/>
                </a:lnTo>
                <a:lnTo>
                  <a:pt x="8332" y="280"/>
                </a:lnTo>
                <a:close/>
                <a:moveTo>
                  <a:pt x="8304" y="294"/>
                </a:moveTo>
                <a:lnTo>
                  <a:pt x="8304" y="294"/>
                </a:lnTo>
                <a:lnTo>
                  <a:pt x="8312" y="296"/>
                </a:lnTo>
                <a:lnTo>
                  <a:pt x="8316" y="298"/>
                </a:lnTo>
                <a:lnTo>
                  <a:pt x="8320" y="300"/>
                </a:lnTo>
                <a:lnTo>
                  <a:pt x="8328" y="298"/>
                </a:lnTo>
                <a:lnTo>
                  <a:pt x="8340" y="296"/>
                </a:lnTo>
                <a:lnTo>
                  <a:pt x="8352" y="296"/>
                </a:lnTo>
                <a:lnTo>
                  <a:pt x="8360" y="294"/>
                </a:lnTo>
                <a:lnTo>
                  <a:pt x="8358" y="294"/>
                </a:lnTo>
                <a:lnTo>
                  <a:pt x="8340" y="288"/>
                </a:lnTo>
                <a:lnTo>
                  <a:pt x="8330" y="286"/>
                </a:lnTo>
                <a:lnTo>
                  <a:pt x="8324" y="286"/>
                </a:lnTo>
                <a:lnTo>
                  <a:pt x="8320" y="288"/>
                </a:lnTo>
                <a:lnTo>
                  <a:pt x="8318" y="290"/>
                </a:lnTo>
                <a:lnTo>
                  <a:pt x="8312" y="290"/>
                </a:lnTo>
                <a:lnTo>
                  <a:pt x="8302" y="286"/>
                </a:lnTo>
                <a:lnTo>
                  <a:pt x="8292" y="286"/>
                </a:lnTo>
                <a:lnTo>
                  <a:pt x="8288" y="288"/>
                </a:lnTo>
                <a:lnTo>
                  <a:pt x="8284" y="292"/>
                </a:lnTo>
                <a:lnTo>
                  <a:pt x="8282" y="294"/>
                </a:lnTo>
                <a:lnTo>
                  <a:pt x="8286" y="294"/>
                </a:lnTo>
                <a:lnTo>
                  <a:pt x="8304" y="294"/>
                </a:lnTo>
                <a:close/>
                <a:moveTo>
                  <a:pt x="8370" y="298"/>
                </a:moveTo>
                <a:lnTo>
                  <a:pt x="8370" y="298"/>
                </a:lnTo>
                <a:lnTo>
                  <a:pt x="8350" y="300"/>
                </a:lnTo>
                <a:lnTo>
                  <a:pt x="8346" y="302"/>
                </a:lnTo>
                <a:lnTo>
                  <a:pt x="8350" y="306"/>
                </a:lnTo>
                <a:lnTo>
                  <a:pt x="8358" y="308"/>
                </a:lnTo>
                <a:lnTo>
                  <a:pt x="8372" y="308"/>
                </a:lnTo>
                <a:lnTo>
                  <a:pt x="8398" y="306"/>
                </a:lnTo>
                <a:lnTo>
                  <a:pt x="8402" y="304"/>
                </a:lnTo>
                <a:lnTo>
                  <a:pt x="8404" y="304"/>
                </a:lnTo>
                <a:lnTo>
                  <a:pt x="8398" y="300"/>
                </a:lnTo>
                <a:lnTo>
                  <a:pt x="8384" y="298"/>
                </a:lnTo>
                <a:lnTo>
                  <a:pt x="8370" y="298"/>
                </a:lnTo>
                <a:close/>
                <a:moveTo>
                  <a:pt x="8432" y="314"/>
                </a:moveTo>
                <a:lnTo>
                  <a:pt x="8432" y="314"/>
                </a:lnTo>
                <a:lnTo>
                  <a:pt x="8442" y="314"/>
                </a:lnTo>
                <a:lnTo>
                  <a:pt x="8446" y="314"/>
                </a:lnTo>
                <a:lnTo>
                  <a:pt x="8448" y="312"/>
                </a:lnTo>
                <a:lnTo>
                  <a:pt x="8448" y="310"/>
                </a:lnTo>
                <a:lnTo>
                  <a:pt x="8448" y="308"/>
                </a:lnTo>
                <a:lnTo>
                  <a:pt x="8442" y="306"/>
                </a:lnTo>
                <a:lnTo>
                  <a:pt x="8430" y="306"/>
                </a:lnTo>
                <a:lnTo>
                  <a:pt x="8420" y="308"/>
                </a:lnTo>
                <a:lnTo>
                  <a:pt x="8418" y="308"/>
                </a:lnTo>
                <a:lnTo>
                  <a:pt x="8420" y="310"/>
                </a:lnTo>
                <a:lnTo>
                  <a:pt x="8424" y="312"/>
                </a:lnTo>
                <a:lnTo>
                  <a:pt x="8432" y="314"/>
                </a:lnTo>
                <a:close/>
                <a:moveTo>
                  <a:pt x="8294" y="324"/>
                </a:moveTo>
                <a:lnTo>
                  <a:pt x="8294" y="324"/>
                </a:lnTo>
                <a:lnTo>
                  <a:pt x="8304" y="322"/>
                </a:lnTo>
                <a:lnTo>
                  <a:pt x="8304" y="320"/>
                </a:lnTo>
                <a:lnTo>
                  <a:pt x="8302" y="316"/>
                </a:lnTo>
                <a:lnTo>
                  <a:pt x="8296" y="312"/>
                </a:lnTo>
                <a:lnTo>
                  <a:pt x="8290" y="310"/>
                </a:lnTo>
                <a:lnTo>
                  <a:pt x="8284" y="308"/>
                </a:lnTo>
                <a:lnTo>
                  <a:pt x="8280" y="310"/>
                </a:lnTo>
                <a:lnTo>
                  <a:pt x="8278" y="312"/>
                </a:lnTo>
                <a:lnTo>
                  <a:pt x="8280" y="314"/>
                </a:lnTo>
                <a:lnTo>
                  <a:pt x="8282" y="314"/>
                </a:lnTo>
                <a:lnTo>
                  <a:pt x="8280" y="316"/>
                </a:lnTo>
                <a:lnTo>
                  <a:pt x="8278" y="320"/>
                </a:lnTo>
                <a:lnTo>
                  <a:pt x="8278" y="322"/>
                </a:lnTo>
                <a:lnTo>
                  <a:pt x="8280" y="322"/>
                </a:lnTo>
                <a:lnTo>
                  <a:pt x="8294" y="324"/>
                </a:lnTo>
                <a:close/>
                <a:moveTo>
                  <a:pt x="11820" y="2336"/>
                </a:moveTo>
                <a:lnTo>
                  <a:pt x="11820" y="2336"/>
                </a:lnTo>
                <a:lnTo>
                  <a:pt x="11820" y="2338"/>
                </a:lnTo>
                <a:lnTo>
                  <a:pt x="11824" y="2342"/>
                </a:lnTo>
                <a:lnTo>
                  <a:pt x="11830" y="2348"/>
                </a:lnTo>
                <a:lnTo>
                  <a:pt x="11838" y="2360"/>
                </a:lnTo>
                <a:lnTo>
                  <a:pt x="11840" y="2368"/>
                </a:lnTo>
                <a:lnTo>
                  <a:pt x="11840" y="2374"/>
                </a:lnTo>
                <a:lnTo>
                  <a:pt x="11838" y="2386"/>
                </a:lnTo>
                <a:lnTo>
                  <a:pt x="11832" y="2398"/>
                </a:lnTo>
                <a:lnTo>
                  <a:pt x="11832" y="2404"/>
                </a:lnTo>
                <a:lnTo>
                  <a:pt x="11834" y="2412"/>
                </a:lnTo>
                <a:lnTo>
                  <a:pt x="11836" y="2422"/>
                </a:lnTo>
                <a:lnTo>
                  <a:pt x="11836" y="2436"/>
                </a:lnTo>
                <a:lnTo>
                  <a:pt x="11836" y="2466"/>
                </a:lnTo>
                <a:lnTo>
                  <a:pt x="11832" y="2492"/>
                </a:lnTo>
                <a:lnTo>
                  <a:pt x="11828" y="2504"/>
                </a:lnTo>
                <a:lnTo>
                  <a:pt x="11826" y="2510"/>
                </a:lnTo>
                <a:lnTo>
                  <a:pt x="11824" y="2514"/>
                </a:lnTo>
                <a:lnTo>
                  <a:pt x="11826" y="2520"/>
                </a:lnTo>
                <a:lnTo>
                  <a:pt x="11832" y="2530"/>
                </a:lnTo>
                <a:lnTo>
                  <a:pt x="11834" y="2536"/>
                </a:lnTo>
                <a:lnTo>
                  <a:pt x="11836" y="2544"/>
                </a:lnTo>
                <a:lnTo>
                  <a:pt x="11836" y="2554"/>
                </a:lnTo>
                <a:lnTo>
                  <a:pt x="11830" y="2568"/>
                </a:lnTo>
                <a:lnTo>
                  <a:pt x="11828" y="2578"/>
                </a:lnTo>
                <a:lnTo>
                  <a:pt x="11828" y="2586"/>
                </a:lnTo>
                <a:lnTo>
                  <a:pt x="11830" y="2600"/>
                </a:lnTo>
                <a:lnTo>
                  <a:pt x="11832" y="2612"/>
                </a:lnTo>
                <a:lnTo>
                  <a:pt x="11832" y="2618"/>
                </a:lnTo>
                <a:lnTo>
                  <a:pt x="11830" y="2624"/>
                </a:lnTo>
                <a:lnTo>
                  <a:pt x="11824" y="2634"/>
                </a:lnTo>
                <a:lnTo>
                  <a:pt x="11822" y="2644"/>
                </a:lnTo>
                <a:lnTo>
                  <a:pt x="11824" y="2654"/>
                </a:lnTo>
                <a:lnTo>
                  <a:pt x="11828" y="2666"/>
                </a:lnTo>
                <a:lnTo>
                  <a:pt x="11830" y="2678"/>
                </a:lnTo>
                <a:lnTo>
                  <a:pt x="11832" y="2678"/>
                </a:lnTo>
                <a:lnTo>
                  <a:pt x="11834" y="2676"/>
                </a:lnTo>
                <a:lnTo>
                  <a:pt x="11838" y="2668"/>
                </a:lnTo>
                <a:lnTo>
                  <a:pt x="11842" y="2654"/>
                </a:lnTo>
                <a:lnTo>
                  <a:pt x="11846" y="2642"/>
                </a:lnTo>
                <a:lnTo>
                  <a:pt x="11852" y="2632"/>
                </a:lnTo>
                <a:lnTo>
                  <a:pt x="11854" y="2630"/>
                </a:lnTo>
                <a:lnTo>
                  <a:pt x="11856" y="2630"/>
                </a:lnTo>
                <a:lnTo>
                  <a:pt x="11860" y="2634"/>
                </a:lnTo>
                <a:lnTo>
                  <a:pt x="11864" y="2638"/>
                </a:lnTo>
                <a:lnTo>
                  <a:pt x="11868" y="2638"/>
                </a:lnTo>
                <a:lnTo>
                  <a:pt x="11874" y="2638"/>
                </a:lnTo>
                <a:lnTo>
                  <a:pt x="11880" y="2638"/>
                </a:lnTo>
                <a:lnTo>
                  <a:pt x="11882" y="2642"/>
                </a:lnTo>
                <a:lnTo>
                  <a:pt x="11884" y="2646"/>
                </a:lnTo>
                <a:lnTo>
                  <a:pt x="11886" y="2656"/>
                </a:lnTo>
                <a:lnTo>
                  <a:pt x="11888" y="2664"/>
                </a:lnTo>
                <a:lnTo>
                  <a:pt x="11888" y="2666"/>
                </a:lnTo>
                <a:lnTo>
                  <a:pt x="11890" y="2664"/>
                </a:lnTo>
                <a:lnTo>
                  <a:pt x="11894" y="2652"/>
                </a:lnTo>
                <a:lnTo>
                  <a:pt x="11894" y="2648"/>
                </a:lnTo>
                <a:lnTo>
                  <a:pt x="11892" y="2642"/>
                </a:lnTo>
                <a:lnTo>
                  <a:pt x="11892" y="2634"/>
                </a:lnTo>
                <a:lnTo>
                  <a:pt x="11892" y="2626"/>
                </a:lnTo>
                <a:lnTo>
                  <a:pt x="11890" y="2624"/>
                </a:lnTo>
                <a:lnTo>
                  <a:pt x="11888" y="2626"/>
                </a:lnTo>
                <a:lnTo>
                  <a:pt x="11882" y="2624"/>
                </a:lnTo>
                <a:lnTo>
                  <a:pt x="11878" y="2622"/>
                </a:lnTo>
                <a:lnTo>
                  <a:pt x="11876" y="2618"/>
                </a:lnTo>
                <a:lnTo>
                  <a:pt x="11872" y="2610"/>
                </a:lnTo>
                <a:lnTo>
                  <a:pt x="11868" y="2598"/>
                </a:lnTo>
                <a:lnTo>
                  <a:pt x="11864" y="2594"/>
                </a:lnTo>
                <a:lnTo>
                  <a:pt x="11860" y="2588"/>
                </a:lnTo>
                <a:lnTo>
                  <a:pt x="11856" y="2582"/>
                </a:lnTo>
                <a:lnTo>
                  <a:pt x="11852" y="2572"/>
                </a:lnTo>
                <a:lnTo>
                  <a:pt x="11852" y="2562"/>
                </a:lnTo>
                <a:lnTo>
                  <a:pt x="11854" y="2550"/>
                </a:lnTo>
                <a:lnTo>
                  <a:pt x="11860" y="2528"/>
                </a:lnTo>
                <a:lnTo>
                  <a:pt x="11866" y="2512"/>
                </a:lnTo>
                <a:lnTo>
                  <a:pt x="11870" y="2508"/>
                </a:lnTo>
                <a:lnTo>
                  <a:pt x="11870" y="2502"/>
                </a:lnTo>
                <a:lnTo>
                  <a:pt x="11870" y="2494"/>
                </a:lnTo>
                <a:lnTo>
                  <a:pt x="11872" y="2490"/>
                </a:lnTo>
                <a:lnTo>
                  <a:pt x="11874" y="2486"/>
                </a:lnTo>
                <a:lnTo>
                  <a:pt x="11876" y="2484"/>
                </a:lnTo>
                <a:lnTo>
                  <a:pt x="11882" y="2482"/>
                </a:lnTo>
                <a:lnTo>
                  <a:pt x="11892" y="2480"/>
                </a:lnTo>
                <a:lnTo>
                  <a:pt x="11902" y="2480"/>
                </a:lnTo>
                <a:lnTo>
                  <a:pt x="11914" y="2484"/>
                </a:lnTo>
                <a:lnTo>
                  <a:pt x="11924" y="2494"/>
                </a:lnTo>
                <a:lnTo>
                  <a:pt x="11938" y="2512"/>
                </a:lnTo>
                <a:lnTo>
                  <a:pt x="11940" y="2516"/>
                </a:lnTo>
                <a:lnTo>
                  <a:pt x="11940" y="2510"/>
                </a:lnTo>
                <a:lnTo>
                  <a:pt x="11936" y="2502"/>
                </a:lnTo>
                <a:lnTo>
                  <a:pt x="11930" y="2492"/>
                </a:lnTo>
                <a:lnTo>
                  <a:pt x="11922" y="2482"/>
                </a:lnTo>
                <a:lnTo>
                  <a:pt x="11920" y="2476"/>
                </a:lnTo>
                <a:lnTo>
                  <a:pt x="11920" y="2468"/>
                </a:lnTo>
                <a:lnTo>
                  <a:pt x="11914" y="2450"/>
                </a:lnTo>
                <a:lnTo>
                  <a:pt x="11908" y="2432"/>
                </a:lnTo>
                <a:lnTo>
                  <a:pt x="11902" y="2414"/>
                </a:lnTo>
                <a:lnTo>
                  <a:pt x="11898" y="2404"/>
                </a:lnTo>
                <a:lnTo>
                  <a:pt x="11898" y="2396"/>
                </a:lnTo>
                <a:lnTo>
                  <a:pt x="11896" y="2380"/>
                </a:lnTo>
                <a:lnTo>
                  <a:pt x="11892" y="2368"/>
                </a:lnTo>
                <a:lnTo>
                  <a:pt x="11890" y="2356"/>
                </a:lnTo>
                <a:lnTo>
                  <a:pt x="11888" y="2346"/>
                </a:lnTo>
                <a:lnTo>
                  <a:pt x="11886" y="2344"/>
                </a:lnTo>
                <a:lnTo>
                  <a:pt x="11886" y="2342"/>
                </a:lnTo>
                <a:lnTo>
                  <a:pt x="11882" y="2344"/>
                </a:lnTo>
                <a:lnTo>
                  <a:pt x="11882" y="2346"/>
                </a:lnTo>
                <a:lnTo>
                  <a:pt x="11882" y="2344"/>
                </a:lnTo>
                <a:lnTo>
                  <a:pt x="11882" y="2336"/>
                </a:lnTo>
                <a:lnTo>
                  <a:pt x="11882" y="2328"/>
                </a:lnTo>
                <a:lnTo>
                  <a:pt x="11882" y="2326"/>
                </a:lnTo>
                <a:lnTo>
                  <a:pt x="11882" y="2328"/>
                </a:lnTo>
                <a:lnTo>
                  <a:pt x="11880" y="2328"/>
                </a:lnTo>
                <a:lnTo>
                  <a:pt x="11876" y="2322"/>
                </a:lnTo>
                <a:lnTo>
                  <a:pt x="11876" y="2314"/>
                </a:lnTo>
                <a:lnTo>
                  <a:pt x="11876" y="2308"/>
                </a:lnTo>
                <a:lnTo>
                  <a:pt x="11880" y="2296"/>
                </a:lnTo>
                <a:lnTo>
                  <a:pt x="11884" y="2290"/>
                </a:lnTo>
                <a:lnTo>
                  <a:pt x="11884" y="2282"/>
                </a:lnTo>
                <a:lnTo>
                  <a:pt x="11884" y="2270"/>
                </a:lnTo>
                <a:lnTo>
                  <a:pt x="11882" y="2256"/>
                </a:lnTo>
                <a:lnTo>
                  <a:pt x="11878" y="2240"/>
                </a:lnTo>
                <a:lnTo>
                  <a:pt x="11876" y="2234"/>
                </a:lnTo>
                <a:lnTo>
                  <a:pt x="11876" y="2230"/>
                </a:lnTo>
                <a:lnTo>
                  <a:pt x="11876" y="2228"/>
                </a:lnTo>
                <a:lnTo>
                  <a:pt x="11874" y="2226"/>
                </a:lnTo>
                <a:lnTo>
                  <a:pt x="11872" y="2226"/>
                </a:lnTo>
                <a:lnTo>
                  <a:pt x="11872" y="2222"/>
                </a:lnTo>
                <a:lnTo>
                  <a:pt x="11870" y="2214"/>
                </a:lnTo>
                <a:lnTo>
                  <a:pt x="11868" y="2208"/>
                </a:lnTo>
                <a:lnTo>
                  <a:pt x="11866" y="2204"/>
                </a:lnTo>
                <a:lnTo>
                  <a:pt x="11868" y="2200"/>
                </a:lnTo>
                <a:lnTo>
                  <a:pt x="11872" y="2192"/>
                </a:lnTo>
                <a:lnTo>
                  <a:pt x="11870" y="2188"/>
                </a:lnTo>
                <a:lnTo>
                  <a:pt x="11866" y="2182"/>
                </a:lnTo>
                <a:lnTo>
                  <a:pt x="11862" y="2176"/>
                </a:lnTo>
                <a:lnTo>
                  <a:pt x="11860" y="2172"/>
                </a:lnTo>
                <a:lnTo>
                  <a:pt x="11858" y="2174"/>
                </a:lnTo>
                <a:lnTo>
                  <a:pt x="11854" y="2178"/>
                </a:lnTo>
                <a:lnTo>
                  <a:pt x="11852" y="2180"/>
                </a:lnTo>
                <a:lnTo>
                  <a:pt x="11846" y="2180"/>
                </a:lnTo>
                <a:lnTo>
                  <a:pt x="11844" y="2182"/>
                </a:lnTo>
                <a:lnTo>
                  <a:pt x="11842" y="2182"/>
                </a:lnTo>
                <a:lnTo>
                  <a:pt x="11848" y="2188"/>
                </a:lnTo>
                <a:lnTo>
                  <a:pt x="11854" y="2198"/>
                </a:lnTo>
                <a:lnTo>
                  <a:pt x="11858" y="2202"/>
                </a:lnTo>
                <a:lnTo>
                  <a:pt x="11858" y="2208"/>
                </a:lnTo>
                <a:lnTo>
                  <a:pt x="11856" y="2214"/>
                </a:lnTo>
                <a:lnTo>
                  <a:pt x="11854" y="2216"/>
                </a:lnTo>
                <a:lnTo>
                  <a:pt x="11850" y="2216"/>
                </a:lnTo>
                <a:lnTo>
                  <a:pt x="11850" y="2220"/>
                </a:lnTo>
                <a:lnTo>
                  <a:pt x="11848" y="2222"/>
                </a:lnTo>
                <a:lnTo>
                  <a:pt x="11850" y="2224"/>
                </a:lnTo>
                <a:lnTo>
                  <a:pt x="11854" y="2226"/>
                </a:lnTo>
                <a:lnTo>
                  <a:pt x="11854" y="2228"/>
                </a:lnTo>
                <a:lnTo>
                  <a:pt x="11850" y="2234"/>
                </a:lnTo>
                <a:lnTo>
                  <a:pt x="11846" y="2236"/>
                </a:lnTo>
                <a:lnTo>
                  <a:pt x="11844" y="2236"/>
                </a:lnTo>
                <a:lnTo>
                  <a:pt x="11842" y="2236"/>
                </a:lnTo>
                <a:lnTo>
                  <a:pt x="11840" y="2232"/>
                </a:lnTo>
                <a:lnTo>
                  <a:pt x="11840" y="2228"/>
                </a:lnTo>
                <a:lnTo>
                  <a:pt x="11838" y="2228"/>
                </a:lnTo>
                <a:lnTo>
                  <a:pt x="11834" y="2228"/>
                </a:lnTo>
                <a:lnTo>
                  <a:pt x="11828" y="2232"/>
                </a:lnTo>
                <a:lnTo>
                  <a:pt x="11824" y="2232"/>
                </a:lnTo>
                <a:lnTo>
                  <a:pt x="11822" y="2236"/>
                </a:lnTo>
                <a:lnTo>
                  <a:pt x="11822" y="2244"/>
                </a:lnTo>
                <a:lnTo>
                  <a:pt x="11826" y="2254"/>
                </a:lnTo>
                <a:lnTo>
                  <a:pt x="11826" y="2266"/>
                </a:lnTo>
                <a:lnTo>
                  <a:pt x="11824" y="2278"/>
                </a:lnTo>
                <a:lnTo>
                  <a:pt x="11820" y="2288"/>
                </a:lnTo>
                <a:lnTo>
                  <a:pt x="11816" y="2298"/>
                </a:lnTo>
                <a:lnTo>
                  <a:pt x="11816" y="2302"/>
                </a:lnTo>
                <a:lnTo>
                  <a:pt x="11818" y="2308"/>
                </a:lnTo>
                <a:lnTo>
                  <a:pt x="11816" y="2318"/>
                </a:lnTo>
                <a:lnTo>
                  <a:pt x="11816" y="2322"/>
                </a:lnTo>
                <a:lnTo>
                  <a:pt x="11816" y="2326"/>
                </a:lnTo>
                <a:lnTo>
                  <a:pt x="11818" y="2332"/>
                </a:lnTo>
                <a:lnTo>
                  <a:pt x="11822" y="2334"/>
                </a:lnTo>
                <a:lnTo>
                  <a:pt x="11820" y="2336"/>
                </a:lnTo>
                <a:close/>
                <a:moveTo>
                  <a:pt x="12398" y="2392"/>
                </a:moveTo>
                <a:lnTo>
                  <a:pt x="12398" y="2392"/>
                </a:lnTo>
                <a:lnTo>
                  <a:pt x="12396" y="2392"/>
                </a:lnTo>
                <a:lnTo>
                  <a:pt x="12394" y="2394"/>
                </a:lnTo>
                <a:lnTo>
                  <a:pt x="12392" y="2402"/>
                </a:lnTo>
                <a:lnTo>
                  <a:pt x="12388" y="2410"/>
                </a:lnTo>
                <a:lnTo>
                  <a:pt x="12384" y="2412"/>
                </a:lnTo>
                <a:lnTo>
                  <a:pt x="12380" y="2416"/>
                </a:lnTo>
                <a:lnTo>
                  <a:pt x="12372" y="2418"/>
                </a:lnTo>
                <a:lnTo>
                  <a:pt x="12366" y="2422"/>
                </a:lnTo>
                <a:lnTo>
                  <a:pt x="12364" y="2426"/>
                </a:lnTo>
                <a:lnTo>
                  <a:pt x="12364" y="2428"/>
                </a:lnTo>
                <a:lnTo>
                  <a:pt x="12366" y="2434"/>
                </a:lnTo>
                <a:lnTo>
                  <a:pt x="12368" y="2438"/>
                </a:lnTo>
                <a:lnTo>
                  <a:pt x="12370" y="2438"/>
                </a:lnTo>
                <a:lnTo>
                  <a:pt x="12374" y="2434"/>
                </a:lnTo>
                <a:lnTo>
                  <a:pt x="12378" y="2430"/>
                </a:lnTo>
                <a:lnTo>
                  <a:pt x="12382" y="2428"/>
                </a:lnTo>
                <a:lnTo>
                  <a:pt x="12388" y="2426"/>
                </a:lnTo>
                <a:lnTo>
                  <a:pt x="12392" y="2422"/>
                </a:lnTo>
                <a:lnTo>
                  <a:pt x="12396" y="2418"/>
                </a:lnTo>
                <a:lnTo>
                  <a:pt x="12400" y="2414"/>
                </a:lnTo>
                <a:lnTo>
                  <a:pt x="12402" y="2408"/>
                </a:lnTo>
                <a:lnTo>
                  <a:pt x="12402" y="2396"/>
                </a:lnTo>
                <a:lnTo>
                  <a:pt x="12400" y="2394"/>
                </a:lnTo>
                <a:lnTo>
                  <a:pt x="12398" y="2392"/>
                </a:lnTo>
                <a:close/>
                <a:moveTo>
                  <a:pt x="12802" y="2114"/>
                </a:moveTo>
                <a:lnTo>
                  <a:pt x="12802" y="2114"/>
                </a:lnTo>
                <a:lnTo>
                  <a:pt x="12798" y="2118"/>
                </a:lnTo>
                <a:lnTo>
                  <a:pt x="12798" y="2122"/>
                </a:lnTo>
                <a:lnTo>
                  <a:pt x="12800" y="2128"/>
                </a:lnTo>
                <a:lnTo>
                  <a:pt x="12804" y="2132"/>
                </a:lnTo>
                <a:lnTo>
                  <a:pt x="12814" y="2142"/>
                </a:lnTo>
                <a:lnTo>
                  <a:pt x="12826" y="2154"/>
                </a:lnTo>
                <a:lnTo>
                  <a:pt x="12830" y="2156"/>
                </a:lnTo>
                <a:lnTo>
                  <a:pt x="12830" y="2152"/>
                </a:lnTo>
                <a:lnTo>
                  <a:pt x="12828" y="2146"/>
                </a:lnTo>
                <a:lnTo>
                  <a:pt x="12824" y="2136"/>
                </a:lnTo>
                <a:lnTo>
                  <a:pt x="12820" y="2126"/>
                </a:lnTo>
                <a:lnTo>
                  <a:pt x="12814" y="2118"/>
                </a:lnTo>
                <a:lnTo>
                  <a:pt x="12808" y="2114"/>
                </a:lnTo>
                <a:lnTo>
                  <a:pt x="12804" y="2114"/>
                </a:lnTo>
                <a:lnTo>
                  <a:pt x="12802" y="2114"/>
                </a:lnTo>
                <a:close/>
                <a:moveTo>
                  <a:pt x="12746" y="1878"/>
                </a:moveTo>
                <a:lnTo>
                  <a:pt x="12746" y="1878"/>
                </a:lnTo>
                <a:lnTo>
                  <a:pt x="12744" y="1872"/>
                </a:lnTo>
                <a:lnTo>
                  <a:pt x="12740" y="1870"/>
                </a:lnTo>
                <a:lnTo>
                  <a:pt x="12736" y="1872"/>
                </a:lnTo>
                <a:lnTo>
                  <a:pt x="12730" y="1874"/>
                </a:lnTo>
                <a:lnTo>
                  <a:pt x="12716" y="1884"/>
                </a:lnTo>
                <a:lnTo>
                  <a:pt x="12702" y="1902"/>
                </a:lnTo>
                <a:lnTo>
                  <a:pt x="12700" y="1904"/>
                </a:lnTo>
                <a:lnTo>
                  <a:pt x="12702" y="1904"/>
                </a:lnTo>
                <a:lnTo>
                  <a:pt x="12706" y="1906"/>
                </a:lnTo>
                <a:lnTo>
                  <a:pt x="12722" y="1900"/>
                </a:lnTo>
                <a:lnTo>
                  <a:pt x="12730" y="1896"/>
                </a:lnTo>
                <a:lnTo>
                  <a:pt x="12738" y="1890"/>
                </a:lnTo>
                <a:lnTo>
                  <a:pt x="12744" y="1884"/>
                </a:lnTo>
                <a:lnTo>
                  <a:pt x="12746" y="1878"/>
                </a:lnTo>
                <a:close/>
                <a:moveTo>
                  <a:pt x="13366" y="1070"/>
                </a:moveTo>
                <a:lnTo>
                  <a:pt x="13366" y="1066"/>
                </a:lnTo>
                <a:lnTo>
                  <a:pt x="13438" y="1054"/>
                </a:lnTo>
                <a:lnTo>
                  <a:pt x="13446" y="1054"/>
                </a:lnTo>
                <a:lnTo>
                  <a:pt x="13454" y="1050"/>
                </a:lnTo>
                <a:lnTo>
                  <a:pt x="13458" y="1048"/>
                </a:lnTo>
                <a:lnTo>
                  <a:pt x="13460" y="1044"/>
                </a:lnTo>
                <a:lnTo>
                  <a:pt x="13460" y="1042"/>
                </a:lnTo>
                <a:lnTo>
                  <a:pt x="13458" y="1038"/>
                </a:lnTo>
                <a:lnTo>
                  <a:pt x="13448" y="1030"/>
                </a:lnTo>
                <a:lnTo>
                  <a:pt x="13434" y="1024"/>
                </a:lnTo>
                <a:lnTo>
                  <a:pt x="13418" y="1020"/>
                </a:lnTo>
                <a:lnTo>
                  <a:pt x="13400" y="1016"/>
                </a:lnTo>
                <a:lnTo>
                  <a:pt x="13382" y="1016"/>
                </a:lnTo>
                <a:lnTo>
                  <a:pt x="13366" y="1020"/>
                </a:lnTo>
                <a:lnTo>
                  <a:pt x="13366" y="1018"/>
                </a:lnTo>
                <a:lnTo>
                  <a:pt x="13342" y="1026"/>
                </a:lnTo>
                <a:lnTo>
                  <a:pt x="13332" y="1030"/>
                </a:lnTo>
                <a:lnTo>
                  <a:pt x="13324" y="1036"/>
                </a:lnTo>
                <a:lnTo>
                  <a:pt x="13316" y="1042"/>
                </a:lnTo>
                <a:lnTo>
                  <a:pt x="13310" y="1050"/>
                </a:lnTo>
                <a:lnTo>
                  <a:pt x="13308" y="1056"/>
                </a:lnTo>
                <a:lnTo>
                  <a:pt x="13306" y="1064"/>
                </a:lnTo>
                <a:lnTo>
                  <a:pt x="13306" y="1068"/>
                </a:lnTo>
                <a:lnTo>
                  <a:pt x="13310" y="1072"/>
                </a:lnTo>
                <a:lnTo>
                  <a:pt x="13314" y="1074"/>
                </a:lnTo>
                <a:lnTo>
                  <a:pt x="13322" y="1074"/>
                </a:lnTo>
                <a:lnTo>
                  <a:pt x="13342" y="1074"/>
                </a:lnTo>
                <a:lnTo>
                  <a:pt x="13366" y="1070"/>
                </a:lnTo>
                <a:close/>
                <a:moveTo>
                  <a:pt x="12932" y="1154"/>
                </a:moveTo>
                <a:lnTo>
                  <a:pt x="12932" y="1154"/>
                </a:lnTo>
                <a:lnTo>
                  <a:pt x="12934" y="1152"/>
                </a:lnTo>
                <a:lnTo>
                  <a:pt x="12934" y="1150"/>
                </a:lnTo>
                <a:lnTo>
                  <a:pt x="12934" y="1148"/>
                </a:lnTo>
                <a:lnTo>
                  <a:pt x="12932" y="1146"/>
                </a:lnTo>
                <a:lnTo>
                  <a:pt x="12924" y="1142"/>
                </a:lnTo>
                <a:lnTo>
                  <a:pt x="12912" y="1138"/>
                </a:lnTo>
                <a:lnTo>
                  <a:pt x="12900" y="1136"/>
                </a:lnTo>
                <a:lnTo>
                  <a:pt x="12888" y="1136"/>
                </a:lnTo>
                <a:lnTo>
                  <a:pt x="12878" y="1138"/>
                </a:lnTo>
                <a:lnTo>
                  <a:pt x="12872" y="1140"/>
                </a:lnTo>
                <a:lnTo>
                  <a:pt x="12870" y="1142"/>
                </a:lnTo>
                <a:lnTo>
                  <a:pt x="12870" y="1146"/>
                </a:lnTo>
                <a:lnTo>
                  <a:pt x="12874" y="1150"/>
                </a:lnTo>
                <a:lnTo>
                  <a:pt x="12882" y="1154"/>
                </a:lnTo>
                <a:lnTo>
                  <a:pt x="12890" y="1158"/>
                </a:lnTo>
                <a:lnTo>
                  <a:pt x="12902" y="1160"/>
                </a:lnTo>
                <a:lnTo>
                  <a:pt x="12912" y="1160"/>
                </a:lnTo>
                <a:lnTo>
                  <a:pt x="12924" y="1160"/>
                </a:lnTo>
                <a:lnTo>
                  <a:pt x="12932" y="1154"/>
                </a:lnTo>
                <a:close/>
                <a:moveTo>
                  <a:pt x="11756" y="878"/>
                </a:moveTo>
                <a:lnTo>
                  <a:pt x="11756" y="878"/>
                </a:lnTo>
                <a:lnTo>
                  <a:pt x="11746" y="884"/>
                </a:lnTo>
                <a:lnTo>
                  <a:pt x="11744" y="888"/>
                </a:lnTo>
                <a:lnTo>
                  <a:pt x="11746" y="890"/>
                </a:lnTo>
                <a:lnTo>
                  <a:pt x="11754" y="888"/>
                </a:lnTo>
                <a:lnTo>
                  <a:pt x="11784" y="888"/>
                </a:lnTo>
                <a:lnTo>
                  <a:pt x="11804" y="888"/>
                </a:lnTo>
                <a:lnTo>
                  <a:pt x="11828" y="890"/>
                </a:lnTo>
                <a:lnTo>
                  <a:pt x="11858" y="896"/>
                </a:lnTo>
                <a:lnTo>
                  <a:pt x="11880" y="896"/>
                </a:lnTo>
                <a:lnTo>
                  <a:pt x="11892" y="894"/>
                </a:lnTo>
                <a:lnTo>
                  <a:pt x="11894" y="892"/>
                </a:lnTo>
                <a:lnTo>
                  <a:pt x="11896" y="888"/>
                </a:lnTo>
                <a:lnTo>
                  <a:pt x="11896" y="886"/>
                </a:lnTo>
                <a:lnTo>
                  <a:pt x="11896" y="882"/>
                </a:lnTo>
                <a:lnTo>
                  <a:pt x="11888" y="872"/>
                </a:lnTo>
                <a:lnTo>
                  <a:pt x="11876" y="864"/>
                </a:lnTo>
                <a:lnTo>
                  <a:pt x="11860" y="854"/>
                </a:lnTo>
                <a:lnTo>
                  <a:pt x="11844" y="846"/>
                </a:lnTo>
                <a:lnTo>
                  <a:pt x="11830" y="844"/>
                </a:lnTo>
                <a:lnTo>
                  <a:pt x="11816" y="844"/>
                </a:lnTo>
                <a:lnTo>
                  <a:pt x="11804" y="848"/>
                </a:lnTo>
                <a:lnTo>
                  <a:pt x="11792" y="854"/>
                </a:lnTo>
                <a:lnTo>
                  <a:pt x="11782" y="862"/>
                </a:lnTo>
                <a:lnTo>
                  <a:pt x="11756" y="878"/>
                </a:lnTo>
                <a:close/>
                <a:moveTo>
                  <a:pt x="12060" y="772"/>
                </a:moveTo>
                <a:lnTo>
                  <a:pt x="12060" y="772"/>
                </a:lnTo>
                <a:lnTo>
                  <a:pt x="12086" y="776"/>
                </a:lnTo>
                <a:lnTo>
                  <a:pt x="12106" y="778"/>
                </a:lnTo>
                <a:lnTo>
                  <a:pt x="12152" y="776"/>
                </a:lnTo>
                <a:lnTo>
                  <a:pt x="12164" y="774"/>
                </a:lnTo>
                <a:lnTo>
                  <a:pt x="12176" y="770"/>
                </a:lnTo>
                <a:lnTo>
                  <a:pt x="12182" y="766"/>
                </a:lnTo>
                <a:lnTo>
                  <a:pt x="12188" y="760"/>
                </a:lnTo>
                <a:lnTo>
                  <a:pt x="12190" y="756"/>
                </a:lnTo>
                <a:lnTo>
                  <a:pt x="12188" y="752"/>
                </a:lnTo>
                <a:lnTo>
                  <a:pt x="12184" y="750"/>
                </a:lnTo>
                <a:lnTo>
                  <a:pt x="12176" y="750"/>
                </a:lnTo>
                <a:lnTo>
                  <a:pt x="12168" y="748"/>
                </a:lnTo>
                <a:lnTo>
                  <a:pt x="12164" y="746"/>
                </a:lnTo>
                <a:lnTo>
                  <a:pt x="12154" y="740"/>
                </a:lnTo>
                <a:lnTo>
                  <a:pt x="12148" y="736"/>
                </a:lnTo>
                <a:lnTo>
                  <a:pt x="12142" y="734"/>
                </a:lnTo>
                <a:lnTo>
                  <a:pt x="12132" y="734"/>
                </a:lnTo>
                <a:lnTo>
                  <a:pt x="12120" y="738"/>
                </a:lnTo>
                <a:lnTo>
                  <a:pt x="12108" y="742"/>
                </a:lnTo>
                <a:lnTo>
                  <a:pt x="12102" y="742"/>
                </a:lnTo>
                <a:lnTo>
                  <a:pt x="12100" y="740"/>
                </a:lnTo>
                <a:lnTo>
                  <a:pt x="12100" y="736"/>
                </a:lnTo>
                <a:lnTo>
                  <a:pt x="12098" y="730"/>
                </a:lnTo>
                <a:lnTo>
                  <a:pt x="12092" y="728"/>
                </a:lnTo>
                <a:lnTo>
                  <a:pt x="12082" y="726"/>
                </a:lnTo>
                <a:lnTo>
                  <a:pt x="12062" y="726"/>
                </a:lnTo>
                <a:lnTo>
                  <a:pt x="12044" y="728"/>
                </a:lnTo>
                <a:lnTo>
                  <a:pt x="12030" y="726"/>
                </a:lnTo>
                <a:lnTo>
                  <a:pt x="12020" y="724"/>
                </a:lnTo>
                <a:lnTo>
                  <a:pt x="12016" y="720"/>
                </a:lnTo>
                <a:lnTo>
                  <a:pt x="12012" y="714"/>
                </a:lnTo>
                <a:lnTo>
                  <a:pt x="12010" y="714"/>
                </a:lnTo>
                <a:lnTo>
                  <a:pt x="12008" y="718"/>
                </a:lnTo>
                <a:lnTo>
                  <a:pt x="12000" y="730"/>
                </a:lnTo>
                <a:lnTo>
                  <a:pt x="11998" y="736"/>
                </a:lnTo>
                <a:lnTo>
                  <a:pt x="11998" y="742"/>
                </a:lnTo>
                <a:lnTo>
                  <a:pt x="12002" y="748"/>
                </a:lnTo>
                <a:lnTo>
                  <a:pt x="12014" y="756"/>
                </a:lnTo>
                <a:lnTo>
                  <a:pt x="12032" y="764"/>
                </a:lnTo>
                <a:lnTo>
                  <a:pt x="12060" y="772"/>
                </a:lnTo>
                <a:close/>
                <a:moveTo>
                  <a:pt x="11698" y="782"/>
                </a:moveTo>
                <a:lnTo>
                  <a:pt x="11698" y="782"/>
                </a:lnTo>
                <a:lnTo>
                  <a:pt x="11714" y="788"/>
                </a:lnTo>
                <a:lnTo>
                  <a:pt x="11724" y="788"/>
                </a:lnTo>
                <a:lnTo>
                  <a:pt x="11728" y="784"/>
                </a:lnTo>
                <a:lnTo>
                  <a:pt x="11730" y="780"/>
                </a:lnTo>
                <a:lnTo>
                  <a:pt x="11732" y="774"/>
                </a:lnTo>
                <a:lnTo>
                  <a:pt x="11734" y="770"/>
                </a:lnTo>
                <a:lnTo>
                  <a:pt x="11740" y="768"/>
                </a:lnTo>
                <a:lnTo>
                  <a:pt x="11752" y="770"/>
                </a:lnTo>
                <a:lnTo>
                  <a:pt x="11766" y="772"/>
                </a:lnTo>
                <a:lnTo>
                  <a:pt x="11778" y="772"/>
                </a:lnTo>
                <a:lnTo>
                  <a:pt x="11788" y="770"/>
                </a:lnTo>
                <a:lnTo>
                  <a:pt x="11798" y="766"/>
                </a:lnTo>
                <a:lnTo>
                  <a:pt x="11808" y="762"/>
                </a:lnTo>
                <a:lnTo>
                  <a:pt x="11816" y="760"/>
                </a:lnTo>
                <a:lnTo>
                  <a:pt x="11824" y="760"/>
                </a:lnTo>
                <a:lnTo>
                  <a:pt x="11832" y="764"/>
                </a:lnTo>
                <a:lnTo>
                  <a:pt x="11840" y="770"/>
                </a:lnTo>
                <a:lnTo>
                  <a:pt x="11850" y="772"/>
                </a:lnTo>
                <a:lnTo>
                  <a:pt x="11862" y="772"/>
                </a:lnTo>
                <a:lnTo>
                  <a:pt x="11874" y="768"/>
                </a:lnTo>
                <a:lnTo>
                  <a:pt x="11902" y="760"/>
                </a:lnTo>
                <a:lnTo>
                  <a:pt x="11936" y="750"/>
                </a:lnTo>
                <a:lnTo>
                  <a:pt x="11944" y="746"/>
                </a:lnTo>
                <a:lnTo>
                  <a:pt x="11948" y="742"/>
                </a:lnTo>
                <a:lnTo>
                  <a:pt x="11948" y="738"/>
                </a:lnTo>
                <a:lnTo>
                  <a:pt x="11944" y="734"/>
                </a:lnTo>
                <a:lnTo>
                  <a:pt x="11942" y="730"/>
                </a:lnTo>
                <a:lnTo>
                  <a:pt x="11942" y="726"/>
                </a:lnTo>
                <a:lnTo>
                  <a:pt x="11944" y="724"/>
                </a:lnTo>
                <a:lnTo>
                  <a:pt x="11954" y="722"/>
                </a:lnTo>
                <a:lnTo>
                  <a:pt x="11960" y="722"/>
                </a:lnTo>
                <a:lnTo>
                  <a:pt x="11962" y="720"/>
                </a:lnTo>
                <a:lnTo>
                  <a:pt x="11964" y="718"/>
                </a:lnTo>
                <a:lnTo>
                  <a:pt x="11962" y="716"/>
                </a:lnTo>
                <a:lnTo>
                  <a:pt x="11956" y="710"/>
                </a:lnTo>
                <a:lnTo>
                  <a:pt x="11946" y="706"/>
                </a:lnTo>
                <a:lnTo>
                  <a:pt x="11930" y="700"/>
                </a:lnTo>
                <a:lnTo>
                  <a:pt x="11914" y="696"/>
                </a:lnTo>
                <a:lnTo>
                  <a:pt x="11898" y="696"/>
                </a:lnTo>
                <a:lnTo>
                  <a:pt x="11882" y="696"/>
                </a:lnTo>
                <a:lnTo>
                  <a:pt x="11868" y="698"/>
                </a:lnTo>
                <a:lnTo>
                  <a:pt x="11858" y="694"/>
                </a:lnTo>
                <a:lnTo>
                  <a:pt x="11846" y="690"/>
                </a:lnTo>
                <a:lnTo>
                  <a:pt x="11836" y="682"/>
                </a:lnTo>
                <a:lnTo>
                  <a:pt x="11826" y="676"/>
                </a:lnTo>
                <a:lnTo>
                  <a:pt x="11816" y="672"/>
                </a:lnTo>
                <a:lnTo>
                  <a:pt x="11806" y="670"/>
                </a:lnTo>
                <a:lnTo>
                  <a:pt x="11800" y="672"/>
                </a:lnTo>
                <a:lnTo>
                  <a:pt x="11794" y="674"/>
                </a:lnTo>
                <a:lnTo>
                  <a:pt x="11786" y="678"/>
                </a:lnTo>
                <a:lnTo>
                  <a:pt x="11782" y="686"/>
                </a:lnTo>
                <a:lnTo>
                  <a:pt x="11782" y="692"/>
                </a:lnTo>
                <a:lnTo>
                  <a:pt x="11784" y="696"/>
                </a:lnTo>
                <a:lnTo>
                  <a:pt x="11788" y="706"/>
                </a:lnTo>
                <a:lnTo>
                  <a:pt x="11788" y="710"/>
                </a:lnTo>
                <a:lnTo>
                  <a:pt x="11786" y="712"/>
                </a:lnTo>
                <a:lnTo>
                  <a:pt x="11780" y="712"/>
                </a:lnTo>
                <a:lnTo>
                  <a:pt x="11770" y="708"/>
                </a:lnTo>
                <a:lnTo>
                  <a:pt x="11752" y="698"/>
                </a:lnTo>
                <a:lnTo>
                  <a:pt x="11730" y="684"/>
                </a:lnTo>
                <a:lnTo>
                  <a:pt x="11710" y="672"/>
                </a:lnTo>
                <a:lnTo>
                  <a:pt x="11702" y="668"/>
                </a:lnTo>
                <a:lnTo>
                  <a:pt x="11696" y="666"/>
                </a:lnTo>
                <a:lnTo>
                  <a:pt x="11688" y="666"/>
                </a:lnTo>
                <a:lnTo>
                  <a:pt x="11682" y="668"/>
                </a:lnTo>
                <a:lnTo>
                  <a:pt x="11666" y="674"/>
                </a:lnTo>
                <a:lnTo>
                  <a:pt x="11646" y="688"/>
                </a:lnTo>
                <a:lnTo>
                  <a:pt x="11638" y="694"/>
                </a:lnTo>
                <a:lnTo>
                  <a:pt x="11634" y="702"/>
                </a:lnTo>
                <a:lnTo>
                  <a:pt x="11634" y="708"/>
                </a:lnTo>
                <a:lnTo>
                  <a:pt x="11636" y="714"/>
                </a:lnTo>
                <a:lnTo>
                  <a:pt x="11640" y="724"/>
                </a:lnTo>
                <a:lnTo>
                  <a:pt x="11640" y="728"/>
                </a:lnTo>
                <a:lnTo>
                  <a:pt x="11634" y="732"/>
                </a:lnTo>
                <a:lnTo>
                  <a:pt x="11630" y="736"/>
                </a:lnTo>
                <a:lnTo>
                  <a:pt x="11630" y="740"/>
                </a:lnTo>
                <a:lnTo>
                  <a:pt x="11634" y="746"/>
                </a:lnTo>
                <a:lnTo>
                  <a:pt x="11640" y="754"/>
                </a:lnTo>
                <a:lnTo>
                  <a:pt x="11650" y="760"/>
                </a:lnTo>
                <a:lnTo>
                  <a:pt x="11664" y="768"/>
                </a:lnTo>
                <a:lnTo>
                  <a:pt x="11698" y="782"/>
                </a:lnTo>
                <a:close/>
                <a:moveTo>
                  <a:pt x="11586" y="730"/>
                </a:moveTo>
                <a:lnTo>
                  <a:pt x="11586" y="730"/>
                </a:lnTo>
                <a:lnTo>
                  <a:pt x="11592" y="724"/>
                </a:lnTo>
                <a:lnTo>
                  <a:pt x="11594" y="716"/>
                </a:lnTo>
                <a:lnTo>
                  <a:pt x="11592" y="708"/>
                </a:lnTo>
                <a:lnTo>
                  <a:pt x="11584" y="698"/>
                </a:lnTo>
                <a:lnTo>
                  <a:pt x="11582" y="696"/>
                </a:lnTo>
                <a:lnTo>
                  <a:pt x="11580" y="696"/>
                </a:lnTo>
                <a:lnTo>
                  <a:pt x="11576" y="698"/>
                </a:lnTo>
                <a:lnTo>
                  <a:pt x="11572" y="706"/>
                </a:lnTo>
                <a:lnTo>
                  <a:pt x="11570" y="714"/>
                </a:lnTo>
                <a:lnTo>
                  <a:pt x="11570" y="722"/>
                </a:lnTo>
                <a:lnTo>
                  <a:pt x="11572" y="730"/>
                </a:lnTo>
                <a:lnTo>
                  <a:pt x="11574" y="732"/>
                </a:lnTo>
                <a:lnTo>
                  <a:pt x="11578" y="732"/>
                </a:lnTo>
                <a:lnTo>
                  <a:pt x="11582" y="732"/>
                </a:lnTo>
                <a:lnTo>
                  <a:pt x="11586" y="730"/>
                </a:lnTo>
                <a:close/>
                <a:moveTo>
                  <a:pt x="11080" y="922"/>
                </a:moveTo>
                <a:lnTo>
                  <a:pt x="11080" y="922"/>
                </a:lnTo>
                <a:lnTo>
                  <a:pt x="11108" y="928"/>
                </a:lnTo>
                <a:lnTo>
                  <a:pt x="11130" y="934"/>
                </a:lnTo>
                <a:lnTo>
                  <a:pt x="11156" y="942"/>
                </a:lnTo>
                <a:lnTo>
                  <a:pt x="11188" y="958"/>
                </a:lnTo>
                <a:lnTo>
                  <a:pt x="11198" y="962"/>
                </a:lnTo>
                <a:lnTo>
                  <a:pt x="11202" y="962"/>
                </a:lnTo>
                <a:lnTo>
                  <a:pt x="11204" y="962"/>
                </a:lnTo>
                <a:lnTo>
                  <a:pt x="11204" y="958"/>
                </a:lnTo>
                <a:lnTo>
                  <a:pt x="11202" y="952"/>
                </a:lnTo>
                <a:lnTo>
                  <a:pt x="11204" y="948"/>
                </a:lnTo>
                <a:lnTo>
                  <a:pt x="11210" y="946"/>
                </a:lnTo>
                <a:lnTo>
                  <a:pt x="11220" y="944"/>
                </a:lnTo>
                <a:lnTo>
                  <a:pt x="11226" y="946"/>
                </a:lnTo>
                <a:lnTo>
                  <a:pt x="11256" y="958"/>
                </a:lnTo>
                <a:lnTo>
                  <a:pt x="11280" y="968"/>
                </a:lnTo>
                <a:lnTo>
                  <a:pt x="11300" y="978"/>
                </a:lnTo>
                <a:lnTo>
                  <a:pt x="11308" y="980"/>
                </a:lnTo>
                <a:lnTo>
                  <a:pt x="11316" y="982"/>
                </a:lnTo>
                <a:lnTo>
                  <a:pt x="11322" y="978"/>
                </a:lnTo>
                <a:lnTo>
                  <a:pt x="11328" y="970"/>
                </a:lnTo>
                <a:lnTo>
                  <a:pt x="11328" y="966"/>
                </a:lnTo>
                <a:lnTo>
                  <a:pt x="11328" y="962"/>
                </a:lnTo>
                <a:lnTo>
                  <a:pt x="11324" y="956"/>
                </a:lnTo>
                <a:lnTo>
                  <a:pt x="11318" y="952"/>
                </a:lnTo>
                <a:lnTo>
                  <a:pt x="11310" y="948"/>
                </a:lnTo>
                <a:lnTo>
                  <a:pt x="11304" y="946"/>
                </a:lnTo>
                <a:lnTo>
                  <a:pt x="11300" y="944"/>
                </a:lnTo>
                <a:lnTo>
                  <a:pt x="11300" y="942"/>
                </a:lnTo>
                <a:lnTo>
                  <a:pt x="11302" y="940"/>
                </a:lnTo>
                <a:lnTo>
                  <a:pt x="11312" y="938"/>
                </a:lnTo>
                <a:lnTo>
                  <a:pt x="11320" y="934"/>
                </a:lnTo>
                <a:lnTo>
                  <a:pt x="11320" y="932"/>
                </a:lnTo>
                <a:lnTo>
                  <a:pt x="11314" y="928"/>
                </a:lnTo>
                <a:lnTo>
                  <a:pt x="11306" y="926"/>
                </a:lnTo>
                <a:lnTo>
                  <a:pt x="11298" y="922"/>
                </a:lnTo>
                <a:lnTo>
                  <a:pt x="11294" y="920"/>
                </a:lnTo>
                <a:lnTo>
                  <a:pt x="11294" y="918"/>
                </a:lnTo>
                <a:lnTo>
                  <a:pt x="11296" y="916"/>
                </a:lnTo>
                <a:lnTo>
                  <a:pt x="11306" y="914"/>
                </a:lnTo>
                <a:lnTo>
                  <a:pt x="11316" y="910"/>
                </a:lnTo>
                <a:lnTo>
                  <a:pt x="11318" y="908"/>
                </a:lnTo>
                <a:lnTo>
                  <a:pt x="11318" y="906"/>
                </a:lnTo>
                <a:lnTo>
                  <a:pt x="11316" y="900"/>
                </a:lnTo>
                <a:lnTo>
                  <a:pt x="11306" y="896"/>
                </a:lnTo>
                <a:lnTo>
                  <a:pt x="11280" y="884"/>
                </a:lnTo>
                <a:lnTo>
                  <a:pt x="11252" y="876"/>
                </a:lnTo>
                <a:lnTo>
                  <a:pt x="11240" y="872"/>
                </a:lnTo>
                <a:lnTo>
                  <a:pt x="11232" y="874"/>
                </a:lnTo>
                <a:lnTo>
                  <a:pt x="11224" y="878"/>
                </a:lnTo>
                <a:lnTo>
                  <a:pt x="11218" y="882"/>
                </a:lnTo>
                <a:lnTo>
                  <a:pt x="11214" y="888"/>
                </a:lnTo>
                <a:lnTo>
                  <a:pt x="11210" y="890"/>
                </a:lnTo>
                <a:lnTo>
                  <a:pt x="11208" y="888"/>
                </a:lnTo>
                <a:lnTo>
                  <a:pt x="11204" y="882"/>
                </a:lnTo>
                <a:lnTo>
                  <a:pt x="11200" y="874"/>
                </a:lnTo>
                <a:lnTo>
                  <a:pt x="11196" y="870"/>
                </a:lnTo>
                <a:lnTo>
                  <a:pt x="11190" y="868"/>
                </a:lnTo>
                <a:lnTo>
                  <a:pt x="11184" y="868"/>
                </a:lnTo>
                <a:lnTo>
                  <a:pt x="11168" y="866"/>
                </a:lnTo>
                <a:lnTo>
                  <a:pt x="11158" y="862"/>
                </a:lnTo>
                <a:lnTo>
                  <a:pt x="11146" y="858"/>
                </a:lnTo>
                <a:lnTo>
                  <a:pt x="11134" y="854"/>
                </a:lnTo>
                <a:lnTo>
                  <a:pt x="11120" y="854"/>
                </a:lnTo>
                <a:lnTo>
                  <a:pt x="11104" y="856"/>
                </a:lnTo>
                <a:lnTo>
                  <a:pt x="11092" y="860"/>
                </a:lnTo>
                <a:lnTo>
                  <a:pt x="11082" y="866"/>
                </a:lnTo>
                <a:lnTo>
                  <a:pt x="11076" y="872"/>
                </a:lnTo>
                <a:lnTo>
                  <a:pt x="11074" y="876"/>
                </a:lnTo>
                <a:lnTo>
                  <a:pt x="11074" y="880"/>
                </a:lnTo>
                <a:lnTo>
                  <a:pt x="11076" y="884"/>
                </a:lnTo>
                <a:lnTo>
                  <a:pt x="11080" y="888"/>
                </a:lnTo>
                <a:lnTo>
                  <a:pt x="11082" y="892"/>
                </a:lnTo>
                <a:lnTo>
                  <a:pt x="11084" y="896"/>
                </a:lnTo>
                <a:lnTo>
                  <a:pt x="11084" y="898"/>
                </a:lnTo>
                <a:lnTo>
                  <a:pt x="11084" y="902"/>
                </a:lnTo>
                <a:lnTo>
                  <a:pt x="11078" y="906"/>
                </a:lnTo>
                <a:lnTo>
                  <a:pt x="11072" y="910"/>
                </a:lnTo>
                <a:lnTo>
                  <a:pt x="11068" y="914"/>
                </a:lnTo>
                <a:lnTo>
                  <a:pt x="11066" y="916"/>
                </a:lnTo>
                <a:lnTo>
                  <a:pt x="11068" y="920"/>
                </a:lnTo>
                <a:lnTo>
                  <a:pt x="11080" y="922"/>
                </a:lnTo>
                <a:close/>
                <a:moveTo>
                  <a:pt x="10628" y="824"/>
                </a:moveTo>
                <a:lnTo>
                  <a:pt x="10628" y="824"/>
                </a:lnTo>
                <a:lnTo>
                  <a:pt x="10644" y="828"/>
                </a:lnTo>
                <a:lnTo>
                  <a:pt x="10656" y="828"/>
                </a:lnTo>
                <a:lnTo>
                  <a:pt x="10666" y="824"/>
                </a:lnTo>
                <a:lnTo>
                  <a:pt x="10672" y="818"/>
                </a:lnTo>
                <a:lnTo>
                  <a:pt x="10674" y="810"/>
                </a:lnTo>
                <a:lnTo>
                  <a:pt x="10674" y="808"/>
                </a:lnTo>
                <a:lnTo>
                  <a:pt x="10672" y="804"/>
                </a:lnTo>
                <a:lnTo>
                  <a:pt x="10670" y="802"/>
                </a:lnTo>
                <a:lnTo>
                  <a:pt x="10666" y="800"/>
                </a:lnTo>
                <a:lnTo>
                  <a:pt x="10652" y="796"/>
                </a:lnTo>
                <a:lnTo>
                  <a:pt x="10636" y="796"/>
                </a:lnTo>
                <a:lnTo>
                  <a:pt x="10624" y="798"/>
                </a:lnTo>
                <a:lnTo>
                  <a:pt x="10614" y="800"/>
                </a:lnTo>
                <a:lnTo>
                  <a:pt x="10608" y="804"/>
                </a:lnTo>
                <a:lnTo>
                  <a:pt x="10606" y="808"/>
                </a:lnTo>
                <a:lnTo>
                  <a:pt x="10608" y="812"/>
                </a:lnTo>
                <a:lnTo>
                  <a:pt x="10616" y="818"/>
                </a:lnTo>
                <a:lnTo>
                  <a:pt x="10628" y="824"/>
                </a:lnTo>
                <a:close/>
                <a:moveTo>
                  <a:pt x="10148" y="522"/>
                </a:moveTo>
                <a:lnTo>
                  <a:pt x="10148" y="522"/>
                </a:lnTo>
                <a:lnTo>
                  <a:pt x="10174" y="514"/>
                </a:lnTo>
                <a:lnTo>
                  <a:pt x="10202" y="510"/>
                </a:lnTo>
                <a:lnTo>
                  <a:pt x="10238" y="506"/>
                </a:lnTo>
                <a:lnTo>
                  <a:pt x="10286" y="502"/>
                </a:lnTo>
                <a:lnTo>
                  <a:pt x="10312" y="500"/>
                </a:lnTo>
                <a:lnTo>
                  <a:pt x="10330" y="498"/>
                </a:lnTo>
                <a:lnTo>
                  <a:pt x="10344" y="492"/>
                </a:lnTo>
                <a:lnTo>
                  <a:pt x="10352" y="486"/>
                </a:lnTo>
                <a:lnTo>
                  <a:pt x="10354" y="484"/>
                </a:lnTo>
                <a:lnTo>
                  <a:pt x="10354" y="480"/>
                </a:lnTo>
                <a:lnTo>
                  <a:pt x="10352" y="472"/>
                </a:lnTo>
                <a:lnTo>
                  <a:pt x="10344" y="464"/>
                </a:lnTo>
                <a:lnTo>
                  <a:pt x="10332" y="456"/>
                </a:lnTo>
                <a:lnTo>
                  <a:pt x="10308" y="440"/>
                </a:lnTo>
                <a:lnTo>
                  <a:pt x="10300" y="434"/>
                </a:lnTo>
                <a:lnTo>
                  <a:pt x="10294" y="432"/>
                </a:lnTo>
                <a:lnTo>
                  <a:pt x="10286" y="432"/>
                </a:lnTo>
                <a:lnTo>
                  <a:pt x="10276" y="436"/>
                </a:lnTo>
                <a:lnTo>
                  <a:pt x="10264" y="442"/>
                </a:lnTo>
                <a:lnTo>
                  <a:pt x="10248" y="454"/>
                </a:lnTo>
                <a:lnTo>
                  <a:pt x="10236" y="462"/>
                </a:lnTo>
                <a:lnTo>
                  <a:pt x="10232" y="462"/>
                </a:lnTo>
                <a:lnTo>
                  <a:pt x="10244" y="448"/>
                </a:lnTo>
                <a:lnTo>
                  <a:pt x="10254" y="436"/>
                </a:lnTo>
                <a:lnTo>
                  <a:pt x="10260" y="426"/>
                </a:lnTo>
                <a:lnTo>
                  <a:pt x="10264" y="416"/>
                </a:lnTo>
                <a:lnTo>
                  <a:pt x="10264" y="414"/>
                </a:lnTo>
                <a:lnTo>
                  <a:pt x="10260" y="412"/>
                </a:lnTo>
                <a:lnTo>
                  <a:pt x="10242" y="406"/>
                </a:lnTo>
                <a:lnTo>
                  <a:pt x="10234" y="406"/>
                </a:lnTo>
                <a:lnTo>
                  <a:pt x="10224" y="404"/>
                </a:lnTo>
                <a:lnTo>
                  <a:pt x="10214" y="406"/>
                </a:lnTo>
                <a:lnTo>
                  <a:pt x="10204" y="412"/>
                </a:lnTo>
                <a:lnTo>
                  <a:pt x="10194" y="422"/>
                </a:lnTo>
                <a:lnTo>
                  <a:pt x="10184" y="436"/>
                </a:lnTo>
                <a:lnTo>
                  <a:pt x="10174" y="448"/>
                </a:lnTo>
                <a:lnTo>
                  <a:pt x="10166" y="456"/>
                </a:lnTo>
                <a:lnTo>
                  <a:pt x="10154" y="464"/>
                </a:lnTo>
                <a:lnTo>
                  <a:pt x="10148" y="468"/>
                </a:lnTo>
                <a:lnTo>
                  <a:pt x="10140" y="478"/>
                </a:lnTo>
                <a:lnTo>
                  <a:pt x="10130" y="492"/>
                </a:lnTo>
                <a:lnTo>
                  <a:pt x="10118" y="514"/>
                </a:lnTo>
                <a:lnTo>
                  <a:pt x="10114" y="524"/>
                </a:lnTo>
                <a:lnTo>
                  <a:pt x="10114" y="526"/>
                </a:lnTo>
                <a:lnTo>
                  <a:pt x="10116" y="528"/>
                </a:lnTo>
                <a:lnTo>
                  <a:pt x="10128" y="528"/>
                </a:lnTo>
                <a:lnTo>
                  <a:pt x="10148" y="522"/>
                </a:lnTo>
                <a:close/>
                <a:moveTo>
                  <a:pt x="10046" y="348"/>
                </a:moveTo>
                <a:lnTo>
                  <a:pt x="10046" y="348"/>
                </a:lnTo>
                <a:lnTo>
                  <a:pt x="10020" y="348"/>
                </a:lnTo>
                <a:lnTo>
                  <a:pt x="9990" y="348"/>
                </a:lnTo>
                <a:lnTo>
                  <a:pt x="9972" y="350"/>
                </a:lnTo>
                <a:lnTo>
                  <a:pt x="9956" y="352"/>
                </a:lnTo>
                <a:lnTo>
                  <a:pt x="9942" y="356"/>
                </a:lnTo>
                <a:lnTo>
                  <a:pt x="9930" y="362"/>
                </a:lnTo>
                <a:lnTo>
                  <a:pt x="9904" y="376"/>
                </a:lnTo>
                <a:lnTo>
                  <a:pt x="9878" y="390"/>
                </a:lnTo>
                <a:lnTo>
                  <a:pt x="9870" y="396"/>
                </a:lnTo>
                <a:lnTo>
                  <a:pt x="9866" y="400"/>
                </a:lnTo>
                <a:lnTo>
                  <a:pt x="9866" y="402"/>
                </a:lnTo>
                <a:lnTo>
                  <a:pt x="9868" y="404"/>
                </a:lnTo>
                <a:lnTo>
                  <a:pt x="9872" y="404"/>
                </a:lnTo>
                <a:lnTo>
                  <a:pt x="9884" y="404"/>
                </a:lnTo>
                <a:lnTo>
                  <a:pt x="9900" y="406"/>
                </a:lnTo>
                <a:lnTo>
                  <a:pt x="9908" y="406"/>
                </a:lnTo>
                <a:lnTo>
                  <a:pt x="9912" y="410"/>
                </a:lnTo>
                <a:lnTo>
                  <a:pt x="9914" y="414"/>
                </a:lnTo>
                <a:lnTo>
                  <a:pt x="9914" y="418"/>
                </a:lnTo>
                <a:lnTo>
                  <a:pt x="9914" y="424"/>
                </a:lnTo>
                <a:lnTo>
                  <a:pt x="9918" y="428"/>
                </a:lnTo>
                <a:lnTo>
                  <a:pt x="9926" y="434"/>
                </a:lnTo>
                <a:lnTo>
                  <a:pt x="9934" y="436"/>
                </a:lnTo>
                <a:lnTo>
                  <a:pt x="9944" y="438"/>
                </a:lnTo>
                <a:lnTo>
                  <a:pt x="9962" y="440"/>
                </a:lnTo>
                <a:lnTo>
                  <a:pt x="9988" y="442"/>
                </a:lnTo>
                <a:lnTo>
                  <a:pt x="10006" y="446"/>
                </a:lnTo>
                <a:lnTo>
                  <a:pt x="10026" y="452"/>
                </a:lnTo>
                <a:lnTo>
                  <a:pt x="10048" y="458"/>
                </a:lnTo>
                <a:lnTo>
                  <a:pt x="10068" y="460"/>
                </a:lnTo>
                <a:lnTo>
                  <a:pt x="10088" y="460"/>
                </a:lnTo>
                <a:lnTo>
                  <a:pt x="10106" y="456"/>
                </a:lnTo>
                <a:lnTo>
                  <a:pt x="10120" y="452"/>
                </a:lnTo>
                <a:lnTo>
                  <a:pt x="10130" y="446"/>
                </a:lnTo>
                <a:lnTo>
                  <a:pt x="10132" y="444"/>
                </a:lnTo>
                <a:lnTo>
                  <a:pt x="10132" y="440"/>
                </a:lnTo>
                <a:lnTo>
                  <a:pt x="10132" y="438"/>
                </a:lnTo>
                <a:lnTo>
                  <a:pt x="10128" y="434"/>
                </a:lnTo>
                <a:lnTo>
                  <a:pt x="10126" y="430"/>
                </a:lnTo>
                <a:lnTo>
                  <a:pt x="10124" y="426"/>
                </a:lnTo>
                <a:lnTo>
                  <a:pt x="10124" y="418"/>
                </a:lnTo>
                <a:lnTo>
                  <a:pt x="10128" y="410"/>
                </a:lnTo>
                <a:lnTo>
                  <a:pt x="10132" y="400"/>
                </a:lnTo>
                <a:lnTo>
                  <a:pt x="10138" y="392"/>
                </a:lnTo>
                <a:lnTo>
                  <a:pt x="10140" y="384"/>
                </a:lnTo>
                <a:lnTo>
                  <a:pt x="10140" y="380"/>
                </a:lnTo>
                <a:lnTo>
                  <a:pt x="10140" y="376"/>
                </a:lnTo>
                <a:lnTo>
                  <a:pt x="10138" y="372"/>
                </a:lnTo>
                <a:lnTo>
                  <a:pt x="10134" y="370"/>
                </a:lnTo>
                <a:lnTo>
                  <a:pt x="10126" y="366"/>
                </a:lnTo>
                <a:lnTo>
                  <a:pt x="10122" y="362"/>
                </a:lnTo>
                <a:lnTo>
                  <a:pt x="10118" y="358"/>
                </a:lnTo>
                <a:lnTo>
                  <a:pt x="10114" y="356"/>
                </a:lnTo>
                <a:lnTo>
                  <a:pt x="10108" y="356"/>
                </a:lnTo>
                <a:lnTo>
                  <a:pt x="10102" y="356"/>
                </a:lnTo>
                <a:lnTo>
                  <a:pt x="10074" y="364"/>
                </a:lnTo>
                <a:lnTo>
                  <a:pt x="10058" y="368"/>
                </a:lnTo>
                <a:lnTo>
                  <a:pt x="10050" y="370"/>
                </a:lnTo>
                <a:lnTo>
                  <a:pt x="10050" y="368"/>
                </a:lnTo>
                <a:lnTo>
                  <a:pt x="10048" y="366"/>
                </a:lnTo>
                <a:lnTo>
                  <a:pt x="10050" y="362"/>
                </a:lnTo>
                <a:lnTo>
                  <a:pt x="10052" y="358"/>
                </a:lnTo>
                <a:lnTo>
                  <a:pt x="10054" y="352"/>
                </a:lnTo>
                <a:lnTo>
                  <a:pt x="10052" y="350"/>
                </a:lnTo>
                <a:lnTo>
                  <a:pt x="10046" y="348"/>
                </a:lnTo>
                <a:close/>
                <a:moveTo>
                  <a:pt x="9818" y="352"/>
                </a:moveTo>
                <a:lnTo>
                  <a:pt x="9818" y="352"/>
                </a:lnTo>
                <a:lnTo>
                  <a:pt x="9802" y="352"/>
                </a:lnTo>
                <a:lnTo>
                  <a:pt x="9790" y="354"/>
                </a:lnTo>
                <a:lnTo>
                  <a:pt x="9784" y="356"/>
                </a:lnTo>
                <a:lnTo>
                  <a:pt x="9780" y="360"/>
                </a:lnTo>
                <a:lnTo>
                  <a:pt x="9778" y="364"/>
                </a:lnTo>
                <a:lnTo>
                  <a:pt x="9782" y="368"/>
                </a:lnTo>
                <a:lnTo>
                  <a:pt x="9788" y="372"/>
                </a:lnTo>
                <a:lnTo>
                  <a:pt x="9798" y="374"/>
                </a:lnTo>
                <a:lnTo>
                  <a:pt x="9808" y="376"/>
                </a:lnTo>
                <a:lnTo>
                  <a:pt x="9814" y="380"/>
                </a:lnTo>
                <a:lnTo>
                  <a:pt x="9820" y="386"/>
                </a:lnTo>
                <a:lnTo>
                  <a:pt x="9822" y="388"/>
                </a:lnTo>
                <a:lnTo>
                  <a:pt x="9826" y="388"/>
                </a:lnTo>
                <a:lnTo>
                  <a:pt x="9844" y="386"/>
                </a:lnTo>
                <a:lnTo>
                  <a:pt x="9872" y="380"/>
                </a:lnTo>
                <a:lnTo>
                  <a:pt x="9884" y="374"/>
                </a:lnTo>
                <a:lnTo>
                  <a:pt x="9888" y="372"/>
                </a:lnTo>
                <a:lnTo>
                  <a:pt x="9888" y="370"/>
                </a:lnTo>
                <a:lnTo>
                  <a:pt x="9886" y="366"/>
                </a:lnTo>
                <a:lnTo>
                  <a:pt x="9882" y="364"/>
                </a:lnTo>
                <a:lnTo>
                  <a:pt x="9870" y="362"/>
                </a:lnTo>
                <a:lnTo>
                  <a:pt x="9854" y="358"/>
                </a:lnTo>
                <a:lnTo>
                  <a:pt x="9818" y="352"/>
                </a:lnTo>
                <a:close/>
                <a:moveTo>
                  <a:pt x="9850" y="306"/>
                </a:moveTo>
                <a:lnTo>
                  <a:pt x="9850" y="306"/>
                </a:lnTo>
                <a:lnTo>
                  <a:pt x="9838" y="314"/>
                </a:lnTo>
                <a:lnTo>
                  <a:pt x="9826" y="318"/>
                </a:lnTo>
                <a:lnTo>
                  <a:pt x="9804" y="328"/>
                </a:lnTo>
                <a:lnTo>
                  <a:pt x="9798" y="330"/>
                </a:lnTo>
                <a:lnTo>
                  <a:pt x="9794" y="334"/>
                </a:lnTo>
                <a:lnTo>
                  <a:pt x="9798" y="336"/>
                </a:lnTo>
                <a:lnTo>
                  <a:pt x="9806" y="336"/>
                </a:lnTo>
                <a:lnTo>
                  <a:pt x="9818" y="338"/>
                </a:lnTo>
                <a:lnTo>
                  <a:pt x="9826" y="340"/>
                </a:lnTo>
                <a:lnTo>
                  <a:pt x="9840" y="346"/>
                </a:lnTo>
                <a:lnTo>
                  <a:pt x="9858" y="352"/>
                </a:lnTo>
                <a:lnTo>
                  <a:pt x="9868" y="354"/>
                </a:lnTo>
                <a:lnTo>
                  <a:pt x="9884" y="356"/>
                </a:lnTo>
                <a:lnTo>
                  <a:pt x="9898" y="358"/>
                </a:lnTo>
                <a:lnTo>
                  <a:pt x="9906" y="358"/>
                </a:lnTo>
                <a:lnTo>
                  <a:pt x="9908" y="354"/>
                </a:lnTo>
                <a:lnTo>
                  <a:pt x="9910" y="352"/>
                </a:lnTo>
                <a:lnTo>
                  <a:pt x="9912" y="348"/>
                </a:lnTo>
                <a:lnTo>
                  <a:pt x="9916" y="346"/>
                </a:lnTo>
                <a:lnTo>
                  <a:pt x="9928" y="342"/>
                </a:lnTo>
                <a:lnTo>
                  <a:pt x="9946" y="340"/>
                </a:lnTo>
                <a:lnTo>
                  <a:pt x="9990" y="340"/>
                </a:lnTo>
                <a:lnTo>
                  <a:pt x="10018" y="340"/>
                </a:lnTo>
                <a:lnTo>
                  <a:pt x="10026" y="338"/>
                </a:lnTo>
                <a:lnTo>
                  <a:pt x="10030" y="336"/>
                </a:lnTo>
                <a:lnTo>
                  <a:pt x="10030" y="330"/>
                </a:lnTo>
                <a:lnTo>
                  <a:pt x="10026" y="322"/>
                </a:lnTo>
                <a:lnTo>
                  <a:pt x="10022" y="314"/>
                </a:lnTo>
                <a:lnTo>
                  <a:pt x="10022" y="312"/>
                </a:lnTo>
                <a:lnTo>
                  <a:pt x="10022" y="308"/>
                </a:lnTo>
                <a:lnTo>
                  <a:pt x="10028" y="306"/>
                </a:lnTo>
                <a:lnTo>
                  <a:pt x="10036" y="306"/>
                </a:lnTo>
                <a:lnTo>
                  <a:pt x="10050" y="304"/>
                </a:lnTo>
                <a:lnTo>
                  <a:pt x="10054" y="300"/>
                </a:lnTo>
                <a:lnTo>
                  <a:pt x="10054" y="298"/>
                </a:lnTo>
                <a:lnTo>
                  <a:pt x="10052" y="296"/>
                </a:lnTo>
                <a:lnTo>
                  <a:pt x="10048" y="292"/>
                </a:lnTo>
                <a:lnTo>
                  <a:pt x="10044" y="288"/>
                </a:lnTo>
                <a:lnTo>
                  <a:pt x="10032" y="288"/>
                </a:lnTo>
                <a:lnTo>
                  <a:pt x="10024" y="286"/>
                </a:lnTo>
                <a:lnTo>
                  <a:pt x="10016" y="284"/>
                </a:lnTo>
                <a:lnTo>
                  <a:pt x="10008" y="280"/>
                </a:lnTo>
                <a:lnTo>
                  <a:pt x="9998" y="274"/>
                </a:lnTo>
                <a:lnTo>
                  <a:pt x="9980" y="260"/>
                </a:lnTo>
                <a:lnTo>
                  <a:pt x="9972" y="254"/>
                </a:lnTo>
                <a:lnTo>
                  <a:pt x="9964" y="252"/>
                </a:lnTo>
                <a:lnTo>
                  <a:pt x="9956" y="250"/>
                </a:lnTo>
                <a:lnTo>
                  <a:pt x="9948" y="250"/>
                </a:lnTo>
                <a:lnTo>
                  <a:pt x="9940" y="252"/>
                </a:lnTo>
                <a:lnTo>
                  <a:pt x="9932" y="258"/>
                </a:lnTo>
                <a:lnTo>
                  <a:pt x="9922" y="262"/>
                </a:lnTo>
                <a:lnTo>
                  <a:pt x="9914" y="264"/>
                </a:lnTo>
                <a:lnTo>
                  <a:pt x="9898" y="268"/>
                </a:lnTo>
                <a:lnTo>
                  <a:pt x="9878" y="272"/>
                </a:lnTo>
                <a:lnTo>
                  <a:pt x="9866" y="276"/>
                </a:lnTo>
                <a:lnTo>
                  <a:pt x="9852" y="284"/>
                </a:lnTo>
                <a:lnTo>
                  <a:pt x="9842" y="290"/>
                </a:lnTo>
                <a:lnTo>
                  <a:pt x="9840" y="294"/>
                </a:lnTo>
                <a:lnTo>
                  <a:pt x="9842" y="296"/>
                </a:lnTo>
                <a:lnTo>
                  <a:pt x="9848" y="296"/>
                </a:lnTo>
                <a:lnTo>
                  <a:pt x="9854" y="296"/>
                </a:lnTo>
                <a:lnTo>
                  <a:pt x="9856" y="298"/>
                </a:lnTo>
                <a:lnTo>
                  <a:pt x="9858" y="298"/>
                </a:lnTo>
                <a:lnTo>
                  <a:pt x="9856" y="300"/>
                </a:lnTo>
                <a:lnTo>
                  <a:pt x="9850" y="306"/>
                </a:lnTo>
                <a:close/>
                <a:moveTo>
                  <a:pt x="9800" y="264"/>
                </a:moveTo>
                <a:lnTo>
                  <a:pt x="9800" y="264"/>
                </a:lnTo>
                <a:lnTo>
                  <a:pt x="9798" y="260"/>
                </a:lnTo>
                <a:lnTo>
                  <a:pt x="9792" y="258"/>
                </a:lnTo>
                <a:lnTo>
                  <a:pt x="9772" y="254"/>
                </a:lnTo>
                <a:lnTo>
                  <a:pt x="9750" y="254"/>
                </a:lnTo>
                <a:lnTo>
                  <a:pt x="9744" y="256"/>
                </a:lnTo>
                <a:lnTo>
                  <a:pt x="9740" y="258"/>
                </a:lnTo>
                <a:lnTo>
                  <a:pt x="9740" y="260"/>
                </a:lnTo>
                <a:lnTo>
                  <a:pt x="9740" y="264"/>
                </a:lnTo>
                <a:lnTo>
                  <a:pt x="9746" y="266"/>
                </a:lnTo>
                <a:lnTo>
                  <a:pt x="9756" y="268"/>
                </a:lnTo>
                <a:lnTo>
                  <a:pt x="9768" y="270"/>
                </a:lnTo>
                <a:lnTo>
                  <a:pt x="9790" y="268"/>
                </a:lnTo>
                <a:lnTo>
                  <a:pt x="9798" y="266"/>
                </a:lnTo>
                <a:lnTo>
                  <a:pt x="9800" y="264"/>
                </a:lnTo>
                <a:close/>
                <a:moveTo>
                  <a:pt x="9948" y="604"/>
                </a:moveTo>
                <a:lnTo>
                  <a:pt x="9948" y="604"/>
                </a:lnTo>
                <a:lnTo>
                  <a:pt x="9956" y="608"/>
                </a:lnTo>
                <a:lnTo>
                  <a:pt x="9966" y="608"/>
                </a:lnTo>
                <a:lnTo>
                  <a:pt x="9976" y="606"/>
                </a:lnTo>
                <a:lnTo>
                  <a:pt x="9984" y="602"/>
                </a:lnTo>
                <a:lnTo>
                  <a:pt x="9992" y="598"/>
                </a:lnTo>
                <a:lnTo>
                  <a:pt x="9998" y="594"/>
                </a:lnTo>
                <a:lnTo>
                  <a:pt x="10000" y="590"/>
                </a:lnTo>
                <a:lnTo>
                  <a:pt x="10000" y="586"/>
                </a:lnTo>
                <a:lnTo>
                  <a:pt x="9996" y="586"/>
                </a:lnTo>
                <a:lnTo>
                  <a:pt x="9988" y="586"/>
                </a:lnTo>
                <a:lnTo>
                  <a:pt x="9968" y="590"/>
                </a:lnTo>
                <a:lnTo>
                  <a:pt x="9952" y="598"/>
                </a:lnTo>
                <a:lnTo>
                  <a:pt x="9948" y="602"/>
                </a:lnTo>
                <a:lnTo>
                  <a:pt x="9948" y="604"/>
                </a:lnTo>
                <a:close/>
                <a:moveTo>
                  <a:pt x="12072" y="7092"/>
                </a:moveTo>
                <a:lnTo>
                  <a:pt x="12072" y="7092"/>
                </a:lnTo>
                <a:lnTo>
                  <a:pt x="12074" y="7094"/>
                </a:lnTo>
                <a:lnTo>
                  <a:pt x="12080" y="7094"/>
                </a:lnTo>
                <a:lnTo>
                  <a:pt x="12086" y="7096"/>
                </a:lnTo>
                <a:lnTo>
                  <a:pt x="12090" y="7094"/>
                </a:lnTo>
                <a:lnTo>
                  <a:pt x="12090" y="7090"/>
                </a:lnTo>
                <a:lnTo>
                  <a:pt x="12088" y="7088"/>
                </a:lnTo>
                <a:lnTo>
                  <a:pt x="12082" y="7086"/>
                </a:lnTo>
                <a:lnTo>
                  <a:pt x="12076" y="7088"/>
                </a:lnTo>
                <a:lnTo>
                  <a:pt x="12072" y="7090"/>
                </a:lnTo>
                <a:lnTo>
                  <a:pt x="12072" y="7092"/>
                </a:lnTo>
                <a:close/>
                <a:moveTo>
                  <a:pt x="11908" y="7044"/>
                </a:moveTo>
                <a:lnTo>
                  <a:pt x="11908" y="7044"/>
                </a:lnTo>
                <a:lnTo>
                  <a:pt x="11906" y="7052"/>
                </a:lnTo>
                <a:lnTo>
                  <a:pt x="11906" y="7062"/>
                </a:lnTo>
                <a:lnTo>
                  <a:pt x="11908" y="7070"/>
                </a:lnTo>
                <a:lnTo>
                  <a:pt x="11910" y="7072"/>
                </a:lnTo>
                <a:lnTo>
                  <a:pt x="11912" y="7072"/>
                </a:lnTo>
                <a:lnTo>
                  <a:pt x="11916" y="7068"/>
                </a:lnTo>
                <a:lnTo>
                  <a:pt x="11916" y="7064"/>
                </a:lnTo>
                <a:lnTo>
                  <a:pt x="11916" y="7054"/>
                </a:lnTo>
                <a:lnTo>
                  <a:pt x="11912" y="7046"/>
                </a:lnTo>
                <a:lnTo>
                  <a:pt x="11910" y="7044"/>
                </a:lnTo>
                <a:lnTo>
                  <a:pt x="11908" y="7044"/>
                </a:lnTo>
                <a:close/>
                <a:moveTo>
                  <a:pt x="12082" y="7064"/>
                </a:moveTo>
                <a:lnTo>
                  <a:pt x="12082" y="7064"/>
                </a:lnTo>
                <a:lnTo>
                  <a:pt x="12080" y="7062"/>
                </a:lnTo>
                <a:lnTo>
                  <a:pt x="12076" y="7060"/>
                </a:lnTo>
                <a:lnTo>
                  <a:pt x="12074" y="7054"/>
                </a:lnTo>
                <a:lnTo>
                  <a:pt x="12072" y="7054"/>
                </a:lnTo>
                <a:lnTo>
                  <a:pt x="12070" y="7052"/>
                </a:lnTo>
                <a:lnTo>
                  <a:pt x="12066" y="7056"/>
                </a:lnTo>
                <a:lnTo>
                  <a:pt x="12062" y="7062"/>
                </a:lnTo>
                <a:lnTo>
                  <a:pt x="12064" y="7064"/>
                </a:lnTo>
                <a:lnTo>
                  <a:pt x="12068" y="7066"/>
                </a:lnTo>
                <a:lnTo>
                  <a:pt x="12068" y="7068"/>
                </a:lnTo>
                <a:lnTo>
                  <a:pt x="12072" y="7076"/>
                </a:lnTo>
                <a:lnTo>
                  <a:pt x="12072" y="7080"/>
                </a:lnTo>
                <a:lnTo>
                  <a:pt x="12076" y="7082"/>
                </a:lnTo>
                <a:lnTo>
                  <a:pt x="12080" y="7082"/>
                </a:lnTo>
                <a:lnTo>
                  <a:pt x="12084" y="7080"/>
                </a:lnTo>
                <a:lnTo>
                  <a:pt x="12086" y="7078"/>
                </a:lnTo>
                <a:lnTo>
                  <a:pt x="12084" y="7076"/>
                </a:lnTo>
                <a:lnTo>
                  <a:pt x="12082" y="7074"/>
                </a:lnTo>
                <a:lnTo>
                  <a:pt x="12082" y="7072"/>
                </a:lnTo>
                <a:lnTo>
                  <a:pt x="12084" y="7068"/>
                </a:lnTo>
                <a:lnTo>
                  <a:pt x="12086" y="7066"/>
                </a:lnTo>
                <a:lnTo>
                  <a:pt x="12082" y="7064"/>
                </a:lnTo>
                <a:close/>
                <a:moveTo>
                  <a:pt x="11654" y="6830"/>
                </a:moveTo>
                <a:lnTo>
                  <a:pt x="11654" y="6830"/>
                </a:lnTo>
                <a:lnTo>
                  <a:pt x="11650" y="6828"/>
                </a:lnTo>
                <a:lnTo>
                  <a:pt x="11644" y="6828"/>
                </a:lnTo>
                <a:lnTo>
                  <a:pt x="11636" y="6828"/>
                </a:lnTo>
                <a:lnTo>
                  <a:pt x="11628" y="6830"/>
                </a:lnTo>
                <a:lnTo>
                  <a:pt x="11622" y="6834"/>
                </a:lnTo>
                <a:lnTo>
                  <a:pt x="11616" y="6838"/>
                </a:lnTo>
                <a:lnTo>
                  <a:pt x="11612" y="6842"/>
                </a:lnTo>
                <a:lnTo>
                  <a:pt x="11610" y="6848"/>
                </a:lnTo>
                <a:lnTo>
                  <a:pt x="11614" y="6850"/>
                </a:lnTo>
                <a:lnTo>
                  <a:pt x="11618" y="6852"/>
                </a:lnTo>
                <a:lnTo>
                  <a:pt x="11630" y="6852"/>
                </a:lnTo>
                <a:lnTo>
                  <a:pt x="11644" y="6852"/>
                </a:lnTo>
                <a:lnTo>
                  <a:pt x="11652" y="6850"/>
                </a:lnTo>
                <a:lnTo>
                  <a:pt x="11660" y="6848"/>
                </a:lnTo>
                <a:lnTo>
                  <a:pt x="11668" y="6846"/>
                </a:lnTo>
                <a:lnTo>
                  <a:pt x="11674" y="6846"/>
                </a:lnTo>
                <a:lnTo>
                  <a:pt x="11674" y="6844"/>
                </a:lnTo>
                <a:lnTo>
                  <a:pt x="11674" y="6840"/>
                </a:lnTo>
                <a:lnTo>
                  <a:pt x="11670" y="6838"/>
                </a:lnTo>
                <a:lnTo>
                  <a:pt x="11666" y="6838"/>
                </a:lnTo>
                <a:lnTo>
                  <a:pt x="11660" y="6836"/>
                </a:lnTo>
                <a:lnTo>
                  <a:pt x="11654" y="6830"/>
                </a:lnTo>
                <a:close/>
                <a:moveTo>
                  <a:pt x="12084" y="7156"/>
                </a:moveTo>
                <a:lnTo>
                  <a:pt x="12084" y="7156"/>
                </a:lnTo>
                <a:lnTo>
                  <a:pt x="12086" y="7146"/>
                </a:lnTo>
                <a:lnTo>
                  <a:pt x="12086" y="7136"/>
                </a:lnTo>
                <a:lnTo>
                  <a:pt x="12084" y="7128"/>
                </a:lnTo>
                <a:lnTo>
                  <a:pt x="12082" y="7120"/>
                </a:lnTo>
                <a:lnTo>
                  <a:pt x="12078" y="7114"/>
                </a:lnTo>
                <a:lnTo>
                  <a:pt x="12076" y="7112"/>
                </a:lnTo>
                <a:lnTo>
                  <a:pt x="12074" y="7112"/>
                </a:lnTo>
                <a:lnTo>
                  <a:pt x="12072" y="7114"/>
                </a:lnTo>
                <a:lnTo>
                  <a:pt x="12070" y="7116"/>
                </a:lnTo>
                <a:lnTo>
                  <a:pt x="12068" y="7118"/>
                </a:lnTo>
                <a:lnTo>
                  <a:pt x="12064" y="7116"/>
                </a:lnTo>
                <a:lnTo>
                  <a:pt x="12058" y="7116"/>
                </a:lnTo>
                <a:lnTo>
                  <a:pt x="12056" y="7116"/>
                </a:lnTo>
                <a:lnTo>
                  <a:pt x="12054" y="7120"/>
                </a:lnTo>
                <a:lnTo>
                  <a:pt x="12050" y="7122"/>
                </a:lnTo>
                <a:lnTo>
                  <a:pt x="12048" y="7122"/>
                </a:lnTo>
                <a:lnTo>
                  <a:pt x="12040" y="7122"/>
                </a:lnTo>
                <a:lnTo>
                  <a:pt x="12022" y="7128"/>
                </a:lnTo>
                <a:lnTo>
                  <a:pt x="12010" y="7132"/>
                </a:lnTo>
                <a:lnTo>
                  <a:pt x="12002" y="7132"/>
                </a:lnTo>
                <a:lnTo>
                  <a:pt x="11996" y="7130"/>
                </a:lnTo>
                <a:lnTo>
                  <a:pt x="11990" y="7128"/>
                </a:lnTo>
                <a:lnTo>
                  <a:pt x="11980" y="7120"/>
                </a:lnTo>
                <a:lnTo>
                  <a:pt x="11974" y="7116"/>
                </a:lnTo>
                <a:lnTo>
                  <a:pt x="11966" y="7114"/>
                </a:lnTo>
                <a:lnTo>
                  <a:pt x="11958" y="7114"/>
                </a:lnTo>
                <a:lnTo>
                  <a:pt x="11952" y="7110"/>
                </a:lnTo>
                <a:lnTo>
                  <a:pt x="11944" y="7104"/>
                </a:lnTo>
                <a:lnTo>
                  <a:pt x="11942" y="7104"/>
                </a:lnTo>
                <a:lnTo>
                  <a:pt x="11940" y="7104"/>
                </a:lnTo>
                <a:lnTo>
                  <a:pt x="11936" y="7118"/>
                </a:lnTo>
                <a:lnTo>
                  <a:pt x="11936" y="7126"/>
                </a:lnTo>
                <a:lnTo>
                  <a:pt x="11938" y="7134"/>
                </a:lnTo>
                <a:lnTo>
                  <a:pt x="11946" y="7158"/>
                </a:lnTo>
                <a:lnTo>
                  <a:pt x="11950" y="7168"/>
                </a:lnTo>
                <a:lnTo>
                  <a:pt x="11954" y="7172"/>
                </a:lnTo>
                <a:lnTo>
                  <a:pt x="11958" y="7176"/>
                </a:lnTo>
                <a:lnTo>
                  <a:pt x="11958" y="7184"/>
                </a:lnTo>
                <a:lnTo>
                  <a:pt x="11960" y="7198"/>
                </a:lnTo>
                <a:lnTo>
                  <a:pt x="11962" y="7212"/>
                </a:lnTo>
                <a:lnTo>
                  <a:pt x="11966" y="7226"/>
                </a:lnTo>
                <a:lnTo>
                  <a:pt x="11970" y="7232"/>
                </a:lnTo>
                <a:lnTo>
                  <a:pt x="11976" y="7236"/>
                </a:lnTo>
                <a:lnTo>
                  <a:pt x="11980" y="7240"/>
                </a:lnTo>
                <a:lnTo>
                  <a:pt x="11984" y="7246"/>
                </a:lnTo>
                <a:lnTo>
                  <a:pt x="11988" y="7256"/>
                </a:lnTo>
                <a:lnTo>
                  <a:pt x="11992" y="7264"/>
                </a:lnTo>
                <a:lnTo>
                  <a:pt x="11996" y="7266"/>
                </a:lnTo>
                <a:lnTo>
                  <a:pt x="11998" y="7266"/>
                </a:lnTo>
                <a:lnTo>
                  <a:pt x="12004" y="7264"/>
                </a:lnTo>
                <a:lnTo>
                  <a:pt x="12008" y="7266"/>
                </a:lnTo>
                <a:lnTo>
                  <a:pt x="12022" y="7270"/>
                </a:lnTo>
                <a:lnTo>
                  <a:pt x="12026" y="7270"/>
                </a:lnTo>
                <a:lnTo>
                  <a:pt x="12028" y="7270"/>
                </a:lnTo>
                <a:lnTo>
                  <a:pt x="12030" y="7264"/>
                </a:lnTo>
                <a:lnTo>
                  <a:pt x="12032" y="7258"/>
                </a:lnTo>
                <a:lnTo>
                  <a:pt x="12038" y="7254"/>
                </a:lnTo>
                <a:lnTo>
                  <a:pt x="12040" y="7250"/>
                </a:lnTo>
                <a:lnTo>
                  <a:pt x="12042" y="7246"/>
                </a:lnTo>
                <a:lnTo>
                  <a:pt x="12046" y="7238"/>
                </a:lnTo>
                <a:lnTo>
                  <a:pt x="12046" y="7234"/>
                </a:lnTo>
                <a:lnTo>
                  <a:pt x="12048" y="7232"/>
                </a:lnTo>
                <a:lnTo>
                  <a:pt x="12050" y="7234"/>
                </a:lnTo>
                <a:lnTo>
                  <a:pt x="12050" y="7236"/>
                </a:lnTo>
                <a:lnTo>
                  <a:pt x="12052" y="7238"/>
                </a:lnTo>
                <a:lnTo>
                  <a:pt x="12054" y="7234"/>
                </a:lnTo>
                <a:lnTo>
                  <a:pt x="12056" y="7228"/>
                </a:lnTo>
                <a:lnTo>
                  <a:pt x="12060" y="7228"/>
                </a:lnTo>
                <a:lnTo>
                  <a:pt x="12062" y="7230"/>
                </a:lnTo>
                <a:lnTo>
                  <a:pt x="12064" y="7234"/>
                </a:lnTo>
                <a:lnTo>
                  <a:pt x="12064" y="7236"/>
                </a:lnTo>
                <a:lnTo>
                  <a:pt x="12062" y="7236"/>
                </a:lnTo>
                <a:lnTo>
                  <a:pt x="12058" y="7238"/>
                </a:lnTo>
                <a:lnTo>
                  <a:pt x="12058" y="7240"/>
                </a:lnTo>
                <a:lnTo>
                  <a:pt x="12060" y="7246"/>
                </a:lnTo>
                <a:lnTo>
                  <a:pt x="12068" y="7248"/>
                </a:lnTo>
                <a:lnTo>
                  <a:pt x="12072" y="7248"/>
                </a:lnTo>
                <a:lnTo>
                  <a:pt x="12074" y="7244"/>
                </a:lnTo>
                <a:lnTo>
                  <a:pt x="12072" y="7232"/>
                </a:lnTo>
                <a:lnTo>
                  <a:pt x="12070" y="7218"/>
                </a:lnTo>
                <a:lnTo>
                  <a:pt x="12070" y="7214"/>
                </a:lnTo>
                <a:lnTo>
                  <a:pt x="12072" y="7210"/>
                </a:lnTo>
                <a:lnTo>
                  <a:pt x="12074" y="7208"/>
                </a:lnTo>
                <a:lnTo>
                  <a:pt x="12074" y="7204"/>
                </a:lnTo>
                <a:lnTo>
                  <a:pt x="12074" y="7198"/>
                </a:lnTo>
                <a:lnTo>
                  <a:pt x="12072" y="7192"/>
                </a:lnTo>
                <a:lnTo>
                  <a:pt x="12072" y="7188"/>
                </a:lnTo>
                <a:lnTo>
                  <a:pt x="12076" y="7186"/>
                </a:lnTo>
                <a:lnTo>
                  <a:pt x="12078" y="7184"/>
                </a:lnTo>
                <a:lnTo>
                  <a:pt x="12080" y="7184"/>
                </a:lnTo>
                <a:lnTo>
                  <a:pt x="12082" y="7190"/>
                </a:lnTo>
                <a:lnTo>
                  <a:pt x="12082" y="7194"/>
                </a:lnTo>
                <a:lnTo>
                  <a:pt x="12084" y="7194"/>
                </a:lnTo>
                <a:lnTo>
                  <a:pt x="12086" y="7192"/>
                </a:lnTo>
                <a:lnTo>
                  <a:pt x="12086" y="7188"/>
                </a:lnTo>
                <a:lnTo>
                  <a:pt x="12086" y="7186"/>
                </a:lnTo>
                <a:lnTo>
                  <a:pt x="12084" y="7180"/>
                </a:lnTo>
                <a:lnTo>
                  <a:pt x="12082" y="7170"/>
                </a:lnTo>
                <a:lnTo>
                  <a:pt x="12082" y="7164"/>
                </a:lnTo>
                <a:lnTo>
                  <a:pt x="12084" y="7156"/>
                </a:lnTo>
                <a:close/>
                <a:moveTo>
                  <a:pt x="12280" y="6382"/>
                </a:moveTo>
                <a:lnTo>
                  <a:pt x="12280" y="6382"/>
                </a:lnTo>
                <a:lnTo>
                  <a:pt x="12284" y="6378"/>
                </a:lnTo>
                <a:lnTo>
                  <a:pt x="12284" y="6372"/>
                </a:lnTo>
                <a:lnTo>
                  <a:pt x="12282" y="6364"/>
                </a:lnTo>
                <a:lnTo>
                  <a:pt x="12280" y="6352"/>
                </a:lnTo>
                <a:lnTo>
                  <a:pt x="12280" y="6344"/>
                </a:lnTo>
                <a:lnTo>
                  <a:pt x="12280" y="6334"/>
                </a:lnTo>
                <a:lnTo>
                  <a:pt x="12280" y="6318"/>
                </a:lnTo>
                <a:lnTo>
                  <a:pt x="12278" y="6316"/>
                </a:lnTo>
                <a:lnTo>
                  <a:pt x="12276" y="6314"/>
                </a:lnTo>
                <a:lnTo>
                  <a:pt x="12274" y="6312"/>
                </a:lnTo>
                <a:lnTo>
                  <a:pt x="12272" y="6310"/>
                </a:lnTo>
                <a:lnTo>
                  <a:pt x="12268" y="6304"/>
                </a:lnTo>
                <a:lnTo>
                  <a:pt x="12266" y="6296"/>
                </a:lnTo>
                <a:lnTo>
                  <a:pt x="12264" y="6284"/>
                </a:lnTo>
                <a:lnTo>
                  <a:pt x="12260" y="6276"/>
                </a:lnTo>
                <a:lnTo>
                  <a:pt x="12252" y="6264"/>
                </a:lnTo>
                <a:lnTo>
                  <a:pt x="12242" y="6252"/>
                </a:lnTo>
                <a:lnTo>
                  <a:pt x="12230" y="6236"/>
                </a:lnTo>
                <a:lnTo>
                  <a:pt x="12222" y="6224"/>
                </a:lnTo>
                <a:lnTo>
                  <a:pt x="12218" y="6222"/>
                </a:lnTo>
                <a:lnTo>
                  <a:pt x="12216" y="6222"/>
                </a:lnTo>
                <a:lnTo>
                  <a:pt x="12214" y="6220"/>
                </a:lnTo>
                <a:lnTo>
                  <a:pt x="12210" y="6218"/>
                </a:lnTo>
                <a:lnTo>
                  <a:pt x="12204" y="6214"/>
                </a:lnTo>
                <a:lnTo>
                  <a:pt x="12196" y="6206"/>
                </a:lnTo>
                <a:lnTo>
                  <a:pt x="12190" y="6194"/>
                </a:lnTo>
                <a:lnTo>
                  <a:pt x="12186" y="6184"/>
                </a:lnTo>
                <a:lnTo>
                  <a:pt x="12184" y="6174"/>
                </a:lnTo>
                <a:lnTo>
                  <a:pt x="12184" y="6166"/>
                </a:lnTo>
                <a:lnTo>
                  <a:pt x="12184" y="6150"/>
                </a:lnTo>
                <a:lnTo>
                  <a:pt x="12184" y="6144"/>
                </a:lnTo>
                <a:lnTo>
                  <a:pt x="12182" y="6138"/>
                </a:lnTo>
                <a:lnTo>
                  <a:pt x="12178" y="6136"/>
                </a:lnTo>
                <a:lnTo>
                  <a:pt x="12176" y="6136"/>
                </a:lnTo>
                <a:lnTo>
                  <a:pt x="12172" y="6140"/>
                </a:lnTo>
                <a:lnTo>
                  <a:pt x="12172" y="6142"/>
                </a:lnTo>
                <a:lnTo>
                  <a:pt x="12170" y="6144"/>
                </a:lnTo>
                <a:lnTo>
                  <a:pt x="12166" y="6140"/>
                </a:lnTo>
                <a:lnTo>
                  <a:pt x="12160" y="6134"/>
                </a:lnTo>
                <a:lnTo>
                  <a:pt x="12154" y="6130"/>
                </a:lnTo>
                <a:lnTo>
                  <a:pt x="12152" y="6128"/>
                </a:lnTo>
                <a:lnTo>
                  <a:pt x="12150" y="6132"/>
                </a:lnTo>
                <a:lnTo>
                  <a:pt x="12150" y="6136"/>
                </a:lnTo>
                <a:lnTo>
                  <a:pt x="12150" y="6142"/>
                </a:lnTo>
                <a:lnTo>
                  <a:pt x="12148" y="6144"/>
                </a:lnTo>
                <a:lnTo>
                  <a:pt x="12146" y="6144"/>
                </a:lnTo>
                <a:lnTo>
                  <a:pt x="12140" y="6140"/>
                </a:lnTo>
                <a:lnTo>
                  <a:pt x="12134" y="6132"/>
                </a:lnTo>
                <a:lnTo>
                  <a:pt x="12132" y="6126"/>
                </a:lnTo>
                <a:lnTo>
                  <a:pt x="12132" y="6120"/>
                </a:lnTo>
                <a:lnTo>
                  <a:pt x="12132" y="6114"/>
                </a:lnTo>
                <a:lnTo>
                  <a:pt x="12134" y="6104"/>
                </a:lnTo>
                <a:lnTo>
                  <a:pt x="12134" y="6100"/>
                </a:lnTo>
                <a:lnTo>
                  <a:pt x="12132" y="6092"/>
                </a:lnTo>
                <a:lnTo>
                  <a:pt x="12128" y="6086"/>
                </a:lnTo>
                <a:lnTo>
                  <a:pt x="12122" y="6078"/>
                </a:lnTo>
                <a:lnTo>
                  <a:pt x="12110" y="6062"/>
                </a:lnTo>
                <a:lnTo>
                  <a:pt x="12100" y="6050"/>
                </a:lnTo>
                <a:lnTo>
                  <a:pt x="12100" y="6048"/>
                </a:lnTo>
                <a:lnTo>
                  <a:pt x="12102" y="6046"/>
                </a:lnTo>
                <a:lnTo>
                  <a:pt x="12106" y="6046"/>
                </a:lnTo>
                <a:lnTo>
                  <a:pt x="12110" y="6044"/>
                </a:lnTo>
                <a:lnTo>
                  <a:pt x="12110" y="6042"/>
                </a:lnTo>
                <a:lnTo>
                  <a:pt x="12110" y="6038"/>
                </a:lnTo>
                <a:lnTo>
                  <a:pt x="12106" y="6034"/>
                </a:lnTo>
                <a:lnTo>
                  <a:pt x="12100" y="6028"/>
                </a:lnTo>
                <a:lnTo>
                  <a:pt x="12092" y="6022"/>
                </a:lnTo>
                <a:lnTo>
                  <a:pt x="12080" y="6018"/>
                </a:lnTo>
                <a:lnTo>
                  <a:pt x="12070" y="6012"/>
                </a:lnTo>
                <a:lnTo>
                  <a:pt x="12062" y="6008"/>
                </a:lnTo>
                <a:lnTo>
                  <a:pt x="12058" y="6004"/>
                </a:lnTo>
                <a:lnTo>
                  <a:pt x="12056" y="6000"/>
                </a:lnTo>
                <a:lnTo>
                  <a:pt x="12054" y="5996"/>
                </a:lnTo>
                <a:lnTo>
                  <a:pt x="12050" y="5992"/>
                </a:lnTo>
                <a:lnTo>
                  <a:pt x="12044" y="5988"/>
                </a:lnTo>
                <a:lnTo>
                  <a:pt x="12034" y="5986"/>
                </a:lnTo>
                <a:lnTo>
                  <a:pt x="12024" y="5982"/>
                </a:lnTo>
                <a:lnTo>
                  <a:pt x="12016" y="5978"/>
                </a:lnTo>
                <a:lnTo>
                  <a:pt x="12012" y="5972"/>
                </a:lnTo>
                <a:lnTo>
                  <a:pt x="12008" y="5968"/>
                </a:lnTo>
                <a:lnTo>
                  <a:pt x="12004" y="5954"/>
                </a:lnTo>
                <a:lnTo>
                  <a:pt x="12002" y="5948"/>
                </a:lnTo>
                <a:lnTo>
                  <a:pt x="11998" y="5942"/>
                </a:lnTo>
                <a:lnTo>
                  <a:pt x="11996" y="5934"/>
                </a:lnTo>
                <a:lnTo>
                  <a:pt x="11994" y="5926"/>
                </a:lnTo>
                <a:lnTo>
                  <a:pt x="11994" y="5904"/>
                </a:lnTo>
                <a:lnTo>
                  <a:pt x="11992" y="5892"/>
                </a:lnTo>
                <a:lnTo>
                  <a:pt x="11990" y="5880"/>
                </a:lnTo>
                <a:lnTo>
                  <a:pt x="11986" y="5868"/>
                </a:lnTo>
                <a:lnTo>
                  <a:pt x="11978" y="5856"/>
                </a:lnTo>
                <a:lnTo>
                  <a:pt x="11974" y="5852"/>
                </a:lnTo>
                <a:lnTo>
                  <a:pt x="11972" y="5846"/>
                </a:lnTo>
                <a:lnTo>
                  <a:pt x="11968" y="5832"/>
                </a:lnTo>
                <a:lnTo>
                  <a:pt x="11968" y="5818"/>
                </a:lnTo>
                <a:lnTo>
                  <a:pt x="11968" y="5804"/>
                </a:lnTo>
                <a:lnTo>
                  <a:pt x="11966" y="5790"/>
                </a:lnTo>
                <a:lnTo>
                  <a:pt x="11964" y="5776"/>
                </a:lnTo>
                <a:lnTo>
                  <a:pt x="11960" y="5766"/>
                </a:lnTo>
                <a:lnTo>
                  <a:pt x="11958" y="5760"/>
                </a:lnTo>
                <a:lnTo>
                  <a:pt x="11952" y="5758"/>
                </a:lnTo>
                <a:lnTo>
                  <a:pt x="11944" y="5750"/>
                </a:lnTo>
                <a:lnTo>
                  <a:pt x="11938" y="5744"/>
                </a:lnTo>
                <a:lnTo>
                  <a:pt x="11932" y="5732"/>
                </a:lnTo>
                <a:lnTo>
                  <a:pt x="11930" y="5728"/>
                </a:lnTo>
                <a:lnTo>
                  <a:pt x="11928" y="5728"/>
                </a:lnTo>
                <a:lnTo>
                  <a:pt x="11924" y="5730"/>
                </a:lnTo>
                <a:lnTo>
                  <a:pt x="11920" y="5736"/>
                </a:lnTo>
                <a:lnTo>
                  <a:pt x="11914" y="5742"/>
                </a:lnTo>
                <a:lnTo>
                  <a:pt x="11910" y="5744"/>
                </a:lnTo>
                <a:lnTo>
                  <a:pt x="11906" y="5740"/>
                </a:lnTo>
                <a:lnTo>
                  <a:pt x="11902" y="5736"/>
                </a:lnTo>
                <a:lnTo>
                  <a:pt x="11898" y="5728"/>
                </a:lnTo>
                <a:lnTo>
                  <a:pt x="11896" y="5720"/>
                </a:lnTo>
                <a:lnTo>
                  <a:pt x="11894" y="5704"/>
                </a:lnTo>
                <a:lnTo>
                  <a:pt x="11894" y="5690"/>
                </a:lnTo>
                <a:lnTo>
                  <a:pt x="11894" y="5674"/>
                </a:lnTo>
                <a:lnTo>
                  <a:pt x="11890" y="5660"/>
                </a:lnTo>
                <a:lnTo>
                  <a:pt x="11886" y="5652"/>
                </a:lnTo>
                <a:lnTo>
                  <a:pt x="11882" y="5646"/>
                </a:lnTo>
                <a:lnTo>
                  <a:pt x="11878" y="5640"/>
                </a:lnTo>
                <a:lnTo>
                  <a:pt x="11876" y="5636"/>
                </a:lnTo>
                <a:lnTo>
                  <a:pt x="11878" y="5628"/>
                </a:lnTo>
                <a:lnTo>
                  <a:pt x="11878" y="5622"/>
                </a:lnTo>
                <a:lnTo>
                  <a:pt x="11878" y="5620"/>
                </a:lnTo>
                <a:lnTo>
                  <a:pt x="11874" y="5618"/>
                </a:lnTo>
                <a:lnTo>
                  <a:pt x="11870" y="5616"/>
                </a:lnTo>
                <a:lnTo>
                  <a:pt x="11868" y="5612"/>
                </a:lnTo>
                <a:lnTo>
                  <a:pt x="11864" y="5602"/>
                </a:lnTo>
                <a:lnTo>
                  <a:pt x="11862" y="5588"/>
                </a:lnTo>
                <a:lnTo>
                  <a:pt x="11860" y="5572"/>
                </a:lnTo>
                <a:lnTo>
                  <a:pt x="11858" y="5566"/>
                </a:lnTo>
                <a:lnTo>
                  <a:pt x="11854" y="5562"/>
                </a:lnTo>
                <a:lnTo>
                  <a:pt x="11850" y="5560"/>
                </a:lnTo>
                <a:lnTo>
                  <a:pt x="11846" y="5560"/>
                </a:lnTo>
                <a:lnTo>
                  <a:pt x="11842" y="5562"/>
                </a:lnTo>
                <a:lnTo>
                  <a:pt x="11840" y="5566"/>
                </a:lnTo>
                <a:lnTo>
                  <a:pt x="11838" y="5570"/>
                </a:lnTo>
                <a:lnTo>
                  <a:pt x="11836" y="5578"/>
                </a:lnTo>
                <a:lnTo>
                  <a:pt x="11834" y="5592"/>
                </a:lnTo>
                <a:lnTo>
                  <a:pt x="11832" y="5602"/>
                </a:lnTo>
                <a:lnTo>
                  <a:pt x="11820" y="5632"/>
                </a:lnTo>
                <a:lnTo>
                  <a:pt x="11816" y="5642"/>
                </a:lnTo>
                <a:lnTo>
                  <a:pt x="11816" y="5648"/>
                </a:lnTo>
                <a:lnTo>
                  <a:pt x="11818" y="5650"/>
                </a:lnTo>
                <a:lnTo>
                  <a:pt x="11820" y="5652"/>
                </a:lnTo>
                <a:lnTo>
                  <a:pt x="11824" y="5654"/>
                </a:lnTo>
                <a:lnTo>
                  <a:pt x="11822" y="5656"/>
                </a:lnTo>
                <a:lnTo>
                  <a:pt x="11820" y="5660"/>
                </a:lnTo>
                <a:lnTo>
                  <a:pt x="11814" y="5668"/>
                </a:lnTo>
                <a:lnTo>
                  <a:pt x="11814" y="5676"/>
                </a:lnTo>
                <a:lnTo>
                  <a:pt x="11814" y="5684"/>
                </a:lnTo>
                <a:lnTo>
                  <a:pt x="11810" y="5698"/>
                </a:lnTo>
                <a:lnTo>
                  <a:pt x="11808" y="5706"/>
                </a:lnTo>
                <a:lnTo>
                  <a:pt x="11808" y="5716"/>
                </a:lnTo>
                <a:lnTo>
                  <a:pt x="11810" y="5738"/>
                </a:lnTo>
                <a:lnTo>
                  <a:pt x="11814" y="5762"/>
                </a:lnTo>
                <a:lnTo>
                  <a:pt x="11814" y="5776"/>
                </a:lnTo>
                <a:lnTo>
                  <a:pt x="11812" y="5788"/>
                </a:lnTo>
                <a:lnTo>
                  <a:pt x="11808" y="5808"/>
                </a:lnTo>
                <a:lnTo>
                  <a:pt x="11806" y="5820"/>
                </a:lnTo>
                <a:lnTo>
                  <a:pt x="11806" y="5830"/>
                </a:lnTo>
                <a:lnTo>
                  <a:pt x="11800" y="5844"/>
                </a:lnTo>
                <a:lnTo>
                  <a:pt x="11794" y="5856"/>
                </a:lnTo>
                <a:lnTo>
                  <a:pt x="11790" y="5864"/>
                </a:lnTo>
                <a:lnTo>
                  <a:pt x="11788" y="5878"/>
                </a:lnTo>
                <a:lnTo>
                  <a:pt x="11784" y="5890"/>
                </a:lnTo>
                <a:lnTo>
                  <a:pt x="11780" y="5896"/>
                </a:lnTo>
                <a:lnTo>
                  <a:pt x="11774" y="5902"/>
                </a:lnTo>
                <a:lnTo>
                  <a:pt x="11766" y="5906"/>
                </a:lnTo>
                <a:lnTo>
                  <a:pt x="11758" y="5906"/>
                </a:lnTo>
                <a:lnTo>
                  <a:pt x="11748" y="5904"/>
                </a:lnTo>
                <a:lnTo>
                  <a:pt x="11738" y="5900"/>
                </a:lnTo>
                <a:lnTo>
                  <a:pt x="11730" y="5894"/>
                </a:lnTo>
                <a:lnTo>
                  <a:pt x="11722" y="5888"/>
                </a:lnTo>
                <a:lnTo>
                  <a:pt x="11716" y="5880"/>
                </a:lnTo>
                <a:lnTo>
                  <a:pt x="11714" y="5876"/>
                </a:lnTo>
                <a:lnTo>
                  <a:pt x="11710" y="5870"/>
                </a:lnTo>
                <a:lnTo>
                  <a:pt x="11708" y="5866"/>
                </a:lnTo>
                <a:lnTo>
                  <a:pt x="11698" y="5862"/>
                </a:lnTo>
                <a:lnTo>
                  <a:pt x="11692" y="5862"/>
                </a:lnTo>
                <a:lnTo>
                  <a:pt x="11684" y="5858"/>
                </a:lnTo>
                <a:lnTo>
                  <a:pt x="11674" y="5850"/>
                </a:lnTo>
                <a:lnTo>
                  <a:pt x="11662" y="5840"/>
                </a:lnTo>
                <a:lnTo>
                  <a:pt x="11648" y="5828"/>
                </a:lnTo>
                <a:lnTo>
                  <a:pt x="11640" y="5822"/>
                </a:lnTo>
                <a:lnTo>
                  <a:pt x="11632" y="5818"/>
                </a:lnTo>
                <a:lnTo>
                  <a:pt x="11626" y="5816"/>
                </a:lnTo>
                <a:lnTo>
                  <a:pt x="11618" y="5814"/>
                </a:lnTo>
                <a:lnTo>
                  <a:pt x="11612" y="5812"/>
                </a:lnTo>
                <a:lnTo>
                  <a:pt x="11604" y="5804"/>
                </a:lnTo>
                <a:lnTo>
                  <a:pt x="11592" y="5792"/>
                </a:lnTo>
                <a:lnTo>
                  <a:pt x="11582" y="5784"/>
                </a:lnTo>
                <a:lnTo>
                  <a:pt x="11570" y="5772"/>
                </a:lnTo>
                <a:lnTo>
                  <a:pt x="11566" y="5766"/>
                </a:lnTo>
                <a:lnTo>
                  <a:pt x="11568" y="5760"/>
                </a:lnTo>
                <a:lnTo>
                  <a:pt x="11572" y="5752"/>
                </a:lnTo>
                <a:lnTo>
                  <a:pt x="11578" y="5738"/>
                </a:lnTo>
                <a:lnTo>
                  <a:pt x="11586" y="5724"/>
                </a:lnTo>
                <a:lnTo>
                  <a:pt x="11590" y="5714"/>
                </a:lnTo>
                <a:lnTo>
                  <a:pt x="11590" y="5710"/>
                </a:lnTo>
                <a:lnTo>
                  <a:pt x="11588" y="5708"/>
                </a:lnTo>
                <a:lnTo>
                  <a:pt x="11586" y="5708"/>
                </a:lnTo>
                <a:lnTo>
                  <a:pt x="11584" y="5706"/>
                </a:lnTo>
                <a:lnTo>
                  <a:pt x="11584" y="5702"/>
                </a:lnTo>
                <a:lnTo>
                  <a:pt x="11588" y="5692"/>
                </a:lnTo>
                <a:lnTo>
                  <a:pt x="11594" y="5682"/>
                </a:lnTo>
                <a:lnTo>
                  <a:pt x="11598" y="5680"/>
                </a:lnTo>
                <a:lnTo>
                  <a:pt x="11602" y="5682"/>
                </a:lnTo>
                <a:lnTo>
                  <a:pt x="11604" y="5684"/>
                </a:lnTo>
                <a:lnTo>
                  <a:pt x="11606" y="5688"/>
                </a:lnTo>
                <a:lnTo>
                  <a:pt x="11608" y="5690"/>
                </a:lnTo>
                <a:lnTo>
                  <a:pt x="11608" y="5686"/>
                </a:lnTo>
                <a:lnTo>
                  <a:pt x="11610" y="5676"/>
                </a:lnTo>
                <a:lnTo>
                  <a:pt x="11612" y="5664"/>
                </a:lnTo>
                <a:lnTo>
                  <a:pt x="11616" y="5656"/>
                </a:lnTo>
                <a:lnTo>
                  <a:pt x="11620" y="5650"/>
                </a:lnTo>
                <a:lnTo>
                  <a:pt x="11626" y="5646"/>
                </a:lnTo>
                <a:lnTo>
                  <a:pt x="11630" y="5644"/>
                </a:lnTo>
                <a:lnTo>
                  <a:pt x="11630" y="5640"/>
                </a:lnTo>
                <a:lnTo>
                  <a:pt x="11630" y="5638"/>
                </a:lnTo>
                <a:lnTo>
                  <a:pt x="11626" y="5634"/>
                </a:lnTo>
                <a:lnTo>
                  <a:pt x="11620" y="5630"/>
                </a:lnTo>
                <a:lnTo>
                  <a:pt x="11616" y="5626"/>
                </a:lnTo>
                <a:lnTo>
                  <a:pt x="11614" y="5620"/>
                </a:lnTo>
                <a:lnTo>
                  <a:pt x="11612" y="5618"/>
                </a:lnTo>
                <a:lnTo>
                  <a:pt x="11610" y="5616"/>
                </a:lnTo>
                <a:lnTo>
                  <a:pt x="11604" y="5620"/>
                </a:lnTo>
                <a:lnTo>
                  <a:pt x="11600" y="5624"/>
                </a:lnTo>
                <a:lnTo>
                  <a:pt x="11598" y="5628"/>
                </a:lnTo>
                <a:lnTo>
                  <a:pt x="11598" y="5632"/>
                </a:lnTo>
                <a:lnTo>
                  <a:pt x="11600" y="5636"/>
                </a:lnTo>
                <a:lnTo>
                  <a:pt x="11598" y="5640"/>
                </a:lnTo>
                <a:lnTo>
                  <a:pt x="11596" y="5642"/>
                </a:lnTo>
                <a:lnTo>
                  <a:pt x="11592" y="5644"/>
                </a:lnTo>
                <a:lnTo>
                  <a:pt x="11590" y="5642"/>
                </a:lnTo>
                <a:lnTo>
                  <a:pt x="11588" y="5638"/>
                </a:lnTo>
                <a:lnTo>
                  <a:pt x="11588" y="5632"/>
                </a:lnTo>
                <a:lnTo>
                  <a:pt x="11588" y="5630"/>
                </a:lnTo>
                <a:lnTo>
                  <a:pt x="11586" y="5628"/>
                </a:lnTo>
                <a:lnTo>
                  <a:pt x="11584" y="5628"/>
                </a:lnTo>
                <a:lnTo>
                  <a:pt x="11584" y="5624"/>
                </a:lnTo>
                <a:lnTo>
                  <a:pt x="11584" y="5616"/>
                </a:lnTo>
                <a:lnTo>
                  <a:pt x="11584" y="5614"/>
                </a:lnTo>
                <a:lnTo>
                  <a:pt x="11582" y="5614"/>
                </a:lnTo>
                <a:lnTo>
                  <a:pt x="11576" y="5616"/>
                </a:lnTo>
                <a:lnTo>
                  <a:pt x="11568" y="5622"/>
                </a:lnTo>
                <a:lnTo>
                  <a:pt x="11558" y="5630"/>
                </a:lnTo>
                <a:lnTo>
                  <a:pt x="11552" y="5632"/>
                </a:lnTo>
                <a:lnTo>
                  <a:pt x="11548" y="5632"/>
                </a:lnTo>
                <a:lnTo>
                  <a:pt x="11544" y="5630"/>
                </a:lnTo>
                <a:lnTo>
                  <a:pt x="11540" y="5624"/>
                </a:lnTo>
                <a:lnTo>
                  <a:pt x="11536" y="5622"/>
                </a:lnTo>
                <a:lnTo>
                  <a:pt x="11530" y="5624"/>
                </a:lnTo>
                <a:lnTo>
                  <a:pt x="11524" y="5626"/>
                </a:lnTo>
                <a:lnTo>
                  <a:pt x="11518" y="5624"/>
                </a:lnTo>
                <a:lnTo>
                  <a:pt x="11514" y="5622"/>
                </a:lnTo>
                <a:lnTo>
                  <a:pt x="11512" y="5618"/>
                </a:lnTo>
                <a:lnTo>
                  <a:pt x="11506" y="5612"/>
                </a:lnTo>
                <a:lnTo>
                  <a:pt x="11500" y="5610"/>
                </a:lnTo>
                <a:lnTo>
                  <a:pt x="11494" y="5608"/>
                </a:lnTo>
                <a:lnTo>
                  <a:pt x="11484" y="5608"/>
                </a:lnTo>
                <a:lnTo>
                  <a:pt x="11478" y="5606"/>
                </a:lnTo>
                <a:lnTo>
                  <a:pt x="11474" y="5604"/>
                </a:lnTo>
                <a:lnTo>
                  <a:pt x="11472" y="5600"/>
                </a:lnTo>
                <a:lnTo>
                  <a:pt x="11468" y="5594"/>
                </a:lnTo>
                <a:lnTo>
                  <a:pt x="11466" y="5592"/>
                </a:lnTo>
                <a:lnTo>
                  <a:pt x="11462" y="5592"/>
                </a:lnTo>
                <a:lnTo>
                  <a:pt x="11458" y="5594"/>
                </a:lnTo>
                <a:lnTo>
                  <a:pt x="11456" y="5594"/>
                </a:lnTo>
                <a:lnTo>
                  <a:pt x="11452" y="5590"/>
                </a:lnTo>
                <a:lnTo>
                  <a:pt x="11448" y="5586"/>
                </a:lnTo>
                <a:lnTo>
                  <a:pt x="11444" y="5584"/>
                </a:lnTo>
                <a:lnTo>
                  <a:pt x="11438" y="5582"/>
                </a:lnTo>
                <a:lnTo>
                  <a:pt x="11428" y="5582"/>
                </a:lnTo>
                <a:lnTo>
                  <a:pt x="11422" y="5584"/>
                </a:lnTo>
                <a:lnTo>
                  <a:pt x="11420" y="5586"/>
                </a:lnTo>
                <a:lnTo>
                  <a:pt x="11420" y="5588"/>
                </a:lnTo>
                <a:lnTo>
                  <a:pt x="11424" y="5596"/>
                </a:lnTo>
                <a:lnTo>
                  <a:pt x="11428" y="5598"/>
                </a:lnTo>
                <a:lnTo>
                  <a:pt x="11432" y="5600"/>
                </a:lnTo>
                <a:lnTo>
                  <a:pt x="11444" y="5600"/>
                </a:lnTo>
                <a:lnTo>
                  <a:pt x="11448" y="5600"/>
                </a:lnTo>
                <a:lnTo>
                  <a:pt x="11452" y="5604"/>
                </a:lnTo>
                <a:lnTo>
                  <a:pt x="11454" y="5608"/>
                </a:lnTo>
                <a:lnTo>
                  <a:pt x="11452" y="5618"/>
                </a:lnTo>
                <a:lnTo>
                  <a:pt x="11448" y="5634"/>
                </a:lnTo>
                <a:lnTo>
                  <a:pt x="11448" y="5636"/>
                </a:lnTo>
                <a:lnTo>
                  <a:pt x="11446" y="5636"/>
                </a:lnTo>
                <a:lnTo>
                  <a:pt x="11438" y="5634"/>
                </a:lnTo>
                <a:lnTo>
                  <a:pt x="11432" y="5634"/>
                </a:lnTo>
                <a:lnTo>
                  <a:pt x="11422" y="5634"/>
                </a:lnTo>
                <a:lnTo>
                  <a:pt x="11412" y="5636"/>
                </a:lnTo>
                <a:lnTo>
                  <a:pt x="11406" y="5636"/>
                </a:lnTo>
                <a:lnTo>
                  <a:pt x="11400" y="5632"/>
                </a:lnTo>
                <a:lnTo>
                  <a:pt x="11396" y="5632"/>
                </a:lnTo>
                <a:lnTo>
                  <a:pt x="11390" y="5634"/>
                </a:lnTo>
                <a:lnTo>
                  <a:pt x="11370" y="5648"/>
                </a:lnTo>
                <a:lnTo>
                  <a:pt x="11358" y="5658"/>
                </a:lnTo>
                <a:lnTo>
                  <a:pt x="11350" y="5666"/>
                </a:lnTo>
                <a:lnTo>
                  <a:pt x="11348" y="5672"/>
                </a:lnTo>
                <a:lnTo>
                  <a:pt x="11346" y="5678"/>
                </a:lnTo>
                <a:lnTo>
                  <a:pt x="11346" y="5684"/>
                </a:lnTo>
                <a:lnTo>
                  <a:pt x="11344" y="5690"/>
                </a:lnTo>
                <a:lnTo>
                  <a:pt x="11340" y="5700"/>
                </a:lnTo>
                <a:lnTo>
                  <a:pt x="11332" y="5714"/>
                </a:lnTo>
                <a:lnTo>
                  <a:pt x="11324" y="5728"/>
                </a:lnTo>
                <a:lnTo>
                  <a:pt x="11320" y="5738"/>
                </a:lnTo>
                <a:lnTo>
                  <a:pt x="11322" y="5744"/>
                </a:lnTo>
                <a:lnTo>
                  <a:pt x="11324" y="5750"/>
                </a:lnTo>
                <a:lnTo>
                  <a:pt x="11332" y="5756"/>
                </a:lnTo>
                <a:lnTo>
                  <a:pt x="11332" y="5760"/>
                </a:lnTo>
                <a:lnTo>
                  <a:pt x="11328" y="5764"/>
                </a:lnTo>
                <a:lnTo>
                  <a:pt x="11322" y="5768"/>
                </a:lnTo>
                <a:lnTo>
                  <a:pt x="11318" y="5770"/>
                </a:lnTo>
                <a:lnTo>
                  <a:pt x="11314" y="5768"/>
                </a:lnTo>
                <a:lnTo>
                  <a:pt x="11310" y="5766"/>
                </a:lnTo>
                <a:lnTo>
                  <a:pt x="11302" y="5762"/>
                </a:lnTo>
                <a:lnTo>
                  <a:pt x="11296" y="5760"/>
                </a:lnTo>
                <a:lnTo>
                  <a:pt x="11288" y="5760"/>
                </a:lnTo>
                <a:lnTo>
                  <a:pt x="11284" y="5760"/>
                </a:lnTo>
                <a:lnTo>
                  <a:pt x="11278" y="5758"/>
                </a:lnTo>
                <a:lnTo>
                  <a:pt x="11268" y="5750"/>
                </a:lnTo>
                <a:lnTo>
                  <a:pt x="11244" y="5726"/>
                </a:lnTo>
                <a:lnTo>
                  <a:pt x="11232" y="5716"/>
                </a:lnTo>
                <a:lnTo>
                  <a:pt x="11224" y="5708"/>
                </a:lnTo>
                <a:lnTo>
                  <a:pt x="11220" y="5706"/>
                </a:lnTo>
                <a:lnTo>
                  <a:pt x="11218" y="5706"/>
                </a:lnTo>
                <a:lnTo>
                  <a:pt x="11216" y="5710"/>
                </a:lnTo>
                <a:lnTo>
                  <a:pt x="11214" y="5714"/>
                </a:lnTo>
                <a:lnTo>
                  <a:pt x="11214" y="5722"/>
                </a:lnTo>
                <a:lnTo>
                  <a:pt x="11210" y="5724"/>
                </a:lnTo>
                <a:lnTo>
                  <a:pt x="11206" y="5724"/>
                </a:lnTo>
                <a:lnTo>
                  <a:pt x="11202" y="5720"/>
                </a:lnTo>
                <a:lnTo>
                  <a:pt x="11196" y="5718"/>
                </a:lnTo>
                <a:lnTo>
                  <a:pt x="11192" y="5718"/>
                </a:lnTo>
                <a:lnTo>
                  <a:pt x="11188" y="5720"/>
                </a:lnTo>
                <a:lnTo>
                  <a:pt x="11186" y="5730"/>
                </a:lnTo>
                <a:lnTo>
                  <a:pt x="11186" y="5738"/>
                </a:lnTo>
                <a:lnTo>
                  <a:pt x="11184" y="5740"/>
                </a:lnTo>
                <a:lnTo>
                  <a:pt x="11180" y="5740"/>
                </a:lnTo>
                <a:lnTo>
                  <a:pt x="11178" y="5738"/>
                </a:lnTo>
                <a:lnTo>
                  <a:pt x="11174" y="5736"/>
                </a:lnTo>
                <a:lnTo>
                  <a:pt x="11168" y="5738"/>
                </a:lnTo>
                <a:lnTo>
                  <a:pt x="11162" y="5744"/>
                </a:lnTo>
                <a:lnTo>
                  <a:pt x="11154" y="5756"/>
                </a:lnTo>
                <a:lnTo>
                  <a:pt x="11146" y="5772"/>
                </a:lnTo>
                <a:lnTo>
                  <a:pt x="11138" y="5780"/>
                </a:lnTo>
                <a:lnTo>
                  <a:pt x="11128" y="5792"/>
                </a:lnTo>
                <a:lnTo>
                  <a:pt x="11124" y="5796"/>
                </a:lnTo>
                <a:lnTo>
                  <a:pt x="11122" y="5800"/>
                </a:lnTo>
                <a:lnTo>
                  <a:pt x="11120" y="5808"/>
                </a:lnTo>
                <a:lnTo>
                  <a:pt x="11120" y="5820"/>
                </a:lnTo>
                <a:lnTo>
                  <a:pt x="11118" y="5834"/>
                </a:lnTo>
                <a:lnTo>
                  <a:pt x="11116" y="5838"/>
                </a:lnTo>
                <a:lnTo>
                  <a:pt x="11114" y="5838"/>
                </a:lnTo>
                <a:lnTo>
                  <a:pt x="11110" y="5838"/>
                </a:lnTo>
                <a:lnTo>
                  <a:pt x="11104" y="5834"/>
                </a:lnTo>
                <a:lnTo>
                  <a:pt x="11098" y="5832"/>
                </a:lnTo>
                <a:lnTo>
                  <a:pt x="11096" y="5832"/>
                </a:lnTo>
                <a:lnTo>
                  <a:pt x="11094" y="5834"/>
                </a:lnTo>
                <a:lnTo>
                  <a:pt x="11090" y="5838"/>
                </a:lnTo>
                <a:lnTo>
                  <a:pt x="11088" y="5842"/>
                </a:lnTo>
                <a:lnTo>
                  <a:pt x="11086" y="5864"/>
                </a:lnTo>
                <a:lnTo>
                  <a:pt x="11084" y="5878"/>
                </a:lnTo>
                <a:lnTo>
                  <a:pt x="11084" y="5882"/>
                </a:lnTo>
                <a:lnTo>
                  <a:pt x="11078" y="5866"/>
                </a:lnTo>
                <a:lnTo>
                  <a:pt x="11074" y="5856"/>
                </a:lnTo>
                <a:lnTo>
                  <a:pt x="11070" y="5852"/>
                </a:lnTo>
                <a:lnTo>
                  <a:pt x="11066" y="5850"/>
                </a:lnTo>
                <a:lnTo>
                  <a:pt x="11062" y="5848"/>
                </a:lnTo>
                <a:lnTo>
                  <a:pt x="11058" y="5850"/>
                </a:lnTo>
                <a:lnTo>
                  <a:pt x="11052" y="5854"/>
                </a:lnTo>
                <a:lnTo>
                  <a:pt x="11046" y="5862"/>
                </a:lnTo>
                <a:lnTo>
                  <a:pt x="11036" y="5878"/>
                </a:lnTo>
                <a:lnTo>
                  <a:pt x="11032" y="5892"/>
                </a:lnTo>
                <a:lnTo>
                  <a:pt x="11030" y="5902"/>
                </a:lnTo>
                <a:lnTo>
                  <a:pt x="11032" y="5912"/>
                </a:lnTo>
                <a:lnTo>
                  <a:pt x="11034" y="5918"/>
                </a:lnTo>
                <a:lnTo>
                  <a:pt x="11032" y="5926"/>
                </a:lnTo>
                <a:lnTo>
                  <a:pt x="11030" y="5932"/>
                </a:lnTo>
                <a:lnTo>
                  <a:pt x="11020" y="5942"/>
                </a:lnTo>
                <a:lnTo>
                  <a:pt x="11014" y="5948"/>
                </a:lnTo>
                <a:lnTo>
                  <a:pt x="11010" y="5954"/>
                </a:lnTo>
                <a:lnTo>
                  <a:pt x="11004" y="5970"/>
                </a:lnTo>
                <a:lnTo>
                  <a:pt x="11000" y="5978"/>
                </a:lnTo>
                <a:lnTo>
                  <a:pt x="10994" y="5988"/>
                </a:lnTo>
                <a:lnTo>
                  <a:pt x="10986" y="5998"/>
                </a:lnTo>
                <a:lnTo>
                  <a:pt x="10974" y="6006"/>
                </a:lnTo>
                <a:lnTo>
                  <a:pt x="10960" y="6014"/>
                </a:lnTo>
                <a:lnTo>
                  <a:pt x="10948" y="6020"/>
                </a:lnTo>
                <a:lnTo>
                  <a:pt x="10936" y="6020"/>
                </a:lnTo>
                <a:lnTo>
                  <a:pt x="10926" y="6020"/>
                </a:lnTo>
                <a:lnTo>
                  <a:pt x="10910" y="6020"/>
                </a:lnTo>
                <a:lnTo>
                  <a:pt x="10906" y="6020"/>
                </a:lnTo>
                <a:lnTo>
                  <a:pt x="10902" y="6024"/>
                </a:lnTo>
                <a:lnTo>
                  <a:pt x="10898" y="6030"/>
                </a:lnTo>
                <a:lnTo>
                  <a:pt x="10894" y="6032"/>
                </a:lnTo>
                <a:lnTo>
                  <a:pt x="10884" y="6038"/>
                </a:lnTo>
                <a:lnTo>
                  <a:pt x="10868" y="6042"/>
                </a:lnTo>
                <a:lnTo>
                  <a:pt x="10850" y="6052"/>
                </a:lnTo>
                <a:lnTo>
                  <a:pt x="10840" y="6056"/>
                </a:lnTo>
                <a:lnTo>
                  <a:pt x="10832" y="6056"/>
                </a:lnTo>
                <a:lnTo>
                  <a:pt x="10820" y="6052"/>
                </a:lnTo>
                <a:lnTo>
                  <a:pt x="10812" y="6050"/>
                </a:lnTo>
                <a:lnTo>
                  <a:pt x="10804" y="6052"/>
                </a:lnTo>
                <a:lnTo>
                  <a:pt x="10794" y="6060"/>
                </a:lnTo>
                <a:lnTo>
                  <a:pt x="10782" y="6074"/>
                </a:lnTo>
                <a:lnTo>
                  <a:pt x="10768" y="6088"/>
                </a:lnTo>
                <a:lnTo>
                  <a:pt x="10758" y="6096"/>
                </a:lnTo>
                <a:lnTo>
                  <a:pt x="10748" y="6102"/>
                </a:lnTo>
                <a:lnTo>
                  <a:pt x="10742" y="6106"/>
                </a:lnTo>
                <a:lnTo>
                  <a:pt x="10736" y="6108"/>
                </a:lnTo>
                <a:lnTo>
                  <a:pt x="10730" y="6112"/>
                </a:lnTo>
                <a:lnTo>
                  <a:pt x="10726" y="6120"/>
                </a:lnTo>
                <a:lnTo>
                  <a:pt x="10720" y="6134"/>
                </a:lnTo>
                <a:lnTo>
                  <a:pt x="10714" y="6144"/>
                </a:lnTo>
                <a:lnTo>
                  <a:pt x="10712" y="6144"/>
                </a:lnTo>
                <a:lnTo>
                  <a:pt x="10710" y="6140"/>
                </a:lnTo>
                <a:lnTo>
                  <a:pt x="10710" y="6132"/>
                </a:lnTo>
                <a:lnTo>
                  <a:pt x="10708" y="6124"/>
                </a:lnTo>
                <a:lnTo>
                  <a:pt x="10706" y="6118"/>
                </a:lnTo>
                <a:lnTo>
                  <a:pt x="10704" y="6116"/>
                </a:lnTo>
                <a:lnTo>
                  <a:pt x="10702" y="6118"/>
                </a:lnTo>
                <a:lnTo>
                  <a:pt x="10694" y="6128"/>
                </a:lnTo>
                <a:lnTo>
                  <a:pt x="10688" y="6140"/>
                </a:lnTo>
                <a:lnTo>
                  <a:pt x="10686" y="6150"/>
                </a:lnTo>
                <a:lnTo>
                  <a:pt x="10688" y="6158"/>
                </a:lnTo>
                <a:lnTo>
                  <a:pt x="10690" y="6166"/>
                </a:lnTo>
                <a:lnTo>
                  <a:pt x="10692" y="6174"/>
                </a:lnTo>
                <a:lnTo>
                  <a:pt x="10692" y="6182"/>
                </a:lnTo>
                <a:lnTo>
                  <a:pt x="10690" y="6194"/>
                </a:lnTo>
                <a:lnTo>
                  <a:pt x="10682" y="6210"/>
                </a:lnTo>
                <a:lnTo>
                  <a:pt x="10678" y="6218"/>
                </a:lnTo>
                <a:lnTo>
                  <a:pt x="10676" y="6226"/>
                </a:lnTo>
                <a:lnTo>
                  <a:pt x="10674" y="6236"/>
                </a:lnTo>
                <a:lnTo>
                  <a:pt x="10674" y="6244"/>
                </a:lnTo>
                <a:lnTo>
                  <a:pt x="10680" y="6260"/>
                </a:lnTo>
                <a:lnTo>
                  <a:pt x="10686" y="6276"/>
                </a:lnTo>
                <a:lnTo>
                  <a:pt x="10704" y="6306"/>
                </a:lnTo>
                <a:lnTo>
                  <a:pt x="10710" y="6320"/>
                </a:lnTo>
                <a:lnTo>
                  <a:pt x="10712" y="6326"/>
                </a:lnTo>
                <a:lnTo>
                  <a:pt x="10712" y="6334"/>
                </a:lnTo>
                <a:lnTo>
                  <a:pt x="10710" y="6342"/>
                </a:lnTo>
                <a:lnTo>
                  <a:pt x="10708" y="6344"/>
                </a:lnTo>
                <a:lnTo>
                  <a:pt x="10706" y="6342"/>
                </a:lnTo>
                <a:lnTo>
                  <a:pt x="10702" y="6338"/>
                </a:lnTo>
                <a:lnTo>
                  <a:pt x="10696" y="6328"/>
                </a:lnTo>
                <a:lnTo>
                  <a:pt x="10686" y="6308"/>
                </a:lnTo>
                <a:lnTo>
                  <a:pt x="10680" y="6302"/>
                </a:lnTo>
                <a:lnTo>
                  <a:pt x="10678" y="6304"/>
                </a:lnTo>
                <a:lnTo>
                  <a:pt x="10676" y="6310"/>
                </a:lnTo>
                <a:lnTo>
                  <a:pt x="10678" y="6316"/>
                </a:lnTo>
                <a:lnTo>
                  <a:pt x="10684" y="6330"/>
                </a:lnTo>
                <a:lnTo>
                  <a:pt x="10692" y="6344"/>
                </a:lnTo>
                <a:lnTo>
                  <a:pt x="10692" y="6350"/>
                </a:lnTo>
                <a:lnTo>
                  <a:pt x="10692" y="6354"/>
                </a:lnTo>
                <a:lnTo>
                  <a:pt x="10692" y="6356"/>
                </a:lnTo>
                <a:lnTo>
                  <a:pt x="10690" y="6356"/>
                </a:lnTo>
                <a:lnTo>
                  <a:pt x="10686" y="6352"/>
                </a:lnTo>
                <a:lnTo>
                  <a:pt x="10680" y="6338"/>
                </a:lnTo>
                <a:lnTo>
                  <a:pt x="10676" y="6332"/>
                </a:lnTo>
                <a:lnTo>
                  <a:pt x="10674" y="6328"/>
                </a:lnTo>
                <a:lnTo>
                  <a:pt x="10672" y="6328"/>
                </a:lnTo>
                <a:lnTo>
                  <a:pt x="10670" y="6336"/>
                </a:lnTo>
                <a:lnTo>
                  <a:pt x="10672" y="6346"/>
                </a:lnTo>
                <a:lnTo>
                  <a:pt x="10676" y="6354"/>
                </a:lnTo>
                <a:lnTo>
                  <a:pt x="10688" y="6374"/>
                </a:lnTo>
                <a:lnTo>
                  <a:pt x="10700" y="6394"/>
                </a:lnTo>
                <a:lnTo>
                  <a:pt x="10704" y="6404"/>
                </a:lnTo>
                <a:lnTo>
                  <a:pt x="10706" y="6414"/>
                </a:lnTo>
                <a:lnTo>
                  <a:pt x="10706" y="6430"/>
                </a:lnTo>
                <a:lnTo>
                  <a:pt x="10710" y="6440"/>
                </a:lnTo>
                <a:lnTo>
                  <a:pt x="10718" y="6454"/>
                </a:lnTo>
                <a:lnTo>
                  <a:pt x="10732" y="6478"/>
                </a:lnTo>
                <a:lnTo>
                  <a:pt x="10736" y="6490"/>
                </a:lnTo>
                <a:lnTo>
                  <a:pt x="10738" y="6502"/>
                </a:lnTo>
                <a:lnTo>
                  <a:pt x="10740" y="6522"/>
                </a:lnTo>
                <a:lnTo>
                  <a:pt x="10740" y="6534"/>
                </a:lnTo>
                <a:lnTo>
                  <a:pt x="10742" y="6550"/>
                </a:lnTo>
                <a:lnTo>
                  <a:pt x="10746" y="6570"/>
                </a:lnTo>
                <a:lnTo>
                  <a:pt x="10756" y="6594"/>
                </a:lnTo>
                <a:lnTo>
                  <a:pt x="10766" y="6620"/>
                </a:lnTo>
                <a:lnTo>
                  <a:pt x="10770" y="6638"/>
                </a:lnTo>
                <a:lnTo>
                  <a:pt x="10772" y="6650"/>
                </a:lnTo>
                <a:lnTo>
                  <a:pt x="10772" y="6658"/>
                </a:lnTo>
                <a:lnTo>
                  <a:pt x="10766" y="6670"/>
                </a:lnTo>
                <a:lnTo>
                  <a:pt x="10764" y="6676"/>
                </a:lnTo>
                <a:lnTo>
                  <a:pt x="10766" y="6686"/>
                </a:lnTo>
                <a:lnTo>
                  <a:pt x="10766" y="6696"/>
                </a:lnTo>
                <a:lnTo>
                  <a:pt x="10766" y="6704"/>
                </a:lnTo>
                <a:lnTo>
                  <a:pt x="10764" y="6712"/>
                </a:lnTo>
                <a:lnTo>
                  <a:pt x="10762" y="6716"/>
                </a:lnTo>
                <a:lnTo>
                  <a:pt x="10758" y="6720"/>
                </a:lnTo>
                <a:lnTo>
                  <a:pt x="10754" y="6724"/>
                </a:lnTo>
                <a:lnTo>
                  <a:pt x="10750" y="6724"/>
                </a:lnTo>
                <a:lnTo>
                  <a:pt x="10744" y="6722"/>
                </a:lnTo>
                <a:lnTo>
                  <a:pt x="10740" y="6722"/>
                </a:lnTo>
                <a:lnTo>
                  <a:pt x="10738" y="6726"/>
                </a:lnTo>
                <a:lnTo>
                  <a:pt x="10736" y="6734"/>
                </a:lnTo>
                <a:lnTo>
                  <a:pt x="10736" y="6742"/>
                </a:lnTo>
                <a:lnTo>
                  <a:pt x="10738" y="6750"/>
                </a:lnTo>
                <a:lnTo>
                  <a:pt x="10742" y="6756"/>
                </a:lnTo>
                <a:lnTo>
                  <a:pt x="10746" y="6760"/>
                </a:lnTo>
                <a:lnTo>
                  <a:pt x="10752" y="6762"/>
                </a:lnTo>
                <a:lnTo>
                  <a:pt x="10758" y="6762"/>
                </a:lnTo>
                <a:lnTo>
                  <a:pt x="10764" y="6766"/>
                </a:lnTo>
                <a:lnTo>
                  <a:pt x="10776" y="6778"/>
                </a:lnTo>
                <a:lnTo>
                  <a:pt x="10784" y="6786"/>
                </a:lnTo>
                <a:lnTo>
                  <a:pt x="10794" y="6792"/>
                </a:lnTo>
                <a:lnTo>
                  <a:pt x="10808" y="6798"/>
                </a:lnTo>
                <a:lnTo>
                  <a:pt x="10826" y="6802"/>
                </a:lnTo>
                <a:lnTo>
                  <a:pt x="10844" y="6802"/>
                </a:lnTo>
                <a:lnTo>
                  <a:pt x="10858" y="6800"/>
                </a:lnTo>
                <a:lnTo>
                  <a:pt x="10870" y="6794"/>
                </a:lnTo>
                <a:lnTo>
                  <a:pt x="10878" y="6788"/>
                </a:lnTo>
                <a:lnTo>
                  <a:pt x="10894" y="6776"/>
                </a:lnTo>
                <a:lnTo>
                  <a:pt x="10900" y="6772"/>
                </a:lnTo>
                <a:lnTo>
                  <a:pt x="10908" y="6770"/>
                </a:lnTo>
                <a:lnTo>
                  <a:pt x="10916" y="6768"/>
                </a:lnTo>
                <a:lnTo>
                  <a:pt x="10922" y="6764"/>
                </a:lnTo>
                <a:lnTo>
                  <a:pt x="10926" y="6760"/>
                </a:lnTo>
                <a:lnTo>
                  <a:pt x="10928" y="6754"/>
                </a:lnTo>
                <a:lnTo>
                  <a:pt x="10930" y="6748"/>
                </a:lnTo>
                <a:lnTo>
                  <a:pt x="10934" y="6744"/>
                </a:lnTo>
                <a:lnTo>
                  <a:pt x="10940" y="6740"/>
                </a:lnTo>
                <a:lnTo>
                  <a:pt x="10948" y="6740"/>
                </a:lnTo>
                <a:lnTo>
                  <a:pt x="10960" y="6740"/>
                </a:lnTo>
                <a:lnTo>
                  <a:pt x="10972" y="6738"/>
                </a:lnTo>
                <a:lnTo>
                  <a:pt x="10986" y="6734"/>
                </a:lnTo>
                <a:lnTo>
                  <a:pt x="10994" y="6734"/>
                </a:lnTo>
                <a:lnTo>
                  <a:pt x="11000" y="6732"/>
                </a:lnTo>
                <a:lnTo>
                  <a:pt x="11006" y="6734"/>
                </a:lnTo>
                <a:lnTo>
                  <a:pt x="11014" y="6738"/>
                </a:lnTo>
                <a:lnTo>
                  <a:pt x="11024" y="6742"/>
                </a:lnTo>
                <a:lnTo>
                  <a:pt x="11030" y="6744"/>
                </a:lnTo>
                <a:lnTo>
                  <a:pt x="11036" y="6742"/>
                </a:lnTo>
                <a:lnTo>
                  <a:pt x="11038" y="6740"/>
                </a:lnTo>
                <a:lnTo>
                  <a:pt x="11042" y="6738"/>
                </a:lnTo>
                <a:lnTo>
                  <a:pt x="11048" y="6736"/>
                </a:lnTo>
                <a:lnTo>
                  <a:pt x="11056" y="6738"/>
                </a:lnTo>
                <a:lnTo>
                  <a:pt x="11068" y="6740"/>
                </a:lnTo>
                <a:lnTo>
                  <a:pt x="11076" y="6742"/>
                </a:lnTo>
                <a:lnTo>
                  <a:pt x="11082" y="6742"/>
                </a:lnTo>
                <a:lnTo>
                  <a:pt x="11086" y="6740"/>
                </a:lnTo>
                <a:lnTo>
                  <a:pt x="11090" y="6738"/>
                </a:lnTo>
                <a:lnTo>
                  <a:pt x="11096" y="6730"/>
                </a:lnTo>
                <a:lnTo>
                  <a:pt x="11100" y="6718"/>
                </a:lnTo>
                <a:lnTo>
                  <a:pt x="11104" y="6706"/>
                </a:lnTo>
                <a:lnTo>
                  <a:pt x="11110" y="6696"/>
                </a:lnTo>
                <a:lnTo>
                  <a:pt x="11116" y="6688"/>
                </a:lnTo>
                <a:lnTo>
                  <a:pt x="11120" y="6686"/>
                </a:lnTo>
                <a:lnTo>
                  <a:pt x="11126" y="6686"/>
                </a:lnTo>
                <a:lnTo>
                  <a:pt x="11136" y="6684"/>
                </a:lnTo>
                <a:lnTo>
                  <a:pt x="11142" y="6680"/>
                </a:lnTo>
                <a:lnTo>
                  <a:pt x="11156" y="6666"/>
                </a:lnTo>
                <a:lnTo>
                  <a:pt x="11162" y="6660"/>
                </a:lnTo>
                <a:lnTo>
                  <a:pt x="11172" y="6656"/>
                </a:lnTo>
                <a:lnTo>
                  <a:pt x="11184" y="6652"/>
                </a:lnTo>
                <a:lnTo>
                  <a:pt x="11200" y="6654"/>
                </a:lnTo>
                <a:lnTo>
                  <a:pt x="11214" y="6654"/>
                </a:lnTo>
                <a:lnTo>
                  <a:pt x="11226" y="6654"/>
                </a:lnTo>
                <a:lnTo>
                  <a:pt x="11248" y="6650"/>
                </a:lnTo>
                <a:lnTo>
                  <a:pt x="11268" y="6642"/>
                </a:lnTo>
                <a:lnTo>
                  <a:pt x="11284" y="6634"/>
                </a:lnTo>
                <a:lnTo>
                  <a:pt x="11300" y="6626"/>
                </a:lnTo>
                <a:lnTo>
                  <a:pt x="11316" y="6618"/>
                </a:lnTo>
                <a:lnTo>
                  <a:pt x="11330" y="6614"/>
                </a:lnTo>
                <a:lnTo>
                  <a:pt x="11338" y="6614"/>
                </a:lnTo>
                <a:lnTo>
                  <a:pt x="11346" y="6614"/>
                </a:lnTo>
                <a:lnTo>
                  <a:pt x="11366" y="6616"/>
                </a:lnTo>
                <a:lnTo>
                  <a:pt x="11378" y="6616"/>
                </a:lnTo>
                <a:lnTo>
                  <a:pt x="11384" y="6614"/>
                </a:lnTo>
                <a:lnTo>
                  <a:pt x="11386" y="6612"/>
                </a:lnTo>
                <a:lnTo>
                  <a:pt x="11390" y="6610"/>
                </a:lnTo>
                <a:lnTo>
                  <a:pt x="11394" y="6612"/>
                </a:lnTo>
                <a:lnTo>
                  <a:pt x="11422" y="6626"/>
                </a:lnTo>
                <a:lnTo>
                  <a:pt x="11442" y="6636"/>
                </a:lnTo>
                <a:lnTo>
                  <a:pt x="11456" y="6642"/>
                </a:lnTo>
                <a:lnTo>
                  <a:pt x="11468" y="6644"/>
                </a:lnTo>
                <a:lnTo>
                  <a:pt x="11478" y="6646"/>
                </a:lnTo>
                <a:lnTo>
                  <a:pt x="11492" y="6648"/>
                </a:lnTo>
                <a:lnTo>
                  <a:pt x="11500" y="6652"/>
                </a:lnTo>
                <a:lnTo>
                  <a:pt x="11508" y="6658"/>
                </a:lnTo>
                <a:lnTo>
                  <a:pt x="11516" y="6664"/>
                </a:lnTo>
                <a:lnTo>
                  <a:pt x="11518" y="6670"/>
                </a:lnTo>
                <a:lnTo>
                  <a:pt x="11518" y="6676"/>
                </a:lnTo>
                <a:lnTo>
                  <a:pt x="11516" y="6680"/>
                </a:lnTo>
                <a:lnTo>
                  <a:pt x="11514" y="6684"/>
                </a:lnTo>
                <a:lnTo>
                  <a:pt x="11514" y="6690"/>
                </a:lnTo>
                <a:lnTo>
                  <a:pt x="11520" y="6696"/>
                </a:lnTo>
                <a:lnTo>
                  <a:pt x="11530" y="6702"/>
                </a:lnTo>
                <a:lnTo>
                  <a:pt x="11536" y="6706"/>
                </a:lnTo>
                <a:lnTo>
                  <a:pt x="11540" y="6710"/>
                </a:lnTo>
                <a:lnTo>
                  <a:pt x="11546" y="6722"/>
                </a:lnTo>
                <a:lnTo>
                  <a:pt x="11550" y="6734"/>
                </a:lnTo>
                <a:lnTo>
                  <a:pt x="11552" y="6748"/>
                </a:lnTo>
                <a:lnTo>
                  <a:pt x="11554" y="6760"/>
                </a:lnTo>
                <a:lnTo>
                  <a:pt x="11558" y="6772"/>
                </a:lnTo>
                <a:lnTo>
                  <a:pt x="11562" y="6782"/>
                </a:lnTo>
                <a:lnTo>
                  <a:pt x="11566" y="6786"/>
                </a:lnTo>
                <a:lnTo>
                  <a:pt x="11570" y="6788"/>
                </a:lnTo>
                <a:lnTo>
                  <a:pt x="11584" y="6796"/>
                </a:lnTo>
                <a:lnTo>
                  <a:pt x="11586" y="6796"/>
                </a:lnTo>
                <a:lnTo>
                  <a:pt x="11584" y="6794"/>
                </a:lnTo>
                <a:lnTo>
                  <a:pt x="11584" y="6790"/>
                </a:lnTo>
                <a:lnTo>
                  <a:pt x="11586" y="6782"/>
                </a:lnTo>
                <a:lnTo>
                  <a:pt x="11592" y="6770"/>
                </a:lnTo>
                <a:lnTo>
                  <a:pt x="11602" y="6754"/>
                </a:lnTo>
                <a:lnTo>
                  <a:pt x="11614" y="6740"/>
                </a:lnTo>
                <a:lnTo>
                  <a:pt x="11622" y="6732"/>
                </a:lnTo>
                <a:lnTo>
                  <a:pt x="11628" y="6730"/>
                </a:lnTo>
                <a:lnTo>
                  <a:pt x="11632" y="6730"/>
                </a:lnTo>
                <a:lnTo>
                  <a:pt x="11634" y="6730"/>
                </a:lnTo>
                <a:lnTo>
                  <a:pt x="11636" y="6720"/>
                </a:lnTo>
                <a:lnTo>
                  <a:pt x="11640" y="6712"/>
                </a:lnTo>
                <a:lnTo>
                  <a:pt x="11642" y="6706"/>
                </a:lnTo>
                <a:lnTo>
                  <a:pt x="11650" y="6698"/>
                </a:lnTo>
                <a:lnTo>
                  <a:pt x="11656" y="6690"/>
                </a:lnTo>
                <a:lnTo>
                  <a:pt x="11658" y="6686"/>
                </a:lnTo>
                <a:lnTo>
                  <a:pt x="11660" y="6680"/>
                </a:lnTo>
                <a:lnTo>
                  <a:pt x="11660" y="6670"/>
                </a:lnTo>
                <a:lnTo>
                  <a:pt x="11668" y="6686"/>
                </a:lnTo>
                <a:lnTo>
                  <a:pt x="11668" y="6694"/>
                </a:lnTo>
                <a:lnTo>
                  <a:pt x="11666" y="6702"/>
                </a:lnTo>
                <a:lnTo>
                  <a:pt x="11658" y="6726"/>
                </a:lnTo>
                <a:lnTo>
                  <a:pt x="11650" y="6748"/>
                </a:lnTo>
                <a:lnTo>
                  <a:pt x="11648" y="6758"/>
                </a:lnTo>
                <a:lnTo>
                  <a:pt x="11648" y="6766"/>
                </a:lnTo>
                <a:lnTo>
                  <a:pt x="11652" y="6776"/>
                </a:lnTo>
                <a:lnTo>
                  <a:pt x="11650" y="6784"/>
                </a:lnTo>
                <a:lnTo>
                  <a:pt x="11646" y="6790"/>
                </a:lnTo>
                <a:lnTo>
                  <a:pt x="11642" y="6792"/>
                </a:lnTo>
                <a:lnTo>
                  <a:pt x="11638" y="6792"/>
                </a:lnTo>
                <a:lnTo>
                  <a:pt x="11634" y="6792"/>
                </a:lnTo>
                <a:lnTo>
                  <a:pt x="11630" y="6794"/>
                </a:lnTo>
                <a:lnTo>
                  <a:pt x="11626" y="6798"/>
                </a:lnTo>
                <a:lnTo>
                  <a:pt x="11624" y="6802"/>
                </a:lnTo>
                <a:lnTo>
                  <a:pt x="11624" y="6806"/>
                </a:lnTo>
                <a:lnTo>
                  <a:pt x="11628" y="6808"/>
                </a:lnTo>
                <a:lnTo>
                  <a:pt x="11634" y="6810"/>
                </a:lnTo>
                <a:lnTo>
                  <a:pt x="11642" y="6810"/>
                </a:lnTo>
                <a:lnTo>
                  <a:pt x="11648" y="6808"/>
                </a:lnTo>
                <a:lnTo>
                  <a:pt x="11652" y="6806"/>
                </a:lnTo>
                <a:lnTo>
                  <a:pt x="11660" y="6798"/>
                </a:lnTo>
                <a:lnTo>
                  <a:pt x="11664" y="6788"/>
                </a:lnTo>
                <a:lnTo>
                  <a:pt x="11668" y="6778"/>
                </a:lnTo>
                <a:lnTo>
                  <a:pt x="11670" y="6770"/>
                </a:lnTo>
                <a:lnTo>
                  <a:pt x="11672" y="6764"/>
                </a:lnTo>
                <a:lnTo>
                  <a:pt x="11674" y="6764"/>
                </a:lnTo>
                <a:lnTo>
                  <a:pt x="11676" y="6766"/>
                </a:lnTo>
                <a:lnTo>
                  <a:pt x="11682" y="6772"/>
                </a:lnTo>
                <a:lnTo>
                  <a:pt x="11688" y="6784"/>
                </a:lnTo>
                <a:lnTo>
                  <a:pt x="11688" y="6794"/>
                </a:lnTo>
                <a:lnTo>
                  <a:pt x="11688" y="6802"/>
                </a:lnTo>
                <a:lnTo>
                  <a:pt x="11684" y="6810"/>
                </a:lnTo>
                <a:lnTo>
                  <a:pt x="11676" y="6822"/>
                </a:lnTo>
                <a:lnTo>
                  <a:pt x="11676" y="6828"/>
                </a:lnTo>
                <a:lnTo>
                  <a:pt x="11676" y="6832"/>
                </a:lnTo>
                <a:lnTo>
                  <a:pt x="11678" y="6834"/>
                </a:lnTo>
                <a:lnTo>
                  <a:pt x="11682" y="6834"/>
                </a:lnTo>
                <a:lnTo>
                  <a:pt x="11690" y="6832"/>
                </a:lnTo>
                <a:lnTo>
                  <a:pt x="11700" y="6830"/>
                </a:lnTo>
                <a:lnTo>
                  <a:pt x="11706" y="6832"/>
                </a:lnTo>
                <a:lnTo>
                  <a:pt x="11712" y="6834"/>
                </a:lnTo>
                <a:lnTo>
                  <a:pt x="11718" y="6838"/>
                </a:lnTo>
                <a:lnTo>
                  <a:pt x="11726" y="6846"/>
                </a:lnTo>
                <a:lnTo>
                  <a:pt x="11732" y="6854"/>
                </a:lnTo>
                <a:lnTo>
                  <a:pt x="11736" y="6862"/>
                </a:lnTo>
                <a:lnTo>
                  <a:pt x="11740" y="6872"/>
                </a:lnTo>
                <a:lnTo>
                  <a:pt x="11742" y="6882"/>
                </a:lnTo>
                <a:lnTo>
                  <a:pt x="11742" y="6890"/>
                </a:lnTo>
                <a:lnTo>
                  <a:pt x="11740" y="6898"/>
                </a:lnTo>
                <a:lnTo>
                  <a:pt x="11738" y="6904"/>
                </a:lnTo>
                <a:lnTo>
                  <a:pt x="11740" y="6914"/>
                </a:lnTo>
                <a:lnTo>
                  <a:pt x="11744" y="6924"/>
                </a:lnTo>
                <a:lnTo>
                  <a:pt x="11750" y="6934"/>
                </a:lnTo>
                <a:lnTo>
                  <a:pt x="11758" y="6944"/>
                </a:lnTo>
                <a:lnTo>
                  <a:pt x="11768" y="6952"/>
                </a:lnTo>
                <a:lnTo>
                  <a:pt x="11776" y="6958"/>
                </a:lnTo>
                <a:lnTo>
                  <a:pt x="11784" y="6962"/>
                </a:lnTo>
                <a:lnTo>
                  <a:pt x="11792" y="6966"/>
                </a:lnTo>
                <a:lnTo>
                  <a:pt x="11796" y="6968"/>
                </a:lnTo>
                <a:lnTo>
                  <a:pt x="11804" y="6978"/>
                </a:lnTo>
                <a:lnTo>
                  <a:pt x="11810" y="6982"/>
                </a:lnTo>
                <a:lnTo>
                  <a:pt x="11812" y="6982"/>
                </a:lnTo>
                <a:lnTo>
                  <a:pt x="11816" y="6980"/>
                </a:lnTo>
                <a:lnTo>
                  <a:pt x="11822" y="6976"/>
                </a:lnTo>
                <a:lnTo>
                  <a:pt x="11826" y="6976"/>
                </a:lnTo>
                <a:lnTo>
                  <a:pt x="11832" y="6976"/>
                </a:lnTo>
                <a:lnTo>
                  <a:pt x="11846" y="6982"/>
                </a:lnTo>
                <a:lnTo>
                  <a:pt x="11868" y="6994"/>
                </a:lnTo>
                <a:lnTo>
                  <a:pt x="11880" y="7000"/>
                </a:lnTo>
                <a:lnTo>
                  <a:pt x="11890" y="7004"/>
                </a:lnTo>
                <a:lnTo>
                  <a:pt x="11896" y="7002"/>
                </a:lnTo>
                <a:lnTo>
                  <a:pt x="11900" y="7000"/>
                </a:lnTo>
                <a:lnTo>
                  <a:pt x="11908" y="6990"/>
                </a:lnTo>
                <a:lnTo>
                  <a:pt x="11914" y="6986"/>
                </a:lnTo>
                <a:lnTo>
                  <a:pt x="11922" y="6980"/>
                </a:lnTo>
                <a:lnTo>
                  <a:pt x="11930" y="6976"/>
                </a:lnTo>
                <a:lnTo>
                  <a:pt x="11936" y="6970"/>
                </a:lnTo>
                <a:lnTo>
                  <a:pt x="11940" y="6960"/>
                </a:lnTo>
                <a:lnTo>
                  <a:pt x="11942" y="6956"/>
                </a:lnTo>
                <a:lnTo>
                  <a:pt x="11944" y="6954"/>
                </a:lnTo>
                <a:lnTo>
                  <a:pt x="11946" y="6956"/>
                </a:lnTo>
                <a:lnTo>
                  <a:pt x="11952" y="6958"/>
                </a:lnTo>
                <a:lnTo>
                  <a:pt x="11958" y="6962"/>
                </a:lnTo>
                <a:lnTo>
                  <a:pt x="11958" y="6966"/>
                </a:lnTo>
                <a:lnTo>
                  <a:pt x="11956" y="6970"/>
                </a:lnTo>
                <a:lnTo>
                  <a:pt x="11952" y="6974"/>
                </a:lnTo>
                <a:lnTo>
                  <a:pt x="11944" y="6980"/>
                </a:lnTo>
                <a:lnTo>
                  <a:pt x="11944" y="6982"/>
                </a:lnTo>
                <a:lnTo>
                  <a:pt x="11948" y="6986"/>
                </a:lnTo>
                <a:lnTo>
                  <a:pt x="11954" y="6988"/>
                </a:lnTo>
                <a:lnTo>
                  <a:pt x="11958" y="6986"/>
                </a:lnTo>
                <a:lnTo>
                  <a:pt x="11960" y="6984"/>
                </a:lnTo>
                <a:lnTo>
                  <a:pt x="11964" y="6980"/>
                </a:lnTo>
                <a:lnTo>
                  <a:pt x="11966" y="6976"/>
                </a:lnTo>
                <a:lnTo>
                  <a:pt x="11966" y="6982"/>
                </a:lnTo>
                <a:lnTo>
                  <a:pt x="11968" y="6986"/>
                </a:lnTo>
                <a:lnTo>
                  <a:pt x="11970" y="6990"/>
                </a:lnTo>
                <a:lnTo>
                  <a:pt x="11976" y="6996"/>
                </a:lnTo>
                <a:lnTo>
                  <a:pt x="11988" y="7004"/>
                </a:lnTo>
                <a:lnTo>
                  <a:pt x="11994" y="7010"/>
                </a:lnTo>
                <a:lnTo>
                  <a:pt x="12004" y="7020"/>
                </a:lnTo>
                <a:lnTo>
                  <a:pt x="12008" y="7026"/>
                </a:lnTo>
                <a:lnTo>
                  <a:pt x="12010" y="7028"/>
                </a:lnTo>
                <a:lnTo>
                  <a:pt x="12010" y="7020"/>
                </a:lnTo>
                <a:lnTo>
                  <a:pt x="12010" y="7014"/>
                </a:lnTo>
                <a:lnTo>
                  <a:pt x="12010" y="7008"/>
                </a:lnTo>
                <a:lnTo>
                  <a:pt x="12012" y="7002"/>
                </a:lnTo>
                <a:lnTo>
                  <a:pt x="12016" y="6998"/>
                </a:lnTo>
                <a:lnTo>
                  <a:pt x="12024" y="6996"/>
                </a:lnTo>
                <a:lnTo>
                  <a:pt x="12034" y="6988"/>
                </a:lnTo>
                <a:lnTo>
                  <a:pt x="12056" y="6970"/>
                </a:lnTo>
                <a:lnTo>
                  <a:pt x="12070" y="6960"/>
                </a:lnTo>
                <a:lnTo>
                  <a:pt x="12084" y="6952"/>
                </a:lnTo>
                <a:lnTo>
                  <a:pt x="12098" y="6948"/>
                </a:lnTo>
                <a:lnTo>
                  <a:pt x="12104" y="6948"/>
                </a:lnTo>
                <a:lnTo>
                  <a:pt x="12112" y="6948"/>
                </a:lnTo>
                <a:lnTo>
                  <a:pt x="12126" y="6948"/>
                </a:lnTo>
                <a:lnTo>
                  <a:pt x="12136" y="6946"/>
                </a:lnTo>
                <a:lnTo>
                  <a:pt x="12144" y="6942"/>
                </a:lnTo>
                <a:lnTo>
                  <a:pt x="12150" y="6936"/>
                </a:lnTo>
                <a:lnTo>
                  <a:pt x="12152" y="6930"/>
                </a:lnTo>
                <a:lnTo>
                  <a:pt x="12154" y="6922"/>
                </a:lnTo>
                <a:lnTo>
                  <a:pt x="12152" y="6918"/>
                </a:lnTo>
                <a:lnTo>
                  <a:pt x="12150" y="6914"/>
                </a:lnTo>
                <a:lnTo>
                  <a:pt x="12146" y="6910"/>
                </a:lnTo>
                <a:lnTo>
                  <a:pt x="12146" y="6906"/>
                </a:lnTo>
                <a:lnTo>
                  <a:pt x="12150" y="6894"/>
                </a:lnTo>
                <a:lnTo>
                  <a:pt x="12156" y="6882"/>
                </a:lnTo>
                <a:lnTo>
                  <a:pt x="12158" y="6876"/>
                </a:lnTo>
                <a:lnTo>
                  <a:pt x="12158" y="6868"/>
                </a:lnTo>
                <a:lnTo>
                  <a:pt x="12160" y="6852"/>
                </a:lnTo>
                <a:lnTo>
                  <a:pt x="12164" y="6832"/>
                </a:lnTo>
                <a:lnTo>
                  <a:pt x="12172" y="6816"/>
                </a:lnTo>
                <a:lnTo>
                  <a:pt x="12176" y="6810"/>
                </a:lnTo>
                <a:lnTo>
                  <a:pt x="12180" y="6806"/>
                </a:lnTo>
                <a:lnTo>
                  <a:pt x="12186" y="6800"/>
                </a:lnTo>
                <a:lnTo>
                  <a:pt x="12188" y="6790"/>
                </a:lnTo>
                <a:lnTo>
                  <a:pt x="12196" y="6758"/>
                </a:lnTo>
                <a:lnTo>
                  <a:pt x="12200" y="6738"/>
                </a:lnTo>
                <a:lnTo>
                  <a:pt x="12208" y="6720"/>
                </a:lnTo>
                <a:lnTo>
                  <a:pt x="12218" y="6702"/>
                </a:lnTo>
                <a:lnTo>
                  <a:pt x="12224" y="6694"/>
                </a:lnTo>
                <a:lnTo>
                  <a:pt x="12232" y="6686"/>
                </a:lnTo>
                <a:lnTo>
                  <a:pt x="12244" y="6674"/>
                </a:lnTo>
                <a:lnTo>
                  <a:pt x="12252" y="6664"/>
                </a:lnTo>
                <a:lnTo>
                  <a:pt x="12256" y="6658"/>
                </a:lnTo>
                <a:lnTo>
                  <a:pt x="12258" y="6652"/>
                </a:lnTo>
                <a:lnTo>
                  <a:pt x="12260" y="6642"/>
                </a:lnTo>
                <a:lnTo>
                  <a:pt x="12260" y="6636"/>
                </a:lnTo>
                <a:lnTo>
                  <a:pt x="12264" y="6628"/>
                </a:lnTo>
                <a:lnTo>
                  <a:pt x="12270" y="6616"/>
                </a:lnTo>
                <a:lnTo>
                  <a:pt x="12272" y="6604"/>
                </a:lnTo>
                <a:lnTo>
                  <a:pt x="12274" y="6596"/>
                </a:lnTo>
                <a:lnTo>
                  <a:pt x="12272" y="6586"/>
                </a:lnTo>
                <a:lnTo>
                  <a:pt x="12272" y="6570"/>
                </a:lnTo>
                <a:lnTo>
                  <a:pt x="12274" y="6562"/>
                </a:lnTo>
                <a:lnTo>
                  <a:pt x="12276" y="6554"/>
                </a:lnTo>
                <a:lnTo>
                  <a:pt x="12282" y="6544"/>
                </a:lnTo>
                <a:lnTo>
                  <a:pt x="12284" y="6532"/>
                </a:lnTo>
                <a:lnTo>
                  <a:pt x="12286" y="6514"/>
                </a:lnTo>
                <a:lnTo>
                  <a:pt x="12288" y="6496"/>
                </a:lnTo>
                <a:lnTo>
                  <a:pt x="12292" y="6488"/>
                </a:lnTo>
                <a:lnTo>
                  <a:pt x="12296" y="6476"/>
                </a:lnTo>
                <a:lnTo>
                  <a:pt x="12298" y="6472"/>
                </a:lnTo>
                <a:lnTo>
                  <a:pt x="12300" y="6464"/>
                </a:lnTo>
                <a:lnTo>
                  <a:pt x="12300" y="6452"/>
                </a:lnTo>
                <a:lnTo>
                  <a:pt x="12296" y="6438"/>
                </a:lnTo>
                <a:lnTo>
                  <a:pt x="12292" y="6422"/>
                </a:lnTo>
                <a:lnTo>
                  <a:pt x="12282" y="6398"/>
                </a:lnTo>
                <a:lnTo>
                  <a:pt x="12280" y="6388"/>
                </a:lnTo>
                <a:lnTo>
                  <a:pt x="12280" y="6382"/>
                </a:lnTo>
                <a:close/>
                <a:moveTo>
                  <a:pt x="11380" y="5618"/>
                </a:moveTo>
                <a:lnTo>
                  <a:pt x="11380" y="5618"/>
                </a:lnTo>
                <a:lnTo>
                  <a:pt x="11384" y="5618"/>
                </a:lnTo>
                <a:lnTo>
                  <a:pt x="11388" y="5618"/>
                </a:lnTo>
                <a:lnTo>
                  <a:pt x="11394" y="5616"/>
                </a:lnTo>
                <a:lnTo>
                  <a:pt x="11400" y="5612"/>
                </a:lnTo>
                <a:lnTo>
                  <a:pt x="11404" y="5608"/>
                </a:lnTo>
                <a:lnTo>
                  <a:pt x="11406" y="5602"/>
                </a:lnTo>
                <a:lnTo>
                  <a:pt x="11408" y="5596"/>
                </a:lnTo>
                <a:lnTo>
                  <a:pt x="11406" y="5592"/>
                </a:lnTo>
                <a:lnTo>
                  <a:pt x="11402" y="5586"/>
                </a:lnTo>
                <a:lnTo>
                  <a:pt x="11398" y="5584"/>
                </a:lnTo>
                <a:lnTo>
                  <a:pt x="11396" y="5586"/>
                </a:lnTo>
                <a:lnTo>
                  <a:pt x="11392" y="5588"/>
                </a:lnTo>
                <a:lnTo>
                  <a:pt x="11388" y="5592"/>
                </a:lnTo>
                <a:lnTo>
                  <a:pt x="11382" y="5594"/>
                </a:lnTo>
                <a:lnTo>
                  <a:pt x="11376" y="5592"/>
                </a:lnTo>
                <a:lnTo>
                  <a:pt x="11366" y="5588"/>
                </a:lnTo>
                <a:lnTo>
                  <a:pt x="11362" y="5588"/>
                </a:lnTo>
                <a:lnTo>
                  <a:pt x="11360" y="5588"/>
                </a:lnTo>
                <a:lnTo>
                  <a:pt x="11360" y="5590"/>
                </a:lnTo>
                <a:lnTo>
                  <a:pt x="11362" y="5596"/>
                </a:lnTo>
                <a:lnTo>
                  <a:pt x="11370" y="5606"/>
                </a:lnTo>
                <a:lnTo>
                  <a:pt x="11380" y="5618"/>
                </a:lnTo>
                <a:close/>
                <a:moveTo>
                  <a:pt x="11350" y="5602"/>
                </a:moveTo>
                <a:lnTo>
                  <a:pt x="11350" y="5602"/>
                </a:lnTo>
                <a:lnTo>
                  <a:pt x="11350" y="5608"/>
                </a:lnTo>
                <a:lnTo>
                  <a:pt x="11350" y="5612"/>
                </a:lnTo>
                <a:lnTo>
                  <a:pt x="11354" y="5614"/>
                </a:lnTo>
                <a:lnTo>
                  <a:pt x="11360" y="5616"/>
                </a:lnTo>
                <a:lnTo>
                  <a:pt x="11364" y="5618"/>
                </a:lnTo>
                <a:lnTo>
                  <a:pt x="11366" y="5616"/>
                </a:lnTo>
                <a:lnTo>
                  <a:pt x="11366" y="5610"/>
                </a:lnTo>
                <a:lnTo>
                  <a:pt x="11362" y="5604"/>
                </a:lnTo>
                <a:lnTo>
                  <a:pt x="11356" y="5596"/>
                </a:lnTo>
                <a:lnTo>
                  <a:pt x="11352" y="5594"/>
                </a:lnTo>
                <a:lnTo>
                  <a:pt x="11350" y="5596"/>
                </a:lnTo>
                <a:lnTo>
                  <a:pt x="11350" y="5602"/>
                </a:lnTo>
                <a:close/>
                <a:moveTo>
                  <a:pt x="11606" y="5728"/>
                </a:moveTo>
                <a:lnTo>
                  <a:pt x="11606" y="5728"/>
                </a:lnTo>
                <a:lnTo>
                  <a:pt x="11608" y="5734"/>
                </a:lnTo>
                <a:lnTo>
                  <a:pt x="11610" y="5736"/>
                </a:lnTo>
                <a:lnTo>
                  <a:pt x="11612" y="5736"/>
                </a:lnTo>
                <a:lnTo>
                  <a:pt x="11616" y="5732"/>
                </a:lnTo>
                <a:lnTo>
                  <a:pt x="11620" y="5724"/>
                </a:lnTo>
                <a:lnTo>
                  <a:pt x="11622" y="5720"/>
                </a:lnTo>
                <a:lnTo>
                  <a:pt x="11620" y="5716"/>
                </a:lnTo>
                <a:lnTo>
                  <a:pt x="11616" y="5716"/>
                </a:lnTo>
                <a:lnTo>
                  <a:pt x="11614" y="5714"/>
                </a:lnTo>
                <a:lnTo>
                  <a:pt x="11610" y="5716"/>
                </a:lnTo>
                <a:lnTo>
                  <a:pt x="11606" y="5718"/>
                </a:lnTo>
                <a:lnTo>
                  <a:pt x="11606" y="5722"/>
                </a:lnTo>
                <a:lnTo>
                  <a:pt x="11606" y="5728"/>
                </a:lnTo>
                <a:close/>
                <a:moveTo>
                  <a:pt x="12276" y="6286"/>
                </a:moveTo>
                <a:lnTo>
                  <a:pt x="12276" y="6286"/>
                </a:lnTo>
                <a:lnTo>
                  <a:pt x="12276" y="6292"/>
                </a:lnTo>
                <a:lnTo>
                  <a:pt x="12274" y="6300"/>
                </a:lnTo>
                <a:lnTo>
                  <a:pt x="12274" y="6308"/>
                </a:lnTo>
                <a:lnTo>
                  <a:pt x="12274" y="6310"/>
                </a:lnTo>
                <a:lnTo>
                  <a:pt x="12276" y="6312"/>
                </a:lnTo>
                <a:lnTo>
                  <a:pt x="12280" y="6314"/>
                </a:lnTo>
                <a:lnTo>
                  <a:pt x="12280" y="6310"/>
                </a:lnTo>
                <a:lnTo>
                  <a:pt x="12282" y="6300"/>
                </a:lnTo>
                <a:lnTo>
                  <a:pt x="12284" y="6290"/>
                </a:lnTo>
                <a:lnTo>
                  <a:pt x="12290" y="6280"/>
                </a:lnTo>
                <a:lnTo>
                  <a:pt x="12290" y="6276"/>
                </a:lnTo>
                <a:lnTo>
                  <a:pt x="12290" y="6272"/>
                </a:lnTo>
                <a:lnTo>
                  <a:pt x="12288" y="6268"/>
                </a:lnTo>
                <a:lnTo>
                  <a:pt x="12288" y="6262"/>
                </a:lnTo>
                <a:lnTo>
                  <a:pt x="12286" y="6258"/>
                </a:lnTo>
                <a:lnTo>
                  <a:pt x="12284" y="6260"/>
                </a:lnTo>
                <a:lnTo>
                  <a:pt x="12282" y="6264"/>
                </a:lnTo>
                <a:lnTo>
                  <a:pt x="12282" y="6270"/>
                </a:lnTo>
                <a:lnTo>
                  <a:pt x="12284" y="6272"/>
                </a:lnTo>
                <a:lnTo>
                  <a:pt x="12282" y="6276"/>
                </a:lnTo>
                <a:lnTo>
                  <a:pt x="12280" y="6280"/>
                </a:lnTo>
                <a:lnTo>
                  <a:pt x="12276" y="6284"/>
                </a:lnTo>
                <a:lnTo>
                  <a:pt x="12276" y="6286"/>
                </a:lnTo>
                <a:close/>
                <a:moveTo>
                  <a:pt x="11714" y="5858"/>
                </a:moveTo>
                <a:lnTo>
                  <a:pt x="11714" y="5858"/>
                </a:lnTo>
                <a:lnTo>
                  <a:pt x="11716" y="5860"/>
                </a:lnTo>
                <a:lnTo>
                  <a:pt x="11720" y="5858"/>
                </a:lnTo>
                <a:lnTo>
                  <a:pt x="11724" y="5856"/>
                </a:lnTo>
                <a:lnTo>
                  <a:pt x="11728" y="5852"/>
                </a:lnTo>
                <a:lnTo>
                  <a:pt x="11730" y="5850"/>
                </a:lnTo>
                <a:lnTo>
                  <a:pt x="11736" y="5850"/>
                </a:lnTo>
                <a:lnTo>
                  <a:pt x="11738" y="5848"/>
                </a:lnTo>
                <a:lnTo>
                  <a:pt x="11738" y="5846"/>
                </a:lnTo>
                <a:lnTo>
                  <a:pt x="11738" y="5844"/>
                </a:lnTo>
                <a:lnTo>
                  <a:pt x="11734" y="5842"/>
                </a:lnTo>
                <a:lnTo>
                  <a:pt x="11730" y="5842"/>
                </a:lnTo>
                <a:lnTo>
                  <a:pt x="11722" y="5846"/>
                </a:lnTo>
                <a:lnTo>
                  <a:pt x="11716" y="5854"/>
                </a:lnTo>
                <a:lnTo>
                  <a:pt x="11714" y="5856"/>
                </a:lnTo>
                <a:lnTo>
                  <a:pt x="11714" y="5858"/>
                </a:lnTo>
                <a:close/>
                <a:moveTo>
                  <a:pt x="7856" y="5622"/>
                </a:moveTo>
                <a:lnTo>
                  <a:pt x="7856" y="5622"/>
                </a:lnTo>
                <a:lnTo>
                  <a:pt x="7858" y="5620"/>
                </a:lnTo>
                <a:lnTo>
                  <a:pt x="7860" y="5616"/>
                </a:lnTo>
                <a:lnTo>
                  <a:pt x="7860" y="5606"/>
                </a:lnTo>
                <a:lnTo>
                  <a:pt x="7856" y="5596"/>
                </a:lnTo>
                <a:lnTo>
                  <a:pt x="7854" y="5594"/>
                </a:lnTo>
                <a:lnTo>
                  <a:pt x="7852" y="5594"/>
                </a:lnTo>
                <a:lnTo>
                  <a:pt x="7848" y="5600"/>
                </a:lnTo>
                <a:lnTo>
                  <a:pt x="7848" y="5608"/>
                </a:lnTo>
                <a:lnTo>
                  <a:pt x="7850" y="5618"/>
                </a:lnTo>
                <a:lnTo>
                  <a:pt x="7854" y="5620"/>
                </a:lnTo>
                <a:lnTo>
                  <a:pt x="7856" y="5622"/>
                </a:lnTo>
                <a:close/>
                <a:moveTo>
                  <a:pt x="7924" y="5658"/>
                </a:moveTo>
                <a:lnTo>
                  <a:pt x="7924" y="5658"/>
                </a:lnTo>
                <a:lnTo>
                  <a:pt x="7920" y="5658"/>
                </a:lnTo>
                <a:lnTo>
                  <a:pt x="7920" y="5660"/>
                </a:lnTo>
                <a:lnTo>
                  <a:pt x="7920" y="5664"/>
                </a:lnTo>
                <a:lnTo>
                  <a:pt x="7924" y="5670"/>
                </a:lnTo>
                <a:lnTo>
                  <a:pt x="7926" y="5672"/>
                </a:lnTo>
                <a:lnTo>
                  <a:pt x="7928" y="5670"/>
                </a:lnTo>
                <a:lnTo>
                  <a:pt x="7928" y="5666"/>
                </a:lnTo>
                <a:lnTo>
                  <a:pt x="7928" y="5662"/>
                </a:lnTo>
                <a:lnTo>
                  <a:pt x="7924" y="5658"/>
                </a:lnTo>
                <a:close/>
                <a:moveTo>
                  <a:pt x="7902" y="5642"/>
                </a:moveTo>
                <a:lnTo>
                  <a:pt x="7902" y="5642"/>
                </a:lnTo>
                <a:lnTo>
                  <a:pt x="7902" y="5638"/>
                </a:lnTo>
                <a:lnTo>
                  <a:pt x="7902" y="5634"/>
                </a:lnTo>
                <a:lnTo>
                  <a:pt x="7900" y="5630"/>
                </a:lnTo>
                <a:lnTo>
                  <a:pt x="7898" y="5630"/>
                </a:lnTo>
                <a:lnTo>
                  <a:pt x="7896" y="5630"/>
                </a:lnTo>
                <a:lnTo>
                  <a:pt x="7894" y="5632"/>
                </a:lnTo>
                <a:lnTo>
                  <a:pt x="7894" y="5634"/>
                </a:lnTo>
                <a:lnTo>
                  <a:pt x="7896" y="5640"/>
                </a:lnTo>
                <a:lnTo>
                  <a:pt x="7898" y="5642"/>
                </a:lnTo>
                <a:lnTo>
                  <a:pt x="7902" y="5642"/>
                </a:lnTo>
                <a:close/>
                <a:moveTo>
                  <a:pt x="7690" y="5324"/>
                </a:moveTo>
                <a:lnTo>
                  <a:pt x="7690" y="5324"/>
                </a:lnTo>
                <a:lnTo>
                  <a:pt x="7688" y="5328"/>
                </a:lnTo>
                <a:lnTo>
                  <a:pt x="7688" y="5334"/>
                </a:lnTo>
                <a:lnTo>
                  <a:pt x="7692" y="5342"/>
                </a:lnTo>
                <a:lnTo>
                  <a:pt x="7696" y="5348"/>
                </a:lnTo>
                <a:lnTo>
                  <a:pt x="7702" y="5352"/>
                </a:lnTo>
                <a:lnTo>
                  <a:pt x="7704" y="5352"/>
                </a:lnTo>
                <a:lnTo>
                  <a:pt x="7704" y="5348"/>
                </a:lnTo>
                <a:lnTo>
                  <a:pt x="7704" y="5342"/>
                </a:lnTo>
                <a:lnTo>
                  <a:pt x="7702" y="5338"/>
                </a:lnTo>
                <a:lnTo>
                  <a:pt x="7700" y="5336"/>
                </a:lnTo>
                <a:lnTo>
                  <a:pt x="7698" y="5332"/>
                </a:lnTo>
                <a:lnTo>
                  <a:pt x="7696" y="5326"/>
                </a:lnTo>
                <a:lnTo>
                  <a:pt x="7694" y="5318"/>
                </a:lnTo>
                <a:lnTo>
                  <a:pt x="7694" y="5316"/>
                </a:lnTo>
                <a:lnTo>
                  <a:pt x="7690" y="5324"/>
                </a:lnTo>
                <a:close/>
                <a:moveTo>
                  <a:pt x="7710" y="5302"/>
                </a:moveTo>
                <a:lnTo>
                  <a:pt x="7710" y="5302"/>
                </a:lnTo>
                <a:lnTo>
                  <a:pt x="7712" y="5304"/>
                </a:lnTo>
                <a:lnTo>
                  <a:pt x="7712" y="5302"/>
                </a:lnTo>
                <a:lnTo>
                  <a:pt x="7716" y="5292"/>
                </a:lnTo>
                <a:lnTo>
                  <a:pt x="7716" y="5282"/>
                </a:lnTo>
                <a:lnTo>
                  <a:pt x="7716" y="5280"/>
                </a:lnTo>
                <a:lnTo>
                  <a:pt x="7712" y="5276"/>
                </a:lnTo>
                <a:lnTo>
                  <a:pt x="7710" y="5276"/>
                </a:lnTo>
                <a:lnTo>
                  <a:pt x="7708" y="5278"/>
                </a:lnTo>
                <a:lnTo>
                  <a:pt x="7710" y="5288"/>
                </a:lnTo>
                <a:lnTo>
                  <a:pt x="7710" y="5292"/>
                </a:lnTo>
                <a:lnTo>
                  <a:pt x="7708" y="5296"/>
                </a:lnTo>
                <a:lnTo>
                  <a:pt x="7708" y="5300"/>
                </a:lnTo>
                <a:lnTo>
                  <a:pt x="7710" y="5302"/>
                </a:lnTo>
                <a:close/>
                <a:moveTo>
                  <a:pt x="7710" y="5426"/>
                </a:moveTo>
                <a:lnTo>
                  <a:pt x="7710" y="5426"/>
                </a:lnTo>
                <a:lnTo>
                  <a:pt x="7714" y="5424"/>
                </a:lnTo>
                <a:lnTo>
                  <a:pt x="7716" y="5422"/>
                </a:lnTo>
                <a:lnTo>
                  <a:pt x="7718" y="5412"/>
                </a:lnTo>
                <a:lnTo>
                  <a:pt x="7718" y="5410"/>
                </a:lnTo>
                <a:lnTo>
                  <a:pt x="7716" y="5410"/>
                </a:lnTo>
                <a:lnTo>
                  <a:pt x="7710" y="5416"/>
                </a:lnTo>
                <a:lnTo>
                  <a:pt x="7706" y="5424"/>
                </a:lnTo>
                <a:lnTo>
                  <a:pt x="7708" y="5426"/>
                </a:lnTo>
                <a:lnTo>
                  <a:pt x="7710" y="5426"/>
                </a:lnTo>
                <a:close/>
                <a:moveTo>
                  <a:pt x="8334" y="6072"/>
                </a:moveTo>
                <a:lnTo>
                  <a:pt x="8334" y="6072"/>
                </a:lnTo>
                <a:lnTo>
                  <a:pt x="8332" y="6076"/>
                </a:lnTo>
                <a:lnTo>
                  <a:pt x="8334" y="6080"/>
                </a:lnTo>
                <a:lnTo>
                  <a:pt x="8340" y="6088"/>
                </a:lnTo>
                <a:lnTo>
                  <a:pt x="8344" y="6090"/>
                </a:lnTo>
                <a:lnTo>
                  <a:pt x="8348" y="6090"/>
                </a:lnTo>
                <a:lnTo>
                  <a:pt x="8354" y="6090"/>
                </a:lnTo>
                <a:lnTo>
                  <a:pt x="8358" y="6088"/>
                </a:lnTo>
                <a:lnTo>
                  <a:pt x="8358" y="6084"/>
                </a:lnTo>
                <a:lnTo>
                  <a:pt x="8358" y="6080"/>
                </a:lnTo>
                <a:lnTo>
                  <a:pt x="8356" y="6074"/>
                </a:lnTo>
                <a:lnTo>
                  <a:pt x="8350" y="6072"/>
                </a:lnTo>
                <a:lnTo>
                  <a:pt x="8346" y="6068"/>
                </a:lnTo>
                <a:lnTo>
                  <a:pt x="8340" y="6068"/>
                </a:lnTo>
                <a:lnTo>
                  <a:pt x="8336" y="6068"/>
                </a:lnTo>
                <a:lnTo>
                  <a:pt x="8334" y="6072"/>
                </a:lnTo>
                <a:close/>
                <a:moveTo>
                  <a:pt x="8428" y="6048"/>
                </a:moveTo>
                <a:lnTo>
                  <a:pt x="8428" y="6048"/>
                </a:lnTo>
                <a:lnTo>
                  <a:pt x="8432" y="6046"/>
                </a:lnTo>
                <a:lnTo>
                  <a:pt x="8436" y="6044"/>
                </a:lnTo>
                <a:lnTo>
                  <a:pt x="8436" y="6042"/>
                </a:lnTo>
                <a:lnTo>
                  <a:pt x="8436" y="6038"/>
                </a:lnTo>
                <a:lnTo>
                  <a:pt x="8434" y="6032"/>
                </a:lnTo>
                <a:lnTo>
                  <a:pt x="8432" y="6022"/>
                </a:lnTo>
                <a:lnTo>
                  <a:pt x="8430" y="6018"/>
                </a:lnTo>
                <a:lnTo>
                  <a:pt x="8428" y="6020"/>
                </a:lnTo>
                <a:lnTo>
                  <a:pt x="8420" y="6030"/>
                </a:lnTo>
                <a:lnTo>
                  <a:pt x="8418" y="6038"/>
                </a:lnTo>
                <a:lnTo>
                  <a:pt x="8418" y="6042"/>
                </a:lnTo>
                <a:lnTo>
                  <a:pt x="8422" y="6046"/>
                </a:lnTo>
                <a:lnTo>
                  <a:pt x="8428" y="6048"/>
                </a:lnTo>
                <a:close/>
                <a:moveTo>
                  <a:pt x="6776" y="2836"/>
                </a:moveTo>
                <a:lnTo>
                  <a:pt x="6776" y="2836"/>
                </a:lnTo>
                <a:lnTo>
                  <a:pt x="6792" y="2836"/>
                </a:lnTo>
                <a:lnTo>
                  <a:pt x="6794" y="2836"/>
                </a:lnTo>
                <a:lnTo>
                  <a:pt x="6794" y="2834"/>
                </a:lnTo>
                <a:lnTo>
                  <a:pt x="6784" y="2832"/>
                </a:lnTo>
                <a:lnTo>
                  <a:pt x="6772" y="2830"/>
                </a:lnTo>
                <a:lnTo>
                  <a:pt x="6768" y="2832"/>
                </a:lnTo>
                <a:lnTo>
                  <a:pt x="6776" y="2836"/>
                </a:lnTo>
                <a:close/>
                <a:moveTo>
                  <a:pt x="6786" y="2826"/>
                </a:moveTo>
                <a:lnTo>
                  <a:pt x="6786" y="2826"/>
                </a:lnTo>
                <a:lnTo>
                  <a:pt x="6786" y="2824"/>
                </a:lnTo>
                <a:lnTo>
                  <a:pt x="6784" y="2824"/>
                </a:lnTo>
                <a:lnTo>
                  <a:pt x="6778" y="2822"/>
                </a:lnTo>
                <a:lnTo>
                  <a:pt x="6770" y="2822"/>
                </a:lnTo>
                <a:lnTo>
                  <a:pt x="6768" y="2822"/>
                </a:lnTo>
                <a:lnTo>
                  <a:pt x="6768" y="2824"/>
                </a:lnTo>
                <a:lnTo>
                  <a:pt x="6772" y="2826"/>
                </a:lnTo>
                <a:lnTo>
                  <a:pt x="6776" y="2826"/>
                </a:lnTo>
                <a:lnTo>
                  <a:pt x="6780" y="2826"/>
                </a:lnTo>
                <a:lnTo>
                  <a:pt x="6786" y="2826"/>
                </a:lnTo>
                <a:close/>
                <a:moveTo>
                  <a:pt x="6786" y="2850"/>
                </a:moveTo>
                <a:lnTo>
                  <a:pt x="6786" y="2850"/>
                </a:lnTo>
                <a:lnTo>
                  <a:pt x="6794" y="2848"/>
                </a:lnTo>
                <a:lnTo>
                  <a:pt x="6796" y="2848"/>
                </a:lnTo>
                <a:lnTo>
                  <a:pt x="6796" y="2846"/>
                </a:lnTo>
                <a:lnTo>
                  <a:pt x="6782" y="2844"/>
                </a:lnTo>
                <a:lnTo>
                  <a:pt x="6778" y="2844"/>
                </a:lnTo>
                <a:lnTo>
                  <a:pt x="6776" y="2846"/>
                </a:lnTo>
                <a:lnTo>
                  <a:pt x="6778" y="2848"/>
                </a:lnTo>
                <a:lnTo>
                  <a:pt x="6780" y="2850"/>
                </a:lnTo>
                <a:lnTo>
                  <a:pt x="6786" y="2850"/>
                </a:lnTo>
                <a:close/>
                <a:moveTo>
                  <a:pt x="6698" y="2726"/>
                </a:moveTo>
                <a:lnTo>
                  <a:pt x="6698" y="2726"/>
                </a:lnTo>
                <a:lnTo>
                  <a:pt x="6696" y="2720"/>
                </a:lnTo>
                <a:lnTo>
                  <a:pt x="6694" y="2718"/>
                </a:lnTo>
                <a:lnTo>
                  <a:pt x="6692" y="2718"/>
                </a:lnTo>
                <a:lnTo>
                  <a:pt x="6690" y="2718"/>
                </a:lnTo>
                <a:lnTo>
                  <a:pt x="6690" y="2720"/>
                </a:lnTo>
                <a:lnTo>
                  <a:pt x="6690" y="2724"/>
                </a:lnTo>
                <a:lnTo>
                  <a:pt x="6690" y="2726"/>
                </a:lnTo>
                <a:lnTo>
                  <a:pt x="6692" y="2728"/>
                </a:lnTo>
                <a:lnTo>
                  <a:pt x="6698" y="2730"/>
                </a:lnTo>
                <a:lnTo>
                  <a:pt x="6702" y="2730"/>
                </a:lnTo>
                <a:lnTo>
                  <a:pt x="6698" y="2726"/>
                </a:lnTo>
                <a:close/>
                <a:moveTo>
                  <a:pt x="6682" y="2734"/>
                </a:moveTo>
                <a:lnTo>
                  <a:pt x="6682" y="2734"/>
                </a:lnTo>
                <a:lnTo>
                  <a:pt x="6682" y="2738"/>
                </a:lnTo>
                <a:lnTo>
                  <a:pt x="6684" y="2740"/>
                </a:lnTo>
                <a:lnTo>
                  <a:pt x="6692" y="2750"/>
                </a:lnTo>
                <a:lnTo>
                  <a:pt x="6692" y="2748"/>
                </a:lnTo>
                <a:lnTo>
                  <a:pt x="6690" y="2738"/>
                </a:lnTo>
                <a:lnTo>
                  <a:pt x="6686" y="2720"/>
                </a:lnTo>
                <a:lnTo>
                  <a:pt x="6684" y="2718"/>
                </a:lnTo>
                <a:lnTo>
                  <a:pt x="6682" y="2720"/>
                </a:lnTo>
                <a:lnTo>
                  <a:pt x="6682" y="2724"/>
                </a:lnTo>
                <a:lnTo>
                  <a:pt x="6684" y="2730"/>
                </a:lnTo>
                <a:lnTo>
                  <a:pt x="6686" y="2734"/>
                </a:lnTo>
                <a:lnTo>
                  <a:pt x="6684" y="2734"/>
                </a:lnTo>
                <a:lnTo>
                  <a:pt x="6682" y="2734"/>
                </a:lnTo>
                <a:close/>
                <a:moveTo>
                  <a:pt x="6714" y="2766"/>
                </a:moveTo>
                <a:lnTo>
                  <a:pt x="6714" y="2766"/>
                </a:lnTo>
                <a:lnTo>
                  <a:pt x="6716" y="2768"/>
                </a:lnTo>
                <a:lnTo>
                  <a:pt x="6714" y="2764"/>
                </a:lnTo>
                <a:lnTo>
                  <a:pt x="6706" y="2754"/>
                </a:lnTo>
                <a:lnTo>
                  <a:pt x="6698" y="2748"/>
                </a:lnTo>
                <a:lnTo>
                  <a:pt x="6698" y="2746"/>
                </a:lnTo>
                <a:lnTo>
                  <a:pt x="6698" y="2750"/>
                </a:lnTo>
                <a:lnTo>
                  <a:pt x="6704" y="2758"/>
                </a:lnTo>
                <a:lnTo>
                  <a:pt x="6714" y="2766"/>
                </a:lnTo>
                <a:close/>
                <a:moveTo>
                  <a:pt x="5870" y="2188"/>
                </a:moveTo>
                <a:lnTo>
                  <a:pt x="5870" y="2188"/>
                </a:lnTo>
                <a:lnTo>
                  <a:pt x="5874" y="2184"/>
                </a:lnTo>
                <a:lnTo>
                  <a:pt x="5878" y="2182"/>
                </a:lnTo>
                <a:lnTo>
                  <a:pt x="5880" y="2182"/>
                </a:lnTo>
                <a:lnTo>
                  <a:pt x="5882" y="2180"/>
                </a:lnTo>
                <a:lnTo>
                  <a:pt x="5880" y="2176"/>
                </a:lnTo>
                <a:lnTo>
                  <a:pt x="5878" y="2176"/>
                </a:lnTo>
                <a:lnTo>
                  <a:pt x="5876" y="2176"/>
                </a:lnTo>
                <a:lnTo>
                  <a:pt x="5876" y="2174"/>
                </a:lnTo>
                <a:lnTo>
                  <a:pt x="5878" y="2172"/>
                </a:lnTo>
                <a:lnTo>
                  <a:pt x="5880" y="2168"/>
                </a:lnTo>
                <a:lnTo>
                  <a:pt x="5880" y="2166"/>
                </a:lnTo>
                <a:lnTo>
                  <a:pt x="5882" y="2168"/>
                </a:lnTo>
                <a:lnTo>
                  <a:pt x="5884" y="2174"/>
                </a:lnTo>
                <a:lnTo>
                  <a:pt x="5886" y="2176"/>
                </a:lnTo>
                <a:lnTo>
                  <a:pt x="5888" y="2172"/>
                </a:lnTo>
                <a:lnTo>
                  <a:pt x="5888" y="2168"/>
                </a:lnTo>
                <a:lnTo>
                  <a:pt x="5886" y="2162"/>
                </a:lnTo>
                <a:lnTo>
                  <a:pt x="5884" y="2156"/>
                </a:lnTo>
                <a:lnTo>
                  <a:pt x="5882" y="2156"/>
                </a:lnTo>
                <a:lnTo>
                  <a:pt x="5880" y="2156"/>
                </a:lnTo>
                <a:lnTo>
                  <a:pt x="5870" y="2158"/>
                </a:lnTo>
                <a:lnTo>
                  <a:pt x="5868" y="2158"/>
                </a:lnTo>
                <a:lnTo>
                  <a:pt x="5870" y="2154"/>
                </a:lnTo>
                <a:lnTo>
                  <a:pt x="5876" y="2152"/>
                </a:lnTo>
                <a:lnTo>
                  <a:pt x="5878" y="2148"/>
                </a:lnTo>
                <a:lnTo>
                  <a:pt x="5878" y="2146"/>
                </a:lnTo>
                <a:lnTo>
                  <a:pt x="5874" y="2146"/>
                </a:lnTo>
                <a:lnTo>
                  <a:pt x="5870" y="2144"/>
                </a:lnTo>
                <a:lnTo>
                  <a:pt x="5868" y="2138"/>
                </a:lnTo>
                <a:lnTo>
                  <a:pt x="5860" y="2124"/>
                </a:lnTo>
                <a:lnTo>
                  <a:pt x="5858" y="2122"/>
                </a:lnTo>
                <a:lnTo>
                  <a:pt x="5856" y="2122"/>
                </a:lnTo>
                <a:lnTo>
                  <a:pt x="5848" y="2122"/>
                </a:lnTo>
                <a:lnTo>
                  <a:pt x="5840" y="2124"/>
                </a:lnTo>
                <a:lnTo>
                  <a:pt x="5832" y="2126"/>
                </a:lnTo>
                <a:lnTo>
                  <a:pt x="5826" y="2126"/>
                </a:lnTo>
                <a:lnTo>
                  <a:pt x="5826" y="2130"/>
                </a:lnTo>
                <a:lnTo>
                  <a:pt x="5822" y="2132"/>
                </a:lnTo>
                <a:lnTo>
                  <a:pt x="5816" y="2134"/>
                </a:lnTo>
                <a:lnTo>
                  <a:pt x="5810" y="2136"/>
                </a:lnTo>
                <a:lnTo>
                  <a:pt x="5808" y="2138"/>
                </a:lnTo>
                <a:lnTo>
                  <a:pt x="5806" y="2146"/>
                </a:lnTo>
                <a:lnTo>
                  <a:pt x="5804" y="2150"/>
                </a:lnTo>
                <a:lnTo>
                  <a:pt x="5802" y="2152"/>
                </a:lnTo>
                <a:lnTo>
                  <a:pt x="5796" y="2154"/>
                </a:lnTo>
                <a:lnTo>
                  <a:pt x="5802" y="2152"/>
                </a:lnTo>
                <a:lnTo>
                  <a:pt x="5804" y="2150"/>
                </a:lnTo>
                <a:lnTo>
                  <a:pt x="5806" y="2144"/>
                </a:lnTo>
                <a:lnTo>
                  <a:pt x="5808" y="2136"/>
                </a:lnTo>
                <a:lnTo>
                  <a:pt x="5812" y="2134"/>
                </a:lnTo>
                <a:lnTo>
                  <a:pt x="5816" y="2130"/>
                </a:lnTo>
                <a:lnTo>
                  <a:pt x="5816" y="2128"/>
                </a:lnTo>
                <a:lnTo>
                  <a:pt x="5818" y="2126"/>
                </a:lnTo>
                <a:lnTo>
                  <a:pt x="5822" y="2124"/>
                </a:lnTo>
                <a:lnTo>
                  <a:pt x="5824" y="2122"/>
                </a:lnTo>
                <a:lnTo>
                  <a:pt x="5824" y="2120"/>
                </a:lnTo>
                <a:lnTo>
                  <a:pt x="5818" y="2116"/>
                </a:lnTo>
                <a:lnTo>
                  <a:pt x="5814" y="2114"/>
                </a:lnTo>
                <a:lnTo>
                  <a:pt x="5810" y="2114"/>
                </a:lnTo>
                <a:lnTo>
                  <a:pt x="5808" y="2114"/>
                </a:lnTo>
                <a:lnTo>
                  <a:pt x="5806" y="2116"/>
                </a:lnTo>
                <a:lnTo>
                  <a:pt x="5804" y="2120"/>
                </a:lnTo>
                <a:lnTo>
                  <a:pt x="5800" y="2122"/>
                </a:lnTo>
                <a:lnTo>
                  <a:pt x="5796" y="2122"/>
                </a:lnTo>
                <a:lnTo>
                  <a:pt x="5788" y="2122"/>
                </a:lnTo>
                <a:lnTo>
                  <a:pt x="5778" y="2128"/>
                </a:lnTo>
                <a:lnTo>
                  <a:pt x="5770" y="2134"/>
                </a:lnTo>
                <a:lnTo>
                  <a:pt x="5768" y="2138"/>
                </a:lnTo>
                <a:lnTo>
                  <a:pt x="5768" y="2142"/>
                </a:lnTo>
                <a:lnTo>
                  <a:pt x="5768" y="2144"/>
                </a:lnTo>
                <a:lnTo>
                  <a:pt x="5766" y="2146"/>
                </a:lnTo>
                <a:lnTo>
                  <a:pt x="5760" y="2150"/>
                </a:lnTo>
                <a:lnTo>
                  <a:pt x="5754" y="2154"/>
                </a:lnTo>
                <a:lnTo>
                  <a:pt x="5752" y="2156"/>
                </a:lnTo>
                <a:lnTo>
                  <a:pt x="5752" y="2158"/>
                </a:lnTo>
                <a:lnTo>
                  <a:pt x="5754" y="2160"/>
                </a:lnTo>
                <a:lnTo>
                  <a:pt x="5760" y="2160"/>
                </a:lnTo>
                <a:lnTo>
                  <a:pt x="5770" y="2160"/>
                </a:lnTo>
                <a:lnTo>
                  <a:pt x="5778" y="2160"/>
                </a:lnTo>
                <a:lnTo>
                  <a:pt x="5778" y="2162"/>
                </a:lnTo>
                <a:lnTo>
                  <a:pt x="5774" y="2166"/>
                </a:lnTo>
                <a:lnTo>
                  <a:pt x="5766" y="2174"/>
                </a:lnTo>
                <a:lnTo>
                  <a:pt x="5762" y="2180"/>
                </a:lnTo>
                <a:lnTo>
                  <a:pt x="5758" y="2182"/>
                </a:lnTo>
                <a:lnTo>
                  <a:pt x="5754" y="2182"/>
                </a:lnTo>
                <a:lnTo>
                  <a:pt x="5748" y="2182"/>
                </a:lnTo>
                <a:lnTo>
                  <a:pt x="5742" y="2184"/>
                </a:lnTo>
                <a:lnTo>
                  <a:pt x="5738" y="2184"/>
                </a:lnTo>
                <a:lnTo>
                  <a:pt x="5732" y="2180"/>
                </a:lnTo>
                <a:lnTo>
                  <a:pt x="5724" y="2178"/>
                </a:lnTo>
                <a:lnTo>
                  <a:pt x="5714" y="2178"/>
                </a:lnTo>
                <a:lnTo>
                  <a:pt x="5706" y="2180"/>
                </a:lnTo>
                <a:lnTo>
                  <a:pt x="5700" y="2186"/>
                </a:lnTo>
                <a:lnTo>
                  <a:pt x="5698" y="2188"/>
                </a:lnTo>
                <a:lnTo>
                  <a:pt x="5702" y="2188"/>
                </a:lnTo>
                <a:lnTo>
                  <a:pt x="5704" y="2188"/>
                </a:lnTo>
                <a:lnTo>
                  <a:pt x="5706" y="2188"/>
                </a:lnTo>
                <a:lnTo>
                  <a:pt x="5704" y="2192"/>
                </a:lnTo>
                <a:lnTo>
                  <a:pt x="5702" y="2196"/>
                </a:lnTo>
                <a:lnTo>
                  <a:pt x="5700" y="2200"/>
                </a:lnTo>
                <a:lnTo>
                  <a:pt x="5702" y="2204"/>
                </a:lnTo>
                <a:lnTo>
                  <a:pt x="5708" y="2204"/>
                </a:lnTo>
                <a:lnTo>
                  <a:pt x="5714" y="2206"/>
                </a:lnTo>
                <a:lnTo>
                  <a:pt x="5722" y="2206"/>
                </a:lnTo>
                <a:lnTo>
                  <a:pt x="5722" y="2208"/>
                </a:lnTo>
                <a:lnTo>
                  <a:pt x="5718" y="2210"/>
                </a:lnTo>
                <a:lnTo>
                  <a:pt x="5710" y="2214"/>
                </a:lnTo>
                <a:lnTo>
                  <a:pt x="5706" y="2218"/>
                </a:lnTo>
                <a:lnTo>
                  <a:pt x="5704" y="2222"/>
                </a:lnTo>
                <a:lnTo>
                  <a:pt x="5700" y="2226"/>
                </a:lnTo>
                <a:lnTo>
                  <a:pt x="5698" y="2228"/>
                </a:lnTo>
                <a:lnTo>
                  <a:pt x="5700" y="2232"/>
                </a:lnTo>
                <a:lnTo>
                  <a:pt x="5708" y="2240"/>
                </a:lnTo>
                <a:lnTo>
                  <a:pt x="5720" y="2244"/>
                </a:lnTo>
                <a:lnTo>
                  <a:pt x="5726" y="2246"/>
                </a:lnTo>
                <a:lnTo>
                  <a:pt x="5730" y="2246"/>
                </a:lnTo>
                <a:lnTo>
                  <a:pt x="5736" y="2244"/>
                </a:lnTo>
                <a:lnTo>
                  <a:pt x="5742" y="2244"/>
                </a:lnTo>
                <a:lnTo>
                  <a:pt x="5744" y="2246"/>
                </a:lnTo>
                <a:lnTo>
                  <a:pt x="5744" y="2248"/>
                </a:lnTo>
                <a:lnTo>
                  <a:pt x="5734" y="2250"/>
                </a:lnTo>
                <a:lnTo>
                  <a:pt x="5730" y="2252"/>
                </a:lnTo>
                <a:lnTo>
                  <a:pt x="5726" y="2256"/>
                </a:lnTo>
                <a:lnTo>
                  <a:pt x="5726" y="2258"/>
                </a:lnTo>
                <a:lnTo>
                  <a:pt x="5726" y="2262"/>
                </a:lnTo>
                <a:lnTo>
                  <a:pt x="5726" y="2264"/>
                </a:lnTo>
                <a:lnTo>
                  <a:pt x="5724" y="2268"/>
                </a:lnTo>
                <a:lnTo>
                  <a:pt x="5720" y="2274"/>
                </a:lnTo>
                <a:lnTo>
                  <a:pt x="5714" y="2278"/>
                </a:lnTo>
                <a:lnTo>
                  <a:pt x="5708" y="2284"/>
                </a:lnTo>
                <a:lnTo>
                  <a:pt x="5706" y="2286"/>
                </a:lnTo>
                <a:lnTo>
                  <a:pt x="5710" y="2286"/>
                </a:lnTo>
                <a:lnTo>
                  <a:pt x="5716" y="2286"/>
                </a:lnTo>
                <a:lnTo>
                  <a:pt x="5742" y="2278"/>
                </a:lnTo>
                <a:lnTo>
                  <a:pt x="5748" y="2276"/>
                </a:lnTo>
                <a:lnTo>
                  <a:pt x="5750" y="2278"/>
                </a:lnTo>
                <a:lnTo>
                  <a:pt x="5750" y="2280"/>
                </a:lnTo>
                <a:lnTo>
                  <a:pt x="5750" y="2282"/>
                </a:lnTo>
                <a:lnTo>
                  <a:pt x="5748" y="2284"/>
                </a:lnTo>
                <a:lnTo>
                  <a:pt x="5736" y="2286"/>
                </a:lnTo>
                <a:lnTo>
                  <a:pt x="5720" y="2288"/>
                </a:lnTo>
                <a:lnTo>
                  <a:pt x="5712" y="2292"/>
                </a:lnTo>
                <a:lnTo>
                  <a:pt x="5708" y="2296"/>
                </a:lnTo>
                <a:lnTo>
                  <a:pt x="5710" y="2300"/>
                </a:lnTo>
                <a:lnTo>
                  <a:pt x="5712" y="2302"/>
                </a:lnTo>
                <a:lnTo>
                  <a:pt x="5706" y="2302"/>
                </a:lnTo>
                <a:lnTo>
                  <a:pt x="5698" y="2302"/>
                </a:lnTo>
                <a:lnTo>
                  <a:pt x="5694" y="2302"/>
                </a:lnTo>
                <a:lnTo>
                  <a:pt x="5690" y="2306"/>
                </a:lnTo>
                <a:lnTo>
                  <a:pt x="5684" y="2310"/>
                </a:lnTo>
                <a:lnTo>
                  <a:pt x="5684" y="2314"/>
                </a:lnTo>
                <a:lnTo>
                  <a:pt x="5686" y="2314"/>
                </a:lnTo>
                <a:lnTo>
                  <a:pt x="5690" y="2314"/>
                </a:lnTo>
                <a:lnTo>
                  <a:pt x="5694" y="2314"/>
                </a:lnTo>
                <a:lnTo>
                  <a:pt x="5698" y="2314"/>
                </a:lnTo>
                <a:lnTo>
                  <a:pt x="5698" y="2316"/>
                </a:lnTo>
                <a:lnTo>
                  <a:pt x="5694" y="2322"/>
                </a:lnTo>
                <a:lnTo>
                  <a:pt x="5690" y="2326"/>
                </a:lnTo>
                <a:lnTo>
                  <a:pt x="5690" y="2330"/>
                </a:lnTo>
                <a:lnTo>
                  <a:pt x="5692" y="2332"/>
                </a:lnTo>
                <a:lnTo>
                  <a:pt x="5696" y="2332"/>
                </a:lnTo>
                <a:lnTo>
                  <a:pt x="5702" y="2334"/>
                </a:lnTo>
                <a:lnTo>
                  <a:pt x="5704" y="2336"/>
                </a:lnTo>
                <a:lnTo>
                  <a:pt x="5702" y="2340"/>
                </a:lnTo>
                <a:lnTo>
                  <a:pt x="5700" y="2344"/>
                </a:lnTo>
                <a:lnTo>
                  <a:pt x="5702" y="2344"/>
                </a:lnTo>
                <a:lnTo>
                  <a:pt x="5712" y="2340"/>
                </a:lnTo>
                <a:lnTo>
                  <a:pt x="5720" y="2338"/>
                </a:lnTo>
                <a:lnTo>
                  <a:pt x="5714" y="2344"/>
                </a:lnTo>
                <a:lnTo>
                  <a:pt x="5712" y="2346"/>
                </a:lnTo>
                <a:lnTo>
                  <a:pt x="5712" y="2348"/>
                </a:lnTo>
                <a:lnTo>
                  <a:pt x="5716" y="2350"/>
                </a:lnTo>
                <a:lnTo>
                  <a:pt x="5724" y="2352"/>
                </a:lnTo>
                <a:lnTo>
                  <a:pt x="5734" y="2350"/>
                </a:lnTo>
                <a:lnTo>
                  <a:pt x="5756" y="2344"/>
                </a:lnTo>
                <a:lnTo>
                  <a:pt x="5764" y="2342"/>
                </a:lnTo>
                <a:lnTo>
                  <a:pt x="5768" y="2338"/>
                </a:lnTo>
                <a:lnTo>
                  <a:pt x="5772" y="2326"/>
                </a:lnTo>
                <a:lnTo>
                  <a:pt x="5774" y="2324"/>
                </a:lnTo>
                <a:lnTo>
                  <a:pt x="5776" y="2328"/>
                </a:lnTo>
                <a:lnTo>
                  <a:pt x="5778" y="2330"/>
                </a:lnTo>
                <a:lnTo>
                  <a:pt x="5780" y="2330"/>
                </a:lnTo>
                <a:lnTo>
                  <a:pt x="5792" y="2324"/>
                </a:lnTo>
                <a:lnTo>
                  <a:pt x="5804" y="2316"/>
                </a:lnTo>
                <a:lnTo>
                  <a:pt x="5810" y="2314"/>
                </a:lnTo>
                <a:lnTo>
                  <a:pt x="5818" y="2312"/>
                </a:lnTo>
                <a:lnTo>
                  <a:pt x="5828" y="2310"/>
                </a:lnTo>
                <a:lnTo>
                  <a:pt x="5832" y="2308"/>
                </a:lnTo>
                <a:lnTo>
                  <a:pt x="5838" y="2306"/>
                </a:lnTo>
                <a:lnTo>
                  <a:pt x="5846" y="2308"/>
                </a:lnTo>
                <a:lnTo>
                  <a:pt x="5852" y="2310"/>
                </a:lnTo>
                <a:lnTo>
                  <a:pt x="5852" y="2306"/>
                </a:lnTo>
                <a:lnTo>
                  <a:pt x="5852" y="2298"/>
                </a:lnTo>
                <a:lnTo>
                  <a:pt x="5854" y="2292"/>
                </a:lnTo>
                <a:lnTo>
                  <a:pt x="5856" y="2284"/>
                </a:lnTo>
                <a:lnTo>
                  <a:pt x="5860" y="2276"/>
                </a:lnTo>
                <a:lnTo>
                  <a:pt x="5864" y="2268"/>
                </a:lnTo>
                <a:lnTo>
                  <a:pt x="5866" y="2252"/>
                </a:lnTo>
                <a:lnTo>
                  <a:pt x="5864" y="2236"/>
                </a:lnTo>
                <a:lnTo>
                  <a:pt x="5860" y="2222"/>
                </a:lnTo>
                <a:lnTo>
                  <a:pt x="5852" y="2206"/>
                </a:lnTo>
                <a:lnTo>
                  <a:pt x="5852" y="2202"/>
                </a:lnTo>
                <a:lnTo>
                  <a:pt x="5854" y="2200"/>
                </a:lnTo>
                <a:lnTo>
                  <a:pt x="5858" y="2200"/>
                </a:lnTo>
                <a:lnTo>
                  <a:pt x="5858" y="2196"/>
                </a:lnTo>
                <a:lnTo>
                  <a:pt x="5854" y="2192"/>
                </a:lnTo>
                <a:lnTo>
                  <a:pt x="5856" y="2192"/>
                </a:lnTo>
                <a:lnTo>
                  <a:pt x="5860" y="2192"/>
                </a:lnTo>
                <a:lnTo>
                  <a:pt x="5862" y="2196"/>
                </a:lnTo>
                <a:lnTo>
                  <a:pt x="5864" y="2196"/>
                </a:lnTo>
                <a:lnTo>
                  <a:pt x="5870" y="2188"/>
                </a:lnTo>
                <a:close/>
                <a:moveTo>
                  <a:pt x="6178" y="2288"/>
                </a:moveTo>
                <a:lnTo>
                  <a:pt x="6178" y="2288"/>
                </a:lnTo>
                <a:lnTo>
                  <a:pt x="6176" y="2278"/>
                </a:lnTo>
                <a:lnTo>
                  <a:pt x="6170" y="2270"/>
                </a:lnTo>
                <a:lnTo>
                  <a:pt x="6162" y="2266"/>
                </a:lnTo>
                <a:lnTo>
                  <a:pt x="6154" y="2262"/>
                </a:lnTo>
                <a:lnTo>
                  <a:pt x="6146" y="2260"/>
                </a:lnTo>
                <a:lnTo>
                  <a:pt x="6136" y="2260"/>
                </a:lnTo>
                <a:lnTo>
                  <a:pt x="6130" y="2262"/>
                </a:lnTo>
                <a:lnTo>
                  <a:pt x="6126" y="2266"/>
                </a:lnTo>
                <a:lnTo>
                  <a:pt x="6122" y="2272"/>
                </a:lnTo>
                <a:lnTo>
                  <a:pt x="6118" y="2272"/>
                </a:lnTo>
                <a:lnTo>
                  <a:pt x="6116" y="2268"/>
                </a:lnTo>
                <a:lnTo>
                  <a:pt x="6112" y="2268"/>
                </a:lnTo>
                <a:lnTo>
                  <a:pt x="6108" y="2266"/>
                </a:lnTo>
                <a:lnTo>
                  <a:pt x="6110" y="2262"/>
                </a:lnTo>
                <a:lnTo>
                  <a:pt x="6114" y="2258"/>
                </a:lnTo>
                <a:lnTo>
                  <a:pt x="6120" y="2256"/>
                </a:lnTo>
                <a:lnTo>
                  <a:pt x="6122" y="2254"/>
                </a:lnTo>
                <a:lnTo>
                  <a:pt x="6122" y="2250"/>
                </a:lnTo>
                <a:lnTo>
                  <a:pt x="6120" y="2242"/>
                </a:lnTo>
                <a:lnTo>
                  <a:pt x="6112" y="2232"/>
                </a:lnTo>
                <a:lnTo>
                  <a:pt x="6102" y="2224"/>
                </a:lnTo>
                <a:lnTo>
                  <a:pt x="6094" y="2218"/>
                </a:lnTo>
                <a:lnTo>
                  <a:pt x="6092" y="2216"/>
                </a:lnTo>
                <a:lnTo>
                  <a:pt x="6096" y="2216"/>
                </a:lnTo>
                <a:lnTo>
                  <a:pt x="6102" y="2218"/>
                </a:lnTo>
                <a:lnTo>
                  <a:pt x="6108" y="2222"/>
                </a:lnTo>
                <a:lnTo>
                  <a:pt x="6114" y="2224"/>
                </a:lnTo>
                <a:lnTo>
                  <a:pt x="6114" y="2222"/>
                </a:lnTo>
                <a:lnTo>
                  <a:pt x="6112" y="2220"/>
                </a:lnTo>
                <a:lnTo>
                  <a:pt x="6106" y="2210"/>
                </a:lnTo>
                <a:lnTo>
                  <a:pt x="6102" y="2206"/>
                </a:lnTo>
                <a:lnTo>
                  <a:pt x="6102" y="2200"/>
                </a:lnTo>
                <a:lnTo>
                  <a:pt x="6102" y="2194"/>
                </a:lnTo>
                <a:lnTo>
                  <a:pt x="6102" y="2190"/>
                </a:lnTo>
                <a:lnTo>
                  <a:pt x="6100" y="2188"/>
                </a:lnTo>
                <a:lnTo>
                  <a:pt x="6096" y="2186"/>
                </a:lnTo>
                <a:lnTo>
                  <a:pt x="6092" y="2184"/>
                </a:lnTo>
                <a:lnTo>
                  <a:pt x="6090" y="2182"/>
                </a:lnTo>
                <a:lnTo>
                  <a:pt x="6088" y="2176"/>
                </a:lnTo>
                <a:lnTo>
                  <a:pt x="6084" y="2170"/>
                </a:lnTo>
                <a:lnTo>
                  <a:pt x="6080" y="2166"/>
                </a:lnTo>
                <a:lnTo>
                  <a:pt x="6074" y="2164"/>
                </a:lnTo>
                <a:lnTo>
                  <a:pt x="6066" y="2162"/>
                </a:lnTo>
                <a:lnTo>
                  <a:pt x="6060" y="2160"/>
                </a:lnTo>
                <a:lnTo>
                  <a:pt x="6058" y="2154"/>
                </a:lnTo>
                <a:lnTo>
                  <a:pt x="6050" y="2140"/>
                </a:lnTo>
                <a:lnTo>
                  <a:pt x="6044" y="2124"/>
                </a:lnTo>
                <a:lnTo>
                  <a:pt x="6042" y="2112"/>
                </a:lnTo>
                <a:lnTo>
                  <a:pt x="6042" y="2104"/>
                </a:lnTo>
                <a:lnTo>
                  <a:pt x="6040" y="2100"/>
                </a:lnTo>
                <a:lnTo>
                  <a:pt x="6036" y="2098"/>
                </a:lnTo>
                <a:lnTo>
                  <a:pt x="6030" y="2092"/>
                </a:lnTo>
                <a:lnTo>
                  <a:pt x="6026" y="2086"/>
                </a:lnTo>
                <a:lnTo>
                  <a:pt x="6020" y="2080"/>
                </a:lnTo>
                <a:lnTo>
                  <a:pt x="6006" y="2074"/>
                </a:lnTo>
                <a:lnTo>
                  <a:pt x="6000" y="2072"/>
                </a:lnTo>
                <a:lnTo>
                  <a:pt x="5994" y="2070"/>
                </a:lnTo>
                <a:lnTo>
                  <a:pt x="5992" y="2072"/>
                </a:lnTo>
                <a:lnTo>
                  <a:pt x="5990" y="2074"/>
                </a:lnTo>
                <a:lnTo>
                  <a:pt x="5986" y="2076"/>
                </a:lnTo>
                <a:lnTo>
                  <a:pt x="5982" y="2076"/>
                </a:lnTo>
                <a:lnTo>
                  <a:pt x="5976" y="2076"/>
                </a:lnTo>
                <a:lnTo>
                  <a:pt x="5970" y="2074"/>
                </a:lnTo>
                <a:lnTo>
                  <a:pt x="5974" y="2072"/>
                </a:lnTo>
                <a:lnTo>
                  <a:pt x="5980" y="2070"/>
                </a:lnTo>
                <a:lnTo>
                  <a:pt x="5984" y="2066"/>
                </a:lnTo>
                <a:lnTo>
                  <a:pt x="5986" y="2062"/>
                </a:lnTo>
                <a:lnTo>
                  <a:pt x="5988" y="2062"/>
                </a:lnTo>
                <a:lnTo>
                  <a:pt x="5992" y="2062"/>
                </a:lnTo>
                <a:lnTo>
                  <a:pt x="6000" y="2060"/>
                </a:lnTo>
                <a:lnTo>
                  <a:pt x="6002" y="2058"/>
                </a:lnTo>
                <a:lnTo>
                  <a:pt x="6004" y="2058"/>
                </a:lnTo>
                <a:lnTo>
                  <a:pt x="6000" y="2056"/>
                </a:lnTo>
                <a:lnTo>
                  <a:pt x="5996" y="2054"/>
                </a:lnTo>
                <a:lnTo>
                  <a:pt x="5994" y="2052"/>
                </a:lnTo>
                <a:lnTo>
                  <a:pt x="5992" y="2050"/>
                </a:lnTo>
                <a:lnTo>
                  <a:pt x="5992" y="2048"/>
                </a:lnTo>
                <a:lnTo>
                  <a:pt x="5990" y="2046"/>
                </a:lnTo>
                <a:lnTo>
                  <a:pt x="5988" y="2044"/>
                </a:lnTo>
                <a:lnTo>
                  <a:pt x="5990" y="2044"/>
                </a:lnTo>
                <a:lnTo>
                  <a:pt x="5996" y="2046"/>
                </a:lnTo>
                <a:lnTo>
                  <a:pt x="6000" y="2044"/>
                </a:lnTo>
                <a:lnTo>
                  <a:pt x="6002" y="2042"/>
                </a:lnTo>
                <a:lnTo>
                  <a:pt x="6010" y="2034"/>
                </a:lnTo>
                <a:lnTo>
                  <a:pt x="6018" y="2014"/>
                </a:lnTo>
                <a:lnTo>
                  <a:pt x="6026" y="1996"/>
                </a:lnTo>
                <a:lnTo>
                  <a:pt x="6032" y="1986"/>
                </a:lnTo>
                <a:lnTo>
                  <a:pt x="6034" y="1980"/>
                </a:lnTo>
                <a:lnTo>
                  <a:pt x="6032" y="1974"/>
                </a:lnTo>
                <a:lnTo>
                  <a:pt x="6030" y="1970"/>
                </a:lnTo>
                <a:lnTo>
                  <a:pt x="6026" y="1968"/>
                </a:lnTo>
                <a:lnTo>
                  <a:pt x="6016" y="1966"/>
                </a:lnTo>
                <a:lnTo>
                  <a:pt x="6004" y="1968"/>
                </a:lnTo>
                <a:lnTo>
                  <a:pt x="5986" y="1968"/>
                </a:lnTo>
                <a:lnTo>
                  <a:pt x="5970" y="1966"/>
                </a:lnTo>
                <a:lnTo>
                  <a:pt x="5960" y="1968"/>
                </a:lnTo>
                <a:lnTo>
                  <a:pt x="5952" y="1972"/>
                </a:lnTo>
                <a:lnTo>
                  <a:pt x="5946" y="1976"/>
                </a:lnTo>
                <a:lnTo>
                  <a:pt x="5942" y="1974"/>
                </a:lnTo>
                <a:lnTo>
                  <a:pt x="5944" y="1972"/>
                </a:lnTo>
                <a:lnTo>
                  <a:pt x="5952" y="1962"/>
                </a:lnTo>
                <a:lnTo>
                  <a:pt x="5954" y="1960"/>
                </a:lnTo>
                <a:lnTo>
                  <a:pt x="5954" y="1958"/>
                </a:lnTo>
                <a:lnTo>
                  <a:pt x="5948" y="1958"/>
                </a:lnTo>
                <a:lnTo>
                  <a:pt x="5942" y="1960"/>
                </a:lnTo>
                <a:lnTo>
                  <a:pt x="5942" y="1958"/>
                </a:lnTo>
                <a:lnTo>
                  <a:pt x="5944" y="1958"/>
                </a:lnTo>
                <a:lnTo>
                  <a:pt x="5954" y="1950"/>
                </a:lnTo>
                <a:lnTo>
                  <a:pt x="5968" y="1938"/>
                </a:lnTo>
                <a:lnTo>
                  <a:pt x="5980" y="1926"/>
                </a:lnTo>
                <a:lnTo>
                  <a:pt x="5984" y="1920"/>
                </a:lnTo>
                <a:lnTo>
                  <a:pt x="5984" y="1918"/>
                </a:lnTo>
                <a:lnTo>
                  <a:pt x="5984" y="1916"/>
                </a:lnTo>
                <a:lnTo>
                  <a:pt x="5984" y="1914"/>
                </a:lnTo>
                <a:lnTo>
                  <a:pt x="5984" y="1910"/>
                </a:lnTo>
                <a:lnTo>
                  <a:pt x="5986" y="1908"/>
                </a:lnTo>
                <a:lnTo>
                  <a:pt x="5984" y="1906"/>
                </a:lnTo>
                <a:lnTo>
                  <a:pt x="5978" y="1904"/>
                </a:lnTo>
                <a:lnTo>
                  <a:pt x="5970" y="1906"/>
                </a:lnTo>
                <a:lnTo>
                  <a:pt x="5968" y="1908"/>
                </a:lnTo>
                <a:lnTo>
                  <a:pt x="5964" y="1908"/>
                </a:lnTo>
                <a:lnTo>
                  <a:pt x="5956" y="1908"/>
                </a:lnTo>
                <a:lnTo>
                  <a:pt x="5948" y="1912"/>
                </a:lnTo>
                <a:lnTo>
                  <a:pt x="5938" y="1914"/>
                </a:lnTo>
                <a:lnTo>
                  <a:pt x="5932" y="1912"/>
                </a:lnTo>
                <a:lnTo>
                  <a:pt x="5926" y="1912"/>
                </a:lnTo>
                <a:lnTo>
                  <a:pt x="5924" y="1912"/>
                </a:lnTo>
                <a:lnTo>
                  <a:pt x="5920" y="1914"/>
                </a:lnTo>
                <a:lnTo>
                  <a:pt x="5916" y="1912"/>
                </a:lnTo>
                <a:lnTo>
                  <a:pt x="5910" y="1910"/>
                </a:lnTo>
                <a:lnTo>
                  <a:pt x="5906" y="1908"/>
                </a:lnTo>
                <a:lnTo>
                  <a:pt x="5902" y="1910"/>
                </a:lnTo>
                <a:lnTo>
                  <a:pt x="5904" y="1916"/>
                </a:lnTo>
                <a:lnTo>
                  <a:pt x="5904" y="1920"/>
                </a:lnTo>
                <a:lnTo>
                  <a:pt x="5902" y="1922"/>
                </a:lnTo>
                <a:lnTo>
                  <a:pt x="5900" y="1924"/>
                </a:lnTo>
                <a:lnTo>
                  <a:pt x="5898" y="1924"/>
                </a:lnTo>
                <a:lnTo>
                  <a:pt x="5900" y="1930"/>
                </a:lnTo>
                <a:lnTo>
                  <a:pt x="5904" y="1932"/>
                </a:lnTo>
                <a:lnTo>
                  <a:pt x="5902" y="1934"/>
                </a:lnTo>
                <a:lnTo>
                  <a:pt x="5896" y="1932"/>
                </a:lnTo>
                <a:lnTo>
                  <a:pt x="5890" y="1932"/>
                </a:lnTo>
                <a:lnTo>
                  <a:pt x="5892" y="1934"/>
                </a:lnTo>
                <a:lnTo>
                  <a:pt x="5894" y="1938"/>
                </a:lnTo>
                <a:lnTo>
                  <a:pt x="5894" y="1942"/>
                </a:lnTo>
                <a:lnTo>
                  <a:pt x="5892" y="1942"/>
                </a:lnTo>
                <a:lnTo>
                  <a:pt x="5888" y="1942"/>
                </a:lnTo>
                <a:lnTo>
                  <a:pt x="5888" y="1944"/>
                </a:lnTo>
                <a:lnTo>
                  <a:pt x="5890" y="1948"/>
                </a:lnTo>
                <a:lnTo>
                  <a:pt x="5892" y="1952"/>
                </a:lnTo>
                <a:lnTo>
                  <a:pt x="5890" y="1956"/>
                </a:lnTo>
                <a:lnTo>
                  <a:pt x="5886" y="1956"/>
                </a:lnTo>
                <a:lnTo>
                  <a:pt x="5876" y="1956"/>
                </a:lnTo>
                <a:lnTo>
                  <a:pt x="5872" y="1958"/>
                </a:lnTo>
                <a:lnTo>
                  <a:pt x="5874" y="1962"/>
                </a:lnTo>
                <a:lnTo>
                  <a:pt x="5876" y="1968"/>
                </a:lnTo>
                <a:lnTo>
                  <a:pt x="5874" y="1972"/>
                </a:lnTo>
                <a:lnTo>
                  <a:pt x="5872" y="1976"/>
                </a:lnTo>
                <a:lnTo>
                  <a:pt x="5872" y="1986"/>
                </a:lnTo>
                <a:lnTo>
                  <a:pt x="5872" y="1988"/>
                </a:lnTo>
                <a:lnTo>
                  <a:pt x="5874" y="1990"/>
                </a:lnTo>
                <a:lnTo>
                  <a:pt x="5878" y="1992"/>
                </a:lnTo>
                <a:lnTo>
                  <a:pt x="5880" y="1994"/>
                </a:lnTo>
                <a:lnTo>
                  <a:pt x="5880" y="1998"/>
                </a:lnTo>
                <a:lnTo>
                  <a:pt x="5876" y="2004"/>
                </a:lnTo>
                <a:lnTo>
                  <a:pt x="5874" y="2006"/>
                </a:lnTo>
                <a:lnTo>
                  <a:pt x="5872" y="2008"/>
                </a:lnTo>
                <a:lnTo>
                  <a:pt x="5874" y="2010"/>
                </a:lnTo>
                <a:lnTo>
                  <a:pt x="5876" y="2012"/>
                </a:lnTo>
                <a:lnTo>
                  <a:pt x="5874" y="2014"/>
                </a:lnTo>
                <a:lnTo>
                  <a:pt x="5870" y="2016"/>
                </a:lnTo>
                <a:lnTo>
                  <a:pt x="5868" y="2018"/>
                </a:lnTo>
                <a:lnTo>
                  <a:pt x="5872" y="2020"/>
                </a:lnTo>
                <a:lnTo>
                  <a:pt x="5872" y="2024"/>
                </a:lnTo>
                <a:lnTo>
                  <a:pt x="5868" y="2026"/>
                </a:lnTo>
                <a:lnTo>
                  <a:pt x="5862" y="2026"/>
                </a:lnTo>
                <a:lnTo>
                  <a:pt x="5858" y="2026"/>
                </a:lnTo>
                <a:lnTo>
                  <a:pt x="5856" y="2028"/>
                </a:lnTo>
                <a:lnTo>
                  <a:pt x="5856" y="2030"/>
                </a:lnTo>
                <a:lnTo>
                  <a:pt x="5858" y="2030"/>
                </a:lnTo>
                <a:lnTo>
                  <a:pt x="5866" y="2030"/>
                </a:lnTo>
                <a:lnTo>
                  <a:pt x="5874" y="2030"/>
                </a:lnTo>
                <a:lnTo>
                  <a:pt x="5876" y="2032"/>
                </a:lnTo>
                <a:lnTo>
                  <a:pt x="5868" y="2034"/>
                </a:lnTo>
                <a:lnTo>
                  <a:pt x="5864" y="2036"/>
                </a:lnTo>
                <a:lnTo>
                  <a:pt x="5864" y="2038"/>
                </a:lnTo>
                <a:lnTo>
                  <a:pt x="5868" y="2038"/>
                </a:lnTo>
                <a:lnTo>
                  <a:pt x="5872" y="2040"/>
                </a:lnTo>
                <a:lnTo>
                  <a:pt x="5876" y="2040"/>
                </a:lnTo>
                <a:lnTo>
                  <a:pt x="5878" y="2040"/>
                </a:lnTo>
                <a:lnTo>
                  <a:pt x="5880" y="2040"/>
                </a:lnTo>
                <a:lnTo>
                  <a:pt x="5884" y="2038"/>
                </a:lnTo>
                <a:lnTo>
                  <a:pt x="5892" y="2030"/>
                </a:lnTo>
                <a:lnTo>
                  <a:pt x="5890" y="2036"/>
                </a:lnTo>
                <a:lnTo>
                  <a:pt x="5888" y="2042"/>
                </a:lnTo>
                <a:lnTo>
                  <a:pt x="5886" y="2048"/>
                </a:lnTo>
                <a:lnTo>
                  <a:pt x="5886" y="2052"/>
                </a:lnTo>
                <a:lnTo>
                  <a:pt x="5882" y="2054"/>
                </a:lnTo>
                <a:lnTo>
                  <a:pt x="5880" y="2058"/>
                </a:lnTo>
                <a:lnTo>
                  <a:pt x="5882" y="2062"/>
                </a:lnTo>
                <a:lnTo>
                  <a:pt x="5882" y="2066"/>
                </a:lnTo>
                <a:lnTo>
                  <a:pt x="5880" y="2070"/>
                </a:lnTo>
                <a:lnTo>
                  <a:pt x="5876" y="2076"/>
                </a:lnTo>
                <a:lnTo>
                  <a:pt x="5878" y="2078"/>
                </a:lnTo>
                <a:lnTo>
                  <a:pt x="5878" y="2082"/>
                </a:lnTo>
                <a:lnTo>
                  <a:pt x="5878" y="2086"/>
                </a:lnTo>
                <a:lnTo>
                  <a:pt x="5878" y="2088"/>
                </a:lnTo>
                <a:lnTo>
                  <a:pt x="5880" y="2090"/>
                </a:lnTo>
                <a:lnTo>
                  <a:pt x="5884" y="2088"/>
                </a:lnTo>
                <a:lnTo>
                  <a:pt x="5882" y="2090"/>
                </a:lnTo>
                <a:lnTo>
                  <a:pt x="5878" y="2100"/>
                </a:lnTo>
                <a:lnTo>
                  <a:pt x="5874" y="2112"/>
                </a:lnTo>
                <a:lnTo>
                  <a:pt x="5874" y="2116"/>
                </a:lnTo>
                <a:lnTo>
                  <a:pt x="5876" y="2118"/>
                </a:lnTo>
                <a:lnTo>
                  <a:pt x="5878" y="2120"/>
                </a:lnTo>
                <a:lnTo>
                  <a:pt x="5880" y="2118"/>
                </a:lnTo>
                <a:lnTo>
                  <a:pt x="5884" y="2108"/>
                </a:lnTo>
                <a:lnTo>
                  <a:pt x="5886" y="2098"/>
                </a:lnTo>
                <a:lnTo>
                  <a:pt x="5888" y="2094"/>
                </a:lnTo>
                <a:lnTo>
                  <a:pt x="5892" y="2090"/>
                </a:lnTo>
                <a:lnTo>
                  <a:pt x="5892" y="2088"/>
                </a:lnTo>
                <a:lnTo>
                  <a:pt x="5892" y="2086"/>
                </a:lnTo>
                <a:lnTo>
                  <a:pt x="5890" y="2082"/>
                </a:lnTo>
                <a:lnTo>
                  <a:pt x="5888" y="2078"/>
                </a:lnTo>
                <a:lnTo>
                  <a:pt x="5888" y="2076"/>
                </a:lnTo>
                <a:lnTo>
                  <a:pt x="5890" y="2072"/>
                </a:lnTo>
                <a:lnTo>
                  <a:pt x="5894" y="2070"/>
                </a:lnTo>
                <a:lnTo>
                  <a:pt x="5892" y="2074"/>
                </a:lnTo>
                <a:lnTo>
                  <a:pt x="5892" y="2078"/>
                </a:lnTo>
                <a:lnTo>
                  <a:pt x="5894" y="2080"/>
                </a:lnTo>
                <a:lnTo>
                  <a:pt x="5896" y="2082"/>
                </a:lnTo>
                <a:lnTo>
                  <a:pt x="5898" y="2084"/>
                </a:lnTo>
                <a:lnTo>
                  <a:pt x="5900" y="2080"/>
                </a:lnTo>
                <a:lnTo>
                  <a:pt x="5900" y="2078"/>
                </a:lnTo>
                <a:lnTo>
                  <a:pt x="5904" y="2080"/>
                </a:lnTo>
                <a:lnTo>
                  <a:pt x="5906" y="2082"/>
                </a:lnTo>
                <a:lnTo>
                  <a:pt x="5906" y="2080"/>
                </a:lnTo>
                <a:lnTo>
                  <a:pt x="5908" y="2076"/>
                </a:lnTo>
                <a:lnTo>
                  <a:pt x="5910" y="2074"/>
                </a:lnTo>
                <a:lnTo>
                  <a:pt x="5912" y="2072"/>
                </a:lnTo>
                <a:lnTo>
                  <a:pt x="5916" y="2074"/>
                </a:lnTo>
                <a:lnTo>
                  <a:pt x="5922" y="2080"/>
                </a:lnTo>
                <a:lnTo>
                  <a:pt x="5914" y="2080"/>
                </a:lnTo>
                <a:lnTo>
                  <a:pt x="5908" y="2084"/>
                </a:lnTo>
                <a:lnTo>
                  <a:pt x="5908" y="2086"/>
                </a:lnTo>
                <a:lnTo>
                  <a:pt x="5908" y="2090"/>
                </a:lnTo>
                <a:lnTo>
                  <a:pt x="5916" y="2098"/>
                </a:lnTo>
                <a:lnTo>
                  <a:pt x="5918" y="2102"/>
                </a:lnTo>
                <a:lnTo>
                  <a:pt x="5920" y="2108"/>
                </a:lnTo>
                <a:lnTo>
                  <a:pt x="5918" y="2112"/>
                </a:lnTo>
                <a:lnTo>
                  <a:pt x="5914" y="2116"/>
                </a:lnTo>
                <a:lnTo>
                  <a:pt x="5908" y="2124"/>
                </a:lnTo>
                <a:lnTo>
                  <a:pt x="5906" y="2128"/>
                </a:lnTo>
                <a:lnTo>
                  <a:pt x="5906" y="2134"/>
                </a:lnTo>
                <a:lnTo>
                  <a:pt x="5906" y="2140"/>
                </a:lnTo>
                <a:lnTo>
                  <a:pt x="5904" y="2138"/>
                </a:lnTo>
                <a:lnTo>
                  <a:pt x="5902" y="2136"/>
                </a:lnTo>
                <a:lnTo>
                  <a:pt x="5900" y="2136"/>
                </a:lnTo>
                <a:lnTo>
                  <a:pt x="5898" y="2138"/>
                </a:lnTo>
                <a:lnTo>
                  <a:pt x="5898" y="2140"/>
                </a:lnTo>
                <a:lnTo>
                  <a:pt x="5898" y="2144"/>
                </a:lnTo>
                <a:lnTo>
                  <a:pt x="5904" y="2152"/>
                </a:lnTo>
                <a:lnTo>
                  <a:pt x="5908" y="2156"/>
                </a:lnTo>
                <a:lnTo>
                  <a:pt x="5910" y="2156"/>
                </a:lnTo>
                <a:lnTo>
                  <a:pt x="5908" y="2152"/>
                </a:lnTo>
                <a:lnTo>
                  <a:pt x="5908" y="2148"/>
                </a:lnTo>
                <a:lnTo>
                  <a:pt x="5908" y="2146"/>
                </a:lnTo>
                <a:lnTo>
                  <a:pt x="5910" y="2144"/>
                </a:lnTo>
                <a:lnTo>
                  <a:pt x="5912" y="2146"/>
                </a:lnTo>
                <a:lnTo>
                  <a:pt x="5918" y="2148"/>
                </a:lnTo>
                <a:lnTo>
                  <a:pt x="5924" y="2154"/>
                </a:lnTo>
                <a:lnTo>
                  <a:pt x="5928" y="2156"/>
                </a:lnTo>
                <a:lnTo>
                  <a:pt x="5930" y="2156"/>
                </a:lnTo>
                <a:lnTo>
                  <a:pt x="5932" y="2152"/>
                </a:lnTo>
                <a:lnTo>
                  <a:pt x="5930" y="2146"/>
                </a:lnTo>
                <a:lnTo>
                  <a:pt x="5930" y="2144"/>
                </a:lnTo>
                <a:lnTo>
                  <a:pt x="5936" y="2148"/>
                </a:lnTo>
                <a:lnTo>
                  <a:pt x="5944" y="2152"/>
                </a:lnTo>
                <a:lnTo>
                  <a:pt x="5948" y="2150"/>
                </a:lnTo>
                <a:lnTo>
                  <a:pt x="5950" y="2148"/>
                </a:lnTo>
                <a:lnTo>
                  <a:pt x="5956" y="2144"/>
                </a:lnTo>
                <a:lnTo>
                  <a:pt x="5958" y="2144"/>
                </a:lnTo>
                <a:lnTo>
                  <a:pt x="5962" y="2144"/>
                </a:lnTo>
                <a:lnTo>
                  <a:pt x="5964" y="2140"/>
                </a:lnTo>
                <a:lnTo>
                  <a:pt x="5966" y="2138"/>
                </a:lnTo>
                <a:lnTo>
                  <a:pt x="5972" y="2138"/>
                </a:lnTo>
                <a:lnTo>
                  <a:pt x="5976" y="2138"/>
                </a:lnTo>
                <a:lnTo>
                  <a:pt x="5976" y="2140"/>
                </a:lnTo>
                <a:lnTo>
                  <a:pt x="5972" y="2144"/>
                </a:lnTo>
                <a:lnTo>
                  <a:pt x="5964" y="2154"/>
                </a:lnTo>
                <a:lnTo>
                  <a:pt x="5962" y="2162"/>
                </a:lnTo>
                <a:lnTo>
                  <a:pt x="5960" y="2166"/>
                </a:lnTo>
                <a:lnTo>
                  <a:pt x="5960" y="2172"/>
                </a:lnTo>
                <a:lnTo>
                  <a:pt x="5962" y="2176"/>
                </a:lnTo>
                <a:lnTo>
                  <a:pt x="5970" y="2182"/>
                </a:lnTo>
                <a:lnTo>
                  <a:pt x="5976" y="2190"/>
                </a:lnTo>
                <a:lnTo>
                  <a:pt x="5980" y="2194"/>
                </a:lnTo>
                <a:lnTo>
                  <a:pt x="5982" y="2192"/>
                </a:lnTo>
                <a:lnTo>
                  <a:pt x="5984" y="2188"/>
                </a:lnTo>
                <a:lnTo>
                  <a:pt x="5986" y="2188"/>
                </a:lnTo>
                <a:lnTo>
                  <a:pt x="5990" y="2186"/>
                </a:lnTo>
                <a:lnTo>
                  <a:pt x="5992" y="2188"/>
                </a:lnTo>
                <a:lnTo>
                  <a:pt x="5992" y="2192"/>
                </a:lnTo>
                <a:lnTo>
                  <a:pt x="5990" y="2196"/>
                </a:lnTo>
                <a:lnTo>
                  <a:pt x="5990" y="2198"/>
                </a:lnTo>
                <a:lnTo>
                  <a:pt x="5992" y="2200"/>
                </a:lnTo>
                <a:lnTo>
                  <a:pt x="5990" y="2202"/>
                </a:lnTo>
                <a:lnTo>
                  <a:pt x="5986" y="2204"/>
                </a:lnTo>
                <a:lnTo>
                  <a:pt x="5984" y="2206"/>
                </a:lnTo>
                <a:lnTo>
                  <a:pt x="5982" y="2208"/>
                </a:lnTo>
                <a:lnTo>
                  <a:pt x="5984" y="2212"/>
                </a:lnTo>
                <a:lnTo>
                  <a:pt x="5988" y="2214"/>
                </a:lnTo>
                <a:lnTo>
                  <a:pt x="5988" y="2216"/>
                </a:lnTo>
                <a:lnTo>
                  <a:pt x="5986" y="2218"/>
                </a:lnTo>
                <a:lnTo>
                  <a:pt x="5984" y="2220"/>
                </a:lnTo>
                <a:lnTo>
                  <a:pt x="5984" y="2222"/>
                </a:lnTo>
                <a:lnTo>
                  <a:pt x="5984" y="2226"/>
                </a:lnTo>
                <a:lnTo>
                  <a:pt x="5988" y="2232"/>
                </a:lnTo>
                <a:lnTo>
                  <a:pt x="5992" y="2242"/>
                </a:lnTo>
                <a:lnTo>
                  <a:pt x="5988" y="2238"/>
                </a:lnTo>
                <a:lnTo>
                  <a:pt x="5984" y="2234"/>
                </a:lnTo>
                <a:lnTo>
                  <a:pt x="5980" y="2234"/>
                </a:lnTo>
                <a:lnTo>
                  <a:pt x="5978" y="2236"/>
                </a:lnTo>
                <a:lnTo>
                  <a:pt x="5980" y="2240"/>
                </a:lnTo>
                <a:lnTo>
                  <a:pt x="5982" y="2244"/>
                </a:lnTo>
                <a:lnTo>
                  <a:pt x="5980" y="2242"/>
                </a:lnTo>
                <a:lnTo>
                  <a:pt x="5974" y="2238"/>
                </a:lnTo>
                <a:lnTo>
                  <a:pt x="5970" y="2238"/>
                </a:lnTo>
                <a:lnTo>
                  <a:pt x="5966" y="2240"/>
                </a:lnTo>
                <a:lnTo>
                  <a:pt x="5960" y="2242"/>
                </a:lnTo>
                <a:lnTo>
                  <a:pt x="5956" y="2240"/>
                </a:lnTo>
                <a:lnTo>
                  <a:pt x="5954" y="2240"/>
                </a:lnTo>
                <a:lnTo>
                  <a:pt x="5950" y="2240"/>
                </a:lnTo>
                <a:lnTo>
                  <a:pt x="5948" y="2242"/>
                </a:lnTo>
                <a:lnTo>
                  <a:pt x="5944" y="2244"/>
                </a:lnTo>
                <a:lnTo>
                  <a:pt x="5940" y="2246"/>
                </a:lnTo>
                <a:lnTo>
                  <a:pt x="5936" y="2250"/>
                </a:lnTo>
                <a:lnTo>
                  <a:pt x="5930" y="2258"/>
                </a:lnTo>
                <a:lnTo>
                  <a:pt x="5924" y="2260"/>
                </a:lnTo>
                <a:lnTo>
                  <a:pt x="5920" y="2264"/>
                </a:lnTo>
                <a:lnTo>
                  <a:pt x="5916" y="2268"/>
                </a:lnTo>
                <a:lnTo>
                  <a:pt x="5914" y="2274"/>
                </a:lnTo>
                <a:lnTo>
                  <a:pt x="5916" y="2274"/>
                </a:lnTo>
                <a:lnTo>
                  <a:pt x="5918" y="2272"/>
                </a:lnTo>
                <a:lnTo>
                  <a:pt x="5922" y="2272"/>
                </a:lnTo>
                <a:lnTo>
                  <a:pt x="5924" y="2272"/>
                </a:lnTo>
                <a:lnTo>
                  <a:pt x="5928" y="2270"/>
                </a:lnTo>
                <a:lnTo>
                  <a:pt x="5936" y="2266"/>
                </a:lnTo>
                <a:lnTo>
                  <a:pt x="5942" y="2264"/>
                </a:lnTo>
                <a:lnTo>
                  <a:pt x="5942" y="2266"/>
                </a:lnTo>
                <a:lnTo>
                  <a:pt x="5940" y="2270"/>
                </a:lnTo>
                <a:lnTo>
                  <a:pt x="5942" y="2272"/>
                </a:lnTo>
                <a:lnTo>
                  <a:pt x="5944" y="2274"/>
                </a:lnTo>
                <a:lnTo>
                  <a:pt x="5942" y="2278"/>
                </a:lnTo>
                <a:lnTo>
                  <a:pt x="5942" y="2282"/>
                </a:lnTo>
                <a:lnTo>
                  <a:pt x="5942" y="2284"/>
                </a:lnTo>
                <a:lnTo>
                  <a:pt x="5942" y="2290"/>
                </a:lnTo>
                <a:lnTo>
                  <a:pt x="5942" y="2294"/>
                </a:lnTo>
                <a:lnTo>
                  <a:pt x="5940" y="2298"/>
                </a:lnTo>
                <a:lnTo>
                  <a:pt x="5936" y="2304"/>
                </a:lnTo>
                <a:lnTo>
                  <a:pt x="5930" y="2308"/>
                </a:lnTo>
                <a:lnTo>
                  <a:pt x="5916" y="2314"/>
                </a:lnTo>
                <a:lnTo>
                  <a:pt x="5908" y="2316"/>
                </a:lnTo>
                <a:lnTo>
                  <a:pt x="5902" y="2318"/>
                </a:lnTo>
                <a:lnTo>
                  <a:pt x="5896" y="2322"/>
                </a:lnTo>
                <a:lnTo>
                  <a:pt x="5894" y="2326"/>
                </a:lnTo>
                <a:lnTo>
                  <a:pt x="5894" y="2328"/>
                </a:lnTo>
                <a:lnTo>
                  <a:pt x="5896" y="2328"/>
                </a:lnTo>
                <a:lnTo>
                  <a:pt x="5900" y="2330"/>
                </a:lnTo>
                <a:lnTo>
                  <a:pt x="5900" y="2332"/>
                </a:lnTo>
                <a:lnTo>
                  <a:pt x="5898" y="2334"/>
                </a:lnTo>
                <a:lnTo>
                  <a:pt x="5898" y="2338"/>
                </a:lnTo>
                <a:lnTo>
                  <a:pt x="5902" y="2342"/>
                </a:lnTo>
                <a:lnTo>
                  <a:pt x="5908" y="2342"/>
                </a:lnTo>
                <a:lnTo>
                  <a:pt x="5916" y="2338"/>
                </a:lnTo>
                <a:lnTo>
                  <a:pt x="5924" y="2336"/>
                </a:lnTo>
                <a:lnTo>
                  <a:pt x="5930" y="2336"/>
                </a:lnTo>
                <a:lnTo>
                  <a:pt x="5934" y="2338"/>
                </a:lnTo>
                <a:lnTo>
                  <a:pt x="5934" y="2344"/>
                </a:lnTo>
                <a:lnTo>
                  <a:pt x="5934" y="2346"/>
                </a:lnTo>
                <a:lnTo>
                  <a:pt x="5934" y="2348"/>
                </a:lnTo>
                <a:lnTo>
                  <a:pt x="5940" y="2346"/>
                </a:lnTo>
                <a:lnTo>
                  <a:pt x="5944" y="2346"/>
                </a:lnTo>
                <a:lnTo>
                  <a:pt x="5948" y="2346"/>
                </a:lnTo>
                <a:lnTo>
                  <a:pt x="5954" y="2348"/>
                </a:lnTo>
                <a:lnTo>
                  <a:pt x="5960" y="2352"/>
                </a:lnTo>
                <a:lnTo>
                  <a:pt x="5964" y="2356"/>
                </a:lnTo>
                <a:lnTo>
                  <a:pt x="5968" y="2358"/>
                </a:lnTo>
                <a:lnTo>
                  <a:pt x="5972" y="2356"/>
                </a:lnTo>
                <a:lnTo>
                  <a:pt x="5976" y="2354"/>
                </a:lnTo>
                <a:lnTo>
                  <a:pt x="5982" y="2348"/>
                </a:lnTo>
                <a:lnTo>
                  <a:pt x="5986" y="2346"/>
                </a:lnTo>
                <a:lnTo>
                  <a:pt x="5990" y="2346"/>
                </a:lnTo>
                <a:lnTo>
                  <a:pt x="5994" y="2344"/>
                </a:lnTo>
                <a:lnTo>
                  <a:pt x="5998" y="2342"/>
                </a:lnTo>
                <a:lnTo>
                  <a:pt x="6004" y="2338"/>
                </a:lnTo>
                <a:lnTo>
                  <a:pt x="6012" y="2334"/>
                </a:lnTo>
                <a:lnTo>
                  <a:pt x="6006" y="2338"/>
                </a:lnTo>
                <a:lnTo>
                  <a:pt x="6004" y="2344"/>
                </a:lnTo>
                <a:lnTo>
                  <a:pt x="5996" y="2350"/>
                </a:lnTo>
                <a:lnTo>
                  <a:pt x="5990" y="2354"/>
                </a:lnTo>
                <a:lnTo>
                  <a:pt x="5988" y="2362"/>
                </a:lnTo>
                <a:lnTo>
                  <a:pt x="5986" y="2366"/>
                </a:lnTo>
                <a:lnTo>
                  <a:pt x="5978" y="2368"/>
                </a:lnTo>
                <a:lnTo>
                  <a:pt x="5970" y="2368"/>
                </a:lnTo>
                <a:lnTo>
                  <a:pt x="5964" y="2366"/>
                </a:lnTo>
                <a:lnTo>
                  <a:pt x="5958" y="2366"/>
                </a:lnTo>
                <a:lnTo>
                  <a:pt x="5946" y="2364"/>
                </a:lnTo>
                <a:lnTo>
                  <a:pt x="5940" y="2366"/>
                </a:lnTo>
                <a:lnTo>
                  <a:pt x="5936" y="2366"/>
                </a:lnTo>
                <a:lnTo>
                  <a:pt x="5936" y="2368"/>
                </a:lnTo>
                <a:lnTo>
                  <a:pt x="5936" y="2370"/>
                </a:lnTo>
                <a:lnTo>
                  <a:pt x="5936" y="2374"/>
                </a:lnTo>
                <a:lnTo>
                  <a:pt x="5934" y="2376"/>
                </a:lnTo>
                <a:lnTo>
                  <a:pt x="5930" y="2378"/>
                </a:lnTo>
                <a:lnTo>
                  <a:pt x="5926" y="2378"/>
                </a:lnTo>
                <a:lnTo>
                  <a:pt x="5924" y="2380"/>
                </a:lnTo>
                <a:lnTo>
                  <a:pt x="5922" y="2384"/>
                </a:lnTo>
                <a:lnTo>
                  <a:pt x="5922" y="2388"/>
                </a:lnTo>
                <a:lnTo>
                  <a:pt x="5922" y="2390"/>
                </a:lnTo>
                <a:lnTo>
                  <a:pt x="5920" y="2392"/>
                </a:lnTo>
                <a:lnTo>
                  <a:pt x="5916" y="2396"/>
                </a:lnTo>
                <a:lnTo>
                  <a:pt x="5916" y="2398"/>
                </a:lnTo>
                <a:lnTo>
                  <a:pt x="5914" y="2402"/>
                </a:lnTo>
                <a:lnTo>
                  <a:pt x="5910" y="2404"/>
                </a:lnTo>
                <a:lnTo>
                  <a:pt x="5904" y="2410"/>
                </a:lnTo>
                <a:lnTo>
                  <a:pt x="5900" y="2416"/>
                </a:lnTo>
                <a:lnTo>
                  <a:pt x="5894" y="2422"/>
                </a:lnTo>
                <a:lnTo>
                  <a:pt x="5890" y="2424"/>
                </a:lnTo>
                <a:lnTo>
                  <a:pt x="5886" y="2424"/>
                </a:lnTo>
                <a:lnTo>
                  <a:pt x="5882" y="2424"/>
                </a:lnTo>
                <a:lnTo>
                  <a:pt x="5878" y="2426"/>
                </a:lnTo>
                <a:lnTo>
                  <a:pt x="5876" y="2428"/>
                </a:lnTo>
                <a:lnTo>
                  <a:pt x="5876" y="2432"/>
                </a:lnTo>
                <a:lnTo>
                  <a:pt x="5876" y="2436"/>
                </a:lnTo>
                <a:lnTo>
                  <a:pt x="5878" y="2436"/>
                </a:lnTo>
                <a:lnTo>
                  <a:pt x="5882" y="2434"/>
                </a:lnTo>
                <a:lnTo>
                  <a:pt x="5884" y="2434"/>
                </a:lnTo>
                <a:lnTo>
                  <a:pt x="5886" y="2434"/>
                </a:lnTo>
                <a:lnTo>
                  <a:pt x="5890" y="2436"/>
                </a:lnTo>
                <a:lnTo>
                  <a:pt x="5894" y="2440"/>
                </a:lnTo>
                <a:lnTo>
                  <a:pt x="5896" y="2440"/>
                </a:lnTo>
                <a:lnTo>
                  <a:pt x="5898" y="2440"/>
                </a:lnTo>
                <a:lnTo>
                  <a:pt x="5900" y="2438"/>
                </a:lnTo>
                <a:lnTo>
                  <a:pt x="5902" y="2434"/>
                </a:lnTo>
                <a:lnTo>
                  <a:pt x="5902" y="2432"/>
                </a:lnTo>
                <a:lnTo>
                  <a:pt x="5906" y="2430"/>
                </a:lnTo>
                <a:lnTo>
                  <a:pt x="5912" y="2426"/>
                </a:lnTo>
                <a:lnTo>
                  <a:pt x="5914" y="2424"/>
                </a:lnTo>
                <a:lnTo>
                  <a:pt x="5918" y="2420"/>
                </a:lnTo>
                <a:lnTo>
                  <a:pt x="5928" y="2418"/>
                </a:lnTo>
                <a:lnTo>
                  <a:pt x="5936" y="2416"/>
                </a:lnTo>
                <a:lnTo>
                  <a:pt x="5942" y="2418"/>
                </a:lnTo>
                <a:lnTo>
                  <a:pt x="5954" y="2426"/>
                </a:lnTo>
                <a:lnTo>
                  <a:pt x="5958" y="2426"/>
                </a:lnTo>
                <a:lnTo>
                  <a:pt x="5962" y="2424"/>
                </a:lnTo>
                <a:lnTo>
                  <a:pt x="5964" y="2416"/>
                </a:lnTo>
                <a:lnTo>
                  <a:pt x="5966" y="2406"/>
                </a:lnTo>
                <a:lnTo>
                  <a:pt x="5968" y="2402"/>
                </a:lnTo>
                <a:lnTo>
                  <a:pt x="5970" y="2402"/>
                </a:lnTo>
                <a:lnTo>
                  <a:pt x="5972" y="2402"/>
                </a:lnTo>
                <a:lnTo>
                  <a:pt x="5976" y="2402"/>
                </a:lnTo>
                <a:lnTo>
                  <a:pt x="5982" y="2398"/>
                </a:lnTo>
                <a:lnTo>
                  <a:pt x="5986" y="2396"/>
                </a:lnTo>
                <a:lnTo>
                  <a:pt x="5992" y="2396"/>
                </a:lnTo>
                <a:lnTo>
                  <a:pt x="5996" y="2396"/>
                </a:lnTo>
                <a:lnTo>
                  <a:pt x="6000" y="2400"/>
                </a:lnTo>
                <a:lnTo>
                  <a:pt x="6006" y="2406"/>
                </a:lnTo>
                <a:lnTo>
                  <a:pt x="6008" y="2406"/>
                </a:lnTo>
                <a:lnTo>
                  <a:pt x="6010" y="2406"/>
                </a:lnTo>
                <a:lnTo>
                  <a:pt x="6012" y="2404"/>
                </a:lnTo>
                <a:lnTo>
                  <a:pt x="6014" y="2402"/>
                </a:lnTo>
                <a:lnTo>
                  <a:pt x="6020" y="2404"/>
                </a:lnTo>
                <a:lnTo>
                  <a:pt x="6026" y="2404"/>
                </a:lnTo>
                <a:lnTo>
                  <a:pt x="6028" y="2402"/>
                </a:lnTo>
                <a:lnTo>
                  <a:pt x="6030" y="2398"/>
                </a:lnTo>
                <a:lnTo>
                  <a:pt x="6040" y="2396"/>
                </a:lnTo>
                <a:lnTo>
                  <a:pt x="6050" y="2394"/>
                </a:lnTo>
                <a:lnTo>
                  <a:pt x="6052" y="2390"/>
                </a:lnTo>
                <a:lnTo>
                  <a:pt x="6054" y="2388"/>
                </a:lnTo>
                <a:lnTo>
                  <a:pt x="6058" y="2390"/>
                </a:lnTo>
                <a:lnTo>
                  <a:pt x="6064" y="2394"/>
                </a:lnTo>
                <a:lnTo>
                  <a:pt x="6066" y="2392"/>
                </a:lnTo>
                <a:lnTo>
                  <a:pt x="6068" y="2392"/>
                </a:lnTo>
                <a:lnTo>
                  <a:pt x="6070" y="2394"/>
                </a:lnTo>
                <a:lnTo>
                  <a:pt x="6072" y="2394"/>
                </a:lnTo>
                <a:lnTo>
                  <a:pt x="6076" y="2394"/>
                </a:lnTo>
                <a:lnTo>
                  <a:pt x="6084" y="2392"/>
                </a:lnTo>
                <a:lnTo>
                  <a:pt x="6094" y="2390"/>
                </a:lnTo>
                <a:lnTo>
                  <a:pt x="6100" y="2390"/>
                </a:lnTo>
                <a:lnTo>
                  <a:pt x="6106" y="2392"/>
                </a:lnTo>
                <a:lnTo>
                  <a:pt x="6112" y="2394"/>
                </a:lnTo>
                <a:lnTo>
                  <a:pt x="6116" y="2394"/>
                </a:lnTo>
                <a:lnTo>
                  <a:pt x="6124" y="2392"/>
                </a:lnTo>
                <a:lnTo>
                  <a:pt x="6132" y="2388"/>
                </a:lnTo>
                <a:lnTo>
                  <a:pt x="6140" y="2386"/>
                </a:lnTo>
                <a:lnTo>
                  <a:pt x="6144" y="2384"/>
                </a:lnTo>
                <a:lnTo>
                  <a:pt x="6146" y="2382"/>
                </a:lnTo>
                <a:lnTo>
                  <a:pt x="6148" y="2378"/>
                </a:lnTo>
                <a:lnTo>
                  <a:pt x="6154" y="2374"/>
                </a:lnTo>
                <a:lnTo>
                  <a:pt x="6162" y="2370"/>
                </a:lnTo>
                <a:lnTo>
                  <a:pt x="6164" y="2366"/>
                </a:lnTo>
                <a:lnTo>
                  <a:pt x="6164" y="2362"/>
                </a:lnTo>
                <a:lnTo>
                  <a:pt x="6164" y="2358"/>
                </a:lnTo>
                <a:lnTo>
                  <a:pt x="6164" y="2356"/>
                </a:lnTo>
                <a:lnTo>
                  <a:pt x="6164" y="2354"/>
                </a:lnTo>
                <a:lnTo>
                  <a:pt x="6156" y="2356"/>
                </a:lnTo>
                <a:lnTo>
                  <a:pt x="6148" y="2358"/>
                </a:lnTo>
                <a:lnTo>
                  <a:pt x="6140" y="2358"/>
                </a:lnTo>
                <a:lnTo>
                  <a:pt x="6134" y="2356"/>
                </a:lnTo>
                <a:lnTo>
                  <a:pt x="6134" y="2354"/>
                </a:lnTo>
                <a:lnTo>
                  <a:pt x="6130" y="2350"/>
                </a:lnTo>
                <a:lnTo>
                  <a:pt x="6128" y="2350"/>
                </a:lnTo>
                <a:lnTo>
                  <a:pt x="6128" y="2348"/>
                </a:lnTo>
                <a:lnTo>
                  <a:pt x="6132" y="2348"/>
                </a:lnTo>
                <a:lnTo>
                  <a:pt x="6140" y="2346"/>
                </a:lnTo>
                <a:lnTo>
                  <a:pt x="6142" y="2346"/>
                </a:lnTo>
                <a:lnTo>
                  <a:pt x="6144" y="2344"/>
                </a:lnTo>
                <a:lnTo>
                  <a:pt x="6146" y="2338"/>
                </a:lnTo>
                <a:lnTo>
                  <a:pt x="6144" y="2336"/>
                </a:lnTo>
                <a:lnTo>
                  <a:pt x="6142" y="2336"/>
                </a:lnTo>
                <a:lnTo>
                  <a:pt x="6142" y="2334"/>
                </a:lnTo>
                <a:lnTo>
                  <a:pt x="6146" y="2332"/>
                </a:lnTo>
                <a:lnTo>
                  <a:pt x="6148" y="2332"/>
                </a:lnTo>
                <a:lnTo>
                  <a:pt x="6156" y="2332"/>
                </a:lnTo>
                <a:lnTo>
                  <a:pt x="6160" y="2330"/>
                </a:lnTo>
                <a:lnTo>
                  <a:pt x="6162" y="2330"/>
                </a:lnTo>
                <a:lnTo>
                  <a:pt x="6160" y="2328"/>
                </a:lnTo>
                <a:lnTo>
                  <a:pt x="6158" y="2326"/>
                </a:lnTo>
                <a:lnTo>
                  <a:pt x="6160" y="2324"/>
                </a:lnTo>
                <a:lnTo>
                  <a:pt x="6166" y="2318"/>
                </a:lnTo>
                <a:lnTo>
                  <a:pt x="6170" y="2314"/>
                </a:lnTo>
                <a:lnTo>
                  <a:pt x="6174" y="2308"/>
                </a:lnTo>
                <a:lnTo>
                  <a:pt x="6178" y="2300"/>
                </a:lnTo>
                <a:lnTo>
                  <a:pt x="6178" y="2288"/>
                </a:lnTo>
                <a:close/>
                <a:moveTo>
                  <a:pt x="5916" y="2196"/>
                </a:moveTo>
                <a:lnTo>
                  <a:pt x="5916" y="2196"/>
                </a:lnTo>
                <a:lnTo>
                  <a:pt x="5920" y="2196"/>
                </a:lnTo>
                <a:lnTo>
                  <a:pt x="5924" y="2194"/>
                </a:lnTo>
                <a:lnTo>
                  <a:pt x="5930" y="2188"/>
                </a:lnTo>
                <a:lnTo>
                  <a:pt x="5932" y="2180"/>
                </a:lnTo>
                <a:lnTo>
                  <a:pt x="5932" y="2176"/>
                </a:lnTo>
                <a:lnTo>
                  <a:pt x="5928" y="2172"/>
                </a:lnTo>
                <a:lnTo>
                  <a:pt x="5924" y="2176"/>
                </a:lnTo>
                <a:lnTo>
                  <a:pt x="5918" y="2182"/>
                </a:lnTo>
                <a:lnTo>
                  <a:pt x="5914" y="2190"/>
                </a:lnTo>
                <a:lnTo>
                  <a:pt x="5914" y="2194"/>
                </a:lnTo>
                <a:lnTo>
                  <a:pt x="5916" y="2196"/>
                </a:lnTo>
                <a:close/>
                <a:moveTo>
                  <a:pt x="5922" y="2238"/>
                </a:moveTo>
                <a:lnTo>
                  <a:pt x="5922" y="2238"/>
                </a:lnTo>
                <a:lnTo>
                  <a:pt x="5922" y="2240"/>
                </a:lnTo>
                <a:lnTo>
                  <a:pt x="5922" y="2242"/>
                </a:lnTo>
                <a:lnTo>
                  <a:pt x="5924" y="2246"/>
                </a:lnTo>
                <a:lnTo>
                  <a:pt x="5930" y="2248"/>
                </a:lnTo>
                <a:lnTo>
                  <a:pt x="5934" y="2246"/>
                </a:lnTo>
                <a:lnTo>
                  <a:pt x="5936" y="2244"/>
                </a:lnTo>
                <a:lnTo>
                  <a:pt x="5938" y="2240"/>
                </a:lnTo>
                <a:lnTo>
                  <a:pt x="5938" y="2238"/>
                </a:lnTo>
                <a:lnTo>
                  <a:pt x="5936" y="2234"/>
                </a:lnTo>
                <a:lnTo>
                  <a:pt x="5934" y="2234"/>
                </a:lnTo>
                <a:lnTo>
                  <a:pt x="5932" y="2232"/>
                </a:lnTo>
                <a:lnTo>
                  <a:pt x="5928" y="2232"/>
                </a:lnTo>
                <a:lnTo>
                  <a:pt x="5926" y="2234"/>
                </a:lnTo>
                <a:lnTo>
                  <a:pt x="5922" y="2238"/>
                </a:lnTo>
                <a:close/>
                <a:moveTo>
                  <a:pt x="5892" y="2096"/>
                </a:moveTo>
                <a:lnTo>
                  <a:pt x="5892" y="2096"/>
                </a:lnTo>
                <a:lnTo>
                  <a:pt x="5890" y="2100"/>
                </a:lnTo>
                <a:lnTo>
                  <a:pt x="5890" y="2106"/>
                </a:lnTo>
                <a:lnTo>
                  <a:pt x="5894" y="2108"/>
                </a:lnTo>
                <a:lnTo>
                  <a:pt x="5900" y="2110"/>
                </a:lnTo>
                <a:lnTo>
                  <a:pt x="5902" y="2108"/>
                </a:lnTo>
                <a:lnTo>
                  <a:pt x="5902" y="2106"/>
                </a:lnTo>
                <a:lnTo>
                  <a:pt x="5900" y="2100"/>
                </a:lnTo>
                <a:lnTo>
                  <a:pt x="5896" y="2094"/>
                </a:lnTo>
                <a:lnTo>
                  <a:pt x="5894" y="2094"/>
                </a:lnTo>
                <a:lnTo>
                  <a:pt x="5892" y="2096"/>
                </a:lnTo>
                <a:close/>
                <a:moveTo>
                  <a:pt x="5832" y="1938"/>
                </a:moveTo>
                <a:lnTo>
                  <a:pt x="5832" y="1938"/>
                </a:lnTo>
                <a:lnTo>
                  <a:pt x="5830" y="1938"/>
                </a:lnTo>
                <a:lnTo>
                  <a:pt x="5828" y="1936"/>
                </a:lnTo>
                <a:lnTo>
                  <a:pt x="5826" y="1934"/>
                </a:lnTo>
                <a:lnTo>
                  <a:pt x="5824" y="1934"/>
                </a:lnTo>
                <a:lnTo>
                  <a:pt x="5820" y="1940"/>
                </a:lnTo>
                <a:lnTo>
                  <a:pt x="5820" y="1942"/>
                </a:lnTo>
                <a:lnTo>
                  <a:pt x="5822" y="1946"/>
                </a:lnTo>
                <a:lnTo>
                  <a:pt x="5824" y="1946"/>
                </a:lnTo>
                <a:lnTo>
                  <a:pt x="5824" y="1948"/>
                </a:lnTo>
                <a:lnTo>
                  <a:pt x="5822" y="1950"/>
                </a:lnTo>
                <a:lnTo>
                  <a:pt x="5828" y="1952"/>
                </a:lnTo>
                <a:lnTo>
                  <a:pt x="5830" y="1954"/>
                </a:lnTo>
                <a:lnTo>
                  <a:pt x="5826" y="1956"/>
                </a:lnTo>
                <a:lnTo>
                  <a:pt x="5822" y="1958"/>
                </a:lnTo>
                <a:lnTo>
                  <a:pt x="5820" y="1960"/>
                </a:lnTo>
                <a:lnTo>
                  <a:pt x="5822" y="1964"/>
                </a:lnTo>
                <a:lnTo>
                  <a:pt x="5824" y="1966"/>
                </a:lnTo>
                <a:lnTo>
                  <a:pt x="5826" y="1964"/>
                </a:lnTo>
                <a:lnTo>
                  <a:pt x="5828" y="1962"/>
                </a:lnTo>
                <a:lnTo>
                  <a:pt x="5832" y="1960"/>
                </a:lnTo>
                <a:lnTo>
                  <a:pt x="5834" y="1960"/>
                </a:lnTo>
                <a:lnTo>
                  <a:pt x="5834" y="1958"/>
                </a:lnTo>
                <a:lnTo>
                  <a:pt x="5836" y="1956"/>
                </a:lnTo>
                <a:lnTo>
                  <a:pt x="5838" y="1954"/>
                </a:lnTo>
                <a:lnTo>
                  <a:pt x="5840" y="1952"/>
                </a:lnTo>
                <a:lnTo>
                  <a:pt x="5844" y="1952"/>
                </a:lnTo>
                <a:lnTo>
                  <a:pt x="5846" y="1952"/>
                </a:lnTo>
                <a:lnTo>
                  <a:pt x="5846" y="1950"/>
                </a:lnTo>
                <a:lnTo>
                  <a:pt x="5848" y="1948"/>
                </a:lnTo>
                <a:lnTo>
                  <a:pt x="5850" y="1946"/>
                </a:lnTo>
                <a:lnTo>
                  <a:pt x="5850" y="1944"/>
                </a:lnTo>
                <a:lnTo>
                  <a:pt x="5848" y="1942"/>
                </a:lnTo>
                <a:lnTo>
                  <a:pt x="5848" y="1940"/>
                </a:lnTo>
                <a:lnTo>
                  <a:pt x="5850" y="1940"/>
                </a:lnTo>
                <a:lnTo>
                  <a:pt x="5850" y="1936"/>
                </a:lnTo>
                <a:lnTo>
                  <a:pt x="5852" y="1936"/>
                </a:lnTo>
                <a:lnTo>
                  <a:pt x="5854" y="1936"/>
                </a:lnTo>
                <a:lnTo>
                  <a:pt x="5860" y="1934"/>
                </a:lnTo>
                <a:lnTo>
                  <a:pt x="5860" y="1932"/>
                </a:lnTo>
                <a:lnTo>
                  <a:pt x="5856" y="1932"/>
                </a:lnTo>
                <a:lnTo>
                  <a:pt x="5854" y="1932"/>
                </a:lnTo>
                <a:lnTo>
                  <a:pt x="5852" y="1932"/>
                </a:lnTo>
                <a:lnTo>
                  <a:pt x="5854" y="1930"/>
                </a:lnTo>
                <a:lnTo>
                  <a:pt x="5856" y="1928"/>
                </a:lnTo>
                <a:lnTo>
                  <a:pt x="5858" y="1922"/>
                </a:lnTo>
                <a:lnTo>
                  <a:pt x="5858" y="1918"/>
                </a:lnTo>
                <a:lnTo>
                  <a:pt x="5858" y="1916"/>
                </a:lnTo>
                <a:lnTo>
                  <a:pt x="5854" y="1916"/>
                </a:lnTo>
                <a:lnTo>
                  <a:pt x="5850" y="1918"/>
                </a:lnTo>
                <a:lnTo>
                  <a:pt x="5842" y="1922"/>
                </a:lnTo>
                <a:lnTo>
                  <a:pt x="5834" y="1926"/>
                </a:lnTo>
                <a:lnTo>
                  <a:pt x="5832" y="1928"/>
                </a:lnTo>
                <a:lnTo>
                  <a:pt x="5834" y="1932"/>
                </a:lnTo>
                <a:lnTo>
                  <a:pt x="5834" y="1934"/>
                </a:lnTo>
                <a:lnTo>
                  <a:pt x="5832" y="1938"/>
                </a:lnTo>
                <a:close/>
                <a:moveTo>
                  <a:pt x="5822" y="1974"/>
                </a:moveTo>
                <a:lnTo>
                  <a:pt x="5822" y="1974"/>
                </a:lnTo>
                <a:lnTo>
                  <a:pt x="5824" y="1970"/>
                </a:lnTo>
                <a:lnTo>
                  <a:pt x="5822" y="1968"/>
                </a:lnTo>
                <a:lnTo>
                  <a:pt x="5820" y="1968"/>
                </a:lnTo>
                <a:lnTo>
                  <a:pt x="5818" y="1968"/>
                </a:lnTo>
                <a:lnTo>
                  <a:pt x="5812" y="1968"/>
                </a:lnTo>
                <a:lnTo>
                  <a:pt x="5810" y="1970"/>
                </a:lnTo>
                <a:lnTo>
                  <a:pt x="5806" y="1972"/>
                </a:lnTo>
                <a:lnTo>
                  <a:pt x="5804" y="1972"/>
                </a:lnTo>
                <a:lnTo>
                  <a:pt x="5806" y="1974"/>
                </a:lnTo>
                <a:lnTo>
                  <a:pt x="5812" y="1976"/>
                </a:lnTo>
                <a:lnTo>
                  <a:pt x="5818" y="1978"/>
                </a:lnTo>
                <a:lnTo>
                  <a:pt x="5820" y="1976"/>
                </a:lnTo>
                <a:lnTo>
                  <a:pt x="5822" y="1974"/>
                </a:lnTo>
                <a:close/>
                <a:moveTo>
                  <a:pt x="5864" y="2010"/>
                </a:moveTo>
                <a:lnTo>
                  <a:pt x="5864" y="2010"/>
                </a:lnTo>
                <a:lnTo>
                  <a:pt x="5868" y="2010"/>
                </a:lnTo>
                <a:lnTo>
                  <a:pt x="5872" y="2006"/>
                </a:lnTo>
                <a:lnTo>
                  <a:pt x="5878" y="1996"/>
                </a:lnTo>
                <a:lnTo>
                  <a:pt x="5876" y="1994"/>
                </a:lnTo>
                <a:lnTo>
                  <a:pt x="5874" y="1994"/>
                </a:lnTo>
                <a:lnTo>
                  <a:pt x="5868" y="1994"/>
                </a:lnTo>
                <a:lnTo>
                  <a:pt x="5864" y="1994"/>
                </a:lnTo>
                <a:lnTo>
                  <a:pt x="5862" y="1992"/>
                </a:lnTo>
                <a:lnTo>
                  <a:pt x="5860" y="1988"/>
                </a:lnTo>
                <a:lnTo>
                  <a:pt x="5858" y="1980"/>
                </a:lnTo>
                <a:lnTo>
                  <a:pt x="5856" y="1972"/>
                </a:lnTo>
                <a:lnTo>
                  <a:pt x="5856" y="1968"/>
                </a:lnTo>
                <a:lnTo>
                  <a:pt x="5854" y="1968"/>
                </a:lnTo>
                <a:lnTo>
                  <a:pt x="5852" y="1968"/>
                </a:lnTo>
                <a:lnTo>
                  <a:pt x="5850" y="1968"/>
                </a:lnTo>
                <a:lnTo>
                  <a:pt x="5850" y="1974"/>
                </a:lnTo>
                <a:lnTo>
                  <a:pt x="5850" y="1978"/>
                </a:lnTo>
                <a:lnTo>
                  <a:pt x="5850" y="1982"/>
                </a:lnTo>
                <a:lnTo>
                  <a:pt x="5848" y="1982"/>
                </a:lnTo>
                <a:lnTo>
                  <a:pt x="5844" y="1978"/>
                </a:lnTo>
                <a:lnTo>
                  <a:pt x="5842" y="1974"/>
                </a:lnTo>
                <a:lnTo>
                  <a:pt x="5840" y="1974"/>
                </a:lnTo>
                <a:lnTo>
                  <a:pt x="5838" y="1976"/>
                </a:lnTo>
                <a:lnTo>
                  <a:pt x="5840" y="1978"/>
                </a:lnTo>
                <a:lnTo>
                  <a:pt x="5840" y="1982"/>
                </a:lnTo>
                <a:lnTo>
                  <a:pt x="5838" y="1984"/>
                </a:lnTo>
                <a:lnTo>
                  <a:pt x="5836" y="1984"/>
                </a:lnTo>
                <a:lnTo>
                  <a:pt x="5834" y="1986"/>
                </a:lnTo>
                <a:lnTo>
                  <a:pt x="5838" y="1990"/>
                </a:lnTo>
                <a:lnTo>
                  <a:pt x="5840" y="1990"/>
                </a:lnTo>
                <a:lnTo>
                  <a:pt x="5842" y="1988"/>
                </a:lnTo>
                <a:lnTo>
                  <a:pt x="5846" y="1990"/>
                </a:lnTo>
                <a:lnTo>
                  <a:pt x="5848" y="1992"/>
                </a:lnTo>
                <a:lnTo>
                  <a:pt x="5846" y="1992"/>
                </a:lnTo>
                <a:lnTo>
                  <a:pt x="5846" y="1994"/>
                </a:lnTo>
                <a:lnTo>
                  <a:pt x="5850" y="1998"/>
                </a:lnTo>
                <a:lnTo>
                  <a:pt x="5852" y="2002"/>
                </a:lnTo>
                <a:lnTo>
                  <a:pt x="5856" y="2002"/>
                </a:lnTo>
                <a:lnTo>
                  <a:pt x="5858" y="2000"/>
                </a:lnTo>
                <a:lnTo>
                  <a:pt x="5864" y="2000"/>
                </a:lnTo>
                <a:lnTo>
                  <a:pt x="5866" y="2000"/>
                </a:lnTo>
                <a:lnTo>
                  <a:pt x="5866" y="2002"/>
                </a:lnTo>
                <a:lnTo>
                  <a:pt x="5866" y="2004"/>
                </a:lnTo>
                <a:lnTo>
                  <a:pt x="5864" y="2008"/>
                </a:lnTo>
                <a:lnTo>
                  <a:pt x="5864" y="2010"/>
                </a:lnTo>
                <a:close/>
                <a:moveTo>
                  <a:pt x="5868" y="2042"/>
                </a:moveTo>
                <a:lnTo>
                  <a:pt x="5868" y="2042"/>
                </a:lnTo>
                <a:lnTo>
                  <a:pt x="5862" y="2040"/>
                </a:lnTo>
                <a:lnTo>
                  <a:pt x="5860" y="2036"/>
                </a:lnTo>
                <a:lnTo>
                  <a:pt x="5858" y="2034"/>
                </a:lnTo>
                <a:lnTo>
                  <a:pt x="5854" y="2036"/>
                </a:lnTo>
                <a:lnTo>
                  <a:pt x="5852" y="2040"/>
                </a:lnTo>
                <a:lnTo>
                  <a:pt x="5852" y="2042"/>
                </a:lnTo>
                <a:lnTo>
                  <a:pt x="5858" y="2046"/>
                </a:lnTo>
                <a:lnTo>
                  <a:pt x="5860" y="2046"/>
                </a:lnTo>
                <a:lnTo>
                  <a:pt x="5860" y="2048"/>
                </a:lnTo>
                <a:lnTo>
                  <a:pt x="5858" y="2050"/>
                </a:lnTo>
                <a:lnTo>
                  <a:pt x="5858" y="2052"/>
                </a:lnTo>
                <a:lnTo>
                  <a:pt x="5856" y="2054"/>
                </a:lnTo>
                <a:lnTo>
                  <a:pt x="5854" y="2054"/>
                </a:lnTo>
                <a:lnTo>
                  <a:pt x="5852" y="2054"/>
                </a:lnTo>
                <a:lnTo>
                  <a:pt x="5850" y="2058"/>
                </a:lnTo>
                <a:lnTo>
                  <a:pt x="5852" y="2058"/>
                </a:lnTo>
                <a:lnTo>
                  <a:pt x="5852" y="2060"/>
                </a:lnTo>
                <a:lnTo>
                  <a:pt x="5858" y="2058"/>
                </a:lnTo>
                <a:lnTo>
                  <a:pt x="5874" y="2054"/>
                </a:lnTo>
                <a:lnTo>
                  <a:pt x="5878" y="2052"/>
                </a:lnTo>
                <a:lnTo>
                  <a:pt x="5878" y="2048"/>
                </a:lnTo>
                <a:lnTo>
                  <a:pt x="5874" y="2044"/>
                </a:lnTo>
                <a:lnTo>
                  <a:pt x="5868" y="2042"/>
                </a:lnTo>
                <a:close/>
                <a:moveTo>
                  <a:pt x="5852" y="2100"/>
                </a:moveTo>
                <a:lnTo>
                  <a:pt x="5852" y="2100"/>
                </a:lnTo>
                <a:lnTo>
                  <a:pt x="5854" y="2102"/>
                </a:lnTo>
                <a:lnTo>
                  <a:pt x="5860" y="2096"/>
                </a:lnTo>
                <a:lnTo>
                  <a:pt x="5864" y="2094"/>
                </a:lnTo>
                <a:lnTo>
                  <a:pt x="5862" y="2090"/>
                </a:lnTo>
                <a:lnTo>
                  <a:pt x="5862" y="2086"/>
                </a:lnTo>
                <a:lnTo>
                  <a:pt x="5860" y="2080"/>
                </a:lnTo>
                <a:lnTo>
                  <a:pt x="5858" y="2078"/>
                </a:lnTo>
                <a:lnTo>
                  <a:pt x="5856" y="2080"/>
                </a:lnTo>
                <a:lnTo>
                  <a:pt x="5854" y="2084"/>
                </a:lnTo>
                <a:lnTo>
                  <a:pt x="5852" y="2084"/>
                </a:lnTo>
                <a:lnTo>
                  <a:pt x="5852" y="2082"/>
                </a:lnTo>
                <a:lnTo>
                  <a:pt x="5850" y="2082"/>
                </a:lnTo>
                <a:lnTo>
                  <a:pt x="5846" y="2086"/>
                </a:lnTo>
                <a:lnTo>
                  <a:pt x="5842" y="2090"/>
                </a:lnTo>
                <a:lnTo>
                  <a:pt x="5842" y="2092"/>
                </a:lnTo>
                <a:lnTo>
                  <a:pt x="5844" y="2094"/>
                </a:lnTo>
                <a:lnTo>
                  <a:pt x="5848" y="2094"/>
                </a:lnTo>
                <a:lnTo>
                  <a:pt x="5850" y="2092"/>
                </a:lnTo>
                <a:lnTo>
                  <a:pt x="5852" y="2090"/>
                </a:lnTo>
                <a:lnTo>
                  <a:pt x="5854" y="2092"/>
                </a:lnTo>
                <a:lnTo>
                  <a:pt x="5854" y="2096"/>
                </a:lnTo>
                <a:lnTo>
                  <a:pt x="5852" y="2098"/>
                </a:lnTo>
                <a:lnTo>
                  <a:pt x="5852" y="2100"/>
                </a:lnTo>
                <a:close/>
                <a:moveTo>
                  <a:pt x="5974" y="1886"/>
                </a:moveTo>
                <a:lnTo>
                  <a:pt x="5974" y="1886"/>
                </a:lnTo>
                <a:lnTo>
                  <a:pt x="5978" y="1888"/>
                </a:lnTo>
                <a:lnTo>
                  <a:pt x="5982" y="1888"/>
                </a:lnTo>
                <a:lnTo>
                  <a:pt x="5986" y="1888"/>
                </a:lnTo>
                <a:lnTo>
                  <a:pt x="5988" y="1890"/>
                </a:lnTo>
                <a:lnTo>
                  <a:pt x="5992" y="1892"/>
                </a:lnTo>
                <a:lnTo>
                  <a:pt x="5994" y="1890"/>
                </a:lnTo>
                <a:lnTo>
                  <a:pt x="5996" y="1888"/>
                </a:lnTo>
                <a:lnTo>
                  <a:pt x="5996" y="1886"/>
                </a:lnTo>
                <a:lnTo>
                  <a:pt x="5994" y="1886"/>
                </a:lnTo>
                <a:lnTo>
                  <a:pt x="5994" y="1888"/>
                </a:lnTo>
                <a:lnTo>
                  <a:pt x="5992" y="1886"/>
                </a:lnTo>
                <a:lnTo>
                  <a:pt x="5990" y="1884"/>
                </a:lnTo>
                <a:lnTo>
                  <a:pt x="5986" y="1884"/>
                </a:lnTo>
                <a:lnTo>
                  <a:pt x="5984" y="1884"/>
                </a:lnTo>
                <a:lnTo>
                  <a:pt x="5984" y="1882"/>
                </a:lnTo>
                <a:lnTo>
                  <a:pt x="5986" y="1878"/>
                </a:lnTo>
                <a:lnTo>
                  <a:pt x="5986" y="1876"/>
                </a:lnTo>
                <a:lnTo>
                  <a:pt x="5980" y="1874"/>
                </a:lnTo>
                <a:lnTo>
                  <a:pt x="5976" y="1874"/>
                </a:lnTo>
                <a:lnTo>
                  <a:pt x="5974" y="1878"/>
                </a:lnTo>
                <a:lnTo>
                  <a:pt x="5974" y="1882"/>
                </a:lnTo>
                <a:lnTo>
                  <a:pt x="5974" y="1886"/>
                </a:lnTo>
                <a:close/>
                <a:moveTo>
                  <a:pt x="11016" y="3794"/>
                </a:moveTo>
                <a:lnTo>
                  <a:pt x="11016" y="3794"/>
                </a:lnTo>
                <a:lnTo>
                  <a:pt x="11010" y="3790"/>
                </a:lnTo>
                <a:lnTo>
                  <a:pt x="11006" y="3788"/>
                </a:lnTo>
                <a:lnTo>
                  <a:pt x="11004" y="3788"/>
                </a:lnTo>
                <a:lnTo>
                  <a:pt x="11002" y="3790"/>
                </a:lnTo>
                <a:lnTo>
                  <a:pt x="10998" y="3794"/>
                </a:lnTo>
                <a:lnTo>
                  <a:pt x="10994" y="3798"/>
                </a:lnTo>
                <a:lnTo>
                  <a:pt x="10988" y="3800"/>
                </a:lnTo>
                <a:lnTo>
                  <a:pt x="10980" y="3808"/>
                </a:lnTo>
                <a:lnTo>
                  <a:pt x="10960" y="3844"/>
                </a:lnTo>
                <a:lnTo>
                  <a:pt x="10952" y="3862"/>
                </a:lnTo>
                <a:lnTo>
                  <a:pt x="10948" y="3876"/>
                </a:lnTo>
                <a:lnTo>
                  <a:pt x="10948" y="3892"/>
                </a:lnTo>
                <a:lnTo>
                  <a:pt x="10950" y="3910"/>
                </a:lnTo>
                <a:lnTo>
                  <a:pt x="10954" y="3924"/>
                </a:lnTo>
                <a:lnTo>
                  <a:pt x="10958" y="3930"/>
                </a:lnTo>
                <a:lnTo>
                  <a:pt x="10962" y="3934"/>
                </a:lnTo>
                <a:lnTo>
                  <a:pt x="10966" y="3940"/>
                </a:lnTo>
                <a:lnTo>
                  <a:pt x="10970" y="3952"/>
                </a:lnTo>
                <a:lnTo>
                  <a:pt x="10974" y="3960"/>
                </a:lnTo>
                <a:lnTo>
                  <a:pt x="10976" y="3962"/>
                </a:lnTo>
                <a:lnTo>
                  <a:pt x="10978" y="3960"/>
                </a:lnTo>
                <a:lnTo>
                  <a:pt x="10978" y="3956"/>
                </a:lnTo>
                <a:lnTo>
                  <a:pt x="10980" y="3946"/>
                </a:lnTo>
                <a:lnTo>
                  <a:pt x="10980" y="3936"/>
                </a:lnTo>
                <a:lnTo>
                  <a:pt x="10982" y="3930"/>
                </a:lnTo>
                <a:lnTo>
                  <a:pt x="10984" y="3926"/>
                </a:lnTo>
                <a:lnTo>
                  <a:pt x="10988" y="3922"/>
                </a:lnTo>
                <a:lnTo>
                  <a:pt x="10990" y="3918"/>
                </a:lnTo>
                <a:lnTo>
                  <a:pt x="10994" y="3912"/>
                </a:lnTo>
                <a:lnTo>
                  <a:pt x="10998" y="3902"/>
                </a:lnTo>
                <a:lnTo>
                  <a:pt x="11002" y="3888"/>
                </a:lnTo>
                <a:lnTo>
                  <a:pt x="11008" y="3862"/>
                </a:lnTo>
                <a:lnTo>
                  <a:pt x="11014" y="3844"/>
                </a:lnTo>
                <a:lnTo>
                  <a:pt x="11018" y="3832"/>
                </a:lnTo>
                <a:lnTo>
                  <a:pt x="11018" y="3826"/>
                </a:lnTo>
                <a:lnTo>
                  <a:pt x="11018" y="3822"/>
                </a:lnTo>
                <a:lnTo>
                  <a:pt x="11016" y="3818"/>
                </a:lnTo>
                <a:lnTo>
                  <a:pt x="11016" y="3814"/>
                </a:lnTo>
                <a:lnTo>
                  <a:pt x="11020" y="3808"/>
                </a:lnTo>
                <a:lnTo>
                  <a:pt x="11020" y="3806"/>
                </a:lnTo>
                <a:lnTo>
                  <a:pt x="11020" y="3804"/>
                </a:lnTo>
                <a:lnTo>
                  <a:pt x="11020" y="3800"/>
                </a:lnTo>
                <a:lnTo>
                  <a:pt x="11016" y="3794"/>
                </a:lnTo>
                <a:close/>
                <a:moveTo>
                  <a:pt x="10494" y="4138"/>
                </a:moveTo>
                <a:lnTo>
                  <a:pt x="10494" y="4138"/>
                </a:lnTo>
                <a:lnTo>
                  <a:pt x="10504" y="4142"/>
                </a:lnTo>
                <a:lnTo>
                  <a:pt x="10510" y="4142"/>
                </a:lnTo>
                <a:lnTo>
                  <a:pt x="10512" y="4142"/>
                </a:lnTo>
                <a:lnTo>
                  <a:pt x="10514" y="4144"/>
                </a:lnTo>
                <a:lnTo>
                  <a:pt x="10518" y="4148"/>
                </a:lnTo>
                <a:lnTo>
                  <a:pt x="10522" y="4148"/>
                </a:lnTo>
                <a:lnTo>
                  <a:pt x="10526" y="4148"/>
                </a:lnTo>
                <a:lnTo>
                  <a:pt x="10528" y="4142"/>
                </a:lnTo>
                <a:lnTo>
                  <a:pt x="10528" y="4140"/>
                </a:lnTo>
                <a:lnTo>
                  <a:pt x="10530" y="4138"/>
                </a:lnTo>
                <a:lnTo>
                  <a:pt x="10534" y="4138"/>
                </a:lnTo>
                <a:lnTo>
                  <a:pt x="10540" y="4138"/>
                </a:lnTo>
                <a:lnTo>
                  <a:pt x="10542" y="4136"/>
                </a:lnTo>
                <a:lnTo>
                  <a:pt x="10542" y="4132"/>
                </a:lnTo>
                <a:lnTo>
                  <a:pt x="10544" y="4130"/>
                </a:lnTo>
                <a:lnTo>
                  <a:pt x="10546" y="4128"/>
                </a:lnTo>
                <a:lnTo>
                  <a:pt x="10552" y="4124"/>
                </a:lnTo>
                <a:lnTo>
                  <a:pt x="10556" y="4124"/>
                </a:lnTo>
                <a:lnTo>
                  <a:pt x="10558" y="4120"/>
                </a:lnTo>
                <a:lnTo>
                  <a:pt x="10560" y="4116"/>
                </a:lnTo>
                <a:lnTo>
                  <a:pt x="10560" y="4110"/>
                </a:lnTo>
                <a:lnTo>
                  <a:pt x="10562" y="4100"/>
                </a:lnTo>
                <a:lnTo>
                  <a:pt x="10568" y="4090"/>
                </a:lnTo>
                <a:lnTo>
                  <a:pt x="10574" y="4082"/>
                </a:lnTo>
                <a:lnTo>
                  <a:pt x="10578" y="4078"/>
                </a:lnTo>
                <a:lnTo>
                  <a:pt x="10580" y="4074"/>
                </a:lnTo>
                <a:lnTo>
                  <a:pt x="10580" y="4068"/>
                </a:lnTo>
                <a:lnTo>
                  <a:pt x="10578" y="4060"/>
                </a:lnTo>
                <a:lnTo>
                  <a:pt x="10574" y="4058"/>
                </a:lnTo>
                <a:lnTo>
                  <a:pt x="10570" y="4056"/>
                </a:lnTo>
                <a:lnTo>
                  <a:pt x="10568" y="4052"/>
                </a:lnTo>
                <a:lnTo>
                  <a:pt x="10566" y="4052"/>
                </a:lnTo>
                <a:lnTo>
                  <a:pt x="10562" y="4054"/>
                </a:lnTo>
                <a:lnTo>
                  <a:pt x="10558" y="4056"/>
                </a:lnTo>
                <a:lnTo>
                  <a:pt x="10554" y="4056"/>
                </a:lnTo>
                <a:lnTo>
                  <a:pt x="10548" y="4056"/>
                </a:lnTo>
                <a:lnTo>
                  <a:pt x="10542" y="4058"/>
                </a:lnTo>
                <a:lnTo>
                  <a:pt x="10540" y="4060"/>
                </a:lnTo>
                <a:lnTo>
                  <a:pt x="10536" y="4060"/>
                </a:lnTo>
                <a:lnTo>
                  <a:pt x="10530" y="4058"/>
                </a:lnTo>
                <a:lnTo>
                  <a:pt x="10526" y="4058"/>
                </a:lnTo>
                <a:lnTo>
                  <a:pt x="10522" y="4058"/>
                </a:lnTo>
                <a:lnTo>
                  <a:pt x="10520" y="4060"/>
                </a:lnTo>
                <a:lnTo>
                  <a:pt x="10518" y="4064"/>
                </a:lnTo>
                <a:lnTo>
                  <a:pt x="10514" y="4062"/>
                </a:lnTo>
                <a:lnTo>
                  <a:pt x="10512" y="4062"/>
                </a:lnTo>
                <a:lnTo>
                  <a:pt x="10510" y="4062"/>
                </a:lnTo>
                <a:lnTo>
                  <a:pt x="10508" y="4064"/>
                </a:lnTo>
                <a:lnTo>
                  <a:pt x="10504" y="4068"/>
                </a:lnTo>
                <a:lnTo>
                  <a:pt x="10504" y="4070"/>
                </a:lnTo>
                <a:lnTo>
                  <a:pt x="10502" y="4074"/>
                </a:lnTo>
                <a:lnTo>
                  <a:pt x="10496" y="4082"/>
                </a:lnTo>
                <a:lnTo>
                  <a:pt x="10492" y="4084"/>
                </a:lnTo>
                <a:lnTo>
                  <a:pt x="10488" y="4088"/>
                </a:lnTo>
                <a:lnTo>
                  <a:pt x="10484" y="4096"/>
                </a:lnTo>
                <a:lnTo>
                  <a:pt x="10484" y="4108"/>
                </a:lnTo>
                <a:lnTo>
                  <a:pt x="10484" y="4118"/>
                </a:lnTo>
                <a:lnTo>
                  <a:pt x="10486" y="4126"/>
                </a:lnTo>
                <a:lnTo>
                  <a:pt x="10488" y="4132"/>
                </a:lnTo>
                <a:lnTo>
                  <a:pt x="10494" y="4138"/>
                </a:lnTo>
                <a:close/>
                <a:moveTo>
                  <a:pt x="10696" y="3976"/>
                </a:moveTo>
                <a:lnTo>
                  <a:pt x="10696" y="3976"/>
                </a:lnTo>
                <a:lnTo>
                  <a:pt x="10698" y="3978"/>
                </a:lnTo>
                <a:lnTo>
                  <a:pt x="10702" y="3978"/>
                </a:lnTo>
                <a:lnTo>
                  <a:pt x="10706" y="3976"/>
                </a:lnTo>
                <a:lnTo>
                  <a:pt x="10708" y="3974"/>
                </a:lnTo>
                <a:lnTo>
                  <a:pt x="10708" y="3968"/>
                </a:lnTo>
                <a:lnTo>
                  <a:pt x="10706" y="3962"/>
                </a:lnTo>
                <a:lnTo>
                  <a:pt x="10708" y="3958"/>
                </a:lnTo>
                <a:lnTo>
                  <a:pt x="10708" y="3954"/>
                </a:lnTo>
                <a:lnTo>
                  <a:pt x="10708" y="3952"/>
                </a:lnTo>
                <a:lnTo>
                  <a:pt x="10706" y="3950"/>
                </a:lnTo>
                <a:lnTo>
                  <a:pt x="10702" y="3952"/>
                </a:lnTo>
                <a:lnTo>
                  <a:pt x="10702" y="3950"/>
                </a:lnTo>
                <a:lnTo>
                  <a:pt x="10702" y="3948"/>
                </a:lnTo>
                <a:lnTo>
                  <a:pt x="10700" y="3948"/>
                </a:lnTo>
                <a:lnTo>
                  <a:pt x="10698" y="3948"/>
                </a:lnTo>
                <a:lnTo>
                  <a:pt x="10698" y="3952"/>
                </a:lnTo>
                <a:lnTo>
                  <a:pt x="10696" y="3954"/>
                </a:lnTo>
                <a:lnTo>
                  <a:pt x="10694" y="3958"/>
                </a:lnTo>
                <a:lnTo>
                  <a:pt x="10690" y="3960"/>
                </a:lnTo>
                <a:lnTo>
                  <a:pt x="10690" y="3966"/>
                </a:lnTo>
                <a:lnTo>
                  <a:pt x="10690" y="3974"/>
                </a:lnTo>
                <a:lnTo>
                  <a:pt x="10692" y="3974"/>
                </a:lnTo>
                <a:lnTo>
                  <a:pt x="10696" y="3976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lIns="91438" tIns="45719" rIns="91438" bIns="45719"/>
          <a:lstStyle/>
          <a:p>
            <a:endParaRPr lang="en-US" sz="800"/>
          </a:p>
        </p:txBody>
      </p:sp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72008D15-E050-48D1-B339-E5E2E07EB71A}"/>
              </a:ext>
            </a:extLst>
          </p:cNvPr>
          <p:cNvSpPr/>
          <p:nvPr/>
        </p:nvSpPr>
        <p:spPr>
          <a:xfrm>
            <a:off x="0" y="0"/>
            <a:ext cx="6858000" cy="5143500"/>
          </a:xfrm>
          <a:prstGeom prst="rect">
            <a:avLst/>
          </a:prstGeom>
          <a:solidFill>
            <a:schemeClr val="bg1">
              <a:alpha val="9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endParaRPr lang="en-ID" sz="800"/>
          </a:p>
        </p:txBody>
      </p:sp>
      <p:sp>
        <p:nvSpPr>
          <p:cNvPr id="2" name="Title 1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A39169F6-4D9A-9346-9EA1-5F3869CB7CCE}" type="datetime1">
              <a:rPr lang="en-US" smtClean="0"/>
              <a:t>3/4/18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8E591227-F9EB-4B2B-9432-842143BA167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759496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5960">
            <a:extLst>
              <a:ext uri="{FF2B5EF4-FFF2-40B4-BE49-F238E27FC236}">
                <a16:creationId xmlns="" xmlns:a16="http://schemas.microsoft.com/office/drawing/2014/main" id="{2BA5FFE4-B3C0-47AE-B9F0-40B30BC5B87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52402" y="846820"/>
            <a:ext cx="6553198" cy="3783806"/>
          </a:xfrm>
          <a:custGeom>
            <a:avLst/>
            <a:gdLst>
              <a:gd name="T0" fmla="*/ 2147483647 w 13744"/>
              <a:gd name="T1" fmla="*/ 2147483647 h 7946"/>
              <a:gd name="T2" fmla="*/ 2147483647 w 13744"/>
              <a:gd name="T3" fmla="*/ 2147483647 h 7946"/>
              <a:gd name="T4" fmla="*/ 2147483647 w 13744"/>
              <a:gd name="T5" fmla="*/ 2147483647 h 7946"/>
              <a:gd name="T6" fmla="*/ 2147483647 w 13744"/>
              <a:gd name="T7" fmla="*/ 2147483647 h 7946"/>
              <a:gd name="T8" fmla="*/ 2147483647 w 13744"/>
              <a:gd name="T9" fmla="*/ 2147483647 h 7946"/>
              <a:gd name="T10" fmla="*/ 2147483647 w 13744"/>
              <a:gd name="T11" fmla="*/ 2147483647 h 7946"/>
              <a:gd name="T12" fmla="*/ 2147483647 w 13744"/>
              <a:gd name="T13" fmla="*/ 2147483647 h 7946"/>
              <a:gd name="T14" fmla="*/ 2147483647 w 13744"/>
              <a:gd name="T15" fmla="*/ 2147483647 h 7946"/>
              <a:gd name="T16" fmla="*/ 2147483647 w 13744"/>
              <a:gd name="T17" fmla="*/ 2147483647 h 7946"/>
              <a:gd name="T18" fmla="*/ 2147483647 w 13744"/>
              <a:gd name="T19" fmla="*/ 2147483647 h 7946"/>
              <a:gd name="T20" fmla="*/ 2147483647 w 13744"/>
              <a:gd name="T21" fmla="*/ 2147483647 h 7946"/>
              <a:gd name="T22" fmla="*/ 2147483647 w 13744"/>
              <a:gd name="T23" fmla="*/ 2147483647 h 7946"/>
              <a:gd name="T24" fmla="*/ 2147483647 w 13744"/>
              <a:gd name="T25" fmla="*/ 2147483647 h 7946"/>
              <a:gd name="T26" fmla="*/ 2147483647 w 13744"/>
              <a:gd name="T27" fmla="*/ 2147483647 h 7946"/>
              <a:gd name="T28" fmla="*/ 2147483647 w 13744"/>
              <a:gd name="T29" fmla="*/ 2147483647 h 7946"/>
              <a:gd name="T30" fmla="*/ 2147483647 w 13744"/>
              <a:gd name="T31" fmla="*/ 2147483647 h 7946"/>
              <a:gd name="T32" fmla="*/ 2147483647 w 13744"/>
              <a:gd name="T33" fmla="*/ 2147483647 h 7946"/>
              <a:gd name="T34" fmla="*/ 2147483647 w 13744"/>
              <a:gd name="T35" fmla="*/ 2147483647 h 7946"/>
              <a:gd name="T36" fmla="*/ 2147483647 w 13744"/>
              <a:gd name="T37" fmla="*/ 2147483647 h 7946"/>
              <a:gd name="T38" fmla="*/ 2147483647 w 13744"/>
              <a:gd name="T39" fmla="*/ 2147483647 h 7946"/>
              <a:gd name="T40" fmla="*/ 2147483647 w 13744"/>
              <a:gd name="T41" fmla="*/ 2147483647 h 7946"/>
              <a:gd name="T42" fmla="*/ 2147483647 w 13744"/>
              <a:gd name="T43" fmla="*/ 2147483647 h 7946"/>
              <a:gd name="T44" fmla="*/ 2147483647 w 13744"/>
              <a:gd name="T45" fmla="*/ 2147483647 h 7946"/>
              <a:gd name="T46" fmla="*/ 2147483647 w 13744"/>
              <a:gd name="T47" fmla="*/ 2147483647 h 7946"/>
              <a:gd name="T48" fmla="*/ 2147483647 w 13744"/>
              <a:gd name="T49" fmla="*/ 2147483647 h 7946"/>
              <a:gd name="T50" fmla="*/ 2147483647 w 13744"/>
              <a:gd name="T51" fmla="*/ 2147483647 h 7946"/>
              <a:gd name="T52" fmla="*/ 2147483647 w 13744"/>
              <a:gd name="T53" fmla="*/ 2147483647 h 7946"/>
              <a:gd name="T54" fmla="*/ 2147483647 w 13744"/>
              <a:gd name="T55" fmla="*/ 2147483647 h 7946"/>
              <a:gd name="T56" fmla="*/ 2147483647 w 13744"/>
              <a:gd name="T57" fmla="*/ 2147483647 h 7946"/>
              <a:gd name="T58" fmla="*/ 2147483647 w 13744"/>
              <a:gd name="T59" fmla="*/ 2147483647 h 7946"/>
              <a:gd name="T60" fmla="*/ 2147483647 w 13744"/>
              <a:gd name="T61" fmla="*/ 2147483647 h 7946"/>
              <a:gd name="T62" fmla="*/ 2147483647 w 13744"/>
              <a:gd name="T63" fmla="*/ 2147483647 h 7946"/>
              <a:gd name="T64" fmla="*/ 2147483647 w 13744"/>
              <a:gd name="T65" fmla="*/ 2147483647 h 7946"/>
              <a:gd name="T66" fmla="*/ 2147483647 w 13744"/>
              <a:gd name="T67" fmla="*/ 2147483647 h 7946"/>
              <a:gd name="T68" fmla="*/ 2147483647 w 13744"/>
              <a:gd name="T69" fmla="*/ 2147483647 h 7946"/>
              <a:gd name="T70" fmla="*/ 2147483647 w 13744"/>
              <a:gd name="T71" fmla="*/ 2147483647 h 7946"/>
              <a:gd name="T72" fmla="*/ 2147483647 w 13744"/>
              <a:gd name="T73" fmla="*/ 2147483647 h 7946"/>
              <a:gd name="T74" fmla="*/ 2147483647 w 13744"/>
              <a:gd name="T75" fmla="*/ 2147483647 h 7946"/>
              <a:gd name="T76" fmla="*/ 2147483647 w 13744"/>
              <a:gd name="T77" fmla="*/ 2147483647 h 7946"/>
              <a:gd name="T78" fmla="*/ 2147483647 w 13744"/>
              <a:gd name="T79" fmla="*/ 2147483647 h 7946"/>
              <a:gd name="T80" fmla="*/ 2147483647 w 13744"/>
              <a:gd name="T81" fmla="*/ 2147483647 h 7946"/>
              <a:gd name="T82" fmla="*/ 2147483647 w 13744"/>
              <a:gd name="T83" fmla="*/ 2147483647 h 7946"/>
              <a:gd name="T84" fmla="*/ 2147483647 w 13744"/>
              <a:gd name="T85" fmla="*/ 2147483647 h 7946"/>
              <a:gd name="T86" fmla="*/ 2147483647 w 13744"/>
              <a:gd name="T87" fmla="*/ 2147483647 h 7946"/>
              <a:gd name="T88" fmla="*/ 2147483647 w 13744"/>
              <a:gd name="T89" fmla="*/ 2147483647 h 7946"/>
              <a:gd name="T90" fmla="*/ 2147483647 w 13744"/>
              <a:gd name="T91" fmla="*/ 2147483647 h 7946"/>
              <a:gd name="T92" fmla="*/ 2147483647 w 13744"/>
              <a:gd name="T93" fmla="*/ 2147483647 h 7946"/>
              <a:gd name="T94" fmla="*/ 2147483647 w 13744"/>
              <a:gd name="T95" fmla="*/ 2147483647 h 7946"/>
              <a:gd name="T96" fmla="*/ 2147483647 w 13744"/>
              <a:gd name="T97" fmla="*/ 2147483647 h 7946"/>
              <a:gd name="T98" fmla="*/ 2147483647 w 13744"/>
              <a:gd name="T99" fmla="*/ 2147483647 h 7946"/>
              <a:gd name="T100" fmla="*/ 2147483647 w 13744"/>
              <a:gd name="T101" fmla="*/ 2147483647 h 7946"/>
              <a:gd name="T102" fmla="*/ 2147483647 w 13744"/>
              <a:gd name="T103" fmla="*/ 2147483647 h 7946"/>
              <a:gd name="T104" fmla="*/ 2147483647 w 13744"/>
              <a:gd name="T105" fmla="*/ 2147483647 h 7946"/>
              <a:gd name="T106" fmla="*/ 2147483647 w 13744"/>
              <a:gd name="T107" fmla="*/ 2147483647 h 7946"/>
              <a:gd name="T108" fmla="*/ 2147483647 w 13744"/>
              <a:gd name="T109" fmla="*/ 2147483647 h 7946"/>
              <a:gd name="T110" fmla="*/ 2147483647 w 13744"/>
              <a:gd name="T111" fmla="*/ 2147483647 h 7946"/>
              <a:gd name="T112" fmla="*/ 2147483647 w 13744"/>
              <a:gd name="T113" fmla="*/ 2147483647 h 7946"/>
              <a:gd name="T114" fmla="*/ 2147483647 w 13744"/>
              <a:gd name="T115" fmla="*/ 2147483647 h 7946"/>
              <a:gd name="T116" fmla="*/ 2147483647 w 13744"/>
              <a:gd name="T117" fmla="*/ 2147483647 h 7946"/>
              <a:gd name="T118" fmla="*/ 2147483647 w 13744"/>
              <a:gd name="T119" fmla="*/ 2147483647 h 7946"/>
              <a:gd name="T120" fmla="*/ 2147483647 w 13744"/>
              <a:gd name="T121" fmla="*/ 2147483647 h 7946"/>
              <a:gd name="T122" fmla="*/ 2147483647 w 13744"/>
              <a:gd name="T123" fmla="*/ 2147483647 h 7946"/>
              <a:gd name="T124" fmla="*/ 2147483647 w 13744"/>
              <a:gd name="T125" fmla="*/ 2147483647 h 794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3744"/>
              <a:gd name="T190" fmla="*/ 0 h 7946"/>
              <a:gd name="T191" fmla="*/ 13744 w 13744"/>
              <a:gd name="T192" fmla="*/ 7946 h 794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3744" h="7946">
                <a:moveTo>
                  <a:pt x="3858" y="2900"/>
                </a:moveTo>
                <a:lnTo>
                  <a:pt x="3858" y="2900"/>
                </a:lnTo>
                <a:lnTo>
                  <a:pt x="3862" y="2896"/>
                </a:lnTo>
                <a:lnTo>
                  <a:pt x="3862" y="2894"/>
                </a:lnTo>
                <a:lnTo>
                  <a:pt x="3856" y="2896"/>
                </a:lnTo>
                <a:lnTo>
                  <a:pt x="3850" y="2902"/>
                </a:lnTo>
                <a:lnTo>
                  <a:pt x="3842" y="2906"/>
                </a:lnTo>
                <a:lnTo>
                  <a:pt x="3834" y="2906"/>
                </a:lnTo>
                <a:lnTo>
                  <a:pt x="3828" y="2906"/>
                </a:lnTo>
                <a:lnTo>
                  <a:pt x="3824" y="2908"/>
                </a:lnTo>
                <a:lnTo>
                  <a:pt x="3820" y="2908"/>
                </a:lnTo>
                <a:lnTo>
                  <a:pt x="3818" y="2908"/>
                </a:lnTo>
                <a:lnTo>
                  <a:pt x="3814" y="2908"/>
                </a:lnTo>
                <a:lnTo>
                  <a:pt x="3808" y="2908"/>
                </a:lnTo>
                <a:lnTo>
                  <a:pt x="3804" y="2910"/>
                </a:lnTo>
                <a:lnTo>
                  <a:pt x="3802" y="2910"/>
                </a:lnTo>
                <a:lnTo>
                  <a:pt x="3802" y="2912"/>
                </a:lnTo>
                <a:lnTo>
                  <a:pt x="3796" y="2916"/>
                </a:lnTo>
                <a:lnTo>
                  <a:pt x="3790" y="2920"/>
                </a:lnTo>
                <a:lnTo>
                  <a:pt x="3788" y="2924"/>
                </a:lnTo>
                <a:lnTo>
                  <a:pt x="3790" y="2926"/>
                </a:lnTo>
                <a:lnTo>
                  <a:pt x="3794" y="2926"/>
                </a:lnTo>
                <a:lnTo>
                  <a:pt x="3796" y="2926"/>
                </a:lnTo>
                <a:lnTo>
                  <a:pt x="3794" y="2928"/>
                </a:lnTo>
                <a:lnTo>
                  <a:pt x="3794" y="2930"/>
                </a:lnTo>
                <a:lnTo>
                  <a:pt x="3796" y="2930"/>
                </a:lnTo>
                <a:lnTo>
                  <a:pt x="3800" y="2930"/>
                </a:lnTo>
                <a:lnTo>
                  <a:pt x="3804" y="2928"/>
                </a:lnTo>
                <a:lnTo>
                  <a:pt x="3806" y="2926"/>
                </a:lnTo>
                <a:lnTo>
                  <a:pt x="3808" y="2926"/>
                </a:lnTo>
                <a:lnTo>
                  <a:pt x="3810" y="2924"/>
                </a:lnTo>
                <a:lnTo>
                  <a:pt x="3816" y="2922"/>
                </a:lnTo>
                <a:lnTo>
                  <a:pt x="3822" y="2920"/>
                </a:lnTo>
                <a:lnTo>
                  <a:pt x="3832" y="2920"/>
                </a:lnTo>
                <a:lnTo>
                  <a:pt x="3840" y="2916"/>
                </a:lnTo>
                <a:lnTo>
                  <a:pt x="3856" y="2912"/>
                </a:lnTo>
                <a:lnTo>
                  <a:pt x="3870" y="2904"/>
                </a:lnTo>
                <a:lnTo>
                  <a:pt x="3874" y="2902"/>
                </a:lnTo>
                <a:lnTo>
                  <a:pt x="3876" y="2900"/>
                </a:lnTo>
                <a:lnTo>
                  <a:pt x="3872" y="2900"/>
                </a:lnTo>
                <a:lnTo>
                  <a:pt x="3870" y="2902"/>
                </a:lnTo>
                <a:lnTo>
                  <a:pt x="3866" y="2902"/>
                </a:lnTo>
                <a:lnTo>
                  <a:pt x="3862" y="2902"/>
                </a:lnTo>
                <a:lnTo>
                  <a:pt x="3860" y="2904"/>
                </a:lnTo>
                <a:lnTo>
                  <a:pt x="3854" y="2906"/>
                </a:lnTo>
                <a:lnTo>
                  <a:pt x="3850" y="2908"/>
                </a:lnTo>
                <a:lnTo>
                  <a:pt x="3852" y="2904"/>
                </a:lnTo>
                <a:lnTo>
                  <a:pt x="3858" y="2900"/>
                </a:lnTo>
                <a:close/>
                <a:moveTo>
                  <a:pt x="6188" y="1470"/>
                </a:moveTo>
                <a:lnTo>
                  <a:pt x="6188" y="1470"/>
                </a:lnTo>
                <a:lnTo>
                  <a:pt x="6198" y="1458"/>
                </a:lnTo>
                <a:lnTo>
                  <a:pt x="6206" y="1454"/>
                </a:lnTo>
                <a:lnTo>
                  <a:pt x="6212" y="1450"/>
                </a:lnTo>
                <a:lnTo>
                  <a:pt x="6218" y="1444"/>
                </a:lnTo>
                <a:lnTo>
                  <a:pt x="6224" y="1430"/>
                </a:lnTo>
                <a:lnTo>
                  <a:pt x="6226" y="1422"/>
                </a:lnTo>
                <a:lnTo>
                  <a:pt x="6226" y="1414"/>
                </a:lnTo>
                <a:lnTo>
                  <a:pt x="6226" y="1408"/>
                </a:lnTo>
                <a:lnTo>
                  <a:pt x="6222" y="1402"/>
                </a:lnTo>
                <a:lnTo>
                  <a:pt x="6218" y="1398"/>
                </a:lnTo>
                <a:lnTo>
                  <a:pt x="6210" y="1396"/>
                </a:lnTo>
                <a:lnTo>
                  <a:pt x="6204" y="1396"/>
                </a:lnTo>
                <a:lnTo>
                  <a:pt x="6198" y="1394"/>
                </a:lnTo>
                <a:lnTo>
                  <a:pt x="6194" y="1388"/>
                </a:lnTo>
                <a:lnTo>
                  <a:pt x="6190" y="1384"/>
                </a:lnTo>
                <a:lnTo>
                  <a:pt x="6186" y="1384"/>
                </a:lnTo>
                <a:lnTo>
                  <a:pt x="6180" y="1384"/>
                </a:lnTo>
                <a:lnTo>
                  <a:pt x="6178" y="1384"/>
                </a:lnTo>
                <a:lnTo>
                  <a:pt x="6178" y="1382"/>
                </a:lnTo>
                <a:lnTo>
                  <a:pt x="6182" y="1376"/>
                </a:lnTo>
                <a:lnTo>
                  <a:pt x="6184" y="1370"/>
                </a:lnTo>
                <a:lnTo>
                  <a:pt x="6184" y="1366"/>
                </a:lnTo>
                <a:lnTo>
                  <a:pt x="6180" y="1364"/>
                </a:lnTo>
                <a:lnTo>
                  <a:pt x="6176" y="1364"/>
                </a:lnTo>
                <a:lnTo>
                  <a:pt x="6170" y="1362"/>
                </a:lnTo>
                <a:lnTo>
                  <a:pt x="6168" y="1360"/>
                </a:lnTo>
                <a:lnTo>
                  <a:pt x="6168" y="1358"/>
                </a:lnTo>
                <a:lnTo>
                  <a:pt x="6174" y="1354"/>
                </a:lnTo>
                <a:lnTo>
                  <a:pt x="6184" y="1344"/>
                </a:lnTo>
                <a:lnTo>
                  <a:pt x="6186" y="1342"/>
                </a:lnTo>
                <a:lnTo>
                  <a:pt x="6184" y="1340"/>
                </a:lnTo>
                <a:lnTo>
                  <a:pt x="6178" y="1340"/>
                </a:lnTo>
                <a:lnTo>
                  <a:pt x="6168" y="1342"/>
                </a:lnTo>
                <a:lnTo>
                  <a:pt x="6158" y="1348"/>
                </a:lnTo>
                <a:lnTo>
                  <a:pt x="6150" y="1352"/>
                </a:lnTo>
                <a:lnTo>
                  <a:pt x="6148" y="1354"/>
                </a:lnTo>
                <a:lnTo>
                  <a:pt x="6144" y="1350"/>
                </a:lnTo>
                <a:lnTo>
                  <a:pt x="6140" y="1346"/>
                </a:lnTo>
                <a:lnTo>
                  <a:pt x="6136" y="1338"/>
                </a:lnTo>
                <a:lnTo>
                  <a:pt x="6132" y="1332"/>
                </a:lnTo>
                <a:lnTo>
                  <a:pt x="6126" y="1330"/>
                </a:lnTo>
                <a:lnTo>
                  <a:pt x="6120" y="1328"/>
                </a:lnTo>
                <a:lnTo>
                  <a:pt x="6114" y="1330"/>
                </a:lnTo>
                <a:lnTo>
                  <a:pt x="6108" y="1332"/>
                </a:lnTo>
                <a:lnTo>
                  <a:pt x="6104" y="1334"/>
                </a:lnTo>
                <a:lnTo>
                  <a:pt x="6104" y="1338"/>
                </a:lnTo>
                <a:lnTo>
                  <a:pt x="6104" y="1342"/>
                </a:lnTo>
                <a:lnTo>
                  <a:pt x="6108" y="1352"/>
                </a:lnTo>
                <a:lnTo>
                  <a:pt x="6108" y="1354"/>
                </a:lnTo>
                <a:lnTo>
                  <a:pt x="6108" y="1358"/>
                </a:lnTo>
                <a:lnTo>
                  <a:pt x="6106" y="1358"/>
                </a:lnTo>
                <a:lnTo>
                  <a:pt x="6102" y="1358"/>
                </a:lnTo>
                <a:lnTo>
                  <a:pt x="6092" y="1356"/>
                </a:lnTo>
                <a:lnTo>
                  <a:pt x="6086" y="1354"/>
                </a:lnTo>
                <a:lnTo>
                  <a:pt x="6082" y="1356"/>
                </a:lnTo>
                <a:lnTo>
                  <a:pt x="6074" y="1362"/>
                </a:lnTo>
                <a:lnTo>
                  <a:pt x="6070" y="1366"/>
                </a:lnTo>
                <a:lnTo>
                  <a:pt x="6068" y="1368"/>
                </a:lnTo>
                <a:lnTo>
                  <a:pt x="6062" y="1368"/>
                </a:lnTo>
                <a:lnTo>
                  <a:pt x="6058" y="1364"/>
                </a:lnTo>
                <a:lnTo>
                  <a:pt x="6048" y="1356"/>
                </a:lnTo>
                <a:lnTo>
                  <a:pt x="6044" y="1354"/>
                </a:lnTo>
                <a:lnTo>
                  <a:pt x="6040" y="1354"/>
                </a:lnTo>
                <a:lnTo>
                  <a:pt x="6038" y="1356"/>
                </a:lnTo>
                <a:lnTo>
                  <a:pt x="6036" y="1358"/>
                </a:lnTo>
                <a:lnTo>
                  <a:pt x="6036" y="1368"/>
                </a:lnTo>
                <a:lnTo>
                  <a:pt x="6036" y="1374"/>
                </a:lnTo>
                <a:lnTo>
                  <a:pt x="6036" y="1376"/>
                </a:lnTo>
                <a:lnTo>
                  <a:pt x="6034" y="1378"/>
                </a:lnTo>
                <a:lnTo>
                  <a:pt x="6032" y="1376"/>
                </a:lnTo>
                <a:lnTo>
                  <a:pt x="6026" y="1370"/>
                </a:lnTo>
                <a:lnTo>
                  <a:pt x="6022" y="1360"/>
                </a:lnTo>
                <a:lnTo>
                  <a:pt x="6020" y="1354"/>
                </a:lnTo>
                <a:lnTo>
                  <a:pt x="6016" y="1352"/>
                </a:lnTo>
                <a:lnTo>
                  <a:pt x="6010" y="1354"/>
                </a:lnTo>
                <a:lnTo>
                  <a:pt x="6004" y="1356"/>
                </a:lnTo>
                <a:lnTo>
                  <a:pt x="5998" y="1360"/>
                </a:lnTo>
                <a:lnTo>
                  <a:pt x="5994" y="1366"/>
                </a:lnTo>
                <a:lnTo>
                  <a:pt x="5990" y="1372"/>
                </a:lnTo>
                <a:lnTo>
                  <a:pt x="5990" y="1378"/>
                </a:lnTo>
                <a:lnTo>
                  <a:pt x="5990" y="1388"/>
                </a:lnTo>
                <a:lnTo>
                  <a:pt x="5988" y="1388"/>
                </a:lnTo>
                <a:lnTo>
                  <a:pt x="5986" y="1388"/>
                </a:lnTo>
                <a:lnTo>
                  <a:pt x="5978" y="1382"/>
                </a:lnTo>
                <a:lnTo>
                  <a:pt x="5970" y="1370"/>
                </a:lnTo>
                <a:lnTo>
                  <a:pt x="5964" y="1362"/>
                </a:lnTo>
                <a:lnTo>
                  <a:pt x="5960" y="1358"/>
                </a:lnTo>
                <a:lnTo>
                  <a:pt x="5956" y="1358"/>
                </a:lnTo>
                <a:lnTo>
                  <a:pt x="5954" y="1360"/>
                </a:lnTo>
                <a:lnTo>
                  <a:pt x="5950" y="1364"/>
                </a:lnTo>
                <a:lnTo>
                  <a:pt x="5950" y="1368"/>
                </a:lnTo>
                <a:lnTo>
                  <a:pt x="5950" y="1374"/>
                </a:lnTo>
                <a:lnTo>
                  <a:pt x="5952" y="1380"/>
                </a:lnTo>
                <a:lnTo>
                  <a:pt x="5956" y="1390"/>
                </a:lnTo>
                <a:lnTo>
                  <a:pt x="5954" y="1394"/>
                </a:lnTo>
                <a:lnTo>
                  <a:pt x="5954" y="1398"/>
                </a:lnTo>
                <a:lnTo>
                  <a:pt x="5952" y="1400"/>
                </a:lnTo>
                <a:lnTo>
                  <a:pt x="5948" y="1400"/>
                </a:lnTo>
                <a:lnTo>
                  <a:pt x="5944" y="1396"/>
                </a:lnTo>
                <a:lnTo>
                  <a:pt x="5940" y="1392"/>
                </a:lnTo>
                <a:lnTo>
                  <a:pt x="5936" y="1388"/>
                </a:lnTo>
                <a:lnTo>
                  <a:pt x="5932" y="1390"/>
                </a:lnTo>
                <a:lnTo>
                  <a:pt x="5930" y="1394"/>
                </a:lnTo>
                <a:lnTo>
                  <a:pt x="5926" y="1400"/>
                </a:lnTo>
                <a:lnTo>
                  <a:pt x="5924" y="1404"/>
                </a:lnTo>
                <a:lnTo>
                  <a:pt x="5920" y="1408"/>
                </a:lnTo>
                <a:lnTo>
                  <a:pt x="5918" y="1408"/>
                </a:lnTo>
                <a:lnTo>
                  <a:pt x="5914" y="1402"/>
                </a:lnTo>
                <a:lnTo>
                  <a:pt x="5910" y="1394"/>
                </a:lnTo>
                <a:lnTo>
                  <a:pt x="5910" y="1388"/>
                </a:lnTo>
                <a:lnTo>
                  <a:pt x="5912" y="1378"/>
                </a:lnTo>
                <a:lnTo>
                  <a:pt x="5912" y="1374"/>
                </a:lnTo>
                <a:lnTo>
                  <a:pt x="5912" y="1372"/>
                </a:lnTo>
                <a:lnTo>
                  <a:pt x="5908" y="1368"/>
                </a:lnTo>
                <a:lnTo>
                  <a:pt x="5902" y="1362"/>
                </a:lnTo>
                <a:lnTo>
                  <a:pt x="5890" y="1354"/>
                </a:lnTo>
                <a:lnTo>
                  <a:pt x="5884" y="1348"/>
                </a:lnTo>
                <a:lnTo>
                  <a:pt x="5880" y="1344"/>
                </a:lnTo>
                <a:lnTo>
                  <a:pt x="5868" y="1338"/>
                </a:lnTo>
                <a:lnTo>
                  <a:pt x="5860" y="1336"/>
                </a:lnTo>
                <a:lnTo>
                  <a:pt x="5852" y="1336"/>
                </a:lnTo>
                <a:lnTo>
                  <a:pt x="5846" y="1336"/>
                </a:lnTo>
                <a:lnTo>
                  <a:pt x="5842" y="1338"/>
                </a:lnTo>
                <a:lnTo>
                  <a:pt x="5838" y="1340"/>
                </a:lnTo>
                <a:lnTo>
                  <a:pt x="5836" y="1344"/>
                </a:lnTo>
                <a:lnTo>
                  <a:pt x="5836" y="1346"/>
                </a:lnTo>
                <a:lnTo>
                  <a:pt x="5838" y="1350"/>
                </a:lnTo>
                <a:lnTo>
                  <a:pt x="5846" y="1354"/>
                </a:lnTo>
                <a:lnTo>
                  <a:pt x="5856" y="1360"/>
                </a:lnTo>
                <a:lnTo>
                  <a:pt x="5864" y="1364"/>
                </a:lnTo>
                <a:lnTo>
                  <a:pt x="5872" y="1372"/>
                </a:lnTo>
                <a:lnTo>
                  <a:pt x="5872" y="1374"/>
                </a:lnTo>
                <a:lnTo>
                  <a:pt x="5870" y="1376"/>
                </a:lnTo>
                <a:lnTo>
                  <a:pt x="5862" y="1372"/>
                </a:lnTo>
                <a:lnTo>
                  <a:pt x="5850" y="1366"/>
                </a:lnTo>
                <a:lnTo>
                  <a:pt x="5838" y="1358"/>
                </a:lnTo>
                <a:lnTo>
                  <a:pt x="5832" y="1354"/>
                </a:lnTo>
                <a:lnTo>
                  <a:pt x="5828" y="1354"/>
                </a:lnTo>
                <a:lnTo>
                  <a:pt x="5824" y="1354"/>
                </a:lnTo>
                <a:lnTo>
                  <a:pt x="5820" y="1356"/>
                </a:lnTo>
                <a:lnTo>
                  <a:pt x="5814" y="1364"/>
                </a:lnTo>
                <a:lnTo>
                  <a:pt x="5812" y="1376"/>
                </a:lnTo>
                <a:lnTo>
                  <a:pt x="5812" y="1380"/>
                </a:lnTo>
                <a:lnTo>
                  <a:pt x="5810" y="1384"/>
                </a:lnTo>
                <a:lnTo>
                  <a:pt x="5806" y="1384"/>
                </a:lnTo>
                <a:lnTo>
                  <a:pt x="5802" y="1386"/>
                </a:lnTo>
                <a:lnTo>
                  <a:pt x="5800" y="1388"/>
                </a:lnTo>
                <a:lnTo>
                  <a:pt x="5800" y="1392"/>
                </a:lnTo>
                <a:lnTo>
                  <a:pt x="5800" y="1396"/>
                </a:lnTo>
                <a:lnTo>
                  <a:pt x="5796" y="1396"/>
                </a:lnTo>
                <a:lnTo>
                  <a:pt x="5790" y="1396"/>
                </a:lnTo>
                <a:lnTo>
                  <a:pt x="5786" y="1396"/>
                </a:lnTo>
                <a:lnTo>
                  <a:pt x="5782" y="1396"/>
                </a:lnTo>
                <a:lnTo>
                  <a:pt x="5780" y="1398"/>
                </a:lnTo>
                <a:lnTo>
                  <a:pt x="5782" y="1402"/>
                </a:lnTo>
                <a:lnTo>
                  <a:pt x="5784" y="1404"/>
                </a:lnTo>
                <a:lnTo>
                  <a:pt x="5790" y="1406"/>
                </a:lnTo>
                <a:lnTo>
                  <a:pt x="5802" y="1410"/>
                </a:lnTo>
                <a:lnTo>
                  <a:pt x="5810" y="1410"/>
                </a:lnTo>
                <a:lnTo>
                  <a:pt x="5818" y="1408"/>
                </a:lnTo>
                <a:lnTo>
                  <a:pt x="5832" y="1404"/>
                </a:lnTo>
                <a:lnTo>
                  <a:pt x="5842" y="1402"/>
                </a:lnTo>
                <a:lnTo>
                  <a:pt x="5874" y="1404"/>
                </a:lnTo>
                <a:lnTo>
                  <a:pt x="5884" y="1406"/>
                </a:lnTo>
                <a:lnTo>
                  <a:pt x="5888" y="1408"/>
                </a:lnTo>
                <a:lnTo>
                  <a:pt x="5886" y="1410"/>
                </a:lnTo>
                <a:lnTo>
                  <a:pt x="5882" y="1412"/>
                </a:lnTo>
                <a:lnTo>
                  <a:pt x="5870" y="1418"/>
                </a:lnTo>
                <a:lnTo>
                  <a:pt x="5866" y="1422"/>
                </a:lnTo>
                <a:lnTo>
                  <a:pt x="5864" y="1424"/>
                </a:lnTo>
                <a:lnTo>
                  <a:pt x="5866" y="1428"/>
                </a:lnTo>
                <a:lnTo>
                  <a:pt x="5870" y="1430"/>
                </a:lnTo>
                <a:lnTo>
                  <a:pt x="5882" y="1430"/>
                </a:lnTo>
                <a:lnTo>
                  <a:pt x="5888" y="1430"/>
                </a:lnTo>
                <a:lnTo>
                  <a:pt x="5888" y="1432"/>
                </a:lnTo>
                <a:lnTo>
                  <a:pt x="5882" y="1436"/>
                </a:lnTo>
                <a:lnTo>
                  <a:pt x="5874" y="1438"/>
                </a:lnTo>
                <a:lnTo>
                  <a:pt x="5868" y="1438"/>
                </a:lnTo>
                <a:lnTo>
                  <a:pt x="5858" y="1436"/>
                </a:lnTo>
                <a:lnTo>
                  <a:pt x="5850" y="1434"/>
                </a:lnTo>
                <a:lnTo>
                  <a:pt x="5846" y="1434"/>
                </a:lnTo>
                <a:lnTo>
                  <a:pt x="5840" y="1436"/>
                </a:lnTo>
                <a:lnTo>
                  <a:pt x="5836" y="1440"/>
                </a:lnTo>
                <a:lnTo>
                  <a:pt x="5828" y="1440"/>
                </a:lnTo>
                <a:lnTo>
                  <a:pt x="5816" y="1442"/>
                </a:lnTo>
                <a:lnTo>
                  <a:pt x="5806" y="1444"/>
                </a:lnTo>
                <a:lnTo>
                  <a:pt x="5804" y="1446"/>
                </a:lnTo>
                <a:lnTo>
                  <a:pt x="5804" y="1450"/>
                </a:lnTo>
                <a:lnTo>
                  <a:pt x="5806" y="1454"/>
                </a:lnTo>
                <a:lnTo>
                  <a:pt x="5808" y="1454"/>
                </a:lnTo>
                <a:lnTo>
                  <a:pt x="5820" y="1454"/>
                </a:lnTo>
                <a:lnTo>
                  <a:pt x="5836" y="1452"/>
                </a:lnTo>
                <a:lnTo>
                  <a:pt x="5846" y="1452"/>
                </a:lnTo>
                <a:lnTo>
                  <a:pt x="5858" y="1454"/>
                </a:lnTo>
                <a:lnTo>
                  <a:pt x="5864" y="1454"/>
                </a:lnTo>
                <a:lnTo>
                  <a:pt x="5868" y="1456"/>
                </a:lnTo>
                <a:lnTo>
                  <a:pt x="5870" y="1460"/>
                </a:lnTo>
                <a:lnTo>
                  <a:pt x="5870" y="1462"/>
                </a:lnTo>
                <a:lnTo>
                  <a:pt x="5870" y="1468"/>
                </a:lnTo>
                <a:lnTo>
                  <a:pt x="5872" y="1470"/>
                </a:lnTo>
                <a:lnTo>
                  <a:pt x="5876" y="1472"/>
                </a:lnTo>
                <a:lnTo>
                  <a:pt x="5882" y="1476"/>
                </a:lnTo>
                <a:lnTo>
                  <a:pt x="5886" y="1484"/>
                </a:lnTo>
                <a:lnTo>
                  <a:pt x="5888" y="1492"/>
                </a:lnTo>
                <a:lnTo>
                  <a:pt x="5884" y="1500"/>
                </a:lnTo>
                <a:lnTo>
                  <a:pt x="5880" y="1504"/>
                </a:lnTo>
                <a:lnTo>
                  <a:pt x="5874" y="1504"/>
                </a:lnTo>
                <a:lnTo>
                  <a:pt x="5866" y="1502"/>
                </a:lnTo>
                <a:lnTo>
                  <a:pt x="5858" y="1500"/>
                </a:lnTo>
                <a:lnTo>
                  <a:pt x="5856" y="1502"/>
                </a:lnTo>
                <a:lnTo>
                  <a:pt x="5854" y="1508"/>
                </a:lnTo>
                <a:lnTo>
                  <a:pt x="5856" y="1512"/>
                </a:lnTo>
                <a:lnTo>
                  <a:pt x="5858" y="1516"/>
                </a:lnTo>
                <a:lnTo>
                  <a:pt x="5862" y="1518"/>
                </a:lnTo>
                <a:lnTo>
                  <a:pt x="5866" y="1518"/>
                </a:lnTo>
                <a:lnTo>
                  <a:pt x="5880" y="1518"/>
                </a:lnTo>
                <a:lnTo>
                  <a:pt x="5904" y="1516"/>
                </a:lnTo>
                <a:lnTo>
                  <a:pt x="5916" y="1518"/>
                </a:lnTo>
                <a:lnTo>
                  <a:pt x="5928" y="1520"/>
                </a:lnTo>
                <a:lnTo>
                  <a:pt x="5936" y="1522"/>
                </a:lnTo>
                <a:lnTo>
                  <a:pt x="5944" y="1526"/>
                </a:lnTo>
                <a:lnTo>
                  <a:pt x="5958" y="1534"/>
                </a:lnTo>
                <a:lnTo>
                  <a:pt x="5966" y="1536"/>
                </a:lnTo>
                <a:lnTo>
                  <a:pt x="5976" y="1538"/>
                </a:lnTo>
                <a:lnTo>
                  <a:pt x="5986" y="1538"/>
                </a:lnTo>
                <a:lnTo>
                  <a:pt x="5992" y="1540"/>
                </a:lnTo>
                <a:lnTo>
                  <a:pt x="6002" y="1546"/>
                </a:lnTo>
                <a:lnTo>
                  <a:pt x="6008" y="1548"/>
                </a:lnTo>
                <a:lnTo>
                  <a:pt x="6014" y="1550"/>
                </a:lnTo>
                <a:lnTo>
                  <a:pt x="6020" y="1550"/>
                </a:lnTo>
                <a:lnTo>
                  <a:pt x="6030" y="1546"/>
                </a:lnTo>
                <a:lnTo>
                  <a:pt x="6040" y="1544"/>
                </a:lnTo>
                <a:lnTo>
                  <a:pt x="6046" y="1538"/>
                </a:lnTo>
                <a:lnTo>
                  <a:pt x="6052" y="1530"/>
                </a:lnTo>
                <a:lnTo>
                  <a:pt x="6056" y="1528"/>
                </a:lnTo>
                <a:lnTo>
                  <a:pt x="6058" y="1524"/>
                </a:lnTo>
                <a:lnTo>
                  <a:pt x="6064" y="1522"/>
                </a:lnTo>
                <a:lnTo>
                  <a:pt x="6072" y="1522"/>
                </a:lnTo>
                <a:lnTo>
                  <a:pt x="6080" y="1522"/>
                </a:lnTo>
                <a:lnTo>
                  <a:pt x="6088" y="1520"/>
                </a:lnTo>
                <a:lnTo>
                  <a:pt x="6104" y="1514"/>
                </a:lnTo>
                <a:lnTo>
                  <a:pt x="6136" y="1494"/>
                </a:lnTo>
                <a:lnTo>
                  <a:pt x="6146" y="1490"/>
                </a:lnTo>
                <a:lnTo>
                  <a:pt x="6154" y="1486"/>
                </a:lnTo>
                <a:lnTo>
                  <a:pt x="6168" y="1484"/>
                </a:lnTo>
                <a:lnTo>
                  <a:pt x="6174" y="1484"/>
                </a:lnTo>
                <a:lnTo>
                  <a:pt x="6178" y="1482"/>
                </a:lnTo>
                <a:lnTo>
                  <a:pt x="6184" y="1478"/>
                </a:lnTo>
                <a:lnTo>
                  <a:pt x="6188" y="1470"/>
                </a:lnTo>
                <a:close/>
                <a:moveTo>
                  <a:pt x="4306" y="176"/>
                </a:moveTo>
                <a:lnTo>
                  <a:pt x="4306" y="176"/>
                </a:lnTo>
                <a:lnTo>
                  <a:pt x="4312" y="186"/>
                </a:lnTo>
                <a:lnTo>
                  <a:pt x="4316" y="194"/>
                </a:lnTo>
                <a:lnTo>
                  <a:pt x="4316" y="202"/>
                </a:lnTo>
                <a:lnTo>
                  <a:pt x="4314" y="210"/>
                </a:lnTo>
                <a:lnTo>
                  <a:pt x="4310" y="214"/>
                </a:lnTo>
                <a:lnTo>
                  <a:pt x="4302" y="218"/>
                </a:lnTo>
                <a:lnTo>
                  <a:pt x="4294" y="220"/>
                </a:lnTo>
                <a:lnTo>
                  <a:pt x="4282" y="216"/>
                </a:lnTo>
                <a:lnTo>
                  <a:pt x="4262" y="212"/>
                </a:lnTo>
                <a:lnTo>
                  <a:pt x="4242" y="210"/>
                </a:lnTo>
                <a:lnTo>
                  <a:pt x="4222" y="210"/>
                </a:lnTo>
                <a:lnTo>
                  <a:pt x="4204" y="212"/>
                </a:lnTo>
                <a:lnTo>
                  <a:pt x="4186" y="216"/>
                </a:lnTo>
                <a:lnTo>
                  <a:pt x="4170" y="222"/>
                </a:lnTo>
                <a:lnTo>
                  <a:pt x="4156" y="230"/>
                </a:lnTo>
                <a:lnTo>
                  <a:pt x="4140" y="238"/>
                </a:lnTo>
                <a:lnTo>
                  <a:pt x="4110" y="254"/>
                </a:lnTo>
                <a:lnTo>
                  <a:pt x="4080" y="270"/>
                </a:lnTo>
                <a:lnTo>
                  <a:pt x="4068" y="276"/>
                </a:lnTo>
                <a:lnTo>
                  <a:pt x="4058" y="282"/>
                </a:lnTo>
                <a:lnTo>
                  <a:pt x="4054" y="290"/>
                </a:lnTo>
                <a:lnTo>
                  <a:pt x="4054" y="292"/>
                </a:lnTo>
                <a:lnTo>
                  <a:pt x="4056" y="296"/>
                </a:lnTo>
                <a:lnTo>
                  <a:pt x="4062" y="300"/>
                </a:lnTo>
                <a:lnTo>
                  <a:pt x="4070" y="304"/>
                </a:lnTo>
                <a:lnTo>
                  <a:pt x="4080" y="306"/>
                </a:lnTo>
                <a:lnTo>
                  <a:pt x="4092" y="308"/>
                </a:lnTo>
                <a:lnTo>
                  <a:pt x="4116" y="308"/>
                </a:lnTo>
                <a:lnTo>
                  <a:pt x="4138" y="306"/>
                </a:lnTo>
                <a:lnTo>
                  <a:pt x="4146" y="306"/>
                </a:lnTo>
                <a:lnTo>
                  <a:pt x="4152" y="310"/>
                </a:lnTo>
                <a:lnTo>
                  <a:pt x="4154" y="316"/>
                </a:lnTo>
                <a:lnTo>
                  <a:pt x="4156" y="326"/>
                </a:lnTo>
                <a:lnTo>
                  <a:pt x="4154" y="336"/>
                </a:lnTo>
                <a:lnTo>
                  <a:pt x="4152" y="348"/>
                </a:lnTo>
                <a:lnTo>
                  <a:pt x="4146" y="360"/>
                </a:lnTo>
                <a:lnTo>
                  <a:pt x="4136" y="370"/>
                </a:lnTo>
                <a:lnTo>
                  <a:pt x="4126" y="378"/>
                </a:lnTo>
                <a:lnTo>
                  <a:pt x="4116" y="384"/>
                </a:lnTo>
                <a:lnTo>
                  <a:pt x="4104" y="384"/>
                </a:lnTo>
                <a:lnTo>
                  <a:pt x="4090" y="384"/>
                </a:lnTo>
                <a:lnTo>
                  <a:pt x="4060" y="382"/>
                </a:lnTo>
                <a:lnTo>
                  <a:pt x="4042" y="382"/>
                </a:lnTo>
                <a:lnTo>
                  <a:pt x="4024" y="384"/>
                </a:lnTo>
                <a:lnTo>
                  <a:pt x="4008" y="386"/>
                </a:lnTo>
                <a:lnTo>
                  <a:pt x="3998" y="390"/>
                </a:lnTo>
                <a:lnTo>
                  <a:pt x="3992" y="394"/>
                </a:lnTo>
                <a:lnTo>
                  <a:pt x="3986" y="398"/>
                </a:lnTo>
                <a:lnTo>
                  <a:pt x="3978" y="402"/>
                </a:lnTo>
                <a:lnTo>
                  <a:pt x="3966" y="408"/>
                </a:lnTo>
                <a:lnTo>
                  <a:pt x="3948" y="412"/>
                </a:lnTo>
                <a:lnTo>
                  <a:pt x="3920" y="416"/>
                </a:lnTo>
                <a:lnTo>
                  <a:pt x="3892" y="422"/>
                </a:lnTo>
                <a:lnTo>
                  <a:pt x="3868" y="428"/>
                </a:lnTo>
                <a:lnTo>
                  <a:pt x="3852" y="434"/>
                </a:lnTo>
                <a:lnTo>
                  <a:pt x="3842" y="440"/>
                </a:lnTo>
                <a:lnTo>
                  <a:pt x="3836" y="448"/>
                </a:lnTo>
                <a:lnTo>
                  <a:pt x="3836" y="456"/>
                </a:lnTo>
                <a:lnTo>
                  <a:pt x="3840" y="462"/>
                </a:lnTo>
                <a:lnTo>
                  <a:pt x="3848" y="470"/>
                </a:lnTo>
                <a:lnTo>
                  <a:pt x="3856" y="478"/>
                </a:lnTo>
                <a:lnTo>
                  <a:pt x="3864" y="480"/>
                </a:lnTo>
                <a:lnTo>
                  <a:pt x="3874" y="482"/>
                </a:lnTo>
                <a:lnTo>
                  <a:pt x="3884" y="484"/>
                </a:lnTo>
                <a:lnTo>
                  <a:pt x="3888" y="486"/>
                </a:lnTo>
                <a:lnTo>
                  <a:pt x="3894" y="490"/>
                </a:lnTo>
                <a:lnTo>
                  <a:pt x="3898" y="494"/>
                </a:lnTo>
                <a:lnTo>
                  <a:pt x="3904" y="496"/>
                </a:lnTo>
                <a:lnTo>
                  <a:pt x="3914" y="494"/>
                </a:lnTo>
                <a:lnTo>
                  <a:pt x="3924" y="494"/>
                </a:lnTo>
                <a:lnTo>
                  <a:pt x="3928" y="496"/>
                </a:lnTo>
                <a:lnTo>
                  <a:pt x="3934" y="500"/>
                </a:lnTo>
                <a:lnTo>
                  <a:pt x="3938" y="506"/>
                </a:lnTo>
                <a:lnTo>
                  <a:pt x="3944" y="510"/>
                </a:lnTo>
                <a:lnTo>
                  <a:pt x="3952" y="512"/>
                </a:lnTo>
                <a:lnTo>
                  <a:pt x="3960" y="514"/>
                </a:lnTo>
                <a:lnTo>
                  <a:pt x="3982" y="516"/>
                </a:lnTo>
                <a:lnTo>
                  <a:pt x="4012" y="516"/>
                </a:lnTo>
                <a:lnTo>
                  <a:pt x="4028" y="516"/>
                </a:lnTo>
                <a:lnTo>
                  <a:pt x="4046" y="512"/>
                </a:lnTo>
                <a:lnTo>
                  <a:pt x="4074" y="508"/>
                </a:lnTo>
                <a:lnTo>
                  <a:pt x="4086" y="506"/>
                </a:lnTo>
                <a:lnTo>
                  <a:pt x="4096" y="504"/>
                </a:lnTo>
                <a:lnTo>
                  <a:pt x="4104" y="506"/>
                </a:lnTo>
                <a:lnTo>
                  <a:pt x="4108" y="510"/>
                </a:lnTo>
                <a:lnTo>
                  <a:pt x="4110" y="516"/>
                </a:lnTo>
                <a:lnTo>
                  <a:pt x="4106" y="520"/>
                </a:lnTo>
                <a:lnTo>
                  <a:pt x="4098" y="522"/>
                </a:lnTo>
                <a:lnTo>
                  <a:pt x="4086" y="524"/>
                </a:lnTo>
                <a:lnTo>
                  <a:pt x="4010" y="528"/>
                </a:lnTo>
                <a:lnTo>
                  <a:pt x="3964" y="532"/>
                </a:lnTo>
                <a:lnTo>
                  <a:pt x="3942" y="536"/>
                </a:lnTo>
                <a:lnTo>
                  <a:pt x="3922" y="542"/>
                </a:lnTo>
                <a:lnTo>
                  <a:pt x="3908" y="546"/>
                </a:lnTo>
                <a:lnTo>
                  <a:pt x="3898" y="552"/>
                </a:lnTo>
                <a:lnTo>
                  <a:pt x="3898" y="554"/>
                </a:lnTo>
                <a:lnTo>
                  <a:pt x="3898" y="558"/>
                </a:lnTo>
                <a:lnTo>
                  <a:pt x="3900" y="560"/>
                </a:lnTo>
                <a:lnTo>
                  <a:pt x="3906" y="564"/>
                </a:lnTo>
                <a:lnTo>
                  <a:pt x="3920" y="570"/>
                </a:lnTo>
                <a:lnTo>
                  <a:pt x="3938" y="574"/>
                </a:lnTo>
                <a:lnTo>
                  <a:pt x="3976" y="580"/>
                </a:lnTo>
                <a:lnTo>
                  <a:pt x="3990" y="582"/>
                </a:lnTo>
                <a:lnTo>
                  <a:pt x="3998" y="586"/>
                </a:lnTo>
                <a:lnTo>
                  <a:pt x="3996" y="588"/>
                </a:lnTo>
                <a:lnTo>
                  <a:pt x="3984" y="594"/>
                </a:lnTo>
                <a:lnTo>
                  <a:pt x="3972" y="598"/>
                </a:lnTo>
                <a:lnTo>
                  <a:pt x="3968" y="600"/>
                </a:lnTo>
                <a:lnTo>
                  <a:pt x="3968" y="604"/>
                </a:lnTo>
                <a:lnTo>
                  <a:pt x="3970" y="606"/>
                </a:lnTo>
                <a:lnTo>
                  <a:pt x="3972" y="608"/>
                </a:lnTo>
                <a:lnTo>
                  <a:pt x="3982" y="614"/>
                </a:lnTo>
                <a:lnTo>
                  <a:pt x="4018" y="624"/>
                </a:lnTo>
                <a:lnTo>
                  <a:pt x="4062" y="636"/>
                </a:lnTo>
                <a:lnTo>
                  <a:pt x="4078" y="640"/>
                </a:lnTo>
                <a:lnTo>
                  <a:pt x="4084" y="642"/>
                </a:lnTo>
                <a:lnTo>
                  <a:pt x="4084" y="640"/>
                </a:lnTo>
                <a:lnTo>
                  <a:pt x="4084" y="638"/>
                </a:lnTo>
                <a:lnTo>
                  <a:pt x="4078" y="634"/>
                </a:lnTo>
                <a:lnTo>
                  <a:pt x="4066" y="622"/>
                </a:lnTo>
                <a:lnTo>
                  <a:pt x="4064" y="616"/>
                </a:lnTo>
                <a:lnTo>
                  <a:pt x="4064" y="614"/>
                </a:lnTo>
                <a:lnTo>
                  <a:pt x="4068" y="614"/>
                </a:lnTo>
                <a:lnTo>
                  <a:pt x="4074" y="612"/>
                </a:lnTo>
                <a:lnTo>
                  <a:pt x="4078" y="614"/>
                </a:lnTo>
                <a:lnTo>
                  <a:pt x="4084" y="618"/>
                </a:lnTo>
                <a:lnTo>
                  <a:pt x="4086" y="620"/>
                </a:lnTo>
                <a:lnTo>
                  <a:pt x="4090" y="622"/>
                </a:lnTo>
                <a:lnTo>
                  <a:pt x="4098" y="622"/>
                </a:lnTo>
                <a:lnTo>
                  <a:pt x="4108" y="618"/>
                </a:lnTo>
                <a:lnTo>
                  <a:pt x="4118" y="614"/>
                </a:lnTo>
                <a:lnTo>
                  <a:pt x="4122" y="614"/>
                </a:lnTo>
                <a:lnTo>
                  <a:pt x="4124" y="614"/>
                </a:lnTo>
                <a:lnTo>
                  <a:pt x="4122" y="618"/>
                </a:lnTo>
                <a:lnTo>
                  <a:pt x="4120" y="622"/>
                </a:lnTo>
                <a:lnTo>
                  <a:pt x="4122" y="626"/>
                </a:lnTo>
                <a:lnTo>
                  <a:pt x="4126" y="628"/>
                </a:lnTo>
                <a:lnTo>
                  <a:pt x="4136" y="630"/>
                </a:lnTo>
                <a:lnTo>
                  <a:pt x="4148" y="630"/>
                </a:lnTo>
                <a:lnTo>
                  <a:pt x="4156" y="626"/>
                </a:lnTo>
                <a:lnTo>
                  <a:pt x="4162" y="622"/>
                </a:lnTo>
                <a:lnTo>
                  <a:pt x="4166" y="618"/>
                </a:lnTo>
                <a:lnTo>
                  <a:pt x="4170" y="614"/>
                </a:lnTo>
                <a:lnTo>
                  <a:pt x="4174" y="612"/>
                </a:lnTo>
                <a:lnTo>
                  <a:pt x="4180" y="614"/>
                </a:lnTo>
                <a:lnTo>
                  <a:pt x="4188" y="620"/>
                </a:lnTo>
                <a:lnTo>
                  <a:pt x="4194" y="624"/>
                </a:lnTo>
                <a:lnTo>
                  <a:pt x="4200" y="624"/>
                </a:lnTo>
                <a:lnTo>
                  <a:pt x="4204" y="622"/>
                </a:lnTo>
                <a:lnTo>
                  <a:pt x="4208" y="618"/>
                </a:lnTo>
                <a:lnTo>
                  <a:pt x="4210" y="614"/>
                </a:lnTo>
                <a:lnTo>
                  <a:pt x="4216" y="610"/>
                </a:lnTo>
                <a:lnTo>
                  <a:pt x="4224" y="608"/>
                </a:lnTo>
                <a:lnTo>
                  <a:pt x="4232" y="612"/>
                </a:lnTo>
                <a:lnTo>
                  <a:pt x="4244" y="614"/>
                </a:lnTo>
                <a:lnTo>
                  <a:pt x="4258" y="616"/>
                </a:lnTo>
                <a:lnTo>
                  <a:pt x="4282" y="618"/>
                </a:lnTo>
                <a:lnTo>
                  <a:pt x="4304" y="620"/>
                </a:lnTo>
                <a:lnTo>
                  <a:pt x="4312" y="622"/>
                </a:lnTo>
                <a:lnTo>
                  <a:pt x="4320" y="626"/>
                </a:lnTo>
                <a:lnTo>
                  <a:pt x="4326" y="632"/>
                </a:lnTo>
                <a:lnTo>
                  <a:pt x="4330" y="634"/>
                </a:lnTo>
                <a:lnTo>
                  <a:pt x="4336" y="634"/>
                </a:lnTo>
                <a:lnTo>
                  <a:pt x="4342" y="632"/>
                </a:lnTo>
                <a:lnTo>
                  <a:pt x="4348" y="634"/>
                </a:lnTo>
                <a:lnTo>
                  <a:pt x="4358" y="636"/>
                </a:lnTo>
                <a:lnTo>
                  <a:pt x="4370" y="642"/>
                </a:lnTo>
                <a:lnTo>
                  <a:pt x="4396" y="654"/>
                </a:lnTo>
                <a:lnTo>
                  <a:pt x="4414" y="662"/>
                </a:lnTo>
                <a:lnTo>
                  <a:pt x="4420" y="666"/>
                </a:lnTo>
                <a:lnTo>
                  <a:pt x="4422" y="670"/>
                </a:lnTo>
                <a:lnTo>
                  <a:pt x="4420" y="674"/>
                </a:lnTo>
                <a:lnTo>
                  <a:pt x="4414" y="680"/>
                </a:lnTo>
                <a:lnTo>
                  <a:pt x="4412" y="682"/>
                </a:lnTo>
                <a:lnTo>
                  <a:pt x="4412" y="686"/>
                </a:lnTo>
                <a:lnTo>
                  <a:pt x="4414" y="690"/>
                </a:lnTo>
                <a:lnTo>
                  <a:pt x="4418" y="694"/>
                </a:lnTo>
                <a:lnTo>
                  <a:pt x="4432" y="704"/>
                </a:lnTo>
                <a:lnTo>
                  <a:pt x="4448" y="714"/>
                </a:lnTo>
                <a:lnTo>
                  <a:pt x="4480" y="734"/>
                </a:lnTo>
                <a:lnTo>
                  <a:pt x="4488" y="742"/>
                </a:lnTo>
                <a:lnTo>
                  <a:pt x="4490" y="746"/>
                </a:lnTo>
                <a:lnTo>
                  <a:pt x="4490" y="750"/>
                </a:lnTo>
                <a:lnTo>
                  <a:pt x="4486" y="756"/>
                </a:lnTo>
                <a:lnTo>
                  <a:pt x="4480" y="762"/>
                </a:lnTo>
                <a:lnTo>
                  <a:pt x="4468" y="776"/>
                </a:lnTo>
                <a:lnTo>
                  <a:pt x="4464" y="780"/>
                </a:lnTo>
                <a:lnTo>
                  <a:pt x="4464" y="782"/>
                </a:lnTo>
                <a:lnTo>
                  <a:pt x="4468" y="782"/>
                </a:lnTo>
                <a:lnTo>
                  <a:pt x="4478" y="780"/>
                </a:lnTo>
                <a:lnTo>
                  <a:pt x="4498" y="774"/>
                </a:lnTo>
                <a:lnTo>
                  <a:pt x="4502" y="774"/>
                </a:lnTo>
                <a:lnTo>
                  <a:pt x="4504" y="776"/>
                </a:lnTo>
                <a:lnTo>
                  <a:pt x="4508" y="782"/>
                </a:lnTo>
                <a:lnTo>
                  <a:pt x="4510" y="786"/>
                </a:lnTo>
                <a:lnTo>
                  <a:pt x="4516" y="790"/>
                </a:lnTo>
                <a:lnTo>
                  <a:pt x="4522" y="794"/>
                </a:lnTo>
                <a:lnTo>
                  <a:pt x="4522" y="798"/>
                </a:lnTo>
                <a:lnTo>
                  <a:pt x="4520" y="802"/>
                </a:lnTo>
                <a:lnTo>
                  <a:pt x="4518" y="806"/>
                </a:lnTo>
                <a:lnTo>
                  <a:pt x="4516" y="808"/>
                </a:lnTo>
                <a:lnTo>
                  <a:pt x="4516" y="812"/>
                </a:lnTo>
                <a:lnTo>
                  <a:pt x="4522" y="818"/>
                </a:lnTo>
                <a:lnTo>
                  <a:pt x="4534" y="822"/>
                </a:lnTo>
                <a:lnTo>
                  <a:pt x="4542" y="828"/>
                </a:lnTo>
                <a:lnTo>
                  <a:pt x="4544" y="832"/>
                </a:lnTo>
                <a:lnTo>
                  <a:pt x="4542" y="838"/>
                </a:lnTo>
                <a:lnTo>
                  <a:pt x="4538" y="844"/>
                </a:lnTo>
                <a:lnTo>
                  <a:pt x="4536" y="848"/>
                </a:lnTo>
                <a:lnTo>
                  <a:pt x="4534" y="854"/>
                </a:lnTo>
                <a:lnTo>
                  <a:pt x="4538" y="858"/>
                </a:lnTo>
                <a:lnTo>
                  <a:pt x="4546" y="860"/>
                </a:lnTo>
                <a:lnTo>
                  <a:pt x="4556" y="864"/>
                </a:lnTo>
                <a:lnTo>
                  <a:pt x="4564" y="870"/>
                </a:lnTo>
                <a:lnTo>
                  <a:pt x="4566" y="876"/>
                </a:lnTo>
                <a:lnTo>
                  <a:pt x="4566" y="882"/>
                </a:lnTo>
                <a:lnTo>
                  <a:pt x="4564" y="888"/>
                </a:lnTo>
                <a:lnTo>
                  <a:pt x="4560" y="894"/>
                </a:lnTo>
                <a:lnTo>
                  <a:pt x="4552" y="898"/>
                </a:lnTo>
                <a:lnTo>
                  <a:pt x="4544" y="900"/>
                </a:lnTo>
                <a:lnTo>
                  <a:pt x="4536" y="902"/>
                </a:lnTo>
                <a:lnTo>
                  <a:pt x="4530" y="906"/>
                </a:lnTo>
                <a:lnTo>
                  <a:pt x="4526" y="910"/>
                </a:lnTo>
                <a:lnTo>
                  <a:pt x="4526" y="916"/>
                </a:lnTo>
                <a:lnTo>
                  <a:pt x="4528" y="922"/>
                </a:lnTo>
                <a:lnTo>
                  <a:pt x="4530" y="928"/>
                </a:lnTo>
                <a:lnTo>
                  <a:pt x="4542" y="942"/>
                </a:lnTo>
                <a:lnTo>
                  <a:pt x="4544" y="948"/>
                </a:lnTo>
                <a:lnTo>
                  <a:pt x="4544" y="952"/>
                </a:lnTo>
                <a:lnTo>
                  <a:pt x="4540" y="954"/>
                </a:lnTo>
                <a:lnTo>
                  <a:pt x="4534" y="956"/>
                </a:lnTo>
                <a:lnTo>
                  <a:pt x="4522" y="958"/>
                </a:lnTo>
                <a:lnTo>
                  <a:pt x="4518" y="960"/>
                </a:lnTo>
                <a:lnTo>
                  <a:pt x="4520" y="962"/>
                </a:lnTo>
                <a:lnTo>
                  <a:pt x="4526" y="970"/>
                </a:lnTo>
                <a:lnTo>
                  <a:pt x="4532" y="980"/>
                </a:lnTo>
                <a:lnTo>
                  <a:pt x="4534" y="982"/>
                </a:lnTo>
                <a:lnTo>
                  <a:pt x="4538" y="986"/>
                </a:lnTo>
                <a:lnTo>
                  <a:pt x="4542" y="986"/>
                </a:lnTo>
                <a:lnTo>
                  <a:pt x="4546" y="984"/>
                </a:lnTo>
                <a:lnTo>
                  <a:pt x="4552" y="982"/>
                </a:lnTo>
                <a:lnTo>
                  <a:pt x="4560" y="984"/>
                </a:lnTo>
                <a:lnTo>
                  <a:pt x="4574" y="988"/>
                </a:lnTo>
                <a:lnTo>
                  <a:pt x="4580" y="988"/>
                </a:lnTo>
                <a:lnTo>
                  <a:pt x="4588" y="988"/>
                </a:lnTo>
                <a:lnTo>
                  <a:pt x="4594" y="984"/>
                </a:lnTo>
                <a:lnTo>
                  <a:pt x="4600" y="974"/>
                </a:lnTo>
                <a:lnTo>
                  <a:pt x="4604" y="970"/>
                </a:lnTo>
                <a:lnTo>
                  <a:pt x="4608" y="966"/>
                </a:lnTo>
                <a:lnTo>
                  <a:pt x="4616" y="960"/>
                </a:lnTo>
                <a:lnTo>
                  <a:pt x="4626" y="958"/>
                </a:lnTo>
                <a:lnTo>
                  <a:pt x="4636" y="960"/>
                </a:lnTo>
                <a:lnTo>
                  <a:pt x="4646" y="962"/>
                </a:lnTo>
                <a:lnTo>
                  <a:pt x="4652" y="966"/>
                </a:lnTo>
                <a:lnTo>
                  <a:pt x="4654" y="968"/>
                </a:lnTo>
                <a:lnTo>
                  <a:pt x="4654" y="970"/>
                </a:lnTo>
                <a:lnTo>
                  <a:pt x="4654" y="972"/>
                </a:lnTo>
                <a:lnTo>
                  <a:pt x="4648" y="976"/>
                </a:lnTo>
                <a:lnTo>
                  <a:pt x="4646" y="980"/>
                </a:lnTo>
                <a:lnTo>
                  <a:pt x="4650" y="982"/>
                </a:lnTo>
                <a:lnTo>
                  <a:pt x="4654" y="982"/>
                </a:lnTo>
                <a:lnTo>
                  <a:pt x="4660" y="984"/>
                </a:lnTo>
                <a:lnTo>
                  <a:pt x="4664" y="986"/>
                </a:lnTo>
                <a:lnTo>
                  <a:pt x="4666" y="988"/>
                </a:lnTo>
                <a:lnTo>
                  <a:pt x="4662" y="994"/>
                </a:lnTo>
                <a:lnTo>
                  <a:pt x="4660" y="996"/>
                </a:lnTo>
                <a:lnTo>
                  <a:pt x="4660" y="1000"/>
                </a:lnTo>
                <a:lnTo>
                  <a:pt x="4666" y="1006"/>
                </a:lnTo>
                <a:lnTo>
                  <a:pt x="4674" y="1010"/>
                </a:lnTo>
                <a:lnTo>
                  <a:pt x="4684" y="1014"/>
                </a:lnTo>
                <a:lnTo>
                  <a:pt x="4702" y="1020"/>
                </a:lnTo>
                <a:lnTo>
                  <a:pt x="4710" y="1022"/>
                </a:lnTo>
                <a:lnTo>
                  <a:pt x="4710" y="1024"/>
                </a:lnTo>
                <a:lnTo>
                  <a:pt x="4704" y="1032"/>
                </a:lnTo>
                <a:lnTo>
                  <a:pt x="4702" y="1038"/>
                </a:lnTo>
                <a:lnTo>
                  <a:pt x="4706" y="1044"/>
                </a:lnTo>
                <a:lnTo>
                  <a:pt x="4710" y="1050"/>
                </a:lnTo>
                <a:lnTo>
                  <a:pt x="4712" y="1052"/>
                </a:lnTo>
                <a:lnTo>
                  <a:pt x="4710" y="1054"/>
                </a:lnTo>
                <a:lnTo>
                  <a:pt x="4700" y="1052"/>
                </a:lnTo>
                <a:lnTo>
                  <a:pt x="4684" y="1048"/>
                </a:lnTo>
                <a:lnTo>
                  <a:pt x="4668" y="1040"/>
                </a:lnTo>
                <a:lnTo>
                  <a:pt x="4658" y="1034"/>
                </a:lnTo>
                <a:lnTo>
                  <a:pt x="4646" y="1032"/>
                </a:lnTo>
                <a:lnTo>
                  <a:pt x="4620" y="1028"/>
                </a:lnTo>
                <a:lnTo>
                  <a:pt x="4594" y="1028"/>
                </a:lnTo>
                <a:lnTo>
                  <a:pt x="4584" y="1030"/>
                </a:lnTo>
                <a:lnTo>
                  <a:pt x="4578" y="1032"/>
                </a:lnTo>
                <a:lnTo>
                  <a:pt x="4576" y="1036"/>
                </a:lnTo>
                <a:lnTo>
                  <a:pt x="4576" y="1040"/>
                </a:lnTo>
                <a:lnTo>
                  <a:pt x="4580" y="1044"/>
                </a:lnTo>
                <a:lnTo>
                  <a:pt x="4586" y="1048"/>
                </a:lnTo>
                <a:lnTo>
                  <a:pt x="4602" y="1056"/>
                </a:lnTo>
                <a:lnTo>
                  <a:pt x="4618" y="1058"/>
                </a:lnTo>
                <a:lnTo>
                  <a:pt x="4632" y="1060"/>
                </a:lnTo>
                <a:lnTo>
                  <a:pt x="4640" y="1064"/>
                </a:lnTo>
                <a:lnTo>
                  <a:pt x="4648" y="1068"/>
                </a:lnTo>
                <a:lnTo>
                  <a:pt x="4652" y="1072"/>
                </a:lnTo>
                <a:lnTo>
                  <a:pt x="4656" y="1076"/>
                </a:lnTo>
                <a:lnTo>
                  <a:pt x="4660" y="1082"/>
                </a:lnTo>
                <a:lnTo>
                  <a:pt x="4668" y="1084"/>
                </a:lnTo>
                <a:lnTo>
                  <a:pt x="4680" y="1086"/>
                </a:lnTo>
                <a:lnTo>
                  <a:pt x="4694" y="1088"/>
                </a:lnTo>
                <a:lnTo>
                  <a:pt x="4702" y="1092"/>
                </a:lnTo>
                <a:lnTo>
                  <a:pt x="4704" y="1094"/>
                </a:lnTo>
                <a:lnTo>
                  <a:pt x="4706" y="1098"/>
                </a:lnTo>
                <a:lnTo>
                  <a:pt x="4704" y="1106"/>
                </a:lnTo>
                <a:lnTo>
                  <a:pt x="4702" y="1112"/>
                </a:lnTo>
                <a:lnTo>
                  <a:pt x="4706" y="1118"/>
                </a:lnTo>
                <a:lnTo>
                  <a:pt x="4710" y="1120"/>
                </a:lnTo>
                <a:lnTo>
                  <a:pt x="4712" y="1120"/>
                </a:lnTo>
                <a:lnTo>
                  <a:pt x="4716" y="1116"/>
                </a:lnTo>
                <a:lnTo>
                  <a:pt x="4718" y="1112"/>
                </a:lnTo>
                <a:lnTo>
                  <a:pt x="4724" y="1106"/>
                </a:lnTo>
                <a:lnTo>
                  <a:pt x="4726" y="1108"/>
                </a:lnTo>
                <a:lnTo>
                  <a:pt x="4726" y="1114"/>
                </a:lnTo>
                <a:lnTo>
                  <a:pt x="4724" y="1120"/>
                </a:lnTo>
                <a:lnTo>
                  <a:pt x="4718" y="1134"/>
                </a:lnTo>
                <a:lnTo>
                  <a:pt x="4712" y="1148"/>
                </a:lnTo>
                <a:lnTo>
                  <a:pt x="4708" y="1162"/>
                </a:lnTo>
                <a:lnTo>
                  <a:pt x="4708" y="1170"/>
                </a:lnTo>
                <a:lnTo>
                  <a:pt x="4708" y="1174"/>
                </a:lnTo>
                <a:lnTo>
                  <a:pt x="4712" y="1182"/>
                </a:lnTo>
                <a:lnTo>
                  <a:pt x="4712" y="1184"/>
                </a:lnTo>
                <a:lnTo>
                  <a:pt x="4712" y="1186"/>
                </a:lnTo>
                <a:lnTo>
                  <a:pt x="4702" y="1192"/>
                </a:lnTo>
                <a:lnTo>
                  <a:pt x="4694" y="1194"/>
                </a:lnTo>
                <a:lnTo>
                  <a:pt x="4686" y="1194"/>
                </a:lnTo>
                <a:lnTo>
                  <a:pt x="4674" y="1192"/>
                </a:lnTo>
                <a:lnTo>
                  <a:pt x="4664" y="1190"/>
                </a:lnTo>
                <a:lnTo>
                  <a:pt x="4658" y="1190"/>
                </a:lnTo>
                <a:lnTo>
                  <a:pt x="4654" y="1192"/>
                </a:lnTo>
                <a:lnTo>
                  <a:pt x="4650" y="1196"/>
                </a:lnTo>
                <a:lnTo>
                  <a:pt x="4644" y="1198"/>
                </a:lnTo>
                <a:lnTo>
                  <a:pt x="4632" y="1200"/>
                </a:lnTo>
                <a:lnTo>
                  <a:pt x="4624" y="1204"/>
                </a:lnTo>
                <a:lnTo>
                  <a:pt x="4622" y="1206"/>
                </a:lnTo>
                <a:lnTo>
                  <a:pt x="4624" y="1208"/>
                </a:lnTo>
                <a:lnTo>
                  <a:pt x="4624" y="1212"/>
                </a:lnTo>
                <a:lnTo>
                  <a:pt x="4622" y="1214"/>
                </a:lnTo>
                <a:lnTo>
                  <a:pt x="4620" y="1214"/>
                </a:lnTo>
                <a:lnTo>
                  <a:pt x="4620" y="1216"/>
                </a:lnTo>
                <a:lnTo>
                  <a:pt x="4628" y="1220"/>
                </a:lnTo>
                <a:lnTo>
                  <a:pt x="4632" y="1224"/>
                </a:lnTo>
                <a:lnTo>
                  <a:pt x="4632" y="1228"/>
                </a:lnTo>
                <a:lnTo>
                  <a:pt x="4628" y="1232"/>
                </a:lnTo>
                <a:lnTo>
                  <a:pt x="4624" y="1234"/>
                </a:lnTo>
                <a:lnTo>
                  <a:pt x="4614" y="1240"/>
                </a:lnTo>
                <a:lnTo>
                  <a:pt x="4610" y="1242"/>
                </a:lnTo>
                <a:lnTo>
                  <a:pt x="4610" y="1246"/>
                </a:lnTo>
                <a:lnTo>
                  <a:pt x="4610" y="1252"/>
                </a:lnTo>
                <a:lnTo>
                  <a:pt x="4608" y="1260"/>
                </a:lnTo>
                <a:lnTo>
                  <a:pt x="4600" y="1284"/>
                </a:lnTo>
                <a:lnTo>
                  <a:pt x="4598" y="1290"/>
                </a:lnTo>
                <a:lnTo>
                  <a:pt x="4598" y="1296"/>
                </a:lnTo>
                <a:lnTo>
                  <a:pt x="4602" y="1300"/>
                </a:lnTo>
                <a:lnTo>
                  <a:pt x="4608" y="1302"/>
                </a:lnTo>
                <a:lnTo>
                  <a:pt x="4624" y="1304"/>
                </a:lnTo>
                <a:lnTo>
                  <a:pt x="4648" y="1304"/>
                </a:lnTo>
                <a:lnTo>
                  <a:pt x="4636" y="1312"/>
                </a:lnTo>
                <a:lnTo>
                  <a:pt x="4626" y="1320"/>
                </a:lnTo>
                <a:lnTo>
                  <a:pt x="4618" y="1328"/>
                </a:lnTo>
                <a:lnTo>
                  <a:pt x="4612" y="1336"/>
                </a:lnTo>
                <a:lnTo>
                  <a:pt x="4608" y="1346"/>
                </a:lnTo>
                <a:lnTo>
                  <a:pt x="4608" y="1354"/>
                </a:lnTo>
                <a:lnTo>
                  <a:pt x="4610" y="1360"/>
                </a:lnTo>
                <a:lnTo>
                  <a:pt x="4616" y="1368"/>
                </a:lnTo>
                <a:lnTo>
                  <a:pt x="4622" y="1372"/>
                </a:lnTo>
                <a:lnTo>
                  <a:pt x="4626" y="1376"/>
                </a:lnTo>
                <a:lnTo>
                  <a:pt x="4628" y="1384"/>
                </a:lnTo>
                <a:lnTo>
                  <a:pt x="4628" y="1388"/>
                </a:lnTo>
                <a:lnTo>
                  <a:pt x="4630" y="1390"/>
                </a:lnTo>
                <a:lnTo>
                  <a:pt x="4632" y="1392"/>
                </a:lnTo>
                <a:lnTo>
                  <a:pt x="4642" y="1394"/>
                </a:lnTo>
                <a:lnTo>
                  <a:pt x="4650" y="1398"/>
                </a:lnTo>
                <a:lnTo>
                  <a:pt x="4654" y="1404"/>
                </a:lnTo>
                <a:lnTo>
                  <a:pt x="4656" y="1410"/>
                </a:lnTo>
                <a:lnTo>
                  <a:pt x="4654" y="1414"/>
                </a:lnTo>
                <a:lnTo>
                  <a:pt x="4654" y="1418"/>
                </a:lnTo>
                <a:lnTo>
                  <a:pt x="4656" y="1422"/>
                </a:lnTo>
                <a:lnTo>
                  <a:pt x="4660" y="1424"/>
                </a:lnTo>
                <a:lnTo>
                  <a:pt x="4664" y="1430"/>
                </a:lnTo>
                <a:lnTo>
                  <a:pt x="4666" y="1434"/>
                </a:lnTo>
                <a:lnTo>
                  <a:pt x="4666" y="1440"/>
                </a:lnTo>
                <a:lnTo>
                  <a:pt x="4668" y="1448"/>
                </a:lnTo>
                <a:lnTo>
                  <a:pt x="4670" y="1450"/>
                </a:lnTo>
                <a:lnTo>
                  <a:pt x="4672" y="1452"/>
                </a:lnTo>
                <a:lnTo>
                  <a:pt x="4672" y="1462"/>
                </a:lnTo>
                <a:lnTo>
                  <a:pt x="4672" y="1476"/>
                </a:lnTo>
                <a:lnTo>
                  <a:pt x="4674" y="1482"/>
                </a:lnTo>
                <a:lnTo>
                  <a:pt x="4676" y="1486"/>
                </a:lnTo>
                <a:lnTo>
                  <a:pt x="4678" y="1488"/>
                </a:lnTo>
                <a:lnTo>
                  <a:pt x="4684" y="1486"/>
                </a:lnTo>
                <a:lnTo>
                  <a:pt x="4690" y="1480"/>
                </a:lnTo>
                <a:lnTo>
                  <a:pt x="4696" y="1470"/>
                </a:lnTo>
                <a:lnTo>
                  <a:pt x="4706" y="1454"/>
                </a:lnTo>
                <a:lnTo>
                  <a:pt x="4708" y="1454"/>
                </a:lnTo>
                <a:lnTo>
                  <a:pt x="4710" y="1456"/>
                </a:lnTo>
                <a:lnTo>
                  <a:pt x="4712" y="1462"/>
                </a:lnTo>
                <a:lnTo>
                  <a:pt x="4714" y="1462"/>
                </a:lnTo>
                <a:lnTo>
                  <a:pt x="4720" y="1460"/>
                </a:lnTo>
                <a:lnTo>
                  <a:pt x="4726" y="1456"/>
                </a:lnTo>
                <a:lnTo>
                  <a:pt x="4732" y="1454"/>
                </a:lnTo>
                <a:lnTo>
                  <a:pt x="4738" y="1452"/>
                </a:lnTo>
                <a:lnTo>
                  <a:pt x="4742" y="1452"/>
                </a:lnTo>
                <a:lnTo>
                  <a:pt x="4748" y="1454"/>
                </a:lnTo>
                <a:lnTo>
                  <a:pt x="4752" y="1458"/>
                </a:lnTo>
                <a:lnTo>
                  <a:pt x="4756" y="1462"/>
                </a:lnTo>
                <a:lnTo>
                  <a:pt x="4758" y="1468"/>
                </a:lnTo>
                <a:lnTo>
                  <a:pt x="4758" y="1474"/>
                </a:lnTo>
                <a:lnTo>
                  <a:pt x="4756" y="1474"/>
                </a:lnTo>
                <a:lnTo>
                  <a:pt x="4748" y="1470"/>
                </a:lnTo>
                <a:lnTo>
                  <a:pt x="4738" y="1462"/>
                </a:lnTo>
                <a:lnTo>
                  <a:pt x="4732" y="1462"/>
                </a:lnTo>
                <a:lnTo>
                  <a:pt x="4728" y="1462"/>
                </a:lnTo>
                <a:lnTo>
                  <a:pt x="4724" y="1466"/>
                </a:lnTo>
                <a:lnTo>
                  <a:pt x="4724" y="1468"/>
                </a:lnTo>
                <a:lnTo>
                  <a:pt x="4732" y="1472"/>
                </a:lnTo>
                <a:lnTo>
                  <a:pt x="4734" y="1474"/>
                </a:lnTo>
                <a:lnTo>
                  <a:pt x="4736" y="1476"/>
                </a:lnTo>
                <a:lnTo>
                  <a:pt x="4734" y="1476"/>
                </a:lnTo>
                <a:lnTo>
                  <a:pt x="4726" y="1478"/>
                </a:lnTo>
                <a:lnTo>
                  <a:pt x="4720" y="1478"/>
                </a:lnTo>
                <a:lnTo>
                  <a:pt x="4716" y="1480"/>
                </a:lnTo>
                <a:lnTo>
                  <a:pt x="4716" y="1482"/>
                </a:lnTo>
                <a:lnTo>
                  <a:pt x="4716" y="1484"/>
                </a:lnTo>
                <a:lnTo>
                  <a:pt x="4718" y="1486"/>
                </a:lnTo>
                <a:lnTo>
                  <a:pt x="4716" y="1488"/>
                </a:lnTo>
                <a:lnTo>
                  <a:pt x="4712" y="1490"/>
                </a:lnTo>
                <a:lnTo>
                  <a:pt x="4704" y="1492"/>
                </a:lnTo>
                <a:lnTo>
                  <a:pt x="4692" y="1494"/>
                </a:lnTo>
                <a:lnTo>
                  <a:pt x="4694" y="1496"/>
                </a:lnTo>
                <a:lnTo>
                  <a:pt x="4696" y="1500"/>
                </a:lnTo>
                <a:lnTo>
                  <a:pt x="4696" y="1502"/>
                </a:lnTo>
                <a:lnTo>
                  <a:pt x="4694" y="1502"/>
                </a:lnTo>
                <a:lnTo>
                  <a:pt x="4692" y="1504"/>
                </a:lnTo>
                <a:lnTo>
                  <a:pt x="4690" y="1506"/>
                </a:lnTo>
                <a:lnTo>
                  <a:pt x="4694" y="1510"/>
                </a:lnTo>
                <a:lnTo>
                  <a:pt x="4696" y="1512"/>
                </a:lnTo>
                <a:lnTo>
                  <a:pt x="4698" y="1516"/>
                </a:lnTo>
                <a:lnTo>
                  <a:pt x="4696" y="1518"/>
                </a:lnTo>
                <a:lnTo>
                  <a:pt x="4696" y="1522"/>
                </a:lnTo>
                <a:lnTo>
                  <a:pt x="4696" y="1524"/>
                </a:lnTo>
                <a:lnTo>
                  <a:pt x="4698" y="1532"/>
                </a:lnTo>
                <a:lnTo>
                  <a:pt x="4710" y="1552"/>
                </a:lnTo>
                <a:lnTo>
                  <a:pt x="4714" y="1556"/>
                </a:lnTo>
                <a:lnTo>
                  <a:pt x="4718" y="1560"/>
                </a:lnTo>
                <a:lnTo>
                  <a:pt x="4728" y="1562"/>
                </a:lnTo>
                <a:lnTo>
                  <a:pt x="4734" y="1562"/>
                </a:lnTo>
                <a:lnTo>
                  <a:pt x="4734" y="1564"/>
                </a:lnTo>
                <a:lnTo>
                  <a:pt x="4734" y="1568"/>
                </a:lnTo>
                <a:lnTo>
                  <a:pt x="4734" y="1572"/>
                </a:lnTo>
                <a:lnTo>
                  <a:pt x="4734" y="1574"/>
                </a:lnTo>
                <a:lnTo>
                  <a:pt x="4738" y="1582"/>
                </a:lnTo>
                <a:lnTo>
                  <a:pt x="4742" y="1588"/>
                </a:lnTo>
                <a:lnTo>
                  <a:pt x="4744" y="1592"/>
                </a:lnTo>
                <a:lnTo>
                  <a:pt x="4744" y="1596"/>
                </a:lnTo>
                <a:lnTo>
                  <a:pt x="4744" y="1604"/>
                </a:lnTo>
                <a:lnTo>
                  <a:pt x="4746" y="1610"/>
                </a:lnTo>
                <a:lnTo>
                  <a:pt x="4752" y="1614"/>
                </a:lnTo>
                <a:lnTo>
                  <a:pt x="4762" y="1618"/>
                </a:lnTo>
                <a:lnTo>
                  <a:pt x="4768" y="1622"/>
                </a:lnTo>
                <a:lnTo>
                  <a:pt x="4770" y="1626"/>
                </a:lnTo>
                <a:lnTo>
                  <a:pt x="4772" y="1630"/>
                </a:lnTo>
                <a:lnTo>
                  <a:pt x="4770" y="1634"/>
                </a:lnTo>
                <a:lnTo>
                  <a:pt x="4770" y="1638"/>
                </a:lnTo>
                <a:lnTo>
                  <a:pt x="4770" y="1640"/>
                </a:lnTo>
                <a:lnTo>
                  <a:pt x="4774" y="1638"/>
                </a:lnTo>
                <a:lnTo>
                  <a:pt x="4778" y="1638"/>
                </a:lnTo>
                <a:lnTo>
                  <a:pt x="4780" y="1640"/>
                </a:lnTo>
                <a:lnTo>
                  <a:pt x="4782" y="1646"/>
                </a:lnTo>
                <a:lnTo>
                  <a:pt x="4782" y="1654"/>
                </a:lnTo>
                <a:lnTo>
                  <a:pt x="4784" y="1656"/>
                </a:lnTo>
                <a:lnTo>
                  <a:pt x="4786" y="1656"/>
                </a:lnTo>
                <a:lnTo>
                  <a:pt x="4792" y="1654"/>
                </a:lnTo>
                <a:lnTo>
                  <a:pt x="4794" y="1656"/>
                </a:lnTo>
                <a:lnTo>
                  <a:pt x="4794" y="1662"/>
                </a:lnTo>
                <a:lnTo>
                  <a:pt x="4790" y="1670"/>
                </a:lnTo>
                <a:lnTo>
                  <a:pt x="4790" y="1676"/>
                </a:lnTo>
                <a:lnTo>
                  <a:pt x="4792" y="1678"/>
                </a:lnTo>
                <a:lnTo>
                  <a:pt x="4802" y="1678"/>
                </a:lnTo>
                <a:lnTo>
                  <a:pt x="4814" y="1678"/>
                </a:lnTo>
                <a:lnTo>
                  <a:pt x="4816" y="1680"/>
                </a:lnTo>
                <a:lnTo>
                  <a:pt x="4816" y="1684"/>
                </a:lnTo>
                <a:lnTo>
                  <a:pt x="4814" y="1688"/>
                </a:lnTo>
                <a:lnTo>
                  <a:pt x="4814" y="1692"/>
                </a:lnTo>
                <a:lnTo>
                  <a:pt x="4816" y="1694"/>
                </a:lnTo>
                <a:lnTo>
                  <a:pt x="4820" y="1694"/>
                </a:lnTo>
                <a:lnTo>
                  <a:pt x="4826" y="1694"/>
                </a:lnTo>
                <a:lnTo>
                  <a:pt x="4830" y="1696"/>
                </a:lnTo>
                <a:lnTo>
                  <a:pt x="4832" y="1698"/>
                </a:lnTo>
                <a:lnTo>
                  <a:pt x="4834" y="1700"/>
                </a:lnTo>
                <a:lnTo>
                  <a:pt x="4832" y="1702"/>
                </a:lnTo>
                <a:lnTo>
                  <a:pt x="4830" y="1702"/>
                </a:lnTo>
                <a:lnTo>
                  <a:pt x="4826" y="1704"/>
                </a:lnTo>
                <a:lnTo>
                  <a:pt x="4826" y="1708"/>
                </a:lnTo>
                <a:lnTo>
                  <a:pt x="4826" y="1712"/>
                </a:lnTo>
                <a:lnTo>
                  <a:pt x="4830" y="1720"/>
                </a:lnTo>
                <a:lnTo>
                  <a:pt x="4832" y="1724"/>
                </a:lnTo>
                <a:lnTo>
                  <a:pt x="4836" y="1726"/>
                </a:lnTo>
                <a:lnTo>
                  <a:pt x="4840" y="1726"/>
                </a:lnTo>
                <a:lnTo>
                  <a:pt x="4846" y="1726"/>
                </a:lnTo>
                <a:lnTo>
                  <a:pt x="4852" y="1722"/>
                </a:lnTo>
                <a:lnTo>
                  <a:pt x="4860" y="1716"/>
                </a:lnTo>
                <a:lnTo>
                  <a:pt x="4868" y="1712"/>
                </a:lnTo>
                <a:lnTo>
                  <a:pt x="4874" y="1710"/>
                </a:lnTo>
                <a:lnTo>
                  <a:pt x="4878" y="1712"/>
                </a:lnTo>
                <a:lnTo>
                  <a:pt x="4880" y="1712"/>
                </a:lnTo>
                <a:lnTo>
                  <a:pt x="4884" y="1716"/>
                </a:lnTo>
                <a:lnTo>
                  <a:pt x="4886" y="1716"/>
                </a:lnTo>
                <a:lnTo>
                  <a:pt x="4890" y="1712"/>
                </a:lnTo>
                <a:lnTo>
                  <a:pt x="4900" y="1706"/>
                </a:lnTo>
                <a:lnTo>
                  <a:pt x="4910" y="1702"/>
                </a:lnTo>
                <a:lnTo>
                  <a:pt x="4916" y="1698"/>
                </a:lnTo>
                <a:lnTo>
                  <a:pt x="4918" y="1696"/>
                </a:lnTo>
                <a:lnTo>
                  <a:pt x="4918" y="1692"/>
                </a:lnTo>
                <a:lnTo>
                  <a:pt x="4918" y="1688"/>
                </a:lnTo>
                <a:lnTo>
                  <a:pt x="4918" y="1686"/>
                </a:lnTo>
                <a:lnTo>
                  <a:pt x="4920" y="1686"/>
                </a:lnTo>
                <a:lnTo>
                  <a:pt x="4924" y="1690"/>
                </a:lnTo>
                <a:lnTo>
                  <a:pt x="4926" y="1694"/>
                </a:lnTo>
                <a:lnTo>
                  <a:pt x="4926" y="1698"/>
                </a:lnTo>
                <a:lnTo>
                  <a:pt x="4926" y="1704"/>
                </a:lnTo>
                <a:lnTo>
                  <a:pt x="4922" y="1708"/>
                </a:lnTo>
                <a:lnTo>
                  <a:pt x="4914" y="1718"/>
                </a:lnTo>
                <a:lnTo>
                  <a:pt x="4912" y="1724"/>
                </a:lnTo>
                <a:lnTo>
                  <a:pt x="4912" y="1728"/>
                </a:lnTo>
                <a:lnTo>
                  <a:pt x="4916" y="1730"/>
                </a:lnTo>
                <a:lnTo>
                  <a:pt x="4926" y="1736"/>
                </a:lnTo>
                <a:lnTo>
                  <a:pt x="4936" y="1738"/>
                </a:lnTo>
                <a:lnTo>
                  <a:pt x="4944" y="1738"/>
                </a:lnTo>
                <a:lnTo>
                  <a:pt x="4956" y="1738"/>
                </a:lnTo>
                <a:lnTo>
                  <a:pt x="4962" y="1738"/>
                </a:lnTo>
                <a:lnTo>
                  <a:pt x="4962" y="1740"/>
                </a:lnTo>
                <a:lnTo>
                  <a:pt x="4962" y="1744"/>
                </a:lnTo>
                <a:lnTo>
                  <a:pt x="4956" y="1752"/>
                </a:lnTo>
                <a:lnTo>
                  <a:pt x="4954" y="1758"/>
                </a:lnTo>
                <a:lnTo>
                  <a:pt x="4952" y="1762"/>
                </a:lnTo>
                <a:lnTo>
                  <a:pt x="4954" y="1766"/>
                </a:lnTo>
                <a:lnTo>
                  <a:pt x="4958" y="1768"/>
                </a:lnTo>
                <a:lnTo>
                  <a:pt x="4964" y="1770"/>
                </a:lnTo>
                <a:lnTo>
                  <a:pt x="4968" y="1770"/>
                </a:lnTo>
                <a:lnTo>
                  <a:pt x="4974" y="1768"/>
                </a:lnTo>
                <a:lnTo>
                  <a:pt x="4978" y="1766"/>
                </a:lnTo>
                <a:lnTo>
                  <a:pt x="4988" y="1758"/>
                </a:lnTo>
                <a:lnTo>
                  <a:pt x="4990" y="1758"/>
                </a:lnTo>
                <a:lnTo>
                  <a:pt x="4992" y="1758"/>
                </a:lnTo>
                <a:lnTo>
                  <a:pt x="4998" y="1762"/>
                </a:lnTo>
                <a:lnTo>
                  <a:pt x="5006" y="1770"/>
                </a:lnTo>
                <a:lnTo>
                  <a:pt x="5018" y="1776"/>
                </a:lnTo>
                <a:lnTo>
                  <a:pt x="5022" y="1776"/>
                </a:lnTo>
                <a:lnTo>
                  <a:pt x="5026" y="1774"/>
                </a:lnTo>
                <a:lnTo>
                  <a:pt x="5030" y="1772"/>
                </a:lnTo>
                <a:lnTo>
                  <a:pt x="5034" y="1768"/>
                </a:lnTo>
                <a:lnTo>
                  <a:pt x="5036" y="1762"/>
                </a:lnTo>
                <a:lnTo>
                  <a:pt x="5036" y="1756"/>
                </a:lnTo>
                <a:lnTo>
                  <a:pt x="5036" y="1748"/>
                </a:lnTo>
                <a:lnTo>
                  <a:pt x="5034" y="1746"/>
                </a:lnTo>
                <a:lnTo>
                  <a:pt x="5030" y="1744"/>
                </a:lnTo>
                <a:lnTo>
                  <a:pt x="5028" y="1744"/>
                </a:lnTo>
                <a:lnTo>
                  <a:pt x="5022" y="1746"/>
                </a:lnTo>
                <a:lnTo>
                  <a:pt x="5024" y="1742"/>
                </a:lnTo>
                <a:lnTo>
                  <a:pt x="5026" y="1740"/>
                </a:lnTo>
                <a:lnTo>
                  <a:pt x="5030" y="1736"/>
                </a:lnTo>
                <a:lnTo>
                  <a:pt x="5040" y="1732"/>
                </a:lnTo>
                <a:lnTo>
                  <a:pt x="5044" y="1730"/>
                </a:lnTo>
                <a:lnTo>
                  <a:pt x="5048" y="1728"/>
                </a:lnTo>
                <a:lnTo>
                  <a:pt x="5048" y="1724"/>
                </a:lnTo>
                <a:lnTo>
                  <a:pt x="5048" y="1718"/>
                </a:lnTo>
                <a:lnTo>
                  <a:pt x="5048" y="1710"/>
                </a:lnTo>
                <a:lnTo>
                  <a:pt x="5050" y="1700"/>
                </a:lnTo>
                <a:lnTo>
                  <a:pt x="5060" y="1676"/>
                </a:lnTo>
                <a:lnTo>
                  <a:pt x="5070" y="1650"/>
                </a:lnTo>
                <a:lnTo>
                  <a:pt x="5072" y="1640"/>
                </a:lnTo>
                <a:lnTo>
                  <a:pt x="5072" y="1630"/>
                </a:lnTo>
                <a:lnTo>
                  <a:pt x="5070" y="1624"/>
                </a:lnTo>
                <a:lnTo>
                  <a:pt x="5068" y="1622"/>
                </a:lnTo>
                <a:lnTo>
                  <a:pt x="5066" y="1620"/>
                </a:lnTo>
                <a:lnTo>
                  <a:pt x="5064" y="1622"/>
                </a:lnTo>
                <a:lnTo>
                  <a:pt x="5062" y="1622"/>
                </a:lnTo>
                <a:lnTo>
                  <a:pt x="5060" y="1622"/>
                </a:lnTo>
                <a:lnTo>
                  <a:pt x="5056" y="1620"/>
                </a:lnTo>
                <a:lnTo>
                  <a:pt x="5050" y="1614"/>
                </a:lnTo>
                <a:lnTo>
                  <a:pt x="5048" y="1610"/>
                </a:lnTo>
                <a:lnTo>
                  <a:pt x="5048" y="1608"/>
                </a:lnTo>
                <a:lnTo>
                  <a:pt x="5058" y="1612"/>
                </a:lnTo>
                <a:lnTo>
                  <a:pt x="5068" y="1614"/>
                </a:lnTo>
                <a:lnTo>
                  <a:pt x="5072" y="1614"/>
                </a:lnTo>
                <a:lnTo>
                  <a:pt x="5072" y="1610"/>
                </a:lnTo>
                <a:lnTo>
                  <a:pt x="5070" y="1604"/>
                </a:lnTo>
                <a:lnTo>
                  <a:pt x="5068" y="1602"/>
                </a:lnTo>
                <a:lnTo>
                  <a:pt x="5062" y="1598"/>
                </a:lnTo>
                <a:lnTo>
                  <a:pt x="5056" y="1596"/>
                </a:lnTo>
                <a:lnTo>
                  <a:pt x="5056" y="1594"/>
                </a:lnTo>
                <a:lnTo>
                  <a:pt x="5058" y="1592"/>
                </a:lnTo>
                <a:lnTo>
                  <a:pt x="5062" y="1588"/>
                </a:lnTo>
                <a:lnTo>
                  <a:pt x="5066" y="1586"/>
                </a:lnTo>
                <a:lnTo>
                  <a:pt x="5080" y="1584"/>
                </a:lnTo>
                <a:lnTo>
                  <a:pt x="5086" y="1582"/>
                </a:lnTo>
                <a:lnTo>
                  <a:pt x="5092" y="1578"/>
                </a:lnTo>
                <a:lnTo>
                  <a:pt x="5096" y="1574"/>
                </a:lnTo>
                <a:lnTo>
                  <a:pt x="5098" y="1566"/>
                </a:lnTo>
                <a:lnTo>
                  <a:pt x="5100" y="1560"/>
                </a:lnTo>
                <a:lnTo>
                  <a:pt x="5102" y="1556"/>
                </a:lnTo>
                <a:lnTo>
                  <a:pt x="5106" y="1556"/>
                </a:lnTo>
                <a:lnTo>
                  <a:pt x="5108" y="1558"/>
                </a:lnTo>
                <a:lnTo>
                  <a:pt x="5114" y="1562"/>
                </a:lnTo>
                <a:lnTo>
                  <a:pt x="5116" y="1560"/>
                </a:lnTo>
                <a:lnTo>
                  <a:pt x="5116" y="1556"/>
                </a:lnTo>
                <a:lnTo>
                  <a:pt x="5118" y="1550"/>
                </a:lnTo>
                <a:lnTo>
                  <a:pt x="5122" y="1544"/>
                </a:lnTo>
                <a:lnTo>
                  <a:pt x="5130" y="1538"/>
                </a:lnTo>
                <a:lnTo>
                  <a:pt x="5136" y="1530"/>
                </a:lnTo>
                <a:lnTo>
                  <a:pt x="5138" y="1526"/>
                </a:lnTo>
                <a:lnTo>
                  <a:pt x="5138" y="1520"/>
                </a:lnTo>
                <a:lnTo>
                  <a:pt x="5136" y="1508"/>
                </a:lnTo>
                <a:lnTo>
                  <a:pt x="5138" y="1502"/>
                </a:lnTo>
                <a:lnTo>
                  <a:pt x="5136" y="1500"/>
                </a:lnTo>
                <a:lnTo>
                  <a:pt x="5134" y="1498"/>
                </a:lnTo>
                <a:lnTo>
                  <a:pt x="5122" y="1498"/>
                </a:lnTo>
                <a:lnTo>
                  <a:pt x="5114" y="1496"/>
                </a:lnTo>
                <a:lnTo>
                  <a:pt x="5106" y="1494"/>
                </a:lnTo>
                <a:lnTo>
                  <a:pt x="5102" y="1492"/>
                </a:lnTo>
                <a:lnTo>
                  <a:pt x="5098" y="1488"/>
                </a:lnTo>
                <a:lnTo>
                  <a:pt x="5098" y="1486"/>
                </a:lnTo>
                <a:lnTo>
                  <a:pt x="5098" y="1484"/>
                </a:lnTo>
                <a:lnTo>
                  <a:pt x="5100" y="1484"/>
                </a:lnTo>
                <a:lnTo>
                  <a:pt x="5106" y="1484"/>
                </a:lnTo>
                <a:lnTo>
                  <a:pt x="5112" y="1486"/>
                </a:lnTo>
                <a:lnTo>
                  <a:pt x="5116" y="1486"/>
                </a:lnTo>
                <a:lnTo>
                  <a:pt x="5124" y="1484"/>
                </a:lnTo>
                <a:lnTo>
                  <a:pt x="5130" y="1482"/>
                </a:lnTo>
                <a:lnTo>
                  <a:pt x="5136" y="1482"/>
                </a:lnTo>
                <a:lnTo>
                  <a:pt x="5144" y="1482"/>
                </a:lnTo>
                <a:lnTo>
                  <a:pt x="5144" y="1480"/>
                </a:lnTo>
                <a:lnTo>
                  <a:pt x="5144" y="1478"/>
                </a:lnTo>
                <a:lnTo>
                  <a:pt x="5140" y="1468"/>
                </a:lnTo>
                <a:lnTo>
                  <a:pt x="5126" y="1454"/>
                </a:lnTo>
                <a:lnTo>
                  <a:pt x="5120" y="1446"/>
                </a:lnTo>
                <a:lnTo>
                  <a:pt x="5116" y="1440"/>
                </a:lnTo>
                <a:lnTo>
                  <a:pt x="5118" y="1436"/>
                </a:lnTo>
                <a:lnTo>
                  <a:pt x="5120" y="1434"/>
                </a:lnTo>
                <a:lnTo>
                  <a:pt x="5126" y="1434"/>
                </a:lnTo>
                <a:lnTo>
                  <a:pt x="5132" y="1434"/>
                </a:lnTo>
                <a:lnTo>
                  <a:pt x="5146" y="1436"/>
                </a:lnTo>
                <a:lnTo>
                  <a:pt x="5152" y="1438"/>
                </a:lnTo>
                <a:lnTo>
                  <a:pt x="5158" y="1436"/>
                </a:lnTo>
                <a:lnTo>
                  <a:pt x="5160" y="1432"/>
                </a:lnTo>
                <a:lnTo>
                  <a:pt x="5164" y="1428"/>
                </a:lnTo>
                <a:lnTo>
                  <a:pt x="5168" y="1420"/>
                </a:lnTo>
                <a:lnTo>
                  <a:pt x="5170" y="1418"/>
                </a:lnTo>
                <a:lnTo>
                  <a:pt x="5174" y="1418"/>
                </a:lnTo>
                <a:lnTo>
                  <a:pt x="5180" y="1418"/>
                </a:lnTo>
                <a:lnTo>
                  <a:pt x="5184" y="1418"/>
                </a:lnTo>
                <a:lnTo>
                  <a:pt x="5180" y="1414"/>
                </a:lnTo>
                <a:lnTo>
                  <a:pt x="5170" y="1408"/>
                </a:lnTo>
                <a:lnTo>
                  <a:pt x="5162" y="1404"/>
                </a:lnTo>
                <a:lnTo>
                  <a:pt x="5162" y="1402"/>
                </a:lnTo>
                <a:lnTo>
                  <a:pt x="5168" y="1402"/>
                </a:lnTo>
                <a:lnTo>
                  <a:pt x="5174" y="1398"/>
                </a:lnTo>
                <a:lnTo>
                  <a:pt x="5180" y="1396"/>
                </a:lnTo>
                <a:lnTo>
                  <a:pt x="5188" y="1398"/>
                </a:lnTo>
                <a:lnTo>
                  <a:pt x="5196" y="1398"/>
                </a:lnTo>
                <a:lnTo>
                  <a:pt x="5208" y="1398"/>
                </a:lnTo>
                <a:lnTo>
                  <a:pt x="5218" y="1396"/>
                </a:lnTo>
                <a:lnTo>
                  <a:pt x="5224" y="1396"/>
                </a:lnTo>
                <a:lnTo>
                  <a:pt x="5230" y="1394"/>
                </a:lnTo>
                <a:lnTo>
                  <a:pt x="5234" y="1390"/>
                </a:lnTo>
                <a:lnTo>
                  <a:pt x="5236" y="1386"/>
                </a:lnTo>
                <a:lnTo>
                  <a:pt x="5234" y="1382"/>
                </a:lnTo>
                <a:lnTo>
                  <a:pt x="5234" y="1380"/>
                </a:lnTo>
                <a:lnTo>
                  <a:pt x="5238" y="1376"/>
                </a:lnTo>
                <a:lnTo>
                  <a:pt x="5242" y="1370"/>
                </a:lnTo>
                <a:lnTo>
                  <a:pt x="5240" y="1368"/>
                </a:lnTo>
                <a:lnTo>
                  <a:pt x="5240" y="1364"/>
                </a:lnTo>
                <a:lnTo>
                  <a:pt x="5248" y="1358"/>
                </a:lnTo>
                <a:lnTo>
                  <a:pt x="5250" y="1356"/>
                </a:lnTo>
                <a:lnTo>
                  <a:pt x="5252" y="1354"/>
                </a:lnTo>
                <a:lnTo>
                  <a:pt x="5250" y="1350"/>
                </a:lnTo>
                <a:lnTo>
                  <a:pt x="5248" y="1348"/>
                </a:lnTo>
                <a:lnTo>
                  <a:pt x="5242" y="1346"/>
                </a:lnTo>
                <a:lnTo>
                  <a:pt x="5242" y="1344"/>
                </a:lnTo>
                <a:lnTo>
                  <a:pt x="5242" y="1342"/>
                </a:lnTo>
                <a:lnTo>
                  <a:pt x="5246" y="1342"/>
                </a:lnTo>
                <a:lnTo>
                  <a:pt x="5250" y="1342"/>
                </a:lnTo>
                <a:lnTo>
                  <a:pt x="5256" y="1344"/>
                </a:lnTo>
                <a:lnTo>
                  <a:pt x="5266" y="1344"/>
                </a:lnTo>
                <a:lnTo>
                  <a:pt x="5272" y="1344"/>
                </a:lnTo>
                <a:lnTo>
                  <a:pt x="5270" y="1346"/>
                </a:lnTo>
                <a:lnTo>
                  <a:pt x="5264" y="1352"/>
                </a:lnTo>
                <a:lnTo>
                  <a:pt x="5260" y="1356"/>
                </a:lnTo>
                <a:lnTo>
                  <a:pt x="5258" y="1360"/>
                </a:lnTo>
                <a:lnTo>
                  <a:pt x="5254" y="1364"/>
                </a:lnTo>
                <a:lnTo>
                  <a:pt x="5250" y="1366"/>
                </a:lnTo>
                <a:lnTo>
                  <a:pt x="5248" y="1372"/>
                </a:lnTo>
                <a:lnTo>
                  <a:pt x="5248" y="1378"/>
                </a:lnTo>
                <a:lnTo>
                  <a:pt x="5244" y="1386"/>
                </a:lnTo>
                <a:lnTo>
                  <a:pt x="5242" y="1392"/>
                </a:lnTo>
                <a:lnTo>
                  <a:pt x="5242" y="1394"/>
                </a:lnTo>
                <a:lnTo>
                  <a:pt x="5244" y="1396"/>
                </a:lnTo>
                <a:lnTo>
                  <a:pt x="5250" y="1398"/>
                </a:lnTo>
                <a:lnTo>
                  <a:pt x="5256" y="1398"/>
                </a:lnTo>
                <a:lnTo>
                  <a:pt x="5262" y="1396"/>
                </a:lnTo>
                <a:lnTo>
                  <a:pt x="5268" y="1390"/>
                </a:lnTo>
                <a:lnTo>
                  <a:pt x="5276" y="1380"/>
                </a:lnTo>
                <a:lnTo>
                  <a:pt x="5280" y="1380"/>
                </a:lnTo>
                <a:lnTo>
                  <a:pt x="5284" y="1382"/>
                </a:lnTo>
                <a:lnTo>
                  <a:pt x="5290" y="1386"/>
                </a:lnTo>
                <a:lnTo>
                  <a:pt x="5292" y="1384"/>
                </a:lnTo>
                <a:lnTo>
                  <a:pt x="5292" y="1380"/>
                </a:lnTo>
                <a:lnTo>
                  <a:pt x="5290" y="1378"/>
                </a:lnTo>
                <a:lnTo>
                  <a:pt x="5288" y="1376"/>
                </a:lnTo>
                <a:lnTo>
                  <a:pt x="5290" y="1374"/>
                </a:lnTo>
                <a:lnTo>
                  <a:pt x="5294" y="1370"/>
                </a:lnTo>
                <a:lnTo>
                  <a:pt x="5300" y="1370"/>
                </a:lnTo>
                <a:lnTo>
                  <a:pt x="5302" y="1370"/>
                </a:lnTo>
                <a:lnTo>
                  <a:pt x="5306" y="1370"/>
                </a:lnTo>
                <a:lnTo>
                  <a:pt x="5308" y="1372"/>
                </a:lnTo>
                <a:lnTo>
                  <a:pt x="5312" y="1372"/>
                </a:lnTo>
                <a:lnTo>
                  <a:pt x="5320" y="1370"/>
                </a:lnTo>
                <a:lnTo>
                  <a:pt x="5336" y="1362"/>
                </a:lnTo>
                <a:lnTo>
                  <a:pt x="5338" y="1358"/>
                </a:lnTo>
                <a:lnTo>
                  <a:pt x="5338" y="1354"/>
                </a:lnTo>
                <a:lnTo>
                  <a:pt x="5338" y="1350"/>
                </a:lnTo>
                <a:lnTo>
                  <a:pt x="5340" y="1350"/>
                </a:lnTo>
                <a:lnTo>
                  <a:pt x="5340" y="1348"/>
                </a:lnTo>
                <a:lnTo>
                  <a:pt x="5344" y="1350"/>
                </a:lnTo>
                <a:lnTo>
                  <a:pt x="5346" y="1350"/>
                </a:lnTo>
                <a:lnTo>
                  <a:pt x="5346" y="1352"/>
                </a:lnTo>
                <a:lnTo>
                  <a:pt x="5348" y="1354"/>
                </a:lnTo>
                <a:lnTo>
                  <a:pt x="5358" y="1350"/>
                </a:lnTo>
                <a:lnTo>
                  <a:pt x="5368" y="1344"/>
                </a:lnTo>
                <a:lnTo>
                  <a:pt x="5394" y="1324"/>
                </a:lnTo>
                <a:lnTo>
                  <a:pt x="5406" y="1312"/>
                </a:lnTo>
                <a:lnTo>
                  <a:pt x="5416" y="1300"/>
                </a:lnTo>
                <a:lnTo>
                  <a:pt x="5424" y="1290"/>
                </a:lnTo>
                <a:lnTo>
                  <a:pt x="5428" y="1280"/>
                </a:lnTo>
                <a:lnTo>
                  <a:pt x="5436" y="1264"/>
                </a:lnTo>
                <a:lnTo>
                  <a:pt x="5446" y="1250"/>
                </a:lnTo>
                <a:lnTo>
                  <a:pt x="5458" y="1240"/>
                </a:lnTo>
                <a:lnTo>
                  <a:pt x="5464" y="1238"/>
                </a:lnTo>
                <a:lnTo>
                  <a:pt x="5470" y="1238"/>
                </a:lnTo>
                <a:lnTo>
                  <a:pt x="5480" y="1236"/>
                </a:lnTo>
                <a:lnTo>
                  <a:pt x="5482" y="1234"/>
                </a:lnTo>
                <a:lnTo>
                  <a:pt x="5484" y="1230"/>
                </a:lnTo>
                <a:lnTo>
                  <a:pt x="5484" y="1226"/>
                </a:lnTo>
                <a:lnTo>
                  <a:pt x="5482" y="1220"/>
                </a:lnTo>
                <a:lnTo>
                  <a:pt x="5476" y="1214"/>
                </a:lnTo>
                <a:lnTo>
                  <a:pt x="5468" y="1204"/>
                </a:lnTo>
                <a:lnTo>
                  <a:pt x="5462" y="1196"/>
                </a:lnTo>
                <a:lnTo>
                  <a:pt x="5462" y="1194"/>
                </a:lnTo>
                <a:lnTo>
                  <a:pt x="5472" y="1200"/>
                </a:lnTo>
                <a:lnTo>
                  <a:pt x="5506" y="1222"/>
                </a:lnTo>
                <a:lnTo>
                  <a:pt x="5522" y="1226"/>
                </a:lnTo>
                <a:lnTo>
                  <a:pt x="5530" y="1228"/>
                </a:lnTo>
                <a:lnTo>
                  <a:pt x="5538" y="1228"/>
                </a:lnTo>
                <a:lnTo>
                  <a:pt x="5546" y="1226"/>
                </a:lnTo>
                <a:lnTo>
                  <a:pt x="5554" y="1222"/>
                </a:lnTo>
                <a:lnTo>
                  <a:pt x="5560" y="1218"/>
                </a:lnTo>
                <a:lnTo>
                  <a:pt x="5566" y="1212"/>
                </a:lnTo>
                <a:lnTo>
                  <a:pt x="5568" y="1206"/>
                </a:lnTo>
                <a:lnTo>
                  <a:pt x="5572" y="1204"/>
                </a:lnTo>
                <a:lnTo>
                  <a:pt x="5574" y="1204"/>
                </a:lnTo>
                <a:lnTo>
                  <a:pt x="5578" y="1206"/>
                </a:lnTo>
                <a:lnTo>
                  <a:pt x="5584" y="1208"/>
                </a:lnTo>
                <a:lnTo>
                  <a:pt x="5592" y="1208"/>
                </a:lnTo>
                <a:lnTo>
                  <a:pt x="5602" y="1206"/>
                </a:lnTo>
                <a:lnTo>
                  <a:pt x="5618" y="1202"/>
                </a:lnTo>
                <a:lnTo>
                  <a:pt x="5636" y="1196"/>
                </a:lnTo>
                <a:lnTo>
                  <a:pt x="5656" y="1190"/>
                </a:lnTo>
                <a:lnTo>
                  <a:pt x="5692" y="1184"/>
                </a:lnTo>
                <a:lnTo>
                  <a:pt x="5722" y="1176"/>
                </a:lnTo>
                <a:lnTo>
                  <a:pt x="5734" y="1172"/>
                </a:lnTo>
                <a:lnTo>
                  <a:pt x="5742" y="1166"/>
                </a:lnTo>
                <a:lnTo>
                  <a:pt x="5756" y="1152"/>
                </a:lnTo>
                <a:lnTo>
                  <a:pt x="5770" y="1140"/>
                </a:lnTo>
                <a:lnTo>
                  <a:pt x="5786" y="1132"/>
                </a:lnTo>
                <a:lnTo>
                  <a:pt x="5796" y="1128"/>
                </a:lnTo>
                <a:lnTo>
                  <a:pt x="5806" y="1126"/>
                </a:lnTo>
                <a:lnTo>
                  <a:pt x="5814" y="1124"/>
                </a:lnTo>
                <a:lnTo>
                  <a:pt x="5818" y="1122"/>
                </a:lnTo>
                <a:lnTo>
                  <a:pt x="5818" y="1118"/>
                </a:lnTo>
                <a:lnTo>
                  <a:pt x="5818" y="1114"/>
                </a:lnTo>
                <a:lnTo>
                  <a:pt x="5818" y="1112"/>
                </a:lnTo>
                <a:lnTo>
                  <a:pt x="5818" y="1108"/>
                </a:lnTo>
                <a:lnTo>
                  <a:pt x="5822" y="1106"/>
                </a:lnTo>
                <a:lnTo>
                  <a:pt x="5832" y="1104"/>
                </a:lnTo>
                <a:lnTo>
                  <a:pt x="5846" y="1104"/>
                </a:lnTo>
                <a:lnTo>
                  <a:pt x="5848" y="1102"/>
                </a:lnTo>
                <a:lnTo>
                  <a:pt x="5850" y="1100"/>
                </a:lnTo>
                <a:lnTo>
                  <a:pt x="5854" y="1094"/>
                </a:lnTo>
                <a:lnTo>
                  <a:pt x="5858" y="1092"/>
                </a:lnTo>
                <a:lnTo>
                  <a:pt x="5868" y="1086"/>
                </a:lnTo>
                <a:lnTo>
                  <a:pt x="5882" y="1078"/>
                </a:lnTo>
                <a:lnTo>
                  <a:pt x="5882" y="1076"/>
                </a:lnTo>
                <a:lnTo>
                  <a:pt x="5880" y="1076"/>
                </a:lnTo>
                <a:lnTo>
                  <a:pt x="5864" y="1076"/>
                </a:lnTo>
                <a:lnTo>
                  <a:pt x="5836" y="1078"/>
                </a:lnTo>
                <a:lnTo>
                  <a:pt x="5820" y="1078"/>
                </a:lnTo>
                <a:lnTo>
                  <a:pt x="5806" y="1076"/>
                </a:lnTo>
                <a:lnTo>
                  <a:pt x="5794" y="1070"/>
                </a:lnTo>
                <a:lnTo>
                  <a:pt x="5780" y="1064"/>
                </a:lnTo>
                <a:lnTo>
                  <a:pt x="5768" y="1058"/>
                </a:lnTo>
                <a:lnTo>
                  <a:pt x="5756" y="1056"/>
                </a:lnTo>
                <a:lnTo>
                  <a:pt x="5750" y="1056"/>
                </a:lnTo>
                <a:lnTo>
                  <a:pt x="5742" y="1056"/>
                </a:lnTo>
                <a:lnTo>
                  <a:pt x="5736" y="1060"/>
                </a:lnTo>
                <a:lnTo>
                  <a:pt x="5728" y="1064"/>
                </a:lnTo>
                <a:lnTo>
                  <a:pt x="5722" y="1068"/>
                </a:lnTo>
                <a:lnTo>
                  <a:pt x="5714" y="1070"/>
                </a:lnTo>
                <a:lnTo>
                  <a:pt x="5702" y="1070"/>
                </a:lnTo>
                <a:lnTo>
                  <a:pt x="5696" y="1070"/>
                </a:lnTo>
                <a:lnTo>
                  <a:pt x="5690" y="1070"/>
                </a:lnTo>
                <a:lnTo>
                  <a:pt x="5684" y="1074"/>
                </a:lnTo>
                <a:lnTo>
                  <a:pt x="5676" y="1082"/>
                </a:lnTo>
                <a:lnTo>
                  <a:pt x="5670" y="1086"/>
                </a:lnTo>
                <a:lnTo>
                  <a:pt x="5664" y="1088"/>
                </a:lnTo>
                <a:lnTo>
                  <a:pt x="5660" y="1090"/>
                </a:lnTo>
                <a:lnTo>
                  <a:pt x="5656" y="1090"/>
                </a:lnTo>
                <a:lnTo>
                  <a:pt x="5656" y="1086"/>
                </a:lnTo>
                <a:lnTo>
                  <a:pt x="5656" y="1082"/>
                </a:lnTo>
                <a:lnTo>
                  <a:pt x="5660" y="1078"/>
                </a:lnTo>
                <a:lnTo>
                  <a:pt x="5668" y="1070"/>
                </a:lnTo>
                <a:lnTo>
                  <a:pt x="5678" y="1064"/>
                </a:lnTo>
                <a:lnTo>
                  <a:pt x="5684" y="1062"/>
                </a:lnTo>
                <a:lnTo>
                  <a:pt x="5690" y="1060"/>
                </a:lnTo>
                <a:lnTo>
                  <a:pt x="5694" y="1060"/>
                </a:lnTo>
                <a:lnTo>
                  <a:pt x="5700" y="1064"/>
                </a:lnTo>
                <a:lnTo>
                  <a:pt x="5702" y="1064"/>
                </a:lnTo>
                <a:lnTo>
                  <a:pt x="5706" y="1062"/>
                </a:lnTo>
                <a:lnTo>
                  <a:pt x="5714" y="1056"/>
                </a:lnTo>
                <a:lnTo>
                  <a:pt x="5714" y="1054"/>
                </a:lnTo>
                <a:lnTo>
                  <a:pt x="5714" y="1052"/>
                </a:lnTo>
                <a:lnTo>
                  <a:pt x="5710" y="1052"/>
                </a:lnTo>
                <a:lnTo>
                  <a:pt x="5704" y="1050"/>
                </a:lnTo>
                <a:lnTo>
                  <a:pt x="5680" y="1052"/>
                </a:lnTo>
                <a:lnTo>
                  <a:pt x="5652" y="1056"/>
                </a:lnTo>
                <a:lnTo>
                  <a:pt x="5638" y="1058"/>
                </a:lnTo>
                <a:lnTo>
                  <a:pt x="5634" y="1056"/>
                </a:lnTo>
                <a:lnTo>
                  <a:pt x="5632" y="1052"/>
                </a:lnTo>
                <a:lnTo>
                  <a:pt x="5636" y="1046"/>
                </a:lnTo>
                <a:lnTo>
                  <a:pt x="5640" y="1038"/>
                </a:lnTo>
                <a:lnTo>
                  <a:pt x="5650" y="1022"/>
                </a:lnTo>
                <a:lnTo>
                  <a:pt x="5656" y="1012"/>
                </a:lnTo>
                <a:lnTo>
                  <a:pt x="5658" y="1010"/>
                </a:lnTo>
                <a:lnTo>
                  <a:pt x="5664" y="1016"/>
                </a:lnTo>
                <a:lnTo>
                  <a:pt x="5672" y="1022"/>
                </a:lnTo>
                <a:lnTo>
                  <a:pt x="5676" y="1022"/>
                </a:lnTo>
                <a:lnTo>
                  <a:pt x="5680" y="1022"/>
                </a:lnTo>
                <a:lnTo>
                  <a:pt x="5718" y="1010"/>
                </a:lnTo>
                <a:lnTo>
                  <a:pt x="5732" y="1004"/>
                </a:lnTo>
                <a:lnTo>
                  <a:pt x="5742" y="1000"/>
                </a:lnTo>
                <a:lnTo>
                  <a:pt x="5746" y="996"/>
                </a:lnTo>
                <a:lnTo>
                  <a:pt x="5746" y="990"/>
                </a:lnTo>
                <a:lnTo>
                  <a:pt x="5742" y="986"/>
                </a:lnTo>
                <a:lnTo>
                  <a:pt x="5734" y="982"/>
                </a:lnTo>
                <a:lnTo>
                  <a:pt x="5724" y="980"/>
                </a:lnTo>
                <a:lnTo>
                  <a:pt x="5710" y="976"/>
                </a:lnTo>
                <a:lnTo>
                  <a:pt x="5688" y="972"/>
                </a:lnTo>
                <a:lnTo>
                  <a:pt x="5682" y="970"/>
                </a:lnTo>
                <a:lnTo>
                  <a:pt x="5680" y="968"/>
                </a:lnTo>
                <a:lnTo>
                  <a:pt x="5680" y="966"/>
                </a:lnTo>
                <a:lnTo>
                  <a:pt x="5686" y="966"/>
                </a:lnTo>
                <a:lnTo>
                  <a:pt x="5706" y="966"/>
                </a:lnTo>
                <a:lnTo>
                  <a:pt x="5728" y="970"/>
                </a:lnTo>
                <a:lnTo>
                  <a:pt x="5742" y="974"/>
                </a:lnTo>
                <a:lnTo>
                  <a:pt x="5754" y="980"/>
                </a:lnTo>
                <a:lnTo>
                  <a:pt x="5768" y="986"/>
                </a:lnTo>
                <a:lnTo>
                  <a:pt x="5782" y="990"/>
                </a:lnTo>
                <a:lnTo>
                  <a:pt x="5790" y="996"/>
                </a:lnTo>
                <a:lnTo>
                  <a:pt x="5794" y="1006"/>
                </a:lnTo>
                <a:lnTo>
                  <a:pt x="5796" y="1022"/>
                </a:lnTo>
                <a:lnTo>
                  <a:pt x="5800" y="1030"/>
                </a:lnTo>
                <a:lnTo>
                  <a:pt x="5806" y="1038"/>
                </a:lnTo>
                <a:lnTo>
                  <a:pt x="5814" y="1044"/>
                </a:lnTo>
                <a:lnTo>
                  <a:pt x="5824" y="1048"/>
                </a:lnTo>
                <a:lnTo>
                  <a:pt x="5834" y="1052"/>
                </a:lnTo>
                <a:lnTo>
                  <a:pt x="5844" y="1054"/>
                </a:lnTo>
                <a:lnTo>
                  <a:pt x="5852" y="1054"/>
                </a:lnTo>
                <a:lnTo>
                  <a:pt x="5858" y="1052"/>
                </a:lnTo>
                <a:lnTo>
                  <a:pt x="5866" y="1048"/>
                </a:lnTo>
                <a:lnTo>
                  <a:pt x="5872" y="1048"/>
                </a:lnTo>
                <a:lnTo>
                  <a:pt x="5882" y="1052"/>
                </a:lnTo>
                <a:lnTo>
                  <a:pt x="5896" y="1054"/>
                </a:lnTo>
                <a:lnTo>
                  <a:pt x="5904" y="1054"/>
                </a:lnTo>
                <a:lnTo>
                  <a:pt x="5908" y="1048"/>
                </a:lnTo>
                <a:lnTo>
                  <a:pt x="5908" y="1042"/>
                </a:lnTo>
                <a:lnTo>
                  <a:pt x="5906" y="1032"/>
                </a:lnTo>
                <a:lnTo>
                  <a:pt x="5902" y="1008"/>
                </a:lnTo>
                <a:lnTo>
                  <a:pt x="5900" y="996"/>
                </a:lnTo>
                <a:lnTo>
                  <a:pt x="5900" y="984"/>
                </a:lnTo>
                <a:lnTo>
                  <a:pt x="5900" y="976"/>
                </a:lnTo>
                <a:lnTo>
                  <a:pt x="5898" y="974"/>
                </a:lnTo>
                <a:lnTo>
                  <a:pt x="5896" y="974"/>
                </a:lnTo>
                <a:lnTo>
                  <a:pt x="5892" y="976"/>
                </a:lnTo>
                <a:lnTo>
                  <a:pt x="5886" y="980"/>
                </a:lnTo>
                <a:lnTo>
                  <a:pt x="5880" y="984"/>
                </a:lnTo>
                <a:lnTo>
                  <a:pt x="5874" y="988"/>
                </a:lnTo>
                <a:lnTo>
                  <a:pt x="5868" y="990"/>
                </a:lnTo>
                <a:lnTo>
                  <a:pt x="5868" y="988"/>
                </a:lnTo>
                <a:lnTo>
                  <a:pt x="5866" y="984"/>
                </a:lnTo>
                <a:lnTo>
                  <a:pt x="5864" y="976"/>
                </a:lnTo>
                <a:lnTo>
                  <a:pt x="5866" y="974"/>
                </a:lnTo>
                <a:lnTo>
                  <a:pt x="5868" y="972"/>
                </a:lnTo>
                <a:lnTo>
                  <a:pt x="5876" y="970"/>
                </a:lnTo>
                <a:lnTo>
                  <a:pt x="5880" y="968"/>
                </a:lnTo>
                <a:lnTo>
                  <a:pt x="5886" y="960"/>
                </a:lnTo>
                <a:lnTo>
                  <a:pt x="5890" y="956"/>
                </a:lnTo>
                <a:lnTo>
                  <a:pt x="5892" y="954"/>
                </a:lnTo>
                <a:lnTo>
                  <a:pt x="5890" y="954"/>
                </a:lnTo>
                <a:lnTo>
                  <a:pt x="5880" y="958"/>
                </a:lnTo>
                <a:lnTo>
                  <a:pt x="5870" y="960"/>
                </a:lnTo>
                <a:lnTo>
                  <a:pt x="5866" y="960"/>
                </a:lnTo>
                <a:lnTo>
                  <a:pt x="5866" y="954"/>
                </a:lnTo>
                <a:lnTo>
                  <a:pt x="5868" y="948"/>
                </a:lnTo>
                <a:lnTo>
                  <a:pt x="5866" y="944"/>
                </a:lnTo>
                <a:lnTo>
                  <a:pt x="5862" y="940"/>
                </a:lnTo>
                <a:lnTo>
                  <a:pt x="5856" y="936"/>
                </a:lnTo>
                <a:lnTo>
                  <a:pt x="5838" y="932"/>
                </a:lnTo>
                <a:lnTo>
                  <a:pt x="5816" y="924"/>
                </a:lnTo>
                <a:lnTo>
                  <a:pt x="5796" y="918"/>
                </a:lnTo>
                <a:lnTo>
                  <a:pt x="5786" y="912"/>
                </a:lnTo>
                <a:lnTo>
                  <a:pt x="5780" y="906"/>
                </a:lnTo>
                <a:lnTo>
                  <a:pt x="5780" y="902"/>
                </a:lnTo>
                <a:lnTo>
                  <a:pt x="5780" y="900"/>
                </a:lnTo>
                <a:lnTo>
                  <a:pt x="5780" y="896"/>
                </a:lnTo>
                <a:lnTo>
                  <a:pt x="5778" y="890"/>
                </a:lnTo>
                <a:lnTo>
                  <a:pt x="5770" y="884"/>
                </a:lnTo>
                <a:lnTo>
                  <a:pt x="5762" y="880"/>
                </a:lnTo>
                <a:lnTo>
                  <a:pt x="5758" y="874"/>
                </a:lnTo>
                <a:lnTo>
                  <a:pt x="5760" y="870"/>
                </a:lnTo>
                <a:lnTo>
                  <a:pt x="5760" y="866"/>
                </a:lnTo>
                <a:lnTo>
                  <a:pt x="5758" y="862"/>
                </a:lnTo>
                <a:lnTo>
                  <a:pt x="5752" y="856"/>
                </a:lnTo>
                <a:lnTo>
                  <a:pt x="5738" y="852"/>
                </a:lnTo>
                <a:lnTo>
                  <a:pt x="5714" y="844"/>
                </a:lnTo>
                <a:lnTo>
                  <a:pt x="5724" y="846"/>
                </a:lnTo>
                <a:lnTo>
                  <a:pt x="5732" y="844"/>
                </a:lnTo>
                <a:lnTo>
                  <a:pt x="5740" y="840"/>
                </a:lnTo>
                <a:lnTo>
                  <a:pt x="5748" y="836"/>
                </a:lnTo>
                <a:lnTo>
                  <a:pt x="5764" y="828"/>
                </a:lnTo>
                <a:lnTo>
                  <a:pt x="5784" y="816"/>
                </a:lnTo>
                <a:lnTo>
                  <a:pt x="5790" y="816"/>
                </a:lnTo>
                <a:lnTo>
                  <a:pt x="5796" y="814"/>
                </a:lnTo>
                <a:lnTo>
                  <a:pt x="5810" y="818"/>
                </a:lnTo>
                <a:lnTo>
                  <a:pt x="5824" y="824"/>
                </a:lnTo>
                <a:lnTo>
                  <a:pt x="5838" y="832"/>
                </a:lnTo>
                <a:lnTo>
                  <a:pt x="5852" y="838"/>
                </a:lnTo>
                <a:lnTo>
                  <a:pt x="5866" y="842"/>
                </a:lnTo>
                <a:lnTo>
                  <a:pt x="5874" y="842"/>
                </a:lnTo>
                <a:lnTo>
                  <a:pt x="5880" y="842"/>
                </a:lnTo>
                <a:lnTo>
                  <a:pt x="5888" y="840"/>
                </a:lnTo>
                <a:lnTo>
                  <a:pt x="5894" y="836"/>
                </a:lnTo>
                <a:lnTo>
                  <a:pt x="5906" y="828"/>
                </a:lnTo>
                <a:lnTo>
                  <a:pt x="5916" y="826"/>
                </a:lnTo>
                <a:lnTo>
                  <a:pt x="5922" y="826"/>
                </a:lnTo>
                <a:lnTo>
                  <a:pt x="5928" y="828"/>
                </a:lnTo>
                <a:lnTo>
                  <a:pt x="5932" y="828"/>
                </a:lnTo>
                <a:lnTo>
                  <a:pt x="5936" y="828"/>
                </a:lnTo>
                <a:lnTo>
                  <a:pt x="5942" y="826"/>
                </a:lnTo>
                <a:lnTo>
                  <a:pt x="5948" y="818"/>
                </a:lnTo>
                <a:lnTo>
                  <a:pt x="5954" y="808"/>
                </a:lnTo>
                <a:lnTo>
                  <a:pt x="5954" y="804"/>
                </a:lnTo>
                <a:lnTo>
                  <a:pt x="5952" y="802"/>
                </a:lnTo>
                <a:lnTo>
                  <a:pt x="5948" y="796"/>
                </a:lnTo>
                <a:lnTo>
                  <a:pt x="5940" y="792"/>
                </a:lnTo>
                <a:lnTo>
                  <a:pt x="5930" y="788"/>
                </a:lnTo>
                <a:lnTo>
                  <a:pt x="5916" y="788"/>
                </a:lnTo>
                <a:lnTo>
                  <a:pt x="5890" y="786"/>
                </a:lnTo>
                <a:lnTo>
                  <a:pt x="5880" y="784"/>
                </a:lnTo>
                <a:lnTo>
                  <a:pt x="5876" y="782"/>
                </a:lnTo>
                <a:lnTo>
                  <a:pt x="5876" y="780"/>
                </a:lnTo>
                <a:lnTo>
                  <a:pt x="5876" y="774"/>
                </a:lnTo>
                <a:lnTo>
                  <a:pt x="5882" y="768"/>
                </a:lnTo>
                <a:lnTo>
                  <a:pt x="5890" y="762"/>
                </a:lnTo>
                <a:lnTo>
                  <a:pt x="5902" y="756"/>
                </a:lnTo>
                <a:lnTo>
                  <a:pt x="5914" y="752"/>
                </a:lnTo>
                <a:lnTo>
                  <a:pt x="5928" y="752"/>
                </a:lnTo>
                <a:lnTo>
                  <a:pt x="5940" y="754"/>
                </a:lnTo>
                <a:lnTo>
                  <a:pt x="5948" y="756"/>
                </a:lnTo>
                <a:lnTo>
                  <a:pt x="5958" y="764"/>
                </a:lnTo>
                <a:lnTo>
                  <a:pt x="5964" y="768"/>
                </a:lnTo>
                <a:lnTo>
                  <a:pt x="5970" y="768"/>
                </a:lnTo>
                <a:lnTo>
                  <a:pt x="5978" y="768"/>
                </a:lnTo>
                <a:lnTo>
                  <a:pt x="5990" y="764"/>
                </a:lnTo>
                <a:lnTo>
                  <a:pt x="5998" y="760"/>
                </a:lnTo>
                <a:lnTo>
                  <a:pt x="6002" y="756"/>
                </a:lnTo>
                <a:lnTo>
                  <a:pt x="6002" y="752"/>
                </a:lnTo>
                <a:lnTo>
                  <a:pt x="5998" y="748"/>
                </a:lnTo>
                <a:lnTo>
                  <a:pt x="5992" y="744"/>
                </a:lnTo>
                <a:lnTo>
                  <a:pt x="5982" y="742"/>
                </a:lnTo>
                <a:lnTo>
                  <a:pt x="5970" y="740"/>
                </a:lnTo>
                <a:lnTo>
                  <a:pt x="5956" y="738"/>
                </a:lnTo>
                <a:lnTo>
                  <a:pt x="5948" y="736"/>
                </a:lnTo>
                <a:lnTo>
                  <a:pt x="5944" y="734"/>
                </a:lnTo>
                <a:lnTo>
                  <a:pt x="5940" y="732"/>
                </a:lnTo>
                <a:lnTo>
                  <a:pt x="5938" y="728"/>
                </a:lnTo>
                <a:lnTo>
                  <a:pt x="5936" y="718"/>
                </a:lnTo>
                <a:lnTo>
                  <a:pt x="5940" y="708"/>
                </a:lnTo>
                <a:lnTo>
                  <a:pt x="5944" y="700"/>
                </a:lnTo>
                <a:lnTo>
                  <a:pt x="5950" y="692"/>
                </a:lnTo>
                <a:lnTo>
                  <a:pt x="5954" y="692"/>
                </a:lnTo>
                <a:lnTo>
                  <a:pt x="5958" y="690"/>
                </a:lnTo>
                <a:lnTo>
                  <a:pt x="5960" y="692"/>
                </a:lnTo>
                <a:lnTo>
                  <a:pt x="5964" y="694"/>
                </a:lnTo>
                <a:lnTo>
                  <a:pt x="5970" y="700"/>
                </a:lnTo>
                <a:lnTo>
                  <a:pt x="5976" y="702"/>
                </a:lnTo>
                <a:lnTo>
                  <a:pt x="5984" y="702"/>
                </a:lnTo>
                <a:lnTo>
                  <a:pt x="5990" y="698"/>
                </a:lnTo>
                <a:lnTo>
                  <a:pt x="5996" y="692"/>
                </a:lnTo>
                <a:lnTo>
                  <a:pt x="5998" y="686"/>
                </a:lnTo>
                <a:lnTo>
                  <a:pt x="5996" y="678"/>
                </a:lnTo>
                <a:lnTo>
                  <a:pt x="5992" y="668"/>
                </a:lnTo>
                <a:lnTo>
                  <a:pt x="5988" y="662"/>
                </a:lnTo>
                <a:lnTo>
                  <a:pt x="5986" y="658"/>
                </a:lnTo>
                <a:lnTo>
                  <a:pt x="5990" y="656"/>
                </a:lnTo>
                <a:lnTo>
                  <a:pt x="5994" y="656"/>
                </a:lnTo>
                <a:lnTo>
                  <a:pt x="5996" y="654"/>
                </a:lnTo>
                <a:lnTo>
                  <a:pt x="5980" y="646"/>
                </a:lnTo>
                <a:lnTo>
                  <a:pt x="5968" y="640"/>
                </a:lnTo>
                <a:lnTo>
                  <a:pt x="5964" y="636"/>
                </a:lnTo>
                <a:lnTo>
                  <a:pt x="5964" y="632"/>
                </a:lnTo>
                <a:lnTo>
                  <a:pt x="5968" y="632"/>
                </a:lnTo>
                <a:lnTo>
                  <a:pt x="5976" y="628"/>
                </a:lnTo>
                <a:lnTo>
                  <a:pt x="5980" y="624"/>
                </a:lnTo>
                <a:lnTo>
                  <a:pt x="5978" y="618"/>
                </a:lnTo>
                <a:lnTo>
                  <a:pt x="5976" y="616"/>
                </a:lnTo>
                <a:lnTo>
                  <a:pt x="5972" y="614"/>
                </a:lnTo>
                <a:lnTo>
                  <a:pt x="5962" y="612"/>
                </a:lnTo>
                <a:lnTo>
                  <a:pt x="5934" y="612"/>
                </a:lnTo>
                <a:lnTo>
                  <a:pt x="5922" y="612"/>
                </a:lnTo>
                <a:lnTo>
                  <a:pt x="5910" y="610"/>
                </a:lnTo>
                <a:lnTo>
                  <a:pt x="5902" y="608"/>
                </a:lnTo>
                <a:lnTo>
                  <a:pt x="5900" y="604"/>
                </a:lnTo>
                <a:lnTo>
                  <a:pt x="5898" y="600"/>
                </a:lnTo>
                <a:lnTo>
                  <a:pt x="5898" y="596"/>
                </a:lnTo>
                <a:lnTo>
                  <a:pt x="5898" y="594"/>
                </a:lnTo>
                <a:lnTo>
                  <a:pt x="5892" y="588"/>
                </a:lnTo>
                <a:lnTo>
                  <a:pt x="5884" y="584"/>
                </a:lnTo>
                <a:lnTo>
                  <a:pt x="5876" y="582"/>
                </a:lnTo>
                <a:lnTo>
                  <a:pt x="5868" y="580"/>
                </a:lnTo>
                <a:lnTo>
                  <a:pt x="5864" y="576"/>
                </a:lnTo>
                <a:lnTo>
                  <a:pt x="5864" y="574"/>
                </a:lnTo>
                <a:lnTo>
                  <a:pt x="5864" y="572"/>
                </a:lnTo>
                <a:lnTo>
                  <a:pt x="5868" y="568"/>
                </a:lnTo>
                <a:lnTo>
                  <a:pt x="5876" y="564"/>
                </a:lnTo>
                <a:lnTo>
                  <a:pt x="5882" y="566"/>
                </a:lnTo>
                <a:lnTo>
                  <a:pt x="5886" y="570"/>
                </a:lnTo>
                <a:lnTo>
                  <a:pt x="5890" y="574"/>
                </a:lnTo>
                <a:lnTo>
                  <a:pt x="5894" y="578"/>
                </a:lnTo>
                <a:lnTo>
                  <a:pt x="5900" y="580"/>
                </a:lnTo>
                <a:lnTo>
                  <a:pt x="5908" y="580"/>
                </a:lnTo>
                <a:lnTo>
                  <a:pt x="5918" y="572"/>
                </a:lnTo>
                <a:lnTo>
                  <a:pt x="5930" y="566"/>
                </a:lnTo>
                <a:lnTo>
                  <a:pt x="5944" y="560"/>
                </a:lnTo>
                <a:lnTo>
                  <a:pt x="5956" y="558"/>
                </a:lnTo>
                <a:lnTo>
                  <a:pt x="5968" y="558"/>
                </a:lnTo>
                <a:lnTo>
                  <a:pt x="5980" y="560"/>
                </a:lnTo>
                <a:lnTo>
                  <a:pt x="5992" y="564"/>
                </a:lnTo>
                <a:lnTo>
                  <a:pt x="6014" y="572"/>
                </a:lnTo>
                <a:lnTo>
                  <a:pt x="6024" y="576"/>
                </a:lnTo>
                <a:lnTo>
                  <a:pt x="6032" y="574"/>
                </a:lnTo>
                <a:lnTo>
                  <a:pt x="6038" y="570"/>
                </a:lnTo>
                <a:lnTo>
                  <a:pt x="6042" y="562"/>
                </a:lnTo>
                <a:lnTo>
                  <a:pt x="6044" y="554"/>
                </a:lnTo>
                <a:lnTo>
                  <a:pt x="6044" y="546"/>
                </a:lnTo>
                <a:lnTo>
                  <a:pt x="6038" y="536"/>
                </a:lnTo>
                <a:lnTo>
                  <a:pt x="6032" y="528"/>
                </a:lnTo>
                <a:lnTo>
                  <a:pt x="6022" y="522"/>
                </a:lnTo>
                <a:lnTo>
                  <a:pt x="6018" y="522"/>
                </a:lnTo>
                <a:lnTo>
                  <a:pt x="6012" y="524"/>
                </a:lnTo>
                <a:lnTo>
                  <a:pt x="6008" y="528"/>
                </a:lnTo>
                <a:lnTo>
                  <a:pt x="6002" y="532"/>
                </a:lnTo>
                <a:lnTo>
                  <a:pt x="5994" y="532"/>
                </a:lnTo>
                <a:lnTo>
                  <a:pt x="5984" y="530"/>
                </a:lnTo>
                <a:lnTo>
                  <a:pt x="5968" y="522"/>
                </a:lnTo>
                <a:lnTo>
                  <a:pt x="5942" y="506"/>
                </a:lnTo>
                <a:lnTo>
                  <a:pt x="5938" y="500"/>
                </a:lnTo>
                <a:lnTo>
                  <a:pt x="5938" y="498"/>
                </a:lnTo>
                <a:lnTo>
                  <a:pt x="5944" y="496"/>
                </a:lnTo>
                <a:lnTo>
                  <a:pt x="5952" y="498"/>
                </a:lnTo>
                <a:lnTo>
                  <a:pt x="5982" y="504"/>
                </a:lnTo>
                <a:lnTo>
                  <a:pt x="6006" y="508"/>
                </a:lnTo>
                <a:lnTo>
                  <a:pt x="6010" y="506"/>
                </a:lnTo>
                <a:lnTo>
                  <a:pt x="6010" y="504"/>
                </a:lnTo>
                <a:lnTo>
                  <a:pt x="6004" y="500"/>
                </a:lnTo>
                <a:lnTo>
                  <a:pt x="5992" y="496"/>
                </a:lnTo>
                <a:lnTo>
                  <a:pt x="5956" y="480"/>
                </a:lnTo>
                <a:lnTo>
                  <a:pt x="5936" y="474"/>
                </a:lnTo>
                <a:lnTo>
                  <a:pt x="5922" y="472"/>
                </a:lnTo>
                <a:lnTo>
                  <a:pt x="5914" y="476"/>
                </a:lnTo>
                <a:lnTo>
                  <a:pt x="5910" y="480"/>
                </a:lnTo>
                <a:lnTo>
                  <a:pt x="5906" y="494"/>
                </a:lnTo>
                <a:lnTo>
                  <a:pt x="5902" y="500"/>
                </a:lnTo>
                <a:lnTo>
                  <a:pt x="5896" y="502"/>
                </a:lnTo>
                <a:lnTo>
                  <a:pt x="5892" y="502"/>
                </a:lnTo>
                <a:lnTo>
                  <a:pt x="5890" y="502"/>
                </a:lnTo>
                <a:lnTo>
                  <a:pt x="5888" y="500"/>
                </a:lnTo>
                <a:lnTo>
                  <a:pt x="5888" y="496"/>
                </a:lnTo>
                <a:lnTo>
                  <a:pt x="5890" y="488"/>
                </a:lnTo>
                <a:lnTo>
                  <a:pt x="5896" y="478"/>
                </a:lnTo>
                <a:lnTo>
                  <a:pt x="5910" y="452"/>
                </a:lnTo>
                <a:lnTo>
                  <a:pt x="5916" y="438"/>
                </a:lnTo>
                <a:lnTo>
                  <a:pt x="5922" y="424"/>
                </a:lnTo>
                <a:lnTo>
                  <a:pt x="5926" y="414"/>
                </a:lnTo>
                <a:lnTo>
                  <a:pt x="5934" y="406"/>
                </a:lnTo>
                <a:lnTo>
                  <a:pt x="5940" y="404"/>
                </a:lnTo>
                <a:lnTo>
                  <a:pt x="5948" y="402"/>
                </a:lnTo>
                <a:lnTo>
                  <a:pt x="5960" y="404"/>
                </a:lnTo>
                <a:lnTo>
                  <a:pt x="5966" y="402"/>
                </a:lnTo>
                <a:lnTo>
                  <a:pt x="5970" y="400"/>
                </a:lnTo>
                <a:lnTo>
                  <a:pt x="5982" y="392"/>
                </a:lnTo>
                <a:lnTo>
                  <a:pt x="5996" y="380"/>
                </a:lnTo>
                <a:lnTo>
                  <a:pt x="6002" y="376"/>
                </a:lnTo>
                <a:lnTo>
                  <a:pt x="6004" y="370"/>
                </a:lnTo>
                <a:lnTo>
                  <a:pt x="6004" y="368"/>
                </a:lnTo>
                <a:lnTo>
                  <a:pt x="5996" y="364"/>
                </a:lnTo>
                <a:lnTo>
                  <a:pt x="5988" y="362"/>
                </a:lnTo>
                <a:lnTo>
                  <a:pt x="5984" y="358"/>
                </a:lnTo>
                <a:lnTo>
                  <a:pt x="5980" y="354"/>
                </a:lnTo>
                <a:lnTo>
                  <a:pt x="5980" y="348"/>
                </a:lnTo>
                <a:lnTo>
                  <a:pt x="5982" y="342"/>
                </a:lnTo>
                <a:lnTo>
                  <a:pt x="5986" y="338"/>
                </a:lnTo>
                <a:lnTo>
                  <a:pt x="5994" y="336"/>
                </a:lnTo>
                <a:lnTo>
                  <a:pt x="6006" y="334"/>
                </a:lnTo>
                <a:lnTo>
                  <a:pt x="6026" y="332"/>
                </a:lnTo>
                <a:lnTo>
                  <a:pt x="6040" y="328"/>
                </a:lnTo>
                <a:lnTo>
                  <a:pt x="6052" y="322"/>
                </a:lnTo>
                <a:lnTo>
                  <a:pt x="6064" y="310"/>
                </a:lnTo>
                <a:lnTo>
                  <a:pt x="6066" y="306"/>
                </a:lnTo>
                <a:lnTo>
                  <a:pt x="6066" y="304"/>
                </a:lnTo>
                <a:lnTo>
                  <a:pt x="6066" y="302"/>
                </a:lnTo>
                <a:lnTo>
                  <a:pt x="6062" y="300"/>
                </a:lnTo>
                <a:lnTo>
                  <a:pt x="6052" y="298"/>
                </a:lnTo>
                <a:lnTo>
                  <a:pt x="6036" y="300"/>
                </a:lnTo>
                <a:lnTo>
                  <a:pt x="5998" y="306"/>
                </a:lnTo>
                <a:lnTo>
                  <a:pt x="5980" y="312"/>
                </a:lnTo>
                <a:lnTo>
                  <a:pt x="5962" y="318"/>
                </a:lnTo>
                <a:lnTo>
                  <a:pt x="5948" y="320"/>
                </a:lnTo>
                <a:lnTo>
                  <a:pt x="5946" y="320"/>
                </a:lnTo>
                <a:lnTo>
                  <a:pt x="5944" y="318"/>
                </a:lnTo>
                <a:lnTo>
                  <a:pt x="5944" y="316"/>
                </a:lnTo>
                <a:lnTo>
                  <a:pt x="5944" y="312"/>
                </a:lnTo>
                <a:lnTo>
                  <a:pt x="5950" y="306"/>
                </a:lnTo>
                <a:lnTo>
                  <a:pt x="5960" y="298"/>
                </a:lnTo>
                <a:lnTo>
                  <a:pt x="5974" y="290"/>
                </a:lnTo>
                <a:lnTo>
                  <a:pt x="5988" y="286"/>
                </a:lnTo>
                <a:lnTo>
                  <a:pt x="5996" y="286"/>
                </a:lnTo>
                <a:lnTo>
                  <a:pt x="6004" y="288"/>
                </a:lnTo>
                <a:lnTo>
                  <a:pt x="6018" y="290"/>
                </a:lnTo>
                <a:lnTo>
                  <a:pt x="6034" y="292"/>
                </a:lnTo>
                <a:lnTo>
                  <a:pt x="6050" y="292"/>
                </a:lnTo>
                <a:lnTo>
                  <a:pt x="6064" y="290"/>
                </a:lnTo>
                <a:lnTo>
                  <a:pt x="6092" y="284"/>
                </a:lnTo>
                <a:lnTo>
                  <a:pt x="6116" y="274"/>
                </a:lnTo>
                <a:lnTo>
                  <a:pt x="6122" y="270"/>
                </a:lnTo>
                <a:lnTo>
                  <a:pt x="6122" y="268"/>
                </a:lnTo>
                <a:lnTo>
                  <a:pt x="6122" y="266"/>
                </a:lnTo>
                <a:lnTo>
                  <a:pt x="6116" y="264"/>
                </a:lnTo>
                <a:lnTo>
                  <a:pt x="6106" y="262"/>
                </a:lnTo>
                <a:lnTo>
                  <a:pt x="6082" y="260"/>
                </a:lnTo>
                <a:lnTo>
                  <a:pt x="6068" y="260"/>
                </a:lnTo>
                <a:lnTo>
                  <a:pt x="6056" y="262"/>
                </a:lnTo>
                <a:lnTo>
                  <a:pt x="6042" y="262"/>
                </a:lnTo>
                <a:lnTo>
                  <a:pt x="6026" y="262"/>
                </a:lnTo>
                <a:lnTo>
                  <a:pt x="5990" y="260"/>
                </a:lnTo>
                <a:lnTo>
                  <a:pt x="5970" y="258"/>
                </a:lnTo>
                <a:lnTo>
                  <a:pt x="5988" y="258"/>
                </a:lnTo>
                <a:lnTo>
                  <a:pt x="6004" y="258"/>
                </a:lnTo>
                <a:lnTo>
                  <a:pt x="6018" y="258"/>
                </a:lnTo>
                <a:lnTo>
                  <a:pt x="6028" y="254"/>
                </a:lnTo>
                <a:lnTo>
                  <a:pt x="6036" y="252"/>
                </a:lnTo>
                <a:lnTo>
                  <a:pt x="6050" y="246"/>
                </a:lnTo>
                <a:lnTo>
                  <a:pt x="6058" y="246"/>
                </a:lnTo>
                <a:lnTo>
                  <a:pt x="6068" y="248"/>
                </a:lnTo>
                <a:lnTo>
                  <a:pt x="6080" y="248"/>
                </a:lnTo>
                <a:lnTo>
                  <a:pt x="6090" y="250"/>
                </a:lnTo>
                <a:lnTo>
                  <a:pt x="6112" y="248"/>
                </a:lnTo>
                <a:lnTo>
                  <a:pt x="6136" y="244"/>
                </a:lnTo>
                <a:lnTo>
                  <a:pt x="6166" y="242"/>
                </a:lnTo>
                <a:lnTo>
                  <a:pt x="6178" y="240"/>
                </a:lnTo>
                <a:lnTo>
                  <a:pt x="6180" y="238"/>
                </a:lnTo>
                <a:lnTo>
                  <a:pt x="6180" y="236"/>
                </a:lnTo>
                <a:lnTo>
                  <a:pt x="6178" y="232"/>
                </a:lnTo>
                <a:lnTo>
                  <a:pt x="6172" y="228"/>
                </a:lnTo>
                <a:lnTo>
                  <a:pt x="6166" y="224"/>
                </a:lnTo>
                <a:lnTo>
                  <a:pt x="6166" y="220"/>
                </a:lnTo>
                <a:lnTo>
                  <a:pt x="6166" y="218"/>
                </a:lnTo>
                <a:lnTo>
                  <a:pt x="6170" y="218"/>
                </a:lnTo>
                <a:lnTo>
                  <a:pt x="6184" y="216"/>
                </a:lnTo>
                <a:lnTo>
                  <a:pt x="6196" y="216"/>
                </a:lnTo>
                <a:lnTo>
                  <a:pt x="6208" y="214"/>
                </a:lnTo>
                <a:lnTo>
                  <a:pt x="6218" y="210"/>
                </a:lnTo>
                <a:lnTo>
                  <a:pt x="6228" y="206"/>
                </a:lnTo>
                <a:lnTo>
                  <a:pt x="6248" y="194"/>
                </a:lnTo>
                <a:lnTo>
                  <a:pt x="6272" y="182"/>
                </a:lnTo>
                <a:lnTo>
                  <a:pt x="6278" y="180"/>
                </a:lnTo>
                <a:lnTo>
                  <a:pt x="6278" y="176"/>
                </a:lnTo>
                <a:lnTo>
                  <a:pt x="6276" y="172"/>
                </a:lnTo>
                <a:lnTo>
                  <a:pt x="6270" y="170"/>
                </a:lnTo>
                <a:lnTo>
                  <a:pt x="6250" y="164"/>
                </a:lnTo>
                <a:lnTo>
                  <a:pt x="6224" y="158"/>
                </a:lnTo>
                <a:lnTo>
                  <a:pt x="6192" y="154"/>
                </a:lnTo>
                <a:lnTo>
                  <a:pt x="6160" y="150"/>
                </a:lnTo>
                <a:lnTo>
                  <a:pt x="6128" y="148"/>
                </a:lnTo>
                <a:lnTo>
                  <a:pt x="6100" y="148"/>
                </a:lnTo>
                <a:lnTo>
                  <a:pt x="6080" y="152"/>
                </a:lnTo>
                <a:lnTo>
                  <a:pt x="6066" y="156"/>
                </a:lnTo>
                <a:lnTo>
                  <a:pt x="6056" y="164"/>
                </a:lnTo>
                <a:lnTo>
                  <a:pt x="6050" y="172"/>
                </a:lnTo>
                <a:lnTo>
                  <a:pt x="6046" y="178"/>
                </a:lnTo>
                <a:lnTo>
                  <a:pt x="6040" y="184"/>
                </a:lnTo>
                <a:lnTo>
                  <a:pt x="6034" y="186"/>
                </a:lnTo>
                <a:lnTo>
                  <a:pt x="6024" y="186"/>
                </a:lnTo>
                <a:lnTo>
                  <a:pt x="6012" y="182"/>
                </a:lnTo>
                <a:lnTo>
                  <a:pt x="6000" y="182"/>
                </a:lnTo>
                <a:lnTo>
                  <a:pt x="5976" y="182"/>
                </a:lnTo>
                <a:lnTo>
                  <a:pt x="5964" y="182"/>
                </a:lnTo>
                <a:lnTo>
                  <a:pt x="5962" y="182"/>
                </a:lnTo>
                <a:lnTo>
                  <a:pt x="5962" y="180"/>
                </a:lnTo>
                <a:lnTo>
                  <a:pt x="5966" y="176"/>
                </a:lnTo>
                <a:lnTo>
                  <a:pt x="5970" y="172"/>
                </a:lnTo>
                <a:lnTo>
                  <a:pt x="5970" y="170"/>
                </a:lnTo>
                <a:lnTo>
                  <a:pt x="5966" y="170"/>
                </a:lnTo>
                <a:lnTo>
                  <a:pt x="5956" y="172"/>
                </a:lnTo>
                <a:lnTo>
                  <a:pt x="5944" y="176"/>
                </a:lnTo>
                <a:lnTo>
                  <a:pt x="5928" y="184"/>
                </a:lnTo>
                <a:lnTo>
                  <a:pt x="5910" y="194"/>
                </a:lnTo>
                <a:lnTo>
                  <a:pt x="5888" y="210"/>
                </a:lnTo>
                <a:lnTo>
                  <a:pt x="5866" y="224"/>
                </a:lnTo>
                <a:lnTo>
                  <a:pt x="5846" y="234"/>
                </a:lnTo>
                <a:lnTo>
                  <a:pt x="5832" y="240"/>
                </a:lnTo>
                <a:lnTo>
                  <a:pt x="5822" y="244"/>
                </a:lnTo>
                <a:lnTo>
                  <a:pt x="5820" y="244"/>
                </a:lnTo>
                <a:lnTo>
                  <a:pt x="5818" y="242"/>
                </a:lnTo>
                <a:lnTo>
                  <a:pt x="5820" y="238"/>
                </a:lnTo>
                <a:lnTo>
                  <a:pt x="5828" y="228"/>
                </a:lnTo>
                <a:lnTo>
                  <a:pt x="5844" y="216"/>
                </a:lnTo>
                <a:lnTo>
                  <a:pt x="5862" y="200"/>
                </a:lnTo>
                <a:lnTo>
                  <a:pt x="5876" y="186"/>
                </a:lnTo>
                <a:lnTo>
                  <a:pt x="5886" y="172"/>
                </a:lnTo>
                <a:lnTo>
                  <a:pt x="5888" y="166"/>
                </a:lnTo>
                <a:lnTo>
                  <a:pt x="5890" y="160"/>
                </a:lnTo>
                <a:lnTo>
                  <a:pt x="5890" y="154"/>
                </a:lnTo>
                <a:lnTo>
                  <a:pt x="5888" y="150"/>
                </a:lnTo>
                <a:lnTo>
                  <a:pt x="5884" y="146"/>
                </a:lnTo>
                <a:lnTo>
                  <a:pt x="5878" y="142"/>
                </a:lnTo>
                <a:lnTo>
                  <a:pt x="5872" y="140"/>
                </a:lnTo>
                <a:lnTo>
                  <a:pt x="5864" y="138"/>
                </a:lnTo>
                <a:lnTo>
                  <a:pt x="5842" y="136"/>
                </a:lnTo>
                <a:lnTo>
                  <a:pt x="5820" y="138"/>
                </a:lnTo>
                <a:lnTo>
                  <a:pt x="5808" y="142"/>
                </a:lnTo>
                <a:lnTo>
                  <a:pt x="5802" y="146"/>
                </a:lnTo>
                <a:lnTo>
                  <a:pt x="5798" y="150"/>
                </a:lnTo>
                <a:lnTo>
                  <a:pt x="5798" y="156"/>
                </a:lnTo>
                <a:lnTo>
                  <a:pt x="5794" y="162"/>
                </a:lnTo>
                <a:lnTo>
                  <a:pt x="5788" y="166"/>
                </a:lnTo>
                <a:lnTo>
                  <a:pt x="5776" y="172"/>
                </a:lnTo>
                <a:lnTo>
                  <a:pt x="5746" y="178"/>
                </a:lnTo>
                <a:lnTo>
                  <a:pt x="5722" y="182"/>
                </a:lnTo>
                <a:lnTo>
                  <a:pt x="5714" y="180"/>
                </a:lnTo>
                <a:lnTo>
                  <a:pt x="5712" y="180"/>
                </a:lnTo>
                <a:lnTo>
                  <a:pt x="5716" y="176"/>
                </a:lnTo>
                <a:lnTo>
                  <a:pt x="5728" y="170"/>
                </a:lnTo>
                <a:lnTo>
                  <a:pt x="5752" y="160"/>
                </a:lnTo>
                <a:lnTo>
                  <a:pt x="5760" y="154"/>
                </a:lnTo>
                <a:lnTo>
                  <a:pt x="5760" y="152"/>
                </a:lnTo>
                <a:lnTo>
                  <a:pt x="5762" y="150"/>
                </a:lnTo>
                <a:lnTo>
                  <a:pt x="5760" y="148"/>
                </a:lnTo>
                <a:lnTo>
                  <a:pt x="5756" y="146"/>
                </a:lnTo>
                <a:lnTo>
                  <a:pt x="5744" y="144"/>
                </a:lnTo>
                <a:lnTo>
                  <a:pt x="5722" y="142"/>
                </a:lnTo>
                <a:lnTo>
                  <a:pt x="5688" y="140"/>
                </a:lnTo>
                <a:lnTo>
                  <a:pt x="5648" y="140"/>
                </a:lnTo>
                <a:lnTo>
                  <a:pt x="5606" y="144"/>
                </a:lnTo>
                <a:lnTo>
                  <a:pt x="5566" y="152"/>
                </a:lnTo>
                <a:lnTo>
                  <a:pt x="5530" y="158"/>
                </a:lnTo>
                <a:lnTo>
                  <a:pt x="5472" y="170"/>
                </a:lnTo>
                <a:lnTo>
                  <a:pt x="5454" y="174"/>
                </a:lnTo>
                <a:lnTo>
                  <a:pt x="5448" y="174"/>
                </a:lnTo>
                <a:lnTo>
                  <a:pt x="5444" y="174"/>
                </a:lnTo>
                <a:lnTo>
                  <a:pt x="5440" y="170"/>
                </a:lnTo>
                <a:lnTo>
                  <a:pt x="5438" y="168"/>
                </a:lnTo>
                <a:lnTo>
                  <a:pt x="5440" y="164"/>
                </a:lnTo>
                <a:lnTo>
                  <a:pt x="5442" y="162"/>
                </a:lnTo>
                <a:lnTo>
                  <a:pt x="5454" y="156"/>
                </a:lnTo>
                <a:lnTo>
                  <a:pt x="5472" y="150"/>
                </a:lnTo>
                <a:lnTo>
                  <a:pt x="5522" y="142"/>
                </a:lnTo>
                <a:lnTo>
                  <a:pt x="5580" y="134"/>
                </a:lnTo>
                <a:lnTo>
                  <a:pt x="5608" y="130"/>
                </a:lnTo>
                <a:lnTo>
                  <a:pt x="5638" y="128"/>
                </a:lnTo>
                <a:lnTo>
                  <a:pt x="5700" y="130"/>
                </a:lnTo>
                <a:lnTo>
                  <a:pt x="5762" y="128"/>
                </a:lnTo>
                <a:lnTo>
                  <a:pt x="5792" y="126"/>
                </a:lnTo>
                <a:lnTo>
                  <a:pt x="5820" y="122"/>
                </a:lnTo>
                <a:lnTo>
                  <a:pt x="5856" y="114"/>
                </a:lnTo>
                <a:lnTo>
                  <a:pt x="5890" y="102"/>
                </a:lnTo>
                <a:lnTo>
                  <a:pt x="5902" y="96"/>
                </a:lnTo>
                <a:lnTo>
                  <a:pt x="5908" y="92"/>
                </a:lnTo>
                <a:lnTo>
                  <a:pt x="5908" y="90"/>
                </a:lnTo>
                <a:lnTo>
                  <a:pt x="5906" y="88"/>
                </a:lnTo>
                <a:lnTo>
                  <a:pt x="5898" y="84"/>
                </a:lnTo>
                <a:lnTo>
                  <a:pt x="5870" y="78"/>
                </a:lnTo>
                <a:lnTo>
                  <a:pt x="5840" y="70"/>
                </a:lnTo>
                <a:lnTo>
                  <a:pt x="5824" y="68"/>
                </a:lnTo>
                <a:lnTo>
                  <a:pt x="5806" y="68"/>
                </a:lnTo>
                <a:lnTo>
                  <a:pt x="5788" y="68"/>
                </a:lnTo>
                <a:lnTo>
                  <a:pt x="5770" y="72"/>
                </a:lnTo>
                <a:lnTo>
                  <a:pt x="5750" y="74"/>
                </a:lnTo>
                <a:lnTo>
                  <a:pt x="5752" y="72"/>
                </a:lnTo>
                <a:lnTo>
                  <a:pt x="5758" y="68"/>
                </a:lnTo>
                <a:lnTo>
                  <a:pt x="5766" y="64"/>
                </a:lnTo>
                <a:lnTo>
                  <a:pt x="5772" y="58"/>
                </a:lnTo>
                <a:lnTo>
                  <a:pt x="5774" y="54"/>
                </a:lnTo>
                <a:lnTo>
                  <a:pt x="5774" y="52"/>
                </a:lnTo>
                <a:lnTo>
                  <a:pt x="5772" y="48"/>
                </a:lnTo>
                <a:lnTo>
                  <a:pt x="5768" y="46"/>
                </a:lnTo>
                <a:lnTo>
                  <a:pt x="5758" y="42"/>
                </a:lnTo>
                <a:lnTo>
                  <a:pt x="5748" y="40"/>
                </a:lnTo>
                <a:lnTo>
                  <a:pt x="5736" y="42"/>
                </a:lnTo>
                <a:lnTo>
                  <a:pt x="5720" y="44"/>
                </a:lnTo>
                <a:lnTo>
                  <a:pt x="5704" y="48"/>
                </a:lnTo>
                <a:lnTo>
                  <a:pt x="5682" y="50"/>
                </a:lnTo>
                <a:lnTo>
                  <a:pt x="5658" y="50"/>
                </a:lnTo>
                <a:lnTo>
                  <a:pt x="5630" y="50"/>
                </a:lnTo>
                <a:lnTo>
                  <a:pt x="5602" y="48"/>
                </a:lnTo>
                <a:lnTo>
                  <a:pt x="5580" y="48"/>
                </a:lnTo>
                <a:lnTo>
                  <a:pt x="5560" y="50"/>
                </a:lnTo>
                <a:lnTo>
                  <a:pt x="5544" y="54"/>
                </a:lnTo>
                <a:lnTo>
                  <a:pt x="5514" y="60"/>
                </a:lnTo>
                <a:lnTo>
                  <a:pt x="5496" y="60"/>
                </a:lnTo>
                <a:lnTo>
                  <a:pt x="5476" y="60"/>
                </a:lnTo>
                <a:lnTo>
                  <a:pt x="5458" y="58"/>
                </a:lnTo>
                <a:lnTo>
                  <a:pt x="5452" y="56"/>
                </a:lnTo>
                <a:lnTo>
                  <a:pt x="5454" y="54"/>
                </a:lnTo>
                <a:lnTo>
                  <a:pt x="5464" y="52"/>
                </a:lnTo>
                <a:lnTo>
                  <a:pt x="5528" y="46"/>
                </a:lnTo>
                <a:lnTo>
                  <a:pt x="5572" y="44"/>
                </a:lnTo>
                <a:lnTo>
                  <a:pt x="5630" y="40"/>
                </a:lnTo>
                <a:lnTo>
                  <a:pt x="5690" y="38"/>
                </a:lnTo>
                <a:lnTo>
                  <a:pt x="5732" y="34"/>
                </a:lnTo>
                <a:lnTo>
                  <a:pt x="5736" y="32"/>
                </a:lnTo>
                <a:lnTo>
                  <a:pt x="5738" y="30"/>
                </a:lnTo>
                <a:lnTo>
                  <a:pt x="5738" y="28"/>
                </a:lnTo>
                <a:lnTo>
                  <a:pt x="5734" y="28"/>
                </a:lnTo>
                <a:lnTo>
                  <a:pt x="5718" y="24"/>
                </a:lnTo>
                <a:lnTo>
                  <a:pt x="5694" y="20"/>
                </a:lnTo>
                <a:lnTo>
                  <a:pt x="5634" y="12"/>
                </a:lnTo>
                <a:lnTo>
                  <a:pt x="5568" y="6"/>
                </a:lnTo>
                <a:lnTo>
                  <a:pt x="5522" y="2"/>
                </a:lnTo>
                <a:lnTo>
                  <a:pt x="5484" y="0"/>
                </a:lnTo>
                <a:lnTo>
                  <a:pt x="5454" y="0"/>
                </a:lnTo>
                <a:lnTo>
                  <a:pt x="5430" y="2"/>
                </a:lnTo>
                <a:lnTo>
                  <a:pt x="5388" y="6"/>
                </a:lnTo>
                <a:lnTo>
                  <a:pt x="5366" y="6"/>
                </a:lnTo>
                <a:lnTo>
                  <a:pt x="5340" y="6"/>
                </a:lnTo>
                <a:lnTo>
                  <a:pt x="5316" y="6"/>
                </a:lnTo>
                <a:lnTo>
                  <a:pt x="5304" y="8"/>
                </a:lnTo>
                <a:lnTo>
                  <a:pt x="5298" y="10"/>
                </a:lnTo>
                <a:lnTo>
                  <a:pt x="5294" y="14"/>
                </a:lnTo>
                <a:lnTo>
                  <a:pt x="5294" y="16"/>
                </a:lnTo>
                <a:lnTo>
                  <a:pt x="5294" y="18"/>
                </a:lnTo>
                <a:lnTo>
                  <a:pt x="5288" y="18"/>
                </a:lnTo>
                <a:lnTo>
                  <a:pt x="5278" y="16"/>
                </a:lnTo>
                <a:lnTo>
                  <a:pt x="5258" y="12"/>
                </a:lnTo>
                <a:lnTo>
                  <a:pt x="5246" y="12"/>
                </a:lnTo>
                <a:lnTo>
                  <a:pt x="5236" y="16"/>
                </a:lnTo>
                <a:lnTo>
                  <a:pt x="5220" y="16"/>
                </a:lnTo>
                <a:lnTo>
                  <a:pt x="5210" y="16"/>
                </a:lnTo>
                <a:lnTo>
                  <a:pt x="5204" y="20"/>
                </a:lnTo>
                <a:lnTo>
                  <a:pt x="5202" y="22"/>
                </a:lnTo>
                <a:lnTo>
                  <a:pt x="5202" y="26"/>
                </a:lnTo>
                <a:lnTo>
                  <a:pt x="5206" y="32"/>
                </a:lnTo>
                <a:lnTo>
                  <a:pt x="5214" y="36"/>
                </a:lnTo>
                <a:lnTo>
                  <a:pt x="5224" y="40"/>
                </a:lnTo>
                <a:lnTo>
                  <a:pt x="5238" y="42"/>
                </a:lnTo>
                <a:lnTo>
                  <a:pt x="5248" y="44"/>
                </a:lnTo>
                <a:lnTo>
                  <a:pt x="5252" y="46"/>
                </a:lnTo>
                <a:lnTo>
                  <a:pt x="5248" y="48"/>
                </a:lnTo>
                <a:lnTo>
                  <a:pt x="5242" y="48"/>
                </a:lnTo>
                <a:lnTo>
                  <a:pt x="5224" y="52"/>
                </a:lnTo>
                <a:lnTo>
                  <a:pt x="5214" y="54"/>
                </a:lnTo>
                <a:lnTo>
                  <a:pt x="5208" y="56"/>
                </a:lnTo>
                <a:lnTo>
                  <a:pt x="5192" y="60"/>
                </a:lnTo>
                <a:lnTo>
                  <a:pt x="5168" y="64"/>
                </a:lnTo>
                <a:lnTo>
                  <a:pt x="5154" y="64"/>
                </a:lnTo>
                <a:lnTo>
                  <a:pt x="5140" y="64"/>
                </a:lnTo>
                <a:lnTo>
                  <a:pt x="5126" y="60"/>
                </a:lnTo>
                <a:lnTo>
                  <a:pt x="5114" y="56"/>
                </a:lnTo>
                <a:lnTo>
                  <a:pt x="5092" y="46"/>
                </a:lnTo>
                <a:lnTo>
                  <a:pt x="5078" y="40"/>
                </a:lnTo>
                <a:lnTo>
                  <a:pt x="5064" y="38"/>
                </a:lnTo>
                <a:lnTo>
                  <a:pt x="5048" y="34"/>
                </a:lnTo>
                <a:lnTo>
                  <a:pt x="5030" y="34"/>
                </a:lnTo>
                <a:lnTo>
                  <a:pt x="5012" y="36"/>
                </a:lnTo>
                <a:lnTo>
                  <a:pt x="4992" y="38"/>
                </a:lnTo>
                <a:lnTo>
                  <a:pt x="4950" y="44"/>
                </a:lnTo>
                <a:lnTo>
                  <a:pt x="4914" y="48"/>
                </a:lnTo>
                <a:lnTo>
                  <a:pt x="4900" y="50"/>
                </a:lnTo>
                <a:lnTo>
                  <a:pt x="4890" y="52"/>
                </a:lnTo>
                <a:lnTo>
                  <a:pt x="4886" y="56"/>
                </a:lnTo>
                <a:lnTo>
                  <a:pt x="4884" y="58"/>
                </a:lnTo>
                <a:lnTo>
                  <a:pt x="4884" y="60"/>
                </a:lnTo>
                <a:lnTo>
                  <a:pt x="4890" y="64"/>
                </a:lnTo>
                <a:lnTo>
                  <a:pt x="4900" y="66"/>
                </a:lnTo>
                <a:lnTo>
                  <a:pt x="4928" y="66"/>
                </a:lnTo>
                <a:lnTo>
                  <a:pt x="4966" y="66"/>
                </a:lnTo>
                <a:lnTo>
                  <a:pt x="5006" y="66"/>
                </a:lnTo>
                <a:lnTo>
                  <a:pt x="5046" y="68"/>
                </a:lnTo>
                <a:lnTo>
                  <a:pt x="5082" y="72"/>
                </a:lnTo>
                <a:lnTo>
                  <a:pt x="5116" y="76"/>
                </a:lnTo>
                <a:lnTo>
                  <a:pt x="5150" y="82"/>
                </a:lnTo>
                <a:lnTo>
                  <a:pt x="5162" y="84"/>
                </a:lnTo>
                <a:lnTo>
                  <a:pt x="5168" y="88"/>
                </a:lnTo>
                <a:lnTo>
                  <a:pt x="5168" y="90"/>
                </a:lnTo>
                <a:lnTo>
                  <a:pt x="5162" y="92"/>
                </a:lnTo>
                <a:lnTo>
                  <a:pt x="5144" y="92"/>
                </a:lnTo>
                <a:lnTo>
                  <a:pt x="5132" y="90"/>
                </a:lnTo>
                <a:lnTo>
                  <a:pt x="5118" y="88"/>
                </a:lnTo>
                <a:lnTo>
                  <a:pt x="5104" y="84"/>
                </a:lnTo>
                <a:lnTo>
                  <a:pt x="5088" y="82"/>
                </a:lnTo>
                <a:lnTo>
                  <a:pt x="5050" y="78"/>
                </a:lnTo>
                <a:lnTo>
                  <a:pt x="4946" y="74"/>
                </a:lnTo>
                <a:lnTo>
                  <a:pt x="4928" y="74"/>
                </a:lnTo>
                <a:lnTo>
                  <a:pt x="4926" y="76"/>
                </a:lnTo>
                <a:lnTo>
                  <a:pt x="4928" y="78"/>
                </a:lnTo>
                <a:lnTo>
                  <a:pt x="4942" y="84"/>
                </a:lnTo>
                <a:lnTo>
                  <a:pt x="4964" y="92"/>
                </a:lnTo>
                <a:lnTo>
                  <a:pt x="4984" y="100"/>
                </a:lnTo>
                <a:lnTo>
                  <a:pt x="5000" y="106"/>
                </a:lnTo>
                <a:lnTo>
                  <a:pt x="5004" y="110"/>
                </a:lnTo>
                <a:lnTo>
                  <a:pt x="5004" y="112"/>
                </a:lnTo>
                <a:lnTo>
                  <a:pt x="5000" y="114"/>
                </a:lnTo>
                <a:lnTo>
                  <a:pt x="4990" y="116"/>
                </a:lnTo>
                <a:lnTo>
                  <a:pt x="4984" y="118"/>
                </a:lnTo>
                <a:lnTo>
                  <a:pt x="4978" y="118"/>
                </a:lnTo>
                <a:lnTo>
                  <a:pt x="4976" y="122"/>
                </a:lnTo>
                <a:lnTo>
                  <a:pt x="4974" y="124"/>
                </a:lnTo>
                <a:lnTo>
                  <a:pt x="4972" y="132"/>
                </a:lnTo>
                <a:lnTo>
                  <a:pt x="4976" y="140"/>
                </a:lnTo>
                <a:lnTo>
                  <a:pt x="4978" y="148"/>
                </a:lnTo>
                <a:lnTo>
                  <a:pt x="4978" y="154"/>
                </a:lnTo>
                <a:lnTo>
                  <a:pt x="4978" y="158"/>
                </a:lnTo>
                <a:lnTo>
                  <a:pt x="4976" y="160"/>
                </a:lnTo>
                <a:lnTo>
                  <a:pt x="4974" y="162"/>
                </a:lnTo>
                <a:lnTo>
                  <a:pt x="4968" y="162"/>
                </a:lnTo>
                <a:lnTo>
                  <a:pt x="4958" y="162"/>
                </a:lnTo>
                <a:lnTo>
                  <a:pt x="4950" y="160"/>
                </a:lnTo>
                <a:lnTo>
                  <a:pt x="4944" y="156"/>
                </a:lnTo>
                <a:lnTo>
                  <a:pt x="4938" y="152"/>
                </a:lnTo>
                <a:lnTo>
                  <a:pt x="4930" y="146"/>
                </a:lnTo>
                <a:lnTo>
                  <a:pt x="4920" y="140"/>
                </a:lnTo>
                <a:lnTo>
                  <a:pt x="4906" y="136"/>
                </a:lnTo>
                <a:lnTo>
                  <a:pt x="4888" y="132"/>
                </a:lnTo>
                <a:lnTo>
                  <a:pt x="4870" y="128"/>
                </a:lnTo>
                <a:lnTo>
                  <a:pt x="4852" y="124"/>
                </a:lnTo>
                <a:lnTo>
                  <a:pt x="4822" y="112"/>
                </a:lnTo>
                <a:lnTo>
                  <a:pt x="4790" y="104"/>
                </a:lnTo>
                <a:lnTo>
                  <a:pt x="4772" y="100"/>
                </a:lnTo>
                <a:lnTo>
                  <a:pt x="4752" y="98"/>
                </a:lnTo>
                <a:lnTo>
                  <a:pt x="4732" y="98"/>
                </a:lnTo>
                <a:lnTo>
                  <a:pt x="4720" y="98"/>
                </a:lnTo>
                <a:lnTo>
                  <a:pt x="4712" y="102"/>
                </a:lnTo>
                <a:lnTo>
                  <a:pt x="4710" y="104"/>
                </a:lnTo>
                <a:lnTo>
                  <a:pt x="4710" y="106"/>
                </a:lnTo>
                <a:lnTo>
                  <a:pt x="4714" y="110"/>
                </a:lnTo>
                <a:lnTo>
                  <a:pt x="4722" y="118"/>
                </a:lnTo>
                <a:lnTo>
                  <a:pt x="4750" y="138"/>
                </a:lnTo>
                <a:lnTo>
                  <a:pt x="4764" y="146"/>
                </a:lnTo>
                <a:lnTo>
                  <a:pt x="4766" y="148"/>
                </a:lnTo>
                <a:lnTo>
                  <a:pt x="4764" y="150"/>
                </a:lnTo>
                <a:lnTo>
                  <a:pt x="4758" y="150"/>
                </a:lnTo>
                <a:lnTo>
                  <a:pt x="4748" y="148"/>
                </a:lnTo>
                <a:lnTo>
                  <a:pt x="4736" y="146"/>
                </a:lnTo>
                <a:lnTo>
                  <a:pt x="4724" y="146"/>
                </a:lnTo>
                <a:lnTo>
                  <a:pt x="4722" y="148"/>
                </a:lnTo>
                <a:lnTo>
                  <a:pt x="4720" y="150"/>
                </a:lnTo>
                <a:lnTo>
                  <a:pt x="4718" y="154"/>
                </a:lnTo>
                <a:lnTo>
                  <a:pt x="4722" y="158"/>
                </a:lnTo>
                <a:lnTo>
                  <a:pt x="4722" y="160"/>
                </a:lnTo>
                <a:lnTo>
                  <a:pt x="4714" y="158"/>
                </a:lnTo>
                <a:lnTo>
                  <a:pt x="4704" y="154"/>
                </a:lnTo>
                <a:lnTo>
                  <a:pt x="4688" y="150"/>
                </a:lnTo>
                <a:lnTo>
                  <a:pt x="4670" y="146"/>
                </a:lnTo>
                <a:lnTo>
                  <a:pt x="4660" y="146"/>
                </a:lnTo>
                <a:lnTo>
                  <a:pt x="4650" y="148"/>
                </a:lnTo>
                <a:lnTo>
                  <a:pt x="4642" y="150"/>
                </a:lnTo>
                <a:lnTo>
                  <a:pt x="4634" y="156"/>
                </a:lnTo>
                <a:lnTo>
                  <a:pt x="4626" y="162"/>
                </a:lnTo>
                <a:lnTo>
                  <a:pt x="4618" y="172"/>
                </a:lnTo>
                <a:lnTo>
                  <a:pt x="4606" y="190"/>
                </a:lnTo>
                <a:lnTo>
                  <a:pt x="4610" y="180"/>
                </a:lnTo>
                <a:lnTo>
                  <a:pt x="4612" y="168"/>
                </a:lnTo>
                <a:lnTo>
                  <a:pt x="4614" y="154"/>
                </a:lnTo>
                <a:lnTo>
                  <a:pt x="4610" y="138"/>
                </a:lnTo>
                <a:lnTo>
                  <a:pt x="4608" y="130"/>
                </a:lnTo>
                <a:lnTo>
                  <a:pt x="4604" y="124"/>
                </a:lnTo>
                <a:lnTo>
                  <a:pt x="4592" y="114"/>
                </a:lnTo>
                <a:lnTo>
                  <a:pt x="4582" y="108"/>
                </a:lnTo>
                <a:lnTo>
                  <a:pt x="4568" y="106"/>
                </a:lnTo>
                <a:lnTo>
                  <a:pt x="4554" y="108"/>
                </a:lnTo>
                <a:lnTo>
                  <a:pt x="4508" y="118"/>
                </a:lnTo>
                <a:lnTo>
                  <a:pt x="4476" y="124"/>
                </a:lnTo>
                <a:lnTo>
                  <a:pt x="4436" y="130"/>
                </a:lnTo>
                <a:lnTo>
                  <a:pt x="4394" y="134"/>
                </a:lnTo>
                <a:lnTo>
                  <a:pt x="4362" y="140"/>
                </a:lnTo>
                <a:lnTo>
                  <a:pt x="4338" y="144"/>
                </a:lnTo>
                <a:lnTo>
                  <a:pt x="4320" y="150"/>
                </a:lnTo>
                <a:lnTo>
                  <a:pt x="4308" y="156"/>
                </a:lnTo>
                <a:lnTo>
                  <a:pt x="4302" y="162"/>
                </a:lnTo>
                <a:lnTo>
                  <a:pt x="4302" y="166"/>
                </a:lnTo>
                <a:lnTo>
                  <a:pt x="4302" y="170"/>
                </a:lnTo>
                <a:lnTo>
                  <a:pt x="4306" y="176"/>
                </a:lnTo>
                <a:close/>
                <a:moveTo>
                  <a:pt x="5340" y="5242"/>
                </a:moveTo>
                <a:lnTo>
                  <a:pt x="5340" y="5242"/>
                </a:lnTo>
                <a:lnTo>
                  <a:pt x="5332" y="5236"/>
                </a:lnTo>
                <a:lnTo>
                  <a:pt x="5326" y="5232"/>
                </a:lnTo>
                <a:lnTo>
                  <a:pt x="5320" y="5232"/>
                </a:lnTo>
                <a:lnTo>
                  <a:pt x="5314" y="5234"/>
                </a:lnTo>
                <a:lnTo>
                  <a:pt x="5306" y="5234"/>
                </a:lnTo>
                <a:lnTo>
                  <a:pt x="5298" y="5234"/>
                </a:lnTo>
                <a:lnTo>
                  <a:pt x="5286" y="5230"/>
                </a:lnTo>
                <a:lnTo>
                  <a:pt x="5270" y="5222"/>
                </a:lnTo>
                <a:lnTo>
                  <a:pt x="5256" y="5212"/>
                </a:lnTo>
                <a:lnTo>
                  <a:pt x="5246" y="5204"/>
                </a:lnTo>
                <a:lnTo>
                  <a:pt x="5240" y="5198"/>
                </a:lnTo>
                <a:lnTo>
                  <a:pt x="5236" y="5192"/>
                </a:lnTo>
                <a:lnTo>
                  <a:pt x="5230" y="5178"/>
                </a:lnTo>
                <a:lnTo>
                  <a:pt x="5224" y="5172"/>
                </a:lnTo>
                <a:lnTo>
                  <a:pt x="5214" y="5162"/>
                </a:lnTo>
                <a:lnTo>
                  <a:pt x="5194" y="5144"/>
                </a:lnTo>
                <a:lnTo>
                  <a:pt x="5186" y="5136"/>
                </a:lnTo>
                <a:lnTo>
                  <a:pt x="5176" y="5130"/>
                </a:lnTo>
                <a:lnTo>
                  <a:pt x="5166" y="5126"/>
                </a:lnTo>
                <a:lnTo>
                  <a:pt x="5156" y="5124"/>
                </a:lnTo>
                <a:lnTo>
                  <a:pt x="5144" y="5122"/>
                </a:lnTo>
                <a:lnTo>
                  <a:pt x="5128" y="5124"/>
                </a:lnTo>
                <a:lnTo>
                  <a:pt x="5114" y="5126"/>
                </a:lnTo>
                <a:lnTo>
                  <a:pt x="5100" y="5126"/>
                </a:lnTo>
                <a:lnTo>
                  <a:pt x="5086" y="5124"/>
                </a:lnTo>
                <a:lnTo>
                  <a:pt x="5074" y="5122"/>
                </a:lnTo>
                <a:lnTo>
                  <a:pt x="5052" y="5114"/>
                </a:lnTo>
                <a:lnTo>
                  <a:pt x="5032" y="5106"/>
                </a:lnTo>
                <a:lnTo>
                  <a:pt x="5026" y="5104"/>
                </a:lnTo>
                <a:lnTo>
                  <a:pt x="5022" y="5104"/>
                </a:lnTo>
                <a:lnTo>
                  <a:pt x="5014" y="5108"/>
                </a:lnTo>
                <a:lnTo>
                  <a:pt x="5004" y="5114"/>
                </a:lnTo>
                <a:lnTo>
                  <a:pt x="4996" y="5120"/>
                </a:lnTo>
                <a:lnTo>
                  <a:pt x="4984" y="5134"/>
                </a:lnTo>
                <a:lnTo>
                  <a:pt x="4980" y="5136"/>
                </a:lnTo>
                <a:lnTo>
                  <a:pt x="4978" y="5136"/>
                </a:lnTo>
                <a:lnTo>
                  <a:pt x="4976" y="5136"/>
                </a:lnTo>
                <a:lnTo>
                  <a:pt x="4974" y="5130"/>
                </a:lnTo>
                <a:lnTo>
                  <a:pt x="4976" y="5126"/>
                </a:lnTo>
                <a:lnTo>
                  <a:pt x="4980" y="5112"/>
                </a:lnTo>
                <a:lnTo>
                  <a:pt x="4984" y="5100"/>
                </a:lnTo>
                <a:lnTo>
                  <a:pt x="4984" y="5094"/>
                </a:lnTo>
                <a:lnTo>
                  <a:pt x="4982" y="5092"/>
                </a:lnTo>
                <a:lnTo>
                  <a:pt x="4980" y="5086"/>
                </a:lnTo>
                <a:lnTo>
                  <a:pt x="4978" y="5082"/>
                </a:lnTo>
                <a:lnTo>
                  <a:pt x="4974" y="5072"/>
                </a:lnTo>
                <a:lnTo>
                  <a:pt x="4972" y="5068"/>
                </a:lnTo>
                <a:lnTo>
                  <a:pt x="4968" y="5064"/>
                </a:lnTo>
                <a:lnTo>
                  <a:pt x="4960" y="5060"/>
                </a:lnTo>
                <a:lnTo>
                  <a:pt x="4952" y="5058"/>
                </a:lnTo>
                <a:lnTo>
                  <a:pt x="4942" y="5054"/>
                </a:lnTo>
                <a:lnTo>
                  <a:pt x="4934" y="5050"/>
                </a:lnTo>
                <a:lnTo>
                  <a:pt x="4924" y="5042"/>
                </a:lnTo>
                <a:lnTo>
                  <a:pt x="4916" y="5036"/>
                </a:lnTo>
                <a:lnTo>
                  <a:pt x="4912" y="5034"/>
                </a:lnTo>
                <a:lnTo>
                  <a:pt x="4906" y="5032"/>
                </a:lnTo>
                <a:lnTo>
                  <a:pt x="4896" y="5032"/>
                </a:lnTo>
                <a:lnTo>
                  <a:pt x="4888" y="5028"/>
                </a:lnTo>
                <a:lnTo>
                  <a:pt x="4878" y="5024"/>
                </a:lnTo>
                <a:lnTo>
                  <a:pt x="4858" y="5020"/>
                </a:lnTo>
                <a:lnTo>
                  <a:pt x="4852" y="5022"/>
                </a:lnTo>
                <a:lnTo>
                  <a:pt x="4846" y="5022"/>
                </a:lnTo>
                <a:lnTo>
                  <a:pt x="4836" y="5028"/>
                </a:lnTo>
                <a:lnTo>
                  <a:pt x="4828" y="5036"/>
                </a:lnTo>
                <a:lnTo>
                  <a:pt x="4822" y="5046"/>
                </a:lnTo>
                <a:lnTo>
                  <a:pt x="4814" y="5060"/>
                </a:lnTo>
                <a:lnTo>
                  <a:pt x="4810" y="5060"/>
                </a:lnTo>
                <a:lnTo>
                  <a:pt x="4808" y="5056"/>
                </a:lnTo>
                <a:lnTo>
                  <a:pt x="4806" y="5048"/>
                </a:lnTo>
                <a:lnTo>
                  <a:pt x="4810" y="5040"/>
                </a:lnTo>
                <a:lnTo>
                  <a:pt x="4818" y="5026"/>
                </a:lnTo>
                <a:lnTo>
                  <a:pt x="4822" y="5018"/>
                </a:lnTo>
                <a:lnTo>
                  <a:pt x="4822" y="5012"/>
                </a:lnTo>
                <a:lnTo>
                  <a:pt x="4822" y="5008"/>
                </a:lnTo>
                <a:lnTo>
                  <a:pt x="4820" y="5006"/>
                </a:lnTo>
                <a:lnTo>
                  <a:pt x="4810" y="5000"/>
                </a:lnTo>
                <a:lnTo>
                  <a:pt x="4792" y="4996"/>
                </a:lnTo>
                <a:lnTo>
                  <a:pt x="4784" y="4998"/>
                </a:lnTo>
                <a:lnTo>
                  <a:pt x="4774" y="4998"/>
                </a:lnTo>
                <a:lnTo>
                  <a:pt x="4752" y="4996"/>
                </a:lnTo>
                <a:lnTo>
                  <a:pt x="4742" y="4994"/>
                </a:lnTo>
                <a:lnTo>
                  <a:pt x="4736" y="4998"/>
                </a:lnTo>
                <a:lnTo>
                  <a:pt x="4730" y="5002"/>
                </a:lnTo>
                <a:lnTo>
                  <a:pt x="4728" y="5010"/>
                </a:lnTo>
                <a:lnTo>
                  <a:pt x="4726" y="5018"/>
                </a:lnTo>
                <a:lnTo>
                  <a:pt x="4724" y="5026"/>
                </a:lnTo>
                <a:lnTo>
                  <a:pt x="4726" y="5040"/>
                </a:lnTo>
                <a:lnTo>
                  <a:pt x="4722" y="5036"/>
                </a:lnTo>
                <a:lnTo>
                  <a:pt x="4720" y="5036"/>
                </a:lnTo>
                <a:lnTo>
                  <a:pt x="4712" y="5042"/>
                </a:lnTo>
                <a:lnTo>
                  <a:pt x="4710" y="5044"/>
                </a:lnTo>
                <a:lnTo>
                  <a:pt x="4708" y="5044"/>
                </a:lnTo>
                <a:lnTo>
                  <a:pt x="4708" y="5042"/>
                </a:lnTo>
                <a:lnTo>
                  <a:pt x="4710" y="5034"/>
                </a:lnTo>
                <a:lnTo>
                  <a:pt x="4712" y="5026"/>
                </a:lnTo>
                <a:lnTo>
                  <a:pt x="4710" y="5020"/>
                </a:lnTo>
                <a:lnTo>
                  <a:pt x="4706" y="5020"/>
                </a:lnTo>
                <a:lnTo>
                  <a:pt x="4702" y="5020"/>
                </a:lnTo>
                <a:lnTo>
                  <a:pt x="4694" y="5024"/>
                </a:lnTo>
                <a:lnTo>
                  <a:pt x="4696" y="5020"/>
                </a:lnTo>
                <a:lnTo>
                  <a:pt x="4698" y="5014"/>
                </a:lnTo>
                <a:lnTo>
                  <a:pt x="4698" y="5010"/>
                </a:lnTo>
                <a:lnTo>
                  <a:pt x="4700" y="5004"/>
                </a:lnTo>
                <a:lnTo>
                  <a:pt x="4700" y="5000"/>
                </a:lnTo>
                <a:lnTo>
                  <a:pt x="4702" y="4996"/>
                </a:lnTo>
                <a:lnTo>
                  <a:pt x="4706" y="4994"/>
                </a:lnTo>
                <a:lnTo>
                  <a:pt x="4714" y="4990"/>
                </a:lnTo>
                <a:lnTo>
                  <a:pt x="4720" y="4986"/>
                </a:lnTo>
                <a:lnTo>
                  <a:pt x="4726" y="4980"/>
                </a:lnTo>
                <a:lnTo>
                  <a:pt x="4736" y="4964"/>
                </a:lnTo>
                <a:lnTo>
                  <a:pt x="4746" y="4950"/>
                </a:lnTo>
                <a:lnTo>
                  <a:pt x="4750" y="4944"/>
                </a:lnTo>
                <a:lnTo>
                  <a:pt x="4756" y="4940"/>
                </a:lnTo>
                <a:lnTo>
                  <a:pt x="4760" y="4938"/>
                </a:lnTo>
                <a:lnTo>
                  <a:pt x="4762" y="4932"/>
                </a:lnTo>
                <a:lnTo>
                  <a:pt x="4762" y="4926"/>
                </a:lnTo>
                <a:lnTo>
                  <a:pt x="4762" y="4918"/>
                </a:lnTo>
                <a:lnTo>
                  <a:pt x="4760" y="4912"/>
                </a:lnTo>
                <a:lnTo>
                  <a:pt x="4756" y="4906"/>
                </a:lnTo>
                <a:lnTo>
                  <a:pt x="4752" y="4902"/>
                </a:lnTo>
                <a:lnTo>
                  <a:pt x="4748" y="4902"/>
                </a:lnTo>
                <a:lnTo>
                  <a:pt x="4740" y="4902"/>
                </a:lnTo>
                <a:lnTo>
                  <a:pt x="4736" y="4900"/>
                </a:lnTo>
                <a:lnTo>
                  <a:pt x="4736" y="4896"/>
                </a:lnTo>
                <a:lnTo>
                  <a:pt x="4734" y="4892"/>
                </a:lnTo>
                <a:lnTo>
                  <a:pt x="4732" y="4886"/>
                </a:lnTo>
                <a:lnTo>
                  <a:pt x="4730" y="4884"/>
                </a:lnTo>
                <a:lnTo>
                  <a:pt x="4730" y="4882"/>
                </a:lnTo>
                <a:lnTo>
                  <a:pt x="4730" y="4878"/>
                </a:lnTo>
                <a:lnTo>
                  <a:pt x="4728" y="4874"/>
                </a:lnTo>
                <a:lnTo>
                  <a:pt x="4726" y="4870"/>
                </a:lnTo>
                <a:lnTo>
                  <a:pt x="4724" y="4868"/>
                </a:lnTo>
                <a:lnTo>
                  <a:pt x="4722" y="4864"/>
                </a:lnTo>
                <a:lnTo>
                  <a:pt x="4722" y="4860"/>
                </a:lnTo>
                <a:lnTo>
                  <a:pt x="4722" y="4854"/>
                </a:lnTo>
                <a:lnTo>
                  <a:pt x="4718" y="4848"/>
                </a:lnTo>
                <a:lnTo>
                  <a:pt x="4716" y="4828"/>
                </a:lnTo>
                <a:lnTo>
                  <a:pt x="4714" y="4806"/>
                </a:lnTo>
                <a:lnTo>
                  <a:pt x="4714" y="4800"/>
                </a:lnTo>
                <a:lnTo>
                  <a:pt x="4712" y="4800"/>
                </a:lnTo>
                <a:lnTo>
                  <a:pt x="4710" y="4798"/>
                </a:lnTo>
                <a:lnTo>
                  <a:pt x="4708" y="4794"/>
                </a:lnTo>
                <a:lnTo>
                  <a:pt x="4702" y="4780"/>
                </a:lnTo>
                <a:lnTo>
                  <a:pt x="4698" y="4776"/>
                </a:lnTo>
                <a:lnTo>
                  <a:pt x="4696" y="4776"/>
                </a:lnTo>
                <a:lnTo>
                  <a:pt x="4694" y="4778"/>
                </a:lnTo>
                <a:lnTo>
                  <a:pt x="4694" y="4780"/>
                </a:lnTo>
                <a:lnTo>
                  <a:pt x="4694" y="4784"/>
                </a:lnTo>
                <a:lnTo>
                  <a:pt x="4690" y="4792"/>
                </a:lnTo>
                <a:lnTo>
                  <a:pt x="4688" y="4790"/>
                </a:lnTo>
                <a:lnTo>
                  <a:pt x="4688" y="4786"/>
                </a:lnTo>
                <a:lnTo>
                  <a:pt x="4688" y="4782"/>
                </a:lnTo>
                <a:lnTo>
                  <a:pt x="4688" y="4778"/>
                </a:lnTo>
                <a:lnTo>
                  <a:pt x="4684" y="4764"/>
                </a:lnTo>
                <a:lnTo>
                  <a:pt x="4684" y="4762"/>
                </a:lnTo>
                <a:lnTo>
                  <a:pt x="4682" y="4764"/>
                </a:lnTo>
                <a:lnTo>
                  <a:pt x="4680" y="4766"/>
                </a:lnTo>
                <a:lnTo>
                  <a:pt x="4676" y="4764"/>
                </a:lnTo>
                <a:lnTo>
                  <a:pt x="4674" y="4758"/>
                </a:lnTo>
                <a:lnTo>
                  <a:pt x="4672" y="4754"/>
                </a:lnTo>
                <a:lnTo>
                  <a:pt x="4668" y="4752"/>
                </a:lnTo>
                <a:lnTo>
                  <a:pt x="4662" y="4748"/>
                </a:lnTo>
                <a:lnTo>
                  <a:pt x="4654" y="4744"/>
                </a:lnTo>
                <a:lnTo>
                  <a:pt x="4650" y="4740"/>
                </a:lnTo>
                <a:lnTo>
                  <a:pt x="4648" y="4734"/>
                </a:lnTo>
                <a:lnTo>
                  <a:pt x="4644" y="4730"/>
                </a:lnTo>
                <a:lnTo>
                  <a:pt x="4640" y="4726"/>
                </a:lnTo>
                <a:lnTo>
                  <a:pt x="4632" y="4722"/>
                </a:lnTo>
                <a:lnTo>
                  <a:pt x="4622" y="4718"/>
                </a:lnTo>
                <a:lnTo>
                  <a:pt x="4610" y="4712"/>
                </a:lnTo>
                <a:lnTo>
                  <a:pt x="4598" y="4708"/>
                </a:lnTo>
                <a:lnTo>
                  <a:pt x="4568" y="4698"/>
                </a:lnTo>
                <a:lnTo>
                  <a:pt x="4558" y="4696"/>
                </a:lnTo>
                <a:lnTo>
                  <a:pt x="4552" y="4696"/>
                </a:lnTo>
                <a:lnTo>
                  <a:pt x="4550" y="4700"/>
                </a:lnTo>
                <a:lnTo>
                  <a:pt x="4546" y="4700"/>
                </a:lnTo>
                <a:lnTo>
                  <a:pt x="4536" y="4698"/>
                </a:lnTo>
                <a:lnTo>
                  <a:pt x="4524" y="4698"/>
                </a:lnTo>
                <a:lnTo>
                  <a:pt x="4520" y="4700"/>
                </a:lnTo>
                <a:lnTo>
                  <a:pt x="4518" y="4702"/>
                </a:lnTo>
                <a:lnTo>
                  <a:pt x="4518" y="4704"/>
                </a:lnTo>
                <a:lnTo>
                  <a:pt x="4514" y="4706"/>
                </a:lnTo>
                <a:lnTo>
                  <a:pt x="4502" y="4702"/>
                </a:lnTo>
                <a:lnTo>
                  <a:pt x="4494" y="4700"/>
                </a:lnTo>
                <a:lnTo>
                  <a:pt x="4486" y="4698"/>
                </a:lnTo>
                <a:lnTo>
                  <a:pt x="4478" y="4698"/>
                </a:lnTo>
                <a:lnTo>
                  <a:pt x="4472" y="4702"/>
                </a:lnTo>
                <a:lnTo>
                  <a:pt x="4470" y="4700"/>
                </a:lnTo>
                <a:lnTo>
                  <a:pt x="4468" y="4698"/>
                </a:lnTo>
                <a:lnTo>
                  <a:pt x="4466" y="4692"/>
                </a:lnTo>
                <a:lnTo>
                  <a:pt x="4462" y="4684"/>
                </a:lnTo>
                <a:lnTo>
                  <a:pt x="4460" y="4682"/>
                </a:lnTo>
                <a:lnTo>
                  <a:pt x="4458" y="4682"/>
                </a:lnTo>
                <a:lnTo>
                  <a:pt x="4454" y="4680"/>
                </a:lnTo>
                <a:lnTo>
                  <a:pt x="4452" y="4678"/>
                </a:lnTo>
                <a:lnTo>
                  <a:pt x="4450" y="4670"/>
                </a:lnTo>
                <a:lnTo>
                  <a:pt x="4448" y="4666"/>
                </a:lnTo>
                <a:lnTo>
                  <a:pt x="4444" y="4664"/>
                </a:lnTo>
                <a:lnTo>
                  <a:pt x="4440" y="4660"/>
                </a:lnTo>
                <a:lnTo>
                  <a:pt x="4430" y="4656"/>
                </a:lnTo>
                <a:lnTo>
                  <a:pt x="4418" y="4654"/>
                </a:lnTo>
                <a:lnTo>
                  <a:pt x="4412" y="4650"/>
                </a:lnTo>
                <a:lnTo>
                  <a:pt x="4412" y="4646"/>
                </a:lnTo>
                <a:lnTo>
                  <a:pt x="4416" y="4638"/>
                </a:lnTo>
                <a:lnTo>
                  <a:pt x="4416" y="4630"/>
                </a:lnTo>
                <a:lnTo>
                  <a:pt x="4414" y="4624"/>
                </a:lnTo>
                <a:lnTo>
                  <a:pt x="4410" y="4618"/>
                </a:lnTo>
                <a:lnTo>
                  <a:pt x="4404" y="4612"/>
                </a:lnTo>
                <a:lnTo>
                  <a:pt x="4388" y="4598"/>
                </a:lnTo>
                <a:lnTo>
                  <a:pt x="4364" y="4582"/>
                </a:lnTo>
                <a:lnTo>
                  <a:pt x="4358" y="4576"/>
                </a:lnTo>
                <a:lnTo>
                  <a:pt x="4348" y="4572"/>
                </a:lnTo>
                <a:lnTo>
                  <a:pt x="4338" y="4570"/>
                </a:lnTo>
                <a:lnTo>
                  <a:pt x="4326" y="4572"/>
                </a:lnTo>
                <a:lnTo>
                  <a:pt x="4316" y="4574"/>
                </a:lnTo>
                <a:lnTo>
                  <a:pt x="4300" y="4576"/>
                </a:lnTo>
                <a:lnTo>
                  <a:pt x="4298" y="4576"/>
                </a:lnTo>
                <a:lnTo>
                  <a:pt x="4300" y="4572"/>
                </a:lnTo>
                <a:lnTo>
                  <a:pt x="4304" y="4568"/>
                </a:lnTo>
                <a:lnTo>
                  <a:pt x="4306" y="4564"/>
                </a:lnTo>
                <a:lnTo>
                  <a:pt x="4308" y="4554"/>
                </a:lnTo>
                <a:lnTo>
                  <a:pt x="4310" y="4546"/>
                </a:lnTo>
                <a:lnTo>
                  <a:pt x="4314" y="4544"/>
                </a:lnTo>
                <a:lnTo>
                  <a:pt x="4318" y="4540"/>
                </a:lnTo>
                <a:lnTo>
                  <a:pt x="4322" y="4536"/>
                </a:lnTo>
                <a:lnTo>
                  <a:pt x="4322" y="4534"/>
                </a:lnTo>
                <a:lnTo>
                  <a:pt x="4322" y="4532"/>
                </a:lnTo>
                <a:lnTo>
                  <a:pt x="4320" y="4530"/>
                </a:lnTo>
                <a:lnTo>
                  <a:pt x="4312" y="4526"/>
                </a:lnTo>
                <a:lnTo>
                  <a:pt x="4308" y="4522"/>
                </a:lnTo>
                <a:lnTo>
                  <a:pt x="4304" y="4518"/>
                </a:lnTo>
                <a:lnTo>
                  <a:pt x="4300" y="4514"/>
                </a:lnTo>
                <a:lnTo>
                  <a:pt x="4296" y="4512"/>
                </a:lnTo>
                <a:lnTo>
                  <a:pt x="4288" y="4510"/>
                </a:lnTo>
                <a:lnTo>
                  <a:pt x="4280" y="4510"/>
                </a:lnTo>
                <a:lnTo>
                  <a:pt x="4278" y="4508"/>
                </a:lnTo>
                <a:lnTo>
                  <a:pt x="4274" y="4504"/>
                </a:lnTo>
                <a:lnTo>
                  <a:pt x="4270" y="4500"/>
                </a:lnTo>
                <a:lnTo>
                  <a:pt x="4262" y="4496"/>
                </a:lnTo>
                <a:lnTo>
                  <a:pt x="4248" y="4488"/>
                </a:lnTo>
                <a:lnTo>
                  <a:pt x="4244" y="4484"/>
                </a:lnTo>
                <a:lnTo>
                  <a:pt x="4242" y="4480"/>
                </a:lnTo>
                <a:lnTo>
                  <a:pt x="4244" y="4478"/>
                </a:lnTo>
                <a:lnTo>
                  <a:pt x="4252" y="4476"/>
                </a:lnTo>
                <a:lnTo>
                  <a:pt x="4270" y="4472"/>
                </a:lnTo>
                <a:lnTo>
                  <a:pt x="4278" y="4468"/>
                </a:lnTo>
                <a:lnTo>
                  <a:pt x="4278" y="4466"/>
                </a:lnTo>
                <a:lnTo>
                  <a:pt x="4274" y="4464"/>
                </a:lnTo>
                <a:lnTo>
                  <a:pt x="4258" y="4460"/>
                </a:lnTo>
                <a:lnTo>
                  <a:pt x="4242" y="4460"/>
                </a:lnTo>
                <a:lnTo>
                  <a:pt x="4232" y="4464"/>
                </a:lnTo>
                <a:lnTo>
                  <a:pt x="4222" y="4466"/>
                </a:lnTo>
                <a:lnTo>
                  <a:pt x="4202" y="4468"/>
                </a:lnTo>
                <a:lnTo>
                  <a:pt x="4192" y="4468"/>
                </a:lnTo>
                <a:lnTo>
                  <a:pt x="4184" y="4470"/>
                </a:lnTo>
                <a:lnTo>
                  <a:pt x="4180" y="4472"/>
                </a:lnTo>
                <a:lnTo>
                  <a:pt x="4178" y="4474"/>
                </a:lnTo>
                <a:lnTo>
                  <a:pt x="4176" y="4480"/>
                </a:lnTo>
                <a:lnTo>
                  <a:pt x="4176" y="4484"/>
                </a:lnTo>
                <a:lnTo>
                  <a:pt x="4172" y="4486"/>
                </a:lnTo>
                <a:lnTo>
                  <a:pt x="4158" y="4492"/>
                </a:lnTo>
                <a:lnTo>
                  <a:pt x="4152" y="4494"/>
                </a:lnTo>
                <a:lnTo>
                  <a:pt x="4144" y="4496"/>
                </a:lnTo>
                <a:lnTo>
                  <a:pt x="4136" y="4494"/>
                </a:lnTo>
                <a:lnTo>
                  <a:pt x="4126" y="4492"/>
                </a:lnTo>
                <a:lnTo>
                  <a:pt x="4120" y="4486"/>
                </a:lnTo>
                <a:lnTo>
                  <a:pt x="4112" y="4476"/>
                </a:lnTo>
                <a:lnTo>
                  <a:pt x="4108" y="4472"/>
                </a:lnTo>
                <a:lnTo>
                  <a:pt x="4104" y="4470"/>
                </a:lnTo>
                <a:lnTo>
                  <a:pt x="4098" y="4468"/>
                </a:lnTo>
                <a:lnTo>
                  <a:pt x="4090" y="4468"/>
                </a:lnTo>
                <a:lnTo>
                  <a:pt x="4076" y="4470"/>
                </a:lnTo>
                <a:lnTo>
                  <a:pt x="4060" y="4474"/>
                </a:lnTo>
                <a:lnTo>
                  <a:pt x="4044" y="4476"/>
                </a:lnTo>
                <a:lnTo>
                  <a:pt x="4032" y="4478"/>
                </a:lnTo>
                <a:lnTo>
                  <a:pt x="4026" y="4476"/>
                </a:lnTo>
                <a:lnTo>
                  <a:pt x="4022" y="4472"/>
                </a:lnTo>
                <a:lnTo>
                  <a:pt x="4020" y="4468"/>
                </a:lnTo>
                <a:lnTo>
                  <a:pt x="4020" y="4460"/>
                </a:lnTo>
                <a:lnTo>
                  <a:pt x="4018" y="4448"/>
                </a:lnTo>
                <a:lnTo>
                  <a:pt x="4012" y="4438"/>
                </a:lnTo>
                <a:lnTo>
                  <a:pt x="4004" y="4434"/>
                </a:lnTo>
                <a:lnTo>
                  <a:pt x="3996" y="4430"/>
                </a:lnTo>
                <a:lnTo>
                  <a:pt x="3986" y="4426"/>
                </a:lnTo>
                <a:lnTo>
                  <a:pt x="3978" y="4422"/>
                </a:lnTo>
                <a:lnTo>
                  <a:pt x="3970" y="4416"/>
                </a:lnTo>
                <a:lnTo>
                  <a:pt x="3964" y="4406"/>
                </a:lnTo>
                <a:lnTo>
                  <a:pt x="3960" y="4396"/>
                </a:lnTo>
                <a:lnTo>
                  <a:pt x="3956" y="4390"/>
                </a:lnTo>
                <a:lnTo>
                  <a:pt x="3950" y="4390"/>
                </a:lnTo>
                <a:lnTo>
                  <a:pt x="3946" y="4394"/>
                </a:lnTo>
                <a:lnTo>
                  <a:pt x="3944" y="4398"/>
                </a:lnTo>
                <a:lnTo>
                  <a:pt x="3940" y="4406"/>
                </a:lnTo>
                <a:lnTo>
                  <a:pt x="3940" y="4412"/>
                </a:lnTo>
                <a:lnTo>
                  <a:pt x="3940" y="4416"/>
                </a:lnTo>
                <a:lnTo>
                  <a:pt x="3946" y="4424"/>
                </a:lnTo>
                <a:lnTo>
                  <a:pt x="3948" y="4430"/>
                </a:lnTo>
                <a:lnTo>
                  <a:pt x="3948" y="4434"/>
                </a:lnTo>
                <a:lnTo>
                  <a:pt x="3944" y="4436"/>
                </a:lnTo>
                <a:lnTo>
                  <a:pt x="3928" y="4440"/>
                </a:lnTo>
                <a:lnTo>
                  <a:pt x="3916" y="4444"/>
                </a:lnTo>
                <a:lnTo>
                  <a:pt x="3906" y="4448"/>
                </a:lnTo>
                <a:lnTo>
                  <a:pt x="3900" y="4452"/>
                </a:lnTo>
                <a:lnTo>
                  <a:pt x="3894" y="4458"/>
                </a:lnTo>
                <a:lnTo>
                  <a:pt x="3888" y="4464"/>
                </a:lnTo>
                <a:lnTo>
                  <a:pt x="3886" y="4462"/>
                </a:lnTo>
                <a:lnTo>
                  <a:pt x="3886" y="4456"/>
                </a:lnTo>
                <a:lnTo>
                  <a:pt x="3882" y="4448"/>
                </a:lnTo>
                <a:lnTo>
                  <a:pt x="3878" y="4440"/>
                </a:lnTo>
                <a:lnTo>
                  <a:pt x="3874" y="4434"/>
                </a:lnTo>
                <a:lnTo>
                  <a:pt x="3872" y="4430"/>
                </a:lnTo>
                <a:lnTo>
                  <a:pt x="3874" y="4426"/>
                </a:lnTo>
                <a:lnTo>
                  <a:pt x="3878" y="4422"/>
                </a:lnTo>
                <a:lnTo>
                  <a:pt x="3888" y="4416"/>
                </a:lnTo>
                <a:lnTo>
                  <a:pt x="3898" y="4410"/>
                </a:lnTo>
                <a:lnTo>
                  <a:pt x="3900" y="4410"/>
                </a:lnTo>
                <a:lnTo>
                  <a:pt x="3902" y="4406"/>
                </a:lnTo>
                <a:lnTo>
                  <a:pt x="3906" y="4402"/>
                </a:lnTo>
                <a:lnTo>
                  <a:pt x="3908" y="4398"/>
                </a:lnTo>
                <a:lnTo>
                  <a:pt x="3906" y="4394"/>
                </a:lnTo>
                <a:lnTo>
                  <a:pt x="3904" y="4390"/>
                </a:lnTo>
                <a:lnTo>
                  <a:pt x="3902" y="4386"/>
                </a:lnTo>
                <a:lnTo>
                  <a:pt x="3894" y="4384"/>
                </a:lnTo>
                <a:lnTo>
                  <a:pt x="3886" y="4384"/>
                </a:lnTo>
                <a:lnTo>
                  <a:pt x="3874" y="4386"/>
                </a:lnTo>
                <a:lnTo>
                  <a:pt x="3870" y="4390"/>
                </a:lnTo>
                <a:lnTo>
                  <a:pt x="3866" y="4392"/>
                </a:lnTo>
                <a:lnTo>
                  <a:pt x="3858" y="4402"/>
                </a:lnTo>
                <a:lnTo>
                  <a:pt x="3852" y="4410"/>
                </a:lnTo>
                <a:lnTo>
                  <a:pt x="3840" y="4418"/>
                </a:lnTo>
                <a:lnTo>
                  <a:pt x="3824" y="4428"/>
                </a:lnTo>
                <a:lnTo>
                  <a:pt x="3812" y="4434"/>
                </a:lnTo>
                <a:lnTo>
                  <a:pt x="3802" y="4436"/>
                </a:lnTo>
                <a:lnTo>
                  <a:pt x="3794" y="4434"/>
                </a:lnTo>
                <a:lnTo>
                  <a:pt x="3790" y="4432"/>
                </a:lnTo>
                <a:lnTo>
                  <a:pt x="3786" y="4432"/>
                </a:lnTo>
                <a:lnTo>
                  <a:pt x="3782" y="4434"/>
                </a:lnTo>
                <a:lnTo>
                  <a:pt x="3780" y="4442"/>
                </a:lnTo>
                <a:lnTo>
                  <a:pt x="3776" y="4448"/>
                </a:lnTo>
                <a:lnTo>
                  <a:pt x="3772" y="4452"/>
                </a:lnTo>
                <a:lnTo>
                  <a:pt x="3768" y="4450"/>
                </a:lnTo>
                <a:lnTo>
                  <a:pt x="3762" y="4450"/>
                </a:lnTo>
                <a:lnTo>
                  <a:pt x="3752" y="4446"/>
                </a:lnTo>
                <a:lnTo>
                  <a:pt x="3748" y="4446"/>
                </a:lnTo>
                <a:lnTo>
                  <a:pt x="3746" y="4450"/>
                </a:lnTo>
                <a:lnTo>
                  <a:pt x="3744" y="4456"/>
                </a:lnTo>
                <a:lnTo>
                  <a:pt x="3742" y="4460"/>
                </a:lnTo>
                <a:lnTo>
                  <a:pt x="3734" y="4470"/>
                </a:lnTo>
                <a:lnTo>
                  <a:pt x="3730" y="4476"/>
                </a:lnTo>
                <a:lnTo>
                  <a:pt x="3728" y="4484"/>
                </a:lnTo>
                <a:lnTo>
                  <a:pt x="3726" y="4492"/>
                </a:lnTo>
                <a:lnTo>
                  <a:pt x="3726" y="4506"/>
                </a:lnTo>
                <a:lnTo>
                  <a:pt x="3726" y="4518"/>
                </a:lnTo>
                <a:lnTo>
                  <a:pt x="3724" y="4524"/>
                </a:lnTo>
                <a:lnTo>
                  <a:pt x="3720" y="4528"/>
                </a:lnTo>
                <a:lnTo>
                  <a:pt x="3716" y="4530"/>
                </a:lnTo>
                <a:lnTo>
                  <a:pt x="3712" y="4530"/>
                </a:lnTo>
                <a:lnTo>
                  <a:pt x="3708" y="4530"/>
                </a:lnTo>
                <a:lnTo>
                  <a:pt x="3704" y="4534"/>
                </a:lnTo>
                <a:lnTo>
                  <a:pt x="3702" y="4540"/>
                </a:lnTo>
                <a:lnTo>
                  <a:pt x="3700" y="4548"/>
                </a:lnTo>
                <a:lnTo>
                  <a:pt x="3696" y="4554"/>
                </a:lnTo>
                <a:lnTo>
                  <a:pt x="3684" y="4560"/>
                </a:lnTo>
                <a:lnTo>
                  <a:pt x="3680" y="4562"/>
                </a:lnTo>
                <a:lnTo>
                  <a:pt x="3676" y="4566"/>
                </a:lnTo>
                <a:lnTo>
                  <a:pt x="3674" y="4572"/>
                </a:lnTo>
                <a:lnTo>
                  <a:pt x="3676" y="4580"/>
                </a:lnTo>
                <a:lnTo>
                  <a:pt x="3678" y="4592"/>
                </a:lnTo>
                <a:lnTo>
                  <a:pt x="3678" y="4598"/>
                </a:lnTo>
                <a:lnTo>
                  <a:pt x="3674" y="4596"/>
                </a:lnTo>
                <a:lnTo>
                  <a:pt x="3654" y="4566"/>
                </a:lnTo>
                <a:lnTo>
                  <a:pt x="3642" y="4552"/>
                </a:lnTo>
                <a:lnTo>
                  <a:pt x="3630" y="4540"/>
                </a:lnTo>
                <a:lnTo>
                  <a:pt x="3622" y="4534"/>
                </a:lnTo>
                <a:lnTo>
                  <a:pt x="3614" y="4530"/>
                </a:lnTo>
                <a:lnTo>
                  <a:pt x="3606" y="4528"/>
                </a:lnTo>
                <a:lnTo>
                  <a:pt x="3598" y="4528"/>
                </a:lnTo>
                <a:lnTo>
                  <a:pt x="3588" y="4528"/>
                </a:lnTo>
                <a:lnTo>
                  <a:pt x="3588" y="4526"/>
                </a:lnTo>
                <a:lnTo>
                  <a:pt x="3586" y="4524"/>
                </a:lnTo>
                <a:lnTo>
                  <a:pt x="3576" y="4520"/>
                </a:lnTo>
                <a:lnTo>
                  <a:pt x="3562" y="4520"/>
                </a:lnTo>
                <a:lnTo>
                  <a:pt x="3560" y="4522"/>
                </a:lnTo>
                <a:lnTo>
                  <a:pt x="3560" y="4524"/>
                </a:lnTo>
                <a:lnTo>
                  <a:pt x="3556" y="4530"/>
                </a:lnTo>
                <a:lnTo>
                  <a:pt x="3554" y="4534"/>
                </a:lnTo>
                <a:lnTo>
                  <a:pt x="3546" y="4536"/>
                </a:lnTo>
                <a:lnTo>
                  <a:pt x="3524" y="4546"/>
                </a:lnTo>
                <a:lnTo>
                  <a:pt x="3518" y="4552"/>
                </a:lnTo>
                <a:lnTo>
                  <a:pt x="3514" y="4556"/>
                </a:lnTo>
                <a:lnTo>
                  <a:pt x="3498" y="4562"/>
                </a:lnTo>
                <a:lnTo>
                  <a:pt x="3492" y="4562"/>
                </a:lnTo>
                <a:lnTo>
                  <a:pt x="3488" y="4560"/>
                </a:lnTo>
                <a:lnTo>
                  <a:pt x="3480" y="4552"/>
                </a:lnTo>
                <a:lnTo>
                  <a:pt x="3476" y="4546"/>
                </a:lnTo>
                <a:lnTo>
                  <a:pt x="3474" y="4544"/>
                </a:lnTo>
                <a:lnTo>
                  <a:pt x="3472" y="4542"/>
                </a:lnTo>
                <a:lnTo>
                  <a:pt x="3470" y="4542"/>
                </a:lnTo>
                <a:lnTo>
                  <a:pt x="3470" y="4544"/>
                </a:lnTo>
                <a:lnTo>
                  <a:pt x="3470" y="4548"/>
                </a:lnTo>
                <a:lnTo>
                  <a:pt x="3470" y="4550"/>
                </a:lnTo>
                <a:lnTo>
                  <a:pt x="3468" y="4552"/>
                </a:lnTo>
                <a:lnTo>
                  <a:pt x="3464" y="4552"/>
                </a:lnTo>
                <a:lnTo>
                  <a:pt x="3460" y="4550"/>
                </a:lnTo>
                <a:lnTo>
                  <a:pt x="3456" y="4546"/>
                </a:lnTo>
                <a:lnTo>
                  <a:pt x="3458" y="4544"/>
                </a:lnTo>
                <a:lnTo>
                  <a:pt x="3460" y="4542"/>
                </a:lnTo>
                <a:lnTo>
                  <a:pt x="3460" y="4540"/>
                </a:lnTo>
                <a:lnTo>
                  <a:pt x="3458" y="4538"/>
                </a:lnTo>
                <a:lnTo>
                  <a:pt x="3456" y="4540"/>
                </a:lnTo>
                <a:lnTo>
                  <a:pt x="3454" y="4538"/>
                </a:lnTo>
                <a:lnTo>
                  <a:pt x="3452" y="4534"/>
                </a:lnTo>
                <a:lnTo>
                  <a:pt x="3452" y="4530"/>
                </a:lnTo>
                <a:lnTo>
                  <a:pt x="3450" y="4528"/>
                </a:lnTo>
                <a:lnTo>
                  <a:pt x="3444" y="4524"/>
                </a:lnTo>
                <a:lnTo>
                  <a:pt x="3440" y="4516"/>
                </a:lnTo>
                <a:lnTo>
                  <a:pt x="3432" y="4508"/>
                </a:lnTo>
                <a:lnTo>
                  <a:pt x="3422" y="4498"/>
                </a:lnTo>
                <a:lnTo>
                  <a:pt x="3412" y="4484"/>
                </a:lnTo>
                <a:lnTo>
                  <a:pt x="3408" y="4474"/>
                </a:lnTo>
                <a:lnTo>
                  <a:pt x="3406" y="4466"/>
                </a:lnTo>
                <a:lnTo>
                  <a:pt x="3404" y="4460"/>
                </a:lnTo>
                <a:lnTo>
                  <a:pt x="3400" y="4456"/>
                </a:lnTo>
                <a:lnTo>
                  <a:pt x="3398" y="4452"/>
                </a:lnTo>
                <a:lnTo>
                  <a:pt x="3394" y="4444"/>
                </a:lnTo>
                <a:lnTo>
                  <a:pt x="3392" y="4436"/>
                </a:lnTo>
                <a:lnTo>
                  <a:pt x="3394" y="4430"/>
                </a:lnTo>
                <a:lnTo>
                  <a:pt x="3396" y="4426"/>
                </a:lnTo>
                <a:lnTo>
                  <a:pt x="3398" y="4424"/>
                </a:lnTo>
                <a:lnTo>
                  <a:pt x="3400" y="4422"/>
                </a:lnTo>
                <a:lnTo>
                  <a:pt x="3400" y="4416"/>
                </a:lnTo>
                <a:lnTo>
                  <a:pt x="3400" y="4412"/>
                </a:lnTo>
                <a:lnTo>
                  <a:pt x="3398" y="4410"/>
                </a:lnTo>
                <a:lnTo>
                  <a:pt x="3396" y="4410"/>
                </a:lnTo>
                <a:lnTo>
                  <a:pt x="3396" y="4408"/>
                </a:lnTo>
                <a:lnTo>
                  <a:pt x="3396" y="4404"/>
                </a:lnTo>
                <a:lnTo>
                  <a:pt x="3400" y="4390"/>
                </a:lnTo>
                <a:lnTo>
                  <a:pt x="3402" y="4384"/>
                </a:lnTo>
                <a:lnTo>
                  <a:pt x="3404" y="4384"/>
                </a:lnTo>
                <a:lnTo>
                  <a:pt x="3408" y="4384"/>
                </a:lnTo>
                <a:lnTo>
                  <a:pt x="3408" y="4378"/>
                </a:lnTo>
                <a:lnTo>
                  <a:pt x="3406" y="4364"/>
                </a:lnTo>
                <a:lnTo>
                  <a:pt x="3404" y="4344"/>
                </a:lnTo>
                <a:lnTo>
                  <a:pt x="3404" y="4334"/>
                </a:lnTo>
                <a:lnTo>
                  <a:pt x="3404" y="4330"/>
                </a:lnTo>
                <a:lnTo>
                  <a:pt x="3406" y="4326"/>
                </a:lnTo>
                <a:lnTo>
                  <a:pt x="3408" y="4318"/>
                </a:lnTo>
                <a:lnTo>
                  <a:pt x="3410" y="4306"/>
                </a:lnTo>
                <a:lnTo>
                  <a:pt x="3414" y="4296"/>
                </a:lnTo>
                <a:lnTo>
                  <a:pt x="3418" y="4288"/>
                </a:lnTo>
                <a:lnTo>
                  <a:pt x="3420" y="4284"/>
                </a:lnTo>
                <a:lnTo>
                  <a:pt x="3418" y="4280"/>
                </a:lnTo>
                <a:lnTo>
                  <a:pt x="3416" y="4274"/>
                </a:lnTo>
                <a:lnTo>
                  <a:pt x="3416" y="4268"/>
                </a:lnTo>
                <a:lnTo>
                  <a:pt x="3418" y="4262"/>
                </a:lnTo>
                <a:lnTo>
                  <a:pt x="3422" y="4256"/>
                </a:lnTo>
                <a:lnTo>
                  <a:pt x="3420" y="4254"/>
                </a:lnTo>
                <a:lnTo>
                  <a:pt x="3418" y="4250"/>
                </a:lnTo>
                <a:lnTo>
                  <a:pt x="3414" y="4244"/>
                </a:lnTo>
                <a:lnTo>
                  <a:pt x="3406" y="4238"/>
                </a:lnTo>
                <a:lnTo>
                  <a:pt x="3390" y="4230"/>
                </a:lnTo>
                <a:lnTo>
                  <a:pt x="3380" y="4220"/>
                </a:lnTo>
                <a:lnTo>
                  <a:pt x="3372" y="4214"/>
                </a:lnTo>
                <a:lnTo>
                  <a:pt x="3360" y="4210"/>
                </a:lnTo>
                <a:lnTo>
                  <a:pt x="3350" y="4206"/>
                </a:lnTo>
                <a:lnTo>
                  <a:pt x="3344" y="4208"/>
                </a:lnTo>
                <a:lnTo>
                  <a:pt x="3340" y="4210"/>
                </a:lnTo>
                <a:lnTo>
                  <a:pt x="3334" y="4210"/>
                </a:lnTo>
                <a:lnTo>
                  <a:pt x="3328" y="4210"/>
                </a:lnTo>
                <a:lnTo>
                  <a:pt x="3320" y="4206"/>
                </a:lnTo>
                <a:lnTo>
                  <a:pt x="3308" y="4204"/>
                </a:lnTo>
                <a:lnTo>
                  <a:pt x="3306" y="4204"/>
                </a:lnTo>
                <a:lnTo>
                  <a:pt x="3308" y="4206"/>
                </a:lnTo>
                <a:lnTo>
                  <a:pt x="3308" y="4208"/>
                </a:lnTo>
                <a:lnTo>
                  <a:pt x="3304" y="4212"/>
                </a:lnTo>
                <a:lnTo>
                  <a:pt x="3294" y="4216"/>
                </a:lnTo>
                <a:lnTo>
                  <a:pt x="3278" y="4216"/>
                </a:lnTo>
                <a:lnTo>
                  <a:pt x="3268" y="4214"/>
                </a:lnTo>
                <a:lnTo>
                  <a:pt x="3258" y="4214"/>
                </a:lnTo>
                <a:lnTo>
                  <a:pt x="3248" y="4214"/>
                </a:lnTo>
                <a:lnTo>
                  <a:pt x="3244" y="4214"/>
                </a:lnTo>
                <a:lnTo>
                  <a:pt x="3242" y="4214"/>
                </a:lnTo>
                <a:lnTo>
                  <a:pt x="3242" y="4210"/>
                </a:lnTo>
                <a:lnTo>
                  <a:pt x="3240" y="4208"/>
                </a:lnTo>
                <a:lnTo>
                  <a:pt x="3236" y="4208"/>
                </a:lnTo>
                <a:lnTo>
                  <a:pt x="3232" y="4210"/>
                </a:lnTo>
                <a:lnTo>
                  <a:pt x="3228" y="4216"/>
                </a:lnTo>
                <a:lnTo>
                  <a:pt x="3222" y="4220"/>
                </a:lnTo>
                <a:lnTo>
                  <a:pt x="3220" y="4222"/>
                </a:lnTo>
                <a:lnTo>
                  <a:pt x="3216" y="4220"/>
                </a:lnTo>
                <a:lnTo>
                  <a:pt x="3206" y="4210"/>
                </a:lnTo>
                <a:lnTo>
                  <a:pt x="3202" y="4208"/>
                </a:lnTo>
                <a:lnTo>
                  <a:pt x="3200" y="4208"/>
                </a:lnTo>
                <a:lnTo>
                  <a:pt x="3202" y="4210"/>
                </a:lnTo>
                <a:lnTo>
                  <a:pt x="3204" y="4214"/>
                </a:lnTo>
                <a:lnTo>
                  <a:pt x="3202" y="4218"/>
                </a:lnTo>
                <a:lnTo>
                  <a:pt x="3200" y="4220"/>
                </a:lnTo>
                <a:lnTo>
                  <a:pt x="3198" y="4218"/>
                </a:lnTo>
                <a:lnTo>
                  <a:pt x="3194" y="4214"/>
                </a:lnTo>
                <a:lnTo>
                  <a:pt x="3188" y="4210"/>
                </a:lnTo>
                <a:lnTo>
                  <a:pt x="3188" y="4206"/>
                </a:lnTo>
                <a:lnTo>
                  <a:pt x="3190" y="4202"/>
                </a:lnTo>
                <a:lnTo>
                  <a:pt x="3196" y="4196"/>
                </a:lnTo>
                <a:lnTo>
                  <a:pt x="3202" y="4188"/>
                </a:lnTo>
                <a:lnTo>
                  <a:pt x="3210" y="4182"/>
                </a:lnTo>
                <a:lnTo>
                  <a:pt x="3212" y="4176"/>
                </a:lnTo>
                <a:lnTo>
                  <a:pt x="3214" y="4166"/>
                </a:lnTo>
                <a:lnTo>
                  <a:pt x="3216" y="4144"/>
                </a:lnTo>
                <a:lnTo>
                  <a:pt x="3218" y="4120"/>
                </a:lnTo>
                <a:lnTo>
                  <a:pt x="3222" y="4098"/>
                </a:lnTo>
                <a:lnTo>
                  <a:pt x="3222" y="4092"/>
                </a:lnTo>
                <a:lnTo>
                  <a:pt x="3222" y="4090"/>
                </a:lnTo>
                <a:lnTo>
                  <a:pt x="3220" y="4088"/>
                </a:lnTo>
                <a:lnTo>
                  <a:pt x="3218" y="4088"/>
                </a:lnTo>
                <a:lnTo>
                  <a:pt x="3214" y="4090"/>
                </a:lnTo>
                <a:lnTo>
                  <a:pt x="3212" y="4090"/>
                </a:lnTo>
                <a:lnTo>
                  <a:pt x="3212" y="4084"/>
                </a:lnTo>
                <a:lnTo>
                  <a:pt x="3220" y="4066"/>
                </a:lnTo>
                <a:lnTo>
                  <a:pt x="3224" y="4064"/>
                </a:lnTo>
                <a:lnTo>
                  <a:pt x="3226" y="4068"/>
                </a:lnTo>
                <a:lnTo>
                  <a:pt x="3224" y="4074"/>
                </a:lnTo>
                <a:lnTo>
                  <a:pt x="3222" y="4078"/>
                </a:lnTo>
                <a:lnTo>
                  <a:pt x="3224" y="4082"/>
                </a:lnTo>
                <a:lnTo>
                  <a:pt x="3228" y="4086"/>
                </a:lnTo>
                <a:lnTo>
                  <a:pt x="3230" y="4094"/>
                </a:lnTo>
                <a:lnTo>
                  <a:pt x="3232" y="4094"/>
                </a:lnTo>
                <a:lnTo>
                  <a:pt x="3234" y="4092"/>
                </a:lnTo>
                <a:lnTo>
                  <a:pt x="3238" y="4076"/>
                </a:lnTo>
                <a:lnTo>
                  <a:pt x="3242" y="4058"/>
                </a:lnTo>
                <a:lnTo>
                  <a:pt x="3246" y="4044"/>
                </a:lnTo>
                <a:lnTo>
                  <a:pt x="3246" y="4042"/>
                </a:lnTo>
                <a:lnTo>
                  <a:pt x="3244" y="4040"/>
                </a:lnTo>
                <a:lnTo>
                  <a:pt x="3240" y="4042"/>
                </a:lnTo>
                <a:lnTo>
                  <a:pt x="3238" y="4042"/>
                </a:lnTo>
                <a:lnTo>
                  <a:pt x="3242" y="4036"/>
                </a:lnTo>
                <a:lnTo>
                  <a:pt x="3250" y="4028"/>
                </a:lnTo>
                <a:lnTo>
                  <a:pt x="3250" y="4026"/>
                </a:lnTo>
                <a:lnTo>
                  <a:pt x="3244" y="4028"/>
                </a:lnTo>
                <a:lnTo>
                  <a:pt x="3238" y="4028"/>
                </a:lnTo>
                <a:lnTo>
                  <a:pt x="3236" y="4026"/>
                </a:lnTo>
                <a:lnTo>
                  <a:pt x="3238" y="4022"/>
                </a:lnTo>
                <a:lnTo>
                  <a:pt x="3242" y="4018"/>
                </a:lnTo>
                <a:lnTo>
                  <a:pt x="3246" y="4016"/>
                </a:lnTo>
                <a:lnTo>
                  <a:pt x="3248" y="4012"/>
                </a:lnTo>
                <a:lnTo>
                  <a:pt x="3248" y="4002"/>
                </a:lnTo>
                <a:lnTo>
                  <a:pt x="3252" y="3988"/>
                </a:lnTo>
                <a:lnTo>
                  <a:pt x="3256" y="3980"/>
                </a:lnTo>
                <a:lnTo>
                  <a:pt x="3264" y="3970"/>
                </a:lnTo>
                <a:lnTo>
                  <a:pt x="3274" y="3956"/>
                </a:lnTo>
                <a:lnTo>
                  <a:pt x="3276" y="3950"/>
                </a:lnTo>
                <a:lnTo>
                  <a:pt x="3274" y="3946"/>
                </a:lnTo>
                <a:lnTo>
                  <a:pt x="3274" y="3940"/>
                </a:lnTo>
                <a:lnTo>
                  <a:pt x="3274" y="3936"/>
                </a:lnTo>
                <a:lnTo>
                  <a:pt x="3272" y="3934"/>
                </a:lnTo>
                <a:lnTo>
                  <a:pt x="3270" y="3932"/>
                </a:lnTo>
                <a:lnTo>
                  <a:pt x="3266" y="3928"/>
                </a:lnTo>
                <a:lnTo>
                  <a:pt x="3264" y="3926"/>
                </a:lnTo>
                <a:lnTo>
                  <a:pt x="3262" y="3924"/>
                </a:lnTo>
                <a:lnTo>
                  <a:pt x="3256" y="3926"/>
                </a:lnTo>
                <a:lnTo>
                  <a:pt x="3252" y="3928"/>
                </a:lnTo>
                <a:lnTo>
                  <a:pt x="3254" y="3928"/>
                </a:lnTo>
                <a:lnTo>
                  <a:pt x="3260" y="3930"/>
                </a:lnTo>
                <a:lnTo>
                  <a:pt x="3260" y="3932"/>
                </a:lnTo>
                <a:lnTo>
                  <a:pt x="3256" y="3934"/>
                </a:lnTo>
                <a:lnTo>
                  <a:pt x="3254" y="3934"/>
                </a:lnTo>
                <a:lnTo>
                  <a:pt x="3250" y="3934"/>
                </a:lnTo>
                <a:lnTo>
                  <a:pt x="3242" y="3930"/>
                </a:lnTo>
                <a:lnTo>
                  <a:pt x="3230" y="3926"/>
                </a:lnTo>
                <a:lnTo>
                  <a:pt x="3222" y="3926"/>
                </a:lnTo>
                <a:lnTo>
                  <a:pt x="3214" y="3926"/>
                </a:lnTo>
                <a:lnTo>
                  <a:pt x="3202" y="3928"/>
                </a:lnTo>
                <a:lnTo>
                  <a:pt x="3196" y="3932"/>
                </a:lnTo>
                <a:lnTo>
                  <a:pt x="3192" y="3934"/>
                </a:lnTo>
                <a:lnTo>
                  <a:pt x="3180" y="3936"/>
                </a:lnTo>
                <a:lnTo>
                  <a:pt x="3162" y="3940"/>
                </a:lnTo>
                <a:lnTo>
                  <a:pt x="3146" y="3944"/>
                </a:lnTo>
                <a:lnTo>
                  <a:pt x="3140" y="3948"/>
                </a:lnTo>
                <a:lnTo>
                  <a:pt x="3134" y="3950"/>
                </a:lnTo>
                <a:lnTo>
                  <a:pt x="3132" y="3954"/>
                </a:lnTo>
                <a:lnTo>
                  <a:pt x="3130" y="3960"/>
                </a:lnTo>
                <a:lnTo>
                  <a:pt x="3130" y="3966"/>
                </a:lnTo>
                <a:lnTo>
                  <a:pt x="3126" y="3972"/>
                </a:lnTo>
                <a:lnTo>
                  <a:pt x="3124" y="3980"/>
                </a:lnTo>
                <a:lnTo>
                  <a:pt x="3126" y="3994"/>
                </a:lnTo>
                <a:lnTo>
                  <a:pt x="3126" y="4006"/>
                </a:lnTo>
                <a:lnTo>
                  <a:pt x="3124" y="4010"/>
                </a:lnTo>
                <a:lnTo>
                  <a:pt x="3122" y="4010"/>
                </a:lnTo>
                <a:lnTo>
                  <a:pt x="3118" y="4016"/>
                </a:lnTo>
                <a:lnTo>
                  <a:pt x="3118" y="4020"/>
                </a:lnTo>
                <a:lnTo>
                  <a:pt x="3116" y="4026"/>
                </a:lnTo>
                <a:lnTo>
                  <a:pt x="3114" y="4034"/>
                </a:lnTo>
                <a:lnTo>
                  <a:pt x="3112" y="4042"/>
                </a:lnTo>
                <a:lnTo>
                  <a:pt x="3108" y="4046"/>
                </a:lnTo>
                <a:lnTo>
                  <a:pt x="3104" y="4050"/>
                </a:lnTo>
                <a:lnTo>
                  <a:pt x="3094" y="4058"/>
                </a:lnTo>
                <a:lnTo>
                  <a:pt x="3086" y="4062"/>
                </a:lnTo>
                <a:lnTo>
                  <a:pt x="3084" y="4064"/>
                </a:lnTo>
                <a:lnTo>
                  <a:pt x="3084" y="4066"/>
                </a:lnTo>
                <a:lnTo>
                  <a:pt x="3088" y="4068"/>
                </a:lnTo>
                <a:lnTo>
                  <a:pt x="3092" y="4070"/>
                </a:lnTo>
                <a:lnTo>
                  <a:pt x="3092" y="4074"/>
                </a:lnTo>
                <a:lnTo>
                  <a:pt x="3092" y="4076"/>
                </a:lnTo>
                <a:lnTo>
                  <a:pt x="3086" y="4082"/>
                </a:lnTo>
                <a:lnTo>
                  <a:pt x="3080" y="4084"/>
                </a:lnTo>
                <a:lnTo>
                  <a:pt x="3072" y="4084"/>
                </a:lnTo>
                <a:lnTo>
                  <a:pt x="3070" y="4082"/>
                </a:lnTo>
                <a:lnTo>
                  <a:pt x="3070" y="4080"/>
                </a:lnTo>
                <a:lnTo>
                  <a:pt x="3068" y="4074"/>
                </a:lnTo>
                <a:lnTo>
                  <a:pt x="3066" y="4072"/>
                </a:lnTo>
                <a:lnTo>
                  <a:pt x="3058" y="4070"/>
                </a:lnTo>
                <a:lnTo>
                  <a:pt x="3046" y="4072"/>
                </a:lnTo>
                <a:lnTo>
                  <a:pt x="3038" y="4074"/>
                </a:lnTo>
                <a:lnTo>
                  <a:pt x="3034" y="4076"/>
                </a:lnTo>
                <a:lnTo>
                  <a:pt x="3028" y="4080"/>
                </a:lnTo>
                <a:lnTo>
                  <a:pt x="3012" y="4084"/>
                </a:lnTo>
                <a:lnTo>
                  <a:pt x="2996" y="4086"/>
                </a:lnTo>
                <a:lnTo>
                  <a:pt x="2986" y="4090"/>
                </a:lnTo>
                <a:lnTo>
                  <a:pt x="2978" y="4096"/>
                </a:lnTo>
                <a:lnTo>
                  <a:pt x="2968" y="4098"/>
                </a:lnTo>
                <a:lnTo>
                  <a:pt x="2964" y="4098"/>
                </a:lnTo>
                <a:lnTo>
                  <a:pt x="2962" y="4096"/>
                </a:lnTo>
                <a:lnTo>
                  <a:pt x="2956" y="4088"/>
                </a:lnTo>
                <a:lnTo>
                  <a:pt x="2954" y="4082"/>
                </a:lnTo>
                <a:lnTo>
                  <a:pt x="2948" y="4078"/>
                </a:lnTo>
                <a:lnTo>
                  <a:pt x="2938" y="4072"/>
                </a:lnTo>
                <a:lnTo>
                  <a:pt x="2924" y="4070"/>
                </a:lnTo>
                <a:lnTo>
                  <a:pt x="2912" y="4066"/>
                </a:lnTo>
                <a:lnTo>
                  <a:pt x="2904" y="4060"/>
                </a:lnTo>
                <a:lnTo>
                  <a:pt x="2900" y="4052"/>
                </a:lnTo>
                <a:lnTo>
                  <a:pt x="2894" y="4042"/>
                </a:lnTo>
                <a:lnTo>
                  <a:pt x="2884" y="4016"/>
                </a:lnTo>
                <a:lnTo>
                  <a:pt x="2876" y="4000"/>
                </a:lnTo>
                <a:lnTo>
                  <a:pt x="2866" y="3986"/>
                </a:lnTo>
                <a:lnTo>
                  <a:pt x="2858" y="3976"/>
                </a:lnTo>
                <a:lnTo>
                  <a:pt x="2854" y="3966"/>
                </a:lnTo>
                <a:lnTo>
                  <a:pt x="2848" y="3950"/>
                </a:lnTo>
                <a:lnTo>
                  <a:pt x="2846" y="3936"/>
                </a:lnTo>
                <a:lnTo>
                  <a:pt x="2844" y="3932"/>
                </a:lnTo>
                <a:lnTo>
                  <a:pt x="2842" y="3932"/>
                </a:lnTo>
                <a:lnTo>
                  <a:pt x="2840" y="3930"/>
                </a:lnTo>
                <a:lnTo>
                  <a:pt x="2838" y="3926"/>
                </a:lnTo>
                <a:lnTo>
                  <a:pt x="2834" y="3916"/>
                </a:lnTo>
                <a:lnTo>
                  <a:pt x="2832" y="3886"/>
                </a:lnTo>
                <a:lnTo>
                  <a:pt x="2830" y="3876"/>
                </a:lnTo>
                <a:lnTo>
                  <a:pt x="2828" y="3874"/>
                </a:lnTo>
                <a:lnTo>
                  <a:pt x="2828" y="3872"/>
                </a:lnTo>
                <a:lnTo>
                  <a:pt x="2830" y="3866"/>
                </a:lnTo>
                <a:lnTo>
                  <a:pt x="2832" y="3856"/>
                </a:lnTo>
                <a:lnTo>
                  <a:pt x="2832" y="3846"/>
                </a:lnTo>
                <a:lnTo>
                  <a:pt x="2832" y="3826"/>
                </a:lnTo>
                <a:lnTo>
                  <a:pt x="2834" y="3792"/>
                </a:lnTo>
                <a:lnTo>
                  <a:pt x="2840" y="3760"/>
                </a:lnTo>
                <a:lnTo>
                  <a:pt x="2846" y="3738"/>
                </a:lnTo>
                <a:lnTo>
                  <a:pt x="2852" y="3724"/>
                </a:lnTo>
                <a:lnTo>
                  <a:pt x="2856" y="3706"/>
                </a:lnTo>
                <a:lnTo>
                  <a:pt x="2854" y="3688"/>
                </a:lnTo>
                <a:lnTo>
                  <a:pt x="2850" y="3668"/>
                </a:lnTo>
                <a:lnTo>
                  <a:pt x="2848" y="3650"/>
                </a:lnTo>
                <a:lnTo>
                  <a:pt x="2846" y="3636"/>
                </a:lnTo>
                <a:lnTo>
                  <a:pt x="2850" y="3626"/>
                </a:lnTo>
                <a:lnTo>
                  <a:pt x="2854" y="3618"/>
                </a:lnTo>
                <a:lnTo>
                  <a:pt x="2860" y="3610"/>
                </a:lnTo>
                <a:lnTo>
                  <a:pt x="2864" y="3602"/>
                </a:lnTo>
                <a:lnTo>
                  <a:pt x="2866" y="3596"/>
                </a:lnTo>
                <a:lnTo>
                  <a:pt x="2870" y="3592"/>
                </a:lnTo>
                <a:lnTo>
                  <a:pt x="2880" y="3586"/>
                </a:lnTo>
                <a:lnTo>
                  <a:pt x="2886" y="3582"/>
                </a:lnTo>
                <a:lnTo>
                  <a:pt x="2888" y="3578"/>
                </a:lnTo>
                <a:lnTo>
                  <a:pt x="2888" y="3576"/>
                </a:lnTo>
                <a:lnTo>
                  <a:pt x="2880" y="3568"/>
                </a:lnTo>
                <a:lnTo>
                  <a:pt x="2878" y="3566"/>
                </a:lnTo>
                <a:lnTo>
                  <a:pt x="2882" y="3566"/>
                </a:lnTo>
                <a:lnTo>
                  <a:pt x="2888" y="3568"/>
                </a:lnTo>
                <a:lnTo>
                  <a:pt x="2890" y="3566"/>
                </a:lnTo>
                <a:lnTo>
                  <a:pt x="2892" y="3566"/>
                </a:lnTo>
                <a:lnTo>
                  <a:pt x="2894" y="3566"/>
                </a:lnTo>
                <a:lnTo>
                  <a:pt x="2898" y="3568"/>
                </a:lnTo>
                <a:lnTo>
                  <a:pt x="2902" y="3568"/>
                </a:lnTo>
                <a:lnTo>
                  <a:pt x="2914" y="3564"/>
                </a:lnTo>
                <a:lnTo>
                  <a:pt x="2926" y="3556"/>
                </a:lnTo>
                <a:lnTo>
                  <a:pt x="2936" y="3546"/>
                </a:lnTo>
                <a:lnTo>
                  <a:pt x="2942" y="3538"/>
                </a:lnTo>
                <a:lnTo>
                  <a:pt x="2948" y="3534"/>
                </a:lnTo>
                <a:lnTo>
                  <a:pt x="2966" y="3522"/>
                </a:lnTo>
                <a:lnTo>
                  <a:pt x="2982" y="3512"/>
                </a:lnTo>
                <a:lnTo>
                  <a:pt x="2990" y="3508"/>
                </a:lnTo>
                <a:lnTo>
                  <a:pt x="3006" y="3508"/>
                </a:lnTo>
                <a:lnTo>
                  <a:pt x="3014" y="3508"/>
                </a:lnTo>
                <a:lnTo>
                  <a:pt x="3022" y="3510"/>
                </a:lnTo>
                <a:lnTo>
                  <a:pt x="3032" y="3514"/>
                </a:lnTo>
                <a:lnTo>
                  <a:pt x="3042" y="3518"/>
                </a:lnTo>
                <a:lnTo>
                  <a:pt x="3046" y="3520"/>
                </a:lnTo>
                <a:lnTo>
                  <a:pt x="3052" y="3520"/>
                </a:lnTo>
                <a:lnTo>
                  <a:pt x="3060" y="3518"/>
                </a:lnTo>
                <a:lnTo>
                  <a:pt x="3066" y="3520"/>
                </a:lnTo>
                <a:lnTo>
                  <a:pt x="3068" y="3522"/>
                </a:lnTo>
                <a:lnTo>
                  <a:pt x="3074" y="3520"/>
                </a:lnTo>
                <a:lnTo>
                  <a:pt x="3074" y="3518"/>
                </a:lnTo>
                <a:lnTo>
                  <a:pt x="3072" y="3516"/>
                </a:lnTo>
                <a:lnTo>
                  <a:pt x="3066" y="3514"/>
                </a:lnTo>
                <a:lnTo>
                  <a:pt x="3060" y="3512"/>
                </a:lnTo>
                <a:lnTo>
                  <a:pt x="3058" y="3510"/>
                </a:lnTo>
                <a:lnTo>
                  <a:pt x="3062" y="3508"/>
                </a:lnTo>
                <a:lnTo>
                  <a:pt x="3070" y="3506"/>
                </a:lnTo>
                <a:lnTo>
                  <a:pt x="3076" y="3506"/>
                </a:lnTo>
                <a:lnTo>
                  <a:pt x="3080" y="3512"/>
                </a:lnTo>
                <a:lnTo>
                  <a:pt x="3082" y="3516"/>
                </a:lnTo>
                <a:lnTo>
                  <a:pt x="3084" y="3520"/>
                </a:lnTo>
                <a:lnTo>
                  <a:pt x="3086" y="3520"/>
                </a:lnTo>
                <a:lnTo>
                  <a:pt x="3092" y="3522"/>
                </a:lnTo>
                <a:lnTo>
                  <a:pt x="3096" y="3526"/>
                </a:lnTo>
                <a:lnTo>
                  <a:pt x="3096" y="3528"/>
                </a:lnTo>
                <a:lnTo>
                  <a:pt x="3094" y="3530"/>
                </a:lnTo>
                <a:lnTo>
                  <a:pt x="3092" y="3532"/>
                </a:lnTo>
                <a:lnTo>
                  <a:pt x="3094" y="3534"/>
                </a:lnTo>
                <a:lnTo>
                  <a:pt x="3102" y="3538"/>
                </a:lnTo>
                <a:lnTo>
                  <a:pt x="3112" y="3540"/>
                </a:lnTo>
                <a:lnTo>
                  <a:pt x="3118" y="3540"/>
                </a:lnTo>
                <a:lnTo>
                  <a:pt x="3122" y="3536"/>
                </a:lnTo>
                <a:lnTo>
                  <a:pt x="3126" y="3534"/>
                </a:lnTo>
                <a:lnTo>
                  <a:pt x="3130" y="3534"/>
                </a:lnTo>
                <a:lnTo>
                  <a:pt x="3134" y="3540"/>
                </a:lnTo>
                <a:lnTo>
                  <a:pt x="3136" y="3542"/>
                </a:lnTo>
                <a:lnTo>
                  <a:pt x="3138" y="3542"/>
                </a:lnTo>
                <a:lnTo>
                  <a:pt x="3142" y="3540"/>
                </a:lnTo>
                <a:lnTo>
                  <a:pt x="3144" y="3534"/>
                </a:lnTo>
                <a:lnTo>
                  <a:pt x="3144" y="3532"/>
                </a:lnTo>
                <a:lnTo>
                  <a:pt x="3144" y="3528"/>
                </a:lnTo>
                <a:lnTo>
                  <a:pt x="3142" y="3522"/>
                </a:lnTo>
                <a:lnTo>
                  <a:pt x="3146" y="3522"/>
                </a:lnTo>
                <a:lnTo>
                  <a:pt x="3152" y="3526"/>
                </a:lnTo>
                <a:lnTo>
                  <a:pt x="3160" y="3532"/>
                </a:lnTo>
                <a:lnTo>
                  <a:pt x="3166" y="3542"/>
                </a:lnTo>
                <a:lnTo>
                  <a:pt x="3168" y="3548"/>
                </a:lnTo>
                <a:lnTo>
                  <a:pt x="3168" y="3550"/>
                </a:lnTo>
                <a:lnTo>
                  <a:pt x="3170" y="3550"/>
                </a:lnTo>
                <a:lnTo>
                  <a:pt x="3178" y="3546"/>
                </a:lnTo>
                <a:lnTo>
                  <a:pt x="3182" y="3542"/>
                </a:lnTo>
                <a:lnTo>
                  <a:pt x="3182" y="3538"/>
                </a:lnTo>
                <a:lnTo>
                  <a:pt x="3182" y="3536"/>
                </a:lnTo>
                <a:lnTo>
                  <a:pt x="3182" y="3534"/>
                </a:lnTo>
                <a:lnTo>
                  <a:pt x="3174" y="3528"/>
                </a:lnTo>
                <a:lnTo>
                  <a:pt x="3164" y="3522"/>
                </a:lnTo>
                <a:lnTo>
                  <a:pt x="3160" y="3520"/>
                </a:lnTo>
                <a:lnTo>
                  <a:pt x="3158" y="3516"/>
                </a:lnTo>
                <a:lnTo>
                  <a:pt x="3160" y="3514"/>
                </a:lnTo>
                <a:lnTo>
                  <a:pt x="3164" y="3512"/>
                </a:lnTo>
                <a:lnTo>
                  <a:pt x="3170" y="3508"/>
                </a:lnTo>
                <a:lnTo>
                  <a:pt x="3172" y="3504"/>
                </a:lnTo>
                <a:lnTo>
                  <a:pt x="3172" y="3500"/>
                </a:lnTo>
                <a:lnTo>
                  <a:pt x="3170" y="3496"/>
                </a:lnTo>
                <a:lnTo>
                  <a:pt x="3168" y="3494"/>
                </a:lnTo>
                <a:lnTo>
                  <a:pt x="3166" y="3496"/>
                </a:lnTo>
                <a:lnTo>
                  <a:pt x="3162" y="3500"/>
                </a:lnTo>
                <a:lnTo>
                  <a:pt x="3160" y="3502"/>
                </a:lnTo>
                <a:lnTo>
                  <a:pt x="3156" y="3500"/>
                </a:lnTo>
                <a:lnTo>
                  <a:pt x="3154" y="3498"/>
                </a:lnTo>
                <a:lnTo>
                  <a:pt x="3158" y="3494"/>
                </a:lnTo>
                <a:lnTo>
                  <a:pt x="3158" y="3492"/>
                </a:lnTo>
                <a:lnTo>
                  <a:pt x="3154" y="3490"/>
                </a:lnTo>
                <a:lnTo>
                  <a:pt x="3148" y="3490"/>
                </a:lnTo>
                <a:lnTo>
                  <a:pt x="3146" y="3492"/>
                </a:lnTo>
                <a:lnTo>
                  <a:pt x="3142" y="3494"/>
                </a:lnTo>
                <a:lnTo>
                  <a:pt x="3134" y="3492"/>
                </a:lnTo>
                <a:lnTo>
                  <a:pt x="3130" y="3490"/>
                </a:lnTo>
                <a:lnTo>
                  <a:pt x="3128" y="3486"/>
                </a:lnTo>
                <a:lnTo>
                  <a:pt x="3128" y="3484"/>
                </a:lnTo>
                <a:lnTo>
                  <a:pt x="3130" y="3480"/>
                </a:lnTo>
                <a:lnTo>
                  <a:pt x="3132" y="3478"/>
                </a:lnTo>
                <a:lnTo>
                  <a:pt x="3138" y="3476"/>
                </a:lnTo>
                <a:lnTo>
                  <a:pt x="3142" y="3476"/>
                </a:lnTo>
                <a:lnTo>
                  <a:pt x="3148" y="3478"/>
                </a:lnTo>
                <a:lnTo>
                  <a:pt x="3158" y="3482"/>
                </a:lnTo>
                <a:lnTo>
                  <a:pt x="3164" y="3484"/>
                </a:lnTo>
                <a:lnTo>
                  <a:pt x="3170" y="3482"/>
                </a:lnTo>
                <a:lnTo>
                  <a:pt x="3178" y="3478"/>
                </a:lnTo>
                <a:lnTo>
                  <a:pt x="3184" y="3476"/>
                </a:lnTo>
                <a:lnTo>
                  <a:pt x="3190" y="3474"/>
                </a:lnTo>
                <a:lnTo>
                  <a:pt x="3204" y="3476"/>
                </a:lnTo>
                <a:lnTo>
                  <a:pt x="3216" y="3478"/>
                </a:lnTo>
                <a:lnTo>
                  <a:pt x="3220" y="3476"/>
                </a:lnTo>
                <a:lnTo>
                  <a:pt x="3222" y="3474"/>
                </a:lnTo>
                <a:lnTo>
                  <a:pt x="3224" y="3460"/>
                </a:lnTo>
                <a:lnTo>
                  <a:pt x="3226" y="3462"/>
                </a:lnTo>
                <a:lnTo>
                  <a:pt x="3232" y="3472"/>
                </a:lnTo>
                <a:lnTo>
                  <a:pt x="3232" y="3476"/>
                </a:lnTo>
                <a:lnTo>
                  <a:pt x="3232" y="3480"/>
                </a:lnTo>
                <a:lnTo>
                  <a:pt x="3226" y="3484"/>
                </a:lnTo>
                <a:lnTo>
                  <a:pt x="3226" y="3486"/>
                </a:lnTo>
                <a:lnTo>
                  <a:pt x="3234" y="3482"/>
                </a:lnTo>
                <a:lnTo>
                  <a:pt x="3268" y="3476"/>
                </a:lnTo>
                <a:lnTo>
                  <a:pt x="3284" y="3476"/>
                </a:lnTo>
                <a:lnTo>
                  <a:pt x="3296" y="3478"/>
                </a:lnTo>
                <a:lnTo>
                  <a:pt x="3314" y="3484"/>
                </a:lnTo>
                <a:lnTo>
                  <a:pt x="3318" y="3486"/>
                </a:lnTo>
                <a:lnTo>
                  <a:pt x="3320" y="3490"/>
                </a:lnTo>
                <a:lnTo>
                  <a:pt x="3324" y="3494"/>
                </a:lnTo>
                <a:lnTo>
                  <a:pt x="3326" y="3496"/>
                </a:lnTo>
                <a:lnTo>
                  <a:pt x="3330" y="3498"/>
                </a:lnTo>
                <a:lnTo>
                  <a:pt x="3332" y="3506"/>
                </a:lnTo>
                <a:lnTo>
                  <a:pt x="3332" y="3510"/>
                </a:lnTo>
                <a:lnTo>
                  <a:pt x="3336" y="3510"/>
                </a:lnTo>
                <a:lnTo>
                  <a:pt x="3342" y="3510"/>
                </a:lnTo>
                <a:lnTo>
                  <a:pt x="3348" y="3508"/>
                </a:lnTo>
                <a:lnTo>
                  <a:pt x="3360" y="3504"/>
                </a:lnTo>
                <a:lnTo>
                  <a:pt x="3368" y="3500"/>
                </a:lnTo>
                <a:lnTo>
                  <a:pt x="3372" y="3500"/>
                </a:lnTo>
                <a:lnTo>
                  <a:pt x="3372" y="3498"/>
                </a:lnTo>
                <a:lnTo>
                  <a:pt x="3374" y="3496"/>
                </a:lnTo>
                <a:lnTo>
                  <a:pt x="3376" y="3492"/>
                </a:lnTo>
                <a:lnTo>
                  <a:pt x="3382" y="3490"/>
                </a:lnTo>
                <a:lnTo>
                  <a:pt x="3388" y="3492"/>
                </a:lnTo>
                <a:lnTo>
                  <a:pt x="3394" y="3498"/>
                </a:lnTo>
                <a:lnTo>
                  <a:pt x="3408" y="3514"/>
                </a:lnTo>
                <a:lnTo>
                  <a:pt x="3420" y="3530"/>
                </a:lnTo>
                <a:lnTo>
                  <a:pt x="3424" y="3536"/>
                </a:lnTo>
                <a:lnTo>
                  <a:pt x="3428" y="3538"/>
                </a:lnTo>
                <a:lnTo>
                  <a:pt x="3432" y="3540"/>
                </a:lnTo>
                <a:lnTo>
                  <a:pt x="3436" y="3542"/>
                </a:lnTo>
                <a:lnTo>
                  <a:pt x="3440" y="3554"/>
                </a:lnTo>
                <a:lnTo>
                  <a:pt x="3440" y="3570"/>
                </a:lnTo>
                <a:lnTo>
                  <a:pt x="3438" y="3584"/>
                </a:lnTo>
                <a:lnTo>
                  <a:pt x="3434" y="3598"/>
                </a:lnTo>
                <a:lnTo>
                  <a:pt x="3434" y="3610"/>
                </a:lnTo>
                <a:lnTo>
                  <a:pt x="3438" y="3616"/>
                </a:lnTo>
                <a:lnTo>
                  <a:pt x="3440" y="3616"/>
                </a:lnTo>
                <a:lnTo>
                  <a:pt x="3442" y="3616"/>
                </a:lnTo>
                <a:lnTo>
                  <a:pt x="3446" y="3610"/>
                </a:lnTo>
                <a:lnTo>
                  <a:pt x="3450" y="3610"/>
                </a:lnTo>
                <a:lnTo>
                  <a:pt x="3452" y="3610"/>
                </a:lnTo>
                <a:lnTo>
                  <a:pt x="3452" y="3612"/>
                </a:lnTo>
                <a:lnTo>
                  <a:pt x="3448" y="3618"/>
                </a:lnTo>
                <a:lnTo>
                  <a:pt x="3446" y="3622"/>
                </a:lnTo>
                <a:lnTo>
                  <a:pt x="3444" y="3626"/>
                </a:lnTo>
                <a:lnTo>
                  <a:pt x="3446" y="3638"/>
                </a:lnTo>
                <a:lnTo>
                  <a:pt x="3450" y="3648"/>
                </a:lnTo>
                <a:lnTo>
                  <a:pt x="3456" y="3658"/>
                </a:lnTo>
                <a:lnTo>
                  <a:pt x="3458" y="3660"/>
                </a:lnTo>
                <a:lnTo>
                  <a:pt x="3460" y="3660"/>
                </a:lnTo>
                <a:lnTo>
                  <a:pt x="3462" y="3658"/>
                </a:lnTo>
                <a:lnTo>
                  <a:pt x="3464" y="3666"/>
                </a:lnTo>
                <a:lnTo>
                  <a:pt x="3466" y="3674"/>
                </a:lnTo>
                <a:lnTo>
                  <a:pt x="3470" y="3678"/>
                </a:lnTo>
                <a:lnTo>
                  <a:pt x="3474" y="3682"/>
                </a:lnTo>
                <a:lnTo>
                  <a:pt x="3476" y="3694"/>
                </a:lnTo>
                <a:lnTo>
                  <a:pt x="3478" y="3700"/>
                </a:lnTo>
                <a:lnTo>
                  <a:pt x="3480" y="3704"/>
                </a:lnTo>
                <a:lnTo>
                  <a:pt x="3484" y="3706"/>
                </a:lnTo>
                <a:lnTo>
                  <a:pt x="3486" y="3708"/>
                </a:lnTo>
                <a:lnTo>
                  <a:pt x="3494" y="3712"/>
                </a:lnTo>
                <a:lnTo>
                  <a:pt x="3496" y="3714"/>
                </a:lnTo>
                <a:lnTo>
                  <a:pt x="3498" y="3720"/>
                </a:lnTo>
                <a:lnTo>
                  <a:pt x="3502" y="3732"/>
                </a:lnTo>
                <a:lnTo>
                  <a:pt x="3504" y="3734"/>
                </a:lnTo>
                <a:lnTo>
                  <a:pt x="3506" y="3736"/>
                </a:lnTo>
                <a:lnTo>
                  <a:pt x="3504" y="3738"/>
                </a:lnTo>
                <a:lnTo>
                  <a:pt x="3502" y="3744"/>
                </a:lnTo>
                <a:lnTo>
                  <a:pt x="3504" y="3748"/>
                </a:lnTo>
                <a:lnTo>
                  <a:pt x="3508" y="3748"/>
                </a:lnTo>
                <a:lnTo>
                  <a:pt x="3518" y="3746"/>
                </a:lnTo>
                <a:lnTo>
                  <a:pt x="3522" y="3744"/>
                </a:lnTo>
                <a:lnTo>
                  <a:pt x="3524" y="3746"/>
                </a:lnTo>
                <a:lnTo>
                  <a:pt x="3526" y="3748"/>
                </a:lnTo>
                <a:lnTo>
                  <a:pt x="3526" y="3750"/>
                </a:lnTo>
                <a:lnTo>
                  <a:pt x="3530" y="3744"/>
                </a:lnTo>
                <a:lnTo>
                  <a:pt x="3536" y="3734"/>
                </a:lnTo>
                <a:lnTo>
                  <a:pt x="3536" y="3730"/>
                </a:lnTo>
                <a:lnTo>
                  <a:pt x="3536" y="3726"/>
                </a:lnTo>
                <a:lnTo>
                  <a:pt x="3540" y="3718"/>
                </a:lnTo>
                <a:lnTo>
                  <a:pt x="3544" y="3708"/>
                </a:lnTo>
                <a:lnTo>
                  <a:pt x="3544" y="3698"/>
                </a:lnTo>
                <a:lnTo>
                  <a:pt x="3546" y="3686"/>
                </a:lnTo>
                <a:lnTo>
                  <a:pt x="3546" y="3670"/>
                </a:lnTo>
                <a:lnTo>
                  <a:pt x="3546" y="3662"/>
                </a:lnTo>
                <a:lnTo>
                  <a:pt x="3544" y="3650"/>
                </a:lnTo>
                <a:lnTo>
                  <a:pt x="3536" y="3626"/>
                </a:lnTo>
                <a:lnTo>
                  <a:pt x="3528" y="3602"/>
                </a:lnTo>
                <a:lnTo>
                  <a:pt x="3526" y="3590"/>
                </a:lnTo>
                <a:lnTo>
                  <a:pt x="3526" y="3580"/>
                </a:lnTo>
                <a:lnTo>
                  <a:pt x="3526" y="3576"/>
                </a:lnTo>
                <a:lnTo>
                  <a:pt x="3524" y="3568"/>
                </a:lnTo>
                <a:lnTo>
                  <a:pt x="3514" y="3550"/>
                </a:lnTo>
                <a:lnTo>
                  <a:pt x="3508" y="3536"/>
                </a:lnTo>
                <a:lnTo>
                  <a:pt x="3502" y="3522"/>
                </a:lnTo>
                <a:lnTo>
                  <a:pt x="3496" y="3504"/>
                </a:lnTo>
                <a:lnTo>
                  <a:pt x="3492" y="3482"/>
                </a:lnTo>
                <a:lnTo>
                  <a:pt x="3490" y="3460"/>
                </a:lnTo>
                <a:lnTo>
                  <a:pt x="3492" y="3440"/>
                </a:lnTo>
                <a:lnTo>
                  <a:pt x="3496" y="3422"/>
                </a:lnTo>
                <a:lnTo>
                  <a:pt x="3502" y="3408"/>
                </a:lnTo>
                <a:lnTo>
                  <a:pt x="3508" y="3396"/>
                </a:lnTo>
                <a:lnTo>
                  <a:pt x="3514" y="3388"/>
                </a:lnTo>
                <a:lnTo>
                  <a:pt x="3526" y="3376"/>
                </a:lnTo>
                <a:lnTo>
                  <a:pt x="3528" y="3374"/>
                </a:lnTo>
                <a:lnTo>
                  <a:pt x="3530" y="3370"/>
                </a:lnTo>
                <a:lnTo>
                  <a:pt x="3528" y="3368"/>
                </a:lnTo>
                <a:lnTo>
                  <a:pt x="3528" y="3366"/>
                </a:lnTo>
                <a:lnTo>
                  <a:pt x="3536" y="3364"/>
                </a:lnTo>
                <a:lnTo>
                  <a:pt x="3542" y="3362"/>
                </a:lnTo>
                <a:lnTo>
                  <a:pt x="3548" y="3360"/>
                </a:lnTo>
                <a:lnTo>
                  <a:pt x="3556" y="3352"/>
                </a:lnTo>
                <a:lnTo>
                  <a:pt x="3564" y="3342"/>
                </a:lnTo>
                <a:lnTo>
                  <a:pt x="3568" y="3340"/>
                </a:lnTo>
                <a:lnTo>
                  <a:pt x="3572" y="3338"/>
                </a:lnTo>
                <a:lnTo>
                  <a:pt x="3574" y="3336"/>
                </a:lnTo>
                <a:lnTo>
                  <a:pt x="3576" y="3334"/>
                </a:lnTo>
                <a:lnTo>
                  <a:pt x="3582" y="3322"/>
                </a:lnTo>
                <a:lnTo>
                  <a:pt x="3588" y="3308"/>
                </a:lnTo>
                <a:lnTo>
                  <a:pt x="3592" y="3302"/>
                </a:lnTo>
                <a:lnTo>
                  <a:pt x="3600" y="3296"/>
                </a:lnTo>
                <a:lnTo>
                  <a:pt x="3606" y="3292"/>
                </a:lnTo>
                <a:lnTo>
                  <a:pt x="3614" y="3290"/>
                </a:lnTo>
                <a:lnTo>
                  <a:pt x="3624" y="3290"/>
                </a:lnTo>
                <a:lnTo>
                  <a:pt x="3628" y="3290"/>
                </a:lnTo>
                <a:lnTo>
                  <a:pt x="3632" y="3288"/>
                </a:lnTo>
                <a:lnTo>
                  <a:pt x="3634" y="3286"/>
                </a:lnTo>
                <a:lnTo>
                  <a:pt x="3636" y="3280"/>
                </a:lnTo>
                <a:lnTo>
                  <a:pt x="3638" y="3274"/>
                </a:lnTo>
                <a:lnTo>
                  <a:pt x="3642" y="3268"/>
                </a:lnTo>
                <a:lnTo>
                  <a:pt x="3654" y="3256"/>
                </a:lnTo>
                <a:lnTo>
                  <a:pt x="3666" y="3250"/>
                </a:lnTo>
                <a:lnTo>
                  <a:pt x="3680" y="3246"/>
                </a:lnTo>
                <a:lnTo>
                  <a:pt x="3690" y="3244"/>
                </a:lnTo>
                <a:lnTo>
                  <a:pt x="3698" y="3238"/>
                </a:lnTo>
                <a:lnTo>
                  <a:pt x="3700" y="3234"/>
                </a:lnTo>
                <a:lnTo>
                  <a:pt x="3698" y="3232"/>
                </a:lnTo>
                <a:lnTo>
                  <a:pt x="3696" y="3230"/>
                </a:lnTo>
                <a:lnTo>
                  <a:pt x="3694" y="3228"/>
                </a:lnTo>
                <a:lnTo>
                  <a:pt x="3692" y="3230"/>
                </a:lnTo>
                <a:lnTo>
                  <a:pt x="3686" y="3232"/>
                </a:lnTo>
                <a:lnTo>
                  <a:pt x="3680" y="3236"/>
                </a:lnTo>
                <a:lnTo>
                  <a:pt x="3678" y="3236"/>
                </a:lnTo>
                <a:lnTo>
                  <a:pt x="3674" y="3234"/>
                </a:lnTo>
                <a:lnTo>
                  <a:pt x="3672" y="3232"/>
                </a:lnTo>
                <a:lnTo>
                  <a:pt x="3674" y="3232"/>
                </a:lnTo>
                <a:lnTo>
                  <a:pt x="3680" y="3230"/>
                </a:lnTo>
                <a:lnTo>
                  <a:pt x="3682" y="3228"/>
                </a:lnTo>
                <a:lnTo>
                  <a:pt x="3686" y="3224"/>
                </a:lnTo>
                <a:lnTo>
                  <a:pt x="3686" y="3220"/>
                </a:lnTo>
                <a:lnTo>
                  <a:pt x="3684" y="3216"/>
                </a:lnTo>
                <a:lnTo>
                  <a:pt x="3680" y="3210"/>
                </a:lnTo>
                <a:lnTo>
                  <a:pt x="3676" y="3208"/>
                </a:lnTo>
                <a:lnTo>
                  <a:pt x="3682" y="3208"/>
                </a:lnTo>
                <a:lnTo>
                  <a:pt x="3692" y="3210"/>
                </a:lnTo>
                <a:lnTo>
                  <a:pt x="3698" y="3214"/>
                </a:lnTo>
                <a:lnTo>
                  <a:pt x="3700" y="3214"/>
                </a:lnTo>
                <a:lnTo>
                  <a:pt x="3702" y="3214"/>
                </a:lnTo>
                <a:lnTo>
                  <a:pt x="3706" y="3208"/>
                </a:lnTo>
                <a:lnTo>
                  <a:pt x="3712" y="3202"/>
                </a:lnTo>
                <a:lnTo>
                  <a:pt x="3714" y="3202"/>
                </a:lnTo>
                <a:lnTo>
                  <a:pt x="3716" y="3200"/>
                </a:lnTo>
                <a:lnTo>
                  <a:pt x="3718" y="3194"/>
                </a:lnTo>
                <a:lnTo>
                  <a:pt x="3720" y="3186"/>
                </a:lnTo>
                <a:lnTo>
                  <a:pt x="3718" y="3182"/>
                </a:lnTo>
                <a:lnTo>
                  <a:pt x="3716" y="3180"/>
                </a:lnTo>
                <a:lnTo>
                  <a:pt x="3712" y="3182"/>
                </a:lnTo>
                <a:lnTo>
                  <a:pt x="3710" y="3184"/>
                </a:lnTo>
                <a:lnTo>
                  <a:pt x="3708" y="3182"/>
                </a:lnTo>
                <a:lnTo>
                  <a:pt x="3704" y="3180"/>
                </a:lnTo>
                <a:lnTo>
                  <a:pt x="3696" y="3180"/>
                </a:lnTo>
                <a:lnTo>
                  <a:pt x="3684" y="3182"/>
                </a:lnTo>
                <a:lnTo>
                  <a:pt x="3680" y="3180"/>
                </a:lnTo>
                <a:lnTo>
                  <a:pt x="3678" y="3176"/>
                </a:lnTo>
                <a:lnTo>
                  <a:pt x="3678" y="3170"/>
                </a:lnTo>
                <a:lnTo>
                  <a:pt x="3678" y="3168"/>
                </a:lnTo>
                <a:lnTo>
                  <a:pt x="3682" y="3172"/>
                </a:lnTo>
                <a:lnTo>
                  <a:pt x="3684" y="3174"/>
                </a:lnTo>
                <a:lnTo>
                  <a:pt x="3686" y="3176"/>
                </a:lnTo>
                <a:lnTo>
                  <a:pt x="3692" y="3176"/>
                </a:lnTo>
                <a:lnTo>
                  <a:pt x="3696" y="3172"/>
                </a:lnTo>
                <a:lnTo>
                  <a:pt x="3704" y="3170"/>
                </a:lnTo>
                <a:lnTo>
                  <a:pt x="3710" y="3170"/>
                </a:lnTo>
                <a:lnTo>
                  <a:pt x="3714" y="3172"/>
                </a:lnTo>
                <a:lnTo>
                  <a:pt x="3718" y="3176"/>
                </a:lnTo>
                <a:lnTo>
                  <a:pt x="3724" y="3184"/>
                </a:lnTo>
                <a:lnTo>
                  <a:pt x="3726" y="3186"/>
                </a:lnTo>
                <a:lnTo>
                  <a:pt x="3728" y="3188"/>
                </a:lnTo>
                <a:lnTo>
                  <a:pt x="3728" y="3186"/>
                </a:lnTo>
                <a:lnTo>
                  <a:pt x="3728" y="3184"/>
                </a:lnTo>
                <a:lnTo>
                  <a:pt x="3724" y="3176"/>
                </a:lnTo>
                <a:lnTo>
                  <a:pt x="3718" y="3160"/>
                </a:lnTo>
                <a:lnTo>
                  <a:pt x="3712" y="3136"/>
                </a:lnTo>
                <a:lnTo>
                  <a:pt x="3708" y="3128"/>
                </a:lnTo>
                <a:lnTo>
                  <a:pt x="3706" y="3126"/>
                </a:lnTo>
                <a:lnTo>
                  <a:pt x="3704" y="3126"/>
                </a:lnTo>
                <a:lnTo>
                  <a:pt x="3700" y="3126"/>
                </a:lnTo>
                <a:lnTo>
                  <a:pt x="3694" y="3130"/>
                </a:lnTo>
                <a:lnTo>
                  <a:pt x="3692" y="3130"/>
                </a:lnTo>
                <a:lnTo>
                  <a:pt x="3696" y="3126"/>
                </a:lnTo>
                <a:lnTo>
                  <a:pt x="3698" y="3120"/>
                </a:lnTo>
                <a:lnTo>
                  <a:pt x="3698" y="3116"/>
                </a:lnTo>
                <a:lnTo>
                  <a:pt x="3694" y="3112"/>
                </a:lnTo>
                <a:lnTo>
                  <a:pt x="3690" y="3110"/>
                </a:lnTo>
                <a:lnTo>
                  <a:pt x="3694" y="3108"/>
                </a:lnTo>
                <a:lnTo>
                  <a:pt x="3696" y="3108"/>
                </a:lnTo>
                <a:lnTo>
                  <a:pt x="3698" y="3106"/>
                </a:lnTo>
                <a:lnTo>
                  <a:pt x="3698" y="3102"/>
                </a:lnTo>
                <a:lnTo>
                  <a:pt x="3698" y="3096"/>
                </a:lnTo>
                <a:lnTo>
                  <a:pt x="3696" y="3084"/>
                </a:lnTo>
                <a:lnTo>
                  <a:pt x="3698" y="3078"/>
                </a:lnTo>
                <a:lnTo>
                  <a:pt x="3696" y="3076"/>
                </a:lnTo>
                <a:lnTo>
                  <a:pt x="3692" y="3070"/>
                </a:lnTo>
                <a:lnTo>
                  <a:pt x="3678" y="3058"/>
                </a:lnTo>
                <a:lnTo>
                  <a:pt x="3678" y="3056"/>
                </a:lnTo>
                <a:lnTo>
                  <a:pt x="3680" y="3056"/>
                </a:lnTo>
                <a:lnTo>
                  <a:pt x="3686" y="3060"/>
                </a:lnTo>
                <a:lnTo>
                  <a:pt x="3694" y="3064"/>
                </a:lnTo>
                <a:lnTo>
                  <a:pt x="3696" y="3064"/>
                </a:lnTo>
                <a:lnTo>
                  <a:pt x="3696" y="3062"/>
                </a:lnTo>
                <a:lnTo>
                  <a:pt x="3692" y="3048"/>
                </a:lnTo>
                <a:lnTo>
                  <a:pt x="3688" y="3032"/>
                </a:lnTo>
                <a:lnTo>
                  <a:pt x="3690" y="3016"/>
                </a:lnTo>
                <a:lnTo>
                  <a:pt x="3694" y="3002"/>
                </a:lnTo>
                <a:lnTo>
                  <a:pt x="3696" y="2998"/>
                </a:lnTo>
                <a:lnTo>
                  <a:pt x="3702" y="2992"/>
                </a:lnTo>
                <a:lnTo>
                  <a:pt x="3706" y="2990"/>
                </a:lnTo>
                <a:lnTo>
                  <a:pt x="3704" y="2992"/>
                </a:lnTo>
                <a:lnTo>
                  <a:pt x="3700" y="2998"/>
                </a:lnTo>
                <a:lnTo>
                  <a:pt x="3698" y="3004"/>
                </a:lnTo>
                <a:lnTo>
                  <a:pt x="3694" y="3016"/>
                </a:lnTo>
                <a:lnTo>
                  <a:pt x="3694" y="3020"/>
                </a:lnTo>
                <a:lnTo>
                  <a:pt x="3696" y="3024"/>
                </a:lnTo>
                <a:lnTo>
                  <a:pt x="3696" y="3028"/>
                </a:lnTo>
                <a:lnTo>
                  <a:pt x="3696" y="3030"/>
                </a:lnTo>
                <a:lnTo>
                  <a:pt x="3694" y="3034"/>
                </a:lnTo>
                <a:lnTo>
                  <a:pt x="3696" y="3038"/>
                </a:lnTo>
                <a:lnTo>
                  <a:pt x="3698" y="3042"/>
                </a:lnTo>
                <a:lnTo>
                  <a:pt x="3696" y="3046"/>
                </a:lnTo>
                <a:lnTo>
                  <a:pt x="3696" y="3048"/>
                </a:lnTo>
                <a:lnTo>
                  <a:pt x="3700" y="3052"/>
                </a:lnTo>
                <a:lnTo>
                  <a:pt x="3706" y="3056"/>
                </a:lnTo>
                <a:lnTo>
                  <a:pt x="3708" y="3054"/>
                </a:lnTo>
                <a:lnTo>
                  <a:pt x="3710" y="3054"/>
                </a:lnTo>
                <a:lnTo>
                  <a:pt x="3712" y="3058"/>
                </a:lnTo>
                <a:lnTo>
                  <a:pt x="3714" y="3066"/>
                </a:lnTo>
                <a:lnTo>
                  <a:pt x="3712" y="3070"/>
                </a:lnTo>
                <a:lnTo>
                  <a:pt x="3712" y="3072"/>
                </a:lnTo>
                <a:lnTo>
                  <a:pt x="3716" y="3074"/>
                </a:lnTo>
                <a:lnTo>
                  <a:pt x="3718" y="3076"/>
                </a:lnTo>
                <a:lnTo>
                  <a:pt x="3716" y="3080"/>
                </a:lnTo>
                <a:lnTo>
                  <a:pt x="3712" y="3092"/>
                </a:lnTo>
                <a:lnTo>
                  <a:pt x="3706" y="3106"/>
                </a:lnTo>
                <a:lnTo>
                  <a:pt x="3706" y="3112"/>
                </a:lnTo>
                <a:lnTo>
                  <a:pt x="3710" y="3116"/>
                </a:lnTo>
                <a:lnTo>
                  <a:pt x="3712" y="3114"/>
                </a:lnTo>
                <a:lnTo>
                  <a:pt x="3714" y="3110"/>
                </a:lnTo>
                <a:lnTo>
                  <a:pt x="3720" y="3096"/>
                </a:lnTo>
                <a:lnTo>
                  <a:pt x="3728" y="3078"/>
                </a:lnTo>
                <a:lnTo>
                  <a:pt x="3738" y="3060"/>
                </a:lnTo>
                <a:lnTo>
                  <a:pt x="3744" y="3054"/>
                </a:lnTo>
                <a:lnTo>
                  <a:pt x="3746" y="3046"/>
                </a:lnTo>
                <a:lnTo>
                  <a:pt x="3748" y="3040"/>
                </a:lnTo>
                <a:lnTo>
                  <a:pt x="3748" y="3036"/>
                </a:lnTo>
                <a:lnTo>
                  <a:pt x="3748" y="3030"/>
                </a:lnTo>
                <a:lnTo>
                  <a:pt x="3746" y="3028"/>
                </a:lnTo>
                <a:lnTo>
                  <a:pt x="3744" y="3026"/>
                </a:lnTo>
                <a:lnTo>
                  <a:pt x="3740" y="3024"/>
                </a:lnTo>
                <a:lnTo>
                  <a:pt x="3738" y="3024"/>
                </a:lnTo>
                <a:lnTo>
                  <a:pt x="3736" y="3022"/>
                </a:lnTo>
                <a:lnTo>
                  <a:pt x="3732" y="3014"/>
                </a:lnTo>
                <a:lnTo>
                  <a:pt x="3726" y="2992"/>
                </a:lnTo>
                <a:lnTo>
                  <a:pt x="3724" y="2984"/>
                </a:lnTo>
                <a:lnTo>
                  <a:pt x="3726" y="2976"/>
                </a:lnTo>
                <a:lnTo>
                  <a:pt x="3730" y="2970"/>
                </a:lnTo>
                <a:lnTo>
                  <a:pt x="3738" y="2964"/>
                </a:lnTo>
                <a:lnTo>
                  <a:pt x="3742" y="2964"/>
                </a:lnTo>
                <a:lnTo>
                  <a:pt x="3736" y="2968"/>
                </a:lnTo>
                <a:lnTo>
                  <a:pt x="3732" y="2972"/>
                </a:lnTo>
                <a:lnTo>
                  <a:pt x="3730" y="2978"/>
                </a:lnTo>
                <a:lnTo>
                  <a:pt x="3730" y="2986"/>
                </a:lnTo>
                <a:lnTo>
                  <a:pt x="3732" y="2992"/>
                </a:lnTo>
                <a:lnTo>
                  <a:pt x="3738" y="2998"/>
                </a:lnTo>
                <a:lnTo>
                  <a:pt x="3742" y="3002"/>
                </a:lnTo>
                <a:lnTo>
                  <a:pt x="3748" y="3004"/>
                </a:lnTo>
                <a:lnTo>
                  <a:pt x="3752" y="3004"/>
                </a:lnTo>
                <a:lnTo>
                  <a:pt x="3752" y="3012"/>
                </a:lnTo>
                <a:lnTo>
                  <a:pt x="3752" y="3016"/>
                </a:lnTo>
                <a:lnTo>
                  <a:pt x="3752" y="3018"/>
                </a:lnTo>
                <a:lnTo>
                  <a:pt x="3754" y="3016"/>
                </a:lnTo>
                <a:lnTo>
                  <a:pt x="3758" y="3014"/>
                </a:lnTo>
                <a:lnTo>
                  <a:pt x="3766" y="3002"/>
                </a:lnTo>
                <a:lnTo>
                  <a:pt x="3776" y="2986"/>
                </a:lnTo>
                <a:lnTo>
                  <a:pt x="3784" y="2970"/>
                </a:lnTo>
                <a:lnTo>
                  <a:pt x="3790" y="2954"/>
                </a:lnTo>
                <a:lnTo>
                  <a:pt x="3792" y="2948"/>
                </a:lnTo>
                <a:lnTo>
                  <a:pt x="3792" y="2942"/>
                </a:lnTo>
                <a:lnTo>
                  <a:pt x="3790" y="2938"/>
                </a:lnTo>
                <a:lnTo>
                  <a:pt x="3786" y="2938"/>
                </a:lnTo>
                <a:lnTo>
                  <a:pt x="3778" y="2936"/>
                </a:lnTo>
                <a:lnTo>
                  <a:pt x="3778" y="2934"/>
                </a:lnTo>
                <a:lnTo>
                  <a:pt x="3776" y="2932"/>
                </a:lnTo>
                <a:lnTo>
                  <a:pt x="3778" y="2926"/>
                </a:lnTo>
                <a:lnTo>
                  <a:pt x="3786" y="2918"/>
                </a:lnTo>
                <a:lnTo>
                  <a:pt x="3796" y="2910"/>
                </a:lnTo>
                <a:lnTo>
                  <a:pt x="3810" y="2902"/>
                </a:lnTo>
                <a:lnTo>
                  <a:pt x="3824" y="2894"/>
                </a:lnTo>
                <a:lnTo>
                  <a:pt x="3838" y="2890"/>
                </a:lnTo>
                <a:lnTo>
                  <a:pt x="3854" y="2888"/>
                </a:lnTo>
                <a:lnTo>
                  <a:pt x="3872" y="2886"/>
                </a:lnTo>
                <a:lnTo>
                  <a:pt x="3886" y="2884"/>
                </a:lnTo>
                <a:lnTo>
                  <a:pt x="3890" y="2882"/>
                </a:lnTo>
                <a:lnTo>
                  <a:pt x="3892" y="2880"/>
                </a:lnTo>
                <a:lnTo>
                  <a:pt x="3894" y="2866"/>
                </a:lnTo>
                <a:lnTo>
                  <a:pt x="3896" y="2862"/>
                </a:lnTo>
                <a:lnTo>
                  <a:pt x="3898" y="2868"/>
                </a:lnTo>
                <a:lnTo>
                  <a:pt x="3902" y="2876"/>
                </a:lnTo>
                <a:lnTo>
                  <a:pt x="3904" y="2880"/>
                </a:lnTo>
                <a:lnTo>
                  <a:pt x="3906" y="2880"/>
                </a:lnTo>
                <a:lnTo>
                  <a:pt x="3908" y="2878"/>
                </a:lnTo>
                <a:lnTo>
                  <a:pt x="3916" y="2872"/>
                </a:lnTo>
                <a:lnTo>
                  <a:pt x="3920" y="2868"/>
                </a:lnTo>
                <a:lnTo>
                  <a:pt x="3922" y="2866"/>
                </a:lnTo>
                <a:lnTo>
                  <a:pt x="3924" y="2868"/>
                </a:lnTo>
                <a:lnTo>
                  <a:pt x="3924" y="2870"/>
                </a:lnTo>
                <a:lnTo>
                  <a:pt x="3924" y="2876"/>
                </a:lnTo>
                <a:lnTo>
                  <a:pt x="3926" y="2876"/>
                </a:lnTo>
                <a:lnTo>
                  <a:pt x="3928" y="2874"/>
                </a:lnTo>
                <a:lnTo>
                  <a:pt x="3932" y="2872"/>
                </a:lnTo>
                <a:lnTo>
                  <a:pt x="3938" y="2870"/>
                </a:lnTo>
                <a:lnTo>
                  <a:pt x="3946" y="2868"/>
                </a:lnTo>
                <a:lnTo>
                  <a:pt x="3952" y="2866"/>
                </a:lnTo>
                <a:lnTo>
                  <a:pt x="3952" y="2864"/>
                </a:lnTo>
                <a:lnTo>
                  <a:pt x="3952" y="2860"/>
                </a:lnTo>
                <a:lnTo>
                  <a:pt x="3948" y="2846"/>
                </a:lnTo>
                <a:lnTo>
                  <a:pt x="3946" y="2844"/>
                </a:lnTo>
                <a:lnTo>
                  <a:pt x="3942" y="2842"/>
                </a:lnTo>
                <a:lnTo>
                  <a:pt x="3940" y="2844"/>
                </a:lnTo>
                <a:lnTo>
                  <a:pt x="3942" y="2846"/>
                </a:lnTo>
                <a:lnTo>
                  <a:pt x="3946" y="2848"/>
                </a:lnTo>
                <a:lnTo>
                  <a:pt x="3948" y="2854"/>
                </a:lnTo>
                <a:lnTo>
                  <a:pt x="3946" y="2860"/>
                </a:lnTo>
                <a:lnTo>
                  <a:pt x="3940" y="2864"/>
                </a:lnTo>
                <a:lnTo>
                  <a:pt x="3936" y="2866"/>
                </a:lnTo>
                <a:lnTo>
                  <a:pt x="3934" y="2864"/>
                </a:lnTo>
                <a:lnTo>
                  <a:pt x="3930" y="2862"/>
                </a:lnTo>
                <a:lnTo>
                  <a:pt x="3928" y="2858"/>
                </a:lnTo>
                <a:lnTo>
                  <a:pt x="3926" y="2848"/>
                </a:lnTo>
                <a:lnTo>
                  <a:pt x="3924" y="2840"/>
                </a:lnTo>
                <a:lnTo>
                  <a:pt x="3920" y="2836"/>
                </a:lnTo>
                <a:lnTo>
                  <a:pt x="3914" y="2834"/>
                </a:lnTo>
                <a:lnTo>
                  <a:pt x="3910" y="2832"/>
                </a:lnTo>
                <a:lnTo>
                  <a:pt x="3910" y="2830"/>
                </a:lnTo>
                <a:lnTo>
                  <a:pt x="3918" y="2824"/>
                </a:lnTo>
                <a:lnTo>
                  <a:pt x="3926" y="2816"/>
                </a:lnTo>
                <a:lnTo>
                  <a:pt x="3926" y="2812"/>
                </a:lnTo>
                <a:lnTo>
                  <a:pt x="3924" y="2810"/>
                </a:lnTo>
                <a:lnTo>
                  <a:pt x="3922" y="2808"/>
                </a:lnTo>
                <a:lnTo>
                  <a:pt x="3920" y="2804"/>
                </a:lnTo>
                <a:lnTo>
                  <a:pt x="3922" y="2790"/>
                </a:lnTo>
                <a:lnTo>
                  <a:pt x="3928" y="2776"/>
                </a:lnTo>
                <a:lnTo>
                  <a:pt x="3936" y="2766"/>
                </a:lnTo>
                <a:lnTo>
                  <a:pt x="3940" y="2760"/>
                </a:lnTo>
                <a:lnTo>
                  <a:pt x="3940" y="2756"/>
                </a:lnTo>
                <a:lnTo>
                  <a:pt x="3940" y="2752"/>
                </a:lnTo>
                <a:lnTo>
                  <a:pt x="3942" y="2748"/>
                </a:lnTo>
                <a:lnTo>
                  <a:pt x="3944" y="2748"/>
                </a:lnTo>
                <a:lnTo>
                  <a:pt x="3946" y="2748"/>
                </a:lnTo>
                <a:lnTo>
                  <a:pt x="3948" y="2750"/>
                </a:lnTo>
                <a:lnTo>
                  <a:pt x="3952" y="2752"/>
                </a:lnTo>
                <a:lnTo>
                  <a:pt x="3954" y="2752"/>
                </a:lnTo>
                <a:lnTo>
                  <a:pt x="3960" y="2750"/>
                </a:lnTo>
                <a:lnTo>
                  <a:pt x="3966" y="2746"/>
                </a:lnTo>
                <a:lnTo>
                  <a:pt x="3970" y="2742"/>
                </a:lnTo>
                <a:lnTo>
                  <a:pt x="3974" y="2740"/>
                </a:lnTo>
                <a:lnTo>
                  <a:pt x="3978" y="2738"/>
                </a:lnTo>
                <a:lnTo>
                  <a:pt x="3982" y="2738"/>
                </a:lnTo>
                <a:lnTo>
                  <a:pt x="3986" y="2734"/>
                </a:lnTo>
                <a:lnTo>
                  <a:pt x="3988" y="2726"/>
                </a:lnTo>
                <a:lnTo>
                  <a:pt x="3992" y="2718"/>
                </a:lnTo>
                <a:lnTo>
                  <a:pt x="3996" y="2716"/>
                </a:lnTo>
                <a:lnTo>
                  <a:pt x="4000" y="2718"/>
                </a:lnTo>
                <a:lnTo>
                  <a:pt x="4008" y="2720"/>
                </a:lnTo>
                <a:lnTo>
                  <a:pt x="4010" y="2720"/>
                </a:lnTo>
                <a:lnTo>
                  <a:pt x="4012" y="2716"/>
                </a:lnTo>
                <a:lnTo>
                  <a:pt x="4016" y="2712"/>
                </a:lnTo>
                <a:lnTo>
                  <a:pt x="4022" y="2712"/>
                </a:lnTo>
                <a:lnTo>
                  <a:pt x="4026" y="2714"/>
                </a:lnTo>
                <a:lnTo>
                  <a:pt x="4028" y="2714"/>
                </a:lnTo>
                <a:lnTo>
                  <a:pt x="4036" y="2712"/>
                </a:lnTo>
                <a:lnTo>
                  <a:pt x="4044" y="2706"/>
                </a:lnTo>
                <a:lnTo>
                  <a:pt x="4054" y="2704"/>
                </a:lnTo>
                <a:lnTo>
                  <a:pt x="4060" y="2702"/>
                </a:lnTo>
                <a:lnTo>
                  <a:pt x="4066" y="2696"/>
                </a:lnTo>
                <a:lnTo>
                  <a:pt x="4070" y="2690"/>
                </a:lnTo>
                <a:lnTo>
                  <a:pt x="4070" y="2688"/>
                </a:lnTo>
                <a:lnTo>
                  <a:pt x="4068" y="2686"/>
                </a:lnTo>
                <a:lnTo>
                  <a:pt x="4066" y="2682"/>
                </a:lnTo>
                <a:lnTo>
                  <a:pt x="4064" y="2676"/>
                </a:lnTo>
                <a:lnTo>
                  <a:pt x="4062" y="2674"/>
                </a:lnTo>
                <a:lnTo>
                  <a:pt x="4054" y="2670"/>
                </a:lnTo>
                <a:lnTo>
                  <a:pt x="4052" y="2666"/>
                </a:lnTo>
                <a:lnTo>
                  <a:pt x="4050" y="2658"/>
                </a:lnTo>
                <a:lnTo>
                  <a:pt x="4052" y="2642"/>
                </a:lnTo>
                <a:lnTo>
                  <a:pt x="4054" y="2644"/>
                </a:lnTo>
                <a:lnTo>
                  <a:pt x="4054" y="2648"/>
                </a:lnTo>
                <a:lnTo>
                  <a:pt x="4054" y="2656"/>
                </a:lnTo>
                <a:lnTo>
                  <a:pt x="4054" y="2660"/>
                </a:lnTo>
                <a:lnTo>
                  <a:pt x="4056" y="2664"/>
                </a:lnTo>
                <a:lnTo>
                  <a:pt x="4060" y="2666"/>
                </a:lnTo>
                <a:lnTo>
                  <a:pt x="4066" y="2670"/>
                </a:lnTo>
                <a:lnTo>
                  <a:pt x="4078" y="2672"/>
                </a:lnTo>
                <a:lnTo>
                  <a:pt x="4088" y="2674"/>
                </a:lnTo>
                <a:lnTo>
                  <a:pt x="4096" y="2674"/>
                </a:lnTo>
                <a:lnTo>
                  <a:pt x="4106" y="2672"/>
                </a:lnTo>
                <a:lnTo>
                  <a:pt x="4124" y="2664"/>
                </a:lnTo>
                <a:lnTo>
                  <a:pt x="4144" y="2652"/>
                </a:lnTo>
                <a:lnTo>
                  <a:pt x="4152" y="2648"/>
                </a:lnTo>
                <a:lnTo>
                  <a:pt x="4156" y="2648"/>
                </a:lnTo>
                <a:lnTo>
                  <a:pt x="4158" y="2648"/>
                </a:lnTo>
                <a:lnTo>
                  <a:pt x="4158" y="2650"/>
                </a:lnTo>
                <a:lnTo>
                  <a:pt x="4160" y="2654"/>
                </a:lnTo>
                <a:lnTo>
                  <a:pt x="4164" y="2656"/>
                </a:lnTo>
                <a:lnTo>
                  <a:pt x="4174" y="2658"/>
                </a:lnTo>
                <a:lnTo>
                  <a:pt x="4190" y="2656"/>
                </a:lnTo>
                <a:lnTo>
                  <a:pt x="4204" y="2654"/>
                </a:lnTo>
                <a:lnTo>
                  <a:pt x="4194" y="2660"/>
                </a:lnTo>
                <a:lnTo>
                  <a:pt x="4172" y="2668"/>
                </a:lnTo>
                <a:lnTo>
                  <a:pt x="4148" y="2678"/>
                </a:lnTo>
                <a:lnTo>
                  <a:pt x="4136" y="2686"/>
                </a:lnTo>
                <a:lnTo>
                  <a:pt x="4126" y="2692"/>
                </a:lnTo>
                <a:lnTo>
                  <a:pt x="4118" y="2700"/>
                </a:lnTo>
                <a:lnTo>
                  <a:pt x="4110" y="2710"/>
                </a:lnTo>
                <a:lnTo>
                  <a:pt x="4106" y="2720"/>
                </a:lnTo>
                <a:lnTo>
                  <a:pt x="4104" y="2730"/>
                </a:lnTo>
                <a:lnTo>
                  <a:pt x="4106" y="2740"/>
                </a:lnTo>
                <a:lnTo>
                  <a:pt x="4110" y="2752"/>
                </a:lnTo>
                <a:lnTo>
                  <a:pt x="4118" y="2762"/>
                </a:lnTo>
                <a:lnTo>
                  <a:pt x="4124" y="2766"/>
                </a:lnTo>
                <a:lnTo>
                  <a:pt x="4132" y="2766"/>
                </a:lnTo>
                <a:lnTo>
                  <a:pt x="4138" y="2764"/>
                </a:lnTo>
                <a:lnTo>
                  <a:pt x="4146" y="2758"/>
                </a:lnTo>
                <a:lnTo>
                  <a:pt x="4156" y="2748"/>
                </a:lnTo>
                <a:lnTo>
                  <a:pt x="4174" y="2726"/>
                </a:lnTo>
                <a:lnTo>
                  <a:pt x="4182" y="2714"/>
                </a:lnTo>
                <a:lnTo>
                  <a:pt x="4190" y="2708"/>
                </a:lnTo>
                <a:lnTo>
                  <a:pt x="4196" y="2706"/>
                </a:lnTo>
                <a:lnTo>
                  <a:pt x="4202" y="2706"/>
                </a:lnTo>
                <a:lnTo>
                  <a:pt x="4208" y="2706"/>
                </a:lnTo>
                <a:lnTo>
                  <a:pt x="4216" y="2706"/>
                </a:lnTo>
                <a:lnTo>
                  <a:pt x="4226" y="2702"/>
                </a:lnTo>
                <a:lnTo>
                  <a:pt x="4238" y="2696"/>
                </a:lnTo>
                <a:lnTo>
                  <a:pt x="4252" y="2688"/>
                </a:lnTo>
                <a:lnTo>
                  <a:pt x="4266" y="2680"/>
                </a:lnTo>
                <a:lnTo>
                  <a:pt x="4292" y="2672"/>
                </a:lnTo>
                <a:lnTo>
                  <a:pt x="4300" y="2670"/>
                </a:lnTo>
                <a:lnTo>
                  <a:pt x="4306" y="2668"/>
                </a:lnTo>
                <a:lnTo>
                  <a:pt x="4308" y="2664"/>
                </a:lnTo>
                <a:lnTo>
                  <a:pt x="4306" y="2660"/>
                </a:lnTo>
                <a:lnTo>
                  <a:pt x="4286" y="2640"/>
                </a:lnTo>
                <a:lnTo>
                  <a:pt x="4280" y="2636"/>
                </a:lnTo>
                <a:lnTo>
                  <a:pt x="4276" y="2634"/>
                </a:lnTo>
                <a:lnTo>
                  <a:pt x="4270" y="2634"/>
                </a:lnTo>
                <a:lnTo>
                  <a:pt x="4264" y="2638"/>
                </a:lnTo>
                <a:lnTo>
                  <a:pt x="4258" y="2640"/>
                </a:lnTo>
                <a:lnTo>
                  <a:pt x="4248" y="2640"/>
                </a:lnTo>
                <a:lnTo>
                  <a:pt x="4236" y="2638"/>
                </a:lnTo>
                <a:lnTo>
                  <a:pt x="4224" y="2636"/>
                </a:lnTo>
                <a:lnTo>
                  <a:pt x="4212" y="2632"/>
                </a:lnTo>
                <a:lnTo>
                  <a:pt x="4204" y="2628"/>
                </a:lnTo>
                <a:lnTo>
                  <a:pt x="4198" y="2624"/>
                </a:lnTo>
                <a:lnTo>
                  <a:pt x="4196" y="2622"/>
                </a:lnTo>
                <a:lnTo>
                  <a:pt x="4198" y="2620"/>
                </a:lnTo>
                <a:lnTo>
                  <a:pt x="4198" y="2616"/>
                </a:lnTo>
                <a:lnTo>
                  <a:pt x="4196" y="2614"/>
                </a:lnTo>
                <a:lnTo>
                  <a:pt x="4186" y="2612"/>
                </a:lnTo>
                <a:lnTo>
                  <a:pt x="4180" y="2608"/>
                </a:lnTo>
                <a:lnTo>
                  <a:pt x="4172" y="2602"/>
                </a:lnTo>
                <a:lnTo>
                  <a:pt x="4166" y="2594"/>
                </a:lnTo>
                <a:lnTo>
                  <a:pt x="4160" y="2580"/>
                </a:lnTo>
                <a:lnTo>
                  <a:pt x="4156" y="2564"/>
                </a:lnTo>
                <a:lnTo>
                  <a:pt x="4156" y="2550"/>
                </a:lnTo>
                <a:lnTo>
                  <a:pt x="4158" y="2538"/>
                </a:lnTo>
                <a:lnTo>
                  <a:pt x="4162" y="2528"/>
                </a:lnTo>
                <a:lnTo>
                  <a:pt x="4162" y="2520"/>
                </a:lnTo>
                <a:lnTo>
                  <a:pt x="4162" y="2516"/>
                </a:lnTo>
                <a:lnTo>
                  <a:pt x="4158" y="2514"/>
                </a:lnTo>
                <a:lnTo>
                  <a:pt x="4148" y="2514"/>
                </a:lnTo>
                <a:lnTo>
                  <a:pt x="4134" y="2518"/>
                </a:lnTo>
                <a:lnTo>
                  <a:pt x="4126" y="2518"/>
                </a:lnTo>
                <a:lnTo>
                  <a:pt x="4124" y="2518"/>
                </a:lnTo>
                <a:lnTo>
                  <a:pt x="4126" y="2514"/>
                </a:lnTo>
                <a:lnTo>
                  <a:pt x="4142" y="2504"/>
                </a:lnTo>
                <a:lnTo>
                  <a:pt x="4164" y="2488"/>
                </a:lnTo>
                <a:lnTo>
                  <a:pt x="4180" y="2478"/>
                </a:lnTo>
                <a:lnTo>
                  <a:pt x="4184" y="2472"/>
                </a:lnTo>
                <a:lnTo>
                  <a:pt x="4184" y="2466"/>
                </a:lnTo>
                <a:lnTo>
                  <a:pt x="4184" y="2460"/>
                </a:lnTo>
                <a:lnTo>
                  <a:pt x="4180" y="2454"/>
                </a:lnTo>
                <a:lnTo>
                  <a:pt x="4174" y="2448"/>
                </a:lnTo>
                <a:lnTo>
                  <a:pt x="4166" y="2440"/>
                </a:lnTo>
                <a:lnTo>
                  <a:pt x="4160" y="2438"/>
                </a:lnTo>
                <a:lnTo>
                  <a:pt x="4152" y="2436"/>
                </a:lnTo>
                <a:lnTo>
                  <a:pt x="4142" y="2434"/>
                </a:lnTo>
                <a:lnTo>
                  <a:pt x="4130" y="2436"/>
                </a:lnTo>
                <a:lnTo>
                  <a:pt x="4104" y="2440"/>
                </a:lnTo>
                <a:lnTo>
                  <a:pt x="4074" y="2448"/>
                </a:lnTo>
                <a:lnTo>
                  <a:pt x="4046" y="2458"/>
                </a:lnTo>
                <a:lnTo>
                  <a:pt x="4018" y="2470"/>
                </a:lnTo>
                <a:lnTo>
                  <a:pt x="3996" y="2486"/>
                </a:lnTo>
                <a:lnTo>
                  <a:pt x="3988" y="2492"/>
                </a:lnTo>
                <a:lnTo>
                  <a:pt x="3982" y="2500"/>
                </a:lnTo>
                <a:lnTo>
                  <a:pt x="3964" y="2522"/>
                </a:lnTo>
                <a:lnTo>
                  <a:pt x="3948" y="2542"/>
                </a:lnTo>
                <a:lnTo>
                  <a:pt x="3934" y="2556"/>
                </a:lnTo>
                <a:lnTo>
                  <a:pt x="3922" y="2566"/>
                </a:lnTo>
                <a:lnTo>
                  <a:pt x="3914" y="2572"/>
                </a:lnTo>
                <a:lnTo>
                  <a:pt x="3908" y="2576"/>
                </a:lnTo>
                <a:lnTo>
                  <a:pt x="3908" y="2574"/>
                </a:lnTo>
                <a:lnTo>
                  <a:pt x="3914" y="2568"/>
                </a:lnTo>
                <a:lnTo>
                  <a:pt x="3926" y="2554"/>
                </a:lnTo>
                <a:lnTo>
                  <a:pt x="3936" y="2538"/>
                </a:lnTo>
                <a:lnTo>
                  <a:pt x="3964" y="2500"/>
                </a:lnTo>
                <a:lnTo>
                  <a:pt x="3978" y="2480"/>
                </a:lnTo>
                <a:lnTo>
                  <a:pt x="3994" y="2462"/>
                </a:lnTo>
                <a:lnTo>
                  <a:pt x="4012" y="2448"/>
                </a:lnTo>
                <a:lnTo>
                  <a:pt x="4020" y="2444"/>
                </a:lnTo>
                <a:lnTo>
                  <a:pt x="4030" y="2440"/>
                </a:lnTo>
                <a:lnTo>
                  <a:pt x="4042" y="2434"/>
                </a:lnTo>
                <a:lnTo>
                  <a:pt x="4050" y="2430"/>
                </a:lnTo>
                <a:lnTo>
                  <a:pt x="4056" y="2426"/>
                </a:lnTo>
                <a:lnTo>
                  <a:pt x="4060" y="2422"/>
                </a:lnTo>
                <a:lnTo>
                  <a:pt x="4066" y="2412"/>
                </a:lnTo>
                <a:lnTo>
                  <a:pt x="4068" y="2404"/>
                </a:lnTo>
                <a:lnTo>
                  <a:pt x="4072" y="2394"/>
                </a:lnTo>
                <a:lnTo>
                  <a:pt x="4076" y="2390"/>
                </a:lnTo>
                <a:lnTo>
                  <a:pt x="4082" y="2386"/>
                </a:lnTo>
                <a:lnTo>
                  <a:pt x="4092" y="2382"/>
                </a:lnTo>
                <a:lnTo>
                  <a:pt x="4102" y="2378"/>
                </a:lnTo>
                <a:lnTo>
                  <a:pt x="4136" y="2372"/>
                </a:lnTo>
                <a:lnTo>
                  <a:pt x="4160" y="2370"/>
                </a:lnTo>
                <a:lnTo>
                  <a:pt x="4182" y="2368"/>
                </a:lnTo>
                <a:lnTo>
                  <a:pt x="4202" y="2368"/>
                </a:lnTo>
                <a:lnTo>
                  <a:pt x="4220" y="2370"/>
                </a:lnTo>
                <a:lnTo>
                  <a:pt x="4252" y="2376"/>
                </a:lnTo>
                <a:lnTo>
                  <a:pt x="4280" y="2382"/>
                </a:lnTo>
                <a:lnTo>
                  <a:pt x="4304" y="2384"/>
                </a:lnTo>
                <a:lnTo>
                  <a:pt x="4316" y="2384"/>
                </a:lnTo>
                <a:lnTo>
                  <a:pt x="4330" y="2382"/>
                </a:lnTo>
                <a:lnTo>
                  <a:pt x="4342" y="2376"/>
                </a:lnTo>
                <a:lnTo>
                  <a:pt x="4356" y="2370"/>
                </a:lnTo>
                <a:lnTo>
                  <a:pt x="4370" y="2358"/>
                </a:lnTo>
                <a:lnTo>
                  <a:pt x="4386" y="2346"/>
                </a:lnTo>
                <a:lnTo>
                  <a:pt x="4414" y="2320"/>
                </a:lnTo>
                <a:lnTo>
                  <a:pt x="4434" y="2308"/>
                </a:lnTo>
                <a:lnTo>
                  <a:pt x="4448" y="2302"/>
                </a:lnTo>
                <a:lnTo>
                  <a:pt x="4458" y="2302"/>
                </a:lnTo>
                <a:lnTo>
                  <a:pt x="4470" y="2306"/>
                </a:lnTo>
                <a:lnTo>
                  <a:pt x="4476" y="2306"/>
                </a:lnTo>
                <a:lnTo>
                  <a:pt x="4484" y="2298"/>
                </a:lnTo>
                <a:lnTo>
                  <a:pt x="4492" y="2288"/>
                </a:lnTo>
                <a:lnTo>
                  <a:pt x="4502" y="2280"/>
                </a:lnTo>
                <a:lnTo>
                  <a:pt x="4518" y="2268"/>
                </a:lnTo>
                <a:lnTo>
                  <a:pt x="4524" y="2262"/>
                </a:lnTo>
                <a:lnTo>
                  <a:pt x="4528" y="2256"/>
                </a:lnTo>
                <a:lnTo>
                  <a:pt x="4528" y="2246"/>
                </a:lnTo>
                <a:lnTo>
                  <a:pt x="4522" y="2234"/>
                </a:lnTo>
                <a:lnTo>
                  <a:pt x="4518" y="2224"/>
                </a:lnTo>
                <a:lnTo>
                  <a:pt x="4518" y="2216"/>
                </a:lnTo>
                <a:lnTo>
                  <a:pt x="4520" y="2212"/>
                </a:lnTo>
                <a:lnTo>
                  <a:pt x="4522" y="2210"/>
                </a:lnTo>
                <a:lnTo>
                  <a:pt x="4524" y="2208"/>
                </a:lnTo>
                <a:lnTo>
                  <a:pt x="4526" y="2204"/>
                </a:lnTo>
                <a:lnTo>
                  <a:pt x="4526" y="2198"/>
                </a:lnTo>
                <a:lnTo>
                  <a:pt x="4522" y="2188"/>
                </a:lnTo>
                <a:lnTo>
                  <a:pt x="4516" y="2178"/>
                </a:lnTo>
                <a:lnTo>
                  <a:pt x="4510" y="2172"/>
                </a:lnTo>
                <a:lnTo>
                  <a:pt x="4502" y="2170"/>
                </a:lnTo>
                <a:lnTo>
                  <a:pt x="4496" y="2170"/>
                </a:lnTo>
                <a:lnTo>
                  <a:pt x="4488" y="2170"/>
                </a:lnTo>
                <a:lnTo>
                  <a:pt x="4480" y="2168"/>
                </a:lnTo>
                <a:lnTo>
                  <a:pt x="4472" y="2162"/>
                </a:lnTo>
                <a:lnTo>
                  <a:pt x="4464" y="2154"/>
                </a:lnTo>
                <a:lnTo>
                  <a:pt x="4454" y="2144"/>
                </a:lnTo>
                <a:lnTo>
                  <a:pt x="4446" y="2138"/>
                </a:lnTo>
                <a:lnTo>
                  <a:pt x="4436" y="2136"/>
                </a:lnTo>
                <a:lnTo>
                  <a:pt x="4428" y="2140"/>
                </a:lnTo>
                <a:lnTo>
                  <a:pt x="4418" y="2144"/>
                </a:lnTo>
                <a:lnTo>
                  <a:pt x="4406" y="2152"/>
                </a:lnTo>
                <a:lnTo>
                  <a:pt x="4378" y="2172"/>
                </a:lnTo>
                <a:lnTo>
                  <a:pt x="4364" y="2182"/>
                </a:lnTo>
                <a:lnTo>
                  <a:pt x="4352" y="2186"/>
                </a:lnTo>
                <a:lnTo>
                  <a:pt x="4346" y="2184"/>
                </a:lnTo>
                <a:lnTo>
                  <a:pt x="4342" y="2182"/>
                </a:lnTo>
                <a:lnTo>
                  <a:pt x="4342" y="2176"/>
                </a:lnTo>
                <a:lnTo>
                  <a:pt x="4346" y="2170"/>
                </a:lnTo>
                <a:lnTo>
                  <a:pt x="4354" y="2164"/>
                </a:lnTo>
                <a:lnTo>
                  <a:pt x="4366" y="2160"/>
                </a:lnTo>
                <a:lnTo>
                  <a:pt x="4378" y="2156"/>
                </a:lnTo>
                <a:lnTo>
                  <a:pt x="4386" y="2152"/>
                </a:lnTo>
                <a:lnTo>
                  <a:pt x="4400" y="2144"/>
                </a:lnTo>
                <a:lnTo>
                  <a:pt x="4416" y="2136"/>
                </a:lnTo>
                <a:lnTo>
                  <a:pt x="4424" y="2132"/>
                </a:lnTo>
                <a:lnTo>
                  <a:pt x="4438" y="2128"/>
                </a:lnTo>
                <a:lnTo>
                  <a:pt x="4450" y="2126"/>
                </a:lnTo>
                <a:lnTo>
                  <a:pt x="4456" y="2122"/>
                </a:lnTo>
                <a:lnTo>
                  <a:pt x="4458" y="2118"/>
                </a:lnTo>
                <a:lnTo>
                  <a:pt x="4456" y="2114"/>
                </a:lnTo>
                <a:lnTo>
                  <a:pt x="4452" y="2108"/>
                </a:lnTo>
                <a:lnTo>
                  <a:pt x="4442" y="2104"/>
                </a:lnTo>
                <a:lnTo>
                  <a:pt x="4432" y="2102"/>
                </a:lnTo>
                <a:lnTo>
                  <a:pt x="4418" y="2098"/>
                </a:lnTo>
                <a:lnTo>
                  <a:pt x="4408" y="2096"/>
                </a:lnTo>
                <a:lnTo>
                  <a:pt x="4400" y="2094"/>
                </a:lnTo>
                <a:lnTo>
                  <a:pt x="4398" y="2090"/>
                </a:lnTo>
                <a:lnTo>
                  <a:pt x="4396" y="2086"/>
                </a:lnTo>
                <a:lnTo>
                  <a:pt x="4392" y="2082"/>
                </a:lnTo>
                <a:lnTo>
                  <a:pt x="4388" y="2078"/>
                </a:lnTo>
                <a:lnTo>
                  <a:pt x="4380" y="2074"/>
                </a:lnTo>
                <a:lnTo>
                  <a:pt x="4364" y="2072"/>
                </a:lnTo>
                <a:lnTo>
                  <a:pt x="4350" y="2068"/>
                </a:lnTo>
                <a:lnTo>
                  <a:pt x="4342" y="2066"/>
                </a:lnTo>
                <a:lnTo>
                  <a:pt x="4340" y="2062"/>
                </a:lnTo>
                <a:lnTo>
                  <a:pt x="4340" y="2056"/>
                </a:lnTo>
                <a:lnTo>
                  <a:pt x="4340" y="2052"/>
                </a:lnTo>
                <a:lnTo>
                  <a:pt x="4338" y="2046"/>
                </a:lnTo>
                <a:lnTo>
                  <a:pt x="4334" y="2040"/>
                </a:lnTo>
                <a:lnTo>
                  <a:pt x="4326" y="2036"/>
                </a:lnTo>
                <a:lnTo>
                  <a:pt x="4314" y="2030"/>
                </a:lnTo>
                <a:lnTo>
                  <a:pt x="4304" y="2024"/>
                </a:lnTo>
                <a:lnTo>
                  <a:pt x="4296" y="2018"/>
                </a:lnTo>
                <a:lnTo>
                  <a:pt x="4290" y="2010"/>
                </a:lnTo>
                <a:lnTo>
                  <a:pt x="4288" y="2002"/>
                </a:lnTo>
                <a:lnTo>
                  <a:pt x="4286" y="1992"/>
                </a:lnTo>
                <a:lnTo>
                  <a:pt x="4290" y="1982"/>
                </a:lnTo>
                <a:lnTo>
                  <a:pt x="4294" y="1970"/>
                </a:lnTo>
                <a:lnTo>
                  <a:pt x="4298" y="1964"/>
                </a:lnTo>
                <a:lnTo>
                  <a:pt x="4298" y="1958"/>
                </a:lnTo>
                <a:lnTo>
                  <a:pt x="4298" y="1954"/>
                </a:lnTo>
                <a:lnTo>
                  <a:pt x="4296" y="1952"/>
                </a:lnTo>
                <a:lnTo>
                  <a:pt x="4290" y="1946"/>
                </a:lnTo>
                <a:lnTo>
                  <a:pt x="4282" y="1944"/>
                </a:lnTo>
                <a:lnTo>
                  <a:pt x="4274" y="1942"/>
                </a:lnTo>
                <a:lnTo>
                  <a:pt x="4268" y="1938"/>
                </a:lnTo>
                <a:lnTo>
                  <a:pt x="4266" y="1936"/>
                </a:lnTo>
                <a:lnTo>
                  <a:pt x="4266" y="1932"/>
                </a:lnTo>
                <a:lnTo>
                  <a:pt x="4268" y="1930"/>
                </a:lnTo>
                <a:lnTo>
                  <a:pt x="4270" y="1924"/>
                </a:lnTo>
                <a:lnTo>
                  <a:pt x="4274" y="1916"/>
                </a:lnTo>
                <a:lnTo>
                  <a:pt x="4274" y="1910"/>
                </a:lnTo>
                <a:lnTo>
                  <a:pt x="4270" y="1904"/>
                </a:lnTo>
                <a:lnTo>
                  <a:pt x="4266" y="1900"/>
                </a:lnTo>
                <a:lnTo>
                  <a:pt x="4258" y="1894"/>
                </a:lnTo>
                <a:lnTo>
                  <a:pt x="4252" y="1888"/>
                </a:lnTo>
                <a:lnTo>
                  <a:pt x="4248" y="1878"/>
                </a:lnTo>
                <a:lnTo>
                  <a:pt x="4244" y="1868"/>
                </a:lnTo>
                <a:lnTo>
                  <a:pt x="4240" y="1850"/>
                </a:lnTo>
                <a:lnTo>
                  <a:pt x="4238" y="1846"/>
                </a:lnTo>
                <a:lnTo>
                  <a:pt x="4236" y="1846"/>
                </a:lnTo>
                <a:lnTo>
                  <a:pt x="4230" y="1842"/>
                </a:lnTo>
                <a:lnTo>
                  <a:pt x="4228" y="1838"/>
                </a:lnTo>
                <a:lnTo>
                  <a:pt x="4226" y="1830"/>
                </a:lnTo>
                <a:lnTo>
                  <a:pt x="4222" y="1822"/>
                </a:lnTo>
                <a:lnTo>
                  <a:pt x="4220" y="1818"/>
                </a:lnTo>
                <a:lnTo>
                  <a:pt x="4212" y="1810"/>
                </a:lnTo>
                <a:lnTo>
                  <a:pt x="4206" y="1806"/>
                </a:lnTo>
                <a:lnTo>
                  <a:pt x="4200" y="1800"/>
                </a:lnTo>
                <a:lnTo>
                  <a:pt x="4194" y="1792"/>
                </a:lnTo>
                <a:lnTo>
                  <a:pt x="4188" y="1778"/>
                </a:lnTo>
                <a:lnTo>
                  <a:pt x="4180" y="1764"/>
                </a:lnTo>
                <a:lnTo>
                  <a:pt x="4174" y="1756"/>
                </a:lnTo>
                <a:lnTo>
                  <a:pt x="4168" y="1752"/>
                </a:lnTo>
                <a:lnTo>
                  <a:pt x="4164" y="1752"/>
                </a:lnTo>
                <a:lnTo>
                  <a:pt x="4158" y="1754"/>
                </a:lnTo>
                <a:lnTo>
                  <a:pt x="4154" y="1760"/>
                </a:lnTo>
                <a:lnTo>
                  <a:pt x="4140" y="1776"/>
                </a:lnTo>
                <a:lnTo>
                  <a:pt x="4132" y="1786"/>
                </a:lnTo>
                <a:lnTo>
                  <a:pt x="4128" y="1800"/>
                </a:lnTo>
                <a:lnTo>
                  <a:pt x="4124" y="1824"/>
                </a:lnTo>
                <a:lnTo>
                  <a:pt x="4122" y="1834"/>
                </a:lnTo>
                <a:lnTo>
                  <a:pt x="4116" y="1842"/>
                </a:lnTo>
                <a:lnTo>
                  <a:pt x="4114" y="1844"/>
                </a:lnTo>
                <a:lnTo>
                  <a:pt x="4110" y="1846"/>
                </a:lnTo>
                <a:lnTo>
                  <a:pt x="4106" y="1846"/>
                </a:lnTo>
                <a:lnTo>
                  <a:pt x="4100" y="1846"/>
                </a:lnTo>
                <a:lnTo>
                  <a:pt x="4090" y="1844"/>
                </a:lnTo>
                <a:lnTo>
                  <a:pt x="4086" y="1844"/>
                </a:lnTo>
                <a:lnTo>
                  <a:pt x="4084" y="1846"/>
                </a:lnTo>
                <a:lnTo>
                  <a:pt x="4084" y="1852"/>
                </a:lnTo>
                <a:lnTo>
                  <a:pt x="4084" y="1856"/>
                </a:lnTo>
                <a:lnTo>
                  <a:pt x="4080" y="1862"/>
                </a:lnTo>
                <a:lnTo>
                  <a:pt x="4074" y="1868"/>
                </a:lnTo>
                <a:lnTo>
                  <a:pt x="4062" y="1874"/>
                </a:lnTo>
                <a:lnTo>
                  <a:pt x="4048" y="1876"/>
                </a:lnTo>
                <a:lnTo>
                  <a:pt x="4038" y="1874"/>
                </a:lnTo>
                <a:lnTo>
                  <a:pt x="4030" y="1868"/>
                </a:lnTo>
                <a:lnTo>
                  <a:pt x="4024" y="1862"/>
                </a:lnTo>
                <a:lnTo>
                  <a:pt x="4018" y="1854"/>
                </a:lnTo>
                <a:lnTo>
                  <a:pt x="4012" y="1846"/>
                </a:lnTo>
                <a:lnTo>
                  <a:pt x="4002" y="1842"/>
                </a:lnTo>
                <a:lnTo>
                  <a:pt x="3988" y="1840"/>
                </a:lnTo>
                <a:lnTo>
                  <a:pt x="3978" y="1840"/>
                </a:lnTo>
                <a:lnTo>
                  <a:pt x="3972" y="1838"/>
                </a:lnTo>
                <a:lnTo>
                  <a:pt x="3970" y="1836"/>
                </a:lnTo>
                <a:lnTo>
                  <a:pt x="3972" y="1832"/>
                </a:lnTo>
                <a:lnTo>
                  <a:pt x="3974" y="1828"/>
                </a:lnTo>
                <a:lnTo>
                  <a:pt x="3976" y="1824"/>
                </a:lnTo>
                <a:lnTo>
                  <a:pt x="3974" y="1818"/>
                </a:lnTo>
                <a:lnTo>
                  <a:pt x="3970" y="1814"/>
                </a:lnTo>
                <a:lnTo>
                  <a:pt x="3964" y="1810"/>
                </a:lnTo>
                <a:lnTo>
                  <a:pt x="3960" y="1806"/>
                </a:lnTo>
                <a:lnTo>
                  <a:pt x="3962" y="1802"/>
                </a:lnTo>
                <a:lnTo>
                  <a:pt x="3964" y="1798"/>
                </a:lnTo>
                <a:lnTo>
                  <a:pt x="3966" y="1794"/>
                </a:lnTo>
                <a:lnTo>
                  <a:pt x="3968" y="1790"/>
                </a:lnTo>
                <a:lnTo>
                  <a:pt x="3968" y="1782"/>
                </a:lnTo>
                <a:lnTo>
                  <a:pt x="3964" y="1774"/>
                </a:lnTo>
                <a:lnTo>
                  <a:pt x="3960" y="1764"/>
                </a:lnTo>
                <a:lnTo>
                  <a:pt x="3960" y="1752"/>
                </a:lnTo>
                <a:lnTo>
                  <a:pt x="3962" y="1742"/>
                </a:lnTo>
                <a:lnTo>
                  <a:pt x="3966" y="1732"/>
                </a:lnTo>
                <a:lnTo>
                  <a:pt x="3974" y="1716"/>
                </a:lnTo>
                <a:lnTo>
                  <a:pt x="3976" y="1708"/>
                </a:lnTo>
                <a:lnTo>
                  <a:pt x="3974" y="1702"/>
                </a:lnTo>
                <a:lnTo>
                  <a:pt x="3968" y="1698"/>
                </a:lnTo>
                <a:lnTo>
                  <a:pt x="3964" y="1698"/>
                </a:lnTo>
                <a:lnTo>
                  <a:pt x="3962" y="1700"/>
                </a:lnTo>
                <a:lnTo>
                  <a:pt x="3958" y="1702"/>
                </a:lnTo>
                <a:lnTo>
                  <a:pt x="3954" y="1710"/>
                </a:lnTo>
                <a:lnTo>
                  <a:pt x="3952" y="1712"/>
                </a:lnTo>
                <a:lnTo>
                  <a:pt x="3950" y="1708"/>
                </a:lnTo>
                <a:lnTo>
                  <a:pt x="3946" y="1704"/>
                </a:lnTo>
                <a:lnTo>
                  <a:pt x="3936" y="1702"/>
                </a:lnTo>
                <a:lnTo>
                  <a:pt x="3914" y="1696"/>
                </a:lnTo>
                <a:lnTo>
                  <a:pt x="3904" y="1692"/>
                </a:lnTo>
                <a:lnTo>
                  <a:pt x="3894" y="1688"/>
                </a:lnTo>
                <a:lnTo>
                  <a:pt x="3888" y="1682"/>
                </a:lnTo>
                <a:lnTo>
                  <a:pt x="3886" y="1680"/>
                </a:lnTo>
                <a:lnTo>
                  <a:pt x="3886" y="1676"/>
                </a:lnTo>
                <a:lnTo>
                  <a:pt x="3886" y="1668"/>
                </a:lnTo>
                <a:lnTo>
                  <a:pt x="3884" y="1662"/>
                </a:lnTo>
                <a:lnTo>
                  <a:pt x="3878" y="1656"/>
                </a:lnTo>
                <a:lnTo>
                  <a:pt x="3870" y="1650"/>
                </a:lnTo>
                <a:lnTo>
                  <a:pt x="3826" y="1620"/>
                </a:lnTo>
                <a:lnTo>
                  <a:pt x="3808" y="1608"/>
                </a:lnTo>
                <a:lnTo>
                  <a:pt x="3800" y="1606"/>
                </a:lnTo>
                <a:lnTo>
                  <a:pt x="3796" y="1606"/>
                </a:lnTo>
                <a:lnTo>
                  <a:pt x="3792" y="1608"/>
                </a:lnTo>
                <a:lnTo>
                  <a:pt x="3788" y="1610"/>
                </a:lnTo>
                <a:lnTo>
                  <a:pt x="3780" y="1616"/>
                </a:lnTo>
                <a:lnTo>
                  <a:pt x="3776" y="1620"/>
                </a:lnTo>
                <a:lnTo>
                  <a:pt x="3768" y="1622"/>
                </a:lnTo>
                <a:lnTo>
                  <a:pt x="3760" y="1624"/>
                </a:lnTo>
                <a:lnTo>
                  <a:pt x="3750" y="1624"/>
                </a:lnTo>
                <a:lnTo>
                  <a:pt x="3736" y="1624"/>
                </a:lnTo>
                <a:lnTo>
                  <a:pt x="3720" y="1620"/>
                </a:lnTo>
                <a:lnTo>
                  <a:pt x="3700" y="1614"/>
                </a:lnTo>
                <a:lnTo>
                  <a:pt x="3676" y="1604"/>
                </a:lnTo>
                <a:lnTo>
                  <a:pt x="3666" y="1600"/>
                </a:lnTo>
                <a:lnTo>
                  <a:pt x="3656" y="1600"/>
                </a:lnTo>
                <a:lnTo>
                  <a:pt x="3648" y="1600"/>
                </a:lnTo>
                <a:lnTo>
                  <a:pt x="3642" y="1600"/>
                </a:lnTo>
                <a:lnTo>
                  <a:pt x="3636" y="1604"/>
                </a:lnTo>
                <a:lnTo>
                  <a:pt x="3632" y="1606"/>
                </a:lnTo>
                <a:lnTo>
                  <a:pt x="3626" y="1616"/>
                </a:lnTo>
                <a:lnTo>
                  <a:pt x="3622" y="1628"/>
                </a:lnTo>
                <a:lnTo>
                  <a:pt x="3624" y="1640"/>
                </a:lnTo>
                <a:lnTo>
                  <a:pt x="3626" y="1652"/>
                </a:lnTo>
                <a:lnTo>
                  <a:pt x="3630" y="1658"/>
                </a:lnTo>
                <a:lnTo>
                  <a:pt x="3634" y="1664"/>
                </a:lnTo>
                <a:lnTo>
                  <a:pt x="3636" y="1672"/>
                </a:lnTo>
                <a:lnTo>
                  <a:pt x="3638" y="1678"/>
                </a:lnTo>
                <a:lnTo>
                  <a:pt x="3638" y="1686"/>
                </a:lnTo>
                <a:lnTo>
                  <a:pt x="3634" y="1700"/>
                </a:lnTo>
                <a:lnTo>
                  <a:pt x="3626" y="1712"/>
                </a:lnTo>
                <a:lnTo>
                  <a:pt x="3624" y="1716"/>
                </a:lnTo>
                <a:lnTo>
                  <a:pt x="3622" y="1718"/>
                </a:lnTo>
                <a:lnTo>
                  <a:pt x="3624" y="1722"/>
                </a:lnTo>
                <a:lnTo>
                  <a:pt x="3626" y="1724"/>
                </a:lnTo>
                <a:lnTo>
                  <a:pt x="3634" y="1734"/>
                </a:lnTo>
                <a:lnTo>
                  <a:pt x="3640" y="1742"/>
                </a:lnTo>
                <a:lnTo>
                  <a:pt x="3644" y="1752"/>
                </a:lnTo>
                <a:lnTo>
                  <a:pt x="3648" y="1764"/>
                </a:lnTo>
                <a:lnTo>
                  <a:pt x="3650" y="1772"/>
                </a:lnTo>
                <a:lnTo>
                  <a:pt x="3650" y="1778"/>
                </a:lnTo>
                <a:lnTo>
                  <a:pt x="3648" y="1784"/>
                </a:lnTo>
                <a:lnTo>
                  <a:pt x="3642" y="1794"/>
                </a:lnTo>
                <a:lnTo>
                  <a:pt x="3636" y="1808"/>
                </a:lnTo>
                <a:lnTo>
                  <a:pt x="3634" y="1816"/>
                </a:lnTo>
                <a:lnTo>
                  <a:pt x="3630" y="1822"/>
                </a:lnTo>
                <a:lnTo>
                  <a:pt x="3620" y="1828"/>
                </a:lnTo>
                <a:lnTo>
                  <a:pt x="3616" y="1830"/>
                </a:lnTo>
                <a:lnTo>
                  <a:pt x="3612" y="1834"/>
                </a:lnTo>
                <a:lnTo>
                  <a:pt x="3610" y="1840"/>
                </a:lnTo>
                <a:lnTo>
                  <a:pt x="3608" y="1850"/>
                </a:lnTo>
                <a:lnTo>
                  <a:pt x="3608" y="1854"/>
                </a:lnTo>
                <a:lnTo>
                  <a:pt x="3608" y="1858"/>
                </a:lnTo>
                <a:lnTo>
                  <a:pt x="3614" y="1866"/>
                </a:lnTo>
                <a:lnTo>
                  <a:pt x="3624" y="1872"/>
                </a:lnTo>
                <a:lnTo>
                  <a:pt x="3634" y="1880"/>
                </a:lnTo>
                <a:lnTo>
                  <a:pt x="3648" y="1890"/>
                </a:lnTo>
                <a:lnTo>
                  <a:pt x="3660" y="1902"/>
                </a:lnTo>
                <a:lnTo>
                  <a:pt x="3668" y="1912"/>
                </a:lnTo>
                <a:lnTo>
                  <a:pt x="3674" y="1922"/>
                </a:lnTo>
                <a:lnTo>
                  <a:pt x="3678" y="1934"/>
                </a:lnTo>
                <a:lnTo>
                  <a:pt x="3684" y="1950"/>
                </a:lnTo>
                <a:lnTo>
                  <a:pt x="3686" y="1964"/>
                </a:lnTo>
                <a:lnTo>
                  <a:pt x="3688" y="1978"/>
                </a:lnTo>
                <a:lnTo>
                  <a:pt x="3688" y="1992"/>
                </a:lnTo>
                <a:lnTo>
                  <a:pt x="3684" y="2004"/>
                </a:lnTo>
                <a:lnTo>
                  <a:pt x="3680" y="2016"/>
                </a:lnTo>
                <a:lnTo>
                  <a:pt x="3676" y="2028"/>
                </a:lnTo>
                <a:lnTo>
                  <a:pt x="3668" y="2038"/>
                </a:lnTo>
                <a:lnTo>
                  <a:pt x="3660" y="2048"/>
                </a:lnTo>
                <a:lnTo>
                  <a:pt x="3644" y="2064"/>
                </a:lnTo>
                <a:lnTo>
                  <a:pt x="3624" y="2078"/>
                </a:lnTo>
                <a:lnTo>
                  <a:pt x="3604" y="2090"/>
                </a:lnTo>
                <a:lnTo>
                  <a:pt x="3584" y="2098"/>
                </a:lnTo>
                <a:lnTo>
                  <a:pt x="3570" y="2104"/>
                </a:lnTo>
                <a:lnTo>
                  <a:pt x="3564" y="2110"/>
                </a:lnTo>
                <a:lnTo>
                  <a:pt x="3562" y="2114"/>
                </a:lnTo>
                <a:lnTo>
                  <a:pt x="3562" y="2116"/>
                </a:lnTo>
                <a:lnTo>
                  <a:pt x="3566" y="2122"/>
                </a:lnTo>
                <a:lnTo>
                  <a:pt x="3572" y="2130"/>
                </a:lnTo>
                <a:lnTo>
                  <a:pt x="3578" y="2140"/>
                </a:lnTo>
                <a:lnTo>
                  <a:pt x="3584" y="2152"/>
                </a:lnTo>
                <a:lnTo>
                  <a:pt x="3584" y="2160"/>
                </a:lnTo>
                <a:lnTo>
                  <a:pt x="3584" y="2168"/>
                </a:lnTo>
                <a:lnTo>
                  <a:pt x="3586" y="2184"/>
                </a:lnTo>
                <a:lnTo>
                  <a:pt x="3590" y="2198"/>
                </a:lnTo>
                <a:lnTo>
                  <a:pt x="3600" y="2228"/>
                </a:lnTo>
                <a:lnTo>
                  <a:pt x="3604" y="2242"/>
                </a:lnTo>
                <a:lnTo>
                  <a:pt x="3604" y="2254"/>
                </a:lnTo>
                <a:lnTo>
                  <a:pt x="3604" y="2264"/>
                </a:lnTo>
                <a:lnTo>
                  <a:pt x="3602" y="2266"/>
                </a:lnTo>
                <a:lnTo>
                  <a:pt x="3598" y="2270"/>
                </a:lnTo>
                <a:lnTo>
                  <a:pt x="3594" y="2272"/>
                </a:lnTo>
                <a:lnTo>
                  <a:pt x="3592" y="2276"/>
                </a:lnTo>
                <a:lnTo>
                  <a:pt x="3590" y="2282"/>
                </a:lnTo>
                <a:lnTo>
                  <a:pt x="3592" y="2290"/>
                </a:lnTo>
                <a:lnTo>
                  <a:pt x="3594" y="2298"/>
                </a:lnTo>
                <a:lnTo>
                  <a:pt x="3596" y="2302"/>
                </a:lnTo>
                <a:lnTo>
                  <a:pt x="3596" y="2304"/>
                </a:lnTo>
                <a:lnTo>
                  <a:pt x="3590" y="2304"/>
                </a:lnTo>
                <a:lnTo>
                  <a:pt x="3582" y="2298"/>
                </a:lnTo>
                <a:lnTo>
                  <a:pt x="3570" y="2294"/>
                </a:lnTo>
                <a:lnTo>
                  <a:pt x="3568" y="2294"/>
                </a:lnTo>
                <a:lnTo>
                  <a:pt x="3566" y="2296"/>
                </a:lnTo>
                <a:lnTo>
                  <a:pt x="3564" y="2302"/>
                </a:lnTo>
                <a:lnTo>
                  <a:pt x="3562" y="2308"/>
                </a:lnTo>
                <a:lnTo>
                  <a:pt x="3562" y="2316"/>
                </a:lnTo>
                <a:lnTo>
                  <a:pt x="3560" y="2322"/>
                </a:lnTo>
                <a:lnTo>
                  <a:pt x="3558" y="2322"/>
                </a:lnTo>
                <a:lnTo>
                  <a:pt x="3554" y="2324"/>
                </a:lnTo>
                <a:lnTo>
                  <a:pt x="3546" y="2318"/>
                </a:lnTo>
                <a:lnTo>
                  <a:pt x="3536" y="2312"/>
                </a:lnTo>
                <a:lnTo>
                  <a:pt x="3530" y="2306"/>
                </a:lnTo>
                <a:lnTo>
                  <a:pt x="3522" y="2292"/>
                </a:lnTo>
                <a:lnTo>
                  <a:pt x="3516" y="2282"/>
                </a:lnTo>
                <a:lnTo>
                  <a:pt x="3508" y="2270"/>
                </a:lnTo>
                <a:lnTo>
                  <a:pt x="3494" y="2256"/>
                </a:lnTo>
                <a:lnTo>
                  <a:pt x="3474" y="2238"/>
                </a:lnTo>
                <a:lnTo>
                  <a:pt x="3464" y="2226"/>
                </a:lnTo>
                <a:lnTo>
                  <a:pt x="3458" y="2216"/>
                </a:lnTo>
                <a:lnTo>
                  <a:pt x="3456" y="2204"/>
                </a:lnTo>
                <a:lnTo>
                  <a:pt x="3456" y="2194"/>
                </a:lnTo>
                <a:lnTo>
                  <a:pt x="3458" y="2172"/>
                </a:lnTo>
                <a:lnTo>
                  <a:pt x="3456" y="2160"/>
                </a:lnTo>
                <a:lnTo>
                  <a:pt x="3454" y="2148"/>
                </a:lnTo>
                <a:lnTo>
                  <a:pt x="3450" y="2134"/>
                </a:lnTo>
                <a:lnTo>
                  <a:pt x="3452" y="2122"/>
                </a:lnTo>
                <a:lnTo>
                  <a:pt x="3454" y="2110"/>
                </a:lnTo>
                <a:lnTo>
                  <a:pt x="3456" y="2102"/>
                </a:lnTo>
                <a:lnTo>
                  <a:pt x="3458" y="2094"/>
                </a:lnTo>
                <a:lnTo>
                  <a:pt x="3456" y="2088"/>
                </a:lnTo>
                <a:lnTo>
                  <a:pt x="3452" y="2082"/>
                </a:lnTo>
                <a:lnTo>
                  <a:pt x="3440" y="2078"/>
                </a:lnTo>
                <a:lnTo>
                  <a:pt x="3414" y="2072"/>
                </a:lnTo>
                <a:lnTo>
                  <a:pt x="3394" y="2070"/>
                </a:lnTo>
                <a:lnTo>
                  <a:pt x="3378" y="2070"/>
                </a:lnTo>
                <a:lnTo>
                  <a:pt x="3368" y="2070"/>
                </a:lnTo>
                <a:lnTo>
                  <a:pt x="3354" y="2072"/>
                </a:lnTo>
                <a:lnTo>
                  <a:pt x="3348" y="2072"/>
                </a:lnTo>
                <a:lnTo>
                  <a:pt x="3340" y="2070"/>
                </a:lnTo>
                <a:lnTo>
                  <a:pt x="3334" y="2068"/>
                </a:lnTo>
                <a:lnTo>
                  <a:pt x="3330" y="2064"/>
                </a:lnTo>
                <a:lnTo>
                  <a:pt x="3322" y="2054"/>
                </a:lnTo>
                <a:lnTo>
                  <a:pt x="3316" y="2050"/>
                </a:lnTo>
                <a:lnTo>
                  <a:pt x="3306" y="2044"/>
                </a:lnTo>
                <a:lnTo>
                  <a:pt x="3290" y="2038"/>
                </a:lnTo>
                <a:lnTo>
                  <a:pt x="3268" y="2030"/>
                </a:lnTo>
                <a:lnTo>
                  <a:pt x="3248" y="2024"/>
                </a:lnTo>
                <a:lnTo>
                  <a:pt x="3236" y="2018"/>
                </a:lnTo>
                <a:lnTo>
                  <a:pt x="3232" y="2012"/>
                </a:lnTo>
                <a:lnTo>
                  <a:pt x="3230" y="2004"/>
                </a:lnTo>
                <a:lnTo>
                  <a:pt x="3226" y="1996"/>
                </a:lnTo>
                <a:lnTo>
                  <a:pt x="3216" y="1988"/>
                </a:lnTo>
                <a:lnTo>
                  <a:pt x="3198" y="1976"/>
                </a:lnTo>
                <a:lnTo>
                  <a:pt x="3166" y="1962"/>
                </a:lnTo>
                <a:lnTo>
                  <a:pt x="3146" y="1956"/>
                </a:lnTo>
                <a:lnTo>
                  <a:pt x="3130" y="1952"/>
                </a:lnTo>
                <a:lnTo>
                  <a:pt x="3114" y="1950"/>
                </a:lnTo>
                <a:lnTo>
                  <a:pt x="3102" y="1950"/>
                </a:lnTo>
                <a:lnTo>
                  <a:pt x="3090" y="1950"/>
                </a:lnTo>
                <a:lnTo>
                  <a:pt x="3080" y="1952"/>
                </a:lnTo>
                <a:lnTo>
                  <a:pt x="3064" y="1958"/>
                </a:lnTo>
                <a:lnTo>
                  <a:pt x="3052" y="1964"/>
                </a:lnTo>
                <a:lnTo>
                  <a:pt x="3046" y="1966"/>
                </a:lnTo>
                <a:lnTo>
                  <a:pt x="3044" y="1966"/>
                </a:lnTo>
                <a:lnTo>
                  <a:pt x="3042" y="1962"/>
                </a:lnTo>
                <a:lnTo>
                  <a:pt x="3040" y="1948"/>
                </a:lnTo>
                <a:lnTo>
                  <a:pt x="3040" y="1930"/>
                </a:lnTo>
                <a:lnTo>
                  <a:pt x="3038" y="1918"/>
                </a:lnTo>
                <a:lnTo>
                  <a:pt x="3032" y="1902"/>
                </a:lnTo>
                <a:lnTo>
                  <a:pt x="3026" y="1888"/>
                </a:lnTo>
                <a:lnTo>
                  <a:pt x="3024" y="1878"/>
                </a:lnTo>
                <a:lnTo>
                  <a:pt x="3020" y="1866"/>
                </a:lnTo>
                <a:lnTo>
                  <a:pt x="3020" y="1860"/>
                </a:lnTo>
                <a:lnTo>
                  <a:pt x="3016" y="1856"/>
                </a:lnTo>
                <a:lnTo>
                  <a:pt x="3012" y="1854"/>
                </a:lnTo>
                <a:lnTo>
                  <a:pt x="3008" y="1852"/>
                </a:lnTo>
                <a:lnTo>
                  <a:pt x="2998" y="1852"/>
                </a:lnTo>
                <a:lnTo>
                  <a:pt x="2986" y="1852"/>
                </a:lnTo>
                <a:lnTo>
                  <a:pt x="2974" y="1850"/>
                </a:lnTo>
                <a:lnTo>
                  <a:pt x="2968" y="1846"/>
                </a:lnTo>
                <a:lnTo>
                  <a:pt x="2964" y="1844"/>
                </a:lnTo>
                <a:lnTo>
                  <a:pt x="2958" y="1838"/>
                </a:lnTo>
                <a:lnTo>
                  <a:pt x="2954" y="1830"/>
                </a:lnTo>
                <a:lnTo>
                  <a:pt x="2952" y="1820"/>
                </a:lnTo>
                <a:lnTo>
                  <a:pt x="2948" y="1808"/>
                </a:lnTo>
                <a:lnTo>
                  <a:pt x="2948" y="1794"/>
                </a:lnTo>
                <a:lnTo>
                  <a:pt x="2950" y="1778"/>
                </a:lnTo>
                <a:lnTo>
                  <a:pt x="2952" y="1764"/>
                </a:lnTo>
                <a:lnTo>
                  <a:pt x="2956" y="1748"/>
                </a:lnTo>
                <a:lnTo>
                  <a:pt x="2968" y="1718"/>
                </a:lnTo>
                <a:lnTo>
                  <a:pt x="2982" y="1688"/>
                </a:lnTo>
                <a:lnTo>
                  <a:pt x="2998" y="1664"/>
                </a:lnTo>
                <a:lnTo>
                  <a:pt x="3014" y="1644"/>
                </a:lnTo>
                <a:lnTo>
                  <a:pt x="3026" y="1632"/>
                </a:lnTo>
                <a:lnTo>
                  <a:pt x="3032" y="1630"/>
                </a:lnTo>
                <a:lnTo>
                  <a:pt x="3034" y="1628"/>
                </a:lnTo>
                <a:lnTo>
                  <a:pt x="3040" y="1628"/>
                </a:lnTo>
                <a:lnTo>
                  <a:pt x="3042" y="1624"/>
                </a:lnTo>
                <a:lnTo>
                  <a:pt x="3046" y="1610"/>
                </a:lnTo>
                <a:lnTo>
                  <a:pt x="3048" y="1602"/>
                </a:lnTo>
                <a:lnTo>
                  <a:pt x="3052" y="1594"/>
                </a:lnTo>
                <a:lnTo>
                  <a:pt x="3060" y="1588"/>
                </a:lnTo>
                <a:lnTo>
                  <a:pt x="3072" y="1586"/>
                </a:lnTo>
                <a:lnTo>
                  <a:pt x="3096" y="1582"/>
                </a:lnTo>
                <a:lnTo>
                  <a:pt x="3108" y="1580"/>
                </a:lnTo>
                <a:lnTo>
                  <a:pt x="3116" y="1576"/>
                </a:lnTo>
                <a:lnTo>
                  <a:pt x="3120" y="1570"/>
                </a:lnTo>
                <a:lnTo>
                  <a:pt x="3122" y="1562"/>
                </a:lnTo>
                <a:lnTo>
                  <a:pt x="3116" y="1554"/>
                </a:lnTo>
                <a:lnTo>
                  <a:pt x="3106" y="1544"/>
                </a:lnTo>
                <a:lnTo>
                  <a:pt x="3098" y="1536"/>
                </a:lnTo>
                <a:lnTo>
                  <a:pt x="3098" y="1532"/>
                </a:lnTo>
                <a:lnTo>
                  <a:pt x="3104" y="1530"/>
                </a:lnTo>
                <a:lnTo>
                  <a:pt x="3114" y="1530"/>
                </a:lnTo>
                <a:lnTo>
                  <a:pt x="3124" y="1528"/>
                </a:lnTo>
                <a:lnTo>
                  <a:pt x="3136" y="1526"/>
                </a:lnTo>
                <a:lnTo>
                  <a:pt x="3142" y="1524"/>
                </a:lnTo>
                <a:lnTo>
                  <a:pt x="3146" y="1520"/>
                </a:lnTo>
                <a:lnTo>
                  <a:pt x="3148" y="1514"/>
                </a:lnTo>
                <a:lnTo>
                  <a:pt x="3150" y="1508"/>
                </a:lnTo>
                <a:lnTo>
                  <a:pt x="3152" y="1502"/>
                </a:lnTo>
                <a:lnTo>
                  <a:pt x="3154" y="1498"/>
                </a:lnTo>
                <a:lnTo>
                  <a:pt x="3156" y="1496"/>
                </a:lnTo>
                <a:lnTo>
                  <a:pt x="3160" y="1496"/>
                </a:lnTo>
                <a:lnTo>
                  <a:pt x="3168" y="1500"/>
                </a:lnTo>
                <a:lnTo>
                  <a:pt x="3176" y="1506"/>
                </a:lnTo>
                <a:lnTo>
                  <a:pt x="3188" y="1510"/>
                </a:lnTo>
                <a:lnTo>
                  <a:pt x="3194" y="1510"/>
                </a:lnTo>
                <a:lnTo>
                  <a:pt x="3200" y="1510"/>
                </a:lnTo>
                <a:lnTo>
                  <a:pt x="3206" y="1506"/>
                </a:lnTo>
                <a:lnTo>
                  <a:pt x="3214" y="1502"/>
                </a:lnTo>
                <a:lnTo>
                  <a:pt x="3222" y="1494"/>
                </a:lnTo>
                <a:lnTo>
                  <a:pt x="3228" y="1482"/>
                </a:lnTo>
                <a:lnTo>
                  <a:pt x="3242" y="1460"/>
                </a:lnTo>
                <a:lnTo>
                  <a:pt x="3252" y="1446"/>
                </a:lnTo>
                <a:lnTo>
                  <a:pt x="3258" y="1436"/>
                </a:lnTo>
                <a:lnTo>
                  <a:pt x="3260" y="1430"/>
                </a:lnTo>
                <a:lnTo>
                  <a:pt x="3258" y="1428"/>
                </a:lnTo>
                <a:lnTo>
                  <a:pt x="3256" y="1428"/>
                </a:lnTo>
                <a:lnTo>
                  <a:pt x="3246" y="1426"/>
                </a:lnTo>
                <a:lnTo>
                  <a:pt x="3228" y="1422"/>
                </a:lnTo>
                <a:lnTo>
                  <a:pt x="3204" y="1418"/>
                </a:lnTo>
                <a:lnTo>
                  <a:pt x="3188" y="1414"/>
                </a:lnTo>
                <a:lnTo>
                  <a:pt x="3176" y="1408"/>
                </a:lnTo>
                <a:lnTo>
                  <a:pt x="3170" y="1404"/>
                </a:lnTo>
                <a:lnTo>
                  <a:pt x="3164" y="1400"/>
                </a:lnTo>
                <a:lnTo>
                  <a:pt x="3154" y="1390"/>
                </a:lnTo>
                <a:lnTo>
                  <a:pt x="3146" y="1384"/>
                </a:lnTo>
                <a:lnTo>
                  <a:pt x="3132" y="1378"/>
                </a:lnTo>
                <a:lnTo>
                  <a:pt x="3140" y="1376"/>
                </a:lnTo>
                <a:lnTo>
                  <a:pt x="3150" y="1376"/>
                </a:lnTo>
                <a:lnTo>
                  <a:pt x="3158" y="1378"/>
                </a:lnTo>
                <a:lnTo>
                  <a:pt x="3168" y="1382"/>
                </a:lnTo>
                <a:lnTo>
                  <a:pt x="3186" y="1392"/>
                </a:lnTo>
                <a:lnTo>
                  <a:pt x="3204" y="1400"/>
                </a:lnTo>
                <a:lnTo>
                  <a:pt x="3220" y="1410"/>
                </a:lnTo>
                <a:lnTo>
                  <a:pt x="3230" y="1412"/>
                </a:lnTo>
                <a:lnTo>
                  <a:pt x="3238" y="1414"/>
                </a:lnTo>
                <a:lnTo>
                  <a:pt x="3246" y="1412"/>
                </a:lnTo>
                <a:lnTo>
                  <a:pt x="3256" y="1410"/>
                </a:lnTo>
                <a:lnTo>
                  <a:pt x="3264" y="1406"/>
                </a:lnTo>
                <a:lnTo>
                  <a:pt x="3272" y="1398"/>
                </a:lnTo>
                <a:lnTo>
                  <a:pt x="3296" y="1372"/>
                </a:lnTo>
                <a:lnTo>
                  <a:pt x="3302" y="1366"/>
                </a:lnTo>
                <a:lnTo>
                  <a:pt x="3304" y="1360"/>
                </a:lnTo>
                <a:lnTo>
                  <a:pt x="3304" y="1356"/>
                </a:lnTo>
                <a:lnTo>
                  <a:pt x="3300" y="1352"/>
                </a:lnTo>
                <a:lnTo>
                  <a:pt x="3280" y="1340"/>
                </a:lnTo>
                <a:lnTo>
                  <a:pt x="3270" y="1334"/>
                </a:lnTo>
                <a:lnTo>
                  <a:pt x="3270" y="1332"/>
                </a:lnTo>
                <a:lnTo>
                  <a:pt x="3270" y="1330"/>
                </a:lnTo>
                <a:lnTo>
                  <a:pt x="3278" y="1326"/>
                </a:lnTo>
                <a:lnTo>
                  <a:pt x="3290" y="1326"/>
                </a:lnTo>
                <a:lnTo>
                  <a:pt x="3302" y="1328"/>
                </a:lnTo>
                <a:lnTo>
                  <a:pt x="3316" y="1330"/>
                </a:lnTo>
                <a:lnTo>
                  <a:pt x="3328" y="1334"/>
                </a:lnTo>
                <a:lnTo>
                  <a:pt x="3336" y="1340"/>
                </a:lnTo>
                <a:lnTo>
                  <a:pt x="3346" y="1348"/>
                </a:lnTo>
                <a:lnTo>
                  <a:pt x="3356" y="1358"/>
                </a:lnTo>
                <a:lnTo>
                  <a:pt x="3366" y="1366"/>
                </a:lnTo>
                <a:lnTo>
                  <a:pt x="3374" y="1376"/>
                </a:lnTo>
                <a:lnTo>
                  <a:pt x="3382" y="1386"/>
                </a:lnTo>
                <a:lnTo>
                  <a:pt x="3388" y="1392"/>
                </a:lnTo>
                <a:lnTo>
                  <a:pt x="3398" y="1394"/>
                </a:lnTo>
                <a:lnTo>
                  <a:pt x="3410" y="1390"/>
                </a:lnTo>
                <a:lnTo>
                  <a:pt x="3412" y="1390"/>
                </a:lnTo>
                <a:lnTo>
                  <a:pt x="3414" y="1388"/>
                </a:lnTo>
                <a:lnTo>
                  <a:pt x="3412" y="1384"/>
                </a:lnTo>
                <a:lnTo>
                  <a:pt x="3400" y="1376"/>
                </a:lnTo>
                <a:lnTo>
                  <a:pt x="3392" y="1370"/>
                </a:lnTo>
                <a:lnTo>
                  <a:pt x="3386" y="1366"/>
                </a:lnTo>
                <a:lnTo>
                  <a:pt x="3386" y="1362"/>
                </a:lnTo>
                <a:lnTo>
                  <a:pt x="3386" y="1360"/>
                </a:lnTo>
                <a:lnTo>
                  <a:pt x="3386" y="1358"/>
                </a:lnTo>
                <a:lnTo>
                  <a:pt x="3390" y="1356"/>
                </a:lnTo>
                <a:lnTo>
                  <a:pt x="3398" y="1352"/>
                </a:lnTo>
                <a:lnTo>
                  <a:pt x="3404" y="1346"/>
                </a:lnTo>
                <a:lnTo>
                  <a:pt x="3416" y="1336"/>
                </a:lnTo>
                <a:lnTo>
                  <a:pt x="3426" y="1328"/>
                </a:lnTo>
                <a:lnTo>
                  <a:pt x="3432" y="1326"/>
                </a:lnTo>
                <a:lnTo>
                  <a:pt x="3438" y="1326"/>
                </a:lnTo>
                <a:lnTo>
                  <a:pt x="3446" y="1326"/>
                </a:lnTo>
                <a:lnTo>
                  <a:pt x="3450" y="1322"/>
                </a:lnTo>
                <a:lnTo>
                  <a:pt x="3456" y="1318"/>
                </a:lnTo>
                <a:lnTo>
                  <a:pt x="3460" y="1314"/>
                </a:lnTo>
                <a:lnTo>
                  <a:pt x="3468" y="1304"/>
                </a:lnTo>
                <a:lnTo>
                  <a:pt x="3474" y="1300"/>
                </a:lnTo>
                <a:lnTo>
                  <a:pt x="3480" y="1298"/>
                </a:lnTo>
                <a:lnTo>
                  <a:pt x="3486" y="1296"/>
                </a:lnTo>
                <a:lnTo>
                  <a:pt x="3490" y="1294"/>
                </a:lnTo>
                <a:lnTo>
                  <a:pt x="3492" y="1288"/>
                </a:lnTo>
                <a:lnTo>
                  <a:pt x="3494" y="1280"/>
                </a:lnTo>
                <a:lnTo>
                  <a:pt x="3494" y="1274"/>
                </a:lnTo>
                <a:lnTo>
                  <a:pt x="3490" y="1264"/>
                </a:lnTo>
                <a:lnTo>
                  <a:pt x="3482" y="1254"/>
                </a:lnTo>
                <a:lnTo>
                  <a:pt x="3472" y="1246"/>
                </a:lnTo>
                <a:lnTo>
                  <a:pt x="3464" y="1238"/>
                </a:lnTo>
                <a:lnTo>
                  <a:pt x="3460" y="1232"/>
                </a:lnTo>
                <a:lnTo>
                  <a:pt x="3460" y="1226"/>
                </a:lnTo>
                <a:lnTo>
                  <a:pt x="3462" y="1224"/>
                </a:lnTo>
                <a:lnTo>
                  <a:pt x="3466" y="1220"/>
                </a:lnTo>
                <a:lnTo>
                  <a:pt x="3466" y="1216"/>
                </a:lnTo>
                <a:lnTo>
                  <a:pt x="3464" y="1212"/>
                </a:lnTo>
                <a:lnTo>
                  <a:pt x="3458" y="1206"/>
                </a:lnTo>
                <a:lnTo>
                  <a:pt x="3452" y="1200"/>
                </a:lnTo>
                <a:lnTo>
                  <a:pt x="3452" y="1198"/>
                </a:lnTo>
                <a:lnTo>
                  <a:pt x="3454" y="1196"/>
                </a:lnTo>
                <a:lnTo>
                  <a:pt x="3458" y="1196"/>
                </a:lnTo>
                <a:lnTo>
                  <a:pt x="3466" y="1196"/>
                </a:lnTo>
                <a:lnTo>
                  <a:pt x="3476" y="1196"/>
                </a:lnTo>
                <a:lnTo>
                  <a:pt x="3484" y="1194"/>
                </a:lnTo>
                <a:lnTo>
                  <a:pt x="3492" y="1190"/>
                </a:lnTo>
                <a:lnTo>
                  <a:pt x="3496" y="1186"/>
                </a:lnTo>
                <a:lnTo>
                  <a:pt x="3496" y="1182"/>
                </a:lnTo>
                <a:lnTo>
                  <a:pt x="3498" y="1174"/>
                </a:lnTo>
                <a:lnTo>
                  <a:pt x="3496" y="1170"/>
                </a:lnTo>
                <a:lnTo>
                  <a:pt x="3492" y="1166"/>
                </a:lnTo>
                <a:lnTo>
                  <a:pt x="3490" y="1164"/>
                </a:lnTo>
                <a:lnTo>
                  <a:pt x="3486" y="1164"/>
                </a:lnTo>
                <a:lnTo>
                  <a:pt x="3484" y="1162"/>
                </a:lnTo>
                <a:lnTo>
                  <a:pt x="3486" y="1158"/>
                </a:lnTo>
                <a:lnTo>
                  <a:pt x="3490" y="1152"/>
                </a:lnTo>
                <a:lnTo>
                  <a:pt x="3494" y="1146"/>
                </a:lnTo>
                <a:lnTo>
                  <a:pt x="3492" y="1142"/>
                </a:lnTo>
                <a:lnTo>
                  <a:pt x="3488" y="1140"/>
                </a:lnTo>
                <a:lnTo>
                  <a:pt x="3480" y="1140"/>
                </a:lnTo>
                <a:lnTo>
                  <a:pt x="3472" y="1138"/>
                </a:lnTo>
                <a:lnTo>
                  <a:pt x="3466" y="1136"/>
                </a:lnTo>
                <a:lnTo>
                  <a:pt x="3458" y="1130"/>
                </a:lnTo>
                <a:lnTo>
                  <a:pt x="3456" y="1122"/>
                </a:lnTo>
                <a:lnTo>
                  <a:pt x="3452" y="1114"/>
                </a:lnTo>
                <a:lnTo>
                  <a:pt x="3446" y="1110"/>
                </a:lnTo>
                <a:lnTo>
                  <a:pt x="3438" y="1108"/>
                </a:lnTo>
                <a:lnTo>
                  <a:pt x="3428" y="1106"/>
                </a:lnTo>
                <a:lnTo>
                  <a:pt x="3406" y="1106"/>
                </a:lnTo>
                <a:lnTo>
                  <a:pt x="3392" y="1104"/>
                </a:lnTo>
                <a:lnTo>
                  <a:pt x="3378" y="1098"/>
                </a:lnTo>
                <a:lnTo>
                  <a:pt x="3362" y="1090"/>
                </a:lnTo>
                <a:lnTo>
                  <a:pt x="3358" y="1090"/>
                </a:lnTo>
                <a:lnTo>
                  <a:pt x="3354" y="1092"/>
                </a:lnTo>
                <a:lnTo>
                  <a:pt x="3348" y="1096"/>
                </a:lnTo>
                <a:lnTo>
                  <a:pt x="3344" y="1096"/>
                </a:lnTo>
                <a:lnTo>
                  <a:pt x="3334" y="1098"/>
                </a:lnTo>
                <a:lnTo>
                  <a:pt x="3326" y="1098"/>
                </a:lnTo>
                <a:lnTo>
                  <a:pt x="3320" y="1104"/>
                </a:lnTo>
                <a:lnTo>
                  <a:pt x="3318" y="1112"/>
                </a:lnTo>
                <a:lnTo>
                  <a:pt x="3318" y="1120"/>
                </a:lnTo>
                <a:lnTo>
                  <a:pt x="3322" y="1130"/>
                </a:lnTo>
                <a:lnTo>
                  <a:pt x="3326" y="1138"/>
                </a:lnTo>
                <a:lnTo>
                  <a:pt x="3332" y="1144"/>
                </a:lnTo>
                <a:lnTo>
                  <a:pt x="3338" y="1150"/>
                </a:lnTo>
                <a:lnTo>
                  <a:pt x="3344" y="1152"/>
                </a:lnTo>
                <a:lnTo>
                  <a:pt x="3346" y="1156"/>
                </a:lnTo>
                <a:lnTo>
                  <a:pt x="3346" y="1160"/>
                </a:lnTo>
                <a:lnTo>
                  <a:pt x="3346" y="1166"/>
                </a:lnTo>
                <a:lnTo>
                  <a:pt x="3342" y="1170"/>
                </a:lnTo>
                <a:lnTo>
                  <a:pt x="3338" y="1172"/>
                </a:lnTo>
                <a:lnTo>
                  <a:pt x="3334" y="1174"/>
                </a:lnTo>
                <a:lnTo>
                  <a:pt x="3328" y="1174"/>
                </a:lnTo>
                <a:lnTo>
                  <a:pt x="3322" y="1174"/>
                </a:lnTo>
                <a:lnTo>
                  <a:pt x="3320" y="1180"/>
                </a:lnTo>
                <a:lnTo>
                  <a:pt x="3320" y="1196"/>
                </a:lnTo>
                <a:lnTo>
                  <a:pt x="3318" y="1206"/>
                </a:lnTo>
                <a:lnTo>
                  <a:pt x="3316" y="1216"/>
                </a:lnTo>
                <a:lnTo>
                  <a:pt x="3310" y="1226"/>
                </a:lnTo>
                <a:lnTo>
                  <a:pt x="3302" y="1234"/>
                </a:lnTo>
                <a:lnTo>
                  <a:pt x="3292" y="1242"/>
                </a:lnTo>
                <a:lnTo>
                  <a:pt x="3286" y="1248"/>
                </a:lnTo>
                <a:lnTo>
                  <a:pt x="3284" y="1256"/>
                </a:lnTo>
                <a:lnTo>
                  <a:pt x="3282" y="1262"/>
                </a:lnTo>
                <a:lnTo>
                  <a:pt x="3282" y="1268"/>
                </a:lnTo>
                <a:lnTo>
                  <a:pt x="3278" y="1272"/>
                </a:lnTo>
                <a:lnTo>
                  <a:pt x="3274" y="1276"/>
                </a:lnTo>
                <a:lnTo>
                  <a:pt x="3264" y="1280"/>
                </a:lnTo>
                <a:lnTo>
                  <a:pt x="3250" y="1284"/>
                </a:lnTo>
                <a:lnTo>
                  <a:pt x="3246" y="1282"/>
                </a:lnTo>
                <a:lnTo>
                  <a:pt x="3244" y="1280"/>
                </a:lnTo>
                <a:lnTo>
                  <a:pt x="3238" y="1268"/>
                </a:lnTo>
                <a:lnTo>
                  <a:pt x="3232" y="1262"/>
                </a:lnTo>
                <a:lnTo>
                  <a:pt x="3222" y="1252"/>
                </a:lnTo>
                <a:lnTo>
                  <a:pt x="3214" y="1242"/>
                </a:lnTo>
                <a:lnTo>
                  <a:pt x="3212" y="1236"/>
                </a:lnTo>
                <a:lnTo>
                  <a:pt x="3212" y="1232"/>
                </a:lnTo>
                <a:lnTo>
                  <a:pt x="3216" y="1228"/>
                </a:lnTo>
                <a:lnTo>
                  <a:pt x="3228" y="1220"/>
                </a:lnTo>
                <a:lnTo>
                  <a:pt x="3232" y="1216"/>
                </a:lnTo>
                <a:lnTo>
                  <a:pt x="3234" y="1210"/>
                </a:lnTo>
                <a:lnTo>
                  <a:pt x="3232" y="1200"/>
                </a:lnTo>
                <a:lnTo>
                  <a:pt x="3228" y="1188"/>
                </a:lnTo>
                <a:lnTo>
                  <a:pt x="3220" y="1174"/>
                </a:lnTo>
                <a:lnTo>
                  <a:pt x="3212" y="1160"/>
                </a:lnTo>
                <a:lnTo>
                  <a:pt x="3200" y="1148"/>
                </a:lnTo>
                <a:lnTo>
                  <a:pt x="3190" y="1142"/>
                </a:lnTo>
                <a:lnTo>
                  <a:pt x="3184" y="1140"/>
                </a:lnTo>
                <a:lnTo>
                  <a:pt x="3178" y="1140"/>
                </a:lnTo>
                <a:lnTo>
                  <a:pt x="3172" y="1142"/>
                </a:lnTo>
                <a:lnTo>
                  <a:pt x="3168" y="1144"/>
                </a:lnTo>
                <a:lnTo>
                  <a:pt x="3160" y="1156"/>
                </a:lnTo>
                <a:lnTo>
                  <a:pt x="3154" y="1168"/>
                </a:lnTo>
                <a:lnTo>
                  <a:pt x="3148" y="1192"/>
                </a:lnTo>
                <a:lnTo>
                  <a:pt x="3146" y="1202"/>
                </a:lnTo>
                <a:lnTo>
                  <a:pt x="3142" y="1208"/>
                </a:lnTo>
                <a:lnTo>
                  <a:pt x="3140" y="1208"/>
                </a:lnTo>
                <a:lnTo>
                  <a:pt x="3138" y="1208"/>
                </a:lnTo>
                <a:lnTo>
                  <a:pt x="3130" y="1200"/>
                </a:lnTo>
                <a:lnTo>
                  <a:pt x="3124" y="1192"/>
                </a:lnTo>
                <a:lnTo>
                  <a:pt x="3122" y="1186"/>
                </a:lnTo>
                <a:lnTo>
                  <a:pt x="3122" y="1182"/>
                </a:lnTo>
                <a:lnTo>
                  <a:pt x="3126" y="1178"/>
                </a:lnTo>
                <a:lnTo>
                  <a:pt x="3128" y="1174"/>
                </a:lnTo>
                <a:lnTo>
                  <a:pt x="3128" y="1170"/>
                </a:lnTo>
                <a:lnTo>
                  <a:pt x="3126" y="1164"/>
                </a:lnTo>
                <a:lnTo>
                  <a:pt x="3118" y="1156"/>
                </a:lnTo>
                <a:lnTo>
                  <a:pt x="3112" y="1146"/>
                </a:lnTo>
                <a:lnTo>
                  <a:pt x="3110" y="1144"/>
                </a:lnTo>
                <a:lnTo>
                  <a:pt x="3112" y="1140"/>
                </a:lnTo>
                <a:lnTo>
                  <a:pt x="3116" y="1136"/>
                </a:lnTo>
                <a:lnTo>
                  <a:pt x="3120" y="1134"/>
                </a:lnTo>
                <a:lnTo>
                  <a:pt x="3126" y="1132"/>
                </a:lnTo>
                <a:lnTo>
                  <a:pt x="3128" y="1130"/>
                </a:lnTo>
                <a:lnTo>
                  <a:pt x="3126" y="1126"/>
                </a:lnTo>
                <a:lnTo>
                  <a:pt x="3116" y="1120"/>
                </a:lnTo>
                <a:lnTo>
                  <a:pt x="3104" y="1114"/>
                </a:lnTo>
                <a:lnTo>
                  <a:pt x="3094" y="1112"/>
                </a:lnTo>
                <a:lnTo>
                  <a:pt x="3088" y="1112"/>
                </a:lnTo>
                <a:lnTo>
                  <a:pt x="3082" y="1114"/>
                </a:lnTo>
                <a:lnTo>
                  <a:pt x="3076" y="1116"/>
                </a:lnTo>
                <a:lnTo>
                  <a:pt x="3072" y="1116"/>
                </a:lnTo>
                <a:lnTo>
                  <a:pt x="3064" y="1116"/>
                </a:lnTo>
                <a:lnTo>
                  <a:pt x="3054" y="1112"/>
                </a:lnTo>
                <a:lnTo>
                  <a:pt x="3050" y="1110"/>
                </a:lnTo>
                <a:lnTo>
                  <a:pt x="3048" y="1106"/>
                </a:lnTo>
                <a:lnTo>
                  <a:pt x="3048" y="1104"/>
                </a:lnTo>
                <a:lnTo>
                  <a:pt x="3048" y="1100"/>
                </a:lnTo>
                <a:lnTo>
                  <a:pt x="3054" y="1094"/>
                </a:lnTo>
                <a:lnTo>
                  <a:pt x="3062" y="1088"/>
                </a:lnTo>
                <a:lnTo>
                  <a:pt x="3078" y="1074"/>
                </a:lnTo>
                <a:lnTo>
                  <a:pt x="3080" y="1068"/>
                </a:lnTo>
                <a:lnTo>
                  <a:pt x="3080" y="1066"/>
                </a:lnTo>
                <a:lnTo>
                  <a:pt x="3078" y="1064"/>
                </a:lnTo>
                <a:lnTo>
                  <a:pt x="3064" y="1054"/>
                </a:lnTo>
                <a:lnTo>
                  <a:pt x="3046" y="1042"/>
                </a:lnTo>
                <a:lnTo>
                  <a:pt x="3038" y="1034"/>
                </a:lnTo>
                <a:lnTo>
                  <a:pt x="3032" y="1026"/>
                </a:lnTo>
                <a:lnTo>
                  <a:pt x="3028" y="1016"/>
                </a:lnTo>
                <a:lnTo>
                  <a:pt x="3028" y="1006"/>
                </a:lnTo>
                <a:lnTo>
                  <a:pt x="3028" y="1000"/>
                </a:lnTo>
                <a:lnTo>
                  <a:pt x="3026" y="994"/>
                </a:lnTo>
                <a:lnTo>
                  <a:pt x="3020" y="984"/>
                </a:lnTo>
                <a:lnTo>
                  <a:pt x="3010" y="972"/>
                </a:lnTo>
                <a:lnTo>
                  <a:pt x="3000" y="962"/>
                </a:lnTo>
                <a:lnTo>
                  <a:pt x="2986" y="954"/>
                </a:lnTo>
                <a:lnTo>
                  <a:pt x="2972" y="948"/>
                </a:lnTo>
                <a:lnTo>
                  <a:pt x="2960" y="942"/>
                </a:lnTo>
                <a:lnTo>
                  <a:pt x="2948" y="940"/>
                </a:lnTo>
                <a:lnTo>
                  <a:pt x="2940" y="940"/>
                </a:lnTo>
                <a:lnTo>
                  <a:pt x="2936" y="942"/>
                </a:lnTo>
                <a:lnTo>
                  <a:pt x="2934" y="944"/>
                </a:lnTo>
                <a:lnTo>
                  <a:pt x="2932" y="948"/>
                </a:lnTo>
                <a:lnTo>
                  <a:pt x="2932" y="952"/>
                </a:lnTo>
                <a:lnTo>
                  <a:pt x="2930" y="956"/>
                </a:lnTo>
                <a:lnTo>
                  <a:pt x="2924" y="960"/>
                </a:lnTo>
                <a:lnTo>
                  <a:pt x="2916" y="962"/>
                </a:lnTo>
                <a:lnTo>
                  <a:pt x="2908" y="964"/>
                </a:lnTo>
                <a:lnTo>
                  <a:pt x="2904" y="968"/>
                </a:lnTo>
                <a:lnTo>
                  <a:pt x="2902" y="970"/>
                </a:lnTo>
                <a:lnTo>
                  <a:pt x="2902" y="974"/>
                </a:lnTo>
                <a:lnTo>
                  <a:pt x="2902" y="978"/>
                </a:lnTo>
                <a:lnTo>
                  <a:pt x="2900" y="980"/>
                </a:lnTo>
                <a:lnTo>
                  <a:pt x="2896" y="986"/>
                </a:lnTo>
                <a:lnTo>
                  <a:pt x="2886" y="990"/>
                </a:lnTo>
                <a:lnTo>
                  <a:pt x="2878" y="994"/>
                </a:lnTo>
                <a:lnTo>
                  <a:pt x="2876" y="1002"/>
                </a:lnTo>
                <a:lnTo>
                  <a:pt x="2876" y="1010"/>
                </a:lnTo>
                <a:lnTo>
                  <a:pt x="2878" y="1018"/>
                </a:lnTo>
                <a:lnTo>
                  <a:pt x="2886" y="1036"/>
                </a:lnTo>
                <a:lnTo>
                  <a:pt x="2888" y="1046"/>
                </a:lnTo>
                <a:lnTo>
                  <a:pt x="2888" y="1052"/>
                </a:lnTo>
                <a:lnTo>
                  <a:pt x="2884" y="1068"/>
                </a:lnTo>
                <a:lnTo>
                  <a:pt x="2884" y="1074"/>
                </a:lnTo>
                <a:lnTo>
                  <a:pt x="2886" y="1082"/>
                </a:lnTo>
                <a:lnTo>
                  <a:pt x="2890" y="1088"/>
                </a:lnTo>
                <a:lnTo>
                  <a:pt x="2898" y="1096"/>
                </a:lnTo>
                <a:lnTo>
                  <a:pt x="2910" y="1102"/>
                </a:lnTo>
                <a:lnTo>
                  <a:pt x="2926" y="1106"/>
                </a:lnTo>
                <a:lnTo>
                  <a:pt x="2942" y="1112"/>
                </a:lnTo>
                <a:lnTo>
                  <a:pt x="2954" y="1118"/>
                </a:lnTo>
                <a:lnTo>
                  <a:pt x="2964" y="1126"/>
                </a:lnTo>
                <a:lnTo>
                  <a:pt x="2972" y="1134"/>
                </a:lnTo>
                <a:lnTo>
                  <a:pt x="2974" y="1140"/>
                </a:lnTo>
                <a:lnTo>
                  <a:pt x="2976" y="1148"/>
                </a:lnTo>
                <a:lnTo>
                  <a:pt x="2972" y="1152"/>
                </a:lnTo>
                <a:lnTo>
                  <a:pt x="2966" y="1158"/>
                </a:lnTo>
                <a:lnTo>
                  <a:pt x="2958" y="1162"/>
                </a:lnTo>
                <a:lnTo>
                  <a:pt x="2956" y="1166"/>
                </a:lnTo>
                <a:lnTo>
                  <a:pt x="2954" y="1170"/>
                </a:lnTo>
                <a:lnTo>
                  <a:pt x="2956" y="1174"/>
                </a:lnTo>
                <a:lnTo>
                  <a:pt x="2960" y="1176"/>
                </a:lnTo>
                <a:lnTo>
                  <a:pt x="2966" y="1178"/>
                </a:lnTo>
                <a:lnTo>
                  <a:pt x="2972" y="1176"/>
                </a:lnTo>
                <a:lnTo>
                  <a:pt x="2980" y="1172"/>
                </a:lnTo>
                <a:lnTo>
                  <a:pt x="2988" y="1170"/>
                </a:lnTo>
                <a:lnTo>
                  <a:pt x="2992" y="1170"/>
                </a:lnTo>
                <a:lnTo>
                  <a:pt x="2996" y="1172"/>
                </a:lnTo>
                <a:lnTo>
                  <a:pt x="2996" y="1178"/>
                </a:lnTo>
                <a:lnTo>
                  <a:pt x="2994" y="1184"/>
                </a:lnTo>
                <a:lnTo>
                  <a:pt x="2990" y="1192"/>
                </a:lnTo>
                <a:lnTo>
                  <a:pt x="2980" y="1202"/>
                </a:lnTo>
                <a:lnTo>
                  <a:pt x="2968" y="1212"/>
                </a:lnTo>
                <a:lnTo>
                  <a:pt x="2956" y="1218"/>
                </a:lnTo>
                <a:lnTo>
                  <a:pt x="2946" y="1222"/>
                </a:lnTo>
                <a:lnTo>
                  <a:pt x="2940" y="1222"/>
                </a:lnTo>
                <a:lnTo>
                  <a:pt x="2934" y="1222"/>
                </a:lnTo>
                <a:lnTo>
                  <a:pt x="2932" y="1220"/>
                </a:lnTo>
                <a:lnTo>
                  <a:pt x="2928" y="1220"/>
                </a:lnTo>
                <a:lnTo>
                  <a:pt x="2926" y="1224"/>
                </a:lnTo>
                <a:lnTo>
                  <a:pt x="2922" y="1230"/>
                </a:lnTo>
                <a:lnTo>
                  <a:pt x="2922" y="1240"/>
                </a:lnTo>
                <a:lnTo>
                  <a:pt x="2924" y="1252"/>
                </a:lnTo>
                <a:lnTo>
                  <a:pt x="2932" y="1274"/>
                </a:lnTo>
                <a:lnTo>
                  <a:pt x="2934" y="1282"/>
                </a:lnTo>
                <a:lnTo>
                  <a:pt x="2934" y="1288"/>
                </a:lnTo>
                <a:lnTo>
                  <a:pt x="2932" y="1288"/>
                </a:lnTo>
                <a:lnTo>
                  <a:pt x="2922" y="1284"/>
                </a:lnTo>
                <a:lnTo>
                  <a:pt x="2902" y="1270"/>
                </a:lnTo>
                <a:lnTo>
                  <a:pt x="2896" y="1264"/>
                </a:lnTo>
                <a:lnTo>
                  <a:pt x="2892" y="1260"/>
                </a:lnTo>
                <a:lnTo>
                  <a:pt x="2892" y="1256"/>
                </a:lnTo>
                <a:lnTo>
                  <a:pt x="2892" y="1250"/>
                </a:lnTo>
                <a:lnTo>
                  <a:pt x="2896" y="1238"/>
                </a:lnTo>
                <a:lnTo>
                  <a:pt x="2902" y="1226"/>
                </a:lnTo>
                <a:lnTo>
                  <a:pt x="2902" y="1220"/>
                </a:lnTo>
                <a:lnTo>
                  <a:pt x="2900" y="1216"/>
                </a:lnTo>
                <a:lnTo>
                  <a:pt x="2898" y="1212"/>
                </a:lnTo>
                <a:lnTo>
                  <a:pt x="2894" y="1210"/>
                </a:lnTo>
                <a:lnTo>
                  <a:pt x="2886" y="1208"/>
                </a:lnTo>
                <a:lnTo>
                  <a:pt x="2876" y="1210"/>
                </a:lnTo>
                <a:lnTo>
                  <a:pt x="2866" y="1208"/>
                </a:lnTo>
                <a:lnTo>
                  <a:pt x="2858" y="1206"/>
                </a:lnTo>
                <a:lnTo>
                  <a:pt x="2844" y="1198"/>
                </a:lnTo>
                <a:lnTo>
                  <a:pt x="2838" y="1196"/>
                </a:lnTo>
                <a:lnTo>
                  <a:pt x="2830" y="1194"/>
                </a:lnTo>
                <a:lnTo>
                  <a:pt x="2822" y="1194"/>
                </a:lnTo>
                <a:lnTo>
                  <a:pt x="2810" y="1198"/>
                </a:lnTo>
                <a:lnTo>
                  <a:pt x="2800" y="1204"/>
                </a:lnTo>
                <a:lnTo>
                  <a:pt x="2796" y="1210"/>
                </a:lnTo>
                <a:lnTo>
                  <a:pt x="2796" y="1218"/>
                </a:lnTo>
                <a:lnTo>
                  <a:pt x="2796" y="1226"/>
                </a:lnTo>
                <a:lnTo>
                  <a:pt x="2798" y="1232"/>
                </a:lnTo>
                <a:lnTo>
                  <a:pt x="2798" y="1238"/>
                </a:lnTo>
                <a:lnTo>
                  <a:pt x="2794" y="1244"/>
                </a:lnTo>
                <a:lnTo>
                  <a:pt x="2788" y="1246"/>
                </a:lnTo>
                <a:lnTo>
                  <a:pt x="2778" y="1248"/>
                </a:lnTo>
                <a:lnTo>
                  <a:pt x="2772" y="1248"/>
                </a:lnTo>
                <a:lnTo>
                  <a:pt x="2760" y="1242"/>
                </a:lnTo>
                <a:lnTo>
                  <a:pt x="2752" y="1240"/>
                </a:lnTo>
                <a:lnTo>
                  <a:pt x="2742" y="1238"/>
                </a:lnTo>
                <a:lnTo>
                  <a:pt x="2728" y="1238"/>
                </a:lnTo>
                <a:lnTo>
                  <a:pt x="2708" y="1242"/>
                </a:lnTo>
                <a:lnTo>
                  <a:pt x="2680" y="1246"/>
                </a:lnTo>
                <a:lnTo>
                  <a:pt x="2658" y="1246"/>
                </a:lnTo>
                <a:lnTo>
                  <a:pt x="2640" y="1242"/>
                </a:lnTo>
                <a:lnTo>
                  <a:pt x="2628" y="1236"/>
                </a:lnTo>
                <a:lnTo>
                  <a:pt x="2606" y="1226"/>
                </a:lnTo>
                <a:lnTo>
                  <a:pt x="2598" y="1224"/>
                </a:lnTo>
                <a:lnTo>
                  <a:pt x="2590" y="1224"/>
                </a:lnTo>
                <a:lnTo>
                  <a:pt x="2582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2"/>
                </a:lnTo>
                <a:lnTo>
                  <a:pt x="2544" y="1212"/>
                </a:lnTo>
                <a:lnTo>
                  <a:pt x="2532" y="1198"/>
                </a:lnTo>
                <a:lnTo>
                  <a:pt x="2520" y="1186"/>
                </a:lnTo>
                <a:lnTo>
                  <a:pt x="2510" y="1174"/>
                </a:lnTo>
                <a:lnTo>
                  <a:pt x="2504" y="1168"/>
                </a:lnTo>
                <a:lnTo>
                  <a:pt x="2498" y="1166"/>
                </a:lnTo>
                <a:lnTo>
                  <a:pt x="2494" y="1164"/>
                </a:lnTo>
                <a:lnTo>
                  <a:pt x="2486" y="1164"/>
                </a:lnTo>
                <a:lnTo>
                  <a:pt x="2456" y="1170"/>
                </a:lnTo>
                <a:lnTo>
                  <a:pt x="2438" y="1174"/>
                </a:lnTo>
                <a:lnTo>
                  <a:pt x="2422" y="1178"/>
                </a:lnTo>
                <a:lnTo>
                  <a:pt x="2408" y="1186"/>
                </a:lnTo>
                <a:lnTo>
                  <a:pt x="2398" y="1192"/>
                </a:lnTo>
                <a:lnTo>
                  <a:pt x="2394" y="1196"/>
                </a:lnTo>
                <a:lnTo>
                  <a:pt x="2392" y="1200"/>
                </a:lnTo>
                <a:lnTo>
                  <a:pt x="2392" y="1206"/>
                </a:lnTo>
                <a:lnTo>
                  <a:pt x="2394" y="1210"/>
                </a:lnTo>
                <a:lnTo>
                  <a:pt x="2398" y="1214"/>
                </a:lnTo>
                <a:lnTo>
                  <a:pt x="2402" y="1216"/>
                </a:lnTo>
                <a:lnTo>
                  <a:pt x="2406" y="1218"/>
                </a:lnTo>
                <a:lnTo>
                  <a:pt x="2410" y="1218"/>
                </a:lnTo>
                <a:lnTo>
                  <a:pt x="2422" y="1216"/>
                </a:lnTo>
                <a:lnTo>
                  <a:pt x="2432" y="1212"/>
                </a:lnTo>
                <a:lnTo>
                  <a:pt x="2456" y="1204"/>
                </a:lnTo>
                <a:lnTo>
                  <a:pt x="2466" y="1202"/>
                </a:lnTo>
                <a:lnTo>
                  <a:pt x="2470" y="1202"/>
                </a:lnTo>
                <a:lnTo>
                  <a:pt x="2472" y="1204"/>
                </a:lnTo>
                <a:lnTo>
                  <a:pt x="2474" y="1206"/>
                </a:lnTo>
                <a:lnTo>
                  <a:pt x="2476" y="1208"/>
                </a:lnTo>
                <a:lnTo>
                  <a:pt x="2472" y="1212"/>
                </a:lnTo>
                <a:lnTo>
                  <a:pt x="2456" y="1218"/>
                </a:lnTo>
                <a:lnTo>
                  <a:pt x="2436" y="1226"/>
                </a:lnTo>
                <a:lnTo>
                  <a:pt x="2428" y="1232"/>
                </a:lnTo>
                <a:lnTo>
                  <a:pt x="2422" y="1238"/>
                </a:lnTo>
                <a:lnTo>
                  <a:pt x="2422" y="1242"/>
                </a:lnTo>
                <a:lnTo>
                  <a:pt x="2424" y="1248"/>
                </a:lnTo>
                <a:lnTo>
                  <a:pt x="2428" y="1260"/>
                </a:lnTo>
                <a:lnTo>
                  <a:pt x="2442" y="1282"/>
                </a:lnTo>
                <a:lnTo>
                  <a:pt x="2446" y="1290"/>
                </a:lnTo>
                <a:lnTo>
                  <a:pt x="2446" y="1292"/>
                </a:lnTo>
                <a:lnTo>
                  <a:pt x="2444" y="1292"/>
                </a:lnTo>
                <a:lnTo>
                  <a:pt x="2436" y="1290"/>
                </a:lnTo>
                <a:lnTo>
                  <a:pt x="2418" y="1278"/>
                </a:lnTo>
                <a:lnTo>
                  <a:pt x="2398" y="1266"/>
                </a:lnTo>
                <a:lnTo>
                  <a:pt x="2382" y="1258"/>
                </a:lnTo>
                <a:lnTo>
                  <a:pt x="2364" y="1250"/>
                </a:lnTo>
                <a:lnTo>
                  <a:pt x="2354" y="1246"/>
                </a:lnTo>
                <a:lnTo>
                  <a:pt x="2348" y="1242"/>
                </a:lnTo>
                <a:lnTo>
                  <a:pt x="2340" y="1234"/>
                </a:lnTo>
                <a:lnTo>
                  <a:pt x="2334" y="1228"/>
                </a:lnTo>
                <a:lnTo>
                  <a:pt x="2330" y="1226"/>
                </a:lnTo>
                <a:lnTo>
                  <a:pt x="2326" y="1226"/>
                </a:lnTo>
                <a:lnTo>
                  <a:pt x="2322" y="1230"/>
                </a:lnTo>
                <a:lnTo>
                  <a:pt x="2314" y="1234"/>
                </a:lnTo>
                <a:lnTo>
                  <a:pt x="2304" y="1240"/>
                </a:lnTo>
                <a:lnTo>
                  <a:pt x="2286" y="1244"/>
                </a:lnTo>
                <a:lnTo>
                  <a:pt x="2264" y="1246"/>
                </a:lnTo>
                <a:lnTo>
                  <a:pt x="2206" y="1248"/>
                </a:lnTo>
                <a:lnTo>
                  <a:pt x="2180" y="1246"/>
                </a:lnTo>
                <a:lnTo>
                  <a:pt x="2158" y="1244"/>
                </a:lnTo>
                <a:lnTo>
                  <a:pt x="2140" y="1242"/>
                </a:lnTo>
                <a:lnTo>
                  <a:pt x="2128" y="1238"/>
                </a:lnTo>
                <a:lnTo>
                  <a:pt x="2126" y="1234"/>
                </a:lnTo>
                <a:lnTo>
                  <a:pt x="2124" y="1232"/>
                </a:lnTo>
                <a:lnTo>
                  <a:pt x="2126" y="1228"/>
                </a:lnTo>
                <a:lnTo>
                  <a:pt x="2132" y="1224"/>
                </a:lnTo>
                <a:lnTo>
                  <a:pt x="2144" y="1216"/>
                </a:lnTo>
                <a:lnTo>
                  <a:pt x="2154" y="1214"/>
                </a:lnTo>
                <a:lnTo>
                  <a:pt x="2172" y="1210"/>
                </a:lnTo>
                <a:lnTo>
                  <a:pt x="2178" y="1210"/>
                </a:lnTo>
                <a:lnTo>
                  <a:pt x="2180" y="1208"/>
                </a:lnTo>
                <a:lnTo>
                  <a:pt x="2178" y="1204"/>
                </a:lnTo>
                <a:lnTo>
                  <a:pt x="2172" y="1196"/>
                </a:lnTo>
                <a:lnTo>
                  <a:pt x="2154" y="1180"/>
                </a:lnTo>
                <a:lnTo>
                  <a:pt x="2144" y="1172"/>
                </a:lnTo>
                <a:lnTo>
                  <a:pt x="2134" y="1166"/>
                </a:lnTo>
                <a:lnTo>
                  <a:pt x="2124" y="1162"/>
                </a:lnTo>
                <a:lnTo>
                  <a:pt x="2112" y="1160"/>
                </a:lnTo>
                <a:lnTo>
                  <a:pt x="2098" y="1158"/>
                </a:lnTo>
                <a:lnTo>
                  <a:pt x="2080" y="1160"/>
                </a:lnTo>
                <a:lnTo>
                  <a:pt x="2064" y="1160"/>
                </a:lnTo>
                <a:lnTo>
                  <a:pt x="2046" y="1160"/>
                </a:lnTo>
                <a:lnTo>
                  <a:pt x="2030" y="1156"/>
                </a:lnTo>
                <a:lnTo>
                  <a:pt x="2014" y="1152"/>
                </a:lnTo>
                <a:lnTo>
                  <a:pt x="1982" y="1142"/>
                </a:lnTo>
                <a:lnTo>
                  <a:pt x="1950" y="1134"/>
                </a:lnTo>
                <a:lnTo>
                  <a:pt x="1934" y="1130"/>
                </a:lnTo>
                <a:lnTo>
                  <a:pt x="1918" y="1124"/>
                </a:lnTo>
                <a:lnTo>
                  <a:pt x="1890" y="1110"/>
                </a:lnTo>
                <a:lnTo>
                  <a:pt x="1876" y="1104"/>
                </a:lnTo>
                <a:lnTo>
                  <a:pt x="1862" y="1100"/>
                </a:lnTo>
                <a:lnTo>
                  <a:pt x="1848" y="1098"/>
                </a:lnTo>
                <a:lnTo>
                  <a:pt x="1832" y="1096"/>
                </a:lnTo>
                <a:lnTo>
                  <a:pt x="1820" y="1100"/>
                </a:lnTo>
                <a:lnTo>
                  <a:pt x="1812" y="1104"/>
                </a:lnTo>
                <a:lnTo>
                  <a:pt x="1808" y="1110"/>
                </a:lnTo>
                <a:lnTo>
                  <a:pt x="1806" y="1116"/>
                </a:lnTo>
                <a:lnTo>
                  <a:pt x="1804" y="1122"/>
                </a:lnTo>
                <a:lnTo>
                  <a:pt x="1800" y="1126"/>
                </a:lnTo>
                <a:lnTo>
                  <a:pt x="1794" y="1128"/>
                </a:lnTo>
                <a:lnTo>
                  <a:pt x="1780" y="1128"/>
                </a:lnTo>
                <a:lnTo>
                  <a:pt x="1774" y="1126"/>
                </a:lnTo>
                <a:lnTo>
                  <a:pt x="1768" y="1122"/>
                </a:lnTo>
                <a:lnTo>
                  <a:pt x="1764" y="1120"/>
                </a:lnTo>
                <a:lnTo>
                  <a:pt x="1762" y="1114"/>
                </a:lnTo>
                <a:lnTo>
                  <a:pt x="1760" y="1104"/>
                </a:lnTo>
                <a:lnTo>
                  <a:pt x="1762" y="1094"/>
                </a:lnTo>
                <a:lnTo>
                  <a:pt x="1762" y="1084"/>
                </a:lnTo>
                <a:lnTo>
                  <a:pt x="1758" y="1076"/>
                </a:lnTo>
                <a:lnTo>
                  <a:pt x="1756" y="1074"/>
                </a:lnTo>
                <a:lnTo>
                  <a:pt x="1752" y="1072"/>
                </a:lnTo>
                <a:lnTo>
                  <a:pt x="1746" y="1072"/>
                </a:lnTo>
                <a:lnTo>
                  <a:pt x="1738" y="1074"/>
                </a:lnTo>
                <a:lnTo>
                  <a:pt x="1732" y="1076"/>
                </a:lnTo>
                <a:lnTo>
                  <a:pt x="1730" y="1078"/>
                </a:lnTo>
                <a:lnTo>
                  <a:pt x="1726" y="1088"/>
                </a:lnTo>
                <a:lnTo>
                  <a:pt x="1724" y="1112"/>
                </a:lnTo>
                <a:lnTo>
                  <a:pt x="1722" y="1122"/>
                </a:lnTo>
                <a:lnTo>
                  <a:pt x="1720" y="1126"/>
                </a:lnTo>
                <a:lnTo>
                  <a:pt x="1716" y="1128"/>
                </a:lnTo>
                <a:lnTo>
                  <a:pt x="1712" y="1130"/>
                </a:lnTo>
                <a:lnTo>
                  <a:pt x="1706" y="1130"/>
                </a:lnTo>
                <a:lnTo>
                  <a:pt x="1698" y="1128"/>
                </a:lnTo>
                <a:lnTo>
                  <a:pt x="1690" y="1124"/>
                </a:lnTo>
                <a:lnTo>
                  <a:pt x="1684" y="1120"/>
                </a:lnTo>
                <a:lnTo>
                  <a:pt x="1678" y="1116"/>
                </a:lnTo>
                <a:lnTo>
                  <a:pt x="1668" y="1102"/>
                </a:lnTo>
                <a:lnTo>
                  <a:pt x="1650" y="1070"/>
                </a:lnTo>
                <a:lnTo>
                  <a:pt x="1640" y="1056"/>
                </a:lnTo>
                <a:lnTo>
                  <a:pt x="1630" y="1046"/>
                </a:lnTo>
                <a:lnTo>
                  <a:pt x="1626" y="1042"/>
                </a:lnTo>
                <a:lnTo>
                  <a:pt x="1620" y="1042"/>
                </a:lnTo>
                <a:lnTo>
                  <a:pt x="1614" y="1042"/>
                </a:lnTo>
                <a:lnTo>
                  <a:pt x="1610" y="1044"/>
                </a:lnTo>
                <a:lnTo>
                  <a:pt x="1600" y="1052"/>
                </a:lnTo>
                <a:lnTo>
                  <a:pt x="1600" y="1054"/>
                </a:lnTo>
                <a:lnTo>
                  <a:pt x="1600" y="1056"/>
                </a:lnTo>
                <a:lnTo>
                  <a:pt x="1604" y="1060"/>
                </a:lnTo>
                <a:lnTo>
                  <a:pt x="1610" y="1062"/>
                </a:lnTo>
                <a:lnTo>
                  <a:pt x="1616" y="1064"/>
                </a:lnTo>
                <a:lnTo>
                  <a:pt x="1618" y="1066"/>
                </a:lnTo>
                <a:lnTo>
                  <a:pt x="1618" y="1068"/>
                </a:lnTo>
                <a:lnTo>
                  <a:pt x="1610" y="1076"/>
                </a:lnTo>
                <a:lnTo>
                  <a:pt x="1592" y="1090"/>
                </a:lnTo>
                <a:lnTo>
                  <a:pt x="1574" y="1100"/>
                </a:lnTo>
                <a:lnTo>
                  <a:pt x="1572" y="1098"/>
                </a:lnTo>
                <a:lnTo>
                  <a:pt x="1568" y="1096"/>
                </a:lnTo>
                <a:lnTo>
                  <a:pt x="1560" y="1096"/>
                </a:lnTo>
                <a:lnTo>
                  <a:pt x="1546" y="1098"/>
                </a:lnTo>
                <a:lnTo>
                  <a:pt x="1522" y="1106"/>
                </a:lnTo>
                <a:lnTo>
                  <a:pt x="1482" y="1120"/>
                </a:lnTo>
                <a:lnTo>
                  <a:pt x="1476" y="1120"/>
                </a:lnTo>
                <a:lnTo>
                  <a:pt x="1476" y="1118"/>
                </a:lnTo>
                <a:lnTo>
                  <a:pt x="1494" y="1108"/>
                </a:lnTo>
                <a:lnTo>
                  <a:pt x="1526" y="1092"/>
                </a:lnTo>
                <a:lnTo>
                  <a:pt x="1552" y="1078"/>
                </a:lnTo>
                <a:lnTo>
                  <a:pt x="1558" y="1074"/>
                </a:lnTo>
                <a:lnTo>
                  <a:pt x="1560" y="1072"/>
                </a:lnTo>
                <a:lnTo>
                  <a:pt x="1560" y="1070"/>
                </a:lnTo>
                <a:lnTo>
                  <a:pt x="1556" y="1070"/>
                </a:lnTo>
                <a:lnTo>
                  <a:pt x="1538" y="1074"/>
                </a:lnTo>
                <a:lnTo>
                  <a:pt x="1530" y="1074"/>
                </a:lnTo>
                <a:lnTo>
                  <a:pt x="1522" y="1074"/>
                </a:lnTo>
                <a:lnTo>
                  <a:pt x="1512" y="1072"/>
                </a:lnTo>
                <a:lnTo>
                  <a:pt x="1506" y="1072"/>
                </a:lnTo>
                <a:lnTo>
                  <a:pt x="1498" y="1074"/>
                </a:lnTo>
                <a:lnTo>
                  <a:pt x="1488" y="1080"/>
                </a:lnTo>
                <a:lnTo>
                  <a:pt x="1476" y="1088"/>
                </a:lnTo>
                <a:lnTo>
                  <a:pt x="1462" y="1096"/>
                </a:lnTo>
                <a:lnTo>
                  <a:pt x="1454" y="1100"/>
                </a:lnTo>
                <a:lnTo>
                  <a:pt x="1448" y="1100"/>
                </a:lnTo>
                <a:lnTo>
                  <a:pt x="1444" y="1100"/>
                </a:lnTo>
                <a:lnTo>
                  <a:pt x="1438" y="1100"/>
                </a:lnTo>
                <a:lnTo>
                  <a:pt x="1432" y="1102"/>
                </a:lnTo>
                <a:lnTo>
                  <a:pt x="1422" y="1108"/>
                </a:lnTo>
                <a:lnTo>
                  <a:pt x="1408" y="1118"/>
                </a:lnTo>
                <a:lnTo>
                  <a:pt x="1378" y="1138"/>
                </a:lnTo>
                <a:lnTo>
                  <a:pt x="1358" y="1148"/>
                </a:lnTo>
                <a:lnTo>
                  <a:pt x="1352" y="1154"/>
                </a:lnTo>
                <a:lnTo>
                  <a:pt x="1350" y="1158"/>
                </a:lnTo>
                <a:lnTo>
                  <a:pt x="1350" y="1162"/>
                </a:lnTo>
                <a:lnTo>
                  <a:pt x="1352" y="1168"/>
                </a:lnTo>
                <a:lnTo>
                  <a:pt x="1354" y="1174"/>
                </a:lnTo>
                <a:lnTo>
                  <a:pt x="1352" y="1174"/>
                </a:lnTo>
                <a:lnTo>
                  <a:pt x="1342" y="1172"/>
                </a:lnTo>
                <a:lnTo>
                  <a:pt x="1334" y="1170"/>
                </a:lnTo>
                <a:lnTo>
                  <a:pt x="1324" y="1168"/>
                </a:lnTo>
                <a:lnTo>
                  <a:pt x="1316" y="1168"/>
                </a:lnTo>
                <a:lnTo>
                  <a:pt x="1308" y="1172"/>
                </a:lnTo>
                <a:lnTo>
                  <a:pt x="1302" y="1176"/>
                </a:lnTo>
                <a:lnTo>
                  <a:pt x="1298" y="1176"/>
                </a:lnTo>
                <a:lnTo>
                  <a:pt x="1294" y="1174"/>
                </a:lnTo>
                <a:lnTo>
                  <a:pt x="1290" y="1172"/>
                </a:lnTo>
                <a:lnTo>
                  <a:pt x="1286" y="1168"/>
                </a:lnTo>
                <a:lnTo>
                  <a:pt x="1280" y="1164"/>
                </a:lnTo>
                <a:lnTo>
                  <a:pt x="1272" y="1162"/>
                </a:lnTo>
                <a:lnTo>
                  <a:pt x="1258" y="1162"/>
                </a:lnTo>
                <a:lnTo>
                  <a:pt x="1236" y="1160"/>
                </a:lnTo>
                <a:lnTo>
                  <a:pt x="1218" y="1154"/>
                </a:lnTo>
                <a:lnTo>
                  <a:pt x="1198" y="1144"/>
                </a:lnTo>
                <a:lnTo>
                  <a:pt x="1180" y="1134"/>
                </a:lnTo>
                <a:lnTo>
                  <a:pt x="1160" y="1126"/>
                </a:lnTo>
                <a:lnTo>
                  <a:pt x="1138" y="1118"/>
                </a:lnTo>
                <a:lnTo>
                  <a:pt x="1116" y="1112"/>
                </a:lnTo>
                <a:lnTo>
                  <a:pt x="1102" y="1110"/>
                </a:lnTo>
                <a:lnTo>
                  <a:pt x="1090" y="1110"/>
                </a:lnTo>
                <a:lnTo>
                  <a:pt x="1074" y="1110"/>
                </a:lnTo>
                <a:lnTo>
                  <a:pt x="1062" y="1106"/>
                </a:lnTo>
                <a:lnTo>
                  <a:pt x="1054" y="1102"/>
                </a:lnTo>
                <a:lnTo>
                  <a:pt x="1044" y="1096"/>
                </a:lnTo>
                <a:lnTo>
                  <a:pt x="1036" y="1092"/>
                </a:lnTo>
                <a:lnTo>
                  <a:pt x="1026" y="1086"/>
                </a:lnTo>
                <a:lnTo>
                  <a:pt x="1014" y="1082"/>
                </a:lnTo>
                <a:lnTo>
                  <a:pt x="998" y="1078"/>
                </a:lnTo>
                <a:lnTo>
                  <a:pt x="982" y="1078"/>
                </a:lnTo>
                <a:lnTo>
                  <a:pt x="970" y="1078"/>
                </a:lnTo>
                <a:lnTo>
                  <a:pt x="950" y="1084"/>
                </a:lnTo>
                <a:lnTo>
                  <a:pt x="940" y="1084"/>
                </a:lnTo>
                <a:lnTo>
                  <a:pt x="932" y="1086"/>
                </a:lnTo>
                <a:lnTo>
                  <a:pt x="922" y="1084"/>
                </a:lnTo>
                <a:lnTo>
                  <a:pt x="912" y="1080"/>
                </a:lnTo>
                <a:lnTo>
                  <a:pt x="898" y="1076"/>
                </a:lnTo>
                <a:lnTo>
                  <a:pt x="884" y="1074"/>
                </a:lnTo>
                <a:lnTo>
                  <a:pt x="854" y="1072"/>
                </a:lnTo>
                <a:lnTo>
                  <a:pt x="816" y="1066"/>
                </a:lnTo>
                <a:lnTo>
                  <a:pt x="798" y="1062"/>
                </a:lnTo>
                <a:lnTo>
                  <a:pt x="778" y="1054"/>
                </a:lnTo>
                <a:lnTo>
                  <a:pt x="760" y="1048"/>
                </a:lnTo>
                <a:lnTo>
                  <a:pt x="744" y="1046"/>
                </a:lnTo>
                <a:lnTo>
                  <a:pt x="732" y="1048"/>
                </a:lnTo>
                <a:lnTo>
                  <a:pt x="722" y="1050"/>
                </a:lnTo>
                <a:lnTo>
                  <a:pt x="710" y="1052"/>
                </a:lnTo>
                <a:lnTo>
                  <a:pt x="698" y="1054"/>
                </a:lnTo>
                <a:lnTo>
                  <a:pt x="682" y="1054"/>
                </a:lnTo>
                <a:lnTo>
                  <a:pt x="664" y="1050"/>
                </a:lnTo>
                <a:lnTo>
                  <a:pt x="648" y="1044"/>
                </a:lnTo>
                <a:lnTo>
                  <a:pt x="640" y="1038"/>
                </a:lnTo>
                <a:lnTo>
                  <a:pt x="636" y="1034"/>
                </a:lnTo>
                <a:lnTo>
                  <a:pt x="636" y="1028"/>
                </a:lnTo>
                <a:lnTo>
                  <a:pt x="634" y="1024"/>
                </a:lnTo>
                <a:lnTo>
                  <a:pt x="632" y="1022"/>
                </a:lnTo>
                <a:lnTo>
                  <a:pt x="622" y="1020"/>
                </a:lnTo>
                <a:lnTo>
                  <a:pt x="606" y="1020"/>
                </a:lnTo>
                <a:lnTo>
                  <a:pt x="572" y="1020"/>
                </a:lnTo>
                <a:lnTo>
                  <a:pt x="558" y="1022"/>
                </a:lnTo>
                <a:lnTo>
                  <a:pt x="552" y="1020"/>
                </a:lnTo>
                <a:lnTo>
                  <a:pt x="550" y="1018"/>
                </a:lnTo>
                <a:lnTo>
                  <a:pt x="540" y="1010"/>
                </a:lnTo>
                <a:lnTo>
                  <a:pt x="534" y="1006"/>
                </a:lnTo>
                <a:lnTo>
                  <a:pt x="528" y="1004"/>
                </a:lnTo>
                <a:lnTo>
                  <a:pt x="524" y="1006"/>
                </a:lnTo>
                <a:lnTo>
                  <a:pt x="520" y="1006"/>
                </a:lnTo>
                <a:lnTo>
                  <a:pt x="510" y="1010"/>
                </a:lnTo>
                <a:lnTo>
                  <a:pt x="506" y="1010"/>
                </a:lnTo>
                <a:lnTo>
                  <a:pt x="500" y="1006"/>
                </a:lnTo>
                <a:lnTo>
                  <a:pt x="488" y="996"/>
                </a:lnTo>
                <a:lnTo>
                  <a:pt x="482" y="992"/>
                </a:lnTo>
                <a:lnTo>
                  <a:pt x="474" y="990"/>
                </a:lnTo>
                <a:lnTo>
                  <a:pt x="466" y="988"/>
                </a:lnTo>
                <a:lnTo>
                  <a:pt x="456" y="990"/>
                </a:lnTo>
                <a:lnTo>
                  <a:pt x="446" y="996"/>
                </a:lnTo>
                <a:lnTo>
                  <a:pt x="432" y="1008"/>
                </a:lnTo>
                <a:lnTo>
                  <a:pt x="418" y="1018"/>
                </a:lnTo>
                <a:lnTo>
                  <a:pt x="404" y="1022"/>
                </a:lnTo>
                <a:lnTo>
                  <a:pt x="392" y="1022"/>
                </a:lnTo>
                <a:lnTo>
                  <a:pt x="378" y="1022"/>
                </a:lnTo>
                <a:lnTo>
                  <a:pt x="364" y="1024"/>
                </a:lnTo>
                <a:lnTo>
                  <a:pt x="348" y="1026"/>
                </a:lnTo>
                <a:lnTo>
                  <a:pt x="332" y="1032"/>
                </a:lnTo>
                <a:lnTo>
                  <a:pt x="310" y="1046"/>
                </a:lnTo>
                <a:lnTo>
                  <a:pt x="300" y="1054"/>
                </a:lnTo>
                <a:lnTo>
                  <a:pt x="290" y="1058"/>
                </a:lnTo>
                <a:lnTo>
                  <a:pt x="282" y="1062"/>
                </a:lnTo>
                <a:lnTo>
                  <a:pt x="274" y="1064"/>
                </a:lnTo>
                <a:lnTo>
                  <a:pt x="262" y="1064"/>
                </a:lnTo>
                <a:lnTo>
                  <a:pt x="250" y="1064"/>
                </a:lnTo>
                <a:lnTo>
                  <a:pt x="240" y="1062"/>
                </a:lnTo>
                <a:lnTo>
                  <a:pt x="236" y="1064"/>
                </a:lnTo>
                <a:lnTo>
                  <a:pt x="232" y="1066"/>
                </a:lnTo>
                <a:lnTo>
                  <a:pt x="226" y="1068"/>
                </a:lnTo>
                <a:lnTo>
                  <a:pt x="222" y="1074"/>
                </a:lnTo>
                <a:lnTo>
                  <a:pt x="212" y="1090"/>
                </a:lnTo>
                <a:lnTo>
                  <a:pt x="202" y="1110"/>
                </a:lnTo>
                <a:lnTo>
                  <a:pt x="192" y="1128"/>
                </a:lnTo>
                <a:lnTo>
                  <a:pt x="182" y="1140"/>
                </a:lnTo>
                <a:lnTo>
                  <a:pt x="172" y="1152"/>
                </a:lnTo>
                <a:lnTo>
                  <a:pt x="158" y="1158"/>
                </a:lnTo>
                <a:lnTo>
                  <a:pt x="142" y="1164"/>
                </a:lnTo>
                <a:lnTo>
                  <a:pt x="122" y="1166"/>
                </a:lnTo>
                <a:lnTo>
                  <a:pt x="96" y="1168"/>
                </a:lnTo>
                <a:lnTo>
                  <a:pt x="84" y="1168"/>
                </a:lnTo>
                <a:lnTo>
                  <a:pt x="78" y="1170"/>
                </a:lnTo>
                <a:lnTo>
                  <a:pt x="76" y="1174"/>
                </a:lnTo>
                <a:lnTo>
                  <a:pt x="74" y="1178"/>
                </a:lnTo>
                <a:lnTo>
                  <a:pt x="74" y="1184"/>
                </a:lnTo>
                <a:lnTo>
                  <a:pt x="72" y="1188"/>
                </a:lnTo>
                <a:lnTo>
                  <a:pt x="68" y="1194"/>
                </a:lnTo>
                <a:lnTo>
                  <a:pt x="58" y="1198"/>
                </a:lnTo>
                <a:lnTo>
                  <a:pt x="54" y="1200"/>
                </a:lnTo>
                <a:lnTo>
                  <a:pt x="54" y="1202"/>
                </a:lnTo>
                <a:lnTo>
                  <a:pt x="54" y="1204"/>
                </a:lnTo>
                <a:lnTo>
                  <a:pt x="58" y="1208"/>
                </a:lnTo>
                <a:lnTo>
                  <a:pt x="74" y="1214"/>
                </a:lnTo>
                <a:lnTo>
                  <a:pt x="94" y="1222"/>
                </a:lnTo>
                <a:lnTo>
                  <a:pt x="116" y="1232"/>
                </a:lnTo>
                <a:lnTo>
                  <a:pt x="138" y="1244"/>
                </a:lnTo>
                <a:lnTo>
                  <a:pt x="156" y="1258"/>
                </a:lnTo>
                <a:lnTo>
                  <a:pt x="164" y="1264"/>
                </a:lnTo>
                <a:lnTo>
                  <a:pt x="168" y="1272"/>
                </a:lnTo>
                <a:lnTo>
                  <a:pt x="172" y="1280"/>
                </a:lnTo>
                <a:lnTo>
                  <a:pt x="178" y="1286"/>
                </a:lnTo>
                <a:lnTo>
                  <a:pt x="186" y="1294"/>
                </a:lnTo>
                <a:lnTo>
                  <a:pt x="196" y="1296"/>
                </a:lnTo>
                <a:lnTo>
                  <a:pt x="206" y="1296"/>
                </a:lnTo>
                <a:lnTo>
                  <a:pt x="214" y="1294"/>
                </a:lnTo>
                <a:lnTo>
                  <a:pt x="218" y="1294"/>
                </a:lnTo>
                <a:lnTo>
                  <a:pt x="220" y="1296"/>
                </a:lnTo>
                <a:lnTo>
                  <a:pt x="222" y="1296"/>
                </a:lnTo>
                <a:lnTo>
                  <a:pt x="222" y="1304"/>
                </a:lnTo>
                <a:lnTo>
                  <a:pt x="220" y="1312"/>
                </a:lnTo>
                <a:lnTo>
                  <a:pt x="222" y="1316"/>
                </a:lnTo>
                <a:lnTo>
                  <a:pt x="224" y="1318"/>
                </a:lnTo>
                <a:lnTo>
                  <a:pt x="228" y="1318"/>
                </a:lnTo>
                <a:lnTo>
                  <a:pt x="232" y="1320"/>
                </a:lnTo>
                <a:lnTo>
                  <a:pt x="236" y="1322"/>
                </a:lnTo>
                <a:lnTo>
                  <a:pt x="240" y="1326"/>
                </a:lnTo>
                <a:lnTo>
                  <a:pt x="242" y="1332"/>
                </a:lnTo>
                <a:lnTo>
                  <a:pt x="244" y="1338"/>
                </a:lnTo>
                <a:lnTo>
                  <a:pt x="248" y="1342"/>
                </a:lnTo>
                <a:lnTo>
                  <a:pt x="254" y="1342"/>
                </a:lnTo>
                <a:lnTo>
                  <a:pt x="260" y="1342"/>
                </a:lnTo>
                <a:lnTo>
                  <a:pt x="266" y="1342"/>
                </a:lnTo>
                <a:lnTo>
                  <a:pt x="272" y="1342"/>
                </a:lnTo>
                <a:lnTo>
                  <a:pt x="274" y="1344"/>
                </a:lnTo>
                <a:lnTo>
                  <a:pt x="276" y="1350"/>
                </a:lnTo>
                <a:lnTo>
                  <a:pt x="274" y="1358"/>
                </a:lnTo>
                <a:lnTo>
                  <a:pt x="272" y="1358"/>
                </a:lnTo>
                <a:lnTo>
                  <a:pt x="270" y="1356"/>
                </a:lnTo>
                <a:lnTo>
                  <a:pt x="268" y="1356"/>
                </a:lnTo>
                <a:lnTo>
                  <a:pt x="264" y="1356"/>
                </a:lnTo>
                <a:lnTo>
                  <a:pt x="258" y="1358"/>
                </a:lnTo>
                <a:lnTo>
                  <a:pt x="252" y="1362"/>
                </a:lnTo>
                <a:lnTo>
                  <a:pt x="250" y="1364"/>
                </a:lnTo>
                <a:lnTo>
                  <a:pt x="248" y="1364"/>
                </a:lnTo>
                <a:lnTo>
                  <a:pt x="240" y="1362"/>
                </a:lnTo>
                <a:lnTo>
                  <a:pt x="234" y="1360"/>
                </a:lnTo>
                <a:lnTo>
                  <a:pt x="224" y="1358"/>
                </a:lnTo>
                <a:lnTo>
                  <a:pt x="212" y="1358"/>
                </a:lnTo>
                <a:lnTo>
                  <a:pt x="194" y="1360"/>
                </a:lnTo>
                <a:lnTo>
                  <a:pt x="186" y="1362"/>
                </a:lnTo>
                <a:lnTo>
                  <a:pt x="180" y="1360"/>
                </a:lnTo>
                <a:lnTo>
                  <a:pt x="176" y="1358"/>
                </a:lnTo>
                <a:lnTo>
                  <a:pt x="174" y="1356"/>
                </a:lnTo>
                <a:lnTo>
                  <a:pt x="174" y="1348"/>
                </a:lnTo>
                <a:lnTo>
                  <a:pt x="176" y="1338"/>
                </a:lnTo>
                <a:lnTo>
                  <a:pt x="176" y="1330"/>
                </a:lnTo>
                <a:lnTo>
                  <a:pt x="176" y="1326"/>
                </a:lnTo>
                <a:lnTo>
                  <a:pt x="172" y="1324"/>
                </a:lnTo>
                <a:lnTo>
                  <a:pt x="168" y="1322"/>
                </a:lnTo>
                <a:lnTo>
                  <a:pt x="162" y="1322"/>
                </a:lnTo>
                <a:lnTo>
                  <a:pt x="142" y="1328"/>
                </a:lnTo>
                <a:lnTo>
                  <a:pt x="116" y="1336"/>
                </a:lnTo>
                <a:lnTo>
                  <a:pt x="94" y="1346"/>
                </a:lnTo>
                <a:lnTo>
                  <a:pt x="56" y="1364"/>
                </a:lnTo>
                <a:lnTo>
                  <a:pt x="30" y="1378"/>
                </a:lnTo>
                <a:lnTo>
                  <a:pt x="18" y="1384"/>
                </a:lnTo>
                <a:lnTo>
                  <a:pt x="10" y="1386"/>
                </a:lnTo>
                <a:lnTo>
                  <a:pt x="4" y="1388"/>
                </a:lnTo>
                <a:lnTo>
                  <a:pt x="0" y="1392"/>
                </a:lnTo>
                <a:lnTo>
                  <a:pt x="0" y="1396"/>
                </a:lnTo>
                <a:lnTo>
                  <a:pt x="2" y="1400"/>
                </a:lnTo>
                <a:lnTo>
                  <a:pt x="8" y="1404"/>
                </a:lnTo>
                <a:lnTo>
                  <a:pt x="18" y="1408"/>
                </a:lnTo>
                <a:lnTo>
                  <a:pt x="28" y="1412"/>
                </a:lnTo>
                <a:lnTo>
                  <a:pt x="44" y="1414"/>
                </a:lnTo>
                <a:lnTo>
                  <a:pt x="54" y="1414"/>
                </a:lnTo>
                <a:lnTo>
                  <a:pt x="60" y="1416"/>
                </a:lnTo>
                <a:lnTo>
                  <a:pt x="60" y="1420"/>
                </a:lnTo>
                <a:lnTo>
                  <a:pt x="56" y="1424"/>
                </a:lnTo>
                <a:lnTo>
                  <a:pt x="52" y="1428"/>
                </a:lnTo>
                <a:lnTo>
                  <a:pt x="50" y="1432"/>
                </a:lnTo>
                <a:lnTo>
                  <a:pt x="50" y="1436"/>
                </a:lnTo>
                <a:lnTo>
                  <a:pt x="56" y="1442"/>
                </a:lnTo>
                <a:lnTo>
                  <a:pt x="64" y="1446"/>
                </a:lnTo>
                <a:lnTo>
                  <a:pt x="68" y="1450"/>
                </a:lnTo>
                <a:lnTo>
                  <a:pt x="68" y="1460"/>
                </a:lnTo>
                <a:lnTo>
                  <a:pt x="70" y="1464"/>
                </a:lnTo>
                <a:lnTo>
                  <a:pt x="74" y="1468"/>
                </a:lnTo>
                <a:lnTo>
                  <a:pt x="82" y="1470"/>
                </a:lnTo>
                <a:lnTo>
                  <a:pt x="94" y="1474"/>
                </a:lnTo>
                <a:lnTo>
                  <a:pt x="110" y="1474"/>
                </a:lnTo>
                <a:lnTo>
                  <a:pt x="122" y="1472"/>
                </a:lnTo>
                <a:lnTo>
                  <a:pt x="144" y="1466"/>
                </a:lnTo>
                <a:lnTo>
                  <a:pt x="156" y="1464"/>
                </a:lnTo>
                <a:lnTo>
                  <a:pt x="166" y="1464"/>
                </a:lnTo>
                <a:lnTo>
                  <a:pt x="178" y="1466"/>
                </a:lnTo>
                <a:lnTo>
                  <a:pt x="190" y="1474"/>
                </a:lnTo>
                <a:lnTo>
                  <a:pt x="198" y="1476"/>
                </a:lnTo>
                <a:lnTo>
                  <a:pt x="204" y="1478"/>
                </a:lnTo>
                <a:lnTo>
                  <a:pt x="212" y="1478"/>
                </a:lnTo>
                <a:lnTo>
                  <a:pt x="218" y="1476"/>
                </a:lnTo>
                <a:lnTo>
                  <a:pt x="230" y="1470"/>
                </a:lnTo>
                <a:lnTo>
                  <a:pt x="242" y="1460"/>
                </a:lnTo>
                <a:lnTo>
                  <a:pt x="254" y="1452"/>
                </a:lnTo>
                <a:lnTo>
                  <a:pt x="266" y="1446"/>
                </a:lnTo>
                <a:lnTo>
                  <a:pt x="272" y="1444"/>
                </a:lnTo>
                <a:lnTo>
                  <a:pt x="276" y="1444"/>
                </a:lnTo>
                <a:lnTo>
                  <a:pt x="282" y="1446"/>
                </a:lnTo>
                <a:lnTo>
                  <a:pt x="286" y="1450"/>
                </a:lnTo>
                <a:lnTo>
                  <a:pt x="290" y="1454"/>
                </a:lnTo>
                <a:lnTo>
                  <a:pt x="292" y="1458"/>
                </a:lnTo>
                <a:lnTo>
                  <a:pt x="290" y="1460"/>
                </a:lnTo>
                <a:lnTo>
                  <a:pt x="288" y="1464"/>
                </a:lnTo>
                <a:lnTo>
                  <a:pt x="282" y="1466"/>
                </a:lnTo>
                <a:lnTo>
                  <a:pt x="274" y="1468"/>
                </a:lnTo>
                <a:lnTo>
                  <a:pt x="266" y="1470"/>
                </a:lnTo>
                <a:lnTo>
                  <a:pt x="262" y="1472"/>
                </a:lnTo>
                <a:lnTo>
                  <a:pt x="262" y="1474"/>
                </a:lnTo>
                <a:lnTo>
                  <a:pt x="262" y="1478"/>
                </a:lnTo>
                <a:lnTo>
                  <a:pt x="274" y="1484"/>
                </a:lnTo>
                <a:lnTo>
                  <a:pt x="282" y="1488"/>
                </a:lnTo>
                <a:lnTo>
                  <a:pt x="286" y="1494"/>
                </a:lnTo>
                <a:lnTo>
                  <a:pt x="290" y="1498"/>
                </a:lnTo>
                <a:lnTo>
                  <a:pt x="292" y="1504"/>
                </a:lnTo>
                <a:lnTo>
                  <a:pt x="294" y="1508"/>
                </a:lnTo>
                <a:lnTo>
                  <a:pt x="292" y="1514"/>
                </a:lnTo>
                <a:lnTo>
                  <a:pt x="288" y="1522"/>
                </a:lnTo>
                <a:lnTo>
                  <a:pt x="280" y="1530"/>
                </a:lnTo>
                <a:lnTo>
                  <a:pt x="270" y="1536"/>
                </a:lnTo>
                <a:lnTo>
                  <a:pt x="258" y="1540"/>
                </a:lnTo>
                <a:lnTo>
                  <a:pt x="246" y="1538"/>
                </a:lnTo>
                <a:lnTo>
                  <a:pt x="240" y="1538"/>
                </a:lnTo>
                <a:lnTo>
                  <a:pt x="234" y="1538"/>
                </a:lnTo>
                <a:lnTo>
                  <a:pt x="226" y="1542"/>
                </a:lnTo>
                <a:lnTo>
                  <a:pt x="220" y="1548"/>
                </a:lnTo>
                <a:lnTo>
                  <a:pt x="216" y="1556"/>
                </a:lnTo>
                <a:lnTo>
                  <a:pt x="210" y="1564"/>
                </a:lnTo>
                <a:lnTo>
                  <a:pt x="202" y="1568"/>
                </a:lnTo>
                <a:lnTo>
                  <a:pt x="198" y="1570"/>
                </a:lnTo>
                <a:lnTo>
                  <a:pt x="192" y="1568"/>
                </a:lnTo>
                <a:lnTo>
                  <a:pt x="186" y="1566"/>
                </a:lnTo>
                <a:lnTo>
                  <a:pt x="180" y="1562"/>
                </a:lnTo>
                <a:lnTo>
                  <a:pt x="172" y="1558"/>
                </a:lnTo>
                <a:lnTo>
                  <a:pt x="166" y="1558"/>
                </a:lnTo>
                <a:lnTo>
                  <a:pt x="160" y="1558"/>
                </a:lnTo>
                <a:lnTo>
                  <a:pt x="154" y="1558"/>
                </a:lnTo>
                <a:lnTo>
                  <a:pt x="144" y="1564"/>
                </a:lnTo>
                <a:lnTo>
                  <a:pt x="138" y="1574"/>
                </a:lnTo>
                <a:lnTo>
                  <a:pt x="124" y="1596"/>
                </a:lnTo>
                <a:lnTo>
                  <a:pt x="118" y="1606"/>
                </a:lnTo>
                <a:lnTo>
                  <a:pt x="112" y="1610"/>
                </a:lnTo>
                <a:lnTo>
                  <a:pt x="106" y="1614"/>
                </a:lnTo>
                <a:lnTo>
                  <a:pt x="102" y="1618"/>
                </a:lnTo>
                <a:lnTo>
                  <a:pt x="96" y="1628"/>
                </a:lnTo>
                <a:lnTo>
                  <a:pt x="92" y="1640"/>
                </a:lnTo>
                <a:lnTo>
                  <a:pt x="88" y="1646"/>
                </a:lnTo>
                <a:lnTo>
                  <a:pt x="82" y="1652"/>
                </a:lnTo>
                <a:lnTo>
                  <a:pt x="76" y="1656"/>
                </a:lnTo>
                <a:lnTo>
                  <a:pt x="74" y="1660"/>
                </a:lnTo>
                <a:lnTo>
                  <a:pt x="74" y="1664"/>
                </a:lnTo>
                <a:lnTo>
                  <a:pt x="76" y="1670"/>
                </a:lnTo>
                <a:lnTo>
                  <a:pt x="88" y="1680"/>
                </a:lnTo>
                <a:lnTo>
                  <a:pt x="108" y="1696"/>
                </a:lnTo>
                <a:lnTo>
                  <a:pt x="116" y="1704"/>
                </a:lnTo>
                <a:lnTo>
                  <a:pt x="120" y="1712"/>
                </a:lnTo>
                <a:lnTo>
                  <a:pt x="118" y="1718"/>
                </a:lnTo>
                <a:lnTo>
                  <a:pt x="116" y="1724"/>
                </a:lnTo>
                <a:lnTo>
                  <a:pt x="114" y="1728"/>
                </a:lnTo>
                <a:lnTo>
                  <a:pt x="112" y="1734"/>
                </a:lnTo>
                <a:lnTo>
                  <a:pt x="112" y="1738"/>
                </a:lnTo>
                <a:lnTo>
                  <a:pt x="118" y="1744"/>
                </a:lnTo>
                <a:lnTo>
                  <a:pt x="132" y="1758"/>
                </a:lnTo>
                <a:lnTo>
                  <a:pt x="148" y="1772"/>
                </a:lnTo>
                <a:lnTo>
                  <a:pt x="158" y="1778"/>
                </a:lnTo>
                <a:lnTo>
                  <a:pt x="168" y="1782"/>
                </a:lnTo>
                <a:lnTo>
                  <a:pt x="180" y="1784"/>
                </a:lnTo>
                <a:lnTo>
                  <a:pt x="194" y="1780"/>
                </a:lnTo>
                <a:lnTo>
                  <a:pt x="208" y="1776"/>
                </a:lnTo>
                <a:lnTo>
                  <a:pt x="220" y="1774"/>
                </a:lnTo>
                <a:lnTo>
                  <a:pt x="228" y="1774"/>
                </a:lnTo>
                <a:lnTo>
                  <a:pt x="236" y="1776"/>
                </a:lnTo>
                <a:lnTo>
                  <a:pt x="240" y="1782"/>
                </a:lnTo>
                <a:lnTo>
                  <a:pt x="242" y="1788"/>
                </a:lnTo>
                <a:lnTo>
                  <a:pt x="242" y="1798"/>
                </a:lnTo>
                <a:lnTo>
                  <a:pt x="240" y="1808"/>
                </a:lnTo>
                <a:lnTo>
                  <a:pt x="236" y="1818"/>
                </a:lnTo>
                <a:lnTo>
                  <a:pt x="236" y="1824"/>
                </a:lnTo>
                <a:lnTo>
                  <a:pt x="238" y="1828"/>
                </a:lnTo>
                <a:lnTo>
                  <a:pt x="242" y="1830"/>
                </a:lnTo>
                <a:lnTo>
                  <a:pt x="244" y="1832"/>
                </a:lnTo>
                <a:lnTo>
                  <a:pt x="246" y="1834"/>
                </a:lnTo>
                <a:lnTo>
                  <a:pt x="246" y="1840"/>
                </a:lnTo>
                <a:lnTo>
                  <a:pt x="244" y="1848"/>
                </a:lnTo>
                <a:lnTo>
                  <a:pt x="242" y="1856"/>
                </a:lnTo>
                <a:lnTo>
                  <a:pt x="244" y="1862"/>
                </a:lnTo>
                <a:lnTo>
                  <a:pt x="248" y="1864"/>
                </a:lnTo>
                <a:lnTo>
                  <a:pt x="254" y="1862"/>
                </a:lnTo>
                <a:lnTo>
                  <a:pt x="262" y="1860"/>
                </a:lnTo>
                <a:lnTo>
                  <a:pt x="270" y="1856"/>
                </a:lnTo>
                <a:lnTo>
                  <a:pt x="284" y="1844"/>
                </a:lnTo>
                <a:lnTo>
                  <a:pt x="292" y="1840"/>
                </a:lnTo>
                <a:lnTo>
                  <a:pt x="300" y="1838"/>
                </a:lnTo>
                <a:lnTo>
                  <a:pt x="308" y="1838"/>
                </a:lnTo>
                <a:lnTo>
                  <a:pt x="318" y="1842"/>
                </a:lnTo>
                <a:lnTo>
                  <a:pt x="326" y="1846"/>
                </a:lnTo>
                <a:lnTo>
                  <a:pt x="336" y="1852"/>
                </a:lnTo>
                <a:lnTo>
                  <a:pt x="352" y="1866"/>
                </a:lnTo>
                <a:lnTo>
                  <a:pt x="358" y="1870"/>
                </a:lnTo>
                <a:lnTo>
                  <a:pt x="364" y="1870"/>
                </a:lnTo>
                <a:lnTo>
                  <a:pt x="368" y="1868"/>
                </a:lnTo>
                <a:lnTo>
                  <a:pt x="370" y="1864"/>
                </a:lnTo>
                <a:lnTo>
                  <a:pt x="376" y="1858"/>
                </a:lnTo>
                <a:lnTo>
                  <a:pt x="380" y="1856"/>
                </a:lnTo>
                <a:lnTo>
                  <a:pt x="386" y="1858"/>
                </a:lnTo>
                <a:lnTo>
                  <a:pt x="392" y="1860"/>
                </a:lnTo>
                <a:lnTo>
                  <a:pt x="402" y="1858"/>
                </a:lnTo>
                <a:lnTo>
                  <a:pt x="420" y="1852"/>
                </a:lnTo>
                <a:lnTo>
                  <a:pt x="432" y="1846"/>
                </a:lnTo>
                <a:lnTo>
                  <a:pt x="434" y="1848"/>
                </a:lnTo>
                <a:lnTo>
                  <a:pt x="430" y="1854"/>
                </a:lnTo>
                <a:lnTo>
                  <a:pt x="420" y="1872"/>
                </a:lnTo>
                <a:lnTo>
                  <a:pt x="414" y="1886"/>
                </a:lnTo>
                <a:lnTo>
                  <a:pt x="410" y="1900"/>
                </a:lnTo>
                <a:lnTo>
                  <a:pt x="410" y="1918"/>
                </a:lnTo>
                <a:lnTo>
                  <a:pt x="410" y="1924"/>
                </a:lnTo>
                <a:lnTo>
                  <a:pt x="406" y="1930"/>
                </a:lnTo>
                <a:lnTo>
                  <a:pt x="402" y="1932"/>
                </a:lnTo>
                <a:lnTo>
                  <a:pt x="398" y="1934"/>
                </a:lnTo>
                <a:lnTo>
                  <a:pt x="392" y="1936"/>
                </a:lnTo>
                <a:lnTo>
                  <a:pt x="386" y="1940"/>
                </a:lnTo>
                <a:lnTo>
                  <a:pt x="380" y="1946"/>
                </a:lnTo>
                <a:lnTo>
                  <a:pt x="374" y="1958"/>
                </a:lnTo>
                <a:lnTo>
                  <a:pt x="368" y="1968"/>
                </a:lnTo>
                <a:lnTo>
                  <a:pt x="360" y="1974"/>
                </a:lnTo>
                <a:lnTo>
                  <a:pt x="352" y="1980"/>
                </a:lnTo>
                <a:lnTo>
                  <a:pt x="342" y="1984"/>
                </a:lnTo>
                <a:lnTo>
                  <a:pt x="334" y="1988"/>
                </a:lnTo>
                <a:lnTo>
                  <a:pt x="324" y="1992"/>
                </a:lnTo>
                <a:lnTo>
                  <a:pt x="314" y="2000"/>
                </a:lnTo>
                <a:lnTo>
                  <a:pt x="306" y="2012"/>
                </a:lnTo>
                <a:lnTo>
                  <a:pt x="300" y="2022"/>
                </a:lnTo>
                <a:lnTo>
                  <a:pt x="296" y="2026"/>
                </a:lnTo>
                <a:lnTo>
                  <a:pt x="292" y="2028"/>
                </a:lnTo>
                <a:lnTo>
                  <a:pt x="288" y="2028"/>
                </a:lnTo>
                <a:lnTo>
                  <a:pt x="276" y="2026"/>
                </a:lnTo>
                <a:lnTo>
                  <a:pt x="268" y="2026"/>
                </a:lnTo>
                <a:lnTo>
                  <a:pt x="256" y="2030"/>
                </a:lnTo>
                <a:lnTo>
                  <a:pt x="244" y="2034"/>
                </a:lnTo>
                <a:lnTo>
                  <a:pt x="236" y="2040"/>
                </a:lnTo>
                <a:lnTo>
                  <a:pt x="232" y="2044"/>
                </a:lnTo>
                <a:lnTo>
                  <a:pt x="228" y="2048"/>
                </a:lnTo>
                <a:lnTo>
                  <a:pt x="224" y="2058"/>
                </a:lnTo>
                <a:lnTo>
                  <a:pt x="218" y="2062"/>
                </a:lnTo>
                <a:lnTo>
                  <a:pt x="210" y="2066"/>
                </a:lnTo>
                <a:lnTo>
                  <a:pt x="200" y="2072"/>
                </a:lnTo>
                <a:lnTo>
                  <a:pt x="194" y="2078"/>
                </a:lnTo>
                <a:lnTo>
                  <a:pt x="190" y="2082"/>
                </a:lnTo>
                <a:lnTo>
                  <a:pt x="188" y="2088"/>
                </a:lnTo>
                <a:lnTo>
                  <a:pt x="188" y="2092"/>
                </a:lnTo>
                <a:lnTo>
                  <a:pt x="192" y="2092"/>
                </a:lnTo>
                <a:lnTo>
                  <a:pt x="200" y="2092"/>
                </a:lnTo>
                <a:lnTo>
                  <a:pt x="212" y="2088"/>
                </a:lnTo>
                <a:lnTo>
                  <a:pt x="226" y="2084"/>
                </a:lnTo>
                <a:lnTo>
                  <a:pt x="236" y="2076"/>
                </a:lnTo>
                <a:lnTo>
                  <a:pt x="248" y="2064"/>
                </a:lnTo>
                <a:lnTo>
                  <a:pt x="256" y="2056"/>
                </a:lnTo>
                <a:lnTo>
                  <a:pt x="258" y="2056"/>
                </a:lnTo>
                <a:lnTo>
                  <a:pt x="262" y="2060"/>
                </a:lnTo>
                <a:lnTo>
                  <a:pt x="266" y="2064"/>
                </a:lnTo>
                <a:lnTo>
                  <a:pt x="270" y="2064"/>
                </a:lnTo>
                <a:lnTo>
                  <a:pt x="278" y="2062"/>
                </a:lnTo>
                <a:lnTo>
                  <a:pt x="282" y="2060"/>
                </a:lnTo>
                <a:lnTo>
                  <a:pt x="286" y="2060"/>
                </a:lnTo>
                <a:lnTo>
                  <a:pt x="288" y="2062"/>
                </a:lnTo>
                <a:lnTo>
                  <a:pt x="290" y="2068"/>
                </a:lnTo>
                <a:lnTo>
                  <a:pt x="292" y="2074"/>
                </a:lnTo>
                <a:lnTo>
                  <a:pt x="296" y="2078"/>
                </a:lnTo>
                <a:lnTo>
                  <a:pt x="300" y="2078"/>
                </a:lnTo>
                <a:lnTo>
                  <a:pt x="302" y="2078"/>
                </a:lnTo>
                <a:lnTo>
                  <a:pt x="306" y="2074"/>
                </a:lnTo>
                <a:lnTo>
                  <a:pt x="308" y="2070"/>
                </a:lnTo>
                <a:lnTo>
                  <a:pt x="308" y="2066"/>
                </a:lnTo>
                <a:lnTo>
                  <a:pt x="308" y="2060"/>
                </a:lnTo>
                <a:lnTo>
                  <a:pt x="306" y="2054"/>
                </a:lnTo>
                <a:lnTo>
                  <a:pt x="308" y="2050"/>
                </a:lnTo>
                <a:lnTo>
                  <a:pt x="312" y="2044"/>
                </a:lnTo>
                <a:lnTo>
                  <a:pt x="318" y="2042"/>
                </a:lnTo>
                <a:lnTo>
                  <a:pt x="322" y="2040"/>
                </a:lnTo>
                <a:lnTo>
                  <a:pt x="328" y="2040"/>
                </a:lnTo>
                <a:lnTo>
                  <a:pt x="332" y="2042"/>
                </a:lnTo>
                <a:lnTo>
                  <a:pt x="334" y="2046"/>
                </a:lnTo>
                <a:lnTo>
                  <a:pt x="334" y="2048"/>
                </a:lnTo>
                <a:lnTo>
                  <a:pt x="336" y="2050"/>
                </a:lnTo>
                <a:lnTo>
                  <a:pt x="340" y="2048"/>
                </a:lnTo>
                <a:lnTo>
                  <a:pt x="354" y="2040"/>
                </a:lnTo>
                <a:lnTo>
                  <a:pt x="372" y="2028"/>
                </a:lnTo>
                <a:lnTo>
                  <a:pt x="380" y="2022"/>
                </a:lnTo>
                <a:lnTo>
                  <a:pt x="390" y="2022"/>
                </a:lnTo>
                <a:lnTo>
                  <a:pt x="394" y="2020"/>
                </a:lnTo>
                <a:lnTo>
                  <a:pt x="396" y="2020"/>
                </a:lnTo>
                <a:lnTo>
                  <a:pt x="394" y="2012"/>
                </a:lnTo>
                <a:lnTo>
                  <a:pt x="396" y="2008"/>
                </a:lnTo>
                <a:lnTo>
                  <a:pt x="400" y="2000"/>
                </a:lnTo>
                <a:lnTo>
                  <a:pt x="408" y="1992"/>
                </a:lnTo>
                <a:lnTo>
                  <a:pt x="424" y="1982"/>
                </a:lnTo>
                <a:lnTo>
                  <a:pt x="440" y="1972"/>
                </a:lnTo>
                <a:lnTo>
                  <a:pt x="454" y="1964"/>
                </a:lnTo>
                <a:lnTo>
                  <a:pt x="462" y="1956"/>
                </a:lnTo>
                <a:lnTo>
                  <a:pt x="468" y="1950"/>
                </a:lnTo>
                <a:lnTo>
                  <a:pt x="478" y="1938"/>
                </a:lnTo>
                <a:lnTo>
                  <a:pt x="484" y="1932"/>
                </a:lnTo>
                <a:lnTo>
                  <a:pt x="494" y="1926"/>
                </a:lnTo>
                <a:lnTo>
                  <a:pt x="516" y="1916"/>
                </a:lnTo>
                <a:lnTo>
                  <a:pt x="538" y="1902"/>
                </a:lnTo>
                <a:lnTo>
                  <a:pt x="548" y="1896"/>
                </a:lnTo>
                <a:lnTo>
                  <a:pt x="556" y="1888"/>
                </a:lnTo>
                <a:lnTo>
                  <a:pt x="562" y="1882"/>
                </a:lnTo>
                <a:lnTo>
                  <a:pt x="566" y="1874"/>
                </a:lnTo>
                <a:lnTo>
                  <a:pt x="568" y="1866"/>
                </a:lnTo>
                <a:lnTo>
                  <a:pt x="572" y="1862"/>
                </a:lnTo>
                <a:lnTo>
                  <a:pt x="580" y="1856"/>
                </a:lnTo>
                <a:lnTo>
                  <a:pt x="588" y="1850"/>
                </a:lnTo>
                <a:lnTo>
                  <a:pt x="592" y="1846"/>
                </a:lnTo>
                <a:lnTo>
                  <a:pt x="592" y="1840"/>
                </a:lnTo>
                <a:lnTo>
                  <a:pt x="592" y="1836"/>
                </a:lnTo>
                <a:lnTo>
                  <a:pt x="590" y="1834"/>
                </a:lnTo>
                <a:lnTo>
                  <a:pt x="584" y="1832"/>
                </a:lnTo>
                <a:lnTo>
                  <a:pt x="564" y="1832"/>
                </a:lnTo>
                <a:lnTo>
                  <a:pt x="556" y="1830"/>
                </a:lnTo>
                <a:lnTo>
                  <a:pt x="554" y="1828"/>
                </a:lnTo>
                <a:lnTo>
                  <a:pt x="554" y="1824"/>
                </a:lnTo>
                <a:lnTo>
                  <a:pt x="558" y="1820"/>
                </a:lnTo>
                <a:lnTo>
                  <a:pt x="570" y="1810"/>
                </a:lnTo>
                <a:lnTo>
                  <a:pt x="598" y="1786"/>
                </a:lnTo>
                <a:lnTo>
                  <a:pt x="618" y="1766"/>
                </a:lnTo>
                <a:lnTo>
                  <a:pt x="632" y="1748"/>
                </a:lnTo>
                <a:lnTo>
                  <a:pt x="646" y="1726"/>
                </a:lnTo>
                <a:lnTo>
                  <a:pt x="654" y="1714"/>
                </a:lnTo>
                <a:lnTo>
                  <a:pt x="666" y="1704"/>
                </a:lnTo>
                <a:lnTo>
                  <a:pt x="680" y="1696"/>
                </a:lnTo>
                <a:lnTo>
                  <a:pt x="694" y="1690"/>
                </a:lnTo>
                <a:lnTo>
                  <a:pt x="710" y="1688"/>
                </a:lnTo>
                <a:lnTo>
                  <a:pt x="726" y="1692"/>
                </a:lnTo>
                <a:lnTo>
                  <a:pt x="744" y="1698"/>
                </a:lnTo>
                <a:lnTo>
                  <a:pt x="752" y="1704"/>
                </a:lnTo>
                <a:lnTo>
                  <a:pt x="758" y="1710"/>
                </a:lnTo>
                <a:lnTo>
                  <a:pt x="770" y="1720"/>
                </a:lnTo>
                <a:lnTo>
                  <a:pt x="770" y="1722"/>
                </a:lnTo>
                <a:lnTo>
                  <a:pt x="770" y="1724"/>
                </a:lnTo>
                <a:lnTo>
                  <a:pt x="752" y="1714"/>
                </a:lnTo>
                <a:lnTo>
                  <a:pt x="738" y="1708"/>
                </a:lnTo>
                <a:lnTo>
                  <a:pt x="722" y="1702"/>
                </a:lnTo>
                <a:lnTo>
                  <a:pt x="712" y="1702"/>
                </a:lnTo>
                <a:lnTo>
                  <a:pt x="704" y="1702"/>
                </a:lnTo>
                <a:lnTo>
                  <a:pt x="696" y="1704"/>
                </a:lnTo>
                <a:lnTo>
                  <a:pt x="690" y="1706"/>
                </a:lnTo>
                <a:lnTo>
                  <a:pt x="680" y="1716"/>
                </a:lnTo>
                <a:lnTo>
                  <a:pt x="674" y="1722"/>
                </a:lnTo>
                <a:lnTo>
                  <a:pt x="672" y="1728"/>
                </a:lnTo>
                <a:lnTo>
                  <a:pt x="672" y="1734"/>
                </a:lnTo>
                <a:lnTo>
                  <a:pt x="672" y="1742"/>
                </a:lnTo>
                <a:lnTo>
                  <a:pt x="670" y="1748"/>
                </a:lnTo>
                <a:lnTo>
                  <a:pt x="668" y="1756"/>
                </a:lnTo>
                <a:lnTo>
                  <a:pt x="658" y="1766"/>
                </a:lnTo>
                <a:lnTo>
                  <a:pt x="652" y="1776"/>
                </a:lnTo>
                <a:lnTo>
                  <a:pt x="650" y="1782"/>
                </a:lnTo>
                <a:lnTo>
                  <a:pt x="652" y="1788"/>
                </a:lnTo>
                <a:lnTo>
                  <a:pt x="656" y="1792"/>
                </a:lnTo>
                <a:lnTo>
                  <a:pt x="660" y="1794"/>
                </a:lnTo>
                <a:lnTo>
                  <a:pt x="662" y="1798"/>
                </a:lnTo>
                <a:lnTo>
                  <a:pt x="662" y="1800"/>
                </a:lnTo>
                <a:lnTo>
                  <a:pt x="656" y="1806"/>
                </a:lnTo>
                <a:lnTo>
                  <a:pt x="646" y="1812"/>
                </a:lnTo>
                <a:lnTo>
                  <a:pt x="644" y="1816"/>
                </a:lnTo>
                <a:lnTo>
                  <a:pt x="644" y="1818"/>
                </a:lnTo>
                <a:lnTo>
                  <a:pt x="646" y="1820"/>
                </a:lnTo>
                <a:lnTo>
                  <a:pt x="650" y="1822"/>
                </a:lnTo>
                <a:lnTo>
                  <a:pt x="658" y="1824"/>
                </a:lnTo>
                <a:lnTo>
                  <a:pt x="670" y="1824"/>
                </a:lnTo>
                <a:lnTo>
                  <a:pt x="684" y="1820"/>
                </a:lnTo>
                <a:lnTo>
                  <a:pt x="700" y="1814"/>
                </a:lnTo>
                <a:lnTo>
                  <a:pt x="712" y="1806"/>
                </a:lnTo>
                <a:lnTo>
                  <a:pt x="732" y="1788"/>
                </a:lnTo>
                <a:lnTo>
                  <a:pt x="748" y="1778"/>
                </a:lnTo>
                <a:lnTo>
                  <a:pt x="762" y="1774"/>
                </a:lnTo>
                <a:lnTo>
                  <a:pt x="778" y="1772"/>
                </a:lnTo>
                <a:lnTo>
                  <a:pt x="786" y="1772"/>
                </a:lnTo>
                <a:lnTo>
                  <a:pt x="790" y="1770"/>
                </a:lnTo>
                <a:lnTo>
                  <a:pt x="790" y="1768"/>
                </a:lnTo>
                <a:lnTo>
                  <a:pt x="790" y="1764"/>
                </a:lnTo>
                <a:lnTo>
                  <a:pt x="790" y="1760"/>
                </a:lnTo>
                <a:lnTo>
                  <a:pt x="790" y="1756"/>
                </a:lnTo>
                <a:lnTo>
                  <a:pt x="794" y="1754"/>
                </a:lnTo>
                <a:lnTo>
                  <a:pt x="800" y="1750"/>
                </a:lnTo>
                <a:lnTo>
                  <a:pt x="806" y="1746"/>
                </a:lnTo>
                <a:lnTo>
                  <a:pt x="806" y="1742"/>
                </a:lnTo>
                <a:lnTo>
                  <a:pt x="804" y="1736"/>
                </a:lnTo>
                <a:lnTo>
                  <a:pt x="802" y="1730"/>
                </a:lnTo>
                <a:lnTo>
                  <a:pt x="800" y="1724"/>
                </a:lnTo>
                <a:lnTo>
                  <a:pt x="800" y="1720"/>
                </a:lnTo>
                <a:lnTo>
                  <a:pt x="804" y="1716"/>
                </a:lnTo>
                <a:lnTo>
                  <a:pt x="812" y="1714"/>
                </a:lnTo>
                <a:lnTo>
                  <a:pt x="824" y="1712"/>
                </a:lnTo>
                <a:lnTo>
                  <a:pt x="834" y="1710"/>
                </a:lnTo>
                <a:lnTo>
                  <a:pt x="850" y="1704"/>
                </a:lnTo>
                <a:lnTo>
                  <a:pt x="856" y="1702"/>
                </a:lnTo>
                <a:lnTo>
                  <a:pt x="860" y="1704"/>
                </a:lnTo>
                <a:lnTo>
                  <a:pt x="862" y="1706"/>
                </a:lnTo>
                <a:lnTo>
                  <a:pt x="862" y="1712"/>
                </a:lnTo>
                <a:lnTo>
                  <a:pt x="864" y="1720"/>
                </a:lnTo>
                <a:lnTo>
                  <a:pt x="866" y="1724"/>
                </a:lnTo>
                <a:lnTo>
                  <a:pt x="870" y="1728"/>
                </a:lnTo>
                <a:lnTo>
                  <a:pt x="874" y="1730"/>
                </a:lnTo>
                <a:lnTo>
                  <a:pt x="888" y="1734"/>
                </a:lnTo>
                <a:lnTo>
                  <a:pt x="896" y="1738"/>
                </a:lnTo>
                <a:lnTo>
                  <a:pt x="906" y="1742"/>
                </a:lnTo>
                <a:lnTo>
                  <a:pt x="914" y="1746"/>
                </a:lnTo>
                <a:lnTo>
                  <a:pt x="918" y="1746"/>
                </a:lnTo>
                <a:lnTo>
                  <a:pt x="922" y="1744"/>
                </a:lnTo>
                <a:lnTo>
                  <a:pt x="924" y="1742"/>
                </a:lnTo>
                <a:lnTo>
                  <a:pt x="928" y="1740"/>
                </a:lnTo>
                <a:lnTo>
                  <a:pt x="930" y="1740"/>
                </a:lnTo>
                <a:lnTo>
                  <a:pt x="934" y="1742"/>
                </a:lnTo>
                <a:lnTo>
                  <a:pt x="940" y="1750"/>
                </a:lnTo>
                <a:lnTo>
                  <a:pt x="948" y="1758"/>
                </a:lnTo>
                <a:lnTo>
                  <a:pt x="958" y="1764"/>
                </a:lnTo>
                <a:lnTo>
                  <a:pt x="968" y="1766"/>
                </a:lnTo>
                <a:lnTo>
                  <a:pt x="978" y="1768"/>
                </a:lnTo>
                <a:lnTo>
                  <a:pt x="1002" y="1766"/>
                </a:lnTo>
                <a:lnTo>
                  <a:pt x="1026" y="1764"/>
                </a:lnTo>
                <a:lnTo>
                  <a:pt x="1036" y="1764"/>
                </a:lnTo>
                <a:lnTo>
                  <a:pt x="1050" y="1768"/>
                </a:lnTo>
                <a:lnTo>
                  <a:pt x="1078" y="1780"/>
                </a:lnTo>
                <a:lnTo>
                  <a:pt x="1090" y="1786"/>
                </a:lnTo>
                <a:lnTo>
                  <a:pt x="1104" y="1788"/>
                </a:lnTo>
                <a:lnTo>
                  <a:pt x="1116" y="1788"/>
                </a:lnTo>
                <a:lnTo>
                  <a:pt x="1122" y="1788"/>
                </a:lnTo>
                <a:lnTo>
                  <a:pt x="1126" y="1786"/>
                </a:lnTo>
                <a:lnTo>
                  <a:pt x="1136" y="1780"/>
                </a:lnTo>
                <a:lnTo>
                  <a:pt x="1142" y="1778"/>
                </a:lnTo>
                <a:lnTo>
                  <a:pt x="1148" y="1780"/>
                </a:lnTo>
                <a:lnTo>
                  <a:pt x="1150" y="1782"/>
                </a:lnTo>
                <a:lnTo>
                  <a:pt x="1150" y="1786"/>
                </a:lnTo>
                <a:lnTo>
                  <a:pt x="1150" y="1790"/>
                </a:lnTo>
                <a:lnTo>
                  <a:pt x="1146" y="1794"/>
                </a:lnTo>
                <a:lnTo>
                  <a:pt x="1142" y="1796"/>
                </a:lnTo>
                <a:lnTo>
                  <a:pt x="1138" y="1800"/>
                </a:lnTo>
                <a:lnTo>
                  <a:pt x="1140" y="1804"/>
                </a:lnTo>
                <a:lnTo>
                  <a:pt x="1146" y="1808"/>
                </a:lnTo>
                <a:lnTo>
                  <a:pt x="1154" y="1812"/>
                </a:lnTo>
                <a:lnTo>
                  <a:pt x="1174" y="1822"/>
                </a:lnTo>
                <a:lnTo>
                  <a:pt x="1192" y="1830"/>
                </a:lnTo>
                <a:lnTo>
                  <a:pt x="1206" y="1840"/>
                </a:lnTo>
                <a:lnTo>
                  <a:pt x="1216" y="1852"/>
                </a:lnTo>
                <a:lnTo>
                  <a:pt x="1228" y="1862"/>
                </a:lnTo>
                <a:lnTo>
                  <a:pt x="1246" y="1874"/>
                </a:lnTo>
                <a:lnTo>
                  <a:pt x="1254" y="1878"/>
                </a:lnTo>
                <a:lnTo>
                  <a:pt x="1264" y="1880"/>
                </a:lnTo>
                <a:lnTo>
                  <a:pt x="1272" y="1880"/>
                </a:lnTo>
                <a:lnTo>
                  <a:pt x="1278" y="1880"/>
                </a:lnTo>
                <a:lnTo>
                  <a:pt x="1282" y="1878"/>
                </a:lnTo>
                <a:lnTo>
                  <a:pt x="1284" y="1874"/>
                </a:lnTo>
                <a:lnTo>
                  <a:pt x="1284" y="1868"/>
                </a:lnTo>
                <a:lnTo>
                  <a:pt x="1280" y="1864"/>
                </a:lnTo>
                <a:lnTo>
                  <a:pt x="1272" y="1852"/>
                </a:lnTo>
                <a:lnTo>
                  <a:pt x="1268" y="1844"/>
                </a:lnTo>
                <a:lnTo>
                  <a:pt x="1268" y="1842"/>
                </a:lnTo>
                <a:lnTo>
                  <a:pt x="1270" y="1842"/>
                </a:lnTo>
                <a:lnTo>
                  <a:pt x="1282" y="1852"/>
                </a:lnTo>
                <a:lnTo>
                  <a:pt x="1298" y="1866"/>
                </a:lnTo>
                <a:lnTo>
                  <a:pt x="1314" y="1878"/>
                </a:lnTo>
                <a:lnTo>
                  <a:pt x="1320" y="1880"/>
                </a:lnTo>
                <a:lnTo>
                  <a:pt x="1324" y="1880"/>
                </a:lnTo>
                <a:lnTo>
                  <a:pt x="1326" y="1876"/>
                </a:lnTo>
                <a:lnTo>
                  <a:pt x="1326" y="1870"/>
                </a:lnTo>
                <a:lnTo>
                  <a:pt x="1322" y="1854"/>
                </a:lnTo>
                <a:lnTo>
                  <a:pt x="1322" y="1846"/>
                </a:lnTo>
                <a:lnTo>
                  <a:pt x="1324" y="1848"/>
                </a:lnTo>
                <a:lnTo>
                  <a:pt x="1334" y="1862"/>
                </a:lnTo>
                <a:lnTo>
                  <a:pt x="1338" y="1870"/>
                </a:lnTo>
                <a:lnTo>
                  <a:pt x="1344" y="1874"/>
                </a:lnTo>
                <a:lnTo>
                  <a:pt x="1350" y="1876"/>
                </a:lnTo>
                <a:lnTo>
                  <a:pt x="1354" y="1876"/>
                </a:lnTo>
                <a:lnTo>
                  <a:pt x="1358" y="1878"/>
                </a:lnTo>
                <a:lnTo>
                  <a:pt x="1364" y="1878"/>
                </a:lnTo>
                <a:lnTo>
                  <a:pt x="1368" y="1882"/>
                </a:lnTo>
                <a:lnTo>
                  <a:pt x="1372" y="1890"/>
                </a:lnTo>
                <a:lnTo>
                  <a:pt x="1378" y="1904"/>
                </a:lnTo>
                <a:lnTo>
                  <a:pt x="1382" y="1914"/>
                </a:lnTo>
                <a:lnTo>
                  <a:pt x="1386" y="1922"/>
                </a:lnTo>
                <a:lnTo>
                  <a:pt x="1392" y="1928"/>
                </a:lnTo>
                <a:lnTo>
                  <a:pt x="1394" y="1932"/>
                </a:lnTo>
                <a:lnTo>
                  <a:pt x="1394" y="1934"/>
                </a:lnTo>
                <a:lnTo>
                  <a:pt x="1390" y="1942"/>
                </a:lnTo>
                <a:lnTo>
                  <a:pt x="1388" y="1944"/>
                </a:lnTo>
                <a:lnTo>
                  <a:pt x="1390" y="1948"/>
                </a:lnTo>
                <a:lnTo>
                  <a:pt x="1392" y="1950"/>
                </a:lnTo>
                <a:lnTo>
                  <a:pt x="1400" y="1954"/>
                </a:lnTo>
                <a:lnTo>
                  <a:pt x="1412" y="1960"/>
                </a:lnTo>
                <a:lnTo>
                  <a:pt x="1414" y="1962"/>
                </a:lnTo>
                <a:lnTo>
                  <a:pt x="1416" y="1966"/>
                </a:lnTo>
                <a:lnTo>
                  <a:pt x="1422" y="1976"/>
                </a:lnTo>
                <a:lnTo>
                  <a:pt x="1426" y="1982"/>
                </a:lnTo>
                <a:lnTo>
                  <a:pt x="1434" y="1990"/>
                </a:lnTo>
                <a:lnTo>
                  <a:pt x="1452" y="2004"/>
                </a:lnTo>
                <a:lnTo>
                  <a:pt x="1464" y="2010"/>
                </a:lnTo>
                <a:lnTo>
                  <a:pt x="1468" y="2012"/>
                </a:lnTo>
                <a:lnTo>
                  <a:pt x="1460" y="2016"/>
                </a:lnTo>
                <a:lnTo>
                  <a:pt x="1452" y="2020"/>
                </a:lnTo>
                <a:lnTo>
                  <a:pt x="1450" y="2026"/>
                </a:lnTo>
                <a:lnTo>
                  <a:pt x="1448" y="2032"/>
                </a:lnTo>
                <a:lnTo>
                  <a:pt x="1442" y="2038"/>
                </a:lnTo>
                <a:lnTo>
                  <a:pt x="1440" y="2042"/>
                </a:lnTo>
                <a:lnTo>
                  <a:pt x="1440" y="2046"/>
                </a:lnTo>
                <a:lnTo>
                  <a:pt x="1440" y="2050"/>
                </a:lnTo>
                <a:lnTo>
                  <a:pt x="1444" y="2054"/>
                </a:lnTo>
                <a:lnTo>
                  <a:pt x="1446" y="2054"/>
                </a:lnTo>
                <a:lnTo>
                  <a:pt x="1450" y="2054"/>
                </a:lnTo>
                <a:lnTo>
                  <a:pt x="1452" y="2050"/>
                </a:lnTo>
                <a:lnTo>
                  <a:pt x="1456" y="2044"/>
                </a:lnTo>
                <a:lnTo>
                  <a:pt x="1462" y="2032"/>
                </a:lnTo>
                <a:lnTo>
                  <a:pt x="1466" y="2026"/>
                </a:lnTo>
                <a:lnTo>
                  <a:pt x="1470" y="2024"/>
                </a:lnTo>
                <a:lnTo>
                  <a:pt x="1474" y="2022"/>
                </a:lnTo>
                <a:lnTo>
                  <a:pt x="1480" y="2024"/>
                </a:lnTo>
                <a:lnTo>
                  <a:pt x="1484" y="2028"/>
                </a:lnTo>
                <a:lnTo>
                  <a:pt x="1488" y="2034"/>
                </a:lnTo>
                <a:lnTo>
                  <a:pt x="1492" y="2044"/>
                </a:lnTo>
                <a:lnTo>
                  <a:pt x="1494" y="2052"/>
                </a:lnTo>
                <a:lnTo>
                  <a:pt x="1494" y="2058"/>
                </a:lnTo>
                <a:lnTo>
                  <a:pt x="1492" y="2064"/>
                </a:lnTo>
                <a:lnTo>
                  <a:pt x="1488" y="2074"/>
                </a:lnTo>
                <a:lnTo>
                  <a:pt x="1488" y="2078"/>
                </a:lnTo>
                <a:lnTo>
                  <a:pt x="1488" y="2082"/>
                </a:lnTo>
                <a:lnTo>
                  <a:pt x="1492" y="2092"/>
                </a:lnTo>
                <a:lnTo>
                  <a:pt x="1494" y="2100"/>
                </a:lnTo>
                <a:lnTo>
                  <a:pt x="1496" y="2102"/>
                </a:lnTo>
                <a:lnTo>
                  <a:pt x="1500" y="2104"/>
                </a:lnTo>
                <a:lnTo>
                  <a:pt x="1504" y="2102"/>
                </a:lnTo>
                <a:lnTo>
                  <a:pt x="1508" y="2098"/>
                </a:lnTo>
                <a:lnTo>
                  <a:pt x="1518" y="2088"/>
                </a:lnTo>
                <a:lnTo>
                  <a:pt x="1524" y="2080"/>
                </a:lnTo>
                <a:lnTo>
                  <a:pt x="1526" y="2076"/>
                </a:lnTo>
                <a:lnTo>
                  <a:pt x="1526" y="2072"/>
                </a:lnTo>
                <a:lnTo>
                  <a:pt x="1524" y="2058"/>
                </a:lnTo>
                <a:lnTo>
                  <a:pt x="1522" y="2044"/>
                </a:lnTo>
                <a:lnTo>
                  <a:pt x="1524" y="2038"/>
                </a:lnTo>
                <a:lnTo>
                  <a:pt x="1528" y="2034"/>
                </a:lnTo>
                <a:lnTo>
                  <a:pt x="1530" y="2030"/>
                </a:lnTo>
                <a:lnTo>
                  <a:pt x="1530" y="2038"/>
                </a:lnTo>
                <a:lnTo>
                  <a:pt x="1530" y="2044"/>
                </a:lnTo>
                <a:lnTo>
                  <a:pt x="1532" y="2058"/>
                </a:lnTo>
                <a:lnTo>
                  <a:pt x="1534" y="2070"/>
                </a:lnTo>
                <a:lnTo>
                  <a:pt x="1534" y="2074"/>
                </a:lnTo>
                <a:lnTo>
                  <a:pt x="1530" y="2078"/>
                </a:lnTo>
                <a:lnTo>
                  <a:pt x="1526" y="2082"/>
                </a:lnTo>
                <a:lnTo>
                  <a:pt x="1526" y="2084"/>
                </a:lnTo>
                <a:lnTo>
                  <a:pt x="1526" y="2092"/>
                </a:lnTo>
                <a:lnTo>
                  <a:pt x="1526" y="2098"/>
                </a:lnTo>
                <a:lnTo>
                  <a:pt x="1524" y="2102"/>
                </a:lnTo>
                <a:lnTo>
                  <a:pt x="1522" y="2106"/>
                </a:lnTo>
                <a:lnTo>
                  <a:pt x="1516" y="2112"/>
                </a:lnTo>
                <a:lnTo>
                  <a:pt x="1512" y="2118"/>
                </a:lnTo>
                <a:lnTo>
                  <a:pt x="1512" y="2122"/>
                </a:lnTo>
                <a:lnTo>
                  <a:pt x="1514" y="2124"/>
                </a:lnTo>
                <a:lnTo>
                  <a:pt x="1518" y="2130"/>
                </a:lnTo>
                <a:lnTo>
                  <a:pt x="1522" y="2134"/>
                </a:lnTo>
                <a:lnTo>
                  <a:pt x="1524" y="2138"/>
                </a:lnTo>
                <a:lnTo>
                  <a:pt x="1528" y="2148"/>
                </a:lnTo>
                <a:lnTo>
                  <a:pt x="1534" y="2160"/>
                </a:lnTo>
                <a:lnTo>
                  <a:pt x="1544" y="2172"/>
                </a:lnTo>
                <a:lnTo>
                  <a:pt x="1554" y="2182"/>
                </a:lnTo>
                <a:lnTo>
                  <a:pt x="1558" y="2186"/>
                </a:lnTo>
                <a:lnTo>
                  <a:pt x="1560" y="2184"/>
                </a:lnTo>
                <a:lnTo>
                  <a:pt x="1562" y="2176"/>
                </a:lnTo>
                <a:lnTo>
                  <a:pt x="1564" y="2168"/>
                </a:lnTo>
                <a:lnTo>
                  <a:pt x="1568" y="2162"/>
                </a:lnTo>
                <a:lnTo>
                  <a:pt x="1574" y="2158"/>
                </a:lnTo>
                <a:lnTo>
                  <a:pt x="1584" y="2156"/>
                </a:lnTo>
                <a:lnTo>
                  <a:pt x="1592" y="2154"/>
                </a:lnTo>
                <a:lnTo>
                  <a:pt x="1594" y="2156"/>
                </a:lnTo>
                <a:lnTo>
                  <a:pt x="1588" y="2162"/>
                </a:lnTo>
                <a:lnTo>
                  <a:pt x="1582" y="2166"/>
                </a:lnTo>
                <a:lnTo>
                  <a:pt x="1578" y="2172"/>
                </a:lnTo>
                <a:lnTo>
                  <a:pt x="1576" y="2180"/>
                </a:lnTo>
                <a:lnTo>
                  <a:pt x="1576" y="2188"/>
                </a:lnTo>
                <a:lnTo>
                  <a:pt x="1582" y="2196"/>
                </a:lnTo>
                <a:lnTo>
                  <a:pt x="1586" y="2200"/>
                </a:lnTo>
                <a:lnTo>
                  <a:pt x="1588" y="2202"/>
                </a:lnTo>
                <a:lnTo>
                  <a:pt x="1590" y="2212"/>
                </a:lnTo>
                <a:lnTo>
                  <a:pt x="1592" y="2218"/>
                </a:lnTo>
                <a:lnTo>
                  <a:pt x="1596" y="2220"/>
                </a:lnTo>
                <a:lnTo>
                  <a:pt x="1600" y="2220"/>
                </a:lnTo>
                <a:lnTo>
                  <a:pt x="1604" y="2218"/>
                </a:lnTo>
                <a:lnTo>
                  <a:pt x="1608" y="2216"/>
                </a:lnTo>
                <a:lnTo>
                  <a:pt x="1610" y="2216"/>
                </a:lnTo>
                <a:lnTo>
                  <a:pt x="1610" y="2220"/>
                </a:lnTo>
                <a:lnTo>
                  <a:pt x="1606" y="2228"/>
                </a:lnTo>
                <a:lnTo>
                  <a:pt x="1600" y="2246"/>
                </a:lnTo>
                <a:lnTo>
                  <a:pt x="1596" y="2256"/>
                </a:lnTo>
                <a:lnTo>
                  <a:pt x="1598" y="2262"/>
                </a:lnTo>
                <a:lnTo>
                  <a:pt x="1600" y="2262"/>
                </a:lnTo>
                <a:lnTo>
                  <a:pt x="1602" y="2262"/>
                </a:lnTo>
                <a:lnTo>
                  <a:pt x="1602" y="2268"/>
                </a:lnTo>
                <a:lnTo>
                  <a:pt x="1604" y="2276"/>
                </a:lnTo>
                <a:lnTo>
                  <a:pt x="1606" y="2278"/>
                </a:lnTo>
                <a:lnTo>
                  <a:pt x="1608" y="2280"/>
                </a:lnTo>
                <a:lnTo>
                  <a:pt x="1612" y="2280"/>
                </a:lnTo>
                <a:lnTo>
                  <a:pt x="1614" y="2278"/>
                </a:lnTo>
                <a:lnTo>
                  <a:pt x="1614" y="2270"/>
                </a:lnTo>
                <a:lnTo>
                  <a:pt x="1616" y="2260"/>
                </a:lnTo>
                <a:lnTo>
                  <a:pt x="1618" y="2256"/>
                </a:lnTo>
                <a:lnTo>
                  <a:pt x="1622" y="2254"/>
                </a:lnTo>
                <a:lnTo>
                  <a:pt x="1632" y="2248"/>
                </a:lnTo>
                <a:lnTo>
                  <a:pt x="1638" y="2242"/>
                </a:lnTo>
                <a:lnTo>
                  <a:pt x="1642" y="2240"/>
                </a:lnTo>
                <a:lnTo>
                  <a:pt x="1644" y="2240"/>
                </a:lnTo>
                <a:lnTo>
                  <a:pt x="1644" y="2242"/>
                </a:lnTo>
                <a:lnTo>
                  <a:pt x="1646" y="2246"/>
                </a:lnTo>
                <a:lnTo>
                  <a:pt x="1648" y="2246"/>
                </a:lnTo>
                <a:lnTo>
                  <a:pt x="1654" y="2246"/>
                </a:lnTo>
                <a:lnTo>
                  <a:pt x="1660" y="2248"/>
                </a:lnTo>
                <a:lnTo>
                  <a:pt x="1660" y="2250"/>
                </a:lnTo>
                <a:lnTo>
                  <a:pt x="1660" y="2254"/>
                </a:lnTo>
                <a:lnTo>
                  <a:pt x="1660" y="2258"/>
                </a:lnTo>
                <a:lnTo>
                  <a:pt x="1656" y="2254"/>
                </a:lnTo>
                <a:lnTo>
                  <a:pt x="1652" y="2252"/>
                </a:lnTo>
                <a:lnTo>
                  <a:pt x="1648" y="2252"/>
                </a:lnTo>
                <a:lnTo>
                  <a:pt x="1642" y="2254"/>
                </a:lnTo>
                <a:lnTo>
                  <a:pt x="1636" y="2258"/>
                </a:lnTo>
                <a:lnTo>
                  <a:pt x="1624" y="2268"/>
                </a:lnTo>
                <a:lnTo>
                  <a:pt x="1618" y="2276"/>
                </a:lnTo>
                <a:lnTo>
                  <a:pt x="1618" y="2282"/>
                </a:lnTo>
                <a:lnTo>
                  <a:pt x="1618" y="2290"/>
                </a:lnTo>
                <a:lnTo>
                  <a:pt x="1620" y="2294"/>
                </a:lnTo>
                <a:lnTo>
                  <a:pt x="1622" y="2298"/>
                </a:lnTo>
                <a:lnTo>
                  <a:pt x="1626" y="2300"/>
                </a:lnTo>
                <a:lnTo>
                  <a:pt x="1628" y="2302"/>
                </a:lnTo>
                <a:lnTo>
                  <a:pt x="1626" y="2306"/>
                </a:lnTo>
                <a:lnTo>
                  <a:pt x="1622" y="2308"/>
                </a:lnTo>
                <a:lnTo>
                  <a:pt x="1622" y="2310"/>
                </a:lnTo>
                <a:lnTo>
                  <a:pt x="1624" y="2312"/>
                </a:lnTo>
                <a:lnTo>
                  <a:pt x="1626" y="2312"/>
                </a:lnTo>
                <a:lnTo>
                  <a:pt x="1624" y="2316"/>
                </a:lnTo>
                <a:lnTo>
                  <a:pt x="1620" y="2318"/>
                </a:lnTo>
                <a:lnTo>
                  <a:pt x="1620" y="2320"/>
                </a:lnTo>
                <a:lnTo>
                  <a:pt x="1622" y="2324"/>
                </a:lnTo>
                <a:lnTo>
                  <a:pt x="1624" y="2326"/>
                </a:lnTo>
                <a:lnTo>
                  <a:pt x="1632" y="2332"/>
                </a:lnTo>
                <a:lnTo>
                  <a:pt x="1642" y="2336"/>
                </a:lnTo>
                <a:lnTo>
                  <a:pt x="1650" y="2338"/>
                </a:lnTo>
                <a:lnTo>
                  <a:pt x="1656" y="2336"/>
                </a:lnTo>
                <a:lnTo>
                  <a:pt x="1662" y="2334"/>
                </a:lnTo>
                <a:lnTo>
                  <a:pt x="1670" y="2332"/>
                </a:lnTo>
                <a:lnTo>
                  <a:pt x="1676" y="2334"/>
                </a:lnTo>
                <a:lnTo>
                  <a:pt x="1676" y="2338"/>
                </a:lnTo>
                <a:lnTo>
                  <a:pt x="1676" y="2340"/>
                </a:lnTo>
                <a:lnTo>
                  <a:pt x="1682" y="2340"/>
                </a:lnTo>
                <a:lnTo>
                  <a:pt x="1688" y="2340"/>
                </a:lnTo>
                <a:lnTo>
                  <a:pt x="1688" y="2344"/>
                </a:lnTo>
                <a:lnTo>
                  <a:pt x="1686" y="2352"/>
                </a:lnTo>
                <a:lnTo>
                  <a:pt x="1686" y="2356"/>
                </a:lnTo>
                <a:lnTo>
                  <a:pt x="1686" y="2358"/>
                </a:lnTo>
                <a:lnTo>
                  <a:pt x="1688" y="2360"/>
                </a:lnTo>
                <a:lnTo>
                  <a:pt x="1694" y="2360"/>
                </a:lnTo>
                <a:lnTo>
                  <a:pt x="1700" y="2360"/>
                </a:lnTo>
                <a:lnTo>
                  <a:pt x="1704" y="2362"/>
                </a:lnTo>
                <a:lnTo>
                  <a:pt x="1706" y="2364"/>
                </a:lnTo>
                <a:lnTo>
                  <a:pt x="1714" y="2362"/>
                </a:lnTo>
                <a:lnTo>
                  <a:pt x="1718" y="2360"/>
                </a:lnTo>
                <a:lnTo>
                  <a:pt x="1724" y="2362"/>
                </a:lnTo>
                <a:lnTo>
                  <a:pt x="1730" y="2364"/>
                </a:lnTo>
                <a:lnTo>
                  <a:pt x="1736" y="2368"/>
                </a:lnTo>
                <a:lnTo>
                  <a:pt x="1738" y="2370"/>
                </a:lnTo>
                <a:lnTo>
                  <a:pt x="1742" y="2368"/>
                </a:lnTo>
                <a:lnTo>
                  <a:pt x="1746" y="2368"/>
                </a:lnTo>
                <a:lnTo>
                  <a:pt x="1748" y="2368"/>
                </a:lnTo>
                <a:lnTo>
                  <a:pt x="1750" y="2374"/>
                </a:lnTo>
                <a:lnTo>
                  <a:pt x="1750" y="2382"/>
                </a:lnTo>
                <a:lnTo>
                  <a:pt x="1748" y="2384"/>
                </a:lnTo>
                <a:lnTo>
                  <a:pt x="1744" y="2386"/>
                </a:lnTo>
                <a:lnTo>
                  <a:pt x="1742" y="2388"/>
                </a:lnTo>
                <a:lnTo>
                  <a:pt x="1742" y="2390"/>
                </a:lnTo>
                <a:lnTo>
                  <a:pt x="1748" y="2398"/>
                </a:lnTo>
                <a:lnTo>
                  <a:pt x="1758" y="2402"/>
                </a:lnTo>
                <a:lnTo>
                  <a:pt x="1764" y="2404"/>
                </a:lnTo>
                <a:lnTo>
                  <a:pt x="1768" y="2402"/>
                </a:lnTo>
                <a:lnTo>
                  <a:pt x="1776" y="2398"/>
                </a:lnTo>
                <a:lnTo>
                  <a:pt x="1778" y="2392"/>
                </a:lnTo>
                <a:lnTo>
                  <a:pt x="1780" y="2392"/>
                </a:lnTo>
                <a:lnTo>
                  <a:pt x="1780" y="2398"/>
                </a:lnTo>
                <a:lnTo>
                  <a:pt x="1780" y="2406"/>
                </a:lnTo>
                <a:lnTo>
                  <a:pt x="1784" y="2408"/>
                </a:lnTo>
                <a:lnTo>
                  <a:pt x="1786" y="2410"/>
                </a:lnTo>
                <a:lnTo>
                  <a:pt x="1786" y="2414"/>
                </a:lnTo>
                <a:lnTo>
                  <a:pt x="1784" y="2416"/>
                </a:lnTo>
                <a:lnTo>
                  <a:pt x="1780" y="2412"/>
                </a:lnTo>
                <a:lnTo>
                  <a:pt x="1776" y="2408"/>
                </a:lnTo>
                <a:lnTo>
                  <a:pt x="1774" y="2408"/>
                </a:lnTo>
                <a:lnTo>
                  <a:pt x="1772" y="2408"/>
                </a:lnTo>
                <a:lnTo>
                  <a:pt x="1772" y="2412"/>
                </a:lnTo>
                <a:lnTo>
                  <a:pt x="1774" y="2416"/>
                </a:lnTo>
                <a:lnTo>
                  <a:pt x="1782" y="2422"/>
                </a:lnTo>
                <a:lnTo>
                  <a:pt x="1790" y="2426"/>
                </a:lnTo>
                <a:lnTo>
                  <a:pt x="1794" y="2426"/>
                </a:lnTo>
                <a:lnTo>
                  <a:pt x="1796" y="2424"/>
                </a:lnTo>
                <a:lnTo>
                  <a:pt x="1798" y="2418"/>
                </a:lnTo>
                <a:lnTo>
                  <a:pt x="1800" y="2414"/>
                </a:lnTo>
                <a:lnTo>
                  <a:pt x="1804" y="2414"/>
                </a:lnTo>
                <a:lnTo>
                  <a:pt x="1804" y="2418"/>
                </a:lnTo>
                <a:lnTo>
                  <a:pt x="1804" y="2424"/>
                </a:lnTo>
                <a:lnTo>
                  <a:pt x="1806" y="2432"/>
                </a:lnTo>
                <a:lnTo>
                  <a:pt x="1810" y="2438"/>
                </a:lnTo>
                <a:lnTo>
                  <a:pt x="1810" y="2444"/>
                </a:lnTo>
                <a:lnTo>
                  <a:pt x="1808" y="2450"/>
                </a:lnTo>
                <a:lnTo>
                  <a:pt x="1810" y="2450"/>
                </a:lnTo>
                <a:lnTo>
                  <a:pt x="1814" y="2450"/>
                </a:lnTo>
                <a:lnTo>
                  <a:pt x="1816" y="2446"/>
                </a:lnTo>
                <a:lnTo>
                  <a:pt x="1818" y="2444"/>
                </a:lnTo>
                <a:lnTo>
                  <a:pt x="1820" y="2444"/>
                </a:lnTo>
                <a:lnTo>
                  <a:pt x="1824" y="2448"/>
                </a:lnTo>
                <a:lnTo>
                  <a:pt x="1824" y="2454"/>
                </a:lnTo>
                <a:lnTo>
                  <a:pt x="1824" y="2460"/>
                </a:lnTo>
                <a:lnTo>
                  <a:pt x="1828" y="2464"/>
                </a:lnTo>
                <a:lnTo>
                  <a:pt x="1832" y="2468"/>
                </a:lnTo>
                <a:lnTo>
                  <a:pt x="1832" y="2470"/>
                </a:lnTo>
                <a:lnTo>
                  <a:pt x="1834" y="2474"/>
                </a:lnTo>
                <a:lnTo>
                  <a:pt x="1832" y="2476"/>
                </a:lnTo>
                <a:lnTo>
                  <a:pt x="1830" y="2478"/>
                </a:lnTo>
                <a:lnTo>
                  <a:pt x="1826" y="2478"/>
                </a:lnTo>
                <a:lnTo>
                  <a:pt x="1826" y="2480"/>
                </a:lnTo>
                <a:lnTo>
                  <a:pt x="1830" y="2490"/>
                </a:lnTo>
                <a:lnTo>
                  <a:pt x="1838" y="2500"/>
                </a:lnTo>
                <a:lnTo>
                  <a:pt x="1840" y="2510"/>
                </a:lnTo>
                <a:lnTo>
                  <a:pt x="1842" y="2520"/>
                </a:lnTo>
                <a:lnTo>
                  <a:pt x="1840" y="2538"/>
                </a:lnTo>
                <a:lnTo>
                  <a:pt x="1838" y="2546"/>
                </a:lnTo>
                <a:lnTo>
                  <a:pt x="1836" y="2550"/>
                </a:lnTo>
                <a:lnTo>
                  <a:pt x="1836" y="2548"/>
                </a:lnTo>
                <a:lnTo>
                  <a:pt x="1834" y="2544"/>
                </a:lnTo>
                <a:lnTo>
                  <a:pt x="1828" y="2510"/>
                </a:lnTo>
                <a:lnTo>
                  <a:pt x="1824" y="2504"/>
                </a:lnTo>
                <a:lnTo>
                  <a:pt x="1818" y="2500"/>
                </a:lnTo>
                <a:lnTo>
                  <a:pt x="1808" y="2496"/>
                </a:lnTo>
                <a:lnTo>
                  <a:pt x="1798" y="2496"/>
                </a:lnTo>
                <a:lnTo>
                  <a:pt x="1776" y="2494"/>
                </a:lnTo>
                <a:lnTo>
                  <a:pt x="1766" y="2492"/>
                </a:lnTo>
                <a:lnTo>
                  <a:pt x="1758" y="2488"/>
                </a:lnTo>
                <a:lnTo>
                  <a:pt x="1752" y="2484"/>
                </a:lnTo>
                <a:lnTo>
                  <a:pt x="1748" y="2484"/>
                </a:lnTo>
                <a:lnTo>
                  <a:pt x="1744" y="2486"/>
                </a:lnTo>
                <a:lnTo>
                  <a:pt x="1744" y="2490"/>
                </a:lnTo>
                <a:lnTo>
                  <a:pt x="1744" y="2496"/>
                </a:lnTo>
                <a:lnTo>
                  <a:pt x="1746" y="2502"/>
                </a:lnTo>
                <a:lnTo>
                  <a:pt x="1754" y="2516"/>
                </a:lnTo>
                <a:lnTo>
                  <a:pt x="1760" y="2526"/>
                </a:lnTo>
                <a:lnTo>
                  <a:pt x="1764" y="2536"/>
                </a:lnTo>
                <a:lnTo>
                  <a:pt x="1770" y="2564"/>
                </a:lnTo>
                <a:lnTo>
                  <a:pt x="1774" y="2596"/>
                </a:lnTo>
                <a:lnTo>
                  <a:pt x="1774" y="2628"/>
                </a:lnTo>
                <a:lnTo>
                  <a:pt x="1774" y="2666"/>
                </a:lnTo>
                <a:lnTo>
                  <a:pt x="1770" y="2708"/>
                </a:lnTo>
                <a:lnTo>
                  <a:pt x="1766" y="2750"/>
                </a:lnTo>
                <a:lnTo>
                  <a:pt x="1762" y="2766"/>
                </a:lnTo>
                <a:lnTo>
                  <a:pt x="1758" y="2780"/>
                </a:lnTo>
                <a:lnTo>
                  <a:pt x="1754" y="2794"/>
                </a:lnTo>
                <a:lnTo>
                  <a:pt x="1754" y="2810"/>
                </a:lnTo>
                <a:lnTo>
                  <a:pt x="1756" y="2826"/>
                </a:lnTo>
                <a:lnTo>
                  <a:pt x="1760" y="2842"/>
                </a:lnTo>
                <a:lnTo>
                  <a:pt x="1764" y="2860"/>
                </a:lnTo>
                <a:lnTo>
                  <a:pt x="1766" y="2878"/>
                </a:lnTo>
                <a:lnTo>
                  <a:pt x="1766" y="2894"/>
                </a:lnTo>
                <a:lnTo>
                  <a:pt x="1764" y="2912"/>
                </a:lnTo>
                <a:lnTo>
                  <a:pt x="1760" y="2924"/>
                </a:lnTo>
                <a:lnTo>
                  <a:pt x="1760" y="2936"/>
                </a:lnTo>
                <a:lnTo>
                  <a:pt x="1762" y="2944"/>
                </a:lnTo>
                <a:lnTo>
                  <a:pt x="1766" y="2952"/>
                </a:lnTo>
                <a:lnTo>
                  <a:pt x="1774" y="2970"/>
                </a:lnTo>
                <a:lnTo>
                  <a:pt x="1778" y="2980"/>
                </a:lnTo>
                <a:lnTo>
                  <a:pt x="1782" y="2996"/>
                </a:lnTo>
                <a:lnTo>
                  <a:pt x="1784" y="3010"/>
                </a:lnTo>
                <a:lnTo>
                  <a:pt x="1788" y="3022"/>
                </a:lnTo>
                <a:lnTo>
                  <a:pt x="1792" y="3028"/>
                </a:lnTo>
                <a:lnTo>
                  <a:pt x="1798" y="3034"/>
                </a:lnTo>
                <a:lnTo>
                  <a:pt x="1808" y="3044"/>
                </a:lnTo>
                <a:lnTo>
                  <a:pt x="1812" y="3050"/>
                </a:lnTo>
                <a:lnTo>
                  <a:pt x="1814" y="3056"/>
                </a:lnTo>
                <a:lnTo>
                  <a:pt x="1816" y="3064"/>
                </a:lnTo>
                <a:lnTo>
                  <a:pt x="1818" y="3068"/>
                </a:lnTo>
                <a:lnTo>
                  <a:pt x="1826" y="3072"/>
                </a:lnTo>
                <a:lnTo>
                  <a:pt x="1828" y="3074"/>
                </a:lnTo>
                <a:lnTo>
                  <a:pt x="1832" y="3078"/>
                </a:lnTo>
                <a:lnTo>
                  <a:pt x="1834" y="3086"/>
                </a:lnTo>
                <a:lnTo>
                  <a:pt x="1836" y="3098"/>
                </a:lnTo>
                <a:lnTo>
                  <a:pt x="1838" y="3110"/>
                </a:lnTo>
                <a:lnTo>
                  <a:pt x="1842" y="3118"/>
                </a:lnTo>
                <a:lnTo>
                  <a:pt x="1848" y="3122"/>
                </a:lnTo>
                <a:lnTo>
                  <a:pt x="1852" y="3124"/>
                </a:lnTo>
                <a:lnTo>
                  <a:pt x="1856" y="3128"/>
                </a:lnTo>
                <a:lnTo>
                  <a:pt x="1860" y="3130"/>
                </a:lnTo>
                <a:lnTo>
                  <a:pt x="1862" y="3134"/>
                </a:lnTo>
                <a:lnTo>
                  <a:pt x="1860" y="3140"/>
                </a:lnTo>
                <a:lnTo>
                  <a:pt x="1858" y="3146"/>
                </a:lnTo>
                <a:lnTo>
                  <a:pt x="1858" y="3152"/>
                </a:lnTo>
                <a:lnTo>
                  <a:pt x="1860" y="3158"/>
                </a:lnTo>
                <a:lnTo>
                  <a:pt x="1862" y="3164"/>
                </a:lnTo>
                <a:lnTo>
                  <a:pt x="1874" y="3178"/>
                </a:lnTo>
                <a:lnTo>
                  <a:pt x="1890" y="3200"/>
                </a:lnTo>
                <a:lnTo>
                  <a:pt x="1900" y="3212"/>
                </a:lnTo>
                <a:lnTo>
                  <a:pt x="1904" y="3222"/>
                </a:lnTo>
                <a:lnTo>
                  <a:pt x="1908" y="3230"/>
                </a:lnTo>
                <a:lnTo>
                  <a:pt x="1910" y="3238"/>
                </a:lnTo>
                <a:lnTo>
                  <a:pt x="1910" y="3250"/>
                </a:lnTo>
                <a:lnTo>
                  <a:pt x="1912" y="3254"/>
                </a:lnTo>
                <a:lnTo>
                  <a:pt x="1916" y="3258"/>
                </a:lnTo>
                <a:lnTo>
                  <a:pt x="1920" y="3260"/>
                </a:lnTo>
                <a:lnTo>
                  <a:pt x="1926" y="3262"/>
                </a:lnTo>
                <a:lnTo>
                  <a:pt x="1940" y="3264"/>
                </a:lnTo>
                <a:lnTo>
                  <a:pt x="1950" y="3266"/>
                </a:lnTo>
                <a:lnTo>
                  <a:pt x="1958" y="3270"/>
                </a:lnTo>
                <a:lnTo>
                  <a:pt x="1968" y="3276"/>
                </a:lnTo>
                <a:lnTo>
                  <a:pt x="1978" y="3284"/>
                </a:lnTo>
                <a:lnTo>
                  <a:pt x="1988" y="3292"/>
                </a:lnTo>
                <a:lnTo>
                  <a:pt x="1994" y="3296"/>
                </a:lnTo>
                <a:lnTo>
                  <a:pt x="2006" y="3300"/>
                </a:lnTo>
                <a:lnTo>
                  <a:pt x="2016" y="3302"/>
                </a:lnTo>
                <a:lnTo>
                  <a:pt x="2022" y="3306"/>
                </a:lnTo>
                <a:lnTo>
                  <a:pt x="2030" y="3312"/>
                </a:lnTo>
                <a:lnTo>
                  <a:pt x="2036" y="3320"/>
                </a:lnTo>
                <a:lnTo>
                  <a:pt x="2042" y="3326"/>
                </a:lnTo>
                <a:lnTo>
                  <a:pt x="2046" y="3338"/>
                </a:lnTo>
                <a:lnTo>
                  <a:pt x="2048" y="3350"/>
                </a:lnTo>
                <a:lnTo>
                  <a:pt x="2052" y="3362"/>
                </a:lnTo>
                <a:lnTo>
                  <a:pt x="2068" y="3394"/>
                </a:lnTo>
                <a:lnTo>
                  <a:pt x="2078" y="3420"/>
                </a:lnTo>
                <a:lnTo>
                  <a:pt x="2092" y="3460"/>
                </a:lnTo>
                <a:lnTo>
                  <a:pt x="2100" y="3488"/>
                </a:lnTo>
                <a:lnTo>
                  <a:pt x="2106" y="3498"/>
                </a:lnTo>
                <a:lnTo>
                  <a:pt x="2112" y="3508"/>
                </a:lnTo>
                <a:lnTo>
                  <a:pt x="2120" y="3518"/>
                </a:lnTo>
                <a:lnTo>
                  <a:pt x="2130" y="3526"/>
                </a:lnTo>
                <a:lnTo>
                  <a:pt x="2150" y="3544"/>
                </a:lnTo>
                <a:lnTo>
                  <a:pt x="2160" y="3552"/>
                </a:lnTo>
                <a:lnTo>
                  <a:pt x="2166" y="3564"/>
                </a:lnTo>
                <a:lnTo>
                  <a:pt x="2170" y="3576"/>
                </a:lnTo>
                <a:lnTo>
                  <a:pt x="2170" y="3590"/>
                </a:lnTo>
                <a:lnTo>
                  <a:pt x="2170" y="3596"/>
                </a:lnTo>
                <a:lnTo>
                  <a:pt x="2168" y="3600"/>
                </a:lnTo>
                <a:lnTo>
                  <a:pt x="2164" y="3604"/>
                </a:lnTo>
                <a:lnTo>
                  <a:pt x="2162" y="3606"/>
                </a:lnTo>
                <a:lnTo>
                  <a:pt x="2154" y="3608"/>
                </a:lnTo>
                <a:lnTo>
                  <a:pt x="2148" y="3608"/>
                </a:lnTo>
                <a:lnTo>
                  <a:pt x="2142" y="3608"/>
                </a:lnTo>
                <a:lnTo>
                  <a:pt x="2140" y="3608"/>
                </a:lnTo>
                <a:lnTo>
                  <a:pt x="2140" y="3612"/>
                </a:lnTo>
                <a:lnTo>
                  <a:pt x="2146" y="3620"/>
                </a:lnTo>
                <a:lnTo>
                  <a:pt x="2156" y="3632"/>
                </a:lnTo>
                <a:lnTo>
                  <a:pt x="2166" y="3640"/>
                </a:lnTo>
                <a:lnTo>
                  <a:pt x="2188" y="3654"/>
                </a:lnTo>
                <a:lnTo>
                  <a:pt x="2214" y="3668"/>
                </a:lnTo>
                <a:lnTo>
                  <a:pt x="2226" y="3676"/>
                </a:lnTo>
                <a:lnTo>
                  <a:pt x="2240" y="3686"/>
                </a:lnTo>
                <a:lnTo>
                  <a:pt x="2244" y="3692"/>
                </a:lnTo>
                <a:lnTo>
                  <a:pt x="2248" y="3698"/>
                </a:lnTo>
                <a:lnTo>
                  <a:pt x="2250" y="3704"/>
                </a:lnTo>
                <a:lnTo>
                  <a:pt x="2252" y="3710"/>
                </a:lnTo>
                <a:lnTo>
                  <a:pt x="2252" y="3722"/>
                </a:lnTo>
                <a:lnTo>
                  <a:pt x="2250" y="3734"/>
                </a:lnTo>
                <a:lnTo>
                  <a:pt x="2248" y="3746"/>
                </a:lnTo>
                <a:lnTo>
                  <a:pt x="2250" y="3754"/>
                </a:lnTo>
                <a:lnTo>
                  <a:pt x="2252" y="3760"/>
                </a:lnTo>
                <a:lnTo>
                  <a:pt x="2256" y="3768"/>
                </a:lnTo>
                <a:lnTo>
                  <a:pt x="2262" y="3774"/>
                </a:lnTo>
                <a:lnTo>
                  <a:pt x="2270" y="3782"/>
                </a:lnTo>
                <a:lnTo>
                  <a:pt x="2280" y="3790"/>
                </a:lnTo>
                <a:lnTo>
                  <a:pt x="2302" y="3806"/>
                </a:lnTo>
                <a:lnTo>
                  <a:pt x="2316" y="3820"/>
                </a:lnTo>
                <a:lnTo>
                  <a:pt x="2326" y="3834"/>
                </a:lnTo>
                <a:lnTo>
                  <a:pt x="2332" y="3844"/>
                </a:lnTo>
                <a:lnTo>
                  <a:pt x="2336" y="3852"/>
                </a:lnTo>
                <a:lnTo>
                  <a:pt x="2340" y="3858"/>
                </a:lnTo>
                <a:lnTo>
                  <a:pt x="2344" y="3858"/>
                </a:lnTo>
                <a:lnTo>
                  <a:pt x="2352" y="3856"/>
                </a:lnTo>
                <a:lnTo>
                  <a:pt x="2358" y="3850"/>
                </a:lnTo>
                <a:lnTo>
                  <a:pt x="2362" y="3844"/>
                </a:lnTo>
                <a:lnTo>
                  <a:pt x="2364" y="3840"/>
                </a:lnTo>
                <a:lnTo>
                  <a:pt x="2364" y="3836"/>
                </a:lnTo>
                <a:lnTo>
                  <a:pt x="2358" y="3822"/>
                </a:lnTo>
                <a:lnTo>
                  <a:pt x="2346" y="3804"/>
                </a:lnTo>
                <a:lnTo>
                  <a:pt x="2342" y="3794"/>
                </a:lnTo>
                <a:lnTo>
                  <a:pt x="2336" y="3790"/>
                </a:lnTo>
                <a:lnTo>
                  <a:pt x="2332" y="3788"/>
                </a:lnTo>
                <a:lnTo>
                  <a:pt x="2330" y="3790"/>
                </a:lnTo>
                <a:lnTo>
                  <a:pt x="2324" y="3792"/>
                </a:lnTo>
                <a:lnTo>
                  <a:pt x="2320" y="3792"/>
                </a:lnTo>
                <a:lnTo>
                  <a:pt x="2316" y="3790"/>
                </a:lnTo>
                <a:lnTo>
                  <a:pt x="2312" y="3784"/>
                </a:lnTo>
                <a:lnTo>
                  <a:pt x="2312" y="3780"/>
                </a:lnTo>
                <a:lnTo>
                  <a:pt x="2312" y="3772"/>
                </a:lnTo>
                <a:lnTo>
                  <a:pt x="2310" y="3766"/>
                </a:lnTo>
                <a:lnTo>
                  <a:pt x="2310" y="3758"/>
                </a:lnTo>
                <a:lnTo>
                  <a:pt x="2306" y="3750"/>
                </a:lnTo>
                <a:lnTo>
                  <a:pt x="2300" y="3736"/>
                </a:lnTo>
                <a:lnTo>
                  <a:pt x="2290" y="3716"/>
                </a:lnTo>
                <a:lnTo>
                  <a:pt x="2286" y="3702"/>
                </a:lnTo>
                <a:lnTo>
                  <a:pt x="2282" y="3688"/>
                </a:lnTo>
                <a:lnTo>
                  <a:pt x="2276" y="3668"/>
                </a:lnTo>
                <a:lnTo>
                  <a:pt x="2270" y="3656"/>
                </a:lnTo>
                <a:lnTo>
                  <a:pt x="2264" y="3646"/>
                </a:lnTo>
                <a:lnTo>
                  <a:pt x="2250" y="3630"/>
                </a:lnTo>
                <a:lnTo>
                  <a:pt x="2236" y="3612"/>
                </a:lnTo>
                <a:lnTo>
                  <a:pt x="2230" y="3600"/>
                </a:lnTo>
                <a:lnTo>
                  <a:pt x="2226" y="3588"/>
                </a:lnTo>
                <a:lnTo>
                  <a:pt x="2220" y="3576"/>
                </a:lnTo>
                <a:lnTo>
                  <a:pt x="2214" y="3564"/>
                </a:lnTo>
                <a:lnTo>
                  <a:pt x="2200" y="3544"/>
                </a:lnTo>
                <a:lnTo>
                  <a:pt x="2182" y="3524"/>
                </a:lnTo>
                <a:lnTo>
                  <a:pt x="2168" y="3504"/>
                </a:lnTo>
                <a:lnTo>
                  <a:pt x="2160" y="3490"/>
                </a:lnTo>
                <a:lnTo>
                  <a:pt x="2154" y="3474"/>
                </a:lnTo>
                <a:lnTo>
                  <a:pt x="2148" y="3456"/>
                </a:lnTo>
                <a:lnTo>
                  <a:pt x="2144" y="3438"/>
                </a:lnTo>
                <a:lnTo>
                  <a:pt x="2142" y="3422"/>
                </a:lnTo>
                <a:lnTo>
                  <a:pt x="2142" y="3410"/>
                </a:lnTo>
                <a:lnTo>
                  <a:pt x="2144" y="3406"/>
                </a:lnTo>
                <a:lnTo>
                  <a:pt x="2146" y="3404"/>
                </a:lnTo>
                <a:lnTo>
                  <a:pt x="2150" y="3404"/>
                </a:lnTo>
                <a:lnTo>
                  <a:pt x="2154" y="3406"/>
                </a:lnTo>
                <a:lnTo>
                  <a:pt x="2168" y="3414"/>
                </a:lnTo>
                <a:lnTo>
                  <a:pt x="2174" y="3414"/>
                </a:lnTo>
                <a:lnTo>
                  <a:pt x="2178" y="3414"/>
                </a:lnTo>
                <a:lnTo>
                  <a:pt x="2188" y="3418"/>
                </a:lnTo>
                <a:lnTo>
                  <a:pt x="2198" y="3424"/>
                </a:lnTo>
                <a:lnTo>
                  <a:pt x="2204" y="3426"/>
                </a:lnTo>
                <a:lnTo>
                  <a:pt x="2208" y="3432"/>
                </a:lnTo>
                <a:lnTo>
                  <a:pt x="2214" y="3448"/>
                </a:lnTo>
                <a:lnTo>
                  <a:pt x="2224" y="3476"/>
                </a:lnTo>
                <a:lnTo>
                  <a:pt x="2230" y="3494"/>
                </a:lnTo>
                <a:lnTo>
                  <a:pt x="2236" y="3514"/>
                </a:lnTo>
                <a:lnTo>
                  <a:pt x="2246" y="3532"/>
                </a:lnTo>
                <a:lnTo>
                  <a:pt x="2254" y="3550"/>
                </a:lnTo>
                <a:lnTo>
                  <a:pt x="2266" y="3568"/>
                </a:lnTo>
                <a:lnTo>
                  <a:pt x="2276" y="3582"/>
                </a:lnTo>
                <a:lnTo>
                  <a:pt x="2288" y="3594"/>
                </a:lnTo>
                <a:lnTo>
                  <a:pt x="2300" y="3604"/>
                </a:lnTo>
                <a:lnTo>
                  <a:pt x="2310" y="3612"/>
                </a:lnTo>
                <a:lnTo>
                  <a:pt x="2314" y="3618"/>
                </a:lnTo>
                <a:lnTo>
                  <a:pt x="2320" y="3632"/>
                </a:lnTo>
                <a:lnTo>
                  <a:pt x="2324" y="3640"/>
                </a:lnTo>
                <a:lnTo>
                  <a:pt x="2328" y="3646"/>
                </a:lnTo>
                <a:lnTo>
                  <a:pt x="2338" y="3654"/>
                </a:lnTo>
                <a:lnTo>
                  <a:pt x="2352" y="3660"/>
                </a:lnTo>
                <a:lnTo>
                  <a:pt x="2360" y="3664"/>
                </a:lnTo>
                <a:lnTo>
                  <a:pt x="2364" y="3668"/>
                </a:lnTo>
                <a:lnTo>
                  <a:pt x="2368" y="3672"/>
                </a:lnTo>
                <a:lnTo>
                  <a:pt x="2370" y="3676"/>
                </a:lnTo>
                <a:lnTo>
                  <a:pt x="2370" y="3684"/>
                </a:lnTo>
                <a:lnTo>
                  <a:pt x="2366" y="3694"/>
                </a:lnTo>
                <a:lnTo>
                  <a:pt x="2364" y="3702"/>
                </a:lnTo>
                <a:lnTo>
                  <a:pt x="2364" y="3712"/>
                </a:lnTo>
                <a:lnTo>
                  <a:pt x="2364" y="3716"/>
                </a:lnTo>
                <a:lnTo>
                  <a:pt x="2368" y="3720"/>
                </a:lnTo>
                <a:lnTo>
                  <a:pt x="2372" y="3726"/>
                </a:lnTo>
                <a:lnTo>
                  <a:pt x="2380" y="3730"/>
                </a:lnTo>
                <a:lnTo>
                  <a:pt x="2394" y="3738"/>
                </a:lnTo>
                <a:lnTo>
                  <a:pt x="2402" y="3744"/>
                </a:lnTo>
                <a:lnTo>
                  <a:pt x="2408" y="3750"/>
                </a:lnTo>
                <a:lnTo>
                  <a:pt x="2412" y="3756"/>
                </a:lnTo>
                <a:lnTo>
                  <a:pt x="2422" y="3774"/>
                </a:lnTo>
                <a:lnTo>
                  <a:pt x="2434" y="3786"/>
                </a:lnTo>
                <a:lnTo>
                  <a:pt x="2450" y="3804"/>
                </a:lnTo>
                <a:lnTo>
                  <a:pt x="2476" y="3830"/>
                </a:lnTo>
                <a:lnTo>
                  <a:pt x="2494" y="3850"/>
                </a:lnTo>
                <a:lnTo>
                  <a:pt x="2506" y="3868"/>
                </a:lnTo>
                <a:lnTo>
                  <a:pt x="2512" y="3882"/>
                </a:lnTo>
                <a:lnTo>
                  <a:pt x="2516" y="3894"/>
                </a:lnTo>
                <a:lnTo>
                  <a:pt x="2518" y="3904"/>
                </a:lnTo>
                <a:lnTo>
                  <a:pt x="2522" y="3914"/>
                </a:lnTo>
                <a:lnTo>
                  <a:pt x="2526" y="3926"/>
                </a:lnTo>
                <a:lnTo>
                  <a:pt x="2532" y="3938"/>
                </a:lnTo>
                <a:lnTo>
                  <a:pt x="2532" y="3948"/>
                </a:lnTo>
                <a:lnTo>
                  <a:pt x="2528" y="3958"/>
                </a:lnTo>
                <a:lnTo>
                  <a:pt x="2524" y="3968"/>
                </a:lnTo>
                <a:lnTo>
                  <a:pt x="2520" y="3978"/>
                </a:lnTo>
                <a:lnTo>
                  <a:pt x="2516" y="3988"/>
                </a:lnTo>
                <a:lnTo>
                  <a:pt x="2516" y="4000"/>
                </a:lnTo>
                <a:lnTo>
                  <a:pt x="2520" y="4012"/>
                </a:lnTo>
                <a:lnTo>
                  <a:pt x="2528" y="4024"/>
                </a:lnTo>
                <a:lnTo>
                  <a:pt x="2536" y="4032"/>
                </a:lnTo>
                <a:lnTo>
                  <a:pt x="2552" y="4046"/>
                </a:lnTo>
                <a:lnTo>
                  <a:pt x="2570" y="4060"/>
                </a:lnTo>
                <a:lnTo>
                  <a:pt x="2582" y="4068"/>
                </a:lnTo>
                <a:lnTo>
                  <a:pt x="2594" y="4080"/>
                </a:lnTo>
                <a:lnTo>
                  <a:pt x="2606" y="4090"/>
                </a:lnTo>
                <a:lnTo>
                  <a:pt x="2618" y="4098"/>
                </a:lnTo>
                <a:lnTo>
                  <a:pt x="2628" y="4102"/>
                </a:lnTo>
                <a:lnTo>
                  <a:pt x="2638" y="4104"/>
                </a:lnTo>
                <a:lnTo>
                  <a:pt x="2648" y="4106"/>
                </a:lnTo>
                <a:lnTo>
                  <a:pt x="2658" y="4110"/>
                </a:lnTo>
                <a:lnTo>
                  <a:pt x="2668" y="4116"/>
                </a:lnTo>
                <a:lnTo>
                  <a:pt x="2680" y="4126"/>
                </a:lnTo>
                <a:lnTo>
                  <a:pt x="2694" y="4138"/>
                </a:lnTo>
                <a:lnTo>
                  <a:pt x="2714" y="4150"/>
                </a:lnTo>
                <a:lnTo>
                  <a:pt x="2736" y="4162"/>
                </a:lnTo>
                <a:lnTo>
                  <a:pt x="2762" y="4176"/>
                </a:lnTo>
                <a:lnTo>
                  <a:pt x="2814" y="4198"/>
                </a:lnTo>
                <a:lnTo>
                  <a:pt x="2862" y="4218"/>
                </a:lnTo>
                <a:lnTo>
                  <a:pt x="2880" y="4222"/>
                </a:lnTo>
                <a:lnTo>
                  <a:pt x="2894" y="4222"/>
                </a:lnTo>
                <a:lnTo>
                  <a:pt x="2906" y="4218"/>
                </a:lnTo>
                <a:lnTo>
                  <a:pt x="2916" y="4212"/>
                </a:lnTo>
                <a:lnTo>
                  <a:pt x="2926" y="4206"/>
                </a:lnTo>
                <a:lnTo>
                  <a:pt x="2938" y="4200"/>
                </a:lnTo>
                <a:lnTo>
                  <a:pt x="2952" y="4198"/>
                </a:lnTo>
                <a:lnTo>
                  <a:pt x="2968" y="4198"/>
                </a:lnTo>
                <a:lnTo>
                  <a:pt x="2984" y="4204"/>
                </a:lnTo>
                <a:lnTo>
                  <a:pt x="2996" y="4210"/>
                </a:lnTo>
                <a:lnTo>
                  <a:pt x="3006" y="4220"/>
                </a:lnTo>
                <a:lnTo>
                  <a:pt x="3016" y="4230"/>
                </a:lnTo>
                <a:lnTo>
                  <a:pt x="3032" y="4252"/>
                </a:lnTo>
                <a:lnTo>
                  <a:pt x="3042" y="4264"/>
                </a:lnTo>
                <a:lnTo>
                  <a:pt x="3054" y="4278"/>
                </a:lnTo>
                <a:lnTo>
                  <a:pt x="3074" y="4294"/>
                </a:lnTo>
                <a:lnTo>
                  <a:pt x="3086" y="4304"/>
                </a:lnTo>
                <a:lnTo>
                  <a:pt x="3096" y="4306"/>
                </a:lnTo>
                <a:lnTo>
                  <a:pt x="3104" y="4306"/>
                </a:lnTo>
                <a:lnTo>
                  <a:pt x="3116" y="4306"/>
                </a:lnTo>
                <a:lnTo>
                  <a:pt x="3124" y="4310"/>
                </a:lnTo>
                <a:lnTo>
                  <a:pt x="3140" y="4316"/>
                </a:lnTo>
                <a:lnTo>
                  <a:pt x="3146" y="4322"/>
                </a:lnTo>
                <a:lnTo>
                  <a:pt x="3150" y="4326"/>
                </a:lnTo>
                <a:lnTo>
                  <a:pt x="3154" y="4328"/>
                </a:lnTo>
                <a:lnTo>
                  <a:pt x="3162" y="4328"/>
                </a:lnTo>
                <a:lnTo>
                  <a:pt x="3174" y="4332"/>
                </a:lnTo>
                <a:lnTo>
                  <a:pt x="3186" y="4338"/>
                </a:lnTo>
                <a:lnTo>
                  <a:pt x="3196" y="4342"/>
                </a:lnTo>
                <a:lnTo>
                  <a:pt x="3204" y="4346"/>
                </a:lnTo>
                <a:lnTo>
                  <a:pt x="3206" y="4346"/>
                </a:lnTo>
                <a:lnTo>
                  <a:pt x="3206" y="4344"/>
                </a:lnTo>
                <a:lnTo>
                  <a:pt x="3204" y="4342"/>
                </a:lnTo>
                <a:lnTo>
                  <a:pt x="3202" y="4340"/>
                </a:lnTo>
                <a:lnTo>
                  <a:pt x="3210" y="4344"/>
                </a:lnTo>
                <a:lnTo>
                  <a:pt x="3214" y="4346"/>
                </a:lnTo>
                <a:lnTo>
                  <a:pt x="3218" y="4346"/>
                </a:lnTo>
                <a:lnTo>
                  <a:pt x="3228" y="4344"/>
                </a:lnTo>
                <a:lnTo>
                  <a:pt x="3234" y="4342"/>
                </a:lnTo>
                <a:lnTo>
                  <a:pt x="3236" y="4340"/>
                </a:lnTo>
                <a:lnTo>
                  <a:pt x="3234" y="4340"/>
                </a:lnTo>
                <a:lnTo>
                  <a:pt x="3232" y="4338"/>
                </a:lnTo>
                <a:lnTo>
                  <a:pt x="3230" y="4336"/>
                </a:lnTo>
                <a:lnTo>
                  <a:pt x="3230" y="4334"/>
                </a:lnTo>
                <a:lnTo>
                  <a:pt x="3234" y="4334"/>
                </a:lnTo>
                <a:lnTo>
                  <a:pt x="3236" y="4334"/>
                </a:lnTo>
                <a:lnTo>
                  <a:pt x="3238" y="4334"/>
                </a:lnTo>
                <a:lnTo>
                  <a:pt x="3240" y="4332"/>
                </a:lnTo>
                <a:lnTo>
                  <a:pt x="3240" y="4330"/>
                </a:lnTo>
                <a:lnTo>
                  <a:pt x="3244" y="4336"/>
                </a:lnTo>
                <a:lnTo>
                  <a:pt x="3248" y="4344"/>
                </a:lnTo>
                <a:lnTo>
                  <a:pt x="3252" y="4348"/>
                </a:lnTo>
                <a:lnTo>
                  <a:pt x="3254" y="4352"/>
                </a:lnTo>
                <a:lnTo>
                  <a:pt x="3252" y="4354"/>
                </a:lnTo>
                <a:lnTo>
                  <a:pt x="3252" y="4358"/>
                </a:lnTo>
                <a:lnTo>
                  <a:pt x="3250" y="4358"/>
                </a:lnTo>
                <a:lnTo>
                  <a:pt x="3246" y="4354"/>
                </a:lnTo>
                <a:lnTo>
                  <a:pt x="3244" y="4352"/>
                </a:lnTo>
                <a:lnTo>
                  <a:pt x="3242" y="4352"/>
                </a:lnTo>
                <a:lnTo>
                  <a:pt x="3240" y="4354"/>
                </a:lnTo>
                <a:lnTo>
                  <a:pt x="3238" y="4358"/>
                </a:lnTo>
                <a:lnTo>
                  <a:pt x="3242" y="4362"/>
                </a:lnTo>
                <a:lnTo>
                  <a:pt x="3248" y="4366"/>
                </a:lnTo>
                <a:lnTo>
                  <a:pt x="3252" y="4374"/>
                </a:lnTo>
                <a:lnTo>
                  <a:pt x="3260" y="4382"/>
                </a:lnTo>
                <a:lnTo>
                  <a:pt x="3266" y="4388"/>
                </a:lnTo>
                <a:lnTo>
                  <a:pt x="3274" y="4394"/>
                </a:lnTo>
                <a:lnTo>
                  <a:pt x="3278" y="4398"/>
                </a:lnTo>
                <a:lnTo>
                  <a:pt x="3282" y="4406"/>
                </a:lnTo>
                <a:lnTo>
                  <a:pt x="3288" y="4418"/>
                </a:lnTo>
                <a:lnTo>
                  <a:pt x="3296" y="4426"/>
                </a:lnTo>
                <a:lnTo>
                  <a:pt x="3304" y="4434"/>
                </a:lnTo>
                <a:lnTo>
                  <a:pt x="3316" y="4446"/>
                </a:lnTo>
                <a:lnTo>
                  <a:pt x="3318" y="4450"/>
                </a:lnTo>
                <a:lnTo>
                  <a:pt x="3318" y="4452"/>
                </a:lnTo>
                <a:lnTo>
                  <a:pt x="3314" y="4454"/>
                </a:lnTo>
                <a:lnTo>
                  <a:pt x="3310" y="4456"/>
                </a:lnTo>
                <a:lnTo>
                  <a:pt x="3310" y="4458"/>
                </a:lnTo>
                <a:lnTo>
                  <a:pt x="3316" y="4460"/>
                </a:lnTo>
                <a:lnTo>
                  <a:pt x="3318" y="4460"/>
                </a:lnTo>
                <a:lnTo>
                  <a:pt x="3320" y="4462"/>
                </a:lnTo>
                <a:lnTo>
                  <a:pt x="3320" y="4468"/>
                </a:lnTo>
                <a:lnTo>
                  <a:pt x="3318" y="4474"/>
                </a:lnTo>
                <a:lnTo>
                  <a:pt x="3316" y="4474"/>
                </a:lnTo>
                <a:lnTo>
                  <a:pt x="3314" y="4474"/>
                </a:lnTo>
                <a:lnTo>
                  <a:pt x="3312" y="4480"/>
                </a:lnTo>
                <a:lnTo>
                  <a:pt x="3312" y="4490"/>
                </a:lnTo>
                <a:lnTo>
                  <a:pt x="3314" y="4498"/>
                </a:lnTo>
                <a:lnTo>
                  <a:pt x="3318" y="4504"/>
                </a:lnTo>
                <a:lnTo>
                  <a:pt x="3322" y="4506"/>
                </a:lnTo>
                <a:lnTo>
                  <a:pt x="3330" y="4510"/>
                </a:lnTo>
                <a:lnTo>
                  <a:pt x="3336" y="4514"/>
                </a:lnTo>
                <a:lnTo>
                  <a:pt x="3338" y="4518"/>
                </a:lnTo>
                <a:lnTo>
                  <a:pt x="3340" y="4520"/>
                </a:lnTo>
                <a:lnTo>
                  <a:pt x="3342" y="4520"/>
                </a:lnTo>
                <a:lnTo>
                  <a:pt x="3348" y="4512"/>
                </a:lnTo>
                <a:lnTo>
                  <a:pt x="3350" y="4510"/>
                </a:lnTo>
                <a:lnTo>
                  <a:pt x="3352" y="4508"/>
                </a:lnTo>
                <a:lnTo>
                  <a:pt x="3348" y="4506"/>
                </a:lnTo>
                <a:lnTo>
                  <a:pt x="3338" y="4498"/>
                </a:lnTo>
                <a:lnTo>
                  <a:pt x="3336" y="4494"/>
                </a:lnTo>
                <a:lnTo>
                  <a:pt x="3336" y="4492"/>
                </a:lnTo>
                <a:lnTo>
                  <a:pt x="3336" y="4490"/>
                </a:lnTo>
                <a:lnTo>
                  <a:pt x="3338" y="4492"/>
                </a:lnTo>
                <a:lnTo>
                  <a:pt x="3342" y="4494"/>
                </a:lnTo>
                <a:lnTo>
                  <a:pt x="3348" y="4496"/>
                </a:lnTo>
                <a:lnTo>
                  <a:pt x="3354" y="4500"/>
                </a:lnTo>
                <a:lnTo>
                  <a:pt x="3358" y="4506"/>
                </a:lnTo>
                <a:lnTo>
                  <a:pt x="3360" y="4514"/>
                </a:lnTo>
                <a:lnTo>
                  <a:pt x="3360" y="4518"/>
                </a:lnTo>
                <a:lnTo>
                  <a:pt x="3362" y="4522"/>
                </a:lnTo>
                <a:lnTo>
                  <a:pt x="3366" y="4524"/>
                </a:lnTo>
                <a:lnTo>
                  <a:pt x="3370" y="4524"/>
                </a:lnTo>
                <a:lnTo>
                  <a:pt x="3374" y="4526"/>
                </a:lnTo>
                <a:lnTo>
                  <a:pt x="3384" y="4532"/>
                </a:lnTo>
                <a:lnTo>
                  <a:pt x="3400" y="4544"/>
                </a:lnTo>
                <a:lnTo>
                  <a:pt x="3402" y="4548"/>
                </a:lnTo>
                <a:lnTo>
                  <a:pt x="3402" y="4552"/>
                </a:lnTo>
                <a:lnTo>
                  <a:pt x="3402" y="4558"/>
                </a:lnTo>
                <a:lnTo>
                  <a:pt x="3402" y="4562"/>
                </a:lnTo>
                <a:lnTo>
                  <a:pt x="3398" y="4566"/>
                </a:lnTo>
                <a:lnTo>
                  <a:pt x="3398" y="4568"/>
                </a:lnTo>
                <a:lnTo>
                  <a:pt x="3400" y="4572"/>
                </a:lnTo>
                <a:lnTo>
                  <a:pt x="3404" y="4576"/>
                </a:lnTo>
                <a:lnTo>
                  <a:pt x="3408" y="4578"/>
                </a:lnTo>
                <a:lnTo>
                  <a:pt x="3412" y="4578"/>
                </a:lnTo>
                <a:lnTo>
                  <a:pt x="3414" y="4580"/>
                </a:lnTo>
                <a:lnTo>
                  <a:pt x="3416" y="4580"/>
                </a:lnTo>
                <a:lnTo>
                  <a:pt x="3416" y="4576"/>
                </a:lnTo>
                <a:lnTo>
                  <a:pt x="3414" y="4574"/>
                </a:lnTo>
                <a:lnTo>
                  <a:pt x="3410" y="4570"/>
                </a:lnTo>
                <a:lnTo>
                  <a:pt x="3408" y="4566"/>
                </a:lnTo>
                <a:lnTo>
                  <a:pt x="3408" y="4564"/>
                </a:lnTo>
                <a:lnTo>
                  <a:pt x="3410" y="4562"/>
                </a:lnTo>
                <a:lnTo>
                  <a:pt x="3414" y="4562"/>
                </a:lnTo>
                <a:lnTo>
                  <a:pt x="3414" y="4564"/>
                </a:lnTo>
                <a:lnTo>
                  <a:pt x="3416" y="4566"/>
                </a:lnTo>
                <a:lnTo>
                  <a:pt x="3418" y="4568"/>
                </a:lnTo>
                <a:lnTo>
                  <a:pt x="3420" y="4570"/>
                </a:lnTo>
                <a:lnTo>
                  <a:pt x="3422" y="4572"/>
                </a:lnTo>
                <a:lnTo>
                  <a:pt x="3422" y="4576"/>
                </a:lnTo>
                <a:lnTo>
                  <a:pt x="3422" y="4582"/>
                </a:lnTo>
                <a:lnTo>
                  <a:pt x="3422" y="4586"/>
                </a:lnTo>
                <a:lnTo>
                  <a:pt x="3428" y="4592"/>
                </a:lnTo>
                <a:lnTo>
                  <a:pt x="3430" y="4596"/>
                </a:lnTo>
                <a:lnTo>
                  <a:pt x="3432" y="4594"/>
                </a:lnTo>
                <a:lnTo>
                  <a:pt x="3434" y="4588"/>
                </a:lnTo>
                <a:lnTo>
                  <a:pt x="3436" y="4584"/>
                </a:lnTo>
                <a:lnTo>
                  <a:pt x="3440" y="4584"/>
                </a:lnTo>
                <a:lnTo>
                  <a:pt x="3454" y="4586"/>
                </a:lnTo>
                <a:lnTo>
                  <a:pt x="3464" y="4590"/>
                </a:lnTo>
                <a:lnTo>
                  <a:pt x="3472" y="4592"/>
                </a:lnTo>
                <a:lnTo>
                  <a:pt x="3478" y="4592"/>
                </a:lnTo>
                <a:lnTo>
                  <a:pt x="3480" y="4594"/>
                </a:lnTo>
                <a:lnTo>
                  <a:pt x="3482" y="4602"/>
                </a:lnTo>
                <a:lnTo>
                  <a:pt x="3484" y="4606"/>
                </a:lnTo>
                <a:lnTo>
                  <a:pt x="3484" y="4608"/>
                </a:lnTo>
                <a:lnTo>
                  <a:pt x="3486" y="4612"/>
                </a:lnTo>
                <a:lnTo>
                  <a:pt x="3490" y="4614"/>
                </a:lnTo>
                <a:lnTo>
                  <a:pt x="3498" y="4618"/>
                </a:lnTo>
                <a:lnTo>
                  <a:pt x="3498" y="4616"/>
                </a:lnTo>
                <a:lnTo>
                  <a:pt x="3498" y="4612"/>
                </a:lnTo>
                <a:lnTo>
                  <a:pt x="3500" y="4608"/>
                </a:lnTo>
                <a:lnTo>
                  <a:pt x="3502" y="4606"/>
                </a:lnTo>
                <a:lnTo>
                  <a:pt x="3504" y="4606"/>
                </a:lnTo>
                <a:lnTo>
                  <a:pt x="3506" y="4608"/>
                </a:lnTo>
                <a:lnTo>
                  <a:pt x="3506" y="4612"/>
                </a:lnTo>
                <a:lnTo>
                  <a:pt x="3508" y="4618"/>
                </a:lnTo>
                <a:lnTo>
                  <a:pt x="3510" y="4626"/>
                </a:lnTo>
                <a:lnTo>
                  <a:pt x="3510" y="4634"/>
                </a:lnTo>
                <a:lnTo>
                  <a:pt x="3510" y="4636"/>
                </a:lnTo>
                <a:lnTo>
                  <a:pt x="3512" y="4638"/>
                </a:lnTo>
                <a:lnTo>
                  <a:pt x="3516" y="4638"/>
                </a:lnTo>
                <a:lnTo>
                  <a:pt x="3528" y="4636"/>
                </a:lnTo>
                <a:lnTo>
                  <a:pt x="3530" y="4636"/>
                </a:lnTo>
                <a:lnTo>
                  <a:pt x="3532" y="4634"/>
                </a:lnTo>
                <a:lnTo>
                  <a:pt x="3532" y="4632"/>
                </a:lnTo>
                <a:lnTo>
                  <a:pt x="3534" y="4628"/>
                </a:lnTo>
                <a:lnTo>
                  <a:pt x="3538" y="4628"/>
                </a:lnTo>
                <a:lnTo>
                  <a:pt x="3544" y="4626"/>
                </a:lnTo>
                <a:lnTo>
                  <a:pt x="3548" y="4624"/>
                </a:lnTo>
                <a:lnTo>
                  <a:pt x="3548" y="4622"/>
                </a:lnTo>
                <a:lnTo>
                  <a:pt x="3548" y="4620"/>
                </a:lnTo>
                <a:lnTo>
                  <a:pt x="3542" y="4612"/>
                </a:lnTo>
                <a:lnTo>
                  <a:pt x="3536" y="4604"/>
                </a:lnTo>
                <a:lnTo>
                  <a:pt x="3534" y="4600"/>
                </a:lnTo>
                <a:lnTo>
                  <a:pt x="3534" y="4598"/>
                </a:lnTo>
                <a:lnTo>
                  <a:pt x="3532" y="4598"/>
                </a:lnTo>
                <a:lnTo>
                  <a:pt x="3530" y="4598"/>
                </a:lnTo>
                <a:lnTo>
                  <a:pt x="3528" y="4596"/>
                </a:lnTo>
                <a:lnTo>
                  <a:pt x="3526" y="4592"/>
                </a:lnTo>
                <a:lnTo>
                  <a:pt x="3528" y="4586"/>
                </a:lnTo>
                <a:lnTo>
                  <a:pt x="3530" y="4586"/>
                </a:lnTo>
                <a:lnTo>
                  <a:pt x="3534" y="4584"/>
                </a:lnTo>
                <a:lnTo>
                  <a:pt x="3538" y="4584"/>
                </a:lnTo>
                <a:lnTo>
                  <a:pt x="3544" y="4582"/>
                </a:lnTo>
                <a:lnTo>
                  <a:pt x="3550" y="4576"/>
                </a:lnTo>
                <a:lnTo>
                  <a:pt x="3558" y="4566"/>
                </a:lnTo>
                <a:lnTo>
                  <a:pt x="3558" y="4564"/>
                </a:lnTo>
                <a:lnTo>
                  <a:pt x="3558" y="4562"/>
                </a:lnTo>
                <a:lnTo>
                  <a:pt x="3558" y="4558"/>
                </a:lnTo>
                <a:lnTo>
                  <a:pt x="3562" y="4556"/>
                </a:lnTo>
                <a:lnTo>
                  <a:pt x="3568" y="4554"/>
                </a:lnTo>
                <a:lnTo>
                  <a:pt x="3568" y="4552"/>
                </a:lnTo>
                <a:lnTo>
                  <a:pt x="3572" y="4550"/>
                </a:lnTo>
                <a:lnTo>
                  <a:pt x="3578" y="4548"/>
                </a:lnTo>
                <a:lnTo>
                  <a:pt x="3588" y="4552"/>
                </a:lnTo>
                <a:lnTo>
                  <a:pt x="3598" y="4558"/>
                </a:lnTo>
                <a:lnTo>
                  <a:pt x="3606" y="4566"/>
                </a:lnTo>
                <a:lnTo>
                  <a:pt x="3608" y="4568"/>
                </a:lnTo>
                <a:lnTo>
                  <a:pt x="3608" y="4570"/>
                </a:lnTo>
                <a:lnTo>
                  <a:pt x="3608" y="4574"/>
                </a:lnTo>
                <a:lnTo>
                  <a:pt x="3608" y="4578"/>
                </a:lnTo>
                <a:lnTo>
                  <a:pt x="3610" y="4580"/>
                </a:lnTo>
                <a:lnTo>
                  <a:pt x="3612" y="4580"/>
                </a:lnTo>
                <a:lnTo>
                  <a:pt x="3616" y="4576"/>
                </a:lnTo>
                <a:lnTo>
                  <a:pt x="3616" y="4578"/>
                </a:lnTo>
                <a:lnTo>
                  <a:pt x="3618" y="4578"/>
                </a:lnTo>
                <a:lnTo>
                  <a:pt x="3620" y="4578"/>
                </a:lnTo>
                <a:lnTo>
                  <a:pt x="3622" y="4576"/>
                </a:lnTo>
                <a:lnTo>
                  <a:pt x="3620" y="4578"/>
                </a:lnTo>
                <a:lnTo>
                  <a:pt x="3618" y="4586"/>
                </a:lnTo>
                <a:lnTo>
                  <a:pt x="3614" y="4596"/>
                </a:lnTo>
                <a:lnTo>
                  <a:pt x="3614" y="4600"/>
                </a:lnTo>
                <a:lnTo>
                  <a:pt x="3614" y="4604"/>
                </a:lnTo>
                <a:lnTo>
                  <a:pt x="3622" y="4620"/>
                </a:lnTo>
                <a:lnTo>
                  <a:pt x="3628" y="4628"/>
                </a:lnTo>
                <a:lnTo>
                  <a:pt x="3634" y="4636"/>
                </a:lnTo>
                <a:lnTo>
                  <a:pt x="3636" y="4640"/>
                </a:lnTo>
                <a:lnTo>
                  <a:pt x="3638" y="4642"/>
                </a:lnTo>
                <a:lnTo>
                  <a:pt x="3640" y="4644"/>
                </a:lnTo>
                <a:lnTo>
                  <a:pt x="3642" y="4648"/>
                </a:lnTo>
                <a:lnTo>
                  <a:pt x="3642" y="4658"/>
                </a:lnTo>
                <a:lnTo>
                  <a:pt x="3644" y="4660"/>
                </a:lnTo>
                <a:lnTo>
                  <a:pt x="3648" y="4664"/>
                </a:lnTo>
                <a:lnTo>
                  <a:pt x="3652" y="4666"/>
                </a:lnTo>
                <a:lnTo>
                  <a:pt x="3654" y="4670"/>
                </a:lnTo>
                <a:lnTo>
                  <a:pt x="3654" y="4674"/>
                </a:lnTo>
                <a:lnTo>
                  <a:pt x="3652" y="4678"/>
                </a:lnTo>
                <a:lnTo>
                  <a:pt x="3650" y="4688"/>
                </a:lnTo>
                <a:lnTo>
                  <a:pt x="3650" y="4692"/>
                </a:lnTo>
                <a:lnTo>
                  <a:pt x="3652" y="4698"/>
                </a:lnTo>
                <a:lnTo>
                  <a:pt x="3658" y="4704"/>
                </a:lnTo>
                <a:lnTo>
                  <a:pt x="3658" y="4708"/>
                </a:lnTo>
                <a:lnTo>
                  <a:pt x="3656" y="4710"/>
                </a:lnTo>
                <a:lnTo>
                  <a:pt x="3654" y="4714"/>
                </a:lnTo>
                <a:lnTo>
                  <a:pt x="3650" y="4716"/>
                </a:lnTo>
                <a:lnTo>
                  <a:pt x="3648" y="4722"/>
                </a:lnTo>
                <a:lnTo>
                  <a:pt x="3646" y="4730"/>
                </a:lnTo>
                <a:lnTo>
                  <a:pt x="3648" y="4744"/>
                </a:lnTo>
                <a:lnTo>
                  <a:pt x="3650" y="4758"/>
                </a:lnTo>
                <a:lnTo>
                  <a:pt x="3650" y="4770"/>
                </a:lnTo>
                <a:lnTo>
                  <a:pt x="3648" y="4790"/>
                </a:lnTo>
                <a:lnTo>
                  <a:pt x="3648" y="4802"/>
                </a:lnTo>
                <a:lnTo>
                  <a:pt x="3650" y="4806"/>
                </a:lnTo>
                <a:lnTo>
                  <a:pt x="3652" y="4808"/>
                </a:lnTo>
                <a:lnTo>
                  <a:pt x="3654" y="4812"/>
                </a:lnTo>
                <a:lnTo>
                  <a:pt x="3656" y="4818"/>
                </a:lnTo>
                <a:lnTo>
                  <a:pt x="3654" y="4826"/>
                </a:lnTo>
                <a:lnTo>
                  <a:pt x="3650" y="4836"/>
                </a:lnTo>
                <a:lnTo>
                  <a:pt x="3646" y="4846"/>
                </a:lnTo>
                <a:lnTo>
                  <a:pt x="3640" y="4856"/>
                </a:lnTo>
                <a:lnTo>
                  <a:pt x="3634" y="4862"/>
                </a:lnTo>
                <a:lnTo>
                  <a:pt x="3628" y="4864"/>
                </a:lnTo>
                <a:lnTo>
                  <a:pt x="3616" y="4866"/>
                </a:lnTo>
                <a:lnTo>
                  <a:pt x="3606" y="4870"/>
                </a:lnTo>
                <a:lnTo>
                  <a:pt x="3602" y="4872"/>
                </a:lnTo>
                <a:lnTo>
                  <a:pt x="3600" y="4876"/>
                </a:lnTo>
                <a:lnTo>
                  <a:pt x="3600" y="4882"/>
                </a:lnTo>
                <a:lnTo>
                  <a:pt x="3600" y="4888"/>
                </a:lnTo>
                <a:lnTo>
                  <a:pt x="3602" y="4892"/>
                </a:lnTo>
                <a:lnTo>
                  <a:pt x="3600" y="4896"/>
                </a:lnTo>
                <a:lnTo>
                  <a:pt x="3592" y="4898"/>
                </a:lnTo>
                <a:lnTo>
                  <a:pt x="3590" y="4900"/>
                </a:lnTo>
                <a:lnTo>
                  <a:pt x="3588" y="4904"/>
                </a:lnTo>
                <a:lnTo>
                  <a:pt x="3590" y="4910"/>
                </a:lnTo>
                <a:lnTo>
                  <a:pt x="3594" y="4918"/>
                </a:lnTo>
                <a:lnTo>
                  <a:pt x="3594" y="4922"/>
                </a:lnTo>
                <a:lnTo>
                  <a:pt x="3594" y="4926"/>
                </a:lnTo>
                <a:lnTo>
                  <a:pt x="3588" y="4932"/>
                </a:lnTo>
                <a:lnTo>
                  <a:pt x="3580" y="4934"/>
                </a:lnTo>
                <a:lnTo>
                  <a:pt x="3570" y="4938"/>
                </a:lnTo>
                <a:lnTo>
                  <a:pt x="3560" y="4942"/>
                </a:lnTo>
                <a:lnTo>
                  <a:pt x="3552" y="4946"/>
                </a:lnTo>
                <a:lnTo>
                  <a:pt x="3546" y="4952"/>
                </a:lnTo>
                <a:lnTo>
                  <a:pt x="3546" y="4956"/>
                </a:lnTo>
                <a:lnTo>
                  <a:pt x="3546" y="4962"/>
                </a:lnTo>
                <a:lnTo>
                  <a:pt x="3546" y="4974"/>
                </a:lnTo>
                <a:lnTo>
                  <a:pt x="3546" y="4984"/>
                </a:lnTo>
                <a:lnTo>
                  <a:pt x="3542" y="4990"/>
                </a:lnTo>
                <a:lnTo>
                  <a:pt x="3540" y="4994"/>
                </a:lnTo>
                <a:lnTo>
                  <a:pt x="3532" y="5002"/>
                </a:lnTo>
                <a:lnTo>
                  <a:pt x="3530" y="5008"/>
                </a:lnTo>
                <a:lnTo>
                  <a:pt x="3530" y="5016"/>
                </a:lnTo>
                <a:lnTo>
                  <a:pt x="3530" y="5024"/>
                </a:lnTo>
                <a:lnTo>
                  <a:pt x="3528" y="5030"/>
                </a:lnTo>
                <a:lnTo>
                  <a:pt x="3524" y="5032"/>
                </a:lnTo>
                <a:lnTo>
                  <a:pt x="3520" y="5032"/>
                </a:lnTo>
                <a:lnTo>
                  <a:pt x="3516" y="5034"/>
                </a:lnTo>
                <a:lnTo>
                  <a:pt x="3512" y="5038"/>
                </a:lnTo>
                <a:lnTo>
                  <a:pt x="3510" y="5044"/>
                </a:lnTo>
                <a:lnTo>
                  <a:pt x="3512" y="5054"/>
                </a:lnTo>
                <a:lnTo>
                  <a:pt x="3516" y="5070"/>
                </a:lnTo>
                <a:lnTo>
                  <a:pt x="3516" y="5082"/>
                </a:lnTo>
                <a:lnTo>
                  <a:pt x="3516" y="5090"/>
                </a:lnTo>
                <a:lnTo>
                  <a:pt x="3514" y="5094"/>
                </a:lnTo>
                <a:lnTo>
                  <a:pt x="3514" y="5098"/>
                </a:lnTo>
                <a:lnTo>
                  <a:pt x="3514" y="5100"/>
                </a:lnTo>
                <a:lnTo>
                  <a:pt x="3524" y="5112"/>
                </a:lnTo>
                <a:lnTo>
                  <a:pt x="3532" y="5118"/>
                </a:lnTo>
                <a:lnTo>
                  <a:pt x="3538" y="5120"/>
                </a:lnTo>
                <a:lnTo>
                  <a:pt x="3542" y="5118"/>
                </a:lnTo>
                <a:lnTo>
                  <a:pt x="3546" y="5116"/>
                </a:lnTo>
                <a:lnTo>
                  <a:pt x="3550" y="5110"/>
                </a:lnTo>
                <a:lnTo>
                  <a:pt x="3552" y="5110"/>
                </a:lnTo>
                <a:lnTo>
                  <a:pt x="3552" y="5114"/>
                </a:lnTo>
                <a:lnTo>
                  <a:pt x="3552" y="5128"/>
                </a:lnTo>
                <a:lnTo>
                  <a:pt x="3550" y="5140"/>
                </a:lnTo>
                <a:lnTo>
                  <a:pt x="3548" y="5144"/>
                </a:lnTo>
                <a:lnTo>
                  <a:pt x="3544" y="5148"/>
                </a:lnTo>
                <a:lnTo>
                  <a:pt x="3540" y="5152"/>
                </a:lnTo>
                <a:lnTo>
                  <a:pt x="3534" y="5154"/>
                </a:lnTo>
                <a:lnTo>
                  <a:pt x="3520" y="5170"/>
                </a:lnTo>
                <a:lnTo>
                  <a:pt x="3508" y="5184"/>
                </a:lnTo>
                <a:lnTo>
                  <a:pt x="3502" y="5196"/>
                </a:lnTo>
                <a:lnTo>
                  <a:pt x="3498" y="5208"/>
                </a:lnTo>
                <a:lnTo>
                  <a:pt x="3496" y="5218"/>
                </a:lnTo>
                <a:lnTo>
                  <a:pt x="3496" y="5228"/>
                </a:lnTo>
                <a:lnTo>
                  <a:pt x="3498" y="5244"/>
                </a:lnTo>
                <a:lnTo>
                  <a:pt x="3502" y="5250"/>
                </a:lnTo>
                <a:lnTo>
                  <a:pt x="3504" y="5254"/>
                </a:lnTo>
                <a:lnTo>
                  <a:pt x="3512" y="5260"/>
                </a:lnTo>
                <a:lnTo>
                  <a:pt x="3514" y="5262"/>
                </a:lnTo>
                <a:lnTo>
                  <a:pt x="3516" y="5264"/>
                </a:lnTo>
                <a:lnTo>
                  <a:pt x="3514" y="5268"/>
                </a:lnTo>
                <a:lnTo>
                  <a:pt x="3508" y="5272"/>
                </a:lnTo>
                <a:lnTo>
                  <a:pt x="3504" y="5276"/>
                </a:lnTo>
                <a:lnTo>
                  <a:pt x="3502" y="5280"/>
                </a:lnTo>
                <a:lnTo>
                  <a:pt x="3502" y="5282"/>
                </a:lnTo>
                <a:lnTo>
                  <a:pt x="3504" y="5286"/>
                </a:lnTo>
                <a:lnTo>
                  <a:pt x="3510" y="5292"/>
                </a:lnTo>
                <a:lnTo>
                  <a:pt x="3518" y="5298"/>
                </a:lnTo>
                <a:lnTo>
                  <a:pt x="3540" y="5310"/>
                </a:lnTo>
                <a:lnTo>
                  <a:pt x="3550" y="5318"/>
                </a:lnTo>
                <a:lnTo>
                  <a:pt x="3552" y="5322"/>
                </a:lnTo>
                <a:lnTo>
                  <a:pt x="3554" y="5328"/>
                </a:lnTo>
                <a:lnTo>
                  <a:pt x="3558" y="5342"/>
                </a:lnTo>
                <a:lnTo>
                  <a:pt x="3564" y="5354"/>
                </a:lnTo>
                <a:lnTo>
                  <a:pt x="3570" y="5364"/>
                </a:lnTo>
                <a:lnTo>
                  <a:pt x="3576" y="5372"/>
                </a:lnTo>
                <a:lnTo>
                  <a:pt x="3588" y="5388"/>
                </a:lnTo>
                <a:lnTo>
                  <a:pt x="3592" y="5398"/>
                </a:lnTo>
                <a:lnTo>
                  <a:pt x="3596" y="5410"/>
                </a:lnTo>
                <a:lnTo>
                  <a:pt x="3600" y="5424"/>
                </a:lnTo>
                <a:lnTo>
                  <a:pt x="3606" y="5438"/>
                </a:lnTo>
                <a:lnTo>
                  <a:pt x="3618" y="5468"/>
                </a:lnTo>
                <a:lnTo>
                  <a:pt x="3632" y="5498"/>
                </a:lnTo>
                <a:lnTo>
                  <a:pt x="3638" y="5512"/>
                </a:lnTo>
                <a:lnTo>
                  <a:pt x="3642" y="5526"/>
                </a:lnTo>
                <a:lnTo>
                  <a:pt x="3644" y="5536"/>
                </a:lnTo>
                <a:lnTo>
                  <a:pt x="3648" y="5544"/>
                </a:lnTo>
                <a:lnTo>
                  <a:pt x="3654" y="5554"/>
                </a:lnTo>
                <a:lnTo>
                  <a:pt x="3660" y="5564"/>
                </a:lnTo>
                <a:lnTo>
                  <a:pt x="3660" y="5570"/>
                </a:lnTo>
                <a:lnTo>
                  <a:pt x="3662" y="5576"/>
                </a:lnTo>
                <a:lnTo>
                  <a:pt x="3664" y="5584"/>
                </a:lnTo>
                <a:lnTo>
                  <a:pt x="3668" y="5594"/>
                </a:lnTo>
                <a:lnTo>
                  <a:pt x="3682" y="5612"/>
                </a:lnTo>
                <a:lnTo>
                  <a:pt x="3688" y="5622"/>
                </a:lnTo>
                <a:lnTo>
                  <a:pt x="3694" y="5632"/>
                </a:lnTo>
                <a:lnTo>
                  <a:pt x="3698" y="5644"/>
                </a:lnTo>
                <a:lnTo>
                  <a:pt x="3698" y="5656"/>
                </a:lnTo>
                <a:lnTo>
                  <a:pt x="3698" y="5670"/>
                </a:lnTo>
                <a:lnTo>
                  <a:pt x="3700" y="5680"/>
                </a:lnTo>
                <a:lnTo>
                  <a:pt x="3704" y="5690"/>
                </a:lnTo>
                <a:lnTo>
                  <a:pt x="3712" y="5700"/>
                </a:lnTo>
                <a:lnTo>
                  <a:pt x="3724" y="5714"/>
                </a:lnTo>
                <a:lnTo>
                  <a:pt x="3730" y="5720"/>
                </a:lnTo>
                <a:lnTo>
                  <a:pt x="3734" y="5728"/>
                </a:lnTo>
                <a:lnTo>
                  <a:pt x="3742" y="5738"/>
                </a:lnTo>
                <a:lnTo>
                  <a:pt x="3752" y="5750"/>
                </a:lnTo>
                <a:lnTo>
                  <a:pt x="3776" y="5766"/>
                </a:lnTo>
                <a:lnTo>
                  <a:pt x="3814" y="5790"/>
                </a:lnTo>
                <a:lnTo>
                  <a:pt x="3854" y="5812"/>
                </a:lnTo>
                <a:lnTo>
                  <a:pt x="3878" y="5826"/>
                </a:lnTo>
                <a:lnTo>
                  <a:pt x="3884" y="5832"/>
                </a:lnTo>
                <a:lnTo>
                  <a:pt x="3888" y="5836"/>
                </a:lnTo>
                <a:lnTo>
                  <a:pt x="3892" y="5844"/>
                </a:lnTo>
                <a:lnTo>
                  <a:pt x="3894" y="5850"/>
                </a:lnTo>
                <a:lnTo>
                  <a:pt x="3896" y="5858"/>
                </a:lnTo>
                <a:lnTo>
                  <a:pt x="3900" y="5864"/>
                </a:lnTo>
                <a:lnTo>
                  <a:pt x="3906" y="5868"/>
                </a:lnTo>
                <a:lnTo>
                  <a:pt x="3910" y="5872"/>
                </a:lnTo>
                <a:lnTo>
                  <a:pt x="3924" y="5880"/>
                </a:lnTo>
                <a:lnTo>
                  <a:pt x="3930" y="5884"/>
                </a:lnTo>
                <a:lnTo>
                  <a:pt x="3936" y="5890"/>
                </a:lnTo>
                <a:lnTo>
                  <a:pt x="3936" y="5916"/>
                </a:lnTo>
                <a:lnTo>
                  <a:pt x="3938" y="5926"/>
                </a:lnTo>
                <a:lnTo>
                  <a:pt x="3940" y="5928"/>
                </a:lnTo>
                <a:lnTo>
                  <a:pt x="3940" y="5936"/>
                </a:lnTo>
                <a:lnTo>
                  <a:pt x="3940" y="5948"/>
                </a:lnTo>
                <a:lnTo>
                  <a:pt x="3942" y="5956"/>
                </a:lnTo>
                <a:lnTo>
                  <a:pt x="3944" y="5968"/>
                </a:lnTo>
                <a:lnTo>
                  <a:pt x="3944" y="5976"/>
                </a:lnTo>
                <a:lnTo>
                  <a:pt x="3944" y="5988"/>
                </a:lnTo>
                <a:lnTo>
                  <a:pt x="3942" y="5998"/>
                </a:lnTo>
                <a:lnTo>
                  <a:pt x="3942" y="6006"/>
                </a:lnTo>
                <a:lnTo>
                  <a:pt x="3946" y="6022"/>
                </a:lnTo>
                <a:lnTo>
                  <a:pt x="3948" y="6042"/>
                </a:lnTo>
                <a:lnTo>
                  <a:pt x="3948" y="6054"/>
                </a:lnTo>
                <a:lnTo>
                  <a:pt x="3946" y="6070"/>
                </a:lnTo>
                <a:lnTo>
                  <a:pt x="3940" y="6098"/>
                </a:lnTo>
                <a:lnTo>
                  <a:pt x="3938" y="6116"/>
                </a:lnTo>
                <a:lnTo>
                  <a:pt x="3936" y="6126"/>
                </a:lnTo>
                <a:lnTo>
                  <a:pt x="3934" y="6126"/>
                </a:lnTo>
                <a:lnTo>
                  <a:pt x="3932" y="6126"/>
                </a:lnTo>
                <a:lnTo>
                  <a:pt x="3930" y="6128"/>
                </a:lnTo>
                <a:lnTo>
                  <a:pt x="3926" y="6136"/>
                </a:lnTo>
                <a:lnTo>
                  <a:pt x="3926" y="6142"/>
                </a:lnTo>
                <a:lnTo>
                  <a:pt x="3926" y="6146"/>
                </a:lnTo>
                <a:lnTo>
                  <a:pt x="3930" y="6148"/>
                </a:lnTo>
                <a:lnTo>
                  <a:pt x="3932" y="6150"/>
                </a:lnTo>
                <a:lnTo>
                  <a:pt x="3932" y="6156"/>
                </a:lnTo>
                <a:lnTo>
                  <a:pt x="3930" y="6170"/>
                </a:lnTo>
                <a:lnTo>
                  <a:pt x="3928" y="6192"/>
                </a:lnTo>
                <a:lnTo>
                  <a:pt x="3928" y="6204"/>
                </a:lnTo>
                <a:lnTo>
                  <a:pt x="3930" y="6216"/>
                </a:lnTo>
                <a:lnTo>
                  <a:pt x="3932" y="6228"/>
                </a:lnTo>
                <a:lnTo>
                  <a:pt x="3932" y="6238"/>
                </a:lnTo>
                <a:lnTo>
                  <a:pt x="3932" y="6246"/>
                </a:lnTo>
                <a:lnTo>
                  <a:pt x="3928" y="6254"/>
                </a:lnTo>
                <a:lnTo>
                  <a:pt x="3924" y="6266"/>
                </a:lnTo>
                <a:lnTo>
                  <a:pt x="3924" y="6270"/>
                </a:lnTo>
                <a:lnTo>
                  <a:pt x="3926" y="6276"/>
                </a:lnTo>
                <a:lnTo>
                  <a:pt x="3928" y="6284"/>
                </a:lnTo>
                <a:lnTo>
                  <a:pt x="3926" y="6292"/>
                </a:lnTo>
                <a:lnTo>
                  <a:pt x="3922" y="6310"/>
                </a:lnTo>
                <a:lnTo>
                  <a:pt x="3914" y="6330"/>
                </a:lnTo>
                <a:lnTo>
                  <a:pt x="3912" y="6340"/>
                </a:lnTo>
                <a:lnTo>
                  <a:pt x="3912" y="6348"/>
                </a:lnTo>
                <a:lnTo>
                  <a:pt x="3914" y="6358"/>
                </a:lnTo>
                <a:lnTo>
                  <a:pt x="3910" y="6362"/>
                </a:lnTo>
                <a:lnTo>
                  <a:pt x="3908" y="6368"/>
                </a:lnTo>
                <a:lnTo>
                  <a:pt x="3904" y="6388"/>
                </a:lnTo>
                <a:lnTo>
                  <a:pt x="3904" y="6400"/>
                </a:lnTo>
                <a:lnTo>
                  <a:pt x="3900" y="6408"/>
                </a:lnTo>
                <a:lnTo>
                  <a:pt x="3898" y="6414"/>
                </a:lnTo>
                <a:lnTo>
                  <a:pt x="3894" y="6418"/>
                </a:lnTo>
                <a:lnTo>
                  <a:pt x="3890" y="6422"/>
                </a:lnTo>
                <a:lnTo>
                  <a:pt x="3888" y="6426"/>
                </a:lnTo>
                <a:lnTo>
                  <a:pt x="3888" y="6432"/>
                </a:lnTo>
                <a:lnTo>
                  <a:pt x="3890" y="6438"/>
                </a:lnTo>
                <a:lnTo>
                  <a:pt x="3896" y="6454"/>
                </a:lnTo>
                <a:lnTo>
                  <a:pt x="3900" y="6470"/>
                </a:lnTo>
                <a:lnTo>
                  <a:pt x="3898" y="6482"/>
                </a:lnTo>
                <a:lnTo>
                  <a:pt x="3896" y="6486"/>
                </a:lnTo>
                <a:lnTo>
                  <a:pt x="3894" y="6492"/>
                </a:lnTo>
                <a:lnTo>
                  <a:pt x="3888" y="6498"/>
                </a:lnTo>
                <a:lnTo>
                  <a:pt x="3882" y="6508"/>
                </a:lnTo>
                <a:lnTo>
                  <a:pt x="3882" y="6514"/>
                </a:lnTo>
                <a:lnTo>
                  <a:pt x="3880" y="6522"/>
                </a:lnTo>
                <a:lnTo>
                  <a:pt x="3884" y="6546"/>
                </a:lnTo>
                <a:lnTo>
                  <a:pt x="3888" y="6568"/>
                </a:lnTo>
                <a:lnTo>
                  <a:pt x="3888" y="6584"/>
                </a:lnTo>
                <a:lnTo>
                  <a:pt x="3890" y="6596"/>
                </a:lnTo>
                <a:lnTo>
                  <a:pt x="3894" y="6608"/>
                </a:lnTo>
                <a:lnTo>
                  <a:pt x="3896" y="6614"/>
                </a:lnTo>
                <a:lnTo>
                  <a:pt x="3894" y="6620"/>
                </a:lnTo>
                <a:lnTo>
                  <a:pt x="3890" y="6632"/>
                </a:lnTo>
                <a:lnTo>
                  <a:pt x="3884" y="6646"/>
                </a:lnTo>
                <a:lnTo>
                  <a:pt x="3882" y="6654"/>
                </a:lnTo>
                <a:lnTo>
                  <a:pt x="3882" y="6662"/>
                </a:lnTo>
                <a:lnTo>
                  <a:pt x="3884" y="6670"/>
                </a:lnTo>
                <a:lnTo>
                  <a:pt x="3884" y="6676"/>
                </a:lnTo>
                <a:lnTo>
                  <a:pt x="3882" y="6678"/>
                </a:lnTo>
                <a:lnTo>
                  <a:pt x="3880" y="6680"/>
                </a:lnTo>
                <a:lnTo>
                  <a:pt x="3878" y="6684"/>
                </a:lnTo>
                <a:lnTo>
                  <a:pt x="3874" y="6690"/>
                </a:lnTo>
                <a:lnTo>
                  <a:pt x="3872" y="6698"/>
                </a:lnTo>
                <a:lnTo>
                  <a:pt x="3870" y="6710"/>
                </a:lnTo>
                <a:lnTo>
                  <a:pt x="3868" y="6726"/>
                </a:lnTo>
                <a:lnTo>
                  <a:pt x="3866" y="6738"/>
                </a:lnTo>
                <a:lnTo>
                  <a:pt x="3858" y="6758"/>
                </a:lnTo>
                <a:lnTo>
                  <a:pt x="3850" y="6774"/>
                </a:lnTo>
                <a:lnTo>
                  <a:pt x="3846" y="6786"/>
                </a:lnTo>
                <a:lnTo>
                  <a:pt x="3844" y="6794"/>
                </a:lnTo>
                <a:lnTo>
                  <a:pt x="3840" y="6798"/>
                </a:lnTo>
                <a:lnTo>
                  <a:pt x="3838" y="6802"/>
                </a:lnTo>
                <a:lnTo>
                  <a:pt x="3834" y="6818"/>
                </a:lnTo>
                <a:lnTo>
                  <a:pt x="3834" y="6830"/>
                </a:lnTo>
                <a:lnTo>
                  <a:pt x="3832" y="6836"/>
                </a:lnTo>
                <a:lnTo>
                  <a:pt x="3830" y="6838"/>
                </a:lnTo>
                <a:lnTo>
                  <a:pt x="3828" y="6836"/>
                </a:lnTo>
                <a:lnTo>
                  <a:pt x="3826" y="6836"/>
                </a:lnTo>
                <a:lnTo>
                  <a:pt x="3826" y="6834"/>
                </a:lnTo>
                <a:lnTo>
                  <a:pt x="3824" y="6846"/>
                </a:lnTo>
                <a:lnTo>
                  <a:pt x="3822" y="6858"/>
                </a:lnTo>
                <a:lnTo>
                  <a:pt x="3820" y="6864"/>
                </a:lnTo>
                <a:lnTo>
                  <a:pt x="3818" y="6866"/>
                </a:lnTo>
                <a:lnTo>
                  <a:pt x="3814" y="6866"/>
                </a:lnTo>
                <a:lnTo>
                  <a:pt x="3806" y="6864"/>
                </a:lnTo>
                <a:lnTo>
                  <a:pt x="3804" y="6864"/>
                </a:lnTo>
                <a:lnTo>
                  <a:pt x="3804" y="6870"/>
                </a:lnTo>
                <a:lnTo>
                  <a:pt x="3802" y="6882"/>
                </a:lnTo>
                <a:lnTo>
                  <a:pt x="3804" y="6890"/>
                </a:lnTo>
                <a:lnTo>
                  <a:pt x="3806" y="6898"/>
                </a:lnTo>
                <a:lnTo>
                  <a:pt x="3810" y="6906"/>
                </a:lnTo>
                <a:lnTo>
                  <a:pt x="3810" y="6914"/>
                </a:lnTo>
                <a:lnTo>
                  <a:pt x="3810" y="6924"/>
                </a:lnTo>
                <a:lnTo>
                  <a:pt x="3808" y="6936"/>
                </a:lnTo>
                <a:lnTo>
                  <a:pt x="3810" y="6944"/>
                </a:lnTo>
                <a:lnTo>
                  <a:pt x="3814" y="6954"/>
                </a:lnTo>
                <a:lnTo>
                  <a:pt x="3818" y="6960"/>
                </a:lnTo>
                <a:lnTo>
                  <a:pt x="3820" y="6968"/>
                </a:lnTo>
                <a:lnTo>
                  <a:pt x="3820" y="6976"/>
                </a:lnTo>
                <a:lnTo>
                  <a:pt x="3818" y="6990"/>
                </a:lnTo>
                <a:lnTo>
                  <a:pt x="3816" y="7002"/>
                </a:lnTo>
                <a:lnTo>
                  <a:pt x="3812" y="7008"/>
                </a:lnTo>
                <a:lnTo>
                  <a:pt x="3810" y="7010"/>
                </a:lnTo>
                <a:lnTo>
                  <a:pt x="3808" y="7010"/>
                </a:lnTo>
                <a:lnTo>
                  <a:pt x="3804" y="7010"/>
                </a:lnTo>
                <a:lnTo>
                  <a:pt x="3802" y="7012"/>
                </a:lnTo>
                <a:lnTo>
                  <a:pt x="3800" y="7016"/>
                </a:lnTo>
                <a:lnTo>
                  <a:pt x="3800" y="7026"/>
                </a:lnTo>
                <a:lnTo>
                  <a:pt x="3798" y="7042"/>
                </a:lnTo>
                <a:lnTo>
                  <a:pt x="3796" y="7054"/>
                </a:lnTo>
                <a:lnTo>
                  <a:pt x="3790" y="7068"/>
                </a:lnTo>
                <a:lnTo>
                  <a:pt x="3790" y="7074"/>
                </a:lnTo>
                <a:lnTo>
                  <a:pt x="3790" y="7080"/>
                </a:lnTo>
                <a:lnTo>
                  <a:pt x="3790" y="7086"/>
                </a:lnTo>
                <a:lnTo>
                  <a:pt x="3794" y="7096"/>
                </a:lnTo>
                <a:lnTo>
                  <a:pt x="3798" y="7104"/>
                </a:lnTo>
                <a:lnTo>
                  <a:pt x="3804" y="7112"/>
                </a:lnTo>
                <a:lnTo>
                  <a:pt x="3808" y="7116"/>
                </a:lnTo>
                <a:lnTo>
                  <a:pt x="3814" y="7118"/>
                </a:lnTo>
                <a:lnTo>
                  <a:pt x="3818" y="7116"/>
                </a:lnTo>
                <a:lnTo>
                  <a:pt x="3820" y="7116"/>
                </a:lnTo>
                <a:lnTo>
                  <a:pt x="3824" y="7112"/>
                </a:lnTo>
                <a:lnTo>
                  <a:pt x="3826" y="7108"/>
                </a:lnTo>
                <a:lnTo>
                  <a:pt x="3830" y="7100"/>
                </a:lnTo>
                <a:lnTo>
                  <a:pt x="3832" y="7100"/>
                </a:lnTo>
                <a:lnTo>
                  <a:pt x="3834" y="7100"/>
                </a:lnTo>
                <a:lnTo>
                  <a:pt x="3838" y="7106"/>
                </a:lnTo>
                <a:lnTo>
                  <a:pt x="3842" y="7110"/>
                </a:lnTo>
                <a:lnTo>
                  <a:pt x="3846" y="7112"/>
                </a:lnTo>
                <a:lnTo>
                  <a:pt x="3848" y="7112"/>
                </a:lnTo>
                <a:lnTo>
                  <a:pt x="3846" y="7116"/>
                </a:lnTo>
                <a:lnTo>
                  <a:pt x="3840" y="7122"/>
                </a:lnTo>
                <a:lnTo>
                  <a:pt x="3836" y="7126"/>
                </a:lnTo>
                <a:lnTo>
                  <a:pt x="3836" y="7128"/>
                </a:lnTo>
                <a:lnTo>
                  <a:pt x="3842" y="7130"/>
                </a:lnTo>
                <a:lnTo>
                  <a:pt x="3846" y="7132"/>
                </a:lnTo>
                <a:lnTo>
                  <a:pt x="3850" y="7134"/>
                </a:lnTo>
                <a:lnTo>
                  <a:pt x="3852" y="7138"/>
                </a:lnTo>
                <a:lnTo>
                  <a:pt x="3854" y="7142"/>
                </a:lnTo>
                <a:lnTo>
                  <a:pt x="3852" y="7148"/>
                </a:lnTo>
                <a:lnTo>
                  <a:pt x="3850" y="7150"/>
                </a:lnTo>
                <a:lnTo>
                  <a:pt x="3848" y="7148"/>
                </a:lnTo>
                <a:lnTo>
                  <a:pt x="3844" y="7142"/>
                </a:lnTo>
                <a:lnTo>
                  <a:pt x="3840" y="7140"/>
                </a:lnTo>
                <a:lnTo>
                  <a:pt x="3838" y="7144"/>
                </a:lnTo>
                <a:lnTo>
                  <a:pt x="3838" y="7150"/>
                </a:lnTo>
                <a:lnTo>
                  <a:pt x="3840" y="7156"/>
                </a:lnTo>
                <a:lnTo>
                  <a:pt x="3838" y="7160"/>
                </a:lnTo>
                <a:lnTo>
                  <a:pt x="3836" y="7166"/>
                </a:lnTo>
                <a:lnTo>
                  <a:pt x="3838" y="7176"/>
                </a:lnTo>
                <a:lnTo>
                  <a:pt x="3840" y="7182"/>
                </a:lnTo>
                <a:lnTo>
                  <a:pt x="3838" y="7188"/>
                </a:lnTo>
                <a:lnTo>
                  <a:pt x="3832" y="7196"/>
                </a:lnTo>
                <a:lnTo>
                  <a:pt x="3826" y="7202"/>
                </a:lnTo>
                <a:lnTo>
                  <a:pt x="3826" y="7208"/>
                </a:lnTo>
                <a:lnTo>
                  <a:pt x="3826" y="7212"/>
                </a:lnTo>
                <a:lnTo>
                  <a:pt x="3830" y="7224"/>
                </a:lnTo>
                <a:lnTo>
                  <a:pt x="3830" y="7234"/>
                </a:lnTo>
                <a:lnTo>
                  <a:pt x="3826" y="7242"/>
                </a:lnTo>
                <a:lnTo>
                  <a:pt x="3822" y="7248"/>
                </a:lnTo>
                <a:lnTo>
                  <a:pt x="3820" y="7250"/>
                </a:lnTo>
                <a:lnTo>
                  <a:pt x="3822" y="7254"/>
                </a:lnTo>
                <a:lnTo>
                  <a:pt x="3826" y="7256"/>
                </a:lnTo>
                <a:lnTo>
                  <a:pt x="3832" y="7258"/>
                </a:lnTo>
                <a:lnTo>
                  <a:pt x="3840" y="7262"/>
                </a:lnTo>
                <a:lnTo>
                  <a:pt x="3844" y="7266"/>
                </a:lnTo>
                <a:lnTo>
                  <a:pt x="3844" y="7272"/>
                </a:lnTo>
                <a:lnTo>
                  <a:pt x="3842" y="7280"/>
                </a:lnTo>
                <a:lnTo>
                  <a:pt x="3838" y="7286"/>
                </a:lnTo>
                <a:lnTo>
                  <a:pt x="3834" y="7292"/>
                </a:lnTo>
                <a:lnTo>
                  <a:pt x="3828" y="7296"/>
                </a:lnTo>
                <a:lnTo>
                  <a:pt x="3822" y="7298"/>
                </a:lnTo>
                <a:lnTo>
                  <a:pt x="3816" y="7302"/>
                </a:lnTo>
                <a:lnTo>
                  <a:pt x="3814" y="7304"/>
                </a:lnTo>
                <a:lnTo>
                  <a:pt x="3816" y="7308"/>
                </a:lnTo>
                <a:lnTo>
                  <a:pt x="3818" y="7312"/>
                </a:lnTo>
                <a:lnTo>
                  <a:pt x="3820" y="7314"/>
                </a:lnTo>
                <a:lnTo>
                  <a:pt x="3820" y="7316"/>
                </a:lnTo>
                <a:lnTo>
                  <a:pt x="3816" y="7318"/>
                </a:lnTo>
                <a:lnTo>
                  <a:pt x="3812" y="7322"/>
                </a:lnTo>
                <a:lnTo>
                  <a:pt x="3808" y="7330"/>
                </a:lnTo>
                <a:lnTo>
                  <a:pt x="3808" y="7336"/>
                </a:lnTo>
                <a:lnTo>
                  <a:pt x="3808" y="7340"/>
                </a:lnTo>
                <a:lnTo>
                  <a:pt x="3808" y="7346"/>
                </a:lnTo>
                <a:lnTo>
                  <a:pt x="3806" y="7356"/>
                </a:lnTo>
                <a:lnTo>
                  <a:pt x="3804" y="7370"/>
                </a:lnTo>
                <a:lnTo>
                  <a:pt x="3804" y="7378"/>
                </a:lnTo>
                <a:lnTo>
                  <a:pt x="3802" y="7384"/>
                </a:lnTo>
                <a:lnTo>
                  <a:pt x="3798" y="7388"/>
                </a:lnTo>
                <a:lnTo>
                  <a:pt x="3794" y="7390"/>
                </a:lnTo>
                <a:lnTo>
                  <a:pt x="3796" y="7382"/>
                </a:lnTo>
                <a:lnTo>
                  <a:pt x="3796" y="7372"/>
                </a:lnTo>
                <a:lnTo>
                  <a:pt x="3796" y="7366"/>
                </a:lnTo>
                <a:lnTo>
                  <a:pt x="3792" y="7364"/>
                </a:lnTo>
                <a:lnTo>
                  <a:pt x="3788" y="7360"/>
                </a:lnTo>
                <a:lnTo>
                  <a:pt x="3786" y="7358"/>
                </a:lnTo>
                <a:lnTo>
                  <a:pt x="3786" y="7352"/>
                </a:lnTo>
                <a:lnTo>
                  <a:pt x="3786" y="7346"/>
                </a:lnTo>
                <a:lnTo>
                  <a:pt x="3784" y="7346"/>
                </a:lnTo>
                <a:lnTo>
                  <a:pt x="3780" y="7346"/>
                </a:lnTo>
                <a:lnTo>
                  <a:pt x="3772" y="7346"/>
                </a:lnTo>
                <a:lnTo>
                  <a:pt x="3772" y="7348"/>
                </a:lnTo>
                <a:lnTo>
                  <a:pt x="3770" y="7350"/>
                </a:lnTo>
                <a:lnTo>
                  <a:pt x="3766" y="7348"/>
                </a:lnTo>
                <a:lnTo>
                  <a:pt x="3764" y="7346"/>
                </a:lnTo>
                <a:lnTo>
                  <a:pt x="3762" y="7346"/>
                </a:lnTo>
                <a:lnTo>
                  <a:pt x="3762" y="7352"/>
                </a:lnTo>
                <a:lnTo>
                  <a:pt x="3762" y="7354"/>
                </a:lnTo>
                <a:lnTo>
                  <a:pt x="3760" y="7360"/>
                </a:lnTo>
                <a:lnTo>
                  <a:pt x="3756" y="7364"/>
                </a:lnTo>
                <a:lnTo>
                  <a:pt x="3750" y="7368"/>
                </a:lnTo>
                <a:lnTo>
                  <a:pt x="3736" y="7378"/>
                </a:lnTo>
                <a:lnTo>
                  <a:pt x="3724" y="7386"/>
                </a:lnTo>
                <a:lnTo>
                  <a:pt x="3722" y="7390"/>
                </a:lnTo>
                <a:lnTo>
                  <a:pt x="3720" y="7394"/>
                </a:lnTo>
                <a:lnTo>
                  <a:pt x="3720" y="7398"/>
                </a:lnTo>
                <a:lnTo>
                  <a:pt x="3722" y="7402"/>
                </a:lnTo>
                <a:lnTo>
                  <a:pt x="3728" y="7408"/>
                </a:lnTo>
                <a:lnTo>
                  <a:pt x="3732" y="7410"/>
                </a:lnTo>
                <a:lnTo>
                  <a:pt x="3734" y="7406"/>
                </a:lnTo>
                <a:lnTo>
                  <a:pt x="3734" y="7400"/>
                </a:lnTo>
                <a:lnTo>
                  <a:pt x="3736" y="7392"/>
                </a:lnTo>
                <a:lnTo>
                  <a:pt x="3738" y="7390"/>
                </a:lnTo>
                <a:lnTo>
                  <a:pt x="3742" y="7388"/>
                </a:lnTo>
                <a:lnTo>
                  <a:pt x="3744" y="7390"/>
                </a:lnTo>
                <a:lnTo>
                  <a:pt x="3748" y="7396"/>
                </a:lnTo>
                <a:lnTo>
                  <a:pt x="3752" y="7402"/>
                </a:lnTo>
                <a:lnTo>
                  <a:pt x="3760" y="7406"/>
                </a:lnTo>
                <a:lnTo>
                  <a:pt x="3768" y="7408"/>
                </a:lnTo>
                <a:lnTo>
                  <a:pt x="3770" y="7406"/>
                </a:lnTo>
                <a:lnTo>
                  <a:pt x="3772" y="7404"/>
                </a:lnTo>
                <a:lnTo>
                  <a:pt x="3772" y="7400"/>
                </a:lnTo>
                <a:lnTo>
                  <a:pt x="3776" y="7400"/>
                </a:lnTo>
                <a:lnTo>
                  <a:pt x="3778" y="7402"/>
                </a:lnTo>
                <a:lnTo>
                  <a:pt x="3782" y="7406"/>
                </a:lnTo>
                <a:lnTo>
                  <a:pt x="3786" y="7410"/>
                </a:lnTo>
                <a:lnTo>
                  <a:pt x="3790" y="7412"/>
                </a:lnTo>
                <a:lnTo>
                  <a:pt x="3792" y="7414"/>
                </a:lnTo>
                <a:lnTo>
                  <a:pt x="3792" y="7420"/>
                </a:lnTo>
                <a:lnTo>
                  <a:pt x="3790" y="7422"/>
                </a:lnTo>
                <a:lnTo>
                  <a:pt x="3788" y="7424"/>
                </a:lnTo>
                <a:lnTo>
                  <a:pt x="3784" y="7426"/>
                </a:lnTo>
                <a:lnTo>
                  <a:pt x="3778" y="7426"/>
                </a:lnTo>
                <a:lnTo>
                  <a:pt x="3774" y="7428"/>
                </a:lnTo>
                <a:lnTo>
                  <a:pt x="3772" y="7432"/>
                </a:lnTo>
                <a:lnTo>
                  <a:pt x="3770" y="7436"/>
                </a:lnTo>
                <a:lnTo>
                  <a:pt x="3772" y="7440"/>
                </a:lnTo>
                <a:lnTo>
                  <a:pt x="3776" y="7444"/>
                </a:lnTo>
                <a:lnTo>
                  <a:pt x="3780" y="7446"/>
                </a:lnTo>
                <a:lnTo>
                  <a:pt x="3778" y="7446"/>
                </a:lnTo>
                <a:lnTo>
                  <a:pt x="3770" y="7446"/>
                </a:lnTo>
                <a:lnTo>
                  <a:pt x="3766" y="7446"/>
                </a:lnTo>
                <a:lnTo>
                  <a:pt x="3764" y="7450"/>
                </a:lnTo>
                <a:lnTo>
                  <a:pt x="3762" y="7454"/>
                </a:lnTo>
                <a:lnTo>
                  <a:pt x="3764" y="7458"/>
                </a:lnTo>
                <a:lnTo>
                  <a:pt x="3770" y="7458"/>
                </a:lnTo>
                <a:lnTo>
                  <a:pt x="3778" y="7458"/>
                </a:lnTo>
                <a:lnTo>
                  <a:pt x="3786" y="7458"/>
                </a:lnTo>
                <a:lnTo>
                  <a:pt x="3794" y="7460"/>
                </a:lnTo>
                <a:lnTo>
                  <a:pt x="3796" y="7460"/>
                </a:lnTo>
                <a:lnTo>
                  <a:pt x="3798" y="7460"/>
                </a:lnTo>
                <a:lnTo>
                  <a:pt x="3800" y="7458"/>
                </a:lnTo>
                <a:lnTo>
                  <a:pt x="3800" y="7456"/>
                </a:lnTo>
                <a:lnTo>
                  <a:pt x="3802" y="7456"/>
                </a:lnTo>
                <a:lnTo>
                  <a:pt x="3806" y="7458"/>
                </a:lnTo>
                <a:lnTo>
                  <a:pt x="3808" y="7464"/>
                </a:lnTo>
                <a:lnTo>
                  <a:pt x="3808" y="7466"/>
                </a:lnTo>
                <a:lnTo>
                  <a:pt x="3806" y="7466"/>
                </a:lnTo>
                <a:lnTo>
                  <a:pt x="3806" y="7468"/>
                </a:lnTo>
                <a:lnTo>
                  <a:pt x="3806" y="7472"/>
                </a:lnTo>
                <a:lnTo>
                  <a:pt x="3810" y="7478"/>
                </a:lnTo>
                <a:lnTo>
                  <a:pt x="3814" y="7484"/>
                </a:lnTo>
                <a:lnTo>
                  <a:pt x="3810" y="7484"/>
                </a:lnTo>
                <a:lnTo>
                  <a:pt x="3796" y="7474"/>
                </a:lnTo>
                <a:lnTo>
                  <a:pt x="3790" y="7472"/>
                </a:lnTo>
                <a:lnTo>
                  <a:pt x="3784" y="7470"/>
                </a:lnTo>
                <a:lnTo>
                  <a:pt x="3768" y="7470"/>
                </a:lnTo>
                <a:lnTo>
                  <a:pt x="3764" y="7472"/>
                </a:lnTo>
                <a:lnTo>
                  <a:pt x="3762" y="7472"/>
                </a:lnTo>
                <a:lnTo>
                  <a:pt x="3764" y="7474"/>
                </a:lnTo>
                <a:lnTo>
                  <a:pt x="3766" y="7476"/>
                </a:lnTo>
                <a:lnTo>
                  <a:pt x="3768" y="7476"/>
                </a:lnTo>
                <a:lnTo>
                  <a:pt x="3770" y="7476"/>
                </a:lnTo>
                <a:lnTo>
                  <a:pt x="3772" y="7478"/>
                </a:lnTo>
                <a:lnTo>
                  <a:pt x="3774" y="7484"/>
                </a:lnTo>
                <a:lnTo>
                  <a:pt x="3778" y="7488"/>
                </a:lnTo>
                <a:lnTo>
                  <a:pt x="3788" y="7494"/>
                </a:lnTo>
                <a:lnTo>
                  <a:pt x="3792" y="7496"/>
                </a:lnTo>
                <a:lnTo>
                  <a:pt x="3790" y="7500"/>
                </a:lnTo>
                <a:lnTo>
                  <a:pt x="3790" y="7502"/>
                </a:lnTo>
                <a:lnTo>
                  <a:pt x="3790" y="7504"/>
                </a:lnTo>
                <a:lnTo>
                  <a:pt x="3784" y="7500"/>
                </a:lnTo>
                <a:lnTo>
                  <a:pt x="3780" y="7500"/>
                </a:lnTo>
                <a:lnTo>
                  <a:pt x="3778" y="7500"/>
                </a:lnTo>
                <a:lnTo>
                  <a:pt x="3776" y="7504"/>
                </a:lnTo>
                <a:lnTo>
                  <a:pt x="3772" y="7516"/>
                </a:lnTo>
                <a:lnTo>
                  <a:pt x="3772" y="7522"/>
                </a:lnTo>
                <a:lnTo>
                  <a:pt x="3772" y="7530"/>
                </a:lnTo>
                <a:lnTo>
                  <a:pt x="3774" y="7550"/>
                </a:lnTo>
                <a:lnTo>
                  <a:pt x="3776" y="7558"/>
                </a:lnTo>
                <a:lnTo>
                  <a:pt x="3778" y="7560"/>
                </a:lnTo>
                <a:lnTo>
                  <a:pt x="3780" y="7560"/>
                </a:lnTo>
                <a:lnTo>
                  <a:pt x="3780" y="7558"/>
                </a:lnTo>
                <a:lnTo>
                  <a:pt x="3782" y="7552"/>
                </a:lnTo>
                <a:lnTo>
                  <a:pt x="3784" y="7544"/>
                </a:lnTo>
                <a:lnTo>
                  <a:pt x="3786" y="7538"/>
                </a:lnTo>
                <a:lnTo>
                  <a:pt x="3788" y="7538"/>
                </a:lnTo>
                <a:lnTo>
                  <a:pt x="3788" y="7542"/>
                </a:lnTo>
                <a:lnTo>
                  <a:pt x="3788" y="7546"/>
                </a:lnTo>
                <a:lnTo>
                  <a:pt x="3788" y="7554"/>
                </a:lnTo>
                <a:lnTo>
                  <a:pt x="3790" y="7560"/>
                </a:lnTo>
                <a:lnTo>
                  <a:pt x="3794" y="7566"/>
                </a:lnTo>
                <a:lnTo>
                  <a:pt x="3796" y="7568"/>
                </a:lnTo>
                <a:lnTo>
                  <a:pt x="3792" y="7566"/>
                </a:lnTo>
                <a:lnTo>
                  <a:pt x="3786" y="7564"/>
                </a:lnTo>
                <a:lnTo>
                  <a:pt x="3780" y="7564"/>
                </a:lnTo>
                <a:lnTo>
                  <a:pt x="3778" y="7568"/>
                </a:lnTo>
                <a:lnTo>
                  <a:pt x="3778" y="7570"/>
                </a:lnTo>
                <a:lnTo>
                  <a:pt x="3780" y="7574"/>
                </a:lnTo>
                <a:lnTo>
                  <a:pt x="3778" y="7576"/>
                </a:lnTo>
                <a:lnTo>
                  <a:pt x="3776" y="7578"/>
                </a:lnTo>
                <a:lnTo>
                  <a:pt x="3780" y="7582"/>
                </a:lnTo>
                <a:lnTo>
                  <a:pt x="3792" y="7588"/>
                </a:lnTo>
                <a:lnTo>
                  <a:pt x="3792" y="7590"/>
                </a:lnTo>
                <a:lnTo>
                  <a:pt x="3784" y="7588"/>
                </a:lnTo>
                <a:lnTo>
                  <a:pt x="3776" y="7588"/>
                </a:lnTo>
                <a:lnTo>
                  <a:pt x="3776" y="7590"/>
                </a:lnTo>
                <a:lnTo>
                  <a:pt x="3784" y="7600"/>
                </a:lnTo>
                <a:lnTo>
                  <a:pt x="3788" y="7604"/>
                </a:lnTo>
                <a:lnTo>
                  <a:pt x="3786" y="7604"/>
                </a:lnTo>
                <a:lnTo>
                  <a:pt x="3776" y="7598"/>
                </a:lnTo>
                <a:lnTo>
                  <a:pt x="3770" y="7596"/>
                </a:lnTo>
                <a:lnTo>
                  <a:pt x="3764" y="7596"/>
                </a:lnTo>
                <a:lnTo>
                  <a:pt x="3760" y="7598"/>
                </a:lnTo>
                <a:lnTo>
                  <a:pt x="3762" y="7600"/>
                </a:lnTo>
                <a:lnTo>
                  <a:pt x="3764" y="7600"/>
                </a:lnTo>
                <a:lnTo>
                  <a:pt x="3768" y="7604"/>
                </a:lnTo>
                <a:lnTo>
                  <a:pt x="3770" y="7606"/>
                </a:lnTo>
                <a:lnTo>
                  <a:pt x="3772" y="7610"/>
                </a:lnTo>
                <a:lnTo>
                  <a:pt x="3774" y="7612"/>
                </a:lnTo>
                <a:lnTo>
                  <a:pt x="3778" y="7614"/>
                </a:lnTo>
                <a:lnTo>
                  <a:pt x="3782" y="7612"/>
                </a:lnTo>
                <a:lnTo>
                  <a:pt x="3784" y="7614"/>
                </a:lnTo>
                <a:lnTo>
                  <a:pt x="3788" y="7616"/>
                </a:lnTo>
                <a:lnTo>
                  <a:pt x="3792" y="7620"/>
                </a:lnTo>
                <a:lnTo>
                  <a:pt x="3792" y="7622"/>
                </a:lnTo>
                <a:lnTo>
                  <a:pt x="3784" y="7620"/>
                </a:lnTo>
                <a:lnTo>
                  <a:pt x="3782" y="7620"/>
                </a:lnTo>
                <a:lnTo>
                  <a:pt x="3780" y="7620"/>
                </a:lnTo>
                <a:lnTo>
                  <a:pt x="3784" y="7630"/>
                </a:lnTo>
                <a:lnTo>
                  <a:pt x="3788" y="7636"/>
                </a:lnTo>
                <a:lnTo>
                  <a:pt x="3790" y="7636"/>
                </a:lnTo>
                <a:lnTo>
                  <a:pt x="3794" y="7632"/>
                </a:lnTo>
                <a:lnTo>
                  <a:pt x="3798" y="7624"/>
                </a:lnTo>
                <a:lnTo>
                  <a:pt x="3802" y="7616"/>
                </a:lnTo>
                <a:lnTo>
                  <a:pt x="3804" y="7614"/>
                </a:lnTo>
                <a:lnTo>
                  <a:pt x="3804" y="7618"/>
                </a:lnTo>
                <a:lnTo>
                  <a:pt x="3802" y="7626"/>
                </a:lnTo>
                <a:lnTo>
                  <a:pt x="3796" y="7638"/>
                </a:lnTo>
                <a:lnTo>
                  <a:pt x="3794" y="7640"/>
                </a:lnTo>
                <a:lnTo>
                  <a:pt x="3790" y="7642"/>
                </a:lnTo>
                <a:lnTo>
                  <a:pt x="3784" y="7640"/>
                </a:lnTo>
                <a:lnTo>
                  <a:pt x="3782" y="7642"/>
                </a:lnTo>
                <a:lnTo>
                  <a:pt x="3782" y="7644"/>
                </a:lnTo>
                <a:lnTo>
                  <a:pt x="3782" y="7648"/>
                </a:lnTo>
                <a:lnTo>
                  <a:pt x="3782" y="7650"/>
                </a:lnTo>
                <a:lnTo>
                  <a:pt x="3784" y="7650"/>
                </a:lnTo>
                <a:lnTo>
                  <a:pt x="3784" y="7654"/>
                </a:lnTo>
                <a:lnTo>
                  <a:pt x="3784" y="7660"/>
                </a:lnTo>
                <a:lnTo>
                  <a:pt x="3786" y="7660"/>
                </a:lnTo>
                <a:lnTo>
                  <a:pt x="3788" y="7658"/>
                </a:lnTo>
                <a:lnTo>
                  <a:pt x="3792" y="7660"/>
                </a:lnTo>
                <a:lnTo>
                  <a:pt x="3798" y="7662"/>
                </a:lnTo>
                <a:lnTo>
                  <a:pt x="3802" y="7670"/>
                </a:lnTo>
                <a:lnTo>
                  <a:pt x="3804" y="7676"/>
                </a:lnTo>
                <a:lnTo>
                  <a:pt x="3804" y="7680"/>
                </a:lnTo>
                <a:lnTo>
                  <a:pt x="3802" y="7680"/>
                </a:lnTo>
                <a:lnTo>
                  <a:pt x="3798" y="7676"/>
                </a:lnTo>
                <a:lnTo>
                  <a:pt x="3796" y="7672"/>
                </a:lnTo>
                <a:lnTo>
                  <a:pt x="3792" y="7672"/>
                </a:lnTo>
                <a:lnTo>
                  <a:pt x="3792" y="7674"/>
                </a:lnTo>
                <a:lnTo>
                  <a:pt x="3794" y="7678"/>
                </a:lnTo>
                <a:lnTo>
                  <a:pt x="3794" y="7682"/>
                </a:lnTo>
                <a:lnTo>
                  <a:pt x="3794" y="7684"/>
                </a:lnTo>
                <a:lnTo>
                  <a:pt x="3794" y="7688"/>
                </a:lnTo>
                <a:lnTo>
                  <a:pt x="3796" y="7692"/>
                </a:lnTo>
                <a:lnTo>
                  <a:pt x="3798" y="7694"/>
                </a:lnTo>
                <a:lnTo>
                  <a:pt x="3800" y="7694"/>
                </a:lnTo>
                <a:lnTo>
                  <a:pt x="3802" y="7692"/>
                </a:lnTo>
                <a:lnTo>
                  <a:pt x="3806" y="7690"/>
                </a:lnTo>
                <a:lnTo>
                  <a:pt x="3808" y="7692"/>
                </a:lnTo>
                <a:lnTo>
                  <a:pt x="3810" y="7700"/>
                </a:lnTo>
                <a:lnTo>
                  <a:pt x="3806" y="7700"/>
                </a:lnTo>
                <a:lnTo>
                  <a:pt x="3804" y="7700"/>
                </a:lnTo>
                <a:lnTo>
                  <a:pt x="3806" y="7702"/>
                </a:lnTo>
                <a:lnTo>
                  <a:pt x="3810" y="7708"/>
                </a:lnTo>
                <a:lnTo>
                  <a:pt x="3816" y="7714"/>
                </a:lnTo>
                <a:lnTo>
                  <a:pt x="3818" y="7716"/>
                </a:lnTo>
                <a:lnTo>
                  <a:pt x="3820" y="7714"/>
                </a:lnTo>
                <a:lnTo>
                  <a:pt x="3824" y="7706"/>
                </a:lnTo>
                <a:lnTo>
                  <a:pt x="3826" y="7702"/>
                </a:lnTo>
                <a:lnTo>
                  <a:pt x="3828" y="7700"/>
                </a:lnTo>
                <a:lnTo>
                  <a:pt x="3830" y="7698"/>
                </a:lnTo>
                <a:lnTo>
                  <a:pt x="3830" y="7696"/>
                </a:lnTo>
                <a:lnTo>
                  <a:pt x="3832" y="7694"/>
                </a:lnTo>
                <a:lnTo>
                  <a:pt x="3838" y="7696"/>
                </a:lnTo>
                <a:lnTo>
                  <a:pt x="3846" y="7696"/>
                </a:lnTo>
                <a:lnTo>
                  <a:pt x="3846" y="7694"/>
                </a:lnTo>
                <a:lnTo>
                  <a:pt x="3846" y="7692"/>
                </a:lnTo>
                <a:lnTo>
                  <a:pt x="3840" y="7688"/>
                </a:lnTo>
                <a:lnTo>
                  <a:pt x="3832" y="7682"/>
                </a:lnTo>
                <a:lnTo>
                  <a:pt x="3822" y="7678"/>
                </a:lnTo>
                <a:lnTo>
                  <a:pt x="3820" y="7674"/>
                </a:lnTo>
                <a:lnTo>
                  <a:pt x="3824" y="7674"/>
                </a:lnTo>
                <a:lnTo>
                  <a:pt x="3832" y="7678"/>
                </a:lnTo>
                <a:lnTo>
                  <a:pt x="3846" y="7686"/>
                </a:lnTo>
                <a:lnTo>
                  <a:pt x="3850" y="7690"/>
                </a:lnTo>
                <a:lnTo>
                  <a:pt x="3852" y="7698"/>
                </a:lnTo>
                <a:lnTo>
                  <a:pt x="3850" y="7704"/>
                </a:lnTo>
                <a:lnTo>
                  <a:pt x="3846" y="7706"/>
                </a:lnTo>
                <a:lnTo>
                  <a:pt x="3844" y="7708"/>
                </a:lnTo>
                <a:lnTo>
                  <a:pt x="3846" y="7714"/>
                </a:lnTo>
                <a:lnTo>
                  <a:pt x="3848" y="7716"/>
                </a:lnTo>
                <a:lnTo>
                  <a:pt x="3844" y="7710"/>
                </a:lnTo>
                <a:lnTo>
                  <a:pt x="3838" y="7706"/>
                </a:lnTo>
                <a:lnTo>
                  <a:pt x="3836" y="7706"/>
                </a:lnTo>
                <a:lnTo>
                  <a:pt x="3834" y="7708"/>
                </a:lnTo>
                <a:lnTo>
                  <a:pt x="3832" y="7720"/>
                </a:lnTo>
                <a:lnTo>
                  <a:pt x="3830" y="7720"/>
                </a:lnTo>
                <a:lnTo>
                  <a:pt x="3830" y="7718"/>
                </a:lnTo>
                <a:lnTo>
                  <a:pt x="3828" y="7714"/>
                </a:lnTo>
                <a:lnTo>
                  <a:pt x="3826" y="7714"/>
                </a:lnTo>
                <a:lnTo>
                  <a:pt x="3820" y="7722"/>
                </a:lnTo>
                <a:lnTo>
                  <a:pt x="3818" y="7724"/>
                </a:lnTo>
                <a:lnTo>
                  <a:pt x="3816" y="7722"/>
                </a:lnTo>
                <a:lnTo>
                  <a:pt x="3812" y="7718"/>
                </a:lnTo>
                <a:lnTo>
                  <a:pt x="3808" y="7714"/>
                </a:lnTo>
                <a:lnTo>
                  <a:pt x="3802" y="7710"/>
                </a:lnTo>
                <a:lnTo>
                  <a:pt x="3800" y="7710"/>
                </a:lnTo>
                <a:lnTo>
                  <a:pt x="3800" y="7712"/>
                </a:lnTo>
                <a:lnTo>
                  <a:pt x="3802" y="7714"/>
                </a:lnTo>
                <a:lnTo>
                  <a:pt x="3806" y="7720"/>
                </a:lnTo>
                <a:lnTo>
                  <a:pt x="3806" y="7724"/>
                </a:lnTo>
                <a:lnTo>
                  <a:pt x="3806" y="7726"/>
                </a:lnTo>
                <a:lnTo>
                  <a:pt x="3802" y="7732"/>
                </a:lnTo>
                <a:lnTo>
                  <a:pt x="3806" y="7734"/>
                </a:lnTo>
                <a:lnTo>
                  <a:pt x="3808" y="7736"/>
                </a:lnTo>
                <a:lnTo>
                  <a:pt x="3806" y="7740"/>
                </a:lnTo>
                <a:lnTo>
                  <a:pt x="3802" y="7746"/>
                </a:lnTo>
                <a:lnTo>
                  <a:pt x="3802" y="7752"/>
                </a:lnTo>
                <a:lnTo>
                  <a:pt x="3804" y="7752"/>
                </a:lnTo>
                <a:lnTo>
                  <a:pt x="3810" y="7748"/>
                </a:lnTo>
                <a:lnTo>
                  <a:pt x="3812" y="7746"/>
                </a:lnTo>
                <a:lnTo>
                  <a:pt x="3816" y="7746"/>
                </a:lnTo>
                <a:lnTo>
                  <a:pt x="3820" y="7750"/>
                </a:lnTo>
                <a:lnTo>
                  <a:pt x="3820" y="7754"/>
                </a:lnTo>
                <a:lnTo>
                  <a:pt x="3818" y="7756"/>
                </a:lnTo>
                <a:lnTo>
                  <a:pt x="3816" y="7756"/>
                </a:lnTo>
                <a:lnTo>
                  <a:pt x="3812" y="7756"/>
                </a:lnTo>
                <a:lnTo>
                  <a:pt x="3812" y="7758"/>
                </a:lnTo>
                <a:lnTo>
                  <a:pt x="3818" y="7762"/>
                </a:lnTo>
                <a:lnTo>
                  <a:pt x="3818" y="7764"/>
                </a:lnTo>
                <a:lnTo>
                  <a:pt x="3818" y="7766"/>
                </a:lnTo>
                <a:lnTo>
                  <a:pt x="3814" y="7768"/>
                </a:lnTo>
                <a:lnTo>
                  <a:pt x="3812" y="7770"/>
                </a:lnTo>
                <a:lnTo>
                  <a:pt x="3816" y="7772"/>
                </a:lnTo>
                <a:lnTo>
                  <a:pt x="3824" y="7774"/>
                </a:lnTo>
                <a:lnTo>
                  <a:pt x="3828" y="7772"/>
                </a:lnTo>
                <a:lnTo>
                  <a:pt x="3830" y="7768"/>
                </a:lnTo>
                <a:lnTo>
                  <a:pt x="3830" y="7762"/>
                </a:lnTo>
                <a:lnTo>
                  <a:pt x="3830" y="7760"/>
                </a:lnTo>
                <a:lnTo>
                  <a:pt x="3832" y="7756"/>
                </a:lnTo>
                <a:lnTo>
                  <a:pt x="3836" y="7754"/>
                </a:lnTo>
                <a:lnTo>
                  <a:pt x="3840" y="7752"/>
                </a:lnTo>
                <a:lnTo>
                  <a:pt x="3842" y="7750"/>
                </a:lnTo>
                <a:lnTo>
                  <a:pt x="3842" y="7748"/>
                </a:lnTo>
                <a:lnTo>
                  <a:pt x="3840" y="7744"/>
                </a:lnTo>
                <a:lnTo>
                  <a:pt x="3836" y="7742"/>
                </a:lnTo>
                <a:lnTo>
                  <a:pt x="3840" y="7740"/>
                </a:lnTo>
                <a:lnTo>
                  <a:pt x="3848" y="7742"/>
                </a:lnTo>
                <a:lnTo>
                  <a:pt x="3850" y="7744"/>
                </a:lnTo>
                <a:lnTo>
                  <a:pt x="3852" y="7746"/>
                </a:lnTo>
                <a:lnTo>
                  <a:pt x="3856" y="7744"/>
                </a:lnTo>
                <a:lnTo>
                  <a:pt x="3860" y="7740"/>
                </a:lnTo>
                <a:lnTo>
                  <a:pt x="3864" y="7740"/>
                </a:lnTo>
                <a:lnTo>
                  <a:pt x="3878" y="7740"/>
                </a:lnTo>
                <a:lnTo>
                  <a:pt x="3888" y="7742"/>
                </a:lnTo>
                <a:lnTo>
                  <a:pt x="3892" y="7744"/>
                </a:lnTo>
                <a:lnTo>
                  <a:pt x="3892" y="7746"/>
                </a:lnTo>
                <a:lnTo>
                  <a:pt x="3888" y="7750"/>
                </a:lnTo>
                <a:lnTo>
                  <a:pt x="3884" y="7750"/>
                </a:lnTo>
                <a:lnTo>
                  <a:pt x="3876" y="7750"/>
                </a:lnTo>
                <a:lnTo>
                  <a:pt x="3868" y="7748"/>
                </a:lnTo>
                <a:lnTo>
                  <a:pt x="3864" y="7748"/>
                </a:lnTo>
                <a:lnTo>
                  <a:pt x="3862" y="7748"/>
                </a:lnTo>
                <a:lnTo>
                  <a:pt x="3858" y="7754"/>
                </a:lnTo>
                <a:lnTo>
                  <a:pt x="3854" y="7760"/>
                </a:lnTo>
                <a:lnTo>
                  <a:pt x="3852" y="7760"/>
                </a:lnTo>
                <a:lnTo>
                  <a:pt x="3850" y="7758"/>
                </a:lnTo>
                <a:lnTo>
                  <a:pt x="3844" y="7756"/>
                </a:lnTo>
                <a:lnTo>
                  <a:pt x="3838" y="7756"/>
                </a:lnTo>
                <a:lnTo>
                  <a:pt x="3834" y="7762"/>
                </a:lnTo>
                <a:lnTo>
                  <a:pt x="3834" y="7766"/>
                </a:lnTo>
                <a:lnTo>
                  <a:pt x="3836" y="7772"/>
                </a:lnTo>
                <a:lnTo>
                  <a:pt x="3834" y="7774"/>
                </a:lnTo>
                <a:lnTo>
                  <a:pt x="3834" y="7776"/>
                </a:lnTo>
                <a:lnTo>
                  <a:pt x="3836" y="7778"/>
                </a:lnTo>
                <a:lnTo>
                  <a:pt x="3838" y="7782"/>
                </a:lnTo>
                <a:lnTo>
                  <a:pt x="3836" y="7782"/>
                </a:lnTo>
                <a:lnTo>
                  <a:pt x="3830" y="7780"/>
                </a:lnTo>
                <a:lnTo>
                  <a:pt x="3824" y="7780"/>
                </a:lnTo>
                <a:lnTo>
                  <a:pt x="3820" y="7780"/>
                </a:lnTo>
                <a:lnTo>
                  <a:pt x="3824" y="7784"/>
                </a:lnTo>
                <a:lnTo>
                  <a:pt x="3838" y="7794"/>
                </a:lnTo>
                <a:lnTo>
                  <a:pt x="3850" y="7802"/>
                </a:lnTo>
                <a:lnTo>
                  <a:pt x="3852" y="7800"/>
                </a:lnTo>
                <a:lnTo>
                  <a:pt x="3850" y="7796"/>
                </a:lnTo>
                <a:lnTo>
                  <a:pt x="3848" y="7790"/>
                </a:lnTo>
                <a:lnTo>
                  <a:pt x="3850" y="7786"/>
                </a:lnTo>
                <a:lnTo>
                  <a:pt x="3854" y="7782"/>
                </a:lnTo>
                <a:lnTo>
                  <a:pt x="3860" y="7780"/>
                </a:lnTo>
                <a:lnTo>
                  <a:pt x="3860" y="7778"/>
                </a:lnTo>
                <a:lnTo>
                  <a:pt x="3856" y="7774"/>
                </a:lnTo>
                <a:lnTo>
                  <a:pt x="3852" y="7772"/>
                </a:lnTo>
                <a:lnTo>
                  <a:pt x="3858" y="7772"/>
                </a:lnTo>
                <a:lnTo>
                  <a:pt x="3868" y="7774"/>
                </a:lnTo>
                <a:lnTo>
                  <a:pt x="3872" y="7774"/>
                </a:lnTo>
                <a:lnTo>
                  <a:pt x="3874" y="7770"/>
                </a:lnTo>
                <a:lnTo>
                  <a:pt x="3880" y="7766"/>
                </a:lnTo>
                <a:lnTo>
                  <a:pt x="3888" y="7762"/>
                </a:lnTo>
                <a:lnTo>
                  <a:pt x="3894" y="7758"/>
                </a:lnTo>
                <a:lnTo>
                  <a:pt x="3898" y="7756"/>
                </a:lnTo>
                <a:lnTo>
                  <a:pt x="3902" y="7756"/>
                </a:lnTo>
                <a:lnTo>
                  <a:pt x="3904" y="7758"/>
                </a:lnTo>
                <a:lnTo>
                  <a:pt x="3904" y="7762"/>
                </a:lnTo>
                <a:lnTo>
                  <a:pt x="3902" y="7768"/>
                </a:lnTo>
                <a:lnTo>
                  <a:pt x="3896" y="7774"/>
                </a:lnTo>
                <a:lnTo>
                  <a:pt x="3888" y="7780"/>
                </a:lnTo>
                <a:lnTo>
                  <a:pt x="3882" y="7782"/>
                </a:lnTo>
                <a:lnTo>
                  <a:pt x="3880" y="7786"/>
                </a:lnTo>
                <a:lnTo>
                  <a:pt x="3878" y="7788"/>
                </a:lnTo>
                <a:lnTo>
                  <a:pt x="3876" y="7786"/>
                </a:lnTo>
                <a:lnTo>
                  <a:pt x="3872" y="7784"/>
                </a:lnTo>
                <a:lnTo>
                  <a:pt x="3872" y="7786"/>
                </a:lnTo>
                <a:lnTo>
                  <a:pt x="3870" y="7788"/>
                </a:lnTo>
                <a:lnTo>
                  <a:pt x="3866" y="7786"/>
                </a:lnTo>
                <a:lnTo>
                  <a:pt x="3860" y="7786"/>
                </a:lnTo>
                <a:lnTo>
                  <a:pt x="3854" y="7788"/>
                </a:lnTo>
                <a:lnTo>
                  <a:pt x="3854" y="7792"/>
                </a:lnTo>
                <a:lnTo>
                  <a:pt x="3856" y="7796"/>
                </a:lnTo>
                <a:lnTo>
                  <a:pt x="3862" y="7804"/>
                </a:lnTo>
                <a:lnTo>
                  <a:pt x="3868" y="7810"/>
                </a:lnTo>
                <a:lnTo>
                  <a:pt x="3874" y="7814"/>
                </a:lnTo>
                <a:lnTo>
                  <a:pt x="3878" y="7814"/>
                </a:lnTo>
                <a:lnTo>
                  <a:pt x="3882" y="7818"/>
                </a:lnTo>
                <a:lnTo>
                  <a:pt x="3888" y="7820"/>
                </a:lnTo>
                <a:lnTo>
                  <a:pt x="3898" y="7822"/>
                </a:lnTo>
                <a:lnTo>
                  <a:pt x="3906" y="7820"/>
                </a:lnTo>
                <a:lnTo>
                  <a:pt x="3910" y="7818"/>
                </a:lnTo>
                <a:lnTo>
                  <a:pt x="3912" y="7810"/>
                </a:lnTo>
                <a:lnTo>
                  <a:pt x="3912" y="7796"/>
                </a:lnTo>
                <a:lnTo>
                  <a:pt x="3914" y="7782"/>
                </a:lnTo>
                <a:lnTo>
                  <a:pt x="3916" y="7776"/>
                </a:lnTo>
                <a:lnTo>
                  <a:pt x="3918" y="7772"/>
                </a:lnTo>
                <a:lnTo>
                  <a:pt x="3920" y="7762"/>
                </a:lnTo>
                <a:lnTo>
                  <a:pt x="3920" y="7756"/>
                </a:lnTo>
                <a:lnTo>
                  <a:pt x="3922" y="7752"/>
                </a:lnTo>
                <a:lnTo>
                  <a:pt x="3924" y="7750"/>
                </a:lnTo>
                <a:lnTo>
                  <a:pt x="3928" y="7748"/>
                </a:lnTo>
                <a:lnTo>
                  <a:pt x="3936" y="7746"/>
                </a:lnTo>
                <a:lnTo>
                  <a:pt x="3942" y="7746"/>
                </a:lnTo>
                <a:lnTo>
                  <a:pt x="3946" y="7742"/>
                </a:lnTo>
                <a:lnTo>
                  <a:pt x="3950" y="7738"/>
                </a:lnTo>
                <a:lnTo>
                  <a:pt x="3954" y="7738"/>
                </a:lnTo>
                <a:lnTo>
                  <a:pt x="3958" y="7738"/>
                </a:lnTo>
                <a:lnTo>
                  <a:pt x="3962" y="7738"/>
                </a:lnTo>
                <a:lnTo>
                  <a:pt x="3968" y="7734"/>
                </a:lnTo>
                <a:lnTo>
                  <a:pt x="3972" y="7726"/>
                </a:lnTo>
                <a:lnTo>
                  <a:pt x="3978" y="7724"/>
                </a:lnTo>
                <a:lnTo>
                  <a:pt x="3984" y="7724"/>
                </a:lnTo>
                <a:lnTo>
                  <a:pt x="3992" y="7724"/>
                </a:lnTo>
                <a:lnTo>
                  <a:pt x="4006" y="7728"/>
                </a:lnTo>
                <a:lnTo>
                  <a:pt x="4014" y="7732"/>
                </a:lnTo>
                <a:lnTo>
                  <a:pt x="4016" y="7730"/>
                </a:lnTo>
                <a:lnTo>
                  <a:pt x="4014" y="7724"/>
                </a:lnTo>
                <a:lnTo>
                  <a:pt x="4008" y="7712"/>
                </a:lnTo>
                <a:lnTo>
                  <a:pt x="3996" y="7692"/>
                </a:lnTo>
                <a:lnTo>
                  <a:pt x="3992" y="7680"/>
                </a:lnTo>
                <a:lnTo>
                  <a:pt x="3988" y="7666"/>
                </a:lnTo>
                <a:lnTo>
                  <a:pt x="3986" y="7648"/>
                </a:lnTo>
                <a:lnTo>
                  <a:pt x="3986" y="7640"/>
                </a:lnTo>
                <a:lnTo>
                  <a:pt x="3986" y="7630"/>
                </a:lnTo>
                <a:lnTo>
                  <a:pt x="3990" y="7620"/>
                </a:lnTo>
                <a:lnTo>
                  <a:pt x="3996" y="7612"/>
                </a:lnTo>
                <a:lnTo>
                  <a:pt x="4002" y="7606"/>
                </a:lnTo>
                <a:lnTo>
                  <a:pt x="4014" y="7600"/>
                </a:lnTo>
                <a:lnTo>
                  <a:pt x="4024" y="7596"/>
                </a:lnTo>
                <a:lnTo>
                  <a:pt x="4032" y="7592"/>
                </a:lnTo>
                <a:lnTo>
                  <a:pt x="4038" y="7586"/>
                </a:lnTo>
                <a:lnTo>
                  <a:pt x="4042" y="7580"/>
                </a:lnTo>
                <a:lnTo>
                  <a:pt x="4046" y="7564"/>
                </a:lnTo>
                <a:lnTo>
                  <a:pt x="4050" y="7540"/>
                </a:lnTo>
                <a:lnTo>
                  <a:pt x="4054" y="7528"/>
                </a:lnTo>
                <a:lnTo>
                  <a:pt x="4060" y="7518"/>
                </a:lnTo>
                <a:lnTo>
                  <a:pt x="4068" y="7510"/>
                </a:lnTo>
                <a:lnTo>
                  <a:pt x="4076" y="7504"/>
                </a:lnTo>
                <a:lnTo>
                  <a:pt x="4092" y="7496"/>
                </a:lnTo>
                <a:lnTo>
                  <a:pt x="4098" y="7492"/>
                </a:lnTo>
                <a:lnTo>
                  <a:pt x="4102" y="7488"/>
                </a:lnTo>
                <a:lnTo>
                  <a:pt x="4104" y="7484"/>
                </a:lnTo>
                <a:lnTo>
                  <a:pt x="4106" y="7480"/>
                </a:lnTo>
                <a:lnTo>
                  <a:pt x="4114" y="7474"/>
                </a:lnTo>
                <a:lnTo>
                  <a:pt x="4118" y="7470"/>
                </a:lnTo>
                <a:lnTo>
                  <a:pt x="4120" y="7466"/>
                </a:lnTo>
                <a:lnTo>
                  <a:pt x="4118" y="7462"/>
                </a:lnTo>
                <a:lnTo>
                  <a:pt x="4118" y="7458"/>
                </a:lnTo>
                <a:lnTo>
                  <a:pt x="4118" y="7454"/>
                </a:lnTo>
                <a:lnTo>
                  <a:pt x="4120" y="7450"/>
                </a:lnTo>
                <a:lnTo>
                  <a:pt x="4122" y="7442"/>
                </a:lnTo>
                <a:lnTo>
                  <a:pt x="4124" y="7436"/>
                </a:lnTo>
                <a:lnTo>
                  <a:pt x="4122" y="7428"/>
                </a:lnTo>
                <a:lnTo>
                  <a:pt x="4120" y="7422"/>
                </a:lnTo>
                <a:lnTo>
                  <a:pt x="4116" y="7420"/>
                </a:lnTo>
                <a:lnTo>
                  <a:pt x="4104" y="7418"/>
                </a:lnTo>
                <a:lnTo>
                  <a:pt x="4096" y="7418"/>
                </a:lnTo>
                <a:lnTo>
                  <a:pt x="4086" y="7414"/>
                </a:lnTo>
                <a:lnTo>
                  <a:pt x="4076" y="7408"/>
                </a:lnTo>
                <a:lnTo>
                  <a:pt x="4066" y="7398"/>
                </a:lnTo>
                <a:lnTo>
                  <a:pt x="4050" y="7378"/>
                </a:lnTo>
                <a:lnTo>
                  <a:pt x="4046" y="7372"/>
                </a:lnTo>
                <a:lnTo>
                  <a:pt x="4046" y="7366"/>
                </a:lnTo>
                <a:lnTo>
                  <a:pt x="4046" y="7360"/>
                </a:lnTo>
                <a:lnTo>
                  <a:pt x="4050" y="7352"/>
                </a:lnTo>
                <a:lnTo>
                  <a:pt x="4060" y="7332"/>
                </a:lnTo>
                <a:lnTo>
                  <a:pt x="4068" y="7320"/>
                </a:lnTo>
                <a:lnTo>
                  <a:pt x="4072" y="7314"/>
                </a:lnTo>
                <a:lnTo>
                  <a:pt x="4078" y="7310"/>
                </a:lnTo>
                <a:lnTo>
                  <a:pt x="4082" y="7310"/>
                </a:lnTo>
                <a:lnTo>
                  <a:pt x="4088" y="7310"/>
                </a:lnTo>
                <a:lnTo>
                  <a:pt x="4092" y="7308"/>
                </a:lnTo>
                <a:lnTo>
                  <a:pt x="4094" y="7306"/>
                </a:lnTo>
                <a:lnTo>
                  <a:pt x="4098" y="7302"/>
                </a:lnTo>
                <a:lnTo>
                  <a:pt x="4104" y="7300"/>
                </a:lnTo>
                <a:lnTo>
                  <a:pt x="4118" y="7300"/>
                </a:lnTo>
                <a:lnTo>
                  <a:pt x="4124" y="7298"/>
                </a:lnTo>
                <a:lnTo>
                  <a:pt x="4128" y="7298"/>
                </a:lnTo>
                <a:lnTo>
                  <a:pt x="4130" y="7296"/>
                </a:lnTo>
                <a:lnTo>
                  <a:pt x="4128" y="7290"/>
                </a:lnTo>
                <a:lnTo>
                  <a:pt x="4124" y="7286"/>
                </a:lnTo>
                <a:lnTo>
                  <a:pt x="4126" y="7282"/>
                </a:lnTo>
                <a:lnTo>
                  <a:pt x="4134" y="7274"/>
                </a:lnTo>
                <a:lnTo>
                  <a:pt x="4140" y="7268"/>
                </a:lnTo>
                <a:lnTo>
                  <a:pt x="4142" y="7262"/>
                </a:lnTo>
                <a:lnTo>
                  <a:pt x="4144" y="7252"/>
                </a:lnTo>
                <a:lnTo>
                  <a:pt x="4140" y="7240"/>
                </a:lnTo>
                <a:lnTo>
                  <a:pt x="4140" y="7234"/>
                </a:lnTo>
                <a:lnTo>
                  <a:pt x="4140" y="7228"/>
                </a:lnTo>
                <a:lnTo>
                  <a:pt x="4142" y="7220"/>
                </a:lnTo>
                <a:lnTo>
                  <a:pt x="4144" y="7212"/>
                </a:lnTo>
                <a:lnTo>
                  <a:pt x="4150" y="7206"/>
                </a:lnTo>
                <a:lnTo>
                  <a:pt x="4156" y="7200"/>
                </a:lnTo>
                <a:lnTo>
                  <a:pt x="4164" y="7194"/>
                </a:lnTo>
                <a:lnTo>
                  <a:pt x="4174" y="7188"/>
                </a:lnTo>
                <a:lnTo>
                  <a:pt x="4180" y="7186"/>
                </a:lnTo>
                <a:lnTo>
                  <a:pt x="4178" y="7184"/>
                </a:lnTo>
                <a:lnTo>
                  <a:pt x="4170" y="7182"/>
                </a:lnTo>
                <a:lnTo>
                  <a:pt x="4160" y="7178"/>
                </a:lnTo>
                <a:lnTo>
                  <a:pt x="4154" y="7172"/>
                </a:lnTo>
                <a:lnTo>
                  <a:pt x="4154" y="7168"/>
                </a:lnTo>
                <a:lnTo>
                  <a:pt x="4156" y="7166"/>
                </a:lnTo>
                <a:lnTo>
                  <a:pt x="4160" y="7164"/>
                </a:lnTo>
                <a:lnTo>
                  <a:pt x="4166" y="7162"/>
                </a:lnTo>
                <a:lnTo>
                  <a:pt x="4172" y="7164"/>
                </a:lnTo>
                <a:lnTo>
                  <a:pt x="4178" y="7166"/>
                </a:lnTo>
                <a:lnTo>
                  <a:pt x="4182" y="7170"/>
                </a:lnTo>
                <a:lnTo>
                  <a:pt x="4186" y="7176"/>
                </a:lnTo>
                <a:lnTo>
                  <a:pt x="4188" y="7180"/>
                </a:lnTo>
                <a:lnTo>
                  <a:pt x="4192" y="7180"/>
                </a:lnTo>
                <a:lnTo>
                  <a:pt x="4196" y="7182"/>
                </a:lnTo>
                <a:lnTo>
                  <a:pt x="4200" y="7180"/>
                </a:lnTo>
                <a:lnTo>
                  <a:pt x="4204" y="7176"/>
                </a:lnTo>
                <a:lnTo>
                  <a:pt x="4208" y="7170"/>
                </a:lnTo>
                <a:lnTo>
                  <a:pt x="4212" y="7162"/>
                </a:lnTo>
                <a:lnTo>
                  <a:pt x="4212" y="7154"/>
                </a:lnTo>
                <a:lnTo>
                  <a:pt x="4210" y="7144"/>
                </a:lnTo>
                <a:lnTo>
                  <a:pt x="4206" y="7136"/>
                </a:lnTo>
                <a:lnTo>
                  <a:pt x="4202" y="7134"/>
                </a:lnTo>
                <a:lnTo>
                  <a:pt x="4198" y="7134"/>
                </a:lnTo>
                <a:lnTo>
                  <a:pt x="4174" y="7142"/>
                </a:lnTo>
                <a:lnTo>
                  <a:pt x="4166" y="7142"/>
                </a:lnTo>
                <a:lnTo>
                  <a:pt x="4160" y="7142"/>
                </a:lnTo>
                <a:lnTo>
                  <a:pt x="4154" y="7140"/>
                </a:lnTo>
                <a:lnTo>
                  <a:pt x="4152" y="7134"/>
                </a:lnTo>
                <a:lnTo>
                  <a:pt x="4150" y="7128"/>
                </a:lnTo>
                <a:lnTo>
                  <a:pt x="4152" y="7118"/>
                </a:lnTo>
                <a:lnTo>
                  <a:pt x="4152" y="7108"/>
                </a:lnTo>
                <a:lnTo>
                  <a:pt x="4152" y="7100"/>
                </a:lnTo>
                <a:lnTo>
                  <a:pt x="4146" y="7084"/>
                </a:lnTo>
                <a:lnTo>
                  <a:pt x="4144" y="7078"/>
                </a:lnTo>
                <a:lnTo>
                  <a:pt x="4142" y="7072"/>
                </a:lnTo>
                <a:lnTo>
                  <a:pt x="4144" y="7068"/>
                </a:lnTo>
                <a:lnTo>
                  <a:pt x="4150" y="7064"/>
                </a:lnTo>
                <a:lnTo>
                  <a:pt x="4158" y="7064"/>
                </a:lnTo>
                <a:lnTo>
                  <a:pt x="4166" y="7064"/>
                </a:lnTo>
                <a:lnTo>
                  <a:pt x="4180" y="7072"/>
                </a:lnTo>
                <a:lnTo>
                  <a:pt x="4196" y="7080"/>
                </a:lnTo>
                <a:lnTo>
                  <a:pt x="4204" y="7082"/>
                </a:lnTo>
                <a:lnTo>
                  <a:pt x="4212" y="7082"/>
                </a:lnTo>
                <a:lnTo>
                  <a:pt x="4222" y="7084"/>
                </a:lnTo>
                <a:lnTo>
                  <a:pt x="4226" y="7084"/>
                </a:lnTo>
                <a:lnTo>
                  <a:pt x="4230" y="7082"/>
                </a:lnTo>
                <a:lnTo>
                  <a:pt x="4244" y="7076"/>
                </a:lnTo>
                <a:lnTo>
                  <a:pt x="4258" y="7068"/>
                </a:lnTo>
                <a:lnTo>
                  <a:pt x="4264" y="7064"/>
                </a:lnTo>
                <a:lnTo>
                  <a:pt x="4266" y="7060"/>
                </a:lnTo>
                <a:lnTo>
                  <a:pt x="4268" y="7056"/>
                </a:lnTo>
                <a:lnTo>
                  <a:pt x="4266" y="7052"/>
                </a:lnTo>
                <a:lnTo>
                  <a:pt x="4262" y="7046"/>
                </a:lnTo>
                <a:lnTo>
                  <a:pt x="4258" y="7044"/>
                </a:lnTo>
                <a:lnTo>
                  <a:pt x="4256" y="7040"/>
                </a:lnTo>
                <a:lnTo>
                  <a:pt x="4256" y="7034"/>
                </a:lnTo>
                <a:lnTo>
                  <a:pt x="4258" y="7024"/>
                </a:lnTo>
                <a:lnTo>
                  <a:pt x="4266" y="7016"/>
                </a:lnTo>
                <a:lnTo>
                  <a:pt x="4272" y="7006"/>
                </a:lnTo>
                <a:lnTo>
                  <a:pt x="4274" y="6996"/>
                </a:lnTo>
                <a:lnTo>
                  <a:pt x="4272" y="6986"/>
                </a:lnTo>
                <a:lnTo>
                  <a:pt x="4270" y="6982"/>
                </a:lnTo>
                <a:lnTo>
                  <a:pt x="4266" y="6978"/>
                </a:lnTo>
                <a:lnTo>
                  <a:pt x="4262" y="6976"/>
                </a:lnTo>
                <a:lnTo>
                  <a:pt x="4260" y="6972"/>
                </a:lnTo>
                <a:lnTo>
                  <a:pt x="4256" y="6962"/>
                </a:lnTo>
                <a:lnTo>
                  <a:pt x="4256" y="6958"/>
                </a:lnTo>
                <a:lnTo>
                  <a:pt x="4260" y="6956"/>
                </a:lnTo>
                <a:lnTo>
                  <a:pt x="4264" y="6956"/>
                </a:lnTo>
                <a:lnTo>
                  <a:pt x="4270" y="6958"/>
                </a:lnTo>
                <a:lnTo>
                  <a:pt x="4280" y="6964"/>
                </a:lnTo>
                <a:lnTo>
                  <a:pt x="4288" y="6966"/>
                </a:lnTo>
                <a:lnTo>
                  <a:pt x="4320" y="6962"/>
                </a:lnTo>
                <a:lnTo>
                  <a:pt x="4352" y="6958"/>
                </a:lnTo>
                <a:lnTo>
                  <a:pt x="4386" y="6950"/>
                </a:lnTo>
                <a:lnTo>
                  <a:pt x="4416" y="6940"/>
                </a:lnTo>
                <a:lnTo>
                  <a:pt x="4430" y="6934"/>
                </a:lnTo>
                <a:lnTo>
                  <a:pt x="4440" y="6928"/>
                </a:lnTo>
                <a:lnTo>
                  <a:pt x="4448" y="6922"/>
                </a:lnTo>
                <a:lnTo>
                  <a:pt x="4452" y="6916"/>
                </a:lnTo>
                <a:lnTo>
                  <a:pt x="4456" y="6912"/>
                </a:lnTo>
                <a:lnTo>
                  <a:pt x="4456" y="6908"/>
                </a:lnTo>
                <a:lnTo>
                  <a:pt x="4458" y="6898"/>
                </a:lnTo>
                <a:lnTo>
                  <a:pt x="4462" y="6894"/>
                </a:lnTo>
                <a:lnTo>
                  <a:pt x="4466" y="6888"/>
                </a:lnTo>
                <a:lnTo>
                  <a:pt x="4478" y="6876"/>
                </a:lnTo>
                <a:lnTo>
                  <a:pt x="4484" y="6862"/>
                </a:lnTo>
                <a:lnTo>
                  <a:pt x="4486" y="6846"/>
                </a:lnTo>
                <a:lnTo>
                  <a:pt x="4488" y="6828"/>
                </a:lnTo>
                <a:lnTo>
                  <a:pt x="4486" y="6820"/>
                </a:lnTo>
                <a:lnTo>
                  <a:pt x="4486" y="6816"/>
                </a:lnTo>
                <a:lnTo>
                  <a:pt x="4484" y="6816"/>
                </a:lnTo>
                <a:lnTo>
                  <a:pt x="4480" y="6816"/>
                </a:lnTo>
                <a:lnTo>
                  <a:pt x="4476" y="6816"/>
                </a:lnTo>
                <a:lnTo>
                  <a:pt x="4472" y="6814"/>
                </a:lnTo>
                <a:lnTo>
                  <a:pt x="4466" y="6810"/>
                </a:lnTo>
                <a:lnTo>
                  <a:pt x="4462" y="6802"/>
                </a:lnTo>
                <a:lnTo>
                  <a:pt x="4458" y="6794"/>
                </a:lnTo>
                <a:lnTo>
                  <a:pt x="4458" y="6788"/>
                </a:lnTo>
                <a:lnTo>
                  <a:pt x="4460" y="6784"/>
                </a:lnTo>
                <a:lnTo>
                  <a:pt x="4464" y="6780"/>
                </a:lnTo>
                <a:lnTo>
                  <a:pt x="4466" y="6776"/>
                </a:lnTo>
                <a:lnTo>
                  <a:pt x="4468" y="6770"/>
                </a:lnTo>
                <a:lnTo>
                  <a:pt x="4464" y="6762"/>
                </a:lnTo>
                <a:lnTo>
                  <a:pt x="4458" y="6750"/>
                </a:lnTo>
                <a:lnTo>
                  <a:pt x="4450" y="6744"/>
                </a:lnTo>
                <a:lnTo>
                  <a:pt x="4442" y="6738"/>
                </a:lnTo>
                <a:lnTo>
                  <a:pt x="4424" y="6728"/>
                </a:lnTo>
                <a:lnTo>
                  <a:pt x="4418" y="6722"/>
                </a:lnTo>
                <a:lnTo>
                  <a:pt x="4416" y="6716"/>
                </a:lnTo>
                <a:lnTo>
                  <a:pt x="4416" y="6712"/>
                </a:lnTo>
                <a:lnTo>
                  <a:pt x="4416" y="6708"/>
                </a:lnTo>
                <a:lnTo>
                  <a:pt x="4424" y="6700"/>
                </a:lnTo>
                <a:lnTo>
                  <a:pt x="4426" y="6702"/>
                </a:lnTo>
                <a:lnTo>
                  <a:pt x="4432" y="6710"/>
                </a:lnTo>
                <a:lnTo>
                  <a:pt x="4442" y="6716"/>
                </a:lnTo>
                <a:lnTo>
                  <a:pt x="4448" y="6718"/>
                </a:lnTo>
                <a:lnTo>
                  <a:pt x="4456" y="6718"/>
                </a:lnTo>
                <a:lnTo>
                  <a:pt x="4464" y="6718"/>
                </a:lnTo>
                <a:lnTo>
                  <a:pt x="4472" y="6722"/>
                </a:lnTo>
                <a:lnTo>
                  <a:pt x="4490" y="6732"/>
                </a:lnTo>
                <a:lnTo>
                  <a:pt x="4498" y="6736"/>
                </a:lnTo>
                <a:lnTo>
                  <a:pt x="4506" y="6740"/>
                </a:lnTo>
                <a:lnTo>
                  <a:pt x="4514" y="6740"/>
                </a:lnTo>
                <a:lnTo>
                  <a:pt x="4522" y="6738"/>
                </a:lnTo>
                <a:lnTo>
                  <a:pt x="4528" y="6736"/>
                </a:lnTo>
                <a:lnTo>
                  <a:pt x="4534" y="6736"/>
                </a:lnTo>
                <a:lnTo>
                  <a:pt x="4546" y="6740"/>
                </a:lnTo>
                <a:lnTo>
                  <a:pt x="4552" y="6742"/>
                </a:lnTo>
                <a:lnTo>
                  <a:pt x="4558" y="6742"/>
                </a:lnTo>
                <a:lnTo>
                  <a:pt x="4564" y="6740"/>
                </a:lnTo>
                <a:lnTo>
                  <a:pt x="4572" y="6738"/>
                </a:lnTo>
                <a:lnTo>
                  <a:pt x="4586" y="6728"/>
                </a:lnTo>
                <a:lnTo>
                  <a:pt x="4596" y="6718"/>
                </a:lnTo>
                <a:lnTo>
                  <a:pt x="4608" y="6704"/>
                </a:lnTo>
                <a:lnTo>
                  <a:pt x="4618" y="6682"/>
                </a:lnTo>
                <a:lnTo>
                  <a:pt x="4616" y="6676"/>
                </a:lnTo>
                <a:lnTo>
                  <a:pt x="4620" y="6670"/>
                </a:lnTo>
                <a:lnTo>
                  <a:pt x="4626" y="6666"/>
                </a:lnTo>
                <a:lnTo>
                  <a:pt x="4638" y="6660"/>
                </a:lnTo>
                <a:lnTo>
                  <a:pt x="4648" y="6652"/>
                </a:lnTo>
                <a:lnTo>
                  <a:pt x="4652" y="6648"/>
                </a:lnTo>
                <a:lnTo>
                  <a:pt x="4654" y="6640"/>
                </a:lnTo>
                <a:lnTo>
                  <a:pt x="4662" y="6616"/>
                </a:lnTo>
                <a:lnTo>
                  <a:pt x="4666" y="6608"/>
                </a:lnTo>
                <a:lnTo>
                  <a:pt x="4670" y="6600"/>
                </a:lnTo>
                <a:lnTo>
                  <a:pt x="4684" y="6586"/>
                </a:lnTo>
                <a:lnTo>
                  <a:pt x="4708" y="6568"/>
                </a:lnTo>
                <a:lnTo>
                  <a:pt x="4716" y="6558"/>
                </a:lnTo>
                <a:lnTo>
                  <a:pt x="4724" y="6548"/>
                </a:lnTo>
                <a:lnTo>
                  <a:pt x="4738" y="6522"/>
                </a:lnTo>
                <a:lnTo>
                  <a:pt x="4750" y="6494"/>
                </a:lnTo>
                <a:lnTo>
                  <a:pt x="4766" y="6458"/>
                </a:lnTo>
                <a:lnTo>
                  <a:pt x="4774" y="6442"/>
                </a:lnTo>
                <a:lnTo>
                  <a:pt x="4780" y="6432"/>
                </a:lnTo>
                <a:lnTo>
                  <a:pt x="4786" y="6426"/>
                </a:lnTo>
                <a:lnTo>
                  <a:pt x="4792" y="6420"/>
                </a:lnTo>
                <a:lnTo>
                  <a:pt x="4800" y="6412"/>
                </a:lnTo>
                <a:lnTo>
                  <a:pt x="4804" y="6406"/>
                </a:lnTo>
                <a:lnTo>
                  <a:pt x="4810" y="6396"/>
                </a:lnTo>
                <a:lnTo>
                  <a:pt x="4816" y="6382"/>
                </a:lnTo>
                <a:lnTo>
                  <a:pt x="4818" y="6368"/>
                </a:lnTo>
                <a:lnTo>
                  <a:pt x="4820" y="6354"/>
                </a:lnTo>
                <a:lnTo>
                  <a:pt x="4820" y="6340"/>
                </a:lnTo>
                <a:lnTo>
                  <a:pt x="4818" y="6310"/>
                </a:lnTo>
                <a:lnTo>
                  <a:pt x="4818" y="6294"/>
                </a:lnTo>
                <a:lnTo>
                  <a:pt x="4818" y="6278"/>
                </a:lnTo>
                <a:lnTo>
                  <a:pt x="4822" y="6260"/>
                </a:lnTo>
                <a:lnTo>
                  <a:pt x="4828" y="6246"/>
                </a:lnTo>
                <a:lnTo>
                  <a:pt x="4836" y="6232"/>
                </a:lnTo>
                <a:lnTo>
                  <a:pt x="4848" y="6220"/>
                </a:lnTo>
                <a:lnTo>
                  <a:pt x="4860" y="6208"/>
                </a:lnTo>
                <a:lnTo>
                  <a:pt x="4872" y="6198"/>
                </a:lnTo>
                <a:lnTo>
                  <a:pt x="4884" y="6190"/>
                </a:lnTo>
                <a:lnTo>
                  <a:pt x="4894" y="6186"/>
                </a:lnTo>
                <a:lnTo>
                  <a:pt x="4918" y="6174"/>
                </a:lnTo>
                <a:lnTo>
                  <a:pt x="4936" y="6164"/>
                </a:lnTo>
                <a:lnTo>
                  <a:pt x="4948" y="6156"/>
                </a:lnTo>
                <a:lnTo>
                  <a:pt x="4958" y="6146"/>
                </a:lnTo>
                <a:lnTo>
                  <a:pt x="4972" y="6132"/>
                </a:lnTo>
                <a:lnTo>
                  <a:pt x="4978" y="6128"/>
                </a:lnTo>
                <a:lnTo>
                  <a:pt x="4986" y="6124"/>
                </a:lnTo>
                <a:lnTo>
                  <a:pt x="4994" y="6122"/>
                </a:lnTo>
                <a:lnTo>
                  <a:pt x="4998" y="6122"/>
                </a:lnTo>
                <a:lnTo>
                  <a:pt x="5002" y="6124"/>
                </a:lnTo>
                <a:lnTo>
                  <a:pt x="5006" y="6126"/>
                </a:lnTo>
                <a:lnTo>
                  <a:pt x="5010" y="6126"/>
                </a:lnTo>
                <a:lnTo>
                  <a:pt x="5016" y="6126"/>
                </a:lnTo>
                <a:lnTo>
                  <a:pt x="5028" y="6124"/>
                </a:lnTo>
                <a:lnTo>
                  <a:pt x="5040" y="6122"/>
                </a:lnTo>
                <a:lnTo>
                  <a:pt x="5052" y="6122"/>
                </a:lnTo>
                <a:lnTo>
                  <a:pt x="5072" y="6122"/>
                </a:lnTo>
                <a:lnTo>
                  <a:pt x="5080" y="6120"/>
                </a:lnTo>
                <a:lnTo>
                  <a:pt x="5086" y="6120"/>
                </a:lnTo>
                <a:lnTo>
                  <a:pt x="5088" y="6116"/>
                </a:lnTo>
                <a:lnTo>
                  <a:pt x="5086" y="6110"/>
                </a:lnTo>
                <a:lnTo>
                  <a:pt x="5086" y="6108"/>
                </a:lnTo>
                <a:lnTo>
                  <a:pt x="5086" y="6104"/>
                </a:lnTo>
                <a:lnTo>
                  <a:pt x="5090" y="6098"/>
                </a:lnTo>
                <a:lnTo>
                  <a:pt x="5104" y="6086"/>
                </a:lnTo>
                <a:lnTo>
                  <a:pt x="5112" y="6080"/>
                </a:lnTo>
                <a:lnTo>
                  <a:pt x="5118" y="6072"/>
                </a:lnTo>
                <a:lnTo>
                  <a:pt x="5122" y="6064"/>
                </a:lnTo>
                <a:lnTo>
                  <a:pt x="5122" y="6060"/>
                </a:lnTo>
                <a:lnTo>
                  <a:pt x="5120" y="6056"/>
                </a:lnTo>
                <a:lnTo>
                  <a:pt x="5120" y="6046"/>
                </a:lnTo>
                <a:lnTo>
                  <a:pt x="5120" y="6036"/>
                </a:lnTo>
                <a:lnTo>
                  <a:pt x="5124" y="6028"/>
                </a:lnTo>
                <a:lnTo>
                  <a:pt x="5130" y="6018"/>
                </a:lnTo>
                <a:lnTo>
                  <a:pt x="5146" y="5994"/>
                </a:lnTo>
                <a:lnTo>
                  <a:pt x="5164" y="5964"/>
                </a:lnTo>
                <a:lnTo>
                  <a:pt x="5170" y="5948"/>
                </a:lnTo>
                <a:lnTo>
                  <a:pt x="5174" y="5932"/>
                </a:lnTo>
                <a:lnTo>
                  <a:pt x="5176" y="5920"/>
                </a:lnTo>
                <a:lnTo>
                  <a:pt x="5176" y="5908"/>
                </a:lnTo>
                <a:lnTo>
                  <a:pt x="5176" y="5898"/>
                </a:lnTo>
                <a:lnTo>
                  <a:pt x="5176" y="5888"/>
                </a:lnTo>
                <a:lnTo>
                  <a:pt x="5178" y="5882"/>
                </a:lnTo>
                <a:lnTo>
                  <a:pt x="5184" y="5878"/>
                </a:lnTo>
                <a:lnTo>
                  <a:pt x="5190" y="5872"/>
                </a:lnTo>
                <a:lnTo>
                  <a:pt x="5194" y="5864"/>
                </a:lnTo>
                <a:lnTo>
                  <a:pt x="5196" y="5854"/>
                </a:lnTo>
                <a:lnTo>
                  <a:pt x="5196" y="5842"/>
                </a:lnTo>
                <a:lnTo>
                  <a:pt x="5196" y="5816"/>
                </a:lnTo>
                <a:lnTo>
                  <a:pt x="5198" y="5802"/>
                </a:lnTo>
                <a:lnTo>
                  <a:pt x="5202" y="5786"/>
                </a:lnTo>
                <a:lnTo>
                  <a:pt x="5204" y="5772"/>
                </a:lnTo>
                <a:lnTo>
                  <a:pt x="5206" y="5762"/>
                </a:lnTo>
                <a:lnTo>
                  <a:pt x="5204" y="5752"/>
                </a:lnTo>
                <a:lnTo>
                  <a:pt x="5202" y="5742"/>
                </a:lnTo>
                <a:lnTo>
                  <a:pt x="5198" y="5726"/>
                </a:lnTo>
                <a:lnTo>
                  <a:pt x="5198" y="5716"/>
                </a:lnTo>
                <a:lnTo>
                  <a:pt x="5198" y="5706"/>
                </a:lnTo>
                <a:lnTo>
                  <a:pt x="5202" y="5634"/>
                </a:lnTo>
                <a:lnTo>
                  <a:pt x="5204" y="5618"/>
                </a:lnTo>
                <a:lnTo>
                  <a:pt x="5208" y="5606"/>
                </a:lnTo>
                <a:lnTo>
                  <a:pt x="5208" y="5604"/>
                </a:lnTo>
                <a:lnTo>
                  <a:pt x="5212" y="5602"/>
                </a:lnTo>
                <a:lnTo>
                  <a:pt x="5214" y="5604"/>
                </a:lnTo>
                <a:lnTo>
                  <a:pt x="5216" y="5608"/>
                </a:lnTo>
                <a:lnTo>
                  <a:pt x="5222" y="5618"/>
                </a:lnTo>
                <a:lnTo>
                  <a:pt x="5228" y="5622"/>
                </a:lnTo>
                <a:lnTo>
                  <a:pt x="5232" y="5622"/>
                </a:lnTo>
                <a:lnTo>
                  <a:pt x="5238" y="5616"/>
                </a:lnTo>
                <a:lnTo>
                  <a:pt x="5242" y="5608"/>
                </a:lnTo>
                <a:lnTo>
                  <a:pt x="5248" y="5594"/>
                </a:lnTo>
                <a:lnTo>
                  <a:pt x="5262" y="5558"/>
                </a:lnTo>
                <a:lnTo>
                  <a:pt x="5270" y="5540"/>
                </a:lnTo>
                <a:lnTo>
                  <a:pt x="5278" y="5528"/>
                </a:lnTo>
                <a:lnTo>
                  <a:pt x="5284" y="5520"/>
                </a:lnTo>
                <a:lnTo>
                  <a:pt x="5290" y="5512"/>
                </a:lnTo>
                <a:lnTo>
                  <a:pt x="5306" y="5496"/>
                </a:lnTo>
                <a:lnTo>
                  <a:pt x="5316" y="5484"/>
                </a:lnTo>
                <a:lnTo>
                  <a:pt x="5328" y="5466"/>
                </a:lnTo>
                <a:lnTo>
                  <a:pt x="5348" y="5428"/>
                </a:lnTo>
                <a:lnTo>
                  <a:pt x="5356" y="5412"/>
                </a:lnTo>
                <a:lnTo>
                  <a:pt x="5364" y="5398"/>
                </a:lnTo>
                <a:lnTo>
                  <a:pt x="5368" y="5384"/>
                </a:lnTo>
                <a:lnTo>
                  <a:pt x="5370" y="5370"/>
                </a:lnTo>
                <a:lnTo>
                  <a:pt x="5370" y="5356"/>
                </a:lnTo>
                <a:lnTo>
                  <a:pt x="5370" y="5340"/>
                </a:lnTo>
                <a:lnTo>
                  <a:pt x="5366" y="5308"/>
                </a:lnTo>
                <a:lnTo>
                  <a:pt x="5362" y="5282"/>
                </a:lnTo>
                <a:lnTo>
                  <a:pt x="5358" y="5270"/>
                </a:lnTo>
                <a:lnTo>
                  <a:pt x="5354" y="5260"/>
                </a:lnTo>
                <a:lnTo>
                  <a:pt x="5348" y="5250"/>
                </a:lnTo>
                <a:lnTo>
                  <a:pt x="5340" y="5242"/>
                </a:lnTo>
                <a:close/>
                <a:moveTo>
                  <a:pt x="3590" y="2808"/>
                </a:moveTo>
                <a:lnTo>
                  <a:pt x="3590" y="2808"/>
                </a:lnTo>
                <a:lnTo>
                  <a:pt x="3570" y="2824"/>
                </a:lnTo>
                <a:lnTo>
                  <a:pt x="3558" y="2834"/>
                </a:lnTo>
                <a:lnTo>
                  <a:pt x="3548" y="2840"/>
                </a:lnTo>
                <a:lnTo>
                  <a:pt x="3538" y="2844"/>
                </a:lnTo>
                <a:lnTo>
                  <a:pt x="3526" y="2850"/>
                </a:lnTo>
                <a:lnTo>
                  <a:pt x="3510" y="2860"/>
                </a:lnTo>
                <a:lnTo>
                  <a:pt x="3488" y="2870"/>
                </a:lnTo>
                <a:lnTo>
                  <a:pt x="3468" y="2878"/>
                </a:lnTo>
                <a:lnTo>
                  <a:pt x="3448" y="2882"/>
                </a:lnTo>
                <a:lnTo>
                  <a:pt x="3434" y="2882"/>
                </a:lnTo>
                <a:lnTo>
                  <a:pt x="3426" y="2880"/>
                </a:lnTo>
                <a:lnTo>
                  <a:pt x="3424" y="2878"/>
                </a:lnTo>
                <a:lnTo>
                  <a:pt x="3426" y="2878"/>
                </a:lnTo>
                <a:lnTo>
                  <a:pt x="3430" y="2876"/>
                </a:lnTo>
                <a:lnTo>
                  <a:pt x="3434" y="2874"/>
                </a:lnTo>
                <a:lnTo>
                  <a:pt x="3436" y="2874"/>
                </a:lnTo>
                <a:lnTo>
                  <a:pt x="3434" y="2872"/>
                </a:lnTo>
                <a:lnTo>
                  <a:pt x="3428" y="2870"/>
                </a:lnTo>
                <a:lnTo>
                  <a:pt x="3418" y="2870"/>
                </a:lnTo>
                <a:lnTo>
                  <a:pt x="3410" y="2868"/>
                </a:lnTo>
                <a:lnTo>
                  <a:pt x="3408" y="2868"/>
                </a:lnTo>
                <a:lnTo>
                  <a:pt x="3406" y="2866"/>
                </a:lnTo>
                <a:lnTo>
                  <a:pt x="3408" y="2860"/>
                </a:lnTo>
                <a:lnTo>
                  <a:pt x="3410" y="2856"/>
                </a:lnTo>
                <a:lnTo>
                  <a:pt x="3414" y="2850"/>
                </a:lnTo>
                <a:lnTo>
                  <a:pt x="3416" y="2840"/>
                </a:lnTo>
                <a:lnTo>
                  <a:pt x="3420" y="2832"/>
                </a:lnTo>
                <a:lnTo>
                  <a:pt x="3424" y="2828"/>
                </a:lnTo>
                <a:lnTo>
                  <a:pt x="3426" y="2826"/>
                </a:lnTo>
                <a:lnTo>
                  <a:pt x="3430" y="2818"/>
                </a:lnTo>
                <a:lnTo>
                  <a:pt x="3434" y="2812"/>
                </a:lnTo>
                <a:lnTo>
                  <a:pt x="3436" y="2810"/>
                </a:lnTo>
                <a:lnTo>
                  <a:pt x="3440" y="2812"/>
                </a:lnTo>
                <a:lnTo>
                  <a:pt x="3440" y="2818"/>
                </a:lnTo>
                <a:lnTo>
                  <a:pt x="3446" y="2820"/>
                </a:lnTo>
                <a:lnTo>
                  <a:pt x="3448" y="2822"/>
                </a:lnTo>
                <a:lnTo>
                  <a:pt x="3450" y="2826"/>
                </a:lnTo>
                <a:lnTo>
                  <a:pt x="3448" y="2828"/>
                </a:lnTo>
                <a:lnTo>
                  <a:pt x="3442" y="2832"/>
                </a:lnTo>
                <a:lnTo>
                  <a:pt x="3432" y="2832"/>
                </a:lnTo>
                <a:lnTo>
                  <a:pt x="3426" y="2834"/>
                </a:lnTo>
                <a:lnTo>
                  <a:pt x="3424" y="2834"/>
                </a:lnTo>
                <a:lnTo>
                  <a:pt x="3422" y="2838"/>
                </a:lnTo>
                <a:lnTo>
                  <a:pt x="3422" y="2840"/>
                </a:lnTo>
                <a:lnTo>
                  <a:pt x="3422" y="2844"/>
                </a:lnTo>
                <a:lnTo>
                  <a:pt x="3426" y="2846"/>
                </a:lnTo>
                <a:lnTo>
                  <a:pt x="3428" y="2848"/>
                </a:lnTo>
                <a:lnTo>
                  <a:pt x="3432" y="2848"/>
                </a:lnTo>
                <a:lnTo>
                  <a:pt x="3440" y="2848"/>
                </a:lnTo>
                <a:lnTo>
                  <a:pt x="3442" y="2850"/>
                </a:lnTo>
                <a:lnTo>
                  <a:pt x="3444" y="2850"/>
                </a:lnTo>
                <a:lnTo>
                  <a:pt x="3446" y="2848"/>
                </a:lnTo>
                <a:lnTo>
                  <a:pt x="3450" y="2844"/>
                </a:lnTo>
                <a:lnTo>
                  <a:pt x="3456" y="2840"/>
                </a:lnTo>
                <a:lnTo>
                  <a:pt x="3468" y="2836"/>
                </a:lnTo>
                <a:lnTo>
                  <a:pt x="3472" y="2832"/>
                </a:lnTo>
                <a:lnTo>
                  <a:pt x="3474" y="2828"/>
                </a:lnTo>
                <a:lnTo>
                  <a:pt x="3482" y="2820"/>
                </a:lnTo>
                <a:lnTo>
                  <a:pt x="3488" y="2816"/>
                </a:lnTo>
                <a:lnTo>
                  <a:pt x="3496" y="2814"/>
                </a:lnTo>
                <a:lnTo>
                  <a:pt x="3506" y="2812"/>
                </a:lnTo>
                <a:lnTo>
                  <a:pt x="3518" y="2814"/>
                </a:lnTo>
                <a:lnTo>
                  <a:pt x="3536" y="2818"/>
                </a:lnTo>
                <a:lnTo>
                  <a:pt x="3538" y="2818"/>
                </a:lnTo>
                <a:lnTo>
                  <a:pt x="3534" y="2814"/>
                </a:lnTo>
                <a:lnTo>
                  <a:pt x="3532" y="2812"/>
                </a:lnTo>
                <a:lnTo>
                  <a:pt x="3532" y="2810"/>
                </a:lnTo>
                <a:lnTo>
                  <a:pt x="3536" y="2806"/>
                </a:lnTo>
                <a:lnTo>
                  <a:pt x="3542" y="2804"/>
                </a:lnTo>
                <a:lnTo>
                  <a:pt x="3560" y="2800"/>
                </a:lnTo>
                <a:lnTo>
                  <a:pt x="3580" y="2800"/>
                </a:lnTo>
                <a:lnTo>
                  <a:pt x="3584" y="2800"/>
                </a:lnTo>
                <a:lnTo>
                  <a:pt x="3586" y="2796"/>
                </a:lnTo>
                <a:lnTo>
                  <a:pt x="3586" y="2794"/>
                </a:lnTo>
                <a:lnTo>
                  <a:pt x="3586" y="2790"/>
                </a:lnTo>
                <a:lnTo>
                  <a:pt x="3588" y="2790"/>
                </a:lnTo>
                <a:lnTo>
                  <a:pt x="3590" y="2790"/>
                </a:lnTo>
                <a:lnTo>
                  <a:pt x="3592" y="2792"/>
                </a:lnTo>
                <a:lnTo>
                  <a:pt x="3594" y="2798"/>
                </a:lnTo>
                <a:lnTo>
                  <a:pt x="3592" y="2804"/>
                </a:lnTo>
                <a:lnTo>
                  <a:pt x="3590" y="2808"/>
                </a:lnTo>
                <a:close/>
                <a:moveTo>
                  <a:pt x="3578" y="2752"/>
                </a:moveTo>
                <a:lnTo>
                  <a:pt x="3578" y="2752"/>
                </a:lnTo>
                <a:lnTo>
                  <a:pt x="3586" y="2746"/>
                </a:lnTo>
                <a:lnTo>
                  <a:pt x="3596" y="2742"/>
                </a:lnTo>
                <a:lnTo>
                  <a:pt x="3626" y="2738"/>
                </a:lnTo>
                <a:lnTo>
                  <a:pt x="3638" y="2734"/>
                </a:lnTo>
                <a:lnTo>
                  <a:pt x="3642" y="2734"/>
                </a:lnTo>
                <a:lnTo>
                  <a:pt x="3656" y="2742"/>
                </a:lnTo>
                <a:lnTo>
                  <a:pt x="3662" y="2744"/>
                </a:lnTo>
                <a:lnTo>
                  <a:pt x="3666" y="2744"/>
                </a:lnTo>
                <a:lnTo>
                  <a:pt x="3668" y="2742"/>
                </a:lnTo>
                <a:lnTo>
                  <a:pt x="3670" y="2740"/>
                </a:lnTo>
                <a:lnTo>
                  <a:pt x="3672" y="2734"/>
                </a:lnTo>
                <a:lnTo>
                  <a:pt x="3674" y="2730"/>
                </a:lnTo>
                <a:lnTo>
                  <a:pt x="3678" y="2726"/>
                </a:lnTo>
                <a:lnTo>
                  <a:pt x="3686" y="2722"/>
                </a:lnTo>
                <a:lnTo>
                  <a:pt x="3696" y="2718"/>
                </a:lnTo>
                <a:lnTo>
                  <a:pt x="3706" y="2714"/>
                </a:lnTo>
                <a:lnTo>
                  <a:pt x="3716" y="2710"/>
                </a:lnTo>
                <a:lnTo>
                  <a:pt x="3716" y="2714"/>
                </a:lnTo>
                <a:lnTo>
                  <a:pt x="3712" y="2718"/>
                </a:lnTo>
                <a:lnTo>
                  <a:pt x="3708" y="2720"/>
                </a:lnTo>
                <a:lnTo>
                  <a:pt x="3702" y="2724"/>
                </a:lnTo>
                <a:lnTo>
                  <a:pt x="3698" y="2726"/>
                </a:lnTo>
                <a:lnTo>
                  <a:pt x="3696" y="2730"/>
                </a:lnTo>
                <a:lnTo>
                  <a:pt x="3696" y="2732"/>
                </a:lnTo>
                <a:lnTo>
                  <a:pt x="3700" y="2736"/>
                </a:lnTo>
                <a:lnTo>
                  <a:pt x="3702" y="2740"/>
                </a:lnTo>
                <a:lnTo>
                  <a:pt x="3702" y="2742"/>
                </a:lnTo>
                <a:lnTo>
                  <a:pt x="3700" y="2746"/>
                </a:lnTo>
                <a:lnTo>
                  <a:pt x="3700" y="2752"/>
                </a:lnTo>
                <a:lnTo>
                  <a:pt x="3700" y="2758"/>
                </a:lnTo>
                <a:lnTo>
                  <a:pt x="3696" y="2762"/>
                </a:lnTo>
                <a:lnTo>
                  <a:pt x="3690" y="2764"/>
                </a:lnTo>
                <a:lnTo>
                  <a:pt x="3684" y="2770"/>
                </a:lnTo>
                <a:lnTo>
                  <a:pt x="3680" y="2774"/>
                </a:lnTo>
                <a:lnTo>
                  <a:pt x="3676" y="2776"/>
                </a:lnTo>
                <a:lnTo>
                  <a:pt x="3662" y="2778"/>
                </a:lnTo>
                <a:lnTo>
                  <a:pt x="3650" y="2776"/>
                </a:lnTo>
                <a:lnTo>
                  <a:pt x="3638" y="2774"/>
                </a:lnTo>
                <a:lnTo>
                  <a:pt x="3628" y="2772"/>
                </a:lnTo>
                <a:lnTo>
                  <a:pt x="3616" y="2770"/>
                </a:lnTo>
                <a:lnTo>
                  <a:pt x="3604" y="2770"/>
                </a:lnTo>
                <a:lnTo>
                  <a:pt x="3596" y="2774"/>
                </a:lnTo>
                <a:lnTo>
                  <a:pt x="3588" y="2778"/>
                </a:lnTo>
                <a:lnTo>
                  <a:pt x="3582" y="2780"/>
                </a:lnTo>
                <a:lnTo>
                  <a:pt x="3574" y="2782"/>
                </a:lnTo>
                <a:lnTo>
                  <a:pt x="3568" y="2782"/>
                </a:lnTo>
                <a:lnTo>
                  <a:pt x="3562" y="2780"/>
                </a:lnTo>
                <a:lnTo>
                  <a:pt x="3560" y="2780"/>
                </a:lnTo>
                <a:lnTo>
                  <a:pt x="3558" y="2776"/>
                </a:lnTo>
                <a:lnTo>
                  <a:pt x="3558" y="2772"/>
                </a:lnTo>
                <a:lnTo>
                  <a:pt x="3560" y="2768"/>
                </a:lnTo>
                <a:lnTo>
                  <a:pt x="3566" y="2760"/>
                </a:lnTo>
                <a:lnTo>
                  <a:pt x="3570" y="2756"/>
                </a:lnTo>
                <a:lnTo>
                  <a:pt x="3574" y="2756"/>
                </a:lnTo>
                <a:lnTo>
                  <a:pt x="3578" y="2752"/>
                </a:lnTo>
                <a:close/>
                <a:moveTo>
                  <a:pt x="3092" y="2546"/>
                </a:moveTo>
                <a:lnTo>
                  <a:pt x="3092" y="2546"/>
                </a:lnTo>
                <a:lnTo>
                  <a:pt x="3106" y="2534"/>
                </a:lnTo>
                <a:lnTo>
                  <a:pt x="3118" y="2526"/>
                </a:lnTo>
                <a:lnTo>
                  <a:pt x="3160" y="2506"/>
                </a:lnTo>
                <a:lnTo>
                  <a:pt x="3164" y="2504"/>
                </a:lnTo>
                <a:lnTo>
                  <a:pt x="3168" y="2500"/>
                </a:lnTo>
                <a:lnTo>
                  <a:pt x="3172" y="2496"/>
                </a:lnTo>
                <a:lnTo>
                  <a:pt x="3176" y="2484"/>
                </a:lnTo>
                <a:lnTo>
                  <a:pt x="3180" y="2478"/>
                </a:lnTo>
                <a:lnTo>
                  <a:pt x="3186" y="2474"/>
                </a:lnTo>
                <a:lnTo>
                  <a:pt x="3188" y="2474"/>
                </a:lnTo>
                <a:lnTo>
                  <a:pt x="3190" y="2474"/>
                </a:lnTo>
                <a:lnTo>
                  <a:pt x="3190" y="2478"/>
                </a:lnTo>
                <a:lnTo>
                  <a:pt x="3190" y="2482"/>
                </a:lnTo>
                <a:lnTo>
                  <a:pt x="3188" y="2486"/>
                </a:lnTo>
                <a:lnTo>
                  <a:pt x="3192" y="2484"/>
                </a:lnTo>
                <a:lnTo>
                  <a:pt x="3196" y="2476"/>
                </a:lnTo>
                <a:lnTo>
                  <a:pt x="3202" y="2464"/>
                </a:lnTo>
                <a:lnTo>
                  <a:pt x="3206" y="2456"/>
                </a:lnTo>
                <a:lnTo>
                  <a:pt x="3208" y="2456"/>
                </a:lnTo>
                <a:lnTo>
                  <a:pt x="3210" y="2462"/>
                </a:lnTo>
                <a:lnTo>
                  <a:pt x="3206" y="2470"/>
                </a:lnTo>
                <a:lnTo>
                  <a:pt x="3204" y="2478"/>
                </a:lnTo>
                <a:lnTo>
                  <a:pt x="3216" y="2472"/>
                </a:lnTo>
                <a:lnTo>
                  <a:pt x="3220" y="2468"/>
                </a:lnTo>
                <a:lnTo>
                  <a:pt x="3220" y="2466"/>
                </a:lnTo>
                <a:lnTo>
                  <a:pt x="3218" y="2458"/>
                </a:lnTo>
                <a:lnTo>
                  <a:pt x="3216" y="2452"/>
                </a:lnTo>
                <a:lnTo>
                  <a:pt x="3216" y="2450"/>
                </a:lnTo>
                <a:lnTo>
                  <a:pt x="3218" y="2448"/>
                </a:lnTo>
                <a:lnTo>
                  <a:pt x="3220" y="2448"/>
                </a:lnTo>
                <a:lnTo>
                  <a:pt x="3224" y="2448"/>
                </a:lnTo>
                <a:lnTo>
                  <a:pt x="3236" y="2454"/>
                </a:lnTo>
                <a:lnTo>
                  <a:pt x="3248" y="2458"/>
                </a:lnTo>
                <a:lnTo>
                  <a:pt x="3254" y="2460"/>
                </a:lnTo>
                <a:lnTo>
                  <a:pt x="3260" y="2460"/>
                </a:lnTo>
                <a:lnTo>
                  <a:pt x="3268" y="2460"/>
                </a:lnTo>
                <a:lnTo>
                  <a:pt x="3272" y="2462"/>
                </a:lnTo>
                <a:lnTo>
                  <a:pt x="3276" y="2462"/>
                </a:lnTo>
                <a:lnTo>
                  <a:pt x="3284" y="2462"/>
                </a:lnTo>
                <a:lnTo>
                  <a:pt x="3288" y="2462"/>
                </a:lnTo>
                <a:lnTo>
                  <a:pt x="3292" y="2466"/>
                </a:lnTo>
                <a:lnTo>
                  <a:pt x="3296" y="2482"/>
                </a:lnTo>
                <a:lnTo>
                  <a:pt x="3300" y="2490"/>
                </a:lnTo>
                <a:lnTo>
                  <a:pt x="3302" y="2498"/>
                </a:lnTo>
                <a:lnTo>
                  <a:pt x="3308" y="2504"/>
                </a:lnTo>
                <a:lnTo>
                  <a:pt x="3316" y="2510"/>
                </a:lnTo>
                <a:lnTo>
                  <a:pt x="3322" y="2510"/>
                </a:lnTo>
                <a:lnTo>
                  <a:pt x="3328" y="2510"/>
                </a:lnTo>
                <a:lnTo>
                  <a:pt x="3340" y="2508"/>
                </a:lnTo>
                <a:lnTo>
                  <a:pt x="3344" y="2508"/>
                </a:lnTo>
                <a:lnTo>
                  <a:pt x="3348" y="2510"/>
                </a:lnTo>
                <a:lnTo>
                  <a:pt x="3350" y="2514"/>
                </a:lnTo>
                <a:lnTo>
                  <a:pt x="3348" y="2520"/>
                </a:lnTo>
                <a:lnTo>
                  <a:pt x="3344" y="2528"/>
                </a:lnTo>
                <a:lnTo>
                  <a:pt x="3346" y="2532"/>
                </a:lnTo>
                <a:lnTo>
                  <a:pt x="3358" y="2542"/>
                </a:lnTo>
                <a:lnTo>
                  <a:pt x="3360" y="2546"/>
                </a:lnTo>
                <a:lnTo>
                  <a:pt x="3360" y="2550"/>
                </a:lnTo>
                <a:lnTo>
                  <a:pt x="3358" y="2556"/>
                </a:lnTo>
                <a:lnTo>
                  <a:pt x="3356" y="2564"/>
                </a:lnTo>
                <a:lnTo>
                  <a:pt x="3356" y="2566"/>
                </a:lnTo>
                <a:lnTo>
                  <a:pt x="3358" y="2568"/>
                </a:lnTo>
                <a:lnTo>
                  <a:pt x="3362" y="2570"/>
                </a:lnTo>
                <a:lnTo>
                  <a:pt x="3364" y="2570"/>
                </a:lnTo>
                <a:lnTo>
                  <a:pt x="3366" y="2570"/>
                </a:lnTo>
                <a:lnTo>
                  <a:pt x="3368" y="2572"/>
                </a:lnTo>
                <a:lnTo>
                  <a:pt x="3370" y="2574"/>
                </a:lnTo>
                <a:lnTo>
                  <a:pt x="3368" y="2576"/>
                </a:lnTo>
                <a:lnTo>
                  <a:pt x="3364" y="2578"/>
                </a:lnTo>
                <a:lnTo>
                  <a:pt x="3364" y="2582"/>
                </a:lnTo>
                <a:lnTo>
                  <a:pt x="3362" y="2586"/>
                </a:lnTo>
                <a:lnTo>
                  <a:pt x="3362" y="2590"/>
                </a:lnTo>
                <a:lnTo>
                  <a:pt x="3366" y="2592"/>
                </a:lnTo>
                <a:lnTo>
                  <a:pt x="3372" y="2592"/>
                </a:lnTo>
                <a:lnTo>
                  <a:pt x="3380" y="2590"/>
                </a:lnTo>
                <a:lnTo>
                  <a:pt x="3382" y="2592"/>
                </a:lnTo>
                <a:lnTo>
                  <a:pt x="3382" y="2596"/>
                </a:lnTo>
                <a:lnTo>
                  <a:pt x="3382" y="2602"/>
                </a:lnTo>
                <a:lnTo>
                  <a:pt x="3386" y="2604"/>
                </a:lnTo>
                <a:lnTo>
                  <a:pt x="3392" y="2604"/>
                </a:lnTo>
                <a:lnTo>
                  <a:pt x="3402" y="2608"/>
                </a:lnTo>
                <a:lnTo>
                  <a:pt x="3416" y="2612"/>
                </a:lnTo>
                <a:lnTo>
                  <a:pt x="3432" y="2612"/>
                </a:lnTo>
                <a:lnTo>
                  <a:pt x="3446" y="2614"/>
                </a:lnTo>
                <a:lnTo>
                  <a:pt x="3460" y="2616"/>
                </a:lnTo>
                <a:lnTo>
                  <a:pt x="3470" y="2616"/>
                </a:lnTo>
                <a:lnTo>
                  <a:pt x="3478" y="2616"/>
                </a:lnTo>
                <a:lnTo>
                  <a:pt x="3484" y="2616"/>
                </a:lnTo>
                <a:lnTo>
                  <a:pt x="3484" y="2618"/>
                </a:lnTo>
                <a:lnTo>
                  <a:pt x="3484" y="2620"/>
                </a:lnTo>
                <a:lnTo>
                  <a:pt x="3484" y="2622"/>
                </a:lnTo>
                <a:lnTo>
                  <a:pt x="3484" y="2624"/>
                </a:lnTo>
                <a:lnTo>
                  <a:pt x="3490" y="2626"/>
                </a:lnTo>
                <a:lnTo>
                  <a:pt x="3508" y="2626"/>
                </a:lnTo>
                <a:lnTo>
                  <a:pt x="3514" y="2626"/>
                </a:lnTo>
                <a:lnTo>
                  <a:pt x="3518" y="2630"/>
                </a:lnTo>
                <a:lnTo>
                  <a:pt x="3526" y="2644"/>
                </a:lnTo>
                <a:lnTo>
                  <a:pt x="3532" y="2654"/>
                </a:lnTo>
                <a:lnTo>
                  <a:pt x="3536" y="2658"/>
                </a:lnTo>
                <a:lnTo>
                  <a:pt x="3538" y="2658"/>
                </a:lnTo>
                <a:lnTo>
                  <a:pt x="3540" y="2656"/>
                </a:lnTo>
                <a:lnTo>
                  <a:pt x="3542" y="2656"/>
                </a:lnTo>
                <a:lnTo>
                  <a:pt x="3544" y="2660"/>
                </a:lnTo>
                <a:lnTo>
                  <a:pt x="3544" y="2666"/>
                </a:lnTo>
                <a:lnTo>
                  <a:pt x="3544" y="2670"/>
                </a:lnTo>
                <a:lnTo>
                  <a:pt x="3546" y="2674"/>
                </a:lnTo>
                <a:lnTo>
                  <a:pt x="3552" y="2682"/>
                </a:lnTo>
                <a:lnTo>
                  <a:pt x="3558" y="2688"/>
                </a:lnTo>
                <a:lnTo>
                  <a:pt x="3560" y="2694"/>
                </a:lnTo>
                <a:lnTo>
                  <a:pt x="3560" y="2696"/>
                </a:lnTo>
                <a:lnTo>
                  <a:pt x="3558" y="2696"/>
                </a:lnTo>
                <a:lnTo>
                  <a:pt x="3554" y="2694"/>
                </a:lnTo>
                <a:lnTo>
                  <a:pt x="3548" y="2690"/>
                </a:lnTo>
                <a:lnTo>
                  <a:pt x="3546" y="2688"/>
                </a:lnTo>
                <a:lnTo>
                  <a:pt x="3544" y="2690"/>
                </a:lnTo>
                <a:lnTo>
                  <a:pt x="3544" y="2692"/>
                </a:lnTo>
                <a:lnTo>
                  <a:pt x="3544" y="2694"/>
                </a:lnTo>
                <a:lnTo>
                  <a:pt x="3546" y="2700"/>
                </a:lnTo>
                <a:lnTo>
                  <a:pt x="3548" y="2704"/>
                </a:lnTo>
                <a:lnTo>
                  <a:pt x="3548" y="2708"/>
                </a:lnTo>
                <a:lnTo>
                  <a:pt x="3546" y="2710"/>
                </a:lnTo>
                <a:lnTo>
                  <a:pt x="3542" y="2710"/>
                </a:lnTo>
                <a:lnTo>
                  <a:pt x="3538" y="2710"/>
                </a:lnTo>
                <a:lnTo>
                  <a:pt x="3530" y="2704"/>
                </a:lnTo>
                <a:lnTo>
                  <a:pt x="3520" y="2698"/>
                </a:lnTo>
                <a:lnTo>
                  <a:pt x="3516" y="2698"/>
                </a:lnTo>
                <a:lnTo>
                  <a:pt x="3514" y="2700"/>
                </a:lnTo>
                <a:lnTo>
                  <a:pt x="3510" y="2702"/>
                </a:lnTo>
                <a:lnTo>
                  <a:pt x="3510" y="2698"/>
                </a:lnTo>
                <a:lnTo>
                  <a:pt x="3508" y="2694"/>
                </a:lnTo>
                <a:lnTo>
                  <a:pt x="3508" y="2692"/>
                </a:lnTo>
                <a:lnTo>
                  <a:pt x="3506" y="2694"/>
                </a:lnTo>
                <a:lnTo>
                  <a:pt x="3502" y="2694"/>
                </a:lnTo>
                <a:lnTo>
                  <a:pt x="3502" y="2692"/>
                </a:lnTo>
                <a:lnTo>
                  <a:pt x="3504" y="2688"/>
                </a:lnTo>
                <a:lnTo>
                  <a:pt x="3506" y="2684"/>
                </a:lnTo>
                <a:lnTo>
                  <a:pt x="3502" y="2682"/>
                </a:lnTo>
                <a:lnTo>
                  <a:pt x="3498" y="2682"/>
                </a:lnTo>
                <a:lnTo>
                  <a:pt x="3496" y="2678"/>
                </a:lnTo>
                <a:lnTo>
                  <a:pt x="3496" y="2674"/>
                </a:lnTo>
                <a:lnTo>
                  <a:pt x="3494" y="2668"/>
                </a:lnTo>
                <a:lnTo>
                  <a:pt x="3494" y="2666"/>
                </a:lnTo>
                <a:lnTo>
                  <a:pt x="3492" y="2666"/>
                </a:lnTo>
                <a:lnTo>
                  <a:pt x="3486" y="2666"/>
                </a:lnTo>
                <a:lnTo>
                  <a:pt x="3482" y="2664"/>
                </a:lnTo>
                <a:lnTo>
                  <a:pt x="3480" y="2664"/>
                </a:lnTo>
                <a:lnTo>
                  <a:pt x="3478" y="2664"/>
                </a:lnTo>
                <a:lnTo>
                  <a:pt x="3480" y="2668"/>
                </a:lnTo>
                <a:lnTo>
                  <a:pt x="3486" y="2674"/>
                </a:lnTo>
                <a:lnTo>
                  <a:pt x="3492" y="2684"/>
                </a:lnTo>
                <a:lnTo>
                  <a:pt x="3496" y="2694"/>
                </a:lnTo>
                <a:lnTo>
                  <a:pt x="3496" y="2700"/>
                </a:lnTo>
                <a:lnTo>
                  <a:pt x="3494" y="2706"/>
                </a:lnTo>
                <a:lnTo>
                  <a:pt x="3486" y="2714"/>
                </a:lnTo>
                <a:lnTo>
                  <a:pt x="3482" y="2720"/>
                </a:lnTo>
                <a:lnTo>
                  <a:pt x="3480" y="2728"/>
                </a:lnTo>
                <a:lnTo>
                  <a:pt x="3478" y="2736"/>
                </a:lnTo>
                <a:lnTo>
                  <a:pt x="3478" y="2746"/>
                </a:lnTo>
                <a:lnTo>
                  <a:pt x="3478" y="2764"/>
                </a:lnTo>
                <a:lnTo>
                  <a:pt x="3476" y="2772"/>
                </a:lnTo>
                <a:lnTo>
                  <a:pt x="3474" y="2776"/>
                </a:lnTo>
                <a:lnTo>
                  <a:pt x="3470" y="2780"/>
                </a:lnTo>
                <a:lnTo>
                  <a:pt x="3464" y="2784"/>
                </a:lnTo>
                <a:lnTo>
                  <a:pt x="3450" y="2792"/>
                </a:lnTo>
                <a:lnTo>
                  <a:pt x="3444" y="2778"/>
                </a:lnTo>
                <a:lnTo>
                  <a:pt x="3440" y="2758"/>
                </a:lnTo>
                <a:lnTo>
                  <a:pt x="3438" y="2748"/>
                </a:lnTo>
                <a:lnTo>
                  <a:pt x="3434" y="2740"/>
                </a:lnTo>
                <a:lnTo>
                  <a:pt x="3430" y="2736"/>
                </a:lnTo>
                <a:lnTo>
                  <a:pt x="3424" y="2734"/>
                </a:lnTo>
                <a:lnTo>
                  <a:pt x="3418" y="2736"/>
                </a:lnTo>
                <a:lnTo>
                  <a:pt x="3414" y="2740"/>
                </a:lnTo>
                <a:lnTo>
                  <a:pt x="3408" y="2748"/>
                </a:lnTo>
                <a:lnTo>
                  <a:pt x="3404" y="2754"/>
                </a:lnTo>
                <a:lnTo>
                  <a:pt x="3402" y="2758"/>
                </a:lnTo>
                <a:lnTo>
                  <a:pt x="3398" y="2758"/>
                </a:lnTo>
                <a:lnTo>
                  <a:pt x="3394" y="2758"/>
                </a:lnTo>
                <a:lnTo>
                  <a:pt x="3392" y="2756"/>
                </a:lnTo>
                <a:lnTo>
                  <a:pt x="3388" y="2750"/>
                </a:lnTo>
                <a:lnTo>
                  <a:pt x="3390" y="2742"/>
                </a:lnTo>
                <a:lnTo>
                  <a:pt x="3392" y="2738"/>
                </a:lnTo>
                <a:lnTo>
                  <a:pt x="3394" y="2734"/>
                </a:lnTo>
                <a:lnTo>
                  <a:pt x="3402" y="2730"/>
                </a:lnTo>
                <a:lnTo>
                  <a:pt x="3406" y="2724"/>
                </a:lnTo>
                <a:lnTo>
                  <a:pt x="3410" y="2716"/>
                </a:lnTo>
                <a:lnTo>
                  <a:pt x="3412" y="2704"/>
                </a:lnTo>
                <a:lnTo>
                  <a:pt x="3414" y="2698"/>
                </a:lnTo>
                <a:lnTo>
                  <a:pt x="3412" y="2692"/>
                </a:lnTo>
                <a:lnTo>
                  <a:pt x="3410" y="2684"/>
                </a:lnTo>
                <a:lnTo>
                  <a:pt x="3408" y="2680"/>
                </a:lnTo>
                <a:lnTo>
                  <a:pt x="3408" y="2678"/>
                </a:lnTo>
                <a:lnTo>
                  <a:pt x="3412" y="2676"/>
                </a:lnTo>
                <a:lnTo>
                  <a:pt x="3414" y="2676"/>
                </a:lnTo>
                <a:lnTo>
                  <a:pt x="3414" y="2672"/>
                </a:lnTo>
                <a:lnTo>
                  <a:pt x="3412" y="2666"/>
                </a:lnTo>
                <a:lnTo>
                  <a:pt x="3402" y="2660"/>
                </a:lnTo>
                <a:lnTo>
                  <a:pt x="3392" y="2656"/>
                </a:lnTo>
                <a:lnTo>
                  <a:pt x="3384" y="2652"/>
                </a:lnTo>
                <a:lnTo>
                  <a:pt x="3380" y="2648"/>
                </a:lnTo>
                <a:lnTo>
                  <a:pt x="3378" y="2644"/>
                </a:lnTo>
                <a:lnTo>
                  <a:pt x="3374" y="2644"/>
                </a:lnTo>
                <a:lnTo>
                  <a:pt x="3366" y="2642"/>
                </a:lnTo>
                <a:lnTo>
                  <a:pt x="3362" y="2638"/>
                </a:lnTo>
                <a:lnTo>
                  <a:pt x="3358" y="2636"/>
                </a:lnTo>
                <a:lnTo>
                  <a:pt x="3356" y="2636"/>
                </a:lnTo>
                <a:lnTo>
                  <a:pt x="3352" y="2638"/>
                </a:lnTo>
                <a:lnTo>
                  <a:pt x="3346" y="2642"/>
                </a:lnTo>
                <a:lnTo>
                  <a:pt x="3342" y="2646"/>
                </a:lnTo>
                <a:lnTo>
                  <a:pt x="3342" y="2648"/>
                </a:lnTo>
                <a:lnTo>
                  <a:pt x="3342" y="2652"/>
                </a:lnTo>
                <a:lnTo>
                  <a:pt x="3344" y="2654"/>
                </a:lnTo>
                <a:lnTo>
                  <a:pt x="3346" y="2656"/>
                </a:lnTo>
                <a:lnTo>
                  <a:pt x="3340" y="2658"/>
                </a:lnTo>
                <a:lnTo>
                  <a:pt x="3334" y="2662"/>
                </a:lnTo>
                <a:lnTo>
                  <a:pt x="3330" y="2666"/>
                </a:lnTo>
                <a:lnTo>
                  <a:pt x="3328" y="2670"/>
                </a:lnTo>
                <a:lnTo>
                  <a:pt x="3328" y="2676"/>
                </a:lnTo>
                <a:lnTo>
                  <a:pt x="3326" y="2686"/>
                </a:lnTo>
                <a:lnTo>
                  <a:pt x="3324" y="2690"/>
                </a:lnTo>
                <a:lnTo>
                  <a:pt x="3322" y="2692"/>
                </a:lnTo>
                <a:lnTo>
                  <a:pt x="3320" y="2690"/>
                </a:lnTo>
                <a:lnTo>
                  <a:pt x="3318" y="2686"/>
                </a:lnTo>
                <a:lnTo>
                  <a:pt x="3318" y="2678"/>
                </a:lnTo>
                <a:lnTo>
                  <a:pt x="3318" y="2674"/>
                </a:lnTo>
                <a:lnTo>
                  <a:pt x="3318" y="2672"/>
                </a:lnTo>
                <a:lnTo>
                  <a:pt x="3314" y="2676"/>
                </a:lnTo>
                <a:lnTo>
                  <a:pt x="3308" y="2682"/>
                </a:lnTo>
                <a:lnTo>
                  <a:pt x="3300" y="2692"/>
                </a:lnTo>
                <a:lnTo>
                  <a:pt x="3296" y="2694"/>
                </a:lnTo>
                <a:lnTo>
                  <a:pt x="3294" y="2696"/>
                </a:lnTo>
                <a:lnTo>
                  <a:pt x="3296" y="2704"/>
                </a:lnTo>
                <a:lnTo>
                  <a:pt x="3296" y="2712"/>
                </a:lnTo>
                <a:lnTo>
                  <a:pt x="3294" y="2716"/>
                </a:lnTo>
                <a:lnTo>
                  <a:pt x="3290" y="2724"/>
                </a:lnTo>
                <a:lnTo>
                  <a:pt x="3288" y="2732"/>
                </a:lnTo>
                <a:lnTo>
                  <a:pt x="3286" y="2736"/>
                </a:lnTo>
                <a:lnTo>
                  <a:pt x="3288" y="2740"/>
                </a:lnTo>
                <a:lnTo>
                  <a:pt x="3288" y="2748"/>
                </a:lnTo>
                <a:lnTo>
                  <a:pt x="3286" y="2752"/>
                </a:lnTo>
                <a:lnTo>
                  <a:pt x="3284" y="2756"/>
                </a:lnTo>
                <a:lnTo>
                  <a:pt x="3288" y="2768"/>
                </a:lnTo>
                <a:lnTo>
                  <a:pt x="3292" y="2780"/>
                </a:lnTo>
                <a:lnTo>
                  <a:pt x="3294" y="2792"/>
                </a:lnTo>
                <a:lnTo>
                  <a:pt x="3296" y="2802"/>
                </a:lnTo>
                <a:lnTo>
                  <a:pt x="3296" y="2812"/>
                </a:lnTo>
                <a:lnTo>
                  <a:pt x="3294" y="2820"/>
                </a:lnTo>
                <a:lnTo>
                  <a:pt x="3290" y="2830"/>
                </a:lnTo>
                <a:lnTo>
                  <a:pt x="3282" y="2848"/>
                </a:lnTo>
                <a:lnTo>
                  <a:pt x="3276" y="2856"/>
                </a:lnTo>
                <a:lnTo>
                  <a:pt x="3272" y="2862"/>
                </a:lnTo>
                <a:lnTo>
                  <a:pt x="3266" y="2866"/>
                </a:lnTo>
                <a:lnTo>
                  <a:pt x="3260" y="2868"/>
                </a:lnTo>
                <a:lnTo>
                  <a:pt x="3254" y="2868"/>
                </a:lnTo>
                <a:lnTo>
                  <a:pt x="3248" y="2866"/>
                </a:lnTo>
                <a:lnTo>
                  <a:pt x="3242" y="2860"/>
                </a:lnTo>
                <a:lnTo>
                  <a:pt x="3236" y="2852"/>
                </a:lnTo>
                <a:lnTo>
                  <a:pt x="3232" y="2844"/>
                </a:lnTo>
                <a:lnTo>
                  <a:pt x="3230" y="2836"/>
                </a:lnTo>
                <a:lnTo>
                  <a:pt x="3230" y="2824"/>
                </a:lnTo>
                <a:lnTo>
                  <a:pt x="3230" y="2810"/>
                </a:lnTo>
                <a:lnTo>
                  <a:pt x="3230" y="2804"/>
                </a:lnTo>
                <a:lnTo>
                  <a:pt x="3230" y="2796"/>
                </a:lnTo>
                <a:lnTo>
                  <a:pt x="3228" y="2782"/>
                </a:lnTo>
                <a:lnTo>
                  <a:pt x="3230" y="2774"/>
                </a:lnTo>
                <a:lnTo>
                  <a:pt x="3232" y="2764"/>
                </a:lnTo>
                <a:lnTo>
                  <a:pt x="3234" y="2748"/>
                </a:lnTo>
                <a:lnTo>
                  <a:pt x="3234" y="2740"/>
                </a:lnTo>
                <a:lnTo>
                  <a:pt x="3236" y="2736"/>
                </a:lnTo>
                <a:lnTo>
                  <a:pt x="3238" y="2732"/>
                </a:lnTo>
                <a:lnTo>
                  <a:pt x="3240" y="2730"/>
                </a:lnTo>
                <a:lnTo>
                  <a:pt x="3244" y="2728"/>
                </a:lnTo>
                <a:lnTo>
                  <a:pt x="3242" y="2724"/>
                </a:lnTo>
                <a:lnTo>
                  <a:pt x="3242" y="2720"/>
                </a:lnTo>
                <a:lnTo>
                  <a:pt x="3242" y="2714"/>
                </a:lnTo>
                <a:lnTo>
                  <a:pt x="3246" y="2704"/>
                </a:lnTo>
                <a:lnTo>
                  <a:pt x="3250" y="2694"/>
                </a:lnTo>
                <a:lnTo>
                  <a:pt x="3248" y="2690"/>
                </a:lnTo>
                <a:lnTo>
                  <a:pt x="3246" y="2688"/>
                </a:lnTo>
                <a:lnTo>
                  <a:pt x="3240" y="2688"/>
                </a:lnTo>
                <a:lnTo>
                  <a:pt x="3238" y="2690"/>
                </a:lnTo>
                <a:lnTo>
                  <a:pt x="3234" y="2696"/>
                </a:lnTo>
                <a:lnTo>
                  <a:pt x="3230" y="2704"/>
                </a:lnTo>
                <a:lnTo>
                  <a:pt x="3226" y="2706"/>
                </a:lnTo>
                <a:lnTo>
                  <a:pt x="3224" y="2706"/>
                </a:lnTo>
                <a:lnTo>
                  <a:pt x="3224" y="2698"/>
                </a:lnTo>
                <a:lnTo>
                  <a:pt x="3228" y="2688"/>
                </a:lnTo>
                <a:lnTo>
                  <a:pt x="3230" y="2684"/>
                </a:lnTo>
                <a:lnTo>
                  <a:pt x="3234" y="2682"/>
                </a:lnTo>
                <a:lnTo>
                  <a:pt x="3238" y="2678"/>
                </a:lnTo>
                <a:lnTo>
                  <a:pt x="3238" y="2676"/>
                </a:lnTo>
                <a:lnTo>
                  <a:pt x="3240" y="2672"/>
                </a:lnTo>
                <a:lnTo>
                  <a:pt x="3244" y="2666"/>
                </a:lnTo>
                <a:lnTo>
                  <a:pt x="3252" y="2654"/>
                </a:lnTo>
                <a:lnTo>
                  <a:pt x="3258" y="2640"/>
                </a:lnTo>
                <a:lnTo>
                  <a:pt x="3264" y="2630"/>
                </a:lnTo>
                <a:lnTo>
                  <a:pt x="3266" y="2630"/>
                </a:lnTo>
                <a:lnTo>
                  <a:pt x="3266" y="2632"/>
                </a:lnTo>
                <a:lnTo>
                  <a:pt x="3268" y="2634"/>
                </a:lnTo>
                <a:lnTo>
                  <a:pt x="3270" y="2636"/>
                </a:lnTo>
                <a:lnTo>
                  <a:pt x="3274" y="2632"/>
                </a:lnTo>
                <a:lnTo>
                  <a:pt x="3278" y="2630"/>
                </a:lnTo>
                <a:lnTo>
                  <a:pt x="3280" y="2632"/>
                </a:lnTo>
                <a:lnTo>
                  <a:pt x="3280" y="2636"/>
                </a:lnTo>
                <a:lnTo>
                  <a:pt x="3278" y="2640"/>
                </a:lnTo>
                <a:lnTo>
                  <a:pt x="3280" y="2642"/>
                </a:lnTo>
                <a:lnTo>
                  <a:pt x="3284" y="2636"/>
                </a:lnTo>
                <a:lnTo>
                  <a:pt x="3292" y="2628"/>
                </a:lnTo>
                <a:lnTo>
                  <a:pt x="3296" y="2624"/>
                </a:lnTo>
                <a:lnTo>
                  <a:pt x="3302" y="2624"/>
                </a:lnTo>
                <a:lnTo>
                  <a:pt x="3310" y="2624"/>
                </a:lnTo>
                <a:lnTo>
                  <a:pt x="3316" y="2622"/>
                </a:lnTo>
                <a:lnTo>
                  <a:pt x="3322" y="2618"/>
                </a:lnTo>
                <a:lnTo>
                  <a:pt x="3324" y="2616"/>
                </a:lnTo>
                <a:lnTo>
                  <a:pt x="3328" y="2616"/>
                </a:lnTo>
                <a:lnTo>
                  <a:pt x="3336" y="2620"/>
                </a:lnTo>
                <a:lnTo>
                  <a:pt x="3346" y="2626"/>
                </a:lnTo>
                <a:lnTo>
                  <a:pt x="3352" y="2628"/>
                </a:lnTo>
                <a:lnTo>
                  <a:pt x="3356" y="2628"/>
                </a:lnTo>
                <a:lnTo>
                  <a:pt x="3358" y="2628"/>
                </a:lnTo>
                <a:lnTo>
                  <a:pt x="3358" y="2626"/>
                </a:lnTo>
                <a:lnTo>
                  <a:pt x="3358" y="2620"/>
                </a:lnTo>
                <a:lnTo>
                  <a:pt x="3360" y="2620"/>
                </a:lnTo>
                <a:lnTo>
                  <a:pt x="3362" y="2620"/>
                </a:lnTo>
                <a:lnTo>
                  <a:pt x="3370" y="2624"/>
                </a:lnTo>
                <a:lnTo>
                  <a:pt x="3380" y="2624"/>
                </a:lnTo>
                <a:lnTo>
                  <a:pt x="3386" y="2624"/>
                </a:lnTo>
                <a:lnTo>
                  <a:pt x="3388" y="2622"/>
                </a:lnTo>
                <a:lnTo>
                  <a:pt x="3388" y="2618"/>
                </a:lnTo>
                <a:lnTo>
                  <a:pt x="3384" y="2614"/>
                </a:lnTo>
                <a:lnTo>
                  <a:pt x="3380" y="2612"/>
                </a:lnTo>
                <a:lnTo>
                  <a:pt x="3378" y="2610"/>
                </a:lnTo>
                <a:lnTo>
                  <a:pt x="3376" y="2602"/>
                </a:lnTo>
                <a:lnTo>
                  <a:pt x="3374" y="2598"/>
                </a:lnTo>
                <a:lnTo>
                  <a:pt x="3374" y="2596"/>
                </a:lnTo>
                <a:lnTo>
                  <a:pt x="3368" y="2596"/>
                </a:lnTo>
                <a:lnTo>
                  <a:pt x="3360" y="2596"/>
                </a:lnTo>
                <a:lnTo>
                  <a:pt x="3348" y="2594"/>
                </a:lnTo>
                <a:lnTo>
                  <a:pt x="3346" y="2592"/>
                </a:lnTo>
                <a:lnTo>
                  <a:pt x="3344" y="2590"/>
                </a:lnTo>
                <a:lnTo>
                  <a:pt x="3346" y="2582"/>
                </a:lnTo>
                <a:lnTo>
                  <a:pt x="3346" y="2578"/>
                </a:lnTo>
                <a:lnTo>
                  <a:pt x="3344" y="2578"/>
                </a:lnTo>
                <a:lnTo>
                  <a:pt x="3342" y="2578"/>
                </a:lnTo>
                <a:lnTo>
                  <a:pt x="3330" y="2582"/>
                </a:lnTo>
                <a:lnTo>
                  <a:pt x="3314" y="2584"/>
                </a:lnTo>
                <a:lnTo>
                  <a:pt x="3300" y="2586"/>
                </a:lnTo>
                <a:lnTo>
                  <a:pt x="3294" y="2588"/>
                </a:lnTo>
                <a:lnTo>
                  <a:pt x="3288" y="2590"/>
                </a:lnTo>
                <a:lnTo>
                  <a:pt x="3282" y="2596"/>
                </a:lnTo>
                <a:lnTo>
                  <a:pt x="3274" y="2596"/>
                </a:lnTo>
                <a:lnTo>
                  <a:pt x="3268" y="2594"/>
                </a:lnTo>
                <a:lnTo>
                  <a:pt x="3258" y="2594"/>
                </a:lnTo>
                <a:lnTo>
                  <a:pt x="3254" y="2594"/>
                </a:lnTo>
                <a:lnTo>
                  <a:pt x="3250" y="2592"/>
                </a:lnTo>
                <a:lnTo>
                  <a:pt x="3244" y="2584"/>
                </a:lnTo>
                <a:lnTo>
                  <a:pt x="3238" y="2576"/>
                </a:lnTo>
                <a:lnTo>
                  <a:pt x="3234" y="2572"/>
                </a:lnTo>
                <a:lnTo>
                  <a:pt x="3228" y="2568"/>
                </a:lnTo>
                <a:lnTo>
                  <a:pt x="3222" y="2568"/>
                </a:lnTo>
                <a:lnTo>
                  <a:pt x="3218" y="2568"/>
                </a:lnTo>
                <a:lnTo>
                  <a:pt x="3212" y="2572"/>
                </a:lnTo>
                <a:lnTo>
                  <a:pt x="3208" y="2574"/>
                </a:lnTo>
                <a:lnTo>
                  <a:pt x="3206" y="2574"/>
                </a:lnTo>
                <a:lnTo>
                  <a:pt x="3206" y="2572"/>
                </a:lnTo>
                <a:lnTo>
                  <a:pt x="3204" y="2566"/>
                </a:lnTo>
                <a:lnTo>
                  <a:pt x="3202" y="2558"/>
                </a:lnTo>
                <a:lnTo>
                  <a:pt x="3200" y="2554"/>
                </a:lnTo>
                <a:lnTo>
                  <a:pt x="3198" y="2554"/>
                </a:lnTo>
                <a:lnTo>
                  <a:pt x="3192" y="2558"/>
                </a:lnTo>
                <a:lnTo>
                  <a:pt x="3180" y="2566"/>
                </a:lnTo>
                <a:lnTo>
                  <a:pt x="3176" y="2570"/>
                </a:lnTo>
                <a:lnTo>
                  <a:pt x="3172" y="2574"/>
                </a:lnTo>
                <a:lnTo>
                  <a:pt x="3164" y="2574"/>
                </a:lnTo>
                <a:lnTo>
                  <a:pt x="3156" y="2576"/>
                </a:lnTo>
                <a:lnTo>
                  <a:pt x="3152" y="2578"/>
                </a:lnTo>
                <a:lnTo>
                  <a:pt x="3146" y="2582"/>
                </a:lnTo>
                <a:lnTo>
                  <a:pt x="3134" y="2588"/>
                </a:lnTo>
                <a:lnTo>
                  <a:pt x="3126" y="2588"/>
                </a:lnTo>
                <a:lnTo>
                  <a:pt x="3120" y="2588"/>
                </a:lnTo>
                <a:lnTo>
                  <a:pt x="3110" y="2588"/>
                </a:lnTo>
                <a:lnTo>
                  <a:pt x="3106" y="2588"/>
                </a:lnTo>
                <a:lnTo>
                  <a:pt x="3106" y="2586"/>
                </a:lnTo>
                <a:lnTo>
                  <a:pt x="3108" y="2580"/>
                </a:lnTo>
                <a:lnTo>
                  <a:pt x="3112" y="2572"/>
                </a:lnTo>
                <a:lnTo>
                  <a:pt x="3112" y="2570"/>
                </a:lnTo>
                <a:lnTo>
                  <a:pt x="3108" y="2568"/>
                </a:lnTo>
                <a:lnTo>
                  <a:pt x="3104" y="2568"/>
                </a:lnTo>
                <a:lnTo>
                  <a:pt x="3098" y="2570"/>
                </a:lnTo>
                <a:lnTo>
                  <a:pt x="3088" y="2576"/>
                </a:lnTo>
                <a:lnTo>
                  <a:pt x="3076" y="2580"/>
                </a:lnTo>
                <a:lnTo>
                  <a:pt x="3070" y="2582"/>
                </a:lnTo>
                <a:lnTo>
                  <a:pt x="3064" y="2582"/>
                </a:lnTo>
                <a:lnTo>
                  <a:pt x="3060" y="2580"/>
                </a:lnTo>
                <a:lnTo>
                  <a:pt x="3058" y="2578"/>
                </a:lnTo>
                <a:lnTo>
                  <a:pt x="3060" y="2574"/>
                </a:lnTo>
                <a:lnTo>
                  <a:pt x="3064" y="2570"/>
                </a:lnTo>
                <a:lnTo>
                  <a:pt x="3076" y="2560"/>
                </a:lnTo>
                <a:lnTo>
                  <a:pt x="3092" y="2546"/>
                </a:lnTo>
                <a:close/>
                <a:moveTo>
                  <a:pt x="4624" y="6618"/>
                </a:moveTo>
                <a:lnTo>
                  <a:pt x="4624" y="6618"/>
                </a:lnTo>
                <a:lnTo>
                  <a:pt x="4628" y="6626"/>
                </a:lnTo>
                <a:lnTo>
                  <a:pt x="4624" y="6618"/>
                </a:lnTo>
                <a:close/>
                <a:moveTo>
                  <a:pt x="3752" y="4008"/>
                </a:moveTo>
                <a:lnTo>
                  <a:pt x="3752" y="4008"/>
                </a:lnTo>
                <a:lnTo>
                  <a:pt x="3760" y="4004"/>
                </a:lnTo>
                <a:lnTo>
                  <a:pt x="3768" y="4002"/>
                </a:lnTo>
                <a:lnTo>
                  <a:pt x="3776" y="4002"/>
                </a:lnTo>
                <a:lnTo>
                  <a:pt x="3782" y="4002"/>
                </a:lnTo>
                <a:lnTo>
                  <a:pt x="3786" y="3998"/>
                </a:lnTo>
                <a:lnTo>
                  <a:pt x="3788" y="3994"/>
                </a:lnTo>
                <a:lnTo>
                  <a:pt x="3790" y="3992"/>
                </a:lnTo>
                <a:lnTo>
                  <a:pt x="3786" y="3990"/>
                </a:lnTo>
                <a:lnTo>
                  <a:pt x="3778" y="3990"/>
                </a:lnTo>
                <a:lnTo>
                  <a:pt x="3774" y="3988"/>
                </a:lnTo>
                <a:lnTo>
                  <a:pt x="3770" y="3984"/>
                </a:lnTo>
                <a:lnTo>
                  <a:pt x="3766" y="3978"/>
                </a:lnTo>
                <a:lnTo>
                  <a:pt x="3760" y="3974"/>
                </a:lnTo>
                <a:lnTo>
                  <a:pt x="3752" y="3970"/>
                </a:lnTo>
                <a:lnTo>
                  <a:pt x="3736" y="3968"/>
                </a:lnTo>
                <a:lnTo>
                  <a:pt x="3722" y="3966"/>
                </a:lnTo>
                <a:lnTo>
                  <a:pt x="3722" y="3964"/>
                </a:lnTo>
                <a:lnTo>
                  <a:pt x="3726" y="3960"/>
                </a:lnTo>
                <a:lnTo>
                  <a:pt x="3726" y="3958"/>
                </a:lnTo>
                <a:lnTo>
                  <a:pt x="3728" y="3954"/>
                </a:lnTo>
                <a:lnTo>
                  <a:pt x="3726" y="3950"/>
                </a:lnTo>
                <a:lnTo>
                  <a:pt x="3724" y="3948"/>
                </a:lnTo>
                <a:lnTo>
                  <a:pt x="3720" y="3948"/>
                </a:lnTo>
                <a:lnTo>
                  <a:pt x="3712" y="3948"/>
                </a:lnTo>
                <a:lnTo>
                  <a:pt x="3708" y="3948"/>
                </a:lnTo>
                <a:lnTo>
                  <a:pt x="3706" y="3944"/>
                </a:lnTo>
                <a:lnTo>
                  <a:pt x="3702" y="3942"/>
                </a:lnTo>
                <a:lnTo>
                  <a:pt x="3700" y="3942"/>
                </a:lnTo>
                <a:lnTo>
                  <a:pt x="3696" y="3942"/>
                </a:lnTo>
                <a:lnTo>
                  <a:pt x="3692" y="3944"/>
                </a:lnTo>
                <a:lnTo>
                  <a:pt x="3690" y="3944"/>
                </a:lnTo>
                <a:lnTo>
                  <a:pt x="3688" y="3940"/>
                </a:lnTo>
                <a:lnTo>
                  <a:pt x="3684" y="3936"/>
                </a:lnTo>
                <a:lnTo>
                  <a:pt x="3682" y="3936"/>
                </a:lnTo>
                <a:lnTo>
                  <a:pt x="3678" y="3934"/>
                </a:lnTo>
                <a:lnTo>
                  <a:pt x="3670" y="3928"/>
                </a:lnTo>
                <a:lnTo>
                  <a:pt x="3656" y="3912"/>
                </a:lnTo>
                <a:lnTo>
                  <a:pt x="3650" y="3910"/>
                </a:lnTo>
                <a:lnTo>
                  <a:pt x="3650" y="3914"/>
                </a:lnTo>
                <a:lnTo>
                  <a:pt x="3650" y="3916"/>
                </a:lnTo>
                <a:lnTo>
                  <a:pt x="3650" y="3918"/>
                </a:lnTo>
                <a:lnTo>
                  <a:pt x="3646" y="3916"/>
                </a:lnTo>
                <a:lnTo>
                  <a:pt x="3644" y="3912"/>
                </a:lnTo>
                <a:lnTo>
                  <a:pt x="3644" y="3906"/>
                </a:lnTo>
                <a:lnTo>
                  <a:pt x="3644" y="3902"/>
                </a:lnTo>
                <a:lnTo>
                  <a:pt x="3642" y="3902"/>
                </a:lnTo>
                <a:lnTo>
                  <a:pt x="3636" y="3900"/>
                </a:lnTo>
                <a:lnTo>
                  <a:pt x="3626" y="3898"/>
                </a:lnTo>
                <a:lnTo>
                  <a:pt x="3618" y="3894"/>
                </a:lnTo>
                <a:lnTo>
                  <a:pt x="3610" y="3890"/>
                </a:lnTo>
                <a:lnTo>
                  <a:pt x="3602" y="3884"/>
                </a:lnTo>
                <a:lnTo>
                  <a:pt x="3594" y="3882"/>
                </a:lnTo>
                <a:lnTo>
                  <a:pt x="3584" y="3882"/>
                </a:lnTo>
                <a:lnTo>
                  <a:pt x="3580" y="3880"/>
                </a:lnTo>
                <a:lnTo>
                  <a:pt x="3576" y="3880"/>
                </a:lnTo>
                <a:lnTo>
                  <a:pt x="3572" y="3876"/>
                </a:lnTo>
                <a:lnTo>
                  <a:pt x="3566" y="3868"/>
                </a:lnTo>
                <a:lnTo>
                  <a:pt x="3560" y="3862"/>
                </a:lnTo>
                <a:lnTo>
                  <a:pt x="3554" y="3858"/>
                </a:lnTo>
                <a:lnTo>
                  <a:pt x="3550" y="3856"/>
                </a:lnTo>
                <a:lnTo>
                  <a:pt x="3544" y="3856"/>
                </a:lnTo>
                <a:lnTo>
                  <a:pt x="3536" y="3854"/>
                </a:lnTo>
                <a:lnTo>
                  <a:pt x="3534" y="3854"/>
                </a:lnTo>
                <a:lnTo>
                  <a:pt x="3530" y="3850"/>
                </a:lnTo>
                <a:lnTo>
                  <a:pt x="3526" y="3846"/>
                </a:lnTo>
                <a:lnTo>
                  <a:pt x="3524" y="3846"/>
                </a:lnTo>
                <a:lnTo>
                  <a:pt x="3520" y="3846"/>
                </a:lnTo>
                <a:lnTo>
                  <a:pt x="3514" y="3848"/>
                </a:lnTo>
                <a:lnTo>
                  <a:pt x="3510" y="3848"/>
                </a:lnTo>
                <a:lnTo>
                  <a:pt x="3506" y="3844"/>
                </a:lnTo>
                <a:lnTo>
                  <a:pt x="3502" y="3840"/>
                </a:lnTo>
                <a:lnTo>
                  <a:pt x="3498" y="3842"/>
                </a:lnTo>
                <a:lnTo>
                  <a:pt x="3496" y="3844"/>
                </a:lnTo>
                <a:lnTo>
                  <a:pt x="3492" y="3846"/>
                </a:lnTo>
                <a:lnTo>
                  <a:pt x="3486" y="3846"/>
                </a:lnTo>
                <a:lnTo>
                  <a:pt x="3478" y="3844"/>
                </a:lnTo>
                <a:lnTo>
                  <a:pt x="3468" y="3842"/>
                </a:lnTo>
                <a:lnTo>
                  <a:pt x="3462" y="3842"/>
                </a:lnTo>
                <a:lnTo>
                  <a:pt x="3458" y="3842"/>
                </a:lnTo>
                <a:lnTo>
                  <a:pt x="3456" y="3844"/>
                </a:lnTo>
                <a:lnTo>
                  <a:pt x="3448" y="3850"/>
                </a:lnTo>
                <a:lnTo>
                  <a:pt x="3444" y="3850"/>
                </a:lnTo>
                <a:lnTo>
                  <a:pt x="3436" y="3852"/>
                </a:lnTo>
                <a:lnTo>
                  <a:pt x="3420" y="3854"/>
                </a:lnTo>
                <a:lnTo>
                  <a:pt x="3406" y="3858"/>
                </a:lnTo>
                <a:lnTo>
                  <a:pt x="3394" y="3864"/>
                </a:lnTo>
                <a:lnTo>
                  <a:pt x="3386" y="3870"/>
                </a:lnTo>
                <a:lnTo>
                  <a:pt x="3380" y="3876"/>
                </a:lnTo>
                <a:lnTo>
                  <a:pt x="3376" y="3882"/>
                </a:lnTo>
                <a:lnTo>
                  <a:pt x="3374" y="3888"/>
                </a:lnTo>
                <a:lnTo>
                  <a:pt x="3374" y="3894"/>
                </a:lnTo>
                <a:lnTo>
                  <a:pt x="3374" y="3898"/>
                </a:lnTo>
                <a:lnTo>
                  <a:pt x="3372" y="3902"/>
                </a:lnTo>
                <a:lnTo>
                  <a:pt x="3364" y="3904"/>
                </a:lnTo>
                <a:lnTo>
                  <a:pt x="3354" y="3904"/>
                </a:lnTo>
                <a:lnTo>
                  <a:pt x="3352" y="3906"/>
                </a:lnTo>
                <a:lnTo>
                  <a:pt x="3352" y="3910"/>
                </a:lnTo>
                <a:lnTo>
                  <a:pt x="3352" y="3912"/>
                </a:lnTo>
                <a:lnTo>
                  <a:pt x="3354" y="3912"/>
                </a:lnTo>
                <a:lnTo>
                  <a:pt x="3360" y="3914"/>
                </a:lnTo>
                <a:lnTo>
                  <a:pt x="3364" y="3912"/>
                </a:lnTo>
                <a:lnTo>
                  <a:pt x="3366" y="3912"/>
                </a:lnTo>
                <a:lnTo>
                  <a:pt x="3368" y="3914"/>
                </a:lnTo>
                <a:lnTo>
                  <a:pt x="3370" y="3916"/>
                </a:lnTo>
                <a:lnTo>
                  <a:pt x="3374" y="3914"/>
                </a:lnTo>
                <a:lnTo>
                  <a:pt x="3380" y="3910"/>
                </a:lnTo>
                <a:lnTo>
                  <a:pt x="3390" y="3908"/>
                </a:lnTo>
                <a:lnTo>
                  <a:pt x="3390" y="3904"/>
                </a:lnTo>
                <a:lnTo>
                  <a:pt x="3394" y="3900"/>
                </a:lnTo>
                <a:lnTo>
                  <a:pt x="3402" y="3894"/>
                </a:lnTo>
                <a:lnTo>
                  <a:pt x="3414" y="3890"/>
                </a:lnTo>
                <a:lnTo>
                  <a:pt x="3420" y="3886"/>
                </a:lnTo>
                <a:lnTo>
                  <a:pt x="3426" y="3880"/>
                </a:lnTo>
                <a:lnTo>
                  <a:pt x="3434" y="3876"/>
                </a:lnTo>
                <a:lnTo>
                  <a:pt x="3442" y="3872"/>
                </a:lnTo>
                <a:lnTo>
                  <a:pt x="3450" y="3870"/>
                </a:lnTo>
                <a:lnTo>
                  <a:pt x="3460" y="3868"/>
                </a:lnTo>
                <a:lnTo>
                  <a:pt x="3474" y="3870"/>
                </a:lnTo>
                <a:lnTo>
                  <a:pt x="3482" y="3874"/>
                </a:lnTo>
                <a:lnTo>
                  <a:pt x="3484" y="3876"/>
                </a:lnTo>
                <a:lnTo>
                  <a:pt x="3482" y="3876"/>
                </a:lnTo>
                <a:lnTo>
                  <a:pt x="3474" y="3880"/>
                </a:lnTo>
                <a:lnTo>
                  <a:pt x="3466" y="3884"/>
                </a:lnTo>
                <a:lnTo>
                  <a:pt x="3466" y="3886"/>
                </a:lnTo>
                <a:lnTo>
                  <a:pt x="3468" y="3888"/>
                </a:lnTo>
                <a:lnTo>
                  <a:pt x="3478" y="3894"/>
                </a:lnTo>
                <a:lnTo>
                  <a:pt x="3486" y="3898"/>
                </a:lnTo>
                <a:lnTo>
                  <a:pt x="3496" y="3900"/>
                </a:lnTo>
                <a:lnTo>
                  <a:pt x="3514" y="3900"/>
                </a:lnTo>
                <a:lnTo>
                  <a:pt x="3524" y="3900"/>
                </a:lnTo>
                <a:lnTo>
                  <a:pt x="3532" y="3902"/>
                </a:lnTo>
                <a:lnTo>
                  <a:pt x="3536" y="3904"/>
                </a:lnTo>
                <a:lnTo>
                  <a:pt x="3540" y="3908"/>
                </a:lnTo>
                <a:lnTo>
                  <a:pt x="3550" y="3914"/>
                </a:lnTo>
                <a:lnTo>
                  <a:pt x="3556" y="3918"/>
                </a:lnTo>
                <a:lnTo>
                  <a:pt x="3564" y="3922"/>
                </a:lnTo>
                <a:lnTo>
                  <a:pt x="3574" y="3924"/>
                </a:lnTo>
                <a:lnTo>
                  <a:pt x="3580" y="3926"/>
                </a:lnTo>
                <a:lnTo>
                  <a:pt x="3592" y="3926"/>
                </a:lnTo>
                <a:lnTo>
                  <a:pt x="3596" y="3926"/>
                </a:lnTo>
                <a:lnTo>
                  <a:pt x="3600" y="3926"/>
                </a:lnTo>
                <a:lnTo>
                  <a:pt x="3604" y="3930"/>
                </a:lnTo>
                <a:lnTo>
                  <a:pt x="3606" y="3934"/>
                </a:lnTo>
                <a:lnTo>
                  <a:pt x="3610" y="3946"/>
                </a:lnTo>
                <a:lnTo>
                  <a:pt x="3616" y="3958"/>
                </a:lnTo>
                <a:lnTo>
                  <a:pt x="3620" y="3962"/>
                </a:lnTo>
                <a:lnTo>
                  <a:pt x="3624" y="3966"/>
                </a:lnTo>
                <a:lnTo>
                  <a:pt x="3630" y="3968"/>
                </a:lnTo>
                <a:lnTo>
                  <a:pt x="3638" y="3968"/>
                </a:lnTo>
                <a:lnTo>
                  <a:pt x="3654" y="3970"/>
                </a:lnTo>
                <a:lnTo>
                  <a:pt x="3662" y="3972"/>
                </a:lnTo>
                <a:lnTo>
                  <a:pt x="3666" y="3974"/>
                </a:lnTo>
                <a:lnTo>
                  <a:pt x="3668" y="3978"/>
                </a:lnTo>
                <a:lnTo>
                  <a:pt x="3668" y="3982"/>
                </a:lnTo>
                <a:lnTo>
                  <a:pt x="3666" y="3986"/>
                </a:lnTo>
                <a:lnTo>
                  <a:pt x="3662" y="3990"/>
                </a:lnTo>
                <a:lnTo>
                  <a:pt x="3648" y="4000"/>
                </a:lnTo>
                <a:lnTo>
                  <a:pt x="3642" y="4004"/>
                </a:lnTo>
                <a:lnTo>
                  <a:pt x="3640" y="4008"/>
                </a:lnTo>
                <a:lnTo>
                  <a:pt x="3642" y="4010"/>
                </a:lnTo>
                <a:lnTo>
                  <a:pt x="3648" y="4010"/>
                </a:lnTo>
                <a:lnTo>
                  <a:pt x="3678" y="4008"/>
                </a:lnTo>
                <a:lnTo>
                  <a:pt x="3698" y="4006"/>
                </a:lnTo>
                <a:lnTo>
                  <a:pt x="3712" y="4006"/>
                </a:lnTo>
                <a:lnTo>
                  <a:pt x="3720" y="4008"/>
                </a:lnTo>
                <a:lnTo>
                  <a:pt x="3728" y="4010"/>
                </a:lnTo>
                <a:lnTo>
                  <a:pt x="3732" y="4012"/>
                </a:lnTo>
                <a:lnTo>
                  <a:pt x="3736" y="4012"/>
                </a:lnTo>
                <a:lnTo>
                  <a:pt x="3742" y="4012"/>
                </a:lnTo>
                <a:lnTo>
                  <a:pt x="3752" y="4008"/>
                </a:lnTo>
                <a:close/>
                <a:moveTo>
                  <a:pt x="3664" y="4082"/>
                </a:moveTo>
                <a:lnTo>
                  <a:pt x="3664" y="4082"/>
                </a:lnTo>
                <a:lnTo>
                  <a:pt x="3646" y="4080"/>
                </a:lnTo>
                <a:lnTo>
                  <a:pt x="3634" y="4078"/>
                </a:lnTo>
                <a:lnTo>
                  <a:pt x="3624" y="4082"/>
                </a:lnTo>
                <a:lnTo>
                  <a:pt x="3618" y="4088"/>
                </a:lnTo>
                <a:lnTo>
                  <a:pt x="3616" y="4092"/>
                </a:lnTo>
                <a:lnTo>
                  <a:pt x="3614" y="4094"/>
                </a:lnTo>
                <a:lnTo>
                  <a:pt x="3626" y="4098"/>
                </a:lnTo>
                <a:lnTo>
                  <a:pt x="3632" y="4102"/>
                </a:lnTo>
                <a:lnTo>
                  <a:pt x="3634" y="4106"/>
                </a:lnTo>
                <a:lnTo>
                  <a:pt x="3638" y="4110"/>
                </a:lnTo>
                <a:lnTo>
                  <a:pt x="3652" y="4116"/>
                </a:lnTo>
                <a:lnTo>
                  <a:pt x="3664" y="4118"/>
                </a:lnTo>
                <a:lnTo>
                  <a:pt x="3668" y="4116"/>
                </a:lnTo>
                <a:lnTo>
                  <a:pt x="3670" y="4112"/>
                </a:lnTo>
                <a:lnTo>
                  <a:pt x="3672" y="4110"/>
                </a:lnTo>
                <a:lnTo>
                  <a:pt x="3676" y="4110"/>
                </a:lnTo>
                <a:lnTo>
                  <a:pt x="3688" y="4110"/>
                </a:lnTo>
                <a:lnTo>
                  <a:pt x="3696" y="4112"/>
                </a:lnTo>
                <a:lnTo>
                  <a:pt x="3702" y="4112"/>
                </a:lnTo>
                <a:lnTo>
                  <a:pt x="3702" y="4110"/>
                </a:lnTo>
                <a:lnTo>
                  <a:pt x="3702" y="4106"/>
                </a:lnTo>
                <a:lnTo>
                  <a:pt x="3698" y="4100"/>
                </a:lnTo>
                <a:lnTo>
                  <a:pt x="3692" y="4092"/>
                </a:lnTo>
                <a:lnTo>
                  <a:pt x="3680" y="4088"/>
                </a:lnTo>
                <a:lnTo>
                  <a:pt x="3664" y="4082"/>
                </a:lnTo>
                <a:close/>
                <a:moveTo>
                  <a:pt x="4016" y="4068"/>
                </a:moveTo>
                <a:lnTo>
                  <a:pt x="4016" y="4068"/>
                </a:lnTo>
                <a:lnTo>
                  <a:pt x="4004" y="4058"/>
                </a:lnTo>
                <a:lnTo>
                  <a:pt x="4000" y="4054"/>
                </a:lnTo>
                <a:lnTo>
                  <a:pt x="3992" y="4054"/>
                </a:lnTo>
                <a:lnTo>
                  <a:pt x="3982" y="4054"/>
                </a:lnTo>
                <a:lnTo>
                  <a:pt x="3976" y="4052"/>
                </a:lnTo>
                <a:lnTo>
                  <a:pt x="3974" y="4050"/>
                </a:lnTo>
                <a:lnTo>
                  <a:pt x="3974" y="4048"/>
                </a:lnTo>
                <a:lnTo>
                  <a:pt x="3976" y="4046"/>
                </a:lnTo>
                <a:lnTo>
                  <a:pt x="3980" y="4046"/>
                </a:lnTo>
                <a:lnTo>
                  <a:pt x="3988" y="4042"/>
                </a:lnTo>
                <a:lnTo>
                  <a:pt x="3988" y="4040"/>
                </a:lnTo>
                <a:lnTo>
                  <a:pt x="3982" y="4038"/>
                </a:lnTo>
                <a:lnTo>
                  <a:pt x="3970" y="4040"/>
                </a:lnTo>
                <a:lnTo>
                  <a:pt x="3964" y="4040"/>
                </a:lnTo>
                <a:lnTo>
                  <a:pt x="3960" y="4038"/>
                </a:lnTo>
                <a:lnTo>
                  <a:pt x="3958" y="4034"/>
                </a:lnTo>
                <a:lnTo>
                  <a:pt x="3956" y="4030"/>
                </a:lnTo>
                <a:lnTo>
                  <a:pt x="3954" y="4024"/>
                </a:lnTo>
                <a:lnTo>
                  <a:pt x="3952" y="4022"/>
                </a:lnTo>
                <a:lnTo>
                  <a:pt x="3948" y="4022"/>
                </a:lnTo>
                <a:lnTo>
                  <a:pt x="3944" y="4022"/>
                </a:lnTo>
                <a:lnTo>
                  <a:pt x="3938" y="4022"/>
                </a:lnTo>
                <a:lnTo>
                  <a:pt x="3928" y="4016"/>
                </a:lnTo>
                <a:lnTo>
                  <a:pt x="3918" y="4010"/>
                </a:lnTo>
                <a:lnTo>
                  <a:pt x="3914" y="4008"/>
                </a:lnTo>
                <a:lnTo>
                  <a:pt x="3910" y="4010"/>
                </a:lnTo>
                <a:lnTo>
                  <a:pt x="3906" y="4012"/>
                </a:lnTo>
                <a:lnTo>
                  <a:pt x="3902" y="4012"/>
                </a:lnTo>
                <a:lnTo>
                  <a:pt x="3894" y="4010"/>
                </a:lnTo>
                <a:lnTo>
                  <a:pt x="3888" y="4012"/>
                </a:lnTo>
                <a:lnTo>
                  <a:pt x="3886" y="4014"/>
                </a:lnTo>
                <a:lnTo>
                  <a:pt x="3882" y="4018"/>
                </a:lnTo>
                <a:lnTo>
                  <a:pt x="3874" y="4016"/>
                </a:lnTo>
                <a:lnTo>
                  <a:pt x="3868" y="4018"/>
                </a:lnTo>
                <a:lnTo>
                  <a:pt x="3862" y="4016"/>
                </a:lnTo>
                <a:lnTo>
                  <a:pt x="3856" y="4014"/>
                </a:lnTo>
                <a:lnTo>
                  <a:pt x="3844" y="4008"/>
                </a:lnTo>
                <a:lnTo>
                  <a:pt x="3830" y="4008"/>
                </a:lnTo>
                <a:lnTo>
                  <a:pt x="3818" y="4010"/>
                </a:lnTo>
                <a:lnTo>
                  <a:pt x="3814" y="4012"/>
                </a:lnTo>
                <a:lnTo>
                  <a:pt x="3812" y="4016"/>
                </a:lnTo>
                <a:lnTo>
                  <a:pt x="3814" y="4022"/>
                </a:lnTo>
                <a:lnTo>
                  <a:pt x="3818" y="4024"/>
                </a:lnTo>
                <a:lnTo>
                  <a:pt x="3826" y="4024"/>
                </a:lnTo>
                <a:lnTo>
                  <a:pt x="3838" y="4028"/>
                </a:lnTo>
                <a:lnTo>
                  <a:pt x="3842" y="4032"/>
                </a:lnTo>
                <a:lnTo>
                  <a:pt x="3844" y="4034"/>
                </a:lnTo>
                <a:lnTo>
                  <a:pt x="3842" y="4040"/>
                </a:lnTo>
                <a:lnTo>
                  <a:pt x="3840" y="4044"/>
                </a:lnTo>
                <a:lnTo>
                  <a:pt x="3842" y="4050"/>
                </a:lnTo>
                <a:lnTo>
                  <a:pt x="3844" y="4056"/>
                </a:lnTo>
                <a:lnTo>
                  <a:pt x="3852" y="4064"/>
                </a:lnTo>
                <a:lnTo>
                  <a:pt x="3860" y="4074"/>
                </a:lnTo>
                <a:lnTo>
                  <a:pt x="3860" y="4076"/>
                </a:lnTo>
                <a:lnTo>
                  <a:pt x="3854" y="4076"/>
                </a:lnTo>
                <a:lnTo>
                  <a:pt x="3846" y="4078"/>
                </a:lnTo>
                <a:lnTo>
                  <a:pt x="3838" y="4080"/>
                </a:lnTo>
                <a:lnTo>
                  <a:pt x="3828" y="4080"/>
                </a:lnTo>
                <a:lnTo>
                  <a:pt x="3804" y="4076"/>
                </a:lnTo>
                <a:lnTo>
                  <a:pt x="3794" y="4074"/>
                </a:lnTo>
                <a:lnTo>
                  <a:pt x="3784" y="4072"/>
                </a:lnTo>
                <a:lnTo>
                  <a:pt x="3776" y="4074"/>
                </a:lnTo>
                <a:lnTo>
                  <a:pt x="3774" y="4074"/>
                </a:lnTo>
                <a:lnTo>
                  <a:pt x="3772" y="4078"/>
                </a:lnTo>
                <a:lnTo>
                  <a:pt x="3770" y="4082"/>
                </a:lnTo>
                <a:lnTo>
                  <a:pt x="3770" y="4086"/>
                </a:lnTo>
                <a:lnTo>
                  <a:pt x="3772" y="4088"/>
                </a:lnTo>
                <a:lnTo>
                  <a:pt x="3776" y="4090"/>
                </a:lnTo>
                <a:lnTo>
                  <a:pt x="3784" y="4092"/>
                </a:lnTo>
                <a:lnTo>
                  <a:pt x="3788" y="4094"/>
                </a:lnTo>
                <a:lnTo>
                  <a:pt x="3794" y="4100"/>
                </a:lnTo>
                <a:lnTo>
                  <a:pt x="3798" y="4102"/>
                </a:lnTo>
                <a:lnTo>
                  <a:pt x="3800" y="4102"/>
                </a:lnTo>
                <a:lnTo>
                  <a:pt x="3802" y="4098"/>
                </a:lnTo>
                <a:lnTo>
                  <a:pt x="3804" y="4094"/>
                </a:lnTo>
                <a:lnTo>
                  <a:pt x="3808" y="4094"/>
                </a:lnTo>
                <a:lnTo>
                  <a:pt x="3816" y="4094"/>
                </a:lnTo>
                <a:lnTo>
                  <a:pt x="3828" y="4098"/>
                </a:lnTo>
                <a:lnTo>
                  <a:pt x="3836" y="4100"/>
                </a:lnTo>
                <a:lnTo>
                  <a:pt x="3842" y="4098"/>
                </a:lnTo>
                <a:lnTo>
                  <a:pt x="3852" y="4096"/>
                </a:lnTo>
                <a:lnTo>
                  <a:pt x="3858" y="4096"/>
                </a:lnTo>
                <a:lnTo>
                  <a:pt x="3864" y="4096"/>
                </a:lnTo>
                <a:lnTo>
                  <a:pt x="3872" y="4098"/>
                </a:lnTo>
                <a:lnTo>
                  <a:pt x="3882" y="4102"/>
                </a:lnTo>
                <a:lnTo>
                  <a:pt x="3886" y="4110"/>
                </a:lnTo>
                <a:lnTo>
                  <a:pt x="3890" y="4114"/>
                </a:lnTo>
                <a:lnTo>
                  <a:pt x="3894" y="4118"/>
                </a:lnTo>
                <a:lnTo>
                  <a:pt x="3896" y="4118"/>
                </a:lnTo>
                <a:lnTo>
                  <a:pt x="3900" y="4116"/>
                </a:lnTo>
                <a:lnTo>
                  <a:pt x="3902" y="4112"/>
                </a:lnTo>
                <a:lnTo>
                  <a:pt x="3908" y="4104"/>
                </a:lnTo>
                <a:lnTo>
                  <a:pt x="3914" y="4094"/>
                </a:lnTo>
                <a:lnTo>
                  <a:pt x="3920" y="4086"/>
                </a:lnTo>
                <a:lnTo>
                  <a:pt x="3926" y="4084"/>
                </a:lnTo>
                <a:lnTo>
                  <a:pt x="3928" y="4086"/>
                </a:lnTo>
                <a:lnTo>
                  <a:pt x="3930" y="4088"/>
                </a:lnTo>
                <a:lnTo>
                  <a:pt x="3932" y="4094"/>
                </a:lnTo>
                <a:lnTo>
                  <a:pt x="3936" y="4096"/>
                </a:lnTo>
                <a:lnTo>
                  <a:pt x="3942" y="4092"/>
                </a:lnTo>
                <a:lnTo>
                  <a:pt x="3952" y="4086"/>
                </a:lnTo>
                <a:lnTo>
                  <a:pt x="3956" y="4084"/>
                </a:lnTo>
                <a:lnTo>
                  <a:pt x="3964" y="4082"/>
                </a:lnTo>
                <a:lnTo>
                  <a:pt x="3978" y="4082"/>
                </a:lnTo>
                <a:lnTo>
                  <a:pt x="3992" y="4084"/>
                </a:lnTo>
                <a:lnTo>
                  <a:pt x="4002" y="4090"/>
                </a:lnTo>
                <a:lnTo>
                  <a:pt x="4004" y="4090"/>
                </a:lnTo>
                <a:lnTo>
                  <a:pt x="4008" y="4090"/>
                </a:lnTo>
                <a:lnTo>
                  <a:pt x="4012" y="4088"/>
                </a:lnTo>
                <a:lnTo>
                  <a:pt x="4016" y="4086"/>
                </a:lnTo>
                <a:lnTo>
                  <a:pt x="4018" y="4082"/>
                </a:lnTo>
                <a:lnTo>
                  <a:pt x="4018" y="4078"/>
                </a:lnTo>
                <a:lnTo>
                  <a:pt x="4018" y="4072"/>
                </a:lnTo>
                <a:lnTo>
                  <a:pt x="4016" y="4068"/>
                </a:lnTo>
                <a:close/>
                <a:moveTo>
                  <a:pt x="4132" y="7870"/>
                </a:moveTo>
                <a:lnTo>
                  <a:pt x="4132" y="7870"/>
                </a:lnTo>
                <a:lnTo>
                  <a:pt x="4124" y="7870"/>
                </a:lnTo>
                <a:lnTo>
                  <a:pt x="4118" y="7870"/>
                </a:lnTo>
                <a:lnTo>
                  <a:pt x="4112" y="7866"/>
                </a:lnTo>
                <a:lnTo>
                  <a:pt x="4106" y="7864"/>
                </a:lnTo>
                <a:lnTo>
                  <a:pt x="4098" y="7860"/>
                </a:lnTo>
                <a:lnTo>
                  <a:pt x="4090" y="7854"/>
                </a:lnTo>
                <a:lnTo>
                  <a:pt x="4080" y="7846"/>
                </a:lnTo>
                <a:lnTo>
                  <a:pt x="4070" y="7840"/>
                </a:lnTo>
                <a:lnTo>
                  <a:pt x="4058" y="7832"/>
                </a:lnTo>
                <a:lnTo>
                  <a:pt x="4046" y="7820"/>
                </a:lnTo>
                <a:lnTo>
                  <a:pt x="4034" y="7808"/>
                </a:lnTo>
                <a:lnTo>
                  <a:pt x="4028" y="7798"/>
                </a:lnTo>
                <a:lnTo>
                  <a:pt x="4026" y="7788"/>
                </a:lnTo>
                <a:lnTo>
                  <a:pt x="4024" y="7786"/>
                </a:lnTo>
                <a:lnTo>
                  <a:pt x="4020" y="7786"/>
                </a:lnTo>
                <a:lnTo>
                  <a:pt x="4012" y="7784"/>
                </a:lnTo>
                <a:lnTo>
                  <a:pt x="4010" y="7782"/>
                </a:lnTo>
                <a:lnTo>
                  <a:pt x="4010" y="7778"/>
                </a:lnTo>
                <a:lnTo>
                  <a:pt x="4012" y="7774"/>
                </a:lnTo>
                <a:lnTo>
                  <a:pt x="4018" y="7768"/>
                </a:lnTo>
                <a:lnTo>
                  <a:pt x="4018" y="7770"/>
                </a:lnTo>
                <a:lnTo>
                  <a:pt x="4020" y="7772"/>
                </a:lnTo>
                <a:lnTo>
                  <a:pt x="4022" y="7776"/>
                </a:lnTo>
                <a:lnTo>
                  <a:pt x="4024" y="7776"/>
                </a:lnTo>
                <a:lnTo>
                  <a:pt x="4024" y="7772"/>
                </a:lnTo>
                <a:lnTo>
                  <a:pt x="4020" y="7762"/>
                </a:lnTo>
                <a:lnTo>
                  <a:pt x="4006" y="7748"/>
                </a:lnTo>
                <a:lnTo>
                  <a:pt x="4006" y="7884"/>
                </a:lnTo>
                <a:lnTo>
                  <a:pt x="4014" y="7882"/>
                </a:lnTo>
                <a:lnTo>
                  <a:pt x="4016" y="7880"/>
                </a:lnTo>
                <a:lnTo>
                  <a:pt x="4020" y="7878"/>
                </a:lnTo>
                <a:lnTo>
                  <a:pt x="4026" y="7880"/>
                </a:lnTo>
                <a:lnTo>
                  <a:pt x="4040" y="7884"/>
                </a:lnTo>
                <a:lnTo>
                  <a:pt x="4056" y="7886"/>
                </a:lnTo>
                <a:lnTo>
                  <a:pt x="4074" y="7888"/>
                </a:lnTo>
                <a:lnTo>
                  <a:pt x="4080" y="7888"/>
                </a:lnTo>
                <a:lnTo>
                  <a:pt x="4084" y="7890"/>
                </a:lnTo>
                <a:lnTo>
                  <a:pt x="4092" y="7894"/>
                </a:lnTo>
                <a:lnTo>
                  <a:pt x="4096" y="7894"/>
                </a:lnTo>
                <a:lnTo>
                  <a:pt x="4098" y="7892"/>
                </a:lnTo>
                <a:lnTo>
                  <a:pt x="4104" y="7890"/>
                </a:lnTo>
                <a:lnTo>
                  <a:pt x="4110" y="7888"/>
                </a:lnTo>
                <a:lnTo>
                  <a:pt x="4116" y="7886"/>
                </a:lnTo>
                <a:lnTo>
                  <a:pt x="4120" y="7884"/>
                </a:lnTo>
                <a:lnTo>
                  <a:pt x="4122" y="7886"/>
                </a:lnTo>
                <a:lnTo>
                  <a:pt x="4126" y="7890"/>
                </a:lnTo>
                <a:lnTo>
                  <a:pt x="4128" y="7888"/>
                </a:lnTo>
                <a:lnTo>
                  <a:pt x="4130" y="7886"/>
                </a:lnTo>
                <a:lnTo>
                  <a:pt x="4134" y="7886"/>
                </a:lnTo>
                <a:lnTo>
                  <a:pt x="4136" y="7886"/>
                </a:lnTo>
                <a:lnTo>
                  <a:pt x="4138" y="7886"/>
                </a:lnTo>
                <a:lnTo>
                  <a:pt x="4144" y="7878"/>
                </a:lnTo>
                <a:lnTo>
                  <a:pt x="4146" y="7872"/>
                </a:lnTo>
                <a:lnTo>
                  <a:pt x="4144" y="7868"/>
                </a:lnTo>
                <a:lnTo>
                  <a:pt x="4140" y="7868"/>
                </a:lnTo>
                <a:lnTo>
                  <a:pt x="4132" y="7870"/>
                </a:lnTo>
                <a:close/>
                <a:moveTo>
                  <a:pt x="3988" y="7750"/>
                </a:moveTo>
                <a:lnTo>
                  <a:pt x="3988" y="7750"/>
                </a:lnTo>
                <a:lnTo>
                  <a:pt x="3984" y="7750"/>
                </a:lnTo>
                <a:lnTo>
                  <a:pt x="3982" y="7748"/>
                </a:lnTo>
                <a:lnTo>
                  <a:pt x="3980" y="7742"/>
                </a:lnTo>
                <a:lnTo>
                  <a:pt x="3976" y="7738"/>
                </a:lnTo>
                <a:lnTo>
                  <a:pt x="3974" y="7736"/>
                </a:lnTo>
                <a:lnTo>
                  <a:pt x="3972" y="7736"/>
                </a:lnTo>
                <a:lnTo>
                  <a:pt x="3968" y="7740"/>
                </a:lnTo>
                <a:lnTo>
                  <a:pt x="3964" y="7746"/>
                </a:lnTo>
                <a:lnTo>
                  <a:pt x="3960" y="7754"/>
                </a:lnTo>
                <a:lnTo>
                  <a:pt x="3956" y="7758"/>
                </a:lnTo>
                <a:lnTo>
                  <a:pt x="3952" y="7758"/>
                </a:lnTo>
                <a:lnTo>
                  <a:pt x="3946" y="7754"/>
                </a:lnTo>
                <a:lnTo>
                  <a:pt x="3942" y="7752"/>
                </a:lnTo>
                <a:lnTo>
                  <a:pt x="3936" y="7752"/>
                </a:lnTo>
                <a:lnTo>
                  <a:pt x="3934" y="7754"/>
                </a:lnTo>
                <a:lnTo>
                  <a:pt x="3936" y="7756"/>
                </a:lnTo>
                <a:lnTo>
                  <a:pt x="3938" y="7756"/>
                </a:lnTo>
                <a:lnTo>
                  <a:pt x="3940" y="7760"/>
                </a:lnTo>
                <a:lnTo>
                  <a:pt x="3940" y="7762"/>
                </a:lnTo>
                <a:lnTo>
                  <a:pt x="3944" y="7762"/>
                </a:lnTo>
                <a:lnTo>
                  <a:pt x="3946" y="7764"/>
                </a:lnTo>
                <a:lnTo>
                  <a:pt x="3946" y="7768"/>
                </a:lnTo>
                <a:lnTo>
                  <a:pt x="3942" y="7772"/>
                </a:lnTo>
                <a:lnTo>
                  <a:pt x="3940" y="7772"/>
                </a:lnTo>
                <a:lnTo>
                  <a:pt x="3936" y="7766"/>
                </a:lnTo>
                <a:lnTo>
                  <a:pt x="3934" y="7766"/>
                </a:lnTo>
                <a:lnTo>
                  <a:pt x="3932" y="7772"/>
                </a:lnTo>
                <a:lnTo>
                  <a:pt x="3932" y="7782"/>
                </a:lnTo>
                <a:lnTo>
                  <a:pt x="3936" y="7792"/>
                </a:lnTo>
                <a:lnTo>
                  <a:pt x="3940" y="7796"/>
                </a:lnTo>
                <a:lnTo>
                  <a:pt x="3944" y="7796"/>
                </a:lnTo>
                <a:lnTo>
                  <a:pt x="3958" y="7792"/>
                </a:lnTo>
                <a:lnTo>
                  <a:pt x="3970" y="7788"/>
                </a:lnTo>
                <a:lnTo>
                  <a:pt x="3974" y="7788"/>
                </a:lnTo>
                <a:lnTo>
                  <a:pt x="3978" y="7792"/>
                </a:lnTo>
                <a:lnTo>
                  <a:pt x="3978" y="7798"/>
                </a:lnTo>
                <a:lnTo>
                  <a:pt x="3974" y="7802"/>
                </a:lnTo>
                <a:lnTo>
                  <a:pt x="3968" y="7804"/>
                </a:lnTo>
                <a:lnTo>
                  <a:pt x="3962" y="7806"/>
                </a:lnTo>
                <a:lnTo>
                  <a:pt x="3948" y="7812"/>
                </a:lnTo>
                <a:lnTo>
                  <a:pt x="3944" y="7816"/>
                </a:lnTo>
                <a:lnTo>
                  <a:pt x="3944" y="7822"/>
                </a:lnTo>
                <a:lnTo>
                  <a:pt x="3948" y="7830"/>
                </a:lnTo>
                <a:lnTo>
                  <a:pt x="3954" y="7836"/>
                </a:lnTo>
                <a:lnTo>
                  <a:pt x="3962" y="7842"/>
                </a:lnTo>
                <a:lnTo>
                  <a:pt x="3970" y="7846"/>
                </a:lnTo>
                <a:lnTo>
                  <a:pt x="3984" y="7852"/>
                </a:lnTo>
                <a:lnTo>
                  <a:pt x="3990" y="7856"/>
                </a:lnTo>
                <a:lnTo>
                  <a:pt x="3992" y="7858"/>
                </a:lnTo>
                <a:lnTo>
                  <a:pt x="3978" y="7856"/>
                </a:lnTo>
                <a:lnTo>
                  <a:pt x="3972" y="7852"/>
                </a:lnTo>
                <a:lnTo>
                  <a:pt x="3970" y="7850"/>
                </a:lnTo>
                <a:lnTo>
                  <a:pt x="3968" y="7852"/>
                </a:lnTo>
                <a:lnTo>
                  <a:pt x="3966" y="7854"/>
                </a:lnTo>
                <a:lnTo>
                  <a:pt x="3964" y="7852"/>
                </a:lnTo>
                <a:lnTo>
                  <a:pt x="3958" y="7850"/>
                </a:lnTo>
                <a:lnTo>
                  <a:pt x="3952" y="7846"/>
                </a:lnTo>
                <a:lnTo>
                  <a:pt x="3950" y="7846"/>
                </a:lnTo>
                <a:lnTo>
                  <a:pt x="3946" y="7848"/>
                </a:lnTo>
                <a:lnTo>
                  <a:pt x="3944" y="7850"/>
                </a:lnTo>
                <a:lnTo>
                  <a:pt x="3944" y="7852"/>
                </a:lnTo>
                <a:lnTo>
                  <a:pt x="3946" y="7854"/>
                </a:lnTo>
                <a:lnTo>
                  <a:pt x="3946" y="7856"/>
                </a:lnTo>
                <a:lnTo>
                  <a:pt x="3944" y="7856"/>
                </a:lnTo>
                <a:lnTo>
                  <a:pt x="3938" y="7852"/>
                </a:lnTo>
                <a:lnTo>
                  <a:pt x="3918" y="7838"/>
                </a:lnTo>
                <a:lnTo>
                  <a:pt x="3914" y="7836"/>
                </a:lnTo>
                <a:lnTo>
                  <a:pt x="3912" y="7838"/>
                </a:lnTo>
                <a:lnTo>
                  <a:pt x="3914" y="7840"/>
                </a:lnTo>
                <a:lnTo>
                  <a:pt x="3920" y="7846"/>
                </a:lnTo>
                <a:lnTo>
                  <a:pt x="3924" y="7848"/>
                </a:lnTo>
                <a:lnTo>
                  <a:pt x="3926" y="7850"/>
                </a:lnTo>
                <a:lnTo>
                  <a:pt x="3922" y="7850"/>
                </a:lnTo>
                <a:lnTo>
                  <a:pt x="3918" y="7850"/>
                </a:lnTo>
                <a:lnTo>
                  <a:pt x="3914" y="7852"/>
                </a:lnTo>
                <a:lnTo>
                  <a:pt x="3912" y="7856"/>
                </a:lnTo>
                <a:lnTo>
                  <a:pt x="3910" y="7858"/>
                </a:lnTo>
                <a:lnTo>
                  <a:pt x="3904" y="7858"/>
                </a:lnTo>
                <a:lnTo>
                  <a:pt x="3896" y="7852"/>
                </a:lnTo>
                <a:lnTo>
                  <a:pt x="3894" y="7854"/>
                </a:lnTo>
                <a:lnTo>
                  <a:pt x="3894" y="7856"/>
                </a:lnTo>
                <a:lnTo>
                  <a:pt x="3892" y="7856"/>
                </a:lnTo>
                <a:lnTo>
                  <a:pt x="3888" y="7856"/>
                </a:lnTo>
                <a:lnTo>
                  <a:pt x="3878" y="7854"/>
                </a:lnTo>
                <a:lnTo>
                  <a:pt x="3876" y="7854"/>
                </a:lnTo>
                <a:lnTo>
                  <a:pt x="3876" y="7856"/>
                </a:lnTo>
                <a:lnTo>
                  <a:pt x="3880" y="7858"/>
                </a:lnTo>
                <a:lnTo>
                  <a:pt x="3882" y="7862"/>
                </a:lnTo>
                <a:lnTo>
                  <a:pt x="3882" y="7864"/>
                </a:lnTo>
                <a:lnTo>
                  <a:pt x="3878" y="7862"/>
                </a:lnTo>
                <a:lnTo>
                  <a:pt x="3874" y="7860"/>
                </a:lnTo>
                <a:lnTo>
                  <a:pt x="3870" y="7858"/>
                </a:lnTo>
                <a:lnTo>
                  <a:pt x="3870" y="7860"/>
                </a:lnTo>
                <a:lnTo>
                  <a:pt x="3872" y="7864"/>
                </a:lnTo>
                <a:lnTo>
                  <a:pt x="3872" y="7868"/>
                </a:lnTo>
                <a:lnTo>
                  <a:pt x="3872" y="7870"/>
                </a:lnTo>
                <a:lnTo>
                  <a:pt x="3876" y="7870"/>
                </a:lnTo>
                <a:lnTo>
                  <a:pt x="3880" y="7870"/>
                </a:lnTo>
                <a:lnTo>
                  <a:pt x="3886" y="7870"/>
                </a:lnTo>
                <a:lnTo>
                  <a:pt x="3890" y="7870"/>
                </a:lnTo>
                <a:lnTo>
                  <a:pt x="3890" y="7872"/>
                </a:lnTo>
                <a:lnTo>
                  <a:pt x="3892" y="7872"/>
                </a:lnTo>
                <a:lnTo>
                  <a:pt x="3894" y="7868"/>
                </a:lnTo>
                <a:lnTo>
                  <a:pt x="3896" y="7864"/>
                </a:lnTo>
                <a:lnTo>
                  <a:pt x="3898" y="7862"/>
                </a:lnTo>
                <a:lnTo>
                  <a:pt x="3900" y="7864"/>
                </a:lnTo>
                <a:lnTo>
                  <a:pt x="3900" y="7866"/>
                </a:lnTo>
                <a:lnTo>
                  <a:pt x="3898" y="7870"/>
                </a:lnTo>
                <a:lnTo>
                  <a:pt x="3900" y="7872"/>
                </a:lnTo>
                <a:lnTo>
                  <a:pt x="3904" y="7872"/>
                </a:lnTo>
                <a:lnTo>
                  <a:pt x="3908" y="7870"/>
                </a:lnTo>
                <a:lnTo>
                  <a:pt x="3912" y="7868"/>
                </a:lnTo>
                <a:lnTo>
                  <a:pt x="3910" y="7872"/>
                </a:lnTo>
                <a:lnTo>
                  <a:pt x="3908" y="7876"/>
                </a:lnTo>
                <a:lnTo>
                  <a:pt x="3910" y="7876"/>
                </a:lnTo>
                <a:lnTo>
                  <a:pt x="3912" y="7876"/>
                </a:lnTo>
                <a:lnTo>
                  <a:pt x="3916" y="7876"/>
                </a:lnTo>
                <a:lnTo>
                  <a:pt x="3918" y="7880"/>
                </a:lnTo>
                <a:lnTo>
                  <a:pt x="3920" y="7882"/>
                </a:lnTo>
                <a:lnTo>
                  <a:pt x="3924" y="7880"/>
                </a:lnTo>
                <a:lnTo>
                  <a:pt x="3928" y="7880"/>
                </a:lnTo>
                <a:lnTo>
                  <a:pt x="3934" y="7880"/>
                </a:lnTo>
                <a:lnTo>
                  <a:pt x="3938" y="7882"/>
                </a:lnTo>
                <a:lnTo>
                  <a:pt x="3942" y="7880"/>
                </a:lnTo>
                <a:lnTo>
                  <a:pt x="3946" y="7880"/>
                </a:lnTo>
                <a:lnTo>
                  <a:pt x="3948" y="7880"/>
                </a:lnTo>
                <a:lnTo>
                  <a:pt x="3950" y="7882"/>
                </a:lnTo>
                <a:lnTo>
                  <a:pt x="3952" y="7882"/>
                </a:lnTo>
                <a:lnTo>
                  <a:pt x="3954" y="7880"/>
                </a:lnTo>
                <a:lnTo>
                  <a:pt x="3958" y="7880"/>
                </a:lnTo>
                <a:lnTo>
                  <a:pt x="3960" y="7880"/>
                </a:lnTo>
                <a:lnTo>
                  <a:pt x="3962" y="7876"/>
                </a:lnTo>
                <a:lnTo>
                  <a:pt x="3962" y="7874"/>
                </a:lnTo>
                <a:lnTo>
                  <a:pt x="3964" y="7876"/>
                </a:lnTo>
                <a:lnTo>
                  <a:pt x="3966" y="7880"/>
                </a:lnTo>
                <a:lnTo>
                  <a:pt x="3974" y="7884"/>
                </a:lnTo>
                <a:lnTo>
                  <a:pt x="3994" y="7888"/>
                </a:lnTo>
                <a:lnTo>
                  <a:pt x="3998" y="7888"/>
                </a:lnTo>
                <a:lnTo>
                  <a:pt x="4000" y="7886"/>
                </a:lnTo>
                <a:lnTo>
                  <a:pt x="4000" y="7882"/>
                </a:lnTo>
                <a:lnTo>
                  <a:pt x="4002" y="7882"/>
                </a:lnTo>
                <a:lnTo>
                  <a:pt x="4006" y="7884"/>
                </a:lnTo>
                <a:lnTo>
                  <a:pt x="4006" y="7748"/>
                </a:lnTo>
                <a:lnTo>
                  <a:pt x="4004" y="7744"/>
                </a:lnTo>
                <a:lnTo>
                  <a:pt x="4000" y="7744"/>
                </a:lnTo>
                <a:lnTo>
                  <a:pt x="3996" y="7744"/>
                </a:lnTo>
                <a:lnTo>
                  <a:pt x="3992" y="7748"/>
                </a:lnTo>
                <a:lnTo>
                  <a:pt x="3988" y="7750"/>
                </a:lnTo>
                <a:close/>
                <a:moveTo>
                  <a:pt x="3812" y="7278"/>
                </a:moveTo>
                <a:lnTo>
                  <a:pt x="3812" y="7278"/>
                </a:lnTo>
                <a:lnTo>
                  <a:pt x="3812" y="7282"/>
                </a:lnTo>
                <a:lnTo>
                  <a:pt x="3814" y="7286"/>
                </a:lnTo>
                <a:lnTo>
                  <a:pt x="3814" y="7288"/>
                </a:lnTo>
                <a:lnTo>
                  <a:pt x="3814" y="7290"/>
                </a:lnTo>
                <a:lnTo>
                  <a:pt x="3816" y="7292"/>
                </a:lnTo>
                <a:lnTo>
                  <a:pt x="3820" y="7294"/>
                </a:lnTo>
                <a:lnTo>
                  <a:pt x="3826" y="7292"/>
                </a:lnTo>
                <a:lnTo>
                  <a:pt x="3834" y="7286"/>
                </a:lnTo>
                <a:lnTo>
                  <a:pt x="3836" y="7282"/>
                </a:lnTo>
                <a:lnTo>
                  <a:pt x="3834" y="7280"/>
                </a:lnTo>
                <a:lnTo>
                  <a:pt x="3834" y="7278"/>
                </a:lnTo>
                <a:lnTo>
                  <a:pt x="3838" y="7278"/>
                </a:lnTo>
                <a:lnTo>
                  <a:pt x="3840" y="7274"/>
                </a:lnTo>
                <a:lnTo>
                  <a:pt x="3840" y="7270"/>
                </a:lnTo>
                <a:lnTo>
                  <a:pt x="3834" y="7264"/>
                </a:lnTo>
                <a:lnTo>
                  <a:pt x="3830" y="7262"/>
                </a:lnTo>
                <a:lnTo>
                  <a:pt x="3826" y="7264"/>
                </a:lnTo>
                <a:lnTo>
                  <a:pt x="3826" y="7266"/>
                </a:lnTo>
                <a:lnTo>
                  <a:pt x="3824" y="7266"/>
                </a:lnTo>
                <a:lnTo>
                  <a:pt x="3822" y="7266"/>
                </a:lnTo>
                <a:lnTo>
                  <a:pt x="3820" y="7266"/>
                </a:lnTo>
                <a:lnTo>
                  <a:pt x="3820" y="7268"/>
                </a:lnTo>
                <a:lnTo>
                  <a:pt x="3820" y="7272"/>
                </a:lnTo>
                <a:lnTo>
                  <a:pt x="3818" y="7276"/>
                </a:lnTo>
                <a:lnTo>
                  <a:pt x="3816" y="7276"/>
                </a:lnTo>
                <a:lnTo>
                  <a:pt x="3814" y="7276"/>
                </a:lnTo>
                <a:lnTo>
                  <a:pt x="3812" y="7278"/>
                </a:lnTo>
                <a:close/>
                <a:moveTo>
                  <a:pt x="3916" y="7824"/>
                </a:moveTo>
                <a:lnTo>
                  <a:pt x="3916" y="7824"/>
                </a:lnTo>
                <a:lnTo>
                  <a:pt x="3916" y="7830"/>
                </a:lnTo>
                <a:lnTo>
                  <a:pt x="3920" y="7834"/>
                </a:lnTo>
                <a:lnTo>
                  <a:pt x="3938" y="7846"/>
                </a:lnTo>
                <a:lnTo>
                  <a:pt x="3940" y="7846"/>
                </a:lnTo>
                <a:lnTo>
                  <a:pt x="3940" y="7844"/>
                </a:lnTo>
                <a:lnTo>
                  <a:pt x="3938" y="7840"/>
                </a:lnTo>
                <a:lnTo>
                  <a:pt x="3934" y="7836"/>
                </a:lnTo>
                <a:lnTo>
                  <a:pt x="3926" y="7830"/>
                </a:lnTo>
                <a:lnTo>
                  <a:pt x="3928" y="7828"/>
                </a:lnTo>
                <a:lnTo>
                  <a:pt x="3930" y="7830"/>
                </a:lnTo>
                <a:lnTo>
                  <a:pt x="3936" y="7834"/>
                </a:lnTo>
                <a:lnTo>
                  <a:pt x="3938" y="7834"/>
                </a:lnTo>
                <a:lnTo>
                  <a:pt x="3938" y="7830"/>
                </a:lnTo>
                <a:lnTo>
                  <a:pt x="3936" y="7826"/>
                </a:lnTo>
                <a:lnTo>
                  <a:pt x="3932" y="7822"/>
                </a:lnTo>
                <a:lnTo>
                  <a:pt x="3932" y="7816"/>
                </a:lnTo>
                <a:lnTo>
                  <a:pt x="3932" y="7804"/>
                </a:lnTo>
                <a:lnTo>
                  <a:pt x="3930" y="7802"/>
                </a:lnTo>
                <a:lnTo>
                  <a:pt x="3926" y="7806"/>
                </a:lnTo>
                <a:lnTo>
                  <a:pt x="3924" y="7810"/>
                </a:lnTo>
                <a:lnTo>
                  <a:pt x="3922" y="7816"/>
                </a:lnTo>
                <a:lnTo>
                  <a:pt x="3924" y="7820"/>
                </a:lnTo>
                <a:lnTo>
                  <a:pt x="3922" y="7820"/>
                </a:lnTo>
                <a:lnTo>
                  <a:pt x="3918" y="7820"/>
                </a:lnTo>
                <a:lnTo>
                  <a:pt x="3916" y="7824"/>
                </a:lnTo>
                <a:close/>
                <a:moveTo>
                  <a:pt x="3886" y="7846"/>
                </a:moveTo>
                <a:lnTo>
                  <a:pt x="3886" y="7846"/>
                </a:lnTo>
                <a:lnTo>
                  <a:pt x="3890" y="7846"/>
                </a:lnTo>
                <a:lnTo>
                  <a:pt x="3890" y="7844"/>
                </a:lnTo>
                <a:lnTo>
                  <a:pt x="3892" y="7842"/>
                </a:lnTo>
                <a:lnTo>
                  <a:pt x="3896" y="7842"/>
                </a:lnTo>
                <a:lnTo>
                  <a:pt x="3898" y="7846"/>
                </a:lnTo>
                <a:lnTo>
                  <a:pt x="3898" y="7848"/>
                </a:lnTo>
                <a:lnTo>
                  <a:pt x="3898" y="7850"/>
                </a:lnTo>
                <a:lnTo>
                  <a:pt x="3904" y="7852"/>
                </a:lnTo>
                <a:lnTo>
                  <a:pt x="3906" y="7852"/>
                </a:lnTo>
                <a:lnTo>
                  <a:pt x="3908" y="7848"/>
                </a:lnTo>
                <a:lnTo>
                  <a:pt x="3908" y="7838"/>
                </a:lnTo>
                <a:lnTo>
                  <a:pt x="3908" y="7834"/>
                </a:lnTo>
                <a:lnTo>
                  <a:pt x="3904" y="7834"/>
                </a:lnTo>
                <a:lnTo>
                  <a:pt x="3902" y="7834"/>
                </a:lnTo>
                <a:lnTo>
                  <a:pt x="3900" y="7830"/>
                </a:lnTo>
                <a:lnTo>
                  <a:pt x="3896" y="7828"/>
                </a:lnTo>
                <a:lnTo>
                  <a:pt x="3890" y="7826"/>
                </a:lnTo>
                <a:lnTo>
                  <a:pt x="3886" y="7828"/>
                </a:lnTo>
                <a:lnTo>
                  <a:pt x="3884" y="7828"/>
                </a:lnTo>
                <a:lnTo>
                  <a:pt x="3886" y="7832"/>
                </a:lnTo>
                <a:lnTo>
                  <a:pt x="3886" y="7836"/>
                </a:lnTo>
                <a:lnTo>
                  <a:pt x="3884" y="7840"/>
                </a:lnTo>
                <a:lnTo>
                  <a:pt x="3884" y="7842"/>
                </a:lnTo>
                <a:lnTo>
                  <a:pt x="3886" y="7846"/>
                </a:lnTo>
                <a:close/>
                <a:moveTo>
                  <a:pt x="3794" y="7210"/>
                </a:moveTo>
                <a:lnTo>
                  <a:pt x="3794" y="7210"/>
                </a:lnTo>
                <a:lnTo>
                  <a:pt x="3800" y="7210"/>
                </a:lnTo>
                <a:lnTo>
                  <a:pt x="3802" y="7208"/>
                </a:lnTo>
                <a:lnTo>
                  <a:pt x="3802" y="7206"/>
                </a:lnTo>
                <a:lnTo>
                  <a:pt x="3802" y="7204"/>
                </a:lnTo>
                <a:lnTo>
                  <a:pt x="3800" y="7198"/>
                </a:lnTo>
                <a:lnTo>
                  <a:pt x="3800" y="7196"/>
                </a:lnTo>
                <a:lnTo>
                  <a:pt x="3804" y="7194"/>
                </a:lnTo>
                <a:lnTo>
                  <a:pt x="3808" y="7194"/>
                </a:lnTo>
                <a:lnTo>
                  <a:pt x="3808" y="7188"/>
                </a:lnTo>
                <a:lnTo>
                  <a:pt x="3804" y="7184"/>
                </a:lnTo>
                <a:lnTo>
                  <a:pt x="3804" y="7182"/>
                </a:lnTo>
                <a:lnTo>
                  <a:pt x="3806" y="7182"/>
                </a:lnTo>
                <a:lnTo>
                  <a:pt x="3810" y="7180"/>
                </a:lnTo>
                <a:lnTo>
                  <a:pt x="3810" y="7178"/>
                </a:lnTo>
                <a:lnTo>
                  <a:pt x="3802" y="7168"/>
                </a:lnTo>
                <a:lnTo>
                  <a:pt x="3798" y="7162"/>
                </a:lnTo>
                <a:lnTo>
                  <a:pt x="3800" y="7160"/>
                </a:lnTo>
                <a:lnTo>
                  <a:pt x="3802" y="7160"/>
                </a:lnTo>
                <a:lnTo>
                  <a:pt x="3804" y="7158"/>
                </a:lnTo>
                <a:lnTo>
                  <a:pt x="3802" y="7156"/>
                </a:lnTo>
                <a:lnTo>
                  <a:pt x="3802" y="7152"/>
                </a:lnTo>
                <a:lnTo>
                  <a:pt x="3802" y="7150"/>
                </a:lnTo>
                <a:lnTo>
                  <a:pt x="3812" y="7148"/>
                </a:lnTo>
                <a:lnTo>
                  <a:pt x="3814" y="7148"/>
                </a:lnTo>
                <a:lnTo>
                  <a:pt x="3816" y="7146"/>
                </a:lnTo>
                <a:lnTo>
                  <a:pt x="3816" y="7142"/>
                </a:lnTo>
                <a:lnTo>
                  <a:pt x="3810" y="7130"/>
                </a:lnTo>
                <a:lnTo>
                  <a:pt x="3808" y="7122"/>
                </a:lnTo>
                <a:lnTo>
                  <a:pt x="3804" y="7122"/>
                </a:lnTo>
                <a:lnTo>
                  <a:pt x="3800" y="7122"/>
                </a:lnTo>
                <a:lnTo>
                  <a:pt x="3794" y="7122"/>
                </a:lnTo>
                <a:lnTo>
                  <a:pt x="3794" y="7120"/>
                </a:lnTo>
                <a:lnTo>
                  <a:pt x="3792" y="7118"/>
                </a:lnTo>
                <a:lnTo>
                  <a:pt x="3790" y="7118"/>
                </a:lnTo>
                <a:lnTo>
                  <a:pt x="3786" y="7120"/>
                </a:lnTo>
                <a:lnTo>
                  <a:pt x="3786" y="7122"/>
                </a:lnTo>
                <a:lnTo>
                  <a:pt x="3786" y="7128"/>
                </a:lnTo>
                <a:lnTo>
                  <a:pt x="3788" y="7134"/>
                </a:lnTo>
                <a:lnTo>
                  <a:pt x="3786" y="7140"/>
                </a:lnTo>
                <a:lnTo>
                  <a:pt x="3782" y="7146"/>
                </a:lnTo>
                <a:lnTo>
                  <a:pt x="3780" y="7152"/>
                </a:lnTo>
                <a:lnTo>
                  <a:pt x="3780" y="7160"/>
                </a:lnTo>
                <a:lnTo>
                  <a:pt x="3782" y="7166"/>
                </a:lnTo>
                <a:lnTo>
                  <a:pt x="3782" y="7172"/>
                </a:lnTo>
                <a:lnTo>
                  <a:pt x="3778" y="7186"/>
                </a:lnTo>
                <a:lnTo>
                  <a:pt x="3774" y="7198"/>
                </a:lnTo>
                <a:lnTo>
                  <a:pt x="3776" y="7202"/>
                </a:lnTo>
                <a:lnTo>
                  <a:pt x="3776" y="7204"/>
                </a:lnTo>
                <a:lnTo>
                  <a:pt x="3784" y="7208"/>
                </a:lnTo>
                <a:lnTo>
                  <a:pt x="3794" y="7210"/>
                </a:lnTo>
                <a:close/>
                <a:moveTo>
                  <a:pt x="3820" y="7234"/>
                </a:moveTo>
                <a:lnTo>
                  <a:pt x="3820" y="7234"/>
                </a:lnTo>
                <a:lnTo>
                  <a:pt x="3818" y="7238"/>
                </a:lnTo>
                <a:lnTo>
                  <a:pt x="3818" y="7240"/>
                </a:lnTo>
                <a:lnTo>
                  <a:pt x="3820" y="7242"/>
                </a:lnTo>
                <a:lnTo>
                  <a:pt x="3822" y="7242"/>
                </a:lnTo>
                <a:lnTo>
                  <a:pt x="3822" y="7238"/>
                </a:lnTo>
                <a:lnTo>
                  <a:pt x="3822" y="7234"/>
                </a:lnTo>
                <a:lnTo>
                  <a:pt x="3820" y="7234"/>
                </a:lnTo>
                <a:close/>
                <a:moveTo>
                  <a:pt x="3798" y="7230"/>
                </a:moveTo>
                <a:lnTo>
                  <a:pt x="3798" y="7230"/>
                </a:lnTo>
                <a:lnTo>
                  <a:pt x="3796" y="7228"/>
                </a:lnTo>
                <a:lnTo>
                  <a:pt x="3794" y="7228"/>
                </a:lnTo>
                <a:lnTo>
                  <a:pt x="3792" y="7230"/>
                </a:lnTo>
                <a:lnTo>
                  <a:pt x="3788" y="7230"/>
                </a:lnTo>
                <a:lnTo>
                  <a:pt x="3784" y="7230"/>
                </a:lnTo>
                <a:lnTo>
                  <a:pt x="3782" y="7232"/>
                </a:lnTo>
                <a:lnTo>
                  <a:pt x="3784" y="7234"/>
                </a:lnTo>
                <a:lnTo>
                  <a:pt x="3788" y="7238"/>
                </a:lnTo>
                <a:lnTo>
                  <a:pt x="3790" y="7238"/>
                </a:lnTo>
                <a:lnTo>
                  <a:pt x="3792" y="7236"/>
                </a:lnTo>
                <a:lnTo>
                  <a:pt x="3798" y="7236"/>
                </a:lnTo>
                <a:lnTo>
                  <a:pt x="3798" y="7234"/>
                </a:lnTo>
                <a:lnTo>
                  <a:pt x="3798" y="7230"/>
                </a:lnTo>
                <a:close/>
                <a:moveTo>
                  <a:pt x="3790" y="7312"/>
                </a:moveTo>
                <a:lnTo>
                  <a:pt x="3790" y="7312"/>
                </a:lnTo>
                <a:lnTo>
                  <a:pt x="3792" y="7312"/>
                </a:lnTo>
                <a:lnTo>
                  <a:pt x="3796" y="7312"/>
                </a:lnTo>
                <a:lnTo>
                  <a:pt x="3798" y="7314"/>
                </a:lnTo>
                <a:lnTo>
                  <a:pt x="3802" y="7314"/>
                </a:lnTo>
                <a:lnTo>
                  <a:pt x="3802" y="7312"/>
                </a:lnTo>
                <a:lnTo>
                  <a:pt x="3798" y="7302"/>
                </a:lnTo>
                <a:lnTo>
                  <a:pt x="3796" y="7300"/>
                </a:lnTo>
                <a:lnTo>
                  <a:pt x="3794" y="7300"/>
                </a:lnTo>
                <a:lnTo>
                  <a:pt x="3790" y="7302"/>
                </a:lnTo>
                <a:lnTo>
                  <a:pt x="3786" y="7302"/>
                </a:lnTo>
                <a:lnTo>
                  <a:pt x="3782" y="7302"/>
                </a:lnTo>
                <a:lnTo>
                  <a:pt x="3780" y="7304"/>
                </a:lnTo>
                <a:lnTo>
                  <a:pt x="3782" y="7306"/>
                </a:lnTo>
                <a:lnTo>
                  <a:pt x="3784" y="7308"/>
                </a:lnTo>
                <a:lnTo>
                  <a:pt x="3788" y="7308"/>
                </a:lnTo>
                <a:lnTo>
                  <a:pt x="3790" y="7312"/>
                </a:lnTo>
                <a:close/>
                <a:moveTo>
                  <a:pt x="3774" y="7298"/>
                </a:moveTo>
                <a:lnTo>
                  <a:pt x="3774" y="7298"/>
                </a:lnTo>
                <a:lnTo>
                  <a:pt x="3774" y="7300"/>
                </a:lnTo>
                <a:lnTo>
                  <a:pt x="3778" y="7298"/>
                </a:lnTo>
                <a:lnTo>
                  <a:pt x="3782" y="7298"/>
                </a:lnTo>
                <a:lnTo>
                  <a:pt x="3790" y="7296"/>
                </a:lnTo>
                <a:lnTo>
                  <a:pt x="3792" y="7296"/>
                </a:lnTo>
                <a:lnTo>
                  <a:pt x="3790" y="7296"/>
                </a:lnTo>
                <a:lnTo>
                  <a:pt x="3786" y="7292"/>
                </a:lnTo>
                <a:lnTo>
                  <a:pt x="3782" y="7290"/>
                </a:lnTo>
                <a:lnTo>
                  <a:pt x="3778" y="7292"/>
                </a:lnTo>
                <a:lnTo>
                  <a:pt x="3774" y="7298"/>
                </a:lnTo>
                <a:close/>
                <a:moveTo>
                  <a:pt x="3778" y="7284"/>
                </a:moveTo>
                <a:lnTo>
                  <a:pt x="3778" y="7284"/>
                </a:lnTo>
                <a:lnTo>
                  <a:pt x="3782" y="7284"/>
                </a:lnTo>
                <a:lnTo>
                  <a:pt x="3786" y="7284"/>
                </a:lnTo>
                <a:lnTo>
                  <a:pt x="3792" y="7282"/>
                </a:lnTo>
                <a:lnTo>
                  <a:pt x="3794" y="7280"/>
                </a:lnTo>
                <a:lnTo>
                  <a:pt x="3794" y="7278"/>
                </a:lnTo>
                <a:lnTo>
                  <a:pt x="3792" y="7278"/>
                </a:lnTo>
                <a:lnTo>
                  <a:pt x="3788" y="7276"/>
                </a:lnTo>
                <a:lnTo>
                  <a:pt x="3778" y="7276"/>
                </a:lnTo>
                <a:lnTo>
                  <a:pt x="3774" y="7278"/>
                </a:lnTo>
                <a:lnTo>
                  <a:pt x="3772" y="7280"/>
                </a:lnTo>
                <a:lnTo>
                  <a:pt x="3774" y="7282"/>
                </a:lnTo>
                <a:lnTo>
                  <a:pt x="3778" y="7284"/>
                </a:lnTo>
                <a:close/>
                <a:moveTo>
                  <a:pt x="3800" y="7272"/>
                </a:moveTo>
                <a:lnTo>
                  <a:pt x="3800" y="7272"/>
                </a:lnTo>
                <a:lnTo>
                  <a:pt x="3796" y="7274"/>
                </a:lnTo>
                <a:lnTo>
                  <a:pt x="3796" y="7276"/>
                </a:lnTo>
                <a:lnTo>
                  <a:pt x="3798" y="7282"/>
                </a:lnTo>
                <a:lnTo>
                  <a:pt x="3800" y="7284"/>
                </a:lnTo>
                <a:lnTo>
                  <a:pt x="3804" y="7282"/>
                </a:lnTo>
                <a:lnTo>
                  <a:pt x="3806" y="7280"/>
                </a:lnTo>
                <a:lnTo>
                  <a:pt x="3806" y="7276"/>
                </a:lnTo>
                <a:lnTo>
                  <a:pt x="3802" y="7274"/>
                </a:lnTo>
                <a:lnTo>
                  <a:pt x="3800" y="7272"/>
                </a:lnTo>
                <a:close/>
                <a:moveTo>
                  <a:pt x="3804" y="7324"/>
                </a:moveTo>
                <a:lnTo>
                  <a:pt x="3804" y="7324"/>
                </a:lnTo>
                <a:lnTo>
                  <a:pt x="3800" y="7326"/>
                </a:lnTo>
                <a:lnTo>
                  <a:pt x="3798" y="7330"/>
                </a:lnTo>
                <a:lnTo>
                  <a:pt x="3798" y="7336"/>
                </a:lnTo>
                <a:lnTo>
                  <a:pt x="3800" y="7340"/>
                </a:lnTo>
                <a:lnTo>
                  <a:pt x="3802" y="7342"/>
                </a:lnTo>
                <a:lnTo>
                  <a:pt x="3804" y="7340"/>
                </a:lnTo>
                <a:lnTo>
                  <a:pt x="3804" y="7334"/>
                </a:lnTo>
                <a:lnTo>
                  <a:pt x="3806" y="7328"/>
                </a:lnTo>
                <a:lnTo>
                  <a:pt x="3806" y="7326"/>
                </a:lnTo>
                <a:lnTo>
                  <a:pt x="3804" y="7324"/>
                </a:lnTo>
                <a:close/>
                <a:moveTo>
                  <a:pt x="3774" y="7342"/>
                </a:moveTo>
                <a:lnTo>
                  <a:pt x="3774" y="7342"/>
                </a:lnTo>
                <a:lnTo>
                  <a:pt x="3776" y="7340"/>
                </a:lnTo>
                <a:lnTo>
                  <a:pt x="3780" y="7334"/>
                </a:lnTo>
                <a:lnTo>
                  <a:pt x="3782" y="7332"/>
                </a:lnTo>
                <a:lnTo>
                  <a:pt x="3780" y="7330"/>
                </a:lnTo>
                <a:lnTo>
                  <a:pt x="3776" y="7326"/>
                </a:lnTo>
                <a:lnTo>
                  <a:pt x="3772" y="7326"/>
                </a:lnTo>
                <a:lnTo>
                  <a:pt x="3770" y="7328"/>
                </a:lnTo>
                <a:lnTo>
                  <a:pt x="3770" y="7330"/>
                </a:lnTo>
                <a:lnTo>
                  <a:pt x="3770" y="7332"/>
                </a:lnTo>
                <a:lnTo>
                  <a:pt x="3772" y="7336"/>
                </a:lnTo>
                <a:lnTo>
                  <a:pt x="3772" y="7340"/>
                </a:lnTo>
                <a:lnTo>
                  <a:pt x="3772" y="7342"/>
                </a:lnTo>
                <a:lnTo>
                  <a:pt x="3774" y="7342"/>
                </a:lnTo>
                <a:close/>
                <a:moveTo>
                  <a:pt x="3792" y="7332"/>
                </a:moveTo>
                <a:lnTo>
                  <a:pt x="3792" y="7332"/>
                </a:lnTo>
                <a:lnTo>
                  <a:pt x="3790" y="7332"/>
                </a:lnTo>
                <a:lnTo>
                  <a:pt x="3786" y="7332"/>
                </a:lnTo>
                <a:lnTo>
                  <a:pt x="3786" y="7336"/>
                </a:lnTo>
                <a:lnTo>
                  <a:pt x="3786" y="7338"/>
                </a:lnTo>
                <a:lnTo>
                  <a:pt x="3788" y="7340"/>
                </a:lnTo>
                <a:lnTo>
                  <a:pt x="3792" y="7338"/>
                </a:lnTo>
                <a:lnTo>
                  <a:pt x="3792" y="7336"/>
                </a:lnTo>
                <a:lnTo>
                  <a:pt x="3792" y="7332"/>
                </a:lnTo>
                <a:close/>
                <a:moveTo>
                  <a:pt x="3796" y="7352"/>
                </a:moveTo>
                <a:lnTo>
                  <a:pt x="3796" y="7352"/>
                </a:lnTo>
                <a:lnTo>
                  <a:pt x="3800" y="7348"/>
                </a:lnTo>
                <a:lnTo>
                  <a:pt x="3802" y="7346"/>
                </a:lnTo>
                <a:lnTo>
                  <a:pt x="3800" y="7344"/>
                </a:lnTo>
                <a:lnTo>
                  <a:pt x="3796" y="7344"/>
                </a:lnTo>
                <a:lnTo>
                  <a:pt x="3794" y="7346"/>
                </a:lnTo>
                <a:lnTo>
                  <a:pt x="3792" y="7350"/>
                </a:lnTo>
                <a:lnTo>
                  <a:pt x="3792" y="7354"/>
                </a:lnTo>
                <a:lnTo>
                  <a:pt x="3796" y="7352"/>
                </a:lnTo>
                <a:close/>
                <a:moveTo>
                  <a:pt x="3746" y="7354"/>
                </a:moveTo>
                <a:lnTo>
                  <a:pt x="3746" y="7354"/>
                </a:lnTo>
                <a:lnTo>
                  <a:pt x="3746" y="7356"/>
                </a:lnTo>
                <a:lnTo>
                  <a:pt x="3746" y="7358"/>
                </a:lnTo>
                <a:lnTo>
                  <a:pt x="3744" y="7358"/>
                </a:lnTo>
                <a:lnTo>
                  <a:pt x="3746" y="7360"/>
                </a:lnTo>
                <a:lnTo>
                  <a:pt x="3748" y="7362"/>
                </a:lnTo>
                <a:lnTo>
                  <a:pt x="3750" y="7362"/>
                </a:lnTo>
                <a:lnTo>
                  <a:pt x="3756" y="7358"/>
                </a:lnTo>
                <a:lnTo>
                  <a:pt x="3758" y="7354"/>
                </a:lnTo>
                <a:lnTo>
                  <a:pt x="3758" y="7350"/>
                </a:lnTo>
                <a:lnTo>
                  <a:pt x="3758" y="7348"/>
                </a:lnTo>
                <a:lnTo>
                  <a:pt x="3758" y="7346"/>
                </a:lnTo>
                <a:lnTo>
                  <a:pt x="3754" y="7346"/>
                </a:lnTo>
                <a:lnTo>
                  <a:pt x="3746" y="7348"/>
                </a:lnTo>
                <a:lnTo>
                  <a:pt x="3744" y="7350"/>
                </a:lnTo>
                <a:lnTo>
                  <a:pt x="3746" y="7354"/>
                </a:lnTo>
                <a:close/>
                <a:moveTo>
                  <a:pt x="3772" y="7272"/>
                </a:moveTo>
                <a:lnTo>
                  <a:pt x="3772" y="7272"/>
                </a:lnTo>
                <a:lnTo>
                  <a:pt x="3776" y="7270"/>
                </a:lnTo>
                <a:lnTo>
                  <a:pt x="3778" y="7268"/>
                </a:lnTo>
                <a:lnTo>
                  <a:pt x="3780" y="7266"/>
                </a:lnTo>
                <a:lnTo>
                  <a:pt x="3778" y="7264"/>
                </a:lnTo>
                <a:lnTo>
                  <a:pt x="3776" y="7264"/>
                </a:lnTo>
                <a:lnTo>
                  <a:pt x="3770" y="7266"/>
                </a:lnTo>
                <a:lnTo>
                  <a:pt x="3768" y="7268"/>
                </a:lnTo>
                <a:lnTo>
                  <a:pt x="3768" y="7270"/>
                </a:lnTo>
                <a:lnTo>
                  <a:pt x="3768" y="7272"/>
                </a:lnTo>
                <a:lnTo>
                  <a:pt x="3772" y="7272"/>
                </a:lnTo>
                <a:close/>
                <a:moveTo>
                  <a:pt x="3786" y="7272"/>
                </a:moveTo>
                <a:lnTo>
                  <a:pt x="3786" y="7272"/>
                </a:lnTo>
                <a:lnTo>
                  <a:pt x="3792" y="7272"/>
                </a:lnTo>
                <a:lnTo>
                  <a:pt x="3792" y="7268"/>
                </a:lnTo>
                <a:lnTo>
                  <a:pt x="3790" y="7268"/>
                </a:lnTo>
                <a:lnTo>
                  <a:pt x="3786" y="7268"/>
                </a:lnTo>
                <a:lnTo>
                  <a:pt x="3778" y="7272"/>
                </a:lnTo>
                <a:lnTo>
                  <a:pt x="3786" y="7272"/>
                </a:lnTo>
                <a:close/>
                <a:moveTo>
                  <a:pt x="3786" y="7256"/>
                </a:moveTo>
                <a:lnTo>
                  <a:pt x="3786" y="7256"/>
                </a:lnTo>
                <a:lnTo>
                  <a:pt x="3788" y="7260"/>
                </a:lnTo>
                <a:lnTo>
                  <a:pt x="3790" y="7258"/>
                </a:lnTo>
                <a:lnTo>
                  <a:pt x="3792" y="7256"/>
                </a:lnTo>
                <a:lnTo>
                  <a:pt x="3790" y="7252"/>
                </a:lnTo>
                <a:lnTo>
                  <a:pt x="3786" y="7252"/>
                </a:lnTo>
                <a:lnTo>
                  <a:pt x="3786" y="7256"/>
                </a:lnTo>
                <a:close/>
                <a:moveTo>
                  <a:pt x="3800" y="7238"/>
                </a:moveTo>
                <a:lnTo>
                  <a:pt x="3800" y="7238"/>
                </a:lnTo>
                <a:lnTo>
                  <a:pt x="3800" y="7242"/>
                </a:lnTo>
                <a:lnTo>
                  <a:pt x="3800" y="7244"/>
                </a:lnTo>
                <a:lnTo>
                  <a:pt x="3802" y="7248"/>
                </a:lnTo>
                <a:lnTo>
                  <a:pt x="3804" y="7248"/>
                </a:lnTo>
                <a:lnTo>
                  <a:pt x="3806" y="7246"/>
                </a:lnTo>
                <a:lnTo>
                  <a:pt x="3804" y="7242"/>
                </a:lnTo>
                <a:lnTo>
                  <a:pt x="3802" y="7240"/>
                </a:lnTo>
                <a:lnTo>
                  <a:pt x="3800" y="7238"/>
                </a:lnTo>
                <a:close/>
                <a:moveTo>
                  <a:pt x="3756" y="7220"/>
                </a:moveTo>
                <a:lnTo>
                  <a:pt x="3756" y="7220"/>
                </a:lnTo>
                <a:lnTo>
                  <a:pt x="3758" y="7222"/>
                </a:lnTo>
                <a:lnTo>
                  <a:pt x="3762" y="7220"/>
                </a:lnTo>
                <a:lnTo>
                  <a:pt x="3764" y="7220"/>
                </a:lnTo>
                <a:lnTo>
                  <a:pt x="3762" y="7216"/>
                </a:lnTo>
                <a:lnTo>
                  <a:pt x="3760" y="7216"/>
                </a:lnTo>
                <a:lnTo>
                  <a:pt x="3756" y="7216"/>
                </a:lnTo>
                <a:lnTo>
                  <a:pt x="3754" y="7218"/>
                </a:lnTo>
                <a:lnTo>
                  <a:pt x="3756" y="7220"/>
                </a:lnTo>
                <a:close/>
                <a:moveTo>
                  <a:pt x="3762" y="7342"/>
                </a:moveTo>
                <a:lnTo>
                  <a:pt x="3762" y="7342"/>
                </a:lnTo>
                <a:lnTo>
                  <a:pt x="3766" y="7340"/>
                </a:lnTo>
                <a:lnTo>
                  <a:pt x="3766" y="7338"/>
                </a:lnTo>
                <a:lnTo>
                  <a:pt x="3766" y="7334"/>
                </a:lnTo>
                <a:lnTo>
                  <a:pt x="3764" y="7332"/>
                </a:lnTo>
                <a:lnTo>
                  <a:pt x="3762" y="7334"/>
                </a:lnTo>
                <a:lnTo>
                  <a:pt x="3760" y="7338"/>
                </a:lnTo>
                <a:lnTo>
                  <a:pt x="3760" y="7340"/>
                </a:lnTo>
                <a:lnTo>
                  <a:pt x="3762" y="7342"/>
                </a:lnTo>
                <a:close/>
                <a:moveTo>
                  <a:pt x="3790" y="7328"/>
                </a:moveTo>
                <a:lnTo>
                  <a:pt x="3790" y="7328"/>
                </a:lnTo>
                <a:lnTo>
                  <a:pt x="3792" y="7328"/>
                </a:lnTo>
                <a:lnTo>
                  <a:pt x="3794" y="7326"/>
                </a:lnTo>
                <a:lnTo>
                  <a:pt x="3796" y="7324"/>
                </a:lnTo>
                <a:lnTo>
                  <a:pt x="3794" y="7324"/>
                </a:lnTo>
                <a:lnTo>
                  <a:pt x="3790" y="7322"/>
                </a:lnTo>
                <a:lnTo>
                  <a:pt x="3788" y="7322"/>
                </a:lnTo>
                <a:lnTo>
                  <a:pt x="3786" y="7324"/>
                </a:lnTo>
                <a:lnTo>
                  <a:pt x="3786" y="7328"/>
                </a:lnTo>
                <a:lnTo>
                  <a:pt x="3790" y="7328"/>
                </a:lnTo>
                <a:close/>
                <a:moveTo>
                  <a:pt x="3800" y="7296"/>
                </a:moveTo>
                <a:lnTo>
                  <a:pt x="3800" y="7296"/>
                </a:lnTo>
                <a:lnTo>
                  <a:pt x="3800" y="7294"/>
                </a:lnTo>
                <a:lnTo>
                  <a:pt x="3798" y="7290"/>
                </a:lnTo>
                <a:lnTo>
                  <a:pt x="3796" y="7286"/>
                </a:lnTo>
                <a:lnTo>
                  <a:pt x="3794" y="7286"/>
                </a:lnTo>
                <a:lnTo>
                  <a:pt x="3792" y="7290"/>
                </a:lnTo>
                <a:lnTo>
                  <a:pt x="3794" y="7292"/>
                </a:lnTo>
                <a:lnTo>
                  <a:pt x="3796" y="7296"/>
                </a:lnTo>
                <a:lnTo>
                  <a:pt x="3800" y="7296"/>
                </a:lnTo>
                <a:close/>
                <a:moveTo>
                  <a:pt x="4018" y="7914"/>
                </a:moveTo>
                <a:lnTo>
                  <a:pt x="4018" y="7914"/>
                </a:lnTo>
                <a:lnTo>
                  <a:pt x="4014" y="7912"/>
                </a:lnTo>
                <a:lnTo>
                  <a:pt x="4016" y="7910"/>
                </a:lnTo>
                <a:lnTo>
                  <a:pt x="4020" y="7910"/>
                </a:lnTo>
                <a:lnTo>
                  <a:pt x="4022" y="7908"/>
                </a:lnTo>
                <a:lnTo>
                  <a:pt x="4020" y="7908"/>
                </a:lnTo>
                <a:lnTo>
                  <a:pt x="4016" y="7904"/>
                </a:lnTo>
                <a:lnTo>
                  <a:pt x="4006" y="7904"/>
                </a:lnTo>
                <a:lnTo>
                  <a:pt x="4002" y="7902"/>
                </a:lnTo>
                <a:lnTo>
                  <a:pt x="4010" y="7900"/>
                </a:lnTo>
                <a:lnTo>
                  <a:pt x="4016" y="7898"/>
                </a:lnTo>
                <a:lnTo>
                  <a:pt x="4018" y="7896"/>
                </a:lnTo>
                <a:lnTo>
                  <a:pt x="4016" y="7892"/>
                </a:lnTo>
                <a:lnTo>
                  <a:pt x="4014" y="7890"/>
                </a:lnTo>
                <a:lnTo>
                  <a:pt x="4008" y="7890"/>
                </a:lnTo>
                <a:lnTo>
                  <a:pt x="4002" y="7890"/>
                </a:lnTo>
                <a:lnTo>
                  <a:pt x="3994" y="7892"/>
                </a:lnTo>
                <a:lnTo>
                  <a:pt x="3988" y="7892"/>
                </a:lnTo>
                <a:lnTo>
                  <a:pt x="3982" y="7892"/>
                </a:lnTo>
                <a:lnTo>
                  <a:pt x="3976" y="7894"/>
                </a:lnTo>
                <a:lnTo>
                  <a:pt x="3958" y="7898"/>
                </a:lnTo>
                <a:lnTo>
                  <a:pt x="3952" y="7900"/>
                </a:lnTo>
                <a:lnTo>
                  <a:pt x="3950" y="7900"/>
                </a:lnTo>
                <a:lnTo>
                  <a:pt x="3950" y="7902"/>
                </a:lnTo>
                <a:lnTo>
                  <a:pt x="3960" y="7908"/>
                </a:lnTo>
                <a:lnTo>
                  <a:pt x="3962" y="7908"/>
                </a:lnTo>
                <a:lnTo>
                  <a:pt x="3962" y="7910"/>
                </a:lnTo>
                <a:lnTo>
                  <a:pt x="3960" y="7910"/>
                </a:lnTo>
                <a:lnTo>
                  <a:pt x="3958" y="7912"/>
                </a:lnTo>
                <a:lnTo>
                  <a:pt x="3966" y="7916"/>
                </a:lnTo>
                <a:lnTo>
                  <a:pt x="3972" y="7918"/>
                </a:lnTo>
                <a:lnTo>
                  <a:pt x="3976" y="7920"/>
                </a:lnTo>
                <a:lnTo>
                  <a:pt x="3982" y="7924"/>
                </a:lnTo>
                <a:lnTo>
                  <a:pt x="3986" y="7924"/>
                </a:lnTo>
                <a:lnTo>
                  <a:pt x="3986" y="7922"/>
                </a:lnTo>
                <a:lnTo>
                  <a:pt x="3978" y="7912"/>
                </a:lnTo>
                <a:lnTo>
                  <a:pt x="3976" y="7908"/>
                </a:lnTo>
                <a:lnTo>
                  <a:pt x="3978" y="7906"/>
                </a:lnTo>
                <a:lnTo>
                  <a:pt x="3982" y="7906"/>
                </a:lnTo>
                <a:lnTo>
                  <a:pt x="3986" y="7908"/>
                </a:lnTo>
                <a:lnTo>
                  <a:pt x="3990" y="7908"/>
                </a:lnTo>
                <a:lnTo>
                  <a:pt x="3994" y="7908"/>
                </a:lnTo>
                <a:lnTo>
                  <a:pt x="3996" y="7906"/>
                </a:lnTo>
                <a:lnTo>
                  <a:pt x="3996" y="7908"/>
                </a:lnTo>
                <a:lnTo>
                  <a:pt x="3994" y="7916"/>
                </a:lnTo>
                <a:lnTo>
                  <a:pt x="3994" y="7920"/>
                </a:lnTo>
                <a:lnTo>
                  <a:pt x="3996" y="7922"/>
                </a:lnTo>
                <a:lnTo>
                  <a:pt x="3998" y="7924"/>
                </a:lnTo>
                <a:lnTo>
                  <a:pt x="4000" y="7924"/>
                </a:lnTo>
                <a:lnTo>
                  <a:pt x="4002" y="7922"/>
                </a:lnTo>
                <a:lnTo>
                  <a:pt x="4006" y="7920"/>
                </a:lnTo>
                <a:lnTo>
                  <a:pt x="4008" y="7920"/>
                </a:lnTo>
                <a:lnTo>
                  <a:pt x="4008" y="7922"/>
                </a:lnTo>
                <a:lnTo>
                  <a:pt x="4012" y="7924"/>
                </a:lnTo>
                <a:lnTo>
                  <a:pt x="4014" y="7924"/>
                </a:lnTo>
                <a:lnTo>
                  <a:pt x="4018" y="7924"/>
                </a:lnTo>
                <a:lnTo>
                  <a:pt x="4020" y="7928"/>
                </a:lnTo>
                <a:lnTo>
                  <a:pt x="4020" y="7930"/>
                </a:lnTo>
                <a:lnTo>
                  <a:pt x="4022" y="7930"/>
                </a:lnTo>
                <a:lnTo>
                  <a:pt x="4026" y="7934"/>
                </a:lnTo>
                <a:lnTo>
                  <a:pt x="4028" y="7936"/>
                </a:lnTo>
                <a:lnTo>
                  <a:pt x="4030" y="7934"/>
                </a:lnTo>
                <a:lnTo>
                  <a:pt x="4032" y="7930"/>
                </a:lnTo>
                <a:lnTo>
                  <a:pt x="4030" y="7926"/>
                </a:lnTo>
                <a:lnTo>
                  <a:pt x="4028" y="7924"/>
                </a:lnTo>
                <a:lnTo>
                  <a:pt x="4028" y="7922"/>
                </a:lnTo>
                <a:lnTo>
                  <a:pt x="4026" y="7918"/>
                </a:lnTo>
                <a:lnTo>
                  <a:pt x="4018" y="7914"/>
                </a:lnTo>
                <a:close/>
                <a:moveTo>
                  <a:pt x="3972" y="7890"/>
                </a:moveTo>
                <a:lnTo>
                  <a:pt x="3972" y="7890"/>
                </a:lnTo>
                <a:lnTo>
                  <a:pt x="3980" y="7888"/>
                </a:lnTo>
                <a:lnTo>
                  <a:pt x="3968" y="7886"/>
                </a:lnTo>
                <a:lnTo>
                  <a:pt x="3962" y="7884"/>
                </a:lnTo>
                <a:lnTo>
                  <a:pt x="3956" y="7886"/>
                </a:lnTo>
                <a:lnTo>
                  <a:pt x="3946" y="7888"/>
                </a:lnTo>
                <a:lnTo>
                  <a:pt x="3944" y="7890"/>
                </a:lnTo>
                <a:lnTo>
                  <a:pt x="3944" y="7892"/>
                </a:lnTo>
                <a:lnTo>
                  <a:pt x="3952" y="7894"/>
                </a:lnTo>
                <a:lnTo>
                  <a:pt x="3958" y="7894"/>
                </a:lnTo>
                <a:lnTo>
                  <a:pt x="3972" y="7890"/>
                </a:lnTo>
                <a:close/>
                <a:moveTo>
                  <a:pt x="3932" y="7886"/>
                </a:moveTo>
                <a:lnTo>
                  <a:pt x="3932" y="7886"/>
                </a:lnTo>
                <a:lnTo>
                  <a:pt x="3924" y="7888"/>
                </a:lnTo>
                <a:lnTo>
                  <a:pt x="3922" y="7890"/>
                </a:lnTo>
                <a:lnTo>
                  <a:pt x="3918" y="7890"/>
                </a:lnTo>
                <a:lnTo>
                  <a:pt x="3910" y="7890"/>
                </a:lnTo>
                <a:lnTo>
                  <a:pt x="3910" y="7892"/>
                </a:lnTo>
                <a:lnTo>
                  <a:pt x="3910" y="7894"/>
                </a:lnTo>
                <a:lnTo>
                  <a:pt x="3912" y="7896"/>
                </a:lnTo>
                <a:lnTo>
                  <a:pt x="3914" y="7898"/>
                </a:lnTo>
                <a:lnTo>
                  <a:pt x="3924" y="7898"/>
                </a:lnTo>
                <a:lnTo>
                  <a:pt x="3928" y="7900"/>
                </a:lnTo>
                <a:lnTo>
                  <a:pt x="3928" y="7904"/>
                </a:lnTo>
                <a:lnTo>
                  <a:pt x="3928" y="7906"/>
                </a:lnTo>
                <a:lnTo>
                  <a:pt x="3934" y="7904"/>
                </a:lnTo>
                <a:lnTo>
                  <a:pt x="3938" y="7902"/>
                </a:lnTo>
                <a:lnTo>
                  <a:pt x="3938" y="7898"/>
                </a:lnTo>
                <a:lnTo>
                  <a:pt x="3938" y="7896"/>
                </a:lnTo>
                <a:lnTo>
                  <a:pt x="3934" y="7894"/>
                </a:lnTo>
                <a:lnTo>
                  <a:pt x="3928" y="7894"/>
                </a:lnTo>
                <a:lnTo>
                  <a:pt x="3930" y="7892"/>
                </a:lnTo>
                <a:lnTo>
                  <a:pt x="3934" y="7892"/>
                </a:lnTo>
                <a:lnTo>
                  <a:pt x="3940" y="7890"/>
                </a:lnTo>
                <a:lnTo>
                  <a:pt x="3940" y="7888"/>
                </a:lnTo>
                <a:lnTo>
                  <a:pt x="3938" y="7886"/>
                </a:lnTo>
                <a:lnTo>
                  <a:pt x="3932" y="7886"/>
                </a:lnTo>
                <a:close/>
                <a:moveTo>
                  <a:pt x="3908" y="7882"/>
                </a:moveTo>
                <a:lnTo>
                  <a:pt x="3908" y="7882"/>
                </a:lnTo>
                <a:lnTo>
                  <a:pt x="3902" y="7880"/>
                </a:lnTo>
                <a:lnTo>
                  <a:pt x="3898" y="7880"/>
                </a:lnTo>
                <a:lnTo>
                  <a:pt x="3894" y="7882"/>
                </a:lnTo>
                <a:lnTo>
                  <a:pt x="3892" y="7884"/>
                </a:lnTo>
                <a:lnTo>
                  <a:pt x="3892" y="7886"/>
                </a:lnTo>
                <a:lnTo>
                  <a:pt x="3894" y="7886"/>
                </a:lnTo>
                <a:lnTo>
                  <a:pt x="3898" y="7886"/>
                </a:lnTo>
                <a:lnTo>
                  <a:pt x="3902" y="7884"/>
                </a:lnTo>
                <a:lnTo>
                  <a:pt x="3904" y="7884"/>
                </a:lnTo>
                <a:lnTo>
                  <a:pt x="3906" y="7886"/>
                </a:lnTo>
                <a:lnTo>
                  <a:pt x="3910" y="7886"/>
                </a:lnTo>
                <a:lnTo>
                  <a:pt x="3912" y="7886"/>
                </a:lnTo>
                <a:lnTo>
                  <a:pt x="3912" y="7884"/>
                </a:lnTo>
                <a:lnTo>
                  <a:pt x="3910" y="7882"/>
                </a:lnTo>
                <a:lnTo>
                  <a:pt x="3908" y="7882"/>
                </a:lnTo>
                <a:close/>
                <a:moveTo>
                  <a:pt x="4038" y="7944"/>
                </a:moveTo>
                <a:lnTo>
                  <a:pt x="4038" y="7944"/>
                </a:lnTo>
                <a:lnTo>
                  <a:pt x="4040" y="7946"/>
                </a:lnTo>
                <a:lnTo>
                  <a:pt x="4046" y="7946"/>
                </a:lnTo>
                <a:lnTo>
                  <a:pt x="4050" y="7944"/>
                </a:lnTo>
                <a:lnTo>
                  <a:pt x="4052" y="7942"/>
                </a:lnTo>
                <a:lnTo>
                  <a:pt x="4048" y="7940"/>
                </a:lnTo>
                <a:lnTo>
                  <a:pt x="4044" y="7940"/>
                </a:lnTo>
                <a:lnTo>
                  <a:pt x="4038" y="7942"/>
                </a:lnTo>
                <a:lnTo>
                  <a:pt x="4038" y="7944"/>
                </a:lnTo>
                <a:close/>
                <a:moveTo>
                  <a:pt x="4056" y="7930"/>
                </a:moveTo>
                <a:lnTo>
                  <a:pt x="4056" y="7930"/>
                </a:lnTo>
                <a:lnTo>
                  <a:pt x="4054" y="7932"/>
                </a:lnTo>
                <a:lnTo>
                  <a:pt x="4052" y="7932"/>
                </a:lnTo>
                <a:lnTo>
                  <a:pt x="4050" y="7934"/>
                </a:lnTo>
                <a:lnTo>
                  <a:pt x="4050" y="7936"/>
                </a:lnTo>
                <a:lnTo>
                  <a:pt x="4056" y="7940"/>
                </a:lnTo>
                <a:lnTo>
                  <a:pt x="4060" y="7940"/>
                </a:lnTo>
                <a:lnTo>
                  <a:pt x="4060" y="7938"/>
                </a:lnTo>
                <a:lnTo>
                  <a:pt x="4058" y="7932"/>
                </a:lnTo>
                <a:lnTo>
                  <a:pt x="4056" y="7928"/>
                </a:lnTo>
                <a:lnTo>
                  <a:pt x="4056" y="7930"/>
                </a:lnTo>
                <a:close/>
                <a:moveTo>
                  <a:pt x="3872" y="7846"/>
                </a:moveTo>
                <a:lnTo>
                  <a:pt x="3872" y="7846"/>
                </a:lnTo>
                <a:lnTo>
                  <a:pt x="3872" y="7850"/>
                </a:lnTo>
                <a:lnTo>
                  <a:pt x="3874" y="7850"/>
                </a:lnTo>
                <a:lnTo>
                  <a:pt x="3876" y="7850"/>
                </a:lnTo>
                <a:lnTo>
                  <a:pt x="3876" y="7848"/>
                </a:lnTo>
                <a:lnTo>
                  <a:pt x="3876" y="7846"/>
                </a:lnTo>
                <a:lnTo>
                  <a:pt x="3878" y="7844"/>
                </a:lnTo>
                <a:lnTo>
                  <a:pt x="3880" y="7844"/>
                </a:lnTo>
                <a:lnTo>
                  <a:pt x="3880" y="7840"/>
                </a:lnTo>
                <a:lnTo>
                  <a:pt x="3882" y="7838"/>
                </a:lnTo>
                <a:lnTo>
                  <a:pt x="3882" y="7836"/>
                </a:lnTo>
                <a:lnTo>
                  <a:pt x="3882" y="7834"/>
                </a:lnTo>
                <a:lnTo>
                  <a:pt x="3882" y="7832"/>
                </a:lnTo>
                <a:lnTo>
                  <a:pt x="3882" y="7828"/>
                </a:lnTo>
                <a:lnTo>
                  <a:pt x="3884" y="7826"/>
                </a:lnTo>
                <a:lnTo>
                  <a:pt x="3880" y="7824"/>
                </a:lnTo>
                <a:lnTo>
                  <a:pt x="3874" y="7822"/>
                </a:lnTo>
                <a:lnTo>
                  <a:pt x="3872" y="7822"/>
                </a:lnTo>
                <a:lnTo>
                  <a:pt x="3870" y="7824"/>
                </a:lnTo>
                <a:lnTo>
                  <a:pt x="3868" y="7826"/>
                </a:lnTo>
                <a:lnTo>
                  <a:pt x="3866" y="7826"/>
                </a:lnTo>
                <a:lnTo>
                  <a:pt x="3864" y="7824"/>
                </a:lnTo>
                <a:lnTo>
                  <a:pt x="3860" y="7824"/>
                </a:lnTo>
                <a:lnTo>
                  <a:pt x="3860" y="7826"/>
                </a:lnTo>
                <a:lnTo>
                  <a:pt x="3860" y="7828"/>
                </a:lnTo>
                <a:lnTo>
                  <a:pt x="3864" y="7836"/>
                </a:lnTo>
                <a:lnTo>
                  <a:pt x="3872" y="7840"/>
                </a:lnTo>
                <a:lnTo>
                  <a:pt x="3874" y="7842"/>
                </a:lnTo>
                <a:lnTo>
                  <a:pt x="3872" y="7846"/>
                </a:lnTo>
                <a:close/>
                <a:moveTo>
                  <a:pt x="3834" y="7700"/>
                </a:moveTo>
                <a:lnTo>
                  <a:pt x="3834" y="7700"/>
                </a:lnTo>
                <a:lnTo>
                  <a:pt x="3828" y="7706"/>
                </a:lnTo>
                <a:lnTo>
                  <a:pt x="3826" y="7708"/>
                </a:lnTo>
                <a:lnTo>
                  <a:pt x="3826" y="7710"/>
                </a:lnTo>
                <a:lnTo>
                  <a:pt x="3828" y="7710"/>
                </a:lnTo>
                <a:lnTo>
                  <a:pt x="3830" y="7710"/>
                </a:lnTo>
                <a:lnTo>
                  <a:pt x="3834" y="7706"/>
                </a:lnTo>
                <a:lnTo>
                  <a:pt x="3836" y="7702"/>
                </a:lnTo>
                <a:lnTo>
                  <a:pt x="3834" y="7700"/>
                </a:lnTo>
                <a:close/>
                <a:moveTo>
                  <a:pt x="3852" y="7832"/>
                </a:moveTo>
                <a:lnTo>
                  <a:pt x="3852" y="7832"/>
                </a:lnTo>
                <a:lnTo>
                  <a:pt x="3854" y="7834"/>
                </a:lnTo>
                <a:lnTo>
                  <a:pt x="3856" y="7834"/>
                </a:lnTo>
                <a:lnTo>
                  <a:pt x="3854" y="7828"/>
                </a:lnTo>
                <a:lnTo>
                  <a:pt x="3854" y="7826"/>
                </a:lnTo>
                <a:lnTo>
                  <a:pt x="3856" y="7824"/>
                </a:lnTo>
                <a:lnTo>
                  <a:pt x="3858" y="7822"/>
                </a:lnTo>
                <a:lnTo>
                  <a:pt x="3862" y="7820"/>
                </a:lnTo>
                <a:lnTo>
                  <a:pt x="3864" y="7818"/>
                </a:lnTo>
                <a:lnTo>
                  <a:pt x="3862" y="7816"/>
                </a:lnTo>
                <a:lnTo>
                  <a:pt x="3860" y="7814"/>
                </a:lnTo>
                <a:lnTo>
                  <a:pt x="3856" y="7812"/>
                </a:lnTo>
                <a:lnTo>
                  <a:pt x="3854" y="7812"/>
                </a:lnTo>
                <a:lnTo>
                  <a:pt x="3852" y="7808"/>
                </a:lnTo>
                <a:lnTo>
                  <a:pt x="3852" y="7806"/>
                </a:lnTo>
                <a:lnTo>
                  <a:pt x="3848" y="7804"/>
                </a:lnTo>
                <a:lnTo>
                  <a:pt x="3846" y="7802"/>
                </a:lnTo>
                <a:lnTo>
                  <a:pt x="3842" y="7802"/>
                </a:lnTo>
                <a:lnTo>
                  <a:pt x="3840" y="7804"/>
                </a:lnTo>
                <a:lnTo>
                  <a:pt x="3840" y="7802"/>
                </a:lnTo>
                <a:lnTo>
                  <a:pt x="3838" y="7800"/>
                </a:lnTo>
                <a:lnTo>
                  <a:pt x="3836" y="7802"/>
                </a:lnTo>
                <a:lnTo>
                  <a:pt x="3834" y="7804"/>
                </a:lnTo>
                <a:lnTo>
                  <a:pt x="3834" y="7802"/>
                </a:lnTo>
                <a:lnTo>
                  <a:pt x="3834" y="7798"/>
                </a:lnTo>
                <a:lnTo>
                  <a:pt x="3830" y="7794"/>
                </a:lnTo>
                <a:lnTo>
                  <a:pt x="3826" y="7792"/>
                </a:lnTo>
                <a:lnTo>
                  <a:pt x="3824" y="7796"/>
                </a:lnTo>
                <a:lnTo>
                  <a:pt x="3824" y="7798"/>
                </a:lnTo>
                <a:lnTo>
                  <a:pt x="3818" y="7798"/>
                </a:lnTo>
                <a:lnTo>
                  <a:pt x="3816" y="7796"/>
                </a:lnTo>
                <a:lnTo>
                  <a:pt x="3814" y="7798"/>
                </a:lnTo>
                <a:lnTo>
                  <a:pt x="3816" y="7802"/>
                </a:lnTo>
                <a:lnTo>
                  <a:pt x="3818" y="7804"/>
                </a:lnTo>
                <a:lnTo>
                  <a:pt x="3818" y="7806"/>
                </a:lnTo>
                <a:lnTo>
                  <a:pt x="3816" y="7806"/>
                </a:lnTo>
                <a:lnTo>
                  <a:pt x="3810" y="7804"/>
                </a:lnTo>
                <a:lnTo>
                  <a:pt x="3808" y="7804"/>
                </a:lnTo>
                <a:lnTo>
                  <a:pt x="3804" y="7808"/>
                </a:lnTo>
                <a:lnTo>
                  <a:pt x="3804" y="7810"/>
                </a:lnTo>
                <a:lnTo>
                  <a:pt x="3806" y="7810"/>
                </a:lnTo>
                <a:lnTo>
                  <a:pt x="3808" y="7812"/>
                </a:lnTo>
                <a:lnTo>
                  <a:pt x="3808" y="7814"/>
                </a:lnTo>
                <a:lnTo>
                  <a:pt x="3808" y="7816"/>
                </a:lnTo>
                <a:lnTo>
                  <a:pt x="3812" y="7814"/>
                </a:lnTo>
                <a:lnTo>
                  <a:pt x="3816" y="7814"/>
                </a:lnTo>
                <a:lnTo>
                  <a:pt x="3818" y="7814"/>
                </a:lnTo>
                <a:lnTo>
                  <a:pt x="3818" y="7818"/>
                </a:lnTo>
                <a:lnTo>
                  <a:pt x="3818" y="7824"/>
                </a:lnTo>
                <a:lnTo>
                  <a:pt x="3820" y="7828"/>
                </a:lnTo>
                <a:lnTo>
                  <a:pt x="3824" y="7830"/>
                </a:lnTo>
                <a:lnTo>
                  <a:pt x="3826" y="7832"/>
                </a:lnTo>
                <a:lnTo>
                  <a:pt x="3828" y="7830"/>
                </a:lnTo>
                <a:lnTo>
                  <a:pt x="3828" y="7826"/>
                </a:lnTo>
                <a:lnTo>
                  <a:pt x="3828" y="7822"/>
                </a:lnTo>
                <a:lnTo>
                  <a:pt x="3828" y="7820"/>
                </a:lnTo>
                <a:lnTo>
                  <a:pt x="3830" y="7822"/>
                </a:lnTo>
                <a:lnTo>
                  <a:pt x="3834" y="7822"/>
                </a:lnTo>
                <a:lnTo>
                  <a:pt x="3836" y="7822"/>
                </a:lnTo>
                <a:lnTo>
                  <a:pt x="3838" y="7822"/>
                </a:lnTo>
                <a:lnTo>
                  <a:pt x="3838" y="7826"/>
                </a:lnTo>
                <a:lnTo>
                  <a:pt x="3836" y="7830"/>
                </a:lnTo>
                <a:lnTo>
                  <a:pt x="3832" y="7834"/>
                </a:lnTo>
                <a:lnTo>
                  <a:pt x="3830" y="7836"/>
                </a:lnTo>
                <a:lnTo>
                  <a:pt x="3834" y="7838"/>
                </a:lnTo>
                <a:lnTo>
                  <a:pt x="3838" y="7838"/>
                </a:lnTo>
                <a:lnTo>
                  <a:pt x="3842" y="7836"/>
                </a:lnTo>
                <a:lnTo>
                  <a:pt x="3844" y="7834"/>
                </a:lnTo>
                <a:lnTo>
                  <a:pt x="3846" y="7834"/>
                </a:lnTo>
                <a:lnTo>
                  <a:pt x="3848" y="7834"/>
                </a:lnTo>
                <a:lnTo>
                  <a:pt x="3848" y="7832"/>
                </a:lnTo>
                <a:lnTo>
                  <a:pt x="3850" y="7832"/>
                </a:lnTo>
                <a:lnTo>
                  <a:pt x="3852" y="7832"/>
                </a:lnTo>
                <a:close/>
                <a:moveTo>
                  <a:pt x="3856" y="7838"/>
                </a:moveTo>
                <a:lnTo>
                  <a:pt x="3856" y="7838"/>
                </a:lnTo>
                <a:lnTo>
                  <a:pt x="3854" y="7840"/>
                </a:lnTo>
                <a:lnTo>
                  <a:pt x="3850" y="7842"/>
                </a:lnTo>
                <a:lnTo>
                  <a:pt x="3850" y="7846"/>
                </a:lnTo>
                <a:lnTo>
                  <a:pt x="3852" y="7846"/>
                </a:lnTo>
                <a:lnTo>
                  <a:pt x="3854" y="7846"/>
                </a:lnTo>
                <a:lnTo>
                  <a:pt x="3860" y="7842"/>
                </a:lnTo>
                <a:lnTo>
                  <a:pt x="3860" y="7838"/>
                </a:lnTo>
                <a:lnTo>
                  <a:pt x="3860" y="7836"/>
                </a:lnTo>
                <a:lnTo>
                  <a:pt x="3858" y="7836"/>
                </a:lnTo>
                <a:lnTo>
                  <a:pt x="3856" y="7838"/>
                </a:lnTo>
                <a:close/>
                <a:moveTo>
                  <a:pt x="3780" y="7788"/>
                </a:moveTo>
                <a:lnTo>
                  <a:pt x="3780" y="7788"/>
                </a:lnTo>
                <a:lnTo>
                  <a:pt x="3782" y="7788"/>
                </a:lnTo>
                <a:lnTo>
                  <a:pt x="3786" y="7788"/>
                </a:lnTo>
                <a:lnTo>
                  <a:pt x="3786" y="7784"/>
                </a:lnTo>
                <a:lnTo>
                  <a:pt x="3786" y="7782"/>
                </a:lnTo>
                <a:lnTo>
                  <a:pt x="3784" y="7782"/>
                </a:lnTo>
                <a:lnTo>
                  <a:pt x="3782" y="7784"/>
                </a:lnTo>
                <a:lnTo>
                  <a:pt x="3780" y="7786"/>
                </a:lnTo>
                <a:lnTo>
                  <a:pt x="3780" y="7788"/>
                </a:lnTo>
                <a:close/>
                <a:moveTo>
                  <a:pt x="3800" y="7744"/>
                </a:moveTo>
                <a:lnTo>
                  <a:pt x="3800" y="7744"/>
                </a:lnTo>
                <a:lnTo>
                  <a:pt x="3800" y="7742"/>
                </a:lnTo>
                <a:lnTo>
                  <a:pt x="3802" y="7740"/>
                </a:lnTo>
                <a:lnTo>
                  <a:pt x="3802" y="7738"/>
                </a:lnTo>
                <a:lnTo>
                  <a:pt x="3802" y="7734"/>
                </a:lnTo>
                <a:lnTo>
                  <a:pt x="3800" y="7732"/>
                </a:lnTo>
                <a:lnTo>
                  <a:pt x="3798" y="7732"/>
                </a:lnTo>
                <a:lnTo>
                  <a:pt x="3790" y="7740"/>
                </a:lnTo>
                <a:lnTo>
                  <a:pt x="3788" y="7742"/>
                </a:lnTo>
                <a:lnTo>
                  <a:pt x="3788" y="7744"/>
                </a:lnTo>
                <a:lnTo>
                  <a:pt x="3792" y="7752"/>
                </a:lnTo>
                <a:lnTo>
                  <a:pt x="3794" y="7752"/>
                </a:lnTo>
                <a:lnTo>
                  <a:pt x="3796" y="7752"/>
                </a:lnTo>
                <a:lnTo>
                  <a:pt x="3798" y="7748"/>
                </a:lnTo>
                <a:lnTo>
                  <a:pt x="3800" y="7744"/>
                </a:lnTo>
                <a:close/>
                <a:moveTo>
                  <a:pt x="3808" y="7788"/>
                </a:moveTo>
                <a:lnTo>
                  <a:pt x="3808" y="7788"/>
                </a:lnTo>
                <a:lnTo>
                  <a:pt x="3810" y="7790"/>
                </a:lnTo>
                <a:lnTo>
                  <a:pt x="3812" y="7788"/>
                </a:lnTo>
                <a:lnTo>
                  <a:pt x="3814" y="7788"/>
                </a:lnTo>
                <a:lnTo>
                  <a:pt x="3818" y="7790"/>
                </a:lnTo>
                <a:lnTo>
                  <a:pt x="3822" y="7792"/>
                </a:lnTo>
                <a:lnTo>
                  <a:pt x="3824" y="7790"/>
                </a:lnTo>
                <a:lnTo>
                  <a:pt x="3820" y="7786"/>
                </a:lnTo>
                <a:lnTo>
                  <a:pt x="3814" y="7780"/>
                </a:lnTo>
                <a:lnTo>
                  <a:pt x="3812" y="7778"/>
                </a:lnTo>
                <a:lnTo>
                  <a:pt x="3810" y="7778"/>
                </a:lnTo>
                <a:lnTo>
                  <a:pt x="3808" y="7776"/>
                </a:lnTo>
                <a:lnTo>
                  <a:pt x="3806" y="7774"/>
                </a:lnTo>
                <a:lnTo>
                  <a:pt x="3804" y="7772"/>
                </a:lnTo>
                <a:lnTo>
                  <a:pt x="3804" y="7774"/>
                </a:lnTo>
                <a:lnTo>
                  <a:pt x="3802" y="7774"/>
                </a:lnTo>
                <a:lnTo>
                  <a:pt x="3800" y="7774"/>
                </a:lnTo>
                <a:lnTo>
                  <a:pt x="3792" y="7768"/>
                </a:lnTo>
                <a:lnTo>
                  <a:pt x="3780" y="7764"/>
                </a:lnTo>
                <a:lnTo>
                  <a:pt x="3776" y="7762"/>
                </a:lnTo>
                <a:lnTo>
                  <a:pt x="3770" y="7758"/>
                </a:lnTo>
                <a:lnTo>
                  <a:pt x="3764" y="7754"/>
                </a:lnTo>
                <a:lnTo>
                  <a:pt x="3760" y="7752"/>
                </a:lnTo>
                <a:lnTo>
                  <a:pt x="3762" y="7756"/>
                </a:lnTo>
                <a:lnTo>
                  <a:pt x="3766" y="7760"/>
                </a:lnTo>
                <a:lnTo>
                  <a:pt x="3766" y="7762"/>
                </a:lnTo>
                <a:lnTo>
                  <a:pt x="3766" y="7764"/>
                </a:lnTo>
                <a:lnTo>
                  <a:pt x="3768" y="7766"/>
                </a:lnTo>
                <a:lnTo>
                  <a:pt x="3772" y="7768"/>
                </a:lnTo>
                <a:lnTo>
                  <a:pt x="3774" y="7770"/>
                </a:lnTo>
                <a:lnTo>
                  <a:pt x="3778" y="7772"/>
                </a:lnTo>
                <a:lnTo>
                  <a:pt x="3784" y="7774"/>
                </a:lnTo>
                <a:lnTo>
                  <a:pt x="3790" y="7776"/>
                </a:lnTo>
                <a:lnTo>
                  <a:pt x="3792" y="7778"/>
                </a:lnTo>
                <a:lnTo>
                  <a:pt x="3796" y="7780"/>
                </a:lnTo>
                <a:lnTo>
                  <a:pt x="3798" y="7782"/>
                </a:lnTo>
                <a:lnTo>
                  <a:pt x="3800" y="7782"/>
                </a:lnTo>
                <a:lnTo>
                  <a:pt x="3800" y="7780"/>
                </a:lnTo>
                <a:lnTo>
                  <a:pt x="3804" y="7782"/>
                </a:lnTo>
                <a:lnTo>
                  <a:pt x="3806" y="7784"/>
                </a:lnTo>
                <a:lnTo>
                  <a:pt x="3806" y="7786"/>
                </a:lnTo>
                <a:lnTo>
                  <a:pt x="3806" y="7788"/>
                </a:lnTo>
                <a:lnTo>
                  <a:pt x="3808" y="7788"/>
                </a:lnTo>
                <a:close/>
                <a:moveTo>
                  <a:pt x="3790" y="7696"/>
                </a:moveTo>
                <a:lnTo>
                  <a:pt x="3790" y="7696"/>
                </a:lnTo>
                <a:lnTo>
                  <a:pt x="3790" y="7694"/>
                </a:lnTo>
                <a:lnTo>
                  <a:pt x="3790" y="7690"/>
                </a:lnTo>
                <a:lnTo>
                  <a:pt x="3786" y="7680"/>
                </a:lnTo>
                <a:lnTo>
                  <a:pt x="3784" y="7682"/>
                </a:lnTo>
                <a:lnTo>
                  <a:pt x="3784" y="7686"/>
                </a:lnTo>
                <a:lnTo>
                  <a:pt x="3782" y="7688"/>
                </a:lnTo>
                <a:lnTo>
                  <a:pt x="3780" y="7692"/>
                </a:lnTo>
                <a:lnTo>
                  <a:pt x="3784" y="7694"/>
                </a:lnTo>
                <a:lnTo>
                  <a:pt x="3786" y="7696"/>
                </a:lnTo>
                <a:lnTo>
                  <a:pt x="3790" y="7696"/>
                </a:lnTo>
                <a:close/>
                <a:moveTo>
                  <a:pt x="3758" y="7690"/>
                </a:moveTo>
                <a:lnTo>
                  <a:pt x="3758" y="7690"/>
                </a:lnTo>
                <a:lnTo>
                  <a:pt x="3756" y="7686"/>
                </a:lnTo>
                <a:lnTo>
                  <a:pt x="3754" y="7688"/>
                </a:lnTo>
                <a:lnTo>
                  <a:pt x="3754" y="7692"/>
                </a:lnTo>
                <a:lnTo>
                  <a:pt x="3754" y="7696"/>
                </a:lnTo>
                <a:lnTo>
                  <a:pt x="3750" y="7692"/>
                </a:lnTo>
                <a:lnTo>
                  <a:pt x="3750" y="7690"/>
                </a:lnTo>
                <a:lnTo>
                  <a:pt x="3748" y="7690"/>
                </a:lnTo>
                <a:lnTo>
                  <a:pt x="3746" y="7694"/>
                </a:lnTo>
                <a:lnTo>
                  <a:pt x="3746" y="7698"/>
                </a:lnTo>
                <a:lnTo>
                  <a:pt x="3746" y="7702"/>
                </a:lnTo>
                <a:lnTo>
                  <a:pt x="3748" y="7704"/>
                </a:lnTo>
                <a:lnTo>
                  <a:pt x="3748" y="7706"/>
                </a:lnTo>
                <a:lnTo>
                  <a:pt x="3746" y="7708"/>
                </a:lnTo>
                <a:lnTo>
                  <a:pt x="3748" y="7712"/>
                </a:lnTo>
                <a:lnTo>
                  <a:pt x="3750" y="7714"/>
                </a:lnTo>
                <a:lnTo>
                  <a:pt x="3750" y="7716"/>
                </a:lnTo>
                <a:lnTo>
                  <a:pt x="3754" y="7708"/>
                </a:lnTo>
                <a:lnTo>
                  <a:pt x="3758" y="7698"/>
                </a:lnTo>
                <a:lnTo>
                  <a:pt x="3758" y="7694"/>
                </a:lnTo>
                <a:lnTo>
                  <a:pt x="3758" y="7690"/>
                </a:lnTo>
                <a:close/>
                <a:moveTo>
                  <a:pt x="3778" y="7704"/>
                </a:moveTo>
                <a:lnTo>
                  <a:pt x="3778" y="7704"/>
                </a:lnTo>
                <a:lnTo>
                  <a:pt x="3782" y="7704"/>
                </a:lnTo>
                <a:lnTo>
                  <a:pt x="3782" y="7702"/>
                </a:lnTo>
                <a:lnTo>
                  <a:pt x="3782" y="7700"/>
                </a:lnTo>
                <a:lnTo>
                  <a:pt x="3778" y="7694"/>
                </a:lnTo>
                <a:lnTo>
                  <a:pt x="3774" y="7692"/>
                </a:lnTo>
                <a:lnTo>
                  <a:pt x="3772" y="7690"/>
                </a:lnTo>
                <a:lnTo>
                  <a:pt x="3770" y="7692"/>
                </a:lnTo>
                <a:lnTo>
                  <a:pt x="3772" y="7694"/>
                </a:lnTo>
                <a:lnTo>
                  <a:pt x="3772" y="7696"/>
                </a:lnTo>
                <a:lnTo>
                  <a:pt x="3772" y="7698"/>
                </a:lnTo>
                <a:lnTo>
                  <a:pt x="3774" y="7700"/>
                </a:lnTo>
                <a:lnTo>
                  <a:pt x="3778" y="7704"/>
                </a:lnTo>
                <a:close/>
                <a:moveTo>
                  <a:pt x="3786" y="7706"/>
                </a:moveTo>
                <a:lnTo>
                  <a:pt x="3786" y="7706"/>
                </a:lnTo>
                <a:lnTo>
                  <a:pt x="3786" y="7708"/>
                </a:lnTo>
                <a:lnTo>
                  <a:pt x="3788" y="7710"/>
                </a:lnTo>
                <a:lnTo>
                  <a:pt x="3796" y="7716"/>
                </a:lnTo>
                <a:lnTo>
                  <a:pt x="3800" y="7722"/>
                </a:lnTo>
                <a:lnTo>
                  <a:pt x="3802" y="7720"/>
                </a:lnTo>
                <a:lnTo>
                  <a:pt x="3798" y="7714"/>
                </a:lnTo>
                <a:lnTo>
                  <a:pt x="3792" y="7706"/>
                </a:lnTo>
                <a:lnTo>
                  <a:pt x="3788" y="7704"/>
                </a:lnTo>
                <a:lnTo>
                  <a:pt x="3786" y="7706"/>
                </a:lnTo>
                <a:close/>
                <a:moveTo>
                  <a:pt x="3782" y="7732"/>
                </a:moveTo>
                <a:lnTo>
                  <a:pt x="3782" y="7732"/>
                </a:lnTo>
                <a:lnTo>
                  <a:pt x="3784" y="7732"/>
                </a:lnTo>
                <a:lnTo>
                  <a:pt x="3786" y="7732"/>
                </a:lnTo>
                <a:lnTo>
                  <a:pt x="3792" y="7728"/>
                </a:lnTo>
                <a:lnTo>
                  <a:pt x="3794" y="7726"/>
                </a:lnTo>
                <a:lnTo>
                  <a:pt x="3792" y="7724"/>
                </a:lnTo>
                <a:lnTo>
                  <a:pt x="3782" y="7718"/>
                </a:lnTo>
                <a:lnTo>
                  <a:pt x="3778" y="7714"/>
                </a:lnTo>
                <a:lnTo>
                  <a:pt x="3774" y="7714"/>
                </a:lnTo>
                <a:lnTo>
                  <a:pt x="3772" y="7714"/>
                </a:lnTo>
                <a:lnTo>
                  <a:pt x="3774" y="7718"/>
                </a:lnTo>
                <a:lnTo>
                  <a:pt x="3776" y="7718"/>
                </a:lnTo>
                <a:lnTo>
                  <a:pt x="3778" y="7718"/>
                </a:lnTo>
                <a:lnTo>
                  <a:pt x="3780" y="7720"/>
                </a:lnTo>
                <a:lnTo>
                  <a:pt x="3782" y="7722"/>
                </a:lnTo>
                <a:lnTo>
                  <a:pt x="3780" y="7724"/>
                </a:lnTo>
                <a:lnTo>
                  <a:pt x="3780" y="7726"/>
                </a:lnTo>
                <a:lnTo>
                  <a:pt x="3782" y="7732"/>
                </a:lnTo>
                <a:close/>
                <a:moveTo>
                  <a:pt x="3760" y="7702"/>
                </a:moveTo>
                <a:lnTo>
                  <a:pt x="3760" y="7702"/>
                </a:lnTo>
                <a:lnTo>
                  <a:pt x="3756" y="7712"/>
                </a:lnTo>
                <a:lnTo>
                  <a:pt x="3756" y="7716"/>
                </a:lnTo>
                <a:lnTo>
                  <a:pt x="3758" y="7714"/>
                </a:lnTo>
                <a:lnTo>
                  <a:pt x="3760" y="7710"/>
                </a:lnTo>
                <a:lnTo>
                  <a:pt x="3764" y="7704"/>
                </a:lnTo>
                <a:lnTo>
                  <a:pt x="3764" y="7700"/>
                </a:lnTo>
                <a:lnTo>
                  <a:pt x="3764" y="7698"/>
                </a:lnTo>
                <a:lnTo>
                  <a:pt x="3762" y="7698"/>
                </a:lnTo>
                <a:lnTo>
                  <a:pt x="3760" y="7702"/>
                </a:lnTo>
                <a:close/>
                <a:moveTo>
                  <a:pt x="3764" y="7720"/>
                </a:moveTo>
                <a:lnTo>
                  <a:pt x="3764" y="7720"/>
                </a:lnTo>
                <a:lnTo>
                  <a:pt x="3756" y="7720"/>
                </a:lnTo>
                <a:lnTo>
                  <a:pt x="3754" y="7720"/>
                </a:lnTo>
                <a:lnTo>
                  <a:pt x="3752" y="7722"/>
                </a:lnTo>
                <a:lnTo>
                  <a:pt x="3754" y="7724"/>
                </a:lnTo>
                <a:lnTo>
                  <a:pt x="3758" y="7726"/>
                </a:lnTo>
                <a:lnTo>
                  <a:pt x="3762" y="7726"/>
                </a:lnTo>
                <a:lnTo>
                  <a:pt x="3764" y="7724"/>
                </a:lnTo>
                <a:lnTo>
                  <a:pt x="3766" y="7722"/>
                </a:lnTo>
                <a:lnTo>
                  <a:pt x="3764" y="7720"/>
                </a:lnTo>
                <a:close/>
                <a:moveTo>
                  <a:pt x="3744" y="7666"/>
                </a:moveTo>
                <a:lnTo>
                  <a:pt x="3744" y="7666"/>
                </a:lnTo>
                <a:lnTo>
                  <a:pt x="3742" y="7666"/>
                </a:lnTo>
                <a:lnTo>
                  <a:pt x="3740" y="7668"/>
                </a:lnTo>
                <a:lnTo>
                  <a:pt x="3740" y="7676"/>
                </a:lnTo>
                <a:lnTo>
                  <a:pt x="3736" y="7682"/>
                </a:lnTo>
                <a:lnTo>
                  <a:pt x="3736" y="7686"/>
                </a:lnTo>
                <a:lnTo>
                  <a:pt x="3740" y="7686"/>
                </a:lnTo>
                <a:lnTo>
                  <a:pt x="3742" y="7684"/>
                </a:lnTo>
                <a:lnTo>
                  <a:pt x="3744" y="7682"/>
                </a:lnTo>
                <a:lnTo>
                  <a:pt x="3744" y="7678"/>
                </a:lnTo>
                <a:lnTo>
                  <a:pt x="3746" y="7674"/>
                </a:lnTo>
                <a:lnTo>
                  <a:pt x="3748" y="7670"/>
                </a:lnTo>
                <a:lnTo>
                  <a:pt x="3744" y="7666"/>
                </a:lnTo>
                <a:close/>
                <a:moveTo>
                  <a:pt x="3780" y="7668"/>
                </a:moveTo>
                <a:lnTo>
                  <a:pt x="3780" y="7668"/>
                </a:lnTo>
                <a:lnTo>
                  <a:pt x="3778" y="7668"/>
                </a:lnTo>
                <a:lnTo>
                  <a:pt x="3778" y="7670"/>
                </a:lnTo>
                <a:lnTo>
                  <a:pt x="3778" y="7672"/>
                </a:lnTo>
                <a:lnTo>
                  <a:pt x="3782" y="7674"/>
                </a:lnTo>
                <a:lnTo>
                  <a:pt x="3784" y="7674"/>
                </a:lnTo>
                <a:lnTo>
                  <a:pt x="3784" y="7672"/>
                </a:lnTo>
                <a:lnTo>
                  <a:pt x="3782" y="7668"/>
                </a:lnTo>
                <a:lnTo>
                  <a:pt x="3780" y="7668"/>
                </a:lnTo>
                <a:close/>
                <a:moveTo>
                  <a:pt x="3792" y="7664"/>
                </a:moveTo>
                <a:lnTo>
                  <a:pt x="3792" y="7664"/>
                </a:lnTo>
                <a:lnTo>
                  <a:pt x="3790" y="7662"/>
                </a:lnTo>
                <a:lnTo>
                  <a:pt x="3788" y="7662"/>
                </a:lnTo>
                <a:lnTo>
                  <a:pt x="3784" y="7664"/>
                </a:lnTo>
                <a:lnTo>
                  <a:pt x="3784" y="7668"/>
                </a:lnTo>
                <a:lnTo>
                  <a:pt x="3786" y="7670"/>
                </a:lnTo>
                <a:lnTo>
                  <a:pt x="3788" y="7670"/>
                </a:lnTo>
                <a:lnTo>
                  <a:pt x="3790" y="7668"/>
                </a:lnTo>
                <a:lnTo>
                  <a:pt x="3792" y="7664"/>
                </a:lnTo>
                <a:close/>
                <a:moveTo>
                  <a:pt x="3766" y="7668"/>
                </a:moveTo>
                <a:lnTo>
                  <a:pt x="3766" y="7668"/>
                </a:lnTo>
                <a:lnTo>
                  <a:pt x="3766" y="7664"/>
                </a:lnTo>
                <a:lnTo>
                  <a:pt x="3766" y="7662"/>
                </a:lnTo>
                <a:lnTo>
                  <a:pt x="3762" y="7662"/>
                </a:lnTo>
                <a:lnTo>
                  <a:pt x="3758" y="7662"/>
                </a:lnTo>
                <a:lnTo>
                  <a:pt x="3756" y="7664"/>
                </a:lnTo>
                <a:lnTo>
                  <a:pt x="3752" y="7670"/>
                </a:lnTo>
                <a:lnTo>
                  <a:pt x="3748" y="7674"/>
                </a:lnTo>
                <a:lnTo>
                  <a:pt x="3750" y="7676"/>
                </a:lnTo>
                <a:lnTo>
                  <a:pt x="3756" y="7674"/>
                </a:lnTo>
                <a:lnTo>
                  <a:pt x="3758" y="7674"/>
                </a:lnTo>
                <a:lnTo>
                  <a:pt x="3760" y="7670"/>
                </a:lnTo>
                <a:lnTo>
                  <a:pt x="3760" y="7668"/>
                </a:lnTo>
                <a:lnTo>
                  <a:pt x="3762" y="7670"/>
                </a:lnTo>
                <a:lnTo>
                  <a:pt x="3764" y="7672"/>
                </a:lnTo>
                <a:lnTo>
                  <a:pt x="3766" y="7672"/>
                </a:lnTo>
                <a:lnTo>
                  <a:pt x="3766" y="7670"/>
                </a:lnTo>
                <a:lnTo>
                  <a:pt x="3766" y="7668"/>
                </a:lnTo>
                <a:close/>
                <a:moveTo>
                  <a:pt x="3780" y="7662"/>
                </a:moveTo>
                <a:lnTo>
                  <a:pt x="3780" y="7662"/>
                </a:lnTo>
                <a:lnTo>
                  <a:pt x="3780" y="7660"/>
                </a:lnTo>
                <a:lnTo>
                  <a:pt x="3780" y="7652"/>
                </a:lnTo>
                <a:lnTo>
                  <a:pt x="3778" y="7646"/>
                </a:lnTo>
                <a:lnTo>
                  <a:pt x="3776" y="7644"/>
                </a:lnTo>
                <a:lnTo>
                  <a:pt x="3774" y="7648"/>
                </a:lnTo>
                <a:lnTo>
                  <a:pt x="3776" y="7654"/>
                </a:lnTo>
                <a:lnTo>
                  <a:pt x="3776" y="7660"/>
                </a:lnTo>
                <a:lnTo>
                  <a:pt x="3778" y="7662"/>
                </a:lnTo>
                <a:lnTo>
                  <a:pt x="3780" y="7662"/>
                </a:lnTo>
                <a:close/>
                <a:moveTo>
                  <a:pt x="3770" y="7568"/>
                </a:moveTo>
                <a:lnTo>
                  <a:pt x="3770" y="7568"/>
                </a:lnTo>
                <a:lnTo>
                  <a:pt x="3768" y="7570"/>
                </a:lnTo>
                <a:lnTo>
                  <a:pt x="3766" y="7568"/>
                </a:lnTo>
                <a:lnTo>
                  <a:pt x="3768" y="7562"/>
                </a:lnTo>
                <a:lnTo>
                  <a:pt x="3770" y="7558"/>
                </a:lnTo>
                <a:lnTo>
                  <a:pt x="3770" y="7552"/>
                </a:lnTo>
                <a:lnTo>
                  <a:pt x="3770" y="7534"/>
                </a:lnTo>
                <a:lnTo>
                  <a:pt x="3770" y="7520"/>
                </a:lnTo>
                <a:lnTo>
                  <a:pt x="3768" y="7516"/>
                </a:lnTo>
                <a:lnTo>
                  <a:pt x="3766" y="7514"/>
                </a:lnTo>
                <a:lnTo>
                  <a:pt x="3762" y="7514"/>
                </a:lnTo>
                <a:lnTo>
                  <a:pt x="3760" y="7514"/>
                </a:lnTo>
                <a:lnTo>
                  <a:pt x="3758" y="7512"/>
                </a:lnTo>
                <a:lnTo>
                  <a:pt x="3756" y="7514"/>
                </a:lnTo>
                <a:lnTo>
                  <a:pt x="3748" y="7520"/>
                </a:lnTo>
                <a:lnTo>
                  <a:pt x="3746" y="7522"/>
                </a:lnTo>
                <a:lnTo>
                  <a:pt x="3748" y="7524"/>
                </a:lnTo>
                <a:lnTo>
                  <a:pt x="3750" y="7526"/>
                </a:lnTo>
                <a:lnTo>
                  <a:pt x="3750" y="7528"/>
                </a:lnTo>
                <a:lnTo>
                  <a:pt x="3752" y="7530"/>
                </a:lnTo>
                <a:lnTo>
                  <a:pt x="3756" y="7534"/>
                </a:lnTo>
                <a:lnTo>
                  <a:pt x="3756" y="7538"/>
                </a:lnTo>
                <a:lnTo>
                  <a:pt x="3754" y="7548"/>
                </a:lnTo>
                <a:lnTo>
                  <a:pt x="3752" y="7550"/>
                </a:lnTo>
                <a:lnTo>
                  <a:pt x="3748" y="7548"/>
                </a:lnTo>
                <a:lnTo>
                  <a:pt x="3746" y="7546"/>
                </a:lnTo>
                <a:lnTo>
                  <a:pt x="3742" y="7546"/>
                </a:lnTo>
                <a:lnTo>
                  <a:pt x="3740" y="7548"/>
                </a:lnTo>
                <a:lnTo>
                  <a:pt x="3740" y="7546"/>
                </a:lnTo>
                <a:lnTo>
                  <a:pt x="3738" y="7546"/>
                </a:lnTo>
                <a:lnTo>
                  <a:pt x="3734" y="7546"/>
                </a:lnTo>
                <a:lnTo>
                  <a:pt x="3732" y="7548"/>
                </a:lnTo>
                <a:lnTo>
                  <a:pt x="3730" y="7550"/>
                </a:lnTo>
                <a:lnTo>
                  <a:pt x="3732" y="7556"/>
                </a:lnTo>
                <a:lnTo>
                  <a:pt x="3736" y="7560"/>
                </a:lnTo>
                <a:lnTo>
                  <a:pt x="3738" y="7568"/>
                </a:lnTo>
                <a:lnTo>
                  <a:pt x="3740" y="7572"/>
                </a:lnTo>
                <a:lnTo>
                  <a:pt x="3742" y="7578"/>
                </a:lnTo>
                <a:lnTo>
                  <a:pt x="3746" y="7582"/>
                </a:lnTo>
                <a:lnTo>
                  <a:pt x="3748" y="7584"/>
                </a:lnTo>
                <a:lnTo>
                  <a:pt x="3750" y="7580"/>
                </a:lnTo>
                <a:lnTo>
                  <a:pt x="3750" y="7572"/>
                </a:lnTo>
                <a:lnTo>
                  <a:pt x="3748" y="7568"/>
                </a:lnTo>
                <a:lnTo>
                  <a:pt x="3748" y="7564"/>
                </a:lnTo>
                <a:lnTo>
                  <a:pt x="3748" y="7562"/>
                </a:lnTo>
                <a:lnTo>
                  <a:pt x="3750" y="7562"/>
                </a:lnTo>
                <a:lnTo>
                  <a:pt x="3754" y="7564"/>
                </a:lnTo>
                <a:lnTo>
                  <a:pt x="3758" y="7568"/>
                </a:lnTo>
                <a:lnTo>
                  <a:pt x="3756" y="7570"/>
                </a:lnTo>
                <a:lnTo>
                  <a:pt x="3754" y="7572"/>
                </a:lnTo>
                <a:lnTo>
                  <a:pt x="3754" y="7576"/>
                </a:lnTo>
                <a:lnTo>
                  <a:pt x="3756" y="7578"/>
                </a:lnTo>
                <a:lnTo>
                  <a:pt x="3754" y="7580"/>
                </a:lnTo>
                <a:lnTo>
                  <a:pt x="3754" y="7586"/>
                </a:lnTo>
                <a:lnTo>
                  <a:pt x="3754" y="7588"/>
                </a:lnTo>
                <a:lnTo>
                  <a:pt x="3756" y="7590"/>
                </a:lnTo>
                <a:lnTo>
                  <a:pt x="3762" y="7592"/>
                </a:lnTo>
                <a:lnTo>
                  <a:pt x="3766" y="7590"/>
                </a:lnTo>
                <a:lnTo>
                  <a:pt x="3768" y="7588"/>
                </a:lnTo>
                <a:lnTo>
                  <a:pt x="3770" y="7584"/>
                </a:lnTo>
                <a:lnTo>
                  <a:pt x="3770" y="7578"/>
                </a:lnTo>
                <a:lnTo>
                  <a:pt x="3772" y="7574"/>
                </a:lnTo>
                <a:lnTo>
                  <a:pt x="3774" y="7572"/>
                </a:lnTo>
                <a:lnTo>
                  <a:pt x="3774" y="7570"/>
                </a:lnTo>
                <a:lnTo>
                  <a:pt x="3772" y="7568"/>
                </a:lnTo>
                <a:lnTo>
                  <a:pt x="3770" y="7568"/>
                </a:lnTo>
                <a:close/>
                <a:moveTo>
                  <a:pt x="3742" y="7626"/>
                </a:moveTo>
                <a:lnTo>
                  <a:pt x="3742" y="7626"/>
                </a:lnTo>
                <a:lnTo>
                  <a:pt x="3744" y="7622"/>
                </a:lnTo>
                <a:lnTo>
                  <a:pt x="3746" y="7620"/>
                </a:lnTo>
                <a:lnTo>
                  <a:pt x="3742" y="7618"/>
                </a:lnTo>
                <a:lnTo>
                  <a:pt x="3736" y="7618"/>
                </a:lnTo>
                <a:lnTo>
                  <a:pt x="3730" y="7618"/>
                </a:lnTo>
                <a:lnTo>
                  <a:pt x="3730" y="7620"/>
                </a:lnTo>
                <a:lnTo>
                  <a:pt x="3732" y="7624"/>
                </a:lnTo>
                <a:lnTo>
                  <a:pt x="3732" y="7626"/>
                </a:lnTo>
                <a:lnTo>
                  <a:pt x="3728" y="7632"/>
                </a:lnTo>
                <a:lnTo>
                  <a:pt x="3730" y="7634"/>
                </a:lnTo>
                <a:lnTo>
                  <a:pt x="3734" y="7636"/>
                </a:lnTo>
                <a:lnTo>
                  <a:pt x="3738" y="7636"/>
                </a:lnTo>
                <a:lnTo>
                  <a:pt x="3738" y="7634"/>
                </a:lnTo>
                <a:lnTo>
                  <a:pt x="3738" y="7630"/>
                </a:lnTo>
                <a:lnTo>
                  <a:pt x="3742" y="7626"/>
                </a:lnTo>
                <a:close/>
                <a:moveTo>
                  <a:pt x="3778" y="7630"/>
                </a:moveTo>
                <a:lnTo>
                  <a:pt x="3778" y="7630"/>
                </a:lnTo>
                <a:lnTo>
                  <a:pt x="3776" y="7626"/>
                </a:lnTo>
                <a:lnTo>
                  <a:pt x="3776" y="7622"/>
                </a:lnTo>
                <a:lnTo>
                  <a:pt x="3774" y="7620"/>
                </a:lnTo>
                <a:lnTo>
                  <a:pt x="3772" y="7616"/>
                </a:lnTo>
                <a:lnTo>
                  <a:pt x="3768" y="7616"/>
                </a:lnTo>
                <a:lnTo>
                  <a:pt x="3766" y="7616"/>
                </a:lnTo>
                <a:lnTo>
                  <a:pt x="3766" y="7618"/>
                </a:lnTo>
                <a:lnTo>
                  <a:pt x="3770" y="7622"/>
                </a:lnTo>
                <a:lnTo>
                  <a:pt x="3770" y="7624"/>
                </a:lnTo>
                <a:lnTo>
                  <a:pt x="3768" y="7624"/>
                </a:lnTo>
                <a:lnTo>
                  <a:pt x="3768" y="7628"/>
                </a:lnTo>
                <a:lnTo>
                  <a:pt x="3772" y="7636"/>
                </a:lnTo>
                <a:lnTo>
                  <a:pt x="3776" y="7638"/>
                </a:lnTo>
                <a:lnTo>
                  <a:pt x="3780" y="7638"/>
                </a:lnTo>
                <a:lnTo>
                  <a:pt x="3782" y="7638"/>
                </a:lnTo>
                <a:lnTo>
                  <a:pt x="3784" y="7636"/>
                </a:lnTo>
                <a:lnTo>
                  <a:pt x="3778" y="7630"/>
                </a:lnTo>
                <a:close/>
                <a:moveTo>
                  <a:pt x="3736" y="7582"/>
                </a:moveTo>
                <a:lnTo>
                  <a:pt x="3736" y="7582"/>
                </a:lnTo>
                <a:lnTo>
                  <a:pt x="3738" y="7584"/>
                </a:lnTo>
                <a:lnTo>
                  <a:pt x="3740" y="7584"/>
                </a:lnTo>
                <a:lnTo>
                  <a:pt x="3738" y="7576"/>
                </a:lnTo>
                <a:lnTo>
                  <a:pt x="3736" y="7568"/>
                </a:lnTo>
                <a:lnTo>
                  <a:pt x="3734" y="7566"/>
                </a:lnTo>
                <a:lnTo>
                  <a:pt x="3730" y="7566"/>
                </a:lnTo>
                <a:lnTo>
                  <a:pt x="3728" y="7566"/>
                </a:lnTo>
                <a:lnTo>
                  <a:pt x="3726" y="7568"/>
                </a:lnTo>
                <a:lnTo>
                  <a:pt x="3726" y="7578"/>
                </a:lnTo>
                <a:lnTo>
                  <a:pt x="3726" y="7580"/>
                </a:lnTo>
                <a:lnTo>
                  <a:pt x="3728" y="7580"/>
                </a:lnTo>
                <a:lnTo>
                  <a:pt x="3732" y="7576"/>
                </a:lnTo>
                <a:lnTo>
                  <a:pt x="3734" y="7576"/>
                </a:lnTo>
                <a:lnTo>
                  <a:pt x="3734" y="7578"/>
                </a:lnTo>
                <a:lnTo>
                  <a:pt x="3734" y="7580"/>
                </a:lnTo>
                <a:lnTo>
                  <a:pt x="3736" y="7582"/>
                </a:lnTo>
                <a:close/>
                <a:moveTo>
                  <a:pt x="3742" y="7612"/>
                </a:moveTo>
                <a:lnTo>
                  <a:pt x="3742" y="7612"/>
                </a:lnTo>
                <a:lnTo>
                  <a:pt x="3746" y="7610"/>
                </a:lnTo>
                <a:lnTo>
                  <a:pt x="3746" y="7612"/>
                </a:lnTo>
                <a:lnTo>
                  <a:pt x="3748" y="7612"/>
                </a:lnTo>
                <a:lnTo>
                  <a:pt x="3752" y="7610"/>
                </a:lnTo>
                <a:lnTo>
                  <a:pt x="3754" y="7608"/>
                </a:lnTo>
                <a:lnTo>
                  <a:pt x="3752" y="7606"/>
                </a:lnTo>
                <a:lnTo>
                  <a:pt x="3752" y="7604"/>
                </a:lnTo>
                <a:lnTo>
                  <a:pt x="3754" y="7602"/>
                </a:lnTo>
                <a:lnTo>
                  <a:pt x="3758" y="7600"/>
                </a:lnTo>
                <a:lnTo>
                  <a:pt x="3758" y="7598"/>
                </a:lnTo>
                <a:lnTo>
                  <a:pt x="3756" y="7598"/>
                </a:lnTo>
                <a:lnTo>
                  <a:pt x="3752" y="7598"/>
                </a:lnTo>
                <a:lnTo>
                  <a:pt x="3750" y="7600"/>
                </a:lnTo>
                <a:lnTo>
                  <a:pt x="3750" y="7598"/>
                </a:lnTo>
                <a:lnTo>
                  <a:pt x="3750" y="7596"/>
                </a:lnTo>
                <a:lnTo>
                  <a:pt x="3748" y="7594"/>
                </a:lnTo>
                <a:lnTo>
                  <a:pt x="3746" y="7594"/>
                </a:lnTo>
                <a:lnTo>
                  <a:pt x="3742" y="7592"/>
                </a:lnTo>
                <a:lnTo>
                  <a:pt x="3740" y="7590"/>
                </a:lnTo>
                <a:lnTo>
                  <a:pt x="3734" y="7590"/>
                </a:lnTo>
                <a:lnTo>
                  <a:pt x="3732" y="7592"/>
                </a:lnTo>
                <a:lnTo>
                  <a:pt x="3736" y="7596"/>
                </a:lnTo>
                <a:lnTo>
                  <a:pt x="3740" y="7598"/>
                </a:lnTo>
                <a:lnTo>
                  <a:pt x="3742" y="7600"/>
                </a:lnTo>
                <a:lnTo>
                  <a:pt x="3742" y="7602"/>
                </a:lnTo>
                <a:lnTo>
                  <a:pt x="3738" y="7602"/>
                </a:lnTo>
                <a:lnTo>
                  <a:pt x="3736" y="7600"/>
                </a:lnTo>
                <a:lnTo>
                  <a:pt x="3732" y="7600"/>
                </a:lnTo>
                <a:lnTo>
                  <a:pt x="3730" y="7606"/>
                </a:lnTo>
                <a:lnTo>
                  <a:pt x="3730" y="7608"/>
                </a:lnTo>
                <a:lnTo>
                  <a:pt x="3730" y="7610"/>
                </a:lnTo>
                <a:lnTo>
                  <a:pt x="3734" y="7610"/>
                </a:lnTo>
                <a:lnTo>
                  <a:pt x="3738" y="7608"/>
                </a:lnTo>
                <a:lnTo>
                  <a:pt x="3738" y="7610"/>
                </a:lnTo>
                <a:lnTo>
                  <a:pt x="3736" y="7612"/>
                </a:lnTo>
                <a:lnTo>
                  <a:pt x="3738" y="7614"/>
                </a:lnTo>
                <a:lnTo>
                  <a:pt x="3740" y="7614"/>
                </a:lnTo>
                <a:lnTo>
                  <a:pt x="3742" y="7612"/>
                </a:lnTo>
                <a:close/>
                <a:moveTo>
                  <a:pt x="3758" y="7644"/>
                </a:moveTo>
                <a:lnTo>
                  <a:pt x="3758" y="7644"/>
                </a:lnTo>
                <a:lnTo>
                  <a:pt x="3754" y="7644"/>
                </a:lnTo>
                <a:lnTo>
                  <a:pt x="3750" y="7644"/>
                </a:lnTo>
                <a:lnTo>
                  <a:pt x="3750" y="7646"/>
                </a:lnTo>
                <a:lnTo>
                  <a:pt x="3752" y="7646"/>
                </a:lnTo>
                <a:lnTo>
                  <a:pt x="3756" y="7648"/>
                </a:lnTo>
                <a:lnTo>
                  <a:pt x="3756" y="7650"/>
                </a:lnTo>
                <a:lnTo>
                  <a:pt x="3756" y="7652"/>
                </a:lnTo>
                <a:lnTo>
                  <a:pt x="3760" y="7654"/>
                </a:lnTo>
                <a:lnTo>
                  <a:pt x="3762" y="7654"/>
                </a:lnTo>
                <a:lnTo>
                  <a:pt x="3764" y="7652"/>
                </a:lnTo>
                <a:lnTo>
                  <a:pt x="3768" y="7650"/>
                </a:lnTo>
                <a:lnTo>
                  <a:pt x="3770" y="7650"/>
                </a:lnTo>
                <a:lnTo>
                  <a:pt x="3772" y="7650"/>
                </a:lnTo>
                <a:lnTo>
                  <a:pt x="3772" y="7648"/>
                </a:lnTo>
                <a:lnTo>
                  <a:pt x="3772" y="7642"/>
                </a:lnTo>
                <a:lnTo>
                  <a:pt x="3770" y="7638"/>
                </a:lnTo>
                <a:lnTo>
                  <a:pt x="3766" y="7634"/>
                </a:lnTo>
                <a:lnTo>
                  <a:pt x="3764" y="7634"/>
                </a:lnTo>
                <a:lnTo>
                  <a:pt x="3762" y="7636"/>
                </a:lnTo>
                <a:lnTo>
                  <a:pt x="3764" y="7642"/>
                </a:lnTo>
                <a:lnTo>
                  <a:pt x="3764" y="7644"/>
                </a:lnTo>
                <a:lnTo>
                  <a:pt x="3758" y="7644"/>
                </a:lnTo>
                <a:close/>
                <a:moveTo>
                  <a:pt x="3752" y="7630"/>
                </a:moveTo>
                <a:lnTo>
                  <a:pt x="3752" y="7630"/>
                </a:lnTo>
                <a:lnTo>
                  <a:pt x="3750" y="7634"/>
                </a:lnTo>
                <a:lnTo>
                  <a:pt x="3752" y="7636"/>
                </a:lnTo>
                <a:lnTo>
                  <a:pt x="3754" y="7640"/>
                </a:lnTo>
                <a:lnTo>
                  <a:pt x="3758" y="7640"/>
                </a:lnTo>
                <a:lnTo>
                  <a:pt x="3760" y="7640"/>
                </a:lnTo>
                <a:lnTo>
                  <a:pt x="3760" y="7636"/>
                </a:lnTo>
                <a:lnTo>
                  <a:pt x="3756" y="7632"/>
                </a:lnTo>
                <a:lnTo>
                  <a:pt x="3754" y="7630"/>
                </a:lnTo>
                <a:lnTo>
                  <a:pt x="3752" y="7630"/>
                </a:lnTo>
                <a:close/>
                <a:moveTo>
                  <a:pt x="3770" y="7654"/>
                </a:moveTo>
                <a:lnTo>
                  <a:pt x="3770" y="7654"/>
                </a:lnTo>
                <a:lnTo>
                  <a:pt x="3768" y="7654"/>
                </a:lnTo>
                <a:lnTo>
                  <a:pt x="3766" y="7654"/>
                </a:lnTo>
                <a:lnTo>
                  <a:pt x="3766" y="7656"/>
                </a:lnTo>
                <a:lnTo>
                  <a:pt x="3770" y="7660"/>
                </a:lnTo>
                <a:lnTo>
                  <a:pt x="3772" y="7660"/>
                </a:lnTo>
                <a:lnTo>
                  <a:pt x="3772" y="7658"/>
                </a:lnTo>
                <a:lnTo>
                  <a:pt x="3772" y="7656"/>
                </a:lnTo>
                <a:lnTo>
                  <a:pt x="3770" y="7654"/>
                </a:lnTo>
                <a:close/>
                <a:moveTo>
                  <a:pt x="3750" y="7544"/>
                </a:moveTo>
                <a:lnTo>
                  <a:pt x="3750" y="7544"/>
                </a:lnTo>
                <a:lnTo>
                  <a:pt x="3752" y="7542"/>
                </a:lnTo>
                <a:lnTo>
                  <a:pt x="3752" y="7536"/>
                </a:lnTo>
                <a:lnTo>
                  <a:pt x="3750" y="7534"/>
                </a:lnTo>
                <a:lnTo>
                  <a:pt x="3746" y="7534"/>
                </a:lnTo>
                <a:lnTo>
                  <a:pt x="3742" y="7534"/>
                </a:lnTo>
                <a:lnTo>
                  <a:pt x="3740" y="7538"/>
                </a:lnTo>
                <a:lnTo>
                  <a:pt x="3740" y="7540"/>
                </a:lnTo>
                <a:lnTo>
                  <a:pt x="3742" y="7540"/>
                </a:lnTo>
                <a:lnTo>
                  <a:pt x="3746" y="7540"/>
                </a:lnTo>
                <a:lnTo>
                  <a:pt x="3750" y="7544"/>
                </a:lnTo>
                <a:close/>
                <a:moveTo>
                  <a:pt x="3750" y="7500"/>
                </a:moveTo>
                <a:lnTo>
                  <a:pt x="3750" y="7500"/>
                </a:lnTo>
                <a:lnTo>
                  <a:pt x="3748" y="7504"/>
                </a:lnTo>
                <a:lnTo>
                  <a:pt x="3750" y="7506"/>
                </a:lnTo>
                <a:lnTo>
                  <a:pt x="3762" y="7510"/>
                </a:lnTo>
                <a:lnTo>
                  <a:pt x="3768" y="7512"/>
                </a:lnTo>
                <a:lnTo>
                  <a:pt x="3770" y="7508"/>
                </a:lnTo>
                <a:lnTo>
                  <a:pt x="3772" y="7506"/>
                </a:lnTo>
                <a:lnTo>
                  <a:pt x="3770" y="7506"/>
                </a:lnTo>
                <a:lnTo>
                  <a:pt x="3768" y="7506"/>
                </a:lnTo>
                <a:lnTo>
                  <a:pt x="3766" y="7504"/>
                </a:lnTo>
                <a:lnTo>
                  <a:pt x="3766" y="7502"/>
                </a:lnTo>
                <a:lnTo>
                  <a:pt x="3766" y="7500"/>
                </a:lnTo>
                <a:lnTo>
                  <a:pt x="3766" y="7496"/>
                </a:lnTo>
                <a:lnTo>
                  <a:pt x="3766" y="7492"/>
                </a:lnTo>
                <a:lnTo>
                  <a:pt x="3762" y="7482"/>
                </a:lnTo>
                <a:lnTo>
                  <a:pt x="3760" y="7482"/>
                </a:lnTo>
                <a:lnTo>
                  <a:pt x="3758" y="7484"/>
                </a:lnTo>
                <a:lnTo>
                  <a:pt x="3758" y="7490"/>
                </a:lnTo>
                <a:lnTo>
                  <a:pt x="3758" y="7492"/>
                </a:lnTo>
                <a:lnTo>
                  <a:pt x="3760" y="7498"/>
                </a:lnTo>
                <a:lnTo>
                  <a:pt x="3758" y="7500"/>
                </a:lnTo>
                <a:lnTo>
                  <a:pt x="3756" y="7498"/>
                </a:lnTo>
                <a:lnTo>
                  <a:pt x="3754" y="7498"/>
                </a:lnTo>
                <a:lnTo>
                  <a:pt x="3750" y="7500"/>
                </a:lnTo>
                <a:close/>
                <a:moveTo>
                  <a:pt x="3790" y="7468"/>
                </a:moveTo>
                <a:lnTo>
                  <a:pt x="3790" y="7468"/>
                </a:lnTo>
                <a:lnTo>
                  <a:pt x="3794" y="7470"/>
                </a:lnTo>
                <a:lnTo>
                  <a:pt x="3796" y="7466"/>
                </a:lnTo>
                <a:lnTo>
                  <a:pt x="3794" y="7464"/>
                </a:lnTo>
                <a:lnTo>
                  <a:pt x="3788" y="7462"/>
                </a:lnTo>
                <a:lnTo>
                  <a:pt x="3784" y="7462"/>
                </a:lnTo>
                <a:lnTo>
                  <a:pt x="3778" y="7462"/>
                </a:lnTo>
                <a:lnTo>
                  <a:pt x="3772" y="7462"/>
                </a:lnTo>
                <a:lnTo>
                  <a:pt x="3770" y="7464"/>
                </a:lnTo>
                <a:lnTo>
                  <a:pt x="3770" y="7466"/>
                </a:lnTo>
                <a:lnTo>
                  <a:pt x="3772" y="7468"/>
                </a:lnTo>
                <a:lnTo>
                  <a:pt x="3778" y="7468"/>
                </a:lnTo>
                <a:lnTo>
                  <a:pt x="3784" y="7466"/>
                </a:lnTo>
                <a:lnTo>
                  <a:pt x="3790" y="7468"/>
                </a:lnTo>
                <a:close/>
                <a:moveTo>
                  <a:pt x="3742" y="7476"/>
                </a:moveTo>
                <a:lnTo>
                  <a:pt x="3742" y="7476"/>
                </a:lnTo>
                <a:lnTo>
                  <a:pt x="3740" y="7476"/>
                </a:lnTo>
                <a:lnTo>
                  <a:pt x="3738" y="7478"/>
                </a:lnTo>
                <a:lnTo>
                  <a:pt x="3740" y="7482"/>
                </a:lnTo>
                <a:lnTo>
                  <a:pt x="3746" y="7496"/>
                </a:lnTo>
                <a:lnTo>
                  <a:pt x="3748" y="7496"/>
                </a:lnTo>
                <a:lnTo>
                  <a:pt x="3750" y="7496"/>
                </a:lnTo>
                <a:lnTo>
                  <a:pt x="3754" y="7494"/>
                </a:lnTo>
                <a:lnTo>
                  <a:pt x="3754" y="7492"/>
                </a:lnTo>
                <a:lnTo>
                  <a:pt x="3754" y="7490"/>
                </a:lnTo>
                <a:lnTo>
                  <a:pt x="3756" y="7484"/>
                </a:lnTo>
                <a:lnTo>
                  <a:pt x="3754" y="7482"/>
                </a:lnTo>
                <a:lnTo>
                  <a:pt x="3752" y="7480"/>
                </a:lnTo>
                <a:lnTo>
                  <a:pt x="3742" y="7476"/>
                </a:lnTo>
                <a:close/>
                <a:moveTo>
                  <a:pt x="3730" y="7544"/>
                </a:moveTo>
                <a:lnTo>
                  <a:pt x="3730" y="7544"/>
                </a:lnTo>
                <a:lnTo>
                  <a:pt x="3730" y="7542"/>
                </a:lnTo>
                <a:lnTo>
                  <a:pt x="3732" y="7540"/>
                </a:lnTo>
                <a:lnTo>
                  <a:pt x="3734" y="7538"/>
                </a:lnTo>
                <a:lnTo>
                  <a:pt x="3734" y="7534"/>
                </a:lnTo>
                <a:lnTo>
                  <a:pt x="3734" y="7532"/>
                </a:lnTo>
                <a:lnTo>
                  <a:pt x="3732" y="7534"/>
                </a:lnTo>
                <a:lnTo>
                  <a:pt x="3730" y="7536"/>
                </a:lnTo>
                <a:lnTo>
                  <a:pt x="3726" y="7538"/>
                </a:lnTo>
                <a:lnTo>
                  <a:pt x="3724" y="7538"/>
                </a:lnTo>
                <a:lnTo>
                  <a:pt x="3722" y="7540"/>
                </a:lnTo>
                <a:lnTo>
                  <a:pt x="3722" y="7542"/>
                </a:lnTo>
                <a:lnTo>
                  <a:pt x="3724" y="7546"/>
                </a:lnTo>
                <a:lnTo>
                  <a:pt x="3728" y="7548"/>
                </a:lnTo>
                <a:lnTo>
                  <a:pt x="3730" y="7544"/>
                </a:lnTo>
                <a:close/>
                <a:moveTo>
                  <a:pt x="3742" y="7474"/>
                </a:moveTo>
                <a:lnTo>
                  <a:pt x="3742" y="7474"/>
                </a:lnTo>
                <a:lnTo>
                  <a:pt x="3746" y="7472"/>
                </a:lnTo>
                <a:lnTo>
                  <a:pt x="3748" y="7474"/>
                </a:lnTo>
                <a:lnTo>
                  <a:pt x="3750" y="7476"/>
                </a:lnTo>
                <a:lnTo>
                  <a:pt x="3754" y="7476"/>
                </a:lnTo>
                <a:lnTo>
                  <a:pt x="3756" y="7474"/>
                </a:lnTo>
                <a:lnTo>
                  <a:pt x="3758" y="7468"/>
                </a:lnTo>
                <a:lnTo>
                  <a:pt x="3756" y="7462"/>
                </a:lnTo>
                <a:lnTo>
                  <a:pt x="3756" y="7460"/>
                </a:lnTo>
                <a:lnTo>
                  <a:pt x="3754" y="7460"/>
                </a:lnTo>
                <a:lnTo>
                  <a:pt x="3752" y="7464"/>
                </a:lnTo>
                <a:lnTo>
                  <a:pt x="3750" y="7466"/>
                </a:lnTo>
                <a:lnTo>
                  <a:pt x="3744" y="7468"/>
                </a:lnTo>
                <a:lnTo>
                  <a:pt x="3740" y="7470"/>
                </a:lnTo>
                <a:lnTo>
                  <a:pt x="3738" y="7472"/>
                </a:lnTo>
                <a:lnTo>
                  <a:pt x="3738" y="7474"/>
                </a:lnTo>
                <a:lnTo>
                  <a:pt x="3742" y="7474"/>
                </a:lnTo>
                <a:close/>
                <a:moveTo>
                  <a:pt x="3732" y="7494"/>
                </a:moveTo>
                <a:lnTo>
                  <a:pt x="3732" y="7494"/>
                </a:lnTo>
                <a:lnTo>
                  <a:pt x="3734" y="7494"/>
                </a:lnTo>
                <a:lnTo>
                  <a:pt x="3736" y="7494"/>
                </a:lnTo>
                <a:lnTo>
                  <a:pt x="3736" y="7502"/>
                </a:lnTo>
                <a:lnTo>
                  <a:pt x="3738" y="7510"/>
                </a:lnTo>
                <a:lnTo>
                  <a:pt x="3738" y="7512"/>
                </a:lnTo>
                <a:lnTo>
                  <a:pt x="3740" y="7512"/>
                </a:lnTo>
                <a:lnTo>
                  <a:pt x="3744" y="7508"/>
                </a:lnTo>
                <a:lnTo>
                  <a:pt x="3746" y="7504"/>
                </a:lnTo>
                <a:lnTo>
                  <a:pt x="3740" y="7492"/>
                </a:lnTo>
                <a:lnTo>
                  <a:pt x="3738" y="7486"/>
                </a:lnTo>
                <a:lnTo>
                  <a:pt x="3736" y="7480"/>
                </a:lnTo>
                <a:lnTo>
                  <a:pt x="3734" y="7472"/>
                </a:lnTo>
                <a:lnTo>
                  <a:pt x="3732" y="7472"/>
                </a:lnTo>
                <a:lnTo>
                  <a:pt x="3728" y="7474"/>
                </a:lnTo>
                <a:lnTo>
                  <a:pt x="3726" y="7478"/>
                </a:lnTo>
                <a:lnTo>
                  <a:pt x="3726" y="7480"/>
                </a:lnTo>
                <a:lnTo>
                  <a:pt x="3728" y="7484"/>
                </a:lnTo>
                <a:lnTo>
                  <a:pt x="3728" y="7488"/>
                </a:lnTo>
                <a:lnTo>
                  <a:pt x="3726" y="7490"/>
                </a:lnTo>
                <a:lnTo>
                  <a:pt x="3726" y="7494"/>
                </a:lnTo>
                <a:lnTo>
                  <a:pt x="3728" y="7494"/>
                </a:lnTo>
                <a:lnTo>
                  <a:pt x="3732" y="7494"/>
                </a:lnTo>
                <a:close/>
                <a:moveTo>
                  <a:pt x="3722" y="7504"/>
                </a:moveTo>
                <a:lnTo>
                  <a:pt x="3722" y="7504"/>
                </a:lnTo>
                <a:lnTo>
                  <a:pt x="3722" y="7508"/>
                </a:lnTo>
                <a:lnTo>
                  <a:pt x="3724" y="7510"/>
                </a:lnTo>
                <a:lnTo>
                  <a:pt x="3728" y="7510"/>
                </a:lnTo>
                <a:lnTo>
                  <a:pt x="3732" y="7510"/>
                </a:lnTo>
                <a:lnTo>
                  <a:pt x="3734" y="7506"/>
                </a:lnTo>
                <a:lnTo>
                  <a:pt x="3734" y="7502"/>
                </a:lnTo>
                <a:lnTo>
                  <a:pt x="3732" y="7498"/>
                </a:lnTo>
                <a:lnTo>
                  <a:pt x="3730" y="7498"/>
                </a:lnTo>
                <a:lnTo>
                  <a:pt x="3728" y="7500"/>
                </a:lnTo>
                <a:lnTo>
                  <a:pt x="3724" y="7498"/>
                </a:lnTo>
                <a:lnTo>
                  <a:pt x="3722" y="7500"/>
                </a:lnTo>
                <a:lnTo>
                  <a:pt x="3722" y="7504"/>
                </a:lnTo>
                <a:close/>
                <a:moveTo>
                  <a:pt x="3732" y="7530"/>
                </a:moveTo>
                <a:lnTo>
                  <a:pt x="3732" y="7530"/>
                </a:lnTo>
                <a:lnTo>
                  <a:pt x="3734" y="7530"/>
                </a:lnTo>
                <a:lnTo>
                  <a:pt x="3736" y="7530"/>
                </a:lnTo>
                <a:lnTo>
                  <a:pt x="3738" y="7532"/>
                </a:lnTo>
                <a:lnTo>
                  <a:pt x="3738" y="7530"/>
                </a:lnTo>
                <a:lnTo>
                  <a:pt x="3738" y="7524"/>
                </a:lnTo>
                <a:lnTo>
                  <a:pt x="3732" y="7522"/>
                </a:lnTo>
                <a:lnTo>
                  <a:pt x="3728" y="7522"/>
                </a:lnTo>
                <a:lnTo>
                  <a:pt x="3724" y="7522"/>
                </a:lnTo>
                <a:lnTo>
                  <a:pt x="3722" y="7524"/>
                </a:lnTo>
                <a:lnTo>
                  <a:pt x="3722" y="7528"/>
                </a:lnTo>
                <a:lnTo>
                  <a:pt x="3722" y="7530"/>
                </a:lnTo>
                <a:lnTo>
                  <a:pt x="3726" y="7530"/>
                </a:lnTo>
                <a:lnTo>
                  <a:pt x="3732" y="7530"/>
                </a:lnTo>
                <a:close/>
                <a:moveTo>
                  <a:pt x="3746" y="7456"/>
                </a:moveTo>
                <a:lnTo>
                  <a:pt x="3746" y="7456"/>
                </a:lnTo>
                <a:lnTo>
                  <a:pt x="3742" y="7454"/>
                </a:lnTo>
                <a:lnTo>
                  <a:pt x="3740" y="7456"/>
                </a:lnTo>
                <a:lnTo>
                  <a:pt x="3738" y="7458"/>
                </a:lnTo>
                <a:lnTo>
                  <a:pt x="3740" y="7462"/>
                </a:lnTo>
                <a:lnTo>
                  <a:pt x="3742" y="7462"/>
                </a:lnTo>
                <a:lnTo>
                  <a:pt x="3744" y="7462"/>
                </a:lnTo>
                <a:lnTo>
                  <a:pt x="3746" y="7460"/>
                </a:lnTo>
                <a:lnTo>
                  <a:pt x="3746" y="7456"/>
                </a:lnTo>
                <a:close/>
                <a:moveTo>
                  <a:pt x="3788" y="7418"/>
                </a:moveTo>
                <a:lnTo>
                  <a:pt x="3788" y="7418"/>
                </a:lnTo>
                <a:lnTo>
                  <a:pt x="3788" y="7414"/>
                </a:lnTo>
                <a:lnTo>
                  <a:pt x="3784" y="7414"/>
                </a:lnTo>
                <a:lnTo>
                  <a:pt x="3780" y="7414"/>
                </a:lnTo>
                <a:lnTo>
                  <a:pt x="3780" y="7416"/>
                </a:lnTo>
                <a:lnTo>
                  <a:pt x="3780" y="7420"/>
                </a:lnTo>
                <a:lnTo>
                  <a:pt x="3782" y="7420"/>
                </a:lnTo>
                <a:lnTo>
                  <a:pt x="3786" y="7420"/>
                </a:lnTo>
                <a:lnTo>
                  <a:pt x="3788" y="7418"/>
                </a:lnTo>
                <a:close/>
                <a:moveTo>
                  <a:pt x="3732" y="7512"/>
                </a:moveTo>
                <a:lnTo>
                  <a:pt x="3732" y="7512"/>
                </a:lnTo>
                <a:lnTo>
                  <a:pt x="3724" y="7514"/>
                </a:lnTo>
                <a:lnTo>
                  <a:pt x="3722" y="7518"/>
                </a:lnTo>
                <a:lnTo>
                  <a:pt x="3724" y="7518"/>
                </a:lnTo>
                <a:lnTo>
                  <a:pt x="3732" y="7516"/>
                </a:lnTo>
                <a:lnTo>
                  <a:pt x="3736" y="7514"/>
                </a:lnTo>
                <a:lnTo>
                  <a:pt x="3736" y="7512"/>
                </a:lnTo>
                <a:lnTo>
                  <a:pt x="3734" y="7512"/>
                </a:lnTo>
                <a:lnTo>
                  <a:pt x="3732" y="7512"/>
                </a:lnTo>
                <a:close/>
                <a:moveTo>
                  <a:pt x="3746" y="7528"/>
                </a:moveTo>
                <a:lnTo>
                  <a:pt x="3746" y="7528"/>
                </a:lnTo>
                <a:lnTo>
                  <a:pt x="3746" y="7526"/>
                </a:lnTo>
                <a:lnTo>
                  <a:pt x="3740" y="7520"/>
                </a:lnTo>
                <a:lnTo>
                  <a:pt x="3738" y="7518"/>
                </a:lnTo>
                <a:lnTo>
                  <a:pt x="3738" y="7520"/>
                </a:lnTo>
                <a:lnTo>
                  <a:pt x="3740" y="7524"/>
                </a:lnTo>
                <a:lnTo>
                  <a:pt x="3742" y="7528"/>
                </a:lnTo>
                <a:lnTo>
                  <a:pt x="3744" y="7530"/>
                </a:lnTo>
                <a:lnTo>
                  <a:pt x="3746" y="7528"/>
                </a:lnTo>
                <a:close/>
                <a:moveTo>
                  <a:pt x="3772" y="7494"/>
                </a:moveTo>
                <a:lnTo>
                  <a:pt x="3772" y="7494"/>
                </a:lnTo>
                <a:lnTo>
                  <a:pt x="3782" y="7496"/>
                </a:lnTo>
                <a:lnTo>
                  <a:pt x="3786" y="7496"/>
                </a:lnTo>
                <a:lnTo>
                  <a:pt x="3780" y="7492"/>
                </a:lnTo>
                <a:lnTo>
                  <a:pt x="3772" y="7486"/>
                </a:lnTo>
                <a:lnTo>
                  <a:pt x="3768" y="7480"/>
                </a:lnTo>
                <a:lnTo>
                  <a:pt x="3766" y="7482"/>
                </a:lnTo>
                <a:lnTo>
                  <a:pt x="3766" y="7486"/>
                </a:lnTo>
                <a:lnTo>
                  <a:pt x="3768" y="7492"/>
                </a:lnTo>
                <a:lnTo>
                  <a:pt x="3772" y="7494"/>
                </a:lnTo>
                <a:close/>
                <a:moveTo>
                  <a:pt x="4194" y="7874"/>
                </a:moveTo>
                <a:lnTo>
                  <a:pt x="4194" y="7874"/>
                </a:lnTo>
                <a:lnTo>
                  <a:pt x="4188" y="7874"/>
                </a:lnTo>
                <a:lnTo>
                  <a:pt x="4184" y="7874"/>
                </a:lnTo>
                <a:lnTo>
                  <a:pt x="4180" y="7874"/>
                </a:lnTo>
                <a:lnTo>
                  <a:pt x="4176" y="7876"/>
                </a:lnTo>
                <a:lnTo>
                  <a:pt x="4166" y="7878"/>
                </a:lnTo>
                <a:lnTo>
                  <a:pt x="4164" y="7880"/>
                </a:lnTo>
                <a:lnTo>
                  <a:pt x="4166" y="7884"/>
                </a:lnTo>
                <a:lnTo>
                  <a:pt x="4170" y="7884"/>
                </a:lnTo>
                <a:lnTo>
                  <a:pt x="4174" y="7880"/>
                </a:lnTo>
                <a:lnTo>
                  <a:pt x="4178" y="7878"/>
                </a:lnTo>
                <a:lnTo>
                  <a:pt x="4180" y="7878"/>
                </a:lnTo>
                <a:lnTo>
                  <a:pt x="4182" y="7880"/>
                </a:lnTo>
                <a:lnTo>
                  <a:pt x="4186" y="7880"/>
                </a:lnTo>
                <a:lnTo>
                  <a:pt x="4190" y="7878"/>
                </a:lnTo>
                <a:lnTo>
                  <a:pt x="4192" y="7880"/>
                </a:lnTo>
                <a:lnTo>
                  <a:pt x="4196" y="7880"/>
                </a:lnTo>
                <a:lnTo>
                  <a:pt x="4200" y="7878"/>
                </a:lnTo>
                <a:lnTo>
                  <a:pt x="4200" y="7876"/>
                </a:lnTo>
                <a:lnTo>
                  <a:pt x="4198" y="7874"/>
                </a:lnTo>
                <a:lnTo>
                  <a:pt x="4194" y="7874"/>
                </a:lnTo>
                <a:close/>
                <a:moveTo>
                  <a:pt x="4054" y="7888"/>
                </a:moveTo>
                <a:lnTo>
                  <a:pt x="4054" y="7888"/>
                </a:lnTo>
                <a:lnTo>
                  <a:pt x="4026" y="7886"/>
                </a:lnTo>
                <a:lnTo>
                  <a:pt x="4018" y="7888"/>
                </a:lnTo>
                <a:lnTo>
                  <a:pt x="4020" y="7890"/>
                </a:lnTo>
                <a:lnTo>
                  <a:pt x="4022" y="7892"/>
                </a:lnTo>
                <a:lnTo>
                  <a:pt x="4024" y="7894"/>
                </a:lnTo>
                <a:lnTo>
                  <a:pt x="4024" y="7896"/>
                </a:lnTo>
                <a:lnTo>
                  <a:pt x="4024" y="7898"/>
                </a:lnTo>
                <a:lnTo>
                  <a:pt x="4026" y="7906"/>
                </a:lnTo>
                <a:lnTo>
                  <a:pt x="4028" y="7906"/>
                </a:lnTo>
                <a:lnTo>
                  <a:pt x="4032" y="7908"/>
                </a:lnTo>
                <a:lnTo>
                  <a:pt x="4042" y="7908"/>
                </a:lnTo>
                <a:lnTo>
                  <a:pt x="4046" y="7906"/>
                </a:lnTo>
                <a:lnTo>
                  <a:pt x="4046" y="7904"/>
                </a:lnTo>
                <a:lnTo>
                  <a:pt x="4046" y="7902"/>
                </a:lnTo>
                <a:lnTo>
                  <a:pt x="4050" y="7902"/>
                </a:lnTo>
                <a:lnTo>
                  <a:pt x="4054" y="7904"/>
                </a:lnTo>
                <a:lnTo>
                  <a:pt x="4054" y="7906"/>
                </a:lnTo>
                <a:lnTo>
                  <a:pt x="4054" y="7910"/>
                </a:lnTo>
                <a:lnTo>
                  <a:pt x="4058" y="7910"/>
                </a:lnTo>
                <a:lnTo>
                  <a:pt x="4062" y="7910"/>
                </a:lnTo>
                <a:lnTo>
                  <a:pt x="4066" y="7908"/>
                </a:lnTo>
                <a:lnTo>
                  <a:pt x="4068" y="7898"/>
                </a:lnTo>
                <a:lnTo>
                  <a:pt x="4070" y="7894"/>
                </a:lnTo>
                <a:lnTo>
                  <a:pt x="4068" y="7892"/>
                </a:lnTo>
                <a:lnTo>
                  <a:pt x="4064" y="7890"/>
                </a:lnTo>
                <a:lnTo>
                  <a:pt x="4060" y="7888"/>
                </a:lnTo>
                <a:lnTo>
                  <a:pt x="4054" y="7888"/>
                </a:lnTo>
                <a:close/>
                <a:moveTo>
                  <a:pt x="4070" y="7910"/>
                </a:moveTo>
                <a:lnTo>
                  <a:pt x="4070" y="7910"/>
                </a:lnTo>
                <a:lnTo>
                  <a:pt x="4070" y="7912"/>
                </a:lnTo>
                <a:lnTo>
                  <a:pt x="4074" y="7912"/>
                </a:lnTo>
                <a:lnTo>
                  <a:pt x="4076" y="7910"/>
                </a:lnTo>
                <a:lnTo>
                  <a:pt x="4078" y="7908"/>
                </a:lnTo>
                <a:lnTo>
                  <a:pt x="4076" y="7904"/>
                </a:lnTo>
                <a:lnTo>
                  <a:pt x="4074" y="7906"/>
                </a:lnTo>
                <a:lnTo>
                  <a:pt x="4070" y="7908"/>
                </a:lnTo>
                <a:lnTo>
                  <a:pt x="4070" y="7910"/>
                </a:lnTo>
                <a:close/>
                <a:moveTo>
                  <a:pt x="4088" y="7908"/>
                </a:moveTo>
                <a:lnTo>
                  <a:pt x="4088" y="7908"/>
                </a:lnTo>
                <a:lnTo>
                  <a:pt x="4092" y="7908"/>
                </a:lnTo>
                <a:lnTo>
                  <a:pt x="4094" y="7906"/>
                </a:lnTo>
                <a:lnTo>
                  <a:pt x="4094" y="7904"/>
                </a:lnTo>
                <a:lnTo>
                  <a:pt x="4092" y="7902"/>
                </a:lnTo>
                <a:lnTo>
                  <a:pt x="4090" y="7902"/>
                </a:lnTo>
                <a:lnTo>
                  <a:pt x="4088" y="7904"/>
                </a:lnTo>
                <a:lnTo>
                  <a:pt x="4086" y="7906"/>
                </a:lnTo>
                <a:lnTo>
                  <a:pt x="4088" y="7908"/>
                </a:lnTo>
                <a:close/>
                <a:moveTo>
                  <a:pt x="1488" y="2116"/>
                </a:moveTo>
                <a:lnTo>
                  <a:pt x="1488" y="2116"/>
                </a:lnTo>
                <a:lnTo>
                  <a:pt x="1490" y="2118"/>
                </a:lnTo>
                <a:lnTo>
                  <a:pt x="1492" y="2118"/>
                </a:lnTo>
                <a:lnTo>
                  <a:pt x="1494" y="2118"/>
                </a:lnTo>
                <a:lnTo>
                  <a:pt x="1498" y="2114"/>
                </a:lnTo>
                <a:lnTo>
                  <a:pt x="1498" y="2110"/>
                </a:lnTo>
                <a:lnTo>
                  <a:pt x="1496" y="2108"/>
                </a:lnTo>
                <a:lnTo>
                  <a:pt x="1492" y="2110"/>
                </a:lnTo>
                <a:lnTo>
                  <a:pt x="1490" y="2112"/>
                </a:lnTo>
                <a:lnTo>
                  <a:pt x="1488" y="2116"/>
                </a:lnTo>
                <a:close/>
                <a:moveTo>
                  <a:pt x="1514" y="2102"/>
                </a:moveTo>
                <a:lnTo>
                  <a:pt x="1514" y="2102"/>
                </a:lnTo>
                <a:lnTo>
                  <a:pt x="1518" y="2098"/>
                </a:lnTo>
                <a:lnTo>
                  <a:pt x="1522" y="2092"/>
                </a:lnTo>
                <a:lnTo>
                  <a:pt x="1524" y="2088"/>
                </a:lnTo>
                <a:lnTo>
                  <a:pt x="1522" y="2088"/>
                </a:lnTo>
                <a:lnTo>
                  <a:pt x="1516" y="2094"/>
                </a:lnTo>
                <a:lnTo>
                  <a:pt x="1508" y="2100"/>
                </a:lnTo>
                <a:lnTo>
                  <a:pt x="1506" y="2102"/>
                </a:lnTo>
                <a:lnTo>
                  <a:pt x="1508" y="2106"/>
                </a:lnTo>
                <a:lnTo>
                  <a:pt x="1510" y="2106"/>
                </a:lnTo>
                <a:lnTo>
                  <a:pt x="1514" y="2102"/>
                </a:lnTo>
                <a:close/>
                <a:moveTo>
                  <a:pt x="1474" y="2094"/>
                </a:moveTo>
                <a:lnTo>
                  <a:pt x="1474" y="2094"/>
                </a:lnTo>
                <a:lnTo>
                  <a:pt x="1476" y="2096"/>
                </a:lnTo>
                <a:lnTo>
                  <a:pt x="1480" y="2092"/>
                </a:lnTo>
                <a:lnTo>
                  <a:pt x="1478" y="2088"/>
                </a:lnTo>
                <a:lnTo>
                  <a:pt x="1474" y="2088"/>
                </a:lnTo>
                <a:lnTo>
                  <a:pt x="1470" y="2090"/>
                </a:lnTo>
                <a:lnTo>
                  <a:pt x="1470" y="2092"/>
                </a:lnTo>
                <a:lnTo>
                  <a:pt x="1474" y="2094"/>
                </a:lnTo>
                <a:close/>
                <a:moveTo>
                  <a:pt x="1420" y="2104"/>
                </a:moveTo>
                <a:lnTo>
                  <a:pt x="1420" y="2104"/>
                </a:lnTo>
                <a:lnTo>
                  <a:pt x="1418" y="2100"/>
                </a:lnTo>
                <a:lnTo>
                  <a:pt x="1416" y="2096"/>
                </a:lnTo>
                <a:lnTo>
                  <a:pt x="1408" y="2088"/>
                </a:lnTo>
                <a:lnTo>
                  <a:pt x="1406" y="2084"/>
                </a:lnTo>
                <a:lnTo>
                  <a:pt x="1406" y="2082"/>
                </a:lnTo>
                <a:lnTo>
                  <a:pt x="1408" y="2080"/>
                </a:lnTo>
                <a:lnTo>
                  <a:pt x="1406" y="2078"/>
                </a:lnTo>
                <a:lnTo>
                  <a:pt x="1404" y="2072"/>
                </a:lnTo>
                <a:lnTo>
                  <a:pt x="1402" y="2074"/>
                </a:lnTo>
                <a:lnTo>
                  <a:pt x="1400" y="2076"/>
                </a:lnTo>
                <a:lnTo>
                  <a:pt x="1398" y="2080"/>
                </a:lnTo>
                <a:lnTo>
                  <a:pt x="1402" y="2088"/>
                </a:lnTo>
                <a:lnTo>
                  <a:pt x="1410" y="2100"/>
                </a:lnTo>
                <a:lnTo>
                  <a:pt x="1414" y="2106"/>
                </a:lnTo>
                <a:lnTo>
                  <a:pt x="1418" y="2108"/>
                </a:lnTo>
                <a:lnTo>
                  <a:pt x="1420" y="2108"/>
                </a:lnTo>
                <a:lnTo>
                  <a:pt x="1420" y="2104"/>
                </a:lnTo>
                <a:close/>
                <a:moveTo>
                  <a:pt x="628" y="1922"/>
                </a:moveTo>
                <a:lnTo>
                  <a:pt x="628" y="1922"/>
                </a:lnTo>
                <a:lnTo>
                  <a:pt x="624" y="1918"/>
                </a:lnTo>
                <a:lnTo>
                  <a:pt x="624" y="1916"/>
                </a:lnTo>
                <a:lnTo>
                  <a:pt x="624" y="1912"/>
                </a:lnTo>
                <a:lnTo>
                  <a:pt x="622" y="1908"/>
                </a:lnTo>
                <a:lnTo>
                  <a:pt x="618" y="1906"/>
                </a:lnTo>
                <a:lnTo>
                  <a:pt x="616" y="1906"/>
                </a:lnTo>
                <a:lnTo>
                  <a:pt x="612" y="1908"/>
                </a:lnTo>
                <a:lnTo>
                  <a:pt x="608" y="1906"/>
                </a:lnTo>
                <a:lnTo>
                  <a:pt x="602" y="1902"/>
                </a:lnTo>
                <a:lnTo>
                  <a:pt x="596" y="1900"/>
                </a:lnTo>
                <a:lnTo>
                  <a:pt x="592" y="1900"/>
                </a:lnTo>
                <a:lnTo>
                  <a:pt x="592" y="1902"/>
                </a:lnTo>
                <a:lnTo>
                  <a:pt x="592" y="1904"/>
                </a:lnTo>
                <a:lnTo>
                  <a:pt x="594" y="1908"/>
                </a:lnTo>
                <a:lnTo>
                  <a:pt x="592" y="1910"/>
                </a:lnTo>
                <a:lnTo>
                  <a:pt x="588" y="1914"/>
                </a:lnTo>
                <a:lnTo>
                  <a:pt x="580" y="1914"/>
                </a:lnTo>
                <a:lnTo>
                  <a:pt x="578" y="1912"/>
                </a:lnTo>
                <a:lnTo>
                  <a:pt x="574" y="1908"/>
                </a:lnTo>
                <a:lnTo>
                  <a:pt x="570" y="1904"/>
                </a:lnTo>
                <a:lnTo>
                  <a:pt x="568" y="1906"/>
                </a:lnTo>
                <a:lnTo>
                  <a:pt x="566" y="1912"/>
                </a:lnTo>
                <a:lnTo>
                  <a:pt x="564" y="1918"/>
                </a:lnTo>
                <a:lnTo>
                  <a:pt x="564" y="1922"/>
                </a:lnTo>
                <a:lnTo>
                  <a:pt x="562" y="1924"/>
                </a:lnTo>
                <a:lnTo>
                  <a:pt x="558" y="1922"/>
                </a:lnTo>
                <a:lnTo>
                  <a:pt x="550" y="1922"/>
                </a:lnTo>
                <a:lnTo>
                  <a:pt x="544" y="1924"/>
                </a:lnTo>
                <a:lnTo>
                  <a:pt x="538" y="1926"/>
                </a:lnTo>
                <a:lnTo>
                  <a:pt x="534" y="1932"/>
                </a:lnTo>
                <a:lnTo>
                  <a:pt x="530" y="1936"/>
                </a:lnTo>
                <a:lnTo>
                  <a:pt x="530" y="1940"/>
                </a:lnTo>
                <a:lnTo>
                  <a:pt x="530" y="1944"/>
                </a:lnTo>
                <a:lnTo>
                  <a:pt x="534" y="1952"/>
                </a:lnTo>
                <a:lnTo>
                  <a:pt x="538" y="1962"/>
                </a:lnTo>
                <a:lnTo>
                  <a:pt x="542" y="1968"/>
                </a:lnTo>
                <a:lnTo>
                  <a:pt x="544" y="1970"/>
                </a:lnTo>
                <a:lnTo>
                  <a:pt x="548" y="1970"/>
                </a:lnTo>
                <a:lnTo>
                  <a:pt x="550" y="1968"/>
                </a:lnTo>
                <a:lnTo>
                  <a:pt x="556" y="1964"/>
                </a:lnTo>
                <a:lnTo>
                  <a:pt x="560" y="1964"/>
                </a:lnTo>
                <a:lnTo>
                  <a:pt x="562" y="1964"/>
                </a:lnTo>
                <a:lnTo>
                  <a:pt x="564" y="1966"/>
                </a:lnTo>
                <a:lnTo>
                  <a:pt x="562" y="1968"/>
                </a:lnTo>
                <a:lnTo>
                  <a:pt x="560" y="1972"/>
                </a:lnTo>
                <a:lnTo>
                  <a:pt x="556" y="1978"/>
                </a:lnTo>
                <a:lnTo>
                  <a:pt x="556" y="1980"/>
                </a:lnTo>
                <a:lnTo>
                  <a:pt x="560" y="1980"/>
                </a:lnTo>
                <a:lnTo>
                  <a:pt x="566" y="1976"/>
                </a:lnTo>
                <a:lnTo>
                  <a:pt x="574" y="1970"/>
                </a:lnTo>
                <a:lnTo>
                  <a:pt x="576" y="1966"/>
                </a:lnTo>
                <a:lnTo>
                  <a:pt x="576" y="1962"/>
                </a:lnTo>
                <a:lnTo>
                  <a:pt x="578" y="1956"/>
                </a:lnTo>
                <a:lnTo>
                  <a:pt x="580" y="1954"/>
                </a:lnTo>
                <a:lnTo>
                  <a:pt x="586" y="1950"/>
                </a:lnTo>
                <a:lnTo>
                  <a:pt x="596" y="1948"/>
                </a:lnTo>
                <a:lnTo>
                  <a:pt x="610" y="1946"/>
                </a:lnTo>
                <a:lnTo>
                  <a:pt x="620" y="1940"/>
                </a:lnTo>
                <a:lnTo>
                  <a:pt x="628" y="1936"/>
                </a:lnTo>
                <a:lnTo>
                  <a:pt x="632" y="1930"/>
                </a:lnTo>
                <a:lnTo>
                  <a:pt x="632" y="1924"/>
                </a:lnTo>
                <a:lnTo>
                  <a:pt x="632" y="1922"/>
                </a:lnTo>
                <a:lnTo>
                  <a:pt x="628" y="1922"/>
                </a:lnTo>
                <a:close/>
                <a:moveTo>
                  <a:pt x="620" y="1874"/>
                </a:moveTo>
                <a:lnTo>
                  <a:pt x="620" y="1874"/>
                </a:lnTo>
                <a:lnTo>
                  <a:pt x="616" y="1870"/>
                </a:lnTo>
                <a:lnTo>
                  <a:pt x="612" y="1868"/>
                </a:lnTo>
                <a:lnTo>
                  <a:pt x="608" y="1870"/>
                </a:lnTo>
                <a:lnTo>
                  <a:pt x="608" y="1876"/>
                </a:lnTo>
                <a:lnTo>
                  <a:pt x="608" y="1880"/>
                </a:lnTo>
                <a:lnTo>
                  <a:pt x="606" y="1880"/>
                </a:lnTo>
                <a:lnTo>
                  <a:pt x="602" y="1880"/>
                </a:lnTo>
                <a:lnTo>
                  <a:pt x="596" y="1882"/>
                </a:lnTo>
                <a:lnTo>
                  <a:pt x="592" y="1886"/>
                </a:lnTo>
                <a:lnTo>
                  <a:pt x="592" y="1890"/>
                </a:lnTo>
                <a:lnTo>
                  <a:pt x="594" y="1894"/>
                </a:lnTo>
                <a:lnTo>
                  <a:pt x="600" y="1898"/>
                </a:lnTo>
                <a:lnTo>
                  <a:pt x="606" y="1900"/>
                </a:lnTo>
                <a:lnTo>
                  <a:pt x="610" y="1898"/>
                </a:lnTo>
                <a:lnTo>
                  <a:pt x="614" y="1894"/>
                </a:lnTo>
                <a:lnTo>
                  <a:pt x="618" y="1890"/>
                </a:lnTo>
                <a:lnTo>
                  <a:pt x="622" y="1890"/>
                </a:lnTo>
                <a:lnTo>
                  <a:pt x="632" y="1888"/>
                </a:lnTo>
                <a:lnTo>
                  <a:pt x="636" y="1886"/>
                </a:lnTo>
                <a:lnTo>
                  <a:pt x="640" y="1884"/>
                </a:lnTo>
                <a:lnTo>
                  <a:pt x="640" y="1880"/>
                </a:lnTo>
                <a:lnTo>
                  <a:pt x="636" y="1874"/>
                </a:lnTo>
                <a:lnTo>
                  <a:pt x="634" y="1872"/>
                </a:lnTo>
                <a:lnTo>
                  <a:pt x="632" y="1872"/>
                </a:lnTo>
                <a:lnTo>
                  <a:pt x="628" y="1874"/>
                </a:lnTo>
                <a:lnTo>
                  <a:pt x="624" y="1876"/>
                </a:lnTo>
                <a:lnTo>
                  <a:pt x="622" y="1876"/>
                </a:lnTo>
                <a:lnTo>
                  <a:pt x="620" y="1874"/>
                </a:lnTo>
                <a:close/>
                <a:moveTo>
                  <a:pt x="830" y="1754"/>
                </a:moveTo>
                <a:lnTo>
                  <a:pt x="830" y="1754"/>
                </a:lnTo>
                <a:lnTo>
                  <a:pt x="820" y="1766"/>
                </a:lnTo>
                <a:lnTo>
                  <a:pt x="804" y="1784"/>
                </a:lnTo>
                <a:lnTo>
                  <a:pt x="802" y="1786"/>
                </a:lnTo>
                <a:lnTo>
                  <a:pt x="806" y="1786"/>
                </a:lnTo>
                <a:lnTo>
                  <a:pt x="818" y="1782"/>
                </a:lnTo>
                <a:lnTo>
                  <a:pt x="822" y="1780"/>
                </a:lnTo>
                <a:lnTo>
                  <a:pt x="826" y="1776"/>
                </a:lnTo>
                <a:lnTo>
                  <a:pt x="828" y="1772"/>
                </a:lnTo>
                <a:lnTo>
                  <a:pt x="834" y="1764"/>
                </a:lnTo>
                <a:lnTo>
                  <a:pt x="840" y="1756"/>
                </a:lnTo>
                <a:lnTo>
                  <a:pt x="840" y="1752"/>
                </a:lnTo>
                <a:lnTo>
                  <a:pt x="838" y="1752"/>
                </a:lnTo>
                <a:lnTo>
                  <a:pt x="836" y="1750"/>
                </a:lnTo>
                <a:lnTo>
                  <a:pt x="830" y="1754"/>
                </a:lnTo>
                <a:close/>
                <a:moveTo>
                  <a:pt x="864" y="1744"/>
                </a:moveTo>
                <a:lnTo>
                  <a:pt x="864" y="1744"/>
                </a:lnTo>
                <a:lnTo>
                  <a:pt x="856" y="1742"/>
                </a:lnTo>
                <a:lnTo>
                  <a:pt x="852" y="1744"/>
                </a:lnTo>
                <a:lnTo>
                  <a:pt x="852" y="1748"/>
                </a:lnTo>
                <a:lnTo>
                  <a:pt x="852" y="1756"/>
                </a:lnTo>
                <a:lnTo>
                  <a:pt x="856" y="1758"/>
                </a:lnTo>
                <a:lnTo>
                  <a:pt x="860" y="1756"/>
                </a:lnTo>
                <a:lnTo>
                  <a:pt x="870" y="1752"/>
                </a:lnTo>
                <a:lnTo>
                  <a:pt x="874" y="1750"/>
                </a:lnTo>
                <a:lnTo>
                  <a:pt x="874" y="1748"/>
                </a:lnTo>
                <a:lnTo>
                  <a:pt x="872" y="1746"/>
                </a:lnTo>
                <a:lnTo>
                  <a:pt x="864" y="1744"/>
                </a:lnTo>
                <a:close/>
                <a:moveTo>
                  <a:pt x="1368" y="1942"/>
                </a:moveTo>
                <a:lnTo>
                  <a:pt x="1368" y="1942"/>
                </a:lnTo>
                <a:lnTo>
                  <a:pt x="1372" y="1942"/>
                </a:lnTo>
                <a:lnTo>
                  <a:pt x="1372" y="1940"/>
                </a:lnTo>
                <a:lnTo>
                  <a:pt x="1372" y="1934"/>
                </a:lnTo>
                <a:lnTo>
                  <a:pt x="1370" y="1928"/>
                </a:lnTo>
                <a:lnTo>
                  <a:pt x="1370" y="1924"/>
                </a:lnTo>
                <a:lnTo>
                  <a:pt x="1372" y="1922"/>
                </a:lnTo>
                <a:lnTo>
                  <a:pt x="1372" y="1920"/>
                </a:lnTo>
                <a:lnTo>
                  <a:pt x="1370" y="1912"/>
                </a:lnTo>
                <a:lnTo>
                  <a:pt x="1360" y="1892"/>
                </a:lnTo>
                <a:lnTo>
                  <a:pt x="1358" y="1888"/>
                </a:lnTo>
                <a:lnTo>
                  <a:pt x="1356" y="1886"/>
                </a:lnTo>
                <a:lnTo>
                  <a:pt x="1350" y="1886"/>
                </a:lnTo>
                <a:lnTo>
                  <a:pt x="1344" y="1884"/>
                </a:lnTo>
                <a:lnTo>
                  <a:pt x="1342" y="1884"/>
                </a:lnTo>
                <a:lnTo>
                  <a:pt x="1338" y="1880"/>
                </a:lnTo>
                <a:lnTo>
                  <a:pt x="1332" y="1876"/>
                </a:lnTo>
                <a:lnTo>
                  <a:pt x="1332" y="1878"/>
                </a:lnTo>
                <a:lnTo>
                  <a:pt x="1334" y="1894"/>
                </a:lnTo>
                <a:lnTo>
                  <a:pt x="1338" y="1912"/>
                </a:lnTo>
                <a:lnTo>
                  <a:pt x="1340" y="1922"/>
                </a:lnTo>
                <a:lnTo>
                  <a:pt x="1344" y="1932"/>
                </a:lnTo>
                <a:lnTo>
                  <a:pt x="1348" y="1940"/>
                </a:lnTo>
                <a:lnTo>
                  <a:pt x="1346" y="1942"/>
                </a:lnTo>
                <a:lnTo>
                  <a:pt x="1342" y="1946"/>
                </a:lnTo>
                <a:lnTo>
                  <a:pt x="1342" y="1950"/>
                </a:lnTo>
                <a:lnTo>
                  <a:pt x="1342" y="1956"/>
                </a:lnTo>
                <a:lnTo>
                  <a:pt x="1342" y="1960"/>
                </a:lnTo>
                <a:lnTo>
                  <a:pt x="1346" y="1960"/>
                </a:lnTo>
                <a:lnTo>
                  <a:pt x="1358" y="1954"/>
                </a:lnTo>
                <a:lnTo>
                  <a:pt x="1360" y="1952"/>
                </a:lnTo>
                <a:lnTo>
                  <a:pt x="1362" y="1950"/>
                </a:lnTo>
                <a:lnTo>
                  <a:pt x="1362" y="1946"/>
                </a:lnTo>
                <a:lnTo>
                  <a:pt x="1362" y="1944"/>
                </a:lnTo>
                <a:lnTo>
                  <a:pt x="1368" y="1942"/>
                </a:lnTo>
                <a:close/>
                <a:moveTo>
                  <a:pt x="1338" y="1970"/>
                </a:moveTo>
                <a:lnTo>
                  <a:pt x="1338" y="1970"/>
                </a:lnTo>
                <a:lnTo>
                  <a:pt x="1334" y="1956"/>
                </a:lnTo>
                <a:lnTo>
                  <a:pt x="1332" y="1946"/>
                </a:lnTo>
                <a:lnTo>
                  <a:pt x="1326" y="1938"/>
                </a:lnTo>
                <a:lnTo>
                  <a:pt x="1316" y="1932"/>
                </a:lnTo>
                <a:lnTo>
                  <a:pt x="1312" y="1930"/>
                </a:lnTo>
                <a:lnTo>
                  <a:pt x="1308" y="1930"/>
                </a:lnTo>
                <a:lnTo>
                  <a:pt x="1304" y="1932"/>
                </a:lnTo>
                <a:lnTo>
                  <a:pt x="1302" y="1934"/>
                </a:lnTo>
                <a:lnTo>
                  <a:pt x="1302" y="1942"/>
                </a:lnTo>
                <a:lnTo>
                  <a:pt x="1302" y="1946"/>
                </a:lnTo>
                <a:lnTo>
                  <a:pt x="1310" y="1952"/>
                </a:lnTo>
                <a:lnTo>
                  <a:pt x="1312" y="1958"/>
                </a:lnTo>
                <a:lnTo>
                  <a:pt x="1312" y="1966"/>
                </a:lnTo>
                <a:lnTo>
                  <a:pt x="1312" y="1970"/>
                </a:lnTo>
                <a:lnTo>
                  <a:pt x="1312" y="1972"/>
                </a:lnTo>
                <a:lnTo>
                  <a:pt x="1316" y="1976"/>
                </a:lnTo>
                <a:lnTo>
                  <a:pt x="1320" y="1978"/>
                </a:lnTo>
                <a:lnTo>
                  <a:pt x="1320" y="1980"/>
                </a:lnTo>
                <a:lnTo>
                  <a:pt x="1320" y="1984"/>
                </a:lnTo>
                <a:lnTo>
                  <a:pt x="1322" y="1988"/>
                </a:lnTo>
                <a:lnTo>
                  <a:pt x="1324" y="1988"/>
                </a:lnTo>
                <a:lnTo>
                  <a:pt x="1326" y="1988"/>
                </a:lnTo>
                <a:lnTo>
                  <a:pt x="1326" y="1992"/>
                </a:lnTo>
                <a:lnTo>
                  <a:pt x="1326" y="1998"/>
                </a:lnTo>
                <a:lnTo>
                  <a:pt x="1326" y="2002"/>
                </a:lnTo>
                <a:lnTo>
                  <a:pt x="1332" y="2006"/>
                </a:lnTo>
                <a:lnTo>
                  <a:pt x="1338" y="2016"/>
                </a:lnTo>
                <a:lnTo>
                  <a:pt x="1340" y="2016"/>
                </a:lnTo>
                <a:lnTo>
                  <a:pt x="1342" y="2014"/>
                </a:lnTo>
                <a:lnTo>
                  <a:pt x="1342" y="2008"/>
                </a:lnTo>
                <a:lnTo>
                  <a:pt x="1340" y="1998"/>
                </a:lnTo>
                <a:lnTo>
                  <a:pt x="1340" y="1992"/>
                </a:lnTo>
                <a:lnTo>
                  <a:pt x="1340" y="1990"/>
                </a:lnTo>
                <a:lnTo>
                  <a:pt x="1342" y="1984"/>
                </a:lnTo>
                <a:lnTo>
                  <a:pt x="1338" y="1970"/>
                </a:lnTo>
                <a:close/>
                <a:moveTo>
                  <a:pt x="1294" y="1940"/>
                </a:moveTo>
                <a:lnTo>
                  <a:pt x="1294" y="1940"/>
                </a:lnTo>
                <a:lnTo>
                  <a:pt x="1292" y="1942"/>
                </a:lnTo>
                <a:lnTo>
                  <a:pt x="1292" y="1946"/>
                </a:lnTo>
                <a:lnTo>
                  <a:pt x="1292" y="1954"/>
                </a:lnTo>
                <a:lnTo>
                  <a:pt x="1292" y="1962"/>
                </a:lnTo>
                <a:lnTo>
                  <a:pt x="1294" y="1962"/>
                </a:lnTo>
                <a:lnTo>
                  <a:pt x="1298" y="1962"/>
                </a:lnTo>
                <a:lnTo>
                  <a:pt x="1300" y="1960"/>
                </a:lnTo>
                <a:lnTo>
                  <a:pt x="1300" y="1956"/>
                </a:lnTo>
                <a:lnTo>
                  <a:pt x="1300" y="1948"/>
                </a:lnTo>
                <a:lnTo>
                  <a:pt x="1296" y="1942"/>
                </a:lnTo>
                <a:lnTo>
                  <a:pt x="1294" y="1940"/>
                </a:lnTo>
                <a:close/>
                <a:moveTo>
                  <a:pt x="1300" y="1922"/>
                </a:moveTo>
                <a:lnTo>
                  <a:pt x="1300" y="1922"/>
                </a:lnTo>
                <a:lnTo>
                  <a:pt x="1298" y="1916"/>
                </a:lnTo>
                <a:lnTo>
                  <a:pt x="1300" y="1914"/>
                </a:lnTo>
                <a:lnTo>
                  <a:pt x="1304" y="1916"/>
                </a:lnTo>
                <a:lnTo>
                  <a:pt x="1314" y="1922"/>
                </a:lnTo>
                <a:lnTo>
                  <a:pt x="1324" y="1928"/>
                </a:lnTo>
                <a:lnTo>
                  <a:pt x="1330" y="1930"/>
                </a:lnTo>
                <a:lnTo>
                  <a:pt x="1332" y="1930"/>
                </a:lnTo>
                <a:lnTo>
                  <a:pt x="1334" y="1928"/>
                </a:lnTo>
                <a:lnTo>
                  <a:pt x="1332" y="1920"/>
                </a:lnTo>
                <a:lnTo>
                  <a:pt x="1328" y="1910"/>
                </a:lnTo>
                <a:lnTo>
                  <a:pt x="1328" y="1908"/>
                </a:lnTo>
                <a:lnTo>
                  <a:pt x="1330" y="1902"/>
                </a:lnTo>
                <a:lnTo>
                  <a:pt x="1330" y="1900"/>
                </a:lnTo>
                <a:lnTo>
                  <a:pt x="1328" y="1896"/>
                </a:lnTo>
                <a:lnTo>
                  <a:pt x="1320" y="1890"/>
                </a:lnTo>
                <a:lnTo>
                  <a:pt x="1302" y="1882"/>
                </a:lnTo>
                <a:lnTo>
                  <a:pt x="1294" y="1880"/>
                </a:lnTo>
                <a:lnTo>
                  <a:pt x="1288" y="1882"/>
                </a:lnTo>
                <a:lnTo>
                  <a:pt x="1284" y="1884"/>
                </a:lnTo>
                <a:lnTo>
                  <a:pt x="1278" y="1884"/>
                </a:lnTo>
                <a:lnTo>
                  <a:pt x="1274" y="1884"/>
                </a:lnTo>
                <a:lnTo>
                  <a:pt x="1272" y="1886"/>
                </a:lnTo>
                <a:lnTo>
                  <a:pt x="1268" y="1892"/>
                </a:lnTo>
                <a:lnTo>
                  <a:pt x="1266" y="1898"/>
                </a:lnTo>
                <a:lnTo>
                  <a:pt x="1266" y="1902"/>
                </a:lnTo>
                <a:lnTo>
                  <a:pt x="1268" y="1906"/>
                </a:lnTo>
                <a:lnTo>
                  <a:pt x="1276" y="1910"/>
                </a:lnTo>
                <a:lnTo>
                  <a:pt x="1278" y="1912"/>
                </a:lnTo>
                <a:lnTo>
                  <a:pt x="1280" y="1914"/>
                </a:lnTo>
                <a:lnTo>
                  <a:pt x="1280" y="1918"/>
                </a:lnTo>
                <a:lnTo>
                  <a:pt x="1280" y="1924"/>
                </a:lnTo>
                <a:lnTo>
                  <a:pt x="1284" y="1928"/>
                </a:lnTo>
                <a:lnTo>
                  <a:pt x="1288" y="1932"/>
                </a:lnTo>
                <a:lnTo>
                  <a:pt x="1294" y="1934"/>
                </a:lnTo>
                <a:lnTo>
                  <a:pt x="1298" y="1932"/>
                </a:lnTo>
                <a:lnTo>
                  <a:pt x="1302" y="1926"/>
                </a:lnTo>
                <a:lnTo>
                  <a:pt x="1302" y="1924"/>
                </a:lnTo>
                <a:lnTo>
                  <a:pt x="1300" y="1922"/>
                </a:lnTo>
                <a:close/>
                <a:moveTo>
                  <a:pt x="1404" y="1984"/>
                </a:moveTo>
                <a:lnTo>
                  <a:pt x="1404" y="1984"/>
                </a:lnTo>
                <a:lnTo>
                  <a:pt x="1406" y="1982"/>
                </a:lnTo>
                <a:lnTo>
                  <a:pt x="1408" y="1976"/>
                </a:lnTo>
                <a:lnTo>
                  <a:pt x="1410" y="1970"/>
                </a:lnTo>
                <a:lnTo>
                  <a:pt x="1408" y="1964"/>
                </a:lnTo>
                <a:lnTo>
                  <a:pt x="1404" y="1962"/>
                </a:lnTo>
                <a:lnTo>
                  <a:pt x="1400" y="1962"/>
                </a:lnTo>
                <a:lnTo>
                  <a:pt x="1394" y="1962"/>
                </a:lnTo>
                <a:lnTo>
                  <a:pt x="1388" y="1960"/>
                </a:lnTo>
                <a:lnTo>
                  <a:pt x="1382" y="1956"/>
                </a:lnTo>
                <a:lnTo>
                  <a:pt x="1374" y="1956"/>
                </a:lnTo>
                <a:lnTo>
                  <a:pt x="1370" y="1958"/>
                </a:lnTo>
                <a:lnTo>
                  <a:pt x="1370" y="1962"/>
                </a:lnTo>
                <a:lnTo>
                  <a:pt x="1370" y="1966"/>
                </a:lnTo>
                <a:lnTo>
                  <a:pt x="1370" y="1970"/>
                </a:lnTo>
                <a:lnTo>
                  <a:pt x="1372" y="1970"/>
                </a:lnTo>
                <a:lnTo>
                  <a:pt x="1378" y="1970"/>
                </a:lnTo>
                <a:lnTo>
                  <a:pt x="1380" y="1970"/>
                </a:lnTo>
                <a:lnTo>
                  <a:pt x="1382" y="1972"/>
                </a:lnTo>
                <a:lnTo>
                  <a:pt x="1382" y="1976"/>
                </a:lnTo>
                <a:lnTo>
                  <a:pt x="1382" y="1982"/>
                </a:lnTo>
                <a:lnTo>
                  <a:pt x="1382" y="1992"/>
                </a:lnTo>
                <a:lnTo>
                  <a:pt x="1384" y="1994"/>
                </a:lnTo>
                <a:lnTo>
                  <a:pt x="1386" y="1996"/>
                </a:lnTo>
                <a:lnTo>
                  <a:pt x="1390" y="1996"/>
                </a:lnTo>
                <a:lnTo>
                  <a:pt x="1398" y="1996"/>
                </a:lnTo>
                <a:lnTo>
                  <a:pt x="1402" y="1996"/>
                </a:lnTo>
                <a:lnTo>
                  <a:pt x="1404" y="1996"/>
                </a:lnTo>
                <a:lnTo>
                  <a:pt x="1404" y="1992"/>
                </a:lnTo>
                <a:lnTo>
                  <a:pt x="1404" y="1988"/>
                </a:lnTo>
                <a:lnTo>
                  <a:pt x="1404" y="1986"/>
                </a:lnTo>
                <a:lnTo>
                  <a:pt x="1404" y="1984"/>
                </a:lnTo>
                <a:close/>
                <a:moveTo>
                  <a:pt x="1376" y="1988"/>
                </a:moveTo>
                <a:lnTo>
                  <a:pt x="1376" y="1988"/>
                </a:lnTo>
                <a:lnTo>
                  <a:pt x="1378" y="1980"/>
                </a:lnTo>
                <a:lnTo>
                  <a:pt x="1376" y="1978"/>
                </a:lnTo>
                <a:lnTo>
                  <a:pt x="1374" y="1976"/>
                </a:lnTo>
                <a:lnTo>
                  <a:pt x="1370" y="1974"/>
                </a:lnTo>
                <a:lnTo>
                  <a:pt x="1366" y="1970"/>
                </a:lnTo>
                <a:lnTo>
                  <a:pt x="1364" y="1966"/>
                </a:lnTo>
                <a:lnTo>
                  <a:pt x="1360" y="1966"/>
                </a:lnTo>
                <a:lnTo>
                  <a:pt x="1356" y="1968"/>
                </a:lnTo>
                <a:lnTo>
                  <a:pt x="1352" y="1972"/>
                </a:lnTo>
                <a:lnTo>
                  <a:pt x="1350" y="1974"/>
                </a:lnTo>
                <a:lnTo>
                  <a:pt x="1350" y="1978"/>
                </a:lnTo>
                <a:lnTo>
                  <a:pt x="1354" y="1984"/>
                </a:lnTo>
                <a:lnTo>
                  <a:pt x="1364" y="1996"/>
                </a:lnTo>
                <a:lnTo>
                  <a:pt x="1366" y="2000"/>
                </a:lnTo>
                <a:lnTo>
                  <a:pt x="1364" y="2000"/>
                </a:lnTo>
                <a:lnTo>
                  <a:pt x="1362" y="2000"/>
                </a:lnTo>
                <a:lnTo>
                  <a:pt x="1358" y="2000"/>
                </a:lnTo>
                <a:lnTo>
                  <a:pt x="1356" y="2004"/>
                </a:lnTo>
                <a:lnTo>
                  <a:pt x="1356" y="2010"/>
                </a:lnTo>
                <a:lnTo>
                  <a:pt x="1358" y="2020"/>
                </a:lnTo>
                <a:lnTo>
                  <a:pt x="1360" y="2022"/>
                </a:lnTo>
                <a:lnTo>
                  <a:pt x="1362" y="2022"/>
                </a:lnTo>
                <a:lnTo>
                  <a:pt x="1362" y="2018"/>
                </a:lnTo>
                <a:lnTo>
                  <a:pt x="1364" y="2014"/>
                </a:lnTo>
                <a:lnTo>
                  <a:pt x="1364" y="2012"/>
                </a:lnTo>
                <a:lnTo>
                  <a:pt x="1366" y="2014"/>
                </a:lnTo>
                <a:lnTo>
                  <a:pt x="1368" y="2020"/>
                </a:lnTo>
                <a:lnTo>
                  <a:pt x="1370" y="2020"/>
                </a:lnTo>
                <a:lnTo>
                  <a:pt x="1372" y="2012"/>
                </a:lnTo>
                <a:lnTo>
                  <a:pt x="1374" y="2008"/>
                </a:lnTo>
                <a:lnTo>
                  <a:pt x="1374" y="2002"/>
                </a:lnTo>
                <a:lnTo>
                  <a:pt x="1374" y="1996"/>
                </a:lnTo>
                <a:lnTo>
                  <a:pt x="1376" y="1988"/>
                </a:lnTo>
                <a:close/>
                <a:moveTo>
                  <a:pt x="1392" y="2016"/>
                </a:moveTo>
                <a:lnTo>
                  <a:pt x="1392" y="2016"/>
                </a:lnTo>
                <a:lnTo>
                  <a:pt x="1384" y="2016"/>
                </a:lnTo>
                <a:lnTo>
                  <a:pt x="1382" y="2016"/>
                </a:lnTo>
                <a:lnTo>
                  <a:pt x="1384" y="2018"/>
                </a:lnTo>
                <a:lnTo>
                  <a:pt x="1384" y="2020"/>
                </a:lnTo>
                <a:lnTo>
                  <a:pt x="1382" y="2020"/>
                </a:lnTo>
                <a:lnTo>
                  <a:pt x="1378" y="2022"/>
                </a:lnTo>
                <a:lnTo>
                  <a:pt x="1376" y="2024"/>
                </a:lnTo>
                <a:lnTo>
                  <a:pt x="1376" y="2028"/>
                </a:lnTo>
                <a:lnTo>
                  <a:pt x="1376" y="2030"/>
                </a:lnTo>
                <a:lnTo>
                  <a:pt x="1378" y="2030"/>
                </a:lnTo>
                <a:lnTo>
                  <a:pt x="1384" y="2028"/>
                </a:lnTo>
                <a:lnTo>
                  <a:pt x="1386" y="2026"/>
                </a:lnTo>
                <a:lnTo>
                  <a:pt x="1392" y="2026"/>
                </a:lnTo>
                <a:lnTo>
                  <a:pt x="1396" y="2024"/>
                </a:lnTo>
                <a:lnTo>
                  <a:pt x="1396" y="2022"/>
                </a:lnTo>
                <a:lnTo>
                  <a:pt x="1396" y="2018"/>
                </a:lnTo>
                <a:lnTo>
                  <a:pt x="1392" y="2016"/>
                </a:lnTo>
                <a:close/>
                <a:moveTo>
                  <a:pt x="1406" y="2070"/>
                </a:moveTo>
                <a:lnTo>
                  <a:pt x="1406" y="2070"/>
                </a:lnTo>
                <a:lnTo>
                  <a:pt x="1410" y="2070"/>
                </a:lnTo>
                <a:lnTo>
                  <a:pt x="1410" y="2072"/>
                </a:lnTo>
                <a:lnTo>
                  <a:pt x="1412" y="2074"/>
                </a:lnTo>
                <a:lnTo>
                  <a:pt x="1416" y="2072"/>
                </a:lnTo>
                <a:lnTo>
                  <a:pt x="1418" y="2074"/>
                </a:lnTo>
                <a:lnTo>
                  <a:pt x="1424" y="2080"/>
                </a:lnTo>
                <a:lnTo>
                  <a:pt x="1426" y="2084"/>
                </a:lnTo>
                <a:lnTo>
                  <a:pt x="1426" y="2086"/>
                </a:lnTo>
                <a:lnTo>
                  <a:pt x="1426" y="2088"/>
                </a:lnTo>
                <a:lnTo>
                  <a:pt x="1428" y="2090"/>
                </a:lnTo>
                <a:lnTo>
                  <a:pt x="1430" y="2092"/>
                </a:lnTo>
                <a:lnTo>
                  <a:pt x="1432" y="2090"/>
                </a:lnTo>
                <a:lnTo>
                  <a:pt x="1434" y="2090"/>
                </a:lnTo>
                <a:lnTo>
                  <a:pt x="1434" y="2094"/>
                </a:lnTo>
                <a:lnTo>
                  <a:pt x="1436" y="2102"/>
                </a:lnTo>
                <a:lnTo>
                  <a:pt x="1440" y="2106"/>
                </a:lnTo>
                <a:lnTo>
                  <a:pt x="1444" y="2106"/>
                </a:lnTo>
                <a:lnTo>
                  <a:pt x="1448" y="2104"/>
                </a:lnTo>
                <a:lnTo>
                  <a:pt x="1450" y="2100"/>
                </a:lnTo>
                <a:lnTo>
                  <a:pt x="1450" y="2096"/>
                </a:lnTo>
                <a:lnTo>
                  <a:pt x="1450" y="2092"/>
                </a:lnTo>
                <a:lnTo>
                  <a:pt x="1450" y="2088"/>
                </a:lnTo>
                <a:lnTo>
                  <a:pt x="1450" y="2084"/>
                </a:lnTo>
                <a:lnTo>
                  <a:pt x="1448" y="2084"/>
                </a:lnTo>
                <a:lnTo>
                  <a:pt x="1448" y="2082"/>
                </a:lnTo>
                <a:lnTo>
                  <a:pt x="1448" y="2076"/>
                </a:lnTo>
                <a:lnTo>
                  <a:pt x="1450" y="2070"/>
                </a:lnTo>
                <a:lnTo>
                  <a:pt x="1448" y="2070"/>
                </a:lnTo>
                <a:lnTo>
                  <a:pt x="1446" y="2070"/>
                </a:lnTo>
                <a:lnTo>
                  <a:pt x="1444" y="2068"/>
                </a:lnTo>
                <a:lnTo>
                  <a:pt x="1444" y="2066"/>
                </a:lnTo>
                <a:lnTo>
                  <a:pt x="1442" y="2062"/>
                </a:lnTo>
                <a:lnTo>
                  <a:pt x="1440" y="2062"/>
                </a:lnTo>
                <a:lnTo>
                  <a:pt x="1438" y="2062"/>
                </a:lnTo>
                <a:lnTo>
                  <a:pt x="1434" y="2060"/>
                </a:lnTo>
                <a:lnTo>
                  <a:pt x="1432" y="2058"/>
                </a:lnTo>
                <a:lnTo>
                  <a:pt x="1428" y="2058"/>
                </a:lnTo>
                <a:lnTo>
                  <a:pt x="1424" y="2060"/>
                </a:lnTo>
                <a:lnTo>
                  <a:pt x="1422" y="2058"/>
                </a:lnTo>
                <a:lnTo>
                  <a:pt x="1422" y="2056"/>
                </a:lnTo>
                <a:lnTo>
                  <a:pt x="1424" y="2052"/>
                </a:lnTo>
                <a:lnTo>
                  <a:pt x="1430" y="2052"/>
                </a:lnTo>
                <a:lnTo>
                  <a:pt x="1436" y="2056"/>
                </a:lnTo>
                <a:lnTo>
                  <a:pt x="1440" y="2058"/>
                </a:lnTo>
                <a:lnTo>
                  <a:pt x="1442" y="2058"/>
                </a:lnTo>
                <a:lnTo>
                  <a:pt x="1434" y="2050"/>
                </a:lnTo>
                <a:lnTo>
                  <a:pt x="1430" y="2044"/>
                </a:lnTo>
                <a:lnTo>
                  <a:pt x="1428" y="2038"/>
                </a:lnTo>
                <a:lnTo>
                  <a:pt x="1426" y="2032"/>
                </a:lnTo>
                <a:lnTo>
                  <a:pt x="1422" y="2026"/>
                </a:lnTo>
                <a:lnTo>
                  <a:pt x="1416" y="2022"/>
                </a:lnTo>
                <a:lnTo>
                  <a:pt x="1410" y="2022"/>
                </a:lnTo>
                <a:lnTo>
                  <a:pt x="1406" y="2022"/>
                </a:lnTo>
                <a:lnTo>
                  <a:pt x="1404" y="2020"/>
                </a:lnTo>
                <a:lnTo>
                  <a:pt x="1404" y="2018"/>
                </a:lnTo>
                <a:lnTo>
                  <a:pt x="1404" y="2014"/>
                </a:lnTo>
                <a:lnTo>
                  <a:pt x="1404" y="2008"/>
                </a:lnTo>
                <a:lnTo>
                  <a:pt x="1402" y="2004"/>
                </a:lnTo>
                <a:lnTo>
                  <a:pt x="1400" y="2002"/>
                </a:lnTo>
                <a:lnTo>
                  <a:pt x="1398" y="2002"/>
                </a:lnTo>
                <a:lnTo>
                  <a:pt x="1396" y="2004"/>
                </a:lnTo>
                <a:lnTo>
                  <a:pt x="1390" y="2004"/>
                </a:lnTo>
                <a:lnTo>
                  <a:pt x="1386" y="2002"/>
                </a:lnTo>
                <a:lnTo>
                  <a:pt x="1386" y="2004"/>
                </a:lnTo>
                <a:lnTo>
                  <a:pt x="1384" y="2006"/>
                </a:lnTo>
                <a:lnTo>
                  <a:pt x="1382" y="2008"/>
                </a:lnTo>
                <a:lnTo>
                  <a:pt x="1382" y="2010"/>
                </a:lnTo>
                <a:lnTo>
                  <a:pt x="1390" y="2012"/>
                </a:lnTo>
                <a:lnTo>
                  <a:pt x="1396" y="2014"/>
                </a:lnTo>
                <a:lnTo>
                  <a:pt x="1398" y="2018"/>
                </a:lnTo>
                <a:lnTo>
                  <a:pt x="1398" y="2022"/>
                </a:lnTo>
                <a:lnTo>
                  <a:pt x="1398" y="2028"/>
                </a:lnTo>
                <a:lnTo>
                  <a:pt x="1400" y="2030"/>
                </a:lnTo>
                <a:lnTo>
                  <a:pt x="1402" y="2034"/>
                </a:lnTo>
                <a:lnTo>
                  <a:pt x="1402" y="2038"/>
                </a:lnTo>
                <a:lnTo>
                  <a:pt x="1400" y="2040"/>
                </a:lnTo>
                <a:lnTo>
                  <a:pt x="1398" y="2040"/>
                </a:lnTo>
                <a:lnTo>
                  <a:pt x="1396" y="2040"/>
                </a:lnTo>
                <a:lnTo>
                  <a:pt x="1394" y="2042"/>
                </a:lnTo>
                <a:lnTo>
                  <a:pt x="1392" y="2046"/>
                </a:lnTo>
                <a:lnTo>
                  <a:pt x="1394" y="2048"/>
                </a:lnTo>
                <a:lnTo>
                  <a:pt x="1402" y="2050"/>
                </a:lnTo>
                <a:lnTo>
                  <a:pt x="1406" y="2050"/>
                </a:lnTo>
                <a:lnTo>
                  <a:pt x="1404" y="2052"/>
                </a:lnTo>
                <a:lnTo>
                  <a:pt x="1404" y="2056"/>
                </a:lnTo>
                <a:lnTo>
                  <a:pt x="1406" y="2060"/>
                </a:lnTo>
                <a:lnTo>
                  <a:pt x="1408" y="2062"/>
                </a:lnTo>
                <a:lnTo>
                  <a:pt x="1406" y="2064"/>
                </a:lnTo>
                <a:lnTo>
                  <a:pt x="1404" y="2064"/>
                </a:lnTo>
                <a:lnTo>
                  <a:pt x="1398" y="2064"/>
                </a:lnTo>
                <a:lnTo>
                  <a:pt x="1398" y="2066"/>
                </a:lnTo>
                <a:lnTo>
                  <a:pt x="1398" y="2068"/>
                </a:lnTo>
                <a:lnTo>
                  <a:pt x="1400" y="2070"/>
                </a:lnTo>
                <a:lnTo>
                  <a:pt x="1406" y="2070"/>
                </a:lnTo>
                <a:close/>
                <a:moveTo>
                  <a:pt x="3826" y="3942"/>
                </a:moveTo>
                <a:lnTo>
                  <a:pt x="3826" y="3942"/>
                </a:lnTo>
                <a:lnTo>
                  <a:pt x="3824" y="3946"/>
                </a:lnTo>
                <a:lnTo>
                  <a:pt x="3822" y="3946"/>
                </a:lnTo>
                <a:lnTo>
                  <a:pt x="3818" y="3946"/>
                </a:lnTo>
                <a:lnTo>
                  <a:pt x="3812" y="3946"/>
                </a:lnTo>
                <a:lnTo>
                  <a:pt x="3808" y="3948"/>
                </a:lnTo>
                <a:lnTo>
                  <a:pt x="3804" y="3952"/>
                </a:lnTo>
                <a:lnTo>
                  <a:pt x="3802" y="3956"/>
                </a:lnTo>
                <a:lnTo>
                  <a:pt x="3802" y="3960"/>
                </a:lnTo>
                <a:lnTo>
                  <a:pt x="3806" y="3960"/>
                </a:lnTo>
                <a:lnTo>
                  <a:pt x="3818" y="3958"/>
                </a:lnTo>
                <a:lnTo>
                  <a:pt x="3824" y="3956"/>
                </a:lnTo>
                <a:lnTo>
                  <a:pt x="3828" y="3952"/>
                </a:lnTo>
                <a:lnTo>
                  <a:pt x="3830" y="3948"/>
                </a:lnTo>
                <a:lnTo>
                  <a:pt x="3830" y="3944"/>
                </a:lnTo>
                <a:lnTo>
                  <a:pt x="3830" y="3940"/>
                </a:lnTo>
                <a:lnTo>
                  <a:pt x="3828" y="3940"/>
                </a:lnTo>
                <a:lnTo>
                  <a:pt x="3826" y="3942"/>
                </a:lnTo>
                <a:close/>
                <a:moveTo>
                  <a:pt x="3640" y="3780"/>
                </a:moveTo>
                <a:lnTo>
                  <a:pt x="3640" y="3780"/>
                </a:lnTo>
                <a:lnTo>
                  <a:pt x="3642" y="3776"/>
                </a:lnTo>
                <a:lnTo>
                  <a:pt x="3644" y="3772"/>
                </a:lnTo>
                <a:lnTo>
                  <a:pt x="3642" y="3766"/>
                </a:lnTo>
                <a:lnTo>
                  <a:pt x="3636" y="3760"/>
                </a:lnTo>
                <a:lnTo>
                  <a:pt x="3632" y="3754"/>
                </a:lnTo>
                <a:lnTo>
                  <a:pt x="3630" y="3748"/>
                </a:lnTo>
                <a:lnTo>
                  <a:pt x="3630" y="3744"/>
                </a:lnTo>
                <a:lnTo>
                  <a:pt x="3626" y="3742"/>
                </a:lnTo>
                <a:lnTo>
                  <a:pt x="3622" y="3744"/>
                </a:lnTo>
                <a:lnTo>
                  <a:pt x="3622" y="3748"/>
                </a:lnTo>
                <a:lnTo>
                  <a:pt x="3622" y="3754"/>
                </a:lnTo>
                <a:lnTo>
                  <a:pt x="3620" y="3764"/>
                </a:lnTo>
                <a:lnTo>
                  <a:pt x="3616" y="3772"/>
                </a:lnTo>
                <a:lnTo>
                  <a:pt x="3618" y="3776"/>
                </a:lnTo>
                <a:lnTo>
                  <a:pt x="3622" y="3780"/>
                </a:lnTo>
                <a:lnTo>
                  <a:pt x="3628" y="3786"/>
                </a:lnTo>
                <a:lnTo>
                  <a:pt x="3632" y="3788"/>
                </a:lnTo>
                <a:lnTo>
                  <a:pt x="3634" y="3786"/>
                </a:lnTo>
                <a:lnTo>
                  <a:pt x="3640" y="3780"/>
                </a:lnTo>
                <a:close/>
                <a:moveTo>
                  <a:pt x="3646" y="3816"/>
                </a:moveTo>
                <a:lnTo>
                  <a:pt x="3646" y="3816"/>
                </a:lnTo>
                <a:lnTo>
                  <a:pt x="3650" y="3814"/>
                </a:lnTo>
                <a:lnTo>
                  <a:pt x="3652" y="3810"/>
                </a:lnTo>
                <a:lnTo>
                  <a:pt x="3652" y="3804"/>
                </a:lnTo>
                <a:lnTo>
                  <a:pt x="3650" y="3796"/>
                </a:lnTo>
                <a:lnTo>
                  <a:pt x="3646" y="3790"/>
                </a:lnTo>
                <a:lnTo>
                  <a:pt x="3644" y="3792"/>
                </a:lnTo>
                <a:lnTo>
                  <a:pt x="3642" y="3792"/>
                </a:lnTo>
                <a:lnTo>
                  <a:pt x="3640" y="3792"/>
                </a:lnTo>
                <a:lnTo>
                  <a:pt x="3638" y="3790"/>
                </a:lnTo>
                <a:lnTo>
                  <a:pt x="3636" y="3790"/>
                </a:lnTo>
                <a:lnTo>
                  <a:pt x="3634" y="3794"/>
                </a:lnTo>
                <a:lnTo>
                  <a:pt x="3634" y="3802"/>
                </a:lnTo>
                <a:lnTo>
                  <a:pt x="3640" y="3808"/>
                </a:lnTo>
                <a:lnTo>
                  <a:pt x="3642" y="3814"/>
                </a:lnTo>
                <a:lnTo>
                  <a:pt x="3644" y="3816"/>
                </a:lnTo>
                <a:lnTo>
                  <a:pt x="3646" y="3816"/>
                </a:lnTo>
                <a:close/>
                <a:moveTo>
                  <a:pt x="3596" y="3668"/>
                </a:moveTo>
                <a:lnTo>
                  <a:pt x="3596" y="3668"/>
                </a:lnTo>
                <a:lnTo>
                  <a:pt x="3590" y="3666"/>
                </a:lnTo>
                <a:lnTo>
                  <a:pt x="3590" y="3670"/>
                </a:lnTo>
                <a:lnTo>
                  <a:pt x="3596" y="3674"/>
                </a:lnTo>
                <a:lnTo>
                  <a:pt x="3598" y="3676"/>
                </a:lnTo>
                <a:lnTo>
                  <a:pt x="3602" y="3676"/>
                </a:lnTo>
                <a:lnTo>
                  <a:pt x="3616" y="3670"/>
                </a:lnTo>
                <a:lnTo>
                  <a:pt x="3624" y="3668"/>
                </a:lnTo>
                <a:lnTo>
                  <a:pt x="3630" y="3668"/>
                </a:lnTo>
                <a:lnTo>
                  <a:pt x="3632" y="3668"/>
                </a:lnTo>
                <a:lnTo>
                  <a:pt x="3634" y="3666"/>
                </a:lnTo>
                <a:lnTo>
                  <a:pt x="3634" y="3664"/>
                </a:lnTo>
                <a:lnTo>
                  <a:pt x="3632" y="3662"/>
                </a:lnTo>
                <a:lnTo>
                  <a:pt x="3626" y="3662"/>
                </a:lnTo>
                <a:lnTo>
                  <a:pt x="3618" y="3664"/>
                </a:lnTo>
                <a:lnTo>
                  <a:pt x="3608" y="3662"/>
                </a:lnTo>
                <a:lnTo>
                  <a:pt x="3604" y="3660"/>
                </a:lnTo>
                <a:lnTo>
                  <a:pt x="3602" y="3660"/>
                </a:lnTo>
                <a:lnTo>
                  <a:pt x="3602" y="3664"/>
                </a:lnTo>
                <a:lnTo>
                  <a:pt x="3602" y="3668"/>
                </a:lnTo>
                <a:lnTo>
                  <a:pt x="3600" y="3670"/>
                </a:lnTo>
                <a:lnTo>
                  <a:pt x="3596" y="3668"/>
                </a:lnTo>
                <a:close/>
                <a:moveTo>
                  <a:pt x="3666" y="3688"/>
                </a:moveTo>
                <a:lnTo>
                  <a:pt x="3666" y="3688"/>
                </a:lnTo>
                <a:lnTo>
                  <a:pt x="3668" y="3686"/>
                </a:lnTo>
                <a:lnTo>
                  <a:pt x="3668" y="3680"/>
                </a:lnTo>
                <a:lnTo>
                  <a:pt x="3668" y="3674"/>
                </a:lnTo>
                <a:lnTo>
                  <a:pt x="3664" y="3670"/>
                </a:lnTo>
                <a:lnTo>
                  <a:pt x="3658" y="3666"/>
                </a:lnTo>
                <a:lnTo>
                  <a:pt x="3654" y="3660"/>
                </a:lnTo>
                <a:lnTo>
                  <a:pt x="3648" y="3656"/>
                </a:lnTo>
                <a:lnTo>
                  <a:pt x="3640" y="3654"/>
                </a:lnTo>
                <a:lnTo>
                  <a:pt x="3634" y="3654"/>
                </a:lnTo>
                <a:lnTo>
                  <a:pt x="3644" y="3658"/>
                </a:lnTo>
                <a:lnTo>
                  <a:pt x="3648" y="3660"/>
                </a:lnTo>
                <a:lnTo>
                  <a:pt x="3650" y="3662"/>
                </a:lnTo>
                <a:lnTo>
                  <a:pt x="3654" y="3666"/>
                </a:lnTo>
                <a:lnTo>
                  <a:pt x="3658" y="3672"/>
                </a:lnTo>
                <a:lnTo>
                  <a:pt x="3662" y="3676"/>
                </a:lnTo>
                <a:lnTo>
                  <a:pt x="3662" y="3678"/>
                </a:lnTo>
                <a:lnTo>
                  <a:pt x="3660" y="3682"/>
                </a:lnTo>
                <a:lnTo>
                  <a:pt x="3658" y="3690"/>
                </a:lnTo>
                <a:lnTo>
                  <a:pt x="3658" y="3694"/>
                </a:lnTo>
                <a:lnTo>
                  <a:pt x="3656" y="3696"/>
                </a:lnTo>
                <a:lnTo>
                  <a:pt x="3654" y="3698"/>
                </a:lnTo>
                <a:lnTo>
                  <a:pt x="3652" y="3700"/>
                </a:lnTo>
                <a:lnTo>
                  <a:pt x="3658" y="3706"/>
                </a:lnTo>
                <a:lnTo>
                  <a:pt x="3660" y="3708"/>
                </a:lnTo>
                <a:lnTo>
                  <a:pt x="3660" y="3706"/>
                </a:lnTo>
                <a:lnTo>
                  <a:pt x="3662" y="3700"/>
                </a:lnTo>
                <a:lnTo>
                  <a:pt x="3664" y="3694"/>
                </a:lnTo>
                <a:lnTo>
                  <a:pt x="3666" y="3688"/>
                </a:lnTo>
                <a:close/>
                <a:moveTo>
                  <a:pt x="3840" y="3888"/>
                </a:moveTo>
                <a:lnTo>
                  <a:pt x="3840" y="3888"/>
                </a:lnTo>
                <a:lnTo>
                  <a:pt x="3838" y="3886"/>
                </a:lnTo>
                <a:lnTo>
                  <a:pt x="3834" y="3884"/>
                </a:lnTo>
                <a:lnTo>
                  <a:pt x="3828" y="3882"/>
                </a:lnTo>
                <a:lnTo>
                  <a:pt x="3824" y="3884"/>
                </a:lnTo>
                <a:lnTo>
                  <a:pt x="3824" y="3886"/>
                </a:lnTo>
                <a:lnTo>
                  <a:pt x="3826" y="3888"/>
                </a:lnTo>
                <a:lnTo>
                  <a:pt x="3830" y="3888"/>
                </a:lnTo>
                <a:lnTo>
                  <a:pt x="3834" y="3890"/>
                </a:lnTo>
                <a:lnTo>
                  <a:pt x="3838" y="3890"/>
                </a:lnTo>
                <a:lnTo>
                  <a:pt x="3840" y="3890"/>
                </a:lnTo>
                <a:lnTo>
                  <a:pt x="3840" y="3888"/>
                </a:lnTo>
                <a:close/>
                <a:moveTo>
                  <a:pt x="3700" y="3740"/>
                </a:moveTo>
                <a:lnTo>
                  <a:pt x="3700" y="3740"/>
                </a:lnTo>
                <a:lnTo>
                  <a:pt x="3686" y="3726"/>
                </a:lnTo>
                <a:lnTo>
                  <a:pt x="3680" y="3724"/>
                </a:lnTo>
                <a:lnTo>
                  <a:pt x="3678" y="3726"/>
                </a:lnTo>
                <a:lnTo>
                  <a:pt x="3682" y="3730"/>
                </a:lnTo>
                <a:lnTo>
                  <a:pt x="3686" y="3734"/>
                </a:lnTo>
                <a:lnTo>
                  <a:pt x="3694" y="3740"/>
                </a:lnTo>
                <a:lnTo>
                  <a:pt x="3700" y="3746"/>
                </a:lnTo>
                <a:lnTo>
                  <a:pt x="3702" y="3750"/>
                </a:lnTo>
                <a:lnTo>
                  <a:pt x="3702" y="3752"/>
                </a:lnTo>
                <a:lnTo>
                  <a:pt x="3698" y="3756"/>
                </a:lnTo>
                <a:lnTo>
                  <a:pt x="3694" y="3760"/>
                </a:lnTo>
                <a:lnTo>
                  <a:pt x="3694" y="3762"/>
                </a:lnTo>
                <a:lnTo>
                  <a:pt x="3696" y="3764"/>
                </a:lnTo>
                <a:lnTo>
                  <a:pt x="3702" y="3774"/>
                </a:lnTo>
                <a:lnTo>
                  <a:pt x="3702" y="3776"/>
                </a:lnTo>
                <a:lnTo>
                  <a:pt x="3704" y="3776"/>
                </a:lnTo>
                <a:lnTo>
                  <a:pt x="3702" y="3766"/>
                </a:lnTo>
                <a:lnTo>
                  <a:pt x="3704" y="3758"/>
                </a:lnTo>
                <a:lnTo>
                  <a:pt x="3706" y="3752"/>
                </a:lnTo>
                <a:lnTo>
                  <a:pt x="3704" y="3746"/>
                </a:lnTo>
                <a:lnTo>
                  <a:pt x="3700" y="3740"/>
                </a:lnTo>
                <a:close/>
                <a:moveTo>
                  <a:pt x="3780" y="3864"/>
                </a:moveTo>
                <a:lnTo>
                  <a:pt x="3780" y="3864"/>
                </a:lnTo>
                <a:lnTo>
                  <a:pt x="3776" y="3862"/>
                </a:lnTo>
                <a:lnTo>
                  <a:pt x="3774" y="3864"/>
                </a:lnTo>
                <a:lnTo>
                  <a:pt x="3776" y="3868"/>
                </a:lnTo>
                <a:lnTo>
                  <a:pt x="3780" y="3872"/>
                </a:lnTo>
                <a:lnTo>
                  <a:pt x="3782" y="3872"/>
                </a:lnTo>
                <a:lnTo>
                  <a:pt x="3786" y="3872"/>
                </a:lnTo>
                <a:lnTo>
                  <a:pt x="3788" y="3874"/>
                </a:lnTo>
                <a:lnTo>
                  <a:pt x="3790" y="3876"/>
                </a:lnTo>
                <a:lnTo>
                  <a:pt x="3790" y="3880"/>
                </a:lnTo>
                <a:lnTo>
                  <a:pt x="3786" y="3886"/>
                </a:lnTo>
                <a:lnTo>
                  <a:pt x="3782" y="3890"/>
                </a:lnTo>
                <a:lnTo>
                  <a:pt x="3780" y="3894"/>
                </a:lnTo>
                <a:lnTo>
                  <a:pt x="3780" y="3896"/>
                </a:lnTo>
                <a:lnTo>
                  <a:pt x="3786" y="3892"/>
                </a:lnTo>
                <a:lnTo>
                  <a:pt x="3792" y="3886"/>
                </a:lnTo>
                <a:lnTo>
                  <a:pt x="3796" y="3882"/>
                </a:lnTo>
                <a:lnTo>
                  <a:pt x="3796" y="3876"/>
                </a:lnTo>
                <a:lnTo>
                  <a:pt x="3796" y="3870"/>
                </a:lnTo>
                <a:lnTo>
                  <a:pt x="3794" y="3866"/>
                </a:lnTo>
                <a:lnTo>
                  <a:pt x="3792" y="3866"/>
                </a:lnTo>
                <a:lnTo>
                  <a:pt x="3788" y="3866"/>
                </a:lnTo>
                <a:lnTo>
                  <a:pt x="3780" y="3864"/>
                </a:lnTo>
                <a:close/>
                <a:moveTo>
                  <a:pt x="3708" y="3820"/>
                </a:moveTo>
                <a:lnTo>
                  <a:pt x="3708" y="3820"/>
                </a:lnTo>
                <a:lnTo>
                  <a:pt x="3708" y="3824"/>
                </a:lnTo>
                <a:lnTo>
                  <a:pt x="3714" y="3828"/>
                </a:lnTo>
                <a:lnTo>
                  <a:pt x="3718" y="3832"/>
                </a:lnTo>
                <a:lnTo>
                  <a:pt x="3720" y="3832"/>
                </a:lnTo>
                <a:lnTo>
                  <a:pt x="3720" y="3830"/>
                </a:lnTo>
                <a:lnTo>
                  <a:pt x="3718" y="3828"/>
                </a:lnTo>
                <a:lnTo>
                  <a:pt x="3712" y="3820"/>
                </a:lnTo>
                <a:lnTo>
                  <a:pt x="3710" y="3818"/>
                </a:lnTo>
                <a:lnTo>
                  <a:pt x="3708" y="3820"/>
                </a:lnTo>
                <a:close/>
                <a:moveTo>
                  <a:pt x="3724" y="3770"/>
                </a:moveTo>
                <a:lnTo>
                  <a:pt x="3724" y="3770"/>
                </a:lnTo>
                <a:lnTo>
                  <a:pt x="3720" y="3768"/>
                </a:lnTo>
                <a:lnTo>
                  <a:pt x="3720" y="3770"/>
                </a:lnTo>
                <a:lnTo>
                  <a:pt x="3722" y="3772"/>
                </a:lnTo>
                <a:lnTo>
                  <a:pt x="3724" y="3778"/>
                </a:lnTo>
                <a:lnTo>
                  <a:pt x="3730" y="3788"/>
                </a:lnTo>
                <a:lnTo>
                  <a:pt x="3732" y="3794"/>
                </a:lnTo>
                <a:lnTo>
                  <a:pt x="3730" y="3798"/>
                </a:lnTo>
                <a:lnTo>
                  <a:pt x="3730" y="3800"/>
                </a:lnTo>
                <a:lnTo>
                  <a:pt x="3734" y="3798"/>
                </a:lnTo>
                <a:lnTo>
                  <a:pt x="3736" y="3796"/>
                </a:lnTo>
                <a:lnTo>
                  <a:pt x="3736" y="3794"/>
                </a:lnTo>
                <a:lnTo>
                  <a:pt x="3732" y="3788"/>
                </a:lnTo>
                <a:lnTo>
                  <a:pt x="3730" y="3780"/>
                </a:lnTo>
                <a:lnTo>
                  <a:pt x="3724" y="3770"/>
                </a:lnTo>
                <a:close/>
                <a:moveTo>
                  <a:pt x="3748" y="3850"/>
                </a:moveTo>
                <a:lnTo>
                  <a:pt x="3748" y="3850"/>
                </a:lnTo>
                <a:lnTo>
                  <a:pt x="3754" y="3858"/>
                </a:lnTo>
                <a:lnTo>
                  <a:pt x="3756" y="3862"/>
                </a:lnTo>
                <a:lnTo>
                  <a:pt x="3756" y="3856"/>
                </a:lnTo>
                <a:lnTo>
                  <a:pt x="3750" y="3848"/>
                </a:lnTo>
                <a:lnTo>
                  <a:pt x="3748" y="3844"/>
                </a:lnTo>
                <a:lnTo>
                  <a:pt x="3748" y="3842"/>
                </a:lnTo>
                <a:lnTo>
                  <a:pt x="3744" y="3832"/>
                </a:lnTo>
                <a:lnTo>
                  <a:pt x="3740" y="3826"/>
                </a:lnTo>
                <a:lnTo>
                  <a:pt x="3736" y="3820"/>
                </a:lnTo>
                <a:lnTo>
                  <a:pt x="3734" y="3820"/>
                </a:lnTo>
                <a:lnTo>
                  <a:pt x="3736" y="3824"/>
                </a:lnTo>
                <a:lnTo>
                  <a:pt x="3742" y="3838"/>
                </a:lnTo>
                <a:lnTo>
                  <a:pt x="3744" y="3844"/>
                </a:lnTo>
                <a:lnTo>
                  <a:pt x="3742" y="3844"/>
                </a:lnTo>
                <a:lnTo>
                  <a:pt x="3742" y="3846"/>
                </a:lnTo>
                <a:lnTo>
                  <a:pt x="3748" y="3850"/>
                </a:lnTo>
                <a:close/>
                <a:moveTo>
                  <a:pt x="3494" y="4042"/>
                </a:moveTo>
                <a:lnTo>
                  <a:pt x="3494" y="4042"/>
                </a:lnTo>
                <a:lnTo>
                  <a:pt x="3502" y="4042"/>
                </a:lnTo>
                <a:lnTo>
                  <a:pt x="3506" y="4040"/>
                </a:lnTo>
                <a:lnTo>
                  <a:pt x="3506" y="4038"/>
                </a:lnTo>
                <a:lnTo>
                  <a:pt x="3504" y="4036"/>
                </a:lnTo>
                <a:lnTo>
                  <a:pt x="3500" y="4036"/>
                </a:lnTo>
                <a:lnTo>
                  <a:pt x="3496" y="4038"/>
                </a:lnTo>
                <a:lnTo>
                  <a:pt x="3494" y="4040"/>
                </a:lnTo>
                <a:lnTo>
                  <a:pt x="3494" y="4042"/>
                </a:lnTo>
                <a:close/>
                <a:moveTo>
                  <a:pt x="3432" y="3908"/>
                </a:moveTo>
                <a:lnTo>
                  <a:pt x="3432" y="3908"/>
                </a:lnTo>
                <a:lnTo>
                  <a:pt x="3428" y="3908"/>
                </a:lnTo>
                <a:lnTo>
                  <a:pt x="3426" y="3912"/>
                </a:lnTo>
                <a:lnTo>
                  <a:pt x="3426" y="3916"/>
                </a:lnTo>
                <a:lnTo>
                  <a:pt x="3426" y="3920"/>
                </a:lnTo>
                <a:lnTo>
                  <a:pt x="3428" y="3926"/>
                </a:lnTo>
                <a:lnTo>
                  <a:pt x="3432" y="3928"/>
                </a:lnTo>
                <a:lnTo>
                  <a:pt x="3438" y="3930"/>
                </a:lnTo>
                <a:lnTo>
                  <a:pt x="3444" y="3930"/>
                </a:lnTo>
                <a:lnTo>
                  <a:pt x="3448" y="3928"/>
                </a:lnTo>
                <a:lnTo>
                  <a:pt x="3448" y="3926"/>
                </a:lnTo>
                <a:lnTo>
                  <a:pt x="3446" y="3918"/>
                </a:lnTo>
                <a:lnTo>
                  <a:pt x="3440" y="3910"/>
                </a:lnTo>
                <a:lnTo>
                  <a:pt x="3436" y="3908"/>
                </a:lnTo>
                <a:lnTo>
                  <a:pt x="3432" y="3908"/>
                </a:lnTo>
                <a:close/>
                <a:moveTo>
                  <a:pt x="4328" y="4390"/>
                </a:moveTo>
                <a:lnTo>
                  <a:pt x="4328" y="4390"/>
                </a:lnTo>
                <a:lnTo>
                  <a:pt x="4326" y="4392"/>
                </a:lnTo>
                <a:lnTo>
                  <a:pt x="4324" y="4394"/>
                </a:lnTo>
                <a:lnTo>
                  <a:pt x="4324" y="4402"/>
                </a:lnTo>
                <a:lnTo>
                  <a:pt x="4326" y="4406"/>
                </a:lnTo>
                <a:lnTo>
                  <a:pt x="4328" y="4408"/>
                </a:lnTo>
                <a:lnTo>
                  <a:pt x="4332" y="4410"/>
                </a:lnTo>
                <a:lnTo>
                  <a:pt x="4338" y="4410"/>
                </a:lnTo>
                <a:lnTo>
                  <a:pt x="4340" y="4408"/>
                </a:lnTo>
                <a:lnTo>
                  <a:pt x="4340" y="4406"/>
                </a:lnTo>
                <a:lnTo>
                  <a:pt x="4338" y="4400"/>
                </a:lnTo>
                <a:lnTo>
                  <a:pt x="4334" y="4392"/>
                </a:lnTo>
                <a:lnTo>
                  <a:pt x="4330" y="4390"/>
                </a:lnTo>
                <a:lnTo>
                  <a:pt x="4328" y="4390"/>
                </a:lnTo>
                <a:close/>
                <a:moveTo>
                  <a:pt x="3606" y="3880"/>
                </a:moveTo>
                <a:lnTo>
                  <a:pt x="3606" y="3880"/>
                </a:lnTo>
                <a:lnTo>
                  <a:pt x="3610" y="3882"/>
                </a:lnTo>
                <a:lnTo>
                  <a:pt x="3614" y="3882"/>
                </a:lnTo>
                <a:lnTo>
                  <a:pt x="3616" y="3880"/>
                </a:lnTo>
                <a:lnTo>
                  <a:pt x="3614" y="3878"/>
                </a:lnTo>
                <a:lnTo>
                  <a:pt x="3604" y="3876"/>
                </a:lnTo>
                <a:lnTo>
                  <a:pt x="3602" y="3878"/>
                </a:lnTo>
                <a:lnTo>
                  <a:pt x="3606" y="3880"/>
                </a:lnTo>
                <a:close/>
                <a:moveTo>
                  <a:pt x="3620" y="3884"/>
                </a:moveTo>
                <a:lnTo>
                  <a:pt x="3620" y="3884"/>
                </a:lnTo>
                <a:lnTo>
                  <a:pt x="3618" y="3886"/>
                </a:lnTo>
                <a:lnTo>
                  <a:pt x="3620" y="3888"/>
                </a:lnTo>
                <a:lnTo>
                  <a:pt x="3630" y="3892"/>
                </a:lnTo>
                <a:lnTo>
                  <a:pt x="3632" y="3892"/>
                </a:lnTo>
                <a:lnTo>
                  <a:pt x="3628" y="3888"/>
                </a:lnTo>
                <a:lnTo>
                  <a:pt x="3624" y="3884"/>
                </a:lnTo>
                <a:lnTo>
                  <a:pt x="3620" y="3884"/>
                </a:lnTo>
                <a:close/>
                <a:moveTo>
                  <a:pt x="3838" y="4066"/>
                </a:moveTo>
                <a:lnTo>
                  <a:pt x="3838" y="4066"/>
                </a:lnTo>
                <a:lnTo>
                  <a:pt x="3838" y="4064"/>
                </a:lnTo>
                <a:lnTo>
                  <a:pt x="3836" y="4062"/>
                </a:lnTo>
                <a:lnTo>
                  <a:pt x="3828" y="4058"/>
                </a:lnTo>
                <a:lnTo>
                  <a:pt x="3822" y="4056"/>
                </a:lnTo>
                <a:lnTo>
                  <a:pt x="3818" y="4058"/>
                </a:lnTo>
                <a:lnTo>
                  <a:pt x="3818" y="4060"/>
                </a:lnTo>
                <a:lnTo>
                  <a:pt x="3820" y="4064"/>
                </a:lnTo>
                <a:lnTo>
                  <a:pt x="3826" y="4066"/>
                </a:lnTo>
                <a:lnTo>
                  <a:pt x="3834" y="4068"/>
                </a:lnTo>
                <a:lnTo>
                  <a:pt x="3836" y="4068"/>
                </a:lnTo>
                <a:lnTo>
                  <a:pt x="3838" y="4066"/>
                </a:lnTo>
                <a:close/>
                <a:moveTo>
                  <a:pt x="3986" y="4384"/>
                </a:moveTo>
                <a:lnTo>
                  <a:pt x="3986" y="4384"/>
                </a:lnTo>
                <a:lnTo>
                  <a:pt x="3982" y="4384"/>
                </a:lnTo>
                <a:lnTo>
                  <a:pt x="3984" y="4386"/>
                </a:lnTo>
                <a:lnTo>
                  <a:pt x="3986" y="4392"/>
                </a:lnTo>
                <a:lnTo>
                  <a:pt x="3992" y="4396"/>
                </a:lnTo>
                <a:lnTo>
                  <a:pt x="4000" y="4402"/>
                </a:lnTo>
                <a:lnTo>
                  <a:pt x="4000" y="4400"/>
                </a:lnTo>
                <a:lnTo>
                  <a:pt x="3998" y="4396"/>
                </a:lnTo>
                <a:lnTo>
                  <a:pt x="3994" y="4392"/>
                </a:lnTo>
                <a:lnTo>
                  <a:pt x="3992" y="4390"/>
                </a:lnTo>
                <a:lnTo>
                  <a:pt x="3990" y="4388"/>
                </a:lnTo>
                <a:lnTo>
                  <a:pt x="3988" y="4386"/>
                </a:lnTo>
                <a:lnTo>
                  <a:pt x="3986" y="4384"/>
                </a:lnTo>
                <a:close/>
                <a:moveTo>
                  <a:pt x="4018" y="4394"/>
                </a:moveTo>
                <a:lnTo>
                  <a:pt x="4018" y="4394"/>
                </a:lnTo>
                <a:lnTo>
                  <a:pt x="4018" y="4396"/>
                </a:lnTo>
                <a:lnTo>
                  <a:pt x="4020" y="4402"/>
                </a:lnTo>
                <a:lnTo>
                  <a:pt x="4020" y="4404"/>
                </a:lnTo>
                <a:lnTo>
                  <a:pt x="4022" y="4402"/>
                </a:lnTo>
                <a:lnTo>
                  <a:pt x="4024" y="4398"/>
                </a:lnTo>
                <a:lnTo>
                  <a:pt x="4024" y="4392"/>
                </a:lnTo>
                <a:lnTo>
                  <a:pt x="4022" y="4390"/>
                </a:lnTo>
                <a:lnTo>
                  <a:pt x="4020" y="4388"/>
                </a:lnTo>
                <a:lnTo>
                  <a:pt x="4016" y="4388"/>
                </a:lnTo>
                <a:lnTo>
                  <a:pt x="4014" y="4388"/>
                </a:lnTo>
                <a:lnTo>
                  <a:pt x="4014" y="4392"/>
                </a:lnTo>
                <a:lnTo>
                  <a:pt x="4018" y="4394"/>
                </a:lnTo>
                <a:close/>
                <a:moveTo>
                  <a:pt x="4194" y="4446"/>
                </a:moveTo>
                <a:lnTo>
                  <a:pt x="4194" y="4446"/>
                </a:lnTo>
                <a:lnTo>
                  <a:pt x="4192" y="4448"/>
                </a:lnTo>
                <a:lnTo>
                  <a:pt x="4190" y="4448"/>
                </a:lnTo>
                <a:lnTo>
                  <a:pt x="4186" y="4446"/>
                </a:lnTo>
                <a:lnTo>
                  <a:pt x="4182" y="4446"/>
                </a:lnTo>
                <a:lnTo>
                  <a:pt x="4180" y="4446"/>
                </a:lnTo>
                <a:lnTo>
                  <a:pt x="4178" y="4450"/>
                </a:lnTo>
                <a:lnTo>
                  <a:pt x="4178" y="4452"/>
                </a:lnTo>
                <a:lnTo>
                  <a:pt x="4180" y="4454"/>
                </a:lnTo>
                <a:lnTo>
                  <a:pt x="4186" y="4454"/>
                </a:lnTo>
                <a:lnTo>
                  <a:pt x="4194" y="4456"/>
                </a:lnTo>
                <a:lnTo>
                  <a:pt x="4198" y="4456"/>
                </a:lnTo>
                <a:lnTo>
                  <a:pt x="4202" y="4454"/>
                </a:lnTo>
                <a:lnTo>
                  <a:pt x="4204" y="4448"/>
                </a:lnTo>
                <a:lnTo>
                  <a:pt x="4202" y="4444"/>
                </a:lnTo>
                <a:lnTo>
                  <a:pt x="4198" y="4444"/>
                </a:lnTo>
                <a:lnTo>
                  <a:pt x="4194" y="4446"/>
                </a:lnTo>
                <a:close/>
                <a:moveTo>
                  <a:pt x="4316" y="4544"/>
                </a:moveTo>
                <a:lnTo>
                  <a:pt x="4316" y="4544"/>
                </a:lnTo>
                <a:lnTo>
                  <a:pt x="4316" y="4546"/>
                </a:lnTo>
                <a:lnTo>
                  <a:pt x="4318" y="4546"/>
                </a:lnTo>
                <a:lnTo>
                  <a:pt x="4320" y="4542"/>
                </a:lnTo>
                <a:lnTo>
                  <a:pt x="4320" y="4540"/>
                </a:lnTo>
                <a:lnTo>
                  <a:pt x="4318" y="4540"/>
                </a:lnTo>
                <a:lnTo>
                  <a:pt x="4316" y="4544"/>
                </a:lnTo>
                <a:close/>
                <a:moveTo>
                  <a:pt x="4310" y="4554"/>
                </a:moveTo>
                <a:lnTo>
                  <a:pt x="4310" y="4554"/>
                </a:lnTo>
                <a:lnTo>
                  <a:pt x="4312" y="4556"/>
                </a:lnTo>
                <a:lnTo>
                  <a:pt x="4316" y="4552"/>
                </a:lnTo>
                <a:lnTo>
                  <a:pt x="4318" y="4548"/>
                </a:lnTo>
                <a:lnTo>
                  <a:pt x="4318" y="4546"/>
                </a:lnTo>
                <a:lnTo>
                  <a:pt x="4316" y="4548"/>
                </a:lnTo>
                <a:lnTo>
                  <a:pt x="4314" y="4550"/>
                </a:lnTo>
                <a:lnTo>
                  <a:pt x="4310" y="4554"/>
                </a:lnTo>
                <a:close/>
                <a:moveTo>
                  <a:pt x="4316" y="4558"/>
                </a:moveTo>
                <a:lnTo>
                  <a:pt x="4316" y="4558"/>
                </a:lnTo>
                <a:lnTo>
                  <a:pt x="4312" y="4558"/>
                </a:lnTo>
                <a:lnTo>
                  <a:pt x="4310" y="4562"/>
                </a:lnTo>
                <a:lnTo>
                  <a:pt x="4308" y="4564"/>
                </a:lnTo>
                <a:lnTo>
                  <a:pt x="4308" y="4566"/>
                </a:lnTo>
                <a:lnTo>
                  <a:pt x="4314" y="4568"/>
                </a:lnTo>
                <a:lnTo>
                  <a:pt x="4316" y="4566"/>
                </a:lnTo>
                <a:lnTo>
                  <a:pt x="4318" y="4562"/>
                </a:lnTo>
                <a:lnTo>
                  <a:pt x="4318" y="4560"/>
                </a:lnTo>
                <a:lnTo>
                  <a:pt x="4316" y="4558"/>
                </a:lnTo>
                <a:close/>
                <a:moveTo>
                  <a:pt x="4306" y="4570"/>
                </a:moveTo>
                <a:lnTo>
                  <a:pt x="4306" y="4570"/>
                </a:lnTo>
                <a:lnTo>
                  <a:pt x="4304" y="4572"/>
                </a:lnTo>
                <a:lnTo>
                  <a:pt x="4306" y="4572"/>
                </a:lnTo>
                <a:lnTo>
                  <a:pt x="4310" y="4574"/>
                </a:lnTo>
                <a:lnTo>
                  <a:pt x="4312" y="4572"/>
                </a:lnTo>
                <a:lnTo>
                  <a:pt x="4314" y="4570"/>
                </a:lnTo>
                <a:lnTo>
                  <a:pt x="4312" y="4570"/>
                </a:lnTo>
                <a:lnTo>
                  <a:pt x="4306" y="4570"/>
                </a:lnTo>
                <a:close/>
                <a:moveTo>
                  <a:pt x="4322" y="4564"/>
                </a:moveTo>
                <a:lnTo>
                  <a:pt x="4322" y="4564"/>
                </a:lnTo>
                <a:lnTo>
                  <a:pt x="4320" y="4564"/>
                </a:lnTo>
                <a:lnTo>
                  <a:pt x="4318" y="4566"/>
                </a:lnTo>
                <a:lnTo>
                  <a:pt x="4318" y="4568"/>
                </a:lnTo>
                <a:lnTo>
                  <a:pt x="4322" y="4566"/>
                </a:lnTo>
                <a:lnTo>
                  <a:pt x="4322" y="4564"/>
                </a:lnTo>
                <a:close/>
                <a:moveTo>
                  <a:pt x="4320" y="4550"/>
                </a:moveTo>
                <a:lnTo>
                  <a:pt x="4320" y="4550"/>
                </a:lnTo>
                <a:lnTo>
                  <a:pt x="4316" y="4550"/>
                </a:lnTo>
                <a:lnTo>
                  <a:pt x="4316" y="4552"/>
                </a:lnTo>
                <a:lnTo>
                  <a:pt x="4316" y="4556"/>
                </a:lnTo>
                <a:lnTo>
                  <a:pt x="4320" y="4554"/>
                </a:lnTo>
                <a:lnTo>
                  <a:pt x="4320" y="4552"/>
                </a:lnTo>
                <a:lnTo>
                  <a:pt x="4320" y="4550"/>
                </a:lnTo>
                <a:close/>
                <a:moveTo>
                  <a:pt x="4334" y="4434"/>
                </a:moveTo>
                <a:lnTo>
                  <a:pt x="4334" y="4434"/>
                </a:lnTo>
                <a:lnTo>
                  <a:pt x="4334" y="4432"/>
                </a:lnTo>
                <a:lnTo>
                  <a:pt x="4330" y="4432"/>
                </a:lnTo>
                <a:lnTo>
                  <a:pt x="4324" y="4436"/>
                </a:lnTo>
                <a:lnTo>
                  <a:pt x="4322" y="4442"/>
                </a:lnTo>
                <a:lnTo>
                  <a:pt x="4326" y="4442"/>
                </a:lnTo>
                <a:lnTo>
                  <a:pt x="4332" y="4438"/>
                </a:lnTo>
                <a:lnTo>
                  <a:pt x="4334" y="4434"/>
                </a:lnTo>
                <a:close/>
                <a:moveTo>
                  <a:pt x="4296" y="4460"/>
                </a:moveTo>
                <a:lnTo>
                  <a:pt x="4296" y="4460"/>
                </a:lnTo>
                <a:lnTo>
                  <a:pt x="4288" y="4462"/>
                </a:lnTo>
                <a:lnTo>
                  <a:pt x="4288" y="4464"/>
                </a:lnTo>
                <a:lnTo>
                  <a:pt x="4290" y="4466"/>
                </a:lnTo>
                <a:lnTo>
                  <a:pt x="4294" y="4470"/>
                </a:lnTo>
                <a:lnTo>
                  <a:pt x="4296" y="4472"/>
                </a:lnTo>
                <a:lnTo>
                  <a:pt x="4296" y="4476"/>
                </a:lnTo>
                <a:lnTo>
                  <a:pt x="4296" y="4482"/>
                </a:lnTo>
                <a:lnTo>
                  <a:pt x="4294" y="4486"/>
                </a:lnTo>
                <a:lnTo>
                  <a:pt x="4282" y="4492"/>
                </a:lnTo>
                <a:lnTo>
                  <a:pt x="4278" y="4496"/>
                </a:lnTo>
                <a:lnTo>
                  <a:pt x="4280" y="4498"/>
                </a:lnTo>
                <a:lnTo>
                  <a:pt x="4300" y="4496"/>
                </a:lnTo>
                <a:lnTo>
                  <a:pt x="4308" y="4496"/>
                </a:lnTo>
                <a:lnTo>
                  <a:pt x="4314" y="4492"/>
                </a:lnTo>
                <a:lnTo>
                  <a:pt x="4316" y="4488"/>
                </a:lnTo>
                <a:lnTo>
                  <a:pt x="4316" y="4482"/>
                </a:lnTo>
                <a:lnTo>
                  <a:pt x="4314" y="4472"/>
                </a:lnTo>
                <a:lnTo>
                  <a:pt x="4314" y="4468"/>
                </a:lnTo>
                <a:lnTo>
                  <a:pt x="4316" y="4464"/>
                </a:lnTo>
                <a:lnTo>
                  <a:pt x="4320" y="4460"/>
                </a:lnTo>
                <a:lnTo>
                  <a:pt x="4316" y="4458"/>
                </a:lnTo>
                <a:lnTo>
                  <a:pt x="4296" y="4460"/>
                </a:lnTo>
                <a:close/>
                <a:moveTo>
                  <a:pt x="4290" y="4390"/>
                </a:moveTo>
                <a:lnTo>
                  <a:pt x="4290" y="4390"/>
                </a:lnTo>
                <a:lnTo>
                  <a:pt x="4286" y="4392"/>
                </a:lnTo>
                <a:lnTo>
                  <a:pt x="4284" y="4396"/>
                </a:lnTo>
                <a:lnTo>
                  <a:pt x="4284" y="4400"/>
                </a:lnTo>
                <a:lnTo>
                  <a:pt x="4288" y="4400"/>
                </a:lnTo>
                <a:lnTo>
                  <a:pt x="4290" y="4398"/>
                </a:lnTo>
                <a:lnTo>
                  <a:pt x="4292" y="4394"/>
                </a:lnTo>
                <a:lnTo>
                  <a:pt x="4292" y="4390"/>
                </a:lnTo>
                <a:lnTo>
                  <a:pt x="4290" y="4390"/>
                </a:lnTo>
                <a:close/>
                <a:moveTo>
                  <a:pt x="4308" y="4332"/>
                </a:moveTo>
                <a:lnTo>
                  <a:pt x="4308" y="4332"/>
                </a:lnTo>
                <a:lnTo>
                  <a:pt x="4306" y="4332"/>
                </a:lnTo>
                <a:lnTo>
                  <a:pt x="4304" y="4336"/>
                </a:lnTo>
                <a:lnTo>
                  <a:pt x="4304" y="4340"/>
                </a:lnTo>
                <a:lnTo>
                  <a:pt x="4306" y="4344"/>
                </a:lnTo>
                <a:lnTo>
                  <a:pt x="4308" y="4344"/>
                </a:lnTo>
                <a:lnTo>
                  <a:pt x="4310" y="4340"/>
                </a:lnTo>
                <a:lnTo>
                  <a:pt x="4310" y="4336"/>
                </a:lnTo>
                <a:lnTo>
                  <a:pt x="4308" y="4332"/>
                </a:lnTo>
                <a:close/>
                <a:moveTo>
                  <a:pt x="4316" y="4300"/>
                </a:moveTo>
                <a:lnTo>
                  <a:pt x="4316" y="4300"/>
                </a:lnTo>
                <a:lnTo>
                  <a:pt x="4314" y="4302"/>
                </a:lnTo>
                <a:lnTo>
                  <a:pt x="4312" y="4306"/>
                </a:lnTo>
                <a:lnTo>
                  <a:pt x="4312" y="4312"/>
                </a:lnTo>
                <a:lnTo>
                  <a:pt x="4314" y="4316"/>
                </a:lnTo>
                <a:lnTo>
                  <a:pt x="4318" y="4316"/>
                </a:lnTo>
                <a:lnTo>
                  <a:pt x="4320" y="4314"/>
                </a:lnTo>
                <a:lnTo>
                  <a:pt x="4322" y="4308"/>
                </a:lnTo>
                <a:lnTo>
                  <a:pt x="4322" y="4304"/>
                </a:lnTo>
                <a:lnTo>
                  <a:pt x="4320" y="4300"/>
                </a:lnTo>
                <a:lnTo>
                  <a:pt x="4320" y="4298"/>
                </a:lnTo>
                <a:lnTo>
                  <a:pt x="4316" y="4300"/>
                </a:lnTo>
                <a:close/>
                <a:moveTo>
                  <a:pt x="4296" y="4230"/>
                </a:moveTo>
                <a:lnTo>
                  <a:pt x="4296" y="4230"/>
                </a:lnTo>
                <a:lnTo>
                  <a:pt x="4298" y="4236"/>
                </a:lnTo>
                <a:lnTo>
                  <a:pt x="4300" y="4240"/>
                </a:lnTo>
                <a:lnTo>
                  <a:pt x="4300" y="4242"/>
                </a:lnTo>
                <a:lnTo>
                  <a:pt x="4304" y="4242"/>
                </a:lnTo>
                <a:lnTo>
                  <a:pt x="4304" y="4238"/>
                </a:lnTo>
                <a:lnTo>
                  <a:pt x="4304" y="4232"/>
                </a:lnTo>
                <a:lnTo>
                  <a:pt x="4304" y="4226"/>
                </a:lnTo>
                <a:lnTo>
                  <a:pt x="4300" y="4222"/>
                </a:lnTo>
                <a:lnTo>
                  <a:pt x="4296" y="4222"/>
                </a:lnTo>
                <a:lnTo>
                  <a:pt x="4296" y="4224"/>
                </a:lnTo>
                <a:lnTo>
                  <a:pt x="4296" y="4228"/>
                </a:lnTo>
                <a:lnTo>
                  <a:pt x="4296" y="4230"/>
                </a:lnTo>
                <a:close/>
                <a:moveTo>
                  <a:pt x="4370" y="4338"/>
                </a:moveTo>
                <a:lnTo>
                  <a:pt x="4370" y="4338"/>
                </a:lnTo>
                <a:lnTo>
                  <a:pt x="4370" y="4344"/>
                </a:lnTo>
                <a:lnTo>
                  <a:pt x="4372" y="4348"/>
                </a:lnTo>
                <a:lnTo>
                  <a:pt x="4374" y="4350"/>
                </a:lnTo>
                <a:lnTo>
                  <a:pt x="4378" y="4348"/>
                </a:lnTo>
                <a:lnTo>
                  <a:pt x="4378" y="4344"/>
                </a:lnTo>
                <a:lnTo>
                  <a:pt x="4378" y="4342"/>
                </a:lnTo>
                <a:lnTo>
                  <a:pt x="4374" y="4338"/>
                </a:lnTo>
                <a:lnTo>
                  <a:pt x="4372" y="4334"/>
                </a:lnTo>
                <a:lnTo>
                  <a:pt x="4370" y="4336"/>
                </a:lnTo>
                <a:lnTo>
                  <a:pt x="4370" y="4338"/>
                </a:lnTo>
                <a:close/>
                <a:moveTo>
                  <a:pt x="4316" y="4280"/>
                </a:moveTo>
                <a:lnTo>
                  <a:pt x="4316" y="4280"/>
                </a:lnTo>
                <a:lnTo>
                  <a:pt x="4320" y="4280"/>
                </a:lnTo>
                <a:lnTo>
                  <a:pt x="4320" y="4282"/>
                </a:lnTo>
                <a:lnTo>
                  <a:pt x="4320" y="4284"/>
                </a:lnTo>
                <a:lnTo>
                  <a:pt x="4322" y="4284"/>
                </a:lnTo>
                <a:lnTo>
                  <a:pt x="4324" y="4280"/>
                </a:lnTo>
                <a:lnTo>
                  <a:pt x="4324" y="4276"/>
                </a:lnTo>
                <a:lnTo>
                  <a:pt x="4322" y="4270"/>
                </a:lnTo>
                <a:lnTo>
                  <a:pt x="4316" y="4264"/>
                </a:lnTo>
                <a:lnTo>
                  <a:pt x="4312" y="4260"/>
                </a:lnTo>
                <a:lnTo>
                  <a:pt x="4308" y="4258"/>
                </a:lnTo>
                <a:lnTo>
                  <a:pt x="4306" y="4262"/>
                </a:lnTo>
                <a:lnTo>
                  <a:pt x="4308" y="4266"/>
                </a:lnTo>
                <a:lnTo>
                  <a:pt x="4310" y="4270"/>
                </a:lnTo>
                <a:lnTo>
                  <a:pt x="4310" y="4274"/>
                </a:lnTo>
                <a:lnTo>
                  <a:pt x="4312" y="4278"/>
                </a:lnTo>
                <a:lnTo>
                  <a:pt x="4316" y="4280"/>
                </a:lnTo>
                <a:close/>
                <a:moveTo>
                  <a:pt x="4284" y="4188"/>
                </a:moveTo>
                <a:lnTo>
                  <a:pt x="4284" y="4188"/>
                </a:lnTo>
                <a:lnTo>
                  <a:pt x="4284" y="4196"/>
                </a:lnTo>
                <a:lnTo>
                  <a:pt x="4284" y="4200"/>
                </a:lnTo>
                <a:lnTo>
                  <a:pt x="4288" y="4204"/>
                </a:lnTo>
                <a:lnTo>
                  <a:pt x="4292" y="4204"/>
                </a:lnTo>
                <a:lnTo>
                  <a:pt x="4292" y="4202"/>
                </a:lnTo>
                <a:lnTo>
                  <a:pt x="4292" y="4200"/>
                </a:lnTo>
                <a:lnTo>
                  <a:pt x="4292" y="4194"/>
                </a:lnTo>
                <a:lnTo>
                  <a:pt x="4290" y="4190"/>
                </a:lnTo>
                <a:lnTo>
                  <a:pt x="4288" y="4186"/>
                </a:lnTo>
                <a:lnTo>
                  <a:pt x="4286" y="4186"/>
                </a:lnTo>
                <a:lnTo>
                  <a:pt x="4284" y="4186"/>
                </a:lnTo>
                <a:lnTo>
                  <a:pt x="4284" y="4188"/>
                </a:lnTo>
                <a:close/>
                <a:moveTo>
                  <a:pt x="4294" y="4192"/>
                </a:moveTo>
                <a:lnTo>
                  <a:pt x="4294" y="4192"/>
                </a:lnTo>
                <a:lnTo>
                  <a:pt x="4296" y="4194"/>
                </a:lnTo>
                <a:lnTo>
                  <a:pt x="4300" y="4192"/>
                </a:lnTo>
                <a:lnTo>
                  <a:pt x="4304" y="4192"/>
                </a:lnTo>
                <a:lnTo>
                  <a:pt x="4306" y="4192"/>
                </a:lnTo>
                <a:lnTo>
                  <a:pt x="4308" y="4192"/>
                </a:lnTo>
                <a:lnTo>
                  <a:pt x="4308" y="4190"/>
                </a:lnTo>
                <a:lnTo>
                  <a:pt x="4306" y="4188"/>
                </a:lnTo>
                <a:lnTo>
                  <a:pt x="4304" y="4188"/>
                </a:lnTo>
                <a:lnTo>
                  <a:pt x="4302" y="4186"/>
                </a:lnTo>
                <a:lnTo>
                  <a:pt x="4300" y="4184"/>
                </a:lnTo>
                <a:lnTo>
                  <a:pt x="4298" y="4180"/>
                </a:lnTo>
                <a:lnTo>
                  <a:pt x="4296" y="4178"/>
                </a:lnTo>
                <a:lnTo>
                  <a:pt x="4294" y="4180"/>
                </a:lnTo>
                <a:lnTo>
                  <a:pt x="4294" y="4182"/>
                </a:lnTo>
                <a:lnTo>
                  <a:pt x="4294" y="4186"/>
                </a:lnTo>
                <a:lnTo>
                  <a:pt x="4294" y="4188"/>
                </a:lnTo>
                <a:lnTo>
                  <a:pt x="4292" y="4188"/>
                </a:lnTo>
                <a:lnTo>
                  <a:pt x="4294" y="4192"/>
                </a:lnTo>
                <a:close/>
                <a:moveTo>
                  <a:pt x="4306" y="4210"/>
                </a:moveTo>
                <a:lnTo>
                  <a:pt x="4306" y="4210"/>
                </a:lnTo>
                <a:lnTo>
                  <a:pt x="4306" y="4208"/>
                </a:lnTo>
                <a:lnTo>
                  <a:pt x="4306" y="4206"/>
                </a:lnTo>
                <a:lnTo>
                  <a:pt x="4306" y="4204"/>
                </a:lnTo>
                <a:lnTo>
                  <a:pt x="4304" y="4204"/>
                </a:lnTo>
                <a:lnTo>
                  <a:pt x="4302" y="4206"/>
                </a:lnTo>
                <a:lnTo>
                  <a:pt x="4302" y="4208"/>
                </a:lnTo>
                <a:lnTo>
                  <a:pt x="4304" y="4208"/>
                </a:lnTo>
                <a:lnTo>
                  <a:pt x="4306" y="4210"/>
                </a:lnTo>
                <a:close/>
                <a:moveTo>
                  <a:pt x="4108" y="4082"/>
                </a:moveTo>
                <a:lnTo>
                  <a:pt x="4108" y="4082"/>
                </a:lnTo>
                <a:lnTo>
                  <a:pt x="4088" y="4080"/>
                </a:lnTo>
                <a:lnTo>
                  <a:pt x="4074" y="4080"/>
                </a:lnTo>
                <a:lnTo>
                  <a:pt x="4070" y="4082"/>
                </a:lnTo>
                <a:lnTo>
                  <a:pt x="4066" y="4086"/>
                </a:lnTo>
                <a:lnTo>
                  <a:pt x="4066" y="4090"/>
                </a:lnTo>
                <a:lnTo>
                  <a:pt x="4066" y="4098"/>
                </a:lnTo>
                <a:lnTo>
                  <a:pt x="4066" y="4104"/>
                </a:lnTo>
                <a:lnTo>
                  <a:pt x="4068" y="4106"/>
                </a:lnTo>
                <a:lnTo>
                  <a:pt x="4072" y="4108"/>
                </a:lnTo>
                <a:lnTo>
                  <a:pt x="4082" y="4106"/>
                </a:lnTo>
                <a:lnTo>
                  <a:pt x="4094" y="4106"/>
                </a:lnTo>
                <a:lnTo>
                  <a:pt x="4098" y="4106"/>
                </a:lnTo>
                <a:lnTo>
                  <a:pt x="4104" y="4108"/>
                </a:lnTo>
                <a:lnTo>
                  <a:pt x="4114" y="4106"/>
                </a:lnTo>
                <a:lnTo>
                  <a:pt x="4124" y="4100"/>
                </a:lnTo>
                <a:lnTo>
                  <a:pt x="4128" y="4096"/>
                </a:lnTo>
                <a:lnTo>
                  <a:pt x="4130" y="4092"/>
                </a:lnTo>
                <a:lnTo>
                  <a:pt x="4128" y="4088"/>
                </a:lnTo>
                <a:lnTo>
                  <a:pt x="4124" y="4086"/>
                </a:lnTo>
                <a:lnTo>
                  <a:pt x="4118" y="4084"/>
                </a:lnTo>
                <a:lnTo>
                  <a:pt x="4108" y="4082"/>
                </a:lnTo>
                <a:close/>
                <a:moveTo>
                  <a:pt x="4132" y="4100"/>
                </a:moveTo>
                <a:lnTo>
                  <a:pt x="4132" y="4100"/>
                </a:lnTo>
                <a:lnTo>
                  <a:pt x="4134" y="4100"/>
                </a:lnTo>
                <a:lnTo>
                  <a:pt x="4138" y="4100"/>
                </a:lnTo>
                <a:lnTo>
                  <a:pt x="4142" y="4098"/>
                </a:lnTo>
                <a:lnTo>
                  <a:pt x="4142" y="4096"/>
                </a:lnTo>
                <a:lnTo>
                  <a:pt x="4140" y="4096"/>
                </a:lnTo>
                <a:lnTo>
                  <a:pt x="4136" y="4096"/>
                </a:lnTo>
                <a:lnTo>
                  <a:pt x="4132" y="4098"/>
                </a:lnTo>
                <a:lnTo>
                  <a:pt x="4132" y="4100"/>
                </a:lnTo>
                <a:close/>
                <a:moveTo>
                  <a:pt x="4158" y="4118"/>
                </a:moveTo>
                <a:lnTo>
                  <a:pt x="4158" y="4118"/>
                </a:lnTo>
                <a:lnTo>
                  <a:pt x="4158" y="4120"/>
                </a:lnTo>
                <a:lnTo>
                  <a:pt x="4160" y="4120"/>
                </a:lnTo>
                <a:lnTo>
                  <a:pt x="4166" y="4118"/>
                </a:lnTo>
                <a:lnTo>
                  <a:pt x="4170" y="4116"/>
                </a:lnTo>
                <a:lnTo>
                  <a:pt x="4170" y="4114"/>
                </a:lnTo>
                <a:lnTo>
                  <a:pt x="4162" y="4114"/>
                </a:lnTo>
                <a:lnTo>
                  <a:pt x="4158" y="4116"/>
                </a:lnTo>
                <a:lnTo>
                  <a:pt x="4158" y="4118"/>
                </a:lnTo>
                <a:close/>
                <a:moveTo>
                  <a:pt x="4228" y="4096"/>
                </a:moveTo>
                <a:lnTo>
                  <a:pt x="4228" y="4096"/>
                </a:lnTo>
                <a:lnTo>
                  <a:pt x="4230" y="4096"/>
                </a:lnTo>
                <a:lnTo>
                  <a:pt x="4232" y="4096"/>
                </a:lnTo>
                <a:lnTo>
                  <a:pt x="4234" y="4094"/>
                </a:lnTo>
                <a:lnTo>
                  <a:pt x="4236" y="4090"/>
                </a:lnTo>
                <a:lnTo>
                  <a:pt x="4234" y="4090"/>
                </a:lnTo>
                <a:lnTo>
                  <a:pt x="4232" y="4090"/>
                </a:lnTo>
                <a:lnTo>
                  <a:pt x="4228" y="4094"/>
                </a:lnTo>
                <a:lnTo>
                  <a:pt x="4228" y="4096"/>
                </a:lnTo>
                <a:close/>
                <a:moveTo>
                  <a:pt x="4232" y="4104"/>
                </a:moveTo>
                <a:lnTo>
                  <a:pt x="4232" y="4104"/>
                </a:lnTo>
                <a:lnTo>
                  <a:pt x="4234" y="4104"/>
                </a:lnTo>
                <a:lnTo>
                  <a:pt x="4234" y="4102"/>
                </a:lnTo>
                <a:lnTo>
                  <a:pt x="4234" y="4100"/>
                </a:lnTo>
                <a:lnTo>
                  <a:pt x="4234" y="4098"/>
                </a:lnTo>
                <a:lnTo>
                  <a:pt x="4232" y="4098"/>
                </a:lnTo>
                <a:lnTo>
                  <a:pt x="4230" y="4100"/>
                </a:lnTo>
                <a:lnTo>
                  <a:pt x="4230" y="4102"/>
                </a:lnTo>
                <a:lnTo>
                  <a:pt x="4232" y="4104"/>
                </a:lnTo>
                <a:close/>
                <a:moveTo>
                  <a:pt x="4266" y="4164"/>
                </a:moveTo>
                <a:lnTo>
                  <a:pt x="4266" y="4164"/>
                </a:lnTo>
                <a:lnTo>
                  <a:pt x="4266" y="4166"/>
                </a:lnTo>
                <a:lnTo>
                  <a:pt x="4264" y="4168"/>
                </a:lnTo>
                <a:lnTo>
                  <a:pt x="4266" y="4170"/>
                </a:lnTo>
                <a:lnTo>
                  <a:pt x="4268" y="4170"/>
                </a:lnTo>
                <a:lnTo>
                  <a:pt x="4268" y="4166"/>
                </a:lnTo>
                <a:lnTo>
                  <a:pt x="4268" y="4164"/>
                </a:lnTo>
                <a:lnTo>
                  <a:pt x="4266" y="4164"/>
                </a:lnTo>
                <a:close/>
                <a:moveTo>
                  <a:pt x="4250" y="4144"/>
                </a:moveTo>
                <a:lnTo>
                  <a:pt x="4250" y="4144"/>
                </a:lnTo>
                <a:lnTo>
                  <a:pt x="4250" y="4148"/>
                </a:lnTo>
                <a:lnTo>
                  <a:pt x="4252" y="4148"/>
                </a:lnTo>
                <a:lnTo>
                  <a:pt x="4254" y="4148"/>
                </a:lnTo>
                <a:lnTo>
                  <a:pt x="4254" y="4146"/>
                </a:lnTo>
                <a:lnTo>
                  <a:pt x="4254" y="4144"/>
                </a:lnTo>
                <a:lnTo>
                  <a:pt x="4252" y="4144"/>
                </a:lnTo>
                <a:lnTo>
                  <a:pt x="4250" y="4144"/>
                </a:lnTo>
                <a:close/>
                <a:moveTo>
                  <a:pt x="4242" y="4134"/>
                </a:moveTo>
                <a:lnTo>
                  <a:pt x="4242" y="4134"/>
                </a:lnTo>
                <a:lnTo>
                  <a:pt x="4242" y="4138"/>
                </a:lnTo>
                <a:lnTo>
                  <a:pt x="4244" y="4140"/>
                </a:lnTo>
                <a:lnTo>
                  <a:pt x="4246" y="4142"/>
                </a:lnTo>
                <a:lnTo>
                  <a:pt x="4248" y="4140"/>
                </a:lnTo>
                <a:lnTo>
                  <a:pt x="4248" y="4138"/>
                </a:lnTo>
                <a:lnTo>
                  <a:pt x="4246" y="4134"/>
                </a:lnTo>
                <a:lnTo>
                  <a:pt x="4242" y="4134"/>
                </a:lnTo>
                <a:close/>
                <a:moveTo>
                  <a:pt x="4282" y="4154"/>
                </a:moveTo>
                <a:lnTo>
                  <a:pt x="4282" y="4154"/>
                </a:lnTo>
                <a:lnTo>
                  <a:pt x="4286" y="4154"/>
                </a:lnTo>
                <a:lnTo>
                  <a:pt x="4288" y="4152"/>
                </a:lnTo>
                <a:lnTo>
                  <a:pt x="4288" y="4150"/>
                </a:lnTo>
                <a:lnTo>
                  <a:pt x="4286" y="4146"/>
                </a:lnTo>
                <a:lnTo>
                  <a:pt x="4282" y="4146"/>
                </a:lnTo>
                <a:lnTo>
                  <a:pt x="4280" y="4148"/>
                </a:lnTo>
                <a:lnTo>
                  <a:pt x="4280" y="4152"/>
                </a:lnTo>
                <a:lnTo>
                  <a:pt x="4282" y="4154"/>
                </a:lnTo>
                <a:close/>
                <a:moveTo>
                  <a:pt x="4284" y="4126"/>
                </a:moveTo>
                <a:lnTo>
                  <a:pt x="4284" y="4126"/>
                </a:lnTo>
                <a:lnTo>
                  <a:pt x="4286" y="4124"/>
                </a:lnTo>
                <a:lnTo>
                  <a:pt x="4286" y="4122"/>
                </a:lnTo>
                <a:lnTo>
                  <a:pt x="4284" y="4118"/>
                </a:lnTo>
                <a:lnTo>
                  <a:pt x="4282" y="4118"/>
                </a:lnTo>
                <a:lnTo>
                  <a:pt x="4280" y="4120"/>
                </a:lnTo>
                <a:lnTo>
                  <a:pt x="4280" y="4124"/>
                </a:lnTo>
                <a:lnTo>
                  <a:pt x="4284" y="4126"/>
                </a:lnTo>
                <a:close/>
                <a:moveTo>
                  <a:pt x="1780" y="2486"/>
                </a:moveTo>
                <a:lnTo>
                  <a:pt x="1780" y="2486"/>
                </a:lnTo>
                <a:lnTo>
                  <a:pt x="1790" y="2488"/>
                </a:lnTo>
                <a:lnTo>
                  <a:pt x="1794" y="2486"/>
                </a:lnTo>
                <a:lnTo>
                  <a:pt x="1796" y="2484"/>
                </a:lnTo>
                <a:lnTo>
                  <a:pt x="1800" y="2484"/>
                </a:lnTo>
                <a:lnTo>
                  <a:pt x="1802" y="2484"/>
                </a:lnTo>
                <a:lnTo>
                  <a:pt x="1802" y="2480"/>
                </a:lnTo>
                <a:lnTo>
                  <a:pt x="1800" y="2474"/>
                </a:lnTo>
                <a:lnTo>
                  <a:pt x="1796" y="2470"/>
                </a:lnTo>
                <a:lnTo>
                  <a:pt x="1794" y="2466"/>
                </a:lnTo>
                <a:lnTo>
                  <a:pt x="1794" y="2464"/>
                </a:lnTo>
                <a:lnTo>
                  <a:pt x="1792" y="2460"/>
                </a:lnTo>
                <a:lnTo>
                  <a:pt x="1788" y="2456"/>
                </a:lnTo>
                <a:lnTo>
                  <a:pt x="1782" y="2448"/>
                </a:lnTo>
                <a:lnTo>
                  <a:pt x="1778" y="2440"/>
                </a:lnTo>
                <a:lnTo>
                  <a:pt x="1774" y="2434"/>
                </a:lnTo>
                <a:lnTo>
                  <a:pt x="1770" y="2430"/>
                </a:lnTo>
                <a:lnTo>
                  <a:pt x="1766" y="2428"/>
                </a:lnTo>
                <a:lnTo>
                  <a:pt x="1754" y="2426"/>
                </a:lnTo>
                <a:lnTo>
                  <a:pt x="1744" y="2420"/>
                </a:lnTo>
                <a:lnTo>
                  <a:pt x="1738" y="2414"/>
                </a:lnTo>
                <a:lnTo>
                  <a:pt x="1738" y="2412"/>
                </a:lnTo>
                <a:lnTo>
                  <a:pt x="1738" y="2408"/>
                </a:lnTo>
                <a:lnTo>
                  <a:pt x="1740" y="2406"/>
                </a:lnTo>
                <a:lnTo>
                  <a:pt x="1738" y="2404"/>
                </a:lnTo>
                <a:lnTo>
                  <a:pt x="1732" y="2398"/>
                </a:lnTo>
                <a:lnTo>
                  <a:pt x="1724" y="2390"/>
                </a:lnTo>
                <a:lnTo>
                  <a:pt x="1720" y="2384"/>
                </a:lnTo>
                <a:lnTo>
                  <a:pt x="1716" y="2376"/>
                </a:lnTo>
                <a:lnTo>
                  <a:pt x="1712" y="2372"/>
                </a:lnTo>
                <a:lnTo>
                  <a:pt x="1704" y="2368"/>
                </a:lnTo>
                <a:lnTo>
                  <a:pt x="1680" y="2362"/>
                </a:lnTo>
                <a:lnTo>
                  <a:pt x="1656" y="2356"/>
                </a:lnTo>
                <a:lnTo>
                  <a:pt x="1646" y="2354"/>
                </a:lnTo>
                <a:lnTo>
                  <a:pt x="1640" y="2350"/>
                </a:lnTo>
                <a:lnTo>
                  <a:pt x="1632" y="2344"/>
                </a:lnTo>
                <a:lnTo>
                  <a:pt x="1620" y="2340"/>
                </a:lnTo>
                <a:lnTo>
                  <a:pt x="1608" y="2340"/>
                </a:lnTo>
                <a:lnTo>
                  <a:pt x="1602" y="2340"/>
                </a:lnTo>
                <a:lnTo>
                  <a:pt x="1596" y="2342"/>
                </a:lnTo>
                <a:lnTo>
                  <a:pt x="1596" y="2344"/>
                </a:lnTo>
                <a:lnTo>
                  <a:pt x="1596" y="2346"/>
                </a:lnTo>
                <a:lnTo>
                  <a:pt x="1600" y="2354"/>
                </a:lnTo>
                <a:lnTo>
                  <a:pt x="1608" y="2358"/>
                </a:lnTo>
                <a:lnTo>
                  <a:pt x="1612" y="2360"/>
                </a:lnTo>
                <a:lnTo>
                  <a:pt x="1618" y="2358"/>
                </a:lnTo>
                <a:lnTo>
                  <a:pt x="1626" y="2358"/>
                </a:lnTo>
                <a:lnTo>
                  <a:pt x="1632" y="2358"/>
                </a:lnTo>
                <a:lnTo>
                  <a:pt x="1634" y="2360"/>
                </a:lnTo>
                <a:lnTo>
                  <a:pt x="1630" y="2360"/>
                </a:lnTo>
                <a:lnTo>
                  <a:pt x="1624" y="2362"/>
                </a:lnTo>
                <a:lnTo>
                  <a:pt x="1618" y="2364"/>
                </a:lnTo>
                <a:lnTo>
                  <a:pt x="1616" y="2366"/>
                </a:lnTo>
                <a:lnTo>
                  <a:pt x="1616" y="2368"/>
                </a:lnTo>
                <a:lnTo>
                  <a:pt x="1618" y="2372"/>
                </a:lnTo>
                <a:lnTo>
                  <a:pt x="1622" y="2374"/>
                </a:lnTo>
                <a:lnTo>
                  <a:pt x="1622" y="2376"/>
                </a:lnTo>
                <a:lnTo>
                  <a:pt x="1620" y="2378"/>
                </a:lnTo>
                <a:lnTo>
                  <a:pt x="1616" y="2380"/>
                </a:lnTo>
                <a:lnTo>
                  <a:pt x="1614" y="2382"/>
                </a:lnTo>
                <a:lnTo>
                  <a:pt x="1616" y="2384"/>
                </a:lnTo>
                <a:lnTo>
                  <a:pt x="1618" y="2384"/>
                </a:lnTo>
                <a:lnTo>
                  <a:pt x="1620" y="2384"/>
                </a:lnTo>
                <a:lnTo>
                  <a:pt x="1624" y="2382"/>
                </a:lnTo>
                <a:lnTo>
                  <a:pt x="1630" y="2380"/>
                </a:lnTo>
                <a:lnTo>
                  <a:pt x="1632" y="2382"/>
                </a:lnTo>
                <a:lnTo>
                  <a:pt x="1634" y="2384"/>
                </a:lnTo>
                <a:lnTo>
                  <a:pt x="1636" y="2388"/>
                </a:lnTo>
                <a:lnTo>
                  <a:pt x="1638" y="2386"/>
                </a:lnTo>
                <a:lnTo>
                  <a:pt x="1642" y="2382"/>
                </a:lnTo>
                <a:lnTo>
                  <a:pt x="1644" y="2382"/>
                </a:lnTo>
                <a:lnTo>
                  <a:pt x="1646" y="2382"/>
                </a:lnTo>
                <a:lnTo>
                  <a:pt x="1648" y="2384"/>
                </a:lnTo>
                <a:lnTo>
                  <a:pt x="1646" y="2388"/>
                </a:lnTo>
                <a:lnTo>
                  <a:pt x="1644" y="2392"/>
                </a:lnTo>
                <a:lnTo>
                  <a:pt x="1644" y="2396"/>
                </a:lnTo>
                <a:lnTo>
                  <a:pt x="1646" y="2398"/>
                </a:lnTo>
                <a:lnTo>
                  <a:pt x="1648" y="2398"/>
                </a:lnTo>
                <a:lnTo>
                  <a:pt x="1652" y="2398"/>
                </a:lnTo>
                <a:lnTo>
                  <a:pt x="1656" y="2394"/>
                </a:lnTo>
                <a:lnTo>
                  <a:pt x="1662" y="2392"/>
                </a:lnTo>
                <a:lnTo>
                  <a:pt x="1664" y="2394"/>
                </a:lnTo>
                <a:lnTo>
                  <a:pt x="1666" y="2398"/>
                </a:lnTo>
                <a:lnTo>
                  <a:pt x="1668" y="2402"/>
                </a:lnTo>
                <a:lnTo>
                  <a:pt x="1670" y="2404"/>
                </a:lnTo>
                <a:lnTo>
                  <a:pt x="1676" y="2408"/>
                </a:lnTo>
                <a:lnTo>
                  <a:pt x="1678" y="2410"/>
                </a:lnTo>
                <a:lnTo>
                  <a:pt x="1674" y="2412"/>
                </a:lnTo>
                <a:lnTo>
                  <a:pt x="1670" y="2416"/>
                </a:lnTo>
                <a:lnTo>
                  <a:pt x="1668" y="2420"/>
                </a:lnTo>
                <a:lnTo>
                  <a:pt x="1670" y="2424"/>
                </a:lnTo>
                <a:lnTo>
                  <a:pt x="1676" y="2424"/>
                </a:lnTo>
                <a:lnTo>
                  <a:pt x="1688" y="2422"/>
                </a:lnTo>
                <a:lnTo>
                  <a:pt x="1692" y="2424"/>
                </a:lnTo>
                <a:lnTo>
                  <a:pt x="1694" y="2428"/>
                </a:lnTo>
                <a:lnTo>
                  <a:pt x="1696" y="2432"/>
                </a:lnTo>
                <a:lnTo>
                  <a:pt x="1700" y="2434"/>
                </a:lnTo>
                <a:lnTo>
                  <a:pt x="1702" y="2434"/>
                </a:lnTo>
                <a:lnTo>
                  <a:pt x="1702" y="2438"/>
                </a:lnTo>
                <a:lnTo>
                  <a:pt x="1702" y="2444"/>
                </a:lnTo>
                <a:lnTo>
                  <a:pt x="1706" y="2448"/>
                </a:lnTo>
                <a:lnTo>
                  <a:pt x="1710" y="2452"/>
                </a:lnTo>
                <a:lnTo>
                  <a:pt x="1716" y="2452"/>
                </a:lnTo>
                <a:lnTo>
                  <a:pt x="1722" y="2450"/>
                </a:lnTo>
                <a:lnTo>
                  <a:pt x="1728" y="2450"/>
                </a:lnTo>
                <a:lnTo>
                  <a:pt x="1730" y="2452"/>
                </a:lnTo>
                <a:lnTo>
                  <a:pt x="1728" y="2456"/>
                </a:lnTo>
                <a:lnTo>
                  <a:pt x="1728" y="2458"/>
                </a:lnTo>
                <a:lnTo>
                  <a:pt x="1728" y="2460"/>
                </a:lnTo>
                <a:lnTo>
                  <a:pt x="1730" y="2466"/>
                </a:lnTo>
                <a:lnTo>
                  <a:pt x="1738" y="2472"/>
                </a:lnTo>
                <a:lnTo>
                  <a:pt x="1750" y="2474"/>
                </a:lnTo>
                <a:lnTo>
                  <a:pt x="1758" y="2476"/>
                </a:lnTo>
                <a:lnTo>
                  <a:pt x="1764" y="2480"/>
                </a:lnTo>
                <a:lnTo>
                  <a:pt x="1770" y="2482"/>
                </a:lnTo>
                <a:lnTo>
                  <a:pt x="1780" y="2486"/>
                </a:lnTo>
                <a:close/>
                <a:moveTo>
                  <a:pt x="1446" y="2194"/>
                </a:moveTo>
                <a:lnTo>
                  <a:pt x="1446" y="2194"/>
                </a:lnTo>
                <a:lnTo>
                  <a:pt x="1450" y="2192"/>
                </a:lnTo>
                <a:lnTo>
                  <a:pt x="1452" y="2188"/>
                </a:lnTo>
                <a:lnTo>
                  <a:pt x="1454" y="2178"/>
                </a:lnTo>
                <a:lnTo>
                  <a:pt x="1452" y="2168"/>
                </a:lnTo>
                <a:lnTo>
                  <a:pt x="1454" y="2162"/>
                </a:lnTo>
                <a:lnTo>
                  <a:pt x="1454" y="2158"/>
                </a:lnTo>
                <a:lnTo>
                  <a:pt x="1460" y="2144"/>
                </a:lnTo>
                <a:lnTo>
                  <a:pt x="1460" y="2140"/>
                </a:lnTo>
                <a:lnTo>
                  <a:pt x="1458" y="2140"/>
                </a:lnTo>
                <a:lnTo>
                  <a:pt x="1452" y="2144"/>
                </a:lnTo>
                <a:lnTo>
                  <a:pt x="1446" y="2144"/>
                </a:lnTo>
                <a:lnTo>
                  <a:pt x="1442" y="2146"/>
                </a:lnTo>
                <a:lnTo>
                  <a:pt x="1444" y="2148"/>
                </a:lnTo>
                <a:lnTo>
                  <a:pt x="1446" y="2154"/>
                </a:lnTo>
                <a:lnTo>
                  <a:pt x="1446" y="2160"/>
                </a:lnTo>
                <a:lnTo>
                  <a:pt x="1442" y="2166"/>
                </a:lnTo>
                <a:lnTo>
                  <a:pt x="1434" y="2168"/>
                </a:lnTo>
                <a:lnTo>
                  <a:pt x="1428" y="2170"/>
                </a:lnTo>
                <a:lnTo>
                  <a:pt x="1422" y="2168"/>
                </a:lnTo>
                <a:lnTo>
                  <a:pt x="1422" y="2166"/>
                </a:lnTo>
                <a:lnTo>
                  <a:pt x="1428" y="2164"/>
                </a:lnTo>
                <a:lnTo>
                  <a:pt x="1436" y="2162"/>
                </a:lnTo>
                <a:lnTo>
                  <a:pt x="1440" y="2156"/>
                </a:lnTo>
                <a:lnTo>
                  <a:pt x="1440" y="2152"/>
                </a:lnTo>
                <a:lnTo>
                  <a:pt x="1436" y="2144"/>
                </a:lnTo>
                <a:lnTo>
                  <a:pt x="1432" y="2142"/>
                </a:lnTo>
                <a:lnTo>
                  <a:pt x="1430" y="2142"/>
                </a:lnTo>
                <a:lnTo>
                  <a:pt x="1428" y="2142"/>
                </a:lnTo>
                <a:lnTo>
                  <a:pt x="1426" y="2140"/>
                </a:lnTo>
                <a:lnTo>
                  <a:pt x="1422" y="2138"/>
                </a:lnTo>
                <a:lnTo>
                  <a:pt x="1420" y="2140"/>
                </a:lnTo>
                <a:lnTo>
                  <a:pt x="1418" y="2140"/>
                </a:lnTo>
                <a:lnTo>
                  <a:pt x="1414" y="2138"/>
                </a:lnTo>
                <a:lnTo>
                  <a:pt x="1410" y="2136"/>
                </a:lnTo>
                <a:lnTo>
                  <a:pt x="1406" y="2136"/>
                </a:lnTo>
                <a:lnTo>
                  <a:pt x="1404" y="2138"/>
                </a:lnTo>
                <a:lnTo>
                  <a:pt x="1406" y="2142"/>
                </a:lnTo>
                <a:lnTo>
                  <a:pt x="1404" y="2146"/>
                </a:lnTo>
                <a:lnTo>
                  <a:pt x="1404" y="2152"/>
                </a:lnTo>
                <a:lnTo>
                  <a:pt x="1404" y="2156"/>
                </a:lnTo>
                <a:lnTo>
                  <a:pt x="1406" y="2164"/>
                </a:lnTo>
                <a:lnTo>
                  <a:pt x="1410" y="2170"/>
                </a:lnTo>
                <a:lnTo>
                  <a:pt x="1408" y="2172"/>
                </a:lnTo>
                <a:lnTo>
                  <a:pt x="1410" y="2178"/>
                </a:lnTo>
                <a:lnTo>
                  <a:pt x="1414" y="2180"/>
                </a:lnTo>
                <a:lnTo>
                  <a:pt x="1418" y="2180"/>
                </a:lnTo>
                <a:lnTo>
                  <a:pt x="1422" y="2180"/>
                </a:lnTo>
                <a:lnTo>
                  <a:pt x="1426" y="2184"/>
                </a:lnTo>
                <a:lnTo>
                  <a:pt x="1428" y="2186"/>
                </a:lnTo>
                <a:lnTo>
                  <a:pt x="1426" y="2186"/>
                </a:lnTo>
                <a:lnTo>
                  <a:pt x="1422" y="2186"/>
                </a:lnTo>
                <a:lnTo>
                  <a:pt x="1418" y="2186"/>
                </a:lnTo>
                <a:lnTo>
                  <a:pt x="1418" y="2188"/>
                </a:lnTo>
                <a:lnTo>
                  <a:pt x="1422" y="2192"/>
                </a:lnTo>
                <a:lnTo>
                  <a:pt x="1426" y="2196"/>
                </a:lnTo>
                <a:lnTo>
                  <a:pt x="1426" y="2198"/>
                </a:lnTo>
                <a:lnTo>
                  <a:pt x="1428" y="2198"/>
                </a:lnTo>
                <a:lnTo>
                  <a:pt x="1434" y="2200"/>
                </a:lnTo>
                <a:lnTo>
                  <a:pt x="1438" y="2198"/>
                </a:lnTo>
                <a:lnTo>
                  <a:pt x="1440" y="2198"/>
                </a:lnTo>
                <a:lnTo>
                  <a:pt x="1442" y="2196"/>
                </a:lnTo>
                <a:lnTo>
                  <a:pt x="1446" y="2194"/>
                </a:lnTo>
                <a:close/>
                <a:moveTo>
                  <a:pt x="1478" y="2250"/>
                </a:moveTo>
                <a:lnTo>
                  <a:pt x="1478" y="2250"/>
                </a:lnTo>
                <a:lnTo>
                  <a:pt x="1480" y="2246"/>
                </a:lnTo>
                <a:lnTo>
                  <a:pt x="1480" y="2244"/>
                </a:lnTo>
                <a:lnTo>
                  <a:pt x="1478" y="2244"/>
                </a:lnTo>
                <a:lnTo>
                  <a:pt x="1476" y="2244"/>
                </a:lnTo>
                <a:lnTo>
                  <a:pt x="1472" y="2246"/>
                </a:lnTo>
                <a:lnTo>
                  <a:pt x="1472" y="2244"/>
                </a:lnTo>
                <a:lnTo>
                  <a:pt x="1470" y="2242"/>
                </a:lnTo>
                <a:lnTo>
                  <a:pt x="1468" y="2240"/>
                </a:lnTo>
                <a:lnTo>
                  <a:pt x="1464" y="2238"/>
                </a:lnTo>
                <a:lnTo>
                  <a:pt x="1460" y="2234"/>
                </a:lnTo>
                <a:lnTo>
                  <a:pt x="1458" y="2230"/>
                </a:lnTo>
                <a:lnTo>
                  <a:pt x="1460" y="2224"/>
                </a:lnTo>
                <a:lnTo>
                  <a:pt x="1460" y="2222"/>
                </a:lnTo>
                <a:lnTo>
                  <a:pt x="1458" y="2222"/>
                </a:lnTo>
                <a:lnTo>
                  <a:pt x="1454" y="2220"/>
                </a:lnTo>
                <a:lnTo>
                  <a:pt x="1452" y="2216"/>
                </a:lnTo>
                <a:lnTo>
                  <a:pt x="1456" y="2216"/>
                </a:lnTo>
                <a:lnTo>
                  <a:pt x="1460" y="2216"/>
                </a:lnTo>
                <a:lnTo>
                  <a:pt x="1464" y="2214"/>
                </a:lnTo>
                <a:lnTo>
                  <a:pt x="1464" y="2212"/>
                </a:lnTo>
                <a:lnTo>
                  <a:pt x="1464" y="2210"/>
                </a:lnTo>
                <a:lnTo>
                  <a:pt x="1462" y="2210"/>
                </a:lnTo>
                <a:lnTo>
                  <a:pt x="1464" y="2206"/>
                </a:lnTo>
                <a:lnTo>
                  <a:pt x="1464" y="2204"/>
                </a:lnTo>
                <a:lnTo>
                  <a:pt x="1462" y="2202"/>
                </a:lnTo>
                <a:lnTo>
                  <a:pt x="1460" y="2200"/>
                </a:lnTo>
                <a:lnTo>
                  <a:pt x="1458" y="2198"/>
                </a:lnTo>
                <a:lnTo>
                  <a:pt x="1458" y="2196"/>
                </a:lnTo>
                <a:lnTo>
                  <a:pt x="1456" y="2194"/>
                </a:lnTo>
                <a:lnTo>
                  <a:pt x="1454" y="2194"/>
                </a:lnTo>
                <a:lnTo>
                  <a:pt x="1448" y="2198"/>
                </a:lnTo>
                <a:lnTo>
                  <a:pt x="1446" y="2200"/>
                </a:lnTo>
                <a:lnTo>
                  <a:pt x="1442" y="2202"/>
                </a:lnTo>
                <a:lnTo>
                  <a:pt x="1434" y="2204"/>
                </a:lnTo>
                <a:lnTo>
                  <a:pt x="1428" y="2204"/>
                </a:lnTo>
                <a:lnTo>
                  <a:pt x="1426" y="2204"/>
                </a:lnTo>
                <a:lnTo>
                  <a:pt x="1428" y="2206"/>
                </a:lnTo>
                <a:lnTo>
                  <a:pt x="1430" y="2208"/>
                </a:lnTo>
                <a:lnTo>
                  <a:pt x="1436" y="2208"/>
                </a:lnTo>
                <a:lnTo>
                  <a:pt x="1440" y="2208"/>
                </a:lnTo>
                <a:lnTo>
                  <a:pt x="1442" y="2210"/>
                </a:lnTo>
                <a:lnTo>
                  <a:pt x="1442" y="2212"/>
                </a:lnTo>
                <a:lnTo>
                  <a:pt x="1438" y="2212"/>
                </a:lnTo>
                <a:lnTo>
                  <a:pt x="1436" y="2214"/>
                </a:lnTo>
                <a:lnTo>
                  <a:pt x="1436" y="2218"/>
                </a:lnTo>
                <a:lnTo>
                  <a:pt x="1440" y="2222"/>
                </a:lnTo>
                <a:lnTo>
                  <a:pt x="1444" y="2222"/>
                </a:lnTo>
                <a:lnTo>
                  <a:pt x="1448" y="2222"/>
                </a:lnTo>
                <a:lnTo>
                  <a:pt x="1448" y="2224"/>
                </a:lnTo>
                <a:lnTo>
                  <a:pt x="1446" y="2226"/>
                </a:lnTo>
                <a:lnTo>
                  <a:pt x="1446" y="2228"/>
                </a:lnTo>
                <a:lnTo>
                  <a:pt x="1450" y="2232"/>
                </a:lnTo>
                <a:lnTo>
                  <a:pt x="1460" y="2242"/>
                </a:lnTo>
                <a:lnTo>
                  <a:pt x="1466" y="2246"/>
                </a:lnTo>
                <a:lnTo>
                  <a:pt x="1466" y="2248"/>
                </a:lnTo>
                <a:lnTo>
                  <a:pt x="1466" y="2250"/>
                </a:lnTo>
                <a:lnTo>
                  <a:pt x="1468" y="2252"/>
                </a:lnTo>
                <a:lnTo>
                  <a:pt x="1470" y="2256"/>
                </a:lnTo>
                <a:lnTo>
                  <a:pt x="1472" y="2258"/>
                </a:lnTo>
                <a:lnTo>
                  <a:pt x="1476" y="2260"/>
                </a:lnTo>
                <a:lnTo>
                  <a:pt x="1480" y="2262"/>
                </a:lnTo>
                <a:lnTo>
                  <a:pt x="1486" y="2262"/>
                </a:lnTo>
                <a:lnTo>
                  <a:pt x="1488" y="2260"/>
                </a:lnTo>
                <a:lnTo>
                  <a:pt x="1488" y="2258"/>
                </a:lnTo>
                <a:lnTo>
                  <a:pt x="1486" y="2254"/>
                </a:lnTo>
                <a:lnTo>
                  <a:pt x="1482" y="2252"/>
                </a:lnTo>
                <a:lnTo>
                  <a:pt x="1480" y="2252"/>
                </a:lnTo>
                <a:lnTo>
                  <a:pt x="1478" y="2252"/>
                </a:lnTo>
                <a:lnTo>
                  <a:pt x="1478" y="2250"/>
                </a:lnTo>
                <a:close/>
                <a:moveTo>
                  <a:pt x="1658" y="2400"/>
                </a:moveTo>
                <a:lnTo>
                  <a:pt x="1658" y="2400"/>
                </a:lnTo>
                <a:lnTo>
                  <a:pt x="1656" y="2402"/>
                </a:lnTo>
                <a:lnTo>
                  <a:pt x="1656" y="2406"/>
                </a:lnTo>
                <a:lnTo>
                  <a:pt x="1660" y="2410"/>
                </a:lnTo>
                <a:lnTo>
                  <a:pt x="1664" y="2412"/>
                </a:lnTo>
                <a:lnTo>
                  <a:pt x="1668" y="2412"/>
                </a:lnTo>
                <a:lnTo>
                  <a:pt x="1668" y="2408"/>
                </a:lnTo>
                <a:lnTo>
                  <a:pt x="1666" y="2402"/>
                </a:lnTo>
                <a:lnTo>
                  <a:pt x="1662" y="2400"/>
                </a:lnTo>
                <a:lnTo>
                  <a:pt x="1660" y="2398"/>
                </a:lnTo>
                <a:lnTo>
                  <a:pt x="1658" y="2400"/>
                </a:lnTo>
                <a:close/>
                <a:moveTo>
                  <a:pt x="1514" y="2172"/>
                </a:moveTo>
                <a:lnTo>
                  <a:pt x="1514" y="2172"/>
                </a:lnTo>
                <a:lnTo>
                  <a:pt x="1508" y="2170"/>
                </a:lnTo>
                <a:lnTo>
                  <a:pt x="1508" y="2172"/>
                </a:lnTo>
                <a:lnTo>
                  <a:pt x="1512" y="2182"/>
                </a:lnTo>
                <a:lnTo>
                  <a:pt x="1516" y="2184"/>
                </a:lnTo>
                <a:lnTo>
                  <a:pt x="1520" y="2186"/>
                </a:lnTo>
                <a:lnTo>
                  <a:pt x="1524" y="2190"/>
                </a:lnTo>
                <a:lnTo>
                  <a:pt x="1528" y="2196"/>
                </a:lnTo>
                <a:lnTo>
                  <a:pt x="1532" y="2200"/>
                </a:lnTo>
                <a:lnTo>
                  <a:pt x="1534" y="2200"/>
                </a:lnTo>
                <a:lnTo>
                  <a:pt x="1536" y="2196"/>
                </a:lnTo>
                <a:lnTo>
                  <a:pt x="1536" y="2190"/>
                </a:lnTo>
                <a:lnTo>
                  <a:pt x="1532" y="2186"/>
                </a:lnTo>
                <a:lnTo>
                  <a:pt x="1528" y="2180"/>
                </a:lnTo>
                <a:lnTo>
                  <a:pt x="1514" y="2172"/>
                </a:lnTo>
                <a:close/>
                <a:moveTo>
                  <a:pt x="1548" y="2182"/>
                </a:moveTo>
                <a:lnTo>
                  <a:pt x="1548" y="2182"/>
                </a:lnTo>
                <a:lnTo>
                  <a:pt x="1538" y="2170"/>
                </a:lnTo>
                <a:lnTo>
                  <a:pt x="1526" y="2158"/>
                </a:lnTo>
                <a:lnTo>
                  <a:pt x="1520" y="2156"/>
                </a:lnTo>
                <a:lnTo>
                  <a:pt x="1518" y="2156"/>
                </a:lnTo>
                <a:lnTo>
                  <a:pt x="1518" y="2160"/>
                </a:lnTo>
                <a:lnTo>
                  <a:pt x="1520" y="2164"/>
                </a:lnTo>
                <a:lnTo>
                  <a:pt x="1524" y="2172"/>
                </a:lnTo>
                <a:lnTo>
                  <a:pt x="1526" y="2174"/>
                </a:lnTo>
                <a:lnTo>
                  <a:pt x="1530" y="2176"/>
                </a:lnTo>
                <a:lnTo>
                  <a:pt x="1532" y="2176"/>
                </a:lnTo>
                <a:lnTo>
                  <a:pt x="1536" y="2180"/>
                </a:lnTo>
                <a:lnTo>
                  <a:pt x="1542" y="2194"/>
                </a:lnTo>
                <a:lnTo>
                  <a:pt x="1544" y="2196"/>
                </a:lnTo>
                <a:lnTo>
                  <a:pt x="1548" y="2196"/>
                </a:lnTo>
                <a:lnTo>
                  <a:pt x="1550" y="2196"/>
                </a:lnTo>
                <a:lnTo>
                  <a:pt x="1550" y="2194"/>
                </a:lnTo>
                <a:lnTo>
                  <a:pt x="1548" y="2192"/>
                </a:lnTo>
                <a:lnTo>
                  <a:pt x="1550" y="2190"/>
                </a:lnTo>
                <a:lnTo>
                  <a:pt x="1550" y="2186"/>
                </a:lnTo>
                <a:lnTo>
                  <a:pt x="1548" y="2182"/>
                </a:lnTo>
                <a:close/>
                <a:moveTo>
                  <a:pt x="1518" y="2154"/>
                </a:moveTo>
                <a:lnTo>
                  <a:pt x="1518" y="2154"/>
                </a:lnTo>
                <a:lnTo>
                  <a:pt x="1520" y="2152"/>
                </a:lnTo>
                <a:lnTo>
                  <a:pt x="1518" y="2148"/>
                </a:lnTo>
                <a:lnTo>
                  <a:pt x="1516" y="2144"/>
                </a:lnTo>
                <a:lnTo>
                  <a:pt x="1510" y="2144"/>
                </a:lnTo>
                <a:lnTo>
                  <a:pt x="1506" y="2144"/>
                </a:lnTo>
                <a:lnTo>
                  <a:pt x="1502" y="2146"/>
                </a:lnTo>
                <a:lnTo>
                  <a:pt x="1500" y="2150"/>
                </a:lnTo>
                <a:lnTo>
                  <a:pt x="1500" y="2156"/>
                </a:lnTo>
                <a:lnTo>
                  <a:pt x="1500" y="2158"/>
                </a:lnTo>
                <a:lnTo>
                  <a:pt x="1502" y="2156"/>
                </a:lnTo>
                <a:lnTo>
                  <a:pt x="1504" y="2154"/>
                </a:lnTo>
                <a:lnTo>
                  <a:pt x="1508" y="2154"/>
                </a:lnTo>
                <a:lnTo>
                  <a:pt x="1512" y="2158"/>
                </a:lnTo>
                <a:lnTo>
                  <a:pt x="1514" y="2158"/>
                </a:lnTo>
                <a:lnTo>
                  <a:pt x="1518" y="2154"/>
                </a:lnTo>
                <a:close/>
                <a:moveTo>
                  <a:pt x="1568" y="2192"/>
                </a:moveTo>
                <a:lnTo>
                  <a:pt x="1568" y="2192"/>
                </a:lnTo>
                <a:lnTo>
                  <a:pt x="1566" y="2192"/>
                </a:lnTo>
                <a:lnTo>
                  <a:pt x="1566" y="2194"/>
                </a:lnTo>
                <a:lnTo>
                  <a:pt x="1566" y="2198"/>
                </a:lnTo>
                <a:lnTo>
                  <a:pt x="1566" y="2204"/>
                </a:lnTo>
                <a:lnTo>
                  <a:pt x="1564" y="2206"/>
                </a:lnTo>
                <a:lnTo>
                  <a:pt x="1562" y="2208"/>
                </a:lnTo>
                <a:lnTo>
                  <a:pt x="1560" y="2212"/>
                </a:lnTo>
                <a:lnTo>
                  <a:pt x="1560" y="2216"/>
                </a:lnTo>
                <a:lnTo>
                  <a:pt x="1562" y="2216"/>
                </a:lnTo>
                <a:lnTo>
                  <a:pt x="1566" y="2216"/>
                </a:lnTo>
                <a:lnTo>
                  <a:pt x="1570" y="2212"/>
                </a:lnTo>
                <a:lnTo>
                  <a:pt x="1572" y="2208"/>
                </a:lnTo>
                <a:lnTo>
                  <a:pt x="1574" y="2206"/>
                </a:lnTo>
                <a:lnTo>
                  <a:pt x="1576" y="2208"/>
                </a:lnTo>
                <a:lnTo>
                  <a:pt x="1576" y="2210"/>
                </a:lnTo>
                <a:lnTo>
                  <a:pt x="1576" y="2212"/>
                </a:lnTo>
                <a:lnTo>
                  <a:pt x="1572" y="2216"/>
                </a:lnTo>
                <a:lnTo>
                  <a:pt x="1566" y="2220"/>
                </a:lnTo>
                <a:lnTo>
                  <a:pt x="1566" y="2222"/>
                </a:lnTo>
                <a:lnTo>
                  <a:pt x="1568" y="2226"/>
                </a:lnTo>
                <a:lnTo>
                  <a:pt x="1572" y="2228"/>
                </a:lnTo>
                <a:lnTo>
                  <a:pt x="1576" y="2228"/>
                </a:lnTo>
                <a:lnTo>
                  <a:pt x="1578" y="2224"/>
                </a:lnTo>
                <a:lnTo>
                  <a:pt x="1580" y="2222"/>
                </a:lnTo>
                <a:lnTo>
                  <a:pt x="1580" y="2224"/>
                </a:lnTo>
                <a:lnTo>
                  <a:pt x="1580" y="2230"/>
                </a:lnTo>
                <a:lnTo>
                  <a:pt x="1580" y="2232"/>
                </a:lnTo>
                <a:lnTo>
                  <a:pt x="1582" y="2234"/>
                </a:lnTo>
                <a:lnTo>
                  <a:pt x="1586" y="2232"/>
                </a:lnTo>
                <a:lnTo>
                  <a:pt x="1586" y="2230"/>
                </a:lnTo>
                <a:lnTo>
                  <a:pt x="1588" y="2214"/>
                </a:lnTo>
                <a:lnTo>
                  <a:pt x="1586" y="2210"/>
                </a:lnTo>
                <a:lnTo>
                  <a:pt x="1584" y="2206"/>
                </a:lnTo>
                <a:lnTo>
                  <a:pt x="1578" y="2198"/>
                </a:lnTo>
                <a:lnTo>
                  <a:pt x="1572" y="2194"/>
                </a:lnTo>
                <a:lnTo>
                  <a:pt x="1568" y="2192"/>
                </a:lnTo>
                <a:close/>
                <a:moveTo>
                  <a:pt x="1560" y="2224"/>
                </a:moveTo>
                <a:lnTo>
                  <a:pt x="1560" y="2224"/>
                </a:lnTo>
                <a:lnTo>
                  <a:pt x="1562" y="2232"/>
                </a:lnTo>
                <a:lnTo>
                  <a:pt x="1570" y="2242"/>
                </a:lnTo>
                <a:lnTo>
                  <a:pt x="1572" y="2242"/>
                </a:lnTo>
                <a:lnTo>
                  <a:pt x="1572" y="2240"/>
                </a:lnTo>
                <a:lnTo>
                  <a:pt x="1572" y="2236"/>
                </a:lnTo>
                <a:lnTo>
                  <a:pt x="1568" y="2230"/>
                </a:lnTo>
                <a:lnTo>
                  <a:pt x="1562" y="2224"/>
                </a:lnTo>
                <a:lnTo>
                  <a:pt x="1560" y="2224"/>
                </a:lnTo>
                <a:close/>
                <a:moveTo>
                  <a:pt x="1582" y="2244"/>
                </a:moveTo>
                <a:lnTo>
                  <a:pt x="1582" y="2244"/>
                </a:lnTo>
                <a:lnTo>
                  <a:pt x="1580" y="2244"/>
                </a:lnTo>
                <a:lnTo>
                  <a:pt x="1580" y="2248"/>
                </a:lnTo>
                <a:lnTo>
                  <a:pt x="1582" y="2252"/>
                </a:lnTo>
                <a:lnTo>
                  <a:pt x="1584" y="2254"/>
                </a:lnTo>
                <a:lnTo>
                  <a:pt x="1586" y="2252"/>
                </a:lnTo>
                <a:lnTo>
                  <a:pt x="1586" y="2248"/>
                </a:lnTo>
                <a:lnTo>
                  <a:pt x="1586" y="2244"/>
                </a:lnTo>
                <a:lnTo>
                  <a:pt x="1582" y="2244"/>
                </a:lnTo>
                <a:close/>
                <a:moveTo>
                  <a:pt x="4140" y="1656"/>
                </a:moveTo>
                <a:lnTo>
                  <a:pt x="4140" y="1656"/>
                </a:lnTo>
                <a:lnTo>
                  <a:pt x="4136" y="1658"/>
                </a:lnTo>
                <a:lnTo>
                  <a:pt x="4134" y="1662"/>
                </a:lnTo>
                <a:lnTo>
                  <a:pt x="4136" y="1668"/>
                </a:lnTo>
                <a:lnTo>
                  <a:pt x="4142" y="1674"/>
                </a:lnTo>
                <a:lnTo>
                  <a:pt x="4148" y="1678"/>
                </a:lnTo>
                <a:lnTo>
                  <a:pt x="4154" y="1680"/>
                </a:lnTo>
                <a:lnTo>
                  <a:pt x="4160" y="1680"/>
                </a:lnTo>
                <a:lnTo>
                  <a:pt x="4164" y="1678"/>
                </a:lnTo>
                <a:lnTo>
                  <a:pt x="4166" y="1672"/>
                </a:lnTo>
                <a:lnTo>
                  <a:pt x="4168" y="1668"/>
                </a:lnTo>
                <a:lnTo>
                  <a:pt x="4166" y="1664"/>
                </a:lnTo>
                <a:lnTo>
                  <a:pt x="4164" y="1660"/>
                </a:lnTo>
                <a:lnTo>
                  <a:pt x="4160" y="1658"/>
                </a:lnTo>
                <a:lnTo>
                  <a:pt x="4154" y="1656"/>
                </a:lnTo>
                <a:lnTo>
                  <a:pt x="4148" y="1654"/>
                </a:lnTo>
                <a:lnTo>
                  <a:pt x="4140" y="1656"/>
                </a:lnTo>
                <a:close/>
                <a:moveTo>
                  <a:pt x="4268" y="2596"/>
                </a:moveTo>
                <a:lnTo>
                  <a:pt x="4268" y="2596"/>
                </a:lnTo>
                <a:lnTo>
                  <a:pt x="4260" y="2594"/>
                </a:lnTo>
                <a:lnTo>
                  <a:pt x="4244" y="2596"/>
                </a:lnTo>
                <a:lnTo>
                  <a:pt x="4226" y="2596"/>
                </a:lnTo>
                <a:lnTo>
                  <a:pt x="4216" y="2594"/>
                </a:lnTo>
                <a:lnTo>
                  <a:pt x="4206" y="2592"/>
                </a:lnTo>
                <a:lnTo>
                  <a:pt x="4198" y="2588"/>
                </a:lnTo>
                <a:lnTo>
                  <a:pt x="4194" y="2584"/>
                </a:lnTo>
                <a:lnTo>
                  <a:pt x="4192" y="2578"/>
                </a:lnTo>
                <a:lnTo>
                  <a:pt x="4190" y="2572"/>
                </a:lnTo>
                <a:lnTo>
                  <a:pt x="4190" y="2568"/>
                </a:lnTo>
                <a:lnTo>
                  <a:pt x="4188" y="2566"/>
                </a:lnTo>
                <a:lnTo>
                  <a:pt x="4186" y="2568"/>
                </a:lnTo>
                <a:lnTo>
                  <a:pt x="4180" y="2574"/>
                </a:lnTo>
                <a:lnTo>
                  <a:pt x="4174" y="2586"/>
                </a:lnTo>
                <a:lnTo>
                  <a:pt x="4174" y="2588"/>
                </a:lnTo>
                <a:lnTo>
                  <a:pt x="4176" y="2588"/>
                </a:lnTo>
                <a:lnTo>
                  <a:pt x="4180" y="2590"/>
                </a:lnTo>
                <a:lnTo>
                  <a:pt x="4182" y="2592"/>
                </a:lnTo>
                <a:lnTo>
                  <a:pt x="4184" y="2596"/>
                </a:lnTo>
                <a:lnTo>
                  <a:pt x="4184" y="2600"/>
                </a:lnTo>
                <a:lnTo>
                  <a:pt x="4184" y="2602"/>
                </a:lnTo>
                <a:lnTo>
                  <a:pt x="4190" y="2602"/>
                </a:lnTo>
                <a:lnTo>
                  <a:pt x="4196" y="2602"/>
                </a:lnTo>
                <a:lnTo>
                  <a:pt x="4198" y="2604"/>
                </a:lnTo>
                <a:lnTo>
                  <a:pt x="4202" y="2606"/>
                </a:lnTo>
                <a:lnTo>
                  <a:pt x="4208" y="2612"/>
                </a:lnTo>
                <a:lnTo>
                  <a:pt x="4214" y="2614"/>
                </a:lnTo>
                <a:lnTo>
                  <a:pt x="4226" y="2616"/>
                </a:lnTo>
                <a:lnTo>
                  <a:pt x="4248" y="2624"/>
                </a:lnTo>
                <a:lnTo>
                  <a:pt x="4252" y="2626"/>
                </a:lnTo>
                <a:lnTo>
                  <a:pt x="4256" y="2626"/>
                </a:lnTo>
                <a:lnTo>
                  <a:pt x="4256" y="2620"/>
                </a:lnTo>
                <a:lnTo>
                  <a:pt x="4256" y="2612"/>
                </a:lnTo>
                <a:lnTo>
                  <a:pt x="4256" y="2608"/>
                </a:lnTo>
                <a:lnTo>
                  <a:pt x="4258" y="2604"/>
                </a:lnTo>
                <a:lnTo>
                  <a:pt x="4264" y="2600"/>
                </a:lnTo>
                <a:lnTo>
                  <a:pt x="4268" y="2598"/>
                </a:lnTo>
                <a:lnTo>
                  <a:pt x="4270" y="2596"/>
                </a:lnTo>
                <a:lnTo>
                  <a:pt x="4268" y="2596"/>
                </a:lnTo>
                <a:close/>
                <a:moveTo>
                  <a:pt x="4356" y="2612"/>
                </a:moveTo>
                <a:lnTo>
                  <a:pt x="4356" y="2612"/>
                </a:lnTo>
                <a:lnTo>
                  <a:pt x="4346" y="2608"/>
                </a:lnTo>
                <a:lnTo>
                  <a:pt x="4342" y="2606"/>
                </a:lnTo>
                <a:lnTo>
                  <a:pt x="4340" y="2604"/>
                </a:lnTo>
                <a:lnTo>
                  <a:pt x="4338" y="2596"/>
                </a:lnTo>
                <a:lnTo>
                  <a:pt x="4340" y="2582"/>
                </a:lnTo>
                <a:lnTo>
                  <a:pt x="4340" y="2568"/>
                </a:lnTo>
                <a:lnTo>
                  <a:pt x="4338" y="2566"/>
                </a:lnTo>
                <a:lnTo>
                  <a:pt x="4336" y="2564"/>
                </a:lnTo>
                <a:lnTo>
                  <a:pt x="4334" y="2564"/>
                </a:lnTo>
                <a:lnTo>
                  <a:pt x="4330" y="2568"/>
                </a:lnTo>
                <a:lnTo>
                  <a:pt x="4318" y="2582"/>
                </a:lnTo>
                <a:lnTo>
                  <a:pt x="4306" y="2598"/>
                </a:lnTo>
                <a:lnTo>
                  <a:pt x="4298" y="2612"/>
                </a:lnTo>
                <a:lnTo>
                  <a:pt x="4296" y="2620"/>
                </a:lnTo>
                <a:lnTo>
                  <a:pt x="4294" y="2628"/>
                </a:lnTo>
                <a:lnTo>
                  <a:pt x="4296" y="2636"/>
                </a:lnTo>
                <a:lnTo>
                  <a:pt x="4298" y="2646"/>
                </a:lnTo>
                <a:lnTo>
                  <a:pt x="4302" y="2652"/>
                </a:lnTo>
                <a:lnTo>
                  <a:pt x="4304" y="2652"/>
                </a:lnTo>
                <a:lnTo>
                  <a:pt x="4306" y="2652"/>
                </a:lnTo>
                <a:lnTo>
                  <a:pt x="4312" y="2644"/>
                </a:lnTo>
                <a:lnTo>
                  <a:pt x="4314" y="2632"/>
                </a:lnTo>
                <a:lnTo>
                  <a:pt x="4320" y="2622"/>
                </a:lnTo>
                <a:lnTo>
                  <a:pt x="4322" y="2620"/>
                </a:lnTo>
                <a:lnTo>
                  <a:pt x="4324" y="2618"/>
                </a:lnTo>
                <a:lnTo>
                  <a:pt x="4326" y="2620"/>
                </a:lnTo>
                <a:lnTo>
                  <a:pt x="4326" y="2622"/>
                </a:lnTo>
                <a:lnTo>
                  <a:pt x="4324" y="2634"/>
                </a:lnTo>
                <a:lnTo>
                  <a:pt x="4324" y="2646"/>
                </a:lnTo>
                <a:lnTo>
                  <a:pt x="4324" y="2648"/>
                </a:lnTo>
                <a:lnTo>
                  <a:pt x="4326" y="2650"/>
                </a:lnTo>
                <a:lnTo>
                  <a:pt x="4334" y="2646"/>
                </a:lnTo>
                <a:lnTo>
                  <a:pt x="4344" y="2640"/>
                </a:lnTo>
                <a:lnTo>
                  <a:pt x="4354" y="2632"/>
                </a:lnTo>
                <a:lnTo>
                  <a:pt x="4362" y="2622"/>
                </a:lnTo>
                <a:lnTo>
                  <a:pt x="4364" y="2620"/>
                </a:lnTo>
                <a:lnTo>
                  <a:pt x="4364" y="2616"/>
                </a:lnTo>
                <a:lnTo>
                  <a:pt x="4360" y="2614"/>
                </a:lnTo>
                <a:lnTo>
                  <a:pt x="4356" y="2612"/>
                </a:lnTo>
                <a:close/>
                <a:moveTo>
                  <a:pt x="4284" y="2440"/>
                </a:moveTo>
                <a:lnTo>
                  <a:pt x="4284" y="2440"/>
                </a:lnTo>
                <a:lnTo>
                  <a:pt x="4286" y="2438"/>
                </a:lnTo>
                <a:lnTo>
                  <a:pt x="4284" y="2436"/>
                </a:lnTo>
                <a:lnTo>
                  <a:pt x="4280" y="2430"/>
                </a:lnTo>
                <a:lnTo>
                  <a:pt x="4272" y="2424"/>
                </a:lnTo>
                <a:lnTo>
                  <a:pt x="4260" y="2416"/>
                </a:lnTo>
                <a:lnTo>
                  <a:pt x="4246" y="2410"/>
                </a:lnTo>
                <a:lnTo>
                  <a:pt x="4230" y="2404"/>
                </a:lnTo>
                <a:lnTo>
                  <a:pt x="4212" y="2398"/>
                </a:lnTo>
                <a:lnTo>
                  <a:pt x="4194" y="2396"/>
                </a:lnTo>
                <a:lnTo>
                  <a:pt x="4178" y="2394"/>
                </a:lnTo>
                <a:lnTo>
                  <a:pt x="4170" y="2394"/>
                </a:lnTo>
                <a:lnTo>
                  <a:pt x="4168" y="2396"/>
                </a:lnTo>
                <a:lnTo>
                  <a:pt x="4172" y="2398"/>
                </a:lnTo>
                <a:lnTo>
                  <a:pt x="4186" y="2408"/>
                </a:lnTo>
                <a:lnTo>
                  <a:pt x="4202" y="2418"/>
                </a:lnTo>
                <a:lnTo>
                  <a:pt x="4220" y="2430"/>
                </a:lnTo>
                <a:lnTo>
                  <a:pt x="4246" y="2442"/>
                </a:lnTo>
                <a:lnTo>
                  <a:pt x="4258" y="2446"/>
                </a:lnTo>
                <a:lnTo>
                  <a:pt x="4270" y="2446"/>
                </a:lnTo>
                <a:lnTo>
                  <a:pt x="4278" y="2446"/>
                </a:lnTo>
                <a:lnTo>
                  <a:pt x="4282" y="2444"/>
                </a:lnTo>
                <a:lnTo>
                  <a:pt x="4284" y="2440"/>
                </a:lnTo>
                <a:close/>
                <a:moveTo>
                  <a:pt x="4640" y="2510"/>
                </a:moveTo>
                <a:lnTo>
                  <a:pt x="4640" y="2510"/>
                </a:lnTo>
                <a:lnTo>
                  <a:pt x="4646" y="2502"/>
                </a:lnTo>
                <a:lnTo>
                  <a:pt x="4646" y="2496"/>
                </a:lnTo>
                <a:lnTo>
                  <a:pt x="4644" y="2496"/>
                </a:lnTo>
                <a:lnTo>
                  <a:pt x="4640" y="2496"/>
                </a:lnTo>
                <a:lnTo>
                  <a:pt x="4628" y="2506"/>
                </a:lnTo>
                <a:lnTo>
                  <a:pt x="4622" y="2514"/>
                </a:lnTo>
                <a:lnTo>
                  <a:pt x="4616" y="2522"/>
                </a:lnTo>
                <a:lnTo>
                  <a:pt x="4612" y="2528"/>
                </a:lnTo>
                <a:lnTo>
                  <a:pt x="4608" y="2528"/>
                </a:lnTo>
                <a:lnTo>
                  <a:pt x="4608" y="2526"/>
                </a:lnTo>
                <a:lnTo>
                  <a:pt x="4608" y="2520"/>
                </a:lnTo>
                <a:lnTo>
                  <a:pt x="4608" y="2512"/>
                </a:lnTo>
                <a:lnTo>
                  <a:pt x="4612" y="2504"/>
                </a:lnTo>
                <a:lnTo>
                  <a:pt x="4616" y="2498"/>
                </a:lnTo>
                <a:lnTo>
                  <a:pt x="4622" y="2492"/>
                </a:lnTo>
                <a:lnTo>
                  <a:pt x="4630" y="2488"/>
                </a:lnTo>
                <a:lnTo>
                  <a:pt x="4634" y="2484"/>
                </a:lnTo>
                <a:lnTo>
                  <a:pt x="4636" y="2480"/>
                </a:lnTo>
                <a:lnTo>
                  <a:pt x="4638" y="2476"/>
                </a:lnTo>
                <a:lnTo>
                  <a:pt x="4636" y="2474"/>
                </a:lnTo>
                <a:lnTo>
                  <a:pt x="4634" y="2472"/>
                </a:lnTo>
                <a:lnTo>
                  <a:pt x="4630" y="2472"/>
                </a:lnTo>
                <a:lnTo>
                  <a:pt x="4626" y="2474"/>
                </a:lnTo>
                <a:lnTo>
                  <a:pt x="4620" y="2476"/>
                </a:lnTo>
                <a:lnTo>
                  <a:pt x="4614" y="2476"/>
                </a:lnTo>
                <a:lnTo>
                  <a:pt x="4608" y="2474"/>
                </a:lnTo>
                <a:lnTo>
                  <a:pt x="4602" y="2470"/>
                </a:lnTo>
                <a:lnTo>
                  <a:pt x="4600" y="2466"/>
                </a:lnTo>
                <a:lnTo>
                  <a:pt x="4600" y="2460"/>
                </a:lnTo>
                <a:lnTo>
                  <a:pt x="4602" y="2456"/>
                </a:lnTo>
                <a:lnTo>
                  <a:pt x="4610" y="2448"/>
                </a:lnTo>
                <a:lnTo>
                  <a:pt x="4616" y="2442"/>
                </a:lnTo>
                <a:lnTo>
                  <a:pt x="4618" y="2436"/>
                </a:lnTo>
                <a:lnTo>
                  <a:pt x="4614" y="2430"/>
                </a:lnTo>
                <a:lnTo>
                  <a:pt x="4610" y="2426"/>
                </a:lnTo>
                <a:lnTo>
                  <a:pt x="4602" y="2424"/>
                </a:lnTo>
                <a:lnTo>
                  <a:pt x="4590" y="2422"/>
                </a:lnTo>
                <a:lnTo>
                  <a:pt x="4578" y="2422"/>
                </a:lnTo>
                <a:lnTo>
                  <a:pt x="4566" y="2426"/>
                </a:lnTo>
                <a:lnTo>
                  <a:pt x="4554" y="2428"/>
                </a:lnTo>
                <a:lnTo>
                  <a:pt x="4548" y="2428"/>
                </a:lnTo>
                <a:lnTo>
                  <a:pt x="4546" y="2428"/>
                </a:lnTo>
                <a:lnTo>
                  <a:pt x="4546" y="2426"/>
                </a:lnTo>
                <a:lnTo>
                  <a:pt x="4546" y="2422"/>
                </a:lnTo>
                <a:lnTo>
                  <a:pt x="4542" y="2420"/>
                </a:lnTo>
                <a:lnTo>
                  <a:pt x="4536" y="2422"/>
                </a:lnTo>
                <a:lnTo>
                  <a:pt x="4528" y="2422"/>
                </a:lnTo>
                <a:lnTo>
                  <a:pt x="4524" y="2420"/>
                </a:lnTo>
                <a:lnTo>
                  <a:pt x="4520" y="2418"/>
                </a:lnTo>
                <a:lnTo>
                  <a:pt x="4518" y="2414"/>
                </a:lnTo>
                <a:lnTo>
                  <a:pt x="4518" y="2408"/>
                </a:lnTo>
                <a:lnTo>
                  <a:pt x="4520" y="2404"/>
                </a:lnTo>
                <a:lnTo>
                  <a:pt x="4524" y="2400"/>
                </a:lnTo>
                <a:lnTo>
                  <a:pt x="4528" y="2398"/>
                </a:lnTo>
                <a:lnTo>
                  <a:pt x="4532" y="2396"/>
                </a:lnTo>
                <a:lnTo>
                  <a:pt x="4532" y="2392"/>
                </a:lnTo>
                <a:lnTo>
                  <a:pt x="4530" y="2388"/>
                </a:lnTo>
                <a:lnTo>
                  <a:pt x="4526" y="2386"/>
                </a:lnTo>
                <a:lnTo>
                  <a:pt x="4522" y="2384"/>
                </a:lnTo>
                <a:lnTo>
                  <a:pt x="4514" y="2384"/>
                </a:lnTo>
                <a:lnTo>
                  <a:pt x="4506" y="2388"/>
                </a:lnTo>
                <a:lnTo>
                  <a:pt x="4496" y="2394"/>
                </a:lnTo>
                <a:lnTo>
                  <a:pt x="4490" y="2400"/>
                </a:lnTo>
                <a:lnTo>
                  <a:pt x="4486" y="2402"/>
                </a:lnTo>
                <a:lnTo>
                  <a:pt x="4484" y="2400"/>
                </a:lnTo>
                <a:lnTo>
                  <a:pt x="4486" y="2394"/>
                </a:lnTo>
                <a:lnTo>
                  <a:pt x="4496" y="2374"/>
                </a:lnTo>
                <a:lnTo>
                  <a:pt x="4508" y="2354"/>
                </a:lnTo>
                <a:lnTo>
                  <a:pt x="4518" y="2336"/>
                </a:lnTo>
                <a:lnTo>
                  <a:pt x="4526" y="2322"/>
                </a:lnTo>
                <a:lnTo>
                  <a:pt x="4536" y="2308"/>
                </a:lnTo>
                <a:lnTo>
                  <a:pt x="4538" y="2304"/>
                </a:lnTo>
                <a:lnTo>
                  <a:pt x="4540" y="2298"/>
                </a:lnTo>
                <a:lnTo>
                  <a:pt x="4538" y="2294"/>
                </a:lnTo>
                <a:lnTo>
                  <a:pt x="4536" y="2292"/>
                </a:lnTo>
                <a:lnTo>
                  <a:pt x="4530" y="2290"/>
                </a:lnTo>
                <a:lnTo>
                  <a:pt x="4524" y="2292"/>
                </a:lnTo>
                <a:lnTo>
                  <a:pt x="4514" y="2294"/>
                </a:lnTo>
                <a:lnTo>
                  <a:pt x="4504" y="2298"/>
                </a:lnTo>
                <a:lnTo>
                  <a:pt x="4494" y="2304"/>
                </a:lnTo>
                <a:lnTo>
                  <a:pt x="4488" y="2310"/>
                </a:lnTo>
                <a:lnTo>
                  <a:pt x="4484" y="2316"/>
                </a:lnTo>
                <a:lnTo>
                  <a:pt x="4482" y="2320"/>
                </a:lnTo>
                <a:lnTo>
                  <a:pt x="4480" y="2328"/>
                </a:lnTo>
                <a:lnTo>
                  <a:pt x="4478" y="2332"/>
                </a:lnTo>
                <a:lnTo>
                  <a:pt x="4472" y="2336"/>
                </a:lnTo>
                <a:lnTo>
                  <a:pt x="4466" y="2342"/>
                </a:lnTo>
                <a:lnTo>
                  <a:pt x="4460" y="2350"/>
                </a:lnTo>
                <a:lnTo>
                  <a:pt x="4448" y="2376"/>
                </a:lnTo>
                <a:lnTo>
                  <a:pt x="4434" y="2408"/>
                </a:lnTo>
                <a:lnTo>
                  <a:pt x="4420" y="2440"/>
                </a:lnTo>
                <a:lnTo>
                  <a:pt x="4410" y="2460"/>
                </a:lnTo>
                <a:lnTo>
                  <a:pt x="4408" y="2464"/>
                </a:lnTo>
                <a:lnTo>
                  <a:pt x="4406" y="2462"/>
                </a:lnTo>
                <a:lnTo>
                  <a:pt x="4406" y="2460"/>
                </a:lnTo>
                <a:lnTo>
                  <a:pt x="4402" y="2462"/>
                </a:lnTo>
                <a:lnTo>
                  <a:pt x="4396" y="2464"/>
                </a:lnTo>
                <a:lnTo>
                  <a:pt x="4386" y="2474"/>
                </a:lnTo>
                <a:lnTo>
                  <a:pt x="4384" y="2476"/>
                </a:lnTo>
                <a:lnTo>
                  <a:pt x="4384" y="2478"/>
                </a:lnTo>
                <a:lnTo>
                  <a:pt x="4384" y="2480"/>
                </a:lnTo>
                <a:lnTo>
                  <a:pt x="4388" y="2482"/>
                </a:lnTo>
                <a:lnTo>
                  <a:pt x="4402" y="2484"/>
                </a:lnTo>
                <a:lnTo>
                  <a:pt x="4406" y="2486"/>
                </a:lnTo>
                <a:lnTo>
                  <a:pt x="4406" y="2488"/>
                </a:lnTo>
                <a:lnTo>
                  <a:pt x="4394" y="2498"/>
                </a:lnTo>
                <a:lnTo>
                  <a:pt x="4386" y="2504"/>
                </a:lnTo>
                <a:lnTo>
                  <a:pt x="4380" y="2510"/>
                </a:lnTo>
                <a:lnTo>
                  <a:pt x="4378" y="2514"/>
                </a:lnTo>
                <a:lnTo>
                  <a:pt x="4378" y="2516"/>
                </a:lnTo>
                <a:lnTo>
                  <a:pt x="4378" y="2520"/>
                </a:lnTo>
                <a:lnTo>
                  <a:pt x="4382" y="2524"/>
                </a:lnTo>
                <a:lnTo>
                  <a:pt x="4384" y="2528"/>
                </a:lnTo>
                <a:lnTo>
                  <a:pt x="4390" y="2530"/>
                </a:lnTo>
                <a:lnTo>
                  <a:pt x="4398" y="2530"/>
                </a:lnTo>
                <a:lnTo>
                  <a:pt x="4416" y="2526"/>
                </a:lnTo>
                <a:lnTo>
                  <a:pt x="4426" y="2524"/>
                </a:lnTo>
                <a:lnTo>
                  <a:pt x="4434" y="2524"/>
                </a:lnTo>
                <a:lnTo>
                  <a:pt x="4446" y="2528"/>
                </a:lnTo>
                <a:lnTo>
                  <a:pt x="4452" y="2530"/>
                </a:lnTo>
                <a:lnTo>
                  <a:pt x="4462" y="2532"/>
                </a:lnTo>
                <a:lnTo>
                  <a:pt x="4474" y="2532"/>
                </a:lnTo>
                <a:lnTo>
                  <a:pt x="4490" y="2530"/>
                </a:lnTo>
                <a:lnTo>
                  <a:pt x="4504" y="2528"/>
                </a:lnTo>
                <a:lnTo>
                  <a:pt x="4512" y="2528"/>
                </a:lnTo>
                <a:lnTo>
                  <a:pt x="4514" y="2530"/>
                </a:lnTo>
                <a:lnTo>
                  <a:pt x="4512" y="2532"/>
                </a:lnTo>
                <a:lnTo>
                  <a:pt x="4512" y="2534"/>
                </a:lnTo>
                <a:lnTo>
                  <a:pt x="4514" y="2536"/>
                </a:lnTo>
                <a:lnTo>
                  <a:pt x="4520" y="2538"/>
                </a:lnTo>
                <a:lnTo>
                  <a:pt x="4532" y="2536"/>
                </a:lnTo>
                <a:lnTo>
                  <a:pt x="4544" y="2536"/>
                </a:lnTo>
                <a:lnTo>
                  <a:pt x="4548" y="2538"/>
                </a:lnTo>
                <a:lnTo>
                  <a:pt x="4546" y="2542"/>
                </a:lnTo>
                <a:lnTo>
                  <a:pt x="4540" y="2548"/>
                </a:lnTo>
                <a:lnTo>
                  <a:pt x="4522" y="2560"/>
                </a:lnTo>
                <a:lnTo>
                  <a:pt x="4516" y="2564"/>
                </a:lnTo>
                <a:lnTo>
                  <a:pt x="4514" y="2570"/>
                </a:lnTo>
                <a:lnTo>
                  <a:pt x="4514" y="2574"/>
                </a:lnTo>
                <a:lnTo>
                  <a:pt x="4518" y="2576"/>
                </a:lnTo>
                <a:lnTo>
                  <a:pt x="4522" y="2578"/>
                </a:lnTo>
                <a:lnTo>
                  <a:pt x="4526" y="2578"/>
                </a:lnTo>
                <a:lnTo>
                  <a:pt x="4532" y="2576"/>
                </a:lnTo>
                <a:lnTo>
                  <a:pt x="4540" y="2572"/>
                </a:lnTo>
                <a:lnTo>
                  <a:pt x="4546" y="2566"/>
                </a:lnTo>
                <a:lnTo>
                  <a:pt x="4552" y="2558"/>
                </a:lnTo>
                <a:lnTo>
                  <a:pt x="4558" y="2550"/>
                </a:lnTo>
                <a:lnTo>
                  <a:pt x="4564" y="2546"/>
                </a:lnTo>
                <a:lnTo>
                  <a:pt x="4566" y="2544"/>
                </a:lnTo>
                <a:lnTo>
                  <a:pt x="4570" y="2544"/>
                </a:lnTo>
                <a:lnTo>
                  <a:pt x="4572" y="2542"/>
                </a:lnTo>
                <a:lnTo>
                  <a:pt x="4576" y="2540"/>
                </a:lnTo>
                <a:lnTo>
                  <a:pt x="4578" y="2538"/>
                </a:lnTo>
                <a:lnTo>
                  <a:pt x="4582" y="2530"/>
                </a:lnTo>
                <a:lnTo>
                  <a:pt x="4586" y="2524"/>
                </a:lnTo>
                <a:lnTo>
                  <a:pt x="4590" y="2520"/>
                </a:lnTo>
                <a:lnTo>
                  <a:pt x="4594" y="2518"/>
                </a:lnTo>
                <a:lnTo>
                  <a:pt x="4596" y="2520"/>
                </a:lnTo>
                <a:lnTo>
                  <a:pt x="4598" y="2524"/>
                </a:lnTo>
                <a:lnTo>
                  <a:pt x="4598" y="2530"/>
                </a:lnTo>
                <a:lnTo>
                  <a:pt x="4598" y="2538"/>
                </a:lnTo>
                <a:lnTo>
                  <a:pt x="4594" y="2548"/>
                </a:lnTo>
                <a:lnTo>
                  <a:pt x="4590" y="2564"/>
                </a:lnTo>
                <a:lnTo>
                  <a:pt x="4588" y="2574"/>
                </a:lnTo>
                <a:lnTo>
                  <a:pt x="4588" y="2576"/>
                </a:lnTo>
                <a:lnTo>
                  <a:pt x="4592" y="2576"/>
                </a:lnTo>
                <a:lnTo>
                  <a:pt x="4600" y="2570"/>
                </a:lnTo>
                <a:lnTo>
                  <a:pt x="4606" y="2566"/>
                </a:lnTo>
                <a:lnTo>
                  <a:pt x="4608" y="2566"/>
                </a:lnTo>
                <a:lnTo>
                  <a:pt x="4610" y="2568"/>
                </a:lnTo>
                <a:lnTo>
                  <a:pt x="4612" y="2572"/>
                </a:lnTo>
                <a:lnTo>
                  <a:pt x="4614" y="2576"/>
                </a:lnTo>
                <a:lnTo>
                  <a:pt x="4618" y="2580"/>
                </a:lnTo>
                <a:lnTo>
                  <a:pt x="4624" y="2584"/>
                </a:lnTo>
                <a:lnTo>
                  <a:pt x="4630" y="2586"/>
                </a:lnTo>
                <a:lnTo>
                  <a:pt x="4638" y="2584"/>
                </a:lnTo>
                <a:lnTo>
                  <a:pt x="4642" y="2582"/>
                </a:lnTo>
                <a:lnTo>
                  <a:pt x="4644" y="2580"/>
                </a:lnTo>
                <a:lnTo>
                  <a:pt x="4644" y="2574"/>
                </a:lnTo>
                <a:lnTo>
                  <a:pt x="4644" y="2560"/>
                </a:lnTo>
                <a:lnTo>
                  <a:pt x="4644" y="2550"/>
                </a:lnTo>
                <a:lnTo>
                  <a:pt x="4648" y="2536"/>
                </a:lnTo>
                <a:lnTo>
                  <a:pt x="4650" y="2526"/>
                </a:lnTo>
                <a:lnTo>
                  <a:pt x="4650" y="2522"/>
                </a:lnTo>
                <a:lnTo>
                  <a:pt x="4648" y="2520"/>
                </a:lnTo>
                <a:lnTo>
                  <a:pt x="4644" y="2520"/>
                </a:lnTo>
                <a:lnTo>
                  <a:pt x="4640" y="2522"/>
                </a:lnTo>
                <a:lnTo>
                  <a:pt x="4636" y="2520"/>
                </a:lnTo>
                <a:lnTo>
                  <a:pt x="4636" y="2518"/>
                </a:lnTo>
                <a:lnTo>
                  <a:pt x="4640" y="2510"/>
                </a:lnTo>
                <a:close/>
                <a:moveTo>
                  <a:pt x="3266" y="1234"/>
                </a:moveTo>
                <a:lnTo>
                  <a:pt x="3266" y="1234"/>
                </a:lnTo>
                <a:lnTo>
                  <a:pt x="3276" y="1242"/>
                </a:lnTo>
                <a:lnTo>
                  <a:pt x="3278" y="1244"/>
                </a:lnTo>
                <a:lnTo>
                  <a:pt x="3280" y="1244"/>
                </a:lnTo>
                <a:lnTo>
                  <a:pt x="3284" y="1240"/>
                </a:lnTo>
                <a:lnTo>
                  <a:pt x="3286" y="1234"/>
                </a:lnTo>
                <a:lnTo>
                  <a:pt x="3286" y="1218"/>
                </a:lnTo>
                <a:lnTo>
                  <a:pt x="3282" y="1206"/>
                </a:lnTo>
                <a:lnTo>
                  <a:pt x="3280" y="1204"/>
                </a:lnTo>
                <a:lnTo>
                  <a:pt x="3276" y="1206"/>
                </a:lnTo>
                <a:lnTo>
                  <a:pt x="3272" y="1208"/>
                </a:lnTo>
                <a:lnTo>
                  <a:pt x="3268" y="1210"/>
                </a:lnTo>
                <a:lnTo>
                  <a:pt x="3264" y="1216"/>
                </a:lnTo>
                <a:lnTo>
                  <a:pt x="3262" y="1220"/>
                </a:lnTo>
                <a:lnTo>
                  <a:pt x="3264" y="1228"/>
                </a:lnTo>
                <a:lnTo>
                  <a:pt x="3266" y="1234"/>
                </a:lnTo>
                <a:close/>
                <a:moveTo>
                  <a:pt x="1702" y="940"/>
                </a:moveTo>
                <a:lnTo>
                  <a:pt x="1702" y="940"/>
                </a:lnTo>
                <a:lnTo>
                  <a:pt x="1718" y="944"/>
                </a:lnTo>
                <a:lnTo>
                  <a:pt x="1736" y="950"/>
                </a:lnTo>
                <a:lnTo>
                  <a:pt x="1766" y="960"/>
                </a:lnTo>
                <a:lnTo>
                  <a:pt x="1776" y="966"/>
                </a:lnTo>
                <a:lnTo>
                  <a:pt x="1784" y="972"/>
                </a:lnTo>
                <a:lnTo>
                  <a:pt x="1790" y="978"/>
                </a:lnTo>
                <a:lnTo>
                  <a:pt x="1794" y="984"/>
                </a:lnTo>
                <a:lnTo>
                  <a:pt x="1800" y="996"/>
                </a:lnTo>
                <a:lnTo>
                  <a:pt x="1804" y="1002"/>
                </a:lnTo>
                <a:lnTo>
                  <a:pt x="1808" y="1004"/>
                </a:lnTo>
                <a:lnTo>
                  <a:pt x="1814" y="1006"/>
                </a:lnTo>
                <a:lnTo>
                  <a:pt x="1820" y="1006"/>
                </a:lnTo>
                <a:lnTo>
                  <a:pt x="1832" y="1002"/>
                </a:lnTo>
                <a:lnTo>
                  <a:pt x="1846" y="994"/>
                </a:lnTo>
                <a:lnTo>
                  <a:pt x="1860" y="984"/>
                </a:lnTo>
                <a:lnTo>
                  <a:pt x="1866" y="982"/>
                </a:lnTo>
                <a:lnTo>
                  <a:pt x="1870" y="980"/>
                </a:lnTo>
                <a:lnTo>
                  <a:pt x="1878" y="982"/>
                </a:lnTo>
                <a:lnTo>
                  <a:pt x="1882" y="982"/>
                </a:lnTo>
                <a:lnTo>
                  <a:pt x="1888" y="984"/>
                </a:lnTo>
                <a:lnTo>
                  <a:pt x="1896" y="982"/>
                </a:lnTo>
                <a:lnTo>
                  <a:pt x="1906" y="978"/>
                </a:lnTo>
                <a:lnTo>
                  <a:pt x="1912" y="976"/>
                </a:lnTo>
                <a:lnTo>
                  <a:pt x="1914" y="972"/>
                </a:lnTo>
                <a:lnTo>
                  <a:pt x="1920" y="964"/>
                </a:lnTo>
                <a:lnTo>
                  <a:pt x="1922" y="954"/>
                </a:lnTo>
                <a:lnTo>
                  <a:pt x="1922" y="946"/>
                </a:lnTo>
                <a:lnTo>
                  <a:pt x="1922" y="936"/>
                </a:lnTo>
                <a:lnTo>
                  <a:pt x="1926" y="930"/>
                </a:lnTo>
                <a:lnTo>
                  <a:pt x="1932" y="924"/>
                </a:lnTo>
                <a:lnTo>
                  <a:pt x="1942" y="920"/>
                </a:lnTo>
                <a:lnTo>
                  <a:pt x="1952" y="918"/>
                </a:lnTo>
                <a:lnTo>
                  <a:pt x="1958" y="914"/>
                </a:lnTo>
                <a:lnTo>
                  <a:pt x="1962" y="910"/>
                </a:lnTo>
                <a:lnTo>
                  <a:pt x="1964" y="904"/>
                </a:lnTo>
                <a:lnTo>
                  <a:pt x="1966" y="898"/>
                </a:lnTo>
                <a:lnTo>
                  <a:pt x="1970" y="892"/>
                </a:lnTo>
                <a:lnTo>
                  <a:pt x="1978" y="886"/>
                </a:lnTo>
                <a:lnTo>
                  <a:pt x="1992" y="880"/>
                </a:lnTo>
                <a:lnTo>
                  <a:pt x="2020" y="868"/>
                </a:lnTo>
                <a:lnTo>
                  <a:pt x="2046" y="856"/>
                </a:lnTo>
                <a:lnTo>
                  <a:pt x="2070" y="846"/>
                </a:lnTo>
                <a:lnTo>
                  <a:pt x="2090" y="840"/>
                </a:lnTo>
                <a:lnTo>
                  <a:pt x="2106" y="836"/>
                </a:lnTo>
                <a:lnTo>
                  <a:pt x="2116" y="832"/>
                </a:lnTo>
                <a:lnTo>
                  <a:pt x="2122" y="826"/>
                </a:lnTo>
                <a:lnTo>
                  <a:pt x="2124" y="822"/>
                </a:lnTo>
                <a:lnTo>
                  <a:pt x="2122" y="818"/>
                </a:lnTo>
                <a:lnTo>
                  <a:pt x="2118" y="814"/>
                </a:lnTo>
                <a:lnTo>
                  <a:pt x="2106" y="810"/>
                </a:lnTo>
                <a:lnTo>
                  <a:pt x="2096" y="806"/>
                </a:lnTo>
                <a:lnTo>
                  <a:pt x="2088" y="800"/>
                </a:lnTo>
                <a:lnTo>
                  <a:pt x="2068" y="786"/>
                </a:lnTo>
                <a:lnTo>
                  <a:pt x="2058" y="778"/>
                </a:lnTo>
                <a:lnTo>
                  <a:pt x="2046" y="772"/>
                </a:lnTo>
                <a:lnTo>
                  <a:pt x="2032" y="768"/>
                </a:lnTo>
                <a:lnTo>
                  <a:pt x="2016" y="766"/>
                </a:lnTo>
                <a:lnTo>
                  <a:pt x="2002" y="768"/>
                </a:lnTo>
                <a:lnTo>
                  <a:pt x="1992" y="770"/>
                </a:lnTo>
                <a:lnTo>
                  <a:pt x="1986" y="772"/>
                </a:lnTo>
                <a:lnTo>
                  <a:pt x="1982" y="776"/>
                </a:lnTo>
                <a:lnTo>
                  <a:pt x="1980" y="782"/>
                </a:lnTo>
                <a:lnTo>
                  <a:pt x="1978" y="784"/>
                </a:lnTo>
                <a:lnTo>
                  <a:pt x="1974" y="786"/>
                </a:lnTo>
                <a:lnTo>
                  <a:pt x="1970" y="786"/>
                </a:lnTo>
                <a:lnTo>
                  <a:pt x="1972" y="782"/>
                </a:lnTo>
                <a:lnTo>
                  <a:pt x="1972" y="776"/>
                </a:lnTo>
                <a:lnTo>
                  <a:pt x="1970" y="774"/>
                </a:lnTo>
                <a:lnTo>
                  <a:pt x="1968" y="772"/>
                </a:lnTo>
                <a:lnTo>
                  <a:pt x="1964" y="770"/>
                </a:lnTo>
                <a:lnTo>
                  <a:pt x="1958" y="770"/>
                </a:lnTo>
                <a:lnTo>
                  <a:pt x="1948" y="770"/>
                </a:lnTo>
                <a:lnTo>
                  <a:pt x="1932" y="766"/>
                </a:lnTo>
                <a:lnTo>
                  <a:pt x="1918" y="762"/>
                </a:lnTo>
                <a:lnTo>
                  <a:pt x="1906" y="756"/>
                </a:lnTo>
                <a:lnTo>
                  <a:pt x="1890" y="748"/>
                </a:lnTo>
                <a:lnTo>
                  <a:pt x="1884" y="746"/>
                </a:lnTo>
                <a:lnTo>
                  <a:pt x="1876" y="744"/>
                </a:lnTo>
                <a:lnTo>
                  <a:pt x="1866" y="744"/>
                </a:lnTo>
                <a:lnTo>
                  <a:pt x="1854" y="748"/>
                </a:lnTo>
                <a:lnTo>
                  <a:pt x="1836" y="752"/>
                </a:lnTo>
                <a:lnTo>
                  <a:pt x="1818" y="754"/>
                </a:lnTo>
                <a:lnTo>
                  <a:pt x="1780" y="758"/>
                </a:lnTo>
                <a:lnTo>
                  <a:pt x="1754" y="760"/>
                </a:lnTo>
                <a:lnTo>
                  <a:pt x="1748" y="762"/>
                </a:lnTo>
                <a:lnTo>
                  <a:pt x="1746" y="764"/>
                </a:lnTo>
                <a:lnTo>
                  <a:pt x="1748" y="766"/>
                </a:lnTo>
                <a:lnTo>
                  <a:pt x="1752" y="770"/>
                </a:lnTo>
                <a:lnTo>
                  <a:pt x="1754" y="774"/>
                </a:lnTo>
                <a:lnTo>
                  <a:pt x="1758" y="782"/>
                </a:lnTo>
                <a:lnTo>
                  <a:pt x="1760" y="786"/>
                </a:lnTo>
                <a:lnTo>
                  <a:pt x="1762" y="790"/>
                </a:lnTo>
                <a:lnTo>
                  <a:pt x="1768" y="794"/>
                </a:lnTo>
                <a:lnTo>
                  <a:pt x="1774" y="798"/>
                </a:lnTo>
                <a:lnTo>
                  <a:pt x="1782" y="800"/>
                </a:lnTo>
                <a:lnTo>
                  <a:pt x="1784" y="804"/>
                </a:lnTo>
                <a:lnTo>
                  <a:pt x="1784" y="806"/>
                </a:lnTo>
                <a:lnTo>
                  <a:pt x="1782" y="808"/>
                </a:lnTo>
                <a:lnTo>
                  <a:pt x="1774" y="814"/>
                </a:lnTo>
                <a:lnTo>
                  <a:pt x="1772" y="818"/>
                </a:lnTo>
                <a:lnTo>
                  <a:pt x="1772" y="822"/>
                </a:lnTo>
                <a:lnTo>
                  <a:pt x="1770" y="824"/>
                </a:lnTo>
                <a:lnTo>
                  <a:pt x="1768" y="826"/>
                </a:lnTo>
                <a:lnTo>
                  <a:pt x="1764" y="828"/>
                </a:lnTo>
                <a:lnTo>
                  <a:pt x="1758" y="828"/>
                </a:lnTo>
                <a:lnTo>
                  <a:pt x="1756" y="832"/>
                </a:lnTo>
                <a:lnTo>
                  <a:pt x="1754" y="836"/>
                </a:lnTo>
                <a:lnTo>
                  <a:pt x="1754" y="840"/>
                </a:lnTo>
                <a:lnTo>
                  <a:pt x="1752" y="844"/>
                </a:lnTo>
                <a:lnTo>
                  <a:pt x="1746" y="850"/>
                </a:lnTo>
                <a:lnTo>
                  <a:pt x="1742" y="856"/>
                </a:lnTo>
                <a:lnTo>
                  <a:pt x="1742" y="858"/>
                </a:lnTo>
                <a:lnTo>
                  <a:pt x="1744" y="860"/>
                </a:lnTo>
                <a:lnTo>
                  <a:pt x="1752" y="864"/>
                </a:lnTo>
                <a:lnTo>
                  <a:pt x="1754" y="868"/>
                </a:lnTo>
                <a:lnTo>
                  <a:pt x="1752" y="870"/>
                </a:lnTo>
                <a:lnTo>
                  <a:pt x="1742" y="872"/>
                </a:lnTo>
                <a:lnTo>
                  <a:pt x="1732" y="874"/>
                </a:lnTo>
                <a:lnTo>
                  <a:pt x="1728" y="876"/>
                </a:lnTo>
                <a:lnTo>
                  <a:pt x="1728" y="880"/>
                </a:lnTo>
                <a:lnTo>
                  <a:pt x="1732" y="886"/>
                </a:lnTo>
                <a:lnTo>
                  <a:pt x="1732" y="890"/>
                </a:lnTo>
                <a:lnTo>
                  <a:pt x="1730" y="894"/>
                </a:lnTo>
                <a:lnTo>
                  <a:pt x="1720" y="906"/>
                </a:lnTo>
                <a:lnTo>
                  <a:pt x="1710" y="918"/>
                </a:lnTo>
                <a:lnTo>
                  <a:pt x="1706" y="922"/>
                </a:lnTo>
                <a:lnTo>
                  <a:pt x="1704" y="928"/>
                </a:lnTo>
                <a:lnTo>
                  <a:pt x="1702" y="934"/>
                </a:lnTo>
                <a:lnTo>
                  <a:pt x="1700" y="936"/>
                </a:lnTo>
                <a:lnTo>
                  <a:pt x="1698" y="938"/>
                </a:lnTo>
                <a:lnTo>
                  <a:pt x="1702" y="940"/>
                </a:lnTo>
                <a:close/>
                <a:moveTo>
                  <a:pt x="2646" y="1098"/>
                </a:moveTo>
                <a:lnTo>
                  <a:pt x="2646" y="1098"/>
                </a:lnTo>
                <a:lnTo>
                  <a:pt x="2652" y="1096"/>
                </a:lnTo>
                <a:lnTo>
                  <a:pt x="2656" y="1096"/>
                </a:lnTo>
                <a:lnTo>
                  <a:pt x="2660" y="1100"/>
                </a:lnTo>
                <a:lnTo>
                  <a:pt x="2664" y="1102"/>
                </a:lnTo>
                <a:lnTo>
                  <a:pt x="2670" y="1108"/>
                </a:lnTo>
                <a:lnTo>
                  <a:pt x="2672" y="1108"/>
                </a:lnTo>
                <a:lnTo>
                  <a:pt x="2676" y="1106"/>
                </a:lnTo>
                <a:lnTo>
                  <a:pt x="2680" y="1102"/>
                </a:lnTo>
                <a:lnTo>
                  <a:pt x="2684" y="1104"/>
                </a:lnTo>
                <a:lnTo>
                  <a:pt x="2688" y="1108"/>
                </a:lnTo>
                <a:lnTo>
                  <a:pt x="2692" y="1108"/>
                </a:lnTo>
                <a:lnTo>
                  <a:pt x="2696" y="1110"/>
                </a:lnTo>
                <a:lnTo>
                  <a:pt x="2700" y="1108"/>
                </a:lnTo>
                <a:lnTo>
                  <a:pt x="2704" y="1106"/>
                </a:lnTo>
                <a:lnTo>
                  <a:pt x="2706" y="1104"/>
                </a:lnTo>
                <a:lnTo>
                  <a:pt x="2706" y="1100"/>
                </a:lnTo>
                <a:lnTo>
                  <a:pt x="2706" y="1090"/>
                </a:lnTo>
                <a:lnTo>
                  <a:pt x="2704" y="1078"/>
                </a:lnTo>
                <a:lnTo>
                  <a:pt x="2702" y="1074"/>
                </a:lnTo>
                <a:lnTo>
                  <a:pt x="2698" y="1072"/>
                </a:lnTo>
                <a:lnTo>
                  <a:pt x="2690" y="1074"/>
                </a:lnTo>
                <a:lnTo>
                  <a:pt x="2682" y="1074"/>
                </a:lnTo>
                <a:lnTo>
                  <a:pt x="2678" y="1072"/>
                </a:lnTo>
                <a:lnTo>
                  <a:pt x="2678" y="1070"/>
                </a:lnTo>
                <a:lnTo>
                  <a:pt x="2676" y="1066"/>
                </a:lnTo>
                <a:lnTo>
                  <a:pt x="2676" y="1064"/>
                </a:lnTo>
                <a:lnTo>
                  <a:pt x="2668" y="1064"/>
                </a:lnTo>
                <a:lnTo>
                  <a:pt x="2662" y="1062"/>
                </a:lnTo>
                <a:lnTo>
                  <a:pt x="2654" y="1060"/>
                </a:lnTo>
                <a:lnTo>
                  <a:pt x="2644" y="1054"/>
                </a:lnTo>
                <a:lnTo>
                  <a:pt x="2630" y="1044"/>
                </a:lnTo>
                <a:lnTo>
                  <a:pt x="2624" y="1038"/>
                </a:lnTo>
                <a:lnTo>
                  <a:pt x="2618" y="1036"/>
                </a:lnTo>
                <a:lnTo>
                  <a:pt x="2616" y="1036"/>
                </a:lnTo>
                <a:lnTo>
                  <a:pt x="2616" y="1042"/>
                </a:lnTo>
                <a:lnTo>
                  <a:pt x="2616" y="1044"/>
                </a:lnTo>
                <a:lnTo>
                  <a:pt x="2612" y="1046"/>
                </a:lnTo>
                <a:lnTo>
                  <a:pt x="2602" y="1042"/>
                </a:lnTo>
                <a:lnTo>
                  <a:pt x="2588" y="1036"/>
                </a:lnTo>
                <a:lnTo>
                  <a:pt x="2582" y="1030"/>
                </a:lnTo>
                <a:lnTo>
                  <a:pt x="2578" y="1026"/>
                </a:lnTo>
                <a:lnTo>
                  <a:pt x="2574" y="1020"/>
                </a:lnTo>
                <a:lnTo>
                  <a:pt x="2568" y="1016"/>
                </a:lnTo>
                <a:lnTo>
                  <a:pt x="2560" y="1010"/>
                </a:lnTo>
                <a:lnTo>
                  <a:pt x="2556" y="1006"/>
                </a:lnTo>
                <a:lnTo>
                  <a:pt x="2556" y="1004"/>
                </a:lnTo>
                <a:lnTo>
                  <a:pt x="2556" y="1002"/>
                </a:lnTo>
                <a:lnTo>
                  <a:pt x="2558" y="998"/>
                </a:lnTo>
                <a:lnTo>
                  <a:pt x="2564" y="988"/>
                </a:lnTo>
                <a:lnTo>
                  <a:pt x="2566" y="982"/>
                </a:lnTo>
                <a:lnTo>
                  <a:pt x="2566" y="976"/>
                </a:lnTo>
                <a:lnTo>
                  <a:pt x="2566" y="970"/>
                </a:lnTo>
                <a:lnTo>
                  <a:pt x="2562" y="964"/>
                </a:lnTo>
                <a:lnTo>
                  <a:pt x="2558" y="958"/>
                </a:lnTo>
                <a:lnTo>
                  <a:pt x="2552" y="952"/>
                </a:lnTo>
                <a:lnTo>
                  <a:pt x="2546" y="946"/>
                </a:lnTo>
                <a:lnTo>
                  <a:pt x="2542" y="938"/>
                </a:lnTo>
                <a:lnTo>
                  <a:pt x="2536" y="916"/>
                </a:lnTo>
                <a:lnTo>
                  <a:pt x="2530" y="894"/>
                </a:lnTo>
                <a:lnTo>
                  <a:pt x="2526" y="882"/>
                </a:lnTo>
                <a:lnTo>
                  <a:pt x="2520" y="874"/>
                </a:lnTo>
                <a:lnTo>
                  <a:pt x="2510" y="864"/>
                </a:lnTo>
                <a:lnTo>
                  <a:pt x="2502" y="860"/>
                </a:lnTo>
                <a:lnTo>
                  <a:pt x="2494" y="856"/>
                </a:lnTo>
                <a:lnTo>
                  <a:pt x="2476" y="846"/>
                </a:lnTo>
                <a:lnTo>
                  <a:pt x="2468" y="840"/>
                </a:lnTo>
                <a:lnTo>
                  <a:pt x="2464" y="838"/>
                </a:lnTo>
                <a:lnTo>
                  <a:pt x="2460" y="840"/>
                </a:lnTo>
                <a:lnTo>
                  <a:pt x="2460" y="842"/>
                </a:lnTo>
                <a:lnTo>
                  <a:pt x="2456" y="844"/>
                </a:lnTo>
                <a:lnTo>
                  <a:pt x="2454" y="846"/>
                </a:lnTo>
                <a:lnTo>
                  <a:pt x="2446" y="844"/>
                </a:lnTo>
                <a:lnTo>
                  <a:pt x="2434" y="840"/>
                </a:lnTo>
                <a:lnTo>
                  <a:pt x="2422" y="838"/>
                </a:lnTo>
                <a:lnTo>
                  <a:pt x="2416" y="838"/>
                </a:lnTo>
                <a:lnTo>
                  <a:pt x="2412" y="840"/>
                </a:lnTo>
                <a:lnTo>
                  <a:pt x="2408" y="844"/>
                </a:lnTo>
                <a:lnTo>
                  <a:pt x="2406" y="848"/>
                </a:lnTo>
                <a:lnTo>
                  <a:pt x="2408" y="854"/>
                </a:lnTo>
                <a:lnTo>
                  <a:pt x="2410" y="864"/>
                </a:lnTo>
                <a:lnTo>
                  <a:pt x="2414" y="872"/>
                </a:lnTo>
                <a:lnTo>
                  <a:pt x="2416" y="882"/>
                </a:lnTo>
                <a:lnTo>
                  <a:pt x="2422" y="904"/>
                </a:lnTo>
                <a:lnTo>
                  <a:pt x="2424" y="914"/>
                </a:lnTo>
                <a:lnTo>
                  <a:pt x="2428" y="924"/>
                </a:lnTo>
                <a:lnTo>
                  <a:pt x="2434" y="934"/>
                </a:lnTo>
                <a:lnTo>
                  <a:pt x="2444" y="942"/>
                </a:lnTo>
                <a:lnTo>
                  <a:pt x="2448" y="946"/>
                </a:lnTo>
                <a:lnTo>
                  <a:pt x="2448" y="950"/>
                </a:lnTo>
                <a:lnTo>
                  <a:pt x="2448" y="952"/>
                </a:lnTo>
                <a:lnTo>
                  <a:pt x="2446" y="954"/>
                </a:lnTo>
                <a:lnTo>
                  <a:pt x="2438" y="958"/>
                </a:lnTo>
                <a:lnTo>
                  <a:pt x="2432" y="962"/>
                </a:lnTo>
                <a:lnTo>
                  <a:pt x="2428" y="966"/>
                </a:lnTo>
                <a:lnTo>
                  <a:pt x="2426" y="966"/>
                </a:lnTo>
                <a:lnTo>
                  <a:pt x="2424" y="964"/>
                </a:lnTo>
                <a:lnTo>
                  <a:pt x="2416" y="956"/>
                </a:lnTo>
                <a:lnTo>
                  <a:pt x="2404" y="940"/>
                </a:lnTo>
                <a:lnTo>
                  <a:pt x="2400" y="928"/>
                </a:lnTo>
                <a:lnTo>
                  <a:pt x="2396" y="918"/>
                </a:lnTo>
                <a:lnTo>
                  <a:pt x="2392" y="902"/>
                </a:lnTo>
                <a:lnTo>
                  <a:pt x="2388" y="896"/>
                </a:lnTo>
                <a:lnTo>
                  <a:pt x="2384" y="890"/>
                </a:lnTo>
                <a:lnTo>
                  <a:pt x="2376" y="886"/>
                </a:lnTo>
                <a:lnTo>
                  <a:pt x="2366" y="882"/>
                </a:lnTo>
                <a:lnTo>
                  <a:pt x="2354" y="876"/>
                </a:lnTo>
                <a:lnTo>
                  <a:pt x="2352" y="874"/>
                </a:lnTo>
                <a:lnTo>
                  <a:pt x="2354" y="874"/>
                </a:lnTo>
                <a:lnTo>
                  <a:pt x="2354" y="872"/>
                </a:lnTo>
                <a:lnTo>
                  <a:pt x="2354" y="870"/>
                </a:lnTo>
                <a:lnTo>
                  <a:pt x="2350" y="868"/>
                </a:lnTo>
                <a:lnTo>
                  <a:pt x="2344" y="866"/>
                </a:lnTo>
                <a:lnTo>
                  <a:pt x="2324" y="860"/>
                </a:lnTo>
                <a:lnTo>
                  <a:pt x="2312" y="862"/>
                </a:lnTo>
                <a:lnTo>
                  <a:pt x="2308" y="862"/>
                </a:lnTo>
                <a:lnTo>
                  <a:pt x="2308" y="864"/>
                </a:lnTo>
                <a:lnTo>
                  <a:pt x="2310" y="868"/>
                </a:lnTo>
                <a:lnTo>
                  <a:pt x="2316" y="872"/>
                </a:lnTo>
                <a:lnTo>
                  <a:pt x="2324" y="876"/>
                </a:lnTo>
                <a:lnTo>
                  <a:pt x="2326" y="878"/>
                </a:lnTo>
                <a:lnTo>
                  <a:pt x="2328" y="882"/>
                </a:lnTo>
                <a:lnTo>
                  <a:pt x="2328" y="884"/>
                </a:lnTo>
                <a:lnTo>
                  <a:pt x="2326" y="886"/>
                </a:lnTo>
                <a:lnTo>
                  <a:pt x="2332" y="888"/>
                </a:lnTo>
                <a:lnTo>
                  <a:pt x="2342" y="892"/>
                </a:lnTo>
                <a:lnTo>
                  <a:pt x="2346" y="896"/>
                </a:lnTo>
                <a:lnTo>
                  <a:pt x="2346" y="898"/>
                </a:lnTo>
                <a:lnTo>
                  <a:pt x="2342" y="900"/>
                </a:lnTo>
                <a:lnTo>
                  <a:pt x="2326" y="896"/>
                </a:lnTo>
                <a:lnTo>
                  <a:pt x="2314" y="894"/>
                </a:lnTo>
                <a:lnTo>
                  <a:pt x="2306" y="896"/>
                </a:lnTo>
                <a:lnTo>
                  <a:pt x="2302" y="900"/>
                </a:lnTo>
                <a:lnTo>
                  <a:pt x="2300" y="906"/>
                </a:lnTo>
                <a:lnTo>
                  <a:pt x="2298" y="910"/>
                </a:lnTo>
                <a:lnTo>
                  <a:pt x="2296" y="914"/>
                </a:lnTo>
                <a:lnTo>
                  <a:pt x="2292" y="914"/>
                </a:lnTo>
                <a:lnTo>
                  <a:pt x="2288" y="910"/>
                </a:lnTo>
                <a:lnTo>
                  <a:pt x="2284" y="904"/>
                </a:lnTo>
                <a:lnTo>
                  <a:pt x="2284" y="900"/>
                </a:lnTo>
                <a:lnTo>
                  <a:pt x="2288" y="892"/>
                </a:lnTo>
                <a:lnTo>
                  <a:pt x="2290" y="888"/>
                </a:lnTo>
                <a:lnTo>
                  <a:pt x="2288" y="884"/>
                </a:lnTo>
                <a:lnTo>
                  <a:pt x="2280" y="880"/>
                </a:lnTo>
                <a:lnTo>
                  <a:pt x="2266" y="876"/>
                </a:lnTo>
                <a:lnTo>
                  <a:pt x="2240" y="868"/>
                </a:lnTo>
                <a:lnTo>
                  <a:pt x="2222" y="866"/>
                </a:lnTo>
                <a:lnTo>
                  <a:pt x="2210" y="866"/>
                </a:lnTo>
                <a:lnTo>
                  <a:pt x="2200" y="870"/>
                </a:lnTo>
                <a:lnTo>
                  <a:pt x="2196" y="874"/>
                </a:lnTo>
                <a:lnTo>
                  <a:pt x="2194" y="876"/>
                </a:lnTo>
                <a:lnTo>
                  <a:pt x="2196" y="880"/>
                </a:lnTo>
                <a:lnTo>
                  <a:pt x="2196" y="884"/>
                </a:lnTo>
                <a:lnTo>
                  <a:pt x="2192" y="886"/>
                </a:lnTo>
                <a:lnTo>
                  <a:pt x="2168" y="894"/>
                </a:lnTo>
                <a:lnTo>
                  <a:pt x="2160" y="894"/>
                </a:lnTo>
                <a:lnTo>
                  <a:pt x="2158" y="894"/>
                </a:lnTo>
                <a:lnTo>
                  <a:pt x="2162" y="890"/>
                </a:lnTo>
                <a:lnTo>
                  <a:pt x="2174" y="880"/>
                </a:lnTo>
                <a:lnTo>
                  <a:pt x="2176" y="876"/>
                </a:lnTo>
                <a:lnTo>
                  <a:pt x="2178" y="872"/>
                </a:lnTo>
                <a:lnTo>
                  <a:pt x="2176" y="868"/>
                </a:lnTo>
                <a:lnTo>
                  <a:pt x="2178" y="864"/>
                </a:lnTo>
                <a:lnTo>
                  <a:pt x="2180" y="856"/>
                </a:lnTo>
                <a:lnTo>
                  <a:pt x="2180" y="852"/>
                </a:lnTo>
                <a:lnTo>
                  <a:pt x="2178" y="848"/>
                </a:lnTo>
                <a:lnTo>
                  <a:pt x="2174" y="842"/>
                </a:lnTo>
                <a:lnTo>
                  <a:pt x="2166" y="838"/>
                </a:lnTo>
                <a:lnTo>
                  <a:pt x="2158" y="836"/>
                </a:lnTo>
                <a:lnTo>
                  <a:pt x="2146" y="836"/>
                </a:lnTo>
                <a:lnTo>
                  <a:pt x="2134" y="838"/>
                </a:lnTo>
                <a:lnTo>
                  <a:pt x="2120" y="842"/>
                </a:lnTo>
                <a:lnTo>
                  <a:pt x="2094" y="854"/>
                </a:lnTo>
                <a:lnTo>
                  <a:pt x="2070" y="862"/>
                </a:lnTo>
                <a:lnTo>
                  <a:pt x="2052" y="868"/>
                </a:lnTo>
                <a:lnTo>
                  <a:pt x="2036" y="876"/>
                </a:lnTo>
                <a:lnTo>
                  <a:pt x="2004" y="896"/>
                </a:lnTo>
                <a:lnTo>
                  <a:pt x="1996" y="900"/>
                </a:lnTo>
                <a:lnTo>
                  <a:pt x="1992" y="904"/>
                </a:lnTo>
                <a:lnTo>
                  <a:pt x="1992" y="908"/>
                </a:lnTo>
                <a:lnTo>
                  <a:pt x="1996" y="910"/>
                </a:lnTo>
                <a:lnTo>
                  <a:pt x="2006" y="914"/>
                </a:lnTo>
                <a:lnTo>
                  <a:pt x="2010" y="916"/>
                </a:lnTo>
                <a:lnTo>
                  <a:pt x="2012" y="918"/>
                </a:lnTo>
                <a:lnTo>
                  <a:pt x="2012" y="920"/>
                </a:lnTo>
                <a:lnTo>
                  <a:pt x="2010" y="922"/>
                </a:lnTo>
                <a:lnTo>
                  <a:pt x="2002" y="924"/>
                </a:lnTo>
                <a:lnTo>
                  <a:pt x="1992" y="928"/>
                </a:lnTo>
                <a:lnTo>
                  <a:pt x="1986" y="932"/>
                </a:lnTo>
                <a:lnTo>
                  <a:pt x="1980" y="938"/>
                </a:lnTo>
                <a:lnTo>
                  <a:pt x="1976" y="946"/>
                </a:lnTo>
                <a:lnTo>
                  <a:pt x="1972" y="952"/>
                </a:lnTo>
                <a:lnTo>
                  <a:pt x="1972" y="958"/>
                </a:lnTo>
                <a:lnTo>
                  <a:pt x="1972" y="962"/>
                </a:lnTo>
                <a:lnTo>
                  <a:pt x="1972" y="966"/>
                </a:lnTo>
                <a:lnTo>
                  <a:pt x="1976" y="966"/>
                </a:lnTo>
                <a:lnTo>
                  <a:pt x="1980" y="966"/>
                </a:lnTo>
                <a:lnTo>
                  <a:pt x="1986" y="964"/>
                </a:lnTo>
                <a:lnTo>
                  <a:pt x="1990" y="962"/>
                </a:lnTo>
                <a:lnTo>
                  <a:pt x="1994" y="962"/>
                </a:lnTo>
                <a:lnTo>
                  <a:pt x="1996" y="964"/>
                </a:lnTo>
                <a:lnTo>
                  <a:pt x="1998" y="966"/>
                </a:lnTo>
                <a:lnTo>
                  <a:pt x="2000" y="974"/>
                </a:lnTo>
                <a:lnTo>
                  <a:pt x="2004" y="982"/>
                </a:lnTo>
                <a:lnTo>
                  <a:pt x="2008" y="984"/>
                </a:lnTo>
                <a:lnTo>
                  <a:pt x="2016" y="986"/>
                </a:lnTo>
                <a:lnTo>
                  <a:pt x="2036" y="984"/>
                </a:lnTo>
                <a:lnTo>
                  <a:pt x="2058" y="980"/>
                </a:lnTo>
                <a:lnTo>
                  <a:pt x="2074" y="976"/>
                </a:lnTo>
                <a:lnTo>
                  <a:pt x="2086" y="976"/>
                </a:lnTo>
                <a:lnTo>
                  <a:pt x="2090" y="976"/>
                </a:lnTo>
                <a:lnTo>
                  <a:pt x="2092" y="978"/>
                </a:lnTo>
                <a:lnTo>
                  <a:pt x="2092" y="982"/>
                </a:lnTo>
                <a:lnTo>
                  <a:pt x="2084" y="986"/>
                </a:lnTo>
                <a:lnTo>
                  <a:pt x="2070" y="990"/>
                </a:lnTo>
                <a:lnTo>
                  <a:pt x="2046" y="996"/>
                </a:lnTo>
                <a:lnTo>
                  <a:pt x="2016" y="1002"/>
                </a:lnTo>
                <a:lnTo>
                  <a:pt x="2008" y="1006"/>
                </a:lnTo>
                <a:lnTo>
                  <a:pt x="2004" y="1010"/>
                </a:lnTo>
                <a:lnTo>
                  <a:pt x="2002" y="1014"/>
                </a:lnTo>
                <a:lnTo>
                  <a:pt x="2004" y="1018"/>
                </a:lnTo>
                <a:lnTo>
                  <a:pt x="2008" y="1022"/>
                </a:lnTo>
                <a:lnTo>
                  <a:pt x="2014" y="1028"/>
                </a:lnTo>
                <a:lnTo>
                  <a:pt x="2028" y="1036"/>
                </a:lnTo>
                <a:lnTo>
                  <a:pt x="2036" y="1040"/>
                </a:lnTo>
                <a:lnTo>
                  <a:pt x="2048" y="1042"/>
                </a:lnTo>
                <a:lnTo>
                  <a:pt x="2066" y="1040"/>
                </a:lnTo>
                <a:lnTo>
                  <a:pt x="2082" y="1038"/>
                </a:lnTo>
                <a:lnTo>
                  <a:pt x="2090" y="1040"/>
                </a:lnTo>
                <a:lnTo>
                  <a:pt x="2102" y="1042"/>
                </a:lnTo>
                <a:lnTo>
                  <a:pt x="2124" y="1044"/>
                </a:lnTo>
                <a:lnTo>
                  <a:pt x="2148" y="1042"/>
                </a:lnTo>
                <a:lnTo>
                  <a:pt x="2164" y="1038"/>
                </a:lnTo>
                <a:lnTo>
                  <a:pt x="2180" y="1036"/>
                </a:lnTo>
                <a:lnTo>
                  <a:pt x="2190" y="1038"/>
                </a:lnTo>
                <a:lnTo>
                  <a:pt x="2202" y="1040"/>
                </a:lnTo>
                <a:lnTo>
                  <a:pt x="2220" y="1044"/>
                </a:lnTo>
                <a:lnTo>
                  <a:pt x="2232" y="1044"/>
                </a:lnTo>
                <a:lnTo>
                  <a:pt x="2238" y="1044"/>
                </a:lnTo>
                <a:lnTo>
                  <a:pt x="2248" y="1050"/>
                </a:lnTo>
                <a:lnTo>
                  <a:pt x="2260" y="1056"/>
                </a:lnTo>
                <a:lnTo>
                  <a:pt x="2272" y="1062"/>
                </a:lnTo>
                <a:lnTo>
                  <a:pt x="2276" y="1064"/>
                </a:lnTo>
                <a:lnTo>
                  <a:pt x="2276" y="1066"/>
                </a:lnTo>
                <a:lnTo>
                  <a:pt x="2264" y="1066"/>
                </a:lnTo>
                <a:lnTo>
                  <a:pt x="2252" y="1066"/>
                </a:lnTo>
                <a:lnTo>
                  <a:pt x="2246" y="1066"/>
                </a:lnTo>
                <a:lnTo>
                  <a:pt x="2238" y="1068"/>
                </a:lnTo>
                <a:lnTo>
                  <a:pt x="2218" y="1066"/>
                </a:lnTo>
                <a:lnTo>
                  <a:pt x="2180" y="1064"/>
                </a:lnTo>
                <a:lnTo>
                  <a:pt x="2138" y="1066"/>
                </a:lnTo>
                <a:lnTo>
                  <a:pt x="2096" y="1070"/>
                </a:lnTo>
                <a:lnTo>
                  <a:pt x="2060" y="1076"/>
                </a:lnTo>
                <a:lnTo>
                  <a:pt x="2048" y="1080"/>
                </a:lnTo>
                <a:lnTo>
                  <a:pt x="2042" y="1084"/>
                </a:lnTo>
                <a:lnTo>
                  <a:pt x="2040" y="1088"/>
                </a:lnTo>
                <a:lnTo>
                  <a:pt x="2040" y="1090"/>
                </a:lnTo>
                <a:lnTo>
                  <a:pt x="2044" y="1096"/>
                </a:lnTo>
                <a:lnTo>
                  <a:pt x="2048" y="1104"/>
                </a:lnTo>
                <a:lnTo>
                  <a:pt x="2056" y="1110"/>
                </a:lnTo>
                <a:lnTo>
                  <a:pt x="2072" y="1124"/>
                </a:lnTo>
                <a:lnTo>
                  <a:pt x="2080" y="1130"/>
                </a:lnTo>
                <a:lnTo>
                  <a:pt x="2092" y="1134"/>
                </a:lnTo>
                <a:lnTo>
                  <a:pt x="2108" y="1138"/>
                </a:lnTo>
                <a:lnTo>
                  <a:pt x="2126" y="1138"/>
                </a:lnTo>
                <a:lnTo>
                  <a:pt x="2160" y="1140"/>
                </a:lnTo>
                <a:lnTo>
                  <a:pt x="2184" y="1140"/>
                </a:lnTo>
                <a:lnTo>
                  <a:pt x="2190" y="1140"/>
                </a:lnTo>
                <a:lnTo>
                  <a:pt x="2194" y="1144"/>
                </a:lnTo>
                <a:lnTo>
                  <a:pt x="2194" y="1150"/>
                </a:lnTo>
                <a:lnTo>
                  <a:pt x="2194" y="1154"/>
                </a:lnTo>
                <a:lnTo>
                  <a:pt x="2192" y="1166"/>
                </a:lnTo>
                <a:lnTo>
                  <a:pt x="2192" y="1172"/>
                </a:lnTo>
                <a:lnTo>
                  <a:pt x="2196" y="1178"/>
                </a:lnTo>
                <a:lnTo>
                  <a:pt x="2202" y="1184"/>
                </a:lnTo>
                <a:lnTo>
                  <a:pt x="2208" y="1190"/>
                </a:lnTo>
                <a:lnTo>
                  <a:pt x="2216" y="1194"/>
                </a:lnTo>
                <a:lnTo>
                  <a:pt x="2230" y="1194"/>
                </a:lnTo>
                <a:lnTo>
                  <a:pt x="2254" y="1192"/>
                </a:lnTo>
                <a:lnTo>
                  <a:pt x="2270" y="1192"/>
                </a:lnTo>
                <a:lnTo>
                  <a:pt x="2284" y="1194"/>
                </a:lnTo>
                <a:lnTo>
                  <a:pt x="2294" y="1192"/>
                </a:lnTo>
                <a:lnTo>
                  <a:pt x="2312" y="1188"/>
                </a:lnTo>
                <a:lnTo>
                  <a:pt x="2340" y="1182"/>
                </a:lnTo>
                <a:lnTo>
                  <a:pt x="2370" y="1176"/>
                </a:lnTo>
                <a:lnTo>
                  <a:pt x="2382" y="1172"/>
                </a:lnTo>
                <a:lnTo>
                  <a:pt x="2392" y="1168"/>
                </a:lnTo>
                <a:lnTo>
                  <a:pt x="2398" y="1164"/>
                </a:lnTo>
                <a:lnTo>
                  <a:pt x="2406" y="1162"/>
                </a:lnTo>
                <a:lnTo>
                  <a:pt x="2420" y="1160"/>
                </a:lnTo>
                <a:lnTo>
                  <a:pt x="2434" y="1158"/>
                </a:lnTo>
                <a:lnTo>
                  <a:pt x="2440" y="1156"/>
                </a:lnTo>
                <a:lnTo>
                  <a:pt x="2450" y="1152"/>
                </a:lnTo>
                <a:lnTo>
                  <a:pt x="2456" y="1148"/>
                </a:lnTo>
                <a:lnTo>
                  <a:pt x="2460" y="1144"/>
                </a:lnTo>
                <a:lnTo>
                  <a:pt x="2460" y="1140"/>
                </a:lnTo>
                <a:lnTo>
                  <a:pt x="2460" y="1138"/>
                </a:lnTo>
                <a:lnTo>
                  <a:pt x="2460" y="1134"/>
                </a:lnTo>
                <a:lnTo>
                  <a:pt x="2460" y="1132"/>
                </a:lnTo>
                <a:lnTo>
                  <a:pt x="2464" y="1128"/>
                </a:lnTo>
                <a:lnTo>
                  <a:pt x="2470" y="1126"/>
                </a:lnTo>
                <a:lnTo>
                  <a:pt x="2478" y="1124"/>
                </a:lnTo>
                <a:lnTo>
                  <a:pt x="2482" y="1124"/>
                </a:lnTo>
                <a:lnTo>
                  <a:pt x="2484" y="1126"/>
                </a:lnTo>
                <a:lnTo>
                  <a:pt x="2486" y="1130"/>
                </a:lnTo>
                <a:lnTo>
                  <a:pt x="2484" y="1140"/>
                </a:lnTo>
                <a:lnTo>
                  <a:pt x="2484" y="1146"/>
                </a:lnTo>
                <a:lnTo>
                  <a:pt x="2486" y="1146"/>
                </a:lnTo>
                <a:lnTo>
                  <a:pt x="2488" y="1146"/>
                </a:lnTo>
                <a:lnTo>
                  <a:pt x="2500" y="1146"/>
                </a:lnTo>
                <a:lnTo>
                  <a:pt x="2510" y="1146"/>
                </a:lnTo>
                <a:lnTo>
                  <a:pt x="2524" y="1150"/>
                </a:lnTo>
                <a:lnTo>
                  <a:pt x="2534" y="1152"/>
                </a:lnTo>
                <a:lnTo>
                  <a:pt x="2540" y="1156"/>
                </a:lnTo>
                <a:lnTo>
                  <a:pt x="2538" y="1156"/>
                </a:lnTo>
                <a:lnTo>
                  <a:pt x="2536" y="1158"/>
                </a:lnTo>
                <a:lnTo>
                  <a:pt x="2532" y="1160"/>
                </a:lnTo>
                <a:lnTo>
                  <a:pt x="2532" y="1162"/>
                </a:lnTo>
                <a:lnTo>
                  <a:pt x="2540" y="1164"/>
                </a:lnTo>
                <a:lnTo>
                  <a:pt x="2548" y="1166"/>
                </a:lnTo>
                <a:lnTo>
                  <a:pt x="2552" y="1168"/>
                </a:lnTo>
                <a:lnTo>
                  <a:pt x="2558" y="1166"/>
                </a:lnTo>
                <a:lnTo>
                  <a:pt x="2562" y="1164"/>
                </a:lnTo>
                <a:lnTo>
                  <a:pt x="2566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600" y="1170"/>
                </a:lnTo>
                <a:lnTo>
                  <a:pt x="2606" y="1170"/>
                </a:lnTo>
                <a:lnTo>
                  <a:pt x="2610" y="1170"/>
                </a:lnTo>
                <a:lnTo>
                  <a:pt x="2618" y="1172"/>
                </a:lnTo>
                <a:lnTo>
                  <a:pt x="2624" y="1172"/>
                </a:lnTo>
                <a:lnTo>
                  <a:pt x="2630" y="1172"/>
                </a:lnTo>
                <a:lnTo>
                  <a:pt x="2638" y="1166"/>
                </a:lnTo>
                <a:lnTo>
                  <a:pt x="2646" y="1160"/>
                </a:lnTo>
                <a:lnTo>
                  <a:pt x="2650" y="1158"/>
                </a:lnTo>
                <a:lnTo>
                  <a:pt x="2656" y="1158"/>
                </a:lnTo>
                <a:lnTo>
                  <a:pt x="2664" y="1156"/>
                </a:lnTo>
                <a:lnTo>
                  <a:pt x="2670" y="1152"/>
                </a:lnTo>
                <a:lnTo>
                  <a:pt x="2672" y="1148"/>
                </a:lnTo>
                <a:lnTo>
                  <a:pt x="2672" y="1146"/>
                </a:lnTo>
                <a:lnTo>
                  <a:pt x="2670" y="1142"/>
                </a:lnTo>
                <a:lnTo>
                  <a:pt x="2666" y="1138"/>
                </a:lnTo>
                <a:lnTo>
                  <a:pt x="2662" y="1136"/>
                </a:lnTo>
                <a:lnTo>
                  <a:pt x="2660" y="1134"/>
                </a:lnTo>
                <a:lnTo>
                  <a:pt x="2662" y="1128"/>
                </a:lnTo>
                <a:lnTo>
                  <a:pt x="2664" y="1126"/>
                </a:lnTo>
                <a:lnTo>
                  <a:pt x="2662" y="1124"/>
                </a:lnTo>
                <a:lnTo>
                  <a:pt x="2658" y="1122"/>
                </a:lnTo>
                <a:lnTo>
                  <a:pt x="2652" y="1122"/>
                </a:lnTo>
                <a:lnTo>
                  <a:pt x="2644" y="1124"/>
                </a:lnTo>
                <a:lnTo>
                  <a:pt x="2630" y="1132"/>
                </a:lnTo>
                <a:lnTo>
                  <a:pt x="2620" y="1136"/>
                </a:lnTo>
                <a:lnTo>
                  <a:pt x="2618" y="1136"/>
                </a:lnTo>
                <a:lnTo>
                  <a:pt x="2620" y="1132"/>
                </a:lnTo>
                <a:lnTo>
                  <a:pt x="2622" y="1126"/>
                </a:lnTo>
                <a:lnTo>
                  <a:pt x="2620" y="1122"/>
                </a:lnTo>
                <a:lnTo>
                  <a:pt x="2616" y="1118"/>
                </a:lnTo>
                <a:lnTo>
                  <a:pt x="2612" y="1116"/>
                </a:lnTo>
                <a:lnTo>
                  <a:pt x="2604" y="1112"/>
                </a:lnTo>
                <a:lnTo>
                  <a:pt x="2600" y="1110"/>
                </a:lnTo>
                <a:lnTo>
                  <a:pt x="2602" y="1108"/>
                </a:lnTo>
                <a:lnTo>
                  <a:pt x="2604" y="1108"/>
                </a:lnTo>
                <a:lnTo>
                  <a:pt x="2608" y="1108"/>
                </a:lnTo>
                <a:lnTo>
                  <a:pt x="2620" y="1112"/>
                </a:lnTo>
                <a:lnTo>
                  <a:pt x="2632" y="1116"/>
                </a:lnTo>
                <a:lnTo>
                  <a:pt x="2636" y="1118"/>
                </a:lnTo>
                <a:lnTo>
                  <a:pt x="2640" y="1116"/>
                </a:lnTo>
                <a:lnTo>
                  <a:pt x="2644" y="1112"/>
                </a:lnTo>
                <a:lnTo>
                  <a:pt x="2640" y="1108"/>
                </a:lnTo>
                <a:lnTo>
                  <a:pt x="2638" y="1106"/>
                </a:lnTo>
                <a:lnTo>
                  <a:pt x="2638" y="1104"/>
                </a:lnTo>
                <a:lnTo>
                  <a:pt x="2640" y="1102"/>
                </a:lnTo>
                <a:lnTo>
                  <a:pt x="2646" y="1098"/>
                </a:lnTo>
                <a:close/>
                <a:moveTo>
                  <a:pt x="2506" y="806"/>
                </a:moveTo>
                <a:lnTo>
                  <a:pt x="2506" y="806"/>
                </a:lnTo>
                <a:lnTo>
                  <a:pt x="2492" y="808"/>
                </a:lnTo>
                <a:lnTo>
                  <a:pt x="2480" y="812"/>
                </a:lnTo>
                <a:lnTo>
                  <a:pt x="2470" y="814"/>
                </a:lnTo>
                <a:lnTo>
                  <a:pt x="2464" y="818"/>
                </a:lnTo>
                <a:lnTo>
                  <a:pt x="2460" y="822"/>
                </a:lnTo>
                <a:lnTo>
                  <a:pt x="2460" y="824"/>
                </a:lnTo>
                <a:lnTo>
                  <a:pt x="2462" y="828"/>
                </a:lnTo>
                <a:lnTo>
                  <a:pt x="2468" y="830"/>
                </a:lnTo>
                <a:lnTo>
                  <a:pt x="2480" y="834"/>
                </a:lnTo>
                <a:lnTo>
                  <a:pt x="2488" y="836"/>
                </a:lnTo>
                <a:lnTo>
                  <a:pt x="2492" y="840"/>
                </a:lnTo>
                <a:lnTo>
                  <a:pt x="2494" y="846"/>
                </a:lnTo>
                <a:lnTo>
                  <a:pt x="2498" y="850"/>
                </a:lnTo>
                <a:lnTo>
                  <a:pt x="2504" y="856"/>
                </a:lnTo>
                <a:lnTo>
                  <a:pt x="2514" y="862"/>
                </a:lnTo>
                <a:lnTo>
                  <a:pt x="2524" y="872"/>
                </a:lnTo>
                <a:lnTo>
                  <a:pt x="2530" y="874"/>
                </a:lnTo>
                <a:lnTo>
                  <a:pt x="2530" y="870"/>
                </a:lnTo>
                <a:lnTo>
                  <a:pt x="2532" y="868"/>
                </a:lnTo>
                <a:lnTo>
                  <a:pt x="2534" y="866"/>
                </a:lnTo>
                <a:lnTo>
                  <a:pt x="2540" y="862"/>
                </a:lnTo>
                <a:lnTo>
                  <a:pt x="2546" y="852"/>
                </a:lnTo>
                <a:lnTo>
                  <a:pt x="2560" y="830"/>
                </a:lnTo>
                <a:lnTo>
                  <a:pt x="2562" y="826"/>
                </a:lnTo>
                <a:lnTo>
                  <a:pt x="2562" y="822"/>
                </a:lnTo>
                <a:lnTo>
                  <a:pt x="2560" y="818"/>
                </a:lnTo>
                <a:lnTo>
                  <a:pt x="2554" y="816"/>
                </a:lnTo>
                <a:lnTo>
                  <a:pt x="2546" y="812"/>
                </a:lnTo>
                <a:lnTo>
                  <a:pt x="2540" y="808"/>
                </a:lnTo>
                <a:lnTo>
                  <a:pt x="2530" y="806"/>
                </a:lnTo>
                <a:lnTo>
                  <a:pt x="2506" y="806"/>
                </a:lnTo>
                <a:close/>
                <a:moveTo>
                  <a:pt x="4290" y="1312"/>
                </a:moveTo>
                <a:lnTo>
                  <a:pt x="4290" y="1312"/>
                </a:lnTo>
                <a:lnTo>
                  <a:pt x="4284" y="1304"/>
                </a:lnTo>
                <a:lnTo>
                  <a:pt x="4280" y="1300"/>
                </a:lnTo>
                <a:lnTo>
                  <a:pt x="4274" y="1296"/>
                </a:lnTo>
                <a:lnTo>
                  <a:pt x="4268" y="1296"/>
                </a:lnTo>
                <a:lnTo>
                  <a:pt x="4256" y="1296"/>
                </a:lnTo>
                <a:lnTo>
                  <a:pt x="4246" y="1300"/>
                </a:lnTo>
                <a:lnTo>
                  <a:pt x="4236" y="1304"/>
                </a:lnTo>
                <a:lnTo>
                  <a:pt x="4230" y="1304"/>
                </a:lnTo>
                <a:lnTo>
                  <a:pt x="4228" y="1304"/>
                </a:lnTo>
                <a:lnTo>
                  <a:pt x="4228" y="1302"/>
                </a:lnTo>
                <a:lnTo>
                  <a:pt x="4230" y="1292"/>
                </a:lnTo>
                <a:lnTo>
                  <a:pt x="4232" y="1282"/>
                </a:lnTo>
                <a:lnTo>
                  <a:pt x="4232" y="1280"/>
                </a:lnTo>
                <a:lnTo>
                  <a:pt x="4230" y="1278"/>
                </a:lnTo>
                <a:lnTo>
                  <a:pt x="4224" y="1278"/>
                </a:lnTo>
                <a:lnTo>
                  <a:pt x="4216" y="1280"/>
                </a:lnTo>
                <a:lnTo>
                  <a:pt x="4202" y="1284"/>
                </a:lnTo>
                <a:lnTo>
                  <a:pt x="4200" y="1284"/>
                </a:lnTo>
                <a:lnTo>
                  <a:pt x="4198" y="1282"/>
                </a:lnTo>
                <a:lnTo>
                  <a:pt x="4200" y="1276"/>
                </a:lnTo>
                <a:lnTo>
                  <a:pt x="4202" y="1268"/>
                </a:lnTo>
                <a:lnTo>
                  <a:pt x="4202" y="1264"/>
                </a:lnTo>
                <a:lnTo>
                  <a:pt x="4200" y="1258"/>
                </a:lnTo>
                <a:lnTo>
                  <a:pt x="4196" y="1254"/>
                </a:lnTo>
                <a:lnTo>
                  <a:pt x="4182" y="1248"/>
                </a:lnTo>
                <a:lnTo>
                  <a:pt x="4162" y="1234"/>
                </a:lnTo>
                <a:lnTo>
                  <a:pt x="4150" y="1228"/>
                </a:lnTo>
                <a:lnTo>
                  <a:pt x="4136" y="1224"/>
                </a:lnTo>
                <a:lnTo>
                  <a:pt x="4124" y="1224"/>
                </a:lnTo>
                <a:lnTo>
                  <a:pt x="4112" y="1224"/>
                </a:lnTo>
                <a:lnTo>
                  <a:pt x="4100" y="1224"/>
                </a:lnTo>
                <a:lnTo>
                  <a:pt x="4090" y="1222"/>
                </a:lnTo>
                <a:lnTo>
                  <a:pt x="4084" y="1216"/>
                </a:lnTo>
                <a:lnTo>
                  <a:pt x="4082" y="1214"/>
                </a:lnTo>
                <a:lnTo>
                  <a:pt x="4080" y="1208"/>
                </a:lnTo>
                <a:lnTo>
                  <a:pt x="4080" y="1204"/>
                </a:lnTo>
                <a:lnTo>
                  <a:pt x="4076" y="1200"/>
                </a:lnTo>
                <a:lnTo>
                  <a:pt x="4072" y="1196"/>
                </a:lnTo>
                <a:lnTo>
                  <a:pt x="4066" y="1194"/>
                </a:lnTo>
                <a:lnTo>
                  <a:pt x="4054" y="1192"/>
                </a:lnTo>
                <a:lnTo>
                  <a:pt x="4040" y="1192"/>
                </a:lnTo>
                <a:lnTo>
                  <a:pt x="4030" y="1192"/>
                </a:lnTo>
                <a:lnTo>
                  <a:pt x="4024" y="1192"/>
                </a:lnTo>
                <a:lnTo>
                  <a:pt x="4022" y="1190"/>
                </a:lnTo>
                <a:lnTo>
                  <a:pt x="4022" y="1188"/>
                </a:lnTo>
                <a:lnTo>
                  <a:pt x="4032" y="1182"/>
                </a:lnTo>
                <a:lnTo>
                  <a:pt x="4038" y="1178"/>
                </a:lnTo>
                <a:lnTo>
                  <a:pt x="4040" y="1172"/>
                </a:lnTo>
                <a:lnTo>
                  <a:pt x="4042" y="1168"/>
                </a:lnTo>
                <a:lnTo>
                  <a:pt x="4042" y="1164"/>
                </a:lnTo>
                <a:lnTo>
                  <a:pt x="4040" y="1156"/>
                </a:lnTo>
                <a:lnTo>
                  <a:pt x="4036" y="1150"/>
                </a:lnTo>
                <a:lnTo>
                  <a:pt x="4030" y="1144"/>
                </a:lnTo>
                <a:lnTo>
                  <a:pt x="4028" y="1142"/>
                </a:lnTo>
                <a:lnTo>
                  <a:pt x="4032" y="1140"/>
                </a:lnTo>
                <a:lnTo>
                  <a:pt x="4042" y="1142"/>
                </a:lnTo>
                <a:lnTo>
                  <a:pt x="4056" y="1144"/>
                </a:lnTo>
                <a:lnTo>
                  <a:pt x="4068" y="1144"/>
                </a:lnTo>
                <a:lnTo>
                  <a:pt x="4078" y="1142"/>
                </a:lnTo>
                <a:lnTo>
                  <a:pt x="4084" y="1140"/>
                </a:lnTo>
                <a:lnTo>
                  <a:pt x="4084" y="1138"/>
                </a:lnTo>
                <a:lnTo>
                  <a:pt x="4084" y="1136"/>
                </a:lnTo>
                <a:lnTo>
                  <a:pt x="4078" y="1130"/>
                </a:lnTo>
                <a:lnTo>
                  <a:pt x="4066" y="1126"/>
                </a:lnTo>
                <a:lnTo>
                  <a:pt x="4046" y="1122"/>
                </a:lnTo>
                <a:lnTo>
                  <a:pt x="4018" y="1116"/>
                </a:lnTo>
                <a:lnTo>
                  <a:pt x="4016" y="1116"/>
                </a:lnTo>
                <a:lnTo>
                  <a:pt x="4016" y="1114"/>
                </a:lnTo>
                <a:lnTo>
                  <a:pt x="4020" y="1112"/>
                </a:lnTo>
                <a:lnTo>
                  <a:pt x="4040" y="1110"/>
                </a:lnTo>
                <a:lnTo>
                  <a:pt x="4052" y="1106"/>
                </a:lnTo>
                <a:lnTo>
                  <a:pt x="4062" y="1102"/>
                </a:lnTo>
                <a:lnTo>
                  <a:pt x="4064" y="1098"/>
                </a:lnTo>
                <a:lnTo>
                  <a:pt x="4066" y="1094"/>
                </a:lnTo>
                <a:lnTo>
                  <a:pt x="4066" y="1092"/>
                </a:lnTo>
                <a:lnTo>
                  <a:pt x="4066" y="1088"/>
                </a:lnTo>
                <a:lnTo>
                  <a:pt x="4062" y="1082"/>
                </a:lnTo>
                <a:lnTo>
                  <a:pt x="4054" y="1074"/>
                </a:lnTo>
                <a:lnTo>
                  <a:pt x="4044" y="1070"/>
                </a:lnTo>
                <a:lnTo>
                  <a:pt x="4036" y="1066"/>
                </a:lnTo>
                <a:lnTo>
                  <a:pt x="4026" y="1066"/>
                </a:lnTo>
                <a:lnTo>
                  <a:pt x="4020" y="1068"/>
                </a:lnTo>
                <a:lnTo>
                  <a:pt x="4014" y="1070"/>
                </a:lnTo>
                <a:lnTo>
                  <a:pt x="4004" y="1074"/>
                </a:lnTo>
                <a:lnTo>
                  <a:pt x="3988" y="1074"/>
                </a:lnTo>
                <a:lnTo>
                  <a:pt x="3982" y="1072"/>
                </a:lnTo>
                <a:lnTo>
                  <a:pt x="3980" y="1070"/>
                </a:lnTo>
                <a:lnTo>
                  <a:pt x="3982" y="1066"/>
                </a:lnTo>
                <a:lnTo>
                  <a:pt x="3994" y="1062"/>
                </a:lnTo>
                <a:lnTo>
                  <a:pt x="4014" y="1054"/>
                </a:lnTo>
                <a:lnTo>
                  <a:pt x="4020" y="1052"/>
                </a:lnTo>
                <a:lnTo>
                  <a:pt x="4022" y="1050"/>
                </a:lnTo>
                <a:lnTo>
                  <a:pt x="4018" y="1046"/>
                </a:lnTo>
                <a:lnTo>
                  <a:pt x="4012" y="1042"/>
                </a:lnTo>
                <a:lnTo>
                  <a:pt x="3984" y="1030"/>
                </a:lnTo>
                <a:lnTo>
                  <a:pt x="3966" y="1024"/>
                </a:lnTo>
                <a:lnTo>
                  <a:pt x="3952" y="1022"/>
                </a:lnTo>
                <a:lnTo>
                  <a:pt x="3942" y="1024"/>
                </a:lnTo>
                <a:lnTo>
                  <a:pt x="3934" y="1028"/>
                </a:lnTo>
                <a:lnTo>
                  <a:pt x="3930" y="1030"/>
                </a:lnTo>
                <a:lnTo>
                  <a:pt x="3926" y="1030"/>
                </a:lnTo>
                <a:lnTo>
                  <a:pt x="3926" y="1026"/>
                </a:lnTo>
                <a:lnTo>
                  <a:pt x="3928" y="1018"/>
                </a:lnTo>
                <a:lnTo>
                  <a:pt x="3928" y="1008"/>
                </a:lnTo>
                <a:lnTo>
                  <a:pt x="3926" y="1004"/>
                </a:lnTo>
                <a:lnTo>
                  <a:pt x="3922" y="1002"/>
                </a:lnTo>
                <a:lnTo>
                  <a:pt x="3916" y="1002"/>
                </a:lnTo>
                <a:lnTo>
                  <a:pt x="3908" y="1004"/>
                </a:lnTo>
                <a:lnTo>
                  <a:pt x="3904" y="1002"/>
                </a:lnTo>
                <a:lnTo>
                  <a:pt x="3904" y="996"/>
                </a:lnTo>
                <a:lnTo>
                  <a:pt x="3902" y="988"/>
                </a:lnTo>
                <a:lnTo>
                  <a:pt x="3896" y="982"/>
                </a:lnTo>
                <a:lnTo>
                  <a:pt x="3888" y="974"/>
                </a:lnTo>
                <a:lnTo>
                  <a:pt x="3880" y="970"/>
                </a:lnTo>
                <a:lnTo>
                  <a:pt x="3868" y="968"/>
                </a:lnTo>
                <a:lnTo>
                  <a:pt x="3858" y="968"/>
                </a:lnTo>
                <a:lnTo>
                  <a:pt x="3846" y="972"/>
                </a:lnTo>
                <a:lnTo>
                  <a:pt x="3836" y="980"/>
                </a:lnTo>
                <a:lnTo>
                  <a:pt x="3826" y="986"/>
                </a:lnTo>
                <a:lnTo>
                  <a:pt x="3820" y="988"/>
                </a:lnTo>
                <a:lnTo>
                  <a:pt x="3814" y="988"/>
                </a:lnTo>
                <a:lnTo>
                  <a:pt x="3810" y="982"/>
                </a:lnTo>
                <a:lnTo>
                  <a:pt x="3806" y="976"/>
                </a:lnTo>
                <a:lnTo>
                  <a:pt x="3802" y="966"/>
                </a:lnTo>
                <a:lnTo>
                  <a:pt x="3792" y="944"/>
                </a:lnTo>
                <a:lnTo>
                  <a:pt x="3788" y="936"/>
                </a:lnTo>
                <a:lnTo>
                  <a:pt x="3784" y="932"/>
                </a:lnTo>
                <a:lnTo>
                  <a:pt x="3778" y="930"/>
                </a:lnTo>
                <a:lnTo>
                  <a:pt x="3774" y="932"/>
                </a:lnTo>
                <a:lnTo>
                  <a:pt x="3768" y="932"/>
                </a:lnTo>
                <a:lnTo>
                  <a:pt x="3762" y="930"/>
                </a:lnTo>
                <a:lnTo>
                  <a:pt x="3758" y="926"/>
                </a:lnTo>
                <a:lnTo>
                  <a:pt x="3750" y="918"/>
                </a:lnTo>
                <a:lnTo>
                  <a:pt x="3744" y="908"/>
                </a:lnTo>
                <a:lnTo>
                  <a:pt x="3736" y="902"/>
                </a:lnTo>
                <a:lnTo>
                  <a:pt x="3726" y="898"/>
                </a:lnTo>
                <a:lnTo>
                  <a:pt x="3718" y="896"/>
                </a:lnTo>
                <a:lnTo>
                  <a:pt x="3700" y="896"/>
                </a:lnTo>
                <a:lnTo>
                  <a:pt x="3692" y="894"/>
                </a:lnTo>
                <a:lnTo>
                  <a:pt x="3686" y="892"/>
                </a:lnTo>
                <a:lnTo>
                  <a:pt x="3668" y="884"/>
                </a:lnTo>
                <a:lnTo>
                  <a:pt x="3658" y="882"/>
                </a:lnTo>
                <a:lnTo>
                  <a:pt x="3646" y="880"/>
                </a:lnTo>
                <a:lnTo>
                  <a:pt x="3636" y="882"/>
                </a:lnTo>
                <a:lnTo>
                  <a:pt x="3624" y="884"/>
                </a:lnTo>
                <a:lnTo>
                  <a:pt x="3614" y="892"/>
                </a:lnTo>
                <a:lnTo>
                  <a:pt x="3606" y="904"/>
                </a:lnTo>
                <a:lnTo>
                  <a:pt x="3604" y="908"/>
                </a:lnTo>
                <a:lnTo>
                  <a:pt x="3600" y="912"/>
                </a:lnTo>
                <a:lnTo>
                  <a:pt x="3596" y="914"/>
                </a:lnTo>
                <a:lnTo>
                  <a:pt x="3592" y="916"/>
                </a:lnTo>
                <a:lnTo>
                  <a:pt x="3584" y="914"/>
                </a:lnTo>
                <a:lnTo>
                  <a:pt x="3578" y="908"/>
                </a:lnTo>
                <a:lnTo>
                  <a:pt x="3570" y="904"/>
                </a:lnTo>
                <a:lnTo>
                  <a:pt x="3560" y="900"/>
                </a:lnTo>
                <a:lnTo>
                  <a:pt x="3556" y="900"/>
                </a:lnTo>
                <a:lnTo>
                  <a:pt x="3552" y="900"/>
                </a:lnTo>
                <a:lnTo>
                  <a:pt x="3548" y="902"/>
                </a:lnTo>
                <a:lnTo>
                  <a:pt x="3544" y="906"/>
                </a:lnTo>
                <a:lnTo>
                  <a:pt x="3536" y="916"/>
                </a:lnTo>
                <a:lnTo>
                  <a:pt x="3528" y="922"/>
                </a:lnTo>
                <a:lnTo>
                  <a:pt x="3520" y="926"/>
                </a:lnTo>
                <a:lnTo>
                  <a:pt x="3516" y="928"/>
                </a:lnTo>
                <a:lnTo>
                  <a:pt x="3512" y="930"/>
                </a:lnTo>
                <a:lnTo>
                  <a:pt x="3510" y="928"/>
                </a:lnTo>
                <a:lnTo>
                  <a:pt x="3512" y="922"/>
                </a:lnTo>
                <a:lnTo>
                  <a:pt x="3518" y="916"/>
                </a:lnTo>
                <a:lnTo>
                  <a:pt x="3522" y="908"/>
                </a:lnTo>
                <a:lnTo>
                  <a:pt x="3526" y="898"/>
                </a:lnTo>
                <a:lnTo>
                  <a:pt x="3528" y="888"/>
                </a:lnTo>
                <a:lnTo>
                  <a:pt x="3528" y="878"/>
                </a:lnTo>
                <a:lnTo>
                  <a:pt x="3526" y="870"/>
                </a:lnTo>
                <a:lnTo>
                  <a:pt x="3522" y="862"/>
                </a:lnTo>
                <a:lnTo>
                  <a:pt x="3516" y="856"/>
                </a:lnTo>
                <a:lnTo>
                  <a:pt x="3508" y="850"/>
                </a:lnTo>
                <a:lnTo>
                  <a:pt x="3500" y="848"/>
                </a:lnTo>
                <a:lnTo>
                  <a:pt x="3498" y="842"/>
                </a:lnTo>
                <a:lnTo>
                  <a:pt x="3496" y="836"/>
                </a:lnTo>
                <a:lnTo>
                  <a:pt x="3494" y="828"/>
                </a:lnTo>
                <a:lnTo>
                  <a:pt x="3494" y="822"/>
                </a:lnTo>
                <a:lnTo>
                  <a:pt x="3492" y="816"/>
                </a:lnTo>
                <a:lnTo>
                  <a:pt x="3488" y="812"/>
                </a:lnTo>
                <a:lnTo>
                  <a:pt x="3480" y="808"/>
                </a:lnTo>
                <a:lnTo>
                  <a:pt x="3466" y="808"/>
                </a:lnTo>
                <a:lnTo>
                  <a:pt x="3446" y="808"/>
                </a:lnTo>
                <a:lnTo>
                  <a:pt x="3424" y="810"/>
                </a:lnTo>
                <a:lnTo>
                  <a:pt x="3400" y="816"/>
                </a:lnTo>
                <a:lnTo>
                  <a:pt x="3376" y="822"/>
                </a:lnTo>
                <a:lnTo>
                  <a:pt x="3358" y="830"/>
                </a:lnTo>
                <a:lnTo>
                  <a:pt x="3350" y="834"/>
                </a:lnTo>
                <a:lnTo>
                  <a:pt x="3344" y="840"/>
                </a:lnTo>
                <a:lnTo>
                  <a:pt x="3340" y="846"/>
                </a:lnTo>
                <a:lnTo>
                  <a:pt x="3340" y="854"/>
                </a:lnTo>
                <a:lnTo>
                  <a:pt x="3338" y="858"/>
                </a:lnTo>
                <a:lnTo>
                  <a:pt x="3336" y="864"/>
                </a:lnTo>
                <a:lnTo>
                  <a:pt x="3334" y="866"/>
                </a:lnTo>
                <a:lnTo>
                  <a:pt x="3332" y="868"/>
                </a:lnTo>
                <a:lnTo>
                  <a:pt x="3326" y="868"/>
                </a:lnTo>
                <a:lnTo>
                  <a:pt x="3320" y="868"/>
                </a:lnTo>
                <a:lnTo>
                  <a:pt x="3314" y="868"/>
                </a:lnTo>
                <a:lnTo>
                  <a:pt x="3312" y="870"/>
                </a:lnTo>
                <a:lnTo>
                  <a:pt x="3312" y="872"/>
                </a:lnTo>
                <a:lnTo>
                  <a:pt x="3314" y="880"/>
                </a:lnTo>
                <a:lnTo>
                  <a:pt x="3322" y="898"/>
                </a:lnTo>
                <a:lnTo>
                  <a:pt x="3328" y="914"/>
                </a:lnTo>
                <a:lnTo>
                  <a:pt x="3330" y="920"/>
                </a:lnTo>
                <a:lnTo>
                  <a:pt x="3330" y="924"/>
                </a:lnTo>
                <a:lnTo>
                  <a:pt x="3328" y="926"/>
                </a:lnTo>
                <a:lnTo>
                  <a:pt x="3326" y="928"/>
                </a:lnTo>
                <a:lnTo>
                  <a:pt x="3320" y="930"/>
                </a:lnTo>
                <a:lnTo>
                  <a:pt x="3314" y="930"/>
                </a:lnTo>
                <a:lnTo>
                  <a:pt x="3310" y="932"/>
                </a:lnTo>
                <a:lnTo>
                  <a:pt x="3308" y="934"/>
                </a:lnTo>
                <a:lnTo>
                  <a:pt x="3310" y="936"/>
                </a:lnTo>
                <a:lnTo>
                  <a:pt x="3316" y="946"/>
                </a:lnTo>
                <a:lnTo>
                  <a:pt x="3324" y="956"/>
                </a:lnTo>
                <a:lnTo>
                  <a:pt x="3334" y="960"/>
                </a:lnTo>
                <a:lnTo>
                  <a:pt x="3340" y="962"/>
                </a:lnTo>
                <a:lnTo>
                  <a:pt x="3348" y="962"/>
                </a:lnTo>
                <a:lnTo>
                  <a:pt x="3354" y="962"/>
                </a:lnTo>
                <a:lnTo>
                  <a:pt x="3358" y="962"/>
                </a:lnTo>
                <a:lnTo>
                  <a:pt x="3362" y="966"/>
                </a:lnTo>
                <a:lnTo>
                  <a:pt x="3364" y="974"/>
                </a:lnTo>
                <a:lnTo>
                  <a:pt x="3362" y="978"/>
                </a:lnTo>
                <a:lnTo>
                  <a:pt x="3360" y="980"/>
                </a:lnTo>
                <a:lnTo>
                  <a:pt x="3356" y="982"/>
                </a:lnTo>
                <a:lnTo>
                  <a:pt x="3350" y="982"/>
                </a:lnTo>
                <a:lnTo>
                  <a:pt x="3336" y="978"/>
                </a:lnTo>
                <a:lnTo>
                  <a:pt x="3320" y="970"/>
                </a:lnTo>
                <a:lnTo>
                  <a:pt x="3304" y="960"/>
                </a:lnTo>
                <a:lnTo>
                  <a:pt x="3294" y="948"/>
                </a:lnTo>
                <a:lnTo>
                  <a:pt x="3290" y="940"/>
                </a:lnTo>
                <a:lnTo>
                  <a:pt x="3288" y="934"/>
                </a:lnTo>
                <a:lnTo>
                  <a:pt x="3288" y="926"/>
                </a:lnTo>
                <a:lnTo>
                  <a:pt x="3290" y="920"/>
                </a:lnTo>
                <a:lnTo>
                  <a:pt x="3294" y="908"/>
                </a:lnTo>
                <a:lnTo>
                  <a:pt x="3294" y="900"/>
                </a:lnTo>
                <a:lnTo>
                  <a:pt x="3290" y="894"/>
                </a:lnTo>
                <a:lnTo>
                  <a:pt x="3286" y="890"/>
                </a:lnTo>
                <a:lnTo>
                  <a:pt x="3282" y="886"/>
                </a:lnTo>
                <a:lnTo>
                  <a:pt x="3280" y="880"/>
                </a:lnTo>
                <a:lnTo>
                  <a:pt x="3284" y="872"/>
                </a:lnTo>
                <a:lnTo>
                  <a:pt x="3294" y="856"/>
                </a:lnTo>
                <a:lnTo>
                  <a:pt x="3308" y="842"/>
                </a:lnTo>
                <a:lnTo>
                  <a:pt x="3320" y="832"/>
                </a:lnTo>
                <a:lnTo>
                  <a:pt x="3330" y="824"/>
                </a:lnTo>
                <a:lnTo>
                  <a:pt x="3338" y="820"/>
                </a:lnTo>
                <a:lnTo>
                  <a:pt x="3348" y="814"/>
                </a:lnTo>
                <a:lnTo>
                  <a:pt x="3352" y="812"/>
                </a:lnTo>
                <a:lnTo>
                  <a:pt x="3354" y="808"/>
                </a:lnTo>
                <a:lnTo>
                  <a:pt x="3352" y="804"/>
                </a:lnTo>
                <a:lnTo>
                  <a:pt x="3350" y="802"/>
                </a:lnTo>
                <a:lnTo>
                  <a:pt x="3340" y="800"/>
                </a:lnTo>
                <a:lnTo>
                  <a:pt x="3324" y="798"/>
                </a:lnTo>
                <a:lnTo>
                  <a:pt x="3304" y="798"/>
                </a:lnTo>
                <a:lnTo>
                  <a:pt x="3280" y="800"/>
                </a:lnTo>
                <a:lnTo>
                  <a:pt x="3256" y="806"/>
                </a:lnTo>
                <a:lnTo>
                  <a:pt x="3232" y="814"/>
                </a:lnTo>
                <a:lnTo>
                  <a:pt x="3210" y="824"/>
                </a:lnTo>
                <a:lnTo>
                  <a:pt x="3192" y="836"/>
                </a:lnTo>
                <a:lnTo>
                  <a:pt x="3182" y="846"/>
                </a:lnTo>
                <a:lnTo>
                  <a:pt x="3176" y="852"/>
                </a:lnTo>
                <a:lnTo>
                  <a:pt x="3172" y="858"/>
                </a:lnTo>
                <a:lnTo>
                  <a:pt x="3172" y="868"/>
                </a:lnTo>
                <a:lnTo>
                  <a:pt x="3170" y="874"/>
                </a:lnTo>
                <a:lnTo>
                  <a:pt x="3164" y="880"/>
                </a:lnTo>
                <a:lnTo>
                  <a:pt x="3158" y="886"/>
                </a:lnTo>
                <a:lnTo>
                  <a:pt x="3154" y="894"/>
                </a:lnTo>
                <a:lnTo>
                  <a:pt x="3148" y="910"/>
                </a:lnTo>
                <a:lnTo>
                  <a:pt x="3146" y="928"/>
                </a:lnTo>
                <a:lnTo>
                  <a:pt x="3142" y="954"/>
                </a:lnTo>
                <a:lnTo>
                  <a:pt x="3140" y="966"/>
                </a:lnTo>
                <a:lnTo>
                  <a:pt x="3140" y="976"/>
                </a:lnTo>
                <a:lnTo>
                  <a:pt x="3142" y="982"/>
                </a:lnTo>
                <a:lnTo>
                  <a:pt x="3148" y="986"/>
                </a:lnTo>
                <a:lnTo>
                  <a:pt x="3156" y="990"/>
                </a:lnTo>
                <a:lnTo>
                  <a:pt x="3166" y="992"/>
                </a:lnTo>
                <a:lnTo>
                  <a:pt x="3198" y="994"/>
                </a:lnTo>
                <a:lnTo>
                  <a:pt x="3216" y="996"/>
                </a:lnTo>
                <a:lnTo>
                  <a:pt x="3230" y="1000"/>
                </a:lnTo>
                <a:lnTo>
                  <a:pt x="3240" y="1004"/>
                </a:lnTo>
                <a:lnTo>
                  <a:pt x="3246" y="1008"/>
                </a:lnTo>
                <a:lnTo>
                  <a:pt x="3246" y="1012"/>
                </a:lnTo>
                <a:lnTo>
                  <a:pt x="3244" y="1016"/>
                </a:lnTo>
                <a:lnTo>
                  <a:pt x="3234" y="1016"/>
                </a:lnTo>
                <a:lnTo>
                  <a:pt x="3220" y="1016"/>
                </a:lnTo>
                <a:lnTo>
                  <a:pt x="3190" y="1014"/>
                </a:lnTo>
                <a:lnTo>
                  <a:pt x="3180" y="1014"/>
                </a:lnTo>
                <a:lnTo>
                  <a:pt x="3174" y="1016"/>
                </a:lnTo>
                <a:lnTo>
                  <a:pt x="3172" y="1018"/>
                </a:lnTo>
                <a:lnTo>
                  <a:pt x="3172" y="1020"/>
                </a:lnTo>
                <a:lnTo>
                  <a:pt x="3174" y="1026"/>
                </a:lnTo>
                <a:lnTo>
                  <a:pt x="3180" y="1036"/>
                </a:lnTo>
                <a:lnTo>
                  <a:pt x="3192" y="1048"/>
                </a:lnTo>
                <a:lnTo>
                  <a:pt x="3208" y="1060"/>
                </a:lnTo>
                <a:lnTo>
                  <a:pt x="3222" y="1066"/>
                </a:lnTo>
                <a:lnTo>
                  <a:pt x="3234" y="1068"/>
                </a:lnTo>
                <a:lnTo>
                  <a:pt x="3248" y="1068"/>
                </a:lnTo>
                <a:lnTo>
                  <a:pt x="3260" y="1066"/>
                </a:lnTo>
                <a:lnTo>
                  <a:pt x="3270" y="1066"/>
                </a:lnTo>
                <a:lnTo>
                  <a:pt x="3282" y="1068"/>
                </a:lnTo>
                <a:lnTo>
                  <a:pt x="3292" y="1074"/>
                </a:lnTo>
                <a:lnTo>
                  <a:pt x="3304" y="1082"/>
                </a:lnTo>
                <a:lnTo>
                  <a:pt x="3314" y="1086"/>
                </a:lnTo>
                <a:lnTo>
                  <a:pt x="3324" y="1086"/>
                </a:lnTo>
                <a:lnTo>
                  <a:pt x="3334" y="1086"/>
                </a:lnTo>
                <a:lnTo>
                  <a:pt x="3350" y="1084"/>
                </a:lnTo>
                <a:lnTo>
                  <a:pt x="3360" y="1082"/>
                </a:lnTo>
                <a:lnTo>
                  <a:pt x="3374" y="1086"/>
                </a:lnTo>
                <a:lnTo>
                  <a:pt x="3386" y="1088"/>
                </a:lnTo>
                <a:lnTo>
                  <a:pt x="3400" y="1088"/>
                </a:lnTo>
                <a:lnTo>
                  <a:pt x="3408" y="1086"/>
                </a:lnTo>
                <a:lnTo>
                  <a:pt x="3416" y="1088"/>
                </a:lnTo>
                <a:lnTo>
                  <a:pt x="3428" y="1090"/>
                </a:lnTo>
                <a:lnTo>
                  <a:pt x="3444" y="1094"/>
                </a:lnTo>
                <a:lnTo>
                  <a:pt x="3456" y="1096"/>
                </a:lnTo>
                <a:lnTo>
                  <a:pt x="3464" y="1096"/>
                </a:lnTo>
                <a:lnTo>
                  <a:pt x="3470" y="1094"/>
                </a:lnTo>
                <a:lnTo>
                  <a:pt x="3472" y="1090"/>
                </a:lnTo>
                <a:lnTo>
                  <a:pt x="3476" y="1088"/>
                </a:lnTo>
                <a:lnTo>
                  <a:pt x="3480" y="1086"/>
                </a:lnTo>
                <a:lnTo>
                  <a:pt x="3486" y="1088"/>
                </a:lnTo>
                <a:lnTo>
                  <a:pt x="3496" y="1096"/>
                </a:lnTo>
                <a:lnTo>
                  <a:pt x="3514" y="1108"/>
                </a:lnTo>
                <a:lnTo>
                  <a:pt x="3518" y="1110"/>
                </a:lnTo>
                <a:lnTo>
                  <a:pt x="3520" y="1110"/>
                </a:lnTo>
                <a:lnTo>
                  <a:pt x="3520" y="1108"/>
                </a:lnTo>
                <a:lnTo>
                  <a:pt x="3516" y="1102"/>
                </a:lnTo>
                <a:lnTo>
                  <a:pt x="3504" y="1088"/>
                </a:lnTo>
                <a:lnTo>
                  <a:pt x="3498" y="1082"/>
                </a:lnTo>
                <a:lnTo>
                  <a:pt x="3498" y="1080"/>
                </a:lnTo>
                <a:lnTo>
                  <a:pt x="3500" y="1080"/>
                </a:lnTo>
                <a:lnTo>
                  <a:pt x="3508" y="1078"/>
                </a:lnTo>
                <a:lnTo>
                  <a:pt x="3520" y="1080"/>
                </a:lnTo>
                <a:lnTo>
                  <a:pt x="3550" y="1088"/>
                </a:lnTo>
                <a:lnTo>
                  <a:pt x="3584" y="1094"/>
                </a:lnTo>
                <a:lnTo>
                  <a:pt x="3590" y="1094"/>
                </a:lnTo>
                <a:lnTo>
                  <a:pt x="3596" y="1094"/>
                </a:lnTo>
                <a:lnTo>
                  <a:pt x="3598" y="1092"/>
                </a:lnTo>
                <a:lnTo>
                  <a:pt x="3600" y="1088"/>
                </a:lnTo>
                <a:lnTo>
                  <a:pt x="3602" y="1080"/>
                </a:lnTo>
                <a:lnTo>
                  <a:pt x="3600" y="1072"/>
                </a:lnTo>
                <a:lnTo>
                  <a:pt x="3596" y="1058"/>
                </a:lnTo>
                <a:lnTo>
                  <a:pt x="3596" y="1056"/>
                </a:lnTo>
                <a:lnTo>
                  <a:pt x="3598" y="1056"/>
                </a:lnTo>
                <a:lnTo>
                  <a:pt x="3604" y="1062"/>
                </a:lnTo>
                <a:lnTo>
                  <a:pt x="3612" y="1068"/>
                </a:lnTo>
                <a:lnTo>
                  <a:pt x="3618" y="1070"/>
                </a:lnTo>
                <a:lnTo>
                  <a:pt x="3626" y="1070"/>
                </a:lnTo>
                <a:lnTo>
                  <a:pt x="3630" y="1070"/>
                </a:lnTo>
                <a:lnTo>
                  <a:pt x="3636" y="1070"/>
                </a:lnTo>
                <a:lnTo>
                  <a:pt x="3638" y="1070"/>
                </a:lnTo>
                <a:lnTo>
                  <a:pt x="3640" y="1074"/>
                </a:lnTo>
                <a:lnTo>
                  <a:pt x="3642" y="1082"/>
                </a:lnTo>
                <a:lnTo>
                  <a:pt x="3642" y="1092"/>
                </a:lnTo>
                <a:lnTo>
                  <a:pt x="3644" y="1100"/>
                </a:lnTo>
                <a:lnTo>
                  <a:pt x="3648" y="1104"/>
                </a:lnTo>
                <a:lnTo>
                  <a:pt x="3652" y="1108"/>
                </a:lnTo>
                <a:lnTo>
                  <a:pt x="3670" y="1114"/>
                </a:lnTo>
                <a:lnTo>
                  <a:pt x="3696" y="1124"/>
                </a:lnTo>
                <a:lnTo>
                  <a:pt x="3710" y="1130"/>
                </a:lnTo>
                <a:lnTo>
                  <a:pt x="3720" y="1136"/>
                </a:lnTo>
                <a:lnTo>
                  <a:pt x="3724" y="1142"/>
                </a:lnTo>
                <a:lnTo>
                  <a:pt x="3724" y="1146"/>
                </a:lnTo>
                <a:lnTo>
                  <a:pt x="3722" y="1150"/>
                </a:lnTo>
                <a:lnTo>
                  <a:pt x="3716" y="1152"/>
                </a:lnTo>
                <a:lnTo>
                  <a:pt x="3708" y="1154"/>
                </a:lnTo>
                <a:lnTo>
                  <a:pt x="3698" y="1154"/>
                </a:lnTo>
                <a:lnTo>
                  <a:pt x="3690" y="1156"/>
                </a:lnTo>
                <a:lnTo>
                  <a:pt x="3684" y="1158"/>
                </a:lnTo>
                <a:lnTo>
                  <a:pt x="3680" y="1162"/>
                </a:lnTo>
                <a:lnTo>
                  <a:pt x="3678" y="1168"/>
                </a:lnTo>
                <a:lnTo>
                  <a:pt x="3678" y="1172"/>
                </a:lnTo>
                <a:lnTo>
                  <a:pt x="3684" y="1176"/>
                </a:lnTo>
                <a:lnTo>
                  <a:pt x="3692" y="1176"/>
                </a:lnTo>
                <a:lnTo>
                  <a:pt x="3704" y="1174"/>
                </a:lnTo>
                <a:lnTo>
                  <a:pt x="3718" y="1172"/>
                </a:lnTo>
                <a:lnTo>
                  <a:pt x="3732" y="1172"/>
                </a:lnTo>
                <a:lnTo>
                  <a:pt x="3746" y="1174"/>
                </a:lnTo>
                <a:lnTo>
                  <a:pt x="3760" y="1176"/>
                </a:lnTo>
                <a:lnTo>
                  <a:pt x="3772" y="1182"/>
                </a:lnTo>
                <a:lnTo>
                  <a:pt x="3782" y="1186"/>
                </a:lnTo>
                <a:lnTo>
                  <a:pt x="3788" y="1192"/>
                </a:lnTo>
                <a:lnTo>
                  <a:pt x="3794" y="1198"/>
                </a:lnTo>
                <a:lnTo>
                  <a:pt x="3798" y="1202"/>
                </a:lnTo>
                <a:lnTo>
                  <a:pt x="3802" y="1206"/>
                </a:lnTo>
                <a:lnTo>
                  <a:pt x="3816" y="1210"/>
                </a:lnTo>
                <a:lnTo>
                  <a:pt x="3822" y="1214"/>
                </a:lnTo>
                <a:lnTo>
                  <a:pt x="3828" y="1218"/>
                </a:lnTo>
                <a:lnTo>
                  <a:pt x="3832" y="1226"/>
                </a:lnTo>
                <a:lnTo>
                  <a:pt x="3836" y="1236"/>
                </a:lnTo>
                <a:lnTo>
                  <a:pt x="3838" y="1248"/>
                </a:lnTo>
                <a:lnTo>
                  <a:pt x="3844" y="1256"/>
                </a:lnTo>
                <a:lnTo>
                  <a:pt x="3852" y="1272"/>
                </a:lnTo>
                <a:lnTo>
                  <a:pt x="3856" y="1278"/>
                </a:lnTo>
                <a:lnTo>
                  <a:pt x="3858" y="1282"/>
                </a:lnTo>
                <a:lnTo>
                  <a:pt x="3856" y="1288"/>
                </a:lnTo>
                <a:lnTo>
                  <a:pt x="3850" y="1292"/>
                </a:lnTo>
                <a:lnTo>
                  <a:pt x="3836" y="1302"/>
                </a:lnTo>
                <a:lnTo>
                  <a:pt x="3824" y="1314"/>
                </a:lnTo>
                <a:lnTo>
                  <a:pt x="3808" y="1330"/>
                </a:lnTo>
                <a:lnTo>
                  <a:pt x="3788" y="1346"/>
                </a:lnTo>
                <a:lnTo>
                  <a:pt x="3784" y="1350"/>
                </a:lnTo>
                <a:lnTo>
                  <a:pt x="3782" y="1356"/>
                </a:lnTo>
                <a:lnTo>
                  <a:pt x="3780" y="1362"/>
                </a:lnTo>
                <a:lnTo>
                  <a:pt x="3782" y="1366"/>
                </a:lnTo>
                <a:lnTo>
                  <a:pt x="3786" y="1378"/>
                </a:lnTo>
                <a:lnTo>
                  <a:pt x="3794" y="1388"/>
                </a:lnTo>
                <a:lnTo>
                  <a:pt x="3806" y="1402"/>
                </a:lnTo>
                <a:lnTo>
                  <a:pt x="3806" y="1404"/>
                </a:lnTo>
                <a:lnTo>
                  <a:pt x="3798" y="1402"/>
                </a:lnTo>
                <a:lnTo>
                  <a:pt x="3786" y="1400"/>
                </a:lnTo>
                <a:lnTo>
                  <a:pt x="3776" y="1402"/>
                </a:lnTo>
                <a:lnTo>
                  <a:pt x="3768" y="1406"/>
                </a:lnTo>
                <a:lnTo>
                  <a:pt x="3760" y="1410"/>
                </a:lnTo>
                <a:lnTo>
                  <a:pt x="3750" y="1414"/>
                </a:lnTo>
                <a:lnTo>
                  <a:pt x="3736" y="1416"/>
                </a:lnTo>
                <a:lnTo>
                  <a:pt x="3716" y="1416"/>
                </a:lnTo>
                <a:lnTo>
                  <a:pt x="3692" y="1412"/>
                </a:lnTo>
                <a:lnTo>
                  <a:pt x="3670" y="1408"/>
                </a:lnTo>
                <a:lnTo>
                  <a:pt x="3656" y="1406"/>
                </a:lnTo>
                <a:lnTo>
                  <a:pt x="3650" y="1406"/>
                </a:lnTo>
                <a:lnTo>
                  <a:pt x="3650" y="1410"/>
                </a:lnTo>
                <a:lnTo>
                  <a:pt x="3650" y="1414"/>
                </a:lnTo>
                <a:lnTo>
                  <a:pt x="3650" y="1420"/>
                </a:lnTo>
                <a:lnTo>
                  <a:pt x="3646" y="1428"/>
                </a:lnTo>
                <a:lnTo>
                  <a:pt x="3634" y="1436"/>
                </a:lnTo>
                <a:lnTo>
                  <a:pt x="3628" y="1440"/>
                </a:lnTo>
                <a:lnTo>
                  <a:pt x="3624" y="1444"/>
                </a:lnTo>
                <a:lnTo>
                  <a:pt x="3622" y="1450"/>
                </a:lnTo>
                <a:lnTo>
                  <a:pt x="3622" y="1456"/>
                </a:lnTo>
                <a:lnTo>
                  <a:pt x="3622" y="1460"/>
                </a:lnTo>
                <a:lnTo>
                  <a:pt x="3624" y="1466"/>
                </a:lnTo>
                <a:lnTo>
                  <a:pt x="3634" y="1476"/>
                </a:lnTo>
                <a:lnTo>
                  <a:pt x="3646" y="1484"/>
                </a:lnTo>
                <a:lnTo>
                  <a:pt x="3654" y="1486"/>
                </a:lnTo>
                <a:lnTo>
                  <a:pt x="3664" y="1488"/>
                </a:lnTo>
                <a:lnTo>
                  <a:pt x="3672" y="1488"/>
                </a:lnTo>
                <a:lnTo>
                  <a:pt x="3682" y="1486"/>
                </a:lnTo>
                <a:lnTo>
                  <a:pt x="3692" y="1484"/>
                </a:lnTo>
                <a:lnTo>
                  <a:pt x="3702" y="1480"/>
                </a:lnTo>
                <a:lnTo>
                  <a:pt x="3720" y="1472"/>
                </a:lnTo>
                <a:lnTo>
                  <a:pt x="3732" y="1472"/>
                </a:lnTo>
                <a:lnTo>
                  <a:pt x="3742" y="1474"/>
                </a:lnTo>
                <a:lnTo>
                  <a:pt x="3748" y="1478"/>
                </a:lnTo>
                <a:lnTo>
                  <a:pt x="3752" y="1482"/>
                </a:lnTo>
                <a:lnTo>
                  <a:pt x="3758" y="1484"/>
                </a:lnTo>
                <a:lnTo>
                  <a:pt x="3762" y="1484"/>
                </a:lnTo>
                <a:lnTo>
                  <a:pt x="3768" y="1478"/>
                </a:lnTo>
                <a:lnTo>
                  <a:pt x="3776" y="1472"/>
                </a:lnTo>
                <a:lnTo>
                  <a:pt x="3780" y="1470"/>
                </a:lnTo>
                <a:lnTo>
                  <a:pt x="3782" y="1474"/>
                </a:lnTo>
                <a:lnTo>
                  <a:pt x="3784" y="1478"/>
                </a:lnTo>
                <a:lnTo>
                  <a:pt x="3786" y="1486"/>
                </a:lnTo>
                <a:lnTo>
                  <a:pt x="3788" y="1486"/>
                </a:lnTo>
                <a:lnTo>
                  <a:pt x="3792" y="1482"/>
                </a:lnTo>
                <a:lnTo>
                  <a:pt x="3796" y="1472"/>
                </a:lnTo>
                <a:lnTo>
                  <a:pt x="3798" y="1470"/>
                </a:lnTo>
                <a:lnTo>
                  <a:pt x="3802" y="1468"/>
                </a:lnTo>
                <a:lnTo>
                  <a:pt x="3806" y="1470"/>
                </a:lnTo>
                <a:lnTo>
                  <a:pt x="3812" y="1476"/>
                </a:lnTo>
                <a:lnTo>
                  <a:pt x="3836" y="1502"/>
                </a:lnTo>
                <a:lnTo>
                  <a:pt x="3848" y="1516"/>
                </a:lnTo>
                <a:lnTo>
                  <a:pt x="3858" y="1524"/>
                </a:lnTo>
                <a:lnTo>
                  <a:pt x="3864" y="1526"/>
                </a:lnTo>
                <a:lnTo>
                  <a:pt x="3868" y="1524"/>
                </a:lnTo>
                <a:lnTo>
                  <a:pt x="3872" y="1522"/>
                </a:lnTo>
                <a:lnTo>
                  <a:pt x="3876" y="1522"/>
                </a:lnTo>
                <a:lnTo>
                  <a:pt x="3882" y="1524"/>
                </a:lnTo>
                <a:lnTo>
                  <a:pt x="3890" y="1530"/>
                </a:lnTo>
                <a:lnTo>
                  <a:pt x="3896" y="1536"/>
                </a:lnTo>
                <a:lnTo>
                  <a:pt x="3896" y="1538"/>
                </a:lnTo>
                <a:lnTo>
                  <a:pt x="3896" y="1540"/>
                </a:lnTo>
                <a:lnTo>
                  <a:pt x="3890" y="1540"/>
                </a:lnTo>
                <a:lnTo>
                  <a:pt x="3882" y="1542"/>
                </a:lnTo>
                <a:lnTo>
                  <a:pt x="3876" y="1542"/>
                </a:lnTo>
                <a:lnTo>
                  <a:pt x="3872" y="1544"/>
                </a:lnTo>
                <a:lnTo>
                  <a:pt x="3872" y="1546"/>
                </a:lnTo>
                <a:lnTo>
                  <a:pt x="3872" y="1550"/>
                </a:lnTo>
                <a:lnTo>
                  <a:pt x="3874" y="1554"/>
                </a:lnTo>
                <a:lnTo>
                  <a:pt x="3884" y="1566"/>
                </a:lnTo>
                <a:lnTo>
                  <a:pt x="3896" y="1572"/>
                </a:lnTo>
                <a:lnTo>
                  <a:pt x="3908" y="1578"/>
                </a:lnTo>
                <a:lnTo>
                  <a:pt x="3934" y="1584"/>
                </a:lnTo>
                <a:lnTo>
                  <a:pt x="3956" y="1590"/>
                </a:lnTo>
                <a:lnTo>
                  <a:pt x="3966" y="1596"/>
                </a:lnTo>
                <a:lnTo>
                  <a:pt x="3974" y="1602"/>
                </a:lnTo>
                <a:lnTo>
                  <a:pt x="3982" y="1610"/>
                </a:lnTo>
                <a:lnTo>
                  <a:pt x="3994" y="1616"/>
                </a:lnTo>
                <a:lnTo>
                  <a:pt x="4008" y="1620"/>
                </a:lnTo>
                <a:lnTo>
                  <a:pt x="4024" y="1626"/>
                </a:lnTo>
                <a:lnTo>
                  <a:pt x="4058" y="1634"/>
                </a:lnTo>
                <a:lnTo>
                  <a:pt x="4090" y="1644"/>
                </a:lnTo>
                <a:lnTo>
                  <a:pt x="4102" y="1648"/>
                </a:lnTo>
                <a:lnTo>
                  <a:pt x="4110" y="1648"/>
                </a:lnTo>
                <a:lnTo>
                  <a:pt x="4112" y="1646"/>
                </a:lnTo>
                <a:lnTo>
                  <a:pt x="4114" y="1644"/>
                </a:lnTo>
                <a:lnTo>
                  <a:pt x="4114" y="1638"/>
                </a:lnTo>
                <a:lnTo>
                  <a:pt x="4112" y="1630"/>
                </a:lnTo>
                <a:lnTo>
                  <a:pt x="4106" y="1620"/>
                </a:lnTo>
                <a:lnTo>
                  <a:pt x="4098" y="1610"/>
                </a:lnTo>
                <a:lnTo>
                  <a:pt x="4088" y="1600"/>
                </a:lnTo>
                <a:lnTo>
                  <a:pt x="4076" y="1588"/>
                </a:lnTo>
                <a:lnTo>
                  <a:pt x="4060" y="1578"/>
                </a:lnTo>
                <a:lnTo>
                  <a:pt x="4028" y="1556"/>
                </a:lnTo>
                <a:lnTo>
                  <a:pt x="4014" y="1546"/>
                </a:lnTo>
                <a:lnTo>
                  <a:pt x="4002" y="1536"/>
                </a:lnTo>
                <a:lnTo>
                  <a:pt x="3994" y="1528"/>
                </a:lnTo>
                <a:lnTo>
                  <a:pt x="3994" y="1526"/>
                </a:lnTo>
                <a:lnTo>
                  <a:pt x="3994" y="1522"/>
                </a:lnTo>
                <a:lnTo>
                  <a:pt x="3996" y="1520"/>
                </a:lnTo>
                <a:lnTo>
                  <a:pt x="3998" y="1520"/>
                </a:lnTo>
                <a:lnTo>
                  <a:pt x="4004" y="1522"/>
                </a:lnTo>
                <a:lnTo>
                  <a:pt x="4020" y="1534"/>
                </a:lnTo>
                <a:lnTo>
                  <a:pt x="4036" y="1544"/>
                </a:lnTo>
                <a:lnTo>
                  <a:pt x="4040" y="1546"/>
                </a:lnTo>
                <a:lnTo>
                  <a:pt x="4042" y="1544"/>
                </a:lnTo>
                <a:lnTo>
                  <a:pt x="4042" y="1542"/>
                </a:lnTo>
                <a:lnTo>
                  <a:pt x="4044" y="1540"/>
                </a:lnTo>
                <a:lnTo>
                  <a:pt x="4048" y="1540"/>
                </a:lnTo>
                <a:lnTo>
                  <a:pt x="4064" y="1552"/>
                </a:lnTo>
                <a:lnTo>
                  <a:pt x="4074" y="1560"/>
                </a:lnTo>
                <a:lnTo>
                  <a:pt x="4084" y="1568"/>
                </a:lnTo>
                <a:lnTo>
                  <a:pt x="4096" y="1574"/>
                </a:lnTo>
                <a:lnTo>
                  <a:pt x="4108" y="1576"/>
                </a:lnTo>
                <a:lnTo>
                  <a:pt x="4120" y="1580"/>
                </a:lnTo>
                <a:lnTo>
                  <a:pt x="4130" y="1586"/>
                </a:lnTo>
                <a:lnTo>
                  <a:pt x="4138" y="1594"/>
                </a:lnTo>
                <a:lnTo>
                  <a:pt x="4146" y="1602"/>
                </a:lnTo>
                <a:lnTo>
                  <a:pt x="4150" y="1610"/>
                </a:lnTo>
                <a:lnTo>
                  <a:pt x="4154" y="1612"/>
                </a:lnTo>
                <a:lnTo>
                  <a:pt x="4154" y="1610"/>
                </a:lnTo>
                <a:lnTo>
                  <a:pt x="4154" y="1600"/>
                </a:lnTo>
                <a:lnTo>
                  <a:pt x="4152" y="1590"/>
                </a:lnTo>
                <a:lnTo>
                  <a:pt x="4152" y="1586"/>
                </a:lnTo>
                <a:lnTo>
                  <a:pt x="4154" y="1584"/>
                </a:lnTo>
                <a:lnTo>
                  <a:pt x="4156" y="1586"/>
                </a:lnTo>
                <a:lnTo>
                  <a:pt x="4158" y="1586"/>
                </a:lnTo>
                <a:lnTo>
                  <a:pt x="4160" y="1584"/>
                </a:lnTo>
                <a:lnTo>
                  <a:pt x="4160" y="1576"/>
                </a:lnTo>
                <a:lnTo>
                  <a:pt x="4158" y="1564"/>
                </a:lnTo>
                <a:lnTo>
                  <a:pt x="4158" y="1548"/>
                </a:lnTo>
                <a:lnTo>
                  <a:pt x="4160" y="1552"/>
                </a:lnTo>
                <a:lnTo>
                  <a:pt x="4162" y="1556"/>
                </a:lnTo>
                <a:lnTo>
                  <a:pt x="4166" y="1556"/>
                </a:lnTo>
                <a:lnTo>
                  <a:pt x="4168" y="1554"/>
                </a:lnTo>
                <a:lnTo>
                  <a:pt x="4172" y="1544"/>
                </a:lnTo>
                <a:lnTo>
                  <a:pt x="4172" y="1532"/>
                </a:lnTo>
                <a:lnTo>
                  <a:pt x="4170" y="1524"/>
                </a:lnTo>
                <a:lnTo>
                  <a:pt x="4166" y="1522"/>
                </a:lnTo>
                <a:lnTo>
                  <a:pt x="4162" y="1520"/>
                </a:lnTo>
                <a:lnTo>
                  <a:pt x="4158" y="1520"/>
                </a:lnTo>
                <a:lnTo>
                  <a:pt x="4154" y="1520"/>
                </a:lnTo>
                <a:lnTo>
                  <a:pt x="4156" y="1516"/>
                </a:lnTo>
                <a:lnTo>
                  <a:pt x="4158" y="1510"/>
                </a:lnTo>
                <a:lnTo>
                  <a:pt x="4162" y="1504"/>
                </a:lnTo>
                <a:lnTo>
                  <a:pt x="4162" y="1500"/>
                </a:lnTo>
                <a:lnTo>
                  <a:pt x="4158" y="1498"/>
                </a:lnTo>
                <a:lnTo>
                  <a:pt x="4152" y="1498"/>
                </a:lnTo>
                <a:lnTo>
                  <a:pt x="4146" y="1496"/>
                </a:lnTo>
                <a:lnTo>
                  <a:pt x="4142" y="1494"/>
                </a:lnTo>
                <a:lnTo>
                  <a:pt x="4140" y="1492"/>
                </a:lnTo>
                <a:lnTo>
                  <a:pt x="4142" y="1486"/>
                </a:lnTo>
                <a:lnTo>
                  <a:pt x="4148" y="1478"/>
                </a:lnTo>
                <a:lnTo>
                  <a:pt x="4150" y="1474"/>
                </a:lnTo>
                <a:lnTo>
                  <a:pt x="4150" y="1468"/>
                </a:lnTo>
                <a:lnTo>
                  <a:pt x="4146" y="1464"/>
                </a:lnTo>
                <a:lnTo>
                  <a:pt x="4140" y="1460"/>
                </a:lnTo>
                <a:lnTo>
                  <a:pt x="4132" y="1456"/>
                </a:lnTo>
                <a:lnTo>
                  <a:pt x="4106" y="1446"/>
                </a:lnTo>
                <a:lnTo>
                  <a:pt x="4092" y="1438"/>
                </a:lnTo>
                <a:lnTo>
                  <a:pt x="4082" y="1430"/>
                </a:lnTo>
                <a:lnTo>
                  <a:pt x="4076" y="1420"/>
                </a:lnTo>
                <a:lnTo>
                  <a:pt x="4072" y="1408"/>
                </a:lnTo>
                <a:lnTo>
                  <a:pt x="4068" y="1400"/>
                </a:lnTo>
                <a:lnTo>
                  <a:pt x="4064" y="1394"/>
                </a:lnTo>
                <a:lnTo>
                  <a:pt x="4060" y="1390"/>
                </a:lnTo>
                <a:lnTo>
                  <a:pt x="4052" y="1390"/>
                </a:lnTo>
                <a:lnTo>
                  <a:pt x="4044" y="1392"/>
                </a:lnTo>
                <a:lnTo>
                  <a:pt x="4038" y="1392"/>
                </a:lnTo>
                <a:lnTo>
                  <a:pt x="4032" y="1390"/>
                </a:lnTo>
                <a:lnTo>
                  <a:pt x="4030" y="1388"/>
                </a:lnTo>
                <a:lnTo>
                  <a:pt x="4030" y="1384"/>
                </a:lnTo>
                <a:lnTo>
                  <a:pt x="4034" y="1380"/>
                </a:lnTo>
                <a:lnTo>
                  <a:pt x="4040" y="1378"/>
                </a:lnTo>
                <a:lnTo>
                  <a:pt x="4048" y="1376"/>
                </a:lnTo>
                <a:lnTo>
                  <a:pt x="4054" y="1374"/>
                </a:lnTo>
                <a:lnTo>
                  <a:pt x="4056" y="1372"/>
                </a:lnTo>
                <a:lnTo>
                  <a:pt x="4058" y="1370"/>
                </a:lnTo>
                <a:lnTo>
                  <a:pt x="4058" y="1368"/>
                </a:lnTo>
                <a:lnTo>
                  <a:pt x="4054" y="1360"/>
                </a:lnTo>
                <a:lnTo>
                  <a:pt x="4050" y="1354"/>
                </a:lnTo>
                <a:lnTo>
                  <a:pt x="4042" y="1344"/>
                </a:lnTo>
                <a:lnTo>
                  <a:pt x="4042" y="1342"/>
                </a:lnTo>
                <a:lnTo>
                  <a:pt x="4044" y="1342"/>
                </a:lnTo>
                <a:lnTo>
                  <a:pt x="4050" y="1344"/>
                </a:lnTo>
                <a:lnTo>
                  <a:pt x="4058" y="1344"/>
                </a:lnTo>
                <a:lnTo>
                  <a:pt x="4064" y="1342"/>
                </a:lnTo>
                <a:lnTo>
                  <a:pt x="4068" y="1340"/>
                </a:lnTo>
                <a:lnTo>
                  <a:pt x="4070" y="1336"/>
                </a:lnTo>
                <a:lnTo>
                  <a:pt x="4072" y="1332"/>
                </a:lnTo>
                <a:lnTo>
                  <a:pt x="4074" y="1332"/>
                </a:lnTo>
                <a:lnTo>
                  <a:pt x="4078" y="1334"/>
                </a:lnTo>
                <a:lnTo>
                  <a:pt x="4084" y="1342"/>
                </a:lnTo>
                <a:lnTo>
                  <a:pt x="4090" y="1350"/>
                </a:lnTo>
                <a:lnTo>
                  <a:pt x="4094" y="1354"/>
                </a:lnTo>
                <a:lnTo>
                  <a:pt x="4100" y="1356"/>
                </a:lnTo>
                <a:lnTo>
                  <a:pt x="4104" y="1356"/>
                </a:lnTo>
                <a:lnTo>
                  <a:pt x="4110" y="1356"/>
                </a:lnTo>
                <a:lnTo>
                  <a:pt x="4112" y="1360"/>
                </a:lnTo>
                <a:lnTo>
                  <a:pt x="4114" y="1364"/>
                </a:lnTo>
                <a:lnTo>
                  <a:pt x="4116" y="1370"/>
                </a:lnTo>
                <a:lnTo>
                  <a:pt x="4120" y="1374"/>
                </a:lnTo>
                <a:lnTo>
                  <a:pt x="4126" y="1376"/>
                </a:lnTo>
                <a:lnTo>
                  <a:pt x="4130" y="1378"/>
                </a:lnTo>
                <a:lnTo>
                  <a:pt x="4132" y="1380"/>
                </a:lnTo>
                <a:lnTo>
                  <a:pt x="4134" y="1384"/>
                </a:lnTo>
                <a:lnTo>
                  <a:pt x="4134" y="1388"/>
                </a:lnTo>
                <a:lnTo>
                  <a:pt x="4134" y="1394"/>
                </a:lnTo>
                <a:lnTo>
                  <a:pt x="4138" y="1398"/>
                </a:lnTo>
                <a:lnTo>
                  <a:pt x="4148" y="1410"/>
                </a:lnTo>
                <a:lnTo>
                  <a:pt x="4162" y="1424"/>
                </a:lnTo>
                <a:lnTo>
                  <a:pt x="4180" y="1434"/>
                </a:lnTo>
                <a:lnTo>
                  <a:pt x="4196" y="1442"/>
                </a:lnTo>
                <a:lnTo>
                  <a:pt x="4204" y="1444"/>
                </a:lnTo>
                <a:lnTo>
                  <a:pt x="4210" y="1446"/>
                </a:lnTo>
                <a:lnTo>
                  <a:pt x="4216" y="1444"/>
                </a:lnTo>
                <a:lnTo>
                  <a:pt x="4218" y="1440"/>
                </a:lnTo>
                <a:lnTo>
                  <a:pt x="4220" y="1434"/>
                </a:lnTo>
                <a:lnTo>
                  <a:pt x="4220" y="1426"/>
                </a:lnTo>
                <a:lnTo>
                  <a:pt x="4218" y="1416"/>
                </a:lnTo>
                <a:lnTo>
                  <a:pt x="4218" y="1408"/>
                </a:lnTo>
                <a:lnTo>
                  <a:pt x="4220" y="1404"/>
                </a:lnTo>
                <a:lnTo>
                  <a:pt x="4224" y="1400"/>
                </a:lnTo>
                <a:lnTo>
                  <a:pt x="4228" y="1396"/>
                </a:lnTo>
                <a:lnTo>
                  <a:pt x="4232" y="1396"/>
                </a:lnTo>
                <a:lnTo>
                  <a:pt x="4242" y="1394"/>
                </a:lnTo>
                <a:lnTo>
                  <a:pt x="4260" y="1394"/>
                </a:lnTo>
                <a:lnTo>
                  <a:pt x="4262" y="1394"/>
                </a:lnTo>
                <a:lnTo>
                  <a:pt x="4264" y="1392"/>
                </a:lnTo>
                <a:lnTo>
                  <a:pt x="4264" y="1390"/>
                </a:lnTo>
                <a:lnTo>
                  <a:pt x="4262" y="1386"/>
                </a:lnTo>
                <a:lnTo>
                  <a:pt x="4258" y="1378"/>
                </a:lnTo>
                <a:lnTo>
                  <a:pt x="4258" y="1374"/>
                </a:lnTo>
                <a:lnTo>
                  <a:pt x="4260" y="1372"/>
                </a:lnTo>
                <a:lnTo>
                  <a:pt x="4262" y="1370"/>
                </a:lnTo>
                <a:lnTo>
                  <a:pt x="4268" y="1368"/>
                </a:lnTo>
                <a:lnTo>
                  <a:pt x="4270" y="1366"/>
                </a:lnTo>
                <a:lnTo>
                  <a:pt x="4268" y="1360"/>
                </a:lnTo>
                <a:lnTo>
                  <a:pt x="4266" y="1358"/>
                </a:lnTo>
                <a:lnTo>
                  <a:pt x="4266" y="1356"/>
                </a:lnTo>
                <a:lnTo>
                  <a:pt x="4270" y="1352"/>
                </a:lnTo>
                <a:lnTo>
                  <a:pt x="4284" y="1346"/>
                </a:lnTo>
                <a:lnTo>
                  <a:pt x="4290" y="1340"/>
                </a:lnTo>
                <a:lnTo>
                  <a:pt x="4294" y="1334"/>
                </a:lnTo>
                <a:lnTo>
                  <a:pt x="4296" y="1330"/>
                </a:lnTo>
                <a:lnTo>
                  <a:pt x="4296" y="1324"/>
                </a:lnTo>
                <a:lnTo>
                  <a:pt x="4290" y="1312"/>
                </a:lnTo>
                <a:close/>
                <a:moveTo>
                  <a:pt x="3666" y="1230"/>
                </a:moveTo>
                <a:lnTo>
                  <a:pt x="3666" y="1230"/>
                </a:lnTo>
                <a:lnTo>
                  <a:pt x="3660" y="1240"/>
                </a:lnTo>
                <a:lnTo>
                  <a:pt x="3656" y="1250"/>
                </a:lnTo>
                <a:lnTo>
                  <a:pt x="3656" y="1258"/>
                </a:lnTo>
                <a:lnTo>
                  <a:pt x="3658" y="1266"/>
                </a:lnTo>
                <a:lnTo>
                  <a:pt x="3664" y="1272"/>
                </a:lnTo>
                <a:lnTo>
                  <a:pt x="3674" y="1278"/>
                </a:lnTo>
                <a:lnTo>
                  <a:pt x="3690" y="1280"/>
                </a:lnTo>
                <a:lnTo>
                  <a:pt x="3710" y="1280"/>
                </a:lnTo>
                <a:lnTo>
                  <a:pt x="3730" y="1278"/>
                </a:lnTo>
                <a:lnTo>
                  <a:pt x="3742" y="1274"/>
                </a:lnTo>
                <a:lnTo>
                  <a:pt x="3748" y="1268"/>
                </a:lnTo>
                <a:lnTo>
                  <a:pt x="3750" y="1262"/>
                </a:lnTo>
                <a:lnTo>
                  <a:pt x="3750" y="1252"/>
                </a:lnTo>
                <a:lnTo>
                  <a:pt x="3748" y="1244"/>
                </a:lnTo>
                <a:lnTo>
                  <a:pt x="3746" y="1234"/>
                </a:lnTo>
                <a:lnTo>
                  <a:pt x="3748" y="1226"/>
                </a:lnTo>
                <a:lnTo>
                  <a:pt x="3748" y="1220"/>
                </a:lnTo>
                <a:lnTo>
                  <a:pt x="3746" y="1216"/>
                </a:lnTo>
                <a:lnTo>
                  <a:pt x="3744" y="1212"/>
                </a:lnTo>
                <a:lnTo>
                  <a:pt x="3740" y="1210"/>
                </a:lnTo>
                <a:lnTo>
                  <a:pt x="3730" y="1206"/>
                </a:lnTo>
                <a:lnTo>
                  <a:pt x="3716" y="1204"/>
                </a:lnTo>
                <a:lnTo>
                  <a:pt x="3702" y="1204"/>
                </a:lnTo>
                <a:lnTo>
                  <a:pt x="3688" y="1208"/>
                </a:lnTo>
                <a:lnTo>
                  <a:pt x="3676" y="1218"/>
                </a:lnTo>
                <a:lnTo>
                  <a:pt x="3670" y="1222"/>
                </a:lnTo>
                <a:lnTo>
                  <a:pt x="3666" y="1230"/>
                </a:lnTo>
                <a:close/>
                <a:moveTo>
                  <a:pt x="3526" y="1508"/>
                </a:moveTo>
                <a:lnTo>
                  <a:pt x="3526" y="1508"/>
                </a:lnTo>
                <a:lnTo>
                  <a:pt x="3516" y="1498"/>
                </a:lnTo>
                <a:lnTo>
                  <a:pt x="3512" y="1496"/>
                </a:lnTo>
                <a:lnTo>
                  <a:pt x="3510" y="1498"/>
                </a:lnTo>
                <a:lnTo>
                  <a:pt x="3504" y="1500"/>
                </a:lnTo>
                <a:lnTo>
                  <a:pt x="3498" y="1502"/>
                </a:lnTo>
                <a:lnTo>
                  <a:pt x="3490" y="1500"/>
                </a:lnTo>
                <a:lnTo>
                  <a:pt x="3484" y="1496"/>
                </a:lnTo>
                <a:lnTo>
                  <a:pt x="3478" y="1490"/>
                </a:lnTo>
                <a:lnTo>
                  <a:pt x="3474" y="1478"/>
                </a:lnTo>
                <a:lnTo>
                  <a:pt x="3472" y="1470"/>
                </a:lnTo>
                <a:lnTo>
                  <a:pt x="3466" y="1464"/>
                </a:lnTo>
                <a:lnTo>
                  <a:pt x="3458" y="1458"/>
                </a:lnTo>
                <a:lnTo>
                  <a:pt x="3446" y="1452"/>
                </a:lnTo>
                <a:lnTo>
                  <a:pt x="3432" y="1446"/>
                </a:lnTo>
                <a:lnTo>
                  <a:pt x="3418" y="1438"/>
                </a:lnTo>
                <a:lnTo>
                  <a:pt x="3396" y="1420"/>
                </a:lnTo>
                <a:lnTo>
                  <a:pt x="3386" y="1414"/>
                </a:lnTo>
                <a:lnTo>
                  <a:pt x="3376" y="1408"/>
                </a:lnTo>
                <a:lnTo>
                  <a:pt x="3368" y="1408"/>
                </a:lnTo>
                <a:lnTo>
                  <a:pt x="3364" y="1408"/>
                </a:lnTo>
                <a:lnTo>
                  <a:pt x="3362" y="1412"/>
                </a:lnTo>
                <a:lnTo>
                  <a:pt x="3358" y="1414"/>
                </a:lnTo>
                <a:lnTo>
                  <a:pt x="3356" y="1416"/>
                </a:lnTo>
                <a:lnTo>
                  <a:pt x="3352" y="1414"/>
                </a:lnTo>
                <a:lnTo>
                  <a:pt x="3350" y="1414"/>
                </a:lnTo>
                <a:lnTo>
                  <a:pt x="3346" y="1408"/>
                </a:lnTo>
                <a:lnTo>
                  <a:pt x="3340" y="1400"/>
                </a:lnTo>
                <a:lnTo>
                  <a:pt x="3336" y="1390"/>
                </a:lnTo>
                <a:lnTo>
                  <a:pt x="3330" y="1382"/>
                </a:lnTo>
                <a:lnTo>
                  <a:pt x="3324" y="1378"/>
                </a:lnTo>
                <a:lnTo>
                  <a:pt x="3320" y="1376"/>
                </a:lnTo>
                <a:lnTo>
                  <a:pt x="3316" y="1376"/>
                </a:lnTo>
                <a:lnTo>
                  <a:pt x="3312" y="1378"/>
                </a:lnTo>
                <a:lnTo>
                  <a:pt x="3308" y="1380"/>
                </a:lnTo>
                <a:lnTo>
                  <a:pt x="3302" y="1390"/>
                </a:lnTo>
                <a:lnTo>
                  <a:pt x="3296" y="1402"/>
                </a:lnTo>
                <a:lnTo>
                  <a:pt x="3292" y="1416"/>
                </a:lnTo>
                <a:lnTo>
                  <a:pt x="3290" y="1434"/>
                </a:lnTo>
                <a:lnTo>
                  <a:pt x="3288" y="1450"/>
                </a:lnTo>
                <a:lnTo>
                  <a:pt x="3290" y="1466"/>
                </a:lnTo>
                <a:lnTo>
                  <a:pt x="3292" y="1480"/>
                </a:lnTo>
                <a:lnTo>
                  <a:pt x="3292" y="1488"/>
                </a:lnTo>
                <a:lnTo>
                  <a:pt x="3292" y="1492"/>
                </a:lnTo>
                <a:lnTo>
                  <a:pt x="3290" y="1496"/>
                </a:lnTo>
                <a:lnTo>
                  <a:pt x="3288" y="1500"/>
                </a:lnTo>
                <a:lnTo>
                  <a:pt x="3282" y="1506"/>
                </a:lnTo>
                <a:lnTo>
                  <a:pt x="3272" y="1510"/>
                </a:lnTo>
                <a:lnTo>
                  <a:pt x="3264" y="1514"/>
                </a:lnTo>
                <a:lnTo>
                  <a:pt x="3258" y="1518"/>
                </a:lnTo>
                <a:lnTo>
                  <a:pt x="3256" y="1522"/>
                </a:lnTo>
                <a:lnTo>
                  <a:pt x="3256" y="1524"/>
                </a:lnTo>
                <a:lnTo>
                  <a:pt x="3256" y="1528"/>
                </a:lnTo>
                <a:lnTo>
                  <a:pt x="3258" y="1534"/>
                </a:lnTo>
                <a:lnTo>
                  <a:pt x="3260" y="1536"/>
                </a:lnTo>
                <a:lnTo>
                  <a:pt x="3262" y="1536"/>
                </a:lnTo>
                <a:lnTo>
                  <a:pt x="3270" y="1536"/>
                </a:lnTo>
                <a:lnTo>
                  <a:pt x="3294" y="1532"/>
                </a:lnTo>
                <a:lnTo>
                  <a:pt x="3304" y="1530"/>
                </a:lnTo>
                <a:lnTo>
                  <a:pt x="3314" y="1530"/>
                </a:lnTo>
                <a:lnTo>
                  <a:pt x="3318" y="1532"/>
                </a:lnTo>
                <a:lnTo>
                  <a:pt x="3320" y="1534"/>
                </a:lnTo>
                <a:lnTo>
                  <a:pt x="3322" y="1536"/>
                </a:lnTo>
                <a:lnTo>
                  <a:pt x="3322" y="1542"/>
                </a:lnTo>
                <a:lnTo>
                  <a:pt x="3322" y="1550"/>
                </a:lnTo>
                <a:lnTo>
                  <a:pt x="3324" y="1558"/>
                </a:lnTo>
                <a:lnTo>
                  <a:pt x="3330" y="1562"/>
                </a:lnTo>
                <a:lnTo>
                  <a:pt x="3336" y="1566"/>
                </a:lnTo>
                <a:lnTo>
                  <a:pt x="3344" y="1566"/>
                </a:lnTo>
                <a:lnTo>
                  <a:pt x="3350" y="1564"/>
                </a:lnTo>
                <a:lnTo>
                  <a:pt x="3358" y="1560"/>
                </a:lnTo>
                <a:lnTo>
                  <a:pt x="3364" y="1550"/>
                </a:lnTo>
                <a:lnTo>
                  <a:pt x="3368" y="1542"/>
                </a:lnTo>
                <a:lnTo>
                  <a:pt x="3374" y="1538"/>
                </a:lnTo>
                <a:lnTo>
                  <a:pt x="3378" y="1534"/>
                </a:lnTo>
                <a:lnTo>
                  <a:pt x="3384" y="1534"/>
                </a:lnTo>
                <a:lnTo>
                  <a:pt x="3388" y="1534"/>
                </a:lnTo>
                <a:lnTo>
                  <a:pt x="3392" y="1530"/>
                </a:lnTo>
                <a:lnTo>
                  <a:pt x="3396" y="1526"/>
                </a:lnTo>
                <a:lnTo>
                  <a:pt x="3400" y="1518"/>
                </a:lnTo>
                <a:lnTo>
                  <a:pt x="3404" y="1508"/>
                </a:lnTo>
                <a:lnTo>
                  <a:pt x="3410" y="1502"/>
                </a:lnTo>
                <a:lnTo>
                  <a:pt x="3416" y="1500"/>
                </a:lnTo>
                <a:lnTo>
                  <a:pt x="3424" y="1500"/>
                </a:lnTo>
                <a:lnTo>
                  <a:pt x="3432" y="1502"/>
                </a:lnTo>
                <a:lnTo>
                  <a:pt x="3438" y="1506"/>
                </a:lnTo>
                <a:lnTo>
                  <a:pt x="3444" y="1512"/>
                </a:lnTo>
                <a:lnTo>
                  <a:pt x="3446" y="1518"/>
                </a:lnTo>
                <a:lnTo>
                  <a:pt x="3448" y="1524"/>
                </a:lnTo>
                <a:lnTo>
                  <a:pt x="3450" y="1528"/>
                </a:lnTo>
                <a:lnTo>
                  <a:pt x="3452" y="1530"/>
                </a:lnTo>
                <a:lnTo>
                  <a:pt x="3456" y="1530"/>
                </a:lnTo>
                <a:lnTo>
                  <a:pt x="3468" y="1532"/>
                </a:lnTo>
                <a:lnTo>
                  <a:pt x="3488" y="1534"/>
                </a:lnTo>
                <a:lnTo>
                  <a:pt x="3498" y="1536"/>
                </a:lnTo>
                <a:lnTo>
                  <a:pt x="3508" y="1538"/>
                </a:lnTo>
                <a:lnTo>
                  <a:pt x="3518" y="1536"/>
                </a:lnTo>
                <a:lnTo>
                  <a:pt x="3526" y="1534"/>
                </a:lnTo>
                <a:lnTo>
                  <a:pt x="3532" y="1528"/>
                </a:lnTo>
                <a:lnTo>
                  <a:pt x="3534" y="1522"/>
                </a:lnTo>
                <a:lnTo>
                  <a:pt x="3532" y="1516"/>
                </a:lnTo>
                <a:lnTo>
                  <a:pt x="3526" y="1508"/>
                </a:lnTo>
                <a:close/>
                <a:moveTo>
                  <a:pt x="3466" y="1576"/>
                </a:moveTo>
                <a:lnTo>
                  <a:pt x="3466" y="1576"/>
                </a:lnTo>
                <a:lnTo>
                  <a:pt x="3462" y="1574"/>
                </a:lnTo>
                <a:lnTo>
                  <a:pt x="3456" y="1572"/>
                </a:lnTo>
                <a:lnTo>
                  <a:pt x="3442" y="1574"/>
                </a:lnTo>
                <a:lnTo>
                  <a:pt x="3428" y="1578"/>
                </a:lnTo>
                <a:lnTo>
                  <a:pt x="3412" y="1584"/>
                </a:lnTo>
                <a:lnTo>
                  <a:pt x="3400" y="1594"/>
                </a:lnTo>
                <a:lnTo>
                  <a:pt x="3392" y="1604"/>
                </a:lnTo>
                <a:lnTo>
                  <a:pt x="3390" y="1608"/>
                </a:lnTo>
                <a:lnTo>
                  <a:pt x="3388" y="1614"/>
                </a:lnTo>
                <a:lnTo>
                  <a:pt x="3390" y="1620"/>
                </a:lnTo>
                <a:lnTo>
                  <a:pt x="3394" y="1624"/>
                </a:lnTo>
                <a:lnTo>
                  <a:pt x="3398" y="1628"/>
                </a:lnTo>
                <a:lnTo>
                  <a:pt x="3404" y="1630"/>
                </a:lnTo>
                <a:lnTo>
                  <a:pt x="3410" y="1630"/>
                </a:lnTo>
                <a:lnTo>
                  <a:pt x="3416" y="1628"/>
                </a:lnTo>
                <a:lnTo>
                  <a:pt x="3432" y="1622"/>
                </a:lnTo>
                <a:lnTo>
                  <a:pt x="3446" y="1614"/>
                </a:lnTo>
                <a:lnTo>
                  <a:pt x="3458" y="1602"/>
                </a:lnTo>
                <a:lnTo>
                  <a:pt x="3466" y="1592"/>
                </a:lnTo>
                <a:lnTo>
                  <a:pt x="3468" y="1586"/>
                </a:lnTo>
                <a:lnTo>
                  <a:pt x="3470" y="1582"/>
                </a:lnTo>
                <a:lnTo>
                  <a:pt x="3468" y="1578"/>
                </a:lnTo>
                <a:lnTo>
                  <a:pt x="3466" y="1576"/>
                </a:lnTo>
                <a:close/>
                <a:moveTo>
                  <a:pt x="3512" y="820"/>
                </a:moveTo>
                <a:lnTo>
                  <a:pt x="3512" y="820"/>
                </a:lnTo>
                <a:lnTo>
                  <a:pt x="3510" y="830"/>
                </a:lnTo>
                <a:lnTo>
                  <a:pt x="3512" y="836"/>
                </a:lnTo>
                <a:lnTo>
                  <a:pt x="3516" y="840"/>
                </a:lnTo>
                <a:lnTo>
                  <a:pt x="3528" y="844"/>
                </a:lnTo>
                <a:lnTo>
                  <a:pt x="3534" y="848"/>
                </a:lnTo>
                <a:lnTo>
                  <a:pt x="3536" y="850"/>
                </a:lnTo>
                <a:lnTo>
                  <a:pt x="3538" y="858"/>
                </a:lnTo>
                <a:lnTo>
                  <a:pt x="3538" y="862"/>
                </a:lnTo>
                <a:lnTo>
                  <a:pt x="3542" y="866"/>
                </a:lnTo>
                <a:lnTo>
                  <a:pt x="3546" y="872"/>
                </a:lnTo>
                <a:lnTo>
                  <a:pt x="3556" y="878"/>
                </a:lnTo>
                <a:lnTo>
                  <a:pt x="3568" y="882"/>
                </a:lnTo>
                <a:lnTo>
                  <a:pt x="3576" y="882"/>
                </a:lnTo>
                <a:lnTo>
                  <a:pt x="3582" y="880"/>
                </a:lnTo>
                <a:lnTo>
                  <a:pt x="3590" y="878"/>
                </a:lnTo>
                <a:lnTo>
                  <a:pt x="3604" y="872"/>
                </a:lnTo>
                <a:lnTo>
                  <a:pt x="3614" y="872"/>
                </a:lnTo>
                <a:lnTo>
                  <a:pt x="3628" y="872"/>
                </a:lnTo>
                <a:lnTo>
                  <a:pt x="3658" y="876"/>
                </a:lnTo>
                <a:lnTo>
                  <a:pt x="3686" y="876"/>
                </a:lnTo>
                <a:lnTo>
                  <a:pt x="3696" y="876"/>
                </a:lnTo>
                <a:lnTo>
                  <a:pt x="3702" y="872"/>
                </a:lnTo>
                <a:lnTo>
                  <a:pt x="3704" y="870"/>
                </a:lnTo>
                <a:lnTo>
                  <a:pt x="3704" y="868"/>
                </a:lnTo>
                <a:lnTo>
                  <a:pt x="3698" y="862"/>
                </a:lnTo>
                <a:lnTo>
                  <a:pt x="3684" y="846"/>
                </a:lnTo>
                <a:lnTo>
                  <a:pt x="3676" y="838"/>
                </a:lnTo>
                <a:lnTo>
                  <a:pt x="3666" y="830"/>
                </a:lnTo>
                <a:lnTo>
                  <a:pt x="3654" y="824"/>
                </a:lnTo>
                <a:lnTo>
                  <a:pt x="3642" y="818"/>
                </a:lnTo>
                <a:lnTo>
                  <a:pt x="3626" y="814"/>
                </a:lnTo>
                <a:lnTo>
                  <a:pt x="3606" y="814"/>
                </a:lnTo>
                <a:lnTo>
                  <a:pt x="3586" y="814"/>
                </a:lnTo>
                <a:lnTo>
                  <a:pt x="3568" y="812"/>
                </a:lnTo>
                <a:lnTo>
                  <a:pt x="3540" y="806"/>
                </a:lnTo>
                <a:lnTo>
                  <a:pt x="3528" y="806"/>
                </a:lnTo>
                <a:lnTo>
                  <a:pt x="3520" y="808"/>
                </a:lnTo>
                <a:lnTo>
                  <a:pt x="3518" y="808"/>
                </a:lnTo>
                <a:lnTo>
                  <a:pt x="3516" y="812"/>
                </a:lnTo>
                <a:lnTo>
                  <a:pt x="3512" y="820"/>
                </a:lnTo>
                <a:close/>
                <a:moveTo>
                  <a:pt x="3202" y="736"/>
                </a:moveTo>
                <a:lnTo>
                  <a:pt x="3202" y="736"/>
                </a:lnTo>
                <a:lnTo>
                  <a:pt x="3202" y="744"/>
                </a:lnTo>
                <a:lnTo>
                  <a:pt x="3202" y="748"/>
                </a:lnTo>
                <a:lnTo>
                  <a:pt x="3204" y="750"/>
                </a:lnTo>
                <a:lnTo>
                  <a:pt x="3212" y="752"/>
                </a:lnTo>
                <a:lnTo>
                  <a:pt x="3224" y="752"/>
                </a:lnTo>
                <a:lnTo>
                  <a:pt x="3266" y="752"/>
                </a:lnTo>
                <a:lnTo>
                  <a:pt x="3332" y="752"/>
                </a:lnTo>
                <a:lnTo>
                  <a:pt x="3366" y="750"/>
                </a:lnTo>
                <a:lnTo>
                  <a:pt x="3390" y="746"/>
                </a:lnTo>
                <a:lnTo>
                  <a:pt x="3406" y="740"/>
                </a:lnTo>
                <a:lnTo>
                  <a:pt x="3414" y="734"/>
                </a:lnTo>
                <a:lnTo>
                  <a:pt x="3420" y="730"/>
                </a:lnTo>
                <a:lnTo>
                  <a:pt x="3420" y="726"/>
                </a:lnTo>
                <a:lnTo>
                  <a:pt x="3422" y="726"/>
                </a:lnTo>
                <a:lnTo>
                  <a:pt x="3424" y="732"/>
                </a:lnTo>
                <a:lnTo>
                  <a:pt x="3426" y="736"/>
                </a:lnTo>
                <a:lnTo>
                  <a:pt x="3430" y="740"/>
                </a:lnTo>
                <a:lnTo>
                  <a:pt x="3444" y="746"/>
                </a:lnTo>
                <a:lnTo>
                  <a:pt x="3464" y="748"/>
                </a:lnTo>
                <a:lnTo>
                  <a:pt x="3486" y="750"/>
                </a:lnTo>
                <a:lnTo>
                  <a:pt x="3506" y="750"/>
                </a:lnTo>
                <a:lnTo>
                  <a:pt x="3524" y="746"/>
                </a:lnTo>
                <a:lnTo>
                  <a:pt x="3536" y="742"/>
                </a:lnTo>
                <a:lnTo>
                  <a:pt x="3540" y="738"/>
                </a:lnTo>
                <a:lnTo>
                  <a:pt x="3542" y="734"/>
                </a:lnTo>
                <a:lnTo>
                  <a:pt x="3544" y="728"/>
                </a:lnTo>
                <a:lnTo>
                  <a:pt x="3548" y="724"/>
                </a:lnTo>
                <a:lnTo>
                  <a:pt x="3554" y="722"/>
                </a:lnTo>
                <a:lnTo>
                  <a:pt x="3562" y="720"/>
                </a:lnTo>
                <a:lnTo>
                  <a:pt x="3566" y="718"/>
                </a:lnTo>
                <a:lnTo>
                  <a:pt x="3570" y="716"/>
                </a:lnTo>
                <a:lnTo>
                  <a:pt x="3568" y="714"/>
                </a:lnTo>
                <a:lnTo>
                  <a:pt x="3560" y="710"/>
                </a:lnTo>
                <a:lnTo>
                  <a:pt x="3554" y="706"/>
                </a:lnTo>
                <a:lnTo>
                  <a:pt x="3552" y="704"/>
                </a:lnTo>
                <a:lnTo>
                  <a:pt x="3552" y="700"/>
                </a:lnTo>
                <a:lnTo>
                  <a:pt x="3556" y="698"/>
                </a:lnTo>
                <a:lnTo>
                  <a:pt x="3560" y="694"/>
                </a:lnTo>
                <a:lnTo>
                  <a:pt x="3562" y="688"/>
                </a:lnTo>
                <a:lnTo>
                  <a:pt x="3564" y="682"/>
                </a:lnTo>
                <a:lnTo>
                  <a:pt x="3560" y="674"/>
                </a:lnTo>
                <a:lnTo>
                  <a:pt x="3554" y="668"/>
                </a:lnTo>
                <a:lnTo>
                  <a:pt x="3548" y="664"/>
                </a:lnTo>
                <a:lnTo>
                  <a:pt x="3540" y="660"/>
                </a:lnTo>
                <a:lnTo>
                  <a:pt x="3532" y="660"/>
                </a:lnTo>
                <a:lnTo>
                  <a:pt x="3516" y="658"/>
                </a:lnTo>
                <a:lnTo>
                  <a:pt x="3508" y="656"/>
                </a:lnTo>
                <a:lnTo>
                  <a:pt x="3502" y="652"/>
                </a:lnTo>
                <a:lnTo>
                  <a:pt x="3496" y="648"/>
                </a:lnTo>
                <a:lnTo>
                  <a:pt x="3486" y="646"/>
                </a:lnTo>
                <a:lnTo>
                  <a:pt x="3474" y="644"/>
                </a:lnTo>
                <a:lnTo>
                  <a:pt x="3460" y="644"/>
                </a:lnTo>
                <a:lnTo>
                  <a:pt x="3420" y="648"/>
                </a:lnTo>
                <a:lnTo>
                  <a:pt x="3366" y="654"/>
                </a:lnTo>
                <a:lnTo>
                  <a:pt x="3340" y="658"/>
                </a:lnTo>
                <a:lnTo>
                  <a:pt x="3324" y="664"/>
                </a:lnTo>
                <a:lnTo>
                  <a:pt x="3314" y="668"/>
                </a:lnTo>
                <a:lnTo>
                  <a:pt x="3308" y="672"/>
                </a:lnTo>
                <a:lnTo>
                  <a:pt x="3302" y="676"/>
                </a:lnTo>
                <a:lnTo>
                  <a:pt x="3298" y="678"/>
                </a:lnTo>
                <a:lnTo>
                  <a:pt x="3290" y="676"/>
                </a:lnTo>
                <a:lnTo>
                  <a:pt x="3276" y="672"/>
                </a:lnTo>
                <a:lnTo>
                  <a:pt x="3262" y="668"/>
                </a:lnTo>
                <a:lnTo>
                  <a:pt x="3250" y="666"/>
                </a:lnTo>
                <a:lnTo>
                  <a:pt x="3242" y="668"/>
                </a:lnTo>
                <a:lnTo>
                  <a:pt x="3236" y="670"/>
                </a:lnTo>
                <a:lnTo>
                  <a:pt x="3228" y="672"/>
                </a:lnTo>
                <a:lnTo>
                  <a:pt x="3222" y="672"/>
                </a:lnTo>
                <a:lnTo>
                  <a:pt x="3216" y="670"/>
                </a:lnTo>
                <a:lnTo>
                  <a:pt x="3206" y="664"/>
                </a:lnTo>
                <a:lnTo>
                  <a:pt x="3198" y="658"/>
                </a:lnTo>
                <a:lnTo>
                  <a:pt x="3194" y="658"/>
                </a:lnTo>
                <a:lnTo>
                  <a:pt x="3190" y="660"/>
                </a:lnTo>
                <a:lnTo>
                  <a:pt x="3190" y="664"/>
                </a:lnTo>
                <a:lnTo>
                  <a:pt x="3188" y="668"/>
                </a:lnTo>
                <a:lnTo>
                  <a:pt x="3186" y="672"/>
                </a:lnTo>
                <a:lnTo>
                  <a:pt x="3184" y="674"/>
                </a:lnTo>
                <a:lnTo>
                  <a:pt x="3178" y="672"/>
                </a:lnTo>
                <a:lnTo>
                  <a:pt x="3172" y="668"/>
                </a:lnTo>
                <a:lnTo>
                  <a:pt x="3170" y="664"/>
                </a:lnTo>
                <a:lnTo>
                  <a:pt x="3170" y="662"/>
                </a:lnTo>
                <a:lnTo>
                  <a:pt x="3170" y="658"/>
                </a:lnTo>
                <a:lnTo>
                  <a:pt x="3172" y="654"/>
                </a:lnTo>
                <a:lnTo>
                  <a:pt x="3170" y="650"/>
                </a:lnTo>
                <a:lnTo>
                  <a:pt x="3168" y="646"/>
                </a:lnTo>
                <a:lnTo>
                  <a:pt x="3162" y="638"/>
                </a:lnTo>
                <a:lnTo>
                  <a:pt x="3154" y="634"/>
                </a:lnTo>
                <a:lnTo>
                  <a:pt x="3146" y="630"/>
                </a:lnTo>
                <a:lnTo>
                  <a:pt x="3142" y="630"/>
                </a:lnTo>
                <a:lnTo>
                  <a:pt x="3136" y="632"/>
                </a:lnTo>
                <a:lnTo>
                  <a:pt x="3128" y="634"/>
                </a:lnTo>
                <a:lnTo>
                  <a:pt x="3126" y="632"/>
                </a:lnTo>
                <a:lnTo>
                  <a:pt x="3124" y="628"/>
                </a:lnTo>
                <a:lnTo>
                  <a:pt x="3124" y="624"/>
                </a:lnTo>
                <a:lnTo>
                  <a:pt x="3124" y="622"/>
                </a:lnTo>
                <a:lnTo>
                  <a:pt x="3130" y="620"/>
                </a:lnTo>
                <a:lnTo>
                  <a:pt x="3150" y="622"/>
                </a:lnTo>
                <a:lnTo>
                  <a:pt x="3170" y="622"/>
                </a:lnTo>
                <a:lnTo>
                  <a:pt x="3176" y="620"/>
                </a:lnTo>
                <a:lnTo>
                  <a:pt x="3176" y="618"/>
                </a:lnTo>
                <a:lnTo>
                  <a:pt x="3176" y="616"/>
                </a:lnTo>
                <a:lnTo>
                  <a:pt x="3174" y="610"/>
                </a:lnTo>
                <a:lnTo>
                  <a:pt x="3170" y="608"/>
                </a:lnTo>
                <a:lnTo>
                  <a:pt x="3156" y="604"/>
                </a:lnTo>
                <a:lnTo>
                  <a:pt x="3138" y="602"/>
                </a:lnTo>
                <a:lnTo>
                  <a:pt x="3130" y="598"/>
                </a:lnTo>
                <a:lnTo>
                  <a:pt x="3120" y="594"/>
                </a:lnTo>
                <a:lnTo>
                  <a:pt x="3100" y="584"/>
                </a:lnTo>
                <a:lnTo>
                  <a:pt x="3092" y="582"/>
                </a:lnTo>
                <a:lnTo>
                  <a:pt x="3084" y="580"/>
                </a:lnTo>
                <a:lnTo>
                  <a:pt x="3066" y="580"/>
                </a:lnTo>
                <a:lnTo>
                  <a:pt x="3042" y="584"/>
                </a:lnTo>
                <a:lnTo>
                  <a:pt x="3030" y="586"/>
                </a:lnTo>
                <a:lnTo>
                  <a:pt x="3022" y="582"/>
                </a:lnTo>
                <a:lnTo>
                  <a:pt x="3014" y="578"/>
                </a:lnTo>
                <a:lnTo>
                  <a:pt x="3008" y="574"/>
                </a:lnTo>
                <a:lnTo>
                  <a:pt x="2996" y="562"/>
                </a:lnTo>
                <a:lnTo>
                  <a:pt x="2990" y="560"/>
                </a:lnTo>
                <a:lnTo>
                  <a:pt x="2984" y="558"/>
                </a:lnTo>
                <a:lnTo>
                  <a:pt x="2974" y="560"/>
                </a:lnTo>
                <a:lnTo>
                  <a:pt x="2964" y="558"/>
                </a:lnTo>
                <a:lnTo>
                  <a:pt x="2938" y="556"/>
                </a:lnTo>
                <a:lnTo>
                  <a:pt x="2908" y="552"/>
                </a:lnTo>
                <a:lnTo>
                  <a:pt x="2876" y="550"/>
                </a:lnTo>
                <a:lnTo>
                  <a:pt x="2870" y="550"/>
                </a:lnTo>
                <a:lnTo>
                  <a:pt x="2866" y="552"/>
                </a:lnTo>
                <a:lnTo>
                  <a:pt x="2862" y="554"/>
                </a:lnTo>
                <a:lnTo>
                  <a:pt x="2860" y="558"/>
                </a:lnTo>
                <a:lnTo>
                  <a:pt x="2862" y="562"/>
                </a:lnTo>
                <a:lnTo>
                  <a:pt x="2864" y="568"/>
                </a:lnTo>
                <a:lnTo>
                  <a:pt x="2870" y="574"/>
                </a:lnTo>
                <a:lnTo>
                  <a:pt x="2878" y="582"/>
                </a:lnTo>
                <a:lnTo>
                  <a:pt x="2888" y="588"/>
                </a:lnTo>
                <a:lnTo>
                  <a:pt x="2896" y="592"/>
                </a:lnTo>
                <a:lnTo>
                  <a:pt x="2910" y="598"/>
                </a:lnTo>
                <a:lnTo>
                  <a:pt x="2920" y="602"/>
                </a:lnTo>
                <a:lnTo>
                  <a:pt x="2922" y="604"/>
                </a:lnTo>
                <a:lnTo>
                  <a:pt x="2924" y="610"/>
                </a:lnTo>
                <a:lnTo>
                  <a:pt x="2926" y="614"/>
                </a:lnTo>
                <a:lnTo>
                  <a:pt x="2930" y="618"/>
                </a:lnTo>
                <a:lnTo>
                  <a:pt x="2938" y="620"/>
                </a:lnTo>
                <a:lnTo>
                  <a:pt x="2948" y="620"/>
                </a:lnTo>
                <a:lnTo>
                  <a:pt x="2972" y="616"/>
                </a:lnTo>
                <a:lnTo>
                  <a:pt x="3000" y="610"/>
                </a:lnTo>
                <a:lnTo>
                  <a:pt x="3012" y="608"/>
                </a:lnTo>
                <a:lnTo>
                  <a:pt x="3020" y="610"/>
                </a:lnTo>
                <a:lnTo>
                  <a:pt x="3026" y="612"/>
                </a:lnTo>
                <a:lnTo>
                  <a:pt x="3030" y="616"/>
                </a:lnTo>
                <a:lnTo>
                  <a:pt x="3040" y="626"/>
                </a:lnTo>
                <a:lnTo>
                  <a:pt x="3046" y="634"/>
                </a:lnTo>
                <a:lnTo>
                  <a:pt x="3054" y="640"/>
                </a:lnTo>
                <a:lnTo>
                  <a:pt x="3060" y="644"/>
                </a:lnTo>
                <a:lnTo>
                  <a:pt x="3062" y="648"/>
                </a:lnTo>
                <a:lnTo>
                  <a:pt x="3064" y="650"/>
                </a:lnTo>
                <a:lnTo>
                  <a:pt x="3064" y="654"/>
                </a:lnTo>
                <a:lnTo>
                  <a:pt x="3060" y="662"/>
                </a:lnTo>
                <a:lnTo>
                  <a:pt x="3056" y="670"/>
                </a:lnTo>
                <a:lnTo>
                  <a:pt x="3050" y="678"/>
                </a:lnTo>
                <a:lnTo>
                  <a:pt x="3046" y="684"/>
                </a:lnTo>
                <a:lnTo>
                  <a:pt x="3046" y="690"/>
                </a:lnTo>
                <a:lnTo>
                  <a:pt x="3046" y="692"/>
                </a:lnTo>
                <a:lnTo>
                  <a:pt x="3050" y="694"/>
                </a:lnTo>
                <a:lnTo>
                  <a:pt x="3056" y="698"/>
                </a:lnTo>
                <a:lnTo>
                  <a:pt x="3058" y="704"/>
                </a:lnTo>
                <a:lnTo>
                  <a:pt x="3060" y="714"/>
                </a:lnTo>
                <a:lnTo>
                  <a:pt x="3060" y="720"/>
                </a:lnTo>
                <a:lnTo>
                  <a:pt x="3062" y="724"/>
                </a:lnTo>
                <a:lnTo>
                  <a:pt x="3068" y="730"/>
                </a:lnTo>
                <a:lnTo>
                  <a:pt x="3076" y="736"/>
                </a:lnTo>
                <a:lnTo>
                  <a:pt x="3086" y="740"/>
                </a:lnTo>
                <a:lnTo>
                  <a:pt x="3092" y="740"/>
                </a:lnTo>
                <a:lnTo>
                  <a:pt x="3096" y="740"/>
                </a:lnTo>
                <a:lnTo>
                  <a:pt x="3100" y="738"/>
                </a:lnTo>
                <a:lnTo>
                  <a:pt x="3104" y="736"/>
                </a:lnTo>
                <a:lnTo>
                  <a:pt x="3110" y="736"/>
                </a:lnTo>
                <a:lnTo>
                  <a:pt x="3120" y="738"/>
                </a:lnTo>
                <a:lnTo>
                  <a:pt x="3134" y="744"/>
                </a:lnTo>
                <a:lnTo>
                  <a:pt x="3142" y="746"/>
                </a:lnTo>
                <a:lnTo>
                  <a:pt x="3150" y="748"/>
                </a:lnTo>
                <a:lnTo>
                  <a:pt x="3164" y="748"/>
                </a:lnTo>
                <a:lnTo>
                  <a:pt x="3176" y="744"/>
                </a:lnTo>
                <a:lnTo>
                  <a:pt x="3186" y="738"/>
                </a:lnTo>
                <a:lnTo>
                  <a:pt x="3200" y="730"/>
                </a:lnTo>
                <a:lnTo>
                  <a:pt x="3202" y="730"/>
                </a:lnTo>
                <a:lnTo>
                  <a:pt x="3202" y="736"/>
                </a:lnTo>
                <a:close/>
                <a:moveTo>
                  <a:pt x="2978" y="738"/>
                </a:moveTo>
                <a:lnTo>
                  <a:pt x="2978" y="738"/>
                </a:lnTo>
                <a:lnTo>
                  <a:pt x="2992" y="738"/>
                </a:lnTo>
                <a:lnTo>
                  <a:pt x="3004" y="734"/>
                </a:lnTo>
                <a:lnTo>
                  <a:pt x="3008" y="728"/>
                </a:lnTo>
                <a:lnTo>
                  <a:pt x="3010" y="720"/>
                </a:lnTo>
                <a:lnTo>
                  <a:pt x="3008" y="710"/>
                </a:lnTo>
                <a:lnTo>
                  <a:pt x="3004" y="700"/>
                </a:lnTo>
                <a:lnTo>
                  <a:pt x="2996" y="688"/>
                </a:lnTo>
                <a:lnTo>
                  <a:pt x="2986" y="678"/>
                </a:lnTo>
                <a:lnTo>
                  <a:pt x="2974" y="668"/>
                </a:lnTo>
                <a:lnTo>
                  <a:pt x="2964" y="664"/>
                </a:lnTo>
                <a:lnTo>
                  <a:pt x="2952" y="660"/>
                </a:lnTo>
                <a:lnTo>
                  <a:pt x="2940" y="662"/>
                </a:lnTo>
                <a:lnTo>
                  <a:pt x="2928" y="664"/>
                </a:lnTo>
                <a:lnTo>
                  <a:pt x="2918" y="670"/>
                </a:lnTo>
                <a:lnTo>
                  <a:pt x="2908" y="676"/>
                </a:lnTo>
                <a:lnTo>
                  <a:pt x="2898" y="684"/>
                </a:lnTo>
                <a:lnTo>
                  <a:pt x="2888" y="698"/>
                </a:lnTo>
                <a:lnTo>
                  <a:pt x="2884" y="704"/>
                </a:lnTo>
                <a:lnTo>
                  <a:pt x="2882" y="708"/>
                </a:lnTo>
                <a:lnTo>
                  <a:pt x="2884" y="714"/>
                </a:lnTo>
                <a:lnTo>
                  <a:pt x="2886" y="718"/>
                </a:lnTo>
                <a:lnTo>
                  <a:pt x="2894" y="720"/>
                </a:lnTo>
                <a:lnTo>
                  <a:pt x="2904" y="722"/>
                </a:lnTo>
                <a:lnTo>
                  <a:pt x="2914" y="724"/>
                </a:lnTo>
                <a:lnTo>
                  <a:pt x="2924" y="726"/>
                </a:lnTo>
                <a:lnTo>
                  <a:pt x="2936" y="732"/>
                </a:lnTo>
                <a:lnTo>
                  <a:pt x="2950" y="736"/>
                </a:lnTo>
                <a:lnTo>
                  <a:pt x="2962" y="738"/>
                </a:lnTo>
                <a:lnTo>
                  <a:pt x="2978" y="738"/>
                </a:lnTo>
                <a:close/>
                <a:moveTo>
                  <a:pt x="3076" y="866"/>
                </a:moveTo>
                <a:lnTo>
                  <a:pt x="3076" y="866"/>
                </a:lnTo>
                <a:lnTo>
                  <a:pt x="3086" y="852"/>
                </a:lnTo>
                <a:lnTo>
                  <a:pt x="3098" y="840"/>
                </a:lnTo>
                <a:lnTo>
                  <a:pt x="3118" y="818"/>
                </a:lnTo>
                <a:lnTo>
                  <a:pt x="3126" y="810"/>
                </a:lnTo>
                <a:lnTo>
                  <a:pt x="3128" y="806"/>
                </a:lnTo>
                <a:lnTo>
                  <a:pt x="3128" y="802"/>
                </a:lnTo>
                <a:lnTo>
                  <a:pt x="3128" y="798"/>
                </a:lnTo>
                <a:lnTo>
                  <a:pt x="3126" y="794"/>
                </a:lnTo>
                <a:lnTo>
                  <a:pt x="3122" y="792"/>
                </a:lnTo>
                <a:lnTo>
                  <a:pt x="3114" y="790"/>
                </a:lnTo>
                <a:lnTo>
                  <a:pt x="3102" y="786"/>
                </a:lnTo>
                <a:lnTo>
                  <a:pt x="3090" y="784"/>
                </a:lnTo>
                <a:lnTo>
                  <a:pt x="3084" y="786"/>
                </a:lnTo>
                <a:lnTo>
                  <a:pt x="3076" y="788"/>
                </a:lnTo>
                <a:lnTo>
                  <a:pt x="3066" y="790"/>
                </a:lnTo>
                <a:lnTo>
                  <a:pt x="3058" y="790"/>
                </a:lnTo>
                <a:lnTo>
                  <a:pt x="3050" y="786"/>
                </a:lnTo>
                <a:lnTo>
                  <a:pt x="3034" y="778"/>
                </a:lnTo>
                <a:lnTo>
                  <a:pt x="3026" y="776"/>
                </a:lnTo>
                <a:lnTo>
                  <a:pt x="3016" y="774"/>
                </a:lnTo>
                <a:lnTo>
                  <a:pt x="3006" y="772"/>
                </a:lnTo>
                <a:lnTo>
                  <a:pt x="2994" y="774"/>
                </a:lnTo>
                <a:lnTo>
                  <a:pt x="2958" y="780"/>
                </a:lnTo>
                <a:lnTo>
                  <a:pt x="2940" y="784"/>
                </a:lnTo>
                <a:lnTo>
                  <a:pt x="2932" y="788"/>
                </a:lnTo>
                <a:lnTo>
                  <a:pt x="2928" y="792"/>
                </a:lnTo>
                <a:lnTo>
                  <a:pt x="2928" y="796"/>
                </a:lnTo>
                <a:lnTo>
                  <a:pt x="2932" y="802"/>
                </a:lnTo>
                <a:lnTo>
                  <a:pt x="2932" y="804"/>
                </a:lnTo>
                <a:lnTo>
                  <a:pt x="2928" y="804"/>
                </a:lnTo>
                <a:lnTo>
                  <a:pt x="2918" y="804"/>
                </a:lnTo>
                <a:lnTo>
                  <a:pt x="2916" y="806"/>
                </a:lnTo>
                <a:lnTo>
                  <a:pt x="2914" y="808"/>
                </a:lnTo>
                <a:lnTo>
                  <a:pt x="2910" y="822"/>
                </a:lnTo>
                <a:lnTo>
                  <a:pt x="2910" y="846"/>
                </a:lnTo>
                <a:lnTo>
                  <a:pt x="2910" y="860"/>
                </a:lnTo>
                <a:lnTo>
                  <a:pt x="2912" y="872"/>
                </a:lnTo>
                <a:lnTo>
                  <a:pt x="2916" y="880"/>
                </a:lnTo>
                <a:lnTo>
                  <a:pt x="2920" y="888"/>
                </a:lnTo>
                <a:lnTo>
                  <a:pt x="2928" y="900"/>
                </a:lnTo>
                <a:lnTo>
                  <a:pt x="2930" y="906"/>
                </a:lnTo>
                <a:lnTo>
                  <a:pt x="2930" y="916"/>
                </a:lnTo>
                <a:lnTo>
                  <a:pt x="2930" y="924"/>
                </a:lnTo>
                <a:lnTo>
                  <a:pt x="2932" y="928"/>
                </a:lnTo>
                <a:lnTo>
                  <a:pt x="2936" y="930"/>
                </a:lnTo>
                <a:lnTo>
                  <a:pt x="2942" y="930"/>
                </a:lnTo>
                <a:lnTo>
                  <a:pt x="2956" y="928"/>
                </a:lnTo>
                <a:lnTo>
                  <a:pt x="2964" y="930"/>
                </a:lnTo>
                <a:lnTo>
                  <a:pt x="2974" y="934"/>
                </a:lnTo>
                <a:lnTo>
                  <a:pt x="2978" y="936"/>
                </a:lnTo>
                <a:lnTo>
                  <a:pt x="2980" y="934"/>
                </a:lnTo>
                <a:lnTo>
                  <a:pt x="2986" y="918"/>
                </a:lnTo>
                <a:lnTo>
                  <a:pt x="2988" y="914"/>
                </a:lnTo>
                <a:lnTo>
                  <a:pt x="2992" y="910"/>
                </a:lnTo>
                <a:lnTo>
                  <a:pt x="2998" y="908"/>
                </a:lnTo>
                <a:lnTo>
                  <a:pt x="3000" y="906"/>
                </a:lnTo>
                <a:lnTo>
                  <a:pt x="3002" y="902"/>
                </a:lnTo>
                <a:lnTo>
                  <a:pt x="3000" y="896"/>
                </a:lnTo>
                <a:lnTo>
                  <a:pt x="2996" y="888"/>
                </a:lnTo>
                <a:lnTo>
                  <a:pt x="2994" y="882"/>
                </a:lnTo>
                <a:lnTo>
                  <a:pt x="2994" y="880"/>
                </a:lnTo>
                <a:lnTo>
                  <a:pt x="2996" y="878"/>
                </a:lnTo>
                <a:lnTo>
                  <a:pt x="2998" y="876"/>
                </a:lnTo>
                <a:lnTo>
                  <a:pt x="3010" y="878"/>
                </a:lnTo>
                <a:lnTo>
                  <a:pt x="3022" y="880"/>
                </a:lnTo>
                <a:lnTo>
                  <a:pt x="3038" y="880"/>
                </a:lnTo>
                <a:lnTo>
                  <a:pt x="3052" y="880"/>
                </a:lnTo>
                <a:lnTo>
                  <a:pt x="3060" y="878"/>
                </a:lnTo>
                <a:lnTo>
                  <a:pt x="3066" y="876"/>
                </a:lnTo>
                <a:lnTo>
                  <a:pt x="3072" y="872"/>
                </a:lnTo>
                <a:lnTo>
                  <a:pt x="3076" y="866"/>
                </a:lnTo>
                <a:close/>
                <a:moveTo>
                  <a:pt x="2888" y="892"/>
                </a:moveTo>
                <a:lnTo>
                  <a:pt x="2888" y="892"/>
                </a:lnTo>
                <a:lnTo>
                  <a:pt x="2884" y="884"/>
                </a:lnTo>
                <a:lnTo>
                  <a:pt x="2880" y="882"/>
                </a:lnTo>
                <a:lnTo>
                  <a:pt x="2876" y="882"/>
                </a:lnTo>
                <a:lnTo>
                  <a:pt x="2872" y="884"/>
                </a:lnTo>
                <a:lnTo>
                  <a:pt x="2868" y="886"/>
                </a:lnTo>
                <a:lnTo>
                  <a:pt x="2864" y="888"/>
                </a:lnTo>
                <a:lnTo>
                  <a:pt x="2858" y="884"/>
                </a:lnTo>
                <a:lnTo>
                  <a:pt x="2852" y="876"/>
                </a:lnTo>
                <a:lnTo>
                  <a:pt x="2846" y="868"/>
                </a:lnTo>
                <a:lnTo>
                  <a:pt x="2838" y="862"/>
                </a:lnTo>
                <a:lnTo>
                  <a:pt x="2824" y="854"/>
                </a:lnTo>
                <a:lnTo>
                  <a:pt x="2820" y="850"/>
                </a:lnTo>
                <a:lnTo>
                  <a:pt x="2820" y="848"/>
                </a:lnTo>
                <a:lnTo>
                  <a:pt x="2826" y="846"/>
                </a:lnTo>
                <a:lnTo>
                  <a:pt x="2838" y="842"/>
                </a:lnTo>
                <a:lnTo>
                  <a:pt x="2850" y="838"/>
                </a:lnTo>
                <a:lnTo>
                  <a:pt x="2856" y="836"/>
                </a:lnTo>
                <a:lnTo>
                  <a:pt x="2856" y="832"/>
                </a:lnTo>
                <a:lnTo>
                  <a:pt x="2852" y="830"/>
                </a:lnTo>
                <a:lnTo>
                  <a:pt x="2848" y="828"/>
                </a:lnTo>
                <a:lnTo>
                  <a:pt x="2846" y="826"/>
                </a:lnTo>
                <a:lnTo>
                  <a:pt x="2846" y="822"/>
                </a:lnTo>
                <a:lnTo>
                  <a:pt x="2852" y="818"/>
                </a:lnTo>
                <a:lnTo>
                  <a:pt x="2860" y="814"/>
                </a:lnTo>
                <a:lnTo>
                  <a:pt x="2862" y="808"/>
                </a:lnTo>
                <a:lnTo>
                  <a:pt x="2862" y="804"/>
                </a:lnTo>
                <a:lnTo>
                  <a:pt x="2856" y="800"/>
                </a:lnTo>
                <a:lnTo>
                  <a:pt x="2848" y="798"/>
                </a:lnTo>
                <a:lnTo>
                  <a:pt x="2838" y="796"/>
                </a:lnTo>
                <a:lnTo>
                  <a:pt x="2824" y="798"/>
                </a:lnTo>
                <a:lnTo>
                  <a:pt x="2810" y="802"/>
                </a:lnTo>
                <a:lnTo>
                  <a:pt x="2796" y="806"/>
                </a:lnTo>
                <a:lnTo>
                  <a:pt x="2782" y="806"/>
                </a:lnTo>
                <a:lnTo>
                  <a:pt x="2770" y="804"/>
                </a:lnTo>
                <a:lnTo>
                  <a:pt x="2760" y="800"/>
                </a:lnTo>
                <a:lnTo>
                  <a:pt x="2750" y="796"/>
                </a:lnTo>
                <a:lnTo>
                  <a:pt x="2740" y="794"/>
                </a:lnTo>
                <a:lnTo>
                  <a:pt x="2728" y="794"/>
                </a:lnTo>
                <a:lnTo>
                  <a:pt x="2718" y="798"/>
                </a:lnTo>
                <a:lnTo>
                  <a:pt x="2694" y="808"/>
                </a:lnTo>
                <a:lnTo>
                  <a:pt x="2686" y="812"/>
                </a:lnTo>
                <a:lnTo>
                  <a:pt x="2680" y="818"/>
                </a:lnTo>
                <a:lnTo>
                  <a:pt x="2676" y="822"/>
                </a:lnTo>
                <a:lnTo>
                  <a:pt x="2678" y="826"/>
                </a:lnTo>
                <a:lnTo>
                  <a:pt x="2682" y="832"/>
                </a:lnTo>
                <a:lnTo>
                  <a:pt x="2694" y="838"/>
                </a:lnTo>
                <a:lnTo>
                  <a:pt x="2702" y="840"/>
                </a:lnTo>
                <a:lnTo>
                  <a:pt x="2712" y="846"/>
                </a:lnTo>
                <a:lnTo>
                  <a:pt x="2718" y="850"/>
                </a:lnTo>
                <a:lnTo>
                  <a:pt x="2724" y="856"/>
                </a:lnTo>
                <a:lnTo>
                  <a:pt x="2726" y="862"/>
                </a:lnTo>
                <a:lnTo>
                  <a:pt x="2724" y="866"/>
                </a:lnTo>
                <a:lnTo>
                  <a:pt x="2722" y="872"/>
                </a:lnTo>
                <a:lnTo>
                  <a:pt x="2716" y="876"/>
                </a:lnTo>
                <a:lnTo>
                  <a:pt x="2710" y="880"/>
                </a:lnTo>
                <a:lnTo>
                  <a:pt x="2704" y="882"/>
                </a:lnTo>
                <a:lnTo>
                  <a:pt x="2698" y="882"/>
                </a:lnTo>
                <a:lnTo>
                  <a:pt x="2688" y="880"/>
                </a:lnTo>
                <a:lnTo>
                  <a:pt x="2678" y="874"/>
                </a:lnTo>
                <a:lnTo>
                  <a:pt x="2668" y="866"/>
                </a:lnTo>
                <a:lnTo>
                  <a:pt x="2660" y="860"/>
                </a:lnTo>
                <a:lnTo>
                  <a:pt x="2650" y="856"/>
                </a:lnTo>
                <a:lnTo>
                  <a:pt x="2646" y="856"/>
                </a:lnTo>
                <a:lnTo>
                  <a:pt x="2642" y="858"/>
                </a:lnTo>
                <a:lnTo>
                  <a:pt x="2636" y="860"/>
                </a:lnTo>
                <a:lnTo>
                  <a:pt x="2632" y="864"/>
                </a:lnTo>
                <a:lnTo>
                  <a:pt x="2630" y="872"/>
                </a:lnTo>
                <a:lnTo>
                  <a:pt x="2632" y="880"/>
                </a:lnTo>
                <a:lnTo>
                  <a:pt x="2636" y="888"/>
                </a:lnTo>
                <a:lnTo>
                  <a:pt x="2646" y="896"/>
                </a:lnTo>
                <a:lnTo>
                  <a:pt x="2656" y="904"/>
                </a:lnTo>
                <a:lnTo>
                  <a:pt x="2672" y="912"/>
                </a:lnTo>
                <a:lnTo>
                  <a:pt x="2688" y="918"/>
                </a:lnTo>
                <a:lnTo>
                  <a:pt x="2704" y="924"/>
                </a:lnTo>
                <a:lnTo>
                  <a:pt x="2722" y="932"/>
                </a:lnTo>
                <a:lnTo>
                  <a:pt x="2734" y="940"/>
                </a:lnTo>
                <a:lnTo>
                  <a:pt x="2746" y="952"/>
                </a:lnTo>
                <a:lnTo>
                  <a:pt x="2756" y="962"/>
                </a:lnTo>
                <a:lnTo>
                  <a:pt x="2772" y="982"/>
                </a:lnTo>
                <a:lnTo>
                  <a:pt x="2782" y="988"/>
                </a:lnTo>
                <a:lnTo>
                  <a:pt x="2792" y="992"/>
                </a:lnTo>
                <a:lnTo>
                  <a:pt x="2800" y="992"/>
                </a:lnTo>
                <a:lnTo>
                  <a:pt x="2806" y="988"/>
                </a:lnTo>
                <a:lnTo>
                  <a:pt x="2810" y="984"/>
                </a:lnTo>
                <a:lnTo>
                  <a:pt x="2810" y="978"/>
                </a:lnTo>
                <a:lnTo>
                  <a:pt x="2812" y="972"/>
                </a:lnTo>
                <a:lnTo>
                  <a:pt x="2814" y="966"/>
                </a:lnTo>
                <a:lnTo>
                  <a:pt x="2816" y="964"/>
                </a:lnTo>
                <a:lnTo>
                  <a:pt x="2822" y="964"/>
                </a:lnTo>
                <a:lnTo>
                  <a:pt x="2830" y="966"/>
                </a:lnTo>
                <a:lnTo>
                  <a:pt x="2840" y="966"/>
                </a:lnTo>
                <a:lnTo>
                  <a:pt x="2850" y="964"/>
                </a:lnTo>
                <a:lnTo>
                  <a:pt x="2860" y="960"/>
                </a:lnTo>
                <a:lnTo>
                  <a:pt x="2868" y="956"/>
                </a:lnTo>
                <a:lnTo>
                  <a:pt x="2876" y="948"/>
                </a:lnTo>
                <a:lnTo>
                  <a:pt x="2880" y="940"/>
                </a:lnTo>
                <a:lnTo>
                  <a:pt x="2882" y="932"/>
                </a:lnTo>
                <a:lnTo>
                  <a:pt x="2882" y="922"/>
                </a:lnTo>
                <a:lnTo>
                  <a:pt x="2884" y="918"/>
                </a:lnTo>
                <a:lnTo>
                  <a:pt x="2888" y="910"/>
                </a:lnTo>
                <a:lnTo>
                  <a:pt x="2888" y="908"/>
                </a:lnTo>
                <a:lnTo>
                  <a:pt x="2890" y="904"/>
                </a:lnTo>
                <a:lnTo>
                  <a:pt x="2890" y="900"/>
                </a:lnTo>
                <a:lnTo>
                  <a:pt x="2888" y="892"/>
                </a:lnTo>
                <a:close/>
                <a:moveTo>
                  <a:pt x="2794" y="1126"/>
                </a:moveTo>
                <a:lnTo>
                  <a:pt x="2794" y="1126"/>
                </a:lnTo>
                <a:lnTo>
                  <a:pt x="2784" y="1136"/>
                </a:lnTo>
                <a:lnTo>
                  <a:pt x="2776" y="1142"/>
                </a:lnTo>
                <a:lnTo>
                  <a:pt x="2768" y="1146"/>
                </a:lnTo>
                <a:lnTo>
                  <a:pt x="2760" y="1148"/>
                </a:lnTo>
                <a:lnTo>
                  <a:pt x="2756" y="1150"/>
                </a:lnTo>
                <a:lnTo>
                  <a:pt x="2754" y="1152"/>
                </a:lnTo>
                <a:lnTo>
                  <a:pt x="2756" y="1154"/>
                </a:lnTo>
                <a:lnTo>
                  <a:pt x="2762" y="1162"/>
                </a:lnTo>
                <a:lnTo>
                  <a:pt x="2772" y="1168"/>
                </a:lnTo>
                <a:lnTo>
                  <a:pt x="2786" y="1172"/>
                </a:lnTo>
                <a:lnTo>
                  <a:pt x="2826" y="1180"/>
                </a:lnTo>
                <a:lnTo>
                  <a:pt x="2836" y="1182"/>
                </a:lnTo>
                <a:lnTo>
                  <a:pt x="2848" y="1186"/>
                </a:lnTo>
                <a:lnTo>
                  <a:pt x="2864" y="1194"/>
                </a:lnTo>
                <a:lnTo>
                  <a:pt x="2872" y="1196"/>
                </a:lnTo>
                <a:lnTo>
                  <a:pt x="2880" y="1196"/>
                </a:lnTo>
                <a:lnTo>
                  <a:pt x="2888" y="1194"/>
                </a:lnTo>
                <a:lnTo>
                  <a:pt x="2896" y="1190"/>
                </a:lnTo>
                <a:lnTo>
                  <a:pt x="2902" y="1184"/>
                </a:lnTo>
                <a:lnTo>
                  <a:pt x="2908" y="1182"/>
                </a:lnTo>
                <a:lnTo>
                  <a:pt x="2916" y="1180"/>
                </a:lnTo>
                <a:lnTo>
                  <a:pt x="2924" y="1180"/>
                </a:lnTo>
                <a:lnTo>
                  <a:pt x="2926" y="1176"/>
                </a:lnTo>
                <a:lnTo>
                  <a:pt x="2930" y="1172"/>
                </a:lnTo>
                <a:lnTo>
                  <a:pt x="2932" y="1166"/>
                </a:lnTo>
                <a:lnTo>
                  <a:pt x="2932" y="1164"/>
                </a:lnTo>
                <a:lnTo>
                  <a:pt x="2928" y="1164"/>
                </a:lnTo>
                <a:lnTo>
                  <a:pt x="2922" y="1164"/>
                </a:lnTo>
                <a:lnTo>
                  <a:pt x="2916" y="1162"/>
                </a:lnTo>
                <a:lnTo>
                  <a:pt x="2910" y="1158"/>
                </a:lnTo>
                <a:lnTo>
                  <a:pt x="2904" y="1150"/>
                </a:lnTo>
                <a:lnTo>
                  <a:pt x="2900" y="1142"/>
                </a:lnTo>
                <a:lnTo>
                  <a:pt x="2896" y="1138"/>
                </a:lnTo>
                <a:lnTo>
                  <a:pt x="2892" y="1136"/>
                </a:lnTo>
                <a:lnTo>
                  <a:pt x="2888" y="1134"/>
                </a:lnTo>
                <a:lnTo>
                  <a:pt x="2876" y="1130"/>
                </a:lnTo>
                <a:lnTo>
                  <a:pt x="2868" y="1124"/>
                </a:lnTo>
                <a:lnTo>
                  <a:pt x="2858" y="1114"/>
                </a:lnTo>
                <a:lnTo>
                  <a:pt x="2848" y="1102"/>
                </a:lnTo>
                <a:lnTo>
                  <a:pt x="2838" y="1096"/>
                </a:lnTo>
                <a:lnTo>
                  <a:pt x="2830" y="1094"/>
                </a:lnTo>
                <a:lnTo>
                  <a:pt x="2822" y="1094"/>
                </a:lnTo>
                <a:lnTo>
                  <a:pt x="2816" y="1098"/>
                </a:lnTo>
                <a:lnTo>
                  <a:pt x="2808" y="1104"/>
                </a:lnTo>
                <a:lnTo>
                  <a:pt x="2794" y="1126"/>
                </a:lnTo>
                <a:close/>
                <a:moveTo>
                  <a:pt x="2544" y="400"/>
                </a:moveTo>
                <a:lnTo>
                  <a:pt x="2544" y="400"/>
                </a:lnTo>
                <a:lnTo>
                  <a:pt x="2544" y="408"/>
                </a:lnTo>
                <a:lnTo>
                  <a:pt x="2546" y="410"/>
                </a:lnTo>
                <a:lnTo>
                  <a:pt x="2550" y="408"/>
                </a:lnTo>
                <a:lnTo>
                  <a:pt x="2554" y="406"/>
                </a:lnTo>
                <a:lnTo>
                  <a:pt x="2560" y="404"/>
                </a:lnTo>
                <a:lnTo>
                  <a:pt x="2566" y="402"/>
                </a:lnTo>
                <a:lnTo>
                  <a:pt x="2572" y="406"/>
                </a:lnTo>
                <a:lnTo>
                  <a:pt x="2580" y="412"/>
                </a:lnTo>
                <a:lnTo>
                  <a:pt x="2586" y="422"/>
                </a:lnTo>
                <a:lnTo>
                  <a:pt x="2586" y="426"/>
                </a:lnTo>
                <a:lnTo>
                  <a:pt x="2582" y="428"/>
                </a:lnTo>
                <a:lnTo>
                  <a:pt x="2576" y="428"/>
                </a:lnTo>
                <a:lnTo>
                  <a:pt x="2558" y="428"/>
                </a:lnTo>
                <a:lnTo>
                  <a:pt x="2548" y="428"/>
                </a:lnTo>
                <a:lnTo>
                  <a:pt x="2540" y="430"/>
                </a:lnTo>
                <a:lnTo>
                  <a:pt x="2538" y="432"/>
                </a:lnTo>
                <a:lnTo>
                  <a:pt x="2538" y="436"/>
                </a:lnTo>
                <a:lnTo>
                  <a:pt x="2538" y="442"/>
                </a:lnTo>
                <a:lnTo>
                  <a:pt x="2542" y="446"/>
                </a:lnTo>
                <a:lnTo>
                  <a:pt x="2550" y="450"/>
                </a:lnTo>
                <a:lnTo>
                  <a:pt x="2560" y="452"/>
                </a:lnTo>
                <a:lnTo>
                  <a:pt x="2574" y="450"/>
                </a:lnTo>
                <a:lnTo>
                  <a:pt x="2592" y="446"/>
                </a:lnTo>
                <a:lnTo>
                  <a:pt x="2612" y="442"/>
                </a:lnTo>
                <a:lnTo>
                  <a:pt x="2622" y="440"/>
                </a:lnTo>
                <a:lnTo>
                  <a:pt x="2628" y="442"/>
                </a:lnTo>
                <a:lnTo>
                  <a:pt x="2628" y="444"/>
                </a:lnTo>
                <a:lnTo>
                  <a:pt x="2630" y="448"/>
                </a:lnTo>
                <a:lnTo>
                  <a:pt x="2634" y="450"/>
                </a:lnTo>
                <a:lnTo>
                  <a:pt x="2644" y="452"/>
                </a:lnTo>
                <a:lnTo>
                  <a:pt x="2660" y="450"/>
                </a:lnTo>
                <a:lnTo>
                  <a:pt x="2670" y="450"/>
                </a:lnTo>
                <a:lnTo>
                  <a:pt x="2678" y="450"/>
                </a:lnTo>
                <a:lnTo>
                  <a:pt x="2684" y="452"/>
                </a:lnTo>
                <a:lnTo>
                  <a:pt x="2688" y="454"/>
                </a:lnTo>
                <a:lnTo>
                  <a:pt x="2696" y="462"/>
                </a:lnTo>
                <a:lnTo>
                  <a:pt x="2700" y="470"/>
                </a:lnTo>
                <a:lnTo>
                  <a:pt x="2708" y="478"/>
                </a:lnTo>
                <a:lnTo>
                  <a:pt x="2712" y="482"/>
                </a:lnTo>
                <a:lnTo>
                  <a:pt x="2718" y="486"/>
                </a:lnTo>
                <a:lnTo>
                  <a:pt x="2724" y="488"/>
                </a:lnTo>
                <a:lnTo>
                  <a:pt x="2734" y="490"/>
                </a:lnTo>
                <a:lnTo>
                  <a:pt x="2746" y="490"/>
                </a:lnTo>
                <a:lnTo>
                  <a:pt x="2758" y="488"/>
                </a:lnTo>
                <a:lnTo>
                  <a:pt x="2768" y="486"/>
                </a:lnTo>
                <a:lnTo>
                  <a:pt x="2776" y="484"/>
                </a:lnTo>
                <a:lnTo>
                  <a:pt x="2780" y="480"/>
                </a:lnTo>
                <a:lnTo>
                  <a:pt x="2782" y="478"/>
                </a:lnTo>
                <a:lnTo>
                  <a:pt x="2780" y="474"/>
                </a:lnTo>
                <a:lnTo>
                  <a:pt x="2778" y="470"/>
                </a:lnTo>
                <a:lnTo>
                  <a:pt x="2772" y="462"/>
                </a:lnTo>
                <a:lnTo>
                  <a:pt x="2754" y="446"/>
                </a:lnTo>
                <a:lnTo>
                  <a:pt x="2750" y="442"/>
                </a:lnTo>
                <a:lnTo>
                  <a:pt x="2750" y="440"/>
                </a:lnTo>
                <a:lnTo>
                  <a:pt x="2752" y="438"/>
                </a:lnTo>
                <a:lnTo>
                  <a:pt x="2758" y="436"/>
                </a:lnTo>
                <a:lnTo>
                  <a:pt x="2762" y="432"/>
                </a:lnTo>
                <a:lnTo>
                  <a:pt x="2762" y="428"/>
                </a:lnTo>
                <a:lnTo>
                  <a:pt x="2762" y="422"/>
                </a:lnTo>
                <a:lnTo>
                  <a:pt x="2756" y="418"/>
                </a:lnTo>
                <a:lnTo>
                  <a:pt x="2750" y="414"/>
                </a:lnTo>
                <a:lnTo>
                  <a:pt x="2738" y="410"/>
                </a:lnTo>
                <a:lnTo>
                  <a:pt x="2724" y="408"/>
                </a:lnTo>
                <a:lnTo>
                  <a:pt x="2704" y="404"/>
                </a:lnTo>
                <a:lnTo>
                  <a:pt x="2702" y="402"/>
                </a:lnTo>
                <a:lnTo>
                  <a:pt x="2700" y="400"/>
                </a:lnTo>
                <a:lnTo>
                  <a:pt x="2698" y="398"/>
                </a:lnTo>
                <a:lnTo>
                  <a:pt x="2696" y="396"/>
                </a:lnTo>
                <a:lnTo>
                  <a:pt x="2690" y="392"/>
                </a:lnTo>
                <a:lnTo>
                  <a:pt x="2678" y="388"/>
                </a:lnTo>
                <a:lnTo>
                  <a:pt x="2664" y="384"/>
                </a:lnTo>
                <a:lnTo>
                  <a:pt x="2656" y="384"/>
                </a:lnTo>
                <a:lnTo>
                  <a:pt x="2648" y="388"/>
                </a:lnTo>
                <a:lnTo>
                  <a:pt x="2644" y="392"/>
                </a:lnTo>
                <a:lnTo>
                  <a:pt x="2642" y="394"/>
                </a:lnTo>
                <a:lnTo>
                  <a:pt x="2638" y="396"/>
                </a:lnTo>
                <a:lnTo>
                  <a:pt x="2636" y="394"/>
                </a:lnTo>
                <a:lnTo>
                  <a:pt x="2632" y="386"/>
                </a:lnTo>
                <a:lnTo>
                  <a:pt x="2630" y="382"/>
                </a:lnTo>
                <a:lnTo>
                  <a:pt x="2624" y="378"/>
                </a:lnTo>
                <a:lnTo>
                  <a:pt x="2610" y="370"/>
                </a:lnTo>
                <a:lnTo>
                  <a:pt x="2592" y="364"/>
                </a:lnTo>
                <a:lnTo>
                  <a:pt x="2574" y="360"/>
                </a:lnTo>
                <a:lnTo>
                  <a:pt x="2554" y="358"/>
                </a:lnTo>
                <a:lnTo>
                  <a:pt x="2536" y="360"/>
                </a:lnTo>
                <a:lnTo>
                  <a:pt x="2530" y="364"/>
                </a:lnTo>
                <a:lnTo>
                  <a:pt x="2524" y="366"/>
                </a:lnTo>
                <a:lnTo>
                  <a:pt x="2520" y="372"/>
                </a:lnTo>
                <a:lnTo>
                  <a:pt x="2516" y="378"/>
                </a:lnTo>
                <a:lnTo>
                  <a:pt x="2516" y="388"/>
                </a:lnTo>
                <a:lnTo>
                  <a:pt x="2516" y="390"/>
                </a:lnTo>
                <a:lnTo>
                  <a:pt x="2518" y="392"/>
                </a:lnTo>
                <a:lnTo>
                  <a:pt x="2522" y="392"/>
                </a:lnTo>
                <a:lnTo>
                  <a:pt x="2528" y="392"/>
                </a:lnTo>
                <a:lnTo>
                  <a:pt x="2534" y="390"/>
                </a:lnTo>
                <a:lnTo>
                  <a:pt x="2540" y="390"/>
                </a:lnTo>
                <a:lnTo>
                  <a:pt x="2544" y="392"/>
                </a:lnTo>
                <a:lnTo>
                  <a:pt x="2544" y="400"/>
                </a:lnTo>
                <a:close/>
                <a:moveTo>
                  <a:pt x="3116" y="190"/>
                </a:moveTo>
                <a:lnTo>
                  <a:pt x="3116" y="190"/>
                </a:lnTo>
                <a:lnTo>
                  <a:pt x="3124" y="194"/>
                </a:lnTo>
                <a:lnTo>
                  <a:pt x="3132" y="196"/>
                </a:lnTo>
                <a:lnTo>
                  <a:pt x="3146" y="194"/>
                </a:lnTo>
                <a:lnTo>
                  <a:pt x="3154" y="194"/>
                </a:lnTo>
                <a:lnTo>
                  <a:pt x="3152" y="196"/>
                </a:lnTo>
                <a:lnTo>
                  <a:pt x="3146" y="200"/>
                </a:lnTo>
                <a:lnTo>
                  <a:pt x="3140" y="206"/>
                </a:lnTo>
                <a:lnTo>
                  <a:pt x="3136" y="210"/>
                </a:lnTo>
                <a:lnTo>
                  <a:pt x="3134" y="216"/>
                </a:lnTo>
                <a:lnTo>
                  <a:pt x="3134" y="220"/>
                </a:lnTo>
                <a:lnTo>
                  <a:pt x="3138" y="226"/>
                </a:lnTo>
                <a:lnTo>
                  <a:pt x="3144" y="230"/>
                </a:lnTo>
                <a:lnTo>
                  <a:pt x="3154" y="234"/>
                </a:lnTo>
                <a:lnTo>
                  <a:pt x="3168" y="238"/>
                </a:lnTo>
                <a:lnTo>
                  <a:pt x="3182" y="242"/>
                </a:lnTo>
                <a:lnTo>
                  <a:pt x="3194" y="248"/>
                </a:lnTo>
                <a:lnTo>
                  <a:pt x="3216" y="256"/>
                </a:lnTo>
                <a:lnTo>
                  <a:pt x="3228" y="258"/>
                </a:lnTo>
                <a:lnTo>
                  <a:pt x="3240" y="258"/>
                </a:lnTo>
                <a:lnTo>
                  <a:pt x="3252" y="254"/>
                </a:lnTo>
                <a:lnTo>
                  <a:pt x="3264" y="246"/>
                </a:lnTo>
                <a:lnTo>
                  <a:pt x="3280" y="238"/>
                </a:lnTo>
                <a:lnTo>
                  <a:pt x="3294" y="232"/>
                </a:lnTo>
                <a:lnTo>
                  <a:pt x="3306" y="228"/>
                </a:lnTo>
                <a:lnTo>
                  <a:pt x="3318" y="226"/>
                </a:lnTo>
                <a:lnTo>
                  <a:pt x="3326" y="226"/>
                </a:lnTo>
                <a:lnTo>
                  <a:pt x="3330" y="226"/>
                </a:lnTo>
                <a:lnTo>
                  <a:pt x="3328" y="228"/>
                </a:lnTo>
                <a:lnTo>
                  <a:pt x="3322" y="230"/>
                </a:lnTo>
                <a:lnTo>
                  <a:pt x="3296" y="238"/>
                </a:lnTo>
                <a:lnTo>
                  <a:pt x="3286" y="244"/>
                </a:lnTo>
                <a:lnTo>
                  <a:pt x="3278" y="248"/>
                </a:lnTo>
                <a:lnTo>
                  <a:pt x="3276" y="252"/>
                </a:lnTo>
                <a:lnTo>
                  <a:pt x="3276" y="254"/>
                </a:lnTo>
                <a:lnTo>
                  <a:pt x="3276" y="256"/>
                </a:lnTo>
                <a:lnTo>
                  <a:pt x="3280" y="260"/>
                </a:lnTo>
                <a:lnTo>
                  <a:pt x="3296" y="264"/>
                </a:lnTo>
                <a:lnTo>
                  <a:pt x="3326" y="268"/>
                </a:lnTo>
                <a:lnTo>
                  <a:pt x="3356" y="268"/>
                </a:lnTo>
                <a:lnTo>
                  <a:pt x="3376" y="266"/>
                </a:lnTo>
                <a:lnTo>
                  <a:pt x="3390" y="264"/>
                </a:lnTo>
                <a:lnTo>
                  <a:pt x="3398" y="260"/>
                </a:lnTo>
                <a:lnTo>
                  <a:pt x="3406" y="254"/>
                </a:lnTo>
                <a:lnTo>
                  <a:pt x="3410" y="254"/>
                </a:lnTo>
                <a:lnTo>
                  <a:pt x="3418" y="256"/>
                </a:lnTo>
                <a:lnTo>
                  <a:pt x="3430" y="260"/>
                </a:lnTo>
                <a:lnTo>
                  <a:pt x="3446" y="262"/>
                </a:lnTo>
                <a:lnTo>
                  <a:pt x="3468" y="260"/>
                </a:lnTo>
                <a:lnTo>
                  <a:pt x="3490" y="256"/>
                </a:lnTo>
                <a:lnTo>
                  <a:pt x="3514" y="248"/>
                </a:lnTo>
                <a:lnTo>
                  <a:pt x="3540" y="240"/>
                </a:lnTo>
                <a:lnTo>
                  <a:pt x="3568" y="230"/>
                </a:lnTo>
                <a:lnTo>
                  <a:pt x="3592" y="216"/>
                </a:lnTo>
                <a:lnTo>
                  <a:pt x="3618" y="204"/>
                </a:lnTo>
                <a:lnTo>
                  <a:pt x="3618" y="206"/>
                </a:lnTo>
                <a:lnTo>
                  <a:pt x="3612" y="212"/>
                </a:lnTo>
                <a:lnTo>
                  <a:pt x="3608" y="220"/>
                </a:lnTo>
                <a:lnTo>
                  <a:pt x="3606" y="224"/>
                </a:lnTo>
                <a:lnTo>
                  <a:pt x="3606" y="226"/>
                </a:lnTo>
                <a:lnTo>
                  <a:pt x="3608" y="230"/>
                </a:lnTo>
                <a:lnTo>
                  <a:pt x="3612" y="232"/>
                </a:lnTo>
                <a:lnTo>
                  <a:pt x="3620" y="234"/>
                </a:lnTo>
                <a:lnTo>
                  <a:pt x="3630" y="236"/>
                </a:lnTo>
                <a:lnTo>
                  <a:pt x="3648" y="238"/>
                </a:lnTo>
                <a:lnTo>
                  <a:pt x="3656" y="238"/>
                </a:lnTo>
                <a:lnTo>
                  <a:pt x="3656" y="240"/>
                </a:lnTo>
                <a:lnTo>
                  <a:pt x="3654" y="240"/>
                </a:lnTo>
                <a:lnTo>
                  <a:pt x="3642" y="244"/>
                </a:lnTo>
                <a:lnTo>
                  <a:pt x="3596" y="252"/>
                </a:lnTo>
                <a:lnTo>
                  <a:pt x="3524" y="266"/>
                </a:lnTo>
                <a:lnTo>
                  <a:pt x="3460" y="278"/>
                </a:lnTo>
                <a:lnTo>
                  <a:pt x="3442" y="282"/>
                </a:lnTo>
                <a:lnTo>
                  <a:pt x="3434" y="284"/>
                </a:lnTo>
                <a:lnTo>
                  <a:pt x="3432" y="286"/>
                </a:lnTo>
                <a:lnTo>
                  <a:pt x="3430" y="288"/>
                </a:lnTo>
                <a:lnTo>
                  <a:pt x="3436" y="292"/>
                </a:lnTo>
                <a:lnTo>
                  <a:pt x="3458" y="308"/>
                </a:lnTo>
                <a:lnTo>
                  <a:pt x="3474" y="318"/>
                </a:lnTo>
                <a:lnTo>
                  <a:pt x="3490" y="326"/>
                </a:lnTo>
                <a:lnTo>
                  <a:pt x="3514" y="336"/>
                </a:lnTo>
                <a:lnTo>
                  <a:pt x="3522" y="340"/>
                </a:lnTo>
                <a:lnTo>
                  <a:pt x="3524" y="342"/>
                </a:lnTo>
                <a:lnTo>
                  <a:pt x="3520" y="344"/>
                </a:lnTo>
                <a:lnTo>
                  <a:pt x="3508" y="346"/>
                </a:lnTo>
                <a:lnTo>
                  <a:pt x="3494" y="348"/>
                </a:lnTo>
                <a:lnTo>
                  <a:pt x="3484" y="346"/>
                </a:lnTo>
                <a:lnTo>
                  <a:pt x="3474" y="342"/>
                </a:lnTo>
                <a:lnTo>
                  <a:pt x="3466" y="334"/>
                </a:lnTo>
                <a:lnTo>
                  <a:pt x="3452" y="318"/>
                </a:lnTo>
                <a:lnTo>
                  <a:pt x="3440" y="310"/>
                </a:lnTo>
                <a:lnTo>
                  <a:pt x="3428" y="304"/>
                </a:lnTo>
                <a:lnTo>
                  <a:pt x="3410" y="298"/>
                </a:lnTo>
                <a:lnTo>
                  <a:pt x="3388" y="292"/>
                </a:lnTo>
                <a:lnTo>
                  <a:pt x="3364" y="288"/>
                </a:lnTo>
                <a:lnTo>
                  <a:pt x="3340" y="284"/>
                </a:lnTo>
                <a:lnTo>
                  <a:pt x="3318" y="284"/>
                </a:lnTo>
                <a:lnTo>
                  <a:pt x="3300" y="286"/>
                </a:lnTo>
                <a:lnTo>
                  <a:pt x="3294" y="288"/>
                </a:lnTo>
                <a:lnTo>
                  <a:pt x="3288" y="290"/>
                </a:lnTo>
                <a:lnTo>
                  <a:pt x="3284" y="294"/>
                </a:lnTo>
                <a:lnTo>
                  <a:pt x="3282" y="298"/>
                </a:lnTo>
                <a:lnTo>
                  <a:pt x="3282" y="312"/>
                </a:lnTo>
                <a:lnTo>
                  <a:pt x="3284" y="316"/>
                </a:lnTo>
                <a:lnTo>
                  <a:pt x="3286" y="320"/>
                </a:lnTo>
                <a:lnTo>
                  <a:pt x="3300" y="326"/>
                </a:lnTo>
                <a:lnTo>
                  <a:pt x="3322" y="336"/>
                </a:lnTo>
                <a:lnTo>
                  <a:pt x="3336" y="342"/>
                </a:lnTo>
                <a:lnTo>
                  <a:pt x="3348" y="348"/>
                </a:lnTo>
                <a:lnTo>
                  <a:pt x="3366" y="362"/>
                </a:lnTo>
                <a:lnTo>
                  <a:pt x="3372" y="368"/>
                </a:lnTo>
                <a:lnTo>
                  <a:pt x="3376" y="374"/>
                </a:lnTo>
                <a:lnTo>
                  <a:pt x="3374" y="378"/>
                </a:lnTo>
                <a:lnTo>
                  <a:pt x="3370" y="380"/>
                </a:lnTo>
                <a:lnTo>
                  <a:pt x="3362" y="382"/>
                </a:lnTo>
                <a:lnTo>
                  <a:pt x="3358" y="384"/>
                </a:lnTo>
                <a:lnTo>
                  <a:pt x="3356" y="386"/>
                </a:lnTo>
                <a:lnTo>
                  <a:pt x="3358" y="390"/>
                </a:lnTo>
                <a:lnTo>
                  <a:pt x="3362" y="392"/>
                </a:lnTo>
                <a:lnTo>
                  <a:pt x="3370" y="394"/>
                </a:lnTo>
                <a:lnTo>
                  <a:pt x="3380" y="396"/>
                </a:lnTo>
                <a:lnTo>
                  <a:pt x="3394" y="398"/>
                </a:lnTo>
                <a:lnTo>
                  <a:pt x="3408" y="400"/>
                </a:lnTo>
                <a:lnTo>
                  <a:pt x="3420" y="402"/>
                </a:lnTo>
                <a:lnTo>
                  <a:pt x="3430" y="406"/>
                </a:lnTo>
                <a:lnTo>
                  <a:pt x="3434" y="408"/>
                </a:lnTo>
                <a:lnTo>
                  <a:pt x="3436" y="410"/>
                </a:lnTo>
                <a:lnTo>
                  <a:pt x="3434" y="412"/>
                </a:lnTo>
                <a:lnTo>
                  <a:pt x="3424" y="412"/>
                </a:lnTo>
                <a:lnTo>
                  <a:pt x="3412" y="410"/>
                </a:lnTo>
                <a:lnTo>
                  <a:pt x="3392" y="408"/>
                </a:lnTo>
                <a:lnTo>
                  <a:pt x="3370" y="408"/>
                </a:lnTo>
                <a:lnTo>
                  <a:pt x="3322" y="410"/>
                </a:lnTo>
                <a:lnTo>
                  <a:pt x="3300" y="412"/>
                </a:lnTo>
                <a:lnTo>
                  <a:pt x="3280" y="414"/>
                </a:lnTo>
                <a:lnTo>
                  <a:pt x="3264" y="420"/>
                </a:lnTo>
                <a:lnTo>
                  <a:pt x="3254" y="424"/>
                </a:lnTo>
                <a:lnTo>
                  <a:pt x="3250" y="430"/>
                </a:lnTo>
                <a:lnTo>
                  <a:pt x="3244" y="438"/>
                </a:lnTo>
                <a:lnTo>
                  <a:pt x="3242" y="446"/>
                </a:lnTo>
                <a:lnTo>
                  <a:pt x="3240" y="452"/>
                </a:lnTo>
                <a:lnTo>
                  <a:pt x="3242" y="458"/>
                </a:lnTo>
                <a:lnTo>
                  <a:pt x="3248" y="462"/>
                </a:lnTo>
                <a:lnTo>
                  <a:pt x="3256" y="464"/>
                </a:lnTo>
                <a:lnTo>
                  <a:pt x="3268" y="464"/>
                </a:lnTo>
                <a:lnTo>
                  <a:pt x="3280" y="460"/>
                </a:lnTo>
                <a:lnTo>
                  <a:pt x="3288" y="460"/>
                </a:lnTo>
                <a:lnTo>
                  <a:pt x="3294" y="462"/>
                </a:lnTo>
                <a:lnTo>
                  <a:pt x="3296" y="464"/>
                </a:lnTo>
                <a:lnTo>
                  <a:pt x="3298" y="466"/>
                </a:lnTo>
                <a:lnTo>
                  <a:pt x="3302" y="468"/>
                </a:lnTo>
                <a:lnTo>
                  <a:pt x="3308" y="468"/>
                </a:lnTo>
                <a:lnTo>
                  <a:pt x="3318" y="466"/>
                </a:lnTo>
                <a:lnTo>
                  <a:pt x="3328" y="464"/>
                </a:lnTo>
                <a:lnTo>
                  <a:pt x="3332" y="464"/>
                </a:lnTo>
                <a:lnTo>
                  <a:pt x="3332" y="468"/>
                </a:lnTo>
                <a:lnTo>
                  <a:pt x="3332" y="472"/>
                </a:lnTo>
                <a:lnTo>
                  <a:pt x="3330" y="476"/>
                </a:lnTo>
                <a:lnTo>
                  <a:pt x="3330" y="484"/>
                </a:lnTo>
                <a:lnTo>
                  <a:pt x="3332" y="494"/>
                </a:lnTo>
                <a:lnTo>
                  <a:pt x="3338" y="504"/>
                </a:lnTo>
                <a:lnTo>
                  <a:pt x="3342" y="508"/>
                </a:lnTo>
                <a:lnTo>
                  <a:pt x="3348" y="512"/>
                </a:lnTo>
                <a:lnTo>
                  <a:pt x="3354" y="514"/>
                </a:lnTo>
                <a:lnTo>
                  <a:pt x="3360" y="514"/>
                </a:lnTo>
                <a:lnTo>
                  <a:pt x="3374" y="514"/>
                </a:lnTo>
                <a:lnTo>
                  <a:pt x="3388" y="510"/>
                </a:lnTo>
                <a:lnTo>
                  <a:pt x="3402" y="502"/>
                </a:lnTo>
                <a:lnTo>
                  <a:pt x="3416" y="494"/>
                </a:lnTo>
                <a:lnTo>
                  <a:pt x="3428" y="484"/>
                </a:lnTo>
                <a:lnTo>
                  <a:pt x="3438" y="474"/>
                </a:lnTo>
                <a:lnTo>
                  <a:pt x="3444" y="470"/>
                </a:lnTo>
                <a:lnTo>
                  <a:pt x="3444" y="474"/>
                </a:lnTo>
                <a:lnTo>
                  <a:pt x="3438" y="482"/>
                </a:lnTo>
                <a:lnTo>
                  <a:pt x="3428" y="494"/>
                </a:lnTo>
                <a:lnTo>
                  <a:pt x="3414" y="508"/>
                </a:lnTo>
                <a:lnTo>
                  <a:pt x="3398" y="520"/>
                </a:lnTo>
                <a:lnTo>
                  <a:pt x="3388" y="524"/>
                </a:lnTo>
                <a:lnTo>
                  <a:pt x="3380" y="528"/>
                </a:lnTo>
                <a:lnTo>
                  <a:pt x="3370" y="530"/>
                </a:lnTo>
                <a:lnTo>
                  <a:pt x="3358" y="530"/>
                </a:lnTo>
                <a:lnTo>
                  <a:pt x="3342" y="526"/>
                </a:lnTo>
                <a:lnTo>
                  <a:pt x="3330" y="520"/>
                </a:lnTo>
                <a:lnTo>
                  <a:pt x="3318" y="512"/>
                </a:lnTo>
                <a:lnTo>
                  <a:pt x="3310" y="504"/>
                </a:lnTo>
                <a:lnTo>
                  <a:pt x="3300" y="496"/>
                </a:lnTo>
                <a:lnTo>
                  <a:pt x="3290" y="488"/>
                </a:lnTo>
                <a:lnTo>
                  <a:pt x="3278" y="484"/>
                </a:lnTo>
                <a:lnTo>
                  <a:pt x="3262" y="482"/>
                </a:lnTo>
                <a:lnTo>
                  <a:pt x="3234" y="482"/>
                </a:lnTo>
                <a:lnTo>
                  <a:pt x="3224" y="484"/>
                </a:lnTo>
                <a:lnTo>
                  <a:pt x="3216" y="486"/>
                </a:lnTo>
                <a:lnTo>
                  <a:pt x="3212" y="490"/>
                </a:lnTo>
                <a:lnTo>
                  <a:pt x="3212" y="494"/>
                </a:lnTo>
                <a:lnTo>
                  <a:pt x="3216" y="500"/>
                </a:lnTo>
                <a:lnTo>
                  <a:pt x="3222" y="506"/>
                </a:lnTo>
                <a:lnTo>
                  <a:pt x="3240" y="520"/>
                </a:lnTo>
                <a:lnTo>
                  <a:pt x="3254" y="532"/>
                </a:lnTo>
                <a:lnTo>
                  <a:pt x="3256" y="538"/>
                </a:lnTo>
                <a:lnTo>
                  <a:pt x="3256" y="540"/>
                </a:lnTo>
                <a:lnTo>
                  <a:pt x="3254" y="542"/>
                </a:lnTo>
                <a:lnTo>
                  <a:pt x="3246" y="544"/>
                </a:lnTo>
                <a:lnTo>
                  <a:pt x="3232" y="544"/>
                </a:lnTo>
                <a:lnTo>
                  <a:pt x="3214" y="546"/>
                </a:lnTo>
                <a:lnTo>
                  <a:pt x="3198" y="550"/>
                </a:lnTo>
                <a:lnTo>
                  <a:pt x="3182" y="556"/>
                </a:lnTo>
                <a:lnTo>
                  <a:pt x="3172" y="562"/>
                </a:lnTo>
                <a:lnTo>
                  <a:pt x="3164" y="570"/>
                </a:lnTo>
                <a:lnTo>
                  <a:pt x="3160" y="578"/>
                </a:lnTo>
                <a:lnTo>
                  <a:pt x="3160" y="582"/>
                </a:lnTo>
                <a:lnTo>
                  <a:pt x="3162" y="586"/>
                </a:lnTo>
                <a:lnTo>
                  <a:pt x="3164" y="590"/>
                </a:lnTo>
                <a:lnTo>
                  <a:pt x="3168" y="594"/>
                </a:lnTo>
                <a:lnTo>
                  <a:pt x="3172" y="596"/>
                </a:lnTo>
                <a:lnTo>
                  <a:pt x="3178" y="596"/>
                </a:lnTo>
                <a:lnTo>
                  <a:pt x="3186" y="596"/>
                </a:lnTo>
                <a:lnTo>
                  <a:pt x="3198" y="596"/>
                </a:lnTo>
                <a:lnTo>
                  <a:pt x="3204" y="598"/>
                </a:lnTo>
                <a:lnTo>
                  <a:pt x="3210" y="602"/>
                </a:lnTo>
                <a:lnTo>
                  <a:pt x="3218" y="606"/>
                </a:lnTo>
                <a:lnTo>
                  <a:pt x="3226" y="608"/>
                </a:lnTo>
                <a:lnTo>
                  <a:pt x="3234" y="608"/>
                </a:lnTo>
                <a:lnTo>
                  <a:pt x="3242" y="608"/>
                </a:lnTo>
                <a:lnTo>
                  <a:pt x="3258" y="602"/>
                </a:lnTo>
                <a:lnTo>
                  <a:pt x="3272" y="596"/>
                </a:lnTo>
                <a:lnTo>
                  <a:pt x="3278" y="594"/>
                </a:lnTo>
                <a:lnTo>
                  <a:pt x="3284" y="596"/>
                </a:lnTo>
                <a:lnTo>
                  <a:pt x="3298" y="600"/>
                </a:lnTo>
                <a:lnTo>
                  <a:pt x="3316" y="606"/>
                </a:lnTo>
                <a:lnTo>
                  <a:pt x="3328" y="608"/>
                </a:lnTo>
                <a:lnTo>
                  <a:pt x="3344" y="610"/>
                </a:lnTo>
                <a:lnTo>
                  <a:pt x="3358" y="610"/>
                </a:lnTo>
                <a:lnTo>
                  <a:pt x="3366" y="606"/>
                </a:lnTo>
                <a:lnTo>
                  <a:pt x="3372" y="604"/>
                </a:lnTo>
                <a:lnTo>
                  <a:pt x="3374" y="600"/>
                </a:lnTo>
                <a:lnTo>
                  <a:pt x="3378" y="596"/>
                </a:lnTo>
                <a:lnTo>
                  <a:pt x="3384" y="596"/>
                </a:lnTo>
                <a:lnTo>
                  <a:pt x="3394" y="596"/>
                </a:lnTo>
                <a:lnTo>
                  <a:pt x="3410" y="600"/>
                </a:lnTo>
                <a:lnTo>
                  <a:pt x="3418" y="602"/>
                </a:lnTo>
                <a:lnTo>
                  <a:pt x="3428" y="604"/>
                </a:lnTo>
                <a:lnTo>
                  <a:pt x="3448" y="604"/>
                </a:lnTo>
                <a:lnTo>
                  <a:pt x="3466" y="600"/>
                </a:lnTo>
                <a:lnTo>
                  <a:pt x="3484" y="596"/>
                </a:lnTo>
                <a:lnTo>
                  <a:pt x="3498" y="592"/>
                </a:lnTo>
                <a:lnTo>
                  <a:pt x="3508" y="590"/>
                </a:lnTo>
                <a:lnTo>
                  <a:pt x="3510" y="592"/>
                </a:lnTo>
                <a:lnTo>
                  <a:pt x="3512" y="594"/>
                </a:lnTo>
                <a:lnTo>
                  <a:pt x="3514" y="598"/>
                </a:lnTo>
                <a:lnTo>
                  <a:pt x="3512" y="602"/>
                </a:lnTo>
                <a:lnTo>
                  <a:pt x="3512" y="608"/>
                </a:lnTo>
                <a:lnTo>
                  <a:pt x="3512" y="612"/>
                </a:lnTo>
                <a:lnTo>
                  <a:pt x="3512" y="616"/>
                </a:lnTo>
                <a:lnTo>
                  <a:pt x="3516" y="618"/>
                </a:lnTo>
                <a:lnTo>
                  <a:pt x="3522" y="620"/>
                </a:lnTo>
                <a:lnTo>
                  <a:pt x="3534" y="620"/>
                </a:lnTo>
                <a:lnTo>
                  <a:pt x="3546" y="618"/>
                </a:lnTo>
                <a:lnTo>
                  <a:pt x="3558" y="612"/>
                </a:lnTo>
                <a:lnTo>
                  <a:pt x="3582" y="600"/>
                </a:lnTo>
                <a:lnTo>
                  <a:pt x="3592" y="596"/>
                </a:lnTo>
                <a:lnTo>
                  <a:pt x="3600" y="594"/>
                </a:lnTo>
                <a:lnTo>
                  <a:pt x="3616" y="594"/>
                </a:lnTo>
                <a:lnTo>
                  <a:pt x="3622" y="592"/>
                </a:lnTo>
                <a:lnTo>
                  <a:pt x="3628" y="588"/>
                </a:lnTo>
                <a:lnTo>
                  <a:pt x="3632" y="582"/>
                </a:lnTo>
                <a:lnTo>
                  <a:pt x="3634" y="570"/>
                </a:lnTo>
                <a:lnTo>
                  <a:pt x="3634" y="564"/>
                </a:lnTo>
                <a:lnTo>
                  <a:pt x="3634" y="560"/>
                </a:lnTo>
                <a:lnTo>
                  <a:pt x="3630" y="558"/>
                </a:lnTo>
                <a:lnTo>
                  <a:pt x="3628" y="556"/>
                </a:lnTo>
                <a:lnTo>
                  <a:pt x="3620" y="556"/>
                </a:lnTo>
                <a:lnTo>
                  <a:pt x="3610" y="556"/>
                </a:lnTo>
                <a:lnTo>
                  <a:pt x="3598" y="558"/>
                </a:lnTo>
                <a:lnTo>
                  <a:pt x="3590" y="558"/>
                </a:lnTo>
                <a:lnTo>
                  <a:pt x="3584" y="556"/>
                </a:lnTo>
                <a:lnTo>
                  <a:pt x="3582" y="552"/>
                </a:lnTo>
                <a:lnTo>
                  <a:pt x="3582" y="550"/>
                </a:lnTo>
                <a:lnTo>
                  <a:pt x="3582" y="542"/>
                </a:lnTo>
                <a:lnTo>
                  <a:pt x="3584" y="538"/>
                </a:lnTo>
                <a:lnTo>
                  <a:pt x="3588" y="534"/>
                </a:lnTo>
                <a:lnTo>
                  <a:pt x="3592" y="530"/>
                </a:lnTo>
                <a:lnTo>
                  <a:pt x="3604" y="524"/>
                </a:lnTo>
                <a:lnTo>
                  <a:pt x="3622" y="514"/>
                </a:lnTo>
                <a:lnTo>
                  <a:pt x="3626" y="512"/>
                </a:lnTo>
                <a:lnTo>
                  <a:pt x="3628" y="508"/>
                </a:lnTo>
                <a:lnTo>
                  <a:pt x="3630" y="504"/>
                </a:lnTo>
                <a:lnTo>
                  <a:pt x="3628" y="500"/>
                </a:lnTo>
                <a:lnTo>
                  <a:pt x="3626" y="492"/>
                </a:lnTo>
                <a:lnTo>
                  <a:pt x="3620" y="484"/>
                </a:lnTo>
                <a:lnTo>
                  <a:pt x="3618" y="478"/>
                </a:lnTo>
                <a:lnTo>
                  <a:pt x="3620" y="476"/>
                </a:lnTo>
                <a:lnTo>
                  <a:pt x="3622" y="474"/>
                </a:lnTo>
                <a:lnTo>
                  <a:pt x="3632" y="474"/>
                </a:lnTo>
                <a:lnTo>
                  <a:pt x="3654" y="476"/>
                </a:lnTo>
                <a:lnTo>
                  <a:pt x="3674" y="478"/>
                </a:lnTo>
                <a:lnTo>
                  <a:pt x="3692" y="476"/>
                </a:lnTo>
                <a:lnTo>
                  <a:pt x="3708" y="474"/>
                </a:lnTo>
                <a:lnTo>
                  <a:pt x="3722" y="468"/>
                </a:lnTo>
                <a:lnTo>
                  <a:pt x="3732" y="460"/>
                </a:lnTo>
                <a:lnTo>
                  <a:pt x="3738" y="454"/>
                </a:lnTo>
                <a:lnTo>
                  <a:pt x="3740" y="446"/>
                </a:lnTo>
                <a:lnTo>
                  <a:pt x="3740" y="442"/>
                </a:lnTo>
                <a:lnTo>
                  <a:pt x="3738" y="440"/>
                </a:lnTo>
                <a:lnTo>
                  <a:pt x="3736" y="436"/>
                </a:lnTo>
                <a:lnTo>
                  <a:pt x="3736" y="434"/>
                </a:lnTo>
                <a:lnTo>
                  <a:pt x="3740" y="430"/>
                </a:lnTo>
                <a:lnTo>
                  <a:pt x="3752" y="424"/>
                </a:lnTo>
                <a:lnTo>
                  <a:pt x="3756" y="420"/>
                </a:lnTo>
                <a:lnTo>
                  <a:pt x="3756" y="418"/>
                </a:lnTo>
                <a:lnTo>
                  <a:pt x="3756" y="416"/>
                </a:lnTo>
                <a:lnTo>
                  <a:pt x="3750" y="410"/>
                </a:lnTo>
                <a:lnTo>
                  <a:pt x="3734" y="400"/>
                </a:lnTo>
                <a:lnTo>
                  <a:pt x="3720" y="392"/>
                </a:lnTo>
                <a:lnTo>
                  <a:pt x="3718" y="390"/>
                </a:lnTo>
                <a:lnTo>
                  <a:pt x="3722" y="390"/>
                </a:lnTo>
                <a:lnTo>
                  <a:pt x="3734" y="390"/>
                </a:lnTo>
                <a:lnTo>
                  <a:pt x="3746" y="392"/>
                </a:lnTo>
                <a:lnTo>
                  <a:pt x="3758" y="392"/>
                </a:lnTo>
                <a:lnTo>
                  <a:pt x="3764" y="392"/>
                </a:lnTo>
                <a:lnTo>
                  <a:pt x="3766" y="390"/>
                </a:lnTo>
                <a:lnTo>
                  <a:pt x="3768" y="386"/>
                </a:lnTo>
                <a:lnTo>
                  <a:pt x="3766" y="384"/>
                </a:lnTo>
                <a:lnTo>
                  <a:pt x="3762" y="376"/>
                </a:lnTo>
                <a:lnTo>
                  <a:pt x="3758" y="370"/>
                </a:lnTo>
                <a:lnTo>
                  <a:pt x="3752" y="368"/>
                </a:lnTo>
                <a:lnTo>
                  <a:pt x="3746" y="368"/>
                </a:lnTo>
                <a:lnTo>
                  <a:pt x="3732" y="368"/>
                </a:lnTo>
                <a:lnTo>
                  <a:pt x="3712" y="372"/>
                </a:lnTo>
                <a:lnTo>
                  <a:pt x="3688" y="372"/>
                </a:lnTo>
                <a:lnTo>
                  <a:pt x="3666" y="372"/>
                </a:lnTo>
                <a:lnTo>
                  <a:pt x="3656" y="372"/>
                </a:lnTo>
                <a:lnTo>
                  <a:pt x="3650" y="370"/>
                </a:lnTo>
                <a:lnTo>
                  <a:pt x="3650" y="368"/>
                </a:lnTo>
                <a:lnTo>
                  <a:pt x="3652" y="364"/>
                </a:lnTo>
                <a:lnTo>
                  <a:pt x="3660" y="360"/>
                </a:lnTo>
                <a:lnTo>
                  <a:pt x="3676" y="358"/>
                </a:lnTo>
                <a:lnTo>
                  <a:pt x="3718" y="354"/>
                </a:lnTo>
                <a:lnTo>
                  <a:pt x="3764" y="352"/>
                </a:lnTo>
                <a:lnTo>
                  <a:pt x="3804" y="350"/>
                </a:lnTo>
                <a:lnTo>
                  <a:pt x="3816" y="348"/>
                </a:lnTo>
                <a:lnTo>
                  <a:pt x="3822" y="344"/>
                </a:lnTo>
                <a:lnTo>
                  <a:pt x="3824" y="338"/>
                </a:lnTo>
                <a:lnTo>
                  <a:pt x="3826" y="334"/>
                </a:lnTo>
                <a:lnTo>
                  <a:pt x="3824" y="328"/>
                </a:lnTo>
                <a:lnTo>
                  <a:pt x="3828" y="328"/>
                </a:lnTo>
                <a:lnTo>
                  <a:pt x="3834" y="330"/>
                </a:lnTo>
                <a:lnTo>
                  <a:pt x="3842" y="334"/>
                </a:lnTo>
                <a:lnTo>
                  <a:pt x="3852" y="336"/>
                </a:lnTo>
                <a:lnTo>
                  <a:pt x="3862" y="336"/>
                </a:lnTo>
                <a:lnTo>
                  <a:pt x="3872" y="336"/>
                </a:lnTo>
                <a:lnTo>
                  <a:pt x="3884" y="334"/>
                </a:lnTo>
                <a:lnTo>
                  <a:pt x="3894" y="330"/>
                </a:lnTo>
                <a:lnTo>
                  <a:pt x="3904" y="322"/>
                </a:lnTo>
                <a:lnTo>
                  <a:pt x="3914" y="312"/>
                </a:lnTo>
                <a:lnTo>
                  <a:pt x="3924" y="302"/>
                </a:lnTo>
                <a:lnTo>
                  <a:pt x="3938" y="292"/>
                </a:lnTo>
                <a:lnTo>
                  <a:pt x="3954" y="282"/>
                </a:lnTo>
                <a:lnTo>
                  <a:pt x="3974" y="272"/>
                </a:lnTo>
                <a:lnTo>
                  <a:pt x="4026" y="248"/>
                </a:lnTo>
                <a:lnTo>
                  <a:pt x="4092" y="222"/>
                </a:lnTo>
                <a:lnTo>
                  <a:pt x="4150" y="198"/>
                </a:lnTo>
                <a:lnTo>
                  <a:pt x="4164" y="190"/>
                </a:lnTo>
                <a:lnTo>
                  <a:pt x="4170" y="186"/>
                </a:lnTo>
                <a:lnTo>
                  <a:pt x="4170" y="184"/>
                </a:lnTo>
                <a:lnTo>
                  <a:pt x="4168" y="182"/>
                </a:lnTo>
                <a:lnTo>
                  <a:pt x="4156" y="182"/>
                </a:lnTo>
                <a:lnTo>
                  <a:pt x="4110" y="186"/>
                </a:lnTo>
                <a:lnTo>
                  <a:pt x="4086" y="188"/>
                </a:lnTo>
                <a:lnTo>
                  <a:pt x="4074" y="186"/>
                </a:lnTo>
                <a:lnTo>
                  <a:pt x="4072" y="186"/>
                </a:lnTo>
                <a:lnTo>
                  <a:pt x="4072" y="184"/>
                </a:lnTo>
                <a:lnTo>
                  <a:pt x="4078" y="182"/>
                </a:lnTo>
                <a:lnTo>
                  <a:pt x="4106" y="172"/>
                </a:lnTo>
                <a:lnTo>
                  <a:pt x="4144" y="164"/>
                </a:lnTo>
                <a:lnTo>
                  <a:pt x="4190" y="156"/>
                </a:lnTo>
                <a:lnTo>
                  <a:pt x="4244" y="144"/>
                </a:lnTo>
                <a:lnTo>
                  <a:pt x="4270" y="136"/>
                </a:lnTo>
                <a:lnTo>
                  <a:pt x="4290" y="128"/>
                </a:lnTo>
                <a:lnTo>
                  <a:pt x="4304" y="120"/>
                </a:lnTo>
                <a:lnTo>
                  <a:pt x="4308" y="116"/>
                </a:lnTo>
                <a:lnTo>
                  <a:pt x="4310" y="112"/>
                </a:lnTo>
                <a:lnTo>
                  <a:pt x="4308" y="108"/>
                </a:lnTo>
                <a:lnTo>
                  <a:pt x="4306" y="106"/>
                </a:lnTo>
                <a:lnTo>
                  <a:pt x="4296" y="102"/>
                </a:lnTo>
                <a:lnTo>
                  <a:pt x="4284" y="100"/>
                </a:lnTo>
                <a:lnTo>
                  <a:pt x="4268" y="100"/>
                </a:lnTo>
                <a:lnTo>
                  <a:pt x="4254" y="100"/>
                </a:lnTo>
                <a:lnTo>
                  <a:pt x="4240" y="98"/>
                </a:lnTo>
                <a:lnTo>
                  <a:pt x="4232" y="94"/>
                </a:lnTo>
                <a:lnTo>
                  <a:pt x="4230" y="90"/>
                </a:lnTo>
                <a:lnTo>
                  <a:pt x="4228" y="88"/>
                </a:lnTo>
                <a:lnTo>
                  <a:pt x="4228" y="84"/>
                </a:lnTo>
                <a:lnTo>
                  <a:pt x="4226" y="80"/>
                </a:lnTo>
                <a:lnTo>
                  <a:pt x="4218" y="74"/>
                </a:lnTo>
                <a:lnTo>
                  <a:pt x="4208" y="70"/>
                </a:lnTo>
                <a:lnTo>
                  <a:pt x="4194" y="66"/>
                </a:lnTo>
                <a:lnTo>
                  <a:pt x="4168" y="64"/>
                </a:lnTo>
                <a:lnTo>
                  <a:pt x="4150" y="64"/>
                </a:lnTo>
                <a:lnTo>
                  <a:pt x="4134" y="66"/>
                </a:lnTo>
                <a:lnTo>
                  <a:pt x="4124" y="64"/>
                </a:lnTo>
                <a:lnTo>
                  <a:pt x="4112" y="66"/>
                </a:lnTo>
                <a:lnTo>
                  <a:pt x="4092" y="72"/>
                </a:lnTo>
                <a:lnTo>
                  <a:pt x="4076" y="78"/>
                </a:lnTo>
                <a:lnTo>
                  <a:pt x="4062" y="82"/>
                </a:lnTo>
                <a:lnTo>
                  <a:pt x="4034" y="84"/>
                </a:lnTo>
                <a:lnTo>
                  <a:pt x="4020" y="84"/>
                </a:lnTo>
                <a:lnTo>
                  <a:pt x="4020" y="82"/>
                </a:lnTo>
                <a:lnTo>
                  <a:pt x="4022" y="82"/>
                </a:lnTo>
                <a:lnTo>
                  <a:pt x="4030" y="80"/>
                </a:lnTo>
                <a:lnTo>
                  <a:pt x="4058" y="74"/>
                </a:lnTo>
                <a:lnTo>
                  <a:pt x="4078" y="68"/>
                </a:lnTo>
                <a:lnTo>
                  <a:pt x="4082" y="64"/>
                </a:lnTo>
                <a:lnTo>
                  <a:pt x="4080" y="64"/>
                </a:lnTo>
                <a:lnTo>
                  <a:pt x="4080" y="62"/>
                </a:lnTo>
                <a:lnTo>
                  <a:pt x="4070" y="60"/>
                </a:lnTo>
                <a:lnTo>
                  <a:pt x="4052" y="60"/>
                </a:lnTo>
                <a:lnTo>
                  <a:pt x="4032" y="60"/>
                </a:lnTo>
                <a:lnTo>
                  <a:pt x="4014" y="56"/>
                </a:lnTo>
                <a:lnTo>
                  <a:pt x="3986" y="50"/>
                </a:lnTo>
                <a:lnTo>
                  <a:pt x="3972" y="46"/>
                </a:lnTo>
                <a:lnTo>
                  <a:pt x="3960" y="44"/>
                </a:lnTo>
                <a:lnTo>
                  <a:pt x="3946" y="44"/>
                </a:lnTo>
                <a:lnTo>
                  <a:pt x="3930" y="44"/>
                </a:lnTo>
                <a:lnTo>
                  <a:pt x="3902" y="48"/>
                </a:lnTo>
                <a:lnTo>
                  <a:pt x="3880" y="46"/>
                </a:lnTo>
                <a:lnTo>
                  <a:pt x="3860" y="48"/>
                </a:lnTo>
                <a:lnTo>
                  <a:pt x="3848" y="50"/>
                </a:lnTo>
                <a:lnTo>
                  <a:pt x="3834" y="54"/>
                </a:lnTo>
                <a:lnTo>
                  <a:pt x="3818" y="58"/>
                </a:lnTo>
                <a:lnTo>
                  <a:pt x="3800" y="58"/>
                </a:lnTo>
                <a:lnTo>
                  <a:pt x="3762" y="54"/>
                </a:lnTo>
                <a:lnTo>
                  <a:pt x="3738" y="52"/>
                </a:lnTo>
                <a:lnTo>
                  <a:pt x="3712" y="52"/>
                </a:lnTo>
                <a:lnTo>
                  <a:pt x="3682" y="56"/>
                </a:lnTo>
                <a:lnTo>
                  <a:pt x="3646" y="62"/>
                </a:lnTo>
                <a:lnTo>
                  <a:pt x="3630" y="66"/>
                </a:lnTo>
                <a:lnTo>
                  <a:pt x="3614" y="64"/>
                </a:lnTo>
                <a:lnTo>
                  <a:pt x="3598" y="62"/>
                </a:lnTo>
                <a:lnTo>
                  <a:pt x="3586" y="60"/>
                </a:lnTo>
                <a:lnTo>
                  <a:pt x="3574" y="56"/>
                </a:lnTo>
                <a:lnTo>
                  <a:pt x="3562" y="56"/>
                </a:lnTo>
                <a:lnTo>
                  <a:pt x="3550" y="56"/>
                </a:lnTo>
                <a:lnTo>
                  <a:pt x="3538" y="62"/>
                </a:lnTo>
                <a:lnTo>
                  <a:pt x="3526" y="66"/>
                </a:lnTo>
                <a:lnTo>
                  <a:pt x="3516" y="68"/>
                </a:lnTo>
                <a:lnTo>
                  <a:pt x="3504" y="68"/>
                </a:lnTo>
                <a:lnTo>
                  <a:pt x="3494" y="66"/>
                </a:lnTo>
                <a:lnTo>
                  <a:pt x="3488" y="66"/>
                </a:lnTo>
                <a:lnTo>
                  <a:pt x="3486" y="68"/>
                </a:lnTo>
                <a:lnTo>
                  <a:pt x="3488" y="72"/>
                </a:lnTo>
                <a:lnTo>
                  <a:pt x="3496" y="80"/>
                </a:lnTo>
                <a:lnTo>
                  <a:pt x="3502" y="88"/>
                </a:lnTo>
                <a:lnTo>
                  <a:pt x="3504" y="90"/>
                </a:lnTo>
                <a:lnTo>
                  <a:pt x="3502" y="90"/>
                </a:lnTo>
                <a:lnTo>
                  <a:pt x="3496" y="90"/>
                </a:lnTo>
                <a:lnTo>
                  <a:pt x="3486" y="88"/>
                </a:lnTo>
                <a:lnTo>
                  <a:pt x="3476" y="86"/>
                </a:lnTo>
                <a:lnTo>
                  <a:pt x="3464" y="86"/>
                </a:lnTo>
                <a:lnTo>
                  <a:pt x="3456" y="88"/>
                </a:lnTo>
                <a:lnTo>
                  <a:pt x="3452" y="90"/>
                </a:lnTo>
                <a:lnTo>
                  <a:pt x="3450" y="92"/>
                </a:lnTo>
                <a:lnTo>
                  <a:pt x="3448" y="100"/>
                </a:lnTo>
                <a:lnTo>
                  <a:pt x="3444" y="106"/>
                </a:lnTo>
                <a:lnTo>
                  <a:pt x="3438" y="110"/>
                </a:lnTo>
                <a:lnTo>
                  <a:pt x="3432" y="112"/>
                </a:lnTo>
                <a:lnTo>
                  <a:pt x="3424" y="114"/>
                </a:lnTo>
                <a:lnTo>
                  <a:pt x="3412" y="114"/>
                </a:lnTo>
                <a:lnTo>
                  <a:pt x="3384" y="110"/>
                </a:lnTo>
                <a:lnTo>
                  <a:pt x="3372" y="108"/>
                </a:lnTo>
                <a:lnTo>
                  <a:pt x="3366" y="106"/>
                </a:lnTo>
                <a:lnTo>
                  <a:pt x="3364" y="104"/>
                </a:lnTo>
                <a:lnTo>
                  <a:pt x="3364" y="102"/>
                </a:lnTo>
                <a:lnTo>
                  <a:pt x="3362" y="100"/>
                </a:lnTo>
                <a:lnTo>
                  <a:pt x="3360" y="98"/>
                </a:lnTo>
                <a:lnTo>
                  <a:pt x="3352" y="96"/>
                </a:lnTo>
                <a:lnTo>
                  <a:pt x="3336" y="94"/>
                </a:lnTo>
                <a:lnTo>
                  <a:pt x="3322" y="94"/>
                </a:lnTo>
                <a:lnTo>
                  <a:pt x="3316" y="96"/>
                </a:lnTo>
                <a:lnTo>
                  <a:pt x="3316" y="100"/>
                </a:lnTo>
                <a:lnTo>
                  <a:pt x="3318" y="104"/>
                </a:lnTo>
                <a:lnTo>
                  <a:pt x="3320" y="108"/>
                </a:lnTo>
                <a:lnTo>
                  <a:pt x="3322" y="110"/>
                </a:lnTo>
                <a:lnTo>
                  <a:pt x="3320" y="112"/>
                </a:lnTo>
                <a:lnTo>
                  <a:pt x="3312" y="116"/>
                </a:lnTo>
                <a:lnTo>
                  <a:pt x="3296" y="118"/>
                </a:lnTo>
                <a:lnTo>
                  <a:pt x="3280" y="120"/>
                </a:lnTo>
                <a:lnTo>
                  <a:pt x="3278" y="122"/>
                </a:lnTo>
                <a:lnTo>
                  <a:pt x="3278" y="124"/>
                </a:lnTo>
                <a:lnTo>
                  <a:pt x="3284" y="126"/>
                </a:lnTo>
                <a:lnTo>
                  <a:pt x="3296" y="130"/>
                </a:lnTo>
                <a:lnTo>
                  <a:pt x="3320" y="134"/>
                </a:lnTo>
                <a:lnTo>
                  <a:pt x="3326" y="138"/>
                </a:lnTo>
                <a:lnTo>
                  <a:pt x="3324" y="140"/>
                </a:lnTo>
                <a:lnTo>
                  <a:pt x="3322" y="140"/>
                </a:lnTo>
                <a:lnTo>
                  <a:pt x="3310" y="142"/>
                </a:lnTo>
                <a:lnTo>
                  <a:pt x="3300" y="142"/>
                </a:lnTo>
                <a:lnTo>
                  <a:pt x="3280" y="136"/>
                </a:lnTo>
                <a:lnTo>
                  <a:pt x="3268" y="134"/>
                </a:lnTo>
                <a:lnTo>
                  <a:pt x="3254" y="130"/>
                </a:lnTo>
                <a:lnTo>
                  <a:pt x="3238" y="130"/>
                </a:lnTo>
                <a:lnTo>
                  <a:pt x="3218" y="132"/>
                </a:lnTo>
                <a:lnTo>
                  <a:pt x="3202" y="134"/>
                </a:lnTo>
                <a:lnTo>
                  <a:pt x="3192" y="138"/>
                </a:lnTo>
                <a:lnTo>
                  <a:pt x="3184" y="142"/>
                </a:lnTo>
                <a:lnTo>
                  <a:pt x="3180" y="146"/>
                </a:lnTo>
                <a:lnTo>
                  <a:pt x="3176" y="148"/>
                </a:lnTo>
                <a:lnTo>
                  <a:pt x="3172" y="150"/>
                </a:lnTo>
                <a:lnTo>
                  <a:pt x="3164" y="150"/>
                </a:lnTo>
                <a:lnTo>
                  <a:pt x="3152" y="148"/>
                </a:lnTo>
                <a:lnTo>
                  <a:pt x="3138" y="148"/>
                </a:lnTo>
                <a:lnTo>
                  <a:pt x="3122" y="148"/>
                </a:lnTo>
                <a:lnTo>
                  <a:pt x="3108" y="152"/>
                </a:lnTo>
                <a:lnTo>
                  <a:pt x="3094" y="156"/>
                </a:lnTo>
                <a:lnTo>
                  <a:pt x="3084" y="162"/>
                </a:lnTo>
                <a:lnTo>
                  <a:pt x="3076" y="168"/>
                </a:lnTo>
                <a:lnTo>
                  <a:pt x="3074" y="174"/>
                </a:lnTo>
                <a:lnTo>
                  <a:pt x="3074" y="178"/>
                </a:lnTo>
                <a:lnTo>
                  <a:pt x="3076" y="180"/>
                </a:lnTo>
                <a:lnTo>
                  <a:pt x="3080" y="186"/>
                </a:lnTo>
                <a:lnTo>
                  <a:pt x="3084" y="188"/>
                </a:lnTo>
                <a:lnTo>
                  <a:pt x="3090" y="188"/>
                </a:lnTo>
                <a:lnTo>
                  <a:pt x="3094" y="188"/>
                </a:lnTo>
                <a:lnTo>
                  <a:pt x="3104" y="186"/>
                </a:lnTo>
                <a:lnTo>
                  <a:pt x="3110" y="188"/>
                </a:lnTo>
                <a:lnTo>
                  <a:pt x="3116" y="190"/>
                </a:lnTo>
                <a:close/>
                <a:moveTo>
                  <a:pt x="2922" y="360"/>
                </a:moveTo>
                <a:lnTo>
                  <a:pt x="2922" y="360"/>
                </a:lnTo>
                <a:lnTo>
                  <a:pt x="2936" y="368"/>
                </a:lnTo>
                <a:lnTo>
                  <a:pt x="2946" y="370"/>
                </a:lnTo>
                <a:lnTo>
                  <a:pt x="2956" y="368"/>
                </a:lnTo>
                <a:lnTo>
                  <a:pt x="2966" y="364"/>
                </a:lnTo>
                <a:lnTo>
                  <a:pt x="2978" y="360"/>
                </a:lnTo>
                <a:lnTo>
                  <a:pt x="2978" y="366"/>
                </a:lnTo>
                <a:lnTo>
                  <a:pt x="2976" y="368"/>
                </a:lnTo>
                <a:lnTo>
                  <a:pt x="2978" y="370"/>
                </a:lnTo>
                <a:lnTo>
                  <a:pt x="2986" y="370"/>
                </a:lnTo>
                <a:lnTo>
                  <a:pt x="3012" y="364"/>
                </a:lnTo>
                <a:lnTo>
                  <a:pt x="3038" y="358"/>
                </a:lnTo>
                <a:lnTo>
                  <a:pt x="3044" y="358"/>
                </a:lnTo>
                <a:lnTo>
                  <a:pt x="3046" y="360"/>
                </a:lnTo>
                <a:lnTo>
                  <a:pt x="3044" y="364"/>
                </a:lnTo>
                <a:lnTo>
                  <a:pt x="3042" y="366"/>
                </a:lnTo>
                <a:lnTo>
                  <a:pt x="3038" y="370"/>
                </a:lnTo>
                <a:lnTo>
                  <a:pt x="3026" y="376"/>
                </a:lnTo>
                <a:lnTo>
                  <a:pt x="3000" y="384"/>
                </a:lnTo>
                <a:lnTo>
                  <a:pt x="2986" y="388"/>
                </a:lnTo>
                <a:lnTo>
                  <a:pt x="2978" y="390"/>
                </a:lnTo>
                <a:lnTo>
                  <a:pt x="2974" y="394"/>
                </a:lnTo>
                <a:lnTo>
                  <a:pt x="2974" y="396"/>
                </a:lnTo>
                <a:lnTo>
                  <a:pt x="2976" y="398"/>
                </a:lnTo>
                <a:lnTo>
                  <a:pt x="2990" y="408"/>
                </a:lnTo>
                <a:lnTo>
                  <a:pt x="3002" y="420"/>
                </a:lnTo>
                <a:lnTo>
                  <a:pt x="3018" y="434"/>
                </a:lnTo>
                <a:lnTo>
                  <a:pt x="3036" y="444"/>
                </a:lnTo>
                <a:lnTo>
                  <a:pt x="3062" y="456"/>
                </a:lnTo>
                <a:lnTo>
                  <a:pt x="3092" y="464"/>
                </a:lnTo>
                <a:lnTo>
                  <a:pt x="3106" y="464"/>
                </a:lnTo>
                <a:lnTo>
                  <a:pt x="3118" y="464"/>
                </a:lnTo>
                <a:lnTo>
                  <a:pt x="3126" y="462"/>
                </a:lnTo>
                <a:lnTo>
                  <a:pt x="3128" y="458"/>
                </a:lnTo>
                <a:lnTo>
                  <a:pt x="3130" y="454"/>
                </a:lnTo>
                <a:lnTo>
                  <a:pt x="3132" y="448"/>
                </a:lnTo>
                <a:lnTo>
                  <a:pt x="3136" y="448"/>
                </a:lnTo>
                <a:lnTo>
                  <a:pt x="3142" y="448"/>
                </a:lnTo>
                <a:lnTo>
                  <a:pt x="3148" y="452"/>
                </a:lnTo>
                <a:lnTo>
                  <a:pt x="3154" y="454"/>
                </a:lnTo>
                <a:lnTo>
                  <a:pt x="3156" y="454"/>
                </a:lnTo>
                <a:lnTo>
                  <a:pt x="3158" y="452"/>
                </a:lnTo>
                <a:lnTo>
                  <a:pt x="3154" y="446"/>
                </a:lnTo>
                <a:lnTo>
                  <a:pt x="3150" y="436"/>
                </a:lnTo>
                <a:lnTo>
                  <a:pt x="3148" y="432"/>
                </a:lnTo>
                <a:lnTo>
                  <a:pt x="3150" y="430"/>
                </a:lnTo>
                <a:lnTo>
                  <a:pt x="3154" y="432"/>
                </a:lnTo>
                <a:lnTo>
                  <a:pt x="3166" y="440"/>
                </a:lnTo>
                <a:lnTo>
                  <a:pt x="3182" y="456"/>
                </a:lnTo>
                <a:lnTo>
                  <a:pt x="3188" y="462"/>
                </a:lnTo>
                <a:lnTo>
                  <a:pt x="3192" y="462"/>
                </a:lnTo>
                <a:lnTo>
                  <a:pt x="3192" y="460"/>
                </a:lnTo>
                <a:lnTo>
                  <a:pt x="3196" y="456"/>
                </a:lnTo>
                <a:lnTo>
                  <a:pt x="3196" y="450"/>
                </a:lnTo>
                <a:lnTo>
                  <a:pt x="3196" y="442"/>
                </a:lnTo>
                <a:lnTo>
                  <a:pt x="3198" y="434"/>
                </a:lnTo>
                <a:lnTo>
                  <a:pt x="3202" y="430"/>
                </a:lnTo>
                <a:lnTo>
                  <a:pt x="3204" y="430"/>
                </a:lnTo>
                <a:lnTo>
                  <a:pt x="3208" y="430"/>
                </a:lnTo>
                <a:lnTo>
                  <a:pt x="3216" y="430"/>
                </a:lnTo>
                <a:lnTo>
                  <a:pt x="3224" y="430"/>
                </a:lnTo>
                <a:lnTo>
                  <a:pt x="3234" y="426"/>
                </a:lnTo>
                <a:lnTo>
                  <a:pt x="3242" y="420"/>
                </a:lnTo>
                <a:lnTo>
                  <a:pt x="3282" y="394"/>
                </a:lnTo>
                <a:lnTo>
                  <a:pt x="3294" y="386"/>
                </a:lnTo>
                <a:lnTo>
                  <a:pt x="3308" y="382"/>
                </a:lnTo>
                <a:lnTo>
                  <a:pt x="3334" y="374"/>
                </a:lnTo>
                <a:lnTo>
                  <a:pt x="3342" y="372"/>
                </a:lnTo>
                <a:lnTo>
                  <a:pt x="3348" y="370"/>
                </a:lnTo>
                <a:lnTo>
                  <a:pt x="3348" y="368"/>
                </a:lnTo>
                <a:lnTo>
                  <a:pt x="3348" y="366"/>
                </a:lnTo>
                <a:lnTo>
                  <a:pt x="3340" y="362"/>
                </a:lnTo>
                <a:lnTo>
                  <a:pt x="3332" y="356"/>
                </a:lnTo>
                <a:lnTo>
                  <a:pt x="3324" y="352"/>
                </a:lnTo>
                <a:lnTo>
                  <a:pt x="3314" y="344"/>
                </a:lnTo>
                <a:lnTo>
                  <a:pt x="3306" y="342"/>
                </a:lnTo>
                <a:lnTo>
                  <a:pt x="3298" y="340"/>
                </a:lnTo>
                <a:lnTo>
                  <a:pt x="3286" y="340"/>
                </a:lnTo>
                <a:lnTo>
                  <a:pt x="3270" y="342"/>
                </a:lnTo>
                <a:lnTo>
                  <a:pt x="3256" y="344"/>
                </a:lnTo>
                <a:lnTo>
                  <a:pt x="3252" y="344"/>
                </a:lnTo>
                <a:lnTo>
                  <a:pt x="3254" y="342"/>
                </a:lnTo>
                <a:lnTo>
                  <a:pt x="3260" y="336"/>
                </a:lnTo>
                <a:lnTo>
                  <a:pt x="3266" y="332"/>
                </a:lnTo>
                <a:lnTo>
                  <a:pt x="3268" y="324"/>
                </a:lnTo>
                <a:lnTo>
                  <a:pt x="3270" y="320"/>
                </a:lnTo>
                <a:lnTo>
                  <a:pt x="3268" y="318"/>
                </a:lnTo>
                <a:lnTo>
                  <a:pt x="3264" y="314"/>
                </a:lnTo>
                <a:lnTo>
                  <a:pt x="3260" y="310"/>
                </a:lnTo>
                <a:lnTo>
                  <a:pt x="3250" y="302"/>
                </a:lnTo>
                <a:lnTo>
                  <a:pt x="3246" y="296"/>
                </a:lnTo>
                <a:lnTo>
                  <a:pt x="3244" y="290"/>
                </a:lnTo>
                <a:lnTo>
                  <a:pt x="3244" y="286"/>
                </a:lnTo>
                <a:lnTo>
                  <a:pt x="3244" y="282"/>
                </a:lnTo>
                <a:lnTo>
                  <a:pt x="3242" y="278"/>
                </a:lnTo>
                <a:lnTo>
                  <a:pt x="3234" y="274"/>
                </a:lnTo>
                <a:lnTo>
                  <a:pt x="3220" y="272"/>
                </a:lnTo>
                <a:lnTo>
                  <a:pt x="3206" y="272"/>
                </a:lnTo>
                <a:lnTo>
                  <a:pt x="3200" y="276"/>
                </a:lnTo>
                <a:lnTo>
                  <a:pt x="3196" y="280"/>
                </a:lnTo>
                <a:lnTo>
                  <a:pt x="3196" y="286"/>
                </a:lnTo>
                <a:lnTo>
                  <a:pt x="3198" y="292"/>
                </a:lnTo>
                <a:lnTo>
                  <a:pt x="3198" y="296"/>
                </a:lnTo>
                <a:lnTo>
                  <a:pt x="3196" y="298"/>
                </a:lnTo>
                <a:lnTo>
                  <a:pt x="3194" y="298"/>
                </a:lnTo>
                <a:lnTo>
                  <a:pt x="3186" y="296"/>
                </a:lnTo>
                <a:lnTo>
                  <a:pt x="3178" y="292"/>
                </a:lnTo>
                <a:lnTo>
                  <a:pt x="3174" y="286"/>
                </a:lnTo>
                <a:lnTo>
                  <a:pt x="3174" y="282"/>
                </a:lnTo>
                <a:lnTo>
                  <a:pt x="3176" y="278"/>
                </a:lnTo>
                <a:lnTo>
                  <a:pt x="3176" y="272"/>
                </a:lnTo>
                <a:lnTo>
                  <a:pt x="3174" y="270"/>
                </a:lnTo>
                <a:lnTo>
                  <a:pt x="3166" y="266"/>
                </a:lnTo>
                <a:lnTo>
                  <a:pt x="3152" y="264"/>
                </a:lnTo>
                <a:lnTo>
                  <a:pt x="3144" y="264"/>
                </a:lnTo>
                <a:lnTo>
                  <a:pt x="3134" y="260"/>
                </a:lnTo>
                <a:lnTo>
                  <a:pt x="3118" y="252"/>
                </a:lnTo>
                <a:lnTo>
                  <a:pt x="3082" y="228"/>
                </a:lnTo>
                <a:lnTo>
                  <a:pt x="3062" y="216"/>
                </a:lnTo>
                <a:lnTo>
                  <a:pt x="3040" y="204"/>
                </a:lnTo>
                <a:lnTo>
                  <a:pt x="3028" y="200"/>
                </a:lnTo>
                <a:lnTo>
                  <a:pt x="3014" y="198"/>
                </a:lnTo>
                <a:lnTo>
                  <a:pt x="3002" y="196"/>
                </a:lnTo>
                <a:lnTo>
                  <a:pt x="2988" y="196"/>
                </a:lnTo>
                <a:lnTo>
                  <a:pt x="2972" y="198"/>
                </a:lnTo>
                <a:lnTo>
                  <a:pt x="2970" y="200"/>
                </a:lnTo>
                <a:lnTo>
                  <a:pt x="2968" y="202"/>
                </a:lnTo>
                <a:lnTo>
                  <a:pt x="2970" y="206"/>
                </a:lnTo>
                <a:lnTo>
                  <a:pt x="2976" y="210"/>
                </a:lnTo>
                <a:lnTo>
                  <a:pt x="2982" y="214"/>
                </a:lnTo>
                <a:lnTo>
                  <a:pt x="2984" y="218"/>
                </a:lnTo>
                <a:lnTo>
                  <a:pt x="2982" y="220"/>
                </a:lnTo>
                <a:lnTo>
                  <a:pt x="2980" y="222"/>
                </a:lnTo>
                <a:lnTo>
                  <a:pt x="2966" y="222"/>
                </a:lnTo>
                <a:lnTo>
                  <a:pt x="2950" y="224"/>
                </a:lnTo>
                <a:lnTo>
                  <a:pt x="2940" y="226"/>
                </a:lnTo>
                <a:lnTo>
                  <a:pt x="2936" y="228"/>
                </a:lnTo>
                <a:lnTo>
                  <a:pt x="2932" y="232"/>
                </a:lnTo>
                <a:lnTo>
                  <a:pt x="2926" y="244"/>
                </a:lnTo>
                <a:lnTo>
                  <a:pt x="2924" y="250"/>
                </a:lnTo>
                <a:lnTo>
                  <a:pt x="2920" y="254"/>
                </a:lnTo>
                <a:lnTo>
                  <a:pt x="2910" y="260"/>
                </a:lnTo>
                <a:lnTo>
                  <a:pt x="2900" y="266"/>
                </a:lnTo>
                <a:lnTo>
                  <a:pt x="2894" y="272"/>
                </a:lnTo>
                <a:lnTo>
                  <a:pt x="2888" y="280"/>
                </a:lnTo>
                <a:lnTo>
                  <a:pt x="2886" y="284"/>
                </a:lnTo>
                <a:lnTo>
                  <a:pt x="2886" y="286"/>
                </a:lnTo>
                <a:lnTo>
                  <a:pt x="2888" y="290"/>
                </a:lnTo>
                <a:lnTo>
                  <a:pt x="2892" y="292"/>
                </a:lnTo>
                <a:lnTo>
                  <a:pt x="2904" y="294"/>
                </a:lnTo>
                <a:lnTo>
                  <a:pt x="2918" y="296"/>
                </a:lnTo>
                <a:lnTo>
                  <a:pt x="2946" y="296"/>
                </a:lnTo>
                <a:lnTo>
                  <a:pt x="2954" y="298"/>
                </a:lnTo>
                <a:lnTo>
                  <a:pt x="2958" y="298"/>
                </a:lnTo>
                <a:lnTo>
                  <a:pt x="2958" y="300"/>
                </a:lnTo>
                <a:lnTo>
                  <a:pt x="2954" y="302"/>
                </a:lnTo>
                <a:lnTo>
                  <a:pt x="2950" y="306"/>
                </a:lnTo>
                <a:lnTo>
                  <a:pt x="2940" y="308"/>
                </a:lnTo>
                <a:lnTo>
                  <a:pt x="2926" y="306"/>
                </a:lnTo>
                <a:lnTo>
                  <a:pt x="2910" y="304"/>
                </a:lnTo>
                <a:lnTo>
                  <a:pt x="2882" y="300"/>
                </a:lnTo>
                <a:lnTo>
                  <a:pt x="2874" y="302"/>
                </a:lnTo>
                <a:lnTo>
                  <a:pt x="2870" y="302"/>
                </a:lnTo>
                <a:lnTo>
                  <a:pt x="2870" y="306"/>
                </a:lnTo>
                <a:lnTo>
                  <a:pt x="2870" y="312"/>
                </a:lnTo>
                <a:lnTo>
                  <a:pt x="2872" y="318"/>
                </a:lnTo>
                <a:lnTo>
                  <a:pt x="2876" y="324"/>
                </a:lnTo>
                <a:lnTo>
                  <a:pt x="2884" y="330"/>
                </a:lnTo>
                <a:lnTo>
                  <a:pt x="2900" y="344"/>
                </a:lnTo>
                <a:lnTo>
                  <a:pt x="2922" y="360"/>
                </a:lnTo>
                <a:close/>
                <a:moveTo>
                  <a:pt x="2814" y="444"/>
                </a:moveTo>
                <a:lnTo>
                  <a:pt x="2814" y="444"/>
                </a:lnTo>
                <a:lnTo>
                  <a:pt x="2818" y="448"/>
                </a:lnTo>
                <a:lnTo>
                  <a:pt x="2820" y="450"/>
                </a:lnTo>
                <a:lnTo>
                  <a:pt x="2826" y="454"/>
                </a:lnTo>
                <a:lnTo>
                  <a:pt x="2842" y="458"/>
                </a:lnTo>
                <a:lnTo>
                  <a:pt x="2850" y="462"/>
                </a:lnTo>
                <a:lnTo>
                  <a:pt x="2850" y="464"/>
                </a:lnTo>
                <a:lnTo>
                  <a:pt x="2846" y="466"/>
                </a:lnTo>
                <a:lnTo>
                  <a:pt x="2840" y="468"/>
                </a:lnTo>
                <a:lnTo>
                  <a:pt x="2830" y="472"/>
                </a:lnTo>
                <a:lnTo>
                  <a:pt x="2832" y="474"/>
                </a:lnTo>
                <a:lnTo>
                  <a:pt x="2838" y="474"/>
                </a:lnTo>
                <a:lnTo>
                  <a:pt x="2848" y="476"/>
                </a:lnTo>
                <a:lnTo>
                  <a:pt x="2852" y="478"/>
                </a:lnTo>
                <a:lnTo>
                  <a:pt x="2856" y="482"/>
                </a:lnTo>
                <a:lnTo>
                  <a:pt x="2856" y="486"/>
                </a:lnTo>
                <a:lnTo>
                  <a:pt x="2858" y="490"/>
                </a:lnTo>
                <a:lnTo>
                  <a:pt x="2860" y="490"/>
                </a:lnTo>
                <a:lnTo>
                  <a:pt x="2864" y="490"/>
                </a:lnTo>
                <a:lnTo>
                  <a:pt x="2872" y="488"/>
                </a:lnTo>
                <a:lnTo>
                  <a:pt x="2884" y="484"/>
                </a:lnTo>
                <a:lnTo>
                  <a:pt x="2896" y="482"/>
                </a:lnTo>
                <a:lnTo>
                  <a:pt x="2920" y="478"/>
                </a:lnTo>
                <a:lnTo>
                  <a:pt x="2930" y="476"/>
                </a:lnTo>
                <a:lnTo>
                  <a:pt x="2938" y="474"/>
                </a:lnTo>
                <a:lnTo>
                  <a:pt x="2940" y="470"/>
                </a:lnTo>
                <a:lnTo>
                  <a:pt x="2938" y="466"/>
                </a:lnTo>
                <a:lnTo>
                  <a:pt x="2936" y="460"/>
                </a:lnTo>
                <a:lnTo>
                  <a:pt x="2938" y="456"/>
                </a:lnTo>
                <a:lnTo>
                  <a:pt x="2946" y="450"/>
                </a:lnTo>
                <a:lnTo>
                  <a:pt x="2948" y="448"/>
                </a:lnTo>
                <a:lnTo>
                  <a:pt x="2950" y="446"/>
                </a:lnTo>
                <a:lnTo>
                  <a:pt x="2946" y="442"/>
                </a:lnTo>
                <a:lnTo>
                  <a:pt x="2938" y="436"/>
                </a:lnTo>
                <a:lnTo>
                  <a:pt x="2928" y="432"/>
                </a:lnTo>
                <a:lnTo>
                  <a:pt x="2920" y="430"/>
                </a:lnTo>
                <a:lnTo>
                  <a:pt x="2908" y="430"/>
                </a:lnTo>
                <a:lnTo>
                  <a:pt x="2898" y="428"/>
                </a:lnTo>
                <a:lnTo>
                  <a:pt x="2890" y="424"/>
                </a:lnTo>
                <a:lnTo>
                  <a:pt x="2880" y="420"/>
                </a:lnTo>
                <a:lnTo>
                  <a:pt x="2868" y="412"/>
                </a:lnTo>
                <a:lnTo>
                  <a:pt x="2854" y="408"/>
                </a:lnTo>
                <a:lnTo>
                  <a:pt x="2840" y="406"/>
                </a:lnTo>
                <a:lnTo>
                  <a:pt x="2828" y="404"/>
                </a:lnTo>
                <a:lnTo>
                  <a:pt x="2816" y="406"/>
                </a:lnTo>
                <a:lnTo>
                  <a:pt x="2810" y="408"/>
                </a:lnTo>
                <a:lnTo>
                  <a:pt x="2806" y="414"/>
                </a:lnTo>
                <a:lnTo>
                  <a:pt x="2806" y="416"/>
                </a:lnTo>
                <a:lnTo>
                  <a:pt x="2806" y="420"/>
                </a:lnTo>
                <a:lnTo>
                  <a:pt x="2808" y="426"/>
                </a:lnTo>
                <a:lnTo>
                  <a:pt x="2808" y="430"/>
                </a:lnTo>
                <a:lnTo>
                  <a:pt x="2804" y="432"/>
                </a:lnTo>
                <a:lnTo>
                  <a:pt x="2802" y="434"/>
                </a:lnTo>
                <a:lnTo>
                  <a:pt x="2800" y="436"/>
                </a:lnTo>
                <a:lnTo>
                  <a:pt x="2800" y="438"/>
                </a:lnTo>
                <a:lnTo>
                  <a:pt x="2814" y="444"/>
                </a:lnTo>
                <a:close/>
                <a:moveTo>
                  <a:pt x="2764" y="326"/>
                </a:moveTo>
                <a:lnTo>
                  <a:pt x="2764" y="326"/>
                </a:lnTo>
                <a:lnTo>
                  <a:pt x="2774" y="334"/>
                </a:lnTo>
                <a:lnTo>
                  <a:pt x="2780" y="334"/>
                </a:lnTo>
                <a:lnTo>
                  <a:pt x="2784" y="334"/>
                </a:lnTo>
                <a:lnTo>
                  <a:pt x="2788" y="332"/>
                </a:lnTo>
                <a:lnTo>
                  <a:pt x="2790" y="330"/>
                </a:lnTo>
                <a:lnTo>
                  <a:pt x="2792" y="324"/>
                </a:lnTo>
                <a:lnTo>
                  <a:pt x="2792" y="316"/>
                </a:lnTo>
                <a:lnTo>
                  <a:pt x="2788" y="308"/>
                </a:lnTo>
                <a:lnTo>
                  <a:pt x="2780" y="302"/>
                </a:lnTo>
                <a:lnTo>
                  <a:pt x="2770" y="298"/>
                </a:lnTo>
                <a:lnTo>
                  <a:pt x="2760" y="296"/>
                </a:lnTo>
                <a:lnTo>
                  <a:pt x="2750" y="296"/>
                </a:lnTo>
                <a:lnTo>
                  <a:pt x="2742" y="298"/>
                </a:lnTo>
                <a:lnTo>
                  <a:pt x="2736" y="302"/>
                </a:lnTo>
                <a:lnTo>
                  <a:pt x="2734" y="306"/>
                </a:lnTo>
                <a:lnTo>
                  <a:pt x="2734" y="310"/>
                </a:lnTo>
                <a:lnTo>
                  <a:pt x="2736" y="314"/>
                </a:lnTo>
                <a:lnTo>
                  <a:pt x="2738" y="316"/>
                </a:lnTo>
                <a:lnTo>
                  <a:pt x="2744" y="320"/>
                </a:lnTo>
                <a:lnTo>
                  <a:pt x="2752" y="320"/>
                </a:lnTo>
                <a:lnTo>
                  <a:pt x="2758" y="322"/>
                </a:lnTo>
                <a:lnTo>
                  <a:pt x="2764" y="326"/>
                </a:lnTo>
                <a:close/>
                <a:moveTo>
                  <a:pt x="2352" y="636"/>
                </a:moveTo>
                <a:lnTo>
                  <a:pt x="2352" y="636"/>
                </a:lnTo>
                <a:lnTo>
                  <a:pt x="2346" y="642"/>
                </a:lnTo>
                <a:lnTo>
                  <a:pt x="2344" y="644"/>
                </a:lnTo>
                <a:lnTo>
                  <a:pt x="2346" y="646"/>
                </a:lnTo>
                <a:lnTo>
                  <a:pt x="2350" y="648"/>
                </a:lnTo>
                <a:lnTo>
                  <a:pt x="2360" y="650"/>
                </a:lnTo>
                <a:lnTo>
                  <a:pt x="2370" y="652"/>
                </a:lnTo>
                <a:lnTo>
                  <a:pt x="2378" y="654"/>
                </a:lnTo>
                <a:lnTo>
                  <a:pt x="2384" y="658"/>
                </a:lnTo>
                <a:lnTo>
                  <a:pt x="2386" y="662"/>
                </a:lnTo>
                <a:lnTo>
                  <a:pt x="2386" y="664"/>
                </a:lnTo>
                <a:lnTo>
                  <a:pt x="2382" y="670"/>
                </a:lnTo>
                <a:lnTo>
                  <a:pt x="2378" y="672"/>
                </a:lnTo>
                <a:lnTo>
                  <a:pt x="2370" y="672"/>
                </a:lnTo>
                <a:lnTo>
                  <a:pt x="2362" y="670"/>
                </a:lnTo>
                <a:lnTo>
                  <a:pt x="2340" y="666"/>
                </a:lnTo>
                <a:lnTo>
                  <a:pt x="2326" y="666"/>
                </a:lnTo>
                <a:lnTo>
                  <a:pt x="2312" y="668"/>
                </a:lnTo>
                <a:lnTo>
                  <a:pt x="2298" y="670"/>
                </a:lnTo>
                <a:lnTo>
                  <a:pt x="2292" y="670"/>
                </a:lnTo>
                <a:lnTo>
                  <a:pt x="2288" y="666"/>
                </a:lnTo>
                <a:lnTo>
                  <a:pt x="2286" y="662"/>
                </a:lnTo>
                <a:lnTo>
                  <a:pt x="2282" y="656"/>
                </a:lnTo>
                <a:lnTo>
                  <a:pt x="2278" y="648"/>
                </a:lnTo>
                <a:lnTo>
                  <a:pt x="2266" y="638"/>
                </a:lnTo>
                <a:lnTo>
                  <a:pt x="2250" y="624"/>
                </a:lnTo>
                <a:lnTo>
                  <a:pt x="2230" y="616"/>
                </a:lnTo>
                <a:lnTo>
                  <a:pt x="2216" y="612"/>
                </a:lnTo>
                <a:lnTo>
                  <a:pt x="2206" y="612"/>
                </a:lnTo>
                <a:lnTo>
                  <a:pt x="2196" y="614"/>
                </a:lnTo>
                <a:lnTo>
                  <a:pt x="2190" y="618"/>
                </a:lnTo>
                <a:lnTo>
                  <a:pt x="2186" y="620"/>
                </a:lnTo>
                <a:lnTo>
                  <a:pt x="2180" y="618"/>
                </a:lnTo>
                <a:lnTo>
                  <a:pt x="2174" y="610"/>
                </a:lnTo>
                <a:lnTo>
                  <a:pt x="2168" y="602"/>
                </a:lnTo>
                <a:lnTo>
                  <a:pt x="2160" y="596"/>
                </a:lnTo>
                <a:lnTo>
                  <a:pt x="2152" y="594"/>
                </a:lnTo>
                <a:lnTo>
                  <a:pt x="2142" y="596"/>
                </a:lnTo>
                <a:lnTo>
                  <a:pt x="2132" y="598"/>
                </a:lnTo>
                <a:lnTo>
                  <a:pt x="2120" y="602"/>
                </a:lnTo>
                <a:lnTo>
                  <a:pt x="2090" y="614"/>
                </a:lnTo>
                <a:lnTo>
                  <a:pt x="2072" y="622"/>
                </a:lnTo>
                <a:lnTo>
                  <a:pt x="2072" y="624"/>
                </a:lnTo>
                <a:lnTo>
                  <a:pt x="2072" y="626"/>
                </a:lnTo>
                <a:lnTo>
                  <a:pt x="2076" y="628"/>
                </a:lnTo>
                <a:lnTo>
                  <a:pt x="2076" y="632"/>
                </a:lnTo>
                <a:lnTo>
                  <a:pt x="2072" y="638"/>
                </a:lnTo>
                <a:lnTo>
                  <a:pt x="2062" y="646"/>
                </a:lnTo>
                <a:lnTo>
                  <a:pt x="2054" y="654"/>
                </a:lnTo>
                <a:lnTo>
                  <a:pt x="2050" y="658"/>
                </a:lnTo>
                <a:lnTo>
                  <a:pt x="2050" y="662"/>
                </a:lnTo>
                <a:lnTo>
                  <a:pt x="2052" y="662"/>
                </a:lnTo>
                <a:lnTo>
                  <a:pt x="2056" y="664"/>
                </a:lnTo>
                <a:lnTo>
                  <a:pt x="2056" y="666"/>
                </a:lnTo>
                <a:lnTo>
                  <a:pt x="2052" y="670"/>
                </a:lnTo>
                <a:lnTo>
                  <a:pt x="2044" y="676"/>
                </a:lnTo>
                <a:lnTo>
                  <a:pt x="2034" y="684"/>
                </a:lnTo>
                <a:lnTo>
                  <a:pt x="2030" y="690"/>
                </a:lnTo>
                <a:lnTo>
                  <a:pt x="2032" y="694"/>
                </a:lnTo>
                <a:lnTo>
                  <a:pt x="2036" y="696"/>
                </a:lnTo>
                <a:lnTo>
                  <a:pt x="2056" y="702"/>
                </a:lnTo>
                <a:lnTo>
                  <a:pt x="2084" y="710"/>
                </a:lnTo>
                <a:lnTo>
                  <a:pt x="2096" y="712"/>
                </a:lnTo>
                <a:lnTo>
                  <a:pt x="2106" y="712"/>
                </a:lnTo>
                <a:lnTo>
                  <a:pt x="2114" y="710"/>
                </a:lnTo>
                <a:lnTo>
                  <a:pt x="2118" y="708"/>
                </a:lnTo>
                <a:lnTo>
                  <a:pt x="2124" y="702"/>
                </a:lnTo>
                <a:lnTo>
                  <a:pt x="2126" y="702"/>
                </a:lnTo>
                <a:lnTo>
                  <a:pt x="2130" y="704"/>
                </a:lnTo>
                <a:lnTo>
                  <a:pt x="2136" y="712"/>
                </a:lnTo>
                <a:lnTo>
                  <a:pt x="2140" y="714"/>
                </a:lnTo>
                <a:lnTo>
                  <a:pt x="2144" y="716"/>
                </a:lnTo>
                <a:lnTo>
                  <a:pt x="2148" y="714"/>
                </a:lnTo>
                <a:lnTo>
                  <a:pt x="2154" y="714"/>
                </a:lnTo>
                <a:lnTo>
                  <a:pt x="2158" y="710"/>
                </a:lnTo>
                <a:lnTo>
                  <a:pt x="2164" y="704"/>
                </a:lnTo>
                <a:lnTo>
                  <a:pt x="2174" y="692"/>
                </a:lnTo>
                <a:lnTo>
                  <a:pt x="2180" y="686"/>
                </a:lnTo>
                <a:lnTo>
                  <a:pt x="2182" y="686"/>
                </a:lnTo>
                <a:lnTo>
                  <a:pt x="2184" y="688"/>
                </a:lnTo>
                <a:lnTo>
                  <a:pt x="2182" y="696"/>
                </a:lnTo>
                <a:lnTo>
                  <a:pt x="2182" y="700"/>
                </a:lnTo>
                <a:lnTo>
                  <a:pt x="2184" y="704"/>
                </a:lnTo>
                <a:lnTo>
                  <a:pt x="2188" y="706"/>
                </a:lnTo>
                <a:lnTo>
                  <a:pt x="2196" y="706"/>
                </a:lnTo>
                <a:lnTo>
                  <a:pt x="2222" y="704"/>
                </a:lnTo>
                <a:lnTo>
                  <a:pt x="2262" y="698"/>
                </a:lnTo>
                <a:lnTo>
                  <a:pt x="2282" y="694"/>
                </a:lnTo>
                <a:lnTo>
                  <a:pt x="2292" y="694"/>
                </a:lnTo>
                <a:lnTo>
                  <a:pt x="2296" y="696"/>
                </a:lnTo>
                <a:lnTo>
                  <a:pt x="2294" y="700"/>
                </a:lnTo>
                <a:lnTo>
                  <a:pt x="2286" y="702"/>
                </a:lnTo>
                <a:lnTo>
                  <a:pt x="2274" y="706"/>
                </a:lnTo>
                <a:lnTo>
                  <a:pt x="2258" y="710"/>
                </a:lnTo>
                <a:lnTo>
                  <a:pt x="2242" y="712"/>
                </a:lnTo>
                <a:lnTo>
                  <a:pt x="2206" y="718"/>
                </a:lnTo>
                <a:lnTo>
                  <a:pt x="2188" y="722"/>
                </a:lnTo>
                <a:lnTo>
                  <a:pt x="2176" y="726"/>
                </a:lnTo>
                <a:lnTo>
                  <a:pt x="2166" y="732"/>
                </a:lnTo>
                <a:lnTo>
                  <a:pt x="2164" y="734"/>
                </a:lnTo>
                <a:lnTo>
                  <a:pt x="2164" y="738"/>
                </a:lnTo>
                <a:lnTo>
                  <a:pt x="2164" y="740"/>
                </a:lnTo>
                <a:lnTo>
                  <a:pt x="2168" y="744"/>
                </a:lnTo>
                <a:lnTo>
                  <a:pt x="2184" y="752"/>
                </a:lnTo>
                <a:lnTo>
                  <a:pt x="2196" y="756"/>
                </a:lnTo>
                <a:lnTo>
                  <a:pt x="2210" y="758"/>
                </a:lnTo>
                <a:lnTo>
                  <a:pt x="2222" y="756"/>
                </a:lnTo>
                <a:lnTo>
                  <a:pt x="2236" y="756"/>
                </a:lnTo>
                <a:lnTo>
                  <a:pt x="2266" y="748"/>
                </a:lnTo>
                <a:lnTo>
                  <a:pt x="2298" y="740"/>
                </a:lnTo>
                <a:lnTo>
                  <a:pt x="2312" y="736"/>
                </a:lnTo>
                <a:lnTo>
                  <a:pt x="2326" y="730"/>
                </a:lnTo>
                <a:lnTo>
                  <a:pt x="2348" y="718"/>
                </a:lnTo>
                <a:lnTo>
                  <a:pt x="2360" y="714"/>
                </a:lnTo>
                <a:lnTo>
                  <a:pt x="2370" y="712"/>
                </a:lnTo>
                <a:lnTo>
                  <a:pt x="2380" y="712"/>
                </a:lnTo>
                <a:lnTo>
                  <a:pt x="2390" y="714"/>
                </a:lnTo>
                <a:lnTo>
                  <a:pt x="2400" y="716"/>
                </a:lnTo>
                <a:lnTo>
                  <a:pt x="2408" y="716"/>
                </a:lnTo>
                <a:lnTo>
                  <a:pt x="2412" y="716"/>
                </a:lnTo>
                <a:lnTo>
                  <a:pt x="2416" y="714"/>
                </a:lnTo>
                <a:lnTo>
                  <a:pt x="2420" y="712"/>
                </a:lnTo>
                <a:lnTo>
                  <a:pt x="2424" y="710"/>
                </a:lnTo>
                <a:lnTo>
                  <a:pt x="2430" y="710"/>
                </a:lnTo>
                <a:lnTo>
                  <a:pt x="2440" y="712"/>
                </a:lnTo>
                <a:lnTo>
                  <a:pt x="2450" y="714"/>
                </a:lnTo>
                <a:lnTo>
                  <a:pt x="2460" y="716"/>
                </a:lnTo>
                <a:lnTo>
                  <a:pt x="2472" y="714"/>
                </a:lnTo>
                <a:lnTo>
                  <a:pt x="2480" y="710"/>
                </a:lnTo>
                <a:lnTo>
                  <a:pt x="2490" y="704"/>
                </a:lnTo>
                <a:lnTo>
                  <a:pt x="2500" y="696"/>
                </a:lnTo>
                <a:lnTo>
                  <a:pt x="2512" y="684"/>
                </a:lnTo>
                <a:lnTo>
                  <a:pt x="2522" y="672"/>
                </a:lnTo>
                <a:lnTo>
                  <a:pt x="2526" y="664"/>
                </a:lnTo>
                <a:lnTo>
                  <a:pt x="2530" y="658"/>
                </a:lnTo>
                <a:lnTo>
                  <a:pt x="2530" y="654"/>
                </a:lnTo>
                <a:lnTo>
                  <a:pt x="2530" y="648"/>
                </a:lnTo>
                <a:lnTo>
                  <a:pt x="2526" y="644"/>
                </a:lnTo>
                <a:lnTo>
                  <a:pt x="2522" y="642"/>
                </a:lnTo>
                <a:lnTo>
                  <a:pt x="2512" y="636"/>
                </a:lnTo>
                <a:lnTo>
                  <a:pt x="2500" y="634"/>
                </a:lnTo>
                <a:lnTo>
                  <a:pt x="2486" y="632"/>
                </a:lnTo>
                <a:lnTo>
                  <a:pt x="2474" y="632"/>
                </a:lnTo>
                <a:lnTo>
                  <a:pt x="2466" y="634"/>
                </a:lnTo>
                <a:lnTo>
                  <a:pt x="2450" y="640"/>
                </a:lnTo>
                <a:lnTo>
                  <a:pt x="2436" y="646"/>
                </a:lnTo>
                <a:lnTo>
                  <a:pt x="2432" y="646"/>
                </a:lnTo>
                <a:lnTo>
                  <a:pt x="2428" y="646"/>
                </a:lnTo>
                <a:lnTo>
                  <a:pt x="2428" y="644"/>
                </a:lnTo>
                <a:lnTo>
                  <a:pt x="2430" y="638"/>
                </a:lnTo>
                <a:lnTo>
                  <a:pt x="2432" y="632"/>
                </a:lnTo>
                <a:lnTo>
                  <a:pt x="2430" y="630"/>
                </a:lnTo>
                <a:lnTo>
                  <a:pt x="2424" y="628"/>
                </a:lnTo>
                <a:lnTo>
                  <a:pt x="2420" y="626"/>
                </a:lnTo>
                <a:lnTo>
                  <a:pt x="2414" y="626"/>
                </a:lnTo>
                <a:lnTo>
                  <a:pt x="2412" y="624"/>
                </a:lnTo>
                <a:lnTo>
                  <a:pt x="2410" y="622"/>
                </a:lnTo>
                <a:lnTo>
                  <a:pt x="2414" y="618"/>
                </a:lnTo>
                <a:lnTo>
                  <a:pt x="2418" y="612"/>
                </a:lnTo>
                <a:lnTo>
                  <a:pt x="2418" y="610"/>
                </a:lnTo>
                <a:lnTo>
                  <a:pt x="2416" y="608"/>
                </a:lnTo>
                <a:lnTo>
                  <a:pt x="2414" y="606"/>
                </a:lnTo>
                <a:lnTo>
                  <a:pt x="2410" y="604"/>
                </a:lnTo>
                <a:lnTo>
                  <a:pt x="2406" y="600"/>
                </a:lnTo>
                <a:lnTo>
                  <a:pt x="2402" y="592"/>
                </a:lnTo>
                <a:lnTo>
                  <a:pt x="2400" y="582"/>
                </a:lnTo>
                <a:lnTo>
                  <a:pt x="2398" y="574"/>
                </a:lnTo>
                <a:lnTo>
                  <a:pt x="2394" y="568"/>
                </a:lnTo>
                <a:lnTo>
                  <a:pt x="2388" y="566"/>
                </a:lnTo>
                <a:lnTo>
                  <a:pt x="2380" y="568"/>
                </a:lnTo>
                <a:lnTo>
                  <a:pt x="2370" y="570"/>
                </a:lnTo>
                <a:lnTo>
                  <a:pt x="2358" y="576"/>
                </a:lnTo>
                <a:lnTo>
                  <a:pt x="2332" y="594"/>
                </a:lnTo>
                <a:lnTo>
                  <a:pt x="2324" y="598"/>
                </a:lnTo>
                <a:lnTo>
                  <a:pt x="2322" y="602"/>
                </a:lnTo>
                <a:lnTo>
                  <a:pt x="2320" y="604"/>
                </a:lnTo>
                <a:lnTo>
                  <a:pt x="2322" y="608"/>
                </a:lnTo>
                <a:lnTo>
                  <a:pt x="2328" y="612"/>
                </a:lnTo>
                <a:lnTo>
                  <a:pt x="2338" y="616"/>
                </a:lnTo>
                <a:lnTo>
                  <a:pt x="2350" y="620"/>
                </a:lnTo>
                <a:lnTo>
                  <a:pt x="2358" y="624"/>
                </a:lnTo>
                <a:lnTo>
                  <a:pt x="2360" y="626"/>
                </a:lnTo>
                <a:lnTo>
                  <a:pt x="2360" y="628"/>
                </a:lnTo>
                <a:lnTo>
                  <a:pt x="2358" y="632"/>
                </a:lnTo>
                <a:lnTo>
                  <a:pt x="2352" y="636"/>
                </a:lnTo>
                <a:close/>
                <a:moveTo>
                  <a:pt x="2556" y="544"/>
                </a:moveTo>
                <a:lnTo>
                  <a:pt x="2556" y="544"/>
                </a:lnTo>
                <a:lnTo>
                  <a:pt x="2566" y="544"/>
                </a:lnTo>
                <a:lnTo>
                  <a:pt x="2568" y="542"/>
                </a:lnTo>
                <a:lnTo>
                  <a:pt x="2570" y="540"/>
                </a:lnTo>
                <a:lnTo>
                  <a:pt x="2570" y="536"/>
                </a:lnTo>
                <a:lnTo>
                  <a:pt x="2568" y="532"/>
                </a:lnTo>
                <a:lnTo>
                  <a:pt x="2556" y="520"/>
                </a:lnTo>
                <a:lnTo>
                  <a:pt x="2546" y="512"/>
                </a:lnTo>
                <a:lnTo>
                  <a:pt x="2536" y="504"/>
                </a:lnTo>
                <a:lnTo>
                  <a:pt x="2526" y="500"/>
                </a:lnTo>
                <a:lnTo>
                  <a:pt x="2516" y="496"/>
                </a:lnTo>
                <a:lnTo>
                  <a:pt x="2508" y="494"/>
                </a:lnTo>
                <a:lnTo>
                  <a:pt x="2502" y="494"/>
                </a:lnTo>
                <a:lnTo>
                  <a:pt x="2500" y="496"/>
                </a:lnTo>
                <a:lnTo>
                  <a:pt x="2500" y="500"/>
                </a:lnTo>
                <a:lnTo>
                  <a:pt x="2508" y="514"/>
                </a:lnTo>
                <a:lnTo>
                  <a:pt x="2518" y="530"/>
                </a:lnTo>
                <a:lnTo>
                  <a:pt x="2524" y="536"/>
                </a:lnTo>
                <a:lnTo>
                  <a:pt x="2534" y="542"/>
                </a:lnTo>
                <a:lnTo>
                  <a:pt x="2544" y="544"/>
                </a:lnTo>
                <a:lnTo>
                  <a:pt x="2556" y="544"/>
                </a:lnTo>
                <a:close/>
                <a:moveTo>
                  <a:pt x="1828" y="630"/>
                </a:moveTo>
                <a:lnTo>
                  <a:pt x="1828" y="630"/>
                </a:lnTo>
                <a:lnTo>
                  <a:pt x="1826" y="636"/>
                </a:lnTo>
                <a:lnTo>
                  <a:pt x="1826" y="638"/>
                </a:lnTo>
                <a:lnTo>
                  <a:pt x="1828" y="640"/>
                </a:lnTo>
                <a:lnTo>
                  <a:pt x="1830" y="640"/>
                </a:lnTo>
                <a:lnTo>
                  <a:pt x="1838" y="638"/>
                </a:lnTo>
                <a:lnTo>
                  <a:pt x="1850" y="632"/>
                </a:lnTo>
                <a:lnTo>
                  <a:pt x="1856" y="628"/>
                </a:lnTo>
                <a:lnTo>
                  <a:pt x="1860" y="628"/>
                </a:lnTo>
                <a:lnTo>
                  <a:pt x="1864" y="628"/>
                </a:lnTo>
                <a:lnTo>
                  <a:pt x="1868" y="630"/>
                </a:lnTo>
                <a:lnTo>
                  <a:pt x="1874" y="634"/>
                </a:lnTo>
                <a:lnTo>
                  <a:pt x="1880" y="636"/>
                </a:lnTo>
                <a:lnTo>
                  <a:pt x="1886" y="636"/>
                </a:lnTo>
                <a:lnTo>
                  <a:pt x="1892" y="636"/>
                </a:lnTo>
                <a:lnTo>
                  <a:pt x="1896" y="632"/>
                </a:lnTo>
                <a:lnTo>
                  <a:pt x="1900" y="626"/>
                </a:lnTo>
                <a:lnTo>
                  <a:pt x="1902" y="626"/>
                </a:lnTo>
                <a:lnTo>
                  <a:pt x="1904" y="626"/>
                </a:lnTo>
                <a:lnTo>
                  <a:pt x="1908" y="634"/>
                </a:lnTo>
                <a:lnTo>
                  <a:pt x="1914" y="642"/>
                </a:lnTo>
                <a:lnTo>
                  <a:pt x="1920" y="646"/>
                </a:lnTo>
                <a:lnTo>
                  <a:pt x="1926" y="650"/>
                </a:lnTo>
                <a:lnTo>
                  <a:pt x="1934" y="650"/>
                </a:lnTo>
                <a:lnTo>
                  <a:pt x="1940" y="648"/>
                </a:lnTo>
                <a:lnTo>
                  <a:pt x="1946" y="642"/>
                </a:lnTo>
                <a:lnTo>
                  <a:pt x="1950" y="636"/>
                </a:lnTo>
                <a:lnTo>
                  <a:pt x="1952" y="624"/>
                </a:lnTo>
                <a:lnTo>
                  <a:pt x="1952" y="616"/>
                </a:lnTo>
                <a:lnTo>
                  <a:pt x="1954" y="614"/>
                </a:lnTo>
                <a:lnTo>
                  <a:pt x="1960" y="622"/>
                </a:lnTo>
                <a:lnTo>
                  <a:pt x="1964" y="626"/>
                </a:lnTo>
                <a:lnTo>
                  <a:pt x="1968" y="626"/>
                </a:lnTo>
                <a:lnTo>
                  <a:pt x="1970" y="626"/>
                </a:lnTo>
                <a:lnTo>
                  <a:pt x="1974" y="624"/>
                </a:lnTo>
                <a:lnTo>
                  <a:pt x="1978" y="620"/>
                </a:lnTo>
                <a:lnTo>
                  <a:pt x="1988" y="606"/>
                </a:lnTo>
                <a:lnTo>
                  <a:pt x="1994" y="594"/>
                </a:lnTo>
                <a:lnTo>
                  <a:pt x="1996" y="586"/>
                </a:lnTo>
                <a:lnTo>
                  <a:pt x="1996" y="580"/>
                </a:lnTo>
                <a:lnTo>
                  <a:pt x="1998" y="578"/>
                </a:lnTo>
                <a:lnTo>
                  <a:pt x="2000" y="576"/>
                </a:lnTo>
                <a:lnTo>
                  <a:pt x="2014" y="570"/>
                </a:lnTo>
                <a:lnTo>
                  <a:pt x="2020" y="568"/>
                </a:lnTo>
                <a:lnTo>
                  <a:pt x="2022" y="568"/>
                </a:lnTo>
                <a:lnTo>
                  <a:pt x="2024" y="570"/>
                </a:lnTo>
                <a:lnTo>
                  <a:pt x="2022" y="576"/>
                </a:lnTo>
                <a:lnTo>
                  <a:pt x="2020" y="582"/>
                </a:lnTo>
                <a:lnTo>
                  <a:pt x="2020" y="590"/>
                </a:lnTo>
                <a:lnTo>
                  <a:pt x="2020" y="600"/>
                </a:lnTo>
                <a:lnTo>
                  <a:pt x="2022" y="602"/>
                </a:lnTo>
                <a:lnTo>
                  <a:pt x="2024" y="606"/>
                </a:lnTo>
                <a:lnTo>
                  <a:pt x="2030" y="608"/>
                </a:lnTo>
                <a:lnTo>
                  <a:pt x="2036" y="610"/>
                </a:lnTo>
                <a:lnTo>
                  <a:pt x="2050" y="612"/>
                </a:lnTo>
                <a:lnTo>
                  <a:pt x="2056" y="610"/>
                </a:lnTo>
                <a:lnTo>
                  <a:pt x="2060" y="608"/>
                </a:lnTo>
                <a:lnTo>
                  <a:pt x="2060" y="602"/>
                </a:lnTo>
                <a:lnTo>
                  <a:pt x="2058" y="598"/>
                </a:lnTo>
                <a:lnTo>
                  <a:pt x="2058" y="594"/>
                </a:lnTo>
                <a:lnTo>
                  <a:pt x="2060" y="590"/>
                </a:lnTo>
                <a:lnTo>
                  <a:pt x="2068" y="588"/>
                </a:lnTo>
                <a:lnTo>
                  <a:pt x="2090" y="584"/>
                </a:lnTo>
                <a:lnTo>
                  <a:pt x="2098" y="580"/>
                </a:lnTo>
                <a:lnTo>
                  <a:pt x="2104" y="576"/>
                </a:lnTo>
                <a:lnTo>
                  <a:pt x="2108" y="572"/>
                </a:lnTo>
                <a:lnTo>
                  <a:pt x="2108" y="566"/>
                </a:lnTo>
                <a:lnTo>
                  <a:pt x="2104" y="560"/>
                </a:lnTo>
                <a:lnTo>
                  <a:pt x="2094" y="552"/>
                </a:lnTo>
                <a:lnTo>
                  <a:pt x="2088" y="550"/>
                </a:lnTo>
                <a:lnTo>
                  <a:pt x="2086" y="548"/>
                </a:lnTo>
                <a:lnTo>
                  <a:pt x="2086" y="544"/>
                </a:lnTo>
                <a:lnTo>
                  <a:pt x="2088" y="542"/>
                </a:lnTo>
                <a:lnTo>
                  <a:pt x="2094" y="538"/>
                </a:lnTo>
                <a:lnTo>
                  <a:pt x="2102" y="536"/>
                </a:lnTo>
                <a:lnTo>
                  <a:pt x="2110" y="532"/>
                </a:lnTo>
                <a:lnTo>
                  <a:pt x="2114" y="530"/>
                </a:lnTo>
                <a:lnTo>
                  <a:pt x="2114" y="528"/>
                </a:lnTo>
                <a:lnTo>
                  <a:pt x="2112" y="524"/>
                </a:lnTo>
                <a:lnTo>
                  <a:pt x="2102" y="520"/>
                </a:lnTo>
                <a:lnTo>
                  <a:pt x="2080" y="512"/>
                </a:lnTo>
                <a:lnTo>
                  <a:pt x="2074" y="510"/>
                </a:lnTo>
                <a:lnTo>
                  <a:pt x="2068" y="512"/>
                </a:lnTo>
                <a:lnTo>
                  <a:pt x="2064" y="512"/>
                </a:lnTo>
                <a:lnTo>
                  <a:pt x="2060" y="516"/>
                </a:lnTo>
                <a:lnTo>
                  <a:pt x="2052" y="524"/>
                </a:lnTo>
                <a:lnTo>
                  <a:pt x="2050" y="526"/>
                </a:lnTo>
                <a:lnTo>
                  <a:pt x="2046" y="528"/>
                </a:lnTo>
                <a:lnTo>
                  <a:pt x="2038" y="528"/>
                </a:lnTo>
                <a:lnTo>
                  <a:pt x="2016" y="522"/>
                </a:lnTo>
                <a:lnTo>
                  <a:pt x="2002" y="522"/>
                </a:lnTo>
                <a:lnTo>
                  <a:pt x="1984" y="526"/>
                </a:lnTo>
                <a:lnTo>
                  <a:pt x="1974" y="528"/>
                </a:lnTo>
                <a:lnTo>
                  <a:pt x="1964" y="534"/>
                </a:lnTo>
                <a:lnTo>
                  <a:pt x="1954" y="540"/>
                </a:lnTo>
                <a:lnTo>
                  <a:pt x="1942" y="548"/>
                </a:lnTo>
                <a:lnTo>
                  <a:pt x="1926" y="562"/>
                </a:lnTo>
                <a:lnTo>
                  <a:pt x="1916" y="568"/>
                </a:lnTo>
                <a:lnTo>
                  <a:pt x="1908" y="572"/>
                </a:lnTo>
                <a:lnTo>
                  <a:pt x="1904" y="574"/>
                </a:lnTo>
                <a:lnTo>
                  <a:pt x="1896" y="576"/>
                </a:lnTo>
                <a:lnTo>
                  <a:pt x="1890" y="580"/>
                </a:lnTo>
                <a:lnTo>
                  <a:pt x="1882" y="588"/>
                </a:lnTo>
                <a:lnTo>
                  <a:pt x="1872" y="596"/>
                </a:lnTo>
                <a:lnTo>
                  <a:pt x="1864" y="600"/>
                </a:lnTo>
                <a:lnTo>
                  <a:pt x="1858" y="600"/>
                </a:lnTo>
                <a:lnTo>
                  <a:pt x="1852" y="600"/>
                </a:lnTo>
                <a:lnTo>
                  <a:pt x="1848" y="598"/>
                </a:lnTo>
                <a:lnTo>
                  <a:pt x="1842" y="598"/>
                </a:lnTo>
                <a:lnTo>
                  <a:pt x="1834" y="600"/>
                </a:lnTo>
                <a:lnTo>
                  <a:pt x="1826" y="608"/>
                </a:lnTo>
                <a:lnTo>
                  <a:pt x="1818" y="616"/>
                </a:lnTo>
                <a:lnTo>
                  <a:pt x="1816" y="620"/>
                </a:lnTo>
                <a:lnTo>
                  <a:pt x="1816" y="622"/>
                </a:lnTo>
                <a:lnTo>
                  <a:pt x="1818" y="624"/>
                </a:lnTo>
                <a:lnTo>
                  <a:pt x="1826" y="626"/>
                </a:lnTo>
                <a:lnTo>
                  <a:pt x="1828" y="628"/>
                </a:lnTo>
                <a:lnTo>
                  <a:pt x="1828" y="630"/>
                </a:lnTo>
                <a:close/>
                <a:moveTo>
                  <a:pt x="2226" y="448"/>
                </a:moveTo>
                <a:lnTo>
                  <a:pt x="2226" y="448"/>
                </a:lnTo>
                <a:lnTo>
                  <a:pt x="2232" y="448"/>
                </a:lnTo>
                <a:lnTo>
                  <a:pt x="2240" y="448"/>
                </a:lnTo>
                <a:lnTo>
                  <a:pt x="2268" y="452"/>
                </a:lnTo>
                <a:lnTo>
                  <a:pt x="2278" y="452"/>
                </a:lnTo>
                <a:lnTo>
                  <a:pt x="2282" y="450"/>
                </a:lnTo>
                <a:lnTo>
                  <a:pt x="2290" y="448"/>
                </a:lnTo>
                <a:lnTo>
                  <a:pt x="2314" y="450"/>
                </a:lnTo>
                <a:lnTo>
                  <a:pt x="2330" y="450"/>
                </a:lnTo>
                <a:lnTo>
                  <a:pt x="2346" y="450"/>
                </a:lnTo>
                <a:lnTo>
                  <a:pt x="2358" y="448"/>
                </a:lnTo>
                <a:lnTo>
                  <a:pt x="2366" y="444"/>
                </a:lnTo>
                <a:lnTo>
                  <a:pt x="2368" y="440"/>
                </a:lnTo>
                <a:lnTo>
                  <a:pt x="2368" y="436"/>
                </a:lnTo>
                <a:lnTo>
                  <a:pt x="2368" y="434"/>
                </a:lnTo>
                <a:lnTo>
                  <a:pt x="2360" y="428"/>
                </a:lnTo>
                <a:lnTo>
                  <a:pt x="2344" y="422"/>
                </a:lnTo>
                <a:lnTo>
                  <a:pt x="2328" y="416"/>
                </a:lnTo>
                <a:lnTo>
                  <a:pt x="2314" y="414"/>
                </a:lnTo>
                <a:lnTo>
                  <a:pt x="2302" y="416"/>
                </a:lnTo>
                <a:lnTo>
                  <a:pt x="2292" y="418"/>
                </a:lnTo>
                <a:lnTo>
                  <a:pt x="2270" y="426"/>
                </a:lnTo>
                <a:lnTo>
                  <a:pt x="2258" y="430"/>
                </a:lnTo>
                <a:lnTo>
                  <a:pt x="2242" y="432"/>
                </a:lnTo>
                <a:lnTo>
                  <a:pt x="2228" y="434"/>
                </a:lnTo>
                <a:lnTo>
                  <a:pt x="2216" y="438"/>
                </a:lnTo>
                <a:lnTo>
                  <a:pt x="2210" y="442"/>
                </a:lnTo>
                <a:lnTo>
                  <a:pt x="2206" y="446"/>
                </a:lnTo>
                <a:lnTo>
                  <a:pt x="2208" y="450"/>
                </a:lnTo>
                <a:lnTo>
                  <a:pt x="2210" y="450"/>
                </a:lnTo>
                <a:lnTo>
                  <a:pt x="2218" y="450"/>
                </a:lnTo>
                <a:lnTo>
                  <a:pt x="2226" y="448"/>
                </a:lnTo>
                <a:close/>
                <a:moveTo>
                  <a:pt x="2308" y="518"/>
                </a:moveTo>
                <a:lnTo>
                  <a:pt x="2308" y="518"/>
                </a:lnTo>
                <a:lnTo>
                  <a:pt x="2322" y="516"/>
                </a:lnTo>
                <a:lnTo>
                  <a:pt x="2332" y="512"/>
                </a:lnTo>
                <a:lnTo>
                  <a:pt x="2338" y="508"/>
                </a:lnTo>
                <a:lnTo>
                  <a:pt x="2340" y="502"/>
                </a:lnTo>
                <a:lnTo>
                  <a:pt x="2340" y="498"/>
                </a:lnTo>
                <a:lnTo>
                  <a:pt x="2336" y="494"/>
                </a:lnTo>
                <a:lnTo>
                  <a:pt x="2328" y="490"/>
                </a:lnTo>
                <a:lnTo>
                  <a:pt x="2316" y="488"/>
                </a:lnTo>
                <a:lnTo>
                  <a:pt x="2308" y="488"/>
                </a:lnTo>
                <a:lnTo>
                  <a:pt x="2306" y="486"/>
                </a:lnTo>
                <a:lnTo>
                  <a:pt x="2320" y="484"/>
                </a:lnTo>
                <a:lnTo>
                  <a:pt x="2340" y="480"/>
                </a:lnTo>
                <a:lnTo>
                  <a:pt x="2350" y="476"/>
                </a:lnTo>
                <a:lnTo>
                  <a:pt x="2356" y="470"/>
                </a:lnTo>
                <a:lnTo>
                  <a:pt x="2356" y="468"/>
                </a:lnTo>
                <a:lnTo>
                  <a:pt x="2356" y="466"/>
                </a:lnTo>
                <a:lnTo>
                  <a:pt x="2350" y="464"/>
                </a:lnTo>
                <a:lnTo>
                  <a:pt x="2340" y="462"/>
                </a:lnTo>
                <a:lnTo>
                  <a:pt x="2326" y="462"/>
                </a:lnTo>
                <a:lnTo>
                  <a:pt x="2292" y="466"/>
                </a:lnTo>
                <a:lnTo>
                  <a:pt x="2252" y="472"/>
                </a:lnTo>
                <a:lnTo>
                  <a:pt x="2220" y="478"/>
                </a:lnTo>
                <a:lnTo>
                  <a:pt x="2212" y="482"/>
                </a:lnTo>
                <a:lnTo>
                  <a:pt x="2206" y="484"/>
                </a:lnTo>
                <a:lnTo>
                  <a:pt x="2204" y="488"/>
                </a:lnTo>
                <a:lnTo>
                  <a:pt x="2204" y="494"/>
                </a:lnTo>
                <a:lnTo>
                  <a:pt x="2210" y="508"/>
                </a:lnTo>
                <a:lnTo>
                  <a:pt x="2216" y="516"/>
                </a:lnTo>
                <a:lnTo>
                  <a:pt x="2224" y="522"/>
                </a:lnTo>
                <a:lnTo>
                  <a:pt x="2236" y="524"/>
                </a:lnTo>
                <a:lnTo>
                  <a:pt x="2248" y="526"/>
                </a:lnTo>
                <a:lnTo>
                  <a:pt x="2278" y="524"/>
                </a:lnTo>
                <a:lnTo>
                  <a:pt x="2308" y="518"/>
                </a:lnTo>
                <a:close/>
                <a:moveTo>
                  <a:pt x="2768" y="590"/>
                </a:moveTo>
                <a:lnTo>
                  <a:pt x="2768" y="590"/>
                </a:lnTo>
                <a:lnTo>
                  <a:pt x="2762" y="586"/>
                </a:lnTo>
                <a:lnTo>
                  <a:pt x="2756" y="584"/>
                </a:lnTo>
                <a:lnTo>
                  <a:pt x="2742" y="582"/>
                </a:lnTo>
                <a:lnTo>
                  <a:pt x="2728" y="584"/>
                </a:lnTo>
                <a:lnTo>
                  <a:pt x="2712" y="588"/>
                </a:lnTo>
                <a:lnTo>
                  <a:pt x="2706" y="590"/>
                </a:lnTo>
                <a:lnTo>
                  <a:pt x="2704" y="592"/>
                </a:lnTo>
                <a:lnTo>
                  <a:pt x="2704" y="596"/>
                </a:lnTo>
                <a:lnTo>
                  <a:pt x="2710" y="602"/>
                </a:lnTo>
                <a:lnTo>
                  <a:pt x="2726" y="618"/>
                </a:lnTo>
                <a:lnTo>
                  <a:pt x="2748" y="640"/>
                </a:lnTo>
                <a:lnTo>
                  <a:pt x="2728" y="630"/>
                </a:lnTo>
                <a:lnTo>
                  <a:pt x="2714" y="620"/>
                </a:lnTo>
                <a:lnTo>
                  <a:pt x="2706" y="614"/>
                </a:lnTo>
                <a:lnTo>
                  <a:pt x="2702" y="608"/>
                </a:lnTo>
                <a:lnTo>
                  <a:pt x="2698" y="604"/>
                </a:lnTo>
                <a:lnTo>
                  <a:pt x="2696" y="600"/>
                </a:lnTo>
                <a:lnTo>
                  <a:pt x="2688" y="598"/>
                </a:lnTo>
                <a:lnTo>
                  <a:pt x="2678" y="598"/>
                </a:lnTo>
                <a:lnTo>
                  <a:pt x="2666" y="598"/>
                </a:lnTo>
                <a:lnTo>
                  <a:pt x="2656" y="600"/>
                </a:lnTo>
                <a:lnTo>
                  <a:pt x="2652" y="602"/>
                </a:lnTo>
                <a:lnTo>
                  <a:pt x="2650" y="604"/>
                </a:lnTo>
                <a:lnTo>
                  <a:pt x="2652" y="610"/>
                </a:lnTo>
                <a:lnTo>
                  <a:pt x="2656" y="616"/>
                </a:lnTo>
                <a:lnTo>
                  <a:pt x="2670" y="632"/>
                </a:lnTo>
                <a:lnTo>
                  <a:pt x="2680" y="642"/>
                </a:lnTo>
                <a:lnTo>
                  <a:pt x="2680" y="644"/>
                </a:lnTo>
                <a:lnTo>
                  <a:pt x="2676" y="642"/>
                </a:lnTo>
                <a:lnTo>
                  <a:pt x="2666" y="638"/>
                </a:lnTo>
                <a:lnTo>
                  <a:pt x="2660" y="640"/>
                </a:lnTo>
                <a:lnTo>
                  <a:pt x="2656" y="642"/>
                </a:lnTo>
                <a:lnTo>
                  <a:pt x="2650" y="646"/>
                </a:lnTo>
                <a:lnTo>
                  <a:pt x="2644" y="648"/>
                </a:lnTo>
                <a:lnTo>
                  <a:pt x="2632" y="654"/>
                </a:lnTo>
                <a:lnTo>
                  <a:pt x="2628" y="656"/>
                </a:lnTo>
                <a:lnTo>
                  <a:pt x="2624" y="658"/>
                </a:lnTo>
                <a:lnTo>
                  <a:pt x="2624" y="662"/>
                </a:lnTo>
                <a:lnTo>
                  <a:pt x="2628" y="666"/>
                </a:lnTo>
                <a:lnTo>
                  <a:pt x="2632" y="668"/>
                </a:lnTo>
                <a:lnTo>
                  <a:pt x="2636" y="670"/>
                </a:lnTo>
                <a:lnTo>
                  <a:pt x="2652" y="670"/>
                </a:lnTo>
                <a:lnTo>
                  <a:pt x="2670" y="668"/>
                </a:lnTo>
                <a:lnTo>
                  <a:pt x="2690" y="664"/>
                </a:lnTo>
                <a:lnTo>
                  <a:pt x="2730" y="658"/>
                </a:lnTo>
                <a:lnTo>
                  <a:pt x="2748" y="656"/>
                </a:lnTo>
                <a:lnTo>
                  <a:pt x="2760" y="656"/>
                </a:lnTo>
                <a:lnTo>
                  <a:pt x="2766" y="656"/>
                </a:lnTo>
                <a:lnTo>
                  <a:pt x="2762" y="658"/>
                </a:lnTo>
                <a:lnTo>
                  <a:pt x="2742" y="664"/>
                </a:lnTo>
                <a:lnTo>
                  <a:pt x="2730" y="670"/>
                </a:lnTo>
                <a:lnTo>
                  <a:pt x="2720" y="674"/>
                </a:lnTo>
                <a:lnTo>
                  <a:pt x="2718" y="676"/>
                </a:lnTo>
                <a:lnTo>
                  <a:pt x="2716" y="680"/>
                </a:lnTo>
                <a:lnTo>
                  <a:pt x="2716" y="682"/>
                </a:lnTo>
                <a:lnTo>
                  <a:pt x="2718" y="686"/>
                </a:lnTo>
                <a:lnTo>
                  <a:pt x="2722" y="694"/>
                </a:lnTo>
                <a:lnTo>
                  <a:pt x="2724" y="700"/>
                </a:lnTo>
                <a:lnTo>
                  <a:pt x="2728" y="712"/>
                </a:lnTo>
                <a:lnTo>
                  <a:pt x="2730" y="716"/>
                </a:lnTo>
                <a:lnTo>
                  <a:pt x="2734" y="716"/>
                </a:lnTo>
                <a:lnTo>
                  <a:pt x="2740" y="716"/>
                </a:lnTo>
                <a:lnTo>
                  <a:pt x="2752" y="712"/>
                </a:lnTo>
                <a:lnTo>
                  <a:pt x="2760" y="710"/>
                </a:lnTo>
                <a:lnTo>
                  <a:pt x="2768" y="708"/>
                </a:lnTo>
                <a:lnTo>
                  <a:pt x="2790" y="710"/>
                </a:lnTo>
                <a:lnTo>
                  <a:pt x="2808" y="712"/>
                </a:lnTo>
                <a:lnTo>
                  <a:pt x="2824" y="708"/>
                </a:lnTo>
                <a:lnTo>
                  <a:pt x="2830" y="706"/>
                </a:lnTo>
                <a:lnTo>
                  <a:pt x="2834" y="702"/>
                </a:lnTo>
                <a:lnTo>
                  <a:pt x="2834" y="698"/>
                </a:lnTo>
                <a:lnTo>
                  <a:pt x="2832" y="692"/>
                </a:lnTo>
                <a:lnTo>
                  <a:pt x="2826" y="680"/>
                </a:lnTo>
                <a:lnTo>
                  <a:pt x="2826" y="670"/>
                </a:lnTo>
                <a:lnTo>
                  <a:pt x="2826" y="668"/>
                </a:lnTo>
                <a:lnTo>
                  <a:pt x="2830" y="668"/>
                </a:lnTo>
                <a:lnTo>
                  <a:pt x="2834" y="668"/>
                </a:lnTo>
                <a:lnTo>
                  <a:pt x="2840" y="672"/>
                </a:lnTo>
                <a:lnTo>
                  <a:pt x="2848" y="678"/>
                </a:lnTo>
                <a:lnTo>
                  <a:pt x="2850" y="678"/>
                </a:lnTo>
                <a:lnTo>
                  <a:pt x="2852" y="676"/>
                </a:lnTo>
                <a:lnTo>
                  <a:pt x="2848" y="668"/>
                </a:lnTo>
                <a:lnTo>
                  <a:pt x="2842" y="656"/>
                </a:lnTo>
                <a:lnTo>
                  <a:pt x="2838" y="648"/>
                </a:lnTo>
                <a:lnTo>
                  <a:pt x="2836" y="638"/>
                </a:lnTo>
                <a:lnTo>
                  <a:pt x="2834" y="618"/>
                </a:lnTo>
                <a:lnTo>
                  <a:pt x="2832" y="608"/>
                </a:lnTo>
                <a:lnTo>
                  <a:pt x="2828" y="598"/>
                </a:lnTo>
                <a:lnTo>
                  <a:pt x="2820" y="590"/>
                </a:lnTo>
                <a:lnTo>
                  <a:pt x="2808" y="582"/>
                </a:lnTo>
                <a:lnTo>
                  <a:pt x="2796" y="578"/>
                </a:lnTo>
                <a:lnTo>
                  <a:pt x="2788" y="578"/>
                </a:lnTo>
                <a:lnTo>
                  <a:pt x="2784" y="582"/>
                </a:lnTo>
                <a:lnTo>
                  <a:pt x="2780" y="586"/>
                </a:lnTo>
                <a:lnTo>
                  <a:pt x="2776" y="592"/>
                </a:lnTo>
                <a:lnTo>
                  <a:pt x="2774" y="594"/>
                </a:lnTo>
                <a:lnTo>
                  <a:pt x="2768" y="590"/>
                </a:lnTo>
                <a:close/>
                <a:moveTo>
                  <a:pt x="3556" y="1666"/>
                </a:moveTo>
                <a:lnTo>
                  <a:pt x="3556" y="1666"/>
                </a:lnTo>
                <a:lnTo>
                  <a:pt x="3562" y="1664"/>
                </a:lnTo>
                <a:lnTo>
                  <a:pt x="3566" y="1656"/>
                </a:lnTo>
                <a:lnTo>
                  <a:pt x="3570" y="1646"/>
                </a:lnTo>
                <a:lnTo>
                  <a:pt x="3572" y="1636"/>
                </a:lnTo>
                <a:lnTo>
                  <a:pt x="3572" y="1626"/>
                </a:lnTo>
                <a:lnTo>
                  <a:pt x="3570" y="1618"/>
                </a:lnTo>
                <a:lnTo>
                  <a:pt x="3568" y="1614"/>
                </a:lnTo>
                <a:lnTo>
                  <a:pt x="3564" y="1614"/>
                </a:lnTo>
                <a:lnTo>
                  <a:pt x="3560" y="1612"/>
                </a:lnTo>
                <a:lnTo>
                  <a:pt x="3554" y="1614"/>
                </a:lnTo>
                <a:lnTo>
                  <a:pt x="3550" y="1616"/>
                </a:lnTo>
                <a:lnTo>
                  <a:pt x="3546" y="1618"/>
                </a:lnTo>
                <a:lnTo>
                  <a:pt x="3540" y="1626"/>
                </a:lnTo>
                <a:lnTo>
                  <a:pt x="3538" y="1634"/>
                </a:lnTo>
                <a:lnTo>
                  <a:pt x="3538" y="1644"/>
                </a:lnTo>
                <a:lnTo>
                  <a:pt x="3540" y="1654"/>
                </a:lnTo>
                <a:lnTo>
                  <a:pt x="3546" y="1660"/>
                </a:lnTo>
                <a:lnTo>
                  <a:pt x="3550" y="1666"/>
                </a:lnTo>
                <a:lnTo>
                  <a:pt x="3556" y="1666"/>
                </a:lnTo>
                <a:close/>
                <a:moveTo>
                  <a:pt x="2980" y="518"/>
                </a:moveTo>
                <a:lnTo>
                  <a:pt x="2980" y="518"/>
                </a:lnTo>
                <a:lnTo>
                  <a:pt x="2998" y="516"/>
                </a:lnTo>
                <a:lnTo>
                  <a:pt x="3008" y="514"/>
                </a:lnTo>
                <a:lnTo>
                  <a:pt x="3014" y="510"/>
                </a:lnTo>
                <a:lnTo>
                  <a:pt x="3014" y="508"/>
                </a:lnTo>
                <a:lnTo>
                  <a:pt x="3014" y="506"/>
                </a:lnTo>
                <a:lnTo>
                  <a:pt x="3010" y="502"/>
                </a:lnTo>
                <a:lnTo>
                  <a:pt x="3000" y="496"/>
                </a:lnTo>
                <a:lnTo>
                  <a:pt x="2988" y="494"/>
                </a:lnTo>
                <a:lnTo>
                  <a:pt x="2972" y="492"/>
                </a:lnTo>
                <a:lnTo>
                  <a:pt x="2938" y="490"/>
                </a:lnTo>
                <a:lnTo>
                  <a:pt x="2912" y="492"/>
                </a:lnTo>
                <a:lnTo>
                  <a:pt x="2902" y="494"/>
                </a:lnTo>
                <a:lnTo>
                  <a:pt x="2894" y="498"/>
                </a:lnTo>
                <a:lnTo>
                  <a:pt x="2890" y="502"/>
                </a:lnTo>
                <a:lnTo>
                  <a:pt x="2888" y="508"/>
                </a:lnTo>
                <a:lnTo>
                  <a:pt x="2890" y="512"/>
                </a:lnTo>
                <a:lnTo>
                  <a:pt x="2896" y="516"/>
                </a:lnTo>
                <a:lnTo>
                  <a:pt x="2904" y="518"/>
                </a:lnTo>
                <a:lnTo>
                  <a:pt x="2914" y="518"/>
                </a:lnTo>
                <a:lnTo>
                  <a:pt x="2944" y="518"/>
                </a:lnTo>
                <a:lnTo>
                  <a:pt x="2980" y="518"/>
                </a:lnTo>
                <a:close/>
                <a:moveTo>
                  <a:pt x="2546" y="696"/>
                </a:moveTo>
                <a:lnTo>
                  <a:pt x="2546" y="696"/>
                </a:lnTo>
                <a:lnTo>
                  <a:pt x="2546" y="700"/>
                </a:lnTo>
                <a:lnTo>
                  <a:pt x="2548" y="704"/>
                </a:lnTo>
                <a:lnTo>
                  <a:pt x="2554" y="708"/>
                </a:lnTo>
                <a:lnTo>
                  <a:pt x="2562" y="710"/>
                </a:lnTo>
                <a:lnTo>
                  <a:pt x="2572" y="710"/>
                </a:lnTo>
                <a:lnTo>
                  <a:pt x="2580" y="708"/>
                </a:lnTo>
                <a:lnTo>
                  <a:pt x="2588" y="704"/>
                </a:lnTo>
                <a:lnTo>
                  <a:pt x="2594" y="700"/>
                </a:lnTo>
                <a:lnTo>
                  <a:pt x="2594" y="698"/>
                </a:lnTo>
                <a:lnTo>
                  <a:pt x="2594" y="694"/>
                </a:lnTo>
                <a:lnTo>
                  <a:pt x="2590" y="690"/>
                </a:lnTo>
                <a:lnTo>
                  <a:pt x="2584" y="684"/>
                </a:lnTo>
                <a:lnTo>
                  <a:pt x="2576" y="680"/>
                </a:lnTo>
                <a:lnTo>
                  <a:pt x="2568" y="678"/>
                </a:lnTo>
                <a:lnTo>
                  <a:pt x="2560" y="678"/>
                </a:lnTo>
                <a:lnTo>
                  <a:pt x="2552" y="680"/>
                </a:lnTo>
                <a:lnTo>
                  <a:pt x="2548" y="686"/>
                </a:lnTo>
                <a:lnTo>
                  <a:pt x="2546" y="696"/>
                </a:lnTo>
                <a:close/>
                <a:moveTo>
                  <a:pt x="2018" y="630"/>
                </a:moveTo>
                <a:lnTo>
                  <a:pt x="2018" y="630"/>
                </a:lnTo>
                <a:lnTo>
                  <a:pt x="1994" y="640"/>
                </a:lnTo>
                <a:lnTo>
                  <a:pt x="1972" y="654"/>
                </a:lnTo>
                <a:lnTo>
                  <a:pt x="1966" y="660"/>
                </a:lnTo>
                <a:lnTo>
                  <a:pt x="1964" y="666"/>
                </a:lnTo>
                <a:lnTo>
                  <a:pt x="1964" y="668"/>
                </a:lnTo>
                <a:lnTo>
                  <a:pt x="1966" y="670"/>
                </a:lnTo>
                <a:lnTo>
                  <a:pt x="1978" y="672"/>
                </a:lnTo>
                <a:lnTo>
                  <a:pt x="1984" y="672"/>
                </a:lnTo>
                <a:lnTo>
                  <a:pt x="1992" y="670"/>
                </a:lnTo>
                <a:lnTo>
                  <a:pt x="2002" y="666"/>
                </a:lnTo>
                <a:lnTo>
                  <a:pt x="2012" y="658"/>
                </a:lnTo>
                <a:lnTo>
                  <a:pt x="2020" y="648"/>
                </a:lnTo>
                <a:lnTo>
                  <a:pt x="2026" y="640"/>
                </a:lnTo>
                <a:lnTo>
                  <a:pt x="2026" y="634"/>
                </a:lnTo>
                <a:lnTo>
                  <a:pt x="2026" y="630"/>
                </a:lnTo>
                <a:lnTo>
                  <a:pt x="2024" y="630"/>
                </a:lnTo>
                <a:lnTo>
                  <a:pt x="2022" y="630"/>
                </a:lnTo>
                <a:lnTo>
                  <a:pt x="2018" y="630"/>
                </a:lnTo>
                <a:close/>
                <a:moveTo>
                  <a:pt x="2144" y="570"/>
                </a:moveTo>
                <a:lnTo>
                  <a:pt x="2144" y="570"/>
                </a:lnTo>
                <a:lnTo>
                  <a:pt x="2144" y="572"/>
                </a:lnTo>
                <a:lnTo>
                  <a:pt x="2148" y="574"/>
                </a:lnTo>
                <a:lnTo>
                  <a:pt x="2162" y="578"/>
                </a:lnTo>
                <a:lnTo>
                  <a:pt x="2182" y="578"/>
                </a:lnTo>
                <a:lnTo>
                  <a:pt x="2190" y="576"/>
                </a:lnTo>
                <a:lnTo>
                  <a:pt x="2198" y="574"/>
                </a:lnTo>
                <a:lnTo>
                  <a:pt x="2200" y="572"/>
                </a:lnTo>
                <a:lnTo>
                  <a:pt x="2200" y="570"/>
                </a:lnTo>
                <a:lnTo>
                  <a:pt x="2198" y="566"/>
                </a:lnTo>
                <a:lnTo>
                  <a:pt x="2190" y="564"/>
                </a:lnTo>
                <a:lnTo>
                  <a:pt x="2182" y="562"/>
                </a:lnTo>
                <a:lnTo>
                  <a:pt x="2170" y="562"/>
                </a:lnTo>
                <a:lnTo>
                  <a:pt x="2160" y="562"/>
                </a:lnTo>
                <a:lnTo>
                  <a:pt x="2150" y="566"/>
                </a:lnTo>
                <a:lnTo>
                  <a:pt x="2144" y="570"/>
                </a:lnTo>
                <a:close/>
                <a:moveTo>
                  <a:pt x="2180" y="496"/>
                </a:moveTo>
                <a:lnTo>
                  <a:pt x="2180" y="496"/>
                </a:lnTo>
                <a:lnTo>
                  <a:pt x="2190" y="496"/>
                </a:lnTo>
                <a:lnTo>
                  <a:pt x="2192" y="494"/>
                </a:lnTo>
                <a:lnTo>
                  <a:pt x="2192" y="492"/>
                </a:lnTo>
                <a:lnTo>
                  <a:pt x="2188" y="486"/>
                </a:lnTo>
                <a:lnTo>
                  <a:pt x="2178" y="476"/>
                </a:lnTo>
                <a:lnTo>
                  <a:pt x="2172" y="470"/>
                </a:lnTo>
                <a:lnTo>
                  <a:pt x="2166" y="468"/>
                </a:lnTo>
                <a:lnTo>
                  <a:pt x="2160" y="468"/>
                </a:lnTo>
                <a:lnTo>
                  <a:pt x="2154" y="468"/>
                </a:lnTo>
                <a:lnTo>
                  <a:pt x="2146" y="472"/>
                </a:lnTo>
                <a:lnTo>
                  <a:pt x="2138" y="476"/>
                </a:lnTo>
                <a:lnTo>
                  <a:pt x="2138" y="478"/>
                </a:lnTo>
                <a:lnTo>
                  <a:pt x="2138" y="482"/>
                </a:lnTo>
                <a:lnTo>
                  <a:pt x="2148" y="488"/>
                </a:lnTo>
                <a:lnTo>
                  <a:pt x="2162" y="494"/>
                </a:lnTo>
                <a:lnTo>
                  <a:pt x="2170" y="496"/>
                </a:lnTo>
                <a:lnTo>
                  <a:pt x="2180" y="496"/>
                </a:lnTo>
                <a:close/>
                <a:moveTo>
                  <a:pt x="2616" y="594"/>
                </a:moveTo>
                <a:lnTo>
                  <a:pt x="2616" y="594"/>
                </a:lnTo>
                <a:lnTo>
                  <a:pt x="2606" y="592"/>
                </a:lnTo>
                <a:lnTo>
                  <a:pt x="2600" y="588"/>
                </a:lnTo>
                <a:lnTo>
                  <a:pt x="2588" y="580"/>
                </a:lnTo>
                <a:lnTo>
                  <a:pt x="2584" y="578"/>
                </a:lnTo>
                <a:lnTo>
                  <a:pt x="2578" y="576"/>
                </a:lnTo>
                <a:lnTo>
                  <a:pt x="2572" y="576"/>
                </a:lnTo>
                <a:lnTo>
                  <a:pt x="2562" y="580"/>
                </a:lnTo>
                <a:lnTo>
                  <a:pt x="2556" y="584"/>
                </a:lnTo>
                <a:lnTo>
                  <a:pt x="2554" y="588"/>
                </a:lnTo>
                <a:lnTo>
                  <a:pt x="2556" y="592"/>
                </a:lnTo>
                <a:lnTo>
                  <a:pt x="2562" y="602"/>
                </a:lnTo>
                <a:lnTo>
                  <a:pt x="2566" y="606"/>
                </a:lnTo>
                <a:lnTo>
                  <a:pt x="2570" y="608"/>
                </a:lnTo>
                <a:lnTo>
                  <a:pt x="2582" y="608"/>
                </a:lnTo>
                <a:lnTo>
                  <a:pt x="2594" y="608"/>
                </a:lnTo>
                <a:lnTo>
                  <a:pt x="2606" y="606"/>
                </a:lnTo>
                <a:lnTo>
                  <a:pt x="2616" y="602"/>
                </a:lnTo>
                <a:lnTo>
                  <a:pt x="2624" y="600"/>
                </a:lnTo>
                <a:lnTo>
                  <a:pt x="2624" y="598"/>
                </a:lnTo>
                <a:lnTo>
                  <a:pt x="2624" y="596"/>
                </a:lnTo>
                <a:lnTo>
                  <a:pt x="2616" y="594"/>
                </a:lnTo>
                <a:close/>
                <a:moveTo>
                  <a:pt x="2638" y="612"/>
                </a:moveTo>
                <a:lnTo>
                  <a:pt x="2638" y="612"/>
                </a:lnTo>
                <a:lnTo>
                  <a:pt x="2630" y="610"/>
                </a:lnTo>
                <a:lnTo>
                  <a:pt x="2620" y="610"/>
                </a:lnTo>
                <a:lnTo>
                  <a:pt x="2592" y="614"/>
                </a:lnTo>
                <a:lnTo>
                  <a:pt x="2578" y="616"/>
                </a:lnTo>
                <a:lnTo>
                  <a:pt x="2568" y="620"/>
                </a:lnTo>
                <a:lnTo>
                  <a:pt x="2564" y="622"/>
                </a:lnTo>
                <a:lnTo>
                  <a:pt x="2562" y="624"/>
                </a:lnTo>
                <a:lnTo>
                  <a:pt x="2564" y="626"/>
                </a:lnTo>
                <a:lnTo>
                  <a:pt x="2570" y="628"/>
                </a:lnTo>
                <a:lnTo>
                  <a:pt x="2582" y="628"/>
                </a:lnTo>
                <a:lnTo>
                  <a:pt x="2610" y="624"/>
                </a:lnTo>
                <a:lnTo>
                  <a:pt x="2634" y="618"/>
                </a:lnTo>
                <a:lnTo>
                  <a:pt x="2638" y="616"/>
                </a:lnTo>
                <a:lnTo>
                  <a:pt x="2640" y="614"/>
                </a:lnTo>
                <a:lnTo>
                  <a:pt x="2638" y="612"/>
                </a:lnTo>
                <a:close/>
                <a:moveTo>
                  <a:pt x="2590" y="642"/>
                </a:moveTo>
                <a:lnTo>
                  <a:pt x="2590" y="642"/>
                </a:lnTo>
                <a:lnTo>
                  <a:pt x="2596" y="642"/>
                </a:lnTo>
                <a:lnTo>
                  <a:pt x="2604" y="642"/>
                </a:lnTo>
                <a:lnTo>
                  <a:pt x="2624" y="638"/>
                </a:lnTo>
                <a:lnTo>
                  <a:pt x="2640" y="632"/>
                </a:lnTo>
                <a:lnTo>
                  <a:pt x="2642" y="630"/>
                </a:lnTo>
                <a:lnTo>
                  <a:pt x="2642" y="628"/>
                </a:lnTo>
                <a:lnTo>
                  <a:pt x="2636" y="628"/>
                </a:lnTo>
                <a:lnTo>
                  <a:pt x="2628" y="628"/>
                </a:lnTo>
                <a:lnTo>
                  <a:pt x="2606" y="632"/>
                </a:lnTo>
                <a:lnTo>
                  <a:pt x="2590" y="636"/>
                </a:lnTo>
                <a:lnTo>
                  <a:pt x="2588" y="640"/>
                </a:lnTo>
                <a:lnTo>
                  <a:pt x="2590" y="642"/>
                </a:lnTo>
                <a:close/>
                <a:moveTo>
                  <a:pt x="2610" y="654"/>
                </a:moveTo>
                <a:lnTo>
                  <a:pt x="2610" y="654"/>
                </a:lnTo>
                <a:lnTo>
                  <a:pt x="2616" y="654"/>
                </a:lnTo>
                <a:lnTo>
                  <a:pt x="2622" y="652"/>
                </a:lnTo>
                <a:lnTo>
                  <a:pt x="2638" y="646"/>
                </a:lnTo>
                <a:lnTo>
                  <a:pt x="2650" y="640"/>
                </a:lnTo>
                <a:lnTo>
                  <a:pt x="2654" y="636"/>
                </a:lnTo>
                <a:lnTo>
                  <a:pt x="2652" y="636"/>
                </a:lnTo>
                <a:lnTo>
                  <a:pt x="2642" y="636"/>
                </a:lnTo>
                <a:lnTo>
                  <a:pt x="2624" y="642"/>
                </a:lnTo>
                <a:lnTo>
                  <a:pt x="2610" y="648"/>
                </a:lnTo>
                <a:lnTo>
                  <a:pt x="2608" y="652"/>
                </a:lnTo>
                <a:lnTo>
                  <a:pt x="2610" y="654"/>
                </a:lnTo>
                <a:close/>
                <a:moveTo>
                  <a:pt x="3342" y="390"/>
                </a:moveTo>
                <a:lnTo>
                  <a:pt x="3342" y="390"/>
                </a:lnTo>
                <a:lnTo>
                  <a:pt x="3342" y="386"/>
                </a:lnTo>
                <a:lnTo>
                  <a:pt x="3338" y="386"/>
                </a:lnTo>
                <a:lnTo>
                  <a:pt x="3324" y="386"/>
                </a:lnTo>
                <a:lnTo>
                  <a:pt x="3306" y="392"/>
                </a:lnTo>
                <a:lnTo>
                  <a:pt x="3298" y="396"/>
                </a:lnTo>
                <a:lnTo>
                  <a:pt x="3290" y="400"/>
                </a:lnTo>
                <a:lnTo>
                  <a:pt x="3288" y="404"/>
                </a:lnTo>
                <a:lnTo>
                  <a:pt x="3292" y="404"/>
                </a:lnTo>
                <a:lnTo>
                  <a:pt x="3308" y="402"/>
                </a:lnTo>
                <a:lnTo>
                  <a:pt x="3330" y="398"/>
                </a:lnTo>
                <a:lnTo>
                  <a:pt x="3338" y="394"/>
                </a:lnTo>
                <a:lnTo>
                  <a:pt x="3342" y="390"/>
                </a:lnTo>
                <a:close/>
                <a:moveTo>
                  <a:pt x="3480" y="2214"/>
                </a:moveTo>
                <a:lnTo>
                  <a:pt x="3480" y="2214"/>
                </a:lnTo>
                <a:lnTo>
                  <a:pt x="3504" y="2224"/>
                </a:lnTo>
                <a:lnTo>
                  <a:pt x="3514" y="2226"/>
                </a:lnTo>
                <a:lnTo>
                  <a:pt x="3518" y="2226"/>
                </a:lnTo>
                <a:lnTo>
                  <a:pt x="3520" y="2226"/>
                </a:lnTo>
                <a:lnTo>
                  <a:pt x="3522" y="2222"/>
                </a:lnTo>
                <a:lnTo>
                  <a:pt x="3522" y="2218"/>
                </a:lnTo>
                <a:lnTo>
                  <a:pt x="3516" y="2210"/>
                </a:lnTo>
                <a:lnTo>
                  <a:pt x="3506" y="2196"/>
                </a:lnTo>
                <a:lnTo>
                  <a:pt x="3498" y="2194"/>
                </a:lnTo>
                <a:lnTo>
                  <a:pt x="3486" y="2194"/>
                </a:lnTo>
                <a:lnTo>
                  <a:pt x="3474" y="2196"/>
                </a:lnTo>
                <a:lnTo>
                  <a:pt x="3470" y="2198"/>
                </a:lnTo>
                <a:lnTo>
                  <a:pt x="3466" y="2202"/>
                </a:lnTo>
                <a:lnTo>
                  <a:pt x="3466" y="2204"/>
                </a:lnTo>
                <a:lnTo>
                  <a:pt x="3466" y="2208"/>
                </a:lnTo>
                <a:lnTo>
                  <a:pt x="3480" y="2214"/>
                </a:lnTo>
                <a:close/>
                <a:moveTo>
                  <a:pt x="3576" y="2034"/>
                </a:moveTo>
                <a:lnTo>
                  <a:pt x="3576" y="2034"/>
                </a:lnTo>
                <a:lnTo>
                  <a:pt x="3580" y="2032"/>
                </a:lnTo>
                <a:lnTo>
                  <a:pt x="3582" y="2028"/>
                </a:lnTo>
                <a:lnTo>
                  <a:pt x="3586" y="2010"/>
                </a:lnTo>
                <a:lnTo>
                  <a:pt x="3588" y="2002"/>
                </a:lnTo>
                <a:lnTo>
                  <a:pt x="3588" y="1998"/>
                </a:lnTo>
                <a:lnTo>
                  <a:pt x="3582" y="1992"/>
                </a:lnTo>
                <a:lnTo>
                  <a:pt x="3578" y="1988"/>
                </a:lnTo>
                <a:lnTo>
                  <a:pt x="3576" y="1988"/>
                </a:lnTo>
                <a:lnTo>
                  <a:pt x="3574" y="1996"/>
                </a:lnTo>
                <a:lnTo>
                  <a:pt x="3570" y="2006"/>
                </a:lnTo>
                <a:lnTo>
                  <a:pt x="3568" y="2006"/>
                </a:lnTo>
                <a:lnTo>
                  <a:pt x="3568" y="2002"/>
                </a:lnTo>
                <a:lnTo>
                  <a:pt x="3568" y="1994"/>
                </a:lnTo>
                <a:lnTo>
                  <a:pt x="3568" y="1992"/>
                </a:lnTo>
                <a:lnTo>
                  <a:pt x="3566" y="1992"/>
                </a:lnTo>
                <a:lnTo>
                  <a:pt x="3566" y="1994"/>
                </a:lnTo>
                <a:lnTo>
                  <a:pt x="3566" y="1996"/>
                </a:lnTo>
                <a:lnTo>
                  <a:pt x="3566" y="2000"/>
                </a:lnTo>
                <a:lnTo>
                  <a:pt x="3566" y="2004"/>
                </a:lnTo>
                <a:lnTo>
                  <a:pt x="3564" y="2008"/>
                </a:lnTo>
                <a:lnTo>
                  <a:pt x="3560" y="2010"/>
                </a:lnTo>
                <a:lnTo>
                  <a:pt x="3558" y="2014"/>
                </a:lnTo>
                <a:lnTo>
                  <a:pt x="3554" y="2018"/>
                </a:lnTo>
                <a:lnTo>
                  <a:pt x="3546" y="2028"/>
                </a:lnTo>
                <a:lnTo>
                  <a:pt x="3546" y="2030"/>
                </a:lnTo>
                <a:lnTo>
                  <a:pt x="3546" y="2034"/>
                </a:lnTo>
                <a:lnTo>
                  <a:pt x="3548" y="2036"/>
                </a:lnTo>
                <a:lnTo>
                  <a:pt x="3550" y="2034"/>
                </a:lnTo>
                <a:lnTo>
                  <a:pt x="3558" y="2024"/>
                </a:lnTo>
                <a:lnTo>
                  <a:pt x="3564" y="2018"/>
                </a:lnTo>
                <a:lnTo>
                  <a:pt x="3564" y="2020"/>
                </a:lnTo>
                <a:lnTo>
                  <a:pt x="3562" y="2026"/>
                </a:lnTo>
                <a:lnTo>
                  <a:pt x="3556" y="2036"/>
                </a:lnTo>
                <a:lnTo>
                  <a:pt x="3562" y="2034"/>
                </a:lnTo>
                <a:lnTo>
                  <a:pt x="3566" y="2032"/>
                </a:lnTo>
                <a:lnTo>
                  <a:pt x="3568" y="2030"/>
                </a:lnTo>
                <a:lnTo>
                  <a:pt x="3572" y="2024"/>
                </a:lnTo>
                <a:lnTo>
                  <a:pt x="3574" y="2016"/>
                </a:lnTo>
                <a:lnTo>
                  <a:pt x="3578" y="2012"/>
                </a:lnTo>
                <a:lnTo>
                  <a:pt x="3580" y="2012"/>
                </a:lnTo>
                <a:lnTo>
                  <a:pt x="3580" y="2016"/>
                </a:lnTo>
                <a:lnTo>
                  <a:pt x="3578" y="2024"/>
                </a:lnTo>
                <a:lnTo>
                  <a:pt x="3576" y="2032"/>
                </a:lnTo>
                <a:lnTo>
                  <a:pt x="3576" y="2034"/>
                </a:lnTo>
                <a:close/>
                <a:moveTo>
                  <a:pt x="3596" y="2016"/>
                </a:moveTo>
                <a:lnTo>
                  <a:pt x="3596" y="2016"/>
                </a:lnTo>
                <a:lnTo>
                  <a:pt x="3600" y="2012"/>
                </a:lnTo>
                <a:lnTo>
                  <a:pt x="3600" y="2004"/>
                </a:lnTo>
                <a:lnTo>
                  <a:pt x="3600" y="2000"/>
                </a:lnTo>
                <a:lnTo>
                  <a:pt x="3600" y="1998"/>
                </a:lnTo>
                <a:lnTo>
                  <a:pt x="3598" y="1998"/>
                </a:lnTo>
                <a:lnTo>
                  <a:pt x="3594" y="2000"/>
                </a:lnTo>
                <a:lnTo>
                  <a:pt x="3594" y="2004"/>
                </a:lnTo>
                <a:lnTo>
                  <a:pt x="3590" y="2016"/>
                </a:lnTo>
                <a:lnTo>
                  <a:pt x="3588" y="2018"/>
                </a:lnTo>
                <a:lnTo>
                  <a:pt x="3590" y="2018"/>
                </a:lnTo>
                <a:lnTo>
                  <a:pt x="3596" y="2016"/>
                </a:lnTo>
                <a:close/>
                <a:moveTo>
                  <a:pt x="3554" y="2010"/>
                </a:moveTo>
                <a:lnTo>
                  <a:pt x="3554" y="2010"/>
                </a:lnTo>
                <a:lnTo>
                  <a:pt x="3558" y="2004"/>
                </a:lnTo>
                <a:lnTo>
                  <a:pt x="3560" y="2000"/>
                </a:lnTo>
                <a:lnTo>
                  <a:pt x="3560" y="1998"/>
                </a:lnTo>
                <a:lnTo>
                  <a:pt x="3558" y="1998"/>
                </a:lnTo>
                <a:lnTo>
                  <a:pt x="3556" y="2002"/>
                </a:lnTo>
                <a:lnTo>
                  <a:pt x="3550" y="2002"/>
                </a:lnTo>
                <a:lnTo>
                  <a:pt x="3544" y="2004"/>
                </a:lnTo>
                <a:lnTo>
                  <a:pt x="3542" y="2006"/>
                </a:lnTo>
                <a:lnTo>
                  <a:pt x="3542" y="2010"/>
                </a:lnTo>
                <a:lnTo>
                  <a:pt x="3542" y="2014"/>
                </a:lnTo>
                <a:lnTo>
                  <a:pt x="3544" y="2014"/>
                </a:lnTo>
                <a:lnTo>
                  <a:pt x="3554" y="2010"/>
                </a:lnTo>
                <a:close/>
                <a:moveTo>
                  <a:pt x="4022" y="1754"/>
                </a:moveTo>
                <a:lnTo>
                  <a:pt x="4022" y="1754"/>
                </a:lnTo>
                <a:lnTo>
                  <a:pt x="4028" y="1754"/>
                </a:lnTo>
                <a:lnTo>
                  <a:pt x="4036" y="1748"/>
                </a:lnTo>
                <a:lnTo>
                  <a:pt x="4038" y="1744"/>
                </a:lnTo>
                <a:lnTo>
                  <a:pt x="4038" y="1740"/>
                </a:lnTo>
                <a:lnTo>
                  <a:pt x="4038" y="1736"/>
                </a:lnTo>
                <a:lnTo>
                  <a:pt x="4034" y="1734"/>
                </a:lnTo>
                <a:lnTo>
                  <a:pt x="4030" y="1732"/>
                </a:lnTo>
                <a:lnTo>
                  <a:pt x="4026" y="1734"/>
                </a:lnTo>
                <a:lnTo>
                  <a:pt x="4022" y="1736"/>
                </a:lnTo>
                <a:lnTo>
                  <a:pt x="4020" y="1740"/>
                </a:lnTo>
                <a:lnTo>
                  <a:pt x="4018" y="1746"/>
                </a:lnTo>
                <a:lnTo>
                  <a:pt x="4016" y="1750"/>
                </a:lnTo>
                <a:lnTo>
                  <a:pt x="4018" y="1754"/>
                </a:lnTo>
                <a:lnTo>
                  <a:pt x="4022" y="1754"/>
                </a:lnTo>
                <a:close/>
                <a:moveTo>
                  <a:pt x="4738" y="4884"/>
                </a:moveTo>
                <a:lnTo>
                  <a:pt x="4738" y="4884"/>
                </a:lnTo>
                <a:lnTo>
                  <a:pt x="4736" y="4888"/>
                </a:lnTo>
                <a:lnTo>
                  <a:pt x="4738" y="4892"/>
                </a:lnTo>
                <a:lnTo>
                  <a:pt x="4742" y="4896"/>
                </a:lnTo>
                <a:lnTo>
                  <a:pt x="4746" y="4896"/>
                </a:lnTo>
                <a:lnTo>
                  <a:pt x="4746" y="4894"/>
                </a:lnTo>
                <a:lnTo>
                  <a:pt x="4746" y="4890"/>
                </a:lnTo>
                <a:lnTo>
                  <a:pt x="4742" y="4884"/>
                </a:lnTo>
                <a:lnTo>
                  <a:pt x="4740" y="4884"/>
                </a:lnTo>
                <a:lnTo>
                  <a:pt x="4738" y="4884"/>
                </a:lnTo>
                <a:close/>
                <a:moveTo>
                  <a:pt x="4752" y="4972"/>
                </a:moveTo>
                <a:lnTo>
                  <a:pt x="4752" y="4972"/>
                </a:lnTo>
                <a:lnTo>
                  <a:pt x="4754" y="4968"/>
                </a:lnTo>
                <a:lnTo>
                  <a:pt x="4756" y="4962"/>
                </a:lnTo>
                <a:lnTo>
                  <a:pt x="4754" y="4958"/>
                </a:lnTo>
                <a:lnTo>
                  <a:pt x="4752" y="4958"/>
                </a:lnTo>
                <a:lnTo>
                  <a:pt x="4750" y="4958"/>
                </a:lnTo>
                <a:lnTo>
                  <a:pt x="4748" y="4960"/>
                </a:lnTo>
                <a:lnTo>
                  <a:pt x="4746" y="4964"/>
                </a:lnTo>
                <a:lnTo>
                  <a:pt x="4744" y="4968"/>
                </a:lnTo>
                <a:lnTo>
                  <a:pt x="4748" y="4972"/>
                </a:lnTo>
                <a:lnTo>
                  <a:pt x="4752" y="4972"/>
                </a:lnTo>
                <a:close/>
                <a:moveTo>
                  <a:pt x="4742" y="4980"/>
                </a:moveTo>
                <a:lnTo>
                  <a:pt x="4742" y="4980"/>
                </a:lnTo>
                <a:lnTo>
                  <a:pt x="4744" y="4978"/>
                </a:lnTo>
                <a:lnTo>
                  <a:pt x="4746" y="4976"/>
                </a:lnTo>
                <a:lnTo>
                  <a:pt x="4742" y="4966"/>
                </a:lnTo>
                <a:lnTo>
                  <a:pt x="4740" y="4962"/>
                </a:lnTo>
                <a:lnTo>
                  <a:pt x="4740" y="4964"/>
                </a:lnTo>
                <a:lnTo>
                  <a:pt x="4740" y="4970"/>
                </a:lnTo>
                <a:lnTo>
                  <a:pt x="4738" y="4974"/>
                </a:lnTo>
                <a:lnTo>
                  <a:pt x="4738" y="4976"/>
                </a:lnTo>
                <a:lnTo>
                  <a:pt x="4738" y="4980"/>
                </a:lnTo>
                <a:lnTo>
                  <a:pt x="4742" y="4980"/>
                </a:lnTo>
                <a:close/>
                <a:moveTo>
                  <a:pt x="4710" y="4996"/>
                </a:moveTo>
                <a:lnTo>
                  <a:pt x="4710" y="4996"/>
                </a:lnTo>
                <a:lnTo>
                  <a:pt x="4706" y="5000"/>
                </a:lnTo>
                <a:lnTo>
                  <a:pt x="4702" y="5006"/>
                </a:lnTo>
                <a:lnTo>
                  <a:pt x="4702" y="5010"/>
                </a:lnTo>
                <a:lnTo>
                  <a:pt x="4702" y="5012"/>
                </a:lnTo>
                <a:lnTo>
                  <a:pt x="4704" y="5012"/>
                </a:lnTo>
                <a:lnTo>
                  <a:pt x="4706" y="5008"/>
                </a:lnTo>
                <a:lnTo>
                  <a:pt x="4710" y="5002"/>
                </a:lnTo>
                <a:lnTo>
                  <a:pt x="4710" y="4998"/>
                </a:lnTo>
                <a:lnTo>
                  <a:pt x="4710" y="4996"/>
                </a:lnTo>
                <a:close/>
                <a:moveTo>
                  <a:pt x="4722" y="5018"/>
                </a:moveTo>
                <a:lnTo>
                  <a:pt x="4722" y="5018"/>
                </a:lnTo>
                <a:lnTo>
                  <a:pt x="4720" y="5018"/>
                </a:lnTo>
                <a:lnTo>
                  <a:pt x="4716" y="5020"/>
                </a:lnTo>
                <a:lnTo>
                  <a:pt x="4714" y="5024"/>
                </a:lnTo>
                <a:lnTo>
                  <a:pt x="4714" y="5026"/>
                </a:lnTo>
                <a:lnTo>
                  <a:pt x="4714" y="5028"/>
                </a:lnTo>
                <a:lnTo>
                  <a:pt x="4718" y="5026"/>
                </a:lnTo>
                <a:lnTo>
                  <a:pt x="4720" y="5024"/>
                </a:lnTo>
                <a:lnTo>
                  <a:pt x="4722" y="5022"/>
                </a:lnTo>
                <a:lnTo>
                  <a:pt x="4722" y="5018"/>
                </a:lnTo>
                <a:close/>
                <a:moveTo>
                  <a:pt x="4720" y="5008"/>
                </a:moveTo>
                <a:lnTo>
                  <a:pt x="4720" y="5008"/>
                </a:lnTo>
                <a:lnTo>
                  <a:pt x="4716" y="5008"/>
                </a:lnTo>
                <a:lnTo>
                  <a:pt x="4714" y="5012"/>
                </a:lnTo>
                <a:lnTo>
                  <a:pt x="4712" y="5014"/>
                </a:lnTo>
                <a:lnTo>
                  <a:pt x="4714" y="5016"/>
                </a:lnTo>
                <a:lnTo>
                  <a:pt x="4716" y="5014"/>
                </a:lnTo>
                <a:lnTo>
                  <a:pt x="4718" y="5012"/>
                </a:lnTo>
                <a:lnTo>
                  <a:pt x="4720" y="5010"/>
                </a:lnTo>
                <a:lnTo>
                  <a:pt x="4720" y="5008"/>
                </a:lnTo>
                <a:close/>
                <a:moveTo>
                  <a:pt x="4746" y="4952"/>
                </a:moveTo>
                <a:lnTo>
                  <a:pt x="4746" y="4952"/>
                </a:lnTo>
                <a:lnTo>
                  <a:pt x="4746" y="4954"/>
                </a:lnTo>
                <a:lnTo>
                  <a:pt x="4748" y="4954"/>
                </a:lnTo>
                <a:lnTo>
                  <a:pt x="4752" y="4952"/>
                </a:lnTo>
                <a:lnTo>
                  <a:pt x="4754" y="4950"/>
                </a:lnTo>
                <a:lnTo>
                  <a:pt x="4756" y="4948"/>
                </a:lnTo>
                <a:lnTo>
                  <a:pt x="4754" y="4946"/>
                </a:lnTo>
                <a:lnTo>
                  <a:pt x="4752" y="4948"/>
                </a:lnTo>
                <a:lnTo>
                  <a:pt x="4748" y="4950"/>
                </a:lnTo>
                <a:lnTo>
                  <a:pt x="4746" y="4952"/>
                </a:lnTo>
                <a:close/>
                <a:moveTo>
                  <a:pt x="6938" y="500"/>
                </a:moveTo>
                <a:lnTo>
                  <a:pt x="6938" y="500"/>
                </a:lnTo>
                <a:lnTo>
                  <a:pt x="6940" y="502"/>
                </a:lnTo>
                <a:lnTo>
                  <a:pt x="6942" y="504"/>
                </a:lnTo>
                <a:lnTo>
                  <a:pt x="6942" y="508"/>
                </a:lnTo>
                <a:lnTo>
                  <a:pt x="6944" y="510"/>
                </a:lnTo>
                <a:lnTo>
                  <a:pt x="6946" y="510"/>
                </a:lnTo>
                <a:lnTo>
                  <a:pt x="6958" y="506"/>
                </a:lnTo>
                <a:lnTo>
                  <a:pt x="6974" y="504"/>
                </a:lnTo>
                <a:lnTo>
                  <a:pt x="6990" y="502"/>
                </a:lnTo>
                <a:lnTo>
                  <a:pt x="6996" y="502"/>
                </a:lnTo>
                <a:lnTo>
                  <a:pt x="7000" y="500"/>
                </a:lnTo>
                <a:lnTo>
                  <a:pt x="7002" y="496"/>
                </a:lnTo>
                <a:lnTo>
                  <a:pt x="7002" y="490"/>
                </a:lnTo>
                <a:lnTo>
                  <a:pt x="7000" y="484"/>
                </a:lnTo>
                <a:lnTo>
                  <a:pt x="6996" y="480"/>
                </a:lnTo>
                <a:lnTo>
                  <a:pt x="6992" y="476"/>
                </a:lnTo>
                <a:lnTo>
                  <a:pt x="6984" y="474"/>
                </a:lnTo>
                <a:lnTo>
                  <a:pt x="6968" y="474"/>
                </a:lnTo>
                <a:lnTo>
                  <a:pt x="6950" y="478"/>
                </a:lnTo>
                <a:lnTo>
                  <a:pt x="6934" y="482"/>
                </a:lnTo>
                <a:lnTo>
                  <a:pt x="6924" y="486"/>
                </a:lnTo>
                <a:lnTo>
                  <a:pt x="6922" y="488"/>
                </a:lnTo>
                <a:lnTo>
                  <a:pt x="6924" y="490"/>
                </a:lnTo>
                <a:lnTo>
                  <a:pt x="6938" y="500"/>
                </a:lnTo>
                <a:close/>
                <a:moveTo>
                  <a:pt x="7100" y="536"/>
                </a:moveTo>
                <a:lnTo>
                  <a:pt x="7100" y="536"/>
                </a:lnTo>
                <a:lnTo>
                  <a:pt x="7092" y="534"/>
                </a:lnTo>
                <a:lnTo>
                  <a:pt x="7086" y="534"/>
                </a:lnTo>
                <a:lnTo>
                  <a:pt x="7078" y="536"/>
                </a:lnTo>
                <a:lnTo>
                  <a:pt x="7072" y="538"/>
                </a:lnTo>
                <a:lnTo>
                  <a:pt x="7066" y="538"/>
                </a:lnTo>
                <a:lnTo>
                  <a:pt x="7058" y="536"/>
                </a:lnTo>
                <a:lnTo>
                  <a:pt x="7048" y="530"/>
                </a:lnTo>
                <a:lnTo>
                  <a:pt x="7040" y="526"/>
                </a:lnTo>
                <a:lnTo>
                  <a:pt x="7038" y="520"/>
                </a:lnTo>
                <a:lnTo>
                  <a:pt x="7040" y="518"/>
                </a:lnTo>
                <a:lnTo>
                  <a:pt x="7046" y="514"/>
                </a:lnTo>
                <a:lnTo>
                  <a:pt x="7054" y="510"/>
                </a:lnTo>
                <a:lnTo>
                  <a:pt x="7054" y="508"/>
                </a:lnTo>
                <a:lnTo>
                  <a:pt x="7050" y="506"/>
                </a:lnTo>
                <a:lnTo>
                  <a:pt x="7038" y="504"/>
                </a:lnTo>
                <a:lnTo>
                  <a:pt x="7020" y="504"/>
                </a:lnTo>
                <a:lnTo>
                  <a:pt x="7000" y="506"/>
                </a:lnTo>
                <a:lnTo>
                  <a:pt x="6980" y="508"/>
                </a:lnTo>
                <a:lnTo>
                  <a:pt x="6964" y="512"/>
                </a:lnTo>
                <a:lnTo>
                  <a:pt x="6958" y="514"/>
                </a:lnTo>
                <a:lnTo>
                  <a:pt x="6954" y="516"/>
                </a:lnTo>
                <a:lnTo>
                  <a:pt x="6954" y="518"/>
                </a:lnTo>
                <a:lnTo>
                  <a:pt x="6956" y="522"/>
                </a:lnTo>
                <a:lnTo>
                  <a:pt x="6960" y="526"/>
                </a:lnTo>
                <a:lnTo>
                  <a:pt x="6970" y="528"/>
                </a:lnTo>
                <a:lnTo>
                  <a:pt x="6976" y="532"/>
                </a:lnTo>
                <a:lnTo>
                  <a:pt x="6976" y="534"/>
                </a:lnTo>
                <a:lnTo>
                  <a:pt x="6976" y="536"/>
                </a:lnTo>
                <a:lnTo>
                  <a:pt x="6970" y="542"/>
                </a:lnTo>
                <a:lnTo>
                  <a:pt x="6956" y="554"/>
                </a:lnTo>
                <a:lnTo>
                  <a:pt x="6950" y="560"/>
                </a:lnTo>
                <a:lnTo>
                  <a:pt x="6946" y="564"/>
                </a:lnTo>
                <a:lnTo>
                  <a:pt x="6948" y="566"/>
                </a:lnTo>
                <a:lnTo>
                  <a:pt x="6954" y="568"/>
                </a:lnTo>
                <a:lnTo>
                  <a:pt x="6972" y="566"/>
                </a:lnTo>
                <a:lnTo>
                  <a:pt x="6998" y="564"/>
                </a:lnTo>
                <a:lnTo>
                  <a:pt x="7010" y="564"/>
                </a:lnTo>
                <a:lnTo>
                  <a:pt x="7012" y="566"/>
                </a:lnTo>
                <a:lnTo>
                  <a:pt x="7014" y="568"/>
                </a:lnTo>
                <a:lnTo>
                  <a:pt x="7014" y="572"/>
                </a:lnTo>
                <a:lnTo>
                  <a:pt x="7012" y="578"/>
                </a:lnTo>
                <a:lnTo>
                  <a:pt x="7010" y="582"/>
                </a:lnTo>
                <a:lnTo>
                  <a:pt x="7010" y="584"/>
                </a:lnTo>
                <a:lnTo>
                  <a:pt x="7012" y="584"/>
                </a:lnTo>
                <a:lnTo>
                  <a:pt x="7020" y="582"/>
                </a:lnTo>
                <a:lnTo>
                  <a:pt x="7034" y="578"/>
                </a:lnTo>
                <a:lnTo>
                  <a:pt x="7062" y="566"/>
                </a:lnTo>
                <a:lnTo>
                  <a:pt x="7088" y="556"/>
                </a:lnTo>
                <a:lnTo>
                  <a:pt x="7096" y="550"/>
                </a:lnTo>
                <a:lnTo>
                  <a:pt x="7102" y="546"/>
                </a:lnTo>
                <a:lnTo>
                  <a:pt x="7104" y="544"/>
                </a:lnTo>
                <a:lnTo>
                  <a:pt x="7104" y="540"/>
                </a:lnTo>
                <a:lnTo>
                  <a:pt x="7102" y="538"/>
                </a:lnTo>
                <a:lnTo>
                  <a:pt x="7100" y="536"/>
                </a:lnTo>
                <a:close/>
                <a:moveTo>
                  <a:pt x="13128" y="7142"/>
                </a:moveTo>
                <a:lnTo>
                  <a:pt x="13128" y="7142"/>
                </a:lnTo>
                <a:lnTo>
                  <a:pt x="13130" y="7134"/>
                </a:lnTo>
                <a:lnTo>
                  <a:pt x="13130" y="7128"/>
                </a:lnTo>
                <a:lnTo>
                  <a:pt x="13130" y="7124"/>
                </a:lnTo>
                <a:lnTo>
                  <a:pt x="13126" y="7122"/>
                </a:lnTo>
                <a:lnTo>
                  <a:pt x="13120" y="7120"/>
                </a:lnTo>
                <a:lnTo>
                  <a:pt x="13114" y="7122"/>
                </a:lnTo>
                <a:lnTo>
                  <a:pt x="13104" y="7126"/>
                </a:lnTo>
                <a:lnTo>
                  <a:pt x="13096" y="7134"/>
                </a:lnTo>
                <a:lnTo>
                  <a:pt x="13088" y="7140"/>
                </a:lnTo>
                <a:lnTo>
                  <a:pt x="13084" y="7140"/>
                </a:lnTo>
                <a:lnTo>
                  <a:pt x="13082" y="7138"/>
                </a:lnTo>
                <a:lnTo>
                  <a:pt x="13080" y="7132"/>
                </a:lnTo>
                <a:lnTo>
                  <a:pt x="13082" y="7120"/>
                </a:lnTo>
                <a:lnTo>
                  <a:pt x="13080" y="7116"/>
                </a:lnTo>
                <a:lnTo>
                  <a:pt x="13078" y="7112"/>
                </a:lnTo>
                <a:lnTo>
                  <a:pt x="13072" y="7112"/>
                </a:lnTo>
                <a:lnTo>
                  <a:pt x="13068" y="7110"/>
                </a:lnTo>
                <a:lnTo>
                  <a:pt x="13070" y="7106"/>
                </a:lnTo>
                <a:lnTo>
                  <a:pt x="13074" y="7102"/>
                </a:lnTo>
                <a:lnTo>
                  <a:pt x="13078" y="7100"/>
                </a:lnTo>
                <a:lnTo>
                  <a:pt x="13078" y="7098"/>
                </a:lnTo>
                <a:lnTo>
                  <a:pt x="13078" y="7096"/>
                </a:lnTo>
                <a:lnTo>
                  <a:pt x="13076" y="7094"/>
                </a:lnTo>
                <a:lnTo>
                  <a:pt x="13072" y="7094"/>
                </a:lnTo>
                <a:lnTo>
                  <a:pt x="13066" y="7096"/>
                </a:lnTo>
                <a:lnTo>
                  <a:pt x="13058" y="7100"/>
                </a:lnTo>
                <a:lnTo>
                  <a:pt x="13050" y="7106"/>
                </a:lnTo>
                <a:lnTo>
                  <a:pt x="13046" y="7114"/>
                </a:lnTo>
                <a:lnTo>
                  <a:pt x="13044" y="7120"/>
                </a:lnTo>
                <a:lnTo>
                  <a:pt x="13044" y="7136"/>
                </a:lnTo>
                <a:lnTo>
                  <a:pt x="13044" y="7142"/>
                </a:lnTo>
                <a:lnTo>
                  <a:pt x="13042" y="7150"/>
                </a:lnTo>
                <a:lnTo>
                  <a:pt x="13036" y="7156"/>
                </a:lnTo>
                <a:lnTo>
                  <a:pt x="13028" y="7160"/>
                </a:lnTo>
                <a:lnTo>
                  <a:pt x="13022" y="7164"/>
                </a:lnTo>
                <a:lnTo>
                  <a:pt x="13016" y="7174"/>
                </a:lnTo>
                <a:lnTo>
                  <a:pt x="13006" y="7196"/>
                </a:lnTo>
                <a:lnTo>
                  <a:pt x="12994" y="7220"/>
                </a:lnTo>
                <a:lnTo>
                  <a:pt x="12988" y="7228"/>
                </a:lnTo>
                <a:lnTo>
                  <a:pt x="12982" y="7236"/>
                </a:lnTo>
                <a:lnTo>
                  <a:pt x="12968" y="7246"/>
                </a:lnTo>
                <a:lnTo>
                  <a:pt x="12956" y="7258"/>
                </a:lnTo>
                <a:lnTo>
                  <a:pt x="12946" y="7266"/>
                </a:lnTo>
                <a:lnTo>
                  <a:pt x="12940" y="7270"/>
                </a:lnTo>
                <a:lnTo>
                  <a:pt x="12934" y="7272"/>
                </a:lnTo>
                <a:lnTo>
                  <a:pt x="12930" y="7272"/>
                </a:lnTo>
                <a:lnTo>
                  <a:pt x="12926" y="7276"/>
                </a:lnTo>
                <a:lnTo>
                  <a:pt x="12922" y="7282"/>
                </a:lnTo>
                <a:lnTo>
                  <a:pt x="12916" y="7288"/>
                </a:lnTo>
                <a:lnTo>
                  <a:pt x="12912" y="7288"/>
                </a:lnTo>
                <a:lnTo>
                  <a:pt x="12906" y="7290"/>
                </a:lnTo>
                <a:lnTo>
                  <a:pt x="12900" y="7290"/>
                </a:lnTo>
                <a:lnTo>
                  <a:pt x="12894" y="7294"/>
                </a:lnTo>
                <a:lnTo>
                  <a:pt x="12888" y="7300"/>
                </a:lnTo>
                <a:lnTo>
                  <a:pt x="12882" y="7306"/>
                </a:lnTo>
                <a:lnTo>
                  <a:pt x="12870" y="7322"/>
                </a:lnTo>
                <a:lnTo>
                  <a:pt x="12856" y="7336"/>
                </a:lnTo>
                <a:lnTo>
                  <a:pt x="12844" y="7350"/>
                </a:lnTo>
                <a:lnTo>
                  <a:pt x="12834" y="7362"/>
                </a:lnTo>
                <a:lnTo>
                  <a:pt x="12830" y="7368"/>
                </a:lnTo>
                <a:lnTo>
                  <a:pt x="12828" y="7372"/>
                </a:lnTo>
                <a:lnTo>
                  <a:pt x="12826" y="7378"/>
                </a:lnTo>
                <a:lnTo>
                  <a:pt x="12828" y="7384"/>
                </a:lnTo>
                <a:lnTo>
                  <a:pt x="12830" y="7388"/>
                </a:lnTo>
                <a:lnTo>
                  <a:pt x="12828" y="7392"/>
                </a:lnTo>
                <a:lnTo>
                  <a:pt x="12822" y="7396"/>
                </a:lnTo>
                <a:lnTo>
                  <a:pt x="12816" y="7400"/>
                </a:lnTo>
                <a:lnTo>
                  <a:pt x="12816" y="7402"/>
                </a:lnTo>
                <a:lnTo>
                  <a:pt x="12816" y="7406"/>
                </a:lnTo>
                <a:lnTo>
                  <a:pt x="12824" y="7416"/>
                </a:lnTo>
                <a:lnTo>
                  <a:pt x="12832" y="7422"/>
                </a:lnTo>
                <a:lnTo>
                  <a:pt x="12838" y="7422"/>
                </a:lnTo>
                <a:lnTo>
                  <a:pt x="12844" y="7422"/>
                </a:lnTo>
                <a:lnTo>
                  <a:pt x="12848" y="7420"/>
                </a:lnTo>
                <a:lnTo>
                  <a:pt x="12854" y="7418"/>
                </a:lnTo>
                <a:lnTo>
                  <a:pt x="12860" y="7414"/>
                </a:lnTo>
                <a:lnTo>
                  <a:pt x="12862" y="7414"/>
                </a:lnTo>
                <a:lnTo>
                  <a:pt x="12864" y="7416"/>
                </a:lnTo>
                <a:lnTo>
                  <a:pt x="12866" y="7418"/>
                </a:lnTo>
                <a:lnTo>
                  <a:pt x="12870" y="7424"/>
                </a:lnTo>
                <a:lnTo>
                  <a:pt x="12872" y="7426"/>
                </a:lnTo>
                <a:lnTo>
                  <a:pt x="12878" y="7426"/>
                </a:lnTo>
                <a:lnTo>
                  <a:pt x="12884" y="7426"/>
                </a:lnTo>
                <a:lnTo>
                  <a:pt x="12886" y="7428"/>
                </a:lnTo>
                <a:lnTo>
                  <a:pt x="12888" y="7432"/>
                </a:lnTo>
                <a:lnTo>
                  <a:pt x="12888" y="7436"/>
                </a:lnTo>
                <a:lnTo>
                  <a:pt x="12890" y="7438"/>
                </a:lnTo>
                <a:lnTo>
                  <a:pt x="12896" y="7440"/>
                </a:lnTo>
                <a:lnTo>
                  <a:pt x="12902" y="7442"/>
                </a:lnTo>
                <a:lnTo>
                  <a:pt x="12918" y="7444"/>
                </a:lnTo>
                <a:lnTo>
                  <a:pt x="12926" y="7444"/>
                </a:lnTo>
                <a:lnTo>
                  <a:pt x="12932" y="7444"/>
                </a:lnTo>
                <a:lnTo>
                  <a:pt x="12938" y="7440"/>
                </a:lnTo>
                <a:lnTo>
                  <a:pt x="12946" y="7436"/>
                </a:lnTo>
                <a:lnTo>
                  <a:pt x="12952" y="7430"/>
                </a:lnTo>
                <a:lnTo>
                  <a:pt x="12958" y="7420"/>
                </a:lnTo>
                <a:lnTo>
                  <a:pt x="12966" y="7412"/>
                </a:lnTo>
                <a:lnTo>
                  <a:pt x="12972" y="7406"/>
                </a:lnTo>
                <a:lnTo>
                  <a:pt x="12978" y="7402"/>
                </a:lnTo>
                <a:lnTo>
                  <a:pt x="12984" y="7400"/>
                </a:lnTo>
                <a:lnTo>
                  <a:pt x="12990" y="7396"/>
                </a:lnTo>
                <a:lnTo>
                  <a:pt x="12992" y="7394"/>
                </a:lnTo>
                <a:lnTo>
                  <a:pt x="12990" y="7390"/>
                </a:lnTo>
                <a:lnTo>
                  <a:pt x="12988" y="7386"/>
                </a:lnTo>
                <a:lnTo>
                  <a:pt x="12988" y="7380"/>
                </a:lnTo>
                <a:lnTo>
                  <a:pt x="12996" y="7368"/>
                </a:lnTo>
                <a:lnTo>
                  <a:pt x="13004" y="7350"/>
                </a:lnTo>
                <a:lnTo>
                  <a:pt x="13006" y="7340"/>
                </a:lnTo>
                <a:lnTo>
                  <a:pt x="13008" y="7328"/>
                </a:lnTo>
                <a:lnTo>
                  <a:pt x="13010" y="7316"/>
                </a:lnTo>
                <a:lnTo>
                  <a:pt x="13016" y="7306"/>
                </a:lnTo>
                <a:lnTo>
                  <a:pt x="13024" y="7298"/>
                </a:lnTo>
                <a:lnTo>
                  <a:pt x="13034" y="7292"/>
                </a:lnTo>
                <a:lnTo>
                  <a:pt x="13046" y="7288"/>
                </a:lnTo>
                <a:lnTo>
                  <a:pt x="13056" y="7284"/>
                </a:lnTo>
                <a:lnTo>
                  <a:pt x="13064" y="7284"/>
                </a:lnTo>
                <a:lnTo>
                  <a:pt x="13070" y="7286"/>
                </a:lnTo>
                <a:lnTo>
                  <a:pt x="13076" y="7286"/>
                </a:lnTo>
                <a:lnTo>
                  <a:pt x="13080" y="7286"/>
                </a:lnTo>
                <a:lnTo>
                  <a:pt x="13084" y="7284"/>
                </a:lnTo>
                <a:lnTo>
                  <a:pt x="13086" y="7282"/>
                </a:lnTo>
                <a:lnTo>
                  <a:pt x="13088" y="7278"/>
                </a:lnTo>
                <a:lnTo>
                  <a:pt x="13088" y="7274"/>
                </a:lnTo>
                <a:lnTo>
                  <a:pt x="13086" y="7272"/>
                </a:lnTo>
                <a:lnTo>
                  <a:pt x="13080" y="7270"/>
                </a:lnTo>
                <a:lnTo>
                  <a:pt x="13076" y="7266"/>
                </a:lnTo>
                <a:lnTo>
                  <a:pt x="13072" y="7264"/>
                </a:lnTo>
                <a:lnTo>
                  <a:pt x="13070" y="7258"/>
                </a:lnTo>
                <a:lnTo>
                  <a:pt x="13070" y="7252"/>
                </a:lnTo>
                <a:lnTo>
                  <a:pt x="13070" y="7248"/>
                </a:lnTo>
                <a:lnTo>
                  <a:pt x="13074" y="7244"/>
                </a:lnTo>
                <a:lnTo>
                  <a:pt x="13076" y="7240"/>
                </a:lnTo>
                <a:lnTo>
                  <a:pt x="13082" y="7238"/>
                </a:lnTo>
                <a:lnTo>
                  <a:pt x="13086" y="7236"/>
                </a:lnTo>
                <a:lnTo>
                  <a:pt x="13090" y="7232"/>
                </a:lnTo>
                <a:lnTo>
                  <a:pt x="13100" y="7218"/>
                </a:lnTo>
                <a:lnTo>
                  <a:pt x="13110" y="7200"/>
                </a:lnTo>
                <a:lnTo>
                  <a:pt x="13126" y="7178"/>
                </a:lnTo>
                <a:lnTo>
                  <a:pt x="13132" y="7170"/>
                </a:lnTo>
                <a:lnTo>
                  <a:pt x="13134" y="7164"/>
                </a:lnTo>
                <a:lnTo>
                  <a:pt x="13132" y="7160"/>
                </a:lnTo>
                <a:lnTo>
                  <a:pt x="13130" y="7158"/>
                </a:lnTo>
                <a:lnTo>
                  <a:pt x="13128" y="7156"/>
                </a:lnTo>
                <a:lnTo>
                  <a:pt x="13124" y="7152"/>
                </a:lnTo>
                <a:lnTo>
                  <a:pt x="13124" y="7148"/>
                </a:lnTo>
                <a:lnTo>
                  <a:pt x="13128" y="7142"/>
                </a:lnTo>
                <a:close/>
                <a:moveTo>
                  <a:pt x="13270" y="6944"/>
                </a:moveTo>
                <a:lnTo>
                  <a:pt x="13270" y="6944"/>
                </a:lnTo>
                <a:lnTo>
                  <a:pt x="13266" y="6950"/>
                </a:lnTo>
                <a:lnTo>
                  <a:pt x="13262" y="6954"/>
                </a:lnTo>
                <a:lnTo>
                  <a:pt x="13258" y="6956"/>
                </a:lnTo>
                <a:lnTo>
                  <a:pt x="13250" y="6958"/>
                </a:lnTo>
                <a:lnTo>
                  <a:pt x="13244" y="6956"/>
                </a:lnTo>
                <a:lnTo>
                  <a:pt x="13236" y="6954"/>
                </a:lnTo>
                <a:lnTo>
                  <a:pt x="13218" y="6946"/>
                </a:lnTo>
                <a:lnTo>
                  <a:pt x="13210" y="6940"/>
                </a:lnTo>
                <a:lnTo>
                  <a:pt x="13204" y="6932"/>
                </a:lnTo>
                <a:lnTo>
                  <a:pt x="13200" y="6924"/>
                </a:lnTo>
                <a:lnTo>
                  <a:pt x="13198" y="6914"/>
                </a:lnTo>
                <a:lnTo>
                  <a:pt x="13192" y="6896"/>
                </a:lnTo>
                <a:lnTo>
                  <a:pt x="13190" y="6888"/>
                </a:lnTo>
                <a:lnTo>
                  <a:pt x="13184" y="6880"/>
                </a:lnTo>
                <a:lnTo>
                  <a:pt x="13178" y="6874"/>
                </a:lnTo>
                <a:lnTo>
                  <a:pt x="13176" y="6872"/>
                </a:lnTo>
                <a:lnTo>
                  <a:pt x="13174" y="6874"/>
                </a:lnTo>
                <a:lnTo>
                  <a:pt x="13174" y="6878"/>
                </a:lnTo>
                <a:lnTo>
                  <a:pt x="13176" y="6890"/>
                </a:lnTo>
                <a:lnTo>
                  <a:pt x="13184" y="6908"/>
                </a:lnTo>
                <a:lnTo>
                  <a:pt x="13184" y="6914"/>
                </a:lnTo>
                <a:lnTo>
                  <a:pt x="13182" y="6914"/>
                </a:lnTo>
                <a:lnTo>
                  <a:pt x="13176" y="6912"/>
                </a:lnTo>
                <a:lnTo>
                  <a:pt x="13168" y="6908"/>
                </a:lnTo>
                <a:lnTo>
                  <a:pt x="13162" y="6900"/>
                </a:lnTo>
                <a:lnTo>
                  <a:pt x="13156" y="6892"/>
                </a:lnTo>
                <a:lnTo>
                  <a:pt x="13152" y="6884"/>
                </a:lnTo>
                <a:lnTo>
                  <a:pt x="13152" y="6876"/>
                </a:lnTo>
                <a:lnTo>
                  <a:pt x="13152" y="6870"/>
                </a:lnTo>
                <a:lnTo>
                  <a:pt x="13152" y="6864"/>
                </a:lnTo>
                <a:lnTo>
                  <a:pt x="13148" y="6856"/>
                </a:lnTo>
                <a:lnTo>
                  <a:pt x="13144" y="6850"/>
                </a:lnTo>
                <a:lnTo>
                  <a:pt x="13142" y="6846"/>
                </a:lnTo>
                <a:lnTo>
                  <a:pt x="13142" y="6842"/>
                </a:lnTo>
                <a:lnTo>
                  <a:pt x="13142" y="6832"/>
                </a:lnTo>
                <a:lnTo>
                  <a:pt x="13140" y="6826"/>
                </a:lnTo>
                <a:lnTo>
                  <a:pt x="13138" y="6818"/>
                </a:lnTo>
                <a:lnTo>
                  <a:pt x="13132" y="6810"/>
                </a:lnTo>
                <a:lnTo>
                  <a:pt x="13124" y="6802"/>
                </a:lnTo>
                <a:lnTo>
                  <a:pt x="13118" y="6796"/>
                </a:lnTo>
                <a:lnTo>
                  <a:pt x="13110" y="6794"/>
                </a:lnTo>
                <a:lnTo>
                  <a:pt x="13100" y="6792"/>
                </a:lnTo>
                <a:lnTo>
                  <a:pt x="13096" y="6790"/>
                </a:lnTo>
                <a:lnTo>
                  <a:pt x="13092" y="6786"/>
                </a:lnTo>
                <a:lnTo>
                  <a:pt x="13088" y="6778"/>
                </a:lnTo>
                <a:lnTo>
                  <a:pt x="13082" y="6768"/>
                </a:lnTo>
                <a:lnTo>
                  <a:pt x="13078" y="6766"/>
                </a:lnTo>
                <a:lnTo>
                  <a:pt x="13074" y="6764"/>
                </a:lnTo>
                <a:lnTo>
                  <a:pt x="13064" y="6766"/>
                </a:lnTo>
                <a:lnTo>
                  <a:pt x="13064" y="6768"/>
                </a:lnTo>
                <a:lnTo>
                  <a:pt x="13070" y="6774"/>
                </a:lnTo>
                <a:lnTo>
                  <a:pt x="13080" y="6786"/>
                </a:lnTo>
                <a:lnTo>
                  <a:pt x="13084" y="6794"/>
                </a:lnTo>
                <a:lnTo>
                  <a:pt x="13086" y="6798"/>
                </a:lnTo>
                <a:lnTo>
                  <a:pt x="13086" y="6800"/>
                </a:lnTo>
                <a:lnTo>
                  <a:pt x="13086" y="6802"/>
                </a:lnTo>
                <a:lnTo>
                  <a:pt x="13084" y="6806"/>
                </a:lnTo>
                <a:lnTo>
                  <a:pt x="13090" y="6816"/>
                </a:lnTo>
                <a:lnTo>
                  <a:pt x="13096" y="6824"/>
                </a:lnTo>
                <a:lnTo>
                  <a:pt x="13102" y="6834"/>
                </a:lnTo>
                <a:lnTo>
                  <a:pt x="13110" y="6854"/>
                </a:lnTo>
                <a:lnTo>
                  <a:pt x="13116" y="6862"/>
                </a:lnTo>
                <a:lnTo>
                  <a:pt x="13120" y="6868"/>
                </a:lnTo>
                <a:lnTo>
                  <a:pt x="13122" y="6868"/>
                </a:lnTo>
                <a:lnTo>
                  <a:pt x="13126" y="6864"/>
                </a:lnTo>
                <a:lnTo>
                  <a:pt x="13128" y="6862"/>
                </a:lnTo>
                <a:lnTo>
                  <a:pt x="13130" y="6862"/>
                </a:lnTo>
                <a:lnTo>
                  <a:pt x="13134" y="6870"/>
                </a:lnTo>
                <a:lnTo>
                  <a:pt x="13136" y="6878"/>
                </a:lnTo>
                <a:lnTo>
                  <a:pt x="13136" y="6880"/>
                </a:lnTo>
                <a:lnTo>
                  <a:pt x="13134" y="6880"/>
                </a:lnTo>
                <a:lnTo>
                  <a:pt x="13128" y="6878"/>
                </a:lnTo>
                <a:lnTo>
                  <a:pt x="13130" y="6882"/>
                </a:lnTo>
                <a:lnTo>
                  <a:pt x="13144" y="6918"/>
                </a:lnTo>
                <a:lnTo>
                  <a:pt x="13150" y="6932"/>
                </a:lnTo>
                <a:lnTo>
                  <a:pt x="13152" y="6942"/>
                </a:lnTo>
                <a:lnTo>
                  <a:pt x="13152" y="6950"/>
                </a:lnTo>
                <a:lnTo>
                  <a:pt x="13152" y="6956"/>
                </a:lnTo>
                <a:lnTo>
                  <a:pt x="13148" y="6968"/>
                </a:lnTo>
                <a:lnTo>
                  <a:pt x="13146" y="6976"/>
                </a:lnTo>
                <a:lnTo>
                  <a:pt x="13146" y="6984"/>
                </a:lnTo>
                <a:lnTo>
                  <a:pt x="13146" y="6994"/>
                </a:lnTo>
                <a:lnTo>
                  <a:pt x="13142" y="7002"/>
                </a:lnTo>
                <a:lnTo>
                  <a:pt x="13138" y="7008"/>
                </a:lnTo>
                <a:lnTo>
                  <a:pt x="13130" y="7012"/>
                </a:lnTo>
                <a:lnTo>
                  <a:pt x="13118" y="7020"/>
                </a:lnTo>
                <a:lnTo>
                  <a:pt x="13112" y="7024"/>
                </a:lnTo>
                <a:lnTo>
                  <a:pt x="13110" y="7028"/>
                </a:lnTo>
                <a:lnTo>
                  <a:pt x="13110" y="7034"/>
                </a:lnTo>
                <a:lnTo>
                  <a:pt x="13114" y="7038"/>
                </a:lnTo>
                <a:lnTo>
                  <a:pt x="13126" y="7050"/>
                </a:lnTo>
                <a:lnTo>
                  <a:pt x="13144" y="7058"/>
                </a:lnTo>
                <a:lnTo>
                  <a:pt x="13158" y="7066"/>
                </a:lnTo>
                <a:lnTo>
                  <a:pt x="13164" y="7072"/>
                </a:lnTo>
                <a:lnTo>
                  <a:pt x="13166" y="7078"/>
                </a:lnTo>
                <a:lnTo>
                  <a:pt x="13168" y="7088"/>
                </a:lnTo>
                <a:lnTo>
                  <a:pt x="13166" y="7096"/>
                </a:lnTo>
                <a:lnTo>
                  <a:pt x="13162" y="7114"/>
                </a:lnTo>
                <a:lnTo>
                  <a:pt x="13158" y="7122"/>
                </a:lnTo>
                <a:lnTo>
                  <a:pt x="13154" y="7126"/>
                </a:lnTo>
                <a:lnTo>
                  <a:pt x="13148" y="7132"/>
                </a:lnTo>
                <a:lnTo>
                  <a:pt x="13144" y="7136"/>
                </a:lnTo>
                <a:lnTo>
                  <a:pt x="13144" y="7138"/>
                </a:lnTo>
                <a:lnTo>
                  <a:pt x="13146" y="7140"/>
                </a:lnTo>
                <a:lnTo>
                  <a:pt x="13158" y="7144"/>
                </a:lnTo>
                <a:lnTo>
                  <a:pt x="13162" y="7146"/>
                </a:lnTo>
                <a:lnTo>
                  <a:pt x="13164" y="7150"/>
                </a:lnTo>
                <a:lnTo>
                  <a:pt x="13168" y="7156"/>
                </a:lnTo>
                <a:lnTo>
                  <a:pt x="13170" y="7158"/>
                </a:lnTo>
                <a:lnTo>
                  <a:pt x="13172" y="7160"/>
                </a:lnTo>
                <a:lnTo>
                  <a:pt x="13176" y="7158"/>
                </a:lnTo>
                <a:lnTo>
                  <a:pt x="13182" y="7154"/>
                </a:lnTo>
                <a:lnTo>
                  <a:pt x="13190" y="7146"/>
                </a:lnTo>
                <a:lnTo>
                  <a:pt x="13200" y="7134"/>
                </a:lnTo>
                <a:lnTo>
                  <a:pt x="13222" y="7102"/>
                </a:lnTo>
                <a:lnTo>
                  <a:pt x="13232" y="7084"/>
                </a:lnTo>
                <a:lnTo>
                  <a:pt x="13238" y="7068"/>
                </a:lnTo>
                <a:lnTo>
                  <a:pt x="13242" y="7054"/>
                </a:lnTo>
                <a:lnTo>
                  <a:pt x="13240" y="7050"/>
                </a:lnTo>
                <a:lnTo>
                  <a:pt x="13238" y="7046"/>
                </a:lnTo>
                <a:lnTo>
                  <a:pt x="13238" y="7042"/>
                </a:lnTo>
                <a:lnTo>
                  <a:pt x="13238" y="7036"/>
                </a:lnTo>
                <a:lnTo>
                  <a:pt x="13240" y="7032"/>
                </a:lnTo>
                <a:lnTo>
                  <a:pt x="13244" y="7026"/>
                </a:lnTo>
                <a:lnTo>
                  <a:pt x="13250" y="7022"/>
                </a:lnTo>
                <a:lnTo>
                  <a:pt x="13258" y="7020"/>
                </a:lnTo>
                <a:lnTo>
                  <a:pt x="13264" y="7020"/>
                </a:lnTo>
                <a:lnTo>
                  <a:pt x="13274" y="7024"/>
                </a:lnTo>
                <a:lnTo>
                  <a:pt x="13280" y="7028"/>
                </a:lnTo>
                <a:lnTo>
                  <a:pt x="13282" y="7030"/>
                </a:lnTo>
                <a:lnTo>
                  <a:pt x="13282" y="7028"/>
                </a:lnTo>
                <a:lnTo>
                  <a:pt x="13282" y="7024"/>
                </a:lnTo>
                <a:lnTo>
                  <a:pt x="13280" y="7018"/>
                </a:lnTo>
                <a:lnTo>
                  <a:pt x="13280" y="7010"/>
                </a:lnTo>
                <a:lnTo>
                  <a:pt x="13278" y="7002"/>
                </a:lnTo>
                <a:lnTo>
                  <a:pt x="13280" y="6998"/>
                </a:lnTo>
                <a:lnTo>
                  <a:pt x="13282" y="6996"/>
                </a:lnTo>
                <a:lnTo>
                  <a:pt x="13286" y="6994"/>
                </a:lnTo>
                <a:lnTo>
                  <a:pt x="13290" y="6992"/>
                </a:lnTo>
                <a:lnTo>
                  <a:pt x="13294" y="6986"/>
                </a:lnTo>
                <a:lnTo>
                  <a:pt x="13296" y="6980"/>
                </a:lnTo>
                <a:lnTo>
                  <a:pt x="13296" y="6974"/>
                </a:lnTo>
                <a:lnTo>
                  <a:pt x="13298" y="6958"/>
                </a:lnTo>
                <a:lnTo>
                  <a:pt x="13298" y="6952"/>
                </a:lnTo>
                <a:lnTo>
                  <a:pt x="13300" y="6948"/>
                </a:lnTo>
                <a:lnTo>
                  <a:pt x="13302" y="6942"/>
                </a:lnTo>
                <a:lnTo>
                  <a:pt x="13300" y="6940"/>
                </a:lnTo>
                <a:lnTo>
                  <a:pt x="13296" y="6936"/>
                </a:lnTo>
                <a:lnTo>
                  <a:pt x="13292" y="6934"/>
                </a:lnTo>
                <a:lnTo>
                  <a:pt x="13286" y="6934"/>
                </a:lnTo>
                <a:lnTo>
                  <a:pt x="13280" y="6936"/>
                </a:lnTo>
                <a:lnTo>
                  <a:pt x="13274" y="6938"/>
                </a:lnTo>
                <a:lnTo>
                  <a:pt x="13270" y="6944"/>
                </a:lnTo>
                <a:close/>
                <a:moveTo>
                  <a:pt x="8116" y="5660"/>
                </a:moveTo>
                <a:lnTo>
                  <a:pt x="8116" y="5660"/>
                </a:lnTo>
                <a:lnTo>
                  <a:pt x="8110" y="5654"/>
                </a:lnTo>
                <a:lnTo>
                  <a:pt x="8106" y="5648"/>
                </a:lnTo>
                <a:lnTo>
                  <a:pt x="8102" y="5632"/>
                </a:lnTo>
                <a:lnTo>
                  <a:pt x="8100" y="5626"/>
                </a:lnTo>
                <a:lnTo>
                  <a:pt x="8096" y="5622"/>
                </a:lnTo>
                <a:lnTo>
                  <a:pt x="8094" y="5622"/>
                </a:lnTo>
                <a:lnTo>
                  <a:pt x="8090" y="5628"/>
                </a:lnTo>
                <a:lnTo>
                  <a:pt x="8084" y="5636"/>
                </a:lnTo>
                <a:lnTo>
                  <a:pt x="8082" y="5642"/>
                </a:lnTo>
                <a:lnTo>
                  <a:pt x="8080" y="5662"/>
                </a:lnTo>
                <a:lnTo>
                  <a:pt x="8078" y="5672"/>
                </a:lnTo>
                <a:lnTo>
                  <a:pt x="8076" y="5680"/>
                </a:lnTo>
                <a:lnTo>
                  <a:pt x="8072" y="5688"/>
                </a:lnTo>
                <a:lnTo>
                  <a:pt x="8070" y="5692"/>
                </a:lnTo>
                <a:lnTo>
                  <a:pt x="8062" y="5698"/>
                </a:lnTo>
                <a:lnTo>
                  <a:pt x="8052" y="5700"/>
                </a:lnTo>
                <a:lnTo>
                  <a:pt x="8040" y="5702"/>
                </a:lnTo>
                <a:lnTo>
                  <a:pt x="8036" y="5704"/>
                </a:lnTo>
                <a:lnTo>
                  <a:pt x="8038" y="5710"/>
                </a:lnTo>
                <a:lnTo>
                  <a:pt x="8042" y="5722"/>
                </a:lnTo>
                <a:lnTo>
                  <a:pt x="8042" y="5728"/>
                </a:lnTo>
                <a:lnTo>
                  <a:pt x="8040" y="5732"/>
                </a:lnTo>
                <a:lnTo>
                  <a:pt x="8030" y="5744"/>
                </a:lnTo>
                <a:lnTo>
                  <a:pt x="8010" y="5762"/>
                </a:lnTo>
                <a:lnTo>
                  <a:pt x="8000" y="5774"/>
                </a:lnTo>
                <a:lnTo>
                  <a:pt x="7992" y="5782"/>
                </a:lnTo>
                <a:lnTo>
                  <a:pt x="7982" y="5796"/>
                </a:lnTo>
                <a:lnTo>
                  <a:pt x="7976" y="5802"/>
                </a:lnTo>
                <a:lnTo>
                  <a:pt x="7970" y="5806"/>
                </a:lnTo>
                <a:lnTo>
                  <a:pt x="7958" y="5808"/>
                </a:lnTo>
                <a:lnTo>
                  <a:pt x="7942" y="5810"/>
                </a:lnTo>
                <a:lnTo>
                  <a:pt x="7934" y="5812"/>
                </a:lnTo>
                <a:lnTo>
                  <a:pt x="7930" y="5814"/>
                </a:lnTo>
                <a:lnTo>
                  <a:pt x="7926" y="5820"/>
                </a:lnTo>
                <a:lnTo>
                  <a:pt x="7924" y="5822"/>
                </a:lnTo>
                <a:lnTo>
                  <a:pt x="7922" y="5824"/>
                </a:lnTo>
                <a:lnTo>
                  <a:pt x="7918" y="5826"/>
                </a:lnTo>
                <a:lnTo>
                  <a:pt x="7910" y="5826"/>
                </a:lnTo>
                <a:lnTo>
                  <a:pt x="7904" y="5826"/>
                </a:lnTo>
                <a:lnTo>
                  <a:pt x="7902" y="5826"/>
                </a:lnTo>
                <a:lnTo>
                  <a:pt x="7900" y="5828"/>
                </a:lnTo>
                <a:lnTo>
                  <a:pt x="7900" y="5832"/>
                </a:lnTo>
                <a:lnTo>
                  <a:pt x="7898" y="5844"/>
                </a:lnTo>
                <a:lnTo>
                  <a:pt x="7896" y="5854"/>
                </a:lnTo>
                <a:lnTo>
                  <a:pt x="7890" y="5868"/>
                </a:lnTo>
                <a:lnTo>
                  <a:pt x="7884" y="5880"/>
                </a:lnTo>
                <a:lnTo>
                  <a:pt x="7882" y="5888"/>
                </a:lnTo>
                <a:lnTo>
                  <a:pt x="7882" y="5892"/>
                </a:lnTo>
                <a:lnTo>
                  <a:pt x="7882" y="5898"/>
                </a:lnTo>
                <a:lnTo>
                  <a:pt x="7886" y="5904"/>
                </a:lnTo>
                <a:lnTo>
                  <a:pt x="7886" y="5910"/>
                </a:lnTo>
                <a:lnTo>
                  <a:pt x="7886" y="5918"/>
                </a:lnTo>
                <a:lnTo>
                  <a:pt x="7884" y="5926"/>
                </a:lnTo>
                <a:lnTo>
                  <a:pt x="7886" y="5934"/>
                </a:lnTo>
                <a:lnTo>
                  <a:pt x="7888" y="5944"/>
                </a:lnTo>
                <a:lnTo>
                  <a:pt x="7892" y="5952"/>
                </a:lnTo>
                <a:lnTo>
                  <a:pt x="7892" y="5956"/>
                </a:lnTo>
                <a:lnTo>
                  <a:pt x="7892" y="5962"/>
                </a:lnTo>
                <a:lnTo>
                  <a:pt x="7892" y="5970"/>
                </a:lnTo>
                <a:lnTo>
                  <a:pt x="7894" y="5976"/>
                </a:lnTo>
                <a:lnTo>
                  <a:pt x="7898" y="5986"/>
                </a:lnTo>
                <a:lnTo>
                  <a:pt x="7902" y="6004"/>
                </a:lnTo>
                <a:lnTo>
                  <a:pt x="7902" y="6014"/>
                </a:lnTo>
                <a:lnTo>
                  <a:pt x="7900" y="6024"/>
                </a:lnTo>
                <a:lnTo>
                  <a:pt x="7898" y="6032"/>
                </a:lnTo>
                <a:lnTo>
                  <a:pt x="7894" y="6040"/>
                </a:lnTo>
                <a:lnTo>
                  <a:pt x="7884" y="6054"/>
                </a:lnTo>
                <a:lnTo>
                  <a:pt x="7880" y="6062"/>
                </a:lnTo>
                <a:lnTo>
                  <a:pt x="7878" y="6072"/>
                </a:lnTo>
                <a:lnTo>
                  <a:pt x="7876" y="6080"/>
                </a:lnTo>
                <a:lnTo>
                  <a:pt x="7874" y="6082"/>
                </a:lnTo>
                <a:lnTo>
                  <a:pt x="7872" y="6084"/>
                </a:lnTo>
                <a:lnTo>
                  <a:pt x="7868" y="6084"/>
                </a:lnTo>
                <a:lnTo>
                  <a:pt x="7866" y="6086"/>
                </a:lnTo>
                <a:lnTo>
                  <a:pt x="7862" y="6088"/>
                </a:lnTo>
                <a:lnTo>
                  <a:pt x="7858" y="6096"/>
                </a:lnTo>
                <a:lnTo>
                  <a:pt x="7856" y="6110"/>
                </a:lnTo>
                <a:lnTo>
                  <a:pt x="7852" y="6124"/>
                </a:lnTo>
                <a:lnTo>
                  <a:pt x="7852" y="6136"/>
                </a:lnTo>
                <a:lnTo>
                  <a:pt x="7852" y="6146"/>
                </a:lnTo>
                <a:lnTo>
                  <a:pt x="7854" y="6154"/>
                </a:lnTo>
                <a:lnTo>
                  <a:pt x="7860" y="6166"/>
                </a:lnTo>
                <a:lnTo>
                  <a:pt x="7868" y="6182"/>
                </a:lnTo>
                <a:lnTo>
                  <a:pt x="7870" y="6190"/>
                </a:lnTo>
                <a:lnTo>
                  <a:pt x="7872" y="6196"/>
                </a:lnTo>
                <a:lnTo>
                  <a:pt x="7870" y="6208"/>
                </a:lnTo>
                <a:lnTo>
                  <a:pt x="7868" y="6216"/>
                </a:lnTo>
                <a:lnTo>
                  <a:pt x="7870" y="6226"/>
                </a:lnTo>
                <a:lnTo>
                  <a:pt x="7872" y="6240"/>
                </a:lnTo>
                <a:lnTo>
                  <a:pt x="7878" y="6256"/>
                </a:lnTo>
                <a:lnTo>
                  <a:pt x="7886" y="6268"/>
                </a:lnTo>
                <a:lnTo>
                  <a:pt x="7892" y="6278"/>
                </a:lnTo>
                <a:lnTo>
                  <a:pt x="7898" y="6282"/>
                </a:lnTo>
                <a:lnTo>
                  <a:pt x="7902" y="6286"/>
                </a:lnTo>
                <a:lnTo>
                  <a:pt x="7914" y="6288"/>
                </a:lnTo>
                <a:lnTo>
                  <a:pt x="7920" y="6292"/>
                </a:lnTo>
                <a:lnTo>
                  <a:pt x="7924" y="6296"/>
                </a:lnTo>
                <a:lnTo>
                  <a:pt x="7926" y="6300"/>
                </a:lnTo>
                <a:lnTo>
                  <a:pt x="7930" y="6300"/>
                </a:lnTo>
                <a:lnTo>
                  <a:pt x="7938" y="6302"/>
                </a:lnTo>
                <a:lnTo>
                  <a:pt x="7948" y="6298"/>
                </a:lnTo>
                <a:lnTo>
                  <a:pt x="7958" y="6294"/>
                </a:lnTo>
                <a:lnTo>
                  <a:pt x="7978" y="6284"/>
                </a:lnTo>
                <a:lnTo>
                  <a:pt x="7988" y="6280"/>
                </a:lnTo>
                <a:lnTo>
                  <a:pt x="7998" y="6278"/>
                </a:lnTo>
                <a:lnTo>
                  <a:pt x="8002" y="6276"/>
                </a:lnTo>
                <a:lnTo>
                  <a:pt x="8006" y="6270"/>
                </a:lnTo>
                <a:lnTo>
                  <a:pt x="8014" y="6252"/>
                </a:lnTo>
                <a:lnTo>
                  <a:pt x="8024" y="6224"/>
                </a:lnTo>
                <a:lnTo>
                  <a:pt x="8032" y="6188"/>
                </a:lnTo>
                <a:lnTo>
                  <a:pt x="8052" y="6108"/>
                </a:lnTo>
                <a:lnTo>
                  <a:pt x="8072" y="6024"/>
                </a:lnTo>
                <a:lnTo>
                  <a:pt x="8086" y="5978"/>
                </a:lnTo>
                <a:lnTo>
                  <a:pt x="8098" y="5946"/>
                </a:lnTo>
                <a:lnTo>
                  <a:pt x="8102" y="5934"/>
                </a:lnTo>
                <a:lnTo>
                  <a:pt x="8104" y="5922"/>
                </a:lnTo>
                <a:lnTo>
                  <a:pt x="8104" y="5910"/>
                </a:lnTo>
                <a:lnTo>
                  <a:pt x="8102" y="5898"/>
                </a:lnTo>
                <a:lnTo>
                  <a:pt x="8102" y="5886"/>
                </a:lnTo>
                <a:lnTo>
                  <a:pt x="8102" y="5878"/>
                </a:lnTo>
                <a:lnTo>
                  <a:pt x="8104" y="5872"/>
                </a:lnTo>
                <a:lnTo>
                  <a:pt x="8108" y="5870"/>
                </a:lnTo>
                <a:lnTo>
                  <a:pt x="8114" y="5864"/>
                </a:lnTo>
                <a:lnTo>
                  <a:pt x="8116" y="5862"/>
                </a:lnTo>
                <a:lnTo>
                  <a:pt x="8116" y="5856"/>
                </a:lnTo>
                <a:lnTo>
                  <a:pt x="8114" y="5846"/>
                </a:lnTo>
                <a:lnTo>
                  <a:pt x="8116" y="5838"/>
                </a:lnTo>
                <a:lnTo>
                  <a:pt x="8118" y="5830"/>
                </a:lnTo>
                <a:lnTo>
                  <a:pt x="8116" y="5824"/>
                </a:lnTo>
                <a:lnTo>
                  <a:pt x="8114" y="5818"/>
                </a:lnTo>
                <a:lnTo>
                  <a:pt x="8112" y="5810"/>
                </a:lnTo>
                <a:lnTo>
                  <a:pt x="8110" y="5802"/>
                </a:lnTo>
                <a:lnTo>
                  <a:pt x="8110" y="5796"/>
                </a:lnTo>
                <a:lnTo>
                  <a:pt x="8112" y="5792"/>
                </a:lnTo>
                <a:lnTo>
                  <a:pt x="8114" y="5792"/>
                </a:lnTo>
                <a:lnTo>
                  <a:pt x="8118" y="5794"/>
                </a:lnTo>
                <a:lnTo>
                  <a:pt x="8122" y="5802"/>
                </a:lnTo>
                <a:lnTo>
                  <a:pt x="8126" y="5814"/>
                </a:lnTo>
                <a:lnTo>
                  <a:pt x="8130" y="5818"/>
                </a:lnTo>
                <a:lnTo>
                  <a:pt x="8132" y="5818"/>
                </a:lnTo>
                <a:lnTo>
                  <a:pt x="8136" y="5814"/>
                </a:lnTo>
                <a:lnTo>
                  <a:pt x="8138" y="5808"/>
                </a:lnTo>
                <a:lnTo>
                  <a:pt x="8140" y="5798"/>
                </a:lnTo>
                <a:lnTo>
                  <a:pt x="8142" y="5788"/>
                </a:lnTo>
                <a:lnTo>
                  <a:pt x="8142" y="5778"/>
                </a:lnTo>
                <a:lnTo>
                  <a:pt x="8138" y="5770"/>
                </a:lnTo>
                <a:lnTo>
                  <a:pt x="8136" y="5760"/>
                </a:lnTo>
                <a:lnTo>
                  <a:pt x="8134" y="5746"/>
                </a:lnTo>
                <a:lnTo>
                  <a:pt x="8130" y="5710"/>
                </a:lnTo>
                <a:lnTo>
                  <a:pt x="8124" y="5678"/>
                </a:lnTo>
                <a:lnTo>
                  <a:pt x="8120" y="5666"/>
                </a:lnTo>
                <a:lnTo>
                  <a:pt x="8116" y="5660"/>
                </a:lnTo>
                <a:close/>
                <a:moveTo>
                  <a:pt x="11994" y="2764"/>
                </a:moveTo>
                <a:lnTo>
                  <a:pt x="11994" y="2764"/>
                </a:lnTo>
                <a:lnTo>
                  <a:pt x="11986" y="2776"/>
                </a:lnTo>
                <a:lnTo>
                  <a:pt x="11978" y="2784"/>
                </a:lnTo>
                <a:lnTo>
                  <a:pt x="11972" y="2794"/>
                </a:lnTo>
                <a:lnTo>
                  <a:pt x="11972" y="2798"/>
                </a:lnTo>
                <a:lnTo>
                  <a:pt x="11974" y="2802"/>
                </a:lnTo>
                <a:lnTo>
                  <a:pt x="11976" y="2800"/>
                </a:lnTo>
                <a:lnTo>
                  <a:pt x="11982" y="2792"/>
                </a:lnTo>
                <a:lnTo>
                  <a:pt x="11988" y="2784"/>
                </a:lnTo>
                <a:lnTo>
                  <a:pt x="11994" y="2778"/>
                </a:lnTo>
                <a:lnTo>
                  <a:pt x="12000" y="2772"/>
                </a:lnTo>
                <a:lnTo>
                  <a:pt x="12010" y="2768"/>
                </a:lnTo>
                <a:lnTo>
                  <a:pt x="12014" y="2766"/>
                </a:lnTo>
                <a:lnTo>
                  <a:pt x="12008" y="2762"/>
                </a:lnTo>
                <a:lnTo>
                  <a:pt x="12000" y="2762"/>
                </a:lnTo>
                <a:lnTo>
                  <a:pt x="11996" y="2762"/>
                </a:lnTo>
                <a:lnTo>
                  <a:pt x="11994" y="2764"/>
                </a:lnTo>
                <a:close/>
                <a:moveTo>
                  <a:pt x="12064" y="2720"/>
                </a:moveTo>
                <a:lnTo>
                  <a:pt x="12064" y="2720"/>
                </a:lnTo>
                <a:lnTo>
                  <a:pt x="12054" y="2726"/>
                </a:lnTo>
                <a:lnTo>
                  <a:pt x="12046" y="2734"/>
                </a:lnTo>
                <a:lnTo>
                  <a:pt x="12036" y="2744"/>
                </a:lnTo>
                <a:lnTo>
                  <a:pt x="12030" y="2756"/>
                </a:lnTo>
                <a:lnTo>
                  <a:pt x="12028" y="2760"/>
                </a:lnTo>
                <a:lnTo>
                  <a:pt x="12028" y="2762"/>
                </a:lnTo>
                <a:lnTo>
                  <a:pt x="12030" y="2762"/>
                </a:lnTo>
                <a:lnTo>
                  <a:pt x="12032" y="2762"/>
                </a:lnTo>
                <a:lnTo>
                  <a:pt x="12040" y="2756"/>
                </a:lnTo>
                <a:lnTo>
                  <a:pt x="12050" y="2744"/>
                </a:lnTo>
                <a:lnTo>
                  <a:pt x="12058" y="2736"/>
                </a:lnTo>
                <a:lnTo>
                  <a:pt x="12064" y="2730"/>
                </a:lnTo>
                <a:lnTo>
                  <a:pt x="12072" y="2728"/>
                </a:lnTo>
                <a:lnTo>
                  <a:pt x="12080" y="2722"/>
                </a:lnTo>
                <a:lnTo>
                  <a:pt x="12084" y="2718"/>
                </a:lnTo>
                <a:lnTo>
                  <a:pt x="12090" y="2714"/>
                </a:lnTo>
                <a:lnTo>
                  <a:pt x="12100" y="2712"/>
                </a:lnTo>
                <a:lnTo>
                  <a:pt x="12104" y="2710"/>
                </a:lnTo>
                <a:lnTo>
                  <a:pt x="12106" y="2708"/>
                </a:lnTo>
                <a:lnTo>
                  <a:pt x="12108" y="2706"/>
                </a:lnTo>
                <a:lnTo>
                  <a:pt x="12104" y="2700"/>
                </a:lnTo>
                <a:lnTo>
                  <a:pt x="12102" y="2698"/>
                </a:lnTo>
                <a:lnTo>
                  <a:pt x="12098" y="2700"/>
                </a:lnTo>
                <a:lnTo>
                  <a:pt x="12092" y="2704"/>
                </a:lnTo>
                <a:lnTo>
                  <a:pt x="12084" y="2710"/>
                </a:lnTo>
                <a:lnTo>
                  <a:pt x="12078" y="2710"/>
                </a:lnTo>
                <a:lnTo>
                  <a:pt x="12074" y="2708"/>
                </a:lnTo>
                <a:lnTo>
                  <a:pt x="12070" y="2706"/>
                </a:lnTo>
                <a:lnTo>
                  <a:pt x="12070" y="2710"/>
                </a:lnTo>
                <a:lnTo>
                  <a:pt x="12070" y="2716"/>
                </a:lnTo>
                <a:lnTo>
                  <a:pt x="12068" y="2718"/>
                </a:lnTo>
                <a:lnTo>
                  <a:pt x="12064" y="2720"/>
                </a:lnTo>
                <a:close/>
                <a:moveTo>
                  <a:pt x="12172" y="2660"/>
                </a:moveTo>
                <a:lnTo>
                  <a:pt x="12172" y="2660"/>
                </a:lnTo>
                <a:lnTo>
                  <a:pt x="12170" y="2660"/>
                </a:lnTo>
                <a:lnTo>
                  <a:pt x="12166" y="2660"/>
                </a:lnTo>
                <a:lnTo>
                  <a:pt x="12154" y="2666"/>
                </a:lnTo>
                <a:lnTo>
                  <a:pt x="12142" y="2676"/>
                </a:lnTo>
                <a:lnTo>
                  <a:pt x="12138" y="2682"/>
                </a:lnTo>
                <a:lnTo>
                  <a:pt x="12134" y="2690"/>
                </a:lnTo>
                <a:lnTo>
                  <a:pt x="12132" y="2696"/>
                </a:lnTo>
                <a:lnTo>
                  <a:pt x="12136" y="2696"/>
                </a:lnTo>
                <a:lnTo>
                  <a:pt x="12144" y="2692"/>
                </a:lnTo>
                <a:lnTo>
                  <a:pt x="12152" y="2686"/>
                </a:lnTo>
                <a:lnTo>
                  <a:pt x="12168" y="2670"/>
                </a:lnTo>
                <a:lnTo>
                  <a:pt x="12172" y="2664"/>
                </a:lnTo>
                <a:lnTo>
                  <a:pt x="12172" y="2660"/>
                </a:lnTo>
                <a:close/>
                <a:moveTo>
                  <a:pt x="12350" y="2462"/>
                </a:moveTo>
                <a:lnTo>
                  <a:pt x="12350" y="2462"/>
                </a:lnTo>
                <a:lnTo>
                  <a:pt x="12348" y="2460"/>
                </a:lnTo>
                <a:lnTo>
                  <a:pt x="12344" y="2462"/>
                </a:lnTo>
                <a:lnTo>
                  <a:pt x="12340" y="2470"/>
                </a:lnTo>
                <a:lnTo>
                  <a:pt x="12336" y="2484"/>
                </a:lnTo>
                <a:lnTo>
                  <a:pt x="12336" y="2492"/>
                </a:lnTo>
                <a:lnTo>
                  <a:pt x="12338" y="2492"/>
                </a:lnTo>
                <a:lnTo>
                  <a:pt x="12340" y="2490"/>
                </a:lnTo>
                <a:lnTo>
                  <a:pt x="12346" y="2482"/>
                </a:lnTo>
                <a:lnTo>
                  <a:pt x="12350" y="2470"/>
                </a:lnTo>
                <a:lnTo>
                  <a:pt x="12352" y="2466"/>
                </a:lnTo>
                <a:lnTo>
                  <a:pt x="12350" y="2462"/>
                </a:lnTo>
                <a:close/>
                <a:moveTo>
                  <a:pt x="12316" y="2512"/>
                </a:moveTo>
                <a:lnTo>
                  <a:pt x="12316" y="2512"/>
                </a:lnTo>
                <a:lnTo>
                  <a:pt x="12316" y="2514"/>
                </a:lnTo>
                <a:lnTo>
                  <a:pt x="12316" y="2512"/>
                </a:lnTo>
                <a:lnTo>
                  <a:pt x="12320" y="2510"/>
                </a:lnTo>
                <a:lnTo>
                  <a:pt x="12324" y="2506"/>
                </a:lnTo>
                <a:lnTo>
                  <a:pt x="12326" y="2502"/>
                </a:lnTo>
                <a:lnTo>
                  <a:pt x="12324" y="2502"/>
                </a:lnTo>
                <a:lnTo>
                  <a:pt x="12322" y="2504"/>
                </a:lnTo>
                <a:lnTo>
                  <a:pt x="12316" y="2512"/>
                </a:lnTo>
                <a:close/>
                <a:moveTo>
                  <a:pt x="12280" y="2566"/>
                </a:moveTo>
                <a:lnTo>
                  <a:pt x="12280" y="2566"/>
                </a:lnTo>
                <a:lnTo>
                  <a:pt x="12278" y="2566"/>
                </a:lnTo>
                <a:lnTo>
                  <a:pt x="12276" y="2568"/>
                </a:lnTo>
                <a:lnTo>
                  <a:pt x="12276" y="2572"/>
                </a:lnTo>
                <a:lnTo>
                  <a:pt x="12278" y="2574"/>
                </a:lnTo>
                <a:lnTo>
                  <a:pt x="12280" y="2576"/>
                </a:lnTo>
                <a:lnTo>
                  <a:pt x="12282" y="2574"/>
                </a:lnTo>
                <a:lnTo>
                  <a:pt x="12282" y="2570"/>
                </a:lnTo>
                <a:lnTo>
                  <a:pt x="12280" y="2566"/>
                </a:lnTo>
                <a:close/>
                <a:moveTo>
                  <a:pt x="12258" y="2590"/>
                </a:moveTo>
                <a:lnTo>
                  <a:pt x="12258" y="2590"/>
                </a:lnTo>
                <a:lnTo>
                  <a:pt x="12254" y="2590"/>
                </a:lnTo>
                <a:lnTo>
                  <a:pt x="12252" y="2590"/>
                </a:lnTo>
                <a:lnTo>
                  <a:pt x="12252" y="2594"/>
                </a:lnTo>
                <a:lnTo>
                  <a:pt x="12252" y="2596"/>
                </a:lnTo>
                <a:lnTo>
                  <a:pt x="12256" y="2598"/>
                </a:lnTo>
                <a:lnTo>
                  <a:pt x="12258" y="2596"/>
                </a:lnTo>
                <a:lnTo>
                  <a:pt x="12258" y="2594"/>
                </a:lnTo>
                <a:lnTo>
                  <a:pt x="12258" y="2590"/>
                </a:lnTo>
                <a:close/>
                <a:moveTo>
                  <a:pt x="12416" y="2388"/>
                </a:moveTo>
                <a:lnTo>
                  <a:pt x="12416" y="2388"/>
                </a:lnTo>
                <a:lnTo>
                  <a:pt x="12414" y="2386"/>
                </a:lnTo>
                <a:lnTo>
                  <a:pt x="12408" y="2390"/>
                </a:lnTo>
                <a:lnTo>
                  <a:pt x="12406" y="2394"/>
                </a:lnTo>
                <a:lnTo>
                  <a:pt x="12406" y="2396"/>
                </a:lnTo>
                <a:lnTo>
                  <a:pt x="12408" y="2398"/>
                </a:lnTo>
                <a:lnTo>
                  <a:pt x="12410" y="2400"/>
                </a:lnTo>
                <a:lnTo>
                  <a:pt x="12412" y="2400"/>
                </a:lnTo>
                <a:lnTo>
                  <a:pt x="12416" y="2396"/>
                </a:lnTo>
                <a:lnTo>
                  <a:pt x="12418" y="2392"/>
                </a:lnTo>
                <a:lnTo>
                  <a:pt x="12416" y="2388"/>
                </a:lnTo>
                <a:close/>
                <a:moveTo>
                  <a:pt x="11190" y="3374"/>
                </a:moveTo>
                <a:lnTo>
                  <a:pt x="11190" y="3374"/>
                </a:lnTo>
                <a:lnTo>
                  <a:pt x="11194" y="3376"/>
                </a:lnTo>
                <a:lnTo>
                  <a:pt x="11198" y="3378"/>
                </a:lnTo>
                <a:lnTo>
                  <a:pt x="11210" y="3374"/>
                </a:lnTo>
                <a:lnTo>
                  <a:pt x="11220" y="3368"/>
                </a:lnTo>
                <a:lnTo>
                  <a:pt x="11222" y="3364"/>
                </a:lnTo>
                <a:lnTo>
                  <a:pt x="11222" y="3360"/>
                </a:lnTo>
                <a:lnTo>
                  <a:pt x="11220" y="3358"/>
                </a:lnTo>
                <a:lnTo>
                  <a:pt x="11216" y="3356"/>
                </a:lnTo>
                <a:lnTo>
                  <a:pt x="11210" y="3358"/>
                </a:lnTo>
                <a:lnTo>
                  <a:pt x="11204" y="3360"/>
                </a:lnTo>
                <a:lnTo>
                  <a:pt x="11198" y="3362"/>
                </a:lnTo>
                <a:lnTo>
                  <a:pt x="11192" y="3366"/>
                </a:lnTo>
                <a:lnTo>
                  <a:pt x="11190" y="3370"/>
                </a:lnTo>
                <a:lnTo>
                  <a:pt x="11190" y="3374"/>
                </a:lnTo>
                <a:close/>
                <a:moveTo>
                  <a:pt x="11324" y="3298"/>
                </a:moveTo>
                <a:lnTo>
                  <a:pt x="11324" y="3298"/>
                </a:lnTo>
                <a:lnTo>
                  <a:pt x="11320" y="3302"/>
                </a:lnTo>
                <a:lnTo>
                  <a:pt x="11318" y="3306"/>
                </a:lnTo>
                <a:lnTo>
                  <a:pt x="11318" y="3310"/>
                </a:lnTo>
                <a:lnTo>
                  <a:pt x="11318" y="3314"/>
                </a:lnTo>
                <a:lnTo>
                  <a:pt x="11314" y="3324"/>
                </a:lnTo>
                <a:lnTo>
                  <a:pt x="11314" y="3328"/>
                </a:lnTo>
                <a:lnTo>
                  <a:pt x="11314" y="3330"/>
                </a:lnTo>
                <a:lnTo>
                  <a:pt x="11318" y="3328"/>
                </a:lnTo>
                <a:lnTo>
                  <a:pt x="11318" y="3324"/>
                </a:lnTo>
                <a:lnTo>
                  <a:pt x="11320" y="3318"/>
                </a:lnTo>
                <a:lnTo>
                  <a:pt x="11322" y="3314"/>
                </a:lnTo>
                <a:lnTo>
                  <a:pt x="11324" y="3308"/>
                </a:lnTo>
                <a:lnTo>
                  <a:pt x="11326" y="3304"/>
                </a:lnTo>
                <a:lnTo>
                  <a:pt x="11326" y="3300"/>
                </a:lnTo>
                <a:lnTo>
                  <a:pt x="11324" y="3298"/>
                </a:lnTo>
                <a:close/>
                <a:moveTo>
                  <a:pt x="11190" y="3314"/>
                </a:moveTo>
                <a:lnTo>
                  <a:pt x="11190" y="3314"/>
                </a:lnTo>
                <a:lnTo>
                  <a:pt x="11192" y="3314"/>
                </a:lnTo>
                <a:lnTo>
                  <a:pt x="11196" y="3314"/>
                </a:lnTo>
                <a:lnTo>
                  <a:pt x="11200" y="3312"/>
                </a:lnTo>
                <a:lnTo>
                  <a:pt x="11198" y="3308"/>
                </a:lnTo>
                <a:lnTo>
                  <a:pt x="11194" y="3306"/>
                </a:lnTo>
                <a:lnTo>
                  <a:pt x="11192" y="3308"/>
                </a:lnTo>
                <a:lnTo>
                  <a:pt x="11190" y="3312"/>
                </a:lnTo>
                <a:lnTo>
                  <a:pt x="11190" y="3314"/>
                </a:lnTo>
                <a:close/>
                <a:moveTo>
                  <a:pt x="11180" y="3298"/>
                </a:moveTo>
                <a:lnTo>
                  <a:pt x="11180" y="3298"/>
                </a:lnTo>
                <a:lnTo>
                  <a:pt x="11182" y="3300"/>
                </a:lnTo>
                <a:lnTo>
                  <a:pt x="11184" y="3298"/>
                </a:lnTo>
                <a:lnTo>
                  <a:pt x="11184" y="3294"/>
                </a:lnTo>
                <a:lnTo>
                  <a:pt x="11184" y="3292"/>
                </a:lnTo>
                <a:lnTo>
                  <a:pt x="11182" y="3292"/>
                </a:lnTo>
                <a:lnTo>
                  <a:pt x="11180" y="3294"/>
                </a:lnTo>
                <a:lnTo>
                  <a:pt x="11180" y="3298"/>
                </a:lnTo>
                <a:close/>
                <a:moveTo>
                  <a:pt x="11186" y="3286"/>
                </a:moveTo>
                <a:lnTo>
                  <a:pt x="11186" y="3286"/>
                </a:lnTo>
                <a:lnTo>
                  <a:pt x="11184" y="3288"/>
                </a:lnTo>
                <a:lnTo>
                  <a:pt x="11186" y="3290"/>
                </a:lnTo>
                <a:lnTo>
                  <a:pt x="11190" y="3296"/>
                </a:lnTo>
                <a:lnTo>
                  <a:pt x="11192" y="3296"/>
                </a:lnTo>
                <a:lnTo>
                  <a:pt x="11192" y="3294"/>
                </a:lnTo>
                <a:lnTo>
                  <a:pt x="11190" y="3288"/>
                </a:lnTo>
                <a:lnTo>
                  <a:pt x="11188" y="3286"/>
                </a:lnTo>
                <a:lnTo>
                  <a:pt x="11186" y="3286"/>
                </a:lnTo>
                <a:close/>
                <a:moveTo>
                  <a:pt x="11198" y="3196"/>
                </a:moveTo>
                <a:lnTo>
                  <a:pt x="11198" y="3196"/>
                </a:lnTo>
                <a:lnTo>
                  <a:pt x="11196" y="3198"/>
                </a:lnTo>
                <a:lnTo>
                  <a:pt x="11196" y="3200"/>
                </a:lnTo>
                <a:lnTo>
                  <a:pt x="11198" y="3204"/>
                </a:lnTo>
                <a:lnTo>
                  <a:pt x="11202" y="3206"/>
                </a:lnTo>
                <a:lnTo>
                  <a:pt x="11202" y="3204"/>
                </a:lnTo>
                <a:lnTo>
                  <a:pt x="11202" y="3202"/>
                </a:lnTo>
                <a:lnTo>
                  <a:pt x="11200" y="3198"/>
                </a:lnTo>
                <a:lnTo>
                  <a:pt x="11198" y="3196"/>
                </a:lnTo>
                <a:close/>
                <a:moveTo>
                  <a:pt x="11290" y="3284"/>
                </a:moveTo>
                <a:lnTo>
                  <a:pt x="11290" y="3284"/>
                </a:lnTo>
                <a:lnTo>
                  <a:pt x="11288" y="3288"/>
                </a:lnTo>
                <a:lnTo>
                  <a:pt x="11286" y="3292"/>
                </a:lnTo>
                <a:lnTo>
                  <a:pt x="11288" y="3296"/>
                </a:lnTo>
                <a:lnTo>
                  <a:pt x="11290" y="3296"/>
                </a:lnTo>
                <a:lnTo>
                  <a:pt x="11292" y="3296"/>
                </a:lnTo>
                <a:lnTo>
                  <a:pt x="11294" y="3292"/>
                </a:lnTo>
                <a:lnTo>
                  <a:pt x="11296" y="3286"/>
                </a:lnTo>
                <a:lnTo>
                  <a:pt x="11294" y="3284"/>
                </a:lnTo>
                <a:lnTo>
                  <a:pt x="11292" y="3282"/>
                </a:lnTo>
                <a:lnTo>
                  <a:pt x="11290" y="3284"/>
                </a:lnTo>
                <a:close/>
                <a:moveTo>
                  <a:pt x="11268" y="3290"/>
                </a:moveTo>
                <a:lnTo>
                  <a:pt x="11268" y="3290"/>
                </a:lnTo>
                <a:lnTo>
                  <a:pt x="11266" y="3288"/>
                </a:lnTo>
                <a:lnTo>
                  <a:pt x="11264" y="3286"/>
                </a:lnTo>
                <a:lnTo>
                  <a:pt x="11260" y="3286"/>
                </a:lnTo>
                <a:lnTo>
                  <a:pt x="11258" y="3288"/>
                </a:lnTo>
                <a:lnTo>
                  <a:pt x="11260" y="3290"/>
                </a:lnTo>
                <a:lnTo>
                  <a:pt x="11264" y="3296"/>
                </a:lnTo>
                <a:lnTo>
                  <a:pt x="11266" y="3296"/>
                </a:lnTo>
                <a:lnTo>
                  <a:pt x="11268" y="3294"/>
                </a:lnTo>
                <a:lnTo>
                  <a:pt x="11268" y="3290"/>
                </a:lnTo>
                <a:close/>
                <a:moveTo>
                  <a:pt x="11210" y="3328"/>
                </a:moveTo>
                <a:lnTo>
                  <a:pt x="11210" y="3328"/>
                </a:lnTo>
                <a:lnTo>
                  <a:pt x="11212" y="3326"/>
                </a:lnTo>
                <a:lnTo>
                  <a:pt x="11206" y="3326"/>
                </a:lnTo>
                <a:lnTo>
                  <a:pt x="11206" y="3328"/>
                </a:lnTo>
                <a:lnTo>
                  <a:pt x="11208" y="3330"/>
                </a:lnTo>
                <a:lnTo>
                  <a:pt x="11210" y="3328"/>
                </a:lnTo>
                <a:close/>
                <a:moveTo>
                  <a:pt x="11204" y="3142"/>
                </a:moveTo>
                <a:lnTo>
                  <a:pt x="11204" y="3142"/>
                </a:lnTo>
                <a:lnTo>
                  <a:pt x="11206" y="3140"/>
                </a:lnTo>
                <a:lnTo>
                  <a:pt x="11206" y="3136"/>
                </a:lnTo>
                <a:lnTo>
                  <a:pt x="11204" y="3132"/>
                </a:lnTo>
                <a:lnTo>
                  <a:pt x="11200" y="3130"/>
                </a:lnTo>
                <a:lnTo>
                  <a:pt x="11198" y="3130"/>
                </a:lnTo>
                <a:lnTo>
                  <a:pt x="11198" y="3134"/>
                </a:lnTo>
                <a:lnTo>
                  <a:pt x="11200" y="3138"/>
                </a:lnTo>
                <a:lnTo>
                  <a:pt x="11204" y="3142"/>
                </a:lnTo>
                <a:close/>
                <a:moveTo>
                  <a:pt x="11018" y="4302"/>
                </a:moveTo>
                <a:lnTo>
                  <a:pt x="11018" y="4302"/>
                </a:lnTo>
                <a:lnTo>
                  <a:pt x="11016" y="4304"/>
                </a:lnTo>
                <a:lnTo>
                  <a:pt x="11016" y="4308"/>
                </a:lnTo>
                <a:lnTo>
                  <a:pt x="11020" y="4318"/>
                </a:lnTo>
                <a:lnTo>
                  <a:pt x="11022" y="4324"/>
                </a:lnTo>
                <a:lnTo>
                  <a:pt x="11024" y="4324"/>
                </a:lnTo>
                <a:lnTo>
                  <a:pt x="11026" y="4320"/>
                </a:lnTo>
                <a:lnTo>
                  <a:pt x="11024" y="4314"/>
                </a:lnTo>
                <a:lnTo>
                  <a:pt x="11022" y="4304"/>
                </a:lnTo>
                <a:lnTo>
                  <a:pt x="11020" y="4302"/>
                </a:lnTo>
                <a:lnTo>
                  <a:pt x="11018" y="4302"/>
                </a:lnTo>
                <a:close/>
                <a:moveTo>
                  <a:pt x="11110" y="4376"/>
                </a:moveTo>
                <a:lnTo>
                  <a:pt x="11110" y="4376"/>
                </a:lnTo>
                <a:lnTo>
                  <a:pt x="11112" y="4378"/>
                </a:lnTo>
                <a:lnTo>
                  <a:pt x="11116" y="4376"/>
                </a:lnTo>
                <a:lnTo>
                  <a:pt x="11120" y="4372"/>
                </a:lnTo>
                <a:lnTo>
                  <a:pt x="11122" y="4366"/>
                </a:lnTo>
                <a:lnTo>
                  <a:pt x="11122" y="4362"/>
                </a:lnTo>
                <a:lnTo>
                  <a:pt x="11120" y="4360"/>
                </a:lnTo>
                <a:lnTo>
                  <a:pt x="11118" y="4358"/>
                </a:lnTo>
                <a:lnTo>
                  <a:pt x="11116" y="4356"/>
                </a:lnTo>
                <a:lnTo>
                  <a:pt x="11114" y="4352"/>
                </a:lnTo>
                <a:lnTo>
                  <a:pt x="11112" y="4350"/>
                </a:lnTo>
                <a:lnTo>
                  <a:pt x="11110" y="4352"/>
                </a:lnTo>
                <a:lnTo>
                  <a:pt x="11110" y="4360"/>
                </a:lnTo>
                <a:lnTo>
                  <a:pt x="11110" y="4368"/>
                </a:lnTo>
                <a:lnTo>
                  <a:pt x="11108" y="4370"/>
                </a:lnTo>
                <a:lnTo>
                  <a:pt x="11108" y="4372"/>
                </a:lnTo>
                <a:lnTo>
                  <a:pt x="11110" y="4376"/>
                </a:lnTo>
                <a:close/>
                <a:moveTo>
                  <a:pt x="11116" y="4478"/>
                </a:moveTo>
                <a:lnTo>
                  <a:pt x="11116" y="4478"/>
                </a:lnTo>
                <a:lnTo>
                  <a:pt x="11118" y="4480"/>
                </a:lnTo>
                <a:lnTo>
                  <a:pt x="11120" y="4484"/>
                </a:lnTo>
                <a:lnTo>
                  <a:pt x="11122" y="4490"/>
                </a:lnTo>
                <a:lnTo>
                  <a:pt x="11122" y="4494"/>
                </a:lnTo>
                <a:lnTo>
                  <a:pt x="11122" y="4498"/>
                </a:lnTo>
                <a:lnTo>
                  <a:pt x="11122" y="4500"/>
                </a:lnTo>
                <a:lnTo>
                  <a:pt x="11120" y="4504"/>
                </a:lnTo>
                <a:lnTo>
                  <a:pt x="11120" y="4506"/>
                </a:lnTo>
                <a:lnTo>
                  <a:pt x="11122" y="4508"/>
                </a:lnTo>
                <a:lnTo>
                  <a:pt x="11126" y="4508"/>
                </a:lnTo>
                <a:lnTo>
                  <a:pt x="11128" y="4506"/>
                </a:lnTo>
                <a:lnTo>
                  <a:pt x="11128" y="4504"/>
                </a:lnTo>
                <a:lnTo>
                  <a:pt x="11130" y="4504"/>
                </a:lnTo>
                <a:lnTo>
                  <a:pt x="11134" y="4506"/>
                </a:lnTo>
                <a:lnTo>
                  <a:pt x="11136" y="4514"/>
                </a:lnTo>
                <a:lnTo>
                  <a:pt x="11136" y="4518"/>
                </a:lnTo>
                <a:lnTo>
                  <a:pt x="11136" y="4522"/>
                </a:lnTo>
                <a:lnTo>
                  <a:pt x="11134" y="4528"/>
                </a:lnTo>
                <a:lnTo>
                  <a:pt x="11136" y="4530"/>
                </a:lnTo>
                <a:lnTo>
                  <a:pt x="11136" y="4534"/>
                </a:lnTo>
                <a:lnTo>
                  <a:pt x="11136" y="4538"/>
                </a:lnTo>
                <a:lnTo>
                  <a:pt x="11134" y="4542"/>
                </a:lnTo>
                <a:lnTo>
                  <a:pt x="11136" y="4544"/>
                </a:lnTo>
                <a:lnTo>
                  <a:pt x="11144" y="4548"/>
                </a:lnTo>
                <a:lnTo>
                  <a:pt x="11146" y="4550"/>
                </a:lnTo>
                <a:lnTo>
                  <a:pt x="11146" y="4548"/>
                </a:lnTo>
                <a:lnTo>
                  <a:pt x="11146" y="4544"/>
                </a:lnTo>
                <a:lnTo>
                  <a:pt x="11144" y="4538"/>
                </a:lnTo>
                <a:lnTo>
                  <a:pt x="11144" y="4534"/>
                </a:lnTo>
                <a:lnTo>
                  <a:pt x="11146" y="4534"/>
                </a:lnTo>
                <a:lnTo>
                  <a:pt x="11148" y="4536"/>
                </a:lnTo>
                <a:lnTo>
                  <a:pt x="11148" y="4542"/>
                </a:lnTo>
                <a:lnTo>
                  <a:pt x="11152" y="4548"/>
                </a:lnTo>
                <a:lnTo>
                  <a:pt x="11154" y="4552"/>
                </a:lnTo>
                <a:lnTo>
                  <a:pt x="11158" y="4554"/>
                </a:lnTo>
                <a:lnTo>
                  <a:pt x="11158" y="4552"/>
                </a:lnTo>
                <a:lnTo>
                  <a:pt x="11154" y="4544"/>
                </a:lnTo>
                <a:lnTo>
                  <a:pt x="11154" y="4542"/>
                </a:lnTo>
                <a:lnTo>
                  <a:pt x="11154" y="4540"/>
                </a:lnTo>
                <a:lnTo>
                  <a:pt x="11156" y="4538"/>
                </a:lnTo>
                <a:lnTo>
                  <a:pt x="11158" y="4536"/>
                </a:lnTo>
                <a:lnTo>
                  <a:pt x="11156" y="4532"/>
                </a:lnTo>
                <a:lnTo>
                  <a:pt x="11154" y="4528"/>
                </a:lnTo>
                <a:lnTo>
                  <a:pt x="11154" y="4524"/>
                </a:lnTo>
                <a:lnTo>
                  <a:pt x="11152" y="4522"/>
                </a:lnTo>
                <a:lnTo>
                  <a:pt x="11150" y="4518"/>
                </a:lnTo>
                <a:lnTo>
                  <a:pt x="11148" y="4516"/>
                </a:lnTo>
                <a:lnTo>
                  <a:pt x="11148" y="4512"/>
                </a:lnTo>
                <a:lnTo>
                  <a:pt x="11148" y="4504"/>
                </a:lnTo>
                <a:lnTo>
                  <a:pt x="11148" y="4496"/>
                </a:lnTo>
                <a:lnTo>
                  <a:pt x="11146" y="4492"/>
                </a:lnTo>
                <a:lnTo>
                  <a:pt x="11144" y="4490"/>
                </a:lnTo>
                <a:lnTo>
                  <a:pt x="11144" y="4488"/>
                </a:lnTo>
                <a:lnTo>
                  <a:pt x="11144" y="4486"/>
                </a:lnTo>
                <a:lnTo>
                  <a:pt x="11144" y="4484"/>
                </a:lnTo>
                <a:lnTo>
                  <a:pt x="11140" y="4482"/>
                </a:lnTo>
                <a:lnTo>
                  <a:pt x="11136" y="4484"/>
                </a:lnTo>
                <a:lnTo>
                  <a:pt x="11134" y="4486"/>
                </a:lnTo>
                <a:lnTo>
                  <a:pt x="11132" y="4488"/>
                </a:lnTo>
                <a:lnTo>
                  <a:pt x="11128" y="4486"/>
                </a:lnTo>
                <a:lnTo>
                  <a:pt x="11122" y="4480"/>
                </a:lnTo>
                <a:lnTo>
                  <a:pt x="11120" y="4476"/>
                </a:lnTo>
                <a:lnTo>
                  <a:pt x="11116" y="4478"/>
                </a:lnTo>
                <a:close/>
                <a:moveTo>
                  <a:pt x="11048" y="4532"/>
                </a:moveTo>
                <a:lnTo>
                  <a:pt x="11048" y="4532"/>
                </a:lnTo>
                <a:lnTo>
                  <a:pt x="11050" y="4530"/>
                </a:lnTo>
                <a:lnTo>
                  <a:pt x="11054" y="4526"/>
                </a:lnTo>
                <a:lnTo>
                  <a:pt x="11056" y="4522"/>
                </a:lnTo>
                <a:lnTo>
                  <a:pt x="11054" y="4518"/>
                </a:lnTo>
                <a:lnTo>
                  <a:pt x="11052" y="4516"/>
                </a:lnTo>
                <a:lnTo>
                  <a:pt x="11050" y="4518"/>
                </a:lnTo>
                <a:lnTo>
                  <a:pt x="11048" y="4522"/>
                </a:lnTo>
                <a:lnTo>
                  <a:pt x="11048" y="4524"/>
                </a:lnTo>
                <a:lnTo>
                  <a:pt x="11048" y="4526"/>
                </a:lnTo>
                <a:lnTo>
                  <a:pt x="11046" y="4528"/>
                </a:lnTo>
                <a:lnTo>
                  <a:pt x="11046" y="4530"/>
                </a:lnTo>
                <a:lnTo>
                  <a:pt x="11048" y="4532"/>
                </a:lnTo>
                <a:close/>
                <a:moveTo>
                  <a:pt x="11128" y="4478"/>
                </a:moveTo>
                <a:lnTo>
                  <a:pt x="11128" y="4478"/>
                </a:lnTo>
                <a:lnTo>
                  <a:pt x="11130" y="4478"/>
                </a:lnTo>
                <a:lnTo>
                  <a:pt x="11130" y="4474"/>
                </a:lnTo>
                <a:lnTo>
                  <a:pt x="11128" y="4470"/>
                </a:lnTo>
                <a:lnTo>
                  <a:pt x="11124" y="4468"/>
                </a:lnTo>
                <a:lnTo>
                  <a:pt x="11122" y="4470"/>
                </a:lnTo>
                <a:lnTo>
                  <a:pt x="11122" y="4474"/>
                </a:lnTo>
                <a:lnTo>
                  <a:pt x="11124" y="4476"/>
                </a:lnTo>
                <a:lnTo>
                  <a:pt x="11128" y="4478"/>
                </a:lnTo>
                <a:close/>
                <a:moveTo>
                  <a:pt x="11174" y="4512"/>
                </a:moveTo>
                <a:lnTo>
                  <a:pt x="11174" y="4512"/>
                </a:lnTo>
                <a:lnTo>
                  <a:pt x="11172" y="4514"/>
                </a:lnTo>
                <a:lnTo>
                  <a:pt x="11174" y="4516"/>
                </a:lnTo>
                <a:lnTo>
                  <a:pt x="11176" y="4518"/>
                </a:lnTo>
                <a:lnTo>
                  <a:pt x="11178" y="4518"/>
                </a:lnTo>
                <a:lnTo>
                  <a:pt x="11180" y="4516"/>
                </a:lnTo>
                <a:lnTo>
                  <a:pt x="11178" y="4514"/>
                </a:lnTo>
                <a:lnTo>
                  <a:pt x="11176" y="4512"/>
                </a:lnTo>
                <a:lnTo>
                  <a:pt x="11174" y="4512"/>
                </a:lnTo>
                <a:close/>
                <a:moveTo>
                  <a:pt x="11094" y="4488"/>
                </a:moveTo>
                <a:lnTo>
                  <a:pt x="11094" y="4488"/>
                </a:lnTo>
                <a:lnTo>
                  <a:pt x="11092" y="4490"/>
                </a:lnTo>
                <a:lnTo>
                  <a:pt x="11092" y="4492"/>
                </a:lnTo>
                <a:lnTo>
                  <a:pt x="11094" y="4494"/>
                </a:lnTo>
                <a:lnTo>
                  <a:pt x="11096" y="4496"/>
                </a:lnTo>
                <a:lnTo>
                  <a:pt x="11096" y="4494"/>
                </a:lnTo>
                <a:lnTo>
                  <a:pt x="11096" y="4490"/>
                </a:lnTo>
                <a:lnTo>
                  <a:pt x="11096" y="4488"/>
                </a:lnTo>
                <a:lnTo>
                  <a:pt x="11094" y="4488"/>
                </a:lnTo>
                <a:close/>
                <a:moveTo>
                  <a:pt x="11036" y="4720"/>
                </a:moveTo>
                <a:lnTo>
                  <a:pt x="11036" y="4720"/>
                </a:lnTo>
                <a:lnTo>
                  <a:pt x="11034" y="4716"/>
                </a:lnTo>
                <a:lnTo>
                  <a:pt x="11026" y="4712"/>
                </a:lnTo>
                <a:lnTo>
                  <a:pt x="11024" y="4712"/>
                </a:lnTo>
                <a:lnTo>
                  <a:pt x="11020" y="4712"/>
                </a:lnTo>
                <a:lnTo>
                  <a:pt x="11018" y="4714"/>
                </a:lnTo>
                <a:lnTo>
                  <a:pt x="11018" y="4718"/>
                </a:lnTo>
                <a:lnTo>
                  <a:pt x="11020" y="4724"/>
                </a:lnTo>
                <a:lnTo>
                  <a:pt x="11022" y="4726"/>
                </a:lnTo>
                <a:lnTo>
                  <a:pt x="11024" y="4726"/>
                </a:lnTo>
                <a:lnTo>
                  <a:pt x="11028" y="4726"/>
                </a:lnTo>
                <a:lnTo>
                  <a:pt x="11034" y="4724"/>
                </a:lnTo>
                <a:lnTo>
                  <a:pt x="11036" y="4720"/>
                </a:lnTo>
                <a:close/>
                <a:moveTo>
                  <a:pt x="10980" y="4746"/>
                </a:moveTo>
                <a:lnTo>
                  <a:pt x="10980" y="4746"/>
                </a:lnTo>
                <a:lnTo>
                  <a:pt x="10978" y="4750"/>
                </a:lnTo>
                <a:lnTo>
                  <a:pt x="10980" y="4752"/>
                </a:lnTo>
                <a:lnTo>
                  <a:pt x="10982" y="4752"/>
                </a:lnTo>
                <a:lnTo>
                  <a:pt x="10988" y="4752"/>
                </a:lnTo>
                <a:lnTo>
                  <a:pt x="10992" y="4752"/>
                </a:lnTo>
                <a:lnTo>
                  <a:pt x="10996" y="4752"/>
                </a:lnTo>
                <a:lnTo>
                  <a:pt x="11000" y="4750"/>
                </a:lnTo>
                <a:lnTo>
                  <a:pt x="11000" y="4748"/>
                </a:lnTo>
                <a:lnTo>
                  <a:pt x="10998" y="4746"/>
                </a:lnTo>
                <a:lnTo>
                  <a:pt x="10994" y="4744"/>
                </a:lnTo>
                <a:lnTo>
                  <a:pt x="10992" y="4740"/>
                </a:lnTo>
                <a:lnTo>
                  <a:pt x="10988" y="4740"/>
                </a:lnTo>
                <a:lnTo>
                  <a:pt x="10986" y="4740"/>
                </a:lnTo>
                <a:lnTo>
                  <a:pt x="10984" y="4742"/>
                </a:lnTo>
                <a:lnTo>
                  <a:pt x="10980" y="4746"/>
                </a:lnTo>
                <a:close/>
                <a:moveTo>
                  <a:pt x="11090" y="4588"/>
                </a:moveTo>
                <a:lnTo>
                  <a:pt x="11090" y="4588"/>
                </a:lnTo>
                <a:lnTo>
                  <a:pt x="11088" y="4590"/>
                </a:lnTo>
                <a:lnTo>
                  <a:pt x="11084" y="4590"/>
                </a:lnTo>
                <a:lnTo>
                  <a:pt x="11084" y="4592"/>
                </a:lnTo>
                <a:lnTo>
                  <a:pt x="11086" y="4594"/>
                </a:lnTo>
                <a:lnTo>
                  <a:pt x="11090" y="4596"/>
                </a:lnTo>
                <a:lnTo>
                  <a:pt x="11092" y="4596"/>
                </a:lnTo>
                <a:lnTo>
                  <a:pt x="11094" y="4592"/>
                </a:lnTo>
                <a:lnTo>
                  <a:pt x="11094" y="4590"/>
                </a:lnTo>
                <a:lnTo>
                  <a:pt x="11092" y="4588"/>
                </a:lnTo>
                <a:lnTo>
                  <a:pt x="11090" y="4588"/>
                </a:lnTo>
                <a:close/>
                <a:moveTo>
                  <a:pt x="11132" y="4588"/>
                </a:moveTo>
                <a:lnTo>
                  <a:pt x="11132" y="4588"/>
                </a:lnTo>
                <a:lnTo>
                  <a:pt x="11130" y="4592"/>
                </a:lnTo>
                <a:lnTo>
                  <a:pt x="11132" y="4594"/>
                </a:lnTo>
                <a:lnTo>
                  <a:pt x="11134" y="4596"/>
                </a:lnTo>
                <a:lnTo>
                  <a:pt x="11138" y="4596"/>
                </a:lnTo>
                <a:lnTo>
                  <a:pt x="11140" y="4594"/>
                </a:lnTo>
                <a:lnTo>
                  <a:pt x="11138" y="4590"/>
                </a:lnTo>
                <a:lnTo>
                  <a:pt x="11134" y="4588"/>
                </a:lnTo>
                <a:lnTo>
                  <a:pt x="11132" y="4588"/>
                </a:lnTo>
                <a:close/>
                <a:moveTo>
                  <a:pt x="11030" y="4434"/>
                </a:moveTo>
                <a:lnTo>
                  <a:pt x="11030" y="4434"/>
                </a:lnTo>
                <a:lnTo>
                  <a:pt x="11032" y="4424"/>
                </a:lnTo>
                <a:lnTo>
                  <a:pt x="11030" y="4422"/>
                </a:lnTo>
                <a:lnTo>
                  <a:pt x="11026" y="4422"/>
                </a:lnTo>
                <a:lnTo>
                  <a:pt x="11024" y="4424"/>
                </a:lnTo>
                <a:lnTo>
                  <a:pt x="11024" y="4426"/>
                </a:lnTo>
                <a:lnTo>
                  <a:pt x="11026" y="4430"/>
                </a:lnTo>
                <a:lnTo>
                  <a:pt x="11022" y="4436"/>
                </a:lnTo>
                <a:lnTo>
                  <a:pt x="11022" y="4440"/>
                </a:lnTo>
                <a:lnTo>
                  <a:pt x="11024" y="4442"/>
                </a:lnTo>
                <a:lnTo>
                  <a:pt x="11028" y="4440"/>
                </a:lnTo>
                <a:lnTo>
                  <a:pt x="11030" y="4434"/>
                </a:lnTo>
                <a:close/>
                <a:moveTo>
                  <a:pt x="11026" y="4392"/>
                </a:moveTo>
                <a:lnTo>
                  <a:pt x="11026" y="4392"/>
                </a:lnTo>
                <a:lnTo>
                  <a:pt x="11028" y="4390"/>
                </a:lnTo>
                <a:lnTo>
                  <a:pt x="11030" y="4384"/>
                </a:lnTo>
                <a:lnTo>
                  <a:pt x="11028" y="4380"/>
                </a:lnTo>
                <a:lnTo>
                  <a:pt x="11026" y="4378"/>
                </a:lnTo>
                <a:lnTo>
                  <a:pt x="11024" y="4378"/>
                </a:lnTo>
                <a:lnTo>
                  <a:pt x="11020" y="4376"/>
                </a:lnTo>
                <a:lnTo>
                  <a:pt x="11018" y="4378"/>
                </a:lnTo>
                <a:lnTo>
                  <a:pt x="11018" y="4384"/>
                </a:lnTo>
                <a:lnTo>
                  <a:pt x="11018" y="4388"/>
                </a:lnTo>
                <a:lnTo>
                  <a:pt x="11020" y="4392"/>
                </a:lnTo>
                <a:lnTo>
                  <a:pt x="11024" y="4392"/>
                </a:lnTo>
                <a:lnTo>
                  <a:pt x="11026" y="4392"/>
                </a:lnTo>
                <a:close/>
                <a:moveTo>
                  <a:pt x="11052" y="4436"/>
                </a:moveTo>
                <a:lnTo>
                  <a:pt x="11052" y="4436"/>
                </a:lnTo>
                <a:lnTo>
                  <a:pt x="11052" y="4432"/>
                </a:lnTo>
                <a:lnTo>
                  <a:pt x="11050" y="4428"/>
                </a:lnTo>
                <a:lnTo>
                  <a:pt x="11046" y="4428"/>
                </a:lnTo>
                <a:lnTo>
                  <a:pt x="11042" y="4430"/>
                </a:lnTo>
                <a:lnTo>
                  <a:pt x="11042" y="4432"/>
                </a:lnTo>
                <a:lnTo>
                  <a:pt x="11042" y="4434"/>
                </a:lnTo>
                <a:lnTo>
                  <a:pt x="11044" y="4436"/>
                </a:lnTo>
                <a:lnTo>
                  <a:pt x="11048" y="4440"/>
                </a:lnTo>
                <a:lnTo>
                  <a:pt x="11050" y="4440"/>
                </a:lnTo>
                <a:lnTo>
                  <a:pt x="11052" y="4436"/>
                </a:lnTo>
                <a:close/>
                <a:moveTo>
                  <a:pt x="11074" y="4410"/>
                </a:moveTo>
                <a:lnTo>
                  <a:pt x="11074" y="4410"/>
                </a:lnTo>
                <a:lnTo>
                  <a:pt x="11072" y="4406"/>
                </a:lnTo>
                <a:lnTo>
                  <a:pt x="11070" y="4402"/>
                </a:lnTo>
                <a:lnTo>
                  <a:pt x="11066" y="4398"/>
                </a:lnTo>
                <a:lnTo>
                  <a:pt x="11064" y="4398"/>
                </a:lnTo>
                <a:lnTo>
                  <a:pt x="11062" y="4400"/>
                </a:lnTo>
                <a:lnTo>
                  <a:pt x="11062" y="4402"/>
                </a:lnTo>
                <a:lnTo>
                  <a:pt x="11066" y="4406"/>
                </a:lnTo>
                <a:lnTo>
                  <a:pt x="11068" y="4410"/>
                </a:lnTo>
                <a:lnTo>
                  <a:pt x="11072" y="4414"/>
                </a:lnTo>
                <a:lnTo>
                  <a:pt x="11078" y="4420"/>
                </a:lnTo>
                <a:lnTo>
                  <a:pt x="11080" y="4420"/>
                </a:lnTo>
                <a:lnTo>
                  <a:pt x="11080" y="4418"/>
                </a:lnTo>
                <a:lnTo>
                  <a:pt x="11078" y="4416"/>
                </a:lnTo>
                <a:lnTo>
                  <a:pt x="11076" y="4412"/>
                </a:lnTo>
                <a:lnTo>
                  <a:pt x="11074" y="4410"/>
                </a:lnTo>
                <a:close/>
                <a:moveTo>
                  <a:pt x="11098" y="4436"/>
                </a:moveTo>
                <a:lnTo>
                  <a:pt x="11098" y="4436"/>
                </a:lnTo>
                <a:lnTo>
                  <a:pt x="11098" y="4434"/>
                </a:lnTo>
                <a:lnTo>
                  <a:pt x="11096" y="4428"/>
                </a:lnTo>
                <a:lnTo>
                  <a:pt x="11092" y="4422"/>
                </a:lnTo>
                <a:lnTo>
                  <a:pt x="11090" y="4420"/>
                </a:lnTo>
                <a:lnTo>
                  <a:pt x="11088" y="4422"/>
                </a:lnTo>
                <a:lnTo>
                  <a:pt x="11090" y="4424"/>
                </a:lnTo>
                <a:lnTo>
                  <a:pt x="11092" y="4430"/>
                </a:lnTo>
                <a:lnTo>
                  <a:pt x="11098" y="4436"/>
                </a:lnTo>
                <a:close/>
                <a:moveTo>
                  <a:pt x="10946" y="4524"/>
                </a:moveTo>
                <a:lnTo>
                  <a:pt x="10946" y="4524"/>
                </a:lnTo>
                <a:lnTo>
                  <a:pt x="10946" y="4522"/>
                </a:lnTo>
                <a:lnTo>
                  <a:pt x="10944" y="4520"/>
                </a:lnTo>
                <a:lnTo>
                  <a:pt x="10940" y="4520"/>
                </a:lnTo>
                <a:lnTo>
                  <a:pt x="10936" y="4526"/>
                </a:lnTo>
                <a:lnTo>
                  <a:pt x="10936" y="4530"/>
                </a:lnTo>
                <a:lnTo>
                  <a:pt x="10940" y="4528"/>
                </a:lnTo>
                <a:lnTo>
                  <a:pt x="10946" y="4524"/>
                </a:lnTo>
                <a:close/>
                <a:moveTo>
                  <a:pt x="11172" y="4532"/>
                </a:moveTo>
                <a:lnTo>
                  <a:pt x="11172" y="4532"/>
                </a:lnTo>
                <a:lnTo>
                  <a:pt x="11172" y="4530"/>
                </a:lnTo>
                <a:lnTo>
                  <a:pt x="11170" y="4528"/>
                </a:lnTo>
                <a:lnTo>
                  <a:pt x="11168" y="4534"/>
                </a:lnTo>
                <a:lnTo>
                  <a:pt x="11166" y="4544"/>
                </a:lnTo>
                <a:lnTo>
                  <a:pt x="11168" y="4550"/>
                </a:lnTo>
                <a:lnTo>
                  <a:pt x="11170" y="4554"/>
                </a:lnTo>
                <a:lnTo>
                  <a:pt x="11174" y="4556"/>
                </a:lnTo>
                <a:lnTo>
                  <a:pt x="11174" y="4558"/>
                </a:lnTo>
                <a:lnTo>
                  <a:pt x="11176" y="4552"/>
                </a:lnTo>
                <a:lnTo>
                  <a:pt x="11172" y="4532"/>
                </a:lnTo>
                <a:close/>
                <a:moveTo>
                  <a:pt x="11186" y="4554"/>
                </a:moveTo>
                <a:lnTo>
                  <a:pt x="11186" y="4554"/>
                </a:lnTo>
                <a:lnTo>
                  <a:pt x="11184" y="4558"/>
                </a:lnTo>
                <a:lnTo>
                  <a:pt x="11184" y="4560"/>
                </a:lnTo>
                <a:lnTo>
                  <a:pt x="11186" y="4562"/>
                </a:lnTo>
                <a:lnTo>
                  <a:pt x="11188" y="4562"/>
                </a:lnTo>
                <a:lnTo>
                  <a:pt x="11192" y="4562"/>
                </a:lnTo>
                <a:lnTo>
                  <a:pt x="11192" y="4558"/>
                </a:lnTo>
                <a:lnTo>
                  <a:pt x="11192" y="4556"/>
                </a:lnTo>
                <a:lnTo>
                  <a:pt x="11188" y="4548"/>
                </a:lnTo>
                <a:lnTo>
                  <a:pt x="11186" y="4554"/>
                </a:lnTo>
                <a:close/>
                <a:moveTo>
                  <a:pt x="11082" y="4530"/>
                </a:moveTo>
                <a:lnTo>
                  <a:pt x="11082" y="4530"/>
                </a:lnTo>
                <a:lnTo>
                  <a:pt x="11086" y="4520"/>
                </a:lnTo>
                <a:lnTo>
                  <a:pt x="11086" y="4512"/>
                </a:lnTo>
                <a:lnTo>
                  <a:pt x="11086" y="4506"/>
                </a:lnTo>
                <a:lnTo>
                  <a:pt x="11084" y="4504"/>
                </a:lnTo>
                <a:lnTo>
                  <a:pt x="11082" y="4504"/>
                </a:lnTo>
                <a:lnTo>
                  <a:pt x="11078" y="4504"/>
                </a:lnTo>
                <a:lnTo>
                  <a:pt x="11076" y="4504"/>
                </a:lnTo>
                <a:lnTo>
                  <a:pt x="11072" y="4504"/>
                </a:lnTo>
                <a:lnTo>
                  <a:pt x="11068" y="4506"/>
                </a:lnTo>
                <a:lnTo>
                  <a:pt x="11064" y="4508"/>
                </a:lnTo>
                <a:lnTo>
                  <a:pt x="11064" y="4510"/>
                </a:lnTo>
                <a:lnTo>
                  <a:pt x="11064" y="4516"/>
                </a:lnTo>
                <a:lnTo>
                  <a:pt x="11064" y="4520"/>
                </a:lnTo>
                <a:lnTo>
                  <a:pt x="11062" y="4522"/>
                </a:lnTo>
                <a:lnTo>
                  <a:pt x="11060" y="4524"/>
                </a:lnTo>
                <a:lnTo>
                  <a:pt x="11058" y="4526"/>
                </a:lnTo>
                <a:lnTo>
                  <a:pt x="11058" y="4528"/>
                </a:lnTo>
                <a:lnTo>
                  <a:pt x="11060" y="4536"/>
                </a:lnTo>
                <a:lnTo>
                  <a:pt x="11062" y="4544"/>
                </a:lnTo>
                <a:lnTo>
                  <a:pt x="11060" y="4548"/>
                </a:lnTo>
                <a:lnTo>
                  <a:pt x="11056" y="4550"/>
                </a:lnTo>
                <a:lnTo>
                  <a:pt x="11052" y="4552"/>
                </a:lnTo>
                <a:lnTo>
                  <a:pt x="11050" y="4552"/>
                </a:lnTo>
                <a:lnTo>
                  <a:pt x="11046" y="4552"/>
                </a:lnTo>
                <a:lnTo>
                  <a:pt x="11044" y="4552"/>
                </a:lnTo>
                <a:lnTo>
                  <a:pt x="11040" y="4558"/>
                </a:lnTo>
                <a:lnTo>
                  <a:pt x="11040" y="4562"/>
                </a:lnTo>
                <a:lnTo>
                  <a:pt x="11044" y="4570"/>
                </a:lnTo>
                <a:lnTo>
                  <a:pt x="11050" y="4578"/>
                </a:lnTo>
                <a:lnTo>
                  <a:pt x="11054" y="4582"/>
                </a:lnTo>
                <a:lnTo>
                  <a:pt x="11058" y="4584"/>
                </a:lnTo>
                <a:lnTo>
                  <a:pt x="11062" y="4590"/>
                </a:lnTo>
                <a:lnTo>
                  <a:pt x="11064" y="4598"/>
                </a:lnTo>
                <a:lnTo>
                  <a:pt x="11066" y="4598"/>
                </a:lnTo>
                <a:lnTo>
                  <a:pt x="11068" y="4598"/>
                </a:lnTo>
                <a:lnTo>
                  <a:pt x="11072" y="4596"/>
                </a:lnTo>
                <a:lnTo>
                  <a:pt x="11076" y="4590"/>
                </a:lnTo>
                <a:lnTo>
                  <a:pt x="11078" y="4588"/>
                </a:lnTo>
                <a:lnTo>
                  <a:pt x="11078" y="4584"/>
                </a:lnTo>
                <a:lnTo>
                  <a:pt x="11074" y="4574"/>
                </a:lnTo>
                <a:lnTo>
                  <a:pt x="11072" y="4564"/>
                </a:lnTo>
                <a:lnTo>
                  <a:pt x="11072" y="4560"/>
                </a:lnTo>
                <a:lnTo>
                  <a:pt x="11074" y="4554"/>
                </a:lnTo>
                <a:lnTo>
                  <a:pt x="11076" y="4548"/>
                </a:lnTo>
                <a:lnTo>
                  <a:pt x="11076" y="4542"/>
                </a:lnTo>
                <a:lnTo>
                  <a:pt x="11078" y="4538"/>
                </a:lnTo>
                <a:lnTo>
                  <a:pt x="11082" y="4530"/>
                </a:lnTo>
                <a:close/>
                <a:moveTo>
                  <a:pt x="11084" y="4428"/>
                </a:moveTo>
                <a:lnTo>
                  <a:pt x="11084" y="4428"/>
                </a:lnTo>
                <a:lnTo>
                  <a:pt x="11082" y="4428"/>
                </a:lnTo>
                <a:lnTo>
                  <a:pt x="11078" y="4428"/>
                </a:lnTo>
                <a:lnTo>
                  <a:pt x="11076" y="4428"/>
                </a:lnTo>
                <a:lnTo>
                  <a:pt x="11076" y="4430"/>
                </a:lnTo>
                <a:lnTo>
                  <a:pt x="11076" y="4436"/>
                </a:lnTo>
                <a:lnTo>
                  <a:pt x="11076" y="4442"/>
                </a:lnTo>
                <a:lnTo>
                  <a:pt x="11070" y="4456"/>
                </a:lnTo>
                <a:lnTo>
                  <a:pt x="11070" y="4458"/>
                </a:lnTo>
                <a:lnTo>
                  <a:pt x="11072" y="4456"/>
                </a:lnTo>
                <a:lnTo>
                  <a:pt x="11076" y="4454"/>
                </a:lnTo>
                <a:lnTo>
                  <a:pt x="11084" y="4444"/>
                </a:lnTo>
                <a:lnTo>
                  <a:pt x="11086" y="4444"/>
                </a:lnTo>
                <a:lnTo>
                  <a:pt x="11088" y="4444"/>
                </a:lnTo>
                <a:lnTo>
                  <a:pt x="11090" y="4450"/>
                </a:lnTo>
                <a:lnTo>
                  <a:pt x="11094" y="4456"/>
                </a:lnTo>
                <a:lnTo>
                  <a:pt x="11094" y="4458"/>
                </a:lnTo>
                <a:lnTo>
                  <a:pt x="11096" y="4458"/>
                </a:lnTo>
                <a:lnTo>
                  <a:pt x="11102" y="4462"/>
                </a:lnTo>
                <a:lnTo>
                  <a:pt x="11106" y="4464"/>
                </a:lnTo>
                <a:lnTo>
                  <a:pt x="11110" y="4468"/>
                </a:lnTo>
                <a:lnTo>
                  <a:pt x="11108" y="4464"/>
                </a:lnTo>
                <a:lnTo>
                  <a:pt x="11106" y="4458"/>
                </a:lnTo>
                <a:lnTo>
                  <a:pt x="11104" y="4450"/>
                </a:lnTo>
                <a:lnTo>
                  <a:pt x="11102" y="4446"/>
                </a:lnTo>
                <a:lnTo>
                  <a:pt x="11098" y="4442"/>
                </a:lnTo>
                <a:lnTo>
                  <a:pt x="11094" y="4438"/>
                </a:lnTo>
                <a:lnTo>
                  <a:pt x="11090" y="4434"/>
                </a:lnTo>
                <a:lnTo>
                  <a:pt x="11086" y="4430"/>
                </a:lnTo>
                <a:lnTo>
                  <a:pt x="11084" y="4428"/>
                </a:lnTo>
                <a:close/>
                <a:moveTo>
                  <a:pt x="11108" y="4522"/>
                </a:moveTo>
                <a:lnTo>
                  <a:pt x="11108" y="4522"/>
                </a:lnTo>
                <a:lnTo>
                  <a:pt x="11108" y="4518"/>
                </a:lnTo>
                <a:lnTo>
                  <a:pt x="11108" y="4512"/>
                </a:lnTo>
                <a:lnTo>
                  <a:pt x="11110" y="4510"/>
                </a:lnTo>
                <a:lnTo>
                  <a:pt x="11110" y="4506"/>
                </a:lnTo>
                <a:lnTo>
                  <a:pt x="11108" y="4500"/>
                </a:lnTo>
                <a:lnTo>
                  <a:pt x="11108" y="4492"/>
                </a:lnTo>
                <a:lnTo>
                  <a:pt x="11108" y="4490"/>
                </a:lnTo>
                <a:lnTo>
                  <a:pt x="11106" y="4488"/>
                </a:lnTo>
                <a:lnTo>
                  <a:pt x="11104" y="4498"/>
                </a:lnTo>
                <a:lnTo>
                  <a:pt x="11098" y="4512"/>
                </a:lnTo>
                <a:lnTo>
                  <a:pt x="11096" y="4516"/>
                </a:lnTo>
                <a:lnTo>
                  <a:pt x="11094" y="4524"/>
                </a:lnTo>
                <a:lnTo>
                  <a:pt x="11092" y="4534"/>
                </a:lnTo>
                <a:lnTo>
                  <a:pt x="11088" y="4542"/>
                </a:lnTo>
                <a:lnTo>
                  <a:pt x="11084" y="4548"/>
                </a:lnTo>
                <a:lnTo>
                  <a:pt x="11082" y="4552"/>
                </a:lnTo>
                <a:lnTo>
                  <a:pt x="11080" y="4562"/>
                </a:lnTo>
                <a:lnTo>
                  <a:pt x="11078" y="4574"/>
                </a:lnTo>
                <a:lnTo>
                  <a:pt x="11080" y="4578"/>
                </a:lnTo>
                <a:lnTo>
                  <a:pt x="11080" y="4580"/>
                </a:lnTo>
                <a:lnTo>
                  <a:pt x="11080" y="4578"/>
                </a:lnTo>
                <a:lnTo>
                  <a:pt x="11084" y="4574"/>
                </a:lnTo>
                <a:lnTo>
                  <a:pt x="11086" y="4568"/>
                </a:lnTo>
                <a:lnTo>
                  <a:pt x="11088" y="4562"/>
                </a:lnTo>
                <a:lnTo>
                  <a:pt x="11090" y="4558"/>
                </a:lnTo>
                <a:lnTo>
                  <a:pt x="11092" y="4556"/>
                </a:lnTo>
                <a:lnTo>
                  <a:pt x="11092" y="4550"/>
                </a:lnTo>
                <a:lnTo>
                  <a:pt x="11092" y="4548"/>
                </a:lnTo>
                <a:lnTo>
                  <a:pt x="11094" y="4544"/>
                </a:lnTo>
                <a:lnTo>
                  <a:pt x="11100" y="4538"/>
                </a:lnTo>
                <a:lnTo>
                  <a:pt x="11106" y="4532"/>
                </a:lnTo>
                <a:lnTo>
                  <a:pt x="11108" y="4528"/>
                </a:lnTo>
                <a:lnTo>
                  <a:pt x="11108" y="4522"/>
                </a:lnTo>
                <a:close/>
                <a:moveTo>
                  <a:pt x="11114" y="4542"/>
                </a:moveTo>
                <a:lnTo>
                  <a:pt x="11114" y="4542"/>
                </a:lnTo>
                <a:lnTo>
                  <a:pt x="11110" y="4548"/>
                </a:lnTo>
                <a:lnTo>
                  <a:pt x="11104" y="4554"/>
                </a:lnTo>
                <a:lnTo>
                  <a:pt x="11102" y="4556"/>
                </a:lnTo>
                <a:lnTo>
                  <a:pt x="11100" y="4558"/>
                </a:lnTo>
                <a:lnTo>
                  <a:pt x="11098" y="4562"/>
                </a:lnTo>
                <a:lnTo>
                  <a:pt x="11100" y="4568"/>
                </a:lnTo>
                <a:lnTo>
                  <a:pt x="11102" y="4570"/>
                </a:lnTo>
                <a:lnTo>
                  <a:pt x="11106" y="4572"/>
                </a:lnTo>
                <a:lnTo>
                  <a:pt x="11112" y="4572"/>
                </a:lnTo>
                <a:lnTo>
                  <a:pt x="11118" y="4570"/>
                </a:lnTo>
                <a:lnTo>
                  <a:pt x="11122" y="4568"/>
                </a:lnTo>
                <a:lnTo>
                  <a:pt x="11126" y="4566"/>
                </a:lnTo>
                <a:lnTo>
                  <a:pt x="11128" y="4564"/>
                </a:lnTo>
                <a:lnTo>
                  <a:pt x="11130" y="4564"/>
                </a:lnTo>
                <a:lnTo>
                  <a:pt x="11128" y="4560"/>
                </a:lnTo>
                <a:lnTo>
                  <a:pt x="11128" y="4556"/>
                </a:lnTo>
                <a:lnTo>
                  <a:pt x="11130" y="4550"/>
                </a:lnTo>
                <a:lnTo>
                  <a:pt x="11130" y="4546"/>
                </a:lnTo>
                <a:lnTo>
                  <a:pt x="11130" y="4544"/>
                </a:lnTo>
                <a:lnTo>
                  <a:pt x="11128" y="4544"/>
                </a:lnTo>
                <a:lnTo>
                  <a:pt x="11128" y="4546"/>
                </a:lnTo>
                <a:lnTo>
                  <a:pt x="11126" y="4546"/>
                </a:lnTo>
                <a:lnTo>
                  <a:pt x="11122" y="4546"/>
                </a:lnTo>
                <a:lnTo>
                  <a:pt x="11120" y="4544"/>
                </a:lnTo>
                <a:lnTo>
                  <a:pt x="11118" y="4542"/>
                </a:lnTo>
                <a:lnTo>
                  <a:pt x="11116" y="4540"/>
                </a:lnTo>
                <a:lnTo>
                  <a:pt x="11114" y="4542"/>
                </a:lnTo>
                <a:close/>
                <a:moveTo>
                  <a:pt x="11168" y="4562"/>
                </a:moveTo>
                <a:lnTo>
                  <a:pt x="11168" y="4562"/>
                </a:lnTo>
                <a:lnTo>
                  <a:pt x="11164" y="4560"/>
                </a:lnTo>
                <a:lnTo>
                  <a:pt x="11162" y="4560"/>
                </a:lnTo>
                <a:lnTo>
                  <a:pt x="11162" y="4562"/>
                </a:lnTo>
                <a:lnTo>
                  <a:pt x="11166" y="4582"/>
                </a:lnTo>
                <a:lnTo>
                  <a:pt x="11166" y="4596"/>
                </a:lnTo>
                <a:lnTo>
                  <a:pt x="11166" y="4600"/>
                </a:lnTo>
                <a:lnTo>
                  <a:pt x="11164" y="4602"/>
                </a:lnTo>
                <a:lnTo>
                  <a:pt x="11160" y="4600"/>
                </a:lnTo>
                <a:lnTo>
                  <a:pt x="11156" y="4598"/>
                </a:lnTo>
                <a:lnTo>
                  <a:pt x="11154" y="4598"/>
                </a:lnTo>
                <a:lnTo>
                  <a:pt x="11152" y="4598"/>
                </a:lnTo>
                <a:lnTo>
                  <a:pt x="11152" y="4604"/>
                </a:lnTo>
                <a:lnTo>
                  <a:pt x="11150" y="4608"/>
                </a:lnTo>
                <a:lnTo>
                  <a:pt x="11148" y="4608"/>
                </a:lnTo>
                <a:lnTo>
                  <a:pt x="11146" y="4604"/>
                </a:lnTo>
                <a:lnTo>
                  <a:pt x="11142" y="4600"/>
                </a:lnTo>
                <a:lnTo>
                  <a:pt x="11140" y="4600"/>
                </a:lnTo>
                <a:lnTo>
                  <a:pt x="11138" y="4600"/>
                </a:lnTo>
                <a:lnTo>
                  <a:pt x="11138" y="4604"/>
                </a:lnTo>
                <a:lnTo>
                  <a:pt x="11136" y="4622"/>
                </a:lnTo>
                <a:lnTo>
                  <a:pt x="11136" y="4626"/>
                </a:lnTo>
                <a:lnTo>
                  <a:pt x="11134" y="4626"/>
                </a:lnTo>
                <a:lnTo>
                  <a:pt x="11128" y="4622"/>
                </a:lnTo>
                <a:lnTo>
                  <a:pt x="11126" y="4620"/>
                </a:lnTo>
                <a:lnTo>
                  <a:pt x="11122" y="4620"/>
                </a:lnTo>
                <a:lnTo>
                  <a:pt x="11120" y="4622"/>
                </a:lnTo>
                <a:lnTo>
                  <a:pt x="11118" y="4628"/>
                </a:lnTo>
                <a:lnTo>
                  <a:pt x="11114" y="4636"/>
                </a:lnTo>
                <a:lnTo>
                  <a:pt x="11112" y="4640"/>
                </a:lnTo>
                <a:lnTo>
                  <a:pt x="11110" y="4640"/>
                </a:lnTo>
                <a:lnTo>
                  <a:pt x="11104" y="4644"/>
                </a:lnTo>
                <a:lnTo>
                  <a:pt x="11098" y="4646"/>
                </a:lnTo>
                <a:lnTo>
                  <a:pt x="11098" y="4644"/>
                </a:lnTo>
                <a:lnTo>
                  <a:pt x="11100" y="4640"/>
                </a:lnTo>
                <a:lnTo>
                  <a:pt x="11100" y="4632"/>
                </a:lnTo>
                <a:lnTo>
                  <a:pt x="11098" y="4624"/>
                </a:lnTo>
                <a:lnTo>
                  <a:pt x="11096" y="4620"/>
                </a:lnTo>
                <a:lnTo>
                  <a:pt x="11092" y="4618"/>
                </a:lnTo>
                <a:lnTo>
                  <a:pt x="11088" y="4618"/>
                </a:lnTo>
                <a:lnTo>
                  <a:pt x="11086" y="4618"/>
                </a:lnTo>
                <a:lnTo>
                  <a:pt x="11086" y="4616"/>
                </a:lnTo>
                <a:lnTo>
                  <a:pt x="11086" y="4614"/>
                </a:lnTo>
                <a:lnTo>
                  <a:pt x="11084" y="4614"/>
                </a:lnTo>
                <a:lnTo>
                  <a:pt x="11082" y="4614"/>
                </a:lnTo>
                <a:lnTo>
                  <a:pt x="11080" y="4618"/>
                </a:lnTo>
                <a:lnTo>
                  <a:pt x="11078" y="4622"/>
                </a:lnTo>
                <a:lnTo>
                  <a:pt x="11074" y="4622"/>
                </a:lnTo>
                <a:lnTo>
                  <a:pt x="11070" y="4624"/>
                </a:lnTo>
                <a:lnTo>
                  <a:pt x="11066" y="4628"/>
                </a:lnTo>
                <a:lnTo>
                  <a:pt x="11064" y="4632"/>
                </a:lnTo>
                <a:lnTo>
                  <a:pt x="11066" y="4636"/>
                </a:lnTo>
                <a:lnTo>
                  <a:pt x="11066" y="4640"/>
                </a:lnTo>
                <a:lnTo>
                  <a:pt x="11064" y="4642"/>
                </a:lnTo>
                <a:lnTo>
                  <a:pt x="11058" y="4642"/>
                </a:lnTo>
                <a:lnTo>
                  <a:pt x="11054" y="4642"/>
                </a:lnTo>
                <a:lnTo>
                  <a:pt x="11052" y="4640"/>
                </a:lnTo>
                <a:lnTo>
                  <a:pt x="11050" y="4642"/>
                </a:lnTo>
                <a:lnTo>
                  <a:pt x="11048" y="4644"/>
                </a:lnTo>
                <a:lnTo>
                  <a:pt x="11044" y="4646"/>
                </a:lnTo>
                <a:lnTo>
                  <a:pt x="11038" y="4648"/>
                </a:lnTo>
                <a:lnTo>
                  <a:pt x="11034" y="4652"/>
                </a:lnTo>
                <a:lnTo>
                  <a:pt x="11030" y="4658"/>
                </a:lnTo>
                <a:lnTo>
                  <a:pt x="11030" y="4662"/>
                </a:lnTo>
                <a:lnTo>
                  <a:pt x="11028" y="4672"/>
                </a:lnTo>
                <a:lnTo>
                  <a:pt x="11026" y="4678"/>
                </a:lnTo>
                <a:lnTo>
                  <a:pt x="11022" y="4686"/>
                </a:lnTo>
                <a:lnTo>
                  <a:pt x="11022" y="4692"/>
                </a:lnTo>
                <a:lnTo>
                  <a:pt x="11022" y="4694"/>
                </a:lnTo>
                <a:lnTo>
                  <a:pt x="11024" y="4700"/>
                </a:lnTo>
                <a:lnTo>
                  <a:pt x="11028" y="4702"/>
                </a:lnTo>
                <a:lnTo>
                  <a:pt x="11030" y="4704"/>
                </a:lnTo>
                <a:lnTo>
                  <a:pt x="11032" y="4700"/>
                </a:lnTo>
                <a:lnTo>
                  <a:pt x="11036" y="4686"/>
                </a:lnTo>
                <a:lnTo>
                  <a:pt x="11040" y="4680"/>
                </a:lnTo>
                <a:lnTo>
                  <a:pt x="11040" y="4676"/>
                </a:lnTo>
                <a:lnTo>
                  <a:pt x="11040" y="4674"/>
                </a:lnTo>
                <a:lnTo>
                  <a:pt x="11042" y="4674"/>
                </a:lnTo>
                <a:lnTo>
                  <a:pt x="11044" y="4672"/>
                </a:lnTo>
                <a:lnTo>
                  <a:pt x="11046" y="4668"/>
                </a:lnTo>
                <a:lnTo>
                  <a:pt x="11046" y="4666"/>
                </a:lnTo>
                <a:lnTo>
                  <a:pt x="11048" y="4662"/>
                </a:lnTo>
                <a:lnTo>
                  <a:pt x="11052" y="4658"/>
                </a:lnTo>
                <a:lnTo>
                  <a:pt x="11056" y="4660"/>
                </a:lnTo>
                <a:lnTo>
                  <a:pt x="11058" y="4666"/>
                </a:lnTo>
                <a:lnTo>
                  <a:pt x="11056" y="4670"/>
                </a:lnTo>
                <a:lnTo>
                  <a:pt x="11058" y="4674"/>
                </a:lnTo>
                <a:lnTo>
                  <a:pt x="11060" y="4674"/>
                </a:lnTo>
                <a:lnTo>
                  <a:pt x="11066" y="4670"/>
                </a:lnTo>
                <a:lnTo>
                  <a:pt x="11070" y="4664"/>
                </a:lnTo>
                <a:lnTo>
                  <a:pt x="11072" y="4662"/>
                </a:lnTo>
                <a:lnTo>
                  <a:pt x="11072" y="4666"/>
                </a:lnTo>
                <a:lnTo>
                  <a:pt x="11072" y="4672"/>
                </a:lnTo>
                <a:lnTo>
                  <a:pt x="11072" y="4674"/>
                </a:lnTo>
                <a:lnTo>
                  <a:pt x="11074" y="4674"/>
                </a:lnTo>
                <a:lnTo>
                  <a:pt x="11080" y="4678"/>
                </a:lnTo>
                <a:lnTo>
                  <a:pt x="11084" y="4678"/>
                </a:lnTo>
                <a:lnTo>
                  <a:pt x="11082" y="4674"/>
                </a:lnTo>
                <a:lnTo>
                  <a:pt x="11082" y="4670"/>
                </a:lnTo>
                <a:lnTo>
                  <a:pt x="11084" y="4666"/>
                </a:lnTo>
                <a:lnTo>
                  <a:pt x="11086" y="4664"/>
                </a:lnTo>
                <a:lnTo>
                  <a:pt x="11084" y="4662"/>
                </a:lnTo>
                <a:lnTo>
                  <a:pt x="11082" y="4658"/>
                </a:lnTo>
                <a:lnTo>
                  <a:pt x="11084" y="4656"/>
                </a:lnTo>
                <a:lnTo>
                  <a:pt x="11088" y="4656"/>
                </a:lnTo>
                <a:lnTo>
                  <a:pt x="11094" y="4660"/>
                </a:lnTo>
                <a:lnTo>
                  <a:pt x="11098" y="4662"/>
                </a:lnTo>
                <a:lnTo>
                  <a:pt x="11104" y="4664"/>
                </a:lnTo>
                <a:lnTo>
                  <a:pt x="11108" y="4666"/>
                </a:lnTo>
                <a:lnTo>
                  <a:pt x="11110" y="4672"/>
                </a:lnTo>
                <a:lnTo>
                  <a:pt x="11112" y="4676"/>
                </a:lnTo>
                <a:lnTo>
                  <a:pt x="11112" y="4678"/>
                </a:lnTo>
                <a:lnTo>
                  <a:pt x="11114" y="4678"/>
                </a:lnTo>
                <a:lnTo>
                  <a:pt x="11114" y="4680"/>
                </a:lnTo>
                <a:lnTo>
                  <a:pt x="11112" y="4686"/>
                </a:lnTo>
                <a:lnTo>
                  <a:pt x="11108" y="4692"/>
                </a:lnTo>
                <a:lnTo>
                  <a:pt x="11104" y="4698"/>
                </a:lnTo>
                <a:lnTo>
                  <a:pt x="11104" y="4702"/>
                </a:lnTo>
                <a:lnTo>
                  <a:pt x="11104" y="4706"/>
                </a:lnTo>
                <a:lnTo>
                  <a:pt x="11106" y="4718"/>
                </a:lnTo>
                <a:lnTo>
                  <a:pt x="11108" y="4726"/>
                </a:lnTo>
                <a:lnTo>
                  <a:pt x="11110" y="4730"/>
                </a:lnTo>
                <a:lnTo>
                  <a:pt x="11112" y="4734"/>
                </a:lnTo>
                <a:lnTo>
                  <a:pt x="11114" y="4736"/>
                </a:lnTo>
                <a:lnTo>
                  <a:pt x="11116" y="4738"/>
                </a:lnTo>
                <a:lnTo>
                  <a:pt x="11122" y="4742"/>
                </a:lnTo>
                <a:lnTo>
                  <a:pt x="11140" y="4752"/>
                </a:lnTo>
                <a:lnTo>
                  <a:pt x="11146" y="4752"/>
                </a:lnTo>
                <a:lnTo>
                  <a:pt x="11150" y="4748"/>
                </a:lnTo>
                <a:lnTo>
                  <a:pt x="11152" y="4742"/>
                </a:lnTo>
                <a:lnTo>
                  <a:pt x="11154" y="4742"/>
                </a:lnTo>
                <a:lnTo>
                  <a:pt x="11156" y="4744"/>
                </a:lnTo>
                <a:lnTo>
                  <a:pt x="11156" y="4748"/>
                </a:lnTo>
                <a:lnTo>
                  <a:pt x="11154" y="4756"/>
                </a:lnTo>
                <a:lnTo>
                  <a:pt x="11156" y="4764"/>
                </a:lnTo>
                <a:lnTo>
                  <a:pt x="11158" y="4766"/>
                </a:lnTo>
                <a:lnTo>
                  <a:pt x="11160" y="4768"/>
                </a:lnTo>
                <a:lnTo>
                  <a:pt x="11162" y="4766"/>
                </a:lnTo>
                <a:lnTo>
                  <a:pt x="11166" y="4762"/>
                </a:lnTo>
                <a:lnTo>
                  <a:pt x="11170" y="4754"/>
                </a:lnTo>
                <a:lnTo>
                  <a:pt x="11174" y="4746"/>
                </a:lnTo>
                <a:lnTo>
                  <a:pt x="11174" y="4738"/>
                </a:lnTo>
                <a:lnTo>
                  <a:pt x="11172" y="4732"/>
                </a:lnTo>
                <a:lnTo>
                  <a:pt x="11170" y="4722"/>
                </a:lnTo>
                <a:lnTo>
                  <a:pt x="11166" y="4718"/>
                </a:lnTo>
                <a:lnTo>
                  <a:pt x="11164" y="4716"/>
                </a:lnTo>
                <a:lnTo>
                  <a:pt x="11162" y="4716"/>
                </a:lnTo>
                <a:lnTo>
                  <a:pt x="11162" y="4714"/>
                </a:lnTo>
                <a:lnTo>
                  <a:pt x="11162" y="4706"/>
                </a:lnTo>
                <a:lnTo>
                  <a:pt x="11164" y="4700"/>
                </a:lnTo>
                <a:lnTo>
                  <a:pt x="11168" y="4696"/>
                </a:lnTo>
                <a:lnTo>
                  <a:pt x="11172" y="4694"/>
                </a:lnTo>
                <a:lnTo>
                  <a:pt x="11172" y="4690"/>
                </a:lnTo>
                <a:lnTo>
                  <a:pt x="11172" y="4686"/>
                </a:lnTo>
                <a:lnTo>
                  <a:pt x="11176" y="4682"/>
                </a:lnTo>
                <a:lnTo>
                  <a:pt x="11180" y="4682"/>
                </a:lnTo>
                <a:lnTo>
                  <a:pt x="11182" y="4688"/>
                </a:lnTo>
                <a:lnTo>
                  <a:pt x="11184" y="4696"/>
                </a:lnTo>
                <a:lnTo>
                  <a:pt x="11184" y="4700"/>
                </a:lnTo>
                <a:lnTo>
                  <a:pt x="11188" y="4706"/>
                </a:lnTo>
                <a:lnTo>
                  <a:pt x="11190" y="4708"/>
                </a:lnTo>
                <a:lnTo>
                  <a:pt x="11188" y="4712"/>
                </a:lnTo>
                <a:lnTo>
                  <a:pt x="11188" y="4718"/>
                </a:lnTo>
                <a:lnTo>
                  <a:pt x="11192" y="4728"/>
                </a:lnTo>
                <a:lnTo>
                  <a:pt x="11192" y="4730"/>
                </a:lnTo>
                <a:lnTo>
                  <a:pt x="11194" y="4730"/>
                </a:lnTo>
                <a:lnTo>
                  <a:pt x="11196" y="4726"/>
                </a:lnTo>
                <a:lnTo>
                  <a:pt x="11196" y="4716"/>
                </a:lnTo>
                <a:lnTo>
                  <a:pt x="11194" y="4706"/>
                </a:lnTo>
                <a:lnTo>
                  <a:pt x="11194" y="4702"/>
                </a:lnTo>
                <a:lnTo>
                  <a:pt x="11196" y="4702"/>
                </a:lnTo>
                <a:lnTo>
                  <a:pt x="11198" y="4704"/>
                </a:lnTo>
                <a:lnTo>
                  <a:pt x="11200" y="4704"/>
                </a:lnTo>
                <a:lnTo>
                  <a:pt x="11200" y="4702"/>
                </a:lnTo>
                <a:lnTo>
                  <a:pt x="11198" y="4698"/>
                </a:lnTo>
                <a:lnTo>
                  <a:pt x="11200" y="4698"/>
                </a:lnTo>
                <a:lnTo>
                  <a:pt x="11204" y="4698"/>
                </a:lnTo>
                <a:lnTo>
                  <a:pt x="11208" y="4692"/>
                </a:lnTo>
                <a:lnTo>
                  <a:pt x="11210" y="4686"/>
                </a:lnTo>
                <a:lnTo>
                  <a:pt x="11210" y="4682"/>
                </a:lnTo>
                <a:lnTo>
                  <a:pt x="11210" y="4668"/>
                </a:lnTo>
                <a:lnTo>
                  <a:pt x="11208" y="4662"/>
                </a:lnTo>
                <a:lnTo>
                  <a:pt x="11206" y="4660"/>
                </a:lnTo>
                <a:lnTo>
                  <a:pt x="11204" y="4660"/>
                </a:lnTo>
                <a:lnTo>
                  <a:pt x="11202" y="4656"/>
                </a:lnTo>
                <a:lnTo>
                  <a:pt x="11202" y="4652"/>
                </a:lnTo>
                <a:lnTo>
                  <a:pt x="11204" y="4646"/>
                </a:lnTo>
                <a:lnTo>
                  <a:pt x="11206" y="4640"/>
                </a:lnTo>
                <a:lnTo>
                  <a:pt x="11204" y="4636"/>
                </a:lnTo>
                <a:lnTo>
                  <a:pt x="11202" y="4632"/>
                </a:lnTo>
                <a:lnTo>
                  <a:pt x="11202" y="4628"/>
                </a:lnTo>
                <a:lnTo>
                  <a:pt x="11200" y="4624"/>
                </a:lnTo>
                <a:lnTo>
                  <a:pt x="11200" y="4622"/>
                </a:lnTo>
                <a:lnTo>
                  <a:pt x="11196" y="4622"/>
                </a:lnTo>
                <a:lnTo>
                  <a:pt x="11192" y="4622"/>
                </a:lnTo>
                <a:lnTo>
                  <a:pt x="11190" y="4620"/>
                </a:lnTo>
                <a:lnTo>
                  <a:pt x="11190" y="4618"/>
                </a:lnTo>
                <a:lnTo>
                  <a:pt x="11192" y="4618"/>
                </a:lnTo>
                <a:lnTo>
                  <a:pt x="11196" y="4614"/>
                </a:lnTo>
                <a:lnTo>
                  <a:pt x="11198" y="4610"/>
                </a:lnTo>
                <a:lnTo>
                  <a:pt x="11200" y="4606"/>
                </a:lnTo>
                <a:lnTo>
                  <a:pt x="11198" y="4600"/>
                </a:lnTo>
                <a:lnTo>
                  <a:pt x="11194" y="4594"/>
                </a:lnTo>
                <a:lnTo>
                  <a:pt x="11194" y="4588"/>
                </a:lnTo>
                <a:lnTo>
                  <a:pt x="11194" y="4586"/>
                </a:lnTo>
                <a:lnTo>
                  <a:pt x="11192" y="4586"/>
                </a:lnTo>
                <a:lnTo>
                  <a:pt x="11188" y="4588"/>
                </a:lnTo>
                <a:lnTo>
                  <a:pt x="11186" y="4584"/>
                </a:lnTo>
                <a:lnTo>
                  <a:pt x="11184" y="4578"/>
                </a:lnTo>
                <a:lnTo>
                  <a:pt x="11182" y="4576"/>
                </a:lnTo>
                <a:lnTo>
                  <a:pt x="11178" y="4574"/>
                </a:lnTo>
                <a:lnTo>
                  <a:pt x="11172" y="4570"/>
                </a:lnTo>
                <a:lnTo>
                  <a:pt x="11170" y="4568"/>
                </a:lnTo>
                <a:lnTo>
                  <a:pt x="11170" y="4566"/>
                </a:lnTo>
                <a:lnTo>
                  <a:pt x="11168" y="4562"/>
                </a:lnTo>
                <a:close/>
                <a:moveTo>
                  <a:pt x="11152" y="4426"/>
                </a:moveTo>
                <a:lnTo>
                  <a:pt x="11152" y="4426"/>
                </a:lnTo>
                <a:lnTo>
                  <a:pt x="11146" y="4424"/>
                </a:lnTo>
                <a:lnTo>
                  <a:pt x="11138" y="4426"/>
                </a:lnTo>
                <a:lnTo>
                  <a:pt x="11130" y="4428"/>
                </a:lnTo>
                <a:lnTo>
                  <a:pt x="11122" y="4426"/>
                </a:lnTo>
                <a:lnTo>
                  <a:pt x="11118" y="4426"/>
                </a:lnTo>
                <a:lnTo>
                  <a:pt x="11116" y="4426"/>
                </a:lnTo>
                <a:lnTo>
                  <a:pt x="11118" y="4434"/>
                </a:lnTo>
                <a:lnTo>
                  <a:pt x="11122" y="4444"/>
                </a:lnTo>
                <a:lnTo>
                  <a:pt x="11130" y="4452"/>
                </a:lnTo>
                <a:lnTo>
                  <a:pt x="11134" y="4456"/>
                </a:lnTo>
                <a:lnTo>
                  <a:pt x="11136" y="4460"/>
                </a:lnTo>
                <a:lnTo>
                  <a:pt x="11138" y="4462"/>
                </a:lnTo>
                <a:lnTo>
                  <a:pt x="11142" y="4464"/>
                </a:lnTo>
                <a:lnTo>
                  <a:pt x="11146" y="4466"/>
                </a:lnTo>
                <a:lnTo>
                  <a:pt x="11148" y="4468"/>
                </a:lnTo>
                <a:lnTo>
                  <a:pt x="11146" y="4472"/>
                </a:lnTo>
                <a:lnTo>
                  <a:pt x="11142" y="4474"/>
                </a:lnTo>
                <a:lnTo>
                  <a:pt x="11142" y="4476"/>
                </a:lnTo>
                <a:lnTo>
                  <a:pt x="11142" y="4478"/>
                </a:lnTo>
                <a:lnTo>
                  <a:pt x="11144" y="4480"/>
                </a:lnTo>
                <a:lnTo>
                  <a:pt x="11150" y="4486"/>
                </a:lnTo>
                <a:lnTo>
                  <a:pt x="11152" y="4496"/>
                </a:lnTo>
                <a:lnTo>
                  <a:pt x="11154" y="4498"/>
                </a:lnTo>
                <a:lnTo>
                  <a:pt x="11156" y="4498"/>
                </a:lnTo>
                <a:lnTo>
                  <a:pt x="11160" y="4498"/>
                </a:lnTo>
                <a:lnTo>
                  <a:pt x="11164" y="4498"/>
                </a:lnTo>
                <a:lnTo>
                  <a:pt x="11168" y="4498"/>
                </a:lnTo>
                <a:lnTo>
                  <a:pt x="11170" y="4500"/>
                </a:lnTo>
                <a:lnTo>
                  <a:pt x="11174" y="4502"/>
                </a:lnTo>
                <a:lnTo>
                  <a:pt x="11176" y="4500"/>
                </a:lnTo>
                <a:lnTo>
                  <a:pt x="11174" y="4494"/>
                </a:lnTo>
                <a:lnTo>
                  <a:pt x="11172" y="4492"/>
                </a:lnTo>
                <a:lnTo>
                  <a:pt x="11170" y="4488"/>
                </a:lnTo>
                <a:lnTo>
                  <a:pt x="11170" y="4486"/>
                </a:lnTo>
                <a:lnTo>
                  <a:pt x="11170" y="4484"/>
                </a:lnTo>
                <a:lnTo>
                  <a:pt x="11166" y="4480"/>
                </a:lnTo>
                <a:lnTo>
                  <a:pt x="11164" y="4476"/>
                </a:lnTo>
                <a:lnTo>
                  <a:pt x="11164" y="4472"/>
                </a:lnTo>
                <a:lnTo>
                  <a:pt x="11164" y="4458"/>
                </a:lnTo>
                <a:lnTo>
                  <a:pt x="11166" y="4446"/>
                </a:lnTo>
                <a:lnTo>
                  <a:pt x="11164" y="4442"/>
                </a:lnTo>
                <a:lnTo>
                  <a:pt x="11162" y="4440"/>
                </a:lnTo>
                <a:lnTo>
                  <a:pt x="11158" y="4436"/>
                </a:lnTo>
                <a:lnTo>
                  <a:pt x="11158" y="4432"/>
                </a:lnTo>
                <a:lnTo>
                  <a:pt x="11156" y="4428"/>
                </a:lnTo>
                <a:lnTo>
                  <a:pt x="11152" y="4426"/>
                </a:lnTo>
                <a:close/>
                <a:moveTo>
                  <a:pt x="11024" y="4468"/>
                </a:moveTo>
                <a:lnTo>
                  <a:pt x="11024" y="4468"/>
                </a:lnTo>
                <a:lnTo>
                  <a:pt x="11026" y="4470"/>
                </a:lnTo>
                <a:lnTo>
                  <a:pt x="11028" y="4472"/>
                </a:lnTo>
                <a:lnTo>
                  <a:pt x="11028" y="4478"/>
                </a:lnTo>
                <a:lnTo>
                  <a:pt x="11026" y="4486"/>
                </a:lnTo>
                <a:lnTo>
                  <a:pt x="11028" y="4494"/>
                </a:lnTo>
                <a:lnTo>
                  <a:pt x="11028" y="4502"/>
                </a:lnTo>
                <a:lnTo>
                  <a:pt x="11026" y="4506"/>
                </a:lnTo>
                <a:lnTo>
                  <a:pt x="11022" y="4510"/>
                </a:lnTo>
                <a:lnTo>
                  <a:pt x="11022" y="4522"/>
                </a:lnTo>
                <a:lnTo>
                  <a:pt x="11022" y="4528"/>
                </a:lnTo>
                <a:lnTo>
                  <a:pt x="11024" y="4530"/>
                </a:lnTo>
                <a:lnTo>
                  <a:pt x="11026" y="4530"/>
                </a:lnTo>
                <a:lnTo>
                  <a:pt x="11028" y="4528"/>
                </a:lnTo>
                <a:lnTo>
                  <a:pt x="11034" y="4522"/>
                </a:lnTo>
                <a:lnTo>
                  <a:pt x="11036" y="4520"/>
                </a:lnTo>
                <a:lnTo>
                  <a:pt x="11040" y="4520"/>
                </a:lnTo>
                <a:lnTo>
                  <a:pt x="11046" y="4516"/>
                </a:lnTo>
                <a:lnTo>
                  <a:pt x="11054" y="4512"/>
                </a:lnTo>
                <a:lnTo>
                  <a:pt x="11066" y="4498"/>
                </a:lnTo>
                <a:lnTo>
                  <a:pt x="11070" y="4494"/>
                </a:lnTo>
                <a:lnTo>
                  <a:pt x="11072" y="4490"/>
                </a:lnTo>
                <a:lnTo>
                  <a:pt x="11072" y="4482"/>
                </a:lnTo>
                <a:lnTo>
                  <a:pt x="11070" y="4476"/>
                </a:lnTo>
                <a:lnTo>
                  <a:pt x="11068" y="4476"/>
                </a:lnTo>
                <a:lnTo>
                  <a:pt x="11066" y="4478"/>
                </a:lnTo>
                <a:lnTo>
                  <a:pt x="11064" y="4478"/>
                </a:lnTo>
                <a:lnTo>
                  <a:pt x="11060" y="4474"/>
                </a:lnTo>
                <a:lnTo>
                  <a:pt x="11056" y="4472"/>
                </a:lnTo>
                <a:lnTo>
                  <a:pt x="11054" y="4474"/>
                </a:lnTo>
                <a:lnTo>
                  <a:pt x="11050" y="4474"/>
                </a:lnTo>
                <a:lnTo>
                  <a:pt x="11048" y="4474"/>
                </a:lnTo>
                <a:lnTo>
                  <a:pt x="11042" y="4470"/>
                </a:lnTo>
                <a:lnTo>
                  <a:pt x="11036" y="4464"/>
                </a:lnTo>
                <a:lnTo>
                  <a:pt x="11028" y="4458"/>
                </a:lnTo>
                <a:lnTo>
                  <a:pt x="11020" y="4458"/>
                </a:lnTo>
                <a:lnTo>
                  <a:pt x="11018" y="4460"/>
                </a:lnTo>
                <a:lnTo>
                  <a:pt x="11018" y="4464"/>
                </a:lnTo>
                <a:lnTo>
                  <a:pt x="11024" y="4468"/>
                </a:lnTo>
                <a:close/>
                <a:moveTo>
                  <a:pt x="10976" y="4378"/>
                </a:moveTo>
                <a:lnTo>
                  <a:pt x="10976" y="4378"/>
                </a:lnTo>
                <a:lnTo>
                  <a:pt x="10964" y="4378"/>
                </a:lnTo>
                <a:lnTo>
                  <a:pt x="10958" y="4380"/>
                </a:lnTo>
                <a:lnTo>
                  <a:pt x="10956" y="4382"/>
                </a:lnTo>
                <a:lnTo>
                  <a:pt x="10960" y="4384"/>
                </a:lnTo>
                <a:lnTo>
                  <a:pt x="10964" y="4386"/>
                </a:lnTo>
                <a:lnTo>
                  <a:pt x="10966" y="4390"/>
                </a:lnTo>
                <a:lnTo>
                  <a:pt x="10966" y="4392"/>
                </a:lnTo>
                <a:lnTo>
                  <a:pt x="10970" y="4396"/>
                </a:lnTo>
                <a:lnTo>
                  <a:pt x="10974" y="4400"/>
                </a:lnTo>
                <a:lnTo>
                  <a:pt x="10976" y="4410"/>
                </a:lnTo>
                <a:lnTo>
                  <a:pt x="10980" y="4424"/>
                </a:lnTo>
                <a:lnTo>
                  <a:pt x="10986" y="4436"/>
                </a:lnTo>
                <a:lnTo>
                  <a:pt x="10990" y="4442"/>
                </a:lnTo>
                <a:lnTo>
                  <a:pt x="10992" y="4444"/>
                </a:lnTo>
                <a:lnTo>
                  <a:pt x="10996" y="4444"/>
                </a:lnTo>
                <a:lnTo>
                  <a:pt x="11000" y="4440"/>
                </a:lnTo>
                <a:lnTo>
                  <a:pt x="11004" y="4430"/>
                </a:lnTo>
                <a:lnTo>
                  <a:pt x="11006" y="4424"/>
                </a:lnTo>
                <a:lnTo>
                  <a:pt x="11006" y="4420"/>
                </a:lnTo>
                <a:lnTo>
                  <a:pt x="11004" y="4416"/>
                </a:lnTo>
                <a:lnTo>
                  <a:pt x="11006" y="4408"/>
                </a:lnTo>
                <a:lnTo>
                  <a:pt x="11006" y="4402"/>
                </a:lnTo>
                <a:lnTo>
                  <a:pt x="11004" y="4398"/>
                </a:lnTo>
                <a:lnTo>
                  <a:pt x="11002" y="4394"/>
                </a:lnTo>
                <a:lnTo>
                  <a:pt x="11000" y="4388"/>
                </a:lnTo>
                <a:lnTo>
                  <a:pt x="10988" y="4382"/>
                </a:lnTo>
                <a:lnTo>
                  <a:pt x="10976" y="4378"/>
                </a:lnTo>
                <a:close/>
                <a:moveTo>
                  <a:pt x="10900" y="4536"/>
                </a:moveTo>
                <a:lnTo>
                  <a:pt x="10900" y="4536"/>
                </a:lnTo>
                <a:lnTo>
                  <a:pt x="10884" y="4562"/>
                </a:lnTo>
                <a:lnTo>
                  <a:pt x="10866" y="4584"/>
                </a:lnTo>
                <a:lnTo>
                  <a:pt x="10848" y="4600"/>
                </a:lnTo>
                <a:lnTo>
                  <a:pt x="10840" y="4612"/>
                </a:lnTo>
                <a:lnTo>
                  <a:pt x="10836" y="4618"/>
                </a:lnTo>
                <a:lnTo>
                  <a:pt x="10834" y="4628"/>
                </a:lnTo>
                <a:lnTo>
                  <a:pt x="10832" y="4630"/>
                </a:lnTo>
                <a:lnTo>
                  <a:pt x="10834" y="4632"/>
                </a:lnTo>
                <a:lnTo>
                  <a:pt x="10836" y="4632"/>
                </a:lnTo>
                <a:lnTo>
                  <a:pt x="10838" y="4632"/>
                </a:lnTo>
                <a:lnTo>
                  <a:pt x="10844" y="4626"/>
                </a:lnTo>
                <a:lnTo>
                  <a:pt x="10848" y="4620"/>
                </a:lnTo>
                <a:lnTo>
                  <a:pt x="10858" y="4610"/>
                </a:lnTo>
                <a:lnTo>
                  <a:pt x="10882" y="4586"/>
                </a:lnTo>
                <a:lnTo>
                  <a:pt x="10890" y="4578"/>
                </a:lnTo>
                <a:lnTo>
                  <a:pt x="10894" y="4572"/>
                </a:lnTo>
                <a:lnTo>
                  <a:pt x="10896" y="4566"/>
                </a:lnTo>
                <a:lnTo>
                  <a:pt x="10898" y="4562"/>
                </a:lnTo>
                <a:lnTo>
                  <a:pt x="10898" y="4558"/>
                </a:lnTo>
                <a:lnTo>
                  <a:pt x="10900" y="4556"/>
                </a:lnTo>
                <a:lnTo>
                  <a:pt x="10904" y="4554"/>
                </a:lnTo>
                <a:lnTo>
                  <a:pt x="10910" y="4552"/>
                </a:lnTo>
                <a:lnTo>
                  <a:pt x="10914" y="4550"/>
                </a:lnTo>
                <a:lnTo>
                  <a:pt x="10916" y="4544"/>
                </a:lnTo>
                <a:lnTo>
                  <a:pt x="10918" y="4538"/>
                </a:lnTo>
                <a:lnTo>
                  <a:pt x="10920" y="4536"/>
                </a:lnTo>
                <a:lnTo>
                  <a:pt x="10922" y="4534"/>
                </a:lnTo>
                <a:lnTo>
                  <a:pt x="10928" y="4534"/>
                </a:lnTo>
                <a:lnTo>
                  <a:pt x="10930" y="4530"/>
                </a:lnTo>
                <a:lnTo>
                  <a:pt x="10932" y="4524"/>
                </a:lnTo>
                <a:lnTo>
                  <a:pt x="10930" y="4516"/>
                </a:lnTo>
                <a:lnTo>
                  <a:pt x="10928" y="4510"/>
                </a:lnTo>
                <a:lnTo>
                  <a:pt x="10928" y="4506"/>
                </a:lnTo>
                <a:lnTo>
                  <a:pt x="10928" y="4496"/>
                </a:lnTo>
                <a:lnTo>
                  <a:pt x="10928" y="4488"/>
                </a:lnTo>
                <a:lnTo>
                  <a:pt x="10928" y="4484"/>
                </a:lnTo>
                <a:lnTo>
                  <a:pt x="10924" y="4484"/>
                </a:lnTo>
                <a:lnTo>
                  <a:pt x="10922" y="4484"/>
                </a:lnTo>
                <a:lnTo>
                  <a:pt x="10920" y="4486"/>
                </a:lnTo>
                <a:lnTo>
                  <a:pt x="10920" y="4492"/>
                </a:lnTo>
                <a:lnTo>
                  <a:pt x="10918" y="4500"/>
                </a:lnTo>
                <a:lnTo>
                  <a:pt x="10918" y="4504"/>
                </a:lnTo>
                <a:lnTo>
                  <a:pt x="10914" y="4506"/>
                </a:lnTo>
                <a:lnTo>
                  <a:pt x="10912" y="4506"/>
                </a:lnTo>
                <a:lnTo>
                  <a:pt x="10912" y="4508"/>
                </a:lnTo>
                <a:lnTo>
                  <a:pt x="10914" y="4512"/>
                </a:lnTo>
                <a:lnTo>
                  <a:pt x="10916" y="4518"/>
                </a:lnTo>
                <a:lnTo>
                  <a:pt x="10916" y="4522"/>
                </a:lnTo>
                <a:lnTo>
                  <a:pt x="10914" y="4526"/>
                </a:lnTo>
                <a:lnTo>
                  <a:pt x="10912" y="4528"/>
                </a:lnTo>
                <a:lnTo>
                  <a:pt x="10908" y="4528"/>
                </a:lnTo>
                <a:lnTo>
                  <a:pt x="10906" y="4528"/>
                </a:lnTo>
                <a:lnTo>
                  <a:pt x="10900" y="4536"/>
                </a:lnTo>
                <a:close/>
                <a:moveTo>
                  <a:pt x="10936" y="4240"/>
                </a:moveTo>
                <a:lnTo>
                  <a:pt x="10936" y="4240"/>
                </a:lnTo>
                <a:lnTo>
                  <a:pt x="10934" y="4240"/>
                </a:lnTo>
                <a:lnTo>
                  <a:pt x="10932" y="4242"/>
                </a:lnTo>
                <a:lnTo>
                  <a:pt x="10930" y="4248"/>
                </a:lnTo>
                <a:lnTo>
                  <a:pt x="10932" y="4256"/>
                </a:lnTo>
                <a:lnTo>
                  <a:pt x="10934" y="4260"/>
                </a:lnTo>
                <a:lnTo>
                  <a:pt x="10938" y="4264"/>
                </a:lnTo>
                <a:lnTo>
                  <a:pt x="10938" y="4268"/>
                </a:lnTo>
                <a:lnTo>
                  <a:pt x="10940" y="4298"/>
                </a:lnTo>
                <a:lnTo>
                  <a:pt x="10942" y="4316"/>
                </a:lnTo>
                <a:lnTo>
                  <a:pt x="10944" y="4318"/>
                </a:lnTo>
                <a:lnTo>
                  <a:pt x="10946" y="4320"/>
                </a:lnTo>
                <a:lnTo>
                  <a:pt x="10950" y="4320"/>
                </a:lnTo>
                <a:lnTo>
                  <a:pt x="10952" y="4320"/>
                </a:lnTo>
                <a:lnTo>
                  <a:pt x="10954" y="4326"/>
                </a:lnTo>
                <a:lnTo>
                  <a:pt x="10958" y="4334"/>
                </a:lnTo>
                <a:lnTo>
                  <a:pt x="10962" y="4336"/>
                </a:lnTo>
                <a:lnTo>
                  <a:pt x="10964" y="4334"/>
                </a:lnTo>
                <a:lnTo>
                  <a:pt x="10966" y="4326"/>
                </a:lnTo>
                <a:lnTo>
                  <a:pt x="10966" y="4320"/>
                </a:lnTo>
                <a:lnTo>
                  <a:pt x="10966" y="4318"/>
                </a:lnTo>
                <a:lnTo>
                  <a:pt x="10970" y="4318"/>
                </a:lnTo>
                <a:lnTo>
                  <a:pt x="10974" y="4322"/>
                </a:lnTo>
                <a:lnTo>
                  <a:pt x="10980" y="4326"/>
                </a:lnTo>
                <a:lnTo>
                  <a:pt x="10980" y="4330"/>
                </a:lnTo>
                <a:lnTo>
                  <a:pt x="10978" y="4334"/>
                </a:lnTo>
                <a:lnTo>
                  <a:pt x="10974" y="4338"/>
                </a:lnTo>
                <a:lnTo>
                  <a:pt x="10968" y="4346"/>
                </a:lnTo>
                <a:lnTo>
                  <a:pt x="10966" y="4356"/>
                </a:lnTo>
                <a:lnTo>
                  <a:pt x="10966" y="4364"/>
                </a:lnTo>
                <a:lnTo>
                  <a:pt x="10968" y="4366"/>
                </a:lnTo>
                <a:lnTo>
                  <a:pt x="10970" y="4364"/>
                </a:lnTo>
                <a:lnTo>
                  <a:pt x="10974" y="4364"/>
                </a:lnTo>
                <a:lnTo>
                  <a:pt x="10976" y="4364"/>
                </a:lnTo>
                <a:lnTo>
                  <a:pt x="10980" y="4368"/>
                </a:lnTo>
                <a:lnTo>
                  <a:pt x="10984" y="4374"/>
                </a:lnTo>
                <a:lnTo>
                  <a:pt x="10988" y="4376"/>
                </a:lnTo>
                <a:lnTo>
                  <a:pt x="10992" y="4376"/>
                </a:lnTo>
                <a:lnTo>
                  <a:pt x="11000" y="4376"/>
                </a:lnTo>
                <a:lnTo>
                  <a:pt x="11000" y="4372"/>
                </a:lnTo>
                <a:lnTo>
                  <a:pt x="11000" y="4368"/>
                </a:lnTo>
                <a:lnTo>
                  <a:pt x="11002" y="4366"/>
                </a:lnTo>
                <a:lnTo>
                  <a:pt x="11004" y="4362"/>
                </a:lnTo>
                <a:lnTo>
                  <a:pt x="11008" y="4360"/>
                </a:lnTo>
                <a:lnTo>
                  <a:pt x="11012" y="4360"/>
                </a:lnTo>
                <a:lnTo>
                  <a:pt x="11028" y="4370"/>
                </a:lnTo>
                <a:lnTo>
                  <a:pt x="11032" y="4376"/>
                </a:lnTo>
                <a:lnTo>
                  <a:pt x="11036" y="4380"/>
                </a:lnTo>
                <a:lnTo>
                  <a:pt x="11040" y="4388"/>
                </a:lnTo>
                <a:lnTo>
                  <a:pt x="11042" y="4394"/>
                </a:lnTo>
                <a:lnTo>
                  <a:pt x="11044" y="4396"/>
                </a:lnTo>
                <a:lnTo>
                  <a:pt x="11048" y="4398"/>
                </a:lnTo>
                <a:lnTo>
                  <a:pt x="11050" y="4396"/>
                </a:lnTo>
                <a:lnTo>
                  <a:pt x="11050" y="4394"/>
                </a:lnTo>
                <a:lnTo>
                  <a:pt x="11050" y="4388"/>
                </a:lnTo>
                <a:lnTo>
                  <a:pt x="11042" y="4368"/>
                </a:lnTo>
                <a:lnTo>
                  <a:pt x="11042" y="4366"/>
                </a:lnTo>
                <a:lnTo>
                  <a:pt x="11044" y="4364"/>
                </a:lnTo>
                <a:lnTo>
                  <a:pt x="11048" y="4364"/>
                </a:lnTo>
                <a:lnTo>
                  <a:pt x="11054" y="4368"/>
                </a:lnTo>
                <a:lnTo>
                  <a:pt x="11056" y="4374"/>
                </a:lnTo>
                <a:lnTo>
                  <a:pt x="11060" y="4378"/>
                </a:lnTo>
                <a:lnTo>
                  <a:pt x="11064" y="4382"/>
                </a:lnTo>
                <a:lnTo>
                  <a:pt x="11068" y="4386"/>
                </a:lnTo>
                <a:lnTo>
                  <a:pt x="11072" y="4390"/>
                </a:lnTo>
                <a:lnTo>
                  <a:pt x="11074" y="4396"/>
                </a:lnTo>
                <a:lnTo>
                  <a:pt x="11074" y="4400"/>
                </a:lnTo>
                <a:lnTo>
                  <a:pt x="11078" y="4404"/>
                </a:lnTo>
                <a:lnTo>
                  <a:pt x="11086" y="4410"/>
                </a:lnTo>
                <a:lnTo>
                  <a:pt x="11094" y="4414"/>
                </a:lnTo>
                <a:lnTo>
                  <a:pt x="11098" y="4418"/>
                </a:lnTo>
                <a:lnTo>
                  <a:pt x="11100" y="4422"/>
                </a:lnTo>
                <a:lnTo>
                  <a:pt x="11102" y="4428"/>
                </a:lnTo>
                <a:lnTo>
                  <a:pt x="11104" y="4430"/>
                </a:lnTo>
                <a:lnTo>
                  <a:pt x="11106" y="4428"/>
                </a:lnTo>
                <a:lnTo>
                  <a:pt x="11108" y="4422"/>
                </a:lnTo>
                <a:lnTo>
                  <a:pt x="11110" y="4414"/>
                </a:lnTo>
                <a:lnTo>
                  <a:pt x="11110" y="4408"/>
                </a:lnTo>
                <a:lnTo>
                  <a:pt x="11110" y="4404"/>
                </a:lnTo>
                <a:lnTo>
                  <a:pt x="11106" y="4400"/>
                </a:lnTo>
                <a:lnTo>
                  <a:pt x="11098" y="4400"/>
                </a:lnTo>
                <a:lnTo>
                  <a:pt x="11094" y="4398"/>
                </a:lnTo>
                <a:lnTo>
                  <a:pt x="11094" y="4396"/>
                </a:lnTo>
                <a:lnTo>
                  <a:pt x="11094" y="4394"/>
                </a:lnTo>
                <a:lnTo>
                  <a:pt x="11094" y="4390"/>
                </a:lnTo>
                <a:lnTo>
                  <a:pt x="11092" y="4386"/>
                </a:lnTo>
                <a:lnTo>
                  <a:pt x="11088" y="4380"/>
                </a:lnTo>
                <a:lnTo>
                  <a:pt x="11084" y="4376"/>
                </a:lnTo>
                <a:lnTo>
                  <a:pt x="11082" y="4374"/>
                </a:lnTo>
                <a:lnTo>
                  <a:pt x="11084" y="4374"/>
                </a:lnTo>
                <a:lnTo>
                  <a:pt x="11088" y="4372"/>
                </a:lnTo>
                <a:lnTo>
                  <a:pt x="11096" y="4372"/>
                </a:lnTo>
                <a:lnTo>
                  <a:pt x="11098" y="4372"/>
                </a:lnTo>
                <a:lnTo>
                  <a:pt x="11100" y="4370"/>
                </a:lnTo>
                <a:lnTo>
                  <a:pt x="11102" y="4366"/>
                </a:lnTo>
                <a:lnTo>
                  <a:pt x="11098" y="4364"/>
                </a:lnTo>
                <a:lnTo>
                  <a:pt x="11082" y="4356"/>
                </a:lnTo>
                <a:lnTo>
                  <a:pt x="11078" y="4354"/>
                </a:lnTo>
                <a:lnTo>
                  <a:pt x="11076" y="4354"/>
                </a:lnTo>
                <a:lnTo>
                  <a:pt x="11074" y="4358"/>
                </a:lnTo>
                <a:lnTo>
                  <a:pt x="11074" y="4362"/>
                </a:lnTo>
                <a:lnTo>
                  <a:pt x="11072" y="4368"/>
                </a:lnTo>
                <a:lnTo>
                  <a:pt x="11070" y="4370"/>
                </a:lnTo>
                <a:lnTo>
                  <a:pt x="11068" y="4370"/>
                </a:lnTo>
                <a:lnTo>
                  <a:pt x="11066" y="4368"/>
                </a:lnTo>
                <a:lnTo>
                  <a:pt x="11064" y="4364"/>
                </a:lnTo>
                <a:lnTo>
                  <a:pt x="11064" y="4358"/>
                </a:lnTo>
                <a:lnTo>
                  <a:pt x="11064" y="4354"/>
                </a:lnTo>
                <a:lnTo>
                  <a:pt x="11062" y="4350"/>
                </a:lnTo>
                <a:lnTo>
                  <a:pt x="11058" y="4346"/>
                </a:lnTo>
                <a:lnTo>
                  <a:pt x="11052" y="4342"/>
                </a:lnTo>
                <a:lnTo>
                  <a:pt x="11046" y="4340"/>
                </a:lnTo>
                <a:lnTo>
                  <a:pt x="11042" y="4338"/>
                </a:lnTo>
                <a:lnTo>
                  <a:pt x="11040" y="4340"/>
                </a:lnTo>
                <a:lnTo>
                  <a:pt x="11038" y="4342"/>
                </a:lnTo>
                <a:lnTo>
                  <a:pt x="11038" y="4344"/>
                </a:lnTo>
                <a:lnTo>
                  <a:pt x="11036" y="4346"/>
                </a:lnTo>
                <a:lnTo>
                  <a:pt x="11032" y="4346"/>
                </a:lnTo>
                <a:lnTo>
                  <a:pt x="11030" y="4346"/>
                </a:lnTo>
                <a:lnTo>
                  <a:pt x="11030" y="4352"/>
                </a:lnTo>
                <a:lnTo>
                  <a:pt x="11030" y="4356"/>
                </a:lnTo>
                <a:lnTo>
                  <a:pt x="11028" y="4358"/>
                </a:lnTo>
                <a:lnTo>
                  <a:pt x="11024" y="4358"/>
                </a:lnTo>
                <a:lnTo>
                  <a:pt x="11020" y="4356"/>
                </a:lnTo>
                <a:lnTo>
                  <a:pt x="11016" y="4352"/>
                </a:lnTo>
                <a:lnTo>
                  <a:pt x="11010" y="4342"/>
                </a:lnTo>
                <a:lnTo>
                  <a:pt x="11008" y="4330"/>
                </a:lnTo>
                <a:lnTo>
                  <a:pt x="11008" y="4322"/>
                </a:lnTo>
                <a:lnTo>
                  <a:pt x="11008" y="4320"/>
                </a:lnTo>
                <a:lnTo>
                  <a:pt x="11008" y="4314"/>
                </a:lnTo>
                <a:lnTo>
                  <a:pt x="11004" y="4304"/>
                </a:lnTo>
                <a:lnTo>
                  <a:pt x="11000" y="4292"/>
                </a:lnTo>
                <a:lnTo>
                  <a:pt x="11002" y="4286"/>
                </a:lnTo>
                <a:lnTo>
                  <a:pt x="11004" y="4280"/>
                </a:lnTo>
                <a:lnTo>
                  <a:pt x="11008" y="4272"/>
                </a:lnTo>
                <a:lnTo>
                  <a:pt x="11008" y="4266"/>
                </a:lnTo>
                <a:lnTo>
                  <a:pt x="11008" y="4260"/>
                </a:lnTo>
                <a:lnTo>
                  <a:pt x="11014" y="4254"/>
                </a:lnTo>
                <a:lnTo>
                  <a:pt x="11016" y="4250"/>
                </a:lnTo>
                <a:lnTo>
                  <a:pt x="11018" y="4250"/>
                </a:lnTo>
                <a:lnTo>
                  <a:pt x="11020" y="4250"/>
                </a:lnTo>
                <a:lnTo>
                  <a:pt x="11022" y="4252"/>
                </a:lnTo>
                <a:lnTo>
                  <a:pt x="11024" y="4256"/>
                </a:lnTo>
                <a:lnTo>
                  <a:pt x="11026" y="4254"/>
                </a:lnTo>
                <a:lnTo>
                  <a:pt x="11032" y="4246"/>
                </a:lnTo>
                <a:lnTo>
                  <a:pt x="11036" y="4232"/>
                </a:lnTo>
                <a:lnTo>
                  <a:pt x="11042" y="4208"/>
                </a:lnTo>
                <a:lnTo>
                  <a:pt x="11042" y="4204"/>
                </a:lnTo>
                <a:lnTo>
                  <a:pt x="11040" y="4200"/>
                </a:lnTo>
                <a:lnTo>
                  <a:pt x="11034" y="4190"/>
                </a:lnTo>
                <a:lnTo>
                  <a:pt x="11032" y="4184"/>
                </a:lnTo>
                <a:lnTo>
                  <a:pt x="11030" y="4178"/>
                </a:lnTo>
                <a:lnTo>
                  <a:pt x="11030" y="4168"/>
                </a:lnTo>
                <a:lnTo>
                  <a:pt x="11032" y="4158"/>
                </a:lnTo>
                <a:lnTo>
                  <a:pt x="11036" y="4144"/>
                </a:lnTo>
                <a:lnTo>
                  <a:pt x="11036" y="4136"/>
                </a:lnTo>
                <a:lnTo>
                  <a:pt x="11034" y="4134"/>
                </a:lnTo>
                <a:lnTo>
                  <a:pt x="11032" y="4134"/>
                </a:lnTo>
                <a:lnTo>
                  <a:pt x="11028" y="4136"/>
                </a:lnTo>
                <a:lnTo>
                  <a:pt x="11024" y="4140"/>
                </a:lnTo>
                <a:lnTo>
                  <a:pt x="11020" y="4144"/>
                </a:lnTo>
                <a:lnTo>
                  <a:pt x="11016" y="4144"/>
                </a:lnTo>
                <a:lnTo>
                  <a:pt x="11010" y="4142"/>
                </a:lnTo>
                <a:lnTo>
                  <a:pt x="11004" y="4138"/>
                </a:lnTo>
                <a:lnTo>
                  <a:pt x="10988" y="4128"/>
                </a:lnTo>
                <a:lnTo>
                  <a:pt x="10982" y="4126"/>
                </a:lnTo>
                <a:lnTo>
                  <a:pt x="10974" y="4128"/>
                </a:lnTo>
                <a:lnTo>
                  <a:pt x="10966" y="4132"/>
                </a:lnTo>
                <a:lnTo>
                  <a:pt x="10964" y="4134"/>
                </a:lnTo>
                <a:lnTo>
                  <a:pt x="10964" y="4138"/>
                </a:lnTo>
                <a:lnTo>
                  <a:pt x="10964" y="4146"/>
                </a:lnTo>
                <a:lnTo>
                  <a:pt x="10962" y="4150"/>
                </a:lnTo>
                <a:lnTo>
                  <a:pt x="10960" y="4158"/>
                </a:lnTo>
                <a:lnTo>
                  <a:pt x="10958" y="4166"/>
                </a:lnTo>
                <a:lnTo>
                  <a:pt x="10956" y="4172"/>
                </a:lnTo>
                <a:lnTo>
                  <a:pt x="10958" y="4186"/>
                </a:lnTo>
                <a:lnTo>
                  <a:pt x="10958" y="4200"/>
                </a:lnTo>
                <a:lnTo>
                  <a:pt x="10958" y="4208"/>
                </a:lnTo>
                <a:lnTo>
                  <a:pt x="10954" y="4218"/>
                </a:lnTo>
                <a:lnTo>
                  <a:pt x="10952" y="4226"/>
                </a:lnTo>
                <a:lnTo>
                  <a:pt x="10950" y="4232"/>
                </a:lnTo>
                <a:lnTo>
                  <a:pt x="10952" y="4236"/>
                </a:lnTo>
                <a:lnTo>
                  <a:pt x="10954" y="4240"/>
                </a:lnTo>
                <a:lnTo>
                  <a:pt x="10958" y="4246"/>
                </a:lnTo>
                <a:lnTo>
                  <a:pt x="10958" y="4248"/>
                </a:lnTo>
                <a:lnTo>
                  <a:pt x="10956" y="4254"/>
                </a:lnTo>
                <a:lnTo>
                  <a:pt x="10954" y="4258"/>
                </a:lnTo>
                <a:lnTo>
                  <a:pt x="10952" y="4258"/>
                </a:lnTo>
                <a:lnTo>
                  <a:pt x="10948" y="4256"/>
                </a:lnTo>
                <a:lnTo>
                  <a:pt x="10946" y="4252"/>
                </a:lnTo>
                <a:lnTo>
                  <a:pt x="10942" y="4244"/>
                </a:lnTo>
                <a:lnTo>
                  <a:pt x="10938" y="4240"/>
                </a:lnTo>
                <a:lnTo>
                  <a:pt x="10936" y="4240"/>
                </a:lnTo>
                <a:close/>
                <a:moveTo>
                  <a:pt x="9396" y="4654"/>
                </a:moveTo>
                <a:lnTo>
                  <a:pt x="9396" y="4654"/>
                </a:lnTo>
                <a:lnTo>
                  <a:pt x="9392" y="4644"/>
                </a:lnTo>
                <a:lnTo>
                  <a:pt x="9386" y="4630"/>
                </a:lnTo>
                <a:lnTo>
                  <a:pt x="9380" y="4616"/>
                </a:lnTo>
                <a:lnTo>
                  <a:pt x="9372" y="4604"/>
                </a:lnTo>
                <a:lnTo>
                  <a:pt x="9366" y="4596"/>
                </a:lnTo>
                <a:lnTo>
                  <a:pt x="9364" y="4588"/>
                </a:lnTo>
                <a:lnTo>
                  <a:pt x="9360" y="4580"/>
                </a:lnTo>
                <a:lnTo>
                  <a:pt x="9352" y="4570"/>
                </a:lnTo>
                <a:lnTo>
                  <a:pt x="9344" y="4562"/>
                </a:lnTo>
                <a:lnTo>
                  <a:pt x="9336" y="4560"/>
                </a:lnTo>
                <a:lnTo>
                  <a:pt x="9330" y="4560"/>
                </a:lnTo>
                <a:lnTo>
                  <a:pt x="9326" y="4562"/>
                </a:lnTo>
                <a:lnTo>
                  <a:pt x="9326" y="4564"/>
                </a:lnTo>
                <a:lnTo>
                  <a:pt x="9330" y="4566"/>
                </a:lnTo>
                <a:lnTo>
                  <a:pt x="9332" y="4572"/>
                </a:lnTo>
                <a:lnTo>
                  <a:pt x="9334" y="4580"/>
                </a:lnTo>
                <a:lnTo>
                  <a:pt x="9334" y="4590"/>
                </a:lnTo>
                <a:lnTo>
                  <a:pt x="9332" y="4598"/>
                </a:lnTo>
                <a:lnTo>
                  <a:pt x="9328" y="4604"/>
                </a:lnTo>
                <a:lnTo>
                  <a:pt x="9328" y="4610"/>
                </a:lnTo>
                <a:lnTo>
                  <a:pt x="9328" y="4618"/>
                </a:lnTo>
                <a:lnTo>
                  <a:pt x="9326" y="4630"/>
                </a:lnTo>
                <a:lnTo>
                  <a:pt x="9324" y="4636"/>
                </a:lnTo>
                <a:lnTo>
                  <a:pt x="9324" y="4638"/>
                </a:lnTo>
                <a:lnTo>
                  <a:pt x="9324" y="4636"/>
                </a:lnTo>
                <a:lnTo>
                  <a:pt x="9322" y="4630"/>
                </a:lnTo>
                <a:lnTo>
                  <a:pt x="9320" y="4630"/>
                </a:lnTo>
                <a:lnTo>
                  <a:pt x="9320" y="4632"/>
                </a:lnTo>
                <a:lnTo>
                  <a:pt x="9318" y="4640"/>
                </a:lnTo>
                <a:lnTo>
                  <a:pt x="9320" y="4654"/>
                </a:lnTo>
                <a:lnTo>
                  <a:pt x="9322" y="4676"/>
                </a:lnTo>
                <a:lnTo>
                  <a:pt x="9322" y="4700"/>
                </a:lnTo>
                <a:lnTo>
                  <a:pt x="9324" y="4712"/>
                </a:lnTo>
                <a:lnTo>
                  <a:pt x="9326" y="4722"/>
                </a:lnTo>
                <a:lnTo>
                  <a:pt x="9332" y="4734"/>
                </a:lnTo>
                <a:lnTo>
                  <a:pt x="9338" y="4742"/>
                </a:lnTo>
                <a:lnTo>
                  <a:pt x="9346" y="4748"/>
                </a:lnTo>
                <a:lnTo>
                  <a:pt x="9352" y="4750"/>
                </a:lnTo>
                <a:lnTo>
                  <a:pt x="9358" y="4750"/>
                </a:lnTo>
                <a:lnTo>
                  <a:pt x="9364" y="4748"/>
                </a:lnTo>
                <a:lnTo>
                  <a:pt x="9376" y="4740"/>
                </a:lnTo>
                <a:lnTo>
                  <a:pt x="9390" y="4732"/>
                </a:lnTo>
                <a:lnTo>
                  <a:pt x="9396" y="4726"/>
                </a:lnTo>
                <a:lnTo>
                  <a:pt x="9402" y="4718"/>
                </a:lnTo>
                <a:lnTo>
                  <a:pt x="9404" y="4710"/>
                </a:lnTo>
                <a:lnTo>
                  <a:pt x="9406" y="4700"/>
                </a:lnTo>
                <a:lnTo>
                  <a:pt x="9406" y="4682"/>
                </a:lnTo>
                <a:lnTo>
                  <a:pt x="9406" y="4676"/>
                </a:lnTo>
                <a:lnTo>
                  <a:pt x="9404" y="4672"/>
                </a:lnTo>
                <a:lnTo>
                  <a:pt x="9400" y="4666"/>
                </a:lnTo>
                <a:lnTo>
                  <a:pt x="9400" y="4662"/>
                </a:lnTo>
                <a:lnTo>
                  <a:pt x="9400" y="4658"/>
                </a:lnTo>
                <a:lnTo>
                  <a:pt x="9396" y="4654"/>
                </a:lnTo>
                <a:close/>
                <a:moveTo>
                  <a:pt x="9854" y="4376"/>
                </a:moveTo>
                <a:lnTo>
                  <a:pt x="9854" y="4376"/>
                </a:lnTo>
                <a:lnTo>
                  <a:pt x="9854" y="4374"/>
                </a:lnTo>
                <a:lnTo>
                  <a:pt x="9852" y="4376"/>
                </a:lnTo>
                <a:lnTo>
                  <a:pt x="9848" y="4384"/>
                </a:lnTo>
                <a:lnTo>
                  <a:pt x="9846" y="4400"/>
                </a:lnTo>
                <a:lnTo>
                  <a:pt x="9844" y="4422"/>
                </a:lnTo>
                <a:lnTo>
                  <a:pt x="9842" y="4442"/>
                </a:lnTo>
                <a:lnTo>
                  <a:pt x="9840" y="4452"/>
                </a:lnTo>
                <a:lnTo>
                  <a:pt x="9838" y="4460"/>
                </a:lnTo>
                <a:lnTo>
                  <a:pt x="9840" y="4472"/>
                </a:lnTo>
                <a:lnTo>
                  <a:pt x="9842" y="4478"/>
                </a:lnTo>
                <a:lnTo>
                  <a:pt x="9844" y="4480"/>
                </a:lnTo>
                <a:lnTo>
                  <a:pt x="9846" y="4474"/>
                </a:lnTo>
                <a:lnTo>
                  <a:pt x="9850" y="4448"/>
                </a:lnTo>
                <a:lnTo>
                  <a:pt x="9850" y="4440"/>
                </a:lnTo>
                <a:lnTo>
                  <a:pt x="9850" y="4436"/>
                </a:lnTo>
                <a:lnTo>
                  <a:pt x="9850" y="4434"/>
                </a:lnTo>
                <a:lnTo>
                  <a:pt x="9852" y="4430"/>
                </a:lnTo>
                <a:lnTo>
                  <a:pt x="9854" y="4428"/>
                </a:lnTo>
                <a:lnTo>
                  <a:pt x="9854" y="4424"/>
                </a:lnTo>
                <a:lnTo>
                  <a:pt x="9852" y="4416"/>
                </a:lnTo>
                <a:lnTo>
                  <a:pt x="9852" y="4410"/>
                </a:lnTo>
                <a:lnTo>
                  <a:pt x="9852" y="4406"/>
                </a:lnTo>
                <a:lnTo>
                  <a:pt x="9854" y="4404"/>
                </a:lnTo>
                <a:lnTo>
                  <a:pt x="9856" y="4398"/>
                </a:lnTo>
                <a:lnTo>
                  <a:pt x="9858" y="4390"/>
                </a:lnTo>
                <a:lnTo>
                  <a:pt x="9858" y="4382"/>
                </a:lnTo>
                <a:lnTo>
                  <a:pt x="9854" y="4376"/>
                </a:lnTo>
                <a:close/>
                <a:moveTo>
                  <a:pt x="9834" y="4508"/>
                </a:moveTo>
                <a:lnTo>
                  <a:pt x="9834" y="4508"/>
                </a:lnTo>
                <a:lnTo>
                  <a:pt x="9832" y="4510"/>
                </a:lnTo>
                <a:lnTo>
                  <a:pt x="9828" y="4516"/>
                </a:lnTo>
                <a:lnTo>
                  <a:pt x="9828" y="4522"/>
                </a:lnTo>
                <a:lnTo>
                  <a:pt x="9830" y="4526"/>
                </a:lnTo>
                <a:lnTo>
                  <a:pt x="9832" y="4526"/>
                </a:lnTo>
                <a:lnTo>
                  <a:pt x="9834" y="4526"/>
                </a:lnTo>
                <a:lnTo>
                  <a:pt x="9838" y="4520"/>
                </a:lnTo>
                <a:lnTo>
                  <a:pt x="9838" y="4512"/>
                </a:lnTo>
                <a:lnTo>
                  <a:pt x="9836" y="4510"/>
                </a:lnTo>
                <a:lnTo>
                  <a:pt x="9834" y="4508"/>
                </a:lnTo>
                <a:close/>
                <a:moveTo>
                  <a:pt x="9884" y="4688"/>
                </a:moveTo>
                <a:lnTo>
                  <a:pt x="9884" y="4688"/>
                </a:lnTo>
                <a:lnTo>
                  <a:pt x="9882" y="4690"/>
                </a:lnTo>
                <a:lnTo>
                  <a:pt x="9882" y="4694"/>
                </a:lnTo>
                <a:lnTo>
                  <a:pt x="9882" y="4702"/>
                </a:lnTo>
                <a:lnTo>
                  <a:pt x="9886" y="4708"/>
                </a:lnTo>
                <a:lnTo>
                  <a:pt x="9888" y="4710"/>
                </a:lnTo>
                <a:lnTo>
                  <a:pt x="9890" y="4708"/>
                </a:lnTo>
                <a:lnTo>
                  <a:pt x="9892" y="4704"/>
                </a:lnTo>
                <a:lnTo>
                  <a:pt x="9892" y="4700"/>
                </a:lnTo>
                <a:lnTo>
                  <a:pt x="9892" y="4692"/>
                </a:lnTo>
                <a:lnTo>
                  <a:pt x="9888" y="4688"/>
                </a:lnTo>
                <a:lnTo>
                  <a:pt x="9886" y="4686"/>
                </a:lnTo>
                <a:lnTo>
                  <a:pt x="9884" y="4688"/>
                </a:lnTo>
                <a:close/>
                <a:moveTo>
                  <a:pt x="9842" y="4586"/>
                </a:moveTo>
                <a:lnTo>
                  <a:pt x="9842" y="4586"/>
                </a:lnTo>
                <a:lnTo>
                  <a:pt x="9840" y="4590"/>
                </a:lnTo>
                <a:lnTo>
                  <a:pt x="9840" y="4592"/>
                </a:lnTo>
                <a:lnTo>
                  <a:pt x="9844" y="4594"/>
                </a:lnTo>
                <a:lnTo>
                  <a:pt x="9846" y="4596"/>
                </a:lnTo>
                <a:lnTo>
                  <a:pt x="9848" y="4592"/>
                </a:lnTo>
                <a:lnTo>
                  <a:pt x="9848" y="4590"/>
                </a:lnTo>
                <a:lnTo>
                  <a:pt x="9846" y="4586"/>
                </a:lnTo>
                <a:lnTo>
                  <a:pt x="9844" y="4586"/>
                </a:lnTo>
                <a:lnTo>
                  <a:pt x="9842" y="4586"/>
                </a:lnTo>
                <a:close/>
                <a:moveTo>
                  <a:pt x="9868" y="4654"/>
                </a:moveTo>
                <a:lnTo>
                  <a:pt x="9868" y="4654"/>
                </a:lnTo>
                <a:lnTo>
                  <a:pt x="9872" y="4654"/>
                </a:lnTo>
                <a:lnTo>
                  <a:pt x="9870" y="4648"/>
                </a:lnTo>
                <a:lnTo>
                  <a:pt x="9868" y="4646"/>
                </a:lnTo>
                <a:lnTo>
                  <a:pt x="9868" y="4648"/>
                </a:lnTo>
                <a:lnTo>
                  <a:pt x="9866" y="4650"/>
                </a:lnTo>
                <a:lnTo>
                  <a:pt x="9868" y="4654"/>
                </a:lnTo>
                <a:close/>
                <a:moveTo>
                  <a:pt x="7488" y="3256"/>
                </a:moveTo>
                <a:lnTo>
                  <a:pt x="7488" y="3256"/>
                </a:lnTo>
                <a:lnTo>
                  <a:pt x="7494" y="3250"/>
                </a:lnTo>
                <a:lnTo>
                  <a:pt x="7496" y="3246"/>
                </a:lnTo>
                <a:lnTo>
                  <a:pt x="7496" y="3244"/>
                </a:lnTo>
                <a:lnTo>
                  <a:pt x="7492" y="3246"/>
                </a:lnTo>
                <a:lnTo>
                  <a:pt x="7486" y="3252"/>
                </a:lnTo>
                <a:lnTo>
                  <a:pt x="7474" y="3258"/>
                </a:lnTo>
                <a:lnTo>
                  <a:pt x="7460" y="3262"/>
                </a:lnTo>
                <a:lnTo>
                  <a:pt x="7454" y="3262"/>
                </a:lnTo>
                <a:lnTo>
                  <a:pt x="7446" y="3262"/>
                </a:lnTo>
                <a:lnTo>
                  <a:pt x="7438" y="3260"/>
                </a:lnTo>
                <a:lnTo>
                  <a:pt x="7436" y="3262"/>
                </a:lnTo>
                <a:lnTo>
                  <a:pt x="7434" y="3264"/>
                </a:lnTo>
                <a:lnTo>
                  <a:pt x="7432" y="3266"/>
                </a:lnTo>
                <a:lnTo>
                  <a:pt x="7432" y="3270"/>
                </a:lnTo>
                <a:lnTo>
                  <a:pt x="7430" y="3272"/>
                </a:lnTo>
                <a:lnTo>
                  <a:pt x="7428" y="3272"/>
                </a:lnTo>
                <a:lnTo>
                  <a:pt x="7420" y="3272"/>
                </a:lnTo>
                <a:lnTo>
                  <a:pt x="7416" y="3274"/>
                </a:lnTo>
                <a:lnTo>
                  <a:pt x="7414" y="3278"/>
                </a:lnTo>
                <a:lnTo>
                  <a:pt x="7410" y="3278"/>
                </a:lnTo>
                <a:lnTo>
                  <a:pt x="7406" y="3278"/>
                </a:lnTo>
                <a:lnTo>
                  <a:pt x="7406" y="3280"/>
                </a:lnTo>
                <a:lnTo>
                  <a:pt x="7410" y="3292"/>
                </a:lnTo>
                <a:lnTo>
                  <a:pt x="7412" y="3296"/>
                </a:lnTo>
                <a:lnTo>
                  <a:pt x="7416" y="3298"/>
                </a:lnTo>
                <a:lnTo>
                  <a:pt x="7422" y="3300"/>
                </a:lnTo>
                <a:lnTo>
                  <a:pt x="7426" y="3300"/>
                </a:lnTo>
                <a:lnTo>
                  <a:pt x="7432" y="3300"/>
                </a:lnTo>
                <a:lnTo>
                  <a:pt x="7436" y="3302"/>
                </a:lnTo>
                <a:lnTo>
                  <a:pt x="7438" y="3302"/>
                </a:lnTo>
                <a:lnTo>
                  <a:pt x="7438" y="3300"/>
                </a:lnTo>
                <a:lnTo>
                  <a:pt x="7440" y="3298"/>
                </a:lnTo>
                <a:lnTo>
                  <a:pt x="7442" y="3298"/>
                </a:lnTo>
                <a:lnTo>
                  <a:pt x="7448" y="3296"/>
                </a:lnTo>
                <a:lnTo>
                  <a:pt x="7456" y="3294"/>
                </a:lnTo>
                <a:lnTo>
                  <a:pt x="7458" y="3290"/>
                </a:lnTo>
                <a:lnTo>
                  <a:pt x="7462" y="3286"/>
                </a:lnTo>
                <a:lnTo>
                  <a:pt x="7464" y="3284"/>
                </a:lnTo>
                <a:lnTo>
                  <a:pt x="7468" y="3282"/>
                </a:lnTo>
                <a:lnTo>
                  <a:pt x="7474" y="3282"/>
                </a:lnTo>
                <a:lnTo>
                  <a:pt x="7480" y="3280"/>
                </a:lnTo>
                <a:lnTo>
                  <a:pt x="7478" y="3276"/>
                </a:lnTo>
                <a:lnTo>
                  <a:pt x="7474" y="3270"/>
                </a:lnTo>
                <a:lnTo>
                  <a:pt x="7474" y="3266"/>
                </a:lnTo>
                <a:lnTo>
                  <a:pt x="7480" y="3262"/>
                </a:lnTo>
                <a:lnTo>
                  <a:pt x="7488" y="3256"/>
                </a:lnTo>
                <a:close/>
                <a:moveTo>
                  <a:pt x="6684" y="3228"/>
                </a:moveTo>
                <a:lnTo>
                  <a:pt x="6684" y="3228"/>
                </a:lnTo>
                <a:lnTo>
                  <a:pt x="6684" y="3230"/>
                </a:lnTo>
                <a:lnTo>
                  <a:pt x="6686" y="3234"/>
                </a:lnTo>
                <a:lnTo>
                  <a:pt x="6688" y="3238"/>
                </a:lnTo>
                <a:lnTo>
                  <a:pt x="6692" y="3238"/>
                </a:lnTo>
                <a:lnTo>
                  <a:pt x="6692" y="3234"/>
                </a:lnTo>
                <a:lnTo>
                  <a:pt x="6690" y="3230"/>
                </a:lnTo>
                <a:lnTo>
                  <a:pt x="6688" y="3228"/>
                </a:lnTo>
                <a:lnTo>
                  <a:pt x="6684" y="3228"/>
                </a:lnTo>
                <a:close/>
                <a:moveTo>
                  <a:pt x="6456" y="4860"/>
                </a:moveTo>
                <a:lnTo>
                  <a:pt x="6456" y="4860"/>
                </a:lnTo>
                <a:lnTo>
                  <a:pt x="6448" y="4872"/>
                </a:lnTo>
                <a:lnTo>
                  <a:pt x="6446" y="4874"/>
                </a:lnTo>
                <a:lnTo>
                  <a:pt x="6448" y="4878"/>
                </a:lnTo>
                <a:lnTo>
                  <a:pt x="6448" y="4880"/>
                </a:lnTo>
                <a:lnTo>
                  <a:pt x="6452" y="4882"/>
                </a:lnTo>
                <a:lnTo>
                  <a:pt x="6456" y="4884"/>
                </a:lnTo>
                <a:lnTo>
                  <a:pt x="6456" y="4882"/>
                </a:lnTo>
                <a:lnTo>
                  <a:pt x="6464" y="4870"/>
                </a:lnTo>
                <a:lnTo>
                  <a:pt x="6466" y="4864"/>
                </a:lnTo>
                <a:lnTo>
                  <a:pt x="6466" y="4860"/>
                </a:lnTo>
                <a:lnTo>
                  <a:pt x="6466" y="4858"/>
                </a:lnTo>
                <a:lnTo>
                  <a:pt x="6464" y="4856"/>
                </a:lnTo>
                <a:lnTo>
                  <a:pt x="6460" y="4856"/>
                </a:lnTo>
                <a:lnTo>
                  <a:pt x="6456" y="4860"/>
                </a:lnTo>
                <a:close/>
                <a:moveTo>
                  <a:pt x="6376" y="5018"/>
                </a:moveTo>
                <a:lnTo>
                  <a:pt x="6376" y="5018"/>
                </a:lnTo>
                <a:lnTo>
                  <a:pt x="6372" y="5018"/>
                </a:lnTo>
                <a:lnTo>
                  <a:pt x="6370" y="5020"/>
                </a:lnTo>
                <a:lnTo>
                  <a:pt x="6368" y="5026"/>
                </a:lnTo>
                <a:lnTo>
                  <a:pt x="6366" y="5032"/>
                </a:lnTo>
                <a:lnTo>
                  <a:pt x="6368" y="5038"/>
                </a:lnTo>
                <a:lnTo>
                  <a:pt x="6370" y="5038"/>
                </a:lnTo>
                <a:lnTo>
                  <a:pt x="6372" y="5036"/>
                </a:lnTo>
                <a:lnTo>
                  <a:pt x="6376" y="5030"/>
                </a:lnTo>
                <a:lnTo>
                  <a:pt x="6378" y="5024"/>
                </a:lnTo>
                <a:lnTo>
                  <a:pt x="6378" y="5020"/>
                </a:lnTo>
                <a:lnTo>
                  <a:pt x="6376" y="5018"/>
                </a:lnTo>
                <a:close/>
                <a:moveTo>
                  <a:pt x="5466" y="4460"/>
                </a:moveTo>
                <a:lnTo>
                  <a:pt x="5466" y="4460"/>
                </a:lnTo>
                <a:lnTo>
                  <a:pt x="5466" y="4458"/>
                </a:lnTo>
                <a:lnTo>
                  <a:pt x="5464" y="4458"/>
                </a:lnTo>
                <a:lnTo>
                  <a:pt x="5462" y="4458"/>
                </a:lnTo>
                <a:lnTo>
                  <a:pt x="5458" y="4460"/>
                </a:lnTo>
                <a:lnTo>
                  <a:pt x="5458" y="4462"/>
                </a:lnTo>
                <a:lnTo>
                  <a:pt x="5462" y="4464"/>
                </a:lnTo>
                <a:lnTo>
                  <a:pt x="5466" y="4460"/>
                </a:lnTo>
                <a:close/>
                <a:moveTo>
                  <a:pt x="5468" y="4472"/>
                </a:moveTo>
                <a:lnTo>
                  <a:pt x="5468" y="4472"/>
                </a:lnTo>
                <a:lnTo>
                  <a:pt x="5466" y="4472"/>
                </a:lnTo>
                <a:lnTo>
                  <a:pt x="5464" y="4474"/>
                </a:lnTo>
                <a:lnTo>
                  <a:pt x="5462" y="4476"/>
                </a:lnTo>
                <a:lnTo>
                  <a:pt x="5462" y="4478"/>
                </a:lnTo>
                <a:lnTo>
                  <a:pt x="5466" y="4478"/>
                </a:lnTo>
                <a:lnTo>
                  <a:pt x="5468" y="4476"/>
                </a:lnTo>
                <a:lnTo>
                  <a:pt x="5468" y="4472"/>
                </a:lnTo>
                <a:close/>
                <a:moveTo>
                  <a:pt x="5454" y="4498"/>
                </a:moveTo>
                <a:lnTo>
                  <a:pt x="5454" y="4498"/>
                </a:lnTo>
                <a:lnTo>
                  <a:pt x="5456" y="4500"/>
                </a:lnTo>
                <a:lnTo>
                  <a:pt x="5458" y="4500"/>
                </a:lnTo>
                <a:lnTo>
                  <a:pt x="5460" y="4500"/>
                </a:lnTo>
                <a:lnTo>
                  <a:pt x="5462" y="4496"/>
                </a:lnTo>
                <a:lnTo>
                  <a:pt x="5460" y="4492"/>
                </a:lnTo>
                <a:lnTo>
                  <a:pt x="5458" y="4492"/>
                </a:lnTo>
                <a:lnTo>
                  <a:pt x="5456" y="4494"/>
                </a:lnTo>
                <a:lnTo>
                  <a:pt x="5454" y="4498"/>
                </a:lnTo>
                <a:close/>
                <a:moveTo>
                  <a:pt x="5466" y="4492"/>
                </a:moveTo>
                <a:lnTo>
                  <a:pt x="5466" y="4492"/>
                </a:lnTo>
                <a:lnTo>
                  <a:pt x="5464" y="4492"/>
                </a:lnTo>
                <a:lnTo>
                  <a:pt x="5464" y="4496"/>
                </a:lnTo>
                <a:lnTo>
                  <a:pt x="5466" y="4498"/>
                </a:lnTo>
                <a:lnTo>
                  <a:pt x="5468" y="4498"/>
                </a:lnTo>
                <a:lnTo>
                  <a:pt x="5470" y="4496"/>
                </a:lnTo>
                <a:lnTo>
                  <a:pt x="5468" y="4494"/>
                </a:lnTo>
                <a:lnTo>
                  <a:pt x="5466" y="4492"/>
                </a:lnTo>
                <a:close/>
                <a:moveTo>
                  <a:pt x="5474" y="4492"/>
                </a:moveTo>
                <a:lnTo>
                  <a:pt x="5474" y="4492"/>
                </a:lnTo>
                <a:lnTo>
                  <a:pt x="5476" y="4492"/>
                </a:lnTo>
                <a:lnTo>
                  <a:pt x="5478" y="4490"/>
                </a:lnTo>
                <a:lnTo>
                  <a:pt x="5478" y="4488"/>
                </a:lnTo>
                <a:lnTo>
                  <a:pt x="5478" y="4486"/>
                </a:lnTo>
                <a:lnTo>
                  <a:pt x="5476" y="4486"/>
                </a:lnTo>
                <a:lnTo>
                  <a:pt x="5474" y="4488"/>
                </a:lnTo>
                <a:lnTo>
                  <a:pt x="5474" y="4492"/>
                </a:lnTo>
                <a:close/>
                <a:moveTo>
                  <a:pt x="5456" y="4486"/>
                </a:moveTo>
                <a:lnTo>
                  <a:pt x="5456" y="4486"/>
                </a:lnTo>
                <a:lnTo>
                  <a:pt x="5454" y="4486"/>
                </a:lnTo>
                <a:lnTo>
                  <a:pt x="5454" y="4488"/>
                </a:lnTo>
                <a:lnTo>
                  <a:pt x="5454" y="4490"/>
                </a:lnTo>
                <a:lnTo>
                  <a:pt x="5456" y="4490"/>
                </a:lnTo>
                <a:lnTo>
                  <a:pt x="5458" y="4488"/>
                </a:lnTo>
                <a:lnTo>
                  <a:pt x="5456" y="4486"/>
                </a:lnTo>
                <a:close/>
                <a:moveTo>
                  <a:pt x="5448" y="4476"/>
                </a:moveTo>
                <a:lnTo>
                  <a:pt x="5448" y="4476"/>
                </a:lnTo>
                <a:lnTo>
                  <a:pt x="5450" y="4476"/>
                </a:lnTo>
                <a:lnTo>
                  <a:pt x="5454" y="4474"/>
                </a:lnTo>
                <a:lnTo>
                  <a:pt x="5454" y="4472"/>
                </a:lnTo>
                <a:lnTo>
                  <a:pt x="5450" y="4472"/>
                </a:lnTo>
                <a:lnTo>
                  <a:pt x="5448" y="4474"/>
                </a:lnTo>
                <a:lnTo>
                  <a:pt x="5448" y="4476"/>
                </a:lnTo>
                <a:close/>
                <a:moveTo>
                  <a:pt x="5480" y="4474"/>
                </a:moveTo>
                <a:lnTo>
                  <a:pt x="5480" y="4474"/>
                </a:lnTo>
                <a:lnTo>
                  <a:pt x="5484" y="4474"/>
                </a:lnTo>
                <a:lnTo>
                  <a:pt x="5484" y="4472"/>
                </a:lnTo>
                <a:lnTo>
                  <a:pt x="5482" y="4470"/>
                </a:lnTo>
                <a:lnTo>
                  <a:pt x="5480" y="4472"/>
                </a:lnTo>
                <a:lnTo>
                  <a:pt x="5480" y="4474"/>
                </a:lnTo>
                <a:close/>
                <a:moveTo>
                  <a:pt x="6488" y="2842"/>
                </a:moveTo>
                <a:lnTo>
                  <a:pt x="6488" y="2842"/>
                </a:lnTo>
                <a:lnTo>
                  <a:pt x="6484" y="2842"/>
                </a:lnTo>
                <a:lnTo>
                  <a:pt x="6484" y="2844"/>
                </a:lnTo>
                <a:lnTo>
                  <a:pt x="6484" y="2852"/>
                </a:lnTo>
                <a:lnTo>
                  <a:pt x="6482" y="2858"/>
                </a:lnTo>
                <a:lnTo>
                  <a:pt x="6482" y="2860"/>
                </a:lnTo>
                <a:lnTo>
                  <a:pt x="6480" y="2860"/>
                </a:lnTo>
                <a:lnTo>
                  <a:pt x="6476" y="2858"/>
                </a:lnTo>
                <a:lnTo>
                  <a:pt x="6472" y="2860"/>
                </a:lnTo>
                <a:lnTo>
                  <a:pt x="6468" y="2862"/>
                </a:lnTo>
                <a:lnTo>
                  <a:pt x="6464" y="2866"/>
                </a:lnTo>
                <a:lnTo>
                  <a:pt x="6460" y="2868"/>
                </a:lnTo>
                <a:lnTo>
                  <a:pt x="6458" y="2868"/>
                </a:lnTo>
                <a:lnTo>
                  <a:pt x="6456" y="2872"/>
                </a:lnTo>
                <a:lnTo>
                  <a:pt x="6454" y="2884"/>
                </a:lnTo>
                <a:lnTo>
                  <a:pt x="6454" y="2898"/>
                </a:lnTo>
                <a:lnTo>
                  <a:pt x="6454" y="2902"/>
                </a:lnTo>
                <a:lnTo>
                  <a:pt x="6456" y="2904"/>
                </a:lnTo>
                <a:lnTo>
                  <a:pt x="6460" y="2904"/>
                </a:lnTo>
                <a:lnTo>
                  <a:pt x="6460" y="2906"/>
                </a:lnTo>
                <a:lnTo>
                  <a:pt x="6458" y="2910"/>
                </a:lnTo>
                <a:lnTo>
                  <a:pt x="6456" y="2912"/>
                </a:lnTo>
                <a:lnTo>
                  <a:pt x="6462" y="2914"/>
                </a:lnTo>
                <a:lnTo>
                  <a:pt x="6464" y="2916"/>
                </a:lnTo>
                <a:lnTo>
                  <a:pt x="6462" y="2918"/>
                </a:lnTo>
                <a:lnTo>
                  <a:pt x="6460" y="2922"/>
                </a:lnTo>
                <a:lnTo>
                  <a:pt x="6460" y="2924"/>
                </a:lnTo>
                <a:lnTo>
                  <a:pt x="6464" y="2924"/>
                </a:lnTo>
                <a:lnTo>
                  <a:pt x="6470" y="2930"/>
                </a:lnTo>
                <a:lnTo>
                  <a:pt x="6474" y="2932"/>
                </a:lnTo>
                <a:lnTo>
                  <a:pt x="6474" y="2934"/>
                </a:lnTo>
                <a:lnTo>
                  <a:pt x="6476" y="2934"/>
                </a:lnTo>
                <a:lnTo>
                  <a:pt x="6480" y="2932"/>
                </a:lnTo>
                <a:lnTo>
                  <a:pt x="6480" y="2930"/>
                </a:lnTo>
                <a:lnTo>
                  <a:pt x="6480" y="2926"/>
                </a:lnTo>
                <a:lnTo>
                  <a:pt x="6480" y="2924"/>
                </a:lnTo>
                <a:lnTo>
                  <a:pt x="6484" y="2922"/>
                </a:lnTo>
                <a:lnTo>
                  <a:pt x="6486" y="2918"/>
                </a:lnTo>
                <a:lnTo>
                  <a:pt x="6486" y="2904"/>
                </a:lnTo>
                <a:lnTo>
                  <a:pt x="6488" y="2900"/>
                </a:lnTo>
                <a:lnTo>
                  <a:pt x="6490" y="2896"/>
                </a:lnTo>
                <a:lnTo>
                  <a:pt x="6492" y="2890"/>
                </a:lnTo>
                <a:lnTo>
                  <a:pt x="6492" y="2880"/>
                </a:lnTo>
                <a:lnTo>
                  <a:pt x="6490" y="2870"/>
                </a:lnTo>
                <a:lnTo>
                  <a:pt x="6490" y="2864"/>
                </a:lnTo>
                <a:lnTo>
                  <a:pt x="6488" y="2860"/>
                </a:lnTo>
                <a:lnTo>
                  <a:pt x="6488" y="2858"/>
                </a:lnTo>
                <a:lnTo>
                  <a:pt x="6490" y="2848"/>
                </a:lnTo>
                <a:lnTo>
                  <a:pt x="6488" y="2844"/>
                </a:lnTo>
                <a:lnTo>
                  <a:pt x="6488" y="2842"/>
                </a:lnTo>
                <a:close/>
                <a:moveTo>
                  <a:pt x="6706" y="3110"/>
                </a:moveTo>
                <a:lnTo>
                  <a:pt x="6706" y="3110"/>
                </a:lnTo>
                <a:lnTo>
                  <a:pt x="6702" y="3110"/>
                </a:lnTo>
                <a:lnTo>
                  <a:pt x="6696" y="3112"/>
                </a:lnTo>
                <a:lnTo>
                  <a:pt x="6682" y="3118"/>
                </a:lnTo>
                <a:lnTo>
                  <a:pt x="6674" y="3120"/>
                </a:lnTo>
                <a:lnTo>
                  <a:pt x="6666" y="3120"/>
                </a:lnTo>
                <a:lnTo>
                  <a:pt x="6658" y="3118"/>
                </a:lnTo>
                <a:lnTo>
                  <a:pt x="6652" y="3114"/>
                </a:lnTo>
                <a:lnTo>
                  <a:pt x="6644" y="3108"/>
                </a:lnTo>
                <a:lnTo>
                  <a:pt x="6638" y="3108"/>
                </a:lnTo>
                <a:lnTo>
                  <a:pt x="6634" y="3108"/>
                </a:lnTo>
                <a:lnTo>
                  <a:pt x="6632" y="3112"/>
                </a:lnTo>
                <a:lnTo>
                  <a:pt x="6628" y="3116"/>
                </a:lnTo>
                <a:lnTo>
                  <a:pt x="6626" y="3116"/>
                </a:lnTo>
                <a:lnTo>
                  <a:pt x="6622" y="3112"/>
                </a:lnTo>
                <a:lnTo>
                  <a:pt x="6622" y="3110"/>
                </a:lnTo>
                <a:lnTo>
                  <a:pt x="6620" y="3110"/>
                </a:lnTo>
                <a:lnTo>
                  <a:pt x="6614" y="3112"/>
                </a:lnTo>
                <a:lnTo>
                  <a:pt x="6610" y="3120"/>
                </a:lnTo>
                <a:lnTo>
                  <a:pt x="6610" y="3132"/>
                </a:lnTo>
                <a:lnTo>
                  <a:pt x="6610" y="3136"/>
                </a:lnTo>
                <a:lnTo>
                  <a:pt x="6614" y="3140"/>
                </a:lnTo>
                <a:lnTo>
                  <a:pt x="6628" y="3144"/>
                </a:lnTo>
                <a:lnTo>
                  <a:pt x="6640" y="3150"/>
                </a:lnTo>
                <a:lnTo>
                  <a:pt x="6650" y="3158"/>
                </a:lnTo>
                <a:lnTo>
                  <a:pt x="6660" y="3164"/>
                </a:lnTo>
                <a:lnTo>
                  <a:pt x="6666" y="3166"/>
                </a:lnTo>
                <a:lnTo>
                  <a:pt x="6670" y="3168"/>
                </a:lnTo>
                <a:lnTo>
                  <a:pt x="6678" y="3170"/>
                </a:lnTo>
                <a:lnTo>
                  <a:pt x="6684" y="3176"/>
                </a:lnTo>
                <a:lnTo>
                  <a:pt x="6692" y="3182"/>
                </a:lnTo>
                <a:lnTo>
                  <a:pt x="6702" y="3186"/>
                </a:lnTo>
                <a:lnTo>
                  <a:pt x="6714" y="3192"/>
                </a:lnTo>
                <a:lnTo>
                  <a:pt x="6716" y="3190"/>
                </a:lnTo>
                <a:lnTo>
                  <a:pt x="6716" y="3186"/>
                </a:lnTo>
                <a:lnTo>
                  <a:pt x="6718" y="3178"/>
                </a:lnTo>
                <a:lnTo>
                  <a:pt x="6720" y="3170"/>
                </a:lnTo>
                <a:lnTo>
                  <a:pt x="6720" y="3162"/>
                </a:lnTo>
                <a:lnTo>
                  <a:pt x="6720" y="3158"/>
                </a:lnTo>
                <a:lnTo>
                  <a:pt x="6716" y="3154"/>
                </a:lnTo>
                <a:lnTo>
                  <a:pt x="6714" y="3152"/>
                </a:lnTo>
                <a:lnTo>
                  <a:pt x="6716" y="3146"/>
                </a:lnTo>
                <a:lnTo>
                  <a:pt x="6720" y="3130"/>
                </a:lnTo>
                <a:lnTo>
                  <a:pt x="6736" y="3104"/>
                </a:lnTo>
                <a:lnTo>
                  <a:pt x="6736" y="3102"/>
                </a:lnTo>
                <a:lnTo>
                  <a:pt x="6734" y="3102"/>
                </a:lnTo>
                <a:lnTo>
                  <a:pt x="6728" y="3106"/>
                </a:lnTo>
                <a:lnTo>
                  <a:pt x="6716" y="3110"/>
                </a:lnTo>
                <a:lnTo>
                  <a:pt x="6712" y="3110"/>
                </a:lnTo>
                <a:lnTo>
                  <a:pt x="6706" y="3110"/>
                </a:lnTo>
                <a:close/>
                <a:moveTo>
                  <a:pt x="6434" y="2968"/>
                </a:moveTo>
                <a:lnTo>
                  <a:pt x="6434" y="2968"/>
                </a:lnTo>
                <a:lnTo>
                  <a:pt x="6436" y="2972"/>
                </a:lnTo>
                <a:lnTo>
                  <a:pt x="6438" y="2976"/>
                </a:lnTo>
                <a:lnTo>
                  <a:pt x="6442" y="2982"/>
                </a:lnTo>
                <a:lnTo>
                  <a:pt x="6446" y="2990"/>
                </a:lnTo>
                <a:lnTo>
                  <a:pt x="6446" y="2996"/>
                </a:lnTo>
                <a:lnTo>
                  <a:pt x="6446" y="3004"/>
                </a:lnTo>
                <a:lnTo>
                  <a:pt x="6446" y="3012"/>
                </a:lnTo>
                <a:lnTo>
                  <a:pt x="6448" y="3016"/>
                </a:lnTo>
                <a:lnTo>
                  <a:pt x="6448" y="3020"/>
                </a:lnTo>
                <a:lnTo>
                  <a:pt x="6446" y="3030"/>
                </a:lnTo>
                <a:lnTo>
                  <a:pt x="6446" y="3046"/>
                </a:lnTo>
                <a:lnTo>
                  <a:pt x="6448" y="3058"/>
                </a:lnTo>
                <a:lnTo>
                  <a:pt x="6450" y="3064"/>
                </a:lnTo>
                <a:lnTo>
                  <a:pt x="6454" y="3068"/>
                </a:lnTo>
                <a:lnTo>
                  <a:pt x="6458" y="3070"/>
                </a:lnTo>
                <a:lnTo>
                  <a:pt x="6462" y="3070"/>
                </a:lnTo>
                <a:lnTo>
                  <a:pt x="6466" y="3068"/>
                </a:lnTo>
                <a:lnTo>
                  <a:pt x="6468" y="3066"/>
                </a:lnTo>
                <a:lnTo>
                  <a:pt x="6472" y="3060"/>
                </a:lnTo>
                <a:lnTo>
                  <a:pt x="6474" y="3054"/>
                </a:lnTo>
                <a:lnTo>
                  <a:pt x="6476" y="3054"/>
                </a:lnTo>
                <a:lnTo>
                  <a:pt x="6480" y="3056"/>
                </a:lnTo>
                <a:lnTo>
                  <a:pt x="6488" y="3058"/>
                </a:lnTo>
                <a:lnTo>
                  <a:pt x="6490" y="3056"/>
                </a:lnTo>
                <a:lnTo>
                  <a:pt x="6492" y="3054"/>
                </a:lnTo>
                <a:lnTo>
                  <a:pt x="6496" y="3044"/>
                </a:lnTo>
                <a:lnTo>
                  <a:pt x="6498" y="3024"/>
                </a:lnTo>
                <a:lnTo>
                  <a:pt x="6500" y="3016"/>
                </a:lnTo>
                <a:lnTo>
                  <a:pt x="6500" y="3008"/>
                </a:lnTo>
                <a:lnTo>
                  <a:pt x="6496" y="3000"/>
                </a:lnTo>
                <a:lnTo>
                  <a:pt x="6496" y="2996"/>
                </a:lnTo>
                <a:lnTo>
                  <a:pt x="6498" y="2990"/>
                </a:lnTo>
                <a:lnTo>
                  <a:pt x="6502" y="2984"/>
                </a:lnTo>
                <a:lnTo>
                  <a:pt x="6502" y="2980"/>
                </a:lnTo>
                <a:lnTo>
                  <a:pt x="6502" y="2968"/>
                </a:lnTo>
                <a:lnTo>
                  <a:pt x="6498" y="2958"/>
                </a:lnTo>
                <a:lnTo>
                  <a:pt x="6494" y="2950"/>
                </a:lnTo>
                <a:lnTo>
                  <a:pt x="6488" y="2944"/>
                </a:lnTo>
                <a:lnTo>
                  <a:pt x="6486" y="2942"/>
                </a:lnTo>
                <a:lnTo>
                  <a:pt x="6484" y="2942"/>
                </a:lnTo>
                <a:lnTo>
                  <a:pt x="6480" y="2944"/>
                </a:lnTo>
                <a:lnTo>
                  <a:pt x="6474" y="2946"/>
                </a:lnTo>
                <a:lnTo>
                  <a:pt x="6460" y="2956"/>
                </a:lnTo>
                <a:lnTo>
                  <a:pt x="6454" y="2962"/>
                </a:lnTo>
                <a:lnTo>
                  <a:pt x="6448" y="2962"/>
                </a:lnTo>
                <a:lnTo>
                  <a:pt x="6442" y="2962"/>
                </a:lnTo>
                <a:lnTo>
                  <a:pt x="6440" y="2960"/>
                </a:lnTo>
                <a:lnTo>
                  <a:pt x="6438" y="2958"/>
                </a:lnTo>
                <a:lnTo>
                  <a:pt x="6436" y="2958"/>
                </a:lnTo>
                <a:lnTo>
                  <a:pt x="6434" y="2968"/>
                </a:lnTo>
                <a:close/>
                <a:moveTo>
                  <a:pt x="6714" y="2136"/>
                </a:moveTo>
                <a:lnTo>
                  <a:pt x="6714" y="2136"/>
                </a:lnTo>
                <a:lnTo>
                  <a:pt x="6718" y="2134"/>
                </a:lnTo>
                <a:lnTo>
                  <a:pt x="6718" y="2132"/>
                </a:lnTo>
                <a:lnTo>
                  <a:pt x="6716" y="2128"/>
                </a:lnTo>
                <a:lnTo>
                  <a:pt x="6714" y="2124"/>
                </a:lnTo>
                <a:lnTo>
                  <a:pt x="6706" y="2120"/>
                </a:lnTo>
                <a:lnTo>
                  <a:pt x="6702" y="2118"/>
                </a:lnTo>
                <a:lnTo>
                  <a:pt x="6700" y="2118"/>
                </a:lnTo>
                <a:lnTo>
                  <a:pt x="6698" y="2122"/>
                </a:lnTo>
                <a:lnTo>
                  <a:pt x="6702" y="2130"/>
                </a:lnTo>
                <a:lnTo>
                  <a:pt x="6706" y="2136"/>
                </a:lnTo>
                <a:lnTo>
                  <a:pt x="6710" y="2136"/>
                </a:lnTo>
                <a:lnTo>
                  <a:pt x="6714" y="2136"/>
                </a:lnTo>
                <a:close/>
                <a:moveTo>
                  <a:pt x="6546" y="1994"/>
                </a:moveTo>
                <a:lnTo>
                  <a:pt x="6546" y="1994"/>
                </a:lnTo>
                <a:lnTo>
                  <a:pt x="6546" y="1996"/>
                </a:lnTo>
                <a:lnTo>
                  <a:pt x="6548" y="1996"/>
                </a:lnTo>
                <a:lnTo>
                  <a:pt x="6556" y="1992"/>
                </a:lnTo>
                <a:lnTo>
                  <a:pt x="6556" y="1990"/>
                </a:lnTo>
                <a:lnTo>
                  <a:pt x="6552" y="1990"/>
                </a:lnTo>
                <a:lnTo>
                  <a:pt x="6548" y="1992"/>
                </a:lnTo>
                <a:lnTo>
                  <a:pt x="6546" y="1994"/>
                </a:lnTo>
                <a:close/>
                <a:moveTo>
                  <a:pt x="6520" y="2132"/>
                </a:moveTo>
                <a:lnTo>
                  <a:pt x="6520" y="2132"/>
                </a:lnTo>
                <a:lnTo>
                  <a:pt x="6530" y="2134"/>
                </a:lnTo>
                <a:lnTo>
                  <a:pt x="6536" y="2132"/>
                </a:lnTo>
                <a:lnTo>
                  <a:pt x="6542" y="2128"/>
                </a:lnTo>
                <a:lnTo>
                  <a:pt x="6542" y="2126"/>
                </a:lnTo>
                <a:lnTo>
                  <a:pt x="6544" y="2124"/>
                </a:lnTo>
                <a:lnTo>
                  <a:pt x="6542" y="2118"/>
                </a:lnTo>
                <a:lnTo>
                  <a:pt x="6540" y="2112"/>
                </a:lnTo>
                <a:lnTo>
                  <a:pt x="6540" y="2108"/>
                </a:lnTo>
                <a:lnTo>
                  <a:pt x="6540" y="2104"/>
                </a:lnTo>
                <a:lnTo>
                  <a:pt x="6538" y="2102"/>
                </a:lnTo>
                <a:lnTo>
                  <a:pt x="6534" y="2100"/>
                </a:lnTo>
                <a:lnTo>
                  <a:pt x="6534" y="2102"/>
                </a:lnTo>
                <a:lnTo>
                  <a:pt x="6534" y="2104"/>
                </a:lnTo>
                <a:lnTo>
                  <a:pt x="6532" y="2104"/>
                </a:lnTo>
                <a:lnTo>
                  <a:pt x="6524" y="2100"/>
                </a:lnTo>
                <a:lnTo>
                  <a:pt x="6520" y="2100"/>
                </a:lnTo>
                <a:lnTo>
                  <a:pt x="6514" y="2102"/>
                </a:lnTo>
                <a:lnTo>
                  <a:pt x="6508" y="2104"/>
                </a:lnTo>
                <a:lnTo>
                  <a:pt x="6504" y="2104"/>
                </a:lnTo>
                <a:lnTo>
                  <a:pt x="6500" y="2104"/>
                </a:lnTo>
                <a:lnTo>
                  <a:pt x="6498" y="2104"/>
                </a:lnTo>
                <a:lnTo>
                  <a:pt x="6498" y="2108"/>
                </a:lnTo>
                <a:lnTo>
                  <a:pt x="6500" y="2110"/>
                </a:lnTo>
                <a:lnTo>
                  <a:pt x="6504" y="2114"/>
                </a:lnTo>
                <a:lnTo>
                  <a:pt x="6508" y="2122"/>
                </a:lnTo>
                <a:lnTo>
                  <a:pt x="6510" y="2126"/>
                </a:lnTo>
                <a:lnTo>
                  <a:pt x="6512" y="2124"/>
                </a:lnTo>
                <a:lnTo>
                  <a:pt x="6514" y="2126"/>
                </a:lnTo>
                <a:lnTo>
                  <a:pt x="6516" y="2126"/>
                </a:lnTo>
                <a:lnTo>
                  <a:pt x="6514" y="2128"/>
                </a:lnTo>
                <a:lnTo>
                  <a:pt x="6516" y="2130"/>
                </a:lnTo>
                <a:lnTo>
                  <a:pt x="6520" y="2132"/>
                </a:lnTo>
                <a:close/>
                <a:moveTo>
                  <a:pt x="6534" y="2078"/>
                </a:moveTo>
                <a:lnTo>
                  <a:pt x="6534" y="2078"/>
                </a:lnTo>
                <a:lnTo>
                  <a:pt x="6532" y="2078"/>
                </a:lnTo>
                <a:lnTo>
                  <a:pt x="6532" y="2080"/>
                </a:lnTo>
                <a:lnTo>
                  <a:pt x="6532" y="2086"/>
                </a:lnTo>
                <a:lnTo>
                  <a:pt x="6534" y="2090"/>
                </a:lnTo>
                <a:lnTo>
                  <a:pt x="6534" y="2088"/>
                </a:lnTo>
                <a:lnTo>
                  <a:pt x="6536" y="2086"/>
                </a:lnTo>
                <a:lnTo>
                  <a:pt x="6536" y="2082"/>
                </a:lnTo>
                <a:lnTo>
                  <a:pt x="6534" y="2078"/>
                </a:lnTo>
                <a:close/>
                <a:moveTo>
                  <a:pt x="6544" y="2134"/>
                </a:moveTo>
                <a:lnTo>
                  <a:pt x="6544" y="2134"/>
                </a:lnTo>
                <a:lnTo>
                  <a:pt x="6544" y="2132"/>
                </a:lnTo>
                <a:lnTo>
                  <a:pt x="6544" y="2130"/>
                </a:lnTo>
                <a:lnTo>
                  <a:pt x="6542" y="2132"/>
                </a:lnTo>
                <a:lnTo>
                  <a:pt x="6540" y="2134"/>
                </a:lnTo>
                <a:lnTo>
                  <a:pt x="6534" y="2144"/>
                </a:lnTo>
                <a:lnTo>
                  <a:pt x="6532" y="2148"/>
                </a:lnTo>
                <a:lnTo>
                  <a:pt x="6532" y="2152"/>
                </a:lnTo>
                <a:lnTo>
                  <a:pt x="6534" y="2154"/>
                </a:lnTo>
                <a:lnTo>
                  <a:pt x="6536" y="2154"/>
                </a:lnTo>
                <a:lnTo>
                  <a:pt x="6538" y="2148"/>
                </a:lnTo>
                <a:lnTo>
                  <a:pt x="6544" y="2134"/>
                </a:lnTo>
                <a:close/>
                <a:moveTo>
                  <a:pt x="6582" y="2150"/>
                </a:moveTo>
                <a:lnTo>
                  <a:pt x="6582" y="2150"/>
                </a:lnTo>
                <a:lnTo>
                  <a:pt x="6578" y="2144"/>
                </a:lnTo>
                <a:lnTo>
                  <a:pt x="6576" y="2142"/>
                </a:lnTo>
                <a:lnTo>
                  <a:pt x="6576" y="2144"/>
                </a:lnTo>
                <a:lnTo>
                  <a:pt x="6574" y="2146"/>
                </a:lnTo>
                <a:lnTo>
                  <a:pt x="6572" y="2146"/>
                </a:lnTo>
                <a:lnTo>
                  <a:pt x="6562" y="2140"/>
                </a:lnTo>
                <a:lnTo>
                  <a:pt x="6556" y="2138"/>
                </a:lnTo>
                <a:lnTo>
                  <a:pt x="6552" y="2140"/>
                </a:lnTo>
                <a:lnTo>
                  <a:pt x="6552" y="2144"/>
                </a:lnTo>
                <a:lnTo>
                  <a:pt x="6552" y="2148"/>
                </a:lnTo>
                <a:lnTo>
                  <a:pt x="6554" y="2152"/>
                </a:lnTo>
                <a:lnTo>
                  <a:pt x="6560" y="2156"/>
                </a:lnTo>
                <a:lnTo>
                  <a:pt x="6570" y="2158"/>
                </a:lnTo>
                <a:lnTo>
                  <a:pt x="6578" y="2158"/>
                </a:lnTo>
                <a:lnTo>
                  <a:pt x="6582" y="2158"/>
                </a:lnTo>
                <a:lnTo>
                  <a:pt x="6584" y="2156"/>
                </a:lnTo>
                <a:lnTo>
                  <a:pt x="6582" y="2150"/>
                </a:lnTo>
                <a:close/>
                <a:moveTo>
                  <a:pt x="6566" y="2088"/>
                </a:moveTo>
                <a:lnTo>
                  <a:pt x="6566" y="2088"/>
                </a:lnTo>
                <a:lnTo>
                  <a:pt x="6560" y="2090"/>
                </a:lnTo>
                <a:lnTo>
                  <a:pt x="6554" y="2090"/>
                </a:lnTo>
                <a:lnTo>
                  <a:pt x="6550" y="2090"/>
                </a:lnTo>
                <a:lnTo>
                  <a:pt x="6546" y="2090"/>
                </a:lnTo>
                <a:lnTo>
                  <a:pt x="6544" y="2092"/>
                </a:lnTo>
                <a:lnTo>
                  <a:pt x="6546" y="2094"/>
                </a:lnTo>
                <a:lnTo>
                  <a:pt x="6550" y="2096"/>
                </a:lnTo>
                <a:lnTo>
                  <a:pt x="6554" y="2100"/>
                </a:lnTo>
                <a:lnTo>
                  <a:pt x="6556" y="2100"/>
                </a:lnTo>
                <a:lnTo>
                  <a:pt x="6554" y="2102"/>
                </a:lnTo>
                <a:lnTo>
                  <a:pt x="6554" y="2106"/>
                </a:lnTo>
                <a:lnTo>
                  <a:pt x="6556" y="2108"/>
                </a:lnTo>
                <a:lnTo>
                  <a:pt x="6558" y="2110"/>
                </a:lnTo>
                <a:lnTo>
                  <a:pt x="6556" y="2114"/>
                </a:lnTo>
                <a:lnTo>
                  <a:pt x="6554" y="2116"/>
                </a:lnTo>
                <a:lnTo>
                  <a:pt x="6556" y="2116"/>
                </a:lnTo>
                <a:lnTo>
                  <a:pt x="6558" y="2118"/>
                </a:lnTo>
                <a:lnTo>
                  <a:pt x="6560" y="2122"/>
                </a:lnTo>
                <a:lnTo>
                  <a:pt x="6560" y="2124"/>
                </a:lnTo>
                <a:lnTo>
                  <a:pt x="6564" y="2124"/>
                </a:lnTo>
                <a:lnTo>
                  <a:pt x="6566" y="2124"/>
                </a:lnTo>
                <a:lnTo>
                  <a:pt x="6570" y="2124"/>
                </a:lnTo>
                <a:lnTo>
                  <a:pt x="6574" y="2124"/>
                </a:lnTo>
                <a:lnTo>
                  <a:pt x="6576" y="2124"/>
                </a:lnTo>
                <a:lnTo>
                  <a:pt x="6578" y="2124"/>
                </a:lnTo>
                <a:lnTo>
                  <a:pt x="6580" y="2128"/>
                </a:lnTo>
                <a:lnTo>
                  <a:pt x="6580" y="2130"/>
                </a:lnTo>
                <a:lnTo>
                  <a:pt x="6578" y="2132"/>
                </a:lnTo>
                <a:lnTo>
                  <a:pt x="6576" y="2132"/>
                </a:lnTo>
                <a:lnTo>
                  <a:pt x="6574" y="2132"/>
                </a:lnTo>
                <a:lnTo>
                  <a:pt x="6576" y="2134"/>
                </a:lnTo>
                <a:lnTo>
                  <a:pt x="6580" y="2136"/>
                </a:lnTo>
                <a:lnTo>
                  <a:pt x="6582" y="2138"/>
                </a:lnTo>
                <a:lnTo>
                  <a:pt x="6582" y="2140"/>
                </a:lnTo>
                <a:lnTo>
                  <a:pt x="6580" y="2140"/>
                </a:lnTo>
                <a:lnTo>
                  <a:pt x="6580" y="2144"/>
                </a:lnTo>
                <a:lnTo>
                  <a:pt x="6586" y="2150"/>
                </a:lnTo>
                <a:lnTo>
                  <a:pt x="6588" y="2154"/>
                </a:lnTo>
                <a:lnTo>
                  <a:pt x="6588" y="2158"/>
                </a:lnTo>
                <a:lnTo>
                  <a:pt x="6588" y="2160"/>
                </a:lnTo>
                <a:lnTo>
                  <a:pt x="6590" y="2164"/>
                </a:lnTo>
                <a:lnTo>
                  <a:pt x="6592" y="2164"/>
                </a:lnTo>
                <a:lnTo>
                  <a:pt x="6592" y="2160"/>
                </a:lnTo>
                <a:lnTo>
                  <a:pt x="6592" y="2156"/>
                </a:lnTo>
                <a:lnTo>
                  <a:pt x="6594" y="2150"/>
                </a:lnTo>
                <a:lnTo>
                  <a:pt x="6596" y="2148"/>
                </a:lnTo>
                <a:lnTo>
                  <a:pt x="6598" y="2146"/>
                </a:lnTo>
                <a:lnTo>
                  <a:pt x="6592" y="2142"/>
                </a:lnTo>
                <a:lnTo>
                  <a:pt x="6586" y="2140"/>
                </a:lnTo>
                <a:lnTo>
                  <a:pt x="6588" y="2138"/>
                </a:lnTo>
                <a:lnTo>
                  <a:pt x="6590" y="2138"/>
                </a:lnTo>
                <a:lnTo>
                  <a:pt x="6594" y="2138"/>
                </a:lnTo>
                <a:lnTo>
                  <a:pt x="6596" y="2136"/>
                </a:lnTo>
                <a:lnTo>
                  <a:pt x="6596" y="2134"/>
                </a:lnTo>
                <a:lnTo>
                  <a:pt x="6596" y="2130"/>
                </a:lnTo>
                <a:lnTo>
                  <a:pt x="6596" y="2126"/>
                </a:lnTo>
                <a:lnTo>
                  <a:pt x="6596" y="2124"/>
                </a:lnTo>
                <a:lnTo>
                  <a:pt x="6604" y="2122"/>
                </a:lnTo>
                <a:lnTo>
                  <a:pt x="6608" y="2120"/>
                </a:lnTo>
                <a:lnTo>
                  <a:pt x="6610" y="2118"/>
                </a:lnTo>
                <a:lnTo>
                  <a:pt x="6608" y="2114"/>
                </a:lnTo>
                <a:lnTo>
                  <a:pt x="6602" y="2112"/>
                </a:lnTo>
                <a:lnTo>
                  <a:pt x="6598" y="2108"/>
                </a:lnTo>
                <a:lnTo>
                  <a:pt x="6598" y="2104"/>
                </a:lnTo>
                <a:lnTo>
                  <a:pt x="6602" y="2102"/>
                </a:lnTo>
                <a:lnTo>
                  <a:pt x="6608" y="2100"/>
                </a:lnTo>
                <a:lnTo>
                  <a:pt x="6610" y="2098"/>
                </a:lnTo>
                <a:lnTo>
                  <a:pt x="6612" y="2096"/>
                </a:lnTo>
                <a:lnTo>
                  <a:pt x="6614" y="2088"/>
                </a:lnTo>
                <a:lnTo>
                  <a:pt x="6614" y="2080"/>
                </a:lnTo>
                <a:lnTo>
                  <a:pt x="6614" y="2074"/>
                </a:lnTo>
                <a:lnTo>
                  <a:pt x="6616" y="2072"/>
                </a:lnTo>
                <a:lnTo>
                  <a:pt x="6614" y="2070"/>
                </a:lnTo>
                <a:lnTo>
                  <a:pt x="6604" y="2066"/>
                </a:lnTo>
                <a:lnTo>
                  <a:pt x="6598" y="2066"/>
                </a:lnTo>
                <a:lnTo>
                  <a:pt x="6592" y="2070"/>
                </a:lnTo>
                <a:lnTo>
                  <a:pt x="6588" y="2074"/>
                </a:lnTo>
                <a:lnTo>
                  <a:pt x="6588" y="2078"/>
                </a:lnTo>
                <a:lnTo>
                  <a:pt x="6588" y="2080"/>
                </a:lnTo>
                <a:lnTo>
                  <a:pt x="6588" y="2082"/>
                </a:lnTo>
                <a:lnTo>
                  <a:pt x="6586" y="2090"/>
                </a:lnTo>
                <a:lnTo>
                  <a:pt x="6584" y="2094"/>
                </a:lnTo>
                <a:lnTo>
                  <a:pt x="6582" y="2094"/>
                </a:lnTo>
                <a:lnTo>
                  <a:pt x="6580" y="2092"/>
                </a:lnTo>
                <a:lnTo>
                  <a:pt x="6580" y="2088"/>
                </a:lnTo>
                <a:lnTo>
                  <a:pt x="6582" y="2078"/>
                </a:lnTo>
                <a:lnTo>
                  <a:pt x="6580" y="2076"/>
                </a:lnTo>
                <a:lnTo>
                  <a:pt x="6578" y="2078"/>
                </a:lnTo>
                <a:lnTo>
                  <a:pt x="6574" y="2078"/>
                </a:lnTo>
                <a:lnTo>
                  <a:pt x="6568" y="2076"/>
                </a:lnTo>
                <a:lnTo>
                  <a:pt x="6564" y="2074"/>
                </a:lnTo>
                <a:lnTo>
                  <a:pt x="6562" y="2074"/>
                </a:lnTo>
                <a:lnTo>
                  <a:pt x="6560" y="2076"/>
                </a:lnTo>
                <a:lnTo>
                  <a:pt x="6562" y="2076"/>
                </a:lnTo>
                <a:lnTo>
                  <a:pt x="6566" y="2078"/>
                </a:lnTo>
                <a:lnTo>
                  <a:pt x="6570" y="2082"/>
                </a:lnTo>
                <a:lnTo>
                  <a:pt x="6568" y="2084"/>
                </a:lnTo>
                <a:lnTo>
                  <a:pt x="6566" y="2088"/>
                </a:lnTo>
                <a:close/>
                <a:moveTo>
                  <a:pt x="6598" y="2138"/>
                </a:moveTo>
                <a:lnTo>
                  <a:pt x="6598" y="2138"/>
                </a:lnTo>
                <a:lnTo>
                  <a:pt x="6596" y="2142"/>
                </a:lnTo>
                <a:lnTo>
                  <a:pt x="6598" y="2142"/>
                </a:lnTo>
                <a:lnTo>
                  <a:pt x="6604" y="2142"/>
                </a:lnTo>
                <a:lnTo>
                  <a:pt x="6610" y="2138"/>
                </a:lnTo>
                <a:lnTo>
                  <a:pt x="6610" y="2136"/>
                </a:lnTo>
                <a:lnTo>
                  <a:pt x="6610" y="2134"/>
                </a:lnTo>
                <a:lnTo>
                  <a:pt x="6606" y="2134"/>
                </a:lnTo>
                <a:lnTo>
                  <a:pt x="6602" y="2134"/>
                </a:lnTo>
                <a:lnTo>
                  <a:pt x="6598" y="2138"/>
                </a:lnTo>
                <a:close/>
                <a:moveTo>
                  <a:pt x="6552" y="2166"/>
                </a:moveTo>
                <a:lnTo>
                  <a:pt x="6552" y="2166"/>
                </a:lnTo>
                <a:lnTo>
                  <a:pt x="6552" y="2168"/>
                </a:lnTo>
                <a:lnTo>
                  <a:pt x="6556" y="2172"/>
                </a:lnTo>
                <a:lnTo>
                  <a:pt x="6560" y="2172"/>
                </a:lnTo>
                <a:lnTo>
                  <a:pt x="6564" y="2172"/>
                </a:lnTo>
                <a:lnTo>
                  <a:pt x="6562" y="2168"/>
                </a:lnTo>
                <a:lnTo>
                  <a:pt x="6560" y="2166"/>
                </a:lnTo>
                <a:lnTo>
                  <a:pt x="6556" y="2164"/>
                </a:lnTo>
                <a:lnTo>
                  <a:pt x="6552" y="2166"/>
                </a:lnTo>
                <a:close/>
                <a:moveTo>
                  <a:pt x="6636" y="2164"/>
                </a:moveTo>
                <a:lnTo>
                  <a:pt x="6636" y="2164"/>
                </a:lnTo>
                <a:lnTo>
                  <a:pt x="6636" y="2166"/>
                </a:lnTo>
                <a:lnTo>
                  <a:pt x="6638" y="2168"/>
                </a:lnTo>
                <a:lnTo>
                  <a:pt x="6640" y="2172"/>
                </a:lnTo>
                <a:lnTo>
                  <a:pt x="6638" y="2174"/>
                </a:lnTo>
                <a:lnTo>
                  <a:pt x="6636" y="2176"/>
                </a:lnTo>
                <a:lnTo>
                  <a:pt x="6638" y="2178"/>
                </a:lnTo>
                <a:lnTo>
                  <a:pt x="6644" y="2182"/>
                </a:lnTo>
                <a:lnTo>
                  <a:pt x="6646" y="2184"/>
                </a:lnTo>
                <a:lnTo>
                  <a:pt x="6648" y="2184"/>
                </a:lnTo>
                <a:lnTo>
                  <a:pt x="6648" y="2182"/>
                </a:lnTo>
                <a:lnTo>
                  <a:pt x="6648" y="2180"/>
                </a:lnTo>
                <a:lnTo>
                  <a:pt x="6650" y="2176"/>
                </a:lnTo>
                <a:lnTo>
                  <a:pt x="6652" y="2176"/>
                </a:lnTo>
                <a:lnTo>
                  <a:pt x="6656" y="2178"/>
                </a:lnTo>
                <a:lnTo>
                  <a:pt x="6660" y="2180"/>
                </a:lnTo>
                <a:lnTo>
                  <a:pt x="6662" y="2180"/>
                </a:lnTo>
                <a:lnTo>
                  <a:pt x="6660" y="2178"/>
                </a:lnTo>
                <a:lnTo>
                  <a:pt x="6658" y="2174"/>
                </a:lnTo>
                <a:lnTo>
                  <a:pt x="6656" y="2174"/>
                </a:lnTo>
                <a:lnTo>
                  <a:pt x="6656" y="2172"/>
                </a:lnTo>
                <a:lnTo>
                  <a:pt x="6658" y="2168"/>
                </a:lnTo>
                <a:lnTo>
                  <a:pt x="6658" y="2164"/>
                </a:lnTo>
                <a:lnTo>
                  <a:pt x="6658" y="2162"/>
                </a:lnTo>
                <a:lnTo>
                  <a:pt x="6654" y="2162"/>
                </a:lnTo>
                <a:lnTo>
                  <a:pt x="6650" y="2160"/>
                </a:lnTo>
                <a:lnTo>
                  <a:pt x="6648" y="2156"/>
                </a:lnTo>
                <a:lnTo>
                  <a:pt x="6644" y="2156"/>
                </a:lnTo>
                <a:lnTo>
                  <a:pt x="6640" y="2158"/>
                </a:lnTo>
                <a:lnTo>
                  <a:pt x="6640" y="2160"/>
                </a:lnTo>
                <a:lnTo>
                  <a:pt x="6642" y="2162"/>
                </a:lnTo>
                <a:lnTo>
                  <a:pt x="6648" y="2164"/>
                </a:lnTo>
                <a:lnTo>
                  <a:pt x="6650" y="2166"/>
                </a:lnTo>
                <a:lnTo>
                  <a:pt x="6650" y="2168"/>
                </a:lnTo>
                <a:lnTo>
                  <a:pt x="6646" y="2166"/>
                </a:lnTo>
                <a:lnTo>
                  <a:pt x="6636" y="2164"/>
                </a:lnTo>
                <a:close/>
                <a:moveTo>
                  <a:pt x="6990" y="1916"/>
                </a:moveTo>
                <a:lnTo>
                  <a:pt x="6990" y="1916"/>
                </a:lnTo>
                <a:lnTo>
                  <a:pt x="6988" y="1916"/>
                </a:lnTo>
                <a:lnTo>
                  <a:pt x="6988" y="1918"/>
                </a:lnTo>
                <a:lnTo>
                  <a:pt x="6990" y="1920"/>
                </a:lnTo>
                <a:lnTo>
                  <a:pt x="6992" y="1924"/>
                </a:lnTo>
                <a:lnTo>
                  <a:pt x="6992" y="1926"/>
                </a:lnTo>
                <a:lnTo>
                  <a:pt x="6988" y="1928"/>
                </a:lnTo>
                <a:lnTo>
                  <a:pt x="6986" y="1930"/>
                </a:lnTo>
                <a:lnTo>
                  <a:pt x="6988" y="1932"/>
                </a:lnTo>
                <a:lnTo>
                  <a:pt x="6994" y="1936"/>
                </a:lnTo>
                <a:lnTo>
                  <a:pt x="7000" y="1938"/>
                </a:lnTo>
                <a:lnTo>
                  <a:pt x="7000" y="1942"/>
                </a:lnTo>
                <a:lnTo>
                  <a:pt x="6996" y="1946"/>
                </a:lnTo>
                <a:lnTo>
                  <a:pt x="6994" y="1948"/>
                </a:lnTo>
                <a:lnTo>
                  <a:pt x="6992" y="1950"/>
                </a:lnTo>
                <a:lnTo>
                  <a:pt x="6994" y="1952"/>
                </a:lnTo>
                <a:lnTo>
                  <a:pt x="6998" y="1952"/>
                </a:lnTo>
                <a:lnTo>
                  <a:pt x="7000" y="1950"/>
                </a:lnTo>
                <a:lnTo>
                  <a:pt x="7002" y="1946"/>
                </a:lnTo>
                <a:lnTo>
                  <a:pt x="7006" y="1938"/>
                </a:lnTo>
                <a:lnTo>
                  <a:pt x="7010" y="1934"/>
                </a:lnTo>
                <a:lnTo>
                  <a:pt x="7012" y="1934"/>
                </a:lnTo>
                <a:lnTo>
                  <a:pt x="7014" y="1934"/>
                </a:lnTo>
                <a:lnTo>
                  <a:pt x="7018" y="1934"/>
                </a:lnTo>
                <a:lnTo>
                  <a:pt x="7024" y="1932"/>
                </a:lnTo>
                <a:lnTo>
                  <a:pt x="7032" y="1928"/>
                </a:lnTo>
                <a:lnTo>
                  <a:pt x="7038" y="1922"/>
                </a:lnTo>
                <a:lnTo>
                  <a:pt x="7040" y="1920"/>
                </a:lnTo>
                <a:lnTo>
                  <a:pt x="7042" y="1920"/>
                </a:lnTo>
                <a:lnTo>
                  <a:pt x="7044" y="1920"/>
                </a:lnTo>
                <a:lnTo>
                  <a:pt x="7046" y="1920"/>
                </a:lnTo>
                <a:lnTo>
                  <a:pt x="7048" y="1920"/>
                </a:lnTo>
                <a:lnTo>
                  <a:pt x="7048" y="1918"/>
                </a:lnTo>
                <a:lnTo>
                  <a:pt x="7038" y="1914"/>
                </a:lnTo>
                <a:lnTo>
                  <a:pt x="7032" y="1910"/>
                </a:lnTo>
                <a:lnTo>
                  <a:pt x="7026" y="1910"/>
                </a:lnTo>
                <a:lnTo>
                  <a:pt x="7022" y="1910"/>
                </a:lnTo>
                <a:lnTo>
                  <a:pt x="7018" y="1910"/>
                </a:lnTo>
                <a:lnTo>
                  <a:pt x="7016" y="1908"/>
                </a:lnTo>
                <a:lnTo>
                  <a:pt x="7010" y="1908"/>
                </a:lnTo>
                <a:lnTo>
                  <a:pt x="7004" y="1912"/>
                </a:lnTo>
                <a:lnTo>
                  <a:pt x="7000" y="1918"/>
                </a:lnTo>
                <a:lnTo>
                  <a:pt x="6998" y="1920"/>
                </a:lnTo>
                <a:lnTo>
                  <a:pt x="6996" y="1918"/>
                </a:lnTo>
                <a:lnTo>
                  <a:pt x="6992" y="1916"/>
                </a:lnTo>
                <a:lnTo>
                  <a:pt x="6990" y="1916"/>
                </a:lnTo>
                <a:close/>
                <a:moveTo>
                  <a:pt x="7006" y="1892"/>
                </a:moveTo>
                <a:lnTo>
                  <a:pt x="7006" y="1892"/>
                </a:lnTo>
                <a:lnTo>
                  <a:pt x="7008" y="1892"/>
                </a:lnTo>
                <a:lnTo>
                  <a:pt x="7010" y="1894"/>
                </a:lnTo>
                <a:lnTo>
                  <a:pt x="7012" y="1898"/>
                </a:lnTo>
                <a:lnTo>
                  <a:pt x="7012" y="1902"/>
                </a:lnTo>
                <a:lnTo>
                  <a:pt x="7014" y="1904"/>
                </a:lnTo>
                <a:lnTo>
                  <a:pt x="7016" y="1904"/>
                </a:lnTo>
                <a:lnTo>
                  <a:pt x="7020" y="1904"/>
                </a:lnTo>
                <a:lnTo>
                  <a:pt x="7022" y="1902"/>
                </a:lnTo>
                <a:lnTo>
                  <a:pt x="7024" y="1898"/>
                </a:lnTo>
                <a:lnTo>
                  <a:pt x="7026" y="1898"/>
                </a:lnTo>
                <a:lnTo>
                  <a:pt x="7028" y="1898"/>
                </a:lnTo>
                <a:lnTo>
                  <a:pt x="7030" y="1898"/>
                </a:lnTo>
                <a:lnTo>
                  <a:pt x="7030" y="1896"/>
                </a:lnTo>
                <a:lnTo>
                  <a:pt x="7032" y="1896"/>
                </a:lnTo>
                <a:lnTo>
                  <a:pt x="7034" y="1896"/>
                </a:lnTo>
                <a:lnTo>
                  <a:pt x="7036" y="1894"/>
                </a:lnTo>
                <a:lnTo>
                  <a:pt x="7034" y="1892"/>
                </a:lnTo>
                <a:lnTo>
                  <a:pt x="7030" y="1888"/>
                </a:lnTo>
                <a:lnTo>
                  <a:pt x="7022" y="1880"/>
                </a:lnTo>
                <a:lnTo>
                  <a:pt x="7018" y="1880"/>
                </a:lnTo>
                <a:lnTo>
                  <a:pt x="7016" y="1882"/>
                </a:lnTo>
                <a:lnTo>
                  <a:pt x="7010" y="1886"/>
                </a:lnTo>
                <a:lnTo>
                  <a:pt x="7006" y="1886"/>
                </a:lnTo>
                <a:lnTo>
                  <a:pt x="7000" y="1886"/>
                </a:lnTo>
                <a:lnTo>
                  <a:pt x="6996" y="1888"/>
                </a:lnTo>
                <a:lnTo>
                  <a:pt x="6994" y="1890"/>
                </a:lnTo>
                <a:lnTo>
                  <a:pt x="6996" y="1890"/>
                </a:lnTo>
                <a:lnTo>
                  <a:pt x="7006" y="1892"/>
                </a:lnTo>
                <a:close/>
                <a:moveTo>
                  <a:pt x="7048" y="1914"/>
                </a:moveTo>
                <a:lnTo>
                  <a:pt x="7048" y="1914"/>
                </a:lnTo>
                <a:lnTo>
                  <a:pt x="7048" y="1910"/>
                </a:lnTo>
                <a:lnTo>
                  <a:pt x="7044" y="1906"/>
                </a:lnTo>
                <a:lnTo>
                  <a:pt x="7042" y="1904"/>
                </a:lnTo>
                <a:lnTo>
                  <a:pt x="7038" y="1906"/>
                </a:lnTo>
                <a:lnTo>
                  <a:pt x="7038" y="1910"/>
                </a:lnTo>
                <a:lnTo>
                  <a:pt x="7042" y="1914"/>
                </a:lnTo>
                <a:lnTo>
                  <a:pt x="7046" y="1914"/>
                </a:lnTo>
                <a:lnTo>
                  <a:pt x="7048" y="1914"/>
                </a:lnTo>
                <a:close/>
                <a:moveTo>
                  <a:pt x="7050" y="1884"/>
                </a:moveTo>
                <a:lnTo>
                  <a:pt x="7050" y="1884"/>
                </a:lnTo>
                <a:lnTo>
                  <a:pt x="7048" y="1884"/>
                </a:lnTo>
                <a:lnTo>
                  <a:pt x="7044" y="1882"/>
                </a:lnTo>
                <a:lnTo>
                  <a:pt x="7040" y="1882"/>
                </a:lnTo>
                <a:lnTo>
                  <a:pt x="7042" y="1886"/>
                </a:lnTo>
                <a:lnTo>
                  <a:pt x="7044" y="1886"/>
                </a:lnTo>
                <a:lnTo>
                  <a:pt x="7048" y="1886"/>
                </a:lnTo>
                <a:lnTo>
                  <a:pt x="7050" y="1884"/>
                </a:lnTo>
                <a:close/>
                <a:moveTo>
                  <a:pt x="6872" y="1954"/>
                </a:moveTo>
                <a:lnTo>
                  <a:pt x="6872" y="1954"/>
                </a:lnTo>
                <a:lnTo>
                  <a:pt x="6864" y="1958"/>
                </a:lnTo>
                <a:lnTo>
                  <a:pt x="6860" y="1956"/>
                </a:lnTo>
                <a:lnTo>
                  <a:pt x="6858" y="1956"/>
                </a:lnTo>
                <a:lnTo>
                  <a:pt x="6850" y="1962"/>
                </a:lnTo>
                <a:lnTo>
                  <a:pt x="6840" y="1974"/>
                </a:lnTo>
                <a:lnTo>
                  <a:pt x="6836" y="1984"/>
                </a:lnTo>
                <a:lnTo>
                  <a:pt x="6836" y="1992"/>
                </a:lnTo>
                <a:lnTo>
                  <a:pt x="6838" y="2000"/>
                </a:lnTo>
                <a:lnTo>
                  <a:pt x="6840" y="2004"/>
                </a:lnTo>
                <a:lnTo>
                  <a:pt x="6840" y="2006"/>
                </a:lnTo>
                <a:lnTo>
                  <a:pt x="6838" y="2014"/>
                </a:lnTo>
                <a:lnTo>
                  <a:pt x="6838" y="2018"/>
                </a:lnTo>
                <a:lnTo>
                  <a:pt x="6840" y="2018"/>
                </a:lnTo>
                <a:lnTo>
                  <a:pt x="6842" y="2016"/>
                </a:lnTo>
                <a:lnTo>
                  <a:pt x="6846" y="2014"/>
                </a:lnTo>
                <a:lnTo>
                  <a:pt x="6850" y="2008"/>
                </a:lnTo>
                <a:lnTo>
                  <a:pt x="6856" y="2000"/>
                </a:lnTo>
                <a:lnTo>
                  <a:pt x="6864" y="1992"/>
                </a:lnTo>
                <a:lnTo>
                  <a:pt x="6866" y="1986"/>
                </a:lnTo>
                <a:lnTo>
                  <a:pt x="6868" y="1984"/>
                </a:lnTo>
                <a:lnTo>
                  <a:pt x="6866" y="1978"/>
                </a:lnTo>
                <a:lnTo>
                  <a:pt x="6864" y="1976"/>
                </a:lnTo>
                <a:lnTo>
                  <a:pt x="6864" y="1972"/>
                </a:lnTo>
                <a:lnTo>
                  <a:pt x="6866" y="1968"/>
                </a:lnTo>
                <a:lnTo>
                  <a:pt x="6870" y="1964"/>
                </a:lnTo>
                <a:lnTo>
                  <a:pt x="6878" y="1954"/>
                </a:lnTo>
                <a:lnTo>
                  <a:pt x="6882" y="1950"/>
                </a:lnTo>
                <a:lnTo>
                  <a:pt x="6882" y="1948"/>
                </a:lnTo>
                <a:lnTo>
                  <a:pt x="6880" y="1948"/>
                </a:lnTo>
                <a:lnTo>
                  <a:pt x="6872" y="1954"/>
                </a:lnTo>
                <a:close/>
                <a:moveTo>
                  <a:pt x="6794" y="1990"/>
                </a:moveTo>
                <a:lnTo>
                  <a:pt x="6794" y="1990"/>
                </a:lnTo>
                <a:lnTo>
                  <a:pt x="6790" y="1990"/>
                </a:lnTo>
                <a:lnTo>
                  <a:pt x="6788" y="1992"/>
                </a:lnTo>
                <a:lnTo>
                  <a:pt x="6786" y="2000"/>
                </a:lnTo>
                <a:lnTo>
                  <a:pt x="6784" y="2010"/>
                </a:lnTo>
                <a:lnTo>
                  <a:pt x="6780" y="2018"/>
                </a:lnTo>
                <a:lnTo>
                  <a:pt x="6774" y="2026"/>
                </a:lnTo>
                <a:lnTo>
                  <a:pt x="6770" y="2038"/>
                </a:lnTo>
                <a:lnTo>
                  <a:pt x="6768" y="2052"/>
                </a:lnTo>
                <a:lnTo>
                  <a:pt x="6768" y="2056"/>
                </a:lnTo>
                <a:lnTo>
                  <a:pt x="6770" y="2060"/>
                </a:lnTo>
                <a:lnTo>
                  <a:pt x="6776" y="2050"/>
                </a:lnTo>
                <a:lnTo>
                  <a:pt x="6786" y="2026"/>
                </a:lnTo>
                <a:lnTo>
                  <a:pt x="6792" y="2002"/>
                </a:lnTo>
                <a:lnTo>
                  <a:pt x="6794" y="1992"/>
                </a:lnTo>
                <a:lnTo>
                  <a:pt x="6794" y="1990"/>
                </a:lnTo>
                <a:close/>
                <a:moveTo>
                  <a:pt x="6856" y="1798"/>
                </a:moveTo>
                <a:lnTo>
                  <a:pt x="6856" y="1798"/>
                </a:lnTo>
                <a:lnTo>
                  <a:pt x="6856" y="1796"/>
                </a:lnTo>
                <a:lnTo>
                  <a:pt x="6854" y="1790"/>
                </a:lnTo>
                <a:lnTo>
                  <a:pt x="6852" y="1786"/>
                </a:lnTo>
                <a:lnTo>
                  <a:pt x="6848" y="1786"/>
                </a:lnTo>
                <a:lnTo>
                  <a:pt x="6848" y="1788"/>
                </a:lnTo>
                <a:lnTo>
                  <a:pt x="6848" y="1792"/>
                </a:lnTo>
                <a:lnTo>
                  <a:pt x="6852" y="1796"/>
                </a:lnTo>
                <a:lnTo>
                  <a:pt x="6856" y="1798"/>
                </a:lnTo>
                <a:close/>
                <a:moveTo>
                  <a:pt x="7008" y="1802"/>
                </a:moveTo>
                <a:lnTo>
                  <a:pt x="7008" y="1802"/>
                </a:lnTo>
                <a:lnTo>
                  <a:pt x="7006" y="1800"/>
                </a:lnTo>
                <a:lnTo>
                  <a:pt x="7002" y="1798"/>
                </a:lnTo>
                <a:lnTo>
                  <a:pt x="6998" y="1798"/>
                </a:lnTo>
                <a:lnTo>
                  <a:pt x="6996" y="1800"/>
                </a:lnTo>
                <a:lnTo>
                  <a:pt x="6998" y="1802"/>
                </a:lnTo>
                <a:lnTo>
                  <a:pt x="7002" y="1804"/>
                </a:lnTo>
                <a:lnTo>
                  <a:pt x="7006" y="1804"/>
                </a:lnTo>
                <a:lnTo>
                  <a:pt x="7008" y="1802"/>
                </a:lnTo>
                <a:close/>
                <a:moveTo>
                  <a:pt x="6986" y="1790"/>
                </a:moveTo>
                <a:lnTo>
                  <a:pt x="6986" y="1790"/>
                </a:lnTo>
                <a:lnTo>
                  <a:pt x="6984" y="1792"/>
                </a:lnTo>
                <a:lnTo>
                  <a:pt x="6984" y="1796"/>
                </a:lnTo>
                <a:lnTo>
                  <a:pt x="6986" y="1798"/>
                </a:lnTo>
                <a:lnTo>
                  <a:pt x="6990" y="1800"/>
                </a:lnTo>
                <a:lnTo>
                  <a:pt x="6992" y="1798"/>
                </a:lnTo>
                <a:lnTo>
                  <a:pt x="6992" y="1796"/>
                </a:lnTo>
                <a:lnTo>
                  <a:pt x="6990" y="1792"/>
                </a:lnTo>
                <a:lnTo>
                  <a:pt x="6986" y="1790"/>
                </a:lnTo>
                <a:close/>
                <a:moveTo>
                  <a:pt x="6980" y="1810"/>
                </a:moveTo>
                <a:lnTo>
                  <a:pt x="6980" y="1810"/>
                </a:lnTo>
                <a:lnTo>
                  <a:pt x="6978" y="1808"/>
                </a:lnTo>
                <a:lnTo>
                  <a:pt x="6976" y="1808"/>
                </a:lnTo>
                <a:lnTo>
                  <a:pt x="6974" y="1812"/>
                </a:lnTo>
                <a:lnTo>
                  <a:pt x="6976" y="1814"/>
                </a:lnTo>
                <a:lnTo>
                  <a:pt x="6978" y="1814"/>
                </a:lnTo>
                <a:lnTo>
                  <a:pt x="6980" y="1812"/>
                </a:lnTo>
                <a:lnTo>
                  <a:pt x="6980" y="1810"/>
                </a:lnTo>
                <a:close/>
                <a:moveTo>
                  <a:pt x="6992" y="1810"/>
                </a:moveTo>
                <a:lnTo>
                  <a:pt x="6992" y="1810"/>
                </a:lnTo>
                <a:lnTo>
                  <a:pt x="6992" y="1812"/>
                </a:lnTo>
                <a:lnTo>
                  <a:pt x="6994" y="1810"/>
                </a:lnTo>
                <a:lnTo>
                  <a:pt x="6996" y="1810"/>
                </a:lnTo>
                <a:lnTo>
                  <a:pt x="6996" y="1808"/>
                </a:lnTo>
                <a:lnTo>
                  <a:pt x="6994" y="1808"/>
                </a:lnTo>
                <a:lnTo>
                  <a:pt x="6992" y="1808"/>
                </a:lnTo>
                <a:lnTo>
                  <a:pt x="6992" y="1810"/>
                </a:lnTo>
                <a:close/>
                <a:moveTo>
                  <a:pt x="6982" y="1810"/>
                </a:moveTo>
                <a:lnTo>
                  <a:pt x="6982" y="1810"/>
                </a:lnTo>
                <a:lnTo>
                  <a:pt x="6984" y="1810"/>
                </a:lnTo>
                <a:lnTo>
                  <a:pt x="6986" y="1810"/>
                </a:lnTo>
                <a:lnTo>
                  <a:pt x="6988" y="1810"/>
                </a:lnTo>
                <a:lnTo>
                  <a:pt x="6988" y="1808"/>
                </a:lnTo>
                <a:lnTo>
                  <a:pt x="6986" y="1806"/>
                </a:lnTo>
                <a:lnTo>
                  <a:pt x="6984" y="1806"/>
                </a:lnTo>
                <a:lnTo>
                  <a:pt x="6982" y="1810"/>
                </a:lnTo>
                <a:close/>
                <a:moveTo>
                  <a:pt x="6916" y="1814"/>
                </a:moveTo>
                <a:lnTo>
                  <a:pt x="6916" y="1814"/>
                </a:lnTo>
                <a:lnTo>
                  <a:pt x="6916" y="1816"/>
                </a:lnTo>
                <a:lnTo>
                  <a:pt x="6918" y="1820"/>
                </a:lnTo>
                <a:lnTo>
                  <a:pt x="6920" y="1820"/>
                </a:lnTo>
                <a:lnTo>
                  <a:pt x="6922" y="1820"/>
                </a:lnTo>
                <a:lnTo>
                  <a:pt x="6922" y="1818"/>
                </a:lnTo>
                <a:lnTo>
                  <a:pt x="6920" y="1816"/>
                </a:lnTo>
                <a:lnTo>
                  <a:pt x="6918" y="1814"/>
                </a:lnTo>
                <a:lnTo>
                  <a:pt x="6916" y="1814"/>
                </a:lnTo>
                <a:close/>
                <a:moveTo>
                  <a:pt x="6902" y="1802"/>
                </a:moveTo>
                <a:lnTo>
                  <a:pt x="6902" y="1802"/>
                </a:lnTo>
                <a:lnTo>
                  <a:pt x="6898" y="1804"/>
                </a:lnTo>
                <a:lnTo>
                  <a:pt x="6894" y="1806"/>
                </a:lnTo>
                <a:lnTo>
                  <a:pt x="6894" y="1808"/>
                </a:lnTo>
                <a:lnTo>
                  <a:pt x="6894" y="1812"/>
                </a:lnTo>
                <a:lnTo>
                  <a:pt x="6896" y="1810"/>
                </a:lnTo>
                <a:lnTo>
                  <a:pt x="6898" y="1810"/>
                </a:lnTo>
                <a:lnTo>
                  <a:pt x="6902" y="1812"/>
                </a:lnTo>
                <a:lnTo>
                  <a:pt x="6904" y="1814"/>
                </a:lnTo>
                <a:lnTo>
                  <a:pt x="6906" y="1816"/>
                </a:lnTo>
                <a:lnTo>
                  <a:pt x="6910" y="1816"/>
                </a:lnTo>
                <a:lnTo>
                  <a:pt x="6914" y="1814"/>
                </a:lnTo>
                <a:lnTo>
                  <a:pt x="6914" y="1812"/>
                </a:lnTo>
                <a:lnTo>
                  <a:pt x="6914" y="1810"/>
                </a:lnTo>
                <a:lnTo>
                  <a:pt x="6914" y="1808"/>
                </a:lnTo>
                <a:lnTo>
                  <a:pt x="6914" y="1806"/>
                </a:lnTo>
                <a:lnTo>
                  <a:pt x="6916" y="1806"/>
                </a:lnTo>
                <a:lnTo>
                  <a:pt x="6918" y="1808"/>
                </a:lnTo>
                <a:lnTo>
                  <a:pt x="6920" y="1808"/>
                </a:lnTo>
                <a:lnTo>
                  <a:pt x="6924" y="1804"/>
                </a:lnTo>
                <a:lnTo>
                  <a:pt x="6926" y="1802"/>
                </a:lnTo>
                <a:lnTo>
                  <a:pt x="6924" y="1800"/>
                </a:lnTo>
                <a:lnTo>
                  <a:pt x="6910" y="1794"/>
                </a:lnTo>
                <a:lnTo>
                  <a:pt x="6904" y="1794"/>
                </a:lnTo>
                <a:lnTo>
                  <a:pt x="6906" y="1796"/>
                </a:lnTo>
                <a:lnTo>
                  <a:pt x="6908" y="1800"/>
                </a:lnTo>
                <a:lnTo>
                  <a:pt x="6908" y="1802"/>
                </a:lnTo>
                <a:lnTo>
                  <a:pt x="6908" y="1804"/>
                </a:lnTo>
                <a:lnTo>
                  <a:pt x="6906" y="1806"/>
                </a:lnTo>
                <a:lnTo>
                  <a:pt x="6904" y="1804"/>
                </a:lnTo>
                <a:lnTo>
                  <a:pt x="6904" y="1802"/>
                </a:lnTo>
                <a:lnTo>
                  <a:pt x="6902" y="1802"/>
                </a:lnTo>
                <a:close/>
                <a:moveTo>
                  <a:pt x="7118" y="1484"/>
                </a:moveTo>
                <a:lnTo>
                  <a:pt x="7118" y="1484"/>
                </a:lnTo>
                <a:lnTo>
                  <a:pt x="7120" y="1484"/>
                </a:lnTo>
                <a:lnTo>
                  <a:pt x="7118" y="1482"/>
                </a:lnTo>
                <a:lnTo>
                  <a:pt x="7108" y="1480"/>
                </a:lnTo>
                <a:lnTo>
                  <a:pt x="7104" y="1480"/>
                </a:lnTo>
                <a:lnTo>
                  <a:pt x="7102" y="1480"/>
                </a:lnTo>
                <a:lnTo>
                  <a:pt x="7100" y="1484"/>
                </a:lnTo>
                <a:lnTo>
                  <a:pt x="7100" y="1488"/>
                </a:lnTo>
                <a:lnTo>
                  <a:pt x="7104" y="1490"/>
                </a:lnTo>
                <a:lnTo>
                  <a:pt x="7108" y="1488"/>
                </a:lnTo>
                <a:lnTo>
                  <a:pt x="7110" y="1488"/>
                </a:lnTo>
                <a:lnTo>
                  <a:pt x="7114" y="1486"/>
                </a:lnTo>
                <a:lnTo>
                  <a:pt x="7118" y="1484"/>
                </a:lnTo>
                <a:close/>
                <a:moveTo>
                  <a:pt x="6972" y="1606"/>
                </a:moveTo>
                <a:lnTo>
                  <a:pt x="6972" y="1606"/>
                </a:lnTo>
                <a:lnTo>
                  <a:pt x="6972" y="1604"/>
                </a:lnTo>
                <a:lnTo>
                  <a:pt x="6970" y="1604"/>
                </a:lnTo>
                <a:lnTo>
                  <a:pt x="6964" y="1604"/>
                </a:lnTo>
                <a:lnTo>
                  <a:pt x="6962" y="1604"/>
                </a:lnTo>
                <a:lnTo>
                  <a:pt x="6960" y="1606"/>
                </a:lnTo>
                <a:lnTo>
                  <a:pt x="6960" y="1608"/>
                </a:lnTo>
                <a:lnTo>
                  <a:pt x="6964" y="1610"/>
                </a:lnTo>
                <a:lnTo>
                  <a:pt x="6966" y="1612"/>
                </a:lnTo>
                <a:lnTo>
                  <a:pt x="6968" y="1612"/>
                </a:lnTo>
                <a:lnTo>
                  <a:pt x="6972" y="1606"/>
                </a:lnTo>
                <a:close/>
                <a:moveTo>
                  <a:pt x="6758" y="1246"/>
                </a:moveTo>
                <a:lnTo>
                  <a:pt x="6758" y="1246"/>
                </a:lnTo>
                <a:lnTo>
                  <a:pt x="6758" y="1248"/>
                </a:lnTo>
                <a:lnTo>
                  <a:pt x="6762" y="1248"/>
                </a:lnTo>
                <a:lnTo>
                  <a:pt x="6766" y="1246"/>
                </a:lnTo>
                <a:lnTo>
                  <a:pt x="6770" y="1244"/>
                </a:lnTo>
                <a:lnTo>
                  <a:pt x="6768" y="1242"/>
                </a:lnTo>
                <a:lnTo>
                  <a:pt x="6766" y="1240"/>
                </a:lnTo>
                <a:lnTo>
                  <a:pt x="6760" y="1242"/>
                </a:lnTo>
                <a:lnTo>
                  <a:pt x="6758" y="1246"/>
                </a:lnTo>
                <a:close/>
                <a:moveTo>
                  <a:pt x="6586" y="426"/>
                </a:moveTo>
                <a:lnTo>
                  <a:pt x="6586" y="426"/>
                </a:lnTo>
                <a:lnTo>
                  <a:pt x="6586" y="432"/>
                </a:lnTo>
                <a:lnTo>
                  <a:pt x="6588" y="438"/>
                </a:lnTo>
                <a:lnTo>
                  <a:pt x="6590" y="440"/>
                </a:lnTo>
                <a:lnTo>
                  <a:pt x="6594" y="444"/>
                </a:lnTo>
                <a:lnTo>
                  <a:pt x="6596" y="444"/>
                </a:lnTo>
                <a:lnTo>
                  <a:pt x="6596" y="446"/>
                </a:lnTo>
                <a:lnTo>
                  <a:pt x="6584" y="446"/>
                </a:lnTo>
                <a:lnTo>
                  <a:pt x="6570" y="448"/>
                </a:lnTo>
                <a:lnTo>
                  <a:pt x="6568" y="450"/>
                </a:lnTo>
                <a:lnTo>
                  <a:pt x="6570" y="452"/>
                </a:lnTo>
                <a:lnTo>
                  <a:pt x="6582" y="464"/>
                </a:lnTo>
                <a:lnTo>
                  <a:pt x="6608" y="488"/>
                </a:lnTo>
                <a:lnTo>
                  <a:pt x="6622" y="502"/>
                </a:lnTo>
                <a:lnTo>
                  <a:pt x="6634" y="508"/>
                </a:lnTo>
                <a:lnTo>
                  <a:pt x="6644" y="512"/>
                </a:lnTo>
                <a:lnTo>
                  <a:pt x="6654" y="510"/>
                </a:lnTo>
                <a:lnTo>
                  <a:pt x="6664" y="506"/>
                </a:lnTo>
                <a:lnTo>
                  <a:pt x="6676" y="498"/>
                </a:lnTo>
                <a:lnTo>
                  <a:pt x="6702" y="480"/>
                </a:lnTo>
                <a:lnTo>
                  <a:pt x="6722" y="470"/>
                </a:lnTo>
                <a:lnTo>
                  <a:pt x="6724" y="470"/>
                </a:lnTo>
                <a:lnTo>
                  <a:pt x="6726" y="472"/>
                </a:lnTo>
                <a:lnTo>
                  <a:pt x="6728" y="474"/>
                </a:lnTo>
                <a:lnTo>
                  <a:pt x="6732" y="478"/>
                </a:lnTo>
                <a:lnTo>
                  <a:pt x="6740" y="482"/>
                </a:lnTo>
                <a:lnTo>
                  <a:pt x="6756" y="484"/>
                </a:lnTo>
                <a:lnTo>
                  <a:pt x="6772" y="484"/>
                </a:lnTo>
                <a:lnTo>
                  <a:pt x="6780" y="486"/>
                </a:lnTo>
                <a:lnTo>
                  <a:pt x="6780" y="488"/>
                </a:lnTo>
                <a:lnTo>
                  <a:pt x="6778" y="490"/>
                </a:lnTo>
                <a:lnTo>
                  <a:pt x="6772" y="494"/>
                </a:lnTo>
                <a:lnTo>
                  <a:pt x="6742" y="504"/>
                </a:lnTo>
                <a:lnTo>
                  <a:pt x="6698" y="516"/>
                </a:lnTo>
                <a:lnTo>
                  <a:pt x="6678" y="522"/>
                </a:lnTo>
                <a:lnTo>
                  <a:pt x="6664" y="528"/>
                </a:lnTo>
                <a:lnTo>
                  <a:pt x="6656" y="534"/>
                </a:lnTo>
                <a:lnTo>
                  <a:pt x="6654" y="536"/>
                </a:lnTo>
                <a:lnTo>
                  <a:pt x="6656" y="538"/>
                </a:lnTo>
                <a:lnTo>
                  <a:pt x="6660" y="540"/>
                </a:lnTo>
                <a:lnTo>
                  <a:pt x="6674" y="542"/>
                </a:lnTo>
                <a:lnTo>
                  <a:pt x="6692" y="540"/>
                </a:lnTo>
                <a:lnTo>
                  <a:pt x="6718" y="538"/>
                </a:lnTo>
                <a:lnTo>
                  <a:pt x="6742" y="536"/>
                </a:lnTo>
                <a:lnTo>
                  <a:pt x="6756" y="538"/>
                </a:lnTo>
                <a:lnTo>
                  <a:pt x="6758" y="538"/>
                </a:lnTo>
                <a:lnTo>
                  <a:pt x="6760" y="540"/>
                </a:lnTo>
                <a:lnTo>
                  <a:pt x="6756" y="544"/>
                </a:lnTo>
                <a:lnTo>
                  <a:pt x="6748" y="550"/>
                </a:lnTo>
                <a:lnTo>
                  <a:pt x="6734" y="554"/>
                </a:lnTo>
                <a:lnTo>
                  <a:pt x="6720" y="558"/>
                </a:lnTo>
                <a:lnTo>
                  <a:pt x="6704" y="562"/>
                </a:lnTo>
                <a:lnTo>
                  <a:pt x="6678" y="568"/>
                </a:lnTo>
                <a:lnTo>
                  <a:pt x="6672" y="570"/>
                </a:lnTo>
                <a:lnTo>
                  <a:pt x="6668" y="574"/>
                </a:lnTo>
                <a:lnTo>
                  <a:pt x="6670" y="576"/>
                </a:lnTo>
                <a:lnTo>
                  <a:pt x="6676" y="580"/>
                </a:lnTo>
                <a:lnTo>
                  <a:pt x="6698" y="592"/>
                </a:lnTo>
                <a:lnTo>
                  <a:pt x="6712" y="596"/>
                </a:lnTo>
                <a:lnTo>
                  <a:pt x="6720" y="602"/>
                </a:lnTo>
                <a:lnTo>
                  <a:pt x="6732" y="614"/>
                </a:lnTo>
                <a:lnTo>
                  <a:pt x="6738" y="620"/>
                </a:lnTo>
                <a:lnTo>
                  <a:pt x="6744" y="624"/>
                </a:lnTo>
                <a:lnTo>
                  <a:pt x="6756" y="630"/>
                </a:lnTo>
                <a:lnTo>
                  <a:pt x="6774" y="636"/>
                </a:lnTo>
                <a:lnTo>
                  <a:pt x="6782" y="636"/>
                </a:lnTo>
                <a:lnTo>
                  <a:pt x="6790" y="636"/>
                </a:lnTo>
                <a:lnTo>
                  <a:pt x="6794" y="636"/>
                </a:lnTo>
                <a:lnTo>
                  <a:pt x="6798" y="632"/>
                </a:lnTo>
                <a:lnTo>
                  <a:pt x="6800" y="628"/>
                </a:lnTo>
                <a:lnTo>
                  <a:pt x="6802" y="624"/>
                </a:lnTo>
                <a:lnTo>
                  <a:pt x="6804" y="612"/>
                </a:lnTo>
                <a:lnTo>
                  <a:pt x="6804" y="598"/>
                </a:lnTo>
                <a:lnTo>
                  <a:pt x="6808" y="586"/>
                </a:lnTo>
                <a:lnTo>
                  <a:pt x="6812" y="580"/>
                </a:lnTo>
                <a:lnTo>
                  <a:pt x="6816" y="574"/>
                </a:lnTo>
                <a:lnTo>
                  <a:pt x="6822" y="570"/>
                </a:lnTo>
                <a:lnTo>
                  <a:pt x="6830" y="566"/>
                </a:lnTo>
                <a:lnTo>
                  <a:pt x="6844" y="560"/>
                </a:lnTo>
                <a:lnTo>
                  <a:pt x="6850" y="554"/>
                </a:lnTo>
                <a:lnTo>
                  <a:pt x="6850" y="548"/>
                </a:lnTo>
                <a:lnTo>
                  <a:pt x="6848" y="542"/>
                </a:lnTo>
                <a:lnTo>
                  <a:pt x="6846" y="536"/>
                </a:lnTo>
                <a:lnTo>
                  <a:pt x="6846" y="530"/>
                </a:lnTo>
                <a:lnTo>
                  <a:pt x="6848" y="528"/>
                </a:lnTo>
                <a:lnTo>
                  <a:pt x="6850" y="526"/>
                </a:lnTo>
                <a:lnTo>
                  <a:pt x="6860" y="522"/>
                </a:lnTo>
                <a:lnTo>
                  <a:pt x="6866" y="520"/>
                </a:lnTo>
                <a:lnTo>
                  <a:pt x="6872" y="516"/>
                </a:lnTo>
                <a:lnTo>
                  <a:pt x="6874" y="514"/>
                </a:lnTo>
                <a:lnTo>
                  <a:pt x="6876" y="510"/>
                </a:lnTo>
                <a:lnTo>
                  <a:pt x="6878" y="502"/>
                </a:lnTo>
                <a:lnTo>
                  <a:pt x="6878" y="494"/>
                </a:lnTo>
                <a:lnTo>
                  <a:pt x="6880" y="488"/>
                </a:lnTo>
                <a:lnTo>
                  <a:pt x="6882" y="484"/>
                </a:lnTo>
                <a:lnTo>
                  <a:pt x="6886" y="482"/>
                </a:lnTo>
                <a:lnTo>
                  <a:pt x="6890" y="478"/>
                </a:lnTo>
                <a:lnTo>
                  <a:pt x="6898" y="476"/>
                </a:lnTo>
                <a:lnTo>
                  <a:pt x="6918" y="474"/>
                </a:lnTo>
                <a:lnTo>
                  <a:pt x="6956" y="468"/>
                </a:lnTo>
                <a:lnTo>
                  <a:pt x="6968" y="466"/>
                </a:lnTo>
                <a:lnTo>
                  <a:pt x="6974" y="464"/>
                </a:lnTo>
                <a:lnTo>
                  <a:pt x="6974" y="462"/>
                </a:lnTo>
                <a:lnTo>
                  <a:pt x="6974" y="460"/>
                </a:lnTo>
                <a:lnTo>
                  <a:pt x="6970" y="456"/>
                </a:lnTo>
                <a:lnTo>
                  <a:pt x="6958" y="452"/>
                </a:lnTo>
                <a:lnTo>
                  <a:pt x="6944" y="448"/>
                </a:lnTo>
                <a:lnTo>
                  <a:pt x="6928" y="444"/>
                </a:lnTo>
                <a:lnTo>
                  <a:pt x="6920" y="440"/>
                </a:lnTo>
                <a:lnTo>
                  <a:pt x="6910" y="434"/>
                </a:lnTo>
                <a:lnTo>
                  <a:pt x="6908" y="432"/>
                </a:lnTo>
                <a:lnTo>
                  <a:pt x="6904" y="432"/>
                </a:lnTo>
                <a:lnTo>
                  <a:pt x="6886" y="430"/>
                </a:lnTo>
                <a:lnTo>
                  <a:pt x="6876" y="430"/>
                </a:lnTo>
                <a:lnTo>
                  <a:pt x="6870" y="428"/>
                </a:lnTo>
                <a:lnTo>
                  <a:pt x="6868" y="424"/>
                </a:lnTo>
                <a:lnTo>
                  <a:pt x="6868" y="418"/>
                </a:lnTo>
                <a:lnTo>
                  <a:pt x="6868" y="414"/>
                </a:lnTo>
                <a:lnTo>
                  <a:pt x="6866" y="406"/>
                </a:lnTo>
                <a:lnTo>
                  <a:pt x="6862" y="400"/>
                </a:lnTo>
                <a:lnTo>
                  <a:pt x="6856" y="394"/>
                </a:lnTo>
                <a:lnTo>
                  <a:pt x="6846" y="392"/>
                </a:lnTo>
                <a:lnTo>
                  <a:pt x="6840" y="394"/>
                </a:lnTo>
                <a:lnTo>
                  <a:pt x="6836" y="398"/>
                </a:lnTo>
                <a:lnTo>
                  <a:pt x="6832" y="404"/>
                </a:lnTo>
                <a:lnTo>
                  <a:pt x="6830" y="414"/>
                </a:lnTo>
                <a:lnTo>
                  <a:pt x="6828" y="414"/>
                </a:lnTo>
                <a:lnTo>
                  <a:pt x="6826" y="410"/>
                </a:lnTo>
                <a:lnTo>
                  <a:pt x="6824" y="402"/>
                </a:lnTo>
                <a:lnTo>
                  <a:pt x="6824" y="396"/>
                </a:lnTo>
                <a:lnTo>
                  <a:pt x="6826" y="390"/>
                </a:lnTo>
                <a:lnTo>
                  <a:pt x="6830" y="388"/>
                </a:lnTo>
                <a:lnTo>
                  <a:pt x="6834" y="382"/>
                </a:lnTo>
                <a:lnTo>
                  <a:pt x="6836" y="382"/>
                </a:lnTo>
                <a:lnTo>
                  <a:pt x="6836" y="380"/>
                </a:lnTo>
                <a:lnTo>
                  <a:pt x="6816" y="370"/>
                </a:lnTo>
                <a:lnTo>
                  <a:pt x="6808" y="368"/>
                </a:lnTo>
                <a:lnTo>
                  <a:pt x="6792" y="368"/>
                </a:lnTo>
                <a:lnTo>
                  <a:pt x="6784" y="368"/>
                </a:lnTo>
                <a:lnTo>
                  <a:pt x="6778" y="366"/>
                </a:lnTo>
                <a:lnTo>
                  <a:pt x="6768" y="360"/>
                </a:lnTo>
                <a:lnTo>
                  <a:pt x="6766" y="358"/>
                </a:lnTo>
                <a:lnTo>
                  <a:pt x="6760" y="356"/>
                </a:lnTo>
                <a:lnTo>
                  <a:pt x="6754" y="358"/>
                </a:lnTo>
                <a:lnTo>
                  <a:pt x="6746" y="362"/>
                </a:lnTo>
                <a:lnTo>
                  <a:pt x="6742" y="366"/>
                </a:lnTo>
                <a:lnTo>
                  <a:pt x="6740" y="370"/>
                </a:lnTo>
                <a:lnTo>
                  <a:pt x="6740" y="376"/>
                </a:lnTo>
                <a:lnTo>
                  <a:pt x="6740" y="382"/>
                </a:lnTo>
                <a:lnTo>
                  <a:pt x="6746" y="396"/>
                </a:lnTo>
                <a:lnTo>
                  <a:pt x="6752" y="412"/>
                </a:lnTo>
                <a:lnTo>
                  <a:pt x="6768" y="438"/>
                </a:lnTo>
                <a:lnTo>
                  <a:pt x="6770" y="446"/>
                </a:lnTo>
                <a:lnTo>
                  <a:pt x="6770" y="448"/>
                </a:lnTo>
                <a:lnTo>
                  <a:pt x="6768" y="450"/>
                </a:lnTo>
                <a:lnTo>
                  <a:pt x="6764" y="450"/>
                </a:lnTo>
                <a:lnTo>
                  <a:pt x="6760" y="446"/>
                </a:lnTo>
                <a:lnTo>
                  <a:pt x="6752" y="438"/>
                </a:lnTo>
                <a:lnTo>
                  <a:pt x="6732" y="412"/>
                </a:lnTo>
                <a:lnTo>
                  <a:pt x="6720" y="400"/>
                </a:lnTo>
                <a:lnTo>
                  <a:pt x="6710" y="388"/>
                </a:lnTo>
                <a:lnTo>
                  <a:pt x="6704" y="386"/>
                </a:lnTo>
                <a:lnTo>
                  <a:pt x="6698" y="382"/>
                </a:lnTo>
                <a:lnTo>
                  <a:pt x="6694" y="382"/>
                </a:lnTo>
                <a:lnTo>
                  <a:pt x="6688" y="382"/>
                </a:lnTo>
                <a:lnTo>
                  <a:pt x="6684" y="384"/>
                </a:lnTo>
                <a:lnTo>
                  <a:pt x="6680" y="388"/>
                </a:lnTo>
                <a:lnTo>
                  <a:pt x="6674" y="396"/>
                </a:lnTo>
                <a:lnTo>
                  <a:pt x="6672" y="406"/>
                </a:lnTo>
                <a:lnTo>
                  <a:pt x="6670" y="414"/>
                </a:lnTo>
                <a:lnTo>
                  <a:pt x="6670" y="424"/>
                </a:lnTo>
                <a:lnTo>
                  <a:pt x="6668" y="424"/>
                </a:lnTo>
                <a:lnTo>
                  <a:pt x="6666" y="416"/>
                </a:lnTo>
                <a:lnTo>
                  <a:pt x="6660" y="408"/>
                </a:lnTo>
                <a:lnTo>
                  <a:pt x="6652" y="402"/>
                </a:lnTo>
                <a:lnTo>
                  <a:pt x="6644" y="398"/>
                </a:lnTo>
                <a:lnTo>
                  <a:pt x="6638" y="396"/>
                </a:lnTo>
                <a:lnTo>
                  <a:pt x="6634" y="394"/>
                </a:lnTo>
                <a:lnTo>
                  <a:pt x="6634" y="392"/>
                </a:lnTo>
                <a:lnTo>
                  <a:pt x="6646" y="390"/>
                </a:lnTo>
                <a:lnTo>
                  <a:pt x="6656" y="386"/>
                </a:lnTo>
                <a:lnTo>
                  <a:pt x="6664" y="384"/>
                </a:lnTo>
                <a:lnTo>
                  <a:pt x="6668" y="380"/>
                </a:lnTo>
                <a:lnTo>
                  <a:pt x="6668" y="376"/>
                </a:lnTo>
                <a:lnTo>
                  <a:pt x="6668" y="374"/>
                </a:lnTo>
                <a:lnTo>
                  <a:pt x="6662" y="374"/>
                </a:lnTo>
                <a:lnTo>
                  <a:pt x="6654" y="374"/>
                </a:lnTo>
                <a:lnTo>
                  <a:pt x="6642" y="376"/>
                </a:lnTo>
                <a:lnTo>
                  <a:pt x="6630" y="380"/>
                </a:lnTo>
                <a:lnTo>
                  <a:pt x="6622" y="380"/>
                </a:lnTo>
                <a:lnTo>
                  <a:pt x="6618" y="378"/>
                </a:lnTo>
                <a:lnTo>
                  <a:pt x="6614" y="376"/>
                </a:lnTo>
                <a:lnTo>
                  <a:pt x="6612" y="374"/>
                </a:lnTo>
                <a:lnTo>
                  <a:pt x="6610" y="374"/>
                </a:lnTo>
                <a:lnTo>
                  <a:pt x="6606" y="374"/>
                </a:lnTo>
                <a:lnTo>
                  <a:pt x="6600" y="378"/>
                </a:lnTo>
                <a:lnTo>
                  <a:pt x="6594" y="382"/>
                </a:lnTo>
                <a:lnTo>
                  <a:pt x="6590" y="382"/>
                </a:lnTo>
                <a:lnTo>
                  <a:pt x="6586" y="380"/>
                </a:lnTo>
                <a:lnTo>
                  <a:pt x="6584" y="378"/>
                </a:lnTo>
                <a:lnTo>
                  <a:pt x="6580" y="376"/>
                </a:lnTo>
                <a:lnTo>
                  <a:pt x="6576" y="374"/>
                </a:lnTo>
                <a:lnTo>
                  <a:pt x="6568" y="376"/>
                </a:lnTo>
                <a:lnTo>
                  <a:pt x="6558" y="382"/>
                </a:lnTo>
                <a:lnTo>
                  <a:pt x="6548" y="388"/>
                </a:lnTo>
                <a:lnTo>
                  <a:pt x="6542" y="394"/>
                </a:lnTo>
                <a:lnTo>
                  <a:pt x="6538" y="400"/>
                </a:lnTo>
                <a:lnTo>
                  <a:pt x="6538" y="404"/>
                </a:lnTo>
                <a:lnTo>
                  <a:pt x="6542" y="410"/>
                </a:lnTo>
                <a:lnTo>
                  <a:pt x="6546" y="416"/>
                </a:lnTo>
                <a:lnTo>
                  <a:pt x="6556" y="428"/>
                </a:lnTo>
                <a:lnTo>
                  <a:pt x="6562" y="434"/>
                </a:lnTo>
                <a:lnTo>
                  <a:pt x="6568" y="434"/>
                </a:lnTo>
                <a:lnTo>
                  <a:pt x="6574" y="432"/>
                </a:lnTo>
                <a:lnTo>
                  <a:pt x="6580" y="428"/>
                </a:lnTo>
                <a:lnTo>
                  <a:pt x="6586" y="420"/>
                </a:lnTo>
                <a:lnTo>
                  <a:pt x="6588" y="420"/>
                </a:lnTo>
                <a:lnTo>
                  <a:pt x="6586" y="426"/>
                </a:lnTo>
                <a:close/>
                <a:moveTo>
                  <a:pt x="6576" y="498"/>
                </a:moveTo>
                <a:lnTo>
                  <a:pt x="6576" y="498"/>
                </a:lnTo>
                <a:lnTo>
                  <a:pt x="6590" y="504"/>
                </a:lnTo>
                <a:lnTo>
                  <a:pt x="6596" y="506"/>
                </a:lnTo>
                <a:lnTo>
                  <a:pt x="6598" y="504"/>
                </a:lnTo>
                <a:lnTo>
                  <a:pt x="6596" y="498"/>
                </a:lnTo>
                <a:lnTo>
                  <a:pt x="6590" y="492"/>
                </a:lnTo>
                <a:lnTo>
                  <a:pt x="6584" y="486"/>
                </a:lnTo>
                <a:lnTo>
                  <a:pt x="6578" y="482"/>
                </a:lnTo>
                <a:lnTo>
                  <a:pt x="6572" y="480"/>
                </a:lnTo>
                <a:lnTo>
                  <a:pt x="6566" y="478"/>
                </a:lnTo>
                <a:lnTo>
                  <a:pt x="6562" y="474"/>
                </a:lnTo>
                <a:lnTo>
                  <a:pt x="6554" y="462"/>
                </a:lnTo>
                <a:lnTo>
                  <a:pt x="6550" y="456"/>
                </a:lnTo>
                <a:lnTo>
                  <a:pt x="6546" y="452"/>
                </a:lnTo>
                <a:lnTo>
                  <a:pt x="6540" y="448"/>
                </a:lnTo>
                <a:lnTo>
                  <a:pt x="6534" y="450"/>
                </a:lnTo>
                <a:lnTo>
                  <a:pt x="6530" y="454"/>
                </a:lnTo>
                <a:lnTo>
                  <a:pt x="6532" y="458"/>
                </a:lnTo>
                <a:lnTo>
                  <a:pt x="6544" y="480"/>
                </a:lnTo>
                <a:lnTo>
                  <a:pt x="6550" y="490"/>
                </a:lnTo>
                <a:lnTo>
                  <a:pt x="6552" y="492"/>
                </a:lnTo>
                <a:lnTo>
                  <a:pt x="6554" y="490"/>
                </a:lnTo>
                <a:lnTo>
                  <a:pt x="6556" y="490"/>
                </a:lnTo>
                <a:lnTo>
                  <a:pt x="6560" y="490"/>
                </a:lnTo>
                <a:lnTo>
                  <a:pt x="6568" y="492"/>
                </a:lnTo>
                <a:lnTo>
                  <a:pt x="6576" y="498"/>
                </a:lnTo>
                <a:close/>
                <a:moveTo>
                  <a:pt x="6840" y="358"/>
                </a:moveTo>
                <a:lnTo>
                  <a:pt x="6840" y="358"/>
                </a:lnTo>
                <a:lnTo>
                  <a:pt x="6848" y="362"/>
                </a:lnTo>
                <a:lnTo>
                  <a:pt x="6850" y="364"/>
                </a:lnTo>
                <a:lnTo>
                  <a:pt x="6848" y="366"/>
                </a:lnTo>
                <a:lnTo>
                  <a:pt x="6846" y="366"/>
                </a:lnTo>
                <a:lnTo>
                  <a:pt x="6844" y="368"/>
                </a:lnTo>
                <a:lnTo>
                  <a:pt x="6846" y="370"/>
                </a:lnTo>
                <a:lnTo>
                  <a:pt x="6850" y="374"/>
                </a:lnTo>
                <a:lnTo>
                  <a:pt x="6860" y="380"/>
                </a:lnTo>
                <a:lnTo>
                  <a:pt x="6870" y="384"/>
                </a:lnTo>
                <a:lnTo>
                  <a:pt x="6880" y="386"/>
                </a:lnTo>
                <a:lnTo>
                  <a:pt x="6888" y="386"/>
                </a:lnTo>
                <a:lnTo>
                  <a:pt x="6898" y="384"/>
                </a:lnTo>
                <a:lnTo>
                  <a:pt x="6922" y="380"/>
                </a:lnTo>
                <a:lnTo>
                  <a:pt x="6936" y="378"/>
                </a:lnTo>
                <a:lnTo>
                  <a:pt x="6954" y="376"/>
                </a:lnTo>
                <a:lnTo>
                  <a:pt x="6980" y="376"/>
                </a:lnTo>
                <a:lnTo>
                  <a:pt x="6982" y="378"/>
                </a:lnTo>
                <a:lnTo>
                  <a:pt x="6980" y="380"/>
                </a:lnTo>
                <a:lnTo>
                  <a:pt x="6958" y="384"/>
                </a:lnTo>
                <a:lnTo>
                  <a:pt x="6920" y="392"/>
                </a:lnTo>
                <a:lnTo>
                  <a:pt x="6904" y="396"/>
                </a:lnTo>
                <a:lnTo>
                  <a:pt x="6900" y="398"/>
                </a:lnTo>
                <a:lnTo>
                  <a:pt x="6900" y="400"/>
                </a:lnTo>
                <a:lnTo>
                  <a:pt x="6902" y="402"/>
                </a:lnTo>
                <a:lnTo>
                  <a:pt x="6904" y="402"/>
                </a:lnTo>
                <a:lnTo>
                  <a:pt x="6916" y="406"/>
                </a:lnTo>
                <a:lnTo>
                  <a:pt x="6954" y="410"/>
                </a:lnTo>
                <a:lnTo>
                  <a:pt x="6992" y="412"/>
                </a:lnTo>
                <a:lnTo>
                  <a:pt x="7008" y="414"/>
                </a:lnTo>
                <a:lnTo>
                  <a:pt x="7022" y="418"/>
                </a:lnTo>
                <a:lnTo>
                  <a:pt x="7044" y="428"/>
                </a:lnTo>
                <a:lnTo>
                  <a:pt x="7054" y="430"/>
                </a:lnTo>
                <a:lnTo>
                  <a:pt x="7064" y="432"/>
                </a:lnTo>
                <a:lnTo>
                  <a:pt x="7074" y="430"/>
                </a:lnTo>
                <a:lnTo>
                  <a:pt x="7086" y="424"/>
                </a:lnTo>
                <a:lnTo>
                  <a:pt x="7096" y="416"/>
                </a:lnTo>
                <a:lnTo>
                  <a:pt x="7104" y="412"/>
                </a:lnTo>
                <a:lnTo>
                  <a:pt x="7108" y="412"/>
                </a:lnTo>
                <a:lnTo>
                  <a:pt x="7114" y="412"/>
                </a:lnTo>
                <a:lnTo>
                  <a:pt x="7124" y="416"/>
                </a:lnTo>
                <a:lnTo>
                  <a:pt x="7130" y="416"/>
                </a:lnTo>
                <a:lnTo>
                  <a:pt x="7140" y="414"/>
                </a:lnTo>
                <a:lnTo>
                  <a:pt x="7148" y="410"/>
                </a:lnTo>
                <a:lnTo>
                  <a:pt x="7152" y="406"/>
                </a:lnTo>
                <a:lnTo>
                  <a:pt x="7154" y="402"/>
                </a:lnTo>
                <a:lnTo>
                  <a:pt x="7154" y="398"/>
                </a:lnTo>
                <a:lnTo>
                  <a:pt x="7156" y="394"/>
                </a:lnTo>
                <a:lnTo>
                  <a:pt x="7160" y="388"/>
                </a:lnTo>
                <a:lnTo>
                  <a:pt x="7172" y="382"/>
                </a:lnTo>
                <a:lnTo>
                  <a:pt x="7190" y="376"/>
                </a:lnTo>
                <a:lnTo>
                  <a:pt x="7202" y="370"/>
                </a:lnTo>
                <a:lnTo>
                  <a:pt x="7206" y="366"/>
                </a:lnTo>
                <a:lnTo>
                  <a:pt x="7206" y="360"/>
                </a:lnTo>
                <a:lnTo>
                  <a:pt x="7202" y="356"/>
                </a:lnTo>
                <a:lnTo>
                  <a:pt x="7194" y="350"/>
                </a:lnTo>
                <a:lnTo>
                  <a:pt x="7186" y="348"/>
                </a:lnTo>
                <a:lnTo>
                  <a:pt x="7178" y="346"/>
                </a:lnTo>
                <a:lnTo>
                  <a:pt x="7168" y="346"/>
                </a:lnTo>
                <a:lnTo>
                  <a:pt x="7152" y="346"/>
                </a:lnTo>
                <a:lnTo>
                  <a:pt x="7136" y="342"/>
                </a:lnTo>
                <a:lnTo>
                  <a:pt x="7116" y="336"/>
                </a:lnTo>
                <a:lnTo>
                  <a:pt x="7090" y="330"/>
                </a:lnTo>
                <a:lnTo>
                  <a:pt x="7080" y="330"/>
                </a:lnTo>
                <a:lnTo>
                  <a:pt x="7072" y="330"/>
                </a:lnTo>
                <a:lnTo>
                  <a:pt x="7068" y="334"/>
                </a:lnTo>
                <a:lnTo>
                  <a:pt x="7066" y="338"/>
                </a:lnTo>
                <a:lnTo>
                  <a:pt x="7062" y="344"/>
                </a:lnTo>
                <a:lnTo>
                  <a:pt x="7058" y="346"/>
                </a:lnTo>
                <a:lnTo>
                  <a:pt x="7050" y="346"/>
                </a:lnTo>
                <a:lnTo>
                  <a:pt x="7044" y="344"/>
                </a:lnTo>
                <a:lnTo>
                  <a:pt x="7042" y="342"/>
                </a:lnTo>
                <a:lnTo>
                  <a:pt x="7042" y="338"/>
                </a:lnTo>
                <a:lnTo>
                  <a:pt x="7044" y="334"/>
                </a:lnTo>
                <a:lnTo>
                  <a:pt x="7046" y="326"/>
                </a:lnTo>
                <a:lnTo>
                  <a:pt x="7046" y="324"/>
                </a:lnTo>
                <a:lnTo>
                  <a:pt x="7044" y="320"/>
                </a:lnTo>
                <a:lnTo>
                  <a:pt x="7034" y="318"/>
                </a:lnTo>
                <a:lnTo>
                  <a:pt x="7028" y="318"/>
                </a:lnTo>
                <a:lnTo>
                  <a:pt x="7024" y="318"/>
                </a:lnTo>
                <a:lnTo>
                  <a:pt x="7020" y="322"/>
                </a:lnTo>
                <a:lnTo>
                  <a:pt x="7016" y="326"/>
                </a:lnTo>
                <a:lnTo>
                  <a:pt x="7012" y="332"/>
                </a:lnTo>
                <a:lnTo>
                  <a:pt x="7012" y="340"/>
                </a:lnTo>
                <a:lnTo>
                  <a:pt x="7010" y="354"/>
                </a:lnTo>
                <a:lnTo>
                  <a:pt x="7008" y="356"/>
                </a:lnTo>
                <a:lnTo>
                  <a:pt x="7006" y="358"/>
                </a:lnTo>
                <a:lnTo>
                  <a:pt x="7002" y="356"/>
                </a:lnTo>
                <a:lnTo>
                  <a:pt x="6998" y="354"/>
                </a:lnTo>
                <a:lnTo>
                  <a:pt x="6990" y="342"/>
                </a:lnTo>
                <a:lnTo>
                  <a:pt x="6984" y="336"/>
                </a:lnTo>
                <a:lnTo>
                  <a:pt x="6980" y="334"/>
                </a:lnTo>
                <a:lnTo>
                  <a:pt x="6976" y="334"/>
                </a:lnTo>
                <a:lnTo>
                  <a:pt x="6970" y="336"/>
                </a:lnTo>
                <a:lnTo>
                  <a:pt x="6964" y="336"/>
                </a:lnTo>
                <a:lnTo>
                  <a:pt x="6952" y="336"/>
                </a:lnTo>
                <a:lnTo>
                  <a:pt x="6938" y="332"/>
                </a:lnTo>
                <a:lnTo>
                  <a:pt x="6918" y="326"/>
                </a:lnTo>
                <a:lnTo>
                  <a:pt x="6900" y="320"/>
                </a:lnTo>
                <a:lnTo>
                  <a:pt x="6894" y="318"/>
                </a:lnTo>
                <a:lnTo>
                  <a:pt x="6892" y="320"/>
                </a:lnTo>
                <a:lnTo>
                  <a:pt x="6892" y="322"/>
                </a:lnTo>
                <a:lnTo>
                  <a:pt x="6896" y="328"/>
                </a:lnTo>
                <a:lnTo>
                  <a:pt x="6900" y="334"/>
                </a:lnTo>
                <a:lnTo>
                  <a:pt x="6902" y="338"/>
                </a:lnTo>
                <a:lnTo>
                  <a:pt x="6900" y="340"/>
                </a:lnTo>
                <a:lnTo>
                  <a:pt x="6898" y="338"/>
                </a:lnTo>
                <a:lnTo>
                  <a:pt x="6884" y="334"/>
                </a:lnTo>
                <a:lnTo>
                  <a:pt x="6872" y="328"/>
                </a:lnTo>
                <a:lnTo>
                  <a:pt x="6868" y="328"/>
                </a:lnTo>
                <a:lnTo>
                  <a:pt x="6868" y="332"/>
                </a:lnTo>
                <a:lnTo>
                  <a:pt x="6872" y="336"/>
                </a:lnTo>
                <a:lnTo>
                  <a:pt x="6876" y="342"/>
                </a:lnTo>
                <a:lnTo>
                  <a:pt x="6878" y="346"/>
                </a:lnTo>
                <a:lnTo>
                  <a:pt x="6878" y="348"/>
                </a:lnTo>
                <a:lnTo>
                  <a:pt x="6876" y="348"/>
                </a:lnTo>
                <a:lnTo>
                  <a:pt x="6864" y="346"/>
                </a:lnTo>
                <a:lnTo>
                  <a:pt x="6850" y="342"/>
                </a:lnTo>
                <a:lnTo>
                  <a:pt x="6840" y="342"/>
                </a:lnTo>
                <a:lnTo>
                  <a:pt x="6832" y="342"/>
                </a:lnTo>
                <a:lnTo>
                  <a:pt x="6828" y="344"/>
                </a:lnTo>
                <a:lnTo>
                  <a:pt x="6826" y="346"/>
                </a:lnTo>
                <a:lnTo>
                  <a:pt x="6828" y="350"/>
                </a:lnTo>
                <a:lnTo>
                  <a:pt x="6832" y="354"/>
                </a:lnTo>
                <a:lnTo>
                  <a:pt x="6840" y="358"/>
                </a:lnTo>
                <a:close/>
                <a:moveTo>
                  <a:pt x="7084" y="1064"/>
                </a:moveTo>
                <a:lnTo>
                  <a:pt x="7084" y="1064"/>
                </a:lnTo>
                <a:lnTo>
                  <a:pt x="7080" y="1062"/>
                </a:lnTo>
                <a:lnTo>
                  <a:pt x="7076" y="1062"/>
                </a:lnTo>
                <a:lnTo>
                  <a:pt x="7074" y="1062"/>
                </a:lnTo>
                <a:lnTo>
                  <a:pt x="7074" y="1064"/>
                </a:lnTo>
                <a:lnTo>
                  <a:pt x="7078" y="1066"/>
                </a:lnTo>
                <a:lnTo>
                  <a:pt x="7082" y="1068"/>
                </a:lnTo>
                <a:lnTo>
                  <a:pt x="7086" y="1066"/>
                </a:lnTo>
                <a:lnTo>
                  <a:pt x="7084" y="1064"/>
                </a:lnTo>
                <a:close/>
                <a:moveTo>
                  <a:pt x="6940" y="1148"/>
                </a:moveTo>
                <a:lnTo>
                  <a:pt x="6940" y="1148"/>
                </a:lnTo>
                <a:lnTo>
                  <a:pt x="6944" y="1144"/>
                </a:lnTo>
                <a:lnTo>
                  <a:pt x="6946" y="1140"/>
                </a:lnTo>
                <a:lnTo>
                  <a:pt x="6944" y="1138"/>
                </a:lnTo>
                <a:lnTo>
                  <a:pt x="6942" y="1138"/>
                </a:lnTo>
                <a:lnTo>
                  <a:pt x="6940" y="1142"/>
                </a:lnTo>
                <a:lnTo>
                  <a:pt x="6938" y="1146"/>
                </a:lnTo>
                <a:lnTo>
                  <a:pt x="6938" y="1148"/>
                </a:lnTo>
                <a:lnTo>
                  <a:pt x="6940" y="1148"/>
                </a:lnTo>
                <a:close/>
                <a:moveTo>
                  <a:pt x="6956" y="1136"/>
                </a:moveTo>
                <a:lnTo>
                  <a:pt x="6956" y="1136"/>
                </a:lnTo>
                <a:lnTo>
                  <a:pt x="6958" y="1136"/>
                </a:lnTo>
                <a:lnTo>
                  <a:pt x="6958" y="1134"/>
                </a:lnTo>
                <a:lnTo>
                  <a:pt x="6954" y="1132"/>
                </a:lnTo>
                <a:lnTo>
                  <a:pt x="6952" y="1130"/>
                </a:lnTo>
                <a:lnTo>
                  <a:pt x="6948" y="1132"/>
                </a:lnTo>
                <a:lnTo>
                  <a:pt x="6948" y="1134"/>
                </a:lnTo>
                <a:lnTo>
                  <a:pt x="6950" y="1136"/>
                </a:lnTo>
                <a:lnTo>
                  <a:pt x="6956" y="1136"/>
                </a:lnTo>
                <a:close/>
                <a:moveTo>
                  <a:pt x="6912" y="1136"/>
                </a:moveTo>
                <a:lnTo>
                  <a:pt x="6912" y="1136"/>
                </a:lnTo>
                <a:lnTo>
                  <a:pt x="6910" y="1134"/>
                </a:lnTo>
                <a:lnTo>
                  <a:pt x="6906" y="1136"/>
                </a:lnTo>
                <a:lnTo>
                  <a:pt x="6902" y="1138"/>
                </a:lnTo>
                <a:lnTo>
                  <a:pt x="6898" y="1142"/>
                </a:lnTo>
                <a:lnTo>
                  <a:pt x="6898" y="1144"/>
                </a:lnTo>
                <a:lnTo>
                  <a:pt x="6900" y="1144"/>
                </a:lnTo>
                <a:lnTo>
                  <a:pt x="6904" y="1142"/>
                </a:lnTo>
                <a:lnTo>
                  <a:pt x="6908" y="1138"/>
                </a:lnTo>
                <a:lnTo>
                  <a:pt x="6912" y="1136"/>
                </a:lnTo>
                <a:close/>
                <a:moveTo>
                  <a:pt x="6886" y="1114"/>
                </a:moveTo>
                <a:lnTo>
                  <a:pt x="6886" y="1114"/>
                </a:lnTo>
                <a:lnTo>
                  <a:pt x="6882" y="1116"/>
                </a:lnTo>
                <a:lnTo>
                  <a:pt x="6880" y="1118"/>
                </a:lnTo>
                <a:lnTo>
                  <a:pt x="6878" y="1122"/>
                </a:lnTo>
                <a:lnTo>
                  <a:pt x="6878" y="1124"/>
                </a:lnTo>
                <a:lnTo>
                  <a:pt x="6880" y="1124"/>
                </a:lnTo>
                <a:lnTo>
                  <a:pt x="6884" y="1122"/>
                </a:lnTo>
                <a:lnTo>
                  <a:pt x="6886" y="1120"/>
                </a:lnTo>
                <a:lnTo>
                  <a:pt x="6886" y="1118"/>
                </a:lnTo>
                <a:lnTo>
                  <a:pt x="6886" y="1114"/>
                </a:lnTo>
                <a:close/>
                <a:moveTo>
                  <a:pt x="6874" y="1126"/>
                </a:moveTo>
                <a:lnTo>
                  <a:pt x="6874" y="1126"/>
                </a:lnTo>
                <a:lnTo>
                  <a:pt x="6872" y="1124"/>
                </a:lnTo>
                <a:lnTo>
                  <a:pt x="6870" y="1126"/>
                </a:lnTo>
                <a:lnTo>
                  <a:pt x="6868" y="1126"/>
                </a:lnTo>
                <a:lnTo>
                  <a:pt x="6866" y="1126"/>
                </a:lnTo>
                <a:lnTo>
                  <a:pt x="6864" y="1126"/>
                </a:lnTo>
                <a:lnTo>
                  <a:pt x="6862" y="1128"/>
                </a:lnTo>
                <a:lnTo>
                  <a:pt x="6862" y="1130"/>
                </a:lnTo>
                <a:lnTo>
                  <a:pt x="6862" y="1132"/>
                </a:lnTo>
                <a:lnTo>
                  <a:pt x="6864" y="1132"/>
                </a:lnTo>
                <a:lnTo>
                  <a:pt x="6868" y="1130"/>
                </a:lnTo>
                <a:lnTo>
                  <a:pt x="6872" y="1128"/>
                </a:lnTo>
                <a:lnTo>
                  <a:pt x="6874" y="1126"/>
                </a:lnTo>
                <a:close/>
                <a:moveTo>
                  <a:pt x="6800" y="1216"/>
                </a:moveTo>
                <a:lnTo>
                  <a:pt x="6800" y="1216"/>
                </a:lnTo>
                <a:lnTo>
                  <a:pt x="6804" y="1216"/>
                </a:lnTo>
                <a:lnTo>
                  <a:pt x="6808" y="1216"/>
                </a:lnTo>
                <a:lnTo>
                  <a:pt x="6810" y="1214"/>
                </a:lnTo>
                <a:lnTo>
                  <a:pt x="6808" y="1212"/>
                </a:lnTo>
                <a:lnTo>
                  <a:pt x="6804" y="1210"/>
                </a:lnTo>
                <a:lnTo>
                  <a:pt x="6802" y="1212"/>
                </a:lnTo>
                <a:lnTo>
                  <a:pt x="6800" y="1214"/>
                </a:lnTo>
                <a:lnTo>
                  <a:pt x="6800" y="1216"/>
                </a:lnTo>
                <a:close/>
                <a:moveTo>
                  <a:pt x="6786" y="1222"/>
                </a:moveTo>
                <a:lnTo>
                  <a:pt x="6786" y="1222"/>
                </a:lnTo>
                <a:lnTo>
                  <a:pt x="6786" y="1224"/>
                </a:lnTo>
                <a:lnTo>
                  <a:pt x="6788" y="1226"/>
                </a:lnTo>
                <a:lnTo>
                  <a:pt x="6796" y="1224"/>
                </a:lnTo>
                <a:lnTo>
                  <a:pt x="6798" y="1224"/>
                </a:lnTo>
                <a:lnTo>
                  <a:pt x="6798" y="1222"/>
                </a:lnTo>
                <a:lnTo>
                  <a:pt x="6796" y="1220"/>
                </a:lnTo>
                <a:lnTo>
                  <a:pt x="6790" y="1218"/>
                </a:lnTo>
                <a:lnTo>
                  <a:pt x="6788" y="1220"/>
                </a:lnTo>
                <a:lnTo>
                  <a:pt x="6786" y="1222"/>
                </a:lnTo>
                <a:close/>
                <a:moveTo>
                  <a:pt x="6714" y="1284"/>
                </a:moveTo>
                <a:lnTo>
                  <a:pt x="6714" y="1284"/>
                </a:lnTo>
                <a:lnTo>
                  <a:pt x="6718" y="1282"/>
                </a:lnTo>
                <a:lnTo>
                  <a:pt x="6714" y="1278"/>
                </a:lnTo>
                <a:lnTo>
                  <a:pt x="6712" y="1278"/>
                </a:lnTo>
                <a:lnTo>
                  <a:pt x="6710" y="1280"/>
                </a:lnTo>
                <a:lnTo>
                  <a:pt x="6710" y="1282"/>
                </a:lnTo>
                <a:lnTo>
                  <a:pt x="6714" y="1284"/>
                </a:lnTo>
                <a:close/>
                <a:moveTo>
                  <a:pt x="6764" y="1208"/>
                </a:moveTo>
                <a:lnTo>
                  <a:pt x="6764" y="1208"/>
                </a:lnTo>
                <a:lnTo>
                  <a:pt x="6764" y="1210"/>
                </a:lnTo>
                <a:lnTo>
                  <a:pt x="6768" y="1212"/>
                </a:lnTo>
                <a:lnTo>
                  <a:pt x="6772" y="1214"/>
                </a:lnTo>
                <a:lnTo>
                  <a:pt x="6776" y="1212"/>
                </a:lnTo>
                <a:lnTo>
                  <a:pt x="6776" y="1210"/>
                </a:lnTo>
                <a:lnTo>
                  <a:pt x="6772" y="1208"/>
                </a:lnTo>
                <a:lnTo>
                  <a:pt x="6768" y="1208"/>
                </a:lnTo>
                <a:lnTo>
                  <a:pt x="6764" y="1208"/>
                </a:lnTo>
                <a:close/>
                <a:moveTo>
                  <a:pt x="6900" y="1126"/>
                </a:moveTo>
                <a:lnTo>
                  <a:pt x="6900" y="1126"/>
                </a:lnTo>
                <a:lnTo>
                  <a:pt x="6900" y="1124"/>
                </a:lnTo>
                <a:lnTo>
                  <a:pt x="6896" y="1122"/>
                </a:lnTo>
                <a:lnTo>
                  <a:pt x="6894" y="1120"/>
                </a:lnTo>
                <a:lnTo>
                  <a:pt x="6890" y="1122"/>
                </a:lnTo>
                <a:lnTo>
                  <a:pt x="6890" y="1124"/>
                </a:lnTo>
                <a:lnTo>
                  <a:pt x="6894" y="1126"/>
                </a:lnTo>
                <a:lnTo>
                  <a:pt x="6898" y="1126"/>
                </a:lnTo>
                <a:lnTo>
                  <a:pt x="6900" y="1126"/>
                </a:lnTo>
                <a:close/>
                <a:moveTo>
                  <a:pt x="6680" y="1258"/>
                </a:moveTo>
                <a:lnTo>
                  <a:pt x="6680" y="1258"/>
                </a:lnTo>
                <a:lnTo>
                  <a:pt x="6680" y="1256"/>
                </a:lnTo>
                <a:lnTo>
                  <a:pt x="6678" y="1254"/>
                </a:lnTo>
                <a:lnTo>
                  <a:pt x="6676" y="1254"/>
                </a:lnTo>
                <a:lnTo>
                  <a:pt x="6674" y="1256"/>
                </a:lnTo>
                <a:lnTo>
                  <a:pt x="6674" y="1258"/>
                </a:lnTo>
                <a:lnTo>
                  <a:pt x="6676" y="1260"/>
                </a:lnTo>
                <a:lnTo>
                  <a:pt x="6678" y="1260"/>
                </a:lnTo>
                <a:lnTo>
                  <a:pt x="6680" y="1258"/>
                </a:lnTo>
                <a:close/>
                <a:moveTo>
                  <a:pt x="7072" y="1080"/>
                </a:moveTo>
                <a:lnTo>
                  <a:pt x="7072" y="1080"/>
                </a:lnTo>
                <a:lnTo>
                  <a:pt x="7068" y="1080"/>
                </a:lnTo>
                <a:lnTo>
                  <a:pt x="7066" y="1080"/>
                </a:lnTo>
                <a:lnTo>
                  <a:pt x="7064" y="1084"/>
                </a:lnTo>
                <a:lnTo>
                  <a:pt x="7064" y="1086"/>
                </a:lnTo>
                <a:lnTo>
                  <a:pt x="7068" y="1094"/>
                </a:lnTo>
                <a:lnTo>
                  <a:pt x="7070" y="1096"/>
                </a:lnTo>
                <a:lnTo>
                  <a:pt x="7072" y="1096"/>
                </a:lnTo>
                <a:lnTo>
                  <a:pt x="7078" y="1094"/>
                </a:lnTo>
                <a:lnTo>
                  <a:pt x="7080" y="1088"/>
                </a:lnTo>
                <a:lnTo>
                  <a:pt x="7080" y="1086"/>
                </a:lnTo>
                <a:lnTo>
                  <a:pt x="7080" y="1084"/>
                </a:lnTo>
                <a:lnTo>
                  <a:pt x="7078" y="1082"/>
                </a:lnTo>
                <a:lnTo>
                  <a:pt x="7072" y="1080"/>
                </a:lnTo>
                <a:close/>
                <a:moveTo>
                  <a:pt x="7054" y="1108"/>
                </a:moveTo>
                <a:lnTo>
                  <a:pt x="7054" y="1108"/>
                </a:lnTo>
                <a:lnTo>
                  <a:pt x="7062" y="1098"/>
                </a:lnTo>
                <a:lnTo>
                  <a:pt x="7064" y="1094"/>
                </a:lnTo>
                <a:lnTo>
                  <a:pt x="7064" y="1092"/>
                </a:lnTo>
                <a:lnTo>
                  <a:pt x="7060" y="1090"/>
                </a:lnTo>
                <a:lnTo>
                  <a:pt x="7056" y="1086"/>
                </a:lnTo>
                <a:lnTo>
                  <a:pt x="7056" y="1088"/>
                </a:lnTo>
                <a:lnTo>
                  <a:pt x="7054" y="1090"/>
                </a:lnTo>
                <a:lnTo>
                  <a:pt x="7048" y="1094"/>
                </a:lnTo>
                <a:lnTo>
                  <a:pt x="7038" y="1098"/>
                </a:lnTo>
                <a:lnTo>
                  <a:pt x="7034" y="1100"/>
                </a:lnTo>
                <a:lnTo>
                  <a:pt x="7034" y="1102"/>
                </a:lnTo>
                <a:lnTo>
                  <a:pt x="7034" y="1106"/>
                </a:lnTo>
                <a:lnTo>
                  <a:pt x="7040" y="1110"/>
                </a:lnTo>
                <a:lnTo>
                  <a:pt x="7048" y="1112"/>
                </a:lnTo>
                <a:lnTo>
                  <a:pt x="7050" y="1112"/>
                </a:lnTo>
                <a:lnTo>
                  <a:pt x="7054" y="1108"/>
                </a:lnTo>
                <a:close/>
                <a:moveTo>
                  <a:pt x="7036" y="1110"/>
                </a:moveTo>
                <a:lnTo>
                  <a:pt x="7036" y="1110"/>
                </a:lnTo>
                <a:lnTo>
                  <a:pt x="7032" y="1108"/>
                </a:lnTo>
                <a:lnTo>
                  <a:pt x="7028" y="1106"/>
                </a:lnTo>
                <a:lnTo>
                  <a:pt x="7022" y="1106"/>
                </a:lnTo>
                <a:lnTo>
                  <a:pt x="7014" y="1108"/>
                </a:lnTo>
                <a:lnTo>
                  <a:pt x="7012" y="1110"/>
                </a:lnTo>
                <a:lnTo>
                  <a:pt x="7014" y="1112"/>
                </a:lnTo>
                <a:lnTo>
                  <a:pt x="7024" y="1114"/>
                </a:lnTo>
                <a:lnTo>
                  <a:pt x="7034" y="1114"/>
                </a:lnTo>
                <a:lnTo>
                  <a:pt x="7036" y="1112"/>
                </a:lnTo>
                <a:lnTo>
                  <a:pt x="7036" y="1110"/>
                </a:lnTo>
                <a:close/>
                <a:moveTo>
                  <a:pt x="7010" y="1098"/>
                </a:moveTo>
                <a:lnTo>
                  <a:pt x="7010" y="1098"/>
                </a:lnTo>
                <a:lnTo>
                  <a:pt x="7014" y="1096"/>
                </a:lnTo>
                <a:lnTo>
                  <a:pt x="7018" y="1094"/>
                </a:lnTo>
                <a:lnTo>
                  <a:pt x="7022" y="1092"/>
                </a:lnTo>
                <a:lnTo>
                  <a:pt x="7026" y="1094"/>
                </a:lnTo>
                <a:lnTo>
                  <a:pt x="7030" y="1094"/>
                </a:lnTo>
                <a:lnTo>
                  <a:pt x="7034" y="1094"/>
                </a:lnTo>
                <a:lnTo>
                  <a:pt x="7048" y="1082"/>
                </a:lnTo>
                <a:lnTo>
                  <a:pt x="7056" y="1076"/>
                </a:lnTo>
                <a:lnTo>
                  <a:pt x="7056" y="1074"/>
                </a:lnTo>
                <a:lnTo>
                  <a:pt x="7052" y="1072"/>
                </a:lnTo>
                <a:lnTo>
                  <a:pt x="7046" y="1074"/>
                </a:lnTo>
                <a:lnTo>
                  <a:pt x="7042" y="1076"/>
                </a:lnTo>
                <a:lnTo>
                  <a:pt x="7042" y="1078"/>
                </a:lnTo>
                <a:lnTo>
                  <a:pt x="7040" y="1080"/>
                </a:lnTo>
                <a:lnTo>
                  <a:pt x="7034" y="1080"/>
                </a:lnTo>
                <a:lnTo>
                  <a:pt x="7032" y="1080"/>
                </a:lnTo>
                <a:lnTo>
                  <a:pt x="7030" y="1080"/>
                </a:lnTo>
                <a:lnTo>
                  <a:pt x="7028" y="1084"/>
                </a:lnTo>
                <a:lnTo>
                  <a:pt x="7026" y="1086"/>
                </a:lnTo>
                <a:lnTo>
                  <a:pt x="7024" y="1086"/>
                </a:lnTo>
                <a:lnTo>
                  <a:pt x="7022" y="1084"/>
                </a:lnTo>
                <a:lnTo>
                  <a:pt x="7018" y="1084"/>
                </a:lnTo>
                <a:lnTo>
                  <a:pt x="7002" y="1088"/>
                </a:lnTo>
                <a:lnTo>
                  <a:pt x="6998" y="1090"/>
                </a:lnTo>
                <a:lnTo>
                  <a:pt x="7002" y="1092"/>
                </a:lnTo>
                <a:lnTo>
                  <a:pt x="7006" y="1094"/>
                </a:lnTo>
                <a:lnTo>
                  <a:pt x="7004" y="1096"/>
                </a:lnTo>
                <a:lnTo>
                  <a:pt x="7004" y="1098"/>
                </a:lnTo>
                <a:lnTo>
                  <a:pt x="7010" y="1098"/>
                </a:lnTo>
                <a:close/>
                <a:moveTo>
                  <a:pt x="6948" y="1122"/>
                </a:moveTo>
                <a:lnTo>
                  <a:pt x="6948" y="1122"/>
                </a:lnTo>
                <a:lnTo>
                  <a:pt x="6948" y="1118"/>
                </a:lnTo>
                <a:lnTo>
                  <a:pt x="6946" y="1116"/>
                </a:lnTo>
                <a:lnTo>
                  <a:pt x="6942" y="1116"/>
                </a:lnTo>
                <a:lnTo>
                  <a:pt x="6936" y="1118"/>
                </a:lnTo>
                <a:lnTo>
                  <a:pt x="6932" y="1122"/>
                </a:lnTo>
                <a:lnTo>
                  <a:pt x="6932" y="1126"/>
                </a:lnTo>
                <a:lnTo>
                  <a:pt x="6934" y="1128"/>
                </a:lnTo>
                <a:lnTo>
                  <a:pt x="6940" y="1130"/>
                </a:lnTo>
                <a:lnTo>
                  <a:pt x="6944" y="1130"/>
                </a:lnTo>
                <a:lnTo>
                  <a:pt x="6946" y="1130"/>
                </a:lnTo>
                <a:lnTo>
                  <a:pt x="6948" y="1122"/>
                </a:lnTo>
                <a:close/>
                <a:moveTo>
                  <a:pt x="6920" y="1126"/>
                </a:moveTo>
                <a:lnTo>
                  <a:pt x="6920" y="1126"/>
                </a:lnTo>
                <a:lnTo>
                  <a:pt x="6922" y="1124"/>
                </a:lnTo>
                <a:lnTo>
                  <a:pt x="6922" y="1122"/>
                </a:lnTo>
                <a:lnTo>
                  <a:pt x="6912" y="1118"/>
                </a:lnTo>
                <a:lnTo>
                  <a:pt x="6908" y="1116"/>
                </a:lnTo>
                <a:lnTo>
                  <a:pt x="6904" y="1114"/>
                </a:lnTo>
                <a:lnTo>
                  <a:pt x="6900" y="1112"/>
                </a:lnTo>
                <a:lnTo>
                  <a:pt x="6900" y="1114"/>
                </a:lnTo>
                <a:lnTo>
                  <a:pt x="6900" y="1120"/>
                </a:lnTo>
                <a:lnTo>
                  <a:pt x="6906" y="1124"/>
                </a:lnTo>
                <a:lnTo>
                  <a:pt x="6912" y="1126"/>
                </a:lnTo>
                <a:lnTo>
                  <a:pt x="6920" y="1126"/>
                </a:lnTo>
                <a:close/>
                <a:moveTo>
                  <a:pt x="6898" y="1140"/>
                </a:moveTo>
                <a:lnTo>
                  <a:pt x="6898" y="1140"/>
                </a:lnTo>
                <a:lnTo>
                  <a:pt x="6904" y="1134"/>
                </a:lnTo>
                <a:lnTo>
                  <a:pt x="6902" y="1132"/>
                </a:lnTo>
                <a:lnTo>
                  <a:pt x="6900" y="1130"/>
                </a:lnTo>
                <a:lnTo>
                  <a:pt x="6896" y="1130"/>
                </a:lnTo>
                <a:lnTo>
                  <a:pt x="6892" y="1130"/>
                </a:lnTo>
                <a:lnTo>
                  <a:pt x="6890" y="1130"/>
                </a:lnTo>
                <a:lnTo>
                  <a:pt x="6886" y="1128"/>
                </a:lnTo>
                <a:lnTo>
                  <a:pt x="6884" y="1128"/>
                </a:lnTo>
                <a:lnTo>
                  <a:pt x="6882" y="1128"/>
                </a:lnTo>
                <a:lnTo>
                  <a:pt x="6880" y="1130"/>
                </a:lnTo>
                <a:lnTo>
                  <a:pt x="6876" y="1130"/>
                </a:lnTo>
                <a:lnTo>
                  <a:pt x="6874" y="1130"/>
                </a:lnTo>
                <a:lnTo>
                  <a:pt x="6872" y="1132"/>
                </a:lnTo>
                <a:lnTo>
                  <a:pt x="6872" y="1134"/>
                </a:lnTo>
                <a:lnTo>
                  <a:pt x="6868" y="1136"/>
                </a:lnTo>
                <a:lnTo>
                  <a:pt x="6866" y="1140"/>
                </a:lnTo>
                <a:lnTo>
                  <a:pt x="6870" y="1140"/>
                </a:lnTo>
                <a:lnTo>
                  <a:pt x="6874" y="1142"/>
                </a:lnTo>
                <a:lnTo>
                  <a:pt x="6880" y="1146"/>
                </a:lnTo>
                <a:lnTo>
                  <a:pt x="6884" y="1148"/>
                </a:lnTo>
                <a:lnTo>
                  <a:pt x="6888" y="1146"/>
                </a:lnTo>
                <a:lnTo>
                  <a:pt x="6898" y="1140"/>
                </a:lnTo>
                <a:close/>
                <a:moveTo>
                  <a:pt x="6854" y="1166"/>
                </a:moveTo>
                <a:lnTo>
                  <a:pt x="6854" y="1166"/>
                </a:lnTo>
                <a:lnTo>
                  <a:pt x="6860" y="1166"/>
                </a:lnTo>
                <a:lnTo>
                  <a:pt x="6864" y="1164"/>
                </a:lnTo>
                <a:lnTo>
                  <a:pt x="6866" y="1162"/>
                </a:lnTo>
                <a:lnTo>
                  <a:pt x="6868" y="1158"/>
                </a:lnTo>
                <a:lnTo>
                  <a:pt x="6874" y="1154"/>
                </a:lnTo>
                <a:lnTo>
                  <a:pt x="6876" y="1152"/>
                </a:lnTo>
                <a:lnTo>
                  <a:pt x="6876" y="1150"/>
                </a:lnTo>
                <a:lnTo>
                  <a:pt x="6876" y="1148"/>
                </a:lnTo>
                <a:lnTo>
                  <a:pt x="6872" y="1144"/>
                </a:lnTo>
                <a:lnTo>
                  <a:pt x="6866" y="1142"/>
                </a:lnTo>
                <a:lnTo>
                  <a:pt x="6864" y="1144"/>
                </a:lnTo>
                <a:lnTo>
                  <a:pt x="6864" y="1146"/>
                </a:lnTo>
                <a:lnTo>
                  <a:pt x="6862" y="1146"/>
                </a:lnTo>
                <a:lnTo>
                  <a:pt x="6858" y="1148"/>
                </a:lnTo>
                <a:lnTo>
                  <a:pt x="6856" y="1148"/>
                </a:lnTo>
                <a:lnTo>
                  <a:pt x="6856" y="1150"/>
                </a:lnTo>
                <a:lnTo>
                  <a:pt x="6854" y="1150"/>
                </a:lnTo>
                <a:lnTo>
                  <a:pt x="6852" y="1148"/>
                </a:lnTo>
                <a:lnTo>
                  <a:pt x="6848" y="1150"/>
                </a:lnTo>
                <a:lnTo>
                  <a:pt x="6846" y="1152"/>
                </a:lnTo>
                <a:lnTo>
                  <a:pt x="6846" y="1156"/>
                </a:lnTo>
                <a:lnTo>
                  <a:pt x="6844" y="1160"/>
                </a:lnTo>
                <a:lnTo>
                  <a:pt x="6840" y="1160"/>
                </a:lnTo>
                <a:lnTo>
                  <a:pt x="6838" y="1160"/>
                </a:lnTo>
                <a:lnTo>
                  <a:pt x="6836" y="1162"/>
                </a:lnTo>
                <a:lnTo>
                  <a:pt x="6836" y="1164"/>
                </a:lnTo>
                <a:lnTo>
                  <a:pt x="6838" y="1166"/>
                </a:lnTo>
                <a:lnTo>
                  <a:pt x="6854" y="1166"/>
                </a:lnTo>
                <a:close/>
                <a:moveTo>
                  <a:pt x="6834" y="1168"/>
                </a:moveTo>
                <a:lnTo>
                  <a:pt x="6834" y="1168"/>
                </a:lnTo>
                <a:lnTo>
                  <a:pt x="6832" y="1168"/>
                </a:lnTo>
                <a:lnTo>
                  <a:pt x="6832" y="1166"/>
                </a:lnTo>
                <a:lnTo>
                  <a:pt x="6830" y="1164"/>
                </a:lnTo>
                <a:lnTo>
                  <a:pt x="6828" y="1164"/>
                </a:lnTo>
                <a:lnTo>
                  <a:pt x="6826" y="1166"/>
                </a:lnTo>
                <a:lnTo>
                  <a:pt x="6824" y="1164"/>
                </a:lnTo>
                <a:lnTo>
                  <a:pt x="6822" y="1162"/>
                </a:lnTo>
                <a:lnTo>
                  <a:pt x="6822" y="1164"/>
                </a:lnTo>
                <a:lnTo>
                  <a:pt x="6820" y="1166"/>
                </a:lnTo>
                <a:lnTo>
                  <a:pt x="6818" y="1164"/>
                </a:lnTo>
                <a:lnTo>
                  <a:pt x="6814" y="1164"/>
                </a:lnTo>
                <a:lnTo>
                  <a:pt x="6814" y="1166"/>
                </a:lnTo>
                <a:lnTo>
                  <a:pt x="6814" y="1168"/>
                </a:lnTo>
                <a:lnTo>
                  <a:pt x="6812" y="1168"/>
                </a:lnTo>
                <a:lnTo>
                  <a:pt x="6810" y="1168"/>
                </a:lnTo>
                <a:lnTo>
                  <a:pt x="6804" y="1168"/>
                </a:lnTo>
                <a:lnTo>
                  <a:pt x="6804" y="1170"/>
                </a:lnTo>
                <a:lnTo>
                  <a:pt x="6806" y="1172"/>
                </a:lnTo>
                <a:lnTo>
                  <a:pt x="6808" y="1174"/>
                </a:lnTo>
                <a:lnTo>
                  <a:pt x="6808" y="1176"/>
                </a:lnTo>
                <a:lnTo>
                  <a:pt x="6804" y="1176"/>
                </a:lnTo>
                <a:lnTo>
                  <a:pt x="6798" y="1178"/>
                </a:lnTo>
                <a:lnTo>
                  <a:pt x="6794" y="1178"/>
                </a:lnTo>
                <a:lnTo>
                  <a:pt x="6792" y="1180"/>
                </a:lnTo>
                <a:lnTo>
                  <a:pt x="6794" y="1180"/>
                </a:lnTo>
                <a:lnTo>
                  <a:pt x="6796" y="1182"/>
                </a:lnTo>
                <a:lnTo>
                  <a:pt x="6794" y="1182"/>
                </a:lnTo>
                <a:lnTo>
                  <a:pt x="6792" y="1184"/>
                </a:lnTo>
                <a:lnTo>
                  <a:pt x="6792" y="1186"/>
                </a:lnTo>
                <a:lnTo>
                  <a:pt x="6794" y="1188"/>
                </a:lnTo>
                <a:lnTo>
                  <a:pt x="6792" y="1188"/>
                </a:lnTo>
                <a:lnTo>
                  <a:pt x="6792" y="1192"/>
                </a:lnTo>
                <a:lnTo>
                  <a:pt x="6792" y="1194"/>
                </a:lnTo>
                <a:lnTo>
                  <a:pt x="6790" y="1198"/>
                </a:lnTo>
                <a:lnTo>
                  <a:pt x="6788" y="1200"/>
                </a:lnTo>
                <a:lnTo>
                  <a:pt x="6792" y="1200"/>
                </a:lnTo>
                <a:lnTo>
                  <a:pt x="6798" y="1200"/>
                </a:lnTo>
                <a:lnTo>
                  <a:pt x="6798" y="1202"/>
                </a:lnTo>
                <a:lnTo>
                  <a:pt x="6798" y="1204"/>
                </a:lnTo>
                <a:lnTo>
                  <a:pt x="6800" y="1204"/>
                </a:lnTo>
                <a:lnTo>
                  <a:pt x="6804" y="1202"/>
                </a:lnTo>
                <a:lnTo>
                  <a:pt x="6808" y="1198"/>
                </a:lnTo>
                <a:lnTo>
                  <a:pt x="6810" y="1194"/>
                </a:lnTo>
                <a:lnTo>
                  <a:pt x="6814" y="1192"/>
                </a:lnTo>
                <a:lnTo>
                  <a:pt x="6816" y="1192"/>
                </a:lnTo>
                <a:lnTo>
                  <a:pt x="6816" y="1194"/>
                </a:lnTo>
                <a:lnTo>
                  <a:pt x="6818" y="1196"/>
                </a:lnTo>
                <a:lnTo>
                  <a:pt x="6826" y="1196"/>
                </a:lnTo>
                <a:lnTo>
                  <a:pt x="6832" y="1194"/>
                </a:lnTo>
                <a:lnTo>
                  <a:pt x="6832" y="1192"/>
                </a:lnTo>
                <a:lnTo>
                  <a:pt x="6830" y="1188"/>
                </a:lnTo>
                <a:lnTo>
                  <a:pt x="6830" y="1184"/>
                </a:lnTo>
                <a:lnTo>
                  <a:pt x="6832" y="1180"/>
                </a:lnTo>
                <a:lnTo>
                  <a:pt x="6834" y="1178"/>
                </a:lnTo>
                <a:lnTo>
                  <a:pt x="6834" y="1176"/>
                </a:lnTo>
                <a:lnTo>
                  <a:pt x="6836" y="1170"/>
                </a:lnTo>
                <a:lnTo>
                  <a:pt x="6836" y="1168"/>
                </a:lnTo>
                <a:lnTo>
                  <a:pt x="6834" y="1168"/>
                </a:lnTo>
                <a:close/>
                <a:moveTo>
                  <a:pt x="6690" y="1264"/>
                </a:moveTo>
                <a:lnTo>
                  <a:pt x="6690" y="1264"/>
                </a:lnTo>
                <a:lnTo>
                  <a:pt x="6700" y="1260"/>
                </a:lnTo>
                <a:lnTo>
                  <a:pt x="6712" y="1252"/>
                </a:lnTo>
                <a:lnTo>
                  <a:pt x="6716" y="1248"/>
                </a:lnTo>
                <a:lnTo>
                  <a:pt x="6710" y="1248"/>
                </a:lnTo>
                <a:lnTo>
                  <a:pt x="6702" y="1248"/>
                </a:lnTo>
                <a:lnTo>
                  <a:pt x="6692" y="1250"/>
                </a:lnTo>
                <a:lnTo>
                  <a:pt x="6690" y="1252"/>
                </a:lnTo>
                <a:lnTo>
                  <a:pt x="6690" y="1254"/>
                </a:lnTo>
                <a:lnTo>
                  <a:pt x="6686" y="1256"/>
                </a:lnTo>
                <a:lnTo>
                  <a:pt x="6684" y="1256"/>
                </a:lnTo>
                <a:lnTo>
                  <a:pt x="6684" y="1258"/>
                </a:lnTo>
                <a:lnTo>
                  <a:pt x="6684" y="1260"/>
                </a:lnTo>
                <a:lnTo>
                  <a:pt x="6682" y="1262"/>
                </a:lnTo>
                <a:lnTo>
                  <a:pt x="6680" y="1264"/>
                </a:lnTo>
                <a:lnTo>
                  <a:pt x="6680" y="1266"/>
                </a:lnTo>
                <a:lnTo>
                  <a:pt x="6684" y="1266"/>
                </a:lnTo>
                <a:lnTo>
                  <a:pt x="6690" y="1264"/>
                </a:lnTo>
                <a:close/>
                <a:moveTo>
                  <a:pt x="6712" y="1218"/>
                </a:moveTo>
                <a:lnTo>
                  <a:pt x="6712" y="1218"/>
                </a:lnTo>
                <a:lnTo>
                  <a:pt x="6708" y="1218"/>
                </a:lnTo>
                <a:lnTo>
                  <a:pt x="6706" y="1220"/>
                </a:lnTo>
                <a:lnTo>
                  <a:pt x="6706" y="1222"/>
                </a:lnTo>
                <a:lnTo>
                  <a:pt x="6704" y="1222"/>
                </a:lnTo>
                <a:lnTo>
                  <a:pt x="6700" y="1222"/>
                </a:lnTo>
                <a:lnTo>
                  <a:pt x="6698" y="1220"/>
                </a:lnTo>
                <a:lnTo>
                  <a:pt x="6698" y="1218"/>
                </a:lnTo>
                <a:lnTo>
                  <a:pt x="6696" y="1220"/>
                </a:lnTo>
                <a:lnTo>
                  <a:pt x="6694" y="1220"/>
                </a:lnTo>
                <a:lnTo>
                  <a:pt x="6692" y="1222"/>
                </a:lnTo>
                <a:lnTo>
                  <a:pt x="6690" y="1222"/>
                </a:lnTo>
                <a:lnTo>
                  <a:pt x="6690" y="1224"/>
                </a:lnTo>
                <a:lnTo>
                  <a:pt x="6688" y="1226"/>
                </a:lnTo>
                <a:lnTo>
                  <a:pt x="6686" y="1228"/>
                </a:lnTo>
                <a:lnTo>
                  <a:pt x="6686" y="1230"/>
                </a:lnTo>
                <a:lnTo>
                  <a:pt x="6688" y="1234"/>
                </a:lnTo>
                <a:lnTo>
                  <a:pt x="6694" y="1236"/>
                </a:lnTo>
                <a:lnTo>
                  <a:pt x="6696" y="1234"/>
                </a:lnTo>
                <a:lnTo>
                  <a:pt x="6700" y="1230"/>
                </a:lnTo>
                <a:lnTo>
                  <a:pt x="6710" y="1228"/>
                </a:lnTo>
                <a:lnTo>
                  <a:pt x="6716" y="1228"/>
                </a:lnTo>
                <a:lnTo>
                  <a:pt x="6710" y="1230"/>
                </a:lnTo>
                <a:lnTo>
                  <a:pt x="6704" y="1234"/>
                </a:lnTo>
                <a:lnTo>
                  <a:pt x="6704" y="1236"/>
                </a:lnTo>
                <a:lnTo>
                  <a:pt x="6714" y="1236"/>
                </a:lnTo>
                <a:lnTo>
                  <a:pt x="6724" y="1232"/>
                </a:lnTo>
                <a:lnTo>
                  <a:pt x="6726" y="1232"/>
                </a:lnTo>
                <a:lnTo>
                  <a:pt x="6726" y="1230"/>
                </a:lnTo>
                <a:lnTo>
                  <a:pt x="6726" y="1226"/>
                </a:lnTo>
                <a:lnTo>
                  <a:pt x="6724" y="1224"/>
                </a:lnTo>
                <a:lnTo>
                  <a:pt x="6724" y="1222"/>
                </a:lnTo>
                <a:lnTo>
                  <a:pt x="6726" y="1220"/>
                </a:lnTo>
                <a:lnTo>
                  <a:pt x="6726" y="1218"/>
                </a:lnTo>
                <a:lnTo>
                  <a:pt x="6724" y="1212"/>
                </a:lnTo>
                <a:lnTo>
                  <a:pt x="6718" y="1208"/>
                </a:lnTo>
                <a:lnTo>
                  <a:pt x="6716" y="1206"/>
                </a:lnTo>
                <a:lnTo>
                  <a:pt x="6714" y="1206"/>
                </a:lnTo>
                <a:lnTo>
                  <a:pt x="6712" y="1208"/>
                </a:lnTo>
                <a:lnTo>
                  <a:pt x="6712" y="1210"/>
                </a:lnTo>
                <a:lnTo>
                  <a:pt x="6714" y="1214"/>
                </a:lnTo>
                <a:lnTo>
                  <a:pt x="6716" y="1216"/>
                </a:lnTo>
                <a:lnTo>
                  <a:pt x="6712" y="1218"/>
                </a:lnTo>
                <a:close/>
                <a:moveTo>
                  <a:pt x="6740" y="1208"/>
                </a:moveTo>
                <a:lnTo>
                  <a:pt x="6740" y="1208"/>
                </a:lnTo>
                <a:lnTo>
                  <a:pt x="6744" y="1206"/>
                </a:lnTo>
                <a:lnTo>
                  <a:pt x="6746" y="1204"/>
                </a:lnTo>
                <a:lnTo>
                  <a:pt x="6752" y="1196"/>
                </a:lnTo>
                <a:lnTo>
                  <a:pt x="6756" y="1190"/>
                </a:lnTo>
                <a:lnTo>
                  <a:pt x="6758" y="1186"/>
                </a:lnTo>
                <a:lnTo>
                  <a:pt x="6756" y="1184"/>
                </a:lnTo>
                <a:lnTo>
                  <a:pt x="6750" y="1186"/>
                </a:lnTo>
                <a:lnTo>
                  <a:pt x="6740" y="1194"/>
                </a:lnTo>
                <a:lnTo>
                  <a:pt x="6734" y="1200"/>
                </a:lnTo>
                <a:lnTo>
                  <a:pt x="6730" y="1206"/>
                </a:lnTo>
                <a:lnTo>
                  <a:pt x="6728" y="1212"/>
                </a:lnTo>
                <a:lnTo>
                  <a:pt x="6728" y="1214"/>
                </a:lnTo>
                <a:lnTo>
                  <a:pt x="6730" y="1216"/>
                </a:lnTo>
                <a:lnTo>
                  <a:pt x="6732" y="1214"/>
                </a:lnTo>
                <a:lnTo>
                  <a:pt x="6734" y="1212"/>
                </a:lnTo>
                <a:lnTo>
                  <a:pt x="6736" y="1208"/>
                </a:lnTo>
                <a:lnTo>
                  <a:pt x="6740" y="1208"/>
                </a:lnTo>
                <a:close/>
                <a:moveTo>
                  <a:pt x="6766" y="1216"/>
                </a:moveTo>
                <a:lnTo>
                  <a:pt x="6766" y="1216"/>
                </a:lnTo>
                <a:lnTo>
                  <a:pt x="6762" y="1214"/>
                </a:lnTo>
                <a:lnTo>
                  <a:pt x="6758" y="1216"/>
                </a:lnTo>
                <a:lnTo>
                  <a:pt x="6756" y="1220"/>
                </a:lnTo>
                <a:lnTo>
                  <a:pt x="6756" y="1222"/>
                </a:lnTo>
                <a:lnTo>
                  <a:pt x="6756" y="1226"/>
                </a:lnTo>
                <a:lnTo>
                  <a:pt x="6750" y="1232"/>
                </a:lnTo>
                <a:lnTo>
                  <a:pt x="6746" y="1234"/>
                </a:lnTo>
                <a:lnTo>
                  <a:pt x="6748" y="1230"/>
                </a:lnTo>
                <a:lnTo>
                  <a:pt x="6750" y="1226"/>
                </a:lnTo>
                <a:lnTo>
                  <a:pt x="6746" y="1224"/>
                </a:lnTo>
                <a:lnTo>
                  <a:pt x="6744" y="1224"/>
                </a:lnTo>
                <a:lnTo>
                  <a:pt x="6746" y="1220"/>
                </a:lnTo>
                <a:lnTo>
                  <a:pt x="6750" y="1214"/>
                </a:lnTo>
                <a:lnTo>
                  <a:pt x="6750" y="1212"/>
                </a:lnTo>
                <a:lnTo>
                  <a:pt x="6748" y="1210"/>
                </a:lnTo>
                <a:lnTo>
                  <a:pt x="6742" y="1210"/>
                </a:lnTo>
                <a:lnTo>
                  <a:pt x="6738" y="1214"/>
                </a:lnTo>
                <a:lnTo>
                  <a:pt x="6734" y="1218"/>
                </a:lnTo>
                <a:lnTo>
                  <a:pt x="6730" y="1224"/>
                </a:lnTo>
                <a:lnTo>
                  <a:pt x="6730" y="1228"/>
                </a:lnTo>
                <a:lnTo>
                  <a:pt x="6732" y="1232"/>
                </a:lnTo>
                <a:lnTo>
                  <a:pt x="6730" y="1236"/>
                </a:lnTo>
                <a:lnTo>
                  <a:pt x="6726" y="1238"/>
                </a:lnTo>
                <a:lnTo>
                  <a:pt x="6722" y="1240"/>
                </a:lnTo>
                <a:lnTo>
                  <a:pt x="6720" y="1242"/>
                </a:lnTo>
                <a:lnTo>
                  <a:pt x="6720" y="1246"/>
                </a:lnTo>
                <a:lnTo>
                  <a:pt x="6716" y="1254"/>
                </a:lnTo>
                <a:lnTo>
                  <a:pt x="6714" y="1260"/>
                </a:lnTo>
                <a:lnTo>
                  <a:pt x="6718" y="1258"/>
                </a:lnTo>
                <a:lnTo>
                  <a:pt x="6726" y="1256"/>
                </a:lnTo>
                <a:lnTo>
                  <a:pt x="6728" y="1256"/>
                </a:lnTo>
                <a:lnTo>
                  <a:pt x="6732" y="1256"/>
                </a:lnTo>
                <a:lnTo>
                  <a:pt x="6734" y="1258"/>
                </a:lnTo>
                <a:lnTo>
                  <a:pt x="6736" y="1258"/>
                </a:lnTo>
                <a:lnTo>
                  <a:pt x="6738" y="1254"/>
                </a:lnTo>
                <a:lnTo>
                  <a:pt x="6742" y="1250"/>
                </a:lnTo>
                <a:lnTo>
                  <a:pt x="6744" y="1250"/>
                </a:lnTo>
                <a:lnTo>
                  <a:pt x="6746" y="1252"/>
                </a:lnTo>
                <a:lnTo>
                  <a:pt x="6748" y="1252"/>
                </a:lnTo>
                <a:lnTo>
                  <a:pt x="6752" y="1248"/>
                </a:lnTo>
                <a:lnTo>
                  <a:pt x="6754" y="1244"/>
                </a:lnTo>
                <a:lnTo>
                  <a:pt x="6756" y="1240"/>
                </a:lnTo>
                <a:lnTo>
                  <a:pt x="6760" y="1238"/>
                </a:lnTo>
                <a:lnTo>
                  <a:pt x="6768" y="1236"/>
                </a:lnTo>
                <a:lnTo>
                  <a:pt x="6772" y="1236"/>
                </a:lnTo>
                <a:lnTo>
                  <a:pt x="6774" y="1234"/>
                </a:lnTo>
                <a:lnTo>
                  <a:pt x="6774" y="1230"/>
                </a:lnTo>
                <a:lnTo>
                  <a:pt x="6774" y="1228"/>
                </a:lnTo>
                <a:lnTo>
                  <a:pt x="6770" y="1220"/>
                </a:lnTo>
                <a:lnTo>
                  <a:pt x="6766" y="1216"/>
                </a:lnTo>
                <a:close/>
                <a:moveTo>
                  <a:pt x="6654" y="1274"/>
                </a:moveTo>
                <a:lnTo>
                  <a:pt x="6654" y="1274"/>
                </a:lnTo>
                <a:lnTo>
                  <a:pt x="6656" y="1272"/>
                </a:lnTo>
                <a:lnTo>
                  <a:pt x="6658" y="1272"/>
                </a:lnTo>
                <a:lnTo>
                  <a:pt x="6660" y="1272"/>
                </a:lnTo>
                <a:lnTo>
                  <a:pt x="6664" y="1272"/>
                </a:lnTo>
                <a:lnTo>
                  <a:pt x="6666" y="1270"/>
                </a:lnTo>
                <a:lnTo>
                  <a:pt x="6668" y="1266"/>
                </a:lnTo>
                <a:lnTo>
                  <a:pt x="6672" y="1264"/>
                </a:lnTo>
                <a:lnTo>
                  <a:pt x="6676" y="1262"/>
                </a:lnTo>
                <a:lnTo>
                  <a:pt x="6674" y="1262"/>
                </a:lnTo>
                <a:lnTo>
                  <a:pt x="6664" y="1260"/>
                </a:lnTo>
                <a:lnTo>
                  <a:pt x="6660" y="1258"/>
                </a:lnTo>
                <a:lnTo>
                  <a:pt x="6656" y="1258"/>
                </a:lnTo>
                <a:lnTo>
                  <a:pt x="6654" y="1262"/>
                </a:lnTo>
                <a:lnTo>
                  <a:pt x="6650" y="1266"/>
                </a:lnTo>
                <a:lnTo>
                  <a:pt x="6652" y="1268"/>
                </a:lnTo>
                <a:lnTo>
                  <a:pt x="6650" y="1272"/>
                </a:lnTo>
                <a:lnTo>
                  <a:pt x="6650" y="1274"/>
                </a:lnTo>
                <a:lnTo>
                  <a:pt x="6652" y="1276"/>
                </a:lnTo>
                <a:lnTo>
                  <a:pt x="6654" y="1274"/>
                </a:lnTo>
                <a:close/>
                <a:moveTo>
                  <a:pt x="6642" y="1270"/>
                </a:moveTo>
                <a:lnTo>
                  <a:pt x="6642" y="1270"/>
                </a:lnTo>
                <a:lnTo>
                  <a:pt x="6642" y="1272"/>
                </a:lnTo>
                <a:lnTo>
                  <a:pt x="6640" y="1274"/>
                </a:lnTo>
                <a:lnTo>
                  <a:pt x="6638" y="1274"/>
                </a:lnTo>
                <a:lnTo>
                  <a:pt x="6638" y="1278"/>
                </a:lnTo>
                <a:lnTo>
                  <a:pt x="6640" y="1280"/>
                </a:lnTo>
                <a:lnTo>
                  <a:pt x="6642" y="1280"/>
                </a:lnTo>
                <a:lnTo>
                  <a:pt x="6646" y="1274"/>
                </a:lnTo>
                <a:lnTo>
                  <a:pt x="6648" y="1270"/>
                </a:lnTo>
                <a:lnTo>
                  <a:pt x="6646" y="1268"/>
                </a:lnTo>
                <a:lnTo>
                  <a:pt x="6644" y="1268"/>
                </a:lnTo>
                <a:lnTo>
                  <a:pt x="6642" y="1270"/>
                </a:lnTo>
                <a:close/>
                <a:moveTo>
                  <a:pt x="6634" y="1276"/>
                </a:moveTo>
                <a:lnTo>
                  <a:pt x="6634" y="1276"/>
                </a:lnTo>
                <a:lnTo>
                  <a:pt x="6634" y="1272"/>
                </a:lnTo>
                <a:lnTo>
                  <a:pt x="6632" y="1272"/>
                </a:lnTo>
                <a:lnTo>
                  <a:pt x="6626" y="1282"/>
                </a:lnTo>
                <a:lnTo>
                  <a:pt x="6624" y="1290"/>
                </a:lnTo>
                <a:lnTo>
                  <a:pt x="6630" y="1288"/>
                </a:lnTo>
                <a:lnTo>
                  <a:pt x="6634" y="1284"/>
                </a:lnTo>
                <a:lnTo>
                  <a:pt x="6634" y="1282"/>
                </a:lnTo>
                <a:lnTo>
                  <a:pt x="6634" y="1276"/>
                </a:lnTo>
                <a:close/>
                <a:moveTo>
                  <a:pt x="6742" y="1278"/>
                </a:moveTo>
                <a:lnTo>
                  <a:pt x="6742" y="1278"/>
                </a:lnTo>
                <a:lnTo>
                  <a:pt x="6736" y="1278"/>
                </a:lnTo>
                <a:lnTo>
                  <a:pt x="6732" y="1278"/>
                </a:lnTo>
                <a:lnTo>
                  <a:pt x="6730" y="1280"/>
                </a:lnTo>
                <a:lnTo>
                  <a:pt x="6732" y="1282"/>
                </a:lnTo>
                <a:lnTo>
                  <a:pt x="6738" y="1280"/>
                </a:lnTo>
                <a:lnTo>
                  <a:pt x="6742" y="1280"/>
                </a:lnTo>
                <a:lnTo>
                  <a:pt x="6742" y="1278"/>
                </a:lnTo>
                <a:close/>
                <a:moveTo>
                  <a:pt x="6610" y="1406"/>
                </a:moveTo>
                <a:lnTo>
                  <a:pt x="6610" y="1406"/>
                </a:lnTo>
                <a:lnTo>
                  <a:pt x="6608" y="1410"/>
                </a:lnTo>
                <a:lnTo>
                  <a:pt x="6606" y="1414"/>
                </a:lnTo>
                <a:lnTo>
                  <a:pt x="6604" y="1416"/>
                </a:lnTo>
                <a:lnTo>
                  <a:pt x="6606" y="1416"/>
                </a:lnTo>
                <a:lnTo>
                  <a:pt x="6612" y="1414"/>
                </a:lnTo>
                <a:lnTo>
                  <a:pt x="6614" y="1412"/>
                </a:lnTo>
                <a:lnTo>
                  <a:pt x="6616" y="1408"/>
                </a:lnTo>
                <a:lnTo>
                  <a:pt x="6616" y="1404"/>
                </a:lnTo>
                <a:lnTo>
                  <a:pt x="6614" y="1404"/>
                </a:lnTo>
                <a:lnTo>
                  <a:pt x="6610" y="1404"/>
                </a:lnTo>
                <a:lnTo>
                  <a:pt x="6610" y="1406"/>
                </a:lnTo>
                <a:close/>
                <a:moveTo>
                  <a:pt x="6608" y="1424"/>
                </a:moveTo>
                <a:lnTo>
                  <a:pt x="6608" y="1424"/>
                </a:lnTo>
                <a:lnTo>
                  <a:pt x="6608" y="1426"/>
                </a:lnTo>
                <a:lnTo>
                  <a:pt x="6610" y="1426"/>
                </a:lnTo>
                <a:lnTo>
                  <a:pt x="6618" y="1422"/>
                </a:lnTo>
                <a:lnTo>
                  <a:pt x="6624" y="1418"/>
                </a:lnTo>
                <a:lnTo>
                  <a:pt x="6620" y="1418"/>
                </a:lnTo>
                <a:lnTo>
                  <a:pt x="6612" y="1418"/>
                </a:lnTo>
                <a:lnTo>
                  <a:pt x="6610" y="1420"/>
                </a:lnTo>
                <a:lnTo>
                  <a:pt x="6608" y="1424"/>
                </a:lnTo>
                <a:close/>
                <a:moveTo>
                  <a:pt x="6606" y="1454"/>
                </a:moveTo>
                <a:lnTo>
                  <a:pt x="6606" y="1454"/>
                </a:lnTo>
                <a:lnTo>
                  <a:pt x="6602" y="1450"/>
                </a:lnTo>
                <a:lnTo>
                  <a:pt x="6600" y="1450"/>
                </a:lnTo>
                <a:lnTo>
                  <a:pt x="6600" y="1454"/>
                </a:lnTo>
                <a:lnTo>
                  <a:pt x="6600" y="1456"/>
                </a:lnTo>
                <a:lnTo>
                  <a:pt x="6598" y="1458"/>
                </a:lnTo>
                <a:lnTo>
                  <a:pt x="6596" y="1460"/>
                </a:lnTo>
                <a:lnTo>
                  <a:pt x="6596" y="1462"/>
                </a:lnTo>
                <a:lnTo>
                  <a:pt x="6594" y="1466"/>
                </a:lnTo>
                <a:lnTo>
                  <a:pt x="6592" y="1470"/>
                </a:lnTo>
                <a:lnTo>
                  <a:pt x="6592" y="1472"/>
                </a:lnTo>
                <a:lnTo>
                  <a:pt x="6594" y="1472"/>
                </a:lnTo>
                <a:lnTo>
                  <a:pt x="6598" y="1470"/>
                </a:lnTo>
                <a:lnTo>
                  <a:pt x="6598" y="1468"/>
                </a:lnTo>
                <a:lnTo>
                  <a:pt x="6600" y="1464"/>
                </a:lnTo>
                <a:lnTo>
                  <a:pt x="6602" y="1462"/>
                </a:lnTo>
                <a:lnTo>
                  <a:pt x="6608" y="1460"/>
                </a:lnTo>
                <a:lnTo>
                  <a:pt x="6608" y="1458"/>
                </a:lnTo>
                <a:lnTo>
                  <a:pt x="6606" y="1454"/>
                </a:lnTo>
                <a:close/>
                <a:moveTo>
                  <a:pt x="6590" y="1440"/>
                </a:moveTo>
                <a:lnTo>
                  <a:pt x="6590" y="1440"/>
                </a:lnTo>
                <a:lnTo>
                  <a:pt x="6588" y="1438"/>
                </a:lnTo>
                <a:lnTo>
                  <a:pt x="6584" y="1438"/>
                </a:lnTo>
                <a:lnTo>
                  <a:pt x="6580" y="1440"/>
                </a:lnTo>
                <a:lnTo>
                  <a:pt x="6580" y="1444"/>
                </a:lnTo>
                <a:lnTo>
                  <a:pt x="6582" y="1446"/>
                </a:lnTo>
                <a:lnTo>
                  <a:pt x="6586" y="1444"/>
                </a:lnTo>
                <a:lnTo>
                  <a:pt x="6590" y="1442"/>
                </a:lnTo>
                <a:lnTo>
                  <a:pt x="6590" y="1440"/>
                </a:lnTo>
                <a:close/>
                <a:moveTo>
                  <a:pt x="6602" y="1480"/>
                </a:moveTo>
                <a:lnTo>
                  <a:pt x="6602" y="1480"/>
                </a:lnTo>
                <a:lnTo>
                  <a:pt x="6604" y="1476"/>
                </a:lnTo>
                <a:lnTo>
                  <a:pt x="6602" y="1474"/>
                </a:lnTo>
                <a:lnTo>
                  <a:pt x="6598" y="1474"/>
                </a:lnTo>
                <a:lnTo>
                  <a:pt x="6596" y="1474"/>
                </a:lnTo>
                <a:lnTo>
                  <a:pt x="6594" y="1476"/>
                </a:lnTo>
                <a:lnTo>
                  <a:pt x="6590" y="1480"/>
                </a:lnTo>
                <a:lnTo>
                  <a:pt x="6592" y="1482"/>
                </a:lnTo>
                <a:lnTo>
                  <a:pt x="6596" y="1480"/>
                </a:lnTo>
                <a:lnTo>
                  <a:pt x="6602" y="1480"/>
                </a:lnTo>
                <a:close/>
                <a:moveTo>
                  <a:pt x="6572" y="1482"/>
                </a:moveTo>
                <a:lnTo>
                  <a:pt x="6572" y="1482"/>
                </a:lnTo>
                <a:lnTo>
                  <a:pt x="6574" y="1484"/>
                </a:lnTo>
                <a:lnTo>
                  <a:pt x="6582" y="1480"/>
                </a:lnTo>
                <a:lnTo>
                  <a:pt x="6584" y="1480"/>
                </a:lnTo>
                <a:lnTo>
                  <a:pt x="6582" y="1478"/>
                </a:lnTo>
                <a:lnTo>
                  <a:pt x="6576" y="1478"/>
                </a:lnTo>
                <a:lnTo>
                  <a:pt x="6572" y="1482"/>
                </a:lnTo>
                <a:close/>
                <a:moveTo>
                  <a:pt x="6564" y="1522"/>
                </a:moveTo>
                <a:lnTo>
                  <a:pt x="6564" y="1522"/>
                </a:lnTo>
                <a:lnTo>
                  <a:pt x="6566" y="1522"/>
                </a:lnTo>
                <a:lnTo>
                  <a:pt x="6568" y="1520"/>
                </a:lnTo>
                <a:lnTo>
                  <a:pt x="6566" y="1518"/>
                </a:lnTo>
                <a:lnTo>
                  <a:pt x="6564" y="1518"/>
                </a:lnTo>
                <a:lnTo>
                  <a:pt x="6562" y="1516"/>
                </a:lnTo>
                <a:lnTo>
                  <a:pt x="6560" y="1514"/>
                </a:lnTo>
                <a:lnTo>
                  <a:pt x="6558" y="1514"/>
                </a:lnTo>
                <a:lnTo>
                  <a:pt x="6556" y="1514"/>
                </a:lnTo>
                <a:lnTo>
                  <a:pt x="6556" y="1516"/>
                </a:lnTo>
                <a:lnTo>
                  <a:pt x="6556" y="1520"/>
                </a:lnTo>
                <a:lnTo>
                  <a:pt x="6560" y="1520"/>
                </a:lnTo>
                <a:lnTo>
                  <a:pt x="6564" y="1522"/>
                </a:lnTo>
                <a:close/>
                <a:moveTo>
                  <a:pt x="6564" y="1514"/>
                </a:moveTo>
                <a:lnTo>
                  <a:pt x="6564" y="1514"/>
                </a:lnTo>
                <a:lnTo>
                  <a:pt x="6566" y="1512"/>
                </a:lnTo>
                <a:lnTo>
                  <a:pt x="6564" y="1510"/>
                </a:lnTo>
                <a:lnTo>
                  <a:pt x="6560" y="1508"/>
                </a:lnTo>
                <a:lnTo>
                  <a:pt x="6558" y="1508"/>
                </a:lnTo>
                <a:lnTo>
                  <a:pt x="6560" y="1510"/>
                </a:lnTo>
                <a:lnTo>
                  <a:pt x="6562" y="1512"/>
                </a:lnTo>
                <a:lnTo>
                  <a:pt x="6564" y="1514"/>
                </a:lnTo>
                <a:close/>
                <a:moveTo>
                  <a:pt x="6550" y="1510"/>
                </a:moveTo>
                <a:lnTo>
                  <a:pt x="6550" y="1510"/>
                </a:lnTo>
                <a:lnTo>
                  <a:pt x="6550" y="1512"/>
                </a:lnTo>
                <a:lnTo>
                  <a:pt x="6552" y="1512"/>
                </a:lnTo>
                <a:lnTo>
                  <a:pt x="6556" y="1512"/>
                </a:lnTo>
                <a:lnTo>
                  <a:pt x="6556" y="1510"/>
                </a:lnTo>
                <a:lnTo>
                  <a:pt x="6554" y="1508"/>
                </a:lnTo>
                <a:lnTo>
                  <a:pt x="6552" y="1508"/>
                </a:lnTo>
                <a:lnTo>
                  <a:pt x="6550" y="1510"/>
                </a:lnTo>
                <a:close/>
                <a:moveTo>
                  <a:pt x="6620" y="1402"/>
                </a:moveTo>
                <a:lnTo>
                  <a:pt x="6620" y="1402"/>
                </a:lnTo>
                <a:lnTo>
                  <a:pt x="6622" y="1404"/>
                </a:lnTo>
                <a:lnTo>
                  <a:pt x="6626" y="1402"/>
                </a:lnTo>
                <a:lnTo>
                  <a:pt x="6626" y="1400"/>
                </a:lnTo>
                <a:lnTo>
                  <a:pt x="6626" y="1398"/>
                </a:lnTo>
                <a:lnTo>
                  <a:pt x="6624" y="1398"/>
                </a:lnTo>
                <a:lnTo>
                  <a:pt x="6620" y="1398"/>
                </a:lnTo>
                <a:lnTo>
                  <a:pt x="6620" y="1400"/>
                </a:lnTo>
                <a:lnTo>
                  <a:pt x="6620" y="1402"/>
                </a:lnTo>
                <a:close/>
                <a:moveTo>
                  <a:pt x="6436" y="1594"/>
                </a:moveTo>
                <a:lnTo>
                  <a:pt x="6436" y="1594"/>
                </a:lnTo>
                <a:lnTo>
                  <a:pt x="6434" y="1592"/>
                </a:lnTo>
                <a:lnTo>
                  <a:pt x="6428" y="1592"/>
                </a:lnTo>
                <a:lnTo>
                  <a:pt x="6422" y="1594"/>
                </a:lnTo>
                <a:lnTo>
                  <a:pt x="6420" y="1594"/>
                </a:lnTo>
                <a:lnTo>
                  <a:pt x="6420" y="1596"/>
                </a:lnTo>
                <a:lnTo>
                  <a:pt x="6426" y="1598"/>
                </a:lnTo>
                <a:lnTo>
                  <a:pt x="6432" y="1598"/>
                </a:lnTo>
                <a:lnTo>
                  <a:pt x="6436" y="1596"/>
                </a:lnTo>
                <a:lnTo>
                  <a:pt x="6436" y="1594"/>
                </a:lnTo>
                <a:close/>
                <a:moveTo>
                  <a:pt x="6460" y="1576"/>
                </a:moveTo>
                <a:lnTo>
                  <a:pt x="6460" y="1576"/>
                </a:lnTo>
                <a:lnTo>
                  <a:pt x="6464" y="1574"/>
                </a:lnTo>
                <a:lnTo>
                  <a:pt x="6464" y="1570"/>
                </a:lnTo>
                <a:lnTo>
                  <a:pt x="6462" y="1568"/>
                </a:lnTo>
                <a:lnTo>
                  <a:pt x="6460" y="1568"/>
                </a:lnTo>
                <a:lnTo>
                  <a:pt x="6456" y="1572"/>
                </a:lnTo>
                <a:lnTo>
                  <a:pt x="6450" y="1572"/>
                </a:lnTo>
                <a:lnTo>
                  <a:pt x="6444" y="1574"/>
                </a:lnTo>
                <a:lnTo>
                  <a:pt x="6442" y="1576"/>
                </a:lnTo>
                <a:lnTo>
                  <a:pt x="6442" y="1578"/>
                </a:lnTo>
                <a:lnTo>
                  <a:pt x="6448" y="1578"/>
                </a:lnTo>
                <a:lnTo>
                  <a:pt x="6460" y="1576"/>
                </a:lnTo>
                <a:close/>
                <a:moveTo>
                  <a:pt x="6456" y="1592"/>
                </a:moveTo>
                <a:lnTo>
                  <a:pt x="6456" y="1592"/>
                </a:lnTo>
                <a:lnTo>
                  <a:pt x="6468" y="1588"/>
                </a:lnTo>
                <a:lnTo>
                  <a:pt x="6474" y="1586"/>
                </a:lnTo>
                <a:lnTo>
                  <a:pt x="6476" y="1586"/>
                </a:lnTo>
                <a:lnTo>
                  <a:pt x="6476" y="1582"/>
                </a:lnTo>
                <a:lnTo>
                  <a:pt x="6472" y="1582"/>
                </a:lnTo>
                <a:lnTo>
                  <a:pt x="6470" y="1582"/>
                </a:lnTo>
                <a:lnTo>
                  <a:pt x="6470" y="1580"/>
                </a:lnTo>
                <a:lnTo>
                  <a:pt x="6470" y="1578"/>
                </a:lnTo>
                <a:lnTo>
                  <a:pt x="6468" y="1578"/>
                </a:lnTo>
                <a:lnTo>
                  <a:pt x="6464" y="1580"/>
                </a:lnTo>
                <a:lnTo>
                  <a:pt x="6452" y="1584"/>
                </a:lnTo>
                <a:lnTo>
                  <a:pt x="6444" y="1586"/>
                </a:lnTo>
                <a:lnTo>
                  <a:pt x="6442" y="1588"/>
                </a:lnTo>
                <a:lnTo>
                  <a:pt x="6442" y="1592"/>
                </a:lnTo>
                <a:lnTo>
                  <a:pt x="6446" y="1594"/>
                </a:lnTo>
                <a:lnTo>
                  <a:pt x="6456" y="1592"/>
                </a:lnTo>
                <a:close/>
                <a:moveTo>
                  <a:pt x="6428" y="1610"/>
                </a:moveTo>
                <a:lnTo>
                  <a:pt x="6428" y="1610"/>
                </a:lnTo>
                <a:lnTo>
                  <a:pt x="6430" y="1612"/>
                </a:lnTo>
                <a:lnTo>
                  <a:pt x="6432" y="1612"/>
                </a:lnTo>
                <a:lnTo>
                  <a:pt x="6436" y="1612"/>
                </a:lnTo>
                <a:lnTo>
                  <a:pt x="6436" y="1608"/>
                </a:lnTo>
                <a:lnTo>
                  <a:pt x="6434" y="1606"/>
                </a:lnTo>
                <a:lnTo>
                  <a:pt x="6430" y="1606"/>
                </a:lnTo>
                <a:lnTo>
                  <a:pt x="6428" y="1608"/>
                </a:lnTo>
                <a:lnTo>
                  <a:pt x="6428" y="1610"/>
                </a:lnTo>
                <a:close/>
                <a:moveTo>
                  <a:pt x="6418" y="1622"/>
                </a:moveTo>
                <a:lnTo>
                  <a:pt x="6418" y="1622"/>
                </a:lnTo>
                <a:lnTo>
                  <a:pt x="6418" y="1620"/>
                </a:lnTo>
                <a:lnTo>
                  <a:pt x="6418" y="1618"/>
                </a:lnTo>
                <a:lnTo>
                  <a:pt x="6414" y="1616"/>
                </a:lnTo>
                <a:lnTo>
                  <a:pt x="6412" y="1618"/>
                </a:lnTo>
                <a:lnTo>
                  <a:pt x="6410" y="1618"/>
                </a:lnTo>
                <a:lnTo>
                  <a:pt x="6408" y="1618"/>
                </a:lnTo>
                <a:lnTo>
                  <a:pt x="6406" y="1618"/>
                </a:lnTo>
                <a:lnTo>
                  <a:pt x="6404" y="1620"/>
                </a:lnTo>
                <a:lnTo>
                  <a:pt x="6404" y="1622"/>
                </a:lnTo>
                <a:lnTo>
                  <a:pt x="6408" y="1622"/>
                </a:lnTo>
                <a:lnTo>
                  <a:pt x="6418" y="1622"/>
                </a:lnTo>
                <a:close/>
                <a:moveTo>
                  <a:pt x="6384" y="1640"/>
                </a:moveTo>
                <a:lnTo>
                  <a:pt x="6384" y="1640"/>
                </a:lnTo>
                <a:lnTo>
                  <a:pt x="6382" y="1638"/>
                </a:lnTo>
                <a:lnTo>
                  <a:pt x="6378" y="1638"/>
                </a:lnTo>
                <a:lnTo>
                  <a:pt x="6374" y="1640"/>
                </a:lnTo>
                <a:lnTo>
                  <a:pt x="6374" y="1644"/>
                </a:lnTo>
                <a:lnTo>
                  <a:pt x="6376" y="1644"/>
                </a:lnTo>
                <a:lnTo>
                  <a:pt x="6380" y="1644"/>
                </a:lnTo>
                <a:lnTo>
                  <a:pt x="6384" y="1644"/>
                </a:lnTo>
                <a:lnTo>
                  <a:pt x="6386" y="1642"/>
                </a:lnTo>
                <a:lnTo>
                  <a:pt x="6384" y="1640"/>
                </a:lnTo>
                <a:close/>
                <a:moveTo>
                  <a:pt x="6346" y="1662"/>
                </a:moveTo>
                <a:lnTo>
                  <a:pt x="6346" y="1662"/>
                </a:lnTo>
                <a:lnTo>
                  <a:pt x="6344" y="1662"/>
                </a:lnTo>
                <a:lnTo>
                  <a:pt x="6342" y="1664"/>
                </a:lnTo>
                <a:lnTo>
                  <a:pt x="6340" y="1668"/>
                </a:lnTo>
                <a:lnTo>
                  <a:pt x="6340" y="1672"/>
                </a:lnTo>
                <a:lnTo>
                  <a:pt x="6344" y="1672"/>
                </a:lnTo>
                <a:lnTo>
                  <a:pt x="6348" y="1668"/>
                </a:lnTo>
                <a:lnTo>
                  <a:pt x="6350" y="1664"/>
                </a:lnTo>
                <a:lnTo>
                  <a:pt x="6348" y="1662"/>
                </a:lnTo>
                <a:lnTo>
                  <a:pt x="6346" y="1662"/>
                </a:lnTo>
                <a:close/>
                <a:moveTo>
                  <a:pt x="6336" y="1670"/>
                </a:moveTo>
                <a:lnTo>
                  <a:pt x="6336" y="1670"/>
                </a:lnTo>
                <a:lnTo>
                  <a:pt x="6332" y="1668"/>
                </a:lnTo>
                <a:lnTo>
                  <a:pt x="6330" y="1670"/>
                </a:lnTo>
                <a:lnTo>
                  <a:pt x="6328" y="1672"/>
                </a:lnTo>
                <a:lnTo>
                  <a:pt x="6330" y="1674"/>
                </a:lnTo>
                <a:lnTo>
                  <a:pt x="6332" y="1674"/>
                </a:lnTo>
                <a:lnTo>
                  <a:pt x="6336" y="1672"/>
                </a:lnTo>
                <a:lnTo>
                  <a:pt x="6336" y="1670"/>
                </a:lnTo>
                <a:close/>
                <a:moveTo>
                  <a:pt x="6302" y="1700"/>
                </a:moveTo>
                <a:lnTo>
                  <a:pt x="6302" y="1700"/>
                </a:lnTo>
                <a:lnTo>
                  <a:pt x="6306" y="1702"/>
                </a:lnTo>
                <a:lnTo>
                  <a:pt x="6310" y="1700"/>
                </a:lnTo>
                <a:lnTo>
                  <a:pt x="6312" y="1698"/>
                </a:lnTo>
                <a:lnTo>
                  <a:pt x="6312" y="1696"/>
                </a:lnTo>
                <a:lnTo>
                  <a:pt x="6308" y="1696"/>
                </a:lnTo>
                <a:lnTo>
                  <a:pt x="6302" y="1696"/>
                </a:lnTo>
                <a:lnTo>
                  <a:pt x="6300" y="1698"/>
                </a:lnTo>
                <a:lnTo>
                  <a:pt x="6302" y="1700"/>
                </a:lnTo>
                <a:close/>
                <a:moveTo>
                  <a:pt x="6302" y="1750"/>
                </a:moveTo>
                <a:lnTo>
                  <a:pt x="6302" y="1750"/>
                </a:lnTo>
                <a:lnTo>
                  <a:pt x="6306" y="1750"/>
                </a:lnTo>
                <a:lnTo>
                  <a:pt x="6306" y="1748"/>
                </a:lnTo>
                <a:lnTo>
                  <a:pt x="6306" y="1744"/>
                </a:lnTo>
                <a:lnTo>
                  <a:pt x="6304" y="1744"/>
                </a:lnTo>
                <a:lnTo>
                  <a:pt x="6300" y="1746"/>
                </a:lnTo>
                <a:lnTo>
                  <a:pt x="6300" y="1748"/>
                </a:lnTo>
                <a:lnTo>
                  <a:pt x="6302" y="1750"/>
                </a:lnTo>
                <a:close/>
                <a:moveTo>
                  <a:pt x="6330" y="1826"/>
                </a:moveTo>
                <a:lnTo>
                  <a:pt x="6330" y="1826"/>
                </a:lnTo>
                <a:lnTo>
                  <a:pt x="6332" y="1826"/>
                </a:lnTo>
                <a:lnTo>
                  <a:pt x="6334" y="1818"/>
                </a:lnTo>
                <a:lnTo>
                  <a:pt x="6334" y="1816"/>
                </a:lnTo>
                <a:lnTo>
                  <a:pt x="6334" y="1814"/>
                </a:lnTo>
                <a:lnTo>
                  <a:pt x="6330" y="1814"/>
                </a:lnTo>
                <a:lnTo>
                  <a:pt x="6324" y="1818"/>
                </a:lnTo>
                <a:lnTo>
                  <a:pt x="6320" y="1822"/>
                </a:lnTo>
                <a:lnTo>
                  <a:pt x="6318" y="1826"/>
                </a:lnTo>
                <a:lnTo>
                  <a:pt x="6320" y="1830"/>
                </a:lnTo>
                <a:lnTo>
                  <a:pt x="6322" y="1834"/>
                </a:lnTo>
                <a:lnTo>
                  <a:pt x="6328" y="1834"/>
                </a:lnTo>
                <a:lnTo>
                  <a:pt x="6328" y="1832"/>
                </a:lnTo>
                <a:lnTo>
                  <a:pt x="6326" y="1826"/>
                </a:lnTo>
                <a:lnTo>
                  <a:pt x="6324" y="1824"/>
                </a:lnTo>
                <a:lnTo>
                  <a:pt x="6326" y="1822"/>
                </a:lnTo>
                <a:lnTo>
                  <a:pt x="6330" y="1826"/>
                </a:lnTo>
                <a:close/>
                <a:moveTo>
                  <a:pt x="6316" y="1876"/>
                </a:moveTo>
                <a:lnTo>
                  <a:pt x="6316" y="1876"/>
                </a:lnTo>
                <a:lnTo>
                  <a:pt x="6318" y="1874"/>
                </a:lnTo>
                <a:lnTo>
                  <a:pt x="6318" y="1872"/>
                </a:lnTo>
                <a:lnTo>
                  <a:pt x="6318" y="1864"/>
                </a:lnTo>
                <a:lnTo>
                  <a:pt x="6316" y="1860"/>
                </a:lnTo>
                <a:lnTo>
                  <a:pt x="6314" y="1860"/>
                </a:lnTo>
                <a:lnTo>
                  <a:pt x="6314" y="1862"/>
                </a:lnTo>
                <a:lnTo>
                  <a:pt x="6314" y="1872"/>
                </a:lnTo>
                <a:lnTo>
                  <a:pt x="6314" y="1874"/>
                </a:lnTo>
                <a:lnTo>
                  <a:pt x="6316" y="1876"/>
                </a:lnTo>
                <a:close/>
                <a:moveTo>
                  <a:pt x="6314" y="1844"/>
                </a:moveTo>
                <a:lnTo>
                  <a:pt x="6314" y="1846"/>
                </a:lnTo>
                <a:lnTo>
                  <a:pt x="6314" y="1844"/>
                </a:lnTo>
                <a:lnTo>
                  <a:pt x="6316" y="1840"/>
                </a:lnTo>
                <a:lnTo>
                  <a:pt x="6318" y="1836"/>
                </a:lnTo>
                <a:lnTo>
                  <a:pt x="6318" y="1838"/>
                </a:lnTo>
                <a:lnTo>
                  <a:pt x="6320" y="1838"/>
                </a:lnTo>
                <a:lnTo>
                  <a:pt x="6320" y="1840"/>
                </a:lnTo>
                <a:lnTo>
                  <a:pt x="6322" y="1840"/>
                </a:lnTo>
                <a:lnTo>
                  <a:pt x="6322" y="1838"/>
                </a:lnTo>
                <a:lnTo>
                  <a:pt x="6322" y="1836"/>
                </a:lnTo>
                <a:lnTo>
                  <a:pt x="6316" y="1830"/>
                </a:lnTo>
                <a:lnTo>
                  <a:pt x="6314" y="1830"/>
                </a:lnTo>
                <a:lnTo>
                  <a:pt x="6312" y="1834"/>
                </a:lnTo>
                <a:lnTo>
                  <a:pt x="6314" y="1844"/>
                </a:lnTo>
                <a:close/>
                <a:moveTo>
                  <a:pt x="6308" y="1808"/>
                </a:moveTo>
                <a:lnTo>
                  <a:pt x="6308" y="1808"/>
                </a:lnTo>
                <a:lnTo>
                  <a:pt x="6310" y="1808"/>
                </a:lnTo>
                <a:lnTo>
                  <a:pt x="6312" y="1806"/>
                </a:lnTo>
                <a:lnTo>
                  <a:pt x="6312" y="1802"/>
                </a:lnTo>
                <a:lnTo>
                  <a:pt x="6308" y="1792"/>
                </a:lnTo>
                <a:lnTo>
                  <a:pt x="6306" y="1792"/>
                </a:lnTo>
                <a:lnTo>
                  <a:pt x="6306" y="1798"/>
                </a:lnTo>
                <a:lnTo>
                  <a:pt x="6306" y="1804"/>
                </a:lnTo>
                <a:lnTo>
                  <a:pt x="6308" y="1806"/>
                </a:lnTo>
                <a:lnTo>
                  <a:pt x="6308" y="1808"/>
                </a:lnTo>
                <a:close/>
                <a:moveTo>
                  <a:pt x="6314" y="1792"/>
                </a:moveTo>
                <a:lnTo>
                  <a:pt x="6314" y="1792"/>
                </a:lnTo>
                <a:lnTo>
                  <a:pt x="6310" y="1786"/>
                </a:lnTo>
                <a:lnTo>
                  <a:pt x="6308" y="1784"/>
                </a:lnTo>
                <a:lnTo>
                  <a:pt x="6306" y="1784"/>
                </a:lnTo>
                <a:lnTo>
                  <a:pt x="6310" y="1792"/>
                </a:lnTo>
                <a:lnTo>
                  <a:pt x="6312" y="1792"/>
                </a:lnTo>
                <a:lnTo>
                  <a:pt x="6314" y="1792"/>
                </a:lnTo>
                <a:close/>
                <a:moveTo>
                  <a:pt x="6304" y="1772"/>
                </a:moveTo>
                <a:lnTo>
                  <a:pt x="6304" y="1772"/>
                </a:lnTo>
                <a:lnTo>
                  <a:pt x="6300" y="1772"/>
                </a:lnTo>
                <a:lnTo>
                  <a:pt x="6302" y="1774"/>
                </a:lnTo>
                <a:lnTo>
                  <a:pt x="6308" y="1780"/>
                </a:lnTo>
                <a:lnTo>
                  <a:pt x="6310" y="1780"/>
                </a:lnTo>
                <a:lnTo>
                  <a:pt x="6310" y="1778"/>
                </a:lnTo>
                <a:lnTo>
                  <a:pt x="6308" y="1776"/>
                </a:lnTo>
                <a:lnTo>
                  <a:pt x="6304" y="1772"/>
                </a:lnTo>
                <a:close/>
                <a:moveTo>
                  <a:pt x="6046" y="2400"/>
                </a:moveTo>
                <a:lnTo>
                  <a:pt x="6046" y="2400"/>
                </a:lnTo>
                <a:lnTo>
                  <a:pt x="6054" y="2404"/>
                </a:lnTo>
                <a:lnTo>
                  <a:pt x="6060" y="2406"/>
                </a:lnTo>
                <a:lnTo>
                  <a:pt x="6064" y="2402"/>
                </a:lnTo>
                <a:lnTo>
                  <a:pt x="6064" y="2400"/>
                </a:lnTo>
                <a:lnTo>
                  <a:pt x="6060" y="2396"/>
                </a:lnTo>
                <a:lnTo>
                  <a:pt x="6056" y="2396"/>
                </a:lnTo>
                <a:lnTo>
                  <a:pt x="6052" y="2398"/>
                </a:lnTo>
                <a:lnTo>
                  <a:pt x="6046" y="2400"/>
                </a:lnTo>
                <a:close/>
                <a:moveTo>
                  <a:pt x="5812" y="1988"/>
                </a:moveTo>
                <a:lnTo>
                  <a:pt x="5812" y="1988"/>
                </a:lnTo>
                <a:lnTo>
                  <a:pt x="5810" y="1988"/>
                </a:lnTo>
                <a:lnTo>
                  <a:pt x="5808" y="1988"/>
                </a:lnTo>
                <a:lnTo>
                  <a:pt x="5808" y="1996"/>
                </a:lnTo>
                <a:lnTo>
                  <a:pt x="5810" y="2002"/>
                </a:lnTo>
                <a:lnTo>
                  <a:pt x="5810" y="2006"/>
                </a:lnTo>
                <a:lnTo>
                  <a:pt x="5812" y="2006"/>
                </a:lnTo>
                <a:lnTo>
                  <a:pt x="5814" y="2004"/>
                </a:lnTo>
                <a:lnTo>
                  <a:pt x="5814" y="2002"/>
                </a:lnTo>
                <a:lnTo>
                  <a:pt x="5812" y="1998"/>
                </a:lnTo>
                <a:lnTo>
                  <a:pt x="5812" y="1996"/>
                </a:lnTo>
                <a:lnTo>
                  <a:pt x="5816" y="1994"/>
                </a:lnTo>
                <a:lnTo>
                  <a:pt x="5816" y="1992"/>
                </a:lnTo>
                <a:lnTo>
                  <a:pt x="5814" y="1988"/>
                </a:lnTo>
                <a:lnTo>
                  <a:pt x="5812" y="1988"/>
                </a:lnTo>
                <a:close/>
                <a:moveTo>
                  <a:pt x="5874" y="2066"/>
                </a:moveTo>
                <a:lnTo>
                  <a:pt x="5874" y="2066"/>
                </a:lnTo>
                <a:lnTo>
                  <a:pt x="5870" y="2068"/>
                </a:lnTo>
                <a:lnTo>
                  <a:pt x="5866" y="2074"/>
                </a:lnTo>
                <a:lnTo>
                  <a:pt x="5862" y="2080"/>
                </a:lnTo>
                <a:lnTo>
                  <a:pt x="5864" y="2084"/>
                </a:lnTo>
                <a:lnTo>
                  <a:pt x="5864" y="2086"/>
                </a:lnTo>
                <a:lnTo>
                  <a:pt x="5868" y="2084"/>
                </a:lnTo>
                <a:lnTo>
                  <a:pt x="5872" y="2076"/>
                </a:lnTo>
                <a:lnTo>
                  <a:pt x="5876" y="2068"/>
                </a:lnTo>
                <a:lnTo>
                  <a:pt x="5876" y="2066"/>
                </a:lnTo>
                <a:lnTo>
                  <a:pt x="5874" y="2066"/>
                </a:lnTo>
                <a:close/>
                <a:moveTo>
                  <a:pt x="5978" y="1898"/>
                </a:moveTo>
                <a:lnTo>
                  <a:pt x="5978" y="1898"/>
                </a:lnTo>
                <a:lnTo>
                  <a:pt x="5980" y="1898"/>
                </a:lnTo>
                <a:lnTo>
                  <a:pt x="5978" y="1894"/>
                </a:lnTo>
                <a:lnTo>
                  <a:pt x="5974" y="1890"/>
                </a:lnTo>
                <a:lnTo>
                  <a:pt x="5972" y="1888"/>
                </a:lnTo>
                <a:lnTo>
                  <a:pt x="5970" y="1890"/>
                </a:lnTo>
                <a:lnTo>
                  <a:pt x="5972" y="1894"/>
                </a:lnTo>
                <a:lnTo>
                  <a:pt x="5974" y="1898"/>
                </a:lnTo>
                <a:lnTo>
                  <a:pt x="5978" y="1898"/>
                </a:lnTo>
                <a:close/>
                <a:moveTo>
                  <a:pt x="5986" y="1894"/>
                </a:moveTo>
                <a:lnTo>
                  <a:pt x="5986" y="1894"/>
                </a:lnTo>
                <a:lnTo>
                  <a:pt x="5986" y="1896"/>
                </a:lnTo>
                <a:lnTo>
                  <a:pt x="5986" y="1898"/>
                </a:lnTo>
                <a:lnTo>
                  <a:pt x="5986" y="1900"/>
                </a:lnTo>
                <a:lnTo>
                  <a:pt x="5988" y="1900"/>
                </a:lnTo>
                <a:lnTo>
                  <a:pt x="5990" y="1900"/>
                </a:lnTo>
                <a:lnTo>
                  <a:pt x="5990" y="1898"/>
                </a:lnTo>
                <a:lnTo>
                  <a:pt x="5988" y="1896"/>
                </a:lnTo>
                <a:lnTo>
                  <a:pt x="5986" y="1894"/>
                </a:lnTo>
                <a:close/>
                <a:moveTo>
                  <a:pt x="6004" y="1864"/>
                </a:moveTo>
                <a:lnTo>
                  <a:pt x="6004" y="1864"/>
                </a:lnTo>
                <a:lnTo>
                  <a:pt x="6002" y="1864"/>
                </a:lnTo>
                <a:lnTo>
                  <a:pt x="6000" y="1864"/>
                </a:lnTo>
                <a:lnTo>
                  <a:pt x="5998" y="1864"/>
                </a:lnTo>
                <a:lnTo>
                  <a:pt x="5996" y="1868"/>
                </a:lnTo>
                <a:lnTo>
                  <a:pt x="5996" y="1870"/>
                </a:lnTo>
                <a:lnTo>
                  <a:pt x="5998" y="1870"/>
                </a:lnTo>
                <a:lnTo>
                  <a:pt x="6002" y="1868"/>
                </a:lnTo>
                <a:lnTo>
                  <a:pt x="6004" y="1868"/>
                </a:lnTo>
                <a:lnTo>
                  <a:pt x="6006" y="1866"/>
                </a:lnTo>
                <a:lnTo>
                  <a:pt x="6006" y="1864"/>
                </a:lnTo>
                <a:lnTo>
                  <a:pt x="6004" y="1864"/>
                </a:lnTo>
                <a:close/>
                <a:moveTo>
                  <a:pt x="5996" y="1876"/>
                </a:moveTo>
                <a:lnTo>
                  <a:pt x="5996" y="1876"/>
                </a:lnTo>
                <a:lnTo>
                  <a:pt x="5998" y="1878"/>
                </a:lnTo>
                <a:lnTo>
                  <a:pt x="6002" y="1878"/>
                </a:lnTo>
                <a:lnTo>
                  <a:pt x="6000" y="1874"/>
                </a:lnTo>
                <a:lnTo>
                  <a:pt x="5998" y="1874"/>
                </a:lnTo>
                <a:lnTo>
                  <a:pt x="5996" y="1876"/>
                </a:lnTo>
                <a:close/>
                <a:moveTo>
                  <a:pt x="5990" y="1868"/>
                </a:moveTo>
                <a:lnTo>
                  <a:pt x="5990" y="1868"/>
                </a:lnTo>
                <a:lnTo>
                  <a:pt x="5990" y="1862"/>
                </a:lnTo>
                <a:lnTo>
                  <a:pt x="5988" y="1860"/>
                </a:lnTo>
                <a:lnTo>
                  <a:pt x="5984" y="1860"/>
                </a:lnTo>
                <a:lnTo>
                  <a:pt x="5984" y="1862"/>
                </a:lnTo>
                <a:lnTo>
                  <a:pt x="5986" y="1866"/>
                </a:lnTo>
                <a:lnTo>
                  <a:pt x="5990" y="1868"/>
                </a:lnTo>
                <a:close/>
                <a:moveTo>
                  <a:pt x="6040" y="1804"/>
                </a:moveTo>
                <a:lnTo>
                  <a:pt x="6040" y="1804"/>
                </a:lnTo>
                <a:lnTo>
                  <a:pt x="6040" y="1806"/>
                </a:lnTo>
                <a:lnTo>
                  <a:pt x="6042" y="1806"/>
                </a:lnTo>
                <a:lnTo>
                  <a:pt x="6044" y="1806"/>
                </a:lnTo>
                <a:lnTo>
                  <a:pt x="6046" y="1808"/>
                </a:lnTo>
                <a:lnTo>
                  <a:pt x="6048" y="1810"/>
                </a:lnTo>
                <a:lnTo>
                  <a:pt x="6050" y="1808"/>
                </a:lnTo>
                <a:lnTo>
                  <a:pt x="6052" y="1806"/>
                </a:lnTo>
                <a:lnTo>
                  <a:pt x="6054" y="1808"/>
                </a:lnTo>
                <a:lnTo>
                  <a:pt x="6056" y="1808"/>
                </a:lnTo>
                <a:lnTo>
                  <a:pt x="6056" y="1812"/>
                </a:lnTo>
                <a:lnTo>
                  <a:pt x="6054" y="1816"/>
                </a:lnTo>
                <a:lnTo>
                  <a:pt x="6052" y="1824"/>
                </a:lnTo>
                <a:lnTo>
                  <a:pt x="6052" y="1826"/>
                </a:lnTo>
                <a:lnTo>
                  <a:pt x="6054" y="1828"/>
                </a:lnTo>
                <a:lnTo>
                  <a:pt x="6056" y="1830"/>
                </a:lnTo>
                <a:lnTo>
                  <a:pt x="6056" y="1826"/>
                </a:lnTo>
                <a:lnTo>
                  <a:pt x="6058" y="1818"/>
                </a:lnTo>
                <a:lnTo>
                  <a:pt x="6060" y="1814"/>
                </a:lnTo>
                <a:lnTo>
                  <a:pt x="6060" y="1806"/>
                </a:lnTo>
                <a:lnTo>
                  <a:pt x="6058" y="1804"/>
                </a:lnTo>
                <a:lnTo>
                  <a:pt x="6060" y="1802"/>
                </a:lnTo>
                <a:lnTo>
                  <a:pt x="6064" y="1792"/>
                </a:lnTo>
                <a:lnTo>
                  <a:pt x="6064" y="1790"/>
                </a:lnTo>
                <a:lnTo>
                  <a:pt x="6062" y="1790"/>
                </a:lnTo>
                <a:lnTo>
                  <a:pt x="6060" y="1792"/>
                </a:lnTo>
                <a:lnTo>
                  <a:pt x="6060" y="1790"/>
                </a:lnTo>
                <a:lnTo>
                  <a:pt x="6058" y="1788"/>
                </a:lnTo>
                <a:lnTo>
                  <a:pt x="6058" y="1786"/>
                </a:lnTo>
                <a:lnTo>
                  <a:pt x="6056" y="1790"/>
                </a:lnTo>
                <a:lnTo>
                  <a:pt x="6054" y="1790"/>
                </a:lnTo>
                <a:lnTo>
                  <a:pt x="6054" y="1788"/>
                </a:lnTo>
                <a:lnTo>
                  <a:pt x="6054" y="1780"/>
                </a:lnTo>
                <a:lnTo>
                  <a:pt x="6054" y="1778"/>
                </a:lnTo>
                <a:lnTo>
                  <a:pt x="6052" y="1778"/>
                </a:lnTo>
                <a:lnTo>
                  <a:pt x="6048" y="1780"/>
                </a:lnTo>
                <a:lnTo>
                  <a:pt x="6042" y="1786"/>
                </a:lnTo>
                <a:lnTo>
                  <a:pt x="6042" y="1788"/>
                </a:lnTo>
                <a:lnTo>
                  <a:pt x="6050" y="1792"/>
                </a:lnTo>
                <a:lnTo>
                  <a:pt x="6052" y="1794"/>
                </a:lnTo>
                <a:lnTo>
                  <a:pt x="6052" y="1796"/>
                </a:lnTo>
                <a:lnTo>
                  <a:pt x="6050" y="1798"/>
                </a:lnTo>
                <a:lnTo>
                  <a:pt x="6046" y="1800"/>
                </a:lnTo>
                <a:lnTo>
                  <a:pt x="6042" y="1800"/>
                </a:lnTo>
                <a:lnTo>
                  <a:pt x="6040" y="1802"/>
                </a:lnTo>
                <a:lnTo>
                  <a:pt x="6040" y="1804"/>
                </a:lnTo>
                <a:close/>
                <a:moveTo>
                  <a:pt x="6064" y="1778"/>
                </a:moveTo>
                <a:lnTo>
                  <a:pt x="6064" y="1778"/>
                </a:lnTo>
                <a:lnTo>
                  <a:pt x="6066" y="1776"/>
                </a:lnTo>
                <a:lnTo>
                  <a:pt x="6066" y="1774"/>
                </a:lnTo>
                <a:lnTo>
                  <a:pt x="6066" y="1772"/>
                </a:lnTo>
                <a:lnTo>
                  <a:pt x="6064" y="1770"/>
                </a:lnTo>
                <a:lnTo>
                  <a:pt x="6062" y="1772"/>
                </a:lnTo>
                <a:lnTo>
                  <a:pt x="6060" y="1776"/>
                </a:lnTo>
                <a:lnTo>
                  <a:pt x="6058" y="1780"/>
                </a:lnTo>
                <a:lnTo>
                  <a:pt x="6060" y="1784"/>
                </a:lnTo>
                <a:lnTo>
                  <a:pt x="6062" y="1786"/>
                </a:lnTo>
                <a:lnTo>
                  <a:pt x="6062" y="1784"/>
                </a:lnTo>
                <a:lnTo>
                  <a:pt x="6064" y="1780"/>
                </a:lnTo>
                <a:lnTo>
                  <a:pt x="6064" y="1778"/>
                </a:lnTo>
                <a:close/>
                <a:moveTo>
                  <a:pt x="6072" y="1764"/>
                </a:moveTo>
                <a:lnTo>
                  <a:pt x="6072" y="1764"/>
                </a:lnTo>
                <a:lnTo>
                  <a:pt x="6070" y="1764"/>
                </a:lnTo>
                <a:lnTo>
                  <a:pt x="6068" y="1768"/>
                </a:lnTo>
                <a:lnTo>
                  <a:pt x="6068" y="1770"/>
                </a:lnTo>
                <a:lnTo>
                  <a:pt x="6070" y="1772"/>
                </a:lnTo>
                <a:lnTo>
                  <a:pt x="6072" y="1772"/>
                </a:lnTo>
                <a:lnTo>
                  <a:pt x="6074" y="1768"/>
                </a:lnTo>
                <a:lnTo>
                  <a:pt x="6074" y="1766"/>
                </a:lnTo>
                <a:lnTo>
                  <a:pt x="6072" y="1764"/>
                </a:lnTo>
                <a:close/>
                <a:moveTo>
                  <a:pt x="5808" y="1678"/>
                </a:moveTo>
                <a:lnTo>
                  <a:pt x="5808" y="1678"/>
                </a:lnTo>
                <a:lnTo>
                  <a:pt x="5808" y="1680"/>
                </a:lnTo>
                <a:lnTo>
                  <a:pt x="5816" y="1686"/>
                </a:lnTo>
                <a:lnTo>
                  <a:pt x="5820" y="1686"/>
                </a:lnTo>
                <a:lnTo>
                  <a:pt x="5822" y="1686"/>
                </a:lnTo>
                <a:lnTo>
                  <a:pt x="5822" y="1684"/>
                </a:lnTo>
                <a:lnTo>
                  <a:pt x="5820" y="1680"/>
                </a:lnTo>
                <a:lnTo>
                  <a:pt x="5816" y="1676"/>
                </a:lnTo>
                <a:lnTo>
                  <a:pt x="5814" y="1676"/>
                </a:lnTo>
                <a:lnTo>
                  <a:pt x="5808" y="1678"/>
                </a:lnTo>
                <a:close/>
                <a:moveTo>
                  <a:pt x="5838" y="1702"/>
                </a:moveTo>
                <a:lnTo>
                  <a:pt x="5838" y="1702"/>
                </a:lnTo>
                <a:lnTo>
                  <a:pt x="5842" y="1704"/>
                </a:lnTo>
                <a:lnTo>
                  <a:pt x="5844" y="1702"/>
                </a:lnTo>
                <a:lnTo>
                  <a:pt x="5842" y="1700"/>
                </a:lnTo>
                <a:lnTo>
                  <a:pt x="5838" y="1696"/>
                </a:lnTo>
                <a:lnTo>
                  <a:pt x="5834" y="1694"/>
                </a:lnTo>
                <a:lnTo>
                  <a:pt x="5832" y="1694"/>
                </a:lnTo>
                <a:lnTo>
                  <a:pt x="5832" y="1696"/>
                </a:lnTo>
                <a:lnTo>
                  <a:pt x="5834" y="1700"/>
                </a:lnTo>
                <a:lnTo>
                  <a:pt x="5838" y="1702"/>
                </a:lnTo>
                <a:close/>
                <a:moveTo>
                  <a:pt x="5830" y="1712"/>
                </a:moveTo>
                <a:lnTo>
                  <a:pt x="5830" y="1712"/>
                </a:lnTo>
                <a:lnTo>
                  <a:pt x="5830" y="1716"/>
                </a:lnTo>
                <a:lnTo>
                  <a:pt x="5830" y="1718"/>
                </a:lnTo>
                <a:lnTo>
                  <a:pt x="5836" y="1728"/>
                </a:lnTo>
                <a:lnTo>
                  <a:pt x="5840" y="1730"/>
                </a:lnTo>
                <a:lnTo>
                  <a:pt x="5842" y="1730"/>
                </a:lnTo>
                <a:lnTo>
                  <a:pt x="5842" y="1728"/>
                </a:lnTo>
                <a:lnTo>
                  <a:pt x="5840" y="1726"/>
                </a:lnTo>
                <a:lnTo>
                  <a:pt x="5840" y="1722"/>
                </a:lnTo>
                <a:lnTo>
                  <a:pt x="5838" y="1718"/>
                </a:lnTo>
                <a:lnTo>
                  <a:pt x="5836" y="1716"/>
                </a:lnTo>
                <a:lnTo>
                  <a:pt x="5832" y="1714"/>
                </a:lnTo>
                <a:lnTo>
                  <a:pt x="5832" y="1712"/>
                </a:lnTo>
                <a:lnTo>
                  <a:pt x="5830" y="1712"/>
                </a:lnTo>
                <a:close/>
                <a:moveTo>
                  <a:pt x="5818" y="1668"/>
                </a:moveTo>
                <a:lnTo>
                  <a:pt x="5818" y="1668"/>
                </a:lnTo>
                <a:lnTo>
                  <a:pt x="5820" y="1670"/>
                </a:lnTo>
                <a:lnTo>
                  <a:pt x="5818" y="1672"/>
                </a:lnTo>
                <a:lnTo>
                  <a:pt x="5818" y="1674"/>
                </a:lnTo>
                <a:lnTo>
                  <a:pt x="5822" y="1678"/>
                </a:lnTo>
                <a:lnTo>
                  <a:pt x="5824" y="1678"/>
                </a:lnTo>
                <a:lnTo>
                  <a:pt x="5826" y="1678"/>
                </a:lnTo>
                <a:lnTo>
                  <a:pt x="5828" y="1682"/>
                </a:lnTo>
                <a:lnTo>
                  <a:pt x="5834" y="1688"/>
                </a:lnTo>
                <a:lnTo>
                  <a:pt x="5838" y="1692"/>
                </a:lnTo>
                <a:lnTo>
                  <a:pt x="5840" y="1692"/>
                </a:lnTo>
                <a:lnTo>
                  <a:pt x="5838" y="1688"/>
                </a:lnTo>
                <a:lnTo>
                  <a:pt x="5836" y="1682"/>
                </a:lnTo>
                <a:lnTo>
                  <a:pt x="5832" y="1676"/>
                </a:lnTo>
                <a:lnTo>
                  <a:pt x="5830" y="1676"/>
                </a:lnTo>
                <a:lnTo>
                  <a:pt x="5828" y="1674"/>
                </a:lnTo>
                <a:lnTo>
                  <a:pt x="5826" y="1672"/>
                </a:lnTo>
                <a:lnTo>
                  <a:pt x="5824" y="1668"/>
                </a:lnTo>
                <a:lnTo>
                  <a:pt x="5820" y="1666"/>
                </a:lnTo>
                <a:lnTo>
                  <a:pt x="5818" y="1666"/>
                </a:lnTo>
                <a:lnTo>
                  <a:pt x="5818" y="1668"/>
                </a:lnTo>
                <a:close/>
                <a:moveTo>
                  <a:pt x="5830" y="1664"/>
                </a:moveTo>
                <a:lnTo>
                  <a:pt x="5830" y="1664"/>
                </a:lnTo>
                <a:lnTo>
                  <a:pt x="5826" y="1664"/>
                </a:lnTo>
                <a:lnTo>
                  <a:pt x="5828" y="1668"/>
                </a:lnTo>
                <a:lnTo>
                  <a:pt x="5832" y="1674"/>
                </a:lnTo>
                <a:lnTo>
                  <a:pt x="5838" y="1680"/>
                </a:lnTo>
                <a:lnTo>
                  <a:pt x="5842" y="1682"/>
                </a:lnTo>
                <a:lnTo>
                  <a:pt x="5844" y="1680"/>
                </a:lnTo>
                <a:lnTo>
                  <a:pt x="5846" y="1678"/>
                </a:lnTo>
                <a:lnTo>
                  <a:pt x="5844" y="1676"/>
                </a:lnTo>
                <a:lnTo>
                  <a:pt x="5842" y="1676"/>
                </a:lnTo>
                <a:lnTo>
                  <a:pt x="5844" y="1674"/>
                </a:lnTo>
                <a:lnTo>
                  <a:pt x="5842" y="1672"/>
                </a:lnTo>
                <a:lnTo>
                  <a:pt x="5840" y="1672"/>
                </a:lnTo>
                <a:lnTo>
                  <a:pt x="5838" y="1670"/>
                </a:lnTo>
                <a:lnTo>
                  <a:pt x="5838" y="1668"/>
                </a:lnTo>
                <a:lnTo>
                  <a:pt x="5836" y="1668"/>
                </a:lnTo>
                <a:lnTo>
                  <a:pt x="5834" y="1666"/>
                </a:lnTo>
                <a:lnTo>
                  <a:pt x="5832" y="1664"/>
                </a:lnTo>
                <a:lnTo>
                  <a:pt x="5830" y="1664"/>
                </a:lnTo>
                <a:close/>
                <a:moveTo>
                  <a:pt x="5848" y="1674"/>
                </a:moveTo>
                <a:lnTo>
                  <a:pt x="5848" y="1676"/>
                </a:lnTo>
                <a:lnTo>
                  <a:pt x="5850" y="1674"/>
                </a:lnTo>
                <a:lnTo>
                  <a:pt x="5852" y="1674"/>
                </a:lnTo>
                <a:lnTo>
                  <a:pt x="5854" y="1674"/>
                </a:lnTo>
                <a:lnTo>
                  <a:pt x="5856" y="1672"/>
                </a:lnTo>
                <a:lnTo>
                  <a:pt x="5856" y="1670"/>
                </a:lnTo>
                <a:lnTo>
                  <a:pt x="5852" y="1668"/>
                </a:lnTo>
                <a:lnTo>
                  <a:pt x="5848" y="1664"/>
                </a:lnTo>
                <a:lnTo>
                  <a:pt x="5848" y="1666"/>
                </a:lnTo>
                <a:lnTo>
                  <a:pt x="5848" y="1668"/>
                </a:lnTo>
                <a:lnTo>
                  <a:pt x="5848" y="1670"/>
                </a:lnTo>
                <a:lnTo>
                  <a:pt x="5848" y="1672"/>
                </a:lnTo>
                <a:lnTo>
                  <a:pt x="5848" y="1674"/>
                </a:lnTo>
                <a:close/>
                <a:moveTo>
                  <a:pt x="5844" y="1662"/>
                </a:moveTo>
                <a:lnTo>
                  <a:pt x="5844" y="1662"/>
                </a:lnTo>
                <a:lnTo>
                  <a:pt x="5844" y="1666"/>
                </a:lnTo>
                <a:lnTo>
                  <a:pt x="5844" y="1668"/>
                </a:lnTo>
                <a:lnTo>
                  <a:pt x="5846" y="1670"/>
                </a:lnTo>
                <a:lnTo>
                  <a:pt x="5846" y="1664"/>
                </a:lnTo>
                <a:lnTo>
                  <a:pt x="5844" y="1662"/>
                </a:lnTo>
                <a:close/>
                <a:moveTo>
                  <a:pt x="5858" y="1670"/>
                </a:moveTo>
                <a:lnTo>
                  <a:pt x="5858" y="1670"/>
                </a:lnTo>
                <a:lnTo>
                  <a:pt x="5860" y="1668"/>
                </a:lnTo>
                <a:lnTo>
                  <a:pt x="5860" y="1666"/>
                </a:lnTo>
                <a:lnTo>
                  <a:pt x="5858" y="1666"/>
                </a:lnTo>
                <a:lnTo>
                  <a:pt x="5858" y="1668"/>
                </a:lnTo>
                <a:lnTo>
                  <a:pt x="5858" y="1670"/>
                </a:lnTo>
                <a:close/>
                <a:moveTo>
                  <a:pt x="6210" y="3036"/>
                </a:moveTo>
                <a:lnTo>
                  <a:pt x="6210" y="3036"/>
                </a:lnTo>
                <a:lnTo>
                  <a:pt x="6214" y="3034"/>
                </a:lnTo>
                <a:lnTo>
                  <a:pt x="6218" y="3038"/>
                </a:lnTo>
                <a:lnTo>
                  <a:pt x="6220" y="3042"/>
                </a:lnTo>
                <a:lnTo>
                  <a:pt x="6226" y="3048"/>
                </a:lnTo>
                <a:lnTo>
                  <a:pt x="6230" y="3050"/>
                </a:lnTo>
                <a:lnTo>
                  <a:pt x="6232" y="3048"/>
                </a:lnTo>
                <a:lnTo>
                  <a:pt x="6238" y="3044"/>
                </a:lnTo>
                <a:lnTo>
                  <a:pt x="6246" y="3026"/>
                </a:lnTo>
                <a:lnTo>
                  <a:pt x="6248" y="3022"/>
                </a:lnTo>
                <a:lnTo>
                  <a:pt x="6242" y="3022"/>
                </a:lnTo>
                <a:lnTo>
                  <a:pt x="6238" y="3022"/>
                </a:lnTo>
                <a:lnTo>
                  <a:pt x="6234" y="3020"/>
                </a:lnTo>
                <a:lnTo>
                  <a:pt x="6234" y="3018"/>
                </a:lnTo>
                <a:lnTo>
                  <a:pt x="6232" y="3014"/>
                </a:lnTo>
                <a:lnTo>
                  <a:pt x="6228" y="3014"/>
                </a:lnTo>
                <a:lnTo>
                  <a:pt x="6222" y="3016"/>
                </a:lnTo>
                <a:lnTo>
                  <a:pt x="6216" y="3020"/>
                </a:lnTo>
                <a:lnTo>
                  <a:pt x="6206" y="3028"/>
                </a:lnTo>
                <a:lnTo>
                  <a:pt x="6202" y="3032"/>
                </a:lnTo>
                <a:lnTo>
                  <a:pt x="6204" y="3036"/>
                </a:lnTo>
                <a:lnTo>
                  <a:pt x="6204" y="3038"/>
                </a:lnTo>
                <a:lnTo>
                  <a:pt x="6210" y="3036"/>
                </a:lnTo>
                <a:close/>
                <a:moveTo>
                  <a:pt x="6272" y="3016"/>
                </a:moveTo>
                <a:lnTo>
                  <a:pt x="6272" y="3016"/>
                </a:lnTo>
                <a:lnTo>
                  <a:pt x="6278" y="3018"/>
                </a:lnTo>
                <a:lnTo>
                  <a:pt x="6280" y="3018"/>
                </a:lnTo>
                <a:lnTo>
                  <a:pt x="6280" y="3014"/>
                </a:lnTo>
                <a:lnTo>
                  <a:pt x="6278" y="3010"/>
                </a:lnTo>
                <a:lnTo>
                  <a:pt x="6278" y="3006"/>
                </a:lnTo>
                <a:lnTo>
                  <a:pt x="6276" y="3006"/>
                </a:lnTo>
                <a:lnTo>
                  <a:pt x="6268" y="3004"/>
                </a:lnTo>
                <a:lnTo>
                  <a:pt x="6262" y="3006"/>
                </a:lnTo>
                <a:lnTo>
                  <a:pt x="6260" y="3008"/>
                </a:lnTo>
                <a:lnTo>
                  <a:pt x="6260" y="3010"/>
                </a:lnTo>
                <a:lnTo>
                  <a:pt x="6262" y="3012"/>
                </a:lnTo>
                <a:lnTo>
                  <a:pt x="6264" y="3014"/>
                </a:lnTo>
                <a:lnTo>
                  <a:pt x="6268" y="3014"/>
                </a:lnTo>
                <a:lnTo>
                  <a:pt x="6272" y="3016"/>
                </a:lnTo>
                <a:close/>
                <a:moveTo>
                  <a:pt x="6168" y="3058"/>
                </a:moveTo>
                <a:lnTo>
                  <a:pt x="6168" y="3058"/>
                </a:lnTo>
                <a:lnTo>
                  <a:pt x="6166" y="3056"/>
                </a:lnTo>
                <a:lnTo>
                  <a:pt x="6164" y="3058"/>
                </a:lnTo>
                <a:lnTo>
                  <a:pt x="6158" y="3062"/>
                </a:lnTo>
                <a:lnTo>
                  <a:pt x="6154" y="3068"/>
                </a:lnTo>
                <a:lnTo>
                  <a:pt x="6154" y="3070"/>
                </a:lnTo>
                <a:lnTo>
                  <a:pt x="6156" y="3072"/>
                </a:lnTo>
                <a:lnTo>
                  <a:pt x="6158" y="3074"/>
                </a:lnTo>
                <a:lnTo>
                  <a:pt x="6160" y="3072"/>
                </a:lnTo>
                <a:lnTo>
                  <a:pt x="6166" y="3068"/>
                </a:lnTo>
                <a:lnTo>
                  <a:pt x="6170" y="3064"/>
                </a:lnTo>
                <a:lnTo>
                  <a:pt x="6170" y="3060"/>
                </a:lnTo>
                <a:lnTo>
                  <a:pt x="6168" y="3058"/>
                </a:lnTo>
                <a:close/>
                <a:moveTo>
                  <a:pt x="11926" y="5416"/>
                </a:moveTo>
                <a:lnTo>
                  <a:pt x="11926" y="5416"/>
                </a:lnTo>
                <a:lnTo>
                  <a:pt x="11940" y="5412"/>
                </a:lnTo>
                <a:lnTo>
                  <a:pt x="11942" y="5414"/>
                </a:lnTo>
                <a:lnTo>
                  <a:pt x="11942" y="5416"/>
                </a:lnTo>
                <a:lnTo>
                  <a:pt x="11944" y="5418"/>
                </a:lnTo>
                <a:lnTo>
                  <a:pt x="11948" y="5420"/>
                </a:lnTo>
                <a:lnTo>
                  <a:pt x="11954" y="5424"/>
                </a:lnTo>
                <a:lnTo>
                  <a:pt x="11966" y="5426"/>
                </a:lnTo>
                <a:lnTo>
                  <a:pt x="11978" y="5428"/>
                </a:lnTo>
                <a:lnTo>
                  <a:pt x="11988" y="5432"/>
                </a:lnTo>
                <a:lnTo>
                  <a:pt x="11994" y="5438"/>
                </a:lnTo>
                <a:lnTo>
                  <a:pt x="12000" y="5446"/>
                </a:lnTo>
                <a:lnTo>
                  <a:pt x="12010" y="5464"/>
                </a:lnTo>
                <a:lnTo>
                  <a:pt x="12018" y="5476"/>
                </a:lnTo>
                <a:lnTo>
                  <a:pt x="12028" y="5490"/>
                </a:lnTo>
                <a:lnTo>
                  <a:pt x="12044" y="5512"/>
                </a:lnTo>
                <a:lnTo>
                  <a:pt x="12050" y="5520"/>
                </a:lnTo>
                <a:lnTo>
                  <a:pt x="12056" y="5524"/>
                </a:lnTo>
                <a:lnTo>
                  <a:pt x="12062" y="5528"/>
                </a:lnTo>
                <a:lnTo>
                  <a:pt x="12072" y="5532"/>
                </a:lnTo>
                <a:lnTo>
                  <a:pt x="12102" y="5538"/>
                </a:lnTo>
                <a:lnTo>
                  <a:pt x="12120" y="5542"/>
                </a:lnTo>
                <a:lnTo>
                  <a:pt x="12132" y="5546"/>
                </a:lnTo>
                <a:lnTo>
                  <a:pt x="12140" y="5548"/>
                </a:lnTo>
                <a:lnTo>
                  <a:pt x="12146" y="5552"/>
                </a:lnTo>
                <a:lnTo>
                  <a:pt x="12154" y="5558"/>
                </a:lnTo>
                <a:lnTo>
                  <a:pt x="12158" y="5560"/>
                </a:lnTo>
                <a:lnTo>
                  <a:pt x="12164" y="5560"/>
                </a:lnTo>
                <a:lnTo>
                  <a:pt x="12170" y="5558"/>
                </a:lnTo>
                <a:lnTo>
                  <a:pt x="12176" y="5556"/>
                </a:lnTo>
                <a:lnTo>
                  <a:pt x="12182" y="5554"/>
                </a:lnTo>
                <a:lnTo>
                  <a:pt x="12184" y="5550"/>
                </a:lnTo>
                <a:lnTo>
                  <a:pt x="12186" y="5546"/>
                </a:lnTo>
                <a:lnTo>
                  <a:pt x="12182" y="5540"/>
                </a:lnTo>
                <a:lnTo>
                  <a:pt x="12178" y="5536"/>
                </a:lnTo>
                <a:lnTo>
                  <a:pt x="12168" y="5534"/>
                </a:lnTo>
                <a:lnTo>
                  <a:pt x="12152" y="5528"/>
                </a:lnTo>
                <a:lnTo>
                  <a:pt x="12144" y="5524"/>
                </a:lnTo>
                <a:lnTo>
                  <a:pt x="12142" y="5522"/>
                </a:lnTo>
                <a:lnTo>
                  <a:pt x="12142" y="5520"/>
                </a:lnTo>
                <a:lnTo>
                  <a:pt x="12146" y="5516"/>
                </a:lnTo>
                <a:lnTo>
                  <a:pt x="12148" y="5512"/>
                </a:lnTo>
                <a:lnTo>
                  <a:pt x="12150" y="5508"/>
                </a:lnTo>
                <a:lnTo>
                  <a:pt x="12146" y="5506"/>
                </a:lnTo>
                <a:lnTo>
                  <a:pt x="12134" y="5504"/>
                </a:lnTo>
                <a:lnTo>
                  <a:pt x="12124" y="5502"/>
                </a:lnTo>
                <a:lnTo>
                  <a:pt x="12120" y="5500"/>
                </a:lnTo>
                <a:lnTo>
                  <a:pt x="12120" y="5498"/>
                </a:lnTo>
                <a:lnTo>
                  <a:pt x="12120" y="5492"/>
                </a:lnTo>
                <a:lnTo>
                  <a:pt x="12122" y="5486"/>
                </a:lnTo>
                <a:lnTo>
                  <a:pt x="12124" y="5482"/>
                </a:lnTo>
                <a:lnTo>
                  <a:pt x="12124" y="5478"/>
                </a:lnTo>
                <a:lnTo>
                  <a:pt x="12118" y="5476"/>
                </a:lnTo>
                <a:lnTo>
                  <a:pt x="12108" y="5478"/>
                </a:lnTo>
                <a:lnTo>
                  <a:pt x="12102" y="5478"/>
                </a:lnTo>
                <a:lnTo>
                  <a:pt x="12098" y="5478"/>
                </a:lnTo>
                <a:lnTo>
                  <a:pt x="12092" y="5474"/>
                </a:lnTo>
                <a:lnTo>
                  <a:pt x="12086" y="5468"/>
                </a:lnTo>
                <a:lnTo>
                  <a:pt x="12084" y="5458"/>
                </a:lnTo>
                <a:lnTo>
                  <a:pt x="12078" y="5440"/>
                </a:lnTo>
                <a:lnTo>
                  <a:pt x="12074" y="5432"/>
                </a:lnTo>
                <a:lnTo>
                  <a:pt x="12070" y="5428"/>
                </a:lnTo>
                <a:lnTo>
                  <a:pt x="12064" y="5424"/>
                </a:lnTo>
                <a:lnTo>
                  <a:pt x="12058" y="5418"/>
                </a:lnTo>
                <a:lnTo>
                  <a:pt x="12040" y="5398"/>
                </a:lnTo>
                <a:lnTo>
                  <a:pt x="12034" y="5390"/>
                </a:lnTo>
                <a:lnTo>
                  <a:pt x="12028" y="5380"/>
                </a:lnTo>
                <a:lnTo>
                  <a:pt x="12026" y="5374"/>
                </a:lnTo>
                <a:lnTo>
                  <a:pt x="12026" y="5370"/>
                </a:lnTo>
                <a:lnTo>
                  <a:pt x="12028" y="5368"/>
                </a:lnTo>
                <a:lnTo>
                  <a:pt x="12032" y="5366"/>
                </a:lnTo>
                <a:lnTo>
                  <a:pt x="12036" y="5366"/>
                </a:lnTo>
                <a:lnTo>
                  <a:pt x="12048" y="5366"/>
                </a:lnTo>
                <a:lnTo>
                  <a:pt x="12058" y="5366"/>
                </a:lnTo>
                <a:lnTo>
                  <a:pt x="12062" y="5366"/>
                </a:lnTo>
                <a:lnTo>
                  <a:pt x="12064" y="5362"/>
                </a:lnTo>
                <a:lnTo>
                  <a:pt x="12066" y="5358"/>
                </a:lnTo>
                <a:lnTo>
                  <a:pt x="12066" y="5354"/>
                </a:lnTo>
                <a:lnTo>
                  <a:pt x="12060" y="5342"/>
                </a:lnTo>
                <a:lnTo>
                  <a:pt x="12056" y="5336"/>
                </a:lnTo>
                <a:lnTo>
                  <a:pt x="12050" y="5332"/>
                </a:lnTo>
                <a:lnTo>
                  <a:pt x="12046" y="5328"/>
                </a:lnTo>
                <a:lnTo>
                  <a:pt x="12040" y="5328"/>
                </a:lnTo>
                <a:lnTo>
                  <a:pt x="12034" y="5330"/>
                </a:lnTo>
                <a:lnTo>
                  <a:pt x="12030" y="5328"/>
                </a:lnTo>
                <a:lnTo>
                  <a:pt x="12024" y="5324"/>
                </a:lnTo>
                <a:lnTo>
                  <a:pt x="12016" y="5316"/>
                </a:lnTo>
                <a:lnTo>
                  <a:pt x="12008" y="5312"/>
                </a:lnTo>
                <a:lnTo>
                  <a:pt x="11998" y="5308"/>
                </a:lnTo>
                <a:lnTo>
                  <a:pt x="11984" y="5304"/>
                </a:lnTo>
                <a:lnTo>
                  <a:pt x="11980" y="5302"/>
                </a:lnTo>
                <a:lnTo>
                  <a:pt x="11978" y="5300"/>
                </a:lnTo>
                <a:lnTo>
                  <a:pt x="11980" y="5294"/>
                </a:lnTo>
                <a:lnTo>
                  <a:pt x="11984" y="5286"/>
                </a:lnTo>
                <a:lnTo>
                  <a:pt x="11982" y="5278"/>
                </a:lnTo>
                <a:lnTo>
                  <a:pt x="11978" y="5270"/>
                </a:lnTo>
                <a:lnTo>
                  <a:pt x="11970" y="5258"/>
                </a:lnTo>
                <a:lnTo>
                  <a:pt x="11958" y="5248"/>
                </a:lnTo>
                <a:lnTo>
                  <a:pt x="11948" y="5240"/>
                </a:lnTo>
                <a:lnTo>
                  <a:pt x="11936" y="5232"/>
                </a:lnTo>
                <a:lnTo>
                  <a:pt x="11926" y="5226"/>
                </a:lnTo>
                <a:lnTo>
                  <a:pt x="11918" y="5226"/>
                </a:lnTo>
                <a:lnTo>
                  <a:pt x="11914" y="5224"/>
                </a:lnTo>
                <a:lnTo>
                  <a:pt x="11908" y="5222"/>
                </a:lnTo>
                <a:lnTo>
                  <a:pt x="11902" y="5216"/>
                </a:lnTo>
                <a:lnTo>
                  <a:pt x="11892" y="5208"/>
                </a:lnTo>
                <a:lnTo>
                  <a:pt x="11884" y="5204"/>
                </a:lnTo>
                <a:lnTo>
                  <a:pt x="11874" y="5202"/>
                </a:lnTo>
                <a:lnTo>
                  <a:pt x="11860" y="5198"/>
                </a:lnTo>
                <a:lnTo>
                  <a:pt x="11844" y="5190"/>
                </a:lnTo>
                <a:lnTo>
                  <a:pt x="11810" y="5174"/>
                </a:lnTo>
                <a:lnTo>
                  <a:pt x="11776" y="5160"/>
                </a:lnTo>
                <a:lnTo>
                  <a:pt x="11762" y="5156"/>
                </a:lnTo>
                <a:lnTo>
                  <a:pt x="11750" y="5154"/>
                </a:lnTo>
                <a:lnTo>
                  <a:pt x="11752" y="5444"/>
                </a:lnTo>
                <a:lnTo>
                  <a:pt x="11764" y="5454"/>
                </a:lnTo>
                <a:lnTo>
                  <a:pt x="11774" y="5466"/>
                </a:lnTo>
                <a:lnTo>
                  <a:pt x="11788" y="5486"/>
                </a:lnTo>
                <a:lnTo>
                  <a:pt x="11792" y="5488"/>
                </a:lnTo>
                <a:lnTo>
                  <a:pt x="11798" y="5488"/>
                </a:lnTo>
                <a:lnTo>
                  <a:pt x="11812" y="5488"/>
                </a:lnTo>
                <a:lnTo>
                  <a:pt x="11828" y="5488"/>
                </a:lnTo>
                <a:lnTo>
                  <a:pt x="11836" y="5488"/>
                </a:lnTo>
                <a:lnTo>
                  <a:pt x="11844" y="5492"/>
                </a:lnTo>
                <a:lnTo>
                  <a:pt x="11850" y="5494"/>
                </a:lnTo>
                <a:lnTo>
                  <a:pt x="11856" y="5494"/>
                </a:lnTo>
                <a:lnTo>
                  <a:pt x="11860" y="5492"/>
                </a:lnTo>
                <a:lnTo>
                  <a:pt x="11866" y="5488"/>
                </a:lnTo>
                <a:lnTo>
                  <a:pt x="11874" y="5482"/>
                </a:lnTo>
                <a:lnTo>
                  <a:pt x="11878" y="5480"/>
                </a:lnTo>
                <a:lnTo>
                  <a:pt x="11882" y="5480"/>
                </a:lnTo>
                <a:lnTo>
                  <a:pt x="11886" y="5478"/>
                </a:lnTo>
                <a:lnTo>
                  <a:pt x="11888" y="5476"/>
                </a:lnTo>
                <a:lnTo>
                  <a:pt x="11890" y="5472"/>
                </a:lnTo>
                <a:lnTo>
                  <a:pt x="11888" y="5468"/>
                </a:lnTo>
                <a:lnTo>
                  <a:pt x="11884" y="5460"/>
                </a:lnTo>
                <a:lnTo>
                  <a:pt x="11876" y="5452"/>
                </a:lnTo>
                <a:lnTo>
                  <a:pt x="11870" y="5448"/>
                </a:lnTo>
                <a:lnTo>
                  <a:pt x="11868" y="5446"/>
                </a:lnTo>
                <a:lnTo>
                  <a:pt x="11872" y="5444"/>
                </a:lnTo>
                <a:lnTo>
                  <a:pt x="11876" y="5444"/>
                </a:lnTo>
                <a:lnTo>
                  <a:pt x="11888" y="5440"/>
                </a:lnTo>
                <a:lnTo>
                  <a:pt x="11892" y="5438"/>
                </a:lnTo>
                <a:lnTo>
                  <a:pt x="11892" y="5434"/>
                </a:lnTo>
                <a:lnTo>
                  <a:pt x="11894" y="5430"/>
                </a:lnTo>
                <a:lnTo>
                  <a:pt x="11900" y="5428"/>
                </a:lnTo>
                <a:lnTo>
                  <a:pt x="11902" y="5426"/>
                </a:lnTo>
                <a:lnTo>
                  <a:pt x="11902" y="5422"/>
                </a:lnTo>
                <a:lnTo>
                  <a:pt x="11902" y="5416"/>
                </a:lnTo>
                <a:lnTo>
                  <a:pt x="11898" y="5404"/>
                </a:lnTo>
                <a:lnTo>
                  <a:pt x="11906" y="5412"/>
                </a:lnTo>
                <a:lnTo>
                  <a:pt x="11910" y="5416"/>
                </a:lnTo>
                <a:lnTo>
                  <a:pt x="11918" y="5418"/>
                </a:lnTo>
                <a:lnTo>
                  <a:pt x="11926" y="5416"/>
                </a:lnTo>
                <a:close/>
                <a:moveTo>
                  <a:pt x="10506" y="4964"/>
                </a:moveTo>
                <a:lnTo>
                  <a:pt x="10506" y="4964"/>
                </a:lnTo>
                <a:lnTo>
                  <a:pt x="10502" y="4972"/>
                </a:lnTo>
                <a:lnTo>
                  <a:pt x="10498" y="4980"/>
                </a:lnTo>
                <a:lnTo>
                  <a:pt x="10494" y="5000"/>
                </a:lnTo>
                <a:lnTo>
                  <a:pt x="10494" y="5010"/>
                </a:lnTo>
                <a:lnTo>
                  <a:pt x="10496" y="5020"/>
                </a:lnTo>
                <a:lnTo>
                  <a:pt x="10498" y="5026"/>
                </a:lnTo>
                <a:lnTo>
                  <a:pt x="10504" y="5030"/>
                </a:lnTo>
                <a:lnTo>
                  <a:pt x="10508" y="5032"/>
                </a:lnTo>
                <a:lnTo>
                  <a:pt x="10508" y="5036"/>
                </a:lnTo>
                <a:lnTo>
                  <a:pt x="10504" y="5044"/>
                </a:lnTo>
                <a:lnTo>
                  <a:pt x="10502" y="5048"/>
                </a:lnTo>
                <a:lnTo>
                  <a:pt x="10502" y="5052"/>
                </a:lnTo>
                <a:lnTo>
                  <a:pt x="10502" y="5058"/>
                </a:lnTo>
                <a:lnTo>
                  <a:pt x="10506" y="5064"/>
                </a:lnTo>
                <a:lnTo>
                  <a:pt x="10510" y="5068"/>
                </a:lnTo>
                <a:lnTo>
                  <a:pt x="10512" y="5072"/>
                </a:lnTo>
                <a:lnTo>
                  <a:pt x="10512" y="5074"/>
                </a:lnTo>
                <a:lnTo>
                  <a:pt x="10510" y="5076"/>
                </a:lnTo>
                <a:lnTo>
                  <a:pt x="10510" y="5078"/>
                </a:lnTo>
                <a:lnTo>
                  <a:pt x="10514" y="5082"/>
                </a:lnTo>
                <a:lnTo>
                  <a:pt x="10520" y="5084"/>
                </a:lnTo>
                <a:lnTo>
                  <a:pt x="10520" y="5088"/>
                </a:lnTo>
                <a:lnTo>
                  <a:pt x="10520" y="5090"/>
                </a:lnTo>
                <a:lnTo>
                  <a:pt x="10518" y="5092"/>
                </a:lnTo>
                <a:lnTo>
                  <a:pt x="10516" y="5098"/>
                </a:lnTo>
                <a:lnTo>
                  <a:pt x="10516" y="5100"/>
                </a:lnTo>
                <a:lnTo>
                  <a:pt x="10516" y="5102"/>
                </a:lnTo>
                <a:lnTo>
                  <a:pt x="10520" y="5104"/>
                </a:lnTo>
                <a:lnTo>
                  <a:pt x="10522" y="5102"/>
                </a:lnTo>
                <a:lnTo>
                  <a:pt x="10530" y="5098"/>
                </a:lnTo>
                <a:lnTo>
                  <a:pt x="10536" y="5096"/>
                </a:lnTo>
                <a:lnTo>
                  <a:pt x="10538" y="5098"/>
                </a:lnTo>
                <a:lnTo>
                  <a:pt x="10540" y="5102"/>
                </a:lnTo>
                <a:lnTo>
                  <a:pt x="10540" y="5106"/>
                </a:lnTo>
                <a:lnTo>
                  <a:pt x="10540" y="5110"/>
                </a:lnTo>
                <a:lnTo>
                  <a:pt x="10538" y="5118"/>
                </a:lnTo>
                <a:lnTo>
                  <a:pt x="10536" y="5126"/>
                </a:lnTo>
                <a:lnTo>
                  <a:pt x="10538" y="5132"/>
                </a:lnTo>
                <a:lnTo>
                  <a:pt x="10540" y="5140"/>
                </a:lnTo>
                <a:lnTo>
                  <a:pt x="10546" y="5158"/>
                </a:lnTo>
                <a:lnTo>
                  <a:pt x="10548" y="5170"/>
                </a:lnTo>
                <a:lnTo>
                  <a:pt x="10548" y="5178"/>
                </a:lnTo>
                <a:lnTo>
                  <a:pt x="10548" y="5184"/>
                </a:lnTo>
                <a:lnTo>
                  <a:pt x="10548" y="5186"/>
                </a:lnTo>
                <a:lnTo>
                  <a:pt x="10554" y="5186"/>
                </a:lnTo>
                <a:lnTo>
                  <a:pt x="10566" y="5188"/>
                </a:lnTo>
                <a:lnTo>
                  <a:pt x="10574" y="5190"/>
                </a:lnTo>
                <a:lnTo>
                  <a:pt x="10580" y="5190"/>
                </a:lnTo>
                <a:lnTo>
                  <a:pt x="10586" y="5186"/>
                </a:lnTo>
                <a:lnTo>
                  <a:pt x="10590" y="5182"/>
                </a:lnTo>
                <a:lnTo>
                  <a:pt x="10594" y="5180"/>
                </a:lnTo>
                <a:lnTo>
                  <a:pt x="10600" y="5180"/>
                </a:lnTo>
                <a:lnTo>
                  <a:pt x="10604" y="5182"/>
                </a:lnTo>
                <a:lnTo>
                  <a:pt x="10608" y="5186"/>
                </a:lnTo>
                <a:lnTo>
                  <a:pt x="10612" y="5190"/>
                </a:lnTo>
                <a:lnTo>
                  <a:pt x="10612" y="5196"/>
                </a:lnTo>
                <a:lnTo>
                  <a:pt x="10612" y="5202"/>
                </a:lnTo>
                <a:lnTo>
                  <a:pt x="10612" y="5210"/>
                </a:lnTo>
                <a:lnTo>
                  <a:pt x="10614" y="5212"/>
                </a:lnTo>
                <a:lnTo>
                  <a:pt x="10616" y="5212"/>
                </a:lnTo>
                <a:lnTo>
                  <a:pt x="10622" y="5208"/>
                </a:lnTo>
                <a:lnTo>
                  <a:pt x="10628" y="5204"/>
                </a:lnTo>
                <a:lnTo>
                  <a:pt x="10630" y="5202"/>
                </a:lnTo>
                <a:lnTo>
                  <a:pt x="10634" y="5202"/>
                </a:lnTo>
                <a:lnTo>
                  <a:pt x="10642" y="5204"/>
                </a:lnTo>
                <a:lnTo>
                  <a:pt x="10646" y="5204"/>
                </a:lnTo>
                <a:lnTo>
                  <a:pt x="10650" y="5204"/>
                </a:lnTo>
                <a:lnTo>
                  <a:pt x="10652" y="5202"/>
                </a:lnTo>
                <a:lnTo>
                  <a:pt x="10656" y="5196"/>
                </a:lnTo>
                <a:lnTo>
                  <a:pt x="10658" y="5192"/>
                </a:lnTo>
                <a:lnTo>
                  <a:pt x="10662" y="5190"/>
                </a:lnTo>
                <a:lnTo>
                  <a:pt x="10664" y="5190"/>
                </a:lnTo>
                <a:lnTo>
                  <a:pt x="10668" y="5192"/>
                </a:lnTo>
                <a:lnTo>
                  <a:pt x="10674" y="5196"/>
                </a:lnTo>
                <a:lnTo>
                  <a:pt x="10676" y="5198"/>
                </a:lnTo>
                <a:lnTo>
                  <a:pt x="10680" y="5198"/>
                </a:lnTo>
                <a:lnTo>
                  <a:pt x="10682" y="5198"/>
                </a:lnTo>
                <a:lnTo>
                  <a:pt x="10684" y="5198"/>
                </a:lnTo>
                <a:lnTo>
                  <a:pt x="10684" y="5204"/>
                </a:lnTo>
                <a:lnTo>
                  <a:pt x="10684" y="5206"/>
                </a:lnTo>
                <a:lnTo>
                  <a:pt x="10686" y="5208"/>
                </a:lnTo>
                <a:lnTo>
                  <a:pt x="10690" y="5208"/>
                </a:lnTo>
                <a:lnTo>
                  <a:pt x="10696" y="5206"/>
                </a:lnTo>
                <a:lnTo>
                  <a:pt x="10702" y="5204"/>
                </a:lnTo>
                <a:lnTo>
                  <a:pt x="10708" y="5204"/>
                </a:lnTo>
                <a:lnTo>
                  <a:pt x="10714" y="5206"/>
                </a:lnTo>
                <a:lnTo>
                  <a:pt x="10718" y="5210"/>
                </a:lnTo>
                <a:lnTo>
                  <a:pt x="10722" y="5216"/>
                </a:lnTo>
                <a:lnTo>
                  <a:pt x="10724" y="5222"/>
                </a:lnTo>
                <a:lnTo>
                  <a:pt x="10726" y="5228"/>
                </a:lnTo>
                <a:lnTo>
                  <a:pt x="10724" y="5236"/>
                </a:lnTo>
                <a:lnTo>
                  <a:pt x="10724" y="5240"/>
                </a:lnTo>
                <a:lnTo>
                  <a:pt x="10728" y="5242"/>
                </a:lnTo>
                <a:lnTo>
                  <a:pt x="10734" y="5240"/>
                </a:lnTo>
                <a:lnTo>
                  <a:pt x="10742" y="5236"/>
                </a:lnTo>
                <a:lnTo>
                  <a:pt x="10758" y="5226"/>
                </a:lnTo>
                <a:lnTo>
                  <a:pt x="10764" y="5222"/>
                </a:lnTo>
                <a:lnTo>
                  <a:pt x="10770" y="5220"/>
                </a:lnTo>
                <a:lnTo>
                  <a:pt x="10774" y="5220"/>
                </a:lnTo>
                <a:lnTo>
                  <a:pt x="10778" y="5216"/>
                </a:lnTo>
                <a:lnTo>
                  <a:pt x="10782" y="5208"/>
                </a:lnTo>
                <a:lnTo>
                  <a:pt x="10784" y="5196"/>
                </a:lnTo>
                <a:lnTo>
                  <a:pt x="10786" y="5186"/>
                </a:lnTo>
                <a:lnTo>
                  <a:pt x="10788" y="5182"/>
                </a:lnTo>
                <a:lnTo>
                  <a:pt x="10790" y="5180"/>
                </a:lnTo>
                <a:lnTo>
                  <a:pt x="10792" y="5178"/>
                </a:lnTo>
                <a:lnTo>
                  <a:pt x="10794" y="5170"/>
                </a:lnTo>
                <a:lnTo>
                  <a:pt x="10796" y="5164"/>
                </a:lnTo>
                <a:lnTo>
                  <a:pt x="10798" y="5162"/>
                </a:lnTo>
                <a:lnTo>
                  <a:pt x="10804" y="5160"/>
                </a:lnTo>
                <a:lnTo>
                  <a:pt x="10806" y="5158"/>
                </a:lnTo>
                <a:lnTo>
                  <a:pt x="10806" y="5154"/>
                </a:lnTo>
                <a:lnTo>
                  <a:pt x="10806" y="5150"/>
                </a:lnTo>
                <a:lnTo>
                  <a:pt x="10804" y="5140"/>
                </a:lnTo>
                <a:lnTo>
                  <a:pt x="10802" y="5132"/>
                </a:lnTo>
                <a:lnTo>
                  <a:pt x="10802" y="5124"/>
                </a:lnTo>
                <a:lnTo>
                  <a:pt x="10806" y="5118"/>
                </a:lnTo>
                <a:lnTo>
                  <a:pt x="10810" y="5112"/>
                </a:lnTo>
                <a:lnTo>
                  <a:pt x="10818" y="5102"/>
                </a:lnTo>
                <a:lnTo>
                  <a:pt x="10822" y="5098"/>
                </a:lnTo>
                <a:lnTo>
                  <a:pt x="10826" y="5092"/>
                </a:lnTo>
                <a:lnTo>
                  <a:pt x="10828" y="5088"/>
                </a:lnTo>
                <a:lnTo>
                  <a:pt x="10832" y="5084"/>
                </a:lnTo>
                <a:lnTo>
                  <a:pt x="10840" y="5082"/>
                </a:lnTo>
                <a:lnTo>
                  <a:pt x="10844" y="5080"/>
                </a:lnTo>
                <a:lnTo>
                  <a:pt x="10846" y="5076"/>
                </a:lnTo>
                <a:lnTo>
                  <a:pt x="10846" y="5070"/>
                </a:lnTo>
                <a:lnTo>
                  <a:pt x="10846" y="5062"/>
                </a:lnTo>
                <a:lnTo>
                  <a:pt x="10846" y="5040"/>
                </a:lnTo>
                <a:lnTo>
                  <a:pt x="10846" y="5020"/>
                </a:lnTo>
                <a:lnTo>
                  <a:pt x="10850" y="5008"/>
                </a:lnTo>
                <a:lnTo>
                  <a:pt x="10852" y="5002"/>
                </a:lnTo>
                <a:lnTo>
                  <a:pt x="10856" y="5000"/>
                </a:lnTo>
                <a:lnTo>
                  <a:pt x="10860" y="4996"/>
                </a:lnTo>
                <a:lnTo>
                  <a:pt x="10862" y="4992"/>
                </a:lnTo>
                <a:lnTo>
                  <a:pt x="10866" y="4992"/>
                </a:lnTo>
                <a:lnTo>
                  <a:pt x="10872" y="4996"/>
                </a:lnTo>
                <a:lnTo>
                  <a:pt x="10876" y="4998"/>
                </a:lnTo>
                <a:lnTo>
                  <a:pt x="10880" y="5000"/>
                </a:lnTo>
                <a:lnTo>
                  <a:pt x="10890" y="5002"/>
                </a:lnTo>
                <a:lnTo>
                  <a:pt x="10898" y="5000"/>
                </a:lnTo>
                <a:lnTo>
                  <a:pt x="10900" y="4998"/>
                </a:lnTo>
                <a:lnTo>
                  <a:pt x="10902" y="4996"/>
                </a:lnTo>
                <a:lnTo>
                  <a:pt x="10900" y="4992"/>
                </a:lnTo>
                <a:lnTo>
                  <a:pt x="10894" y="4986"/>
                </a:lnTo>
                <a:lnTo>
                  <a:pt x="10876" y="4968"/>
                </a:lnTo>
                <a:lnTo>
                  <a:pt x="10868" y="4960"/>
                </a:lnTo>
                <a:lnTo>
                  <a:pt x="10862" y="4952"/>
                </a:lnTo>
                <a:lnTo>
                  <a:pt x="10858" y="4944"/>
                </a:lnTo>
                <a:lnTo>
                  <a:pt x="10858" y="4940"/>
                </a:lnTo>
                <a:lnTo>
                  <a:pt x="10860" y="4938"/>
                </a:lnTo>
                <a:lnTo>
                  <a:pt x="10862" y="4934"/>
                </a:lnTo>
                <a:lnTo>
                  <a:pt x="10864" y="4930"/>
                </a:lnTo>
                <a:lnTo>
                  <a:pt x="10862" y="4926"/>
                </a:lnTo>
                <a:lnTo>
                  <a:pt x="10860" y="4922"/>
                </a:lnTo>
                <a:lnTo>
                  <a:pt x="10856" y="4914"/>
                </a:lnTo>
                <a:lnTo>
                  <a:pt x="10852" y="4908"/>
                </a:lnTo>
                <a:lnTo>
                  <a:pt x="10850" y="4902"/>
                </a:lnTo>
                <a:lnTo>
                  <a:pt x="10850" y="4896"/>
                </a:lnTo>
                <a:lnTo>
                  <a:pt x="10848" y="4892"/>
                </a:lnTo>
                <a:lnTo>
                  <a:pt x="10842" y="4890"/>
                </a:lnTo>
                <a:lnTo>
                  <a:pt x="10838" y="4886"/>
                </a:lnTo>
                <a:lnTo>
                  <a:pt x="10838" y="4882"/>
                </a:lnTo>
                <a:lnTo>
                  <a:pt x="10838" y="4878"/>
                </a:lnTo>
                <a:lnTo>
                  <a:pt x="10838" y="4872"/>
                </a:lnTo>
                <a:lnTo>
                  <a:pt x="10842" y="4868"/>
                </a:lnTo>
                <a:lnTo>
                  <a:pt x="10844" y="4866"/>
                </a:lnTo>
                <a:lnTo>
                  <a:pt x="10846" y="4864"/>
                </a:lnTo>
                <a:lnTo>
                  <a:pt x="10852" y="4866"/>
                </a:lnTo>
                <a:lnTo>
                  <a:pt x="10854" y="4866"/>
                </a:lnTo>
                <a:lnTo>
                  <a:pt x="10856" y="4864"/>
                </a:lnTo>
                <a:lnTo>
                  <a:pt x="10854" y="4860"/>
                </a:lnTo>
                <a:lnTo>
                  <a:pt x="10852" y="4856"/>
                </a:lnTo>
                <a:lnTo>
                  <a:pt x="10844" y="4848"/>
                </a:lnTo>
                <a:lnTo>
                  <a:pt x="10842" y="4842"/>
                </a:lnTo>
                <a:lnTo>
                  <a:pt x="10842" y="4840"/>
                </a:lnTo>
                <a:lnTo>
                  <a:pt x="10844" y="4840"/>
                </a:lnTo>
                <a:lnTo>
                  <a:pt x="10844" y="4838"/>
                </a:lnTo>
                <a:lnTo>
                  <a:pt x="10848" y="4836"/>
                </a:lnTo>
                <a:lnTo>
                  <a:pt x="10848" y="4834"/>
                </a:lnTo>
                <a:lnTo>
                  <a:pt x="10848" y="4830"/>
                </a:lnTo>
                <a:lnTo>
                  <a:pt x="10848" y="4826"/>
                </a:lnTo>
                <a:lnTo>
                  <a:pt x="10854" y="4832"/>
                </a:lnTo>
                <a:lnTo>
                  <a:pt x="10860" y="4834"/>
                </a:lnTo>
                <a:lnTo>
                  <a:pt x="10864" y="4834"/>
                </a:lnTo>
                <a:lnTo>
                  <a:pt x="10868" y="4832"/>
                </a:lnTo>
                <a:lnTo>
                  <a:pt x="10874" y="4830"/>
                </a:lnTo>
                <a:lnTo>
                  <a:pt x="10880" y="4830"/>
                </a:lnTo>
                <a:lnTo>
                  <a:pt x="10886" y="4828"/>
                </a:lnTo>
                <a:lnTo>
                  <a:pt x="10886" y="4826"/>
                </a:lnTo>
                <a:lnTo>
                  <a:pt x="10886" y="4824"/>
                </a:lnTo>
                <a:lnTo>
                  <a:pt x="10880" y="4816"/>
                </a:lnTo>
                <a:lnTo>
                  <a:pt x="10872" y="4810"/>
                </a:lnTo>
                <a:lnTo>
                  <a:pt x="10868" y="4806"/>
                </a:lnTo>
                <a:lnTo>
                  <a:pt x="10870" y="4802"/>
                </a:lnTo>
                <a:lnTo>
                  <a:pt x="10874" y="4798"/>
                </a:lnTo>
                <a:lnTo>
                  <a:pt x="10876" y="4796"/>
                </a:lnTo>
                <a:lnTo>
                  <a:pt x="10880" y="4798"/>
                </a:lnTo>
                <a:lnTo>
                  <a:pt x="10882" y="4800"/>
                </a:lnTo>
                <a:lnTo>
                  <a:pt x="10892" y="4798"/>
                </a:lnTo>
                <a:lnTo>
                  <a:pt x="10902" y="4796"/>
                </a:lnTo>
                <a:lnTo>
                  <a:pt x="10908" y="4792"/>
                </a:lnTo>
                <a:lnTo>
                  <a:pt x="10912" y="4786"/>
                </a:lnTo>
                <a:lnTo>
                  <a:pt x="10912" y="4780"/>
                </a:lnTo>
                <a:lnTo>
                  <a:pt x="10912" y="4776"/>
                </a:lnTo>
                <a:lnTo>
                  <a:pt x="10910" y="4776"/>
                </a:lnTo>
                <a:lnTo>
                  <a:pt x="10906" y="4776"/>
                </a:lnTo>
                <a:lnTo>
                  <a:pt x="10902" y="4776"/>
                </a:lnTo>
                <a:lnTo>
                  <a:pt x="10900" y="4776"/>
                </a:lnTo>
                <a:lnTo>
                  <a:pt x="10898" y="4774"/>
                </a:lnTo>
                <a:lnTo>
                  <a:pt x="10894" y="4772"/>
                </a:lnTo>
                <a:lnTo>
                  <a:pt x="10892" y="4770"/>
                </a:lnTo>
                <a:lnTo>
                  <a:pt x="10888" y="4768"/>
                </a:lnTo>
                <a:lnTo>
                  <a:pt x="10886" y="4766"/>
                </a:lnTo>
                <a:lnTo>
                  <a:pt x="10882" y="4760"/>
                </a:lnTo>
                <a:lnTo>
                  <a:pt x="10878" y="4758"/>
                </a:lnTo>
                <a:lnTo>
                  <a:pt x="10872" y="4758"/>
                </a:lnTo>
                <a:lnTo>
                  <a:pt x="10870" y="4760"/>
                </a:lnTo>
                <a:lnTo>
                  <a:pt x="10864" y="4764"/>
                </a:lnTo>
                <a:lnTo>
                  <a:pt x="10862" y="4764"/>
                </a:lnTo>
                <a:lnTo>
                  <a:pt x="10860" y="4762"/>
                </a:lnTo>
                <a:lnTo>
                  <a:pt x="10860" y="4758"/>
                </a:lnTo>
                <a:lnTo>
                  <a:pt x="10862" y="4758"/>
                </a:lnTo>
                <a:lnTo>
                  <a:pt x="10864" y="4756"/>
                </a:lnTo>
                <a:lnTo>
                  <a:pt x="10864" y="4750"/>
                </a:lnTo>
                <a:lnTo>
                  <a:pt x="10862" y="4748"/>
                </a:lnTo>
                <a:lnTo>
                  <a:pt x="10862" y="4746"/>
                </a:lnTo>
                <a:lnTo>
                  <a:pt x="10856" y="4748"/>
                </a:lnTo>
                <a:lnTo>
                  <a:pt x="10852" y="4750"/>
                </a:lnTo>
                <a:lnTo>
                  <a:pt x="10850" y="4750"/>
                </a:lnTo>
                <a:lnTo>
                  <a:pt x="10848" y="4748"/>
                </a:lnTo>
                <a:lnTo>
                  <a:pt x="10848" y="4740"/>
                </a:lnTo>
                <a:lnTo>
                  <a:pt x="10848" y="4734"/>
                </a:lnTo>
                <a:lnTo>
                  <a:pt x="10850" y="4728"/>
                </a:lnTo>
                <a:lnTo>
                  <a:pt x="10846" y="4722"/>
                </a:lnTo>
                <a:lnTo>
                  <a:pt x="10842" y="4718"/>
                </a:lnTo>
                <a:lnTo>
                  <a:pt x="10840" y="4720"/>
                </a:lnTo>
                <a:lnTo>
                  <a:pt x="10838" y="4720"/>
                </a:lnTo>
                <a:lnTo>
                  <a:pt x="10834" y="4718"/>
                </a:lnTo>
                <a:lnTo>
                  <a:pt x="10832" y="4710"/>
                </a:lnTo>
                <a:lnTo>
                  <a:pt x="10830" y="4702"/>
                </a:lnTo>
                <a:lnTo>
                  <a:pt x="10828" y="4700"/>
                </a:lnTo>
                <a:lnTo>
                  <a:pt x="10826" y="4700"/>
                </a:lnTo>
                <a:lnTo>
                  <a:pt x="10824" y="4704"/>
                </a:lnTo>
                <a:lnTo>
                  <a:pt x="10822" y="4708"/>
                </a:lnTo>
                <a:lnTo>
                  <a:pt x="10820" y="4714"/>
                </a:lnTo>
                <a:lnTo>
                  <a:pt x="10816" y="4720"/>
                </a:lnTo>
                <a:lnTo>
                  <a:pt x="10814" y="4720"/>
                </a:lnTo>
                <a:lnTo>
                  <a:pt x="10814" y="4712"/>
                </a:lnTo>
                <a:lnTo>
                  <a:pt x="10816" y="4702"/>
                </a:lnTo>
                <a:lnTo>
                  <a:pt x="10814" y="4700"/>
                </a:lnTo>
                <a:lnTo>
                  <a:pt x="10812" y="4698"/>
                </a:lnTo>
                <a:lnTo>
                  <a:pt x="10808" y="4700"/>
                </a:lnTo>
                <a:lnTo>
                  <a:pt x="10808" y="4706"/>
                </a:lnTo>
                <a:lnTo>
                  <a:pt x="10804" y="4714"/>
                </a:lnTo>
                <a:lnTo>
                  <a:pt x="10798" y="4726"/>
                </a:lnTo>
                <a:lnTo>
                  <a:pt x="10792" y="4736"/>
                </a:lnTo>
                <a:lnTo>
                  <a:pt x="10788" y="4740"/>
                </a:lnTo>
                <a:lnTo>
                  <a:pt x="10786" y="4742"/>
                </a:lnTo>
                <a:lnTo>
                  <a:pt x="10784" y="4748"/>
                </a:lnTo>
                <a:lnTo>
                  <a:pt x="10782" y="4754"/>
                </a:lnTo>
                <a:lnTo>
                  <a:pt x="10780" y="4758"/>
                </a:lnTo>
                <a:lnTo>
                  <a:pt x="10778" y="4760"/>
                </a:lnTo>
                <a:lnTo>
                  <a:pt x="10778" y="4762"/>
                </a:lnTo>
                <a:lnTo>
                  <a:pt x="10776" y="4768"/>
                </a:lnTo>
                <a:lnTo>
                  <a:pt x="10774" y="4772"/>
                </a:lnTo>
                <a:lnTo>
                  <a:pt x="10770" y="4772"/>
                </a:lnTo>
                <a:lnTo>
                  <a:pt x="10768" y="4772"/>
                </a:lnTo>
                <a:lnTo>
                  <a:pt x="10766" y="4770"/>
                </a:lnTo>
                <a:lnTo>
                  <a:pt x="10762" y="4772"/>
                </a:lnTo>
                <a:lnTo>
                  <a:pt x="10756" y="4780"/>
                </a:lnTo>
                <a:lnTo>
                  <a:pt x="10756" y="4782"/>
                </a:lnTo>
                <a:lnTo>
                  <a:pt x="10758" y="4782"/>
                </a:lnTo>
                <a:lnTo>
                  <a:pt x="10762" y="4786"/>
                </a:lnTo>
                <a:lnTo>
                  <a:pt x="10764" y="4790"/>
                </a:lnTo>
                <a:lnTo>
                  <a:pt x="10764" y="4794"/>
                </a:lnTo>
                <a:lnTo>
                  <a:pt x="10760" y="4798"/>
                </a:lnTo>
                <a:lnTo>
                  <a:pt x="10756" y="4800"/>
                </a:lnTo>
                <a:lnTo>
                  <a:pt x="10754" y="4800"/>
                </a:lnTo>
                <a:lnTo>
                  <a:pt x="10750" y="4800"/>
                </a:lnTo>
                <a:lnTo>
                  <a:pt x="10746" y="4804"/>
                </a:lnTo>
                <a:lnTo>
                  <a:pt x="10742" y="4806"/>
                </a:lnTo>
                <a:lnTo>
                  <a:pt x="10742" y="4802"/>
                </a:lnTo>
                <a:lnTo>
                  <a:pt x="10744" y="4796"/>
                </a:lnTo>
                <a:lnTo>
                  <a:pt x="10744" y="4794"/>
                </a:lnTo>
                <a:lnTo>
                  <a:pt x="10742" y="4794"/>
                </a:lnTo>
                <a:lnTo>
                  <a:pt x="10738" y="4796"/>
                </a:lnTo>
                <a:lnTo>
                  <a:pt x="10732" y="4802"/>
                </a:lnTo>
                <a:lnTo>
                  <a:pt x="10724" y="4808"/>
                </a:lnTo>
                <a:lnTo>
                  <a:pt x="10716" y="4814"/>
                </a:lnTo>
                <a:lnTo>
                  <a:pt x="10710" y="4816"/>
                </a:lnTo>
                <a:lnTo>
                  <a:pt x="10704" y="4818"/>
                </a:lnTo>
                <a:lnTo>
                  <a:pt x="10702" y="4816"/>
                </a:lnTo>
                <a:lnTo>
                  <a:pt x="10700" y="4818"/>
                </a:lnTo>
                <a:lnTo>
                  <a:pt x="10700" y="4828"/>
                </a:lnTo>
                <a:lnTo>
                  <a:pt x="10698" y="4834"/>
                </a:lnTo>
                <a:lnTo>
                  <a:pt x="10696" y="4840"/>
                </a:lnTo>
                <a:lnTo>
                  <a:pt x="10686" y="4850"/>
                </a:lnTo>
                <a:lnTo>
                  <a:pt x="10674" y="4864"/>
                </a:lnTo>
                <a:lnTo>
                  <a:pt x="10670" y="4872"/>
                </a:lnTo>
                <a:lnTo>
                  <a:pt x="10666" y="4882"/>
                </a:lnTo>
                <a:lnTo>
                  <a:pt x="10662" y="4888"/>
                </a:lnTo>
                <a:lnTo>
                  <a:pt x="10654" y="4892"/>
                </a:lnTo>
                <a:lnTo>
                  <a:pt x="10634" y="4896"/>
                </a:lnTo>
                <a:lnTo>
                  <a:pt x="10612" y="4900"/>
                </a:lnTo>
                <a:lnTo>
                  <a:pt x="10604" y="4902"/>
                </a:lnTo>
                <a:lnTo>
                  <a:pt x="10600" y="4906"/>
                </a:lnTo>
                <a:lnTo>
                  <a:pt x="10598" y="4910"/>
                </a:lnTo>
                <a:lnTo>
                  <a:pt x="10598" y="4914"/>
                </a:lnTo>
                <a:lnTo>
                  <a:pt x="10598" y="4922"/>
                </a:lnTo>
                <a:lnTo>
                  <a:pt x="10598" y="4928"/>
                </a:lnTo>
                <a:lnTo>
                  <a:pt x="10596" y="4928"/>
                </a:lnTo>
                <a:lnTo>
                  <a:pt x="10592" y="4926"/>
                </a:lnTo>
                <a:lnTo>
                  <a:pt x="10590" y="4924"/>
                </a:lnTo>
                <a:lnTo>
                  <a:pt x="10588" y="4924"/>
                </a:lnTo>
                <a:lnTo>
                  <a:pt x="10586" y="4928"/>
                </a:lnTo>
                <a:lnTo>
                  <a:pt x="10586" y="4932"/>
                </a:lnTo>
                <a:lnTo>
                  <a:pt x="10588" y="4936"/>
                </a:lnTo>
                <a:lnTo>
                  <a:pt x="10590" y="4938"/>
                </a:lnTo>
                <a:lnTo>
                  <a:pt x="10590" y="4940"/>
                </a:lnTo>
                <a:lnTo>
                  <a:pt x="10588" y="4942"/>
                </a:lnTo>
                <a:lnTo>
                  <a:pt x="10586" y="4948"/>
                </a:lnTo>
                <a:lnTo>
                  <a:pt x="10584" y="4956"/>
                </a:lnTo>
                <a:lnTo>
                  <a:pt x="10582" y="4960"/>
                </a:lnTo>
                <a:lnTo>
                  <a:pt x="10580" y="4962"/>
                </a:lnTo>
                <a:lnTo>
                  <a:pt x="10584" y="4968"/>
                </a:lnTo>
                <a:lnTo>
                  <a:pt x="10586" y="4972"/>
                </a:lnTo>
                <a:lnTo>
                  <a:pt x="10586" y="4974"/>
                </a:lnTo>
                <a:lnTo>
                  <a:pt x="10578" y="4968"/>
                </a:lnTo>
                <a:lnTo>
                  <a:pt x="10572" y="4966"/>
                </a:lnTo>
                <a:lnTo>
                  <a:pt x="10566" y="4964"/>
                </a:lnTo>
                <a:lnTo>
                  <a:pt x="10562" y="4964"/>
                </a:lnTo>
                <a:lnTo>
                  <a:pt x="10560" y="4962"/>
                </a:lnTo>
                <a:lnTo>
                  <a:pt x="10560" y="4960"/>
                </a:lnTo>
                <a:lnTo>
                  <a:pt x="10562" y="4956"/>
                </a:lnTo>
                <a:lnTo>
                  <a:pt x="10560" y="4956"/>
                </a:lnTo>
                <a:lnTo>
                  <a:pt x="10558" y="4956"/>
                </a:lnTo>
                <a:lnTo>
                  <a:pt x="10554" y="4954"/>
                </a:lnTo>
                <a:lnTo>
                  <a:pt x="10552" y="4952"/>
                </a:lnTo>
                <a:lnTo>
                  <a:pt x="10552" y="4954"/>
                </a:lnTo>
                <a:lnTo>
                  <a:pt x="10550" y="4956"/>
                </a:lnTo>
                <a:lnTo>
                  <a:pt x="10546" y="4958"/>
                </a:lnTo>
                <a:lnTo>
                  <a:pt x="10540" y="4958"/>
                </a:lnTo>
                <a:lnTo>
                  <a:pt x="10534" y="4954"/>
                </a:lnTo>
                <a:lnTo>
                  <a:pt x="10528" y="4950"/>
                </a:lnTo>
                <a:lnTo>
                  <a:pt x="10526" y="4942"/>
                </a:lnTo>
                <a:lnTo>
                  <a:pt x="10520" y="4942"/>
                </a:lnTo>
                <a:lnTo>
                  <a:pt x="10516" y="4944"/>
                </a:lnTo>
                <a:lnTo>
                  <a:pt x="10512" y="4950"/>
                </a:lnTo>
                <a:lnTo>
                  <a:pt x="10508" y="4958"/>
                </a:lnTo>
                <a:lnTo>
                  <a:pt x="10506" y="4964"/>
                </a:lnTo>
                <a:close/>
                <a:moveTo>
                  <a:pt x="12348" y="4304"/>
                </a:moveTo>
                <a:lnTo>
                  <a:pt x="12348" y="4304"/>
                </a:lnTo>
                <a:lnTo>
                  <a:pt x="12352" y="4306"/>
                </a:lnTo>
                <a:lnTo>
                  <a:pt x="12354" y="4306"/>
                </a:lnTo>
                <a:lnTo>
                  <a:pt x="12358" y="4302"/>
                </a:lnTo>
                <a:lnTo>
                  <a:pt x="12362" y="4296"/>
                </a:lnTo>
                <a:lnTo>
                  <a:pt x="12366" y="4294"/>
                </a:lnTo>
                <a:lnTo>
                  <a:pt x="12368" y="4292"/>
                </a:lnTo>
                <a:lnTo>
                  <a:pt x="12370" y="4290"/>
                </a:lnTo>
                <a:lnTo>
                  <a:pt x="12372" y="4282"/>
                </a:lnTo>
                <a:lnTo>
                  <a:pt x="12376" y="4274"/>
                </a:lnTo>
                <a:lnTo>
                  <a:pt x="12376" y="4272"/>
                </a:lnTo>
                <a:lnTo>
                  <a:pt x="12374" y="4270"/>
                </a:lnTo>
                <a:lnTo>
                  <a:pt x="12370" y="4270"/>
                </a:lnTo>
                <a:lnTo>
                  <a:pt x="12370" y="4268"/>
                </a:lnTo>
                <a:lnTo>
                  <a:pt x="12368" y="4266"/>
                </a:lnTo>
                <a:lnTo>
                  <a:pt x="12366" y="4264"/>
                </a:lnTo>
                <a:lnTo>
                  <a:pt x="12362" y="4264"/>
                </a:lnTo>
                <a:lnTo>
                  <a:pt x="12358" y="4264"/>
                </a:lnTo>
                <a:lnTo>
                  <a:pt x="12348" y="4268"/>
                </a:lnTo>
                <a:lnTo>
                  <a:pt x="12338" y="4276"/>
                </a:lnTo>
                <a:lnTo>
                  <a:pt x="12336" y="4280"/>
                </a:lnTo>
                <a:lnTo>
                  <a:pt x="12336" y="4282"/>
                </a:lnTo>
                <a:lnTo>
                  <a:pt x="12334" y="4288"/>
                </a:lnTo>
                <a:lnTo>
                  <a:pt x="12332" y="4294"/>
                </a:lnTo>
                <a:lnTo>
                  <a:pt x="12328" y="4298"/>
                </a:lnTo>
                <a:lnTo>
                  <a:pt x="12326" y="4304"/>
                </a:lnTo>
                <a:lnTo>
                  <a:pt x="12328" y="4306"/>
                </a:lnTo>
                <a:lnTo>
                  <a:pt x="12332" y="4304"/>
                </a:lnTo>
                <a:lnTo>
                  <a:pt x="12338" y="4302"/>
                </a:lnTo>
                <a:lnTo>
                  <a:pt x="12348" y="4304"/>
                </a:lnTo>
                <a:close/>
                <a:moveTo>
                  <a:pt x="10758" y="5378"/>
                </a:moveTo>
                <a:lnTo>
                  <a:pt x="10758" y="5378"/>
                </a:lnTo>
                <a:lnTo>
                  <a:pt x="10760" y="5376"/>
                </a:lnTo>
                <a:lnTo>
                  <a:pt x="10762" y="5378"/>
                </a:lnTo>
                <a:lnTo>
                  <a:pt x="10764" y="5378"/>
                </a:lnTo>
                <a:lnTo>
                  <a:pt x="10766" y="5376"/>
                </a:lnTo>
                <a:lnTo>
                  <a:pt x="10766" y="5374"/>
                </a:lnTo>
                <a:lnTo>
                  <a:pt x="10764" y="5372"/>
                </a:lnTo>
                <a:lnTo>
                  <a:pt x="10760" y="5372"/>
                </a:lnTo>
                <a:lnTo>
                  <a:pt x="10754" y="5372"/>
                </a:lnTo>
                <a:lnTo>
                  <a:pt x="10752" y="5374"/>
                </a:lnTo>
                <a:lnTo>
                  <a:pt x="10752" y="5376"/>
                </a:lnTo>
                <a:lnTo>
                  <a:pt x="10754" y="5378"/>
                </a:lnTo>
                <a:lnTo>
                  <a:pt x="10758" y="5378"/>
                </a:lnTo>
                <a:close/>
                <a:moveTo>
                  <a:pt x="10962" y="5352"/>
                </a:moveTo>
                <a:lnTo>
                  <a:pt x="10962" y="5352"/>
                </a:lnTo>
                <a:lnTo>
                  <a:pt x="10964" y="5354"/>
                </a:lnTo>
                <a:lnTo>
                  <a:pt x="10966" y="5344"/>
                </a:lnTo>
                <a:lnTo>
                  <a:pt x="10966" y="5332"/>
                </a:lnTo>
                <a:lnTo>
                  <a:pt x="10964" y="5322"/>
                </a:lnTo>
                <a:lnTo>
                  <a:pt x="10962" y="5322"/>
                </a:lnTo>
                <a:lnTo>
                  <a:pt x="10962" y="5330"/>
                </a:lnTo>
                <a:lnTo>
                  <a:pt x="10960" y="5340"/>
                </a:lnTo>
                <a:lnTo>
                  <a:pt x="10962" y="5352"/>
                </a:lnTo>
                <a:close/>
                <a:moveTo>
                  <a:pt x="11064" y="5452"/>
                </a:moveTo>
                <a:lnTo>
                  <a:pt x="11064" y="5452"/>
                </a:lnTo>
                <a:lnTo>
                  <a:pt x="11060" y="5454"/>
                </a:lnTo>
                <a:lnTo>
                  <a:pt x="11060" y="5456"/>
                </a:lnTo>
                <a:lnTo>
                  <a:pt x="11064" y="5456"/>
                </a:lnTo>
                <a:lnTo>
                  <a:pt x="11068" y="5454"/>
                </a:lnTo>
                <a:lnTo>
                  <a:pt x="11070" y="5452"/>
                </a:lnTo>
                <a:lnTo>
                  <a:pt x="11070" y="5450"/>
                </a:lnTo>
                <a:lnTo>
                  <a:pt x="11064" y="5452"/>
                </a:lnTo>
                <a:close/>
                <a:moveTo>
                  <a:pt x="11078" y="5444"/>
                </a:moveTo>
                <a:lnTo>
                  <a:pt x="11078" y="5444"/>
                </a:lnTo>
                <a:lnTo>
                  <a:pt x="11076" y="5440"/>
                </a:lnTo>
                <a:lnTo>
                  <a:pt x="11074" y="5440"/>
                </a:lnTo>
                <a:lnTo>
                  <a:pt x="11070" y="5440"/>
                </a:lnTo>
                <a:lnTo>
                  <a:pt x="11068" y="5444"/>
                </a:lnTo>
                <a:lnTo>
                  <a:pt x="11066" y="5446"/>
                </a:lnTo>
                <a:lnTo>
                  <a:pt x="11066" y="5448"/>
                </a:lnTo>
                <a:lnTo>
                  <a:pt x="11072" y="5448"/>
                </a:lnTo>
                <a:lnTo>
                  <a:pt x="11076" y="5448"/>
                </a:lnTo>
                <a:lnTo>
                  <a:pt x="11078" y="5444"/>
                </a:lnTo>
                <a:close/>
                <a:moveTo>
                  <a:pt x="11112" y="5442"/>
                </a:moveTo>
                <a:lnTo>
                  <a:pt x="11112" y="5442"/>
                </a:lnTo>
                <a:lnTo>
                  <a:pt x="11108" y="5446"/>
                </a:lnTo>
                <a:lnTo>
                  <a:pt x="11106" y="5444"/>
                </a:lnTo>
                <a:lnTo>
                  <a:pt x="11104" y="5444"/>
                </a:lnTo>
                <a:lnTo>
                  <a:pt x="11102" y="5446"/>
                </a:lnTo>
                <a:lnTo>
                  <a:pt x="11102" y="5450"/>
                </a:lnTo>
                <a:lnTo>
                  <a:pt x="11106" y="5454"/>
                </a:lnTo>
                <a:lnTo>
                  <a:pt x="11108" y="5454"/>
                </a:lnTo>
                <a:lnTo>
                  <a:pt x="11110" y="5454"/>
                </a:lnTo>
                <a:lnTo>
                  <a:pt x="11112" y="5452"/>
                </a:lnTo>
                <a:lnTo>
                  <a:pt x="11116" y="5444"/>
                </a:lnTo>
                <a:lnTo>
                  <a:pt x="11116" y="5440"/>
                </a:lnTo>
                <a:lnTo>
                  <a:pt x="11116" y="5438"/>
                </a:lnTo>
                <a:lnTo>
                  <a:pt x="11112" y="5442"/>
                </a:lnTo>
                <a:close/>
                <a:moveTo>
                  <a:pt x="11080" y="5560"/>
                </a:moveTo>
                <a:lnTo>
                  <a:pt x="11080" y="5560"/>
                </a:lnTo>
                <a:lnTo>
                  <a:pt x="11082" y="5556"/>
                </a:lnTo>
                <a:lnTo>
                  <a:pt x="11082" y="5552"/>
                </a:lnTo>
                <a:lnTo>
                  <a:pt x="11080" y="5550"/>
                </a:lnTo>
                <a:lnTo>
                  <a:pt x="11078" y="5550"/>
                </a:lnTo>
                <a:lnTo>
                  <a:pt x="11076" y="5550"/>
                </a:lnTo>
                <a:lnTo>
                  <a:pt x="11074" y="5554"/>
                </a:lnTo>
                <a:lnTo>
                  <a:pt x="11068" y="5560"/>
                </a:lnTo>
                <a:lnTo>
                  <a:pt x="11062" y="5562"/>
                </a:lnTo>
                <a:lnTo>
                  <a:pt x="11058" y="5564"/>
                </a:lnTo>
                <a:lnTo>
                  <a:pt x="11056" y="5570"/>
                </a:lnTo>
                <a:lnTo>
                  <a:pt x="11056" y="5572"/>
                </a:lnTo>
                <a:lnTo>
                  <a:pt x="11058" y="5572"/>
                </a:lnTo>
                <a:lnTo>
                  <a:pt x="11066" y="5570"/>
                </a:lnTo>
                <a:lnTo>
                  <a:pt x="11080" y="5560"/>
                </a:lnTo>
                <a:close/>
                <a:moveTo>
                  <a:pt x="11070" y="5096"/>
                </a:moveTo>
                <a:lnTo>
                  <a:pt x="11070" y="5096"/>
                </a:lnTo>
                <a:lnTo>
                  <a:pt x="11064" y="5096"/>
                </a:lnTo>
                <a:lnTo>
                  <a:pt x="11060" y="5098"/>
                </a:lnTo>
                <a:lnTo>
                  <a:pt x="11058" y="5106"/>
                </a:lnTo>
                <a:lnTo>
                  <a:pt x="11060" y="5116"/>
                </a:lnTo>
                <a:lnTo>
                  <a:pt x="11062" y="5114"/>
                </a:lnTo>
                <a:lnTo>
                  <a:pt x="11068" y="5108"/>
                </a:lnTo>
                <a:lnTo>
                  <a:pt x="11072" y="5100"/>
                </a:lnTo>
                <a:lnTo>
                  <a:pt x="11072" y="5096"/>
                </a:lnTo>
                <a:lnTo>
                  <a:pt x="11070" y="5096"/>
                </a:lnTo>
                <a:close/>
                <a:moveTo>
                  <a:pt x="11084" y="5112"/>
                </a:moveTo>
                <a:lnTo>
                  <a:pt x="11084" y="5112"/>
                </a:lnTo>
                <a:lnTo>
                  <a:pt x="11086" y="5108"/>
                </a:lnTo>
                <a:lnTo>
                  <a:pt x="11088" y="5104"/>
                </a:lnTo>
                <a:lnTo>
                  <a:pt x="11086" y="5100"/>
                </a:lnTo>
                <a:lnTo>
                  <a:pt x="11080" y="5100"/>
                </a:lnTo>
                <a:lnTo>
                  <a:pt x="11078" y="5102"/>
                </a:lnTo>
                <a:lnTo>
                  <a:pt x="11078" y="5104"/>
                </a:lnTo>
                <a:lnTo>
                  <a:pt x="11078" y="5108"/>
                </a:lnTo>
                <a:lnTo>
                  <a:pt x="11080" y="5112"/>
                </a:lnTo>
                <a:lnTo>
                  <a:pt x="11082" y="5112"/>
                </a:lnTo>
                <a:lnTo>
                  <a:pt x="11084" y="5112"/>
                </a:lnTo>
                <a:close/>
                <a:moveTo>
                  <a:pt x="10794" y="5226"/>
                </a:moveTo>
                <a:lnTo>
                  <a:pt x="10794" y="5226"/>
                </a:lnTo>
                <a:lnTo>
                  <a:pt x="10796" y="5216"/>
                </a:lnTo>
                <a:lnTo>
                  <a:pt x="10794" y="5206"/>
                </a:lnTo>
                <a:lnTo>
                  <a:pt x="10792" y="5200"/>
                </a:lnTo>
                <a:lnTo>
                  <a:pt x="10790" y="5200"/>
                </a:lnTo>
                <a:lnTo>
                  <a:pt x="10788" y="5202"/>
                </a:lnTo>
                <a:lnTo>
                  <a:pt x="10786" y="5210"/>
                </a:lnTo>
                <a:lnTo>
                  <a:pt x="10786" y="5216"/>
                </a:lnTo>
                <a:lnTo>
                  <a:pt x="10786" y="5224"/>
                </a:lnTo>
                <a:lnTo>
                  <a:pt x="10784" y="5236"/>
                </a:lnTo>
                <a:lnTo>
                  <a:pt x="10784" y="5238"/>
                </a:lnTo>
                <a:lnTo>
                  <a:pt x="10788" y="5238"/>
                </a:lnTo>
                <a:lnTo>
                  <a:pt x="10790" y="5234"/>
                </a:lnTo>
                <a:lnTo>
                  <a:pt x="10794" y="5226"/>
                </a:lnTo>
                <a:close/>
                <a:moveTo>
                  <a:pt x="10466" y="4862"/>
                </a:moveTo>
                <a:lnTo>
                  <a:pt x="10466" y="4862"/>
                </a:lnTo>
                <a:lnTo>
                  <a:pt x="10470" y="4862"/>
                </a:lnTo>
                <a:lnTo>
                  <a:pt x="10472" y="4860"/>
                </a:lnTo>
                <a:lnTo>
                  <a:pt x="10474" y="4850"/>
                </a:lnTo>
                <a:lnTo>
                  <a:pt x="10472" y="4840"/>
                </a:lnTo>
                <a:lnTo>
                  <a:pt x="10470" y="4834"/>
                </a:lnTo>
                <a:lnTo>
                  <a:pt x="10466" y="4834"/>
                </a:lnTo>
                <a:lnTo>
                  <a:pt x="10462" y="4840"/>
                </a:lnTo>
                <a:lnTo>
                  <a:pt x="10460" y="4846"/>
                </a:lnTo>
                <a:lnTo>
                  <a:pt x="10460" y="4848"/>
                </a:lnTo>
                <a:lnTo>
                  <a:pt x="10462" y="4852"/>
                </a:lnTo>
                <a:lnTo>
                  <a:pt x="10466" y="4854"/>
                </a:lnTo>
                <a:lnTo>
                  <a:pt x="10464" y="4858"/>
                </a:lnTo>
                <a:lnTo>
                  <a:pt x="10462" y="4860"/>
                </a:lnTo>
                <a:lnTo>
                  <a:pt x="10466" y="4862"/>
                </a:lnTo>
                <a:close/>
                <a:moveTo>
                  <a:pt x="10118" y="5140"/>
                </a:moveTo>
                <a:lnTo>
                  <a:pt x="10118" y="5140"/>
                </a:lnTo>
                <a:lnTo>
                  <a:pt x="10118" y="5144"/>
                </a:lnTo>
                <a:lnTo>
                  <a:pt x="10118" y="5146"/>
                </a:lnTo>
                <a:lnTo>
                  <a:pt x="10122" y="5152"/>
                </a:lnTo>
                <a:lnTo>
                  <a:pt x="10128" y="5156"/>
                </a:lnTo>
                <a:lnTo>
                  <a:pt x="10130" y="5156"/>
                </a:lnTo>
                <a:lnTo>
                  <a:pt x="10132" y="5154"/>
                </a:lnTo>
                <a:lnTo>
                  <a:pt x="10132" y="5152"/>
                </a:lnTo>
                <a:lnTo>
                  <a:pt x="10132" y="5148"/>
                </a:lnTo>
                <a:lnTo>
                  <a:pt x="10130" y="5142"/>
                </a:lnTo>
                <a:lnTo>
                  <a:pt x="10124" y="5138"/>
                </a:lnTo>
                <a:lnTo>
                  <a:pt x="10122" y="5140"/>
                </a:lnTo>
                <a:lnTo>
                  <a:pt x="10118" y="5140"/>
                </a:lnTo>
                <a:close/>
                <a:moveTo>
                  <a:pt x="10136" y="5164"/>
                </a:moveTo>
                <a:lnTo>
                  <a:pt x="10136" y="5164"/>
                </a:lnTo>
                <a:lnTo>
                  <a:pt x="10134" y="5168"/>
                </a:lnTo>
                <a:lnTo>
                  <a:pt x="10134" y="5172"/>
                </a:lnTo>
                <a:lnTo>
                  <a:pt x="10136" y="5176"/>
                </a:lnTo>
                <a:lnTo>
                  <a:pt x="10140" y="5176"/>
                </a:lnTo>
                <a:lnTo>
                  <a:pt x="10142" y="5178"/>
                </a:lnTo>
                <a:lnTo>
                  <a:pt x="10144" y="5180"/>
                </a:lnTo>
                <a:lnTo>
                  <a:pt x="10148" y="5188"/>
                </a:lnTo>
                <a:lnTo>
                  <a:pt x="10150" y="5196"/>
                </a:lnTo>
                <a:lnTo>
                  <a:pt x="10152" y="5196"/>
                </a:lnTo>
                <a:lnTo>
                  <a:pt x="10154" y="5194"/>
                </a:lnTo>
                <a:lnTo>
                  <a:pt x="10154" y="5190"/>
                </a:lnTo>
                <a:lnTo>
                  <a:pt x="10154" y="5184"/>
                </a:lnTo>
                <a:lnTo>
                  <a:pt x="10148" y="5172"/>
                </a:lnTo>
                <a:lnTo>
                  <a:pt x="10142" y="5164"/>
                </a:lnTo>
                <a:lnTo>
                  <a:pt x="10138" y="5162"/>
                </a:lnTo>
                <a:lnTo>
                  <a:pt x="10136" y="5164"/>
                </a:lnTo>
                <a:close/>
                <a:moveTo>
                  <a:pt x="10316" y="5070"/>
                </a:moveTo>
                <a:lnTo>
                  <a:pt x="10316" y="5070"/>
                </a:lnTo>
                <a:lnTo>
                  <a:pt x="10320" y="5066"/>
                </a:lnTo>
                <a:lnTo>
                  <a:pt x="10322" y="5062"/>
                </a:lnTo>
                <a:lnTo>
                  <a:pt x="10322" y="5058"/>
                </a:lnTo>
                <a:lnTo>
                  <a:pt x="10320" y="5056"/>
                </a:lnTo>
                <a:lnTo>
                  <a:pt x="10318" y="5056"/>
                </a:lnTo>
                <a:lnTo>
                  <a:pt x="10314" y="5056"/>
                </a:lnTo>
                <a:lnTo>
                  <a:pt x="10312" y="5058"/>
                </a:lnTo>
                <a:lnTo>
                  <a:pt x="10308" y="5066"/>
                </a:lnTo>
                <a:lnTo>
                  <a:pt x="10308" y="5068"/>
                </a:lnTo>
                <a:lnTo>
                  <a:pt x="10310" y="5070"/>
                </a:lnTo>
                <a:lnTo>
                  <a:pt x="10312" y="5072"/>
                </a:lnTo>
                <a:lnTo>
                  <a:pt x="10316" y="5070"/>
                </a:lnTo>
                <a:close/>
                <a:moveTo>
                  <a:pt x="10338" y="5052"/>
                </a:moveTo>
                <a:lnTo>
                  <a:pt x="10338" y="5052"/>
                </a:lnTo>
                <a:lnTo>
                  <a:pt x="10332" y="5048"/>
                </a:lnTo>
                <a:lnTo>
                  <a:pt x="10322" y="5038"/>
                </a:lnTo>
                <a:lnTo>
                  <a:pt x="10318" y="5036"/>
                </a:lnTo>
                <a:lnTo>
                  <a:pt x="10316" y="5036"/>
                </a:lnTo>
                <a:lnTo>
                  <a:pt x="10318" y="5046"/>
                </a:lnTo>
                <a:lnTo>
                  <a:pt x="10318" y="5048"/>
                </a:lnTo>
                <a:lnTo>
                  <a:pt x="10320" y="5050"/>
                </a:lnTo>
                <a:lnTo>
                  <a:pt x="10328" y="5052"/>
                </a:lnTo>
                <a:lnTo>
                  <a:pt x="10334" y="5054"/>
                </a:lnTo>
                <a:lnTo>
                  <a:pt x="10338" y="5052"/>
                </a:lnTo>
                <a:close/>
                <a:moveTo>
                  <a:pt x="10204" y="4934"/>
                </a:moveTo>
                <a:lnTo>
                  <a:pt x="10204" y="4934"/>
                </a:lnTo>
                <a:lnTo>
                  <a:pt x="10202" y="4934"/>
                </a:lnTo>
                <a:lnTo>
                  <a:pt x="10198" y="4936"/>
                </a:lnTo>
                <a:lnTo>
                  <a:pt x="10196" y="4940"/>
                </a:lnTo>
                <a:lnTo>
                  <a:pt x="10194" y="4946"/>
                </a:lnTo>
                <a:lnTo>
                  <a:pt x="10196" y="4948"/>
                </a:lnTo>
                <a:lnTo>
                  <a:pt x="10198" y="4950"/>
                </a:lnTo>
                <a:lnTo>
                  <a:pt x="10200" y="4952"/>
                </a:lnTo>
                <a:lnTo>
                  <a:pt x="10202" y="4950"/>
                </a:lnTo>
                <a:lnTo>
                  <a:pt x="10206" y="4946"/>
                </a:lnTo>
                <a:lnTo>
                  <a:pt x="10208" y="4938"/>
                </a:lnTo>
                <a:lnTo>
                  <a:pt x="10206" y="4936"/>
                </a:lnTo>
                <a:lnTo>
                  <a:pt x="10204" y="4934"/>
                </a:lnTo>
                <a:close/>
                <a:moveTo>
                  <a:pt x="10274" y="4996"/>
                </a:moveTo>
                <a:lnTo>
                  <a:pt x="10274" y="4996"/>
                </a:lnTo>
                <a:lnTo>
                  <a:pt x="10272" y="4998"/>
                </a:lnTo>
                <a:lnTo>
                  <a:pt x="10272" y="5002"/>
                </a:lnTo>
                <a:lnTo>
                  <a:pt x="10274" y="5004"/>
                </a:lnTo>
                <a:lnTo>
                  <a:pt x="10278" y="5006"/>
                </a:lnTo>
                <a:lnTo>
                  <a:pt x="10280" y="5004"/>
                </a:lnTo>
                <a:lnTo>
                  <a:pt x="10280" y="5000"/>
                </a:lnTo>
                <a:lnTo>
                  <a:pt x="10276" y="4998"/>
                </a:lnTo>
                <a:lnTo>
                  <a:pt x="10274" y="4996"/>
                </a:lnTo>
                <a:close/>
                <a:moveTo>
                  <a:pt x="10218" y="4960"/>
                </a:moveTo>
                <a:lnTo>
                  <a:pt x="10218" y="4960"/>
                </a:lnTo>
                <a:lnTo>
                  <a:pt x="10220" y="4962"/>
                </a:lnTo>
                <a:lnTo>
                  <a:pt x="10222" y="4964"/>
                </a:lnTo>
                <a:lnTo>
                  <a:pt x="10230" y="4970"/>
                </a:lnTo>
                <a:lnTo>
                  <a:pt x="10236" y="4974"/>
                </a:lnTo>
                <a:lnTo>
                  <a:pt x="10238" y="4972"/>
                </a:lnTo>
                <a:lnTo>
                  <a:pt x="10238" y="4970"/>
                </a:lnTo>
                <a:lnTo>
                  <a:pt x="10238" y="4966"/>
                </a:lnTo>
                <a:lnTo>
                  <a:pt x="10236" y="4964"/>
                </a:lnTo>
                <a:lnTo>
                  <a:pt x="10228" y="4960"/>
                </a:lnTo>
                <a:lnTo>
                  <a:pt x="10222" y="4958"/>
                </a:lnTo>
                <a:lnTo>
                  <a:pt x="10220" y="4958"/>
                </a:lnTo>
                <a:lnTo>
                  <a:pt x="10218" y="4960"/>
                </a:lnTo>
                <a:close/>
                <a:moveTo>
                  <a:pt x="10232" y="4974"/>
                </a:moveTo>
                <a:lnTo>
                  <a:pt x="10232" y="4974"/>
                </a:lnTo>
                <a:lnTo>
                  <a:pt x="10230" y="4972"/>
                </a:lnTo>
                <a:lnTo>
                  <a:pt x="10228" y="4972"/>
                </a:lnTo>
                <a:lnTo>
                  <a:pt x="10226" y="4974"/>
                </a:lnTo>
                <a:lnTo>
                  <a:pt x="10226" y="4976"/>
                </a:lnTo>
                <a:lnTo>
                  <a:pt x="10230" y="4984"/>
                </a:lnTo>
                <a:lnTo>
                  <a:pt x="10232" y="4990"/>
                </a:lnTo>
                <a:lnTo>
                  <a:pt x="10234" y="4992"/>
                </a:lnTo>
                <a:lnTo>
                  <a:pt x="10236" y="4992"/>
                </a:lnTo>
                <a:lnTo>
                  <a:pt x="10236" y="4986"/>
                </a:lnTo>
                <a:lnTo>
                  <a:pt x="10236" y="4980"/>
                </a:lnTo>
                <a:lnTo>
                  <a:pt x="10234" y="4976"/>
                </a:lnTo>
                <a:lnTo>
                  <a:pt x="10232" y="4974"/>
                </a:lnTo>
                <a:close/>
                <a:moveTo>
                  <a:pt x="10242" y="4986"/>
                </a:moveTo>
                <a:lnTo>
                  <a:pt x="10242" y="4986"/>
                </a:lnTo>
                <a:lnTo>
                  <a:pt x="10240" y="4984"/>
                </a:lnTo>
                <a:lnTo>
                  <a:pt x="10238" y="4992"/>
                </a:lnTo>
                <a:lnTo>
                  <a:pt x="10236" y="4996"/>
                </a:lnTo>
                <a:lnTo>
                  <a:pt x="10238" y="4998"/>
                </a:lnTo>
                <a:lnTo>
                  <a:pt x="10240" y="5000"/>
                </a:lnTo>
                <a:lnTo>
                  <a:pt x="10246" y="5000"/>
                </a:lnTo>
                <a:lnTo>
                  <a:pt x="10254" y="5002"/>
                </a:lnTo>
                <a:lnTo>
                  <a:pt x="10258" y="5004"/>
                </a:lnTo>
                <a:lnTo>
                  <a:pt x="10262" y="5004"/>
                </a:lnTo>
                <a:lnTo>
                  <a:pt x="10262" y="5000"/>
                </a:lnTo>
                <a:lnTo>
                  <a:pt x="10260" y="4998"/>
                </a:lnTo>
                <a:lnTo>
                  <a:pt x="10258" y="4996"/>
                </a:lnTo>
                <a:lnTo>
                  <a:pt x="10252" y="4992"/>
                </a:lnTo>
                <a:lnTo>
                  <a:pt x="10246" y="4990"/>
                </a:lnTo>
                <a:lnTo>
                  <a:pt x="10242" y="4986"/>
                </a:lnTo>
                <a:close/>
                <a:moveTo>
                  <a:pt x="10264" y="4990"/>
                </a:moveTo>
                <a:lnTo>
                  <a:pt x="10264" y="4990"/>
                </a:lnTo>
                <a:lnTo>
                  <a:pt x="10260" y="4986"/>
                </a:lnTo>
                <a:lnTo>
                  <a:pt x="10254" y="4982"/>
                </a:lnTo>
                <a:lnTo>
                  <a:pt x="10248" y="4982"/>
                </a:lnTo>
                <a:lnTo>
                  <a:pt x="10246" y="4982"/>
                </a:lnTo>
                <a:lnTo>
                  <a:pt x="10246" y="4984"/>
                </a:lnTo>
                <a:lnTo>
                  <a:pt x="10246" y="4988"/>
                </a:lnTo>
                <a:lnTo>
                  <a:pt x="10252" y="4990"/>
                </a:lnTo>
                <a:lnTo>
                  <a:pt x="10260" y="4994"/>
                </a:lnTo>
                <a:lnTo>
                  <a:pt x="10262" y="4994"/>
                </a:lnTo>
                <a:lnTo>
                  <a:pt x="10264" y="4990"/>
                </a:lnTo>
                <a:close/>
                <a:moveTo>
                  <a:pt x="10266" y="5004"/>
                </a:moveTo>
                <a:lnTo>
                  <a:pt x="10266" y="5004"/>
                </a:lnTo>
                <a:lnTo>
                  <a:pt x="10264" y="5006"/>
                </a:lnTo>
                <a:lnTo>
                  <a:pt x="10264" y="5008"/>
                </a:lnTo>
                <a:lnTo>
                  <a:pt x="10264" y="5012"/>
                </a:lnTo>
                <a:lnTo>
                  <a:pt x="10268" y="5014"/>
                </a:lnTo>
                <a:lnTo>
                  <a:pt x="10270" y="5012"/>
                </a:lnTo>
                <a:lnTo>
                  <a:pt x="10270" y="5010"/>
                </a:lnTo>
                <a:lnTo>
                  <a:pt x="10268" y="5006"/>
                </a:lnTo>
                <a:lnTo>
                  <a:pt x="10266" y="5004"/>
                </a:lnTo>
                <a:close/>
                <a:moveTo>
                  <a:pt x="11334" y="5430"/>
                </a:moveTo>
                <a:lnTo>
                  <a:pt x="11334" y="5430"/>
                </a:lnTo>
                <a:lnTo>
                  <a:pt x="11336" y="5430"/>
                </a:lnTo>
                <a:lnTo>
                  <a:pt x="11338" y="5430"/>
                </a:lnTo>
                <a:lnTo>
                  <a:pt x="11340" y="5426"/>
                </a:lnTo>
                <a:lnTo>
                  <a:pt x="11340" y="5422"/>
                </a:lnTo>
                <a:lnTo>
                  <a:pt x="11336" y="5418"/>
                </a:lnTo>
                <a:lnTo>
                  <a:pt x="11332" y="5418"/>
                </a:lnTo>
                <a:lnTo>
                  <a:pt x="11330" y="5418"/>
                </a:lnTo>
                <a:lnTo>
                  <a:pt x="11328" y="5420"/>
                </a:lnTo>
                <a:lnTo>
                  <a:pt x="11330" y="5424"/>
                </a:lnTo>
                <a:lnTo>
                  <a:pt x="11334" y="5430"/>
                </a:lnTo>
                <a:close/>
                <a:moveTo>
                  <a:pt x="11454" y="5328"/>
                </a:moveTo>
                <a:lnTo>
                  <a:pt x="11454" y="5328"/>
                </a:lnTo>
                <a:lnTo>
                  <a:pt x="11456" y="5330"/>
                </a:lnTo>
                <a:lnTo>
                  <a:pt x="11458" y="5328"/>
                </a:lnTo>
                <a:lnTo>
                  <a:pt x="11460" y="5326"/>
                </a:lnTo>
                <a:lnTo>
                  <a:pt x="11460" y="5322"/>
                </a:lnTo>
                <a:lnTo>
                  <a:pt x="11458" y="5316"/>
                </a:lnTo>
                <a:lnTo>
                  <a:pt x="11454" y="5314"/>
                </a:lnTo>
                <a:lnTo>
                  <a:pt x="11452" y="5316"/>
                </a:lnTo>
                <a:lnTo>
                  <a:pt x="11454" y="5328"/>
                </a:lnTo>
                <a:close/>
                <a:moveTo>
                  <a:pt x="11464" y="5332"/>
                </a:moveTo>
                <a:lnTo>
                  <a:pt x="11464" y="5332"/>
                </a:lnTo>
                <a:lnTo>
                  <a:pt x="11470" y="5316"/>
                </a:lnTo>
                <a:lnTo>
                  <a:pt x="11476" y="5304"/>
                </a:lnTo>
                <a:lnTo>
                  <a:pt x="11476" y="5296"/>
                </a:lnTo>
                <a:lnTo>
                  <a:pt x="11476" y="5294"/>
                </a:lnTo>
                <a:lnTo>
                  <a:pt x="11474" y="5296"/>
                </a:lnTo>
                <a:lnTo>
                  <a:pt x="11468" y="5304"/>
                </a:lnTo>
                <a:lnTo>
                  <a:pt x="11464" y="5316"/>
                </a:lnTo>
                <a:lnTo>
                  <a:pt x="11464" y="5332"/>
                </a:lnTo>
                <a:close/>
                <a:moveTo>
                  <a:pt x="11260" y="5438"/>
                </a:moveTo>
                <a:lnTo>
                  <a:pt x="11260" y="5438"/>
                </a:lnTo>
                <a:lnTo>
                  <a:pt x="11264" y="5442"/>
                </a:lnTo>
                <a:lnTo>
                  <a:pt x="11268" y="5440"/>
                </a:lnTo>
                <a:lnTo>
                  <a:pt x="11268" y="5438"/>
                </a:lnTo>
                <a:lnTo>
                  <a:pt x="11266" y="5436"/>
                </a:lnTo>
                <a:lnTo>
                  <a:pt x="11262" y="5434"/>
                </a:lnTo>
                <a:lnTo>
                  <a:pt x="11258" y="5434"/>
                </a:lnTo>
                <a:lnTo>
                  <a:pt x="11258" y="5436"/>
                </a:lnTo>
                <a:lnTo>
                  <a:pt x="11260" y="5438"/>
                </a:lnTo>
                <a:close/>
                <a:moveTo>
                  <a:pt x="11524" y="5346"/>
                </a:moveTo>
                <a:lnTo>
                  <a:pt x="11524" y="5346"/>
                </a:lnTo>
                <a:lnTo>
                  <a:pt x="11518" y="5342"/>
                </a:lnTo>
                <a:lnTo>
                  <a:pt x="11516" y="5338"/>
                </a:lnTo>
                <a:lnTo>
                  <a:pt x="11516" y="5334"/>
                </a:lnTo>
                <a:lnTo>
                  <a:pt x="11514" y="5336"/>
                </a:lnTo>
                <a:lnTo>
                  <a:pt x="11514" y="5340"/>
                </a:lnTo>
                <a:lnTo>
                  <a:pt x="11516" y="5344"/>
                </a:lnTo>
                <a:lnTo>
                  <a:pt x="11522" y="5348"/>
                </a:lnTo>
                <a:lnTo>
                  <a:pt x="11528" y="5356"/>
                </a:lnTo>
                <a:lnTo>
                  <a:pt x="11530" y="5354"/>
                </a:lnTo>
                <a:lnTo>
                  <a:pt x="11528" y="5350"/>
                </a:lnTo>
                <a:lnTo>
                  <a:pt x="11524" y="5346"/>
                </a:lnTo>
                <a:close/>
                <a:moveTo>
                  <a:pt x="11702" y="5450"/>
                </a:moveTo>
                <a:lnTo>
                  <a:pt x="11702" y="5450"/>
                </a:lnTo>
                <a:lnTo>
                  <a:pt x="11706" y="5448"/>
                </a:lnTo>
                <a:lnTo>
                  <a:pt x="11706" y="5446"/>
                </a:lnTo>
                <a:lnTo>
                  <a:pt x="11704" y="5442"/>
                </a:lnTo>
                <a:lnTo>
                  <a:pt x="11702" y="5438"/>
                </a:lnTo>
                <a:lnTo>
                  <a:pt x="11702" y="5436"/>
                </a:lnTo>
                <a:lnTo>
                  <a:pt x="11700" y="5436"/>
                </a:lnTo>
                <a:lnTo>
                  <a:pt x="11698" y="5440"/>
                </a:lnTo>
                <a:lnTo>
                  <a:pt x="11694" y="5442"/>
                </a:lnTo>
                <a:lnTo>
                  <a:pt x="11694" y="5446"/>
                </a:lnTo>
                <a:lnTo>
                  <a:pt x="11696" y="5448"/>
                </a:lnTo>
                <a:lnTo>
                  <a:pt x="11702" y="5450"/>
                </a:lnTo>
                <a:close/>
                <a:moveTo>
                  <a:pt x="11672" y="5114"/>
                </a:moveTo>
                <a:lnTo>
                  <a:pt x="11672" y="5114"/>
                </a:lnTo>
                <a:lnTo>
                  <a:pt x="11666" y="5112"/>
                </a:lnTo>
                <a:lnTo>
                  <a:pt x="11658" y="5112"/>
                </a:lnTo>
                <a:lnTo>
                  <a:pt x="11652" y="5114"/>
                </a:lnTo>
                <a:lnTo>
                  <a:pt x="11646" y="5116"/>
                </a:lnTo>
                <a:lnTo>
                  <a:pt x="11642" y="5120"/>
                </a:lnTo>
                <a:lnTo>
                  <a:pt x="11638" y="5124"/>
                </a:lnTo>
                <a:lnTo>
                  <a:pt x="11636" y="5128"/>
                </a:lnTo>
                <a:lnTo>
                  <a:pt x="11636" y="5132"/>
                </a:lnTo>
                <a:lnTo>
                  <a:pt x="11636" y="5136"/>
                </a:lnTo>
                <a:lnTo>
                  <a:pt x="11634" y="5140"/>
                </a:lnTo>
                <a:lnTo>
                  <a:pt x="11626" y="5146"/>
                </a:lnTo>
                <a:lnTo>
                  <a:pt x="11618" y="5148"/>
                </a:lnTo>
                <a:lnTo>
                  <a:pt x="11612" y="5148"/>
                </a:lnTo>
                <a:lnTo>
                  <a:pt x="11610" y="5148"/>
                </a:lnTo>
                <a:lnTo>
                  <a:pt x="11608" y="5148"/>
                </a:lnTo>
                <a:lnTo>
                  <a:pt x="11604" y="5150"/>
                </a:lnTo>
                <a:lnTo>
                  <a:pt x="11598" y="5156"/>
                </a:lnTo>
                <a:lnTo>
                  <a:pt x="11584" y="5176"/>
                </a:lnTo>
                <a:lnTo>
                  <a:pt x="11576" y="5188"/>
                </a:lnTo>
                <a:lnTo>
                  <a:pt x="11568" y="5196"/>
                </a:lnTo>
                <a:lnTo>
                  <a:pt x="11560" y="5202"/>
                </a:lnTo>
                <a:lnTo>
                  <a:pt x="11556" y="5204"/>
                </a:lnTo>
                <a:lnTo>
                  <a:pt x="11552" y="5202"/>
                </a:lnTo>
                <a:lnTo>
                  <a:pt x="11546" y="5200"/>
                </a:lnTo>
                <a:lnTo>
                  <a:pt x="11542" y="5194"/>
                </a:lnTo>
                <a:lnTo>
                  <a:pt x="11540" y="5190"/>
                </a:lnTo>
                <a:lnTo>
                  <a:pt x="11538" y="5184"/>
                </a:lnTo>
                <a:lnTo>
                  <a:pt x="11534" y="5170"/>
                </a:lnTo>
                <a:lnTo>
                  <a:pt x="11532" y="5164"/>
                </a:lnTo>
                <a:lnTo>
                  <a:pt x="11530" y="5160"/>
                </a:lnTo>
                <a:lnTo>
                  <a:pt x="11526" y="5156"/>
                </a:lnTo>
                <a:lnTo>
                  <a:pt x="11524" y="5158"/>
                </a:lnTo>
                <a:lnTo>
                  <a:pt x="11524" y="5164"/>
                </a:lnTo>
                <a:lnTo>
                  <a:pt x="11522" y="5166"/>
                </a:lnTo>
                <a:lnTo>
                  <a:pt x="11516" y="5154"/>
                </a:lnTo>
                <a:lnTo>
                  <a:pt x="11514" y="5142"/>
                </a:lnTo>
                <a:lnTo>
                  <a:pt x="11512" y="5132"/>
                </a:lnTo>
                <a:lnTo>
                  <a:pt x="11514" y="5126"/>
                </a:lnTo>
                <a:lnTo>
                  <a:pt x="11514" y="5120"/>
                </a:lnTo>
                <a:lnTo>
                  <a:pt x="11518" y="5106"/>
                </a:lnTo>
                <a:lnTo>
                  <a:pt x="11516" y="5098"/>
                </a:lnTo>
                <a:lnTo>
                  <a:pt x="11514" y="5088"/>
                </a:lnTo>
                <a:lnTo>
                  <a:pt x="11512" y="5080"/>
                </a:lnTo>
                <a:lnTo>
                  <a:pt x="11508" y="5076"/>
                </a:lnTo>
                <a:lnTo>
                  <a:pt x="11504" y="5074"/>
                </a:lnTo>
                <a:lnTo>
                  <a:pt x="11502" y="5074"/>
                </a:lnTo>
                <a:lnTo>
                  <a:pt x="11496" y="5076"/>
                </a:lnTo>
                <a:lnTo>
                  <a:pt x="11490" y="5074"/>
                </a:lnTo>
                <a:lnTo>
                  <a:pt x="11480" y="5072"/>
                </a:lnTo>
                <a:lnTo>
                  <a:pt x="11468" y="5064"/>
                </a:lnTo>
                <a:lnTo>
                  <a:pt x="11456" y="5058"/>
                </a:lnTo>
                <a:lnTo>
                  <a:pt x="11448" y="5056"/>
                </a:lnTo>
                <a:lnTo>
                  <a:pt x="11440" y="5056"/>
                </a:lnTo>
                <a:lnTo>
                  <a:pt x="11434" y="5058"/>
                </a:lnTo>
                <a:lnTo>
                  <a:pt x="11426" y="5068"/>
                </a:lnTo>
                <a:lnTo>
                  <a:pt x="11422" y="5072"/>
                </a:lnTo>
                <a:lnTo>
                  <a:pt x="11420" y="5074"/>
                </a:lnTo>
                <a:lnTo>
                  <a:pt x="11410" y="5076"/>
                </a:lnTo>
                <a:lnTo>
                  <a:pt x="11404" y="5076"/>
                </a:lnTo>
                <a:lnTo>
                  <a:pt x="11398" y="5080"/>
                </a:lnTo>
                <a:lnTo>
                  <a:pt x="11396" y="5082"/>
                </a:lnTo>
                <a:lnTo>
                  <a:pt x="11396" y="5084"/>
                </a:lnTo>
                <a:lnTo>
                  <a:pt x="11396" y="5088"/>
                </a:lnTo>
                <a:lnTo>
                  <a:pt x="11394" y="5094"/>
                </a:lnTo>
                <a:lnTo>
                  <a:pt x="11388" y="5102"/>
                </a:lnTo>
                <a:lnTo>
                  <a:pt x="11386" y="5106"/>
                </a:lnTo>
                <a:lnTo>
                  <a:pt x="11386" y="5110"/>
                </a:lnTo>
                <a:lnTo>
                  <a:pt x="11390" y="5110"/>
                </a:lnTo>
                <a:lnTo>
                  <a:pt x="11398" y="5112"/>
                </a:lnTo>
                <a:lnTo>
                  <a:pt x="11408" y="5112"/>
                </a:lnTo>
                <a:lnTo>
                  <a:pt x="11412" y="5114"/>
                </a:lnTo>
                <a:lnTo>
                  <a:pt x="11416" y="5116"/>
                </a:lnTo>
                <a:lnTo>
                  <a:pt x="11422" y="5126"/>
                </a:lnTo>
                <a:lnTo>
                  <a:pt x="11430" y="5142"/>
                </a:lnTo>
                <a:lnTo>
                  <a:pt x="11432" y="5146"/>
                </a:lnTo>
                <a:lnTo>
                  <a:pt x="11436" y="5148"/>
                </a:lnTo>
                <a:lnTo>
                  <a:pt x="11444" y="5150"/>
                </a:lnTo>
                <a:lnTo>
                  <a:pt x="11456" y="5150"/>
                </a:lnTo>
                <a:lnTo>
                  <a:pt x="11468" y="5148"/>
                </a:lnTo>
                <a:lnTo>
                  <a:pt x="11480" y="5148"/>
                </a:lnTo>
                <a:lnTo>
                  <a:pt x="11490" y="5148"/>
                </a:lnTo>
                <a:lnTo>
                  <a:pt x="11498" y="5150"/>
                </a:lnTo>
                <a:lnTo>
                  <a:pt x="11500" y="5152"/>
                </a:lnTo>
                <a:lnTo>
                  <a:pt x="11500" y="5154"/>
                </a:lnTo>
                <a:lnTo>
                  <a:pt x="11500" y="5160"/>
                </a:lnTo>
                <a:lnTo>
                  <a:pt x="11496" y="5162"/>
                </a:lnTo>
                <a:lnTo>
                  <a:pt x="11492" y="5162"/>
                </a:lnTo>
                <a:lnTo>
                  <a:pt x="11486" y="5160"/>
                </a:lnTo>
                <a:lnTo>
                  <a:pt x="11480" y="5158"/>
                </a:lnTo>
                <a:lnTo>
                  <a:pt x="11474" y="5158"/>
                </a:lnTo>
                <a:lnTo>
                  <a:pt x="11468" y="5160"/>
                </a:lnTo>
                <a:lnTo>
                  <a:pt x="11466" y="5164"/>
                </a:lnTo>
                <a:lnTo>
                  <a:pt x="11462" y="5170"/>
                </a:lnTo>
                <a:lnTo>
                  <a:pt x="11456" y="5172"/>
                </a:lnTo>
                <a:lnTo>
                  <a:pt x="11448" y="5172"/>
                </a:lnTo>
                <a:lnTo>
                  <a:pt x="11442" y="5170"/>
                </a:lnTo>
                <a:lnTo>
                  <a:pt x="11436" y="5170"/>
                </a:lnTo>
                <a:lnTo>
                  <a:pt x="11430" y="5170"/>
                </a:lnTo>
                <a:lnTo>
                  <a:pt x="11426" y="5172"/>
                </a:lnTo>
                <a:lnTo>
                  <a:pt x="11426" y="5178"/>
                </a:lnTo>
                <a:lnTo>
                  <a:pt x="11428" y="5182"/>
                </a:lnTo>
                <a:lnTo>
                  <a:pt x="11432" y="5184"/>
                </a:lnTo>
                <a:lnTo>
                  <a:pt x="11438" y="5186"/>
                </a:lnTo>
                <a:lnTo>
                  <a:pt x="11450" y="5196"/>
                </a:lnTo>
                <a:lnTo>
                  <a:pt x="11456" y="5204"/>
                </a:lnTo>
                <a:lnTo>
                  <a:pt x="11460" y="5208"/>
                </a:lnTo>
                <a:lnTo>
                  <a:pt x="11460" y="5212"/>
                </a:lnTo>
                <a:lnTo>
                  <a:pt x="11460" y="5214"/>
                </a:lnTo>
                <a:lnTo>
                  <a:pt x="11454" y="5220"/>
                </a:lnTo>
                <a:lnTo>
                  <a:pt x="11454" y="5222"/>
                </a:lnTo>
                <a:lnTo>
                  <a:pt x="11456" y="5228"/>
                </a:lnTo>
                <a:lnTo>
                  <a:pt x="11458" y="5232"/>
                </a:lnTo>
                <a:lnTo>
                  <a:pt x="11462" y="5236"/>
                </a:lnTo>
                <a:lnTo>
                  <a:pt x="11468" y="5238"/>
                </a:lnTo>
                <a:lnTo>
                  <a:pt x="11472" y="5238"/>
                </a:lnTo>
                <a:lnTo>
                  <a:pt x="11476" y="5236"/>
                </a:lnTo>
                <a:lnTo>
                  <a:pt x="11480" y="5232"/>
                </a:lnTo>
                <a:lnTo>
                  <a:pt x="11484" y="5226"/>
                </a:lnTo>
                <a:lnTo>
                  <a:pt x="11486" y="5216"/>
                </a:lnTo>
                <a:lnTo>
                  <a:pt x="11492" y="5198"/>
                </a:lnTo>
                <a:lnTo>
                  <a:pt x="11496" y="5190"/>
                </a:lnTo>
                <a:lnTo>
                  <a:pt x="11498" y="5190"/>
                </a:lnTo>
                <a:lnTo>
                  <a:pt x="11498" y="5192"/>
                </a:lnTo>
                <a:lnTo>
                  <a:pt x="11494" y="5206"/>
                </a:lnTo>
                <a:lnTo>
                  <a:pt x="11494" y="5212"/>
                </a:lnTo>
                <a:lnTo>
                  <a:pt x="11494" y="5216"/>
                </a:lnTo>
                <a:lnTo>
                  <a:pt x="11498" y="5220"/>
                </a:lnTo>
                <a:lnTo>
                  <a:pt x="11502" y="5222"/>
                </a:lnTo>
                <a:lnTo>
                  <a:pt x="11516" y="5228"/>
                </a:lnTo>
                <a:lnTo>
                  <a:pt x="11522" y="5232"/>
                </a:lnTo>
                <a:lnTo>
                  <a:pt x="11530" y="5238"/>
                </a:lnTo>
                <a:lnTo>
                  <a:pt x="11540" y="5246"/>
                </a:lnTo>
                <a:lnTo>
                  <a:pt x="11548" y="5252"/>
                </a:lnTo>
                <a:lnTo>
                  <a:pt x="11556" y="5254"/>
                </a:lnTo>
                <a:lnTo>
                  <a:pt x="11562" y="5256"/>
                </a:lnTo>
                <a:lnTo>
                  <a:pt x="11578" y="5258"/>
                </a:lnTo>
                <a:lnTo>
                  <a:pt x="11586" y="5260"/>
                </a:lnTo>
                <a:lnTo>
                  <a:pt x="11596" y="5264"/>
                </a:lnTo>
                <a:lnTo>
                  <a:pt x="11612" y="5272"/>
                </a:lnTo>
                <a:lnTo>
                  <a:pt x="11624" y="5276"/>
                </a:lnTo>
                <a:lnTo>
                  <a:pt x="11636" y="5282"/>
                </a:lnTo>
                <a:lnTo>
                  <a:pt x="11650" y="5290"/>
                </a:lnTo>
                <a:lnTo>
                  <a:pt x="11658" y="5298"/>
                </a:lnTo>
                <a:lnTo>
                  <a:pt x="11664" y="5304"/>
                </a:lnTo>
                <a:lnTo>
                  <a:pt x="11676" y="5322"/>
                </a:lnTo>
                <a:lnTo>
                  <a:pt x="11684" y="5342"/>
                </a:lnTo>
                <a:lnTo>
                  <a:pt x="11694" y="5358"/>
                </a:lnTo>
                <a:lnTo>
                  <a:pt x="11698" y="5364"/>
                </a:lnTo>
                <a:lnTo>
                  <a:pt x="11700" y="5368"/>
                </a:lnTo>
                <a:lnTo>
                  <a:pt x="11700" y="5370"/>
                </a:lnTo>
                <a:lnTo>
                  <a:pt x="11698" y="5372"/>
                </a:lnTo>
                <a:lnTo>
                  <a:pt x="11692" y="5374"/>
                </a:lnTo>
                <a:lnTo>
                  <a:pt x="11692" y="5378"/>
                </a:lnTo>
                <a:lnTo>
                  <a:pt x="11692" y="5382"/>
                </a:lnTo>
                <a:lnTo>
                  <a:pt x="11694" y="5390"/>
                </a:lnTo>
                <a:lnTo>
                  <a:pt x="11698" y="5394"/>
                </a:lnTo>
                <a:lnTo>
                  <a:pt x="11706" y="5400"/>
                </a:lnTo>
                <a:lnTo>
                  <a:pt x="11710" y="5402"/>
                </a:lnTo>
                <a:lnTo>
                  <a:pt x="11714" y="5406"/>
                </a:lnTo>
                <a:lnTo>
                  <a:pt x="11714" y="5412"/>
                </a:lnTo>
                <a:lnTo>
                  <a:pt x="11712" y="5420"/>
                </a:lnTo>
                <a:lnTo>
                  <a:pt x="11706" y="5434"/>
                </a:lnTo>
                <a:lnTo>
                  <a:pt x="11706" y="5436"/>
                </a:lnTo>
                <a:lnTo>
                  <a:pt x="11708" y="5436"/>
                </a:lnTo>
                <a:lnTo>
                  <a:pt x="11714" y="5434"/>
                </a:lnTo>
                <a:lnTo>
                  <a:pt x="11718" y="5434"/>
                </a:lnTo>
                <a:lnTo>
                  <a:pt x="11720" y="5436"/>
                </a:lnTo>
                <a:lnTo>
                  <a:pt x="11722" y="5438"/>
                </a:lnTo>
                <a:lnTo>
                  <a:pt x="11724" y="5438"/>
                </a:lnTo>
                <a:lnTo>
                  <a:pt x="11730" y="5438"/>
                </a:lnTo>
                <a:lnTo>
                  <a:pt x="11740" y="5438"/>
                </a:lnTo>
                <a:lnTo>
                  <a:pt x="11744" y="5440"/>
                </a:lnTo>
                <a:lnTo>
                  <a:pt x="11752" y="5444"/>
                </a:lnTo>
                <a:lnTo>
                  <a:pt x="11750" y="5154"/>
                </a:lnTo>
                <a:lnTo>
                  <a:pt x="11740" y="5154"/>
                </a:lnTo>
                <a:lnTo>
                  <a:pt x="11730" y="5150"/>
                </a:lnTo>
                <a:lnTo>
                  <a:pt x="11708" y="5138"/>
                </a:lnTo>
                <a:lnTo>
                  <a:pt x="11672" y="5114"/>
                </a:lnTo>
                <a:close/>
                <a:moveTo>
                  <a:pt x="11698" y="5436"/>
                </a:moveTo>
                <a:lnTo>
                  <a:pt x="11698" y="5436"/>
                </a:lnTo>
                <a:lnTo>
                  <a:pt x="11702" y="5434"/>
                </a:lnTo>
                <a:lnTo>
                  <a:pt x="11704" y="5430"/>
                </a:lnTo>
                <a:lnTo>
                  <a:pt x="11706" y="5420"/>
                </a:lnTo>
                <a:lnTo>
                  <a:pt x="11710" y="5412"/>
                </a:lnTo>
                <a:lnTo>
                  <a:pt x="11710" y="5410"/>
                </a:lnTo>
                <a:lnTo>
                  <a:pt x="11708" y="5408"/>
                </a:lnTo>
                <a:lnTo>
                  <a:pt x="11704" y="5406"/>
                </a:lnTo>
                <a:lnTo>
                  <a:pt x="11702" y="5404"/>
                </a:lnTo>
                <a:lnTo>
                  <a:pt x="11702" y="5402"/>
                </a:lnTo>
                <a:lnTo>
                  <a:pt x="11700" y="5400"/>
                </a:lnTo>
                <a:lnTo>
                  <a:pt x="11694" y="5398"/>
                </a:lnTo>
                <a:lnTo>
                  <a:pt x="11690" y="5398"/>
                </a:lnTo>
                <a:lnTo>
                  <a:pt x="11678" y="5404"/>
                </a:lnTo>
                <a:lnTo>
                  <a:pt x="11668" y="5414"/>
                </a:lnTo>
                <a:lnTo>
                  <a:pt x="11664" y="5418"/>
                </a:lnTo>
                <a:lnTo>
                  <a:pt x="11664" y="5422"/>
                </a:lnTo>
                <a:lnTo>
                  <a:pt x="11662" y="5428"/>
                </a:lnTo>
                <a:lnTo>
                  <a:pt x="11658" y="5436"/>
                </a:lnTo>
                <a:lnTo>
                  <a:pt x="11656" y="5442"/>
                </a:lnTo>
                <a:lnTo>
                  <a:pt x="11654" y="5448"/>
                </a:lnTo>
                <a:lnTo>
                  <a:pt x="11654" y="5450"/>
                </a:lnTo>
                <a:lnTo>
                  <a:pt x="11658" y="5448"/>
                </a:lnTo>
                <a:lnTo>
                  <a:pt x="11666" y="5448"/>
                </a:lnTo>
                <a:lnTo>
                  <a:pt x="11672" y="5448"/>
                </a:lnTo>
                <a:lnTo>
                  <a:pt x="11678" y="5450"/>
                </a:lnTo>
                <a:lnTo>
                  <a:pt x="11682" y="5450"/>
                </a:lnTo>
                <a:lnTo>
                  <a:pt x="11686" y="5450"/>
                </a:lnTo>
                <a:lnTo>
                  <a:pt x="11690" y="5446"/>
                </a:lnTo>
                <a:lnTo>
                  <a:pt x="11694" y="5440"/>
                </a:lnTo>
                <a:lnTo>
                  <a:pt x="11698" y="5436"/>
                </a:lnTo>
                <a:close/>
                <a:moveTo>
                  <a:pt x="10850" y="5438"/>
                </a:moveTo>
                <a:lnTo>
                  <a:pt x="10850" y="5438"/>
                </a:lnTo>
                <a:lnTo>
                  <a:pt x="10850" y="5436"/>
                </a:lnTo>
                <a:lnTo>
                  <a:pt x="10846" y="5436"/>
                </a:lnTo>
                <a:lnTo>
                  <a:pt x="10842" y="5438"/>
                </a:lnTo>
                <a:lnTo>
                  <a:pt x="10842" y="5442"/>
                </a:lnTo>
                <a:lnTo>
                  <a:pt x="10844" y="5446"/>
                </a:lnTo>
                <a:lnTo>
                  <a:pt x="10846" y="5446"/>
                </a:lnTo>
                <a:lnTo>
                  <a:pt x="10850" y="5438"/>
                </a:lnTo>
                <a:close/>
                <a:moveTo>
                  <a:pt x="10926" y="5458"/>
                </a:moveTo>
                <a:lnTo>
                  <a:pt x="10926" y="5458"/>
                </a:lnTo>
                <a:lnTo>
                  <a:pt x="10928" y="5458"/>
                </a:lnTo>
                <a:lnTo>
                  <a:pt x="10928" y="5456"/>
                </a:lnTo>
                <a:lnTo>
                  <a:pt x="10928" y="5452"/>
                </a:lnTo>
                <a:lnTo>
                  <a:pt x="10926" y="5452"/>
                </a:lnTo>
                <a:lnTo>
                  <a:pt x="10922" y="5450"/>
                </a:lnTo>
                <a:lnTo>
                  <a:pt x="10920" y="5450"/>
                </a:lnTo>
                <a:lnTo>
                  <a:pt x="10920" y="5452"/>
                </a:lnTo>
                <a:lnTo>
                  <a:pt x="10920" y="5456"/>
                </a:lnTo>
                <a:lnTo>
                  <a:pt x="10920" y="5462"/>
                </a:lnTo>
                <a:lnTo>
                  <a:pt x="10920" y="5464"/>
                </a:lnTo>
                <a:lnTo>
                  <a:pt x="10922" y="5462"/>
                </a:lnTo>
                <a:lnTo>
                  <a:pt x="10924" y="5460"/>
                </a:lnTo>
                <a:lnTo>
                  <a:pt x="10926" y="5458"/>
                </a:lnTo>
                <a:close/>
                <a:moveTo>
                  <a:pt x="10930" y="5468"/>
                </a:moveTo>
                <a:lnTo>
                  <a:pt x="10930" y="5468"/>
                </a:lnTo>
                <a:lnTo>
                  <a:pt x="10932" y="5466"/>
                </a:lnTo>
                <a:lnTo>
                  <a:pt x="10934" y="5464"/>
                </a:lnTo>
                <a:lnTo>
                  <a:pt x="10934" y="5460"/>
                </a:lnTo>
                <a:lnTo>
                  <a:pt x="10930" y="5460"/>
                </a:lnTo>
                <a:lnTo>
                  <a:pt x="10928" y="5462"/>
                </a:lnTo>
                <a:lnTo>
                  <a:pt x="10928" y="5464"/>
                </a:lnTo>
                <a:lnTo>
                  <a:pt x="10928" y="5468"/>
                </a:lnTo>
                <a:lnTo>
                  <a:pt x="10930" y="5468"/>
                </a:lnTo>
                <a:close/>
                <a:moveTo>
                  <a:pt x="10910" y="5150"/>
                </a:moveTo>
                <a:lnTo>
                  <a:pt x="10910" y="5150"/>
                </a:lnTo>
                <a:lnTo>
                  <a:pt x="10908" y="5158"/>
                </a:lnTo>
                <a:lnTo>
                  <a:pt x="10906" y="5164"/>
                </a:lnTo>
                <a:lnTo>
                  <a:pt x="10902" y="5166"/>
                </a:lnTo>
                <a:lnTo>
                  <a:pt x="10900" y="5168"/>
                </a:lnTo>
                <a:lnTo>
                  <a:pt x="10894" y="5170"/>
                </a:lnTo>
                <a:lnTo>
                  <a:pt x="10894" y="5172"/>
                </a:lnTo>
                <a:lnTo>
                  <a:pt x="10896" y="5176"/>
                </a:lnTo>
                <a:lnTo>
                  <a:pt x="10898" y="5184"/>
                </a:lnTo>
                <a:lnTo>
                  <a:pt x="10896" y="5186"/>
                </a:lnTo>
                <a:lnTo>
                  <a:pt x="10894" y="5190"/>
                </a:lnTo>
                <a:lnTo>
                  <a:pt x="10896" y="5202"/>
                </a:lnTo>
                <a:lnTo>
                  <a:pt x="10900" y="5208"/>
                </a:lnTo>
                <a:lnTo>
                  <a:pt x="10902" y="5210"/>
                </a:lnTo>
                <a:lnTo>
                  <a:pt x="10906" y="5210"/>
                </a:lnTo>
                <a:lnTo>
                  <a:pt x="10908" y="5210"/>
                </a:lnTo>
                <a:lnTo>
                  <a:pt x="10912" y="5208"/>
                </a:lnTo>
                <a:lnTo>
                  <a:pt x="10916" y="5210"/>
                </a:lnTo>
                <a:lnTo>
                  <a:pt x="10920" y="5214"/>
                </a:lnTo>
                <a:lnTo>
                  <a:pt x="10924" y="5222"/>
                </a:lnTo>
                <a:lnTo>
                  <a:pt x="10928" y="5232"/>
                </a:lnTo>
                <a:lnTo>
                  <a:pt x="10928" y="5244"/>
                </a:lnTo>
                <a:lnTo>
                  <a:pt x="10926" y="5256"/>
                </a:lnTo>
                <a:lnTo>
                  <a:pt x="10924" y="5268"/>
                </a:lnTo>
                <a:lnTo>
                  <a:pt x="10920" y="5280"/>
                </a:lnTo>
                <a:lnTo>
                  <a:pt x="10918" y="5292"/>
                </a:lnTo>
                <a:lnTo>
                  <a:pt x="10920" y="5302"/>
                </a:lnTo>
                <a:lnTo>
                  <a:pt x="10922" y="5310"/>
                </a:lnTo>
                <a:lnTo>
                  <a:pt x="10926" y="5314"/>
                </a:lnTo>
                <a:lnTo>
                  <a:pt x="10930" y="5316"/>
                </a:lnTo>
                <a:lnTo>
                  <a:pt x="10934" y="5316"/>
                </a:lnTo>
                <a:lnTo>
                  <a:pt x="10938" y="5316"/>
                </a:lnTo>
                <a:lnTo>
                  <a:pt x="10946" y="5312"/>
                </a:lnTo>
                <a:lnTo>
                  <a:pt x="10956" y="5312"/>
                </a:lnTo>
                <a:lnTo>
                  <a:pt x="10960" y="5312"/>
                </a:lnTo>
                <a:lnTo>
                  <a:pt x="10962" y="5308"/>
                </a:lnTo>
                <a:lnTo>
                  <a:pt x="10960" y="5300"/>
                </a:lnTo>
                <a:lnTo>
                  <a:pt x="10956" y="5286"/>
                </a:lnTo>
                <a:lnTo>
                  <a:pt x="10956" y="5280"/>
                </a:lnTo>
                <a:lnTo>
                  <a:pt x="10958" y="5274"/>
                </a:lnTo>
                <a:lnTo>
                  <a:pt x="10962" y="5270"/>
                </a:lnTo>
                <a:lnTo>
                  <a:pt x="10962" y="5264"/>
                </a:lnTo>
                <a:lnTo>
                  <a:pt x="10962" y="5250"/>
                </a:lnTo>
                <a:lnTo>
                  <a:pt x="10960" y="5234"/>
                </a:lnTo>
                <a:lnTo>
                  <a:pt x="10962" y="5214"/>
                </a:lnTo>
                <a:lnTo>
                  <a:pt x="10962" y="5204"/>
                </a:lnTo>
                <a:lnTo>
                  <a:pt x="10962" y="5196"/>
                </a:lnTo>
                <a:lnTo>
                  <a:pt x="10956" y="5190"/>
                </a:lnTo>
                <a:lnTo>
                  <a:pt x="10956" y="5186"/>
                </a:lnTo>
                <a:lnTo>
                  <a:pt x="10956" y="5184"/>
                </a:lnTo>
                <a:lnTo>
                  <a:pt x="10964" y="5174"/>
                </a:lnTo>
                <a:lnTo>
                  <a:pt x="10972" y="5168"/>
                </a:lnTo>
                <a:lnTo>
                  <a:pt x="10978" y="5166"/>
                </a:lnTo>
                <a:lnTo>
                  <a:pt x="10982" y="5168"/>
                </a:lnTo>
                <a:lnTo>
                  <a:pt x="10986" y="5170"/>
                </a:lnTo>
                <a:lnTo>
                  <a:pt x="10988" y="5176"/>
                </a:lnTo>
                <a:lnTo>
                  <a:pt x="10988" y="5182"/>
                </a:lnTo>
                <a:lnTo>
                  <a:pt x="10986" y="5188"/>
                </a:lnTo>
                <a:lnTo>
                  <a:pt x="10982" y="5196"/>
                </a:lnTo>
                <a:lnTo>
                  <a:pt x="10980" y="5202"/>
                </a:lnTo>
                <a:lnTo>
                  <a:pt x="10978" y="5208"/>
                </a:lnTo>
                <a:lnTo>
                  <a:pt x="10980" y="5212"/>
                </a:lnTo>
                <a:lnTo>
                  <a:pt x="10982" y="5216"/>
                </a:lnTo>
                <a:lnTo>
                  <a:pt x="10990" y="5224"/>
                </a:lnTo>
                <a:lnTo>
                  <a:pt x="11000" y="5232"/>
                </a:lnTo>
                <a:lnTo>
                  <a:pt x="11004" y="5238"/>
                </a:lnTo>
                <a:lnTo>
                  <a:pt x="11004" y="5246"/>
                </a:lnTo>
                <a:lnTo>
                  <a:pt x="11002" y="5260"/>
                </a:lnTo>
                <a:lnTo>
                  <a:pt x="11002" y="5268"/>
                </a:lnTo>
                <a:lnTo>
                  <a:pt x="11004" y="5272"/>
                </a:lnTo>
                <a:lnTo>
                  <a:pt x="11010" y="5276"/>
                </a:lnTo>
                <a:lnTo>
                  <a:pt x="11018" y="5278"/>
                </a:lnTo>
                <a:lnTo>
                  <a:pt x="11024" y="5276"/>
                </a:lnTo>
                <a:lnTo>
                  <a:pt x="11028" y="5274"/>
                </a:lnTo>
                <a:lnTo>
                  <a:pt x="11028" y="5272"/>
                </a:lnTo>
                <a:lnTo>
                  <a:pt x="11028" y="5268"/>
                </a:lnTo>
                <a:lnTo>
                  <a:pt x="11028" y="5262"/>
                </a:lnTo>
                <a:lnTo>
                  <a:pt x="11032" y="5258"/>
                </a:lnTo>
                <a:lnTo>
                  <a:pt x="11036" y="5256"/>
                </a:lnTo>
                <a:lnTo>
                  <a:pt x="11040" y="5254"/>
                </a:lnTo>
                <a:lnTo>
                  <a:pt x="11046" y="5254"/>
                </a:lnTo>
                <a:lnTo>
                  <a:pt x="11052" y="5256"/>
                </a:lnTo>
                <a:lnTo>
                  <a:pt x="11054" y="5256"/>
                </a:lnTo>
                <a:lnTo>
                  <a:pt x="11056" y="5256"/>
                </a:lnTo>
                <a:lnTo>
                  <a:pt x="11060" y="5246"/>
                </a:lnTo>
                <a:lnTo>
                  <a:pt x="11060" y="5240"/>
                </a:lnTo>
                <a:lnTo>
                  <a:pt x="11058" y="5236"/>
                </a:lnTo>
                <a:lnTo>
                  <a:pt x="11052" y="5232"/>
                </a:lnTo>
                <a:lnTo>
                  <a:pt x="11046" y="5228"/>
                </a:lnTo>
                <a:lnTo>
                  <a:pt x="11042" y="5224"/>
                </a:lnTo>
                <a:lnTo>
                  <a:pt x="11036" y="5220"/>
                </a:lnTo>
                <a:lnTo>
                  <a:pt x="11036" y="5216"/>
                </a:lnTo>
                <a:lnTo>
                  <a:pt x="11038" y="5210"/>
                </a:lnTo>
                <a:lnTo>
                  <a:pt x="11040" y="5204"/>
                </a:lnTo>
                <a:lnTo>
                  <a:pt x="11040" y="5196"/>
                </a:lnTo>
                <a:lnTo>
                  <a:pt x="11038" y="5188"/>
                </a:lnTo>
                <a:lnTo>
                  <a:pt x="11036" y="5180"/>
                </a:lnTo>
                <a:lnTo>
                  <a:pt x="11024" y="5162"/>
                </a:lnTo>
                <a:lnTo>
                  <a:pt x="11012" y="5146"/>
                </a:lnTo>
                <a:lnTo>
                  <a:pt x="11006" y="5140"/>
                </a:lnTo>
                <a:lnTo>
                  <a:pt x="11006" y="5134"/>
                </a:lnTo>
                <a:lnTo>
                  <a:pt x="11010" y="5130"/>
                </a:lnTo>
                <a:lnTo>
                  <a:pt x="11018" y="5126"/>
                </a:lnTo>
                <a:lnTo>
                  <a:pt x="11034" y="5114"/>
                </a:lnTo>
                <a:lnTo>
                  <a:pt x="11042" y="5106"/>
                </a:lnTo>
                <a:lnTo>
                  <a:pt x="11050" y="5096"/>
                </a:lnTo>
                <a:lnTo>
                  <a:pt x="11056" y="5088"/>
                </a:lnTo>
                <a:lnTo>
                  <a:pt x="11060" y="5084"/>
                </a:lnTo>
                <a:lnTo>
                  <a:pt x="11066" y="5084"/>
                </a:lnTo>
                <a:lnTo>
                  <a:pt x="11068" y="5084"/>
                </a:lnTo>
                <a:lnTo>
                  <a:pt x="11076" y="5090"/>
                </a:lnTo>
                <a:lnTo>
                  <a:pt x="11078" y="5090"/>
                </a:lnTo>
                <a:lnTo>
                  <a:pt x="11080" y="5088"/>
                </a:lnTo>
                <a:lnTo>
                  <a:pt x="11084" y="5080"/>
                </a:lnTo>
                <a:lnTo>
                  <a:pt x="11084" y="5076"/>
                </a:lnTo>
                <a:lnTo>
                  <a:pt x="11084" y="5074"/>
                </a:lnTo>
                <a:lnTo>
                  <a:pt x="11080" y="5072"/>
                </a:lnTo>
                <a:lnTo>
                  <a:pt x="11076" y="5070"/>
                </a:lnTo>
                <a:lnTo>
                  <a:pt x="11058" y="5070"/>
                </a:lnTo>
                <a:lnTo>
                  <a:pt x="11048" y="5072"/>
                </a:lnTo>
                <a:lnTo>
                  <a:pt x="11042" y="5074"/>
                </a:lnTo>
                <a:lnTo>
                  <a:pt x="11032" y="5080"/>
                </a:lnTo>
                <a:lnTo>
                  <a:pt x="11024" y="5084"/>
                </a:lnTo>
                <a:lnTo>
                  <a:pt x="11020" y="5084"/>
                </a:lnTo>
                <a:lnTo>
                  <a:pt x="11012" y="5082"/>
                </a:lnTo>
                <a:lnTo>
                  <a:pt x="11006" y="5082"/>
                </a:lnTo>
                <a:lnTo>
                  <a:pt x="11000" y="5084"/>
                </a:lnTo>
                <a:lnTo>
                  <a:pt x="10998" y="5088"/>
                </a:lnTo>
                <a:lnTo>
                  <a:pt x="10994" y="5094"/>
                </a:lnTo>
                <a:lnTo>
                  <a:pt x="10992" y="5100"/>
                </a:lnTo>
                <a:lnTo>
                  <a:pt x="10988" y="5104"/>
                </a:lnTo>
                <a:lnTo>
                  <a:pt x="10984" y="5108"/>
                </a:lnTo>
                <a:lnTo>
                  <a:pt x="10976" y="5108"/>
                </a:lnTo>
                <a:lnTo>
                  <a:pt x="10970" y="5106"/>
                </a:lnTo>
                <a:lnTo>
                  <a:pt x="10966" y="5104"/>
                </a:lnTo>
                <a:lnTo>
                  <a:pt x="10966" y="5102"/>
                </a:lnTo>
                <a:lnTo>
                  <a:pt x="10966" y="5098"/>
                </a:lnTo>
                <a:lnTo>
                  <a:pt x="10964" y="5090"/>
                </a:lnTo>
                <a:lnTo>
                  <a:pt x="10962" y="5086"/>
                </a:lnTo>
                <a:lnTo>
                  <a:pt x="10956" y="5082"/>
                </a:lnTo>
                <a:lnTo>
                  <a:pt x="10952" y="5080"/>
                </a:lnTo>
                <a:lnTo>
                  <a:pt x="10950" y="5076"/>
                </a:lnTo>
                <a:lnTo>
                  <a:pt x="10946" y="5064"/>
                </a:lnTo>
                <a:lnTo>
                  <a:pt x="10946" y="5052"/>
                </a:lnTo>
                <a:lnTo>
                  <a:pt x="10950" y="5038"/>
                </a:lnTo>
                <a:lnTo>
                  <a:pt x="10954" y="5026"/>
                </a:lnTo>
                <a:lnTo>
                  <a:pt x="10960" y="5018"/>
                </a:lnTo>
                <a:lnTo>
                  <a:pt x="10962" y="5016"/>
                </a:lnTo>
                <a:lnTo>
                  <a:pt x="10966" y="5014"/>
                </a:lnTo>
                <a:lnTo>
                  <a:pt x="10970" y="5014"/>
                </a:lnTo>
                <a:lnTo>
                  <a:pt x="10974" y="5016"/>
                </a:lnTo>
                <a:lnTo>
                  <a:pt x="10980" y="5018"/>
                </a:lnTo>
                <a:lnTo>
                  <a:pt x="10984" y="5018"/>
                </a:lnTo>
                <a:lnTo>
                  <a:pt x="10994" y="5018"/>
                </a:lnTo>
                <a:lnTo>
                  <a:pt x="11004" y="5016"/>
                </a:lnTo>
                <a:lnTo>
                  <a:pt x="11010" y="5016"/>
                </a:lnTo>
                <a:lnTo>
                  <a:pt x="11014" y="5018"/>
                </a:lnTo>
                <a:lnTo>
                  <a:pt x="11020" y="5018"/>
                </a:lnTo>
                <a:lnTo>
                  <a:pt x="11028" y="5018"/>
                </a:lnTo>
                <a:lnTo>
                  <a:pt x="11046" y="5016"/>
                </a:lnTo>
                <a:lnTo>
                  <a:pt x="11062" y="5016"/>
                </a:lnTo>
                <a:lnTo>
                  <a:pt x="11068" y="5016"/>
                </a:lnTo>
                <a:lnTo>
                  <a:pt x="11070" y="5018"/>
                </a:lnTo>
                <a:lnTo>
                  <a:pt x="11074" y="5022"/>
                </a:lnTo>
                <a:lnTo>
                  <a:pt x="11080" y="5024"/>
                </a:lnTo>
                <a:lnTo>
                  <a:pt x="11088" y="5026"/>
                </a:lnTo>
                <a:lnTo>
                  <a:pt x="11096" y="5026"/>
                </a:lnTo>
                <a:lnTo>
                  <a:pt x="11106" y="5024"/>
                </a:lnTo>
                <a:lnTo>
                  <a:pt x="11114" y="5020"/>
                </a:lnTo>
                <a:lnTo>
                  <a:pt x="11122" y="5016"/>
                </a:lnTo>
                <a:lnTo>
                  <a:pt x="11128" y="5010"/>
                </a:lnTo>
                <a:lnTo>
                  <a:pt x="11148" y="4980"/>
                </a:lnTo>
                <a:lnTo>
                  <a:pt x="11150" y="4974"/>
                </a:lnTo>
                <a:lnTo>
                  <a:pt x="11152" y="4970"/>
                </a:lnTo>
                <a:lnTo>
                  <a:pt x="11152" y="4964"/>
                </a:lnTo>
                <a:lnTo>
                  <a:pt x="11150" y="4958"/>
                </a:lnTo>
                <a:lnTo>
                  <a:pt x="11146" y="4956"/>
                </a:lnTo>
                <a:lnTo>
                  <a:pt x="11142" y="4956"/>
                </a:lnTo>
                <a:lnTo>
                  <a:pt x="11138" y="4958"/>
                </a:lnTo>
                <a:lnTo>
                  <a:pt x="11134" y="4962"/>
                </a:lnTo>
                <a:lnTo>
                  <a:pt x="11124" y="4976"/>
                </a:lnTo>
                <a:lnTo>
                  <a:pt x="11116" y="4990"/>
                </a:lnTo>
                <a:lnTo>
                  <a:pt x="11110" y="4996"/>
                </a:lnTo>
                <a:lnTo>
                  <a:pt x="11104" y="4998"/>
                </a:lnTo>
                <a:lnTo>
                  <a:pt x="11096" y="4998"/>
                </a:lnTo>
                <a:lnTo>
                  <a:pt x="11086" y="4996"/>
                </a:lnTo>
                <a:lnTo>
                  <a:pt x="11072" y="4994"/>
                </a:lnTo>
                <a:lnTo>
                  <a:pt x="11066" y="4994"/>
                </a:lnTo>
                <a:lnTo>
                  <a:pt x="11062" y="4994"/>
                </a:lnTo>
                <a:lnTo>
                  <a:pt x="11060" y="4996"/>
                </a:lnTo>
                <a:lnTo>
                  <a:pt x="11056" y="4996"/>
                </a:lnTo>
                <a:lnTo>
                  <a:pt x="11048" y="4994"/>
                </a:lnTo>
                <a:lnTo>
                  <a:pt x="11034" y="4990"/>
                </a:lnTo>
                <a:lnTo>
                  <a:pt x="11028" y="4990"/>
                </a:lnTo>
                <a:lnTo>
                  <a:pt x="11018" y="4990"/>
                </a:lnTo>
                <a:lnTo>
                  <a:pt x="11010" y="4990"/>
                </a:lnTo>
                <a:lnTo>
                  <a:pt x="11006" y="4988"/>
                </a:lnTo>
                <a:lnTo>
                  <a:pt x="11004" y="4986"/>
                </a:lnTo>
                <a:lnTo>
                  <a:pt x="11004" y="4984"/>
                </a:lnTo>
                <a:lnTo>
                  <a:pt x="11004" y="4980"/>
                </a:lnTo>
                <a:lnTo>
                  <a:pt x="11002" y="4978"/>
                </a:lnTo>
                <a:lnTo>
                  <a:pt x="11000" y="4978"/>
                </a:lnTo>
                <a:lnTo>
                  <a:pt x="10992" y="4978"/>
                </a:lnTo>
                <a:lnTo>
                  <a:pt x="10986" y="4976"/>
                </a:lnTo>
                <a:lnTo>
                  <a:pt x="10980" y="4976"/>
                </a:lnTo>
                <a:lnTo>
                  <a:pt x="10978" y="4976"/>
                </a:lnTo>
                <a:lnTo>
                  <a:pt x="10976" y="4980"/>
                </a:lnTo>
                <a:lnTo>
                  <a:pt x="10974" y="4988"/>
                </a:lnTo>
                <a:lnTo>
                  <a:pt x="10968" y="4996"/>
                </a:lnTo>
                <a:lnTo>
                  <a:pt x="10966" y="4998"/>
                </a:lnTo>
                <a:lnTo>
                  <a:pt x="10962" y="5000"/>
                </a:lnTo>
                <a:lnTo>
                  <a:pt x="10960" y="4998"/>
                </a:lnTo>
                <a:lnTo>
                  <a:pt x="10958" y="4996"/>
                </a:lnTo>
                <a:lnTo>
                  <a:pt x="10954" y="4992"/>
                </a:lnTo>
                <a:lnTo>
                  <a:pt x="10952" y="4992"/>
                </a:lnTo>
                <a:lnTo>
                  <a:pt x="10950" y="4998"/>
                </a:lnTo>
                <a:lnTo>
                  <a:pt x="10946" y="5008"/>
                </a:lnTo>
                <a:lnTo>
                  <a:pt x="10940" y="5020"/>
                </a:lnTo>
                <a:lnTo>
                  <a:pt x="10936" y="5024"/>
                </a:lnTo>
                <a:lnTo>
                  <a:pt x="10936" y="5028"/>
                </a:lnTo>
                <a:lnTo>
                  <a:pt x="10936" y="5034"/>
                </a:lnTo>
                <a:lnTo>
                  <a:pt x="10936" y="5038"/>
                </a:lnTo>
                <a:lnTo>
                  <a:pt x="10936" y="5040"/>
                </a:lnTo>
                <a:lnTo>
                  <a:pt x="10932" y="5040"/>
                </a:lnTo>
                <a:lnTo>
                  <a:pt x="10928" y="5044"/>
                </a:lnTo>
                <a:lnTo>
                  <a:pt x="10930" y="5046"/>
                </a:lnTo>
                <a:lnTo>
                  <a:pt x="10932" y="5054"/>
                </a:lnTo>
                <a:lnTo>
                  <a:pt x="10932" y="5064"/>
                </a:lnTo>
                <a:lnTo>
                  <a:pt x="10928" y="5076"/>
                </a:lnTo>
                <a:lnTo>
                  <a:pt x="10922" y="5086"/>
                </a:lnTo>
                <a:lnTo>
                  <a:pt x="10918" y="5098"/>
                </a:lnTo>
                <a:lnTo>
                  <a:pt x="10918" y="5106"/>
                </a:lnTo>
                <a:lnTo>
                  <a:pt x="10918" y="5118"/>
                </a:lnTo>
                <a:lnTo>
                  <a:pt x="10918" y="5132"/>
                </a:lnTo>
                <a:lnTo>
                  <a:pt x="10916" y="5134"/>
                </a:lnTo>
                <a:lnTo>
                  <a:pt x="10916" y="5136"/>
                </a:lnTo>
                <a:lnTo>
                  <a:pt x="10914" y="5136"/>
                </a:lnTo>
                <a:lnTo>
                  <a:pt x="10912" y="5138"/>
                </a:lnTo>
                <a:lnTo>
                  <a:pt x="10910" y="5142"/>
                </a:lnTo>
                <a:lnTo>
                  <a:pt x="10910" y="5150"/>
                </a:lnTo>
                <a:close/>
                <a:moveTo>
                  <a:pt x="11186" y="5194"/>
                </a:moveTo>
                <a:lnTo>
                  <a:pt x="11186" y="5194"/>
                </a:lnTo>
                <a:lnTo>
                  <a:pt x="11188" y="5202"/>
                </a:lnTo>
                <a:lnTo>
                  <a:pt x="11192" y="5208"/>
                </a:lnTo>
                <a:lnTo>
                  <a:pt x="11200" y="5216"/>
                </a:lnTo>
                <a:lnTo>
                  <a:pt x="11210" y="5224"/>
                </a:lnTo>
                <a:lnTo>
                  <a:pt x="11214" y="5226"/>
                </a:lnTo>
                <a:lnTo>
                  <a:pt x="11220" y="5224"/>
                </a:lnTo>
                <a:lnTo>
                  <a:pt x="11226" y="5222"/>
                </a:lnTo>
                <a:lnTo>
                  <a:pt x="11230" y="5220"/>
                </a:lnTo>
                <a:lnTo>
                  <a:pt x="11232" y="5214"/>
                </a:lnTo>
                <a:lnTo>
                  <a:pt x="11234" y="5210"/>
                </a:lnTo>
                <a:lnTo>
                  <a:pt x="11234" y="5204"/>
                </a:lnTo>
                <a:lnTo>
                  <a:pt x="11230" y="5198"/>
                </a:lnTo>
                <a:lnTo>
                  <a:pt x="11226" y="5192"/>
                </a:lnTo>
                <a:lnTo>
                  <a:pt x="11218" y="5188"/>
                </a:lnTo>
                <a:lnTo>
                  <a:pt x="11212" y="5186"/>
                </a:lnTo>
                <a:lnTo>
                  <a:pt x="11204" y="5186"/>
                </a:lnTo>
                <a:lnTo>
                  <a:pt x="11198" y="5186"/>
                </a:lnTo>
                <a:lnTo>
                  <a:pt x="11192" y="5188"/>
                </a:lnTo>
                <a:lnTo>
                  <a:pt x="11188" y="5190"/>
                </a:lnTo>
                <a:lnTo>
                  <a:pt x="11186" y="5194"/>
                </a:lnTo>
                <a:close/>
                <a:moveTo>
                  <a:pt x="11302" y="5178"/>
                </a:moveTo>
                <a:lnTo>
                  <a:pt x="11302" y="5178"/>
                </a:lnTo>
                <a:lnTo>
                  <a:pt x="11294" y="5178"/>
                </a:lnTo>
                <a:lnTo>
                  <a:pt x="11284" y="5178"/>
                </a:lnTo>
                <a:lnTo>
                  <a:pt x="11278" y="5178"/>
                </a:lnTo>
                <a:lnTo>
                  <a:pt x="11272" y="5182"/>
                </a:lnTo>
                <a:lnTo>
                  <a:pt x="11268" y="5186"/>
                </a:lnTo>
                <a:lnTo>
                  <a:pt x="11264" y="5190"/>
                </a:lnTo>
                <a:lnTo>
                  <a:pt x="11262" y="5196"/>
                </a:lnTo>
                <a:lnTo>
                  <a:pt x="11262" y="5202"/>
                </a:lnTo>
                <a:lnTo>
                  <a:pt x="11264" y="5208"/>
                </a:lnTo>
                <a:lnTo>
                  <a:pt x="11266" y="5204"/>
                </a:lnTo>
                <a:lnTo>
                  <a:pt x="11270" y="5196"/>
                </a:lnTo>
                <a:lnTo>
                  <a:pt x="11272" y="5194"/>
                </a:lnTo>
                <a:lnTo>
                  <a:pt x="11272" y="5192"/>
                </a:lnTo>
                <a:lnTo>
                  <a:pt x="11274" y="5192"/>
                </a:lnTo>
                <a:lnTo>
                  <a:pt x="11276" y="5194"/>
                </a:lnTo>
                <a:lnTo>
                  <a:pt x="11282" y="5200"/>
                </a:lnTo>
                <a:lnTo>
                  <a:pt x="11284" y="5202"/>
                </a:lnTo>
                <a:lnTo>
                  <a:pt x="11288" y="5202"/>
                </a:lnTo>
                <a:lnTo>
                  <a:pt x="11292" y="5202"/>
                </a:lnTo>
                <a:lnTo>
                  <a:pt x="11296" y="5200"/>
                </a:lnTo>
                <a:lnTo>
                  <a:pt x="11302" y="5198"/>
                </a:lnTo>
                <a:lnTo>
                  <a:pt x="11306" y="5198"/>
                </a:lnTo>
                <a:lnTo>
                  <a:pt x="11316" y="5202"/>
                </a:lnTo>
                <a:lnTo>
                  <a:pt x="11324" y="5206"/>
                </a:lnTo>
                <a:lnTo>
                  <a:pt x="11328" y="5206"/>
                </a:lnTo>
                <a:lnTo>
                  <a:pt x="11330" y="5204"/>
                </a:lnTo>
                <a:lnTo>
                  <a:pt x="11332" y="5202"/>
                </a:lnTo>
                <a:lnTo>
                  <a:pt x="11334" y="5202"/>
                </a:lnTo>
                <a:lnTo>
                  <a:pt x="11344" y="5204"/>
                </a:lnTo>
                <a:lnTo>
                  <a:pt x="11356" y="5212"/>
                </a:lnTo>
                <a:lnTo>
                  <a:pt x="11370" y="5222"/>
                </a:lnTo>
                <a:lnTo>
                  <a:pt x="11376" y="5226"/>
                </a:lnTo>
                <a:lnTo>
                  <a:pt x="11380" y="5226"/>
                </a:lnTo>
                <a:lnTo>
                  <a:pt x="11384" y="5226"/>
                </a:lnTo>
                <a:lnTo>
                  <a:pt x="11384" y="5222"/>
                </a:lnTo>
                <a:lnTo>
                  <a:pt x="11382" y="5210"/>
                </a:lnTo>
                <a:lnTo>
                  <a:pt x="11372" y="5194"/>
                </a:lnTo>
                <a:lnTo>
                  <a:pt x="11368" y="5186"/>
                </a:lnTo>
                <a:lnTo>
                  <a:pt x="11364" y="5184"/>
                </a:lnTo>
                <a:lnTo>
                  <a:pt x="11360" y="5182"/>
                </a:lnTo>
                <a:lnTo>
                  <a:pt x="11358" y="5182"/>
                </a:lnTo>
                <a:lnTo>
                  <a:pt x="11352" y="5184"/>
                </a:lnTo>
                <a:lnTo>
                  <a:pt x="11346" y="5182"/>
                </a:lnTo>
                <a:lnTo>
                  <a:pt x="11340" y="5178"/>
                </a:lnTo>
                <a:lnTo>
                  <a:pt x="11328" y="5174"/>
                </a:lnTo>
                <a:lnTo>
                  <a:pt x="11326" y="5174"/>
                </a:lnTo>
                <a:lnTo>
                  <a:pt x="11324" y="5176"/>
                </a:lnTo>
                <a:lnTo>
                  <a:pt x="11318" y="5178"/>
                </a:lnTo>
                <a:lnTo>
                  <a:pt x="11312" y="5178"/>
                </a:lnTo>
                <a:lnTo>
                  <a:pt x="11302" y="5178"/>
                </a:lnTo>
                <a:close/>
                <a:moveTo>
                  <a:pt x="11158" y="5128"/>
                </a:moveTo>
                <a:lnTo>
                  <a:pt x="11158" y="5128"/>
                </a:lnTo>
                <a:lnTo>
                  <a:pt x="11156" y="5126"/>
                </a:lnTo>
                <a:lnTo>
                  <a:pt x="11152" y="5122"/>
                </a:lnTo>
                <a:lnTo>
                  <a:pt x="11138" y="5118"/>
                </a:lnTo>
                <a:lnTo>
                  <a:pt x="11132" y="5118"/>
                </a:lnTo>
                <a:lnTo>
                  <a:pt x="11126" y="5120"/>
                </a:lnTo>
                <a:lnTo>
                  <a:pt x="11120" y="5124"/>
                </a:lnTo>
                <a:lnTo>
                  <a:pt x="11118" y="5128"/>
                </a:lnTo>
                <a:lnTo>
                  <a:pt x="11120" y="5132"/>
                </a:lnTo>
                <a:lnTo>
                  <a:pt x="11124" y="5136"/>
                </a:lnTo>
                <a:lnTo>
                  <a:pt x="11132" y="5136"/>
                </a:lnTo>
                <a:lnTo>
                  <a:pt x="11138" y="5136"/>
                </a:lnTo>
                <a:lnTo>
                  <a:pt x="11152" y="5132"/>
                </a:lnTo>
                <a:lnTo>
                  <a:pt x="11156" y="5130"/>
                </a:lnTo>
                <a:lnTo>
                  <a:pt x="11158" y="5128"/>
                </a:lnTo>
                <a:close/>
                <a:moveTo>
                  <a:pt x="11162" y="5130"/>
                </a:moveTo>
                <a:lnTo>
                  <a:pt x="11162" y="5130"/>
                </a:lnTo>
                <a:lnTo>
                  <a:pt x="11162" y="5132"/>
                </a:lnTo>
                <a:lnTo>
                  <a:pt x="11166" y="5134"/>
                </a:lnTo>
                <a:lnTo>
                  <a:pt x="11176" y="5132"/>
                </a:lnTo>
                <a:lnTo>
                  <a:pt x="11200" y="5128"/>
                </a:lnTo>
                <a:lnTo>
                  <a:pt x="11200" y="5126"/>
                </a:lnTo>
                <a:lnTo>
                  <a:pt x="11198" y="5124"/>
                </a:lnTo>
                <a:lnTo>
                  <a:pt x="11184" y="5124"/>
                </a:lnTo>
                <a:lnTo>
                  <a:pt x="11170" y="5124"/>
                </a:lnTo>
                <a:lnTo>
                  <a:pt x="11164" y="5126"/>
                </a:lnTo>
                <a:lnTo>
                  <a:pt x="11162" y="5130"/>
                </a:lnTo>
                <a:close/>
                <a:moveTo>
                  <a:pt x="11242" y="5116"/>
                </a:moveTo>
                <a:lnTo>
                  <a:pt x="11242" y="5116"/>
                </a:lnTo>
                <a:lnTo>
                  <a:pt x="11242" y="5122"/>
                </a:lnTo>
                <a:lnTo>
                  <a:pt x="11246" y="5122"/>
                </a:lnTo>
                <a:lnTo>
                  <a:pt x="11254" y="5122"/>
                </a:lnTo>
                <a:lnTo>
                  <a:pt x="11270" y="5122"/>
                </a:lnTo>
                <a:lnTo>
                  <a:pt x="11272" y="5120"/>
                </a:lnTo>
                <a:lnTo>
                  <a:pt x="11268" y="5112"/>
                </a:lnTo>
                <a:lnTo>
                  <a:pt x="11262" y="5108"/>
                </a:lnTo>
                <a:lnTo>
                  <a:pt x="11258" y="5106"/>
                </a:lnTo>
                <a:lnTo>
                  <a:pt x="11254" y="5104"/>
                </a:lnTo>
                <a:lnTo>
                  <a:pt x="11250" y="5104"/>
                </a:lnTo>
                <a:lnTo>
                  <a:pt x="11246" y="5106"/>
                </a:lnTo>
                <a:lnTo>
                  <a:pt x="11244" y="5108"/>
                </a:lnTo>
                <a:lnTo>
                  <a:pt x="11242" y="5110"/>
                </a:lnTo>
                <a:lnTo>
                  <a:pt x="11242" y="5116"/>
                </a:lnTo>
                <a:close/>
                <a:moveTo>
                  <a:pt x="11340" y="5134"/>
                </a:moveTo>
                <a:lnTo>
                  <a:pt x="11340" y="5134"/>
                </a:lnTo>
                <a:lnTo>
                  <a:pt x="11344" y="5138"/>
                </a:lnTo>
                <a:lnTo>
                  <a:pt x="11352" y="5140"/>
                </a:lnTo>
                <a:lnTo>
                  <a:pt x="11358" y="5140"/>
                </a:lnTo>
                <a:lnTo>
                  <a:pt x="11360" y="5136"/>
                </a:lnTo>
                <a:lnTo>
                  <a:pt x="11362" y="5134"/>
                </a:lnTo>
                <a:lnTo>
                  <a:pt x="11362" y="5126"/>
                </a:lnTo>
                <a:lnTo>
                  <a:pt x="11360" y="5122"/>
                </a:lnTo>
                <a:lnTo>
                  <a:pt x="11354" y="5122"/>
                </a:lnTo>
                <a:lnTo>
                  <a:pt x="11346" y="5124"/>
                </a:lnTo>
                <a:lnTo>
                  <a:pt x="11336" y="5130"/>
                </a:lnTo>
                <a:lnTo>
                  <a:pt x="11336" y="5132"/>
                </a:lnTo>
                <a:lnTo>
                  <a:pt x="11340" y="5134"/>
                </a:lnTo>
                <a:close/>
                <a:moveTo>
                  <a:pt x="11380" y="5104"/>
                </a:moveTo>
                <a:lnTo>
                  <a:pt x="11380" y="5104"/>
                </a:lnTo>
                <a:lnTo>
                  <a:pt x="11382" y="5104"/>
                </a:lnTo>
                <a:lnTo>
                  <a:pt x="11384" y="5102"/>
                </a:lnTo>
                <a:lnTo>
                  <a:pt x="11386" y="5096"/>
                </a:lnTo>
                <a:lnTo>
                  <a:pt x="11386" y="5090"/>
                </a:lnTo>
                <a:lnTo>
                  <a:pt x="11386" y="5086"/>
                </a:lnTo>
                <a:lnTo>
                  <a:pt x="11386" y="5084"/>
                </a:lnTo>
                <a:lnTo>
                  <a:pt x="11380" y="5084"/>
                </a:lnTo>
                <a:lnTo>
                  <a:pt x="11374" y="5084"/>
                </a:lnTo>
                <a:lnTo>
                  <a:pt x="11370" y="5086"/>
                </a:lnTo>
                <a:lnTo>
                  <a:pt x="11370" y="5088"/>
                </a:lnTo>
                <a:lnTo>
                  <a:pt x="11370" y="5090"/>
                </a:lnTo>
                <a:lnTo>
                  <a:pt x="11374" y="5096"/>
                </a:lnTo>
                <a:lnTo>
                  <a:pt x="11380" y="5104"/>
                </a:lnTo>
                <a:close/>
                <a:moveTo>
                  <a:pt x="11362" y="5052"/>
                </a:moveTo>
                <a:lnTo>
                  <a:pt x="11362" y="5052"/>
                </a:lnTo>
                <a:lnTo>
                  <a:pt x="11368" y="5054"/>
                </a:lnTo>
                <a:lnTo>
                  <a:pt x="11372" y="5056"/>
                </a:lnTo>
                <a:lnTo>
                  <a:pt x="11378" y="5060"/>
                </a:lnTo>
                <a:lnTo>
                  <a:pt x="11384" y="5060"/>
                </a:lnTo>
                <a:lnTo>
                  <a:pt x="11386" y="5058"/>
                </a:lnTo>
                <a:lnTo>
                  <a:pt x="11382" y="5054"/>
                </a:lnTo>
                <a:lnTo>
                  <a:pt x="11380" y="5052"/>
                </a:lnTo>
                <a:lnTo>
                  <a:pt x="11380" y="5050"/>
                </a:lnTo>
                <a:lnTo>
                  <a:pt x="11384" y="5052"/>
                </a:lnTo>
                <a:lnTo>
                  <a:pt x="11388" y="5056"/>
                </a:lnTo>
                <a:lnTo>
                  <a:pt x="11394" y="5058"/>
                </a:lnTo>
                <a:lnTo>
                  <a:pt x="11398" y="5056"/>
                </a:lnTo>
                <a:lnTo>
                  <a:pt x="11400" y="5054"/>
                </a:lnTo>
                <a:lnTo>
                  <a:pt x="11400" y="5052"/>
                </a:lnTo>
                <a:lnTo>
                  <a:pt x="11394" y="5046"/>
                </a:lnTo>
                <a:lnTo>
                  <a:pt x="11384" y="5040"/>
                </a:lnTo>
                <a:lnTo>
                  <a:pt x="11378" y="5040"/>
                </a:lnTo>
                <a:lnTo>
                  <a:pt x="11372" y="5040"/>
                </a:lnTo>
                <a:lnTo>
                  <a:pt x="11364" y="5044"/>
                </a:lnTo>
                <a:lnTo>
                  <a:pt x="11358" y="5046"/>
                </a:lnTo>
                <a:lnTo>
                  <a:pt x="11358" y="5050"/>
                </a:lnTo>
                <a:lnTo>
                  <a:pt x="11362" y="5052"/>
                </a:lnTo>
                <a:close/>
                <a:moveTo>
                  <a:pt x="11246" y="4990"/>
                </a:moveTo>
                <a:lnTo>
                  <a:pt x="11246" y="4990"/>
                </a:lnTo>
                <a:lnTo>
                  <a:pt x="11248" y="4998"/>
                </a:lnTo>
                <a:lnTo>
                  <a:pt x="11246" y="5006"/>
                </a:lnTo>
                <a:lnTo>
                  <a:pt x="11246" y="5012"/>
                </a:lnTo>
                <a:lnTo>
                  <a:pt x="11248" y="5016"/>
                </a:lnTo>
                <a:lnTo>
                  <a:pt x="11250" y="5020"/>
                </a:lnTo>
                <a:lnTo>
                  <a:pt x="11252" y="5024"/>
                </a:lnTo>
                <a:lnTo>
                  <a:pt x="11254" y="5028"/>
                </a:lnTo>
                <a:lnTo>
                  <a:pt x="11252" y="5038"/>
                </a:lnTo>
                <a:lnTo>
                  <a:pt x="11252" y="5046"/>
                </a:lnTo>
                <a:lnTo>
                  <a:pt x="11254" y="5050"/>
                </a:lnTo>
                <a:lnTo>
                  <a:pt x="11256" y="5056"/>
                </a:lnTo>
                <a:lnTo>
                  <a:pt x="11270" y="5074"/>
                </a:lnTo>
                <a:lnTo>
                  <a:pt x="11276" y="5080"/>
                </a:lnTo>
                <a:lnTo>
                  <a:pt x="11278" y="5082"/>
                </a:lnTo>
                <a:lnTo>
                  <a:pt x="11282" y="5082"/>
                </a:lnTo>
                <a:lnTo>
                  <a:pt x="11284" y="5082"/>
                </a:lnTo>
                <a:lnTo>
                  <a:pt x="11282" y="5080"/>
                </a:lnTo>
                <a:lnTo>
                  <a:pt x="11278" y="5076"/>
                </a:lnTo>
                <a:lnTo>
                  <a:pt x="11272" y="5068"/>
                </a:lnTo>
                <a:lnTo>
                  <a:pt x="11268" y="5058"/>
                </a:lnTo>
                <a:lnTo>
                  <a:pt x="11264" y="5046"/>
                </a:lnTo>
                <a:lnTo>
                  <a:pt x="11262" y="5036"/>
                </a:lnTo>
                <a:lnTo>
                  <a:pt x="11262" y="5026"/>
                </a:lnTo>
                <a:lnTo>
                  <a:pt x="11266" y="5018"/>
                </a:lnTo>
                <a:lnTo>
                  <a:pt x="11268" y="5018"/>
                </a:lnTo>
                <a:lnTo>
                  <a:pt x="11270" y="5016"/>
                </a:lnTo>
                <a:lnTo>
                  <a:pt x="11278" y="5018"/>
                </a:lnTo>
                <a:lnTo>
                  <a:pt x="11290" y="5024"/>
                </a:lnTo>
                <a:lnTo>
                  <a:pt x="11294" y="5026"/>
                </a:lnTo>
                <a:lnTo>
                  <a:pt x="11298" y="5026"/>
                </a:lnTo>
                <a:lnTo>
                  <a:pt x="11298" y="5024"/>
                </a:lnTo>
                <a:lnTo>
                  <a:pt x="11298" y="5022"/>
                </a:lnTo>
                <a:lnTo>
                  <a:pt x="11294" y="5014"/>
                </a:lnTo>
                <a:lnTo>
                  <a:pt x="11288" y="5012"/>
                </a:lnTo>
                <a:lnTo>
                  <a:pt x="11282" y="5008"/>
                </a:lnTo>
                <a:lnTo>
                  <a:pt x="11278" y="5006"/>
                </a:lnTo>
                <a:lnTo>
                  <a:pt x="11276" y="5004"/>
                </a:lnTo>
                <a:lnTo>
                  <a:pt x="11274" y="5002"/>
                </a:lnTo>
                <a:lnTo>
                  <a:pt x="11276" y="5000"/>
                </a:lnTo>
                <a:lnTo>
                  <a:pt x="11282" y="4994"/>
                </a:lnTo>
                <a:lnTo>
                  <a:pt x="11290" y="4990"/>
                </a:lnTo>
                <a:lnTo>
                  <a:pt x="11292" y="4988"/>
                </a:lnTo>
                <a:lnTo>
                  <a:pt x="11294" y="4984"/>
                </a:lnTo>
                <a:lnTo>
                  <a:pt x="11296" y="4974"/>
                </a:lnTo>
                <a:lnTo>
                  <a:pt x="11294" y="4970"/>
                </a:lnTo>
                <a:lnTo>
                  <a:pt x="11292" y="4966"/>
                </a:lnTo>
                <a:lnTo>
                  <a:pt x="11290" y="4964"/>
                </a:lnTo>
                <a:lnTo>
                  <a:pt x="11284" y="4964"/>
                </a:lnTo>
                <a:lnTo>
                  <a:pt x="11278" y="4968"/>
                </a:lnTo>
                <a:lnTo>
                  <a:pt x="11274" y="4974"/>
                </a:lnTo>
                <a:lnTo>
                  <a:pt x="11266" y="4988"/>
                </a:lnTo>
                <a:lnTo>
                  <a:pt x="11262" y="4998"/>
                </a:lnTo>
                <a:lnTo>
                  <a:pt x="11260" y="5000"/>
                </a:lnTo>
                <a:lnTo>
                  <a:pt x="11258" y="4998"/>
                </a:lnTo>
                <a:lnTo>
                  <a:pt x="11256" y="4992"/>
                </a:lnTo>
                <a:lnTo>
                  <a:pt x="11258" y="4988"/>
                </a:lnTo>
                <a:lnTo>
                  <a:pt x="11262" y="4982"/>
                </a:lnTo>
                <a:lnTo>
                  <a:pt x="11266" y="4972"/>
                </a:lnTo>
                <a:lnTo>
                  <a:pt x="11268" y="4966"/>
                </a:lnTo>
                <a:lnTo>
                  <a:pt x="11268" y="4962"/>
                </a:lnTo>
                <a:lnTo>
                  <a:pt x="11264" y="4954"/>
                </a:lnTo>
                <a:lnTo>
                  <a:pt x="11262" y="4950"/>
                </a:lnTo>
                <a:lnTo>
                  <a:pt x="11262" y="4946"/>
                </a:lnTo>
                <a:lnTo>
                  <a:pt x="11262" y="4944"/>
                </a:lnTo>
                <a:lnTo>
                  <a:pt x="11266" y="4932"/>
                </a:lnTo>
                <a:lnTo>
                  <a:pt x="11258" y="4936"/>
                </a:lnTo>
                <a:lnTo>
                  <a:pt x="11254" y="4940"/>
                </a:lnTo>
                <a:lnTo>
                  <a:pt x="11250" y="4946"/>
                </a:lnTo>
                <a:lnTo>
                  <a:pt x="11246" y="4960"/>
                </a:lnTo>
                <a:lnTo>
                  <a:pt x="11244" y="4976"/>
                </a:lnTo>
                <a:lnTo>
                  <a:pt x="11244" y="4984"/>
                </a:lnTo>
                <a:lnTo>
                  <a:pt x="11246" y="4990"/>
                </a:lnTo>
                <a:close/>
                <a:moveTo>
                  <a:pt x="11276" y="4936"/>
                </a:moveTo>
                <a:lnTo>
                  <a:pt x="11276" y="4936"/>
                </a:lnTo>
                <a:lnTo>
                  <a:pt x="11276" y="4940"/>
                </a:lnTo>
                <a:lnTo>
                  <a:pt x="11280" y="4942"/>
                </a:lnTo>
                <a:lnTo>
                  <a:pt x="11284" y="4940"/>
                </a:lnTo>
                <a:lnTo>
                  <a:pt x="11288" y="4936"/>
                </a:lnTo>
                <a:lnTo>
                  <a:pt x="11290" y="4930"/>
                </a:lnTo>
                <a:lnTo>
                  <a:pt x="11292" y="4924"/>
                </a:lnTo>
                <a:lnTo>
                  <a:pt x="11294" y="4918"/>
                </a:lnTo>
                <a:lnTo>
                  <a:pt x="11292" y="4914"/>
                </a:lnTo>
                <a:lnTo>
                  <a:pt x="11288" y="4912"/>
                </a:lnTo>
                <a:lnTo>
                  <a:pt x="11286" y="4912"/>
                </a:lnTo>
                <a:lnTo>
                  <a:pt x="11282" y="4912"/>
                </a:lnTo>
                <a:lnTo>
                  <a:pt x="11280" y="4916"/>
                </a:lnTo>
                <a:lnTo>
                  <a:pt x="11276" y="4926"/>
                </a:lnTo>
                <a:lnTo>
                  <a:pt x="11276" y="4936"/>
                </a:lnTo>
                <a:close/>
                <a:moveTo>
                  <a:pt x="11022" y="5302"/>
                </a:moveTo>
                <a:lnTo>
                  <a:pt x="11022" y="5302"/>
                </a:lnTo>
                <a:lnTo>
                  <a:pt x="11024" y="5306"/>
                </a:lnTo>
                <a:lnTo>
                  <a:pt x="11026" y="5302"/>
                </a:lnTo>
                <a:lnTo>
                  <a:pt x="11026" y="5296"/>
                </a:lnTo>
                <a:lnTo>
                  <a:pt x="11022" y="5288"/>
                </a:lnTo>
                <a:lnTo>
                  <a:pt x="11020" y="5284"/>
                </a:lnTo>
                <a:lnTo>
                  <a:pt x="11018" y="5288"/>
                </a:lnTo>
                <a:lnTo>
                  <a:pt x="11018" y="5294"/>
                </a:lnTo>
                <a:lnTo>
                  <a:pt x="11022" y="5302"/>
                </a:lnTo>
                <a:close/>
                <a:moveTo>
                  <a:pt x="11040" y="5304"/>
                </a:moveTo>
                <a:lnTo>
                  <a:pt x="11040" y="5304"/>
                </a:lnTo>
                <a:lnTo>
                  <a:pt x="11048" y="5300"/>
                </a:lnTo>
                <a:lnTo>
                  <a:pt x="11050" y="5296"/>
                </a:lnTo>
                <a:lnTo>
                  <a:pt x="11050" y="5292"/>
                </a:lnTo>
                <a:lnTo>
                  <a:pt x="11050" y="5288"/>
                </a:lnTo>
                <a:lnTo>
                  <a:pt x="11050" y="5284"/>
                </a:lnTo>
                <a:lnTo>
                  <a:pt x="11052" y="5278"/>
                </a:lnTo>
                <a:lnTo>
                  <a:pt x="11054" y="5270"/>
                </a:lnTo>
                <a:lnTo>
                  <a:pt x="11054" y="5266"/>
                </a:lnTo>
                <a:lnTo>
                  <a:pt x="11052" y="5264"/>
                </a:lnTo>
                <a:lnTo>
                  <a:pt x="11048" y="5264"/>
                </a:lnTo>
                <a:lnTo>
                  <a:pt x="11046" y="5264"/>
                </a:lnTo>
                <a:lnTo>
                  <a:pt x="11040" y="5270"/>
                </a:lnTo>
                <a:lnTo>
                  <a:pt x="11038" y="5274"/>
                </a:lnTo>
                <a:lnTo>
                  <a:pt x="11038" y="5278"/>
                </a:lnTo>
                <a:lnTo>
                  <a:pt x="11038" y="5288"/>
                </a:lnTo>
                <a:lnTo>
                  <a:pt x="11036" y="5298"/>
                </a:lnTo>
                <a:lnTo>
                  <a:pt x="11036" y="5304"/>
                </a:lnTo>
                <a:lnTo>
                  <a:pt x="11038" y="5304"/>
                </a:lnTo>
                <a:lnTo>
                  <a:pt x="11040" y="5304"/>
                </a:lnTo>
                <a:close/>
                <a:moveTo>
                  <a:pt x="11052" y="5316"/>
                </a:moveTo>
                <a:lnTo>
                  <a:pt x="11052" y="5316"/>
                </a:lnTo>
                <a:lnTo>
                  <a:pt x="11056" y="5318"/>
                </a:lnTo>
                <a:lnTo>
                  <a:pt x="11058" y="5316"/>
                </a:lnTo>
                <a:lnTo>
                  <a:pt x="11060" y="5308"/>
                </a:lnTo>
                <a:lnTo>
                  <a:pt x="11062" y="5306"/>
                </a:lnTo>
                <a:lnTo>
                  <a:pt x="11066" y="5304"/>
                </a:lnTo>
                <a:lnTo>
                  <a:pt x="11072" y="5302"/>
                </a:lnTo>
                <a:lnTo>
                  <a:pt x="11074" y="5302"/>
                </a:lnTo>
                <a:lnTo>
                  <a:pt x="11074" y="5300"/>
                </a:lnTo>
                <a:lnTo>
                  <a:pt x="11068" y="5292"/>
                </a:lnTo>
                <a:lnTo>
                  <a:pt x="11064" y="5286"/>
                </a:lnTo>
                <a:lnTo>
                  <a:pt x="11064" y="5282"/>
                </a:lnTo>
                <a:lnTo>
                  <a:pt x="11064" y="5278"/>
                </a:lnTo>
                <a:lnTo>
                  <a:pt x="11068" y="5274"/>
                </a:lnTo>
                <a:lnTo>
                  <a:pt x="11072" y="5268"/>
                </a:lnTo>
                <a:lnTo>
                  <a:pt x="11072" y="5264"/>
                </a:lnTo>
                <a:lnTo>
                  <a:pt x="11070" y="5258"/>
                </a:lnTo>
                <a:lnTo>
                  <a:pt x="11068" y="5254"/>
                </a:lnTo>
                <a:lnTo>
                  <a:pt x="11066" y="5252"/>
                </a:lnTo>
                <a:lnTo>
                  <a:pt x="11064" y="5252"/>
                </a:lnTo>
                <a:lnTo>
                  <a:pt x="11062" y="5256"/>
                </a:lnTo>
                <a:lnTo>
                  <a:pt x="11058" y="5270"/>
                </a:lnTo>
                <a:lnTo>
                  <a:pt x="11056" y="5286"/>
                </a:lnTo>
                <a:lnTo>
                  <a:pt x="11056" y="5294"/>
                </a:lnTo>
                <a:lnTo>
                  <a:pt x="11052" y="5300"/>
                </a:lnTo>
                <a:lnTo>
                  <a:pt x="11048" y="5306"/>
                </a:lnTo>
                <a:lnTo>
                  <a:pt x="11046" y="5310"/>
                </a:lnTo>
                <a:lnTo>
                  <a:pt x="11046" y="5312"/>
                </a:lnTo>
                <a:lnTo>
                  <a:pt x="11052" y="5316"/>
                </a:lnTo>
                <a:close/>
                <a:moveTo>
                  <a:pt x="11240" y="5058"/>
                </a:moveTo>
                <a:lnTo>
                  <a:pt x="11240" y="5058"/>
                </a:lnTo>
                <a:lnTo>
                  <a:pt x="11240" y="5062"/>
                </a:lnTo>
                <a:lnTo>
                  <a:pt x="11242" y="5068"/>
                </a:lnTo>
                <a:lnTo>
                  <a:pt x="11246" y="5074"/>
                </a:lnTo>
                <a:lnTo>
                  <a:pt x="11250" y="5076"/>
                </a:lnTo>
                <a:lnTo>
                  <a:pt x="11252" y="5072"/>
                </a:lnTo>
                <a:lnTo>
                  <a:pt x="11252" y="5064"/>
                </a:lnTo>
                <a:lnTo>
                  <a:pt x="11250" y="5058"/>
                </a:lnTo>
                <a:lnTo>
                  <a:pt x="11248" y="5054"/>
                </a:lnTo>
                <a:lnTo>
                  <a:pt x="11244" y="5054"/>
                </a:lnTo>
                <a:lnTo>
                  <a:pt x="11240" y="5058"/>
                </a:lnTo>
                <a:close/>
                <a:moveTo>
                  <a:pt x="11412" y="5392"/>
                </a:moveTo>
                <a:lnTo>
                  <a:pt x="11412" y="5392"/>
                </a:lnTo>
                <a:lnTo>
                  <a:pt x="11412" y="5390"/>
                </a:lnTo>
                <a:lnTo>
                  <a:pt x="11410" y="5390"/>
                </a:lnTo>
                <a:lnTo>
                  <a:pt x="11406" y="5392"/>
                </a:lnTo>
                <a:lnTo>
                  <a:pt x="11402" y="5398"/>
                </a:lnTo>
                <a:lnTo>
                  <a:pt x="11398" y="5406"/>
                </a:lnTo>
                <a:lnTo>
                  <a:pt x="11394" y="5420"/>
                </a:lnTo>
                <a:lnTo>
                  <a:pt x="11394" y="5426"/>
                </a:lnTo>
                <a:lnTo>
                  <a:pt x="11396" y="5426"/>
                </a:lnTo>
                <a:lnTo>
                  <a:pt x="11406" y="5420"/>
                </a:lnTo>
                <a:lnTo>
                  <a:pt x="11412" y="5412"/>
                </a:lnTo>
                <a:lnTo>
                  <a:pt x="11414" y="5402"/>
                </a:lnTo>
                <a:lnTo>
                  <a:pt x="11412" y="5392"/>
                </a:lnTo>
                <a:close/>
                <a:moveTo>
                  <a:pt x="11514" y="5376"/>
                </a:moveTo>
                <a:lnTo>
                  <a:pt x="11514" y="5376"/>
                </a:lnTo>
                <a:lnTo>
                  <a:pt x="11522" y="5372"/>
                </a:lnTo>
                <a:lnTo>
                  <a:pt x="11526" y="5366"/>
                </a:lnTo>
                <a:lnTo>
                  <a:pt x="11526" y="5360"/>
                </a:lnTo>
                <a:lnTo>
                  <a:pt x="11520" y="5352"/>
                </a:lnTo>
                <a:lnTo>
                  <a:pt x="11516" y="5346"/>
                </a:lnTo>
                <a:lnTo>
                  <a:pt x="11512" y="5346"/>
                </a:lnTo>
                <a:lnTo>
                  <a:pt x="11510" y="5350"/>
                </a:lnTo>
                <a:lnTo>
                  <a:pt x="11510" y="5356"/>
                </a:lnTo>
                <a:lnTo>
                  <a:pt x="11510" y="5370"/>
                </a:lnTo>
                <a:lnTo>
                  <a:pt x="11512" y="5374"/>
                </a:lnTo>
                <a:lnTo>
                  <a:pt x="11514" y="5376"/>
                </a:lnTo>
                <a:close/>
                <a:moveTo>
                  <a:pt x="10442" y="5192"/>
                </a:moveTo>
                <a:lnTo>
                  <a:pt x="10442" y="5192"/>
                </a:lnTo>
                <a:lnTo>
                  <a:pt x="10446" y="5198"/>
                </a:lnTo>
                <a:lnTo>
                  <a:pt x="10448" y="5198"/>
                </a:lnTo>
                <a:lnTo>
                  <a:pt x="10450" y="5194"/>
                </a:lnTo>
                <a:lnTo>
                  <a:pt x="10452" y="5192"/>
                </a:lnTo>
                <a:lnTo>
                  <a:pt x="10454" y="5192"/>
                </a:lnTo>
                <a:lnTo>
                  <a:pt x="10458" y="5194"/>
                </a:lnTo>
                <a:lnTo>
                  <a:pt x="10462" y="5194"/>
                </a:lnTo>
                <a:lnTo>
                  <a:pt x="10468" y="5188"/>
                </a:lnTo>
                <a:lnTo>
                  <a:pt x="10470" y="5180"/>
                </a:lnTo>
                <a:lnTo>
                  <a:pt x="10470" y="5176"/>
                </a:lnTo>
                <a:lnTo>
                  <a:pt x="10470" y="5174"/>
                </a:lnTo>
                <a:lnTo>
                  <a:pt x="10464" y="5168"/>
                </a:lnTo>
                <a:lnTo>
                  <a:pt x="10456" y="5164"/>
                </a:lnTo>
                <a:lnTo>
                  <a:pt x="10450" y="5162"/>
                </a:lnTo>
                <a:lnTo>
                  <a:pt x="10448" y="5164"/>
                </a:lnTo>
                <a:lnTo>
                  <a:pt x="10444" y="5166"/>
                </a:lnTo>
                <a:lnTo>
                  <a:pt x="10442" y="5170"/>
                </a:lnTo>
                <a:lnTo>
                  <a:pt x="10440" y="5182"/>
                </a:lnTo>
                <a:lnTo>
                  <a:pt x="10440" y="5186"/>
                </a:lnTo>
                <a:lnTo>
                  <a:pt x="10442" y="5192"/>
                </a:lnTo>
                <a:close/>
                <a:moveTo>
                  <a:pt x="10396" y="5160"/>
                </a:moveTo>
                <a:lnTo>
                  <a:pt x="10396" y="5160"/>
                </a:lnTo>
                <a:lnTo>
                  <a:pt x="10392" y="5156"/>
                </a:lnTo>
                <a:lnTo>
                  <a:pt x="10388" y="5150"/>
                </a:lnTo>
                <a:lnTo>
                  <a:pt x="10386" y="5132"/>
                </a:lnTo>
                <a:lnTo>
                  <a:pt x="10382" y="5124"/>
                </a:lnTo>
                <a:lnTo>
                  <a:pt x="10380" y="5116"/>
                </a:lnTo>
                <a:lnTo>
                  <a:pt x="10372" y="5112"/>
                </a:lnTo>
                <a:lnTo>
                  <a:pt x="10364" y="5112"/>
                </a:lnTo>
                <a:lnTo>
                  <a:pt x="10356" y="5116"/>
                </a:lnTo>
                <a:lnTo>
                  <a:pt x="10352" y="5120"/>
                </a:lnTo>
                <a:lnTo>
                  <a:pt x="10352" y="5124"/>
                </a:lnTo>
                <a:lnTo>
                  <a:pt x="10352" y="5128"/>
                </a:lnTo>
                <a:lnTo>
                  <a:pt x="10348" y="5130"/>
                </a:lnTo>
                <a:lnTo>
                  <a:pt x="10344" y="5134"/>
                </a:lnTo>
                <a:lnTo>
                  <a:pt x="10342" y="5138"/>
                </a:lnTo>
                <a:lnTo>
                  <a:pt x="10344" y="5140"/>
                </a:lnTo>
                <a:lnTo>
                  <a:pt x="10346" y="5142"/>
                </a:lnTo>
                <a:lnTo>
                  <a:pt x="10354" y="5142"/>
                </a:lnTo>
                <a:lnTo>
                  <a:pt x="10362" y="5142"/>
                </a:lnTo>
                <a:lnTo>
                  <a:pt x="10366" y="5144"/>
                </a:lnTo>
                <a:lnTo>
                  <a:pt x="10368" y="5146"/>
                </a:lnTo>
                <a:lnTo>
                  <a:pt x="10372" y="5158"/>
                </a:lnTo>
                <a:lnTo>
                  <a:pt x="10376" y="5170"/>
                </a:lnTo>
                <a:lnTo>
                  <a:pt x="10378" y="5176"/>
                </a:lnTo>
                <a:lnTo>
                  <a:pt x="10384" y="5178"/>
                </a:lnTo>
                <a:lnTo>
                  <a:pt x="10392" y="5182"/>
                </a:lnTo>
                <a:lnTo>
                  <a:pt x="10396" y="5186"/>
                </a:lnTo>
                <a:lnTo>
                  <a:pt x="10400" y="5190"/>
                </a:lnTo>
                <a:lnTo>
                  <a:pt x="10404" y="5190"/>
                </a:lnTo>
                <a:lnTo>
                  <a:pt x="10406" y="5188"/>
                </a:lnTo>
                <a:lnTo>
                  <a:pt x="10408" y="5186"/>
                </a:lnTo>
                <a:lnTo>
                  <a:pt x="10406" y="5182"/>
                </a:lnTo>
                <a:lnTo>
                  <a:pt x="10404" y="5178"/>
                </a:lnTo>
                <a:lnTo>
                  <a:pt x="10404" y="5176"/>
                </a:lnTo>
                <a:lnTo>
                  <a:pt x="10404" y="5172"/>
                </a:lnTo>
                <a:lnTo>
                  <a:pt x="10406" y="5168"/>
                </a:lnTo>
                <a:lnTo>
                  <a:pt x="10406" y="5166"/>
                </a:lnTo>
                <a:lnTo>
                  <a:pt x="10402" y="5162"/>
                </a:lnTo>
                <a:lnTo>
                  <a:pt x="10396" y="5160"/>
                </a:lnTo>
                <a:close/>
                <a:moveTo>
                  <a:pt x="10682" y="5374"/>
                </a:moveTo>
                <a:lnTo>
                  <a:pt x="10682" y="5374"/>
                </a:lnTo>
                <a:lnTo>
                  <a:pt x="10670" y="5374"/>
                </a:lnTo>
                <a:lnTo>
                  <a:pt x="10658" y="5376"/>
                </a:lnTo>
                <a:lnTo>
                  <a:pt x="10652" y="5378"/>
                </a:lnTo>
                <a:lnTo>
                  <a:pt x="10652" y="5382"/>
                </a:lnTo>
                <a:lnTo>
                  <a:pt x="10652" y="5384"/>
                </a:lnTo>
                <a:lnTo>
                  <a:pt x="10656" y="5388"/>
                </a:lnTo>
                <a:lnTo>
                  <a:pt x="10668" y="5390"/>
                </a:lnTo>
                <a:lnTo>
                  <a:pt x="10680" y="5392"/>
                </a:lnTo>
                <a:lnTo>
                  <a:pt x="10684" y="5390"/>
                </a:lnTo>
                <a:lnTo>
                  <a:pt x="10686" y="5390"/>
                </a:lnTo>
                <a:lnTo>
                  <a:pt x="10692" y="5386"/>
                </a:lnTo>
                <a:lnTo>
                  <a:pt x="10700" y="5382"/>
                </a:lnTo>
                <a:lnTo>
                  <a:pt x="10706" y="5378"/>
                </a:lnTo>
                <a:lnTo>
                  <a:pt x="10706" y="5376"/>
                </a:lnTo>
                <a:lnTo>
                  <a:pt x="10702" y="5374"/>
                </a:lnTo>
                <a:lnTo>
                  <a:pt x="10700" y="5374"/>
                </a:lnTo>
                <a:lnTo>
                  <a:pt x="10694" y="5374"/>
                </a:lnTo>
                <a:lnTo>
                  <a:pt x="10682" y="5374"/>
                </a:lnTo>
                <a:close/>
                <a:moveTo>
                  <a:pt x="11090" y="5452"/>
                </a:moveTo>
                <a:lnTo>
                  <a:pt x="11090" y="5452"/>
                </a:lnTo>
                <a:lnTo>
                  <a:pt x="11092" y="5450"/>
                </a:lnTo>
                <a:lnTo>
                  <a:pt x="11094" y="5448"/>
                </a:lnTo>
                <a:lnTo>
                  <a:pt x="11096" y="5446"/>
                </a:lnTo>
                <a:lnTo>
                  <a:pt x="11098" y="5444"/>
                </a:lnTo>
                <a:lnTo>
                  <a:pt x="11102" y="5440"/>
                </a:lnTo>
                <a:lnTo>
                  <a:pt x="11100" y="5440"/>
                </a:lnTo>
                <a:lnTo>
                  <a:pt x="11096" y="5438"/>
                </a:lnTo>
                <a:lnTo>
                  <a:pt x="11086" y="5440"/>
                </a:lnTo>
                <a:lnTo>
                  <a:pt x="11082" y="5442"/>
                </a:lnTo>
                <a:lnTo>
                  <a:pt x="11082" y="5444"/>
                </a:lnTo>
                <a:lnTo>
                  <a:pt x="11082" y="5446"/>
                </a:lnTo>
                <a:lnTo>
                  <a:pt x="11082" y="5448"/>
                </a:lnTo>
                <a:lnTo>
                  <a:pt x="11076" y="5452"/>
                </a:lnTo>
                <a:lnTo>
                  <a:pt x="11074" y="5454"/>
                </a:lnTo>
                <a:lnTo>
                  <a:pt x="11074" y="5456"/>
                </a:lnTo>
                <a:lnTo>
                  <a:pt x="11086" y="5456"/>
                </a:lnTo>
                <a:lnTo>
                  <a:pt x="11088" y="5456"/>
                </a:lnTo>
                <a:lnTo>
                  <a:pt x="11088" y="5454"/>
                </a:lnTo>
                <a:lnTo>
                  <a:pt x="11088" y="5452"/>
                </a:lnTo>
                <a:lnTo>
                  <a:pt x="11090" y="5452"/>
                </a:lnTo>
                <a:close/>
                <a:moveTo>
                  <a:pt x="11138" y="5436"/>
                </a:moveTo>
                <a:lnTo>
                  <a:pt x="11138" y="5436"/>
                </a:lnTo>
                <a:lnTo>
                  <a:pt x="11130" y="5436"/>
                </a:lnTo>
                <a:lnTo>
                  <a:pt x="11126" y="5434"/>
                </a:lnTo>
                <a:lnTo>
                  <a:pt x="11124" y="5434"/>
                </a:lnTo>
                <a:lnTo>
                  <a:pt x="11122" y="5434"/>
                </a:lnTo>
                <a:lnTo>
                  <a:pt x="11120" y="5442"/>
                </a:lnTo>
                <a:lnTo>
                  <a:pt x="11118" y="5448"/>
                </a:lnTo>
                <a:lnTo>
                  <a:pt x="11120" y="5450"/>
                </a:lnTo>
                <a:lnTo>
                  <a:pt x="11122" y="5450"/>
                </a:lnTo>
                <a:lnTo>
                  <a:pt x="11132" y="5448"/>
                </a:lnTo>
                <a:lnTo>
                  <a:pt x="11146" y="5446"/>
                </a:lnTo>
                <a:lnTo>
                  <a:pt x="11148" y="5446"/>
                </a:lnTo>
                <a:lnTo>
                  <a:pt x="11152" y="5444"/>
                </a:lnTo>
                <a:lnTo>
                  <a:pt x="11152" y="5442"/>
                </a:lnTo>
                <a:lnTo>
                  <a:pt x="11152" y="5440"/>
                </a:lnTo>
                <a:lnTo>
                  <a:pt x="11146" y="5438"/>
                </a:lnTo>
                <a:lnTo>
                  <a:pt x="11142" y="5436"/>
                </a:lnTo>
                <a:lnTo>
                  <a:pt x="11138" y="5436"/>
                </a:lnTo>
                <a:close/>
                <a:moveTo>
                  <a:pt x="10372" y="5326"/>
                </a:moveTo>
                <a:lnTo>
                  <a:pt x="10372" y="5326"/>
                </a:lnTo>
                <a:lnTo>
                  <a:pt x="10374" y="5322"/>
                </a:lnTo>
                <a:lnTo>
                  <a:pt x="10374" y="5318"/>
                </a:lnTo>
                <a:lnTo>
                  <a:pt x="10376" y="5306"/>
                </a:lnTo>
                <a:lnTo>
                  <a:pt x="10376" y="5292"/>
                </a:lnTo>
                <a:lnTo>
                  <a:pt x="10376" y="5274"/>
                </a:lnTo>
                <a:lnTo>
                  <a:pt x="10376" y="5262"/>
                </a:lnTo>
                <a:lnTo>
                  <a:pt x="10374" y="5254"/>
                </a:lnTo>
                <a:lnTo>
                  <a:pt x="10374" y="5250"/>
                </a:lnTo>
                <a:lnTo>
                  <a:pt x="10376" y="5238"/>
                </a:lnTo>
                <a:lnTo>
                  <a:pt x="10376" y="5226"/>
                </a:lnTo>
                <a:lnTo>
                  <a:pt x="10376" y="5220"/>
                </a:lnTo>
                <a:lnTo>
                  <a:pt x="10376" y="5214"/>
                </a:lnTo>
                <a:lnTo>
                  <a:pt x="10380" y="5204"/>
                </a:lnTo>
                <a:lnTo>
                  <a:pt x="10382" y="5198"/>
                </a:lnTo>
                <a:lnTo>
                  <a:pt x="10384" y="5192"/>
                </a:lnTo>
                <a:lnTo>
                  <a:pt x="10382" y="5190"/>
                </a:lnTo>
                <a:lnTo>
                  <a:pt x="10380" y="5186"/>
                </a:lnTo>
                <a:lnTo>
                  <a:pt x="10374" y="5180"/>
                </a:lnTo>
                <a:lnTo>
                  <a:pt x="10372" y="5176"/>
                </a:lnTo>
                <a:lnTo>
                  <a:pt x="10368" y="5172"/>
                </a:lnTo>
                <a:lnTo>
                  <a:pt x="10364" y="5160"/>
                </a:lnTo>
                <a:lnTo>
                  <a:pt x="10360" y="5154"/>
                </a:lnTo>
                <a:lnTo>
                  <a:pt x="10356" y="5154"/>
                </a:lnTo>
                <a:lnTo>
                  <a:pt x="10348" y="5156"/>
                </a:lnTo>
                <a:lnTo>
                  <a:pt x="10344" y="5158"/>
                </a:lnTo>
                <a:lnTo>
                  <a:pt x="10342" y="5156"/>
                </a:lnTo>
                <a:lnTo>
                  <a:pt x="10338" y="5154"/>
                </a:lnTo>
                <a:lnTo>
                  <a:pt x="10334" y="5158"/>
                </a:lnTo>
                <a:lnTo>
                  <a:pt x="10330" y="5162"/>
                </a:lnTo>
                <a:lnTo>
                  <a:pt x="10328" y="5162"/>
                </a:lnTo>
                <a:lnTo>
                  <a:pt x="10330" y="5154"/>
                </a:lnTo>
                <a:lnTo>
                  <a:pt x="10334" y="5144"/>
                </a:lnTo>
                <a:lnTo>
                  <a:pt x="10334" y="5142"/>
                </a:lnTo>
                <a:lnTo>
                  <a:pt x="10330" y="5140"/>
                </a:lnTo>
                <a:lnTo>
                  <a:pt x="10326" y="5136"/>
                </a:lnTo>
                <a:lnTo>
                  <a:pt x="10324" y="5130"/>
                </a:lnTo>
                <a:lnTo>
                  <a:pt x="10320" y="5114"/>
                </a:lnTo>
                <a:lnTo>
                  <a:pt x="10316" y="5104"/>
                </a:lnTo>
                <a:lnTo>
                  <a:pt x="10314" y="5096"/>
                </a:lnTo>
                <a:lnTo>
                  <a:pt x="10310" y="5092"/>
                </a:lnTo>
                <a:lnTo>
                  <a:pt x="10308" y="5090"/>
                </a:lnTo>
                <a:lnTo>
                  <a:pt x="10304" y="5090"/>
                </a:lnTo>
                <a:lnTo>
                  <a:pt x="10298" y="5090"/>
                </a:lnTo>
                <a:lnTo>
                  <a:pt x="10292" y="5088"/>
                </a:lnTo>
                <a:lnTo>
                  <a:pt x="10282" y="5084"/>
                </a:lnTo>
                <a:lnTo>
                  <a:pt x="10278" y="5080"/>
                </a:lnTo>
                <a:lnTo>
                  <a:pt x="10276" y="5076"/>
                </a:lnTo>
                <a:lnTo>
                  <a:pt x="10276" y="5072"/>
                </a:lnTo>
                <a:lnTo>
                  <a:pt x="10278" y="5066"/>
                </a:lnTo>
                <a:lnTo>
                  <a:pt x="10280" y="5062"/>
                </a:lnTo>
                <a:lnTo>
                  <a:pt x="10280" y="5058"/>
                </a:lnTo>
                <a:lnTo>
                  <a:pt x="10278" y="5052"/>
                </a:lnTo>
                <a:lnTo>
                  <a:pt x="10278" y="5048"/>
                </a:lnTo>
                <a:lnTo>
                  <a:pt x="10280" y="5046"/>
                </a:lnTo>
                <a:lnTo>
                  <a:pt x="10284" y="5044"/>
                </a:lnTo>
                <a:lnTo>
                  <a:pt x="10288" y="5040"/>
                </a:lnTo>
                <a:lnTo>
                  <a:pt x="10290" y="5036"/>
                </a:lnTo>
                <a:lnTo>
                  <a:pt x="10290" y="5030"/>
                </a:lnTo>
                <a:lnTo>
                  <a:pt x="10288" y="5026"/>
                </a:lnTo>
                <a:lnTo>
                  <a:pt x="10284" y="5020"/>
                </a:lnTo>
                <a:lnTo>
                  <a:pt x="10280" y="5018"/>
                </a:lnTo>
                <a:lnTo>
                  <a:pt x="10274" y="5016"/>
                </a:lnTo>
                <a:lnTo>
                  <a:pt x="10270" y="5018"/>
                </a:lnTo>
                <a:lnTo>
                  <a:pt x="10264" y="5020"/>
                </a:lnTo>
                <a:lnTo>
                  <a:pt x="10262" y="5018"/>
                </a:lnTo>
                <a:lnTo>
                  <a:pt x="10262" y="5014"/>
                </a:lnTo>
                <a:lnTo>
                  <a:pt x="10260" y="5010"/>
                </a:lnTo>
                <a:lnTo>
                  <a:pt x="10258" y="5008"/>
                </a:lnTo>
                <a:lnTo>
                  <a:pt x="10252" y="5004"/>
                </a:lnTo>
                <a:lnTo>
                  <a:pt x="10244" y="5004"/>
                </a:lnTo>
                <a:lnTo>
                  <a:pt x="10236" y="5000"/>
                </a:lnTo>
                <a:lnTo>
                  <a:pt x="10232" y="4996"/>
                </a:lnTo>
                <a:lnTo>
                  <a:pt x="10228" y="4990"/>
                </a:lnTo>
                <a:lnTo>
                  <a:pt x="10226" y="4982"/>
                </a:lnTo>
                <a:lnTo>
                  <a:pt x="10224" y="4974"/>
                </a:lnTo>
                <a:lnTo>
                  <a:pt x="10220" y="4968"/>
                </a:lnTo>
                <a:lnTo>
                  <a:pt x="10212" y="4962"/>
                </a:lnTo>
                <a:lnTo>
                  <a:pt x="10202" y="4958"/>
                </a:lnTo>
                <a:lnTo>
                  <a:pt x="10196" y="4956"/>
                </a:lnTo>
                <a:lnTo>
                  <a:pt x="10194" y="4952"/>
                </a:lnTo>
                <a:lnTo>
                  <a:pt x="10190" y="4948"/>
                </a:lnTo>
                <a:lnTo>
                  <a:pt x="10190" y="4940"/>
                </a:lnTo>
                <a:lnTo>
                  <a:pt x="10188" y="4936"/>
                </a:lnTo>
                <a:lnTo>
                  <a:pt x="10184" y="4932"/>
                </a:lnTo>
                <a:lnTo>
                  <a:pt x="10176" y="4928"/>
                </a:lnTo>
                <a:lnTo>
                  <a:pt x="10172" y="4926"/>
                </a:lnTo>
                <a:lnTo>
                  <a:pt x="10172" y="4928"/>
                </a:lnTo>
                <a:lnTo>
                  <a:pt x="10170" y="4932"/>
                </a:lnTo>
                <a:lnTo>
                  <a:pt x="10172" y="4940"/>
                </a:lnTo>
                <a:lnTo>
                  <a:pt x="10170" y="4940"/>
                </a:lnTo>
                <a:lnTo>
                  <a:pt x="10168" y="4938"/>
                </a:lnTo>
                <a:lnTo>
                  <a:pt x="10162" y="4934"/>
                </a:lnTo>
                <a:lnTo>
                  <a:pt x="10158" y="4932"/>
                </a:lnTo>
                <a:lnTo>
                  <a:pt x="10154" y="4928"/>
                </a:lnTo>
                <a:lnTo>
                  <a:pt x="10150" y="4918"/>
                </a:lnTo>
                <a:lnTo>
                  <a:pt x="10146" y="4908"/>
                </a:lnTo>
                <a:lnTo>
                  <a:pt x="10144" y="4908"/>
                </a:lnTo>
                <a:lnTo>
                  <a:pt x="10140" y="4908"/>
                </a:lnTo>
                <a:lnTo>
                  <a:pt x="10138" y="4902"/>
                </a:lnTo>
                <a:lnTo>
                  <a:pt x="10132" y="4892"/>
                </a:lnTo>
                <a:lnTo>
                  <a:pt x="10122" y="4880"/>
                </a:lnTo>
                <a:lnTo>
                  <a:pt x="10110" y="4868"/>
                </a:lnTo>
                <a:lnTo>
                  <a:pt x="10104" y="4866"/>
                </a:lnTo>
                <a:lnTo>
                  <a:pt x="10098" y="4862"/>
                </a:lnTo>
                <a:lnTo>
                  <a:pt x="10092" y="4860"/>
                </a:lnTo>
                <a:lnTo>
                  <a:pt x="10088" y="4858"/>
                </a:lnTo>
                <a:lnTo>
                  <a:pt x="10084" y="4852"/>
                </a:lnTo>
                <a:lnTo>
                  <a:pt x="10080" y="4844"/>
                </a:lnTo>
                <a:lnTo>
                  <a:pt x="10078" y="4842"/>
                </a:lnTo>
                <a:lnTo>
                  <a:pt x="10074" y="4842"/>
                </a:lnTo>
                <a:lnTo>
                  <a:pt x="10070" y="4840"/>
                </a:lnTo>
                <a:lnTo>
                  <a:pt x="10068" y="4838"/>
                </a:lnTo>
                <a:lnTo>
                  <a:pt x="10068" y="4832"/>
                </a:lnTo>
                <a:lnTo>
                  <a:pt x="10068" y="4826"/>
                </a:lnTo>
                <a:lnTo>
                  <a:pt x="10066" y="4824"/>
                </a:lnTo>
                <a:lnTo>
                  <a:pt x="10062" y="4822"/>
                </a:lnTo>
                <a:lnTo>
                  <a:pt x="10058" y="4820"/>
                </a:lnTo>
                <a:lnTo>
                  <a:pt x="10056" y="4818"/>
                </a:lnTo>
                <a:lnTo>
                  <a:pt x="10056" y="4812"/>
                </a:lnTo>
                <a:lnTo>
                  <a:pt x="10054" y="4804"/>
                </a:lnTo>
                <a:lnTo>
                  <a:pt x="10050" y="4798"/>
                </a:lnTo>
                <a:lnTo>
                  <a:pt x="10046" y="4790"/>
                </a:lnTo>
                <a:lnTo>
                  <a:pt x="10038" y="4782"/>
                </a:lnTo>
                <a:lnTo>
                  <a:pt x="10036" y="4782"/>
                </a:lnTo>
                <a:lnTo>
                  <a:pt x="10034" y="4782"/>
                </a:lnTo>
                <a:lnTo>
                  <a:pt x="10030" y="4786"/>
                </a:lnTo>
                <a:lnTo>
                  <a:pt x="10028" y="4786"/>
                </a:lnTo>
                <a:lnTo>
                  <a:pt x="10024" y="4784"/>
                </a:lnTo>
                <a:lnTo>
                  <a:pt x="10020" y="4780"/>
                </a:lnTo>
                <a:lnTo>
                  <a:pt x="10016" y="4780"/>
                </a:lnTo>
                <a:lnTo>
                  <a:pt x="10010" y="4782"/>
                </a:lnTo>
                <a:lnTo>
                  <a:pt x="10002" y="4784"/>
                </a:lnTo>
                <a:lnTo>
                  <a:pt x="9996" y="4784"/>
                </a:lnTo>
                <a:lnTo>
                  <a:pt x="9988" y="4784"/>
                </a:lnTo>
                <a:lnTo>
                  <a:pt x="9976" y="4780"/>
                </a:lnTo>
                <a:lnTo>
                  <a:pt x="9974" y="4778"/>
                </a:lnTo>
                <a:lnTo>
                  <a:pt x="9972" y="4776"/>
                </a:lnTo>
                <a:lnTo>
                  <a:pt x="9970" y="4770"/>
                </a:lnTo>
                <a:lnTo>
                  <a:pt x="9966" y="4768"/>
                </a:lnTo>
                <a:lnTo>
                  <a:pt x="9960" y="4764"/>
                </a:lnTo>
                <a:lnTo>
                  <a:pt x="9952" y="4764"/>
                </a:lnTo>
                <a:lnTo>
                  <a:pt x="9946" y="4764"/>
                </a:lnTo>
                <a:lnTo>
                  <a:pt x="9944" y="4770"/>
                </a:lnTo>
                <a:lnTo>
                  <a:pt x="9944" y="4776"/>
                </a:lnTo>
                <a:lnTo>
                  <a:pt x="9946" y="4784"/>
                </a:lnTo>
                <a:lnTo>
                  <a:pt x="9950" y="4792"/>
                </a:lnTo>
                <a:lnTo>
                  <a:pt x="9958" y="4812"/>
                </a:lnTo>
                <a:lnTo>
                  <a:pt x="9968" y="4826"/>
                </a:lnTo>
                <a:lnTo>
                  <a:pt x="9976" y="4834"/>
                </a:lnTo>
                <a:lnTo>
                  <a:pt x="9982" y="4840"/>
                </a:lnTo>
                <a:lnTo>
                  <a:pt x="9990" y="4850"/>
                </a:lnTo>
                <a:lnTo>
                  <a:pt x="9994" y="4854"/>
                </a:lnTo>
                <a:lnTo>
                  <a:pt x="9996" y="4856"/>
                </a:lnTo>
                <a:lnTo>
                  <a:pt x="10002" y="4856"/>
                </a:lnTo>
                <a:lnTo>
                  <a:pt x="10004" y="4858"/>
                </a:lnTo>
                <a:lnTo>
                  <a:pt x="10008" y="4860"/>
                </a:lnTo>
                <a:lnTo>
                  <a:pt x="10012" y="4864"/>
                </a:lnTo>
                <a:lnTo>
                  <a:pt x="10018" y="4872"/>
                </a:lnTo>
                <a:lnTo>
                  <a:pt x="10026" y="4884"/>
                </a:lnTo>
                <a:lnTo>
                  <a:pt x="10026" y="4890"/>
                </a:lnTo>
                <a:lnTo>
                  <a:pt x="10028" y="4892"/>
                </a:lnTo>
                <a:lnTo>
                  <a:pt x="10034" y="4896"/>
                </a:lnTo>
                <a:lnTo>
                  <a:pt x="10040" y="4902"/>
                </a:lnTo>
                <a:lnTo>
                  <a:pt x="10042" y="4906"/>
                </a:lnTo>
                <a:lnTo>
                  <a:pt x="10042" y="4914"/>
                </a:lnTo>
                <a:lnTo>
                  <a:pt x="10044" y="4920"/>
                </a:lnTo>
                <a:lnTo>
                  <a:pt x="10046" y="4924"/>
                </a:lnTo>
                <a:lnTo>
                  <a:pt x="10050" y="4930"/>
                </a:lnTo>
                <a:lnTo>
                  <a:pt x="10060" y="4934"/>
                </a:lnTo>
                <a:lnTo>
                  <a:pt x="10070" y="4940"/>
                </a:lnTo>
                <a:lnTo>
                  <a:pt x="10080" y="4948"/>
                </a:lnTo>
                <a:lnTo>
                  <a:pt x="10086" y="4954"/>
                </a:lnTo>
                <a:lnTo>
                  <a:pt x="10088" y="4958"/>
                </a:lnTo>
                <a:lnTo>
                  <a:pt x="10088" y="4962"/>
                </a:lnTo>
                <a:lnTo>
                  <a:pt x="10086" y="4966"/>
                </a:lnTo>
                <a:lnTo>
                  <a:pt x="10088" y="4970"/>
                </a:lnTo>
                <a:lnTo>
                  <a:pt x="10096" y="4994"/>
                </a:lnTo>
                <a:lnTo>
                  <a:pt x="10102" y="5020"/>
                </a:lnTo>
                <a:lnTo>
                  <a:pt x="10106" y="5026"/>
                </a:lnTo>
                <a:lnTo>
                  <a:pt x="10116" y="5032"/>
                </a:lnTo>
                <a:lnTo>
                  <a:pt x="10122" y="5038"/>
                </a:lnTo>
                <a:lnTo>
                  <a:pt x="10124" y="5044"/>
                </a:lnTo>
                <a:lnTo>
                  <a:pt x="10130" y="5054"/>
                </a:lnTo>
                <a:lnTo>
                  <a:pt x="10144" y="5070"/>
                </a:lnTo>
                <a:lnTo>
                  <a:pt x="10148" y="5076"/>
                </a:lnTo>
                <a:lnTo>
                  <a:pt x="10152" y="5080"/>
                </a:lnTo>
                <a:lnTo>
                  <a:pt x="10152" y="5086"/>
                </a:lnTo>
                <a:lnTo>
                  <a:pt x="10152" y="5090"/>
                </a:lnTo>
                <a:lnTo>
                  <a:pt x="10150" y="5096"/>
                </a:lnTo>
                <a:lnTo>
                  <a:pt x="10152" y="5100"/>
                </a:lnTo>
                <a:lnTo>
                  <a:pt x="10154" y="5104"/>
                </a:lnTo>
                <a:lnTo>
                  <a:pt x="10162" y="5112"/>
                </a:lnTo>
                <a:lnTo>
                  <a:pt x="10166" y="5122"/>
                </a:lnTo>
                <a:lnTo>
                  <a:pt x="10170" y="5132"/>
                </a:lnTo>
                <a:lnTo>
                  <a:pt x="10174" y="5146"/>
                </a:lnTo>
                <a:lnTo>
                  <a:pt x="10178" y="5160"/>
                </a:lnTo>
                <a:lnTo>
                  <a:pt x="10188" y="5176"/>
                </a:lnTo>
                <a:lnTo>
                  <a:pt x="10200" y="5192"/>
                </a:lnTo>
                <a:lnTo>
                  <a:pt x="10214" y="5206"/>
                </a:lnTo>
                <a:lnTo>
                  <a:pt x="10224" y="5218"/>
                </a:lnTo>
                <a:lnTo>
                  <a:pt x="10230" y="5226"/>
                </a:lnTo>
                <a:lnTo>
                  <a:pt x="10238" y="5238"/>
                </a:lnTo>
                <a:lnTo>
                  <a:pt x="10252" y="5254"/>
                </a:lnTo>
                <a:lnTo>
                  <a:pt x="10270" y="5272"/>
                </a:lnTo>
                <a:lnTo>
                  <a:pt x="10282" y="5284"/>
                </a:lnTo>
                <a:lnTo>
                  <a:pt x="10294" y="5294"/>
                </a:lnTo>
                <a:lnTo>
                  <a:pt x="10304" y="5306"/>
                </a:lnTo>
                <a:lnTo>
                  <a:pt x="10314" y="5322"/>
                </a:lnTo>
                <a:lnTo>
                  <a:pt x="10322" y="5332"/>
                </a:lnTo>
                <a:lnTo>
                  <a:pt x="10326" y="5334"/>
                </a:lnTo>
                <a:lnTo>
                  <a:pt x="10326" y="5332"/>
                </a:lnTo>
                <a:lnTo>
                  <a:pt x="10324" y="5320"/>
                </a:lnTo>
                <a:lnTo>
                  <a:pt x="10322" y="5312"/>
                </a:lnTo>
                <a:lnTo>
                  <a:pt x="10322" y="5310"/>
                </a:lnTo>
                <a:lnTo>
                  <a:pt x="10326" y="5310"/>
                </a:lnTo>
                <a:lnTo>
                  <a:pt x="10332" y="5314"/>
                </a:lnTo>
                <a:lnTo>
                  <a:pt x="10338" y="5316"/>
                </a:lnTo>
                <a:lnTo>
                  <a:pt x="10342" y="5318"/>
                </a:lnTo>
                <a:lnTo>
                  <a:pt x="10348" y="5318"/>
                </a:lnTo>
                <a:lnTo>
                  <a:pt x="10348" y="5312"/>
                </a:lnTo>
                <a:lnTo>
                  <a:pt x="10350" y="5308"/>
                </a:lnTo>
                <a:lnTo>
                  <a:pt x="10352" y="5308"/>
                </a:lnTo>
                <a:lnTo>
                  <a:pt x="10358" y="5314"/>
                </a:lnTo>
                <a:lnTo>
                  <a:pt x="10366" y="5324"/>
                </a:lnTo>
                <a:lnTo>
                  <a:pt x="10368" y="5328"/>
                </a:lnTo>
                <a:lnTo>
                  <a:pt x="10372" y="5326"/>
                </a:lnTo>
                <a:close/>
                <a:moveTo>
                  <a:pt x="10716" y="5464"/>
                </a:moveTo>
                <a:lnTo>
                  <a:pt x="10716" y="5464"/>
                </a:lnTo>
                <a:lnTo>
                  <a:pt x="10722" y="5468"/>
                </a:lnTo>
                <a:lnTo>
                  <a:pt x="10724" y="5466"/>
                </a:lnTo>
                <a:lnTo>
                  <a:pt x="10726" y="5466"/>
                </a:lnTo>
                <a:lnTo>
                  <a:pt x="10724" y="5462"/>
                </a:lnTo>
                <a:lnTo>
                  <a:pt x="10722" y="5458"/>
                </a:lnTo>
                <a:lnTo>
                  <a:pt x="10718" y="5454"/>
                </a:lnTo>
                <a:lnTo>
                  <a:pt x="10716" y="5448"/>
                </a:lnTo>
                <a:lnTo>
                  <a:pt x="10720" y="5432"/>
                </a:lnTo>
                <a:lnTo>
                  <a:pt x="10720" y="5426"/>
                </a:lnTo>
                <a:lnTo>
                  <a:pt x="10720" y="5418"/>
                </a:lnTo>
                <a:lnTo>
                  <a:pt x="10716" y="5414"/>
                </a:lnTo>
                <a:lnTo>
                  <a:pt x="10708" y="5410"/>
                </a:lnTo>
                <a:lnTo>
                  <a:pt x="10696" y="5412"/>
                </a:lnTo>
                <a:lnTo>
                  <a:pt x="10686" y="5414"/>
                </a:lnTo>
                <a:lnTo>
                  <a:pt x="10676" y="5416"/>
                </a:lnTo>
                <a:lnTo>
                  <a:pt x="10668" y="5414"/>
                </a:lnTo>
                <a:lnTo>
                  <a:pt x="10660" y="5412"/>
                </a:lnTo>
                <a:lnTo>
                  <a:pt x="10650" y="5406"/>
                </a:lnTo>
                <a:lnTo>
                  <a:pt x="10650" y="5404"/>
                </a:lnTo>
                <a:lnTo>
                  <a:pt x="10650" y="5402"/>
                </a:lnTo>
                <a:lnTo>
                  <a:pt x="10652" y="5396"/>
                </a:lnTo>
                <a:lnTo>
                  <a:pt x="10650" y="5390"/>
                </a:lnTo>
                <a:lnTo>
                  <a:pt x="10648" y="5382"/>
                </a:lnTo>
                <a:lnTo>
                  <a:pt x="10644" y="5376"/>
                </a:lnTo>
                <a:lnTo>
                  <a:pt x="10640" y="5374"/>
                </a:lnTo>
                <a:lnTo>
                  <a:pt x="10636" y="5374"/>
                </a:lnTo>
                <a:lnTo>
                  <a:pt x="10634" y="5374"/>
                </a:lnTo>
                <a:lnTo>
                  <a:pt x="10630" y="5378"/>
                </a:lnTo>
                <a:lnTo>
                  <a:pt x="10626" y="5376"/>
                </a:lnTo>
                <a:lnTo>
                  <a:pt x="10624" y="5374"/>
                </a:lnTo>
                <a:lnTo>
                  <a:pt x="10618" y="5368"/>
                </a:lnTo>
                <a:lnTo>
                  <a:pt x="10616" y="5368"/>
                </a:lnTo>
                <a:lnTo>
                  <a:pt x="10614" y="5370"/>
                </a:lnTo>
                <a:lnTo>
                  <a:pt x="10608" y="5366"/>
                </a:lnTo>
                <a:lnTo>
                  <a:pt x="10606" y="5362"/>
                </a:lnTo>
                <a:lnTo>
                  <a:pt x="10602" y="5362"/>
                </a:lnTo>
                <a:lnTo>
                  <a:pt x="10596" y="5364"/>
                </a:lnTo>
                <a:lnTo>
                  <a:pt x="10592" y="5366"/>
                </a:lnTo>
                <a:lnTo>
                  <a:pt x="10590" y="5366"/>
                </a:lnTo>
                <a:lnTo>
                  <a:pt x="10588" y="5362"/>
                </a:lnTo>
                <a:lnTo>
                  <a:pt x="10582" y="5352"/>
                </a:lnTo>
                <a:lnTo>
                  <a:pt x="10580" y="5350"/>
                </a:lnTo>
                <a:lnTo>
                  <a:pt x="10578" y="5348"/>
                </a:lnTo>
                <a:lnTo>
                  <a:pt x="10574" y="5348"/>
                </a:lnTo>
                <a:lnTo>
                  <a:pt x="10572" y="5352"/>
                </a:lnTo>
                <a:lnTo>
                  <a:pt x="10568" y="5356"/>
                </a:lnTo>
                <a:lnTo>
                  <a:pt x="10564" y="5364"/>
                </a:lnTo>
                <a:lnTo>
                  <a:pt x="10560" y="5378"/>
                </a:lnTo>
                <a:lnTo>
                  <a:pt x="10556" y="5380"/>
                </a:lnTo>
                <a:lnTo>
                  <a:pt x="10554" y="5380"/>
                </a:lnTo>
                <a:lnTo>
                  <a:pt x="10548" y="5376"/>
                </a:lnTo>
                <a:lnTo>
                  <a:pt x="10542" y="5374"/>
                </a:lnTo>
                <a:lnTo>
                  <a:pt x="10536" y="5372"/>
                </a:lnTo>
                <a:lnTo>
                  <a:pt x="10524" y="5372"/>
                </a:lnTo>
                <a:lnTo>
                  <a:pt x="10518" y="5374"/>
                </a:lnTo>
                <a:lnTo>
                  <a:pt x="10514" y="5374"/>
                </a:lnTo>
                <a:lnTo>
                  <a:pt x="10508" y="5374"/>
                </a:lnTo>
                <a:lnTo>
                  <a:pt x="10500" y="5372"/>
                </a:lnTo>
                <a:lnTo>
                  <a:pt x="10492" y="5372"/>
                </a:lnTo>
                <a:lnTo>
                  <a:pt x="10488" y="5370"/>
                </a:lnTo>
                <a:lnTo>
                  <a:pt x="10484" y="5366"/>
                </a:lnTo>
                <a:lnTo>
                  <a:pt x="10482" y="5362"/>
                </a:lnTo>
                <a:lnTo>
                  <a:pt x="10478" y="5352"/>
                </a:lnTo>
                <a:lnTo>
                  <a:pt x="10476" y="5346"/>
                </a:lnTo>
                <a:lnTo>
                  <a:pt x="10474" y="5344"/>
                </a:lnTo>
                <a:lnTo>
                  <a:pt x="10472" y="5342"/>
                </a:lnTo>
                <a:lnTo>
                  <a:pt x="10470" y="5342"/>
                </a:lnTo>
                <a:lnTo>
                  <a:pt x="10464" y="5344"/>
                </a:lnTo>
                <a:lnTo>
                  <a:pt x="10462" y="5344"/>
                </a:lnTo>
                <a:lnTo>
                  <a:pt x="10458" y="5342"/>
                </a:lnTo>
                <a:lnTo>
                  <a:pt x="10454" y="5340"/>
                </a:lnTo>
                <a:lnTo>
                  <a:pt x="10452" y="5338"/>
                </a:lnTo>
                <a:lnTo>
                  <a:pt x="10446" y="5340"/>
                </a:lnTo>
                <a:lnTo>
                  <a:pt x="10442" y="5340"/>
                </a:lnTo>
                <a:lnTo>
                  <a:pt x="10440" y="5340"/>
                </a:lnTo>
                <a:lnTo>
                  <a:pt x="10438" y="5336"/>
                </a:lnTo>
                <a:lnTo>
                  <a:pt x="10432" y="5330"/>
                </a:lnTo>
                <a:lnTo>
                  <a:pt x="10426" y="5326"/>
                </a:lnTo>
                <a:lnTo>
                  <a:pt x="10420" y="5326"/>
                </a:lnTo>
                <a:lnTo>
                  <a:pt x="10418" y="5328"/>
                </a:lnTo>
                <a:lnTo>
                  <a:pt x="10418" y="5332"/>
                </a:lnTo>
                <a:lnTo>
                  <a:pt x="10416" y="5334"/>
                </a:lnTo>
                <a:lnTo>
                  <a:pt x="10414" y="5336"/>
                </a:lnTo>
                <a:lnTo>
                  <a:pt x="10410" y="5334"/>
                </a:lnTo>
                <a:lnTo>
                  <a:pt x="10400" y="5332"/>
                </a:lnTo>
                <a:lnTo>
                  <a:pt x="10386" y="5328"/>
                </a:lnTo>
                <a:lnTo>
                  <a:pt x="10380" y="5328"/>
                </a:lnTo>
                <a:lnTo>
                  <a:pt x="10376" y="5330"/>
                </a:lnTo>
                <a:lnTo>
                  <a:pt x="10374" y="5334"/>
                </a:lnTo>
                <a:lnTo>
                  <a:pt x="10372" y="5340"/>
                </a:lnTo>
                <a:lnTo>
                  <a:pt x="10370" y="5348"/>
                </a:lnTo>
                <a:lnTo>
                  <a:pt x="10368" y="5352"/>
                </a:lnTo>
                <a:lnTo>
                  <a:pt x="10366" y="5354"/>
                </a:lnTo>
                <a:lnTo>
                  <a:pt x="10362" y="5356"/>
                </a:lnTo>
                <a:lnTo>
                  <a:pt x="10362" y="5360"/>
                </a:lnTo>
                <a:lnTo>
                  <a:pt x="10360" y="5362"/>
                </a:lnTo>
                <a:lnTo>
                  <a:pt x="10354" y="5364"/>
                </a:lnTo>
                <a:lnTo>
                  <a:pt x="10350" y="5366"/>
                </a:lnTo>
                <a:lnTo>
                  <a:pt x="10348" y="5368"/>
                </a:lnTo>
                <a:lnTo>
                  <a:pt x="10348" y="5370"/>
                </a:lnTo>
                <a:lnTo>
                  <a:pt x="10354" y="5374"/>
                </a:lnTo>
                <a:lnTo>
                  <a:pt x="10362" y="5374"/>
                </a:lnTo>
                <a:lnTo>
                  <a:pt x="10370" y="5372"/>
                </a:lnTo>
                <a:lnTo>
                  <a:pt x="10378" y="5372"/>
                </a:lnTo>
                <a:lnTo>
                  <a:pt x="10382" y="5374"/>
                </a:lnTo>
                <a:lnTo>
                  <a:pt x="10386" y="5376"/>
                </a:lnTo>
                <a:lnTo>
                  <a:pt x="10388" y="5380"/>
                </a:lnTo>
                <a:lnTo>
                  <a:pt x="10392" y="5380"/>
                </a:lnTo>
                <a:lnTo>
                  <a:pt x="10398" y="5378"/>
                </a:lnTo>
                <a:lnTo>
                  <a:pt x="10400" y="5378"/>
                </a:lnTo>
                <a:lnTo>
                  <a:pt x="10400" y="5380"/>
                </a:lnTo>
                <a:lnTo>
                  <a:pt x="10398" y="5388"/>
                </a:lnTo>
                <a:lnTo>
                  <a:pt x="10396" y="5394"/>
                </a:lnTo>
                <a:lnTo>
                  <a:pt x="10396" y="5396"/>
                </a:lnTo>
                <a:lnTo>
                  <a:pt x="10398" y="5398"/>
                </a:lnTo>
                <a:lnTo>
                  <a:pt x="10404" y="5400"/>
                </a:lnTo>
                <a:lnTo>
                  <a:pt x="10424" y="5404"/>
                </a:lnTo>
                <a:lnTo>
                  <a:pt x="10440" y="5408"/>
                </a:lnTo>
                <a:lnTo>
                  <a:pt x="10458" y="5416"/>
                </a:lnTo>
                <a:lnTo>
                  <a:pt x="10464" y="5420"/>
                </a:lnTo>
                <a:lnTo>
                  <a:pt x="10472" y="5420"/>
                </a:lnTo>
                <a:lnTo>
                  <a:pt x="10478" y="5418"/>
                </a:lnTo>
                <a:lnTo>
                  <a:pt x="10482" y="5416"/>
                </a:lnTo>
                <a:lnTo>
                  <a:pt x="10490" y="5412"/>
                </a:lnTo>
                <a:lnTo>
                  <a:pt x="10494" y="5412"/>
                </a:lnTo>
                <a:lnTo>
                  <a:pt x="10496" y="5414"/>
                </a:lnTo>
                <a:lnTo>
                  <a:pt x="10502" y="5416"/>
                </a:lnTo>
                <a:lnTo>
                  <a:pt x="10508" y="5416"/>
                </a:lnTo>
                <a:lnTo>
                  <a:pt x="10516" y="5416"/>
                </a:lnTo>
                <a:lnTo>
                  <a:pt x="10530" y="5418"/>
                </a:lnTo>
                <a:lnTo>
                  <a:pt x="10536" y="5420"/>
                </a:lnTo>
                <a:lnTo>
                  <a:pt x="10542" y="5422"/>
                </a:lnTo>
                <a:lnTo>
                  <a:pt x="10550" y="5430"/>
                </a:lnTo>
                <a:lnTo>
                  <a:pt x="10556" y="5434"/>
                </a:lnTo>
                <a:lnTo>
                  <a:pt x="10566" y="5438"/>
                </a:lnTo>
                <a:lnTo>
                  <a:pt x="10578" y="5440"/>
                </a:lnTo>
                <a:lnTo>
                  <a:pt x="10594" y="5444"/>
                </a:lnTo>
                <a:lnTo>
                  <a:pt x="10610" y="5446"/>
                </a:lnTo>
                <a:lnTo>
                  <a:pt x="10614" y="5444"/>
                </a:lnTo>
                <a:lnTo>
                  <a:pt x="10616" y="5444"/>
                </a:lnTo>
                <a:lnTo>
                  <a:pt x="10620" y="5444"/>
                </a:lnTo>
                <a:lnTo>
                  <a:pt x="10640" y="5446"/>
                </a:lnTo>
                <a:lnTo>
                  <a:pt x="10652" y="5448"/>
                </a:lnTo>
                <a:lnTo>
                  <a:pt x="10658" y="5448"/>
                </a:lnTo>
                <a:lnTo>
                  <a:pt x="10662" y="5446"/>
                </a:lnTo>
                <a:lnTo>
                  <a:pt x="10662" y="5444"/>
                </a:lnTo>
                <a:lnTo>
                  <a:pt x="10662" y="5442"/>
                </a:lnTo>
                <a:lnTo>
                  <a:pt x="10664" y="5442"/>
                </a:lnTo>
                <a:lnTo>
                  <a:pt x="10682" y="5450"/>
                </a:lnTo>
                <a:lnTo>
                  <a:pt x="10694" y="5456"/>
                </a:lnTo>
                <a:lnTo>
                  <a:pt x="10702" y="5458"/>
                </a:lnTo>
                <a:lnTo>
                  <a:pt x="10708" y="5460"/>
                </a:lnTo>
                <a:lnTo>
                  <a:pt x="10716" y="5464"/>
                </a:lnTo>
                <a:close/>
                <a:moveTo>
                  <a:pt x="10750" y="5470"/>
                </a:moveTo>
                <a:lnTo>
                  <a:pt x="10750" y="5470"/>
                </a:lnTo>
                <a:lnTo>
                  <a:pt x="10754" y="5468"/>
                </a:lnTo>
                <a:lnTo>
                  <a:pt x="10756" y="5464"/>
                </a:lnTo>
                <a:lnTo>
                  <a:pt x="10760" y="5460"/>
                </a:lnTo>
                <a:lnTo>
                  <a:pt x="10766" y="5454"/>
                </a:lnTo>
                <a:lnTo>
                  <a:pt x="10770" y="5448"/>
                </a:lnTo>
                <a:lnTo>
                  <a:pt x="10770" y="5446"/>
                </a:lnTo>
                <a:lnTo>
                  <a:pt x="10770" y="5444"/>
                </a:lnTo>
                <a:lnTo>
                  <a:pt x="10764" y="5440"/>
                </a:lnTo>
                <a:lnTo>
                  <a:pt x="10758" y="5434"/>
                </a:lnTo>
                <a:lnTo>
                  <a:pt x="10754" y="5432"/>
                </a:lnTo>
                <a:lnTo>
                  <a:pt x="10752" y="5432"/>
                </a:lnTo>
                <a:lnTo>
                  <a:pt x="10748" y="5434"/>
                </a:lnTo>
                <a:lnTo>
                  <a:pt x="10742" y="5436"/>
                </a:lnTo>
                <a:lnTo>
                  <a:pt x="10738" y="5436"/>
                </a:lnTo>
                <a:lnTo>
                  <a:pt x="10734" y="5436"/>
                </a:lnTo>
                <a:lnTo>
                  <a:pt x="10726" y="5432"/>
                </a:lnTo>
                <a:lnTo>
                  <a:pt x="10724" y="5434"/>
                </a:lnTo>
                <a:lnTo>
                  <a:pt x="10722" y="5434"/>
                </a:lnTo>
                <a:lnTo>
                  <a:pt x="10724" y="5440"/>
                </a:lnTo>
                <a:lnTo>
                  <a:pt x="10726" y="5446"/>
                </a:lnTo>
                <a:lnTo>
                  <a:pt x="10728" y="5448"/>
                </a:lnTo>
                <a:lnTo>
                  <a:pt x="10732" y="5448"/>
                </a:lnTo>
                <a:lnTo>
                  <a:pt x="10738" y="5450"/>
                </a:lnTo>
                <a:lnTo>
                  <a:pt x="10744" y="5456"/>
                </a:lnTo>
                <a:lnTo>
                  <a:pt x="10748" y="5462"/>
                </a:lnTo>
                <a:lnTo>
                  <a:pt x="10748" y="5466"/>
                </a:lnTo>
                <a:lnTo>
                  <a:pt x="10748" y="5468"/>
                </a:lnTo>
                <a:lnTo>
                  <a:pt x="10750" y="5470"/>
                </a:lnTo>
                <a:close/>
                <a:moveTo>
                  <a:pt x="10784" y="5464"/>
                </a:moveTo>
                <a:lnTo>
                  <a:pt x="10784" y="5464"/>
                </a:lnTo>
                <a:lnTo>
                  <a:pt x="10778" y="5466"/>
                </a:lnTo>
                <a:lnTo>
                  <a:pt x="10778" y="5468"/>
                </a:lnTo>
                <a:lnTo>
                  <a:pt x="10782" y="5472"/>
                </a:lnTo>
                <a:lnTo>
                  <a:pt x="10792" y="5474"/>
                </a:lnTo>
                <a:lnTo>
                  <a:pt x="10802" y="5474"/>
                </a:lnTo>
                <a:lnTo>
                  <a:pt x="10804" y="5472"/>
                </a:lnTo>
                <a:lnTo>
                  <a:pt x="10806" y="5470"/>
                </a:lnTo>
                <a:lnTo>
                  <a:pt x="10806" y="5466"/>
                </a:lnTo>
                <a:lnTo>
                  <a:pt x="10810" y="5456"/>
                </a:lnTo>
                <a:lnTo>
                  <a:pt x="10812" y="5448"/>
                </a:lnTo>
                <a:lnTo>
                  <a:pt x="10814" y="5444"/>
                </a:lnTo>
                <a:lnTo>
                  <a:pt x="10810" y="5442"/>
                </a:lnTo>
                <a:lnTo>
                  <a:pt x="10804" y="5440"/>
                </a:lnTo>
                <a:lnTo>
                  <a:pt x="10800" y="5440"/>
                </a:lnTo>
                <a:lnTo>
                  <a:pt x="10796" y="5440"/>
                </a:lnTo>
                <a:lnTo>
                  <a:pt x="10790" y="5442"/>
                </a:lnTo>
                <a:lnTo>
                  <a:pt x="10786" y="5448"/>
                </a:lnTo>
                <a:lnTo>
                  <a:pt x="10784" y="5452"/>
                </a:lnTo>
                <a:lnTo>
                  <a:pt x="10786" y="5460"/>
                </a:lnTo>
                <a:lnTo>
                  <a:pt x="10784" y="5464"/>
                </a:lnTo>
                <a:close/>
                <a:moveTo>
                  <a:pt x="10826" y="5482"/>
                </a:moveTo>
                <a:lnTo>
                  <a:pt x="10826" y="5482"/>
                </a:lnTo>
                <a:lnTo>
                  <a:pt x="10836" y="5480"/>
                </a:lnTo>
                <a:lnTo>
                  <a:pt x="10848" y="5476"/>
                </a:lnTo>
                <a:lnTo>
                  <a:pt x="10860" y="5472"/>
                </a:lnTo>
                <a:lnTo>
                  <a:pt x="10866" y="5472"/>
                </a:lnTo>
                <a:lnTo>
                  <a:pt x="10872" y="5470"/>
                </a:lnTo>
                <a:lnTo>
                  <a:pt x="10874" y="5468"/>
                </a:lnTo>
                <a:lnTo>
                  <a:pt x="10878" y="5466"/>
                </a:lnTo>
                <a:lnTo>
                  <a:pt x="10878" y="5468"/>
                </a:lnTo>
                <a:lnTo>
                  <a:pt x="10880" y="5470"/>
                </a:lnTo>
                <a:lnTo>
                  <a:pt x="10884" y="5470"/>
                </a:lnTo>
                <a:lnTo>
                  <a:pt x="10888" y="5468"/>
                </a:lnTo>
                <a:lnTo>
                  <a:pt x="10892" y="5470"/>
                </a:lnTo>
                <a:lnTo>
                  <a:pt x="10902" y="5472"/>
                </a:lnTo>
                <a:lnTo>
                  <a:pt x="10904" y="5470"/>
                </a:lnTo>
                <a:lnTo>
                  <a:pt x="10902" y="5468"/>
                </a:lnTo>
                <a:lnTo>
                  <a:pt x="10896" y="5466"/>
                </a:lnTo>
                <a:lnTo>
                  <a:pt x="10894" y="5464"/>
                </a:lnTo>
                <a:lnTo>
                  <a:pt x="10896" y="5462"/>
                </a:lnTo>
                <a:lnTo>
                  <a:pt x="10900" y="5462"/>
                </a:lnTo>
                <a:lnTo>
                  <a:pt x="10908" y="5466"/>
                </a:lnTo>
                <a:lnTo>
                  <a:pt x="10910" y="5464"/>
                </a:lnTo>
                <a:lnTo>
                  <a:pt x="10912" y="5462"/>
                </a:lnTo>
                <a:lnTo>
                  <a:pt x="10910" y="5458"/>
                </a:lnTo>
                <a:lnTo>
                  <a:pt x="10908" y="5450"/>
                </a:lnTo>
                <a:lnTo>
                  <a:pt x="10902" y="5444"/>
                </a:lnTo>
                <a:lnTo>
                  <a:pt x="10900" y="5442"/>
                </a:lnTo>
                <a:lnTo>
                  <a:pt x="10896" y="5444"/>
                </a:lnTo>
                <a:lnTo>
                  <a:pt x="10894" y="5444"/>
                </a:lnTo>
                <a:lnTo>
                  <a:pt x="10892" y="5444"/>
                </a:lnTo>
                <a:lnTo>
                  <a:pt x="10888" y="5442"/>
                </a:lnTo>
                <a:lnTo>
                  <a:pt x="10886" y="5440"/>
                </a:lnTo>
                <a:lnTo>
                  <a:pt x="10884" y="5440"/>
                </a:lnTo>
                <a:lnTo>
                  <a:pt x="10880" y="5442"/>
                </a:lnTo>
                <a:lnTo>
                  <a:pt x="10878" y="5444"/>
                </a:lnTo>
                <a:lnTo>
                  <a:pt x="10874" y="5444"/>
                </a:lnTo>
                <a:lnTo>
                  <a:pt x="10870" y="5440"/>
                </a:lnTo>
                <a:lnTo>
                  <a:pt x="10866" y="5434"/>
                </a:lnTo>
                <a:lnTo>
                  <a:pt x="10862" y="5434"/>
                </a:lnTo>
                <a:lnTo>
                  <a:pt x="10858" y="5434"/>
                </a:lnTo>
                <a:lnTo>
                  <a:pt x="10854" y="5434"/>
                </a:lnTo>
                <a:lnTo>
                  <a:pt x="10852" y="5436"/>
                </a:lnTo>
                <a:lnTo>
                  <a:pt x="10852" y="5440"/>
                </a:lnTo>
                <a:lnTo>
                  <a:pt x="10854" y="5444"/>
                </a:lnTo>
                <a:lnTo>
                  <a:pt x="10858" y="5450"/>
                </a:lnTo>
                <a:lnTo>
                  <a:pt x="10862" y="5450"/>
                </a:lnTo>
                <a:lnTo>
                  <a:pt x="10866" y="5452"/>
                </a:lnTo>
                <a:lnTo>
                  <a:pt x="10872" y="5454"/>
                </a:lnTo>
                <a:lnTo>
                  <a:pt x="10874" y="5458"/>
                </a:lnTo>
                <a:lnTo>
                  <a:pt x="10874" y="5460"/>
                </a:lnTo>
                <a:lnTo>
                  <a:pt x="10870" y="5460"/>
                </a:lnTo>
                <a:lnTo>
                  <a:pt x="10864" y="5460"/>
                </a:lnTo>
                <a:lnTo>
                  <a:pt x="10862" y="5462"/>
                </a:lnTo>
                <a:lnTo>
                  <a:pt x="10858" y="5464"/>
                </a:lnTo>
                <a:lnTo>
                  <a:pt x="10854" y="5460"/>
                </a:lnTo>
                <a:lnTo>
                  <a:pt x="10848" y="5452"/>
                </a:lnTo>
                <a:lnTo>
                  <a:pt x="10846" y="5450"/>
                </a:lnTo>
                <a:lnTo>
                  <a:pt x="10842" y="5450"/>
                </a:lnTo>
                <a:lnTo>
                  <a:pt x="10838" y="5450"/>
                </a:lnTo>
                <a:lnTo>
                  <a:pt x="10832" y="5448"/>
                </a:lnTo>
                <a:lnTo>
                  <a:pt x="10828" y="5446"/>
                </a:lnTo>
                <a:lnTo>
                  <a:pt x="10826" y="5446"/>
                </a:lnTo>
                <a:lnTo>
                  <a:pt x="10824" y="5448"/>
                </a:lnTo>
                <a:lnTo>
                  <a:pt x="10820" y="5452"/>
                </a:lnTo>
                <a:lnTo>
                  <a:pt x="10818" y="5456"/>
                </a:lnTo>
                <a:lnTo>
                  <a:pt x="10814" y="5458"/>
                </a:lnTo>
                <a:lnTo>
                  <a:pt x="10814" y="5464"/>
                </a:lnTo>
                <a:lnTo>
                  <a:pt x="10814" y="5470"/>
                </a:lnTo>
                <a:lnTo>
                  <a:pt x="10814" y="5474"/>
                </a:lnTo>
                <a:lnTo>
                  <a:pt x="10814" y="5476"/>
                </a:lnTo>
                <a:lnTo>
                  <a:pt x="10816" y="5480"/>
                </a:lnTo>
                <a:lnTo>
                  <a:pt x="10826" y="5482"/>
                </a:lnTo>
                <a:close/>
                <a:moveTo>
                  <a:pt x="10994" y="5474"/>
                </a:moveTo>
                <a:lnTo>
                  <a:pt x="10994" y="5474"/>
                </a:lnTo>
                <a:lnTo>
                  <a:pt x="10996" y="5474"/>
                </a:lnTo>
                <a:lnTo>
                  <a:pt x="10998" y="5472"/>
                </a:lnTo>
                <a:lnTo>
                  <a:pt x="11000" y="5470"/>
                </a:lnTo>
                <a:lnTo>
                  <a:pt x="11008" y="5470"/>
                </a:lnTo>
                <a:lnTo>
                  <a:pt x="11012" y="5472"/>
                </a:lnTo>
                <a:lnTo>
                  <a:pt x="11016" y="5472"/>
                </a:lnTo>
                <a:lnTo>
                  <a:pt x="11022" y="5470"/>
                </a:lnTo>
                <a:lnTo>
                  <a:pt x="11028" y="5466"/>
                </a:lnTo>
                <a:lnTo>
                  <a:pt x="11032" y="5466"/>
                </a:lnTo>
                <a:lnTo>
                  <a:pt x="11038" y="5466"/>
                </a:lnTo>
                <a:lnTo>
                  <a:pt x="11046" y="5462"/>
                </a:lnTo>
                <a:lnTo>
                  <a:pt x="11054" y="5458"/>
                </a:lnTo>
                <a:lnTo>
                  <a:pt x="11058" y="5456"/>
                </a:lnTo>
                <a:lnTo>
                  <a:pt x="11058" y="5454"/>
                </a:lnTo>
                <a:lnTo>
                  <a:pt x="11058" y="5450"/>
                </a:lnTo>
                <a:lnTo>
                  <a:pt x="11062" y="5448"/>
                </a:lnTo>
                <a:lnTo>
                  <a:pt x="11064" y="5444"/>
                </a:lnTo>
                <a:lnTo>
                  <a:pt x="11064" y="5436"/>
                </a:lnTo>
                <a:lnTo>
                  <a:pt x="11062" y="5434"/>
                </a:lnTo>
                <a:lnTo>
                  <a:pt x="11060" y="5432"/>
                </a:lnTo>
                <a:lnTo>
                  <a:pt x="11056" y="5434"/>
                </a:lnTo>
                <a:lnTo>
                  <a:pt x="11054" y="5438"/>
                </a:lnTo>
                <a:lnTo>
                  <a:pt x="11056" y="5440"/>
                </a:lnTo>
                <a:lnTo>
                  <a:pt x="11058" y="5440"/>
                </a:lnTo>
                <a:lnTo>
                  <a:pt x="11058" y="5442"/>
                </a:lnTo>
                <a:lnTo>
                  <a:pt x="11056" y="5444"/>
                </a:lnTo>
                <a:lnTo>
                  <a:pt x="11050" y="5448"/>
                </a:lnTo>
                <a:lnTo>
                  <a:pt x="11044" y="5452"/>
                </a:lnTo>
                <a:lnTo>
                  <a:pt x="11044" y="5454"/>
                </a:lnTo>
                <a:lnTo>
                  <a:pt x="11044" y="5456"/>
                </a:lnTo>
                <a:lnTo>
                  <a:pt x="11040" y="5460"/>
                </a:lnTo>
                <a:lnTo>
                  <a:pt x="11036" y="5460"/>
                </a:lnTo>
                <a:lnTo>
                  <a:pt x="11034" y="5458"/>
                </a:lnTo>
                <a:lnTo>
                  <a:pt x="11030" y="5454"/>
                </a:lnTo>
                <a:lnTo>
                  <a:pt x="11026" y="5450"/>
                </a:lnTo>
                <a:lnTo>
                  <a:pt x="11024" y="5450"/>
                </a:lnTo>
                <a:lnTo>
                  <a:pt x="11020" y="5450"/>
                </a:lnTo>
                <a:lnTo>
                  <a:pt x="11016" y="5454"/>
                </a:lnTo>
                <a:lnTo>
                  <a:pt x="11012" y="5454"/>
                </a:lnTo>
                <a:lnTo>
                  <a:pt x="11010" y="5454"/>
                </a:lnTo>
                <a:lnTo>
                  <a:pt x="11006" y="5456"/>
                </a:lnTo>
                <a:lnTo>
                  <a:pt x="11002" y="5456"/>
                </a:lnTo>
                <a:lnTo>
                  <a:pt x="11000" y="5456"/>
                </a:lnTo>
                <a:lnTo>
                  <a:pt x="10994" y="5452"/>
                </a:lnTo>
                <a:lnTo>
                  <a:pt x="10988" y="5448"/>
                </a:lnTo>
                <a:lnTo>
                  <a:pt x="10980" y="5446"/>
                </a:lnTo>
                <a:lnTo>
                  <a:pt x="10966" y="5440"/>
                </a:lnTo>
                <a:lnTo>
                  <a:pt x="10956" y="5440"/>
                </a:lnTo>
                <a:lnTo>
                  <a:pt x="10952" y="5442"/>
                </a:lnTo>
                <a:lnTo>
                  <a:pt x="10948" y="5446"/>
                </a:lnTo>
                <a:lnTo>
                  <a:pt x="10944" y="5448"/>
                </a:lnTo>
                <a:lnTo>
                  <a:pt x="10940" y="5452"/>
                </a:lnTo>
                <a:lnTo>
                  <a:pt x="10936" y="5454"/>
                </a:lnTo>
                <a:lnTo>
                  <a:pt x="10936" y="5462"/>
                </a:lnTo>
                <a:lnTo>
                  <a:pt x="10938" y="5470"/>
                </a:lnTo>
                <a:lnTo>
                  <a:pt x="10940" y="5470"/>
                </a:lnTo>
                <a:lnTo>
                  <a:pt x="10944" y="5468"/>
                </a:lnTo>
                <a:lnTo>
                  <a:pt x="10950" y="5468"/>
                </a:lnTo>
                <a:lnTo>
                  <a:pt x="10966" y="5470"/>
                </a:lnTo>
                <a:lnTo>
                  <a:pt x="10974" y="5470"/>
                </a:lnTo>
                <a:lnTo>
                  <a:pt x="10980" y="5474"/>
                </a:lnTo>
                <a:lnTo>
                  <a:pt x="10984" y="5476"/>
                </a:lnTo>
                <a:lnTo>
                  <a:pt x="10988" y="5476"/>
                </a:lnTo>
                <a:lnTo>
                  <a:pt x="10990" y="5474"/>
                </a:lnTo>
                <a:lnTo>
                  <a:pt x="10994" y="5474"/>
                </a:lnTo>
                <a:close/>
                <a:moveTo>
                  <a:pt x="10934" y="5522"/>
                </a:moveTo>
                <a:lnTo>
                  <a:pt x="10934" y="5522"/>
                </a:lnTo>
                <a:lnTo>
                  <a:pt x="10942" y="5528"/>
                </a:lnTo>
                <a:lnTo>
                  <a:pt x="10946" y="5534"/>
                </a:lnTo>
                <a:lnTo>
                  <a:pt x="10950" y="5538"/>
                </a:lnTo>
                <a:lnTo>
                  <a:pt x="10952" y="5538"/>
                </a:lnTo>
                <a:lnTo>
                  <a:pt x="10956" y="5540"/>
                </a:lnTo>
                <a:lnTo>
                  <a:pt x="10958" y="5540"/>
                </a:lnTo>
                <a:lnTo>
                  <a:pt x="10962" y="5542"/>
                </a:lnTo>
                <a:lnTo>
                  <a:pt x="10964" y="5540"/>
                </a:lnTo>
                <a:lnTo>
                  <a:pt x="10966" y="5538"/>
                </a:lnTo>
                <a:lnTo>
                  <a:pt x="10968" y="5536"/>
                </a:lnTo>
                <a:lnTo>
                  <a:pt x="10970" y="5536"/>
                </a:lnTo>
                <a:lnTo>
                  <a:pt x="10974" y="5532"/>
                </a:lnTo>
                <a:lnTo>
                  <a:pt x="10974" y="5530"/>
                </a:lnTo>
                <a:lnTo>
                  <a:pt x="10974" y="5526"/>
                </a:lnTo>
                <a:lnTo>
                  <a:pt x="10970" y="5518"/>
                </a:lnTo>
                <a:lnTo>
                  <a:pt x="10964" y="5512"/>
                </a:lnTo>
                <a:lnTo>
                  <a:pt x="10958" y="5508"/>
                </a:lnTo>
                <a:lnTo>
                  <a:pt x="10956" y="5508"/>
                </a:lnTo>
                <a:lnTo>
                  <a:pt x="10954" y="5506"/>
                </a:lnTo>
                <a:lnTo>
                  <a:pt x="10952" y="5502"/>
                </a:lnTo>
                <a:lnTo>
                  <a:pt x="10948" y="5498"/>
                </a:lnTo>
                <a:lnTo>
                  <a:pt x="10942" y="5494"/>
                </a:lnTo>
                <a:lnTo>
                  <a:pt x="10938" y="5494"/>
                </a:lnTo>
                <a:lnTo>
                  <a:pt x="10934" y="5494"/>
                </a:lnTo>
                <a:lnTo>
                  <a:pt x="10930" y="5494"/>
                </a:lnTo>
                <a:lnTo>
                  <a:pt x="10924" y="5494"/>
                </a:lnTo>
                <a:lnTo>
                  <a:pt x="10914" y="5494"/>
                </a:lnTo>
                <a:lnTo>
                  <a:pt x="10910" y="5496"/>
                </a:lnTo>
                <a:lnTo>
                  <a:pt x="10906" y="5498"/>
                </a:lnTo>
                <a:lnTo>
                  <a:pt x="10902" y="5500"/>
                </a:lnTo>
                <a:lnTo>
                  <a:pt x="10902" y="5506"/>
                </a:lnTo>
                <a:lnTo>
                  <a:pt x="10902" y="5508"/>
                </a:lnTo>
                <a:lnTo>
                  <a:pt x="10906" y="5512"/>
                </a:lnTo>
                <a:lnTo>
                  <a:pt x="10914" y="5514"/>
                </a:lnTo>
                <a:lnTo>
                  <a:pt x="10924" y="5518"/>
                </a:lnTo>
                <a:lnTo>
                  <a:pt x="10934" y="5522"/>
                </a:lnTo>
                <a:close/>
                <a:moveTo>
                  <a:pt x="11090" y="5546"/>
                </a:moveTo>
                <a:lnTo>
                  <a:pt x="11090" y="5546"/>
                </a:lnTo>
                <a:lnTo>
                  <a:pt x="11094" y="5544"/>
                </a:lnTo>
                <a:lnTo>
                  <a:pt x="11098" y="5544"/>
                </a:lnTo>
                <a:lnTo>
                  <a:pt x="11104" y="5540"/>
                </a:lnTo>
                <a:lnTo>
                  <a:pt x="11108" y="5536"/>
                </a:lnTo>
                <a:lnTo>
                  <a:pt x="11112" y="5534"/>
                </a:lnTo>
                <a:lnTo>
                  <a:pt x="11114" y="5534"/>
                </a:lnTo>
                <a:lnTo>
                  <a:pt x="11118" y="5536"/>
                </a:lnTo>
                <a:lnTo>
                  <a:pt x="11122" y="5534"/>
                </a:lnTo>
                <a:lnTo>
                  <a:pt x="11134" y="5520"/>
                </a:lnTo>
                <a:lnTo>
                  <a:pt x="11140" y="5512"/>
                </a:lnTo>
                <a:lnTo>
                  <a:pt x="11144" y="5506"/>
                </a:lnTo>
                <a:lnTo>
                  <a:pt x="11148" y="5500"/>
                </a:lnTo>
                <a:lnTo>
                  <a:pt x="11156" y="5494"/>
                </a:lnTo>
                <a:lnTo>
                  <a:pt x="11168" y="5488"/>
                </a:lnTo>
                <a:lnTo>
                  <a:pt x="11176" y="5484"/>
                </a:lnTo>
                <a:lnTo>
                  <a:pt x="11182" y="5484"/>
                </a:lnTo>
                <a:lnTo>
                  <a:pt x="11188" y="5480"/>
                </a:lnTo>
                <a:lnTo>
                  <a:pt x="11192" y="5476"/>
                </a:lnTo>
                <a:lnTo>
                  <a:pt x="11196" y="5476"/>
                </a:lnTo>
                <a:lnTo>
                  <a:pt x="11202" y="5476"/>
                </a:lnTo>
                <a:lnTo>
                  <a:pt x="11206" y="5470"/>
                </a:lnTo>
                <a:lnTo>
                  <a:pt x="11212" y="5466"/>
                </a:lnTo>
                <a:lnTo>
                  <a:pt x="11218" y="5464"/>
                </a:lnTo>
                <a:lnTo>
                  <a:pt x="11222" y="5464"/>
                </a:lnTo>
                <a:lnTo>
                  <a:pt x="11228" y="5460"/>
                </a:lnTo>
                <a:lnTo>
                  <a:pt x="11236" y="5450"/>
                </a:lnTo>
                <a:lnTo>
                  <a:pt x="11238" y="5448"/>
                </a:lnTo>
                <a:lnTo>
                  <a:pt x="11232" y="5444"/>
                </a:lnTo>
                <a:lnTo>
                  <a:pt x="11230" y="5444"/>
                </a:lnTo>
                <a:lnTo>
                  <a:pt x="11226" y="5444"/>
                </a:lnTo>
                <a:lnTo>
                  <a:pt x="11218" y="5446"/>
                </a:lnTo>
                <a:lnTo>
                  <a:pt x="11210" y="5450"/>
                </a:lnTo>
                <a:lnTo>
                  <a:pt x="11204" y="5450"/>
                </a:lnTo>
                <a:lnTo>
                  <a:pt x="11200" y="5450"/>
                </a:lnTo>
                <a:lnTo>
                  <a:pt x="11194" y="5452"/>
                </a:lnTo>
                <a:lnTo>
                  <a:pt x="11188" y="5454"/>
                </a:lnTo>
                <a:lnTo>
                  <a:pt x="11184" y="5454"/>
                </a:lnTo>
                <a:lnTo>
                  <a:pt x="11180" y="5452"/>
                </a:lnTo>
                <a:lnTo>
                  <a:pt x="11176" y="5452"/>
                </a:lnTo>
                <a:lnTo>
                  <a:pt x="11158" y="5458"/>
                </a:lnTo>
                <a:lnTo>
                  <a:pt x="11150" y="5460"/>
                </a:lnTo>
                <a:lnTo>
                  <a:pt x="11146" y="5466"/>
                </a:lnTo>
                <a:lnTo>
                  <a:pt x="11144" y="5470"/>
                </a:lnTo>
                <a:lnTo>
                  <a:pt x="11138" y="5478"/>
                </a:lnTo>
                <a:lnTo>
                  <a:pt x="11128" y="5484"/>
                </a:lnTo>
                <a:lnTo>
                  <a:pt x="11122" y="5486"/>
                </a:lnTo>
                <a:lnTo>
                  <a:pt x="11114" y="5488"/>
                </a:lnTo>
                <a:lnTo>
                  <a:pt x="11104" y="5496"/>
                </a:lnTo>
                <a:lnTo>
                  <a:pt x="11094" y="5504"/>
                </a:lnTo>
                <a:lnTo>
                  <a:pt x="11090" y="5510"/>
                </a:lnTo>
                <a:lnTo>
                  <a:pt x="11088" y="5522"/>
                </a:lnTo>
                <a:lnTo>
                  <a:pt x="11088" y="5524"/>
                </a:lnTo>
                <a:lnTo>
                  <a:pt x="11088" y="5526"/>
                </a:lnTo>
                <a:lnTo>
                  <a:pt x="11092" y="5528"/>
                </a:lnTo>
                <a:lnTo>
                  <a:pt x="11094" y="5530"/>
                </a:lnTo>
                <a:lnTo>
                  <a:pt x="11092" y="5532"/>
                </a:lnTo>
                <a:lnTo>
                  <a:pt x="11086" y="5536"/>
                </a:lnTo>
                <a:lnTo>
                  <a:pt x="11082" y="5540"/>
                </a:lnTo>
                <a:lnTo>
                  <a:pt x="11082" y="5542"/>
                </a:lnTo>
                <a:lnTo>
                  <a:pt x="11090" y="5546"/>
                </a:lnTo>
                <a:close/>
                <a:moveTo>
                  <a:pt x="11218" y="5414"/>
                </a:moveTo>
                <a:lnTo>
                  <a:pt x="11218" y="5414"/>
                </a:lnTo>
                <a:lnTo>
                  <a:pt x="11218" y="5412"/>
                </a:lnTo>
                <a:lnTo>
                  <a:pt x="11214" y="5410"/>
                </a:lnTo>
                <a:lnTo>
                  <a:pt x="11202" y="5410"/>
                </a:lnTo>
                <a:lnTo>
                  <a:pt x="11190" y="5414"/>
                </a:lnTo>
                <a:lnTo>
                  <a:pt x="11184" y="5416"/>
                </a:lnTo>
                <a:lnTo>
                  <a:pt x="11180" y="5420"/>
                </a:lnTo>
                <a:lnTo>
                  <a:pt x="11178" y="5422"/>
                </a:lnTo>
                <a:lnTo>
                  <a:pt x="11180" y="5424"/>
                </a:lnTo>
                <a:lnTo>
                  <a:pt x="11194" y="5424"/>
                </a:lnTo>
                <a:lnTo>
                  <a:pt x="11210" y="5418"/>
                </a:lnTo>
                <a:lnTo>
                  <a:pt x="11216" y="5416"/>
                </a:lnTo>
                <a:lnTo>
                  <a:pt x="11218" y="5414"/>
                </a:lnTo>
                <a:close/>
                <a:moveTo>
                  <a:pt x="9966" y="4902"/>
                </a:moveTo>
                <a:lnTo>
                  <a:pt x="9966" y="4902"/>
                </a:lnTo>
                <a:lnTo>
                  <a:pt x="9966" y="4906"/>
                </a:lnTo>
                <a:lnTo>
                  <a:pt x="9968" y="4910"/>
                </a:lnTo>
                <a:lnTo>
                  <a:pt x="9972" y="4914"/>
                </a:lnTo>
                <a:lnTo>
                  <a:pt x="9980" y="4918"/>
                </a:lnTo>
                <a:lnTo>
                  <a:pt x="9990" y="4928"/>
                </a:lnTo>
                <a:lnTo>
                  <a:pt x="9994" y="4928"/>
                </a:lnTo>
                <a:lnTo>
                  <a:pt x="9994" y="4926"/>
                </a:lnTo>
                <a:lnTo>
                  <a:pt x="9990" y="4916"/>
                </a:lnTo>
                <a:lnTo>
                  <a:pt x="9982" y="4906"/>
                </a:lnTo>
                <a:lnTo>
                  <a:pt x="9972" y="4900"/>
                </a:lnTo>
                <a:lnTo>
                  <a:pt x="9970" y="4900"/>
                </a:lnTo>
                <a:lnTo>
                  <a:pt x="9966" y="4902"/>
                </a:lnTo>
                <a:close/>
                <a:moveTo>
                  <a:pt x="10026" y="4966"/>
                </a:moveTo>
                <a:lnTo>
                  <a:pt x="10026" y="4966"/>
                </a:lnTo>
                <a:lnTo>
                  <a:pt x="10022" y="4968"/>
                </a:lnTo>
                <a:lnTo>
                  <a:pt x="10022" y="4970"/>
                </a:lnTo>
                <a:lnTo>
                  <a:pt x="10026" y="4980"/>
                </a:lnTo>
                <a:lnTo>
                  <a:pt x="10044" y="5006"/>
                </a:lnTo>
                <a:lnTo>
                  <a:pt x="10046" y="5010"/>
                </a:lnTo>
                <a:lnTo>
                  <a:pt x="10050" y="5012"/>
                </a:lnTo>
                <a:lnTo>
                  <a:pt x="10052" y="5008"/>
                </a:lnTo>
                <a:lnTo>
                  <a:pt x="10054" y="5004"/>
                </a:lnTo>
                <a:lnTo>
                  <a:pt x="10054" y="4994"/>
                </a:lnTo>
                <a:lnTo>
                  <a:pt x="10052" y="4988"/>
                </a:lnTo>
                <a:lnTo>
                  <a:pt x="10050" y="4984"/>
                </a:lnTo>
                <a:lnTo>
                  <a:pt x="10044" y="4978"/>
                </a:lnTo>
                <a:lnTo>
                  <a:pt x="10038" y="4972"/>
                </a:lnTo>
                <a:lnTo>
                  <a:pt x="10032" y="4966"/>
                </a:lnTo>
                <a:lnTo>
                  <a:pt x="10030" y="4966"/>
                </a:lnTo>
                <a:lnTo>
                  <a:pt x="10026" y="4966"/>
                </a:lnTo>
                <a:close/>
                <a:moveTo>
                  <a:pt x="10084" y="5086"/>
                </a:moveTo>
                <a:lnTo>
                  <a:pt x="10084" y="5086"/>
                </a:lnTo>
                <a:lnTo>
                  <a:pt x="10080" y="5090"/>
                </a:lnTo>
                <a:lnTo>
                  <a:pt x="10080" y="5096"/>
                </a:lnTo>
                <a:lnTo>
                  <a:pt x="10082" y="5102"/>
                </a:lnTo>
                <a:lnTo>
                  <a:pt x="10086" y="5110"/>
                </a:lnTo>
                <a:lnTo>
                  <a:pt x="10098" y="5120"/>
                </a:lnTo>
                <a:lnTo>
                  <a:pt x="10102" y="5122"/>
                </a:lnTo>
                <a:lnTo>
                  <a:pt x="10106" y="5122"/>
                </a:lnTo>
                <a:lnTo>
                  <a:pt x="10108" y="5120"/>
                </a:lnTo>
                <a:lnTo>
                  <a:pt x="10108" y="5114"/>
                </a:lnTo>
                <a:lnTo>
                  <a:pt x="10102" y="5100"/>
                </a:lnTo>
                <a:lnTo>
                  <a:pt x="10098" y="5092"/>
                </a:lnTo>
                <a:lnTo>
                  <a:pt x="10092" y="5088"/>
                </a:lnTo>
                <a:lnTo>
                  <a:pt x="10088" y="5084"/>
                </a:lnTo>
                <a:lnTo>
                  <a:pt x="10084" y="5086"/>
                </a:lnTo>
                <a:close/>
                <a:moveTo>
                  <a:pt x="10070" y="5066"/>
                </a:moveTo>
                <a:lnTo>
                  <a:pt x="10070" y="5066"/>
                </a:lnTo>
                <a:lnTo>
                  <a:pt x="10072" y="5066"/>
                </a:lnTo>
                <a:lnTo>
                  <a:pt x="10074" y="5066"/>
                </a:lnTo>
                <a:lnTo>
                  <a:pt x="10076" y="5060"/>
                </a:lnTo>
                <a:lnTo>
                  <a:pt x="10076" y="5054"/>
                </a:lnTo>
                <a:lnTo>
                  <a:pt x="10074" y="5050"/>
                </a:lnTo>
                <a:lnTo>
                  <a:pt x="10072" y="5048"/>
                </a:lnTo>
                <a:lnTo>
                  <a:pt x="10070" y="5048"/>
                </a:lnTo>
                <a:lnTo>
                  <a:pt x="10068" y="5054"/>
                </a:lnTo>
                <a:lnTo>
                  <a:pt x="10068" y="5060"/>
                </a:lnTo>
                <a:lnTo>
                  <a:pt x="10068" y="5062"/>
                </a:lnTo>
                <a:lnTo>
                  <a:pt x="10070" y="5066"/>
                </a:lnTo>
                <a:close/>
                <a:moveTo>
                  <a:pt x="11590" y="5128"/>
                </a:moveTo>
                <a:lnTo>
                  <a:pt x="11590" y="5128"/>
                </a:lnTo>
                <a:lnTo>
                  <a:pt x="11592" y="5130"/>
                </a:lnTo>
                <a:lnTo>
                  <a:pt x="11598" y="5130"/>
                </a:lnTo>
                <a:lnTo>
                  <a:pt x="11618" y="5128"/>
                </a:lnTo>
                <a:lnTo>
                  <a:pt x="11628" y="5124"/>
                </a:lnTo>
                <a:lnTo>
                  <a:pt x="11628" y="5122"/>
                </a:lnTo>
                <a:lnTo>
                  <a:pt x="11624" y="5122"/>
                </a:lnTo>
                <a:lnTo>
                  <a:pt x="11590" y="5118"/>
                </a:lnTo>
                <a:lnTo>
                  <a:pt x="11576" y="5116"/>
                </a:lnTo>
                <a:lnTo>
                  <a:pt x="11572" y="5116"/>
                </a:lnTo>
                <a:lnTo>
                  <a:pt x="11578" y="5120"/>
                </a:lnTo>
                <a:lnTo>
                  <a:pt x="11590" y="5128"/>
                </a:lnTo>
                <a:close/>
                <a:moveTo>
                  <a:pt x="11600" y="5086"/>
                </a:moveTo>
                <a:lnTo>
                  <a:pt x="11600" y="5086"/>
                </a:lnTo>
                <a:lnTo>
                  <a:pt x="11594" y="5082"/>
                </a:lnTo>
                <a:lnTo>
                  <a:pt x="11592" y="5078"/>
                </a:lnTo>
                <a:lnTo>
                  <a:pt x="11586" y="5074"/>
                </a:lnTo>
                <a:lnTo>
                  <a:pt x="11576" y="5070"/>
                </a:lnTo>
                <a:lnTo>
                  <a:pt x="11566" y="5068"/>
                </a:lnTo>
                <a:lnTo>
                  <a:pt x="11566" y="5070"/>
                </a:lnTo>
                <a:lnTo>
                  <a:pt x="11566" y="5072"/>
                </a:lnTo>
                <a:lnTo>
                  <a:pt x="11572" y="5078"/>
                </a:lnTo>
                <a:lnTo>
                  <a:pt x="11580" y="5082"/>
                </a:lnTo>
                <a:lnTo>
                  <a:pt x="11582" y="5084"/>
                </a:lnTo>
                <a:lnTo>
                  <a:pt x="11584" y="5088"/>
                </a:lnTo>
                <a:lnTo>
                  <a:pt x="11584" y="5092"/>
                </a:lnTo>
                <a:lnTo>
                  <a:pt x="11586" y="5094"/>
                </a:lnTo>
                <a:lnTo>
                  <a:pt x="11588" y="5096"/>
                </a:lnTo>
                <a:lnTo>
                  <a:pt x="11592" y="5096"/>
                </a:lnTo>
                <a:lnTo>
                  <a:pt x="11600" y="5096"/>
                </a:lnTo>
                <a:lnTo>
                  <a:pt x="11606" y="5094"/>
                </a:lnTo>
                <a:lnTo>
                  <a:pt x="11608" y="5092"/>
                </a:lnTo>
                <a:lnTo>
                  <a:pt x="11606" y="5090"/>
                </a:lnTo>
                <a:lnTo>
                  <a:pt x="11600" y="5086"/>
                </a:lnTo>
                <a:close/>
                <a:moveTo>
                  <a:pt x="11538" y="5324"/>
                </a:moveTo>
                <a:lnTo>
                  <a:pt x="11538" y="5324"/>
                </a:lnTo>
                <a:lnTo>
                  <a:pt x="11536" y="5310"/>
                </a:lnTo>
                <a:lnTo>
                  <a:pt x="11532" y="5304"/>
                </a:lnTo>
                <a:lnTo>
                  <a:pt x="11530" y="5304"/>
                </a:lnTo>
                <a:lnTo>
                  <a:pt x="11528" y="5304"/>
                </a:lnTo>
                <a:lnTo>
                  <a:pt x="11526" y="5310"/>
                </a:lnTo>
                <a:lnTo>
                  <a:pt x="11524" y="5316"/>
                </a:lnTo>
                <a:lnTo>
                  <a:pt x="11520" y="5316"/>
                </a:lnTo>
                <a:lnTo>
                  <a:pt x="11518" y="5316"/>
                </a:lnTo>
                <a:lnTo>
                  <a:pt x="11518" y="5318"/>
                </a:lnTo>
                <a:lnTo>
                  <a:pt x="11518" y="5320"/>
                </a:lnTo>
                <a:lnTo>
                  <a:pt x="11520" y="5320"/>
                </a:lnTo>
                <a:lnTo>
                  <a:pt x="11520" y="5322"/>
                </a:lnTo>
                <a:lnTo>
                  <a:pt x="11520" y="5328"/>
                </a:lnTo>
                <a:lnTo>
                  <a:pt x="11520" y="5334"/>
                </a:lnTo>
                <a:lnTo>
                  <a:pt x="11522" y="5340"/>
                </a:lnTo>
                <a:lnTo>
                  <a:pt x="11530" y="5348"/>
                </a:lnTo>
                <a:lnTo>
                  <a:pt x="11534" y="5348"/>
                </a:lnTo>
                <a:lnTo>
                  <a:pt x="11536" y="5344"/>
                </a:lnTo>
                <a:lnTo>
                  <a:pt x="11538" y="5336"/>
                </a:lnTo>
                <a:lnTo>
                  <a:pt x="11538" y="5324"/>
                </a:lnTo>
                <a:close/>
                <a:moveTo>
                  <a:pt x="11188" y="5150"/>
                </a:moveTo>
                <a:lnTo>
                  <a:pt x="11188" y="5150"/>
                </a:lnTo>
                <a:lnTo>
                  <a:pt x="11186" y="5144"/>
                </a:lnTo>
                <a:lnTo>
                  <a:pt x="11186" y="5138"/>
                </a:lnTo>
                <a:lnTo>
                  <a:pt x="11184" y="5136"/>
                </a:lnTo>
                <a:lnTo>
                  <a:pt x="11182" y="5136"/>
                </a:lnTo>
                <a:lnTo>
                  <a:pt x="11180" y="5138"/>
                </a:lnTo>
                <a:lnTo>
                  <a:pt x="11180" y="5142"/>
                </a:lnTo>
                <a:lnTo>
                  <a:pt x="11184" y="5154"/>
                </a:lnTo>
                <a:lnTo>
                  <a:pt x="11186" y="5160"/>
                </a:lnTo>
                <a:lnTo>
                  <a:pt x="11188" y="5160"/>
                </a:lnTo>
                <a:lnTo>
                  <a:pt x="11188" y="5156"/>
                </a:lnTo>
                <a:lnTo>
                  <a:pt x="11188" y="5150"/>
                </a:lnTo>
                <a:close/>
                <a:moveTo>
                  <a:pt x="11232" y="5052"/>
                </a:moveTo>
                <a:lnTo>
                  <a:pt x="11232" y="5052"/>
                </a:lnTo>
                <a:lnTo>
                  <a:pt x="11232" y="5054"/>
                </a:lnTo>
                <a:lnTo>
                  <a:pt x="11230" y="5060"/>
                </a:lnTo>
                <a:lnTo>
                  <a:pt x="11232" y="5064"/>
                </a:lnTo>
                <a:lnTo>
                  <a:pt x="11234" y="5064"/>
                </a:lnTo>
                <a:lnTo>
                  <a:pt x="11236" y="5062"/>
                </a:lnTo>
                <a:lnTo>
                  <a:pt x="11238" y="5056"/>
                </a:lnTo>
                <a:lnTo>
                  <a:pt x="11236" y="5052"/>
                </a:lnTo>
                <a:lnTo>
                  <a:pt x="11234" y="5052"/>
                </a:lnTo>
                <a:lnTo>
                  <a:pt x="11232" y="5052"/>
                </a:lnTo>
                <a:close/>
                <a:moveTo>
                  <a:pt x="11262" y="5078"/>
                </a:moveTo>
                <a:lnTo>
                  <a:pt x="11262" y="5078"/>
                </a:lnTo>
                <a:lnTo>
                  <a:pt x="11262" y="5076"/>
                </a:lnTo>
                <a:lnTo>
                  <a:pt x="11260" y="5072"/>
                </a:lnTo>
                <a:lnTo>
                  <a:pt x="11256" y="5072"/>
                </a:lnTo>
                <a:lnTo>
                  <a:pt x="11254" y="5076"/>
                </a:lnTo>
                <a:lnTo>
                  <a:pt x="11254" y="5078"/>
                </a:lnTo>
                <a:lnTo>
                  <a:pt x="11256" y="5080"/>
                </a:lnTo>
                <a:lnTo>
                  <a:pt x="11258" y="5080"/>
                </a:lnTo>
                <a:lnTo>
                  <a:pt x="11262" y="5078"/>
                </a:lnTo>
                <a:close/>
                <a:moveTo>
                  <a:pt x="11280" y="5212"/>
                </a:moveTo>
                <a:lnTo>
                  <a:pt x="11280" y="5212"/>
                </a:lnTo>
                <a:lnTo>
                  <a:pt x="11278" y="5210"/>
                </a:lnTo>
                <a:lnTo>
                  <a:pt x="11276" y="5210"/>
                </a:lnTo>
                <a:lnTo>
                  <a:pt x="11270" y="5212"/>
                </a:lnTo>
                <a:lnTo>
                  <a:pt x="11264" y="5218"/>
                </a:lnTo>
                <a:lnTo>
                  <a:pt x="11262" y="5220"/>
                </a:lnTo>
                <a:lnTo>
                  <a:pt x="11264" y="5222"/>
                </a:lnTo>
                <a:lnTo>
                  <a:pt x="11266" y="5222"/>
                </a:lnTo>
                <a:lnTo>
                  <a:pt x="11272" y="5222"/>
                </a:lnTo>
                <a:lnTo>
                  <a:pt x="11276" y="5218"/>
                </a:lnTo>
                <a:lnTo>
                  <a:pt x="11280" y="5212"/>
                </a:lnTo>
                <a:close/>
                <a:moveTo>
                  <a:pt x="11234" y="5078"/>
                </a:moveTo>
                <a:lnTo>
                  <a:pt x="11234" y="5078"/>
                </a:lnTo>
                <a:lnTo>
                  <a:pt x="11238" y="5078"/>
                </a:lnTo>
                <a:lnTo>
                  <a:pt x="11240" y="5076"/>
                </a:lnTo>
                <a:lnTo>
                  <a:pt x="11238" y="5074"/>
                </a:lnTo>
                <a:lnTo>
                  <a:pt x="11236" y="5072"/>
                </a:lnTo>
                <a:lnTo>
                  <a:pt x="11234" y="5070"/>
                </a:lnTo>
                <a:lnTo>
                  <a:pt x="11232" y="5072"/>
                </a:lnTo>
                <a:lnTo>
                  <a:pt x="11232" y="5076"/>
                </a:lnTo>
                <a:lnTo>
                  <a:pt x="11234" y="5078"/>
                </a:lnTo>
                <a:close/>
                <a:moveTo>
                  <a:pt x="11378" y="5078"/>
                </a:moveTo>
                <a:lnTo>
                  <a:pt x="11378" y="5078"/>
                </a:lnTo>
                <a:lnTo>
                  <a:pt x="11366" y="5078"/>
                </a:lnTo>
                <a:lnTo>
                  <a:pt x="11360" y="5080"/>
                </a:lnTo>
                <a:lnTo>
                  <a:pt x="11360" y="5082"/>
                </a:lnTo>
                <a:lnTo>
                  <a:pt x="11362" y="5084"/>
                </a:lnTo>
                <a:lnTo>
                  <a:pt x="11364" y="5084"/>
                </a:lnTo>
                <a:lnTo>
                  <a:pt x="11372" y="5082"/>
                </a:lnTo>
                <a:lnTo>
                  <a:pt x="11378" y="5078"/>
                </a:lnTo>
                <a:close/>
                <a:moveTo>
                  <a:pt x="11216" y="4816"/>
                </a:moveTo>
                <a:lnTo>
                  <a:pt x="11216" y="4816"/>
                </a:lnTo>
                <a:lnTo>
                  <a:pt x="11214" y="4820"/>
                </a:lnTo>
                <a:lnTo>
                  <a:pt x="11214" y="4828"/>
                </a:lnTo>
                <a:lnTo>
                  <a:pt x="11214" y="4830"/>
                </a:lnTo>
                <a:lnTo>
                  <a:pt x="11216" y="4830"/>
                </a:lnTo>
                <a:lnTo>
                  <a:pt x="11216" y="4834"/>
                </a:lnTo>
                <a:lnTo>
                  <a:pt x="11214" y="4838"/>
                </a:lnTo>
                <a:lnTo>
                  <a:pt x="11212" y="4842"/>
                </a:lnTo>
                <a:lnTo>
                  <a:pt x="11214" y="4844"/>
                </a:lnTo>
                <a:lnTo>
                  <a:pt x="11218" y="4842"/>
                </a:lnTo>
                <a:lnTo>
                  <a:pt x="11220" y="4838"/>
                </a:lnTo>
                <a:lnTo>
                  <a:pt x="11220" y="4836"/>
                </a:lnTo>
                <a:lnTo>
                  <a:pt x="11222" y="4832"/>
                </a:lnTo>
                <a:lnTo>
                  <a:pt x="11222" y="4830"/>
                </a:lnTo>
                <a:lnTo>
                  <a:pt x="11222" y="4826"/>
                </a:lnTo>
                <a:lnTo>
                  <a:pt x="11220" y="4824"/>
                </a:lnTo>
                <a:lnTo>
                  <a:pt x="11220" y="4820"/>
                </a:lnTo>
                <a:lnTo>
                  <a:pt x="11220" y="4816"/>
                </a:lnTo>
                <a:lnTo>
                  <a:pt x="11216" y="4816"/>
                </a:lnTo>
                <a:close/>
                <a:moveTo>
                  <a:pt x="13306" y="5908"/>
                </a:moveTo>
                <a:lnTo>
                  <a:pt x="13306" y="5908"/>
                </a:lnTo>
                <a:lnTo>
                  <a:pt x="13306" y="5902"/>
                </a:lnTo>
                <a:lnTo>
                  <a:pt x="13304" y="5898"/>
                </a:lnTo>
                <a:lnTo>
                  <a:pt x="13302" y="5896"/>
                </a:lnTo>
                <a:lnTo>
                  <a:pt x="13296" y="5892"/>
                </a:lnTo>
                <a:lnTo>
                  <a:pt x="13286" y="5890"/>
                </a:lnTo>
                <a:lnTo>
                  <a:pt x="13278" y="5890"/>
                </a:lnTo>
                <a:lnTo>
                  <a:pt x="13266" y="5898"/>
                </a:lnTo>
                <a:lnTo>
                  <a:pt x="13260" y="5904"/>
                </a:lnTo>
                <a:lnTo>
                  <a:pt x="13254" y="5910"/>
                </a:lnTo>
                <a:lnTo>
                  <a:pt x="13250" y="5916"/>
                </a:lnTo>
                <a:lnTo>
                  <a:pt x="13250" y="5918"/>
                </a:lnTo>
                <a:lnTo>
                  <a:pt x="13250" y="5922"/>
                </a:lnTo>
                <a:lnTo>
                  <a:pt x="13252" y="5924"/>
                </a:lnTo>
                <a:lnTo>
                  <a:pt x="13256" y="5928"/>
                </a:lnTo>
                <a:lnTo>
                  <a:pt x="13270" y="5932"/>
                </a:lnTo>
                <a:lnTo>
                  <a:pt x="13280" y="5934"/>
                </a:lnTo>
                <a:lnTo>
                  <a:pt x="13286" y="5934"/>
                </a:lnTo>
                <a:lnTo>
                  <a:pt x="13292" y="5930"/>
                </a:lnTo>
                <a:lnTo>
                  <a:pt x="13294" y="5926"/>
                </a:lnTo>
                <a:lnTo>
                  <a:pt x="13296" y="5926"/>
                </a:lnTo>
                <a:lnTo>
                  <a:pt x="13302" y="5926"/>
                </a:lnTo>
                <a:lnTo>
                  <a:pt x="13306" y="5930"/>
                </a:lnTo>
                <a:lnTo>
                  <a:pt x="13308" y="5930"/>
                </a:lnTo>
                <a:lnTo>
                  <a:pt x="13312" y="5928"/>
                </a:lnTo>
                <a:lnTo>
                  <a:pt x="13312" y="5926"/>
                </a:lnTo>
                <a:lnTo>
                  <a:pt x="13312" y="5924"/>
                </a:lnTo>
                <a:lnTo>
                  <a:pt x="13310" y="5920"/>
                </a:lnTo>
                <a:lnTo>
                  <a:pt x="13308" y="5914"/>
                </a:lnTo>
                <a:lnTo>
                  <a:pt x="13306" y="5912"/>
                </a:lnTo>
                <a:lnTo>
                  <a:pt x="13306" y="5908"/>
                </a:lnTo>
                <a:close/>
                <a:moveTo>
                  <a:pt x="13336" y="5840"/>
                </a:moveTo>
                <a:lnTo>
                  <a:pt x="13336" y="5840"/>
                </a:lnTo>
                <a:lnTo>
                  <a:pt x="13328" y="5844"/>
                </a:lnTo>
                <a:lnTo>
                  <a:pt x="13322" y="5844"/>
                </a:lnTo>
                <a:lnTo>
                  <a:pt x="13318" y="5846"/>
                </a:lnTo>
                <a:lnTo>
                  <a:pt x="13316" y="5850"/>
                </a:lnTo>
                <a:lnTo>
                  <a:pt x="13314" y="5854"/>
                </a:lnTo>
                <a:lnTo>
                  <a:pt x="13312" y="5854"/>
                </a:lnTo>
                <a:lnTo>
                  <a:pt x="13306" y="5854"/>
                </a:lnTo>
                <a:lnTo>
                  <a:pt x="13304" y="5854"/>
                </a:lnTo>
                <a:lnTo>
                  <a:pt x="13306" y="5864"/>
                </a:lnTo>
                <a:lnTo>
                  <a:pt x="13310" y="5870"/>
                </a:lnTo>
                <a:lnTo>
                  <a:pt x="13312" y="5872"/>
                </a:lnTo>
                <a:lnTo>
                  <a:pt x="13326" y="5862"/>
                </a:lnTo>
                <a:lnTo>
                  <a:pt x="13330" y="5860"/>
                </a:lnTo>
                <a:lnTo>
                  <a:pt x="13334" y="5858"/>
                </a:lnTo>
                <a:lnTo>
                  <a:pt x="13336" y="5860"/>
                </a:lnTo>
                <a:lnTo>
                  <a:pt x="13338" y="5864"/>
                </a:lnTo>
                <a:lnTo>
                  <a:pt x="13340" y="5862"/>
                </a:lnTo>
                <a:lnTo>
                  <a:pt x="13348" y="5860"/>
                </a:lnTo>
                <a:lnTo>
                  <a:pt x="13354" y="5858"/>
                </a:lnTo>
                <a:lnTo>
                  <a:pt x="13360" y="5860"/>
                </a:lnTo>
                <a:lnTo>
                  <a:pt x="13360" y="5858"/>
                </a:lnTo>
                <a:lnTo>
                  <a:pt x="13358" y="5854"/>
                </a:lnTo>
                <a:lnTo>
                  <a:pt x="13360" y="5848"/>
                </a:lnTo>
                <a:lnTo>
                  <a:pt x="13358" y="5846"/>
                </a:lnTo>
                <a:lnTo>
                  <a:pt x="13354" y="5848"/>
                </a:lnTo>
                <a:lnTo>
                  <a:pt x="13350" y="5850"/>
                </a:lnTo>
                <a:lnTo>
                  <a:pt x="13350" y="5848"/>
                </a:lnTo>
                <a:lnTo>
                  <a:pt x="13352" y="5842"/>
                </a:lnTo>
                <a:lnTo>
                  <a:pt x="13358" y="5834"/>
                </a:lnTo>
                <a:lnTo>
                  <a:pt x="13360" y="5830"/>
                </a:lnTo>
                <a:lnTo>
                  <a:pt x="13360" y="5828"/>
                </a:lnTo>
                <a:lnTo>
                  <a:pt x="13358" y="5828"/>
                </a:lnTo>
                <a:lnTo>
                  <a:pt x="13356" y="5828"/>
                </a:lnTo>
                <a:lnTo>
                  <a:pt x="13346" y="5832"/>
                </a:lnTo>
                <a:lnTo>
                  <a:pt x="13336" y="5840"/>
                </a:lnTo>
                <a:close/>
                <a:moveTo>
                  <a:pt x="12084" y="5310"/>
                </a:moveTo>
                <a:lnTo>
                  <a:pt x="12084" y="5310"/>
                </a:lnTo>
                <a:lnTo>
                  <a:pt x="12086" y="5316"/>
                </a:lnTo>
                <a:lnTo>
                  <a:pt x="12090" y="5320"/>
                </a:lnTo>
                <a:lnTo>
                  <a:pt x="12098" y="5324"/>
                </a:lnTo>
                <a:lnTo>
                  <a:pt x="12106" y="5330"/>
                </a:lnTo>
                <a:lnTo>
                  <a:pt x="12112" y="5336"/>
                </a:lnTo>
                <a:lnTo>
                  <a:pt x="12116" y="5338"/>
                </a:lnTo>
                <a:lnTo>
                  <a:pt x="12120" y="5338"/>
                </a:lnTo>
                <a:lnTo>
                  <a:pt x="12122" y="5336"/>
                </a:lnTo>
                <a:lnTo>
                  <a:pt x="12124" y="5336"/>
                </a:lnTo>
                <a:lnTo>
                  <a:pt x="12126" y="5336"/>
                </a:lnTo>
                <a:lnTo>
                  <a:pt x="12128" y="5336"/>
                </a:lnTo>
                <a:lnTo>
                  <a:pt x="12132" y="5342"/>
                </a:lnTo>
                <a:lnTo>
                  <a:pt x="12140" y="5346"/>
                </a:lnTo>
                <a:lnTo>
                  <a:pt x="12148" y="5346"/>
                </a:lnTo>
                <a:lnTo>
                  <a:pt x="12160" y="5346"/>
                </a:lnTo>
                <a:lnTo>
                  <a:pt x="12172" y="5342"/>
                </a:lnTo>
                <a:lnTo>
                  <a:pt x="12184" y="5336"/>
                </a:lnTo>
                <a:lnTo>
                  <a:pt x="12196" y="5330"/>
                </a:lnTo>
                <a:lnTo>
                  <a:pt x="12204" y="5324"/>
                </a:lnTo>
                <a:lnTo>
                  <a:pt x="12208" y="5318"/>
                </a:lnTo>
                <a:lnTo>
                  <a:pt x="12212" y="5312"/>
                </a:lnTo>
                <a:lnTo>
                  <a:pt x="12214" y="5310"/>
                </a:lnTo>
                <a:lnTo>
                  <a:pt x="12218" y="5308"/>
                </a:lnTo>
                <a:lnTo>
                  <a:pt x="12220" y="5310"/>
                </a:lnTo>
                <a:lnTo>
                  <a:pt x="12228" y="5310"/>
                </a:lnTo>
                <a:lnTo>
                  <a:pt x="12232" y="5310"/>
                </a:lnTo>
                <a:lnTo>
                  <a:pt x="12236" y="5306"/>
                </a:lnTo>
                <a:lnTo>
                  <a:pt x="12238" y="5302"/>
                </a:lnTo>
                <a:lnTo>
                  <a:pt x="12240" y="5298"/>
                </a:lnTo>
                <a:lnTo>
                  <a:pt x="12236" y="5290"/>
                </a:lnTo>
                <a:lnTo>
                  <a:pt x="12234" y="5284"/>
                </a:lnTo>
                <a:lnTo>
                  <a:pt x="12234" y="5282"/>
                </a:lnTo>
                <a:lnTo>
                  <a:pt x="12238" y="5282"/>
                </a:lnTo>
                <a:lnTo>
                  <a:pt x="12242" y="5280"/>
                </a:lnTo>
                <a:lnTo>
                  <a:pt x="12246" y="5276"/>
                </a:lnTo>
                <a:lnTo>
                  <a:pt x="12250" y="5266"/>
                </a:lnTo>
                <a:lnTo>
                  <a:pt x="12250" y="5256"/>
                </a:lnTo>
                <a:lnTo>
                  <a:pt x="12250" y="5250"/>
                </a:lnTo>
                <a:lnTo>
                  <a:pt x="12246" y="5246"/>
                </a:lnTo>
                <a:lnTo>
                  <a:pt x="12242" y="5242"/>
                </a:lnTo>
                <a:lnTo>
                  <a:pt x="12236" y="5240"/>
                </a:lnTo>
                <a:lnTo>
                  <a:pt x="12218" y="5242"/>
                </a:lnTo>
                <a:lnTo>
                  <a:pt x="12216" y="5242"/>
                </a:lnTo>
                <a:lnTo>
                  <a:pt x="12214" y="5244"/>
                </a:lnTo>
                <a:lnTo>
                  <a:pt x="12212" y="5250"/>
                </a:lnTo>
                <a:lnTo>
                  <a:pt x="12216" y="5264"/>
                </a:lnTo>
                <a:lnTo>
                  <a:pt x="12220" y="5276"/>
                </a:lnTo>
                <a:lnTo>
                  <a:pt x="12218" y="5280"/>
                </a:lnTo>
                <a:lnTo>
                  <a:pt x="12214" y="5278"/>
                </a:lnTo>
                <a:lnTo>
                  <a:pt x="12206" y="5278"/>
                </a:lnTo>
                <a:lnTo>
                  <a:pt x="12202" y="5282"/>
                </a:lnTo>
                <a:lnTo>
                  <a:pt x="12196" y="5286"/>
                </a:lnTo>
                <a:lnTo>
                  <a:pt x="12194" y="5294"/>
                </a:lnTo>
                <a:lnTo>
                  <a:pt x="12190" y="5300"/>
                </a:lnTo>
                <a:lnTo>
                  <a:pt x="12186" y="5306"/>
                </a:lnTo>
                <a:lnTo>
                  <a:pt x="12180" y="5308"/>
                </a:lnTo>
                <a:lnTo>
                  <a:pt x="12174" y="5306"/>
                </a:lnTo>
                <a:lnTo>
                  <a:pt x="12170" y="5304"/>
                </a:lnTo>
                <a:lnTo>
                  <a:pt x="12168" y="5304"/>
                </a:lnTo>
                <a:lnTo>
                  <a:pt x="12164" y="5306"/>
                </a:lnTo>
                <a:lnTo>
                  <a:pt x="12162" y="5308"/>
                </a:lnTo>
                <a:lnTo>
                  <a:pt x="12158" y="5302"/>
                </a:lnTo>
                <a:lnTo>
                  <a:pt x="12156" y="5294"/>
                </a:lnTo>
                <a:lnTo>
                  <a:pt x="12158" y="5290"/>
                </a:lnTo>
                <a:lnTo>
                  <a:pt x="12160" y="5288"/>
                </a:lnTo>
                <a:lnTo>
                  <a:pt x="12160" y="5284"/>
                </a:lnTo>
                <a:lnTo>
                  <a:pt x="12160" y="5282"/>
                </a:lnTo>
                <a:lnTo>
                  <a:pt x="12158" y="5282"/>
                </a:lnTo>
                <a:lnTo>
                  <a:pt x="12154" y="5284"/>
                </a:lnTo>
                <a:lnTo>
                  <a:pt x="12150" y="5290"/>
                </a:lnTo>
                <a:lnTo>
                  <a:pt x="12150" y="5302"/>
                </a:lnTo>
                <a:lnTo>
                  <a:pt x="12150" y="5304"/>
                </a:lnTo>
                <a:lnTo>
                  <a:pt x="12148" y="5306"/>
                </a:lnTo>
                <a:lnTo>
                  <a:pt x="12140" y="5308"/>
                </a:lnTo>
                <a:lnTo>
                  <a:pt x="12130" y="5308"/>
                </a:lnTo>
                <a:lnTo>
                  <a:pt x="12118" y="5306"/>
                </a:lnTo>
                <a:lnTo>
                  <a:pt x="12106" y="5304"/>
                </a:lnTo>
                <a:lnTo>
                  <a:pt x="12094" y="5304"/>
                </a:lnTo>
                <a:lnTo>
                  <a:pt x="12088" y="5306"/>
                </a:lnTo>
                <a:lnTo>
                  <a:pt x="12086" y="5308"/>
                </a:lnTo>
                <a:lnTo>
                  <a:pt x="12084" y="5310"/>
                </a:lnTo>
                <a:close/>
                <a:moveTo>
                  <a:pt x="12010" y="5142"/>
                </a:moveTo>
                <a:lnTo>
                  <a:pt x="12010" y="5142"/>
                </a:lnTo>
                <a:lnTo>
                  <a:pt x="12010" y="5148"/>
                </a:lnTo>
                <a:lnTo>
                  <a:pt x="12014" y="5148"/>
                </a:lnTo>
                <a:lnTo>
                  <a:pt x="12022" y="5146"/>
                </a:lnTo>
                <a:lnTo>
                  <a:pt x="12032" y="5146"/>
                </a:lnTo>
                <a:lnTo>
                  <a:pt x="12040" y="5146"/>
                </a:lnTo>
                <a:lnTo>
                  <a:pt x="12046" y="5142"/>
                </a:lnTo>
                <a:lnTo>
                  <a:pt x="12046" y="5140"/>
                </a:lnTo>
                <a:lnTo>
                  <a:pt x="12046" y="5138"/>
                </a:lnTo>
                <a:lnTo>
                  <a:pt x="12044" y="5136"/>
                </a:lnTo>
                <a:lnTo>
                  <a:pt x="12042" y="5136"/>
                </a:lnTo>
                <a:lnTo>
                  <a:pt x="12032" y="5134"/>
                </a:lnTo>
                <a:lnTo>
                  <a:pt x="12022" y="5134"/>
                </a:lnTo>
                <a:lnTo>
                  <a:pt x="12014" y="5136"/>
                </a:lnTo>
                <a:lnTo>
                  <a:pt x="12012" y="5138"/>
                </a:lnTo>
                <a:lnTo>
                  <a:pt x="12010" y="5142"/>
                </a:lnTo>
                <a:close/>
                <a:moveTo>
                  <a:pt x="12154" y="5158"/>
                </a:moveTo>
                <a:lnTo>
                  <a:pt x="12154" y="5158"/>
                </a:lnTo>
                <a:lnTo>
                  <a:pt x="12154" y="5160"/>
                </a:lnTo>
                <a:lnTo>
                  <a:pt x="12154" y="5164"/>
                </a:lnTo>
                <a:lnTo>
                  <a:pt x="12158" y="5168"/>
                </a:lnTo>
                <a:lnTo>
                  <a:pt x="12166" y="5170"/>
                </a:lnTo>
                <a:lnTo>
                  <a:pt x="12168" y="5168"/>
                </a:lnTo>
                <a:lnTo>
                  <a:pt x="12170" y="5168"/>
                </a:lnTo>
                <a:lnTo>
                  <a:pt x="12172" y="5164"/>
                </a:lnTo>
                <a:lnTo>
                  <a:pt x="12172" y="5162"/>
                </a:lnTo>
                <a:lnTo>
                  <a:pt x="12166" y="5156"/>
                </a:lnTo>
                <a:lnTo>
                  <a:pt x="12164" y="5154"/>
                </a:lnTo>
                <a:lnTo>
                  <a:pt x="12160" y="5152"/>
                </a:lnTo>
                <a:lnTo>
                  <a:pt x="12156" y="5154"/>
                </a:lnTo>
                <a:lnTo>
                  <a:pt x="12154" y="5158"/>
                </a:lnTo>
                <a:close/>
                <a:moveTo>
                  <a:pt x="12228" y="5192"/>
                </a:moveTo>
                <a:lnTo>
                  <a:pt x="12228" y="5192"/>
                </a:lnTo>
                <a:lnTo>
                  <a:pt x="12208" y="5182"/>
                </a:lnTo>
                <a:lnTo>
                  <a:pt x="12196" y="5172"/>
                </a:lnTo>
                <a:lnTo>
                  <a:pt x="12190" y="5166"/>
                </a:lnTo>
                <a:lnTo>
                  <a:pt x="12186" y="5166"/>
                </a:lnTo>
                <a:lnTo>
                  <a:pt x="12186" y="5168"/>
                </a:lnTo>
                <a:lnTo>
                  <a:pt x="12180" y="5170"/>
                </a:lnTo>
                <a:lnTo>
                  <a:pt x="12178" y="5172"/>
                </a:lnTo>
                <a:lnTo>
                  <a:pt x="12182" y="5174"/>
                </a:lnTo>
                <a:lnTo>
                  <a:pt x="12186" y="5178"/>
                </a:lnTo>
                <a:lnTo>
                  <a:pt x="12200" y="5184"/>
                </a:lnTo>
                <a:lnTo>
                  <a:pt x="12208" y="5190"/>
                </a:lnTo>
                <a:lnTo>
                  <a:pt x="12216" y="5196"/>
                </a:lnTo>
                <a:lnTo>
                  <a:pt x="12222" y="5202"/>
                </a:lnTo>
                <a:lnTo>
                  <a:pt x="12232" y="5210"/>
                </a:lnTo>
                <a:lnTo>
                  <a:pt x="12242" y="5218"/>
                </a:lnTo>
                <a:lnTo>
                  <a:pt x="12254" y="5230"/>
                </a:lnTo>
                <a:lnTo>
                  <a:pt x="12258" y="5236"/>
                </a:lnTo>
                <a:lnTo>
                  <a:pt x="12260" y="5242"/>
                </a:lnTo>
                <a:lnTo>
                  <a:pt x="12260" y="5250"/>
                </a:lnTo>
                <a:lnTo>
                  <a:pt x="12260" y="5258"/>
                </a:lnTo>
                <a:lnTo>
                  <a:pt x="12262" y="5264"/>
                </a:lnTo>
                <a:lnTo>
                  <a:pt x="12264" y="5272"/>
                </a:lnTo>
                <a:lnTo>
                  <a:pt x="12268" y="5274"/>
                </a:lnTo>
                <a:lnTo>
                  <a:pt x="12272" y="5274"/>
                </a:lnTo>
                <a:lnTo>
                  <a:pt x="12276" y="5270"/>
                </a:lnTo>
                <a:lnTo>
                  <a:pt x="12278" y="5262"/>
                </a:lnTo>
                <a:lnTo>
                  <a:pt x="12278" y="5254"/>
                </a:lnTo>
                <a:lnTo>
                  <a:pt x="12278" y="5244"/>
                </a:lnTo>
                <a:lnTo>
                  <a:pt x="12274" y="5236"/>
                </a:lnTo>
                <a:lnTo>
                  <a:pt x="12266" y="5230"/>
                </a:lnTo>
                <a:lnTo>
                  <a:pt x="12252" y="5218"/>
                </a:lnTo>
                <a:lnTo>
                  <a:pt x="12244" y="5208"/>
                </a:lnTo>
                <a:lnTo>
                  <a:pt x="12236" y="5200"/>
                </a:lnTo>
                <a:lnTo>
                  <a:pt x="12228" y="5192"/>
                </a:lnTo>
                <a:close/>
                <a:moveTo>
                  <a:pt x="12134" y="5108"/>
                </a:moveTo>
                <a:lnTo>
                  <a:pt x="12134" y="5108"/>
                </a:lnTo>
                <a:lnTo>
                  <a:pt x="12134" y="5112"/>
                </a:lnTo>
                <a:lnTo>
                  <a:pt x="12136" y="5116"/>
                </a:lnTo>
                <a:lnTo>
                  <a:pt x="12138" y="5118"/>
                </a:lnTo>
                <a:lnTo>
                  <a:pt x="12144" y="5120"/>
                </a:lnTo>
                <a:lnTo>
                  <a:pt x="12146" y="5118"/>
                </a:lnTo>
                <a:lnTo>
                  <a:pt x="12144" y="5112"/>
                </a:lnTo>
                <a:lnTo>
                  <a:pt x="12140" y="5108"/>
                </a:lnTo>
                <a:lnTo>
                  <a:pt x="12136" y="5106"/>
                </a:lnTo>
                <a:lnTo>
                  <a:pt x="12134" y="5108"/>
                </a:lnTo>
                <a:close/>
                <a:moveTo>
                  <a:pt x="12378" y="5340"/>
                </a:moveTo>
                <a:lnTo>
                  <a:pt x="12378" y="5340"/>
                </a:lnTo>
                <a:lnTo>
                  <a:pt x="12374" y="5338"/>
                </a:lnTo>
                <a:lnTo>
                  <a:pt x="12370" y="5334"/>
                </a:lnTo>
                <a:lnTo>
                  <a:pt x="12364" y="5324"/>
                </a:lnTo>
                <a:lnTo>
                  <a:pt x="12360" y="5314"/>
                </a:lnTo>
                <a:lnTo>
                  <a:pt x="12356" y="5310"/>
                </a:lnTo>
                <a:lnTo>
                  <a:pt x="12352" y="5308"/>
                </a:lnTo>
                <a:lnTo>
                  <a:pt x="12348" y="5306"/>
                </a:lnTo>
                <a:lnTo>
                  <a:pt x="12346" y="5302"/>
                </a:lnTo>
                <a:lnTo>
                  <a:pt x="12342" y="5290"/>
                </a:lnTo>
                <a:lnTo>
                  <a:pt x="12340" y="5284"/>
                </a:lnTo>
                <a:lnTo>
                  <a:pt x="12338" y="5282"/>
                </a:lnTo>
                <a:lnTo>
                  <a:pt x="12334" y="5284"/>
                </a:lnTo>
                <a:lnTo>
                  <a:pt x="12334" y="5288"/>
                </a:lnTo>
                <a:lnTo>
                  <a:pt x="12334" y="5290"/>
                </a:lnTo>
                <a:lnTo>
                  <a:pt x="12336" y="5296"/>
                </a:lnTo>
                <a:lnTo>
                  <a:pt x="12342" y="5304"/>
                </a:lnTo>
                <a:lnTo>
                  <a:pt x="12342" y="5308"/>
                </a:lnTo>
                <a:lnTo>
                  <a:pt x="12342" y="5314"/>
                </a:lnTo>
                <a:lnTo>
                  <a:pt x="12342" y="5322"/>
                </a:lnTo>
                <a:lnTo>
                  <a:pt x="12344" y="5328"/>
                </a:lnTo>
                <a:lnTo>
                  <a:pt x="12350" y="5336"/>
                </a:lnTo>
                <a:lnTo>
                  <a:pt x="12358" y="5346"/>
                </a:lnTo>
                <a:lnTo>
                  <a:pt x="12362" y="5350"/>
                </a:lnTo>
                <a:lnTo>
                  <a:pt x="12362" y="5354"/>
                </a:lnTo>
                <a:lnTo>
                  <a:pt x="12364" y="5364"/>
                </a:lnTo>
                <a:lnTo>
                  <a:pt x="12370" y="5368"/>
                </a:lnTo>
                <a:lnTo>
                  <a:pt x="12378" y="5370"/>
                </a:lnTo>
                <a:lnTo>
                  <a:pt x="12388" y="5370"/>
                </a:lnTo>
                <a:lnTo>
                  <a:pt x="12390" y="5368"/>
                </a:lnTo>
                <a:lnTo>
                  <a:pt x="12392" y="5364"/>
                </a:lnTo>
                <a:lnTo>
                  <a:pt x="12392" y="5360"/>
                </a:lnTo>
                <a:lnTo>
                  <a:pt x="12392" y="5356"/>
                </a:lnTo>
                <a:lnTo>
                  <a:pt x="12386" y="5346"/>
                </a:lnTo>
                <a:lnTo>
                  <a:pt x="12382" y="5342"/>
                </a:lnTo>
                <a:lnTo>
                  <a:pt x="12378" y="5340"/>
                </a:lnTo>
                <a:close/>
                <a:moveTo>
                  <a:pt x="12070" y="5308"/>
                </a:moveTo>
                <a:lnTo>
                  <a:pt x="12070" y="5308"/>
                </a:lnTo>
                <a:lnTo>
                  <a:pt x="12064" y="5304"/>
                </a:lnTo>
                <a:lnTo>
                  <a:pt x="12062" y="5304"/>
                </a:lnTo>
                <a:lnTo>
                  <a:pt x="12062" y="5306"/>
                </a:lnTo>
                <a:lnTo>
                  <a:pt x="12062" y="5310"/>
                </a:lnTo>
                <a:lnTo>
                  <a:pt x="12066" y="5320"/>
                </a:lnTo>
                <a:lnTo>
                  <a:pt x="12068" y="5322"/>
                </a:lnTo>
                <a:lnTo>
                  <a:pt x="12070" y="5322"/>
                </a:lnTo>
                <a:lnTo>
                  <a:pt x="12072" y="5322"/>
                </a:lnTo>
                <a:lnTo>
                  <a:pt x="12074" y="5320"/>
                </a:lnTo>
                <a:lnTo>
                  <a:pt x="12074" y="5314"/>
                </a:lnTo>
                <a:lnTo>
                  <a:pt x="12074" y="5310"/>
                </a:lnTo>
                <a:lnTo>
                  <a:pt x="12070" y="5308"/>
                </a:lnTo>
                <a:close/>
                <a:moveTo>
                  <a:pt x="12042" y="5304"/>
                </a:moveTo>
                <a:lnTo>
                  <a:pt x="12042" y="5304"/>
                </a:lnTo>
                <a:lnTo>
                  <a:pt x="12044" y="5302"/>
                </a:lnTo>
                <a:lnTo>
                  <a:pt x="12044" y="5300"/>
                </a:lnTo>
                <a:lnTo>
                  <a:pt x="12040" y="5294"/>
                </a:lnTo>
                <a:lnTo>
                  <a:pt x="12036" y="5290"/>
                </a:lnTo>
                <a:lnTo>
                  <a:pt x="12034" y="5292"/>
                </a:lnTo>
                <a:lnTo>
                  <a:pt x="12032" y="5292"/>
                </a:lnTo>
                <a:lnTo>
                  <a:pt x="12030" y="5296"/>
                </a:lnTo>
                <a:lnTo>
                  <a:pt x="12030" y="5298"/>
                </a:lnTo>
                <a:lnTo>
                  <a:pt x="12032" y="5304"/>
                </a:lnTo>
                <a:lnTo>
                  <a:pt x="12038" y="5306"/>
                </a:lnTo>
                <a:lnTo>
                  <a:pt x="12042" y="5304"/>
                </a:lnTo>
                <a:close/>
                <a:moveTo>
                  <a:pt x="11990" y="5256"/>
                </a:moveTo>
                <a:lnTo>
                  <a:pt x="11990" y="5256"/>
                </a:lnTo>
                <a:lnTo>
                  <a:pt x="11988" y="5256"/>
                </a:lnTo>
                <a:lnTo>
                  <a:pt x="11986" y="5256"/>
                </a:lnTo>
                <a:lnTo>
                  <a:pt x="11984" y="5260"/>
                </a:lnTo>
                <a:lnTo>
                  <a:pt x="11984" y="5266"/>
                </a:lnTo>
                <a:lnTo>
                  <a:pt x="11986" y="5270"/>
                </a:lnTo>
                <a:lnTo>
                  <a:pt x="11988" y="5272"/>
                </a:lnTo>
                <a:lnTo>
                  <a:pt x="11990" y="5272"/>
                </a:lnTo>
                <a:lnTo>
                  <a:pt x="11994" y="5268"/>
                </a:lnTo>
                <a:lnTo>
                  <a:pt x="11994" y="5262"/>
                </a:lnTo>
                <a:lnTo>
                  <a:pt x="11994" y="5260"/>
                </a:lnTo>
                <a:lnTo>
                  <a:pt x="11990" y="5256"/>
                </a:lnTo>
                <a:close/>
                <a:moveTo>
                  <a:pt x="12272" y="5478"/>
                </a:moveTo>
                <a:lnTo>
                  <a:pt x="12272" y="5478"/>
                </a:lnTo>
                <a:lnTo>
                  <a:pt x="12264" y="5474"/>
                </a:lnTo>
                <a:lnTo>
                  <a:pt x="12258" y="5474"/>
                </a:lnTo>
                <a:lnTo>
                  <a:pt x="12256" y="5476"/>
                </a:lnTo>
                <a:lnTo>
                  <a:pt x="12258" y="5478"/>
                </a:lnTo>
                <a:lnTo>
                  <a:pt x="12260" y="5480"/>
                </a:lnTo>
                <a:lnTo>
                  <a:pt x="12260" y="5482"/>
                </a:lnTo>
                <a:lnTo>
                  <a:pt x="12262" y="5486"/>
                </a:lnTo>
                <a:lnTo>
                  <a:pt x="12266" y="5486"/>
                </a:lnTo>
                <a:lnTo>
                  <a:pt x="12270" y="5488"/>
                </a:lnTo>
                <a:lnTo>
                  <a:pt x="12274" y="5486"/>
                </a:lnTo>
                <a:lnTo>
                  <a:pt x="12276" y="5482"/>
                </a:lnTo>
                <a:lnTo>
                  <a:pt x="12272" y="5478"/>
                </a:lnTo>
                <a:close/>
                <a:moveTo>
                  <a:pt x="12280" y="5594"/>
                </a:moveTo>
                <a:lnTo>
                  <a:pt x="12280" y="5594"/>
                </a:lnTo>
                <a:lnTo>
                  <a:pt x="12286" y="5598"/>
                </a:lnTo>
                <a:lnTo>
                  <a:pt x="12296" y="5602"/>
                </a:lnTo>
                <a:lnTo>
                  <a:pt x="12302" y="5604"/>
                </a:lnTo>
                <a:lnTo>
                  <a:pt x="12304" y="5604"/>
                </a:lnTo>
                <a:lnTo>
                  <a:pt x="12304" y="5602"/>
                </a:lnTo>
                <a:lnTo>
                  <a:pt x="12298" y="5596"/>
                </a:lnTo>
                <a:lnTo>
                  <a:pt x="12288" y="5592"/>
                </a:lnTo>
                <a:lnTo>
                  <a:pt x="12280" y="5590"/>
                </a:lnTo>
                <a:lnTo>
                  <a:pt x="12280" y="5594"/>
                </a:lnTo>
                <a:close/>
                <a:moveTo>
                  <a:pt x="12164" y="5488"/>
                </a:moveTo>
                <a:lnTo>
                  <a:pt x="12164" y="5488"/>
                </a:lnTo>
                <a:lnTo>
                  <a:pt x="12160" y="5486"/>
                </a:lnTo>
                <a:lnTo>
                  <a:pt x="12158" y="5486"/>
                </a:lnTo>
                <a:lnTo>
                  <a:pt x="12156" y="5492"/>
                </a:lnTo>
                <a:lnTo>
                  <a:pt x="12160" y="5498"/>
                </a:lnTo>
                <a:lnTo>
                  <a:pt x="12164" y="5502"/>
                </a:lnTo>
                <a:lnTo>
                  <a:pt x="12166" y="5502"/>
                </a:lnTo>
                <a:lnTo>
                  <a:pt x="12168" y="5500"/>
                </a:lnTo>
                <a:lnTo>
                  <a:pt x="12168" y="5494"/>
                </a:lnTo>
                <a:lnTo>
                  <a:pt x="12164" y="5488"/>
                </a:lnTo>
                <a:close/>
                <a:moveTo>
                  <a:pt x="12190" y="5504"/>
                </a:moveTo>
                <a:lnTo>
                  <a:pt x="12190" y="5504"/>
                </a:lnTo>
                <a:lnTo>
                  <a:pt x="12188" y="5498"/>
                </a:lnTo>
                <a:lnTo>
                  <a:pt x="12182" y="5494"/>
                </a:lnTo>
                <a:lnTo>
                  <a:pt x="12178" y="5494"/>
                </a:lnTo>
                <a:lnTo>
                  <a:pt x="12176" y="5494"/>
                </a:lnTo>
                <a:lnTo>
                  <a:pt x="12174" y="5496"/>
                </a:lnTo>
                <a:lnTo>
                  <a:pt x="12172" y="5500"/>
                </a:lnTo>
                <a:lnTo>
                  <a:pt x="12170" y="5506"/>
                </a:lnTo>
                <a:lnTo>
                  <a:pt x="12170" y="5508"/>
                </a:lnTo>
                <a:lnTo>
                  <a:pt x="12174" y="5510"/>
                </a:lnTo>
                <a:lnTo>
                  <a:pt x="12186" y="5510"/>
                </a:lnTo>
                <a:lnTo>
                  <a:pt x="12188" y="5510"/>
                </a:lnTo>
                <a:lnTo>
                  <a:pt x="12190" y="5504"/>
                </a:lnTo>
                <a:close/>
                <a:moveTo>
                  <a:pt x="12204" y="5532"/>
                </a:moveTo>
                <a:lnTo>
                  <a:pt x="12204" y="5532"/>
                </a:lnTo>
                <a:lnTo>
                  <a:pt x="12206" y="5526"/>
                </a:lnTo>
                <a:lnTo>
                  <a:pt x="12204" y="5522"/>
                </a:lnTo>
                <a:lnTo>
                  <a:pt x="12202" y="5520"/>
                </a:lnTo>
                <a:lnTo>
                  <a:pt x="12200" y="5522"/>
                </a:lnTo>
                <a:lnTo>
                  <a:pt x="12198" y="5524"/>
                </a:lnTo>
                <a:lnTo>
                  <a:pt x="12196" y="5524"/>
                </a:lnTo>
                <a:lnTo>
                  <a:pt x="12192" y="5520"/>
                </a:lnTo>
                <a:lnTo>
                  <a:pt x="12188" y="5516"/>
                </a:lnTo>
                <a:lnTo>
                  <a:pt x="12186" y="5518"/>
                </a:lnTo>
                <a:lnTo>
                  <a:pt x="12188" y="5526"/>
                </a:lnTo>
                <a:lnTo>
                  <a:pt x="12194" y="5532"/>
                </a:lnTo>
                <a:lnTo>
                  <a:pt x="12198" y="5536"/>
                </a:lnTo>
                <a:lnTo>
                  <a:pt x="12202" y="5534"/>
                </a:lnTo>
                <a:lnTo>
                  <a:pt x="12204" y="5532"/>
                </a:lnTo>
                <a:close/>
                <a:moveTo>
                  <a:pt x="12424" y="5380"/>
                </a:moveTo>
                <a:lnTo>
                  <a:pt x="12424" y="5380"/>
                </a:lnTo>
                <a:lnTo>
                  <a:pt x="12430" y="5386"/>
                </a:lnTo>
                <a:lnTo>
                  <a:pt x="12436" y="5394"/>
                </a:lnTo>
                <a:lnTo>
                  <a:pt x="12446" y="5398"/>
                </a:lnTo>
                <a:lnTo>
                  <a:pt x="12450" y="5400"/>
                </a:lnTo>
                <a:lnTo>
                  <a:pt x="12454" y="5400"/>
                </a:lnTo>
                <a:lnTo>
                  <a:pt x="12458" y="5398"/>
                </a:lnTo>
                <a:lnTo>
                  <a:pt x="12454" y="5394"/>
                </a:lnTo>
                <a:lnTo>
                  <a:pt x="12446" y="5390"/>
                </a:lnTo>
                <a:lnTo>
                  <a:pt x="12444" y="5388"/>
                </a:lnTo>
                <a:lnTo>
                  <a:pt x="12442" y="5384"/>
                </a:lnTo>
                <a:lnTo>
                  <a:pt x="12438" y="5376"/>
                </a:lnTo>
                <a:lnTo>
                  <a:pt x="12434" y="5372"/>
                </a:lnTo>
                <a:lnTo>
                  <a:pt x="12416" y="5360"/>
                </a:lnTo>
                <a:lnTo>
                  <a:pt x="12412" y="5358"/>
                </a:lnTo>
                <a:lnTo>
                  <a:pt x="12410" y="5358"/>
                </a:lnTo>
                <a:lnTo>
                  <a:pt x="12412" y="5366"/>
                </a:lnTo>
                <a:lnTo>
                  <a:pt x="12414" y="5370"/>
                </a:lnTo>
                <a:lnTo>
                  <a:pt x="12418" y="5372"/>
                </a:lnTo>
                <a:lnTo>
                  <a:pt x="12422" y="5376"/>
                </a:lnTo>
                <a:lnTo>
                  <a:pt x="12424" y="5380"/>
                </a:lnTo>
                <a:close/>
                <a:moveTo>
                  <a:pt x="12528" y="5426"/>
                </a:moveTo>
                <a:lnTo>
                  <a:pt x="12528" y="5426"/>
                </a:lnTo>
                <a:lnTo>
                  <a:pt x="12520" y="5420"/>
                </a:lnTo>
                <a:lnTo>
                  <a:pt x="12516" y="5416"/>
                </a:lnTo>
                <a:lnTo>
                  <a:pt x="12512" y="5412"/>
                </a:lnTo>
                <a:lnTo>
                  <a:pt x="12502" y="5408"/>
                </a:lnTo>
                <a:lnTo>
                  <a:pt x="12498" y="5406"/>
                </a:lnTo>
                <a:lnTo>
                  <a:pt x="12496" y="5406"/>
                </a:lnTo>
                <a:lnTo>
                  <a:pt x="12498" y="5416"/>
                </a:lnTo>
                <a:lnTo>
                  <a:pt x="12500" y="5422"/>
                </a:lnTo>
                <a:lnTo>
                  <a:pt x="12504" y="5426"/>
                </a:lnTo>
                <a:lnTo>
                  <a:pt x="12518" y="5434"/>
                </a:lnTo>
                <a:lnTo>
                  <a:pt x="12534" y="5444"/>
                </a:lnTo>
                <a:lnTo>
                  <a:pt x="12548" y="5452"/>
                </a:lnTo>
                <a:lnTo>
                  <a:pt x="12552" y="5456"/>
                </a:lnTo>
                <a:lnTo>
                  <a:pt x="12552" y="5454"/>
                </a:lnTo>
                <a:lnTo>
                  <a:pt x="12550" y="5446"/>
                </a:lnTo>
                <a:lnTo>
                  <a:pt x="12540" y="5434"/>
                </a:lnTo>
                <a:lnTo>
                  <a:pt x="12534" y="5430"/>
                </a:lnTo>
                <a:lnTo>
                  <a:pt x="12528" y="5426"/>
                </a:lnTo>
                <a:close/>
                <a:moveTo>
                  <a:pt x="12608" y="5498"/>
                </a:moveTo>
                <a:lnTo>
                  <a:pt x="12608" y="5498"/>
                </a:lnTo>
                <a:lnTo>
                  <a:pt x="12608" y="5492"/>
                </a:lnTo>
                <a:lnTo>
                  <a:pt x="12608" y="5488"/>
                </a:lnTo>
                <a:lnTo>
                  <a:pt x="12606" y="5482"/>
                </a:lnTo>
                <a:lnTo>
                  <a:pt x="12602" y="5476"/>
                </a:lnTo>
                <a:lnTo>
                  <a:pt x="12598" y="5472"/>
                </a:lnTo>
                <a:lnTo>
                  <a:pt x="12596" y="5468"/>
                </a:lnTo>
                <a:lnTo>
                  <a:pt x="12594" y="5458"/>
                </a:lnTo>
                <a:lnTo>
                  <a:pt x="12590" y="5450"/>
                </a:lnTo>
                <a:lnTo>
                  <a:pt x="12586" y="5446"/>
                </a:lnTo>
                <a:lnTo>
                  <a:pt x="12582" y="5444"/>
                </a:lnTo>
                <a:lnTo>
                  <a:pt x="12578" y="5444"/>
                </a:lnTo>
                <a:lnTo>
                  <a:pt x="12576" y="5444"/>
                </a:lnTo>
                <a:lnTo>
                  <a:pt x="12578" y="5450"/>
                </a:lnTo>
                <a:lnTo>
                  <a:pt x="12582" y="5462"/>
                </a:lnTo>
                <a:lnTo>
                  <a:pt x="12586" y="5480"/>
                </a:lnTo>
                <a:lnTo>
                  <a:pt x="12588" y="5484"/>
                </a:lnTo>
                <a:lnTo>
                  <a:pt x="12592" y="5488"/>
                </a:lnTo>
                <a:lnTo>
                  <a:pt x="12596" y="5492"/>
                </a:lnTo>
                <a:lnTo>
                  <a:pt x="12600" y="5498"/>
                </a:lnTo>
                <a:lnTo>
                  <a:pt x="12606" y="5504"/>
                </a:lnTo>
                <a:lnTo>
                  <a:pt x="12610" y="5508"/>
                </a:lnTo>
                <a:lnTo>
                  <a:pt x="12612" y="5508"/>
                </a:lnTo>
                <a:lnTo>
                  <a:pt x="12612" y="5506"/>
                </a:lnTo>
                <a:lnTo>
                  <a:pt x="12608" y="5498"/>
                </a:lnTo>
                <a:close/>
                <a:moveTo>
                  <a:pt x="12552" y="5494"/>
                </a:moveTo>
                <a:lnTo>
                  <a:pt x="12552" y="5494"/>
                </a:lnTo>
                <a:lnTo>
                  <a:pt x="12548" y="5490"/>
                </a:lnTo>
                <a:lnTo>
                  <a:pt x="12544" y="5490"/>
                </a:lnTo>
                <a:lnTo>
                  <a:pt x="12540" y="5492"/>
                </a:lnTo>
                <a:lnTo>
                  <a:pt x="12540" y="5502"/>
                </a:lnTo>
                <a:lnTo>
                  <a:pt x="12542" y="5508"/>
                </a:lnTo>
                <a:lnTo>
                  <a:pt x="12546" y="5512"/>
                </a:lnTo>
                <a:lnTo>
                  <a:pt x="12554" y="5516"/>
                </a:lnTo>
                <a:lnTo>
                  <a:pt x="12562" y="5516"/>
                </a:lnTo>
                <a:lnTo>
                  <a:pt x="12570" y="5516"/>
                </a:lnTo>
                <a:lnTo>
                  <a:pt x="12572" y="5518"/>
                </a:lnTo>
                <a:lnTo>
                  <a:pt x="12574" y="5520"/>
                </a:lnTo>
                <a:lnTo>
                  <a:pt x="12582" y="5522"/>
                </a:lnTo>
                <a:lnTo>
                  <a:pt x="12586" y="5522"/>
                </a:lnTo>
                <a:lnTo>
                  <a:pt x="12590" y="5520"/>
                </a:lnTo>
                <a:lnTo>
                  <a:pt x="12590" y="5518"/>
                </a:lnTo>
                <a:lnTo>
                  <a:pt x="12590" y="5516"/>
                </a:lnTo>
                <a:lnTo>
                  <a:pt x="12584" y="5508"/>
                </a:lnTo>
                <a:lnTo>
                  <a:pt x="12576" y="5500"/>
                </a:lnTo>
                <a:lnTo>
                  <a:pt x="12574" y="5496"/>
                </a:lnTo>
                <a:lnTo>
                  <a:pt x="12570" y="5496"/>
                </a:lnTo>
                <a:lnTo>
                  <a:pt x="12562" y="5496"/>
                </a:lnTo>
                <a:lnTo>
                  <a:pt x="12556" y="5496"/>
                </a:lnTo>
                <a:lnTo>
                  <a:pt x="12554" y="5496"/>
                </a:lnTo>
                <a:lnTo>
                  <a:pt x="12552" y="5494"/>
                </a:lnTo>
                <a:close/>
                <a:moveTo>
                  <a:pt x="12636" y="5548"/>
                </a:moveTo>
                <a:lnTo>
                  <a:pt x="12636" y="5548"/>
                </a:lnTo>
                <a:lnTo>
                  <a:pt x="12628" y="5546"/>
                </a:lnTo>
                <a:lnTo>
                  <a:pt x="12620" y="5540"/>
                </a:lnTo>
                <a:lnTo>
                  <a:pt x="12612" y="5538"/>
                </a:lnTo>
                <a:lnTo>
                  <a:pt x="12608" y="5538"/>
                </a:lnTo>
                <a:lnTo>
                  <a:pt x="12606" y="5538"/>
                </a:lnTo>
                <a:lnTo>
                  <a:pt x="12604" y="5540"/>
                </a:lnTo>
                <a:lnTo>
                  <a:pt x="12606" y="5542"/>
                </a:lnTo>
                <a:lnTo>
                  <a:pt x="12608" y="5544"/>
                </a:lnTo>
                <a:lnTo>
                  <a:pt x="12612" y="5546"/>
                </a:lnTo>
                <a:lnTo>
                  <a:pt x="12614" y="5548"/>
                </a:lnTo>
                <a:lnTo>
                  <a:pt x="12614" y="5552"/>
                </a:lnTo>
                <a:lnTo>
                  <a:pt x="12616" y="5554"/>
                </a:lnTo>
                <a:lnTo>
                  <a:pt x="12618" y="5558"/>
                </a:lnTo>
                <a:lnTo>
                  <a:pt x="12628" y="5564"/>
                </a:lnTo>
                <a:lnTo>
                  <a:pt x="12638" y="5566"/>
                </a:lnTo>
                <a:lnTo>
                  <a:pt x="12646" y="5568"/>
                </a:lnTo>
                <a:lnTo>
                  <a:pt x="12648" y="5568"/>
                </a:lnTo>
                <a:lnTo>
                  <a:pt x="12648" y="5564"/>
                </a:lnTo>
                <a:lnTo>
                  <a:pt x="12646" y="5558"/>
                </a:lnTo>
                <a:lnTo>
                  <a:pt x="12642" y="5552"/>
                </a:lnTo>
                <a:lnTo>
                  <a:pt x="12640" y="5548"/>
                </a:lnTo>
                <a:lnTo>
                  <a:pt x="12636" y="5548"/>
                </a:lnTo>
                <a:close/>
                <a:moveTo>
                  <a:pt x="12554" y="5600"/>
                </a:moveTo>
                <a:lnTo>
                  <a:pt x="12554" y="5600"/>
                </a:lnTo>
                <a:lnTo>
                  <a:pt x="12558" y="5604"/>
                </a:lnTo>
                <a:lnTo>
                  <a:pt x="12564" y="5610"/>
                </a:lnTo>
                <a:lnTo>
                  <a:pt x="12574" y="5614"/>
                </a:lnTo>
                <a:lnTo>
                  <a:pt x="12576" y="5616"/>
                </a:lnTo>
                <a:lnTo>
                  <a:pt x="12580" y="5614"/>
                </a:lnTo>
                <a:lnTo>
                  <a:pt x="12580" y="5612"/>
                </a:lnTo>
                <a:lnTo>
                  <a:pt x="12578" y="5610"/>
                </a:lnTo>
                <a:lnTo>
                  <a:pt x="12570" y="5602"/>
                </a:lnTo>
                <a:lnTo>
                  <a:pt x="12560" y="5598"/>
                </a:lnTo>
                <a:lnTo>
                  <a:pt x="12556" y="5598"/>
                </a:lnTo>
                <a:lnTo>
                  <a:pt x="12554" y="5600"/>
                </a:lnTo>
                <a:close/>
                <a:moveTo>
                  <a:pt x="12456" y="5426"/>
                </a:moveTo>
                <a:lnTo>
                  <a:pt x="12456" y="5426"/>
                </a:lnTo>
                <a:lnTo>
                  <a:pt x="12454" y="5426"/>
                </a:lnTo>
                <a:lnTo>
                  <a:pt x="12450" y="5428"/>
                </a:lnTo>
                <a:lnTo>
                  <a:pt x="12446" y="5434"/>
                </a:lnTo>
                <a:lnTo>
                  <a:pt x="12446" y="5442"/>
                </a:lnTo>
                <a:lnTo>
                  <a:pt x="12448" y="5444"/>
                </a:lnTo>
                <a:lnTo>
                  <a:pt x="12450" y="5444"/>
                </a:lnTo>
                <a:lnTo>
                  <a:pt x="12456" y="5442"/>
                </a:lnTo>
                <a:lnTo>
                  <a:pt x="12458" y="5444"/>
                </a:lnTo>
                <a:lnTo>
                  <a:pt x="12460" y="5448"/>
                </a:lnTo>
                <a:lnTo>
                  <a:pt x="12464" y="5454"/>
                </a:lnTo>
                <a:lnTo>
                  <a:pt x="12468" y="5454"/>
                </a:lnTo>
                <a:lnTo>
                  <a:pt x="12470" y="5452"/>
                </a:lnTo>
                <a:lnTo>
                  <a:pt x="12468" y="5446"/>
                </a:lnTo>
                <a:lnTo>
                  <a:pt x="12464" y="5440"/>
                </a:lnTo>
                <a:lnTo>
                  <a:pt x="12460" y="5436"/>
                </a:lnTo>
                <a:lnTo>
                  <a:pt x="12460" y="5432"/>
                </a:lnTo>
                <a:lnTo>
                  <a:pt x="12460" y="5428"/>
                </a:lnTo>
                <a:lnTo>
                  <a:pt x="12456" y="5426"/>
                </a:lnTo>
                <a:close/>
                <a:moveTo>
                  <a:pt x="12432" y="5420"/>
                </a:moveTo>
                <a:lnTo>
                  <a:pt x="12432" y="5420"/>
                </a:lnTo>
                <a:lnTo>
                  <a:pt x="12432" y="5426"/>
                </a:lnTo>
                <a:lnTo>
                  <a:pt x="12436" y="5432"/>
                </a:lnTo>
                <a:lnTo>
                  <a:pt x="12438" y="5434"/>
                </a:lnTo>
                <a:lnTo>
                  <a:pt x="12440" y="5434"/>
                </a:lnTo>
                <a:lnTo>
                  <a:pt x="12442" y="5432"/>
                </a:lnTo>
                <a:lnTo>
                  <a:pt x="12444" y="5428"/>
                </a:lnTo>
                <a:lnTo>
                  <a:pt x="12444" y="5426"/>
                </a:lnTo>
                <a:lnTo>
                  <a:pt x="12440" y="5420"/>
                </a:lnTo>
                <a:lnTo>
                  <a:pt x="12436" y="5418"/>
                </a:lnTo>
                <a:lnTo>
                  <a:pt x="12434" y="5418"/>
                </a:lnTo>
                <a:lnTo>
                  <a:pt x="12432" y="5420"/>
                </a:lnTo>
                <a:close/>
                <a:moveTo>
                  <a:pt x="12414" y="5408"/>
                </a:moveTo>
                <a:lnTo>
                  <a:pt x="12414" y="5408"/>
                </a:lnTo>
                <a:lnTo>
                  <a:pt x="12416" y="5412"/>
                </a:lnTo>
                <a:lnTo>
                  <a:pt x="12418" y="5418"/>
                </a:lnTo>
                <a:lnTo>
                  <a:pt x="12422" y="5420"/>
                </a:lnTo>
                <a:lnTo>
                  <a:pt x="12424" y="5420"/>
                </a:lnTo>
                <a:lnTo>
                  <a:pt x="12428" y="5418"/>
                </a:lnTo>
                <a:lnTo>
                  <a:pt x="12428" y="5416"/>
                </a:lnTo>
                <a:lnTo>
                  <a:pt x="12428" y="5414"/>
                </a:lnTo>
                <a:lnTo>
                  <a:pt x="12424" y="5408"/>
                </a:lnTo>
                <a:lnTo>
                  <a:pt x="12418" y="5406"/>
                </a:lnTo>
                <a:lnTo>
                  <a:pt x="12416" y="5406"/>
                </a:lnTo>
                <a:lnTo>
                  <a:pt x="12414" y="5408"/>
                </a:lnTo>
                <a:close/>
                <a:moveTo>
                  <a:pt x="12472" y="5456"/>
                </a:moveTo>
                <a:lnTo>
                  <a:pt x="12472" y="5456"/>
                </a:lnTo>
                <a:lnTo>
                  <a:pt x="12470" y="5460"/>
                </a:lnTo>
                <a:lnTo>
                  <a:pt x="12472" y="5464"/>
                </a:lnTo>
                <a:lnTo>
                  <a:pt x="12474" y="5464"/>
                </a:lnTo>
                <a:lnTo>
                  <a:pt x="12480" y="5464"/>
                </a:lnTo>
                <a:lnTo>
                  <a:pt x="12482" y="5462"/>
                </a:lnTo>
                <a:lnTo>
                  <a:pt x="12482" y="5460"/>
                </a:lnTo>
                <a:lnTo>
                  <a:pt x="12480" y="5456"/>
                </a:lnTo>
                <a:lnTo>
                  <a:pt x="12476" y="5454"/>
                </a:lnTo>
                <a:lnTo>
                  <a:pt x="12474" y="5454"/>
                </a:lnTo>
                <a:lnTo>
                  <a:pt x="12472" y="5456"/>
                </a:lnTo>
                <a:close/>
                <a:moveTo>
                  <a:pt x="12382" y="5382"/>
                </a:moveTo>
                <a:lnTo>
                  <a:pt x="12382" y="5382"/>
                </a:lnTo>
                <a:lnTo>
                  <a:pt x="12382" y="5384"/>
                </a:lnTo>
                <a:lnTo>
                  <a:pt x="12386" y="5386"/>
                </a:lnTo>
                <a:lnTo>
                  <a:pt x="12388" y="5386"/>
                </a:lnTo>
                <a:lnTo>
                  <a:pt x="12390" y="5384"/>
                </a:lnTo>
                <a:lnTo>
                  <a:pt x="12390" y="5380"/>
                </a:lnTo>
                <a:lnTo>
                  <a:pt x="12386" y="5378"/>
                </a:lnTo>
                <a:lnTo>
                  <a:pt x="12384" y="5378"/>
                </a:lnTo>
                <a:lnTo>
                  <a:pt x="12382" y="5382"/>
                </a:lnTo>
                <a:close/>
                <a:moveTo>
                  <a:pt x="12828" y="5768"/>
                </a:moveTo>
                <a:lnTo>
                  <a:pt x="12828" y="5768"/>
                </a:lnTo>
                <a:lnTo>
                  <a:pt x="12826" y="5762"/>
                </a:lnTo>
                <a:lnTo>
                  <a:pt x="12824" y="5758"/>
                </a:lnTo>
                <a:lnTo>
                  <a:pt x="12822" y="5756"/>
                </a:lnTo>
                <a:lnTo>
                  <a:pt x="12820" y="5754"/>
                </a:lnTo>
                <a:lnTo>
                  <a:pt x="12818" y="5756"/>
                </a:lnTo>
                <a:lnTo>
                  <a:pt x="12816" y="5758"/>
                </a:lnTo>
                <a:lnTo>
                  <a:pt x="12816" y="5762"/>
                </a:lnTo>
                <a:lnTo>
                  <a:pt x="12818" y="5766"/>
                </a:lnTo>
                <a:lnTo>
                  <a:pt x="12822" y="5776"/>
                </a:lnTo>
                <a:lnTo>
                  <a:pt x="12822" y="5780"/>
                </a:lnTo>
                <a:lnTo>
                  <a:pt x="12822" y="5786"/>
                </a:lnTo>
                <a:lnTo>
                  <a:pt x="12822" y="5792"/>
                </a:lnTo>
                <a:lnTo>
                  <a:pt x="12826" y="5800"/>
                </a:lnTo>
                <a:lnTo>
                  <a:pt x="12828" y="5804"/>
                </a:lnTo>
                <a:lnTo>
                  <a:pt x="12830" y="5806"/>
                </a:lnTo>
                <a:lnTo>
                  <a:pt x="12838" y="5804"/>
                </a:lnTo>
                <a:lnTo>
                  <a:pt x="12842" y="5802"/>
                </a:lnTo>
                <a:lnTo>
                  <a:pt x="12844" y="5800"/>
                </a:lnTo>
                <a:lnTo>
                  <a:pt x="12846" y="5798"/>
                </a:lnTo>
                <a:lnTo>
                  <a:pt x="12846" y="5794"/>
                </a:lnTo>
                <a:lnTo>
                  <a:pt x="12844" y="5786"/>
                </a:lnTo>
                <a:lnTo>
                  <a:pt x="12840" y="5776"/>
                </a:lnTo>
                <a:lnTo>
                  <a:pt x="12838" y="5772"/>
                </a:lnTo>
                <a:lnTo>
                  <a:pt x="12836" y="5770"/>
                </a:lnTo>
                <a:lnTo>
                  <a:pt x="12834" y="5774"/>
                </a:lnTo>
                <a:lnTo>
                  <a:pt x="12832" y="5776"/>
                </a:lnTo>
                <a:lnTo>
                  <a:pt x="12828" y="5768"/>
                </a:lnTo>
                <a:close/>
                <a:moveTo>
                  <a:pt x="12844" y="5822"/>
                </a:moveTo>
                <a:lnTo>
                  <a:pt x="12844" y="5822"/>
                </a:lnTo>
                <a:lnTo>
                  <a:pt x="12844" y="5828"/>
                </a:lnTo>
                <a:lnTo>
                  <a:pt x="12850" y="5832"/>
                </a:lnTo>
                <a:lnTo>
                  <a:pt x="12852" y="5834"/>
                </a:lnTo>
                <a:lnTo>
                  <a:pt x="12854" y="5836"/>
                </a:lnTo>
                <a:lnTo>
                  <a:pt x="12856" y="5842"/>
                </a:lnTo>
                <a:lnTo>
                  <a:pt x="12858" y="5848"/>
                </a:lnTo>
                <a:lnTo>
                  <a:pt x="12862" y="5848"/>
                </a:lnTo>
                <a:lnTo>
                  <a:pt x="12866" y="5848"/>
                </a:lnTo>
                <a:lnTo>
                  <a:pt x="12870" y="5844"/>
                </a:lnTo>
                <a:lnTo>
                  <a:pt x="12868" y="5840"/>
                </a:lnTo>
                <a:lnTo>
                  <a:pt x="12866" y="5834"/>
                </a:lnTo>
                <a:lnTo>
                  <a:pt x="12862" y="5828"/>
                </a:lnTo>
                <a:lnTo>
                  <a:pt x="12856" y="5822"/>
                </a:lnTo>
                <a:lnTo>
                  <a:pt x="12850" y="5820"/>
                </a:lnTo>
                <a:lnTo>
                  <a:pt x="12846" y="5820"/>
                </a:lnTo>
                <a:lnTo>
                  <a:pt x="12844" y="5822"/>
                </a:lnTo>
                <a:close/>
                <a:moveTo>
                  <a:pt x="12888" y="5902"/>
                </a:moveTo>
                <a:lnTo>
                  <a:pt x="12888" y="5902"/>
                </a:lnTo>
                <a:lnTo>
                  <a:pt x="12886" y="5906"/>
                </a:lnTo>
                <a:lnTo>
                  <a:pt x="12888" y="5910"/>
                </a:lnTo>
                <a:lnTo>
                  <a:pt x="12892" y="5912"/>
                </a:lnTo>
                <a:lnTo>
                  <a:pt x="12898" y="5912"/>
                </a:lnTo>
                <a:lnTo>
                  <a:pt x="12900" y="5912"/>
                </a:lnTo>
                <a:lnTo>
                  <a:pt x="12902" y="5910"/>
                </a:lnTo>
                <a:lnTo>
                  <a:pt x="12898" y="5904"/>
                </a:lnTo>
                <a:lnTo>
                  <a:pt x="12892" y="5900"/>
                </a:lnTo>
                <a:lnTo>
                  <a:pt x="12890" y="5898"/>
                </a:lnTo>
                <a:lnTo>
                  <a:pt x="12888" y="5902"/>
                </a:lnTo>
                <a:close/>
                <a:moveTo>
                  <a:pt x="12890" y="5864"/>
                </a:moveTo>
                <a:lnTo>
                  <a:pt x="12890" y="5864"/>
                </a:lnTo>
                <a:lnTo>
                  <a:pt x="12892" y="5862"/>
                </a:lnTo>
                <a:lnTo>
                  <a:pt x="12888" y="5854"/>
                </a:lnTo>
                <a:lnTo>
                  <a:pt x="12886" y="5852"/>
                </a:lnTo>
                <a:lnTo>
                  <a:pt x="12884" y="5852"/>
                </a:lnTo>
                <a:lnTo>
                  <a:pt x="12882" y="5856"/>
                </a:lnTo>
                <a:lnTo>
                  <a:pt x="12884" y="5860"/>
                </a:lnTo>
                <a:lnTo>
                  <a:pt x="12886" y="5862"/>
                </a:lnTo>
                <a:lnTo>
                  <a:pt x="12890" y="5864"/>
                </a:lnTo>
                <a:close/>
                <a:moveTo>
                  <a:pt x="12876" y="5836"/>
                </a:moveTo>
                <a:lnTo>
                  <a:pt x="12876" y="5836"/>
                </a:lnTo>
                <a:lnTo>
                  <a:pt x="12880" y="5840"/>
                </a:lnTo>
                <a:lnTo>
                  <a:pt x="12884" y="5840"/>
                </a:lnTo>
                <a:lnTo>
                  <a:pt x="12888" y="5838"/>
                </a:lnTo>
                <a:lnTo>
                  <a:pt x="12888" y="5832"/>
                </a:lnTo>
                <a:lnTo>
                  <a:pt x="12886" y="5830"/>
                </a:lnTo>
                <a:lnTo>
                  <a:pt x="12884" y="5828"/>
                </a:lnTo>
                <a:lnTo>
                  <a:pt x="12878" y="5828"/>
                </a:lnTo>
                <a:lnTo>
                  <a:pt x="12876" y="5832"/>
                </a:lnTo>
                <a:lnTo>
                  <a:pt x="12876" y="5834"/>
                </a:lnTo>
                <a:lnTo>
                  <a:pt x="12876" y="5836"/>
                </a:lnTo>
                <a:close/>
                <a:moveTo>
                  <a:pt x="12866" y="5796"/>
                </a:moveTo>
                <a:lnTo>
                  <a:pt x="12866" y="5796"/>
                </a:lnTo>
                <a:lnTo>
                  <a:pt x="12874" y="5792"/>
                </a:lnTo>
                <a:lnTo>
                  <a:pt x="12876" y="5790"/>
                </a:lnTo>
                <a:lnTo>
                  <a:pt x="12878" y="5788"/>
                </a:lnTo>
                <a:lnTo>
                  <a:pt x="12878" y="5786"/>
                </a:lnTo>
                <a:lnTo>
                  <a:pt x="12872" y="5786"/>
                </a:lnTo>
                <a:lnTo>
                  <a:pt x="12868" y="5788"/>
                </a:lnTo>
                <a:lnTo>
                  <a:pt x="12864" y="5792"/>
                </a:lnTo>
                <a:lnTo>
                  <a:pt x="12864" y="5794"/>
                </a:lnTo>
                <a:lnTo>
                  <a:pt x="12866" y="5796"/>
                </a:lnTo>
                <a:close/>
                <a:moveTo>
                  <a:pt x="12918" y="5954"/>
                </a:moveTo>
                <a:lnTo>
                  <a:pt x="12918" y="5954"/>
                </a:lnTo>
                <a:lnTo>
                  <a:pt x="12918" y="5956"/>
                </a:lnTo>
                <a:lnTo>
                  <a:pt x="12918" y="5960"/>
                </a:lnTo>
                <a:lnTo>
                  <a:pt x="12920" y="5966"/>
                </a:lnTo>
                <a:lnTo>
                  <a:pt x="12926" y="5970"/>
                </a:lnTo>
                <a:lnTo>
                  <a:pt x="12928" y="5970"/>
                </a:lnTo>
                <a:lnTo>
                  <a:pt x="12930" y="5970"/>
                </a:lnTo>
                <a:lnTo>
                  <a:pt x="12932" y="5968"/>
                </a:lnTo>
                <a:lnTo>
                  <a:pt x="12932" y="5964"/>
                </a:lnTo>
                <a:lnTo>
                  <a:pt x="12930" y="5956"/>
                </a:lnTo>
                <a:lnTo>
                  <a:pt x="12924" y="5952"/>
                </a:lnTo>
                <a:lnTo>
                  <a:pt x="12922" y="5952"/>
                </a:lnTo>
                <a:lnTo>
                  <a:pt x="12918" y="5954"/>
                </a:lnTo>
                <a:close/>
                <a:moveTo>
                  <a:pt x="12928" y="5988"/>
                </a:moveTo>
                <a:lnTo>
                  <a:pt x="12928" y="5988"/>
                </a:lnTo>
                <a:lnTo>
                  <a:pt x="12926" y="5990"/>
                </a:lnTo>
                <a:lnTo>
                  <a:pt x="12926" y="5992"/>
                </a:lnTo>
                <a:lnTo>
                  <a:pt x="12928" y="5998"/>
                </a:lnTo>
                <a:lnTo>
                  <a:pt x="12932" y="6004"/>
                </a:lnTo>
                <a:lnTo>
                  <a:pt x="12936" y="6006"/>
                </a:lnTo>
                <a:lnTo>
                  <a:pt x="12938" y="6004"/>
                </a:lnTo>
                <a:lnTo>
                  <a:pt x="12938" y="6000"/>
                </a:lnTo>
                <a:lnTo>
                  <a:pt x="12936" y="5994"/>
                </a:lnTo>
                <a:lnTo>
                  <a:pt x="12932" y="5988"/>
                </a:lnTo>
                <a:lnTo>
                  <a:pt x="12930" y="5986"/>
                </a:lnTo>
                <a:lnTo>
                  <a:pt x="12928" y="5988"/>
                </a:lnTo>
                <a:close/>
                <a:moveTo>
                  <a:pt x="12874" y="6102"/>
                </a:moveTo>
                <a:lnTo>
                  <a:pt x="12874" y="6102"/>
                </a:lnTo>
                <a:lnTo>
                  <a:pt x="12876" y="6104"/>
                </a:lnTo>
                <a:lnTo>
                  <a:pt x="12878" y="6106"/>
                </a:lnTo>
                <a:lnTo>
                  <a:pt x="12882" y="6104"/>
                </a:lnTo>
                <a:lnTo>
                  <a:pt x="12884" y="6100"/>
                </a:lnTo>
                <a:lnTo>
                  <a:pt x="12884" y="6096"/>
                </a:lnTo>
                <a:lnTo>
                  <a:pt x="12884" y="6092"/>
                </a:lnTo>
                <a:lnTo>
                  <a:pt x="12880" y="6090"/>
                </a:lnTo>
                <a:lnTo>
                  <a:pt x="12878" y="6088"/>
                </a:lnTo>
                <a:lnTo>
                  <a:pt x="12876" y="6088"/>
                </a:lnTo>
                <a:lnTo>
                  <a:pt x="12874" y="6088"/>
                </a:lnTo>
                <a:lnTo>
                  <a:pt x="12872" y="6094"/>
                </a:lnTo>
                <a:lnTo>
                  <a:pt x="12874" y="6102"/>
                </a:lnTo>
                <a:close/>
                <a:moveTo>
                  <a:pt x="12842" y="6076"/>
                </a:moveTo>
                <a:lnTo>
                  <a:pt x="12842" y="6076"/>
                </a:lnTo>
                <a:lnTo>
                  <a:pt x="12848" y="6078"/>
                </a:lnTo>
                <a:lnTo>
                  <a:pt x="12852" y="6078"/>
                </a:lnTo>
                <a:lnTo>
                  <a:pt x="12854" y="6078"/>
                </a:lnTo>
                <a:lnTo>
                  <a:pt x="12856" y="6076"/>
                </a:lnTo>
                <a:lnTo>
                  <a:pt x="12856" y="6070"/>
                </a:lnTo>
                <a:lnTo>
                  <a:pt x="12854" y="6062"/>
                </a:lnTo>
                <a:lnTo>
                  <a:pt x="12848" y="6058"/>
                </a:lnTo>
                <a:lnTo>
                  <a:pt x="12842" y="6056"/>
                </a:lnTo>
                <a:lnTo>
                  <a:pt x="12838" y="6058"/>
                </a:lnTo>
                <a:lnTo>
                  <a:pt x="12840" y="6060"/>
                </a:lnTo>
                <a:lnTo>
                  <a:pt x="12842" y="6062"/>
                </a:lnTo>
                <a:lnTo>
                  <a:pt x="12842" y="6064"/>
                </a:lnTo>
                <a:lnTo>
                  <a:pt x="12840" y="6068"/>
                </a:lnTo>
                <a:lnTo>
                  <a:pt x="12838" y="6072"/>
                </a:lnTo>
                <a:lnTo>
                  <a:pt x="12840" y="6074"/>
                </a:lnTo>
                <a:lnTo>
                  <a:pt x="12842" y="6076"/>
                </a:lnTo>
                <a:close/>
                <a:moveTo>
                  <a:pt x="12794" y="6104"/>
                </a:moveTo>
                <a:lnTo>
                  <a:pt x="12794" y="6104"/>
                </a:lnTo>
                <a:lnTo>
                  <a:pt x="12790" y="6100"/>
                </a:lnTo>
                <a:lnTo>
                  <a:pt x="12786" y="6098"/>
                </a:lnTo>
                <a:lnTo>
                  <a:pt x="12786" y="6100"/>
                </a:lnTo>
                <a:lnTo>
                  <a:pt x="12766" y="6082"/>
                </a:lnTo>
                <a:lnTo>
                  <a:pt x="12764" y="6076"/>
                </a:lnTo>
                <a:lnTo>
                  <a:pt x="12760" y="6070"/>
                </a:lnTo>
                <a:lnTo>
                  <a:pt x="12746" y="6058"/>
                </a:lnTo>
                <a:lnTo>
                  <a:pt x="12730" y="6046"/>
                </a:lnTo>
                <a:lnTo>
                  <a:pt x="12720" y="6038"/>
                </a:lnTo>
                <a:lnTo>
                  <a:pt x="12720" y="6044"/>
                </a:lnTo>
                <a:lnTo>
                  <a:pt x="12714" y="6036"/>
                </a:lnTo>
                <a:lnTo>
                  <a:pt x="12710" y="6032"/>
                </a:lnTo>
                <a:lnTo>
                  <a:pt x="12708" y="6032"/>
                </a:lnTo>
                <a:lnTo>
                  <a:pt x="12710" y="6040"/>
                </a:lnTo>
                <a:lnTo>
                  <a:pt x="12722" y="6060"/>
                </a:lnTo>
                <a:lnTo>
                  <a:pt x="12722" y="6064"/>
                </a:lnTo>
                <a:lnTo>
                  <a:pt x="12724" y="6064"/>
                </a:lnTo>
                <a:lnTo>
                  <a:pt x="12722" y="6066"/>
                </a:lnTo>
                <a:lnTo>
                  <a:pt x="12734" y="6076"/>
                </a:lnTo>
                <a:lnTo>
                  <a:pt x="12740" y="6080"/>
                </a:lnTo>
                <a:lnTo>
                  <a:pt x="12746" y="6094"/>
                </a:lnTo>
                <a:lnTo>
                  <a:pt x="12748" y="6092"/>
                </a:lnTo>
                <a:lnTo>
                  <a:pt x="12750" y="6098"/>
                </a:lnTo>
                <a:lnTo>
                  <a:pt x="12752" y="6098"/>
                </a:lnTo>
                <a:lnTo>
                  <a:pt x="12758" y="6104"/>
                </a:lnTo>
                <a:lnTo>
                  <a:pt x="12764" y="6108"/>
                </a:lnTo>
                <a:lnTo>
                  <a:pt x="12772" y="6114"/>
                </a:lnTo>
                <a:lnTo>
                  <a:pt x="12780" y="6120"/>
                </a:lnTo>
                <a:lnTo>
                  <a:pt x="12788" y="6126"/>
                </a:lnTo>
                <a:lnTo>
                  <a:pt x="12806" y="6136"/>
                </a:lnTo>
                <a:lnTo>
                  <a:pt x="12806" y="6140"/>
                </a:lnTo>
                <a:lnTo>
                  <a:pt x="12806" y="6142"/>
                </a:lnTo>
                <a:lnTo>
                  <a:pt x="12824" y="6138"/>
                </a:lnTo>
                <a:lnTo>
                  <a:pt x="12828" y="6136"/>
                </a:lnTo>
                <a:lnTo>
                  <a:pt x="12828" y="6134"/>
                </a:lnTo>
                <a:lnTo>
                  <a:pt x="12818" y="6126"/>
                </a:lnTo>
                <a:lnTo>
                  <a:pt x="12794" y="6104"/>
                </a:lnTo>
                <a:close/>
                <a:moveTo>
                  <a:pt x="10286" y="4978"/>
                </a:moveTo>
                <a:lnTo>
                  <a:pt x="10286" y="4978"/>
                </a:lnTo>
                <a:lnTo>
                  <a:pt x="10288" y="4980"/>
                </a:lnTo>
                <a:lnTo>
                  <a:pt x="10290" y="4980"/>
                </a:lnTo>
                <a:lnTo>
                  <a:pt x="10294" y="4978"/>
                </a:lnTo>
                <a:lnTo>
                  <a:pt x="10298" y="4976"/>
                </a:lnTo>
                <a:lnTo>
                  <a:pt x="10300" y="4974"/>
                </a:lnTo>
                <a:lnTo>
                  <a:pt x="10296" y="4972"/>
                </a:lnTo>
                <a:lnTo>
                  <a:pt x="10290" y="4972"/>
                </a:lnTo>
                <a:lnTo>
                  <a:pt x="10286" y="4974"/>
                </a:lnTo>
                <a:lnTo>
                  <a:pt x="10286" y="4976"/>
                </a:lnTo>
                <a:lnTo>
                  <a:pt x="10286" y="4978"/>
                </a:lnTo>
                <a:close/>
                <a:moveTo>
                  <a:pt x="10310" y="4974"/>
                </a:moveTo>
                <a:lnTo>
                  <a:pt x="10310" y="4974"/>
                </a:lnTo>
                <a:lnTo>
                  <a:pt x="10304" y="4978"/>
                </a:lnTo>
                <a:lnTo>
                  <a:pt x="10300" y="4982"/>
                </a:lnTo>
                <a:lnTo>
                  <a:pt x="10298" y="4984"/>
                </a:lnTo>
                <a:lnTo>
                  <a:pt x="10294" y="4986"/>
                </a:lnTo>
                <a:lnTo>
                  <a:pt x="10296" y="4990"/>
                </a:lnTo>
                <a:lnTo>
                  <a:pt x="10298" y="4990"/>
                </a:lnTo>
                <a:lnTo>
                  <a:pt x="10302" y="4990"/>
                </a:lnTo>
                <a:lnTo>
                  <a:pt x="10308" y="4996"/>
                </a:lnTo>
                <a:lnTo>
                  <a:pt x="10306" y="4996"/>
                </a:lnTo>
                <a:lnTo>
                  <a:pt x="10304" y="4996"/>
                </a:lnTo>
                <a:lnTo>
                  <a:pt x="10302" y="4998"/>
                </a:lnTo>
                <a:lnTo>
                  <a:pt x="10302" y="5000"/>
                </a:lnTo>
                <a:lnTo>
                  <a:pt x="10306" y="5004"/>
                </a:lnTo>
                <a:lnTo>
                  <a:pt x="10308" y="5004"/>
                </a:lnTo>
                <a:lnTo>
                  <a:pt x="10310" y="5002"/>
                </a:lnTo>
                <a:lnTo>
                  <a:pt x="10308" y="4998"/>
                </a:lnTo>
                <a:lnTo>
                  <a:pt x="10308" y="4996"/>
                </a:lnTo>
                <a:lnTo>
                  <a:pt x="10322" y="5008"/>
                </a:lnTo>
                <a:lnTo>
                  <a:pt x="10324" y="5006"/>
                </a:lnTo>
                <a:lnTo>
                  <a:pt x="10326" y="5002"/>
                </a:lnTo>
                <a:lnTo>
                  <a:pt x="10328" y="4996"/>
                </a:lnTo>
                <a:lnTo>
                  <a:pt x="10326" y="4988"/>
                </a:lnTo>
                <a:lnTo>
                  <a:pt x="10326" y="4982"/>
                </a:lnTo>
                <a:lnTo>
                  <a:pt x="10322" y="4976"/>
                </a:lnTo>
                <a:lnTo>
                  <a:pt x="10316" y="4972"/>
                </a:lnTo>
                <a:lnTo>
                  <a:pt x="10310" y="4974"/>
                </a:lnTo>
                <a:close/>
                <a:moveTo>
                  <a:pt x="8358" y="3706"/>
                </a:moveTo>
                <a:lnTo>
                  <a:pt x="8358" y="3706"/>
                </a:lnTo>
                <a:lnTo>
                  <a:pt x="8356" y="3708"/>
                </a:lnTo>
                <a:lnTo>
                  <a:pt x="8354" y="3710"/>
                </a:lnTo>
                <a:lnTo>
                  <a:pt x="8346" y="3714"/>
                </a:lnTo>
                <a:lnTo>
                  <a:pt x="8340" y="3718"/>
                </a:lnTo>
                <a:lnTo>
                  <a:pt x="8338" y="3720"/>
                </a:lnTo>
                <a:lnTo>
                  <a:pt x="8338" y="3722"/>
                </a:lnTo>
                <a:lnTo>
                  <a:pt x="8340" y="3722"/>
                </a:lnTo>
                <a:lnTo>
                  <a:pt x="8344" y="3722"/>
                </a:lnTo>
                <a:lnTo>
                  <a:pt x="8352" y="3720"/>
                </a:lnTo>
                <a:lnTo>
                  <a:pt x="8364" y="3712"/>
                </a:lnTo>
                <a:lnTo>
                  <a:pt x="8374" y="3704"/>
                </a:lnTo>
                <a:lnTo>
                  <a:pt x="8374" y="3702"/>
                </a:lnTo>
                <a:lnTo>
                  <a:pt x="8374" y="3700"/>
                </a:lnTo>
                <a:lnTo>
                  <a:pt x="8368" y="3700"/>
                </a:lnTo>
                <a:lnTo>
                  <a:pt x="8358" y="3706"/>
                </a:lnTo>
                <a:close/>
                <a:moveTo>
                  <a:pt x="8050" y="3552"/>
                </a:moveTo>
                <a:lnTo>
                  <a:pt x="8050" y="3552"/>
                </a:lnTo>
                <a:lnTo>
                  <a:pt x="8050" y="3556"/>
                </a:lnTo>
                <a:lnTo>
                  <a:pt x="8050" y="3562"/>
                </a:lnTo>
                <a:lnTo>
                  <a:pt x="8054" y="3566"/>
                </a:lnTo>
                <a:lnTo>
                  <a:pt x="8056" y="3566"/>
                </a:lnTo>
                <a:lnTo>
                  <a:pt x="8056" y="3562"/>
                </a:lnTo>
                <a:lnTo>
                  <a:pt x="8056" y="3556"/>
                </a:lnTo>
                <a:lnTo>
                  <a:pt x="8052" y="3552"/>
                </a:lnTo>
                <a:lnTo>
                  <a:pt x="8050" y="3552"/>
                </a:lnTo>
                <a:close/>
                <a:moveTo>
                  <a:pt x="7034" y="3210"/>
                </a:moveTo>
                <a:lnTo>
                  <a:pt x="7034" y="3210"/>
                </a:lnTo>
                <a:lnTo>
                  <a:pt x="7032" y="3208"/>
                </a:lnTo>
                <a:lnTo>
                  <a:pt x="7030" y="3210"/>
                </a:lnTo>
                <a:lnTo>
                  <a:pt x="7030" y="3214"/>
                </a:lnTo>
                <a:lnTo>
                  <a:pt x="7032" y="3220"/>
                </a:lnTo>
                <a:lnTo>
                  <a:pt x="7036" y="3222"/>
                </a:lnTo>
                <a:lnTo>
                  <a:pt x="7038" y="3220"/>
                </a:lnTo>
                <a:lnTo>
                  <a:pt x="7036" y="3214"/>
                </a:lnTo>
                <a:lnTo>
                  <a:pt x="7034" y="3210"/>
                </a:lnTo>
                <a:close/>
                <a:moveTo>
                  <a:pt x="7154" y="3110"/>
                </a:moveTo>
                <a:lnTo>
                  <a:pt x="7154" y="3110"/>
                </a:lnTo>
                <a:lnTo>
                  <a:pt x="7158" y="3108"/>
                </a:lnTo>
                <a:lnTo>
                  <a:pt x="7160" y="3104"/>
                </a:lnTo>
                <a:lnTo>
                  <a:pt x="7162" y="3100"/>
                </a:lnTo>
                <a:lnTo>
                  <a:pt x="7160" y="3094"/>
                </a:lnTo>
                <a:lnTo>
                  <a:pt x="7160" y="3090"/>
                </a:lnTo>
                <a:lnTo>
                  <a:pt x="7158" y="3088"/>
                </a:lnTo>
                <a:lnTo>
                  <a:pt x="7154" y="3086"/>
                </a:lnTo>
                <a:lnTo>
                  <a:pt x="7150" y="3088"/>
                </a:lnTo>
                <a:lnTo>
                  <a:pt x="7148" y="3090"/>
                </a:lnTo>
                <a:lnTo>
                  <a:pt x="7148" y="3092"/>
                </a:lnTo>
                <a:lnTo>
                  <a:pt x="7152" y="3096"/>
                </a:lnTo>
                <a:lnTo>
                  <a:pt x="7152" y="3100"/>
                </a:lnTo>
                <a:lnTo>
                  <a:pt x="7150" y="3106"/>
                </a:lnTo>
                <a:lnTo>
                  <a:pt x="7150" y="3110"/>
                </a:lnTo>
                <a:lnTo>
                  <a:pt x="7152" y="3112"/>
                </a:lnTo>
                <a:lnTo>
                  <a:pt x="7154" y="3110"/>
                </a:lnTo>
                <a:close/>
                <a:moveTo>
                  <a:pt x="7226" y="3234"/>
                </a:moveTo>
                <a:lnTo>
                  <a:pt x="7226" y="3234"/>
                </a:lnTo>
                <a:lnTo>
                  <a:pt x="7228" y="3234"/>
                </a:lnTo>
                <a:lnTo>
                  <a:pt x="7232" y="3232"/>
                </a:lnTo>
                <a:lnTo>
                  <a:pt x="7238" y="3222"/>
                </a:lnTo>
                <a:lnTo>
                  <a:pt x="7244" y="3210"/>
                </a:lnTo>
                <a:lnTo>
                  <a:pt x="7244" y="3206"/>
                </a:lnTo>
                <a:lnTo>
                  <a:pt x="7244" y="3204"/>
                </a:lnTo>
                <a:lnTo>
                  <a:pt x="7242" y="3204"/>
                </a:lnTo>
                <a:lnTo>
                  <a:pt x="7238" y="3204"/>
                </a:lnTo>
                <a:lnTo>
                  <a:pt x="7230" y="3208"/>
                </a:lnTo>
                <a:lnTo>
                  <a:pt x="7224" y="3214"/>
                </a:lnTo>
                <a:lnTo>
                  <a:pt x="7222" y="3218"/>
                </a:lnTo>
                <a:lnTo>
                  <a:pt x="7224" y="3220"/>
                </a:lnTo>
                <a:lnTo>
                  <a:pt x="7224" y="3224"/>
                </a:lnTo>
                <a:lnTo>
                  <a:pt x="7224" y="3226"/>
                </a:lnTo>
                <a:lnTo>
                  <a:pt x="7224" y="3230"/>
                </a:lnTo>
                <a:lnTo>
                  <a:pt x="7226" y="3234"/>
                </a:lnTo>
                <a:close/>
                <a:moveTo>
                  <a:pt x="7168" y="3044"/>
                </a:moveTo>
                <a:lnTo>
                  <a:pt x="7168" y="3044"/>
                </a:lnTo>
                <a:lnTo>
                  <a:pt x="7166" y="3042"/>
                </a:lnTo>
                <a:lnTo>
                  <a:pt x="7162" y="3044"/>
                </a:lnTo>
                <a:lnTo>
                  <a:pt x="7152" y="3048"/>
                </a:lnTo>
                <a:lnTo>
                  <a:pt x="7150" y="3050"/>
                </a:lnTo>
                <a:lnTo>
                  <a:pt x="7148" y="3052"/>
                </a:lnTo>
                <a:lnTo>
                  <a:pt x="7150" y="3056"/>
                </a:lnTo>
                <a:lnTo>
                  <a:pt x="7156" y="3060"/>
                </a:lnTo>
                <a:lnTo>
                  <a:pt x="7166" y="3064"/>
                </a:lnTo>
                <a:lnTo>
                  <a:pt x="7170" y="3066"/>
                </a:lnTo>
                <a:lnTo>
                  <a:pt x="7176" y="3064"/>
                </a:lnTo>
                <a:lnTo>
                  <a:pt x="7178" y="3062"/>
                </a:lnTo>
                <a:lnTo>
                  <a:pt x="7178" y="3060"/>
                </a:lnTo>
                <a:lnTo>
                  <a:pt x="7178" y="3058"/>
                </a:lnTo>
                <a:lnTo>
                  <a:pt x="7176" y="3054"/>
                </a:lnTo>
                <a:lnTo>
                  <a:pt x="7172" y="3050"/>
                </a:lnTo>
                <a:lnTo>
                  <a:pt x="7170" y="3048"/>
                </a:lnTo>
                <a:lnTo>
                  <a:pt x="7170" y="3046"/>
                </a:lnTo>
                <a:lnTo>
                  <a:pt x="7168" y="3044"/>
                </a:lnTo>
                <a:close/>
                <a:moveTo>
                  <a:pt x="7100" y="2966"/>
                </a:moveTo>
                <a:lnTo>
                  <a:pt x="7100" y="2966"/>
                </a:lnTo>
                <a:lnTo>
                  <a:pt x="7096" y="2968"/>
                </a:lnTo>
                <a:lnTo>
                  <a:pt x="7094" y="2970"/>
                </a:lnTo>
                <a:lnTo>
                  <a:pt x="7096" y="2974"/>
                </a:lnTo>
                <a:lnTo>
                  <a:pt x="7098" y="2976"/>
                </a:lnTo>
                <a:lnTo>
                  <a:pt x="7100" y="2978"/>
                </a:lnTo>
                <a:lnTo>
                  <a:pt x="7102" y="2976"/>
                </a:lnTo>
                <a:lnTo>
                  <a:pt x="7104" y="2972"/>
                </a:lnTo>
                <a:lnTo>
                  <a:pt x="7104" y="2968"/>
                </a:lnTo>
                <a:lnTo>
                  <a:pt x="7102" y="2966"/>
                </a:lnTo>
                <a:lnTo>
                  <a:pt x="7100" y="2966"/>
                </a:lnTo>
                <a:close/>
                <a:moveTo>
                  <a:pt x="6938" y="3124"/>
                </a:moveTo>
                <a:lnTo>
                  <a:pt x="6938" y="3124"/>
                </a:lnTo>
                <a:lnTo>
                  <a:pt x="6938" y="3126"/>
                </a:lnTo>
                <a:lnTo>
                  <a:pt x="6940" y="3132"/>
                </a:lnTo>
                <a:lnTo>
                  <a:pt x="6944" y="3136"/>
                </a:lnTo>
                <a:lnTo>
                  <a:pt x="6950" y="3136"/>
                </a:lnTo>
                <a:lnTo>
                  <a:pt x="6952" y="3136"/>
                </a:lnTo>
                <a:lnTo>
                  <a:pt x="6952" y="3134"/>
                </a:lnTo>
                <a:lnTo>
                  <a:pt x="6948" y="3128"/>
                </a:lnTo>
                <a:lnTo>
                  <a:pt x="6942" y="3124"/>
                </a:lnTo>
                <a:lnTo>
                  <a:pt x="6938" y="3124"/>
                </a:lnTo>
                <a:close/>
                <a:moveTo>
                  <a:pt x="7062" y="3248"/>
                </a:moveTo>
                <a:lnTo>
                  <a:pt x="7062" y="3248"/>
                </a:lnTo>
                <a:lnTo>
                  <a:pt x="7060" y="3252"/>
                </a:lnTo>
                <a:lnTo>
                  <a:pt x="7058" y="3252"/>
                </a:lnTo>
                <a:lnTo>
                  <a:pt x="7056" y="3256"/>
                </a:lnTo>
                <a:lnTo>
                  <a:pt x="7056" y="3264"/>
                </a:lnTo>
                <a:lnTo>
                  <a:pt x="7058" y="3268"/>
                </a:lnTo>
                <a:lnTo>
                  <a:pt x="7060" y="3270"/>
                </a:lnTo>
                <a:lnTo>
                  <a:pt x="7072" y="3270"/>
                </a:lnTo>
                <a:lnTo>
                  <a:pt x="7086" y="3272"/>
                </a:lnTo>
                <a:lnTo>
                  <a:pt x="7094" y="3274"/>
                </a:lnTo>
                <a:lnTo>
                  <a:pt x="7102" y="3278"/>
                </a:lnTo>
                <a:lnTo>
                  <a:pt x="7106" y="3282"/>
                </a:lnTo>
                <a:lnTo>
                  <a:pt x="7112" y="3284"/>
                </a:lnTo>
                <a:lnTo>
                  <a:pt x="7124" y="3284"/>
                </a:lnTo>
                <a:lnTo>
                  <a:pt x="7136" y="3282"/>
                </a:lnTo>
                <a:lnTo>
                  <a:pt x="7152" y="3280"/>
                </a:lnTo>
                <a:lnTo>
                  <a:pt x="7160" y="3280"/>
                </a:lnTo>
                <a:lnTo>
                  <a:pt x="7164" y="3278"/>
                </a:lnTo>
                <a:lnTo>
                  <a:pt x="7168" y="3274"/>
                </a:lnTo>
                <a:lnTo>
                  <a:pt x="7168" y="3272"/>
                </a:lnTo>
                <a:lnTo>
                  <a:pt x="7166" y="3270"/>
                </a:lnTo>
                <a:lnTo>
                  <a:pt x="7164" y="3268"/>
                </a:lnTo>
                <a:lnTo>
                  <a:pt x="7158" y="3268"/>
                </a:lnTo>
                <a:lnTo>
                  <a:pt x="7152" y="3272"/>
                </a:lnTo>
                <a:lnTo>
                  <a:pt x="7148" y="3274"/>
                </a:lnTo>
                <a:lnTo>
                  <a:pt x="7146" y="3274"/>
                </a:lnTo>
                <a:lnTo>
                  <a:pt x="7146" y="3270"/>
                </a:lnTo>
                <a:lnTo>
                  <a:pt x="7144" y="3266"/>
                </a:lnTo>
                <a:lnTo>
                  <a:pt x="7142" y="3264"/>
                </a:lnTo>
                <a:lnTo>
                  <a:pt x="7136" y="3264"/>
                </a:lnTo>
                <a:lnTo>
                  <a:pt x="7130" y="3264"/>
                </a:lnTo>
                <a:lnTo>
                  <a:pt x="7126" y="3264"/>
                </a:lnTo>
                <a:lnTo>
                  <a:pt x="7118" y="3262"/>
                </a:lnTo>
                <a:lnTo>
                  <a:pt x="7108" y="3260"/>
                </a:lnTo>
                <a:lnTo>
                  <a:pt x="7102" y="3260"/>
                </a:lnTo>
                <a:lnTo>
                  <a:pt x="7094" y="3260"/>
                </a:lnTo>
                <a:lnTo>
                  <a:pt x="7090" y="3260"/>
                </a:lnTo>
                <a:lnTo>
                  <a:pt x="7086" y="3260"/>
                </a:lnTo>
                <a:lnTo>
                  <a:pt x="7084" y="3256"/>
                </a:lnTo>
                <a:lnTo>
                  <a:pt x="7080" y="3250"/>
                </a:lnTo>
                <a:lnTo>
                  <a:pt x="7078" y="3250"/>
                </a:lnTo>
                <a:lnTo>
                  <a:pt x="7076" y="3252"/>
                </a:lnTo>
                <a:lnTo>
                  <a:pt x="7074" y="3252"/>
                </a:lnTo>
                <a:lnTo>
                  <a:pt x="7072" y="3252"/>
                </a:lnTo>
                <a:lnTo>
                  <a:pt x="7068" y="3248"/>
                </a:lnTo>
                <a:lnTo>
                  <a:pt x="7064" y="3246"/>
                </a:lnTo>
                <a:lnTo>
                  <a:pt x="7062" y="3248"/>
                </a:lnTo>
                <a:close/>
                <a:moveTo>
                  <a:pt x="6928" y="3106"/>
                </a:moveTo>
                <a:lnTo>
                  <a:pt x="6928" y="3106"/>
                </a:lnTo>
                <a:lnTo>
                  <a:pt x="6928" y="3110"/>
                </a:lnTo>
                <a:lnTo>
                  <a:pt x="6932" y="3112"/>
                </a:lnTo>
                <a:lnTo>
                  <a:pt x="6936" y="3112"/>
                </a:lnTo>
                <a:lnTo>
                  <a:pt x="6940" y="3114"/>
                </a:lnTo>
                <a:lnTo>
                  <a:pt x="6944" y="3116"/>
                </a:lnTo>
                <a:lnTo>
                  <a:pt x="6944" y="3114"/>
                </a:lnTo>
                <a:lnTo>
                  <a:pt x="6944" y="3112"/>
                </a:lnTo>
                <a:lnTo>
                  <a:pt x="6942" y="3108"/>
                </a:lnTo>
                <a:lnTo>
                  <a:pt x="6938" y="3104"/>
                </a:lnTo>
                <a:lnTo>
                  <a:pt x="6936" y="3098"/>
                </a:lnTo>
                <a:lnTo>
                  <a:pt x="6936" y="3096"/>
                </a:lnTo>
                <a:lnTo>
                  <a:pt x="6934" y="3098"/>
                </a:lnTo>
                <a:lnTo>
                  <a:pt x="6932" y="3100"/>
                </a:lnTo>
                <a:lnTo>
                  <a:pt x="6930" y="3100"/>
                </a:lnTo>
                <a:lnTo>
                  <a:pt x="6928" y="3102"/>
                </a:lnTo>
                <a:lnTo>
                  <a:pt x="6928" y="3106"/>
                </a:lnTo>
                <a:close/>
                <a:moveTo>
                  <a:pt x="7092" y="3110"/>
                </a:moveTo>
                <a:lnTo>
                  <a:pt x="7092" y="3110"/>
                </a:lnTo>
                <a:lnTo>
                  <a:pt x="7086" y="3106"/>
                </a:lnTo>
                <a:lnTo>
                  <a:pt x="7084" y="3102"/>
                </a:lnTo>
                <a:lnTo>
                  <a:pt x="7080" y="3086"/>
                </a:lnTo>
                <a:lnTo>
                  <a:pt x="7080" y="3084"/>
                </a:lnTo>
                <a:lnTo>
                  <a:pt x="7078" y="3082"/>
                </a:lnTo>
                <a:lnTo>
                  <a:pt x="7072" y="3080"/>
                </a:lnTo>
                <a:lnTo>
                  <a:pt x="7064" y="3078"/>
                </a:lnTo>
                <a:lnTo>
                  <a:pt x="7058" y="3074"/>
                </a:lnTo>
                <a:lnTo>
                  <a:pt x="7050" y="3068"/>
                </a:lnTo>
                <a:lnTo>
                  <a:pt x="7048" y="3066"/>
                </a:lnTo>
                <a:lnTo>
                  <a:pt x="7044" y="3066"/>
                </a:lnTo>
                <a:lnTo>
                  <a:pt x="7036" y="3066"/>
                </a:lnTo>
                <a:lnTo>
                  <a:pt x="7030" y="3070"/>
                </a:lnTo>
                <a:lnTo>
                  <a:pt x="7028" y="3072"/>
                </a:lnTo>
                <a:lnTo>
                  <a:pt x="7038" y="3074"/>
                </a:lnTo>
                <a:lnTo>
                  <a:pt x="7052" y="3082"/>
                </a:lnTo>
                <a:lnTo>
                  <a:pt x="7058" y="3088"/>
                </a:lnTo>
                <a:lnTo>
                  <a:pt x="7060" y="3092"/>
                </a:lnTo>
                <a:lnTo>
                  <a:pt x="7062" y="3096"/>
                </a:lnTo>
                <a:lnTo>
                  <a:pt x="7068" y="3098"/>
                </a:lnTo>
                <a:lnTo>
                  <a:pt x="7072" y="3098"/>
                </a:lnTo>
                <a:lnTo>
                  <a:pt x="7076" y="3100"/>
                </a:lnTo>
                <a:lnTo>
                  <a:pt x="7082" y="3108"/>
                </a:lnTo>
                <a:lnTo>
                  <a:pt x="7086" y="3116"/>
                </a:lnTo>
                <a:lnTo>
                  <a:pt x="7092" y="3122"/>
                </a:lnTo>
                <a:lnTo>
                  <a:pt x="7096" y="3122"/>
                </a:lnTo>
                <a:lnTo>
                  <a:pt x="7098" y="3118"/>
                </a:lnTo>
                <a:lnTo>
                  <a:pt x="7096" y="3114"/>
                </a:lnTo>
                <a:lnTo>
                  <a:pt x="7092" y="3110"/>
                </a:lnTo>
                <a:close/>
                <a:moveTo>
                  <a:pt x="7132" y="3176"/>
                </a:moveTo>
                <a:lnTo>
                  <a:pt x="7132" y="3176"/>
                </a:lnTo>
                <a:lnTo>
                  <a:pt x="7136" y="3178"/>
                </a:lnTo>
                <a:lnTo>
                  <a:pt x="7136" y="3176"/>
                </a:lnTo>
                <a:lnTo>
                  <a:pt x="7138" y="3172"/>
                </a:lnTo>
                <a:lnTo>
                  <a:pt x="7138" y="3166"/>
                </a:lnTo>
                <a:lnTo>
                  <a:pt x="7136" y="3164"/>
                </a:lnTo>
                <a:lnTo>
                  <a:pt x="7134" y="3164"/>
                </a:lnTo>
                <a:lnTo>
                  <a:pt x="7130" y="3166"/>
                </a:lnTo>
                <a:lnTo>
                  <a:pt x="7128" y="3170"/>
                </a:lnTo>
                <a:lnTo>
                  <a:pt x="7130" y="3174"/>
                </a:lnTo>
                <a:lnTo>
                  <a:pt x="7132" y="3176"/>
                </a:lnTo>
                <a:close/>
                <a:moveTo>
                  <a:pt x="7202" y="3244"/>
                </a:moveTo>
                <a:lnTo>
                  <a:pt x="7202" y="3244"/>
                </a:lnTo>
                <a:lnTo>
                  <a:pt x="7200" y="3242"/>
                </a:lnTo>
                <a:lnTo>
                  <a:pt x="7198" y="3248"/>
                </a:lnTo>
                <a:lnTo>
                  <a:pt x="7198" y="3256"/>
                </a:lnTo>
                <a:lnTo>
                  <a:pt x="7200" y="3258"/>
                </a:lnTo>
                <a:lnTo>
                  <a:pt x="7202" y="3258"/>
                </a:lnTo>
                <a:lnTo>
                  <a:pt x="7206" y="3258"/>
                </a:lnTo>
                <a:lnTo>
                  <a:pt x="7206" y="3254"/>
                </a:lnTo>
                <a:lnTo>
                  <a:pt x="7202" y="3244"/>
                </a:lnTo>
                <a:close/>
                <a:moveTo>
                  <a:pt x="6898" y="3024"/>
                </a:moveTo>
                <a:lnTo>
                  <a:pt x="6898" y="3024"/>
                </a:lnTo>
                <a:lnTo>
                  <a:pt x="6898" y="3028"/>
                </a:lnTo>
                <a:lnTo>
                  <a:pt x="6902" y="3034"/>
                </a:lnTo>
                <a:lnTo>
                  <a:pt x="6908" y="3040"/>
                </a:lnTo>
                <a:lnTo>
                  <a:pt x="6914" y="3044"/>
                </a:lnTo>
                <a:lnTo>
                  <a:pt x="6916" y="3042"/>
                </a:lnTo>
                <a:lnTo>
                  <a:pt x="6912" y="3036"/>
                </a:lnTo>
                <a:lnTo>
                  <a:pt x="6908" y="3030"/>
                </a:lnTo>
                <a:lnTo>
                  <a:pt x="6906" y="3026"/>
                </a:lnTo>
                <a:lnTo>
                  <a:pt x="6906" y="3022"/>
                </a:lnTo>
                <a:lnTo>
                  <a:pt x="6904" y="3020"/>
                </a:lnTo>
                <a:lnTo>
                  <a:pt x="6900" y="3020"/>
                </a:lnTo>
                <a:lnTo>
                  <a:pt x="6898" y="3024"/>
                </a:lnTo>
                <a:close/>
                <a:moveTo>
                  <a:pt x="7128" y="3010"/>
                </a:moveTo>
                <a:lnTo>
                  <a:pt x="7128" y="3010"/>
                </a:lnTo>
                <a:lnTo>
                  <a:pt x="7124" y="3010"/>
                </a:lnTo>
                <a:lnTo>
                  <a:pt x="7120" y="3008"/>
                </a:lnTo>
                <a:lnTo>
                  <a:pt x="7116" y="3010"/>
                </a:lnTo>
                <a:lnTo>
                  <a:pt x="7116" y="3012"/>
                </a:lnTo>
                <a:lnTo>
                  <a:pt x="7114" y="3016"/>
                </a:lnTo>
                <a:lnTo>
                  <a:pt x="7114" y="3018"/>
                </a:lnTo>
                <a:lnTo>
                  <a:pt x="7116" y="3020"/>
                </a:lnTo>
                <a:lnTo>
                  <a:pt x="7118" y="3020"/>
                </a:lnTo>
                <a:lnTo>
                  <a:pt x="7122" y="3018"/>
                </a:lnTo>
                <a:lnTo>
                  <a:pt x="7122" y="3016"/>
                </a:lnTo>
                <a:lnTo>
                  <a:pt x="7124" y="3016"/>
                </a:lnTo>
                <a:lnTo>
                  <a:pt x="7126" y="3018"/>
                </a:lnTo>
                <a:lnTo>
                  <a:pt x="7128" y="3020"/>
                </a:lnTo>
                <a:lnTo>
                  <a:pt x="7132" y="3010"/>
                </a:lnTo>
                <a:lnTo>
                  <a:pt x="7132" y="3008"/>
                </a:lnTo>
                <a:lnTo>
                  <a:pt x="7128" y="3010"/>
                </a:lnTo>
                <a:close/>
                <a:moveTo>
                  <a:pt x="7142" y="3002"/>
                </a:moveTo>
                <a:lnTo>
                  <a:pt x="7142" y="3002"/>
                </a:lnTo>
                <a:lnTo>
                  <a:pt x="7142" y="3004"/>
                </a:lnTo>
                <a:lnTo>
                  <a:pt x="7144" y="3004"/>
                </a:lnTo>
                <a:lnTo>
                  <a:pt x="7154" y="3002"/>
                </a:lnTo>
                <a:lnTo>
                  <a:pt x="7156" y="3000"/>
                </a:lnTo>
                <a:lnTo>
                  <a:pt x="7152" y="2996"/>
                </a:lnTo>
                <a:lnTo>
                  <a:pt x="7146" y="2996"/>
                </a:lnTo>
                <a:lnTo>
                  <a:pt x="7144" y="2998"/>
                </a:lnTo>
                <a:lnTo>
                  <a:pt x="7142" y="3002"/>
                </a:lnTo>
                <a:close/>
                <a:moveTo>
                  <a:pt x="7120" y="3174"/>
                </a:moveTo>
                <a:lnTo>
                  <a:pt x="7120" y="3174"/>
                </a:lnTo>
                <a:lnTo>
                  <a:pt x="7122" y="3174"/>
                </a:lnTo>
                <a:lnTo>
                  <a:pt x="7124" y="3172"/>
                </a:lnTo>
                <a:lnTo>
                  <a:pt x="7126" y="3168"/>
                </a:lnTo>
                <a:lnTo>
                  <a:pt x="7124" y="3166"/>
                </a:lnTo>
                <a:lnTo>
                  <a:pt x="7122" y="3166"/>
                </a:lnTo>
                <a:lnTo>
                  <a:pt x="7118" y="3168"/>
                </a:lnTo>
                <a:lnTo>
                  <a:pt x="7118" y="3170"/>
                </a:lnTo>
                <a:lnTo>
                  <a:pt x="7120" y="3174"/>
                </a:lnTo>
                <a:close/>
                <a:moveTo>
                  <a:pt x="7094" y="3190"/>
                </a:moveTo>
                <a:lnTo>
                  <a:pt x="7094" y="3190"/>
                </a:lnTo>
                <a:lnTo>
                  <a:pt x="7096" y="3188"/>
                </a:lnTo>
                <a:lnTo>
                  <a:pt x="7094" y="3186"/>
                </a:lnTo>
                <a:lnTo>
                  <a:pt x="7092" y="3186"/>
                </a:lnTo>
                <a:lnTo>
                  <a:pt x="7088" y="3188"/>
                </a:lnTo>
                <a:lnTo>
                  <a:pt x="7086" y="3188"/>
                </a:lnTo>
                <a:lnTo>
                  <a:pt x="7084" y="3192"/>
                </a:lnTo>
                <a:lnTo>
                  <a:pt x="7086" y="3194"/>
                </a:lnTo>
                <a:lnTo>
                  <a:pt x="7090" y="3194"/>
                </a:lnTo>
                <a:lnTo>
                  <a:pt x="7094" y="3190"/>
                </a:lnTo>
                <a:close/>
                <a:moveTo>
                  <a:pt x="7086" y="3144"/>
                </a:moveTo>
                <a:lnTo>
                  <a:pt x="7086" y="3144"/>
                </a:lnTo>
                <a:lnTo>
                  <a:pt x="7088" y="3144"/>
                </a:lnTo>
                <a:lnTo>
                  <a:pt x="7090" y="3142"/>
                </a:lnTo>
                <a:lnTo>
                  <a:pt x="7090" y="3138"/>
                </a:lnTo>
                <a:lnTo>
                  <a:pt x="7090" y="3136"/>
                </a:lnTo>
                <a:lnTo>
                  <a:pt x="7088" y="3136"/>
                </a:lnTo>
                <a:lnTo>
                  <a:pt x="7086" y="3138"/>
                </a:lnTo>
                <a:lnTo>
                  <a:pt x="7084" y="3142"/>
                </a:lnTo>
                <a:lnTo>
                  <a:pt x="7086" y="3144"/>
                </a:lnTo>
                <a:close/>
                <a:moveTo>
                  <a:pt x="7090" y="3156"/>
                </a:moveTo>
                <a:lnTo>
                  <a:pt x="7090" y="3156"/>
                </a:lnTo>
                <a:lnTo>
                  <a:pt x="7094" y="3156"/>
                </a:lnTo>
                <a:lnTo>
                  <a:pt x="7092" y="3150"/>
                </a:lnTo>
                <a:lnTo>
                  <a:pt x="7090" y="3150"/>
                </a:lnTo>
                <a:lnTo>
                  <a:pt x="7088" y="3152"/>
                </a:lnTo>
                <a:lnTo>
                  <a:pt x="7088" y="3156"/>
                </a:lnTo>
                <a:lnTo>
                  <a:pt x="7090" y="3156"/>
                </a:lnTo>
                <a:close/>
                <a:moveTo>
                  <a:pt x="7170" y="3136"/>
                </a:moveTo>
                <a:lnTo>
                  <a:pt x="7170" y="3136"/>
                </a:lnTo>
                <a:lnTo>
                  <a:pt x="7168" y="3136"/>
                </a:lnTo>
                <a:lnTo>
                  <a:pt x="7162" y="3136"/>
                </a:lnTo>
                <a:lnTo>
                  <a:pt x="7156" y="3140"/>
                </a:lnTo>
                <a:lnTo>
                  <a:pt x="7154" y="3144"/>
                </a:lnTo>
                <a:lnTo>
                  <a:pt x="7156" y="3146"/>
                </a:lnTo>
                <a:lnTo>
                  <a:pt x="7162" y="3144"/>
                </a:lnTo>
                <a:lnTo>
                  <a:pt x="7166" y="3140"/>
                </a:lnTo>
                <a:lnTo>
                  <a:pt x="7170" y="3136"/>
                </a:lnTo>
                <a:close/>
                <a:moveTo>
                  <a:pt x="6936" y="3086"/>
                </a:moveTo>
                <a:lnTo>
                  <a:pt x="6936" y="3086"/>
                </a:lnTo>
                <a:lnTo>
                  <a:pt x="6938" y="3086"/>
                </a:lnTo>
                <a:lnTo>
                  <a:pt x="6940" y="3084"/>
                </a:lnTo>
                <a:lnTo>
                  <a:pt x="6940" y="3080"/>
                </a:lnTo>
                <a:lnTo>
                  <a:pt x="6940" y="3076"/>
                </a:lnTo>
                <a:lnTo>
                  <a:pt x="6938" y="3076"/>
                </a:lnTo>
                <a:lnTo>
                  <a:pt x="6936" y="3076"/>
                </a:lnTo>
                <a:lnTo>
                  <a:pt x="6934" y="3080"/>
                </a:lnTo>
                <a:lnTo>
                  <a:pt x="6932" y="3084"/>
                </a:lnTo>
                <a:lnTo>
                  <a:pt x="6934" y="3086"/>
                </a:lnTo>
                <a:lnTo>
                  <a:pt x="6936" y="3086"/>
                </a:lnTo>
                <a:close/>
                <a:moveTo>
                  <a:pt x="7094" y="3066"/>
                </a:moveTo>
                <a:lnTo>
                  <a:pt x="7094" y="3066"/>
                </a:lnTo>
                <a:lnTo>
                  <a:pt x="7094" y="3072"/>
                </a:lnTo>
                <a:lnTo>
                  <a:pt x="7096" y="3076"/>
                </a:lnTo>
                <a:lnTo>
                  <a:pt x="7100" y="3078"/>
                </a:lnTo>
                <a:lnTo>
                  <a:pt x="7102" y="3076"/>
                </a:lnTo>
                <a:lnTo>
                  <a:pt x="7102" y="3074"/>
                </a:lnTo>
                <a:lnTo>
                  <a:pt x="7098" y="3070"/>
                </a:lnTo>
                <a:lnTo>
                  <a:pt x="7096" y="3066"/>
                </a:lnTo>
                <a:lnTo>
                  <a:pt x="7094" y="3064"/>
                </a:lnTo>
                <a:lnTo>
                  <a:pt x="7094" y="3066"/>
                </a:lnTo>
                <a:close/>
                <a:moveTo>
                  <a:pt x="7102" y="3120"/>
                </a:moveTo>
                <a:lnTo>
                  <a:pt x="7102" y="3120"/>
                </a:lnTo>
                <a:lnTo>
                  <a:pt x="7102" y="3124"/>
                </a:lnTo>
                <a:lnTo>
                  <a:pt x="7106" y="3128"/>
                </a:lnTo>
                <a:lnTo>
                  <a:pt x="7116" y="3140"/>
                </a:lnTo>
                <a:lnTo>
                  <a:pt x="7120" y="3144"/>
                </a:lnTo>
                <a:lnTo>
                  <a:pt x="7122" y="3146"/>
                </a:lnTo>
                <a:lnTo>
                  <a:pt x="7124" y="3142"/>
                </a:lnTo>
                <a:lnTo>
                  <a:pt x="7120" y="3138"/>
                </a:lnTo>
                <a:lnTo>
                  <a:pt x="7116" y="3132"/>
                </a:lnTo>
                <a:lnTo>
                  <a:pt x="7110" y="3124"/>
                </a:lnTo>
                <a:lnTo>
                  <a:pt x="7106" y="3120"/>
                </a:lnTo>
                <a:lnTo>
                  <a:pt x="7104" y="3120"/>
                </a:lnTo>
                <a:lnTo>
                  <a:pt x="7102" y="3120"/>
                </a:lnTo>
                <a:close/>
                <a:moveTo>
                  <a:pt x="11690" y="3124"/>
                </a:moveTo>
                <a:lnTo>
                  <a:pt x="11690" y="3124"/>
                </a:lnTo>
                <a:lnTo>
                  <a:pt x="11694" y="3116"/>
                </a:lnTo>
                <a:lnTo>
                  <a:pt x="11694" y="3108"/>
                </a:lnTo>
                <a:lnTo>
                  <a:pt x="11694" y="3106"/>
                </a:lnTo>
                <a:lnTo>
                  <a:pt x="11692" y="3104"/>
                </a:lnTo>
                <a:lnTo>
                  <a:pt x="11688" y="3106"/>
                </a:lnTo>
                <a:lnTo>
                  <a:pt x="11684" y="3110"/>
                </a:lnTo>
                <a:lnTo>
                  <a:pt x="11682" y="3114"/>
                </a:lnTo>
                <a:lnTo>
                  <a:pt x="11680" y="3118"/>
                </a:lnTo>
                <a:lnTo>
                  <a:pt x="11680" y="3122"/>
                </a:lnTo>
                <a:lnTo>
                  <a:pt x="11682" y="3124"/>
                </a:lnTo>
                <a:lnTo>
                  <a:pt x="11684" y="3126"/>
                </a:lnTo>
                <a:lnTo>
                  <a:pt x="11686" y="3126"/>
                </a:lnTo>
                <a:lnTo>
                  <a:pt x="11688" y="3126"/>
                </a:lnTo>
                <a:lnTo>
                  <a:pt x="11690" y="3124"/>
                </a:lnTo>
                <a:close/>
                <a:moveTo>
                  <a:pt x="11438" y="3278"/>
                </a:moveTo>
                <a:lnTo>
                  <a:pt x="11438" y="3278"/>
                </a:lnTo>
                <a:lnTo>
                  <a:pt x="11430" y="3286"/>
                </a:lnTo>
                <a:lnTo>
                  <a:pt x="11426" y="3292"/>
                </a:lnTo>
                <a:lnTo>
                  <a:pt x="11418" y="3294"/>
                </a:lnTo>
                <a:lnTo>
                  <a:pt x="11412" y="3296"/>
                </a:lnTo>
                <a:lnTo>
                  <a:pt x="11406" y="3306"/>
                </a:lnTo>
                <a:lnTo>
                  <a:pt x="11402" y="3310"/>
                </a:lnTo>
                <a:lnTo>
                  <a:pt x="11398" y="3314"/>
                </a:lnTo>
                <a:lnTo>
                  <a:pt x="11392" y="3314"/>
                </a:lnTo>
                <a:lnTo>
                  <a:pt x="11388" y="3314"/>
                </a:lnTo>
                <a:lnTo>
                  <a:pt x="11386" y="3316"/>
                </a:lnTo>
                <a:lnTo>
                  <a:pt x="11384" y="3320"/>
                </a:lnTo>
                <a:lnTo>
                  <a:pt x="11384" y="3326"/>
                </a:lnTo>
                <a:lnTo>
                  <a:pt x="11384" y="3332"/>
                </a:lnTo>
                <a:lnTo>
                  <a:pt x="11388" y="3336"/>
                </a:lnTo>
                <a:lnTo>
                  <a:pt x="11392" y="3336"/>
                </a:lnTo>
                <a:lnTo>
                  <a:pt x="11398" y="3336"/>
                </a:lnTo>
                <a:lnTo>
                  <a:pt x="11410" y="3334"/>
                </a:lnTo>
                <a:lnTo>
                  <a:pt x="11418" y="3334"/>
                </a:lnTo>
                <a:lnTo>
                  <a:pt x="11424" y="3336"/>
                </a:lnTo>
                <a:lnTo>
                  <a:pt x="11430" y="3340"/>
                </a:lnTo>
                <a:lnTo>
                  <a:pt x="11434" y="3338"/>
                </a:lnTo>
                <a:lnTo>
                  <a:pt x="11434" y="3336"/>
                </a:lnTo>
                <a:lnTo>
                  <a:pt x="11434" y="3332"/>
                </a:lnTo>
                <a:lnTo>
                  <a:pt x="11434" y="3324"/>
                </a:lnTo>
                <a:lnTo>
                  <a:pt x="11436" y="3320"/>
                </a:lnTo>
                <a:lnTo>
                  <a:pt x="11440" y="3316"/>
                </a:lnTo>
                <a:lnTo>
                  <a:pt x="11444" y="3314"/>
                </a:lnTo>
                <a:lnTo>
                  <a:pt x="11448" y="3316"/>
                </a:lnTo>
                <a:lnTo>
                  <a:pt x="11450" y="3320"/>
                </a:lnTo>
                <a:lnTo>
                  <a:pt x="11460" y="3320"/>
                </a:lnTo>
                <a:lnTo>
                  <a:pt x="11484" y="3314"/>
                </a:lnTo>
                <a:lnTo>
                  <a:pt x="11510" y="3306"/>
                </a:lnTo>
                <a:lnTo>
                  <a:pt x="11514" y="3304"/>
                </a:lnTo>
                <a:lnTo>
                  <a:pt x="11518" y="3302"/>
                </a:lnTo>
                <a:lnTo>
                  <a:pt x="11520" y="3296"/>
                </a:lnTo>
                <a:lnTo>
                  <a:pt x="11522" y="3294"/>
                </a:lnTo>
                <a:lnTo>
                  <a:pt x="11524" y="3294"/>
                </a:lnTo>
                <a:lnTo>
                  <a:pt x="11536" y="3298"/>
                </a:lnTo>
                <a:lnTo>
                  <a:pt x="11544" y="3300"/>
                </a:lnTo>
                <a:lnTo>
                  <a:pt x="11550" y="3300"/>
                </a:lnTo>
                <a:lnTo>
                  <a:pt x="11560" y="3298"/>
                </a:lnTo>
                <a:lnTo>
                  <a:pt x="11564" y="3296"/>
                </a:lnTo>
                <a:lnTo>
                  <a:pt x="11566" y="3302"/>
                </a:lnTo>
                <a:lnTo>
                  <a:pt x="11566" y="3306"/>
                </a:lnTo>
                <a:lnTo>
                  <a:pt x="11564" y="3308"/>
                </a:lnTo>
                <a:lnTo>
                  <a:pt x="11560" y="3314"/>
                </a:lnTo>
                <a:lnTo>
                  <a:pt x="11556" y="3318"/>
                </a:lnTo>
                <a:lnTo>
                  <a:pt x="11554" y="3320"/>
                </a:lnTo>
                <a:lnTo>
                  <a:pt x="11554" y="3324"/>
                </a:lnTo>
                <a:lnTo>
                  <a:pt x="11554" y="3330"/>
                </a:lnTo>
                <a:lnTo>
                  <a:pt x="11552" y="3336"/>
                </a:lnTo>
                <a:lnTo>
                  <a:pt x="11552" y="3340"/>
                </a:lnTo>
                <a:lnTo>
                  <a:pt x="11554" y="3342"/>
                </a:lnTo>
                <a:lnTo>
                  <a:pt x="11556" y="3346"/>
                </a:lnTo>
                <a:lnTo>
                  <a:pt x="11562" y="3348"/>
                </a:lnTo>
                <a:lnTo>
                  <a:pt x="11562" y="3352"/>
                </a:lnTo>
                <a:lnTo>
                  <a:pt x="11564" y="3356"/>
                </a:lnTo>
                <a:lnTo>
                  <a:pt x="11574" y="3362"/>
                </a:lnTo>
                <a:lnTo>
                  <a:pt x="11572" y="3364"/>
                </a:lnTo>
                <a:lnTo>
                  <a:pt x="11576" y="3366"/>
                </a:lnTo>
                <a:lnTo>
                  <a:pt x="11580" y="3364"/>
                </a:lnTo>
                <a:lnTo>
                  <a:pt x="11584" y="3360"/>
                </a:lnTo>
                <a:lnTo>
                  <a:pt x="11588" y="3354"/>
                </a:lnTo>
                <a:lnTo>
                  <a:pt x="11604" y="3328"/>
                </a:lnTo>
                <a:lnTo>
                  <a:pt x="11608" y="3324"/>
                </a:lnTo>
                <a:lnTo>
                  <a:pt x="11612" y="3320"/>
                </a:lnTo>
                <a:lnTo>
                  <a:pt x="11622" y="3318"/>
                </a:lnTo>
                <a:lnTo>
                  <a:pt x="11626" y="3316"/>
                </a:lnTo>
                <a:lnTo>
                  <a:pt x="11626" y="3314"/>
                </a:lnTo>
                <a:lnTo>
                  <a:pt x="11624" y="3312"/>
                </a:lnTo>
                <a:lnTo>
                  <a:pt x="11618" y="3308"/>
                </a:lnTo>
                <a:lnTo>
                  <a:pt x="11612" y="3302"/>
                </a:lnTo>
                <a:lnTo>
                  <a:pt x="11610" y="3296"/>
                </a:lnTo>
                <a:lnTo>
                  <a:pt x="11610" y="3290"/>
                </a:lnTo>
                <a:lnTo>
                  <a:pt x="11612" y="3284"/>
                </a:lnTo>
                <a:lnTo>
                  <a:pt x="11616" y="3280"/>
                </a:lnTo>
                <a:lnTo>
                  <a:pt x="11620" y="3280"/>
                </a:lnTo>
                <a:lnTo>
                  <a:pt x="11622" y="3280"/>
                </a:lnTo>
                <a:lnTo>
                  <a:pt x="11624" y="3286"/>
                </a:lnTo>
                <a:lnTo>
                  <a:pt x="11624" y="3292"/>
                </a:lnTo>
                <a:lnTo>
                  <a:pt x="11626" y="3294"/>
                </a:lnTo>
                <a:lnTo>
                  <a:pt x="11630" y="3296"/>
                </a:lnTo>
                <a:lnTo>
                  <a:pt x="11634" y="3296"/>
                </a:lnTo>
                <a:lnTo>
                  <a:pt x="11638" y="3294"/>
                </a:lnTo>
                <a:lnTo>
                  <a:pt x="11634" y="3300"/>
                </a:lnTo>
                <a:lnTo>
                  <a:pt x="11632" y="3302"/>
                </a:lnTo>
                <a:lnTo>
                  <a:pt x="11630" y="3304"/>
                </a:lnTo>
                <a:lnTo>
                  <a:pt x="11638" y="3304"/>
                </a:lnTo>
                <a:lnTo>
                  <a:pt x="11650" y="3302"/>
                </a:lnTo>
                <a:lnTo>
                  <a:pt x="11662" y="3302"/>
                </a:lnTo>
                <a:lnTo>
                  <a:pt x="11670" y="3302"/>
                </a:lnTo>
                <a:lnTo>
                  <a:pt x="11674" y="3302"/>
                </a:lnTo>
                <a:lnTo>
                  <a:pt x="11676" y="3300"/>
                </a:lnTo>
                <a:lnTo>
                  <a:pt x="11682" y="3292"/>
                </a:lnTo>
                <a:lnTo>
                  <a:pt x="11688" y="3282"/>
                </a:lnTo>
                <a:lnTo>
                  <a:pt x="11696" y="3276"/>
                </a:lnTo>
                <a:lnTo>
                  <a:pt x="11698" y="3276"/>
                </a:lnTo>
                <a:lnTo>
                  <a:pt x="11700" y="3276"/>
                </a:lnTo>
                <a:lnTo>
                  <a:pt x="11700" y="3282"/>
                </a:lnTo>
                <a:lnTo>
                  <a:pt x="11700" y="3288"/>
                </a:lnTo>
                <a:lnTo>
                  <a:pt x="11698" y="3296"/>
                </a:lnTo>
                <a:lnTo>
                  <a:pt x="11700" y="3300"/>
                </a:lnTo>
                <a:lnTo>
                  <a:pt x="11702" y="3302"/>
                </a:lnTo>
                <a:lnTo>
                  <a:pt x="11704" y="3302"/>
                </a:lnTo>
                <a:lnTo>
                  <a:pt x="11708" y="3298"/>
                </a:lnTo>
                <a:lnTo>
                  <a:pt x="11712" y="3286"/>
                </a:lnTo>
                <a:lnTo>
                  <a:pt x="11714" y="3274"/>
                </a:lnTo>
                <a:lnTo>
                  <a:pt x="11718" y="3268"/>
                </a:lnTo>
                <a:lnTo>
                  <a:pt x="11720" y="3266"/>
                </a:lnTo>
                <a:lnTo>
                  <a:pt x="11722" y="3264"/>
                </a:lnTo>
                <a:lnTo>
                  <a:pt x="11730" y="3270"/>
                </a:lnTo>
                <a:lnTo>
                  <a:pt x="11736" y="3274"/>
                </a:lnTo>
                <a:lnTo>
                  <a:pt x="11736" y="3270"/>
                </a:lnTo>
                <a:lnTo>
                  <a:pt x="11736" y="3264"/>
                </a:lnTo>
                <a:lnTo>
                  <a:pt x="11736" y="3258"/>
                </a:lnTo>
                <a:lnTo>
                  <a:pt x="11738" y="3254"/>
                </a:lnTo>
                <a:lnTo>
                  <a:pt x="11740" y="3250"/>
                </a:lnTo>
                <a:lnTo>
                  <a:pt x="11744" y="3248"/>
                </a:lnTo>
                <a:lnTo>
                  <a:pt x="11750" y="3246"/>
                </a:lnTo>
                <a:lnTo>
                  <a:pt x="11752" y="3248"/>
                </a:lnTo>
                <a:lnTo>
                  <a:pt x="11752" y="3252"/>
                </a:lnTo>
                <a:lnTo>
                  <a:pt x="11750" y="3256"/>
                </a:lnTo>
                <a:lnTo>
                  <a:pt x="11746" y="3266"/>
                </a:lnTo>
                <a:lnTo>
                  <a:pt x="11742" y="3280"/>
                </a:lnTo>
                <a:lnTo>
                  <a:pt x="11742" y="3288"/>
                </a:lnTo>
                <a:lnTo>
                  <a:pt x="11744" y="3288"/>
                </a:lnTo>
                <a:lnTo>
                  <a:pt x="11748" y="3284"/>
                </a:lnTo>
                <a:lnTo>
                  <a:pt x="11752" y="3280"/>
                </a:lnTo>
                <a:lnTo>
                  <a:pt x="11754" y="3278"/>
                </a:lnTo>
                <a:lnTo>
                  <a:pt x="11760" y="3276"/>
                </a:lnTo>
                <a:lnTo>
                  <a:pt x="11762" y="3274"/>
                </a:lnTo>
                <a:lnTo>
                  <a:pt x="11764" y="3272"/>
                </a:lnTo>
                <a:lnTo>
                  <a:pt x="11766" y="3258"/>
                </a:lnTo>
                <a:lnTo>
                  <a:pt x="11770" y="3252"/>
                </a:lnTo>
                <a:lnTo>
                  <a:pt x="11774" y="3248"/>
                </a:lnTo>
                <a:lnTo>
                  <a:pt x="11778" y="3246"/>
                </a:lnTo>
                <a:lnTo>
                  <a:pt x="11784" y="3248"/>
                </a:lnTo>
                <a:lnTo>
                  <a:pt x="11786" y="3248"/>
                </a:lnTo>
                <a:lnTo>
                  <a:pt x="11788" y="3246"/>
                </a:lnTo>
                <a:lnTo>
                  <a:pt x="11786" y="3242"/>
                </a:lnTo>
                <a:lnTo>
                  <a:pt x="11780" y="3232"/>
                </a:lnTo>
                <a:lnTo>
                  <a:pt x="11776" y="3226"/>
                </a:lnTo>
                <a:lnTo>
                  <a:pt x="11774" y="3222"/>
                </a:lnTo>
                <a:lnTo>
                  <a:pt x="11772" y="3210"/>
                </a:lnTo>
                <a:lnTo>
                  <a:pt x="11776" y="3200"/>
                </a:lnTo>
                <a:lnTo>
                  <a:pt x="11780" y="3188"/>
                </a:lnTo>
                <a:lnTo>
                  <a:pt x="11786" y="3176"/>
                </a:lnTo>
                <a:lnTo>
                  <a:pt x="11790" y="3164"/>
                </a:lnTo>
                <a:lnTo>
                  <a:pt x="11792" y="3152"/>
                </a:lnTo>
                <a:lnTo>
                  <a:pt x="11790" y="3138"/>
                </a:lnTo>
                <a:lnTo>
                  <a:pt x="11788" y="3128"/>
                </a:lnTo>
                <a:lnTo>
                  <a:pt x="11786" y="3120"/>
                </a:lnTo>
                <a:lnTo>
                  <a:pt x="11788" y="3112"/>
                </a:lnTo>
                <a:lnTo>
                  <a:pt x="11790" y="3106"/>
                </a:lnTo>
                <a:lnTo>
                  <a:pt x="11792" y="3100"/>
                </a:lnTo>
                <a:lnTo>
                  <a:pt x="11796" y="3098"/>
                </a:lnTo>
                <a:lnTo>
                  <a:pt x="11800" y="3098"/>
                </a:lnTo>
                <a:lnTo>
                  <a:pt x="11806" y="3102"/>
                </a:lnTo>
                <a:lnTo>
                  <a:pt x="11810" y="3104"/>
                </a:lnTo>
                <a:lnTo>
                  <a:pt x="11812" y="3104"/>
                </a:lnTo>
                <a:lnTo>
                  <a:pt x="11812" y="3096"/>
                </a:lnTo>
                <a:lnTo>
                  <a:pt x="11812" y="3082"/>
                </a:lnTo>
                <a:lnTo>
                  <a:pt x="11814" y="3074"/>
                </a:lnTo>
                <a:lnTo>
                  <a:pt x="11820" y="3068"/>
                </a:lnTo>
                <a:lnTo>
                  <a:pt x="11824" y="3058"/>
                </a:lnTo>
                <a:lnTo>
                  <a:pt x="11828" y="3050"/>
                </a:lnTo>
                <a:lnTo>
                  <a:pt x="11830" y="3040"/>
                </a:lnTo>
                <a:lnTo>
                  <a:pt x="11832" y="3030"/>
                </a:lnTo>
                <a:lnTo>
                  <a:pt x="11832" y="3020"/>
                </a:lnTo>
                <a:lnTo>
                  <a:pt x="11830" y="3010"/>
                </a:lnTo>
                <a:lnTo>
                  <a:pt x="11826" y="3002"/>
                </a:lnTo>
                <a:lnTo>
                  <a:pt x="11820" y="2994"/>
                </a:lnTo>
                <a:lnTo>
                  <a:pt x="11814" y="2988"/>
                </a:lnTo>
                <a:lnTo>
                  <a:pt x="11810" y="2980"/>
                </a:lnTo>
                <a:lnTo>
                  <a:pt x="11806" y="2964"/>
                </a:lnTo>
                <a:lnTo>
                  <a:pt x="11806" y="2950"/>
                </a:lnTo>
                <a:lnTo>
                  <a:pt x="11806" y="2940"/>
                </a:lnTo>
                <a:lnTo>
                  <a:pt x="11808" y="2936"/>
                </a:lnTo>
                <a:lnTo>
                  <a:pt x="11806" y="2934"/>
                </a:lnTo>
                <a:lnTo>
                  <a:pt x="11802" y="2932"/>
                </a:lnTo>
                <a:lnTo>
                  <a:pt x="11796" y="2930"/>
                </a:lnTo>
                <a:lnTo>
                  <a:pt x="11790" y="2926"/>
                </a:lnTo>
                <a:lnTo>
                  <a:pt x="11788" y="2926"/>
                </a:lnTo>
                <a:lnTo>
                  <a:pt x="11786" y="2928"/>
                </a:lnTo>
                <a:lnTo>
                  <a:pt x="11782" y="2936"/>
                </a:lnTo>
                <a:lnTo>
                  <a:pt x="11782" y="2940"/>
                </a:lnTo>
                <a:lnTo>
                  <a:pt x="11784" y="2944"/>
                </a:lnTo>
                <a:lnTo>
                  <a:pt x="11786" y="2944"/>
                </a:lnTo>
                <a:lnTo>
                  <a:pt x="11790" y="2944"/>
                </a:lnTo>
                <a:lnTo>
                  <a:pt x="11796" y="2944"/>
                </a:lnTo>
                <a:lnTo>
                  <a:pt x="11798" y="2946"/>
                </a:lnTo>
                <a:lnTo>
                  <a:pt x="11800" y="2948"/>
                </a:lnTo>
                <a:lnTo>
                  <a:pt x="11800" y="2952"/>
                </a:lnTo>
                <a:lnTo>
                  <a:pt x="11798" y="2960"/>
                </a:lnTo>
                <a:lnTo>
                  <a:pt x="11794" y="2960"/>
                </a:lnTo>
                <a:lnTo>
                  <a:pt x="11792" y="2960"/>
                </a:lnTo>
                <a:lnTo>
                  <a:pt x="11790" y="2958"/>
                </a:lnTo>
                <a:lnTo>
                  <a:pt x="11786" y="2958"/>
                </a:lnTo>
                <a:lnTo>
                  <a:pt x="11782" y="2962"/>
                </a:lnTo>
                <a:lnTo>
                  <a:pt x="11780" y="2964"/>
                </a:lnTo>
                <a:lnTo>
                  <a:pt x="11778" y="2964"/>
                </a:lnTo>
                <a:lnTo>
                  <a:pt x="11776" y="2962"/>
                </a:lnTo>
                <a:lnTo>
                  <a:pt x="11776" y="2956"/>
                </a:lnTo>
                <a:lnTo>
                  <a:pt x="11774" y="2944"/>
                </a:lnTo>
                <a:lnTo>
                  <a:pt x="11772" y="2942"/>
                </a:lnTo>
                <a:lnTo>
                  <a:pt x="11770" y="2940"/>
                </a:lnTo>
                <a:lnTo>
                  <a:pt x="11766" y="2940"/>
                </a:lnTo>
                <a:lnTo>
                  <a:pt x="11764" y="2944"/>
                </a:lnTo>
                <a:lnTo>
                  <a:pt x="11762" y="2948"/>
                </a:lnTo>
                <a:lnTo>
                  <a:pt x="11762" y="2956"/>
                </a:lnTo>
                <a:lnTo>
                  <a:pt x="11760" y="2964"/>
                </a:lnTo>
                <a:lnTo>
                  <a:pt x="11758" y="2966"/>
                </a:lnTo>
                <a:lnTo>
                  <a:pt x="11754" y="2968"/>
                </a:lnTo>
                <a:lnTo>
                  <a:pt x="11750" y="2968"/>
                </a:lnTo>
                <a:lnTo>
                  <a:pt x="11746" y="2970"/>
                </a:lnTo>
                <a:lnTo>
                  <a:pt x="11744" y="2972"/>
                </a:lnTo>
                <a:lnTo>
                  <a:pt x="11744" y="2976"/>
                </a:lnTo>
                <a:lnTo>
                  <a:pt x="11746" y="2984"/>
                </a:lnTo>
                <a:lnTo>
                  <a:pt x="11748" y="2994"/>
                </a:lnTo>
                <a:lnTo>
                  <a:pt x="11748" y="3000"/>
                </a:lnTo>
                <a:lnTo>
                  <a:pt x="11746" y="3004"/>
                </a:lnTo>
                <a:lnTo>
                  <a:pt x="11744" y="3006"/>
                </a:lnTo>
                <a:lnTo>
                  <a:pt x="11740" y="3008"/>
                </a:lnTo>
                <a:lnTo>
                  <a:pt x="11738" y="3010"/>
                </a:lnTo>
                <a:lnTo>
                  <a:pt x="11738" y="3014"/>
                </a:lnTo>
                <a:lnTo>
                  <a:pt x="11738" y="3016"/>
                </a:lnTo>
                <a:lnTo>
                  <a:pt x="11740" y="3016"/>
                </a:lnTo>
                <a:lnTo>
                  <a:pt x="11744" y="3018"/>
                </a:lnTo>
                <a:lnTo>
                  <a:pt x="11746" y="3020"/>
                </a:lnTo>
                <a:lnTo>
                  <a:pt x="11748" y="3024"/>
                </a:lnTo>
                <a:lnTo>
                  <a:pt x="11748" y="3032"/>
                </a:lnTo>
                <a:lnTo>
                  <a:pt x="11748" y="3046"/>
                </a:lnTo>
                <a:lnTo>
                  <a:pt x="11742" y="3066"/>
                </a:lnTo>
                <a:lnTo>
                  <a:pt x="11738" y="3082"/>
                </a:lnTo>
                <a:lnTo>
                  <a:pt x="11732" y="3094"/>
                </a:lnTo>
                <a:lnTo>
                  <a:pt x="11728" y="3104"/>
                </a:lnTo>
                <a:lnTo>
                  <a:pt x="11722" y="3112"/>
                </a:lnTo>
                <a:lnTo>
                  <a:pt x="11710" y="3124"/>
                </a:lnTo>
                <a:lnTo>
                  <a:pt x="11698" y="3142"/>
                </a:lnTo>
                <a:lnTo>
                  <a:pt x="11690" y="3152"/>
                </a:lnTo>
                <a:lnTo>
                  <a:pt x="11684" y="3158"/>
                </a:lnTo>
                <a:lnTo>
                  <a:pt x="11676" y="3164"/>
                </a:lnTo>
                <a:lnTo>
                  <a:pt x="11670" y="3166"/>
                </a:lnTo>
                <a:lnTo>
                  <a:pt x="11656" y="3172"/>
                </a:lnTo>
                <a:lnTo>
                  <a:pt x="11648" y="3176"/>
                </a:lnTo>
                <a:lnTo>
                  <a:pt x="11640" y="3182"/>
                </a:lnTo>
                <a:lnTo>
                  <a:pt x="11632" y="3190"/>
                </a:lnTo>
                <a:lnTo>
                  <a:pt x="11630" y="3188"/>
                </a:lnTo>
                <a:lnTo>
                  <a:pt x="11630" y="3186"/>
                </a:lnTo>
                <a:lnTo>
                  <a:pt x="11632" y="3178"/>
                </a:lnTo>
                <a:lnTo>
                  <a:pt x="11632" y="3174"/>
                </a:lnTo>
                <a:lnTo>
                  <a:pt x="11630" y="3170"/>
                </a:lnTo>
                <a:lnTo>
                  <a:pt x="11628" y="3168"/>
                </a:lnTo>
                <a:lnTo>
                  <a:pt x="11628" y="3164"/>
                </a:lnTo>
                <a:lnTo>
                  <a:pt x="11636" y="3160"/>
                </a:lnTo>
                <a:lnTo>
                  <a:pt x="11644" y="3152"/>
                </a:lnTo>
                <a:lnTo>
                  <a:pt x="11644" y="3148"/>
                </a:lnTo>
                <a:lnTo>
                  <a:pt x="11642" y="3144"/>
                </a:lnTo>
                <a:lnTo>
                  <a:pt x="11640" y="3144"/>
                </a:lnTo>
                <a:lnTo>
                  <a:pt x="11636" y="3144"/>
                </a:lnTo>
                <a:lnTo>
                  <a:pt x="11628" y="3148"/>
                </a:lnTo>
                <a:lnTo>
                  <a:pt x="11622" y="3152"/>
                </a:lnTo>
                <a:lnTo>
                  <a:pt x="11620" y="3156"/>
                </a:lnTo>
                <a:lnTo>
                  <a:pt x="11618" y="3160"/>
                </a:lnTo>
                <a:lnTo>
                  <a:pt x="11618" y="3166"/>
                </a:lnTo>
                <a:lnTo>
                  <a:pt x="11618" y="3176"/>
                </a:lnTo>
                <a:lnTo>
                  <a:pt x="11616" y="3186"/>
                </a:lnTo>
                <a:lnTo>
                  <a:pt x="11612" y="3196"/>
                </a:lnTo>
                <a:lnTo>
                  <a:pt x="11604" y="3206"/>
                </a:lnTo>
                <a:lnTo>
                  <a:pt x="11592" y="3220"/>
                </a:lnTo>
                <a:lnTo>
                  <a:pt x="11588" y="3226"/>
                </a:lnTo>
                <a:lnTo>
                  <a:pt x="11588" y="3230"/>
                </a:lnTo>
                <a:lnTo>
                  <a:pt x="11588" y="3236"/>
                </a:lnTo>
                <a:lnTo>
                  <a:pt x="11588" y="3242"/>
                </a:lnTo>
                <a:lnTo>
                  <a:pt x="11586" y="3246"/>
                </a:lnTo>
                <a:lnTo>
                  <a:pt x="11584" y="3248"/>
                </a:lnTo>
                <a:lnTo>
                  <a:pt x="11578" y="3250"/>
                </a:lnTo>
                <a:lnTo>
                  <a:pt x="11570" y="3252"/>
                </a:lnTo>
                <a:lnTo>
                  <a:pt x="11564" y="3254"/>
                </a:lnTo>
                <a:lnTo>
                  <a:pt x="11560" y="3252"/>
                </a:lnTo>
                <a:lnTo>
                  <a:pt x="11560" y="3250"/>
                </a:lnTo>
                <a:lnTo>
                  <a:pt x="11560" y="3248"/>
                </a:lnTo>
                <a:lnTo>
                  <a:pt x="11562" y="3242"/>
                </a:lnTo>
                <a:lnTo>
                  <a:pt x="11560" y="3242"/>
                </a:lnTo>
                <a:lnTo>
                  <a:pt x="11558" y="3240"/>
                </a:lnTo>
                <a:lnTo>
                  <a:pt x="11550" y="3242"/>
                </a:lnTo>
                <a:lnTo>
                  <a:pt x="11540" y="3244"/>
                </a:lnTo>
                <a:lnTo>
                  <a:pt x="11514" y="3252"/>
                </a:lnTo>
                <a:lnTo>
                  <a:pt x="11502" y="3256"/>
                </a:lnTo>
                <a:lnTo>
                  <a:pt x="11492" y="3258"/>
                </a:lnTo>
                <a:lnTo>
                  <a:pt x="11482" y="3258"/>
                </a:lnTo>
                <a:lnTo>
                  <a:pt x="11480" y="3256"/>
                </a:lnTo>
                <a:lnTo>
                  <a:pt x="11478" y="3254"/>
                </a:lnTo>
                <a:lnTo>
                  <a:pt x="11476" y="3250"/>
                </a:lnTo>
                <a:lnTo>
                  <a:pt x="11472" y="3248"/>
                </a:lnTo>
                <a:lnTo>
                  <a:pt x="11468" y="3250"/>
                </a:lnTo>
                <a:lnTo>
                  <a:pt x="11464" y="3252"/>
                </a:lnTo>
                <a:lnTo>
                  <a:pt x="11452" y="3262"/>
                </a:lnTo>
                <a:lnTo>
                  <a:pt x="11438" y="3278"/>
                </a:lnTo>
                <a:close/>
                <a:moveTo>
                  <a:pt x="11364" y="3348"/>
                </a:moveTo>
                <a:lnTo>
                  <a:pt x="11364" y="3348"/>
                </a:lnTo>
                <a:lnTo>
                  <a:pt x="11362" y="3354"/>
                </a:lnTo>
                <a:lnTo>
                  <a:pt x="11358" y="3354"/>
                </a:lnTo>
                <a:lnTo>
                  <a:pt x="11356" y="3354"/>
                </a:lnTo>
                <a:lnTo>
                  <a:pt x="11352" y="3360"/>
                </a:lnTo>
                <a:lnTo>
                  <a:pt x="11350" y="3362"/>
                </a:lnTo>
                <a:lnTo>
                  <a:pt x="11348" y="3364"/>
                </a:lnTo>
                <a:lnTo>
                  <a:pt x="11344" y="3360"/>
                </a:lnTo>
                <a:lnTo>
                  <a:pt x="11342" y="3358"/>
                </a:lnTo>
                <a:lnTo>
                  <a:pt x="11340" y="3362"/>
                </a:lnTo>
                <a:lnTo>
                  <a:pt x="11340" y="3366"/>
                </a:lnTo>
                <a:lnTo>
                  <a:pt x="11338" y="3368"/>
                </a:lnTo>
                <a:lnTo>
                  <a:pt x="11332" y="3368"/>
                </a:lnTo>
                <a:lnTo>
                  <a:pt x="11328" y="3368"/>
                </a:lnTo>
                <a:lnTo>
                  <a:pt x="11330" y="3374"/>
                </a:lnTo>
                <a:lnTo>
                  <a:pt x="11334" y="3382"/>
                </a:lnTo>
                <a:lnTo>
                  <a:pt x="11332" y="3386"/>
                </a:lnTo>
                <a:lnTo>
                  <a:pt x="11332" y="3390"/>
                </a:lnTo>
                <a:lnTo>
                  <a:pt x="11334" y="3396"/>
                </a:lnTo>
                <a:lnTo>
                  <a:pt x="11338" y="3400"/>
                </a:lnTo>
                <a:lnTo>
                  <a:pt x="11338" y="3404"/>
                </a:lnTo>
                <a:lnTo>
                  <a:pt x="11338" y="3408"/>
                </a:lnTo>
                <a:lnTo>
                  <a:pt x="11338" y="3410"/>
                </a:lnTo>
                <a:lnTo>
                  <a:pt x="11346" y="3404"/>
                </a:lnTo>
                <a:lnTo>
                  <a:pt x="11350" y="3400"/>
                </a:lnTo>
                <a:lnTo>
                  <a:pt x="11352" y="3400"/>
                </a:lnTo>
                <a:lnTo>
                  <a:pt x="11352" y="3402"/>
                </a:lnTo>
                <a:lnTo>
                  <a:pt x="11354" y="3406"/>
                </a:lnTo>
                <a:lnTo>
                  <a:pt x="11356" y="3406"/>
                </a:lnTo>
                <a:lnTo>
                  <a:pt x="11360" y="3404"/>
                </a:lnTo>
                <a:lnTo>
                  <a:pt x="11362" y="3402"/>
                </a:lnTo>
                <a:lnTo>
                  <a:pt x="11364" y="3400"/>
                </a:lnTo>
                <a:lnTo>
                  <a:pt x="11362" y="3398"/>
                </a:lnTo>
                <a:lnTo>
                  <a:pt x="11358" y="3394"/>
                </a:lnTo>
                <a:lnTo>
                  <a:pt x="11354" y="3392"/>
                </a:lnTo>
                <a:lnTo>
                  <a:pt x="11354" y="3388"/>
                </a:lnTo>
                <a:lnTo>
                  <a:pt x="11354" y="3382"/>
                </a:lnTo>
                <a:lnTo>
                  <a:pt x="11354" y="3380"/>
                </a:lnTo>
                <a:lnTo>
                  <a:pt x="11356" y="3380"/>
                </a:lnTo>
                <a:lnTo>
                  <a:pt x="11360" y="3382"/>
                </a:lnTo>
                <a:lnTo>
                  <a:pt x="11362" y="3386"/>
                </a:lnTo>
                <a:lnTo>
                  <a:pt x="11368" y="3396"/>
                </a:lnTo>
                <a:lnTo>
                  <a:pt x="11370" y="3406"/>
                </a:lnTo>
                <a:lnTo>
                  <a:pt x="11368" y="3416"/>
                </a:lnTo>
                <a:lnTo>
                  <a:pt x="11362" y="3428"/>
                </a:lnTo>
                <a:lnTo>
                  <a:pt x="11356" y="3436"/>
                </a:lnTo>
                <a:lnTo>
                  <a:pt x="11354" y="3442"/>
                </a:lnTo>
                <a:lnTo>
                  <a:pt x="11358" y="3458"/>
                </a:lnTo>
                <a:lnTo>
                  <a:pt x="11358" y="3464"/>
                </a:lnTo>
                <a:lnTo>
                  <a:pt x="11358" y="3468"/>
                </a:lnTo>
                <a:lnTo>
                  <a:pt x="11354" y="3474"/>
                </a:lnTo>
                <a:lnTo>
                  <a:pt x="11354" y="3476"/>
                </a:lnTo>
                <a:lnTo>
                  <a:pt x="11364" y="3480"/>
                </a:lnTo>
                <a:lnTo>
                  <a:pt x="11370" y="3482"/>
                </a:lnTo>
                <a:lnTo>
                  <a:pt x="11374" y="3486"/>
                </a:lnTo>
                <a:lnTo>
                  <a:pt x="11374" y="3490"/>
                </a:lnTo>
                <a:lnTo>
                  <a:pt x="11376" y="3492"/>
                </a:lnTo>
                <a:lnTo>
                  <a:pt x="11384" y="3486"/>
                </a:lnTo>
                <a:lnTo>
                  <a:pt x="11388" y="3482"/>
                </a:lnTo>
                <a:lnTo>
                  <a:pt x="11392" y="3480"/>
                </a:lnTo>
                <a:lnTo>
                  <a:pt x="11392" y="3476"/>
                </a:lnTo>
                <a:lnTo>
                  <a:pt x="11390" y="3474"/>
                </a:lnTo>
                <a:lnTo>
                  <a:pt x="11388" y="3472"/>
                </a:lnTo>
                <a:lnTo>
                  <a:pt x="11388" y="3470"/>
                </a:lnTo>
                <a:lnTo>
                  <a:pt x="11390" y="3468"/>
                </a:lnTo>
                <a:lnTo>
                  <a:pt x="11394" y="3468"/>
                </a:lnTo>
                <a:lnTo>
                  <a:pt x="11396" y="3470"/>
                </a:lnTo>
                <a:lnTo>
                  <a:pt x="11398" y="3472"/>
                </a:lnTo>
                <a:lnTo>
                  <a:pt x="11402" y="3472"/>
                </a:lnTo>
                <a:lnTo>
                  <a:pt x="11404" y="3468"/>
                </a:lnTo>
                <a:lnTo>
                  <a:pt x="11406" y="3458"/>
                </a:lnTo>
                <a:lnTo>
                  <a:pt x="11410" y="3434"/>
                </a:lnTo>
                <a:lnTo>
                  <a:pt x="11416" y="3410"/>
                </a:lnTo>
                <a:lnTo>
                  <a:pt x="11420" y="3402"/>
                </a:lnTo>
                <a:lnTo>
                  <a:pt x="11422" y="3400"/>
                </a:lnTo>
                <a:lnTo>
                  <a:pt x="11426" y="3398"/>
                </a:lnTo>
                <a:lnTo>
                  <a:pt x="11428" y="3396"/>
                </a:lnTo>
                <a:lnTo>
                  <a:pt x="11430" y="3394"/>
                </a:lnTo>
                <a:lnTo>
                  <a:pt x="11428" y="3386"/>
                </a:lnTo>
                <a:lnTo>
                  <a:pt x="11424" y="3380"/>
                </a:lnTo>
                <a:lnTo>
                  <a:pt x="11418" y="3378"/>
                </a:lnTo>
                <a:lnTo>
                  <a:pt x="11414" y="3376"/>
                </a:lnTo>
                <a:lnTo>
                  <a:pt x="11410" y="3376"/>
                </a:lnTo>
                <a:lnTo>
                  <a:pt x="11408" y="3374"/>
                </a:lnTo>
                <a:lnTo>
                  <a:pt x="11412" y="3368"/>
                </a:lnTo>
                <a:lnTo>
                  <a:pt x="11414" y="3362"/>
                </a:lnTo>
                <a:lnTo>
                  <a:pt x="11416" y="3358"/>
                </a:lnTo>
                <a:lnTo>
                  <a:pt x="11414" y="3354"/>
                </a:lnTo>
                <a:lnTo>
                  <a:pt x="11410" y="3352"/>
                </a:lnTo>
                <a:lnTo>
                  <a:pt x="11406" y="3352"/>
                </a:lnTo>
                <a:lnTo>
                  <a:pt x="11398" y="3354"/>
                </a:lnTo>
                <a:lnTo>
                  <a:pt x="11396" y="3356"/>
                </a:lnTo>
                <a:lnTo>
                  <a:pt x="11392" y="3356"/>
                </a:lnTo>
                <a:lnTo>
                  <a:pt x="11390" y="3354"/>
                </a:lnTo>
                <a:lnTo>
                  <a:pt x="11388" y="3348"/>
                </a:lnTo>
                <a:lnTo>
                  <a:pt x="11386" y="3344"/>
                </a:lnTo>
                <a:lnTo>
                  <a:pt x="11384" y="3342"/>
                </a:lnTo>
                <a:lnTo>
                  <a:pt x="11378" y="3338"/>
                </a:lnTo>
                <a:lnTo>
                  <a:pt x="11374" y="3338"/>
                </a:lnTo>
                <a:lnTo>
                  <a:pt x="11370" y="3340"/>
                </a:lnTo>
                <a:lnTo>
                  <a:pt x="11368" y="3342"/>
                </a:lnTo>
                <a:lnTo>
                  <a:pt x="11364" y="3348"/>
                </a:lnTo>
                <a:close/>
                <a:moveTo>
                  <a:pt x="11528" y="3322"/>
                </a:moveTo>
                <a:lnTo>
                  <a:pt x="11528" y="3322"/>
                </a:lnTo>
                <a:lnTo>
                  <a:pt x="11522" y="3318"/>
                </a:lnTo>
                <a:lnTo>
                  <a:pt x="11516" y="3316"/>
                </a:lnTo>
                <a:lnTo>
                  <a:pt x="11508" y="3316"/>
                </a:lnTo>
                <a:lnTo>
                  <a:pt x="11500" y="3318"/>
                </a:lnTo>
                <a:lnTo>
                  <a:pt x="11496" y="3322"/>
                </a:lnTo>
                <a:lnTo>
                  <a:pt x="11492" y="3326"/>
                </a:lnTo>
                <a:lnTo>
                  <a:pt x="11490" y="3332"/>
                </a:lnTo>
                <a:lnTo>
                  <a:pt x="11488" y="3336"/>
                </a:lnTo>
                <a:lnTo>
                  <a:pt x="11486" y="3336"/>
                </a:lnTo>
                <a:lnTo>
                  <a:pt x="11484" y="3336"/>
                </a:lnTo>
                <a:lnTo>
                  <a:pt x="11482" y="3334"/>
                </a:lnTo>
                <a:lnTo>
                  <a:pt x="11478" y="3336"/>
                </a:lnTo>
                <a:lnTo>
                  <a:pt x="11474" y="3338"/>
                </a:lnTo>
                <a:lnTo>
                  <a:pt x="11472" y="3340"/>
                </a:lnTo>
                <a:lnTo>
                  <a:pt x="11470" y="3334"/>
                </a:lnTo>
                <a:lnTo>
                  <a:pt x="11468" y="3328"/>
                </a:lnTo>
                <a:lnTo>
                  <a:pt x="11466" y="3328"/>
                </a:lnTo>
                <a:lnTo>
                  <a:pt x="11462" y="3332"/>
                </a:lnTo>
                <a:lnTo>
                  <a:pt x="11456" y="3344"/>
                </a:lnTo>
                <a:lnTo>
                  <a:pt x="11452" y="3350"/>
                </a:lnTo>
                <a:lnTo>
                  <a:pt x="11448" y="3356"/>
                </a:lnTo>
                <a:lnTo>
                  <a:pt x="11438" y="3364"/>
                </a:lnTo>
                <a:lnTo>
                  <a:pt x="11432" y="3368"/>
                </a:lnTo>
                <a:lnTo>
                  <a:pt x="11438" y="3368"/>
                </a:lnTo>
                <a:lnTo>
                  <a:pt x="11442" y="3368"/>
                </a:lnTo>
                <a:lnTo>
                  <a:pt x="11444" y="3368"/>
                </a:lnTo>
                <a:lnTo>
                  <a:pt x="11446" y="3370"/>
                </a:lnTo>
                <a:lnTo>
                  <a:pt x="11446" y="3374"/>
                </a:lnTo>
                <a:lnTo>
                  <a:pt x="11446" y="3380"/>
                </a:lnTo>
                <a:lnTo>
                  <a:pt x="11448" y="3384"/>
                </a:lnTo>
                <a:lnTo>
                  <a:pt x="11450" y="3388"/>
                </a:lnTo>
                <a:lnTo>
                  <a:pt x="11452" y="3392"/>
                </a:lnTo>
                <a:lnTo>
                  <a:pt x="11454" y="3394"/>
                </a:lnTo>
                <a:lnTo>
                  <a:pt x="11452" y="3398"/>
                </a:lnTo>
                <a:lnTo>
                  <a:pt x="11452" y="3400"/>
                </a:lnTo>
                <a:lnTo>
                  <a:pt x="11462" y="3402"/>
                </a:lnTo>
                <a:lnTo>
                  <a:pt x="11466" y="3400"/>
                </a:lnTo>
                <a:lnTo>
                  <a:pt x="11468" y="3398"/>
                </a:lnTo>
                <a:lnTo>
                  <a:pt x="11474" y="3386"/>
                </a:lnTo>
                <a:lnTo>
                  <a:pt x="11476" y="3378"/>
                </a:lnTo>
                <a:lnTo>
                  <a:pt x="11478" y="3372"/>
                </a:lnTo>
                <a:lnTo>
                  <a:pt x="11484" y="3366"/>
                </a:lnTo>
                <a:lnTo>
                  <a:pt x="11490" y="3362"/>
                </a:lnTo>
                <a:lnTo>
                  <a:pt x="11496" y="3362"/>
                </a:lnTo>
                <a:lnTo>
                  <a:pt x="11502" y="3364"/>
                </a:lnTo>
                <a:lnTo>
                  <a:pt x="11510" y="3368"/>
                </a:lnTo>
                <a:lnTo>
                  <a:pt x="11512" y="3370"/>
                </a:lnTo>
                <a:lnTo>
                  <a:pt x="11514" y="3372"/>
                </a:lnTo>
                <a:lnTo>
                  <a:pt x="11516" y="3370"/>
                </a:lnTo>
                <a:lnTo>
                  <a:pt x="11518" y="3364"/>
                </a:lnTo>
                <a:lnTo>
                  <a:pt x="11520" y="3358"/>
                </a:lnTo>
                <a:lnTo>
                  <a:pt x="11524" y="3354"/>
                </a:lnTo>
                <a:lnTo>
                  <a:pt x="11530" y="3350"/>
                </a:lnTo>
                <a:lnTo>
                  <a:pt x="11534" y="3346"/>
                </a:lnTo>
                <a:lnTo>
                  <a:pt x="11536" y="3344"/>
                </a:lnTo>
                <a:lnTo>
                  <a:pt x="11534" y="3340"/>
                </a:lnTo>
                <a:lnTo>
                  <a:pt x="11532" y="3332"/>
                </a:lnTo>
                <a:lnTo>
                  <a:pt x="11534" y="3328"/>
                </a:lnTo>
                <a:lnTo>
                  <a:pt x="11532" y="3324"/>
                </a:lnTo>
                <a:lnTo>
                  <a:pt x="11528" y="3322"/>
                </a:lnTo>
                <a:close/>
                <a:moveTo>
                  <a:pt x="11746" y="2888"/>
                </a:moveTo>
                <a:lnTo>
                  <a:pt x="11746" y="2888"/>
                </a:lnTo>
                <a:lnTo>
                  <a:pt x="11752" y="2894"/>
                </a:lnTo>
                <a:lnTo>
                  <a:pt x="11754" y="2900"/>
                </a:lnTo>
                <a:lnTo>
                  <a:pt x="11754" y="2904"/>
                </a:lnTo>
                <a:lnTo>
                  <a:pt x="11752" y="2910"/>
                </a:lnTo>
                <a:lnTo>
                  <a:pt x="11748" y="2920"/>
                </a:lnTo>
                <a:lnTo>
                  <a:pt x="11750" y="2926"/>
                </a:lnTo>
                <a:lnTo>
                  <a:pt x="11752" y="2932"/>
                </a:lnTo>
                <a:lnTo>
                  <a:pt x="11756" y="2934"/>
                </a:lnTo>
                <a:lnTo>
                  <a:pt x="11758" y="2934"/>
                </a:lnTo>
                <a:lnTo>
                  <a:pt x="11762" y="2930"/>
                </a:lnTo>
                <a:lnTo>
                  <a:pt x="11768" y="2920"/>
                </a:lnTo>
                <a:lnTo>
                  <a:pt x="11774" y="2910"/>
                </a:lnTo>
                <a:lnTo>
                  <a:pt x="11776" y="2910"/>
                </a:lnTo>
                <a:lnTo>
                  <a:pt x="11778" y="2910"/>
                </a:lnTo>
                <a:lnTo>
                  <a:pt x="11784" y="2914"/>
                </a:lnTo>
                <a:lnTo>
                  <a:pt x="11790" y="2914"/>
                </a:lnTo>
                <a:lnTo>
                  <a:pt x="11796" y="2912"/>
                </a:lnTo>
                <a:lnTo>
                  <a:pt x="11800" y="2908"/>
                </a:lnTo>
                <a:lnTo>
                  <a:pt x="11798" y="2906"/>
                </a:lnTo>
                <a:lnTo>
                  <a:pt x="11782" y="2896"/>
                </a:lnTo>
                <a:lnTo>
                  <a:pt x="11774" y="2892"/>
                </a:lnTo>
                <a:lnTo>
                  <a:pt x="11766" y="2886"/>
                </a:lnTo>
                <a:lnTo>
                  <a:pt x="11764" y="2878"/>
                </a:lnTo>
                <a:lnTo>
                  <a:pt x="11764" y="2876"/>
                </a:lnTo>
                <a:lnTo>
                  <a:pt x="11764" y="2872"/>
                </a:lnTo>
                <a:lnTo>
                  <a:pt x="11770" y="2866"/>
                </a:lnTo>
                <a:lnTo>
                  <a:pt x="11774" y="2864"/>
                </a:lnTo>
                <a:lnTo>
                  <a:pt x="11778" y="2866"/>
                </a:lnTo>
                <a:lnTo>
                  <a:pt x="11780" y="2870"/>
                </a:lnTo>
                <a:lnTo>
                  <a:pt x="11784" y="2874"/>
                </a:lnTo>
                <a:lnTo>
                  <a:pt x="11788" y="2876"/>
                </a:lnTo>
                <a:lnTo>
                  <a:pt x="11794" y="2876"/>
                </a:lnTo>
                <a:lnTo>
                  <a:pt x="11800" y="2874"/>
                </a:lnTo>
                <a:lnTo>
                  <a:pt x="11808" y="2868"/>
                </a:lnTo>
                <a:lnTo>
                  <a:pt x="11814" y="2866"/>
                </a:lnTo>
                <a:lnTo>
                  <a:pt x="11818" y="2866"/>
                </a:lnTo>
                <a:lnTo>
                  <a:pt x="11826" y="2868"/>
                </a:lnTo>
                <a:lnTo>
                  <a:pt x="11842" y="2878"/>
                </a:lnTo>
                <a:lnTo>
                  <a:pt x="11872" y="2896"/>
                </a:lnTo>
                <a:lnTo>
                  <a:pt x="11880" y="2898"/>
                </a:lnTo>
                <a:lnTo>
                  <a:pt x="11884" y="2896"/>
                </a:lnTo>
                <a:lnTo>
                  <a:pt x="11888" y="2890"/>
                </a:lnTo>
                <a:lnTo>
                  <a:pt x="11890" y="2882"/>
                </a:lnTo>
                <a:lnTo>
                  <a:pt x="11896" y="2864"/>
                </a:lnTo>
                <a:lnTo>
                  <a:pt x="11900" y="2856"/>
                </a:lnTo>
                <a:lnTo>
                  <a:pt x="11906" y="2850"/>
                </a:lnTo>
                <a:lnTo>
                  <a:pt x="11918" y="2846"/>
                </a:lnTo>
                <a:lnTo>
                  <a:pt x="11930" y="2846"/>
                </a:lnTo>
                <a:lnTo>
                  <a:pt x="11942" y="2844"/>
                </a:lnTo>
                <a:lnTo>
                  <a:pt x="11956" y="2840"/>
                </a:lnTo>
                <a:lnTo>
                  <a:pt x="11978" y="2828"/>
                </a:lnTo>
                <a:lnTo>
                  <a:pt x="11984" y="2824"/>
                </a:lnTo>
                <a:lnTo>
                  <a:pt x="11984" y="2822"/>
                </a:lnTo>
                <a:lnTo>
                  <a:pt x="11984" y="2820"/>
                </a:lnTo>
                <a:lnTo>
                  <a:pt x="11982" y="2820"/>
                </a:lnTo>
                <a:lnTo>
                  <a:pt x="11978" y="2820"/>
                </a:lnTo>
                <a:lnTo>
                  <a:pt x="11972" y="2822"/>
                </a:lnTo>
                <a:lnTo>
                  <a:pt x="11970" y="2822"/>
                </a:lnTo>
                <a:lnTo>
                  <a:pt x="11966" y="2820"/>
                </a:lnTo>
                <a:lnTo>
                  <a:pt x="11962" y="2818"/>
                </a:lnTo>
                <a:lnTo>
                  <a:pt x="11958" y="2810"/>
                </a:lnTo>
                <a:lnTo>
                  <a:pt x="11956" y="2802"/>
                </a:lnTo>
                <a:lnTo>
                  <a:pt x="11956" y="2794"/>
                </a:lnTo>
                <a:lnTo>
                  <a:pt x="11958" y="2786"/>
                </a:lnTo>
                <a:lnTo>
                  <a:pt x="11962" y="2780"/>
                </a:lnTo>
                <a:lnTo>
                  <a:pt x="11966" y="2770"/>
                </a:lnTo>
                <a:lnTo>
                  <a:pt x="11966" y="2768"/>
                </a:lnTo>
                <a:lnTo>
                  <a:pt x="11964" y="2768"/>
                </a:lnTo>
                <a:lnTo>
                  <a:pt x="11960" y="2770"/>
                </a:lnTo>
                <a:lnTo>
                  <a:pt x="11958" y="2772"/>
                </a:lnTo>
                <a:lnTo>
                  <a:pt x="11950" y="2780"/>
                </a:lnTo>
                <a:lnTo>
                  <a:pt x="11944" y="2788"/>
                </a:lnTo>
                <a:lnTo>
                  <a:pt x="11938" y="2790"/>
                </a:lnTo>
                <a:lnTo>
                  <a:pt x="11932" y="2792"/>
                </a:lnTo>
                <a:lnTo>
                  <a:pt x="11928" y="2790"/>
                </a:lnTo>
                <a:lnTo>
                  <a:pt x="11926" y="2788"/>
                </a:lnTo>
                <a:lnTo>
                  <a:pt x="11924" y="2784"/>
                </a:lnTo>
                <a:lnTo>
                  <a:pt x="11922" y="2782"/>
                </a:lnTo>
                <a:lnTo>
                  <a:pt x="11920" y="2780"/>
                </a:lnTo>
                <a:lnTo>
                  <a:pt x="11916" y="2778"/>
                </a:lnTo>
                <a:lnTo>
                  <a:pt x="11910" y="2776"/>
                </a:lnTo>
                <a:lnTo>
                  <a:pt x="11900" y="2774"/>
                </a:lnTo>
                <a:lnTo>
                  <a:pt x="11892" y="2770"/>
                </a:lnTo>
                <a:lnTo>
                  <a:pt x="11882" y="2762"/>
                </a:lnTo>
                <a:lnTo>
                  <a:pt x="11872" y="2754"/>
                </a:lnTo>
                <a:lnTo>
                  <a:pt x="11854" y="2734"/>
                </a:lnTo>
                <a:lnTo>
                  <a:pt x="11840" y="2716"/>
                </a:lnTo>
                <a:lnTo>
                  <a:pt x="11836" y="2710"/>
                </a:lnTo>
                <a:lnTo>
                  <a:pt x="11828" y="2706"/>
                </a:lnTo>
                <a:lnTo>
                  <a:pt x="11822" y="2704"/>
                </a:lnTo>
                <a:lnTo>
                  <a:pt x="11818" y="2704"/>
                </a:lnTo>
                <a:lnTo>
                  <a:pt x="11814" y="2706"/>
                </a:lnTo>
                <a:lnTo>
                  <a:pt x="11812" y="2712"/>
                </a:lnTo>
                <a:lnTo>
                  <a:pt x="11812" y="2720"/>
                </a:lnTo>
                <a:lnTo>
                  <a:pt x="11816" y="2728"/>
                </a:lnTo>
                <a:lnTo>
                  <a:pt x="11820" y="2738"/>
                </a:lnTo>
                <a:lnTo>
                  <a:pt x="11822" y="2746"/>
                </a:lnTo>
                <a:lnTo>
                  <a:pt x="11820" y="2752"/>
                </a:lnTo>
                <a:lnTo>
                  <a:pt x="11820" y="2756"/>
                </a:lnTo>
                <a:lnTo>
                  <a:pt x="11816" y="2764"/>
                </a:lnTo>
                <a:lnTo>
                  <a:pt x="11814" y="2768"/>
                </a:lnTo>
                <a:lnTo>
                  <a:pt x="11816" y="2774"/>
                </a:lnTo>
                <a:lnTo>
                  <a:pt x="11818" y="2778"/>
                </a:lnTo>
                <a:lnTo>
                  <a:pt x="11816" y="2784"/>
                </a:lnTo>
                <a:lnTo>
                  <a:pt x="11812" y="2792"/>
                </a:lnTo>
                <a:lnTo>
                  <a:pt x="11806" y="2800"/>
                </a:lnTo>
                <a:lnTo>
                  <a:pt x="11804" y="2806"/>
                </a:lnTo>
                <a:lnTo>
                  <a:pt x="11804" y="2810"/>
                </a:lnTo>
                <a:lnTo>
                  <a:pt x="11806" y="2820"/>
                </a:lnTo>
                <a:lnTo>
                  <a:pt x="11806" y="2830"/>
                </a:lnTo>
                <a:lnTo>
                  <a:pt x="11804" y="2834"/>
                </a:lnTo>
                <a:lnTo>
                  <a:pt x="11800" y="2836"/>
                </a:lnTo>
                <a:lnTo>
                  <a:pt x="11794" y="2836"/>
                </a:lnTo>
                <a:lnTo>
                  <a:pt x="11788" y="2832"/>
                </a:lnTo>
                <a:lnTo>
                  <a:pt x="11774" y="2826"/>
                </a:lnTo>
                <a:lnTo>
                  <a:pt x="11764" y="2824"/>
                </a:lnTo>
                <a:lnTo>
                  <a:pt x="11762" y="2824"/>
                </a:lnTo>
                <a:lnTo>
                  <a:pt x="11762" y="2826"/>
                </a:lnTo>
                <a:lnTo>
                  <a:pt x="11762" y="2830"/>
                </a:lnTo>
                <a:lnTo>
                  <a:pt x="11766" y="2836"/>
                </a:lnTo>
                <a:lnTo>
                  <a:pt x="11768" y="2838"/>
                </a:lnTo>
                <a:lnTo>
                  <a:pt x="11770" y="2842"/>
                </a:lnTo>
                <a:lnTo>
                  <a:pt x="11766" y="2848"/>
                </a:lnTo>
                <a:lnTo>
                  <a:pt x="11760" y="2854"/>
                </a:lnTo>
                <a:lnTo>
                  <a:pt x="11754" y="2862"/>
                </a:lnTo>
                <a:lnTo>
                  <a:pt x="11746" y="2868"/>
                </a:lnTo>
                <a:lnTo>
                  <a:pt x="11742" y="2876"/>
                </a:lnTo>
                <a:lnTo>
                  <a:pt x="11740" y="2878"/>
                </a:lnTo>
                <a:lnTo>
                  <a:pt x="11740" y="2882"/>
                </a:lnTo>
                <a:lnTo>
                  <a:pt x="11742" y="2886"/>
                </a:lnTo>
                <a:lnTo>
                  <a:pt x="11746" y="2888"/>
                </a:lnTo>
                <a:close/>
                <a:moveTo>
                  <a:pt x="11370" y="3520"/>
                </a:moveTo>
                <a:lnTo>
                  <a:pt x="11370" y="3520"/>
                </a:lnTo>
                <a:lnTo>
                  <a:pt x="11368" y="3522"/>
                </a:lnTo>
                <a:lnTo>
                  <a:pt x="11366" y="3524"/>
                </a:lnTo>
                <a:lnTo>
                  <a:pt x="11366" y="3528"/>
                </a:lnTo>
                <a:lnTo>
                  <a:pt x="11366" y="3530"/>
                </a:lnTo>
                <a:lnTo>
                  <a:pt x="11370" y="3532"/>
                </a:lnTo>
                <a:lnTo>
                  <a:pt x="11374" y="3530"/>
                </a:lnTo>
                <a:lnTo>
                  <a:pt x="11374" y="3528"/>
                </a:lnTo>
                <a:lnTo>
                  <a:pt x="11372" y="3524"/>
                </a:lnTo>
                <a:lnTo>
                  <a:pt x="11370" y="3520"/>
                </a:lnTo>
                <a:close/>
                <a:moveTo>
                  <a:pt x="11300" y="3398"/>
                </a:moveTo>
                <a:lnTo>
                  <a:pt x="11300" y="3398"/>
                </a:lnTo>
                <a:lnTo>
                  <a:pt x="11296" y="3398"/>
                </a:lnTo>
                <a:lnTo>
                  <a:pt x="11294" y="3402"/>
                </a:lnTo>
                <a:lnTo>
                  <a:pt x="11294" y="3406"/>
                </a:lnTo>
                <a:lnTo>
                  <a:pt x="11296" y="3408"/>
                </a:lnTo>
                <a:lnTo>
                  <a:pt x="11302" y="3406"/>
                </a:lnTo>
                <a:lnTo>
                  <a:pt x="11304" y="3404"/>
                </a:lnTo>
                <a:lnTo>
                  <a:pt x="11304" y="3402"/>
                </a:lnTo>
                <a:lnTo>
                  <a:pt x="11300" y="3398"/>
                </a:lnTo>
                <a:close/>
                <a:moveTo>
                  <a:pt x="11356" y="3414"/>
                </a:moveTo>
                <a:lnTo>
                  <a:pt x="11356" y="3414"/>
                </a:lnTo>
                <a:lnTo>
                  <a:pt x="11356" y="3412"/>
                </a:lnTo>
                <a:lnTo>
                  <a:pt x="11352" y="3412"/>
                </a:lnTo>
                <a:lnTo>
                  <a:pt x="11348" y="3416"/>
                </a:lnTo>
                <a:lnTo>
                  <a:pt x="11348" y="3424"/>
                </a:lnTo>
                <a:lnTo>
                  <a:pt x="11350" y="3426"/>
                </a:lnTo>
                <a:lnTo>
                  <a:pt x="11352" y="3424"/>
                </a:lnTo>
                <a:lnTo>
                  <a:pt x="11356" y="3420"/>
                </a:lnTo>
                <a:lnTo>
                  <a:pt x="11356" y="3414"/>
                </a:lnTo>
                <a:close/>
                <a:moveTo>
                  <a:pt x="11550" y="3304"/>
                </a:moveTo>
                <a:lnTo>
                  <a:pt x="11550" y="3304"/>
                </a:lnTo>
                <a:lnTo>
                  <a:pt x="11548" y="3304"/>
                </a:lnTo>
                <a:lnTo>
                  <a:pt x="11544" y="3308"/>
                </a:lnTo>
                <a:lnTo>
                  <a:pt x="11540" y="3316"/>
                </a:lnTo>
                <a:lnTo>
                  <a:pt x="11540" y="3320"/>
                </a:lnTo>
                <a:lnTo>
                  <a:pt x="11542" y="3324"/>
                </a:lnTo>
                <a:lnTo>
                  <a:pt x="11544" y="3324"/>
                </a:lnTo>
                <a:lnTo>
                  <a:pt x="11548" y="3318"/>
                </a:lnTo>
                <a:lnTo>
                  <a:pt x="11550" y="3310"/>
                </a:lnTo>
                <a:lnTo>
                  <a:pt x="11550" y="3304"/>
                </a:lnTo>
                <a:close/>
                <a:moveTo>
                  <a:pt x="11484" y="3218"/>
                </a:moveTo>
                <a:lnTo>
                  <a:pt x="11484" y="3218"/>
                </a:lnTo>
                <a:lnTo>
                  <a:pt x="11486" y="3216"/>
                </a:lnTo>
                <a:lnTo>
                  <a:pt x="11484" y="3212"/>
                </a:lnTo>
                <a:lnTo>
                  <a:pt x="11482" y="3210"/>
                </a:lnTo>
                <a:lnTo>
                  <a:pt x="11480" y="3208"/>
                </a:lnTo>
                <a:lnTo>
                  <a:pt x="11478" y="3210"/>
                </a:lnTo>
                <a:lnTo>
                  <a:pt x="11476" y="3214"/>
                </a:lnTo>
                <a:lnTo>
                  <a:pt x="11478" y="3216"/>
                </a:lnTo>
                <a:lnTo>
                  <a:pt x="11482" y="3218"/>
                </a:lnTo>
                <a:lnTo>
                  <a:pt x="11484" y="3218"/>
                </a:lnTo>
                <a:close/>
                <a:moveTo>
                  <a:pt x="11262" y="3740"/>
                </a:moveTo>
                <a:lnTo>
                  <a:pt x="11262" y="3740"/>
                </a:lnTo>
                <a:lnTo>
                  <a:pt x="11262" y="3736"/>
                </a:lnTo>
                <a:lnTo>
                  <a:pt x="11264" y="3732"/>
                </a:lnTo>
                <a:lnTo>
                  <a:pt x="11276" y="3720"/>
                </a:lnTo>
                <a:lnTo>
                  <a:pt x="11282" y="3712"/>
                </a:lnTo>
                <a:lnTo>
                  <a:pt x="11282" y="3708"/>
                </a:lnTo>
                <a:lnTo>
                  <a:pt x="11278" y="3708"/>
                </a:lnTo>
                <a:lnTo>
                  <a:pt x="11272" y="3712"/>
                </a:lnTo>
                <a:lnTo>
                  <a:pt x="11262" y="3722"/>
                </a:lnTo>
                <a:lnTo>
                  <a:pt x="11258" y="3728"/>
                </a:lnTo>
                <a:lnTo>
                  <a:pt x="11254" y="3738"/>
                </a:lnTo>
                <a:lnTo>
                  <a:pt x="11254" y="3742"/>
                </a:lnTo>
                <a:lnTo>
                  <a:pt x="11256" y="3744"/>
                </a:lnTo>
                <a:lnTo>
                  <a:pt x="11260" y="3744"/>
                </a:lnTo>
                <a:lnTo>
                  <a:pt x="11262" y="3740"/>
                </a:lnTo>
                <a:close/>
                <a:moveTo>
                  <a:pt x="11304" y="3662"/>
                </a:moveTo>
                <a:lnTo>
                  <a:pt x="11304" y="3662"/>
                </a:lnTo>
                <a:lnTo>
                  <a:pt x="11308" y="3664"/>
                </a:lnTo>
                <a:lnTo>
                  <a:pt x="11310" y="3664"/>
                </a:lnTo>
                <a:lnTo>
                  <a:pt x="11310" y="3660"/>
                </a:lnTo>
                <a:lnTo>
                  <a:pt x="11308" y="3654"/>
                </a:lnTo>
                <a:lnTo>
                  <a:pt x="11306" y="3652"/>
                </a:lnTo>
                <a:lnTo>
                  <a:pt x="11304" y="3654"/>
                </a:lnTo>
                <a:lnTo>
                  <a:pt x="11304" y="3658"/>
                </a:lnTo>
                <a:lnTo>
                  <a:pt x="11304" y="3662"/>
                </a:lnTo>
                <a:close/>
                <a:moveTo>
                  <a:pt x="11320" y="3638"/>
                </a:moveTo>
                <a:lnTo>
                  <a:pt x="11320" y="3638"/>
                </a:lnTo>
                <a:lnTo>
                  <a:pt x="11320" y="3640"/>
                </a:lnTo>
                <a:lnTo>
                  <a:pt x="11322" y="3640"/>
                </a:lnTo>
                <a:lnTo>
                  <a:pt x="11330" y="3636"/>
                </a:lnTo>
                <a:lnTo>
                  <a:pt x="11336" y="3628"/>
                </a:lnTo>
                <a:lnTo>
                  <a:pt x="11336" y="3624"/>
                </a:lnTo>
                <a:lnTo>
                  <a:pt x="11336" y="3622"/>
                </a:lnTo>
                <a:lnTo>
                  <a:pt x="11332" y="3622"/>
                </a:lnTo>
                <a:lnTo>
                  <a:pt x="11328" y="3624"/>
                </a:lnTo>
                <a:lnTo>
                  <a:pt x="11322" y="3630"/>
                </a:lnTo>
                <a:lnTo>
                  <a:pt x="11320" y="3632"/>
                </a:lnTo>
                <a:lnTo>
                  <a:pt x="11320" y="3638"/>
                </a:lnTo>
                <a:close/>
                <a:moveTo>
                  <a:pt x="11104" y="3838"/>
                </a:moveTo>
                <a:lnTo>
                  <a:pt x="11104" y="3838"/>
                </a:lnTo>
                <a:lnTo>
                  <a:pt x="11104" y="3834"/>
                </a:lnTo>
                <a:lnTo>
                  <a:pt x="11100" y="3830"/>
                </a:lnTo>
                <a:lnTo>
                  <a:pt x="11098" y="3830"/>
                </a:lnTo>
                <a:lnTo>
                  <a:pt x="11096" y="3832"/>
                </a:lnTo>
                <a:lnTo>
                  <a:pt x="11094" y="3834"/>
                </a:lnTo>
                <a:lnTo>
                  <a:pt x="11096" y="3838"/>
                </a:lnTo>
                <a:lnTo>
                  <a:pt x="11098" y="3840"/>
                </a:lnTo>
                <a:lnTo>
                  <a:pt x="11102" y="3840"/>
                </a:lnTo>
                <a:lnTo>
                  <a:pt x="11104" y="3838"/>
                </a:lnTo>
                <a:close/>
                <a:moveTo>
                  <a:pt x="11122" y="3824"/>
                </a:moveTo>
                <a:lnTo>
                  <a:pt x="11122" y="3824"/>
                </a:lnTo>
                <a:lnTo>
                  <a:pt x="11120" y="3824"/>
                </a:lnTo>
                <a:lnTo>
                  <a:pt x="11116" y="3826"/>
                </a:lnTo>
                <a:lnTo>
                  <a:pt x="11110" y="3830"/>
                </a:lnTo>
                <a:lnTo>
                  <a:pt x="11110" y="3832"/>
                </a:lnTo>
                <a:lnTo>
                  <a:pt x="11112" y="3834"/>
                </a:lnTo>
                <a:lnTo>
                  <a:pt x="11116" y="3836"/>
                </a:lnTo>
                <a:lnTo>
                  <a:pt x="11118" y="3834"/>
                </a:lnTo>
                <a:lnTo>
                  <a:pt x="11122" y="3824"/>
                </a:lnTo>
                <a:close/>
                <a:moveTo>
                  <a:pt x="11164" y="3810"/>
                </a:moveTo>
                <a:lnTo>
                  <a:pt x="11164" y="3810"/>
                </a:lnTo>
                <a:lnTo>
                  <a:pt x="11162" y="3810"/>
                </a:lnTo>
                <a:lnTo>
                  <a:pt x="11158" y="3810"/>
                </a:lnTo>
                <a:lnTo>
                  <a:pt x="11156" y="3814"/>
                </a:lnTo>
                <a:lnTo>
                  <a:pt x="11156" y="3816"/>
                </a:lnTo>
                <a:lnTo>
                  <a:pt x="11160" y="3818"/>
                </a:lnTo>
                <a:lnTo>
                  <a:pt x="11162" y="3816"/>
                </a:lnTo>
                <a:lnTo>
                  <a:pt x="11164" y="3814"/>
                </a:lnTo>
                <a:lnTo>
                  <a:pt x="11164" y="3810"/>
                </a:lnTo>
                <a:close/>
                <a:moveTo>
                  <a:pt x="11654" y="2152"/>
                </a:moveTo>
                <a:lnTo>
                  <a:pt x="11654" y="2152"/>
                </a:lnTo>
                <a:lnTo>
                  <a:pt x="11660" y="2154"/>
                </a:lnTo>
                <a:lnTo>
                  <a:pt x="11664" y="2152"/>
                </a:lnTo>
                <a:lnTo>
                  <a:pt x="11668" y="2148"/>
                </a:lnTo>
                <a:lnTo>
                  <a:pt x="11670" y="2144"/>
                </a:lnTo>
                <a:lnTo>
                  <a:pt x="11672" y="2138"/>
                </a:lnTo>
                <a:lnTo>
                  <a:pt x="11672" y="2134"/>
                </a:lnTo>
                <a:lnTo>
                  <a:pt x="11668" y="2130"/>
                </a:lnTo>
                <a:lnTo>
                  <a:pt x="11664" y="2128"/>
                </a:lnTo>
                <a:lnTo>
                  <a:pt x="11658" y="2128"/>
                </a:lnTo>
                <a:lnTo>
                  <a:pt x="11652" y="2128"/>
                </a:lnTo>
                <a:lnTo>
                  <a:pt x="11650" y="2132"/>
                </a:lnTo>
                <a:lnTo>
                  <a:pt x="11648" y="2134"/>
                </a:lnTo>
                <a:lnTo>
                  <a:pt x="11646" y="2138"/>
                </a:lnTo>
                <a:lnTo>
                  <a:pt x="11648" y="2142"/>
                </a:lnTo>
                <a:lnTo>
                  <a:pt x="11650" y="2146"/>
                </a:lnTo>
                <a:lnTo>
                  <a:pt x="11654" y="2152"/>
                </a:lnTo>
                <a:close/>
                <a:moveTo>
                  <a:pt x="13688" y="1366"/>
                </a:moveTo>
                <a:lnTo>
                  <a:pt x="13688" y="1366"/>
                </a:lnTo>
                <a:lnTo>
                  <a:pt x="13680" y="1356"/>
                </a:lnTo>
                <a:lnTo>
                  <a:pt x="13670" y="1348"/>
                </a:lnTo>
                <a:lnTo>
                  <a:pt x="13660" y="1344"/>
                </a:lnTo>
                <a:lnTo>
                  <a:pt x="13648" y="1340"/>
                </a:lnTo>
                <a:lnTo>
                  <a:pt x="13620" y="1338"/>
                </a:lnTo>
                <a:lnTo>
                  <a:pt x="13588" y="1336"/>
                </a:lnTo>
                <a:lnTo>
                  <a:pt x="13580" y="1336"/>
                </a:lnTo>
                <a:lnTo>
                  <a:pt x="13576" y="1340"/>
                </a:lnTo>
                <a:lnTo>
                  <a:pt x="13574" y="1342"/>
                </a:lnTo>
                <a:lnTo>
                  <a:pt x="13574" y="1348"/>
                </a:lnTo>
                <a:lnTo>
                  <a:pt x="13578" y="1358"/>
                </a:lnTo>
                <a:lnTo>
                  <a:pt x="13584" y="1372"/>
                </a:lnTo>
                <a:lnTo>
                  <a:pt x="13590" y="1382"/>
                </a:lnTo>
                <a:lnTo>
                  <a:pt x="13592" y="1390"/>
                </a:lnTo>
                <a:lnTo>
                  <a:pt x="13592" y="1392"/>
                </a:lnTo>
                <a:lnTo>
                  <a:pt x="13588" y="1392"/>
                </a:lnTo>
                <a:lnTo>
                  <a:pt x="13572" y="1384"/>
                </a:lnTo>
                <a:lnTo>
                  <a:pt x="13564" y="1378"/>
                </a:lnTo>
                <a:lnTo>
                  <a:pt x="13558" y="1372"/>
                </a:lnTo>
                <a:lnTo>
                  <a:pt x="13554" y="1366"/>
                </a:lnTo>
                <a:lnTo>
                  <a:pt x="13552" y="1362"/>
                </a:lnTo>
                <a:lnTo>
                  <a:pt x="13552" y="1350"/>
                </a:lnTo>
                <a:lnTo>
                  <a:pt x="13554" y="1338"/>
                </a:lnTo>
                <a:lnTo>
                  <a:pt x="13554" y="1326"/>
                </a:lnTo>
                <a:lnTo>
                  <a:pt x="13552" y="1320"/>
                </a:lnTo>
                <a:lnTo>
                  <a:pt x="13550" y="1314"/>
                </a:lnTo>
                <a:lnTo>
                  <a:pt x="13544" y="1306"/>
                </a:lnTo>
                <a:lnTo>
                  <a:pt x="13534" y="1300"/>
                </a:lnTo>
                <a:lnTo>
                  <a:pt x="13522" y="1292"/>
                </a:lnTo>
                <a:lnTo>
                  <a:pt x="13506" y="1284"/>
                </a:lnTo>
                <a:lnTo>
                  <a:pt x="13470" y="1266"/>
                </a:lnTo>
                <a:lnTo>
                  <a:pt x="13434" y="1248"/>
                </a:lnTo>
                <a:lnTo>
                  <a:pt x="13366" y="1214"/>
                </a:lnTo>
                <a:lnTo>
                  <a:pt x="13366" y="1208"/>
                </a:lnTo>
                <a:lnTo>
                  <a:pt x="13336" y="1194"/>
                </a:lnTo>
                <a:lnTo>
                  <a:pt x="13306" y="1180"/>
                </a:lnTo>
                <a:lnTo>
                  <a:pt x="13276" y="1170"/>
                </a:lnTo>
                <a:lnTo>
                  <a:pt x="13244" y="1162"/>
                </a:lnTo>
                <a:lnTo>
                  <a:pt x="13200" y="1150"/>
                </a:lnTo>
                <a:lnTo>
                  <a:pt x="13182" y="1146"/>
                </a:lnTo>
                <a:lnTo>
                  <a:pt x="13158" y="1142"/>
                </a:lnTo>
                <a:lnTo>
                  <a:pt x="13098" y="1138"/>
                </a:lnTo>
                <a:lnTo>
                  <a:pt x="13058" y="1134"/>
                </a:lnTo>
                <a:lnTo>
                  <a:pt x="13032" y="1128"/>
                </a:lnTo>
                <a:lnTo>
                  <a:pt x="13014" y="1122"/>
                </a:lnTo>
                <a:lnTo>
                  <a:pt x="13004" y="1118"/>
                </a:lnTo>
                <a:lnTo>
                  <a:pt x="12996" y="1116"/>
                </a:lnTo>
                <a:lnTo>
                  <a:pt x="12992" y="1118"/>
                </a:lnTo>
                <a:lnTo>
                  <a:pt x="12984" y="1126"/>
                </a:lnTo>
                <a:lnTo>
                  <a:pt x="12974" y="1142"/>
                </a:lnTo>
                <a:lnTo>
                  <a:pt x="12968" y="1150"/>
                </a:lnTo>
                <a:lnTo>
                  <a:pt x="12966" y="1158"/>
                </a:lnTo>
                <a:lnTo>
                  <a:pt x="12966" y="1162"/>
                </a:lnTo>
                <a:lnTo>
                  <a:pt x="12968" y="1168"/>
                </a:lnTo>
                <a:lnTo>
                  <a:pt x="12972" y="1170"/>
                </a:lnTo>
                <a:lnTo>
                  <a:pt x="12976" y="1174"/>
                </a:lnTo>
                <a:lnTo>
                  <a:pt x="12988" y="1178"/>
                </a:lnTo>
                <a:lnTo>
                  <a:pt x="12998" y="1182"/>
                </a:lnTo>
                <a:lnTo>
                  <a:pt x="13002" y="1184"/>
                </a:lnTo>
                <a:lnTo>
                  <a:pt x="13004" y="1188"/>
                </a:lnTo>
                <a:lnTo>
                  <a:pt x="13004" y="1192"/>
                </a:lnTo>
                <a:lnTo>
                  <a:pt x="13002" y="1196"/>
                </a:lnTo>
                <a:lnTo>
                  <a:pt x="12998" y="1204"/>
                </a:lnTo>
                <a:lnTo>
                  <a:pt x="12988" y="1212"/>
                </a:lnTo>
                <a:lnTo>
                  <a:pt x="12972" y="1224"/>
                </a:lnTo>
                <a:lnTo>
                  <a:pt x="12966" y="1228"/>
                </a:lnTo>
                <a:lnTo>
                  <a:pt x="12960" y="1228"/>
                </a:lnTo>
                <a:lnTo>
                  <a:pt x="12956" y="1228"/>
                </a:lnTo>
                <a:lnTo>
                  <a:pt x="12952" y="1226"/>
                </a:lnTo>
                <a:lnTo>
                  <a:pt x="12946" y="1220"/>
                </a:lnTo>
                <a:lnTo>
                  <a:pt x="12940" y="1210"/>
                </a:lnTo>
                <a:lnTo>
                  <a:pt x="12934" y="1202"/>
                </a:lnTo>
                <a:lnTo>
                  <a:pt x="12928" y="1198"/>
                </a:lnTo>
                <a:lnTo>
                  <a:pt x="12922" y="1196"/>
                </a:lnTo>
                <a:lnTo>
                  <a:pt x="12916" y="1194"/>
                </a:lnTo>
                <a:lnTo>
                  <a:pt x="12908" y="1194"/>
                </a:lnTo>
                <a:lnTo>
                  <a:pt x="12900" y="1194"/>
                </a:lnTo>
                <a:lnTo>
                  <a:pt x="12894" y="1192"/>
                </a:lnTo>
                <a:lnTo>
                  <a:pt x="12892" y="1190"/>
                </a:lnTo>
                <a:lnTo>
                  <a:pt x="12890" y="1186"/>
                </a:lnTo>
                <a:lnTo>
                  <a:pt x="12888" y="1178"/>
                </a:lnTo>
                <a:lnTo>
                  <a:pt x="12888" y="1170"/>
                </a:lnTo>
                <a:lnTo>
                  <a:pt x="12888" y="1162"/>
                </a:lnTo>
                <a:lnTo>
                  <a:pt x="12886" y="1158"/>
                </a:lnTo>
                <a:lnTo>
                  <a:pt x="12882" y="1156"/>
                </a:lnTo>
                <a:lnTo>
                  <a:pt x="12876" y="1156"/>
                </a:lnTo>
                <a:lnTo>
                  <a:pt x="12870" y="1156"/>
                </a:lnTo>
                <a:lnTo>
                  <a:pt x="12846" y="1164"/>
                </a:lnTo>
                <a:lnTo>
                  <a:pt x="12832" y="1168"/>
                </a:lnTo>
                <a:lnTo>
                  <a:pt x="12820" y="1170"/>
                </a:lnTo>
                <a:lnTo>
                  <a:pt x="12808" y="1170"/>
                </a:lnTo>
                <a:lnTo>
                  <a:pt x="12796" y="1170"/>
                </a:lnTo>
                <a:lnTo>
                  <a:pt x="12778" y="1168"/>
                </a:lnTo>
                <a:lnTo>
                  <a:pt x="12758" y="1162"/>
                </a:lnTo>
                <a:lnTo>
                  <a:pt x="12740" y="1158"/>
                </a:lnTo>
                <a:lnTo>
                  <a:pt x="12716" y="1154"/>
                </a:lnTo>
                <a:lnTo>
                  <a:pt x="12704" y="1152"/>
                </a:lnTo>
                <a:lnTo>
                  <a:pt x="12688" y="1154"/>
                </a:lnTo>
                <a:lnTo>
                  <a:pt x="12672" y="1154"/>
                </a:lnTo>
                <a:lnTo>
                  <a:pt x="12654" y="1158"/>
                </a:lnTo>
                <a:lnTo>
                  <a:pt x="12620" y="1164"/>
                </a:lnTo>
                <a:lnTo>
                  <a:pt x="12594" y="1166"/>
                </a:lnTo>
                <a:lnTo>
                  <a:pt x="12574" y="1164"/>
                </a:lnTo>
                <a:lnTo>
                  <a:pt x="12562" y="1160"/>
                </a:lnTo>
                <a:lnTo>
                  <a:pt x="12558" y="1156"/>
                </a:lnTo>
                <a:lnTo>
                  <a:pt x="12554" y="1152"/>
                </a:lnTo>
                <a:lnTo>
                  <a:pt x="12552" y="1142"/>
                </a:lnTo>
                <a:lnTo>
                  <a:pt x="12552" y="1132"/>
                </a:lnTo>
                <a:lnTo>
                  <a:pt x="12556" y="1122"/>
                </a:lnTo>
                <a:lnTo>
                  <a:pt x="12558" y="1118"/>
                </a:lnTo>
                <a:lnTo>
                  <a:pt x="12558" y="1112"/>
                </a:lnTo>
                <a:lnTo>
                  <a:pt x="12556" y="1104"/>
                </a:lnTo>
                <a:lnTo>
                  <a:pt x="12552" y="1098"/>
                </a:lnTo>
                <a:lnTo>
                  <a:pt x="12544" y="1090"/>
                </a:lnTo>
                <a:lnTo>
                  <a:pt x="12536" y="1084"/>
                </a:lnTo>
                <a:lnTo>
                  <a:pt x="12524" y="1078"/>
                </a:lnTo>
                <a:lnTo>
                  <a:pt x="12512" y="1072"/>
                </a:lnTo>
                <a:lnTo>
                  <a:pt x="12496" y="1066"/>
                </a:lnTo>
                <a:lnTo>
                  <a:pt x="12480" y="1062"/>
                </a:lnTo>
                <a:lnTo>
                  <a:pt x="12460" y="1058"/>
                </a:lnTo>
                <a:lnTo>
                  <a:pt x="12440" y="1056"/>
                </a:lnTo>
                <a:lnTo>
                  <a:pt x="12416" y="1056"/>
                </a:lnTo>
                <a:lnTo>
                  <a:pt x="12392" y="1056"/>
                </a:lnTo>
                <a:lnTo>
                  <a:pt x="12364" y="1058"/>
                </a:lnTo>
                <a:lnTo>
                  <a:pt x="12336" y="1064"/>
                </a:lnTo>
                <a:lnTo>
                  <a:pt x="12308" y="1068"/>
                </a:lnTo>
                <a:lnTo>
                  <a:pt x="12284" y="1068"/>
                </a:lnTo>
                <a:lnTo>
                  <a:pt x="12264" y="1068"/>
                </a:lnTo>
                <a:lnTo>
                  <a:pt x="12246" y="1064"/>
                </a:lnTo>
                <a:lnTo>
                  <a:pt x="12230" y="1060"/>
                </a:lnTo>
                <a:lnTo>
                  <a:pt x="12218" y="1054"/>
                </a:lnTo>
                <a:lnTo>
                  <a:pt x="12206" y="1046"/>
                </a:lnTo>
                <a:lnTo>
                  <a:pt x="12196" y="1038"/>
                </a:lnTo>
                <a:lnTo>
                  <a:pt x="12180" y="1022"/>
                </a:lnTo>
                <a:lnTo>
                  <a:pt x="12168" y="1004"/>
                </a:lnTo>
                <a:lnTo>
                  <a:pt x="12152" y="988"/>
                </a:lnTo>
                <a:lnTo>
                  <a:pt x="12144" y="982"/>
                </a:lnTo>
                <a:lnTo>
                  <a:pt x="12136" y="978"/>
                </a:lnTo>
                <a:lnTo>
                  <a:pt x="12116" y="972"/>
                </a:lnTo>
                <a:lnTo>
                  <a:pt x="12102" y="968"/>
                </a:lnTo>
                <a:lnTo>
                  <a:pt x="12076" y="966"/>
                </a:lnTo>
                <a:lnTo>
                  <a:pt x="12042" y="964"/>
                </a:lnTo>
                <a:lnTo>
                  <a:pt x="12018" y="960"/>
                </a:lnTo>
                <a:lnTo>
                  <a:pt x="11988" y="954"/>
                </a:lnTo>
                <a:lnTo>
                  <a:pt x="11958" y="946"/>
                </a:lnTo>
                <a:lnTo>
                  <a:pt x="11932" y="942"/>
                </a:lnTo>
                <a:lnTo>
                  <a:pt x="11890" y="940"/>
                </a:lnTo>
                <a:lnTo>
                  <a:pt x="11854" y="936"/>
                </a:lnTo>
                <a:lnTo>
                  <a:pt x="11834" y="934"/>
                </a:lnTo>
                <a:lnTo>
                  <a:pt x="11810" y="928"/>
                </a:lnTo>
                <a:lnTo>
                  <a:pt x="11790" y="924"/>
                </a:lnTo>
                <a:lnTo>
                  <a:pt x="11782" y="924"/>
                </a:lnTo>
                <a:lnTo>
                  <a:pt x="11780" y="926"/>
                </a:lnTo>
                <a:lnTo>
                  <a:pt x="11778" y="928"/>
                </a:lnTo>
                <a:lnTo>
                  <a:pt x="11780" y="934"/>
                </a:lnTo>
                <a:lnTo>
                  <a:pt x="11780" y="940"/>
                </a:lnTo>
                <a:lnTo>
                  <a:pt x="11778" y="942"/>
                </a:lnTo>
                <a:lnTo>
                  <a:pt x="11776" y="946"/>
                </a:lnTo>
                <a:lnTo>
                  <a:pt x="11772" y="948"/>
                </a:lnTo>
                <a:lnTo>
                  <a:pt x="11764" y="950"/>
                </a:lnTo>
                <a:lnTo>
                  <a:pt x="11742" y="954"/>
                </a:lnTo>
                <a:lnTo>
                  <a:pt x="11730" y="954"/>
                </a:lnTo>
                <a:lnTo>
                  <a:pt x="11722" y="958"/>
                </a:lnTo>
                <a:lnTo>
                  <a:pt x="11720" y="962"/>
                </a:lnTo>
                <a:lnTo>
                  <a:pt x="11718" y="968"/>
                </a:lnTo>
                <a:lnTo>
                  <a:pt x="11720" y="974"/>
                </a:lnTo>
                <a:lnTo>
                  <a:pt x="11724" y="982"/>
                </a:lnTo>
                <a:lnTo>
                  <a:pt x="11734" y="996"/>
                </a:lnTo>
                <a:lnTo>
                  <a:pt x="11746" y="1010"/>
                </a:lnTo>
                <a:lnTo>
                  <a:pt x="11748" y="1016"/>
                </a:lnTo>
                <a:lnTo>
                  <a:pt x="11750" y="1022"/>
                </a:lnTo>
                <a:lnTo>
                  <a:pt x="11748" y="1024"/>
                </a:lnTo>
                <a:lnTo>
                  <a:pt x="11744" y="1026"/>
                </a:lnTo>
                <a:lnTo>
                  <a:pt x="11736" y="1026"/>
                </a:lnTo>
                <a:lnTo>
                  <a:pt x="11724" y="1024"/>
                </a:lnTo>
                <a:lnTo>
                  <a:pt x="11698" y="1018"/>
                </a:lnTo>
                <a:lnTo>
                  <a:pt x="11680" y="1016"/>
                </a:lnTo>
                <a:lnTo>
                  <a:pt x="11668" y="1018"/>
                </a:lnTo>
                <a:lnTo>
                  <a:pt x="11658" y="1020"/>
                </a:lnTo>
                <a:lnTo>
                  <a:pt x="11650" y="1022"/>
                </a:lnTo>
                <a:lnTo>
                  <a:pt x="11640" y="1024"/>
                </a:lnTo>
                <a:lnTo>
                  <a:pt x="11624" y="1024"/>
                </a:lnTo>
                <a:lnTo>
                  <a:pt x="11604" y="1020"/>
                </a:lnTo>
                <a:lnTo>
                  <a:pt x="11592" y="1018"/>
                </a:lnTo>
                <a:lnTo>
                  <a:pt x="11582" y="1016"/>
                </a:lnTo>
                <a:lnTo>
                  <a:pt x="11574" y="1018"/>
                </a:lnTo>
                <a:lnTo>
                  <a:pt x="11566" y="1020"/>
                </a:lnTo>
                <a:lnTo>
                  <a:pt x="11552" y="1024"/>
                </a:lnTo>
                <a:lnTo>
                  <a:pt x="11538" y="1030"/>
                </a:lnTo>
                <a:lnTo>
                  <a:pt x="11526" y="1036"/>
                </a:lnTo>
                <a:lnTo>
                  <a:pt x="11520" y="1036"/>
                </a:lnTo>
                <a:lnTo>
                  <a:pt x="11512" y="1036"/>
                </a:lnTo>
                <a:lnTo>
                  <a:pt x="11504" y="1034"/>
                </a:lnTo>
                <a:lnTo>
                  <a:pt x="11496" y="1032"/>
                </a:lnTo>
                <a:lnTo>
                  <a:pt x="11486" y="1026"/>
                </a:lnTo>
                <a:lnTo>
                  <a:pt x="11474" y="1018"/>
                </a:lnTo>
                <a:lnTo>
                  <a:pt x="11464" y="1012"/>
                </a:lnTo>
                <a:lnTo>
                  <a:pt x="11454" y="1010"/>
                </a:lnTo>
                <a:lnTo>
                  <a:pt x="11446" y="1010"/>
                </a:lnTo>
                <a:lnTo>
                  <a:pt x="11440" y="1014"/>
                </a:lnTo>
                <a:lnTo>
                  <a:pt x="11434" y="1020"/>
                </a:lnTo>
                <a:lnTo>
                  <a:pt x="11428" y="1028"/>
                </a:lnTo>
                <a:lnTo>
                  <a:pt x="11418" y="1046"/>
                </a:lnTo>
                <a:lnTo>
                  <a:pt x="11408" y="1064"/>
                </a:lnTo>
                <a:lnTo>
                  <a:pt x="11404" y="1070"/>
                </a:lnTo>
                <a:lnTo>
                  <a:pt x="11396" y="1076"/>
                </a:lnTo>
                <a:lnTo>
                  <a:pt x="11390" y="1078"/>
                </a:lnTo>
                <a:lnTo>
                  <a:pt x="11380" y="1078"/>
                </a:lnTo>
                <a:lnTo>
                  <a:pt x="11370" y="1072"/>
                </a:lnTo>
                <a:lnTo>
                  <a:pt x="11358" y="1062"/>
                </a:lnTo>
                <a:lnTo>
                  <a:pt x="11316" y="1022"/>
                </a:lnTo>
                <a:lnTo>
                  <a:pt x="11290" y="994"/>
                </a:lnTo>
                <a:lnTo>
                  <a:pt x="11278" y="984"/>
                </a:lnTo>
                <a:lnTo>
                  <a:pt x="11268" y="976"/>
                </a:lnTo>
                <a:lnTo>
                  <a:pt x="11256" y="968"/>
                </a:lnTo>
                <a:lnTo>
                  <a:pt x="11242" y="962"/>
                </a:lnTo>
                <a:lnTo>
                  <a:pt x="11234" y="960"/>
                </a:lnTo>
                <a:lnTo>
                  <a:pt x="11230" y="960"/>
                </a:lnTo>
                <a:lnTo>
                  <a:pt x="11226" y="962"/>
                </a:lnTo>
                <a:lnTo>
                  <a:pt x="11226" y="964"/>
                </a:lnTo>
                <a:lnTo>
                  <a:pt x="11228" y="972"/>
                </a:lnTo>
                <a:lnTo>
                  <a:pt x="11232" y="982"/>
                </a:lnTo>
                <a:lnTo>
                  <a:pt x="11236" y="992"/>
                </a:lnTo>
                <a:lnTo>
                  <a:pt x="11238" y="996"/>
                </a:lnTo>
                <a:lnTo>
                  <a:pt x="11238" y="998"/>
                </a:lnTo>
                <a:lnTo>
                  <a:pt x="11234" y="996"/>
                </a:lnTo>
                <a:lnTo>
                  <a:pt x="11224" y="988"/>
                </a:lnTo>
                <a:lnTo>
                  <a:pt x="11206" y="976"/>
                </a:lnTo>
                <a:lnTo>
                  <a:pt x="11184" y="964"/>
                </a:lnTo>
                <a:lnTo>
                  <a:pt x="11158" y="954"/>
                </a:lnTo>
                <a:lnTo>
                  <a:pt x="11130" y="944"/>
                </a:lnTo>
                <a:lnTo>
                  <a:pt x="11096" y="934"/>
                </a:lnTo>
                <a:lnTo>
                  <a:pt x="11058" y="926"/>
                </a:lnTo>
                <a:lnTo>
                  <a:pt x="11018" y="920"/>
                </a:lnTo>
                <a:lnTo>
                  <a:pt x="10970" y="916"/>
                </a:lnTo>
                <a:lnTo>
                  <a:pt x="10918" y="910"/>
                </a:lnTo>
                <a:lnTo>
                  <a:pt x="10900" y="908"/>
                </a:lnTo>
                <a:lnTo>
                  <a:pt x="10890" y="904"/>
                </a:lnTo>
                <a:lnTo>
                  <a:pt x="10882" y="900"/>
                </a:lnTo>
                <a:lnTo>
                  <a:pt x="10880" y="898"/>
                </a:lnTo>
                <a:lnTo>
                  <a:pt x="10880" y="894"/>
                </a:lnTo>
                <a:lnTo>
                  <a:pt x="10882" y="890"/>
                </a:lnTo>
                <a:lnTo>
                  <a:pt x="10890" y="884"/>
                </a:lnTo>
                <a:lnTo>
                  <a:pt x="10896" y="878"/>
                </a:lnTo>
                <a:lnTo>
                  <a:pt x="10898" y="874"/>
                </a:lnTo>
                <a:lnTo>
                  <a:pt x="10896" y="872"/>
                </a:lnTo>
                <a:lnTo>
                  <a:pt x="10890" y="870"/>
                </a:lnTo>
                <a:lnTo>
                  <a:pt x="10880" y="870"/>
                </a:lnTo>
                <a:lnTo>
                  <a:pt x="10834" y="866"/>
                </a:lnTo>
                <a:lnTo>
                  <a:pt x="10792" y="864"/>
                </a:lnTo>
                <a:lnTo>
                  <a:pt x="10752" y="864"/>
                </a:lnTo>
                <a:lnTo>
                  <a:pt x="10732" y="866"/>
                </a:lnTo>
                <a:lnTo>
                  <a:pt x="10710" y="868"/>
                </a:lnTo>
                <a:lnTo>
                  <a:pt x="10702" y="870"/>
                </a:lnTo>
                <a:lnTo>
                  <a:pt x="10694" y="870"/>
                </a:lnTo>
                <a:lnTo>
                  <a:pt x="10688" y="870"/>
                </a:lnTo>
                <a:lnTo>
                  <a:pt x="10684" y="866"/>
                </a:lnTo>
                <a:lnTo>
                  <a:pt x="10678" y="860"/>
                </a:lnTo>
                <a:lnTo>
                  <a:pt x="10674" y="854"/>
                </a:lnTo>
                <a:lnTo>
                  <a:pt x="10672" y="848"/>
                </a:lnTo>
                <a:lnTo>
                  <a:pt x="10668" y="842"/>
                </a:lnTo>
                <a:lnTo>
                  <a:pt x="10666" y="842"/>
                </a:lnTo>
                <a:lnTo>
                  <a:pt x="10662" y="842"/>
                </a:lnTo>
                <a:lnTo>
                  <a:pt x="10650" y="848"/>
                </a:lnTo>
                <a:lnTo>
                  <a:pt x="10636" y="852"/>
                </a:lnTo>
                <a:lnTo>
                  <a:pt x="10626" y="854"/>
                </a:lnTo>
                <a:lnTo>
                  <a:pt x="10618" y="852"/>
                </a:lnTo>
                <a:lnTo>
                  <a:pt x="10610" y="848"/>
                </a:lnTo>
                <a:lnTo>
                  <a:pt x="10602" y="842"/>
                </a:lnTo>
                <a:lnTo>
                  <a:pt x="10594" y="838"/>
                </a:lnTo>
                <a:lnTo>
                  <a:pt x="10580" y="838"/>
                </a:lnTo>
                <a:lnTo>
                  <a:pt x="10564" y="840"/>
                </a:lnTo>
                <a:lnTo>
                  <a:pt x="10548" y="844"/>
                </a:lnTo>
                <a:lnTo>
                  <a:pt x="10542" y="850"/>
                </a:lnTo>
                <a:lnTo>
                  <a:pt x="10538" y="856"/>
                </a:lnTo>
                <a:lnTo>
                  <a:pt x="10536" y="864"/>
                </a:lnTo>
                <a:lnTo>
                  <a:pt x="10532" y="872"/>
                </a:lnTo>
                <a:lnTo>
                  <a:pt x="10522" y="878"/>
                </a:lnTo>
                <a:lnTo>
                  <a:pt x="10504" y="886"/>
                </a:lnTo>
                <a:lnTo>
                  <a:pt x="10474" y="892"/>
                </a:lnTo>
                <a:lnTo>
                  <a:pt x="10442" y="896"/>
                </a:lnTo>
                <a:lnTo>
                  <a:pt x="10418" y="896"/>
                </a:lnTo>
                <a:lnTo>
                  <a:pt x="10404" y="896"/>
                </a:lnTo>
                <a:lnTo>
                  <a:pt x="10402" y="894"/>
                </a:lnTo>
                <a:lnTo>
                  <a:pt x="10400" y="892"/>
                </a:lnTo>
                <a:lnTo>
                  <a:pt x="10400" y="888"/>
                </a:lnTo>
                <a:lnTo>
                  <a:pt x="10404" y="886"/>
                </a:lnTo>
                <a:lnTo>
                  <a:pt x="10416" y="876"/>
                </a:lnTo>
                <a:lnTo>
                  <a:pt x="10438" y="866"/>
                </a:lnTo>
                <a:lnTo>
                  <a:pt x="10468" y="852"/>
                </a:lnTo>
                <a:lnTo>
                  <a:pt x="10498" y="838"/>
                </a:lnTo>
                <a:lnTo>
                  <a:pt x="10520" y="828"/>
                </a:lnTo>
                <a:lnTo>
                  <a:pt x="10548" y="808"/>
                </a:lnTo>
                <a:lnTo>
                  <a:pt x="10562" y="800"/>
                </a:lnTo>
                <a:lnTo>
                  <a:pt x="10576" y="792"/>
                </a:lnTo>
                <a:lnTo>
                  <a:pt x="10596" y="784"/>
                </a:lnTo>
                <a:lnTo>
                  <a:pt x="10622" y="776"/>
                </a:lnTo>
                <a:lnTo>
                  <a:pt x="10650" y="766"/>
                </a:lnTo>
                <a:lnTo>
                  <a:pt x="10670" y="754"/>
                </a:lnTo>
                <a:lnTo>
                  <a:pt x="10678" y="748"/>
                </a:lnTo>
                <a:lnTo>
                  <a:pt x="10684" y="740"/>
                </a:lnTo>
                <a:lnTo>
                  <a:pt x="10692" y="728"/>
                </a:lnTo>
                <a:lnTo>
                  <a:pt x="10694" y="714"/>
                </a:lnTo>
                <a:lnTo>
                  <a:pt x="10694" y="700"/>
                </a:lnTo>
                <a:lnTo>
                  <a:pt x="10692" y="688"/>
                </a:lnTo>
                <a:lnTo>
                  <a:pt x="10686" y="678"/>
                </a:lnTo>
                <a:lnTo>
                  <a:pt x="10680" y="670"/>
                </a:lnTo>
                <a:lnTo>
                  <a:pt x="10672" y="664"/>
                </a:lnTo>
                <a:lnTo>
                  <a:pt x="10664" y="660"/>
                </a:lnTo>
                <a:lnTo>
                  <a:pt x="10656" y="658"/>
                </a:lnTo>
                <a:lnTo>
                  <a:pt x="10636" y="652"/>
                </a:lnTo>
                <a:lnTo>
                  <a:pt x="10626" y="646"/>
                </a:lnTo>
                <a:lnTo>
                  <a:pt x="10614" y="638"/>
                </a:lnTo>
                <a:lnTo>
                  <a:pt x="10600" y="630"/>
                </a:lnTo>
                <a:lnTo>
                  <a:pt x="10588" y="624"/>
                </a:lnTo>
                <a:lnTo>
                  <a:pt x="10574" y="624"/>
                </a:lnTo>
                <a:lnTo>
                  <a:pt x="10562" y="624"/>
                </a:lnTo>
                <a:lnTo>
                  <a:pt x="10532" y="626"/>
                </a:lnTo>
                <a:lnTo>
                  <a:pt x="10518" y="626"/>
                </a:lnTo>
                <a:lnTo>
                  <a:pt x="10500" y="624"/>
                </a:lnTo>
                <a:lnTo>
                  <a:pt x="10486" y="622"/>
                </a:lnTo>
                <a:lnTo>
                  <a:pt x="10478" y="622"/>
                </a:lnTo>
                <a:lnTo>
                  <a:pt x="10472" y="624"/>
                </a:lnTo>
                <a:lnTo>
                  <a:pt x="10466" y="628"/>
                </a:lnTo>
                <a:lnTo>
                  <a:pt x="10462" y="632"/>
                </a:lnTo>
                <a:lnTo>
                  <a:pt x="10454" y="636"/>
                </a:lnTo>
                <a:lnTo>
                  <a:pt x="10442" y="640"/>
                </a:lnTo>
                <a:lnTo>
                  <a:pt x="10426" y="642"/>
                </a:lnTo>
                <a:lnTo>
                  <a:pt x="10404" y="644"/>
                </a:lnTo>
                <a:lnTo>
                  <a:pt x="10400" y="644"/>
                </a:lnTo>
                <a:lnTo>
                  <a:pt x="10400" y="642"/>
                </a:lnTo>
                <a:lnTo>
                  <a:pt x="10406" y="636"/>
                </a:lnTo>
                <a:lnTo>
                  <a:pt x="10416" y="628"/>
                </a:lnTo>
                <a:lnTo>
                  <a:pt x="10426" y="620"/>
                </a:lnTo>
                <a:lnTo>
                  <a:pt x="10430" y="616"/>
                </a:lnTo>
                <a:lnTo>
                  <a:pt x="10430" y="612"/>
                </a:lnTo>
                <a:lnTo>
                  <a:pt x="10428" y="608"/>
                </a:lnTo>
                <a:lnTo>
                  <a:pt x="10422" y="606"/>
                </a:lnTo>
                <a:lnTo>
                  <a:pt x="10412" y="604"/>
                </a:lnTo>
                <a:lnTo>
                  <a:pt x="10396" y="602"/>
                </a:lnTo>
                <a:lnTo>
                  <a:pt x="10366" y="600"/>
                </a:lnTo>
                <a:lnTo>
                  <a:pt x="10348" y="598"/>
                </a:lnTo>
                <a:lnTo>
                  <a:pt x="10336" y="594"/>
                </a:lnTo>
                <a:lnTo>
                  <a:pt x="10334" y="592"/>
                </a:lnTo>
                <a:lnTo>
                  <a:pt x="10338" y="588"/>
                </a:lnTo>
                <a:lnTo>
                  <a:pt x="10346" y="584"/>
                </a:lnTo>
                <a:lnTo>
                  <a:pt x="10374" y="578"/>
                </a:lnTo>
                <a:lnTo>
                  <a:pt x="10380" y="576"/>
                </a:lnTo>
                <a:lnTo>
                  <a:pt x="10384" y="572"/>
                </a:lnTo>
                <a:lnTo>
                  <a:pt x="10384" y="570"/>
                </a:lnTo>
                <a:lnTo>
                  <a:pt x="10384" y="566"/>
                </a:lnTo>
                <a:lnTo>
                  <a:pt x="10380" y="562"/>
                </a:lnTo>
                <a:lnTo>
                  <a:pt x="10374" y="558"/>
                </a:lnTo>
                <a:lnTo>
                  <a:pt x="10358" y="552"/>
                </a:lnTo>
                <a:lnTo>
                  <a:pt x="10336" y="548"/>
                </a:lnTo>
                <a:lnTo>
                  <a:pt x="10310" y="546"/>
                </a:lnTo>
                <a:lnTo>
                  <a:pt x="10296" y="548"/>
                </a:lnTo>
                <a:lnTo>
                  <a:pt x="10280" y="550"/>
                </a:lnTo>
                <a:lnTo>
                  <a:pt x="10266" y="554"/>
                </a:lnTo>
                <a:lnTo>
                  <a:pt x="10250" y="560"/>
                </a:lnTo>
                <a:lnTo>
                  <a:pt x="10230" y="570"/>
                </a:lnTo>
                <a:lnTo>
                  <a:pt x="10214" y="578"/>
                </a:lnTo>
                <a:lnTo>
                  <a:pt x="10202" y="586"/>
                </a:lnTo>
                <a:lnTo>
                  <a:pt x="10192" y="594"/>
                </a:lnTo>
                <a:lnTo>
                  <a:pt x="10184" y="602"/>
                </a:lnTo>
                <a:lnTo>
                  <a:pt x="10180" y="608"/>
                </a:lnTo>
                <a:lnTo>
                  <a:pt x="10174" y="618"/>
                </a:lnTo>
                <a:lnTo>
                  <a:pt x="10172" y="626"/>
                </a:lnTo>
                <a:lnTo>
                  <a:pt x="10168" y="634"/>
                </a:lnTo>
                <a:lnTo>
                  <a:pt x="10166" y="636"/>
                </a:lnTo>
                <a:lnTo>
                  <a:pt x="10160" y="638"/>
                </a:lnTo>
                <a:lnTo>
                  <a:pt x="10144" y="640"/>
                </a:lnTo>
                <a:lnTo>
                  <a:pt x="10112" y="640"/>
                </a:lnTo>
                <a:lnTo>
                  <a:pt x="10098" y="642"/>
                </a:lnTo>
                <a:lnTo>
                  <a:pt x="10094" y="644"/>
                </a:lnTo>
                <a:lnTo>
                  <a:pt x="10094" y="646"/>
                </a:lnTo>
                <a:lnTo>
                  <a:pt x="10096" y="648"/>
                </a:lnTo>
                <a:lnTo>
                  <a:pt x="10098" y="652"/>
                </a:lnTo>
                <a:lnTo>
                  <a:pt x="10098" y="654"/>
                </a:lnTo>
                <a:lnTo>
                  <a:pt x="10094" y="658"/>
                </a:lnTo>
                <a:lnTo>
                  <a:pt x="10080" y="664"/>
                </a:lnTo>
                <a:lnTo>
                  <a:pt x="10050" y="670"/>
                </a:lnTo>
                <a:lnTo>
                  <a:pt x="10020" y="676"/>
                </a:lnTo>
                <a:lnTo>
                  <a:pt x="10006" y="676"/>
                </a:lnTo>
                <a:lnTo>
                  <a:pt x="10002" y="676"/>
                </a:lnTo>
                <a:lnTo>
                  <a:pt x="10000" y="674"/>
                </a:lnTo>
                <a:lnTo>
                  <a:pt x="10000" y="670"/>
                </a:lnTo>
                <a:lnTo>
                  <a:pt x="10000" y="666"/>
                </a:lnTo>
                <a:lnTo>
                  <a:pt x="9998" y="664"/>
                </a:lnTo>
                <a:lnTo>
                  <a:pt x="9994" y="662"/>
                </a:lnTo>
                <a:lnTo>
                  <a:pt x="9988" y="660"/>
                </a:lnTo>
                <a:lnTo>
                  <a:pt x="9964" y="660"/>
                </a:lnTo>
                <a:lnTo>
                  <a:pt x="9922" y="664"/>
                </a:lnTo>
                <a:lnTo>
                  <a:pt x="9882" y="670"/>
                </a:lnTo>
                <a:lnTo>
                  <a:pt x="9870" y="674"/>
                </a:lnTo>
                <a:lnTo>
                  <a:pt x="9862" y="678"/>
                </a:lnTo>
                <a:lnTo>
                  <a:pt x="9858" y="680"/>
                </a:lnTo>
                <a:lnTo>
                  <a:pt x="9856" y="684"/>
                </a:lnTo>
                <a:lnTo>
                  <a:pt x="9858" y="690"/>
                </a:lnTo>
                <a:lnTo>
                  <a:pt x="9860" y="692"/>
                </a:lnTo>
                <a:lnTo>
                  <a:pt x="9858" y="696"/>
                </a:lnTo>
                <a:lnTo>
                  <a:pt x="9856" y="698"/>
                </a:lnTo>
                <a:lnTo>
                  <a:pt x="9852" y="700"/>
                </a:lnTo>
                <a:lnTo>
                  <a:pt x="9844" y="704"/>
                </a:lnTo>
                <a:lnTo>
                  <a:pt x="9830" y="706"/>
                </a:lnTo>
                <a:lnTo>
                  <a:pt x="9786" y="710"/>
                </a:lnTo>
                <a:lnTo>
                  <a:pt x="9738" y="716"/>
                </a:lnTo>
                <a:lnTo>
                  <a:pt x="9708" y="720"/>
                </a:lnTo>
                <a:lnTo>
                  <a:pt x="9688" y="726"/>
                </a:lnTo>
                <a:lnTo>
                  <a:pt x="9678" y="732"/>
                </a:lnTo>
                <a:lnTo>
                  <a:pt x="9672" y="738"/>
                </a:lnTo>
                <a:lnTo>
                  <a:pt x="9664" y="742"/>
                </a:lnTo>
                <a:lnTo>
                  <a:pt x="9652" y="746"/>
                </a:lnTo>
                <a:lnTo>
                  <a:pt x="9630" y="748"/>
                </a:lnTo>
                <a:lnTo>
                  <a:pt x="9618" y="750"/>
                </a:lnTo>
                <a:lnTo>
                  <a:pt x="9606" y="752"/>
                </a:lnTo>
                <a:lnTo>
                  <a:pt x="9596" y="756"/>
                </a:lnTo>
                <a:lnTo>
                  <a:pt x="9588" y="760"/>
                </a:lnTo>
                <a:lnTo>
                  <a:pt x="9580" y="766"/>
                </a:lnTo>
                <a:lnTo>
                  <a:pt x="9574" y="772"/>
                </a:lnTo>
                <a:lnTo>
                  <a:pt x="9570" y="778"/>
                </a:lnTo>
                <a:lnTo>
                  <a:pt x="9568" y="784"/>
                </a:lnTo>
                <a:lnTo>
                  <a:pt x="9566" y="790"/>
                </a:lnTo>
                <a:lnTo>
                  <a:pt x="9566" y="796"/>
                </a:lnTo>
                <a:lnTo>
                  <a:pt x="9568" y="802"/>
                </a:lnTo>
                <a:lnTo>
                  <a:pt x="9570" y="806"/>
                </a:lnTo>
                <a:lnTo>
                  <a:pt x="9574" y="810"/>
                </a:lnTo>
                <a:lnTo>
                  <a:pt x="9580" y="814"/>
                </a:lnTo>
                <a:lnTo>
                  <a:pt x="9586" y="818"/>
                </a:lnTo>
                <a:lnTo>
                  <a:pt x="9592" y="818"/>
                </a:lnTo>
                <a:lnTo>
                  <a:pt x="9604" y="820"/>
                </a:lnTo>
                <a:lnTo>
                  <a:pt x="9612" y="824"/>
                </a:lnTo>
                <a:lnTo>
                  <a:pt x="9614" y="828"/>
                </a:lnTo>
                <a:lnTo>
                  <a:pt x="9612" y="832"/>
                </a:lnTo>
                <a:lnTo>
                  <a:pt x="9604" y="838"/>
                </a:lnTo>
                <a:lnTo>
                  <a:pt x="9594" y="842"/>
                </a:lnTo>
                <a:lnTo>
                  <a:pt x="9578" y="848"/>
                </a:lnTo>
                <a:lnTo>
                  <a:pt x="9560" y="852"/>
                </a:lnTo>
                <a:lnTo>
                  <a:pt x="9526" y="858"/>
                </a:lnTo>
                <a:lnTo>
                  <a:pt x="9494" y="860"/>
                </a:lnTo>
                <a:lnTo>
                  <a:pt x="9430" y="862"/>
                </a:lnTo>
                <a:lnTo>
                  <a:pt x="9402" y="862"/>
                </a:lnTo>
                <a:lnTo>
                  <a:pt x="9378" y="866"/>
                </a:lnTo>
                <a:lnTo>
                  <a:pt x="9368" y="868"/>
                </a:lnTo>
                <a:lnTo>
                  <a:pt x="9358" y="870"/>
                </a:lnTo>
                <a:lnTo>
                  <a:pt x="9352" y="876"/>
                </a:lnTo>
                <a:lnTo>
                  <a:pt x="9346" y="882"/>
                </a:lnTo>
                <a:lnTo>
                  <a:pt x="9340" y="892"/>
                </a:lnTo>
                <a:lnTo>
                  <a:pt x="9338" y="894"/>
                </a:lnTo>
                <a:lnTo>
                  <a:pt x="9340" y="898"/>
                </a:lnTo>
                <a:lnTo>
                  <a:pt x="9344" y="900"/>
                </a:lnTo>
                <a:lnTo>
                  <a:pt x="9352" y="902"/>
                </a:lnTo>
                <a:lnTo>
                  <a:pt x="9358" y="906"/>
                </a:lnTo>
                <a:lnTo>
                  <a:pt x="9364" y="910"/>
                </a:lnTo>
                <a:lnTo>
                  <a:pt x="9366" y="914"/>
                </a:lnTo>
                <a:lnTo>
                  <a:pt x="9366" y="918"/>
                </a:lnTo>
                <a:lnTo>
                  <a:pt x="9364" y="924"/>
                </a:lnTo>
                <a:lnTo>
                  <a:pt x="9360" y="930"/>
                </a:lnTo>
                <a:lnTo>
                  <a:pt x="9356" y="938"/>
                </a:lnTo>
                <a:lnTo>
                  <a:pt x="9356" y="944"/>
                </a:lnTo>
                <a:lnTo>
                  <a:pt x="9356" y="948"/>
                </a:lnTo>
                <a:lnTo>
                  <a:pt x="9360" y="952"/>
                </a:lnTo>
                <a:lnTo>
                  <a:pt x="9368" y="956"/>
                </a:lnTo>
                <a:lnTo>
                  <a:pt x="9382" y="958"/>
                </a:lnTo>
                <a:lnTo>
                  <a:pt x="9394" y="960"/>
                </a:lnTo>
                <a:lnTo>
                  <a:pt x="9408" y="962"/>
                </a:lnTo>
                <a:lnTo>
                  <a:pt x="9412" y="966"/>
                </a:lnTo>
                <a:lnTo>
                  <a:pt x="9418" y="968"/>
                </a:lnTo>
                <a:lnTo>
                  <a:pt x="9420" y="974"/>
                </a:lnTo>
                <a:lnTo>
                  <a:pt x="9422" y="978"/>
                </a:lnTo>
                <a:lnTo>
                  <a:pt x="9422" y="984"/>
                </a:lnTo>
                <a:lnTo>
                  <a:pt x="9426" y="988"/>
                </a:lnTo>
                <a:lnTo>
                  <a:pt x="9428" y="992"/>
                </a:lnTo>
                <a:lnTo>
                  <a:pt x="9434" y="994"/>
                </a:lnTo>
                <a:lnTo>
                  <a:pt x="9446" y="996"/>
                </a:lnTo>
                <a:lnTo>
                  <a:pt x="9458" y="996"/>
                </a:lnTo>
                <a:lnTo>
                  <a:pt x="9468" y="998"/>
                </a:lnTo>
                <a:lnTo>
                  <a:pt x="9472" y="1000"/>
                </a:lnTo>
                <a:lnTo>
                  <a:pt x="9474" y="1002"/>
                </a:lnTo>
                <a:lnTo>
                  <a:pt x="9476" y="1006"/>
                </a:lnTo>
                <a:lnTo>
                  <a:pt x="9476" y="1012"/>
                </a:lnTo>
                <a:lnTo>
                  <a:pt x="9474" y="1018"/>
                </a:lnTo>
                <a:lnTo>
                  <a:pt x="9470" y="1028"/>
                </a:lnTo>
                <a:lnTo>
                  <a:pt x="9466" y="1036"/>
                </a:lnTo>
                <a:lnTo>
                  <a:pt x="9466" y="1044"/>
                </a:lnTo>
                <a:lnTo>
                  <a:pt x="9464" y="1050"/>
                </a:lnTo>
                <a:lnTo>
                  <a:pt x="9466" y="1056"/>
                </a:lnTo>
                <a:lnTo>
                  <a:pt x="9470" y="1066"/>
                </a:lnTo>
                <a:lnTo>
                  <a:pt x="9478" y="1074"/>
                </a:lnTo>
                <a:lnTo>
                  <a:pt x="9484" y="1082"/>
                </a:lnTo>
                <a:lnTo>
                  <a:pt x="9486" y="1086"/>
                </a:lnTo>
                <a:lnTo>
                  <a:pt x="9486" y="1090"/>
                </a:lnTo>
                <a:lnTo>
                  <a:pt x="9486" y="1094"/>
                </a:lnTo>
                <a:lnTo>
                  <a:pt x="9484" y="1100"/>
                </a:lnTo>
                <a:lnTo>
                  <a:pt x="9480" y="1106"/>
                </a:lnTo>
                <a:lnTo>
                  <a:pt x="9472" y="1112"/>
                </a:lnTo>
                <a:lnTo>
                  <a:pt x="9458" y="1122"/>
                </a:lnTo>
                <a:lnTo>
                  <a:pt x="9456" y="1122"/>
                </a:lnTo>
                <a:lnTo>
                  <a:pt x="9454" y="1120"/>
                </a:lnTo>
                <a:lnTo>
                  <a:pt x="9454" y="1112"/>
                </a:lnTo>
                <a:lnTo>
                  <a:pt x="9458" y="1098"/>
                </a:lnTo>
                <a:lnTo>
                  <a:pt x="9460" y="1084"/>
                </a:lnTo>
                <a:lnTo>
                  <a:pt x="9460" y="1076"/>
                </a:lnTo>
                <a:lnTo>
                  <a:pt x="9460" y="1070"/>
                </a:lnTo>
                <a:lnTo>
                  <a:pt x="9458" y="1066"/>
                </a:lnTo>
                <a:lnTo>
                  <a:pt x="9454" y="1064"/>
                </a:lnTo>
                <a:lnTo>
                  <a:pt x="9448" y="1062"/>
                </a:lnTo>
                <a:lnTo>
                  <a:pt x="9440" y="1064"/>
                </a:lnTo>
                <a:lnTo>
                  <a:pt x="9432" y="1066"/>
                </a:lnTo>
                <a:lnTo>
                  <a:pt x="9426" y="1068"/>
                </a:lnTo>
                <a:lnTo>
                  <a:pt x="9424" y="1066"/>
                </a:lnTo>
                <a:lnTo>
                  <a:pt x="9424" y="1064"/>
                </a:lnTo>
                <a:lnTo>
                  <a:pt x="9430" y="1054"/>
                </a:lnTo>
                <a:lnTo>
                  <a:pt x="9440" y="1042"/>
                </a:lnTo>
                <a:lnTo>
                  <a:pt x="9448" y="1030"/>
                </a:lnTo>
                <a:lnTo>
                  <a:pt x="9450" y="1024"/>
                </a:lnTo>
                <a:lnTo>
                  <a:pt x="9452" y="1020"/>
                </a:lnTo>
                <a:lnTo>
                  <a:pt x="9450" y="1016"/>
                </a:lnTo>
                <a:lnTo>
                  <a:pt x="9446" y="1012"/>
                </a:lnTo>
                <a:lnTo>
                  <a:pt x="9440" y="1010"/>
                </a:lnTo>
                <a:lnTo>
                  <a:pt x="9428" y="1010"/>
                </a:lnTo>
                <a:lnTo>
                  <a:pt x="9408" y="1008"/>
                </a:lnTo>
                <a:lnTo>
                  <a:pt x="9392" y="1004"/>
                </a:lnTo>
                <a:lnTo>
                  <a:pt x="9380" y="998"/>
                </a:lnTo>
                <a:lnTo>
                  <a:pt x="9372" y="990"/>
                </a:lnTo>
                <a:lnTo>
                  <a:pt x="9362" y="982"/>
                </a:lnTo>
                <a:lnTo>
                  <a:pt x="9348" y="974"/>
                </a:lnTo>
                <a:lnTo>
                  <a:pt x="9330" y="966"/>
                </a:lnTo>
                <a:lnTo>
                  <a:pt x="9304" y="962"/>
                </a:lnTo>
                <a:lnTo>
                  <a:pt x="9288" y="960"/>
                </a:lnTo>
                <a:lnTo>
                  <a:pt x="9274" y="958"/>
                </a:lnTo>
                <a:lnTo>
                  <a:pt x="9262" y="960"/>
                </a:lnTo>
                <a:lnTo>
                  <a:pt x="9254" y="962"/>
                </a:lnTo>
                <a:lnTo>
                  <a:pt x="9246" y="964"/>
                </a:lnTo>
                <a:lnTo>
                  <a:pt x="9240" y="968"/>
                </a:lnTo>
                <a:lnTo>
                  <a:pt x="9234" y="974"/>
                </a:lnTo>
                <a:lnTo>
                  <a:pt x="9230" y="982"/>
                </a:lnTo>
                <a:lnTo>
                  <a:pt x="9228" y="988"/>
                </a:lnTo>
                <a:lnTo>
                  <a:pt x="9226" y="992"/>
                </a:lnTo>
                <a:lnTo>
                  <a:pt x="9222" y="992"/>
                </a:lnTo>
                <a:lnTo>
                  <a:pt x="9218" y="992"/>
                </a:lnTo>
                <a:lnTo>
                  <a:pt x="9204" y="988"/>
                </a:lnTo>
                <a:lnTo>
                  <a:pt x="9190" y="988"/>
                </a:lnTo>
                <a:lnTo>
                  <a:pt x="9180" y="990"/>
                </a:lnTo>
                <a:lnTo>
                  <a:pt x="9172" y="996"/>
                </a:lnTo>
                <a:lnTo>
                  <a:pt x="9170" y="1000"/>
                </a:lnTo>
                <a:lnTo>
                  <a:pt x="9170" y="1004"/>
                </a:lnTo>
                <a:lnTo>
                  <a:pt x="9170" y="1006"/>
                </a:lnTo>
                <a:lnTo>
                  <a:pt x="9172" y="1012"/>
                </a:lnTo>
                <a:lnTo>
                  <a:pt x="9178" y="1016"/>
                </a:lnTo>
                <a:lnTo>
                  <a:pt x="9184" y="1020"/>
                </a:lnTo>
                <a:lnTo>
                  <a:pt x="9202" y="1028"/>
                </a:lnTo>
                <a:lnTo>
                  <a:pt x="9220" y="1034"/>
                </a:lnTo>
                <a:lnTo>
                  <a:pt x="9230" y="1040"/>
                </a:lnTo>
                <a:lnTo>
                  <a:pt x="9232" y="1042"/>
                </a:lnTo>
                <a:lnTo>
                  <a:pt x="9234" y="1044"/>
                </a:lnTo>
                <a:lnTo>
                  <a:pt x="9230" y="1046"/>
                </a:lnTo>
                <a:lnTo>
                  <a:pt x="9220" y="1048"/>
                </a:lnTo>
                <a:lnTo>
                  <a:pt x="9206" y="1048"/>
                </a:lnTo>
                <a:lnTo>
                  <a:pt x="9168" y="1044"/>
                </a:lnTo>
                <a:lnTo>
                  <a:pt x="9160" y="1042"/>
                </a:lnTo>
                <a:lnTo>
                  <a:pt x="9152" y="1040"/>
                </a:lnTo>
                <a:lnTo>
                  <a:pt x="9148" y="1036"/>
                </a:lnTo>
                <a:lnTo>
                  <a:pt x="9146" y="1030"/>
                </a:lnTo>
                <a:lnTo>
                  <a:pt x="9144" y="1024"/>
                </a:lnTo>
                <a:lnTo>
                  <a:pt x="9144" y="1018"/>
                </a:lnTo>
                <a:lnTo>
                  <a:pt x="9148" y="1004"/>
                </a:lnTo>
                <a:lnTo>
                  <a:pt x="9152" y="988"/>
                </a:lnTo>
                <a:lnTo>
                  <a:pt x="9156" y="972"/>
                </a:lnTo>
                <a:lnTo>
                  <a:pt x="9158" y="956"/>
                </a:lnTo>
                <a:lnTo>
                  <a:pt x="9156" y="950"/>
                </a:lnTo>
                <a:lnTo>
                  <a:pt x="9154" y="944"/>
                </a:lnTo>
                <a:lnTo>
                  <a:pt x="9146" y="934"/>
                </a:lnTo>
                <a:lnTo>
                  <a:pt x="9140" y="926"/>
                </a:lnTo>
                <a:lnTo>
                  <a:pt x="9132" y="922"/>
                </a:lnTo>
                <a:lnTo>
                  <a:pt x="9128" y="920"/>
                </a:lnTo>
                <a:lnTo>
                  <a:pt x="9124" y="922"/>
                </a:lnTo>
                <a:lnTo>
                  <a:pt x="9122" y="928"/>
                </a:lnTo>
                <a:lnTo>
                  <a:pt x="9122" y="938"/>
                </a:lnTo>
                <a:lnTo>
                  <a:pt x="9126" y="952"/>
                </a:lnTo>
                <a:lnTo>
                  <a:pt x="9128" y="962"/>
                </a:lnTo>
                <a:lnTo>
                  <a:pt x="9128" y="970"/>
                </a:lnTo>
                <a:lnTo>
                  <a:pt x="9124" y="978"/>
                </a:lnTo>
                <a:lnTo>
                  <a:pt x="9118" y="984"/>
                </a:lnTo>
                <a:lnTo>
                  <a:pt x="9112" y="988"/>
                </a:lnTo>
                <a:lnTo>
                  <a:pt x="9104" y="992"/>
                </a:lnTo>
                <a:lnTo>
                  <a:pt x="9086" y="998"/>
                </a:lnTo>
                <a:lnTo>
                  <a:pt x="9070" y="1004"/>
                </a:lnTo>
                <a:lnTo>
                  <a:pt x="9064" y="1008"/>
                </a:lnTo>
                <a:lnTo>
                  <a:pt x="9060" y="1012"/>
                </a:lnTo>
                <a:lnTo>
                  <a:pt x="9056" y="1018"/>
                </a:lnTo>
                <a:lnTo>
                  <a:pt x="9056" y="1024"/>
                </a:lnTo>
                <a:lnTo>
                  <a:pt x="9060" y="1032"/>
                </a:lnTo>
                <a:lnTo>
                  <a:pt x="9066" y="1042"/>
                </a:lnTo>
                <a:lnTo>
                  <a:pt x="9090" y="1068"/>
                </a:lnTo>
                <a:lnTo>
                  <a:pt x="9096" y="1078"/>
                </a:lnTo>
                <a:lnTo>
                  <a:pt x="9100" y="1086"/>
                </a:lnTo>
                <a:lnTo>
                  <a:pt x="9100" y="1094"/>
                </a:lnTo>
                <a:lnTo>
                  <a:pt x="9098" y="1102"/>
                </a:lnTo>
                <a:lnTo>
                  <a:pt x="9092" y="1112"/>
                </a:lnTo>
                <a:lnTo>
                  <a:pt x="9082" y="1126"/>
                </a:lnTo>
                <a:lnTo>
                  <a:pt x="9072" y="1138"/>
                </a:lnTo>
                <a:lnTo>
                  <a:pt x="9068" y="1148"/>
                </a:lnTo>
                <a:lnTo>
                  <a:pt x="9068" y="1156"/>
                </a:lnTo>
                <a:lnTo>
                  <a:pt x="9070" y="1162"/>
                </a:lnTo>
                <a:lnTo>
                  <a:pt x="9078" y="1172"/>
                </a:lnTo>
                <a:lnTo>
                  <a:pt x="9080" y="1180"/>
                </a:lnTo>
                <a:lnTo>
                  <a:pt x="9082" y="1190"/>
                </a:lnTo>
                <a:lnTo>
                  <a:pt x="9082" y="1196"/>
                </a:lnTo>
                <a:lnTo>
                  <a:pt x="9084" y="1198"/>
                </a:lnTo>
                <a:lnTo>
                  <a:pt x="9088" y="1200"/>
                </a:lnTo>
                <a:lnTo>
                  <a:pt x="9092" y="1202"/>
                </a:lnTo>
                <a:lnTo>
                  <a:pt x="9106" y="1200"/>
                </a:lnTo>
                <a:lnTo>
                  <a:pt x="9122" y="1196"/>
                </a:lnTo>
                <a:lnTo>
                  <a:pt x="9142" y="1192"/>
                </a:lnTo>
                <a:lnTo>
                  <a:pt x="9164" y="1190"/>
                </a:lnTo>
                <a:lnTo>
                  <a:pt x="9176" y="1192"/>
                </a:lnTo>
                <a:lnTo>
                  <a:pt x="9188" y="1194"/>
                </a:lnTo>
                <a:lnTo>
                  <a:pt x="9198" y="1198"/>
                </a:lnTo>
                <a:lnTo>
                  <a:pt x="9210" y="1204"/>
                </a:lnTo>
                <a:lnTo>
                  <a:pt x="9228" y="1216"/>
                </a:lnTo>
                <a:lnTo>
                  <a:pt x="9240" y="1226"/>
                </a:lnTo>
                <a:lnTo>
                  <a:pt x="9246" y="1236"/>
                </a:lnTo>
                <a:lnTo>
                  <a:pt x="9248" y="1242"/>
                </a:lnTo>
                <a:lnTo>
                  <a:pt x="9248" y="1248"/>
                </a:lnTo>
                <a:lnTo>
                  <a:pt x="9246" y="1254"/>
                </a:lnTo>
                <a:lnTo>
                  <a:pt x="9238" y="1264"/>
                </a:lnTo>
                <a:lnTo>
                  <a:pt x="9232" y="1278"/>
                </a:lnTo>
                <a:lnTo>
                  <a:pt x="9224" y="1292"/>
                </a:lnTo>
                <a:lnTo>
                  <a:pt x="9220" y="1296"/>
                </a:lnTo>
                <a:lnTo>
                  <a:pt x="9218" y="1296"/>
                </a:lnTo>
                <a:lnTo>
                  <a:pt x="9218" y="1292"/>
                </a:lnTo>
                <a:lnTo>
                  <a:pt x="9220" y="1280"/>
                </a:lnTo>
                <a:lnTo>
                  <a:pt x="9222" y="1266"/>
                </a:lnTo>
                <a:lnTo>
                  <a:pt x="9222" y="1252"/>
                </a:lnTo>
                <a:lnTo>
                  <a:pt x="9218" y="1238"/>
                </a:lnTo>
                <a:lnTo>
                  <a:pt x="9212" y="1226"/>
                </a:lnTo>
                <a:lnTo>
                  <a:pt x="9206" y="1220"/>
                </a:lnTo>
                <a:lnTo>
                  <a:pt x="9200" y="1216"/>
                </a:lnTo>
                <a:lnTo>
                  <a:pt x="9194" y="1212"/>
                </a:lnTo>
                <a:lnTo>
                  <a:pt x="9186" y="1210"/>
                </a:lnTo>
                <a:lnTo>
                  <a:pt x="9176" y="1210"/>
                </a:lnTo>
                <a:lnTo>
                  <a:pt x="9166" y="1210"/>
                </a:lnTo>
                <a:lnTo>
                  <a:pt x="9154" y="1212"/>
                </a:lnTo>
                <a:lnTo>
                  <a:pt x="9142" y="1216"/>
                </a:lnTo>
                <a:lnTo>
                  <a:pt x="9130" y="1220"/>
                </a:lnTo>
                <a:lnTo>
                  <a:pt x="9122" y="1224"/>
                </a:lnTo>
                <a:lnTo>
                  <a:pt x="9116" y="1230"/>
                </a:lnTo>
                <a:lnTo>
                  <a:pt x="9112" y="1236"/>
                </a:lnTo>
                <a:lnTo>
                  <a:pt x="9110" y="1242"/>
                </a:lnTo>
                <a:lnTo>
                  <a:pt x="9110" y="1248"/>
                </a:lnTo>
                <a:lnTo>
                  <a:pt x="9114" y="1262"/>
                </a:lnTo>
                <a:lnTo>
                  <a:pt x="9118" y="1274"/>
                </a:lnTo>
                <a:lnTo>
                  <a:pt x="9122" y="1286"/>
                </a:lnTo>
                <a:lnTo>
                  <a:pt x="9122" y="1292"/>
                </a:lnTo>
                <a:lnTo>
                  <a:pt x="9120" y="1296"/>
                </a:lnTo>
                <a:lnTo>
                  <a:pt x="9116" y="1302"/>
                </a:lnTo>
                <a:lnTo>
                  <a:pt x="9110" y="1304"/>
                </a:lnTo>
                <a:lnTo>
                  <a:pt x="9098" y="1312"/>
                </a:lnTo>
                <a:lnTo>
                  <a:pt x="9090" y="1320"/>
                </a:lnTo>
                <a:lnTo>
                  <a:pt x="9086" y="1328"/>
                </a:lnTo>
                <a:lnTo>
                  <a:pt x="9084" y="1336"/>
                </a:lnTo>
                <a:lnTo>
                  <a:pt x="9082" y="1344"/>
                </a:lnTo>
                <a:lnTo>
                  <a:pt x="9078" y="1352"/>
                </a:lnTo>
                <a:lnTo>
                  <a:pt x="9068" y="1360"/>
                </a:lnTo>
                <a:lnTo>
                  <a:pt x="9054" y="1368"/>
                </a:lnTo>
                <a:lnTo>
                  <a:pt x="9040" y="1376"/>
                </a:lnTo>
                <a:lnTo>
                  <a:pt x="9032" y="1382"/>
                </a:lnTo>
                <a:lnTo>
                  <a:pt x="9024" y="1396"/>
                </a:lnTo>
                <a:lnTo>
                  <a:pt x="9018" y="1400"/>
                </a:lnTo>
                <a:lnTo>
                  <a:pt x="9006" y="1402"/>
                </a:lnTo>
                <a:lnTo>
                  <a:pt x="8988" y="1400"/>
                </a:lnTo>
                <a:lnTo>
                  <a:pt x="8958" y="1394"/>
                </a:lnTo>
                <a:lnTo>
                  <a:pt x="8932" y="1390"/>
                </a:lnTo>
                <a:lnTo>
                  <a:pt x="8924" y="1386"/>
                </a:lnTo>
                <a:lnTo>
                  <a:pt x="8924" y="1384"/>
                </a:lnTo>
                <a:lnTo>
                  <a:pt x="8928" y="1384"/>
                </a:lnTo>
                <a:lnTo>
                  <a:pt x="8942" y="1380"/>
                </a:lnTo>
                <a:lnTo>
                  <a:pt x="8960" y="1374"/>
                </a:lnTo>
                <a:lnTo>
                  <a:pt x="8982" y="1368"/>
                </a:lnTo>
                <a:lnTo>
                  <a:pt x="8992" y="1362"/>
                </a:lnTo>
                <a:lnTo>
                  <a:pt x="9002" y="1356"/>
                </a:lnTo>
                <a:lnTo>
                  <a:pt x="9010" y="1348"/>
                </a:lnTo>
                <a:lnTo>
                  <a:pt x="9016" y="1338"/>
                </a:lnTo>
                <a:lnTo>
                  <a:pt x="9026" y="1322"/>
                </a:lnTo>
                <a:lnTo>
                  <a:pt x="9034" y="1312"/>
                </a:lnTo>
                <a:lnTo>
                  <a:pt x="9042" y="1306"/>
                </a:lnTo>
                <a:lnTo>
                  <a:pt x="9048" y="1302"/>
                </a:lnTo>
                <a:lnTo>
                  <a:pt x="9054" y="1300"/>
                </a:lnTo>
                <a:lnTo>
                  <a:pt x="9058" y="1294"/>
                </a:lnTo>
                <a:lnTo>
                  <a:pt x="9062" y="1286"/>
                </a:lnTo>
                <a:lnTo>
                  <a:pt x="9066" y="1272"/>
                </a:lnTo>
                <a:lnTo>
                  <a:pt x="9066" y="1256"/>
                </a:lnTo>
                <a:lnTo>
                  <a:pt x="9062" y="1244"/>
                </a:lnTo>
                <a:lnTo>
                  <a:pt x="9056" y="1234"/>
                </a:lnTo>
                <a:lnTo>
                  <a:pt x="9048" y="1224"/>
                </a:lnTo>
                <a:lnTo>
                  <a:pt x="9040" y="1214"/>
                </a:lnTo>
                <a:lnTo>
                  <a:pt x="9034" y="1202"/>
                </a:lnTo>
                <a:lnTo>
                  <a:pt x="9030" y="1186"/>
                </a:lnTo>
                <a:lnTo>
                  <a:pt x="9032" y="1166"/>
                </a:lnTo>
                <a:lnTo>
                  <a:pt x="9038" y="1126"/>
                </a:lnTo>
                <a:lnTo>
                  <a:pt x="9040" y="1110"/>
                </a:lnTo>
                <a:lnTo>
                  <a:pt x="9042" y="1094"/>
                </a:lnTo>
                <a:lnTo>
                  <a:pt x="9040" y="1080"/>
                </a:lnTo>
                <a:lnTo>
                  <a:pt x="9036" y="1068"/>
                </a:lnTo>
                <a:lnTo>
                  <a:pt x="9028" y="1056"/>
                </a:lnTo>
                <a:lnTo>
                  <a:pt x="9014" y="1042"/>
                </a:lnTo>
                <a:lnTo>
                  <a:pt x="9004" y="1032"/>
                </a:lnTo>
                <a:lnTo>
                  <a:pt x="9002" y="1028"/>
                </a:lnTo>
                <a:lnTo>
                  <a:pt x="9002" y="1024"/>
                </a:lnTo>
                <a:lnTo>
                  <a:pt x="9002" y="1020"/>
                </a:lnTo>
                <a:lnTo>
                  <a:pt x="9006" y="1018"/>
                </a:lnTo>
                <a:lnTo>
                  <a:pt x="9014" y="1012"/>
                </a:lnTo>
                <a:lnTo>
                  <a:pt x="9024" y="1004"/>
                </a:lnTo>
                <a:lnTo>
                  <a:pt x="9034" y="994"/>
                </a:lnTo>
                <a:lnTo>
                  <a:pt x="9038" y="988"/>
                </a:lnTo>
                <a:lnTo>
                  <a:pt x="9042" y="982"/>
                </a:lnTo>
                <a:lnTo>
                  <a:pt x="9044" y="974"/>
                </a:lnTo>
                <a:lnTo>
                  <a:pt x="9044" y="964"/>
                </a:lnTo>
                <a:lnTo>
                  <a:pt x="9044" y="952"/>
                </a:lnTo>
                <a:lnTo>
                  <a:pt x="9040" y="944"/>
                </a:lnTo>
                <a:lnTo>
                  <a:pt x="9036" y="936"/>
                </a:lnTo>
                <a:lnTo>
                  <a:pt x="9030" y="932"/>
                </a:lnTo>
                <a:lnTo>
                  <a:pt x="9022" y="928"/>
                </a:lnTo>
                <a:lnTo>
                  <a:pt x="9014" y="924"/>
                </a:lnTo>
                <a:lnTo>
                  <a:pt x="8994" y="922"/>
                </a:lnTo>
                <a:lnTo>
                  <a:pt x="8974" y="922"/>
                </a:lnTo>
                <a:lnTo>
                  <a:pt x="8952" y="922"/>
                </a:lnTo>
                <a:lnTo>
                  <a:pt x="8932" y="924"/>
                </a:lnTo>
                <a:lnTo>
                  <a:pt x="8916" y="922"/>
                </a:lnTo>
                <a:lnTo>
                  <a:pt x="8908" y="920"/>
                </a:lnTo>
                <a:lnTo>
                  <a:pt x="8900" y="922"/>
                </a:lnTo>
                <a:lnTo>
                  <a:pt x="8896" y="926"/>
                </a:lnTo>
                <a:lnTo>
                  <a:pt x="8890" y="932"/>
                </a:lnTo>
                <a:lnTo>
                  <a:pt x="8882" y="946"/>
                </a:lnTo>
                <a:lnTo>
                  <a:pt x="8876" y="966"/>
                </a:lnTo>
                <a:lnTo>
                  <a:pt x="8868" y="986"/>
                </a:lnTo>
                <a:lnTo>
                  <a:pt x="8860" y="1006"/>
                </a:lnTo>
                <a:lnTo>
                  <a:pt x="8854" y="1016"/>
                </a:lnTo>
                <a:lnTo>
                  <a:pt x="8846" y="1024"/>
                </a:lnTo>
                <a:lnTo>
                  <a:pt x="8838" y="1030"/>
                </a:lnTo>
                <a:lnTo>
                  <a:pt x="8826" y="1036"/>
                </a:lnTo>
                <a:lnTo>
                  <a:pt x="8804" y="1048"/>
                </a:lnTo>
                <a:lnTo>
                  <a:pt x="8798" y="1052"/>
                </a:lnTo>
                <a:lnTo>
                  <a:pt x="8794" y="1058"/>
                </a:lnTo>
                <a:lnTo>
                  <a:pt x="8792" y="1062"/>
                </a:lnTo>
                <a:lnTo>
                  <a:pt x="8794" y="1066"/>
                </a:lnTo>
                <a:lnTo>
                  <a:pt x="8800" y="1074"/>
                </a:lnTo>
                <a:lnTo>
                  <a:pt x="8808" y="1082"/>
                </a:lnTo>
                <a:lnTo>
                  <a:pt x="8812" y="1088"/>
                </a:lnTo>
                <a:lnTo>
                  <a:pt x="8814" y="1094"/>
                </a:lnTo>
                <a:lnTo>
                  <a:pt x="8816" y="1102"/>
                </a:lnTo>
                <a:lnTo>
                  <a:pt x="8814" y="1108"/>
                </a:lnTo>
                <a:lnTo>
                  <a:pt x="8812" y="1118"/>
                </a:lnTo>
                <a:lnTo>
                  <a:pt x="8806" y="1128"/>
                </a:lnTo>
                <a:lnTo>
                  <a:pt x="8800" y="1138"/>
                </a:lnTo>
                <a:lnTo>
                  <a:pt x="8798" y="1146"/>
                </a:lnTo>
                <a:lnTo>
                  <a:pt x="8800" y="1154"/>
                </a:lnTo>
                <a:lnTo>
                  <a:pt x="8804" y="1162"/>
                </a:lnTo>
                <a:lnTo>
                  <a:pt x="8812" y="1168"/>
                </a:lnTo>
                <a:lnTo>
                  <a:pt x="8820" y="1174"/>
                </a:lnTo>
                <a:lnTo>
                  <a:pt x="8842" y="1184"/>
                </a:lnTo>
                <a:lnTo>
                  <a:pt x="8862" y="1196"/>
                </a:lnTo>
                <a:lnTo>
                  <a:pt x="8872" y="1200"/>
                </a:lnTo>
                <a:lnTo>
                  <a:pt x="8878" y="1208"/>
                </a:lnTo>
                <a:lnTo>
                  <a:pt x="8884" y="1214"/>
                </a:lnTo>
                <a:lnTo>
                  <a:pt x="8886" y="1220"/>
                </a:lnTo>
                <a:lnTo>
                  <a:pt x="8886" y="1230"/>
                </a:lnTo>
                <a:lnTo>
                  <a:pt x="8880" y="1238"/>
                </a:lnTo>
                <a:lnTo>
                  <a:pt x="8870" y="1254"/>
                </a:lnTo>
                <a:lnTo>
                  <a:pt x="8866" y="1258"/>
                </a:lnTo>
                <a:lnTo>
                  <a:pt x="8862" y="1260"/>
                </a:lnTo>
                <a:lnTo>
                  <a:pt x="8858" y="1260"/>
                </a:lnTo>
                <a:lnTo>
                  <a:pt x="8854" y="1258"/>
                </a:lnTo>
                <a:lnTo>
                  <a:pt x="8844" y="1252"/>
                </a:lnTo>
                <a:lnTo>
                  <a:pt x="8830" y="1240"/>
                </a:lnTo>
                <a:lnTo>
                  <a:pt x="8806" y="1224"/>
                </a:lnTo>
                <a:lnTo>
                  <a:pt x="8772" y="1204"/>
                </a:lnTo>
                <a:lnTo>
                  <a:pt x="8752" y="1194"/>
                </a:lnTo>
                <a:lnTo>
                  <a:pt x="8726" y="1184"/>
                </a:lnTo>
                <a:lnTo>
                  <a:pt x="8698" y="1174"/>
                </a:lnTo>
                <a:lnTo>
                  <a:pt x="8674" y="1166"/>
                </a:lnTo>
                <a:lnTo>
                  <a:pt x="8652" y="1160"/>
                </a:lnTo>
                <a:lnTo>
                  <a:pt x="8630" y="1156"/>
                </a:lnTo>
                <a:lnTo>
                  <a:pt x="8612" y="1152"/>
                </a:lnTo>
                <a:lnTo>
                  <a:pt x="8594" y="1152"/>
                </a:lnTo>
                <a:lnTo>
                  <a:pt x="8580" y="1152"/>
                </a:lnTo>
                <a:lnTo>
                  <a:pt x="8568" y="1152"/>
                </a:lnTo>
                <a:lnTo>
                  <a:pt x="8556" y="1156"/>
                </a:lnTo>
                <a:lnTo>
                  <a:pt x="8548" y="1158"/>
                </a:lnTo>
                <a:lnTo>
                  <a:pt x="8542" y="1162"/>
                </a:lnTo>
                <a:lnTo>
                  <a:pt x="8540" y="1168"/>
                </a:lnTo>
                <a:lnTo>
                  <a:pt x="8538" y="1174"/>
                </a:lnTo>
                <a:lnTo>
                  <a:pt x="8538" y="1180"/>
                </a:lnTo>
                <a:lnTo>
                  <a:pt x="8542" y="1186"/>
                </a:lnTo>
                <a:lnTo>
                  <a:pt x="8548" y="1194"/>
                </a:lnTo>
                <a:lnTo>
                  <a:pt x="8552" y="1198"/>
                </a:lnTo>
                <a:lnTo>
                  <a:pt x="8552" y="1204"/>
                </a:lnTo>
                <a:lnTo>
                  <a:pt x="8552" y="1210"/>
                </a:lnTo>
                <a:lnTo>
                  <a:pt x="8550" y="1216"/>
                </a:lnTo>
                <a:lnTo>
                  <a:pt x="8542" y="1228"/>
                </a:lnTo>
                <a:lnTo>
                  <a:pt x="8530" y="1238"/>
                </a:lnTo>
                <a:lnTo>
                  <a:pt x="8518" y="1244"/>
                </a:lnTo>
                <a:lnTo>
                  <a:pt x="8512" y="1246"/>
                </a:lnTo>
                <a:lnTo>
                  <a:pt x="8506" y="1246"/>
                </a:lnTo>
                <a:lnTo>
                  <a:pt x="8500" y="1244"/>
                </a:lnTo>
                <a:lnTo>
                  <a:pt x="8496" y="1242"/>
                </a:lnTo>
                <a:lnTo>
                  <a:pt x="8494" y="1236"/>
                </a:lnTo>
                <a:lnTo>
                  <a:pt x="8494" y="1230"/>
                </a:lnTo>
                <a:lnTo>
                  <a:pt x="8492" y="1216"/>
                </a:lnTo>
                <a:lnTo>
                  <a:pt x="8490" y="1208"/>
                </a:lnTo>
                <a:lnTo>
                  <a:pt x="8486" y="1206"/>
                </a:lnTo>
                <a:lnTo>
                  <a:pt x="8478" y="1206"/>
                </a:lnTo>
                <a:lnTo>
                  <a:pt x="8470" y="1208"/>
                </a:lnTo>
                <a:lnTo>
                  <a:pt x="8458" y="1214"/>
                </a:lnTo>
                <a:lnTo>
                  <a:pt x="8430" y="1234"/>
                </a:lnTo>
                <a:lnTo>
                  <a:pt x="8416" y="1242"/>
                </a:lnTo>
                <a:lnTo>
                  <a:pt x="8410" y="1242"/>
                </a:lnTo>
                <a:lnTo>
                  <a:pt x="8404" y="1242"/>
                </a:lnTo>
                <a:lnTo>
                  <a:pt x="8394" y="1240"/>
                </a:lnTo>
                <a:lnTo>
                  <a:pt x="8386" y="1236"/>
                </a:lnTo>
                <a:lnTo>
                  <a:pt x="8378" y="1232"/>
                </a:lnTo>
                <a:lnTo>
                  <a:pt x="8366" y="1230"/>
                </a:lnTo>
                <a:lnTo>
                  <a:pt x="8358" y="1232"/>
                </a:lnTo>
                <a:lnTo>
                  <a:pt x="8350" y="1234"/>
                </a:lnTo>
                <a:lnTo>
                  <a:pt x="8330" y="1246"/>
                </a:lnTo>
                <a:lnTo>
                  <a:pt x="8308" y="1256"/>
                </a:lnTo>
                <a:lnTo>
                  <a:pt x="8300" y="1258"/>
                </a:lnTo>
                <a:lnTo>
                  <a:pt x="8294" y="1260"/>
                </a:lnTo>
                <a:lnTo>
                  <a:pt x="8288" y="1260"/>
                </a:lnTo>
                <a:lnTo>
                  <a:pt x="8284" y="1258"/>
                </a:lnTo>
                <a:lnTo>
                  <a:pt x="8280" y="1254"/>
                </a:lnTo>
                <a:lnTo>
                  <a:pt x="8278" y="1250"/>
                </a:lnTo>
                <a:lnTo>
                  <a:pt x="8278" y="1240"/>
                </a:lnTo>
                <a:lnTo>
                  <a:pt x="8280" y="1230"/>
                </a:lnTo>
                <a:lnTo>
                  <a:pt x="8286" y="1220"/>
                </a:lnTo>
                <a:lnTo>
                  <a:pt x="8294" y="1212"/>
                </a:lnTo>
                <a:lnTo>
                  <a:pt x="8300" y="1206"/>
                </a:lnTo>
                <a:lnTo>
                  <a:pt x="8300" y="1204"/>
                </a:lnTo>
                <a:lnTo>
                  <a:pt x="8298" y="1204"/>
                </a:lnTo>
                <a:lnTo>
                  <a:pt x="8290" y="1204"/>
                </a:lnTo>
                <a:lnTo>
                  <a:pt x="8276" y="1206"/>
                </a:lnTo>
                <a:lnTo>
                  <a:pt x="8256" y="1214"/>
                </a:lnTo>
                <a:lnTo>
                  <a:pt x="8230" y="1224"/>
                </a:lnTo>
                <a:lnTo>
                  <a:pt x="8200" y="1236"/>
                </a:lnTo>
                <a:lnTo>
                  <a:pt x="8164" y="1254"/>
                </a:lnTo>
                <a:lnTo>
                  <a:pt x="8130" y="1270"/>
                </a:lnTo>
                <a:lnTo>
                  <a:pt x="8104" y="1278"/>
                </a:lnTo>
                <a:lnTo>
                  <a:pt x="8084" y="1282"/>
                </a:lnTo>
                <a:lnTo>
                  <a:pt x="8068" y="1286"/>
                </a:lnTo>
                <a:lnTo>
                  <a:pt x="8056" y="1288"/>
                </a:lnTo>
                <a:lnTo>
                  <a:pt x="8048" y="1294"/>
                </a:lnTo>
                <a:lnTo>
                  <a:pt x="8040" y="1304"/>
                </a:lnTo>
                <a:lnTo>
                  <a:pt x="8034" y="1322"/>
                </a:lnTo>
                <a:lnTo>
                  <a:pt x="8026" y="1342"/>
                </a:lnTo>
                <a:lnTo>
                  <a:pt x="8020" y="1352"/>
                </a:lnTo>
                <a:lnTo>
                  <a:pt x="8016" y="1356"/>
                </a:lnTo>
                <a:lnTo>
                  <a:pt x="8010" y="1358"/>
                </a:lnTo>
                <a:lnTo>
                  <a:pt x="7996" y="1354"/>
                </a:lnTo>
                <a:lnTo>
                  <a:pt x="7986" y="1356"/>
                </a:lnTo>
                <a:lnTo>
                  <a:pt x="7976" y="1360"/>
                </a:lnTo>
                <a:lnTo>
                  <a:pt x="7966" y="1364"/>
                </a:lnTo>
                <a:lnTo>
                  <a:pt x="7960" y="1364"/>
                </a:lnTo>
                <a:lnTo>
                  <a:pt x="7956" y="1362"/>
                </a:lnTo>
                <a:lnTo>
                  <a:pt x="7954" y="1358"/>
                </a:lnTo>
                <a:lnTo>
                  <a:pt x="7952" y="1352"/>
                </a:lnTo>
                <a:lnTo>
                  <a:pt x="7948" y="1344"/>
                </a:lnTo>
                <a:lnTo>
                  <a:pt x="7942" y="1338"/>
                </a:lnTo>
                <a:lnTo>
                  <a:pt x="7930" y="1330"/>
                </a:lnTo>
                <a:lnTo>
                  <a:pt x="7920" y="1324"/>
                </a:lnTo>
                <a:lnTo>
                  <a:pt x="7918" y="1322"/>
                </a:lnTo>
                <a:lnTo>
                  <a:pt x="7918" y="1318"/>
                </a:lnTo>
                <a:lnTo>
                  <a:pt x="7918" y="1314"/>
                </a:lnTo>
                <a:lnTo>
                  <a:pt x="7920" y="1312"/>
                </a:lnTo>
                <a:lnTo>
                  <a:pt x="7926" y="1304"/>
                </a:lnTo>
                <a:lnTo>
                  <a:pt x="7934" y="1300"/>
                </a:lnTo>
                <a:lnTo>
                  <a:pt x="7946" y="1296"/>
                </a:lnTo>
                <a:lnTo>
                  <a:pt x="7958" y="1292"/>
                </a:lnTo>
                <a:lnTo>
                  <a:pt x="7970" y="1292"/>
                </a:lnTo>
                <a:lnTo>
                  <a:pt x="7976" y="1290"/>
                </a:lnTo>
                <a:lnTo>
                  <a:pt x="7980" y="1288"/>
                </a:lnTo>
                <a:lnTo>
                  <a:pt x="7982" y="1286"/>
                </a:lnTo>
                <a:lnTo>
                  <a:pt x="7984" y="1282"/>
                </a:lnTo>
                <a:lnTo>
                  <a:pt x="7982" y="1274"/>
                </a:lnTo>
                <a:lnTo>
                  <a:pt x="7978" y="1264"/>
                </a:lnTo>
                <a:lnTo>
                  <a:pt x="7968" y="1254"/>
                </a:lnTo>
                <a:lnTo>
                  <a:pt x="7956" y="1246"/>
                </a:lnTo>
                <a:lnTo>
                  <a:pt x="7942" y="1240"/>
                </a:lnTo>
                <a:lnTo>
                  <a:pt x="7934" y="1238"/>
                </a:lnTo>
                <a:lnTo>
                  <a:pt x="7926" y="1238"/>
                </a:lnTo>
                <a:lnTo>
                  <a:pt x="7910" y="1238"/>
                </a:lnTo>
                <a:lnTo>
                  <a:pt x="7892" y="1236"/>
                </a:lnTo>
                <a:lnTo>
                  <a:pt x="7866" y="1230"/>
                </a:lnTo>
                <a:lnTo>
                  <a:pt x="7858" y="1230"/>
                </a:lnTo>
                <a:lnTo>
                  <a:pt x="7856" y="1230"/>
                </a:lnTo>
                <a:lnTo>
                  <a:pt x="7860" y="1236"/>
                </a:lnTo>
                <a:lnTo>
                  <a:pt x="7870" y="1246"/>
                </a:lnTo>
                <a:lnTo>
                  <a:pt x="7876" y="1252"/>
                </a:lnTo>
                <a:lnTo>
                  <a:pt x="7880" y="1258"/>
                </a:lnTo>
                <a:lnTo>
                  <a:pt x="7882" y="1264"/>
                </a:lnTo>
                <a:lnTo>
                  <a:pt x="7884" y="1270"/>
                </a:lnTo>
                <a:lnTo>
                  <a:pt x="7882" y="1284"/>
                </a:lnTo>
                <a:lnTo>
                  <a:pt x="7876" y="1296"/>
                </a:lnTo>
                <a:lnTo>
                  <a:pt x="7872" y="1306"/>
                </a:lnTo>
                <a:lnTo>
                  <a:pt x="7870" y="1318"/>
                </a:lnTo>
                <a:lnTo>
                  <a:pt x="7870" y="1324"/>
                </a:lnTo>
                <a:lnTo>
                  <a:pt x="7874" y="1328"/>
                </a:lnTo>
                <a:lnTo>
                  <a:pt x="7878" y="1334"/>
                </a:lnTo>
                <a:lnTo>
                  <a:pt x="7884" y="1340"/>
                </a:lnTo>
                <a:lnTo>
                  <a:pt x="7896" y="1348"/>
                </a:lnTo>
                <a:lnTo>
                  <a:pt x="7900" y="1352"/>
                </a:lnTo>
                <a:lnTo>
                  <a:pt x="7902" y="1356"/>
                </a:lnTo>
                <a:lnTo>
                  <a:pt x="7902" y="1364"/>
                </a:lnTo>
                <a:lnTo>
                  <a:pt x="7898" y="1372"/>
                </a:lnTo>
                <a:lnTo>
                  <a:pt x="7892" y="1380"/>
                </a:lnTo>
                <a:lnTo>
                  <a:pt x="7888" y="1390"/>
                </a:lnTo>
                <a:lnTo>
                  <a:pt x="7884" y="1400"/>
                </a:lnTo>
                <a:lnTo>
                  <a:pt x="7886" y="1414"/>
                </a:lnTo>
                <a:lnTo>
                  <a:pt x="7886" y="1424"/>
                </a:lnTo>
                <a:lnTo>
                  <a:pt x="7884" y="1422"/>
                </a:lnTo>
                <a:lnTo>
                  <a:pt x="7876" y="1414"/>
                </a:lnTo>
                <a:lnTo>
                  <a:pt x="7864" y="1402"/>
                </a:lnTo>
                <a:lnTo>
                  <a:pt x="7850" y="1390"/>
                </a:lnTo>
                <a:lnTo>
                  <a:pt x="7842" y="1386"/>
                </a:lnTo>
                <a:lnTo>
                  <a:pt x="7832" y="1382"/>
                </a:lnTo>
                <a:lnTo>
                  <a:pt x="7822" y="1382"/>
                </a:lnTo>
                <a:lnTo>
                  <a:pt x="7810" y="1382"/>
                </a:lnTo>
                <a:lnTo>
                  <a:pt x="7798" y="1386"/>
                </a:lnTo>
                <a:lnTo>
                  <a:pt x="7786" y="1394"/>
                </a:lnTo>
                <a:lnTo>
                  <a:pt x="7762" y="1410"/>
                </a:lnTo>
                <a:lnTo>
                  <a:pt x="7740" y="1422"/>
                </a:lnTo>
                <a:lnTo>
                  <a:pt x="7724" y="1432"/>
                </a:lnTo>
                <a:lnTo>
                  <a:pt x="7712" y="1440"/>
                </a:lnTo>
                <a:lnTo>
                  <a:pt x="7706" y="1448"/>
                </a:lnTo>
                <a:lnTo>
                  <a:pt x="7706" y="1452"/>
                </a:lnTo>
                <a:lnTo>
                  <a:pt x="7706" y="1456"/>
                </a:lnTo>
                <a:lnTo>
                  <a:pt x="7712" y="1468"/>
                </a:lnTo>
                <a:lnTo>
                  <a:pt x="7724" y="1482"/>
                </a:lnTo>
                <a:lnTo>
                  <a:pt x="7736" y="1498"/>
                </a:lnTo>
                <a:lnTo>
                  <a:pt x="7738" y="1504"/>
                </a:lnTo>
                <a:lnTo>
                  <a:pt x="7740" y="1508"/>
                </a:lnTo>
                <a:lnTo>
                  <a:pt x="7738" y="1512"/>
                </a:lnTo>
                <a:lnTo>
                  <a:pt x="7736" y="1516"/>
                </a:lnTo>
                <a:lnTo>
                  <a:pt x="7732" y="1518"/>
                </a:lnTo>
                <a:lnTo>
                  <a:pt x="7726" y="1520"/>
                </a:lnTo>
                <a:lnTo>
                  <a:pt x="7710" y="1520"/>
                </a:lnTo>
                <a:lnTo>
                  <a:pt x="7690" y="1516"/>
                </a:lnTo>
                <a:lnTo>
                  <a:pt x="7668" y="1508"/>
                </a:lnTo>
                <a:lnTo>
                  <a:pt x="7642" y="1496"/>
                </a:lnTo>
                <a:lnTo>
                  <a:pt x="7618" y="1486"/>
                </a:lnTo>
                <a:lnTo>
                  <a:pt x="7600" y="1482"/>
                </a:lnTo>
                <a:lnTo>
                  <a:pt x="7586" y="1480"/>
                </a:lnTo>
                <a:lnTo>
                  <a:pt x="7576" y="1482"/>
                </a:lnTo>
                <a:lnTo>
                  <a:pt x="7574" y="1484"/>
                </a:lnTo>
                <a:lnTo>
                  <a:pt x="7572" y="1486"/>
                </a:lnTo>
                <a:lnTo>
                  <a:pt x="7572" y="1494"/>
                </a:lnTo>
                <a:lnTo>
                  <a:pt x="7576" y="1504"/>
                </a:lnTo>
                <a:lnTo>
                  <a:pt x="7584" y="1514"/>
                </a:lnTo>
                <a:lnTo>
                  <a:pt x="7596" y="1524"/>
                </a:lnTo>
                <a:lnTo>
                  <a:pt x="7610" y="1530"/>
                </a:lnTo>
                <a:lnTo>
                  <a:pt x="7632" y="1540"/>
                </a:lnTo>
                <a:lnTo>
                  <a:pt x="7638" y="1544"/>
                </a:lnTo>
                <a:lnTo>
                  <a:pt x="7640" y="1546"/>
                </a:lnTo>
                <a:lnTo>
                  <a:pt x="7640" y="1548"/>
                </a:lnTo>
                <a:lnTo>
                  <a:pt x="7636" y="1554"/>
                </a:lnTo>
                <a:lnTo>
                  <a:pt x="7624" y="1562"/>
                </a:lnTo>
                <a:lnTo>
                  <a:pt x="7610" y="1568"/>
                </a:lnTo>
                <a:lnTo>
                  <a:pt x="7604" y="1570"/>
                </a:lnTo>
                <a:lnTo>
                  <a:pt x="7600" y="1568"/>
                </a:lnTo>
                <a:lnTo>
                  <a:pt x="7592" y="1564"/>
                </a:lnTo>
                <a:lnTo>
                  <a:pt x="7586" y="1558"/>
                </a:lnTo>
                <a:lnTo>
                  <a:pt x="7580" y="1550"/>
                </a:lnTo>
                <a:lnTo>
                  <a:pt x="7570" y="1540"/>
                </a:lnTo>
                <a:lnTo>
                  <a:pt x="7560" y="1532"/>
                </a:lnTo>
                <a:lnTo>
                  <a:pt x="7552" y="1530"/>
                </a:lnTo>
                <a:lnTo>
                  <a:pt x="7544" y="1528"/>
                </a:lnTo>
                <a:lnTo>
                  <a:pt x="7528" y="1524"/>
                </a:lnTo>
                <a:lnTo>
                  <a:pt x="7520" y="1518"/>
                </a:lnTo>
                <a:lnTo>
                  <a:pt x="7516" y="1512"/>
                </a:lnTo>
                <a:lnTo>
                  <a:pt x="7516" y="1506"/>
                </a:lnTo>
                <a:lnTo>
                  <a:pt x="7516" y="1498"/>
                </a:lnTo>
                <a:lnTo>
                  <a:pt x="7514" y="1490"/>
                </a:lnTo>
                <a:lnTo>
                  <a:pt x="7512" y="1482"/>
                </a:lnTo>
                <a:lnTo>
                  <a:pt x="7504" y="1474"/>
                </a:lnTo>
                <a:lnTo>
                  <a:pt x="7498" y="1468"/>
                </a:lnTo>
                <a:lnTo>
                  <a:pt x="7496" y="1464"/>
                </a:lnTo>
                <a:lnTo>
                  <a:pt x="7496" y="1460"/>
                </a:lnTo>
                <a:lnTo>
                  <a:pt x="7496" y="1458"/>
                </a:lnTo>
                <a:lnTo>
                  <a:pt x="7500" y="1452"/>
                </a:lnTo>
                <a:lnTo>
                  <a:pt x="7506" y="1446"/>
                </a:lnTo>
                <a:lnTo>
                  <a:pt x="7512" y="1438"/>
                </a:lnTo>
                <a:lnTo>
                  <a:pt x="7514" y="1432"/>
                </a:lnTo>
                <a:lnTo>
                  <a:pt x="7512" y="1428"/>
                </a:lnTo>
                <a:lnTo>
                  <a:pt x="7510" y="1424"/>
                </a:lnTo>
                <a:lnTo>
                  <a:pt x="7506" y="1418"/>
                </a:lnTo>
                <a:lnTo>
                  <a:pt x="7500" y="1412"/>
                </a:lnTo>
                <a:lnTo>
                  <a:pt x="7484" y="1402"/>
                </a:lnTo>
                <a:lnTo>
                  <a:pt x="7470" y="1394"/>
                </a:lnTo>
                <a:lnTo>
                  <a:pt x="7442" y="1378"/>
                </a:lnTo>
                <a:lnTo>
                  <a:pt x="7432" y="1370"/>
                </a:lnTo>
                <a:lnTo>
                  <a:pt x="7422" y="1364"/>
                </a:lnTo>
                <a:lnTo>
                  <a:pt x="7416" y="1354"/>
                </a:lnTo>
                <a:lnTo>
                  <a:pt x="7412" y="1344"/>
                </a:lnTo>
                <a:lnTo>
                  <a:pt x="7410" y="1336"/>
                </a:lnTo>
                <a:lnTo>
                  <a:pt x="7410" y="1334"/>
                </a:lnTo>
                <a:lnTo>
                  <a:pt x="7420" y="1344"/>
                </a:lnTo>
                <a:lnTo>
                  <a:pt x="7430" y="1352"/>
                </a:lnTo>
                <a:lnTo>
                  <a:pt x="7446" y="1362"/>
                </a:lnTo>
                <a:lnTo>
                  <a:pt x="7466" y="1370"/>
                </a:lnTo>
                <a:lnTo>
                  <a:pt x="7492" y="1376"/>
                </a:lnTo>
                <a:lnTo>
                  <a:pt x="7520" y="1382"/>
                </a:lnTo>
                <a:lnTo>
                  <a:pt x="7548" y="1390"/>
                </a:lnTo>
                <a:lnTo>
                  <a:pt x="7606" y="1408"/>
                </a:lnTo>
                <a:lnTo>
                  <a:pt x="7632" y="1414"/>
                </a:lnTo>
                <a:lnTo>
                  <a:pt x="7646" y="1416"/>
                </a:lnTo>
                <a:lnTo>
                  <a:pt x="7660" y="1416"/>
                </a:lnTo>
                <a:lnTo>
                  <a:pt x="7674" y="1416"/>
                </a:lnTo>
                <a:lnTo>
                  <a:pt x="7686" y="1414"/>
                </a:lnTo>
                <a:lnTo>
                  <a:pt x="7700" y="1408"/>
                </a:lnTo>
                <a:lnTo>
                  <a:pt x="7714" y="1402"/>
                </a:lnTo>
                <a:lnTo>
                  <a:pt x="7738" y="1388"/>
                </a:lnTo>
                <a:lnTo>
                  <a:pt x="7756" y="1374"/>
                </a:lnTo>
                <a:lnTo>
                  <a:pt x="7770" y="1360"/>
                </a:lnTo>
                <a:lnTo>
                  <a:pt x="7774" y="1354"/>
                </a:lnTo>
                <a:lnTo>
                  <a:pt x="7776" y="1346"/>
                </a:lnTo>
                <a:lnTo>
                  <a:pt x="7778" y="1340"/>
                </a:lnTo>
                <a:lnTo>
                  <a:pt x="7778" y="1334"/>
                </a:lnTo>
                <a:lnTo>
                  <a:pt x="7774" y="1326"/>
                </a:lnTo>
                <a:lnTo>
                  <a:pt x="7770" y="1320"/>
                </a:lnTo>
                <a:lnTo>
                  <a:pt x="7764" y="1312"/>
                </a:lnTo>
                <a:lnTo>
                  <a:pt x="7756" y="1304"/>
                </a:lnTo>
                <a:lnTo>
                  <a:pt x="7734" y="1288"/>
                </a:lnTo>
                <a:lnTo>
                  <a:pt x="7694" y="1264"/>
                </a:lnTo>
                <a:lnTo>
                  <a:pt x="7666" y="1252"/>
                </a:lnTo>
                <a:lnTo>
                  <a:pt x="7638" y="1238"/>
                </a:lnTo>
                <a:lnTo>
                  <a:pt x="7594" y="1212"/>
                </a:lnTo>
                <a:lnTo>
                  <a:pt x="7570" y="1198"/>
                </a:lnTo>
                <a:lnTo>
                  <a:pt x="7552" y="1190"/>
                </a:lnTo>
                <a:lnTo>
                  <a:pt x="7538" y="1188"/>
                </a:lnTo>
                <a:lnTo>
                  <a:pt x="7528" y="1188"/>
                </a:lnTo>
                <a:lnTo>
                  <a:pt x="7518" y="1190"/>
                </a:lnTo>
                <a:lnTo>
                  <a:pt x="7508" y="1190"/>
                </a:lnTo>
                <a:lnTo>
                  <a:pt x="7492" y="1188"/>
                </a:lnTo>
                <a:lnTo>
                  <a:pt x="7472" y="1182"/>
                </a:lnTo>
                <a:lnTo>
                  <a:pt x="7452" y="1176"/>
                </a:lnTo>
                <a:lnTo>
                  <a:pt x="7442" y="1170"/>
                </a:lnTo>
                <a:lnTo>
                  <a:pt x="7440" y="1166"/>
                </a:lnTo>
                <a:lnTo>
                  <a:pt x="7440" y="1164"/>
                </a:lnTo>
                <a:lnTo>
                  <a:pt x="7442" y="1160"/>
                </a:lnTo>
                <a:lnTo>
                  <a:pt x="7442" y="1156"/>
                </a:lnTo>
                <a:lnTo>
                  <a:pt x="7436" y="1152"/>
                </a:lnTo>
                <a:lnTo>
                  <a:pt x="7424" y="1146"/>
                </a:lnTo>
                <a:lnTo>
                  <a:pt x="7410" y="1140"/>
                </a:lnTo>
                <a:lnTo>
                  <a:pt x="7402" y="1140"/>
                </a:lnTo>
                <a:lnTo>
                  <a:pt x="7398" y="1144"/>
                </a:lnTo>
                <a:lnTo>
                  <a:pt x="7394" y="1148"/>
                </a:lnTo>
                <a:lnTo>
                  <a:pt x="7390" y="1152"/>
                </a:lnTo>
                <a:lnTo>
                  <a:pt x="7384" y="1156"/>
                </a:lnTo>
                <a:lnTo>
                  <a:pt x="7370" y="1156"/>
                </a:lnTo>
                <a:lnTo>
                  <a:pt x="7350" y="1150"/>
                </a:lnTo>
                <a:lnTo>
                  <a:pt x="7342" y="1150"/>
                </a:lnTo>
                <a:lnTo>
                  <a:pt x="7336" y="1150"/>
                </a:lnTo>
                <a:lnTo>
                  <a:pt x="7332" y="1148"/>
                </a:lnTo>
                <a:lnTo>
                  <a:pt x="7328" y="1146"/>
                </a:lnTo>
                <a:lnTo>
                  <a:pt x="7326" y="1144"/>
                </a:lnTo>
                <a:lnTo>
                  <a:pt x="7322" y="1148"/>
                </a:lnTo>
                <a:lnTo>
                  <a:pt x="7320" y="1152"/>
                </a:lnTo>
                <a:lnTo>
                  <a:pt x="7314" y="1154"/>
                </a:lnTo>
                <a:lnTo>
                  <a:pt x="7304" y="1156"/>
                </a:lnTo>
                <a:lnTo>
                  <a:pt x="7302" y="1154"/>
                </a:lnTo>
                <a:lnTo>
                  <a:pt x="7304" y="1152"/>
                </a:lnTo>
                <a:lnTo>
                  <a:pt x="7306" y="1148"/>
                </a:lnTo>
                <a:lnTo>
                  <a:pt x="7306" y="1142"/>
                </a:lnTo>
                <a:lnTo>
                  <a:pt x="7304" y="1140"/>
                </a:lnTo>
                <a:lnTo>
                  <a:pt x="7302" y="1138"/>
                </a:lnTo>
                <a:lnTo>
                  <a:pt x="7298" y="1136"/>
                </a:lnTo>
                <a:lnTo>
                  <a:pt x="7292" y="1134"/>
                </a:lnTo>
                <a:lnTo>
                  <a:pt x="7282" y="1134"/>
                </a:lnTo>
                <a:lnTo>
                  <a:pt x="7276" y="1130"/>
                </a:lnTo>
                <a:lnTo>
                  <a:pt x="7270" y="1128"/>
                </a:lnTo>
                <a:lnTo>
                  <a:pt x="7264" y="1128"/>
                </a:lnTo>
                <a:lnTo>
                  <a:pt x="7260" y="1126"/>
                </a:lnTo>
                <a:lnTo>
                  <a:pt x="7264" y="1124"/>
                </a:lnTo>
                <a:lnTo>
                  <a:pt x="7276" y="1124"/>
                </a:lnTo>
                <a:lnTo>
                  <a:pt x="7298" y="1128"/>
                </a:lnTo>
                <a:lnTo>
                  <a:pt x="7308" y="1130"/>
                </a:lnTo>
                <a:lnTo>
                  <a:pt x="7318" y="1130"/>
                </a:lnTo>
                <a:lnTo>
                  <a:pt x="7324" y="1128"/>
                </a:lnTo>
                <a:lnTo>
                  <a:pt x="7330" y="1124"/>
                </a:lnTo>
                <a:lnTo>
                  <a:pt x="7338" y="1118"/>
                </a:lnTo>
                <a:lnTo>
                  <a:pt x="7342" y="1116"/>
                </a:lnTo>
                <a:lnTo>
                  <a:pt x="7348" y="1116"/>
                </a:lnTo>
                <a:lnTo>
                  <a:pt x="7352" y="1116"/>
                </a:lnTo>
                <a:lnTo>
                  <a:pt x="7356" y="1116"/>
                </a:lnTo>
                <a:lnTo>
                  <a:pt x="7358" y="1114"/>
                </a:lnTo>
                <a:lnTo>
                  <a:pt x="7360" y="1110"/>
                </a:lnTo>
                <a:lnTo>
                  <a:pt x="7360" y="1108"/>
                </a:lnTo>
                <a:lnTo>
                  <a:pt x="7358" y="1106"/>
                </a:lnTo>
                <a:lnTo>
                  <a:pt x="7356" y="1104"/>
                </a:lnTo>
                <a:lnTo>
                  <a:pt x="7352" y="1104"/>
                </a:lnTo>
                <a:lnTo>
                  <a:pt x="7346" y="1102"/>
                </a:lnTo>
                <a:lnTo>
                  <a:pt x="7342" y="1100"/>
                </a:lnTo>
                <a:lnTo>
                  <a:pt x="7340" y="1096"/>
                </a:lnTo>
                <a:lnTo>
                  <a:pt x="7336" y="1094"/>
                </a:lnTo>
                <a:lnTo>
                  <a:pt x="7332" y="1094"/>
                </a:lnTo>
                <a:lnTo>
                  <a:pt x="7328" y="1092"/>
                </a:lnTo>
                <a:lnTo>
                  <a:pt x="7326" y="1088"/>
                </a:lnTo>
                <a:lnTo>
                  <a:pt x="7320" y="1084"/>
                </a:lnTo>
                <a:lnTo>
                  <a:pt x="7318" y="1084"/>
                </a:lnTo>
                <a:lnTo>
                  <a:pt x="7314" y="1084"/>
                </a:lnTo>
                <a:lnTo>
                  <a:pt x="7308" y="1086"/>
                </a:lnTo>
                <a:lnTo>
                  <a:pt x="7308" y="1084"/>
                </a:lnTo>
                <a:lnTo>
                  <a:pt x="7306" y="1082"/>
                </a:lnTo>
                <a:lnTo>
                  <a:pt x="7298" y="1084"/>
                </a:lnTo>
                <a:lnTo>
                  <a:pt x="7290" y="1084"/>
                </a:lnTo>
                <a:lnTo>
                  <a:pt x="7290" y="1082"/>
                </a:lnTo>
                <a:lnTo>
                  <a:pt x="7290" y="1080"/>
                </a:lnTo>
                <a:lnTo>
                  <a:pt x="7290" y="1078"/>
                </a:lnTo>
                <a:lnTo>
                  <a:pt x="7286" y="1074"/>
                </a:lnTo>
                <a:lnTo>
                  <a:pt x="7280" y="1072"/>
                </a:lnTo>
                <a:lnTo>
                  <a:pt x="7274" y="1072"/>
                </a:lnTo>
                <a:lnTo>
                  <a:pt x="7268" y="1072"/>
                </a:lnTo>
                <a:lnTo>
                  <a:pt x="7262" y="1074"/>
                </a:lnTo>
                <a:lnTo>
                  <a:pt x="7258" y="1078"/>
                </a:lnTo>
                <a:lnTo>
                  <a:pt x="7256" y="1082"/>
                </a:lnTo>
                <a:lnTo>
                  <a:pt x="7254" y="1088"/>
                </a:lnTo>
                <a:lnTo>
                  <a:pt x="7254" y="1098"/>
                </a:lnTo>
                <a:lnTo>
                  <a:pt x="7256" y="1104"/>
                </a:lnTo>
                <a:lnTo>
                  <a:pt x="7254" y="1102"/>
                </a:lnTo>
                <a:lnTo>
                  <a:pt x="7248" y="1100"/>
                </a:lnTo>
                <a:lnTo>
                  <a:pt x="7246" y="1100"/>
                </a:lnTo>
                <a:lnTo>
                  <a:pt x="7242" y="1100"/>
                </a:lnTo>
                <a:lnTo>
                  <a:pt x="7236" y="1102"/>
                </a:lnTo>
                <a:lnTo>
                  <a:pt x="7232" y="1100"/>
                </a:lnTo>
                <a:lnTo>
                  <a:pt x="7232" y="1098"/>
                </a:lnTo>
                <a:lnTo>
                  <a:pt x="7238" y="1094"/>
                </a:lnTo>
                <a:lnTo>
                  <a:pt x="7244" y="1090"/>
                </a:lnTo>
                <a:lnTo>
                  <a:pt x="7248" y="1086"/>
                </a:lnTo>
                <a:lnTo>
                  <a:pt x="7250" y="1084"/>
                </a:lnTo>
                <a:lnTo>
                  <a:pt x="7246" y="1082"/>
                </a:lnTo>
                <a:lnTo>
                  <a:pt x="7240" y="1084"/>
                </a:lnTo>
                <a:lnTo>
                  <a:pt x="7238" y="1082"/>
                </a:lnTo>
                <a:lnTo>
                  <a:pt x="7240" y="1078"/>
                </a:lnTo>
                <a:lnTo>
                  <a:pt x="7242" y="1076"/>
                </a:lnTo>
                <a:lnTo>
                  <a:pt x="7250" y="1074"/>
                </a:lnTo>
                <a:lnTo>
                  <a:pt x="7256" y="1070"/>
                </a:lnTo>
                <a:lnTo>
                  <a:pt x="7258" y="1068"/>
                </a:lnTo>
                <a:lnTo>
                  <a:pt x="7258" y="1066"/>
                </a:lnTo>
                <a:lnTo>
                  <a:pt x="7258" y="1064"/>
                </a:lnTo>
                <a:lnTo>
                  <a:pt x="7256" y="1062"/>
                </a:lnTo>
                <a:lnTo>
                  <a:pt x="7250" y="1064"/>
                </a:lnTo>
                <a:lnTo>
                  <a:pt x="7246" y="1064"/>
                </a:lnTo>
                <a:lnTo>
                  <a:pt x="7246" y="1062"/>
                </a:lnTo>
                <a:lnTo>
                  <a:pt x="7244" y="1060"/>
                </a:lnTo>
                <a:lnTo>
                  <a:pt x="7244" y="1058"/>
                </a:lnTo>
                <a:lnTo>
                  <a:pt x="7244" y="1056"/>
                </a:lnTo>
                <a:lnTo>
                  <a:pt x="7238" y="1058"/>
                </a:lnTo>
                <a:lnTo>
                  <a:pt x="7232" y="1058"/>
                </a:lnTo>
                <a:lnTo>
                  <a:pt x="7230" y="1058"/>
                </a:lnTo>
                <a:lnTo>
                  <a:pt x="7226" y="1056"/>
                </a:lnTo>
                <a:lnTo>
                  <a:pt x="7222" y="1054"/>
                </a:lnTo>
                <a:lnTo>
                  <a:pt x="7220" y="1054"/>
                </a:lnTo>
                <a:lnTo>
                  <a:pt x="7218" y="1058"/>
                </a:lnTo>
                <a:lnTo>
                  <a:pt x="7216" y="1062"/>
                </a:lnTo>
                <a:lnTo>
                  <a:pt x="7214" y="1062"/>
                </a:lnTo>
                <a:lnTo>
                  <a:pt x="7212" y="1062"/>
                </a:lnTo>
                <a:lnTo>
                  <a:pt x="7208" y="1060"/>
                </a:lnTo>
                <a:lnTo>
                  <a:pt x="7206" y="1060"/>
                </a:lnTo>
                <a:lnTo>
                  <a:pt x="7202" y="1064"/>
                </a:lnTo>
                <a:lnTo>
                  <a:pt x="7202" y="1066"/>
                </a:lnTo>
                <a:lnTo>
                  <a:pt x="7202" y="1068"/>
                </a:lnTo>
                <a:lnTo>
                  <a:pt x="7204" y="1070"/>
                </a:lnTo>
                <a:lnTo>
                  <a:pt x="7208" y="1070"/>
                </a:lnTo>
                <a:lnTo>
                  <a:pt x="7214" y="1072"/>
                </a:lnTo>
                <a:lnTo>
                  <a:pt x="7212" y="1074"/>
                </a:lnTo>
                <a:lnTo>
                  <a:pt x="7208" y="1076"/>
                </a:lnTo>
                <a:lnTo>
                  <a:pt x="7208" y="1080"/>
                </a:lnTo>
                <a:lnTo>
                  <a:pt x="7204" y="1082"/>
                </a:lnTo>
                <a:lnTo>
                  <a:pt x="7200" y="1082"/>
                </a:lnTo>
                <a:lnTo>
                  <a:pt x="7200" y="1086"/>
                </a:lnTo>
                <a:lnTo>
                  <a:pt x="7198" y="1088"/>
                </a:lnTo>
                <a:lnTo>
                  <a:pt x="7196" y="1090"/>
                </a:lnTo>
                <a:lnTo>
                  <a:pt x="7194" y="1092"/>
                </a:lnTo>
                <a:lnTo>
                  <a:pt x="7194" y="1096"/>
                </a:lnTo>
                <a:lnTo>
                  <a:pt x="7196" y="1100"/>
                </a:lnTo>
                <a:lnTo>
                  <a:pt x="7194" y="1102"/>
                </a:lnTo>
                <a:lnTo>
                  <a:pt x="7190" y="1102"/>
                </a:lnTo>
                <a:lnTo>
                  <a:pt x="7180" y="1106"/>
                </a:lnTo>
                <a:lnTo>
                  <a:pt x="7176" y="1108"/>
                </a:lnTo>
                <a:lnTo>
                  <a:pt x="7176" y="1102"/>
                </a:lnTo>
                <a:lnTo>
                  <a:pt x="7180" y="1094"/>
                </a:lnTo>
                <a:lnTo>
                  <a:pt x="7180" y="1088"/>
                </a:lnTo>
                <a:lnTo>
                  <a:pt x="7180" y="1084"/>
                </a:lnTo>
                <a:lnTo>
                  <a:pt x="7182" y="1078"/>
                </a:lnTo>
                <a:lnTo>
                  <a:pt x="7184" y="1070"/>
                </a:lnTo>
                <a:lnTo>
                  <a:pt x="7184" y="1068"/>
                </a:lnTo>
                <a:lnTo>
                  <a:pt x="7182" y="1066"/>
                </a:lnTo>
                <a:lnTo>
                  <a:pt x="7178" y="1066"/>
                </a:lnTo>
                <a:lnTo>
                  <a:pt x="7174" y="1070"/>
                </a:lnTo>
                <a:lnTo>
                  <a:pt x="7164" y="1078"/>
                </a:lnTo>
                <a:lnTo>
                  <a:pt x="7140" y="1102"/>
                </a:lnTo>
                <a:lnTo>
                  <a:pt x="7134" y="1108"/>
                </a:lnTo>
                <a:lnTo>
                  <a:pt x="7134" y="1112"/>
                </a:lnTo>
                <a:lnTo>
                  <a:pt x="7134" y="1116"/>
                </a:lnTo>
                <a:lnTo>
                  <a:pt x="7130" y="1122"/>
                </a:lnTo>
                <a:lnTo>
                  <a:pt x="7124" y="1126"/>
                </a:lnTo>
                <a:lnTo>
                  <a:pt x="7122" y="1128"/>
                </a:lnTo>
                <a:lnTo>
                  <a:pt x="7118" y="1126"/>
                </a:lnTo>
                <a:lnTo>
                  <a:pt x="7116" y="1128"/>
                </a:lnTo>
                <a:lnTo>
                  <a:pt x="7112" y="1130"/>
                </a:lnTo>
                <a:lnTo>
                  <a:pt x="7112" y="1128"/>
                </a:lnTo>
                <a:lnTo>
                  <a:pt x="7112" y="1126"/>
                </a:lnTo>
                <a:lnTo>
                  <a:pt x="7116" y="1120"/>
                </a:lnTo>
                <a:lnTo>
                  <a:pt x="7120" y="1114"/>
                </a:lnTo>
                <a:lnTo>
                  <a:pt x="7120" y="1112"/>
                </a:lnTo>
                <a:lnTo>
                  <a:pt x="7120" y="1110"/>
                </a:lnTo>
                <a:lnTo>
                  <a:pt x="7122" y="1106"/>
                </a:lnTo>
                <a:lnTo>
                  <a:pt x="7126" y="1102"/>
                </a:lnTo>
                <a:lnTo>
                  <a:pt x="7124" y="1100"/>
                </a:lnTo>
                <a:lnTo>
                  <a:pt x="7124" y="1098"/>
                </a:lnTo>
                <a:lnTo>
                  <a:pt x="7124" y="1096"/>
                </a:lnTo>
                <a:lnTo>
                  <a:pt x="7132" y="1088"/>
                </a:lnTo>
                <a:lnTo>
                  <a:pt x="7150" y="1072"/>
                </a:lnTo>
                <a:lnTo>
                  <a:pt x="7152" y="1072"/>
                </a:lnTo>
                <a:lnTo>
                  <a:pt x="7150" y="1070"/>
                </a:lnTo>
                <a:lnTo>
                  <a:pt x="7144" y="1070"/>
                </a:lnTo>
                <a:lnTo>
                  <a:pt x="7138" y="1070"/>
                </a:lnTo>
                <a:lnTo>
                  <a:pt x="7136" y="1068"/>
                </a:lnTo>
                <a:lnTo>
                  <a:pt x="7132" y="1064"/>
                </a:lnTo>
                <a:lnTo>
                  <a:pt x="7130" y="1064"/>
                </a:lnTo>
                <a:lnTo>
                  <a:pt x="7128" y="1070"/>
                </a:lnTo>
                <a:lnTo>
                  <a:pt x="7126" y="1076"/>
                </a:lnTo>
                <a:lnTo>
                  <a:pt x="7122" y="1070"/>
                </a:lnTo>
                <a:lnTo>
                  <a:pt x="7118" y="1066"/>
                </a:lnTo>
                <a:lnTo>
                  <a:pt x="7114" y="1066"/>
                </a:lnTo>
                <a:lnTo>
                  <a:pt x="7112" y="1066"/>
                </a:lnTo>
                <a:lnTo>
                  <a:pt x="7108" y="1066"/>
                </a:lnTo>
                <a:lnTo>
                  <a:pt x="7106" y="1066"/>
                </a:lnTo>
                <a:lnTo>
                  <a:pt x="7102" y="1064"/>
                </a:lnTo>
                <a:lnTo>
                  <a:pt x="7098" y="1064"/>
                </a:lnTo>
                <a:lnTo>
                  <a:pt x="7096" y="1066"/>
                </a:lnTo>
                <a:lnTo>
                  <a:pt x="7098" y="1068"/>
                </a:lnTo>
                <a:lnTo>
                  <a:pt x="7100" y="1072"/>
                </a:lnTo>
                <a:lnTo>
                  <a:pt x="7100" y="1076"/>
                </a:lnTo>
                <a:lnTo>
                  <a:pt x="7098" y="1076"/>
                </a:lnTo>
                <a:lnTo>
                  <a:pt x="7094" y="1074"/>
                </a:lnTo>
                <a:lnTo>
                  <a:pt x="7088" y="1072"/>
                </a:lnTo>
                <a:lnTo>
                  <a:pt x="7084" y="1074"/>
                </a:lnTo>
                <a:lnTo>
                  <a:pt x="7086" y="1078"/>
                </a:lnTo>
                <a:lnTo>
                  <a:pt x="7094" y="1082"/>
                </a:lnTo>
                <a:lnTo>
                  <a:pt x="7102" y="1086"/>
                </a:lnTo>
                <a:lnTo>
                  <a:pt x="7106" y="1088"/>
                </a:lnTo>
                <a:lnTo>
                  <a:pt x="7104" y="1088"/>
                </a:lnTo>
                <a:lnTo>
                  <a:pt x="7094" y="1086"/>
                </a:lnTo>
                <a:lnTo>
                  <a:pt x="7088" y="1084"/>
                </a:lnTo>
                <a:lnTo>
                  <a:pt x="7088" y="1086"/>
                </a:lnTo>
                <a:lnTo>
                  <a:pt x="7086" y="1088"/>
                </a:lnTo>
                <a:lnTo>
                  <a:pt x="7084" y="1090"/>
                </a:lnTo>
                <a:lnTo>
                  <a:pt x="7080" y="1094"/>
                </a:lnTo>
                <a:lnTo>
                  <a:pt x="7072" y="1100"/>
                </a:lnTo>
                <a:lnTo>
                  <a:pt x="7060" y="1106"/>
                </a:lnTo>
                <a:lnTo>
                  <a:pt x="7056" y="1110"/>
                </a:lnTo>
                <a:lnTo>
                  <a:pt x="7056" y="1112"/>
                </a:lnTo>
                <a:lnTo>
                  <a:pt x="7050" y="1116"/>
                </a:lnTo>
                <a:lnTo>
                  <a:pt x="7046" y="1118"/>
                </a:lnTo>
                <a:lnTo>
                  <a:pt x="7044" y="1120"/>
                </a:lnTo>
                <a:lnTo>
                  <a:pt x="7044" y="1122"/>
                </a:lnTo>
                <a:lnTo>
                  <a:pt x="7048" y="1124"/>
                </a:lnTo>
                <a:lnTo>
                  <a:pt x="7046" y="1126"/>
                </a:lnTo>
                <a:lnTo>
                  <a:pt x="7044" y="1126"/>
                </a:lnTo>
                <a:lnTo>
                  <a:pt x="7042" y="1128"/>
                </a:lnTo>
                <a:lnTo>
                  <a:pt x="7042" y="1130"/>
                </a:lnTo>
                <a:lnTo>
                  <a:pt x="7046" y="1132"/>
                </a:lnTo>
                <a:lnTo>
                  <a:pt x="7052" y="1134"/>
                </a:lnTo>
                <a:lnTo>
                  <a:pt x="7054" y="1136"/>
                </a:lnTo>
                <a:lnTo>
                  <a:pt x="7052" y="1136"/>
                </a:lnTo>
                <a:lnTo>
                  <a:pt x="7048" y="1136"/>
                </a:lnTo>
                <a:lnTo>
                  <a:pt x="7040" y="1136"/>
                </a:lnTo>
                <a:lnTo>
                  <a:pt x="7034" y="1132"/>
                </a:lnTo>
                <a:lnTo>
                  <a:pt x="7034" y="1130"/>
                </a:lnTo>
                <a:lnTo>
                  <a:pt x="7034" y="1128"/>
                </a:lnTo>
                <a:lnTo>
                  <a:pt x="7036" y="1124"/>
                </a:lnTo>
                <a:lnTo>
                  <a:pt x="7034" y="1122"/>
                </a:lnTo>
                <a:lnTo>
                  <a:pt x="7028" y="1118"/>
                </a:lnTo>
                <a:lnTo>
                  <a:pt x="7018" y="1116"/>
                </a:lnTo>
                <a:lnTo>
                  <a:pt x="7012" y="1116"/>
                </a:lnTo>
                <a:lnTo>
                  <a:pt x="7008" y="1116"/>
                </a:lnTo>
                <a:lnTo>
                  <a:pt x="7006" y="1114"/>
                </a:lnTo>
                <a:lnTo>
                  <a:pt x="7004" y="1114"/>
                </a:lnTo>
                <a:lnTo>
                  <a:pt x="7002" y="1114"/>
                </a:lnTo>
                <a:lnTo>
                  <a:pt x="6998" y="1114"/>
                </a:lnTo>
                <a:lnTo>
                  <a:pt x="6992" y="1112"/>
                </a:lnTo>
                <a:lnTo>
                  <a:pt x="6990" y="1112"/>
                </a:lnTo>
                <a:lnTo>
                  <a:pt x="6988" y="1120"/>
                </a:lnTo>
                <a:lnTo>
                  <a:pt x="6988" y="1124"/>
                </a:lnTo>
                <a:lnTo>
                  <a:pt x="6984" y="1120"/>
                </a:lnTo>
                <a:lnTo>
                  <a:pt x="6982" y="1116"/>
                </a:lnTo>
                <a:lnTo>
                  <a:pt x="6978" y="1114"/>
                </a:lnTo>
                <a:lnTo>
                  <a:pt x="6974" y="1114"/>
                </a:lnTo>
                <a:lnTo>
                  <a:pt x="6968" y="1114"/>
                </a:lnTo>
                <a:lnTo>
                  <a:pt x="6964" y="1118"/>
                </a:lnTo>
                <a:lnTo>
                  <a:pt x="6964" y="1120"/>
                </a:lnTo>
                <a:lnTo>
                  <a:pt x="6966" y="1122"/>
                </a:lnTo>
                <a:lnTo>
                  <a:pt x="6970" y="1124"/>
                </a:lnTo>
                <a:lnTo>
                  <a:pt x="6972" y="1124"/>
                </a:lnTo>
                <a:lnTo>
                  <a:pt x="6972" y="1126"/>
                </a:lnTo>
                <a:lnTo>
                  <a:pt x="6974" y="1128"/>
                </a:lnTo>
                <a:lnTo>
                  <a:pt x="6978" y="1128"/>
                </a:lnTo>
                <a:lnTo>
                  <a:pt x="6982" y="1128"/>
                </a:lnTo>
                <a:lnTo>
                  <a:pt x="6986" y="1132"/>
                </a:lnTo>
                <a:lnTo>
                  <a:pt x="6988" y="1134"/>
                </a:lnTo>
                <a:lnTo>
                  <a:pt x="6992" y="1134"/>
                </a:lnTo>
                <a:lnTo>
                  <a:pt x="6994" y="1134"/>
                </a:lnTo>
                <a:lnTo>
                  <a:pt x="6992" y="1138"/>
                </a:lnTo>
                <a:lnTo>
                  <a:pt x="6990" y="1140"/>
                </a:lnTo>
                <a:lnTo>
                  <a:pt x="6990" y="1142"/>
                </a:lnTo>
                <a:lnTo>
                  <a:pt x="6996" y="1150"/>
                </a:lnTo>
                <a:lnTo>
                  <a:pt x="6998" y="1154"/>
                </a:lnTo>
                <a:lnTo>
                  <a:pt x="6996" y="1152"/>
                </a:lnTo>
                <a:lnTo>
                  <a:pt x="6980" y="1140"/>
                </a:lnTo>
                <a:lnTo>
                  <a:pt x="6970" y="1134"/>
                </a:lnTo>
                <a:lnTo>
                  <a:pt x="6964" y="1134"/>
                </a:lnTo>
                <a:lnTo>
                  <a:pt x="6962" y="1136"/>
                </a:lnTo>
                <a:lnTo>
                  <a:pt x="6964" y="1138"/>
                </a:lnTo>
                <a:lnTo>
                  <a:pt x="6964" y="1140"/>
                </a:lnTo>
                <a:lnTo>
                  <a:pt x="6964" y="1142"/>
                </a:lnTo>
                <a:lnTo>
                  <a:pt x="6960" y="1144"/>
                </a:lnTo>
                <a:lnTo>
                  <a:pt x="6958" y="1144"/>
                </a:lnTo>
                <a:lnTo>
                  <a:pt x="6956" y="1142"/>
                </a:lnTo>
                <a:lnTo>
                  <a:pt x="6958" y="1140"/>
                </a:lnTo>
                <a:lnTo>
                  <a:pt x="6958" y="1138"/>
                </a:lnTo>
                <a:lnTo>
                  <a:pt x="6956" y="1138"/>
                </a:lnTo>
                <a:lnTo>
                  <a:pt x="6950" y="1142"/>
                </a:lnTo>
                <a:lnTo>
                  <a:pt x="6938" y="1152"/>
                </a:lnTo>
                <a:lnTo>
                  <a:pt x="6936" y="1152"/>
                </a:lnTo>
                <a:lnTo>
                  <a:pt x="6934" y="1154"/>
                </a:lnTo>
                <a:lnTo>
                  <a:pt x="6934" y="1162"/>
                </a:lnTo>
                <a:lnTo>
                  <a:pt x="6932" y="1168"/>
                </a:lnTo>
                <a:lnTo>
                  <a:pt x="6928" y="1172"/>
                </a:lnTo>
                <a:lnTo>
                  <a:pt x="6922" y="1180"/>
                </a:lnTo>
                <a:lnTo>
                  <a:pt x="6914" y="1186"/>
                </a:lnTo>
                <a:lnTo>
                  <a:pt x="6922" y="1172"/>
                </a:lnTo>
                <a:lnTo>
                  <a:pt x="6926" y="1160"/>
                </a:lnTo>
                <a:lnTo>
                  <a:pt x="6928" y="1150"/>
                </a:lnTo>
                <a:lnTo>
                  <a:pt x="6928" y="1140"/>
                </a:lnTo>
                <a:lnTo>
                  <a:pt x="6926" y="1136"/>
                </a:lnTo>
                <a:lnTo>
                  <a:pt x="6924" y="1138"/>
                </a:lnTo>
                <a:lnTo>
                  <a:pt x="6922" y="1142"/>
                </a:lnTo>
                <a:lnTo>
                  <a:pt x="6920" y="1142"/>
                </a:lnTo>
                <a:lnTo>
                  <a:pt x="6918" y="1140"/>
                </a:lnTo>
                <a:lnTo>
                  <a:pt x="6916" y="1140"/>
                </a:lnTo>
                <a:lnTo>
                  <a:pt x="6908" y="1150"/>
                </a:lnTo>
                <a:lnTo>
                  <a:pt x="6906" y="1156"/>
                </a:lnTo>
                <a:lnTo>
                  <a:pt x="6906" y="1160"/>
                </a:lnTo>
                <a:lnTo>
                  <a:pt x="6908" y="1160"/>
                </a:lnTo>
                <a:lnTo>
                  <a:pt x="6904" y="1164"/>
                </a:lnTo>
                <a:lnTo>
                  <a:pt x="6902" y="1166"/>
                </a:lnTo>
                <a:lnTo>
                  <a:pt x="6898" y="1166"/>
                </a:lnTo>
                <a:lnTo>
                  <a:pt x="6898" y="1162"/>
                </a:lnTo>
                <a:lnTo>
                  <a:pt x="6900" y="1158"/>
                </a:lnTo>
                <a:lnTo>
                  <a:pt x="6902" y="1152"/>
                </a:lnTo>
                <a:lnTo>
                  <a:pt x="6902" y="1150"/>
                </a:lnTo>
                <a:lnTo>
                  <a:pt x="6900" y="1148"/>
                </a:lnTo>
                <a:lnTo>
                  <a:pt x="6896" y="1148"/>
                </a:lnTo>
                <a:lnTo>
                  <a:pt x="6888" y="1150"/>
                </a:lnTo>
                <a:lnTo>
                  <a:pt x="6882" y="1152"/>
                </a:lnTo>
                <a:lnTo>
                  <a:pt x="6870" y="1160"/>
                </a:lnTo>
                <a:lnTo>
                  <a:pt x="6868" y="1162"/>
                </a:lnTo>
                <a:lnTo>
                  <a:pt x="6870" y="1164"/>
                </a:lnTo>
                <a:lnTo>
                  <a:pt x="6872" y="1166"/>
                </a:lnTo>
                <a:lnTo>
                  <a:pt x="6872" y="1168"/>
                </a:lnTo>
                <a:lnTo>
                  <a:pt x="6872" y="1170"/>
                </a:lnTo>
                <a:lnTo>
                  <a:pt x="6872" y="1174"/>
                </a:lnTo>
                <a:lnTo>
                  <a:pt x="6874" y="1174"/>
                </a:lnTo>
                <a:lnTo>
                  <a:pt x="6882" y="1178"/>
                </a:lnTo>
                <a:lnTo>
                  <a:pt x="6886" y="1178"/>
                </a:lnTo>
                <a:lnTo>
                  <a:pt x="6890" y="1182"/>
                </a:lnTo>
                <a:lnTo>
                  <a:pt x="6892" y="1186"/>
                </a:lnTo>
                <a:lnTo>
                  <a:pt x="6894" y="1192"/>
                </a:lnTo>
                <a:lnTo>
                  <a:pt x="6884" y="1188"/>
                </a:lnTo>
                <a:lnTo>
                  <a:pt x="6884" y="1186"/>
                </a:lnTo>
                <a:lnTo>
                  <a:pt x="6886" y="1184"/>
                </a:lnTo>
                <a:lnTo>
                  <a:pt x="6880" y="1182"/>
                </a:lnTo>
                <a:lnTo>
                  <a:pt x="6874" y="1180"/>
                </a:lnTo>
                <a:lnTo>
                  <a:pt x="6870" y="1178"/>
                </a:lnTo>
                <a:lnTo>
                  <a:pt x="6868" y="1172"/>
                </a:lnTo>
                <a:lnTo>
                  <a:pt x="6864" y="1168"/>
                </a:lnTo>
                <a:lnTo>
                  <a:pt x="6858" y="1168"/>
                </a:lnTo>
                <a:lnTo>
                  <a:pt x="6850" y="1172"/>
                </a:lnTo>
                <a:lnTo>
                  <a:pt x="6850" y="1174"/>
                </a:lnTo>
                <a:lnTo>
                  <a:pt x="6858" y="1180"/>
                </a:lnTo>
                <a:lnTo>
                  <a:pt x="6862" y="1184"/>
                </a:lnTo>
                <a:lnTo>
                  <a:pt x="6860" y="1186"/>
                </a:lnTo>
                <a:lnTo>
                  <a:pt x="6856" y="1184"/>
                </a:lnTo>
                <a:lnTo>
                  <a:pt x="6852" y="1180"/>
                </a:lnTo>
                <a:lnTo>
                  <a:pt x="6842" y="1172"/>
                </a:lnTo>
                <a:lnTo>
                  <a:pt x="6838" y="1172"/>
                </a:lnTo>
                <a:lnTo>
                  <a:pt x="6838" y="1174"/>
                </a:lnTo>
                <a:lnTo>
                  <a:pt x="6840" y="1178"/>
                </a:lnTo>
                <a:lnTo>
                  <a:pt x="6838" y="1180"/>
                </a:lnTo>
                <a:lnTo>
                  <a:pt x="6836" y="1182"/>
                </a:lnTo>
                <a:lnTo>
                  <a:pt x="6834" y="1184"/>
                </a:lnTo>
                <a:lnTo>
                  <a:pt x="6836" y="1190"/>
                </a:lnTo>
                <a:lnTo>
                  <a:pt x="6836" y="1194"/>
                </a:lnTo>
                <a:lnTo>
                  <a:pt x="6836" y="1196"/>
                </a:lnTo>
                <a:lnTo>
                  <a:pt x="6830" y="1198"/>
                </a:lnTo>
                <a:lnTo>
                  <a:pt x="6822" y="1200"/>
                </a:lnTo>
                <a:lnTo>
                  <a:pt x="6818" y="1202"/>
                </a:lnTo>
                <a:lnTo>
                  <a:pt x="6814" y="1206"/>
                </a:lnTo>
                <a:lnTo>
                  <a:pt x="6812" y="1210"/>
                </a:lnTo>
                <a:lnTo>
                  <a:pt x="6814" y="1212"/>
                </a:lnTo>
                <a:lnTo>
                  <a:pt x="6818" y="1214"/>
                </a:lnTo>
                <a:lnTo>
                  <a:pt x="6822" y="1214"/>
                </a:lnTo>
                <a:lnTo>
                  <a:pt x="6816" y="1216"/>
                </a:lnTo>
                <a:lnTo>
                  <a:pt x="6808" y="1220"/>
                </a:lnTo>
                <a:lnTo>
                  <a:pt x="6804" y="1222"/>
                </a:lnTo>
                <a:lnTo>
                  <a:pt x="6802" y="1226"/>
                </a:lnTo>
                <a:lnTo>
                  <a:pt x="6798" y="1228"/>
                </a:lnTo>
                <a:lnTo>
                  <a:pt x="6792" y="1230"/>
                </a:lnTo>
                <a:lnTo>
                  <a:pt x="6786" y="1230"/>
                </a:lnTo>
                <a:lnTo>
                  <a:pt x="6780" y="1232"/>
                </a:lnTo>
                <a:lnTo>
                  <a:pt x="6774" y="1240"/>
                </a:lnTo>
                <a:lnTo>
                  <a:pt x="6772" y="1244"/>
                </a:lnTo>
                <a:lnTo>
                  <a:pt x="6772" y="1246"/>
                </a:lnTo>
                <a:lnTo>
                  <a:pt x="6776" y="1248"/>
                </a:lnTo>
                <a:lnTo>
                  <a:pt x="6780" y="1246"/>
                </a:lnTo>
                <a:lnTo>
                  <a:pt x="6790" y="1244"/>
                </a:lnTo>
                <a:lnTo>
                  <a:pt x="6792" y="1244"/>
                </a:lnTo>
                <a:lnTo>
                  <a:pt x="6794" y="1244"/>
                </a:lnTo>
                <a:lnTo>
                  <a:pt x="6794" y="1246"/>
                </a:lnTo>
                <a:lnTo>
                  <a:pt x="6796" y="1248"/>
                </a:lnTo>
                <a:lnTo>
                  <a:pt x="6808" y="1242"/>
                </a:lnTo>
                <a:lnTo>
                  <a:pt x="6812" y="1240"/>
                </a:lnTo>
                <a:lnTo>
                  <a:pt x="6814" y="1240"/>
                </a:lnTo>
                <a:lnTo>
                  <a:pt x="6812" y="1244"/>
                </a:lnTo>
                <a:lnTo>
                  <a:pt x="6804" y="1250"/>
                </a:lnTo>
                <a:lnTo>
                  <a:pt x="6794" y="1254"/>
                </a:lnTo>
                <a:lnTo>
                  <a:pt x="6786" y="1254"/>
                </a:lnTo>
                <a:lnTo>
                  <a:pt x="6784" y="1252"/>
                </a:lnTo>
                <a:lnTo>
                  <a:pt x="6780" y="1252"/>
                </a:lnTo>
                <a:lnTo>
                  <a:pt x="6772" y="1250"/>
                </a:lnTo>
                <a:lnTo>
                  <a:pt x="6764" y="1252"/>
                </a:lnTo>
                <a:lnTo>
                  <a:pt x="6756" y="1254"/>
                </a:lnTo>
                <a:lnTo>
                  <a:pt x="6754" y="1258"/>
                </a:lnTo>
                <a:lnTo>
                  <a:pt x="6758" y="1260"/>
                </a:lnTo>
                <a:lnTo>
                  <a:pt x="6760" y="1262"/>
                </a:lnTo>
                <a:lnTo>
                  <a:pt x="6760" y="1264"/>
                </a:lnTo>
                <a:lnTo>
                  <a:pt x="6764" y="1264"/>
                </a:lnTo>
                <a:lnTo>
                  <a:pt x="6770" y="1266"/>
                </a:lnTo>
                <a:lnTo>
                  <a:pt x="6768" y="1270"/>
                </a:lnTo>
                <a:lnTo>
                  <a:pt x="6764" y="1274"/>
                </a:lnTo>
                <a:lnTo>
                  <a:pt x="6762" y="1278"/>
                </a:lnTo>
                <a:lnTo>
                  <a:pt x="6762" y="1282"/>
                </a:lnTo>
                <a:lnTo>
                  <a:pt x="6760" y="1286"/>
                </a:lnTo>
                <a:lnTo>
                  <a:pt x="6758" y="1284"/>
                </a:lnTo>
                <a:lnTo>
                  <a:pt x="6756" y="1278"/>
                </a:lnTo>
                <a:lnTo>
                  <a:pt x="6754" y="1272"/>
                </a:lnTo>
                <a:lnTo>
                  <a:pt x="6754" y="1266"/>
                </a:lnTo>
                <a:lnTo>
                  <a:pt x="6754" y="1262"/>
                </a:lnTo>
                <a:lnTo>
                  <a:pt x="6750" y="1262"/>
                </a:lnTo>
                <a:lnTo>
                  <a:pt x="6748" y="1266"/>
                </a:lnTo>
                <a:lnTo>
                  <a:pt x="6744" y="1270"/>
                </a:lnTo>
                <a:lnTo>
                  <a:pt x="6742" y="1272"/>
                </a:lnTo>
                <a:lnTo>
                  <a:pt x="6742" y="1270"/>
                </a:lnTo>
                <a:lnTo>
                  <a:pt x="6740" y="1268"/>
                </a:lnTo>
                <a:lnTo>
                  <a:pt x="6736" y="1268"/>
                </a:lnTo>
                <a:lnTo>
                  <a:pt x="6730" y="1270"/>
                </a:lnTo>
                <a:lnTo>
                  <a:pt x="6726" y="1272"/>
                </a:lnTo>
                <a:lnTo>
                  <a:pt x="6724" y="1274"/>
                </a:lnTo>
                <a:lnTo>
                  <a:pt x="6724" y="1276"/>
                </a:lnTo>
                <a:lnTo>
                  <a:pt x="6726" y="1278"/>
                </a:lnTo>
                <a:lnTo>
                  <a:pt x="6728" y="1276"/>
                </a:lnTo>
                <a:lnTo>
                  <a:pt x="6732" y="1276"/>
                </a:lnTo>
                <a:lnTo>
                  <a:pt x="6740" y="1276"/>
                </a:lnTo>
                <a:lnTo>
                  <a:pt x="6746" y="1278"/>
                </a:lnTo>
                <a:lnTo>
                  <a:pt x="6750" y="1280"/>
                </a:lnTo>
                <a:lnTo>
                  <a:pt x="6748" y="1282"/>
                </a:lnTo>
                <a:lnTo>
                  <a:pt x="6744" y="1282"/>
                </a:lnTo>
                <a:lnTo>
                  <a:pt x="6734" y="1284"/>
                </a:lnTo>
                <a:lnTo>
                  <a:pt x="6716" y="1286"/>
                </a:lnTo>
                <a:lnTo>
                  <a:pt x="6704" y="1290"/>
                </a:lnTo>
                <a:lnTo>
                  <a:pt x="6702" y="1294"/>
                </a:lnTo>
                <a:lnTo>
                  <a:pt x="6704" y="1296"/>
                </a:lnTo>
                <a:lnTo>
                  <a:pt x="6706" y="1296"/>
                </a:lnTo>
                <a:lnTo>
                  <a:pt x="6706" y="1298"/>
                </a:lnTo>
                <a:lnTo>
                  <a:pt x="6702" y="1300"/>
                </a:lnTo>
                <a:lnTo>
                  <a:pt x="6700" y="1302"/>
                </a:lnTo>
                <a:lnTo>
                  <a:pt x="6704" y="1304"/>
                </a:lnTo>
                <a:lnTo>
                  <a:pt x="6710" y="1304"/>
                </a:lnTo>
                <a:lnTo>
                  <a:pt x="6714" y="1304"/>
                </a:lnTo>
                <a:lnTo>
                  <a:pt x="6720" y="1298"/>
                </a:lnTo>
                <a:lnTo>
                  <a:pt x="6726" y="1294"/>
                </a:lnTo>
                <a:lnTo>
                  <a:pt x="6732" y="1294"/>
                </a:lnTo>
                <a:lnTo>
                  <a:pt x="6736" y="1294"/>
                </a:lnTo>
                <a:lnTo>
                  <a:pt x="6744" y="1296"/>
                </a:lnTo>
                <a:lnTo>
                  <a:pt x="6742" y="1298"/>
                </a:lnTo>
                <a:lnTo>
                  <a:pt x="6734" y="1298"/>
                </a:lnTo>
                <a:lnTo>
                  <a:pt x="6724" y="1300"/>
                </a:lnTo>
                <a:lnTo>
                  <a:pt x="6718" y="1304"/>
                </a:lnTo>
                <a:lnTo>
                  <a:pt x="6720" y="1306"/>
                </a:lnTo>
                <a:lnTo>
                  <a:pt x="6718" y="1308"/>
                </a:lnTo>
                <a:lnTo>
                  <a:pt x="6710" y="1310"/>
                </a:lnTo>
                <a:lnTo>
                  <a:pt x="6700" y="1312"/>
                </a:lnTo>
                <a:lnTo>
                  <a:pt x="6700" y="1314"/>
                </a:lnTo>
                <a:lnTo>
                  <a:pt x="6700" y="1316"/>
                </a:lnTo>
                <a:lnTo>
                  <a:pt x="6706" y="1318"/>
                </a:lnTo>
                <a:lnTo>
                  <a:pt x="6706" y="1320"/>
                </a:lnTo>
                <a:lnTo>
                  <a:pt x="6706" y="1322"/>
                </a:lnTo>
                <a:lnTo>
                  <a:pt x="6704" y="1322"/>
                </a:lnTo>
                <a:lnTo>
                  <a:pt x="6702" y="1320"/>
                </a:lnTo>
                <a:lnTo>
                  <a:pt x="6698" y="1320"/>
                </a:lnTo>
                <a:lnTo>
                  <a:pt x="6694" y="1322"/>
                </a:lnTo>
                <a:lnTo>
                  <a:pt x="6688" y="1328"/>
                </a:lnTo>
                <a:lnTo>
                  <a:pt x="6688" y="1330"/>
                </a:lnTo>
                <a:lnTo>
                  <a:pt x="6692" y="1332"/>
                </a:lnTo>
                <a:lnTo>
                  <a:pt x="6696" y="1332"/>
                </a:lnTo>
                <a:lnTo>
                  <a:pt x="6700" y="1330"/>
                </a:lnTo>
                <a:lnTo>
                  <a:pt x="6708" y="1330"/>
                </a:lnTo>
                <a:lnTo>
                  <a:pt x="6720" y="1330"/>
                </a:lnTo>
                <a:lnTo>
                  <a:pt x="6736" y="1332"/>
                </a:lnTo>
                <a:lnTo>
                  <a:pt x="6732" y="1334"/>
                </a:lnTo>
                <a:lnTo>
                  <a:pt x="6730" y="1336"/>
                </a:lnTo>
                <a:lnTo>
                  <a:pt x="6730" y="1338"/>
                </a:lnTo>
                <a:lnTo>
                  <a:pt x="6732" y="1342"/>
                </a:lnTo>
                <a:lnTo>
                  <a:pt x="6728" y="1340"/>
                </a:lnTo>
                <a:lnTo>
                  <a:pt x="6722" y="1336"/>
                </a:lnTo>
                <a:lnTo>
                  <a:pt x="6718" y="1334"/>
                </a:lnTo>
                <a:lnTo>
                  <a:pt x="6712" y="1332"/>
                </a:lnTo>
                <a:lnTo>
                  <a:pt x="6704" y="1334"/>
                </a:lnTo>
                <a:lnTo>
                  <a:pt x="6698" y="1334"/>
                </a:lnTo>
                <a:lnTo>
                  <a:pt x="6692" y="1336"/>
                </a:lnTo>
                <a:lnTo>
                  <a:pt x="6686" y="1338"/>
                </a:lnTo>
                <a:lnTo>
                  <a:pt x="6682" y="1338"/>
                </a:lnTo>
                <a:lnTo>
                  <a:pt x="6680" y="1338"/>
                </a:lnTo>
                <a:lnTo>
                  <a:pt x="6678" y="1340"/>
                </a:lnTo>
                <a:lnTo>
                  <a:pt x="6674" y="1340"/>
                </a:lnTo>
                <a:lnTo>
                  <a:pt x="6672" y="1340"/>
                </a:lnTo>
                <a:lnTo>
                  <a:pt x="6672" y="1342"/>
                </a:lnTo>
                <a:lnTo>
                  <a:pt x="6672" y="1346"/>
                </a:lnTo>
                <a:lnTo>
                  <a:pt x="6672" y="1348"/>
                </a:lnTo>
                <a:lnTo>
                  <a:pt x="6670" y="1350"/>
                </a:lnTo>
                <a:lnTo>
                  <a:pt x="6666" y="1350"/>
                </a:lnTo>
                <a:lnTo>
                  <a:pt x="6660" y="1352"/>
                </a:lnTo>
                <a:lnTo>
                  <a:pt x="6652" y="1352"/>
                </a:lnTo>
                <a:lnTo>
                  <a:pt x="6654" y="1356"/>
                </a:lnTo>
                <a:lnTo>
                  <a:pt x="6658" y="1360"/>
                </a:lnTo>
                <a:lnTo>
                  <a:pt x="6658" y="1362"/>
                </a:lnTo>
                <a:lnTo>
                  <a:pt x="6656" y="1364"/>
                </a:lnTo>
                <a:lnTo>
                  <a:pt x="6652" y="1366"/>
                </a:lnTo>
                <a:lnTo>
                  <a:pt x="6648" y="1366"/>
                </a:lnTo>
                <a:lnTo>
                  <a:pt x="6646" y="1366"/>
                </a:lnTo>
                <a:lnTo>
                  <a:pt x="6642" y="1370"/>
                </a:lnTo>
                <a:lnTo>
                  <a:pt x="6638" y="1374"/>
                </a:lnTo>
                <a:lnTo>
                  <a:pt x="6640" y="1374"/>
                </a:lnTo>
                <a:lnTo>
                  <a:pt x="6644" y="1376"/>
                </a:lnTo>
                <a:lnTo>
                  <a:pt x="6642" y="1378"/>
                </a:lnTo>
                <a:lnTo>
                  <a:pt x="6640" y="1380"/>
                </a:lnTo>
                <a:lnTo>
                  <a:pt x="6640" y="1382"/>
                </a:lnTo>
                <a:lnTo>
                  <a:pt x="6638" y="1382"/>
                </a:lnTo>
                <a:lnTo>
                  <a:pt x="6634" y="1382"/>
                </a:lnTo>
                <a:lnTo>
                  <a:pt x="6632" y="1382"/>
                </a:lnTo>
                <a:lnTo>
                  <a:pt x="6630" y="1382"/>
                </a:lnTo>
                <a:lnTo>
                  <a:pt x="6632" y="1386"/>
                </a:lnTo>
                <a:lnTo>
                  <a:pt x="6634" y="1388"/>
                </a:lnTo>
                <a:lnTo>
                  <a:pt x="6634" y="1390"/>
                </a:lnTo>
                <a:lnTo>
                  <a:pt x="6632" y="1394"/>
                </a:lnTo>
                <a:lnTo>
                  <a:pt x="6632" y="1396"/>
                </a:lnTo>
                <a:lnTo>
                  <a:pt x="6638" y="1398"/>
                </a:lnTo>
                <a:lnTo>
                  <a:pt x="6642" y="1398"/>
                </a:lnTo>
                <a:lnTo>
                  <a:pt x="6638" y="1400"/>
                </a:lnTo>
                <a:lnTo>
                  <a:pt x="6632" y="1402"/>
                </a:lnTo>
                <a:lnTo>
                  <a:pt x="6632" y="1404"/>
                </a:lnTo>
                <a:lnTo>
                  <a:pt x="6638" y="1404"/>
                </a:lnTo>
                <a:lnTo>
                  <a:pt x="6648" y="1402"/>
                </a:lnTo>
                <a:lnTo>
                  <a:pt x="6674" y="1396"/>
                </a:lnTo>
                <a:lnTo>
                  <a:pt x="6678" y="1396"/>
                </a:lnTo>
                <a:lnTo>
                  <a:pt x="6676" y="1398"/>
                </a:lnTo>
                <a:lnTo>
                  <a:pt x="6666" y="1402"/>
                </a:lnTo>
                <a:lnTo>
                  <a:pt x="6656" y="1404"/>
                </a:lnTo>
                <a:lnTo>
                  <a:pt x="6638" y="1408"/>
                </a:lnTo>
                <a:lnTo>
                  <a:pt x="6630" y="1408"/>
                </a:lnTo>
                <a:lnTo>
                  <a:pt x="6622" y="1412"/>
                </a:lnTo>
                <a:lnTo>
                  <a:pt x="6616" y="1414"/>
                </a:lnTo>
                <a:lnTo>
                  <a:pt x="6620" y="1414"/>
                </a:lnTo>
                <a:lnTo>
                  <a:pt x="6626" y="1414"/>
                </a:lnTo>
                <a:lnTo>
                  <a:pt x="6630" y="1416"/>
                </a:lnTo>
                <a:lnTo>
                  <a:pt x="6630" y="1418"/>
                </a:lnTo>
                <a:lnTo>
                  <a:pt x="6628" y="1422"/>
                </a:lnTo>
                <a:lnTo>
                  <a:pt x="6624" y="1422"/>
                </a:lnTo>
                <a:lnTo>
                  <a:pt x="6620" y="1426"/>
                </a:lnTo>
                <a:lnTo>
                  <a:pt x="6616" y="1432"/>
                </a:lnTo>
                <a:lnTo>
                  <a:pt x="6614" y="1436"/>
                </a:lnTo>
                <a:lnTo>
                  <a:pt x="6612" y="1438"/>
                </a:lnTo>
                <a:lnTo>
                  <a:pt x="6608" y="1438"/>
                </a:lnTo>
                <a:lnTo>
                  <a:pt x="6604" y="1440"/>
                </a:lnTo>
                <a:lnTo>
                  <a:pt x="6604" y="1444"/>
                </a:lnTo>
                <a:lnTo>
                  <a:pt x="6606" y="1450"/>
                </a:lnTo>
                <a:lnTo>
                  <a:pt x="6608" y="1450"/>
                </a:lnTo>
                <a:lnTo>
                  <a:pt x="6612" y="1450"/>
                </a:lnTo>
                <a:lnTo>
                  <a:pt x="6612" y="1454"/>
                </a:lnTo>
                <a:lnTo>
                  <a:pt x="6612" y="1458"/>
                </a:lnTo>
                <a:lnTo>
                  <a:pt x="6612" y="1460"/>
                </a:lnTo>
                <a:lnTo>
                  <a:pt x="6608" y="1464"/>
                </a:lnTo>
                <a:lnTo>
                  <a:pt x="6604" y="1468"/>
                </a:lnTo>
                <a:lnTo>
                  <a:pt x="6602" y="1468"/>
                </a:lnTo>
                <a:lnTo>
                  <a:pt x="6604" y="1470"/>
                </a:lnTo>
                <a:lnTo>
                  <a:pt x="6606" y="1474"/>
                </a:lnTo>
                <a:lnTo>
                  <a:pt x="6606" y="1478"/>
                </a:lnTo>
                <a:lnTo>
                  <a:pt x="6602" y="1482"/>
                </a:lnTo>
                <a:lnTo>
                  <a:pt x="6596" y="1484"/>
                </a:lnTo>
                <a:lnTo>
                  <a:pt x="6588" y="1484"/>
                </a:lnTo>
                <a:lnTo>
                  <a:pt x="6586" y="1486"/>
                </a:lnTo>
                <a:lnTo>
                  <a:pt x="6582" y="1488"/>
                </a:lnTo>
                <a:lnTo>
                  <a:pt x="6576" y="1490"/>
                </a:lnTo>
                <a:lnTo>
                  <a:pt x="6572" y="1490"/>
                </a:lnTo>
                <a:lnTo>
                  <a:pt x="6568" y="1492"/>
                </a:lnTo>
                <a:lnTo>
                  <a:pt x="6564" y="1494"/>
                </a:lnTo>
                <a:lnTo>
                  <a:pt x="6562" y="1494"/>
                </a:lnTo>
                <a:lnTo>
                  <a:pt x="6552" y="1492"/>
                </a:lnTo>
                <a:lnTo>
                  <a:pt x="6546" y="1494"/>
                </a:lnTo>
                <a:lnTo>
                  <a:pt x="6544" y="1496"/>
                </a:lnTo>
                <a:lnTo>
                  <a:pt x="6544" y="1498"/>
                </a:lnTo>
                <a:lnTo>
                  <a:pt x="6548" y="1498"/>
                </a:lnTo>
                <a:lnTo>
                  <a:pt x="6552" y="1498"/>
                </a:lnTo>
                <a:lnTo>
                  <a:pt x="6560" y="1498"/>
                </a:lnTo>
                <a:lnTo>
                  <a:pt x="6562" y="1500"/>
                </a:lnTo>
                <a:lnTo>
                  <a:pt x="6564" y="1500"/>
                </a:lnTo>
                <a:lnTo>
                  <a:pt x="6564" y="1504"/>
                </a:lnTo>
                <a:lnTo>
                  <a:pt x="6562" y="1506"/>
                </a:lnTo>
                <a:lnTo>
                  <a:pt x="6564" y="1506"/>
                </a:lnTo>
                <a:lnTo>
                  <a:pt x="6570" y="1502"/>
                </a:lnTo>
                <a:lnTo>
                  <a:pt x="6576" y="1500"/>
                </a:lnTo>
                <a:lnTo>
                  <a:pt x="6578" y="1500"/>
                </a:lnTo>
                <a:lnTo>
                  <a:pt x="6576" y="1504"/>
                </a:lnTo>
                <a:lnTo>
                  <a:pt x="6570" y="1506"/>
                </a:lnTo>
                <a:lnTo>
                  <a:pt x="6568" y="1508"/>
                </a:lnTo>
                <a:lnTo>
                  <a:pt x="6570" y="1512"/>
                </a:lnTo>
                <a:lnTo>
                  <a:pt x="6574" y="1514"/>
                </a:lnTo>
                <a:lnTo>
                  <a:pt x="6574" y="1516"/>
                </a:lnTo>
                <a:lnTo>
                  <a:pt x="6570" y="1520"/>
                </a:lnTo>
                <a:lnTo>
                  <a:pt x="6570" y="1524"/>
                </a:lnTo>
                <a:lnTo>
                  <a:pt x="6568" y="1524"/>
                </a:lnTo>
                <a:lnTo>
                  <a:pt x="6562" y="1526"/>
                </a:lnTo>
                <a:lnTo>
                  <a:pt x="6560" y="1526"/>
                </a:lnTo>
                <a:lnTo>
                  <a:pt x="6558" y="1524"/>
                </a:lnTo>
                <a:lnTo>
                  <a:pt x="6554" y="1520"/>
                </a:lnTo>
                <a:lnTo>
                  <a:pt x="6552" y="1516"/>
                </a:lnTo>
                <a:lnTo>
                  <a:pt x="6552" y="1514"/>
                </a:lnTo>
                <a:lnTo>
                  <a:pt x="6548" y="1514"/>
                </a:lnTo>
                <a:lnTo>
                  <a:pt x="6546" y="1516"/>
                </a:lnTo>
                <a:lnTo>
                  <a:pt x="6546" y="1518"/>
                </a:lnTo>
                <a:lnTo>
                  <a:pt x="6546" y="1520"/>
                </a:lnTo>
                <a:lnTo>
                  <a:pt x="6544" y="1520"/>
                </a:lnTo>
                <a:lnTo>
                  <a:pt x="6536" y="1522"/>
                </a:lnTo>
                <a:lnTo>
                  <a:pt x="6532" y="1524"/>
                </a:lnTo>
                <a:lnTo>
                  <a:pt x="6530" y="1528"/>
                </a:lnTo>
                <a:lnTo>
                  <a:pt x="6530" y="1530"/>
                </a:lnTo>
                <a:lnTo>
                  <a:pt x="6530" y="1534"/>
                </a:lnTo>
                <a:lnTo>
                  <a:pt x="6528" y="1536"/>
                </a:lnTo>
                <a:lnTo>
                  <a:pt x="6524" y="1538"/>
                </a:lnTo>
                <a:lnTo>
                  <a:pt x="6520" y="1538"/>
                </a:lnTo>
                <a:lnTo>
                  <a:pt x="6516" y="1540"/>
                </a:lnTo>
                <a:lnTo>
                  <a:pt x="6514" y="1544"/>
                </a:lnTo>
                <a:lnTo>
                  <a:pt x="6512" y="1552"/>
                </a:lnTo>
                <a:lnTo>
                  <a:pt x="6510" y="1556"/>
                </a:lnTo>
                <a:lnTo>
                  <a:pt x="6502" y="1562"/>
                </a:lnTo>
                <a:lnTo>
                  <a:pt x="6496" y="1566"/>
                </a:lnTo>
                <a:lnTo>
                  <a:pt x="6494" y="1570"/>
                </a:lnTo>
                <a:lnTo>
                  <a:pt x="6492" y="1572"/>
                </a:lnTo>
                <a:lnTo>
                  <a:pt x="6490" y="1576"/>
                </a:lnTo>
                <a:lnTo>
                  <a:pt x="6492" y="1578"/>
                </a:lnTo>
                <a:lnTo>
                  <a:pt x="6496" y="1576"/>
                </a:lnTo>
                <a:lnTo>
                  <a:pt x="6500" y="1574"/>
                </a:lnTo>
                <a:lnTo>
                  <a:pt x="6502" y="1574"/>
                </a:lnTo>
                <a:lnTo>
                  <a:pt x="6502" y="1576"/>
                </a:lnTo>
                <a:lnTo>
                  <a:pt x="6502" y="1578"/>
                </a:lnTo>
                <a:lnTo>
                  <a:pt x="6504" y="1580"/>
                </a:lnTo>
                <a:lnTo>
                  <a:pt x="6506" y="1582"/>
                </a:lnTo>
                <a:lnTo>
                  <a:pt x="6506" y="1584"/>
                </a:lnTo>
                <a:lnTo>
                  <a:pt x="6508" y="1586"/>
                </a:lnTo>
                <a:lnTo>
                  <a:pt x="6510" y="1588"/>
                </a:lnTo>
                <a:lnTo>
                  <a:pt x="6520" y="1586"/>
                </a:lnTo>
                <a:lnTo>
                  <a:pt x="6532" y="1582"/>
                </a:lnTo>
                <a:lnTo>
                  <a:pt x="6546" y="1572"/>
                </a:lnTo>
                <a:lnTo>
                  <a:pt x="6552" y="1566"/>
                </a:lnTo>
                <a:lnTo>
                  <a:pt x="6554" y="1564"/>
                </a:lnTo>
                <a:lnTo>
                  <a:pt x="6552" y="1562"/>
                </a:lnTo>
                <a:lnTo>
                  <a:pt x="6548" y="1562"/>
                </a:lnTo>
                <a:lnTo>
                  <a:pt x="6544" y="1562"/>
                </a:lnTo>
                <a:lnTo>
                  <a:pt x="6542" y="1562"/>
                </a:lnTo>
                <a:lnTo>
                  <a:pt x="6546" y="1560"/>
                </a:lnTo>
                <a:lnTo>
                  <a:pt x="6554" y="1554"/>
                </a:lnTo>
                <a:lnTo>
                  <a:pt x="6558" y="1552"/>
                </a:lnTo>
                <a:lnTo>
                  <a:pt x="6560" y="1552"/>
                </a:lnTo>
                <a:lnTo>
                  <a:pt x="6566" y="1552"/>
                </a:lnTo>
                <a:lnTo>
                  <a:pt x="6568" y="1554"/>
                </a:lnTo>
                <a:lnTo>
                  <a:pt x="6562" y="1558"/>
                </a:lnTo>
                <a:lnTo>
                  <a:pt x="6558" y="1560"/>
                </a:lnTo>
                <a:lnTo>
                  <a:pt x="6556" y="1562"/>
                </a:lnTo>
                <a:lnTo>
                  <a:pt x="6558" y="1564"/>
                </a:lnTo>
                <a:lnTo>
                  <a:pt x="6564" y="1566"/>
                </a:lnTo>
                <a:lnTo>
                  <a:pt x="6568" y="1568"/>
                </a:lnTo>
                <a:lnTo>
                  <a:pt x="6564" y="1570"/>
                </a:lnTo>
                <a:lnTo>
                  <a:pt x="6544" y="1580"/>
                </a:lnTo>
                <a:lnTo>
                  <a:pt x="6538" y="1584"/>
                </a:lnTo>
                <a:lnTo>
                  <a:pt x="6540" y="1584"/>
                </a:lnTo>
                <a:lnTo>
                  <a:pt x="6542" y="1584"/>
                </a:lnTo>
                <a:lnTo>
                  <a:pt x="6542" y="1586"/>
                </a:lnTo>
                <a:lnTo>
                  <a:pt x="6540" y="1588"/>
                </a:lnTo>
                <a:lnTo>
                  <a:pt x="6544" y="1590"/>
                </a:lnTo>
                <a:lnTo>
                  <a:pt x="6546" y="1592"/>
                </a:lnTo>
                <a:lnTo>
                  <a:pt x="6544" y="1594"/>
                </a:lnTo>
                <a:lnTo>
                  <a:pt x="6538" y="1594"/>
                </a:lnTo>
                <a:lnTo>
                  <a:pt x="6528" y="1592"/>
                </a:lnTo>
                <a:lnTo>
                  <a:pt x="6520" y="1592"/>
                </a:lnTo>
                <a:lnTo>
                  <a:pt x="6514" y="1594"/>
                </a:lnTo>
                <a:lnTo>
                  <a:pt x="6510" y="1596"/>
                </a:lnTo>
                <a:lnTo>
                  <a:pt x="6506" y="1600"/>
                </a:lnTo>
                <a:lnTo>
                  <a:pt x="6506" y="1598"/>
                </a:lnTo>
                <a:lnTo>
                  <a:pt x="6506" y="1594"/>
                </a:lnTo>
                <a:lnTo>
                  <a:pt x="6502" y="1586"/>
                </a:lnTo>
                <a:lnTo>
                  <a:pt x="6498" y="1580"/>
                </a:lnTo>
                <a:lnTo>
                  <a:pt x="6494" y="1580"/>
                </a:lnTo>
                <a:lnTo>
                  <a:pt x="6490" y="1582"/>
                </a:lnTo>
                <a:lnTo>
                  <a:pt x="6484" y="1584"/>
                </a:lnTo>
                <a:lnTo>
                  <a:pt x="6480" y="1586"/>
                </a:lnTo>
                <a:lnTo>
                  <a:pt x="6478" y="1586"/>
                </a:lnTo>
                <a:lnTo>
                  <a:pt x="6476" y="1590"/>
                </a:lnTo>
                <a:lnTo>
                  <a:pt x="6476" y="1594"/>
                </a:lnTo>
                <a:lnTo>
                  <a:pt x="6474" y="1592"/>
                </a:lnTo>
                <a:lnTo>
                  <a:pt x="6468" y="1590"/>
                </a:lnTo>
                <a:lnTo>
                  <a:pt x="6462" y="1592"/>
                </a:lnTo>
                <a:lnTo>
                  <a:pt x="6446" y="1598"/>
                </a:lnTo>
                <a:lnTo>
                  <a:pt x="6444" y="1600"/>
                </a:lnTo>
                <a:lnTo>
                  <a:pt x="6444" y="1602"/>
                </a:lnTo>
                <a:lnTo>
                  <a:pt x="6450" y="1606"/>
                </a:lnTo>
                <a:lnTo>
                  <a:pt x="6452" y="1608"/>
                </a:lnTo>
                <a:lnTo>
                  <a:pt x="6454" y="1610"/>
                </a:lnTo>
                <a:lnTo>
                  <a:pt x="6450" y="1612"/>
                </a:lnTo>
                <a:lnTo>
                  <a:pt x="6444" y="1612"/>
                </a:lnTo>
                <a:lnTo>
                  <a:pt x="6438" y="1614"/>
                </a:lnTo>
                <a:lnTo>
                  <a:pt x="6436" y="1614"/>
                </a:lnTo>
                <a:lnTo>
                  <a:pt x="6436" y="1616"/>
                </a:lnTo>
                <a:lnTo>
                  <a:pt x="6438" y="1618"/>
                </a:lnTo>
                <a:lnTo>
                  <a:pt x="6440" y="1620"/>
                </a:lnTo>
                <a:lnTo>
                  <a:pt x="6432" y="1618"/>
                </a:lnTo>
                <a:lnTo>
                  <a:pt x="6424" y="1616"/>
                </a:lnTo>
                <a:lnTo>
                  <a:pt x="6426" y="1618"/>
                </a:lnTo>
                <a:lnTo>
                  <a:pt x="6428" y="1622"/>
                </a:lnTo>
                <a:lnTo>
                  <a:pt x="6428" y="1624"/>
                </a:lnTo>
                <a:lnTo>
                  <a:pt x="6424" y="1624"/>
                </a:lnTo>
                <a:lnTo>
                  <a:pt x="6412" y="1626"/>
                </a:lnTo>
                <a:lnTo>
                  <a:pt x="6402" y="1624"/>
                </a:lnTo>
                <a:lnTo>
                  <a:pt x="6394" y="1624"/>
                </a:lnTo>
                <a:lnTo>
                  <a:pt x="6388" y="1624"/>
                </a:lnTo>
                <a:lnTo>
                  <a:pt x="6386" y="1628"/>
                </a:lnTo>
                <a:lnTo>
                  <a:pt x="6388" y="1632"/>
                </a:lnTo>
                <a:lnTo>
                  <a:pt x="6388" y="1634"/>
                </a:lnTo>
                <a:lnTo>
                  <a:pt x="6392" y="1636"/>
                </a:lnTo>
                <a:lnTo>
                  <a:pt x="6396" y="1638"/>
                </a:lnTo>
                <a:lnTo>
                  <a:pt x="6404" y="1638"/>
                </a:lnTo>
                <a:lnTo>
                  <a:pt x="6410" y="1636"/>
                </a:lnTo>
                <a:lnTo>
                  <a:pt x="6410" y="1638"/>
                </a:lnTo>
                <a:lnTo>
                  <a:pt x="6406" y="1642"/>
                </a:lnTo>
                <a:lnTo>
                  <a:pt x="6404" y="1646"/>
                </a:lnTo>
                <a:lnTo>
                  <a:pt x="6406" y="1648"/>
                </a:lnTo>
                <a:lnTo>
                  <a:pt x="6408" y="1652"/>
                </a:lnTo>
                <a:lnTo>
                  <a:pt x="6402" y="1650"/>
                </a:lnTo>
                <a:lnTo>
                  <a:pt x="6388" y="1646"/>
                </a:lnTo>
                <a:lnTo>
                  <a:pt x="6380" y="1646"/>
                </a:lnTo>
                <a:lnTo>
                  <a:pt x="6370" y="1648"/>
                </a:lnTo>
                <a:lnTo>
                  <a:pt x="6362" y="1650"/>
                </a:lnTo>
                <a:lnTo>
                  <a:pt x="6360" y="1652"/>
                </a:lnTo>
                <a:lnTo>
                  <a:pt x="6362" y="1654"/>
                </a:lnTo>
                <a:lnTo>
                  <a:pt x="6366" y="1654"/>
                </a:lnTo>
                <a:lnTo>
                  <a:pt x="6378" y="1656"/>
                </a:lnTo>
                <a:lnTo>
                  <a:pt x="6384" y="1658"/>
                </a:lnTo>
                <a:lnTo>
                  <a:pt x="6386" y="1662"/>
                </a:lnTo>
                <a:lnTo>
                  <a:pt x="6388" y="1666"/>
                </a:lnTo>
                <a:lnTo>
                  <a:pt x="6384" y="1664"/>
                </a:lnTo>
                <a:lnTo>
                  <a:pt x="6382" y="1662"/>
                </a:lnTo>
                <a:lnTo>
                  <a:pt x="6376" y="1662"/>
                </a:lnTo>
                <a:lnTo>
                  <a:pt x="6368" y="1662"/>
                </a:lnTo>
                <a:lnTo>
                  <a:pt x="6360" y="1664"/>
                </a:lnTo>
                <a:lnTo>
                  <a:pt x="6352" y="1668"/>
                </a:lnTo>
                <a:lnTo>
                  <a:pt x="6348" y="1670"/>
                </a:lnTo>
                <a:lnTo>
                  <a:pt x="6348" y="1672"/>
                </a:lnTo>
                <a:lnTo>
                  <a:pt x="6348" y="1674"/>
                </a:lnTo>
                <a:lnTo>
                  <a:pt x="6348" y="1676"/>
                </a:lnTo>
                <a:lnTo>
                  <a:pt x="6342" y="1676"/>
                </a:lnTo>
                <a:lnTo>
                  <a:pt x="6338" y="1674"/>
                </a:lnTo>
                <a:lnTo>
                  <a:pt x="6336" y="1676"/>
                </a:lnTo>
                <a:lnTo>
                  <a:pt x="6338" y="1678"/>
                </a:lnTo>
                <a:lnTo>
                  <a:pt x="6338" y="1680"/>
                </a:lnTo>
                <a:lnTo>
                  <a:pt x="6330" y="1680"/>
                </a:lnTo>
                <a:lnTo>
                  <a:pt x="6314" y="1678"/>
                </a:lnTo>
                <a:lnTo>
                  <a:pt x="6312" y="1678"/>
                </a:lnTo>
                <a:lnTo>
                  <a:pt x="6316" y="1684"/>
                </a:lnTo>
                <a:lnTo>
                  <a:pt x="6318" y="1686"/>
                </a:lnTo>
                <a:lnTo>
                  <a:pt x="6316" y="1686"/>
                </a:lnTo>
                <a:lnTo>
                  <a:pt x="6312" y="1686"/>
                </a:lnTo>
                <a:lnTo>
                  <a:pt x="6306" y="1686"/>
                </a:lnTo>
                <a:lnTo>
                  <a:pt x="6306" y="1688"/>
                </a:lnTo>
                <a:lnTo>
                  <a:pt x="6308" y="1690"/>
                </a:lnTo>
                <a:lnTo>
                  <a:pt x="6312" y="1692"/>
                </a:lnTo>
                <a:lnTo>
                  <a:pt x="6318" y="1694"/>
                </a:lnTo>
                <a:lnTo>
                  <a:pt x="6330" y="1694"/>
                </a:lnTo>
                <a:lnTo>
                  <a:pt x="6344" y="1694"/>
                </a:lnTo>
                <a:lnTo>
                  <a:pt x="6350" y="1696"/>
                </a:lnTo>
                <a:lnTo>
                  <a:pt x="6358" y="1698"/>
                </a:lnTo>
                <a:lnTo>
                  <a:pt x="6366" y="1702"/>
                </a:lnTo>
                <a:lnTo>
                  <a:pt x="6364" y="1702"/>
                </a:lnTo>
                <a:lnTo>
                  <a:pt x="6356" y="1702"/>
                </a:lnTo>
                <a:lnTo>
                  <a:pt x="6352" y="1702"/>
                </a:lnTo>
                <a:lnTo>
                  <a:pt x="6350" y="1702"/>
                </a:lnTo>
                <a:lnTo>
                  <a:pt x="6346" y="1704"/>
                </a:lnTo>
                <a:lnTo>
                  <a:pt x="6344" y="1702"/>
                </a:lnTo>
                <a:lnTo>
                  <a:pt x="6338" y="1698"/>
                </a:lnTo>
                <a:lnTo>
                  <a:pt x="6334" y="1696"/>
                </a:lnTo>
                <a:lnTo>
                  <a:pt x="6328" y="1696"/>
                </a:lnTo>
                <a:lnTo>
                  <a:pt x="6322" y="1698"/>
                </a:lnTo>
                <a:lnTo>
                  <a:pt x="6314" y="1702"/>
                </a:lnTo>
                <a:lnTo>
                  <a:pt x="6308" y="1706"/>
                </a:lnTo>
                <a:lnTo>
                  <a:pt x="6306" y="1710"/>
                </a:lnTo>
                <a:lnTo>
                  <a:pt x="6308" y="1714"/>
                </a:lnTo>
                <a:lnTo>
                  <a:pt x="6312" y="1716"/>
                </a:lnTo>
                <a:lnTo>
                  <a:pt x="6316" y="1720"/>
                </a:lnTo>
                <a:lnTo>
                  <a:pt x="6316" y="1722"/>
                </a:lnTo>
                <a:lnTo>
                  <a:pt x="6312" y="1724"/>
                </a:lnTo>
                <a:lnTo>
                  <a:pt x="6306" y="1728"/>
                </a:lnTo>
                <a:lnTo>
                  <a:pt x="6308" y="1730"/>
                </a:lnTo>
                <a:lnTo>
                  <a:pt x="6312" y="1732"/>
                </a:lnTo>
                <a:lnTo>
                  <a:pt x="6312" y="1734"/>
                </a:lnTo>
                <a:lnTo>
                  <a:pt x="6312" y="1736"/>
                </a:lnTo>
                <a:lnTo>
                  <a:pt x="6310" y="1738"/>
                </a:lnTo>
                <a:lnTo>
                  <a:pt x="6310" y="1740"/>
                </a:lnTo>
                <a:lnTo>
                  <a:pt x="6310" y="1744"/>
                </a:lnTo>
                <a:lnTo>
                  <a:pt x="6312" y="1746"/>
                </a:lnTo>
                <a:lnTo>
                  <a:pt x="6316" y="1748"/>
                </a:lnTo>
                <a:lnTo>
                  <a:pt x="6320" y="1748"/>
                </a:lnTo>
                <a:lnTo>
                  <a:pt x="6326" y="1748"/>
                </a:lnTo>
                <a:lnTo>
                  <a:pt x="6332" y="1744"/>
                </a:lnTo>
                <a:lnTo>
                  <a:pt x="6338" y="1742"/>
                </a:lnTo>
                <a:lnTo>
                  <a:pt x="6344" y="1742"/>
                </a:lnTo>
                <a:lnTo>
                  <a:pt x="6354" y="1744"/>
                </a:lnTo>
                <a:lnTo>
                  <a:pt x="6362" y="1744"/>
                </a:lnTo>
                <a:lnTo>
                  <a:pt x="6366" y="1744"/>
                </a:lnTo>
                <a:lnTo>
                  <a:pt x="6368" y="1740"/>
                </a:lnTo>
                <a:lnTo>
                  <a:pt x="6370" y="1736"/>
                </a:lnTo>
                <a:lnTo>
                  <a:pt x="6372" y="1736"/>
                </a:lnTo>
                <a:lnTo>
                  <a:pt x="6376" y="1738"/>
                </a:lnTo>
                <a:lnTo>
                  <a:pt x="6384" y="1742"/>
                </a:lnTo>
                <a:lnTo>
                  <a:pt x="6388" y="1742"/>
                </a:lnTo>
                <a:lnTo>
                  <a:pt x="6394" y="1742"/>
                </a:lnTo>
                <a:lnTo>
                  <a:pt x="6404" y="1742"/>
                </a:lnTo>
                <a:lnTo>
                  <a:pt x="6410" y="1742"/>
                </a:lnTo>
                <a:lnTo>
                  <a:pt x="6408" y="1744"/>
                </a:lnTo>
                <a:lnTo>
                  <a:pt x="6400" y="1746"/>
                </a:lnTo>
                <a:lnTo>
                  <a:pt x="6394" y="1748"/>
                </a:lnTo>
                <a:lnTo>
                  <a:pt x="6392" y="1752"/>
                </a:lnTo>
                <a:lnTo>
                  <a:pt x="6392" y="1754"/>
                </a:lnTo>
                <a:lnTo>
                  <a:pt x="6392" y="1756"/>
                </a:lnTo>
                <a:lnTo>
                  <a:pt x="6392" y="1758"/>
                </a:lnTo>
                <a:lnTo>
                  <a:pt x="6384" y="1750"/>
                </a:lnTo>
                <a:lnTo>
                  <a:pt x="6378" y="1746"/>
                </a:lnTo>
                <a:lnTo>
                  <a:pt x="6374" y="1744"/>
                </a:lnTo>
                <a:lnTo>
                  <a:pt x="6372" y="1746"/>
                </a:lnTo>
                <a:lnTo>
                  <a:pt x="6370" y="1748"/>
                </a:lnTo>
                <a:lnTo>
                  <a:pt x="6366" y="1750"/>
                </a:lnTo>
                <a:lnTo>
                  <a:pt x="6364" y="1752"/>
                </a:lnTo>
                <a:lnTo>
                  <a:pt x="6360" y="1750"/>
                </a:lnTo>
                <a:lnTo>
                  <a:pt x="6356" y="1748"/>
                </a:lnTo>
                <a:lnTo>
                  <a:pt x="6350" y="1748"/>
                </a:lnTo>
                <a:lnTo>
                  <a:pt x="6340" y="1750"/>
                </a:lnTo>
                <a:lnTo>
                  <a:pt x="6330" y="1754"/>
                </a:lnTo>
                <a:lnTo>
                  <a:pt x="6324" y="1754"/>
                </a:lnTo>
                <a:lnTo>
                  <a:pt x="6320" y="1754"/>
                </a:lnTo>
                <a:lnTo>
                  <a:pt x="6310" y="1752"/>
                </a:lnTo>
                <a:lnTo>
                  <a:pt x="6310" y="1754"/>
                </a:lnTo>
                <a:lnTo>
                  <a:pt x="6310" y="1760"/>
                </a:lnTo>
                <a:lnTo>
                  <a:pt x="6310" y="1764"/>
                </a:lnTo>
                <a:lnTo>
                  <a:pt x="6312" y="1764"/>
                </a:lnTo>
                <a:lnTo>
                  <a:pt x="6316" y="1766"/>
                </a:lnTo>
                <a:lnTo>
                  <a:pt x="6320" y="1766"/>
                </a:lnTo>
                <a:lnTo>
                  <a:pt x="6322" y="1768"/>
                </a:lnTo>
                <a:lnTo>
                  <a:pt x="6322" y="1770"/>
                </a:lnTo>
                <a:lnTo>
                  <a:pt x="6322" y="1774"/>
                </a:lnTo>
                <a:lnTo>
                  <a:pt x="6320" y="1774"/>
                </a:lnTo>
                <a:lnTo>
                  <a:pt x="6314" y="1772"/>
                </a:lnTo>
                <a:lnTo>
                  <a:pt x="6310" y="1770"/>
                </a:lnTo>
                <a:lnTo>
                  <a:pt x="6308" y="1772"/>
                </a:lnTo>
                <a:lnTo>
                  <a:pt x="6310" y="1774"/>
                </a:lnTo>
                <a:lnTo>
                  <a:pt x="6312" y="1778"/>
                </a:lnTo>
                <a:lnTo>
                  <a:pt x="6314" y="1780"/>
                </a:lnTo>
                <a:lnTo>
                  <a:pt x="6318" y="1780"/>
                </a:lnTo>
                <a:lnTo>
                  <a:pt x="6322" y="1780"/>
                </a:lnTo>
                <a:lnTo>
                  <a:pt x="6324" y="1782"/>
                </a:lnTo>
                <a:lnTo>
                  <a:pt x="6324" y="1786"/>
                </a:lnTo>
                <a:lnTo>
                  <a:pt x="6322" y="1790"/>
                </a:lnTo>
                <a:lnTo>
                  <a:pt x="6320" y="1792"/>
                </a:lnTo>
                <a:lnTo>
                  <a:pt x="6314" y="1796"/>
                </a:lnTo>
                <a:lnTo>
                  <a:pt x="6310" y="1798"/>
                </a:lnTo>
                <a:lnTo>
                  <a:pt x="6320" y="1808"/>
                </a:lnTo>
                <a:lnTo>
                  <a:pt x="6324" y="1810"/>
                </a:lnTo>
                <a:lnTo>
                  <a:pt x="6328" y="1806"/>
                </a:lnTo>
                <a:lnTo>
                  <a:pt x="6330" y="1806"/>
                </a:lnTo>
                <a:lnTo>
                  <a:pt x="6332" y="1808"/>
                </a:lnTo>
                <a:lnTo>
                  <a:pt x="6334" y="1810"/>
                </a:lnTo>
                <a:lnTo>
                  <a:pt x="6336" y="1810"/>
                </a:lnTo>
                <a:lnTo>
                  <a:pt x="6338" y="1808"/>
                </a:lnTo>
                <a:lnTo>
                  <a:pt x="6338" y="1814"/>
                </a:lnTo>
                <a:lnTo>
                  <a:pt x="6338" y="1818"/>
                </a:lnTo>
                <a:lnTo>
                  <a:pt x="6338" y="1820"/>
                </a:lnTo>
                <a:lnTo>
                  <a:pt x="6340" y="1820"/>
                </a:lnTo>
                <a:lnTo>
                  <a:pt x="6342" y="1818"/>
                </a:lnTo>
                <a:lnTo>
                  <a:pt x="6344" y="1816"/>
                </a:lnTo>
                <a:lnTo>
                  <a:pt x="6344" y="1812"/>
                </a:lnTo>
                <a:lnTo>
                  <a:pt x="6346" y="1806"/>
                </a:lnTo>
                <a:lnTo>
                  <a:pt x="6348" y="1804"/>
                </a:lnTo>
                <a:lnTo>
                  <a:pt x="6350" y="1802"/>
                </a:lnTo>
                <a:lnTo>
                  <a:pt x="6352" y="1804"/>
                </a:lnTo>
                <a:lnTo>
                  <a:pt x="6354" y="1806"/>
                </a:lnTo>
                <a:lnTo>
                  <a:pt x="6350" y="1812"/>
                </a:lnTo>
                <a:lnTo>
                  <a:pt x="6346" y="1820"/>
                </a:lnTo>
                <a:lnTo>
                  <a:pt x="6338" y="1826"/>
                </a:lnTo>
                <a:lnTo>
                  <a:pt x="6336" y="1828"/>
                </a:lnTo>
                <a:lnTo>
                  <a:pt x="6334" y="1828"/>
                </a:lnTo>
                <a:lnTo>
                  <a:pt x="6338" y="1832"/>
                </a:lnTo>
                <a:lnTo>
                  <a:pt x="6342" y="1834"/>
                </a:lnTo>
                <a:lnTo>
                  <a:pt x="6342" y="1836"/>
                </a:lnTo>
                <a:lnTo>
                  <a:pt x="6340" y="1838"/>
                </a:lnTo>
                <a:lnTo>
                  <a:pt x="6336" y="1840"/>
                </a:lnTo>
                <a:lnTo>
                  <a:pt x="6334" y="1840"/>
                </a:lnTo>
                <a:lnTo>
                  <a:pt x="6332" y="1840"/>
                </a:lnTo>
                <a:lnTo>
                  <a:pt x="6328" y="1838"/>
                </a:lnTo>
                <a:lnTo>
                  <a:pt x="6320" y="1844"/>
                </a:lnTo>
                <a:lnTo>
                  <a:pt x="6318" y="1848"/>
                </a:lnTo>
                <a:lnTo>
                  <a:pt x="6316" y="1852"/>
                </a:lnTo>
                <a:lnTo>
                  <a:pt x="6316" y="1858"/>
                </a:lnTo>
                <a:lnTo>
                  <a:pt x="6318" y="1862"/>
                </a:lnTo>
                <a:lnTo>
                  <a:pt x="6324" y="1866"/>
                </a:lnTo>
                <a:lnTo>
                  <a:pt x="6328" y="1866"/>
                </a:lnTo>
                <a:lnTo>
                  <a:pt x="6330" y="1864"/>
                </a:lnTo>
                <a:lnTo>
                  <a:pt x="6330" y="1862"/>
                </a:lnTo>
                <a:lnTo>
                  <a:pt x="6332" y="1862"/>
                </a:lnTo>
                <a:lnTo>
                  <a:pt x="6336" y="1864"/>
                </a:lnTo>
                <a:lnTo>
                  <a:pt x="6338" y="1864"/>
                </a:lnTo>
                <a:lnTo>
                  <a:pt x="6340" y="1862"/>
                </a:lnTo>
                <a:lnTo>
                  <a:pt x="6342" y="1858"/>
                </a:lnTo>
                <a:lnTo>
                  <a:pt x="6344" y="1858"/>
                </a:lnTo>
                <a:lnTo>
                  <a:pt x="6348" y="1858"/>
                </a:lnTo>
                <a:lnTo>
                  <a:pt x="6350" y="1862"/>
                </a:lnTo>
                <a:lnTo>
                  <a:pt x="6348" y="1864"/>
                </a:lnTo>
                <a:lnTo>
                  <a:pt x="6346" y="1866"/>
                </a:lnTo>
                <a:lnTo>
                  <a:pt x="6344" y="1868"/>
                </a:lnTo>
                <a:lnTo>
                  <a:pt x="6346" y="1870"/>
                </a:lnTo>
                <a:lnTo>
                  <a:pt x="6348" y="1872"/>
                </a:lnTo>
                <a:lnTo>
                  <a:pt x="6346" y="1876"/>
                </a:lnTo>
                <a:lnTo>
                  <a:pt x="6344" y="1878"/>
                </a:lnTo>
                <a:lnTo>
                  <a:pt x="6346" y="1882"/>
                </a:lnTo>
                <a:lnTo>
                  <a:pt x="6348" y="1884"/>
                </a:lnTo>
                <a:lnTo>
                  <a:pt x="6346" y="1886"/>
                </a:lnTo>
                <a:lnTo>
                  <a:pt x="6342" y="1888"/>
                </a:lnTo>
                <a:lnTo>
                  <a:pt x="6338" y="1890"/>
                </a:lnTo>
                <a:lnTo>
                  <a:pt x="6336" y="1888"/>
                </a:lnTo>
                <a:lnTo>
                  <a:pt x="6332" y="1884"/>
                </a:lnTo>
                <a:lnTo>
                  <a:pt x="6330" y="1884"/>
                </a:lnTo>
                <a:lnTo>
                  <a:pt x="6328" y="1892"/>
                </a:lnTo>
                <a:lnTo>
                  <a:pt x="6326" y="1904"/>
                </a:lnTo>
                <a:lnTo>
                  <a:pt x="6330" y="1910"/>
                </a:lnTo>
                <a:lnTo>
                  <a:pt x="6338" y="1916"/>
                </a:lnTo>
                <a:lnTo>
                  <a:pt x="6342" y="1918"/>
                </a:lnTo>
                <a:lnTo>
                  <a:pt x="6346" y="1918"/>
                </a:lnTo>
                <a:lnTo>
                  <a:pt x="6348" y="1920"/>
                </a:lnTo>
                <a:lnTo>
                  <a:pt x="6352" y="1926"/>
                </a:lnTo>
                <a:lnTo>
                  <a:pt x="6358" y="1928"/>
                </a:lnTo>
                <a:lnTo>
                  <a:pt x="6372" y="1934"/>
                </a:lnTo>
                <a:lnTo>
                  <a:pt x="6374" y="1936"/>
                </a:lnTo>
                <a:lnTo>
                  <a:pt x="6374" y="1938"/>
                </a:lnTo>
                <a:lnTo>
                  <a:pt x="6372" y="1940"/>
                </a:lnTo>
                <a:lnTo>
                  <a:pt x="6372" y="1942"/>
                </a:lnTo>
                <a:lnTo>
                  <a:pt x="6374" y="1944"/>
                </a:lnTo>
                <a:lnTo>
                  <a:pt x="6376" y="1946"/>
                </a:lnTo>
                <a:lnTo>
                  <a:pt x="6378" y="1944"/>
                </a:lnTo>
                <a:lnTo>
                  <a:pt x="6380" y="1942"/>
                </a:lnTo>
                <a:lnTo>
                  <a:pt x="6384" y="1944"/>
                </a:lnTo>
                <a:lnTo>
                  <a:pt x="6390" y="1946"/>
                </a:lnTo>
                <a:lnTo>
                  <a:pt x="6390" y="1948"/>
                </a:lnTo>
                <a:lnTo>
                  <a:pt x="6390" y="1950"/>
                </a:lnTo>
                <a:lnTo>
                  <a:pt x="6394" y="1948"/>
                </a:lnTo>
                <a:lnTo>
                  <a:pt x="6404" y="1946"/>
                </a:lnTo>
                <a:lnTo>
                  <a:pt x="6418" y="1944"/>
                </a:lnTo>
                <a:lnTo>
                  <a:pt x="6430" y="1942"/>
                </a:lnTo>
                <a:lnTo>
                  <a:pt x="6436" y="1940"/>
                </a:lnTo>
                <a:lnTo>
                  <a:pt x="6440" y="1938"/>
                </a:lnTo>
                <a:lnTo>
                  <a:pt x="6444" y="1934"/>
                </a:lnTo>
                <a:lnTo>
                  <a:pt x="6452" y="1930"/>
                </a:lnTo>
                <a:lnTo>
                  <a:pt x="6458" y="1926"/>
                </a:lnTo>
                <a:lnTo>
                  <a:pt x="6464" y="1918"/>
                </a:lnTo>
                <a:lnTo>
                  <a:pt x="6466" y="1914"/>
                </a:lnTo>
                <a:lnTo>
                  <a:pt x="6470" y="1912"/>
                </a:lnTo>
                <a:lnTo>
                  <a:pt x="6474" y="1910"/>
                </a:lnTo>
                <a:lnTo>
                  <a:pt x="6478" y="1910"/>
                </a:lnTo>
                <a:lnTo>
                  <a:pt x="6478" y="1906"/>
                </a:lnTo>
                <a:lnTo>
                  <a:pt x="6478" y="1904"/>
                </a:lnTo>
                <a:lnTo>
                  <a:pt x="6480" y="1902"/>
                </a:lnTo>
                <a:lnTo>
                  <a:pt x="6484" y="1902"/>
                </a:lnTo>
                <a:lnTo>
                  <a:pt x="6488" y="1900"/>
                </a:lnTo>
                <a:lnTo>
                  <a:pt x="6488" y="1898"/>
                </a:lnTo>
                <a:lnTo>
                  <a:pt x="6486" y="1896"/>
                </a:lnTo>
                <a:lnTo>
                  <a:pt x="6482" y="1894"/>
                </a:lnTo>
                <a:lnTo>
                  <a:pt x="6482" y="1892"/>
                </a:lnTo>
                <a:lnTo>
                  <a:pt x="6488" y="1892"/>
                </a:lnTo>
                <a:lnTo>
                  <a:pt x="6494" y="1890"/>
                </a:lnTo>
                <a:lnTo>
                  <a:pt x="6496" y="1888"/>
                </a:lnTo>
                <a:lnTo>
                  <a:pt x="6496" y="1884"/>
                </a:lnTo>
                <a:lnTo>
                  <a:pt x="6498" y="1880"/>
                </a:lnTo>
                <a:lnTo>
                  <a:pt x="6500" y="1882"/>
                </a:lnTo>
                <a:lnTo>
                  <a:pt x="6504" y="1886"/>
                </a:lnTo>
                <a:lnTo>
                  <a:pt x="6506" y="1886"/>
                </a:lnTo>
                <a:lnTo>
                  <a:pt x="6508" y="1886"/>
                </a:lnTo>
                <a:lnTo>
                  <a:pt x="6514" y="1884"/>
                </a:lnTo>
                <a:lnTo>
                  <a:pt x="6518" y="1884"/>
                </a:lnTo>
                <a:lnTo>
                  <a:pt x="6522" y="1882"/>
                </a:lnTo>
                <a:lnTo>
                  <a:pt x="6522" y="1876"/>
                </a:lnTo>
                <a:lnTo>
                  <a:pt x="6524" y="1872"/>
                </a:lnTo>
                <a:lnTo>
                  <a:pt x="6524" y="1870"/>
                </a:lnTo>
                <a:lnTo>
                  <a:pt x="6528" y="1866"/>
                </a:lnTo>
                <a:lnTo>
                  <a:pt x="6530" y="1866"/>
                </a:lnTo>
                <a:lnTo>
                  <a:pt x="6530" y="1864"/>
                </a:lnTo>
                <a:lnTo>
                  <a:pt x="6528" y="1858"/>
                </a:lnTo>
                <a:lnTo>
                  <a:pt x="6524" y="1854"/>
                </a:lnTo>
                <a:lnTo>
                  <a:pt x="6522" y="1848"/>
                </a:lnTo>
                <a:lnTo>
                  <a:pt x="6524" y="1846"/>
                </a:lnTo>
                <a:lnTo>
                  <a:pt x="6528" y="1848"/>
                </a:lnTo>
                <a:lnTo>
                  <a:pt x="6530" y="1850"/>
                </a:lnTo>
                <a:lnTo>
                  <a:pt x="6532" y="1850"/>
                </a:lnTo>
                <a:lnTo>
                  <a:pt x="6534" y="1848"/>
                </a:lnTo>
                <a:lnTo>
                  <a:pt x="6536" y="1846"/>
                </a:lnTo>
                <a:lnTo>
                  <a:pt x="6536" y="1848"/>
                </a:lnTo>
                <a:lnTo>
                  <a:pt x="6536" y="1852"/>
                </a:lnTo>
                <a:lnTo>
                  <a:pt x="6534" y="1854"/>
                </a:lnTo>
                <a:lnTo>
                  <a:pt x="6534" y="1856"/>
                </a:lnTo>
                <a:lnTo>
                  <a:pt x="6536" y="1860"/>
                </a:lnTo>
                <a:lnTo>
                  <a:pt x="6540" y="1864"/>
                </a:lnTo>
                <a:lnTo>
                  <a:pt x="6540" y="1870"/>
                </a:lnTo>
                <a:lnTo>
                  <a:pt x="6540" y="1872"/>
                </a:lnTo>
                <a:lnTo>
                  <a:pt x="6546" y="1874"/>
                </a:lnTo>
                <a:lnTo>
                  <a:pt x="6550" y="1874"/>
                </a:lnTo>
                <a:lnTo>
                  <a:pt x="6554" y="1876"/>
                </a:lnTo>
                <a:lnTo>
                  <a:pt x="6560" y="1878"/>
                </a:lnTo>
                <a:lnTo>
                  <a:pt x="6558" y="1880"/>
                </a:lnTo>
                <a:lnTo>
                  <a:pt x="6558" y="1884"/>
                </a:lnTo>
                <a:lnTo>
                  <a:pt x="6556" y="1888"/>
                </a:lnTo>
                <a:lnTo>
                  <a:pt x="6558" y="1894"/>
                </a:lnTo>
                <a:lnTo>
                  <a:pt x="6560" y="1902"/>
                </a:lnTo>
                <a:lnTo>
                  <a:pt x="6560" y="1910"/>
                </a:lnTo>
                <a:lnTo>
                  <a:pt x="6560" y="1920"/>
                </a:lnTo>
                <a:lnTo>
                  <a:pt x="6560" y="1924"/>
                </a:lnTo>
                <a:lnTo>
                  <a:pt x="6564" y="1930"/>
                </a:lnTo>
                <a:lnTo>
                  <a:pt x="6566" y="1932"/>
                </a:lnTo>
                <a:lnTo>
                  <a:pt x="6570" y="1934"/>
                </a:lnTo>
                <a:lnTo>
                  <a:pt x="6576" y="1930"/>
                </a:lnTo>
                <a:lnTo>
                  <a:pt x="6580" y="1928"/>
                </a:lnTo>
                <a:lnTo>
                  <a:pt x="6582" y="1928"/>
                </a:lnTo>
                <a:lnTo>
                  <a:pt x="6584" y="1932"/>
                </a:lnTo>
                <a:lnTo>
                  <a:pt x="6586" y="1936"/>
                </a:lnTo>
                <a:lnTo>
                  <a:pt x="6586" y="1940"/>
                </a:lnTo>
                <a:lnTo>
                  <a:pt x="6584" y="1946"/>
                </a:lnTo>
                <a:lnTo>
                  <a:pt x="6582" y="1954"/>
                </a:lnTo>
                <a:lnTo>
                  <a:pt x="6582" y="1960"/>
                </a:lnTo>
                <a:lnTo>
                  <a:pt x="6584" y="1968"/>
                </a:lnTo>
                <a:lnTo>
                  <a:pt x="6592" y="1988"/>
                </a:lnTo>
                <a:lnTo>
                  <a:pt x="6602" y="2010"/>
                </a:lnTo>
                <a:lnTo>
                  <a:pt x="6612" y="2028"/>
                </a:lnTo>
                <a:lnTo>
                  <a:pt x="6618" y="2032"/>
                </a:lnTo>
                <a:lnTo>
                  <a:pt x="6622" y="2034"/>
                </a:lnTo>
                <a:lnTo>
                  <a:pt x="6628" y="2034"/>
                </a:lnTo>
                <a:lnTo>
                  <a:pt x="6628" y="2036"/>
                </a:lnTo>
                <a:lnTo>
                  <a:pt x="6630" y="2038"/>
                </a:lnTo>
                <a:lnTo>
                  <a:pt x="6626" y="2042"/>
                </a:lnTo>
                <a:lnTo>
                  <a:pt x="6620" y="2046"/>
                </a:lnTo>
                <a:lnTo>
                  <a:pt x="6618" y="2048"/>
                </a:lnTo>
                <a:lnTo>
                  <a:pt x="6618" y="2050"/>
                </a:lnTo>
                <a:lnTo>
                  <a:pt x="6620" y="2056"/>
                </a:lnTo>
                <a:lnTo>
                  <a:pt x="6622" y="2060"/>
                </a:lnTo>
                <a:lnTo>
                  <a:pt x="6616" y="2058"/>
                </a:lnTo>
                <a:lnTo>
                  <a:pt x="6610" y="2056"/>
                </a:lnTo>
                <a:lnTo>
                  <a:pt x="6610" y="2058"/>
                </a:lnTo>
                <a:lnTo>
                  <a:pt x="6618" y="2068"/>
                </a:lnTo>
                <a:lnTo>
                  <a:pt x="6624" y="2076"/>
                </a:lnTo>
                <a:lnTo>
                  <a:pt x="6628" y="2086"/>
                </a:lnTo>
                <a:lnTo>
                  <a:pt x="6630" y="2094"/>
                </a:lnTo>
                <a:lnTo>
                  <a:pt x="6630" y="2098"/>
                </a:lnTo>
                <a:lnTo>
                  <a:pt x="6628" y="2104"/>
                </a:lnTo>
                <a:lnTo>
                  <a:pt x="6626" y="2110"/>
                </a:lnTo>
                <a:lnTo>
                  <a:pt x="6626" y="2114"/>
                </a:lnTo>
                <a:lnTo>
                  <a:pt x="6632" y="2116"/>
                </a:lnTo>
                <a:lnTo>
                  <a:pt x="6638" y="2114"/>
                </a:lnTo>
                <a:lnTo>
                  <a:pt x="6656" y="2112"/>
                </a:lnTo>
                <a:lnTo>
                  <a:pt x="6666" y="2112"/>
                </a:lnTo>
                <a:lnTo>
                  <a:pt x="6674" y="2112"/>
                </a:lnTo>
                <a:lnTo>
                  <a:pt x="6680" y="2110"/>
                </a:lnTo>
                <a:lnTo>
                  <a:pt x="6682" y="2106"/>
                </a:lnTo>
                <a:lnTo>
                  <a:pt x="6684" y="2092"/>
                </a:lnTo>
                <a:lnTo>
                  <a:pt x="6684" y="2084"/>
                </a:lnTo>
                <a:lnTo>
                  <a:pt x="6686" y="2078"/>
                </a:lnTo>
                <a:lnTo>
                  <a:pt x="6690" y="2074"/>
                </a:lnTo>
                <a:lnTo>
                  <a:pt x="6694" y="2074"/>
                </a:lnTo>
                <a:lnTo>
                  <a:pt x="6702" y="2074"/>
                </a:lnTo>
                <a:lnTo>
                  <a:pt x="6702" y="2070"/>
                </a:lnTo>
                <a:lnTo>
                  <a:pt x="6702" y="2068"/>
                </a:lnTo>
                <a:lnTo>
                  <a:pt x="6704" y="2066"/>
                </a:lnTo>
                <a:lnTo>
                  <a:pt x="6710" y="2064"/>
                </a:lnTo>
                <a:lnTo>
                  <a:pt x="6718" y="2064"/>
                </a:lnTo>
                <a:lnTo>
                  <a:pt x="6728" y="2062"/>
                </a:lnTo>
                <a:lnTo>
                  <a:pt x="6734" y="2064"/>
                </a:lnTo>
                <a:lnTo>
                  <a:pt x="6744" y="2068"/>
                </a:lnTo>
                <a:lnTo>
                  <a:pt x="6746" y="2068"/>
                </a:lnTo>
                <a:lnTo>
                  <a:pt x="6748" y="2066"/>
                </a:lnTo>
                <a:lnTo>
                  <a:pt x="6754" y="2054"/>
                </a:lnTo>
                <a:lnTo>
                  <a:pt x="6760" y="2038"/>
                </a:lnTo>
                <a:lnTo>
                  <a:pt x="6766" y="2026"/>
                </a:lnTo>
                <a:lnTo>
                  <a:pt x="6770" y="2018"/>
                </a:lnTo>
                <a:lnTo>
                  <a:pt x="6772" y="2010"/>
                </a:lnTo>
                <a:lnTo>
                  <a:pt x="6772" y="2002"/>
                </a:lnTo>
                <a:lnTo>
                  <a:pt x="6774" y="1992"/>
                </a:lnTo>
                <a:lnTo>
                  <a:pt x="6776" y="1984"/>
                </a:lnTo>
                <a:lnTo>
                  <a:pt x="6776" y="1976"/>
                </a:lnTo>
                <a:lnTo>
                  <a:pt x="6776" y="1972"/>
                </a:lnTo>
                <a:lnTo>
                  <a:pt x="6776" y="1968"/>
                </a:lnTo>
                <a:lnTo>
                  <a:pt x="6780" y="1962"/>
                </a:lnTo>
                <a:lnTo>
                  <a:pt x="6782" y="1956"/>
                </a:lnTo>
                <a:lnTo>
                  <a:pt x="6782" y="1952"/>
                </a:lnTo>
                <a:lnTo>
                  <a:pt x="6782" y="1948"/>
                </a:lnTo>
                <a:lnTo>
                  <a:pt x="6780" y="1944"/>
                </a:lnTo>
                <a:lnTo>
                  <a:pt x="6782" y="1940"/>
                </a:lnTo>
                <a:lnTo>
                  <a:pt x="6784" y="1934"/>
                </a:lnTo>
                <a:lnTo>
                  <a:pt x="6782" y="1928"/>
                </a:lnTo>
                <a:lnTo>
                  <a:pt x="6780" y="1924"/>
                </a:lnTo>
                <a:lnTo>
                  <a:pt x="6780" y="1922"/>
                </a:lnTo>
                <a:lnTo>
                  <a:pt x="6782" y="1920"/>
                </a:lnTo>
                <a:lnTo>
                  <a:pt x="6786" y="1920"/>
                </a:lnTo>
                <a:lnTo>
                  <a:pt x="6786" y="1918"/>
                </a:lnTo>
                <a:lnTo>
                  <a:pt x="6784" y="1916"/>
                </a:lnTo>
                <a:lnTo>
                  <a:pt x="6784" y="1912"/>
                </a:lnTo>
                <a:lnTo>
                  <a:pt x="6786" y="1910"/>
                </a:lnTo>
                <a:lnTo>
                  <a:pt x="6796" y="1906"/>
                </a:lnTo>
                <a:lnTo>
                  <a:pt x="6810" y="1900"/>
                </a:lnTo>
                <a:lnTo>
                  <a:pt x="6814" y="1896"/>
                </a:lnTo>
                <a:lnTo>
                  <a:pt x="6816" y="1892"/>
                </a:lnTo>
                <a:lnTo>
                  <a:pt x="6818" y="1888"/>
                </a:lnTo>
                <a:lnTo>
                  <a:pt x="6820" y="1886"/>
                </a:lnTo>
                <a:lnTo>
                  <a:pt x="6822" y="1888"/>
                </a:lnTo>
                <a:lnTo>
                  <a:pt x="6826" y="1892"/>
                </a:lnTo>
                <a:lnTo>
                  <a:pt x="6828" y="1892"/>
                </a:lnTo>
                <a:lnTo>
                  <a:pt x="6830" y="1890"/>
                </a:lnTo>
                <a:lnTo>
                  <a:pt x="6836" y="1882"/>
                </a:lnTo>
                <a:lnTo>
                  <a:pt x="6842" y="1880"/>
                </a:lnTo>
                <a:lnTo>
                  <a:pt x="6848" y="1876"/>
                </a:lnTo>
                <a:lnTo>
                  <a:pt x="6848" y="1874"/>
                </a:lnTo>
                <a:lnTo>
                  <a:pt x="6848" y="1872"/>
                </a:lnTo>
                <a:lnTo>
                  <a:pt x="6850" y="1872"/>
                </a:lnTo>
                <a:lnTo>
                  <a:pt x="6854" y="1870"/>
                </a:lnTo>
                <a:lnTo>
                  <a:pt x="6856" y="1868"/>
                </a:lnTo>
                <a:lnTo>
                  <a:pt x="6858" y="1866"/>
                </a:lnTo>
                <a:lnTo>
                  <a:pt x="6856" y="1864"/>
                </a:lnTo>
                <a:lnTo>
                  <a:pt x="6854" y="1858"/>
                </a:lnTo>
                <a:lnTo>
                  <a:pt x="6852" y="1856"/>
                </a:lnTo>
                <a:lnTo>
                  <a:pt x="6848" y="1858"/>
                </a:lnTo>
                <a:lnTo>
                  <a:pt x="6836" y="1864"/>
                </a:lnTo>
                <a:lnTo>
                  <a:pt x="6828" y="1866"/>
                </a:lnTo>
                <a:lnTo>
                  <a:pt x="6820" y="1868"/>
                </a:lnTo>
                <a:lnTo>
                  <a:pt x="6812" y="1866"/>
                </a:lnTo>
                <a:lnTo>
                  <a:pt x="6806" y="1862"/>
                </a:lnTo>
                <a:lnTo>
                  <a:pt x="6798" y="1858"/>
                </a:lnTo>
                <a:lnTo>
                  <a:pt x="6788" y="1856"/>
                </a:lnTo>
                <a:lnTo>
                  <a:pt x="6778" y="1854"/>
                </a:lnTo>
                <a:lnTo>
                  <a:pt x="6770" y="1856"/>
                </a:lnTo>
                <a:lnTo>
                  <a:pt x="6762" y="1856"/>
                </a:lnTo>
                <a:lnTo>
                  <a:pt x="6768" y="1852"/>
                </a:lnTo>
                <a:lnTo>
                  <a:pt x="6776" y="1848"/>
                </a:lnTo>
                <a:lnTo>
                  <a:pt x="6782" y="1846"/>
                </a:lnTo>
                <a:lnTo>
                  <a:pt x="6794" y="1848"/>
                </a:lnTo>
                <a:lnTo>
                  <a:pt x="6802" y="1850"/>
                </a:lnTo>
                <a:lnTo>
                  <a:pt x="6806" y="1850"/>
                </a:lnTo>
                <a:lnTo>
                  <a:pt x="6808" y="1850"/>
                </a:lnTo>
                <a:lnTo>
                  <a:pt x="6810" y="1848"/>
                </a:lnTo>
                <a:lnTo>
                  <a:pt x="6814" y="1850"/>
                </a:lnTo>
                <a:lnTo>
                  <a:pt x="6820" y="1856"/>
                </a:lnTo>
                <a:lnTo>
                  <a:pt x="6826" y="1860"/>
                </a:lnTo>
                <a:lnTo>
                  <a:pt x="6830" y="1862"/>
                </a:lnTo>
                <a:lnTo>
                  <a:pt x="6834" y="1860"/>
                </a:lnTo>
                <a:lnTo>
                  <a:pt x="6862" y="1844"/>
                </a:lnTo>
                <a:lnTo>
                  <a:pt x="6874" y="1836"/>
                </a:lnTo>
                <a:lnTo>
                  <a:pt x="6876" y="1832"/>
                </a:lnTo>
                <a:lnTo>
                  <a:pt x="6876" y="1828"/>
                </a:lnTo>
                <a:lnTo>
                  <a:pt x="6868" y="1818"/>
                </a:lnTo>
                <a:lnTo>
                  <a:pt x="6862" y="1814"/>
                </a:lnTo>
                <a:lnTo>
                  <a:pt x="6856" y="1812"/>
                </a:lnTo>
                <a:lnTo>
                  <a:pt x="6852" y="1812"/>
                </a:lnTo>
                <a:lnTo>
                  <a:pt x="6852" y="1806"/>
                </a:lnTo>
                <a:lnTo>
                  <a:pt x="6854" y="1802"/>
                </a:lnTo>
                <a:lnTo>
                  <a:pt x="6852" y="1800"/>
                </a:lnTo>
                <a:lnTo>
                  <a:pt x="6850" y="1798"/>
                </a:lnTo>
                <a:lnTo>
                  <a:pt x="6842" y="1794"/>
                </a:lnTo>
                <a:lnTo>
                  <a:pt x="6838" y="1788"/>
                </a:lnTo>
                <a:lnTo>
                  <a:pt x="6832" y="1784"/>
                </a:lnTo>
                <a:lnTo>
                  <a:pt x="6828" y="1784"/>
                </a:lnTo>
                <a:lnTo>
                  <a:pt x="6824" y="1784"/>
                </a:lnTo>
                <a:lnTo>
                  <a:pt x="6818" y="1786"/>
                </a:lnTo>
                <a:lnTo>
                  <a:pt x="6818" y="1782"/>
                </a:lnTo>
                <a:lnTo>
                  <a:pt x="6816" y="1780"/>
                </a:lnTo>
                <a:lnTo>
                  <a:pt x="6816" y="1778"/>
                </a:lnTo>
                <a:lnTo>
                  <a:pt x="6812" y="1778"/>
                </a:lnTo>
                <a:lnTo>
                  <a:pt x="6808" y="1778"/>
                </a:lnTo>
                <a:lnTo>
                  <a:pt x="6806" y="1776"/>
                </a:lnTo>
                <a:lnTo>
                  <a:pt x="6804" y="1768"/>
                </a:lnTo>
                <a:lnTo>
                  <a:pt x="6800" y="1758"/>
                </a:lnTo>
                <a:lnTo>
                  <a:pt x="6800" y="1746"/>
                </a:lnTo>
                <a:lnTo>
                  <a:pt x="6800" y="1734"/>
                </a:lnTo>
                <a:lnTo>
                  <a:pt x="6800" y="1722"/>
                </a:lnTo>
                <a:lnTo>
                  <a:pt x="6804" y="1716"/>
                </a:lnTo>
                <a:lnTo>
                  <a:pt x="6806" y="1714"/>
                </a:lnTo>
                <a:lnTo>
                  <a:pt x="6808" y="1712"/>
                </a:lnTo>
                <a:lnTo>
                  <a:pt x="6812" y="1712"/>
                </a:lnTo>
                <a:lnTo>
                  <a:pt x="6812" y="1710"/>
                </a:lnTo>
                <a:lnTo>
                  <a:pt x="6812" y="1702"/>
                </a:lnTo>
                <a:lnTo>
                  <a:pt x="6810" y="1692"/>
                </a:lnTo>
                <a:lnTo>
                  <a:pt x="6810" y="1686"/>
                </a:lnTo>
                <a:lnTo>
                  <a:pt x="6814" y="1678"/>
                </a:lnTo>
                <a:lnTo>
                  <a:pt x="6816" y="1672"/>
                </a:lnTo>
                <a:lnTo>
                  <a:pt x="6816" y="1670"/>
                </a:lnTo>
                <a:lnTo>
                  <a:pt x="6816" y="1668"/>
                </a:lnTo>
                <a:lnTo>
                  <a:pt x="6812" y="1668"/>
                </a:lnTo>
                <a:lnTo>
                  <a:pt x="6808" y="1668"/>
                </a:lnTo>
                <a:lnTo>
                  <a:pt x="6806" y="1664"/>
                </a:lnTo>
                <a:lnTo>
                  <a:pt x="6806" y="1660"/>
                </a:lnTo>
                <a:lnTo>
                  <a:pt x="6806" y="1654"/>
                </a:lnTo>
                <a:lnTo>
                  <a:pt x="6810" y="1656"/>
                </a:lnTo>
                <a:lnTo>
                  <a:pt x="6814" y="1658"/>
                </a:lnTo>
                <a:lnTo>
                  <a:pt x="6820" y="1658"/>
                </a:lnTo>
                <a:lnTo>
                  <a:pt x="6826" y="1656"/>
                </a:lnTo>
                <a:lnTo>
                  <a:pt x="6832" y="1652"/>
                </a:lnTo>
                <a:lnTo>
                  <a:pt x="6834" y="1650"/>
                </a:lnTo>
                <a:lnTo>
                  <a:pt x="6832" y="1646"/>
                </a:lnTo>
                <a:lnTo>
                  <a:pt x="6830" y="1644"/>
                </a:lnTo>
                <a:lnTo>
                  <a:pt x="6828" y="1642"/>
                </a:lnTo>
                <a:lnTo>
                  <a:pt x="6826" y="1640"/>
                </a:lnTo>
                <a:lnTo>
                  <a:pt x="6830" y="1638"/>
                </a:lnTo>
                <a:lnTo>
                  <a:pt x="6836" y="1638"/>
                </a:lnTo>
                <a:lnTo>
                  <a:pt x="6844" y="1634"/>
                </a:lnTo>
                <a:lnTo>
                  <a:pt x="6850" y="1630"/>
                </a:lnTo>
                <a:lnTo>
                  <a:pt x="6854" y="1624"/>
                </a:lnTo>
                <a:lnTo>
                  <a:pt x="6856" y="1620"/>
                </a:lnTo>
                <a:lnTo>
                  <a:pt x="6862" y="1610"/>
                </a:lnTo>
                <a:lnTo>
                  <a:pt x="6866" y="1608"/>
                </a:lnTo>
                <a:lnTo>
                  <a:pt x="6870" y="1610"/>
                </a:lnTo>
                <a:lnTo>
                  <a:pt x="6874" y="1612"/>
                </a:lnTo>
                <a:lnTo>
                  <a:pt x="6878" y="1610"/>
                </a:lnTo>
                <a:lnTo>
                  <a:pt x="6880" y="1602"/>
                </a:lnTo>
                <a:lnTo>
                  <a:pt x="6884" y="1594"/>
                </a:lnTo>
                <a:lnTo>
                  <a:pt x="6888" y="1592"/>
                </a:lnTo>
                <a:lnTo>
                  <a:pt x="6892" y="1592"/>
                </a:lnTo>
                <a:lnTo>
                  <a:pt x="6898" y="1592"/>
                </a:lnTo>
                <a:lnTo>
                  <a:pt x="6902" y="1590"/>
                </a:lnTo>
                <a:lnTo>
                  <a:pt x="6906" y="1586"/>
                </a:lnTo>
                <a:lnTo>
                  <a:pt x="6910" y="1582"/>
                </a:lnTo>
                <a:lnTo>
                  <a:pt x="6912" y="1580"/>
                </a:lnTo>
                <a:lnTo>
                  <a:pt x="6916" y="1582"/>
                </a:lnTo>
                <a:lnTo>
                  <a:pt x="6920" y="1582"/>
                </a:lnTo>
                <a:lnTo>
                  <a:pt x="6922" y="1580"/>
                </a:lnTo>
                <a:lnTo>
                  <a:pt x="6926" y="1576"/>
                </a:lnTo>
                <a:lnTo>
                  <a:pt x="6928" y="1572"/>
                </a:lnTo>
                <a:lnTo>
                  <a:pt x="6930" y="1570"/>
                </a:lnTo>
                <a:lnTo>
                  <a:pt x="6934" y="1570"/>
                </a:lnTo>
                <a:lnTo>
                  <a:pt x="6938" y="1570"/>
                </a:lnTo>
                <a:lnTo>
                  <a:pt x="6942" y="1568"/>
                </a:lnTo>
                <a:lnTo>
                  <a:pt x="6946" y="1558"/>
                </a:lnTo>
                <a:lnTo>
                  <a:pt x="6954" y="1544"/>
                </a:lnTo>
                <a:lnTo>
                  <a:pt x="6960" y="1538"/>
                </a:lnTo>
                <a:lnTo>
                  <a:pt x="6968" y="1530"/>
                </a:lnTo>
                <a:lnTo>
                  <a:pt x="6974" y="1526"/>
                </a:lnTo>
                <a:lnTo>
                  <a:pt x="6976" y="1524"/>
                </a:lnTo>
                <a:lnTo>
                  <a:pt x="6976" y="1520"/>
                </a:lnTo>
                <a:lnTo>
                  <a:pt x="6974" y="1520"/>
                </a:lnTo>
                <a:lnTo>
                  <a:pt x="6968" y="1514"/>
                </a:lnTo>
                <a:lnTo>
                  <a:pt x="6964" y="1512"/>
                </a:lnTo>
                <a:lnTo>
                  <a:pt x="6962" y="1506"/>
                </a:lnTo>
                <a:lnTo>
                  <a:pt x="6960" y="1502"/>
                </a:lnTo>
                <a:lnTo>
                  <a:pt x="6962" y="1498"/>
                </a:lnTo>
                <a:lnTo>
                  <a:pt x="6966" y="1492"/>
                </a:lnTo>
                <a:lnTo>
                  <a:pt x="6972" y="1486"/>
                </a:lnTo>
                <a:lnTo>
                  <a:pt x="6974" y="1480"/>
                </a:lnTo>
                <a:lnTo>
                  <a:pt x="6976" y="1474"/>
                </a:lnTo>
                <a:lnTo>
                  <a:pt x="6978" y="1468"/>
                </a:lnTo>
                <a:lnTo>
                  <a:pt x="6980" y="1464"/>
                </a:lnTo>
                <a:lnTo>
                  <a:pt x="6982" y="1462"/>
                </a:lnTo>
                <a:lnTo>
                  <a:pt x="6986" y="1460"/>
                </a:lnTo>
                <a:lnTo>
                  <a:pt x="6992" y="1460"/>
                </a:lnTo>
                <a:lnTo>
                  <a:pt x="6994" y="1458"/>
                </a:lnTo>
                <a:lnTo>
                  <a:pt x="6994" y="1456"/>
                </a:lnTo>
                <a:lnTo>
                  <a:pt x="6998" y="1450"/>
                </a:lnTo>
                <a:lnTo>
                  <a:pt x="7004" y="1444"/>
                </a:lnTo>
                <a:lnTo>
                  <a:pt x="7022" y="1430"/>
                </a:lnTo>
                <a:lnTo>
                  <a:pt x="7026" y="1428"/>
                </a:lnTo>
                <a:lnTo>
                  <a:pt x="7028" y="1430"/>
                </a:lnTo>
                <a:lnTo>
                  <a:pt x="7030" y="1434"/>
                </a:lnTo>
                <a:lnTo>
                  <a:pt x="7032" y="1436"/>
                </a:lnTo>
                <a:lnTo>
                  <a:pt x="7034" y="1438"/>
                </a:lnTo>
                <a:lnTo>
                  <a:pt x="7038" y="1438"/>
                </a:lnTo>
                <a:lnTo>
                  <a:pt x="7042" y="1436"/>
                </a:lnTo>
                <a:lnTo>
                  <a:pt x="7048" y="1434"/>
                </a:lnTo>
                <a:lnTo>
                  <a:pt x="7054" y="1432"/>
                </a:lnTo>
                <a:lnTo>
                  <a:pt x="7062" y="1434"/>
                </a:lnTo>
                <a:lnTo>
                  <a:pt x="7072" y="1434"/>
                </a:lnTo>
                <a:lnTo>
                  <a:pt x="7076" y="1434"/>
                </a:lnTo>
                <a:lnTo>
                  <a:pt x="7082" y="1432"/>
                </a:lnTo>
                <a:lnTo>
                  <a:pt x="7092" y="1434"/>
                </a:lnTo>
                <a:lnTo>
                  <a:pt x="7098" y="1438"/>
                </a:lnTo>
                <a:lnTo>
                  <a:pt x="7102" y="1440"/>
                </a:lnTo>
                <a:lnTo>
                  <a:pt x="7112" y="1444"/>
                </a:lnTo>
                <a:lnTo>
                  <a:pt x="7122" y="1448"/>
                </a:lnTo>
                <a:lnTo>
                  <a:pt x="7126" y="1450"/>
                </a:lnTo>
                <a:lnTo>
                  <a:pt x="7126" y="1454"/>
                </a:lnTo>
                <a:lnTo>
                  <a:pt x="7126" y="1462"/>
                </a:lnTo>
                <a:lnTo>
                  <a:pt x="7124" y="1472"/>
                </a:lnTo>
                <a:lnTo>
                  <a:pt x="7124" y="1480"/>
                </a:lnTo>
                <a:lnTo>
                  <a:pt x="7126" y="1484"/>
                </a:lnTo>
                <a:lnTo>
                  <a:pt x="7130" y="1486"/>
                </a:lnTo>
                <a:lnTo>
                  <a:pt x="7130" y="1490"/>
                </a:lnTo>
                <a:lnTo>
                  <a:pt x="7128" y="1494"/>
                </a:lnTo>
                <a:lnTo>
                  <a:pt x="7124" y="1494"/>
                </a:lnTo>
                <a:lnTo>
                  <a:pt x="7118" y="1494"/>
                </a:lnTo>
                <a:lnTo>
                  <a:pt x="7106" y="1496"/>
                </a:lnTo>
                <a:lnTo>
                  <a:pt x="7100" y="1498"/>
                </a:lnTo>
                <a:lnTo>
                  <a:pt x="7096" y="1502"/>
                </a:lnTo>
                <a:lnTo>
                  <a:pt x="7090" y="1512"/>
                </a:lnTo>
                <a:lnTo>
                  <a:pt x="7082" y="1526"/>
                </a:lnTo>
                <a:lnTo>
                  <a:pt x="7076" y="1532"/>
                </a:lnTo>
                <a:lnTo>
                  <a:pt x="7066" y="1540"/>
                </a:lnTo>
                <a:lnTo>
                  <a:pt x="7058" y="1546"/>
                </a:lnTo>
                <a:lnTo>
                  <a:pt x="7052" y="1550"/>
                </a:lnTo>
                <a:lnTo>
                  <a:pt x="7050" y="1554"/>
                </a:lnTo>
                <a:lnTo>
                  <a:pt x="7050" y="1556"/>
                </a:lnTo>
                <a:lnTo>
                  <a:pt x="7050" y="1558"/>
                </a:lnTo>
                <a:lnTo>
                  <a:pt x="7044" y="1560"/>
                </a:lnTo>
                <a:lnTo>
                  <a:pt x="7038" y="1562"/>
                </a:lnTo>
                <a:lnTo>
                  <a:pt x="7034" y="1566"/>
                </a:lnTo>
                <a:lnTo>
                  <a:pt x="7030" y="1572"/>
                </a:lnTo>
                <a:lnTo>
                  <a:pt x="7028" y="1576"/>
                </a:lnTo>
                <a:lnTo>
                  <a:pt x="7026" y="1578"/>
                </a:lnTo>
                <a:lnTo>
                  <a:pt x="7024" y="1576"/>
                </a:lnTo>
                <a:lnTo>
                  <a:pt x="7020" y="1576"/>
                </a:lnTo>
                <a:lnTo>
                  <a:pt x="7016" y="1578"/>
                </a:lnTo>
                <a:lnTo>
                  <a:pt x="7014" y="1582"/>
                </a:lnTo>
                <a:lnTo>
                  <a:pt x="7010" y="1586"/>
                </a:lnTo>
                <a:lnTo>
                  <a:pt x="7008" y="1588"/>
                </a:lnTo>
                <a:lnTo>
                  <a:pt x="7006" y="1588"/>
                </a:lnTo>
                <a:lnTo>
                  <a:pt x="7004" y="1588"/>
                </a:lnTo>
                <a:lnTo>
                  <a:pt x="7002" y="1590"/>
                </a:lnTo>
                <a:lnTo>
                  <a:pt x="7002" y="1596"/>
                </a:lnTo>
                <a:lnTo>
                  <a:pt x="7002" y="1602"/>
                </a:lnTo>
                <a:lnTo>
                  <a:pt x="7002" y="1606"/>
                </a:lnTo>
                <a:lnTo>
                  <a:pt x="6998" y="1610"/>
                </a:lnTo>
                <a:lnTo>
                  <a:pt x="6996" y="1610"/>
                </a:lnTo>
                <a:lnTo>
                  <a:pt x="6992" y="1612"/>
                </a:lnTo>
                <a:lnTo>
                  <a:pt x="6984" y="1610"/>
                </a:lnTo>
                <a:lnTo>
                  <a:pt x="6978" y="1608"/>
                </a:lnTo>
                <a:lnTo>
                  <a:pt x="6976" y="1610"/>
                </a:lnTo>
                <a:lnTo>
                  <a:pt x="6976" y="1612"/>
                </a:lnTo>
                <a:lnTo>
                  <a:pt x="6974" y="1616"/>
                </a:lnTo>
                <a:lnTo>
                  <a:pt x="6972" y="1622"/>
                </a:lnTo>
                <a:lnTo>
                  <a:pt x="6964" y="1632"/>
                </a:lnTo>
                <a:lnTo>
                  <a:pt x="6960" y="1638"/>
                </a:lnTo>
                <a:lnTo>
                  <a:pt x="6958" y="1646"/>
                </a:lnTo>
                <a:lnTo>
                  <a:pt x="6960" y="1654"/>
                </a:lnTo>
                <a:lnTo>
                  <a:pt x="6962" y="1664"/>
                </a:lnTo>
                <a:lnTo>
                  <a:pt x="6966" y="1672"/>
                </a:lnTo>
                <a:lnTo>
                  <a:pt x="6966" y="1678"/>
                </a:lnTo>
                <a:lnTo>
                  <a:pt x="6966" y="1680"/>
                </a:lnTo>
                <a:lnTo>
                  <a:pt x="6964" y="1684"/>
                </a:lnTo>
                <a:lnTo>
                  <a:pt x="6962" y="1686"/>
                </a:lnTo>
                <a:lnTo>
                  <a:pt x="6962" y="1690"/>
                </a:lnTo>
                <a:lnTo>
                  <a:pt x="6966" y="1696"/>
                </a:lnTo>
                <a:lnTo>
                  <a:pt x="6972" y="1704"/>
                </a:lnTo>
                <a:lnTo>
                  <a:pt x="6978" y="1710"/>
                </a:lnTo>
                <a:lnTo>
                  <a:pt x="6978" y="1714"/>
                </a:lnTo>
                <a:lnTo>
                  <a:pt x="6978" y="1716"/>
                </a:lnTo>
                <a:lnTo>
                  <a:pt x="6976" y="1716"/>
                </a:lnTo>
                <a:lnTo>
                  <a:pt x="6972" y="1718"/>
                </a:lnTo>
                <a:lnTo>
                  <a:pt x="6970" y="1720"/>
                </a:lnTo>
                <a:lnTo>
                  <a:pt x="6970" y="1724"/>
                </a:lnTo>
                <a:lnTo>
                  <a:pt x="6972" y="1732"/>
                </a:lnTo>
                <a:lnTo>
                  <a:pt x="6972" y="1740"/>
                </a:lnTo>
                <a:lnTo>
                  <a:pt x="6968" y="1762"/>
                </a:lnTo>
                <a:lnTo>
                  <a:pt x="6964" y="1772"/>
                </a:lnTo>
                <a:lnTo>
                  <a:pt x="6964" y="1780"/>
                </a:lnTo>
                <a:lnTo>
                  <a:pt x="6966" y="1782"/>
                </a:lnTo>
                <a:lnTo>
                  <a:pt x="6970" y="1784"/>
                </a:lnTo>
                <a:lnTo>
                  <a:pt x="6982" y="1788"/>
                </a:lnTo>
                <a:lnTo>
                  <a:pt x="7006" y="1792"/>
                </a:lnTo>
                <a:lnTo>
                  <a:pt x="7012" y="1796"/>
                </a:lnTo>
                <a:lnTo>
                  <a:pt x="7014" y="1798"/>
                </a:lnTo>
                <a:lnTo>
                  <a:pt x="7012" y="1802"/>
                </a:lnTo>
                <a:lnTo>
                  <a:pt x="7012" y="1810"/>
                </a:lnTo>
                <a:lnTo>
                  <a:pt x="7014" y="1818"/>
                </a:lnTo>
                <a:lnTo>
                  <a:pt x="7016" y="1820"/>
                </a:lnTo>
                <a:lnTo>
                  <a:pt x="7018" y="1822"/>
                </a:lnTo>
                <a:lnTo>
                  <a:pt x="7020" y="1820"/>
                </a:lnTo>
                <a:lnTo>
                  <a:pt x="7024" y="1818"/>
                </a:lnTo>
                <a:lnTo>
                  <a:pt x="7030" y="1812"/>
                </a:lnTo>
                <a:lnTo>
                  <a:pt x="7036" y="1812"/>
                </a:lnTo>
                <a:lnTo>
                  <a:pt x="7038" y="1812"/>
                </a:lnTo>
                <a:lnTo>
                  <a:pt x="7040" y="1814"/>
                </a:lnTo>
                <a:lnTo>
                  <a:pt x="7038" y="1818"/>
                </a:lnTo>
                <a:lnTo>
                  <a:pt x="7036" y="1822"/>
                </a:lnTo>
                <a:lnTo>
                  <a:pt x="7032" y="1830"/>
                </a:lnTo>
                <a:lnTo>
                  <a:pt x="7030" y="1832"/>
                </a:lnTo>
                <a:lnTo>
                  <a:pt x="7036" y="1832"/>
                </a:lnTo>
                <a:lnTo>
                  <a:pt x="7050" y="1824"/>
                </a:lnTo>
                <a:lnTo>
                  <a:pt x="7060" y="1822"/>
                </a:lnTo>
                <a:lnTo>
                  <a:pt x="7074" y="1820"/>
                </a:lnTo>
                <a:lnTo>
                  <a:pt x="7092" y="1816"/>
                </a:lnTo>
                <a:lnTo>
                  <a:pt x="7122" y="1806"/>
                </a:lnTo>
                <a:lnTo>
                  <a:pt x="7132" y="1802"/>
                </a:lnTo>
                <a:lnTo>
                  <a:pt x="7138" y="1800"/>
                </a:lnTo>
                <a:lnTo>
                  <a:pt x="7144" y="1802"/>
                </a:lnTo>
                <a:lnTo>
                  <a:pt x="7146" y="1802"/>
                </a:lnTo>
                <a:lnTo>
                  <a:pt x="7150" y="1804"/>
                </a:lnTo>
                <a:lnTo>
                  <a:pt x="7154" y="1798"/>
                </a:lnTo>
                <a:lnTo>
                  <a:pt x="7160" y="1794"/>
                </a:lnTo>
                <a:lnTo>
                  <a:pt x="7164" y="1794"/>
                </a:lnTo>
                <a:lnTo>
                  <a:pt x="7168" y="1796"/>
                </a:lnTo>
                <a:lnTo>
                  <a:pt x="7174" y="1794"/>
                </a:lnTo>
                <a:lnTo>
                  <a:pt x="7182" y="1792"/>
                </a:lnTo>
                <a:lnTo>
                  <a:pt x="7190" y="1788"/>
                </a:lnTo>
                <a:lnTo>
                  <a:pt x="7196" y="1788"/>
                </a:lnTo>
                <a:lnTo>
                  <a:pt x="7206" y="1788"/>
                </a:lnTo>
                <a:lnTo>
                  <a:pt x="7216" y="1788"/>
                </a:lnTo>
                <a:lnTo>
                  <a:pt x="7222" y="1786"/>
                </a:lnTo>
                <a:lnTo>
                  <a:pt x="7230" y="1784"/>
                </a:lnTo>
                <a:lnTo>
                  <a:pt x="7234" y="1786"/>
                </a:lnTo>
                <a:lnTo>
                  <a:pt x="7240" y="1786"/>
                </a:lnTo>
                <a:lnTo>
                  <a:pt x="7250" y="1780"/>
                </a:lnTo>
                <a:lnTo>
                  <a:pt x="7258" y="1772"/>
                </a:lnTo>
                <a:lnTo>
                  <a:pt x="7262" y="1772"/>
                </a:lnTo>
                <a:lnTo>
                  <a:pt x="7264" y="1772"/>
                </a:lnTo>
                <a:lnTo>
                  <a:pt x="7266" y="1774"/>
                </a:lnTo>
                <a:lnTo>
                  <a:pt x="7262" y="1776"/>
                </a:lnTo>
                <a:lnTo>
                  <a:pt x="7260" y="1778"/>
                </a:lnTo>
                <a:lnTo>
                  <a:pt x="7262" y="1784"/>
                </a:lnTo>
                <a:lnTo>
                  <a:pt x="7264" y="1788"/>
                </a:lnTo>
                <a:lnTo>
                  <a:pt x="7262" y="1788"/>
                </a:lnTo>
                <a:lnTo>
                  <a:pt x="7258" y="1786"/>
                </a:lnTo>
                <a:lnTo>
                  <a:pt x="7254" y="1786"/>
                </a:lnTo>
                <a:lnTo>
                  <a:pt x="7256" y="1792"/>
                </a:lnTo>
                <a:lnTo>
                  <a:pt x="7262" y="1798"/>
                </a:lnTo>
                <a:lnTo>
                  <a:pt x="7266" y="1798"/>
                </a:lnTo>
                <a:lnTo>
                  <a:pt x="7268" y="1798"/>
                </a:lnTo>
                <a:lnTo>
                  <a:pt x="7272" y="1804"/>
                </a:lnTo>
                <a:lnTo>
                  <a:pt x="7276" y="1806"/>
                </a:lnTo>
                <a:lnTo>
                  <a:pt x="7282" y="1808"/>
                </a:lnTo>
                <a:lnTo>
                  <a:pt x="7292" y="1808"/>
                </a:lnTo>
                <a:lnTo>
                  <a:pt x="7302" y="1808"/>
                </a:lnTo>
                <a:lnTo>
                  <a:pt x="7308" y="1810"/>
                </a:lnTo>
                <a:lnTo>
                  <a:pt x="7310" y="1812"/>
                </a:lnTo>
                <a:lnTo>
                  <a:pt x="7312" y="1816"/>
                </a:lnTo>
                <a:lnTo>
                  <a:pt x="7316" y="1818"/>
                </a:lnTo>
                <a:lnTo>
                  <a:pt x="7322" y="1820"/>
                </a:lnTo>
                <a:lnTo>
                  <a:pt x="7326" y="1820"/>
                </a:lnTo>
                <a:lnTo>
                  <a:pt x="7326" y="1822"/>
                </a:lnTo>
                <a:lnTo>
                  <a:pt x="7326" y="1824"/>
                </a:lnTo>
                <a:lnTo>
                  <a:pt x="7322" y="1828"/>
                </a:lnTo>
                <a:lnTo>
                  <a:pt x="7318" y="1828"/>
                </a:lnTo>
                <a:lnTo>
                  <a:pt x="7294" y="1820"/>
                </a:lnTo>
                <a:lnTo>
                  <a:pt x="7286" y="1820"/>
                </a:lnTo>
                <a:lnTo>
                  <a:pt x="7280" y="1820"/>
                </a:lnTo>
                <a:lnTo>
                  <a:pt x="7278" y="1824"/>
                </a:lnTo>
                <a:lnTo>
                  <a:pt x="7276" y="1826"/>
                </a:lnTo>
                <a:lnTo>
                  <a:pt x="7274" y="1830"/>
                </a:lnTo>
                <a:lnTo>
                  <a:pt x="7272" y="1832"/>
                </a:lnTo>
                <a:lnTo>
                  <a:pt x="7268" y="1834"/>
                </a:lnTo>
                <a:lnTo>
                  <a:pt x="7264" y="1832"/>
                </a:lnTo>
                <a:lnTo>
                  <a:pt x="7258" y="1830"/>
                </a:lnTo>
                <a:lnTo>
                  <a:pt x="7254" y="1830"/>
                </a:lnTo>
                <a:lnTo>
                  <a:pt x="7254" y="1834"/>
                </a:lnTo>
                <a:lnTo>
                  <a:pt x="7254" y="1836"/>
                </a:lnTo>
                <a:lnTo>
                  <a:pt x="7252" y="1840"/>
                </a:lnTo>
                <a:lnTo>
                  <a:pt x="7250" y="1840"/>
                </a:lnTo>
                <a:lnTo>
                  <a:pt x="7244" y="1838"/>
                </a:lnTo>
                <a:lnTo>
                  <a:pt x="7240" y="1834"/>
                </a:lnTo>
                <a:lnTo>
                  <a:pt x="7236" y="1834"/>
                </a:lnTo>
                <a:lnTo>
                  <a:pt x="7236" y="1836"/>
                </a:lnTo>
                <a:lnTo>
                  <a:pt x="7236" y="1838"/>
                </a:lnTo>
                <a:lnTo>
                  <a:pt x="7238" y="1846"/>
                </a:lnTo>
                <a:lnTo>
                  <a:pt x="7238" y="1850"/>
                </a:lnTo>
                <a:lnTo>
                  <a:pt x="7236" y="1854"/>
                </a:lnTo>
                <a:lnTo>
                  <a:pt x="7226" y="1858"/>
                </a:lnTo>
                <a:lnTo>
                  <a:pt x="7214" y="1858"/>
                </a:lnTo>
                <a:lnTo>
                  <a:pt x="7204" y="1858"/>
                </a:lnTo>
                <a:lnTo>
                  <a:pt x="7192" y="1854"/>
                </a:lnTo>
                <a:lnTo>
                  <a:pt x="7182" y="1848"/>
                </a:lnTo>
                <a:lnTo>
                  <a:pt x="7172" y="1846"/>
                </a:lnTo>
                <a:lnTo>
                  <a:pt x="7160" y="1846"/>
                </a:lnTo>
                <a:lnTo>
                  <a:pt x="7144" y="1842"/>
                </a:lnTo>
                <a:lnTo>
                  <a:pt x="7138" y="1842"/>
                </a:lnTo>
                <a:lnTo>
                  <a:pt x="7134" y="1842"/>
                </a:lnTo>
                <a:lnTo>
                  <a:pt x="7132" y="1844"/>
                </a:lnTo>
                <a:lnTo>
                  <a:pt x="7132" y="1846"/>
                </a:lnTo>
                <a:lnTo>
                  <a:pt x="7130" y="1850"/>
                </a:lnTo>
                <a:lnTo>
                  <a:pt x="7126" y="1852"/>
                </a:lnTo>
                <a:lnTo>
                  <a:pt x="7120" y="1852"/>
                </a:lnTo>
                <a:lnTo>
                  <a:pt x="7106" y="1850"/>
                </a:lnTo>
                <a:lnTo>
                  <a:pt x="7092" y="1852"/>
                </a:lnTo>
                <a:lnTo>
                  <a:pt x="7082" y="1856"/>
                </a:lnTo>
                <a:lnTo>
                  <a:pt x="7078" y="1858"/>
                </a:lnTo>
                <a:lnTo>
                  <a:pt x="7076" y="1862"/>
                </a:lnTo>
                <a:lnTo>
                  <a:pt x="7074" y="1864"/>
                </a:lnTo>
                <a:lnTo>
                  <a:pt x="7072" y="1866"/>
                </a:lnTo>
                <a:lnTo>
                  <a:pt x="7064" y="1868"/>
                </a:lnTo>
                <a:lnTo>
                  <a:pt x="7058" y="1872"/>
                </a:lnTo>
                <a:lnTo>
                  <a:pt x="7056" y="1874"/>
                </a:lnTo>
                <a:lnTo>
                  <a:pt x="7054" y="1880"/>
                </a:lnTo>
                <a:lnTo>
                  <a:pt x="7052" y="1890"/>
                </a:lnTo>
                <a:lnTo>
                  <a:pt x="7052" y="1898"/>
                </a:lnTo>
                <a:lnTo>
                  <a:pt x="7054" y="1904"/>
                </a:lnTo>
                <a:lnTo>
                  <a:pt x="7056" y="1912"/>
                </a:lnTo>
                <a:lnTo>
                  <a:pt x="7062" y="1920"/>
                </a:lnTo>
                <a:lnTo>
                  <a:pt x="7066" y="1928"/>
                </a:lnTo>
                <a:lnTo>
                  <a:pt x="7070" y="1930"/>
                </a:lnTo>
                <a:lnTo>
                  <a:pt x="7074" y="1932"/>
                </a:lnTo>
                <a:lnTo>
                  <a:pt x="7080" y="1930"/>
                </a:lnTo>
                <a:lnTo>
                  <a:pt x="7086" y="1928"/>
                </a:lnTo>
                <a:lnTo>
                  <a:pt x="7094" y="1924"/>
                </a:lnTo>
                <a:lnTo>
                  <a:pt x="7096" y="1924"/>
                </a:lnTo>
                <a:lnTo>
                  <a:pt x="7096" y="1928"/>
                </a:lnTo>
                <a:lnTo>
                  <a:pt x="7086" y="1956"/>
                </a:lnTo>
                <a:lnTo>
                  <a:pt x="7086" y="1964"/>
                </a:lnTo>
                <a:lnTo>
                  <a:pt x="7088" y="1972"/>
                </a:lnTo>
                <a:lnTo>
                  <a:pt x="7092" y="1986"/>
                </a:lnTo>
                <a:lnTo>
                  <a:pt x="7092" y="1992"/>
                </a:lnTo>
                <a:lnTo>
                  <a:pt x="7090" y="1998"/>
                </a:lnTo>
                <a:lnTo>
                  <a:pt x="7086" y="2004"/>
                </a:lnTo>
                <a:lnTo>
                  <a:pt x="7076" y="2008"/>
                </a:lnTo>
                <a:lnTo>
                  <a:pt x="7064" y="2012"/>
                </a:lnTo>
                <a:lnTo>
                  <a:pt x="7054" y="2010"/>
                </a:lnTo>
                <a:lnTo>
                  <a:pt x="7048" y="2008"/>
                </a:lnTo>
                <a:lnTo>
                  <a:pt x="7044" y="2002"/>
                </a:lnTo>
                <a:lnTo>
                  <a:pt x="7038" y="1990"/>
                </a:lnTo>
                <a:lnTo>
                  <a:pt x="7034" y="1984"/>
                </a:lnTo>
                <a:lnTo>
                  <a:pt x="7028" y="1980"/>
                </a:lnTo>
                <a:lnTo>
                  <a:pt x="7022" y="1976"/>
                </a:lnTo>
                <a:lnTo>
                  <a:pt x="7018" y="1974"/>
                </a:lnTo>
                <a:lnTo>
                  <a:pt x="7018" y="1970"/>
                </a:lnTo>
                <a:lnTo>
                  <a:pt x="7018" y="1968"/>
                </a:lnTo>
                <a:lnTo>
                  <a:pt x="7018" y="1966"/>
                </a:lnTo>
                <a:lnTo>
                  <a:pt x="7016" y="1964"/>
                </a:lnTo>
                <a:lnTo>
                  <a:pt x="7010" y="1966"/>
                </a:lnTo>
                <a:lnTo>
                  <a:pt x="6986" y="1974"/>
                </a:lnTo>
                <a:lnTo>
                  <a:pt x="6980" y="1978"/>
                </a:lnTo>
                <a:lnTo>
                  <a:pt x="6976" y="1980"/>
                </a:lnTo>
                <a:lnTo>
                  <a:pt x="6970" y="1992"/>
                </a:lnTo>
                <a:lnTo>
                  <a:pt x="6968" y="1996"/>
                </a:lnTo>
                <a:lnTo>
                  <a:pt x="6970" y="2002"/>
                </a:lnTo>
                <a:lnTo>
                  <a:pt x="6970" y="2006"/>
                </a:lnTo>
                <a:lnTo>
                  <a:pt x="6970" y="2008"/>
                </a:lnTo>
                <a:lnTo>
                  <a:pt x="6966" y="2012"/>
                </a:lnTo>
                <a:lnTo>
                  <a:pt x="6960" y="2018"/>
                </a:lnTo>
                <a:lnTo>
                  <a:pt x="6956" y="2022"/>
                </a:lnTo>
                <a:lnTo>
                  <a:pt x="6954" y="2026"/>
                </a:lnTo>
                <a:lnTo>
                  <a:pt x="6952" y="2038"/>
                </a:lnTo>
                <a:lnTo>
                  <a:pt x="6952" y="2048"/>
                </a:lnTo>
                <a:lnTo>
                  <a:pt x="6952" y="2070"/>
                </a:lnTo>
                <a:lnTo>
                  <a:pt x="6954" y="2084"/>
                </a:lnTo>
                <a:lnTo>
                  <a:pt x="6954" y="2088"/>
                </a:lnTo>
                <a:lnTo>
                  <a:pt x="6958" y="2094"/>
                </a:lnTo>
                <a:lnTo>
                  <a:pt x="6962" y="2100"/>
                </a:lnTo>
                <a:lnTo>
                  <a:pt x="6964" y="2108"/>
                </a:lnTo>
                <a:lnTo>
                  <a:pt x="6964" y="2120"/>
                </a:lnTo>
                <a:lnTo>
                  <a:pt x="6964" y="2124"/>
                </a:lnTo>
                <a:lnTo>
                  <a:pt x="6962" y="2124"/>
                </a:lnTo>
                <a:lnTo>
                  <a:pt x="6960" y="2126"/>
                </a:lnTo>
                <a:lnTo>
                  <a:pt x="6962" y="2134"/>
                </a:lnTo>
                <a:lnTo>
                  <a:pt x="6962" y="2136"/>
                </a:lnTo>
                <a:lnTo>
                  <a:pt x="6960" y="2138"/>
                </a:lnTo>
                <a:lnTo>
                  <a:pt x="6956" y="2142"/>
                </a:lnTo>
                <a:lnTo>
                  <a:pt x="6948" y="2142"/>
                </a:lnTo>
                <a:lnTo>
                  <a:pt x="6942" y="2142"/>
                </a:lnTo>
                <a:lnTo>
                  <a:pt x="6942" y="2140"/>
                </a:lnTo>
                <a:lnTo>
                  <a:pt x="6940" y="2140"/>
                </a:lnTo>
                <a:lnTo>
                  <a:pt x="6942" y="2134"/>
                </a:lnTo>
                <a:lnTo>
                  <a:pt x="6952" y="2122"/>
                </a:lnTo>
                <a:lnTo>
                  <a:pt x="6954" y="2118"/>
                </a:lnTo>
                <a:lnTo>
                  <a:pt x="6952" y="2118"/>
                </a:lnTo>
                <a:lnTo>
                  <a:pt x="6940" y="2130"/>
                </a:lnTo>
                <a:lnTo>
                  <a:pt x="6934" y="2138"/>
                </a:lnTo>
                <a:lnTo>
                  <a:pt x="6930" y="2138"/>
                </a:lnTo>
                <a:lnTo>
                  <a:pt x="6924" y="2138"/>
                </a:lnTo>
                <a:lnTo>
                  <a:pt x="6916" y="2138"/>
                </a:lnTo>
                <a:lnTo>
                  <a:pt x="6912" y="2140"/>
                </a:lnTo>
                <a:lnTo>
                  <a:pt x="6910" y="2142"/>
                </a:lnTo>
                <a:lnTo>
                  <a:pt x="6908" y="2148"/>
                </a:lnTo>
                <a:lnTo>
                  <a:pt x="6910" y="2152"/>
                </a:lnTo>
                <a:lnTo>
                  <a:pt x="6908" y="2158"/>
                </a:lnTo>
                <a:lnTo>
                  <a:pt x="6904" y="2162"/>
                </a:lnTo>
                <a:lnTo>
                  <a:pt x="6898" y="2168"/>
                </a:lnTo>
                <a:lnTo>
                  <a:pt x="6886" y="2174"/>
                </a:lnTo>
                <a:lnTo>
                  <a:pt x="6874" y="2176"/>
                </a:lnTo>
                <a:lnTo>
                  <a:pt x="6866" y="2176"/>
                </a:lnTo>
                <a:lnTo>
                  <a:pt x="6862" y="2174"/>
                </a:lnTo>
                <a:lnTo>
                  <a:pt x="6858" y="2170"/>
                </a:lnTo>
                <a:lnTo>
                  <a:pt x="6854" y="2166"/>
                </a:lnTo>
                <a:lnTo>
                  <a:pt x="6850" y="2154"/>
                </a:lnTo>
                <a:lnTo>
                  <a:pt x="6852" y="2154"/>
                </a:lnTo>
                <a:lnTo>
                  <a:pt x="6858" y="2158"/>
                </a:lnTo>
                <a:lnTo>
                  <a:pt x="6864" y="2162"/>
                </a:lnTo>
                <a:lnTo>
                  <a:pt x="6868" y="2162"/>
                </a:lnTo>
                <a:lnTo>
                  <a:pt x="6868" y="2160"/>
                </a:lnTo>
                <a:lnTo>
                  <a:pt x="6866" y="2158"/>
                </a:lnTo>
                <a:lnTo>
                  <a:pt x="6852" y="2150"/>
                </a:lnTo>
                <a:lnTo>
                  <a:pt x="6844" y="2146"/>
                </a:lnTo>
                <a:lnTo>
                  <a:pt x="6836" y="2146"/>
                </a:lnTo>
                <a:lnTo>
                  <a:pt x="6822" y="2148"/>
                </a:lnTo>
                <a:lnTo>
                  <a:pt x="6802" y="2152"/>
                </a:lnTo>
                <a:lnTo>
                  <a:pt x="6798" y="2156"/>
                </a:lnTo>
                <a:lnTo>
                  <a:pt x="6794" y="2158"/>
                </a:lnTo>
                <a:lnTo>
                  <a:pt x="6784" y="2162"/>
                </a:lnTo>
                <a:lnTo>
                  <a:pt x="6776" y="2164"/>
                </a:lnTo>
                <a:lnTo>
                  <a:pt x="6770" y="2168"/>
                </a:lnTo>
                <a:lnTo>
                  <a:pt x="6766" y="2172"/>
                </a:lnTo>
                <a:lnTo>
                  <a:pt x="6764" y="2176"/>
                </a:lnTo>
                <a:lnTo>
                  <a:pt x="6760" y="2178"/>
                </a:lnTo>
                <a:lnTo>
                  <a:pt x="6752" y="2182"/>
                </a:lnTo>
                <a:lnTo>
                  <a:pt x="6738" y="2186"/>
                </a:lnTo>
                <a:lnTo>
                  <a:pt x="6718" y="2192"/>
                </a:lnTo>
                <a:lnTo>
                  <a:pt x="6704" y="2198"/>
                </a:lnTo>
                <a:lnTo>
                  <a:pt x="6692" y="2202"/>
                </a:lnTo>
                <a:lnTo>
                  <a:pt x="6686" y="2202"/>
                </a:lnTo>
                <a:lnTo>
                  <a:pt x="6680" y="2202"/>
                </a:lnTo>
                <a:lnTo>
                  <a:pt x="6676" y="2200"/>
                </a:lnTo>
                <a:lnTo>
                  <a:pt x="6672" y="2196"/>
                </a:lnTo>
                <a:lnTo>
                  <a:pt x="6664" y="2188"/>
                </a:lnTo>
                <a:lnTo>
                  <a:pt x="6664" y="2192"/>
                </a:lnTo>
                <a:lnTo>
                  <a:pt x="6668" y="2200"/>
                </a:lnTo>
                <a:lnTo>
                  <a:pt x="6668" y="2202"/>
                </a:lnTo>
                <a:lnTo>
                  <a:pt x="6668" y="2204"/>
                </a:lnTo>
                <a:lnTo>
                  <a:pt x="6666" y="2206"/>
                </a:lnTo>
                <a:lnTo>
                  <a:pt x="6666" y="2208"/>
                </a:lnTo>
                <a:lnTo>
                  <a:pt x="6670" y="2208"/>
                </a:lnTo>
                <a:lnTo>
                  <a:pt x="6674" y="2206"/>
                </a:lnTo>
                <a:lnTo>
                  <a:pt x="6678" y="2206"/>
                </a:lnTo>
                <a:lnTo>
                  <a:pt x="6680" y="2206"/>
                </a:lnTo>
                <a:lnTo>
                  <a:pt x="6684" y="2210"/>
                </a:lnTo>
                <a:lnTo>
                  <a:pt x="6686" y="2208"/>
                </a:lnTo>
                <a:lnTo>
                  <a:pt x="6688" y="2208"/>
                </a:lnTo>
                <a:lnTo>
                  <a:pt x="6692" y="2208"/>
                </a:lnTo>
                <a:lnTo>
                  <a:pt x="6694" y="2210"/>
                </a:lnTo>
                <a:lnTo>
                  <a:pt x="6694" y="2218"/>
                </a:lnTo>
                <a:lnTo>
                  <a:pt x="6694" y="2220"/>
                </a:lnTo>
                <a:lnTo>
                  <a:pt x="6692" y="2220"/>
                </a:lnTo>
                <a:lnTo>
                  <a:pt x="6688" y="2218"/>
                </a:lnTo>
                <a:lnTo>
                  <a:pt x="6682" y="2216"/>
                </a:lnTo>
                <a:lnTo>
                  <a:pt x="6680" y="2214"/>
                </a:lnTo>
                <a:lnTo>
                  <a:pt x="6670" y="2212"/>
                </a:lnTo>
                <a:lnTo>
                  <a:pt x="6664" y="2210"/>
                </a:lnTo>
                <a:lnTo>
                  <a:pt x="6664" y="2208"/>
                </a:lnTo>
                <a:lnTo>
                  <a:pt x="6664" y="2204"/>
                </a:lnTo>
                <a:lnTo>
                  <a:pt x="6664" y="2200"/>
                </a:lnTo>
                <a:lnTo>
                  <a:pt x="6662" y="2198"/>
                </a:lnTo>
                <a:lnTo>
                  <a:pt x="6662" y="2194"/>
                </a:lnTo>
                <a:lnTo>
                  <a:pt x="6660" y="2188"/>
                </a:lnTo>
                <a:lnTo>
                  <a:pt x="6658" y="2188"/>
                </a:lnTo>
                <a:lnTo>
                  <a:pt x="6654" y="2190"/>
                </a:lnTo>
                <a:lnTo>
                  <a:pt x="6646" y="2190"/>
                </a:lnTo>
                <a:lnTo>
                  <a:pt x="6642" y="2188"/>
                </a:lnTo>
                <a:lnTo>
                  <a:pt x="6638" y="2184"/>
                </a:lnTo>
                <a:lnTo>
                  <a:pt x="6634" y="2178"/>
                </a:lnTo>
                <a:lnTo>
                  <a:pt x="6632" y="2174"/>
                </a:lnTo>
                <a:lnTo>
                  <a:pt x="6632" y="2172"/>
                </a:lnTo>
                <a:lnTo>
                  <a:pt x="6628" y="2172"/>
                </a:lnTo>
                <a:lnTo>
                  <a:pt x="6622" y="2172"/>
                </a:lnTo>
                <a:lnTo>
                  <a:pt x="6618" y="2170"/>
                </a:lnTo>
                <a:lnTo>
                  <a:pt x="6614" y="2168"/>
                </a:lnTo>
                <a:lnTo>
                  <a:pt x="6612" y="2168"/>
                </a:lnTo>
                <a:lnTo>
                  <a:pt x="6608" y="2172"/>
                </a:lnTo>
                <a:lnTo>
                  <a:pt x="6604" y="2178"/>
                </a:lnTo>
                <a:lnTo>
                  <a:pt x="6596" y="2184"/>
                </a:lnTo>
                <a:lnTo>
                  <a:pt x="6592" y="2186"/>
                </a:lnTo>
                <a:lnTo>
                  <a:pt x="6586" y="2188"/>
                </a:lnTo>
                <a:lnTo>
                  <a:pt x="6580" y="2188"/>
                </a:lnTo>
                <a:lnTo>
                  <a:pt x="6576" y="2190"/>
                </a:lnTo>
                <a:lnTo>
                  <a:pt x="6572" y="2198"/>
                </a:lnTo>
                <a:lnTo>
                  <a:pt x="6568" y="2202"/>
                </a:lnTo>
                <a:lnTo>
                  <a:pt x="6566" y="2202"/>
                </a:lnTo>
                <a:lnTo>
                  <a:pt x="6562" y="2200"/>
                </a:lnTo>
                <a:lnTo>
                  <a:pt x="6558" y="2198"/>
                </a:lnTo>
                <a:lnTo>
                  <a:pt x="6554" y="2198"/>
                </a:lnTo>
                <a:lnTo>
                  <a:pt x="6550" y="2198"/>
                </a:lnTo>
                <a:lnTo>
                  <a:pt x="6544" y="2200"/>
                </a:lnTo>
                <a:lnTo>
                  <a:pt x="6542" y="2200"/>
                </a:lnTo>
                <a:lnTo>
                  <a:pt x="6540" y="2198"/>
                </a:lnTo>
                <a:lnTo>
                  <a:pt x="6540" y="2196"/>
                </a:lnTo>
                <a:lnTo>
                  <a:pt x="6542" y="2194"/>
                </a:lnTo>
                <a:lnTo>
                  <a:pt x="6548" y="2190"/>
                </a:lnTo>
                <a:lnTo>
                  <a:pt x="6554" y="2186"/>
                </a:lnTo>
                <a:lnTo>
                  <a:pt x="6556" y="2184"/>
                </a:lnTo>
                <a:lnTo>
                  <a:pt x="6554" y="2182"/>
                </a:lnTo>
                <a:lnTo>
                  <a:pt x="6554" y="2180"/>
                </a:lnTo>
                <a:lnTo>
                  <a:pt x="6556" y="2176"/>
                </a:lnTo>
                <a:lnTo>
                  <a:pt x="6556" y="2174"/>
                </a:lnTo>
                <a:lnTo>
                  <a:pt x="6554" y="2174"/>
                </a:lnTo>
                <a:lnTo>
                  <a:pt x="6546" y="2176"/>
                </a:lnTo>
                <a:lnTo>
                  <a:pt x="6540" y="2178"/>
                </a:lnTo>
                <a:lnTo>
                  <a:pt x="6536" y="2178"/>
                </a:lnTo>
                <a:lnTo>
                  <a:pt x="6532" y="2178"/>
                </a:lnTo>
                <a:lnTo>
                  <a:pt x="6530" y="2176"/>
                </a:lnTo>
                <a:lnTo>
                  <a:pt x="6528" y="2172"/>
                </a:lnTo>
                <a:lnTo>
                  <a:pt x="6526" y="2172"/>
                </a:lnTo>
                <a:lnTo>
                  <a:pt x="6522" y="2172"/>
                </a:lnTo>
                <a:lnTo>
                  <a:pt x="6520" y="2174"/>
                </a:lnTo>
                <a:lnTo>
                  <a:pt x="6518" y="2172"/>
                </a:lnTo>
                <a:lnTo>
                  <a:pt x="6514" y="2168"/>
                </a:lnTo>
                <a:lnTo>
                  <a:pt x="6510" y="2168"/>
                </a:lnTo>
                <a:lnTo>
                  <a:pt x="6506" y="2168"/>
                </a:lnTo>
                <a:lnTo>
                  <a:pt x="6508" y="2166"/>
                </a:lnTo>
                <a:lnTo>
                  <a:pt x="6512" y="2162"/>
                </a:lnTo>
                <a:lnTo>
                  <a:pt x="6512" y="2158"/>
                </a:lnTo>
                <a:lnTo>
                  <a:pt x="6510" y="2156"/>
                </a:lnTo>
                <a:lnTo>
                  <a:pt x="6508" y="2150"/>
                </a:lnTo>
                <a:lnTo>
                  <a:pt x="6506" y="2150"/>
                </a:lnTo>
                <a:lnTo>
                  <a:pt x="6504" y="2150"/>
                </a:lnTo>
                <a:lnTo>
                  <a:pt x="6500" y="2150"/>
                </a:lnTo>
                <a:lnTo>
                  <a:pt x="6496" y="2148"/>
                </a:lnTo>
                <a:lnTo>
                  <a:pt x="6494" y="2148"/>
                </a:lnTo>
                <a:lnTo>
                  <a:pt x="6490" y="2148"/>
                </a:lnTo>
                <a:lnTo>
                  <a:pt x="6488" y="2148"/>
                </a:lnTo>
                <a:lnTo>
                  <a:pt x="6492" y="2142"/>
                </a:lnTo>
                <a:lnTo>
                  <a:pt x="6494" y="2142"/>
                </a:lnTo>
                <a:lnTo>
                  <a:pt x="6494" y="2144"/>
                </a:lnTo>
                <a:lnTo>
                  <a:pt x="6496" y="2144"/>
                </a:lnTo>
                <a:lnTo>
                  <a:pt x="6500" y="2146"/>
                </a:lnTo>
                <a:lnTo>
                  <a:pt x="6502" y="2144"/>
                </a:lnTo>
                <a:lnTo>
                  <a:pt x="6504" y="2144"/>
                </a:lnTo>
                <a:lnTo>
                  <a:pt x="6506" y="2144"/>
                </a:lnTo>
                <a:lnTo>
                  <a:pt x="6508" y="2146"/>
                </a:lnTo>
                <a:lnTo>
                  <a:pt x="6512" y="2144"/>
                </a:lnTo>
                <a:lnTo>
                  <a:pt x="6512" y="2142"/>
                </a:lnTo>
                <a:lnTo>
                  <a:pt x="6512" y="2140"/>
                </a:lnTo>
                <a:lnTo>
                  <a:pt x="6506" y="2134"/>
                </a:lnTo>
                <a:lnTo>
                  <a:pt x="6500" y="2132"/>
                </a:lnTo>
                <a:lnTo>
                  <a:pt x="6496" y="2134"/>
                </a:lnTo>
                <a:lnTo>
                  <a:pt x="6494" y="2134"/>
                </a:lnTo>
                <a:lnTo>
                  <a:pt x="6490" y="2132"/>
                </a:lnTo>
                <a:lnTo>
                  <a:pt x="6490" y="2130"/>
                </a:lnTo>
                <a:lnTo>
                  <a:pt x="6490" y="2128"/>
                </a:lnTo>
                <a:lnTo>
                  <a:pt x="6494" y="2124"/>
                </a:lnTo>
                <a:lnTo>
                  <a:pt x="6498" y="2122"/>
                </a:lnTo>
                <a:lnTo>
                  <a:pt x="6498" y="2120"/>
                </a:lnTo>
                <a:lnTo>
                  <a:pt x="6496" y="2118"/>
                </a:lnTo>
                <a:lnTo>
                  <a:pt x="6494" y="2114"/>
                </a:lnTo>
                <a:lnTo>
                  <a:pt x="6494" y="2112"/>
                </a:lnTo>
                <a:lnTo>
                  <a:pt x="6494" y="2110"/>
                </a:lnTo>
                <a:lnTo>
                  <a:pt x="6492" y="2106"/>
                </a:lnTo>
                <a:lnTo>
                  <a:pt x="6492" y="2104"/>
                </a:lnTo>
                <a:lnTo>
                  <a:pt x="6498" y="2102"/>
                </a:lnTo>
                <a:lnTo>
                  <a:pt x="6502" y="2100"/>
                </a:lnTo>
                <a:lnTo>
                  <a:pt x="6504" y="2098"/>
                </a:lnTo>
                <a:lnTo>
                  <a:pt x="6502" y="2096"/>
                </a:lnTo>
                <a:lnTo>
                  <a:pt x="6504" y="2094"/>
                </a:lnTo>
                <a:lnTo>
                  <a:pt x="6508" y="2092"/>
                </a:lnTo>
                <a:lnTo>
                  <a:pt x="6510" y="2090"/>
                </a:lnTo>
                <a:lnTo>
                  <a:pt x="6510" y="2088"/>
                </a:lnTo>
                <a:lnTo>
                  <a:pt x="6508" y="2086"/>
                </a:lnTo>
                <a:lnTo>
                  <a:pt x="6506" y="2082"/>
                </a:lnTo>
                <a:lnTo>
                  <a:pt x="6508" y="2082"/>
                </a:lnTo>
                <a:lnTo>
                  <a:pt x="6514" y="2084"/>
                </a:lnTo>
                <a:lnTo>
                  <a:pt x="6516" y="2084"/>
                </a:lnTo>
                <a:lnTo>
                  <a:pt x="6518" y="2084"/>
                </a:lnTo>
                <a:lnTo>
                  <a:pt x="6520" y="2080"/>
                </a:lnTo>
                <a:lnTo>
                  <a:pt x="6520" y="2078"/>
                </a:lnTo>
                <a:lnTo>
                  <a:pt x="6518" y="2068"/>
                </a:lnTo>
                <a:lnTo>
                  <a:pt x="6520" y="2060"/>
                </a:lnTo>
                <a:lnTo>
                  <a:pt x="6522" y="2056"/>
                </a:lnTo>
                <a:lnTo>
                  <a:pt x="6524" y="2056"/>
                </a:lnTo>
                <a:lnTo>
                  <a:pt x="6528" y="2056"/>
                </a:lnTo>
                <a:lnTo>
                  <a:pt x="6528" y="2058"/>
                </a:lnTo>
                <a:lnTo>
                  <a:pt x="6526" y="2062"/>
                </a:lnTo>
                <a:lnTo>
                  <a:pt x="6526" y="2064"/>
                </a:lnTo>
                <a:lnTo>
                  <a:pt x="6528" y="2066"/>
                </a:lnTo>
                <a:lnTo>
                  <a:pt x="6532" y="2068"/>
                </a:lnTo>
                <a:lnTo>
                  <a:pt x="6534" y="2066"/>
                </a:lnTo>
                <a:lnTo>
                  <a:pt x="6534" y="2064"/>
                </a:lnTo>
                <a:lnTo>
                  <a:pt x="6536" y="2064"/>
                </a:lnTo>
                <a:lnTo>
                  <a:pt x="6538" y="2064"/>
                </a:lnTo>
                <a:lnTo>
                  <a:pt x="6540" y="2064"/>
                </a:lnTo>
                <a:lnTo>
                  <a:pt x="6542" y="2060"/>
                </a:lnTo>
                <a:lnTo>
                  <a:pt x="6548" y="2050"/>
                </a:lnTo>
                <a:lnTo>
                  <a:pt x="6548" y="2046"/>
                </a:lnTo>
                <a:lnTo>
                  <a:pt x="6548" y="2044"/>
                </a:lnTo>
                <a:lnTo>
                  <a:pt x="6542" y="2042"/>
                </a:lnTo>
                <a:lnTo>
                  <a:pt x="6530" y="2042"/>
                </a:lnTo>
                <a:lnTo>
                  <a:pt x="6526" y="2040"/>
                </a:lnTo>
                <a:lnTo>
                  <a:pt x="6522" y="2040"/>
                </a:lnTo>
                <a:lnTo>
                  <a:pt x="6522" y="2038"/>
                </a:lnTo>
                <a:lnTo>
                  <a:pt x="6524" y="2036"/>
                </a:lnTo>
                <a:lnTo>
                  <a:pt x="6526" y="2030"/>
                </a:lnTo>
                <a:lnTo>
                  <a:pt x="6524" y="2026"/>
                </a:lnTo>
                <a:lnTo>
                  <a:pt x="6522" y="2022"/>
                </a:lnTo>
                <a:lnTo>
                  <a:pt x="6522" y="2018"/>
                </a:lnTo>
                <a:lnTo>
                  <a:pt x="6524" y="2008"/>
                </a:lnTo>
                <a:lnTo>
                  <a:pt x="6526" y="2004"/>
                </a:lnTo>
                <a:lnTo>
                  <a:pt x="6528" y="2002"/>
                </a:lnTo>
                <a:lnTo>
                  <a:pt x="6530" y="1998"/>
                </a:lnTo>
                <a:lnTo>
                  <a:pt x="6532" y="1994"/>
                </a:lnTo>
                <a:lnTo>
                  <a:pt x="6532" y="1988"/>
                </a:lnTo>
                <a:lnTo>
                  <a:pt x="6530" y="1980"/>
                </a:lnTo>
                <a:lnTo>
                  <a:pt x="6528" y="1976"/>
                </a:lnTo>
                <a:lnTo>
                  <a:pt x="6528" y="1974"/>
                </a:lnTo>
                <a:lnTo>
                  <a:pt x="6532" y="1968"/>
                </a:lnTo>
                <a:lnTo>
                  <a:pt x="6534" y="1966"/>
                </a:lnTo>
                <a:lnTo>
                  <a:pt x="6534" y="1964"/>
                </a:lnTo>
                <a:lnTo>
                  <a:pt x="6530" y="1964"/>
                </a:lnTo>
                <a:lnTo>
                  <a:pt x="6528" y="1966"/>
                </a:lnTo>
                <a:lnTo>
                  <a:pt x="6522" y="1970"/>
                </a:lnTo>
                <a:lnTo>
                  <a:pt x="6514" y="1974"/>
                </a:lnTo>
                <a:lnTo>
                  <a:pt x="6510" y="1974"/>
                </a:lnTo>
                <a:lnTo>
                  <a:pt x="6506" y="1978"/>
                </a:lnTo>
                <a:lnTo>
                  <a:pt x="6500" y="1988"/>
                </a:lnTo>
                <a:lnTo>
                  <a:pt x="6494" y="1994"/>
                </a:lnTo>
                <a:lnTo>
                  <a:pt x="6488" y="1998"/>
                </a:lnTo>
                <a:lnTo>
                  <a:pt x="6480" y="2002"/>
                </a:lnTo>
                <a:lnTo>
                  <a:pt x="6470" y="2002"/>
                </a:lnTo>
                <a:lnTo>
                  <a:pt x="6460" y="2004"/>
                </a:lnTo>
                <a:lnTo>
                  <a:pt x="6452" y="2006"/>
                </a:lnTo>
                <a:lnTo>
                  <a:pt x="6446" y="2012"/>
                </a:lnTo>
                <a:lnTo>
                  <a:pt x="6442" y="2018"/>
                </a:lnTo>
                <a:lnTo>
                  <a:pt x="6438" y="2026"/>
                </a:lnTo>
                <a:lnTo>
                  <a:pt x="6436" y="2034"/>
                </a:lnTo>
                <a:lnTo>
                  <a:pt x="6432" y="2054"/>
                </a:lnTo>
                <a:lnTo>
                  <a:pt x="6432" y="2070"/>
                </a:lnTo>
                <a:lnTo>
                  <a:pt x="6434" y="2080"/>
                </a:lnTo>
                <a:lnTo>
                  <a:pt x="6436" y="2088"/>
                </a:lnTo>
                <a:lnTo>
                  <a:pt x="6434" y="2096"/>
                </a:lnTo>
                <a:lnTo>
                  <a:pt x="6432" y="2102"/>
                </a:lnTo>
                <a:lnTo>
                  <a:pt x="6434" y="2104"/>
                </a:lnTo>
                <a:lnTo>
                  <a:pt x="6438" y="2106"/>
                </a:lnTo>
                <a:lnTo>
                  <a:pt x="6442" y="2110"/>
                </a:lnTo>
                <a:lnTo>
                  <a:pt x="6442" y="2108"/>
                </a:lnTo>
                <a:lnTo>
                  <a:pt x="6444" y="2104"/>
                </a:lnTo>
                <a:lnTo>
                  <a:pt x="6446" y="2106"/>
                </a:lnTo>
                <a:lnTo>
                  <a:pt x="6450" y="2108"/>
                </a:lnTo>
                <a:lnTo>
                  <a:pt x="6452" y="2110"/>
                </a:lnTo>
                <a:lnTo>
                  <a:pt x="6456" y="2114"/>
                </a:lnTo>
                <a:lnTo>
                  <a:pt x="6456" y="2122"/>
                </a:lnTo>
                <a:lnTo>
                  <a:pt x="6456" y="2128"/>
                </a:lnTo>
                <a:lnTo>
                  <a:pt x="6452" y="2126"/>
                </a:lnTo>
                <a:lnTo>
                  <a:pt x="6450" y="2124"/>
                </a:lnTo>
                <a:lnTo>
                  <a:pt x="6448" y="2128"/>
                </a:lnTo>
                <a:lnTo>
                  <a:pt x="6448" y="2132"/>
                </a:lnTo>
                <a:lnTo>
                  <a:pt x="6450" y="2132"/>
                </a:lnTo>
                <a:lnTo>
                  <a:pt x="6452" y="2130"/>
                </a:lnTo>
                <a:lnTo>
                  <a:pt x="6454" y="2130"/>
                </a:lnTo>
                <a:lnTo>
                  <a:pt x="6454" y="2142"/>
                </a:lnTo>
                <a:lnTo>
                  <a:pt x="6456" y="2148"/>
                </a:lnTo>
                <a:lnTo>
                  <a:pt x="6458" y="2154"/>
                </a:lnTo>
                <a:lnTo>
                  <a:pt x="6468" y="2164"/>
                </a:lnTo>
                <a:lnTo>
                  <a:pt x="6470" y="2168"/>
                </a:lnTo>
                <a:lnTo>
                  <a:pt x="6470" y="2170"/>
                </a:lnTo>
                <a:lnTo>
                  <a:pt x="6466" y="2172"/>
                </a:lnTo>
                <a:lnTo>
                  <a:pt x="6458" y="2172"/>
                </a:lnTo>
                <a:lnTo>
                  <a:pt x="6456" y="2174"/>
                </a:lnTo>
                <a:lnTo>
                  <a:pt x="6454" y="2178"/>
                </a:lnTo>
                <a:lnTo>
                  <a:pt x="6454" y="2180"/>
                </a:lnTo>
                <a:lnTo>
                  <a:pt x="6454" y="2182"/>
                </a:lnTo>
                <a:lnTo>
                  <a:pt x="6460" y="2180"/>
                </a:lnTo>
                <a:lnTo>
                  <a:pt x="6464" y="2180"/>
                </a:lnTo>
                <a:lnTo>
                  <a:pt x="6464" y="2184"/>
                </a:lnTo>
                <a:lnTo>
                  <a:pt x="6462" y="2186"/>
                </a:lnTo>
                <a:lnTo>
                  <a:pt x="6462" y="2188"/>
                </a:lnTo>
                <a:lnTo>
                  <a:pt x="6466" y="2192"/>
                </a:lnTo>
                <a:lnTo>
                  <a:pt x="6470" y="2194"/>
                </a:lnTo>
                <a:lnTo>
                  <a:pt x="6468" y="2196"/>
                </a:lnTo>
                <a:lnTo>
                  <a:pt x="6464" y="2198"/>
                </a:lnTo>
                <a:lnTo>
                  <a:pt x="6464" y="2200"/>
                </a:lnTo>
                <a:lnTo>
                  <a:pt x="6466" y="2202"/>
                </a:lnTo>
                <a:lnTo>
                  <a:pt x="6474" y="2204"/>
                </a:lnTo>
                <a:lnTo>
                  <a:pt x="6482" y="2206"/>
                </a:lnTo>
                <a:lnTo>
                  <a:pt x="6488" y="2212"/>
                </a:lnTo>
                <a:lnTo>
                  <a:pt x="6490" y="2214"/>
                </a:lnTo>
                <a:lnTo>
                  <a:pt x="6486" y="2212"/>
                </a:lnTo>
                <a:lnTo>
                  <a:pt x="6478" y="2208"/>
                </a:lnTo>
                <a:lnTo>
                  <a:pt x="6472" y="2208"/>
                </a:lnTo>
                <a:lnTo>
                  <a:pt x="6464" y="2208"/>
                </a:lnTo>
                <a:lnTo>
                  <a:pt x="6456" y="2206"/>
                </a:lnTo>
                <a:lnTo>
                  <a:pt x="6454" y="2206"/>
                </a:lnTo>
                <a:lnTo>
                  <a:pt x="6452" y="2208"/>
                </a:lnTo>
                <a:lnTo>
                  <a:pt x="6452" y="2216"/>
                </a:lnTo>
                <a:lnTo>
                  <a:pt x="6454" y="2228"/>
                </a:lnTo>
                <a:lnTo>
                  <a:pt x="6454" y="2232"/>
                </a:lnTo>
                <a:lnTo>
                  <a:pt x="6450" y="2236"/>
                </a:lnTo>
                <a:lnTo>
                  <a:pt x="6448" y="2236"/>
                </a:lnTo>
                <a:lnTo>
                  <a:pt x="6448" y="2232"/>
                </a:lnTo>
                <a:lnTo>
                  <a:pt x="6448" y="2226"/>
                </a:lnTo>
                <a:lnTo>
                  <a:pt x="6448" y="2224"/>
                </a:lnTo>
                <a:lnTo>
                  <a:pt x="6446" y="2222"/>
                </a:lnTo>
                <a:lnTo>
                  <a:pt x="6442" y="2222"/>
                </a:lnTo>
                <a:lnTo>
                  <a:pt x="6440" y="2224"/>
                </a:lnTo>
                <a:lnTo>
                  <a:pt x="6440" y="2228"/>
                </a:lnTo>
                <a:lnTo>
                  <a:pt x="6438" y="2232"/>
                </a:lnTo>
                <a:lnTo>
                  <a:pt x="6438" y="2234"/>
                </a:lnTo>
                <a:lnTo>
                  <a:pt x="6436" y="2232"/>
                </a:lnTo>
                <a:lnTo>
                  <a:pt x="6434" y="2230"/>
                </a:lnTo>
                <a:lnTo>
                  <a:pt x="6432" y="2226"/>
                </a:lnTo>
                <a:lnTo>
                  <a:pt x="6434" y="2222"/>
                </a:lnTo>
                <a:lnTo>
                  <a:pt x="6432" y="2220"/>
                </a:lnTo>
                <a:lnTo>
                  <a:pt x="6430" y="2218"/>
                </a:lnTo>
                <a:lnTo>
                  <a:pt x="6426" y="2216"/>
                </a:lnTo>
                <a:lnTo>
                  <a:pt x="6418" y="2216"/>
                </a:lnTo>
                <a:lnTo>
                  <a:pt x="6406" y="2216"/>
                </a:lnTo>
                <a:lnTo>
                  <a:pt x="6398" y="2218"/>
                </a:lnTo>
                <a:lnTo>
                  <a:pt x="6394" y="2222"/>
                </a:lnTo>
                <a:lnTo>
                  <a:pt x="6392" y="2230"/>
                </a:lnTo>
                <a:lnTo>
                  <a:pt x="6390" y="2234"/>
                </a:lnTo>
                <a:lnTo>
                  <a:pt x="6392" y="2236"/>
                </a:lnTo>
                <a:lnTo>
                  <a:pt x="6394" y="2238"/>
                </a:lnTo>
                <a:lnTo>
                  <a:pt x="6398" y="2240"/>
                </a:lnTo>
                <a:lnTo>
                  <a:pt x="6398" y="2242"/>
                </a:lnTo>
                <a:lnTo>
                  <a:pt x="6394" y="2244"/>
                </a:lnTo>
                <a:lnTo>
                  <a:pt x="6390" y="2242"/>
                </a:lnTo>
                <a:lnTo>
                  <a:pt x="6384" y="2234"/>
                </a:lnTo>
                <a:lnTo>
                  <a:pt x="6380" y="2232"/>
                </a:lnTo>
                <a:lnTo>
                  <a:pt x="6374" y="2230"/>
                </a:lnTo>
                <a:lnTo>
                  <a:pt x="6348" y="2234"/>
                </a:lnTo>
                <a:lnTo>
                  <a:pt x="6338" y="2238"/>
                </a:lnTo>
                <a:lnTo>
                  <a:pt x="6330" y="2240"/>
                </a:lnTo>
                <a:lnTo>
                  <a:pt x="6324" y="2244"/>
                </a:lnTo>
                <a:lnTo>
                  <a:pt x="6322" y="2248"/>
                </a:lnTo>
                <a:lnTo>
                  <a:pt x="6318" y="2252"/>
                </a:lnTo>
                <a:lnTo>
                  <a:pt x="6318" y="2254"/>
                </a:lnTo>
                <a:lnTo>
                  <a:pt x="6318" y="2258"/>
                </a:lnTo>
                <a:lnTo>
                  <a:pt x="6320" y="2258"/>
                </a:lnTo>
                <a:lnTo>
                  <a:pt x="6322" y="2258"/>
                </a:lnTo>
                <a:lnTo>
                  <a:pt x="6324" y="2260"/>
                </a:lnTo>
                <a:lnTo>
                  <a:pt x="6324" y="2264"/>
                </a:lnTo>
                <a:lnTo>
                  <a:pt x="6324" y="2266"/>
                </a:lnTo>
                <a:lnTo>
                  <a:pt x="6326" y="2268"/>
                </a:lnTo>
                <a:lnTo>
                  <a:pt x="6328" y="2268"/>
                </a:lnTo>
                <a:lnTo>
                  <a:pt x="6330" y="2270"/>
                </a:lnTo>
                <a:lnTo>
                  <a:pt x="6330" y="2276"/>
                </a:lnTo>
                <a:lnTo>
                  <a:pt x="6330" y="2280"/>
                </a:lnTo>
                <a:lnTo>
                  <a:pt x="6332" y="2282"/>
                </a:lnTo>
                <a:lnTo>
                  <a:pt x="6334" y="2284"/>
                </a:lnTo>
                <a:lnTo>
                  <a:pt x="6338" y="2286"/>
                </a:lnTo>
                <a:lnTo>
                  <a:pt x="6340" y="2288"/>
                </a:lnTo>
                <a:lnTo>
                  <a:pt x="6338" y="2292"/>
                </a:lnTo>
                <a:lnTo>
                  <a:pt x="6336" y="2298"/>
                </a:lnTo>
                <a:lnTo>
                  <a:pt x="6332" y="2300"/>
                </a:lnTo>
                <a:lnTo>
                  <a:pt x="6328" y="2304"/>
                </a:lnTo>
                <a:lnTo>
                  <a:pt x="6324" y="2304"/>
                </a:lnTo>
                <a:lnTo>
                  <a:pt x="6318" y="2304"/>
                </a:lnTo>
                <a:lnTo>
                  <a:pt x="6312" y="2298"/>
                </a:lnTo>
                <a:lnTo>
                  <a:pt x="6308" y="2292"/>
                </a:lnTo>
                <a:lnTo>
                  <a:pt x="6308" y="2288"/>
                </a:lnTo>
                <a:lnTo>
                  <a:pt x="6308" y="2286"/>
                </a:lnTo>
                <a:lnTo>
                  <a:pt x="6312" y="2282"/>
                </a:lnTo>
                <a:lnTo>
                  <a:pt x="6314" y="2280"/>
                </a:lnTo>
                <a:lnTo>
                  <a:pt x="6318" y="2278"/>
                </a:lnTo>
                <a:lnTo>
                  <a:pt x="6316" y="2276"/>
                </a:lnTo>
                <a:lnTo>
                  <a:pt x="6312" y="2272"/>
                </a:lnTo>
                <a:lnTo>
                  <a:pt x="6310" y="2272"/>
                </a:lnTo>
                <a:lnTo>
                  <a:pt x="6310" y="2270"/>
                </a:lnTo>
                <a:lnTo>
                  <a:pt x="6312" y="2264"/>
                </a:lnTo>
                <a:lnTo>
                  <a:pt x="6314" y="2260"/>
                </a:lnTo>
                <a:lnTo>
                  <a:pt x="6314" y="2258"/>
                </a:lnTo>
                <a:lnTo>
                  <a:pt x="6312" y="2258"/>
                </a:lnTo>
                <a:lnTo>
                  <a:pt x="6302" y="2262"/>
                </a:lnTo>
                <a:lnTo>
                  <a:pt x="6298" y="2262"/>
                </a:lnTo>
                <a:lnTo>
                  <a:pt x="6296" y="2262"/>
                </a:lnTo>
                <a:lnTo>
                  <a:pt x="6294" y="2272"/>
                </a:lnTo>
                <a:lnTo>
                  <a:pt x="6292" y="2286"/>
                </a:lnTo>
                <a:lnTo>
                  <a:pt x="6288" y="2294"/>
                </a:lnTo>
                <a:lnTo>
                  <a:pt x="6286" y="2304"/>
                </a:lnTo>
                <a:lnTo>
                  <a:pt x="6278" y="2316"/>
                </a:lnTo>
                <a:lnTo>
                  <a:pt x="6272" y="2320"/>
                </a:lnTo>
                <a:lnTo>
                  <a:pt x="6270" y="2322"/>
                </a:lnTo>
                <a:lnTo>
                  <a:pt x="6270" y="2324"/>
                </a:lnTo>
                <a:lnTo>
                  <a:pt x="6270" y="2328"/>
                </a:lnTo>
                <a:lnTo>
                  <a:pt x="6270" y="2330"/>
                </a:lnTo>
                <a:lnTo>
                  <a:pt x="6262" y="2332"/>
                </a:lnTo>
                <a:lnTo>
                  <a:pt x="6256" y="2334"/>
                </a:lnTo>
                <a:lnTo>
                  <a:pt x="6256" y="2336"/>
                </a:lnTo>
                <a:lnTo>
                  <a:pt x="6256" y="2338"/>
                </a:lnTo>
                <a:lnTo>
                  <a:pt x="6262" y="2340"/>
                </a:lnTo>
                <a:lnTo>
                  <a:pt x="6272" y="2342"/>
                </a:lnTo>
                <a:lnTo>
                  <a:pt x="6276" y="2344"/>
                </a:lnTo>
                <a:lnTo>
                  <a:pt x="6268" y="2346"/>
                </a:lnTo>
                <a:lnTo>
                  <a:pt x="6254" y="2344"/>
                </a:lnTo>
                <a:lnTo>
                  <a:pt x="6250" y="2344"/>
                </a:lnTo>
                <a:lnTo>
                  <a:pt x="6246" y="2346"/>
                </a:lnTo>
                <a:lnTo>
                  <a:pt x="6246" y="2348"/>
                </a:lnTo>
                <a:lnTo>
                  <a:pt x="6252" y="2352"/>
                </a:lnTo>
                <a:lnTo>
                  <a:pt x="6260" y="2354"/>
                </a:lnTo>
                <a:lnTo>
                  <a:pt x="6264" y="2354"/>
                </a:lnTo>
                <a:lnTo>
                  <a:pt x="6270" y="2352"/>
                </a:lnTo>
                <a:lnTo>
                  <a:pt x="6272" y="2354"/>
                </a:lnTo>
                <a:lnTo>
                  <a:pt x="6274" y="2356"/>
                </a:lnTo>
                <a:lnTo>
                  <a:pt x="6272" y="2356"/>
                </a:lnTo>
                <a:lnTo>
                  <a:pt x="6264" y="2358"/>
                </a:lnTo>
                <a:lnTo>
                  <a:pt x="6260" y="2360"/>
                </a:lnTo>
                <a:lnTo>
                  <a:pt x="6256" y="2358"/>
                </a:lnTo>
                <a:lnTo>
                  <a:pt x="6252" y="2356"/>
                </a:lnTo>
                <a:lnTo>
                  <a:pt x="6248" y="2356"/>
                </a:lnTo>
                <a:lnTo>
                  <a:pt x="6242" y="2356"/>
                </a:lnTo>
                <a:lnTo>
                  <a:pt x="6234" y="2360"/>
                </a:lnTo>
                <a:lnTo>
                  <a:pt x="6226" y="2366"/>
                </a:lnTo>
                <a:lnTo>
                  <a:pt x="6216" y="2372"/>
                </a:lnTo>
                <a:lnTo>
                  <a:pt x="6208" y="2374"/>
                </a:lnTo>
                <a:lnTo>
                  <a:pt x="6190" y="2378"/>
                </a:lnTo>
                <a:lnTo>
                  <a:pt x="6176" y="2382"/>
                </a:lnTo>
                <a:lnTo>
                  <a:pt x="6172" y="2384"/>
                </a:lnTo>
                <a:lnTo>
                  <a:pt x="6170" y="2388"/>
                </a:lnTo>
                <a:lnTo>
                  <a:pt x="6170" y="2390"/>
                </a:lnTo>
                <a:lnTo>
                  <a:pt x="6170" y="2396"/>
                </a:lnTo>
                <a:lnTo>
                  <a:pt x="6170" y="2402"/>
                </a:lnTo>
                <a:lnTo>
                  <a:pt x="6170" y="2408"/>
                </a:lnTo>
                <a:lnTo>
                  <a:pt x="6170" y="2410"/>
                </a:lnTo>
                <a:lnTo>
                  <a:pt x="6170" y="2414"/>
                </a:lnTo>
                <a:lnTo>
                  <a:pt x="6170" y="2416"/>
                </a:lnTo>
                <a:lnTo>
                  <a:pt x="6170" y="2418"/>
                </a:lnTo>
                <a:lnTo>
                  <a:pt x="6168" y="2420"/>
                </a:lnTo>
                <a:lnTo>
                  <a:pt x="6170" y="2424"/>
                </a:lnTo>
                <a:lnTo>
                  <a:pt x="6172" y="2426"/>
                </a:lnTo>
                <a:lnTo>
                  <a:pt x="6170" y="2428"/>
                </a:lnTo>
                <a:lnTo>
                  <a:pt x="6168" y="2428"/>
                </a:lnTo>
                <a:lnTo>
                  <a:pt x="6164" y="2432"/>
                </a:lnTo>
                <a:lnTo>
                  <a:pt x="6162" y="2436"/>
                </a:lnTo>
                <a:lnTo>
                  <a:pt x="6156" y="2438"/>
                </a:lnTo>
                <a:lnTo>
                  <a:pt x="6128" y="2448"/>
                </a:lnTo>
                <a:lnTo>
                  <a:pt x="6120" y="2454"/>
                </a:lnTo>
                <a:lnTo>
                  <a:pt x="6114" y="2458"/>
                </a:lnTo>
                <a:lnTo>
                  <a:pt x="6110" y="2460"/>
                </a:lnTo>
                <a:lnTo>
                  <a:pt x="6110" y="2464"/>
                </a:lnTo>
                <a:lnTo>
                  <a:pt x="6110" y="2466"/>
                </a:lnTo>
                <a:lnTo>
                  <a:pt x="6112" y="2468"/>
                </a:lnTo>
                <a:lnTo>
                  <a:pt x="6118" y="2470"/>
                </a:lnTo>
                <a:lnTo>
                  <a:pt x="6120" y="2472"/>
                </a:lnTo>
                <a:lnTo>
                  <a:pt x="6116" y="2474"/>
                </a:lnTo>
                <a:lnTo>
                  <a:pt x="6104" y="2480"/>
                </a:lnTo>
                <a:lnTo>
                  <a:pt x="6100" y="2480"/>
                </a:lnTo>
                <a:lnTo>
                  <a:pt x="6096" y="2480"/>
                </a:lnTo>
                <a:lnTo>
                  <a:pt x="6088" y="2478"/>
                </a:lnTo>
                <a:lnTo>
                  <a:pt x="6076" y="2476"/>
                </a:lnTo>
                <a:lnTo>
                  <a:pt x="6068" y="2476"/>
                </a:lnTo>
                <a:lnTo>
                  <a:pt x="6060" y="2478"/>
                </a:lnTo>
                <a:lnTo>
                  <a:pt x="6058" y="2476"/>
                </a:lnTo>
                <a:lnTo>
                  <a:pt x="6058" y="2474"/>
                </a:lnTo>
                <a:lnTo>
                  <a:pt x="6056" y="2466"/>
                </a:lnTo>
                <a:lnTo>
                  <a:pt x="6054" y="2458"/>
                </a:lnTo>
                <a:lnTo>
                  <a:pt x="6052" y="2456"/>
                </a:lnTo>
                <a:lnTo>
                  <a:pt x="6048" y="2456"/>
                </a:lnTo>
                <a:lnTo>
                  <a:pt x="6040" y="2458"/>
                </a:lnTo>
                <a:lnTo>
                  <a:pt x="6034" y="2456"/>
                </a:lnTo>
                <a:lnTo>
                  <a:pt x="6030" y="2456"/>
                </a:lnTo>
                <a:lnTo>
                  <a:pt x="6030" y="2460"/>
                </a:lnTo>
                <a:lnTo>
                  <a:pt x="6032" y="2464"/>
                </a:lnTo>
                <a:lnTo>
                  <a:pt x="6032" y="2470"/>
                </a:lnTo>
                <a:lnTo>
                  <a:pt x="6032" y="2474"/>
                </a:lnTo>
                <a:lnTo>
                  <a:pt x="6036" y="2476"/>
                </a:lnTo>
                <a:lnTo>
                  <a:pt x="6040" y="2480"/>
                </a:lnTo>
                <a:lnTo>
                  <a:pt x="6042" y="2488"/>
                </a:lnTo>
                <a:lnTo>
                  <a:pt x="6044" y="2498"/>
                </a:lnTo>
                <a:lnTo>
                  <a:pt x="6044" y="2506"/>
                </a:lnTo>
                <a:lnTo>
                  <a:pt x="6044" y="2510"/>
                </a:lnTo>
                <a:lnTo>
                  <a:pt x="6044" y="2512"/>
                </a:lnTo>
                <a:lnTo>
                  <a:pt x="6046" y="2516"/>
                </a:lnTo>
                <a:lnTo>
                  <a:pt x="6048" y="2520"/>
                </a:lnTo>
                <a:lnTo>
                  <a:pt x="6042" y="2522"/>
                </a:lnTo>
                <a:lnTo>
                  <a:pt x="6036" y="2522"/>
                </a:lnTo>
                <a:lnTo>
                  <a:pt x="6034" y="2518"/>
                </a:lnTo>
                <a:lnTo>
                  <a:pt x="6032" y="2516"/>
                </a:lnTo>
                <a:lnTo>
                  <a:pt x="6030" y="2514"/>
                </a:lnTo>
                <a:lnTo>
                  <a:pt x="6028" y="2516"/>
                </a:lnTo>
                <a:lnTo>
                  <a:pt x="6026" y="2518"/>
                </a:lnTo>
                <a:lnTo>
                  <a:pt x="6022" y="2520"/>
                </a:lnTo>
                <a:lnTo>
                  <a:pt x="6018" y="2520"/>
                </a:lnTo>
                <a:lnTo>
                  <a:pt x="6016" y="2518"/>
                </a:lnTo>
                <a:lnTo>
                  <a:pt x="6014" y="2516"/>
                </a:lnTo>
                <a:lnTo>
                  <a:pt x="6010" y="2518"/>
                </a:lnTo>
                <a:lnTo>
                  <a:pt x="6002" y="2524"/>
                </a:lnTo>
                <a:lnTo>
                  <a:pt x="5998" y="2526"/>
                </a:lnTo>
                <a:lnTo>
                  <a:pt x="5994" y="2522"/>
                </a:lnTo>
                <a:lnTo>
                  <a:pt x="5988" y="2508"/>
                </a:lnTo>
                <a:lnTo>
                  <a:pt x="5982" y="2504"/>
                </a:lnTo>
                <a:lnTo>
                  <a:pt x="5980" y="2504"/>
                </a:lnTo>
                <a:lnTo>
                  <a:pt x="5976" y="2504"/>
                </a:lnTo>
                <a:lnTo>
                  <a:pt x="5970" y="2508"/>
                </a:lnTo>
                <a:lnTo>
                  <a:pt x="5966" y="2508"/>
                </a:lnTo>
                <a:lnTo>
                  <a:pt x="5964" y="2508"/>
                </a:lnTo>
                <a:lnTo>
                  <a:pt x="5964" y="2512"/>
                </a:lnTo>
                <a:lnTo>
                  <a:pt x="5962" y="2514"/>
                </a:lnTo>
                <a:lnTo>
                  <a:pt x="5960" y="2516"/>
                </a:lnTo>
                <a:lnTo>
                  <a:pt x="5956" y="2518"/>
                </a:lnTo>
                <a:lnTo>
                  <a:pt x="5950" y="2516"/>
                </a:lnTo>
                <a:lnTo>
                  <a:pt x="5946" y="2514"/>
                </a:lnTo>
                <a:lnTo>
                  <a:pt x="5944" y="2514"/>
                </a:lnTo>
                <a:lnTo>
                  <a:pt x="5942" y="2516"/>
                </a:lnTo>
                <a:lnTo>
                  <a:pt x="5934" y="2518"/>
                </a:lnTo>
                <a:lnTo>
                  <a:pt x="5924" y="2520"/>
                </a:lnTo>
                <a:lnTo>
                  <a:pt x="5918" y="2524"/>
                </a:lnTo>
                <a:lnTo>
                  <a:pt x="5914" y="2528"/>
                </a:lnTo>
                <a:lnTo>
                  <a:pt x="5914" y="2534"/>
                </a:lnTo>
                <a:lnTo>
                  <a:pt x="5916" y="2536"/>
                </a:lnTo>
                <a:lnTo>
                  <a:pt x="5920" y="2536"/>
                </a:lnTo>
                <a:lnTo>
                  <a:pt x="5924" y="2534"/>
                </a:lnTo>
                <a:lnTo>
                  <a:pt x="5928" y="2536"/>
                </a:lnTo>
                <a:lnTo>
                  <a:pt x="5930" y="2538"/>
                </a:lnTo>
                <a:lnTo>
                  <a:pt x="5926" y="2538"/>
                </a:lnTo>
                <a:lnTo>
                  <a:pt x="5922" y="2540"/>
                </a:lnTo>
                <a:lnTo>
                  <a:pt x="5922" y="2542"/>
                </a:lnTo>
                <a:lnTo>
                  <a:pt x="5924" y="2544"/>
                </a:lnTo>
                <a:lnTo>
                  <a:pt x="5926" y="2544"/>
                </a:lnTo>
                <a:lnTo>
                  <a:pt x="5930" y="2544"/>
                </a:lnTo>
                <a:lnTo>
                  <a:pt x="5934" y="2546"/>
                </a:lnTo>
                <a:lnTo>
                  <a:pt x="5934" y="2548"/>
                </a:lnTo>
                <a:lnTo>
                  <a:pt x="5932" y="2550"/>
                </a:lnTo>
                <a:lnTo>
                  <a:pt x="5924" y="2550"/>
                </a:lnTo>
                <a:lnTo>
                  <a:pt x="5918" y="2552"/>
                </a:lnTo>
                <a:lnTo>
                  <a:pt x="5918" y="2554"/>
                </a:lnTo>
                <a:lnTo>
                  <a:pt x="5920" y="2556"/>
                </a:lnTo>
                <a:lnTo>
                  <a:pt x="5928" y="2562"/>
                </a:lnTo>
                <a:lnTo>
                  <a:pt x="5930" y="2566"/>
                </a:lnTo>
                <a:lnTo>
                  <a:pt x="5932" y="2568"/>
                </a:lnTo>
                <a:lnTo>
                  <a:pt x="5938" y="2566"/>
                </a:lnTo>
                <a:lnTo>
                  <a:pt x="5942" y="2566"/>
                </a:lnTo>
                <a:lnTo>
                  <a:pt x="5950" y="2566"/>
                </a:lnTo>
                <a:lnTo>
                  <a:pt x="5964" y="2572"/>
                </a:lnTo>
                <a:lnTo>
                  <a:pt x="5972" y="2574"/>
                </a:lnTo>
                <a:lnTo>
                  <a:pt x="5976" y="2578"/>
                </a:lnTo>
                <a:lnTo>
                  <a:pt x="5980" y="2580"/>
                </a:lnTo>
                <a:lnTo>
                  <a:pt x="5986" y="2580"/>
                </a:lnTo>
                <a:lnTo>
                  <a:pt x="5990" y="2580"/>
                </a:lnTo>
                <a:lnTo>
                  <a:pt x="5990" y="2582"/>
                </a:lnTo>
                <a:lnTo>
                  <a:pt x="5992" y="2584"/>
                </a:lnTo>
                <a:lnTo>
                  <a:pt x="5998" y="2586"/>
                </a:lnTo>
                <a:lnTo>
                  <a:pt x="6004" y="2584"/>
                </a:lnTo>
                <a:lnTo>
                  <a:pt x="6006" y="2586"/>
                </a:lnTo>
                <a:lnTo>
                  <a:pt x="6008" y="2588"/>
                </a:lnTo>
                <a:lnTo>
                  <a:pt x="6008" y="2590"/>
                </a:lnTo>
                <a:lnTo>
                  <a:pt x="6004" y="2594"/>
                </a:lnTo>
                <a:lnTo>
                  <a:pt x="6004" y="2596"/>
                </a:lnTo>
                <a:lnTo>
                  <a:pt x="6006" y="2598"/>
                </a:lnTo>
                <a:lnTo>
                  <a:pt x="6014" y="2600"/>
                </a:lnTo>
                <a:lnTo>
                  <a:pt x="6020" y="2600"/>
                </a:lnTo>
                <a:lnTo>
                  <a:pt x="6018" y="2602"/>
                </a:lnTo>
                <a:lnTo>
                  <a:pt x="6018" y="2606"/>
                </a:lnTo>
                <a:lnTo>
                  <a:pt x="6018" y="2608"/>
                </a:lnTo>
                <a:lnTo>
                  <a:pt x="6020" y="2608"/>
                </a:lnTo>
                <a:lnTo>
                  <a:pt x="6024" y="2610"/>
                </a:lnTo>
                <a:lnTo>
                  <a:pt x="6026" y="2612"/>
                </a:lnTo>
                <a:lnTo>
                  <a:pt x="6026" y="2614"/>
                </a:lnTo>
                <a:lnTo>
                  <a:pt x="6024" y="2618"/>
                </a:lnTo>
                <a:lnTo>
                  <a:pt x="6022" y="2620"/>
                </a:lnTo>
                <a:lnTo>
                  <a:pt x="6020" y="2624"/>
                </a:lnTo>
                <a:lnTo>
                  <a:pt x="6024" y="2632"/>
                </a:lnTo>
                <a:lnTo>
                  <a:pt x="6032" y="2642"/>
                </a:lnTo>
                <a:lnTo>
                  <a:pt x="6044" y="2650"/>
                </a:lnTo>
                <a:lnTo>
                  <a:pt x="6052" y="2654"/>
                </a:lnTo>
                <a:lnTo>
                  <a:pt x="6058" y="2656"/>
                </a:lnTo>
                <a:lnTo>
                  <a:pt x="6060" y="2656"/>
                </a:lnTo>
                <a:lnTo>
                  <a:pt x="6060" y="2658"/>
                </a:lnTo>
                <a:lnTo>
                  <a:pt x="6058" y="2662"/>
                </a:lnTo>
                <a:lnTo>
                  <a:pt x="6060" y="2664"/>
                </a:lnTo>
                <a:lnTo>
                  <a:pt x="6062" y="2668"/>
                </a:lnTo>
                <a:lnTo>
                  <a:pt x="6062" y="2678"/>
                </a:lnTo>
                <a:lnTo>
                  <a:pt x="6060" y="2682"/>
                </a:lnTo>
                <a:lnTo>
                  <a:pt x="6058" y="2684"/>
                </a:lnTo>
                <a:lnTo>
                  <a:pt x="6054" y="2686"/>
                </a:lnTo>
                <a:lnTo>
                  <a:pt x="6054" y="2688"/>
                </a:lnTo>
                <a:lnTo>
                  <a:pt x="6062" y="2692"/>
                </a:lnTo>
                <a:lnTo>
                  <a:pt x="6072" y="2700"/>
                </a:lnTo>
                <a:lnTo>
                  <a:pt x="6078" y="2706"/>
                </a:lnTo>
                <a:lnTo>
                  <a:pt x="6078" y="2712"/>
                </a:lnTo>
                <a:lnTo>
                  <a:pt x="6080" y="2720"/>
                </a:lnTo>
                <a:lnTo>
                  <a:pt x="6078" y="2722"/>
                </a:lnTo>
                <a:lnTo>
                  <a:pt x="6076" y="2716"/>
                </a:lnTo>
                <a:lnTo>
                  <a:pt x="6072" y="2706"/>
                </a:lnTo>
                <a:lnTo>
                  <a:pt x="6068" y="2702"/>
                </a:lnTo>
                <a:lnTo>
                  <a:pt x="6064" y="2700"/>
                </a:lnTo>
                <a:lnTo>
                  <a:pt x="6062" y="2708"/>
                </a:lnTo>
                <a:lnTo>
                  <a:pt x="6058" y="2728"/>
                </a:lnTo>
                <a:lnTo>
                  <a:pt x="6056" y="2744"/>
                </a:lnTo>
                <a:lnTo>
                  <a:pt x="6058" y="2744"/>
                </a:lnTo>
                <a:lnTo>
                  <a:pt x="6060" y="2742"/>
                </a:lnTo>
                <a:lnTo>
                  <a:pt x="6062" y="2744"/>
                </a:lnTo>
                <a:lnTo>
                  <a:pt x="6062" y="2746"/>
                </a:lnTo>
                <a:lnTo>
                  <a:pt x="6060" y="2748"/>
                </a:lnTo>
                <a:lnTo>
                  <a:pt x="6058" y="2750"/>
                </a:lnTo>
                <a:lnTo>
                  <a:pt x="6056" y="2752"/>
                </a:lnTo>
                <a:lnTo>
                  <a:pt x="6054" y="2778"/>
                </a:lnTo>
                <a:lnTo>
                  <a:pt x="6050" y="2798"/>
                </a:lnTo>
                <a:lnTo>
                  <a:pt x="6046" y="2810"/>
                </a:lnTo>
                <a:lnTo>
                  <a:pt x="6042" y="2816"/>
                </a:lnTo>
                <a:lnTo>
                  <a:pt x="6036" y="2820"/>
                </a:lnTo>
                <a:lnTo>
                  <a:pt x="6026" y="2822"/>
                </a:lnTo>
                <a:lnTo>
                  <a:pt x="6020" y="2824"/>
                </a:lnTo>
                <a:lnTo>
                  <a:pt x="6010" y="2820"/>
                </a:lnTo>
                <a:lnTo>
                  <a:pt x="5998" y="2818"/>
                </a:lnTo>
                <a:lnTo>
                  <a:pt x="5992" y="2818"/>
                </a:lnTo>
                <a:lnTo>
                  <a:pt x="5984" y="2818"/>
                </a:lnTo>
                <a:lnTo>
                  <a:pt x="5972" y="2816"/>
                </a:lnTo>
                <a:lnTo>
                  <a:pt x="5962" y="2814"/>
                </a:lnTo>
                <a:lnTo>
                  <a:pt x="5954" y="2814"/>
                </a:lnTo>
                <a:lnTo>
                  <a:pt x="5936" y="2816"/>
                </a:lnTo>
                <a:lnTo>
                  <a:pt x="5916" y="2816"/>
                </a:lnTo>
                <a:lnTo>
                  <a:pt x="5904" y="2814"/>
                </a:lnTo>
                <a:lnTo>
                  <a:pt x="5890" y="2810"/>
                </a:lnTo>
                <a:lnTo>
                  <a:pt x="5876" y="2808"/>
                </a:lnTo>
                <a:lnTo>
                  <a:pt x="5868" y="2808"/>
                </a:lnTo>
                <a:lnTo>
                  <a:pt x="5856" y="2810"/>
                </a:lnTo>
                <a:lnTo>
                  <a:pt x="5838" y="2810"/>
                </a:lnTo>
                <a:lnTo>
                  <a:pt x="5828" y="2810"/>
                </a:lnTo>
                <a:lnTo>
                  <a:pt x="5818" y="2808"/>
                </a:lnTo>
                <a:lnTo>
                  <a:pt x="5806" y="2802"/>
                </a:lnTo>
                <a:lnTo>
                  <a:pt x="5794" y="2800"/>
                </a:lnTo>
                <a:lnTo>
                  <a:pt x="5788" y="2800"/>
                </a:lnTo>
                <a:lnTo>
                  <a:pt x="5782" y="2802"/>
                </a:lnTo>
                <a:lnTo>
                  <a:pt x="5776" y="2806"/>
                </a:lnTo>
                <a:lnTo>
                  <a:pt x="5774" y="2810"/>
                </a:lnTo>
                <a:lnTo>
                  <a:pt x="5772" y="2816"/>
                </a:lnTo>
                <a:lnTo>
                  <a:pt x="5770" y="2822"/>
                </a:lnTo>
                <a:lnTo>
                  <a:pt x="5768" y="2822"/>
                </a:lnTo>
                <a:lnTo>
                  <a:pt x="5762" y="2822"/>
                </a:lnTo>
                <a:lnTo>
                  <a:pt x="5756" y="2824"/>
                </a:lnTo>
                <a:lnTo>
                  <a:pt x="5750" y="2826"/>
                </a:lnTo>
                <a:lnTo>
                  <a:pt x="5740" y="2834"/>
                </a:lnTo>
                <a:lnTo>
                  <a:pt x="5736" y="2838"/>
                </a:lnTo>
                <a:lnTo>
                  <a:pt x="5734" y="2842"/>
                </a:lnTo>
                <a:lnTo>
                  <a:pt x="5732" y="2844"/>
                </a:lnTo>
                <a:lnTo>
                  <a:pt x="5734" y="2848"/>
                </a:lnTo>
                <a:lnTo>
                  <a:pt x="5740" y="2852"/>
                </a:lnTo>
                <a:lnTo>
                  <a:pt x="5740" y="2856"/>
                </a:lnTo>
                <a:lnTo>
                  <a:pt x="5742" y="2862"/>
                </a:lnTo>
                <a:lnTo>
                  <a:pt x="5746" y="2870"/>
                </a:lnTo>
                <a:lnTo>
                  <a:pt x="5748" y="2878"/>
                </a:lnTo>
                <a:lnTo>
                  <a:pt x="5750" y="2886"/>
                </a:lnTo>
                <a:lnTo>
                  <a:pt x="5750" y="2896"/>
                </a:lnTo>
                <a:lnTo>
                  <a:pt x="5752" y="2904"/>
                </a:lnTo>
                <a:lnTo>
                  <a:pt x="5750" y="2910"/>
                </a:lnTo>
                <a:lnTo>
                  <a:pt x="5750" y="2914"/>
                </a:lnTo>
                <a:lnTo>
                  <a:pt x="5752" y="2916"/>
                </a:lnTo>
                <a:lnTo>
                  <a:pt x="5752" y="2920"/>
                </a:lnTo>
                <a:lnTo>
                  <a:pt x="5750" y="2924"/>
                </a:lnTo>
                <a:lnTo>
                  <a:pt x="5752" y="2930"/>
                </a:lnTo>
                <a:lnTo>
                  <a:pt x="5758" y="2944"/>
                </a:lnTo>
                <a:lnTo>
                  <a:pt x="5760" y="2950"/>
                </a:lnTo>
                <a:lnTo>
                  <a:pt x="5758" y="2956"/>
                </a:lnTo>
                <a:lnTo>
                  <a:pt x="5756" y="2972"/>
                </a:lnTo>
                <a:lnTo>
                  <a:pt x="5750" y="2986"/>
                </a:lnTo>
                <a:lnTo>
                  <a:pt x="5750" y="2996"/>
                </a:lnTo>
                <a:lnTo>
                  <a:pt x="5750" y="3000"/>
                </a:lnTo>
                <a:lnTo>
                  <a:pt x="5748" y="3004"/>
                </a:lnTo>
                <a:lnTo>
                  <a:pt x="5746" y="3012"/>
                </a:lnTo>
                <a:lnTo>
                  <a:pt x="5740" y="3026"/>
                </a:lnTo>
                <a:lnTo>
                  <a:pt x="5738" y="3032"/>
                </a:lnTo>
                <a:lnTo>
                  <a:pt x="5734" y="3038"/>
                </a:lnTo>
                <a:lnTo>
                  <a:pt x="5730" y="3042"/>
                </a:lnTo>
                <a:lnTo>
                  <a:pt x="5728" y="3042"/>
                </a:lnTo>
                <a:lnTo>
                  <a:pt x="5728" y="3048"/>
                </a:lnTo>
                <a:lnTo>
                  <a:pt x="5728" y="3052"/>
                </a:lnTo>
                <a:lnTo>
                  <a:pt x="5728" y="3056"/>
                </a:lnTo>
                <a:lnTo>
                  <a:pt x="5724" y="3068"/>
                </a:lnTo>
                <a:lnTo>
                  <a:pt x="5722" y="3074"/>
                </a:lnTo>
                <a:lnTo>
                  <a:pt x="5722" y="3078"/>
                </a:lnTo>
                <a:lnTo>
                  <a:pt x="5724" y="3080"/>
                </a:lnTo>
                <a:lnTo>
                  <a:pt x="5728" y="3080"/>
                </a:lnTo>
                <a:lnTo>
                  <a:pt x="5736" y="3080"/>
                </a:lnTo>
                <a:lnTo>
                  <a:pt x="5736" y="3082"/>
                </a:lnTo>
                <a:lnTo>
                  <a:pt x="5734" y="3084"/>
                </a:lnTo>
                <a:lnTo>
                  <a:pt x="5734" y="3086"/>
                </a:lnTo>
                <a:lnTo>
                  <a:pt x="5734" y="3090"/>
                </a:lnTo>
                <a:lnTo>
                  <a:pt x="5734" y="3094"/>
                </a:lnTo>
                <a:lnTo>
                  <a:pt x="5734" y="3096"/>
                </a:lnTo>
                <a:lnTo>
                  <a:pt x="5738" y="3096"/>
                </a:lnTo>
                <a:lnTo>
                  <a:pt x="5742" y="3094"/>
                </a:lnTo>
                <a:lnTo>
                  <a:pt x="5748" y="3094"/>
                </a:lnTo>
                <a:lnTo>
                  <a:pt x="5750" y="3096"/>
                </a:lnTo>
                <a:lnTo>
                  <a:pt x="5752" y="3100"/>
                </a:lnTo>
                <a:lnTo>
                  <a:pt x="5752" y="3104"/>
                </a:lnTo>
                <a:lnTo>
                  <a:pt x="5750" y="3110"/>
                </a:lnTo>
                <a:lnTo>
                  <a:pt x="5748" y="3120"/>
                </a:lnTo>
                <a:lnTo>
                  <a:pt x="5750" y="3126"/>
                </a:lnTo>
                <a:lnTo>
                  <a:pt x="5750" y="3138"/>
                </a:lnTo>
                <a:lnTo>
                  <a:pt x="5748" y="3160"/>
                </a:lnTo>
                <a:lnTo>
                  <a:pt x="5744" y="3172"/>
                </a:lnTo>
                <a:lnTo>
                  <a:pt x="5746" y="3174"/>
                </a:lnTo>
                <a:lnTo>
                  <a:pt x="5748" y="3172"/>
                </a:lnTo>
                <a:lnTo>
                  <a:pt x="5752" y="3170"/>
                </a:lnTo>
                <a:lnTo>
                  <a:pt x="5756" y="3168"/>
                </a:lnTo>
                <a:lnTo>
                  <a:pt x="5764" y="3168"/>
                </a:lnTo>
                <a:lnTo>
                  <a:pt x="5778" y="3172"/>
                </a:lnTo>
                <a:lnTo>
                  <a:pt x="5788" y="3174"/>
                </a:lnTo>
                <a:lnTo>
                  <a:pt x="5794" y="3172"/>
                </a:lnTo>
                <a:lnTo>
                  <a:pt x="5798" y="3168"/>
                </a:lnTo>
                <a:lnTo>
                  <a:pt x="5808" y="3162"/>
                </a:lnTo>
                <a:lnTo>
                  <a:pt x="5814" y="3162"/>
                </a:lnTo>
                <a:lnTo>
                  <a:pt x="5820" y="3162"/>
                </a:lnTo>
                <a:lnTo>
                  <a:pt x="5828" y="3164"/>
                </a:lnTo>
                <a:lnTo>
                  <a:pt x="5834" y="3166"/>
                </a:lnTo>
                <a:lnTo>
                  <a:pt x="5842" y="3176"/>
                </a:lnTo>
                <a:lnTo>
                  <a:pt x="5846" y="3180"/>
                </a:lnTo>
                <a:lnTo>
                  <a:pt x="5846" y="3184"/>
                </a:lnTo>
                <a:lnTo>
                  <a:pt x="5848" y="3192"/>
                </a:lnTo>
                <a:lnTo>
                  <a:pt x="5852" y="3200"/>
                </a:lnTo>
                <a:lnTo>
                  <a:pt x="5858" y="3210"/>
                </a:lnTo>
                <a:lnTo>
                  <a:pt x="5866" y="3218"/>
                </a:lnTo>
                <a:lnTo>
                  <a:pt x="5874" y="3226"/>
                </a:lnTo>
                <a:lnTo>
                  <a:pt x="5880" y="3228"/>
                </a:lnTo>
                <a:lnTo>
                  <a:pt x="5882" y="3228"/>
                </a:lnTo>
                <a:lnTo>
                  <a:pt x="5886" y="3224"/>
                </a:lnTo>
                <a:lnTo>
                  <a:pt x="5890" y="3220"/>
                </a:lnTo>
                <a:lnTo>
                  <a:pt x="5892" y="3216"/>
                </a:lnTo>
                <a:lnTo>
                  <a:pt x="5896" y="3210"/>
                </a:lnTo>
                <a:lnTo>
                  <a:pt x="5900" y="3206"/>
                </a:lnTo>
                <a:lnTo>
                  <a:pt x="5902" y="3204"/>
                </a:lnTo>
                <a:lnTo>
                  <a:pt x="5912" y="3202"/>
                </a:lnTo>
                <a:lnTo>
                  <a:pt x="5920" y="3200"/>
                </a:lnTo>
                <a:lnTo>
                  <a:pt x="5924" y="3198"/>
                </a:lnTo>
                <a:lnTo>
                  <a:pt x="5924" y="3196"/>
                </a:lnTo>
                <a:lnTo>
                  <a:pt x="5930" y="3190"/>
                </a:lnTo>
                <a:lnTo>
                  <a:pt x="5938" y="3186"/>
                </a:lnTo>
                <a:lnTo>
                  <a:pt x="5948" y="3184"/>
                </a:lnTo>
                <a:lnTo>
                  <a:pt x="5954" y="3186"/>
                </a:lnTo>
                <a:lnTo>
                  <a:pt x="5960" y="3188"/>
                </a:lnTo>
                <a:lnTo>
                  <a:pt x="5968" y="3190"/>
                </a:lnTo>
                <a:lnTo>
                  <a:pt x="5976" y="3190"/>
                </a:lnTo>
                <a:lnTo>
                  <a:pt x="5994" y="3188"/>
                </a:lnTo>
                <a:lnTo>
                  <a:pt x="6008" y="3184"/>
                </a:lnTo>
                <a:lnTo>
                  <a:pt x="6012" y="3184"/>
                </a:lnTo>
                <a:lnTo>
                  <a:pt x="6016" y="3186"/>
                </a:lnTo>
                <a:lnTo>
                  <a:pt x="6020" y="3186"/>
                </a:lnTo>
                <a:lnTo>
                  <a:pt x="6024" y="3184"/>
                </a:lnTo>
                <a:lnTo>
                  <a:pt x="6030" y="3170"/>
                </a:lnTo>
                <a:lnTo>
                  <a:pt x="6036" y="3162"/>
                </a:lnTo>
                <a:lnTo>
                  <a:pt x="6042" y="3154"/>
                </a:lnTo>
                <a:lnTo>
                  <a:pt x="6048" y="3148"/>
                </a:lnTo>
                <a:lnTo>
                  <a:pt x="6060" y="3144"/>
                </a:lnTo>
                <a:lnTo>
                  <a:pt x="6074" y="3144"/>
                </a:lnTo>
                <a:lnTo>
                  <a:pt x="6076" y="3140"/>
                </a:lnTo>
                <a:lnTo>
                  <a:pt x="6076" y="3136"/>
                </a:lnTo>
                <a:lnTo>
                  <a:pt x="6076" y="3124"/>
                </a:lnTo>
                <a:lnTo>
                  <a:pt x="6080" y="3114"/>
                </a:lnTo>
                <a:lnTo>
                  <a:pt x="6086" y="3106"/>
                </a:lnTo>
                <a:lnTo>
                  <a:pt x="6094" y="3098"/>
                </a:lnTo>
                <a:lnTo>
                  <a:pt x="6108" y="3086"/>
                </a:lnTo>
                <a:lnTo>
                  <a:pt x="6114" y="3082"/>
                </a:lnTo>
                <a:lnTo>
                  <a:pt x="6114" y="3078"/>
                </a:lnTo>
                <a:lnTo>
                  <a:pt x="6112" y="3074"/>
                </a:lnTo>
                <a:lnTo>
                  <a:pt x="6106" y="3070"/>
                </a:lnTo>
                <a:lnTo>
                  <a:pt x="6100" y="3064"/>
                </a:lnTo>
                <a:lnTo>
                  <a:pt x="6098" y="3058"/>
                </a:lnTo>
                <a:lnTo>
                  <a:pt x="6094" y="3050"/>
                </a:lnTo>
                <a:lnTo>
                  <a:pt x="6094" y="3042"/>
                </a:lnTo>
                <a:lnTo>
                  <a:pt x="6096" y="3032"/>
                </a:lnTo>
                <a:lnTo>
                  <a:pt x="6102" y="3020"/>
                </a:lnTo>
                <a:lnTo>
                  <a:pt x="6108" y="3008"/>
                </a:lnTo>
                <a:lnTo>
                  <a:pt x="6124" y="2988"/>
                </a:lnTo>
                <a:lnTo>
                  <a:pt x="6130" y="2982"/>
                </a:lnTo>
                <a:lnTo>
                  <a:pt x="6134" y="2978"/>
                </a:lnTo>
                <a:lnTo>
                  <a:pt x="6144" y="2972"/>
                </a:lnTo>
                <a:lnTo>
                  <a:pt x="6144" y="2970"/>
                </a:lnTo>
                <a:lnTo>
                  <a:pt x="6140" y="2966"/>
                </a:lnTo>
                <a:lnTo>
                  <a:pt x="6138" y="2964"/>
                </a:lnTo>
                <a:lnTo>
                  <a:pt x="6138" y="2960"/>
                </a:lnTo>
                <a:lnTo>
                  <a:pt x="6142" y="2956"/>
                </a:lnTo>
                <a:lnTo>
                  <a:pt x="6150" y="2952"/>
                </a:lnTo>
                <a:lnTo>
                  <a:pt x="6168" y="2946"/>
                </a:lnTo>
                <a:lnTo>
                  <a:pt x="6186" y="2940"/>
                </a:lnTo>
                <a:lnTo>
                  <a:pt x="6192" y="2938"/>
                </a:lnTo>
                <a:lnTo>
                  <a:pt x="6196" y="2934"/>
                </a:lnTo>
                <a:lnTo>
                  <a:pt x="6198" y="2930"/>
                </a:lnTo>
                <a:lnTo>
                  <a:pt x="6204" y="2926"/>
                </a:lnTo>
                <a:lnTo>
                  <a:pt x="6220" y="2918"/>
                </a:lnTo>
                <a:lnTo>
                  <a:pt x="6228" y="2912"/>
                </a:lnTo>
                <a:lnTo>
                  <a:pt x="6234" y="2908"/>
                </a:lnTo>
                <a:lnTo>
                  <a:pt x="6238" y="2900"/>
                </a:lnTo>
                <a:lnTo>
                  <a:pt x="6236" y="2896"/>
                </a:lnTo>
                <a:lnTo>
                  <a:pt x="6236" y="2892"/>
                </a:lnTo>
                <a:lnTo>
                  <a:pt x="6234" y="2890"/>
                </a:lnTo>
                <a:lnTo>
                  <a:pt x="6236" y="2888"/>
                </a:lnTo>
                <a:lnTo>
                  <a:pt x="6240" y="2884"/>
                </a:lnTo>
                <a:lnTo>
                  <a:pt x="6240" y="2882"/>
                </a:lnTo>
                <a:lnTo>
                  <a:pt x="6240" y="2880"/>
                </a:lnTo>
                <a:lnTo>
                  <a:pt x="6238" y="2876"/>
                </a:lnTo>
                <a:lnTo>
                  <a:pt x="6232" y="2872"/>
                </a:lnTo>
                <a:lnTo>
                  <a:pt x="6232" y="2860"/>
                </a:lnTo>
                <a:lnTo>
                  <a:pt x="6232" y="2854"/>
                </a:lnTo>
                <a:lnTo>
                  <a:pt x="6234" y="2848"/>
                </a:lnTo>
                <a:lnTo>
                  <a:pt x="6234" y="2840"/>
                </a:lnTo>
                <a:lnTo>
                  <a:pt x="6234" y="2836"/>
                </a:lnTo>
                <a:lnTo>
                  <a:pt x="6234" y="2832"/>
                </a:lnTo>
                <a:lnTo>
                  <a:pt x="6240" y="2828"/>
                </a:lnTo>
                <a:lnTo>
                  <a:pt x="6248" y="2824"/>
                </a:lnTo>
                <a:lnTo>
                  <a:pt x="6256" y="2820"/>
                </a:lnTo>
                <a:lnTo>
                  <a:pt x="6268" y="2810"/>
                </a:lnTo>
                <a:lnTo>
                  <a:pt x="6272" y="2810"/>
                </a:lnTo>
                <a:lnTo>
                  <a:pt x="6272" y="2812"/>
                </a:lnTo>
                <a:lnTo>
                  <a:pt x="6274" y="2816"/>
                </a:lnTo>
                <a:lnTo>
                  <a:pt x="6278" y="2818"/>
                </a:lnTo>
                <a:lnTo>
                  <a:pt x="6282" y="2818"/>
                </a:lnTo>
                <a:lnTo>
                  <a:pt x="6290" y="2820"/>
                </a:lnTo>
                <a:lnTo>
                  <a:pt x="6292" y="2822"/>
                </a:lnTo>
                <a:lnTo>
                  <a:pt x="6294" y="2824"/>
                </a:lnTo>
                <a:lnTo>
                  <a:pt x="6302" y="2822"/>
                </a:lnTo>
                <a:lnTo>
                  <a:pt x="6310" y="2820"/>
                </a:lnTo>
                <a:lnTo>
                  <a:pt x="6316" y="2822"/>
                </a:lnTo>
                <a:lnTo>
                  <a:pt x="6320" y="2824"/>
                </a:lnTo>
                <a:lnTo>
                  <a:pt x="6324" y="2830"/>
                </a:lnTo>
                <a:lnTo>
                  <a:pt x="6328" y="2834"/>
                </a:lnTo>
                <a:lnTo>
                  <a:pt x="6332" y="2832"/>
                </a:lnTo>
                <a:lnTo>
                  <a:pt x="6336" y="2832"/>
                </a:lnTo>
                <a:lnTo>
                  <a:pt x="6338" y="2832"/>
                </a:lnTo>
                <a:lnTo>
                  <a:pt x="6340" y="2834"/>
                </a:lnTo>
                <a:lnTo>
                  <a:pt x="6344" y="2836"/>
                </a:lnTo>
                <a:lnTo>
                  <a:pt x="6350" y="2836"/>
                </a:lnTo>
                <a:lnTo>
                  <a:pt x="6362" y="2834"/>
                </a:lnTo>
                <a:lnTo>
                  <a:pt x="6374" y="2830"/>
                </a:lnTo>
                <a:lnTo>
                  <a:pt x="6378" y="2826"/>
                </a:lnTo>
                <a:lnTo>
                  <a:pt x="6378" y="2822"/>
                </a:lnTo>
                <a:lnTo>
                  <a:pt x="6378" y="2820"/>
                </a:lnTo>
                <a:lnTo>
                  <a:pt x="6380" y="2818"/>
                </a:lnTo>
                <a:lnTo>
                  <a:pt x="6390" y="2812"/>
                </a:lnTo>
                <a:lnTo>
                  <a:pt x="6410" y="2800"/>
                </a:lnTo>
                <a:lnTo>
                  <a:pt x="6422" y="2794"/>
                </a:lnTo>
                <a:lnTo>
                  <a:pt x="6432" y="2788"/>
                </a:lnTo>
                <a:lnTo>
                  <a:pt x="6438" y="2784"/>
                </a:lnTo>
                <a:lnTo>
                  <a:pt x="6442" y="2778"/>
                </a:lnTo>
                <a:lnTo>
                  <a:pt x="6448" y="2770"/>
                </a:lnTo>
                <a:lnTo>
                  <a:pt x="6452" y="2766"/>
                </a:lnTo>
                <a:lnTo>
                  <a:pt x="6458" y="2762"/>
                </a:lnTo>
                <a:lnTo>
                  <a:pt x="6464" y="2760"/>
                </a:lnTo>
                <a:lnTo>
                  <a:pt x="6472" y="2762"/>
                </a:lnTo>
                <a:lnTo>
                  <a:pt x="6478" y="2766"/>
                </a:lnTo>
                <a:lnTo>
                  <a:pt x="6482" y="2770"/>
                </a:lnTo>
                <a:lnTo>
                  <a:pt x="6492" y="2780"/>
                </a:lnTo>
                <a:lnTo>
                  <a:pt x="6498" y="2782"/>
                </a:lnTo>
                <a:lnTo>
                  <a:pt x="6504" y="2782"/>
                </a:lnTo>
                <a:lnTo>
                  <a:pt x="6510" y="2782"/>
                </a:lnTo>
                <a:lnTo>
                  <a:pt x="6514" y="2786"/>
                </a:lnTo>
                <a:lnTo>
                  <a:pt x="6516" y="2790"/>
                </a:lnTo>
                <a:lnTo>
                  <a:pt x="6518" y="2798"/>
                </a:lnTo>
                <a:lnTo>
                  <a:pt x="6520" y="2812"/>
                </a:lnTo>
                <a:lnTo>
                  <a:pt x="6522" y="2818"/>
                </a:lnTo>
                <a:lnTo>
                  <a:pt x="6526" y="2822"/>
                </a:lnTo>
                <a:lnTo>
                  <a:pt x="6528" y="2826"/>
                </a:lnTo>
                <a:lnTo>
                  <a:pt x="6530" y="2828"/>
                </a:lnTo>
                <a:lnTo>
                  <a:pt x="6530" y="2836"/>
                </a:lnTo>
                <a:lnTo>
                  <a:pt x="6530" y="2840"/>
                </a:lnTo>
                <a:lnTo>
                  <a:pt x="6530" y="2844"/>
                </a:lnTo>
                <a:lnTo>
                  <a:pt x="6534" y="2848"/>
                </a:lnTo>
                <a:lnTo>
                  <a:pt x="6538" y="2852"/>
                </a:lnTo>
                <a:lnTo>
                  <a:pt x="6554" y="2864"/>
                </a:lnTo>
                <a:lnTo>
                  <a:pt x="6556" y="2868"/>
                </a:lnTo>
                <a:lnTo>
                  <a:pt x="6556" y="2874"/>
                </a:lnTo>
                <a:lnTo>
                  <a:pt x="6556" y="2876"/>
                </a:lnTo>
                <a:lnTo>
                  <a:pt x="6558" y="2878"/>
                </a:lnTo>
                <a:lnTo>
                  <a:pt x="6566" y="2880"/>
                </a:lnTo>
                <a:lnTo>
                  <a:pt x="6574" y="2884"/>
                </a:lnTo>
                <a:lnTo>
                  <a:pt x="6578" y="2888"/>
                </a:lnTo>
                <a:lnTo>
                  <a:pt x="6582" y="2894"/>
                </a:lnTo>
                <a:lnTo>
                  <a:pt x="6586" y="2900"/>
                </a:lnTo>
                <a:lnTo>
                  <a:pt x="6590" y="2902"/>
                </a:lnTo>
                <a:lnTo>
                  <a:pt x="6594" y="2906"/>
                </a:lnTo>
                <a:lnTo>
                  <a:pt x="6604" y="2916"/>
                </a:lnTo>
                <a:lnTo>
                  <a:pt x="6616" y="2928"/>
                </a:lnTo>
                <a:lnTo>
                  <a:pt x="6628" y="2936"/>
                </a:lnTo>
                <a:lnTo>
                  <a:pt x="6642" y="2940"/>
                </a:lnTo>
                <a:lnTo>
                  <a:pt x="6654" y="2942"/>
                </a:lnTo>
                <a:lnTo>
                  <a:pt x="6658" y="2942"/>
                </a:lnTo>
                <a:lnTo>
                  <a:pt x="6662" y="2946"/>
                </a:lnTo>
                <a:lnTo>
                  <a:pt x="6666" y="2956"/>
                </a:lnTo>
                <a:lnTo>
                  <a:pt x="6672" y="2964"/>
                </a:lnTo>
                <a:lnTo>
                  <a:pt x="6676" y="2966"/>
                </a:lnTo>
                <a:lnTo>
                  <a:pt x="6680" y="2968"/>
                </a:lnTo>
                <a:lnTo>
                  <a:pt x="6686" y="2966"/>
                </a:lnTo>
                <a:lnTo>
                  <a:pt x="6688" y="2968"/>
                </a:lnTo>
                <a:lnTo>
                  <a:pt x="6688" y="2972"/>
                </a:lnTo>
                <a:lnTo>
                  <a:pt x="6688" y="2974"/>
                </a:lnTo>
                <a:lnTo>
                  <a:pt x="6688" y="2976"/>
                </a:lnTo>
                <a:lnTo>
                  <a:pt x="6690" y="2976"/>
                </a:lnTo>
                <a:lnTo>
                  <a:pt x="6696" y="2976"/>
                </a:lnTo>
                <a:lnTo>
                  <a:pt x="6702" y="2976"/>
                </a:lnTo>
                <a:lnTo>
                  <a:pt x="6706" y="2976"/>
                </a:lnTo>
                <a:lnTo>
                  <a:pt x="6706" y="2980"/>
                </a:lnTo>
                <a:lnTo>
                  <a:pt x="6706" y="2982"/>
                </a:lnTo>
                <a:lnTo>
                  <a:pt x="6706" y="2992"/>
                </a:lnTo>
                <a:lnTo>
                  <a:pt x="6708" y="2998"/>
                </a:lnTo>
                <a:lnTo>
                  <a:pt x="6714" y="3002"/>
                </a:lnTo>
                <a:lnTo>
                  <a:pt x="6726" y="3008"/>
                </a:lnTo>
                <a:lnTo>
                  <a:pt x="6734" y="3012"/>
                </a:lnTo>
                <a:lnTo>
                  <a:pt x="6738" y="3014"/>
                </a:lnTo>
                <a:lnTo>
                  <a:pt x="6742" y="3020"/>
                </a:lnTo>
                <a:lnTo>
                  <a:pt x="6746" y="3026"/>
                </a:lnTo>
                <a:lnTo>
                  <a:pt x="6750" y="3038"/>
                </a:lnTo>
                <a:lnTo>
                  <a:pt x="6754" y="3058"/>
                </a:lnTo>
                <a:lnTo>
                  <a:pt x="6756" y="3068"/>
                </a:lnTo>
                <a:lnTo>
                  <a:pt x="6756" y="3076"/>
                </a:lnTo>
                <a:lnTo>
                  <a:pt x="6752" y="3080"/>
                </a:lnTo>
                <a:lnTo>
                  <a:pt x="6748" y="3084"/>
                </a:lnTo>
                <a:lnTo>
                  <a:pt x="6748" y="3090"/>
                </a:lnTo>
                <a:lnTo>
                  <a:pt x="6746" y="3094"/>
                </a:lnTo>
                <a:lnTo>
                  <a:pt x="6744" y="3100"/>
                </a:lnTo>
                <a:lnTo>
                  <a:pt x="6740" y="3108"/>
                </a:lnTo>
                <a:lnTo>
                  <a:pt x="6738" y="3114"/>
                </a:lnTo>
                <a:lnTo>
                  <a:pt x="6738" y="3120"/>
                </a:lnTo>
                <a:lnTo>
                  <a:pt x="6742" y="3124"/>
                </a:lnTo>
                <a:lnTo>
                  <a:pt x="6748" y="3126"/>
                </a:lnTo>
                <a:lnTo>
                  <a:pt x="6752" y="3126"/>
                </a:lnTo>
                <a:lnTo>
                  <a:pt x="6754" y="3124"/>
                </a:lnTo>
                <a:lnTo>
                  <a:pt x="6756" y="3122"/>
                </a:lnTo>
                <a:lnTo>
                  <a:pt x="6760" y="3112"/>
                </a:lnTo>
                <a:lnTo>
                  <a:pt x="6768" y="3102"/>
                </a:lnTo>
                <a:lnTo>
                  <a:pt x="6772" y="3096"/>
                </a:lnTo>
                <a:lnTo>
                  <a:pt x="6774" y="3092"/>
                </a:lnTo>
                <a:lnTo>
                  <a:pt x="6776" y="3086"/>
                </a:lnTo>
                <a:lnTo>
                  <a:pt x="6780" y="3078"/>
                </a:lnTo>
                <a:lnTo>
                  <a:pt x="6784" y="3074"/>
                </a:lnTo>
                <a:lnTo>
                  <a:pt x="6790" y="3070"/>
                </a:lnTo>
                <a:lnTo>
                  <a:pt x="6796" y="3066"/>
                </a:lnTo>
                <a:lnTo>
                  <a:pt x="6798" y="3060"/>
                </a:lnTo>
                <a:lnTo>
                  <a:pt x="6800" y="3054"/>
                </a:lnTo>
                <a:lnTo>
                  <a:pt x="6800" y="3050"/>
                </a:lnTo>
                <a:lnTo>
                  <a:pt x="6796" y="3044"/>
                </a:lnTo>
                <a:lnTo>
                  <a:pt x="6794" y="3040"/>
                </a:lnTo>
                <a:lnTo>
                  <a:pt x="6788" y="3036"/>
                </a:lnTo>
                <a:lnTo>
                  <a:pt x="6784" y="3034"/>
                </a:lnTo>
                <a:lnTo>
                  <a:pt x="6774" y="3030"/>
                </a:lnTo>
                <a:lnTo>
                  <a:pt x="6770" y="3026"/>
                </a:lnTo>
                <a:lnTo>
                  <a:pt x="6770" y="3022"/>
                </a:lnTo>
                <a:lnTo>
                  <a:pt x="6774" y="3016"/>
                </a:lnTo>
                <a:lnTo>
                  <a:pt x="6778" y="3008"/>
                </a:lnTo>
                <a:lnTo>
                  <a:pt x="6778" y="3002"/>
                </a:lnTo>
                <a:lnTo>
                  <a:pt x="6780" y="2994"/>
                </a:lnTo>
                <a:lnTo>
                  <a:pt x="6784" y="2990"/>
                </a:lnTo>
                <a:lnTo>
                  <a:pt x="6788" y="2986"/>
                </a:lnTo>
                <a:lnTo>
                  <a:pt x="6796" y="2984"/>
                </a:lnTo>
                <a:lnTo>
                  <a:pt x="6802" y="2984"/>
                </a:lnTo>
                <a:lnTo>
                  <a:pt x="6808" y="2988"/>
                </a:lnTo>
                <a:lnTo>
                  <a:pt x="6818" y="2990"/>
                </a:lnTo>
                <a:lnTo>
                  <a:pt x="6824" y="2992"/>
                </a:lnTo>
                <a:lnTo>
                  <a:pt x="6828" y="2996"/>
                </a:lnTo>
                <a:lnTo>
                  <a:pt x="6832" y="3004"/>
                </a:lnTo>
                <a:lnTo>
                  <a:pt x="6836" y="3014"/>
                </a:lnTo>
                <a:lnTo>
                  <a:pt x="6838" y="3018"/>
                </a:lnTo>
                <a:lnTo>
                  <a:pt x="6842" y="3020"/>
                </a:lnTo>
                <a:lnTo>
                  <a:pt x="6850" y="3020"/>
                </a:lnTo>
                <a:lnTo>
                  <a:pt x="6850" y="3018"/>
                </a:lnTo>
                <a:lnTo>
                  <a:pt x="6850" y="3014"/>
                </a:lnTo>
                <a:lnTo>
                  <a:pt x="6852" y="3006"/>
                </a:lnTo>
                <a:lnTo>
                  <a:pt x="6854" y="3000"/>
                </a:lnTo>
                <a:lnTo>
                  <a:pt x="6852" y="2996"/>
                </a:lnTo>
                <a:lnTo>
                  <a:pt x="6850" y="2992"/>
                </a:lnTo>
                <a:lnTo>
                  <a:pt x="6846" y="2986"/>
                </a:lnTo>
                <a:lnTo>
                  <a:pt x="6836" y="2978"/>
                </a:lnTo>
                <a:lnTo>
                  <a:pt x="6826" y="2972"/>
                </a:lnTo>
                <a:lnTo>
                  <a:pt x="6810" y="2962"/>
                </a:lnTo>
                <a:lnTo>
                  <a:pt x="6804" y="2958"/>
                </a:lnTo>
                <a:lnTo>
                  <a:pt x="6798" y="2952"/>
                </a:lnTo>
                <a:lnTo>
                  <a:pt x="6794" y="2950"/>
                </a:lnTo>
                <a:lnTo>
                  <a:pt x="6786" y="2946"/>
                </a:lnTo>
                <a:lnTo>
                  <a:pt x="6768" y="2938"/>
                </a:lnTo>
                <a:lnTo>
                  <a:pt x="6758" y="2932"/>
                </a:lnTo>
                <a:lnTo>
                  <a:pt x="6752" y="2928"/>
                </a:lnTo>
                <a:lnTo>
                  <a:pt x="6750" y="2922"/>
                </a:lnTo>
                <a:lnTo>
                  <a:pt x="6752" y="2920"/>
                </a:lnTo>
                <a:lnTo>
                  <a:pt x="6754" y="2918"/>
                </a:lnTo>
                <a:lnTo>
                  <a:pt x="6760" y="2912"/>
                </a:lnTo>
                <a:lnTo>
                  <a:pt x="6760" y="2908"/>
                </a:lnTo>
                <a:lnTo>
                  <a:pt x="6758" y="2908"/>
                </a:lnTo>
                <a:lnTo>
                  <a:pt x="6752" y="2906"/>
                </a:lnTo>
                <a:lnTo>
                  <a:pt x="6744" y="2904"/>
                </a:lnTo>
                <a:lnTo>
                  <a:pt x="6722" y="2902"/>
                </a:lnTo>
                <a:lnTo>
                  <a:pt x="6710" y="2898"/>
                </a:lnTo>
                <a:lnTo>
                  <a:pt x="6702" y="2894"/>
                </a:lnTo>
                <a:lnTo>
                  <a:pt x="6686" y="2878"/>
                </a:lnTo>
                <a:lnTo>
                  <a:pt x="6676" y="2862"/>
                </a:lnTo>
                <a:lnTo>
                  <a:pt x="6668" y="2848"/>
                </a:lnTo>
                <a:lnTo>
                  <a:pt x="6664" y="2834"/>
                </a:lnTo>
                <a:lnTo>
                  <a:pt x="6658" y="2816"/>
                </a:lnTo>
                <a:lnTo>
                  <a:pt x="6654" y="2810"/>
                </a:lnTo>
                <a:lnTo>
                  <a:pt x="6650" y="2808"/>
                </a:lnTo>
                <a:lnTo>
                  <a:pt x="6642" y="2806"/>
                </a:lnTo>
                <a:lnTo>
                  <a:pt x="6636" y="2800"/>
                </a:lnTo>
                <a:lnTo>
                  <a:pt x="6628" y="2794"/>
                </a:lnTo>
                <a:lnTo>
                  <a:pt x="6618" y="2786"/>
                </a:lnTo>
                <a:lnTo>
                  <a:pt x="6612" y="2780"/>
                </a:lnTo>
                <a:lnTo>
                  <a:pt x="6608" y="2774"/>
                </a:lnTo>
                <a:lnTo>
                  <a:pt x="6604" y="2766"/>
                </a:lnTo>
                <a:lnTo>
                  <a:pt x="6602" y="2758"/>
                </a:lnTo>
                <a:lnTo>
                  <a:pt x="6602" y="2752"/>
                </a:lnTo>
                <a:lnTo>
                  <a:pt x="6602" y="2746"/>
                </a:lnTo>
                <a:lnTo>
                  <a:pt x="6604" y="2742"/>
                </a:lnTo>
                <a:lnTo>
                  <a:pt x="6608" y="2738"/>
                </a:lnTo>
                <a:lnTo>
                  <a:pt x="6610" y="2738"/>
                </a:lnTo>
                <a:lnTo>
                  <a:pt x="6612" y="2736"/>
                </a:lnTo>
                <a:lnTo>
                  <a:pt x="6612" y="2730"/>
                </a:lnTo>
                <a:lnTo>
                  <a:pt x="6602" y="2718"/>
                </a:lnTo>
                <a:lnTo>
                  <a:pt x="6600" y="2710"/>
                </a:lnTo>
                <a:lnTo>
                  <a:pt x="6600" y="2704"/>
                </a:lnTo>
                <a:lnTo>
                  <a:pt x="6604" y="2702"/>
                </a:lnTo>
                <a:lnTo>
                  <a:pt x="6608" y="2704"/>
                </a:lnTo>
                <a:lnTo>
                  <a:pt x="6612" y="2704"/>
                </a:lnTo>
                <a:lnTo>
                  <a:pt x="6614" y="2704"/>
                </a:lnTo>
                <a:lnTo>
                  <a:pt x="6618" y="2702"/>
                </a:lnTo>
                <a:lnTo>
                  <a:pt x="6626" y="2696"/>
                </a:lnTo>
                <a:lnTo>
                  <a:pt x="6634" y="2690"/>
                </a:lnTo>
                <a:lnTo>
                  <a:pt x="6642" y="2688"/>
                </a:lnTo>
                <a:lnTo>
                  <a:pt x="6642" y="2690"/>
                </a:lnTo>
                <a:lnTo>
                  <a:pt x="6644" y="2692"/>
                </a:lnTo>
                <a:lnTo>
                  <a:pt x="6650" y="2690"/>
                </a:lnTo>
                <a:lnTo>
                  <a:pt x="6656" y="2690"/>
                </a:lnTo>
                <a:lnTo>
                  <a:pt x="6658" y="2690"/>
                </a:lnTo>
                <a:lnTo>
                  <a:pt x="6658" y="2696"/>
                </a:lnTo>
                <a:lnTo>
                  <a:pt x="6658" y="2698"/>
                </a:lnTo>
                <a:lnTo>
                  <a:pt x="6656" y="2698"/>
                </a:lnTo>
                <a:lnTo>
                  <a:pt x="6654" y="2700"/>
                </a:lnTo>
                <a:lnTo>
                  <a:pt x="6652" y="2702"/>
                </a:lnTo>
                <a:lnTo>
                  <a:pt x="6652" y="2704"/>
                </a:lnTo>
                <a:lnTo>
                  <a:pt x="6654" y="2716"/>
                </a:lnTo>
                <a:lnTo>
                  <a:pt x="6660" y="2730"/>
                </a:lnTo>
                <a:lnTo>
                  <a:pt x="6666" y="2742"/>
                </a:lnTo>
                <a:lnTo>
                  <a:pt x="6670" y="2744"/>
                </a:lnTo>
                <a:lnTo>
                  <a:pt x="6672" y="2742"/>
                </a:lnTo>
                <a:lnTo>
                  <a:pt x="6678" y="2718"/>
                </a:lnTo>
                <a:lnTo>
                  <a:pt x="6680" y="2714"/>
                </a:lnTo>
                <a:lnTo>
                  <a:pt x="6684" y="2712"/>
                </a:lnTo>
                <a:lnTo>
                  <a:pt x="6688" y="2712"/>
                </a:lnTo>
                <a:lnTo>
                  <a:pt x="6694" y="2714"/>
                </a:lnTo>
                <a:lnTo>
                  <a:pt x="6700" y="2722"/>
                </a:lnTo>
                <a:lnTo>
                  <a:pt x="6706" y="2728"/>
                </a:lnTo>
                <a:lnTo>
                  <a:pt x="6706" y="2732"/>
                </a:lnTo>
                <a:lnTo>
                  <a:pt x="6708" y="2736"/>
                </a:lnTo>
                <a:lnTo>
                  <a:pt x="6708" y="2746"/>
                </a:lnTo>
                <a:lnTo>
                  <a:pt x="6710" y="2752"/>
                </a:lnTo>
                <a:lnTo>
                  <a:pt x="6714" y="2758"/>
                </a:lnTo>
                <a:lnTo>
                  <a:pt x="6720" y="2764"/>
                </a:lnTo>
                <a:lnTo>
                  <a:pt x="6720" y="2768"/>
                </a:lnTo>
                <a:lnTo>
                  <a:pt x="6720" y="2770"/>
                </a:lnTo>
                <a:lnTo>
                  <a:pt x="6718" y="2772"/>
                </a:lnTo>
                <a:lnTo>
                  <a:pt x="6718" y="2774"/>
                </a:lnTo>
                <a:lnTo>
                  <a:pt x="6718" y="2778"/>
                </a:lnTo>
                <a:lnTo>
                  <a:pt x="6722" y="2782"/>
                </a:lnTo>
                <a:lnTo>
                  <a:pt x="6732" y="2790"/>
                </a:lnTo>
                <a:lnTo>
                  <a:pt x="6740" y="2798"/>
                </a:lnTo>
                <a:lnTo>
                  <a:pt x="6746" y="2804"/>
                </a:lnTo>
                <a:lnTo>
                  <a:pt x="6750" y="2812"/>
                </a:lnTo>
                <a:lnTo>
                  <a:pt x="6750" y="2814"/>
                </a:lnTo>
                <a:lnTo>
                  <a:pt x="6752" y="2814"/>
                </a:lnTo>
                <a:lnTo>
                  <a:pt x="6762" y="2814"/>
                </a:lnTo>
                <a:lnTo>
                  <a:pt x="6768" y="2814"/>
                </a:lnTo>
                <a:lnTo>
                  <a:pt x="6774" y="2814"/>
                </a:lnTo>
                <a:lnTo>
                  <a:pt x="6786" y="2822"/>
                </a:lnTo>
                <a:lnTo>
                  <a:pt x="6800" y="2832"/>
                </a:lnTo>
                <a:lnTo>
                  <a:pt x="6812" y="2844"/>
                </a:lnTo>
                <a:lnTo>
                  <a:pt x="6798" y="2842"/>
                </a:lnTo>
                <a:lnTo>
                  <a:pt x="6794" y="2842"/>
                </a:lnTo>
                <a:lnTo>
                  <a:pt x="6800" y="2846"/>
                </a:lnTo>
                <a:lnTo>
                  <a:pt x="6818" y="2854"/>
                </a:lnTo>
                <a:lnTo>
                  <a:pt x="6828" y="2858"/>
                </a:lnTo>
                <a:lnTo>
                  <a:pt x="6836" y="2862"/>
                </a:lnTo>
                <a:lnTo>
                  <a:pt x="6844" y="2870"/>
                </a:lnTo>
                <a:lnTo>
                  <a:pt x="6848" y="2876"/>
                </a:lnTo>
                <a:lnTo>
                  <a:pt x="6852" y="2876"/>
                </a:lnTo>
                <a:lnTo>
                  <a:pt x="6858" y="2876"/>
                </a:lnTo>
                <a:lnTo>
                  <a:pt x="6862" y="2880"/>
                </a:lnTo>
                <a:lnTo>
                  <a:pt x="6868" y="2882"/>
                </a:lnTo>
                <a:lnTo>
                  <a:pt x="6872" y="2886"/>
                </a:lnTo>
                <a:lnTo>
                  <a:pt x="6874" y="2892"/>
                </a:lnTo>
                <a:lnTo>
                  <a:pt x="6876" y="2898"/>
                </a:lnTo>
                <a:lnTo>
                  <a:pt x="6876" y="2902"/>
                </a:lnTo>
                <a:lnTo>
                  <a:pt x="6880" y="2904"/>
                </a:lnTo>
                <a:lnTo>
                  <a:pt x="6888" y="2904"/>
                </a:lnTo>
                <a:lnTo>
                  <a:pt x="6892" y="2908"/>
                </a:lnTo>
                <a:lnTo>
                  <a:pt x="6894" y="2912"/>
                </a:lnTo>
                <a:lnTo>
                  <a:pt x="6892" y="2928"/>
                </a:lnTo>
                <a:lnTo>
                  <a:pt x="6890" y="2944"/>
                </a:lnTo>
                <a:lnTo>
                  <a:pt x="6890" y="2950"/>
                </a:lnTo>
                <a:lnTo>
                  <a:pt x="6890" y="2954"/>
                </a:lnTo>
                <a:lnTo>
                  <a:pt x="6892" y="2956"/>
                </a:lnTo>
                <a:lnTo>
                  <a:pt x="6890" y="2958"/>
                </a:lnTo>
                <a:lnTo>
                  <a:pt x="6888" y="2962"/>
                </a:lnTo>
                <a:lnTo>
                  <a:pt x="6884" y="2968"/>
                </a:lnTo>
                <a:lnTo>
                  <a:pt x="6884" y="2974"/>
                </a:lnTo>
                <a:lnTo>
                  <a:pt x="6886" y="2978"/>
                </a:lnTo>
                <a:lnTo>
                  <a:pt x="6888" y="2984"/>
                </a:lnTo>
                <a:lnTo>
                  <a:pt x="6888" y="2988"/>
                </a:lnTo>
                <a:lnTo>
                  <a:pt x="6886" y="2990"/>
                </a:lnTo>
                <a:lnTo>
                  <a:pt x="6886" y="2992"/>
                </a:lnTo>
                <a:lnTo>
                  <a:pt x="6894" y="2996"/>
                </a:lnTo>
                <a:lnTo>
                  <a:pt x="6902" y="3002"/>
                </a:lnTo>
                <a:lnTo>
                  <a:pt x="6906" y="3008"/>
                </a:lnTo>
                <a:lnTo>
                  <a:pt x="6908" y="3012"/>
                </a:lnTo>
                <a:lnTo>
                  <a:pt x="6910" y="3016"/>
                </a:lnTo>
                <a:lnTo>
                  <a:pt x="6910" y="3022"/>
                </a:lnTo>
                <a:lnTo>
                  <a:pt x="6912" y="3026"/>
                </a:lnTo>
                <a:lnTo>
                  <a:pt x="6916" y="3026"/>
                </a:lnTo>
                <a:lnTo>
                  <a:pt x="6924" y="3044"/>
                </a:lnTo>
                <a:lnTo>
                  <a:pt x="6930" y="3052"/>
                </a:lnTo>
                <a:lnTo>
                  <a:pt x="6936" y="3058"/>
                </a:lnTo>
                <a:lnTo>
                  <a:pt x="6940" y="3062"/>
                </a:lnTo>
                <a:lnTo>
                  <a:pt x="6942" y="3066"/>
                </a:lnTo>
                <a:lnTo>
                  <a:pt x="6944" y="3064"/>
                </a:lnTo>
                <a:lnTo>
                  <a:pt x="6946" y="3064"/>
                </a:lnTo>
                <a:lnTo>
                  <a:pt x="6948" y="3062"/>
                </a:lnTo>
                <a:lnTo>
                  <a:pt x="6952" y="3064"/>
                </a:lnTo>
                <a:lnTo>
                  <a:pt x="6958" y="3068"/>
                </a:lnTo>
                <a:lnTo>
                  <a:pt x="6960" y="3070"/>
                </a:lnTo>
                <a:lnTo>
                  <a:pt x="6958" y="3070"/>
                </a:lnTo>
                <a:lnTo>
                  <a:pt x="6950" y="3070"/>
                </a:lnTo>
                <a:lnTo>
                  <a:pt x="6942" y="3072"/>
                </a:lnTo>
                <a:lnTo>
                  <a:pt x="6942" y="3074"/>
                </a:lnTo>
                <a:lnTo>
                  <a:pt x="6944" y="3078"/>
                </a:lnTo>
                <a:lnTo>
                  <a:pt x="6952" y="3088"/>
                </a:lnTo>
                <a:lnTo>
                  <a:pt x="6956" y="3098"/>
                </a:lnTo>
                <a:lnTo>
                  <a:pt x="6958" y="3102"/>
                </a:lnTo>
                <a:lnTo>
                  <a:pt x="6962" y="3102"/>
                </a:lnTo>
                <a:lnTo>
                  <a:pt x="6964" y="3100"/>
                </a:lnTo>
                <a:lnTo>
                  <a:pt x="6968" y="3098"/>
                </a:lnTo>
                <a:lnTo>
                  <a:pt x="6970" y="3098"/>
                </a:lnTo>
                <a:lnTo>
                  <a:pt x="6974" y="3100"/>
                </a:lnTo>
                <a:lnTo>
                  <a:pt x="6984" y="3098"/>
                </a:lnTo>
                <a:lnTo>
                  <a:pt x="6996" y="3098"/>
                </a:lnTo>
                <a:lnTo>
                  <a:pt x="7000" y="3098"/>
                </a:lnTo>
                <a:lnTo>
                  <a:pt x="7004" y="3100"/>
                </a:lnTo>
                <a:lnTo>
                  <a:pt x="7008" y="3100"/>
                </a:lnTo>
                <a:lnTo>
                  <a:pt x="7014" y="3100"/>
                </a:lnTo>
                <a:lnTo>
                  <a:pt x="7020" y="3104"/>
                </a:lnTo>
                <a:lnTo>
                  <a:pt x="7026" y="3106"/>
                </a:lnTo>
                <a:lnTo>
                  <a:pt x="7032" y="3108"/>
                </a:lnTo>
                <a:lnTo>
                  <a:pt x="7038" y="3108"/>
                </a:lnTo>
                <a:lnTo>
                  <a:pt x="7042" y="3110"/>
                </a:lnTo>
                <a:lnTo>
                  <a:pt x="7042" y="3112"/>
                </a:lnTo>
                <a:lnTo>
                  <a:pt x="7042" y="3114"/>
                </a:lnTo>
                <a:lnTo>
                  <a:pt x="7036" y="3116"/>
                </a:lnTo>
                <a:lnTo>
                  <a:pt x="7028" y="3118"/>
                </a:lnTo>
                <a:lnTo>
                  <a:pt x="7022" y="3118"/>
                </a:lnTo>
                <a:lnTo>
                  <a:pt x="7006" y="3108"/>
                </a:lnTo>
                <a:lnTo>
                  <a:pt x="6996" y="3104"/>
                </a:lnTo>
                <a:lnTo>
                  <a:pt x="6990" y="3102"/>
                </a:lnTo>
                <a:lnTo>
                  <a:pt x="6986" y="3104"/>
                </a:lnTo>
                <a:lnTo>
                  <a:pt x="6982" y="3108"/>
                </a:lnTo>
                <a:lnTo>
                  <a:pt x="6980" y="3110"/>
                </a:lnTo>
                <a:lnTo>
                  <a:pt x="6978" y="3110"/>
                </a:lnTo>
                <a:lnTo>
                  <a:pt x="6972" y="3110"/>
                </a:lnTo>
                <a:lnTo>
                  <a:pt x="6968" y="3110"/>
                </a:lnTo>
                <a:lnTo>
                  <a:pt x="6966" y="3112"/>
                </a:lnTo>
                <a:lnTo>
                  <a:pt x="6966" y="3116"/>
                </a:lnTo>
                <a:lnTo>
                  <a:pt x="6964" y="3120"/>
                </a:lnTo>
                <a:lnTo>
                  <a:pt x="6962" y="3122"/>
                </a:lnTo>
                <a:lnTo>
                  <a:pt x="6960" y="3124"/>
                </a:lnTo>
                <a:lnTo>
                  <a:pt x="6958" y="3126"/>
                </a:lnTo>
                <a:lnTo>
                  <a:pt x="6960" y="3130"/>
                </a:lnTo>
                <a:lnTo>
                  <a:pt x="6964" y="3134"/>
                </a:lnTo>
                <a:lnTo>
                  <a:pt x="6964" y="3138"/>
                </a:lnTo>
                <a:lnTo>
                  <a:pt x="6964" y="3140"/>
                </a:lnTo>
                <a:lnTo>
                  <a:pt x="6970" y="3142"/>
                </a:lnTo>
                <a:lnTo>
                  <a:pt x="6974" y="3142"/>
                </a:lnTo>
                <a:lnTo>
                  <a:pt x="6976" y="3144"/>
                </a:lnTo>
                <a:lnTo>
                  <a:pt x="6980" y="3148"/>
                </a:lnTo>
                <a:lnTo>
                  <a:pt x="6978" y="3156"/>
                </a:lnTo>
                <a:lnTo>
                  <a:pt x="6976" y="3162"/>
                </a:lnTo>
                <a:lnTo>
                  <a:pt x="6976" y="3166"/>
                </a:lnTo>
                <a:lnTo>
                  <a:pt x="6976" y="3170"/>
                </a:lnTo>
                <a:lnTo>
                  <a:pt x="6982" y="3180"/>
                </a:lnTo>
                <a:lnTo>
                  <a:pt x="6986" y="3184"/>
                </a:lnTo>
                <a:lnTo>
                  <a:pt x="6988" y="3186"/>
                </a:lnTo>
                <a:lnTo>
                  <a:pt x="6990" y="3184"/>
                </a:lnTo>
                <a:lnTo>
                  <a:pt x="6992" y="3178"/>
                </a:lnTo>
                <a:lnTo>
                  <a:pt x="6994" y="3174"/>
                </a:lnTo>
                <a:lnTo>
                  <a:pt x="6996" y="3172"/>
                </a:lnTo>
                <a:lnTo>
                  <a:pt x="6998" y="3172"/>
                </a:lnTo>
                <a:lnTo>
                  <a:pt x="7000" y="3174"/>
                </a:lnTo>
                <a:lnTo>
                  <a:pt x="7006" y="3184"/>
                </a:lnTo>
                <a:lnTo>
                  <a:pt x="7008" y="3196"/>
                </a:lnTo>
                <a:lnTo>
                  <a:pt x="7008" y="3204"/>
                </a:lnTo>
                <a:lnTo>
                  <a:pt x="7010" y="3206"/>
                </a:lnTo>
                <a:lnTo>
                  <a:pt x="7012" y="3206"/>
                </a:lnTo>
                <a:lnTo>
                  <a:pt x="7014" y="3200"/>
                </a:lnTo>
                <a:lnTo>
                  <a:pt x="7018" y="3190"/>
                </a:lnTo>
                <a:lnTo>
                  <a:pt x="7018" y="3184"/>
                </a:lnTo>
                <a:lnTo>
                  <a:pt x="7020" y="3182"/>
                </a:lnTo>
                <a:lnTo>
                  <a:pt x="7022" y="3184"/>
                </a:lnTo>
                <a:lnTo>
                  <a:pt x="7026" y="3190"/>
                </a:lnTo>
                <a:lnTo>
                  <a:pt x="7032" y="3200"/>
                </a:lnTo>
                <a:lnTo>
                  <a:pt x="7036" y="3204"/>
                </a:lnTo>
                <a:lnTo>
                  <a:pt x="7040" y="3204"/>
                </a:lnTo>
                <a:lnTo>
                  <a:pt x="7040" y="3200"/>
                </a:lnTo>
                <a:lnTo>
                  <a:pt x="7040" y="3192"/>
                </a:lnTo>
                <a:lnTo>
                  <a:pt x="7032" y="3172"/>
                </a:lnTo>
                <a:lnTo>
                  <a:pt x="7024" y="3150"/>
                </a:lnTo>
                <a:lnTo>
                  <a:pt x="7022" y="3144"/>
                </a:lnTo>
                <a:lnTo>
                  <a:pt x="7022" y="3142"/>
                </a:lnTo>
                <a:lnTo>
                  <a:pt x="7024" y="3142"/>
                </a:lnTo>
                <a:lnTo>
                  <a:pt x="7030" y="3144"/>
                </a:lnTo>
                <a:lnTo>
                  <a:pt x="7034" y="3146"/>
                </a:lnTo>
                <a:lnTo>
                  <a:pt x="7036" y="3150"/>
                </a:lnTo>
                <a:lnTo>
                  <a:pt x="7038" y="3154"/>
                </a:lnTo>
                <a:lnTo>
                  <a:pt x="7040" y="3158"/>
                </a:lnTo>
                <a:lnTo>
                  <a:pt x="7044" y="3158"/>
                </a:lnTo>
                <a:lnTo>
                  <a:pt x="7052" y="3152"/>
                </a:lnTo>
                <a:lnTo>
                  <a:pt x="7054" y="3152"/>
                </a:lnTo>
                <a:lnTo>
                  <a:pt x="7056" y="3150"/>
                </a:lnTo>
                <a:lnTo>
                  <a:pt x="7054" y="3146"/>
                </a:lnTo>
                <a:lnTo>
                  <a:pt x="7050" y="3142"/>
                </a:lnTo>
                <a:lnTo>
                  <a:pt x="7044" y="3140"/>
                </a:lnTo>
                <a:lnTo>
                  <a:pt x="7040" y="3140"/>
                </a:lnTo>
                <a:lnTo>
                  <a:pt x="7040" y="3138"/>
                </a:lnTo>
                <a:lnTo>
                  <a:pt x="7040" y="3134"/>
                </a:lnTo>
                <a:lnTo>
                  <a:pt x="7038" y="3130"/>
                </a:lnTo>
                <a:lnTo>
                  <a:pt x="7036" y="3128"/>
                </a:lnTo>
                <a:lnTo>
                  <a:pt x="7038" y="3124"/>
                </a:lnTo>
                <a:lnTo>
                  <a:pt x="7044" y="3120"/>
                </a:lnTo>
                <a:lnTo>
                  <a:pt x="7052" y="3118"/>
                </a:lnTo>
                <a:lnTo>
                  <a:pt x="7056" y="3118"/>
                </a:lnTo>
                <a:lnTo>
                  <a:pt x="7058" y="3120"/>
                </a:lnTo>
                <a:lnTo>
                  <a:pt x="7066" y="3132"/>
                </a:lnTo>
                <a:lnTo>
                  <a:pt x="7072" y="3136"/>
                </a:lnTo>
                <a:lnTo>
                  <a:pt x="7074" y="3138"/>
                </a:lnTo>
                <a:lnTo>
                  <a:pt x="7076" y="3138"/>
                </a:lnTo>
                <a:lnTo>
                  <a:pt x="7078" y="3136"/>
                </a:lnTo>
                <a:lnTo>
                  <a:pt x="7078" y="3134"/>
                </a:lnTo>
                <a:lnTo>
                  <a:pt x="7078" y="3128"/>
                </a:lnTo>
                <a:lnTo>
                  <a:pt x="7076" y="3120"/>
                </a:lnTo>
                <a:lnTo>
                  <a:pt x="7076" y="3114"/>
                </a:lnTo>
                <a:lnTo>
                  <a:pt x="7076" y="3110"/>
                </a:lnTo>
                <a:lnTo>
                  <a:pt x="7076" y="3108"/>
                </a:lnTo>
                <a:lnTo>
                  <a:pt x="7070" y="3104"/>
                </a:lnTo>
                <a:lnTo>
                  <a:pt x="7062" y="3102"/>
                </a:lnTo>
                <a:lnTo>
                  <a:pt x="7060" y="3100"/>
                </a:lnTo>
                <a:lnTo>
                  <a:pt x="7058" y="3096"/>
                </a:lnTo>
                <a:lnTo>
                  <a:pt x="7054" y="3092"/>
                </a:lnTo>
                <a:lnTo>
                  <a:pt x="7052" y="3092"/>
                </a:lnTo>
                <a:lnTo>
                  <a:pt x="7048" y="3090"/>
                </a:lnTo>
                <a:lnTo>
                  <a:pt x="7044" y="3086"/>
                </a:lnTo>
                <a:lnTo>
                  <a:pt x="7042" y="3082"/>
                </a:lnTo>
                <a:lnTo>
                  <a:pt x="7036" y="3078"/>
                </a:lnTo>
                <a:lnTo>
                  <a:pt x="7024" y="3074"/>
                </a:lnTo>
                <a:lnTo>
                  <a:pt x="7016" y="3072"/>
                </a:lnTo>
                <a:lnTo>
                  <a:pt x="7016" y="3070"/>
                </a:lnTo>
                <a:lnTo>
                  <a:pt x="7022" y="3068"/>
                </a:lnTo>
                <a:lnTo>
                  <a:pt x="7030" y="3068"/>
                </a:lnTo>
                <a:lnTo>
                  <a:pt x="7032" y="3064"/>
                </a:lnTo>
                <a:lnTo>
                  <a:pt x="7032" y="3060"/>
                </a:lnTo>
                <a:lnTo>
                  <a:pt x="7032" y="3056"/>
                </a:lnTo>
                <a:lnTo>
                  <a:pt x="7028" y="3050"/>
                </a:lnTo>
                <a:lnTo>
                  <a:pt x="7030" y="3048"/>
                </a:lnTo>
                <a:lnTo>
                  <a:pt x="7034" y="3046"/>
                </a:lnTo>
                <a:lnTo>
                  <a:pt x="7036" y="3048"/>
                </a:lnTo>
                <a:lnTo>
                  <a:pt x="7038" y="3048"/>
                </a:lnTo>
                <a:lnTo>
                  <a:pt x="7038" y="3054"/>
                </a:lnTo>
                <a:lnTo>
                  <a:pt x="7038" y="3060"/>
                </a:lnTo>
                <a:lnTo>
                  <a:pt x="7040" y="3060"/>
                </a:lnTo>
                <a:lnTo>
                  <a:pt x="7042" y="3058"/>
                </a:lnTo>
                <a:lnTo>
                  <a:pt x="7044" y="3056"/>
                </a:lnTo>
                <a:lnTo>
                  <a:pt x="7046" y="3052"/>
                </a:lnTo>
                <a:lnTo>
                  <a:pt x="7044" y="3046"/>
                </a:lnTo>
                <a:lnTo>
                  <a:pt x="7038" y="3038"/>
                </a:lnTo>
                <a:lnTo>
                  <a:pt x="7032" y="3028"/>
                </a:lnTo>
                <a:lnTo>
                  <a:pt x="7024" y="3018"/>
                </a:lnTo>
                <a:lnTo>
                  <a:pt x="7018" y="3010"/>
                </a:lnTo>
                <a:lnTo>
                  <a:pt x="7016" y="3000"/>
                </a:lnTo>
                <a:lnTo>
                  <a:pt x="7014" y="2996"/>
                </a:lnTo>
                <a:lnTo>
                  <a:pt x="7016" y="2990"/>
                </a:lnTo>
                <a:lnTo>
                  <a:pt x="7020" y="2984"/>
                </a:lnTo>
                <a:lnTo>
                  <a:pt x="7026" y="2978"/>
                </a:lnTo>
                <a:lnTo>
                  <a:pt x="7028" y="2976"/>
                </a:lnTo>
                <a:lnTo>
                  <a:pt x="7030" y="2976"/>
                </a:lnTo>
                <a:lnTo>
                  <a:pt x="7030" y="2980"/>
                </a:lnTo>
                <a:lnTo>
                  <a:pt x="7030" y="2984"/>
                </a:lnTo>
                <a:lnTo>
                  <a:pt x="7030" y="2988"/>
                </a:lnTo>
                <a:lnTo>
                  <a:pt x="7032" y="2988"/>
                </a:lnTo>
                <a:lnTo>
                  <a:pt x="7036" y="2990"/>
                </a:lnTo>
                <a:lnTo>
                  <a:pt x="7042" y="2994"/>
                </a:lnTo>
                <a:lnTo>
                  <a:pt x="7044" y="2998"/>
                </a:lnTo>
                <a:lnTo>
                  <a:pt x="7046" y="3004"/>
                </a:lnTo>
                <a:lnTo>
                  <a:pt x="7048" y="3008"/>
                </a:lnTo>
                <a:lnTo>
                  <a:pt x="7050" y="3012"/>
                </a:lnTo>
                <a:lnTo>
                  <a:pt x="7056" y="3014"/>
                </a:lnTo>
                <a:lnTo>
                  <a:pt x="7058" y="3014"/>
                </a:lnTo>
                <a:lnTo>
                  <a:pt x="7060" y="3012"/>
                </a:lnTo>
                <a:lnTo>
                  <a:pt x="7060" y="3010"/>
                </a:lnTo>
                <a:lnTo>
                  <a:pt x="7058" y="3008"/>
                </a:lnTo>
                <a:lnTo>
                  <a:pt x="7054" y="3002"/>
                </a:lnTo>
                <a:lnTo>
                  <a:pt x="7052" y="2996"/>
                </a:lnTo>
                <a:lnTo>
                  <a:pt x="7054" y="2996"/>
                </a:lnTo>
                <a:lnTo>
                  <a:pt x="7062" y="3002"/>
                </a:lnTo>
                <a:lnTo>
                  <a:pt x="7070" y="3010"/>
                </a:lnTo>
                <a:lnTo>
                  <a:pt x="7074" y="3012"/>
                </a:lnTo>
                <a:lnTo>
                  <a:pt x="7076" y="3010"/>
                </a:lnTo>
                <a:lnTo>
                  <a:pt x="7076" y="3008"/>
                </a:lnTo>
                <a:lnTo>
                  <a:pt x="7070" y="3000"/>
                </a:lnTo>
                <a:lnTo>
                  <a:pt x="7064" y="2992"/>
                </a:lnTo>
                <a:lnTo>
                  <a:pt x="7066" y="2990"/>
                </a:lnTo>
                <a:lnTo>
                  <a:pt x="7080" y="2998"/>
                </a:lnTo>
                <a:lnTo>
                  <a:pt x="7086" y="3002"/>
                </a:lnTo>
                <a:lnTo>
                  <a:pt x="7090" y="3002"/>
                </a:lnTo>
                <a:lnTo>
                  <a:pt x="7090" y="3000"/>
                </a:lnTo>
                <a:lnTo>
                  <a:pt x="7084" y="2994"/>
                </a:lnTo>
                <a:lnTo>
                  <a:pt x="7076" y="2988"/>
                </a:lnTo>
                <a:lnTo>
                  <a:pt x="7072" y="2986"/>
                </a:lnTo>
                <a:lnTo>
                  <a:pt x="7068" y="2986"/>
                </a:lnTo>
                <a:lnTo>
                  <a:pt x="7070" y="2982"/>
                </a:lnTo>
                <a:lnTo>
                  <a:pt x="7070" y="2980"/>
                </a:lnTo>
                <a:lnTo>
                  <a:pt x="7068" y="2976"/>
                </a:lnTo>
                <a:lnTo>
                  <a:pt x="7066" y="2974"/>
                </a:lnTo>
                <a:lnTo>
                  <a:pt x="7064" y="2972"/>
                </a:lnTo>
                <a:lnTo>
                  <a:pt x="7072" y="2970"/>
                </a:lnTo>
                <a:lnTo>
                  <a:pt x="7078" y="2968"/>
                </a:lnTo>
                <a:lnTo>
                  <a:pt x="7082" y="2966"/>
                </a:lnTo>
                <a:lnTo>
                  <a:pt x="7088" y="2962"/>
                </a:lnTo>
                <a:lnTo>
                  <a:pt x="7094" y="2958"/>
                </a:lnTo>
                <a:lnTo>
                  <a:pt x="7096" y="2958"/>
                </a:lnTo>
                <a:lnTo>
                  <a:pt x="7102" y="2960"/>
                </a:lnTo>
                <a:lnTo>
                  <a:pt x="7106" y="2962"/>
                </a:lnTo>
                <a:lnTo>
                  <a:pt x="7110" y="2960"/>
                </a:lnTo>
                <a:lnTo>
                  <a:pt x="7114" y="2958"/>
                </a:lnTo>
                <a:lnTo>
                  <a:pt x="7120" y="2956"/>
                </a:lnTo>
                <a:lnTo>
                  <a:pt x="7124" y="2956"/>
                </a:lnTo>
                <a:lnTo>
                  <a:pt x="7128" y="2958"/>
                </a:lnTo>
                <a:lnTo>
                  <a:pt x="7134" y="2960"/>
                </a:lnTo>
                <a:lnTo>
                  <a:pt x="7140" y="2962"/>
                </a:lnTo>
                <a:lnTo>
                  <a:pt x="7148" y="2962"/>
                </a:lnTo>
                <a:lnTo>
                  <a:pt x="7154" y="2962"/>
                </a:lnTo>
                <a:lnTo>
                  <a:pt x="7156" y="2964"/>
                </a:lnTo>
                <a:lnTo>
                  <a:pt x="7158" y="2968"/>
                </a:lnTo>
                <a:lnTo>
                  <a:pt x="7158" y="2974"/>
                </a:lnTo>
                <a:lnTo>
                  <a:pt x="7164" y="2976"/>
                </a:lnTo>
                <a:lnTo>
                  <a:pt x="7170" y="2978"/>
                </a:lnTo>
                <a:lnTo>
                  <a:pt x="7178" y="2976"/>
                </a:lnTo>
                <a:lnTo>
                  <a:pt x="7188" y="2974"/>
                </a:lnTo>
                <a:lnTo>
                  <a:pt x="7186" y="2976"/>
                </a:lnTo>
                <a:lnTo>
                  <a:pt x="7168" y="2986"/>
                </a:lnTo>
                <a:lnTo>
                  <a:pt x="7164" y="2990"/>
                </a:lnTo>
                <a:lnTo>
                  <a:pt x="7162" y="2998"/>
                </a:lnTo>
                <a:lnTo>
                  <a:pt x="7164" y="3002"/>
                </a:lnTo>
                <a:lnTo>
                  <a:pt x="7166" y="3000"/>
                </a:lnTo>
                <a:lnTo>
                  <a:pt x="7180" y="2988"/>
                </a:lnTo>
                <a:lnTo>
                  <a:pt x="7190" y="2980"/>
                </a:lnTo>
                <a:lnTo>
                  <a:pt x="7200" y="2976"/>
                </a:lnTo>
                <a:lnTo>
                  <a:pt x="7206" y="2972"/>
                </a:lnTo>
                <a:lnTo>
                  <a:pt x="7212" y="2964"/>
                </a:lnTo>
                <a:lnTo>
                  <a:pt x="7216" y="2956"/>
                </a:lnTo>
                <a:lnTo>
                  <a:pt x="7220" y="2952"/>
                </a:lnTo>
                <a:lnTo>
                  <a:pt x="7222" y="2952"/>
                </a:lnTo>
                <a:lnTo>
                  <a:pt x="7224" y="2952"/>
                </a:lnTo>
                <a:lnTo>
                  <a:pt x="7230" y="2956"/>
                </a:lnTo>
                <a:lnTo>
                  <a:pt x="7232" y="2956"/>
                </a:lnTo>
                <a:lnTo>
                  <a:pt x="7236" y="2954"/>
                </a:lnTo>
                <a:lnTo>
                  <a:pt x="7240" y="2952"/>
                </a:lnTo>
                <a:lnTo>
                  <a:pt x="7246" y="2952"/>
                </a:lnTo>
                <a:lnTo>
                  <a:pt x="7256" y="2954"/>
                </a:lnTo>
                <a:lnTo>
                  <a:pt x="7266" y="2956"/>
                </a:lnTo>
                <a:lnTo>
                  <a:pt x="7270" y="2954"/>
                </a:lnTo>
                <a:lnTo>
                  <a:pt x="7274" y="2950"/>
                </a:lnTo>
                <a:lnTo>
                  <a:pt x="7278" y="2944"/>
                </a:lnTo>
                <a:lnTo>
                  <a:pt x="7278" y="2942"/>
                </a:lnTo>
                <a:lnTo>
                  <a:pt x="7276" y="2940"/>
                </a:lnTo>
                <a:lnTo>
                  <a:pt x="7268" y="2938"/>
                </a:lnTo>
                <a:lnTo>
                  <a:pt x="7256" y="2934"/>
                </a:lnTo>
                <a:lnTo>
                  <a:pt x="7244" y="2926"/>
                </a:lnTo>
                <a:lnTo>
                  <a:pt x="7238" y="2918"/>
                </a:lnTo>
                <a:lnTo>
                  <a:pt x="7236" y="2910"/>
                </a:lnTo>
                <a:lnTo>
                  <a:pt x="7236" y="2900"/>
                </a:lnTo>
                <a:lnTo>
                  <a:pt x="7236" y="2896"/>
                </a:lnTo>
                <a:lnTo>
                  <a:pt x="7234" y="2892"/>
                </a:lnTo>
                <a:lnTo>
                  <a:pt x="7230" y="2890"/>
                </a:lnTo>
                <a:lnTo>
                  <a:pt x="7226" y="2888"/>
                </a:lnTo>
                <a:lnTo>
                  <a:pt x="7224" y="2884"/>
                </a:lnTo>
                <a:lnTo>
                  <a:pt x="7224" y="2882"/>
                </a:lnTo>
                <a:lnTo>
                  <a:pt x="7224" y="2878"/>
                </a:lnTo>
                <a:lnTo>
                  <a:pt x="7222" y="2876"/>
                </a:lnTo>
                <a:lnTo>
                  <a:pt x="7216" y="2874"/>
                </a:lnTo>
                <a:lnTo>
                  <a:pt x="7212" y="2872"/>
                </a:lnTo>
                <a:lnTo>
                  <a:pt x="7220" y="2864"/>
                </a:lnTo>
                <a:lnTo>
                  <a:pt x="7226" y="2860"/>
                </a:lnTo>
                <a:lnTo>
                  <a:pt x="7230" y="2856"/>
                </a:lnTo>
                <a:lnTo>
                  <a:pt x="7232" y="2852"/>
                </a:lnTo>
                <a:lnTo>
                  <a:pt x="7232" y="2848"/>
                </a:lnTo>
                <a:lnTo>
                  <a:pt x="7230" y="2840"/>
                </a:lnTo>
                <a:lnTo>
                  <a:pt x="7232" y="2834"/>
                </a:lnTo>
                <a:lnTo>
                  <a:pt x="7234" y="2826"/>
                </a:lnTo>
                <a:lnTo>
                  <a:pt x="7240" y="2822"/>
                </a:lnTo>
                <a:lnTo>
                  <a:pt x="7244" y="2820"/>
                </a:lnTo>
                <a:lnTo>
                  <a:pt x="7250" y="2822"/>
                </a:lnTo>
                <a:lnTo>
                  <a:pt x="7254" y="2822"/>
                </a:lnTo>
                <a:lnTo>
                  <a:pt x="7256" y="2818"/>
                </a:lnTo>
                <a:lnTo>
                  <a:pt x="7258" y="2812"/>
                </a:lnTo>
                <a:lnTo>
                  <a:pt x="7258" y="2800"/>
                </a:lnTo>
                <a:lnTo>
                  <a:pt x="7262" y="2776"/>
                </a:lnTo>
                <a:lnTo>
                  <a:pt x="7264" y="2766"/>
                </a:lnTo>
                <a:lnTo>
                  <a:pt x="7268" y="2758"/>
                </a:lnTo>
                <a:lnTo>
                  <a:pt x="7272" y="2752"/>
                </a:lnTo>
                <a:lnTo>
                  <a:pt x="7278" y="2746"/>
                </a:lnTo>
                <a:lnTo>
                  <a:pt x="7284" y="2742"/>
                </a:lnTo>
                <a:lnTo>
                  <a:pt x="7292" y="2740"/>
                </a:lnTo>
                <a:lnTo>
                  <a:pt x="7300" y="2736"/>
                </a:lnTo>
                <a:lnTo>
                  <a:pt x="7302" y="2730"/>
                </a:lnTo>
                <a:lnTo>
                  <a:pt x="7304" y="2724"/>
                </a:lnTo>
                <a:lnTo>
                  <a:pt x="7306" y="2716"/>
                </a:lnTo>
                <a:lnTo>
                  <a:pt x="7306" y="2708"/>
                </a:lnTo>
                <a:lnTo>
                  <a:pt x="7304" y="2704"/>
                </a:lnTo>
                <a:lnTo>
                  <a:pt x="7302" y="2702"/>
                </a:lnTo>
                <a:lnTo>
                  <a:pt x="7300" y="2696"/>
                </a:lnTo>
                <a:lnTo>
                  <a:pt x="7300" y="2688"/>
                </a:lnTo>
                <a:lnTo>
                  <a:pt x="7304" y="2688"/>
                </a:lnTo>
                <a:lnTo>
                  <a:pt x="7310" y="2690"/>
                </a:lnTo>
                <a:lnTo>
                  <a:pt x="7316" y="2688"/>
                </a:lnTo>
                <a:lnTo>
                  <a:pt x="7320" y="2684"/>
                </a:lnTo>
                <a:lnTo>
                  <a:pt x="7332" y="2674"/>
                </a:lnTo>
                <a:lnTo>
                  <a:pt x="7340" y="2666"/>
                </a:lnTo>
                <a:lnTo>
                  <a:pt x="7344" y="2658"/>
                </a:lnTo>
                <a:lnTo>
                  <a:pt x="7346" y="2648"/>
                </a:lnTo>
                <a:lnTo>
                  <a:pt x="7346" y="2644"/>
                </a:lnTo>
                <a:lnTo>
                  <a:pt x="7348" y="2640"/>
                </a:lnTo>
                <a:lnTo>
                  <a:pt x="7352" y="2640"/>
                </a:lnTo>
                <a:lnTo>
                  <a:pt x="7356" y="2638"/>
                </a:lnTo>
                <a:lnTo>
                  <a:pt x="7366" y="2638"/>
                </a:lnTo>
                <a:lnTo>
                  <a:pt x="7374" y="2636"/>
                </a:lnTo>
                <a:lnTo>
                  <a:pt x="7382" y="2634"/>
                </a:lnTo>
                <a:lnTo>
                  <a:pt x="7386" y="2636"/>
                </a:lnTo>
                <a:lnTo>
                  <a:pt x="7390" y="2636"/>
                </a:lnTo>
                <a:lnTo>
                  <a:pt x="7390" y="2630"/>
                </a:lnTo>
                <a:lnTo>
                  <a:pt x="7392" y="2612"/>
                </a:lnTo>
                <a:lnTo>
                  <a:pt x="7394" y="2610"/>
                </a:lnTo>
                <a:lnTo>
                  <a:pt x="7396" y="2616"/>
                </a:lnTo>
                <a:lnTo>
                  <a:pt x="7396" y="2626"/>
                </a:lnTo>
                <a:lnTo>
                  <a:pt x="7396" y="2634"/>
                </a:lnTo>
                <a:lnTo>
                  <a:pt x="7398" y="2636"/>
                </a:lnTo>
                <a:lnTo>
                  <a:pt x="7402" y="2638"/>
                </a:lnTo>
                <a:lnTo>
                  <a:pt x="7408" y="2640"/>
                </a:lnTo>
                <a:lnTo>
                  <a:pt x="7418" y="2640"/>
                </a:lnTo>
                <a:lnTo>
                  <a:pt x="7410" y="2642"/>
                </a:lnTo>
                <a:lnTo>
                  <a:pt x="7404" y="2644"/>
                </a:lnTo>
                <a:lnTo>
                  <a:pt x="7392" y="2642"/>
                </a:lnTo>
                <a:lnTo>
                  <a:pt x="7384" y="2640"/>
                </a:lnTo>
                <a:lnTo>
                  <a:pt x="7382" y="2640"/>
                </a:lnTo>
                <a:lnTo>
                  <a:pt x="7380" y="2642"/>
                </a:lnTo>
                <a:lnTo>
                  <a:pt x="7380" y="2644"/>
                </a:lnTo>
                <a:lnTo>
                  <a:pt x="7384" y="2648"/>
                </a:lnTo>
                <a:lnTo>
                  <a:pt x="7392" y="2654"/>
                </a:lnTo>
                <a:lnTo>
                  <a:pt x="7402" y="2660"/>
                </a:lnTo>
                <a:lnTo>
                  <a:pt x="7406" y="2664"/>
                </a:lnTo>
                <a:lnTo>
                  <a:pt x="7406" y="2666"/>
                </a:lnTo>
                <a:lnTo>
                  <a:pt x="7408" y="2668"/>
                </a:lnTo>
                <a:lnTo>
                  <a:pt x="7412" y="2668"/>
                </a:lnTo>
                <a:lnTo>
                  <a:pt x="7424" y="2666"/>
                </a:lnTo>
                <a:lnTo>
                  <a:pt x="7438" y="2666"/>
                </a:lnTo>
                <a:lnTo>
                  <a:pt x="7444" y="2666"/>
                </a:lnTo>
                <a:lnTo>
                  <a:pt x="7448" y="2666"/>
                </a:lnTo>
                <a:lnTo>
                  <a:pt x="7450" y="2668"/>
                </a:lnTo>
                <a:lnTo>
                  <a:pt x="7454" y="2668"/>
                </a:lnTo>
                <a:lnTo>
                  <a:pt x="7458" y="2668"/>
                </a:lnTo>
                <a:lnTo>
                  <a:pt x="7460" y="2666"/>
                </a:lnTo>
                <a:lnTo>
                  <a:pt x="7464" y="2672"/>
                </a:lnTo>
                <a:lnTo>
                  <a:pt x="7464" y="2676"/>
                </a:lnTo>
                <a:lnTo>
                  <a:pt x="7464" y="2678"/>
                </a:lnTo>
                <a:lnTo>
                  <a:pt x="7458" y="2682"/>
                </a:lnTo>
                <a:lnTo>
                  <a:pt x="7440" y="2692"/>
                </a:lnTo>
                <a:lnTo>
                  <a:pt x="7422" y="2700"/>
                </a:lnTo>
                <a:lnTo>
                  <a:pt x="7416" y="2704"/>
                </a:lnTo>
                <a:lnTo>
                  <a:pt x="7416" y="2706"/>
                </a:lnTo>
                <a:lnTo>
                  <a:pt x="7416" y="2708"/>
                </a:lnTo>
                <a:lnTo>
                  <a:pt x="7420" y="2710"/>
                </a:lnTo>
                <a:lnTo>
                  <a:pt x="7426" y="2712"/>
                </a:lnTo>
                <a:lnTo>
                  <a:pt x="7440" y="2716"/>
                </a:lnTo>
                <a:lnTo>
                  <a:pt x="7446" y="2718"/>
                </a:lnTo>
                <a:lnTo>
                  <a:pt x="7452" y="2722"/>
                </a:lnTo>
                <a:lnTo>
                  <a:pt x="7458" y="2726"/>
                </a:lnTo>
                <a:lnTo>
                  <a:pt x="7458" y="2734"/>
                </a:lnTo>
                <a:lnTo>
                  <a:pt x="7458" y="2742"/>
                </a:lnTo>
                <a:lnTo>
                  <a:pt x="7456" y="2746"/>
                </a:lnTo>
                <a:lnTo>
                  <a:pt x="7452" y="2750"/>
                </a:lnTo>
                <a:lnTo>
                  <a:pt x="7452" y="2752"/>
                </a:lnTo>
                <a:lnTo>
                  <a:pt x="7458" y="2760"/>
                </a:lnTo>
                <a:lnTo>
                  <a:pt x="7466" y="2764"/>
                </a:lnTo>
                <a:lnTo>
                  <a:pt x="7472" y="2764"/>
                </a:lnTo>
                <a:lnTo>
                  <a:pt x="7478" y="2762"/>
                </a:lnTo>
                <a:lnTo>
                  <a:pt x="7484" y="2760"/>
                </a:lnTo>
                <a:lnTo>
                  <a:pt x="7494" y="2750"/>
                </a:lnTo>
                <a:lnTo>
                  <a:pt x="7506" y="2740"/>
                </a:lnTo>
                <a:lnTo>
                  <a:pt x="7510" y="2738"/>
                </a:lnTo>
                <a:lnTo>
                  <a:pt x="7514" y="2736"/>
                </a:lnTo>
                <a:lnTo>
                  <a:pt x="7518" y="2738"/>
                </a:lnTo>
                <a:lnTo>
                  <a:pt x="7520" y="2738"/>
                </a:lnTo>
                <a:lnTo>
                  <a:pt x="7528" y="2734"/>
                </a:lnTo>
                <a:lnTo>
                  <a:pt x="7534" y="2728"/>
                </a:lnTo>
                <a:lnTo>
                  <a:pt x="7540" y="2724"/>
                </a:lnTo>
                <a:lnTo>
                  <a:pt x="7544" y="2724"/>
                </a:lnTo>
                <a:lnTo>
                  <a:pt x="7546" y="2726"/>
                </a:lnTo>
                <a:lnTo>
                  <a:pt x="7554" y="2730"/>
                </a:lnTo>
                <a:lnTo>
                  <a:pt x="7560" y="2730"/>
                </a:lnTo>
                <a:lnTo>
                  <a:pt x="7566" y="2730"/>
                </a:lnTo>
                <a:lnTo>
                  <a:pt x="7576" y="2724"/>
                </a:lnTo>
                <a:lnTo>
                  <a:pt x="7578" y="2724"/>
                </a:lnTo>
                <a:lnTo>
                  <a:pt x="7578" y="2722"/>
                </a:lnTo>
                <a:lnTo>
                  <a:pt x="7576" y="2718"/>
                </a:lnTo>
                <a:lnTo>
                  <a:pt x="7576" y="2716"/>
                </a:lnTo>
                <a:lnTo>
                  <a:pt x="7578" y="2712"/>
                </a:lnTo>
                <a:lnTo>
                  <a:pt x="7580" y="2706"/>
                </a:lnTo>
                <a:lnTo>
                  <a:pt x="7578" y="2704"/>
                </a:lnTo>
                <a:lnTo>
                  <a:pt x="7570" y="2702"/>
                </a:lnTo>
                <a:lnTo>
                  <a:pt x="7558" y="2704"/>
                </a:lnTo>
                <a:lnTo>
                  <a:pt x="7552" y="2706"/>
                </a:lnTo>
                <a:lnTo>
                  <a:pt x="7548" y="2708"/>
                </a:lnTo>
                <a:lnTo>
                  <a:pt x="7540" y="2712"/>
                </a:lnTo>
                <a:lnTo>
                  <a:pt x="7536" y="2712"/>
                </a:lnTo>
                <a:lnTo>
                  <a:pt x="7532" y="2710"/>
                </a:lnTo>
                <a:lnTo>
                  <a:pt x="7526" y="2704"/>
                </a:lnTo>
                <a:lnTo>
                  <a:pt x="7520" y="2694"/>
                </a:lnTo>
                <a:lnTo>
                  <a:pt x="7510" y="2676"/>
                </a:lnTo>
                <a:lnTo>
                  <a:pt x="7508" y="2666"/>
                </a:lnTo>
                <a:lnTo>
                  <a:pt x="7508" y="2664"/>
                </a:lnTo>
                <a:lnTo>
                  <a:pt x="7510" y="2662"/>
                </a:lnTo>
                <a:lnTo>
                  <a:pt x="7514" y="2660"/>
                </a:lnTo>
                <a:lnTo>
                  <a:pt x="7520" y="2656"/>
                </a:lnTo>
                <a:lnTo>
                  <a:pt x="7522" y="2656"/>
                </a:lnTo>
                <a:lnTo>
                  <a:pt x="7524" y="2658"/>
                </a:lnTo>
                <a:lnTo>
                  <a:pt x="7522" y="2662"/>
                </a:lnTo>
                <a:lnTo>
                  <a:pt x="7522" y="2666"/>
                </a:lnTo>
                <a:lnTo>
                  <a:pt x="7526" y="2662"/>
                </a:lnTo>
                <a:lnTo>
                  <a:pt x="7536" y="2654"/>
                </a:lnTo>
                <a:lnTo>
                  <a:pt x="7546" y="2644"/>
                </a:lnTo>
                <a:lnTo>
                  <a:pt x="7556" y="2636"/>
                </a:lnTo>
                <a:lnTo>
                  <a:pt x="7560" y="2634"/>
                </a:lnTo>
                <a:lnTo>
                  <a:pt x="7564" y="2634"/>
                </a:lnTo>
                <a:lnTo>
                  <a:pt x="7572" y="2636"/>
                </a:lnTo>
                <a:lnTo>
                  <a:pt x="7580" y="2634"/>
                </a:lnTo>
                <a:lnTo>
                  <a:pt x="7590" y="2630"/>
                </a:lnTo>
                <a:lnTo>
                  <a:pt x="7600" y="2624"/>
                </a:lnTo>
                <a:lnTo>
                  <a:pt x="7618" y="2614"/>
                </a:lnTo>
                <a:lnTo>
                  <a:pt x="7628" y="2608"/>
                </a:lnTo>
                <a:lnTo>
                  <a:pt x="7638" y="2610"/>
                </a:lnTo>
                <a:lnTo>
                  <a:pt x="7642" y="2612"/>
                </a:lnTo>
                <a:lnTo>
                  <a:pt x="7644" y="2614"/>
                </a:lnTo>
                <a:lnTo>
                  <a:pt x="7648" y="2610"/>
                </a:lnTo>
                <a:lnTo>
                  <a:pt x="7658" y="2604"/>
                </a:lnTo>
                <a:lnTo>
                  <a:pt x="7660" y="2604"/>
                </a:lnTo>
                <a:lnTo>
                  <a:pt x="7660" y="2606"/>
                </a:lnTo>
                <a:lnTo>
                  <a:pt x="7666" y="2608"/>
                </a:lnTo>
                <a:lnTo>
                  <a:pt x="7670" y="2606"/>
                </a:lnTo>
                <a:lnTo>
                  <a:pt x="7676" y="2604"/>
                </a:lnTo>
                <a:lnTo>
                  <a:pt x="7682" y="2602"/>
                </a:lnTo>
                <a:lnTo>
                  <a:pt x="7686" y="2600"/>
                </a:lnTo>
                <a:lnTo>
                  <a:pt x="7688" y="2602"/>
                </a:lnTo>
                <a:lnTo>
                  <a:pt x="7690" y="2604"/>
                </a:lnTo>
                <a:lnTo>
                  <a:pt x="7688" y="2608"/>
                </a:lnTo>
                <a:lnTo>
                  <a:pt x="7686" y="2612"/>
                </a:lnTo>
                <a:lnTo>
                  <a:pt x="7680" y="2614"/>
                </a:lnTo>
                <a:lnTo>
                  <a:pt x="7674" y="2618"/>
                </a:lnTo>
                <a:lnTo>
                  <a:pt x="7664" y="2620"/>
                </a:lnTo>
                <a:lnTo>
                  <a:pt x="7658" y="2624"/>
                </a:lnTo>
                <a:lnTo>
                  <a:pt x="7652" y="2628"/>
                </a:lnTo>
                <a:lnTo>
                  <a:pt x="7646" y="2632"/>
                </a:lnTo>
                <a:lnTo>
                  <a:pt x="7634" y="2634"/>
                </a:lnTo>
                <a:lnTo>
                  <a:pt x="7630" y="2636"/>
                </a:lnTo>
                <a:lnTo>
                  <a:pt x="7628" y="2638"/>
                </a:lnTo>
                <a:lnTo>
                  <a:pt x="7628" y="2640"/>
                </a:lnTo>
                <a:lnTo>
                  <a:pt x="7630" y="2644"/>
                </a:lnTo>
                <a:lnTo>
                  <a:pt x="7636" y="2650"/>
                </a:lnTo>
                <a:lnTo>
                  <a:pt x="7640" y="2652"/>
                </a:lnTo>
                <a:lnTo>
                  <a:pt x="7644" y="2652"/>
                </a:lnTo>
                <a:lnTo>
                  <a:pt x="7648" y="2652"/>
                </a:lnTo>
                <a:lnTo>
                  <a:pt x="7652" y="2654"/>
                </a:lnTo>
                <a:lnTo>
                  <a:pt x="7660" y="2662"/>
                </a:lnTo>
                <a:lnTo>
                  <a:pt x="7662" y="2668"/>
                </a:lnTo>
                <a:lnTo>
                  <a:pt x="7662" y="2670"/>
                </a:lnTo>
                <a:lnTo>
                  <a:pt x="7658" y="2670"/>
                </a:lnTo>
                <a:lnTo>
                  <a:pt x="7648" y="2668"/>
                </a:lnTo>
                <a:lnTo>
                  <a:pt x="7642" y="2668"/>
                </a:lnTo>
                <a:lnTo>
                  <a:pt x="7636" y="2670"/>
                </a:lnTo>
                <a:lnTo>
                  <a:pt x="7634" y="2678"/>
                </a:lnTo>
                <a:lnTo>
                  <a:pt x="7626" y="2694"/>
                </a:lnTo>
                <a:lnTo>
                  <a:pt x="7624" y="2698"/>
                </a:lnTo>
                <a:lnTo>
                  <a:pt x="7626" y="2704"/>
                </a:lnTo>
                <a:lnTo>
                  <a:pt x="7628" y="2712"/>
                </a:lnTo>
                <a:lnTo>
                  <a:pt x="7628" y="2714"/>
                </a:lnTo>
                <a:lnTo>
                  <a:pt x="7624" y="2712"/>
                </a:lnTo>
                <a:lnTo>
                  <a:pt x="7618" y="2710"/>
                </a:lnTo>
                <a:lnTo>
                  <a:pt x="7614" y="2710"/>
                </a:lnTo>
                <a:lnTo>
                  <a:pt x="7610" y="2710"/>
                </a:lnTo>
                <a:lnTo>
                  <a:pt x="7606" y="2710"/>
                </a:lnTo>
                <a:lnTo>
                  <a:pt x="7602" y="2710"/>
                </a:lnTo>
                <a:lnTo>
                  <a:pt x="7594" y="2708"/>
                </a:lnTo>
                <a:lnTo>
                  <a:pt x="7590" y="2706"/>
                </a:lnTo>
                <a:lnTo>
                  <a:pt x="7588" y="2706"/>
                </a:lnTo>
                <a:lnTo>
                  <a:pt x="7588" y="2710"/>
                </a:lnTo>
                <a:lnTo>
                  <a:pt x="7588" y="2712"/>
                </a:lnTo>
                <a:lnTo>
                  <a:pt x="7588" y="2716"/>
                </a:lnTo>
                <a:lnTo>
                  <a:pt x="7584" y="2718"/>
                </a:lnTo>
                <a:lnTo>
                  <a:pt x="7584" y="2720"/>
                </a:lnTo>
                <a:lnTo>
                  <a:pt x="7586" y="2722"/>
                </a:lnTo>
                <a:lnTo>
                  <a:pt x="7596" y="2728"/>
                </a:lnTo>
                <a:lnTo>
                  <a:pt x="7604" y="2732"/>
                </a:lnTo>
                <a:lnTo>
                  <a:pt x="7608" y="2736"/>
                </a:lnTo>
                <a:lnTo>
                  <a:pt x="7614" y="2742"/>
                </a:lnTo>
                <a:lnTo>
                  <a:pt x="7618" y="2748"/>
                </a:lnTo>
                <a:lnTo>
                  <a:pt x="7622" y="2750"/>
                </a:lnTo>
                <a:lnTo>
                  <a:pt x="7630" y="2750"/>
                </a:lnTo>
                <a:lnTo>
                  <a:pt x="7636" y="2752"/>
                </a:lnTo>
                <a:lnTo>
                  <a:pt x="7638" y="2754"/>
                </a:lnTo>
                <a:lnTo>
                  <a:pt x="7640" y="2758"/>
                </a:lnTo>
                <a:lnTo>
                  <a:pt x="7642" y="2760"/>
                </a:lnTo>
                <a:lnTo>
                  <a:pt x="7646" y="2762"/>
                </a:lnTo>
                <a:lnTo>
                  <a:pt x="7650" y="2766"/>
                </a:lnTo>
                <a:lnTo>
                  <a:pt x="7660" y="2768"/>
                </a:lnTo>
                <a:lnTo>
                  <a:pt x="7674" y="2774"/>
                </a:lnTo>
                <a:lnTo>
                  <a:pt x="7678" y="2776"/>
                </a:lnTo>
                <a:lnTo>
                  <a:pt x="7680" y="2778"/>
                </a:lnTo>
                <a:lnTo>
                  <a:pt x="7690" y="2792"/>
                </a:lnTo>
                <a:lnTo>
                  <a:pt x="7718" y="2820"/>
                </a:lnTo>
                <a:lnTo>
                  <a:pt x="7726" y="2828"/>
                </a:lnTo>
                <a:lnTo>
                  <a:pt x="7734" y="2832"/>
                </a:lnTo>
                <a:lnTo>
                  <a:pt x="7746" y="2838"/>
                </a:lnTo>
                <a:lnTo>
                  <a:pt x="7754" y="2840"/>
                </a:lnTo>
                <a:lnTo>
                  <a:pt x="7758" y="2844"/>
                </a:lnTo>
                <a:lnTo>
                  <a:pt x="7760" y="2848"/>
                </a:lnTo>
                <a:lnTo>
                  <a:pt x="7764" y="2852"/>
                </a:lnTo>
                <a:lnTo>
                  <a:pt x="7766" y="2854"/>
                </a:lnTo>
                <a:lnTo>
                  <a:pt x="7772" y="2856"/>
                </a:lnTo>
                <a:lnTo>
                  <a:pt x="7776" y="2858"/>
                </a:lnTo>
                <a:lnTo>
                  <a:pt x="7778" y="2862"/>
                </a:lnTo>
                <a:lnTo>
                  <a:pt x="7782" y="2868"/>
                </a:lnTo>
                <a:lnTo>
                  <a:pt x="7786" y="2880"/>
                </a:lnTo>
                <a:lnTo>
                  <a:pt x="7788" y="2902"/>
                </a:lnTo>
                <a:lnTo>
                  <a:pt x="7788" y="2916"/>
                </a:lnTo>
                <a:lnTo>
                  <a:pt x="7786" y="2922"/>
                </a:lnTo>
                <a:lnTo>
                  <a:pt x="7782" y="2926"/>
                </a:lnTo>
                <a:lnTo>
                  <a:pt x="7770" y="2936"/>
                </a:lnTo>
                <a:lnTo>
                  <a:pt x="7750" y="2948"/>
                </a:lnTo>
                <a:lnTo>
                  <a:pt x="7740" y="2954"/>
                </a:lnTo>
                <a:lnTo>
                  <a:pt x="7728" y="2956"/>
                </a:lnTo>
                <a:lnTo>
                  <a:pt x="7718" y="2956"/>
                </a:lnTo>
                <a:lnTo>
                  <a:pt x="7712" y="2954"/>
                </a:lnTo>
                <a:lnTo>
                  <a:pt x="7708" y="2952"/>
                </a:lnTo>
                <a:lnTo>
                  <a:pt x="7698" y="2948"/>
                </a:lnTo>
                <a:lnTo>
                  <a:pt x="7690" y="2946"/>
                </a:lnTo>
                <a:lnTo>
                  <a:pt x="7680" y="2950"/>
                </a:lnTo>
                <a:lnTo>
                  <a:pt x="7670" y="2954"/>
                </a:lnTo>
                <a:lnTo>
                  <a:pt x="7662" y="2956"/>
                </a:lnTo>
                <a:lnTo>
                  <a:pt x="7652" y="2960"/>
                </a:lnTo>
                <a:lnTo>
                  <a:pt x="7644" y="2958"/>
                </a:lnTo>
                <a:lnTo>
                  <a:pt x="7640" y="2956"/>
                </a:lnTo>
                <a:lnTo>
                  <a:pt x="7636" y="2954"/>
                </a:lnTo>
                <a:lnTo>
                  <a:pt x="7626" y="2946"/>
                </a:lnTo>
                <a:lnTo>
                  <a:pt x="7624" y="2946"/>
                </a:lnTo>
                <a:lnTo>
                  <a:pt x="7624" y="2948"/>
                </a:lnTo>
                <a:lnTo>
                  <a:pt x="7622" y="2950"/>
                </a:lnTo>
                <a:lnTo>
                  <a:pt x="7620" y="2950"/>
                </a:lnTo>
                <a:lnTo>
                  <a:pt x="7616" y="2950"/>
                </a:lnTo>
                <a:lnTo>
                  <a:pt x="7610" y="2948"/>
                </a:lnTo>
                <a:lnTo>
                  <a:pt x="7602" y="2944"/>
                </a:lnTo>
                <a:lnTo>
                  <a:pt x="7598" y="2940"/>
                </a:lnTo>
                <a:lnTo>
                  <a:pt x="7594" y="2936"/>
                </a:lnTo>
                <a:lnTo>
                  <a:pt x="7592" y="2934"/>
                </a:lnTo>
                <a:lnTo>
                  <a:pt x="7590" y="2934"/>
                </a:lnTo>
                <a:lnTo>
                  <a:pt x="7582" y="2938"/>
                </a:lnTo>
                <a:lnTo>
                  <a:pt x="7574" y="2938"/>
                </a:lnTo>
                <a:lnTo>
                  <a:pt x="7572" y="2936"/>
                </a:lnTo>
                <a:lnTo>
                  <a:pt x="7568" y="2932"/>
                </a:lnTo>
                <a:lnTo>
                  <a:pt x="7566" y="2926"/>
                </a:lnTo>
                <a:lnTo>
                  <a:pt x="7564" y="2920"/>
                </a:lnTo>
                <a:lnTo>
                  <a:pt x="7560" y="2916"/>
                </a:lnTo>
                <a:lnTo>
                  <a:pt x="7554" y="2914"/>
                </a:lnTo>
                <a:lnTo>
                  <a:pt x="7544" y="2916"/>
                </a:lnTo>
                <a:lnTo>
                  <a:pt x="7534" y="2916"/>
                </a:lnTo>
                <a:lnTo>
                  <a:pt x="7528" y="2914"/>
                </a:lnTo>
                <a:lnTo>
                  <a:pt x="7526" y="2910"/>
                </a:lnTo>
                <a:lnTo>
                  <a:pt x="7524" y="2904"/>
                </a:lnTo>
                <a:lnTo>
                  <a:pt x="7524" y="2898"/>
                </a:lnTo>
                <a:lnTo>
                  <a:pt x="7522" y="2894"/>
                </a:lnTo>
                <a:lnTo>
                  <a:pt x="7520" y="2894"/>
                </a:lnTo>
                <a:lnTo>
                  <a:pt x="7514" y="2896"/>
                </a:lnTo>
                <a:lnTo>
                  <a:pt x="7506" y="2900"/>
                </a:lnTo>
                <a:lnTo>
                  <a:pt x="7498" y="2902"/>
                </a:lnTo>
                <a:lnTo>
                  <a:pt x="7482" y="2900"/>
                </a:lnTo>
                <a:lnTo>
                  <a:pt x="7474" y="2898"/>
                </a:lnTo>
                <a:lnTo>
                  <a:pt x="7462" y="2898"/>
                </a:lnTo>
                <a:lnTo>
                  <a:pt x="7450" y="2898"/>
                </a:lnTo>
                <a:lnTo>
                  <a:pt x="7436" y="2902"/>
                </a:lnTo>
                <a:lnTo>
                  <a:pt x="7408" y="2914"/>
                </a:lnTo>
                <a:lnTo>
                  <a:pt x="7390" y="2924"/>
                </a:lnTo>
                <a:lnTo>
                  <a:pt x="7378" y="2934"/>
                </a:lnTo>
                <a:lnTo>
                  <a:pt x="7372" y="2942"/>
                </a:lnTo>
                <a:lnTo>
                  <a:pt x="7368" y="2948"/>
                </a:lnTo>
                <a:lnTo>
                  <a:pt x="7362" y="2950"/>
                </a:lnTo>
                <a:lnTo>
                  <a:pt x="7354" y="2950"/>
                </a:lnTo>
                <a:lnTo>
                  <a:pt x="7342" y="2946"/>
                </a:lnTo>
                <a:lnTo>
                  <a:pt x="7330" y="2944"/>
                </a:lnTo>
                <a:lnTo>
                  <a:pt x="7322" y="2944"/>
                </a:lnTo>
                <a:lnTo>
                  <a:pt x="7314" y="2946"/>
                </a:lnTo>
                <a:lnTo>
                  <a:pt x="7302" y="2944"/>
                </a:lnTo>
                <a:lnTo>
                  <a:pt x="7292" y="2942"/>
                </a:lnTo>
                <a:lnTo>
                  <a:pt x="7286" y="2942"/>
                </a:lnTo>
                <a:lnTo>
                  <a:pt x="7282" y="2946"/>
                </a:lnTo>
                <a:lnTo>
                  <a:pt x="7280" y="2952"/>
                </a:lnTo>
                <a:lnTo>
                  <a:pt x="7278" y="2956"/>
                </a:lnTo>
                <a:lnTo>
                  <a:pt x="7280" y="2958"/>
                </a:lnTo>
                <a:lnTo>
                  <a:pt x="7284" y="2960"/>
                </a:lnTo>
                <a:lnTo>
                  <a:pt x="7288" y="2964"/>
                </a:lnTo>
                <a:lnTo>
                  <a:pt x="7292" y="2966"/>
                </a:lnTo>
                <a:lnTo>
                  <a:pt x="7296" y="2968"/>
                </a:lnTo>
                <a:lnTo>
                  <a:pt x="7304" y="2970"/>
                </a:lnTo>
                <a:lnTo>
                  <a:pt x="7306" y="2970"/>
                </a:lnTo>
                <a:lnTo>
                  <a:pt x="7290" y="2974"/>
                </a:lnTo>
                <a:lnTo>
                  <a:pt x="7270" y="2978"/>
                </a:lnTo>
                <a:lnTo>
                  <a:pt x="7268" y="2980"/>
                </a:lnTo>
                <a:lnTo>
                  <a:pt x="7270" y="2982"/>
                </a:lnTo>
                <a:lnTo>
                  <a:pt x="7276" y="2984"/>
                </a:lnTo>
                <a:lnTo>
                  <a:pt x="7278" y="2986"/>
                </a:lnTo>
                <a:lnTo>
                  <a:pt x="7278" y="2990"/>
                </a:lnTo>
                <a:lnTo>
                  <a:pt x="7270" y="2990"/>
                </a:lnTo>
                <a:lnTo>
                  <a:pt x="7256" y="2990"/>
                </a:lnTo>
                <a:lnTo>
                  <a:pt x="7242" y="2988"/>
                </a:lnTo>
                <a:lnTo>
                  <a:pt x="7238" y="2986"/>
                </a:lnTo>
                <a:lnTo>
                  <a:pt x="7236" y="2984"/>
                </a:lnTo>
                <a:lnTo>
                  <a:pt x="7236" y="2982"/>
                </a:lnTo>
                <a:lnTo>
                  <a:pt x="7236" y="2980"/>
                </a:lnTo>
                <a:lnTo>
                  <a:pt x="7228" y="2980"/>
                </a:lnTo>
                <a:lnTo>
                  <a:pt x="7222" y="2982"/>
                </a:lnTo>
                <a:lnTo>
                  <a:pt x="7222" y="2984"/>
                </a:lnTo>
                <a:lnTo>
                  <a:pt x="7222" y="2986"/>
                </a:lnTo>
                <a:lnTo>
                  <a:pt x="7224" y="2990"/>
                </a:lnTo>
                <a:lnTo>
                  <a:pt x="7220" y="2994"/>
                </a:lnTo>
                <a:lnTo>
                  <a:pt x="7214" y="2994"/>
                </a:lnTo>
                <a:lnTo>
                  <a:pt x="7212" y="2992"/>
                </a:lnTo>
                <a:lnTo>
                  <a:pt x="7210" y="2990"/>
                </a:lnTo>
                <a:lnTo>
                  <a:pt x="7208" y="2986"/>
                </a:lnTo>
                <a:lnTo>
                  <a:pt x="7204" y="2986"/>
                </a:lnTo>
                <a:lnTo>
                  <a:pt x="7200" y="2984"/>
                </a:lnTo>
                <a:lnTo>
                  <a:pt x="7196" y="2984"/>
                </a:lnTo>
                <a:lnTo>
                  <a:pt x="7190" y="2986"/>
                </a:lnTo>
                <a:lnTo>
                  <a:pt x="7184" y="2990"/>
                </a:lnTo>
                <a:lnTo>
                  <a:pt x="7178" y="2996"/>
                </a:lnTo>
                <a:lnTo>
                  <a:pt x="7172" y="3004"/>
                </a:lnTo>
                <a:lnTo>
                  <a:pt x="7168" y="3010"/>
                </a:lnTo>
                <a:lnTo>
                  <a:pt x="7164" y="3010"/>
                </a:lnTo>
                <a:lnTo>
                  <a:pt x="7162" y="3014"/>
                </a:lnTo>
                <a:lnTo>
                  <a:pt x="7160" y="3022"/>
                </a:lnTo>
                <a:lnTo>
                  <a:pt x="7158" y="3032"/>
                </a:lnTo>
                <a:lnTo>
                  <a:pt x="7160" y="3036"/>
                </a:lnTo>
                <a:lnTo>
                  <a:pt x="7160" y="3038"/>
                </a:lnTo>
                <a:lnTo>
                  <a:pt x="7168" y="3038"/>
                </a:lnTo>
                <a:lnTo>
                  <a:pt x="7180" y="3034"/>
                </a:lnTo>
                <a:lnTo>
                  <a:pt x="7188" y="3032"/>
                </a:lnTo>
                <a:lnTo>
                  <a:pt x="7190" y="3032"/>
                </a:lnTo>
                <a:lnTo>
                  <a:pt x="7190" y="3034"/>
                </a:lnTo>
                <a:lnTo>
                  <a:pt x="7188" y="3038"/>
                </a:lnTo>
                <a:lnTo>
                  <a:pt x="7184" y="3044"/>
                </a:lnTo>
                <a:lnTo>
                  <a:pt x="7184" y="3048"/>
                </a:lnTo>
                <a:lnTo>
                  <a:pt x="7186" y="3052"/>
                </a:lnTo>
                <a:lnTo>
                  <a:pt x="7188" y="3054"/>
                </a:lnTo>
                <a:lnTo>
                  <a:pt x="7190" y="3058"/>
                </a:lnTo>
                <a:lnTo>
                  <a:pt x="7188" y="3064"/>
                </a:lnTo>
                <a:lnTo>
                  <a:pt x="7186" y="3068"/>
                </a:lnTo>
                <a:lnTo>
                  <a:pt x="7188" y="3068"/>
                </a:lnTo>
                <a:lnTo>
                  <a:pt x="7192" y="3070"/>
                </a:lnTo>
                <a:lnTo>
                  <a:pt x="7194" y="3070"/>
                </a:lnTo>
                <a:lnTo>
                  <a:pt x="7194" y="3072"/>
                </a:lnTo>
                <a:lnTo>
                  <a:pt x="7188" y="3078"/>
                </a:lnTo>
                <a:lnTo>
                  <a:pt x="7182" y="3082"/>
                </a:lnTo>
                <a:lnTo>
                  <a:pt x="7182" y="3086"/>
                </a:lnTo>
                <a:lnTo>
                  <a:pt x="7186" y="3088"/>
                </a:lnTo>
                <a:lnTo>
                  <a:pt x="7192" y="3092"/>
                </a:lnTo>
                <a:lnTo>
                  <a:pt x="7194" y="3094"/>
                </a:lnTo>
                <a:lnTo>
                  <a:pt x="7194" y="3098"/>
                </a:lnTo>
                <a:lnTo>
                  <a:pt x="7192" y="3100"/>
                </a:lnTo>
                <a:lnTo>
                  <a:pt x="7188" y="3100"/>
                </a:lnTo>
                <a:lnTo>
                  <a:pt x="7184" y="3100"/>
                </a:lnTo>
                <a:lnTo>
                  <a:pt x="7182" y="3096"/>
                </a:lnTo>
                <a:lnTo>
                  <a:pt x="7178" y="3090"/>
                </a:lnTo>
                <a:lnTo>
                  <a:pt x="7176" y="3086"/>
                </a:lnTo>
                <a:lnTo>
                  <a:pt x="7174" y="3084"/>
                </a:lnTo>
                <a:lnTo>
                  <a:pt x="7170" y="3086"/>
                </a:lnTo>
                <a:lnTo>
                  <a:pt x="7170" y="3090"/>
                </a:lnTo>
                <a:lnTo>
                  <a:pt x="7170" y="3100"/>
                </a:lnTo>
                <a:lnTo>
                  <a:pt x="7170" y="3104"/>
                </a:lnTo>
                <a:lnTo>
                  <a:pt x="7174" y="3108"/>
                </a:lnTo>
                <a:lnTo>
                  <a:pt x="7180" y="3112"/>
                </a:lnTo>
                <a:lnTo>
                  <a:pt x="7182" y="3112"/>
                </a:lnTo>
                <a:lnTo>
                  <a:pt x="7186" y="3110"/>
                </a:lnTo>
                <a:lnTo>
                  <a:pt x="7188" y="3114"/>
                </a:lnTo>
                <a:lnTo>
                  <a:pt x="7192" y="3116"/>
                </a:lnTo>
                <a:lnTo>
                  <a:pt x="7196" y="3118"/>
                </a:lnTo>
                <a:lnTo>
                  <a:pt x="7202" y="3120"/>
                </a:lnTo>
                <a:lnTo>
                  <a:pt x="7204" y="3120"/>
                </a:lnTo>
                <a:lnTo>
                  <a:pt x="7206" y="3122"/>
                </a:lnTo>
                <a:lnTo>
                  <a:pt x="7206" y="3124"/>
                </a:lnTo>
                <a:lnTo>
                  <a:pt x="7204" y="3128"/>
                </a:lnTo>
                <a:lnTo>
                  <a:pt x="7200" y="3136"/>
                </a:lnTo>
                <a:lnTo>
                  <a:pt x="7202" y="3140"/>
                </a:lnTo>
                <a:lnTo>
                  <a:pt x="7204" y="3144"/>
                </a:lnTo>
                <a:lnTo>
                  <a:pt x="7204" y="3150"/>
                </a:lnTo>
                <a:lnTo>
                  <a:pt x="7204" y="3154"/>
                </a:lnTo>
                <a:lnTo>
                  <a:pt x="7208" y="3154"/>
                </a:lnTo>
                <a:lnTo>
                  <a:pt x="7212" y="3156"/>
                </a:lnTo>
                <a:lnTo>
                  <a:pt x="7214" y="3158"/>
                </a:lnTo>
                <a:lnTo>
                  <a:pt x="7214" y="3162"/>
                </a:lnTo>
                <a:lnTo>
                  <a:pt x="7216" y="3164"/>
                </a:lnTo>
                <a:lnTo>
                  <a:pt x="7214" y="3166"/>
                </a:lnTo>
                <a:lnTo>
                  <a:pt x="7208" y="3166"/>
                </a:lnTo>
                <a:lnTo>
                  <a:pt x="7204" y="3166"/>
                </a:lnTo>
                <a:lnTo>
                  <a:pt x="7202" y="3168"/>
                </a:lnTo>
                <a:lnTo>
                  <a:pt x="7204" y="3172"/>
                </a:lnTo>
                <a:lnTo>
                  <a:pt x="7208" y="3174"/>
                </a:lnTo>
                <a:lnTo>
                  <a:pt x="7212" y="3174"/>
                </a:lnTo>
                <a:lnTo>
                  <a:pt x="7226" y="3174"/>
                </a:lnTo>
                <a:lnTo>
                  <a:pt x="7238" y="3174"/>
                </a:lnTo>
                <a:lnTo>
                  <a:pt x="7240" y="3174"/>
                </a:lnTo>
                <a:lnTo>
                  <a:pt x="7238" y="3178"/>
                </a:lnTo>
                <a:lnTo>
                  <a:pt x="7234" y="3182"/>
                </a:lnTo>
                <a:lnTo>
                  <a:pt x="7230" y="3184"/>
                </a:lnTo>
                <a:lnTo>
                  <a:pt x="7220" y="3186"/>
                </a:lnTo>
                <a:lnTo>
                  <a:pt x="7210" y="3186"/>
                </a:lnTo>
                <a:lnTo>
                  <a:pt x="7210" y="3188"/>
                </a:lnTo>
                <a:lnTo>
                  <a:pt x="7210" y="3190"/>
                </a:lnTo>
                <a:lnTo>
                  <a:pt x="7212" y="3192"/>
                </a:lnTo>
                <a:lnTo>
                  <a:pt x="7216" y="3192"/>
                </a:lnTo>
                <a:lnTo>
                  <a:pt x="7224" y="3190"/>
                </a:lnTo>
                <a:lnTo>
                  <a:pt x="7232" y="3190"/>
                </a:lnTo>
                <a:lnTo>
                  <a:pt x="7236" y="3190"/>
                </a:lnTo>
                <a:lnTo>
                  <a:pt x="7236" y="3194"/>
                </a:lnTo>
                <a:lnTo>
                  <a:pt x="7236" y="3196"/>
                </a:lnTo>
                <a:lnTo>
                  <a:pt x="7238" y="3196"/>
                </a:lnTo>
                <a:lnTo>
                  <a:pt x="7244" y="3190"/>
                </a:lnTo>
                <a:lnTo>
                  <a:pt x="7248" y="3186"/>
                </a:lnTo>
                <a:lnTo>
                  <a:pt x="7252" y="3184"/>
                </a:lnTo>
                <a:lnTo>
                  <a:pt x="7256" y="3184"/>
                </a:lnTo>
                <a:lnTo>
                  <a:pt x="7260" y="3188"/>
                </a:lnTo>
                <a:lnTo>
                  <a:pt x="7264" y="3192"/>
                </a:lnTo>
                <a:lnTo>
                  <a:pt x="7268" y="3192"/>
                </a:lnTo>
                <a:lnTo>
                  <a:pt x="7272" y="3190"/>
                </a:lnTo>
                <a:lnTo>
                  <a:pt x="7274" y="3190"/>
                </a:lnTo>
                <a:lnTo>
                  <a:pt x="7276" y="3190"/>
                </a:lnTo>
                <a:lnTo>
                  <a:pt x="7278" y="3192"/>
                </a:lnTo>
                <a:lnTo>
                  <a:pt x="7280" y="3198"/>
                </a:lnTo>
                <a:lnTo>
                  <a:pt x="7282" y="3204"/>
                </a:lnTo>
                <a:lnTo>
                  <a:pt x="7286" y="3210"/>
                </a:lnTo>
                <a:lnTo>
                  <a:pt x="7296" y="3218"/>
                </a:lnTo>
                <a:lnTo>
                  <a:pt x="7300" y="3220"/>
                </a:lnTo>
                <a:lnTo>
                  <a:pt x="7304" y="3222"/>
                </a:lnTo>
                <a:lnTo>
                  <a:pt x="7310" y="3220"/>
                </a:lnTo>
                <a:lnTo>
                  <a:pt x="7312" y="3218"/>
                </a:lnTo>
                <a:lnTo>
                  <a:pt x="7318" y="3214"/>
                </a:lnTo>
                <a:lnTo>
                  <a:pt x="7322" y="3212"/>
                </a:lnTo>
                <a:lnTo>
                  <a:pt x="7326" y="3212"/>
                </a:lnTo>
                <a:lnTo>
                  <a:pt x="7328" y="3212"/>
                </a:lnTo>
                <a:lnTo>
                  <a:pt x="7330" y="3214"/>
                </a:lnTo>
                <a:lnTo>
                  <a:pt x="7332" y="3214"/>
                </a:lnTo>
                <a:lnTo>
                  <a:pt x="7336" y="3212"/>
                </a:lnTo>
                <a:lnTo>
                  <a:pt x="7338" y="3208"/>
                </a:lnTo>
                <a:lnTo>
                  <a:pt x="7338" y="3202"/>
                </a:lnTo>
                <a:lnTo>
                  <a:pt x="7338" y="3188"/>
                </a:lnTo>
                <a:lnTo>
                  <a:pt x="7340" y="3184"/>
                </a:lnTo>
                <a:lnTo>
                  <a:pt x="7346" y="3180"/>
                </a:lnTo>
                <a:lnTo>
                  <a:pt x="7356" y="3180"/>
                </a:lnTo>
                <a:lnTo>
                  <a:pt x="7370" y="3184"/>
                </a:lnTo>
                <a:lnTo>
                  <a:pt x="7384" y="3192"/>
                </a:lnTo>
                <a:lnTo>
                  <a:pt x="7396" y="3200"/>
                </a:lnTo>
                <a:lnTo>
                  <a:pt x="7404" y="3208"/>
                </a:lnTo>
                <a:lnTo>
                  <a:pt x="7412" y="3214"/>
                </a:lnTo>
                <a:lnTo>
                  <a:pt x="7418" y="3222"/>
                </a:lnTo>
                <a:lnTo>
                  <a:pt x="7422" y="3226"/>
                </a:lnTo>
                <a:lnTo>
                  <a:pt x="7428" y="3228"/>
                </a:lnTo>
                <a:lnTo>
                  <a:pt x="7436" y="3226"/>
                </a:lnTo>
                <a:lnTo>
                  <a:pt x="7450" y="3222"/>
                </a:lnTo>
                <a:lnTo>
                  <a:pt x="7462" y="3220"/>
                </a:lnTo>
                <a:lnTo>
                  <a:pt x="7466" y="3218"/>
                </a:lnTo>
                <a:lnTo>
                  <a:pt x="7472" y="3214"/>
                </a:lnTo>
                <a:lnTo>
                  <a:pt x="7480" y="3210"/>
                </a:lnTo>
                <a:lnTo>
                  <a:pt x="7488" y="3200"/>
                </a:lnTo>
                <a:lnTo>
                  <a:pt x="7498" y="3190"/>
                </a:lnTo>
                <a:lnTo>
                  <a:pt x="7506" y="3186"/>
                </a:lnTo>
                <a:lnTo>
                  <a:pt x="7514" y="3186"/>
                </a:lnTo>
                <a:lnTo>
                  <a:pt x="7518" y="3190"/>
                </a:lnTo>
                <a:lnTo>
                  <a:pt x="7524" y="3194"/>
                </a:lnTo>
                <a:lnTo>
                  <a:pt x="7528" y="3196"/>
                </a:lnTo>
                <a:lnTo>
                  <a:pt x="7534" y="3198"/>
                </a:lnTo>
                <a:lnTo>
                  <a:pt x="7540" y="3194"/>
                </a:lnTo>
                <a:lnTo>
                  <a:pt x="7552" y="3182"/>
                </a:lnTo>
                <a:lnTo>
                  <a:pt x="7560" y="3178"/>
                </a:lnTo>
                <a:lnTo>
                  <a:pt x="7562" y="3178"/>
                </a:lnTo>
                <a:lnTo>
                  <a:pt x="7564" y="3178"/>
                </a:lnTo>
                <a:lnTo>
                  <a:pt x="7566" y="3186"/>
                </a:lnTo>
                <a:lnTo>
                  <a:pt x="7566" y="3192"/>
                </a:lnTo>
                <a:lnTo>
                  <a:pt x="7564" y="3196"/>
                </a:lnTo>
                <a:lnTo>
                  <a:pt x="7556" y="3202"/>
                </a:lnTo>
                <a:lnTo>
                  <a:pt x="7550" y="3208"/>
                </a:lnTo>
                <a:lnTo>
                  <a:pt x="7550" y="3212"/>
                </a:lnTo>
                <a:lnTo>
                  <a:pt x="7550" y="3214"/>
                </a:lnTo>
                <a:lnTo>
                  <a:pt x="7556" y="3222"/>
                </a:lnTo>
                <a:lnTo>
                  <a:pt x="7558" y="3226"/>
                </a:lnTo>
                <a:lnTo>
                  <a:pt x="7556" y="3230"/>
                </a:lnTo>
                <a:lnTo>
                  <a:pt x="7552" y="3236"/>
                </a:lnTo>
                <a:lnTo>
                  <a:pt x="7548" y="3242"/>
                </a:lnTo>
                <a:lnTo>
                  <a:pt x="7546" y="3248"/>
                </a:lnTo>
                <a:lnTo>
                  <a:pt x="7550" y="3256"/>
                </a:lnTo>
                <a:lnTo>
                  <a:pt x="7554" y="3264"/>
                </a:lnTo>
                <a:lnTo>
                  <a:pt x="7554" y="3272"/>
                </a:lnTo>
                <a:lnTo>
                  <a:pt x="7554" y="3284"/>
                </a:lnTo>
                <a:lnTo>
                  <a:pt x="7556" y="3298"/>
                </a:lnTo>
                <a:lnTo>
                  <a:pt x="7556" y="3304"/>
                </a:lnTo>
                <a:lnTo>
                  <a:pt x="7556" y="3308"/>
                </a:lnTo>
                <a:lnTo>
                  <a:pt x="7550" y="3312"/>
                </a:lnTo>
                <a:lnTo>
                  <a:pt x="7544" y="3318"/>
                </a:lnTo>
                <a:lnTo>
                  <a:pt x="7542" y="3322"/>
                </a:lnTo>
                <a:lnTo>
                  <a:pt x="7542" y="3328"/>
                </a:lnTo>
                <a:lnTo>
                  <a:pt x="7544" y="3336"/>
                </a:lnTo>
                <a:lnTo>
                  <a:pt x="7542" y="3338"/>
                </a:lnTo>
                <a:lnTo>
                  <a:pt x="7538" y="3340"/>
                </a:lnTo>
                <a:lnTo>
                  <a:pt x="7536" y="3350"/>
                </a:lnTo>
                <a:lnTo>
                  <a:pt x="7532" y="3362"/>
                </a:lnTo>
                <a:lnTo>
                  <a:pt x="7530" y="3366"/>
                </a:lnTo>
                <a:lnTo>
                  <a:pt x="7526" y="3372"/>
                </a:lnTo>
                <a:lnTo>
                  <a:pt x="7522" y="3382"/>
                </a:lnTo>
                <a:lnTo>
                  <a:pt x="7508" y="3424"/>
                </a:lnTo>
                <a:lnTo>
                  <a:pt x="7502" y="3446"/>
                </a:lnTo>
                <a:lnTo>
                  <a:pt x="7498" y="3460"/>
                </a:lnTo>
                <a:lnTo>
                  <a:pt x="7492" y="3472"/>
                </a:lnTo>
                <a:lnTo>
                  <a:pt x="7486" y="3478"/>
                </a:lnTo>
                <a:lnTo>
                  <a:pt x="7452" y="3488"/>
                </a:lnTo>
                <a:lnTo>
                  <a:pt x="7448" y="3488"/>
                </a:lnTo>
                <a:lnTo>
                  <a:pt x="7444" y="3484"/>
                </a:lnTo>
                <a:lnTo>
                  <a:pt x="7440" y="3482"/>
                </a:lnTo>
                <a:lnTo>
                  <a:pt x="7438" y="3482"/>
                </a:lnTo>
                <a:lnTo>
                  <a:pt x="7432" y="3486"/>
                </a:lnTo>
                <a:lnTo>
                  <a:pt x="7428" y="3488"/>
                </a:lnTo>
                <a:lnTo>
                  <a:pt x="7424" y="3488"/>
                </a:lnTo>
                <a:lnTo>
                  <a:pt x="7418" y="3486"/>
                </a:lnTo>
                <a:lnTo>
                  <a:pt x="7414" y="3482"/>
                </a:lnTo>
                <a:lnTo>
                  <a:pt x="7410" y="3478"/>
                </a:lnTo>
                <a:lnTo>
                  <a:pt x="7408" y="3478"/>
                </a:lnTo>
                <a:lnTo>
                  <a:pt x="7408" y="3482"/>
                </a:lnTo>
                <a:lnTo>
                  <a:pt x="7408" y="3484"/>
                </a:lnTo>
                <a:lnTo>
                  <a:pt x="7406" y="3486"/>
                </a:lnTo>
                <a:lnTo>
                  <a:pt x="7402" y="3488"/>
                </a:lnTo>
                <a:lnTo>
                  <a:pt x="7400" y="3484"/>
                </a:lnTo>
                <a:lnTo>
                  <a:pt x="7398" y="3482"/>
                </a:lnTo>
                <a:lnTo>
                  <a:pt x="7394" y="3482"/>
                </a:lnTo>
                <a:lnTo>
                  <a:pt x="7390" y="3482"/>
                </a:lnTo>
                <a:lnTo>
                  <a:pt x="7388" y="3480"/>
                </a:lnTo>
                <a:lnTo>
                  <a:pt x="7388" y="3478"/>
                </a:lnTo>
                <a:lnTo>
                  <a:pt x="7390" y="3476"/>
                </a:lnTo>
                <a:lnTo>
                  <a:pt x="7392" y="3474"/>
                </a:lnTo>
                <a:lnTo>
                  <a:pt x="7392" y="3470"/>
                </a:lnTo>
                <a:lnTo>
                  <a:pt x="7394" y="3470"/>
                </a:lnTo>
                <a:lnTo>
                  <a:pt x="7398" y="3472"/>
                </a:lnTo>
                <a:lnTo>
                  <a:pt x="7402" y="3476"/>
                </a:lnTo>
                <a:lnTo>
                  <a:pt x="7404" y="3478"/>
                </a:lnTo>
                <a:lnTo>
                  <a:pt x="7404" y="3476"/>
                </a:lnTo>
                <a:lnTo>
                  <a:pt x="7402" y="3472"/>
                </a:lnTo>
                <a:lnTo>
                  <a:pt x="7396" y="3466"/>
                </a:lnTo>
                <a:lnTo>
                  <a:pt x="7392" y="3464"/>
                </a:lnTo>
                <a:lnTo>
                  <a:pt x="7390" y="3464"/>
                </a:lnTo>
                <a:lnTo>
                  <a:pt x="7384" y="3468"/>
                </a:lnTo>
                <a:lnTo>
                  <a:pt x="7382" y="3468"/>
                </a:lnTo>
                <a:lnTo>
                  <a:pt x="7378" y="3468"/>
                </a:lnTo>
                <a:lnTo>
                  <a:pt x="7370" y="3464"/>
                </a:lnTo>
                <a:lnTo>
                  <a:pt x="7362" y="3460"/>
                </a:lnTo>
                <a:lnTo>
                  <a:pt x="7358" y="3460"/>
                </a:lnTo>
                <a:lnTo>
                  <a:pt x="7352" y="3462"/>
                </a:lnTo>
                <a:lnTo>
                  <a:pt x="7342" y="3466"/>
                </a:lnTo>
                <a:lnTo>
                  <a:pt x="7336" y="3468"/>
                </a:lnTo>
                <a:lnTo>
                  <a:pt x="7332" y="3468"/>
                </a:lnTo>
                <a:lnTo>
                  <a:pt x="7326" y="3474"/>
                </a:lnTo>
                <a:lnTo>
                  <a:pt x="7324" y="3476"/>
                </a:lnTo>
                <a:lnTo>
                  <a:pt x="7320" y="3476"/>
                </a:lnTo>
                <a:lnTo>
                  <a:pt x="7312" y="3482"/>
                </a:lnTo>
                <a:lnTo>
                  <a:pt x="7298" y="3496"/>
                </a:lnTo>
                <a:lnTo>
                  <a:pt x="7290" y="3500"/>
                </a:lnTo>
                <a:lnTo>
                  <a:pt x="7284" y="3502"/>
                </a:lnTo>
                <a:lnTo>
                  <a:pt x="7278" y="3502"/>
                </a:lnTo>
                <a:lnTo>
                  <a:pt x="7270" y="3498"/>
                </a:lnTo>
                <a:lnTo>
                  <a:pt x="7258" y="3492"/>
                </a:lnTo>
                <a:lnTo>
                  <a:pt x="7254" y="3490"/>
                </a:lnTo>
                <a:lnTo>
                  <a:pt x="7248" y="3490"/>
                </a:lnTo>
                <a:lnTo>
                  <a:pt x="7240" y="3488"/>
                </a:lnTo>
                <a:lnTo>
                  <a:pt x="7236" y="3484"/>
                </a:lnTo>
                <a:lnTo>
                  <a:pt x="7230" y="3482"/>
                </a:lnTo>
                <a:lnTo>
                  <a:pt x="7226" y="3482"/>
                </a:lnTo>
                <a:lnTo>
                  <a:pt x="7222" y="3482"/>
                </a:lnTo>
                <a:lnTo>
                  <a:pt x="7218" y="3482"/>
                </a:lnTo>
                <a:lnTo>
                  <a:pt x="7216" y="3478"/>
                </a:lnTo>
                <a:lnTo>
                  <a:pt x="7214" y="3476"/>
                </a:lnTo>
                <a:lnTo>
                  <a:pt x="7208" y="3474"/>
                </a:lnTo>
                <a:lnTo>
                  <a:pt x="7198" y="3470"/>
                </a:lnTo>
                <a:lnTo>
                  <a:pt x="7182" y="3466"/>
                </a:lnTo>
                <a:lnTo>
                  <a:pt x="7166" y="3464"/>
                </a:lnTo>
                <a:lnTo>
                  <a:pt x="7154" y="3462"/>
                </a:lnTo>
                <a:lnTo>
                  <a:pt x="7138" y="3464"/>
                </a:lnTo>
                <a:lnTo>
                  <a:pt x="7128" y="3466"/>
                </a:lnTo>
                <a:lnTo>
                  <a:pt x="7124" y="3466"/>
                </a:lnTo>
                <a:lnTo>
                  <a:pt x="7122" y="3464"/>
                </a:lnTo>
                <a:lnTo>
                  <a:pt x="7120" y="3456"/>
                </a:lnTo>
                <a:lnTo>
                  <a:pt x="7118" y="3448"/>
                </a:lnTo>
                <a:lnTo>
                  <a:pt x="7116" y="3444"/>
                </a:lnTo>
                <a:lnTo>
                  <a:pt x="7112" y="3442"/>
                </a:lnTo>
                <a:lnTo>
                  <a:pt x="7106" y="3440"/>
                </a:lnTo>
                <a:lnTo>
                  <a:pt x="7096" y="3440"/>
                </a:lnTo>
                <a:lnTo>
                  <a:pt x="7082" y="3440"/>
                </a:lnTo>
                <a:lnTo>
                  <a:pt x="7076" y="3438"/>
                </a:lnTo>
                <a:lnTo>
                  <a:pt x="7072" y="3436"/>
                </a:lnTo>
                <a:lnTo>
                  <a:pt x="7060" y="3434"/>
                </a:lnTo>
                <a:lnTo>
                  <a:pt x="7052" y="3432"/>
                </a:lnTo>
                <a:lnTo>
                  <a:pt x="7048" y="3430"/>
                </a:lnTo>
                <a:lnTo>
                  <a:pt x="7044" y="3422"/>
                </a:lnTo>
                <a:lnTo>
                  <a:pt x="7042" y="3416"/>
                </a:lnTo>
                <a:lnTo>
                  <a:pt x="7036" y="3410"/>
                </a:lnTo>
                <a:lnTo>
                  <a:pt x="7028" y="3404"/>
                </a:lnTo>
                <a:lnTo>
                  <a:pt x="7016" y="3398"/>
                </a:lnTo>
                <a:lnTo>
                  <a:pt x="7000" y="3392"/>
                </a:lnTo>
                <a:lnTo>
                  <a:pt x="6988" y="3390"/>
                </a:lnTo>
                <a:lnTo>
                  <a:pt x="6980" y="3392"/>
                </a:lnTo>
                <a:lnTo>
                  <a:pt x="6972" y="3398"/>
                </a:lnTo>
                <a:lnTo>
                  <a:pt x="6968" y="3400"/>
                </a:lnTo>
                <a:lnTo>
                  <a:pt x="6964" y="3400"/>
                </a:lnTo>
                <a:lnTo>
                  <a:pt x="6956" y="3402"/>
                </a:lnTo>
                <a:lnTo>
                  <a:pt x="6948" y="3404"/>
                </a:lnTo>
                <a:lnTo>
                  <a:pt x="6942" y="3408"/>
                </a:lnTo>
                <a:lnTo>
                  <a:pt x="6932" y="3416"/>
                </a:lnTo>
                <a:lnTo>
                  <a:pt x="6920" y="3428"/>
                </a:lnTo>
                <a:lnTo>
                  <a:pt x="6914" y="3438"/>
                </a:lnTo>
                <a:lnTo>
                  <a:pt x="6912" y="3448"/>
                </a:lnTo>
                <a:lnTo>
                  <a:pt x="6914" y="3458"/>
                </a:lnTo>
                <a:lnTo>
                  <a:pt x="6914" y="3468"/>
                </a:lnTo>
                <a:lnTo>
                  <a:pt x="6916" y="3478"/>
                </a:lnTo>
                <a:lnTo>
                  <a:pt x="6918" y="3488"/>
                </a:lnTo>
                <a:lnTo>
                  <a:pt x="6916" y="3498"/>
                </a:lnTo>
                <a:lnTo>
                  <a:pt x="6910" y="3508"/>
                </a:lnTo>
                <a:lnTo>
                  <a:pt x="6904" y="3518"/>
                </a:lnTo>
                <a:lnTo>
                  <a:pt x="6896" y="3524"/>
                </a:lnTo>
                <a:lnTo>
                  <a:pt x="6888" y="3528"/>
                </a:lnTo>
                <a:lnTo>
                  <a:pt x="6882" y="3530"/>
                </a:lnTo>
                <a:lnTo>
                  <a:pt x="6874" y="3530"/>
                </a:lnTo>
                <a:lnTo>
                  <a:pt x="6868" y="3528"/>
                </a:lnTo>
                <a:lnTo>
                  <a:pt x="6862" y="3524"/>
                </a:lnTo>
                <a:lnTo>
                  <a:pt x="6856" y="3518"/>
                </a:lnTo>
                <a:lnTo>
                  <a:pt x="6850" y="3510"/>
                </a:lnTo>
                <a:lnTo>
                  <a:pt x="6842" y="3504"/>
                </a:lnTo>
                <a:lnTo>
                  <a:pt x="6824" y="3494"/>
                </a:lnTo>
                <a:lnTo>
                  <a:pt x="6802" y="3486"/>
                </a:lnTo>
                <a:lnTo>
                  <a:pt x="6780" y="3482"/>
                </a:lnTo>
                <a:lnTo>
                  <a:pt x="6762" y="3480"/>
                </a:lnTo>
                <a:lnTo>
                  <a:pt x="6754" y="3478"/>
                </a:lnTo>
                <a:lnTo>
                  <a:pt x="6748" y="3476"/>
                </a:lnTo>
                <a:lnTo>
                  <a:pt x="6742" y="3472"/>
                </a:lnTo>
                <a:lnTo>
                  <a:pt x="6738" y="3464"/>
                </a:lnTo>
                <a:lnTo>
                  <a:pt x="6734" y="3454"/>
                </a:lnTo>
                <a:lnTo>
                  <a:pt x="6732" y="3442"/>
                </a:lnTo>
                <a:lnTo>
                  <a:pt x="6728" y="3430"/>
                </a:lnTo>
                <a:lnTo>
                  <a:pt x="6724" y="3422"/>
                </a:lnTo>
                <a:lnTo>
                  <a:pt x="6718" y="3418"/>
                </a:lnTo>
                <a:lnTo>
                  <a:pt x="6712" y="3416"/>
                </a:lnTo>
                <a:lnTo>
                  <a:pt x="6698" y="3414"/>
                </a:lnTo>
                <a:lnTo>
                  <a:pt x="6692" y="3412"/>
                </a:lnTo>
                <a:lnTo>
                  <a:pt x="6688" y="3410"/>
                </a:lnTo>
                <a:lnTo>
                  <a:pt x="6676" y="3402"/>
                </a:lnTo>
                <a:lnTo>
                  <a:pt x="6660" y="3396"/>
                </a:lnTo>
                <a:lnTo>
                  <a:pt x="6644" y="3394"/>
                </a:lnTo>
                <a:lnTo>
                  <a:pt x="6636" y="3394"/>
                </a:lnTo>
                <a:lnTo>
                  <a:pt x="6628" y="3396"/>
                </a:lnTo>
                <a:lnTo>
                  <a:pt x="6622" y="3396"/>
                </a:lnTo>
                <a:lnTo>
                  <a:pt x="6614" y="3396"/>
                </a:lnTo>
                <a:lnTo>
                  <a:pt x="6600" y="3392"/>
                </a:lnTo>
                <a:lnTo>
                  <a:pt x="6586" y="3386"/>
                </a:lnTo>
                <a:lnTo>
                  <a:pt x="6576" y="3380"/>
                </a:lnTo>
                <a:lnTo>
                  <a:pt x="6564" y="3374"/>
                </a:lnTo>
                <a:lnTo>
                  <a:pt x="6560" y="3370"/>
                </a:lnTo>
                <a:lnTo>
                  <a:pt x="6558" y="3362"/>
                </a:lnTo>
                <a:lnTo>
                  <a:pt x="6556" y="3354"/>
                </a:lnTo>
                <a:lnTo>
                  <a:pt x="6554" y="3352"/>
                </a:lnTo>
                <a:lnTo>
                  <a:pt x="6552" y="3354"/>
                </a:lnTo>
                <a:lnTo>
                  <a:pt x="6548" y="3354"/>
                </a:lnTo>
                <a:lnTo>
                  <a:pt x="6546" y="3354"/>
                </a:lnTo>
                <a:lnTo>
                  <a:pt x="6544" y="3354"/>
                </a:lnTo>
                <a:lnTo>
                  <a:pt x="6536" y="3352"/>
                </a:lnTo>
                <a:lnTo>
                  <a:pt x="6528" y="3350"/>
                </a:lnTo>
                <a:lnTo>
                  <a:pt x="6522" y="3348"/>
                </a:lnTo>
                <a:lnTo>
                  <a:pt x="6518" y="3344"/>
                </a:lnTo>
                <a:lnTo>
                  <a:pt x="6516" y="3340"/>
                </a:lnTo>
                <a:lnTo>
                  <a:pt x="6512" y="3332"/>
                </a:lnTo>
                <a:lnTo>
                  <a:pt x="6514" y="3326"/>
                </a:lnTo>
                <a:lnTo>
                  <a:pt x="6520" y="3318"/>
                </a:lnTo>
                <a:lnTo>
                  <a:pt x="6538" y="3298"/>
                </a:lnTo>
                <a:lnTo>
                  <a:pt x="6548" y="3288"/>
                </a:lnTo>
                <a:lnTo>
                  <a:pt x="6554" y="3280"/>
                </a:lnTo>
                <a:lnTo>
                  <a:pt x="6558" y="3272"/>
                </a:lnTo>
                <a:lnTo>
                  <a:pt x="6558" y="3268"/>
                </a:lnTo>
                <a:lnTo>
                  <a:pt x="6556" y="3266"/>
                </a:lnTo>
                <a:lnTo>
                  <a:pt x="6554" y="3262"/>
                </a:lnTo>
                <a:lnTo>
                  <a:pt x="6554" y="3258"/>
                </a:lnTo>
                <a:lnTo>
                  <a:pt x="6554" y="3252"/>
                </a:lnTo>
                <a:lnTo>
                  <a:pt x="6552" y="3248"/>
                </a:lnTo>
                <a:lnTo>
                  <a:pt x="6550" y="3244"/>
                </a:lnTo>
                <a:lnTo>
                  <a:pt x="6548" y="3242"/>
                </a:lnTo>
                <a:lnTo>
                  <a:pt x="6540" y="3236"/>
                </a:lnTo>
                <a:lnTo>
                  <a:pt x="6536" y="3234"/>
                </a:lnTo>
                <a:lnTo>
                  <a:pt x="6532" y="3230"/>
                </a:lnTo>
                <a:lnTo>
                  <a:pt x="6528" y="3220"/>
                </a:lnTo>
                <a:lnTo>
                  <a:pt x="6528" y="3216"/>
                </a:lnTo>
                <a:lnTo>
                  <a:pt x="6528" y="3210"/>
                </a:lnTo>
                <a:lnTo>
                  <a:pt x="6532" y="3208"/>
                </a:lnTo>
                <a:lnTo>
                  <a:pt x="6534" y="3204"/>
                </a:lnTo>
                <a:lnTo>
                  <a:pt x="6544" y="3198"/>
                </a:lnTo>
                <a:lnTo>
                  <a:pt x="6552" y="3190"/>
                </a:lnTo>
                <a:lnTo>
                  <a:pt x="6556" y="3180"/>
                </a:lnTo>
                <a:lnTo>
                  <a:pt x="6556" y="3176"/>
                </a:lnTo>
                <a:lnTo>
                  <a:pt x="6556" y="3172"/>
                </a:lnTo>
                <a:lnTo>
                  <a:pt x="6552" y="3170"/>
                </a:lnTo>
                <a:lnTo>
                  <a:pt x="6550" y="3170"/>
                </a:lnTo>
                <a:lnTo>
                  <a:pt x="6542" y="3176"/>
                </a:lnTo>
                <a:lnTo>
                  <a:pt x="6532" y="3184"/>
                </a:lnTo>
                <a:lnTo>
                  <a:pt x="6530" y="3186"/>
                </a:lnTo>
                <a:lnTo>
                  <a:pt x="6526" y="3188"/>
                </a:lnTo>
                <a:lnTo>
                  <a:pt x="6524" y="3186"/>
                </a:lnTo>
                <a:lnTo>
                  <a:pt x="6524" y="3182"/>
                </a:lnTo>
                <a:lnTo>
                  <a:pt x="6522" y="3174"/>
                </a:lnTo>
                <a:lnTo>
                  <a:pt x="6520" y="3164"/>
                </a:lnTo>
                <a:lnTo>
                  <a:pt x="6516" y="3162"/>
                </a:lnTo>
                <a:lnTo>
                  <a:pt x="6512" y="3158"/>
                </a:lnTo>
                <a:lnTo>
                  <a:pt x="6502" y="3156"/>
                </a:lnTo>
                <a:lnTo>
                  <a:pt x="6492" y="3156"/>
                </a:lnTo>
                <a:lnTo>
                  <a:pt x="6484" y="3158"/>
                </a:lnTo>
                <a:lnTo>
                  <a:pt x="6478" y="3162"/>
                </a:lnTo>
                <a:lnTo>
                  <a:pt x="6468" y="3170"/>
                </a:lnTo>
                <a:lnTo>
                  <a:pt x="6462" y="3176"/>
                </a:lnTo>
                <a:lnTo>
                  <a:pt x="6456" y="3178"/>
                </a:lnTo>
                <a:lnTo>
                  <a:pt x="6444" y="3178"/>
                </a:lnTo>
                <a:lnTo>
                  <a:pt x="6438" y="3178"/>
                </a:lnTo>
                <a:lnTo>
                  <a:pt x="6432" y="3180"/>
                </a:lnTo>
                <a:lnTo>
                  <a:pt x="6426" y="3182"/>
                </a:lnTo>
                <a:lnTo>
                  <a:pt x="6422" y="3180"/>
                </a:lnTo>
                <a:lnTo>
                  <a:pt x="6420" y="3174"/>
                </a:lnTo>
                <a:lnTo>
                  <a:pt x="6410" y="3168"/>
                </a:lnTo>
                <a:lnTo>
                  <a:pt x="6406" y="3168"/>
                </a:lnTo>
                <a:lnTo>
                  <a:pt x="6404" y="3168"/>
                </a:lnTo>
                <a:lnTo>
                  <a:pt x="6398" y="3174"/>
                </a:lnTo>
                <a:lnTo>
                  <a:pt x="6396" y="3176"/>
                </a:lnTo>
                <a:lnTo>
                  <a:pt x="6392" y="3178"/>
                </a:lnTo>
                <a:lnTo>
                  <a:pt x="6388" y="3178"/>
                </a:lnTo>
                <a:lnTo>
                  <a:pt x="6382" y="3176"/>
                </a:lnTo>
                <a:lnTo>
                  <a:pt x="6370" y="3172"/>
                </a:lnTo>
                <a:lnTo>
                  <a:pt x="6366" y="3172"/>
                </a:lnTo>
                <a:lnTo>
                  <a:pt x="6364" y="3172"/>
                </a:lnTo>
                <a:lnTo>
                  <a:pt x="6358" y="3176"/>
                </a:lnTo>
                <a:lnTo>
                  <a:pt x="6346" y="3182"/>
                </a:lnTo>
                <a:lnTo>
                  <a:pt x="6340" y="3184"/>
                </a:lnTo>
                <a:lnTo>
                  <a:pt x="6334" y="3186"/>
                </a:lnTo>
                <a:lnTo>
                  <a:pt x="6328" y="3192"/>
                </a:lnTo>
                <a:lnTo>
                  <a:pt x="6326" y="3192"/>
                </a:lnTo>
                <a:lnTo>
                  <a:pt x="6322" y="3192"/>
                </a:lnTo>
                <a:lnTo>
                  <a:pt x="6318" y="3192"/>
                </a:lnTo>
                <a:lnTo>
                  <a:pt x="6314" y="3188"/>
                </a:lnTo>
                <a:lnTo>
                  <a:pt x="6310" y="3184"/>
                </a:lnTo>
                <a:lnTo>
                  <a:pt x="6304" y="3182"/>
                </a:lnTo>
                <a:lnTo>
                  <a:pt x="6290" y="3178"/>
                </a:lnTo>
                <a:lnTo>
                  <a:pt x="6274" y="3178"/>
                </a:lnTo>
                <a:lnTo>
                  <a:pt x="6258" y="3182"/>
                </a:lnTo>
                <a:lnTo>
                  <a:pt x="6252" y="3184"/>
                </a:lnTo>
                <a:lnTo>
                  <a:pt x="6246" y="3184"/>
                </a:lnTo>
                <a:lnTo>
                  <a:pt x="6236" y="3184"/>
                </a:lnTo>
                <a:lnTo>
                  <a:pt x="6228" y="3184"/>
                </a:lnTo>
                <a:lnTo>
                  <a:pt x="6224" y="3184"/>
                </a:lnTo>
                <a:lnTo>
                  <a:pt x="6222" y="3188"/>
                </a:lnTo>
                <a:lnTo>
                  <a:pt x="6216" y="3194"/>
                </a:lnTo>
                <a:lnTo>
                  <a:pt x="6208" y="3196"/>
                </a:lnTo>
                <a:lnTo>
                  <a:pt x="6180" y="3196"/>
                </a:lnTo>
                <a:lnTo>
                  <a:pt x="6158" y="3200"/>
                </a:lnTo>
                <a:lnTo>
                  <a:pt x="6138" y="3208"/>
                </a:lnTo>
                <a:lnTo>
                  <a:pt x="6128" y="3212"/>
                </a:lnTo>
                <a:lnTo>
                  <a:pt x="6120" y="3218"/>
                </a:lnTo>
                <a:lnTo>
                  <a:pt x="6114" y="3226"/>
                </a:lnTo>
                <a:lnTo>
                  <a:pt x="6110" y="3232"/>
                </a:lnTo>
                <a:lnTo>
                  <a:pt x="6108" y="3238"/>
                </a:lnTo>
                <a:lnTo>
                  <a:pt x="6106" y="3240"/>
                </a:lnTo>
                <a:lnTo>
                  <a:pt x="6102" y="3240"/>
                </a:lnTo>
                <a:lnTo>
                  <a:pt x="6100" y="3240"/>
                </a:lnTo>
                <a:lnTo>
                  <a:pt x="6094" y="3236"/>
                </a:lnTo>
                <a:lnTo>
                  <a:pt x="6090" y="3236"/>
                </a:lnTo>
                <a:lnTo>
                  <a:pt x="6086" y="3240"/>
                </a:lnTo>
                <a:lnTo>
                  <a:pt x="6084" y="3242"/>
                </a:lnTo>
                <a:lnTo>
                  <a:pt x="6080" y="3244"/>
                </a:lnTo>
                <a:lnTo>
                  <a:pt x="6076" y="3242"/>
                </a:lnTo>
                <a:lnTo>
                  <a:pt x="6072" y="3242"/>
                </a:lnTo>
                <a:lnTo>
                  <a:pt x="6070" y="3242"/>
                </a:lnTo>
                <a:lnTo>
                  <a:pt x="6066" y="3246"/>
                </a:lnTo>
                <a:lnTo>
                  <a:pt x="6062" y="3250"/>
                </a:lnTo>
                <a:lnTo>
                  <a:pt x="6054" y="3260"/>
                </a:lnTo>
                <a:lnTo>
                  <a:pt x="6044" y="3270"/>
                </a:lnTo>
                <a:lnTo>
                  <a:pt x="6038" y="3274"/>
                </a:lnTo>
                <a:lnTo>
                  <a:pt x="6032" y="3276"/>
                </a:lnTo>
                <a:lnTo>
                  <a:pt x="6026" y="3276"/>
                </a:lnTo>
                <a:lnTo>
                  <a:pt x="6020" y="3276"/>
                </a:lnTo>
                <a:lnTo>
                  <a:pt x="6006" y="3274"/>
                </a:lnTo>
                <a:lnTo>
                  <a:pt x="6000" y="3274"/>
                </a:lnTo>
                <a:lnTo>
                  <a:pt x="5996" y="3272"/>
                </a:lnTo>
                <a:lnTo>
                  <a:pt x="5992" y="3268"/>
                </a:lnTo>
                <a:lnTo>
                  <a:pt x="5990" y="3262"/>
                </a:lnTo>
                <a:lnTo>
                  <a:pt x="5990" y="3258"/>
                </a:lnTo>
                <a:lnTo>
                  <a:pt x="5988" y="3258"/>
                </a:lnTo>
                <a:lnTo>
                  <a:pt x="5986" y="3262"/>
                </a:lnTo>
                <a:lnTo>
                  <a:pt x="5982" y="3266"/>
                </a:lnTo>
                <a:lnTo>
                  <a:pt x="5978" y="3268"/>
                </a:lnTo>
                <a:lnTo>
                  <a:pt x="5974" y="3268"/>
                </a:lnTo>
                <a:lnTo>
                  <a:pt x="5968" y="3266"/>
                </a:lnTo>
                <a:lnTo>
                  <a:pt x="5962" y="3266"/>
                </a:lnTo>
                <a:lnTo>
                  <a:pt x="5958" y="3266"/>
                </a:lnTo>
                <a:lnTo>
                  <a:pt x="5948" y="3270"/>
                </a:lnTo>
                <a:lnTo>
                  <a:pt x="5942" y="3272"/>
                </a:lnTo>
                <a:lnTo>
                  <a:pt x="5934" y="3272"/>
                </a:lnTo>
                <a:lnTo>
                  <a:pt x="5926" y="3272"/>
                </a:lnTo>
                <a:lnTo>
                  <a:pt x="5914" y="3266"/>
                </a:lnTo>
                <a:lnTo>
                  <a:pt x="5904" y="3260"/>
                </a:lnTo>
                <a:lnTo>
                  <a:pt x="5898" y="3254"/>
                </a:lnTo>
                <a:lnTo>
                  <a:pt x="5896" y="3248"/>
                </a:lnTo>
                <a:lnTo>
                  <a:pt x="5896" y="3242"/>
                </a:lnTo>
                <a:lnTo>
                  <a:pt x="5896" y="3236"/>
                </a:lnTo>
                <a:lnTo>
                  <a:pt x="5894" y="3234"/>
                </a:lnTo>
                <a:lnTo>
                  <a:pt x="5890" y="3232"/>
                </a:lnTo>
                <a:lnTo>
                  <a:pt x="5884" y="3234"/>
                </a:lnTo>
                <a:lnTo>
                  <a:pt x="5880" y="3238"/>
                </a:lnTo>
                <a:lnTo>
                  <a:pt x="5874" y="3242"/>
                </a:lnTo>
                <a:lnTo>
                  <a:pt x="5868" y="3254"/>
                </a:lnTo>
                <a:lnTo>
                  <a:pt x="5856" y="3290"/>
                </a:lnTo>
                <a:lnTo>
                  <a:pt x="5848" y="3310"/>
                </a:lnTo>
                <a:lnTo>
                  <a:pt x="5838" y="3328"/>
                </a:lnTo>
                <a:lnTo>
                  <a:pt x="5830" y="3336"/>
                </a:lnTo>
                <a:lnTo>
                  <a:pt x="5822" y="3344"/>
                </a:lnTo>
                <a:lnTo>
                  <a:pt x="5814" y="3350"/>
                </a:lnTo>
                <a:lnTo>
                  <a:pt x="5804" y="3354"/>
                </a:lnTo>
                <a:lnTo>
                  <a:pt x="5786" y="3362"/>
                </a:lnTo>
                <a:lnTo>
                  <a:pt x="5772" y="3368"/>
                </a:lnTo>
                <a:lnTo>
                  <a:pt x="5766" y="3374"/>
                </a:lnTo>
                <a:lnTo>
                  <a:pt x="5762" y="3378"/>
                </a:lnTo>
                <a:lnTo>
                  <a:pt x="5756" y="3386"/>
                </a:lnTo>
                <a:lnTo>
                  <a:pt x="5752" y="3392"/>
                </a:lnTo>
                <a:lnTo>
                  <a:pt x="5746" y="3400"/>
                </a:lnTo>
                <a:lnTo>
                  <a:pt x="5738" y="3406"/>
                </a:lnTo>
                <a:lnTo>
                  <a:pt x="5736" y="3412"/>
                </a:lnTo>
                <a:lnTo>
                  <a:pt x="5734" y="3416"/>
                </a:lnTo>
                <a:lnTo>
                  <a:pt x="5736" y="3420"/>
                </a:lnTo>
                <a:lnTo>
                  <a:pt x="5736" y="3424"/>
                </a:lnTo>
                <a:lnTo>
                  <a:pt x="5734" y="3430"/>
                </a:lnTo>
                <a:lnTo>
                  <a:pt x="5732" y="3438"/>
                </a:lnTo>
                <a:lnTo>
                  <a:pt x="5724" y="3448"/>
                </a:lnTo>
                <a:lnTo>
                  <a:pt x="5716" y="3462"/>
                </a:lnTo>
                <a:lnTo>
                  <a:pt x="5714" y="3476"/>
                </a:lnTo>
                <a:lnTo>
                  <a:pt x="5712" y="3490"/>
                </a:lnTo>
                <a:lnTo>
                  <a:pt x="5714" y="3504"/>
                </a:lnTo>
                <a:lnTo>
                  <a:pt x="5718" y="3530"/>
                </a:lnTo>
                <a:lnTo>
                  <a:pt x="5718" y="3542"/>
                </a:lnTo>
                <a:lnTo>
                  <a:pt x="5714" y="3554"/>
                </a:lnTo>
                <a:lnTo>
                  <a:pt x="5702" y="3576"/>
                </a:lnTo>
                <a:lnTo>
                  <a:pt x="5694" y="3590"/>
                </a:lnTo>
                <a:lnTo>
                  <a:pt x="5686" y="3598"/>
                </a:lnTo>
                <a:lnTo>
                  <a:pt x="5680" y="3602"/>
                </a:lnTo>
                <a:lnTo>
                  <a:pt x="5668" y="3606"/>
                </a:lnTo>
                <a:lnTo>
                  <a:pt x="5662" y="3612"/>
                </a:lnTo>
                <a:lnTo>
                  <a:pt x="5654" y="3622"/>
                </a:lnTo>
                <a:lnTo>
                  <a:pt x="5644" y="3632"/>
                </a:lnTo>
                <a:lnTo>
                  <a:pt x="5634" y="3640"/>
                </a:lnTo>
                <a:lnTo>
                  <a:pt x="5622" y="3642"/>
                </a:lnTo>
                <a:lnTo>
                  <a:pt x="5610" y="3646"/>
                </a:lnTo>
                <a:lnTo>
                  <a:pt x="5600" y="3648"/>
                </a:lnTo>
                <a:lnTo>
                  <a:pt x="5592" y="3650"/>
                </a:lnTo>
                <a:lnTo>
                  <a:pt x="5584" y="3656"/>
                </a:lnTo>
                <a:lnTo>
                  <a:pt x="5580" y="3666"/>
                </a:lnTo>
                <a:lnTo>
                  <a:pt x="5570" y="3694"/>
                </a:lnTo>
                <a:lnTo>
                  <a:pt x="5560" y="3712"/>
                </a:lnTo>
                <a:lnTo>
                  <a:pt x="5552" y="3722"/>
                </a:lnTo>
                <a:lnTo>
                  <a:pt x="5544" y="3726"/>
                </a:lnTo>
                <a:lnTo>
                  <a:pt x="5538" y="3730"/>
                </a:lnTo>
                <a:lnTo>
                  <a:pt x="5534" y="3732"/>
                </a:lnTo>
                <a:lnTo>
                  <a:pt x="5528" y="3738"/>
                </a:lnTo>
                <a:lnTo>
                  <a:pt x="5524" y="3752"/>
                </a:lnTo>
                <a:lnTo>
                  <a:pt x="5520" y="3766"/>
                </a:lnTo>
                <a:lnTo>
                  <a:pt x="5518" y="3770"/>
                </a:lnTo>
                <a:lnTo>
                  <a:pt x="5516" y="3776"/>
                </a:lnTo>
                <a:lnTo>
                  <a:pt x="5512" y="3794"/>
                </a:lnTo>
                <a:lnTo>
                  <a:pt x="5508" y="3816"/>
                </a:lnTo>
                <a:lnTo>
                  <a:pt x="5506" y="3822"/>
                </a:lnTo>
                <a:lnTo>
                  <a:pt x="5502" y="3826"/>
                </a:lnTo>
                <a:lnTo>
                  <a:pt x="5494" y="3834"/>
                </a:lnTo>
                <a:lnTo>
                  <a:pt x="5482" y="3848"/>
                </a:lnTo>
                <a:lnTo>
                  <a:pt x="5468" y="3862"/>
                </a:lnTo>
                <a:lnTo>
                  <a:pt x="5462" y="3868"/>
                </a:lnTo>
                <a:lnTo>
                  <a:pt x="5462" y="3870"/>
                </a:lnTo>
                <a:lnTo>
                  <a:pt x="5464" y="3870"/>
                </a:lnTo>
                <a:lnTo>
                  <a:pt x="5470" y="3870"/>
                </a:lnTo>
                <a:lnTo>
                  <a:pt x="5470" y="3872"/>
                </a:lnTo>
                <a:lnTo>
                  <a:pt x="5466" y="3880"/>
                </a:lnTo>
                <a:lnTo>
                  <a:pt x="5458" y="3896"/>
                </a:lnTo>
                <a:lnTo>
                  <a:pt x="5456" y="3906"/>
                </a:lnTo>
                <a:lnTo>
                  <a:pt x="5454" y="3918"/>
                </a:lnTo>
                <a:lnTo>
                  <a:pt x="5452" y="3928"/>
                </a:lnTo>
                <a:lnTo>
                  <a:pt x="5450" y="3934"/>
                </a:lnTo>
                <a:lnTo>
                  <a:pt x="5446" y="3938"/>
                </a:lnTo>
                <a:lnTo>
                  <a:pt x="5442" y="3940"/>
                </a:lnTo>
                <a:lnTo>
                  <a:pt x="5436" y="3944"/>
                </a:lnTo>
                <a:lnTo>
                  <a:pt x="5432" y="3948"/>
                </a:lnTo>
                <a:lnTo>
                  <a:pt x="5428" y="3956"/>
                </a:lnTo>
                <a:lnTo>
                  <a:pt x="5424" y="3966"/>
                </a:lnTo>
                <a:lnTo>
                  <a:pt x="5420" y="3990"/>
                </a:lnTo>
                <a:lnTo>
                  <a:pt x="5420" y="4006"/>
                </a:lnTo>
                <a:lnTo>
                  <a:pt x="5420" y="4014"/>
                </a:lnTo>
                <a:lnTo>
                  <a:pt x="5422" y="4016"/>
                </a:lnTo>
                <a:lnTo>
                  <a:pt x="5424" y="4016"/>
                </a:lnTo>
                <a:lnTo>
                  <a:pt x="5424" y="4014"/>
                </a:lnTo>
                <a:lnTo>
                  <a:pt x="5426" y="4012"/>
                </a:lnTo>
                <a:lnTo>
                  <a:pt x="5426" y="4006"/>
                </a:lnTo>
                <a:lnTo>
                  <a:pt x="5428" y="4002"/>
                </a:lnTo>
                <a:lnTo>
                  <a:pt x="5430" y="4000"/>
                </a:lnTo>
                <a:lnTo>
                  <a:pt x="5432" y="4000"/>
                </a:lnTo>
                <a:lnTo>
                  <a:pt x="5434" y="4002"/>
                </a:lnTo>
                <a:lnTo>
                  <a:pt x="5434" y="4006"/>
                </a:lnTo>
                <a:lnTo>
                  <a:pt x="5436" y="4014"/>
                </a:lnTo>
                <a:lnTo>
                  <a:pt x="5438" y="4022"/>
                </a:lnTo>
                <a:lnTo>
                  <a:pt x="5440" y="4024"/>
                </a:lnTo>
                <a:lnTo>
                  <a:pt x="5442" y="4024"/>
                </a:lnTo>
                <a:lnTo>
                  <a:pt x="5446" y="4022"/>
                </a:lnTo>
                <a:lnTo>
                  <a:pt x="5448" y="4024"/>
                </a:lnTo>
                <a:lnTo>
                  <a:pt x="5452" y="4032"/>
                </a:lnTo>
                <a:lnTo>
                  <a:pt x="5454" y="4044"/>
                </a:lnTo>
                <a:lnTo>
                  <a:pt x="5454" y="4058"/>
                </a:lnTo>
                <a:lnTo>
                  <a:pt x="5454" y="4066"/>
                </a:lnTo>
                <a:lnTo>
                  <a:pt x="5452" y="4072"/>
                </a:lnTo>
                <a:lnTo>
                  <a:pt x="5446" y="4080"/>
                </a:lnTo>
                <a:lnTo>
                  <a:pt x="5442" y="4086"/>
                </a:lnTo>
                <a:lnTo>
                  <a:pt x="5444" y="4088"/>
                </a:lnTo>
                <a:lnTo>
                  <a:pt x="5446" y="4090"/>
                </a:lnTo>
                <a:lnTo>
                  <a:pt x="5450" y="4096"/>
                </a:lnTo>
                <a:lnTo>
                  <a:pt x="5456" y="4104"/>
                </a:lnTo>
                <a:lnTo>
                  <a:pt x="5458" y="4114"/>
                </a:lnTo>
                <a:lnTo>
                  <a:pt x="5462" y="4128"/>
                </a:lnTo>
                <a:lnTo>
                  <a:pt x="5464" y="4142"/>
                </a:lnTo>
                <a:lnTo>
                  <a:pt x="5464" y="4156"/>
                </a:lnTo>
                <a:lnTo>
                  <a:pt x="5462" y="4172"/>
                </a:lnTo>
                <a:lnTo>
                  <a:pt x="5460" y="4186"/>
                </a:lnTo>
                <a:lnTo>
                  <a:pt x="5448" y="4222"/>
                </a:lnTo>
                <a:lnTo>
                  <a:pt x="5446" y="4232"/>
                </a:lnTo>
                <a:lnTo>
                  <a:pt x="5444" y="4242"/>
                </a:lnTo>
                <a:lnTo>
                  <a:pt x="5444" y="4258"/>
                </a:lnTo>
                <a:lnTo>
                  <a:pt x="5438" y="4278"/>
                </a:lnTo>
                <a:lnTo>
                  <a:pt x="5434" y="4288"/>
                </a:lnTo>
                <a:lnTo>
                  <a:pt x="5428" y="4298"/>
                </a:lnTo>
                <a:lnTo>
                  <a:pt x="5420" y="4304"/>
                </a:lnTo>
                <a:lnTo>
                  <a:pt x="5412" y="4310"/>
                </a:lnTo>
                <a:lnTo>
                  <a:pt x="5406" y="4314"/>
                </a:lnTo>
                <a:lnTo>
                  <a:pt x="5404" y="4318"/>
                </a:lnTo>
                <a:lnTo>
                  <a:pt x="5408" y="4320"/>
                </a:lnTo>
                <a:lnTo>
                  <a:pt x="5414" y="4318"/>
                </a:lnTo>
                <a:lnTo>
                  <a:pt x="5418" y="4320"/>
                </a:lnTo>
                <a:lnTo>
                  <a:pt x="5422" y="4324"/>
                </a:lnTo>
                <a:lnTo>
                  <a:pt x="5428" y="4338"/>
                </a:lnTo>
                <a:lnTo>
                  <a:pt x="5434" y="4358"/>
                </a:lnTo>
                <a:lnTo>
                  <a:pt x="5438" y="4366"/>
                </a:lnTo>
                <a:lnTo>
                  <a:pt x="5442" y="4374"/>
                </a:lnTo>
                <a:lnTo>
                  <a:pt x="5444" y="4378"/>
                </a:lnTo>
                <a:lnTo>
                  <a:pt x="5448" y="4380"/>
                </a:lnTo>
                <a:lnTo>
                  <a:pt x="5452" y="4382"/>
                </a:lnTo>
                <a:lnTo>
                  <a:pt x="5456" y="4382"/>
                </a:lnTo>
                <a:lnTo>
                  <a:pt x="5468" y="4380"/>
                </a:lnTo>
                <a:lnTo>
                  <a:pt x="5484" y="4378"/>
                </a:lnTo>
                <a:lnTo>
                  <a:pt x="5466" y="4382"/>
                </a:lnTo>
                <a:lnTo>
                  <a:pt x="5454" y="4386"/>
                </a:lnTo>
                <a:lnTo>
                  <a:pt x="5446" y="4388"/>
                </a:lnTo>
                <a:lnTo>
                  <a:pt x="5442" y="4386"/>
                </a:lnTo>
                <a:lnTo>
                  <a:pt x="5440" y="4384"/>
                </a:lnTo>
                <a:lnTo>
                  <a:pt x="5438" y="4380"/>
                </a:lnTo>
                <a:lnTo>
                  <a:pt x="5436" y="4380"/>
                </a:lnTo>
                <a:lnTo>
                  <a:pt x="5432" y="4382"/>
                </a:lnTo>
                <a:lnTo>
                  <a:pt x="5430" y="4390"/>
                </a:lnTo>
                <a:lnTo>
                  <a:pt x="5432" y="4398"/>
                </a:lnTo>
                <a:lnTo>
                  <a:pt x="5434" y="4408"/>
                </a:lnTo>
                <a:lnTo>
                  <a:pt x="5434" y="4416"/>
                </a:lnTo>
                <a:lnTo>
                  <a:pt x="5436" y="4420"/>
                </a:lnTo>
                <a:lnTo>
                  <a:pt x="5440" y="4418"/>
                </a:lnTo>
                <a:lnTo>
                  <a:pt x="5444" y="4416"/>
                </a:lnTo>
                <a:lnTo>
                  <a:pt x="5448" y="4418"/>
                </a:lnTo>
                <a:lnTo>
                  <a:pt x="5452" y="4420"/>
                </a:lnTo>
                <a:lnTo>
                  <a:pt x="5458" y="4420"/>
                </a:lnTo>
                <a:lnTo>
                  <a:pt x="5464" y="4418"/>
                </a:lnTo>
                <a:lnTo>
                  <a:pt x="5468" y="4420"/>
                </a:lnTo>
                <a:lnTo>
                  <a:pt x="5474" y="4422"/>
                </a:lnTo>
                <a:lnTo>
                  <a:pt x="5480" y="4424"/>
                </a:lnTo>
                <a:lnTo>
                  <a:pt x="5468" y="4426"/>
                </a:lnTo>
                <a:lnTo>
                  <a:pt x="5460" y="4426"/>
                </a:lnTo>
                <a:lnTo>
                  <a:pt x="5448" y="4424"/>
                </a:lnTo>
                <a:lnTo>
                  <a:pt x="5442" y="4422"/>
                </a:lnTo>
                <a:lnTo>
                  <a:pt x="5440" y="4422"/>
                </a:lnTo>
                <a:lnTo>
                  <a:pt x="5436" y="4426"/>
                </a:lnTo>
                <a:lnTo>
                  <a:pt x="5434" y="4430"/>
                </a:lnTo>
                <a:lnTo>
                  <a:pt x="5434" y="4432"/>
                </a:lnTo>
                <a:lnTo>
                  <a:pt x="5438" y="4434"/>
                </a:lnTo>
                <a:lnTo>
                  <a:pt x="5442" y="4438"/>
                </a:lnTo>
                <a:lnTo>
                  <a:pt x="5444" y="4440"/>
                </a:lnTo>
                <a:lnTo>
                  <a:pt x="5446" y="4440"/>
                </a:lnTo>
                <a:lnTo>
                  <a:pt x="5452" y="4440"/>
                </a:lnTo>
                <a:lnTo>
                  <a:pt x="5456" y="4440"/>
                </a:lnTo>
                <a:lnTo>
                  <a:pt x="5454" y="4444"/>
                </a:lnTo>
                <a:lnTo>
                  <a:pt x="5452" y="4452"/>
                </a:lnTo>
                <a:lnTo>
                  <a:pt x="5452" y="4454"/>
                </a:lnTo>
                <a:lnTo>
                  <a:pt x="5454" y="4456"/>
                </a:lnTo>
                <a:lnTo>
                  <a:pt x="5458" y="4456"/>
                </a:lnTo>
                <a:lnTo>
                  <a:pt x="5464" y="4454"/>
                </a:lnTo>
                <a:lnTo>
                  <a:pt x="5468" y="4454"/>
                </a:lnTo>
                <a:lnTo>
                  <a:pt x="5470" y="4456"/>
                </a:lnTo>
                <a:lnTo>
                  <a:pt x="5468" y="4462"/>
                </a:lnTo>
                <a:lnTo>
                  <a:pt x="5468" y="4468"/>
                </a:lnTo>
                <a:lnTo>
                  <a:pt x="5470" y="4468"/>
                </a:lnTo>
                <a:lnTo>
                  <a:pt x="5474" y="4464"/>
                </a:lnTo>
                <a:lnTo>
                  <a:pt x="5484" y="4458"/>
                </a:lnTo>
                <a:lnTo>
                  <a:pt x="5490" y="4456"/>
                </a:lnTo>
                <a:lnTo>
                  <a:pt x="5492" y="4456"/>
                </a:lnTo>
                <a:lnTo>
                  <a:pt x="5488" y="4460"/>
                </a:lnTo>
                <a:lnTo>
                  <a:pt x="5484" y="4462"/>
                </a:lnTo>
                <a:lnTo>
                  <a:pt x="5484" y="4464"/>
                </a:lnTo>
                <a:lnTo>
                  <a:pt x="5484" y="4468"/>
                </a:lnTo>
                <a:lnTo>
                  <a:pt x="5488" y="4472"/>
                </a:lnTo>
                <a:lnTo>
                  <a:pt x="5488" y="4476"/>
                </a:lnTo>
                <a:lnTo>
                  <a:pt x="5486" y="4478"/>
                </a:lnTo>
                <a:lnTo>
                  <a:pt x="5486" y="4482"/>
                </a:lnTo>
                <a:lnTo>
                  <a:pt x="5486" y="4484"/>
                </a:lnTo>
                <a:lnTo>
                  <a:pt x="5488" y="4484"/>
                </a:lnTo>
                <a:lnTo>
                  <a:pt x="5490" y="4488"/>
                </a:lnTo>
                <a:lnTo>
                  <a:pt x="5490" y="4492"/>
                </a:lnTo>
                <a:lnTo>
                  <a:pt x="5492" y="4492"/>
                </a:lnTo>
                <a:lnTo>
                  <a:pt x="5494" y="4492"/>
                </a:lnTo>
                <a:lnTo>
                  <a:pt x="5496" y="4496"/>
                </a:lnTo>
                <a:lnTo>
                  <a:pt x="5496" y="4500"/>
                </a:lnTo>
                <a:lnTo>
                  <a:pt x="5498" y="4500"/>
                </a:lnTo>
                <a:lnTo>
                  <a:pt x="5504" y="4492"/>
                </a:lnTo>
                <a:lnTo>
                  <a:pt x="5502" y="4500"/>
                </a:lnTo>
                <a:lnTo>
                  <a:pt x="5504" y="4504"/>
                </a:lnTo>
                <a:lnTo>
                  <a:pt x="5502" y="4508"/>
                </a:lnTo>
                <a:lnTo>
                  <a:pt x="5504" y="4510"/>
                </a:lnTo>
                <a:lnTo>
                  <a:pt x="5506" y="4512"/>
                </a:lnTo>
                <a:lnTo>
                  <a:pt x="5508" y="4510"/>
                </a:lnTo>
                <a:lnTo>
                  <a:pt x="5508" y="4506"/>
                </a:lnTo>
                <a:lnTo>
                  <a:pt x="5512" y="4502"/>
                </a:lnTo>
                <a:lnTo>
                  <a:pt x="5514" y="4500"/>
                </a:lnTo>
                <a:lnTo>
                  <a:pt x="5518" y="4498"/>
                </a:lnTo>
                <a:lnTo>
                  <a:pt x="5520" y="4500"/>
                </a:lnTo>
                <a:lnTo>
                  <a:pt x="5518" y="4502"/>
                </a:lnTo>
                <a:lnTo>
                  <a:pt x="5514" y="4506"/>
                </a:lnTo>
                <a:lnTo>
                  <a:pt x="5514" y="4508"/>
                </a:lnTo>
                <a:lnTo>
                  <a:pt x="5516" y="4512"/>
                </a:lnTo>
                <a:lnTo>
                  <a:pt x="5516" y="4514"/>
                </a:lnTo>
                <a:lnTo>
                  <a:pt x="5518" y="4516"/>
                </a:lnTo>
                <a:lnTo>
                  <a:pt x="5522" y="4512"/>
                </a:lnTo>
                <a:lnTo>
                  <a:pt x="5524" y="4510"/>
                </a:lnTo>
                <a:lnTo>
                  <a:pt x="5522" y="4518"/>
                </a:lnTo>
                <a:lnTo>
                  <a:pt x="5522" y="4528"/>
                </a:lnTo>
                <a:lnTo>
                  <a:pt x="5524" y="4528"/>
                </a:lnTo>
                <a:lnTo>
                  <a:pt x="5524" y="4534"/>
                </a:lnTo>
                <a:lnTo>
                  <a:pt x="5528" y="4538"/>
                </a:lnTo>
                <a:lnTo>
                  <a:pt x="5532" y="4542"/>
                </a:lnTo>
                <a:lnTo>
                  <a:pt x="5538" y="4544"/>
                </a:lnTo>
                <a:lnTo>
                  <a:pt x="5544" y="4548"/>
                </a:lnTo>
                <a:lnTo>
                  <a:pt x="5550" y="4554"/>
                </a:lnTo>
                <a:lnTo>
                  <a:pt x="5558" y="4556"/>
                </a:lnTo>
                <a:lnTo>
                  <a:pt x="5562" y="4560"/>
                </a:lnTo>
                <a:lnTo>
                  <a:pt x="5564" y="4562"/>
                </a:lnTo>
                <a:lnTo>
                  <a:pt x="5562" y="4564"/>
                </a:lnTo>
                <a:lnTo>
                  <a:pt x="5560" y="4568"/>
                </a:lnTo>
                <a:lnTo>
                  <a:pt x="5560" y="4572"/>
                </a:lnTo>
                <a:lnTo>
                  <a:pt x="5560" y="4576"/>
                </a:lnTo>
                <a:lnTo>
                  <a:pt x="5566" y="4578"/>
                </a:lnTo>
                <a:lnTo>
                  <a:pt x="5570" y="4582"/>
                </a:lnTo>
                <a:lnTo>
                  <a:pt x="5570" y="4584"/>
                </a:lnTo>
                <a:lnTo>
                  <a:pt x="5572" y="4586"/>
                </a:lnTo>
                <a:lnTo>
                  <a:pt x="5574" y="4588"/>
                </a:lnTo>
                <a:lnTo>
                  <a:pt x="5576" y="4592"/>
                </a:lnTo>
                <a:lnTo>
                  <a:pt x="5574" y="4594"/>
                </a:lnTo>
                <a:lnTo>
                  <a:pt x="5574" y="4596"/>
                </a:lnTo>
                <a:lnTo>
                  <a:pt x="5580" y="4604"/>
                </a:lnTo>
                <a:lnTo>
                  <a:pt x="5580" y="4606"/>
                </a:lnTo>
                <a:lnTo>
                  <a:pt x="5576" y="4608"/>
                </a:lnTo>
                <a:lnTo>
                  <a:pt x="5576" y="4610"/>
                </a:lnTo>
                <a:lnTo>
                  <a:pt x="5576" y="4612"/>
                </a:lnTo>
                <a:lnTo>
                  <a:pt x="5578" y="4618"/>
                </a:lnTo>
                <a:lnTo>
                  <a:pt x="5580" y="4618"/>
                </a:lnTo>
                <a:lnTo>
                  <a:pt x="5584" y="4616"/>
                </a:lnTo>
                <a:lnTo>
                  <a:pt x="5590" y="4620"/>
                </a:lnTo>
                <a:lnTo>
                  <a:pt x="5586" y="4624"/>
                </a:lnTo>
                <a:lnTo>
                  <a:pt x="5584" y="4624"/>
                </a:lnTo>
                <a:lnTo>
                  <a:pt x="5578" y="4624"/>
                </a:lnTo>
                <a:lnTo>
                  <a:pt x="5574" y="4624"/>
                </a:lnTo>
                <a:lnTo>
                  <a:pt x="5574" y="4628"/>
                </a:lnTo>
                <a:lnTo>
                  <a:pt x="5580" y="4636"/>
                </a:lnTo>
                <a:lnTo>
                  <a:pt x="5584" y="4638"/>
                </a:lnTo>
                <a:lnTo>
                  <a:pt x="5586" y="4638"/>
                </a:lnTo>
                <a:lnTo>
                  <a:pt x="5590" y="4642"/>
                </a:lnTo>
                <a:lnTo>
                  <a:pt x="5590" y="4648"/>
                </a:lnTo>
                <a:lnTo>
                  <a:pt x="5588" y="4650"/>
                </a:lnTo>
                <a:lnTo>
                  <a:pt x="5586" y="4650"/>
                </a:lnTo>
                <a:lnTo>
                  <a:pt x="5588" y="4654"/>
                </a:lnTo>
                <a:lnTo>
                  <a:pt x="5590" y="4656"/>
                </a:lnTo>
                <a:lnTo>
                  <a:pt x="5596" y="4658"/>
                </a:lnTo>
                <a:lnTo>
                  <a:pt x="5602" y="4660"/>
                </a:lnTo>
                <a:lnTo>
                  <a:pt x="5606" y="4666"/>
                </a:lnTo>
                <a:lnTo>
                  <a:pt x="5608" y="4668"/>
                </a:lnTo>
                <a:lnTo>
                  <a:pt x="5608" y="4670"/>
                </a:lnTo>
                <a:lnTo>
                  <a:pt x="5606" y="4672"/>
                </a:lnTo>
                <a:lnTo>
                  <a:pt x="5606" y="4674"/>
                </a:lnTo>
                <a:lnTo>
                  <a:pt x="5606" y="4676"/>
                </a:lnTo>
                <a:lnTo>
                  <a:pt x="5612" y="4680"/>
                </a:lnTo>
                <a:lnTo>
                  <a:pt x="5632" y="4688"/>
                </a:lnTo>
                <a:lnTo>
                  <a:pt x="5640" y="4694"/>
                </a:lnTo>
                <a:lnTo>
                  <a:pt x="5646" y="4700"/>
                </a:lnTo>
                <a:lnTo>
                  <a:pt x="5650" y="4706"/>
                </a:lnTo>
                <a:lnTo>
                  <a:pt x="5656" y="4710"/>
                </a:lnTo>
                <a:lnTo>
                  <a:pt x="5664" y="4716"/>
                </a:lnTo>
                <a:lnTo>
                  <a:pt x="5672" y="4722"/>
                </a:lnTo>
                <a:lnTo>
                  <a:pt x="5676" y="4724"/>
                </a:lnTo>
                <a:lnTo>
                  <a:pt x="5676" y="4728"/>
                </a:lnTo>
                <a:lnTo>
                  <a:pt x="5678" y="4732"/>
                </a:lnTo>
                <a:lnTo>
                  <a:pt x="5680" y="4734"/>
                </a:lnTo>
                <a:lnTo>
                  <a:pt x="5686" y="4738"/>
                </a:lnTo>
                <a:lnTo>
                  <a:pt x="5698" y="4744"/>
                </a:lnTo>
                <a:lnTo>
                  <a:pt x="5706" y="4752"/>
                </a:lnTo>
                <a:lnTo>
                  <a:pt x="5714" y="4762"/>
                </a:lnTo>
                <a:lnTo>
                  <a:pt x="5732" y="4782"/>
                </a:lnTo>
                <a:lnTo>
                  <a:pt x="5752" y="4798"/>
                </a:lnTo>
                <a:lnTo>
                  <a:pt x="5768" y="4810"/>
                </a:lnTo>
                <a:lnTo>
                  <a:pt x="5784" y="4816"/>
                </a:lnTo>
                <a:lnTo>
                  <a:pt x="5794" y="4820"/>
                </a:lnTo>
                <a:lnTo>
                  <a:pt x="5796" y="4824"/>
                </a:lnTo>
                <a:lnTo>
                  <a:pt x="5800" y="4826"/>
                </a:lnTo>
                <a:lnTo>
                  <a:pt x="5808" y="4826"/>
                </a:lnTo>
                <a:lnTo>
                  <a:pt x="5812" y="4824"/>
                </a:lnTo>
                <a:lnTo>
                  <a:pt x="5816" y="4822"/>
                </a:lnTo>
                <a:lnTo>
                  <a:pt x="5826" y="4814"/>
                </a:lnTo>
                <a:lnTo>
                  <a:pt x="5840" y="4804"/>
                </a:lnTo>
                <a:lnTo>
                  <a:pt x="5852" y="4798"/>
                </a:lnTo>
                <a:lnTo>
                  <a:pt x="5866" y="4794"/>
                </a:lnTo>
                <a:lnTo>
                  <a:pt x="5892" y="4788"/>
                </a:lnTo>
                <a:lnTo>
                  <a:pt x="5908" y="4788"/>
                </a:lnTo>
                <a:lnTo>
                  <a:pt x="5920" y="4788"/>
                </a:lnTo>
                <a:lnTo>
                  <a:pt x="5934" y="4786"/>
                </a:lnTo>
                <a:lnTo>
                  <a:pt x="5944" y="4782"/>
                </a:lnTo>
                <a:lnTo>
                  <a:pt x="5958" y="4786"/>
                </a:lnTo>
                <a:lnTo>
                  <a:pt x="5972" y="4786"/>
                </a:lnTo>
                <a:lnTo>
                  <a:pt x="5976" y="4786"/>
                </a:lnTo>
                <a:lnTo>
                  <a:pt x="5980" y="4784"/>
                </a:lnTo>
                <a:lnTo>
                  <a:pt x="5984" y="4784"/>
                </a:lnTo>
                <a:lnTo>
                  <a:pt x="5994" y="4786"/>
                </a:lnTo>
                <a:lnTo>
                  <a:pt x="5996" y="4788"/>
                </a:lnTo>
                <a:lnTo>
                  <a:pt x="5994" y="4788"/>
                </a:lnTo>
                <a:lnTo>
                  <a:pt x="5986" y="4790"/>
                </a:lnTo>
                <a:lnTo>
                  <a:pt x="5982" y="4790"/>
                </a:lnTo>
                <a:lnTo>
                  <a:pt x="5980" y="4790"/>
                </a:lnTo>
                <a:lnTo>
                  <a:pt x="5982" y="4792"/>
                </a:lnTo>
                <a:lnTo>
                  <a:pt x="6000" y="4796"/>
                </a:lnTo>
                <a:lnTo>
                  <a:pt x="6010" y="4800"/>
                </a:lnTo>
                <a:lnTo>
                  <a:pt x="6022" y="4804"/>
                </a:lnTo>
                <a:lnTo>
                  <a:pt x="6026" y="4806"/>
                </a:lnTo>
                <a:lnTo>
                  <a:pt x="6030" y="4806"/>
                </a:lnTo>
                <a:lnTo>
                  <a:pt x="6040" y="4800"/>
                </a:lnTo>
                <a:lnTo>
                  <a:pt x="6052" y="4790"/>
                </a:lnTo>
                <a:lnTo>
                  <a:pt x="6060" y="4786"/>
                </a:lnTo>
                <a:lnTo>
                  <a:pt x="6068" y="4784"/>
                </a:lnTo>
                <a:lnTo>
                  <a:pt x="6078" y="4782"/>
                </a:lnTo>
                <a:lnTo>
                  <a:pt x="6084" y="4778"/>
                </a:lnTo>
                <a:lnTo>
                  <a:pt x="6096" y="4770"/>
                </a:lnTo>
                <a:lnTo>
                  <a:pt x="6102" y="4766"/>
                </a:lnTo>
                <a:lnTo>
                  <a:pt x="6110" y="4762"/>
                </a:lnTo>
                <a:lnTo>
                  <a:pt x="6120" y="4758"/>
                </a:lnTo>
                <a:lnTo>
                  <a:pt x="6134" y="4756"/>
                </a:lnTo>
                <a:lnTo>
                  <a:pt x="6146" y="4754"/>
                </a:lnTo>
                <a:lnTo>
                  <a:pt x="6150" y="4752"/>
                </a:lnTo>
                <a:lnTo>
                  <a:pt x="6152" y="4750"/>
                </a:lnTo>
                <a:lnTo>
                  <a:pt x="6152" y="4746"/>
                </a:lnTo>
                <a:lnTo>
                  <a:pt x="6158" y="4740"/>
                </a:lnTo>
                <a:lnTo>
                  <a:pt x="6164" y="4736"/>
                </a:lnTo>
                <a:lnTo>
                  <a:pt x="6178" y="4732"/>
                </a:lnTo>
                <a:lnTo>
                  <a:pt x="6202" y="4730"/>
                </a:lnTo>
                <a:lnTo>
                  <a:pt x="6218" y="4728"/>
                </a:lnTo>
                <a:lnTo>
                  <a:pt x="6236" y="4726"/>
                </a:lnTo>
                <a:lnTo>
                  <a:pt x="6242" y="4726"/>
                </a:lnTo>
                <a:lnTo>
                  <a:pt x="6246" y="4722"/>
                </a:lnTo>
                <a:lnTo>
                  <a:pt x="6248" y="4720"/>
                </a:lnTo>
                <a:lnTo>
                  <a:pt x="6250" y="4722"/>
                </a:lnTo>
                <a:lnTo>
                  <a:pt x="6254" y="4724"/>
                </a:lnTo>
                <a:lnTo>
                  <a:pt x="6264" y="4726"/>
                </a:lnTo>
                <a:lnTo>
                  <a:pt x="6278" y="4726"/>
                </a:lnTo>
                <a:lnTo>
                  <a:pt x="6290" y="4730"/>
                </a:lnTo>
                <a:lnTo>
                  <a:pt x="6294" y="4734"/>
                </a:lnTo>
                <a:lnTo>
                  <a:pt x="6300" y="4738"/>
                </a:lnTo>
                <a:lnTo>
                  <a:pt x="6314" y="4756"/>
                </a:lnTo>
                <a:lnTo>
                  <a:pt x="6320" y="4772"/>
                </a:lnTo>
                <a:lnTo>
                  <a:pt x="6328" y="4796"/>
                </a:lnTo>
                <a:lnTo>
                  <a:pt x="6334" y="4808"/>
                </a:lnTo>
                <a:lnTo>
                  <a:pt x="6340" y="4818"/>
                </a:lnTo>
                <a:lnTo>
                  <a:pt x="6348" y="4826"/>
                </a:lnTo>
                <a:lnTo>
                  <a:pt x="6352" y="4826"/>
                </a:lnTo>
                <a:lnTo>
                  <a:pt x="6358" y="4828"/>
                </a:lnTo>
                <a:lnTo>
                  <a:pt x="6374" y="4828"/>
                </a:lnTo>
                <a:lnTo>
                  <a:pt x="6380" y="4828"/>
                </a:lnTo>
                <a:lnTo>
                  <a:pt x="6388" y="4826"/>
                </a:lnTo>
                <a:lnTo>
                  <a:pt x="6394" y="4822"/>
                </a:lnTo>
                <a:lnTo>
                  <a:pt x="6396" y="4820"/>
                </a:lnTo>
                <a:lnTo>
                  <a:pt x="6398" y="4816"/>
                </a:lnTo>
                <a:lnTo>
                  <a:pt x="6398" y="4814"/>
                </a:lnTo>
                <a:lnTo>
                  <a:pt x="6396" y="4810"/>
                </a:lnTo>
                <a:lnTo>
                  <a:pt x="6402" y="4814"/>
                </a:lnTo>
                <a:lnTo>
                  <a:pt x="6406" y="4816"/>
                </a:lnTo>
                <a:lnTo>
                  <a:pt x="6414" y="4818"/>
                </a:lnTo>
                <a:lnTo>
                  <a:pt x="6422" y="4818"/>
                </a:lnTo>
                <a:lnTo>
                  <a:pt x="6432" y="4818"/>
                </a:lnTo>
                <a:lnTo>
                  <a:pt x="6440" y="4816"/>
                </a:lnTo>
                <a:lnTo>
                  <a:pt x="6444" y="4812"/>
                </a:lnTo>
                <a:lnTo>
                  <a:pt x="6446" y="4808"/>
                </a:lnTo>
                <a:lnTo>
                  <a:pt x="6446" y="4806"/>
                </a:lnTo>
                <a:lnTo>
                  <a:pt x="6440" y="4796"/>
                </a:lnTo>
                <a:lnTo>
                  <a:pt x="6452" y="4806"/>
                </a:lnTo>
                <a:lnTo>
                  <a:pt x="6452" y="4814"/>
                </a:lnTo>
                <a:lnTo>
                  <a:pt x="6454" y="4818"/>
                </a:lnTo>
                <a:lnTo>
                  <a:pt x="6458" y="4818"/>
                </a:lnTo>
                <a:lnTo>
                  <a:pt x="6460" y="4818"/>
                </a:lnTo>
                <a:lnTo>
                  <a:pt x="6464" y="4816"/>
                </a:lnTo>
                <a:lnTo>
                  <a:pt x="6466" y="4816"/>
                </a:lnTo>
                <a:lnTo>
                  <a:pt x="6468" y="4822"/>
                </a:lnTo>
                <a:lnTo>
                  <a:pt x="6470" y="4836"/>
                </a:lnTo>
                <a:lnTo>
                  <a:pt x="6474" y="4840"/>
                </a:lnTo>
                <a:lnTo>
                  <a:pt x="6482" y="4844"/>
                </a:lnTo>
                <a:lnTo>
                  <a:pt x="6486" y="4846"/>
                </a:lnTo>
                <a:lnTo>
                  <a:pt x="6488" y="4844"/>
                </a:lnTo>
                <a:lnTo>
                  <a:pt x="6492" y="4842"/>
                </a:lnTo>
                <a:lnTo>
                  <a:pt x="6494" y="4838"/>
                </a:lnTo>
                <a:lnTo>
                  <a:pt x="6498" y="4840"/>
                </a:lnTo>
                <a:lnTo>
                  <a:pt x="6500" y="4844"/>
                </a:lnTo>
                <a:lnTo>
                  <a:pt x="6500" y="4846"/>
                </a:lnTo>
                <a:lnTo>
                  <a:pt x="6498" y="4850"/>
                </a:lnTo>
                <a:lnTo>
                  <a:pt x="6494" y="4852"/>
                </a:lnTo>
                <a:lnTo>
                  <a:pt x="6494" y="4856"/>
                </a:lnTo>
                <a:lnTo>
                  <a:pt x="6496" y="4858"/>
                </a:lnTo>
                <a:lnTo>
                  <a:pt x="6500" y="4862"/>
                </a:lnTo>
                <a:lnTo>
                  <a:pt x="6500" y="4864"/>
                </a:lnTo>
                <a:lnTo>
                  <a:pt x="6500" y="4866"/>
                </a:lnTo>
                <a:lnTo>
                  <a:pt x="6504" y="4874"/>
                </a:lnTo>
                <a:lnTo>
                  <a:pt x="6506" y="4880"/>
                </a:lnTo>
                <a:lnTo>
                  <a:pt x="6508" y="4886"/>
                </a:lnTo>
                <a:lnTo>
                  <a:pt x="6508" y="4898"/>
                </a:lnTo>
                <a:lnTo>
                  <a:pt x="6504" y="4910"/>
                </a:lnTo>
                <a:lnTo>
                  <a:pt x="6504" y="4924"/>
                </a:lnTo>
                <a:lnTo>
                  <a:pt x="6504" y="4936"/>
                </a:lnTo>
                <a:lnTo>
                  <a:pt x="6502" y="4946"/>
                </a:lnTo>
                <a:lnTo>
                  <a:pt x="6498" y="4954"/>
                </a:lnTo>
                <a:lnTo>
                  <a:pt x="6494" y="4960"/>
                </a:lnTo>
                <a:lnTo>
                  <a:pt x="6488" y="4970"/>
                </a:lnTo>
                <a:lnTo>
                  <a:pt x="6486" y="4974"/>
                </a:lnTo>
                <a:lnTo>
                  <a:pt x="6486" y="4978"/>
                </a:lnTo>
                <a:lnTo>
                  <a:pt x="6486" y="4982"/>
                </a:lnTo>
                <a:lnTo>
                  <a:pt x="6488" y="4984"/>
                </a:lnTo>
                <a:lnTo>
                  <a:pt x="6494" y="4984"/>
                </a:lnTo>
                <a:lnTo>
                  <a:pt x="6496" y="4984"/>
                </a:lnTo>
                <a:lnTo>
                  <a:pt x="6496" y="4988"/>
                </a:lnTo>
                <a:lnTo>
                  <a:pt x="6494" y="4994"/>
                </a:lnTo>
                <a:lnTo>
                  <a:pt x="6496" y="4998"/>
                </a:lnTo>
                <a:lnTo>
                  <a:pt x="6498" y="5002"/>
                </a:lnTo>
                <a:lnTo>
                  <a:pt x="6496" y="5006"/>
                </a:lnTo>
                <a:lnTo>
                  <a:pt x="6494" y="5006"/>
                </a:lnTo>
                <a:lnTo>
                  <a:pt x="6492" y="5004"/>
                </a:lnTo>
                <a:lnTo>
                  <a:pt x="6490" y="5004"/>
                </a:lnTo>
                <a:lnTo>
                  <a:pt x="6486" y="5006"/>
                </a:lnTo>
                <a:lnTo>
                  <a:pt x="6486" y="5010"/>
                </a:lnTo>
                <a:lnTo>
                  <a:pt x="6486" y="5014"/>
                </a:lnTo>
                <a:lnTo>
                  <a:pt x="6490" y="5018"/>
                </a:lnTo>
                <a:lnTo>
                  <a:pt x="6500" y="5024"/>
                </a:lnTo>
                <a:lnTo>
                  <a:pt x="6510" y="5026"/>
                </a:lnTo>
                <a:lnTo>
                  <a:pt x="6514" y="5028"/>
                </a:lnTo>
                <a:lnTo>
                  <a:pt x="6516" y="5030"/>
                </a:lnTo>
                <a:lnTo>
                  <a:pt x="6514" y="5032"/>
                </a:lnTo>
                <a:lnTo>
                  <a:pt x="6512" y="5034"/>
                </a:lnTo>
                <a:lnTo>
                  <a:pt x="6508" y="5034"/>
                </a:lnTo>
                <a:lnTo>
                  <a:pt x="6502" y="5034"/>
                </a:lnTo>
                <a:lnTo>
                  <a:pt x="6498" y="5034"/>
                </a:lnTo>
                <a:lnTo>
                  <a:pt x="6494" y="5030"/>
                </a:lnTo>
                <a:lnTo>
                  <a:pt x="6488" y="5022"/>
                </a:lnTo>
                <a:lnTo>
                  <a:pt x="6486" y="5022"/>
                </a:lnTo>
                <a:lnTo>
                  <a:pt x="6484" y="5022"/>
                </a:lnTo>
                <a:lnTo>
                  <a:pt x="6484" y="5026"/>
                </a:lnTo>
                <a:lnTo>
                  <a:pt x="6484" y="5038"/>
                </a:lnTo>
                <a:lnTo>
                  <a:pt x="6484" y="5052"/>
                </a:lnTo>
                <a:lnTo>
                  <a:pt x="6480" y="5066"/>
                </a:lnTo>
                <a:lnTo>
                  <a:pt x="6476" y="5070"/>
                </a:lnTo>
                <a:lnTo>
                  <a:pt x="6474" y="5072"/>
                </a:lnTo>
                <a:lnTo>
                  <a:pt x="6470" y="5072"/>
                </a:lnTo>
                <a:lnTo>
                  <a:pt x="6466" y="5070"/>
                </a:lnTo>
                <a:lnTo>
                  <a:pt x="6460" y="5066"/>
                </a:lnTo>
                <a:lnTo>
                  <a:pt x="6460" y="5068"/>
                </a:lnTo>
                <a:lnTo>
                  <a:pt x="6462" y="5076"/>
                </a:lnTo>
                <a:lnTo>
                  <a:pt x="6468" y="5092"/>
                </a:lnTo>
                <a:lnTo>
                  <a:pt x="6480" y="5120"/>
                </a:lnTo>
                <a:lnTo>
                  <a:pt x="6484" y="5130"/>
                </a:lnTo>
                <a:lnTo>
                  <a:pt x="6488" y="5136"/>
                </a:lnTo>
                <a:lnTo>
                  <a:pt x="6494" y="5144"/>
                </a:lnTo>
                <a:lnTo>
                  <a:pt x="6498" y="5152"/>
                </a:lnTo>
                <a:lnTo>
                  <a:pt x="6504" y="5162"/>
                </a:lnTo>
                <a:lnTo>
                  <a:pt x="6514" y="5174"/>
                </a:lnTo>
                <a:lnTo>
                  <a:pt x="6536" y="5198"/>
                </a:lnTo>
                <a:lnTo>
                  <a:pt x="6544" y="5208"/>
                </a:lnTo>
                <a:lnTo>
                  <a:pt x="6546" y="5214"/>
                </a:lnTo>
                <a:lnTo>
                  <a:pt x="6556" y="5224"/>
                </a:lnTo>
                <a:lnTo>
                  <a:pt x="6576" y="5248"/>
                </a:lnTo>
                <a:lnTo>
                  <a:pt x="6582" y="5256"/>
                </a:lnTo>
                <a:lnTo>
                  <a:pt x="6584" y="5264"/>
                </a:lnTo>
                <a:lnTo>
                  <a:pt x="6588" y="5274"/>
                </a:lnTo>
                <a:lnTo>
                  <a:pt x="6594" y="5282"/>
                </a:lnTo>
                <a:lnTo>
                  <a:pt x="6600" y="5292"/>
                </a:lnTo>
                <a:lnTo>
                  <a:pt x="6600" y="5296"/>
                </a:lnTo>
                <a:lnTo>
                  <a:pt x="6600" y="5302"/>
                </a:lnTo>
                <a:lnTo>
                  <a:pt x="6598" y="5310"/>
                </a:lnTo>
                <a:lnTo>
                  <a:pt x="6598" y="5314"/>
                </a:lnTo>
                <a:lnTo>
                  <a:pt x="6600" y="5314"/>
                </a:lnTo>
                <a:lnTo>
                  <a:pt x="6602" y="5318"/>
                </a:lnTo>
                <a:lnTo>
                  <a:pt x="6606" y="5324"/>
                </a:lnTo>
                <a:lnTo>
                  <a:pt x="6608" y="5324"/>
                </a:lnTo>
                <a:lnTo>
                  <a:pt x="6614" y="5322"/>
                </a:lnTo>
                <a:lnTo>
                  <a:pt x="6620" y="5320"/>
                </a:lnTo>
                <a:lnTo>
                  <a:pt x="6626" y="5318"/>
                </a:lnTo>
                <a:lnTo>
                  <a:pt x="6630" y="5316"/>
                </a:lnTo>
                <a:lnTo>
                  <a:pt x="6638" y="5318"/>
                </a:lnTo>
                <a:lnTo>
                  <a:pt x="6630" y="5324"/>
                </a:lnTo>
                <a:lnTo>
                  <a:pt x="6624" y="5328"/>
                </a:lnTo>
                <a:lnTo>
                  <a:pt x="6612" y="5330"/>
                </a:lnTo>
                <a:lnTo>
                  <a:pt x="6606" y="5332"/>
                </a:lnTo>
                <a:lnTo>
                  <a:pt x="6604" y="5334"/>
                </a:lnTo>
                <a:lnTo>
                  <a:pt x="6606" y="5336"/>
                </a:lnTo>
                <a:lnTo>
                  <a:pt x="6616" y="5358"/>
                </a:lnTo>
                <a:lnTo>
                  <a:pt x="6630" y="5394"/>
                </a:lnTo>
                <a:lnTo>
                  <a:pt x="6638" y="5416"/>
                </a:lnTo>
                <a:lnTo>
                  <a:pt x="6642" y="5434"/>
                </a:lnTo>
                <a:lnTo>
                  <a:pt x="6642" y="5450"/>
                </a:lnTo>
                <a:lnTo>
                  <a:pt x="6642" y="5456"/>
                </a:lnTo>
                <a:lnTo>
                  <a:pt x="6638" y="5460"/>
                </a:lnTo>
                <a:lnTo>
                  <a:pt x="6634" y="5470"/>
                </a:lnTo>
                <a:lnTo>
                  <a:pt x="6634" y="5480"/>
                </a:lnTo>
                <a:lnTo>
                  <a:pt x="6636" y="5490"/>
                </a:lnTo>
                <a:lnTo>
                  <a:pt x="6638" y="5502"/>
                </a:lnTo>
                <a:lnTo>
                  <a:pt x="6650" y="5526"/>
                </a:lnTo>
                <a:lnTo>
                  <a:pt x="6660" y="5552"/>
                </a:lnTo>
                <a:lnTo>
                  <a:pt x="6664" y="5564"/>
                </a:lnTo>
                <a:lnTo>
                  <a:pt x="6666" y="5578"/>
                </a:lnTo>
                <a:lnTo>
                  <a:pt x="6668" y="5592"/>
                </a:lnTo>
                <a:lnTo>
                  <a:pt x="6666" y="5606"/>
                </a:lnTo>
                <a:lnTo>
                  <a:pt x="6664" y="5618"/>
                </a:lnTo>
                <a:lnTo>
                  <a:pt x="6658" y="5630"/>
                </a:lnTo>
                <a:lnTo>
                  <a:pt x="6652" y="5642"/>
                </a:lnTo>
                <a:lnTo>
                  <a:pt x="6642" y="5650"/>
                </a:lnTo>
                <a:lnTo>
                  <a:pt x="6634" y="5658"/>
                </a:lnTo>
                <a:lnTo>
                  <a:pt x="6628" y="5666"/>
                </a:lnTo>
                <a:lnTo>
                  <a:pt x="6622" y="5674"/>
                </a:lnTo>
                <a:lnTo>
                  <a:pt x="6618" y="5684"/>
                </a:lnTo>
                <a:lnTo>
                  <a:pt x="6610" y="5704"/>
                </a:lnTo>
                <a:lnTo>
                  <a:pt x="6606" y="5724"/>
                </a:lnTo>
                <a:lnTo>
                  <a:pt x="6600" y="5764"/>
                </a:lnTo>
                <a:lnTo>
                  <a:pt x="6598" y="5782"/>
                </a:lnTo>
                <a:lnTo>
                  <a:pt x="6592" y="5794"/>
                </a:lnTo>
                <a:lnTo>
                  <a:pt x="6586" y="5806"/>
                </a:lnTo>
                <a:lnTo>
                  <a:pt x="6582" y="5816"/>
                </a:lnTo>
                <a:lnTo>
                  <a:pt x="6582" y="5826"/>
                </a:lnTo>
                <a:lnTo>
                  <a:pt x="6582" y="5836"/>
                </a:lnTo>
                <a:lnTo>
                  <a:pt x="6584" y="5854"/>
                </a:lnTo>
                <a:lnTo>
                  <a:pt x="6584" y="5868"/>
                </a:lnTo>
                <a:lnTo>
                  <a:pt x="6582" y="5882"/>
                </a:lnTo>
                <a:lnTo>
                  <a:pt x="6580" y="5892"/>
                </a:lnTo>
                <a:lnTo>
                  <a:pt x="6582" y="5900"/>
                </a:lnTo>
                <a:lnTo>
                  <a:pt x="6586" y="5920"/>
                </a:lnTo>
                <a:lnTo>
                  <a:pt x="6594" y="5938"/>
                </a:lnTo>
                <a:lnTo>
                  <a:pt x="6604" y="5960"/>
                </a:lnTo>
                <a:lnTo>
                  <a:pt x="6628" y="6004"/>
                </a:lnTo>
                <a:lnTo>
                  <a:pt x="6638" y="6030"/>
                </a:lnTo>
                <a:lnTo>
                  <a:pt x="6646" y="6060"/>
                </a:lnTo>
                <a:lnTo>
                  <a:pt x="6654" y="6084"/>
                </a:lnTo>
                <a:lnTo>
                  <a:pt x="6664" y="6102"/>
                </a:lnTo>
                <a:lnTo>
                  <a:pt x="6672" y="6112"/>
                </a:lnTo>
                <a:lnTo>
                  <a:pt x="6682" y="6122"/>
                </a:lnTo>
                <a:lnTo>
                  <a:pt x="6688" y="6132"/>
                </a:lnTo>
                <a:lnTo>
                  <a:pt x="6692" y="6144"/>
                </a:lnTo>
                <a:lnTo>
                  <a:pt x="6692" y="6164"/>
                </a:lnTo>
                <a:lnTo>
                  <a:pt x="6690" y="6194"/>
                </a:lnTo>
                <a:lnTo>
                  <a:pt x="6688" y="6208"/>
                </a:lnTo>
                <a:lnTo>
                  <a:pt x="6690" y="6226"/>
                </a:lnTo>
                <a:lnTo>
                  <a:pt x="6698" y="6266"/>
                </a:lnTo>
                <a:lnTo>
                  <a:pt x="6708" y="6312"/>
                </a:lnTo>
                <a:lnTo>
                  <a:pt x="6712" y="6334"/>
                </a:lnTo>
                <a:lnTo>
                  <a:pt x="6714" y="6356"/>
                </a:lnTo>
                <a:lnTo>
                  <a:pt x="6718" y="6376"/>
                </a:lnTo>
                <a:lnTo>
                  <a:pt x="6722" y="6394"/>
                </a:lnTo>
                <a:lnTo>
                  <a:pt x="6730" y="6408"/>
                </a:lnTo>
                <a:lnTo>
                  <a:pt x="6738" y="6422"/>
                </a:lnTo>
                <a:lnTo>
                  <a:pt x="6748" y="6432"/>
                </a:lnTo>
                <a:lnTo>
                  <a:pt x="6756" y="6442"/>
                </a:lnTo>
                <a:lnTo>
                  <a:pt x="6772" y="6456"/>
                </a:lnTo>
                <a:lnTo>
                  <a:pt x="6782" y="6470"/>
                </a:lnTo>
                <a:lnTo>
                  <a:pt x="6788" y="6484"/>
                </a:lnTo>
                <a:lnTo>
                  <a:pt x="6792" y="6498"/>
                </a:lnTo>
                <a:lnTo>
                  <a:pt x="6796" y="6514"/>
                </a:lnTo>
                <a:lnTo>
                  <a:pt x="6800" y="6530"/>
                </a:lnTo>
                <a:lnTo>
                  <a:pt x="6806" y="6548"/>
                </a:lnTo>
                <a:lnTo>
                  <a:pt x="6816" y="6568"/>
                </a:lnTo>
                <a:lnTo>
                  <a:pt x="6830" y="6592"/>
                </a:lnTo>
                <a:lnTo>
                  <a:pt x="6840" y="6612"/>
                </a:lnTo>
                <a:lnTo>
                  <a:pt x="6848" y="6630"/>
                </a:lnTo>
                <a:lnTo>
                  <a:pt x="6850" y="6644"/>
                </a:lnTo>
                <a:lnTo>
                  <a:pt x="6850" y="6656"/>
                </a:lnTo>
                <a:lnTo>
                  <a:pt x="6846" y="6666"/>
                </a:lnTo>
                <a:lnTo>
                  <a:pt x="6844" y="6672"/>
                </a:lnTo>
                <a:lnTo>
                  <a:pt x="6840" y="6674"/>
                </a:lnTo>
                <a:lnTo>
                  <a:pt x="6836" y="6674"/>
                </a:lnTo>
                <a:lnTo>
                  <a:pt x="6834" y="6672"/>
                </a:lnTo>
                <a:lnTo>
                  <a:pt x="6832" y="6672"/>
                </a:lnTo>
                <a:lnTo>
                  <a:pt x="6830" y="6674"/>
                </a:lnTo>
                <a:lnTo>
                  <a:pt x="6828" y="6676"/>
                </a:lnTo>
                <a:lnTo>
                  <a:pt x="6828" y="6682"/>
                </a:lnTo>
                <a:lnTo>
                  <a:pt x="6830" y="6686"/>
                </a:lnTo>
                <a:lnTo>
                  <a:pt x="6832" y="6694"/>
                </a:lnTo>
                <a:lnTo>
                  <a:pt x="6836" y="6700"/>
                </a:lnTo>
                <a:lnTo>
                  <a:pt x="6846" y="6714"/>
                </a:lnTo>
                <a:lnTo>
                  <a:pt x="6850" y="6722"/>
                </a:lnTo>
                <a:lnTo>
                  <a:pt x="6852" y="6730"/>
                </a:lnTo>
                <a:lnTo>
                  <a:pt x="6848" y="6734"/>
                </a:lnTo>
                <a:lnTo>
                  <a:pt x="6846" y="6738"/>
                </a:lnTo>
                <a:lnTo>
                  <a:pt x="6846" y="6742"/>
                </a:lnTo>
                <a:lnTo>
                  <a:pt x="6848" y="6752"/>
                </a:lnTo>
                <a:lnTo>
                  <a:pt x="6850" y="6758"/>
                </a:lnTo>
                <a:lnTo>
                  <a:pt x="6852" y="6756"/>
                </a:lnTo>
                <a:lnTo>
                  <a:pt x="6854" y="6754"/>
                </a:lnTo>
                <a:lnTo>
                  <a:pt x="6854" y="6750"/>
                </a:lnTo>
                <a:lnTo>
                  <a:pt x="6856" y="6746"/>
                </a:lnTo>
                <a:lnTo>
                  <a:pt x="6858" y="6744"/>
                </a:lnTo>
                <a:lnTo>
                  <a:pt x="6862" y="6744"/>
                </a:lnTo>
                <a:lnTo>
                  <a:pt x="6864" y="6744"/>
                </a:lnTo>
                <a:lnTo>
                  <a:pt x="6866" y="6746"/>
                </a:lnTo>
                <a:lnTo>
                  <a:pt x="6868" y="6748"/>
                </a:lnTo>
                <a:lnTo>
                  <a:pt x="6868" y="6752"/>
                </a:lnTo>
                <a:lnTo>
                  <a:pt x="6870" y="6758"/>
                </a:lnTo>
                <a:lnTo>
                  <a:pt x="6870" y="6760"/>
                </a:lnTo>
                <a:lnTo>
                  <a:pt x="6874" y="6760"/>
                </a:lnTo>
                <a:lnTo>
                  <a:pt x="6876" y="6760"/>
                </a:lnTo>
                <a:lnTo>
                  <a:pt x="6882" y="6762"/>
                </a:lnTo>
                <a:lnTo>
                  <a:pt x="6884" y="6764"/>
                </a:lnTo>
                <a:lnTo>
                  <a:pt x="6886" y="6768"/>
                </a:lnTo>
                <a:lnTo>
                  <a:pt x="6888" y="6774"/>
                </a:lnTo>
                <a:lnTo>
                  <a:pt x="6890" y="6776"/>
                </a:lnTo>
                <a:lnTo>
                  <a:pt x="6894" y="6776"/>
                </a:lnTo>
                <a:lnTo>
                  <a:pt x="6898" y="6780"/>
                </a:lnTo>
                <a:lnTo>
                  <a:pt x="6902" y="6782"/>
                </a:lnTo>
                <a:lnTo>
                  <a:pt x="6906" y="6782"/>
                </a:lnTo>
                <a:lnTo>
                  <a:pt x="6910" y="6782"/>
                </a:lnTo>
                <a:lnTo>
                  <a:pt x="6916" y="6782"/>
                </a:lnTo>
                <a:lnTo>
                  <a:pt x="6918" y="6782"/>
                </a:lnTo>
                <a:lnTo>
                  <a:pt x="6920" y="6782"/>
                </a:lnTo>
                <a:lnTo>
                  <a:pt x="6924" y="6774"/>
                </a:lnTo>
                <a:lnTo>
                  <a:pt x="6932" y="6768"/>
                </a:lnTo>
                <a:lnTo>
                  <a:pt x="6936" y="6764"/>
                </a:lnTo>
                <a:lnTo>
                  <a:pt x="6944" y="6762"/>
                </a:lnTo>
                <a:lnTo>
                  <a:pt x="6956" y="6762"/>
                </a:lnTo>
                <a:lnTo>
                  <a:pt x="6962" y="6764"/>
                </a:lnTo>
                <a:lnTo>
                  <a:pt x="6970" y="6764"/>
                </a:lnTo>
                <a:lnTo>
                  <a:pt x="6982" y="6760"/>
                </a:lnTo>
                <a:lnTo>
                  <a:pt x="6988" y="6758"/>
                </a:lnTo>
                <a:lnTo>
                  <a:pt x="6994" y="6754"/>
                </a:lnTo>
                <a:lnTo>
                  <a:pt x="7000" y="6748"/>
                </a:lnTo>
                <a:lnTo>
                  <a:pt x="7004" y="6742"/>
                </a:lnTo>
                <a:lnTo>
                  <a:pt x="7008" y="6740"/>
                </a:lnTo>
                <a:lnTo>
                  <a:pt x="7012" y="6740"/>
                </a:lnTo>
                <a:lnTo>
                  <a:pt x="7024" y="6740"/>
                </a:lnTo>
                <a:lnTo>
                  <a:pt x="7036" y="6742"/>
                </a:lnTo>
                <a:lnTo>
                  <a:pt x="7046" y="6744"/>
                </a:lnTo>
                <a:lnTo>
                  <a:pt x="7052" y="6744"/>
                </a:lnTo>
                <a:lnTo>
                  <a:pt x="7056" y="6742"/>
                </a:lnTo>
                <a:lnTo>
                  <a:pt x="7062" y="6740"/>
                </a:lnTo>
                <a:lnTo>
                  <a:pt x="7068" y="6742"/>
                </a:lnTo>
                <a:lnTo>
                  <a:pt x="7084" y="6746"/>
                </a:lnTo>
                <a:lnTo>
                  <a:pt x="7092" y="6750"/>
                </a:lnTo>
                <a:lnTo>
                  <a:pt x="7098" y="6750"/>
                </a:lnTo>
                <a:lnTo>
                  <a:pt x="7106" y="6748"/>
                </a:lnTo>
                <a:lnTo>
                  <a:pt x="7112" y="6744"/>
                </a:lnTo>
                <a:lnTo>
                  <a:pt x="7116" y="6740"/>
                </a:lnTo>
                <a:lnTo>
                  <a:pt x="7122" y="6738"/>
                </a:lnTo>
                <a:lnTo>
                  <a:pt x="7128" y="6738"/>
                </a:lnTo>
                <a:lnTo>
                  <a:pt x="7134" y="6740"/>
                </a:lnTo>
                <a:lnTo>
                  <a:pt x="7142" y="6742"/>
                </a:lnTo>
                <a:lnTo>
                  <a:pt x="7144" y="6740"/>
                </a:lnTo>
                <a:lnTo>
                  <a:pt x="7144" y="6734"/>
                </a:lnTo>
                <a:lnTo>
                  <a:pt x="7144" y="6730"/>
                </a:lnTo>
                <a:lnTo>
                  <a:pt x="7148" y="6728"/>
                </a:lnTo>
                <a:lnTo>
                  <a:pt x="7152" y="6726"/>
                </a:lnTo>
                <a:lnTo>
                  <a:pt x="7160" y="6726"/>
                </a:lnTo>
                <a:lnTo>
                  <a:pt x="7168" y="6726"/>
                </a:lnTo>
                <a:lnTo>
                  <a:pt x="7178" y="6726"/>
                </a:lnTo>
                <a:lnTo>
                  <a:pt x="7188" y="6724"/>
                </a:lnTo>
                <a:lnTo>
                  <a:pt x="7196" y="6718"/>
                </a:lnTo>
                <a:lnTo>
                  <a:pt x="7214" y="6704"/>
                </a:lnTo>
                <a:lnTo>
                  <a:pt x="7236" y="6686"/>
                </a:lnTo>
                <a:lnTo>
                  <a:pt x="7262" y="6662"/>
                </a:lnTo>
                <a:lnTo>
                  <a:pt x="7276" y="6646"/>
                </a:lnTo>
                <a:lnTo>
                  <a:pt x="7288" y="6626"/>
                </a:lnTo>
                <a:lnTo>
                  <a:pt x="7296" y="6618"/>
                </a:lnTo>
                <a:lnTo>
                  <a:pt x="7302" y="6610"/>
                </a:lnTo>
                <a:lnTo>
                  <a:pt x="7316" y="6598"/>
                </a:lnTo>
                <a:lnTo>
                  <a:pt x="7324" y="6588"/>
                </a:lnTo>
                <a:lnTo>
                  <a:pt x="7334" y="6574"/>
                </a:lnTo>
                <a:lnTo>
                  <a:pt x="7344" y="6554"/>
                </a:lnTo>
                <a:lnTo>
                  <a:pt x="7356" y="6528"/>
                </a:lnTo>
                <a:lnTo>
                  <a:pt x="7372" y="6498"/>
                </a:lnTo>
                <a:lnTo>
                  <a:pt x="7384" y="6480"/>
                </a:lnTo>
                <a:lnTo>
                  <a:pt x="7396" y="6468"/>
                </a:lnTo>
                <a:lnTo>
                  <a:pt x="7406" y="6460"/>
                </a:lnTo>
                <a:lnTo>
                  <a:pt x="7416" y="6448"/>
                </a:lnTo>
                <a:lnTo>
                  <a:pt x="7424" y="6432"/>
                </a:lnTo>
                <a:lnTo>
                  <a:pt x="7430" y="6406"/>
                </a:lnTo>
                <a:lnTo>
                  <a:pt x="7436" y="6366"/>
                </a:lnTo>
                <a:lnTo>
                  <a:pt x="7438" y="6338"/>
                </a:lnTo>
                <a:lnTo>
                  <a:pt x="7438" y="6332"/>
                </a:lnTo>
                <a:lnTo>
                  <a:pt x="7436" y="6330"/>
                </a:lnTo>
                <a:lnTo>
                  <a:pt x="7430" y="6332"/>
                </a:lnTo>
                <a:lnTo>
                  <a:pt x="7428" y="6330"/>
                </a:lnTo>
                <a:lnTo>
                  <a:pt x="7426" y="6326"/>
                </a:lnTo>
                <a:lnTo>
                  <a:pt x="7426" y="6320"/>
                </a:lnTo>
                <a:lnTo>
                  <a:pt x="7428" y="6312"/>
                </a:lnTo>
                <a:lnTo>
                  <a:pt x="7434" y="6304"/>
                </a:lnTo>
                <a:lnTo>
                  <a:pt x="7440" y="6296"/>
                </a:lnTo>
                <a:lnTo>
                  <a:pt x="7450" y="6288"/>
                </a:lnTo>
                <a:lnTo>
                  <a:pt x="7462" y="6280"/>
                </a:lnTo>
                <a:lnTo>
                  <a:pt x="7474" y="6274"/>
                </a:lnTo>
                <a:lnTo>
                  <a:pt x="7488" y="6268"/>
                </a:lnTo>
                <a:lnTo>
                  <a:pt x="7502" y="6262"/>
                </a:lnTo>
                <a:lnTo>
                  <a:pt x="7514" y="6256"/>
                </a:lnTo>
                <a:lnTo>
                  <a:pt x="7524" y="6248"/>
                </a:lnTo>
                <a:lnTo>
                  <a:pt x="7530" y="6242"/>
                </a:lnTo>
                <a:lnTo>
                  <a:pt x="7536" y="6234"/>
                </a:lnTo>
                <a:lnTo>
                  <a:pt x="7540" y="6226"/>
                </a:lnTo>
                <a:lnTo>
                  <a:pt x="7540" y="6218"/>
                </a:lnTo>
                <a:lnTo>
                  <a:pt x="7538" y="6210"/>
                </a:lnTo>
                <a:lnTo>
                  <a:pt x="7534" y="6206"/>
                </a:lnTo>
                <a:lnTo>
                  <a:pt x="7534" y="6200"/>
                </a:lnTo>
                <a:lnTo>
                  <a:pt x="7536" y="6188"/>
                </a:lnTo>
                <a:lnTo>
                  <a:pt x="7540" y="6172"/>
                </a:lnTo>
                <a:lnTo>
                  <a:pt x="7542" y="6160"/>
                </a:lnTo>
                <a:lnTo>
                  <a:pt x="7542" y="6146"/>
                </a:lnTo>
                <a:lnTo>
                  <a:pt x="7540" y="6126"/>
                </a:lnTo>
                <a:lnTo>
                  <a:pt x="7538" y="6128"/>
                </a:lnTo>
                <a:lnTo>
                  <a:pt x="7536" y="6130"/>
                </a:lnTo>
                <a:lnTo>
                  <a:pt x="7534" y="6130"/>
                </a:lnTo>
                <a:lnTo>
                  <a:pt x="7532" y="6126"/>
                </a:lnTo>
                <a:lnTo>
                  <a:pt x="7530" y="6118"/>
                </a:lnTo>
                <a:lnTo>
                  <a:pt x="7526" y="6090"/>
                </a:lnTo>
                <a:lnTo>
                  <a:pt x="7524" y="6074"/>
                </a:lnTo>
                <a:lnTo>
                  <a:pt x="7522" y="6064"/>
                </a:lnTo>
                <a:lnTo>
                  <a:pt x="7512" y="6052"/>
                </a:lnTo>
                <a:lnTo>
                  <a:pt x="7508" y="6046"/>
                </a:lnTo>
                <a:lnTo>
                  <a:pt x="7506" y="6042"/>
                </a:lnTo>
                <a:lnTo>
                  <a:pt x="7506" y="6034"/>
                </a:lnTo>
                <a:lnTo>
                  <a:pt x="7508" y="6026"/>
                </a:lnTo>
                <a:lnTo>
                  <a:pt x="7508" y="6016"/>
                </a:lnTo>
                <a:lnTo>
                  <a:pt x="7508" y="6010"/>
                </a:lnTo>
                <a:lnTo>
                  <a:pt x="7514" y="6008"/>
                </a:lnTo>
                <a:lnTo>
                  <a:pt x="7518" y="6008"/>
                </a:lnTo>
                <a:lnTo>
                  <a:pt x="7524" y="6004"/>
                </a:lnTo>
                <a:lnTo>
                  <a:pt x="7530" y="5998"/>
                </a:lnTo>
                <a:lnTo>
                  <a:pt x="7540" y="5988"/>
                </a:lnTo>
                <a:lnTo>
                  <a:pt x="7548" y="5976"/>
                </a:lnTo>
                <a:lnTo>
                  <a:pt x="7556" y="5972"/>
                </a:lnTo>
                <a:lnTo>
                  <a:pt x="7566" y="5966"/>
                </a:lnTo>
                <a:lnTo>
                  <a:pt x="7570" y="5964"/>
                </a:lnTo>
                <a:lnTo>
                  <a:pt x="7576" y="5960"/>
                </a:lnTo>
                <a:lnTo>
                  <a:pt x="7582" y="5950"/>
                </a:lnTo>
                <a:lnTo>
                  <a:pt x="7590" y="5936"/>
                </a:lnTo>
                <a:lnTo>
                  <a:pt x="7600" y="5918"/>
                </a:lnTo>
                <a:lnTo>
                  <a:pt x="7610" y="5906"/>
                </a:lnTo>
                <a:lnTo>
                  <a:pt x="7620" y="5896"/>
                </a:lnTo>
                <a:lnTo>
                  <a:pt x="7630" y="5888"/>
                </a:lnTo>
                <a:lnTo>
                  <a:pt x="7640" y="5884"/>
                </a:lnTo>
                <a:lnTo>
                  <a:pt x="7650" y="5880"/>
                </a:lnTo>
                <a:lnTo>
                  <a:pt x="7670" y="5874"/>
                </a:lnTo>
                <a:lnTo>
                  <a:pt x="7680" y="5868"/>
                </a:lnTo>
                <a:lnTo>
                  <a:pt x="7690" y="5862"/>
                </a:lnTo>
                <a:lnTo>
                  <a:pt x="7698" y="5854"/>
                </a:lnTo>
                <a:lnTo>
                  <a:pt x="7708" y="5844"/>
                </a:lnTo>
                <a:lnTo>
                  <a:pt x="7724" y="5822"/>
                </a:lnTo>
                <a:lnTo>
                  <a:pt x="7742" y="5792"/>
                </a:lnTo>
                <a:lnTo>
                  <a:pt x="7748" y="5778"/>
                </a:lnTo>
                <a:lnTo>
                  <a:pt x="7748" y="5774"/>
                </a:lnTo>
                <a:lnTo>
                  <a:pt x="7748" y="5772"/>
                </a:lnTo>
                <a:lnTo>
                  <a:pt x="7752" y="5762"/>
                </a:lnTo>
                <a:lnTo>
                  <a:pt x="7756" y="5754"/>
                </a:lnTo>
                <a:lnTo>
                  <a:pt x="7756" y="5748"/>
                </a:lnTo>
                <a:lnTo>
                  <a:pt x="7754" y="5744"/>
                </a:lnTo>
                <a:lnTo>
                  <a:pt x="7752" y="5742"/>
                </a:lnTo>
                <a:lnTo>
                  <a:pt x="7748" y="5736"/>
                </a:lnTo>
                <a:lnTo>
                  <a:pt x="7744" y="5730"/>
                </a:lnTo>
                <a:lnTo>
                  <a:pt x="7742" y="5720"/>
                </a:lnTo>
                <a:lnTo>
                  <a:pt x="7742" y="5706"/>
                </a:lnTo>
                <a:lnTo>
                  <a:pt x="7744" y="5654"/>
                </a:lnTo>
                <a:lnTo>
                  <a:pt x="7742" y="5632"/>
                </a:lnTo>
                <a:lnTo>
                  <a:pt x="7738" y="5610"/>
                </a:lnTo>
                <a:lnTo>
                  <a:pt x="7738" y="5596"/>
                </a:lnTo>
                <a:lnTo>
                  <a:pt x="7740" y="5588"/>
                </a:lnTo>
                <a:lnTo>
                  <a:pt x="7742" y="5582"/>
                </a:lnTo>
                <a:lnTo>
                  <a:pt x="7746" y="5578"/>
                </a:lnTo>
                <a:lnTo>
                  <a:pt x="7748" y="5576"/>
                </a:lnTo>
                <a:lnTo>
                  <a:pt x="7748" y="5570"/>
                </a:lnTo>
                <a:lnTo>
                  <a:pt x="7746" y="5562"/>
                </a:lnTo>
                <a:lnTo>
                  <a:pt x="7738" y="5550"/>
                </a:lnTo>
                <a:lnTo>
                  <a:pt x="7728" y="5538"/>
                </a:lnTo>
                <a:lnTo>
                  <a:pt x="7722" y="5536"/>
                </a:lnTo>
                <a:lnTo>
                  <a:pt x="7716" y="5532"/>
                </a:lnTo>
                <a:lnTo>
                  <a:pt x="7712" y="5524"/>
                </a:lnTo>
                <a:lnTo>
                  <a:pt x="7708" y="5512"/>
                </a:lnTo>
                <a:lnTo>
                  <a:pt x="7708" y="5502"/>
                </a:lnTo>
                <a:lnTo>
                  <a:pt x="7704" y="5488"/>
                </a:lnTo>
                <a:lnTo>
                  <a:pt x="7696" y="5466"/>
                </a:lnTo>
                <a:lnTo>
                  <a:pt x="7692" y="5454"/>
                </a:lnTo>
                <a:lnTo>
                  <a:pt x="7692" y="5446"/>
                </a:lnTo>
                <a:lnTo>
                  <a:pt x="7692" y="5440"/>
                </a:lnTo>
                <a:lnTo>
                  <a:pt x="7694" y="5436"/>
                </a:lnTo>
                <a:lnTo>
                  <a:pt x="7698" y="5432"/>
                </a:lnTo>
                <a:lnTo>
                  <a:pt x="7700" y="5428"/>
                </a:lnTo>
                <a:lnTo>
                  <a:pt x="7700" y="5422"/>
                </a:lnTo>
                <a:lnTo>
                  <a:pt x="7696" y="5414"/>
                </a:lnTo>
                <a:lnTo>
                  <a:pt x="7694" y="5402"/>
                </a:lnTo>
                <a:lnTo>
                  <a:pt x="7692" y="5396"/>
                </a:lnTo>
                <a:lnTo>
                  <a:pt x="7694" y="5390"/>
                </a:lnTo>
                <a:lnTo>
                  <a:pt x="7696" y="5388"/>
                </a:lnTo>
                <a:lnTo>
                  <a:pt x="7700" y="5386"/>
                </a:lnTo>
                <a:lnTo>
                  <a:pt x="7700" y="5384"/>
                </a:lnTo>
                <a:lnTo>
                  <a:pt x="7700" y="5380"/>
                </a:lnTo>
                <a:lnTo>
                  <a:pt x="7698" y="5374"/>
                </a:lnTo>
                <a:lnTo>
                  <a:pt x="7686" y="5360"/>
                </a:lnTo>
                <a:lnTo>
                  <a:pt x="7676" y="5348"/>
                </a:lnTo>
                <a:lnTo>
                  <a:pt x="7672" y="5340"/>
                </a:lnTo>
                <a:lnTo>
                  <a:pt x="7670" y="5330"/>
                </a:lnTo>
                <a:lnTo>
                  <a:pt x="7672" y="5318"/>
                </a:lnTo>
                <a:lnTo>
                  <a:pt x="7676" y="5304"/>
                </a:lnTo>
                <a:lnTo>
                  <a:pt x="7680" y="5294"/>
                </a:lnTo>
                <a:lnTo>
                  <a:pt x="7682" y="5286"/>
                </a:lnTo>
                <a:lnTo>
                  <a:pt x="7686" y="5278"/>
                </a:lnTo>
                <a:lnTo>
                  <a:pt x="7692" y="5264"/>
                </a:lnTo>
                <a:lnTo>
                  <a:pt x="7708" y="5240"/>
                </a:lnTo>
                <a:lnTo>
                  <a:pt x="7712" y="5228"/>
                </a:lnTo>
                <a:lnTo>
                  <a:pt x="7714" y="5214"/>
                </a:lnTo>
                <a:lnTo>
                  <a:pt x="7716" y="5208"/>
                </a:lnTo>
                <a:lnTo>
                  <a:pt x="7718" y="5204"/>
                </a:lnTo>
                <a:lnTo>
                  <a:pt x="7724" y="5202"/>
                </a:lnTo>
                <a:lnTo>
                  <a:pt x="7726" y="5200"/>
                </a:lnTo>
                <a:lnTo>
                  <a:pt x="7728" y="5198"/>
                </a:lnTo>
                <a:lnTo>
                  <a:pt x="7728" y="5192"/>
                </a:lnTo>
                <a:lnTo>
                  <a:pt x="7728" y="5182"/>
                </a:lnTo>
                <a:lnTo>
                  <a:pt x="7728" y="5170"/>
                </a:lnTo>
                <a:lnTo>
                  <a:pt x="7732" y="5164"/>
                </a:lnTo>
                <a:lnTo>
                  <a:pt x="7736" y="5160"/>
                </a:lnTo>
                <a:lnTo>
                  <a:pt x="7744" y="5158"/>
                </a:lnTo>
                <a:lnTo>
                  <a:pt x="7754" y="5154"/>
                </a:lnTo>
                <a:lnTo>
                  <a:pt x="7758" y="5150"/>
                </a:lnTo>
                <a:lnTo>
                  <a:pt x="7758" y="5144"/>
                </a:lnTo>
                <a:lnTo>
                  <a:pt x="7756" y="5136"/>
                </a:lnTo>
                <a:lnTo>
                  <a:pt x="7760" y="5136"/>
                </a:lnTo>
                <a:lnTo>
                  <a:pt x="7764" y="5134"/>
                </a:lnTo>
                <a:lnTo>
                  <a:pt x="7770" y="5132"/>
                </a:lnTo>
                <a:lnTo>
                  <a:pt x="7776" y="5126"/>
                </a:lnTo>
                <a:lnTo>
                  <a:pt x="7786" y="5116"/>
                </a:lnTo>
                <a:lnTo>
                  <a:pt x="7792" y="5106"/>
                </a:lnTo>
                <a:lnTo>
                  <a:pt x="7796" y="5098"/>
                </a:lnTo>
                <a:lnTo>
                  <a:pt x="7798" y="5088"/>
                </a:lnTo>
                <a:lnTo>
                  <a:pt x="7800" y="5082"/>
                </a:lnTo>
                <a:lnTo>
                  <a:pt x="7804" y="5074"/>
                </a:lnTo>
                <a:lnTo>
                  <a:pt x="7814" y="5062"/>
                </a:lnTo>
                <a:lnTo>
                  <a:pt x="7826" y="5046"/>
                </a:lnTo>
                <a:lnTo>
                  <a:pt x="7854" y="5016"/>
                </a:lnTo>
                <a:lnTo>
                  <a:pt x="7874" y="4990"/>
                </a:lnTo>
                <a:lnTo>
                  <a:pt x="7898" y="4966"/>
                </a:lnTo>
                <a:lnTo>
                  <a:pt x="7936" y="4934"/>
                </a:lnTo>
                <a:lnTo>
                  <a:pt x="7960" y="4914"/>
                </a:lnTo>
                <a:lnTo>
                  <a:pt x="7984" y="4892"/>
                </a:lnTo>
                <a:lnTo>
                  <a:pt x="8008" y="4864"/>
                </a:lnTo>
                <a:lnTo>
                  <a:pt x="8030" y="4834"/>
                </a:lnTo>
                <a:lnTo>
                  <a:pt x="8050" y="4802"/>
                </a:lnTo>
                <a:lnTo>
                  <a:pt x="8070" y="4766"/>
                </a:lnTo>
                <a:lnTo>
                  <a:pt x="8090" y="4726"/>
                </a:lnTo>
                <a:lnTo>
                  <a:pt x="8108" y="4682"/>
                </a:lnTo>
                <a:lnTo>
                  <a:pt x="8116" y="4658"/>
                </a:lnTo>
                <a:lnTo>
                  <a:pt x="8126" y="4638"/>
                </a:lnTo>
                <a:lnTo>
                  <a:pt x="8142" y="4606"/>
                </a:lnTo>
                <a:lnTo>
                  <a:pt x="8154" y="4582"/>
                </a:lnTo>
                <a:lnTo>
                  <a:pt x="8158" y="4570"/>
                </a:lnTo>
                <a:lnTo>
                  <a:pt x="8160" y="4558"/>
                </a:lnTo>
                <a:lnTo>
                  <a:pt x="8162" y="4542"/>
                </a:lnTo>
                <a:lnTo>
                  <a:pt x="8166" y="4534"/>
                </a:lnTo>
                <a:lnTo>
                  <a:pt x="8172" y="4530"/>
                </a:lnTo>
                <a:lnTo>
                  <a:pt x="8176" y="4530"/>
                </a:lnTo>
                <a:lnTo>
                  <a:pt x="8180" y="4532"/>
                </a:lnTo>
                <a:lnTo>
                  <a:pt x="8182" y="4532"/>
                </a:lnTo>
                <a:lnTo>
                  <a:pt x="8174" y="4518"/>
                </a:lnTo>
                <a:lnTo>
                  <a:pt x="8168" y="4508"/>
                </a:lnTo>
                <a:lnTo>
                  <a:pt x="8168" y="4496"/>
                </a:lnTo>
                <a:lnTo>
                  <a:pt x="8168" y="4486"/>
                </a:lnTo>
                <a:lnTo>
                  <a:pt x="8172" y="4478"/>
                </a:lnTo>
                <a:lnTo>
                  <a:pt x="8174" y="4470"/>
                </a:lnTo>
                <a:lnTo>
                  <a:pt x="8174" y="4464"/>
                </a:lnTo>
                <a:lnTo>
                  <a:pt x="8172" y="4460"/>
                </a:lnTo>
                <a:lnTo>
                  <a:pt x="8166" y="4456"/>
                </a:lnTo>
                <a:lnTo>
                  <a:pt x="8158" y="4454"/>
                </a:lnTo>
                <a:lnTo>
                  <a:pt x="8150" y="4458"/>
                </a:lnTo>
                <a:lnTo>
                  <a:pt x="8134" y="4468"/>
                </a:lnTo>
                <a:lnTo>
                  <a:pt x="8124" y="4474"/>
                </a:lnTo>
                <a:lnTo>
                  <a:pt x="8112" y="4480"/>
                </a:lnTo>
                <a:lnTo>
                  <a:pt x="8098" y="4484"/>
                </a:lnTo>
                <a:lnTo>
                  <a:pt x="8080" y="4486"/>
                </a:lnTo>
                <a:lnTo>
                  <a:pt x="8064" y="4486"/>
                </a:lnTo>
                <a:lnTo>
                  <a:pt x="8056" y="4488"/>
                </a:lnTo>
                <a:lnTo>
                  <a:pt x="8052" y="4490"/>
                </a:lnTo>
                <a:lnTo>
                  <a:pt x="8050" y="4492"/>
                </a:lnTo>
                <a:lnTo>
                  <a:pt x="8050" y="4494"/>
                </a:lnTo>
                <a:lnTo>
                  <a:pt x="8048" y="4496"/>
                </a:lnTo>
                <a:lnTo>
                  <a:pt x="8044" y="4496"/>
                </a:lnTo>
                <a:lnTo>
                  <a:pt x="8034" y="4496"/>
                </a:lnTo>
                <a:lnTo>
                  <a:pt x="8022" y="4496"/>
                </a:lnTo>
                <a:lnTo>
                  <a:pt x="8014" y="4498"/>
                </a:lnTo>
                <a:lnTo>
                  <a:pt x="8006" y="4502"/>
                </a:lnTo>
                <a:lnTo>
                  <a:pt x="8000" y="4508"/>
                </a:lnTo>
                <a:lnTo>
                  <a:pt x="7994" y="4512"/>
                </a:lnTo>
                <a:lnTo>
                  <a:pt x="7988" y="4516"/>
                </a:lnTo>
                <a:lnTo>
                  <a:pt x="7980" y="4516"/>
                </a:lnTo>
                <a:lnTo>
                  <a:pt x="7968" y="4514"/>
                </a:lnTo>
                <a:lnTo>
                  <a:pt x="7956" y="4510"/>
                </a:lnTo>
                <a:lnTo>
                  <a:pt x="7948" y="4512"/>
                </a:lnTo>
                <a:lnTo>
                  <a:pt x="7940" y="4516"/>
                </a:lnTo>
                <a:lnTo>
                  <a:pt x="7932" y="4522"/>
                </a:lnTo>
                <a:lnTo>
                  <a:pt x="7924" y="4526"/>
                </a:lnTo>
                <a:lnTo>
                  <a:pt x="7918" y="4530"/>
                </a:lnTo>
                <a:lnTo>
                  <a:pt x="7908" y="4532"/>
                </a:lnTo>
                <a:lnTo>
                  <a:pt x="7898" y="4530"/>
                </a:lnTo>
                <a:lnTo>
                  <a:pt x="7888" y="4524"/>
                </a:lnTo>
                <a:lnTo>
                  <a:pt x="7880" y="4518"/>
                </a:lnTo>
                <a:lnTo>
                  <a:pt x="7874" y="4512"/>
                </a:lnTo>
                <a:lnTo>
                  <a:pt x="7870" y="4504"/>
                </a:lnTo>
                <a:lnTo>
                  <a:pt x="7862" y="4490"/>
                </a:lnTo>
                <a:lnTo>
                  <a:pt x="7858" y="4484"/>
                </a:lnTo>
                <a:lnTo>
                  <a:pt x="7852" y="4476"/>
                </a:lnTo>
                <a:lnTo>
                  <a:pt x="7848" y="4472"/>
                </a:lnTo>
                <a:lnTo>
                  <a:pt x="7842" y="4472"/>
                </a:lnTo>
                <a:lnTo>
                  <a:pt x="7832" y="4472"/>
                </a:lnTo>
                <a:lnTo>
                  <a:pt x="7830" y="4472"/>
                </a:lnTo>
                <a:lnTo>
                  <a:pt x="7832" y="4470"/>
                </a:lnTo>
                <a:lnTo>
                  <a:pt x="7848" y="4458"/>
                </a:lnTo>
                <a:lnTo>
                  <a:pt x="7854" y="4454"/>
                </a:lnTo>
                <a:lnTo>
                  <a:pt x="7856" y="4448"/>
                </a:lnTo>
                <a:lnTo>
                  <a:pt x="7858" y="4444"/>
                </a:lnTo>
                <a:lnTo>
                  <a:pt x="7856" y="4438"/>
                </a:lnTo>
                <a:lnTo>
                  <a:pt x="7852" y="4428"/>
                </a:lnTo>
                <a:lnTo>
                  <a:pt x="7846" y="4414"/>
                </a:lnTo>
                <a:lnTo>
                  <a:pt x="7842" y="4412"/>
                </a:lnTo>
                <a:lnTo>
                  <a:pt x="7836" y="4410"/>
                </a:lnTo>
                <a:lnTo>
                  <a:pt x="7832" y="4408"/>
                </a:lnTo>
                <a:lnTo>
                  <a:pt x="7826" y="4400"/>
                </a:lnTo>
                <a:lnTo>
                  <a:pt x="7824" y="4394"/>
                </a:lnTo>
                <a:lnTo>
                  <a:pt x="7822" y="4392"/>
                </a:lnTo>
                <a:lnTo>
                  <a:pt x="7818" y="4388"/>
                </a:lnTo>
                <a:lnTo>
                  <a:pt x="7814" y="4380"/>
                </a:lnTo>
                <a:lnTo>
                  <a:pt x="7808" y="4370"/>
                </a:lnTo>
                <a:lnTo>
                  <a:pt x="7808" y="4368"/>
                </a:lnTo>
                <a:lnTo>
                  <a:pt x="7808" y="4370"/>
                </a:lnTo>
                <a:lnTo>
                  <a:pt x="7806" y="4370"/>
                </a:lnTo>
                <a:lnTo>
                  <a:pt x="7802" y="4364"/>
                </a:lnTo>
                <a:lnTo>
                  <a:pt x="7798" y="4360"/>
                </a:lnTo>
                <a:lnTo>
                  <a:pt x="7796" y="4358"/>
                </a:lnTo>
                <a:lnTo>
                  <a:pt x="7792" y="4358"/>
                </a:lnTo>
                <a:lnTo>
                  <a:pt x="7790" y="4356"/>
                </a:lnTo>
                <a:lnTo>
                  <a:pt x="7786" y="4354"/>
                </a:lnTo>
                <a:lnTo>
                  <a:pt x="7782" y="4348"/>
                </a:lnTo>
                <a:lnTo>
                  <a:pt x="7776" y="4336"/>
                </a:lnTo>
                <a:lnTo>
                  <a:pt x="7770" y="4326"/>
                </a:lnTo>
                <a:lnTo>
                  <a:pt x="7766" y="4320"/>
                </a:lnTo>
                <a:lnTo>
                  <a:pt x="7762" y="4320"/>
                </a:lnTo>
                <a:lnTo>
                  <a:pt x="7760" y="4320"/>
                </a:lnTo>
                <a:lnTo>
                  <a:pt x="7758" y="4320"/>
                </a:lnTo>
                <a:lnTo>
                  <a:pt x="7756" y="4320"/>
                </a:lnTo>
                <a:lnTo>
                  <a:pt x="7752" y="4318"/>
                </a:lnTo>
                <a:lnTo>
                  <a:pt x="7748" y="4312"/>
                </a:lnTo>
                <a:lnTo>
                  <a:pt x="7744" y="4306"/>
                </a:lnTo>
                <a:lnTo>
                  <a:pt x="7742" y="4304"/>
                </a:lnTo>
                <a:lnTo>
                  <a:pt x="7740" y="4306"/>
                </a:lnTo>
                <a:lnTo>
                  <a:pt x="7736" y="4308"/>
                </a:lnTo>
                <a:lnTo>
                  <a:pt x="7734" y="4308"/>
                </a:lnTo>
                <a:lnTo>
                  <a:pt x="7732" y="4306"/>
                </a:lnTo>
                <a:lnTo>
                  <a:pt x="7726" y="4300"/>
                </a:lnTo>
                <a:lnTo>
                  <a:pt x="7720" y="4288"/>
                </a:lnTo>
                <a:lnTo>
                  <a:pt x="7716" y="4280"/>
                </a:lnTo>
                <a:lnTo>
                  <a:pt x="7714" y="4276"/>
                </a:lnTo>
                <a:lnTo>
                  <a:pt x="7714" y="4278"/>
                </a:lnTo>
                <a:lnTo>
                  <a:pt x="7712" y="4284"/>
                </a:lnTo>
                <a:lnTo>
                  <a:pt x="7714" y="4296"/>
                </a:lnTo>
                <a:lnTo>
                  <a:pt x="7712" y="4300"/>
                </a:lnTo>
                <a:lnTo>
                  <a:pt x="7710" y="4300"/>
                </a:lnTo>
                <a:lnTo>
                  <a:pt x="7708" y="4298"/>
                </a:lnTo>
                <a:lnTo>
                  <a:pt x="7706" y="4292"/>
                </a:lnTo>
                <a:lnTo>
                  <a:pt x="7702" y="4282"/>
                </a:lnTo>
                <a:lnTo>
                  <a:pt x="7696" y="4266"/>
                </a:lnTo>
                <a:lnTo>
                  <a:pt x="7692" y="4254"/>
                </a:lnTo>
                <a:lnTo>
                  <a:pt x="7688" y="4242"/>
                </a:lnTo>
                <a:lnTo>
                  <a:pt x="7684" y="4212"/>
                </a:lnTo>
                <a:lnTo>
                  <a:pt x="7680" y="4196"/>
                </a:lnTo>
                <a:lnTo>
                  <a:pt x="7676" y="4182"/>
                </a:lnTo>
                <a:lnTo>
                  <a:pt x="7672" y="4166"/>
                </a:lnTo>
                <a:lnTo>
                  <a:pt x="7664" y="4154"/>
                </a:lnTo>
                <a:lnTo>
                  <a:pt x="7656" y="4142"/>
                </a:lnTo>
                <a:lnTo>
                  <a:pt x="7652" y="4140"/>
                </a:lnTo>
                <a:lnTo>
                  <a:pt x="7648" y="4142"/>
                </a:lnTo>
                <a:lnTo>
                  <a:pt x="7646" y="4142"/>
                </a:lnTo>
                <a:lnTo>
                  <a:pt x="7644" y="4140"/>
                </a:lnTo>
                <a:lnTo>
                  <a:pt x="7640" y="4132"/>
                </a:lnTo>
                <a:lnTo>
                  <a:pt x="7634" y="4124"/>
                </a:lnTo>
                <a:lnTo>
                  <a:pt x="7630" y="4120"/>
                </a:lnTo>
                <a:lnTo>
                  <a:pt x="7626" y="4120"/>
                </a:lnTo>
                <a:lnTo>
                  <a:pt x="7624" y="4120"/>
                </a:lnTo>
                <a:lnTo>
                  <a:pt x="7622" y="4118"/>
                </a:lnTo>
                <a:lnTo>
                  <a:pt x="7618" y="4110"/>
                </a:lnTo>
                <a:lnTo>
                  <a:pt x="7614" y="4098"/>
                </a:lnTo>
                <a:lnTo>
                  <a:pt x="7610" y="4084"/>
                </a:lnTo>
                <a:lnTo>
                  <a:pt x="7606" y="4056"/>
                </a:lnTo>
                <a:lnTo>
                  <a:pt x="7606" y="4046"/>
                </a:lnTo>
                <a:lnTo>
                  <a:pt x="7606" y="4040"/>
                </a:lnTo>
                <a:lnTo>
                  <a:pt x="7608" y="4032"/>
                </a:lnTo>
                <a:lnTo>
                  <a:pt x="7608" y="4024"/>
                </a:lnTo>
                <a:lnTo>
                  <a:pt x="7606" y="4014"/>
                </a:lnTo>
                <a:lnTo>
                  <a:pt x="7602" y="4006"/>
                </a:lnTo>
                <a:lnTo>
                  <a:pt x="7604" y="4004"/>
                </a:lnTo>
                <a:lnTo>
                  <a:pt x="7608" y="4004"/>
                </a:lnTo>
                <a:lnTo>
                  <a:pt x="7612" y="4006"/>
                </a:lnTo>
                <a:lnTo>
                  <a:pt x="7614" y="4004"/>
                </a:lnTo>
                <a:lnTo>
                  <a:pt x="7610" y="3996"/>
                </a:lnTo>
                <a:lnTo>
                  <a:pt x="7602" y="3982"/>
                </a:lnTo>
                <a:lnTo>
                  <a:pt x="7598" y="3970"/>
                </a:lnTo>
                <a:lnTo>
                  <a:pt x="7596" y="3958"/>
                </a:lnTo>
                <a:lnTo>
                  <a:pt x="7594" y="3950"/>
                </a:lnTo>
                <a:lnTo>
                  <a:pt x="7592" y="3944"/>
                </a:lnTo>
                <a:lnTo>
                  <a:pt x="7588" y="3942"/>
                </a:lnTo>
                <a:lnTo>
                  <a:pt x="7582" y="3940"/>
                </a:lnTo>
                <a:lnTo>
                  <a:pt x="7578" y="3938"/>
                </a:lnTo>
                <a:lnTo>
                  <a:pt x="7574" y="3936"/>
                </a:lnTo>
                <a:lnTo>
                  <a:pt x="7572" y="3928"/>
                </a:lnTo>
                <a:lnTo>
                  <a:pt x="7568" y="3922"/>
                </a:lnTo>
                <a:lnTo>
                  <a:pt x="7564" y="3920"/>
                </a:lnTo>
                <a:lnTo>
                  <a:pt x="7558" y="3918"/>
                </a:lnTo>
                <a:lnTo>
                  <a:pt x="7554" y="3918"/>
                </a:lnTo>
                <a:lnTo>
                  <a:pt x="7550" y="3914"/>
                </a:lnTo>
                <a:lnTo>
                  <a:pt x="7544" y="3902"/>
                </a:lnTo>
                <a:lnTo>
                  <a:pt x="7538" y="3908"/>
                </a:lnTo>
                <a:lnTo>
                  <a:pt x="7544" y="3902"/>
                </a:lnTo>
                <a:lnTo>
                  <a:pt x="7538" y="3886"/>
                </a:lnTo>
                <a:lnTo>
                  <a:pt x="7536" y="3872"/>
                </a:lnTo>
                <a:lnTo>
                  <a:pt x="7536" y="3866"/>
                </a:lnTo>
                <a:lnTo>
                  <a:pt x="7538" y="3860"/>
                </a:lnTo>
                <a:lnTo>
                  <a:pt x="7542" y="3858"/>
                </a:lnTo>
                <a:lnTo>
                  <a:pt x="7546" y="3856"/>
                </a:lnTo>
                <a:lnTo>
                  <a:pt x="7550" y="3856"/>
                </a:lnTo>
                <a:lnTo>
                  <a:pt x="7542" y="3852"/>
                </a:lnTo>
                <a:lnTo>
                  <a:pt x="7538" y="3848"/>
                </a:lnTo>
                <a:lnTo>
                  <a:pt x="7532" y="3840"/>
                </a:lnTo>
                <a:lnTo>
                  <a:pt x="7526" y="3830"/>
                </a:lnTo>
                <a:lnTo>
                  <a:pt x="7520" y="3818"/>
                </a:lnTo>
                <a:lnTo>
                  <a:pt x="7512" y="3798"/>
                </a:lnTo>
                <a:lnTo>
                  <a:pt x="7504" y="3780"/>
                </a:lnTo>
                <a:lnTo>
                  <a:pt x="7488" y="3750"/>
                </a:lnTo>
                <a:lnTo>
                  <a:pt x="7476" y="3728"/>
                </a:lnTo>
                <a:lnTo>
                  <a:pt x="7474" y="3718"/>
                </a:lnTo>
                <a:lnTo>
                  <a:pt x="7474" y="3710"/>
                </a:lnTo>
                <a:lnTo>
                  <a:pt x="7476" y="3704"/>
                </a:lnTo>
                <a:lnTo>
                  <a:pt x="7474" y="3700"/>
                </a:lnTo>
                <a:lnTo>
                  <a:pt x="7470" y="3690"/>
                </a:lnTo>
                <a:lnTo>
                  <a:pt x="7464" y="3680"/>
                </a:lnTo>
                <a:lnTo>
                  <a:pt x="7462" y="3674"/>
                </a:lnTo>
                <a:lnTo>
                  <a:pt x="7460" y="3668"/>
                </a:lnTo>
                <a:lnTo>
                  <a:pt x="7460" y="3658"/>
                </a:lnTo>
                <a:lnTo>
                  <a:pt x="7454" y="3648"/>
                </a:lnTo>
                <a:lnTo>
                  <a:pt x="7440" y="3628"/>
                </a:lnTo>
                <a:lnTo>
                  <a:pt x="7426" y="3608"/>
                </a:lnTo>
                <a:lnTo>
                  <a:pt x="7422" y="3598"/>
                </a:lnTo>
                <a:lnTo>
                  <a:pt x="7420" y="3588"/>
                </a:lnTo>
                <a:lnTo>
                  <a:pt x="7420" y="3582"/>
                </a:lnTo>
                <a:lnTo>
                  <a:pt x="7418" y="3576"/>
                </a:lnTo>
                <a:lnTo>
                  <a:pt x="7414" y="3570"/>
                </a:lnTo>
                <a:lnTo>
                  <a:pt x="7412" y="3568"/>
                </a:lnTo>
                <a:lnTo>
                  <a:pt x="7412" y="3562"/>
                </a:lnTo>
                <a:lnTo>
                  <a:pt x="7414" y="3556"/>
                </a:lnTo>
                <a:lnTo>
                  <a:pt x="7420" y="3546"/>
                </a:lnTo>
                <a:lnTo>
                  <a:pt x="7422" y="3550"/>
                </a:lnTo>
                <a:lnTo>
                  <a:pt x="7424" y="3552"/>
                </a:lnTo>
                <a:lnTo>
                  <a:pt x="7424" y="3560"/>
                </a:lnTo>
                <a:lnTo>
                  <a:pt x="7426" y="3570"/>
                </a:lnTo>
                <a:lnTo>
                  <a:pt x="7428" y="3576"/>
                </a:lnTo>
                <a:lnTo>
                  <a:pt x="7434" y="3584"/>
                </a:lnTo>
                <a:lnTo>
                  <a:pt x="7438" y="3590"/>
                </a:lnTo>
                <a:lnTo>
                  <a:pt x="7442" y="3594"/>
                </a:lnTo>
                <a:lnTo>
                  <a:pt x="7444" y="3606"/>
                </a:lnTo>
                <a:lnTo>
                  <a:pt x="7446" y="3618"/>
                </a:lnTo>
                <a:lnTo>
                  <a:pt x="7450" y="3622"/>
                </a:lnTo>
                <a:lnTo>
                  <a:pt x="7454" y="3628"/>
                </a:lnTo>
                <a:lnTo>
                  <a:pt x="7468" y="3644"/>
                </a:lnTo>
                <a:lnTo>
                  <a:pt x="7478" y="3658"/>
                </a:lnTo>
                <a:lnTo>
                  <a:pt x="7480" y="3660"/>
                </a:lnTo>
                <a:lnTo>
                  <a:pt x="7484" y="3662"/>
                </a:lnTo>
                <a:lnTo>
                  <a:pt x="7486" y="3662"/>
                </a:lnTo>
                <a:lnTo>
                  <a:pt x="7490" y="3658"/>
                </a:lnTo>
                <a:lnTo>
                  <a:pt x="7494" y="3644"/>
                </a:lnTo>
                <a:lnTo>
                  <a:pt x="7496" y="3632"/>
                </a:lnTo>
                <a:lnTo>
                  <a:pt x="7502" y="3610"/>
                </a:lnTo>
                <a:lnTo>
                  <a:pt x="7514" y="3572"/>
                </a:lnTo>
                <a:lnTo>
                  <a:pt x="7516" y="3568"/>
                </a:lnTo>
                <a:lnTo>
                  <a:pt x="7516" y="3572"/>
                </a:lnTo>
                <a:lnTo>
                  <a:pt x="7516" y="3578"/>
                </a:lnTo>
                <a:lnTo>
                  <a:pt x="7510" y="3602"/>
                </a:lnTo>
                <a:lnTo>
                  <a:pt x="7510" y="3614"/>
                </a:lnTo>
                <a:lnTo>
                  <a:pt x="7510" y="3620"/>
                </a:lnTo>
                <a:lnTo>
                  <a:pt x="7508" y="3630"/>
                </a:lnTo>
                <a:lnTo>
                  <a:pt x="7502" y="3644"/>
                </a:lnTo>
                <a:lnTo>
                  <a:pt x="7502" y="3646"/>
                </a:lnTo>
                <a:lnTo>
                  <a:pt x="7508" y="3644"/>
                </a:lnTo>
                <a:lnTo>
                  <a:pt x="7512" y="3644"/>
                </a:lnTo>
                <a:lnTo>
                  <a:pt x="7518" y="3644"/>
                </a:lnTo>
                <a:lnTo>
                  <a:pt x="7522" y="3646"/>
                </a:lnTo>
                <a:lnTo>
                  <a:pt x="7526" y="3648"/>
                </a:lnTo>
                <a:lnTo>
                  <a:pt x="7532" y="3658"/>
                </a:lnTo>
                <a:lnTo>
                  <a:pt x="7548" y="3688"/>
                </a:lnTo>
                <a:lnTo>
                  <a:pt x="7564" y="3722"/>
                </a:lnTo>
                <a:lnTo>
                  <a:pt x="7572" y="3736"/>
                </a:lnTo>
                <a:lnTo>
                  <a:pt x="7580" y="3746"/>
                </a:lnTo>
                <a:lnTo>
                  <a:pt x="7584" y="3752"/>
                </a:lnTo>
                <a:lnTo>
                  <a:pt x="7586" y="3756"/>
                </a:lnTo>
                <a:lnTo>
                  <a:pt x="7586" y="3762"/>
                </a:lnTo>
                <a:lnTo>
                  <a:pt x="7592" y="3768"/>
                </a:lnTo>
                <a:lnTo>
                  <a:pt x="7600" y="3776"/>
                </a:lnTo>
                <a:lnTo>
                  <a:pt x="7608" y="3788"/>
                </a:lnTo>
                <a:lnTo>
                  <a:pt x="7610" y="3798"/>
                </a:lnTo>
                <a:lnTo>
                  <a:pt x="7610" y="3804"/>
                </a:lnTo>
                <a:lnTo>
                  <a:pt x="7608" y="3808"/>
                </a:lnTo>
                <a:lnTo>
                  <a:pt x="7608" y="3814"/>
                </a:lnTo>
                <a:lnTo>
                  <a:pt x="7608" y="3818"/>
                </a:lnTo>
                <a:lnTo>
                  <a:pt x="7610" y="3824"/>
                </a:lnTo>
                <a:lnTo>
                  <a:pt x="7612" y="3830"/>
                </a:lnTo>
                <a:lnTo>
                  <a:pt x="7622" y="3840"/>
                </a:lnTo>
                <a:lnTo>
                  <a:pt x="7628" y="3844"/>
                </a:lnTo>
                <a:lnTo>
                  <a:pt x="7636" y="3846"/>
                </a:lnTo>
                <a:lnTo>
                  <a:pt x="7642" y="3850"/>
                </a:lnTo>
                <a:lnTo>
                  <a:pt x="7648" y="3856"/>
                </a:lnTo>
                <a:lnTo>
                  <a:pt x="7656" y="3866"/>
                </a:lnTo>
                <a:lnTo>
                  <a:pt x="7662" y="3878"/>
                </a:lnTo>
                <a:lnTo>
                  <a:pt x="7672" y="3904"/>
                </a:lnTo>
                <a:lnTo>
                  <a:pt x="7680" y="3928"/>
                </a:lnTo>
                <a:lnTo>
                  <a:pt x="7684" y="3938"/>
                </a:lnTo>
                <a:lnTo>
                  <a:pt x="7684" y="3944"/>
                </a:lnTo>
                <a:lnTo>
                  <a:pt x="7682" y="3948"/>
                </a:lnTo>
                <a:lnTo>
                  <a:pt x="7680" y="3952"/>
                </a:lnTo>
                <a:lnTo>
                  <a:pt x="7678" y="3956"/>
                </a:lnTo>
                <a:lnTo>
                  <a:pt x="7678" y="3960"/>
                </a:lnTo>
                <a:lnTo>
                  <a:pt x="7678" y="3966"/>
                </a:lnTo>
                <a:lnTo>
                  <a:pt x="7680" y="3972"/>
                </a:lnTo>
                <a:lnTo>
                  <a:pt x="7684" y="3980"/>
                </a:lnTo>
                <a:lnTo>
                  <a:pt x="7684" y="3984"/>
                </a:lnTo>
                <a:lnTo>
                  <a:pt x="7684" y="3988"/>
                </a:lnTo>
                <a:lnTo>
                  <a:pt x="7682" y="3990"/>
                </a:lnTo>
                <a:lnTo>
                  <a:pt x="7680" y="3992"/>
                </a:lnTo>
                <a:lnTo>
                  <a:pt x="7680" y="3994"/>
                </a:lnTo>
                <a:lnTo>
                  <a:pt x="7688" y="4006"/>
                </a:lnTo>
                <a:lnTo>
                  <a:pt x="7698" y="4022"/>
                </a:lnTo>
                <a:lnTo>
                  <a:pt x="7704" y="4032"/>
                </a:lnTo>
                <a:lnTo>
                  <a:pt x="7710" y="4040"/>
                </a:lnTo>
                <a:lnTo>
                  <a:pt x="7720" y="4044"/>
                </a:lnTo>
                <a:lnTo>
                  <a:pt x="7726" y="4046"/>
                </a:lnTo>
                <a:lnTo>
                  <a:pt x="7732" y="4050"/>
                </a:lnTo>
                <a:lnTo>
                  <a:pt x="7742" y="4062"/>
                </a:lnTo>
                <a:lnTo>
                  <a:pt x="7750" y="4074"/>
                </a:lnTo>
                <a:lnTo>
                  <a:pt x="7756" y="4088"/>
                </a:lnTo>
                <a:lnTo>
                  <a:pt x="7762" y="4096"/>
                </a:lnTo>
                <a:lnTo>
                  <a:pt x="7766" y="4100"/>
                </a:lnTo>
                <a:lnTo>
                  <a:pt x="7768" y="4104"/>
                </a:lnTo>
                <a:lnTo>
                  <a:pt x="7768" y="4112"/>
                </a:lnTo>
                <a:lnTo>
                  <a:pt x="7770" y="4122"/>
                </a:lnTo>
                <a:lnTo>
                  <a:pt x="7772" y="4128"/>
                </a:lnTo>
                <a:lnTo>
                  <a:pt x="7776" y="4132"/>
                </a:lnTo>
                <a:lnTo>
                  <a:pt x="7778" y="4142"/>
                </a:lnTo>
                <a:lnTo>
                  <a:pt x="7780" y="4148"/>
                </a:lnTo>
                <a:lnTo>
                  <a:pt x="7782" y="4154"/>
                </a:lnTo>
                <a:lnTo>
                  <a:pt x="7792" y="4166"/>
                </a:lnTo>
                <a:lnTo>
                  <a:pt x="7804" y="4180"/>
                </a:lnTo>
                <a:lnTo>
                  <a:pt x="7808" y="4188"/>
                </a:lnTo>
                <a:lnTo>
                  <a:pt x="7812" y="4196"/>
                </a:lnTo>
                <a:lnTo>
                  <a:pt x="7814" y="4202"/>
                </a:lnTo>
                <a:lnTo>
                  <a:pt x="7816" y="4204"/>
                </a:lnTo>
                <a:lnTo>
                  <a:pt x="7820" y="4202"/>
                </a:lnTo>
                <a:lnTo>
                  <a:pt x="7822" y="4204"/>
                </a:lnTo>
                <a:lnTo>
                  <a:pt x="7824" y="4210"/>
                </a:lnTo>
                <a:lnTo>
                  <a:pt x="7828" y="4220"/>
                </a:lnTo>
                <a:lnTo>
                  <a:pt x="7832" y="4236"/>
                </a:lnTo>
                <a:lnTo>
                  <a:pt x="7832" y="4254"/>
                </a:lnTo>
                <a:lnTo>
                  <a:pt x="7830" y="4260"/>
                </a:lnTo>
                <a:lnTo>
                  <a:pt x="7826" y="4268"/>
                </a:lnTo>
                <a:lnTo>
                  <a:pt x="7826" y="4272"/>
                </a:lnTo>
                <a:lnTo>
                  <a:pt x="7826" y="4276"/>
                </a:lnTo>
                <a:lnTo>
                  <a:pt x="7828" y="4282"/>
                </a:lnTo>
                <a:lnTo>
                  <a:pt x="7832" y="4286"/>
                </a:lnTo>
                <a:lnTo>
                  <a:pt x="7830" y="4288"/>
                </a:lnTo>
                <a:lnTo>
                  <a:pt x="7828" y="4290"/>
                </a:lnTo>
                <a:lnTo>
                  <a:pt x="7824" y="4294"/>
                </a:lnTo>
                <a:lnTo>
                  <a:pt x="7826" y="4296"/>
                </a:lnTo>
                <a:lnTo>
                  <a:pt x="7832" y="4300"/>
                </a:lnTo>
                <a:lnTo>
                  <a:pt x="7832" y="4302"/>
                </a:lnTo>
                <a:lnTo>
                  <a:pt x="7834" y="4306"/>
                </a:lnTo>
                <a:lnTo>
                  <a:pt x="7834" y="4312"/>
                </a:lnTo>
                <a:lnTo>
                  <a:pt x="7836" y="4318"/>
                </a:lnTo>
                <a:lnTo>
                  <a:pt x="7840" y="4326"/>
                </a:lnTo>
                <a:lnTo>
                  <a:pt x="7840" y="4336"/>
                </a:lnTo>
                <a:lnTo>
                  <a:pt x="7842" y="4350"/>
                </a:lnTo>
                <a:lnTo>
                  <a:pt x="7846" y="4362"/>
                </a:lnTo>
                <a:lnTo>
                  <a:pt x="7850" y="4370"/>
                </a:lnTo>
                <a:lnTo>
                  <a:pt x="7850" y="4376"/>
                </a:lnTo>
                <a:lnTo>
                  <a:pt x="7850" y="4380"/>
                </a:lnTo>
                <a:lnTo>
                  <a:pt x="7850" y="4388"/>
                </a:lnTo>
                <a:lnTo>
                  <a:pt x="7850" y="4394"/>
                </a:lnTo>
                <a:lnTo>
                  <a:pt x="7854" y="4398"/>
                </a:lnTo>
                <a:lnTo>
                  <a:pt x="7856" y="4410"/>
                </a:lnTo>
                <a:lnTo>
                  <a:pt x="7860" y="4418"/>
                </a:lnTo>
                <a:lnTo>
                  <a:pt x="7862" y="4418"/>
                </a:lnTo>
                <a:lnTo>
                  <a:pt x="7864" y="4418"/>
                </a:lnTo>
                <a:lnTo>
                  <a:pt x="7868" y="4418"/>
                </a:lnTo>
                <a:lnTo>
                  <a:pt x="7872" y="4420"/>
                </a:lnTo>
                <a:lnTo>
                  <a:pt x="7874" y="4422"/>
                </a:lnTo>
                <a:lnTo>
                  <a:pt x="7880" y="4424"/>
                </a:lnTo>
                <a:lnTo>
                  <a:pt x="7884" y="4424"/>
                </a:lnTo>
                <a:lnTo>
                  <a:pt x="7888" y="4422"/>
                </a:lnTo>
                <a:lnTo>
                  <a:pt x="7892" y="4422"/>
                </a:lnTo>
                <a:lnTo>
                  <a:pt x="7896" y="4420"/>
                </a:lnTo>
                <a:lnTo>
                  <a:pt x="7900" y="4418"/>
                </a:lnTo>
                <a:lnTo>
                  <a:pt x="7902" y="4416"/>
                </a:lnTo>
                <a:lnTo>
                  <a:pt x="7910" y="4416"/>
                </a:lnTo>
                <a:lnTo>
                  <a:pt x="7916" y="4416"/>
                </a:lnTo>
                <a:lnTo>
                  <a:pt x="7920" y="4416"/>
                </a:lnTo>
                <a:lnTo>
                  <a:pt x="7922" y="4414"/>
                </a:lnTo>
                <a:lnTo>
                  <a:pt x="7924" y="4412"/>
                </a:lnTo>
                <a:lnTo>
                  <a:pt x="7926" y="4408"/>
                </a:lnTo>
                <a:lnTo>
                  <a:pt x="7928" y="4406"/>
                </a:lnTo>
                <a:lnTo>
                  <a:pt x="7932" y="4404"/>
                </a:lnTo>
                <a:lnTo>
                  <a:pt x="7936" y="4404"/>
                </a:lnTo>
                <a:lnTo>
                  <a:pt x="7938" y="4400"/>
                </a:lnTo>
                <a:lnTo>
                  <a:pt x="7942" y="4392"/>
                </a:lnTo>
                <a:lnTo>
                  <a:pt x="7946" y="4388"/>
                </a:lnTo>
                <a:lnTo>
                  <a:pt x="7950" y="4384"/>
                </a:lnTo>
                <a:lnTo>
                  <a:pt x="7958" y="4382"/>
                </a:lnTo>
                <a:lnTo>
                  <a:pt x="7968" y="4382"/>
                </a:lnTo>
                <a:lnTo>
                  <a:pt x="7984" y="4384"/>
                </a:lnTo>
                <a:lnTo>
                  <a:pt x="7998" y="4380"/>
                </a:lnTo>
                <a:lnTo>
                  <a:pt x="8008" y="4374"/>
                </a:lnTo>
                <a:lnTo>
                  <a:pt x="8018" y="4368"/>
                </a:lnTo>
                <a:lnTo>
                  <a:pt x="8034" y="4356"/>
                </a:lnTo>
                <a:lnTo>
                  <a:pt x="8040" y="4354"/>
                </a:lnTo>
                <a:lnTo>
                  <a:pt x="8048" y="4354"/>
                </a:lnTo>
                <a:lnTo>
                  <a:pt x="8054" y="4356"/>
                </a:lnTo>
                <a:lnTo>
                  <a:pt x="8058" y="4356"/>
                </a:lnTo>
                <a:lnTo>
                  <a:pt x="8066" y="4352"/>
                </a:lnTo>
                <a:lnTo>
                  <a:pt x="8074" y="4346"/>
                </a:lnTo>
                <a:lnTo>
                  <a:pt x="8082" y="4336"/>
                </a:lnTo>
                <a:lnTo>
                  <a:pt x="8090" y="4328"/>
                </a:lnTo>
                <a:lnTo>
                  <a:pt x="8100" y="4320"/>
                </a:lnTo>
                <a:lnTo>
                  <a:pt x="8110" y="4316"/>
                </a:lnTo>
                <a:lnTo>
                  <a:pt x="8116" y="4314"/>
                </a:lnTo>
                <a:lnTo>
                  <a:pt x="8124" y="4314"/>
                </a:lnTo>
                <a:lnTo>
                  <a:pt x="8128" y="4314"/>
                </a:lnTo>
                <a:lnTo>
                  <a:pt x="8130" y="4314"/>
                </a:lnTo>
                <a:lnTo>
                  <a:pt x="8136" y="4310"/>
                </a:lnTo>
                <a:lnTo>
                  <a:pt x="8146" y="4302"/>
                </a:lnTo>
                <a:lnTo>
                  <a:pt x="8154" y="4300"/>
                </a:lnTo>
                <a:lnTo>
                  <a:pt x="8164" y="4296"/>
                </a:lnTo>
                <a:lnTo>
                  <a:pt x="8184" y="4290"/>
                </a:lnTo>
                <a:lnTo>
                  <a:pt x="8192" y="4286"/>
                </a:lnTo>
                <a:lnTo>
                  <a:pt x="8194" y="4282"/>
                </a:lnTo>
                <a:lnTo>
                  <a:pt x="8204" y="4280"/>
                </a:lnTo>
                <a:lnTo>
                  <a:pt x="8210" y="4276"/>
                </a:lnTo>
                <a:lnTo>
                  <a:pt x="8212" y="4272"/>
                </a:lnTo>
                <a:lnTo>
                  <a:pt x="8212" y="4260"/>
                </a:lnTo>
                <a:lnTo>
                  <a:pt x="8212" y="4252"/>
                </a:lnTo>
                <a:lnTo>
                  <a:pt x="8216" y="4244"/>
                </a:lnTo>
                <a:lnTo>
                  <a:pt x="8228" y="4234"/>
                </a:lnTo>
                <a:lnTo>
                  <a:pt x="8246" y="4222"/>
                </a:lnTo>
                <a:lnTo>
                  <a:pt x="8252" y="4220"/>
                </a:lnTo>
                <a:lnTo>
                  <a:pt x="8256" y="4218"/>
                </a:lnTo>
                <a:lnTo>
                  <a:pt x="8264" y="4218"/>
                </a:lnTo>
                <a:lnTo>
                  <a:pt x="8268" y="4218"/>
                </a:lnTo>
                <a:lnTo>
                  <a:pt x="8272" y="4216"/>
                </a:lnTo>
                <a:lnTo>
                  <a:pt x="8280" y="4212"/>
                </a:lnTo>
                <a:lnTo>
                  <a:pt x="8284" y="4208"/>
                </a:lnTo>
                <a:lnTo>
                  <a:pt x="8290" y="4206"/>
                </a:lnTo>
                <a:lnTo>
                  <a:pt x="8298" y="4206"/>
                </a:lnTo>
                <a:lnTo>
                  <a:pt x="8308" y="4206"/>
                </a:lnTo>
                <a:lnTo>
                  <a:pt x="8314" y="4208"/>
                </a:lnTo>
                <a:lnTo>
                  <a:pt x="8320" y="4208"/>
                </a:lnTo>
                <a:lnTo>
                  <a:pt x="8322" y="4206"/>
                </a:lnTo>
                <a:lnTo>
                  <a:pt x="8326" y="4202"/>
                </a:lnTo>
                <a:lnTo>
                  <a:pt x="8330" y="4194"/>
                </a:lnTo>
                <a:lnTo>
                  <a:pt x="8334" y="4186"/>
                </a:lnTo>
                <a:lnTo>
                  <a:pt x="8338" y="4176"/>
                </a:lnTo>
                <a:lnTo>
                  <a:pt x="8342" y="4168"/>
                </a:lnTo>
                <a:lnTo>
                  <a:pt x="8350" y="4160"/>
                </a:lnTo>
                <a:lnTo>
                  <a:pt x="8354" y="4160"/>
                </a:lnTo>
                <a:lnTo>
                  <a:pt x="8360" y="4158"/>
                </a:lnTo>
                <a:lnTo>
                  <a:pt x="8374" y="4158"/>
                </a:lnTo>
                <a:lnTo>
                  <a:pt x="8382" y="4154"/>
                </a:lnTo>
                <a:lnTo>
                  <a:pt x="8386" y="4146"/>
                </a:lnTo>
                <a:lnTo>
                  <a:pt x="8390" y="4138"/>
                </a:lnTo>
                <a:lnTo>
                  <a:pt x="8392" y="4130"/>
                </a:lnTo>
                <a:lnTo>
                  <a:pt x="8396" y="4122"/>
                </a:lnTo>
                <a:lnTo>
                  <a:pt x="8406" y="4116"/>
                </a:lnTo>
                <a:lnTo>
                  <a:pt x="8420" y="4110"/>
                </a:lnTo>
                <a:lnTo>
                  <a:pt x="8430" y="4108"/>
                </a:lnTo>
                <a:lnTo>
                  <a:pt x="8436" y="4104"/>
                </a:lnTo>
                <a:lnTo>
                  <a:pt x="8438" y="4100"/>
                </a:lnTo>
                <a:lnTo>
                  <a:pt x="8438" y="4094"/>
                </a:lnTo>
                <a:lnTo>
                  <a:pt x="8436" y="4086"/>
                </a:lnTo>
                <a:lnTo>
                  <a:pt x="8434" y="4076"/>
                </a:lnTo>
                <a:lnTo>
                  <a:pt x="8434" y="4062"/>
                </a:lnTo>
                <a:lnTo>
                  <a:pt x="8438" y="4046"/>
                </a:lnTo>
                <a:lnTo>
                  <a:pt x="8444" y="4034"/>
                </a:lnTo>
                <a:lnTo>
                  <a:pt x="8448" y="4028"/>
                </a:lnTo>
                <a:lnTo>
                  <a:pt x="8452" y="4028"/>
                </a:lnTo>
                <a:lnTo>
                  <a:pt x="8454" y="4032"/>
                </a:lnTo>
                <a:lnTo>
                  <a:pt x="8458" y="4036"/>
                </a:lnTo>
                <a:lnTo>
                  <a:pt x="8460" y="4036"/>
                </a:lnTo>
                <a:lnTo>
                  <a:pt x="8464" y="4034"/>
                </a:lnTo>
                <a:lnTo>
                  <a:pt x="8470" y="4022"/>
                </a:lnTo>
                <a:lnTo>
                  <a:pt x="8476" y="4010"/>
                </a:lnTo>
                <a:lnTo>
                  <a:pt x="8480" y="4002"/>
                </a:lnTo>
                <a:lnTo>
                  <a:pt x="8490" y="3992"/>
                </a:lnTo>
                <a:lnTo>
                  <a:pt x="8500" y="3982"/>
                </a:lnTo>
                <a:lnTo>
                  <a:pt x="8504" y="3974"/>
                </a:lnTo>
                <a:lnTo>
                  <a:pt x="8510" y="3962"/>
                </a:lnTo>
                <a:lnTo>
                  <a:pt x="8516" y="3946"/>
                </a:lnTo>
                <a:lnTo>
                  <a:pt x="8518" y="3936"/>
                </a:lnTo>
                <a:lnTo>
                  <a:pt x="8518" y="3932"/>
                </a:lnTo>
                <a:lnTo>
                  <a:pt x="8516" y="3930"/>
                </a:lnTo>
                <a:lnTo>
                  <a:pt x="8508" y="3926"/>
                </a:lnTo>
                <a:lnTo>
                  <a:pt x="8502" y="3922"/>
                </a:lnTo>
                <a:lnTo>
                  <a:pt x="8498" y="3916"/>
                </a:lnTo>
                <a:lnTo>
                  <a:pt x="8488" y="3896"/>
                </a:lnTo>
                <a:lnTo>
                  <a:pt x="8482" y="3886"/>
                </a:lnTo>
                <a:lnTo>
                  <a:pt x="8476" y="3880"/>
                </a:lnTo>
                <a:lnTo>
                  <a:pt x="8470" y="3874"/>
                </a:lnTo>
                <a:lnTo>
                  <a:pt x="8468" y="3874"/>
                </a:lnTo>
                <a:lnTo>
                  <a:pt x="8464" y="3874"/>
                </a:lnTo>
                <a:lnTo>
                  <a:pt x="8460" y="3876"/>
                </a:lnTo>
                <a:lnTo>
                  <a:pt x="8458" y="3876"/>
                </a:lnTo>
                <a:lnTo>
                  <a:pt x="8452" y="3872"/>
                </a:lnTo>
                <a:lnTo>
                  <a:pt x="8446" y="3868"/>
                </a:lnTo>
                <a:lnTo>
                  <a:pt x="8440" y="3866"/>
                </a:lnTo>
                <a:lnTo>
                  <a:pt x="8432" y="3864"/>
                </a:lnTo>
                <a:lnTo>
                  <a:pt x="8422" y="3862"/>
                </a:lnTo>
                <a:lnTo>
                  <a:pt x="8412" y="3856"/>
                </a:lnTo>
                <a:lnTo>
                  <a:pt x="8404" y="3850"/>
                </a:lnTo>
                <a:lnTo>
                  <a:pt x="8396" y="3842"/>
                </a:lnTo>
                <a:lnTo>
                  <a:pt x="8390" y="3834"/>
                </a:lnTo>
                <a:lnTo>
                  <a:pt x="8386" y="3824"/>
                </a:lnTo>
                <a:lnTo>
                  <a:pt x="8382" y="3814"/>
                </a:lnTo>
                <a:lnTo>
                  <a:pt x="8378" y="3804"/>
                </a:lnTo>
                <a:lnTo>
                  <a:pt x="8378" y="3780"/>
                </a:lnTo>
                <a:lnTo>
                  <a:pt x="8378" y="3774"/>
                </a:lnTo>
                <a:lnTo>
                  <a:pt x="8376" y="3770"/>
                </a:lnTo>
                <a:lnTo>
                  <a:pt x="8376" y="3766"/>
                </a:lnTo>
                <a:lnTo>
                  <a:pt x="8378" y="3760"/>
                </a:lnTo>
                <a:lnTo>
                  <a:pt x="8382" y="3756"/>
                </a:lnTo>
                <a:lnTo>
                  <a:pt x="8382" y="3752"/>
                </a:lnTo>
                <a:lnTo>
                  <a:pt x="8382" y="3746"/>
                </a:lnTo>
                <a:lnTo>
                  <a:pt x="8384" y="3740"/>
                </a:lnTo>
                <a:lnTo>
                  <a:pt x="8384" y="3734"/>
                </a:lnTo>
                <a:lnTo>
                  <a:pt x="8384" y="3732"/>
                </a:lnTo>
                <a:lnTo>
                  <a:pt x="8380" y="3732"/>
                </a:lnTo>
                <a:lnTo>
                  <a:pt x="8378" y="3732"/>
                </a:lnTo>
                <a:lnTo>
                  <a:pt x="8378" y="3734"/>
                </a:lnTo>
                <a:lnTo>
                  <a:pt x="8378" y="3738"/>
                </a:lnTo>
                <a:lnTo>
                  <a:pt x="8378" y="3742"/>
                </a:lnTo>
                <a:lnTo>
                  <a:pt x="8376" y="3742"/>
                </a:lnTo>
                <a:lnTo>
                  <a:pt x="8372" y="3740"/>
                </a:lnTo>
                <a:lnTo>
                  <a:pt x="8370" y="3740"/>
                </a:lnTo>
                <a:lnTo>
                  <a:pt x="8368" y="3748"/>
                </a:lnTo>
                <a:lnTo>
                  <a:pt x="8364" y="3760"/>
                </a:lnTo>
                <a:lnTo>
                  <a:pt x="8362" y="3762"/>
                </a:lnTo>
                <a:lnTo>
                  <a:pt x="8360" y="3762"/>
                </a:lnTo>
                <a:lnTo>
                  <a:pt x="8358" y="3762"/>
                </a:lnTo>
                <a:lnTo>
                  <a:pt x="8354" y="3770"/>
                </a:lnTo>
                <a:lnTo>
                  <a:pt x="8350" y="3776"/>
                </a:lnTo>
                <a:lnTo>
                  <a:pt x="8344" y="3780"/>
                </a:lnTo>
                <a:lnTo>
                  <a:pt x="8338" y="3784"/>
                </a:lnTo>
                <a:lnTo>
                  <a:pt x="8330" y="3794"/>
                </a:lnTo>
                <a:lnTo>
                  <a:pt x="8322" y="3804"/>
                </a:lnTo>
                <a:lnTo>
                  <a:pt x="8312" y="3814"/>
                </a:lnTo>
                <a:lnTo>
                  <a:pt x="8300" y="3826"/>
                </a:lnTo>
                <a:lnTo>
                  <a:pt x="8300" y="3828"/>
                </a:lnTo>
                <a:lnTo>
                  <a:pt x="8302" y="3830"/>
                </a:lnTo>
                <a:lnTo>
                  <a:pt x="8302" y="3832"/>
                </a:lnTo>
                <a:lnTo>
                  <a:pt x="8298" y="3840"/>
                </a:lnTo>
                <a:lnTo>
                  <a:pt x="8290" y="3848"/>
                </a:lnTo>
                <a:lnTo>
                  <a:pt x="8282" y="3850"/>
                </a:lnTo>
                <a:lnTo>
                  <a:pt x="8272" y="3850"/>
                </a:lnTo>
                <a:lnTo>
                  <a:pt x="8262" y="3850"/>
                </a:lnTo>
                <a:lnTo>
                  <a:pt x="8242" y="3846"/>
                </a:lnTo>
                <a:lnTo>
                  <a:pt x="8232" y="3846"/>
                </a:lnTo>
                <a:lnTo>
                  <a:pt x="8222" y="3848"/>
                </a:lnTo>
                <a:lnTo>
                  <a:pt x="8208" y="3854"/>
                </a:lnTo>
                <a:lnTo>
                  <a:pt x="8200" y="3856"/>
                </a:lnTo>
                <a:lnTo>
                  <a:pt x="8196" y="3854"/>
                </a:lnTo>
                <a:lnTo>
                  <a:pt x="8196" y="3852"/>
                </a:lnTo>
                <a:lnTo>
                  <a:pt x="8194" y="3846"/>
                </a:lnTo>
                <a:lnTo>
                  <a:pt x="8194" y="3840"/>
                </a:lnTo>
                <a:lnTo>
                  <a:pt x="8190" y="3838"/>
                </a:lnTo>
                <a:lnTo>
                  <a:pt x="8186" y="3838"/>
                </a:lnTo>
                <a:lnTo>
                  <a:pt x="8180" y="3838"/>
                </a:lnTo>
                <a:lnTo>
                  <a:pt x="8176" y="3838"/>
                </a:lnTo>
                <a:lnTo>
                  <a:pt x="8176" y="3836"/>
                </a:lnTo>
                <a:lnTo>
                  <a:pt x="8176" y="3832"/>
                </a:lnTo>
                <a:lnTo>
                  <a:pt x="8180" y="3826"/>
                </a:lnTo>
                <a:lnTo>
                  <a:pt x="8182" y="3824"/>
                </a:lnTo>
                <a:lnTo>
                  <a:pt x="8180" y="3824"/>
                </a:lnTo>
                <a:lnTo>
                  <a:pt x="8176" y="3824"/>
                </a:lnTo>
                <a:lnTo>
                  <a:pt x="8174" y="3826"/>
                </a:lnTo>
                <a:lnTo>
                  <a:pt x="8172" y="3824"/>
                </a:lnTo>
                <a:lnTo>
                  <a:pt x="8172" y="3822"/>
                </a:lnTo>
                <a:lnTo>
                  <a:pt x="8176" y="3822"/>
                </a:lnTo>
                <a:lnTo>
                  <a:pt x="8178" y="3820"/>
                </a:lnTo>
                <a:lnTo>
                  <a:pt x="8180" y="3818"/>
                </a:lnTo>
                <a:lnTo>
                  <a:pt x="8184" y="3812"/>
                </a:lnTo>
                <a:lnTo>
                  <a:pt x="8188" y="3796"/>
                </a:lnTo>
                <a:lnTo>
                  <a:pt x="8186" y="3790"/>
                </a:lnTo>
                <a:lnTo>
                  <a:pt x="8184" y="3786"/>
                </a:lnTo>
                <a:lnTo>
                  <a:pt x="8182" y="3780"/>
                </a:lnTo>
                <a:lnTo>
                  <a:pt x="8182" y="3776"/>
                </a:lnTo>
                <a:lnTo>
                  <a:pt x="8182" y="3772"/>
                </a:lnTo>
                <a:lnTo>
                  <a:pt x="8184" y="3764"/>
                </a:lnTo>
                <a:lnTo>
                  <a:pt x="8184" y="3758"/>
                </a:lnTo>
                <a:lnTo>
                  <a:pt x="8180" y="3750"/>
                </a:lnTo>
                <a:lnTo>
                  <a:pt x="8174" y="3746"/>
                </a:lnTo>
                <a:lnTo>
                  <a:pt x="8170" y="3744"/>
                </a:lnTo>
                <a:lnTo>
                  <a:pt x="8168" y="3744"/>
                </a:lnTo>
                <a:lnTo>
                  <a:pt x="8164" y="3748"/>
                </a:lnTo>
                <a:lnTo>
                  <a:pt x="8160" y="3762"/>
                </a:lnTo>
                <a:lnTo>
                  <a:pt x="8156" y="3774"/>
                </a:lnTo>
                <a:lnTo>
                  <a:pt x="8154" y="3784"/>
                </a:lnTo>
                <a:lnTo>
                  <a:pt x="8152" y="3816"/>
                </a:lnTo>
                <a:lnTo>
                  <a:pt x="8148" y="3804"/>
                </a:lnTo>
                <a:lnTo>
                  <a:pt x="8146" y="3794"/>
                </a:lnTo>
                <a:lnTo>
                  <a:pt x="8142" y="3786"/>
                </a:lnTo>
                <a:lnTo>
                  <a:pt x="8138" y="3778"/>
                </a:lnTo>
                <a:lnTo>
                  <a:pt x="8132" y="3774"/>
                </a:lnTo>
                <a:lnTo>
                  <a:pt x="8132" y="3770"/>
                </a:lnTo>
                <a:lnTo>
                  <a:pt x="8132" y="3768"/>
                </a:lnTo>
                <a:lnTo>
                  <a:pt x="8130" y="3760"/>
                </a:lnTo>
                <a:lnTo>
                  <a:pt x="8128" y="3756"/>
                </a:lnTo>
                <a:lnTo>
                  <a:pt x="8126" y="3752"/>
                </a:lnTo>
                <a:lnTo>
                  <a:pt x="8128" y="3744"/>
                </a:lnTo>
                <a:lnTo>
                  <a:pt x="8128" y="3736"/>
                </a:lnTo>
                <a:lnTo>
                  <a:pt x="8126" y="3732"/>
                </a:lnTo>
                <a:lnTo>
                  <a:pt x="8124" y="3726"/>
                </a:lnTo>
                <a:lnTo>
                  <a:pt x="8122" y="3720"/>
                </a:lnTo>
                <a:lnTo>
                  <a:pt x="8122" y="3718"/>
                </a:lnTo>
                <a:lnTo>
                  <a:pt x="8126" y="3718"/>
                </a:lnTo>
                <a:lnTo>
                  <a:pt x="8128" y="3722"/>
                </a:lnTo>
                <a:lnTo>
                  <a:pt x="8130" y="3722"/>
                </a:lnTo>
                <a:lnTo>
                  <a:pt x="8132" y="3722"/>
                </a:lnTo>
                <a:lnTo>
                  <a:pt x="8132" y="3724"/>
                </a:lnTo>
                <a:lnTo>
                  <a:pt x="8130" y="3726"/>
                </a:lnTo>
                <a:lnTo>
                  <a:pt x="8128" y="3728"/>
                </a:lnTo>
                <a:lnTo>
                  <a:pt x="8132" y="3728"/>
                </a:lnTo>
                <a:lnTo>
                  <a:pt x="8134" y="3730"/>
                </a:lnTo>
                <a:lnTo>
                  <a:pt x="8132" y="3732"/>
                </a:lnTo>
                <a:lnTo>
                  <a:pt x="8134" y="3734"/>
                </a:lnTo>
                <a:lnTo>
                  <a:pt x="8138" y="3736"/>
                </a:lnTo>
                <a:lnTo>
                  <a:pt x="8140" y="3738"/>
                </a:lnTo>
                <a:lnTo>
                  <a:pt x="8142" y="3740"/>
                </a:lnTo>
                <a:lnTo>
                  <a:pt x="8144" y="3740"/>
                </a:lnTo>
                <a:lnTo>
                  <a:pt x="8144" y="3738"/>
                </a:lnTo>
                <a:lnTo>
                  <a:pt x="8146" y="3738"/>
                </a:lnTo>
                <a:lnTo>
                  <a:pt x="8146" y="3736"/>
                </a:lnTo>
                <a:lnTo>
                  <a:pt x="8146" y="3734"/>
                </a:lnTo>
                <a:lnTo>
                  <a:pt x="8150" y="3730"/>
                </a:lnTo>
                <a:lnTo>
                  <a:pt x="8150" y="3722"/>
                </a:lnTo>
                <a:lnTo>
                  <a:pt x="8150" y="3720"/>
                </a:lnTo>
                <a:lnTo>
                  <a:pt x="8152" y="3718"/>
                </a:lnTo>
                <a:lnTo>
                  <a:pt x="8158" y="3720"/>
                </a:lnTo>
                <a:lnTo>
                  <a:pt x="8160" y="3722"/>
                </a:lnTo>
                <a:lnTo>
                  <a:pt x="8160" y="3720"/>
                </a:lnTo>
                <a:lnTo>
                  <a:pt x="8162" y="3718"/>
                </a:lnTo>
                <a:lnTo>
                  <a:pt x="8164" y="3718"/>
                </a:lnTo>
                <a:lnTo>
                  <a:pt x="8164" y="3714"/>
                </a:lnTo>
                <a:lnTo>
                  <a:pt x="8166" y="3712"/>
                </a:lnTo>
                <a:lnTo>
                  <a:pt x="8168" y="3708"/>
                </a:lnTo>
                <a:lnTo>
                  <a:pt x="8166" y="3706"/>
                </a:lnTo>
                <a:lnTo>
                  <a:pt x="8166" y="3704"/>
                </a:lnTo>
                <a:lnTo>
                  <a:pt x="8166" y="3702"/>
                </a:lnTo>
                <a:lnTo>
                  <a:pt x="8164" y="3700"/>
                </a:lnTo>
                <a:lnTo>
                  <a:pt x="8162" y="3700"/>
                </a:lnTo>
                <a:lnTo>
                  <a:pt x="8162" y="3702"/>
                </a:lnTo>
                <a:lnTo>
                  <a:pt x="8162" y="3704"/>
                </a:lnTo>
                <a:lnTo>
                  <a:pt x="8160" y="3704"/>
                </a:lnTo>
                <a:lnTo>
                  <a:pt x="8156" y="3704"/>
                </a:lnTo>
                <a:lnTo>
                  <a:pt x="8154" y="3706"/>
                </a:lnTo>
                <a:lnTo>
                  <a:pt x="8152" y="3700"/>
                </a:lnTo>
                <a:lnTo>
                  <a:pt x="8152" y="3696"/>
                </a:lnTo>
                <a:lnTo>
                  <a:pt x="8152" y="3690"/>
                </a:lnTo>
                <a:lnTo>
                  <a:pt x="8152" y="3688"/>
                </a:lnTo>
                <a:lnTo>
                  <a:pt x="8150" y="3688"/>
                </a:lnTo>
                <a:lnTo>
                  <a:pt x="8148" y="3688"/>
                </a:lnTo>
                <a:lnTo>
                  <a:pt x="8148" y="3692"/>
                </a:lnTo>
                <a:lnTo>
                  <a:pt x="8148" y="3696"/>
                </a:lnTo>
                <a:lnTo>
                  <a:pt x="8146" y="3698"/>
                </a:lnTo>
                <a:lnTo>
                  <a:pt x="8144" y="3698"/>
                </a:lnTo>
                <a:lnTo>
                  <a:pt x="8140" y="3696"/>
                </a:lnTo>
                <a:lnTo>
                  <a:pt x="8136" y="3698"/>
                </a:lnTo>
                <a:lnTo>
                  <a:pt x="8134" y="3700"/>
                </a:lnTo>
                <a:lnTo>
                  <a:pt x="8130" y="3702"/>
                </a:lnTo>
                <a:lnTo>
                  <a:pt x="8128" y="3704"/>
                </a:lnTo>
                <a:lnTo>
                  <a:pt x="8126" y="3712"/>
                </a:lnTo>
                <a:lnTo>
                  <a:pt x="8118" y="3704"/>
                </a:lnTo>
                <a:lnTo>
                  <a:pt x="8106" y="3696"/>
                </a:lnTo>
                <a:lnTo>
                  <a:pt x="8098" y="3686"/>
                </a:lnTo>
                <a:lnTo>
                  <a:pt x="8094" y="3680"/>
                </a:lnTo>
                <a:lnTo>
                  <a:pt x="8094" y="3676"/>
                </a:lnTo>
                <a:lnTo>
                  <a:pt x="8094" y="3672"/>
                </a:lnTo>
                <a:lnTo>
                  <a:pt x="8092" y="3670"/>
                </a:lnTo>
                <a:lnTo>
                  <a:pt x="8086" y="3668"/>
                </a:lnTo>
                <a:lnTo>
                  <a:pt x="8080" y="3666"/>
                </a:lnTo>
                <a:lnTo>
                  <a:pt x="8078" y="3664"/>
                </a:lnTo>
                <a:lnTo>
                  <a:pt x="8076" y="3662"/>
                </a:lnTo>
                <a:lnTo>
                  <a:pt x="8074" y="3654"/>
                </a:lnTo>
                <a:lnTo>
                  <a:pt x="8072" y="3648"/>
                </a:lnTo>
                <a:lnTo>
                  <a:pt x="8066" y="3638"/>
                </a:lnTo>
                <a:lnTo>
                  <a:pt x="8060" y="3620"/>
                </a:lnTo>
                <a:lnTo>
                  <a:pt x="8056" y="3608"/>
                </a:lnTo>
                <a:lnTo>
                  <a:pt x="8052" y="3602"/>
                </a:lnTo>
                <a:lnTo>
                  <a:pt x="8048" y="3596"/>
                </a:lnTo>
                <a:lnTo>
                  <a:pt x="8046" y="3588"/>
                </a:lnTo>
                <a:lnTo>
                  <a:pt x="8046" y="3584"/>
                </a:lnTo>
                <a:lnTo>
                  <a:pt x="8042" y="3580"/>
                </a:lnTo>
                <a:lnTo>
                  <a:pt x="8036" y="3578"/>
                </a:lnTo>
                <a:lnTo>
                  <a:pt x="8030" y="3578"/>
                </a:lnTo>
                <a:lnTo>
                  <a:pt x="8030" y="3576"/>
                </a:lnTo>
                <a:lnTo>
                  <a:pt x="8032" y="3572"/>
                </a:lnTo>
                <a:lnTo>
                  <a:pt x="8034" y="3568"/>
                </a:lnTo>
                <a:lnTo>
                  <a:pt x="8038" y="3566"/>
                </a:lnTo>
                <a:lnTo>
                  <a:pt x="8046" y="3566"/>
                </a:lnTo>
                <a:lnTo>
                  <a:pt x="8046" y="3562"/>
                </a:lnTo>
                <a:lnTo>
                  <a:pt x="8038" y="3546"/>
                </a:lnTo>
                <a:lnTo>
                  <a:pt x="8038" y="3542"/>
                </a:lnTo>
                <a:lnTo>
                  <a:pt x="8040" y="3540"/>
                </a:lnTo>
                <a:lnTo>
                  <a:pt x="8048" y="3544"/>
                </a:lnTo>
                <a:lnTo>
                  <a:pt x="8056" y="3548"/>
                </a:lnTo>
                <a:lnTo>
                  <a:pt x="8060" y="3548"/>
                </a:lnTo>
                <a:lnTo>
                  <a:pt x="8062" y="3548"/>
                </a:lnTo>
                <a:lnTo>
                  <a:pt x="8070" y="3544"/>
                </a:lnTo>
                <a:lnTo>
                  <a:pt x="8074" y="3544"/>
                </a:lnTo>
                <a:lnTo>
                  <a:pt x="8076" y="3540"/>
                </a:lnTo>
                <a:lnTo>
                  <a:pt x="8078" y="3532"/>
                </a:lnTo>
                <a:lnTo>
                  <a:pt x="8080" y="3530"/>
                </a:lnTo>
                <a:lnTo>
                  <a:pt x="8082" y="3530"/>
                </a:lnTo>
                <a:lnTo>
                  <a:pt x="8090" y="3534"/>
                </a:lnTo>
                <a:lnTo>
                  <a:pt x="8096" y="3538"/>
                </a:lnTo>
                <a:lnTo>
                  <a:pt x="8102" y="3540"/>
                </a:lnTo>
                <a:lnTo>
                  <a:pt x="8108" y="3542"/>
                </a:lnTo>
                <a:lnTo>
                  <a:pt x="8114" y="3538"/>
                </a:lnTo>
                <a:lnTo>
                  <a:pt x="8120" y="3536"/>
                </a:lnTo>
                <a:lnTo>
                  <a:pt x="8122" y="3536"/>
                </a:lnTo>
                <a:lnTo>
                  <a:pt x="8126" y="3538"/>
                </a:lnTo>
                <a:lnTo>
                  <a:pt x="8126" y="3540"/>
                </a:lnTo>
                <a:lnTo>
                  <a:pt x="8130" y="3550"/>
                </a:lnTo>
                <a:lnTo>
                  <a:pt x="8132" y="3556"/>
                </a:lnTo>
                <a:lnTo>
                  <a:pt x="8138" y="3562"/>
                </a:lnTo>
                <a:lnTo>
                  <a:pt x="8142" y="3566"/>
                </a:lnTo>
                <a:lnTo>
                  <a:pt x="8146" y="3572"/>
                </a:lnTo>
                <a:lnTo>
                  <a:pt x="8150" y="3582"/>
                </a:lnTo>
                <a:lnTo>
                  <a:pt x="8154" y="3594"/>
                </a:lnTo>
                <a:lnTo>
                  <a:pt x="8156" y="3600"/>
                </a:lnTo>
                <a:lnTo>
                  <a:pt x="8160" y="3606"/>
                </a:lnTo>
                <a:lnTo>
                  <a:pt x="8164" y="3612"/>
                </a:lnTo>
                <a:lnTo>
                  <a:pt x="8166" y="3616"/>
                </a:lnTo>
                <a:lnTo>
                  <a:pt x="8166" y="3624"/>
                </a:lnTo>
                <a:lnTo>
                  <a:pt x="8168" y="3632"/>
                </a:lnTo>
                <a:lnTo>
                  <a:pt x="8170" y="3636"/>
                </a:lnTo>
                <a:lnTo>
                  <a:pt x="8176" y="3644"/>
                </a:lnTo>
                <a:lnTo>
                  <a:pt x="8182" y="3650"/>
                </a:lnTo>
                <a:lnTo>
                  <a:pt x="8190" y="3656"/>
                </a:lnTo>
                <a:lnTo>
                  <a:pt x="8208" y="3664"/>
                </a:lnTo>
                <a:lnTo>
                  <a:pt x="8222" y="3670"/>
                </a:lnTo>
                <a:lnTo>
                  <a:pt x="8226" y="3672"/>
                </a:lnTo>
                <a:lnTo>
                  <a:pt x="8226" y="3678"/>
                </a:lnTo>
                <a:lnTo>
                  <a:pt x="8226" y="3680"/>
                </a:lnTo>
                <a:lnTo>
                  <a:pt x="8230" y="3684"/>
                </a:lnTo>
                <a:lnTo>
                  <a:pt x="8238" y="3690"/>
                </a:lnTo>
                <a:lnTo>
                  <a:pt x="8248" y="3696"/>
                </a:lnTo>
                <a:lnTo>
                  <a:pt x="8254" y="3700"/>
                </a:lnTo>
                <a:lnTo>
                  <a:pt x="8262" y="3708"/>
                </a:lnTo>
                <a:lnTo>
                  <a:pt x="8270" y="3712"/>
                </a:lnTo>
                <a:lnTo>
                  <a:pt x="8276" y="3714"/>
                </a:lnTo>
                <a:lnTo>
                  <a:pt x="8282" y="3714"/>
                </a:lnTo>
                <a:lnTo>
                  <a:pt x="8292" y="3714"/>
                </a:lnTo>
                <a:lnTo>
                  <a:pt x="8298" y="3716"/>
                </a:lnTo>
                <a:lnTo>
                  <a:pt x="8302" y="3720"/>
                </a:lnTo>
                <a:lnTo>
                  <a:pt x="8308" y="3724"/>
                </a:lnTo>
                <a:lnTo>
                  <a:pt x="8312" y="3726"/>
                </a:lnTo>
                <a:lnTo>
                  <a:pt x="8316" y="3724"/>
                </a:lnTo>
                <a:lnTo>
                  <a:pt x="8322" y="3722"/>
                </a:lnTo>
                <a:lnTo>
                  <a:pt x="8330" y="3714"/>
                </a:lnTo>
                <a:lnTo>
                  <a:pt x="8334" y="3712"/>
                </a:lnTo>
                <a:lnTo>
                  <a:pt x="8340" y="3712"/>
                </a:lnTo>
                <a:lnTo>
                  <a:pt x="8346" y="3710"/>
                </a:lnTo>
                <a:lnTo>
                  <a:pt x="8348" y="3706"/>
                </a:lnTo>
                <a:lnTo>
                  <a:pt x="8350" y="3702"/>
                </a:lnTo>
                <a:lnTo>
                  <a:pt x="8352" y="3702"/>
                </a:lnTo>
                <a:lnTo>
                  <a:pt x="8356" y="3700"/>
                </a:lnTo>
                <a:lnTo>
                  <a:pt x="8360" y="3700"/>
                </a:lnTo>
                <a:lnTo>
                  <a:pt x="8364" y="3698"/>
                </a:lnTo>
                <a:lnTo>
                  <a:pt x="8368" y="3692"/>
                </a:lnTo>
                <a:lnTo>
                  <a:pt x="8372" y="3690"/>
                </a:lnTo>
                <a:lnTo>
                  <a:pt x="8376" y="3690"/>
                </a:lnTo>
                <a:lnTo>
                  <a:pt x="8382" y="3690"/>
                </a:lnTo>
                <a:lnTo>
                  <a:pt x="8388" y="3690"/>
                </a:lnTo>
                <a:lnTo>
                  <a:pt x="8396" y="3694"/>
                </a:lnTo>
                <a:lnTo>
                  <a:pt x="8402" y="3702"/>
                </a:lnTo>
                <a:lnTo>
                  <a:pt x="8406" y="3712"/>
                </a:lnTo>
                <a:lnTo>
                  <a:pt x="8408" y="3722"/>
                </a:lnTo>
                <a:lnTo>
                  <a:pt x="8412" y="3742"/>
                </a:lnTo>
                <a:lnTo>
                  <a:pt x="8414" y="3758"/>
                </a:lnTo>
                <a:lnTo>
                  <a:pt x="8418" y="3762"/>
                </a:lnTo>
                <a:lnTo>
                  <a:pt x="8420" y="3764"/>
                </a:lnTo>
                <a:lnTo>
                  <a:pt x="8430" y="3766"/>
                </a:lnTo>
                <a:lnTo>
                  <a:pt x="8438" y="3768"/>
                </a:lnTo>
                <a:lnTo>
                  <a:pt x="8444" y="3770"/>
                </a:lnTo>
                <a:lnTo>
                  <a:pt x="8446" y="3772"/>
                </a:lnTo>
                <a:lnTo>
                  <a:pt x="8450" y="3774"/>
                </a:lnTo>
                <a:lnTo>
                  <a:pt x="8454" y="3774"/>
                </a:lnTo>
                <a:lnTo>
                  <a:pt x="8458" y="3772"/>
                </a:lnTo>
                <a:lnTo>
                  <a:pt x="8468" y="3772"/>
                </a:lnTo>
                <a:lnTo>
                  <a:pt x="8474" y="3774"/>
                </a:lnTo>
                <a:lnTo>
                  <a:pt x="8478" y="3776"/>
                </a:lnTo>
                <a:lnTo>
                  <a:pt x="8484" y="3780"/>
                </a:lnTo>
                <a:lnTo>
                  <a:pt x="8490" y="3782"/>
                </a:lnTo>
                <a:lnTo>
                  <a:pt x="8492" y="3782"/>
                </a:lnTo>
                <a:lnTo>
                  <a:pt x="8496" y="3782"/>
                </a:lnTo>
                <a:lnTo>
                  <a:pt x="8502" y="3780"/>
                </a:lnTo>
                <a:lnTo>
                  <a:pt x="8508" y="3780"/>
                </a:lnTo>
                <a:lnTo>
                  <a:pt x="8524" y="3784"/>
                </a:lnTo>
                <a:lnTo>
                  <a:pt x="8538" y="3788"/>
                </a:lnTo>
                <a:lnTo>
                  <a:pt x="8542" y="3788"/>
                </a:lnTo>
                <a:lnTo>
                  <a:pt x="8542" y="3786"/>
                </a:lnTo>
                <a:lnTo>
                  <a:pt x="8542" y="3782"/>
                </a:lnTo>
                <a:lnTo>
                  <a:pt x="8544" y="3780"/>
                </a:lnTo>
                <a:lnTo>
                  <a:pt x="8546" y="3780"/>
                </a:lnTo>
                <a:lnTo>
                  <a:pt x="8550" y="3786"/>
                </a:lnTo>
                <a:lnTo>
                  <a:pt x="8554" y="3790"/>
                </a:lnTo>
                <a:lnTo>
                  <a:pt x="8560" y="3792"/>
                </a:lnTo>
                <a:lnTo>
                  <a:pt x="8568" y="3792"/>
                </a:lnTo>
                <a:lnTo>
                  <a:pt x="8578" y="3796"/>
                </a:lnTo>
                <a:lnTo>
                  <a:pt x="8582" y="3798"/>
                </a:lnTo>
                <a:lnTo>
                  <a:pt x="8584" y="3798"/>
                </a:lnTo>
                <a:lnTo>
                  <a:pt x="8586" y="3796"/>
                </a:lnTo>
                <a:lnTo>
                  <a:pt x="8586" y="3792"/>
                </a:lnTo>
                <a:lnTo>
                  <a:pt x="8588" y="3790"/>
                </a:lnTo>
                <a:lnTo>
                  <a:pt x="8590" y="3790"/>
                </a:lnTo>
                <a:lnTo>
                  <a:pt x="8594" y="3798"/>
                </a:lnTo>
                <a:lnTo>
                  <a:pt x="8598" y="3800"/>
                </a:lnTo>
                <a:lnTo>
                  <a:pt x="8602" y="3800"/>
                </a:lnTo>
                <a:lnTo>
                  <a:pt x="8604" y="3798"/>
                </a:lnTo>
                <a:lnTo>
                  <a:pt x="8612" y="3794"/>
                </a:lnTo>
                <a:lnTo>
                  <a:pt x="8616" y="3792"/>
                </a:lnTo>
                <a:lnTo>
                  <a:pt x="8618" y="3792"/>
                </a:lnTo>
                <a:lnTo>
                  <a:pt x="8620" y="3794"/>
                </a:lnTo>
                <a:lnTo>
                  <a:pt x="8622" y="3794"/>
                </a:lnTo>
                <a:lnTo>
                  <a:pt x="8626" y="3790"/>
                </a:lnTo>
                <a:lnTo>
                  <a:pt x="8628" y="3788"/>
                </a:lnTo>
                <a:lnTo>
                  <a:pt x="8634" y="3788"/>
                </a:lnTo>
                <a:lnTo>
                  <a:pt x="8640" y="3788"/>
                </a:lnTo>
                <a:lnTo>
                  <a:pt x="8650" y="3790"/>
                </a:lnTo>
                <a:lnTo>
                  <a:pt x="8658" y="3792"/>
                </a:lnTo>
                <a:lnTo>
                  <a:pt x="8664" y="3794"/>
                </a:lnTo>
                <a:lnTo>
                  <a:pt x="8666" y="3792"/>
                </a:lnTo>
                <a:lnTo>
                  <a:pt x="8666" y="3790"/>
                </a:lnTo>
                <a:lnTo>
                  <a:pt x="8668" y="3788"/>
                </a:lnTo>
                <a:lnTo>
                  <a:pt x="8670" y="3786"/>
                </a:lnTo>
                <a:lnTo>
                  <a:pt x="8674" y="3786"/>
                </a:lnTo>
                <a:lnTo>
                  <a:pt x="8682" y="3786"/>
                </a:lnTo>
                <a:lnTo>
                  <a:pt x="8698" y="3790"/>
                </a:lnTo>
                <a:lnTo>
                  <a:pt x="8708" y="3792"/>
                </a:lnTo>
                <a:lnTo>
                  <a:pt x="8712" y="3794"/>
                </a:lnTo>
                <a:lnTo>
                  <a:pt x="8716" y="3790"/>
                </a:lnTo>
                <a:lnTo>
                  <a:pt x="8720" y="3788"/>
                </a:lnTo>
                <a:lnTo>
                  <a:pt x="8728" y="3786"/>
                </a:lnTo>
                <a:lnTo>
                  <a:pt x="8754" y="3782"/>
                </a:lnTo>
                <a:lnTo>
                  <a:pt x="8780" y="3782"/>
                </a:lnTo>
                <a:lnTo>
                  <a:pt x="8788" y="3784"/>
                </a:lnTo>
                <a:lnTo>
                  <a:pt x="8792" y="3786"/>
                </a:lnTo>
                <a:lnTo>
                  <a:pt x="8792" y="3788"/>
                </a:lnTo>
                <a:lnTo>
                  <a:pt x="8794" y="3798"/>
                </a:lnTo>
                <a:lnTo>
                  <a:pt x="8792" y="3804"/>
                </a:lnTo>
                <a:lnTo>
                  <a:pt x="8794" y="3808"/>
                </a:lnTo>
                <a:lnTo>
                  <a:pt x="8796" y="3810"/>
                </a:lnTo>
                <a:lnTo>
                  <a:pt x="8804" y="3812"/>
                </a:lnTo>
                <a:lnTo>
                  <a:pt x="8810" y="3812"/>
                </a:lnTo>
                <a:lnTo>
                  <a:pt x="8812" y="3814"/>
                </a:lnTo>
                <a:lnTo>
                  <a:pt x="8814" y="3816"/>
                </a:lnTo>
                <a:lnTo>
                  <a:pt x="8814" y="3820"/>
                </a:lnTo>
                <a:lnTo>
                  <a:pt x="8814" y="3826"/>
                </a:lnTo>
                <a:lnTo>
                  <a:pt x="8814" y="3830"/>
                </a:lnTo>
                <a:lnTo>
                  <a:pt x="8816" y="3832"/>
                </a:lnTo>
                <a:lnTo>
                  <a:pt x="8820" y="3838"/>
                </a:lnTo>
                <a:lnTo>
                  <a:pt x="8820" y="3842"/>
                </a:lnTo>
                <a:lnTo>
                  <a:pt x="8820" y="3846"/>
                </a:lnTo>
                <a:lnTo>
                  <a:pt x="8822" y="3850"/>
                </a:lnTo>
                <a:lnTo>
                  <a:pt x="8826" y="3854"/>
                </a:lnTo>
                <a:lnTo>
                  <a:pt x="8824" y="3856"/>
                </a:lnTo>
                <a:lnTo>
                  <a:pt x="8824" y="3858"/>
                </a:lnTo>
                <a:lnTo>
                  <a:pt x="8828" y="3862"/>
                </a:lnTo>
                <a:lnTo>
                  <a:pt x="8832" y="3864"/>
                </a:lnTo>
                <a:lnTo>
                  <a:pt x="8834" y="3864"/>
                </a:lnTo>
                <a:lnTo>
                  <a:pt x="8838" y="3862"/>
                </a:lnTo>
                <a:lnTo>
                  <a:pt x="8840" y="3862"/>
                </a:lnTo>
                <a:lnTo>
                  <a:pt x="8844" y="3862"/>
                </a:lnTo>
                <a:lnTo>
                  <a:pt x="8846" y="3864"/>
                </a:lnTo>
                <a:lnTo>
                  <a:pt x="8852" y="3870"/>
                </a:lnTo>
                <a:lnTo>
                  <a:pt x="8856" y="3874"/>
                </a:lnTo>
                <a:lnTo>
                  <a:pt x="8860" y="3876"/>
                </a:lnTo>
                <a:lnTo>
                  <a:pt x="8864" y="3880"/>
                </a:lnTo>
                <a:lnTo>
                  <a:pt x="8870" y="3888"/>
                </a:lnTo>
                <a:lnTo>
                  <a:pt x="8874" y="3896"/>
                </a:lnTo>
                <a:lnTo>
                  <a:pt x="8880" y="3902"/>
                </a:lnTo>
                <a:lnTo>
                  <a:pt x="8888" y="3908"/>
                </a:lnTo>
                <a:lnTo>
                  <a:pt x="8896" y="3912"/>
                </a:lnTo>
                <a:lnTo>
                  <a:pt x="8904" y="3914"/>
                </a:lnTo>
                <a:lnTo>
                  <a:pt x="8912" y="3916"/>
                </a:lnTo>
                <a:lnTo>
                  <a:pt x="8920" y="3914"/>
                </a:lnTo>
                <a:lnTo>
                  <a:pt x="8926" y="3910"/>
                </a:lnTo>
                <a:lnTo>
                  <a:pt x="8932" y="3908"/>
                </a:lnTo>
                <a:lnTo>
                  <a:pt x="8936" y="3908"/>
                </a:lnTo>
                <a:lnTo>
                  <a:pt x="8940" y="3910"/>
                </a:lnTo>
                <a:lnTo>
                  <a:pt x="8940" y="3914"/>
                </a:lnTo>
                <a:lnTo>
                  <a:pt x="8940" y="3920"/>
                </a:lnTo>
                <a:lnTo>
                  <a:pt x="8934" y="3926"/>
                </a:lnTo>
                <a:lnTo>
                  <a:pt x="8928" y="3930"/>
                </a:lnTo>
                <a:lnTo>
                  <a:pt x="8916" y="3934"/>
                </a:lnTo>
                <a:lnTo>
                  <a:pt x="8904" y="3934"/>
                </a:lnTo>
                <a:lnTo>
                  <a:pt x="8894" y="3934"/>
                </a:lnTo>
                <a:lnTo>
                  <a:pt x="8880" y="3932"/>
                </a:lnTo>
                <a:lnTo>
                  <a:pt x="8880" y="3934"/>
                </a:lnTo>
                <a:lnTo>
                  <a:pt x="8884" y="3940"/>
                </a:lnTo>
                <a:lnTo>
                  <a:pt x="8908" y="3970"/>
                </a:lnTo>
                <a:lnTo>
                  <a:pt x="8938" y="4004"/>
                </a:lnTo>
                <a:lnTo>
                  <a:pt x="8948" y="4014"/>
                </a:lnTo>
                <a:lnTo>
                  <a:pt x="8958" y="4020"/>
                </a:lnTo>
                <a:lnTo>
                  <a:pt x="8968" y="4020"/>
                </a:lnTo>
                <a:lnTo>
                  <a:pt x="8978" y="4018"/>
                </a:lnTo>
                <a:lnTo>
                  <a:pt x="8990" y="4010"/>
                </a:lnTo>
                <a:lnTo>
                  <a:pt x="9006" y="3998"/>
                </a:lnTo>
                <a:lnTo>
                  <a:pt x="9012" y="3990"/>
                </a:lnTo>
                <a:lnTo>
                  <a:pt x="9016" y="3980"/>
                </a:lnTo>
                <a:lnTo>
                  <a:pt x="9016" y="3972"/>
                </a:lnTo>
                <a:lnTo>
                  <a:pt x="9016" y="3964"/>
                </a:lnTo>
                <a:lnTo>
                  <a:pt x="9016" y="3956"/>
                </a:lnTo>
                <a:lnTo>
                  <a:pt x="9018" y="3950"/>
                </a:lnTo>
                <a:lnTo>
                  <a:pt x="9020" y="3944"/>
                </a:lnTo>
                <a:lnTo>
                  <a:pt x="9026" y="3940"/>
                </a:lnTo>
                <a:lnTo>
                  <a:pt x="9034" y="3940"/>
                </a:lnTo>
                <a:lnTo>
                  <a:pt x="9036" y="3940"/>
                </a:lnTo>
                <a:lnTo>
                  <a:pt x="9036" y="3942"/>
                </a:lnTo>
                <a:lnTo>
                  <a:pt x="9034" y="3944"/>
                </a:lnTo>
                <a:lnTo>
                  <a:pt x="9030" y="3954"/>
                </a:lnTo>
                <a:lnTo>
                  <a:pt x="9030" y="3958"/>
                </a:lnTo>
                <a:lnTo>
                  <a:pt x="9032" y="3964"/>
                </a:lnTo>
                <a:lnTo>
                  <a:pt x="9034" y="3968"/>
                </a:lnTo>
                <a:lnTo>
                  <a:pt x="9034" y="3972"/>
                </a:lnTo>
                <a:lnTo>
                  <a:pt x="9032" y="3978"/>
                </a:lnTo>
                <a:lnTo>
                  <a:pt x="9032" y="3982"/>
                </a:lnTo>
                <a:lnTo>
                  <a:pt x="9032" y="3988"/>
                </a:lnTo>
                <a:lnTo>
                  <a:pt x="9034" y="3994"/>
                </a:lnTo>
                <a:lnTo>
                  <a:pt x="9038" y="4004"/>
                </a:lnTo>
                <a:lnTo>
                  <a:pt x="9042" y="4014"/>
                </a:lnTo>
                <a:lnTo>
                  <a:pt x="9042" y="4022"/>
                </a:lnTo>
                <a:lnTo>
                  <a:pt x="9040" y="4038"/>
                </a:lnTo>
                <a:lnTo>
                  <a:pt x="9038" y="4048"/>
                </a:lnTo>
                <a:lnTo>
                  <a:pt x="9036" y="4062"/>
                </a:lnTo>
                <a:lnTo>
                  <a:pt x="9036" y="4084"/>
                </a:lnTo>
                <a:lnTo>
                  <a:pt x="9040" y="4112"/>
                </a:lnTo>
                <a:lnTo>
                  <a:pt x="9058" y="4210"/>
                </a:lnTo>
                <a:lnTo>
                  <a:pt x="9064" y="4240"/>
                </a:lnTo>
                <a:lnTo>
                  <a:pt x="9072" y="4260"/>
                </a:lnTo>
                <a:lnTo>
                  <a:pt x="9082" y="4284"/>
                </a:lnTo>
                <a:lnTo>
                  <a:pt x="9098" y="4320"/>
                </a:lnTo>
                <a:lnTo>
                  <a:pt x="9112" y="4364"/>
                </a:lnTo>
                <a:lnTo>
                  <a:pt x="9118" y="4384"/>
                </a:lnTo>
                <a:lnTo>
                  <a:pt x="9122" y="4404"/>
                </a:lnTo>
                <a:lnTo>
                  <a:pt x="9124" y="4418"/>
                </a:lnTo>
                <a:lnTo>
                  <a:pt x="9130" y="4432"/>
                </a:lnTo>
                <a:lnTo>
                  <a:pt x="9142" y="4454"/>
                </a:lnTo>
                <a:lnTo>
                  <a:pt x="9150" y="4468"/>
                </a:lnTo>
                <a:lnTo>
                  <a:pt x="9158" y="4484"/>
                </a:lnTo>
                <a:lnTo>
                  <a:pt x="9164" y="4504"/>
                </a:lnTo>
                <a:lnTo>
                  <a:pt x="9170" y="4530"/>
                </a:lnTo>
                <a:lnTo>
                  <a:pt x="9178" y="4558"/>
                </a:lnTo>
                <a:lnTo>
                  <a:pt x="9186" y="4582"/>
                </a:lnTo>
                <a:lnTo>
                  <a:pt x="9194" y="4604"/>
                </a:lnTo>
                <a:lnTo>
                  <a:pt x="9202" y="4622"/>
                </a:lnTo>
                <a:lnTo>
                  <a:pt x="9212" y="4636"/>
                </a:lnTo>
                <a:lnTo>
                  <a:pt x="9218" y="4640"/>
                </a:lnTo>
                <a:lnTo>
                  <a:pt x="9222" y="4644"/>
                </a:lnTo>
                <a:lnTo>
                  <a:pt x="9228" y="4646"/>
                </a:lnTo>
                <a:lnTo>
                  <a:pt x="9232" y="4646"/>
                </a:lnTo>
                <a:lnTo>
                  <a:pt x="9238" y="4644"/>
                </a:lnTo>
                <a:lnTo>
                  <a:pt x="9242" y="4640"/>
                </a:lnTo>
                <a:lnTo>
                  <a:pt x="9250" y="4630"/>
                </a:lnTo>
                <a:lnTo>
                  <a:pt x="9254" y="4624"/>
                </a:lnTo>
                <a:lnTo>
                  <a:pt x="9256" y="4616"/>
                </a:lnTo>
                <a:lnTo>
                  <a:pt x="9256" y="4610"/>
                </a:lnTo>
                <a:lnTo>
                  <a:pt x="9258" y="4604"/>
                </a:lnTo>
                <a:lnTo>
                  <a:pt x="9260" y="4600"/>
                </a:lnTo>
                <a:lnTo>
                  <a:pt x="9264" y="4596"/>
                </a:lnTo>
                <a:lnTo>
                  <a:pt x="9272" y="4592"/>
                </a:lnTo>
                <a:lnTo>
                  <a:pt x="9290" y="4590"/>
                </a:lnTo>
                <a:lnTo>
                  <a:pt x="9300" y="4590"/>
                </a:lnTo>
                <a:lnTo>
                  <a:pt x="9306" y="4590"/>
                </a:lnTo>
                <a:lnTo>
                  <a:pt x="9308" y="4590"/>
                </a:lnTo>
                <a:lnTo>
                  <a:pt x="9308" y="4588"/>
                </a:lnTo>
                <a:lnTo>
                  <a:pt x="9308" y="4586"/>
                </a:lnTo>
                <a:lnTo>
                  <a:pt x="9304" y="4584"/>
                </a:lnTo>
                <a:lnTo>
                  <a:pt x="9296" y="4582"/>
                </a:lnTo>
                <a:lnTo>
                  <a:pt x="9292" y="4578"/>
                </a:lnTo>
                <a:lnTo>
                  <a:pt x="9290" y="4574"/>
                </a:lnTo>
                <a:lnTo>
                  <a:pt x="9290" y="4570"/>
                </a:lnTo>
                <a:lnTo>
                  <a:pt x="9294" y="4562"/>
                </a:lnTo>
                <a:lnTo>
                  <a:pt x="9300" y="4554"/>
                </a:lnTo>
                <a:lnTo>
                  <a:pt x="9302" y="4548"/>
                </a:lnTo>
                <a:lnTo>
                  <a:pt x="9302" y="4540"/>
                </a:lnTo>
                <a:lnTo>
                  <a:pt x="9304" y="4538"/>
                </a:lnTo>
                <a:lnTo>
                  <a:pt x="9316" y="4538"/>
                </a:lnTo>
                <a:lnTo>
                  <a:pt x="9324" y="4536"/>
                </a:lnTo>
                <a:lnTo>
                  <a:pt x="9326" y="4534"/>
                </a:lnTo>
                <a:lnTo>
                  <a:pt x="9326" y="4530"/>
                </a:lnTo>
                <a:lnTo>
                  <a:pt x="9326" y="4522"/>
                </a:lnTo>
                <a:lnTo>
                  <a:pt x="9324" y="4512"/>
                </a:lnTo>
                <a:lnTo>
                  <a:pt x="9322" y="4498"/>
                </a:lnTo>
                <a:lnTo>
                  <a:pt x="9322" y="4482"/>
                </a:lnTo>
                <a:lnTo>
                  <a:pt x="9322" y="4464"/>
                </a:lnTo>
                <a:lnTo>
                  <a:pt x="9328" y="4446"/>
                </a:lnTo>
                <a:lnTo>
                  <a:pt x="9336" y="4424"/>
                </a:lnTo>
                <a:lnTo>
                  <a:pt x="9342" y="4406"/>
                </a:lnTo>
                <a:lnTo>
                  <a:pt x="9344" y="4396"/>
                </a:lnTo>
                <a:lnTo>
                  <a:pt x="9344" y="4384"/>
                </a:lnTo>
                <a:lnTo>
                  <a:pt x="9342" y="4370"/>
                </a:lnTo>
                <a:lnTo>
                  <a:pt x="9338" y="4354"/>
                </a:lnTo>
                <a:lnTo>
                  <a:pt x="9336" y="4342"/>
                </a:lnTo>
                <a:lnTo>
                  <a:pt x="9338" y="4336"/>
                </a:lnTo>
                <a:lnTo>
                  <a:pt x="9338" y="4328"/>
                </a:lnTo>
                <a:lnTo>
                  <a:pt x="9334" y="4308"/>
                </a:lnTo>
                <a:lnTo>
                  <a:pt x="9332" y="4296"/>
                </a:lnTo>
                <a:lnTo>
                  <a:pt x="9330" y="4288"/>
                </a:lnTo>
                <a:lnTo>
                  <a:pt x="9332" y="4282"/>
                </a:lnTo>
                <a:lnTo>
                  <a:pt x="9334" y="4276"/>
                </a:lnTo>
                <a:lnTo>
                  <a:pt x="9336" y="4272"/>
                </a:lnTo>
                <a:lnTo>
                  <a:pt x="9340" y="4270"/>
                </a:lnTo>
                <a:lnTo>
                  <a:pt x="9348" y="4266"/>
                </a:lnTo>
                <a:lnTo>
                  <a:pt x="9358" y="4264"/>
                </a:lnTo>
                <a:lnTo>
                  <a:pt x="9368" y="4262"/>
                </a:lnTo>
                <a:lnTo>
                  <a:pt x="9376" y="4258"/>
                </a:lnTo>
                <a:lnTo>
                  <a:pt x="9378" y="4254"/>
                </a:lnTo>
                <a:lnTo>
                  <a:pt x="9380" y="4248"/>
                </a:lnTo>
                <a:lnTo>
                  <a:pt x="9382" y="4240"/>
                </a:lnTo>
                <a:lnTo>
                  <a:pt x="9384" y="4236"/>
                </a:lnTo>
                <a:lnTo>
                  <a:pt x="9386" y="4236"/>
                </a:lnTo>
                <a:lnTo>
                  <a:pt x="9390" y="4238"/>
                </a:lnTo>
                <a:lnTo>
                  <a:pt x="9396" y="4240"/>
                </a:lnTo>
                <a:lnTo>
                  <a:pt x="9402" y="4242"/>
                </a:lnTo>
                <a:lnTo>
                  <a:pt x="9408" y="4240"/>
                </a:lnTo>
                <a:lnTo>
                  <a:pt x="9418" y="4232"/>
                </a:lnTo>
                <a:lnTo>
                  <a:pt x="9424" y="4224"/>
                </a:lnTo>
                <a:lnTo>
                  <a:pt x="9426" y="4218"/>
                </a:lnTo>
                <a:lnTo>
                  <a:pt x="9426" y="4216"/>
                </a:lnTo>
                <a:lnTo>
                  <a:pt x="9426" y="4214"/>
                </a:lnTo>
                <a:lnTo>
                  <a:pt x="9426" y="4210"/>
                </a:lnTo>
                <a:lnTo>
                  <a:pt x="9430" y="4204"/>
                </a:lnTo>
                <a:lnTo>
                  <a:pt x="9440" y="4196"/>
                </a:lnTo>
                <a:lnTo>
                  <a:pt x="9454" y="4182"/>
                </a:lnTo>
                <a:lnTo>
                  <a:pt x="9472" y="4166"/>
                </a:lnTo>
                <a:lnTo>
                  <a:pt x="9488" y="4148"/>
                </a:lnTo>
                <a:lnTo>
                  <a:pt x="9512" y="4118"/>
                </a:lnTo>
                <a:lnTo>
                  <a:pt x="9532" y="4090"/>
                </a:lnTo>
                <a:lnTo>
                  <a:pt x="9542" y="4080"/>
                </a:lnTo>
                <a:lnTo>
                  <a:pt x="9554" y="4070"/>
                </a:lnTo>
                <a:lnTo>
                  <a:pt x="9562" y="4066"/>
                </a:lnTo>
                <a:lnTo>
                  <a:pt x="9568" y="4064"/>
                </a:lnTo>
                <a:lnTo>
                  <a:pt x="9576" y="4064"/>
                </a:lnTo>
                <a:lnTo>
                  <a:pt x="9580" y="4062"/>
                </a:lnTo>
                <a:lnTo>
                  <a:pt x="9586" y="4060"/>
                </a:lnTo>
                <a:lnTo>
                  <a:pt x="9592" y="4052"/>
                </a:lnTo>
                <a:lnTo>
                  <a:pt x="9602" y="4040"/>
                </a:lnTo>
                <a:lnTo>
                  <a:pt x="9610" y="4026"/>
                </a:lnTo>
                <a:lnTo>
                  <a:pt x="9612" y="4016"/>
                </a:lnTo>
                <a:lnTo>
                  <a:pt x="9612" y="4008"/>
                </a:lnTo>
                <a:lnTo>
                  <a:pt x="9610" y="4000"/>
                </a:lnTo>
                <a:lnTo>
                  <a:pt x="9608" y="3994"/>
                </a:lnTo>
                <a:lnTo>
                  <a:pt x="9608" y="3988"/>
                </a:lnTo>
                <a:lnTo>
                  <a:pt x="9614" y="3984"/>
                </a:lnTo>
                <a:lnTo>
                  <a:pt x="9624" y="3978"/>
                </a:lnTo>
                <a:lnTo>
                  <a:pt x="9636" y="3972"/>
                </a:lnTo>
                <a:lnTo>
                  <a:pt x="9646" y="3966"/>
                </a:lnTo>
                <a:lnTo>
                  <a:pt x="9656" y="3958"/>
                </a:lnTo>
                <a:lnTo>
                  <a:pt x="9658" y="3956"/>
                </a:lnTo>
                <a:lnTo>
                  <a:pt x="9660" y="3956"/>
                </a:lnTo>
                <a:lnTo>
                  <a:pt x="9662" y="3966"/>
                </a:lnTo>
                <a:lnTo>
                  <a:pt x="9664" y="3972"/>
                </a:lnTo>
                <a:lnTo>
                  <a:pt x="9666" y="3976"/>
                </a:lnTo>
                <a:lnTo>
                  <a:pt x="9668" y="3976"/>
                </a:lnTo>
                <a:lnTo>
                  <a:pt x="9672" y="3976"/>
                </a:lnTo>
                <a:lnTo>
                  <a:pt x="9678" y="3974"/>
                </a:lnTo>
                <a:lnTo>
                  <a:pt x="9682" y="3972"/>
                </a:lnTo>
                <a:lnTo>
                  <a:pt x="9686" y="3974"/>
                </a:lnTo>
                <a:lnTo>
                  <a:pt x="9694" y="3976"/>
                </a:lnTo>
                <a:lnTo>
                  <a:pt x="9696" y="3976"/>
                </a:lnTo>
                <a:lnTo>
                  <a:pt x="9698" y="3972"/>
                </a:lnTo>
                <a:lnTo>
                  <a:pt x="9696" y="3966"/>
                </a:lnTo>
                <a:lnTo>
                  <a:pt x="9694" y="3960"/>
                </a:lnTo>
                <a:lnTo>
                  <a:pt x="9694" y="3958"/>
                </a:lnTo>
                <a:lnTo>
                  <a:pt x="9698" y="3956"/>
                </a:lnTo>
                <a:lnTo>
                  <a:pt x="9700" y="3962"/>
                </a:lnTo>
                <a:lnTo>
                  <a:pt x="9704" y="3964"/>
                </a:lnTo>
                <a:lnTo>
                  <a:pt x="9706" y="3966"/>
                </a:lnTo>
                <a:lnTo>
                  <a:pt x="9708" y="3966"/>
                </a:lnTo>
                <a:lnTo>
                  <a:pt x="9714" y="3964"/>
                </a:lnTo>
                <a:lnTo>
                  <a:pt x="9716" y="3966"/>
                </a:lnTo>
                <a:lnTo>
                  <a:pt x="9716" y="3968"/>
                </a:lnTo>
                <a:lnTo>
                  <a:pt x="9718" y="3970"/>
                </a:lnTo>
                <a:lnTo>
                  <a:pt x="9720" y="3970"/>
                </a:lnTo>
                <a:lnTo>
                  <a:pt x="9726" y="3964"/>
                </a:lnTo>
                <a:lnTo>
                  <a:pt x="9730" y="3958"/>
                </a:lnTo>
                <a:lnTo>
                  <a:pt x="9734" y="3958"/>
                </a:lnTo>
                <a:lnTo>
                  <a:pt x="9736" y="3962"/>
                </a:lnTo>
                <a:lnTo>
                  <a:pt x="9740" y="3964"/>
                </a:lnTo>
                <a:lnTo>
                  <a:pt x="9744" y="3964"/>
                </a:lnTo>
                <a:lnTo>
                  <a:pt x="9748" y="3960"/>
                </a:lnTo>
                <a:lnTo>
                  <a:pt x="9752" y="3954"/>
                </a:lnTo>
                <a:lnTo>
                  <a:pt x="9754" y="3948"/>
                </a:lnTo>
                <a:lnTo>
                  <a:pt x="9756" y="3940"/>
                </a:lnTo>
                <a:lnTo>
                  <a:pt x="9756" y="3932"/>
                </a:lnTo>
                <a:lnTo>
                  <a:pt x="9756" y="3926"/>
                </a:lnTo>
                <a:lnTo>
                  <a:pt x="9752" y="3916"/>
                </a:lnTo>
                <a:lnTo>
                  <a:pt x="9754" y="3906"/>
                </a:lnTo>
                <a:lnTo>
                  <a:pt x="9754" y="3898"/>
                </a:lnTo>
                <a:lnTo>
                  <a:pt x="9754" y="3890"/>
                </a:lnTo>
                <a:lnTo>
                  <a:pt x="9752" y="3884"/>
                </a:lnTo>
                <a:lnTo>
                  <a:pt x="9754" y="3884"/>
                </a:lnTo>
                <a:lnTo>
                  <a:pt x="9756" y="3878"/>
                </a:lnTo>
                <a:lnTo>
                  <a:pt x="9758" y="3876"/>
                </a:lnTo>
                <a:lnTo>
                  <a:pt x="9760" y="3876"/>
                </a:lnTo>
                <a:lnTo>
                  <a:pt x="9762" y="3884"/>
                </a:lnTo>
                <a:lnTo>
                  <a:pt x="9764" y="3910"/>
                </a:lnTo>
                <a:lnTo>
                  <a:pt x="9768" y="3920"/>
                </a:lnTo>
                <a:lnTo>
                  <a:pt x="9770" y="3924"/>
                </a:lnTo>
                <a:lnTo>
                  <a:pt x="9772" y="3926"/>
                </a:lnTo>
                <a:lnTo>
                  <a:pt x="9776" y="3926"/>
                </a:lnTo>
                <a:lnTo>
                  <a:pt x="9780" y="3926"/>
                </a:lnTo>
                <a:lnTo>
                  <a:pt x="9786" y="3920"/>
                </a:lnTo>
                <a:lnTo>
                  <a:pt x="9788" y="3918"/>
                </a:lnTo>
                <a:lnTo>
                  <a:pt x="9792" y="3918"/>
                </a:lnTo>
                <a:lnTo>
                  <a:pt x="9794" y="3920"/>
                </a:lnTo>
                <a:lnTo>
                  <a:pt x="9798" y="3924"/>
                </a:lnTo>
                <a:lnTo>
                  <a:pt x="9804" y="3938"/>
                </a:lnTo>
                <a:lnTo>
                  <a:pt x="9812" y="3958"/>
                </a:lnTo>
                <a:lnTo>
                  <a:pt x="9814" y="3968"/>
                </a:lnTo>
                <a:lnTo>
                  <a:pt x="9816" y="3972"/>
                </a:lnTo>
                <a:lnTo>
                  <a:pt x="9818" y="3974"/>
                </a:lnTo>
                <a:lnTo>
                  <a:pt x="9816" y="3978"/>
                </a:lnTo>
                <a:lnTo>
                  <a:pt x="9814" y="3986"/>
                </a:lnTo>
                <a:lnTo>
                  <a:pt x="9814" y="3992"/>
                </a:lnTo>
                <a:lnTo>
                  <a:pt x="9820" y="4004"/>
                </a:lnTo>
                <a:lnTo>
                  <a:pt x="9824" y="4012"/>
                </a:lnTo>
                <a:lnTo>
                  <a:pt x="9824" y="4010"/>
                </a:lnTo>
                <a:lnTo>
                  <a:pt x="9824" y="4000"/>
                </a:lnTo>
                <a:lnTo>
                  <a:pt x="9826" y="4006"/>
                </a:lnTo>
                <a:lnTo>
                  <a:pt x="9830" y="4016"/>
                </a:lnTo>
                <a:lnTo>
                  <a:pt x="9834" y="4026"/>
                </a:lnTo>
                <a:lnTo>
                  <a:pt x="9840" y="4038"/>
                </a:lnTo>
                <a:lnTo>
                  <a:pt x="9858" y="4062"/>
                </a:lnTo>
                <a:lnTo>
                  <a:pt x="9862" y="4064"/>
                </a:lnTo>
                <a:lnTo>
                  <a:pt x="9862" y="4058"/>
                </a:lnTo>
                <a:lnTo>
                  <a:pt x="9864" y="4054"/>
                </a:lnTo>
                <a:lnTo>
                  <a:pt x="9866" y="4052"/>
                </a:lnTo>
                <a:lnTo>
                  <a:pt x="9868" y="4052"/>
                </a:lnTo>
                <a:lnTo>
                  <a:pt x="9872" y="4054"/>
                </a:lnTo>
                <a:lnTo>
                  <a:pt x="9878" y="4060"/>
                </a:lnTo>
                <a:lnTo>
                  <a:pt x="9882" y="4068"/>
                </a:lnTo>
                <a:lnTo>
                  <a:pt x="9888" y="4076"/>
                </a:lnTo>
                <a:lnTo>
                  <a:pt x="9892" y="4080"/>
                </a:lnTo>
                <a:lnTo>
                  <a:pt x="9896" y="4086"/>
                </a:lnTo>
                <a:lnTo>
                  <a:pt x="9896" y="4088"/>
                </a:lnTo>
                <a:lnTo>
                  <a:pt x="9894" y="4090"/>
                </a:lnTo>
                <a:lnTo>
                  <a:pt x="9890" y="4092"/>
                </a:lnTo>
                <a:lnTo>
                  <a:pt x="9888" y="4092"/>
                </a:lnTo>
                <a:lnTo>
                  <a:pt x="9884" y="4088"/>
                </a:lnTo>
                <a:lnTo>
                  <a:pt x="9880" y="4086"/>
                </a:lnTo>
                <a:lnTo>
                  <a:pt x="9878" y="4086"/>
                </a:lnTo>
                <a:lnTo>
                  <a:pt x="9876" y="4086"/>
                </a:lnTo>
                <a:lnTo>
                  <a:pt x="9874" y="4090"/>
                </a:lnTo>
                <a:lnTo>
                  <a:pt x="9876" y="4094"/>
                </a:lnTo>
                <a:lnTo>
                  <a:pt x="9880" y="4104"/>
                </a:lnTo>
                <a:lnTo>
                  <a:pt x="9886" y="4110"/>
                </a:lnTo>
                <a:lnTo>
                  <a:pt x="9888" y="4112"/>
                </a:lnTo>
                <a:lnTo>
                  <a:pt x="9888" y="4110"/>
                </a:lnTo>
                <a:lnTo>
                  <a:pt x="9890" y="4104"/>
                </a:lnTo>
                <a:lnTo>
                  <a:pt x="9892" y="4098"/>
                </a:lnTo>
                <a:lnTo>
                  <a:pt x="9894" y="4098"/>
                </a:lnTo>
                <a:lnTo>
                  <a:pt x="9896" y="4100"/>
                </a:lnTo>
                <a:lnTo>
                  <a:pt x="9898" y="4110"/>
                </a:lnTo>
                <a:lnTo>
                  <a:pt x="9904" y="4128"/>
                </a:lnTo>
                <a:lnTo>
                  <a:pt x="9914" y="4150"/>
                </a:lnTo>
                <a:lnTo>
                  <a:pt x="9918" y="4160"/>
                </a:lnTo>
                <a:lnTo>
                  <a:pt x="9920" y="4170"/>
                </a:lnTo>
                <a:lnTo>
                  <a:pt x="9920" y="4182"/>
                </a:lnTo>
                <a:lnTo>
                  <a:pt x="9920" y="4192"/>
                </a:lnTo>
                <a:lnTo>
                  <a:pt x="9906" y="4234"/>
                </a:lnTo>
                <a:lnTo>
                  <a:pt x="9902" y="4250"/>
                </a:lnTo>
                <a:lnTo>
                  <a:pt x="9902" y="4256"/>
                </a:lnTo>
                <a:lnTo>
                  <a:pt x="9906" y="4258"/>
                </a:lnTo>
                <a:lnTo>
                  <a:pt x="9908" y="4258"/>
                </a:lnTo>
                <a:lnTo>
                  <a:pt x="9910" y="4256"/>
                </a:lnTo>
                <a:lnTo>
                  <a:pt x="9914" y="4250"/>
                </a:lnTo>
                <a:lnTo>
                  <a:pt x="9916" y="4242"/>
                </a:lnTo>
                <a:lnTo>
                  <a:pt x="9918" y="4242"/>
                </a:lnTo>
                <a:lnTo>
                  <a:pt x="9922" y="4240"/>
                </a:lnTo>
                <a:lnTo>
                  <a:pt x="9924" y="4242"/>
                </a:lnTo>
                <a:lnTo>
                  <a:pt x="9924" y="4244"/>
                </a:lnTo>
                <a:lnTo>
                  <a:pt x="9922" y="4248"/>
                </a:lnTo>
                <a:lnTo>
                  <a:pt x="9920" y="4252"/>
                </a:lnTo>
                <a:lnTo>
                  <a:pt x="9920" y="4256"/>
                </a:lnTo>
                <a:lnTo>
                  <a:pt x="9924" y="4260"/>
                </a:lnTo>
                <a:lnTo>
                  <a:pt x="9928" y="4262"/>
                </a:lnTo>
                <a:lnTo>
                  <a:pt x="9930" y="4264"/>
                </a:lnTo>
                <a:lnTo>
                  <a:pt x="9934" y="4262"/>
                </a:lnTo>
                <a:lnTo>
                  <a:pt x="9936" y="4260"/>
                </a:lnTo>
                <a:lnTo>
                  <a:pt x="9938" y="4260"/>
                </a:lnTo>
                <a:lnTo>
                  <a:pt x="9940" y="4262"/>
                </a:lnTo>
                <a:lnTo>
                  <a:pt x="9944" y="4264"/>
                </a:lnTo>
                <a:lnTo>
                  <a:pt x="9950" y="4268"/>
                </a:lnTo>
                <a:lnTo>
                  <a:pt x="9954" y="4268"/>
                </a:lnTo>
                <a:lnTo>
                  <a:pt x="9958" y="4264"/>
                </a:lnTo>
                <a:lnTo>
                  <a:pt x="9962" y="4260"/>
                </a:lnTo>
                <a:lnTo>
                  <a:pt x="9970" y="4246"/>
                </a:lnTo>
                <a:lnTo>
                  <a:pt x="9974" y="4242"/>
                </a:lnTo>
                <a:lnTo>
                  <a:pt x="9980" y="4238"/>
                </a:lnTo>
                <a:lnTo>
                  <a:pt x="9994" y="4232"/>
                </a:lnTo>
                <a:lnTo>
                  <a:pt x="10000" y="4228"/>
                </a:lnTo>
                <a:lnTo>
                  <a:pt x="10006" y="4222"/>
                </a:lnTo>
                <a:lnTo>
                  <a:pt x="10010" y="4216"/>
                </a:lnTo>
                <a:lnTo>
                  <a:pt x="10014" y="4208"/>
                </a:lnTo>
                <a:lnTo>
                  <a:pt x="10014" y="4198"/>
                </a:lnTo>
                <a:lnTo>
                  <a:pt x="10012" y="4184"/>
                </a:lnTo>
                <a:lnTo>
                  <a:pt x="10016" y="4190"/>
                </a:lnTo>
                <a:lnTo>
                  <a:pt x="10018" y="4192"/>
                </a:lnTo>
                <a:lnTo>
                  <a:pt x="10020" y="4196"/>
                </a:lnTo>
                <a:lnTo>
                  <a:pt x="10022" y="4200"/>
                </a:lnTo>
                <a:lnTo>
                  <a:pt x="10024" y="4204"/>
                </a:lnTo>
                <a:lnTo>
                  <a:pt x="10026" y="4208"/>
                </a:lnTo>
                <a:lnTo>
                  <a:pt x="10028" y="4218"/>
                </a:lnTo>
                <a:lnTo>
                  <a:pt x="10032" y="4228"/>
                </a:lnTo>
                <a:lnTo>
                  <a:pt x="10034" y="4230"/>
                </a:lnTo>
                <a:lnTo>
                  <a:pt x="10036" y="4230"/>
                </a:lnTo>
                <a:lnTo>
                  <a:pt x="10040" y="4228"/>
                </a:lnTo>
                <a:lnTo>
                  <a:pt x="10044" y="4226"/>
                </a:lnTo>
                <a:lnTo>
                  <a:pt x="10046" y="4226"/>
                </a:lnTo>
                <a:lnTo>
                  <a:pt x="10046" y="4228"/>
                </a:lnTo>
                <a:lnTo>
                  <a:pt x="10044" y="4232"/>
                </a:lnTo>
                <a:lnTo>
                  <a:pt x="10040" y="4238"/>
                </a:lnTo>
                <a:lnTo>
                  <a:pt x="10038" y="4246"/>
                </a:lnTo>
                <a:lnTo>
                  <a:pt x="10040" y="4252"/>
                </a:lnTo>
                <a:lnTo>
                  <a:pt x="10042" y="4258"/>
                </a:lnTo>
                <a:lnTo>
                  <a:pt x="10046" y="4270"/>
                </a:lnTo>
                <a:lnTo>
                  <a:pt x="10046" y="4290"/>
                </a:lnTo>
                <a:lnTo>
                  <a:pt x="10048" y="4312"/>
                </a:lnTo>
                <a:lnTo>
                  <a:pt x="10052" y="4328"/>
                </a:lnTo>
                <a:lnTo>
                  <a:pt x="10058" y="4340"/>
                </a:lnTo>
                <a:lnTo>
                  <a:pt x="10060" y="4354"/>
                </a:lnTo>
                <a:lnTo>
                  <a:pt x="10060" y="4372"/>
                </a:lnTo>
                <a:lnTo>
                  <a:pt x="10062" y="4372"/>
                </a:lnTo>
                <a:lnTo>
                  <a:pt x="10062" y="4370"/>
                </a:lnTo>
                <a:lnTo>
                  <a:pt x="10064" y="4366"/>
                </a:lnTo>
                <a:lnTo>
                  <a:pt x="10066" y="4366"/>
                </a:lnTo>
                <a:lnTo>
                  <a:pt x="10068" y="4372"/>
                </a:lnTo>
                <a:lnTo>
                  <a:pt x="10074" y="4384"/>
                </a:lnTo>
                <a:lnTo>
                  <a:pt x="10076" y="4398"/>
                </a:lnTo>
                <a:lnTo>
                  <a:pt x="10078" y="4408"/>
                </a:lnTo>
                <a:lnTo>
                  <a:pt x="10080" y="4416"/>
                </a:lnTo>
                <a:lnTo>
                  <a:pt x="10082" y="4424"/>
                </a:lnTo>
                <a:lnTo>
                  <a:pt x="10080" y="4432"/>
                </a:lnTo>
                <a:lnTo>
                  <a:pt x="10080" y="4440"/>
                </a:lnTo>
                <a:lnTo>
                  <a:pt x="10080" y="4442"/>
                </a:lnTo>
                <a:lnTo>
                  <a:pt x="10082" y="4444"/>
                </a:lnTo>
                <a:lnTo>
                  <a:pt x="10082" y="4446"/>
                </a:lnTo>
                <a:lnTo>
                  <a:pt x="10082" y="4450"/>
                </a:lnTo>
                <a:lnTo>
                  <a:pt x="10080" y="4458"/>
                </a:lnTo>
                <a:lnTo>
                  <a:pt x="10080" y="4464"/>
                </a:lnTo>
                <a:lnTo>
                  <a:pt x="10080" y="4466"/>
                </a:lnTo>
                <a:lnTo>
                  <a:pt x="10084" y="4468"/>
                </a:lnTo>
                <a:lnTo>
                  <a:pt x="10088" y="4468"/>
                </a:lnTo>
                <a:lnTo>
                  <a:pt x="10088" y="4470"/>
                </a:lnTo>
                <a:lnTo>
                  <a:pt x="10088" y="4476"/>
                </a:lnTo>
                <a:lnTo>
                  <a:pt x="10084" y="4486"/>
                </a:lnTo>
                <a:lnTo>
                  <a:pt x="10084" y="4496"/>
                </a:lnTo>
                <a:lnTo>
                  <a:pt x="10084" y="4504"/>
                </a:lnTo>
                <a:lnTo>
                  <a:pt x="10080" y="4510"/>
                </a:lnTo>
                <a:lnTo>
                  <a:pt x="10078" y="4518"/>
                </a:lnTo>
                <a:lnTo>
                  <a:pt x="10076" y="4542"/>
                </a:lnTo>
                <a:lnTo>
                  <a:pt x="10078" y="4550"/>
                </a:lnTo>
                <a:lnTo>
                  <a:pt x="10078" y="4552"/>
                </a:lnTo>
                <a:lnTo>
                  <a:pt x="10080" y="4552"/>
                </a:lnTo>
                <a:lnTo>
                  <a:pt x="10086" y="4536"/>
                </a:lnTo>
                <a:lnTo>
                  <a:pt x="10086" y="4540"/>
                </a:lnTo>
                <a:lnTo>
                  <a:pt x="10086" y="4544"/>
                </a:lnTo>
                <a:lnTo>
                  <a:pt x="10078" y="4560"/>
                </a:lnTo>
                <a:lnTo>
                  <a:pt x="10076" y="4568"/>
                </a:lnTo>
                <a:lnTo>
                  <a:pt x="10076" y="4572"/>
                </a:lnTo>
                <a:lnTo>
                  <a:pt x="10076" y="4574"/>
                </a:lnTo>
                <a:lnTo>
                  <a:pt x="10074" y="4578"/>
                </a:lnTo>
                <a:lnTo>
                  <a:pt x="10070" y="4590"/>
                </a:lnTo>
                <a:lnTo>
                  <a:pt x="10070" y="4594"/>
                </a:lnTo>
                <a:lnTo>
                  <a:pt x="10070" y="4600"/>
                </a:lnTo>
                <a:lnTo>
                  <a:pt x="10070" y="4606"/>
                </a:lnTo>
                <a:lnTo>
                  <a:pt x="10066" y="4616"/>
                </a:lnTo>
                <a:lnTo>
                  <a:pt x="10066" y="4626"/>
                </a:lnTo>
                <a:lnTo>
                  <a:pt x="10066" y="4634"/>
                </a:lnTo>
                <a:lnTo>
                  <a:pt x="10068" y="4638"/>
                </a:lnTo>
                <a:lnTo>
                  <a:pt x="10070" y="4642"/>
                </a:lnTo>
                <a:lnTo>
                  <a:pt x="10072" y="4642"/>
                </a:lnTo>
                <a:lnTo>
                  <a:pt x="10076" y="4638"/>
                </a:lnTo>
                <a:lnTo>
                  <a:pt x="10078" y="4632"/>
                </a:lnTo>
                <a:lnTo>
                  <a:pt x="10078" y="4630"/>
                </a:lnTo>
                <a:lnTo>
                  <a:pt x="10080" y="4630"/>
                </a:lnTo>
                <a:lnTo>
                  <a:pt x="10086" y="4638"/>
                </a:lnTo>
                <a:lnTo>
                  <a:pt x="10092" y="4650"/>
                </a:lnTo>
                <a:lnTo>
                  <a:pt x="10100" y="4664"/>
                </a:lnTo>
                <a:lnTo>
                  <a:pt x="10108" y="4680"/>
                </a:lnTo>
                <a:lnTo>
                  <a:pt x="10112" y="4684"/>
                </a:lnTo>
                <a:lnTo>
                  <a:pt x="10116" y="4684"/>
                </a:lnTo>
                <a:lnTo>
                  <a:pt x="10120" y="4684"/>
                </a:lnTo>
                <a:lnTo>
                  <a:pt x="10122" y="4688"/>
                </a:lnTo>
                <a:lnTo>
                  <a:pt x="10122" y="4692"/>
                </a:lnTo>
                <a:lnTo>
                  <a:pt x="10122" y="4698"/>
                </a:lnTo>
                <a:lnTo>
                  <a:pt x="10124" y="4702"/>
                </a:lnTo>
                <a:lnTo>
                  <a:pt x="10128" y="4706"/>
                </a:lnTo>
                <a:lnTo>
                  <a:pt x="10136" y="4716"/>
                </a:lnTo>
                <a:lnTo>
                  <a:pt x="10142" y="4726"/>
                </a:lnTo>
                <a:lnTo>
                  <a:pt x="10148" y="4734"/>
                </a:lnTo>
                <a:lnTo>
                  <a:pt x="10150" y="4744"/>
                </a:lnTo>
                <a:lnTo>
                  <a:pt x="10154" y="4762"/>
                </a:lnTo>
                <a:lnTo>
                  <a:pt x="10156" y="4778"/>
                </a:lnTo>
                <a:lnTo>
                  <a:pt x="10154" y="4788"/>
                </a:lnTo>
                <a:lnTo>
                  <a:pt x="10152" y="4792"/>
                </a:lnTo>
                <a:lnTo>
                  <a:pt x="10154" y="4794"/>
                </a:lnTo>
                <a:lnTo>
                  <a:pt x="10156" y="4798"/>
                </a:lnTo>
                <a:lnTo>
                  <a:pt x="10158" y="4802"/>
                </a:lnTo>
                <a:lnTo>
                  <a:pt x="10160" y="4806"/>
                </a:lnTo>
                <a:lnTo>
                  <a:pt x="10162" y="4812"/>
                </a:lnTo>
                <a:lnTo>
                  <a:pt x="10160" y="4820"/>
                </a:lnTo>
                <a:lnTo>
                  <a:pt x="10160" y="4834"/>
                </a:lnTo>
                <a:lnTo>
                  <a:pt x="10164" y="4838"/>
                </a:lnTo>
                <a:lnTo>
                  <a:pt x="10166" y="4840"/>
                </a:lnTo>
                <a:lnTo>
                  <a:pt x="10166" y="4844"/>
                </a:lnTo>
                <a:lnTo>
                  <a:pt x="10166" y="4848"/>
                </a:lnTo>
                <a:lnTo>
                  <a:pt x="10170" y="4854"/>
                </a:lnTo>
                <a:lnTo>
                  <a:pt x="10180" y="4866"/>
                </a:lnTo>
                <a:lnTo>
                  <a:pt x="10184" y="4872"/>
                </a:lnTo>
                <a:lnTo>
                  <a:pt x="10188" y="4880"/>
                </a:lnTo>
                <a:lnTo>
                  <a:pt x="10192" y="4888"/>
                </a:lnTo>
                <a:lnTo>
                  <a:pt x="10190" y="4894"/>
                </a:lnTo>
                <a:lnTo>
                  <a:pt x="10190" y="4900"/>
                </a:lnTo>
                <a:lnTo>
                  <a:pt x="10190" y="4902"/>
                </a:lnTo>
                <a:lnTo>
                  <a:pt x="10196" y="4906"/>
                </a:lnTo>
                <a:lnTo>
                  <a:pt x="10210" y="4916"/>
                </a:lnTo>
                <a:lnTo>
                  <a:pt x="10220" y="4924"/>
                </a:lnTo>
                <a:lnTo>
                  <a:pt x="10232" y="4936"/>
                </a:lnTo>
                <a:lnTo>
                  <a:pt x="10244" y="4946"/>
                </a:lnTo>
                <a:lnTo>
                  <a:pt x="10252" y="4952"/>
                </a:lnTo>
                <a:lnTo>
                  <a:pt x="10264" y="4958"/>
                </a:lnTo>
                <a:lnTo>
                  <a:pt x="10270" y="4962"/>
                </a:lnTo>
                <a:lnTo>
                  <a:pt x="10272" y="4966"/>
                </a:lnTo>
                <a:lnTo>
                  <a:pt x="10276" y="4970"/>
                </a:lnTo>
                <a:lnTo>
                  <a:pt x="10278" y="4976"/>
                </a:lnTo>
                <a:lnTo>
                  <a:pt x="10280" y="4974"/>
                </a:lnTo>
                <a:lnTo>
                  <a:pt x="10284" y="4970"/>
                </a:lnTo>
                <a:lnTo>
                  <a:pt x="10288" y="4968"/>
                </a:lnTo>
                <a:lnTo>
                  <a:pt x="10292" y="4970"/>
                </a:lnTo>
                <a:lnTo>
                  <a:pt x="10296" y="4968"/>
                </a:lnTo>
                <a:lnTo>
                  <a:pt x="10298" y="4966"/>
                </a:lnTo>
                <a:lnTo>
                  <a:pt x="10298" y="4964"/>
                </a:lnTo>
                <a:lnTo>
                  <a:pt x="10302" y="4964"/>
                </a:lnTo>
                <a:lnTo>
                  <a:pt x="10304" y="4966"/>
                </a:lnTo>
                <a:lnTo>
                  <a:pt x="10304" y="4968"/>
                </a:lnTo>
                <a:lnTo>
                  <a:pt x="10302" y="4972"/>
                </a:lnTo>
                <a:lnTo>
                  <a:pt x="10306" y="4974"/>
                </a:lnTo>
                <a:lnTo>
                  <a:pt x="10308" y="4974"/>
                </a:lnTo>
                <a:lnTo>
                  <a:pt x="10310" y="4972"/>
                </a:lnTo>
                <a:lnTo>
                  <a:pt x="10310" y="4964"/>
                </a:lnTo>
                <a:lnTo>
                  <a:pt x="10308" y="4956"/>
                </a:lnTo>
                <a:lnTo>
                  <a:pt x="10304" y="4948"/>
                </a:lnTo>
                <a:lnTo>
                  <a:pt x="10302" y="4944"/>
                </a:lnTo>
                <a:lnTo>
                  <a:pt x="10300" y="4940"/>
                </a:lnTo>
                <a:lnTo>
                  <a:pt x="10298" y="4928"/>
                </a:lnTo>
                <a:lnTo>
                  <a:pt x="10294" y="4918"/>
                </a:lnTo>
                <a:lnTo>
                  <a:pt x="10292" y="4912"/>
                </a:lnTo>
                <a:lnTo>
                  <a:pt x="10286" y="4908"/>
                </a:lnTo>
                <a:lnTo>
                  <a:pt x="10280" y="4902"/>
                </a:lnTo>
                <a:lnTo>
                  <a:pt x="10276" y="4896"/>
                </a:lnTo>
                <a:lnTo>
                  <a:pt x="10276" y="4890"/>
                </a:lnTo>
                <a:lnTo>
                  <a:pt x="10276" y="4884"/>
                </a:lnTo>
                <a:lnTo>
                  <a:pt x="10278" y="4872"/>
                </a:lnTo>
                <a:lnTo>
                  <a:pt x="10278" y="4868"/>
                </a:lnTo>
                <a:lnTo>
                  <a:pt x="10276" y="4862"/>
                </a:lnTo>
                <a:lnTo>
                  <a:pt x="10274" y="4858"/>
                </a:lnTo>
                <a:lnTo>
                  <a:pt x="10274" y="4852"/>
                </a:lnTo>
                <a:lnTo>
                  <a:pt x="10276" y="4846"/>
                </a:lnTo>
                <a:lnTo>
                  <a:pt x="10276" y="4842"/>
                </a:lnTo>
                <a:lnTo>
                  <a:pt x="10276" y="4836"/>
                </a:lnTo>
                <a:lnTo>
                  <a:pt x="10278" y="4826"/>
                </a:lnTo>
                <a:lnTo>
                  <a:pt x="10278" y="4814"/>
                </a:lnTo>
                <a:lnTo>
                  <a:pt x="10276" y="4798"/>
                </a:lnTo>
                <a:lnTo>
                  <a:pt x="10272" y="4790"/>
                </a:lnTo>
                <a:lnTo>
                  <a:pt x="10266" y="4782"/>
                </a:lnTo>
                <a:lnTo>
                  <a:pt x="10254" y="4768"/>
                </a:lnTo>
                <a:lnTo>
                  <a:pt x="10244" y="4756"/>
                </a:lnTo>
                <a:lnTo>
                  <a:pt x="10238" y="4750"/>
                </a:lnTo>
                <a:lnTo>
                  <a:pt x="10236" y="4744"/>
                </a:lnTo>
                <a:lnTo>
                  <a:pt x="10234" y="4738"/>
                </a:lnTo>
                <a:lnTo>
                  <a:pt x="10230" y="4736"/>
                </a:lnTo>
                <a:lnTo>
                  <a:pt x="10222" y="4734"/>
                </a:lnTo>
                <a:lnTo>
                  <a:pt x="10212" y="4724"/>
                </a:lnTo>
                <a:lnTo>
                  <a:pt x="10200" y="4706"/>
                </a:lnTo>
                <a:lnTo>
                  <a:pt x="10196" y="4702"/>
                </a:lnTo>
                <a:lnTo>
                  <a:pt x="10192" y="4700"/>
                </a:lnTo>
                <a:lnTo>
                  <a:pt x="10188" y="4702"/>
                </a:lnTo>
                <a:lnTo>
                  <a:pt x="10184" y="4704"/>
                </a:lnTo>
                <a:lnTo>
                  <a:pt x="10180" y="4704"/>
                </a:lnTo>
                <a:lnTo>
                  <a:pt x="10174" y="4700"/>
                </a:lnTo>
                <a:lnTo>
                  <a:pt x="10166" y="4692"/>
                </a:lnTo>
                <a:lnTo>
                  <a:pt x="10160" y="4686"/>
                </a:lnTo>
                <a:lnTo>
                  <a:pt x="10158" y="4676"/>
                </a:lnTo>
                <a:lnTo>
                  <a:pt x="10154" y="4652"/>
                </a:lnTo>
                <a:lnTo>
                  <a:pt x="10150" y="4632"/>
                </a:lnTo>
                <a:lnTo>
                  <a:pt x="10148" y="4626"/>
                </a:lnTo>
                <a:lnTo>
                  <a:pt x="10146" y="4626"/>
                </a:lnTo>
                <a:lnTo>
                  <a:pt x="10144" y="4626"/>
                </a:lnTo>
                <a:lnTo>
                  <a:pt x="10140" y="4624"/>
                </a:lnTo>
                <a:lnTo>
                  <a:pt x="10136" y="4614"/>
                </a:lnTo>
                <a:lnTo>
                  <a:pt x="10134" y="4602"/>
                </a:lnTo>
                <a:lnTo>
                  <a:pt x="10132" y="4588"/>
                </a:lnTo>
                <a:lnTo>
                  <a:pt x="10130" y="4584"/>
                </a:lnTo>
                <a:lnTo>
                  <a:pt x="10128" y="4584"/>
                </a:lnTo>
                <a:lnTo>
                  <a:pt x="10118" y="4588"/>
                </a:lnTo>
                <a:lnTo>
                  <a:pt x="10114" y="4588"/>
                </a:lnTo>
                <a:lnTo>
                  <a:pt x="10110" y="4590"/>
                </a:lnTo>
                <a:lnTo>
                  <a:pt x="10108" y="4586"/>
                </a:lnTo>
                <a:lnTo>
                  <a:pt x="10108" y="4580"/>
                </a:lnTo>
                <a:lnTo>
                  <a:pt x="10106" y="4550"/>
                </a:lnTo>
                <a:lnTo>
                  <a:pt x="10108" y="4528"/>
                </a:lnTo>
                <a:lnTo>
                  <a:pt x="10108" y="4520"/>
                </a:lnTo>
                <a:lnTo>
                  <a:pt x="10112" y="4514"/>
                </a:lnTo>
                <a:lnTo>
                  <a:pt x="10116" y="4510"/>
                </a:lnTo>
                <a:lnTo>
                  <a:pt x="10118" y="4506"/>
                </a:lnTo>
                <a:lnTo>
                  <a:pt x="10120" y="4494"/>
                </a:lnTo>
                <a:lnTo>
                  <a:pt x="10122" y="4484"/>
                </a:lnTo>
                <a:lnTo>
                  <a:pt x="10126" y="4474"/>
                </a:lnTo>
                <a:lnTo>
                  <a:pt x="10132" y="4458"/>
                </a:lnTo>
                <a:lnTo>
                  <a:pt x="10138" y="4432"/>
                </a:lnTo>
                <a:lnTo>
                  <a:pt x="10140" y="4408"/>
                </a:lnTo>
                <a:lnTo>
                  <a:pt x="10142" y="4400"/>
                </a:lnTo>
                <a:lnTo>
                  <a:pt x="10140" y="4396"/>
                </a:lnTo>
                <a:lnTo>
                  <a:pt x="10138" y="4392"/>
                </a:lnTo>
                <a:lnTo>
                  <a:pt x="10136" y="4388"/>
                </a:lnTo>
                <a:lnTo>
                  <a:pt x="10136" y="4386"/>
                </a:lnTo>
                <a:lnTo>
                  <a:pt x="10138" y="4382"/>
                </a:lnTo>
                <a:lnTo>
                  <a:pt x="10140" y="4380"/>
                </a:lnTo>
                <a:lnTo>
                  <a:pt x="10146" y="4378"/>
                </a:lnTo>
                <a:lnTo>
                  <a:pt x="10160" y="4376"/>
                </a:lnTo>
                <a:lnTo>
                  <a:pt x="10166" y="4376"/>
                </a:lnTo>
                <a:lnTo>
                  <a:pt x="10172" y="4378"/>
                </a:lnTo>
                <a:lnTo>
                  <a:pt x="10174" y="4380"/>
                </a:lnTo>
                <a:lnTo>
                  <a:pt x="10174" y="4384"/>
                </a:lnTo>
                <a:lnTo>
                  <a:pt x="10174" y="4394"/>
                </a:lnTo>
                <a:lnTo>
                  <a:pt x="10170" y="4410"/>
                </a:lnTo>
                <a:lnTo>
                  <a:pt x="10170" y="4420"/>
                </a:lnTo>
                <a:lnTo>
                  <a:pt x="10172" y="4422"/>
                </a:lnTo>
                <a:lnTo>
                  <a:pt x="10174" y="4422"/>
                </a:lnTo>
                <a:lnTo>
                  <a:pt x="10182" y="4420"/>
                </a:lnTo>
                <a:lnTo>
                  <a:pt x="10184" y="4420"/>
                </a:lnTo>
                <a:lnTo>
                  <a:pt x="10188" y="4422"/>
                </a:lnTo>
                <a:lnTo>
                  <a:pt x="10192" y="4422"/>
                </a:lnTo>
                <a:lnTo>
                  <a:pt x="10194" y="4422"/>
                </a:lnTo>
                <a:lnTo>
                  <a:pt x="10200" y="4420"/>
                </a:lnTo>
                <a:lnTo>
                  <a:pt x="10204" y="4418"/>
                </a:lnTo>
                <a:lnTo>
                  <a:pt x="10206" y="4418"/>
                </a:lnTo>
                <a:lnTo>
                  <a:pt x="10210" y="4420"/>
                </a:lnTo>
                <a:lnTo>
                  <a:pt x="10218" y="4428"/>
                </a:lnTo>
                <a:lnTo>
                  <a:pt x="10224" y="4436"/>
                </a:lnTo>
                <a:lnTo>
                  <a:pt x="10232" y="4442"/>
                </a:lnTo>
                <a:lnTo>
                  <a:pt x="10234" y="4446"/>
                </a:lnTo>
                <a:lnTo>
                  <a:pt x="10238" y="4448"/>
                </a:lnTo>
                <a:lnTo>
                  <a:pt x="10242" y="4448"/>
                </a:lnTo>
                <a:lnTo>
                  <a:pt x="10244" y="4452"/>
                </a:lnTo>
                <a:lnTo>
                  <a:pt x="10248" y="4458"/>
                </a:lnTo>
                <a:lnTo>
                  <a:pt x="10250" y="4464"/>
                </a:lnTo>
                <a:lnTo>
                  <a:pt x="10252" y="4466"/>
                </a:lnTo>
                <a:lnTo>
                  <a:pt x="10256" y="4468"/>
                </a:lnTo>
                <a:lnTo>
                  <a:pt x="10250" y="4454"/>
                </a:lnTo>
                <a:lnTo>
                  <a:pt x="10250" y="4446"/>
                </a:lnTo>
                <a:lnTo>
                  <a:pt x="10250" y="4454"/>
                </a:lnTo>
                <a:lnTo>
                  <a:pt x="10256" y="4468"/>
                </a:lnTo>
                <a:lnTo>
                  <a:pt x="10262" y="4480"/>
                </a:lnTo>
                <a:lnTo>
                  <a:pt x="10264" y="4486"/>
                </a:lnTo>
                <a:lnTo>
                  <a:pt x="10262" y="4490"/>
                </a:lnTo>
                <a:lnTo>
                  <a:pt x="10262" y="4500"/>
                </a:lnTo>
                <a:lnTo>
                  <a:pt x="10264" y="4508"/>
                </a:lnTo>
                <a:lnTo>
                  <a:pt x="10264" y="4510"/>
                </a:lnTo>
                <a:lnTo>
                  <a:pt x="10266" y="4510"/>
                </a:lnTo>
                <a:lnTo>
                  <a:pt x="10270" y="4508"/>
                </a:lnTo>
                <a:lnTo>
                  <a:pt x="10274" y="4506"/>
                </a:lnTo>
                <a:lnTo>
                  <a:pt x="10276" y="4506"/>
                </a:lnTo>
                <a:lnTo>
                  <a:pt x="10276" y="4504"/>
                </a:lnTo>
                <a:lnTo>
                  <a:pt x="10276" y="4498"/>
                </a:lnTo>
                <a:lnTo>
                  <a:pt x="10276" y="4496"/>
                </a:lnTo>
                <a:lnTo>
                  <a:pt x="10278" y="4494"/>
                </a:lnTo>
                <a:lnTo>
                  <a:pt x="10280" y="4496"/>
                </a:lnTo>
                <a:lnTo>
                  <a:pt x="10284" y="4500"/>
                </a:lnTo>
                <a:lnTo>
                  <a:pt x="10286" y="4504"/>
                </a:lnTo>
                <a:lnTo>
                  <a:pt x="10288" y="4508"/>
                </a:lnTo>
                <a:lnTo>
                  <a:pt x="10284" y="4514"/>
                </a:lnTo>
                <a:lnTo>
                  <a:pt x="10280" y="4518"/>
                </a:lnTo>
                <a:lnTo>
                  <a:pt x="10280" y="4522"/>
                </a:lnTo>
                <a:lnTo>
                  <a:pt x="10282" y="4524"/>
                </a:lnTo>
                <a:lnTo>
                  <a:pt x="10284" y="4526"/>
                </a:lnTo>
                <a:lnTo>
                  <a:pt x="10286" y="4526"/>
                </a:lnTo>
                <a:lnTo>
                  <a:pt x="10290" y="4524"/>
                </a:lnTo>
                <a:lnTo>
                  <a:pt x="10292" y="4520"/>
                </a:lnTo>
                <a:lnTo>
                  <a:pt x="10294" y="4520"/>
                </a:lnTo>
                <a:lnTo>
                  <a:pt x="10296" y="4522"/>
                </a:lnTo>
                <a:lnTo>
                  <a:pt x="10300" y="4524"/>
                </a:lnTo>
                <a:lnTo>
                  <a:pt x="10304" y="4524"/>
                </a:lnTo>
                <a:lnTo>
                  <a:pt x="10310" y="4526"/>
                </a:lnTo>
                <a:lnTo>
                  <a:pt x="10312" y="4528"/>
                </a:lnTo>
                <a:lnTo>
                  <a:pt x="10316" y="4532"/>
                </a:lnTo>
                <a:lnTo>
                  <a:pt x="10320" y="4540"/>
                </a:lnTo>
                <a:lnTo>
                  <a:pt x="10322" y="4542"/>
                </a:lnTo>
                <a:lnTo>
                  <a:pt x="10324" y="4544"/>
                </a:lnTo>
                <a:lnTo>
                  <a:pt x="10328" y="4542"/>
                </a:lnTo>
                <a:lnTo>
                  <a:pt x="10332" y="4542"/>
                </a:lnTo>
                <a:lnTo>
                  <a:pt x="10334" y="4542"/>
                </a:lnTo>
                <a:lnTo>
                  <a:pt x="10338" y="4544"/>
                </a:lnTo>
                <a:lnTo>
                  <a:pt x="10340" y="4548"/>
                </a:lnTo>
                <a:lnTo>
                  <a:pt x="10340" y="4552"/>
                </a:lnTo>
                <a:lnTo>
                  <a:pt x="10336" y="4558"/>
                </a:lnTo>
                <a:lnTo>
                  <a:pt x="10332" y="4568"/>
                </a:lnTo>
                <a:lnTo>
                  <a:pt x="10330" y="4576"/>
                </a:lnTo>
                <a:lnTo>
                  <a:pt x="10330" y="4588"/>
                </a:lnTo>
                <a:lnTo>
                  <a:pt x="10328" y="4608"/>
                </a:lnTo>
                <a:lnTo>
                  <a:pt x="10330" y="4620"/>
                </a:lnTo>
                <a:lnTo>
                  <a:pt x="10332" y="4624"/>
                </a:lnTo>
                <a:lnTo>
                  <a:pt x="10334" y="4624"/>
                </a:lnTo>
                <a:lnTo>
                  <a:pt x="10338" y="4622"/>
                </a:lnTo>
                <a:lnTo>
                  <a:pt x="10344" y="4616"/>
                </a:lnTo>
                <a:lnTo>
                  <a:pt x="10366" y="4594"/>
                </a:lnTo>
                <a:lnTo>
                  <a:pt x="10376" y="4588"/>
                </a:lnTo>
                <a:lnTo>
                  <a:pt x="10384" y="4584"/>
                </a:lnTo>
                <a:lnTo>
                  <a:pt x="10388" y="4582"/>
                </a:lnTo>
                <a:lnTo>
                  <a:pt x="10390" y="4580"/>
                </a:lnTo>
                <a:lnTo>
                  <a:pt x="10390" y="4576"/>
                </a:lnTo>
                <a:lnTo>
                  <a:pt x="10390" y="4574"/>
                </a:lnTo>
                <a:lnTo>
                  <a:pt x="10396" y="4572"/>
                </a:lnTo>
                <a:lnTo>
                  <a:pt x="10400" y="4570"/>
                </a:lnTo>
                <a:lnTo>
                  <a:pt x="10404" y="4564"/>
                </a:lnTo>
                <a:lnTo>
                  <a:pt x="10408" y="4544"/>
                </a:lnTo>
                <a:lnTo>
                  <a:pt x="10412" y="4528"/>
                </a:lnTo>
                <a:lnTo>
                  <a:pt x="10414" y="4522"/>
                </a:lnTo>
                <a:lnTo>
                  <a:pt x="10416" y="4522"/>
                </a:lnTo>
                <a:lnTo>
                  <a:pt x="10422" y="4528"/>
                </a:lnTo>
                <a:lnTo>
                  <a:pt x="10424" y="4530"/>
                </a:lnTo>
                <a:lnTo>
                  <a:pt x="10428" y="4532"/>
                </a:lnTo>
                <a:lnTo>
                  <a:pt x="10432" y="4532"/>
                </a:lnTo>
                <a:lnTo>
                  <a:pt x="10438" y="4530"/>
                </a:lnTo>
                <a:lnTo>
                  <a:pt x="10444" y="4526"/>
                </a:lnTo>
                <a:lnTo>
                  <a:pt x="10454" y="4518"/>
                </a:lnTo>
                <a:lnTo>
                  <a:pt x="10464" y="4510"/>
                </a:lnTo>
                <a:lnTo>
                  <a:pt x="10472" y="4504"/>
                </a:lnTo>
                <a:lnTo>
                  <a:pt x="10488" y="4494"/>
                </a:lnTo>
                <a:lnTo>
                  <a:pt x="10494" y="4492"/>
                </a:lnTo>
                <a:lnTo>
                  <a:pt x="10498" y="4486"/>
                </a:lnTo>
                <a:lnTo>
                  <a:pt x="10502" y="4480"/>
                </a:lnTo>
                <a:lnTo>
                  <a:pt x="10506" y="4470"/>
                </a:lnTo>
                <a:lnTo>
                  <a:pt x="10510" y="4452"/>
                </a:lnTo>
                <a:lnTo>
                  <a:pt x="10510" y="4436"/>
                </a:lnTo>
                <a:lnTo>
                  <a:pt x="10512" y="4426"/>
                </a:lnTo>
                <a:lnTo>
                  <a:pt x="10512" y="4424"/>
                </a:lnTo>
                <a:lnTo>
                  <a:pt x="10514" y="4422"/>
                </a:lnTo>
                <a:lnTo>
                  <a:pt x="10518" y="4420"/>
                </a:lnTo>
                <a:lnTo>
                  <a:pt x="10518" y="4418"/>
                </a:lnTo>
                <a:lnTo>
                  <a:pt x="10518" y="4412"/>
                </a:lnTo>
                <a:lnTo>
                  <a:pt x="10516" y="4406"/>
                </a:lnTo>
                <a:lnTo>
                  <a:pt x="10512" y="4398"/>
                </a:lnTo>
                <a:lnTo>
                  <a:pt x="10510" y="4394"/>
                </a:lnTo>
                <a:lnTo>
                  <a:pt x="10510" y="4388"/>
                </a:lnTo>
                <a:lnTo>
                  <a:pt x="10512" y="4374"/>
                </a:lnTo>
                <a:lnTo>
                  <a:pt x="10512" y="4352"/>
                </a:lnTo>
                <a:lnTo>
                  <a:pt x="10510" y="4338"/>
                </a:lnTo>
                <a:lnTo>
                  <a:pt x="10506" y="4322"/>
                </a:lnTo>
                <a:lnTo>
                  <a:pt x="10494" y="4294"/>
                </a:lnTo>
                <a:lnTo>
                  <a:pt x="10486" y="4278"/>
                </a:lnTo>
                <a:lnTo>
                  <a:pt x="10478" y="4268"/>
                </a:lnTo>
                <a:lnTo>
                  <a:pt x="10474" y="4256"/>
                </a:lnTo>
                <a:lnTo>
                  <a:pt x="10468" y="4246"/>
                </a:lnTo>
                <a:lnTo>
                  <a:pt x="10462" y="4240"/>
                </a:lnTo>
                <a:lnTo>
                  <a:pt x="10452" y="4234"/>
                </a:lnTo>
                <a:lnTo>
                  <a:pt x="10438" y="4220"/>
                </a:lnTo>
                <a:lnTo>
                  <a:pt x="10422" y="4202"/>
                </a:lnTo>
                <a:lnTo>
                  <a:pt x="10410" y="4186"/>
                </a:lnTo>
                <a:lnTo>
                  <a:pt x="10402" y="4172"/>
                </a:lnTo>
                <a:lnTo>
                  <a:pt x="10398" y="4166"/>
                </a:lnTo>
                <a:lnTo>
                  <a:pt x="10398" y="4158"/>
                </a:lnTo>
                <a:lnTo>
                  <a:pt x="10396" y="4154"/>
                </a:lnTo>
                <a:lnTo>
                  <a:pt x="10394" y="4150"/>
                </a:lnTo>
                <a:lnTo>
                  <a:pt x="10388" y="4146"/>
                </a:lnTo>
                <a:lnTo>
                  <a:pt x="10380" y="4138"/>
                </a:lnTo>
                <a:lnTo>
                  <a:pt x="10376" y="4132"/>
                </a:lnTo>
                <a:lnTo>
                  <a:pt x="10370" y="4124"/>
                </a:lnTo>
                <a:lnTo>
                  <a:pt x="10368" y="4114"/>
                </a:lnTo>
                <a:lnTo>
                  <a:pt x="10366" y="4104"/>
                </a:lnTo>
                <a:lnTo>
                  <a:pt x="10368" y="4094"/>
                </a:lnTo>
                <a:lnTo>
                  <a:pt x="10370" y="4082"/>
                </a:lnTo>
                <a:lnTo>
                  <a:pt x="10374" y="4072"/>
                </a:lnTo>
                <a:lnTo>
                  <a:pt x="10380" y="4064"/>
                </a:lnTo>
                <a:lnTo>
                  <a:pt x="10386" y="4054"/>
                </a:lnTo>
                <a:lnTo>
                  <a:pt x="10394" y="4048"/>
                </a:lnTo>
                <a:lnTo>
                  <a:pt x="10400" y="4042"/>
                </a:lnTo>
                <a:lnTo>
                  <a:pt x="10404" y="4036"/>
                </a:lnTo>
                <a:lnTo>
                  <a:pt x="10408" y="4024"/>
                </a:lnTo>
                <a:lnTo>
                  <a:pt x="10410" y="4016"/>
                </a:lnTo>
                <a:lnTo>
                  <a:pt x="10412" y="4012"/>
                </a:lnTo>
                <a:lnTo>
                  <a:pt x="10414" y="4008"/>
                </a:lnTo>
                <a:lnTo>
                  <a:pt x="10420" y="4006"/>
                </a:lnTo>
                <a:lnTo>
                  <a:pt x="10424" y="4006"/>
                </a:lnTo>
                <a:lnTo>
                  <a:pt x="10426" y="4008"/>
                </a:lnTo>
                <a:lnTo>
                  <a:pt x="10430" y="4006"/>
                </a:lnTo>
                <a:lnTo>
                  <a:pt x="10432" y="4002"/>
                </a:lnTo>
                <a:lnTo>
                  <a:pt x="10434" y="3998"/>
                </a:lnTo>
                <a:lnTo>
                  <a:pt x="10436" y="3994"/>
                </a:lnTo>
                <a:lnTo>
                  <a:pt x="10442" y="3988"/>
                </a:lnTo>
                <a:lnTo>
                  <a:pt x="10450" y="3984"/>
                </a:lnTo>
                <a:lnTo>
                  <a:pt x="10456" y="3982"/>
                </a:lnTo>
                <a:lnTo>
                  <a:pt x="10460" y="3980"/>
                </a:lnTo>
                <a:lnTo>
                  <a:pt x="10462" y="3978"/>
                </a:lnTo>
                <a:lnTo>
                  <a:pt x="10464" y="3980"/>
                </a:lnTo>
                <a:lnTo>
                  <a:pt x="10468" y="3980"/>
                </a:lnTo>
                <a:lnTo>
                  <a:pt x="10470" y="3980"/>
                </a:lnTo>
                <a:lnTo>
                  <a:pt x="10472" y="3976"/>
                </a:lnTo>
                <a:lnTo>
                  <a:pt x="10474" y="3974"/>
                </a:lnTo>
                <a:lnTo>
                  <a:pt x="10476" y="3974"/>
                </a:lnTo>
                <a:lnTo>
                  <a:pt x="10478" y="3976"/>
                </a:lnTo>
                <a:lnTo>
                  <a:pt x="10480" y="3976"/>
                </a:lnTo>
                <a:lnTo>
                  <a:pt x="10482" y="3974"/>
                </a:lnTo>
                <a:lnTo>
                  <a:pt x="10482" y="3970"/>
                </a:lnTo>
                <a:lnTo>
                  <a:pt x="10480" y="3966"/>
                </a:lnTo>
                <a:lnTo>
                  <a:pt x="10480" y="3962"/>
                </a:lnTo>
                <a:lnTo>
                  <a:pt x="10480" y="3960"/>
                </a:lnTo>
                <a:lnTo>
                  <a:pt x="10482" y="3960"/>
                </a:lnTo>
                <a:lnTo>
                  <a:pt x="10484" y="3966"/>
                </a:lnTo>
                <a:lnTo>
                  <a:pt x="10490" y="3972"/>
                </a:lnTo>
                <a:lnTo>
                  <a:pt x="10494" y="3974"/>
                </a:lnTo>
                <a:lnTo>
                  <a:pt x="10498" y="3974"/>
                </a:lnTo>
                <a:lnTo>
                  <a:pt x="10502" y="3976"/>
                </a:lnTo>
                <a:lnTo>
                  <a:pt x="10504" y="3976"/>
                </a:lnTo>
                <a:lnTo>
                  <a:pt x="10504" y="3980"/>
                </a:lnTo>
                <a:lnTo>
                  <a:pt x="10502" y="3984"/>
                </a:lnTo>
                <a:lnTo>
                  <a:pt x="10504" y="3984"/>
                </a:lnTo>
                <a:lnTo>
                  <a:pt x="10508" y="3984"/>
                </a:lnTo>
                <a:lnTo>
                  <a:pt x="10518" y="3984"/>
                </a:lnTo>
                <a:lnTo>
                  <a:pt x="10522" y="3982"/>
                </a:lnTo>
                <a:lnTo>
                  <a:pt x="10522" y="3978"/>
                </a:lnTo>
                <a:lnTo>
                  <a:pt x="10522" y="3970"/>
                </a:lnTo>
                <a:lnTo>
                  <a:pt x="10522" y="3972"/>
                </a:lnTo>
                <a:lnTo>
                  <a:pt x="10526" y="3976"/>
                </a:lnTo>
                <a:lnTo>
                  <a:pt x="10528" y="3982"/>
                </a:lnTo>
                <a:lnTo>
                  <a:pt x="10530" y="3982"/>
                </a:lnTo>
                <a:lnTo>
                  <a:pt x="10534" y="3982"/>
                </a:lnTo>
                <a:lnTo>
                  <a:pt x="10536" y="3982"/>
                </a:lnTo>
                <a:lnTo>
                  <a:pt x="10538" y="3986"/>
                </a:lnTo>
                <a:lnTo>
                  <a:pt x="10534" y="3988"/>
                </a:lnTo>
                <a:lnTo>
                  <a:pt x="10530" y="3994"/>
                </a:lnTo>
                <a:lnTo>
                  <a:pt x="10528" y="4002"/>
                </a:lnTo>
                <a:lnTo>
                  <a:pt x="10528" y="4010"/>
                </a:lnTo>
                <a:lnTo>
                  <a:pt x="10528" y="4014"/>
                </a:lnTo>
                <a:lnTo>
                  <a:pt x="10530" y="4016"/>
                </a:lnTo>
                <a:lnTo>
                  <a:pt x="10530" y="4020"/>
                </a:lnTo>
                <a:lnTo>
                  <a:pt x="10530" y="4024"/>
                </a:lnTo>
                <a:lnTo>
                  <a:pt x="10532" y="4028"/>
                </a:lnTo>
                <a:lnTo>
                  <a:pt x="10534" y="4030"/>
                </a:lnTo>
                <a:lnTo>
                  <a:pt x="10536" y="4034"/>
                </a:lnTo>
                <a:lnTo>
                  <a:pt x="10536" y="4038"/>
                </a:lnTo>
                <a:lnTo>
                  <a:pt x="10536" y="4042"/>
                </a:lnTo>
                <a:lnTo>
                  <a:pt x="10540" y="4044"/>
                </a:lnTo>
                <a:lnTo>
                  <a:pt x="10552" y="4042"/>
                </a:lnTo>
                <a:lnTo>
                  <a:pt x="10560" y="4038"/>
                </a:lnTo>
                <a:lnTo>
                  <a:pt x="10562" y="4036"/>
                </a:lnTo>
                <a:lnTo>
                  <a:pt x="10562" y="4032"/>
                </a:lnTo>
                <a:lnTo>
                  <a:pt x="10560" y="4026"/>
                </a:lnTo>
                <a:lnTo>
                  <a:pt x="10556" y="4018"/>
                </a:lnTo>
                <a:lnTo>
                  <a:pt x="10554" y="4012"/>
                </a:lnTo>
                <a:lnTo>
                  <a:pt x="10550" y="4012"/>
                </a:lnTo>
                <a:lnTo>
                  <a:pt x="10548" y="4012"/>
                </a:lnTo>
                <a:lnTo>
                  <a:pt x="10546" y="4008"/>
                </a:lnTo>
                <a:lnTo>
                  <a:pt x="10548" y="4004"/>
                </a:lnTo>
                <a:lnTo>
                  <a:pt x="10554" y="4000"/>
                </a:lnTo>
                <a:lnTo>
                  <a:pt x="10572" y="3988"/>
                </a:lnTo>
                <a:lnTo>
                  <a:pt x="10580" y="3982"/>
                </a:lnTo>
                <a:lnTo>
                  <a:pt x="10586" y="3982"/>
                </a:lnTo>
                <a:lnTo>
                  <a:pt x="10592" y="3982"/>
                </a:lnTo>
                <a:lnTo>
                  <a:pt x="10604" y="3980"/>
                </a:lnTo>
                <a:lnTo>
                  <a:pt x="10610" y="3976"/>
                </a:lnTo>
                <a:lnTo>
                  <a:pt x="10614" y="3974"/>
                </a:lnTo>
                <a:lnTo>
                  <a:pt x="10618" y="3968"/>
                </a:lnTo>
                <a:lnTo>
                  <a:pt x="10620" y="3964"/>
                </a:lnTo>
                <a:lnTo>
                  <a:pt x="10624" y="3964"/>
                </a:lnTo>
                <a:lnTo>
                  <a:pt x="10630" y="3968"/>
                </a:lnTo>
                <a:lnTo>
                  <a:pt x="10630" y="3972"/>
                </a:lnTo>
                <a:lnTo>
                  <a:pt x="10632" y="3972"/>
                </a:lnTo>
                <a:lnTo>
                  <a:pt x="10634" y="3966"/>
                </a:lnTo>
                <a:lnTo>
                  <a:pt x="10638" y="3964"/>
                </a:lnTo>
                <a:lnTo>
                  <a:pt x="10640" y="3966"/>
                </a:lnTo>
                <a:lnTo>
                  <a:pt x="10642" y="3966"/>
                </a:lnTo>
                <a:lnTo>
                  <a:pt x="10646" y="3962"/>
                </a:lnTo>
                <a:lnTo>
                  <a:pt x="10650" y="3960"/>
                </a:lnTo>
                <a:lnTo>
                  <a:pt x="10652" y="3958"/>
                </a:lnTo>
                <a:lnTo>
                  <a:pt x="10658" y="3960"/>
                </a:lnTo>
                <a:lnTo>
                  <a:pt x="10660" y="3962"/>
                </a:lnTo>
                <a:lnTo>
                  <a:pt x="10662" y="3960"/>
                </a:lnTo>
                <a:lnTo>
                  <a:pt x="10662" y="3956"/>
                </a:lnTo>
                <a:lnTo>
                  <a:pt x="10664" y="3948"/>
                </a:lnTo>
                <a:lnTo>
                  <a:pt x="10666" y="3950"/>
                </a:lnTo>
                <a:lnTo>
                  <a:pt x="10670" y="3954"/>
                </a:lnTo>
                <a:lnTo>
                  <a:pt x="10670" y="3952"/>
                </a:lnTo>
                <a:lnTo>
                  <a:pt x="10672" y="3950"/>
                </a:lnTo>
                <a:lnTo>
                  <a:pt x="10676" y="3948"/>
                </a:lnTo>
                <a:lnTo>
                  <a:pt x="10678" y="3948"/>
                </a:lnTo>
                <a:lnTo>
                  <a:pt x="10682" y="3948"/>
                </a:lnTo>
                <a:lnTo>
                  <a:pt x="10684" y="3944"/>
                </a:lnTo>
                <a:lnTo>
                  <a:pt x="10686" y="3940"/>
                </a:lnTo>
                <a:lnTo>
                  <a:pt x="10686" y="3934"/>
                </a:lnTo>
                <a:lnTo>
                  <a:pt x="10682" y="3924"/>
                </a:lnTo>
                <a:lnTo>
                  <a:pt x="10680" y="3914"/>
                </a:lnTo>
                <a:lnTo>
                  <a:pt x="10680" y="3910"/>
                </a:lnTo>
                <a:lnTo>
                  <a:pt x="10680" y="3908"/>
                </a:lnTo>
                <a:lnTo>
                  <a:pt x="10682" y="3906"/>
                </a:lnTo>
                <a:lnTo>
                  <a:pt x="10686" y="3908"/>
                </a:lnTo>
                <a:lnTo>
                  <a:pt x="10692" y="3918"/>
                </a:lnTo>
                <a:lnTo>
                  <a:pt x="10696" y="3924"/>
                </a:lnTo>
                <a:lnTo>
                  <a:pt x="10700" y="3930"/>
                </a:lnTo>
                <a:lnTo>
                  <a:pt x="10700" y="3934"/>
                </a:lnTo>
                <a:lnTo>
                  <a:pt x="10698" y="3936"/>
                </a:lnTo>
                <a:lnTo>
                  <a:pt x="10702" y="3938"/>
                </a:lnTo>
                <a:lnTo>
                  <a:pt x="10706" y="3938"/>
                </a:lnTo>
                <a:lnTo>
                  <a:pt x="10708" y="3940"/>
                </a:lnTo>
                <a:lnTo>
                  <a:pt x="10712" y="3940"/>
                </a:lnTo>
                <a:lnTo>
                  <a:pt x="10716" y="3938"/>
                </a:lnTo>
                <a:lnTo>
                  <a:pt x="10716" y="3936"/>
                </a:lnTo>
                <a:lnTo>
                  <a:pt x="10716" y="3932"/>
                </a:lnTo>
                <a:lnTo>
                  <a:pt x="10714" y="3930"/>
                </a:lnTo>
                <a:lnTo>
                  <a:pt x="10714" y="3926"/>
                </a:lnTo>
                <a:lnTo>
                  <a:pt x="10716" y="3924"/>
                </a:lnTo>
                <a:lnTo>
                  <a:pt x="10718" y="3928"/>
                </a:lnTo>
                <a:lnTo>
                  <a:pt x="10722" y="3930"/>
                </a:lnTo>
                <a:lnTo>
                  <a:pt x="10724" y="3930"/>
                </a:lnTo>
                <a:lnTo>
                  <a:pt x="10726" y="3930"/>
                </a:lnTo>
                <a:lnTo>
                  <a:pt x="10728" y="3926"/>
                </a:lnTo>
                <a:lnTo>
                  <a:pt x="10726" y="3924"/>
                </a:lnTo>
                <a:lnTo>
                  <a:pt x="10726" y="3920"/>
                </a:lnTo>
                <a:lnTo>
                  <a:pt x="10726" y="3918"/>
                </a:lnTo>
                <a:lnTo>
                  <a:pt x="10728" y="3916"/>
                </a:lnTo>
                <a:lnTo>
                  <a:pt x="10730" y="3916"/>
                </a:lnTo>
                <a:lnTo>
                  <a:pt x="10732" y="3918"/>
                </a:lnTo>
                <a:lnTo>
                  <a:pt x="10734" y="3924"/>
                </a:lnTo>
                <a:lnTo>
                  <a:pt x="10736" y="3926"/>
                </a:lnTo>
                <a:lnTo>
                  <a:pt x="10736" y="3928"/>
                </a:lnTo>
                <a:lnTo>
                  <a:pt x="10738" y="3926"/>
                </a:lnTo>
                <a:lnTo>
                  <a:pt x="10742" y="3922"/>
                </a:lnTo>
                <a:lnTo>
                  <a:pt x="10748" y="3916"/>
                </a:lnTo>
                <a:lnTo>
                  <a:pt x="10752" y="3916"/>
                </a:lnTo>
                <a:lnTo>
                  <a:pt x="10762" y="3922"/>
                </a:lnTo>
                <a:lnTo>
                  <a:pt x="10764" y="3922"/>
                </a:lnTo>
                <a:lnTo>
                  <a:pt x="10766" y="3922"/>
                </a:lnTo>
                <a:lnTo>
                  <a:pt x="10766" y="3918"/>
                </a:lnTo>
                <a:lnTo>
                  <a:pt x="10766" y="3914"/>
                </a:lnTo>
                <a:lnTo>
                  <a:pt x="10766" y="3912"/>
                </a:lnTo>
                <a:lnTo>
                  <a:pt x="10768" y="3912"/>
                </a:lnTo>
                <a:lnTo>
                  <a:pt x="10770" y="3912"/>
                </a:lnTo>
                <a:lnTo>
                  <a:pt x="10772" y="3916"/>
                </a:lnTo>
                <a:lnTo>
                  <a:pt x="10776" y="3918"/>
                </a:lnTo>
                <a:lnTo>
                  <a:pt x="10782" y="3916"/>
                </a:lnTo>
                <a:lnTo>
                  <a:pt x="10792" y="3910"/>
                </a:lnTo>
                <a:lnTo>
                  <a:pt x="10798" y="3908"/>
                </a:lnTo>
                <a:lnTo>
                  <a:pt x="10804" y="3906"/>
                </a:lnTo>
                <a:lnTo>
                  <a:pt x="10806" y="3900"/>
                </a:lnTo>
                <a:lnTo>
                  <a:pt x="10806" y="3898"/>
                </a:lnTo>
                <a:lnTo>
                  <a:pt x="10808" y="3896"/>
                </a:lnTo>
                <a:lnTo>
                  <a:pt x="10812" y="3894"/>
                </a:lnTo>
                <a:lnTo>
                  <a:pt x="10814" y="3892"/>
                </a:lnTo>
                <a:lnTo>
                  <a:pt x="10812" y="3890"/>
                </a:lnTo>
                <a:lnTo>
                  <a:pt x="10810" y="3888"/>
                </a:lnTo>
                <a:lnTo>
                  <a:pt x="10812" y="3886"/>
                </a:lnTo>
                <a:lnTo>
                  <a:pt x="10814" y="3884"/>
                </a:lnTo>
                <a:lnTo>
                  <a:pt x="10818" y="3878"/>
                </a:lnTo>
                <a:lnTo>
                  <a:pt x="10822" y="3874"/>
                </a:lnTo>
                <a:lnTo>
                  <a:pt x="10824" y="3874"/>
                </a:lnTo>
                <a:lnTo>
                  <a:pt x="10830" y="3874"/>
                </a:lnTo>
                <a:lnTo>
                  <a:pt x="10832" y="3872"/>
                </a:lnTo>
                <a:lnTo>
                  <a:pt x="10836" y="3868"/>
                </a:lnTo>
                <a:lnTo>
                  <a:pt x="10842" y="3862"/>
                </a:lnTo>
                <a:lnTo>
                  <a:pt x="10844" y="3862"/>
                </a:lnTo>
                <a:lnTo>
                  <a:pt x="10846" y="3862"/>
                </a:lnTo>
                <a:lnTo>
                  <a:pt x="10846" y="3866"/>
                </a:lnTo>
                <a:lnTo>
                  <a:pt x="10850" y="3862"/>
                </a:lnTo>
                <a:lnTo>
                  <a:pt x="10862" y="3846"/>
                </a:lnTo>
                <a:lnTo>
                  <a:pt x="10868" y="3840"/>
                </a:lnTo>
                <a:lnTo>
                  <a:pt x="10868" y="3838"/>
                </a:lnTo>
                <a:lnTo>
                  <a:pt x="10868" y="3836"/>
                </a:lnTo>
                <a:lnTo>
                  <a:pt x="10864" y="3832"/>
                </a:lnTo>
                <a:lnTo>
                  <a:pt x="10866" y="3826"/>
                </a:lnTo>
                <a:lnTo>
                  <a:pt x="10868" y="3822"/>
                </a:lnTo>
                <a:lnTo>
                  <a:pt x="10870" y="3822"/>
                </a:lnTo>
                <a:lnTo>
                  <a:pt x="10872" y="3824"/>
                </a:lnTo>
                <a:lnTo>
                  <a:pt x="10874" y="3828"/>
                </a:lnTo>
                <a:lnTo>
                  <a:pt x="10876" y="3826"/>
                </a:lnTo>
                <a:lnTo>
                  <a:pt x="10878" y="3824"/>
                </a:lnTo>
                <a:lnTo>
                  <a:pt x="10884" y="3826"/>
                </a:lnTo>
                <a:lnTo>
                  <a:pt x="10886" y="3828"/>
                </a:lnTo>
                <a:lnTo>
                  <a:pt x="10888" y="3828"/>
                </a:lnTo>
                <a:lnTo>
                  <a:pt x="10890" y="3824"/>
                </a:lnTo>
                <a:lnTo>
                  <a:pt x="10892" y="3816"/>
                </a:lnTo>
                <a:lnTo>
                  <a:pt x="10896" y="3812"/>
                </a:lnTo>
                <a:lnTo>
                  <a:pt x="10900" y="3810"/>
                </a:lnTo>
                <a:lnTo>
                  <a:pt x="10906" y="3808"/>
                </a:lnTo>
                <a:lnTo>
                  <a:pt x="10904" y="3804"/>
                </a:lnTo>
                <a:lnTo>
                  <a:pt x="10900" y="3800"/>
                </a:lnTo>
                <a:lnTo>
                  <a:pt x="10900" y="3798"/>
                </a:lnTo>
                <a:lnTo>
                  <a:pt x="10900" y="3794"/>
                </a:lnTo>
                <a:lnTo>
                  <a:pt x="10902" y="3790"/>
                </a:lnTo>
                <a:lnTo>
                  <a:pt x="10904" y="3794"/>
                </a:lnTo>
                <a:lnTo>
                  <a:pt x="10906" y="3796"/>
                </a:lnTo>
                <a:lnTo>
                  <a:pt x="10910" y="3796"/>
                </a:lnTo>
                <a:lnTo>
                  <a:pt x="10914" y="3794"/>
                </a:lnTo>
                <a:lnTo>
                  <a:pt x="10918" y="3788"/>
                </a:lnTo>
                <a:lnTo>
                  <a:pt x="10916" y="3788"/>
                </a:lnTo>
                <a:lnTo>
                  <a:pt x="10912" y="3786"/>
                </a:lnTo>
                <a:lnTo>
                  <a:pt x="10908" y="3784"/>
                </a:lnTo>
                <a:lnTo>
                  <a:pt x="10908" y="3780"/>
                </a:lnTo>
                <a:lnTo>
                  <a:pt x="10910" y="3776"/>
                </a:lnTo>
                <a:lnTo>
                  <a:pt x="10912" y="3776"/>
                </a:lnTo>
                <a:lnTo>
                  <a:pt x="10916" y="3776"/>
                </a:lnTo>
                <a:lnTo>
                  <a:pt x="10918" y="3776"/>
                </a:lnTo>
                <a:lnTo>
                  <a:pt x="10920" y="3780"/>
                </a:lnTo>
                <a:lnTo>
                  <a:pt x="10926" y="3786"/>
                </a:lnTo>
                <a:lnTo>
                  <a:pt x="10928" y="3786"/>
                </a:lnTo>
                <a:lnTo>
                  <a:pt x="10930" y="3782"/>
                </a:lnTo>
                <a:lnTo>
                  <a:pt x="10926" y="3776"/>
                </a:lnTo>
                <a:lnTo>
                  <a:pt x="10926" y="3772"/>
                </a:lnTo>
                <a:lnTo>
                  <a:pt x="10926" y="3766"/>
                </a:lnTo>
                <a:lnTo>
                  <a:pt x="10930" y="3758"/>
                </a:lnTo>
                <a:lnTo>
                  <a:pt x="10932" y="3752"/>
                </a:lnTo>
                <a:lnTo>
                  <a:pt x="10932" y="3750"/>
                </a:lnTo>
                <a:lnTo>
                  <a:pt x="10928" y="3750"/>
                </a:lnTo>
                <a:lnTo>
                  <a:pt x="10926" y="3750"/>
                </a:lnTo>
                <a:lnTo>
                  <a:pt x="10924" y="3750"/>
                </a:lnTo>
                <a:lnTo>
                  <a:pt x="10926" y="3746"/>
                </a:lnTo>
                <a:lnTo>
                  <a:pt x="10930" y="3740"/>
                </a:lnTo>
                <a:lnTo>
                  <a:pt x="10936" y="3736"/>
                </a:lnTo>
                <a:lnTo>
                  <a:pt x="10942" y="3732"/>
                </a:lnTo>
                <a:lnTo>
                  <a:pt x="10938" y="3730"/>
                </a:lnTo>
                <a:lnTo>
                  <a:pt x="10934" y="3726"/>
                </a:lnTo>
                <a:lnTo>
                  <a:pt x="10932" y="3720"/>
                </a:lnTo>
                <a:lnTo>
                  <a:pt x="10928" y="3718"/>
                </a:lnTo>
                <a:lnTo>
                  <a:pt x="10928" y="3716"/>
                </a:lnTo>
                <a:lnTo>
                  <a:pt x="10930" y="3714"/>
                </a:lnTo>
                <a:lnTo>
                  <a:pt x="10934" y="3714"/>
                </a:lnTo>
                <a:lnTo>
                  <a:pt x="10936" y="3714"/>
                </a:lnTo>
                <a:lnTo>
                  <a:pt x="10938" y="3718"/>
                </a:lnTo>
                <a:lnTo>
                  <a:pt x="10940" y="3722"/>
                </a:lnTo>
                <a:lnTo>
                  <a:pt x="10942" y="3722"/>
                </a:lnTo>
                <a:lnTo>
                  <a:pt x="10946" y="3722"/>
                </a:lnTo>
                <a:lnTo>
                  <a:pt x="10948" y="3720"/>
                </a:lnTo>
                <a:lnTo>
                  <a:pt x="10950" y="3716"/>
                </a:lnTo>
                <a:lnTo>
                  <a:pt x="10950" y="3712"/>
                </a:lnTo>
                <a:lnTo>
                  <a:pt x="10948" y="3708"/>
                </a:lnTo>
                <a:lnTo>
                  <a:pt x="10948" y="3706"/>
                </a:lnTo>
                <a:lnTo>
                  <a:pt x="10950" y="3706"/>
                </a:lnTo>
                <a:lnTo>
                  <a:pt x="10956" y="3700"/>
                </a:lnTo>
                <a:lnTo>
                  <a:pt x="10964" y="3692"/>
                </a:lnTo>
                <a:lnTo>
                  <a:pt x="10968" y="3682"/>
                </a:lnTo>
                <a:lnTo>
                  <a:pt x="10970" y="3676"/>
                </a:lnTo>
                <a:lnTo>
                  <a:pt x="10968" y="3674"/>
                </a:lnTo>
                <a:lnTo>
                  <a:pt x="10968" y="3670"/>
                </a:lnTo>
                <a:lnTo>
                  <a:pt x="10968" y="3668"/>
                </a:lnTo>
                <a:lnTo>
                  <a:pt x="10972" y="3662"/>
                </a:lnTo>
                <a:lnTo>
                  <a:pt x="10980" y="3654"/>
                </a:lnTo>
                <a:lnTo>
                  <a:pt x="10986" y="3640"/>
                </a:lnTo>
                <a:lnTo>
                  <a:pt x="10988" y="3634"/>
                </a:lnTo>
                <a:lnTo>
                  <a:pt x="10990" y="3632"/>
                </a:lnTo>
                <a:lnTo>
                  <a:pt x="10992" y="3632"/>
                </a:lnTo>
                <a:lnTo>
                  <a:pt x="10994" y="3634"/>
                </a:lnTo>
                <a:lnTo>
                  <a:pt x="10996" y="3640"/>
                </a:lnTo>
                <a:lnTo>
                  <a:pt x="10998" y="3640"/>
                </a:lnTo>
                <a:lnTo>
                  <a:pt x="11000" y="3638"/>
                </a:lnTo>
                <a:lnTo>
                  <a:pt x="11004" y="3634"/>
                </a:lnTo>
                <a:lnTo>
                  <a:pt x="11008" y="3634"/>
                </a:lnTo>
                <a:lnTo>
                  <a:pt x="11010" y="3632"/>
                </a:lnTo>
                <a:lnTo>
                  <a:pt x="11006" y="3624"/>
                </a:lnTo>
                <a:lnTo>
                  <a:pt x="11004" y="3618"/>
                </a:lnTo>
                <a:lnTo>
                  <a:pt x="11004" y="3616"/>
                </a:lnTo>
                <a:lnTo>
                  <a:pt x="11006" y="3614"/>
                </a:lnTo>
                <a:lnTo>
                  <a:pt x="11008" y="3612"/>
                </a:lnTo>
                <a:lnTo>
                  <a:pt x="11010" y="3610"/>
                </a:lnTo>
                <a:lnTo>
                  <a:pt x="11012" y="3610"/>
                </a:lnTo>
                <a:lnTo>
                  <a:pt x="11010" y="3606"/>
                </a:lnTo>
                <a:lnTo>
                  <a:pt x="11010" y="3602"/>
                </a:lnTo>
                <a:lnTo>
                  <a:pt x="11012" y="3600"/>
                </a:lnTo>
                <a:lnTo>
                  <a:pt x="11012" y="3596"/>
                </a:lnTo>
                <a:lnTo>
                  <a:pt x="11008" y="3592"/>
                </a:lnTo>
                <a:lnTo>
                  <a:pt x="11006" y="3590"/>
                </a:lnTo>
                <a:lnTo>
                  <a:pt x="11008" y="3590"/>
                </a:lnTo>
                <a:lnTo>
                  <a:pt x="11012" y="3590"/>
                </a:lnTo>
                <a:lnTo>
                  <a:pt x="11016" y="3590"/>
                </a:lnTo>
                <a:lnTo>
                  <a:pt x="11020" y="3588"/>
                </a:lnTo>
                <a:lnTo>
                  <a:pt x="11022" y="3582"/>
                </a:lnTo>
                <a:lnTo>
                  <a:pt x="11024" y="3574"/>
                </a:lnTo>
                <a:lnTo>
                  <a:pt x="11022" y="3568"/>
                </a:lnTo>
                <a:lnTo>
                  <a:pt x="11020" y="3566"/>
                </a:lnTo>
                <a:lnTo>
                  <a:pt x="11016" y="3562"/>
                </a:lnTo>
                <a:lnTo>
                  <a:pt x="11016" y="3560"/>
                </a:lnTo>
                <a:lnTo>
                  <a:pt x="11026" y="3554"/>
                </a:lnTo>
                <a:lnTo>
                  <a:pt x="11028" y="3550"/>
                </a:lnTo>
                <a:lnTo>
                  <a:pt x="11024" y="3550"/>
                </a:lnTo>
                <a:lnTo>
                  <a:pt x="11016" y="3546"/>
                </a:lnTo>
                <a:lnTo>
                  <a:pt x="11010" y="3544"/>
                </a:lnTo>
                <a:lnTo>
                  <a:pt x="11006" y="3538"/>
                </a:lnTo>
                <a:lnTo>
                  <a:pt x="11002" y="3532"/>
                </a:lnTo>
                <a:lnTo>
                  <a:pt x="10996" y="3528"/>
                </a:lnTo>
                <a:lnTo>
                  <a:pt x="10990" y="3530"/>
                </a:lnTo>
                <a:lnTo>
                  <a:pt x="10984" y="3532"/>
                </a:lnTo>
                <a:lnTo>
                  <a:pt x="10976" y="3538"/>
                </a:lnTo>
                <a:lnTo>
                  <a:pt x="10970" y="3538"/>
                </a:lnTo>
                <a:lnTo>
                  <a:pt x="10966" y="3534"/>
                </a:lnTo>
                <a:lnTo>
                  <a:pt x="10966" y="3532"/>
                </a:lnTo>
                <a:lnTo>
                  <a:pt x="10964" y="3530"/>
                </a:lnTo>
                <a:lnTo>
                  <a:pt x="10960" y="3530"/>
                </a:lnTo>
                <a:lnTo>
                  <a:pt x="10958" y="3530"/>
                </a:lnTo>
                <a:lnTo>
                  <a:pt x="10958" y="3528"/>
                </a:lnTo>
                <a:lnTo>
                  <a:pt x="10960" y="3524"/>
                </a:lnTo>
                <a:lnTo>
                  <a:pt x="10964" y="3524"/>
                </a:lnTo>
                <a:lnTo>
                  <a:pt x="10970" y="3524"/>
                </a:lnTo>
                <a:lnTo>
                  <a:pt x="10976" y="3526"/>
                </a:lnTo>
                <a:lnTo>
                  <a:pt x="10978" y="3524"/>
                </a:lnTo>
                <a:lnTo>
                  <a:pt x="10980" y="3522"/>
                </a:lnTo>
                <a:lnTo>
                  <a:pt x="10986" y="3516"/>
                </a:lnTo>
                <a:lnTo>
                  <a:pt x="10994" y="3508"/>
                </a:lnTo>
                <a:lnTo>
                  <a:pt x="11004" y="3504"/>
                </a:lnTo>
                <a:lnTo>
                  <a:pt x="11012" y="3502"/>
                </a:lnTo>
                <a:lnTo>
                  <a:pt x="11018" y="3500"/>
                </a:lnTo>
                <a:lnTo>
                  <a:pt x="11020" y="3498"/>
                </a:lnTo>
                <a:lnTo>
                  <a:pt x="11020" y="3494"/>
                </a:lnTo>
                <a:lnTo>
                  <a:pt x="11018" y="3488"/>
                </a:lnTo>
                <a:lnTo>
                  <a:pt x="11010" y="3478"/>
                </a:lnTo>
                <a:lnTo>
                  <a:pt x="10998" y="3466"/>
                </a:lnTo>
                <a:lnTo>
                  <a:pt x="10988" y="3458"/>
                </a:lnTo>
                <a:lnTo>
                  <a:pt x="10980" y="3454"/>
                </a:lnTo>
                <a:lnTo>
                  <a:pt x="10974" y="3450"/>
                </a:lnTo>
                <a:lnTo>
                  <a:pt x="10974" y="3448"/>
                </a:lnTo>
                <a:lnTo>
                  <a:pt x="10976" y="3446"/>
                </a:lnTo>
                <a:lnTo>
                  <a:pt x="10974" y="3444"/>
                </a:lnTo>
                <a:lnTo>
                  <a:pt x="10970" y="3442"/>
                </a:lnTo>
                <a:lnTo>
                  <a:pt x="10966" y="3440"/>
                </a:lnTo>
                <a:lnTo>
                  <a:pt x="10962" y="3442"/>
                </a:lnTo>
                <a:lnTo>
                  <a:pt x="10956" y="3444"/>
                </a:lnTo>
                <a:lnTo>
                  <a:pt x="10950" y="3446"/>
                </a:lnTo>
                <a:lnTo>
                  <a:pt x="10944" y="3444"/>
                </a:lnTo>
                <a:lnTo>
                  <a:pt x="10940" y="3440"/>
                </a:lnTo>
                <a:lnTo>
                  <a:pt x="10936" y="3436"/>
                </a:lnTo>
                <a:lnTo>
                  <a:pt x="10932" y="3432"/>
                </a:lnTo>
                <a:lnTo>
                  <a:pt x="10932" y="3428"/>
                </a:lnTo>
                <a:lnTo>
                  <a:pt x="10932" y="3424"/>
                </a:lnTo>
                <a:lnTo>
                  <a:pt x="10934" y="3424"/>
                </a:lnTo>
                <a:lnTo>
                  <a:pt x="10936" y="3424"/>
                </a:lnTo>
                <a:lnTo>
                  <a:pt x="10940" y="3430"/>
                </a:lnTo>
                <a:lnTo>
                  <a:pt x="10944" y="3438"/>
                </a:lnTo>
                <a:lnTo>
                  <a:pt x="10948" y="3442"/>
                </a:lnTo>
                <a:lnTo>
                  <a:pt x="10952" y="3442"/>
                </a:lnTo>
                <a:lnTo>
                  <a:pt x="10954" y="3442"/>
                </a:lnTo>
                <a:lnTo>
                  <a:pt x="10960" y="3438"/>
                </a:lnTo>
                <a:lnTo>
                  <a:pt x="10966" y="3436"/>
                </a:lnTo>
                <a:lnTo>
                  <a:pt x="10968" y="3434"/>
                </a:lnTo>
                <a:lnTo>
                  <a:pt x="10972" y="3436"/>
                </a:lnTo>
                <a:lnTo>
                  <a:pt x="10976" y="3438"/>
                </a:lnTo>
                <a:lnTo>
                  <a:pt x="10978" y="3442"/>
                </a:lnTo>
                <a:lnTo>
                  <a:pt x="10980" y="3444"/>
                </a:lnTo>
                <a:lnTo>
                  <a:pt x="10984" y="3448"/>
                </a:lnTo>
                <a:lnTo>
                  <a:pt x="10988" y="3448"/>
                </a:lnTo>
                <a:lnTo>
                  <a:pt x="10992" y="3448"/>
                </a:lnTo>
                <a:lnTo>
                  <a:pt x="10998" y="3450"/>
                </a:lnTo>
                <a:lnTo>
                  <a:pt x="11010" y="3454"/>
                </a:lnTo>
                <a:lnTo>
                  <a:pt x="11016" y="3458"/>
                </a:lnTo>
                <a:lnTo>
                  <a:pt x="11020" y="3458"/>
                </a:lnTo>
                <a:lnTo>
                  <a:pt x="11020" y="3456"/>
                </a:lnTo>
                <a:lnTo>
                  <a:pt x="11020" y="3452"/>
                </a:lnTo>
                <a:lnTo>
                  <a:pt x="11016" y="3444"/>
                </a:lnTo>
                <a:lnTo>
                  <a:pt x="11008" y="3436"/>
                </a:lnTo>
                <a:lnTo>
                  <a:pt x="11002" y="3430"/>
                </a:lnTo>
                <a:lnTo>
                  <a:pt x="11000" y="3424"/>
                </a:lnTo>
                <a:lnTo>
                  <a:pt x="10996" y="3420"/>
                </a:lnTo>
                <a:lnTo>
                  <a:pt x="10988" y="3412"/>
                </a:lnTo>
                <a:lnTo>
                  <a:pt x="10980" y="3406"/>
                </a:lnTo>
                <a:lnTo>
                  <a:pt x="10980" y="3400"/>
                </a:lnTo>
                <a:lnTo>
                  <a:pt x="10978" y="3390"/>
                </a:lnTo>
                <a:lnTo>
                  <a:pt x="10978" y="3384"/>
                </a:lnTo>
                <a:lnTo>
                  <a:pt x="10974" y="3376"/>
                </a:lnTo>
                <a:lnTo>
                  <a:pt x="10970" y="3366"/>
                </a:lnTo>
                <a:lnTo>
                  <a:pt x="10966" y="3356"/>
                </a:lnTo>
                <a:lnTo>
                  <a:pt x="10962" y="3338"/>
                </a:lnTo>
                <a:lnTo>
                  <a:pt x="10958" y="3328"/>
                </a:lnTo>
                <a:lnTo>
                  <a:pt x="10954" y="3320"/>
                </a:lnTo>
                <a:lnTo>
                  <a:pt x="10948" y="3314"/>
                </a:lnTo>
                <a:lnTo>
                  <a:pt x="10940" y="3310"/>
                </a:lnTo>
                <a:lnTo>
                  <a:pt x="10934" y="3308"/>
                </a:lnTo>
                <a:lnTo>
                  <a:pt x="10928" y="3304"/>
                </a:lnTo>
                <a:lnTo>
                  <a:pt x="10924" y="3298"/>
                </a:lnTo>
                <a:lnTo>
                  <a:pt x="10922" y="3294"/>
                </a:lnTo>
                <a:lnTo>
                  <a:pt x="10920" y="3294"/>
                </a:lnTo>
                <a:lnTo>
                  <a:pt x="10914" y="3294"/>
                </a:lnTo>
                <a:lnTo>
                  <a:pt x="10910" y="3294"/>
                </a:lnTo>
                <a:lnTo>
                  <a:pt x="10910" y="3290"/>
                </a:lnTo>
                <a:lnTo>
                  <a:pt x="10912" y="3284"/>
                </a:lnTo>
                <a:lnTo>
                  <a:pt x="10916" y="3276"/>
                </a:lnTo>
                <a:lnTo>
                  <a:pt x="10926" y="3258"/>
                </a:lnTo>
                <a:lnTo>
                  <a:pt x="10932" y="3252"/>
                </a:lnTo>
                <a:lnTo>
                  <a:pt x="10936" y="3248"/>
                </a:lnTo>
                <a:lnTo>
                  <a:pt x="10942" y="3244"/>
                </a:lnTo>
                <a:lnTo>
                  <a:pt x="10944" y="3242"/>
                </a:lnTo>
                <a:lnTo>
                  <a:pt x="10946" y="3238"/>
                </a:lnTo>
                <a:lnTo>
                  <a:pt x="10950" y="3232"/>
                </a:lnTo>
                <a:lnTo>
                  <a:pt x="10952" y="3230"/>
                </a:lnTo>
                <a:lnTo>
                  <a:pt x="10952" y="3228"/>
                </a:lnTo>
                <a:lnTo>
                  <a:pt x="10950" y="3224"/>
                </a:lnTo>
                <a:lnTo>
                  <a:pt x="10948" y="3220"/>
                </a:lnTo>
                <a:lnTo>
                  <a:pt x="10948" y="3218"/>
                </a:lnTo>
                <a:lnTo>
                  <a:pt x="10950" y="3216"/>
                </a:lnTo>
                <a:lnTo>
                  <a:pt x="10952" y="3216"/>
                </a:lnTo>
                <a:lnTo>
                  <a:pt x="10954" y="3216"/>
                </a:lnTo>
                <a:lnTo>
                  <a:pt x="10956" y="3220"/>
                </a:lnTo>
                <a:lnTo>
                  <a:pt x="10956" y="3222"/>
                </a:lnTo>
                <a:lnTo>
                  <a:pt x="10958" y="3224"/>
                </a:lnTo>
                <a:lnTo>
                  <a:pt x="10960" y="3224"/>
                </a:lnTo>
                <a:lnTo>
                  <a:pt x="10966" y="3222"/>
                </a:lnTo>
                <a:lnTo>
                  <a:pt x="10968" y="3220"/>
                </a:lnTo>
                <a:lnTo>
                  <a:pt x="10970" y="3218"/>
                </a:lnTo>
                <a:lnTo>
                  <a:pt x="10972" y="3212"/>
                </a:lnTo>
                <a:lnTo>
                  <a:pt x="10974" y="3208"/>
                </a:lnTo>
                <a:lnTo>
                  <a:pt x="10976" y="3206"/>
                </a:lnTo>
                <a:lnTo>
                  <a:pt x="10978" y="3206"/>
                </a:lnTo>
                <a:lnTo>
                  <a:pt x="10980" y="3206"/>
                </a:lnTo>
                <a:lnTo>
                  <a:pt x="10982" y="3206"/>
                </a:lnTo>
                <a:lnTo>
                  <a:pt x="10984" y="3202"/>
                </a:lnTo>
                <a:lnTo>
                  <a:pt x="10988" y="3196"/>
                </a:lnTo>
                <a:lnTo>
                  <a:pt x="10994" y="3190"/>
                </a:lnTo>
                <a:lnTo>
                  <a:pt x="11002" y="3186"/>
                </a:lnTo>
                <a:lnTo>
                  <a:pt x="11006" y="3186"/>
                </a:lnTo>
                <a:lnTo>
                  <a:pt x="11010" y="3186"/>
                </a:lnTo>
                <a:lnTo>
                  <a:pt x="11016" y="3180"/>
                </a:lnTo>
                <a:lnTo>
                  <a:pt x="11022" y="3176"/>
                </a:lnTo>
                <a:lnTo>
                  <a:pt x="11024" y="3176"/>
                </a:lnTo>
                <a:lnTo>
                  <a:pt x="11026" y="3178"/>
                </a:lnTo>
                <a:lnTo>
                  <a:pt x="11028" y="3176"/>
                </a:lnTo>
                <a:lnTo>
                  <a:pt x="11030" y="3176"/>
                </a:lnTo>
                <a:lnTo>
                  <a:pt x="11032" y="3176"/>
                </a:lnTo>
                <a:lnTo>
                  <a:pt x="11032" y="3180"/>
                </a:lnTo>
                <a:lnTo>
                  <a:pt x="11032" y="3182"/>
                </a:lnTo>
                <a:lnTo>
                  <a:pt x="11034" y="3182"/>
                </a:lnTo>
                <a:lnTo>
                  <a:pt x="11036" y="3182"/>
                </a:lnTo>
                <a:lnTo>
                  <a:pt x="11042" y="3182"/>
                </a:lnTo>
                <a:lnTo>
                  <a:pt x="11046" y="3180"/>
                </a:lnTo>
                <a:lnTo>
                  <a:pt x="11046" y="3178"/>
                </a:lnTo>
                <a:lnTo>
                  <a:pt x="11046" y="3174"/>
                </a:lnTo>
                <a:lnTo>
                  <a:pt x="11044" y="3172"/>
                </a:lnTo>
                <a:lnTo>
                  <a:pt x="11044" y="3168"/>
                </a:lnTo>
                <a:lnTo>
                  <a:pt x="11046" y="3164"/>
                </a:lnTo>
                <a:lnTo>
                  <a:pt x="11050" y="3160"/>
                </a:lnTo>
                <a:lnTo>
                  <a:pt x="11052" y="3156"/>
                </a:lnTo>
                <a:lnTo>
                  <a:pt x="11052" y="3154"/>
                </a:lnTo>
                <a:lnTo>
                  <a:pt x="11046" y="3152"/>
                </a:lnTo>
                <a:lnTo>
                  <a:pt x="11038" y="3148"/>
                </a:lnTo>
                <a:lnTo>
                  <a:pt x="11032" y="3146"/>
                </a:lnTo>
                <a:lnTo>
                  <a:pt x="11028" y="3142"/>
                </a:lnTo>
                <a:lnTo>
                  <a:pt x="11026" y="3144"/>
                </a:lnTo>
                <a:lnTo>
                  <a:pt x="11024" y="3146"/>
                </a:lnTo>
                <a:lnTo>
                  <a:pt x="11020" y="3148"/>
                </a:lnTo>
                <a:lnTo>
                  <a:pt x="11014" y="3148"/>
                </a:lnTo>
                <a:lnTo>
                  <a:pt x="11006" y="3146"/>
                </a:lnTo>
                <a:lnTo>
                  <a:pt x="11002" y="3144"/>
                </a:lnTo>
                <a:lnTo>
                  <a:pt x="11000" y="3142"/>
                </a:lnTo>
                <a:lnTo>
                  <a:pt x="10996" y="3142"/>
                </a:lnTo>
                <a:lnTo>
                  <a:pt x="10992" y="3142"/>
                </a:lnTo>
                <a:lnTo>
                  <a:pt x="10990" y="3140"/>
                </a:lnTo>
                <a:lnTo>
                  <a:pt x="10988" y="3138"/>
                </a:lnTo>
                <a:lnTo>
                  <a:pt x="10984" y="3132"/>
                </a:lnTo>
                <a:lnTo>
                  <a:pt x="10982" y="3130"/>
                </a:lnTo>
                <a:lnTo>
                  <a:pt x="10978" y="3130"/>
                </a:lnTo>
                <a:lnTo>
                  <a:pt x="10968" y="3130"/>
                </a:lnTo>
                <a:lnTo>
                  <a:pt x="10960" y="3134"/>
                </a:lnTo>
                <a:lnTo>
                  <a:pt x="10956" y="3140"/>
                </a:lnTo>
                <a:lnTo>
                  <a:pt x="10950" y="3146"/>
                </a:lnTo>
                <a:lnTo>
                  <a:pt x="10944" y="3150"/>
                </a:lnTo>
                <a:lnTo>
                  <a:pt x="10940" y="3152"/>
                </a:lnTo>
                <a:lnTo>
                  <a:pt x="10938" y="3154"/>
                </a:lnTo>
                <a:lnTo>
                  <a:pt x="10938" y="3156"/>
                </a:lnTo>
                <a:lnTo>
                  <a:pt x="10940" y="3162"/>
                </a:lnTo>
                <a:lnTo>
                  <a:pt x="10938" y="3164"/>
                </a:lnTo>
                <a:lnTo>
                  <a:pt x="10932" y="3166"/>
                </a:lnTo>
                <a:lnTo>
                  <a:pt x="10920" y="3166"/>
                </a:lnTo>
                <a:lnTo>
                  <a:pt x="10914" y="3166"/>
                </a:lnTo>
                <a:lnTo>
                  <a:pt x="10910" y="3164"/>
                </a:lnTo>
                <a:lnTo>
                  <a:pt x="10906" y="3160"/>
                </a:lnTo>
                <a:lnTo>
                  <a:pt x="10904" y="3156"/>
                </a:lnTo>
                <a:lnTo>
                  <a:pt x="10902" y="3144"/>
                </a:lnTo>
                <a:lnTo>
                  <a:pt x="10902" y="3140"/>
                </a:lnTo>
                <a:lnTo>
                  <a:pt x="10906" y="3138"/>
                </a:lnTo>
                <a:lnTo>
                  <a:pt x="10906" y="3134"/>
                </a:lnTo>
                <a:lnTo>
                  <a:pt x="10906" y="3130"/>
                </a:lnTo>
                <a:lnTo>
                  <a:pt x="10904" y="3120"/>
                </a:lnTo>
                <a:lnTo>
                  <a:pt x="10896" y="3112"/>
                </a:lnTo>
                <a:lnTo>
                  <a:pt x="10894" y="3110"/>
                </a:lnTo>
                <a:lnTo>
                  <a:pt x="10890" y="3112"/>
                </a:lnTo>
                <a:lnTo>
                  <a:pt x="10884" y="3114"/>
                </a:lnTo>
                <a:lnTo>
                  <a:pt x="10876" y="3114"/>
                </a:lnTo>
                <a:lnTo>
                  <a:pt x="10868" y="3112"/>
                </a:lnTo>
                <a:lnTo>
                  <a:pt x="10864" y="3110"/>
                </a:lnTo>
                <a:lnTo>
                  <a:pt x="10864" y="3108"/>
                </a:lnTo>
                <a:lnTo>
                  <a:pt x="10860" y="3106"/>
                </a:lnTo>
                <a:lnTo>
                  <a:pt x="10854" y="3102"/>
                </a:lnTo>
                <a:lnTo>
                  <a:pt x="10850" y="3098"/>
                </a:lnTo>
                <a:lnTo>
                  <a:pt x="10846" y="3090"/>
                </a:lnTo>
                <a:lnTo>
                  <a:pt x="10846" y="3080"/>
                </a:lnTo>
                <a:lnTo>
                  <a:pt x="10848" y="3072"/>
                </a:lnTo>
                <a:lnTo>
                  <a:pt x="10850" y="3066"/>
                </a:lnTo>
                <a:lnTo>
                  <a:pt x="10852" y="3062"/>
                </a:lnTo>
                <a:lnTo>
                  <a:pt x="10854" y="3056"/>
                </a:lnTo>
                <a:lnTo>
                  <a:pt x="10858" y="3054"/>
                </a:lnTo>
                <a:lnTo>
                  <a:pt x="10864" y="3054"/>
                </a:lnTo>
                <a:lnTo>
                  <a:pt x="10872" y="3060"/>
                </a:lnTo>
                <a:lnTo>
                  <a:pt x="10874" y="3062"/>
                </a:lnTo>
                <a:lnTo>
                  <a:pt x="10876" y="3064"/>
                </a:lnTo>
                <a:lnTo>
                  <a:pt x="10880" y="3060"/>
                </a:lnTo>
                <a:lnTo>
                  <a:pt x="10886" y="3056"/>
                </a:lnTo>
                <a:lnTo>
                  <a:pt x="10888" y="3056"/>
                </a:lnTo>
                <a:lnTo>
                  <a:pt x="10892" y="3056"/>
                </a:lnTo>
                <a:lnTo>
                  <a:pt x="10900" y="3056"/>
                </a:lnTo>
                <a:lnTo>
                  <a:pt x="10906" y="3052"/>
                </a:lnTo>
                <a:lnTo>
                  <a:pt x="10912" y="3046"/>
                </a:lnTo>
                <a:lnTo>
                  <a:pt x="10914" y="3036"/>
                </a:lnTo>
                <a:lnTo>
                  <a:pt x="10916" y="3030"/>
                </a:lnTo>
                <a:lnTo>
                  <a:pt x="10920" y="3024"/>
                </a:lnTo>
                <a:lnTo>
                  <a:pt x="10932" y="3014"/>
                </a:lnTo>
                <a:lnTo>
                  <a:pt x="10948" y="3006"/>
                </a:lnTo>
                <a:lnTo>
                  <a:pt x="10958" y="3000"/>
                </a:lnTo>
                <a:lnTo>
                  <a:pt x="10964" y="2998"/>
                </a:lnTo>
                <a:lnTo>
                  <a:pt x="10966" y="2992"/>
                </a:lnTo>
                <a:lnTo>
                  <a:pt x="10970" y="2986"/>
                </a:lnTo>
                <a:lnTo>
                  <a:pt x="10976" y="2978"/>
                </a:lnTo>
                <a:lnTo>
                  <a:pt x="10982" y="2970"/>
                </a:lnTo>
                <a:lnTo>
                  <a:pt x="10984" y="2966"/>
                </a:lnTo>
                <a:lnTo>
                  <a:pt x="10984" y="2964"/>
                </a:lnTo>
                <a:lnTo>
                  <a:pt x="10988" y="2960"/>
                </a:lnTo>
                <a:lnTo>
                  <a:pt x="10992" y="2958"/>
                </a:lnTo>
                <a:lnTo>
                  <a:pt x="10996" y="2958"/>
                </a:lnTo>
                <a:lnTo>
                  <a:pt x="11002" y="2960"/>
                </a:lnTo>
                <a:lnTo>
                  <a:pt x="11008" y="2962"/>
                </a:lnTo>
                <a:lnTo>
                  <a:pt x="11010" y="2962"/>
                </a:lnTo>
                <a:lnTo>
                  <a:pt x="11012" y="2960"/>
                </a:lnTo>
                <a:lnTo>
                  <a:pt x="11016" y="2958"/>
                </a:lnTo>
                <a:lnTo>
                  <a:pt x="11018" y="2960"/>
                </a:lnTo>
                <a:lnTo>
                  <a:pt x="11020" y="2964"/>
                </a:lnTo>
                <a:lnTo>
                  <a:pt x="11026" y="2970"/>
                </a:lnTo>
                <a:lnTo>
                  <a:pt x="11032" y="2976"/>
                </a:lnTo>
                <a:lnTo>
                  <a:pt x="11034" y="2982"/>
                </a:lnTo>
                <a:lnTo>
                  <a:pt x="11032" y="2988"/>
                </a:lnTo>
                <a:lnTo>
                  <a:pt x="11026" y="3000"/>
                </a:lnTo>
                <a:lnTo>
                  <a:pt x="11022" y="3006"/>
                </a:lnTo>
                <a:lnTo>
                  <a:pt x="11016" y="3010"/>
                </a:lnTo>
                <a:lnTo>
                  <a:pt x="11008" y="3016"/>
                </a:lnTo>
                <a:lnTo>
                  <a:pt x="11004" y="3020"/>
                </a:lnTo>
                <a:lnTo>
                  <a:pt x="11002" y="3022"/>
                </a:lnTo>
                <a:lnTo>
                  <a:pt x="11004" y="3024"/>
                </a:lnTo>
                <a:lnTo>
                  <a:pt x="11004" y="3026"/>
                </a:lnTo>
                <a:lnTo>
                  <a:pt x="11002" y="3028"/>
                </a:lnTo>
                <a:lnTo>
                  <a:pt x="10998" y="3032"/>
                </a:lnTo>
                <a:lnTo>
                  <a:pt x="10994" y="3034"/>
                </a:lnTo>
                <a:lnTo>
                  <a:pt x="10992" y="3036"/>
                </a:lnTo>
                <a:lnTo>
                  <a:pt x="10994" y="3036"/>
                </a:lnTo>
                <a:lnTo>
                  <a:pt x="11000" y="3038"/>
                </a:lnTo>
                <a:lnTo>
                  <a:pt x="11004" y="3044"/>
                </a:lnTo>
                <a:lnTo>
                  <a:pt x="11010" y="3050"/>
                </a:lnTo>
                <a:lnTo>
                  <a:pt x="11010" y="3054"/>
                </a:lnTo>
                <a:lnTo>
                  <a:pt x="11010" y="3058"/>
                </a:lnTo>
                <a:lnTo>
                  <a:pt x="11008" y="3062"/>
                </a:lnTo>
                <a:lnTo>
                  <a:pt x="11004" y="3062"/>
                </a:lnTo>
                <a:lnTo>
                  <a:pt x="11000" y="3060"/>
                </a:lnTo>
                <a:lnTo>
                  <a:pt x="10998" y="3062"/>
                </a:lnTo>
                <a:lnTo>
                  <a:pt x="10996" y="3064"/>
                </a:lnTo>
                <a:lnTo>
                  <a:pt x="10994" y="3068"/>
                </a:lnTo>
                <a:lnTo>
                  <a:pt x="10992" y="3068"/>
                </a:lnTo>
                <a:lnTo>
                  <a:pt x="10990" y="3068"/>
                </a:lnTo>
                <a:lnTo>
                  <a:pt x="10988" y="3074"/>
                </a:lnTo>
                <a:lnTo>
                  <a:pt x="10988" y="3078"/>
                </a:lnTo>
                <a:lnTo>
                  <a:pt x="10990" y="3080"/>
                </a:lnTo>
                <a:lnTo>
                  <a:pt x="10992" y="3082"/>
                </a:lnTo>
                <a:lnTo>
                  <a:pt x="10994" y="3080"/>
                </a:lnTo>
                <a:lnTo>
                  <a:pt x="11000" y="3076"/>
                </a:lnTo>
                <a:lnTo>
                  <a:pt x="11008" y="3074"/>
                </a:lnTo>
                <a:lnTo>
                  <a:pt x="11014" y="3072"/>
                </a:lnTo>
                <a:lnTo>
                  <a:pt x="11014" y="3070"/>
                </a:lnTo>
                <a:lnTo>
                  <a:pt x="11012" y="3068"/>
                </a:lnTo>
                <a:lnTo>
                  <a:pt x="11012" y="3066"/>
                </a:lnTo>
                <a:lnTo>
                  <a:pt x="11016" y="3066"/>
                </a:lnTo>
                <a:lnTo>
                  <a:pt x="11020" y="3066"/>
                </a:lnTo>
                <a:lnTo>
                  <a:pt x="11026" y="3064"/>
                </a:lnTo>
                <a:lnTo>
                  <a:pt x="11030" y="3056"/>
                </a:lnTo>
                <a:lnTo>
                  <a:pt x="11036" y="3048"/>
                </a:lnTo>
                <a:lnTo>
                  <a:pt x="11040" y="3042"/>
                </a:lnTo>
                <a:lnTo>
                  <a:pt x="11044" y="3040"/>
                </a:lnTo>
                <a:lnTo>
                  <a:pt x="11050" y="3036"/>
                </a:lnTo>
                <a:lnTo>
                  <a:pt x="11054" y="3032"/>
                </a:lnTo>
                <a:lnTo>
                  <a:pt x="11056" y="3032"/>
                </a:lnTo>
                <a:lnTo>
                  <a:pt x="11064" y="3030"/>
                </a:lnTo>
                <a:lnTo>
                  <a:pt x="11072" y="3028"/>
                </a:lnTo>
                <a:lnTo>
                  <a:pt x="11074" y="3028"/>
                </a:lnTo>
                <a:lnTo>
                  <a:pt x="11076" y="3024"/>
                </a:lnTo>
                <a:lnTo>
                  <a:pt x="11080" y="3020"/>
                </a:lnTo>
                <a:lnTo>
                  <a:pt x="11082" y="3022"/>
                </a:lnTo>
                <a:lnTo>
                  <a:pt x="11086" y="3022"/>
                </a:lnTo>
                <a:lnTo>
                  <a:pt x="11088" y="3020"/>
                </a:lnTo>
                <a:lnTo>
                  <a:pt x="11090" y="3018"/>
                </a:lnTo>
                <a:lnTo>
                  <a:pt x="11094" y="3018"/>
                </a:lnTo>
                <a:lnTo>
                  <a:pt x="11100" y="3018"/>
                </a:lnTo>
                <a:lnTo>
                  <a:pt x="11110" y="3018"/>
                </a:lnTo>
                <a:lnTo>
                  <a:pt x="11114" y="3014"/>
                </a:lnTo>
                <a:lnTo>
                  <a:pt x="11120" y="3010"/>
                </a:lnTo>
                <a:lnTo>
                  <a:pt x="11120" y="3008"/>
                </a:lnTo>
                <a:lnTo>
                  <a:pt x="11120" y="3010"/>
                </a:lnTo>
                <a:lnTo>
                  <a:pt x="11122" y="3018"/>
                </a:lnTo>
                <a:lnTo>
                  <a:pt x="11126" y="3024"/>
                </a:lnTo>
                <a:lnTo>
                  <a:pt x="11130" y="3028"/>
                </a:lnTo>
                <a:lnTo>
                  <a:pt x="11132" y="3028"/>
                </a:lnTo>
                <a:lnTo>
                  <a:pt x="11136" y="3028"/>
                </a:lnTo>
                <a:lnTo>
                  <a:pt x="11138" y="3026"/>
                </a:lnTo>
                <a:lnTo>
                  <a:pt x="11142" y="3026"/>
                </a:lnTo>
                <a:lnTo>
                  <a:pt x="11152" y="3032"/>
                </a:lnTo>
                <a:lnTo>
                  <a:pt x="11156" y="3036"/>
                </a:lnTo>
                <a:lnTo>
                  <a:pt x="11160" y="3040"/>
                </a:lnTo>
                <a:lnTo>
                  <a:pt x="11162" y="3044"/>
                </a:lnTo>
                <a:lnTo>
                  <a:pt x="11160" y="3050"/>
                </a:lnTo>
                <a:lnTo>
                  <a:pt x="11152" y="3068"/>
                </a:lnTo>
                <a:lnTo>
                  <a:pt x="11150" y="3074"/>
                </a:lnTo>
                <a:lnTo>
                  <a:pt x="11150" y="3078"/>
                </a:lnTo>
                <a:lnTo>
                  <a:pt x="11152" y="3080"/>
                </a:lnTo>
                <a:lnTo>
                  <a:pt x="11154" y="3084"/>
                </a:lnTo>
                <a:lnTo>
                  <a:pt x="11150" y="3086"/>
                </a:lnTo>
                <a:lnTo>
                  <a:pt x="11146" y="3090"/>
                </a:lnTo>
                <a:lnTo>
                  <a:pt x="11142" y="3100"/>
                </a:lnTo>
                <a:lnTo>
                  <a:pt x="11140" y="3104"/>
                </a:lnTo>
                <a:lnTo>
                  <a:pt x="11136" y="3108"/>
                </a:lnTo>
                <a:lnTo>
                  <a:pt x="11132" y="3112"/>
                </a:lnTo>
                <a:lnTo>
                  <a:pt x="11130" y="3114"/>
                </a:lnTo>
                <a:lnTo>
                  <a:pt x="11132" y="3114"/>
                </a:lnTo>
                <a:lnTo>
                  <a:pt x="11140" y="3116"/>
                </a:lnTo>
                <a:lnTo>
                  <a:pt x="11146" y="3116"/>
                </a:lnTo>
                <a:lnTo>
                  <a:pt x="11148" y="3118"/>
                </a:lnTo>
                <a:lnTo>
                  <a:pt x="11148" y="3120"/>
                </a:lnTo>
                <a:lnTo>
                  <a:pt x="11146" y="3122"/>
                </a:lnTo>
                <a:lnTo>
                  <a:pt x="11144" y="3124"/>
                </a:lnTo>
                <a:lnTo>
                  <a:pt x="11144" y="3126"/>
                </a:lnTo>
                <a:lnTo>
                  <a:pt x="11150" y="3126"/>
                </a:lnTo>
                <a:lnTo>
                  <a:pt x="11156" y="3128"/>
                </a:lnTo>
                <a:lnTo>
                  <a:pt x="11158" y="3130"/>
                </a:lnTo>
                <a:lnTo>
                  <a:pt x="11160" y="3132"/>
                </a:lnTo>
                <a:lnTo>
                  <a:pt x="11158" y="3134"/>
                </a:lnTo>
                <a:lnTo>
                  <a:pt x="11158" y="3136"/>
                </a:lnTo>
                <a:lnTo>
                  <a:pt x="11164" y="3136"/>
                </a:lnTo>
                <a:lnTo>
                  <a:pt x="11166" y="3132"/>
                </a:lnTo>
                <a:lnTo>
                  <a:pt x="11168" y="3130"/>
                </a:lnTo>
                <a:lnTo>
                  <a:pt x="11170" y="3124"/>
                </a:lnTo>
                <a:lnTo>
                  <a:pt x="11172" y="3122"/>
                </a:lnTo>
                <a:lnTo>
                  <a:pt x="11174" y="3122"/>
                </a:lnTo>
                <a:lnTo>
                  <a:pt x="11180" y="3124"/>
                </a:lnTo>
                <a:lnTo>
                  <a:pt x="11190" y="3134"/>
                </a:lnTo>
                <a:lnTo>
                  <a:pt x="11190" y="3132"/>
                </a:lnTo>
                <a:lnTo>
                  <a:pt x="11192" y="3128"/>
                </a:lnTo>
                <a:lnTo>
                  <a:pt x="11194" y="3126"/>
                </a:lnTo>
                <a:lnTo>
                  <a:pt x="11196" y="3126"/>
                </a:lnTo>
                <a:lnTo>
                  <a:pt x="11200" y="3128"/>
                </a:lnTo>
                <a:lnTo>
                  <a:pt x="11206" y="3128"/>
                </a:lnTo>
                <a:lnTo>
                  <a:pt x="11214" y="3128"/>
                </a:lnTo>
                <a:lnTo>
                  <a:pt x="11214" y="3134"/>
                </a:lnTo>
                <a:lnTo>
                  <a:pt x="11212" y="3134"/>
                </a:lnTo>
                <a:lnTo>
                  <a:pt x="11210" y="3134"/>
                </a:lnTo>
                <a:lnTo>
                  <a:pt x="11208" y="3136"/>
                </a:lnTo>
                <a:lnTo>
                  <a:pt x="11210" y="3142"/>
                </a:lnTo>
                <a:lnTo>
                  <a:pt x="11212" y="3148"/>
                </a:lnTo>
                <a:lnTo>
                  <a:pt x="11214" y="3154"/>
                </a:lnTo>
                <a:lnTo>
                  <a:pt x="11214" y="3156"/>
                </a:lnTo>
                <a:lnTo>
                  <a:pt x="11214" y="3160"/>
                </a:lnTo>
                <a:lnTo>
                  <a:pt x="11212" y="3162"/>
                </a:lnTo>
                <a:lnTo>
                  <a:pt x="11212" y="3164"/>
                </a:lnTo>
                <a:lnTo>
                  <a:pt x="11216" y="3168"/>
                </a:lnTo>
                <a:lnTo>
                  <a:pt x="11220" y="3174"/>
                </a:lnTo>
                <a:lnTo>
                  <a:pt x="11222" y="3176"/>
                </a:lnTo>
                <a:lnTo>
                  <a:pt x="11222" y="3178"/>
                </a:lnTo>
                <a:lnTo>
                  <a:pt x="11220" y="3182"/>
                </a:lnTo>
                <a:lnTo>
                  <a:pt x="11220" y="3180"/>
                </a:lnTo>
                <a:lnTo>
                  <a:pt x="11216" y="3176"/>
                </a:lnTo>
                <a:lnTo>
                  <a:pt x="11214" y="3174"/>
                </a:lnTo>
                <a:lnTo>
                  <a:pt x="11210" y="3172"/>
                </a:lnTo>
                <a:lnTo>
                  <a:pt x="11200" y="3172"/>
                </a:lnTo>
                <a:lnTo>
                  <a:pt x="11198" y="3174"/>
                </a:lnTo>
                <a:lnTo>
                  <a:pt x="11200" y="3176"/>
                </a:lnTo>
                <a:lnTo>
                  <a:pt x="11200" y="3180"/>
                </a:lnTo>
                <a:lnTo>
                  <a:pt x="11198" y="3182"/>
                </a:lnTo>
                <a:lnTo>
                  <a:pt x="11196" y="3180"/>
                </a:lnTo>
                <a:lnTo>
                  <a:pt x="11194" y="3180"/>
                </a:lnTo>
                <a:lnTo>
                  <a:pt x="11192" y="3182"/>
                </a:lnTo>
                <a:lnTo>
                  <a:pt x="11190" y="3188"/>
                </a:lnTo>
                <a:lnTo>
                  <a:pt x="11192" y="3192"/>
                </a:lnTo>
                <a:lnTo>
                  <a:pt x="11198" y="3192"/>
                </a:lnTo>
                <a:lnTo>
                  <a:pt x="11200" y="3192"/>
                </a:lnTo>
                <a:lnTo>
                  <a:pt x="11204" y="3192"/>
                </a:lnTo>
                <a:lnTo>
                  <a:pt x="11206" y="3196"/>
                </a:lnTo>
                <a:lnTo>
                  <a:pt x="11206" y="3212"/>
                </a:lnTo>
                <a:lnTo>
                  <a:pt x="11206" y="3218"/>
                </a:lnTo>
                <a:lnTo>
                  <a:pt x="11208" y="3222"/>
                </a:lnTo>
                <a:lnTo>
                  <a:pt x="11212" y="3226"/>
                </a:lnTo>
                <a:lnTo>
                  <a:pt x="11212" y="3228"/>
                </a:lnTo>
                <a:lnTo>
                  <a:pt x="11212" y="3230"/>
                </a:lnTo>
                <a:lnTo>
                  <a:pt x="11212" y="3232"/>
                </a:lnTo>
                <a:lnTo>
                  <a:pt x="11216" y="3238"/>
                </a:lnTo>
                <a:lnTo>
                  <a:pt x="11212" y="3240"/>
                </a:lnTo>
                <a:lnTo>
                  <a:pt x="11208" y="3244"/>
                </a:lnTo>
                <a:lnTo>
                  <a:pt x="11204" y="3252"/>
                </a:lnTo>
                <a:lnTo>
                  <a:pt x="11198" y="3270"/>
                </a:lnTo>
                <a:lnTo>
                  <a:pt x="11196" y="3274"/>
                </a:lnTo>
                <a:lnTo>
                  <a:pt x="11196" y="3278"/>
                </a:lnTo>
                <a:lnTo>
                  <a:pt x="11198" y="3280"/>
                </a:lnTo>
                <a:lnTo>
                  <a:pt x="11200" y="3284"/>
                </a:lnTo>
                <a:lnTo>
                  <a:pt x="11200" y="3288"/>
                </a:lnTo>
                <a:lnTo>
                  <a:pt x="11202" y="3292"/>
                </a:lnTo>
                <a:lnTo>
                  <a:pt x="11202" y="3294"/>
                </a:lnTo>
                <a:lnTo>
                  <a:pt x="11200" y="3296"/>
                </a:lnTo>
                <a:lnTo>
                  <a:pt x="11196" y="3296"/>
                </a:lnTo>
                <a:lnTo>
                  <a:pt x="11196" y="3298"/>
                </a:lnTo>
                <a:lnTo>
                  <a:pt x="11198" y="3304"/>
                </a:lnTo>
                <a:lnTo>
                  <a:pt x="11200" y="3304"/>
                </a:lnTo>
                <a:lnTo>
                  <a:pt x="11204" y="3304"/>
                </a:lnTo>
                <a:lnTo>
                  <a:pt x="11204" y="3308"/>
                </a:lnTo>
                <a:lnTo>
                  <a:pt x="11206" y="3314"/>
                </a:lnTo>
                <a:lnTo>
                  <a:pt x="11206" y="3318"/>
                </a:lnTo>
                <a:lnTo>
                  <a:pt x="11210" y="3316"/>
                </a:lnTo>
                <a:lnTo>
                  <a:pt x="11214" y="3310"/>
                </a:lnTo>
                <a:lnTo>
                  <a:pt x="11218" y="3304"/>
                </a:lnTo>
                <a:lnTo>
                  <a:pt x="11218" y="3306"/>
                </a:lnTo>
                <a:lnTo>
                  <a:pt x="11218" y="3310"/>
                </a:lnTo>
                <a:lnTo>
                  <a:pt x="11220" y="3312"/>
                </a:lnTo>
                <a:lnTo>
                  <a:pt x="11222" y="3310"/>
                </a:lnTo>
                <a:lnTo>
                  <a:pt x="11224" y="3306"/>
                </a:lnTo>
                <a:lnTo>
                  <a:pt x="11226" y="3302"/>
                </a:lnTo>
                <a:lnTo>
                  <a:pt x="11230" y="3298"/>
                </a:lnTo>
                <a:lnTo>
                  <a:pt x="11234" y="3294"/>
                </a:lnTo>
                <a:lnTo>
                  <a:pt x="11238" y="3294"/>
                </a:lnTo>
                <a:lnTo>
                  <a:pt x="11238" y="3296"/>
                </a:lnTo>
                <a:lnTo>
                  <a:pt x="11234" y="3300"/>
                </a:lnTo>
                <a:lnTo>
                  <a:pt x="11232" y="3304"/>
                </a:lnTo>
                <a:lnTo>
                  <a:pt x="11234" y="3308"/>
                </a:lnTo>
                <a:lnTo>
                  <a:pt x="11238" y="3310"/>
                </a:lnTo>
                <a:lnTo>
                  <a:pt x="11242" y="3308"/>
                </a:lnTo>
                <a:lnTo>
                  <a:pt x="11244" y="3306"/>
                </a:lnTo>
                <a:lnTo>
                  <a:pt x="11246" y="3302"/>
                </a:lnTo>
                <a:lnTo>
                  <a:pt x="11244" y="3296"/>
                </a:lnTo>
                <a:lnTo>
                  <a:pt x="11242" y="3292"/>
                </a:lnTo>
                <a:lnTo>
                  <a:pt x="11244" y="3290"/>
                </a:lnTo>
                <a:lnTo>
                  <a:pt x="11246" y="3290"/>
                </a:lnTo>
                <a:lnTo>
                  <a:pt x="11248" y="3294"/>
                </a:lnTo>
                <a:lnTo>
                  <a:pt x="11250" y="3300"/>
                </a:lnTo>
                <a:lnTo>
                  <a:pt x="11254" y="3296"/>
                </a:lnTo>
                <a:lnTo>
                  <a:pt x="11256" y="3294"/>
                </a:lnTo>
                <a:lnTo>
                  <a:pt x="11256" y="3292"/>
                </a:lnTo>
                <a:lnTo>
                  <a:pt x="11252" y="3288"/>
                </a:lnTo>
                <a:lnTo>
                  <a:pt x="11250" y="3286"/>
                </a:lnTo>
                <a:lnTo>
                  <a:pt x="11254" y="3284"/>
                </a:lnTo>
                <a:lnTo>
                  <a:pt x="11264" y="3284"/>
                </a:lnTo>
                <a:lnTo>
                  <a:pt x="11272" y="3286"/>
                </a:lnTo>
                <a:lnTo>
                  <a:pt x="11278" y="3288"/>
                </a:lnTo>
                <a:lnTo>
                  <a:pt x="11282" y="3288"/>
                </a:lnTo>
                <a:lnTo>
                  <a:pt x="11284" y="3286"/>
                </a:lnTo>
                <a:lnTo>
                  <a:pt x="11284" y="3284"/>
                </a:lnTo>
                <a:lnTo>
                  <a:pt x="11284" y="3280"/>
                </a:lnTo>
                <a:lnTo>
                  <a:pt x="11288" y="3278"/>
                </a:lnTo>
                <a:lnTo>
                  <a:pt x="11296" y="3276"/>
                </a:lnTo>
                <a:lnTo>
                  <a:pt x="11302" y="3276"/>
                </a:lnTo>
                <a:lnTo>
                  <a:pt x="11306" y="3278"/>
                </a:lnTo>
                <a:lnTo>
                  <a:pt x="11310" y="3276"/>
                </a:lnTo>
                <a:lnTo>
                  <a:pt x="11316" y="3268"/>
                </a:lnTo>
                <a:lnTo>
                  <a:pt x="11322" y="3256"/>
                </a:lnTo>
                <a:lnTo>
                  <a:pt x="11326" y="3244"/>
                </a:lnTo>
                <a:lnTo>
                  <a:pt x="11328" y="3232"/>
                </a:lnTo>
                <a:lnTo>
                  <a:pt x="11328" y="3226"/>
                </a:lnTo>
                <a:lnTo>
                  <a:pt x="11326" y="3226"/>
                </a:lnTo>
                <a:lnTo>
                  <a:pt x="11322" y="3226"/>
                </a:lnTo>
                <a:lnTo>
                  <a:pt x="11322" y="3218"/>
                </a:lnTo>
                <a:lnTo>
                  <a:pt x="11322" y="3208"/>
                </a:lnTo>
                <a:lnTo>
                  <a:pt x="11324" y="3200"/>
                </a:lnTo>
                <a:lnTo>
                  <a:pt x="11324" y="3192"/>
                </a:lnTo>
                <a:lnTo>
                  <a:pt x="11324" y="3180"/>
                </a:lnTo>
                <a:lnTo>
                  <a:pt x="11320" y="3164"/>
                </a:lnTo>
                <a:lnTo>
                  <a:pt x="11314" y="3148"/>
                </a:lnTo>
                <a:lnTo>
                  <a:pt x="11306" y="3134"/>
                </a:lnTo>
                <a:lnTo>
                  <a:pt x="11298" y="3122"/>
                </a:lnTo>
                <a:lnTo>
                  <a:pt x="11292" y="3110"/>
                </a:lnTo>
                <a:lnTo>
                  <a:pt x="11286" y="3100"/>
                </a:lnTo>
                <a:lnTo>
                  <a:pt x="11280" y="3086"/>
                </a:lnTo>
                <a:lnTo>
                  <a:pt x="11278" y="3080"/>
                </a:lnTo>
                <a:lnTo>
                  <a:pt x="11274" y="3078"/>
                </a:lnTo>
                <a:lnTo>
                  <a:pt x="11270" y="3074"/>
                </a:lnTo>
                <a:lnTo>
                  <a:pt x="11262" y="3066"/>
                </a:lnTo>
                <a:lnTo>
                  <a:pt x="11258" y="3060"/>
                </a:lnTo>
                <a:lnTo>
                  <a:pt x="11254" y="3058"/>
                </a:lnTo>
                <a:lnTo>
                  <a:pt x="11248" y="3056"/>
                </a:lnTo>
                <a:lnTo>
                  <a:pt x="11244" y="3054"/>
                </a:lnTo>
                <a:lnTo>
                  <a:pt x="11242" y="3050"/>
                </a:lnTo>
                <a:lnTo>
                  <a:pt x="11242" y="3048"/>
                </a:lnTo>
                <a:lnTo>
                  <a:pt x="11246" y="3048"/>
                </a:lnTo>
                <a:lnTo>
                  <a:pt x="11248" y="3046"/>
                </a:lnTo>
                <a:lnTo>
                  <a:pt x="11248" y="3038"/>
                </a:lnTo>
                <a:lnTo>
                  <a:pt x="11246" y="3030"/>
                </a:lnTo>
                <a:lnTo>
                  <a:pt x="11248" y="3026"/>
                </a:lnTo>
                <a:lnTo>
                  <a:pt x="11248" y="3022"/>
                </a:lnTo>
                <a:lnTo>
                  <a:pt x="11250" y="3020"/>
                </a:lnTo>
                <a:lnTo>
                  <a:pt x="11256" y="3018"/>
                </a:lnTo>
                <a:lnTo>
                  <a:pt x="11260" y="3016"/>
                </a:lnTo>
                <a:lnTo>
                  <a:pt x="11262" y="3012"/>
                </a:lnTo>
                <a:lnTo>
                  <a:pt x="11266" y="3008"/>
                </a:lnTo>
                <a:lnTo>
                  <a:pt x="11268" y="3008"/>
                </a:lnTo>
                <a:lnTo>
                  <a:pt x="11272" y="3008"/>
                </a:lnTo>
                <a:lnTo>
                  <a:pt x="11276" y="3010"/>
                </a:lnTo>
                <a:lnTo>
                  <a:pt x="11280" y="3008"/>
                </a:lnTo>
                <a:lnTo>
                  <a:pt x="11284" y="3006"/>
                </a:lnTo>
                <a:lnTo>
                  <a:pt x="11290" y="3000"/>
                </a:lnTo>
                <a:lnTo>
                  <a:pt x="11314" y="2976"/>
                </a:lnTo>
                <a:lnTo>
                  <a:pt x="11322" y="2968"/>
                </a:lnTo>
                <a:lnTo>
                  <a:pt x="11330" y="2964"/>
                </a:lnTo>
                <a:lnTo>
                  <a:pt x="11334" y="2964"/>
                </a:lnTo>
                <a:lnTo>
                  <a:pt x="11334" y="2960"/>
                </a:lnTo>
                <a:lnTo>
                  <a:pt x="11336" y="2954"/>
                </a:lnTo>
                <a:lnTo>
                  <a:pt x="11336" y="2944"/>
                </a:lnTo>
                <a:lnTo>
                  <a:pt x="11336" y="2938"/>
                </a:lnTo>
                <a:lnTo>
                  <a:pt x="11338" y="2934"/>
                </a:lnTo>
                <a:lnTo>
                  <a:pt x="11336" y="2932"/>
                </a:lnTo>
                <a:lnTo>
                  <a:pt x="11334" y="2928"/>
                </a:lnTo>
                <a:lnTo>
                  <a:pt x="11334" y="2926"/>
                </a:lnTo>
                <a:lnTo>
                  <a:pt x="11334" y="2924"/>
                </a:lnTo>
                <a:lnTo>
                  <a:pt x="11338" y="2914"/>
                </a:lnTo>
                <a:lnTo>
                  <a:pt x="11352" y="2894"/>
                </a:lnTo>
                <a:lnTo>
                  <a:pt x="11362" y="2884"/>
                </a:lnTo>
                <a:lnTo>
                  <a:pt x="11366" y="2882"/>
                </a:lnTo>
                <a:lnTo>
                  <a:pt x="11368" y="2882"/>
                </a:lnTo>
                <a:lnTo>
                  <a:pt x="11372" y="2884"/>
                </a:lnTo>
                <a:lnTo>
                  <a:pt x="11376" y="2882"/>
                </a:lnTo>
                <a:lnTo>
                  <a:pt x="11380" y="2878"/>
                </a:lnTo>
                <a:lnTo>
                  <a:pt x="11382" y="2872"/>
                </a:lnTo>
                <a:lnTo>
                  <a:pt x="11380" y="2866"/>
                </a:lnTo>
                <a:lnTo>
                  <a:pt x="11380" y="2862"/>
                </a:lnTo>
                <a:lnTo>
                  <a:pt x="11386" y="2864"/>
                </a:lnTo>
                <a:lnTo>
                  <a:pt x="11396" y="2864"/>
                </a:lnTo>
                <a:lnTo>
                  <a:pt x="11398" y="2862"/>
                </a:lnTo>
                <a:lnTo>
                  <a:pt x="11402" y="2858"/>
                </a:lnTo>
                <a:lnTo>
                  <a:pt x="11408" y="2848"/>
                </a:lnTo>
                <a:lnTo>
                  <a:pt x="11412" y="2840"/>
                </a:lnTo>
                <a:lnTo>
                  <a:pt x="11414" y="2832"/>
                </a:lnTo>
                <a:lnTo>
                  <a:pt x="11414" y="2828"/>
                </a:lnTo>
                <a:lnTo>
                  <a:pt x="11416" y="2826"/>
                </a:lnTo>
                <a:lnTo>
                  <a:pt x="11420" y="2826"/>
                </a:lnTo>
                <a:lnTo>
                  <a:pt x="11424" y="2826"/>
                </a:lnTo>
                <a:lnTo>
                  <a:pt x="11424" y="2828"/>
                </a:lnTo>
                <a:lnTo>
                  <a:pt x="11424" y="2834"/>
                </a:lnTo>
                <a:lnTo>
                  <a:pt x="11422" y="2836"/>
                </a:lnTo>
                <a:lnTo>
                  <a:pt x="11424" y="2838"/>
                </a:lnTo>
                <a:lnTo>
                  <a:pt x="11426" y="2838"/>
                </a:lnTo>
                <a:lnTo>
                  <a:pt x="11430" y="2834"/>
                </a:lnTo>
                <a:lnTo>
                  <a:pt x="11436" y="2832"/>
                </a:lnTo>
                <a:lnTo>
                  <a:pt x="11438" y="2832"/>
                </a:lnTo>
                <a:lnTo>
                  <a:pt x="11440" y="2834"/>
                </a:lnTo>
                <a:lnTo>
                  <a:pt x="11440" y="2836"/>
                </a:lnTo>
                <a:lnTo>
                  <a:pt x="11440" y="2844"/>
                </a:lnTo>
                <a:lnTo>
                  <a:pt x="11442" y="2848"/>
                </a:lnTo>
                <a:lnTo>
                  <a:pt x="11444" y="2850"/>
                </a:lnTo>
                <a:lnTo>
                  <a:pt x="11458" y="2854"/>
                </a:lnTo>
                <a:lnTo>
                  <a:pt x="11468" y="2860"/>
                </a:lnTo>
                <a:lnTo>
                  <a:pt x="11474" y="2860"/>
                </a:lnTo>
                <a:lnTo>
                  <a:pt x="11478" y="2858"/>
                </a:lnTo>
                <a:lnTo>
                  <a:pt x="11486" y="2854"/>
                </a:lnTo>
                <a:lnTo>
                  <a:pt x="11496" y="2852"/>
                </a:lnTo>
                <a:lnTo>
                  <a:pt x="11506" y="2848"/>
                </a:lnTo>
                <a:lnTo>
                  <a:pt x="11512" y="2844"/>
                </a:lnTo>
                <a:lnTo>
                  <a:pt x="11520" y="2836"/>
                </a:lnTo>
                <a:lnTo>
                  <a:pt x="11536" y="2826"/>
                </a:lnTo>
                <a:lnTo>
                  <a:pt x="11546" y="2820"/>
                </a:lnTo>
                <a:lnTo>
                  <a:pt x="11554" y="2810"/>
                </a:lnTo>
                <a:lnTo>
                  <a:pt x="11574" y="2784"/>
                </a:lnTo>
                <a:lnTo>
                  <a:pt x="11600" y="2748"/>
                </a:lnTo>
                <a:lnTo>
                  <a:pt x="11616" y="2728"/>
                </a:lnTo>
                <a:lnTo>
                  <a:pt x="11638" y="2708"/>
                </a:lnTo>
                <a:lnTo>
                  <a:pt x="11656" y="2686"/>
                </a:lnTo>
                <a:lnTo>
                  <a:pt x="11668" y="2668"/>
                </a:lnTo>
                <a:lnTo>
                  <a:pt x="11678" y="2652"/>
                </a:lnTo>
                <a:lnTo>
                  <a:pt x="11684" y="2638"/>
                </a:lnTo>
                <a:lnTo>
                  <a:pt x="11692" y="2616"/>
                </a:lnTo>
                <a:lnTo>
                  <a:pt x="11696" y="2608"/>
                </a:lnTo>
                <a:lnTo>
                  <a:pt x="11704" y="2600"/>
                </a:lnTo>
                <a:lnTo>
                  <a:pt x="11712" y="2592"/>
                </a:lnTo>
                <a:lnTo>
                  <a:pt x="11716" y="2586"/>
                </a:lnTo>
                <a:lnTo>
                  <a:pt x="11720" y="2576"/>
                </a:lnTo>
                <a:lnTo>
                  <a:pt x="11722" y="2572"/>
                </a:lnTo>
                <a:lnTo>
                  <a:pt x="11726" y="2564"/>
                </a:lnTo>
                <a:lnTo>
                  <a:pt x="11732" y="2556"/>
                </a:lnTo>
                <a:lnTo>
                  <a:pt x="11742" y="2546"/>
                </a:lnTo>
                <a:lnTo>
                  <a:pt x="11748" y="2540"/>
                </a:lnTo>
                <a:lnTo>
                  <a:pt x="11754" y="2532"/>
                </a:lnTo>
                <a:lnTo>
                  <a:pt x="11762" y="2516"/>
                </a:lnTo>
                <a:lnTo>
                  <a:pt x="11768" y="2496"/>
                </a:lnTo>
                <a:lnTo>
                  <a:pt x="11772" y="2476"/>
                </a:lnTo>
                <a:lnTo>
                  <a:pt x="11772" y="2456"/>
                </a:lnTo>
                <a:lnTo>
                  <a:pt x="11772" y="2438"/>
                </a:lnTo>
                <a:lnTo>
                  <a:pt x="11770" y="2422"/>
                </a:lnTo>
                <a:lnTo>
                  <a:pt x="11768" y="2412"/>
                </a:lnTo>
                <a:lnTo>
                  <a:pt x="11768" y="2404"/>
                </a:lnTo>
                <a:lnTo>
                  <a:pt x="11768" y="2398"/>
                </a:lnTo>
                <a:lnTo>
                  <a:pt x="11768" y="2392"/>
                </a:lnTo>
                <a:lnTo>
                  <a:pt x="11770" y="2388"/>
                </a:lnTo>
                <a:lnTo>
                  <a:pt x="11778" y="2376"/>
                </a:lnTo>
                <a:lnTo>
                  <a:pt x="11780" y="2370"/>
                </a:lnTo>
                <a:lnTo>
                  <a:pt x="11784" y="2360"/>
                </a:lnTo>
                <a:lnTo>
                  <a:pt x="11788" y="2350"/>
                </a:lnTo>
                <a:lnTo>
                  <a:pt x="11792" y="2340"/>
                </a:lnTo>
                <a:lnTo>
                  <a:pt x="11804" y="2328"/>
                </a:lnTo>
                <a:lnTo>
                  <a:pt x="11808" y="2322"/>
                </a:lnTo>
                <a:lnTo>
                  <a:pt x="11810" y="2316"/>
                </a:lnTo>
                <a:lnTo>
                  <a:pt x="11810" y="2310"/>
                </a:lnTo>
                <a:lnTo>
                  <a:pt x="11804" y="2304"/>
                </a:lnTo>
                <a:lnTo>
                  <a:pt x="11800" y="2298"/>
                </a:lnTo>
                <a:lnTo>
                  <a:pt x="11798" y="2292"/>
                </a:lnTo>
                <a:lnTo>
                  <a:pt x="11796" y="2288"/>
                </a:lnTo>
                <a:lnTo>
                  <a:pt x="11798" y="2284"/>
                </a:lnTo>
                <a:lnTo>
                  <a:pt x="11800" y="2276"/>
                </a:lnTo>
                <a:lnTo>
                  <a:pt x="11798" y="2272"/>
                </a:lnTo>
                <a:lnTo>
                  <a:pt x="11794" y="2266"/>
                </a:lnTo>
                <a:lnTo>
                  <a:pt x="11792" y="2260"/>
                </a:lnTo>
                <a:lnTo>
                  <a:pt x="11794" y="2258"/>
                </a:lnTo>
                <a:lnTo>
                  <a:pt x="11804" y="2252"/>
                </a:lnTo>
                <a:lnTo>
                  <a:pt x="11808" y="2248"/>
                </a:lnTo>
                <a:lnTo>
                  <a:pt x="11808" y="2246"/>
                </a:lnTo>
                <a:lnTo>
                  <a:pt x="11806" y="2240"/>
                </a:lnTo>
                <a:lnTo>
                  <a:pt x="11798" y="2234"/>
                </a:lnTo>
                <a:lnTo>
                  <a:pt x="11780" y="2220"/>
                </a:lnTo>
                <a:lnTo>
                  <a:pt x="11768" y="2208"/>
                </a:lnTo>
                <a:lnTo>
                  <a:pt x="11752" y="2188"/>
                </a:lnTo>
                <a:lnTo>
                  <a:pt x="11746" y="2186"/>
                </a:lnTo>
                <a:lnTo>
                  <a:pt x="11742" y="2184"/>
                </a:lnTo>
                <a:lnTo>
                  <a:pt x="11732" y="2184"/>
                </a:lnTo>
                <a:lnTo>
                  <a:pt x="11720" y="2186"/>
                </a:lnTo>
                <a:lnTo>
                  <a:pt x="11714" y="2186"/>
                </a:lnTo>
                <a:lnTo>
                  <a:pt x="11708" y="2182"/>
                </a:lnTo>
                <a:lnTo>
                  <a:pt x="11702" y="2182"/>
                </a:lnTo>
                <a:lnTo>
                  <a:pt x="11700" y="2184"/>
                </a:lnTo>
                <a:lnTo>
                  <a:pt x="11696" y="2196"/>
                </a:lnTo>
                <a:lnTo>
                  <a:pt x="11692" y="2202"/>
                </a:lnTo>
                <a:lnTo>
                  <a:pt x="11688" y="2210"/>
                </a:lnTo>
                <a:lnTo>
                  <a:pt x="11680" y="2218"/>
                </a:lnTo>
                <a:lnTo>
                  <a:pt x="11670" y="2222"/>
                </a:lnTo>
                <a:lnTo>
                  <a:pt x="11660" y="2224"/>
                </a:lnTo>
                <a:lnTo>
                  <a:pt x="11656" y="2224"/>
                </a:lnTo>
                <a:lnTo>
                  <a:pt x="11652" y="2224"/>
                </a:lnTo>
                <a:lnTo>
                  <a:pt x="11650" y="2220"/>
                </a:lnTo>
                <a:lnTo>
                  <a:pt x="11650" y="2216"/>
                </a:lnTo>
                <a:lnTo>
                  <a:pt x="11650" y="2212"/>
                </a:lnTo>
                <a:lnTo>
                  <a:pt x="11654" y="2202"/>
                </a:lnTo>
                <a:lnTo>
                  <a:pt x="11658" y="2192"/>
                </a:lnTo>
                <a:lnTo>
                  <a:pt x="11660" y="2184"/>
                </a:lnTo>
                <a:lnTo>
                  <a:pt x="11660" y="2182"/>
                </a:lnTo>
                <a:lnTo>
                  <a:pt x="11658" y="2180"/>
                </a:lnTo>
                <a:lnTo>
                  <a:pt x="11654" y="2180"/>
                </a:lnTo>
                <a:lnTo>
                  <a:pt x="11648" y="2180"/>
                </a:lnTo>
                <a:lnTo>
                  <a:pt x="11638" y="2186"/>
                </a:lnTo>
                <a:lnTo>
                  <a:pt x="11634" y="2190"/>
                </a:lnTo>
                <a:lnTo>
                  <a:pt x="11634" y="2194"/>
                </a:lnTo>
                <a:lnTo>
                  <a:pt x="11636" y="2198"/>
                </a:lnTo>
                <a:lnTo>
                  <a:pt x="11638" y="2202"/>
                </a:lnTo>
                <a:lnTo>
                  <a:pt x="11638" y="2204"/>
                </a:lnTo>
                <a:lnTo>
                  <a:pt x="11634" y="2206"/>
                </a:lnTo>
                <a:lnTo>
                  <a:pt x="11626" y="2208"/>
                </a:lnTo>
                <a:lnTo>
                  <a:pt x="11622" y="2208"/>
                </a:lnTo>
                <a:lnTo>
                  <a:pt x="11618" y="2206"/>
                </a:lnTo>
                <a:lnTo>
                  <a:pt x="11616" y="2204"/>
                </a:lnTo>
                <a:lnTo>
                  <a:pt x="11616" y="2202"/>
                </a:lnTo>
                <a:lnTo>
                  <a:pt x="11618" y="2194"/>
                </a:lnTo>
                <a:lnTo>
                  <a:pt x="11622" y="2186"/>
                </a:lnTo>
                <a:lnTo>
                  <a:pt x="11624" y="2176"/>
                </a:lnTo>
                <a:lnTo>
                  <a:pt x="11624" y="2172"/>
                </a:lnTo>
                <a:lnTo>
                  <a:pt x="11622" y="2168"/>
                </a:lnTo>
                <a:lnTo>
                  <a:pt x="11620" y="2164"/>
                </a:lnTo>
                <a:lnTo>
                  <a:pt x="11616" y="2162"/>
                </a:lnTo>
                <a:lnTo>
                  <a:pt x="11610" y="2160"/>
                </a:lnTo>
                <a:lnTo>
                  <a:pt x="11602" y="2160"/>
                </a:lnTo>
                <a:lnTo>
                  <a:pt x="11584" y="2160"/>
                </a:lnTo>
                <a:lnTo>
                  <a:pt x="11570" y="2160"/>
                </a:lnTo>
                <a:lnTo>
                  <a:pt x="11560" y="2158"/>
                </a:lnTo>
                <a:lnTo>
                  <a:pt x="11556" y="2154"/>
                </a:lnTo>
                <a:lnTo>
                  <a:pt x="11554" y="2150"/>
                </a:lnTo>
                <a:lnTo>
                  <a:pt x="11556" y="2146"/>
                </a:lnTo>
                <a:lnTo>
                  <a:pt x="11562" y="2138"/>
                </a:lnTo>
                <a:lnTo>
                  <a:pt x="11574" y="2126"/>
                </a:lnTo>
                <a:lnTo>
                  <a:pt x="11594" y="2112"/>
                </a:lnTo>
                <a:lnTo>
                  <a:pt x="11634" y="2086"/>
                </a:lnTo>
                <a:lnTo>
                  <a:pt x="11658" y="2068"/>
                </a:lnTo>
                <a:lnTo>
                  <a:pt x="11666" y="2060"/>
                </a:lnTo>
                <a:lnTo>
                  <a:pt x="11672" y="2052"/>
                </a:lnTo>
                <a:lnTo>
                  <a:pt x="11676" y="2042"/>
                </a:lnTo>
                <a:lnTo>
                  <a:pt x="11682" y="2030"/>
                </a:lnTo>
                <a:lnTo>
                  <a:pt x="11690" y="2018"/>
                </a:lnTo>
                <a:lnTo>
                  <a:pt x="11700" y="2008"/>
                </a:lnTo>
                <a:lnTo>
                  <a:pt x="11714" y="1998"/>
                </a:lnTo>
                <a:lnTo>
                  <a:pt x="11728" y="1990"/>
                </a:lnTo>
                <a:lnTo>
                  <a:pt x="11742" y="1982"/>
                </a:lnTo>
                <a:lnTo>
                  <a:pt x="11754" y="1972"/>
                </a:lnTo>
                <a:lnTo>
                  <a:pt x="11766" y="1960"/>
                </a:lnTo>
                <a:lnTo>
                  <a:pt x="11770" y="1952"/>
                </a:lnTo>
                <a:lnTo>
                  <a:pt x="11774" y="1944"/>
                </a:lnTo>
                <a:lnTo>
                  <a:pt x="11782" y="1928"/>
                </a:lnTo>
                <a:lnTo>
                  <a:pt x="11796" y="1912"/>
                </a:lnTo>
                <a:lnTo>
                  <a:pt x="11814" y="1896"/>
                </a:lnTo>
                <a:lnTo>
                  <a:pt x="11834" y="1882"/>
                </a:lnTo>
                <a:lnTo>
                  <a:pt x="11854" y="1870"/>
                </a:lnTo>
                <a:lnTo>
                  <a:pt x="11874" y="1864"/>
                </a:lnTo>
                <a:lnTo>
                  <a:pt x="11894" y="1860"/>
                </a:lnTo>
                <a:lnTo>
                  <a:pt x="11902" y="1860"/>
                </a:lnTo>
                <a:lnTo>
                  <a:pt x="11912" y="1862"/>
                </a:lnTo>
                <a:lnTo>
                  <a:pt x="11926" y="1864"/>
                </a:lnTo>
                <a:lnTo>
                  <a:pt x="11936" y="1866"/>
                </a:lnTo>
                <a:lnTo>
                  <a:pt x="11956" y="1864"/>
                </a:lnTo>
                <a:lnTo>
                  <a:pt x="11970" y="1864"/>
                </a:lnTo>
                <a:lnTo>
                  <a:pt x="11978" y="1866"/>
                </a:lnTo>
                <a:lnTo>
                  <a:pt x="11986" y="1868"/>
                </a:lnTo>
                <a:lnTo>
                  <a:pt x="11994" y="1872"/>
                </a:lnTo>
                <a:lnTo>
                  <a:pt x="11996" y="1872"/>
                </a:lnTo>
                <a:lnTo>
                  <a:pt x="11998" y="1870"/>
                </a:lnTo>
                <a:lnTo>
                  <a:pt x="12002" y="1866"/>
                </a:lnTo>
                <a:lnTo>
                  <a:pt x="12006" y="1862"/>
                </a:lnTo>
                <a:lnTo>
                  <a:pt x="12012" y="1858"/>
                </a:lnTo>
                <a:lnTo>
                  <a:pt x="12024" y="1858"/>
                </a:lnTo>
                <a:lnTo>
                  <a:pt x="12042" y="1860"/>
                </a:lnTo>
                <a:lnTo>
                  <a:pt x="12076" y="1868"/>
                </a:lnTo>
                <a:lnTo>
                  <a:pt x="12088" y="1870"/>
                </a:lnTo>
                <a:lnTo>
                  <a:pt x="12096" y="1870"/>
                </a:lnTo>
                <a:lnTo>
                  <a:pt x="12104" y="1868"/>
                </a:lnTo>
                <a:lnTo>
                  <a:pt x="12108" y="1866"/>
                </a:lnTo>
                <a:lnTo>
                  <a:pt x="12112" y="1858"/>
                </a:lnTo>
                <a:lnTo>
                  <a:pt x="12116" y="1848"/>
                </a:lnTo>
                <a:lnTo>
                  <a:pt x="12118" y="1846"/>
                </a:lnTo>
                <a:lnTo>
                  <a:pt x="12124" y="1844"/>
                </a:lnTo>
                <a:lnTo>
                  <a:pt x="12140" y="1842"/>
                </a:lnTo>
                <a:lnTo>
                  <a:pt x="12160" y="1842"/>
                </a:lnTo>
                <a:lnTo>
                  <a:pt x="12182" y="1844"/>
                </a:lnTo>
                <a:lnTo>
                  <a:pt x="12202" y="1848"/>
                </a:lnTo>
                <a:lnTo>
                  <a:pt x="12210" y="1852"/>
                </a:lnTo>
                <a:lnTo>
                  <a:pt x="12216" y="1854"/>
                </a:lnTo>
                <a:lnTo>
                  <a:pt x="12218" y="1858"/>
                </a:lnTo>
                <a:lnTo>
                  <a:pt x="12220" y="1864"/>
                </a:lnTo>
                <a:lnTo>
                  <a:pt x="12216" y="1870"/>
                </a:lnTo>
                <a:lnTo>
                  <a:pt x="12208" y="1876"/>
                </a:lnTo>
                <a:lnTo>
                  <a:pt x="12202" y="1880"/>
                </a:lnTo>
                <a:lnTo>
                  <a:pt x="12200" y="1884"/>
                </a:lnTo>
                <a:lnTo>
                  <a:pt x="12200" y="1888"/>
                </a:lnTo>
                <a:lnTo>
                  <a:pt x="12202" y="1890"/>
                </a:lnTo>
                <a:lnTo>
                  <a:pt x="12214" y="1890"/>
                </a:lnTo>
                <a:lnTo>
                  <a:pt x="12228" y="1890"/>
                </a:lnTo>
                <a:lnTo>
                  <a:pt x="12246" y="1888"/>
                </a:lnTo>
                <a:lnTo>
                  <a:pt x="12262" y="1884"/>
                </a:lnTo>
                <a:lnTo>
                  <a:pt x="12276" y="1880"/>
                </a:lnTo>
                <a:lnTo>
                  <a:pt x="12282" y="1876"/>
                </a:lnTo>
                <a:lnTo>
                  <a:pt x="12286" y="1870"/>
                </a:lnTo>
                <a:lnTo>
                  <a:pt x="12292" y="1870"/>
                </a:lnTo>
                <a:lnTo>
                  <a:pt x="12298" y="1872"/>
                </a:lnTo>
                <a:lnTo>
                  <a:pt x="12306" y="1878"/>
                </a:lnTo>
                <a:lnTo>
                  <a:pt x="12316" y="1882"/>
                </a:lnTo>
                <a:lnTo>
                  <a:pt x="12326" y="1884"/>
                </a:lnTo>
                <a:lnTo>
                  <a:pt x="12336" y="1882"/>
                </a:lnTo>
                <a:lnTo>
                  <a:pt x="12344" y="1880"/>
                </a:lnTo>
                <a:lnTo>
                  <a:pt x="12350" y="1876"/>
                </a:lnTo>
                <a:lnTo>
                  <a:pt x="12354" y="1870"/>
                </a:lnTo>
                <a:lnTo>
                  <a:pt x="12358" y="1866"/>
                </a:lnTo>
                <a:lnTo>
                  <a:pt x="12356" y="1862"/>
                </a:lnTo>
                <a:lnTo>
                  <a:pt x="12354" y="1858"/>
                </a:lnTo>
                <a:lnTo>
                  <a:pt x="12346" y="1852"/>
                </a:lnTo>
                <a:lnTo>
                  <a:pt x="12336" y="1844"/>
                </a:lnTo>
                <a:lnTo>
                  <a:pt x="12332" y="1840"/>
                </a:lnTo>
                <a:lnTo>
                  <a:pt x="12328" y="1836"/>
                </a:lnTo>
                <a:lnTo>
                  <a:pt x="12326" y="1830"/>
                </a:lnTo>
                <a:lnTo>
                  <a:pt x="12326" y="1824"/>
                </a:lnTo>
                <a:lnTo>
                  <a:pt x="12328" y="1818"/>
                </a:lnTo>
                <a:lnTo>
                  <a:pt x="12334" y="1810"/>
                </a:lnTo>
                <a:lnTo>
                  <a:pt x="12344" y="1802"/>
                </a:lnTo>
                <a:lnTo>
                  <a:pt x="12358" y="1792"/>
                </a:lnTo>
                <a:lnTo>
                  <a:pt x="12384" y="1772"/>
                </a:lnTo>
                <a:lnTo>
                  <a:pt x="12402" y="1756"/>
                </a:lnTo>
                <a:lnTo>
                  <a:pt x="12424" y="1730"/>
                </a:lnTo>
                <a:lnTo>
                  <a:pt x="12434" y="1720"/>
                </a:lnTo>
                <a:lnTo>
                  <a:pt x="12450" y="1714"/>
                </a:lnTo>
                <a:lnTo>
                  <a:pt x="12472" y="1708"/>
                </a:lnTo>
                <a:lnTo>
                  <a:pt x="12504" y="1702"/>
                </a:lnTo>
                <a:lnTo>
                  <a:pt x="12520" y="1702"/>
                </a:lnTo>
                <a:lnTo>
                  <a:pt x="12530" y="1702"/>
                </a:lnTo>
                <a:lnTo>
                  <a:pt x="12540" y="1706"/>
                </a:lnTo>
                <a:lnTo>
                  <a:pt x="12546" y="1712"/>
                </a:lnTo>
                <a:lnTo>
                  <a:pt x="12550" y="1720"/>
                </a:lnTo>
                <a:lnTo>
                  <a:pt x="12552" y="1728"/>
                </a:lnTo>
                <a:lnTo>
                  <a:pt x="12554" y="1744"/>
                </a:lnTo>
                <a:lnTo>
                  <a:pt x="12554" y="1762"/>
                </a:lnTo>
                <a:lnTo>
                  <a:pt x="12554" y="1768"/>
                </a:lnTo>
                <a:lnTo>
                  <a:pt x="12556" y="1774"/>
                </a:lnTo>
                <a:lnTo>
                  <a:pt x="12560" y="1778"/>
                </a:lnTo>
                <a:lnTo>
                  <a:pt x="12566" y="1778"/>
                </a:lnTo>
                <a:lnTo>
                  <a:pt x="12572" y="1778"/>
                </a:lnTo>
                <a:lnTo>
                  <a:pt x="12582" y="1774"/>
                </a:lnTo>
                <a:lnTo>
                  <a:pt x="12604" y="1762"/>
                </a:lnTo>
                <a:lnTo>
                  <a:pt x="12618" y="1750"/>
                </a:lnTo>
                <a:lnTo>
                  <a:pt x="12628" y="1740"/>
                </a:lnTo>
                <a:lnTo>
                  <a:pt x="12634" y="1730"/>
                </a:lnTo>
                <a:lnTo>
                  <a:pt x="12640" y="1724"/>
                </a:lnTo>
                <a:lnTo>
                  <a:pt x="12646" y="1718"/>
                </a:lnTo>
                <a:lnTo>
                  <a:pt x="12654" y="1718"/>
                </a:lnTo>
                <a:lnTo>
                  <a:pt x="12666" y="1720"/>
                </a:lnTo>
                <a:lnTo>
                  <a:pt x="12672" y="1720"/>
                </a:lnTo>
                <a:lnTo>
                  <a:pt x="12676" y="1720"/>
                </a:lnTo>
                <a:lnTo>
                  <a:pt x="12678" y="1716"/>
                </a:lnTo>
                <a:lnTo>
                  <a:pt x="12680" y="1712"/>
                </a:lnTo>
                <a:lnTo>
                  <a:pt x="12680" y="1700"/>
                </a:lnTo>
                <a:lnTo>
                  <a:pt x="12678" y="1686"/>
                </a:lnTo>
                <a:lnTo>
                  <a:pt x="12676" y="1670"/>
                </a:lnTo>
                <a:lnTo>
                  <a:pt x="12678" y="1664"/>
                </a:lnTo>
                <a:lnTo>
                  <a:pt x="12680" y="1658"/>
                </a:lnTo>
                <a:lnTo>
                  <a:pt x="12684" y="1652"/>
                </a:lnTo>
                <a:lnTo>
                  <a:pt x="12692" y="1648"/>
                </a:lnTo>
                <a:lnTo>
                  <a:pt x="12700" y="1646"/>
                </a:lnTo>
                <a:lnTo>
                  <a:pt x="12712" y="1644"/>
                </a:lnTo>
                <a:lnTo>
                  <a:pt x="12744" y="1646"/>
                </a:lnTo>
                <a:lnTo>
                  <a:pt x="12746" y="1646"/>
                </a:lnTo>
                <a:lnTo>
                  <a:pt x="12746" y="1648"/>
                </a:lnTo>
                <a:lnTo>
                  <a:pt x="12742" y="1652"/>
                </a:lnTo>
                <a:lnTo>
                  <a:pt x="12736" y="1660"/>
                </a:lnTo>
                <a:lnTo>
                  <a:pt x="12728" y="1672"/>
                </a:lnTo>
                <a:lnTo>
                  <a:pt x="12718" y="1688"/>
                </a:lnTo>
                <a:lnTo>
                  <a:pt x="12716" y="1700"/>
                </a:lnTo>
                <a:lnTo>
                  <a:pt x="12712" y="1712"/>
                </a:lnTo>
                <a:lnTo>
                  <a:pt x="12710" y="1724"/>
                </a:lnTo>
                <a:lnTo>
                  <a:pt x="12706" y="1736"/>
                </a:lnTo>
                <a:lnTo>
                  <a:pt x="12702" y="1744"/>
                </a:lnTo>
                <a:lnTo>
                  <a:pt x="12698" y="1752"/>
                </a:lnTo>
                <a:lnTo>
                  <a:pt x="12686" y="1762"/>
                </a:lnTo>
                <a:lnTo>
                  <a:pt x="12672" y="1772"/>
                </a:lnTo>
                <a:lnTo>
                  <a:pt x="12654" y="1782"/>
                </a:lnTo>
                <a:lnTo>
                  <a:pt x="12636" y="1794"/>
                </a:lnTo>
                <a:lnTo>
                  <a:pt x="12616" y="1810"/>
                </a:lnTo>
                <a:lnTo>
                  <a:pt x="12604" y="1822"/>
                </a:lnTo>
                <a:lnTo>
                  <a:pt x="12594" y="1836"/>
                </a:lnTo>
                <a:lnTo>
                  <a:pt x="12552" y="1886"/>
                </a:lnTo>
                <a:lnTo>
                  <a:pt x="12534" y="1904"/>
                </a:lnTo>
                <a:lnTo>
                  <a:pt x="12518" y="1920"/>
                </a:lnTo>
                <a:lnTo>
                  <a:pt x="12502" y="1934"/>
                </a:lnTo>
                <a:lnTo>
                  <a:pt x="12488" y="1944"/>
                </a:lnTo>
                <a:lnTo>
                  <a:pt x="12472" y="1950"/>
                </a:lnTo>
                <a:lnTo>
                  <a:pt x="12456" y="1956"/>
                </a:lnTo>
                <a:lnTo>
                  <a:pt x="12442" y="1960"/>
                </a:lnTo>
                <a:lnTo>
                  <a:pt x="12436" y="1964"/>
                </a:lnTo>
                <a:lnTo>
                  <a:pt x="12432" y="1968"/>
                </a:lnTo>
                <a:lnTo>
                  <a:pt x="12432" y="1976"/>
                </a:lnTo>
                <a:lnTo>
                  <a:pt x="12430" y="1982"/>
                </a:lnTo>
                <a:lnTo>
                  <a:pt x="12428" y="1990"/>
                </a:lnTo>
                <a:lnTo>
                  <a:pt x="12422" y="2000"/>
                </a:lnTo>
                <a:lnTo>
                  <a:pt x="12408" y="2012"/>
                </a:lnTo>
                <a:lnTo>
                  <a:pt x="12402" y="2018"/>
                </a:lnTo>
                <a:lnTo>
                  <a:pt x="12396" y="2028"/>
                </a:lnTo>
                <a:lnTo>
                  <a:pt x="12390" y="2040"/>
                </a:lnTo>
                <a:lnTo>
                  <a:pt x="12386" y="2054"/>
                </a:lnTo>
                <a:lnTo>
                  <a:pt x="12384" y="2068"/>
                </a:lnTo>
                <a:lnTo>
                  <a:pt x="12382" y="2084"/>
                </a:lnTo>
                <a:lnTo>
                  <a:pt x="12382" y="2122"/>
                </a:lnTo>
                <a:lnTo>
                  <a:pt x="12384" y="2162"/>
                </a:lnTo>
                <a:lnTo>
                  <a:pt x="12390" y="2204"/>
                </a:lnTo>
                <a:lnTo>
                  <a:pt x="12398" y="2248"/>
                </a:lnTo>
                <a:lnTo>
                  <a:pt x="12406" y="2292"/>
                </a:lnTo>
                <a:lnTo>
                  <a:pt x="12408" y="2310"/>
                </a:lnTo>
                <a:lnTo>
                  <a:pt x="12412" y="2330"/>
                </a:lnTo>
                <a:lnTo>
                  <a:pt x="12414" y="2350"/>
                </a:lnTo>
                <a:lnTo>
                  <a:pt x="12418" y="2366"/>
                </a:lnTo>
                <a:lnTo>
                  <a:pt x="12422" y="2372"/>
                </a:lnTo>
                <a:lnTo>
                  <a:pt x="12426" y="2376"/>
                </a:lnTo>
                <a:lnTo>
                  <a:pt x="12430" y="2378"/>
                </a:lnTo>
                <a:lnTo>
                  <a:pt x="12436" y="2376"/>
                </a:lnTo>
                <a:lnTo>
                  <a:pt x="12444" y="2372"/>
                </a:lnTo>
                <a:lnTo>
                  <a:pt x="12452" y="2364"/>
                </a:lnTo>
                <a:lnTo>
                  <a:pt x="12464" y="2352"/>
                </a:lnTo>
                <a:lnTo>
                  <a:pt x="12476" y="2336"/>
                </a:lnTo>
                <a:lnTo>
                  <a:pt x="12484" y="2324"/>
                </a:lnTo>
                <a:lnTo>
                  <a:pt x="12490" y="2312"/>
                </a:lnTo>
                <a:lnTo>
                  <a:pt x="12496" y="2294"/>
                </a:lnTo>
                <a:lnTo>
                  <a:pt x="12498" y="2280"/>
                </a:lnTo>
                <a:lnTo>
                  <a:pt x="12500" y="2268"/>
                </a:lnTo>
                <a:lnTo>
                  <a:pt x="12502" y="2258"/>
                </a:lnTo>
                <a:lnTo>
                  <a:pt x="12502" y="2256"/>
                </a:lnTo>
                <a:lnTo>
                  <a:pt x="12506" y="2254"/>
                </a:lnTo>
                <a:lnTo>
                  <a:pt x="12516" y="2250"/>
                </a:lnTo>
                <a:lnTo>
                  <a:pt x="12532" y="2248"/>
                </a:lnTo>
                <a:lnTo>
                  <a:pt x="12542" y="2248"/>
                </a:lnTo>
                <a:lnTo>
                  <a:pt x="12548" y="2246"/>
                </a:lnTo>
                <a:lnTo>
                  <a:pt x="12552" y="2242"/>
                </a:lnTo>
                <a:lnTo>
                  <a:pt x="12556" y="2236"/>
                </a:lnTo>
                <a:lnTo>
                  <a:pt x="12558" y="2224"/>
                </a:lnTo>
                <a:lnTo>
                  <a:pt x="12558" y="2210"/>
                </a:lnTo>
                <a:lnTo>
                  <a:pt x="12560" y="2194"/>
                </a:lnTo>
                <a:lnTo>
                  <a:pt x="12560" y="2188"/>
                </a:lnTo>
                <a:lnTo>
                  <a:pt x="12564" y="2182"/>
                </a:lnTo>
                <a:lnTo>
                  <a:pt x="12568" y="2176"/>
                </a:lnTo>
                <a:lnTo>
                  <a:pt x="12574" y="2172"/>
                </a:lnTo>
                <a:lnTo>
                  <a:pt x="12582" y="2168"/>
                </a:lnTo>
                <a:lnTo>
                  <a:pt x="12594" y="2166"/>
                </a:lnTo>
                <a:lnTo>
                  <a:pt x="12620" y="2162"/>
                </a:lnTo>
                <a:lnTo>
                  <a:pt x="12628" y="2160"/>
                </a:lnTo>
                <a:lnTo>
                  <a:pt x="12634" y="2156"/>
                </a:lnTo>
                <a:lnTo>
                  <a:pt x="12636" y="2152"/>
                </a:lnTo>
                <a:lnTo>
                  <a:pt x="12638" y="2148"/>
                </a:lnTo>
                <a:lnTo>
                  <a:pt x="12638" y="2142"/>
                </a:lnTo>
                <a:lnTo>
                  <a:pt x="12636" y="2136"/>
                </a:lnTo>
                <a:lnTo>
                  <a:pt x="12632" y="2124"/>
                </a:lnTo>
                <a:lnTo>
                  <a:pt x="12628" y="2110"/>
                </a:lnTo>
                <a:lnTo>
                  <a:pt x="12628" y="2104"/>
                </a:lnTo>
                <a:lnTo>
                  <a:pt x="12628" y="2096"/>
                </a:lnTo>
                <a:lnTo>
                  <a:pt x="12628" y="2088"/>
                </a:lnTo>
                <a:lnTo>
                  <a:pt x="12632" y="2080"/>
                </a:lnTo>
                <a:lnTo>
                  <a:pt x="12636" y="2074"/>
                </a:lnTo>
                <a:lnTo>
                  <a:pt x="12640" y="2068"/>
                </a:lnTo>
                <a:lnTo>
                  <a:pt x="12644" y="2066"/>
                </a:lnTo>
                <a:lnTo>
                  <a:pt x="12650" y="2064"/>
                </a:lnTo>
                <a:lnTo>
                  <a:pt x="12658" y="2066"/>
                </a:lnTo>
                <a:lnTo>
                  <a:pt x="12666" y="2068"/>
                </a:lnTo>
                <a:lnTo>
                  <a:pt x="12674" y="2072"/>
                </a:lnTo>
                <a:lnTo>
                  <a:pt x="12680" y="2074"/>
                </a:lnTo>
                <a:lnTo>
                  <a:pt x="12682" y="2074"/>
                </a:lnTo>
                <a:lnTo>
                  <a:pt x="12684" y="2070"/>
                </a:lnTo>
                <a:lnTo>
                  <a:pt x="12688" y="2060"/>
                </a:lnTo>
                <a:lnTo>
                  <a:pt x="12690" y="2052"/>
                </a:lnTo>
                <a:lnTo>
                  <a:pt x="12688" y="2046"/>
                </a:lnTo>
                <a:lnTo>
                  <a:pt x="12686" y="2040"/>
                </a:lnTo>
                <a:lnTo>
                  <a:pt x="12684" y="2034"/>
                </a:lnTo>
                <a:lnTo>
                  <a:pt x="12678" y="2028"/>
                </a:lnTo>
                <a:lnTo>
                  <a:pt x="12670" y="2022"/>
                </a:lnTo>
                <a:lnTo>
                  <a:pt x="12664" y="2016"/>
                </a:lnTo>
                <a:lnTo>
                  <a:pt x="12662" y="2014"/>
                </a:lnTo>
                <a:lnTo>
                  <a:pt x="12660" y="2010"/>
                </a:lnTo>
                <a:lnTo>
                  <a:pt x="12660" y="2006"/>
                </a:lnTo>
                <a:lnTo>
                  <a:pt x="12662" y="2002"/>
                </a:lnTo>
                <a:lnTo>
                  <a:pt x="12672" y="1988"/>
                </a:lnTo>
                <a:lnTo>
                  <a:pt x="12678" y="1978"/>
                </a:lnTo>
                <a:lnTo>
                  <a:pt x="12682" y="1970"/>
                </a:lnTo>
                <a:lnTo>
                  <a:pt x="12684" y="1964"/>
                </a:lnTo>
                <a:lnTo>
                  <a:pt x="12682" y="1960"/>
                </a:lnTo>
                <a:lnTo>
                  <a:pt x="12676" y="1956"/>
                </a:lnTo>
                <a:lnTo>
                  <a:pt x="12672" y="1952"/>
                </a:lnTo>
                <a:lnTo>
                  <a:pt x="12658" y="1948"/>
                </a:lnTo>
                <a:lnTo>
                  <a:pt x="12644" y="1942"/>
                </a:lnTo>
                <a:lnTo>
                  <a:pt x="12638" y="1940"/>
                </a:lnTo>
                <a:lnTo>
                  <a:pt x="12634" y="1936"/>
                </a:lnTo>
                <a:lnTo>
                  <a:pt x="12634" y="1932"/>
                </a:lnTo>
                <a:lnTo>
                  <a:pt x="12636" y="1926"/>
                </a:lnTo>
                <a:lnTo>
                  <a:pt x="12642" y="1920"/>
                </a:lnTo>
                <a:lnTo>
                  <a:pt x="12650" y="1912"/>
                </a:lnTo>
                <a:lnTo>
                  <a:pt x="12670" y="1894"/>
                </a:lnTo>
                <a:lnTo>
                  <a:pt x="12682" y="1878"/>
                </a:lnTo>
                <a:lnTo>
                  <a:pt x="12690" y="1864"/>
                </a:lnTo>
                <a:lnTo>
                  <a:pt x="12692" y="1852"/>
                </a:lnTo>
                <a:lnTo>
                  <a:pt x="12694" y="1842"/>
                </a:lnTo>
                <a:lnTo>
                  <a:pt x="12698" y="1834"/>
                </a:lnTo>
                <a:lnTo>
                  <a:pt x="12704" y="1826"/>
                </a:lnTo>
                <a:lnTo>
                  <a:pt x="12716" y="1820"/>
                </a:lnTo>
                <a:lnTo>
                  <a:pt x="12728" y="1818"/>
                </a:lnTo>
                <a:lnTo>
                  <a:pt x="12736" y="1818"/>
                </a:lnTo>
                <a:lnTo>
                  <a:pt x="12740" y="1820"/>
                </a:lnTo>
                <a:lnTo>
                  <a:pt x="12742" y="1822"/>
                </a:lnTo>
                <a:lnTo>
                  <a:pt x="12744" y="1824"/>
                </a:lnTo>
                <a:lnTo>
                  <a:pt x="12750" y="1822"/>
                </a:lnTo>
                <a:lnTo>
                  <a:pt x="12760" y="1816"/>
                </a:lnTo>
                <a:lnTo>
                  <a:pt x="12776" y="1804"/>
                </a:lnTo>
                <a:lnTo>
                  <a:pt x="12788" y="1796"/>
                </a:lnTo>
                <a:lnTo>
                  <a:pt x="12796" y="1792"/>
                </a:lnTo>
                <a:lnTo>
                  <a:pt x="12802" y="1790"/>
                </a:lnTo>
                <a:lnTo>
                  <a:pt x="12804" y="1792"/>
                </a:lnTo>
                <a:lnTo>
                  <a:pt x="12806" y="1794"/>
                </a:lnTo>
                <a:lnTo>
                  <a:pt x="12806" y="1800"/>
                </a:lnTo>
                <a:lnTo>
                  <a:pt x="12802" y="1812"/>
                </a:lnTo>
                <a:lnTo>
                  <a:pt x="12798" y="1824"/>
                </a:lnTo>
                <a:lnTo>
                  <a:pt x="12798" y="1828"/>
                </a:lnTo>
                <a:lnTo>
                  <a:pt x="12798" y="1832"/>
                </a:lnTo>
                <a:lnTo>
                  <a:pt x="12800" y="1832"/>
                </a:lnTo>
                <a:lnTo>
                  <a:pt x="12806" y="1830"/>
                </a:lnTo>
                <a:lnTo>
                  <a:pt x="12824" y="1816"/>
                </a:lnTo>
                <a:lnTo>
                  <a:pt x="12846" y="1800"/>
                </a:lnTo>
                <a:lnTo>
                  <a:pt x="12868" y="1788"/>
                </a:lnTo>
                <a:lnTo>
                  <a:pt x="12878" y="1786"/>
                </a:lnTo>
                <a:lnTo>
                  <a:pt x="12888" y="1784"/>
                </a:lnTo>
                <a:lnTo>
                  <a:pt x="12906" y="1784"/>
                </a:lnTo>
                <a:lnTo>
                  <a:pt x="12922" y="1788"/>
                </a:lnTo>
                <a:lnTo>
                  <a:pt x="12936" y="1794"/>
                </a:lnTo>
                <a:lnTo>
                  <a:pt x="12948" y="1804"/>
                </a:lnTo>
                <a:lnTo>
                  <a:pt x="12960" y="1818"/>
                </a:lnTo>
                <a:lnTo>
                  <a:pt x="12968" y="1826"/>
                </a:lnTo>
                <a:lnTo>
                  <a:pt x="12972" y="1830"/>
                </a:lnTo>
                <a:lnTo>
                  <a:pt x="12972" y="1826"/>
                </a:lnTo>
                <a:lnTo>
                  <a:pt x="12976" y="1820"/>
                </a:lnTo>
                <a:lnTo>
                  <a:pt x="12982" y="1808"/>
                </a:lnTo>
                <a:lnTo>
                  <a:pt x="12996" y="1792"/>
                </a:lnTo>
                <a:lnTo>
                  <a:pt x="13006" y="1782"/>
                </a:lnTo>
                <a:lnTo>
                  <a:pt x="13020" y="1772"/>
                </a:lnTo>
                <a:lnTo>
                  <a:pt x="13036" y="1762"/>
                </a:lnTo>
                <a:lnTo>
                  <a:pt x="13056" y="1752"/>
                </a:lnTo>
                <a:lnTo>
                  <a:pt x="13074" y="1742"/>
                </a:lnTo>
                <a:lnTo>
                  <a:pt x="13090" y="1730"/>
                </a:lnTo>
                <a:lnTo>
                  <a:pt x="13124" y="1706"/>
                </a:lnTo>
                <a:lnTo>
                  <a:pt x="13142" y="1694"/>
                </a:lnTo>
                <a:lnTo>
                  <a:pt x="13160" y="1684"/>
                </a:lnTo>
                <a:lnTo>
                  <a:pt x="13178" y="1674"/>
                </a:lnTo>
                <a:lnTo>
                  <a:pt x="13200" y="1666"/>
                </a:lnTo>
                <a:lnTo>
                  <a:pt x="13218" y="1660"/>
                </a:lnTo>
                <a:lnTo>
                  <a:pt x="13236" y="1656"/>
                </a:lnTo>
                <a:lnTo>
                  <a:pt x="13250" y="1654"/>
                </a:lnTo>
                <a:lnTo>
                  <a:pt x="13264" y="1654"/>
                </a:lnTo>
                <a:lnTo>
                  <a:pt x="13284" y="1654"/>
                </a:lnTo>
                <a:lnTo>
                  <a:pt x="13298" y="1658"/>
                </a:lnTo>
                <a:lnTo>
                  <a:pt x="13310" y="1662"/>
                </a:lnTo>
                <a:lnTo>
                  <a:pt x="13318" y="1666"/>
                </a:lnTo>
                <a:lnTo>
                  <a:pt x="13322" y="1666"/>
                </a:lnTo>
                <a:lnTo>
                  <a:pt x="13326" y="1664"/>
                </a:lnTo>
                <a:lnTo>
                  <a:pt x="13336" y="1658"/>
                </a:lnTo>
                <a:lnTo>
                  <a:pt x="13344" y="1648"/>
                </a:lnTo>
                <a:lnTo>
                  <a:pt x="13346" y="1640"/>
                </a:lnTo>
                <a:lnTo>
                  <a:pt x="13344" y="1630"/>
                </a:lnTo>
                <a:lnTo>
                  <a:pt x="13340" y="1622"/>
                </a:lnTo>
                <a:lnTo>
                  <a:pt x="13324" y="1600"/>
                </a:lnTo>
                <a:lnTo>
                  <a:pt x="13316" y="1586"/>
                </a:lnTo>
                <a:lnTo>
                  <a:pt x="13308" y="1568"/>
                </a:lnTo>
                <a:lnTo>
                  <a:pt x="13300" y="1548"/>
                </a:lnTo>
                <a:lnTo>
                  <a:pt x="13292" y="1538"/>
                </a:lnTo>
                <a:lnTo>
                  <a:pt x="13288" y="1536"/>
                </a:lnTo>
                <a:lnTo>
                  <a:pt x="13286" y="1536"/>
                </a:lnTo>
                <a:lnTo>
                  <a:pt x="13278" y="1536"/>
                </a:lnTo>
                <a:lnTo>
                  <a:pt x="13272" y="1538"/>
                </a:lnTo>
                <a:lnTo>
                  <a:pt x="13268" y="1538"/>
                </a:lnTo>
                <a:lnTo>
                  <a:pt x="13264" y="1536"/>
                </a:lnTo>
                <a:lnTo>
                  <a:pt x="13262" y="1532"/>
                </a:lnTo>
                <a:lnTo>
                  <a:pt x="13258" y="1520"/>
                </a:lnTo>
                <a:lnTo>
                  <a:pt x="13256" y="1516"/>
                </a:lnTo>
                <a:lnTo>
                  <a:pt x="13258" y="1512"/>
                </a:lnTo>
                <a:lnTo>
                  <a:pt x="13260" y="1510"/>
                </a:lnTo>
                <a:lnTo>
                  <a:pt x="13264" y="1508"/>
                </a:lnTo>
                <a:lnTo>
                  <a:pt x="13274" y="1508"/>
                </a:lnTo>
                <a:lnTo>
                  <a:pt x="13288" y="1510"/>
                </a:lnTo>
                <a:lnTo>
                  <a:pt x="13302" y="1510"/>
                </a:lnTo>
                <a:lnTo>
                  <a:pt x="13320" y="1510"/>
                </a:lnTo>
                <a:lnTo>
                  <a:pt x="13328" y="1508"/>
                </a:lnTo>
                <a:lnTo>
                  <a:pt x="13336" y="1504"/>
                </a:lnTo>
                <a:lnTo>
                  <a:pt x="13344" y="1498"/>
                </a:lnTo>
                <a:lnTo>
                  <a:pt x="13350" y="1490"/>
                </a:lnTo>
                <a:lnTo>
                  <a:pt x="13366" y="1472"/>
                </a:lnTo>
                <a:lnTo>
                  <a:pt x="13366" y="1458"/>
                </a:lnTo>
                <a:lnTo>
                  <a:pt x="13376" y="1446"/>
                </a:lnTo>
                <a:lnTo>
                  <a:pt x="13378" y="1442"/>
                </a:lnTo>
                <a:lnTo>
                  <a:pt x="13378" y="1438"/>
                </a:lnTo>
                <a:lnTo>
                  <a:pt x="13378" y="1436"/>
                </a:lnTo>
                <a:lnTo>
                  <a:pt x="13376" y="1432"/>
                </a:lnTo>
                <a:lnTo>
                  <a:pt x="13368" y="1420"/>
                </a:lnTo>
                <a:lnTo>
                  <a:pt x="13366" y="1414"/>
                </a:lnTo>
                <a:lnTo>
                  <a:pt x="13366" y="1402"/>
                </a:lnTo>
                <a:lnTo>
                  <a:pt x="13370" y="1400"/>
                </a:lnTo>
                <a:lnTo>
                  <a:pt x="13374" y="1398"/>
                </a:lnTo>
                <a:lnTo>
                  <a:pt x="13378" y="1398"/>
                </a:lnTo>
                <a:lnTo>
                  <a:pt x="13384" y="1400"/>
                </a:lnTo>
                <a:lnTo>
                  <a:pt x="13392" y="1404"/>
                </a:lnTo>
                <a:lnTo>
                  <a:pt x="13398" y="1410"/>
                </a:lnTo>
                <a:lnTo>
                  <a:pt x="13404" y="1418"/>
                </a:lnTo>
                <a:lnTo>
                  <a:pt x="13410" y="1430"/>
                </a:lnTo>
                <a:lnTo>
                  <a:pt x="13414" y="1436"/>
                </a:lnTo>
                <a:lnTo>
                  <a:pt x="13418" y="1442"/>
                </a:lnTo>
                <a:lnTo>
                  <a:pt x="13424" y="1444"/>
                </a:lnTo>
                <a:lnTo>
                  <a:pt x="13430" y="1446"/>
                </a:lnTo>
                <a:lnTo>
                  <a:pt x="13446" y="1444"/>
                </a:lnTo>
                <a:lnTo>
                  <a:pt x="13460" y="1440"/>
                </a:lnTo>
                <a:lnTo>
                  <a:pt x="13476" y="1438"/>
                </a:lnTo>
                <a:lnTo>
                  <a:pt x="13484" y="1438"/>
                </a:lnTo>
                <a:lnTo>
                  <a:pt x="13492" y="1438"/>
                </a:lnTo>
                <a:lnTo>
                  <a:pt x="13500" y="1440"/>
                </a:lnTo>
                <a:lnTo>
                  <a:pt x="13506" y="1444"/>
                </a:lnTo>
                <a:lnTo>
                  <a:pt x="13512" y="1452"/>
                </a:lnTo>
                <a:lnTo>
                  <a:pt x="13516" y="1460"/>
                </a:lnTo>
                <a:lnTo>
                  <a:pt x="13526" y="1478"/>
                </a:lnTo>
                <a:lnTo>
                  <a:pt x="13536" y="1488"/>
                </a:lnTo>
                <a:lnTo>
                  <a:pt x="13544" y="1494"/>
                </a:lnTo>
                <a:lnTo>
                  <a:pt x="13554" y="1496"/>
                </a:lnTo>
                <a:lnTo>
                  <a:pt x="13562" y="1496"/>
                </a:lnTo>
                <a:lnTo>
                  <a:pt x="13570" y="1498"/>
                </a:lnTo>
                <a:lnTo>
                  <a:pt x="13578" y="1502"/>
                </a:lnTo>
                <a:lnTo>
                  <a:pt x="13586" y="1510"/>
                </a:lnTo>
                <a:lnTo>
                  <a:pt x="13590" y="1514"/>
                </a:lnTo>
                <a:lnTo>
                  <a:pt x="13594" y="1518"/>
                </a:lnTo>
                <a:lnTo>
                  <a:pt x="13598" y="1520"/>
                </a:lnTo>
                <a:lnTo>
                  <a:pt x="13604" y="1522"/>
                </a:lnTo>
                <a:lnTo>
                  <a:pt x="13614" y="1522"/>
                </a:lnTo>
                <a:lnTo>
                  <a:pt x="13626" y="1516"/>
                </a:lnTo>
                <a:lnTo>
                  <a:pt x="13636" y="1508"/>
                </a:lnTo>
                <a:lnTo>
                  <a:pt x="13646" y="1498"/>
                </a:lnTo>
                <a:lnTo>
                  <a:pt x="13652" y="1482"/>
                </a:lnTo>
                <a:lnTo>
                  <a:pt x="13654" y="1466"/>
                </a:lnTo>
                <a:lnTo>
                  <a:pt x="13656" y="1452"/>
                </a:lnTo>
                <a:lnTo>
                  <a:pt x="13660" y="1448"/>
                </a:lnTo>
                <a:lnTo>
                  <a:pt x="13662" y="1444"/>
                </a:lnTo>
                <a:lnTo>
                  <a:pt x="13670" y="1440"/>
                </a:lnTo>
                <a:lnTo>
                  <a:pt x="13680" y="1438"/>
                </a:lnTo>
                <a:lnTo>
                  <a:pt x="13690" y="1436"/>
                </a:lnTo>
                <a:lnTo>
                  <a:pt x="13704" y="1434"/>
                </a:lnTo>
                <a:lnTo>
                  <a:pt x="13718" y="1426"/>
                </a:lnTo>
                <a:lnTo>
                  <a:pt x="13724" y="1422"/>
                </a:lnTo>
                <a:lnTo>
                  <a:pt x="13732" y="1414"/>
                </a:lnTo>
                <a:lnTo>
                  <a:pt x="13742" y="1402"/>
                </a:lnTo>
                <a:lnTo>
                  <a:pt x="13744" y="1396"/>
                </a:lnTo>
                <a:lnTo>
                  <a:pt x="13744" y="1394"/>
                </a:lnTo>
                <a:lnTo>
                  <a:pt x="13742" y="1394"/>
                </a:lnTo>
                <a:lnTo>
                  <a:pt x="13734" y="1392"/>
                </a:lnTo>
                <a:lnTo>
                  <a:pt x="13724" y="1392"/>
                </a:lnTo>
                <a:lnTo>
                  <a:pt x="13712" y="1388"/>
                </a:lnTo>
                <a:lnTo>
                  <a:pt x="13706" y="1384"/>
                </a:lnTo>
                <a:lnTo>
                  <a:pt x="13698" y="1380"/>
                </a:lnTo>
                <a:lnTo>
                  <a:pt x="13692" y="1374"/>
                </a:lnTo>
                <a:lnTo>
                  <a:pt x="13688" y="1366"/>
                </a:lnTo>
                <a:close/>
                <a:moveTo>
                  <a:pt x="6176" y="2870"/>
                </a:moveTo>
                <a:lnTo>
                  <a:pt x="6176" y="2870"/>
                </a:lnTo>
                <a:lnTo>
                  <a:pt x="6174" y="2872"/>
                </a:lnTo>
                <a:lnTo>
                  <a:pt x="6170" y="2870"/>
                </a:lnTo>
                <a:lnTo>
                  <a:pt x="6168" y="2868"/>
                </a:lnTo>
                <a:lnTo>
                  <a:pt x="6166" y="2864"/>
                </a:lnTo>
                <a:lnTo>
                  <a:pt x="6170" y="2862"/>
                </a:lnTo>
                <a:lnTo>
                  <a:pt x="6174" y="2864"/>
                </a:lnTo>
                <a:lnTo>
                  <a:pt x="6176" y="2866"/>
                </a:lnTo>
                <a:lnTo>
                  <a:pt x="6176" y="2870"/>
                </a:lnTo>
                <a:close/>
                <a:moveTo>
                  <a:pt x="7520" y="3416"/>
                </a:moveTo>
                <a:lnTo>
                  <a:pt x="7520" y="3416"/>
                </a:lnTo>
                <a:lnTo>
                  <a:pt x="7524" y="3412"/>
                </a:lnTo>
                <a:lnTo>
                  <a:pt x="7526" y="3412"/>
                </a:lnTo>
                <a:lnTo>
                  <a:pt x="7524" y="3412"/>
                </a:lnTo>
                <a:lnTo>
                  <a:pt x="7520" y="3416"/>
                </a:lnTo>
                <a:close/>
                <a:moveTo>
                  <a:pt x="7540" y="3418"/>
                </a:moveTo>
                <a:lnTo>
                  <a:pt x="7540" y="3418"/>
                </a:lnTo>
                <a:lnTo>
                  <a:pt x="7540" y="3406"/>
                </a:lnTo>
                <a:lnTo>
                  <a:pt x="7542" y="3402"/>
                </a:lnTo>
                <a:lnTo>
                  <a:pt x="7544" y="3400"/>
                </a:lnTo>
                <a:lnTo>
                  <a:pt x="7542" y="3402"/>
                </a:lnTo>
                <a:lnTo>
                  <a:pt x="7540" y="3406"/>
                </a:lnTo>
                <a:lnTo>
                  <a:pt x="7540" y="3418"/>
                </a:lnTo>
                <a:close/>
                <a:moveTo>
                  <a:pt x="8152" y="3716"/>
                </a:moveTo>
                <a:lnTo>
                  <a:pt x="8152" y="3716"/>
                </a:lnTo>
                <a:lnTo>
                  <a:pt x="8154" y="3718"/>
                </a:lnTo>
                <a:lnTo>
                  <a:pt x="8152" y="3718"/>
                </a:lnTo>
                <a:lnTo>
                  <a:pt x="8152" y="3716"/>
                </a:lnTo>
                <a:close/>
                <a:moveTo>
                  <a:pt x="8302" y="2962"/>
                </a:moveTo>
                <a:lnTo>
                  <a:pt x="8302" y="2962"/>
                </a:lnTo>
                <a:lnTo>
                  <a:pt x="8300" y="2960"/>
                </a:lnTo>
                <a:lnTo>
                  <a:pt x="8296" y="2960"/>
                </a:lnTo>
                <a:lnTo>
                  <a:pt x="8296" y="2962"/>
                </a:lnTo>
                <a:lnTo>
                  <a:pt x="8298" y="2968"/>
                </a:lnTo>
                <a:lnTo>
                  <a:pt x="8296" y="2968"/>
                </a:lnTo>
                <a:lnTo>
                  <a:pt x="8294" y="2970"/>
                </a:lnTo>
                <a:lnTo>
                  <a:pt x="8284" y="2974"/>
                </a:lnTo>
                <a:lnTo>
                  <a:pt x="8280" y="2974"/>
                </a:lnTo>
                <a:lnTo>
                  <a:pt x="8274" y="2974"/>
                </a:lnTo>
                <a:lnTo>
                  <a:pt x="8272" y="2970"/>
                </a:lnTo>
                <a:lnTo>
                  <a:pt x="8270" y="2966"/>
                </a:lnTo>
                <a:lnTo>
                  <a:pt x="8268" y="2960"/>
                </a:lnTo>
                <a:lnTo>
                  <a:pt x="8266" y="2962"/>
                </a:lnTo>
                <a:lnTo>
                  <a:pt x="8264" y="2966"/>
                </a:lnTo>
                <a:lnTo>
                  <a:pt x="8262" y="2966"/>
                </a:lnTo>
                <a:lnTo>
                  <a:pt x="8260" y="2966"/>
                </a:lnTo>
                <a:lnTo>
                  <a:pt x="8256" y="2964"/>
                </a:lnTo>
                <a:lnTo>
                  <a:pt x="8254" y="2966"/>
                </a:lnTo>
                <a:lnTo>
                  <a:pt x="8250" y="2966"/>
                </a:lnTo>
                <a:lnTo>
                  <a:pt x="8248" y="2964"/>
                </a:lnTo>
                <a:lnTo>
                  <a:pt x="8246" y="2958"/>
                </a:lnTo>
                <a:lnTo>
                  <a:pt x="8242" y="2954"/>
                </a:lnTo>
                <a:lnTo>
                  <a:pt x="8240" y="2952"/>
                </a:lnTo>
                <a:lnTo>
                  <a:pt x="8238" y="2958"/>
                </a:lnTo>
                <a:lnTo>
                  <a:pt x="8238" y="2970"/>
                </a:lnTo>
                <a:lnTo>
                  <a:pt x="8234" y="2980"/>
                </a:lnTo>
                <a:lnTo>
                  <a:pt x="8232" y="2990"/>
                </a:lnTo>
                <a:lnTo>
                  <a:pt x="8230" y="2998"/>
                </a:lnTo>
                <a:lnTo>
                  <a:pt x="8232" y="3006"/>
                </a:lnTo>
                <a:lnTo>
                  <a:pt x="8236" y="3014"/>
                </a:lnTo>
                <a:lnTo>
                  <a:pt x="8242" y="3022"/>
                </a:lnTo>
                <a:lnTo>
                  <a:pt x="8244" y="3022"/>
                </a:lnTo>
                <a:lnTo>
                  <a:pt x="8246" y="3020"/>
                </a:lnTo>
                <a:lnTo>
                  <a:pt x="8244" y="3016"/>
                </a:lnTo>
                <a:lnTo>
                  <a:pt x="8244" y="3012"/>
                </a:lnTo>
                <a:lnTo>
                  <a:pt x="8248" y="3012"/>
                </a:lnTo>
                <a:lnTo>
                  <a:pt x="8254" y="3012"/>
                </a:lnTo>
                <a:lnTo>
                  <a:pt x="8260" y="3010"/>
                </a:lnTo>
                <a:lnTo>
                  <a:pt x="8264" y="3010"/>
                </a:lnTo>
                <a:lnTo>
                  <a:pt x="8262" y="3016"/>
                </a:lnTo>
                <a:lnTo>
                  <a:pt x="8260" y="3022"/>
                </a:lnTo>
                <a:lnTo>
                  <a:pt x="8260" y="3026"/>
                </a:lnTo>
                <a:lnTo>
                  <a:pt x="8262" y="3028"/>
                </a:lnTo>
                <a:lnTo>
                  <a:pt x="8264" y="3028"/>
                </a:lnTo>
                <a:lnTo>
                  <a:pt x="8268" y="3030"/>
                </a:lnTo>
                <a:lnTo>
                  <a:pt x="8270" y="3034"/>
                </a:lnTo>
                <a:lnTo>
                  <a:pt x="8268" y="3036"/>
                </a:lnTo>
                <a:lnTo>
                  <a:pt x="8262" y="3038"/>
                </a:lnTo>
                <a:lnTo>
                  <a:pt x="8256" y="3036"/>
                </a:lnTo>
                <a:lnTo>
                  <a:pt x="8254" y="3034"/>
                </a:lnTo>
                <a:lnTo>
                  <a:pt x="8256" y="3030"/>
                </a:lnTo>
                <a:lnTo>
                  <a:pt x="8254" y="3028"/>
                </a:lnTo>
                <a:lnTo>
                  <a:pt x="8252" y="3030"/>
                </a:lnTo>
                <a:lnTo>
                  <a:pt x="8250" y="3032"/>
                </a:lnTo>
                <a:lnTo>
                  <a:pt x="8248" y="3042"/>
                </a:lnTo>
                <a:lnTo>
                  <a:pt x="8248" y="3050"/>
                </a:lnTo>
                <a:lnTo>
                  <a:pt x="8248" y="3054"/>
                </a:lnTo>
                <a:lnTo>
                  <a:pt x="8250" y="3054"/>
                </a:lnTo>
                <a:lnTo>
                  <a:pt x="8252" y="3054"/>
                </a:lnTo>
                <a:lnTo>
                  <a:pt x="8252" y="3050"/>
                </a:lnTo>
                <a:lnTo>
                  <a:pt x="8252" y="3046"/>
                </a:lnTo>
                <a:lnTo>
                  <a:pt x="8258" y="3046"/>
                </a:lnTo>
                <a:lnTo>
                  <a:pt x="8262" y="3048"/>
                </a:lnTo>
                <a:lnTo>
                  <a:pt x="8266" y="3050"/>
                </a:lnTo>
                <a:lnTo>
                  <a:pt x="8270" y="3058"/>
                </a:lnTo>
                <a:lnTo>
                  <a:pt x="8274" y="3064"/>
                </a:lnTo>
                <a:lnTo>
                  <a:pt x="8280" y="3066"/>
                </a:lnTo>
                <a:lnTo>
                  <a:pt x="8282" y="3070"/>
                </a:lnTo>
                <a:lnTo>
                  <a:pt x="8282" y="3072"/>
                </a:lnTo>
                <a:lnTo>
                  <a:pt x="8282" y="3076"/>
                </a:lnTo>
                <a:lnTo>
                  <a:pt x="8278" y="3084"/>
                </a:lnTo>
                <a:lnTo>
                  <a:pt x="8276" y="3100"/>
                </a:lnTo>
                <a:lnTo>
                  <a:pt x="8276" y="3120"/>
                </a:lnTo>
                <a:lnTo>
                  <a:pt x="8280" y="3152"/>
                </a:lnTo>
                <a:lnTo>
                  <a:pt x="8280" y="3154"/>
                </a:lnTo>
                <a:lnTo>
                  <a:pt x="8286" y="3174"/>
                </a:lnTo>
                <a:lnTo>
                  <a:pt x="8286" y="3180"/>
                </a:lnTo>
                <a:lnTo>
                  <a:pt x="8286" y="3182"/>
                </a:lnTo>
                <a:lnTo>
                  <a:pt x="8284" y="3184"/>
                </a:lnTo>
                <a:lnTo>
                  <a:pt x="8280" y="3186"/>
                </a:lnTo>
                <a:lnTo>
                  <a:pt x="8270" y="3184"/>
                </a:lnTo>
                <a:lnTo>
                  <a:pt x="8272" y="3182"/>
                </a:lnTo>
                <a:lnTo>
                  <a:pt x="8276" y="3180"/>
                </a:lnTo>
                <a:lnTo>
                  <a:pt x="8278" y="3178"/>
                </a:lnTo>
                <a:lnTo>
                  <a:pt x="8266" y="3180"/>
                </a:lnTo>
                <a:lnTo>
                  <a:pt x="8244" y="3184"/>
                </a:lnTo>
                <a:lnTo>
                  <a:pt x="8206" y="3196"/>
                </a:lnTo>
                <a:lnTo>
                  <a:pt x="8200" y="3196"/>
                </a:lnTo>
                <a:lnTo>
                  <a:pt x="8192" y="3196"/>
                </a:lnTo>
                <a:lnTo>
                  <a:pt x="8180" y="3192"/>
                </a:lnTo>
                <a:lnTo>
                  <a:pt x="8170" y="3188"/>
                </a:lnTo>
                <a:lnTo>
                  <a:pt x="8158" y="3184"/>
                </a:lnTo>
                <a:lnTo>
                  <a:pt x="8148" y="3176"/>
                </a:lnTo>
                <a:lnTo>
                  <a:pt x="8138" y="3168"/>
                </a:lnTo>
                <a:lnTo>
                  <a:pt x="8132" y="3158"/>
                </a:lnTo>
                <a:lnTo>
                  <a:pt x="8130" y="3154"/>
                </a:lnTo>
                <a:lnTo>
                  <a:pt x="8126" y="3150"/>
                </a:lnTo>
                <a:lnTo>
                  <a:pt x="8120" y="3148"/>
                </a:lnTo>
                <a:lnTo>
                  <a:pt x="8102" y="3146"/>
                </a:lnTo>
                <a:lnTo>
                  <a:pt x="8092" y="3144"/>
                </a:lnTo>
                <a:lnTo>
                  <a:pt x="8088" y="3140"/>
                </a:lnTo>
                <a:lnTo>
                  <a:pt x="8084" y="3136"/>
                </a:lnTo>
                <a:lnTo>
                  <a:pt x="8082" y="3130"/>
                </a:lnTo>
                <a:lnTo>
                  <a:pt x="8080" y="3120"/>
                </a:lnTo>
                <a:lnTo>
                  <a:pt x="8076" y="3096"/>
                </a:lnTo>
                <a:lnTo>
                  <a:pt x="8070" y="3098"/>
                </a:lnTo>
                <a:lnTo>
                  <a:pt x="8066" y="3098"/>
                </a:lnTo>
                <a:lnTo>
                  <a:pt x="8064" y="3096"/>
                </a:lnTo>
                <a:lnTo>
                  <a:pt x="8064" y="3094"/>
                </a:lnTo>
                <a:lnTo>
                  <a:pt x="8062" y="3088"/>
                </a:lnTo>
                <a:lnTo>
                  <a:pt x="8062" y="3086"/>
                </a:lnTo>
                <a:lnTo>
                  <a:pt x="8058" y="3084"/>
                </a:lnTo>
                <a:lnTo>
                  <a:pt x="8062" y="3086"/>
                </a:lnTo>
                <a:lnTo>
                  <a:pt x="8062" y="3088"/>
                </a:lnTo>
                <a:lnTo>
                  <a:pt x="8064" y="3092"/>
                </a:lnTo>
                <a:lnTo>
                  <a:pt x="8064" y="3096"/>
                </a:lnTo>
                <a:lnTo>
                  <a:pt x="8066" y="3096"/>
                </a:lnTo>
                <a:lnTo>
                  <a:pt x="8070" y="3096"/>
                </a:lnTo>
                <a:lnTo>
                  <a:pt x="8076" y="3096"/>
                </a:lnTo>
                <a:lnTo>
                  <a:pt x="8076" y="3082"/>
                </a:lnTo>
                <a:lnTo>
                  <a:pt x="8078" y="3062"/>
                </a:lnTo>
                <a:lnTo>
                  <a:pt x="8082" y="3052"/>
                </a:lnTo>
                <a:lnTo>
                  <a:pt x="8082" y="3054"/>
                </a:lnTo>
                <a:lnTo>
                  <a:pt x="8084" y="3056"/>
                </a:lnTo>
                <a:lnTo>
                  <a:pt x="8086" y="3064"/>
                </a:lnTo>
                <a:lnTo>
                  <a:pt x="8086" y="3066"/>
                </a:lnTo>
                <a:lnTo>
                  <a:pt x="8088" y="3066"/>
                </a:lnTo>
                <a:lnTo>
                  <a:pt x="8090" y="3062"/>
                </a:lnTo>
                <a:lnTo>
                  <a:pt x="8092" y="3058"/>
                </a:lnTo>
                <a:lnTo>
                  <a:pt x="8092" y="3054"/>
                </a:lnTo>
                <a:lnTo>
                  <a:pt x="8094" y="3048"/>
                </a:lnTo>
                <a:lnTo>
                  <a:pt x="8096" y="3046"/>
                </a:lnTo>
                <a:lnTo>
                  <a:pt x="8096" y="3044"/>
                </a:lnTo>
                <a:lnTo>
                  <a:pt x="8094" y="3040"/>
                </a:lnTo>
                <a:lnTo>
                  <a:pt x="8092" y="3036"/>
                </a:lnTo>
                <a:lnTo>
                  <a:pt x="8094" y="3034"/>
                </a:lnTo>
                <a:lnTo>
                  <a:pt x="8096" y="3030"/>
                </a:lnTo>
                <a:lnTo>
                  <a:pt x="8098" y="3026"/>
                </a:lnTo>
                <a:lnTo>
                  <a:pt x="8100" y="3020"/>
                </a:lnTo>
                <a:lnTo>
                  <a:pt x="8100" y="3010"/>
                </a:lnTo>
                <a:lnTo>
                  <a:pt x="8102" y="3006"/>
                </a:lnTo>
                <a:lnTo>
                  <a:pt x="8104" y="3000"/>
                </a:lnTo>
                <a:lnTo>
                  <a:pt x="8106" y="2996"/>
                </a:lnTo>
                <a:lnTo>
                  <a:pt x="8114" y="2992"/>
                </a:lnTo>
                <a:lnTo>
                  <a:pt x="8122" y="2990"/>
                </a:lnTo>
                <a:lnTo>
                  <a:pt x="8128" y="2990"/>
                </a:lnTo>
                <a:lnTo>
                  <a:pt x="8132" y="2992"/>
                </a:lnTo>
                <a:lnTo>
                  <a:pt x="8134" y="2994"/>
                </a:lnTo>
                <a:lnTo>
                  <a:pt x="8138" y="2996"/>
                </a:lnTo>
                <a:lnTo>
                  <a:pt x="8138" y="2990"/>
                </a:lnTo>
                <a:lnTo>
                  <a:pt x="8134" y="2984"/>
                </a:lnTo>
                <a:lnTo>
                  <a:pt x="8130" y="2982"/>
                </a:lnTo>
                <a:lnTo>
                  <a:pt x="8118" y="2980"/>
                </a:lnTo>
                <a:lnTo>
                  <a:pt x="8108" y="2978"/>
                </a:lnTo>
                <a:lnTo>
                  <a:pt x="8104" y="2976"/>
                </a:lnTo>
                <a:lnTo>
                  <a:pt x="8104" y="2970"/>
                </a:lnTo>
                <a:lnTo>
                  <a:pt x="8104" y="2968"/>
                </a:lnTo>
                <a:lnTo>
                  <a:pt x="8102" y="2964"/>
                </a:lnTo>
                <a:lnTo>
                  <a:pt x="8098" y="2958"/>
                </a:lnTo>
                <a:lnTo>
                  <a:pt x="8094" y="2954"/>
                </a:lnTo>
                <a:lnTo>
                  <a:pt x="8090" y="2948"/>
                </a:lnTo>
                <a:lnTo>
                  <a:pt x="8088" y="2940"/>
                </a:lnTo>
                <a:lnTo>
                  <a:pt x="8082" y="2928"/>
                </a:lnTo>
                <a:lnTo>
                  <a:pt x="8072" y="2916"/>
                </a:lnTo>
                <a:lnTo>
                  <a:pt x="8066" y="2908"/>
                </a:lnTo>
                <a:lnTo>
                  <a:pt x="8056" y="2892"/>
                </a:lnTo>
                <a:lnTo>
                  <a:pt x="8046" y="2882"/>
                </a:lnTo>
                <a:lnTo>
                  <a:pt x="8032" y="2864"/>
                </a:lnTo>
                <a:lnTo>
                  <a:pt x="8028" y="2856"/>
                </a:lnTo>
                <a:lnTo>
                  <a:pt x="8024" y="2846"/>
                </a:lnTo>
                <a:lnTo>
                  <a:pt x="8024" y="2832"/>
                </a:lnTo>
                <a:lnTo>
                  <a:pt x="8026" y="2816"/>
                </a:lnTo>
                <a:lnTo>
                  <a:pt x="8028" y="2794"/>
                </a:lnTo>
                <a:lnTo>
                  <a:pt x="8028" y="2792"/>
                </a:lnTo>
                <a:lnTo>
                  <a:pt x="8026" y="2794"/>
                </a:lnTo>
                <a:lnTo>
                  <a:pt x="8024" y="2798"/>
                </a:lnTo>
                <a:lnTo>
                  <a:pt x="8020" y="2800"/>
                </a:lnTo>
                <a:lnTo>
                  <a:pt x="8018" y="2798"/>
                </a:lnTo>
                <a:lnTo>
                  <a:pt x="8016" y="2790"/>
                </a:lnTo>
                <a:lnTo>
                  <a:pt x="8014" y="2778"/>
                </a:lnTo>
                <a:lnTo>
                  <a:pt x="8008" y="2772"/>
                </a:lnTo>
                <a:lnTo>
                  <a:pt x="8002" y="2766"/>
                </a:lnTo>
                <a:lnTo>
                  <a:pt x="7996" y="2762"/>
                </a:lnTo>
                <a:lnTo>
                  <a:pt x="7990" y="2760"/>
                </a:lnTo>
                <a:lnTo>
                  <a:pt x="7986" y="2756"/>
                </a:lnTo>
                <a:lnTo>
                  <a:pt x="7988" y="2754"/>
                </a:lnTo>
                <a:lnTo>
                  <a:pt x="7992" y="2748"/>
                </a:lnTo>
                <a:lnTo>
                  <a:pt x="7998" y="2742"/>
                </a:lnTo>
                <a:lnTo>
                  <a:pt x="8004" y="2736"/>
                </a:lnTo>
                <a:lnTo>
                  <a:pt x="8014" y="2722"/>
                </a:lnTo>
                <a:lnTo>
                  <a:pt x="8024" y="2706"/>
                </a:lnTo>
                <a:lnTo>
                  <a:pt x="8038" y="2690"/>
                </a:lnTo>
                <a:lnTo>
                  <a:pt x="8048" y="2684"/>
                </a:lnTo>
                <a:lnTo>
                  <a:pt x="8054" y="2680"/>
                </a:lnTo>
                <a:lnTo>
                  <a:pt x="8060" y="2678"/>
                </a:lnTo>
                <a:lnTo>
                  <a:pt x="8064" y="2680"/>
                </a:lnTo>
                <a:lnTo>
                  <a:pt x="8070" y="2680"/>
                </a:lnTo>
                <a:lnTo>
                  <a:pt x="8070" y="2678"/>
                </a:lnTo>
                <a:lnTo>
                  <a:pt x="8070" y="2676"/>
                </a:lnTo>
                <a:lnTo>
                  <a:pt x="8070" y="2668"/>
                </a:lnTo>
                <a:lnTo>
                  <a:pt x="8072" y="2664"/>
                </a:lnTo>
                <a:lnTo>
                  <a:pt x="8076" y="2658"/>
                </a:lnTo>
                <a:lnTo>
                  <a:pt x="8080" y="2648"/>
                </a:lnTo>
                <a:lnTo>
                  <a:pt x="8076" y="2658"/>
                </a:lnTo>
                <a:lnTo>
                  <a:pt x="8072" y="2664"/>
                </a:lnTo>
                <a:lnTo>
                  <a:pt x="8070" y="2668"/>
                </a:lnTo>
                <a:lnTo>
                  <a:pt x="8070" y="2676"/>
                </a:lnTo>
                <a:lnTo>
                  <a:pt x="8070" y="2672"/>
                </a:lnTo>
                <a:lnTo>
                  <a:pt x="8072" y="2668"/>
                </a:lnTo>
                <a:lnTo>
                  <a:pt x="8076" y="2666"/>
                </a:lnTo>
                <a:lnTo>
                  <a:pt x="8084" y="2662"/>
                </a:lnTo>
                <a:lnTo>
                  <a:pt x="8086" y="2658"/>
                </a:lnTo>
                <a:lnTo>
                  <a:pt x="8088" y="2652"/>
                </a:lnTo>
                <a:lnTo>
                  <a:pt x="8092" y="2646"/>
                </a:lnTo>
                <a:lnTo>
                  <a:pt x="8096" y="2644"/>
                </a:lnTo>
                <a:lnTo>
                  <a:pt x="8104" y="2642"/>
                </a:lnTo>
                <a:lnTo>
                  <a:pt x="8114" y="2642"/>
                </a:lnTo>
                <a:lnTo>
                  <a:pt x="8122" y="2638"/>
                </a:lnTo>
                <a:lnTo>
                  <a:pt x="8130" y="2632"/>
                </a:lnTo>
                <a:lnTo>
                  <a:pt x="8146" y="2618"/>
                </a:lnTo>
                <a:lnTo>
                  <a:pt x="8154" y="2614"/>
                </a:lnTo>
                <a:lnTo>
                  <a:pt x="8160" y="2612"/>
                </a:lnTo>
                <a:lnTo>
                  <a:pt x="8168" y="2610"/>
                </a:lnTo>
                <a:lnTo>
                  <a:pt x="8176" y="2610"/>
                </a:lnTo>
                <a:lnTo>
                  <a:pt x="8182" y="2612"/>
                </a:lnTo>
                <a:lnTo>
                  <a:pt x="8190" y="2616"/>
                </a:lnTo>
                <a:lnTo>
                  <a:pt x="8208" y="2626"/>
                </a:lnTo>
                <a:lnTo>
                  <a:pt x="8212" y="2626"/>
                </a:lnTo>
                <a:lnTo>
                  <a:pt x="8218" y="2620"/>
                </a:lnTo>
                <a:lnTo>
                  <a:pt x="8220" y="2616"/>
                </a:lnTo>
                <a:lnTo>
                  <a:pt x="8224" y="2616"/>
                </a:lnTo>
                <a:lnTo>
                  <a:pt x="8234" y="2616"/>
                </a:lnTo>
                <a:lnTo>
                  <a:pt x="8242" y="2620"/>
                </a:lnTo>
                <a:lnTo>
                  <a:pt x="8246" y="2628"/>
                </a:lnTo>
                <a:lnTo>
                  <a:pt x="8248" y="2634"/>
                </a:lnTo>
                <a:lnTo>
                  <a:pt x="8246" y="2638"/>
                </a:lnTo>
                <a:lnTo>
                  <a:pt x="8244" y="2644"/>
                </a:lnTo>
                <a:lnTo>
                  <a:pt x="8248" y="2652"/>
                </a:lnTo>
                <a:lnTo>
                  <a:pt x="8250" y="2656"/>
                </a:lnTo>
                <a:lnTo>
                  <a:pt x="8248" y="2662"/>
                </a:lnTo>
                <a:lnTo>
                  <a:pt x="8242" y="2676"/>
                </a:lnTo>
                <a:lnTo>
                  <a:pt x="8238" y="2684"/>
                </a:lnTo>
                <a:lnTo>
                  <a:pt x="8236" y="2690"/>
                </a:lnTo>
                <a:lnTo>
                  <a:pt x="8236" y="2696"/>
                </a:lnTo>
                <a:lnTo>
                  <a:pt x="8242" y="2702"/>
                </a:lnTo>
                <a:lnTo>
                  <a:pt x="8248" y="2708"/>
                </a:lnTo>
                <a:lnTo>
                  <a:pt x="8250" y="2710"/>
                </a:lnTo>
                <a:lnTo>
                  <a:pt x="8248" y="2712"/>
                </a:lnTo>
                <a:lnTo>
                  <a:pt x="8242" y="2712"/>
                </a:lnTo>
                <a:lnTo>
                  <a:pt x="8226" y="2708"/>
                </a:lnTo>
                <a:lnTo>
                  <a:pt x="8216" y="2708"/>
                </a:lnTo>
                <a:lnTo>
                  <a:pt x="8208" y="2708"/>
                </a:lnTo>
                <a:lnTo>
                  <a:pt x="8202" y="2710"/>
                </a:lnTo>
                <a:lnTo>
                  <a:pt x="8198" y="2710"/>
                </a:lnTo>
                <a:lnTo>
                  <a:pt x="8192" y="2706"/>
                </a:lnTo>
                <a:lnTo>
                  <a:pt x="8188" y="2706"/>
                </a:lnTo>
                <a:lnTo>
                  <a:pt x="8178" y="2710"/>
                </a:lnTo>
                <a:lnTo>
                  <a:pt x="8174" y="2714"/>
                </a:lnTo>
                <a:lnTo>
                  <a:pt x="8172" y="2716"/>
                </a:lnTo>
                <a:lnTo>
                  <a:pt x="8172" y="2718"/>
                </a:lnTo>
                <a:lnTo>
                  <a:pt x="8174" y="2720"/>
                </a:lnTo>
                <a:lnTo>
                  <a:pt x="8174" y="2722"/>
                </a:lnTo>
                <a:lnTo>
                  <a:pt x="8174" y="2724"/>
                </a:lnTo>
                <a:lnTo>
                  <a:pt x="8172" y="2726"/>
                </a:lnTo>
                <a:lnTo>
                  <a:pt x="8166" y="2728"/>
                </a:lnTo>
                <a:lnTo>
                  <a:pt x="8162" y="2730"/>
                </a:lnTo>
                <a:lnTo>
                  <a:pt x="8160" y="2732"/>
                </a:lnTo>
                <a:lnTo>
                  <a:pt x="8160" y="2734"/>
                </a:lnTo>
                <a:lnTo>
                  <a:pt x="8162" y="2736"/>
                </a:lnTo>
                <a:lnTo>
                  <a:pt x="8166" y="2742"/>
                </a:lnTo>
                <a:lnTo>
                  <a:pt x="8172" y="2746"/>
                </a:lnTo>
                <a:lnTo>
                  <a:pt x="8184" y="2754"/>
                </a:lnTo>
                <a:lnTo>
                  <a:pt x="8184" y="2756"/>
                </a:lnTo>
                <a:lnTo>
                  <a:pt x="8184" y="2758"/>
                </a:lnTo>
                <a:lnTo>
                  <a:pt x="8178" y="2758"/>
                </a:lnTo>
                <a:lnTo>
                  <a:pt x="8170" y="2758"/>
                </a:lnTo>
                <a:lnTo>
                  <a:pt x="8164" y="2758"/>
                </a:lnTo>
                <a:lnTo>
                  <a:pt x="8162" y="2756"/>
                </a:lnTo>
                <a:lnTo>
                  <a:pt x="8160" y="2754"/>
                </a:lnTo>
                <a:lnTo>
                  <a:pt x="8158" y="2752"/>
                </a:lnTo>
                <a:lnTo>
                  <a:pt x="8156" y="2750"/>
                </a:lnTo>
                <a:lnTo>
                  <a:pt x="8152" y="2750"/>
                </a:lnTo>
                <a:lnTo>
                  <a:pt x="8144" y="2750"/>
                </a:lnTo>
                <a:lnTo>
                  <a:pt x="8136" y="2752"/>
                </a:lnTo>
                <a:lnTo>
                  <a:pt x="8132" y="2754"/>
                </a:lnTo>
                <a:lnTo>
                  <a:pt x="8128" y="2758"/>
                </a:lnTo>
                <a:lnTo>
                  <a:pt x="8128" y="2762"/>
                </a:lnTo>
                <a:lnTo>
                  <a:pt x="8130" y="2764"/>
                </a:lnTo>
                <a:lnTo>
                  <a:pt x="8134" y="2768"/>
                </a:lnTo>
                <a:lnTo>
                  <a:pt x="8140" y="2770"/>
                </a:lnTo>
                <a:lnTo>
                  <a:pt x="8146" y="2772"/>
                </a:lnTo>
                <a:lnTo>
                  <a:pt x="8152" y="2774"/>
                </a:lnTo>
                <a:lnTo>
                  <a:pt x="8158" y="2780"/>
                </a:lnTo>
                <a:lnTo>
                  <a:pt x="8162" y="2790"/>
                </a:lnTo>
                <a:lnTo>
                  <a:pt x="8166" y="2800"/>
                </a:lnTo>
                <a:lnTo>
                  <a:pt x="8172" y="2818"/>
                </a:lnTo>
                <a:lnTo>
                  <a:pt x="8172" y="2828"/>
                </a:lnTo>
                <a:lnTo>
                  <a:pt x="8174" y="2832"/>
                </a:lnTo>
                <a:lnTo>
                  <a:pt x="8174" y="2834"/>
                </a:lnTo>
                <a:lnTo>
                  <a:pt x="8180" y="2834"/>
                </a:lnTo>
                <a:lnTo>
                  <a:pt x="8184" y="2832"/>
                </a:lnTo>
                <a:lnTo>
                  <a:pt x="8188" y="2834"/>
                </a:lnTo>
                <a:lnTo>
                  <a:pt x="8192" y="2836"/>
                </a:lnTo>
                <a:lnTo>
                  <a:pt x="8196" y="2842"/>
                </a:lnTo>
                <a:lnTo>
                  <a:pt x="8198" y="2846"/>
                </a:lnTo>
                <a:lnTo>
                  <a:pt x="8202" y="2850"/>
                </a:lnTo>
                <a:lnTo>
                  <a:pt x="8204" y="2850"/>
                </a:lnTo>
                <a:lnTo>
                  <a:pt x="8208" y="2848"/>
                </a:lnTo>
                <a:lnTo>
                  <a:pt x="8210" y="2848"/>
                </a:lnTo>
                <a:lnTo>
                  <a:pt x="8216" y="2848"/>
                </a:lnTo>
                <a:lnTo>
                  <a:pt x="8220" y="2850"/>
                </a:lnTo>
                <a:lnTo>
                  <a:pt x="8228" y="2854"/>
                </a:lnTo>
                <a:lnTo>
                  <a:pt x="8232" y="2860"/>
                </a:lnTo>
                <a:lnTo>
                  <a:pt x="8234" y="2866"/>
                </a:lnTo>
                <a:lnTo>
                  <a:pt x="8232" y="2872"/>
                </a:lnTo>
                <a:lnTo>
                  <a:pt x="8228" y="2876"/>
                </a:lnTo>
                <a:lnTo>
                  <a:pt x="8224" y="2882"/>
                </a:lnTo>
                <a:lnTo>
                  <a:pt x="8220" y="2890"/>
                </a:lnTo>
                <a:lnTo>
                  <a:pt x="8218" y="2900"/>
                </a:lnTo>
                <a:lnTo>
                  <a:pt x="8220" y="2912"/>
                </a:lnTo>
                <a:lnTo>
                  <a:pt x="8238" y="2894"/>
                </a:lnTo>
                <a:lnTo>
                  <a:pt x="8220" y="2912"/>
                </a:lnTo>
                <a:lnTo>
                  <a:pt x="8226" y="2918"/>
                </a:lnTo>
                <a:lnTo>
                  <a:pt x="8228" y="2922"/>
                </a:lnTo>
                <a:lnTo>
                  <a:pt x="8226" y="2924"/>
                </a:lnTo>
                <a:lnTo>
                  <a:pt x="8228" y="2930"/>
                </a:lnTo>
                <a:lnTo>
                  <a:pt x="8234" y="2940"/>
                </a:lnTo>
                <a:lnTo>
                  <a:pt x="8236" y="2942"/>
                </a:lnTo>
                <a:lnTo>
                  <a:pt x="8236" y="2938"/>
                </a:lnTo>
                <a:lnTo>
                  <a:pt x="8238" y="2932"/>
                </a:lnTo>
                <a:lnTo>
                  <a:pt x="8240" y="2924"/>
                </a:lnTo>
                <a:lnTo>
                  <a:pt x="8240" y="2920"/>
                </a:lnTo>
                <a:lnTo>
                  <a:pt x="8238" y="2918"/>
                </a:lnTo>
                <a:lnTo>
                  <a:pt x="8236" y="2914"/>
                </a:lnTo>
                <a:lnTo>
                  <a:pt x="8236" y="2908"/>
                </a:lnTo>
                <a:lnTo>
                  <a:pt x="8238" y="2904"/>
                </a:lnTo>
                <a:lnTo>
                  <a:pt x="8242" y="2900"/>
                </a:lnTo>
                <a:lnTo>
                  <a:pt x="8246" y="2896"/>
                </a:lnTo>
                <a:lnTo>
                  <a:pt x="8254" y="2894"/>
                </a:lnTo>
                <a:lnTo>
                  <a:pt x="8266" y="2892"/>
                </a:lnTo>
                <a:lnTo>
                  <a:pt x="8274" y="2890"/>
                </a:lnTo>
                <a:lnTo>
                  <a:pt x="8276" y="2892"/>
                </a:lnTo>
                <a:lnTo>
                  <a:pt x="8278" y="2892"/>
                </a:lnTo>
                <a:lnTo>
                  <a:pt x="8280" y="2900"/>
                </a:lnTo>
                <a:lnTo>
                  <a:pt x="8282" y="2912"/>
                </a:lnTo>
                <a:lnTo>
                  <a:pt x="8284" y="2922"/>
                </a:lnTo>
                <a:lnTo>
                  <a:pt x="8286" y="2928"/>
                </a:lnTo>
                <a:lnTo>
                  <a:pt x="8290" y="2932"/>
                </a:lnTo>
                <a:lnTo>
                  <a:pt x="8296" y="2936"/>
                </a:lnTo>
                <a:lnTo>
                  <a:pt x="8304" y="2942"/>
                </a:lnTo>
                <a:lnTo>
                  <a:pt x="8310" y="2946"/>
                </a:lnTo>
                <a:lnTo>
                  <a:pt x="8312" y="2950"/>
                </a:lnTo>
                <a:lnTo>
                  <a:pt x="8314" y="2956"/>
                </a:lnTo>
                <a:lnTo>
                  <a:pt x="8312" y="2960"/>
                </a:lnTo>
                <a:lnTo>
                  <a:pt x="8310" y="2962"/>
                </a:lnTo>
                <a:lnTo>
                  <a:pt x="8308" y="2964"/>
                </a:lnTo>
                <a:lnTo>
                  <a:pt x="8304" y="2964"/>
                </a:lnTo>
                <a:lnTo>
                  <a:pt x="8302" y="2962"/>
                </a:lnTo>
                <a:close/>
                <a:moveTo>
                  <a:pt x="8570" y="2768"/>
                </a:moveTo>
                <a:lnTo>
                  <a:pt x="8570" y="2768"/>
                </a:lnTo>
                <a:lnTo>
                  <a:pt x="8558" y="2782"/>
                </a:lnTo>
                <a:lnTo>
                  <a:pt x="8556" y="2788"/>
                </a:lnTo>
                <a:lnTo>
                  <a:pt x="8560" y="2790"/>
                </a:lnTo>
                <a:lnTo>
                  <a:pt x="8564" y="2796"/>
                </a:lnTo>
                <a:lnTo>
                  <a:pt x="8566" y="2800"/>
                </a:lnTo>
                <a:lnTo>
                  <a:pt x="8566" y="2802"/>
                </a:lnTo>
                <a:lnTo>
                  <a:pt x="8564" y="2804"/>
                </a:lnTo>
                <a:lnTo>
                  <a:pt x="8560" y="2806"/>
                </a:lnTo>
                <a:lnTo>
                  <a:pt x="8552" y="2808"/>
                </a:lnTo>
                <a:lnTo>
                  <a:pt x="8540" y="2808"/>
                </a:lnTo>
                <a:lnTo>
                  <a:pt x="8534" y="2808"/>
                </a:lnTo>
                <a:lnTo>
                  <a:pt x="8532" y="2810"/>
                </a:lnTo>
                <a:lnTo>
                  <a:pt x="8528" y="2814"/>
                </a:lnTo>
                <a:lnTo>
                  <a:pt x="8526" y="2816"/>
                </a:lnTo>
                <a:lnTo>
                  <a:pt x="8520" y="2818"/>
                </a:lnTo>
                <a:lnTo>
                  <a:pt x="8516" y="2818"/>
                </a:lnTo>
                <a:lnTo>
                  <a:pt x="8514" y="2816"/>
                </a:lnTo>
                <a:lnTo>
                  <a:pt x="8514" y="2810"/>
                </a:lnTo>
                <a:lnTo>
                  <a:pt x="8514" y="2808"/>
                </a:lnTo>
                <a:lnTo>
                  <a:pt x="8512" y="2804"/>
                </a:lnTo>
                <a:lnTo>
                  <a:pt x="8510" y="2802"/>
                </a:lnTo>
                <a:lnTo>
                  <a:pt x="8502" y="2798"/>
                </a:lnTo>
                <a:lnTo>
                  <a:pt x="8492" y="2798"/>
                </a:lnTo>
                <a:lnTo>
                  <a:pt x="8484" y="2798"/>
                </a:lnTo>
                <a:lnTo>
                  <a:pt x="8470" y="2804"/>
                </a:lnTo>
                <a:lnTo>
                  <a:pt x="8464" y="2806"/>
                </a:lnTo>
                <a:lnTo>
                  <a:pt x="8460" y="2808"/>
                </a:lnTo>
                <a:lnTo>
                  <a:pt x="8458" y="2806"/>
                </a:lnTo>
                <a:lnTo>
                  <a:pt x="8458" y="2802"/>
                </a:lnTo>
                <a:lnTo>
                  <a:pt x="8456" y="2788"/>
                </a:lnTo>
                <a:lnTo>
                  <a:pt x="8454" y="2774"/>
                </a:lnTo>
                <a:lnTo>
                  <a:pt x="8454" y="2764"/>
                </a:lnTo>
                <a:lnTo>
                  <a:pt x="8454" y="2758"/>
                </a:lnTo>
                <a:lnTo>
                  <a:pt x="8456" y="2756"/>
                </a:lnTo>
                <a:lnTo>
                  <a:pt x="8456" y="2752"/>
                </a:lnTo>
                <a:lnTo>
                  <a:pt x="8456" y="2750"/>
                </a:lnTo>
                <a:lnTo>
                  <a:pt x="8452" y="2742"/>
                </a:lnTo>
                <a:lnTo>
                  <a:pt x="8452" y="2736"/>
                </a:lnTo>
                <a:lnTo>
                  <a:pt x="8454" y="2726"/>
                </a:lnTo>
                <a:lnTo>
                  <a:pt x="8460" y="2714"/>
                </a:lnTo>
                <a:lnTo>
                  <a:pt x="8468" y="2696"/>
                </a:lnTo>
                <a:lnTo>
                  <a:pt x="8474" y="2686"/>
                </a:lnTo>
                <a:lnTo>
                  <a:pt x="8478" y="2678"/>
                </a:lnTo>
                <a:lnTo>
                  <a:pt x="8482" y="2674"/>
                </a:lnTo>
                <a:lnTo>
                  <a:pt x="8488" y="2672"/>
                </a:lnTo>
                <a:lnTo>
                  <a:pt x="8494" y="2674"/>
                </a:lnTo>
                <a:lnTo>
                  <a:pt x="8498" y="2672"/>
                </a:lnTo>
                <a:lnTo>
                  <a:pt x="8502" y="2670"/>
                </a:lnTo>
                <a:lnTo>
                  <a:pt x="8506" y="2668"/>
                </a:lnTo>
                <a:lnTo>
                  <a:pt x="8506" y="2664"/>
                </a:lnTo>
                <a:lnTo>
                  <a:pt x="8504" y="2660"/>
                </a:lnTo>
                <a:lnTo>
                  <a:pt x="8502" y="2656"/>
                </a:lnTo>
                <a:lnTo>
                  <a:pt x="8506" y="2654"/>
                </a:lnTo>
                <a:lnTo>
                  <a:pt x="8508" y="2652"/>
                </a:lnTo>
                <a:lnTo>
                  <a:pt x="8512" y="2654"/>
                </a:lnTo>
                <a:lnTo>
                  <a:pt x="8518" y="2660"/>
                </a:lnTo>
                <a:lnTo>
                  <a:pt x="8520" y="2664"/>
                </a:lnTo>
                <a:lnTo>
                  <a:pt x="8522" y="2664"/>
                </a:lnTo>
                <a:lnTo>
                  <a:pt x="8526" y="2664"/>
                </a:lnTo>
                <a:lnTo>
                  <a:pt x="8528" y="2660"/>
                </a:lnTo>
                <a:lnTo>
                  <a:pt x="8528" y="2654"/>
                </a:lnTo>
                <a:lnTo>
                  <a:pt x="8528" y="2650"/>
                </a:lnTo>
                <a:lnTo>
                  <a:pt x="8522" y="2646"/>
                </a:lnTo>
                <a:lnTo>
                  <a:pt x="8518" y="2644"/>
                </a:lnTo>
                <a:lnTo>
                  <a:pt x="8518" y="2642"/>
                </a:lnTo>
                <a:lnTo>
                  <a:pt x="8520" y="2640"/>
                </a:lnTo>
                <a:lnTo>
                  <a:pt x="8526" y="2636"/>
                </a:lnTo>
                <a:lnTo>
                  <a:pt x="8542" y="2628"/>
                </a:lnTo>
                <a:lnTo>
                  <a:pt x="8554" y="2626"/>
                </a:lnTo>
                <a:lnTo>
                  <a:pt x="8558" y="2626"/>
                </a:lnTo>
                <a:lnTo>
                  <a:pt x="8560" y="2628"/>
                </a:lnTo>
                <a:lnTo>
                  <a:pt x="8562" y="2632"/>
                </a:lnTo>
                <a:lnTo>
                  <a:pt x="8560" y="2636"/>
                </a:lnTo>
                <a:lnTo>
                  <a:pt x="8558" y="2642"/>
                </a:lnTo>
                <a:lnTo>
                  <a:pt x="8558" y="2644"/>
                </a:lnTo>
                <a:lnTo>
                  <a:pt x="8560" y="2646"/>
                </a:lnTo>
                <a:lnTo>
                  <a:pt x="8562" y="2646"/>
                </a:lnTo>
                <a:lnTo>
                  <a:pt x="8568" y="2642"/>
                </a:lnTo>
                <a:lnTo>
                  <a:pt x="8570" y="2640"/>
                </a:lnTo>
                <a:lnTo>
                  <a:pt x="8572" y="2636"/>
                </a:lnTo>
                <a:lnTo>
                  <a:pt x="8576" y="2628"/>
                </a:lnTo>
                <a:lnTo>
                  <a:pt x="8582" y="2622"/>
                </a:lnTo>
                <a:lnTo>
                  <a:pt x="8584" y="2622"/>
                </a:lnTo>
                <a:lnTo>
                  <a:pt x="8588" y="2622"/>
                </a:lnTo>
                <a:lnTo>
                  <a:pt x="8590" y="2624"/>
                </a:lnTo>
                <a:lnTo>
                  <a:pt x="8590" y="2628"/>
                </a:lnTo>
                <a:lnTo>
                  <a:pt x="8590" y="2636"/>
                </a:lnTo>
                <a:lnTo>
                  <a:pt x="8590" y="2642"/>
                </a:lnTo>
                <a:lnTo>
                  <a:pt x="8588" y="2644"/>
                </a:lnTo>
                <a:lnTo>
                  <a:pt x="8586" y="2646"/>
                </a:lnTo>
                <a:lnTo>
                  <a:pt x="8580" y="2650"/>
                </a:lnTo>
                <a:lnTo>
                  <a:pt x="8580" y="2652"/>
                </a:lnTo>
                <a:lnTo>
                  <a:pt x="8578" y="2658"/>
                </a:lnTo>
                <a:lnTo>
                  <a:pt x="8578" y="2662"/>
                </a:lnTo>
                <a:lnTo>
                  <a:pt x="8576" y="2664"/>
                </a:lnTo>
                <a:lnTo>
                  <a:pt x="8570" y="2664"/>
                </a:lnTo>
                <a:lnTo>
                  <a:pt x="8566" y="2662"/>
                </a:lnTo>
                <a:lnTo>
                  <a:pt x="8566" y="2664"/>
                </a:lnTo>
                <a:lnTo>
                  <a:pt x="8564" y="2666"/>
                </a:lnTo>
                <a:lnTo>
                  <a:pt x="8566" y="2674"/>
                </a:lnTo>
                <a:lnTo>
                  <a:pt x="8572" y="2686"/>
                </a:lnTo>
                <a:lnTo>
                  <a:pt x="8576" y="2692"/>
                </a:lnTo>
                <a:lnTo>
                  <a:pt x="8580" y="2698"/>
                </a:lnTo>
                <a:lnTo>
                  <a:pt x="8584" y="2710"/>
                </a:lnTo>
                <a:lnTo>
                  <a:pt x="8584" y="2716"/>
                </a:lnTo>
                <a:lnTo>
                  <a:pt x="8586" y="2718"/>
                </a:lnTo>
                <a:lnTo>
                  <a:pt x="8590" y="2718"/>
                </a:lnTo>
                <a:lnTo>
                  <a:pt x="8594" y="2718"/>
                </a:lnTo>
                <a:lnTo>
                  <a:pt x="8596" y="2718"/>
                </a:lnTo>
                <a:lnTo>
                  <a:pt x="8600" y="2720"/>
                </a:lnTo>
                <a:lnTo>
                  <a:pt x="8602" y="2722"/>
                </a:lnTo>
                <a:lnTo>
                  <a:pt x="8604" y="2730"/>
                </a:lnTo>
                <a:lnTo>
                  <a:pt x="8594" y="2740"/>
                </a:lnTo>
                <a:lnTo>
                  <a:pt x="8586" y="2744"/>
                </a:lnTo>
                <a:lnTo>
                  <a:pt x="8576" y="2750"/>
                </a:lnTo>
                <a:lnTo>
                  <a:pt x="8572" y="2752"/>
                </a:lnTo>
                <a:lnTo>
                  <a:pt x="8570" y="2754"/>
                </a:lnTo>
                <a:lnTo>
                  <a:pt x="8570" y="2758"/>
                </a:lnTo>
                <a:lnTo>
                  <a:pt x="8570" y="2768"/>
                </a:lnTo>
                <a:close/>
                <a:moveTo>
                  <a:pt x="11370" y="2874"/>
                </a:moveTo>
                <a:lnTo>
                  <a:pt x="11370" y="2874"/>
                </a:lnTo>
                <a:lnTo>
                  <a:pt x="11370" y="2870"/>
                </a:lnTo>
                <a:lnTo>
                  <a:pt x="11376" y="2882"/>
                </a:lnTo>
                <a:lnTo>
                  <a:pt x="11370" y="2874"/>
                </a:lnTo>
                <a:close/>
                <a:moveTo>
                  <a:pt x="8546" y="1146"/>
                </a:moveTo>
                <a:lnTo>
                  <a:pt x="8546" y="1146"/>
                </a:lnTo>
                <a:lnTo>
                  <a:pt x="8546" y="1144"/>
                </a:lnTo>
                <a:lnTo>
                  <a:pt x="8544" y="1140"/>
                </a:lnTo>
                <a:lnTo>
                  <a:pt x="8532" y="1134"/>
                </a:lnTo>
                <a:lnTo>
                  <a:pt x="8518" y="1126"/>
                </a:lnTo>
                <a:lnTo>
                  <a:pt x="8508" y="1120"/>
                </a:lnTo>
                <a:lnTo>
                  <a:pt x="8500" y="1112"/>
                </a:lnTo>
                <a:lnTo>
                  <a:pt x="8490" y="1104"/>
                </a:lnTo>
                <a:lnTo>
                  <a:pt x="8482" y="1102"/>
                </a:lnTo>
                <a:lnTo>
                  <a:pt x="8478" y="1104"/>
                </a:lnTo>
                <a:lnTo>
                  <a:pt x="8470" y="1108"/>
                </a:lnTo>
                <a:lnTo>
                  <a:pt x="8468" y="1108"/>
                </a:lnTo>
                <a:lnTo>
                  <a:pt x="8468" y="1110"/>
                </a:lnTo>
                <a:lnTo>
                  <a:pt x="8470" y="1116"/>
                </a:lnTo>
                <a:lnTo>
                  <a:pt x="8472" y="1120"/>
                </a:lnTo>
                <a:lnTo>
                  <a:pt x="8470" y="1118"/>
                </a:lnTo>
                <a:lnTo>
                  <a:pt x="8466" y="1118"/>
                </a:lnTo>
                <a:lnTo>
                  <a:pt x="8464" y="1118"/>
                </a:lnTo>
                <a:lnTo>
                  <a:pt x="8464" y="1120"/>
                </a:lnTo>
                <a:lnTo>
                  <a:pt x="8464" y="1122"/>
                </a:lnTo>
                <a:lnTo>
                  <a:pt x="8468" y="1130"/>
                </a:lnTo>
                <a:lnTo>
                  <a:pt x="8476" y="1140"/>
                </a:lnTo>
                <a:lnTo>
                  <a:pt x="8482" y="1144"/>
                </a:lnTo>
                <a:lnTo>
                  <a:pt x="8486" y="1144"/>
                </a:lnTo>
                <a:lnTo>
                  <a:pt x="8488" y="1144"/>
                </a:lnTo>
                <a:lnTo>
                  <a:pt x="8488" y="1142"/>
                </a:lnTo>
                <a:lnTo>
                  <a:pt x="8492" y="1140"/>
                </a:lnTo>
                <a:lnTo>
                  <a:pt x="8500" y="1142"/>
                </a:lnTo>
                <a:lnTo>
                  <a:pt x="8506" y="1146"/>
                </a:lnTo>
                <a:lnTo>
                  <a:pt x="8508" y="1148"/>
                </a:lnTo>
                <a:lnTo>
                  <a:pt x="8508" y="1152"/>
                </a:lnTo>
                <a:lnTo>
                  <a:pt x="8510" y="1154"/>
                </a:lnTo>
                <a:lnTo>
                  <a:pt x="8514" y="1156"/>
                </a:lnTo>
                <a:lnTo>
                  <a:pt x="8526" y="1156"/>
                </a:lnTo>
                <a:lnTo>
                  <a:pt x="8540" y="1152"/>
                </a:lnTo>
                <a:lnTo>
                  <a:pt x="8544" y="1150"/>
                </a:lnTo>
                <a:lnTo>
                  <a:pt x="8546" y="1146"/>
                </a:lnTo>
                <a:close/>
                <a:moveTo>
                  <a:pt x="8966" y="906"/>
                </a:moveTo>
                <a:lnTo>
                  <a:pt x="8966" y="906"/>
                </a:lnTo>
                <a:lnTo>
                  <a:pt x="8984" y="902"/>
                </a:lnTo>
                <a:lnTo>
                  <a:pt x="8988" y="900"/>
                </a:lnTo>
                <a:lnTo>
                  <a:pt x="8992" y="896"/>
                </a:lnTo>
                <a:lnTo>
                  <a:pt x="8994" y="894"/>
                </a:lnTo>
                <a:lnTo>
                  <a:pt x="8994" y="890"/>
                </a:lnTo>
                <a:lnTo>
                  <a:pt x="8990" y="884"/>
                </a:lnTo>
                <a:lnTo>
                  <a:pt x="8982" y="878"/>
                </a:lnTo>
                <a:lnTo>
                  <a:pt x="8972" y="874"/>
                </a:lnTo>
                <a:lnTo>
                  <a:pt x="8960" y="874"/>
                </a:lnTo>
                <a:lnTo>
                  <a:pt x="8948" y="876"/>
                </a:lnTo>
                <a:lnTo>
                  <a:pt x="8936" y="880"/>
                </a:lnTo>
                <a:lnTo>
                  <a:pt x="8928" y="886"/>
                </a:lnTo>
                <a:lnTo>
                  <a:pt x="8924" y="892"/>
                </a:lnTo>
                <a:lnTo>
                  <a:pt x="8924" y="898"/>
                </a:lnTo>
                <a:lnTo>
                  <a:pt x="8928" y="904"/>
                </a:lnTo>
                <a:lnTo>
                  <a:pt x="8936" y="906"/>
                </a:lnTo>
                <a:lnTo>
                  <a:pt x="8948" y="908"/>
                </a:lnTo>
                <a:lnTo>
                  <a:pt x="8966" y="906"/>
                </a:lnTo>
                <a:close/>
                <a:moveTo>
                  <a:pt x="8184" y="986"/>
                </a:moveTo>
                <a:lnTo>
                  <a:pt x="8184" y="986"/>
                </a:lnTo>
                <a:lnTo>
                  <a:pt x="8178" y="1004"/>
                </a:lnTo>
                <a:lnTo>
                  <a:pt x="8176" y="1012"/>
                </a:lnTo>
                <a:lnTo>
                  <a:pt x="8178" y="1018"/>
                </a:lnTo>
                <a:lnTo>
                  <a:pt x="8182" y="1022"/>
                </a:lnTo>
                <a:lnTo>
                  <a:pt x="8188" y="1024"/>
                </a:lnTo>
                <a:lnTo>
                  <a:pt x="8198" y="1026"/>
                </a:lnTo>
                <a:lnTo>
                  <a:pt x="8212" y="1028"/>
                </a:lnTo>
                <a:lnTo>
                  <a:pt x="8228" y="1028"/>
                </a:lnTo>
                <a:lnTo>
                  <a:pt x="8228" y="1030"/>
                </a:lnTo>
                <a:lnTo>
                  <a:pt x="8224" y="1032"/>
                </a:lnTo>
                <a:lnTo>
                  <a:pt x="8220" y="1036"/>
                </a:lnTo>
                <a:lnTo>
                  <a:pt x="8218" y="1040"/>
                </a:lnTo>
                <a:lnTo>
                  <a:pt x="8218" y="1044"/>
                </a:lnTo>
                <a:lnTo>
                  <a:pt x="8222" y="1046"/>
                </a:lnTo>
                <a:lnTo>
                  <a:pt x="8232" y="1054"/>
                </a:lnTo>
                <a:lnTo>
                  <a:pt x="8238" y="1058"/>
                </a:lnTo>
                <a:lnTo>
                  <a:pt x="8244" y="1060"/>
                </a:lnTo>
                <a:lnTo>
                  <a:pt x="8248" y="1058"/>
                </a:lnTo>
                <a:lnTo>
                  <a:pt x="8250" y="1058"/>
                </a:lnTo>
                <a:lnTo>
                  <a:pt x="8254" y="1052"/>
                </a:lnTo>
                <a:lnTo>
                  <a:pt x="8254" y="1044"/>
                </a:lnTo>
                <a:lnTo>
                  <a:pt x="8254" y="1038"/>
                </a:lnTo>
                <a:lnTo>
                  <a:pt x="8254" y="1032"/>
                </a:lnTo>
                <a:lnTo>
                  <a:pt x="8256" y="1032"/>
                </a:lnTo>
                <a:lnTo>
                  <a:pt x="8258" y="1034"/>
                </a:lnTo>
                <a:lnTo>
                  <a:pt x="8264" y="1040"/>
                </a:lnTo>
                <a:lnTo>
                  <a:pt x="8268" y="1046"/>
                </a:lnTo>
                <a:lnTo>
                  <a:pt x="8270" y="1052"/>
                </a:lnTo>
                <a:lnTo>
                  <a:pt x="8272" y="1056"/>
                </a:lnTo>
                <a:lnTo>
                  <a:pt x="8270" y="1060"/>
                </a:lnTo>
                <a:lnTo>
                  <a:pt x="8266" y="1066"/>
                </a:lnTo>
                <a:lnTo>
                  <a:pt x="8262" y="1070"/>
                </a:lnTo>
                <a:lnTo>
                  <a:pt x="8258" y="1072"/>
                </a:lnTo>
                <a:lnTo>
                  <a:pt x="8256" y="1074"/>
                </a:lnTo>
                <a:lnTo>
                  <a:pt x="8258" y="1076"/>
                </a:lnTo>
                <a:lnTo>
                  <a:pt x="8262" y="1076"/>
                </a:lnTo>
                <a:lnTo>
                  <a:pt x="8276" y="1078"/>
                </a:lnTo>
                <a:lnTo>
                  <a:pt x="8292" y="1080"/>
                </a:lnTo>
                <a:lnTo>
                  <a:pt x="8302" y="1082"/>
                </a:lnTo>
                <a:lnTo>
                  <a:pt x="8308" y="1084"/>
                </a:lnTo>
                <a:lnTo>
                  <a:pt x="8312" y="1086"/>
                </a:lnTo>
                <a:lnTo>
                  <a:pt x="8314" y="1088"/>
                </a:lnTo>
                <a:lnTo>
                  <a:pt x="8320" y="1090"/>
                </a:lnTo>
                <a:lnTo>
                  <a:pt x="8338" y="1092"/>
                </a:lnTo>
                <a:lnTo>
                  <a:pt x="8352" y="1092"/>
                </a:lnTo>
                <a:lnTo>
                  <a:pt x="8364" y="1094"/>
                </a:lnTo>
                <a:lnTo>
                  <a:pt x="8384" y="1098"/>
                </a:lnTo>
                <a:lnTo>
                  <a:pt x="8392" y="1098"/>
                </a:lnTo>
                <a:lnTo>
                  <a:pt x="8402" y="1096"/>
                </a:lnTo>
                <a:lnTo>
                  <a:pt x="8412" y="1094"/>
                </a:lnTo>
                <a:lnTo>
                  <a:pt x="8426" y="1086"/>
                </a:lnTo>
                <a:lnTo>
                  <a:pt x="8428" y="1084"/>
                </a:lnTo>
                <a:lnTo>
                  <a:pt x="8430" y="1082"/>
                </a:lnTo>
                <a:lnTo>
                  <a:pt x="8428" y="1080"/>
                </a:lnTo>
                <a:lnTo>
                  <a:pt x="8426" y="1078"/>
                </a:lnTo>
                <a:lnTo>
                  <a:pt x="8418" y="1074"/>
                </a:lnTo>
                <a:lnTo>
                  <a:pt x="8408" y="1068"/>
                </a:lnTo>
                <a:lnTo>
                  <a:pt x="8394" y="1062"/>
                </a:lnTo>
                <a:lnTo>
                  <a:pt x="8382" y="1054"/>
                </a:lnTo>
                <a:lnTo>
                  <a:pt x="8372" y="1046"/>
                </a:lnTo>
                <a:lnTo>
                  <a:pt x="8364" y="1036"/>
                </a:lnTo>
                <a:lnTo>
                  <a:pt x="8360" y="1026"/>
                </a:lnTo>
                <a:lnTo>
                  <a:pt x="8354" y="1018"/>
                </a:lnTo>
                <a:lnTo>
                  <a:pt x="8344" y="1006"/>
                </a:lnTo>
                <a:lnTo>
                  <a:pt x="8340" y="1000"/>
                </a:lnTo>
                <a:lnTo>
                  <a:pt x="8338" y="992"/>
                </a:lnTo>
                <a:lnTo>
                  <a:pt x="8336" y="980"/>
                </a:lnTo>
                <a:lnTo>
                  <a:pt x="8338" y="964"/>
                </a:lnTo>
                <a:lnTo>
                  <a:pt x="8340" y="956"/>
                </a:lnTo>
                <a:lnTo>
                  <a:pt x="8344" y="948"/>
                </a:lnTo>
                <a:lnTo>
                  <a:pt x="8352" y="936"/>
                </a:lnTo>
                <a:lnTo>
                  <a:pt x="8362" y="926"/>
                </a:lnTo>
                <a:lnTo>
                  <a:pt x="8372" y="918"/>
                </a:lnTo>
                <a:lnTo>
                  <a:pt x="8378" y="912"/>
                </a:lnTo>
                <a:lnTo>
                  <a:pt x="8380" y="906"/>
                </a:lnTo>
                <a:lnTo>
                  <a:pt x="8380" y="904"/>
                </a:lnTo>
                <a:lnTo>
                  <a:pt x="8376" y="900"/>
                </a:lnTo>
                <a:lnTo>
                  <a:pt x="8366" y="894"/>
                </a:lnTo>
                <a:lnTo>
                  <a:pt x="8346" y="886"/>
                </a:lnTo>
                <a:lnTo>
                  <a:pt x="8342" y="886"/>
                </a:lnTo>
                <a:lnTo>
                  <a:pt x="8338" y="886"/>
                </a:lnTo>
                <a:lnTo>
                  <a:pt x="8324" y="888"/>
                </a:lnTo>
                <a:lnTo>
                  <a:pt x="8288" y="894"/>
                </a:lnTo>
                <a:lnTo>
                  <a:pt x="8266" y="896"/>
                </a:lnTo>
                <a:lnTo>
                  <a:pt x="8256" y="900"/>
                </a:lnTo>
                <a:lnTo>
                  <a:pt x="8250" y="902"/>
                </a:lnTo>
                <a:lnTo>
                  <a:pt x="8250" y="904"/>
                </a:lnTo>
                <a:lnTo>
                  <a:pt x="8250" y="908"/>
                </a:lnTo>
                <a:lnTo>
                  <a:pt x="8250" y="910"/>
                </a:lnTo>
                <a:lnTo>
                  <a:pt x="8246" y="916"/>
                </a:lnTo>
                <a:lnTo>
                  <a:pt x="8236" y="920"/>
                </a:lnTo>
                <a:lnTo>
                  <a:pt x="8226" y="926"/>
                </a:lnTo>
                <a:lnTo>
                  <a:pt x="8222" y="930"/>
                </a:lnTo>
                <a:lnTo>
                  <a:pt x="8220" y="932"/>
                </a:lnTo>
                <a:lnTo>
                  <a:pt x="8222" y="936"/>
                </a:lnTo>
                <a:lnTo>
                  <a:pt x="8226" y="940"/>
                </a:lnTo>
                <a:lnTo>
                  <a:pt x="8228" y="946"/>
                </a:lnTo>
                <a:lnTo>
                  <a:pt x="8228" y="954"/>
                </a:lnTo>
                <a:lnTo>
                  <a:pt x="8224" y="964"/>
                </a:lnTo>
                <a:lnTo>
                  <a:pt x="8218" y="974"/>
                </a:lnTo>
                <a:lnTo>
                  <a:pt x="8212" y="976"/>
                </a:lnTo>
                <a:lnTo>
                  <a:pt x="8208" y="976"/>
                </a:lnTo>
                <a:lnTo>
                  <a:pt x="8204" y="976"/>
                </a:lnTo>
                <a:lnTo>
                  <a:pt x="8198" y="974"/>
                </a:lnTo>
                <a:lnTo>
                  <a:pt x="8194" y="974"/>
                </a:lnTo>
                <a:lnTo>
                  <a:pt x="8190" y="978"/>
                </a:lnTo>
                <a:lnTo>
                  <a:pt x="8184" y="986"/>
                </a:lnTo>
                <a:close/>
                <a:moveTo>
                  <a:pt x="8658" y="660"/>
                </a:moveTo>
                <a:lnTo>
                  <a:pt x="8658" y="660"/>
                </a:lnTo>
                <a:lnTo>
                  <a:pt x="8640" y="666"/>
                </a:lnTo>
                <a:lnTo>
                  <a:pt x="8630" y="668"/>
                </a:lnTo>
                <a:lnTo>
                  <a:pt x="8624" y="668"/>
                </a:lnTo>
                <a:lnTo>
                  <a:pt x="8620" y="664"/>
                </a:lnTo>
                <a:lnTo>
                  <a:pt x="8616" y="662"/>
                </a:lnTo>
                <a:lnTo>
                  <a:pt x="8610" y="660"/>
                </a:lnTo>
                <a:lnTo>
                  <a:pt x="8602" y="658"/>
                </a:lnTo>
                <a:lnTo>
                  <a:pt x="8586" y="658"/>
                </a:lnTo>
                <a:lnTo>
                  <a:pt x="8570" y="660"/>
                </a:lnTo>
                <a:lnTo>
                  <a:pt x="8564" y="664"/>
                </a:lnTo>
                <a:lnTo>
                  <a:pt x="8560" y="666"/>
                </a:lnTo>
                <a:lnTo>
                  <a:pt x="8560" y="670"/>
                </a:lnTo>
                <a:lnTo>
                  <a:pt x="8562" y="674"/>
                </a:lnTo>
                <a:lnTo>
                  <a:pt x="8562" y="676"/>
                </a:lnTo>
                <a:lnTo>
                  <a:pt x="8560" y="676"/>
                </a:lnTo>
                <a:lnTo>
                  <a:pt x="8552" y="676"/>
                </a:lnTo>
                <a:lnTo>
                  <a:pt x="8540" y="676"/>
                </a:lnTo>
                <a:lnTo>
                  <a:pt x="8524" y="680"/>
                </a:lnTo>
                <a:lnTo>
                  <a:pt x="8508" y="684"/>
                </a:lnTo>
                <a:lnTo>
                  <a:pt x="8490" y="690"/>
                </a:lnTo>
                <a:lnTo>
                  <a:pt x="8472" y="698"/>
                </a:lnTo>
                <a:lnTo>
                  <a:pt x="8456" y="708"/>
                </a:lnTo>
                <a:lnTo>
                  <a:pt x="8442" y="718"/>
                </a:lnTo>
                <a:lnTo>
                  <a:pt x="8432" y="728"/>
                </a:lnTo>
                <a:lnTo>
                  <a:pt x="8426" y="734"/>
                </a:lnTo>
                <a:lnTo>
                  <a:pt x="8420" y="738"/>
                </a:lnTo>
                <a:lnTo>
                  <a:pt x="8418" y="738"/>
                </a:lnTo>
                <a:lnTo>
                  <a:pt x="8414" y="736"/>
                </a:lnTo>
                <a:lnTo>
                  <a:pt x="8412" y="734"/>
                </a:lnTo>
                <a:lnTo>
                  <a:pt x="8408" y="734"/>
                </a:lnTo>
                <a:lnTo>
                  <a:pt x="8402" y="736"/>
                </a:lnTo>
                <a:lnTo>
                  <a:pt x="8394" y="740"/>
                </a:lnTo>
                <a:lnTo>
                  <a:pt x="8388" y="746"/>
                </a:lnTo>
                <a:lnTo>
                  <a:pt x="8382" y="748"/>
                </a:lnTo>
                <a:lnTo>
                  <a:pt x="8380" y="748"/>
                </a:lnTo>
                <a:lnTo>
                  <a:pt x="8378" y="746"/>
                </a:lnTo>
                <a:lnTo>
                  <a:pt x="8376" y="744"/>
                </a:lnTo>
                <a:lnTo>
                  <a:pt x="8374" y="742"/>
                </a:lnTo>
                <a:lnTo>
                  <a:pt x="8370" y="742"/>
                </a:lnTo>
                <a:lnTo>
                  <a:pt x="8362" y="744"/>
                </a:lnTo>
                <a:lnTo>
                  <a:pt x="8358" y="750"/>
                </a:lnTo>
                <a:lnTo>
                  <a:pt x="8356" y="754"/>
                </a:lnTo>
                <a:lnTo>
                  <a:pt x="8360" y="756"/>
                </a:lnTo>
                <a:lnTo>
                  <a:pt x="8362" y="760"/>
                </a:lnTo>
                <a:lnTo>
                  <a:pt x="8370" y="764"/>
                </a:lnTo>
                <a:lnTo>
                  <a:pt x="8368" y="766"/>
                </a:lnTo>
                <a:lnTo>
                  <a:pt x="8364" y="770"/>
                </a:lnTo>
                <a:lnTo>
                  <a:pt x="8360" y="772"/>
                </a:lnTo>
                <a:lnTo>
                  <a:pt x="8358" y="774"/>
                </a:lnTo>
                <a:lnTo>
                  <a:pt x="8360" y="778"/>
                </a:lnTo>
                <a:lnTo>
                  <a:pt x="8364" y="780"/>
                </a:lnTo>
                <a:lnTo>
                  <a:pt x="8366" y="782"/>
                </a:lnTo>
                <a:lnTo>
                  <a:pt x="8368" y="784"/>
                </a:lnTo>
                <a:lnTo>
                  <a:pt x="8364" y="786"/>
                </a:lnTo>
                <a:lnTo>
                  <a:pt x="8356" y="786"/>
                </a:lnTo>
                <a:lnTo>
                  <a:pt x="8348" y="788"/>
                </a:lnTo>
                <a:lnTo>
                  <a:pt x="8342" y="792"/>
                </a:lnTo>
                <a:lnTo>
                  <a:pt x="8338" y="798"/>
                </a:lnTo>
                <a:lnTo>
                  <a:pt x="8334" y="806"/>
                </a:lnTo>
                <a:lnTo>
                  <a:pt x="8330" y="814"/>
                </a:lnTo>
                <a:lnTo>
                  <a:pt x="8324" y="822"/>
                </a:lnTo>
                <a:lnTo>
                  <a:pt x="8316" y="830"/>
                </a:lnTo>
                <a:lnTo>
                  <a:pt x="8302" y="836"/>
                </a:lnTo>
                <a:lnTo>
                  <a:pt x="8280" y="848"/>
                </a:lnTo>
                <a:lnTo>
                  <a:pt x="8272" y="854"/>
                </a:lnTo>
                <a:lnTo>
                  <a:pt x="8268" y="858"/>
                </a:lnTo>
                <a:lnTo>
                  <a:pt x="8268" y="862"/>
                </a:lnTo>
                <a:lnTo>
                  <a:pt x="8270" y="864"/>
                </a:lnTo>
                <a:lnTo>
                  <a:pt x="8278" y="866"/>
                </a:lnTo>
                <a:lnTo>
                  <a:pt x="8288" y="866"/>
                </a:lnTo>
                <a:lnTo>
                  <a:pt x="8296" y="866"/>
                </a:lnTo>
                <a:lnTo>
                  <a:pt x="8298" y="870"/>
                </a:lnTo>
                <a:lnTo>
                  <a:pt x="8296" y="872"/>
                </a:lnTo>
                <a:lnTo>
                  <a:pt x="8294" y="876"/>
                </a:lnTo>
                <a:lnTo>
                  <a:pt x="8290" y="880"/>
                </a:lnTo>
                <a:lnTo>
                  <a:pt x="8290" y="882"/>
                </a:lnTo>
                <a:lnTo>
                  <a:pt x="8294" y="882"/>
                </a:lnTo>
                <a:lnTo>
                  <a:pt x="8304" y="882"/>
                </a:lnTo>
                <a:lnTo>
                  <a:pt x="8326" y="876"/>
                </a:lnTo>
                <a:lnTo>
                  <a:pt x="8334" y="876"/>
                </a:lnTo>
                <a:lnTo>
                  <a:pt x="8342" y="876"/>
                </a:lnTo>
                <a:lnTo>
                  <a:pt x="8348" y="878"/>
                </a:lnTo>
                <a:lnTo>
                  <a:pt x="8356" y="880"/>
                </a:lnTo>
                <a:lnTo>
                  <a:pt x="8374" y="892"/>
                </a:lnTo>
                <a:lnTo>
                  <a:pt x="8384" y="894"/>
                </a:lnTo>
                <a:lnTo>
                  <a:pt x="8396" y="894"/>
                </a:lnTo>
                <a:lnTo>
                  <a:pt x="8402" y="892"/>
                </a:lnTo>
                <a:lnTo>
                  <a:pt x="8406" y="888"/>
                </a:lnTo>
                <a:lnTo>
                  <a:pt x="8410" y="884"/>
                </a:lnTo>
                <a:lnTo>
                  <a:pt x="8412" y="878"/>
                </a:lnTo>
                <a:lnTo>
                  <a:pt x="8414" y="874"/>
                </a:lnTo>
                <a:lnTo>
                  <a:pt x="8418" y="870"/>
                </a:lnTo>
                <a:lnTo>
                  <a:pt x="8426" y="868"/>
                </a:lnTo>
                <a:lnTo>
                  <a:pt x="8430" y="868"/>
                </a:lnTo>
                <a:lnTo>
                  <a:pt x="8434" y="864"/>
                </a:lnTo>
                <a:lnTo>
                  <a:pt x="8440" y="858"/>
                </a:lnTo>
                <a:lnTo>
                  <a:pt x="8442" y="850"/>
                </a:lnTo>
                <a:lnTo>
                  <a:pt x="8446" y="840"/>
                </a:lnTo>
                <a:lnTo>
                  <a:pt x="8450" y="834"/>
                </a:lnTo>
                <a:lnTo>
                  <a:pt x="8456" y="830"/>
                </a:lnTo>
                <a:lnTo>
                  <a:pt x="8460" y="828"/>
                </a:lnTo>
                <a:lnTo>
                  <a:pt x="8470" y="824"/>
                </a:lnTo>
                <a:lnTo>
                  <a:pt x="8472" y="820"/>
                </a:lnTo>
                <a:lnTo>
                  <a:pt x="8474" y="816"/>
                </a:lnTo>
                <a:lnTo>
                  <a:pt x="8476" y="804"/>
                </a:lnTo>
                <a:lnTo>
                  <a:pt x="8480" y="802"/>
                </a:lnTo>
                <a:lnTo>
                  <a:pt x="8484" y="800"/>
                </a:lnTo>
                <a:lnTo>
                  <a:pt x="8498" y="794"/>
                </a:lnTo>
                <a:lnTo>
                  <a:pt x="8526" y="784"/>
                </a:lnTo>
                <a:lnTo>
                  <a:pt x="8540" y="778"/>
                </a:lnTo>
                <a:lnTo>
                  <a:pt x="8546" y="772"/>
                </a:lnTo>
                <a:lnTo>
                  <a:pt x="8550" y="768"/>
                </a:lnTo>
                <a:lnTo>
                  <a:pt x="8552" y="764"/>
                </a:lnTo>
                <a:lnTo>
                  <a:pt x="8556" y="758"/>
                </a:lnTo>
                <a:lnTo>
                  <a:pt x="8564" y="752"/>
                </a:lnTo>
                <a:lnTo>
                  <a:pt x="8578" y="744"/>
                </a:lnTo>
                <a:lnTo>
                  <a:pt x="8600" y="734"/>
                </a:lnTo>
                <a:lnTo>
                  <a:pt x="8632" y="722"/>
                </a:lnTo>
                <a:lnTo>
                  <a:pt x="8666" y="712"/>
                </a:lnTo>
                <a:lnTo>
                  <a:pt x="8742" y="692"/>
                </a:lnTo>
                <a:lnTo>
                  <a:pt x="8814" y="674"/>
                </a:lnTo>
                <a:lnTo>
                  <a:pt x="8844" y="664"/>
                </a:lnTo>
                <a:lnTo>
                  <a:pt x="8870" y="654"/>
                </a:lnTo>
                <a:lnTo>
                  <a:pt x="8878" y="648"/>
                </a:lnTo>
                <a:lnTo>
                  <a:pt x="8886" y="642"/>
                </a:lnTo>
                <a:lnTo>
                  <a:pt x="8890" y="638"/>
                </a:lnTo>
                <a:lnTo>
                  <a:pt x="8892" y="632"/>
                </a:lnTo>
                <a:lnTo>
                  <a:pt x="8890" y="628"/>
                </a:lnTo>
                <a:lnTo>
                  <a:pt x="8888" y="622"/>
                </a:lnTo>
                <a:lnTo>
                  <a:pt x="8884" y="618"/>
                </a:lnTo>
                <a:lnTo>
                  <a:pt x="8878" y="614"/>
                </a:lnTo>
                <a:lnTo>
                  <a:pt x="8862" y="608"/>
                </a:lnTo>
                <a:lnTo>
                  <a:pt x="8842" y="606"/>
                </a:lnTo>
                <a:lnTo>
                  <a:pt x="8820" y="606"/>
                </a:lnTo>
                <a:lnTo>
                  <a:pt x="8798" y="610"/>
                </a:lnTo>
                <a:lnTo>
                  <a:pt x="8768" y="622"/>
                </a:lnTo>
                <a:lnTo>
                  <a:pt x="8762" y="624"/>
                </a:lnTo>
                <a:lnTo>
                  <a:pt x="8758" y="628"/>
                </a:lnTo>
                <a:lnTo>
                  <a:pt x="8756" y="630"/>
                </a:lnTo>
                <a:lnTo>
                  <a:pt x="8754" y="634"/>
                </a:lnTo>
                <a:lnTo>
                  <a:pt x="8746" y="638"/>
                </a:lnTo>
                <a:lnTo>
                  <a:pt x="8732" y="642"/>
                </a:lnTo>
                <a:lnTo>
                  <a:pt x="8708" y="650"/>
                </a:lnTo>
                <a:lnTo>
                  <a:pt x="8698" y="650"/>
                </a:lnTo>
                <a:lnTo>
                  <a:pt x="8686" y="652"/>
                </a:lnTo>
                <a:lnTo>
                  <a:pt x="8658" y="660"/>
                </a:lnTo>
                <a:close/>
                <a:moveTo>
                  <a:pt x="7934" y="316"/>
                </a:moveTo>
                <a:lnTo>
                  <a:pt x="7934" y="316"/>
                </a:lnTo>
                <a:lnTo>
                  <a:pt x="7942" y="318"/>
                </a:lnTo>
                <a:lnTo>
                  <a:pt x="7950" y="314"/>
                </a:lnTo>
                <a:lnTo>
                  <a:pt x="7954" y="314"/>
                </a:lnTo>
                <a:lnTo>
                  <a:pt x="7958" y="316"/>
                </a:lnTo>
                <a:lnTo>
                  <a:pt x="7964" y="320"/>
                </a:lnTo>
                <a:lnTo>
                  <a:pt x="7968" y="322"/>
                </a:lnTo>
                <a:lnTo>
                  <a:pt x="7974" y="322"/>
                </a:lnTo>
                <a:lnTo>
                  <a:pt x="7980" y="322"/>
                </a:lnTo>
                <a:lnTo>
                  <a:pt x="7990" y="318"/>
                </a:lnTo>
                <a:lnTo>
                  <a:pt x="8006" y="310"/>
                </a:lnTo>
                <a:lnTo>
                  <a:pt x="8018" y="304"/>
                </a:lnTo>
                <a:lnTo>
                  <a:pt x="8022" y="302"/>
                </a:lnTo>
                <a:lnTo>
                  <a:pt x="8028" y="300"/>
                </a:lnTo>
                <a:lnTo>
                  <a:pt x="8036" y="302"/>
                </a:lnTo>
                <a:lnTo>
                  <a:pt x="8046" y="304"/>
                </a:lnTo>
                <a:lnTo>
                  <a:pt x="8056" y="308"/>
                </a:lnTo>
                <a:lnTo>
                  <a:pt x="8064" y="308"/>
                </a:lnTo>
                <a:lnTo>
                  <a:pt x="8070" y="308"/>
                </a:lnTo>
                <a:lnTo>
                  <a:pt x="8072" y="306"/>
                </a:lnTo>
                <a:lnTo>
                  <a:pt x="8070" y="302"/>
                </a:lnTo>
                <a:lnTo>
                  <a:pt x="8064" y="298"/>
                </a:lnTo>
                <a:lnTo>
                  <a:pt x="8054" y="294"/>
                </a:lnTo>
                <a:lnTo>
                  <a:pt x="8038" y="290"/>
                </a:lnTo>
                <a:lnTo>
                  <a:pt x="8014" y="286"/>
                </a:lnTo>
                <a:lnTo>
                  <a:pt x="8010" y="286"/>
                </a:lnTo>
                <a:lnTo>
                  <a:pt x="8008" y="288"/>
                </a:lnTo>
                <a:lnTo>
                  <a:pt x="8006" y="290"/>
                </a:lnTo>
                <a:lnTo>
                  <a:pt x="8002" y="294"/>
                </a:lnTo>
                <a:lnTo>
                  <a:pt x="7996" y="296"/>
                </a:lnTo>
                <a:lnTo>
                  <a:pt x="7984" y="300"/>
                </a:lnTo>
                <a:lnTo>
                  <a:pt x="7954" y="304"/>
                </a:lnTo>
                <a:lnTo>
                  <a:pt x="7930" y="308"/>
                </a:lnTo>
                <a:lnTo>
                  <a:pt x="7924" y="310"/>
                </a:lnTo>
                <a:lnTo>
                  <a:pt x="7920" y="312"/>
                </a:lnTo>
                <a:lnTo>
                  <a:pt x="7924" y="314"/>
                </a:lnTo>
                <a:lnTo>
                  <a:pt x="7934" y="316"/>
                </a:lnTo>
                <a:close/>
                <a:moveTo>
                  <a:pt x="8090" y="300"/>
                </a:moveTo>
                <a:lnTo>
                  <a:pt x="8090" y="300"/>
                </a:lnTo>
                <a:lnTo>
                  <a:pt x="8098" y="306"/>
                </a:lnTo>
                <a:lnTo>
                  <a:pt x="8100" y="308"/>
                </a:lnTo>
                <a:lnTo>
                  <a:pt x="8098" y="310"/>
                </a:lnTo>
                <a:lnTo>
                  <a:pt x="8096" y="312"/>
                </a:lnTo>
                <a:lnTo>
                  <a:pt x="8090" y="314"/>
                </a:lnTo>
                <a:lnTo>
                  <a:pt x="8068" y="316"/>
                </a:lnTo>
                <a:lnTo>
                  <a:pt x="8042" y="316"/>
                </a:lnTo>
                <a:lnTo>
                  <a:pt x="8024" y="318"/>
                </a:lnTo>
                <a:lnTo>
                  <a:pt x="8020" y="318"/>
                </a:lnTo>
                <a:lnTo>
                  <a:pt x="8020" y="320"/>
                </a:lnTo>
                <a:lnTo>
                  <a:pt x="8022" y="322"/>
                </a:lnTo>
                <a:lnTo>
                  <a:pt x="8028" y="326"/>
                </a:lnTo>
                <a:lnTo>
                  <a:pt x="8036" y="332"/>
                </a:lnTo>
                <a:lnTo>
                  <a:pt x="8034" y="332"/>
                </a:lnTo>
                <a:lnTo>
                  <a:pt x="8032" y="334"/>
                </a:lnTo>
                <a:lnTo>
                  <a:pt x="8012" y="332"/>
                </a:lnTo>
                <a:lnTo>
                  <a:pt x="8000" y="330"/>
                </a:lnTo>
                <a:lnTo>
                  <a:pt x="7988" y="332"/>
                </a:lnTo>
                <a:lnTo>
                  <a:pt x="7986" y="332"/>
                </a:lnTo>
                <a:lnTo>
                  <a:pt x="7986" y="334"/>
                </a:lnTo>
                <a:lnTo>
                  <a:pt x="7988" y="338"/>
                </a:lnTo>
                <a:lnTo>
                  <a:pt x="7998" y="344"/>
                </a:lnTo>
                <a:lnTo>
                  <a:pt x="8006" y="346"/>
                </a:lnTo>
                <a:lnTo>
                  <a:pt x="8010" y="346"/>
                </a:lnTo>
                <a:lnTo>
                  <a:pt x="8016" y="344"/>
                </a:lnTo>
                <a:lnTo>
                  <a:pt x="8028" y="340"/>
                </a:lnTo>
                <a:lnTo>
                  <a:pt x="8034" y="338"/>
                </a:lnTo>
                <a:lnTo>
                  <a:pt x="8036" y="340"/>
                </a:lnTo>
                <a:lnTo>
                  <a:pt x="8034" y="346"/>
                </a:lnTo>
                <a:lnTo>
                  <a:pt x="8034" y="350"/>
                </a:lnTo>
                <a:lnTo>
                  <a:pt x="8034" y="352"/>
                </a:lnTo>
                <a:lnTo>
                  <a:pt x="8038" y="352"/>
                </a:lnTo>
                <a:lnTo>
                  <a:pt x="8048" y="350"/>
                </a:lnTo>
                <a:lnTo>
                  <a:pt x="8058" y="346"/>
                </a:lnTo>
                <a:lnTo>
                  <a:pt x="8064" y="346"/>
                </a:lnTo>
                <a:lnTo>
                  <a:pt x="8074" y="348"/>
                </a:lnTo>
                <a:lnTo>
                  <a:pt x="8078" y="350"/>
                </a:lnTo>
                <a:lnTo>
                  <a:pt x="8082" y="348"/>
                </a:lnTo>
                <a:lnTo>
                  <a:pt x="8086" y="346"/>
                </a:lnTo>
                <a:lnTo>
                  <a:pt x="8088" y="344"/>
                </a:lnTo>
                <a:lnTo>
                  <a:pt x="8088" y="342"/>
                </a:lnTo>
                <a:lnTo>
                  <a:pt x="8080" y="340"/>
                </a:lnTo>
                <a:lnTo>
                  <a:pt x="8072" y="336"/>
                </a:lnTo>
                <a:lnTo>
                  <a:pt x="8074" y="332"/>
                </a:lnTo>
                <a:lnTo>
                  <a:pt x="8084" y="330"/>
                </a:lnTo>
                <a:lnTo>
                  <a:pt x="8094" y="328"/>
                </a:lnTo>
                <a:lnTo>
                  <a:pt x="8104" y="328"/>
                </a:lnTo>
                <a:lnTo>
                  <a:pt x="8108" y="326"/>
                </a:lnTo>
                <a:lnTo>
                  <a:pt x="8114" y="322"/>
                </a:lnTo>
                <a:lnTo>
                  <a:pt x="8118" y="320"/>
                </a:lnTo>
                <a:lnTo>
                  <a:pt x="8124" y="318"/>
                </a:lnTo>
                <a:lnTo>
                  <a:pt x="8134" y="318"/>
                </a:lnTo>
                <a:lnTo>
                  <a:pt x="8150" y="316"/>
                </a:lnTo>
                <a:lnTo>
                  <a:pt x="8174" y="314"/>
                </a:lnTo>
                <a:lnTo>
                  <a:pt x="8186" y="310"/>
                </a:lnTo>
                <a:lnTo>
                  <a:pt x="8192" y="308"/>
                </a:lnTo>
                <a:lnTo>
                  <a:pt x="8194" y="304"/>
                </a:lnTo>
                <a:lnTo>
                  <a:pt x="8192" y="300"/>
                </a:lnTo>
                <a:lnTo>
                  <a:pt x="8188" y="298"/>
                </a:lnTo>
                <a:lnTo>
                  <a:pt x="8180" y="296"/>
                </a:lnTo>
                <a:lnTo>
                  <a:pt x="8170" y="296"/>
                </a:lnTo>
                <a:lnTo>
                  <a:pt x="8158" y="296"/>
                </a:lnTo>
                <a:lnTo>
                  <a:pt x="8146" y="298"/>
                </a:lnTo>
                <a:lnTo>
                  <a:pt x="8146" y="296"/>
                </a:lnTo>
                <a:lnTo>
                  <a:pt x="8148" y="294"/>
                </a:lnTo>
                <a:lnTo>
                  <a:pt x="8150" y="292"/>
                </a:lnTo>
                <a:lnTo>
                  <a:pt x="8150" y="290"/>
                </a:lnTo>
                <a:lnTo>
                  <a:pt x="8148" y="288"/>
                </a:lnTo>
                <a:lnTo>
                  <a:pt x="8138" y="288"/>
                </a:lnTo>
                <a:lnTo>
                  <a:pt x="8116" y="286"/>
                </a:lnTo>
                <a:lnTo>
                  <a:pt x="8098" y="290"/>
                </a:lnTo>
                <a:lnTo>
                  <a:pt x="8092" y="292"/>
                </a:lnTo>
                <a:lnTo>
                  <a:pt x="8088" y="294"/>
                </a:lnTo>
                <a:lnTo>
                  <a:pt x="8086" y="298"/>
                </a:lnTo>
                <a:lnTo>
                  <a:pt x="8090" y="300"/>
                </a:lnTo>
                <a:close/>
                <a:moveTo>
                  <a:pt x="8270" y="334"/>
                </a:moveTo>
                <a:lnTo>
                  <a:pt x="8270" y="334"/>
                </a:lnTo>
                <a:lnTo>
                  <a:pt x="8260" y="326"/>
                </a:lnTo>
                <a:lnTo>
                  <a:pt x="8256" y="324"/>
                </a:lnTo>
                <a:lnTo>
                  <a:pt x="8252" y="324"/>
                </a:lnTo>
                <a:lnTo>
                  <a:pt x="8240" y="326"/>
                </a:lnTo>
                <a:lnTo>
                  <a:pt x="8220" y="336"/>
                </a:lnTo>
                <a:lnTo>
                  <a:pt x="8216" y="338"/>
                </a:lnTo>
                <a:lnTo>
                  <a:pt x="8216" y="340"/>
                </a:lnTo>
                <a:lnTo>
                  <a:pt x="8220" y="342"/>
                </a:lnTo>
                <a:lnTo>
                  <a:pt x="8230" y="346"/>
                </a:lnTo>
                <a:lnTo>
                  <a:pt x="8244" y="346"/>
                </a:lnTo>
                <a:lnTo>
                  <a:pt x="8258" y="348"/>
                </a:lnTo>
                <a:lnTo>
                  <a:pt x="8270" y="346"/>
                </a:lnTo>
                <a:lnTo>
                  <a:pt x="8272" y="344"/>
                </a:lnTo>
                <a:lnTo>
                  <a:pt x="8274" y="342"/>
                </a:lnTo>
                <a:lnTo>
                  <a:pt x="8274" y="338"/>
                </a:lnTo>
                <a:lnTo>
                  <a:pt x="8270" y="334"/>
                </a:lnTo>
                <a:close/>
                <a:moveTo>
                  <a:pt x="8160" y="268"/>
                </a:moveTo>
                <a:lnTo>
                  <a:pt x="8160" y="268"/>
                </a:lnTo>
                <a:lnTo>
                  <a:pt x="8164" y="266"/>
                </a:lnTo>
                <a:lnTo>
                  <a:pt x="8166" y="264"/>
                </a:lnTo>
                <a:lnTo>
                  <a:pt x="8164" y="260"/>
                </a:lnTo>
                <a:lnTo>
                  <a:pt x="8162" y="260"/>
                </a:lnTo>
                <a:lnTo>
                  <a:pt x="8156" y="258"/>
                </a:lnTo>
                <a:lnTo>
                  <a:pt x="8152" y="260"/>
                </a:lnTo>
                <a:lnTo>
                  <a:pt x="8146" y="262"/>
                </a:lnTo>
                <a:lnTo>
                  <a:pt x="8140" y="266"/>
                </a:lnTo>
                <a:lnTo>
                  <a:pt x="8134" y="272"/>
                </a:lnTo>
                <a:lnTo>
                  <a:pt x="8132" y="276"/>
                </a:lnTo>
                <a:lnTo>
                  <a:pt x="8136" y="278"/>
                </a:lnTo>
                <a:lnTo>
                  <a:pt x="8146" y="274"/>
                </a:lnTo>
                <a:lnTo>
                  <a:pt x="8160" y="268"/>
                </a:lnTo>
                <a:close/>
                <a:moveTo>
                  <a:pt x="8684" y="298"/>
                </a:moveTo>
                <a:lnTo>
                  <a:pt x="8684" y="298"/>
                </a:lnTo>
                <a:lnTo>
                  <a:pt x="8710" y="294"/>
                </a:lnTo>
                <a:lnTo>
                  <a:pt x="8730" y="292"/>
                </a:lnTo>
                <a:lnTo>
                  <a:pt x="8738" y="290"/>
                </a:lnTo>
                <a:lnTo>
                  <a:pt x="8742" y="288"/>
                </a:lnTo>
                <a:lnTo>
                  <a:pt x="8746" y="282"/>
                </a:lnTo>
                <a:lnTo>
                  <a:pt x="8746" y="276"/>
                </a:lnTo>
                <a:lnTo>
                  <a:pt x="8744" y="270"/>
                </a:lnTo>
                <a:lnTo>
                  <a:pt x="8740" y="264"/>
                </a:lnTo>
                <a:lnTo>
                  <a:pt x="8734" y="262"/>
                </a:lnTo>
                <a:lnTo>
                  <a:pt x="8726" y="258"/>
                </a:lnTo>
                <a:lnTo>
                  <a:pt x="8716" y="258"/>
                </a:lnTo>
                <a:lnTo>
                  <a:pt x="8708" y="260"/>
                </a:lnTo>
                <a:lnTo>
                  <a:pt x="8700" y="262"/>
                </a:lnTo>
                <a:lnTo>
                  <a:pt x="8694" y="266"/>
                </a:lnTo>
                <a:lnTo>
                  <a:pt x="8688" y="270"/>
                </a:lnTo>
                <a:lnTo>
                  <a:pt x="8684" y="272"/>
                </a:lnTo>
                <a:lnTo>
                  <a:pt x="8672" y="272"/>
                </a:lnTo>
                <a:lnTo>
                  <a:pt x="8656" y="276"/>
                </a:lnTo>
                <a:lnTo>
                  <a:pt x="8648" y="278"/>
                </a:lnTo>
                <a:lnTo>
                  <a:pt x="8636" y="286"/>
                </a:lnTo>
                <a:lnTo>
                  <a:pt x="8630" y="290"/>
                </a:lnTo>
                <a:lnTo>
                  <a:pt x="8628" y="294"/>
                </a:lnTo>
                <a:lnTo>
                  <a:pt x="8630" y="298"/>
                </a:lnTo>
                <a:lnTo>
                  <a:pt x="8636" y="300"/>
                </a:lnTo>
                <a:lnTo>
                  <a:pt x="8646" y="302"/>
                </a:lnTo>
                <a:lnTo>
                  <a:pt x="8656" y="302"/>
                </a:lnTo>
                <a:lnTo>
                  <a:pt x="8684" y="298"/>
                </a:lnTo>
                <a:close/>
                <a:moveTo>
                  <a:pt x="8680" y="222"/>
                </a:moveTo>
                <a:lnTo>
                  <a:pt x="8680" y="222"/>
                </a:lnTo>
                <a:lnTo>
                  <a:pt x="8680" y="220"/>
                </a:lnTo>
                <a:lnTo>
                  <a:pt x="8680" y="218"/>
                </a:lnTo>
                <a:lnTo>
                  <a:pt x="8676" y="214"/>
                </a:lnTo>
                <a:lnTo>
                  <a:pt x="8670" y="212"/>
                </a:lnTo>
                <a:lnTo>
                  <a:pt x="8660" y="212"/>
                </a:lnTo>
                <a:lnTo>
                  <a:pt x="8636" y="212"/>
                </a:lnTo>
                <a:lnTo>
                  <a:pt x="8626" y="214"/>
                </a:lnTo>
                <a:lnTo>
                  <a:pt x="8616" y="216"/>
                </a:lnTo>
                <a:lnTo>
                  <a:pt x="8614" y="218"/>
                </a:lnTo>
                <a:lnTo>
                  <a:pt x="8616" y="220"/>
                </a:lnTo>
                <a:lnTo>
                  <a:pt x="8620" y="222"/>
                </a:lnTo>
                <a:lnTo>
                  <a:pt x="8638" y="226"/>
                </a:lnTo>
                <a:lnTo>
                  <a:pt x="8662" y="226"/>
                </a:lnTo>
                <a:lnTo>
                  <a:pt x="8672" y="224"/>
                </a:lnTo>
                <a:lnTo>
                  <a:pt x="8680" y="222"/>
                </a:lnTo>
                <a:close/>
                <a:moveTo>
                  <a:pt x="8502" y="208"/>
                </a:moveTo>
                <a:lnTo>
                  <a:pt x="8502" y="208"/>
                </a:lnTo>
                <a:lnTo>
                  <a:pt x="8502" y="206"/>
                </a:lnTo>
                <a:lnTo>
                  <a:pt x="8500" y="206"/>
                </a:lnTo>
                <a:lnTo>
                  <a:pt x="8496" y="202"/>
                </a:lnTo>
                <a:lnTo>
                  <a:pt x="8476" y="200"/>
                </a:lnTo>
                <a:lnTo>
                  <a:pt x="8464" y="200"/>
                </a:lnTo>
                <a:lnTo>
                  <a:pt x="8454" y="202"/>
                </a:lnTo>
                <a:lnTo>
                  <a:pt x="8446" y="204"/>
                </a:lnTo>
                <a:lnTo>
                  <a:pt x="8442" y="208"/>
                </a:lnTo>
                <a:lnTo>
                  <a:pt x="8442" y="212"/>
                </a:lnTo>
                <a:lnTo>
                  <a:pt x="8442" y="214"/>
                </a:lnTo>
                <a:lnTo>
                  <a:pt x="8448" y="216"/>
                </a:lnTo>
                <a:lnTo>
                  <a:pt x="8456" y="218"/>
                </a:lnTo>
                <a:lnTo>
                  <a:pt x="8468" y="218"/>
                </a:lnTo>
                <a:lnTo>
                  <a:pt x="8490" y="214"/>
                </a:lnTo>
                <a:lnTo>
                  <a:pt x="8498" y="212"/>
                </a:lnTo>
                <a:lnTo>
                  <a:pt x="8502" y="208"/>
                </a:lnTo>
                <a:close/>
                <a:moveTo>
                  <a:pt x="8566" y="284"/>
                </a:moveTo>
                <a:lnTo>
                  <a:pt x="8566" y="284"/>
                </a:lnTo>
                <a:lnTo>
                  <a:pt x="8576" y="282"/>
                </a:lnTo>
                <a:lnTo>
                  <a:pt x="8586" y="278"/>
                </a:lnTo>
                <a:lnTo>
                  <a:pt x="8592" y="274"/>
                </a:lnTo>
                <a:lnTo>
                  <a:pt x="8598" y="268"/>
                </a:lnTo>
                <a:lnTo>
                  <a:pt x="8598" y="266"/>
                </a:lnTo>
                <a:lnTo>
                  <a:pt x="8592" y="264"/>
                </a:lnTo>
                <a:lnTo>
                  <a:pt x="8580" y="264"/>
                </a:lnTo>
                <a:lnTo>
                  <a:pt x="8558" y="268"/>
                </a:lnTo>
                <a:lnTo>
                  <a:pt x="8544" y="272"/>
                </a:lnTo>
                <a:lnTo>
                  <a:pt x="8534" y="276"/>
                </a:lnTo>
                <a:lnTo>
                  <a:pt x="8532" y="278"/>
                </a:lnTo>
                <a:lnTo>
                  <a:pt x="8534" y="280"/>
                </a:lnTo>
                <a:lnTo>
                  <a:pt x="8548" y="284"/>
                </a:lnTo>
                <a:lnTo>
                  <a:pt x="8566" y="284"/>
                </a:lnTo>
                <a:close/>
                <a:moveTo>
                  <a:pt x="8560" y="322"/>
                </a:moveTo>
                <a:lnTo>
                  <a:pt x="8560" y="322"/>
                </a:lnTo>
                <a:lnTo>
                  <a:pt x="8570" y="324"/>
                </a:lnTo>
                <a:lnTo>
                  <a:pt x="8578" y="324"/>
                </a:lnTo>
                <a:lnTo>
                  <a:pt x="8582" y="322"/>
                </a:lnTo>
                <a:lnTo>
                  <a:pt x="8586" y="320"/>
                </a:lnTo>
                <a:lnTo>
                  <a:pt x="8594" y="314"/>
                </a:lnTo>
                <a:lnTo>
                  <a:pt x="8600" y="312"/>
                </a:lnTo>
                <a:lnTo>
                  <a:pt x="8606" y="312"/>
                </a:lnTo>
                <a:lnTo>
                  <a:pt x="8614" y="310"/>
                </a:lnTo>
                <a:lnTo>
                  <a:pt x="8618" y="306"/>
                </a:lnTo>
                <a:lnTo>
                  <a:pt x="8618" y="300"/>
                </a:lnTo>
                <a:lnTo>
                  <a:pt x="8618" y="292"/>
                </a:lnTo>
                <a:lnTo>
                  <a:pt x="8612" y="288"/>
                </a:lnTo>
                <a:lnTo>
                  <a:pt x="8604" y="284"/>
                </a:lnTo>
                <a:lnTo>
                  <a:pt x="8592" y="284"/>
                </a:lnTo>
                <a:lnTo>
                  <a:pt x="8576" y="288"/>
                </a:lnTo>
                <a:lnTo>
                  <a:pt x="8558" y="292"/>
                </a:lnTo>
                <a:lnTo>
                  <a:pt x="8544" y="294"/>
                </a:lnTo>
                <a:lnTo>
                  <a:pt x="8532" y="292"/>
                </a:lnTo>
                <a:lnTo>
                  <a:pt x="8522" y="290"/>
                </a:lnTo>
                <a:lnTo>
                  <a:pt x="8514" y="288"/>
                </a:lnTo>
                <a:lnTo>
                  <a:pt x="8508" y="290"/>
                </a:lnTo>
                <a:lnTo>
                  <a:pt x="8502" y="294"/>
                </a:lnTo>
                <a:lnTo>
                  <a:pt x="8496" y="304"/>
                </a:lnTo>
                <a:lnTo>
                  <a:pt x="8494" y="314"/>
                </a:lnTo>
                <a:lnTo>
                  <a:pt x="8494" y="318"/>
                </a:lnTo>
                <a:lnTo>
                  <a:pt x="8496" y="320"/>
                </a:lnTo>
                <a:lnTo>
                  <a:pt x="8502" y="324"/>
                </a:lnTo>
                <a:lnTo>
                  <a:pt x="8512" y="324"/>
                </a:lnTo>
                <a:lnTo>
                  <a:pt x="8534" y="320"/>
                </a:lnTo>
                <a:lnTo>
                  <a:pt x="8548" y="320"/>
                </a:lnTo>
                <a:lnTo>
                  <a:pt x="8560" y="322"/>
                </a:lnTo>
                <a:close/>
                <a:moveTo>
                  <a:pt x="8116" y="340"/>
                </a:moveTo>
                <a:lnTo>
                  <a:pt x="8116" y="340"/>
                </a:lnTo>
                <a:lnTo>
                  <a:pt x="8110" y="342"/>
                </a:lnTo>
                <a:lnTo>
                  <a:pt x="8108" y="346"/>
                </a:lnTo>
                <a:lnTo>
                  <a:pt x="8108" y="350"/>
                </a:lnTo>
                <a:lnTo>
                  <a:pt x="8108" y="352"/>
                </a:lnTo>
                <a:lnTo>
                  <a:pt x="8112" y="354"/>
                </a:lnTo>
                <a:lnTo>
                  <a:pt x="8116" y="356"/>
                </a:lnTo>
                <a:lnTo>
                  <a:pt x="8120" y="356"/>
                </a:lnTo>
                <a:lnTo>
                  <a:pt x="8126" y="354"/>
                </a:lnTo>
                <a:lnTo>
                  <a:pt x="8134" y="346"/>
                </a:lnTo>
                <a:lnTo>
                  <a:pt x="8136" y="344"/>
                </a:lnTo>
                <a:lnTo>
                  <a:pt x="8136" y="340"/>
                </a:lnTo>
                <a:lnTo>
                  <a:pt x="8134" y="338"/>
                </a:lnTo>
                <a:lnTo>
                  <a:pt x="8130" y="338"/>
                </a:lnTo>
                <a:lnTo>
                  <a:pt x="8116" y="340"/>
                </a:lnTo>
                <a:close/>
                <a:moveTo>
                  <a:pt x="8170" y="368"/>
                </a:moveTo>
                <a:lnTo>
                  <a:pt x="8170" y="368"/>
                </a:lnTo>
                <a:lnTo>
                  <a:pt x="8178" y="366"/>
                </a:lnTo>
                <a:lnTo>
                  <a:pt x="8182" y="364"/>
                </a:lnTo>
                <a:lnTo>
                  <a:pt x="8180" y="360"/>
                </a:lnTo>
                <a:lnTo>
                  <a:pt x="8176" y="356"/>
                </a:lnTo>
                <a:lnTo>
                  <a:pt x="8168" y="354"/>
                </a:lnTo>
                <a:lnTo>
                  <a:pt x="8158" y="352"/>
                </a:lnTo>
                <a:lnTo>
                  <a:pt x="8148" y="352"/>
                </a:lnTo>
                <a:lnTo>
                  <a:pt x="8138" y="356"/>
                </a:lnTo>
                <a:lnTo>
                  <a:pt x="8132" y="360"/>
                </a:lnTo>
                <a:lnTo>
                  <a:pt x="8128" y="362"/>
                </a:lnTo>
                <a:lnTo>
                  <a:pt x="8130" y="364"/>
                </a:lnTo>
                <a:lnTo>
                  <a:pt x="8134" y="366"/>
                </a:lnTo>
                <a:lnTo>
                  <a:pt x="8148" y="366"/>
                </a:lnTo>
                <a:lnTo>
                  <a:pt x="8170" y="368"/>
                </a:lnTo>
                <a:close/>
                <a:moveTo>
                  <a:pt x="8394" y="332"/>
                </a:moveTo>
                <a:lnTo>
                  <a:pt x="8394" y="332"/>
                </a:lnTo>
                <a:lnTo>
                  <a:pt x="8382" y="332"/>
                </a:lnTo>
                <a:lnTo>
                  <a:pt x="8370" y="332"/>
                </a:lnTo>
                <a:lnTo>
                  <a:pt x="8366" y="332"/>
                </a:lnTo>
                <a:lnTo>
                  <a:pt x="8360" y="336"/>
                </a:lnTo>
                <a:lnTo>
                  <a:pt x="8358" y="340"/>
                </a:lnTo>
                <a:lnTo>
                  <a:pt x="8354" y="346"/>
                </a:lnTo>
                <a:lnTo>
                  <a:pt x="8354" y="352"/>
                </a:lnTo>
                <a:lnTo>
                  <a:pt x="8356" y="356"/>
                </a:lnTo>
                <a:lnTo>
                  <a:pt x="8360" y="358"/>
                </a:lnTo>
                <a:lnTo>
                  <a:pt x="8366" y="358"/>
                </a:lnTo>
                <a:lnTo>
                  <a:pt x="8382" y="356"/>
                </a:lnTo>
                <a:lnTo>
                  <a:pt x="8400" y="356"/>
                </a:lnTo>
                <a:lnTo>
                  <a:pt x="8408" y="356"/>
                </a:lnTo>
                <a:lnTo>
                  <a:pt x="8412" y="354"/>
                </a:lnTo>
                <a:lnTo>
                  <a:pt x="8414" y="348"/>
                </a:lnTo>
                <a:lnTo>
                  <a:pt x="8412" y="344"/>
                </a:lnTo>
                <a:lnTo>
                  <a:pt x="8410" y="338"/>
                </a:lnTo>
                <a:lnTo>
                  <a:pt x="8406" y="334"/>
                </a:lnTo>
                <a:lnTo>
                  <a:pt x="8400" y="332"/>
                </a:lnTo>
                <a:lnTo>
                  <a:pt x="8394" y="332"/>
                </a:lnTo>
                <a:close/>
                <a:moveTo>
                  <a:pt x="8414" y="336"/>
                </a:moveTo>
                <a:lnTo>
                  <a:pt x="8414" y="336"/>
                </a:lnTo>
                <a:lnTo>
                  <a:pt x="8420" y="344"/>
                </a:lnTo>
                <a:lnTo>
                  <a:pt x="8428" y="348"/>
                </a:lnTo>
                <a:lnTo>
                  <a:pt x="8440" y="352"/>
                </a:lnTo>
                <a:lnTo>
                  <a:pt x="8446" y="354"/>
                </a:lnTo>
                <a:lnTo>
                  <a:pt x="8450" y="352"/>
                </a:lnTo>
                <a:lnTo>
                  <a:pt x="8452" y="350"/>
                </a:lnTo>
                <a:lnTo>
                  <a:pt x="8452" y="346"/>
                </a:lnTo>
                <a:lnTo>
                  <a:pt x="8454" y="342"/>
                </a:lnTo>
                <a:lnTo>
                  <a:pt x="8456" y="338"/>
                </a:lnTo>
                <a:lnTo>
                  <a:pt x="8462" y="336"/>
                </a:lnTo>
                <a:lnTo>
                  <a:pt x="8470" y="336"/>
                </a:lnTo>
                <a:lnTo>
                  <a:pt x="8488" y="334"/>
                </a:lnTo>
                <a:lnTo>
                  <a:pt x="8492" y="332"/>
                </a:lnTo>
                <a:lnTo>
                  <a:pt x="8494" y="330"/>
                </a:lnTo>
                <a:lnTo>
                  <a:pt x="8492" y="328"/>
                </a:lnTo>
                <a:lnTo>
                  <a:pt x="8488" y="326"/>
                </a:lnTo>
                <a:lnTo>
                  <a:pt x="8468" y="322"/>
                </a:lnTo>
                <a:lnTo>
                  <a:pt x="8444" y="320"/>
                </a:lnTo>
                <a:lnTo>
                  <a:pt x="8422" y="320"/>
                </a:lnTo>
                <a:lnTo>
                  <a:pt x="8414" y="322"/>
                </a:lnTo>
                <a:lnTo>
                  <a:pt x="8410" y="326"/>
                </a:lnTo>
                <a:lnTo>
                  <a:pt x="8410" y="330"/>
                </a:lnTo>
                <a:lnTo>
                  <a:pt x="8414" y="336"/>
                </a:lnTo>
                <a:close/>
                <a:moveTo>
                  <a:pt x="8486" y="354"/>
                </a:moveTo>
                <a:lnTo>
                  <a:pt x="8486" y="354"/>
                </a:lnTo>
                <a:lnTo>
                  <a:pt x="8476" y="356"/>
                </a:lnTo>
                <a:lnTo>
                  <a:pt x="8474" y="360"/>
                </a:lnTo>
                <a:lnTo>
                  <a:pt x="8476" y="362"/>
                </a:lnTo>
                <a:lnTo>
                  <a:pt x="8480" y="362"/>
                </a:lnTo>
                <a:lnTo>
                  <a:pt x="8498" y="364"/>
                </a:lnTo>
                <a:lnTo>
                  <a:pt x="8516" y="362"/>
                </a:lnTo>
                <a:lnTo>
                  <a:pt x="8524" y="362"/>
                </a:lnTo>
                <a:lnTo>
                  <a:pt x="8526" y="360"/>
                </a:lnTo>
                <a:lnTo>
                  <a:pt x="8524" y="356"/>
                </a:lnTo>
                <a:lnTo>
                  <a:pt x="8522" y="354"/>
                </a:lnTo>
                <a:lnTo>
                  <a:pt x="8506" y="352"/>
                </a:lnTo>
                <a:lnTo>
                  <a:pt x="8498" y="352"/>
                </a:lnTo>
                <a:lnTo>
                  <a:pt x="8488" y="352"/>
                </a:lnTo>
                <a:lnTo>
                  <a:pt x="8486" y="354"/>
                </a:lnTo>
                <a:close/>
                <a:moveTo>
                  <a:pt x="8458" y="244"/>
                </a:moveTo>
                <a:lnTo>
                  <a:pt x="8458" y="244"/>
                </a:lnTo>
                <a:lnTo>
                  <a:pt x="8468" y="244"/>
                </a:lnTo>
                <a:lnTo>
                  <a:pt x="8470" y="242"/>
                </a:lnTo>
                <a:lnTo>
                  <a:pt x="8468" y="242"/>
                </a:lnTo>
                <a:lnTo>
                  <a:pt x="8460" y="238"/>
                </a:lnTo>
                <a:lnTo>
                  <a:pt x="8444" y="232"/>
                </a:lnTo>
                <a:lnTo>
                  <a:pt x="8432" y="228"/>
                </a:lnTo>
                <a:lnTo>
                  <a:pt x="8424" y="228"/>
                </a:lnTo>
                <a:lnTo>
                  <a:pt x="8416" y="230"/>
                </a:lnTo>
                <a:lnTo>
                  <a:pt x="8406" y="234"/>
                </a:lnTo>
                <a:lnTo>
                  <a:pt x="8398" y="238"/>
                </a:lnTo>
                <a:lnTo>
                  <a:pt x="8396" y="240"/>
                </a:lnTo>
                <a:lnTo>
                  <a:pt x="8400" y="240"/>
                </a:lnTo>
                <a:lnTo>
                  <a:pt x="8408" y="240"/>
                </a:lnTo>
                <a:lnTo>
                  <a:pt x="8430" y="242"/>
                </a:lnTo>
                <a:lnTo>
                  <a:pt x="8458" y="244"/>
                </a:lnTo>
                <a:close/>
                <a:moveTo>
                  <a:pt x="8344" y="256"/>
                </a:moveTo>
                <a:lnTo>
                  <a:pt x="8344" y="256"/>
                </a:lnTo>
                <a:lnTo>
                  <a:pt x="8348" y="258"/>
                </a:lnTo>
                <a:lnTo>
                  <a:pt x="8352" y="258"/>
                </a:lnTo>
                <a:lnTo>
                  <a:pt x="8360" y="256"/>
                </a:lnTo>
                <a:lnTo>
                  <a:pt x="8368" y="256"/>
                </a:lnTo>
                <a:lnTo>
                  <a:pt x="8374" y="258"/>
                </a:lnTo>
                <a:lnTo>
                  <a:pt x="8380" y="260"/>
                </a:lnTo>
                <a:lnTo>
                  <a:pt x="8384" y="262"/>
                </a:lnTo>
                <a:lnTo>
                  <a:pt x="8388" y="262"/>
                </a:lnTo>
                <a:lnTo>
                  <a:pt x="8398" y="260"/>
                </a:lnTo>
                <a:lnTo>
                  <a:pt x="8412" y="256"/>
                </a:lnTo>
                <a:lnTo>
                  <a:pt x="8436" y="252"/>
                </a:lnTo>
                <a:lnTo>
                  <a:pt x="8440" y="252"/>
                </a:lnTo>
                <a:lnTo>
                  <a:pt x="8440" y="250"/>
                </a:lnTo>
                <a:lnTo>
                  <a:pt x="8428" y="248"/>
                </a:lnTo>
                <a:lnTo>
                  <a:pt x="8386" y="242"/>
                </a:lnTo>
                <a:lnTo>
                  <a:pt x="8380" y="242"/>
                </a:lnTo>
                <a:lnTo>
                  <a:pt x="8376" y="244"/>
                </a:lnTo>
                <a:lnTo>
                  <a:pt x="8376" y="246"/>
                </a:lnTo>
                <a:lnTo>
                  <a:pt x="8378" y="248"/>
                </a:lnTo>
                <a:lnTo>
                  <a:pt x="8382" y="252"/>
                </a:lnTo>
                <a:lnTo>
                  <a:pt x="8380" y="252"/>
                </a:lnTo>
                <a:lnTo>
                  <a:pt x="8376" y="252"/>
                </a:lnTo>
                <a:lnTo>
                  <a:pt x="8350" y="252"/>
                </a:lnTo>
                <a:lnTo>
                  <a:pt x="8342" y="254"/>
                </a:lnTo>
                <a:lnTo>
                  <a:pt x="8344" y="256"/>
                </a:lnTo>
                <a:close/>
                <a:moveTo>
                  <a:pt x="8442" y="270"/>
                </a:moveTo>
                <a:lnTo>
                  <a:pt x="8442" y="270"/>
                </a:lnTo>
                <a:lnTo>
                  <a:pt x="8442" y="272"/>
                </a:lnTo>
                <a:lnTo>
                  <a:pt x="8450" y="276"/>
                </a:lnTo>
                <a:lnTo>
                  <a:pt x="8462" y="278"/>
                </a:lnTo>
                <a:lnTo>
                  <a:pt x="8472" y="278"/>
                </a:lnTo>
                <a:lnTo>
                  <a:pt x="8474" y="278"/>
                </a:lnTo>
                <a:lnTo>
                  <a:pt x="8472" y="276"/>
                </a:lnTo>
                <a:lnTo>
                  <a:pt x="8464" y="270"/>
                </a:lnTo>
                <a:lnTo>
                  <a:pt x="8452" y="268"/>
                </a:lnTo>
                <a:lnTo>
                  <a:pt x="8446" y="268"/>
                </a:lnTo>
                <a:lnTo>
                  <a:pt x="8442" y="270"/>
                </a:lnTo>
                <a:close/>
                <a:moveTo>
                  <a:pt x="8478" y="296"/>
                </a:moveTo>
                <a:lnTo>
                  <a:pt x="8478" y="296"/>
                </a:lnTo>
                <a:lnTo>
                  <a:pt x="8484" y="294"/>
                </a:lnTo>
                <a:lnTo>
                  <a:pt x="8486" y="290"/>
                </a:lnTo>
                <a:lnTo>
                  <a:pt x="8486" y="288"/>
                </a:lnTo>
                <a:lnTo>
                  <a:pt x="8484" y="286"/>
                </a:lnTo>
                <a:lnTo>
                  <a:pt x="8480" y="286"/>
                </a:lnTo>
                <a:lnTo>
                  <a:pt x="8472" y="286"/>
                </a:lnTo>
                <a:lnTo>
                  <a:pt x="8462" y="286"/>
                </a:lnTo>
                <a:lnTo>
                  <a:pt x="8450" y="290"/>
                </a:lnTo>
                <a:lnTo>
                  <a:pt x="8444" y="292"/>
                </a:lnTo>
                <a:lnTo>
                  <a:pt x="8444" y="294"/>
                </a:lnTo>
                <a:lnTo>
                  <a:pt x="8450" y="294"/>
                </a:lnTo>
                <a:lnTo>
                  <a:pt x="8464" y="296"/>
                </a:lnTo>
                <a:lnTo>
                  <a:pt x="8478" y="296"/>
                </a:lnTo>
                <a:close/>
                <a:moveTo>
                  <a:pt x="8372" y="268"/>
                </a:moveTo>
                <a:lnTo>
                  <a:pt x="8372" y="268"/>
                </a:lnTo>
                <a:lnTo>
                  <a:pt x="8370" y="268"/>
                </a:lnTo>
                <a:lnTo>
                  <a:pt x="8372" y="270"/>
                </a:lnTo>
                <a:lnTo>
                  <a:pt x="8378" y="272"/>
                </a:lnTo>
                <a:lnTo>
                  <a:pt x="8388" y="274"/>
                </a:lnTo>
                <a:lnTo>
                  <a:pt x="8400" y="278"/>
                </a:lnTo>
                <a:lnTo>
                  <a:pt x="8416" y="284"/>
                </a:lnTo>
                <a:lnTo>
                  <a:pt x="8426" y="286"/>
                </a:lnTo>
                <a:lnTo>
                  <a:pt x="8444" y="286"/>
                </a:lnTo>
                <a:lnTo>
                  <a:pt x="8456" y="284"/>
                </a:lnTo>
                <a:lnTo>
                  <a:pt x="8458" y="284"/>
                </a:lnTo>
                <a:lnTo>
                  <a:pt x="8456" y="282"/>
                </a:lnTo>
                <a:lnTo>
                  <a:pt x="8432" y="276"/>
                </a:lnTo>
                <a:lnTo>
                  <a:pt x="8418" y="272"/>
                </a:lnTo>
                <a:lnTo>
                  <a:pt x="8400" y="268"/>
                </a:lnTo>
                <a:lnTo>
                  <a:pt x="8384" y="268"/>
                </a:lnTo>
                <a:lnTo>
                  <a:pt x="8372" y="268"/>
                </a:lnTo>
                <a:close/>
                <a:moveTo>
                  <a:pt x="8332" y="280"/>
                </a:moveTo>
                <a:lnTo>
                  <a:pt x="8332" y="280"/>
                </a:lnTo>
                <a:lnTo>
                  <a:pt x="8338" y="282"/>
                </a:lnTo>
                <a:lnTo>
                  <a:pt x="8344" y="284"/>
                </a:lnTo>
                <a:lnTo>
                  <a:pt x="8364" y="288"/>
                </a:lnTo>
                <a:lnTo>
                  <a:pt x="8390" y="294"/>
                </a:lnTo>
                <a:lnTo>
                  <a:pt x="8404" y="298"/>
                </a:lnTo>
                <a:lnTo>
                  <a:pt x="8412" y="302"/>
                </a:lnTo>
                <a:lnTo>
                  <a:pt x="8424" y="300"/>
                </a:lnTo>
                <a:lnTo>
                  <a:pt x="8432" y="296"/>
                </a:lnTo>
                <a:lnTo>
                  <a:pt x="8434" y="294"/>
                </a:lnTo>
                <a:lnTo>
                  <a:pt x="8432" y="294"/>
                </a:lnTo>
                <a:lnTo>
                  <a:pt x="8410" y="286"/>
                </a:lnTo>
                <a:lnTo>
                  <a:pt x="8380" y="276"/>
                </a:lnTo>
                <a:lnTo>
                  <a:pt x="8366" y="274"/>
                </a:lnTo>
                <a:lnTo>
                  <a:pt x="8354" y="274"/>
                </a:lnTo>
                <a:lnTo>
                  <a:pt x="8348" y="274"/>
                </a:lnTo>
                <a:lnTo>
                  <a:pt x="8340" y="274"/>
                </a:lnTo>
                <a:lnTo>
                  <a:pt x="8326" y="268"/>
                </a:lnTo>
                <a:lnTo>
                  <a:pt x="8320" y="266"/>
                </a:lnTo>
                <a:lnTo>
                  <a:pt x="8314" y="266"/>
                </a:lnTo>
                <a:lnTo>
                  <a:pt x="8308" y="268"/>
                </a:lnTo>
                <a:lnTo>
                  <a:pt x="8302" y="272"/>
                </a:lnTo>
                <a:lnTo>
                  <a:pt x="8300" y="274"/>
                </a:lnTo>
                <a:lnTo>
                  <a:pt x="8302" y="276"/>
                </a:lnTo>
                <a:lnTo>
                  <a:pt x="8308" y="278"/>
                </a:lnTo>
                <a:lnTo>
                  <a:pt x="8320" y="278"/>
                </a:lnTo>
                <a:lnTo>
                  <a:pt x="8332" y="280"/>
                </a:lnTo>
                <a:close/>
                <a:moveTo>
                  <a:pt x="8304" y="294"/>
                </a:moveTo>
                <a:lnTo>
                  <a:pt x="8304" y="294"/>
                </a:lnTo>
                <a:lnTo>
                  <a:pt x="8312" y="296"/>
                </a:lnTo>
                <a:lnTo>
                  <a:pt x="8316" y="298"/>
                </a:lnTo>
                <a:lnTo>
                  <a:pt x="8320" y="300"/>
                </a:lnTo>
                <a:lnTo>
                  <a:pt x="8328" y="298"/>
                </a:lnTo>
                <a:lnTo>
                  <a:pt x="8340" y="296"/>
                </a:lnTo>
                <a:lnTo>
                  <a:pt x="8352" y="296"/>
                </a:lnTo>
                <a:lnTo>
                  <a:pt x="8360" y="294"/>
                </a:lnTo>
                <a:lnTo>
                  <a:pt x="8358" y="294"/>
                </a:lnTo>
                <a:lnTo>
                  <a:pt x="8340" y="288"/>
                </a:lnTo>
                <a:lnTo>
                  <a:pt x="8330" y="286"/>
                </a:lnTo>
                <a:lnTo>
                  <a:pt x="8324" y="286"/>
                </a:lnTo>
                <a:lnTo>
                  <a:pt x="8320" y="288"/>
                </a:lnTo>
                <a:lnTo>
                  <a:pt x="8318" y="290"/>
                </a:lnTo>
                <a:lnTo>
                  <a:pt x="8312" y="290"/>
                </a:lnTo>
                <a:lnTo>
                  <a:pt x="8302" y="286"/>
                </a:lnTo>
                <a:lnTo>
                  <a:pt x="8292" y="286"/>
                </a:lnTo>
                <a:lnTo>
                  <a:pt x="8288" y="288"/>
                </a:lnTo>
                <a:lnTo>
                  <a:pt x="8284" y="292"/>
                </a:lnTo>
                <a:lnTo>
                  <a:pt x="8282" y="294"/>
                </a:lnTo>
                <a:lnTo>
                  <a:pt x="8286" y="294"/>
                </a:lnTo>
                <a:lnTo>
                  <a:pt x="8304" y="294"/>
                </a:lnTo>
                <a:close/>
                <a:moveTo>
                  <a:pt x="8370" y="298"/>
                </a:moveTo>
                <a:lnTo>
                  <a:pt x="8370" y="298"/>
                </a:lnTo>
                <a:lnTo>
                  <a:pt x="8350" y="300"/>
                </a:lnTo>
                <a:lnTo>
                  <a:pt x="8346" y="302"/>
                </a:lnTo>
                <a:lnTo>
                  <a:pt x="8350" y="306"/>
                </a:lnTo>
                <a:lnTo>
                  <a:pt x="8358" y="308"/>
                </a:lnTo>
                <a:lnTo>
                  <a:pt x="8372" y="308"/>
                </a:lnTo>
                <a:lnTo>
                  <a:pt x="8398" y="306"/>
                </a:lnTo>
                <a:lnTo>
                  <a:pt x="8402" y="304"/>
                </a:lnTo>
                <a:lnTo>
                  <a:pt x="8404" y="304"/>
                </a:lnTo>
                <a:lnTo>
                  <a:pt x="8398" y="300"/>
                </a:lnTo>
                <a:lnTo>
                  <a:pt x="8384" y="298"/>
                </a:lnTo>
                <a:lnTo>
                  <a:pt x="8370" y="298"/>
                </a:lnTo>
                <a:close/>
                <a:moveTo>
                  <a:pt x="8432" y="314"/>
                </a:moveTo>
                <a:lnTo>
                  <a:pt x="8432" y="314"/>
                </a:lnTo>
                <a:lnTo>
                  <a:pt x="8442" y="314"/>
                </a:lnTo>
                <a:lnTo>
                  <a:pt x="8446" y="314"/>
                </a:lnTo>
                <a:lnTo>
                  <a:pt x="8448" y="312"/>
                </a:lnTo>
                <a:lnTo>
                  <a:pt x="8448" y="310"/>
                </a:lnTo>
                <a:lnTo>
                  <a:pt x="8448" y="308"/>
                </a:lnTo>
                <a:lnTo>
                  <a:pt x="8442" y="306"/>
                </a:lnTo>
                <a:lnTo>
                  <a:pt x="8430" y="306"/>
                </a:lnTo>
                <a:lnTo>
                  <a:pt x="8420" y="308"/>
                </a:lnTo>
                <a:lnTo>
                  <a:pt x="8418" y="308"/>
                </a:lnTo>
                <a:lnTo>
                  <a:pt x="8420" y="310"/>
                </a:lnTo>
                <a:lnTo>
                  <a:pt x="8424" y="312"/>
                </a:lnTo>
                <a:lnTo>
                  <a:pt x="8432" y="314"/>
                </a:lnTo>
                <a:close/>
                <a:moveTo>
                  <a:pt x="8294" y="324"/>
                </a:moveTo>
                <a:lnTo>
                  <a:pt x="8294" y="324"/>
                </a:lnTo>
                <a:lnTo>
                  <a:pt x="8304" y="322"/>
                </a:lnTo>
                <a:lnTo>
                  <a:pt x="8304" y="320"/>
                </a:lnTo>
                <a:lnTo>
                  <a:pt x="8302" y="316"/>
                </a:lnTo>
                <a:lnTo>
                  <a:pt x="8296" y="312"/>
                </a:lnTo>
                <a:lnTo>
                  <a:pt x="8290" y="310"/>
                </a:lnTo>
                <a:lnTo>
                  <a:pt x="8284" y="308"/>
                </a:lnTo>
                <a:lnTo>
                  <a:pt x="8280" y="310"/>
                </a:lnTo>
                <a:lnTo>
                  <a:pt x="8278" y="312"/>
                </a:lnTo>
                <a:lnTo>
                  <a:pt x="8280" y="314"/>
                </a:lnTo>
                <a:lnTo>
                  <a:pt x="8282" y="314"/>
                </a:lnTo>
                <a:lnTo>
                  <a:pt x="8280" y="316"/>
                </a:lnTo>
                <a:lnTo>
                  <a:pt x="8278" y="320"/>
                </a:lnTo>
                <a:lnTo>
                  <a:pt x="8278" y="322"/>
                </a:lnTo>
                <a:lnTo>
                  <a:pt x="8280" y="322"/>
                </a:lnTo>
                <a:lnTo>
                  <a:pt x="8294" y="324"/>
                </a:lnTo>
                <a:close/>
                <a:moveTo>
                  <a:pt x="11820" y="2336"/>
                </a:moveTo>
                <a:lnTo>
                  <a:pt x="11820" y="2336"/>
                </a:lnTo>
                <a:lnTo>
                  <a:pt x="11820" y="2338"/>
                </a:lnTo>
                <a:lnTo>
                  <a:pt x="11824" y="2342"/>
                </a:lnTo>
                <a:lnTo>
                  <a:pt x="11830" y="2348"/>
                </a:lnTo>
                <a:lnTo>
                  <a:pt x="11838" y="2360"/>
                </a:lnTo>
                <a:lnTo>
                  <a:pt x="11840" y="2368"/>
                </a:lnTo>
                <a:lnTo>
                  <a:pt x="11840" y="2374"/>
                </a:lnTo>
                <a:lnTo>
                  <a:pt x="11838" y="2386"/>
                </a:lnTo>
                <a:lnTo>
                  <a:pt x="11832" y="2398"/>
                </a:lnTo>
                <a:lnTo>
                  <a:pt x="11832" y="2404"/>
                </a:lnTo>
                <a:lnTo>
                  <a:pt x="11834" y="2412"/>
                </a:lnTo>
                <a:lnTo>
                  <a:pt x="11836" y="2422"/>
                </a:lnTo>
                <a:lnTo>
                  <a:pt x="11836" y="2436"/>
                </a:lnTo>
                <a:lnTo>
                  <a:pt x="11836" y="2466"/>
                </a:lnTo>
                <a:lnTo>
                  <a:pt x="11832" y="2492"/>
                </a:lnTo>
                <a:lnTo>
                  <a:pt x="11828" y="2504"/>
                </a:lnTo>
                <a:lnTo>
                  <a:pt x="11826" y="2510"/>
                </a:lnTo>
                <a:lnTo>
                  <a:pt x="11824" y="2514"/>
                </a:lnTo>
                <a:lnTo>
                  <a:pt x="11826" y="2520"/>
                </a:lnTo>
                <a:lnTo>
                  <a:pt x="11832" y="2530"/>
                </a:lnTo>
                <a:lnTo>
                  <a:pt x="11834" y="2536"/>
                </a:lnTo>
                <a:lnTo>
                  <a:pt x="11836" y="2544"/>
                </a:lnTo>
                <a:lnTo>
                  <a:pt x="11836" y="2554"/>
                </a:lnTo>
                <a:lnTo>
                  <a:pt x="11830" y="2568"/>
                </a:lnTo>
                <a:lnTo>
                  <a:pt x="11828" y="2578"/>
                </a:lnTo>
                <a:lnTo>
                  <a:pt x="11828" y="2586"/>
                </a:lnTo>
                <a:lnTo>
                  <a:pt x="11830" y="2600"/>
                </a:lnTo>
                <a:lnTo>
                  <a:pt x="11832" y="2612"/>
                </a:lnTo>
                <a:lnTo>
                  <a:pt x="11832" y="2618"/>
                </a:lnTo>
                <a:lnTo>
                  <a:pt x="11830" y="2624"/>
                </a:lnTo>
                <a:lnTo>
                  <a:pt x="11824" y="2634"/>
                </a:lnTo>
                <a:lnTo>
                  <a:pt x="11822" y="2644"/>
                </a:lnTo>
                <a:lnTo>
                  <a:pt x="11824" y="2654"/>
                </a:lnTo>
                <a:lnTo>
                  <a:pt x="11828" y="2666"/>
                </a:lnTo>
                <a:lnTo>
                  <a:pt x="11830" y="2678"/>
                </a:lnTo>
                <a:lnTo>
                  <a:pt x="11832" y="2678"/>
                </a:lnTo>
                <a:lnTo>
                  <a:pt x="11834" y="2676"/>
                </a:lnTo>
                <a:lnTo>
                  <a:pt x="11838" y="2668"/>
                </a:lnTo>
                <a:lnTo>
                  <a:pt x="11842" y="2654"/>
                </a:lnTo>
                <a:lnTo>
                  <a:pt x="11846" y="2642"/>
                </a:lnTo>
                <a:lnTo>
                  <a:pt x="11852" y="2632"/>
                </a:lnTo>
                <a:lnTo>
                  <a:pt x="11854" y="2630"/>
                </a:lnTo>
                <a:lnTo>
                  <a:pt x="11856" y="2630"/>
                </a:lnTo>
                <a:lnTo>
                  <a:pt x="11860" y="2634"/>
                </a:lnTo>
                <a:lnTo>
                  <a:pt x="11864" y="2638"/>
                </a:lnTo>
                <a:lnTo>
                  <a:pt x="11868" y="2638"/>
                </a:lnTo>
                <a:lnTo>
                  <a:pt x="11874" y="2638"/>
                </a:lnTo>
                <a:lnTo>
                  <a:pt x="11880" y="2638"/>
                </a:lnTo>
                <a:lnTo>
                  <a:pt x="11882" y="2642"/>
                </a:lnTo>
                <a:lnTo>
                  <a:pt x="11884" y="2646"/>
                </a:lnTo>
                <a:lnTo>
                  <a:pt x="11886" y="2656"/>
                </a:lnTo>
                <a:lnTo>
                  <a:pt x="11888" y="2664"/>
                </a:lnTo>
                <a:lnTo>
                  <a:pt x="11888" y="2666"/>
                </a:lnTo>
                <a:lnTo>
                  <a:pt x="11890" y="2664"/>
                </a:lnTo>
                <a:lnTo>
                  <a:pt x="11894" y="2652"/>
                </a:lnTo>
                <a:lnTo>
                  <a:pt x="11894" y="2648"/>
                </a:lnTo>
                <a:lnTo>
                  <a:pt x="11892" y="2642"/>
                </a:lnTo>
                <a:lnTo>
                  <a:pt x="11892" y="2634"/>
                </a:lnTo>
                <a:lnTo>
                  <a:pt x="11892" y="2626"/>
                </a:lnTo>
                <a:lnTo>
                  <a:pt x="11890" y="2624"/>
                </a:lnTo>
                <a:lnTo>
                  <a:pt x="11888" y="2626"/>
                </a:lnTo>
                <a:lnTo>
                  <a:pt x="11882" y="2624"/>
                </a:lnTo>
                <a:lnTo>
                  <a:pt x="11878" y="2622"/>
                </a:lnTo>
                <a:lnTo>
                  <a:pt x="11876" y="2618"/>
                </a:lnTo>
                <a:lnTo>
                  <a:pt x="11872" y="2610"/>
                </a:lnTo>
                <a:lnTo>
                  <a:pt x="11868" y="2598"/>
                </a:lnTo>
                <a:lnTo>
                  <a:pt x="11864" y="2594"/>
                </a:lnTo>
                <a:lnTo>
                  <a:pt x="11860" y="2588"/>
                </a:lnTo>
                <a:lnTo>
                  <a:pt x="11856" y="2582"/>
                </a:lnTo>
                <a:lnTo>
                  <a:pt x="11852" y="2572"/>
                </a:lnTo>
                <a:lnTo>
                  <a:pt x="11852" y="2562"/>
                </a:lnTo>
                <a:lnTo>
                  <a:pt x="11854" y="2550"/>
                </a:lnTo>
                <a:lnTo>
                  <a:pt x="11860" y="2528"/>
                </a:lnTo>
                <a:lnTo>
                  <a:pt x="11866" y="2512"/>
                </a:lnTo>
                <a:lnTo>
                  <a:pt x="11870" y="2508"/>
                </a:lnTo>
                <a:lnTo>
                  <a:pt x="11870" y="2502"/>
                </a:lnTo>
                <a:lnTo>
                  <a:pt x="11870" y="2494"/>
                </a:lnTo>
                <a:lnTo>
                  <a:pt x="11872" y="2490"/>
                </a:lnTo>
                <a:lnTo>
                  <a:pt x="11874" y="2486"/>
                </a:lnTo>
                <a:lnTo>
                  <a:pt x="11876" y="2484"/>
                </a:lnTo>
                <a:lnTo>
                  <a:pt x="11882" y="2482"/>
                </a:lnTo>
                <a:lnTo>
                  <a:pt x="11892" y="2480"/>
                </a:lnTo>
                <a:lnTo>
                  <a:pt x="11902" y="2480"/>
                </a:lnTo>
                <a:lnTo>
                  <a:pt x="11914" y="2484"/>
                </a:lnTo>
                <a:lnTo>
                  <a:pt x="11924" y="2494"/>
                </a:lnTo>
                <a:lnTo>
                  <a:pt x="11938" y="2512"/>
                </a:lnTo>
                <a:lnTo>
                  <a:pt x="11940" y="2516"/>
                </a:lnTo>
                <a:lnTo>
                  <a:pt x="11940" y="2510"/>
                </a:lnTo>
                <a:lnTo>
                  <a:pt x="11936" y="2502"/>
                </a:lnTo>
                <a:lnTo>
                  <a:pt x="11930" y="2492"/>
                </a:lnTo>
                <a:lnTo>
                  <a:pt x="11922" y="2482"/>
                </a:lnTo>
                <a:lnTo>
                  <a:pt x="11920" y="2476"/>
                </a:lnTo>
                <a:lnTo>
                  <a:pt x="11920" y="2468"/>
                </a:lnTo>
                <a:lnTo>
                  <a:pt x="11914" y="2450"/>
                </a:lnTo>
                <a:lnTo>
                  <a:pt x="11908" y="2432"/>
                </a:lnTo>
                <a:lnTo>
                  <a:pt x="11902" y="2414"/>
                </a:lnTo>
                <a:lnTo>
                  <a:pt x="11898" y="2404"/>
                </a:lnTo>
                <a:lnTo>
                  <a:pt x="11898" y="2396"/>
                </a:lnTo>
                <a:lnTo>
                  <a:pt x="11896" y="2380"/>
                </a:lnTo>
                <a:lnTo>
                  <a:pt x="11892" y="2368"/>
                </a:lnTo>
                <a:lnTo>
                  <a:pt x="11890" y="2356"/>
                </a:lnTo>
                <a:lnTo>
                  <a:pt x="11888" y="2346"/>
                </a:lnTo>
                <a:lnTo>
                  <a:pt x="11886" y="2344"/>
                </a:lnTo>
                <a:lnTo>
                  <a:pt x="11886" y="2342"/>
                </a:lnTo>
                <a:lnTo>
                  <a:pt x="11882" y="2344"/>
                </a:lnTo>
                <a:lnTo>
                  <a:pt x="11882" y="2346"/>
                </a:lnTo>
                <a:lnTo>
                  <a:pt x="11882" y="2344"/>
                </a:lnTo>
                <a:lnTo>
                  <a:pt x="11882" y="2336"/>
                </a:lnTo>
                <a:lnTo>
                  <a:pt x="11882" y="2328"/>
                </a:lnTo>
                <a:lnTo>
                  <a:pt x="11882" y="2326"/>
                </a:lnTo>
                <a:lnTo>
                  <a:pt x="11882" y="2328"/>
                </a:lnTo>
                <a:lnTo>
                  <a:pt x="11880" y="2328"/>
                </a:lnTo>
                <a:lnTo>
                  <a:pt x="11876" y="2322"/>
                </a:lnTo>
                <a:lnTo>
                  <a:pt x="11876" y="2314"/>
                </a:lnTo>
                <a:lnTo>
                  <a:pt x="11876" y="2308"/>
                </a:lnTo>
                <a:lnTo>
                  <a:pt x="11880" y="2296"/>
                </a:lnTo>
                <a:lnTo>
                  <a:pt x="11884" y="2290"/>
                </a:lnTo>
                <a:lnTo>
                  <a:pt x="11884" y="2282"/>
                </a:lnTo>
                <a:lnTo>
                  <a:pt x="11884" y="2270"/>
                </a:lnTo>
                <a:lnTo>
                  <a:pt x="11882" y="2256"/>
                </a:lnTo>
                <a:lnTo>
                  <a:pt x="11878" y="2240"/>
                </a:lnTo>
                <a:lnTo>
                  <a:pt x="11876" y="2234"/>
                </a:lnTo>
                <a:lnTo>
                  <a:pt x="11876" y="2230"/>
                </a:lnTo>
                <a:lnTo>
                  <a:pt x="11876" y="2228"/>
                </a:lnTo>
                <a:lnTo>
                  <a:pt x="11874" y="2226"/>
                </a:lnTo>
                <a:lnTo>
                  <a:pt x="11872" y="2226"/>
                </a:lnTo>
                <a:lnTo>
                  <a:pt x="11872" y="2222"/>
                </a:lnTo>
                <a:lnTo>
                  <a:pt x="11870" y="2214"/>
                </a:lnTo>
                <a:lnTo>
                  <a:pt x="11868" y="2208"/>
                </a:lnTo>
                <a:lnTo>
                  <a:pt x="11866" y="2204"/>
                </a:lnTo>
                <a:lnTo>
                  <a:pt x="11868" y="2200"/>
                </a:lnTo>
                <a:lnTo>
                  <a:pt x="11872" y="2192"/>
                </a:lnTo>
                <a:lnTo>
                  <a:pt x="11870" y="2188"/>
                </a:lnTo>
                <a:lnTo>
                  <a:pt x="11866" y="2182"/>
                </a:lnTo>
                <a:lnTo>
                  <a:pt x="11862" y="2176"/>
                </a:lnTo>
                <a:lnTo>
                  <a:pt x="11860" y="2172"/>
                </a:lnTo>
                <a:lnTo>
                  <a:pt x="11858" y="2174"/>
                </a:lnTo>
                <a:lnTo>
                  <a:pt x="11854" y="2178"/>
                </a:lnTo>
                <a:lnTo>
                  <a:pt x="11852" y="2180"/>
                </a:lnTo>
                <a:lnTo>
                  <a:pt x="11846" y="2180"/>
                </a:lnTo>
                <a:lnTo>
                  <a:pt x="11844" y="2182"/>
                </a:lnTo>
                <a:lnTo>
                  <a:pt x="11842" y="2182"/>
                </a:lnTo>
                <a:lnTo>
                  <a:pt x="11848" y="2188"/>
                </a:lnTo>
                <a:lnTo>
                  <a:pt x="11854" y="2198"/>
                </a:lnTo>
                <a:lnTo>
                  <a:pt x="11858" y="2202"/>
                </a:lnTo>
                <a:lnTo>
                  <a:pt x="11858" y="2208"/>
                </a:lnTo>
                <a:lnTo>
                  <a:pt x="11856" y="2214"/>
                </a:lnTo>
                <a:lnTo>
                  <a:pt x="11854" y="2216"/>
                </a:lnTo>
                <a:lnTo>
                  <a:pt x="11850" y="2216"/>
                </a:lnTo>
                <a:lnTo>
                  <a:pt x="11850" y="2220"/>
                </a:lnTo>
                <a:lnTo>
                  <a:pt x="11848" y="2222"/>
                </a:lnTo>
                <a:lnTo>
                  <a:pt x="11850" y="2224"/>
                </a:lnTo>
                <a:lnTo>
                  <a:pt x="11854" y="2226"/>
                </a:lnTo>
                <a:lnTo>
                  <a:pt x="11854" y="2228"/>
                </a:lnTo>
                <a:lnTo>
                  <a:pt x="11850" y="2234"/>
                </a:lnTo>
                <a:lnTo>
                  <a:pt x="11846" y="2236"/>
                </a:lnTo>
                <a:lnTo>
                  <a:pt x="11844" y="2236"/>
                </a:lnTo>
                <a:lnTo>
                  <a:pt x="11842" y="2236"/>
                </a:lnTo>
                <a:lnTo>
                  <a:pt x="11840" y="2232"/>
                </a:lnTo>
                <a:lnTo>
                  <a:pt x="11840" y="2228"/>
                </a:lnTo>
                <a:lnTo>
                  <a:pt x="11838" y="2228"/>
                </a:lnTo>
                <a:lnTo>
                  <a:pt x="11834" y="2228"/>
                </a:lnTo>
                <a:lnTo>
                  <a:pt x="11828" y="2232"/>
                </a:lnTo>
                <a:lnTo>
                  <a:pt x="11824" y="2232"/>
                </a:lnTo>
                <a:lnTo>
                  <a:pt x="11822" y="2236"/>
                </a:lnTo>
                <a:lnTo>
                  <a:pt x="11822" y="2244"/>
                </a:lnTo>
                <a:lnTo>
                  <a:pt x="11826" y="2254"/>
                </a:lnTo>
                <a:lnTo>
                  <a:pt x="11826" y="2266"/>
                </a:lnTo>
                <a:lnTo>
                  <a:pt x="11824" y="2278"/>
                </a:lnTo>
                <a:lnTo>
                  <a:pt x="11820" y="2288"/>
                </a:lnTo>
                <a:lnTo>
                  <a:pt x="11816" y="2298"/>
                </a:lnTo>
                <a:lnTo>
                  <a:pt x="11816" y="2302"/>
                </a:lnTo>
                <a:lnTo>
                  <a:pt x="11818" y="2308"/>
                </a:lnTo>
                <a:lnTo>
                  <a:pt x="11816" y="2318"/>
                </a:lnTo>
                <a:lnTo>
                  <a:pt x="11816" y="2322"/>
                </a:lnTo>
                <a:lnTo>
                  <a:pt x="11816" y="2326"/>
                </a:lnTo>
                <a:lnTo>
                  <a:pt x="11818" y="2332"/>
                </a:lnTo>
                <a:lnTo>
                  <a:pt x="11822" y="2334"/>
                </a:lnTo>
                <a:lnTo>
                  <a:pt x="11820" y="2336"/>
                </a:lnTo>
                <a:close/>
                <a:moveTo>
                  <a:pt x="12398" y="2392"/>
                </a:moveTo>
                <a:lnTo>
                  <a:pt x="12398" y="2392"/>
                </a:lnTo>
                <a:lnTo>
                  <a:pt x="12396" y="2392"/>
                </a:lnTo>
                <a:lnTo>
                  <a:pt x="12394" y="2394"/>
                </a:lnTo>
                <a:lnTo>
                  <a:pt x="12392" y="2402"/>
                </a:lnTo>
                <a:lnTo>
                  <a:pt x="12388" y="2410"/>
                </a:lnTo>
                <a:lnTo>
                  <a:pt x="12384" y="2412"/>
                </a:lnTo>
                <a:lnTo>
                  <a:pt x="12380" y="2416"/>
                </a:lnTo>
                <a:lnTo>
                  <a:pt x="12372" y="2418"/>
                </a:lnTo>
                <a:lnTo>
                  <a:pt x="12366" y="2422"/>
                </a:lnTo>
                <a:lnTo>
                  <a:pt x="12364" y="2426"/>
                </a:lnTo>
                <a:lnTo>
                  <a:pt x="12364" y="2428"/>
                </a:lnTo>
                <a:lnTo>
                  <a:pt x="12366" y="2434"/>
                </a:lnTo>
                <a:lnTo>
                  <a:pt x="12368" y="2438"/>
                </a:lnTo>
                <a:lnTo>
                  <a:pt x="12370" y="2438"/>
                </a:lnTo>
                <a:lnTo>
                  <a:pt x="12374" y="2434"/>
                </a:lnTo>
                <a:lnTo>
                  <a:pt x="12378" y="2430"/>
                </a:lnTo>
                <a:lnTo>
                  <a:pt x="12382" y="2428"/>
                </a:lnTo>
                <a:lnTo>
                  <a:pt x="12388" y="2426"/>
                </a:lnTo>
                <a:lnTo>
                  <a:pt x="12392" y="2422"/>
                </a:lnTo>
                <a:lnTo>
                  <a:pt x="12396" y="2418"/>
                </a:lnTo>
                <a:lnTo>
                  <a:pt x="12400" y="2414"/>
                </a:lnTo>
                <a:lnTo>
                  <a:pt x="12402" y="2408"/>
                </a:lnTo>
                <a:lnTo>
                  <a:pt x="12402" y="2396"/>
                </a:lnTo>
                <a:lnTo>
                  <a:pt x="12400" y="2394"/>
                </a:lnTo>
                <a:lnTo>
                  <a:pt x="12398" y="2392"/>
                </a:lnTo>
                <a:close/>
                <a:moveTo>
                  <a:pt x="12802" y="2114"/>
                </a:moveTo>
                <a:lnTo>
                  <a:pt x="12802" y="2114"/>
                </a:lnTo>
                <a:lnTo>
                  <a:pt x="12798" y="2118"/>
                </a:lnTo>
                <a:lnTo>
                  <a:pt x="12798" y="2122"/>
                </a:lnTo>
                <a:lnTo>
                  <a:pt x="12800" y="2128"/>
                </a:lnTo>
                <a:lnTo>
                  <a:pt x="12804" y="2132"/>
                </a:lnTo>
                <a:lnTo>
                  <a:pt x="12814" y="2142"/>
                </a:lnTo>
                <a:lnTo>
                  <a:pt x="12826" y="2154"/>
                </a:lnTo>
                <a:lnTo>
                  <a:pt x="12830" y="2156"/>
                </a:lnTo>
                <a:lnTo>
                  <a:pt x="12830" y="2152"/>
                </a:lnTo>
                <a:lnTo>
                  <a:pt x="12828" y="2146"/>
                </a:lnTo>
                <a:lnTo>
                  <a:pt x="12824" y="2136"/>
                </a:lnTo>
                <a:lnTo>
                  <a:pt x="12820" y="2126"/>
                </a:lnTo>
                <a:lnTo>
                  <a:pt x="12814" y="2118"/>
                </a:lnTo>
                <a:lnTo>
                  <a:pt x="12808" y="2114"/>
                </a:lnTo>
                <a:lnTo>
                  <a:pt x="12804" y="2114"/>
                </a:lnTo>
                <a:lnTo>
                  <a:pt x="12802" y="2114"/>
                </a:lnTo>
                <a:close/>
                <a:moveTo>
                  <a:pt x="12746" y="1878"/>
                </a:moveTo>
                <a:lnTo>
                  <a:pt x="12746" y="1878"/>
                </a:lnTo>
                <a:lnTo>
                  <a:pt x="12744" y="1872"/>
                </a:lnTo>
                <a:lnTo>
                  <a:pt x="12740" y="1870"/>
                </a:lnTo>
                <a:lnTo>
                  <a:pt x="12736" y="1872"/>
                </a:lnTo>
                <a:lnTo>
                  <a:pt x="12730" y="1874"/>
                </a:lnTo>
                <a:lnTo>
                  <a:pt x="12716" y="1884"/>
                </a:lnTo>
                <a:lnTo>
                  <a:pt x="12702" y="1902"/>
                </a:lnTo>
                <a:lnTo>
                  <a:pt x="12700" y="1904"/>
                </a:lnTo>
                <a:lnTo>
                  <a:pt x="12702" y="1904"/>
                </a:lnTo>
                <a:lnTo>
                  <a:pt x="12706" y="1906"/>
                </a:lnTo>
                <a:lnTo>
                  <a:pt x="12722" y="1900"/>
                </a:lnTo>
                <a:lnTo>
                  <a:pt x="12730" y="1896"/>
                </a:lnTo>
                <a:lnTo>
                  <a:pt x="12738" y="1890"/>
                </a:lnTo>
                <a:lnTo>
                  <a:pt x="12744" y="1884"/>
                </a:lnTo>
                <a:lnTo>
                  <a:pt x="12746" y="1878"/>
                </a:lnTo>
                <a:close/>
                <a:moveTo>
                  <a:pt x="13366" y="1070"/>
                </a:moveTo>
                <a:lnTo>
                  <a:pt x="13366" y="1066"/>
                </a:lnTo>
                <a:lnTo>
                  <a:pt x="13438" y="1054"/>
                </a:lnTo>
                <a:lnTo>
                  <a:pt x="13446" y="1054"/>
                </a:lnTo>
                <a:lnTo>
                  <a:pt x="13454" y="1050"/>
                </a:lnTo>
                <a:lnTo>
                  <a:pt x="13458" y="1048"/>
                </a:lnTo>
                <a:lnTo>
                  <a:pt x="13460" y="1044"/>
                </a:lnTo>
                <a:lnTo>
                  <a:pt x="13460" y="1042"/>
                </a:lnTo>
                <a:lnTo>
                  <a:pt x="13458" y="1038"/>
                </a:lnTo>
                <a:lnTo>
                  <a:pt x="13448" y="1030"/>
                </a:lnTo>
                <a:lnTo>
                  <a:pt x="13434" y="1024"/>
                </a:lnTo>
                <a:lnTo>
                  <a:pt x="13418" y="1020"/>
                </a:lnTo>
                <a:lnTo>
                  <a:pt x="13400" y="1016"/>
                </a:lnTo>
                <a:lnTo>
                  <a:pt x="13382" y="1016"/>
                </a:lnTo>
                <a:lnTo>
                  <a:pt x="13366" y="1020"/>
                </a:lnTo>
                <a:lnTo>
                  <a:pt x="13366" y="1018"/>
                </a:lnTo>
                <a:lnTo>
                  <a:pt x="13342" y="1026"/>
                </a:lnTo>
                <a:lnTo>
                  <a:pt x="13332" y="1030"/>
                </a:lnTo>
                <a:lnTo>
                  <a:pt x="13324" y="1036"/>
                </a:lnTo>
                <a:lnTo>
                  <a:pt x="13316" y="1042"/>
                </a:lnTo>
                <a:lnTo>
                  <a:pt x="13310" y="1050"/>
                </a:lnTo>
                <a:lnTo>
                  <a:pt x="13308" y="1056"/>
                </a:lnTo>
                <a:lnTo>
                  <a:pt x="13306" y="1064"/>
                </a:lnTo>
                <a:lnTo>
                  <a:pt x="13306" y="1068"/>
                </a:lnTo>
                <a:lnTo>
                  <a:pt x="13310" y="1072"/>
                </a:lnTo>
                <a:lnTo>
                  <a:pt x="13314" y="1074"/>
                </a:lnTo>
                <a:lnTo>
                  <a:pt x="13322" y="1074"/>
                </a:lnTo>
                <a:lnTo>
                  <a:pt x="13342" y="1074"/>
                </a:lnTo>
                <a:lnTo>
                  <a:pt x="13366" y="1070"/>
                </a:lnTo>
                <a:close/>
                <a:moveTo>
                  <a:pt x="12932" y="1154"/>
                </a:moveTo>
                <a:lnTo>
                  <a:pt x="12932" y="1154"/>
                </a:lnTo>
                <a:lnTo>
                  <a:pt x="12934" y="1152"/>
                </a:lnTo>
                <a:lnTo>
                  <a:pt x="12934" y="1150"/>
                </a:lnTo>
                <a:lnTo>
                  <a:pt x="12934" y="1148"/>
                </a:lnTo>
                <a:lnTo>
                  <a:pt x="12932" y="1146"/>
                </a:lnTo>
                <a:lnTo>
                  <a:pt x="12924" y="1142"/>
                </a:lnTo>
                <a:lnTo>
                  <a:pt x="12912" y="1138"/>
                </a:lnTo>
                <a:lnTo>
                  <a:pt x="12900" y="1136"/>
                </a:lnTo>
                <a:lnTo>
                  <a:pt x="12888" y="1136"/>
                </a:lnTo>
                <a:lnTo>
                  <a:pt x="12878" y="1138"/>
                </a:lnTo>
                <a:lnTo>
                  <a:pt x="12872" y="1140"/>
                </a:lnTo>
                <a:lnTo>
                  <a:pt x="12870" y="1142"/>
                </a:lnTo>
                <a:lnTo>
                  <a:pt x="12870" y="1146"/>
                </a:lnTo>
                <a:lnTo>
                  <a:pt x="12874" y="1150"/>
                </a:lnTo>
                <a:lnTo>
                  <a:pt x="12882" y="1154"/>
                </a:lnTo>
                <a:lnTo>
                  <a:pt x="12890" y="1158"/>
                </a:lnTo>
                <a:lnTo>
                  <a:pt x="12902" y="1160"/>
                </a:lnTo>
                <a:lnTo>
                  <a:pt x="12912" y="1160"/>
                </a:lnTo>
                <a:lnTo>
                  <a:pt x="12924" y="1160"/>
                </a:lnTo>
                <a:lnTo>
                  <a:pt x="12932" y="1154"/>
                </a:lnTo>
                <a:close/>
                <a:moveTo>
                  <a:pt x="11756" y="878"/>
                </a:moveTo>
                <a:lnTo>
                  <a:pt x="11756" y="878"/>
                </a:lnTo>
                <a:lnTo>
                  <a:pt x="11746" y="884"/>
                </a:lnTo>
                <a:lnTo>
                  <a:pt x="11744" y="888"/>
                </a:lnTo>
                <a:lnTo>
                  <a:pt x="11746" y="890"/>
                </a:lnTo>
                <a:lnTo>
                  <a:pt x="11754" y="888"/>
                </a:lnTo>
                <a:lnTo>
                  <a:pt x="11784" y="888"/>
                </a:lnTo>
                <a:lnTo>
                  <a:pt x="11804" y="888"/>
                </a:lnTo>
                <a:lnTo>
                  <a:pt x="11828" y="890"/>
                </a:lnTo>
                <a:lnTo>
                  <a:pt x="11858" y="896"/>
                </a:lnTo>
                <a:lnTo>
                  <a:pt x="11880" y="896"/>
                </a:lnTo>
                <a:lnTo>
                  <a:pt x="11892" y="894"/>
                </a:lnTo>
                <a:lnTo>
                  <a:pt x="11894" y="892"/>
                </a:lnTo>
                <a:lnTo>
                  <a:pt x="11896" y="888"/>
                </a:lnTo>
                <a:lnTo>
                  <a:pt x="11896" y="886"/>
                </a:lnTo>
                <a:lnTo>
                  <a:pt x="11896" y="882"/>
                </a:lnTo>
                <a:lnTo>
                  <a:pt x="11888" y="872"/>
                </a:lnTo>
                <a:lnTo>
                  <a:pt x="11876" y="864"/>
                </a:lnTo>
                <a:lnTo>
                  <a:pt x="11860" y="854"/>
                </a:lnTo>
                <a:lnTo>
                  <a:pt x="11844" y="846"/>
                </a:lnTo>
                <a:lnTo>
                  <a:pt x="11830" y="844"/>
                </a:lnTo>
                <a:lnTo>
                  <a:pt x="11816" y="844"/>
                </a:lnTo>
                <a:lnTo>
                  <a:pt x="11804" y="848"/>
                </a:lnTo>
                <a:lnTo>
                  <a:pt x="11792" y="854"/>
                </a:lnTo>
                <a:lnTo>
                  <a:pt x="11782" y="862"/>
                </a:lnTo>
                <a:lnTo>
                  <a:pt x="11756" y="878"/>
                </a:lnTo>
                <a:close/>
                <a:moveTo>
                  <a:pt x="12060" y="772"/>
                </a:moveTo>
                <a:lnTo>
                  <a:pt x="12060" y="772"/>
                </a:lnTo>
                <a:lnTo>
                  <a:pt x="12086" y="776"/>
                </a:lnTo>
                <a:lnTo>
                  <a:pt x="12106" y="778"/>
                </a:lnTo>
                <a:lnTo>
                  <a:pt x="12152" y="776"/>
                </a:lnTo>
                <a:lnTo>
                  <a:pt x="12164" y="774"/>
                </a:lnTo>
                <a:lnTo>
                  <a:pt x="12176" y="770"/>
                </a:lnTo>
                <a:lnTo>
                  <a:pt x="12182" y="766"/>
                </a:lnTo>
                <a:lnTo>
                  <a:pt x="12188" y="760"/>
                </a:lnTo>
                <a:lnTo>
                  <a:pt x="12190" y="756"/>
                </a:lnTo>
                <a:lnTo>
                  <a:pt x="12188" y="752"/>
                </a:lnTo>
                <a:lnTo>
                  <a:pt x="12184" y="750"/>
                </a:lnTo>
                <a:lnTo>
                  <a:pt x="12176" y="750"/>
                </a:lnTo>
                <a:lnTo>
                  <a:pt x="12168" y="748"/>
                </a:lnTo>
                <a:lnTo>
                  <a:pt x="12164" y="746"/>
                </a:lnTo>
                <a:lnTo>
                  <a:pt x="12154" y="740"/>
                </a:lnTo>
                <a:lnTo>
                  <a:pt x="12148" y="736"/>
                </a:lnTo>
                <a:lnTo>
                  <a:pt x="12142" y="734"/>
                </a:lnTo>
                <a:lnTo>
                  <a:pt x="12132" y="734"/>
                </a:lnTo>
                <a:lnTo>
                  <a:pt x="12120" y="738"/>
                </a:lnTo>
                <a:lnTo>
                  <a:pt x="12108" y="742"/>
                </a:lnTo>
                <a:lnTo>
                  <a:pt x="12102" y="742"/>
                </a:lnTo>
                <a:lnTo>
                  <a:pt x="12100" y="740"/>
                </a:lnTo>
                <a:lnTo>
                  <a:pt x="12100" y="736"/>
                </a:lnTo>
                <a:lnTo>
                  <a:pt x="12098" y="730"/>
                </a:lnTo>
                <a:lnTo>
                  <a:pt x="12092" y="728"/>
                </a:lnTo>
                <a:lnTo>
                  <a:pt x="12082" y="726"/>
                </a:lnTo>
                <a:lnTo>
                  <a:pt x="12062" y="726"/>
                </a:lnTo>
                <a:lnTo>
                  <a:pt x="12044" y="728"/>
                </a:lnTo>
                <a:lnTo>
                  <a:pt x="12030" y="726"/>
                </a:lnTo>
                <a:lnTo>
                  <a:pt x="12020" y="724"/>
                </a:lnTo>
                <a:lnTo>
                  <a:pt x="12016" y="720"/>
                </a:lnTo>
                <a:lnTo>
                  <a:pt x="12012" y="714"/>
                </a:lnTo>
                <a:lnTo>
                  <a:pt x="12010" y="714"/>
                </a:lnTo>
                <a:lnTo>
                  <a:pt x="12008" y="718"/>
                </a:lnTo>
                <a:lnTo>
                  <a:pt x="12000" y="730"/>
                </a:lnTo>
                <a:lnTo>
                  <a:pt x="11998" y="736"/>
                </a:lnTo>
                <a:lnTo>
                  <a:pt x="11998" y="742"/>
                </a:lnTo>
                <a:lnTo>
                  <a:pt x="12002" y="748"/>
                </a:lnTo>
                <a:lnTo>
                  <a:pt x="12014" y="756"/>
                </a:lnTo>
                <a:lnTo>
                  <a:pt x="12032" y="764"/>
                </a:lnTo>
                <a:lnTo>
                  <a:pt x="12060" y="772"/>
                </a:lnTo>
                <a:close/>
                <a:moveTo>
                  <a:pt x="11698" y="782"/>
                </a:moveTo>
                <a:lnTo>
                  <a:pt x="11698" y="782"/>
                </a:lnTo>
                <a:lnTo>
                  <a:pt x="11714" y="788"/>
                </a:lnTo>
                <a:lnTo>
                  <a:pt x="11724" y="788"/>
                </a:lnTo>
                <a:lnTo>
                  <a:pt x="11728" y="784"/>
                </a:lnTo>
                <a:lnTo>
                  <a:pt x="11730" y="780"/>
                </a:lnTo>
                <a:lnTo>
                  <a:pt x="11732" y="774"/>
                </a:lnTo>
                <a:lnTo>
                  <a:pt x="11734" y="770"/>
                </a:lnTo>
                <a:lnTo>
                  <a:pt x="11740" y="768"/>
                </a:lnTo>
                <a:lnTo>
                  <a:pt x="11752" y="770"/>
                </a:lnTo>
                <a:lnTo>
                  <a:pt x="11766" y="772"/>
                </a:lnTo>
                <a:lnTo>
                  <a:pt x="11778" y="772"/>
                </a:lnTo>
                <a:lnTo>
                  <a:pt x="11788" y="770"/>
                </a:lnTo>
                <a:lnTo>
                  <a:pt x="11798" y="766"/>
                </a:lnTo>
                <a:lnTo>
                  <a:pt x="11808" y="762"/>
                </a:lnTo>
                <a:lnTo>
                  <a:pt x="11816" y="760"/>
                </a:lnTo>
                <a:lnTo>
                  <a:pt x="11824" y="760"/>
                </a:lnTo>
                <a:lnTo>
                  <a:pt x="11832" y="764"/>
                </a:lnTo>
                <a:lnTo>
                  <a:pt x="11840" y="770"/>
                </a:lnTo>
                <a:lnTo>
                  <a:pt x="11850" y="772"/>
                </a:lnTo>
                <a:lnTo>
                  <a:pt x="11862" y="772"/>
                </a:lnTo>
                <a:lnTo>
                  <a:pt x="11874" y="768"/>
                </a:lnTo>
                <a:lnTo>
                  <a:pt x="11902" y="760"/>
                </a:lnTo>
                <a:lnTo>
                  <a:pt x="11936" y="750"/>
                </a:lnTo>
                <a:lnTo>
                  <a:pt x="11944" y="746"/>
                </a:lnTo>
                <a:lnTo>
                  <a:pt x="11948" y="742"/>
                </a:lnTo>
                <a:lnTo>
                  <a:pt x="11948" y="738"/>
                </a:lnTo>
                <a:lnTo>
                  <a:pt x="11944" y="734"/>
                </a:lnTo>
                <a:lnTo>
                  <a:pt x="11942" y="730"/>
                </a:lnTo>
                <a:lnTo>
                  <a:pt x="11942" y="726"/>
                </a:lnTo>
                <a:lnTo>
                  <a:pt x="11944" y="724"/>
                </a:lnTo>
                <a:lnTo>
                  <a:pt x="11954" y="722"/>
                </a:lnTo>
                <a:lnTo>
                  <a:pt x="11960" y="722"/>
                </a:lnTo>
                <a:lnTo>
                  <a:pt x="11962" y="720"/>
                </a:lnTo>
                <a:lnTo>
                  <a:pt x="11964" y="718"/>
                </a:lnTo>
                <a:lnTo>
                  <a:pt x="11962" y="716"/>
                </a:lnTo>
                <a:lnTo>
                  <a:pt x="11956" y="710"/>
                </a:lnTo>
                <a:lnTo>
                  <a:pt x="11946" y="706"/>
                </a:lnTo>
                <a:lnTo>
                  <a:pt x="11930" y="700"/>
                </a:lnTo>
                <a:lnTo>
                  <a:pt x="11914" y="696"/>
                </a:lnTo>
                <a:lnTo>
                  <a:pt x="11898" y="696"/>
                </a:lnTo>
                <a:lnTo>
                  <a:pt x="11882" y="696"/>
                </a:lnTo>
                <a:lnTo>
                  <a:pt x="11868" y="698"/>
                </a:lnTo>
                <a:lnTo>
                  <a:pt x="11858" y="694"/>
                </a:lnTo>
                <a:lnTo>
                  <a:pt x="11846" y="690"/>
                </a:lnTo>
                <a:lnTo>
                  <a:pt x="11836" y="682"/>
                </a:lnTo>
                <a:lnTo>
                  <a:pt x="11826" y="676"/>
                </a:lnTo>
                <a:lnTo>
                  <a:pt x="11816" y="672"/>
                </a:lnTo>
                <a:lnTo>
                  <a:pt x="11806" y="670"/>
                </a:lnTo>
                <a:lnTo>
                  <a:pt x="11800" y="672"/>
                </a:lnTo>
                <a:lnTo>
                  <a:pt x="11794" y="674"/>
                </a:lnTo>
                <a:lnTo>
                  <a:pt x="11786" y="678"/>
                </a:lnTo>
                <a:lnTo>
                  <a:pt x="11782" y="686"/>
                </a:lnTo>
                <a:lnTo>
                  <a:pt x="11782" y="692"/>
                </a:lnTo>
                <a:lnTo>
                  <a:pt x="11784" y="696"/>
                </a:lnTo>
                <a:lnTo>
                  <a:pt x="11788" y="706"/>
                </a:lnTo>
                <a:lnTo>
                  <a:pt x="11788" y="710"/>
                </a:lnTo>
                <a:lnTo>
                  <a:pt x="11786" y="712"/>
                </a:lnTo>
                <a:lnTo>
                  <a:pt x="11780" y="712"/>
                </a:lnTo>
                <a:lnTo>
                  <a:pt x="11770" y="708"/>
                </a:lnTo>
                <a:lnTo>
                  <a:pt x="11752" y="698"/>
                </a:lnTo>
                <a:lnTo>
                  <a:pt x="11730" y="684"/>
                </a:lnTo>
                <a:lnTo>
                  <a:pt x="11710" y="672"/>
                </a:lnTo>
                <a:lnTo>
                  <a:pt x="11702" y="668"/>
                </a:lnTo>
                <a:lnTo>
                  <a:pt x="11696" y="666"/>
                </a:lnTo>
                <a:lnTo>
                  <a:pt x="11688" y="666"/>
                </a:lnTo>
                <a:lnTo>
                  <a:pt x="11682" y="668"/>
                </a:lnTo>
                <a:lnTo>
                  <a:pt x="11666" y="674"/>
                </a:lnTo>
                <a:lnTo>
                  <a:pt x="11646" y="688"/>
                </a:lnTo>
                <a:lnTo>
                  <a:pt x="11638" y="694"/>
                </a:lnTo>
                <a:lnTo>
                  <a:pt x="11634" y="702"/>
                </a:lnTo>
                <a:lnTo>
                  <a:pt x="11634" y="708"/>
                </a:lnTo>
                <a:lnTo>
                  <a:pt x="11636" y="714"/>
                </a:lnTo>
                <a:lnTo>
                  <a:pt x="11640" y="724"/>
                </a:lnTo>
                <a:lnTo>
                  <a:pt x="11640" y="728"/>
                </a:lnTo>
                <a:lnTo>
                  <a:pt x="11634" y="732"/>
                </a:lnTo>
                <a:lnTo>
                  <a:pt x="11630" y="736"/>
                </a:lnTo>
                <a:lnTo>
                  <a:pt x="11630" y="740"/>
                </a:lnTo>
                <a:lnTo>
                  <a:pt x="11634" y="746"/>
                </a:lnTo>
                <a:lnTo>
                  <a:pt x="11640" y="754"/>
                </a:lnTo>
                <a:lnTo>
                  <a:pt x="11650" y="760"/>
                </a:lnTo>
                <a:lnTo>
                  <a:pt x="11664" y="768"/>
                </a:lnTo>
                <a:lnTo>
                  <a:pt x="11698" y="782"/>
                </a:lnTo>
                <a:close/>
                <a:moveTo>
                  <a:pt x="11586" y="730"/>
                </a:moveTo>
                <a:lnTo>
                  <a:pt x="11586" y="730"/>
                </a:lnTo>
                <a:lnTo>
                  <a:pt x="11592" y="724"/>
                </a:lnTo>
                <a:lnTo>
                  <a:pt x="11594" y="716"/>
                </a:lnTo>
                <a:lnTo>
                  <a:pt x="11592" y="708"/>
                </a:lnTo>
                <a:lnTo>
                  <a:pt x="11584" y="698"/>
                </a:lnTo>
                <a:lnTo>
                  <a:pt x="11582" y="696"/>
                </a:lnTo>
                <a:lnTo>
                  <a:pt x="11580" y="696"/>
                </a:lnTo>
                <a:lnTo>
                  <a:pt x="11576" y="698"/>
                </a:lnTo>
                <a:lnTo>
                  <a:pt x="11572" y="706"/>
                </a:lnTo>
                <a:lnTo>
                  <a:pt x="11570" y="714"/>
                </a:lnTo>
                <a:lnTo>
                  <a:pt x="11570" y="722"/>
                </a:lnTo>
                <a:lnTo>
                  <a:pt x="11572" y="730"/>
                </a:lnTo>
                <a:lnTo>
                  <a:pt x="11574" y="732"/>
                </a:lnTo>
                <a:lnTo>
                  <a:pt x="11578" y="732"/>
                </a:lnTo>
                <a:lnTo>
                  <a:pt x="11582" y="732"/>
                </a:lnTo>
                <a:lnTo>
                  <a:pt x="11586" y="730"/>
                </a:lnTo>
                <a:close/>
                <a:moveTo>
                  <a:pt x="11080" y="922"/>
                </a:moveTo>
                <a:lnTo>
                  <a:pt x="11080" y="922"/>
                </a:lnTo>
                <a:lnTo>
                  <a:pt x="11108" y="928"/>
                </a:lnTo>
                <a:lnTo>
                  <a:pt x="11130" y="934"/>
                </a:lnTo>
                <a:lnTo>
                  <a:pt x="11156" y="942"/>
                </a:lnTo>
                <a:lnTo>
                  <a:pt x="11188" y="958"/>
                </a:lnTo>
                <a:lnTo>
                  <a:pt x="11198" y="962"/>
                </a:lnTo>
                <a:lnTo>
                  <a:pt x="11202" y="962"/>
                </a:lnTo>
                <a:lnTo>
                  <a:pt x="11204" y="962"/>
                </a:lnTo>
                <a:lnTo>
                  <a:pt x="11204" y="958"/>
                </a:lnTo>
                <a:lnTo>
                  <a:pt x="11202" y="952"/>
                </a:lnTo>
                <a:lnTo>
                  <a:pt x="11204" y="948"/>
                </a:lnTo>
                <a:lnTo>
                  <a:pt x="11210" y="946"/>
                </a:lnTo>
                <a:lnTo>
                  <a:pt x="11220" y="944"/>
                </a:lnTo>
                <a:lnTo>
                  <a:pt x="11226" y="946"/>
                </a:lnTo>
                <a:lnTo>
                  <a:pt x="11256" y="958"/>
                </a:lnTo>
                <a:lnTo>
                  <a:pt x="11280" y="968"/>
                </a:lnTo>
                <a:lnTo>
                  <a:pt x="11300" y="978"/>
                </a:lnTo>
                <a:lnTo>
                  <a:pt x="11308" y="980"/>
                </a:lnTo>
                <a:lnTo>
                  <a:pt x="11316" y="982"/>
                </a:lnTo>
                <a:lnTo>
                  <a:pt x="11322" y="978"/>
                </a:lnTo>
                <a:lnTo>
                  <a:pt x="11328" y="970"/>
                </a:lnTo>
                <a:lnTo>
                  <a:pt x="11328" y="966"/>
                </a:lnTo>
                <a:lnTo>
                  <a:pt x="11328" y="962"/>
                </a:lnTo>
                <a:lnTo>
                  <a:pt x="11324" y="956"/>
                </a:lnTo>
                <a:lnTo>
                  <a:pt x="11318" y="952"/>
                </a:lnTo>
                <a:lnTo>
                  <a:pt x="11310" y="948"/>
                </a:lnTo>
                <a:lnTo>
                  <a:pt x="11304" y="946"/>
                </a:lnTo>
                <a:lnTo>
                  <a:pt x="11300" y="944"/>
                </a:lnTo>
                <a:lnTo>
                  <a:pt x="11300" y="942"/>
                </a:lnTo>
                <a:lnTo>
                  <a:pt x="11302" y="940"/>
                </a:lnTo>
                <a:lnTo>
                  <a:pt x="11312" y="938"/>
                </a:lnTo>
                <a:lnTo>
                  <a:pt x="11320" y="934"/>
                </a:lnTo>
                <a:lnTo>
                  <a:pt x="11320" y="932"/>
                </a:lnTo>
                <a:lnTo>
                  <a:pt x="11314" y="928"/>
                </a:lnTo>
                <a:lnTo>
                  <a:pt x="11306" y="926"/>
                </a:lnTo>
                <a:lnTo>
                  <a:pt x="11298" y="922"/>
                </a:lnTo>
                <a:lnTo>
                  <a:pt x="11294" y="920"/>
                </a:lnTo>
                <a:lnTo>
                  <a:pt x="11294" y="918"/>
                </a:lnTo>
                <a:lnTo>
                  <a:pt x="11296" y="916"/>
                </a:lnTo>
                <a:lnTo>
                  <a:pt x="11306" y="914"/>
                </a:lnTo>
                <a:lnTo>
                  <a:pt x="11316" y="910"/>
                </a:lnTo>
                <a:lnTo>
                  <a:pt x="11318" y="908"/>
                </a:lnTo>
                <a:lnTo>
                  <a:pt x="11318" y="906"/>
                </a:lnTo>
                <a:lnTo>
                  <a:pt x="11316" y="900"/>
                </a:lnTo>
                <a:lnTo>
                  <a:pt x="11306" y="896"/>
                </a:lnTo>
                <a:lnTo>
                  <a:pt x="11280" y="884"/>
                </a:lnTo>
                <a:lnTo>
                  <a:pt x="11252" y="876"/>
                </a:lnTo>
                <a:lnTo>
                  <a:pt x="11240" y="872"/>
                </a:lnTo>
                <a:lnTo>
                  <a:pt x="11232" y="874"/>
                </a:lnTo>
                <a:lnTo>
                  <a:pt x="11224" y="878"/>
                </a:lnTo>
                <a:lnTo>
                  <a:pt x="11218" y="882"/>
                </a:lnTo>
                <a:lnTo>
                  <a:pt x="11214" y="888"/>
                </a:lnTo>
                <a:lnTo>
                  <a:pt x="11210" y="890"/>
                </a:lnTo>
                <a:lnTo>
                  <a:pt x="11208" y="888"/>
                </a:lnTo>
                <a:lnTo>
                  <a:pt x="11204" y="882"/>
                </a:lnTo>
                <a:lnTo>
                  <a:pt x="11200" y="874"/>
                </a:lnTo>
                <a:lnTo>
                  <a:pt x="11196" y="870"/>
                </a:lnTo>
                <a:lnTo>
                  <a:pt x="11190" y="868"/>
                </a:lnTo>
                <a:lnTo>
                  <a:pt x="11184" y="868"/>
                </a:lnTo>
                <a:lnTo>
                  <a:pt x="11168" y="866"/>
                </a:lnTo>
                <a:lnTo>
                  <a:pt x="11158" y="862"/>
                </a:lnTo>
                <a:lnTo>
                  <a:pt x="11146" y="858"/>
                </a:lnTo>
                <a:lnTo>
                  <a:pt x="11134" y="854"/>
                </a:lnTo>
                <a:lnTo>
                  <a:pt x="11120" y="854"/>
                </a:lnTo>
                <a:lnTo>
                  <a:pt x="11104" y="856"/>
                </a:lnTo>
                <a:lnTo>
                  <a:pt x="11092" y="860"/>
                </a:lnTo>
                <a:lnTo>
                  <a:pt x="11082" y="866"/>
                </a:lnTo>
                <a:lnTo>
                  <a:pt x="11076" y="872"/>
                </a:lnTo>
                <a:lnTo>
                  <a:pt x="11074" y="876"/>
                </a:lnTo>
                <a:lnTo>
                  <a:pt x="11074" y="880"/>
                </a:lnTo>
                <a:lnTo>
                  <a:pt x="11076" y="884"/>
                </a:lnTo>
                <a:lnTo>
                  <a:pt x="11080" y="888"/>
                </a:lnTo>
                <a:lnTo>
                  <a:pt x="11082" y="892"/>
                </a:lnTo>
                <a:lnTo>
                  <a:pt x="11084" y="896"/>
                </a:lnTo>
                <a:lnTo>
                  <a:pt x="11084" y="898"/>
                </a:lnTo>
                <a:lnTo>
                  <a:pt x="11084" y="902"/>
                </a:lnTo>
                <a:lnTo>
                  <a:pt x="11078" y="906"/>
                </a:lnTo>
                <a:lnTo>
                  <a:pt x="11072" y="910"/>
                </a:lnTo>
                <a:lnTo>
                  <a:pt x="11068" y="914"/>
                </a:lnTo>
                <a:lnTo>
                  <a:pt x="11066" y="916"/>
                </a:lnTo>
                <a:lnTo>
                  <a:pt x="11068" y="920"/>
                </a:lnTo>
                <a:lnTo>
                  <a:pt x="11080" y="922"/>
                </a:lnTo>
                <a:close/>
                <a:moveTo>
                  <a:pt x="10628" y="824"/>
                </a:moveTo>
                <a:lnTo>
                  <a:pt x="10628" y="824"/>
                </a:lnTo>
                <a:lnTo>
                  <a:pt x="10644" y="828"/>
                </a:lnTo>
                <a:lnTo>
                  <a:pt x="10656" y="828"/>
                </a:lnTo>
                <a:lnTo>
                  <a:pt x="10666" y="824"/>
                </a:lnTo>
                <a:lnTo>
                  <a:pt x="10672" y="818"/>
                </a:lnTo>
                <a:lnTo>
                  <a:pt x="10674" y="810"/>
                </a:lnTo>
                <a:lnTo>
                  <a:pt x="10674" y="808"/>
                </a:lnTo>
                <a:lnTo>
                  <a:pt x="10672" y="804"/>
                </a:lnTo>
                <a:lnTo>
                  <a:pt x="10670" y="802"/>
                </a:lnTo>
                <a:lnTo>
                  <a:pt x="10666" y="800"/>
                </a:lnTo>
                <a:lnTo>
                  <a:pt x="10652" y="796"/>
                </a:lnTo>
                <a:lnTo>
                  <a:pt x="10636" y="796"/>
                </a:lnTo>
                <a:lnTo>
                  <a:pt x="10624" y="798"/>
                </a:lnTo>
                <a:lnTo>
                  <a:pt x="10614" y="800"/>
                </a:lnTo>
                <a:lnTo>
                  <a:pt x="10608" y="804"/>
                </a:lnTo>
                <a:lnTo>
                  <a:pt x="10606" y="808"/>
                </a:lnTo>
                <a:lnTo>
                  <a:pt x="10608" y="812"/>
                </a:lnTo>
                <a:lnTo>
                  <a:pt x="10616" y="818"/>
                </a:lnTo>
                <a:lnTo>
                  <a:pt x="10628" y="824"/>
                </a:lnTo>
                <a:close/>
                <a:moveTo>
                  <a:pt x="10148" y="522"/>
                </a:moveTo>
                <a:lnTo>
                  <a:pt x="10148" y="522"/>
                </a:lnTo>
                <a:lnTo>
                  <a:pt x="10174" y="514"/>
                </a:lnTo>
                <a:lnTo>
                  <a:pt x="10202" y="510"/>
                </a:lnTo>
                <a:lnTo>
                  <a:pt x="10238" y="506"/>
                </a:lnTo>
                <a:lnTo>
                  <a:pt x="10286" y="502"/>
                </a:lnTo>
                <a:lnTo>
                  <a:pt x="10312" y="500"/>
                </a:lnTo>
                <a:lnTo>
                  <a:pt x="10330" y="498"/>
                </a:lnTo>
                <a:lnTo>
                  <a:pt x="10344" y="492"/>
                </a:lnTo>
                <a:lnTo>
                  <a:pt x="10352" y="486"/>
                </a:lnTo>
                <a:lnTo>
                  <a:pt x="10354" y="484"/>
                </a:lnTo>
                <a:lnTo>
                  <a:pt x="10354" y="480"/>
                </a:lnTo>
                <a:lnTo>
                  <a:pt x="10352" y="472"/>
                </a:lnTo>
                <a:lnTo>
                  <a:pt x="10344" y="464"/>
                </a:lnTo>
                <a:lnTo>
                  <a:pt x="10332" y="456"/>
                </a:lnTo>
                <a:lnTo>
                  <a:pt x="10308" y="440"/>
                </a:lnTo>
                <a:lnTo>
                  <a:pt x="10300" y="434"/>
                </a:lnTo>
                <a:lnTo>
                  <a:pt x="10294" y="432"/>
                </a:lnTo>
                <a:lnTo>
                  <a:pt x="10286" y="432"/>
                </a:lnTo>
                <a:lnTo>
                  <a:pt x="10276" y="436"/>
                </a:lnTo>
                <a:lnTo>
                  <a:pt x="10264" y="442"/>
                </a:lnTo>
                <a:lnTo>
                  <a:pt x="10248" y="454"/>
                </a:lnTo>
                <a:lnTo>
                  <a:pt x="10236" y="462"/>
                </a:lnTo>
                <a:lnTo>
                  <a:pt x="10232" y="462"/>
                </a:lnTo>
                <a:lnTo>
                  <a:pt x="10244" y="448"/>
                </a:lnTo>
                <a:lnTo>
                  <a:pt x="10254" y="436"/>
                </a:lnTo>
                <a:lnTo>
                  <a:pt x="10260" y="426"/>
                </a:lnTo>
                <a:lnTo>
                  <a:pt x="10264" y="416"/>
                </a:lnTo>
                <a:lnTo>
                  <a:pt x="10264" y="414"/>
                </a:lnTo>
                <a:lnTo>
                  <a:pt x="10260" y="412"/>
                </a:lnTo>
                <a:lnTo>
                  <a:pt x="10242" y="406"/>
                </a:lnTo>
                <a:lnTo>
                  <a:pt x="10234" y="406"/>
                </a:lnTo>
                <a:lnTo>
                  <a:pt x="10224" y="404"/>
                </a:lnTo>
                <a:lnTo>
                  <a:pt x="10214" y="406"/>
                </a:lnTo>
                <a:lnTo>
                  <a:pt x="10204" y="412"/>
                </a:lnTo>
                <a:lnTo>
                  <a:pt x="10194" y="422"/>
                </a:lnTo>
                <a:lnTo>
                  <a:pt x="10184" y="436"/>
                </a:lnTo>
                <a:lnTo>
                  <a:pt x="10174" y="448"/>
                </a:lnTo>
                <a:lnTo>
                  <a:pt x="10166" y="456"/>
                </a:lnTo>
                <a:lnTo>
                  <a:pt x="10154" y="464"/>
                </a:lnTo>
                <a:lnTo>
                  <a:pt x="10148" y="468"/>
                </a:lnTo>
                <a:lnTo>
                  <a:pt x="10140" y="478"/>
                </a:lnTo>
                <a:lnTo>
                  <a:pt x="10130" y="492"/>
                </a:lnTo>
                <a:lnTo>
                  <a:pt x="10118" y="514"/>
                </a:lnTo>
                <a:lnTo>
                  <a:pt x="10114" y="524"/>
                </a:lnTo>
                <a:lnTo>
                  <a:pt x="10114" y="526"/>
                </a:lnTo>
                <a:lnTo>
                  <a:pt x="10116" y="528"/>
                </a:lnTo>
                <a:lnTo>
                  <a:pt x="10128" y="528"/>
                </a:lnTo>
                <a:lnTo>
                  <a:pt x="10148" y="522"/>
                </a:lnTo>
                <a:close/>
                <a:moveTo>
                  <a:pt x="10046" y="348"/>
                </a:moveTo>
                <a:lnTo>
                  <a:pt x="10046" y="348"/>
                </a:lnTo>
                <a:lnTo>
                  <a:pt x="10020" y="348"/>
                </a:lnTo>
                <a:lnTo>
                  <a:pt x="9990" y="348"/>
                </a:lnTo>
                <a:lnTo>
                  <a:pt x="9972" y="350"/>
                </a:lnTo>
                <a:lnTo>
                  <a:pt x="9956" y="352"/>
                </a:lnTo>
                <a:lnTo>
                  <a:pt x="9942" y="356"/>
                </a:lnTo>
                <a:lnTo>
                  <a:pt x="9930" y="362"/>
                </a:lnTo>
                <a:lnTo>
                  <a:pt x="9904" y="376"/>
                </a:lnTo>
                <a:lnTo>
                  <a:pt x="9878" y="390"/>
                </a:lnTo>
                <a:lnTo>
                  <a:pt x="9870" y="396"/>
                </a:lnTo>
                <a:lnTo>
                  <a:pt x="9866" y="400"/>
                </a:lnTo>
                <a:lnTo>
                  <a:pt x="9866" y="402"/>
                </a:lnTo>
                <a:lnTo>
                  <a:pt x="9868" y="404"/>
                </a:lnTo>
                <a:lnTo>
                  <a:pt x="9872" y="404"/>
                </a:lnTo>
                <a:lnTo>
                  <a:pt x="9884" y="404"/>
                </a:lnTo>
                <a:lnTo>
                  <a:pt x="9900" y="406"/>
                </a:lnTo>
                <a:lnTo>
                  <a:pt x="9908" y="406"/>
                </a:lnTo>
                <a:lnTo>
                  <a:pt x="9912" y="410"/>
                </a:lnTo>
                <a:lnTo>
                  <a:pt x="9914" y="414"/>
                </a:lnTo>
                <a:lnTo>
                  <a:pt x="9914" y="418"/>
                </a:lnTo>
                <a:lnTo>
                  <a:pt x="9914" y="424"/>
                </a:lnTo>
                <a:lnTo>
                  <a:pt x="9918" y="428"/>
                </a:lnTo>
                <a:lnTo>
                  <a:pt x="9926" y="434"/>
                </a:lnTo>
                <a:lnTo>
                  <a:pt x="9934" y="436"/>
                </a:lnTo>
                <a:lnTo>
                  <a:pt x="9944" y="438"/>
                </a:lnTo>
                <a:lnTo>
                  <a:pt x="9962" y="440"/>
                </a:lnTo>
                <a:lnTo>
                  <a:pt x="9988" y="442"/>
                </a:lnTo>
                <a:lnTo>
                  <a:pt x="10006" y="446"/>
                </a:lnTo>
                <a:lnTo>
                  <a:pt x="10026" y="452"/>
                </a:lnTo>
                <a:lnTo>
                  <a:pt x="10048" y="458"/>
                </a:lnTo>
                <a:lnTo>
                  <a:pt x="10068" y="460"/>
                </a:lnTo>
                <a:lnTo>
                  <a:pt x="10088" y="460"/>
                </a:lnTo>
                <a:lnTo>
                  <a:pt x="10106" y="456"/>
                </a:lnTo>
                <a:lnTo>
                  <a:pt x="10120" y="452"/>
                </a:lnTo>
                <a:lnTo>
                  <a:pt x="10130" y="446"/>
                </a:lnTo>
                <a:lnTo>
                  <a:pt x="10132" y="444"/>
                </a:lnTo>
                <a:lnTo>
                  <a:pt x="10132" y="440"/>
                </a:lnTo>
                <a:lnTo>
                  <a:pt x="10132" y="438"/>
                </a:lnTo>
                <a:lnTo>
                  <a:pt x="10128" y="434"/>
                </a:lnTo>
                <a:lnTo>
                  <a:pt x="10126" y="430"/>
                </a:lnTo>
                <a:lnTo>
                  <a:pt x="10124" y="426"/>
                </a:lnTo>
                <a:lnTo>
                  <a:pt x="10124" y="418"/>
                </a:lnTo>
                <a:lnTo>
                  <a:pt x="10128" y="410"/>
                </a:lnTo>
                <a:lnTo>
                  <a:pt x="10132" y="400"/>
                </a:lnTo>
                <a:lnTo>
                  <a:pt x="10138" y="392"/>
                </a:lnTo>
                <a:lnTo>
                  <a:pt x="10140" y="384"/>
                </a:lnTo>
                <a:lnTo>
                  <a:pt x="10140" y="380"/>
                </a:lnTo>
                <a:lnTo>
                  <a:pt x="10140" y="376"/>
                </a:lnTo>
                <a:lnTo>
                  <a:pt x="10138" y="372"/>
                </a:lnTo>
                <a:lnTo>
                  <a:pt x="10134" y="370"/>
                </a:lnTo>
                <a:lnTo>
                  <a:pt x="10126" y="366"/>
                </a:lnTo>
                <a:lnTo>
                  <a:pt x="10122" y="362"/>
                </a:lnTo>
                <a:lnTo>
                  <a:pt x="10118" y="358"/>
                </a:lnTo>
                <a:lnTo>
                  <a:pt x="10114" y="356"/>
                </a:lnTo>
                <a:lnTo>
                  <a:pt x="10108" y="356"/>
                </a:lnTo>
                <a:lnTo>
                  <a:pt x="10102" y="356"/>
                </a:lnTo>
                <a:lnTo>
                  <a:pt x="10074" y="364"/>
                </a:lnTo>
                <a:lnTo>
                  <a:pt x="10058" y="368"/>
                </a:lnTo>
                <a:lnTo>
                  <a:pt x="10050" y="370"/>
                </a:lnTo>
                <a:lnTo>
                  <a:pt x="10050" y="368"/>
                </a:lnTo>
                <a:lnTo>
                  <a:pt x="10048" y="366"/>
                </a:lnTo>
                <a:lnTo>
                  <a:pt x="10050" y="362"/>
                </a:lnTo>
                <a:lnTo>
                  <a:pt x="10052" y="358"/>
                </a:lnTo>
                <a:lnTo>
                  <a:pt x="10054" y="352"/>
                </a:lnTo>
                <a:lnTo>
                  <a:pt x="10052" y="350"/>
                </a:lnTo>
                <a:lnTo>
                  <a:pt x="10046" y="348"/>
                </a:lnTo>
                <a:close/>
                <a:moveTo>
                  <a:pt x="9818" y="352"/>
                </a:moveTo>
                <a:lnTo>
                  <a:pt x="9818" y="352"/>
                </a:lnTo>
                <a:lnTo>
                  <a:pt x="9802" y="352"/>
                </a:lnTo>
                <a:lnTo>
                  <a:pt x="9790" y="354"/>
                </a:lnTo>
                <a:lnTo>
                  <a:pt x="9784" y="356"/>
                </a:lnTo>
                <a:lnTo>
                  <a:pt x="9780" y="360"/>
                </a:lnTo>
                <a:lnTo>
                  <a:pt x="9778" y="364"/>
                </a:lnTo>
                <a:lnTo>
                  <a:pt x="9782" y="368"/>
                </a:lnTo>
                <a:lnTo>
                  <a:pt x="9788" y="372"/>
                </a:lnTo>
                <a:lnTo>
                  <a:pt x="9798" y="374"/>
                </a:lnTo>
                <a:lnTo>
                  <a:pt x="9808" y="376"/>
                </a:lnTo>
                <a:lnTo>
                  <a:pt x="9814" y="380"/>
                </a:lnTo>
                <a:lnTo>
                  <a:pt x="9820" y="386"/>
                </a:lnTo>
                <a:lnTo>
                  <a:pt x="9822" y="388"/>
                </a:lnTo>
                <a:lnTo>
                  <a:pt x="9826" y="388"/>
                </a:lnTo>
                <a:lnTo>
                  <a:pt x="9844" y="386"/>
                </a:lnTo>
                <a:lnTo>
                  <a:pt x="9872" y="380"/>
                </a:lnTo>
                <a:lnTo>
                  <a:pt x="9884" y="374"/>
                </a:lnTo>
                <a:lnTo>
                  <a:pt x="9888" y="372"/>
                </a:lnTo>
                <a:lnTo>
                  <a:pt x="9888" y="370"/>
                </a:lnTo>
                <a:lnTo>
                  <a:pt x="9886" y="366"/>
                </a:lnTo>
                <a:lnTo>
                  <a:pt x="9882" y="364"/>
                </a:lnTo>
                <a:lnTo>
                  <a:pt x="9870" y="362"/>
                </a:lnTo>
                <a:lnTo>
                  <a:pt x="9854" y="358"/>
                </a:lnTo>
                <a:lnTo>
                  <a:pt x="9818" y="352"/>
                </a:lnTo>
                <a:close/>
                <a:moveTo>
                  <a:pt x="9850" y="306"/>
                </a:moveTo>
                <a:lnTo>
                  <a:pt x="9850" y="306"/>
                </a:lnTo>
                <a:lnTo>
                  <a:pt x="9838" y="314"/>
                </a:lnTo>
                <a:lnTo>
                  <a:pt x="9826" y="318"/>
                </a:lnTo>
                <a:lnTo>
                  <a:pt x="9804" y="328"/>
                </a:lnTo>
                <a:lnTo>
                  <a:pt x="9798" y="330"/>
                </a:lnTo>
                <a:lnTo>
                  <a:pt x="9794" y="334"/>
                </a:lnTo>
                <a:lnTo>
                  <a:pt x="9798" y="336"/>
                </a:lnTo>
                <a:lnTo>
                  <a:pt x="9806" y="336"/>
                </a:lnTo>
                <a:lnTo>
                  <a:pt x="9818" y="338"/>
                </a:lnTo>
                <a:lnTo>
                  <a:pt x="9826" y="340"/>
                </a:lnTo>
                <a:lnTo>
                  <a:pt x="9840" y="346"/>
                </a:lnTo>
                <a:lnTo>
                  <a:pt x="9858" y="352"/>
                </a:lnTo>
                <a:lnTo>
                  <a:pt x="9868" y="354"/>
                </a:lnTo>
                <a:lnTo>
                  <a:pt x="9884" y="356"/>
                </a:lnTo>
                <a:lnTo>
                  <a:pt x="9898" y="358"/>
                </a:lnTo>
                <a:lnTo>
                  <a:pt x="9906" y="358"/>
                </a:lnTo>
                <a:lnTo>
                  <a:pt x="9908" y="354"/>
                </a:lnTo>
                <a:lnTo>
                  <a:pt x="9910" y="352"/>
                </a:lnTo>
                <a:lnTo>
                  <a:pt x="9912" y="348"/>
                </a:lnTo>
                <a:lnTo>
                  <a:pt x="9916" y="346"/>
                </a:lnTo>
                <a:lnTo>
                  <a:pt x="9928" y="342"/>
                </a:lnTo>
                <a:lnTo>
                  <a:pt x="9946" y="340"/>
                </a:lnTo>
                <a:lnTo>
                  <a:pt x="9990" y="340"/>
                </a:lnTo>
                <a:lnTo>
                  <a:pt x="10018" y="340"/>
                </a:lnTo>
                <a:lnTo>
                  <a:pt x="10026" y="338"/>
                </a:lnTo>
                <a:lnTo>
                  <a:pt x="10030" y="336"/>
                </a:lnTo>
                <a:lnTo>
                  <a:pt x="10030" y="330"/>
                </a:lnTo>
                <a:lnTo>
                  <a:pt x="10026" y="322"/>
                </a:lnTo>
                <a:lnTo>
                  <a:pt x="10022" y="314"/>
                </a:lnTo>
                <a:lnTo>
                  <a:pt x="10022" y="312"/>
                </a:lnTo>
                <a:lnTo>
                  <a:pt x="10022" y="308"/>
                </a:lnTo>
                <a:lnTo>
                  <a:pt x="10028" y="306"/>
                </a:lnTo>
                <a:lnTo>
                  <a:pt x="10036" y="306"/>
                </a:lnTo>
                <a:lnTo>
                  <a:pt x="10050" y="304"/>
                </a:lnTo>
                <a:lnTo>
                  <a:pt x="10054" y="300"/>
                </a:lnTo>
                <a:lnTo>
                  <a:pt x="10054" y="298"/>
                </a:lnTo>
                <a:lnTo>
                  <a:pt x="10052" y="296"/>
                </a:lnTo>
                <a:lnTo>
                  <a:pt x="10048" y="292"/>
                </a:lnTo>
                <a:lnTo>
                  <a:pt x="10044" y="288"/>
                </a:lnTo>
                <a:lnTo>
                  <a:pt x="10032" y="288"/>
                </a:lnTo>
                <a:lnTo>
                  <a:pt x="10024" y="286"/>
                </a:lnTo>
                <a:lnTo>
                  <a:pt x="10016" y="284"/>
                </a:lnTo>
                <a:lnTo>
                  <a:pt x="10008" y="280"/>
                </a:lnTo>
                <a:lnTo>
                  <a:pt x="9998" y="274"/>
                </a:lnTo>
                <a:lnTo>
                  <a:pt x="9980" y="260"/>
                </a:lnTo>
                <a:lnTo>
                  <a:pt x="9972" y="254"/>
                </a:lnTo>
                <a:lnTo>
                  <a:pt x="9964" y="252"/>
                </a:lnTo>
                <a:lnTo>
                  <a:pt x="9956" y="250"/>
                </a:lnTo>
                <a:lnTo>
                  <a:pt x="9948" y="250"/>
                </a:lnTo>
                <a:lnTo>
                  <a:pt x="9940" y="252"/>
                </a:lnTo>
                <a:lnTo>
                  <a:pt x="9932" y="258"/>
                </a:lnTo>
                <a:lnTo>
                  <a:pt x="9922" y="262"/>
                </a:lnTo>
                <a:lnTo>
                  <a:pt x="9914" y="264"/>
                </a:lnTo>
                <a:lnTo>
                  <a:pt x="9898" y="268"/>
                </a:lnTo>
                <a:lnTo>
                  <a:pt x="9878" y="272"/>
                </a:lnTo>
                <a:lnTo>
                  <a:pt x="9866" y="276"/>
                </a:lnTo>
                <a:lnTo>
                  <a:pt x="9852" y="284"/>
                </a:lnTo>
                <a:lnTo>
                  <a:pt x="9842" y="290"/>
                </a:lnTo>
                <a:lnTo>
                  <a:pt x="9840" y="294"/>
                </a:lnTo>
                <a:lnTo>
                  <a:pt x="9842" y="296"/>
                </a:lnTo>
                <a:lnTo>
                  <a:pt x="9848" y="296"/>
                </a:lnTo>
                <a:lnTo>
                  <a:pt x="9854" y="296"/>
                </a:lnTo>
                <a:lnTo>
                  <a:pt x="9856" y="298"/>
                </a:lnTo>
                <a:lnTo>
                  <a:pt x="9858" y="298"/>
                </a:lnTo>
                <a:lnTo>
                  <a:pt x="9856" y="300"/>
                </a:lnTo>
                <a:lnTo>
                  <a:pt x="9850" y="306"/>
                </a:lnTo>
                <a:close/>
                <a:moveTo>
                  <a:pt x="9800" y="264"/>
                </a:moveTo>
                <a:lnTo>
                  <a:pt x="9800" y="264"/>
                </a:lnTo>
                <a:lnTo>
                  <a:pt x="9798" y="260"/>
                </a:lnTo>
                <a:lnTo>
                  <a:pt x="9792" y="258"/>
                </a:lnTo>
                <a:lnTo>
                  <a:pt x="9772" y="254"/>
                </a:lnTo>
                <a:lnTo>
                  <a:pt x="9750" y="254"/>
                </a:lnTo>
                <a:lnTo>
                  <a:pt x="9744" y="256"/>
                </a:lnTo>
                <a:lnTo>
                  <a:pt x="9740" y="258"/>
                </a:lnTo>
                <a:lnTo>
                  <a:pt x="9740" y="260"/>
                </a:lnTo>
                <a:lnTo>
                  <a:pt x="9740" y="264"/>
                </a:lnTo>
                <a:lnTo>
                  <a:pt x="9746" y="266"/>
                </a:lnTo>
                <a:lnTo>
                  <a:pt x="9756" y="268"/>
                </a:lnTo>
                <a:lnTo>
                  <a:pt x="9768" y="270"/>
                </a:lnTo>
                <a:lnTo>
                  <a:pt x="9790" y="268"/>
                </a:lnTo>
                <a:lnTo>
                  <a:pt x="9798" y="266"/>
                </a:lnTo>
                <a:lnTo>
                  <a:pt x="9800" y="264"/>
                </a:lnTo>
                <a:close/>
                <a:moveTo>
                  <a:pt x="9948" y="604"/>
                </a:moveTo>
                <a:lnTo>
                  <a:pt x="9948" y="604"/>
                </a:lnTo>
                <a:lnTo>
                  <a:pt x="9956" y="608"/>
                </a:lnTo>
                <a:lnTo>
                  <a:pt x="9966" y="608"/>
                </a:lnTo>
                <a:lnTo>
                  <a:pt x="9976" y="606"/>
                </a:lnTo>
                <a:lnTo>
                  <a:pt x="9984" y="602"/>
                </a:lnTo>
                <a:lnTo>
                  <a:pt x="9992" y="598"/>
                </a:lnTo>
                <a:lnTo>
                  <a:pt x="9998" y="594"/>
                </a:lnTo>
                <a:lnTo>
                  <a:pt x="10000" y="590"/>
                </a:lnTo>
                <a:lnTo>
                  <a:pt x="10000" y="586"/>
                </a:lnTo>
                <a:lnTo>
                  <a:pt x="9996" y="586"/>
                </a:lnTo>
                <a:lnTo>
                  <a:pt x="9988" y="586"/>
                </a:lnTo>
                <a:lnTo>
                  <a:pt x="9968" y="590"/>
                </a:lnTo>
                <a:lnTo>
                  <a:pt x="9952" y="598"/>
                </a:lnTo>
                <a:lnTo>
                  <a:pt x="9948" y="602"/>
                </a:lnTo>
                <a:lnTo>
                  <a:pt x="9948" y="604"/>
                </a:lnTo>
                <a:close/>
                <a:moveTo>
                  <a:pt x="12072" y="7092"/>
                </a:moveTo>
                <a:lnTo>
                  <a:pt x="12072" y="7092"/>
                </a:lnTo>
                <a:lnTo>
                  <a:pt x="12074" y="7094"/>
                </a:lnTo>
                <a:lnTo>
                  <a:pt x="12080" y="7094"/>
                </a:lnTo>
                <a:lnTo>
                  <a:pt x="12086" y="7096"/>
                </a:lnTo>
                <a:lnTo>
                  <a:pt x="12090" y="7094"/>
                </a:lnTo>
                <a:lnTo>
                  <a:pt x="12090" y="7090"/>
                </a:lnTo>
                <a:lnTo>
                  <a:pt x="12088" y="7088"/>
                </a:lnTo>
                <a:lnTo>
                  <a:pt x="12082" y="7086"/>
                </a:lnTo>
                <a:lnTo>
                  <a:pt x="12076" y="7088"/>
                </a:lnTo>
                <a:lnTo>
                  <a:pt x="12072" y="7090"/>
                </a:lnTo>
                <a:lnTo>
                  <a:pt x="12072" y="7092"/>
                </a:lnTo>
                <a:close/>
                <a:moveTo>
                  <a:pt x="11908" y="7044"/>
                </a:moveTo>
                <a:lnTo>
                  <a:pt x="11908" y="7044"/>
                </a:lnTo>
                <a:lnTo>
                  <a:pt x="11906" y="7052"/>
                </a:lnTo>
                <a:lnTo>
                  <a:pt x="11906" y="7062"/>
                </a:lnTo>
                <a:lnTo>
                  <a:pt x="11908" y="7070"/>
                </a:lnTo>
                <a:lnTo>
                  <a:pt x="11910" y="7072"/>
                </a:lnTo>
                <a:lnTo>
                  <a:pt x="11912" y="7072"/>
                </a:lnTo>
                <a:lnTo>
                  <a:pt x="11916" y="7068"/>
                </a:lnTo>
                <a:lnTo>
                  <a:pt x="11916" y="7064"/>
                </a:lnTo>
                <a:lnTo>
                  <a:pt x="11916" y="7054"/>
                </a:lnTo>
                <a:lnTo>
                  <a:pt x="11912" y="7046"/>
                </a:lnTo>
                <a:lnTo>
                  <a:pt x="11910" y="7044"/>
                </a:lnTo>
                <a:lnTo>
                  <a:pt x="11908" y="7044"/>
                </a:lnTo>
                <a:close/>
                <a:moveTo>
                  <a:pt x="12082" y="7064"/>
                </a:moveTo>
                <a:lnTo>
                  <a:pt x="12082" y="7064"/>
                </a:lnTo>
                <a:lnTo>
                  <a:pt x="12080" y="7062"/>
                </a:lnTo>
                <a:lnTo>
                  <a:pt x="12076" y="7060"/>
                </a:lnTo>
                <a:lnTo>
                  <a:pt x="12074" y="7054"/>
                </a:lnTo>
                <a:lnTo>
                  <a:pt x="12072" y="7054"/>
                </a:lnTo>
                <a:lnTo>
                  <a:pt x="12070" y="7052"/>
                </a:lnTo>
                <a:lnTo>
                  <a:pt x="12066" y="7056"/>
                </a:lnTo>
                <a:lnTo>
                  <a:pt x="12062" y="7062"/>
                </a:lnTo>
                <a:lnTo>
                  <a:pt x="12064" y="7064"/>
                </a:lnTo>
                <a:lnTo>
                  <a:pt x="12068" y="7066"/>
                </a:lnTo>
                <a:lnTo>
                  <a:pt x="12068" y="7068"/>
                </a:lnTo>
                <a:lnTo>
                  <a:pt x="12072" y="7076"/>
                </a:lnTo>
                <a:lnTo>
                  <a:pt x="12072" y="7080"/>
                </a:lnTo>
                <a:lnTo>
                  <a:pt x="12076" y="7082"/>
                </a:lnTo>
                <a:lnTo>
                  <a:pt x="12080" y="7082"/>
                </a:lnTo>
                <a:lnTo>
                  <a:pt x="12084" y="7080"/>
                </a:lnTo>
                <a:lnTo>
                  <a:pt x="12086" y="7078"/>
                </a:lnTo>
                <a:lnTo>
                  <a:pt x="12084" y="7076"/>
                </a:lnTo>
                <a:lnTo>
                  <a:pt x="12082" y="7074"/>
                </a:lnTo>
                <a:lnTo>
                  <a:pt x="12082" y="7072"/>
                </a:lnTo>
                <a:lnTo>
                  <a:pt x="12084" y="7068"/>
                </a:lnTo>
                <a:lnTo>
                  <a:pt x="12086" y="7066"/>
                </a:lnTo>
                <a:lnTo>
                  <a:pt x="12082" y="7064"/>
                </a:lnTo>
                <a:close/>
                <a:moveTo>
                  <a:pt x="11654" y="6830"/>
                </a:moveTo>
                <a:lnTo>
                  <a:pt x="11654" y="6830"/>
                </a:lnTo>
                <a:lnTo>
                  <a:pt x="11650" y="6828"/>
                </a:lnTo>
                <a:lnTo>
                  <a:pt x="11644" y="6828"/>
                </a:lnTo>
                <a:lnTo>
                  <a:pt x="11636" y="6828"/>
                </a:lnTo>
                <a:lnTo>
                  <a:pt x="11628" y="6830"/>
                </a:lnTo>
                <a:lnTo>
                  <a:pt x="11622" y="6834"/>
                </a:lnTo>
                <a:lnTo>
                  <a:pt x="11616" y="6838"/>
                </a:lnTo>
                <a:lnTo>
                  <a:pt x="11612" y="6842"/>
                </a:lnTo>
                <a:lnTo>
                  <a:pt x="11610" y="6848"/>
                </a:lnTo>
                <a:lnTo>
                  <a:pt x="11614" y="6850"/>
                </a:lnTo>
                <a:lnTo>
                  <a:pt x="11618" y="6852"/>
                </a:lnTo>
                <a:lnTo>
                  <a:pt x="11630" y="6852"/>
                </a:lnTo>
                <a:lnTo>
                  <a:pt x="11644" y="6852"/>
                </a:lnTo>
                <a:lnTo>
                  <a:pt x="11652" y="6850"/>
                </a:lnTo>
                <a:lnTo>
                  <a:pt x="11660" y="6848"/>
                </a:lnTo>
                <a:lnTo>
                  <a:pt x="11668" y="6846"/>
                </a:lnTo>
                <a:lnTo>
                  <a:pt x="11674" y="6846"/>
                </a:lnTo>
                <a:lnTo>
                  <a:pt x="11674" y="6844"/>
                </a:lnTo>
                <a:lnTo>
                  <a:pt x="11674" y="6840"/>
                </a:lnTo>
                <a:lnTo>
                  <a:pt x="11670" y="6838"/>
                </a:lnTo>
                <a:lnTo>
                  <a:pt x="11666" y="6838"/>
                </a:lnTo>
                <a:lnTo>
                  <a:pt x="11660" y="6836"/>
                </a:lnTo>
                <a:lnTo>
                  <a:pt x="11654" y="6830"/>
                </a:lnTo>
                <a:close/>
                <a:moveTo>
                  <a:pt x="12084" y="7156"/>
                </a:moveTo>
                <a:lnTo>
                  <a:pt x="12084" y="7156"/>
                </a:lnTo>
                <a:lnTo>
                  <a:pt x="12086" y="7146"/>
                </a:lnTo>
                <a:lnTo>
                  <a:pt x="12086" y="7136"/>
                </a:lnTo>
                <a:lnTo>
                  <a:pt x="12084" y="7128"/>
                </a:lnTo>
                <a:lnTo>
                  <a:pt x="12082" y="7120"/>
                </a:lnTo>
                <a:lnTo>
                  <a:pt x="12078" y="7114"/>
                </a:lnTo>
                <a:lnTo>
                  <a:pt x="12076" y="7112"/>
                </a:lnTo>
                <a:lnTo>
                  <a:pt x="12074" y="7112"/>
                </a:lnTo>
                <a:lnTo>
                  <a:pt x="12072" y="7114"/>
                </a:lnTo>
                <a:lnTo>
                  <a:pt x="12070" y="7116"/>
                </a:lnTo>
                <a:lnTo>
                  <a:pt x="12068" y="7118"/>
                </a:lnTo>
                <a:lnTo>
                  <a:pt x="12064" y="7116"/>
                </a:lnTo>
                <a:lnTo>
                  <a:pt x="12058" y="7116"/>
                </a:lnTo>
                <a:lnTo>
                  <a:pt x="12056" y="7116"/>
                </a:lnTo>
                <a:lnTo>
                  <a:pt x="12054" y="7120"/>
                </a:lnTo>
                <a:lnTo>
                  <a:pt x="12050" y="7122"/>
                </a:lnTo>
                <a:lnTo>
                  <a:pt x="12048" y="7122"/>
                </a:lnTo>
                <a:lnTo>
                  <a:pt x="12040" y="7122"/>
                </a:lnTo>
                <a:lnTo>
                  <a:pt x="12022" y="7128"/>
                </a:lnTo>
                <a:lnTo>
                  <a:pt x="12010" y="7132"/>
                </a:lnTo>
                <a:lnTo>
                  <a:pt x="12002" y="7132"/>
                </a:lnTo>
                <a:lnTo>
                  <a:pt x="11996" y="7130"/>
                </a:lnTo>
                <a:lnTo>
                  <a:pt x="11990" y="7128"/>
                </a:lnTo>
                <a:lnTo>
                  <a:pt x="11980" y="7120"/>
                </a:lnTo>
                <a:lnTo>
                  <a:pt x="11974" y="7116"/>
                </a:lnTo>
                <a:lnTo>
                  <a:pt x="11966" y="7114"/>
                </a:lnTo>
                <a:lnTo>
                  <a:pt x="11958" y="7114"/>
                </a:lnTo>
                <a:lnTo>
                  <a:pt x="11952" y="7110"/>
                </a:lnTo>
                <a:lnTo>
                  <a:pt x="11944" y="7104"/>
                </a:lnTo>
                <a:lnTo>
                  <a:pt x="11942" y="7104"/>
                </a:lnTo>
                <a:lnTo>
                  <a:pt x="11940" y="7104"/>
                </a:lnTo>
                <a:lnTo>
                  <a:pt x="11936" y="7118"/>
                </a:lnTo>
                <a:lnTo>
                  <a:pt x="11936" y="7126"/>
                </a:lnTo>
                <a:lnTo>
                  <a:pt x="11938" y="7134"/>
                </a:lnTo>
                <a:lnTo>
                  <a:pt x="11946" y="7158"/>
                </a:lnTo>
                <a:lnTo>
                  <a:pt x="11950" y="7168"/>
                </a:lnTo>
                <a:lnTo>
                  <a:pt x="11954" y="7172"/>
                </a:lnTo>
                <a:lnTo>
                  <a:pt x="11958" y="7176"/>
                </a:lnTo>
                <a:lnTo>
                  <a:pt x="11958" y="7184"/>
                </a:lnTo>
                <a:lnTo>
                  <a:pt x="11960" y="7198"/>
                </a:lnTo>
                <a:lnTo>
                  <a:pt x="11962" y="7212"/>
                </a:lnTo>
                <a:lnTo>
                  <a:pt x="11966" y="7226"/>
                </a:lnTo>
                <a:lnTo>
                  <a:pt x="11970" y="7232"/>
                </a:lnTo>
                <a:lnTo>
                  <a:pt x="11976" y="7236"/>
                </a:lnTo>
                <a:lnTo>
                  <a:pt x="11980" y="7240"/>
                </a:lnTo>
                <a:lnTo>
                  <a:pt x="11984" y="7246"/>
                </a:lnTo>
                <a:lnTo>
                  <a:pt x="11988" y="7256"/>
                </a:lnTo>
                <a:lnTo>
                  <a:pt x="11992" y="7264"/>
                </a:lnTo>
                <a:lnTo>
                  <a:pt x="11996" y="7266"/>
                </a:lnTo>
                <a:lnTo>
                  <a:pt x="11998" y="7266"/>
                </a:lnTo>
                <a:lnTo>
                  <a:pt x="12004" y="7264"/>
                </a:lnTo>
                <a:lnTo>
                  <a:pt x="12008" y="7266"/>
                </a:lnTo>
                <a:lnTo>
                  <a:pt x="12022" y="7270"/>
                </a:lnTo>
                <a:lnTo>
                  <a:pt x="12026" y="7270"/>
                </a:lnTo>
                <a:lnTo>
                  <a:pt x="12028" y="7270"/>
                </a:lnTo>
                <a:lnTo>
                  <a:pt x="12030" y="7264"/>
                </a:lnTo>
                <a:lnTo>
                  <a:pt x="12032" y="7258"/>
                </a:lnTo>
                <a:lnTo>
                  <a:pt x="12038" y="7254"/>
                </a:lnTo>
                <a:lnTo>
                  <a:pt x="12040" y="7250"/>
                </a:lnTo>
                <a:lnTo>
                  <a:pt x="12042" y="7246"/>
                </a:lnTo>
                <a:lnTo>
                  <a:pt x="12046" y="7238"/>
                </a:lnTo>
                <a:lnTo>
                  <a:pt x="12046" y="7234"/>
                </a:lnTo>
                <a:lnTo>
                  <a:pt x="12048" y="7232"/>
                </a:lnTo>
                <a:lnTo>
                  <a:pt x="12050" y="7234"/>
                </a:lnTo>
                <a:lnTo>
                  <a:pt x="12050" y="7236"/>
                </a:lnTo>
                <a:lnTo>
                  <a:pt x="12052" y="7238"/>
                </a:lnTo>
                <a:lnTo>
                  <a:pt x="12054" y="7234"/>
                </a:lnTo>
                <a:lnTo>
                  <a:pt x="12056" y="7228"/>
                </a:lnTo>
                <a:lnTo>
                  <a:pt x="12060" y="7228"/>
                </a:lnTo>
                <a:lnTo>
                  <a:pt x="12062" y="7230"/>
                </a:lnTo>
                <a:lnTo>
                  <a:pt x="12064" y="7234"/>
                </a:lnTo>
                <a:lnTo>
                  <a:pt x="12064" y="7236"/>
                </a:lnTo>
                <a:lnTo>
                  <a:pt x="12062" y="7236"/>
                </a:lnTo>
                <a:lnTo>
                  <a:pt x="12058" y="7238"/>
                </a:lnTo>
                <a:lnTo>
                  <a:pt x="12058" y="7240"/>
                </a:lnTo>
                <a:lnTo>
                  <a:pt x="12060" y="7246"/>
                </a:lnTo>
                <a:lnTo>
                  <a:pt x="12068" y="7248"/>
                </a:lnTo>
                <a:lnTo>
                  <a:pt x="12072" y="7248"/>
                </a:lnTo>
                <a:lnTo>
                  <a:pt x="12074" y="7244"/>
                </a:lnTo>
                <a:lnTo>
                  <a:pt x="12072" y="7232"/>
                </a:lnTo>
                <a:lnTo>
                  <a:pt x="12070" y="7218"/>
                </a:lnTo>
                <a:lnTo>
                  <a:pt x="12070" y="7214"/>
                </a:lnTo>
                <a:lnTo>
                  <a:pt x="12072" y="7210"/>
                </a:lnTo>
                <a:lnTo>
                  <a:pt x="12074" y="7208"/>
                </a:lnTo>
                <a:lnTo>
                  <a:pt x="12074" y="7204"/>
                </a:lnTo>
                <a:lnTo>
                  <a:pt x="12074" y="7198"/>
                </a:lnTo>
                <a:lnTo>
                  <a:pt x="12072" y="7192"/>
                </a:lnTo>
                <a:lnTo>
                  <a:pt x="12072" y="7188"/>
                </a:lnTo>
                <a:lnTo>
                  <a:pt x="12076" y="7186"/>
                </a:lnTo>
                <a:lnTo>
                  <a:pt x="12078" y="7184"/>
                </a:lnTo>
                <a:lnTo>
                  <a:pt x="12080" y="7184"/>
                </a:lnTo>
                <a:lnTo>
                  <a:pt x="12082" y="7190"/>
                </a:lnTo>
                <a:lnTo>
                  <a:pt x="12082" y="7194"/>
                </a:lnTo>
                <a:lnTo>
                  <a:pt x="12084" y="7194"/>
                </a:lnTo>
                <a:lnTo>
                  <a:pt x="12086" y="7192"/>
                </a:lnTo>
                <a:lnTo>
                  <a:pt x="12086" y="7188"/>
                </a:lnTo>
                <a:lnTo>
                  <a:pt x="12086" y="7186"/>
                </a:lnTo>
                <a:lnTo>
                  <a:pt x="12084" y="7180"/>
                </a:lnTo>
                <a:lnTo>
                  <a:pt x="12082" y="7170"/>
                </a:lnTo>
                <a:lnTo>
                  <a:pt x="12082" y="7164"/>
                </a:lnTo>
                <a:lnTo>
                  <a:pt x="12084" y="7156"/>
                </a:lnTo>
                <a:close/>
                <a:moveTo>
                  <a:pt x="12280" y="6382"/>
                </a:moveTo>
                <a:lnTo>
                  <a:pt x="12280" y="6382"/>
                </a:lnTo>
                <a:lnTo>
                  <a:pt x="12284" y="6378"/>
                </a:lnTo>
                <a:lnTo>
                  <a:pt x="12284" y="6372"/>
                </a:lnTo>
                <a:lnTo>
                  <a:pt x="12282" y="6364"/>
                </a:lnTo>
                <a:lnTo>
                  <a:pt x="12280" y="6352"/>
                </a:lnTo>
                <a:lnTo>
                  <a:pt x="12280" y="6344"/>
                </a:lnTo>
                <a:lnTo>
                  <a:pt x="12280" y="6334"/>
                </a:lnTo>
                <a:lnTo>
                  <a:pt x="12280" y="6318"/>
                </a:lnTo>
                <a:lnTo>
                  <a:pt x="12278" y="6316"/>
                </a:lnTo>
                <a:lnTo>
                  <a:pt x="12276" y="6314"/>
                </a:lnTo>
                <a:lnTo>
                  <a:pt x="12274" y="6312"/>
                </a:lnTo>
                <a:lnTo>
                  <a:pt x="12272" y="6310"/>
                </a:lnTo>
                <a:lnTo>
                  <a:pt x="12268" y="6304"/>
                </a:lnTo>
                <a:lnTo>
                  <a:pt x="12266" y="6296"/>
                </a:lnTo>
                <a:lnTo>
                  <a:pt x="12264" y="6284"/>
                </a:lnTo>
                <a:lnTo>
                  <a:pt x="12260" y="6276"/>
                </a:lnTo>
                <a:lnTo>
                  <a:pt x="12252" y="6264"/>
                </a:lnTo>
                <a:lnTo>
                  <a:pt x="12242" y="6252"/>
                </a:lnTo>
                <a:lnTo>
                  <a:pt x="12230" y="6236"/>
                </a:lnTo>
                <a:lnTo>
                  <a:pt x="12222" y="6224"/>
                </a:lnTo>
                <a:lnTo>
                  <a:pt x="12218" y="6222"/>
                </a:lnTo>
                <a:lnTo>
                  <a:pt x="12216" y="6222"/>
                </a:lnTo>
                <a:lnTo>
                  <a:pt x="12214" y="6220"/>
                </a:lnTo>
                <a:lnTo>
                  <a:pt x="12210" y="6218"/>
                </a:lnTo>
                <a:lnTo>
                  <a:pt x="12204" y="6214"/>
                </a:lnTo>
                <a:lnTo>
                  <a:pt x="12196" y="6206"/>
                </a:lnTo>
                <a:lnTo>
                  <a:pt x="12190" y="6194"/>
                </a:lnTo>
                <a:lnTo>
                  <a:pt x="12186" y="6184"/>
                </a:lnTo>
                <a:lnTo>
                  <a:pt x="12184" y="6174"/>
                </a:lnTo>
                <a:lnTo>
                  <a:pt x="12184" y="6166"/>
                </a:lnTo>
                <a:lnTo>
                  <a:pt x="12184" y="6150"/>
                </a:lnTo>
                <a:lnTo>
                  <a:pt x="12184" y="6144"/>
                </a:lnTo>
                <a:lnTo>
                  <a:pt x="12182" y="6138"/>
                </a:lnTo>
                <a:lnTo>
                  <a:pt x="12178" y="6136"/>
                </a:lnTo>
                <a:lnTo>
                  <a:pt x="12176" y="6136"/>
                </a:lnTo>
                <a:lnTo>
                  <a:pt x="12172" y="6140"/>
                </a:lnTo>
                <a:lnTo>
                  <a:pt x="12172" y="6142"/>
                </a:lnTo>
                <a:lnTo>
                  <a:pt x="12170" y="6144"/>
                </a:lnTo>
                <a:lnTo>
                  <a:pt x="12166" y="6140"/>
                </a:lnTo>
                <a:lnTo>
                  <a:pt x="12160" y="6134"/>
                </a:lnTo>
                <a:lnTo>
                  <a:pt x="12154" y="6130"/>
                </a:lnTo>
                <a:lnTo>
                  <a:pt x="12152" y="6128"/>
                </a:lnTo>
                <a:lnTo>
                  <a:pt x="12150" y="6132"/>
                </a:lnTo>
                <a:lnTo>
                  <a:pt x="12150" y="6136"/>
                </a:lnTo>
                <a:lnTo>
                  <a:pt x="12150" y="6142"/>
                </a:lnTo>
                <a:lnTo>
                  <a:pt x="12148" y="6144"/>
                </a:lnTo>
                <a:lnTo>
                  <a:pt x="12146" y="6144"/>
                </a:lnTo>
                <a:lnTo>
                  <a:pt x="12140" y="6140"/>
                </a:lnTo>
                <a:lnTo>
                  <a:pt x="12134" y="6132"/>
                </a:lnTo>
                <a:lnTo>
                  <a:pt x="12132" y="6126"/>
                </a:lnTo>
                <a:lnTo>
                  <a:pt x="12132" y="6120"/>
                </a:lnTo>
                <a:lnTo>
                  <a:pt x="12132" y="6114"/>
                </a:lnTo>
                <a:lnTo>
                  <a:pt x="12134" y="6104"/>
                </a:lnTo>
                <a:lnTo>
                  <a:pt x="12134" y="6100"/>
                </a:lnTo>
                <a:lnTo>
                  <a:pt x="12132" y="6092"/>
                </a:lnTo>
                <a:lnTo>
                  <a:pt x="12128" y="6086"/>
                </a:lnTo>
                <a:lnTo>
                  <a:pt x="12122" y="6078"/>
                </a:lnTo>
                <a:lnTo>
                  <a:pt x="12110" y="6062"/>
                </a:lnTo>
                <a:lnTo>
                  <a:pt x="12100" y="6050"/>
                </a:lnTo>
                <a:lnTo>
                  <a:pt x="12100" y="6048"/>
                </a:lnTo>
                <a:lnTo>
                  <a:pt x="12102" y="6046"/>
                </a:lnTo>
                <a:lnTo>
                  <a:pt x="12106" y="6046"/>
                </a:lnTo>
                <a:lnTo>
                  <a:pt x="12110" y="6044"/>
                </a:lnTo>
                <a:lnTo>
                  <a:pt x="12110" y="6042"/>
                </a:lnTo>
                <a:lnTo>
                  <a:pt x="12110" y="6038"/>
                </a:lnTo>
                <a:lnTo>
                  <a:pt x="12106" y="6034"/>
                </a:lnTo>
                <a:lnTo>
                  <a:pt x="12100" y="6028"/>
                </a:lnTo>
                <a:lnTo>
                  <a:pt x="12092" y="6022"/>
                </a:lnTo>
                <a:lnTo>
                  <a:pt x="12080" y="6018"/>
                </a:lnTo>
                <a:lnTo>
                  <a:pt x="12070" y="6012"/>
                </a:lnTo>
                <a:lnTo>
                  <a:pt x="12062" y="6008"/>
                </a:lnTo>
                <a:lnTo>
                  <a:pt x="12058" y="6004"/>
                </a:lnTo>
                <a:lnTo>
                  <a:pt x="12056" y="6000"/>
                </a:lnTo>
                <a:lnTo>
                  <a:pt x="12054" y="5996"/>
                </a:lnTo>
                <a:lnTo>
                  <a:pt x="12050" y="5992"/>
                </a:lnTo>
                <a:lnTo>
                  <a:pt x="12044" y="5988"/>
                </a:lnTo>
                <a:lnTo>
                  <a:pt x="12034" y="5986"/>
                </a:lnTo>
                <a:lnTo>
                  <a:pt x="12024" y="5982"/>
                </a:lnTo>
                <a:lnTo>
                  <a:pt x="12016" y="5978"/>
                </a:lnTo>
                <a:lnTo>
                  <a:pt x="12012" y="5972"/>
                </a:lnTo>
                <a:lnTo>
                  <a:pt x="12008" y="5968"/>
                </a:lnTo>
                <a:lnTo>
                  <a:pt x="12004" y="5954"/>
                </a:lnTo>
                <a:lnTo>
                  <a:pt x="12002" y="5948"/>
                </a:lnTo>
                <a:lnTo>
                  <a:pt x="11998" y="5942"/>
                </a:lnTo>
                <a:lnTo>
                  <a:pt x="11996" y="5934"/>
                </a:lnTo>
                <a:lnTo>
                  <a:pt x="11994" y="5926"/>
                </a:lnTo>
                <a:lnTo>
                  <a:pt x="11994" y="5904"/>
                </a:lnTo>
                <a:lnTo>
                  <a:pt x="11992" y="5892"/>
                </a:lnTo>
                <a:lnTo>
                  <a:pt x="11990" y="5880"/>
                </a:lnTo>
                <a:lnTo>
                  <a:pt x="11986" y="5868"/>
                </a:lnTo>
                <a:lnTo>
                  <a:pt x="11978" y="5856"/>
                </a:lnTo>
                <a:lnTo>
                  <a:pt x="11974" y="5852"/>
                </a:lnTo>
                <a:lnTo>
                  <a:pt x="11972" y="5846"/>
                </a:lnTo>
                <a:lnTo>
                  <a:pt x="11968" y="5832"/>
                </a:lnTo>
                <a:lnTo>
                  <a:pt x="11968" y="5818"/>
                </a:lnTo>
                <a:lnTo>
                  <a:pt x="11968" y="5804"/>
                </a:lnTo>
                <a:lnTo>
                  <a:pt x="11966" y="5790"/>
                </a:lnTo>
                <a:lnTo>
                  <a:pt x="11964" y="5776"/>
                </a:lnTo>
                <a:lnTo>
                  <a:pt x="11960" y="5766"/>
                </a:lnTo>
                <a:lnTo>
                  <a:pt x="11958" y="5760"/>
                </a:lnTo>
                <a:lnTo>
                  <a:pt x="11952" y="5758"/>
                </a:lnTo>
                <a:lnTo>
                  <a:pt x="11944" y="5750"/>
                </a:lnTo>
                <a:lnTo>
                  <a:pt x="11938" y="5744"/>
                </a:lnTo>
                <a:lnTo>
                  <a:pt x="11932" y="5732"/>
                </a:lnTo>
                <a:lnTo>
                  <a:pt x="11930" y="5728"/>
                </a:lnTo>
                <a:lnTo>
                  <a:pt x="11928" y="5728"/>
                </a:lnTo>
                <a:lnTo>
                  <a:pt x="11924" y="5730"/>
                </a:lnTo>
                <a:lnTo>
                  <a:pt x="11920" y="5736"/>
                </a:lnTo>
                <a:lnTo>
                  <a:pt x="11914" y="5742"/>
                </a:lnTo>
                <a:lnTo>
                  <a:pt x="11910" y="5744"/>
                </a:lnTo>
                <a:lnTo>
                  <a:pt x="11906" y="5740"/>
                </a:lnTo>
                <a:lnTo>
                  <a:pt x="11902" y="5736"/>
                </a:lnTo>
                <a:lnTo>
                  <a:pt x="11898" y="5728"/>
                </a:lnTo>
                <a:lnTo>
                  <a:pt x="11896" y="5720"/>
                </a:lnTo>
                <a:lnTo>
                  <a:pt x="11894" y="5704"/>
                </a:lnTo>
                <a:lnTo>
                  <a:pt x="11894" y="5690"/>
                </a:lnTo>
                <a:lnTo>
                  <a:pt x="11894" y="5674"/>
                </a:lnTo>
                <a:lnTo>
                  <a:pt x="11890" y="5660"/>
                </a:lnTo>
                <a:lnTo>
                  <a:pt x="11886" y="5652"/>
                </a:lnTo>
                <a:lnTo>
                  <a:pt x="11882" y="5646"/>
                </a:lnTo>
                <a:lnTo>
                  <a:pt x="11878" y="5640"/>
                </a:lnTo>
                <a:lnTo>
                  <a:pt x="11876" y="5636"/>
                </a:lnTo>
                <a:lnTo>
                  <a:pt x="11878" y="5628"/>
                </a:lnTo>
                <a:lnTo>
                  <a:pt x="11878" y="5622"/>
                </a:lnTo>
                <a:lnTo>
                  <a:pt x="11878" y="5620"/>
                </a:lnTo>
                <a:lnTo>
                  <a:pt x="11874" y="5618"/>
                </a:lnTo>
                <a:lnTo>
                  <a:pt x="11870" y="5616"/>
                </a:lnTo>
                <a:lnTo>
                  <a:pt x="11868" y="5612"/>
                </a:lnTo>
                <a:lnTo>
                  <a:pt x="11864" y="5602"/>
                </a:lnTo>
                <a:lnTo>
                  <a:pt x="11862" y="5588"/>
                </a:lnTo>
                <a:lnTo>
                  <a:pt x="11860" y="5572"/>
                </a:lnTo>
                <a:lnTo>
                  <a:pt x="11858" y="5566"/>
                </a:lnTo>
                <a:lnTo>
                  <a:pt x="11854" y="5562"/>
                </a:lnTo>
                <a:lnTo>
                  <a:pt x="11850" y="5560"/>
                </a:lnTo>
                <a:lnTo>
                  <a:pt x="11846" y="5560"/>
                </a:lnTo>
                <a:lnTo>
                  <a:pt x="11842" y="5562"/>
                </a:lnTo>
                <a:lnTo>
                  <a:pt x="11840" y="5566"/>
                </a:lnTo>
                <a:lnTo>
                  <a:pt x="11838" y="5570"/>
                </a:lnTo>
                <a:lnTo>
                  <a:pt x="11836" y="5578"/>
                </a:lnTo>
                <a:lnTo>
                  <a:pt x="11834" y="5592"/>
                </a:lnTo>
                <a:lnTo>
                  <a:pt x="11832" y="5602"/>
                </a:lnTo>
                <a:lnTo>
                  <a:pt x="11820" y="5632"/>
                </a:lnTo>
                <a:lnTo>
                  <a:pt x="11816" y="5642"/>
                </a:lnTo>
                <a:lnTo>
                  <a:pt x="11816" y="5648"/>
                </a:lnTo>
                <a:lnTo>
                  <a:pt x="11818" y="5650"/>
                </a:lnTo>
                <a:lnTo>
                  <a:pt x="11820" y="5652"/>
                </a:lnTo>
                <a:lnTo>
                  <a:pt x="11824" y="5654"/>
                </a:lnTo>
                <a:lnTo>
                  <a:pt x="11822" y="5656"/>
                </a:lnTo>
                <a:lnTo>
                  <a:pt x="11820" y="5660"/>
                </a:lnTo>
                <a:lnTo>
                  <a:pt x="11814" y="5668"/>
                </a:lnTo>
                <a:lnTo>
                  <a:pt x="11814" y="5676"/>
                </a:lnTo>
                <a:lnTo>
                  <a:pt x="11814" y="5684"/>
                </a:lnTo>
                <a:lnTo>
                  <a:pt x="11810" y="5698"/>
                </a:lnTo>
                <a:lnTo>
                  <a:pt x="11808" y="5706"/>
                </a:lnTo>
                <a:lnTo>
                  <a:pt x="11808" y="5716"/>
                </a:lnTo>
                <a:lnTo>
                  <a:pt x="11810" y="5738"/>
                </a:lnTo>
                <a:lnTo>
                  <a:pt x="11814" y="5762"/>
                </a:lnTo>
                <a:lnTo>
                  <a:pt x="11814" y="5776"/>
                </a:lnTo>
                <a:lnTo>
                  <a:pt x="11812" y="5788"/>
                </a:lnTo>
                <a:lnTo>
                  <a:pt x="11808" y="5808"/>
                </a:lnTo>
                <a:lnTo>
                  <a:pt x="11806" y="5820"/>
                </a:lnTo>
                <a:lnTo>
                  <a:pt x="11806" y="5830"/>
                </a:lnTo>
                <a:lnTo>
                  <a:pt x="11800" y="5844"/>
                </a:lnTo>
                <a:lnTo>
                  <a:pt x="11794" y="5856"/>
                </a:lnTo>
                <a:lnTo>
                  <a:pt x="11790" y="5864"/>
                </a:lnTo>
                <a:lnTo>
                  <a:pt x="11788" y="5878"/>
                </a:lnTo>
                <a:lnTo>
                  <a:pt x="11784" y="5890"/>
                </a:lnTo>
                <a:lnTo>
                  <a:pt x="11780" y="5896"/>
                </a:lnTo>
                <a:lnTo>
                  <a:pt x="11774" y="5902"/>
                </a:lnTo>
                <a:lnTo>
                  <a:pt x="11766" y="5906"/>
                </a:lnTo>
                <a:lnTo>
                  <a:pt x="11758" y="5906"/>
                </a:lnTo>
                <a:lnTo>
                  <a:pt x="11748" y="5904"/>
                </a:lnTo>
                <a:lnTo>
                  <a:pt x="11738" y="5900"/>
                </a:lnTo>
                <a:lnTo>
                  <a:pt x="11730" y="5894"/>
                </a:lnTo>
                <a:lnTo>
                  <a:pt x="11722" y="5888"/>
                </a:lnTo>
                <a:lnTo>
                  <a:pt x="11716" y="5880"/>
                </a:lnTo>
                <a:lnTo>
                  <a:pt x="11714" y="5876"/>
                </a:lnTo>
                <a:lnTo>
                  <a:pt x="11710" y="5870"/>
                </a:lnTo>
                <a:lnTo>
                  <a:pt x="11708" y="5866"/>
                </a:lnTo>
                <a:lnTo>
                  <a:pt x="11698" y="5862"/>
                </a:lnTo>
                <a:lnTo>
                  <a:pt x="11692" y="5862"/>
                </a:lnTo>
                <a:lnTo>
                  <a:pt x="11684" y="5858"/>
                </a:lnTo>
                <a:lnTo>
                  <a:pt x="11674" y="5850"/>
                </a:lnTo>
                <a:lnTo>
                  <a:pt x="11662" y="5840"/>
                </a:lnTo>
                <a:lnTo>
                  <a:pt x="11648" y="5828"/>
                </a:lnTo>
                <a:lnTo>
                  <a:pt x="11640" y="5822"/>
                </a:lnTo>
                <a:lnTo>
                  <a:pt x="11632" y="5818"/>
                </a:lnTo>
                <a:lnTo>
                  <a:pt x="11626" y="5816"/>
                </a:lnTo>
                <a:lnTo>
                  <a:pt x="11618" y="5814"/>
                </a:lnTo>
                <a:lnTo>
                  <a:pt x="11612" y="5812"/>
                </a:lnTo>
                <a:lnTo>
                  <a:pt x="11604" y="5804"/>
                </a:lnTo>
                <a:lnTo>
                  <a:pt x="11592" y="5792"/>
                </a:lnTo>
                <a:lnTo>
                  <a:pt x="11582" y="5784"/>
                </a:lnTo>
                <a:lnTo>
                  <a:pt x="11570" y="5772"/>
                </a:lnTo>
                <a:lnTo>
                  <a:pt x="11566" y="5766"/>
                </a:lnTo>
                <a:lnTo>
                  <a:pt x="11568" y="5760"/>
                </a:lnTo>
                <a:lnTo>
                  <a:pt x="11572" y="5752"/>
                </a:lnTo>
                <a:lnTo>
                  <a:pt x="11578" y="5738"/>
                </a:lnTo>
                <a:lnTo>
                  <a:pt x="11586" y="5724"/>
                </a:lnTo>
                <a:lnTo>
                  <a:pt x="11590" y="5714"/>
                </a:lnTo>
                <a:lnTo>
                  <a:pt x="11590" y="5710"/>
                </a:lnTo>
                <a:lnTo>
                  <a:pt x="11588" y="5708"/>
                </a:lnTo>
                <a:lnTo>
                  <a:pt x="11586" y="5708"/>
                </a:lnTo>
                <a:lnTo>
                  <a:pt x="11584" y="5706"/>
                </a:lnTo>
                <a:lnTo>
                  <a:pt x="11584" y="5702"/>
                </a:lnTo>
                <a:lnTo>
                  <a:pt x="11588" y="5692"/>
                </a:lnTo>
                <a:lnTo>
                  <a:pt x="11594" y="5682"/>
                </a:lnTo>
                <a:lnTo>
                  <a:pt x="11598" y="5680"/>
                </a:lnTo>
                <a:lnTo>
                  <a:pt x="11602" y="5682"/>
                </a:lnTo>
                <a:lnTo>
                  <a:pt x="11604" y="5684"/>
                </a:lnTo>
                <a:lnTo>
                  <a:pt x="11606" y="5688"/>
                </a:lnTo>
                <a:lnTo>
                  <a:pt x="11608" y="5690"/>
                </a:lnTo>
                <a:lnTo>
                  <a:pt x="11608" y="5686"/>
                </a:lnTo>
                <a:lnTo>
                  <a:pt x="11610" y="5676"/>
                </a:lnTo>
                <a:lnTo>
                  <a:pt x="11612" y="5664"/>
                </a:lnTo>
                <a:lnTo>
                  <a:pt x="11616" y="5656"/>
                </a:lnTo>
                <a:lnTo>
                  <a:pt x="11620" y="5650"/>
                </a:lnTo>
                <a:lnTo>
                  <a:pt x="11626" y="5646"/>
                </a:lnTo>
                <a:lnTo>
                  <a:pt x="11630" y="5644"/>
                </a:lnTo>
                <a:lnTo>
                  <a:pt x="11630" y="5640"/>
                </a:lnTo>
                <a:lnTo>
                  <a:pt x="11630" y="5638"/>
                </a:lnTo>
                <a:lnTo>
                  <a:pt x="11626" y="5634"/>
                </a:lnTo>
                <a:lnTo>
                  <a:pt x="11620" y="5630"/>
                </a:lnTo>
                <a:lnTo>
                  <a:pt x="11616" y="5626"/>
                </a:lnTo>
                <a:lnTo>
                  <a:pt x="11614" y="5620"/>
                </a:lnTo>
                <a:lnTo>
                  <a:pt x="11612" y="5618"/>
                </a:lnTo>
                <a:lnTo>
                  <a:pt x="11610" y="5616"/>
                </a:lnTo>
                <a:lnTo>
                  <a:pt x="11604" y="5620"/>
                </a:lnTo>
                <a:lnTo>
                  <a:pt x="11600" y="5624"/>
                </a:lnTo>
                <a:lnTo>
                  <a:pt x="11598" y="5628"/>
                </a:lnTo>
                <a:lnTo>
                  <a:pt x="11598" y="5632"/>
                </a:lnTo>
                <a:lnTo>
                  <a:pt x="11600" y="5636"/>
                </a:lnTo>
                <a:lnTo>
                  <a:pt x="11598" y="5640"/>
                </a:lnTo>
                <a:lnTo>
                  <a:pt x="11596" y="5642"/>
                </a:lnTo>
                <a:lnTo>
                  <a:pt x="11592" y="5644"/>
                </a:lnTo>
                <a:lnTo>
                  <a:pt x="11590" y="5642"/>
                </a:lnTo>
                <a:lnTo>
                  <a:pt x="11588" y="5638"/>
                </a:lnTo>
                <a:lnTo>
                  <a:pt x="11588" y="5632"/>
                </a:lnTo>
                <a:lnTo>
                  <a:pt x="11588" y="5630"/>
                </a:lnTo>
                <a:lnTo>
                  <a:pt x="11586" y="5628"/>
                </a:lnTo>
                <a:lnTo>
                  <a:pt x="11584" y="5628"/>
                </a:lnTo>
                <a:lnTo>
                  <a:pt x="11584" y="5624"/>
                </a:lnTo>
                <a:lnTo>
                  <a:pt x="11584" y="5616"/>
                </a:lnTo>
                <a:lnTo>
                  <a:pt x="11584" y="5614"/>
                </a:lnTo>
                <a:lnTo>
                  <a:pt x="11582" y="5614"/>
                </a:lnTo>
                <a:lnTo>
                  <a:pt x="11576" y="5616"/>
                </a:lnTo>
                <a:lnTo>
                  <a:pt x="11568" y="5622"/>
                </a:lnTo>
                <a:lnTo>
                  <a:pt x="11558" y="5630"/>
                </a:lnTo>
                <a:lnTo>
                  <a:pt x="11552" y="5632"/>
                </a:lnTo>
                <a:lnTo>
                  <a:pt x="11548" y="5632"/>
                </a:lnTo>
                <a:lnTo>
                  <a:pt x="11544" y="5630"/>
                </a:lnTo>
                <a:lnTo>
                  <a:pt x="11540" y="5624"/>
                </a:lnTo>
                <a:lnTo>
                  <a:pt x="11536" y="5622"/>
                </a:lnTo>
                <a:lnTo>
                  <a:pt x="11530" y="5624"/>
                </a:lnTo>
                <a:lnTo>
                  <a:pt x="11524" y="5626"/>
                </a:lnTo>
                <a:lnTo>
                  <a:pt x="11518" y="5624"/>
                </a:lnTo>
                <a:lnTo>
                  <a:pt x="11514" y="5622"/>
                </a:lnTo>
                <a:lnTo>
                  <a:pt x="11512" y="5618"/>
                </a:lnTo>
                <a:lnTo>
                  <a:pt x="11506" y="5612"/>
                </a:lnTo>
                <a:lnTo>
                  <a:pt x="11500" y="5610"/>
                </a:lnTo>
                <a:lnTo>
                  <a:pt x="11494" y="5608"/>
                </a:lnTo>
                <a:lnTo>
                  <a:pt x="11484" y="5608"/>
                </a:lnTo>
                <a:lnTo>
                  <a:pt x="11478" y="5606"/>
                </a:lnTo>
                <a:lnTo>
                  <a:pt x="11474" y="5604"/>
                </a:lnTo>
                <a:lnTo>
                  <a:pt x="11472" y="5600"/>
                </a:lnTo>
                <a:lnTo>
                  <a:pt x="11468" y="5594"/>
                </a:lnTo>
                <a:lnTo>
                  <a:pt x="11466" y="5592"/>
                </a:lnTo>
                <a:lnTo>
                  <a:pt x="11462" y="5592"/>
                </a:lnTo>
                <a:lnTo>
                  <a:pt x="11458" y="5594"/>
                </a:lnTo>
                <a:lnTo>
                  <a:pt x="11456" y="5594"/>
                </a:lnTo>
                <a:lnTo>
                  <a:pt x="11452" y="5590"/>
                </a:lnTo>
                <a:lnTo>
                  <a:pt x="11448" y="5586"/>
                </a:lnTo>
                <a:lnTo>
                  <a:pt x="11444" y="5584"/>
                </a:lnTo>
                <a:lnTo>
                  <a:pt x="11438" y="5582"/>
                </a:lnTo>
                <a:lnTo>
                  <a:pt x="11428" y="5582"/>
                </a:lnTo>
                <a:lnTo>
                  <a:pt x="11422" y="5584"/>
                </a:lnTo>
                <a:lnTo>
                  <a:pt x="11420" y="5586"/>
                </a:lnTo>
                <a:lnTo>
                  <a:pt x="11420" y="5588"/>
                </a:lnTo>
                <a:lnTo>
                  <a:pt x="11424" y="5596"/>
                </a:lnTo>
                <a:lnTo>
                  <a:pt x="11428" y="5598"/>
                </a:lnTo>
                <a:lnTo>
                  <a:pt x="11432" y="5600"/>
                </a:lnTo>
                <a:lnTo>
                  <a:pt x="11444" y="5600"/>
                </a:lnTo>
                <a:lnTo>
                  <a:pt x="11448" y="5600"/>
                </a:lnTo>
                <a:lnTo>
                  <a:pt x="11452" y="5604"/>
                </a:lnTo>
                <a:lnTo>
                  <a:pt x="11454" y="5608"/>
                </a:lnTo>
                <a:lnTo>
                  <a:pt x="11452" y="5618"/>
                </a:lnTo>
                <a:lnTo>
                  <a:pt x="11448" y="5634"/>
                </a:lnTo>
                <a:lnTo>
                  <a:pt x="11448" y="5636"/>
                </a:lnTo>
                <a:lnTo>
                  <a:pt x="11446" y="5636"/>
                </a:lnTo>
                <a:lnTo>
                  <a:pt x="11438" y="5634"/>
                </a:lnTo>
                <a:lnTo>
                  <a:pt x="11432" y="5634"/>
                </a:lnTo>
                <a:lnTo>
                  <a:pt x="11422" y="5634"/>
                </a:lnTo>
                <a:lnTo>
                  <a:pt x="11412" y="5636"/>
                </a:lnTo>
                <a:lnTo>
                  <a:pt x="11406" y="5636"/>
                </a:lnTo>
                <a:lnTo>
                  <a:pt x="11400" y="5632"/>
                </a:lnTo>
                <a:lnTo>
                  <a:pt x="11396" y="5632"/>
                </a:lnTo>
                <a:lnTo>
                  <a:pt x="11390" y="5634"/>
                </a:lnTo>
                <a:lnTo>
                  <a:pt x="11370" y="5648"/>
                </a:lnTo>
                <a:lnTo>
                  <a:pt x="11358" y="5658"/>
                </a:lnTo>
                <a:lnTo>
                  <a:pt x="11350" y="5666"/>
                </a:lnTo>
                <a:lnTo>
                  <a:pt x="11348" y="5672"/>
                </a:lnTo>
                <a:lnTo>
                  <a:pt x="11346" y="5678"/>
                </a:lnTo>
                <a:lnTo>
                  <a:pt x="11346" y="5684"/>
                </a:lnTo>
                <a:lnTo>
                  <a:pt x="11344" y="5690"/>
                </a:lnTo>
                <a:lnTo>
                  <a:pt x="11340" y="5700"/>
                </a:lnTo>
                <a:lnTo>
                  <a:pt x="11332" y="5714"/>
                </a:lnTo>
                <a:lnTo>
                  <a:pt x="11324" y="5728"/>
                </a:lnTo>
                <a:lnTo>
                  <a:pt x="11320" y="5738"/>
                </a:lnTo>
                <a:lnTo>
                  <a:pt x="11322" y="5744"/>
                </a:lnTo>
                <a:lnTo>
                  <a:pt x="11324" y="5750"/>
                </a:lnTo>
                <a:lnTo>
                  <a:pt x="11332" y="5756"/>
                </a:lnTo>
                <a:lnTo>
                  <a:pt x="11332" y="5760"/>
                </a:lnTo>
                <a:lnTo>
                  <a:pt x="11328" y="5764"/>
                </a:lnTo>
                <a:lnTo>
                  <a:pt x="11322" y="5768"/>
                </a:lnTo>
                <a:lnTo>
                  <a:pt x="11318" y="5770"/>
                </a:lnTo>
                <a:lnTo>
                  <a:pt x="11314" y="5768"/>
                </a:lnTo>
                <a:lnTo>
                  <a:pt x="11310" y="5766"/>
                </a:lnTo>
                <a:lnTo>
                  <a:pt x="11302" y="5762"/>
                </a:lnTo>
                <a:lnTo>
                  <a:pt x="11296" y="5760"/>
                </a:lnTo>
                <a:lnTo>
                  <a:pt x="11288" y="5760"/>
                </a:lnTo>
                <a:lnTo>
                  <a:pt x="11284" y="5760"/>
                </a:lnTo>
                <a:lnTo>
                  <a:pt x="11278" y="5758"/>
                </a:lnTo>
                <a:lnTo>
                  <a:pt x="11268" y="5750"/>
                </a:lnTo>
                <a:lnTo>
                  <a:pt x="11244" y="5726"/>
                </a:lnTo>
                <a:lnTo>
                  <a:pt x="11232" y="5716"/>
                </a:lnTo>
                <a:lnTo>
                  <a:pt x="11224" y="5708"/>
                </a:lnTo>
                <a:lnTo>
                  <a:pt x="11220" y="5706"/>
                </a:lnTo>
                <a:lnTo>
                  <a:pt x="11218" y="5706"/>
                </a:lnTo>
                <a:lnTo>
                  <a:pt x="11216" y="5710"/>
                </a:lnTo>
                <a:lnTo>
                  <a:pt x="11214" y="5714"/>
                </a:lnTo>
                <a:lnTo>
                  <a:pt x="11214" y="5722"/>
                </a:lnTo>
                <a:lnTo>
                  <a:pt x="11210" y="5724"/>
                </a:lnTo>
                <a:lnTo>
                  <a:pt x="11206" y="5724"/>
                </a:lnTo>
                <a:lnTo>
                  <a:pt x="11202" y="5720"/>
                </a:lnTo>
                <a:lnTo>
                  <a:pt x="11196" y="5718"/>
                </a:lnTo>
                <a:lnTo>
                  <a:pt x="11192" y="5718"/>
                </a:lnTo>
                <a:lnTo>
                  <a:pt x="11188" y="5720"/>
                </a:lnTo>
                <a:lnTo>
                  <a:pt x="11186" y="5730"/>
                </a:lnTo>
                <a:lnTo>
                  <a:pt x="11186" y="5738"/>
                </a:lnTo>
                <a:lnTo>
                  <a:pt x="11184" y="5740"/>
                </a:lnTo>
                <a:lnTo>
                  <a:pt x="11180" y="5740"/>
                </a:lnTo>
                <a:lnTo>
                  <a:pt x="11178" y="5738"/>
                </a:lnTo>
                <a:lnTo>
                  <a:pt x="11174" y="5736"/>
                </a:lnTo>
                <a:lnTo>
                  <a:pt x="11168" y="5738"/>
                </a:lnTo>
                <a:lnTo>
                  <a:pt x="11162" y="5744"/>
                </a:lnTo>
                <a:lnTo>
                  <a:pt x="11154" y="5756"/>
                </a:lnTo>
                <a:lnTo>
                  <a:pt x="11146" y="5772"/>
                </a:lnTo>
                <a:lnTo>
                  <a:pt x="11138" y="5780"/>
                </a:lnTo>
                <a:lnTo>
                  <a:pt x="11128" y="5792"/>
                </a:lnTo>
                <a:lnTo>
                  <a:pt x="11124" y="5796"/>
                </a:lnTo>
                <a:lnTo>
                  <a:pt x="11122" y="5800"/>
                </a:lnTo>
                <a:lnTo>
                  <a:pt x="11120" y="5808"/>
                </a:lnTo>
                <a:lnTo>
                  <a:pt x="11120" y="5820"/>
                </a:lnTo>
                <a:lnTo>
                  <a:pt x="11118" y="5834"/>
                </a:lnTo>
                <a:lnTo>
                  <a:pt x="11116" y="5838"/>
                </a:lnTo>
                <a:lnTo>
                  <a:pt x="11114" y="5838"/>
                </a:lnTo>
                <a:lnTo>
                  <a:pt x="11110" y="5838"/>
                </a:lnTo>
                <a:lnTo>
                  <a:pt x="11104" y="5834"/>
                </a:lnTo>
                <a:lnTo>
                  <a:pt x="11098" y="5832"/>
                </a:lnTo>
                <a:lnTo>
                  <a:pt x="11096" y="5832"/>
                </a:lnTo>
                <a:lnTo>
                  <a:pt x="11094" y="5834"/>
                </a:lnTo>
                <a:lnTo>
                  <a:pt x="11090" y="5838"/>
                </a:lnTo>
                <a:lnTo>
                  <a:pt x="11088" y="5842"/>
                </a:lnTo>
                <a:lnTo>
                  <a:pt x="11086" y="5864"/>
                </a:lnTo>
                <a:lnTo>
                  <a:pt x="11084" y="5878"/>
                </a:lnTo>
                <a:lnTo>
                  <a:pt x="11084" y="5882"/>
                </a:lnTo>
                <a:lnTo>
                  <a:pt x="11078" y="5866"/>
                </a:lnTo>
                <a:lnTo>
                  <a:pt x="11074" y="5856"/>
                </a:lnTo>
                <a:lnTo>
                  <a:pt x="11070" y="5852"/>
                </a:lnTo>
                <a:lnTo>
                  <a:pt x="11066" y="5850"/>
                </a:lnTo>
                <a:lnTo>
                  <a:pt x="11062" y="5848"/>
                </a:lnTo>
                <a:lnTo>
                  <a:pt x="11058" y="5850"/>
                </a:lnTo>
                <a:lnTo>
                  <a:pt x="11052" y="5854"/>
                </a:lnTo>
                <a:lnTo>
                  <a:pt x="11046" y="5862"/>
                </a:lnTo>
                <a:lnTo>
                  <a:pt x="11036" y="5878"/>
                </a:lnTo>
                <a:lnTo>
                  <a:pt x="11032" y="5892"/>
                </a:lnTo>
                <a:lnTo>
                  <a:pt x="11030" y="5902"/>
                </a:lnTo>
                <a:lnTo>
                  <a:pt x="11032" y="5912"/>
                </a:lnTo>
                <a:lnTo>
                  <a:pt x="11034" y="5918"/>
                </a:lnTo>
                <a:lnTo>
                  <a:pt x="11032" y="5926"/>
                </a:lnTo>
                <a:lnTo>
                  <a:pt x="11030" y="5932"/>
                </a:lnTo>
                <a:lnTo>
                  <a:pt x="11020" y="5942"/>
                </a:lnTo>
                <a:lnTo>
                  <a:pt x="11014" y="5948"/>
                </a:lnTo>
                <a:lnTo>
                  <a:pt x="11010" y="5954"/>
                </a:lnTo>
                <a:lnTo>
                  <a:pt x="11004" y="5970"/>
                </a:lnTo>
                <a:lnTo>
                  <a:pt x="11000" y="5978"/>
                </a:lnTo>
                <a:lnTo>
                  <a:pt x="10994" y="5988"/>
                </a:lnTo>
                <a:lnTo>
                  <a:pt x="10986" y="5998"/>
                </a:lnTo>
                <a:lnTo>
                  <a:pt x="10974" y="6006"/>
                </a:lnTo>
                <a:lnTo>
                  <a:pt x="10960" y="6014"/>
                </a:lnTo>
                <a:lnTo>
                  <a:pt x="10948" y="6020"/>
                </a:lnTo>
                <a:lnTo>
                  <a:pt x="10936" y="6020"/>
                </a:lnTo>
                <a:lnTo>
                  <a:pt x="10926" y="6020"/>
                </a:lnTo>
                <a:lnTo>
                  <a:pt x="10910" y="6020"/>
                </a:lnTo>
                <a:lnTo>
                  <a:pt x="10906" y="6020"/>
                </a:lnTo>
                <a:lnTo>
                  <a:pt x="10902" y="6024"/>
                </a:lnTo>
                <a:lnTo>
                  <a:pt x="10898" y="6030"/>
                </a:lnTo>
                <a:lnTo>
                  <a:pt x="10894" y="6032"/>
                </a:lnTo>
                <a:lnTo>
                  <a:pt x="10884" y="6038"/>
                </a:lnTo>
                <a:lnTo>
                  <a:pt x="10868" y="6042"/>
                </a:lnTo>
                <a:lnTo>
                  <a:pt x="10850" y="6052"/>
                </a:lnTo>
                <a:lnTo>
                  <a:pt x="10840" y="6056"/>
                </a:lnTo>
                <a:lnTo>
                  <a:pt x="10832" y="6056"/>
                </a:lnTo>
                <a:lnTo>
                  <a:pt x="10820" y="6052"/>
                </a:lnTo>
                <a:lnTo>
                  <a:pt x="10812" y="6050"/>
                </a:lnTo>
                <a:lnTo>
                  <a:pt x="10804" y="6052"/>
                </a:lnTo>
                <a:lnTo>
                  <a:pt x="10794" y="6060"/>
                </a:lnTo>
                <a:lnTo>
                  <a:pt x="10782" y="6074"/>
                </a:lnTo>
                <a:lnTo>
                  <a:pt x="10768" y="6088"/>
                </a:lnTo>
                <a:lnTo>
                  <a:pt x="10758" y="6096"/>
                </a:lnTo>
                <a:lnTo>
                  <a:pt x="10748" y="6102"/>
                </a:lnTo>
                <a:lnTo>
                  <a:pt x="10742" y="6106"/>
                </a:lnTo>
                <a:lnTo>
                  <a:pt x="10736" y="6108"/>
                </a:lnTo>
                <a:lnTo>
                  <a:pt x="10730" y="6112"/>
                </a:lnTo>
                <a:lnTo>
                  <a:pt x="10726" y="6120"/>
                </a:lnTo>
                <a:lnTo>
                  <a:pt x="10720" y="6134"/>
                </a:lnTo>
                <a:lnTo>
                  <a:pt x="10714" y="6144"/>
                </a:lnTo>
                <a:lnTo>
                  <a:pt x="10712" y="6144"/>
                </a:lnTo>
                <a:lnTo>
                  <a:pt x="10710" y="6140"/>
                </a:lnTo>
                <a:lnTo>
                  <a:pt x="10710" y="6132"/>
                </a:lnTo>
                <a:lnTo>
                  <a:pt x="10708" y="6124"/>
                </a:lnTo>
                <a:lnTo>
                  <a:pt x="10706" y="6118"/>
                </a:lnTo>
                <a:lnTo>
                  <a:pt x="10704" y="6116"/>
                </a:lnTo>
                <a:lnTo>
                  <a:pt x="10702" y="6118"/>
                </a:lnTo>
                <a:lnTo>
                  <a:pt x="10694" y="6128"/>
                </a:lnTo>
                <a:lnTo>
                  <a:pt x="10688" y="6140"/>
                </a:lnTo>
                <a:lnTo>
                  <a:pt x="10686" y="6150"/>
                </a:lnTo>
                <a:lnTo>
                  <a:pt x="10688" y="6158"/>
                </a:lnTo>
                <a:lnTo>
                  <a:pt x="10690" y="6166"/>
                </a:lnTo>
                <a:lnTo>
                  <a:pt x="10692" y="6174"/>
                </a:lnTo>
                <a:lnTo>
                  <a:pt x="10692" y="6182"/>
                </a:lnTo>
                <a:lnTo>
                  <a:pt x="10690" y="6194"/>
                </a:lnTo>
                <a:lnTo>
                  <a:pt x="10682" y="6210"/>
                </a:lnTo>
                <a:lnTo>
                  <a:pt x="10678" y="6218"/>
                </a:lnTo>
                <a:lnTo>
                  <a:pt x="10676" y="6226"/>
                </a:lnTo>
                <a:lnTo>
                  <a:pt x="10674" y="6236"/>
                </a:lnTo>
                <a:lnTo>
                  <a:pt x="10674" y="6244"/>
                </a:lnTo>
                <a:lnTo>
                  <a:pt x="10680" y="6260"/>
                </a:lnTo>
                <a:lnTo>
                  <a:pt x="10686" y="6276"/>
                </a:lnTo>
                <a:lnTo>
                  <a:pt x="10704" y="6306"/>
                </a:lnTo>
                <a:lnTo>
                  <a:pt x="10710" y="6320"/>
                </a:lnTo>
                <a:lnTo>
                  <a:pt x="10712" y="6326"/>
                </a:lnTo>
                <a:lnTo>
                  <a:pt x="10712" y="6334"/>
                </a:lnTo>
                <a:lnTo>
                  <a:pt x="10710" y="6342"/>
                </a:lnTo>
                <a:lnTo>
                  <a:pt x="10708" y="6344"/>
                </a:lnTo>
                <a:lnTo>
                  <a:pt x="10706" y="6342"/>
                </a:lnTo>
                <a:lnTo>
                  <a:pt x="10702" y="6338"/>
                </a:lnTo>
                <a:lnTo>
                  <a:pt x="10696" y="6328"/>
                </a:lnTo>
                <a:lnTo>
                  <a:pt x="10686" y="6308"/>
                </a:lnTo>
                <a:lnTo>
                  <a:pt x="10680" y="6302"/>
                </a:lnTo>
                <a:lnTo>
                  <a:pt x="10678" y="6304"/>
                </a:lnTo>
                <a:lnTo>
                  <a:pt x="10676" y="6310"/>
                </a:lnTo>
                <a:lnTo>
                  <a:pt x="10678" y="6316"/>
                </a:lnTo>
                <a:lnTo>
                  <a:pt x="10684" y="6330"/>
                </a:lnTo>
                <a:lnTo>
                  <a:pt x="10692" y="6344"/>
                </a:lnTo>
                <a:lnTo>
                  <a:pt x="10692" y="6350"/>
                </a:lnTo>
                <a:lnTo>
                  <a:pt x="10692" y="6354"/>
                </a:lnTo>
                <a:lnTo>
                  <a:pt x="10692" y="6356"/>
                </a:lnTo>
                <a:lnTo>
                  <a:pt x="10690" y="6356"/>
                </a:lnTo>
                <a:lnTo>
                  <a:pt x="10686" y="6352"/>
                </a:lnTo>
                <a:lnTo>
                  <a:pt x="10680" y="6338"/>
                </a:lnTo>
                <a:lnTo>
                  <a:pt x="10676" y="6332"/>
                </a:lnTo>
                <a:lnTo>
                  <a:pt x="10674" y="6328"/>
                </a:lnTo>
                <a:lnTo>
                  <a:pt x="10672" y="6328"/>
                </a:lnTo>
                <a:lnTo>
                  <a:pt x="10670" y="6336"/>
                </a:lnTo>
                <a:lnTo>
                  <a:pt x="10672" y="6346"/>
                </a:lnTo>
                <a:lnTo>
                  <a:pt x="10676" y="6354"/>
                </a:lnTo>
                <a:lnTo>
                  <a:pt x="10688" y="6374"/>
                </a:lnTo>
                <a:lnTo>
                  <a:pt x="10700" y="6394"/>
                </a:lnTo>
                <a:lnTo>
                  <a:pt x="10704" y="6404"/>
                </a:lnTo>
                <a:lnTo>
                  <a:pt x="10706" y="6414"/>
                </a:lnTo>
                <a:lnTo>
                  <a:pt x="10706" y="6430"/>
                </a:lnTo>
                <a:lnTo>
                  <a:pt x="10710" y="6440"/>
                </a:lnTo>
                <a:lnTo>
                  <a:pt x="10718" y="6454"/>
                </a:lnTo>
                <a:lnTo>
                  <a:pt x="10732" y="6478"/>
                </a:lnTo>
                <a:lnTo>
                  <a:pt x="10736" y="6490"/>
                </a:lnTo>
                <a:lnTo>
                  <a:pt x="10738" y="6502"/>
                </a:lnTo>
                <a:lnTo>
                  <a:pt x="10740" y="6522"/>
                </a:lnTo>
                <a:lnTo>
                  <a:pt x="10740" y="6534"/>
                </a:lnTo>
                <a:lnTo>
                  <a:pt x="10742" y="6550"/>
                </a:lnTo>
                <a:lnTo>
                  <a:pt x="10746" y="6570"/>
                </a:lnTo>
                <a:lnTo>
                  <a:pt x="10756" y="6594"/>
                </a:lnTo>
                <a:lnTo>
                  <a:pt x="10766" y="6620"/>
                </a:lnTo>
                <a:lnTo>
                  <a:pt x="10770" y="6638"/>
                </a:lnTo>
                <a:lnTo>
                  <a:pt x="10772" y="6650"/>
                </a:lnTo>
                <a:lnTo>
                  <a:pt x="10772" y="6658"/>
                </a:lnTo>
                <a:lnTo>
                  <a:pt x="10766" y="6670"/>
                </a:lnTo>
                <a:lnTo>
                  <a:pt x="10764" y="6676"/>
                </a:lnTo>
                <a:lnTo>
                  <a:pt x="10766" y="6686"/>
                </a:lnTo>
                <a:lnTo>
                  <a:pt x="10766" y="6696"/>
                </a:lnTo>
                <a:lnTo>
                  <a:pt x="10766" y="6704"/>
                </a:lnTo>
                <a:lnTo>
                  <a:pt x="10764" y="6712"/>
                </a:lnTo>
                <a:lnTo>
                  <a:pt x="10762" y="6716"/>
                </a:lnTo>
                <a:lnTo>
                  <a:pt x="10758" y="6720"/>
                </a:lnTo>
                <a:lnTo>
                  <a:pt x="10754" y="6724"/>
                </a:lnTo>
                <a:lnTo>
                  <a:pt x="10750" y="6724"/>
                </a:lnTo>
                <a:lnTo>
                  <a:pt x="10744" y="6722"/>
                </a:lnTo>
                <a:lnTo>
                  <a:pt x="10740" y="6722"/>
                </a:lnTo>
                <a:lnTo>
                  <a:pt x="10738" y="6726"/>
                </a:lnTo>
                <a:lnTo>
                  <a:pt x="10736" y="6734"/>
                </a:lnTo>
                <a:lnTo>
                  <a:pt x="10736" y="6742"/>
                </a:lnTo>
                <a:lnTo>
                  <a:pt x="10738" y="6750"/>
                </a:lnTo>
                <a:lnTo>
                  <a:pt x="10742" y="6756"/>
                </a:lnTo>
                <a:lnTo>
                  <a:pt x="10746" y="6760"/>
                </a:lnTo>
                <a:lnTo>
                  <a:pt x="10752" y="6762"/>
                </a:lnTo>
                <a:lnTo>
                  <a:pt x="10758" y="6762"/>
                </a:lnTo>
                <a:lnTo>
                  <a:pt x="10764" y="6766"/>
                </a:lnTo>
                <a:lnTo>
                  <a:pt x="10776" y="6778"/>
                </a:lnTo>
                <a:lnTo>
                  <a:pt x="10784" y="6786"/>
                </a:lnTo>
                <a:lnTo>
                  <a:pt x="10794" y="6792"/>
                </a:lnTo>
                <a:lnTo>
                  <a:pt x="10808" y="6798"/>
                </a:lnTo>
                <a:lnTo>
                  <a:pt x="10826" y="6802"/>
                </a:lnTo>
                <a:lnTo>
                  <a:pt x="10844" y="6802"/>
                </a:lnTo>
                <a:lnTo>
                  <a:pt x="10858" y="6800"/>
                </a:lnTo>
                <a:lnTo>
                  <a:pt x="10870" y="6794"/>
                </a:lnTo>
                <a:lnTo>
                  <a:pt x="10878" y="6788"/>
                </a:lnTo>
                <a:lnTo>
                  <a:pt x="10894" y="6776"/>
                </a:lnTo>
                <a:lnTo>
                  <a:pt x="10900" y="6772"/>
                </a:lnTo>
                <a:lnTo>
                  <a:pt x="10908" y="6770"/>
                </a:lnTo>
                <a:lnTo>
                  <a:pt x="10916" y="6768"/>
                </a:lnTo>
                <a:lnTo>
                  <a:pt x="10922" y="6764"/>
                </a:lnTo>
                <a:lnTo>
                  <a:pt x="10926" y="6760"/>
                </a:lnTo>
                <a:lnTo>
                  <a:pt x="10928" y="6754"/>
                </a:lnTo>
                <a:lnTo>
                  <a:pt x="10930" y="6748"/>
                </a:lnTo>
                <a:lnTo>
                  <a:pt x="10934" y="6744"/>
                </a:lnTo>
                <a:lnTo>
                  <a:pt x="10940" y="6740"/>
                </a:lnTo>
                <a:lnTo>
                  <a:pt x="10948" y="6740"/>
                </a:lnTo>
                <a:lnTo>
                  <a:pt x="10960" y="6740"/>
                </a:lnTo>
                <a:lnTo>
                  <a:pt x="10972" y="6738"/>
                </a:lnTo>
                <a:lnTo>
                  <a:pt x="10986" y="6734"/>
                </a:lnTo>
                <a:lnTo>
                  <a:pt x="10994" y="6734"/>
                </a:lnTo>
                <a:lnTo>
                  <a:pt x="11000" y="6732"/>
                </a:lnTo>
                <a:lnTo>
                  <a:pt x="11006" y="6734"/>
                </a:lnTo>
                <a:lnTo>
                  <a:pt x="11014" y="6738"/>
                </a:lnTo>
                <a:lnTo>
                  <a:pt x="11024" y="6742"/>
                </a:lnTo>
                <a:lnTo>
                  <a:pt x="11030" y="6744"/>
                </a:lnTo>
                <a:lnTo>
                  <a:pt x="11036" y="6742"/>
                </a:lnTo>
                <a:lnTo>
                  <a:pt x="11038" y="6740"/>
                </a:lnTo>
                <a:lnTo>
                  <a:pt x="11042" y="6738"/>
                </a:lnTo>
                <a:lnTo>
                  <a:pt x="11048" y="6736"/>
                </a:lnTo>
                <a:lnTo>
                  <a:pt x="11056" y="6738"/>
                </a:lnTo>
                <a:lnTo>
                  <a:pt x="11068" y="6740"/>
                </a:lnTo>
                <a:lnTo>
                  <a:pt x="11076" y="6742"/>
                </a:lnTo>
                <a:lnTo>
                  <a:pt x="11082" y="6742"/>
                </a:lnTo>
                <a:lnTo>
                  <a:pt x="11086" y="6740"/>
                </a:lnTo>
                <a:lnTo>
                  <a:pt x="11090" y="6738"/>
                </a:lnTo>
                <a:lnTo>
                  <a:pt x="11096" y="6730"/>
                </a:lnTo>
                <a:lnTo>
                  <a:pt x="11100" y="6718"/>
                </a:lnTo>
                <a:lnTo>
                  <a:pt x="11104" y="6706"/>
                </a:lnTo>
                <a:lnTo>
                  <a:pt x="11110" y="6696"/>
                </a:lnTo>
                <a:lnTo>
                  <a:pt x="11116" y="6688"/>
                </a:lnTo>
                <a:lnTo>
                  <a:pt x="11120" y="6686"/>
                </a:lnTo>
                <a:lnTo>
                  <a:pt x="11126" y="6686"/>
                </a:lnTo>
                <a:lnTo>
                  <a:pt x="11136" y="6684"/>
                </a:lnTo>
                <a:lnTo>
                  <a:pt x="11142" y="6680"/>
                </a:lnTo>
                <a:lnTo>
                  <a:pt x="11156" y="6666"/>
                </a:lnTo>
                <a:lnTo>
                  <a:pt x="11162" y="6660"/>
                </a:lnTo>
                <a:lnTo>
                  <a:pt x="11172" y="6656"/>
                </a:lnTo>
                <a:lnTo>
                  <a:pt x="11184" y="6652"/>
                </a:lnTo>
                <a:lnTo>
                  <a:pt x="11200" y="6654"/>
                </a:lnTo>
                <a:lnTo>
                  <a:pt x="11214" y="6654"/>
                </a:lnTo>
                <a:lnTo>
                  <a:pt x="11226" y="6654"/>
                </a:lnTo>
                <a:lnTo>
                  <a:pt x="11248" y="6650"/>
                </a:lnTo>
                <a:lnTo>
                  <a:pt x="11268" y="6642"/>
                </a:lnTo>
                <a:lnTo>
                  <a:pt x="11284" y="6634"/>
                </a:lnTo>
                <a:lnTo>
                  <a:pt x="11300" y="6626"/>
                </a:lnTo>
                <a:lnTo>
                  <a:pt x="11316" y="6618"/>
                </a:lnTo>
                <a:lnTo>
                  <a:pt x="11330" y="6614"/>
                </a:lnTo>
                <a:lnTo>
                  <a:pt x="11338" y="6614"/>
                </a:lnTo>
                <a:lnTo>
                  <a:pt x="11346" y="6614"/>
                </a:lnTo>
                <a:lnTo>
                  <a:pt x="11366" y="6616"/>
                </a:lnTo>
                <a:lnTo>
                  <a:pt x="11378" y="6616"/>
                </a:lnTo>
                <a:lnTo>
                  <a:pt x="11384" y="6614"/>
                </a:lnTo>
                <a:lnTo>
                  <a:pt x="11386" y="6612"/>
                </a:lnTo>
                <a:lnTo>
                  <a:pt x="11390" y="6610"/>
                </a:lnTo>
                <a:lnTo>
                  <a:pt x="11394" y="6612"/>
                </a:lnTo>
                <a:lnTo>
                  <a:pt x="11422" y="6626"/>
                </a:lnTo>
                <a:lnTo>
                  <a:pt x="11442" y="6636"/>
                </a:lnTo>
                <a:lnTo>
                  <a:pt x="11456" y="6642"/>
                </a:lnTo>
                <a:lnTo>
                  <a:pt x="11468" y="6644"/>
                </a:lnTo>
                <a:lnTo>
                  <a:pt x="11478" y="6646"/>
                </a:lnTo>
                <a:lnTo>
                  <a:pt x="11492" y="6648"/>
                </a:lnTo>
                <a:lnTo>
                  <a:pt x="11500" y="6652"/>
                </a:lnTo>
                <a:lnTo>
                  <a:pt x="11508" y="6658"/>
                </a:lnTo>
                <a:lnTo>
                  <a:pt x="11516" y="6664"/>
                </a:lnTo>
                <a:lnTo>
                  <a:pt x="11518" y="6670"/>
                </a:lnTo>
                <a:lnTo>
                  <a:pt x="11518" y="6676"/>
                </a:lnTo>
                <a:lnTo>
                  <a:pt x="11516" y="6680"/>
                </a:lnTo>
                <a:lnTo>
                  <a:pt x="11514" y="6684"/>
                </a:lnTo>
                <a:lnTo>
                  <a:pt x="11514" y="6690"/>
                </a:lnTo>
                <a:lnTo>
                  <a:pt x="11520" y="6696"/>
                </a:lnTo>
                <a:lnTo>
                  <a:pt x="11530" y="6702"/>
                </a:lnTo>
                <a:lnTo>
                  <a:pt x="11536" y="6706"/>
                </a:lnTo>
                <a:lnTo>
                  <a:pt x="11540" y="6710"/>
                </a:lnTo>
                <a:lnTo>
                  <a:pt x="11546" y="6722"/>
                </a:lnTo>
                <a:lnTo>
                  <a:pt x="11550" y="6734"/>
                </a:lnTo>
                <a:lnTo>
                  <a:pt x="11552" y="6748"/>
                </a:lnTo>
                <a:lnTo>
                  <a:pt x="11554" y="6760"/>
                </a:lnTo>
                <a:lnTo>
                  <a:pt x="11558" y="6772"/>
                </a:lnTo>
                <a:lnTo>
                  <a:pt x="11562" y="6782"/>
                </a:lnTo>
                <a:lnTo>
                  <a:pt x="11566" y="6786"/>
                </a:lnTo>
                <a:lnTo>
                  <a:pt x="11570" y="6788"/>
                </a:lnTo>
                <a:lnTo>
                  <a:pt x="11584" y="6796"/>
                </a:lnTo>
                <a:lnTo>
                  <a:pt x="11586" y="6796"/>
                </a:lnTo>
                <a:lnTo>
                  <a:pt x="11584" y="6794"/>
                </a:lnTo>
                <a:lnTo>
                  <a:pt x="11584" y="6790"/>
                </a:lnTo>
                <a:lnTo>
                  <a:pt x="11586" y="6782"/>
                </a:lnTo>
                <a:lnTo>
                  <a:pt x="11592" y="6770"/>
                </a:lnTo>
                <a:lnTo>
                  <a:pt x="11602" y="6754"/>
                </a:lnTo>
                <a:lnTo>
                  <a:pt x="11614" y="6740"/>
                </a:lnTo>
                <a:lnTo>
                  <a:pt x="11622" y="6732"/>
                </a:lnTo>
                <a:lnTo>
                  <a:pt x="11628" y="6730"/>
                </a:lnTo>
                <a:lnTo>
                  <a:pt x="11632" y="6730"/>
                </a:lnTo>
                <a:lnTo>
                  <a:pt x="11634" y="6730"/>
                </a:lnTo>
                <a:lnTo>
                  <a:pt x="11636" y="6720"/>
                </a:lnTo>
                <a:lnTo>
                  <a:pt x="11640" y="6712"/>
                </a:lnTo>
                <a:lnTo>
                  <a:pt x="11642" y="6706"/>
                </a:lnTo>
                <a:lnTo>
                  <a:pt x="11650" y="6698"/>
                </a:lnTo>
                <a:lnTo>
                  <a:pt x="11656" y="6690"/>
                </a:lnTo>
                <a:lnTo>
                  <a:pt x="11658" y="6686"/>
                </a:lnTo>
                <a:lnTo>
                  <a:pt x="11660" y="6680"/>
                </a:lnTo>
                <a:lnTo>
                  <a:pt x="11660" y="6670"/>
                </a:lnTo>
                <a:lnTo>
                  <a:pt x="11668" y="6686"/>
                </a:lnTo>
                <a:lnTo>
                  <a:pt x="11668" y="6694"/>
                </a:lnTo>
                <a:lnTo>
                  <a:pt x="11666" y="6702"/>
                </a:lnTo>
                <a:lnTo>
                  <a:pt x="11658" y="6726"/>
                </a:lnTo>
                <a:lnTo>
                  <a:pt x="11650" y="6748"/>
                </a:lnTo>
                <a:lnTo>
                  <a:pt x="11648" y="6758"/>
                </a:lnTo>
                <a:lnTo>
                  <a:pt x="11648" y="6766"/>
                </a:lnTo>
                <a:lnTo>
                  <a:pt x="11652" y="6776"/>
                </a:lnTo>
                <a:lnTo>
                  <a:pt x="11650" y="6784"/>
                </a:lnTo>
                <a:lnTo>
                  <a:pt x="11646" y="6790"/>
                </a:lnTo>
                <a:lnTo>
                  <a:pt x="11642" y="6792"/>
                </a:lnTo>
                <a:lnTo>
                  <a:pt x="11638" y="6792"/>
                </a:lnTo>
                <a:lnTo>
                  <a:pt x="11634" y="6792"/>
                </a:lnTo>
                <a:lnTo>
                  <a:pt x="11630" y="6794"/>
                </a:lnTo>
                <a:lnTo>
                  <a:pt x="11626" y="6798"/>
                </a:lnTo>
                <a:lnTo>
                  <a:pt x="11624" y="6802"/>
                </a:lnTo>
                <a:lnTo>
                  <a:pt x="11624" y="6806"/>
                </a:lnTo>
                <a:lnTo>
                  <a:pt x="11628" y="6808"/>
                </a:lnTo>
                <a:lnTo>
                  <a:pt x="11634" y="6810"/>
                </a:lnTo>
                <a:lnTo>
                  <a:pt x="11642" y="6810"/>
                </a:lnTo>
                <a:lnTo>
                  <a:pt x="11648" y="6808"/>
                </a:lnTo>
                <a:lnTo>
                  <a:pt x="11652" y="6806"/>
                </a:lnTo>
                <a:lnTo>
                  <a:pt x="11660" y="6798"/>
                </a:lnTo>
                <a:lnTo>
                  <a:pt x="11664" y="6788"/>
                </a:lnTo>
                <a:lnTo>
                  <a:pt x="11668" y="6778"/>
                </a:lnTo>
                <a:lnTo>
                  <a:pt x="11670" y="6770"/>
                </a:lnTo>
                <a:lnTo>
                  <a:pt x="11672" y="6764"/>
                </a:lnTo>
                <a:lnTo>
                  <a:pt x="11674" y="6764"/>
                </a:lnTo>
                <a:lnTo>
                  <a:pt x="11676" y="6766"/>
                </a:lnTo>
                <a:lnTo>
                  <a:pt x="11682" y="6772"/>
                </a:lnTo>
                <a:lnTo>
                  <a:pt x="11688" y="6784"/>
                </a:lnTo>
                <a:lnTo>
                  <a:pt x="11688" y="6794"/>
                </a:lnTo>
                <a:lnTo>
                  <a:pt x="11688" y="6802"/>
                </a:lnTo>
                <a:lnTo>
                  <a:pt x="11684" y="6810"/>
                </a:lnTo>
                <a:lnTo>
                  <a:pt x="11676" y="6822"/>
                </a:lnTo>
                <a:lnTo>
                  <a:pt x="11676" y="6828"/>
                </a:lnTo>
                <a:lnTo>
                  <a:pt x="11676" y="6832"/>
                </a:lnTo>
                <a:lnTo>
                  <a:pt x="11678" y="6834"/>
                </a:lnTo>
                <a:lnTo>
                  <a:pt x="11682" y="6834"/>
                </a:lnTo>
                <a:lnTo>
                  <a:pt x="11690" y="6832"/>
                </a:lnTo>
                <a:lnTo>
                  <a:pt x="11700" y="6830"/>
                </a:lnTo>
                <a:lnTo>
                  <a:pt x="11706" y="6832"/>
                </a:lnTo>
                <a:lnTo>
                  <a:pt x="11712" y="6834"/>
                </a:lnTo>
                <a:lnTo>
                  <a:pt x="11718" y="6838"/>
                </a:lnTo>
                <a:lnTo>
                  <a:pt x="11726" y="6846"/>
                </a:lnTo>
                <a:lnTo>
                  <a:pt x="11732" y="6854"/>
                </a:lnTo>
                <a:lnTo>
                  <a:pt x="11736" y="6862"/>
                </a:lnTo>
                <a:lnTo>
                  <a:pt x="11740" y="6872"/>
                </a:lnTo>
                <a:lnTo>
                  <a:pt x="11742" y="6882"/>
                </a:lnTo>
                <a:lnTo>
                  <a:pt x="11742" y="6890"/>
                </a:lnTo>
                <a:lnTo>
                  <a:pt x="11740" y="6898"/>
                </a:lnTo>
                <a:lnTo>
                  <a:pt x="11738" y="6904"/>
                </a:lnTo>
                <a:lnTo>
                  <a:pt x="11740" y="6914"/>
                </a:lnTo>
                <a:lnTo>
                  <a:pt x="11744" y="6924"/>
                </a:lnTo>
                <a:lnTo>
                  <a:pt x="11750" y="6934"/>
                </a:lnTo>
                <a:lnTo>
                  <a:pt x="11758" y="6944"/>
                </a:lnTo>
                <a:lnTo>
                  <a:pt x="11768" y="6952"/>
                </a:lnTo>
                <a:lnTo>
                  <a:pt x="11776" y="6958"/>
                </a:lnTo>
                <a:lnTo>
                  <a:pt x="11784" y="6962"/>
                </a:lnTo>
                <a:lnTo>
                  <a:pt x="11792" y="6966"/>
                </a:lnTo>
                <a:lnTo>
                  <a:pt x="11796" y="6968"/>
                </a:lnTo>
                <a:lnTo>
                  <a:pt x="11804" y="6978"/>
                </a:lnTo>
                <a:lnTo>
                  <a:pt x="11810" y="6982"/>
                </a:lnTo>
                <a:lnTo>
                  <a:pt x="11812" y="6982"/>
                </a:lnTo>
                <a:lnTo>
                  <a:pt x="11816" y="6980"/>
                </a:lnTo>
                <a:lnTo>
                  <a:pt x="11822" y="6976"/>
                </a:lnTo>
                <a:lnTo>
                  <a:pt x="11826" y="6976"/>
                </a:lnTo>
                <a:lnTo>
                  <a:pt x="11832" y="6976"/>
                </a:lnTo>
                <a:lnTo>
                  <a:pt x="11846" y="6982"/>
                </a:lnTo>
                <a:lnTo>
                  <a:pt x="11868" y="6994"/>
                </a:lnTo>
                <a:lnTo>
                  <a:pt x="11880" y="7000"/>
                </a:lnTo>
                <a:lnTo>
                  <a:pt x="11890" y="7004"/>
                </a:lnTo>
                <a:lnTo>
                  <a:pt x="11896" y="7002"/>
                </a:lnTo>
                <a:lnTo>
                  <a:pt x="11900" y="7000"/>
                </a:lnTo>
                <a:lnTo>
                  <a:pt x="11908" y="6990"/>
                </a:lnTo>
                <a:lnTo>
                  <a:pt x="11914" y="6986"/>
                </a:lnTo>
                <a:lnTo>
                  <a:pt x="11922" y="6980"/>
                </a:lnTo>
                <a:lnTo>
                  <a:pt x="11930" y="6976"/>
                </a:lnTo>
                <a:lnTo>
                  <a:pt x="11936" y="6970"/>
                </a:lnTo>
                <a:lnTo>
                  <a:pt x="11940" y="6960"/>
                </a:lnTo>
                <a:lnTo>
                  <a:pt x="11942" y="6956"/>
                </a:lnTo>
                <a:lnTo>
                  <a:pt x="11944" y="6954"/>
                </a:lnTo>
                <a:lnTo>
                  <a:pt x="11946" y="6956"/>
                </a:lnTo>
                <a:lnTo>
                  <a:pt x="11952" y="6958"/>
                </a:lnTo>
                <a:lnTo>
                  <a:pt x="11958" y="6962"/>
                </a:lnTo>
                <a:lnTo>
                  <a:pt x="11958" y="6966"/>
                </a:lnTo>
                <a:lnTo>
                  <a:pt x="11956" y="6970"/>
                </a:lnTo>
                <a:lnTo>
                  <a:pt x="11952" y="6974"/>
                </a:lnTo>
                <a:lnTo>
                  <a:pt x="11944" y="6980"/>
                </a:lnTo>
                <a:lnTo>
                  <a:pt x="11944" y="6982"/>
                </a:lnTo>
                <a:lnTo>
                  <a:pt x="11948" y="6986"/>
                </a:lnTo>
                <a:lnTo>
                  <a:pt x="11954" y="6988"/>
                </a:lnTo>
                <a:lnTo>
                  <a:pt x="11958" y="6986"/>
                </a:lnTo>
                <a:lnTo>
                  <a:pt x="11960" y="6984"/>
                </a:lnTo>
                <a:lnTo>
                  <a:pt x="11964" y="6980"/>
                </a:lnTo>
                <a:lnTo>
                  <a:pt x="11966" y="6976"/>
                </a:lnTo>
                <a:lnTo>
                  <a:pt x="11966" y="6982"/>
                </a:lnTo>
                <a:lnTo>
                  <a:pt x="11968" y="6986"/>
                </a:lnTo>
                <a:lnTo>
                  <a:pt x="11970" y="6990"/>
                </a:lnTo>
                <a:lnTo>
                  <a:pt x="11976" y="6996"/>
                </a:lnTo>
                <a:lnTo>
                  <a:pt x="11988" y="7004"/>
                </a:lnTo>
                <a:lnTo>
                  <a:pt x="11994" y="7010"/>
                </a:lnTo>
                <a:lnTo>
                  <a:pt x="12004" y="7020"/>
                </a:lnTo>
                <a:lnTo>
                  <a:pt x="12008" y="7026"/>
                </a:lnTo>
                <a:lnTo>
                  <a:pt x="12010" y="7028"/>
                </a:lnTo>
                <a:lnTo>
                  <a:pt x="12010" y="7020"/>
                </a:lnTo>
                <a:lnTo>
                  <a:pt x="12010" y="7014"/>
                </a:lnTo>
                <a:lnTo>
                  <a:pt x="12010" y="7008"/>
                </a:lnTo>
                <a:lnTo>
                  <a:pt x="12012" y="7002"/>
                </a:lnTo>
                <a:lnTo>
                  <a:pt x="12016" y="6998"/>
                </a:lnTo>
                <a:lnTo>
                  <a:pt x="12024" y="6996"/>
                </a:lnTo>
                <a:lnTo>
                  <a:pt x="12034" y="6988"/>
                </a:lnTo>
                <a:lnTo>
                  <a:pt x="12056" y="6970"/>
                </a:lnTo>
                <a:lnTo>
                  <a:pt x="12070" y="6960"/>
                </a:lnTo>
                <a:lnTo>
                  <a:pt x="12084" y="6952"/>
                </a:lnTo>
                <a:lnTo>
                  <a:pt x="12098" y="6948"/>
                </a:lnTo>
                <a:lnTo>
                  <a:pt x="12104" y="6948"/>
                </a:lnTo>
                <a:lnTo>
                  <a:pt x="12112" y="6948"/>
                </a:lnTo>
                <a:lnTo>
                  <a:pt x="12126" y="6948"/>
                </a:lnTo>
                <a:lnTo>
                  <a:pt x="12136" y="6946"/>
                </a:lnTo>
                <a:lnTo>
                  <a:pt x="12144" y="6942"/>
                </a:lnTo>
                <a:lnTo>
                  <a:pt x="12150" y="6936"/>
                </a:lnTo>
                <a:lnTo>
                  <a:pt x="12152" y="6930"/>
                </a:lnTo>
                <a:lnTo>
                  <a:pt x="12154" y="6922"/>
                </a:lnTo>
                <a:lnTo>
                  <a:pt x="12152" y="6918"/>
                </a:lnTo>
                <a:lnTo>
                  <a:pt x="12150" y="6914"/>
                </a:lnTo>
                <a:lnTo>
                  <a:pt x="12146" y="6910"/>
                </a:lnTo>
                <a:lnTo>
                  <a:pt x="12146" y="6906"/>
                </a:lnTo>
                <a:lnTo>
                  <a:pt x="12150" y="6894"/>
                </a:lnTo>
                <a:lnTo>
                  <a:pt x="12156" y="6882"/>
                </a:lnTo>
                <a:lnTo>
                  <a:pt x="12158" y="6876"/>
                </a:lnTo>
                <a:lnTo>
                  <a:pt x="12158" y="6868"/>
                </a:lnTo>
                <a:lnTo>
                  <a:pt x="12160" y="6852"/>
                </a:lnTo>
                <a:lnTo>
                  <a:pt x="12164" y="6832"/>
                </a:lnTo>
                <a:lnTo>
                  <a:pt x="12172" y="6816"/>
                </a:lnTo>
                <a:lnTo>
                  <a:pt x="12176" y="6810"/>
                </a:lnTo>
                <a:lnTo>
                  <a:pt x="12180" y="6806"/>
                </a:lnTo>
                <a:lnTo>
                  <a:pt x="12186" y="6800"/>
                </a:lnTo>
                <a:lnTo>
                  <a:pt x="12188" y="6790"/>
                </a:lnTo>
                <a:lnTo>
                  <a:pt x="12196" y="6758"/>
                </a:lnTo>
                <a:lnTo>
                  <a:pt x="12200" y="6738"/>
                </a:lnTo>
                <a:lnTo>
                  <a:pt x="12208" y="6720"/>
                </a:lnTo>
                <a:lnTo>
                  <a:pt x="12218" y="6702"/>
                </a:lnTo>
                <a:lnTo>
                  <a:pt x="12224" y="6694"/>
                </a:lnTo>
                <a:lnTo>
                  <a:pt x="12232" y="6686"/>
                </a:lnTo>
                <a:lnTo>
                  <a:pt x="12244" y="6674"/>
                </a:lnTo>
                <a:lnTo>
                  <a:pt x="12252" y="6664"/>
                </a:lnTo>
                <a:lnTo>
                  <a:pt x="12256" y="6658"/>
                </a:lnTo>
                <a:lnTo>
                  <a:pt x="12258" y="6652"/>
                </a:lnTo>
                <a:lnTo>
                  <a:pt x="12260" y="6642"/>
                </a:lnTo>
                <a:lnTo>
                  <a:pt x="12260" y="6636"/>
                </a:lnTo>
                <a:lnTo>
                  <a:pt x="12264" y="6628"/>
                </a:lnTo>
                <a:lnTo>
                  <a:pt x="12270" y="6616"/>
                </a:lnTo>
                <a:lnTo>
                  <a:pt x="12272" y="6604"/>
                </a:lnTo>
                <a:lnTo>
                  <a:pt x="12274" y="6596"/>
                </a:lnTo>
                <a:lnTo>
                  <a:pt x="12272" y="6586"/>
                </a:lnTo>
                <a:lnTo>
                  <a:pt x="12272" y="6570"/>
                </a:lnTo>
                <a:lnTo>
                  <a:pt x="12274" y="6562"/>
                </a:lnTo>
                <a:lnTo>
                  <a:pt x="12276" y="6554"/>
                </a:lnTo>
                <a:lnTo>
                  <a:pt x="12282" y="6544"/>
                </a:lnTo>
                <a:lnTo>
                  <a:pt x="12284" y="6532"/>
                </a:lnTo>
                <a:lnTo>
                  <a:pt x="12286" y="6514"/>
                </a:lnTo>
                <a:lnTo>
                  <a:pt x="12288" y="6496"/>
                </a:lnTo>
                <a:lnTo>
                  <a:pt x="12292" y="6488"/>
                </a:lnTo>
                <a:lnTo>
                  <a:pt x="12296" y="6476"/>
                </a:lnTo>
                <a:lnTo>
                  <a:pt x="12298" y="6472"/>
                </a:lnTo>
                <a:lnTo>
                  <a:pt x="12300" y="6464"/>
                </a:lnTo>
                <a:lnTo>
                  <a:pt x="12300" y="6452"/>
                </a:lnTo>
                <a:lnTo>
                  <a:pt x="12296" y="6438"/>
                </a:lnTo>
                <a:lnTo>
                  <a:pt x="12292" y="6422"/>
                </a:lnTo>
                <a:lnTo>
                  <a:pt x="12282" y="6398"/>
                </a:lnTo>
                <a:lnTo>
                  <a:pt x="12280" y="6388"/>
                </a:lnTo>
                <a:lnTo>
                  <a:pt x="12280" y="6382"/>
                </a:lnTo>
                <a:close/>
                <a:moveTo>
                  <a:pt x="11380" y="5618"/>
                </a:moveTo>
                <a:lnTo>
                  <a:pt x="11380" y="5618"/>
                </a:lnTo>
                <a:lnTo>
                  <a:pt x="11384" y="5618"/>
                </a:lnTo>
                <a:lnTo>
                  <a:pt x="11388" y="5618"/>
                </a:lnTo>
                <a:lnTo>
                  <a:pt x="11394" y="5616"/>
                </a:lnTo>
                <a:lnTo>
                  <a:pt x="11400" y="5612"/>
                </a:lnTo>
                <a:lnTo>
                  <a:pt x="11404" y="5608"/>
                </a:lnTo>
                <a:lnTo>
                  <a:pt x="11406" y="5602"/>
                </a:lnTo>
                <a:lnTo>
                  <a:pt x="11408" y="5596"/>
                </a:lnTo>
                <a:lnTo>
                  <a:pt x="11406" y="5592"/>
                </a:lnTo>
                <a:lnTo>
                  <a:pt x="11402" y="5586"/>
                </a:lnTo>
                <a:lnTo>
                  <a:pt x="11398" y="5584"/>
                </a:lnTo>
                <a:lnTo>
                  <a:pt x="11396" y="5586"/>
                </a:lnTo>
                <a:lnTo>
                  <a:pt x="11392" y="5588"/>
                </a:lnTo>
                <a:lnTo>
                  <a:pt x="11388" y="5592"/>
                </a:lnTo>
                <a:lnTo>
                  <a:pt x="11382" y="5594"/>
                </a:lnTo>
                <a:lnTo>
                  <a:pt x="11376" y="5592"/>
                </a:lnTo>
                <a:lnTo>
                  <a:pt x="11366" y="5588"/>
                </a:lnTo>
                <a:lnTo>
                  <a:pt x="11362" y="5588"/>
                </a:lnTo>
                <a:lnTo>
                  <a:pt x="11360" y="5588"/>
                </a:lnTo>
                <a:lnTo>
                  <a:pt x="11360" y="5590"/>
                </a:lnTo>
                <a:lnTo>
                  <a:pt x="11362" y="5596"/>
                </a:lnTo>
                <a:lnTo>
                  <a:pt x="11370" y="5606"/>
                </a:lnTo>
                <a:lnTo>
                  <a:pt x="11380" y="5618"/>
                </a:lnTo>
                <a:close/>
                <a:moveTo>
                  <a:pt x="11350" y="5602"/>
                </a:moveTo>
                <a:lnTo>
                  <a:pt x="11350" y="5602"/>
                </a:lnTo>
                <a:lnTo>
                  <a:pt x="11350" y="5608"/>
                </a:lnTo>
                <a:lnTo>
                  <a:pt x="11350" y="5612"/>
                </a:lnTo>
                <a:lnTo>
                  <a:pt x="11354" y="5614"/>
                </a:lnTo>
                <a:lnTo>
                  <a:pt x="11360" y="5616"/>
                </a:lnTo>
                <a:lnTo>
                  <a:pt x="11364" y="5618"/>
                </a:lnTo>
                <a:lnTo>
                  <a:pt x="11366" y="5616"/>
                </a:lnTo>
                <a:lnTo>
                  <a:pt x="11366" y="5610"/>
                </a:lnTo>
                <a:lnTo>
                  <a:pt x="11362" y="5604"/>
                </a:lnTo>
                <a:lnTo>
                  <a:pt x="11356" y="5596"/>
                </a:lnTo>
                <a:lnTo>
                  <a:pt x="11352" y="5594"/>
                </a:lnTo>
                <a:lnTo>
                  <a:pt x="11350" y="5596"/>
                </a:lnTo>
                <a:lnTo>
                  <a:pt x="11350" y="5602"/>
                </a:lnTo>
                <a:close/>
                <a:moveTo>
                  <a:pt x="11606" y="5728"/>
                </a:moveTo>
                <a:lnTo>
                  <a:pt x="11606" y="5728"/>
                </a:lnTo>
                <a:lnTo>
                  <a:pt x="11608" y="5734"/>
                </a:lnTo>
                <a:lnTo>
                  <a:pt x="11610" y="5736"/>
                </a:lnTo>
                <a:lnTo>
                  <a:pt x="11612" y="5736"/>
                </a:lnTo>
                <a:lnTo>
                  <a:pt x="11616" y="5732"/>
                </a:lnTo>
                <a:lnTo>
                  <a:pt x="11620" y="5724"/>
                </a:lnTo>
                <a:lnTo>
                  <a:pt x="11622" y="5720"/>
                </a:lnTo>
                <a:lnTo>
                  <a:pt x="11620" y="5716"/>
                </a:lnTo>
                <a:lnTo>
                  <a:pt x="11616" y="5716"/>
                </a:lnTo>
                <a:lnTo>
                  <a:pt x="11614" y="5714"/>
                </a:lnTo>
                <a:lnTo>
                  <a:pt x="11610" y="5716"/>
                </a:lnTo>
                <a:lnTo>
                  <a:pt x="11606" y="5718"/>
                </a:lnTo>
                <a:lnTo>
                  <a:pt x="11606" y="5722"/>
                </a:lnTo>
                <a:lnTo>
                  <a:pt x="11606" y="5728"/>
                </a:lnTo>
                <a:close/>
                <a:moveTo>
                  <a:pt x="12276" y="6286"/>
                </a:moveTo>
                <a:lnTo>
                  <a:pt x="12276" y="6286"/>
                </a:lnTo>
                <a:lnTo>
                  <a:pt x="12276" y="6292"/>
                </a:lnTo>
                <a:lnTo>
                  <a:pt x="12274" y="6300"/>
                </a:lnTo>
                <a:lnTo>
                  <a:pt x="12274" y="6308"/>
                </a:lnTo>
                <a:lnTo>
                  <a:pt x="12274" y="6310"/>
                </a:lnTo>
                <a:lnTo>
                  <a:pt x="12276" y="6312"/>
                </a:lnTo>
                <a:lnTo>
                  <a:pt x="12280" y="6314"/>
                </a:lnTo>
                <a:lnTo>
                  <a:pt x="12280" y="6310"/>
                </a:lnTo>
                <a:lnTo>
                  <a:pt x="12282" y="6300"/>
                </a:lnTo>
                <a:lnTo>
                  <a:pt x="12284" y="6290"/>
                </a:lnTo>
                <a:lnTo>
                  <a:pt x="12290" y="6280"/>
                </a:lnTo>
                <a:lnTo>
                  <a:pt x="12290" y="6276"/>
                </a:lnTo>
                <a:lnTo>
                  <a:pt x="12290" y="6272"/>
                </a:lnTo>
                <a:lnTo>
                  <a:pt x="12288" y="6268"/>
                </a:lnTo>
                <a:lnTo>
                  <a:pt x="12288" y="6262"/>
                </a:lnTo>
                <a:lnTo>
                  <a:pt x="12286" y="6258"/>
                </a:lnTo>
                <a:lnTo>
                  <a:pt x="12284" y="6260"/>
                </a:lnTo>
                <a:lnTo>
                  <a:pt x="12282" y="6264"/>
                </a:lnTo>
                <a:lnTo>
                  <a:pt x="12282" y="6270"/>
                </a:lnTo>
                <a:lnTo>
                  <a:pt x="12284" y="6272"/>
                </a:lnTo>
                <a:lnTo>
                  <a:pt x="12282" y="6276"/>
                </a:lnTo>
                <a:lnTo>
                  <a:pt x="12280" y="6280"/>
                </a:lnTo>
                <a:lnTo>
                  <a:pt x="12276" y="6284"/>
                </a:lnTo>
                <a:lnTo>
                  <a:pt x="12276" y="6286"/>
                </a:lnTo>
                <a:close/>
                <a:moveTo>
                  <a:pt x="11714" y="5858"/>
                </a:moveTo>
                <a:lnTo>
                  <a:pt x="11714" y="5858"/>
                </a:lnTo>
                <a:lnTo>
                  <a:pt x="11716" y="5860"/>
                </a:lnTo>
                <a:lnTo>
                  <a:pt x="11720" y="5858"/>
                </a:lnTo>
                <a:lnTo>
                  <a:pt x="11724" y="5856"/>
                </a:lnTo>
                <a:lnTo>
                  <a:pt x="11728" y="5852"/>
                </a:lnTo>
                <a:lnTo>
                  <a:pt x="11730" y="5850"/>
                </a:lnTo>
                <a:lnTo>
                  <a:pt x="11736" y="5850"/>
                </a:lnTo>
                <a:lnTo>
                  <a:pt x="11738" y="5848"/>
                </a:lnTo>
                <a:lnTo>
                  <a:pt x="11738" y="5846"/>
                </a:lnTo>
                <a:lnTo>
                  <a:pt x="11738" y="5844"/>
                </a:lnTo>
                <a:lnTo>
                  <a:pt x="11734" y="5842"/>
                </a:lnTo>
                <a:lnTo>
                  <a:pt x="11730" y="5842"/>
                </a:lnTo>
                <a:lnTo>
                  <a:pt x="11722" y="5846"/>
                </a:lnTo>
                <a:lnTo>
                  <a:pt x="11716" y="5854"/>
                </a:lnTo>
                <a:lnTo>
                  <a:pt x="11714" y="5856"/>
                </a:lnTo>
                <a:lnTo>
                  <a:pt x="11714" y="5858"/>
                </a:lnTo>
                <a:close/>
                <a:moveTo>
                  <a:pt x="7856" y="5622"/>
                </a:moveTo>
                <a:lnTo>
                  <a:pt x="7856" y="5622"/>
                </a:lnTo>
                <a:lnTo>
                  <a:pt x="7858" y="5620"/>
                </a:lnTo>
                <a:lnTo>
                  <a:pt x="7860" y="5616"/>
                </a:lnTo>
                <a:lnTo>
                  <a:pt x="7860" y="5606"/>
                </a:lnTo>
                <a:lnTo>
                  <a:pt x="7856" y="5596"/>
                </a:lnTo>
                <a:lnTo>
                  <a:pt x="7854" y="5594"/>
                </a:lnTo>
                <a:lnTo>
                  <a:pt x="7852" y="5594"/>
                </a:lnTo>
                <a:lnTo>
                  <a:pt x="7848" y="5600"/>
                </a:lnTo>
                <a:lnTo>
                  <a:pt x="7848" y="5608"/>
                </a:lnTo>
                <a:lnTo>
                  <a:pt x="7850" y="5618"/>
                </a:lnTo>
                <a:lnTo>
                  <a:pt x="7854" y="5620"/>
                </a:lnTo>
                <a:lnTo>
                  <a:pt x="7856" y="5622"/>
                </a:lnTo>
                <a:close/>
                <a:moveTo>
                  <a:pt x="7924" y="5658"/>
                </a:moveTo>
                <a:lnTo>
                  <a:pt x="7924" y="5658"/>
                </a:lnTo>
                <a:lnTo>
                  <a:pt x="7920" y="5658"/>
                </a:lnTo>
                <a:lnTo>
                  <a:pt x="7920" y="5660"/>
                </a:lnTo>
                <a:lnTo>
                  <a:pt x="7920" y="5664"/>
                </a:lnTo>
                <a:lnTo>
                  <a:pt x="7924" y="5670"/>
                </a:lnTo>
                <a:lnTo>
                  <a:pt x="7926" y="5672"/>
                </a:lnTo>
                <a:lnTo>
                  <a:pt x="7928" y="5670"/>
                </a:lnTo>
                <a:lnTo>
                  <a:pt x="7928" y="5666"/>
                </a:lnTo>
                <a:lnTo>
                  <a:pt x="7928" y="5662"/>
                </a:lnTo>
                <a:lnTo>
                  <a:pt x="7924" y="5658"/>
                </a:lnTo>
                <a:close/>
                <a:moveTo>
                  <a:pt x="7902" y="5642"/>
                </a:moveTo>
                <a:lnTo>
                  <a:pt x="7902" y="5642"/>
                </a:lnTo>
                <a:lnTo>
                  <a:pt x="7902" y="5638"/>
                </a:lnTo>
                <a:lnTo>
                  <a:pt x="7902" y="5634"/>
                </a:lnTo>
                <a:lnTo>
                  <a:pt x="7900" y="5630"/>
                </a:lnTo>
                <a:lnTo>
                  <a:pt x="7898" y="5630"/>
                </a:lnTo>
                <a:lnTo>
                  <a:pt x="7896" y="5630"/>
                </a:lnTo>
                <a:lnTo>
                  <a:pt x="7894" y="5632"/>
                </a:lnTo>
                <a:lnTo>
                  <a:pt x="7894" y="5634"/>
                </a:lnTo>
                <a:lnTo>
                  <a:pt x="7896" y="5640"/>
                </a:lnTo>
                <a:lnTo>
                  <a:pt x="7898" y="5642"/>
                </a:lnTo>
                <a:lnTo>
                  <a:pt x="7902" y="5642"/>
                </a:lnTo>
                <a:close/>
                <a:moveTo>
                  <a:pt x="7690" y="5324"/>
                </a:moveTo>
                <a:lnTo>
                  <a:pt x="7690" y="5324"/>
                </a:lnTo>
                <a:lnTo>
                  <a:pt x="7688" y="5328"/>
                </a:lnTo>
                <a:lnTo>
                  <a:pt x="7688" y="5334"/>
                </a:lnTo>
                <a:lnTo>
                  <a:pt x="7692" y="5342"/>
                </a:lnTo>
                <a:lnTo>
                  <a:pt x="7696" y="5348"/>
                </a:lnTo>
                <a:lnTo>
                  <a:pt x="7702" y="5352"/>
                </a:lnTo>
                <a:lnTo>
                  <a:pt x="7704" y="5352"/>
                </a:lnTo>
                <a:lnTo>
                  <a:pt x="7704" y="5348"/>
                </a:lnTo>
                <a:lnTo>
                  <a:pt x="7704" y="5342"/>
                </a:lnTo>
                <a:lnTo>
                  <a:pt x="7702" y="5338"/>
                </a:lnTo>
                <a:lnTo>
                  <a:pt x="7700" y="5336"/>
                </a:lnTo>
                <a:lnTo>
                  <a:pt x="7698" y="5332"/>
                </a:lnTo>
                <a:lnTo>
                  <a:pt x="7696" y="5326"/>
                </a:lnTo>
                <a:lnTo>
                  <a:pt x="7694" y="5318"/>
                </a:lnTo>
                <a:lnTo>
                  <a:pt x="7694" y="5316"/>
                </a:lnTo>
                <a:lnTo>
                  <a:pt x="7690" y="5324"/>
                </a:lnTo>
                <a:close/>
                <a:moveTo>
                  <a:pt x="7710" y="5302"/>
                </a:moveTo>
                <a:lnTo>
                  <a:pt x="7710" y="5302"/>
                </a:lnTo>
                <a:lnTo>
                  <a:pt x="7712" y="5304"/>
                </a:lnTo>
                <a:lnTo>
                  <a:pt x="7712" y="5302"/>
                </a:lnTo>
                <a:lnTo>
                  <a:pt x="7716" y="5292"/>
                </a:lnTo>
                <a:lnTo>
                  <a:pt x="7716" y="5282"/>
                </a:lnTo>
                <a:lnTo>
                  <a:pt x="7716" y="5280"/>
                </a:lnTo>
                <a:lnTo>
                  <a:pt x="7712" y="5276"/>
                </a:lnTo>
                <a:lnTo>
                  <a:pt x="7710" y="5276"/>
                </a:lnTo>
                <a:lnTo>
                  <a:pt x="7708" y="5278"/>
                </a:lnTo>
                <a:lnTo>
                  <a:pt x="7710" y="5288"/>
                </a:lnTo>
                <a:lnTo>
                  <a:pt x="7710" y="5292"/>
                </a:lnTo>
                <a:lnTo>
                  <a:pt x="7708" y="5296"/>
                </a:lnTo>
                <a:lnTo>
                  <a:pt x="7708" y="5300"/>
                </a:lnTo>
                <a:lnTo>
                  <a:pt x="7710" y="5302"/>
                </a:lnTo>
                <a:close/>
                <a:moveTo>
                  <a:pt x="7710" y="5426"/>
                </a:moveTo>
                <a:lnTo>
                  <a:pt x="7710" y="5426"/>
                </a:lnTo>
                <a:lnTo>
                  <a:pt x="7714" y="5424"/>
                </a:lnTo>
                <a:lnTo>
                  <a:pt x="7716" y="5422"/>
                </a:lnTo>
                <a:lnTo>
                  <a:pt x="7718" y="5412"/>
                </a:lnTo>
                <a:lnTo>
                  <a:pt x="7718" y="5410"/>
                </a:lnTo>
                <a:lnTo>
                  <a:pt x="7716" y="5410"/>
                </a:lnTo>
                <a:lnTo>
                  <a:pt x="7710" y="5416"/>
                </a:lnTo>
                <a:lnTo>
                  <a:pt x="7706" y="5424"/>
                </a:lnTo>
                <a:lnTo>
                  <a:pt x="7708" y="5426"/>
                </a:lnTo>
                <a:lnTo>
                  <a:pt x="7710" y="5426"/>
                </a:lnTo>
                <a:close/>
                <a:moveTo>
                  <a:pt x="8334" y="6072"/>
                </a:moveTo>
                <a:lnTo>
                  <a:pt x="8334" y="6072"/>
                </a:lnTo>
                <a:lnTo>
                  <a:pt x="8332" y="6076"/>
                </a:lnTo>
                <a:lnTo>
                  <a:pt x="8334" y="6080"/>
                </a:lnTo>
                <a:lnTo>
                  <a:pt x="8340" y="6088"/>
                </a:lnTo>
                <a:lnTo>
                  <a:pt x="8344" y="6090"/>
                </a:lnTo>
                <a:lnTo>
                  <a:pt x="8348" y="6090"/>
                </a:lnTo>
                <a:lnTo>
                  <a:pt x="8354" y="6090"/>
                </a:lnTo>
                <a:lnTo>
                  <a:pt x="8358" y="6088"/>
                </a:lnTo>
                <a:lnTo>
                  <a:pt x="8358" y="6084"/>
                </a:lnTo>
                <a:lnTo>
                  <a:pt x="8358" y="6080"/>
                </a:lnTo>
                <a:lnTo>
                  <a:pt x="8356" y="6074"/>
                </a:lnTo>
                <a:lnTo>
                  <a:pt x="8350" y="6072"/>
                </a:lnTo>
                <a:lnTo>
                  <a:pt x="8346" y="6068"/>
                </a:lnTo>
                <a:lnTo>
                  <a:pt x="8340" y="6068"/>
                </a:lnTo>
                <a:lnTo>
                  <a:pt x="8336" y="6068"/>
                </a:lnTo>
                <a:lnTo>
                  <a:pt x="8334" y="6072"/>
                </a:lnTo>
                <a:close/>
                <a:moveTo>
                  <a:pt x="8428" y="6048"/>
                </a:moveTo>
                <a:lnTo>
                  <a:pt x="8428" y="6048"/>
                </a:lnTo>
                <a:lnTo>
                  <a:pt x="8432" y="6046"/>
                </a:lnTo>
                <a:lnTo>
                  <a:pt x="8436" y="6044"/>
                </a:lnTo>
                <a:lnTo>
                  <a:pt x="8436" y="6042"/>
                </a:lnTo>
                <a:lnTo>
                  <a:pt x="8436" y="6038"/>
                </a:lnTo>
                <a:lnTo>
                  <a:pt x="8434" y="6032"/>
                </a:lnTo>
                <a:lnTo>
                  <a:pt x="8432" y="6022"/>
                </a:lnTo>
                <a:lnTo>
                  <a:pt x="8430" y="6018"/>
                </a:lnTo>
                <a:lnTo>
                  <a:pt x="8428" y="6020"/>
                </a:lnTo>
                <a:lnTo>
                  <a:pt x="8420" y="6030"/>
                </a:lnTo>
                <a:lnTo>
                  <a:pt x="8418" y="6038"/>
                </a:lnTo>
                <a:lnTo>
                  <a:pt x="8418" y="6042"/>
                </a:lnTo>
                <a:lnTo>
                  <a:pt x="8422" y="6046"/>
                </a:lnTo>
                <a:lnTo>
                  <a:pt x="8428" y="6048"/>
                </a:lnTo>
                <a:close/>
                <a:moveTo>
                  <a:pt x="6776" y="2836"/>
                </a:moveTo>
                <a:lnTo>
                  <a:pt x="6776" y="2836"/>
                </a:lnTo>
                <a:lnTo>
                  <a:pt x="6792" y="2836"/>
                </a:lnTo>
                <a:lnTo>
                  <a:pt x="6794" y="2836"/>
                </a:lnTo>
                <a:lnTo>
                  <a:pt x="6794" y="2834"/>
                </a:lnTo>
                <a:lnTo>
                  <a:pt x="6784" y="2832"/>
                </a:lnTo>
                <a:lnTo>
                  <a:pt x="6772" y="2830"/>
                </a:lnTo>
                <a:lnTo>
                  <a:pt x="6768" y="2832"/>
                </a:lnTo>
                <a:lnTo>
                  <a:pt x="6776" y="2836"/>
                </a:lnTo>
                <a:close/>
                <a:moveTo>
                  <a:pt x="6786" y="2826"/>
                </a:moveTo>
                <a:lnTo>
                  <a:pt x="6786" y="2826"/>
                </a:lnTo>
                <a:lnTo>
                  <a:pt x="6786" y="2824"/>
                </a:lnTo>
                <a:lnTo>
                  <a:pt x="6784" y="2824"/>
                </a:lnTo>
                <a:lnTo>
                  <a:pt x="6778" y="2822"/>
                </a:lnTo>
                <a:lnTo>
                  <a:pt x="6770" y="2822"/>
                </a:lnTo>
                <a:lnTo>
                  <a:pt x="6768" y="2822"/>
                </a:lnTo>
                <a:lnTo>
                  <a:pt x="6768" y="2824"/>
                </a:lnTo>
                <a:lnTo>
                  <a:pt x="6772" y="2826"/>
                </a:lnTo>
                <a:lnTo>
                  <a:pt x="6776" y="2826"/>
                </a:lnTo>
                <a:lnTo>
                  <a:pt x="6780" y="2826"/>
                </a:lnTo>
                <a:lnTo>
                  <a:pt x="6786" y="2826"/>
                </a:lnTo>
                <a:close/>
                <a:moveTo>
                  <a:pt x="6786" y="2850"/>
                </a:moveTo>
                <a:lnTo>
                  <a:pt x="6786" y="2850"/>
                </a:lnTo>
                <a:lnTo>
                  <a:pt x="6794" y="2848"/>
                </a:lnTo>
                <a:lnTo>
                  <a:pt x="6796" y="2848"/>
                </a:lnTo>
                <a:lnTo>
                  <a:pt x="6796" y="2846"/>
                </a:lnTo>
                <a:lnTo>
                  <a:pt x="6782" y="2844"/>
                </a:lnTo>
                <a:lnTo>
                  <a:pt x="6778" y="2844"/>
                </a:lnTo>
                <a:lnTo>
                  <a:pt x="6776" y="2846"/>
                </a:lnTo>
                <a:lnTo>
                  <a:pt x="6778" y="2848"/>
                </a:lnTo>
                <a:lnTo>
                  <a:pt x="6780" y="2850"/>
                </a:lnTo>
                <a:lnTo>
                  <a:pt x="6786" y="2850"/>
                </a:lnTo>
                <a:close/>
                <a:moveTo>
                  <a:pt x="6698" y="2726"/>
                </a:moveTo>
                <a:lnTo>
                  <a:pt x="6698" y="2726"/>
                </a:lnTo>
                <a:lnTo>
                  <a:pt x="6696" y="2720"/>
                </a:lnTo>
                <a:lnTo>
                  <a:pt x="6694" y="2718"/>
                </a:lnTo>
                <a:lnTo>
                  <a:pt x="6692" y="2718"/>
                </a:lnTo>
                <a:lnTo>
                  <a:pt x="6690" y="2718"/>
                </a:lnTo>
                <a:lnTo>
                  <a:pt x="6690" y="2720"/>
                </a:lnTo>
                <a:lnTo>
                  <a:pt x="6690" y="2724"/>
                </a:lnTo>
                <a:lnTo>
                  <a:pt x="6690" y="2726"/>
                </a:lnTo>
                <a:lnTo>
                  <a:pt x="6692" y="2728"/>
                </a:lnTo>
                <a:lnTo>
                  <a:pt x="6698" y="2730"/>
                </a:lnTo>
                <a:lnTo>
                  <a:pt x="6702" y="2730"/>
                </a:lnTo>
                <a:lnTo>
                  <a:pt x="6698" y="2726"/>
                </a:lnTo>
                <a:close/>
                <a:moveTo>
                  <a:pt x="6682" y="2734"/>
                </a:moveTo>
                <a:lnTo>
                  <a:pt x="6682" y="2734"/>
                </a:lnTo>
                <a:lnTo>
                  <a:pt x="6682" y="2738"/>
                </a:lnTo>
                <a:lnTo>
                  <a:pt x="6684" y="2740"/>
                </a:lnTo>
                <a:lnTo>
                  <a:pt x="6692" y="2750"/>
                </a:lnTo>
                <a:lnTo>
                  <a:pt x="6692" y="2748"/>
                </a:lnTo>
                <a:lnTo>
                  <a:pt x="6690" y="2738"/>
                </a:lnTo>
                <a:lnTo>
                  <a:pt x="6686" y="2720"/>
                </a:lnTo>
                <a:lnTo>
                  <a:pt x="6684" y="2718"/>
                </a:lnTo>
                <a:lnTo>
                  <a:pt x="6682" y="2720"/>
                </a:lnTo>
                <a:lnTo>
                  <a:pt x="6682" y="2724"/>
                </a:lnTo>
                <a:lnTo>
                  <a:pt x="6684" y="2730"/>
                </a:lnTo>
                <a:lnTo>
                  <a:pt x="6686" y="2734"/>
                </a:lnTo>
                <a:lnTo>
                  <a:pt x="6684" y="2734"/>
                </a:lnTo>
                <a:lnTo>
                  <a:pt x="6682" y="2734"/>
                </a:lnTo>
                <a:close/>
                <a:moveTo>
                  <a:pt x="6714" y="2766"/>
                </a:moveTo>
                <a:lnTo>
                  <a:pt x="6714" y="2766"/>
                </a:lnTo>
                <a:lnTo>
                  <a:pt x="6716" y="2768"/>
                </a:lnTo>
                <a:lnTo>
                  <a:pt x="6714" y="2764"/>
                </a:lnTo>
                <a:lnTo>
                  <a:pt x="6706" y="2754"/>
                </a:lnTo>
                <a:lnTo>
                  <a:pt x="6698" y="2748"/>
                </a:lnTo>
                <a:lnTo>
                  <a:pt x="6698" y="2746"/>
                </a:lnTo>
                <a:lnTo>
                  <a:pt x="6698" y="2750"/>
                </a:lnTo>
                <a:lnTo>
                  <a:pt x="6704" y="2758"/>
                </a:lnTo>
                <a:lnTo>
                  <a:pt x="6714" y="2766"/>
                </a:lnTo>
                <a:close/>
                <a:moveTo>
                  <a:pt x="5870" y="2188"/>
                </a:moveTo>
                <a:lnTo>
                  <a:pt x="5870" y="2188"/>
                </a:lnTo>
                <a:lnTo>
                  <a:pt x="5874" y="2184"/>
                </a:lnTo>
                <a:lnTo>
                  <a:pt x="5878" y="2182"/>
                </a:lnTo>
                <a:lnTo>
                  <a:pt x="5880" y="2182"/>
                </a:lnTo>
                <a:lnTo>
                  <a:pt x="5882" y="2180"/>
                </a:lnTo>
                <a:lnTo>
                  <a:pt x="5880" y="2176"/>
                </a:lnTo>
                <a:lnTo>
                  <a:pt x="5878" y="2176"/>
                </a:lnTo>
                <a:lnTo>
                  <a:pt x="5876" y="2176"/>
                </a:lnTo>
                <a:lnTo>
                  <a:pt x="5876" y="2174"/>
                </a:lnTo>
                <a:lnTo>
                  <a:pt x="5878" y="2172"/>
                </a:lnTo>
                <a:lnTo>
                  <a:pt x="5880" y="2168"/>
                </a:lnTo>
                <a:lnTo>
                  <a:pt x="5880" y="2166"/>
                </a:lnTo>
                <a:lnTo>
                  <a:pt x="5882" y="2168"/>
                </a:lnTo>
                <a:lnTo>
                  <a:pt x="5884" y="2174"/>
                </a:lnTo>
                <a:lnTo>
                  <a:pt x="5886" y="2176"/>
                </a:lnTo>
                <a:lnTo>
                  <a:pt x="5888" y="2172"/>
                </a:lnTo>
                <a:lnTo>
                  <a:pt x="5888" y="2168"/>
                </a:lnTo>
                <a:lnTo>
                  <a:pt x="5886" y="2162"/>
                </a:lnTo>
                <a:lnTo>
                  <a:pt x="5884" y="2156"/>
                </a:lnTo>
                <a:lnTo>
                  <a:pt x="5882" y="2156"/>
                </a:lnTo>
                <a:lnTo>
                  <a:pt x="5880" y="2156"/>
                </a:lnTo>
                <a:lnTo>
                  <a:pt x="5870" y="2158"/>
                </a:lnTo>
                <a:lnTo>
                  <a:pt x="5868" y="2158"/>
                </a:lnTo>
                <a:lnTo>
                  <a:pt x="5870" y="2154"/>
                </a:lnTo>
                <a:lnTo>
                  <a:pt x="5876" y="2152"/>
                </a:lnTo>
                <a:lnTo>
                  <a:pt x="5878" y="2148"/>
                </a:lnTo>
                <a:lnTo>
                  <a:pt x="5878" y="2146"/>
                </a:lnTo>
                <a:lnTo>
                  <a:pt x="5874" y="2146"/>
                </a:lnTo>
                <a:lnTo>
                  <a:pt x="5870" y="2144"/>
                </a:lnTo>
                <a:lnTo>
                  <a:pt x="5868" y="2138"/>
                </a:lnTo>
                <a:lnTo>
                  <a:pt x="5860" y="2124"/>
                </a:lnTo>
                <a:lnTo>
                  <a:pt x="5858" y="2122"/>
                </a:lnTo>
                <a:lnTo>
                  <a:pt x="5856" y="2122"/>
                </a:lnTo>
                <a:lnTo>
                  <a:pt x="5848" y="2122"/>
                </a:lnTo>
                <a:lnTo>
                  <a:pt x="5840" y="2124"/>
                </a:lnTo>
                <a:lnTo>
                  <a:pt x="5832" y="2126"/>
                </a:lnTo>
                <a:lnTo>
                  <a:pt x="5826" y="2126"/>
                </a:lnTo>
                <a:lnTo>
                  <a:pt x="5826" y="2130"/>
                </a:lnTo>
                <a:lnTo>
                  <a:pt x="5822" y="2132"/>
                </a:lnTo>
                <a:lnTo>
                  <a:pt x="5816" y="2134"/>
                </a:lnTo>
                <a:lnTo>
                  <a:pt x="5810" y="2136"/>
                </a:lnTo>
                <a:lnTo>
                  <a:pt x="5808" y="2138"/>
                </a:lnTo>
                <a:lnTo>
                  <a:pt x="5806" y="2146"/>
                </a:lnTo>
                <a:lnTo>
                  <a:pt x="5804" y="2150"/>
                </a:lnTo>
                <a:lnTo>
                  <a:pt x="5802" y="2152"/>
                </a:lnTo>
                <a:lnTo>
                  <a:pt x="5796" y="2154"/>
                </a:lnTo>
                <a:lnTo>
                  <a:pt x="5802" y="2152"/>
                </a:lnTo>
                <a:lnTo>
                  <a:pt x="5804" y="2150"/>
                </a:lnTo>
                <a:lnTo>
                  <a:pt x="5806" y="2144"/>
                </a:lnTo>
                <a:lnTo>
                  <a:pt x="5808" y="2136"/>
                </a:lnTo>
                <a:lnTo>
                  <a:pt x="5812" y="2134"/>
                </a:lnTo>
                <a:lnTo>
                  <a:pt x="5816" y="2130"/>
                </a:lnTo>
                <a:lnTo>
                  <a:pt x="5816" y="2128"/>
                </a:lnTo>
                <a:lnTo>
                  <a:pt x="5818" y="2126"/>
                </a:lnTo>
                <a:lnTo>
                  <a:pt x="5822" y="2124"/>
                </a:lnTo>
                <a:lnTo>
                  <a:pt x="5824" y="2122"/>
                </a:lnTo>
                <a:lnTo>
                  <a:pt x="5824" y="2120"/>
                </a:lnTo>
                <a:lnTo>
                  <a:pt x="5818" y="2116"/>
                </a:lnTo>
                <a:lnTo>
                  <a:pt x="5814" y="2114"/>
                </a:lnTo>
                <a:lnTo>
                  <a:pt x="5810" y="2114"/>
                </a:lnTo>
                <a:lnTo>
                  <a:pt x="5808" y="2114"/>
                </a:lnTo>
                <a:lnTo>
                  <a:pt x="5806" y="2116"/>
                </a:lnTo>
                <a:lnTo>
                  <a:pt x="5804" y="2120"/>
                </a:lnTo>
                <a:lnTo>
                  <a:pt x="5800" y="2122"/>
                </a:lnTo>
                <a:lnTo>
                  <a:pt x="5796" y="2122"/>
                </a:lnTo>
                <a:lnTo>
                  <a:pt x="5788" y="2122"/>
                </a:lnTo>
                <a:lnTo>
                  <a:pt x="5778" y="2128"/>
                </a:lnTo>
                <a:lnTo>
                  <a:pt x="5770" y="2134"/>
                </a:lnTo>
                <a:lnTo>
                  <a:pt x="5768" y="2138"/>
                </a:lnTo>
                <a:lnTo>
                  <a:pt x="5768" y="2142"/>
                </a:lnTo>
                <a:lnTo>
                  <a:pt x="5768" y="2144"/>
                </a:lnTo>
                <a:lnTo>
                  <a:pt x="5766" y="2146"/>
                </a:lnTo>
                <a:lnTo>
                  <a:pt x="5760" y="2150"/>
                </a:lnTo>
                <a:lnTo>
                  <a:pt x="5754" y="2154"/>
                </a:lnTo>
                <a:lnTo>
                  <a:pt x="5752" y="2156"/>
                </a:lnTo>
                <a:lnTo>
                  <a:pt x="5752" y="2158"/>
                </a:lnTo>
                <a:lnTo>
                  <a:pt x="5754" y="2160"/>
                </a:lnTo>
                <a:lnTo>
                  <a:pt x="5760" y="2160"/>
                </a:lnTo>
                <a:lnTo>
                  <a:pt x="5770" y="2160"/>
                </a:lnTo>
                <a:lnTo>
                  <a:pt x="5778" y="2160"/>
                </a:lnTo>
                <a:lnTo>
                  <a:pt x="5778" y="2162"/>
                </a:lnTo>
                <a:lnTo>
                  <a:pt x="5774" y="2166"/>
                </a:lnTo>
                <a:lnTo>
                  <a:pt x="5766" y="2174"/>
                </a:lnTo>
                <a:lnTo>
                  <a:pt x="5762" y="2180"/>
                </a:lnTo>
                <a:lnTo>
                  <a:pt x="5758" y="2182"/>
                </a:lnTo>
                <a:lnTo>
                  <a:pt x="5754" y="2182"/>
                </a:lnTo>
                <a:lnTo>
                  <a:pt x="5748" y="2182"/>
                </a:lnTo>
                <a:lnTo>
                  <a:pt x="5742" y="2184"/>
                </a:lnTo>
                <a:lnTo>
                  <a:pt x="5738" y="2184"/>
                </a:lnTo>
                <a:lnTo>
                  <a:pt x="5732" y="2180"/>
                </a:lnTo>
                <a:lnTo>
                  <a:pt x="5724" y="2178"/>
                </a:lnTo>
                <a:lnTo>
                  <a:pt x="5714" y="2178"/>
                </a:lnTo>
                <a:lnTo>
                  <a:pt x="5706" y="2180"/>
                </a:lnTo>
                <a:lnTo>
                  <a:pt x="5700" y="2186"/>
                </a:lnTo>
                <a:lnTo>
                  <a:pt x="5698" y="2188"/>
                </a:lnTo>
                <a:lnTo>
                  <a:pt x="5702" y="2188"/>
                </a:lnTo>
                <a:lnTo>
                  <a:pt x="5704" y="2188"/>
                </a:lnTo>
                <a:lnTo>
                  <a:pt x="5706" y="2188"/>
                </a:lnTo>
                <a:lnTo>
                  <a:pt x="5704" y="2192"/>
                </a:lnTo>
                <a:lnTo>
                  <a:pt x="5702" y="2196"/>
                </a:lnTo>
                <a:lnTo>
                  <a:pt x="5700" y="2200"/>
                </a:lnTo>
                <a:lnTo>
                  <a:pt x="5702" y="2204"/>
                </a:lnTo>
                <a:lnTo>
                  <a:pt x="5708" y="2204"/>
                </a:lnTo>
                <a:lnTo>
                  <a:pt x="5714" y="2206"/>
                </a:lnTo>
                <a:lnTo>
                  <a:pt x="5722" y="2206"/>
                </a:lnTo>
                <a:lnTo>
                  <a:pt x="5722" y="2208"/>
                </a:lnTo>
                <a:lnTo>
                  <a:pt x="5718" y="2210"/>
                </a:lnTo>
                <a:lnTo>
                  <a:pt x="5710" y="2214"/>
                </a:lnTo>
                <a:lnTo>
                  <a:pt x="5706" y="2218"/>
                </a:lnTo>
                <a:lnTo>
                  <a:pt x="5704" y="2222"/>
                </a:lnTo>
                <a:lnTo>
                  <a:pt x="5700" y="2226"/>
                </a:lnTo>
                <a:lnTo>
                  <a:pt x="5698" y="2228"/>
                </a:lnTo>
                <a:lnTo>
                  <a:pt x="5700" y="2232"/>
                </a:lnTo>
                <a:lnTo>
                  <a:pt x="5708" y="2240"/>
                </a:lnTo>
                <a:lnTo>
                  <a:pt x="5720" y="2244"/>
                </a:lnTo>
                <a:lnTo>
                  <a:pt x="5726" y="2246"/>
                </a:lnTo>
                <a:lnTo>
                  <a:pt x="5730" y="2246"/>
                </a:lnTo>
                <a:lnTo>
                  <a:pt x="5736" y="2244"/>
                </a:lnTo>
                <a:lnTo>
                  <a:pt x="5742" y="2244"/>
                </a:lnTo>
                <a:lnTo>
                  <a:pt x="5744" y="2246"/>
                </a:lnTo>
                <a:lnTo>
                  <a:pt x="5744" y="2248"/>
                </a:lnTo>
                <a:lnTo>
                  <a:pt x="5734" y="2250"/>
                </a:lnTo>
                <a:lnTo>
                  <a:pt x="5730" y="2252"/>
                </a:lnTo>
                <a:lnTo>
                  <a:pt x="5726" y="2256"/>
                </a:lnTo>
                <a:lnTo>
                  <a:pt x="5726" y="2258"/>
                </a:lnTo>
                <a:lnTo>
                  <a:pt x="5726" y="2262"/>
                </a:lnTo>
                <a:lnTo>
                  <a:pt x="5726" y="2264"/>
                </a:lnTo>
                <a:lnTo>
                  <a:pt x="5724" y="2268"/>
                </a:lnTo>
                <a:lnTo>
                  <a:pt x="5720" y="2274"/>
                </a:lnTo>
                <a:lnTo>
                  <a:pt x="5714" y="2278"/>
                </a:lnTo>
                <a:lnTo>
                  <a:pt x="5708" y="2284"/>
                </a:lnTo>
                <a:lnTo>
                  <a:pt x="5706" y="2286"/>
                </a:lnTo>
                <a:lnTo>
                  <a:pt x="5710" y="2286"/>
                </a:lnTo>
                <a:lnTo>
                  <a:pt x="5716" y="2286"/>
                </a:lnTo>
                <a:lnTo>
                  <a:pt x="5742" y="2278"/>
                </a:lnTo>
                <a:lnTo>
                  <a:pt x="5748" y="2276"/>
                </a:lnTo>
                <a:lnTo>
                  <a:pt x="5750" y="2278"/>
                </a:lnTo>
                <a:lnTo>
                  <a:pt x="5750" y="2280"/>
                </a:lnTo>
                <a:lnTo>
                  <a:pt x="5750" y="2282"/>
                </a:lnTo>
                <a:lnTo>
                  <a:pt x="5748" y="2284"/>
                </a:lnTo>
                <a:lnTo>
                  <a:pt x="5736" y="2286"/>
                </a:lnTo>
                <a:lnTo>
                  <a:pt x="5720" y="2288"/>
                </a:lnTo>
                <a:lnTo>
                  <a:pt x="5712" y="2292"/>
                </a:lnTo>
                <a:lnTo>
                  <a:pt x="5708" y="2296"/>
                </a:lnTo>
                <a:lnTo>
                  <a:pt x="5710" y="2300"/>
                </a:lnTo>
                <a:lnTo>
                  <a:pt x="5712" y="2302"/>
                </a:lnTo>
                <a:lnTo>
                  <a:pt x="5706" y="2302"/>
                </a:lnTo>
                <a:lnTo>
                  <a:pt x="5698" y="2302"/>
                </a:lnTo>
                <a:lnTo>
                  <a:pt x="5694" y="2302"/>
                </a:lnTo>
                <a:lnTo>
                  <a:pt x="5690" y="2306"/>
                </a:lnTo>
                <a:lnTo>
                  <a:pt x="5684" y="2310"/>
                </a:lnTo>
                <a:lnTo>
                  <a:pt x="5684" y="2314"/>
                </a:lnTo>
                <a:lnTo>
                  <a:pt x="5686" y="2314"/>
                </a:lnTo>
                <a:lnTo>
                  <a:pt x="5690" y="2314"/>
                </a:lnTo>
                <a:lnTo>
                  <a:pt x="5694" y="2314"/>
                </a:lnTo>
                <a:lnTo>
                  <a:pt x="5698" y="2314"/>
                </a:lnTo>
                <a:lnTo>
                  <a:pt x="5698" y="2316"/>
                </a:lnTo>
                <a:lnTo>
                  <a:pt x="5694" y="2322"/>
                </a:lnTo>
                <a:lnTo>
                  <a:pt x="5690" y="2326"/>
                </a:lnTo>
                <a:lnTo>
                  <a:pt x="5690" y="2330"/>
                </a:lnTo>
                <a:lnTo>
                  <a:pt x="5692" y="2332"/>
                </a:lnTo>
                <a:lnTo>
                  <a:pt x="5696" y="2332"/>
                </a:lnTo>
                <a:lnTo>
                  <a:pt x="5702" y="2334"/>
                </a:lnTo>
                <a:lnTo>
                  <a:pt x="5704" y="2336"/>
                </a:lnTo>
                <a:lnTo>
                  <a:pt x="5702" y="2340"/>
                </a:lnTo>
                <a:lnTo>
                  <a:pt x="5700" y="2344"/>
                </a:lnTo>
                <a:lnTo>
                  <a:pt x="5702" y="2344"/>
                </a:lnTo>
                <a:lnTo>
                  <a:pt x="5712" y="2340"/>
                </a:lnTo>
                <a:lnTo>
                  <a:pt x="5720" y="2338"/>
                </a:lnTo>
                <a:lnTo>
                  <a:pt x="5714" y="2344"/>
                </a:lnTo>
                <a:lnTo>
                  <a:pt x="5712" y="2346"/>
                </a:lnTo>
                <a:lnTo>
                  <a:pt x="5712" y="2348"/>
                </a:lnTo>
                <a:lnTo>
                  <a:pt x="5716" y="2350"/>
                </a:lnTo>
                <a:lnTo>
                  <a:pt x="5724" y="2352"/>
                </a:lnTo>
                <a:lnTo>
                  <a:pt x="5734" y="2350"/>
                </a:lnTo>
                <a:lnTo>
                  <a:pt x="5756" y="2344"/>
                </a:lnTo>
                <a:lnTo>
                  <a:pt x="5764" y="2342"/>
                </a:lnTo>
                <a:lnTo>
                  <a:pt x="5768" y="2338"/>
                </a:lnTo>
                <a:lnTo>
                  <a:pt x="5772" y="2326"/>
                </a:lnTo>
                <a:lnTo>
                  <a:pt x="5774" y="2324"/>
                </a:lnTo>
                <a:lnTo>
                  <a:pt x="5776" y="2328"/>
                </a:lnTo>
                <a:lnTo>
                  <a:pt x="5778" y="2330"/>
                </a:lnTo>
                <a:lnTo>
                  <a:pt x="5780" y="2330"/>
                </a:lnTo>
                <a:lnTo>
                  <a:pt x="5792" y="2324"/>
                </a:lnTo>
                <a:lnTo>
                  <a:pt x="5804" y="2316"/>
                </a:lnTo>
                <a:lnTo>
                  <a:pt x="5810" y="2314"/>
                </a:lnTo>
                <a:lnTo>
                  <a:pt x="5818" y="2312"/>
                </a:lnTo>
                <a:lnTo>
                  <a:pt x="5828" y="2310"/>
                </a:lnTo>
                <a:lnTo>
                  <a:pt x="5832" y="2308"/>
                </a:lnTo>
                <a:lnTo>
                  <a:pt x="5838" y="2306"/>
                </a:lnTo>
                <a:lnTo>
                  <a:pt x="5846" y="2308"/>
                </a:lnTo>
                <a:lnTo>
                  <a:pt x="5852" y="2310"/>
                </a:lnTo>
                <a:lnTo>
                  <a:pt x="5852" y="2306"/>
                </a:lnTo>
                <a:lnTo>
                  <a:pt x="5852" y="2298"/>
                </a:lnTo>
                <a:lnTo>
                  <a:pt x="5854" y="2292"/>
                </a:lnTo>
                <a:lnTo>
                  <a:pt x="5856" y="2284"/>
                </a:lnTo>
                <a:lnTo>
                  <a:pt x="5860" y="2276"/>
                </a:lnTo>
                <a:lnTo>
                  <a:pt x="5864" y="2268"/>
                </a:lnTo>
                <a:lnTo>
                  <a:pt x="5866" y="2252"/>
                </a:lnTo>
                <a:lnTo>
                  <a:pt x="5864" y="2236"/>
                </a:lnTo>
                <a:lnTo>
                  <a:pt x="5860" y="2222"/>
                </a:lnTo>
                <a:lnTo>
                  <a:pt x="5852" y="2206"/>
                </a:lnTo>
                <a:lnTo>
                  <a:pt x="5852" y="2202"/>
                </a:lnTo>
                <a:lnTo>
                  <a:pt x="5854" y="2200"/>
                </a:lnTo>
                <a:lnTo>
                  <a:pt x="5858" y="2200"/>
                </a:lnTo>
                <a:lnTo>
                  <a:pt x="5858" y="2196"/>
                </a:lnTo>
                <a:lnTo>
                  <a:pt x="5854" y="2192"/>
                </a:lnTo>
                <a:lnTo>
                  <a:pt x="5856" y="2192"/>
                </a:lnTo>
                <a:lnTo>
                  <a:pt x="5860" y="2192"/>
                </a:lnTo>
                <a:lnTo>
                  <a:pt x="5862" y="2196"/>
                </a:lnTo>
                <a:lnTo>
                  <a:pt x="5864" y="2196"/>
                </a:lnTo>
                <a:lnTo>
                  <a:pt x="5870" y="2188"/>
                </a:lnTo>
                <a:close/>
                <a:moveTo>
                  <a:pt x="6178" y="2288"/>
                </a:moveTo>
                <a:lnTo>
                  <a:pt x="6178" y="2288"/>
                </a:lnTo>
                <a:lnTo>
                  <a:pt x="6176" y="2278"/>
                </a:lnTo>
                <a:lnTo>
                  <a:pt x="6170" y="2270"/>
                </a:lnTo>
                <a:lnTo>
                  <a:pt x="6162" y="2266"/>
                </a:lnTo>
                <a:lnTo>
                  <a:pt x="6154" y="2262"/>
                </a:lnTo>
                <a:lnTo>
                  <a:pt x="6146" y="2260"/>
                </a:lnTo>
                <a:lnTo>
                  <a:pt x="6136" y="2260"/>
                </a:lnTo>
                <a:lnTo>
                  <a:pt x="6130" y="2262"/>
                </a:lnTo>
                <a:lnTo>
                  <a:pt x="6126" y="2266"/>
                </a:lnTo>
                <a:lnTo>
                  <a:pt x="6122" y="2272"/>
                </a:lnTo>
                <a:lnTo>
                  <a:pt x="6118" y="2272"/>
                </a:lnTo>
                <a:lnTo>
                  <a:pt x="6116" y="2268"/>
                </a:lnTo>
                <a:lnTo>
                  <a:pt x="6112" y="2268"/>
                </a:lnTo>
                <a:lnTo>
                  <a:pt x="6108" y="2266"/>
                </a:lnTo>
                <a:lnTo>
                  <a:pt x="6110" y="2262"/>
                </a:lnTo>
                <a:lnTo>
                  <a:pt x="6114" y="2258"/>
                </a:lnTo>
                <a:lnTo>
                  <a:pt x="6120" y="2256"/>
                </a:lnTo>
                <a:lnTo>
                  <a:pt x="6122" y="2254"/>
                </a:lnTo>
                <a:lnTo>
                  <a:pt x="6122" y="2250"/>
                </a:lnTo>
                <a:lnTo>
                  <a:pt x="6120" y="2242"/>
                </a:lnTo>
                <a:lnTo>
                  <a:pt x="6112" y="2232"/>
                </a:lnTo>
                <a:lnTo>
                  <a:pt x="6102" y="2224"/>
                </a:lnTo>
                <a:lnTo>
                  <a:pt x="6094" y="2218"/>
                </a:lnTo>
                <a:lnTo>
                  <a:pt x="6092" y="2216"/>
                </a:lnTo>
                <a:lnTo>
                  <a:pt x="6096" y="2216"/>
                </a:lnTo>
                <a:lnTo>
                  <a:pt x="6102" y="2218"/>
                </a:lnTo>
                <a:lnTo>
                  <a:pt x="6108" y="2222"/>
                </a:lnTo>
                <a:lnTo>
                  <a:pt x="6114" y="2224"/>
                </a:lnTo>
                <a:lnTo>
                  <a:pt x="6114" y="2222"/>
                </a:lnTo>
                <a:lnTo>
                  <a:pt x="6112" y="2220"/>
                </a:lnTo>
                <a:lnTo>
                  <a:pt x="6106" y="2210"/>
                </a:lnTo>
                <a:lnTo>
                  <a:pt x="6102" y="2206"/>
                </a:lnTo>
                <a:lnTo>
                  <a:pt x="6102" y="2200"/>
                </a:lnTo>
                <a:lnTo>
                  <a:pt x="6102" y="2194"/>
                </a:lnTo>
                <a:lnTo>
                  <a:pt x="6102" y="2190"/>
                </a:lnTo>
                <a:lnTo>
                  <a:pt x="6100" y="2188"/>
                </a:lnTo>
                <a:lnTo>
                  <a:pt x="6096" y="2186"/>
                </a:lnTo>
                <a:lnTo>
                  <a:pt x="6092" y="2184"/>
                </a:lnTo>
                <a:lnTo>
                  <a:pt x="6090" y="2182"/>
                </a:lnTo>
                <a:lnTo>
                  <a:pt x="6088" y="2176"/>
                </a:lnTo>
                <a:lnTo>
                  <a:pt x="6084" y="2170"/>
                </a:lnTo>
                <a:lnTo>
                  <a:pt x="6080" y="2166"/>
                </a:lnTo>
                <a:lnTo>
                  <a:pt x="6074" y="2164"/>
                </a:lnTo>
                <a:lnTo>
                  <a:pt x="6066" y="2162"/>
                </a:lnTo>
                <a:lnTo>
                  <a:pt x="6060" y="2160"/>
                </a:lnTo>
                <a:lnTo>
                  <a:pt x="6058" y="2154"/>
                </a:lnTo>
                <a:lnTo>
                  <a:pt x="6050" y="2140"/>
                </a:lnTo>
                <a:lnTo>
                  <a:pt x="6044" y="2124"/>
                </a:lnTo>
                <a:lnTo>
                  <a:pt x="6042" y="2112"/>
                </a:lnTo>
                <a:lnTo>
                  <a:pt x="6042" y="2104"/>
                </a:lnTo>
                <a:lnTo>
                  <a:pt x="6040" y="2100"/>
                </a:lnTo>
                <a:lnTo>
                  <a:pt x="6036" y="2098"/>
                </a:lnTo>
                <a:lnTo>
                  <a:pt x="6030" y="2092"/>
                </a:lnTo>
                <a:lnTo>
                  <a:pt x="6026" y="2086"/>
                </a:lnTo>
                <a:lnTo>
                  <a:pt x="6020" y="2080"/>
                </a:lnTo>
                <a:lnTo>
                  <a:pt x="6006" y="2074"/>
                </a:lnTo>
                <a:lnTo>
                  <a:pt x="6000" y="2072"/>
                </a:lnTo>
                <a:lnTo>
                  <a:pt x="5994" y="2070"/>
                </a:lnTo>
                <a:lnTo>
                  <a:pt x="5992" y="2072"/>
                </a:lnTo>
                <a:lnTo>
                  <a:pt x="5990" y="2074"/>
                </a:lnTo>
                <a:lnTo>
                  <a:pt x="5986" y="2076"/>
                </a:lnTo>
                <a:lnTo>
                  <a:pt x="5982" y="2076"/>
                </a:lnTo>
                <a:lnTo>
                  <a:pt x="5976" y="2076"/>
                </a:lnTo>
                <a:lnTo>
                  <a:pt x="5970" y="2074"/>
                </a:lnTo>
                <a:lnTo>
                  <a:pt x="5974" y="2072"/>
                </a:lnTo>
                <a:lnTo>
                  <a:pt x="5980" y="2070"/>
                </a:lnTo>
                <a:lnTo>
                  <a:pt x="5984" y="2066"/>
                </a:lnTo>
                <a:lnTo>
                  <a:pt x="5986" y="2062"/>
                </a:lnTo>
                <a:lnTo>
                  <a:pt x="5988" y="2062"/>
                </a:lnTo>
                <a:lnTo>
                  <a:pt x="5992" y="2062"/>
                </a:lnTo>
                <a:lnTo>
                  <a:pt x="6000" y="2060"/>
                </a:lnTo>
                <a:lnTo>
                  <a:pt x="6002" y="2058"/>
                </a:lnTo>
                <a:lnTo>
                  <a:pt x="6004" y="2058"/>
                </a:lnTo>
                <a:lnTo>
                  <a:pt x="6000" y="2056"/>
                </a:lnTo>
                <a:lnTo>
                  <a:pt x="5996" y="2054"/>
                </a:lnTo>
                <a:lnTo>
                  <a:pt x="5994" y="2052"/>
                </a:lnTo>
                <a:lnTo>
                  <a:pt x="5992" y="2050"/>
                </a:lnTo>
                <a:lnTo>
                  <a:pt x="5992" y="2048"/>
                </a:lnTo>
                <a:lnTo>
                  <a:pt x="5990" y="2046"/>
                </a:lnTo>
                <a:lnTo>
                  <a:pt x="5988" y="2044"/>
                </a:lnTo>
                <a:lnTo>
                  <a:pt x="5990" y="2044"/>
                </a:lnTo>
                <a:lnTo>
                  <a:pt x="5996" y="2046"/>
                </a:lnTo>
                <a:lnTo>
                  <a:pt x="6000" y="2044"/>
                </a:lnTo>
                <a:lnTo>
                  <a:pt x="6002" y="2042"/>
                </a:lnTo>
                <a:lnTo>
                  <a:pt x="6010" y="2034"/>
                </a:lnTo>
                <a:lnTo>
                  <a:pt x="6018" y="2014"/>
                </a:lnTo>
                <a:lnTo>
                  <a:pt x="6026" y="1996"/>
                </a:lnTo>
                <a:lnTo>
                  <a:pt x="6032" y="1986"/>
                </a:lnTo>
                <a:lnTo>
                  <a:pt x="6034" y="1980"/>
                </a:lnTo>
                <a:lnTo>
                  <a:pt x="6032" y="1974"/>
                </a:lnTo>
                <a:lnTo>
                  <a:pt x="6030" y="1970"/>
                </a:lnTo>
                <a:lnTo>
                  <a:pt x="6026" y="1968"/>
                </a:lnTo>
                <a:lnTo>
                  <a:pt x="6016" y="1966"/>
                </a:lnTo>
                <a:lnTo>
                  <a:pt x="6004" y="1968"/>
                </a:lnTo>
                <a:lnTo>
                  <a:pt x="5986" y="1968"/>
                </a:lnTo>
                <a:lnTo>
                  <a:pt x="5970" y="1966"/>
                </a:lnTo>
                <a:lnTo>
                  <a:pt x="5960" y="1968"/>
                </a:lnTo>
                <a:lnTo>
                  <a:pt x="5952" y="1972"/>
                </a:lnTo>
                <a:lnTo>
                  <a:pt x="5946" y="1976"/>
                </a:lnTo>
                <a:lnTo>
                  <a:pt x="5942" y="1974"/>
                </a:lnTo>
                <a:lnTo>
                  <a:pt x="5944" y="1972"/>
                </a:lnTo>
                <a:lnTo>
                  <a:pt x="5952" y="1962"/>
                </a:lnTo>
                <a:lnTo>
                  <a:pt x="5954" y="1960"/>
                </a:lnTo>
                <a:lnTo>
                  <a:pt x="5954" y="1958"/>
                </a:lnTo>
                <a:lnTo>
                  <a:pt x="5948" y="1958"/>
                </a:lnTo>
                <a:lnTo>
                  <a:pt x="5942" y="1960"/>
                </a:lnTo>
                <a:lnTo>
                  <a:pt x="5942" y="1958"/>
                </a:lnTo>
                <a:lnTo>
                  <a:pt x="5944" y="1958"/>
                </a:lnTo>
                <a:lnTo>
                  <a:pt x="5954" y="1950"/>
                </a:lnTo>
                <a:lnTo>
                  <a:pt x="5968" y="1938"/>
                </a:lnTo>
                <a:lnTo>
                  <a:pt x="5980" y="1926"/>
                </a:lnTo>
                <a:lnTo>
                  <a:pt x="5984" y="1920"/>
                </a:lnTo>
                <a:lnTo>
                  <a:pt x="5984" y="1918"/>
                </a:lnTo>
                <a:lnTo>
                  <a:pt x="5984" y="1916"/>
                </a:lnTo>
                <a:lnTo>
                  <a:pt x="5984" y="1914"/>
                </a:lnTo>
                <a:lnTo>
                  <a:pt x="5984" y="1910"/>
                </a:lnTo>
                <a:lnTo>
                  <a:pt x="5986" y="1908"/>
                </a:lnTo>
                <a:lnTo>
                  <a:pt x="5984" y="1906"/>
                </a:lnTo>
                <a:lnTo>
                  <a:pt x="5978" y="1904"/>
                </a:lnTo>
                <a:lnTo>
                  <a:pt x="5970" y="1906"/>
                </a:lnTo>
                <a:lnTo>
                  <a:pt x="5968" y="1908"/>
                </a:lnTo>
                <a:lnTo>
                  <a:pt x="5964" y="1908"/>
                </a:lnTo>
                <a:lnTo>
                  <a:pt x="5956" y="1908"/>
                </a:lnTo>
                <a:lnTo>
                  <a:pt x="5948" y="1912"/>
                </a:lnTo>
                <a:lnTo>
                  <a:pt x="5938" y="1914"/>
                </a:lnTo>
                <a:lnTo>
                  <a:pt x="5932" y="1912"/>
                </a:lnTo>
                <a:lnTo>
                  <a:pt x="5926" y="1912"/>
                </a:lnTo>
                <a:lnTo>
                  <a:pt x="5924" y="1912"/>
                </a:lnTo>
                <a:lnTo>
                  <a:pt x="5920" y="1914"/>
                </a:lnTo>
                <a:lnTo>
                  <a:pt x="5916" y="1912"/>
                </a:lnTo>
                <a:lnTo>
                  <a:pt x="5910" y="1910"/>
                </a:lnTo>
                <a:lnTo>
                  <a:pt x="5906" y="1908"/>
                </a:lnTo>
                <a:lnTo>
                  <a:pt x="5902" y="1910"/>
                </a:lnTo>
                <a:lnTo>
                  <a:pt x="5904" y="1916"/>
                </a:lnTo>
                <a:lnTo>
                  <a:pt x="5904" y="1920"/>
                </a:lnTo>
                <a:lnTo>
                  <a:pt x="5902" y="1922"/>
                </a:lnTo>
                <a:lnTo>
                  <a:pt x="5900" y="1924"/>
                </a:lnTo>
                <a:lnTo>
                  <a:pt x="5898" y="1924"/>
                </a:lnTo>
                <a:lnTo>
                  <a:pt x="5900" y="1930"/>
                </a:lnTo>
                <a:lnTo>
                  <a:pt x="5904" y="1932"/>
                </a:lnTo>
                <a:lnTo>
                  <a:pt x="5902" y="1934"/>
                </a:lnTo>
                <a:lnTo>
                  <a:pt x="5896" y="1932"/>
                </a:lnTo>
                <a:lnTo>
                  <a:pt x="5890" y="1932"/>
                </a:lnTo>
                <a:lnTo>
                  <a:pt x="5892" y="1934"/>
                </a:lnTo>
                <a:lnTo>
                  <a:pt x="5894" y="1938"/>
                </a:lnTo>
                <a:lnTo>
                  <a:pt x="5894" y="1942"/>
                </a:lnTo>
                <a:lnTo>
                  <a:pt x="5892" y="1942"/>
                </a:lnTo>
                <a:lnTo>
                  <a:pt x="5888" y="1942"/>
                </a:lnTo>
                <a:lnTo>
                  <a:pt x="5888" y="1944"/>
                </a:lnTo>
                <a:lnTo>
                  <a:pt x="5890" y="1948"/>
                </a:lnTo>
                <a:lnTo>
                  <a:pt x="5892" y="1952"/>
                </a:lnTo>
                <a:lnTo>
                  <a:pt x="5890" y="1956"/>
                </a:lnTo>
                <a:lnTo>
                  <a:pt x="5886" y="1956"/>
                </a:lnTo>
                <a:lnTo>
                  <a:pt x="5876" y="1956"/>
                </a:lnTo>
                <a:lnTo>
                  <a:pt x="5872" y="1958"/>
                </a:lnTo>
                <a:lnTo>
                  <a:pt x="5874" y="1962"/>
                </a:lnTo>
                <a:lnTo>
                  <a:pt x="5876" y="1968"/>
                </a:lnTo>
                <a:lnTo>
                  <a:pt x="5874" y="1972"/>
                </a:lnTo>
                <a:lnTo>
                  <a:pt x="5872" y="1976"/>
                </a:lnTo>
                <a:lnTo>
                  <a:pt x="5872" y="1986"/>
                </a:lnTo>
                <a:lnTo>
                  <a:pt x="5872" y="1988"/>
                </a:lnTo>
                <a:lnTo>
                  <a:pt x="5874" y="1990"/>
                </a:lnTo>
                <a:lnTo>
                  <a:pt x="5878" y="1992"/>
                </a:lnTo>
                <a:lnTo>
                  <a:pt x="5880" y="1994"/>
                </a:lnTo>
                <a:lnTo>
                  <a:pt x="5880" y="1998"/>
                </a:lnTo>
                <a:lnTo>
                  <a:pt x="5876" y="2004"/>
                </a:lnTo>
                <a:lnTo>
                  <a:pt x="5874" y="2006"/>
                </a:lnTo>
                <a:lnTo>
                  <a:pt x="5872" y="2008"/>
                </a:lnTo>
                <a:lnTo>
                  <a:pt x="5874" y="2010"/>
                </a:lnTo>
                <a:lnTo>
                  <a:pt x="5876" y="2012"/>
                </a:lnTo>
                <a:lnTo>
                  <a:pt x="5874" y="2014"/>
                </a:lnTo>
                <a:lnTo>
                  <a:pt x="5870" y="2016"/>
                </a:lnTo>
                <a:lnTo>
                  <a:pt x="5868" y="2018"/>
                </a:lnTo>
                <a:lnTo>
                  <a:pt x="5872" y="2020"/>
                </a:lnTo>
                <a:lnTo>
                  <a:pt x="5872" y="2024"/>
                </a:lnTo>
                <a:lnTo>
                  <a:pt x="5868" y="2026"/>
                </a:lnTo>
                <a:lnTo>
                  <a:pt x="5862" y="2026"/>
                </a:lnTo>
                <a:lnTo>
                  <a:pt x="5858" y="2026"/>
                </a:lnTo>
                <a:lnTo>
                  <a:pt x="5856" y="2028"/>
                </a:lnTo>
                <a:lnTo>
                  <a:pt x="5856" y="2030"/>
                </a:lnTo>
                <a:lnTo>
                  <a:pt x="5858" y="2030"/>
                </a:lnTo>
                <a:lnTo>
                  <a:pt x="5866" y="2030"/>
                </a:lnTo>
                <a:lnTo>
                  <a:pt x="5874" y="2030"/>
                </a:lnTo>
                <a:lnTo>
                  <a:pt x="5876" y="2032"/>
                </a:lnTo>
                <a:lnTo>
                  <a:pt x="5868" y="2034"/>
                </a:lnTo>
                <a:lnTo>
                  <a:pt x="5864" y="2036"/>
                </a:lnTo>
                <a:lnTo>
                  <a:pt x="5864" y="2038"/>
                </a:lnTo>
                <a:lnTo>
                  <a:pt x="5868" y="2038"/>
                </a:lnTo>
                <a:lnTo>
                  <a:pt x="5872" y="2040"/>
                </a:lnTo>
                <a:lnTo>
                  <a:pt x="5876" y="2040"/>
                </a:lnTo>
                <a:lnTo>
                  <a:pt x="5878" y="2040"/>
                </a:lnTo>
                <a:lnTo>
                  <a:pt x="5880" y="2040"/>
                </a:lnTo>
                <a:lnTo>
                  <a:pt x="5884" y="2038"/>
                </a:lnTo>
                <a:lnTo>
                  <a:pt x="5892" y="2030"/>
                </a:lnTo>
                <a:lnTo>
                  <a:pt x="5890" y="2036"/>
                </a:lnTo>
                <a:lnTo>
                  <a:pt x="5888" y="2042"/>
                </a:lnTo>
                <a:lnTo>
                  <a:pt x="5886" y="2048"/>
                </a:lnTo>
                <a:lnTo>
                  <a:pt x="5886" y="2052"/>
                </a:lnTo>
                <a:lnTo>
                  <a:pt x="5882" y="2054"/>
                </a:lnTo>
                <a:lnTo>
                  <a:pt x="5880" y="2058"/>
                </a:lnTo>
                <a:lnTo>
                  <a:pt x="5882" y="2062"/>
                </a:lnTo>
                <a:lnTo>
                  <a:pt x="5882" y="2066"/>
                </a:lnTo>
                <a:lnTo>
                  <a:pt x="5880" y="2070"/>
                </a:lnTo>
                <a:lnTo>
                  <a:pt x="5876" y="2076"/>
                </a:lnTo>
                <a:lnTo>
                  <a:pt x="5878" y="2078"/>
                </a:lnTo>
                <a:lnTo>
                  <a:pt x="5878" y="2082"/>
                </a:lnTo>
                <a:lnTo>
                  <a:pt x="5878" y="2086"/>
                </a:lnTo>
                <a:lnTo>
                  <a:pt x="5878" y="2088"/>
                </a:lnTo>
                <a:lnTo>
                  <a:pt x="5880" y="2090"/>
                </a:lnTo>
                <a:lnTo>
                  <a:pt x="5884" y="2088"/>
                </a:lnTo>
                <a:lnTo>
                  <a:pt x="5882" y="2090"/>
                </a:lnTo>
                <a:lnTo>
                  <a:pt x="5878" y="2100"/>
                </a:lnTo>
                <a:lnTo>
                  <a:pt x="5874" y="2112"/>
                </a:lnTo>
                <a:lnTo>
                  <a:pt x="5874" y="2116"/>
                </a:lnTo>
                <a:lnTo>
                  <a:pt x="5876" y="2118"/>
                </a:lnTo>
                <a:lnTo>
                  <a:pt x="5878" y="2120"/>
                </a:lnTo>
                <a:lnTo>
                  <a:pt x="5880" y="2118"/>
                </a:lnTo>
                <a:lnTo>
                  <a:pt x="5884" y="2108"/>
                </a:lnTo>
                <a:lnTo>
                  <a:pt x="5886" y="2098"/>
                </a:lnTo>
                <a:lnTo>
                  <a:pt x="5888" y="2094"/>
                </a:lnTo>
                <a:lnTo>
                  <a:pt x="5892" y="2090"/>
                </a:lnTo>
                <a:lnTo>
                  <a:pt x="5892" y="2088"/>
                </a:lnTo>
                <a:lnTo>
                  <a:pt x="5892" y="2086"/>
                </a:lnTo>
                <a:lnTo>
                  <a:pt x="5890" y="2082"/>
                </a:lnTo>
                <a:lnTo>
                  <a:pt x="5888" y="2078"/>
                </a:lnTo>
                <a:lnTo>
                  <a:pt x="5888" y="2076"/>
                </a:lnTo>
                <a:lnTo>
                  <a:pt x="5890" y="2072"/>
                </a:lnTo>
                <a:lnTo>
                  <a:pt x="5894" y="2070"/>
                </a:lnTo>
                <a:lnTo>
                  <a:pt x="5892" y="2074"/>
                </a:lnTo>
                <a:lnTo>
                  <a:pt x="5892" y="2078"/>
                </a:lnTo>
                <a:lnTo>
                  <a:pt x="5894" y="2080"/>
                </a:lnTo>
                <a:lnTo>
                  <a:pt x="5896" y="2082"/>
                </a:lnTo>
                <a:lnTo>
                  <a:pt x="5898" y="2084"/>
                </a:lnTo>
                <a:lnTo>
                  <a:pt x="5900" y="2080"/>
                </a:lnTo>
                <a:lnTo>
                  <a:pt x="5900" y="2078"/>
                </a:lnTo>
                <a:lnTo>
                  <a:pt x="5904" y="2080"/>
                </a:lnTo>
                <a:lnTo>
                  <a:pt x="5906" y="2082"/>
                </a:lnTo>
                <a:lnTo>
                  <a:pt x="5906" y="2080"/>
                </a:lnTo>
                <a:lnTo>
                  <a:pt x="5908" y="2076"/>
                </a:lnTo>
                <a:lnTo>
                  <a:pt x="5910" y="2074"/>
                </a:lnTo>
                <a:lnTo>
                  <a:pt x="5912" y="2072"/>
                </a:lnTo>
                <a:lnTo>
                  <a:pt x="5916" y="2074"/>
                </a:lnTo>
                <a:lnTo>
                  <a:pt x="5922" y="2080"/>
                </a:lnTo>
                <a:lnTo>
                  <a:pt x="5914" y="2080"/>
                </a:lnTo>
                <a:lnTo>
                  <a:pt x="5908" y="2084"/>
                </a:lnTo>
                <a:lnTo>
                  <a:pt x="5908" y="2086"/>
                </a:lnTo>
                <a:lnTo>
                  <a:pt x="5908" y="2090"/>
                </a:lnTo>
                <a:lnTo>
                  <a:pt x="5916" y="2098"/>
                </a:lnTo>
                <a:lnTo>
                  <a:pt x="5918" y="2102"/>
                </a:lnTo>
                <a:lnTo>
                  <a:pt x="5920" y="2108"/>
                </a:lnTo>
                <a:lnTo>
                  <a:pt x="5918" y="2112"/>
                </a:lnTo>
                <a:lnTo>
                  <a:pt x="5914" y="2116"/>
                </a:lnTo>
                <a:lnTo>
                  <a:pt x="5908" y="2124"/>
                </a:lnTo>
                <a:lnTo>
                  <a:pt x="5906" y="2128"/>
                </a:lnTo>
                <a:lnTo>
                  <a:pt x="5906" y="2134"/>
                </a:lnTo>
                <a:lnTo>
                  <a:pt x="5906" y="2140"/>
                </a:lnTo>
                <a:lnTo>
                  <a:pt x="5904" y="2138"/>
                </a:lnTo>
                <a:lnTo>
                  <a:pt x="5902" y="2136"/>
                </a:lnTo>
                <a:lnTo>
                  <a:pt x="5900" y="2136"/>
                </a:lnTo>
                <a:lnTo>
                  <a:pt x="5898" y="2138"/>
                </a:lnTo>
                <a:lnTo>
                  <a:pt x="5898" y="2140"/>
                </a:lnTo>
                <a:lnTo>
                  <a:pt x="5898" y="2144"/>
                </a:lnTo>
                <a:lnTo>
                  <a:pt x="5904" y="2152"/>
                </a:lnTo>
                <a:lnTo>
                  <a:pt x="5908" y="2156"/>
                </a:lnTo>
                <a:lnTo>
                  <a:pt x="5910" y="2156"/>
                </a:lnTo>
                <a:lnTo>
                  <a:pt x="5908" y="2152"/>
                </a:lnTo>
                <a:lnTo>
                  <a:pt x="5908" y="2148"/>
                </a:lnTo>
                <a:lnTo>
                  <a:pt x="5908" y="2146"/>
                </a:lnTo>
                <a:lnTo>
                  <a:pt x="5910" y="2144"/>
                </a:lnTo>
                <a:lnTo>
                  <a:pt x="5912" y="2146"/>
                </a:lnTo>
                <a:lnTo>
                  <a:pt x="5918" y="2148"/>
                </a:lnTo>
                <a:lnTo>
                  <a:pt x="5924" y="2154"/>
                </a:lnTo>
                <a:lnTo>
                  <a:pt x="5928" y="2156"/>
                </a:lnTo>
                <a:lnTo>
                  <a:pt x="5930" y="2156"/>
                </a:lnTo>
                <a:lnTo>
                  <a:pt x="5932" y="2152"/>
                </a:lnTo>
                <a:lnTo>
                  <a:pt x="5930" y="2146"/>
                </a:lnTo>
                <a:lnTo>
                  <a:pt x="5930" y="2144"/>
                </a:lnTo>
                <a:lnTo>
                  <a:pt x="5936" y="2148"/>
                </a:lnTo>
                <a:lnTo>
                  <a:pt x="5944" y="2152"/>
                </a:lnTo>
                <a:lnTo>
                  <a:pt x="5948" y="2150"/>
                </a:lnTo>
                <a:lnTo>
                  <a:pt x="5950" y="2148"/>
                </a:lnTo>
                <a:lnTo>
                  <a:pt x="5956" y="2144"/>
                </a:lnTo>
                <a:lnTo>
                  <a:pt x="5958" y="2144"/>
                </a:lnTo>
                <a:lnTo>
                  <a:pt x="5962" y="2144"/>
                </a:lnTo>
                <a:lnTo>
                  <a:pt x="5964" y="2140"/>
                </a:lnTo>
                <a:lnTo>
                  <a:pt x="5966" y="2138"/>
                </a:lnTo>
                <a:lnTo>
                  <a:pt x="5972" y="2138"/>
                </a:lnTo>
                <a:lnTo>
                  <a:pt x="5976" y="2138"/>
                </a:lnTo>
                <a:lnTo>
                  <a:pt x="5976" y="2140"/>
                </a:lnTo>
                <a:lnTo>
                  <a:pt x="5972" y="2144"/>
                </a:lnTo>
                <a:lnTo>
                  <a:pt x="5964" y="2154"/>
                </a:lnTo>
                <a:lnTo>
                  <a:pt x="5962" y="2162"/>
                </a:lnTo>
                <a:lnTo>
                  <a:pt x="5960" y="2166"/>
                </a:lnTo>
                <a:lnTo>
                  <a:pt x="5960" y="2172"/>
                </a:lnTo>
                <a:lnTo>
                  <a:pt x="5962" y="2176"/>
                </a:lnTo>
                <a:lnTo>
                  <a:pt x="5970" y="2182"/>
                </a:lnTo>
                <a:lnTo>
                  <a:pt x="5976" y="2190"/>
                </a:lnTo>
                <a:lnTo>
                  <a:pt x="5980" y="2194"/>
                </a:lnTo>
                <a:lnTo>
                  <a:pt x="5982" y="2192"/>
                </a:lnTo>
                <a:lnTo>
                  <a:pt x="5984" y="2188"/>
                </a:lnTo>
                <a:lnTo>
                  <a:pt x="5986" y="2188"/>
                </a:lnTo>
                <a:lnTo>
                  <a:pt x="5990" y="2186"/>
                </a:lnTo>
                <a:lnTo>
                  <a:pt x="5992" y="2188"/>
                </a:lnTo>
                <a:lnTo>
                  <a:pt x="5992" y="2192"/>
                </a:lnTo>
                <a:lnTo>
                  <a:pt x="5990" y="2196"/>
                </a:lnTo>
                <a:lnTo>
                  <a:pt x="5990" y="2198"/>
                </a:lnTo>
                <a:lnTo>
                  <a:pt x="5992" y="2200"/>
                </a:lnTo>
                <a:lnTo>
                  <a:pt x="5990" y="2202"/>
                </a:lnTo>
                <a:lnTo>
                  <a:pt x="5986" y="2204"/>
                </a:lnTo>
                <a:lnTo>
                  <a:pt x="5984" y="2206"/>
                </a:lnTo>
                <a:lnTo>
                  <a:pt x="5982" y="2208"/>
                </a:lnTo>
                <a:lnTo>
                  <a:pt x="5984" y="2212"/>
                </a:lnTo>
                <a:lnTo>
                  <a:pt x="5988" y="2214"/>
                </a:lnTo>
                <a:lnTo>
                  <a:pt x="5988" y="2216"/>
                </a:lnTo>
                <a:lnTo>
                  <a:pt x="5986" y="2218"/>
                </a:lnTo>
                <a:lnTo>
                  <a:pt x="5984" y="2220"/>
                </a:lnTo>
                <a:lnTo>
                  <a:pt x="5984" y="2222"/>
                </a:lnTo>
                <a:lnTo>
                  <a:pt x="5984" y="2226"/>
                </a:lnTo>
                <a:lnTo>
                  <a:pt x="5988" y="2232"/>
                </a:lnTo>
                <a:lnTo>
                  <a:pt x="5992" y="2242"/>
                </a:lnTo>
                <a:lnTo>
                  <a:pt x="5988" y="2238"/>
                </a:lnTo>
                <a:lnTo>
                  <a:pt x="5984" y="2234"/>
                </a:lnTo>
                <a:lnTo>
                  <a:pt x="5980" y="2234"/>
                </a:lnTo>
                <a:lnTo>
                  <a:pt x="5978" y="2236"/>
                </a:lnTo>
                <a:lnTo>
                  <a:pt x="5980" y="2240"/>
                </a:lnTo>
                <a:lnTo>
                  <a:pt x="5982" y="2244"/>
                </a:lnTo>
                <a:lnTo>
                  <a:pt x="5980" y="2242"/>
                </a:lnTo>
                <a:lnTo>
                  <a:pt x="5974" y="2238"/>
                </a:lnTo>
                <a:lnTo>
                  <a:pt x="5970" y="2238"/>
                </a:lnTo>
                <a:lnTo>
                  <a:pt x="5966" y="2240"/>
                </a:lnTo>
                <a:lnTo>
                  <a:pt x="5960" y="2242"/>
                </a:lnTo>
                <a:lnTo>
                  <a:pt x="5956" y="2240"/>
                </a:lnTo>
                <a:lnTo>
                  <a:pt x="5954" y="2240"/>
                </a:lnTo>
                <a:lnTo>
                  <a:pt x="5950" y="2240"/>
                </a:lnTo>
                <a:lnTo>
                  <a:pt x="5948" y="2242"/>
                </a:lnTo>
                <a:lnTo>
                  <a:pt x="5944" y="2244"/>
                </a:lnTo>
                <a:lnTo>
                  <a:pt x="5940" y="2246"/>
                </a:lnTo>
                <a:lnTo>
                  <a:pt x="5936" y="2250"/>
                </a:lnTo>
                <a:lnTo>
                  <a:pt x="5930" y="2258"/>
                </a:lnTo>
                <a:lnTo>
                  <a:pt x="5924" y="2260"/>
                </a:lnTo>
                <a:lnTo>
                  <a:pt x="5920" y="2264"/>
                </a:lnTo>
                <a:lnTo>
                  <a:pt x="5916" y="2268"/>
                </a:lnTo>
                <a:lnTo>
                  <a:pt x="5914" y="2274"/>
                </a:lnTo>
                <a:lnTo>
                  <a:pt x="5916" y="2274"/>
                </a:lnTo>
                <a:lnTo>
                  <a:pt x="5918" y="2272"/>
                </a:lnTo>
                <a:lnTo>
                  <a:pt x="5922" y="2272"/>
                </a:lnTo>
                <a:lnTo>
                  <a:pt x="5924" y="2272"/>
                </a:lnTo>
                <a:lnTo>
                  <a:pt x="5928" y="2270"/>
                </a:lnTo>
                <a:lnTo>
                  <a:pt x="5936" y="2266"/>
                </a:lnTo>
                <a:lnTo>
                  <a:pt x="5942" y="2264"/>
                </a:lnTo>
                <a:lnTo>
                  <a:pt x="5942" y="2266"/>
                </a:lnTo>
                <a:lnTo>
                  <a:pt x="5940" y="2270"/>
                </a:lnTo>
                <a:lnTo>
                  <a:pt x="5942" y="2272"/>
                </a:lnTo>
                <a:lnTo>
                  <a:pt x="5944" y="2274"/>
                </a:lnTo>
                <a:lnTo>
                  <a:pt x="5942" y="2278"/>
                </a:lnTo>
                <a:lnTo>
                  <a:pt x="5942" y="2282"/>
                </a:lnTo>
                <a:lnTo>
                  <a:pt x="5942" y="2284"/>
                </a:lnTo>
                <a:lnTo>
                  <a:pt x="5942" y="2290"/>
                </a:lnTo>
                <a:lnTo>
                  <a:pt x="5942" y="2294"/>
                </a:lnTo>
                <a:lnTo>
                  <a:pt x="5940" y="2298"/>
                </a:lnTo>
                <a:lnTo>
                  <a:pt x="5936" y="2304"/>
                </a:lnTo>
                <a:lnTo>
                  <a:pt x="5930" y="2308"/>
                </a:lnTo>
                <a:lnTo>
                  <a:pt x="5916" y="2314"/>
                </a:lnTo>
                <a:lnTo>
                  <a:pt x="5908" y="2316"/>
                </a:lnTo>
                <a:lnTo>
                  <a:pt x="5902" y="2318"/>
                </a:lnTo>
                <a:lnTo>
                  <a:pt x="5896" y="2322"/>
                </a:lnTo>
                <a:lnTo>
                  <a:pt x="5894" y="2326"/>
                </a:lnTo>
                <a:lnTo>
                  <a:pt x="5894" y="2328"/>
                </a:lnTo>
                <a:lnTo>
                  <a:pt x="5896" y="2328"/>
                </a:lnTo>
                <a:lnTo>
                  <a:pt x="5900" y="2330"/>
                </a:lnTo>
                <a:lnTo>
                  <a:pt x="5900" y="2332"/>
                </a:lnTo>
                <a:lnTo>
                  <a:pt x="5898" y="2334"/>
                </a:lnTo>
                <a:lnTo>
                  <a:pt x="5898" y="2338"/>
                </a:lnTo>
                <a:lnTo>
                  <a:pt x="5902" y="2342"/>
                </a:lnTo>
                <a:lnTo>
                  <a:pt x="5908" y="2342"/>
                </a:lnTo>
                <a:lnTo>
                  <a:pt x="5916" y="2338"/>
                </a:lnTo>
                <a:lnTo>
                  <a:pt x="5924" y="2336"/>
                </a:lnTo>
                <a:lnTo>
                  <a:pt x="5930" y="2336"/>
                </a:lnTo>
                <a:lnTo>
                  <a:pt x="5934" y="2338"/>
                </a:lnTo>
                <a:lnTo>
                  <a:pt x="5934" y="2344"/>
                </a:lnTo>
                <a:lnTo>
                  <a:pt x="5934" y="2346"/>
                </a:lnTo>
                <a:lnTo>
                  <a:pt x="5934" y="2348"/>
                </a:lnTo>
                <a:lnTo>
                  <a:pt x="5940" y="2346"/>
                </a:lnTo>
                <a:lnTo>
                  <a:pt x="5944" y="2346"/>
                </a:lnTo>
                <a:lnTo>
                  <a:pt x="5948" y="2346"/>
                </a:lnTo>
                <a:lnTo>
                  <a:pt x="5954" y="2348"/>
                </a:lnTo>
                <a:lnTo>
                  <a:pt x="5960" y="2352"/>
                </a:lnTo>
                <a:lnTo>
                  <a:pt x="5964" y="2356"/>
                </a:lnTo>
                <a:lnTo>
                  <a:pt x="5968" y="2358"/>
                </a:lnTo>
                <a:lnTo>
                  <a:pt x="5972" y="2356"/>
                </a:lnTo>
                <a:lnTo>
                  <a:pt x="5976" y="2354"/>
                </a:lnTo>
                <a:lnTo>
                  <a:pt x="5982" y="2348"/>
                </a:lnTo>
                <a:lnTo>
                  <a:pt x="5986" y="2346"/>
                </a:lnTo>
                <a:lnTo>
                  <a:pt x="5990" y="2346"/>
                </a:lnTo>
                <a:lnTo>
                  <a:pt x="5994" y="2344"/>
                </a:lnTo>
                <a:lnTo>
                  <a:pt x="5998" y="2342"/>
                </a:lnTo>
                <a:lnTo>
                  <a:pt x="6004" y="2338"/>
                </a:lnTo>
                <a:lnTo>
                  <a:pt x="6012" y="2334"/>
                </a:lnTo>
                <a:lnTo>
                  <a:pt x="6006" y="2338"/>
                </a:lnTo>
                <a:lnTo>
                  <a:pt x="6004" y="2344"/>
                </a:lnTo>
                <a:lnTo>
                  <a:pt x="5996" y="2350"/>
                </a:lnTo>
                <a:lnTo>
                  <a:pt x="5990" y="2354"/>
                </a:lnTo>
                <a:lnTo>
                  <a:pt x="5988" y="2362"/>
                </a:lnTo>
                <a:lnTo>
                  <a:pt x="5986" y="2366"/>
                </a:lnTo>
                <a:lnTo>
                  <a:pt x="5978" y="2368"/>
                </a:lnTo>
                <a:lnTo>
                  <a:pt x="5970" y="2368"/>
                </a:lnTo>
                <a:lnTo>
                  <a:pt x="5964" y="2366"/>
                </a:lnTo>
                <a:lnTo>
                  <a:pt x="5958" y="2366"/>
                </a:lnTo>
                <a:lnTo>
                  <a:pt x="5946" y="2364"/>
                </a:lnTo>
                <a:lnTo>
                  <a:pt x="5940" y="2366"/>
                </a:lnTo>
                <a:lnTo>
                  <a:pt x="5936" y="2366"/>
                </a:lnTo>
                <a:lnTo>
                  <a:pt x="5936" y="2368"/>
                </a:lnTo>
                <a:lnTo>
                  <a:pt x="5936" y="2370"/>
                </a:lnTo>
                <a:lnTo>
                  <a:pt x="5936" y="2374"/>
                </a:lnTo>
                <a:lnTo>
                  <a:pt x="5934" y="2376"/>
                </a:lnTo>
                <a:lnTo>
                  <a:pt x="5930" y="2378"/>
                </a:lnTo>
                <a:lnTo>
                  <a:pt x="5926" y="2378"/>
                </a:lnTo>
                <a:lnTo>
                  <a:pt x="5924" y="2380"/>
                </a:lnTo>
                <a:lnTo>
                  <a:pt x="5922" y="2384"/>
                </a:lnTo>
                <a:lnTo>
                  <a:pt x="5922" y="2388"/>
                </a:lnTo>
                <a:lnTo>
                  <a:pt x="5922" y="2390"/>
                </a:lnTo>
                <a:lnTo>
                  <a:pt x="5920" y="2392"/>
                </a:lnTo>
                <a:lnTo>
                  <a:pt x="5916" y="2396"/>
                </a:lnTo>
                <a:lnTo>
                  <a:pt x="5916" y="2398"/>
                </a:lnTo>
                <a:lnTo>
                  <a:pt x="5914" y="2402"/>
                </a:lnTo>
                <a:lnTo>
                  <a:pt x="5910" y="2404"/>
                </a:lnTo>
                <a:lnTo>
                  <a:pt x="5904" y="2410"/>
                </a:lnTo>
                <a:lnTo>
                  <a:pt x="5900" y="2416"/>
                </a:lnTo>
                <a:lnTo>
                  <a:pt x="5894" y="2422"/>
                </a:lnTo>
                <a:lnTo>
                  <a:pt x="5890" y="2424"/>
                </a:lnTo>
                <a:lnTo>
                  <a:pt x="5886" y="2424"/>
                </a:lnTo>
                <a:lnTo>
                  <a:pt x="5882" y="2424"/>
                </a:lnTo>
                <a:lnTo>
                  <a:pt x="5878" y="2426"/>
                </a:lnTo>
                <a:lnTo>
                  <a:pt x="5876" y="2428"/>
                </a:lnTo>
                <a:lnTo>
                  <a:pt x="5876" y="2432"/>
                </a:lnTo>
                <a:lnTo>
                  <a:pt x="5876" y="2436"/>
                </a:lnTo>
                <a:lnTo>
                  <a:pt x="5878" y="2436"/>
                </a:lnTo>
                <a:lnTo>
                  <a:pt x="5882" y="2434"/>
                </a:lnTo>
                <a:lnTo>
                  <a:pt x="5884" y="2434"/>
                </a:lnTo>
                <a:lnTo>
                  <a:pt x="5886" y="2434"/>
                </a:lnTo>
                <a:lnTo>
                  <a:pt x="5890" y="2436"/>
                </a:lnTo>
                <a:lnTo>
                  <a:pt x="5894" y="2440"/>
                </a:lnTo>
                <a:lnTo>
                  <a:pt x="5896" y="2440"/>
                </a:lnTo>
                <a:lnTo>
                  <a:pt x="5898" y="2440"/>
                </a:lnTo>
                <a:lnTo>
                  <a:pt x="5900" y="2438"/>
                </a:lnTo>
                <a:lnTo>
                  <a:pt x="5902" y="2434"/>
                </a:lnTo>
                <a:lnTo>
                  <a:pt x="5902" y="2432"/>
                </a:lnTo>
                <a:lnTo>
                  <a:pt x="5906" y="2430"/>
                </a:lnTo>
                <a:lnTo>
                  <a:pt x="5912" y="2426"/>
                </a:lnTo>
                <a:lnTo>
                  <a:pt x="5914" y="2424"/>
                </a:lnTo>
                <a:lnTo>
                  <a:pt x="5918" y="2420"/>
                </a:lnTo>
                <a:lnTo>
                  <a:pt x="5928" y="2418"/>
                </a:lnTo>
                <a:lnTo>
                  <a:pt x="5936" y="2416"/>
                </a:lnTo>
                <a:lnTo>
                  <a:pt x="5942" y="2418"/>
                </a:lnTo>
                <a:lnTo>
                  <a:pt x="5954" y="2426"/>
                </a:lnTo>
                <a:lnTo>
                  <a:pt x="5958" y="2426"/>
                </a:lnTo>
                <a:lnTo>
                  <a:pt x="5962" y="2424"/>
                </a:lnTo>
                <a:lnTo>
                  <a:pt x="5964" y="2416"/>
                </a:lnTo>
                <a:lnTo>
                  <a:pt x="5966" y="2406"/>
                </a:lnTo>
                <a:lnTo>
                  <a:pt x="5968" y="2402"/>
                </a:lnTo>
                <a:lnTo>
                  <a:pt x="5970" y="2402"/>
                </a:lnTo>
                <a:lnTo>
                  <a:pt x="5972" y="2402"/>
                </a:lnTo>
                <a:lnTo>
                  <a:pt x="5976" y="2402"/>
                </a:lnTo>
                <a:lnTo>
                  <a:pt x="5982" y="2398"/>
                </a:lnTo>
                <a:lnTo>
                  <a:pt x="5986" y="2396"/>
                </a:lnTo>
                <a:lnTo>
                  <a:pt x="5992" y="2396"/>
                </a:lnTo>
                <a:lnTo>
                  <a:pt x="5996" y="2396"/>
                </a:lnTo>
                <a:lnTo>
                  <a:pt x="6000" y="2400"/>
                </a:lnTo>
                <a:lnTo>
                  <a:pt x="6006" y="2406"/>
                </a:lnTo>
                <a:lnTo>
                  <a:pt x="6008" y="2406"/>
                </a:lnTo>
                <a:lnTo>
                  <a:pt x="6010" y="2406"/>
                </a:lnTo>
                <a:lnTo>
                  <a:pt x="6012" y="2404"/>
                </a:lnTo>
                <a:lnTo>
                  <a:pt x="6014" y="2402"/>
                </a:lnTo>
                <a:lnTo>
                  <a:pt x="6020" y="2404"/>
                </a:lnTo>
                <a:lnTo>
                  <a:pt x="6026" y="2404"/>
                </a:lnTo>
                <a:lnTo>
                  <a:pt x="6028" y="2402"/>
                </a:lnTo>
                <a:lnTo>
                  <a:pt x="6030" y="2398"/>
                </a:lnTo>
                <a:lnTo>
                  <a:pt x="6040" y="2396"/>
                </a:lnTo>
                <a:lnTo>
                  <a:pt x="6050" y="2394"/>
                </a:lnTo>
                <a:lnTo>
                  <a:pt x="6052" y="2390"/>
                </a:lnTo>
                <a:lnTo>
                  <a:pt x="6054" y="2388"/>
                </a:lnTo>
                <a:lnTo>
                  <a:pt x="6058" y="2390"/>
                </a:lnTo>
                <a:lnTo>
                  <a:pt x="6064" y="2394"/>
                </a:lnTo>
                <a:lnTo>
                  <a:pt x="6066" y="2392"/>
                </a:lnTo>
                <a:lnTo>
                  <a:pt x="6068" y="2392"/>
                </a:lnTo>
                <a:lnTo>
                  <a:pt x="6070" y="2394"/>
                </a:lnTo>
                <a:lnTo>
                  <a:pt x="6072" y="2394"/>
                </a:lnTo>
                <a:lnTo>
                  <a:pt x="6076" y="2394"/>
                </a:lnTo>
                <a:lnTo>
                  <a:pt x="6084" y="2392"/>
                </a:lnTo>
                <a:lnTo>
                  <a:pt x="6094" y="2390"/>
                </a:lnTo>
                <a:lnTo>
                  <a:pt x="6100" y="2390"/>
                </a:lnTo>
                <a:lnTo>
                  <a:pt x="6106" y="2392"/>
                </a:lnTo>
                <a:lnTo>
                  <a:pt x="6112" y="2394"/>
                </a:lnTo>
                <a:lnTo>
                  <a:pt x="6116" y="2394"/>
                </a:lnTo>
                <a:lnTo>
                  <a:pt x="6124" y="2392"/>
                </a:lnTo>
                <a:lnTo>
                  <a:pt x="6132" y="2388"/>
                </a:lnTo>
                <a:lnTo>
                  <a:pt x="6140" y="2386"/>
                </a:lnTo>
                <a:lnTo>
                  <a:pt x="6144" y="2384"/>
                </a:lnTo>
                <a:lnTo>
                  <a:pt x="6146" y="2382"/>
                </a:lnTo>
                <a:lnTo>
                  <a:pt x="6148" y="2378"/>
                </a:lnTo>
                <a:lnTo>
                  <a:pt x="6154" y="2374"/>
                </a:lnTo>
                <a:lnTo>
                  <a:pt x="6162" y="2370"/>
                </a:lnTo>
                <a:lnTo>
                  <a:pt x="6164" y="2366"/>
                </a:lnTo>
                <a:lnTo>
                  <a:pt x="6164" y="2362"/>
                </a:lnTo>
                <a:lnTo>
                  <a:pt x="6164" y="2358"/>
                </a:lnTo>
                <a:lnTo>
                  <a:pt x="6164" y="2356"/>
                </a:lnTo>
                <a:lnTo>
                  <a:pt x="6164" y="2354"/>
                </a:lnTo>
                <a:lnTo>
                  <a:pt x="6156" y="2356"/>
                </a:lnTo>
                <a:lnTo>
                  <a:pt x="6148" y="2358"/>
                </a:lnTo>
                <a:lnTo>
                  <a:pt x="6140" y="2358"/>
                </a:lnTo>
                <a:lnTo>
                  <a:pt x="6134" y="2356"/>
                </a:lnTo>
                <a:lnTo>
                  <a:pt x="6134" y="2354"/>
                </a:lnTo>
                <a:lnTo>
                  <a:pt x="6130" y="2350"/>
                </a:lnTo>
                <a:lnTo>
                  <a:pt x="6128" y="2350"/>
                </a:lnTo>
                <a:lnTo>
                  <a:pt x="6128" y="2348"/>
                </a:lnTo>
                <a:lnTo>
                  <a:pt x="6132" y="2348"/>
                </a:lnTo>
                <a:lnTo>
                  <a:pt x="6140" y="2346"/>
                </a:lnTo>
                <a:lnTo>
                  <a:pt x="6142" y="2346"/>
                </a:lnTo>
                <a:lnTo>
                  <a:pt x="6144" y="2344"/>
                </a:lnTo>
                <a:lnTo>
                  <a:pt x="6146" y="2338"/>
                </a:lnTo>
                <a:lnTo>
                  <a:pt x="6144" y="2336"/>
                </a:lnTo>
                <a:lnTo>
                  <a:pt x="6142" y="2336"/>
                </a:lnTo>
                <a:lnTo>
                  <a:pt x="6142" y="2334"/>
                </a:lnTo>
                <a:lnTo>
                  <a:pt x="6146" y="2332"/>
                </a:lnTo>
                <a:lnTo>
                  <a:pt x="6148" y="2332"/>
                </a:lnTo>
                <a:lnTo>
                  <a:pt x="6156" y="2332"/>
                </a:lnTo>
                <a:lnTo>
                  <a:pt x="6160" y="2330"/>
                </a:lnTo>
                <a:lnTo>
                  <a:pt x="6162" y="2330"/>
                </a:lnTo>
                <a:lnTo>
                  <a:pt x="6160" y="2328"/>
                </a:lnTo>
                <a:lnTo>
                  <a:pt x="6158" y="2326"/>
                </a:lnTo>
                <a:lnTo>
                  <a:pt x="6160" y="2324"/>
                </a:lnTo>
                <a:lnTo>
                  <a:pt x="6166" y="2318"/>
                </a:lnTo>
                <a:lnTo>
                  <a:pt x="6170" y="2314"/>
                </a:lnTo>
                <a:lnTo>
                  <a:pt x="6174" y="2308"/>
                </a:lnTo>
                <a:lnTo>
                  <a:pt x="6178" y="2300"/>
                </a:lnTo>
                <a:lnTo>
                  <a:pt x="6178" y="2288"/>
                </a:lnTo>
                <a:close/>
                <a:moveTo>
                  <a:pt x="5916" y="2196"/>
                </a:moveTo>
                <a:lnTo>
                  <a:pt x="5916" y="2196"/>
                </a:lnTo>
                <a:lnTo>
                  <a:pt x="5920" y="2196"/>
                </a:lnTo>
                <a:lnTo>
                  <a:pt x="5924" y="2194"/>
                </a:lnTo>
                <a:lnTo>
                  <a:pt x="5930" y="2188"/>
                </a:lnTo>
                <a:lnTo>
                  <a:pt x="5932" y="2180"/>
                </a:lnTo>
                <a:lnTo>
                  <a:pt x="5932" y="2176"/>
                </a:lnTo>
                <a:lnTo>
                  <a:pt x="5928" y="2172"/>
                </a:lnTo>
                <a:lnTo>
                  <a:pt x="5924" y="2176"/>
                </a:lnTo>
                <a:lnTo>
                  <a:pt x="5918" y="2182"/>
                </a:lnTo>
                <a:lnTo>
                  <a:pt x="5914" y="2190"/>
                </a:lnTo>
                <a:lnTo>
                  <a:pt x="5914" y="2194"/>
                </a:lnTo>
                <a:lnTo>
                  <a:pt x="5916" y="2196"/>
                </a:lnTo>
                <a:close/>
                <a:moveTo>
                  <a:pt x="5922" y="2238"/>
                </a:moveTo>
                <a:lnTo>
                  <a:pt x="5922" y="2238"/>
                </a:lnTo>
                <a:lnTo>
                  <a:pt x="5922" y="2240"/>
                </a:lnTo>
                <a:lnTo>
                  <a:pt x="5922" y="2242"/>
                </a:lnTo>
                <a:lnTo>
                  <a:pt x="5924" y="2246"/>
                </a:lnTo>
                <a:lnTo>
                  <a:pt x="5930" y="2248"/>
                </a:lnTo>
                <a:lnTo>
                  <a:pt x="5934" y="2246"/>
                </a:lnTo>
                <a:lnTo>
                  <a:pt x="5936" y="2244"/>
                </a:lnTo>
                <a:lnTo>
                  <a:pt x="5938" y="2240"/>
                </a:lnTo>
                <a:lnTo>
                  <a:pt x="5938" y="2238"/>
                </a:lnTo>
                <a:lnTo>
                  <a:pt x="5936" y="2234"/>
                </a:lnTo>
                <a:lnTo>
                  <a:pt x="5934" y="2234"/>
                </a:lnTo>
                <a:lnTo>
                  <a:pt x="5932" y="2232"/>
                </a:lnTo>
                <a:lnTo>
                  <a:pt x="5928" y="2232"/>
                </a:lnTo>
                <a:lnTo>
                  <a:pt x="5926" y="2234"/>
                </a:lnTo>
                <a:lnTo>
                  <a:pt x="5922" y="2238"/>
                </a:lnTo>
                <a:close/>
                <a:moveTo>
                  <a:pt x="5892" y="2096"/>
                </a:moveTo>
                <a:lnTo>
                  <a:pt x="5892" y="2096"/>
                </a:lnTo>
                <a:lnTo>
                  <a:pt x="5890" y="2100"/>
                </a:lnTo>
                <a:lnTo>
                  <a:pt x="5890" y="2106"/>
                </a:lnTo>
                <a:lnTo>
                  <a:pt x="5894" y="2108"/>
                </a:lnTo>
                <a:lnTo>
                  <a:pt x="5900" y="2110"/>
                </a:lnTo>
                <a:lnTo>
                  <a:pt x="5902" y="2108"/>
                </a:lnTo>
                <a:lnTo>
                  <a:pt x="5902" y="2106"/>
                </a:lnTo>
                <a:lnTo>
                  <a:pt x="5900" y="2100"/>
                </a:lnTo>
                <a:lnTo>
                  <a:pt x="5896" y="2094"/>
                </a:lnTo>
                <a:lnTo>
                  <a:pt x="5894" y="2094"/>
                </a:lnTo>
                <a:lnTo>
                  <a:pt x="5892" y="2096"/>
                </a:lnTo>
                <a:close/>
                <a:moveTo>
                  <a:pt x="5832" y="1938"/>
                </a:moveTo>
                <a:lnTo>
                  <a:pt x="5832" y="1938"/>
                </a:lnTo>
                <a:lnTo>
                  <a:pt x="5830" y="1938"/>
                </a:lnTo>
                <a:lnTo>
                  <a:pt x="5828" y="1936"/>
                </a:lnTo>
                <a:lnTo>
                  <a:pt x="5826" y="1934"/>
                </a:lnTo>
                <a:lnTo>
                  <a:pt x="5824" y="1934"/>
                </a:lnTo>
                <a:lnTo>
                  <a:pt x="5820" y="1940"/>
                </a:lnTo>
                <a:lnTo>
                  <a:pt x="5820" y="1942"/>
                </a:lnTo>
                <a:lnTo>
                  <a:pt x="5822" y="1946"/>
                </a:lnTo>
                <a:lnTo>
                  <a:pt x="5824" y="1946"/>
                </a:lnTo>
                <a:lnTo>
                  <a:pt x="5824" y="1948"/>
                </a:lnTo>
                <a:lnTo>
                  <a:pt x="5822" y="1950"/>
                </a:lnTo>
                <a:lnTo>
                  <a:pt x="5828" y="1952"/>
                </a:lnTo>
                <a:lnTo>
                  <a:pt x="5830" y="1954"/>
                </a:lnTo>
                <a:lnTo>
                  <a:pt x="5826" y="1956"/>
                </a:lnTo>
                <a:lnTo>
                  <a:pt x="5822" y="1958"/>
                </a:lnTo>
                <a:lnTo>
                  <a:pt x="5820" y="1960"/>
                </a:lnTo>
                <a:lnTo>
                  <a:pt x="5822" y="1964"/>
                </a:lnTo>
                <a:lnTo>
                  <a:pt x="5824" y="1966"/>
                </a:lnTo>
                <a:lnTo>
                  <a:pt x="5826" y="1964"/>
                </a:lnTo>
                <a:lnTo>
                  <a:pt x="5828" y="1962"/>
                </a:lnTo>
                <a:lnTo>
                  <a:pt x="5832" y="1960"/>
                </a:lnTo>
                <a:lnTo>
                  <a:pt x="5834" y="1960"/>
                </a:lnTo>
                <a:lnTo>
                  <a:pt x="5834" y="1958"/>
                </a:lnTo>
                <a:lnTo>
                  <a:pt x="5836" y="1956"/>
                </a:lnTo>
                <a:lnTo>
                  <a:pt x="5838" y="1954"/>
                </a:lnTo>
                <a:lnTo>
                  <a:pt x="5840" y="1952"/>
                </a:lnTo>
                <a:lnTo>
                  <a:pt x="5844" y="1952"/>
                </a:lnTo>
                <a:lnTo>
                  <a:pt x="5846" y="1952"/>
                </a:lnTo>
                <a:lnTo>
                  <a:pt x="5846" y="1950"/>
                </a:lnTo>
                <a:lnTo>
                  <a:pt x="5848" y="1948"/>
                </a:lnTo>
                <a:lnTo>
                  <a:pt x="5850" y="1946"/>
                </a:lnTo>
                <a:lnTo>
                  <a:pt x="5850" y="1944"/>
                </a:lnTo>
                <a:lnTo>
                  <a:pt x="5848" y="1942"/>
                </a:lnTo>
                <a:lnTo>
                  <a:pt x="5848" y="1940"/>
                </a:lnTo>
                <a:lnTo>
                  <a:pt x="5850" y="1940"/>
                </a:lnTo>
                <a:lnTo>
                  <a:pt x="5850" y="1936"/>
                </a:lnTo>
                <a:lnTo>
                  <a:pt x="5852" y="1936"/>
                </a:lnTo>
                <a:lnTo>
                  <a:pt x="5854" y="1936"/>
                </a:lnTo>
                <a:lnTo>
                  <a:pt x="5860" y="1934"/>
                </a:lnTo>
                <a:lnTo>
                  <a:pt x="5860" y="1932"/>
                </a:lnTo>
                <a:lnTo>
                  <a:pt x="5856" y="1932"/>
                </a:lnTo>
                <a:lnTo>
                  <a:pt x="5854" y="1932"/>
                </a:lnTo>
                <a:lnTo>
                  <a:pt x="5852" y="1932"/>
                </a:lnTo>
                <a:lnTo>
                  <a:pt x="5854" y="1930"/>
                </a:lnTo>
                <a:lnTo>
                  <a:pt x="5856" y="1928"/>
                </a:lnTo>
                <a:lnTo>
                  <a:pt x="5858" y="1922"/>
                </a:lnTo>
                <a:lnTo>
                  <a:pt x="5858" y="1918"/>
                </a:lnTo>
                <a:lnTo>
                  <a:pt x="5858" y="1916"/>
                </a:lnTo>
                <a:lnTo>
                  <a:pt x="5854" y="1916"/>
                </a:lnTo>
                <a:lnTo>
                  <a:pt x="5850" y="1918"/>
                </a:lnTo>
                <a:lnTo>
                  <a:pt x="5842" y="1922"/>
                </a:lnTo>
                <a:lnTo>
                  <a:pt x="5834" y="1926"/>
                </a:lnTo>
                <a:lnTo>
                  <a:pt x="5832" y="1928"/>
                </a:lnTo>
                <a:lnTo>
                  <a:pt x="5834" y="1932"/>
                </a:lnTo>
                <a:lnTo>
                  <a:pt x="5834" y="1934"/>
                </a:lnTo>
                <a:lnTo>
                  <a:pt x="5832" y="1938"/>
                </a:lnTo>
                <a:close/>
                <a:moveTo>
                  <a:pt x="5822" y="1974"/>
                </a:moveTo>
                <a:lnTo>
                  <a:pt x="5822" y="1974"/>
                </a:lnTo>
                <a:lnTo>
                  <a:pt x="5824" y="1970"/>
                </a:lnTo>
                <a:lnTo>
                  <a:pt x="5822" y="1968"/>
                </a:lnTo>
                <a:lnTo>
                  <a:pt x="5820" y="1968"/>
                </a:lnTo>
                <a:lnTo>
                  <a:pt x="5818" y="1968"/>
                </a:lnTo>
                <a:lnTo>
                  <a:pt x="5812" y="1968"/>
                </a:lnTo>
                <a:lnTo>
                  <a:pt x="5810" y="1970"/>
                </a:lnTo>
                <a:lnTo>
                  <a:pt x="5806" y="1972"/>
                </a:lnTo>
                <a:lnTo>
                  <a:pt x="5804" y="1972"/>
                </a:lnTo>
                <a:lnTo>
                  <a:pt x="5806" y="1974"/>
                </a:lnTo>
                <a:lnTo>
                  <a:pt x="5812" y="1976"/>
                </a:lnTo>
                <a:lnTo>
                  <a:pt x="5818" y="1978"/>
                </a:lnTo>
                <a:lnTo>
                  <a:pt x="5820" y="1976"/>
                </a:lnTo>
                <a:lnTo>
                  <a:pt x="5822" y="1974"/>
                </a:lnTo>
                <a:close/>
                <a:moveTo>
                  <a:pt x="5864" y="2010"/>
                </a:moveTo>
                <a:lnTo>
                  <a:pt x="5864" y="2010"/>
                </a:lnTo>
                <a:lnTo>
                  <a:pt x="5868" y="2010"/>
                </a:lnTo>
                <a:lnTo>
                  <a:pt x="5872" y="2006"/>
                </a:lnTo>
                <a:lnTo>
                  <a:pt x="5878" y="1996"/>
                </a:lnTo>
                <a:lnTo>
                  <a:pt x="5876" y="1994"/>
                </a:lnTo>
                <a:lnTo>
                  <a:pt x="5874" y="1994"/>
                </a:lnTo>
                <a:lnTo>
                  <a:pt x="5868" y="1994"/>
                </a:lnTo>
                <a:lnTo>
                  <a:pt x="5864" y="1994"/>
                </a:lnTo>
                <a:lnTo>
                  <a:pt x="5862" y="1992"/>
                </a:lnTo>
                <a:lnTo>
                  <a:pt x="5860" y="1988"/>
                </a:lnTo>
                <a:lnTo>
                  <a:pt x="5858" y="1980"/>
                </a:lnTo>
                <a:lnTo>
                  <a:pt x="5856" y="1972"/>
                </a:lnTo>
                <a:lnTo>
                  <a:pt x="5856" y="1968"/>
                </a:lnTo>
                <a:lnTo>
                  <a:pt x="5854" y="1968"/>
                </a:lnTo>
                <a:lnTo>
                  <a:pt x="5852" y="1968"/>
                </a:lnTo>
                <a:lnTo>
                  <a:pt x="5850" y="1968"/>
                </a:lnTo>
                <a:lnTo>
                  <a:pt x="5850" y="1974"/>
                </a:lnTo>
                <a:lnTo>
                  <a:pt x="5850" y="1978"/>
                </a:lnTo>
                <a:lnTo>
                  <a:pt x="5850" y="1982"/>
                </a:lnTo>
                <a:lnTo>
                  <a:pt x="5848" y="1982"/>
                </a:lnTo>
                <a:lnTo>
                  <a:pt x="5844" y="1978"/>
                </a:lnTo>
                <a:lnTo>
                  <a:pt x="5842" y="1974"/>
                </a:lnTo>
                <a:lnTo>
                  <a:pt x="5840" y="1974"/>
                </a:lnTo>
                <a:lnTo>
                  <a:pt x="5838" y="1976"/>
                </a:lnTo>
                <a:lnTo>
                  <a:pt x="5840" y="1978"/>
                </a:lnTo>
                <a:lnTo>
                  <a:pt x="5840" y="1982"/>
                </a:lnTo>
                <a:lnTo>
                  <a:pt x="5838" y="1984"/>
                </a:lnTo>
                <a:lnTo>
                  <a:pt x="5836" y="1984"/>
                </a:lnTo>
                <a:lnTo>
                  <a:pt x="5834" y="1986"/>
                </a:lnTo>
                <a:lnTo>
                  <a:pt x="5838" y="1990"/>
                </a:lnTo>
                <a:lnTo>
                  <a:pt x="5840" y="1990"/>
                </a:lnTo>
                <a:lnTo>
                  <a:pt x="5842" y="1988"/>
                </a:lnTo>
                <a:lnTo>
                  <a:pt x="5846" y="1990"/>
                </a:lnTo>
                <a:lnTo>
                  <a:pt x="5848" y="1992"/>
                </a:lnTo>
                <a:lnTo>
                  <a:pt x="5846" y="1992"/>
                </a:lnTo>
                <a:lnTo>
                  <a:pt x="5846" y="1994"/>
                </a:lnTo>
                <a:lnTo>
                  <a:pt x="5850" y="1998"/>
                </a:lnTo>
                <a:lnTo>
                  <a:pt x="5852" y="2002"/>
                </a:lnTo>
                <a:lnTo>
                  <a:pt x="5856" y="2002"/>
                </a:lnTo>
                <a:lnTo>
                  <a:pt x="5858" y="2000"/>
                </a:lnTo>
                <a:lnTo>
                  <a:pt x="5864" y="2000"/>
                </a:lnTo>
                <a:lnTo>
                  <a:pt x="5866" y="2000"/>
                </a:lnTo>
                <a:lnTo>
                  <a:pt x="5866" y="2002"/>
                </a:lnTo>
                <a:lnTo>
                  <a:pt x="5866" y="2004"/>
                </a:lnTo>
                <a:lnTo>
                  <a:pt x="5864" y="2008"/>
                </a:lnTo>
                <a:lnTo>
                  <a:pt x="5864" y="2010"/>
                </a:lnTo>
                <a:close/>
                <a:moveTo>
                  <a:pt x="5868" y="2042"/>
                </a:moveTo>
                <a:lnTo>
                  <a:pt x="5868" y="2042"/>
                </a:lnTo>
                <a:lnTo>
                  <a:pt x="5862" y="2040"/>
                </a:lnTo>
                <a:lnTo>
                  <a:pt x="5860" y="2036"/>
                </a:lnTo>
                <a:lnTo>
                  <a:pt x="5858" y="2034"/>
                </a:lnTo>
                <a:lnTo>
                  <a:pt x="5854" y="2036"/>
                </a:lnTo>
                <a:lnTo>
                  <a:pt x="5852" y="2040"/>
                </a:lnTo>
                <a:lnTo>
                  <a:pt x="5852" y="2042"/>
                </a:lnTo>
                <a:lnTo>
                  <a:pt x="5858" y="2046"/>
                </a:lnTo>
                <a:lnTo>
                  <a:pt x="5860" y="2046"/>
                </a:lnTo>
                <a:lnTo>
                  <a:pt x="5860" y="2048"/>
                </a:lnTo>
                <a:lnTo>
                  <a:pt x="5858" y="2050"/>
                </a:lnTo>
                <a:lnTo>
                  <a:pt x="5858" y="2052"/>
                </a:lnTo>
                <a:lnTo>
                  <a:pt x="5856" y="2054"/>
                </a:lnTo>
                <a:lnTo>
                  <a:pt x="5854" y="2054"/>
                </a:lnTo>
                <a:lnTo>
                  <a:pt x="5852" y="2054"/>
                </a:lnTo>
                <a:lnTo>
                  <a:pt x="5850" y="2058"/>
                </a:lnTo>
                <a:lnTo>
                  <a:pt x="5852" y="2058"/>
                </a:lnTo>
                <a:lnTo>
                  <a:pt x="5852" y="2060"/>
                </a:lnTo>
                <a:lnTo>
                  <a:pt x="5858" y="2058"/>
                </a:lnTo>
                <a:lnTo>
                  <a:pt x="5874" y="2054"/>
                </a:lnTo>
                <a:lnTo>
                  <a:pt x="5878" y="2052"/>
                </a:lnTo>
                <a:lnTo>
                  <a:pt x="5878" y="2048"/>
                </a:lnTo>
                <a:lnTo>
                  <a:pt x="5874" y="2044"/>
                </a:lnTo>
                <a:lnTo>
                  <a:pt x="5868" y="2042"/>
                </a:lnTo>
                <a:close/>
                <a:moveTo>
                  <a:pt x="5852" y="2100"/>
                </a:moveTo>
                <a:lnTo>
                  <a:pt x="5852" y="2100"/>
                </a:lnTo>
                <a:lnTo>
                  <a:pt x="5854" y="2102"/>
                </a:lnTo>
                <a:lnTo>
                  <a:pt x="5860" y="2096"/>
                </a:lnTo>
                <a:lnTo>
                  <a:pt x="5864" y="2094"/>
                </a:lnTo>
                <a:lnTo>
                  <a:pt x="5862" y="2090"/>
                </a:lnTo>
                <a:lnTo>
                  <a:pt x="5862" y="2086"/>
                </a:lnTo>
                <a:lnTo>
                  <a:pt x="5860" y="2080"/>
                </a:lnTo>
                <a:lnTo>
                  <a:pt x="5858" y="2078"/>
                </a:lnTo>
                <a:lnTo>
                  <a:pt x="5856" y="2080"/>
                </a:lnTo>
                <a:lnTo>
                  <a:pt x="5854" y="2084"/>
                </a:lnTo>
                <a:lnTo>
                  <a:pt x="5852" y="2084"/>
                </a:lnTo>
                <a:lnTo>
                  <a:pt x="5852" y="2082"/>
                </a:lnTo>
                <a:lnTo>
                  <a:pt x="5850" y="2082"/>
                </a:lnTo>
                <a:lnTo>
                  <a:pt x="5846" y="2086"/>
                </a:lnTo>
                <a:lnTo>
                  <a:pt x="5842" y="2090"/>
                </a:lnTo>
                <a:lnTo>
                  <a:pt x="5842" y="2092"/>
                </a:lnTo>
                <a:lnTo>
                  <a:pt x="5844" y="2094"/>
                </a:lnTo>
                <a:lnTo>
                  <a:pt x="5848" y="2094"/>
                </a:lnTo>
                <a:lnTo>
                  <a:pt x="5850" y="2092"/>
                </a:lnTo>
                <a:lnTo>
                  <a:pt x="5852" y="2090"/>
                </a:lnTo>
                <a:lnTo>
                  <a:pt x="5854" y="2092"/>
                </a:lnTo>
                <a:lnTo>
                  <a:pt x="5854" y="2096"/>
                </a:lnTo>
                <a:lnTo>
                  <a:pt x="5852" y="2098"/>
                </a:lnTo>
                <a:lnTo>
                  <a:pt x="5852" y="2100"/>
                </a:lnTo>
                <a:close/>
                <a:moveTo>
                  <a:pt x="5974" y="1886"/>
                </a:moveTo>
                <a:lnTo>
                  <a:pt x="5974" y="1886"/>
                </a:lnTo>
                <a:lnTo>
                  <a:pt x="5978" y="1888"/>
                </a:lnTo>
                <a:lnTo>
                  <a:pt x="5982" y="1888"/>
                </a:lnTo>
                <a:lnTo>
                  <a:pt x="5986" y="1888"/>
                </a:lnTo>
                <a:lnTo>
                  <a:pt x="5988" y="1890"/>
                </a:lnTo>
                <a:lnTo>
                  <a:pt x="5992" y="1892"/>
                </a:lnTo>
                <a:lnTo>
                  <a:pt x="5994" y="1890"/>
                </a:lnTo>
                <a:lnTo>
                  <a:pt x="5996" y="1888"/>
                </a:lnTo>
                <a:lnTo>
                  <a:pt x="5996" y="1886"/>
                </a:lnTo>
                <a:lnTo>
                  <a:pt x="5994" y="1886"/>
                </a:lnTo>
                <a:lnTo>
                  <a:pt x="5994" y="1888"/>
                </a:lnTo>
                <a:lnTo>
                  <a:pt x="5992" y="1886"/>
                </a:lnTo>
                <a:lnTo>
                  <a:pt x="5990" y="1884"/>
                </a:lnTo>
                <a:lnTo>
                  <a:pt x="5986" y="1884"/>
                </a:lnTo>
                <a:lnTo>
                  <a:pt x="5984" y="1884"/>
                </a:lnTo>
                <a:lnTo>
                  <a:pt x="5984" y="1882"/>
                </a:lnTo>
                <a:lnTo>
                  <a:pt x="5986" y="1878"/>
                </a:lnTo>
                <a:lnTo>
                  <a:pt x="5986" y="1876"/>
                </a:lnTo>
                <a:lnTo>
                  <a:pt x="5980" y="1874"/>
                </a:lnTo>
                <a:lnTo>
                  <a:pt x="5976" y="1874"/>
                </a:lnTo>
                <a:lnTo>
                  <a:pt x="5974" y="1878"/>
                </a:lnTo>
                <a:lnTo>
                  <a:pt x="5974" y="1882"/>
                </a:lnTo>
                <a:lnTo>
                  <a:pt x="5974" y="1886"/>
                </a:lnTo>
                <a:close/>
                <a:moveTo>
                  <a:pt x="11016" y="3794"/>
                </a:moveTo>
                <a:lnTo>
                  <a:pt x="11016" y="3794"/>
                </a:lnTo>
                <a:lnTo>
                  <a:pt x="11010" y="3790"/>
                </a:lnTo>
                <a:lnTo>
                  <a:pt x="11006" y="3788"/>
                </a:lnTo>
                <a:lnTo>
                  <a:pt x="11004" y="3788"/>
                </a:lnTo>
                <a:lnTo>
                  <a:pt x="11002" y="3790"/>
                </a:lnTo>
                <a:lnTo>
                  <a:pt x="10998" y="3794"/>
                </a:lnTo>
                <a:lnTo>
                  <a:pt x="10994" y="3798"/>
                </a:lnTo>
                <a:lnTo>
                  <a:pt x="10988" y="3800"/>
                </a:lnTo>
                <a:lnTo>
                  <a:pt x="10980" y="3808"/>
                </a:lnTo>
                <a:lnTo>
                  <a:pt x="10960" y="3844"/>
                </a:lnTo>
                <a:lnTo>
                  <a:pt x="10952" y="3862"/>
                </a:lnTo>
                <a:lnTo>
                  <a:pt x="10948" y="3876"/>
                </a:lnTo>
                <a:lnTo>
                  <a:pt x="10948" y="3892"/>
                </a:lnTo>
                <a:lnTo>
                  <a:pt x="10950" y="3910"/>
                </a:lnTo>
                <a:lnTo>
                  <a:pt x="10954" y="3924"/>
                </a:lnTo>
                <a:lnTo>
                  <a:pt x="10958" y="3930"/>
                </a:lnTo>
                <a:lnTo>
                  <a:pt x="10962" y="3934"/>
                </a:lnTo>
                <a:lnTo>
                  <a:pt x="10966" y="3940"/>
                </a:lnTo>
                <a:lnTo>
                  <a:pt x="10970" y="3952"/>
                </a:lnTo>
                <a:lnTo>
                  <a:pt x="10974" y="3960"/>
                </a:lnTo>
                <a:lnTo>
                  <a:pt x="10976" y="3962"/>
                </a:lnTo>
                <a:lnTo>
                  <a:pt x="10978" y="3960"/>
                </a:lnTo>
                <a:lnTo>
                  <a:pt x="10978" y="3956"/>
                </a:lnTo>
                <a:lnTo>
                  <a:pt x="10980" y="3946"/>
                </a:lnTo>
                <a:lnTo>
                  <a:pt x="10980" y="3936"/>
                </a:lnTo>
                <a:lnTo>
                  <a:pt x="10982" y="3930"/>
                </a:lnTo>
                <a:lnTo>
                  <a:pt x="10984" y="3926"/>
                </a:lnTo>
                <a:lnTo>
                  <a:pt x="10988" y="3922"/>
                </a:lnTo>
                <a:lnTo>
                  <a:pt x="10990" y="3918"/>
                </a:lnTo>
                <a:lnTo>
                  <a:pt x="10994" y="3912"/>
                </a:lnTo>
                <a:lnTo>
                  <a:pt x="10998" y="3902"/>
                </a:lnTo>
                <a:lnTo>
                  <a:pt x="11002" y="3888"/>
                </a:lnTo>
                <a:lnTo>
                  <a:pt x="11008" y="3862"/>
                </a:lnTo>
                <a:lnTo>
                  <a:pt x="11014" y="3844"/>
                </a:lnTo>
                <a:lnTo>
                  <a:pt x="11018" y="3832"/>
                </a:lnTo>
                <a:lnTo>
                  <a:pt x="11018" y="3826"/>
                </a:lnTo>
                <a:lnTo>
                  <a:pt x="11018" y="3822"/>
                </a:lnTo>
                <a:lnTo>
                  <a:pt x="11016" y="3818"/>
                </a:lnTo>
                <a:lnTo>
                  <a:pt x="11016" y="3814"/>
                </a:lnTo>
                <a:lnTo>
                  <a:pt x="11020" y="3808"/>
                </a:lnTo>
                <a:lnTo>
                  <a:pt x="11020" y="3806"/>
                </a:lnTo>
                <a:lnTo>
                  <a:pt x="11020" y="3804"/>
                </a:lnTo>
                <a:lnTo>
                  <a:pt x="11020" y="3800"/>
                </a:lnTo>
                <a:lnTo>
                  <a:pt x="11016" y="3794"/>
                </a:lnTo>
                <a:close/>
                <a:moveTo>
                  <a:pt x="10494" y="4138"/>
                </a:moveTo>
                <a:lnTo>
                  <a:pt x="10494" y="4138"/>
                </a:lnTo>
                <a:lnTo>
                  <a:pt x="10504" y="4142"/>
                </a:lnTo>
                <a:lnTo>
                  <a:pt x="10510" y="4142"/>
                </a:lnTo>
                <a:lnTo>
                  <a:pt x="10512" y="4142"/>
                </a:lnTo>
                <a:lnTo>
                  <a:pt x="10514" y="4144"/>
                </a:lnTo>
                <a:lnTo>
                  <a:pt x="10518" y="4148"/>
                </a:lnTo>
                <a:lnTo>
                  <a:pt x="10522" y="4148"/>
                </a:lnTo>
                <a:lnTo>
                  <a:pt x="10526" y="4148"/>
                </a:lnTo>
                <a:lnTo>
                  <a:pt x="10528" y="4142"/>
                </a:lnTo>
                <a:lnTo>
                  <a:pt x="10528" y="4140"/>
                </a:lnTo>
                <a:lnTo>
                  <a:pt x="10530" y="4138"/>
                </a:lnTo>
                <a:lnTo>
                  <a:pt x="10534" y="4138"/>
                </a:lnTo>
                <a:lnTo>
                  <a:pt x="10540" y="4138"/>
                </a:lnTo>
                <a:lnTo>
                  <a:pt x="10542" y="4136"/>
                </a:lnTo>
                <a:lnTo>
                  <a:pt x="10542" y="4132"/>
                </a:lnTo>
                <a:lnTo>
                  <a:pt x="10544" y="4130"/>
                </a:lnTo>
                <a:lnTo>
                  <a:pt x="10546" y="4128"/>
                </a:lnTo>
                <a:lnTo>
                  <a:pt x="10552" y="4124"/>
                </a:lnTo>
                <a:lnTo>
                  <a:pt x="10556" y="4124"/>
                </a:lnTo>
                <a:lnTo>
                  <a:pt x="10558" y="4120"/>
                </a:lnTo>
                <a:lnTo>
                  <a:pt x="10560" y="4116"/>
                </a:lnTo>
                <a:lnTo>
                  <a:pt x="10560" y="4110"/>
                </a:lnTo>
                <a:lnTo>
                  <a:pt x="10562" y="4100"/>
                </a:lnTo>
                <a:lnTo>
                  <a:pt x="10568" y="4090"/>
                </a:lnTo>
                <a:lnTo>
                  <a:pt x="10574" y="4082"/>
                </a:lnTo>
                <a:lnTo>
                  <a:pt x="10578" y="4078"/>
                </a:lnTo>
                <a:lnTo>
                  <a:pt x="10580" y="4074"/>
                </a:lnTo>
                <a:lnTo>
                  <a:pt x="10580" y="4068"/>
                </a:lnTo>
                <a:lnTo>
                  <a:pt x="10578" y="4060"/>
                </a:lnTo>
                <a:lnTo>
                  <a:pt x="10574" y="4058"/>
                </a:lnTo>
                <a:lnTo>
                  <a:pt x="10570" y="4056"/>
                </a:lnTo>
                <a:lnTo>
                  <a:pt x="10568" y="4052"/>
                </a:lnTo>
                <a:lnTo>
                  <a:pt x="10566" y="4052"/>
                </a:lnTo>
                <a:lnTo>
                  <a:pt x="10562" y="4054"/>
                </a:lnTo>
                <a:lnTo>
                  <a:pt x="10558" y="4056"/>
                </a:lnTo>
                <a:lnTo>
                  <a:pt x="10554" y="4056"/>
                </a:lnTo>
                <a:lnTo>
                  <a:pt x="10548" y="4056"/>
                </a:lnTo>
                <a:lnTo>
                  <a:pt x="10542" y="4058"/>
                </a:lnTo>
                <a:lnTo>
                  <a:pt x="10540" y="4060"/>
                </a:lnTo>
                <a:lnTo>
                  <a:pt x="10536" y="4060"/>
                </a:lnTo>
                <a:lnTo>
                  <a:pt x="10530" y="4058"/>
                </a:lnTo>
                <a:lnTo>
                  <a:pt x="10526" y="4058"/>
                </a:lnTo>
                <a:lnTo>
                  <a:pt x="10522" y="4058"/>
                </a:lnTo>
                <a:lnTo>
                  <a:pt x="10520" y="4060"/>
                </a:lnTo>
                <a:lnTo>
                  <a:pt x="10518" y="4064"/>
                </a:lnTo>
                <a:lnTo>
                  <a:pt x="10514" y="4062"/>
                </a:lnTo>
                <a:lnTo>
                  <a:pt x="10512" y="4062"/>
                </a:lnTo>
                <a:lnTo>
                  <a:pt x="10510" y="4062"/>
                </a:lnTo>
                <a:lnTo>
                  <a:pt x="10508" y="4064"/>
                </a:lnTo>
                <a:lnTo>
                  <a:pt x="10504" y="4068"/>
                </a:lnTo>
                <a:lnTo>
                  <a:pt x="10504" y="4070"/>
                </a:lnTo>
                <a:lnTo>
                  <a:pt x="10502" y="4074"/>
                </a:lnTo>
                <a:lnTo>
                  <a:pt x="10496" y="4082"/>
                </a:lnTo>
                <a:lnTo>
                  <a:pt x="10492" y="4084"/>
                </a:lnTo>
                <a:lnTo>
                  <a:pt x="10488" y="4088"/>
                </a:lnTo>
                <a:lnTo>
                  <a:pt x="10484" y="4096"/>
                </a:lnTo>
                <a:lnTo>
                  <a:pt x="10484" y="4108"/>
                </a:lnTo>
                <a:lnTo>
                  <a:pt x="10484" y="4118"/>
                </a:lnTo>
                <a:lnTo>
                  <a:pt x="10486" y="4126"/>
                </a:lnTo>
                <a:lnTo>
                  <a:pt x="10488" y="4132"/>
                </a:lnTo>
                <a:lnTo>
                  <a:pt x="10494" y="4138"/>
                </a:lnTo>
                <a:close/>
                <a:moveTo>
                  <a:pt x="10696" y="3976"/>
                </a:moveTo>
                <a:lnTo>
                  <a:pt x="10696" y="3976"/>
                </a:lnTo>
                <a:lnTo>
                  <a:pt x="10698" y="3978"/>
                </a:lnTo>
                <a:lnTo>
                  <a:pt x="10702" y="3978"/>
                </a:lnTo>
                <a:lnTo>
                  <a:pt x="10706" y="3976"/>
                </a:lnTo>
                <a:lnTo>
                  <a:pt x="10708" y="3974"/>
                </a:lnTo>
                <a:lnTo>
                  <a:pt x="10708" y="3968"/>
                </a:lnTo>
                <a:lnTo>
                  <a:pt x="10706" y="3962"/>
                </a:lnTo>
                <a:lnTo>
                  <a:pt x="10708" y="3958"/>
                </a:lnTo>
                <a:lnTo>
                  <a:pt x="10708" y="3954"/>
                </a:lnTo>
                <a:lnTo>
                  <a:pt x="10708" y="3952"/>
                </a:lnTo>
                <a:lnTo>
                  <a:pt x="10706" y="3950"/>
                </a:lnTo>
                <a:lnTo>
                  <a:pt x="10702" y="3952"/>
                </a:lnTo>
                <a:lnTo>
                  <a:pt x="10702" y="3950"/>
                </a:lnTo>
                <a:lnTo>
                  <a:pt x="10702" y="3948"/>
                </a:lnTo>
                <a:lnTo>
                  <a:pt x="10700" y="3948"/>
                </a:lnTo>
                <a:lnTo>
                  <a:pt x="10698" y="3948"/>
                </a:lnTo>
                <a:lnTo>
                  <a:pt x="10698" y="3952"/>
                </a:lnTo>
                <a:lnTo>
                  <a:pt x="10696" y="3954"/>
                </a:lnTo>
                <a:lnTo>
                  <a:pt x="10694" y="3958"/>
                </a:lnTo>
                <a:lnTo>
                  <a:pt x="10690" y="3960"/>
                </a:lnTo>
                <a:lnTo>
                  <a:pt x="10690" y="3966"/>
                </a:lnTo>
                <a:lnTo>
                  <a:pt x="10690" y="3974"/>
                </a:lnTo>
                <a:lnTo>
                  <a:pt x="10692" y="3974"/>
                </a:lnTo>
                <a:lnTo>
                  <a:pt x="10696" y="3976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lIns="91438" tIns="45719" rIns="91438" bIns="45719"/>
          <a:lstStyle/>
          <a:p>
            <a:endParaRPr lang="en-US" sz="800"/>
          </a:p>
        </p:txBody>
      </p:sp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72008D15-E050-48D1-B339-E5E2E07EB71A}"/>
              </a:ext>
            </a:extLst>
          </p:cNvPr>
          <p:cNvSpPr/>
          <p:nvPr/>
        </p:nvSpPr>
        <p:spPr>
          <a:xfrm>
            <a:off x="0" y="0"/>
            <a:ext cx="6858000" cy="5143500"/>
          </a:xfrm>
          <a:prstGeom prst="rect">
            <a:avLst/>
          </a:prstGeom>
          <a:solidFill>
            <a:schemeClr val="bg1">
              <a:lumMod val="85000"/>
              <a:alpha val="9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endParaRPr lang="en-ID" sz="800"/>
          </a:p>
        </p:txBody>
      </p:sp>
      <p:sp>
        <p:nvSpPr>
          <p:cNvPr id="2" name="Title 1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0745F075-9776-604D-8B3D-6C96D5DCB7B4}" type="datetime1">
              <a:rPr lang="en-US" smtClean="0"/>
              <a:t>3/4/18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8E591227-F9EB-4B2B-9432-842143BA167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011535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5960">
            <a:extLst>
              <a:ext uri="{FF2B5EF4-FFF2-40B4-BE49-F238E27FC236}">
                <a16:creationId xmlns="" xmlns:a16="http://schemas.microsoft.com/office/drawing/2014/main" id="{2BA5FFE4-B3C0-47AE-B9F0-40B30BC5B87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52402" y="846820"/>
            <a:ext cx="6553198" cy="3783806"/>
          </a:xfrm>
          <a:custGeom>
            <a:avLst/>
            <a:gdLst>
              <a:gd name="T0" fmla="*/ 2147483647 w 13744"/>
              <a:gd name="T1" fmla="*/ 2147483647 h 7946"/>
              <a:gd name="T2" fmla="*/ 2147483647 w 13744"/>
              <a:gd name="T3" fmla="*/ 2147483647 h 7946"/>
              <a:gd name="T4" fmla="*/ 2147483647 w 13744"/>
              <a:gd name="T5" fmla="*/ 2147483647 h 7946"/>
              <a:gd name="T6" fmla="*/ 2147483647 w 13744"/>
              <a:gd name="T7" fmla="*/ 2147483647 h 7946"/>
              <a:gd name="T8" fmla="*/ 2147483647 w 13744"/>
              <a:gd name="T9" fmla="*/ 2147483647 h 7946"/>
              <a:gd name="T10" fmla="*/ 2147483647 w 13744"/>
              <a:gd name="T11" fmla="*/ 2147483647 h 7946"/>
              <a:gd name="T12" fmla="*/ 2147483647 w 13744"/>
              <a:gd name="T13" fmla="*/ 2147483647 h 7946"/>
              <a:gd name="T14" fmla="*/ 2147483647 w 13744"/>
              <a:gd name="T15" fmla="*/ 2147483647 h 7946"/>
              <a:gd name="T16" fmla="*/ 2147483647 w 13744"/>
              <a:gd name="T17" fmla="*/ 2147483647 h 7946"/>
              <a:gd name="T18" fmla="*/ 2147483647 w 13744"/>
              <a:gd name="T19" fmla="*/ 2147483647 h 7946"/>
              <a:gd name="T20" fmla="*/ 2147483647 w 13744"/>
              <a:gd name="T21" fmla="*/ 2147483647 h 7946"/>
              <a:gd name="T22" fmla="*/ 2147483647 w 13744"/>
              <a:gd name="T23" fmla="*/ 2147483647 h 7946"/>
              <a:gd name="T24" fmla="*/ 2147483647 w 13744"/>
              <a:gd name="T25" fmla="*/ 2147483647 h 7946"/>
              <a:gd name="T26" fmla="*/ 2147483647 w 13744"/>
              <a:gd name="T27" fmla="*/ 2147483647 h 7946"/>
              <a:gd name="T28" fmla="*/ 2147483647 w 13744"/>
              <a:gd name="T29" fmla="*/ 2147483647 h 7946"/>
              <a:gd name="T30" fmla="*/ 2147483647 w 13744"/>
              <a:gd name="T31" fmla="*/ 2147483647 h 7946"/>
              <a:gd name="T32" fmla="*/ 2147483647 w 13744"/>
              <a:gd name="T33" fmla="*/ 2147483647 h 7946"/>
              <a:gd name="T34" fmla="*/ 2147483647 w 13744"/>
              <a:gd name="T35" fmla="*/ 2147483647 h 7946"/>
              <a:gd name="T36" fmla="*/ 2147483647 w 13744"/>
              <a:gd name="T37" fmla="*/ 2147483647 h 7946"/>
              <a:gd name="T38" fmla="*/ 2147483647 w 13744"/>
              <a:gd name="T39" fmla="*/ 2147483647 h 7946"/>
              <a:gd name="T40" fmla="*/ 2147483647 w 13744"/>
              <a:gd name="T41" fmla="*/ 2147483647 h 7946"/>
              <a:gd name="T42" fmla="*/ 2147483647 w 13744"/>
              <a:gd name="T43" fmla="*/ 2147483647 h 7946"/>
              <a:gd name="T44" fmla="*/ 2147483647 w 13744"/>
              <a:gd name="T45" fmla="*/ 2147483647 h 7946"/>
              <a:gd name="T46" fmla="*/ 2147483647 w 13744"/>
              <a:gd name="T47" fmla="*/ 2147483647 h 7946"/>
              <a:gd name="T48" fmla="*/ 2147483647 w 13744"/>
              <a:gd name="T49" fmla="*/ 2147483647 h 7946"/>
              <a:gd name="T50" fmla="*/ 2147483647 w 13744"/>
              <a:gd name="T51" fmla="*/ 2147483647 h 7946"/>
              <a:gd name="T52" fmla="*/ 2147483647 w 13744"/>
              <a:gd name="T53" fmla="*/ 2147483647 h 7946"/>
              <a:gd name="T54" fmla="*/ 2147483647 w 13744"/>
              <a:gd name="T55" fmla="*/ 2147483647 h 7946"/>
              <a:gd name="T56" fmla="*/ 2147483647 w 13744"/>
              <a:gd name="T57" fmla="*/ 2147483647 h 7946"/>
              <a:gd name="T58" fmla="*/ 2147483647 w 13744"/>
              <a:gd name="T59" fmla="*/ 2147483647 h 7946"/>
              <a:gd name="T60" fmla="*/ 2147483647 w 13744"/>
              <a:gd name="T61" fmla="*/ 2147483647 h 7946"/>
              <a:gd name="T62" fmla="*/ 2147483647 w 13744"/>
              <a:gd name="T63" fmla="*/ 2147483647 h 7946"/>
              <a:gd name="T64" fmla="*/ 2147483647 w 13744"/>
              <a:gd name="T65" fmla="*/ 2147483647 h 7946"/>
              <a:gd name="T66" fmla="*/ 2147483647 w 13744"/>
              <a:gd name="T67" fmla="*/ 2147483647 h 7946"/>
              <a:gd name="T68" fmla="*/ 2147483647 w 13744"/>
              <a:gd name="T69" fmla="*/ 2147483647 h 7946"/>
              <a:gd name="T70" fmla="*/ 2147483647 w 13744"/>
              <a:gd name="T71" fmla="*/ 2147483647 h 7946"/>
              <a:gd name="T72" fmla="*/ 2147483647 w 13744"/>
              <a:gd name="T73" fmla="*/ 2147483647 h 7946"/>
              <a:gd name="T74" fmla="*/ 2147483647 w 13744"/>
              <a:gd name="T75" fmla="*/ 2147483647 h 7946"/>
              <a:gd name="T76" fmla="*/ 2147483647 w 13744"/>
              <a:gd name="T77" fmla="*/ 2147483647 h 7946"/>
              <a:gd name="T78" fmla="*/ 2147483647 w 13744"/>
              <a:gd name="T79" fmla="*/ 2147483647 h 7946"/>
              <a:gd name="T80" fmla="*/ 2147483647 w 13744"/>
              <a:gd name="T81" fmla="*/ 2147483647 h 7946"/>
              <a:gd name="T82" fmla="*/ 2147483647 w 13744"/>
              <a:gd name="T83" fmla="*/ 2147483647 h 7946"/>
              <a:gd name="T84" fmla="*/ 2147483647 w 13744"/>
              <a:gd name="T85" fmla="*/ 2147483647 h 7946"/>
              <a:gd name="T86" fmla="*/ 2147483647 w 13744"/>
              <a:gd name="T87" fmla="*/ 2147483647 h 7946"/>
              <a:gd name="T88" fmla="*/ 2147483647 w 13744"/>
              <a:gd name="T89" fmla="*/ 2147483647 h 7946"/>
              <a:gd name="T90" fmla="*/ 2147483647 w 13744"/>
              <a:gd name="T91" fmla="*/ 2147483647 h 7946"/>
              <a:gd name="T92" fmla="*/ 2147483647 w 13744"/>
              <a:gd name="T93" fmla="*/ 2147483647 h 7946"/>
              <a:gd name="T94" fmla="*/ 2147483647 w 13744"/>
              <a:gd name="T95" fmla="*/ 2147483647 h 7946"/>
              <a:gd name="T96" fmla="*/ 2147483647 w 13744"/>
              <a:gd name="T97" fmla="*/ 2147483647 h 7946"/>
              <a:gd name="T98" fmla="*/ 2147483647 w 13744"/>
              <a:gd name="T99" fmla="*/ 2147483647 h 7946"/>
              <a:gd name="T100" fmla="*/ 2147483647 w 13744"/>
              <a:gd name="T101" fmla="*/ 2147483647 h 7946"/>
              <a:gd name="T102" fmla="*/ 2147483647 w 13744"/>
              <a:gd name="T103" fmla="*/ 2147483647 h 7946"/>
              <a:gd name="T104" fmla="*/ 2147483647 w 13744"/>
              <a:gd name="T105" fmla="*/ 2147483647 h 7946"/>
              <a:gd name="T106" fmla="*/ 2147483647 w 13744"/>
              <a:gd name="T107" fmla="*/ 2147483647 h 7946"/>
              <a:gd name="T108" fmla="*/ 2147483647 w 13744"/>
              <a:gd name="T109" fmla="*/ 2147483647 h 7946"/>
              <a:gd name="T110" fmla="*/ 2147483647 w 13744"/>
              <a:gd name="T111" fmla="*/ 2147483647 h 7946"/>
              <a:gd name="T112" fmla="*/ 2147483647 w 13744"/>
              <a:gd name="T113" fmla="*/ 2147483647 h 7946"/>
              <a:gd name="T114" fmla="*/ 2147483647 w 13744"/>
              <a:gd name="T115" fmla="*/ 2147483647 h 7946"/>
              <a:gd name="T116" fmla="*/ 2147483647 w 13744"/>
              <a:gd name="T117" fmla="*/ 2147483647 h 7946"/>
              <a:gd name="T118" fmla="*/ 2147483647 w 13744"/>
              <a:gd name="T119" fmla="*/ 2147483647 h 7946"/>
              <a:gd name="T120" fmla="*/ 2147483647 w 13744"/>
              <a:gd name="T121" fmla="*/ 2147483647 h 7946"/>
              <a:gd name="T122" fmla="*/ 2147483647 w 13744"/>
              <a:gd name="T123" fmla="*/ 2147483647 h 7946"/>
              <a:gd name="T124" fmla="*/ 2147483647 w 13744"/>
              <a:gd name="T125" fmla="*/ 2147483647 h 794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3744"/>
              <a:gd name="T190" fmla="*/ 0 h 7946"/>
              <a:gd name="T191" fmla="*/ 13744 w 13744"/>
              <a:gd name="T192" fmla="*/ 7946 h 794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3744" h="7946">
                <a:moveTo>
                  <a:pt x="3858" y="2900"/>
                </a:moveTo>
                <a:lnTo>
                  <a:pt x="3858" y="2900"/>
                </a:lnTo>
                <a:lnTo>
                  <a:pt x="3862" y="2896"/>
                </a:lnTo>
                <a:lnTo>
                  <a:pt x="3862" y="2894"/>
                </a:lnTo>
                <a:lnTo>
                  <a:pt x="3856" y="2896"/>
                </a:lnTo>
                <a:lnTo>
                  <a:pt x="3850" y="2902"/>
                </a:lnTo>
                <a:lnTo>
                  <a:pt x="3842" y="2906"/>
                </a:lnTo>
                <a:lnTo>
                  <a:pt x="3834" y="2906"/>
                </a:lnTo>
                <a:lnTo>
                  <a:pt x="3828" y="2906"/>
                </a:lnTo>
                <a:lnTo>
                  <a:pt x="3824" y="2908"/>
                </a:lnTo>
                <a:lnTo>
                  <a:pt x="3820" y="2908"/>
                </a:lnTo>
                <a:lnTo>
                  <a:pt x="3818" y="2908"/>
                </a:lnTo>
                <a:lnTo>
                  <a:pt x="3814" y="2908"/>
                </a:lnTo>
                <a:lnTo>
                  <a:pt x="3808" y="2908"/>
                </a:lnTo>
                <a:lnTo>
                  <a:pt x="3804" y="2910"/>
                </a:lnTo>
                <a:lnTo>
                  <a:pt x="3802" y="2910"/>
                </a:lnTo>
                <a:lnTo>
                  <a:pt x="3802" y="2912"/>
                </a:lnTo>
                <a:lnTo>
                  <a:pt x="3796" y="2916"/>
                </a:lnTo>
                <a:lnTo>
                  <a:pt x="3790" y="2920"/>
                </a:lnTo>
                <a:lnTo>
                  <a:pt x="3788" y="2924"/>
                </a:lnTo>
                <a:lnTo>
                  <a:pt x="3790" y="2926"/>
                </a:lnTo>
                <a:lnTo>
                  <a:pt x="3794" y="2926"/>
                </a:lnTo>
                <a:lnTo>
                  <a:pt x="3796" y="2926"/>
                </a:lnTo>
                <a:lnTo>
                  <a:pt x="3794" y="2928"/>
                </a:lnTo>
                <a:lnTo>
                  <a:pt x="3794" y="2930"/>
                </a:lnTo>
                <a:lnTo>
                  <a:pt x="3796" y="2930"/>
                </a:lnTo>
                <a:lnTo>
                  <a:pt x="3800" y="2930"/>
                </a:lnTo>
                <a:lnTo>
                  <a:pt x="3804" y="2928"/>
                </a:lnTo>
                <a:lnTo>
                  <a:pt x="3806" y="2926"/>
                </a:lnTo>
                <a:lnTo>
                  <a:pt x="3808" y="2926"/>
                </a:lnTo>
                <a:lnTo>
                  <a:pt x="3810" y="2924"/>
                </a:lnTo>
                <a:lnTo>
                  <a:pt x="3816" y="2922"/>
                </a:lnTo>
                <a:lnTo>
                  <a:pt x="3822" y="2920"/>
                </a:lnTo>
                <a:lnTo>
                  <a:pt x="3832" y="2920"/>
                </a:lnTo>
                <a:lnTo>
                  <a:pt x="3840" y="2916"/>
                </a:lnTo>
                <a:lnTo>
                  <a:pt x="3856" y="2912"/>
                </a:lnTo>
                <a:lnTo>
                  <a:pt x="3870" y="2904"/>
                </a:lnTo>
                <a:lnTo>
                  <a:pt x="3874" y="2902"/>
                </a:lnTo>
                <a:lnTo>
                  <a:pt x="3876" y="2900"/>
                </a:lnTo>
                <a:lnTo>
                  <a:pt x="3872" y="2900"/>
                </a:lnTo>
                <a:lnTo>
                  <a:pt x="3870" y="2902"/>
                </a:lnTo>
                <a:lnTo>
                  <a:pt x="3866" y="2902"/>
                </a:lnTo>
                <a:lnTo>
                  <a:pt x="3862" y="2902"/>
                </a:lnTo>
                <a:lnTo>
                  <a:pt x="3860" y="2904"/>
                </a:lnTo>
                <a:lnTo>
                  <a:pt x="3854" y="2906"/>
                </a:lnTo>
                <a:lnTo>
                  <a:pt x="3850" y="2908"/>
                </a:lnTo>
                <a:lnTo>
                  <a:pt x="3852" y="2904"/>
                </a:lnTo>
                <a:lnTo>
                  <a:pt x="3858" y="2900"/>
                </a:lnTo>
                <a:close/>
                <a:moveTo>
                  <a:pt x="6188" y="1470"/>
                </a:moveTo>
                <a:lnTo>
                  <a:pt x="6188" y="1470"/>
                </a:lnTo>
                <a:lnTo>
                  <a:pt x="6198" y="1458"/>
                </a:lnTo>
                <a:lnTo>
                  <a:pt x="6206" y="1454"/>
                </a:lnTo>
                <a:lnTo>
                  <a:pt x="6212" y="1450"/>
                </a:lnTo>
                <a:lnTo>
                  <a:pt x="6218" y="1444"/>
                </a:lnTo>
                <a:lnTo>
                  <a:pt x="6224" y="1430"/>
                </a:lnTo>
                <a:lnTo>
                  <a:pt x="6226" y="1422"/>
                </a:lnTo>
                <a:lnTo>
                  <a:pt x="6226" y="1414"/>
                </a:lnTo>
                <a:lnTo>
                  <a:pt x="6226" y="1408"/>
                </a:lnTo>
                <a:lnTo>
                  <a:pt x="6222" y="1402"/>
                </a:lnTo>
                <a:lnTo>
                  <a:pt x="6218" y="1398"/>
                </a:lnTo>
                <a:lnTo>
                  <a:pt x="6210" y="1396"/>
                </a:lnTo>
                <a:lnTo>
                  <a:pt x="6204" y="1396"/>
                </a:lnTo>
                <a:lnTo>
                  <a:pt x="6198" y="1394"/>
                </a:lnTo>
                <a:lnTo>
                  <a:pt x="6194" y="1388"/>
                </a:lnTo>
                <a:lnTo>
                  <a:pt x="6190" y="1384"/>
                </a:lnTo>
                <a:lnTo>
                  <a:pt x="6186" y="1384"/>
                </a:lnTo>
                <a:lnTo>
                  <a:pt x="6180" y="1384"/>
                </a:lnTo>
                <a:lnTo>
                  <a:pt x="6178" y="1384"/>
                </a:lnTo>
                <a:lnTo>
                  <a:pt x="6178" y="1382"/>
                </a:lnTo>
                <a:lnTo>
                  <a:pt x="6182" y="1376"/>
                </a:lnTo>
                <a:lnTo>
                  <a:pt x="6184" y="1370"/>
                </a:lnTo>
                <a:lnTo>
                  <a:pt x="6184" y="1366"/>
                </a:lnTo>
                <a:lnTo>
                  <a:pt x="6180" y="1364"/>
                </a:lnTo>
                <a:lnTo>
                  <a:pt x="6176" y="1364"/>
                </a:lnTo>
                <a:lnTo>
                  <a:pt x="6170" y="1362"/>
                </a:lnTo>
                <a:lnTo>
                  <a:pt x="6168" y="1360"/>
                </a:lnTo>
                <a:lnTo>
                  <a:pt x="6168" y="1358"/>
                </a:lnTo>
                <a:lnTo>
                  <a:pt x="6174" y="1354"/>
                </a:lnTo>
                <a:lnTo>
                  <a:pt x="6184" y="1344"/>
                </a:lnTo>
                <a:lnTo>
                  <a:pt x="6186" y="1342"/>
                </a:lnTo>
                <a:lnTo>
                  <a:pt x="6184" y="1340"/>
                </a:lnTo>
                <a:lnTo>
                  <a:pt x="6178" y="1340"/>
                </a:lnTo>
                <a:lnTo>
                  <a:pt x="6168" y="1342"/>
                </a:lnTo>
                <a:lnTo>
                  <a:pt x="6158" y="1348"/>
                </a:lnTo>
                <a:lnTo>
                  <a:pt x="6150" y="1352"/>
                </a:lnTo>
                <a:lnTo>
                  <a:pt x="6148" y="1354"/>
                </a:lnTo>
                <a:lnTo>
                  <a:pt x="6144" y="1350"/>
                </a:lnTo>
                <a:lnTo>
                  <a:pt x="6140" y="1346"/>
                </a:lnTo>
                <a:lnTo>
                  <a:pt x="6136" y="1338"/>
                </a:lnTo>
                <a:lnTo>
                  <a:pt x="6132" y="1332"/>
                </a:lnTo>
                <a:lnTo>
                  <a:pt x="6126" y="1330"/>
                </a:lnTo>
                <a:lnTo>
                  <a:pt x="6120" y="1328"/>
                </a:lnTo>
                <a:lnTo>
                  <a:pt x="6114" y="1330"/>
                </a:lnTo>
                <a:lnTo>
                  <a:pt x="6108" y="1332"/>
                </a:lnTo>
                <a:lnTo>
                  <a:pt x="6104" y="1334"/>
                </a:lnTo>
                <a:lnTo>
                  <a:pt x="6104" y="1338"/>
                </a:lnTo>
                <a:lnTo>
                  <a:pt x="6104" y="1342"/>
                </a:lnTo>
                <a:lnTo>
                  <a:pt x="6108" y="1352"/>
                </a:lnTo>
                <a:lnTo>
                  <a:pt x="6108" y="1354"/>
                </a:lnTo>
                <a:lnTo>
                  <a:pt x="6108" y="1358"/>
                </a:lnTo>
                <a:lnTo>
                  <a:pt x="6106" y="1358"/>
                </a:lnTo>
                <a:lnTo>
                  <a:pt x="6102" y="1358"/>
                </a:lnTo>
                <a:lnTo>
                  <a:pt x="6092" y="1356"/>
                </a:lnTo>
                <a:lnTo>
                  <a:pt x="6086" y="1354"/>
                </a:lnTo>
                <a:lnTo>
                  <a:pt x="6082" y="1356"/>
                </a:lnTo>
                <a:lnTo>
                  <a:pt x="6074" y="1362"/>
                </a:lnTo>
                <a:lnTo>
                  <a:pt x="6070" y="1366"/>
                </a:lnTo>
                <a:lnTo>
                  <a:pt x="6068" y="1368"/>
                </a:lnTo>
                <a:lnTo>
                  <a:pt x="6062" y="1368"/>
                </a:lnTo>
                <a:lnTo>
                  <a:pt x="6058" y="1364"/>
                </a:lnTo>
                <a:lnTo>
                  <a:pt x="6048" y="1356"/>
                </a:lnTo>
                <a:lnTo>
                  <a:pt x="6044" y="1354"/>
                </a:lnTo>
                <a:lnTo>
                  <a:pt x="6040" y="1354"/>
                </a:lnTo>
                <a:lnTo>
                  <a:pt x="6038" y="1356"/>
                </a:lnTo>
                <a:lnTo>
                  <a:pt x="6036" y="1358"/>
                </a:lnTo>
                <a:lnTo>
                  <a:pt x="6036" y="1368"/>
                </a:lnTo>
                <a:lnTo>
                  <a:pt x="6036" y="1374"/>
                </a:lnTo>
                <a:lnTo>
                  <a:pt x="6036" y="1376"/>
                </a:lnTo>
                <a:lnTo>
                  <a:pt x="6034" y="1378"/>
                </a:lnTo>
                <a:lnTo>
                  <a:pt x="6032" y="1376"/>
                </a:lnTo>
                <a:lnTo>
                  <a:pt x="6026" y="1370"/>
                </a:lnTo>
                <a:lnTo>
                  <a:pt x="6022" y="1360"/>
                </a:lnTo>
                <a:lnTo>
                  <a:pt x="6020" y="1354"/>
                </a:lnTo>
                <a:lnTo>
                  <a:pt x="6016" y="1352"/>
                </a:lnTo>
                <a:lnTo>
                  <a:pt x="6010" y="1354"/>
                </a:lnTo>
                <a:lnTo>
                  <a:pt x="6004" y="1356"/>
                </a:lnTo>
                <a:lnTo>
                  <a:pt x="5998" y="1360"/>
                </a:lnTo>
                <a:lnTo>
                  <a:pt x="5994" y="1366"/>
                </a:lnTo>
                <a:lnTo>
                  <a:pt x="5990" y="1372"/>
                </a:lnTo>
                <a:lnTo>
                  <a:pt x="5990" y="1378"/>
                </a:lnTo>
                <a:lnTo>
                  <a:pt x="5990" y="1388"/>
                </a:lnTo>
                <a:lnTo>
                  <a:pt x="5988" y="1388"/>
                </a:lnTo>
                <a:lnTo>
                  <a:pt x="5986" y="1388"/>
                </a:lnTo>
                <a:lnTo>
                  <a:pt x="5978" y="1382"/>
                </a:lnTo>
                <a:lnTo>
                  <a:pt x="5970" y="1370"/>
                </a:lnTo>
                <a:lnTo>
                  <a:pt x="5964" y="1362"/>
                </a:lnTo>
                <a:lnTo>
                  <a:pt x="5960" y="1358"/>
                </a:lnTo>
                <a:lnTo>
                  <a:pt x="5956" y="1358"/>
                </a:lnTo>
                <a:lnTo>
                  <a:pt x="5954" y="1360"/>
                </a:lnTo>
                <a:lnTo>
                  <a:pt x="5950" y="1364"/>
                </a:lnTo>
                <a:lnTo>
                  <a:pt x="5950" y="1368"/>
                </a:lnTo>
                <a:lnTo>
                  <a:pt x="5950" y="1374"/>
                </a:lnTo>
                <a:lnTo>
                  <a:pt x="5952" y="1380"/>
                </a:lnTo>
                <a:lnTo>
                  <a:pt x="5956" y="1390"/>
                </a:lnTo>
                <a:lnTo>
                  <a:pt x="5954" y="1394"/>
                </a:lnTo>
                <a:lnTo>
                  <a:pt x="5954" y="1398"/>
                </a:lnTo>
                <a:lnTo>
                  <a:pt x="5952" y="1400"/>
                </a:lnTo>
                <a:lnTo>
                  <a:pt x="5948" y="1400"/>
                </a:lnTo>
                <a:lnTo>
                  <a:pt x="5944" y="1396"/>
                </a:lnTo>
                <a:lnTo>
                  <a:pt x="5940" y="1392"/>
                </a:lnTo>
                <a:lnTo>
                  <a:pt x="5936" y="1388"/>
                </a:lnTo>
                <a:lnTo>
                  <a:pt x="5932" y="1390"/>
                </a:lnTo>
                <a:lnTo>
                  <a:pt x="5930" y="1394"/>
                </a:lnTo>
                <a:lnTo>
                  <a:pt x="5926" y="1400"/>
                </a:lnTo>
                <a:lnTo>
                  <a:pt x="5924" y="1404"/>
                </a:lnTo>
                <a:lnTo>
                  <a:pt x="5920" y="1408"/>
                </a:lnTo>
                <a:lnTo>
                  <a:pt x="5918" y="1408"/>
                </a:lnTo>
                <a:lnTo>
                  <a:pt x="5914" y="1402"/>
                </a:lnTo>
                <a:lnTo>
                  <a:pt x="5910" y="1394"/>
                </a:lnTo>
                <a:lnTo>
                  <a:pt x="5910" y="1388"/>
                </a:lnTo>
                <a:lnTo>
                  <a:pt x="5912" y="1378"/>
                </a:lnTo>
                <a:lnTo>
                  <a:pt x="5912" y="1374"/>
                </a:lnTo>
                <a:lnTo>
                  <a:pt x="5912" y="1372"/>
                </a:lnTo>
                <a:lnTo>
                  <a:pt x="5908" y="1368"/>
                </a:lnTo>
                <a:lnTo>
                  <a:pt x="5902" y="1362"/>
                </a:lnTo>
                <a:lnTo>
                  <a:pt x="5890" y="1354"/>
                </a:lnTo>
                <a:lnTo>
                  <a:pt x="5884" y="1348"/>
                </a:lnTo>
                <a:lnTo>
                  <a:pt x="5880" y="1344"/>
                </a:lnTo>
                <a:lnTo>
                  <a:pt x="5868" y="1338"/>
                </a:lnTo>
                <a:lnTo>
                  <a:pt x="5860" y="1336"/>
                </a:lnTo>
                <a:lnTo>
                  <a:pt x="5852" y="1336"/>
                </a:lnTo>
                <a:lnTo>
                  <a:pt x="5846" y="1336"/>
                </a:lnTo>
                <a:lnTo>
                  <a:pt x="5842" y="1338"/>
                </a:lnTo>
                <a:lnTo>
                  <a:pt x="5838" y="1340"/>
                </a:lnTo>
                <a:lnTo>
                  <a:pt x="5836" y="1344"/>
                </a:lnTo>
                <a:lnTo>
                  <a:pt x="5836" y="1346"/>
                </a:lnTo>
                <a:lnTo>
                  <a:pt x="5838" y="1350"/>
                </a:lnTo>
                <a:lnTo>
                  <a:pt x="5846" y="1354"/>
                </a:lnTo>
                <a:lnTo>
                  <a:pt x="5856" y="1360"/>
                </a:lnTo>
                <a:lnTo>
                  <a:pt x="5864" y="1364"/>
                </a:lnTo>
                <a:lnTo>
                  <a:pt x="5872" y="1372"/>
                </a:lnTo>
                <a:lnTo>
                  <a:pt x="5872" y="1374"/>
                </a:lnTo>
                <a:lnTo>
                  <a:pt x="5870" y="1376"/>
                </a:lnTo>
                <a:lnTo>
                  <a:pt x="5862" y="1372"/>
                </a:lnTo>
                <a:lnTo>
                  <a:pt x="5850" y="1366"/>
                </a:lnTo>
                <a:lnTo>
                  <a:pt x="5838" y="1358"/>
                </a:lnTo>
                <a:lnTo>
                  <a:pt x="5832" y="1354"/>
                </a:lnTo>
                <a:lnTo>
                  <a:pt x="5828" y="1354"/>
                </a:lnTo>
                <a:lnTo>
                  <a:pt x="5824" y="1354"/>
                </a:lnTo>
                <a:lnTo>
                  <a:pt x="5820" y="1356"/>
                </a:lnTo>
                <a:lnTo>
                  <a:pt x="5814" y="1364"/>
                </a:lnTo>
                <a:lnTo>
                  <a:pt x="5812" y="1376"/>
                </a:lnTo>
                <a:lnTo>
                  <a:pt x="5812" y="1380"/>
                </a:lnTo>
                <a:lnTo>
                  <a:pt x="5810" y="1384"/>
                </a:lnTo>
                <a:lnTo>
                  <a:pt x="5806" y="1384"/>
                </a:lnTo>
                <a:lnTo>
                  <a:pt x="5802" y="1386"/>
                </a:lnTo>
                <a:lnTo>
                  <a:pt x="5800" y="1388"/>
                </a:lnTo>
                <a:lnTo>
                  <a:pt x="5800" y="1392"/>
                </a:lnTo>
                <a:lnTo>
                  <a:pt x="5800" y="1396"/>
                </a:lnTo>
                <a:lnTo>
                  <a:pt x="5796" y="1396"/>
                </a:lnTo>
                <a:lnTo>
                  <a:pt x="5790" y="1396"/>
                </a:lnTo>
                <a:lnTo>
                  <a:pt x="5786" y="1396"/>
                </a:lnTo>
                <a:lnTo>
                  <a:pt x="5782" y="1396"/>
                </a:lnTo>
                <a:lnTo>
                  <a:pt x="5780" y="1398"/>
                </a:lnTo>
                <a:lnTo>
                  <a:pt x="5782" y="1402"/>
                </a:lnTo>
                <a:lnTo>
                  <a:pt x="5784" y="1404"/>
                </a:lnTo>
                <a:lnTo>
                  <a:pt x="5790" y="1406"/>
                </a:lnTo>
                <a:lnTo>
                  <a:pt x="5802" y="1410"/>
                </a:lnTo>
                <a:lnTo>
                  <a:pt x="5810" y="1410"/>
                </a:lnTo>
                <a:lnTo>
                  <a:pt x="5818" y="1408"/>
                </a:lnTo>
                <a:lnTo>
                  <a:pt x="5832" y="1404"/>
                </a:lnTo>
                <a:lnTo>
                  <a:pt x="5842" y="1402"/>
                </a:lnTo>
                <a:lnTo>
                  <a:pt x="5874" y="1404"/>
                </a:lnTo>
                <a:lnTo>
                  <a:pt x="5884" y="1406"/>
                </a:lnTo>
                <a:lnTo>
                  <a:pt x="5888" y="1408"/>
                </a:lnTo>
                <a:lnTo>
                  <a:pt x="5886" y="1410"/>
                </a:lnTo>
                <a:lnTo>
                  <a:pt x="5882" y="1412"/>
                </a:lnTo>
                <a:lnTo>
                  <a:pt x="5870" y="1418"/>
                </a:lnTo>
                <a:lnTo>
                  <a:pt x="5866" y="1422"/>
                </a:lnTo>
                <a:lnTo>
                  <a:pt x="5864" y="1424"/>
                </a:lnTo>
                <a:lnTo>
                  <a:pt x="5866" y="1428"/>
                </a:lnTo>
                <a:lnTo>
                  <a:pt x="5870" y="1430"/>
                </a:lnTo>
                <a:lnTo>
                  <a:pt x="5882" y="1430"/>
                </a:lnTo>
                <a:lnTo>
                  <a:pt x="5888" y="1430"/>
                </a:lnTo>
                <a:lnTo>
                  <a:pt x="5888" y="1432"/>
                </a:lnTo>
                <a:lnTo>
                  <a:pt x="5882" y="1436"/>
                </a:lnTo>
                <a:lnTo>
                  <a:pt x="5874" y="1438"/>
                </a:lnTo>
                <a:lnTo>
                  <a:pt x="5868" y="1438"/>
                </a:lnTo>
                <a:lnTo>
                  <a:pt x="5858" y="1436"/>
                </a:lnTo>
                <a:lnTo>
                  <a:pt x="5850" y="1434"/>
                </a:lnTo>
                <a:lnTo>
                  <a:pt x="5846" y="1434"/>
                </a:lnTo>
                <a:lnTo>
                  <a:pt x="5840" y="1436"/>
                </a:lnTo>
                <a:lnTo>
                  <a:pt x="5836" y="1440"/>
                </a:lnTo>
                <a:lnTo>
                  <a:pt x="5828" y="1440"/>
                </a:lnTo>
                <a:lnTo>
                  <a:pt x="5816" y="1442"/>
                </a:lnTo>
                <a:lnTo>
                  <a:pt x="5806" y="1444"/>
                </a:lnTo>
                <a:lnTo>
                  <a:pt x="5804" y="1446"/>
                </a:lnTo>
                <a:lnTo>
                  <a:pt x="5804" y="1450"/>
                </a:lnTo>
                <a:lnTo>
                  <a:pt x="5806" y="1454"/>
                </a:lnTo>
                <a:lnTo>
                  <a:pt x="5808" y="1454"/>
                </a:lnTo>
                <a:lnTo>
                  <a:pt x="5820" y="1454"/>
                </a:lnTo>
                <a:lnTo>
                  <a:pt x="5836" y="1452"/>
                </a:lnTo>
                <a:lnTo>
                  <a:pt x="5846" y="1452"/>
                </a:lnTo>
                <a:lnTo>
                  <a:pt x="5858" y="1454"/>
                </a:lnTo>
                <a:lnTo>
                  <a:pt x="5864" y="1454"/>
                </a:lnTo>
                <a:lnTo>
                  <a:pt x="5868" y="1456"/>
                </a:lnTo>
                <a:lnTo>
                  <a:pt x="5870" y="1460"/>
                </a:lnTo>
                <a:lnTo>
                  <a:pt x="5870" y="1462"/>
                </a:lnTo>
                <a:lnTo>
                  <a:pt x="5870" y="1468"/>
                </a:lnTo>
                <a:lnTo>
                  <a:pt x="5872" y="1470"/>
                </a:lnTo>
                <a:lnTo>
                  <a:pt x="5876" y="1472"/>
                </a:lnTo>
                <a:lnTo>
                  <a:pt x="5882" y="1476"/>
                </a:lnTo>
                <a:lnTo>
                  <a:pt x="5886" y="1484"/>
                </a:lnTo>
                <a:lnTo>
                  <a:pt x="5888" y="1492"/>
                </a:lnTo>
                <a:lnTo>
                  <a:pt x="5884" y="1500"/>
                </a:lnTo>
                <a:lnTo>
                  <a:pt x="5880" y="1504"/>
                </a:lnTo>
                <a:lnTo>
                  <a:pt x="5874" y="1504"/>
                </a:lnTo>
                <a:lnTo>
                  <a:pt x="5866" y="1502"/>
                </a:lnTo>
                <a:lnTo>
                  <a:pt x="5858" y="1500"/>
                </a:lnTo>
                <a:lnTo>
                  <a:pt x="5856" y="1502"/>
                </a:lnTo>
                <a:lnTo>
                  <a:pt x="5854" y="1508"/>
                </a:lnTo>
                <a:lnTo>
                  <a:pt x="5856" y="1512"/>
                </a:lnTo>
                <a:lnTo>
                  <a:pt x="5858" y="1516"/>
                </a:lnTo>
                <a:lnTo>
                  <a:pt x="5862" y="1518"/>
                </a:lnTo>
                <a:lnTo>
                  <a:pt x="5866" y="1518"/>
                </a:lnTo>
                <a:lnTo>
                  <a:pt x="5880" y="1518"/>
                </a:lnTo>
                <a:lnTo>
                  <a:pt x="5904" y="1516"/>
                </a:lnTo>
                <a:lnTo>
                  <a:pt x="5916" y="1518"/>
                </a:lnTo>
                <a:lnTo>
                  <a:pt x="5928" y="1520"/>
                </a:lnTo>
                <a:lnTo>
                  <a:pt x="5936" y="1522"/>
                </a:lnTo>
                <a:lnTo>
                  <a:pt x="5944" y="1526"/>
                </a:lnTo>
                <a:lnTo>
                  <a:pt x="5958" y="1534"/>
                </a:lnTo>
                <a:lnTo>
                  <a:pt x="5966" y="1536"/>
                </a:lnTo>
                <a:lnTo>
                  <a:pt x="5976" y="1538"/>
                </a:lnTo>
                <a:lnTo>
                  <a:pt x="5986" y="1538"/>
                </a:lnTo>
                <a:lnTo>
                  <a:pt x="5992" y="1540"/>
                </a:lnTo>
                <a:lnTo>
                  <a:pt x="6002" y="1546"/>
                </a:lnTo>
                <a:lnTo>
                  <a:pt x="6008" y="1548"/>
                </a:lnTo>
                <a:lnTo>
                  <a:pt x="6014" y="1550"/>
                </a:lnTo>
                <a:lnTo>
                  <a:pt x="6020" y="1550"/>
                </a:lnTo>
                <a:lnTo>
                  <a:pt x="6030" y="1546"/>
                </a:lnTo>
                <a:lnTo>
                  <a:pt x="6040" y="1544"/>
                </a:lnTo>
                <a:lnTo>
                  <a:pt x="6046" y="1538"/>
                </a:lnTo>
                <a:lnTo>
                  <a:pt x="6052" y="1530"/>
                </a:lnTo>
                <a:lnTo>
                  <a:pt x="6056" y="1528"/>
                </a:lnTo>
                <a:lnTo>
                  <a:pt x="6058" y="1524"/>
                </a:lnTo>
                <a:lnTo>
                  <a:pt x="6064" y="1522"/>
                </a:lnTo>
                <a:lnTo>
                  <a:pt x="6072" y="1522"/>
                </a:lnTo>
                <a:lnTo>
                  <a:pt x="6080" y="1522"/>
                </a:lnTo>
                <a:lnTo>
                  <a:pt x="6088" y="1520"/>
                </a:lnTo>
                <a:lnTo>
                  <a:pt x="6104" y="1514"/>
                </a:lnTo>
                <a:lnTo>
                  <a:pt x="6136" y="1494"/>
                </a:lnTo>
                <a:lnTo>
                  <a:pt x="6146" y="1490"/>
                </a:lnTo>
                <a:lnTo>
                  <a:pt x="6154" y="1486"/>
                </a:lnTo>
                <a:lnTo>
                  <a:pt x="6168" y="1484"/>
                </a:lnTo>
                <a:lnTo>
                  <a:pt x="6174" y="1484"/>
                </a:lnTo>
                <a:lnTo>
                  <a:pt x="6178" y="1482"/>
                </a:lnTo>
                <a:lnTo>
                  <a:pt x="6184" y="1478"/>
                </a:lnTo>
                <a:lnTo>
                  <a:pt x="6188" y="1470"/>
                </a:lnTo>
                <a:close/>
                <a:moveTo>
                  <a:pt x="4306" y="176"/>
                </a:moveTo>
                <a:lnTo>
                  <a:pt x="4306" y="176"/>
                </a:lnTo>
                <a:lnTo>
                  <a:pt x="4312" y="186"/>
                </a:lnTo>
                <a:lnTo>
                  <a:pt x="4316" y="194"/>
                </a:lnTo>
                <a:lnTo>
                  <a:pt x="4316" y="202"/>
                </a:lnTo>
                <a:lnTo>
                  <a:pt x="4314" y="210"/>
                </a:lnTo>
                <a:lnTo>
                  <a:pt x="4310" y="214"/>
                </a:lnTo>
                <a:lnTo>
                  <a:pt x="4302" y="218"/>
                </a:lnTo>
                <a:lnTo>
                  <a:pt x="4294" y="220"/>
                </a:lnTo>
                <a:lnTo>
                  <a:pt x="4282" y="216"/>
                </a:lnTo>
                <a:lnTo>
                  <a:pt x="4262" y="212"/>
                </a:lnTo>
                <a:lnTo>
                  <a:pt x="4242" y="210"/>
                </a:lnTo>
                <a:lnTo>
                  <a:pt x="4222" y="210"/>
                </a:lnTo>
                <a:lnTo>
                  <a:pt x="4204" y="212"/>
                </a:lnTo>
                <a:lnTo>
                  <a:pt x="4186" y="216"/>
                </a:lnTo>
                <a:lnTo>
                  <a:pt x="4170" y="222"/>
                </a:lnTo>
                <a:lnTo>
                  <a:pt x="4156" y="230"/>
                </a:lnTo>
                <a:lnTo>
                  <a:pt x="4140" y="238"/>
                </a:lnTo>
                <a:lnTo>
                  <a:pt x="4110" y="254"/>
                </a:lnTo>
                <a:lnTo>
                  <a:pt x="4080" y="270"/>
                </a:lnTo>
                <a:lnTo>
                  <a:pt x="4068" y="276"/>
                </a:lnTo>
                <a:lnTo>
                  <a:pt x="4058" y="282"/>
                </a:lnTo>
                <a:lnTo>
                  <a:pt x="4054" y="290"/>
                </a:lnTo>
                <a:lnTo>
                  <a:pt x="4054" y="292"/>
                </a:lnTo>
                <a:lnTo>
                  <a:pt x="4056" y="296"/>
                </a:lnTo>
                <a:lnTo>
                  <a:pt x="4062" y="300"/>
                </a:lnTo>
                <a:lnTo>
                  <a:pt x="4070" y="304"/>
                </a:lnTo>
                <a:lnTo>
                  <a:pt x="4080" y="306"/>
                </a:lnTo>
                <a:lnTo>
                  <a:pt x="4092" y="308"/>
                </a:lnTo>
                <a:lnTo>
                  <a:pt x="4116" y="308"/>
                </a:lnTo>
                <a:lnTo>
                  <a:pt x="4138" y="306"/>
                </a:lnTo>
                <a:lnTo>
                  <a:pt x="4146" y="306"/>
                </a:lnTo>
                <a:lnTo>
                  <a:pt x="4152" y="310"/>
                </a:lnTo>
                <a:lnTo>
                  <a:pt x="4154" y="316"/>
                </a:lnTo>
                <a:lnTo>
                  <a:pt x="4156" y="326"/>
                </a:lnTo>
                <a:lnTo>
                  <a:pt x="4154" y="336"/>
                </a:lnTo>
                <a:lnTo>
                  <a:pt x="4152" y="348"/>
                </a:lnTo>
                <a:lnTo>
                  <a:pt x="4146" y="360"/>
                </a:lnTo>
                <a:lnTo>
                  <a:pt x="4136" y="370"/>
                </a:lnTo>
                <a:lnTo>
                  <a:pt x="4126" y="378"/>
                </a:lnTo>
                <a:lnTo>
                  <a:pt x="4116" y="384"/>
                </a:lnTo>
                <a:lnTo>
                  <a:pt x="4104" y="384"/>
                </a:lnTo>
                <a:lnTo>
                  <a:pt x="4090" y="384"/>
                </a:lnTo>
                <a:lnTo>
                  <a:pt x="4060" y="382"/>
                </a:lnTo>
                <a:lnTo>
                  <a:pt x="4042" y="382"/>
                </a:lnTo>
                <a:lnTo>
                  <a:pt x="4024" y="384"/>
                </a:lnTo>
                <a:lnTo>
                  <a:pt x="4008" y="386"/>
                </a:lnTo>
                <a:lnTo>
                  <a:pt x="3998" y="390"/>
                </a:lnTo>
                <a:lnTo>
                  <a:pt x="3992" y="394"/>
                </a:lnTo>
                <a:lnTo>
                  <a:pt x="3986" y="398"/>
                </a:lnTo>
                <a:lnTo>
                  <a:pt x="3978" y="402"/>
                </a:lnTo>
                <a:lnTo>
                  <a:pt x="3966" y="408"/>
                </a:lnTo>
                <a:lnTo>
                  <a:pt x="3948" y="412"/>
                </a:lnTo>
                <a:lnTo>
                  <a:pt x="3920" y="416"/>
                </a:lnTo>
                <a:lnTo>
                  <a:pt x="3892" y="422"/>
                </a:lnTo>
                <a:lnTo>
                  <a:pt x="3868" y="428"/>
                </a:lnTo>
                <a:lnTo>
                  <a:pt x="3852" y="434"/>
                </a:lnTo>
                <a:lnTo>
                  <a:pt x="3842" y="440"/>
                </a:lnTo>
                <a:lnTo>
                  <a:pt x="3836" y="448"/>
                </a:lnTo>
                <a:lnTo>
                  <a:pt x="3836" y="456"/>
                </a:lnTo>
                <a:lnTo>
                  <a:pt x="3840" y="462"/>
                </a:lnTo>
                <a:lnTo>
                  <a:pt x="3848" y="470"/>
                </a:lnTo>
                <a:lnTo>
                  <a:pt x="3856" y="478"/>
                </a:lnTo>
                <a:lnTo>
                  <a:pt x="3864" y="480"/>
                </a:lnTo>
                <a:lnTo>
                  <a:pt x="3874" y="482"/>
                </a:lnTo>
                <a:lnTo>
                  <a:pt x="3884" y="484"/>
                </a:lnTo>
                <a:lnTo>
                  <a:pt x="3888" y="486"/>
                </a:lnTo>
                <a:lnTo>
                  <a:pt x="3894" y="490"/>
                </a:lnTo>
                <a:lnTo>
                  <a:pt x="3898" y="494"/>
                </a:lnTo>
                <a:lnTo>
                  <a:pt x="3904" y="496"/>
                </a:lnTo>
                <a:lnTo>
                  <a:pt x="3914" y="494"/>
                </a:lnTo>
                <a:lnTo>
                  <a:pt x="3924" y="494"/>
                </a:lnTo>
                <a:lnTo>
                  <a:pt x="3928" y="496"/>
                </a:lnTo>
                <a:lnTo>
                  <a:pt x="3934" y="500"/>
                </a:lnTo>
                <a:lnTo>
                  <a:pt x="3938" y="506"/>
                </a:lnTo>
                <a:lnTo>
                  <a:pt x="3944" y="510"/>
                </a:lnTo>
                <a:lnTo>
                  <a:pt x="3952" y="512"/>
                </a:lnTo>
                <a:lnTo>
                  <a:pt x="3960" y="514"/>
                </a:lnTo>
                <a:lnTo>
                  <a:pt x="3982" y="516"/>
                </a:lnTo>
                <a:lnTo>
                  <a:pt x="4012" y="516"/>
                </a:lnTo>
                <a:lnTo>
                  <a:pt x="4028" y="516"/>
                </a:lnTo>
                <a:lnTo>
                  <a:pt x="4046" y="512"/>
                </a:lnTo>
                <a:lnTo>
                  <a:pt x="4074" y="508"/>
                </a:lnTo>
                <a:lnTo>
                  <a:pt x="4086" y="506"/>
                </a:lnTo>
                <a:lnTo>
                  <a:pt x="4096" y="504"/>
                </a:lnTo>
                <a:lnTo>
                  <a:pt x="4104" y="506"/>
                </a:lnTo>
                <a:lnTo>
                  <a:pt x="4108" y="510"/>
                </a:lnTo>
                <a:lnTo>
                  <a:pt x="4110" y="516"/>
                </a:lnTo>
                <a:lnTo>
                  <a:pt x="4106" y="520"/>
                </a:lnTo>
                <a:lnTo>
                  <a:pt x="4098" y="522"/>
                </a:lnTo>
                <a:lnTo>
                  <a:pt x="4086" y="524"/>
                </a:lnTo>
                <a:lnTo>
                  <a:pt x="4010" y="528"/>
                </a:lnTo>
                <a:lnTo>
                  <a:pt x="3964" y="532"/>
                </a:lnTo>
                <a:lnTo>
                  <a:pt x="3942" y="536"/>
                </a:lnTo>
                <a:lnTo>
                  <a:pt x="3922" y="542"/>
                </a:lnTo>
                <a:lnTo>
                  <a:pt x="3908" y="546"/>
                </a:lnTo>
                <a:lnTo>
                  <a:pt x="3898" y="552"/>
                </a:lnTo>
                <a:lnTo>
                  <a:pt x="3898" y="554"/>
                </a:lnTo>
                <a:lnTo>
                  <a:pt x="3898" y="558"/>
                </a:lnTo>
                <a:lnTo>
                  <a:pt x="3900" y="560"/>
                </a:lnTo>
                <a:lnTo>
                  <a:pt x="3906" y="564"/>
                </a:lnTo>
                <a:lnTo>
                  <a:pt x="3920" y="570"/>
                </a:lnTo>
                <a:lnTo>
                  <a:pt x="3938" y="574"/>
                </a:lnTo>
                <a:lnTo>
                  <a:pt x="3976" y="580"/>
                </a:lnTo>
                <a:lnTo>
                  <a:pt x="3990" y="582"/>
                </a:lnTo>
                <a:lnTo>
                  <a:pt x="3998" y="586"/>
                </a:lnTo>
                <a:lnTo>
                  <a:pt x="3996" y="588"/>
                </a:lnTo>
                <a:lnTo>
                  <a:pt x="3984" y="594"/>
                </a:lnTo>
                <a:lnTo>
                  <a:pt x="3972" y="598"/>
                </a:lnTo>
                <a:lnTo>
                  <a:pt x="3968" y="600"/>
                </a:lnTo>
                <a:lnTo>
                  <a:pt x="3968" y="604"/>
                </a:lnTo>
                <a:lnTo>
                  <a:pt x="3970" y="606"/>
                </a:lnTo>
                <a:lnTo>
                  <a:pt x="3972" y="608"/>
                </a:lnTo>
                <a:lnTo>
                  <a:pt x="3982" y="614"/>
                </a:lnTo>
                <a:lnTo>
                  <a:pt x="4018" y="624"/>
                </a:lnTo>
                <a:lnTo>
                  <a:pt x="4062" y="636"/>
                </a:lnTo>
                <a:lnTo>
                  <a:pt x="4078" y="640"/>
                </a:lnTo>
                <a:lnTo>
                  <a:pt x="4084" y="642"/>
                </a:lnTo>
                <a:lnTo>
                  <a:pt x="4084" y="640"/>
                </a:lnTo>
                <a:lnTo>
                  <a:pt x="4084" y="638"/>
                </a:lnTo>
                <a:lnTo>
                  <a:pt x="4078" y="634"/>
                </a:lnTo>
                <a:lnTo>
                  <a:pt x="4066" y="622"/>
                </a:lnTo>
                <a:lnTo>
                  <a:pt x="4064" y="616"/>
                </a:lnTo>
                <a:lnTo>
                  <a:pt x="4064" y="614"/>
                </a:lnTo>
                <a:lnTo>
                  <a:pt x="4068" y="614"/>
                </a:lnTo>
                <a:lnTo>
                  <a:pt x="4074" y="612"/>
                </a:lnTo>
                <a:lnTo>
                  <a:pt x="4078" y="614"/>
                </a:lnTo>
                <a:lnTo>
                  <a:pt x="4084" y="618"/>
                </a:lnTo>
                <a:lnTo>
                  <a:pt x="4086" y="620"/>
                </a:lnTo>
                <a:lnTo>
                  <a:pt x="4090" y="622"/>
                </a:lnTo>
                <a:lnTo>
                  <a:pt x="4098" y="622"/>
                </a:lnTo>
                <a:lnTo>
                  <a:pt x="4108" y="618"/>
                </a:lnTo>
                <a:lnTo>
                  <a:pt x="4118" y="614"/>
                </a:lnTo>
                <a:lnTo>
                  <a:pt x="4122" y="614"/>
                </a:lnTo>
                <a:lnTo>
                  <a:pt x="4124" y="614"/>
                </a:lnTo>
                <a:lnTo>
                  <a:pt x="4122" y="618"/>
                </a:lnTo>
                <a:lnTo>
                  <a:pt x="4120" y="622"/>
                </a:lnTo>
                <a:lnTo>
                  <a:pt x="4122" y="626"/>
                </a:lnTo>
                <a:lnTo>
                  <a:pt x="4126" y="628"/>
                </a:lnTo>
                <a:lnTo>
                  <a:pt x="4136" y="630"/>
                </a:lnTo>
                <a:lnTo>
                  <a:pt x="4148" y="630"/>
                </a:lnTo>
                <a:lnTo>
                  <a:pt x="4156" y="626"/>
                </a:lnTo>
                <a:lnTo>
                  <a:pt x="4162" y="622"/>
                </a:lnTo>
                <a:lnTo>
                  <a:pt x="4166" y="618"/>
                </a:lnTo>
                <a:lnTo>
                  <a:pt x="4170" y="614"/>
                </a:lnTo>
                <a:lnTo>
                  <a:pt x="4174" y="612"/>
                </a:lnTo>
                <a:lnTo>
                  <a:pt x="4180" y="614"/>
                </a:lnTo>
                <a:lnTo>
                  <a:pt x="4188" y="620"/>
                </a:lnTo>
                <a:lnTo>
                  <a:pt x="4194" y="624"/>
                </a:lnTo>
                <a:lnTo>
                  <a:pt x="4200" y="624"/>
                </a:lnTo>
                <a:lnTo>
                  <a:pt x="4204" y="622"/>
                </a:lnTo>
                <a:lnTo>
                  <a:pt x="4208" y="618"/>
                </a:lnTo>
                <a:lnTo>
                  <a:pt x="4210" y="614"/>
                </a:lnTo>
                <a:lnTo>
                  <a:pt x="4216" y="610"/>
                </a:lnTo>
                <a:lnTo>
                  <a:pt x="4224" y="608"/>
                </a:lnTo>
                <a:lnTo>
                  <a:pt x="4232" y="612"/>
                </a:lnTo>
                <a:lnTo>
                  <a:pt x="4244" y="614"/>
                </a:lnTo>
                <a:lnTo>
                  <a:pt x="4258" y="616"/>
                </a:lnTo>
                <a:lnTo>
                  <a:pt x="4282" y="618"/>
                </a:lnTo>
                <a:lnTo>
                  <a:pt x="4304" y="620"/>
                </a:lnTo>
                <a:lnTo>
                  <a:pt x="4312" y="622"/>
                </a:lnTo>
                <a:lnTo>
                  <a:pt x="4320" y="626"/>
                </a:lnTo>
                <a:lnTo>
                  <a:pt x="4326" y="632"/>
                </a:lnTo>
                <a:lnTo>
                  <a:pt x="4330" y="634"/>
                </a:lnTo>
                <a:lnTo>
                  <a:pt x="4336" y="634"/>
                </a:lnTo>
                <a:lnTo>
                  <a:pt x="4342" y="632"/>
                </a:lnTo>
                <a:lnTo>
                  <a:pt x="4348" y="634"/>
                </a:lnTo>
                <a:lnTo>
                  <a:pt x="4358" y="636"/>
                </a:lnTo>
                <a:lnTo>
                  <a:pt x="4370" y="642"/>
                </a:lnTo>
                <a:lnTo>
                  <a:pt x="4396" y="654"/>
                </a:lnTo>
                <a:lnTo>
                  <a:pt x="4414" y="662"/>
                </a:lnTo>
                <a:lnTo>
                  <a:pt x="4420" y="666"/>
                </a:lnTo>
                <a:lnTo>
                  <a:pt x="4422" y="670"/>
                </a:lnTo>
                <a:lnTo>
                  <a:pt x="4420" y="674"/>
                </a:lnTo>
                <a:lnTo>
                  <a:pt x="4414" y="680"/>
                </a:lnTo>
                <a:lnTo>
                  <a:pt x="4412" y="682"/>
                </a:lnTo>
                <a:lnTo>
                  <a:pt x="4412" y="686"/>
                </a:lnTo>
                <a:lnTo>
                  <a:pt x="4414" y="690"/>
                </a:lnTo>
                <a:lnTo>
                  <a:pt x="4418" y="694"/>
                </a:lnTo>
                <a:lnTo>
                  <a:pt x="4432" y="704"/>
                </a:lnTo>
                <a:lnTo>
                  <a:pt x="4448" y="714"/>
                </a:lnTo>
                <a:lnTo>
                  <a:pt x="4480" y="734"/>
                </a:lnTo>
                <a:lnTo>
                  <a:pt x="4488" y="742"/>
                </a:lnTo>
                <a:lnTo>
                  <a:pt x="4490" y="746"/>
                </a:lnTo>
                <a:lnTo>
                  <a:pt x="4490" y="750"/>
                </a:lnTo>
                <a:lnTo>
                  <a:pt x="4486" y="756"/>
                </a:lnTo>
                <a:lnTo>
                  <a:pt x="4480" y="762"/>
                </a:lnTo>
                <a:lnTo>
                  <a:pt x="4468" y="776"/>
                </a:lnTo>
                <a:lnTo>
                  <a:pt x="4464" y="780"/>
                </a:lnTo>
                <a:lnTo>
                  <a:pt x="4464" y="782"/>
                </a:lnTo>
                <a:lnTo>
                  <a:pt x="4468" y="782"/>
                </a:lnTo>
                <a:lnTo>
                  <a:pt x="4478" y="780"/>
                </a:lnTo>
                <a:lnTo>
                  <a:pt x="4498" y="774"/>
                </a:lnTo>
                <a:lnTo>
                  <a:pt x="4502" y="774"/>
                </a:lnTo>
                <a:lnTo>
                  <a:pt x="4504" y="776"/>
                </a:lnTo>
                <a:lnTo>
                  <a:pt x="4508" y="782"/>
                </a:lnTo>
                <a:lnTo>
                  <a:pt x="4510" y="786"/>
                </a:lnTo>
                <a:lnTo>
                  <a:pt x="4516" y="790"/>
                </a:lnTo>
                <a:lnTo>
                  <a:pt x="4522" y="794"/>
                </a:lnTo>
                <a:lnTo>
                  <a:pt x="4522" y="798"/>
                </a:lnTo>
                <a:lnTo>
                  <a:pt x="4520" y="802"/>
                </a:lnTo>
                <a:lnTo>
                  <a:pt x="4518" y="806"/>
                </a:lnTo>
                <a:lnTo>
                  <a:pt x="4516" y="808"/>
                </a:lnTo>
                <a:lnTo>
                  <a:pt x="4516" y="812"/>
                </a:lnTo>
                <a:lnTo>
                  <a:pt x="4522" y="818"/>
                </a:lnTo>
                <a:lnTo>
                  <a:pt x="4534" y="822"/>
                </a:lnTo>
                <a:lnTo>
                  <a:pt x="4542" y="828"/>
                </a:lnTo>
                <a:lnTo>
                  <a:pt x="4544" y="832"/>
                </a:lnTo>
                <a:lnTo>
                  <a:pt x="4542" y="838"/>
                </a:lnTo>
                <a:lnTo>
                  <a:pt x="4538" y="844"/>
                </a:lnTo>
                <a:lnTo>
                  <a:pt x="4536" y="848"/>
                </a:lnTo>
                <a:lnTo>
                  <a:pt x="4534" y="854"/>
                </a:lnTo>
                <a:lnTo>
                  <a:pt x="4538" y="858"/>
                </a:lnTo>
                <a:lnTo>
                  <a:pt x="4546" y="860"/>
                </a:lnTo>
                <a:lnTo>
                  <a:pt x="4556" y="864"/>
                </a:lnTo>
                <a:lnTo>
                  <a:pt x="4564" y="870"/>
                </a:lnTo>
                <a:lnTo>
                  <a:pt x="4566" y="876"/>
                </a:lnTo>
                <a:lnTo>
                  <a:pt x="4566" y="882"/>
                </a:lnTo>
                <a:lnTo>
                  <a:pt x="4564" y="888"/>
                </a:lnTo>
                <a:lnTo>
                  <a:pt x="4560" y="894"/>
                </a:lnTo>
                <a:lnTo>
                  <a:pt x="4552" y="898"/>
                </a:lnTo>
                <a:lnTo>
                  <a:pt x="4544" y="900"/>
                </a:lnTo>
                <a:lnTo>
                  <a:pt x="4536" y="902"/>
                </a:lnTo>
                <a:lnTo>
                  <a:pt x="4530" y="906"/>
                </a:lnTo>
                <a:lnTo>
                  <a:pt x="4526" y="910"/>
                </a:lnTo>
                <a:lnTo>
                  <a:pt x="4526" y="916"/>
                </a:lnTo>
                <a:lnTo>
                  <a:pt x="4528" y="922"/>
                </a:lnTo>
                <a:lnTo>
                  <a:pt x="4530" y="928"/>
                </a:lnTo>
                <a:lnTo>
                  <a:pt x="4542" y="942"/>
                </a:lnTo>
                <a:lnTo>
                  <a:pt x="4544" y="948"/>
                </a:lnTo>
                <a:lnTo>
                  <a:pt x="4544" y="952"/>
                </a:lnTo>
                <a:lnTo>
                  <a:pt x="4540" y="954"/>
                </a:lnTo>
                <a:lnTo>
                  <a:pt x="4534" y="956"/>
                </a:lnTo>
                <a:lnTo>
                  <a:pt x="4522" y="958"/>
                </a:lnTo>
                <a:lnTo>
                  <a:pt x="4518" y="960"/>
                </a:lnTo>
                <a:lnTo>
                  <a:pt x="4520" y="962"/>
                </a:lnTo>
                <a:lnTo>
                  <a:pt x="4526" y="970"/>
                </a:lnTo>
                <a:lnTo>
                  <a:pt x="4532" y="980"/>
                </a:lnTo>
                <a:lnTo>
                  <a:pt x="4534" y="982"/>
                </a:lnTo>
                <a:lnTo>
                  <a:pt x="4538" y="986"/>
                </a:lnTo>
                <a:lnTo>
                  <a:pt x="4542" y="986"/>
                </a:lnTo>
                <a:lnTo>
                  <a:pt x="4546" y="984"/>
                </a:lnTo>
                <a:lnTo>
                  <a:pt x="4552" y="982"/>
                </a:lnTo>
                <a:lnTo>
                  <a:pt x="4560" y="984"/>
                </a:lnTo>
                <a:lnTo>
                  <a:pt x="4574" y="988"/>
                </a:lnTo>
                <a:lnTo>
                  <a:pt x="4580" y="988"/>
                </a:lnTo>
                <a:lnTo>
                  <a:pt x="4588" y="988"/>
                </a:lnTo>
                <a:lnTo>
                  <a:pt x="4594" y="984"/>
                </a:lnTo>
                <a:lnTo>
                  <a:pt x="4600" y="974"/>
                </a:lnTo>
                <a:lnTo>
                  <a:pt x="4604" y="970"/>
                </a:lnTo>
                <a:lnTo>
                  <a:pt x="4608" y="966"/>
                </a:lnTo>
                <a:lnTo>
                  <a:pt x="4616" y="960"/>
                </a:lnTo>
                <a:lnTo>
                  <a:pt x="4626" y="958"/>
                </a:lnTo>
                <a:lnTo>
                  <a:pt x="4636" y="960"/>
                </a:lnTo>
                <a:lnTo>
                  <a:pt x="4646" y="962"/>
                </a:lnTo>
                <a:lnTo>
                  <a:pt x="4652" y="966"/>
                </a:lnTo>
                <a:lnTo>
                  <a:pt x="4654" y="968"/>
                </a:lnTo>
                <a:lnTo>
                  <a:pt x="4654" y="970"/>
                </a:lnTo>
                <a:lnTo>
                  <a:pt x="4654" y="972"/>
                </a:lnTo>
                <a:lnTo>
                  <a:pt x="4648" y="976"/>
                </a:lnTo>
                <a:lnTo>
                  <a:pt x="4646" y="980"/>
                </a:lnTo>
                <a:lnTo>
                  <a:pt x="4650" y="982"/>
                </a:lnTo>
                <a:lnTo>
                  <a:pt x="4654" y="982"/>
                </a:lnTo>
                <a:lnTo>
                  <a:pt x="4660" y="984"/>
                </a:lnTo>
                <a:lnTo>
                  <a:pt x="4664" y="986"/>
                </a:lnTo>
                <a:lnTo>
                  <a:pt x="4666" y="988"/>
                </a:lnTo>
                <a:lnTo>
                  <a:pt x="4662" y="994"/>
                </a:lnTo>
                <a:lnTo>
                  <a:pt x="4660" y="996"/>
                </a:lnTo>
                <a:lnTo>
                  <a:pt x="4660" y="1000"/>
                </a:lnTo>
                <a:lnTo>
                  <a:pt x="4666" y="1006"/>
                </a:lnTo>
                <a:lnTo>
                  <a:pt x="4674" y="1010"/>
                </a:lnTo>
                <a:lnTo>
                  <a:pt x="4684" y="1014"/>
                </a:lnTo>
                <a:lnTo>
                  <a:pt x="4702" y="1020"/>
                </a:lnTo>
                <a:lnTo>
                  <a:pt x="4710" y="1022"/>
                </a:lnTo>
                <a:lnTo>
                  <a:pt x="4710" y="1024"/>
                </a:lnTo>
                <a:lnTo>
                  <a:pt x="4704" y="1032"/>
                </a:lnTo>
                <a:lnTo>
                  <a:pt x="4702" y="1038"/>
                </a:lnTo>
                <a:lnTo>
                  <a:pt x="4706" y="1044"/>
                </a:lnTo>
                <a:lnTo>
                  <a:pt x="4710" y="1050"/>
                </a:lnTo>
                <a:lnTo>
                  <a:pt x="4712" y="1052"/>
                </a:lnTo>
                <a:lnTo>
                  <a:pt x="4710" y="1054"/>
                </a:lnTo>
                <a:lnTo>
                  <a:pt x="4700" y="1052"/>
                </a:lnTo>
                <a:lnTo>
                  <a:pt x="4684" y="1048"/>
                </a:lnTo>
                <a:lnTo>
                  <a:pt x="4668" y="1040"/>
                </a:lnTo>
                <a:lnTo>
                  <a:pt x="4658" y="1034"/>
                </a:lnTo>
                <a:lnTo>
                  <a:pt x="4646" y="1032"/>
                </a:lnTo>
                <a:lnTo>
                  <a:pt x="4620" y="1028"/>
                </a:lnTo>
                <a:lnTo>
                  <a:pt x="4594" y="1028"/>
                </a:lnTo>
                <a:lnTo>
                  <a:pt x="4584" y="1030"/>
                </a:lnTo>
                <a:lnTo>
                  <a:pt x="4578" y="1032"/>
                </a:lnTo>
                <a:lnTo>
                  <a:pt x="4576" y="1036"/>
                </a:lnTo>
                <a:lnTo>
                  <a:pt x="4576" y="1040"/>
                </a:lnTo>
                <a:lnTo>
                  <a:pt x="4580" y="1044"/>
                </a:lnTo>
                <a:lnTo>
                  <a:pt x="4586" y="1048"/>
                </a:lnTo>
                <a:lnTo>
                  <a:pt x="4602" y="1056"/>
                </a:lnTo>
                <a:lnTo>
                  <a:pt x="4618" y="1058"/>
                </a:lnTo>
                <a:lnTo>
                  <a:pt x="4632" y="1060"/>
                </a:lnTo>
                <a:lnTo>
                  <a:pt x="4640" y="1064"/>
                </a:lnTo>
                <a:lnTo>
                  <a:pt x="4648" y="1068"/>
                </a:lnTo>
                <a:lnTo>
                  <a:pt x="4652" y="1072"/>
                </a:lnTo>
                <a:lnTo>
                  <a:pt x="4656" y="1076"/>
                </a:lnTo>
                <a:lnTo>
                  <a:pt x="4660" y="1082"/>
                </a:lnTo>
                <a:lnTo>
                  <a:pt x="4668" y="1084"/>
                </a:lnTo>
                <a:lnTo>
                  <a:pt x="4680" y="1086"/>
                </a:lnTo>
                <a:lnTo>
                  <a:pt x="4694" y="1088"/>
                </a:lnTo>
                <a:lnTo>
                  <a:pt x="4702" y="1092"/>
                </a:lnTo>
                <a:lnTo>
                  <a:pt x="4704" y="1094"/>
                </a:lnTo>
                <a:lnTo>
                  <a:pt x="4706" y="1098"/>
                </a:lnTo>
                <a:lnTo>
                  <a:pt x="4704" y="1106"/>
                </a:lnTo>
                <a:lnTo>
                  <a:pt x="4702" y="1112"/>
                </a:lnTo>
                <a:lnTo>
                  <a:pt x="4706" y="1118"/>
                </a:lnTo>
                <a:lnTo>
                  <a:pt x="4710" y="1120"/>
                </a:lnTo>
                <a:lnTo>
                  <a:pt x="4712" y="1120"/>
                </a:lnTo>
                <a:lnTo>
                  <a:pt x="4716" y="1116"/>
                </a:lnTo>
                <a:lnTo>
                  <a:pt x="4718" y="1112"/>
                </a:lnTo>
                <a:lnTo>
                  <a:pt x="4724" y="1106"/>
                </a:lnTo>
                <a:lnTo>
                  <a:pt x="4726" y="1108"/>
                </a:lnTo>
                <a:lnTo>
                  <a:pt x="4726" y="1114"/>
                </a:lnTo>
                <a:lnTo>
                  <a:pt x="4724" y="1120"/>
                </a:lnTo>
                <a:lnTo>
                  <a:pt x="4718" y="1134"/>
                </a:lnTo>
                <a:lnTo>
                  <a:pt x="4712" y="1148"/>
                </a:lnTo>
                <a:lnTo>
                  <a:pt x="4708" y="1162"/>
                </a:lnTo>
                <a:lnTo>
                  <a:pt x="4708" y="1170"/>
                </a:lnTo>
                <a:lnTo>
                  <a:pt x="4708" y="1174"/>
                </a:lnTo>
                <a:lnTo>
                  <a:pt x="4712" y="1182"/>
                </a:lnTo>
                <a:lnTo>
                  <a:pt x="4712" y="1184"/>
                </a:lnTo>
                <a:lnTo>
                  <a:pt x="4712" y="1186"/>
                </a:lnTo>
                <a:lnTo>
                  <a:pt x="4702" y="1192"/>
                </a:lnTo>
                <a:lnTo>
                  <a:pt x="4694" y="1194"/>
                </a:lnTo>
                <a:lnTo>
                  <a:pt x="4686" y="1194"/>
                </a:lnTo>
                <a:lnTo>
                  <a:pt x="4674" y="1192"/>
                </a:lnTo>
                <a:lnTo>
                  <a:pt x="4664" y="1190"/>
                </a:lnTo>
                <a:lnTo>
                  <a:pt x="4658" y="1190"/>
                </a:lnTo>
                <a:lnTo>
                  <a:pt x="4654" y="1192"/>
                </a:lnTo>
                <a:lnTo>
                  <a:pt x="4650" y="1196"/>
                </a:lnTo>
                <a:lnTo>
                  <a:pt x="4644" y="1198"/>
                </a:lnTo>
                <a:lnTo>
                  <a:pt x="4632" y="1200"/>
                </a:lnTo>
                <a:lnTo>
                  <a:pt x="4624" y="1204"/>
                </a:lnTo>
                <a:lnTo>
                  <a:pt x="4622" y="1206"/>
                </a:lnTo>
                <a:lnTo>
                  <a:pt x="4624" y="1208"/>
                </a:lnTo>
                <a:lnTo>
                  <a:pt x="4624" y="1212"/>
                </a:lnTo>
                <a:lnTo>
                  <a:pt x="4622" y="1214"/>
                </a:lnTo>
                <a:lnTo>
                  <a:pt x="4620" y="1214"/>
                </a:lnTo>
                <a:lnTo>
                  <a:pt x="4620" y="1216"/>
                </a:lnTo>
                <a:lnTo>
                  <a:pt x="4628" y="1220"/>
                </a:lnTo>
                <a:lnTo>
                  <a:pt x="4632" y="1224"/>
                </a:lnTo>
                <a:lnTo>
                  <a:pt x="4632" y="1228"/>
                </a:lnTo>
                <a:lnTo>
                  <a:pt x="4628" y="1232"/>
                </a:lnTo>
                <a:lnTo>
                  <a:pt x="4624" y="1234"/>
                </a:lnTo>
                <a:lnTo>
                  <a:pt x="4614" y="1240"/>
                </a:lnTo>
                <a:lnTo>
                  <a:pt x="4610" y="1242"/>
                </a:lnTo>
                <a:lnTo>
                  <a:pt x="4610" y="1246"/>
                </a:lnTo>
                <a:lnTo>
                  <a:pt x="4610" y="1252"/>
                </a:lnTo>
                <a:lnTo>
                  <a:pt x="4608" y="1260"/>
                </a:lnTo>
                <a:lnTo>
                  <a:pt x="4600" y="1284"/>
                </a:lnTo>
                <a:lnTo>
                  <a:pt x="4598" y="1290"/>
                </a:lnTo>
                <a:lnTo>
                  <a:pt x="4598" y="1296"/>
                </a:lnTo>
                <a:lnTo>
                  <a:pt x="4602" y="1300"/>
                </a:lnTo>
                <a:lnTo>
                  <a:pt x="4608" y="1302"/>
                </a:lnTo>
                <a:lnTo>
                  <a:pt x="4624" y="1304"/>
                </a:lnTo>
                <a:lnTo>
                  <a:pt x="4648" y="1304"/>
                </a:lnTo>
                <a:lnTo>
                  <a:pt x="4636" y="1312"/>
                </a:lnTo>
                <a:lnTo>
                  <a:pt x="4626" y="1320"/>
                </a:lnTo>
                <a:lnTo>
                  <a:pt x="4618" y="1328"/>
                </a:lnTo>
                <a:lnTo>
                  <a:pt x="4612" y="1336"/>
                </a:lnTo>
                <a:lnTo>
                  <a:pt x="4608" y="1346"/>
                </a:lnTo>
                <a:lnTo>
                  <a:pt x="4608" y="1354"/>
                </a:lnTo>
                <a:lnTo>
                  <a:pt x="4610" y="1360"/>
                </a:lnTo>
                <a:lnTo>
                  <a:pt x="4616" y="1368"/>
                </a:lnTo>
                <a:lnTo>
                  <a:pt x="4622" y="1372"/>
                </a:lnTo>
                <a:lnTo>
                  <a:pt x="4626" y="1376"/>
                </a:lnTo>
                <a:lnTo>
                  <a:pt x="4628" y="1384"/>
                </a:lnTo>
                <a:lnTo>
                  <a:pt x="4628" y="1388"/>
                </a:lnTo>
                <a:lnTo>
                  <a:pt x="4630" y="1390"/>
                </a:lnTo>
                <a:lnTo>
                  <a:pt x="4632" y="1392"/>
                </a:lnTo>
                <a:lnTo>
                  <a:pt x="4642" y="1394"/>
                </a:lnTo>
                <a:lnTo>
                  <a:pt x="4650" y="1398"/>
                </a:lnTo>
                <a:lnTo>
                  <a:pt x="4654" y="1404"/>
                </a:lnTo>
                <a:lnTo>
                  <a:pt x="4656" y="1410"/>
                </a:lnTo>
                <a:lnTo>
                  <a:pt x="4654" y="1414"/>
                </a:lnTo>
                <a:lnTo>
                  <a:pt x="4654" y="1418"/>
                </a:lnTo>
                <a:lnTo>
                  <a:pt x="4656" y="1422"/>
                </a:lnTo>
                <a:lnTo>
                  <a:pt x="4660" y="1424"/>
                </a:lnTo>
                <a:lnTo>
                  <a:pt x="4664" y="1430"/>
                </a:lnTo>
                <a:lnTo>
                  <a:pt x="4666" y="1434"/>
                </a:lnTo>
                <a:lnTo>
                  <a:pt x="4666" y="1440"/>
                </a:lnTo>
                <a:lnTo>
                  <a:pt x="4668" y="1448"/>
                </a:lnTo>
                <a:lnTo>
                  <a:pt x="4670" y="1450"/>
                </a:lnTo>
                <a:lnTo>
                  <a:pt x="4672" y="1452"/>
                </a:lnTo>
                <a:lnTo>
                  <a:pt x="4672" y="1462"/>
                </a:lnTo>
                <a:lnTo>
                  <a:pt x="4672" y="1476"/>
                </a:lnTo>
                <a:lnTo>
                  <a:pt x="4674" y="1482"/>
                </a:lnTo>
                <a:lnTo>
                  <a:pt x="4676" y="1486"/>
                </a:lnTo>
                <a:lnTo>
                  <a:pt x="4678" y="1488"/>
                </a:lnTo>
                <a:lnTo>
                  <a:pt x="4684" y="1486"/>
                </a:lnTo>
                <a:lnTo>
                  <a:pt x="4690" y="1480"/>
                </a:lnTo>
                <a:lnTo>
                  <a:pt x="4696" y="1470"/>
                </a:lnTo>
                <a:lnTo>
                  <a:pt x="4706" y="1454"/>
                </a:lnTo>
                <a:lnTo>
                  <a:pt x="4708" y="1454"/>
                </a:lnTo>
                <a:lnTo>
                  <a:pt x="4710" y="1456"/>
                </a:lnTo>
                <a:lnTo>
                  <a:pt x="4712" y="1462"/>
                </a:lnTo>
                <a:lnTo>
                  <a:pt x="4714" y="1462"/>
                </a:lnTo>
                <a:lnTo>
                  <a:pt x="4720" y="1460"/>
                </a:lnTo>
                <a:lnTo>
                  <a:pt x="4726" y="1456"/>
                </a:lnTo>
                <a:lnTo>
                  <a:pt x="4732" y="1454"/>
                </a:lnTo>
                <a:lnTo>
                  <a:pt x="4738" y="1452"/>
                </a:lnTo>
                <a:lnTo>
                  <a:pt x="4742" y="1452"/>
                </a:lnTo>
                <a:lnTo>
                  <a:pt x="4748" y="1454"/>
                </a:lnTo>
                <a:lnTo>
                  <a:pt x="4752" y="1458"/>
                </a:lnTo>
                <a:lnTo>
                  <a:pt x="4756" y="1462"/>
                </a:lnTo>
                <a:lnTo>
                  <a:pt x="4758" y="1468"/>
                </a:lnTo>
                <a:lnTo>
                  <a:pt x="4758" y="1474"/>
                </a:lnTo>
                <a:lnTo>
                  <a:pt x="4756" y="1474"/>
                </a:lnTo>
                <a:lnTo>
                  <a:pt x="4748" y="1470"/>
                </a:lnTo>
                <a:lnTo>
                  <a:pt x="4738" y="1462"/>
                </a:lnTo>
                <a:lnTo>
                  <a:pt x="4732" y="1462"/>
                </a:lnTo>
                <a:lnTo>
                  <a:pt x="4728" y="1462"/>
                </a:lnTo>
                <a:lnTo>
                  <a:pt x="4724" y="1466"/>
                </a:lnTo>
                <a:lnTo>
                  <a:pt x="4724" y="1468"/>
                </a:lnTo>
                <a:lnTo>
                  <a:pt x="4732" y="1472"/>
                </a:lnTo>
                <a:lnTo>
                  <a:pt x="4734" y="1474"/>
                </a:lnTo>
                <a:lnTo>
                  <a:pt x="4736" y="1476"/>
                </a:lnTo>
                <a:lnTo>
                  <a:pt x="4734" y="1476"/>
                </a:lnTo>
                <a:lnTo>
                  <a:pt x="4726" y="1478"/>
                </a:lnTo>
                <a:lnTo>
                  <a:pt x="4720" y="1478"/>
                </a:lnTo>
                <a:lnTo>
                  <a:pt x="4716" y="1480"/>
                </a:lnTo>
                <a:lnTo>
                  <a:pt x="4716" y="1482"/>
                </a:lnTo>
                <a:lnTo>
                  <a:pt x="4716" y="1484"/>
                </a:lnTo>
                <a:lnTo>
                  <a:pt x="4718" y="1486"/>
                </a:lnTo>
                <a:lnTo>
                  <a:pt x="4716" y="1488"/>
                </a:lnTo>
                <a:lnTo>
                  <a:pt x="4712" y="1490"/>
                </a:lnTo>
                <a:lnTo>
                  <a:pt x="4704" y="1492"/>
                </a:lnTo>
                <a:lnTo>
                  <a:pt x="4692" y="1494"/>
                </a:lnTo>
                <a:lnTo>
                  <a:pt x="4694" y="1496"/>
                </a:lnTo>
                <a:lnTo>
                  <a:pt x="4696" y="1500"/>
                </a:lnTo>
                <a:lnTo>
                  <a:pt x="4696" y="1502"/>
                </a:lnTo>
                <a:lnTo>
                  <a:pt x="4694" y="1502"/>
                </a:lnTo>
                <a:lnTo>
                  <a:pt x="4692" y="1504"/>
                </a:lnTo>
                <a:lnTo>
                  <a:pt x="4690" y="1506"/>
                </a:lnTo>
                <a:lnTo>
                  <a:pt x="4694" y="1510"/>
                </a:lnTo>
                <a:lnTo>
                  <a:pt x="4696" y="1512"/>
                </a:lnTo>
                <a:lnTo>
                  <a:pt x="4698" y="1516"/>
                </a:lnTo>
                <a:lnTo>
                  <a:pt x="4696" y="1518"/>
                </a:lnTo>
                <a:lnTo>
                  <a:pt x="4696" y="1522"/>
                </a:lnTo>
                <a:lnTo>
                  <a:pt x="4696" y="1524"/>
                </a:lnTo>
                <a:lnTo>
                  <a:pt x="4698" y="1532"/>
                </a:lnTo>
                <a:lnTo>
                  <a:pt x="4710" y="1552"/>
                </a:lnTo>
                <a:lnTo>
                  <a:pt x="4714" y="1556"/>
                </a:lnTo>
                <a:lnTo>
                  <a:pt x="4718" y="1560"/>
                </a:lnTo>
                <a:lnTo>
                  <a:pt x="4728" y="1562"/>
                </a:lnTo>
                <a:lnTo>
                  <a:pt x="4734" y="1562"/>
                </a:lnTo>
                <a:lnTo>
                  <a:pt x="4734" y="1564"/>
                </a:lnTo>
                <a:lnTo>
                  <a:pt x="4734" y="1568"/>
                </a:lnTo>
                <a:lnTo>
                  <a:pt x="4734" y="1572"/>
                </a:lnTo>
                <a:lnTo>
                  <a:pt x="4734" y="1574"/>
                </a:lnTo>
                <a:lnTo>
                  <a:pt x="4738" y="1582"/>
                </a:lnTo>
                <a:lnTo>
                  <a:pt x="4742" y="1588"/>
                </a:lnTo>
                <a:lnTo>
                  <a:pt x="4744" y="1592"/>
                </a:lnTo>
                <a:lnTo>
                  <a:pt x="4744" y="1596"/>
                </a:lnTo>
                <a:lnTo>
                  <a:pt x="4744" y="1604"/>
                </a:lnTo>
                <a:lnTo>
                  <a:pt x="4746" y="1610"/>
                </a:lnTo>
                <a:lnTo>
                  <a:pt x="4752" y="1614"/>
                </a:lnTo>
                <a:lnTo>
                  <a:pt x="4762" y="1618"/>
                </a:lnTo>
                <a:lnTo>
                  <a:pt x="4768" y="1622"/>
                </a:lnTo>
                <a:lnTo>
                  <a:pt x="4770" y="1626"/>
                </a:lnTo>
                <a:lnTo>
                  <a:pt x="4772" y="1630"/>
                </a:lnTo>
                <a:lnTo>
                  <a:pt x="4770" y="1634"/>
                </a:lnTo>
                <a:lnTo>
                  <a:pt x="4770" y="1638"/>
                </a:lnTo>
                <a:lnTo>
                  <a:pt x="4770" y="1640"/>
                </a:lnTo>
                <a:lnTo>
                  <a:pt x="4774" y="1638"/>
                </a:lnTo>
                <a:lnTo>
                  <a:pt x="4778" y="1638"/>
                </a:lnTo>
                <a:lnTo>
                  <a:pt x="4780" y="1640"/>
                </a:lnTo>
                <a:lnTo>
                  <a:pt x="4782" y="1646"/>
                </a:lnTo>
                <a:lnTo>
                  <a:pt x="4782" y="1654"/>
                </a:lnTo>
                <a:lnTo>
                  <a:pt x="4784" y="1656"/>
                </a:lnTo>
                <a:lnTo>
                  <a:pt x="4786" y="1656"/>
                </a:lnTo>
                <a:lnTo>
                  <a:pt x="4792" y="1654"/>
                </a:lnTo>
                <a:lnTo>
                  <a:pt x="4794" y="1656"/>
                </a:lnTo>
                <a:lnTo>
                  <a:pt x="4794" y="1662"/>
                </a:lnTo>
                <a:lnTo>
                  <a:pt x="4790" y="1670"/>
                </a:lnTo>
                <a:lnTo>
                  <a:pt x="4790" y="1676"/>
                </a:lnTo>
                <a:lnTo>
                  <a:pt x="4792" y="1678"/>
                </a:lnTo>
                <a:lnTo>
                  <a:pt x="4802" y="1678"/>
                </a:lnTo>
                <a:lnTo>
                  <a:pt x="4814" y="1678"/>
                </a:lnTo>
                <a:lnTo>
                  <a:pt x="4816" y="1680"/>
                </a:lnTo>
                <a:lnTo>
                  <a:pt x="4816" y="1684"/>
                </a:lnTo>
                <a:lnTo>
                  <a:pt x="4814" y="1688"/>
                </a:lnTo>
                <a:lnTo>
                  <a:pt x="4814" y="1692"/>
                </a:lnTo>
                <a:lnTo>
                  <a:pt x="4816" y="1694"/>
                </a:lnTo>
                <a:lnTo>
                  <a:pt x="4820" y="1694"/>
                </a:lnTo>
                <a:lnTo>
                  <a:pt x="4826" y="1694"/>
                </a:lnTo>
                <a:lnTo>
                  <a:pt x="4830" y="1696"/>
                </a:lnTo>
                <a:lnTo>
                  <a:pt x="4832" y="1698"/>
                </a:lnTo>
                <a:lnTo>
                  <a:pt x="4834" y="1700"/>
                </a:lnTo>
                <a:lnTo>
                  <a:pt x="4832" y="1702"/>
                </a:lnTo>
                <a:lnTo>
                  <a:pt x="4830" y="1702"/>
                </a:lnTo>
                <a:lnTo>
                  <a:pt x="4826" y="1704"/>
                </a:lnTo>
                <a:lnTo>
                  <a:pt x="4826" y="1708"/>
                </a:lnTo>
                <a:lnTo>
                  <a:pt x="4826" y="1712"/>
                </a:lnTo>
                <a:lnTo>
                  <a:pt x="4830" y="1720"/>
                </a:lnTo>
                <a:lnTo>
                  <a:pt x="4832" y="1724"/>
                </a:lnTo>
                <a:lnTo>
                  <a:pt x="4836" y="1726"/>
                </a:lnTo>
                <a:lnTo>
                  <a:pt x="4840" y="1726"/>
                </a:lnTo>
                <a:lnTo>
                  <a:pt x="4846" y="1726"/>
                </a:lnTo>
                <a:lnTo>
                  <a:pt x="4852" y="1722"/>
                </a:lnTo>
                <a:lnTo>
                  <a:pt x="4860" y="1716"/>
                </a:lnTo>
                <a:lnTo>
                  <a:pt x="4868" y="1712"/>
                </a:lnTo>
                <a:lnTo>
                  <a:pt x="4874" y="1710"/>
                </a:lnTo>
                <a:lnTo>
                  <a:pt x="4878" y="1712"/>
                </a:lnTo>
                <a:lnTo>
                  <a:pt x="4880" y="1712"/>
                </a:lnTo>
                <a:lnTo>
                  <a:pt x="4884" y="1716"/>
                </a:lnTo>
                <a:lnTo>
                  <a:pt x="4886" y="1716"/>
                </a:lnTo>
                <a:lnTo>
                  <a:pt x="4890" y="1712"/>
                </a:lnTo>
                <a:lnTo>
                  <a:pt x="4900" y="1706"/>
                </a:lnTo>
                <a:lnTo>
                  <a:pt x="4910" y="1702"/>
                </a:lnTo>
                <a:lnTo>
                  <a:pt x="4916" y="1698"/>
                </a:lnTo>
                <a:lnTo>
                  <a:pt x="4918" y="1696"/>
                </a:lnTo>
                <a:lnTo>
                  <a:pt x="4918" y="1692"/>
                </a:lnTo>
                <a:lnTo>
                  <a:pt x="4918" y="1688"/>
                </a:lnTo>
                <a:lnTo>
                  <a:pt x="4918" y="1686"/>
                </a:lnTo>
                <a:lnTo>
                  <a:pt x="4920" y="1686"/>
                </a:lnTo>
                <a:lnTo>
                  <a:pt x="4924" y="1690"/>
                </a:lnTo>
                <a:lnTo>
                  <a:pt x="4926" y="1694"/>
                </a:lnTo>
                <a:lnTo>
                  <a:pt x="4926" y="1698"/>
                </a:lnTo>
                <a:lnTo>
                  <a:pt x="4926" y="1704"/>
                </a:lnTo>
                <a:lnTo>
                  <a:pt x="4922" y="1708"/>
                </a:lnTo>
                <a:lnTo>
                  <a:pt x="4914" y="1718"/>
                </a:lnTo>
                <a:lnTo>
                  <a:pt x="4912" y="1724"/>
                </a:lnTo>
                <a:lnTo>
                  <a:pt x="4912" y="1728"/>
                </a:lnTo>
                <a:lnTo>
                  <a:pt x="4916" y="1730"/>
                </a:lnTo>
                <a:lnTo>
                  <a:pt x="4926" y="1736"/>
                </a:lnTo>
                <a:lnTo>
                  <a:pt x="4936" y="1738"/>
                </a:lnTo>
                <a:lnTo>
                  <a:pt x="4944" y="1738"/>
                </a:lnTo>
                <a:lnTo>
                  <a:pt x="4956" y="1738"/>
                </a:lnTo>
                <a:lnTo>
                  <a:pt x="4962" y="1738"/>
                </a:lnTo>
                <a:lnTo>
                  <a:pt x="4962" y="1740"/>
                </a:lnTo>
                <a:lnTo>
                  <a:pt x="4962" y="1744"/>
                </a:lnTo>
                <a:lnTo>
                  <a:pt x="4956" y="1752"/>
                </a:lnTo>
                <a:lnTo>
                  <a:pt x="4954" y="1758"/>
                </a:lnTo>
                <a:lnTo>
                  <a:pt x="4952" y="1762"/>
                </a:lnTo>
                <a:lnTo>
                  <a:pt x="4954" y="1766"/>
                </a:lnTo>
                <a:lnTo>
                  <a:pt x="4958" y="1768"/>
                </a:lnTo>
                <a:lnTo>
                  <a:pt x="4964" y="1770"/>
                </a:lnTo>
                <a:lnTo>
                  <a:pt x="4968" y="1770"/>
                </a:lnTo>
                <a:lnTo>
                  <a:pt x="4974" y="1768"/>
                </a:lnTo>
                <a:lnTo>
                  <a:pt x="4978" y="1766"/>
                </a:lnTo>
                <a:lnTo>
                  <a:pt x="4988" y="1758"/>
                </a:lnTo>
                <a:lnTo>
                  <a:pt x="4990" y="1758"/>
                </a:lnTo>
                <a:lnTo>
                  <a:pt x="4992" y="1758"/>
                </a:lnTo>
                <a:lnTo>
                  <a:pt x="4998" y="1762"/>
                </a:lnTo>
                <a:lnTo>
                  <a:pt x="5006" y="1770"/>
                </a:lnTo>
                <a:lnTo>
                  <a:pt x="5018" y="1776"/>
                </a:lnTo>
                <a:lnTo>
                  <a:pt x="5022" y="1776"/>
                </a:lnTo>
                <a:lnTo>
                  <a:pt x="5026" y="1774"/>
                </a:lnTo>
                <a:lnTo>
                  <a:pt x="5030" y="1772"/>
                </a:lnTo>
                <a:lnTo>
                  <a:pt x="5034" y="1768"/>
                </a:lnTo>
                <a:lnTo>
                  <a:pt x="5036" y="1762"/>
                </a:lnTo>
                <a:lnTo>
                  <a:pt x="5036" y="1756"/>
                </a:lnTo>
                <a:lnTo>
                  <a:pt x="5036" y="1748"/>
                </a:lnTo>
                <a:lnTo>
                  <a:pt x="5034" y="1746"/>
                </a:lnTo>
                <a:lnTo>
                  <a:pt x="5030" y="1744"/>
                </a:lnTo>
                <a:lnTo>
                  <a:pt x="5028" y="1744"/>
                </a:lnTo>
                <a:lnTo>
                  <a:pt x="5022" y="1746"/>
                </a:lnTo>
                <a:lnTo>
                  <a:pt x="5024" y="1742"/>
                </a:lnTo>
                <a:lnTo>
                  <a:pt x="5026" y="1740"/>
                </a:lnTo>
                <a:lnTo>
                  <a:pt x="5030" y="1736"/>
                </a:lnTo>
                <a:lnTo>
                  <a:pt x="5040" y="1732"/>
                </a:lnTo>
                <a:lnTo>
                  <a:pt x="5044" y="1730"/>
                </a:lnTo>
                <a:lnTo>
                  <a:pt x="5048" y="1728"/>
                </a:lnTo>
                <a:lnTo>
                  <a:pt x="5048" y="1724"/>
                </a:lnTo>
                <a:lnTo>
                  <a:pt x="5048" y="1718"/>
                </a:lnTo>
                <a:lnTo>
                  <a:pt x="5048" y="1710"/>
                </a:lnTo>
                <a:lnTo>
                  <a:pt x="5050" y="1700"/>
                </a:lnTo>
                <a:lnTo>
                  <a:pt x="5060" y="1676"/>
                </a:lnTo>
                <a:lnTo>
                  <a:pt x="5070" y="1650"/>
                </a:lnTo>
                <a:lnTo>
                  <a:pt x="5072" y="1640"/>
                </a:lnTo>
                <a:lnTo>
                  <a:pt x="5072" y="1630"/>
                </a:lnTo>
                <a:lnTo>
                  <a:pt x="5070" y="1624"/>
                </a:lnTo>
                <a:lnTo>
                  <a:pt x="5068" y="1622"/>
                </a:lnTo>
                <a:lnTo>
                  <a:pt x="5066" y="1620"/>
                </a:lnTo>
                <a:lnTo>
                  <a:pt x="5064" y="1622"/>
                </a:lnTo>
                <a:lnTo>
                  <a:pt x="5062" y="1622"/>
                </a:lnTo>
                <a:lnTo>
                  <a:pt x="5060" y="1622"/>
                </a:lnTo>
                <a:lnTo>
                  <a:pt x="5056" y="1620"/>
                </a:lnTo>
                <a:lnTo>
                  <a:pt x="5050" y="1614"/>
                </a:lnTo>
                <a:lnTo>
                  <a:pt x="5048" y="1610"/>
                </a:lnTo>
                <a:lnTo>
                  <a:pt x="5048" y="1608"/>
                </a:lnTo>
                <a:lnTo>
                  <a:pt x="5058" y="1612"/>
                </a:lnTo>
                <a:lnTo>
                  <a:pt x="5068" y="1614"/>
                </a:lnTo>
                <a:lnTo>
                  <a:pt x="5072" y="1614"/>
                </a:lnTo>
                <a:lnTo>
                  <a:pt x="5072" y="1610"/>
                </a:lnTo>
                <a:lnTo>
                  <a:pt x="5070" y="1604"/>
                </a:lnTo>
                <a:lnTo>
                  <a:pt x="5068" y="1602"/>
                </a:lnTo>
                <a:lnTo>
                  <a:pt x="5062" y="1598"/>
                </a:lnTo>
                <a:lnTo>
                  <a:pt x="5056" y="1596"/>
                </a:lnTo>
                <a:lnTo>
                  <a:pt x="5056" y="1594"/>
                </a:lnTo>
                <a:lnTo>
                  <a:pt x="5058" y="1592"/>
                </a:lnTo>
                <a:lnTo>
                  <a:pt x="5062" y="1588"/>
                </a:lnTo>
                <a:lnTo>
                  <a:pt x="5066" y="1586"/>
                </a:lnTo>
                <a:lnTo>
                  <a:pt x="5080" y="1584"/>
                </a:lnTo>
                <a:lnTo>
                  <a:pt x="5086" y="1582"/>
                </a:lnTo>
                <a:lnTo>
                  <a:pt x="5092" y="1578"/>
                </a:lnTo>
                <a:lnTo>
                  <a:pt x="5096" y="1574"/>
                </a:lnTo>
                <a:lnTo>
                  <a:pt x="5098" y="1566"/>
                </a:lnTo>
                <a:lnTo>
                  <a:pt x="5100" y="1560"/>
                </a:lnTo>
                <a:lnTo>
                  <a:pt x="5102" y="1556"/>
                </a:lnTo>
                <a:lnTo>
                  <a:pt x="5106" y="1556"/>
                </a:lnTo>
                <a:lnTo>
                  <a:pt x="5108" y="1558"/>
                </a:lnTo>
                <a:lnTo>
                  <a:pt x="5114" y="1562"/>
                </a:lnTo>
                <a:lnTo>
                  <a:pt x="5116" y="1560"/>
                </a:lnTo>
                <a:lnTo>
                  <a:pt x="5116" y="1556"/>
                </a:lnTo>
                <a:lnTo>
                  <a:pt x="5118" y="1550"/>
                </a:lnTo>
                <a:lnTo>
                  <a:pt x="5122" y="1544"/>
                </a:lnTo>
                <a:lnTo>
                  <a:pt x="5130" y="1538"/>
                </a:lnTo>
                <a:lnTo>
                  <a:pt x="5136" y="1530"/>
                </a:lnTo>
                <a:lnTo>
                  <a:pt x="5138" y="1526"/>
                </a:lnTo>
                <a:lnTo>
                  <a:pt x="5138" y="1520"/>
                </a:lnTo>
                <a:lnTo>
                  <a:pt x="5136" y="1508"/>
                </a:lnTo>
                <a:lnTo>
                  <a:pt x="5138" y="1502"/>
                </a:lnTo>
                <a:lnTo>
                  <a:pt x="5136" y="1500"/>
                </a:lnTo>
                <a:lnTo>
                  <a:pt x="5134" y="1498"/>
                </a:lnTo>
                <a:lnTo>
                  <a:pt x="5122" y="1498"/>
                </a:lnTo>
                <a:lnTo>
                  <a:pt x="5114" y="1496"/>
                </a:lnTo>
                <a:lnTo>
                  <a:pt x="5106" y="1494"/>
                </a:lnTo>
                <a:lnTo>
                  <a:pt x="5102" y="1492"/>
                </a:lnTo>
                <a:lnTo>
                  <a:pt x="5098" y="1488"/>
                </a:lnTo>
                <a:lnTo>
                  <a:pt x="5098" y="1486"/>
                </a:lnTo>
                <a:lnTo>
                  <a:pt x="5098" y="1484"/>
                </a:lnTo>
                <a:lnTo>
                  <a:pt x="5100" y="1484"/>
                </a:lnTo>
                <a:lnTo>
                  <a:pt x="5106" y="1484"/>
                </a:lnTo>
                <a:lnTo>
                  <a:pt x="5112" y="1486"/>
                </a:lnTo>
                <a:lnTo>
                  <a:pt x="5116" y="1486"/>
                </a:lnTo>
                <a:lnTo>
                  <a:pt x="5124" y="1484"/>
                </a:lnTo>
                <a:lnTo>
                  <a:pt x="5130" y="1482"/>
                </a:lnTo>
                <a:lnTo>
                  <a:pt x="5136" y="1482"/>
                </a:lnTo>
                <a:lnTo>
                  <a:pt x="5144" y="1482"/>
                </a:lnTo>
                <a:lnTo>
                  <a:pt x="5144" y="1480"/>
                </a:lnTo>
                <a:lnTo>
                  <a:pt x="5144" y="1478"/>
                </a:lnTo>
                <a:lnTo>
                  <a:pt x="5140" y="1468"/>
                </a:lnTo>
                <a:lnTo>
                  <a:pt x="5126" y="1454"/>
                </a:lnTo>
                <a:lnTo>
                  <a:pt x="5120" y="1446"/>
                </a:lnTo>
                <a:lnTo>
                  <a:pt x="5116" y="1440"/>
                </a:lnTo>
                <a:lnTo>
                  <a:pt x="5118" y="1436"/>
                </a:lnTo>
                <a:lnTo>
                  <a:pt x="5120" y="1434"/>
                </a:lnTo>
                <a:lnTo>
                  <a:pt x="5126" y="1434"/>
                </a:lnTo>
                <a:lnTo>
                  <a:pt x="5132" y="1434"/>
                </a:lnTo>
                <a:lnTo>
                  <a:pt x="5146" y="1436"/>
                </a:lnTo>
                <a:lnTo>
                  <a:pt x="5152" y="1438"/>
                </a:lnTo>
                <a:lnTo>
                  <a:pt x="5158" y="1436"/>
                </a:lnTo>
                <a:lnTo>
                  <a:pt x="5160" y="1432"/>
                </a:lnTo>
                <a:lnTo>
                  <a:pt x="5164" y="1428"/>
                </a:lnTo>
                <a:lnTo>
                  <a:pt x="5168" y="1420"/>
                </a:lnTo>
                <a:lnTo>
                  <a:pt x="5170" y="1418"/>
                </a:lnTo>
                <a:lnTo>
                  <a:pt x="5174" y="1418"/>
                </a:lnTo>
                <a:lnTo>
                  <a:pt x="5180" y="1418"/>
                </a:lnTo>
                <a:lnTo>
                  <a:pt x="5184" y="1418"/>
                </a:lnTo>
                <a:lnTo>
                  <a:pt x="5180" y="1414"/>
                </a:lnTo>
                <a:lnTo>
                  <a:pt x="5170" y="1408"/>
                </a:lnTo>
                <a:lnTo>
                  <a:pt x="5162" y="1404"/>
                </a:lnTo>
                <a:lnTo>
                  <a:pt x="5162" y="1402"/>
                </a:lnTo>
                <a:lnTo>
                  <a:pt x="5168" y="1402"/>
                </a:lnTo>
                <a:lnTo>
                  <a:pt x="5174" y="1398"/>
                </a:lnTo>
                <a:lnTo>
                  <a:pt x="5180" y="1396"/>
                </a:lnTo>
                <a:lnTo>
                  <a:pt x="5188" y="1398"/>
                </a:lnTo>
                <a:lnTo>
                  <a:pt x="5196" y="1398"/>
                </a:lnTo>
                <a:lnTo>
                  <a:pt x="5208" y="1398"/>
                </a:lnTo>
                <a:lnTo>
                  <a:pt x="5218" y="1396"/>
                </a:lnTo>
                <a:lnTo>
                  <a:pt x="5224" y="1396"/>
                </a:lnTo>
                <a:lnTo>
                  <a:pt x="5230" y="1394"/>
                </a:lnTo>
                <a:lnTo>
                  <a:pt x="5234" y="1390"/>
                </a:lnTo>
                <a:lnTo>
                  <a:pt x="5236" y="1386"/>
                </a:lnTo>
                <a:lnTo>
                  <a:pt x="5234" y="1382"/>
                </a:lnTo>
                <a:lnTo>
                  <a:pt x="5234" y="1380"/>
                </a:lnTo>
                <a:lnTo>
                  <a:pt x="5238" y="1376"/>
                </a:lnTo>
                <a:lnTo>
                  <a:pt x="5242" y="1370"/>
                </a:lnTo>
                <a:lnTo>
                  <a:pt x="5240" y="1368"/>
                </a:lnTo>
                <a:lnTo>
                  <a:pt x="5240" y="1364"/>
                </a:lnTo>
                <a:lnTo>
                  <a:pt x="5248" y="1358"/>
                </a:lnTo>
                <a:lnTo>
                  <a:pt x="5250" y="1356"/>
                </a:lnTo>
                <a:lnTo>
                  <a:pt x="5252" y="1354"/>
                </a:lnTo>
                <a:lnTo>
                  <a:pt x="5250" y="1350"/>
                </a:lnTo>
                <a:lnTo>
                  <a:pt x="5248" y="1348"/>
                </a:lnTo>
                <a:lnTo>
                  <a:pt x="5242" y="1346"/>
                </a:lnTo>
                <a:lnTo>
                  <a:pt x="5242" y="1344"/>
                </a:lnTo>
                <a:lnTo>
                  <a:pt x="5242" y="1342"/>
                </a:lnTo>
                <a:lnTo>
                  <a:pt x="5246" y="1342"/>
                </a:lnTo>
                <a:lnTo>
                  <a:pt x="5250" y="1342"/>
                </a:lnTo>
                <a:lnTo>
                  <a:pt x="5256" y="1344"/>
                </a:lnTo>
                <a:lnTo>
                  <a:pt x="5266" y="1344"/>
                </a:lnTo>
                <a:lnTo>
                  <a:pt x="5272" y="1344"/>
                </a:lnTo>
                <a:lnTo>
                  <a:pt x="5270" y="1346"/>
                </a:lnTo>
                <a:lnTo>
                  <a:pt x="5264" y="1352"/>
                </a:lnTo>
                <a:lnTo>
                  <a:pt x="5260" y="1356"/>
                </a:lnTo>
                <a:lnTo>
                  <a:pt x="5258" y="1360"/>
                </a:lnTo>
                <a:lnTo>
                  <a:pt x="5254" y="1364"/>
                </a:lnTo>
                <a:lnTo>
                  <a:pt x="5250" y="1366"/>
                </a:lnTo>
                <a:lnTo>
                  <a:pt x="5248" y="1372"/>
                </a:lnTo>
                <a:lnTo>
                  <a:pt x="5248" y="1378"/>
                </a:lnTo>
                <a:lnTo>
                  <a:pt x="5244" y="1386"/>
                </a:lnTo>
                <a:lnTo>
                  <a:pt x="5242" y="1392"/>
                </a:lnTo>
                <a:lnTo>
                  <a:pt x="5242" y="1394"/>
                </a:lnTo>
                <a:lnTo>
                  <a:pt x="5244" y="1396"/>
                </a:lnTo>
                <a:lnTo>
                  <a:pt x="5250" y="1398"/>
                </a:lnTo>
                <a:lnTo>
                  <a:pt x="5256" y="1398"/>
                </a:lnTo>
                <a:lnTo>
                  <a:pt x="5262" y="1396"/>
                </a:lnTo>
                <a:lnTo>
                  <a:pt x="5268" y="1390"/>
                </a:lnTo>
                <a:lnTo>
                  <a:pt x="5276" y="1380"/>
                </a:lnTo>
                <a:lnTo>
                  <a:pt x="5280" y="1380"/>
                </a:lnTo>
                <a:lnTo>
                  <a:pt x="5284" y="1382"/>
                </a:lnTo>
                <a:lnTo>
                  <a:pt x="5290" y="1386"/>
                </a:lnTo>
                <a:lnTo>
                  <a:pt x="5292" y="1384"/>
                </a:lnTo>
                <a:lnTo>
                  <a:pt x="5292" y="1380"/>
                </a:lnTo>
                <a:lnTo>
                  <a:pt x="5290" y="1378"/>
                </a:lnTo>
                <a:lnTo>
                  <a:pt x="5288" y="1376"/>
                </a:lnTo>
                <a:lnTo>
                  <a:pt x="5290" y="1374"/>
                </a:lnTo>
                <a:lnTo>
                  <a:pt x="5294" y="1370"/>
                </a:lnTo>
                <a:lnTo>
                  <a:pt x="5300" y="1370"/>
                </a:lnTo>
                <a:lnTo>
                  <a:pt x="5302" y="1370"/>
                </a:lnTo>
                <a:lnTo>
                  <a:pt x="5306" y="1370"/>
                </a:lnTo>
                <a:lnTo>
                  <a:pt x="5308" y="1372"/>
                </a:lnTo>
                <a:lnTo>
                  <a:pt x="5312" y="1372"/>
                </a:lnTo>
                <a:lnTo>
                  <a:pt x="5320" y="1370"/>
                </a:lnTo>
                <a:lnTo>
                  <a:pt x="5336" y="1362"/>
                </a:lnTo>
                <a:lnTo>
                  <a:pt x="5338" y="1358"/>
                </a:lnTo>
                <a:lnTo>
                  <a:pt x="5338" y="1354"/>
                </a:lnTo>
                <a:lnTo>
                  <a:pt x="5338" y="1350"/>
                </a:lnTo>
                <a:lnTo>
                  <a:pt x="5340" y="1350"/>
                </a:lnTo>
                <a:lnTo>
                  <a:pt x="5340" y="1348"/>
                </a:lnTo>
                <a:lnTo>
                  <a:pt x="5344" y="1350"/>
                </a:lnTo>
                <a:lnTo>
                  <a:pt x="5346" y="1350"/>
                </a:lnTo>
                <a:lnTo>
                  <a:pt x="5346" y="1352"/>
                </a:lnTo>
                <a:lnTo>
                  <a:pt x="5348" y="1354"/>
                </a:lnTo>
                <a:lnTo>
                  <a:pt x="5358" y="1350"/>
                </a:lnTo>
                <a:lnTo>
                  <a:pt x="5368" y="1344"/>
                </a:lnTo>
                <a:lnTo>
                  <a:pt x="5394" y="1324"/>
                </a:lnTo>
                <a:lnTo>
                  <a:pt x="5406" y="1312"/>
                </a:lnTo>
                <a:lnTo>
                  <a:pt x="5416" y="1300"/>
                </a:lnTo>
                <a:lnTo>
                  <a:pt x="5424" y="1290"/>
                </a:lnTo>
                <a:lnTo>
                  <a:pt x="5428" y="1280"/>
                </a:lnTo>
                <a:lnTo>
                  <a:pt x="5436" y="1264"/>
                </a:lnTo>
                <a:lnTo>
                  <a:pt x="5446" y="1250"/>
                </a:lnTo>
                <a:lnTo>
                  <a:pt x="5458" y="1240"/>
                </a:lnTo>
                <a:lnTo>
                  <a:pt x="5464" y="1238"/>
                </a:lnTo>
                <a:lnTo>
                  <a:pt x="5470" y="1238"/>
                </a:lnTo>
                <a:lnTo>
                  <a:pt x="5480" y="1236"/>
                </a:lnTo>
                <a:lnTo>
                  <a:pt x="5482" y="1234"/>
                </a:lnTo>
                <a:lnTo>
                  <a:pt x="5484" y="1230"/>
                </a:lnTo>
                <a:lnTo>
                  <a:pt x="5484" y="1226"/>
                </a:lnTo>
                <a:lnTo>
                  <a:pt x="5482" y="1220"/>
                </a:lnTo>
                <a:lnTo>
                  <a:pt x="5476" y="1214"/>
                </a:lnTo>
                <a:lnTo>
                  <a:pt x="5468" y="1204"/>
                </a:lnTo>
                <a:lnTo>
                  <a:pt x="5462" y="1196"/>
                </a:lnTo>
                <a:lnTo>
                  <a:pt x="5462" y="1194"/>
                </a:lnTo>
                <a:lnTo>
                  <a:pt x="5472" y="1200"/>
                </a:lnTo>
                <a:lnTo>
                  <a:pt x="5506" y="1222"/>
                </a:lnTo>
                <a:lnTo>
                  <a:pt x="5522" y="1226"/>
                </a:lnTo>
                <a:lnTo>
                  <a:pt x="5530" y="1228"/>
                </a:lnTo>
                <a:lnTo>
                  <a:pt x="5538" y="1228"/>
                </a:lnTo>
                <a:lnTo>
                  <a:pt x="5546" y="1226"/>
                </a:lnTo>
                <a:lnTo>
                  <a:pt x="5554" y="1222"/>
                </a:lnTo>
                <a:lnTo>
                  <a:pt x="5560" y="1218"/>
                </a:lnTo>
                <a:lnTo>
                  <a:pt x="5566" y="1212"/>
                </a:lnTo>
                <a:lnTo>
                  <a:pt x="5568" y="1206"/>
                </a:lnTo>
                <a:lnTo>
                  <a:pt x="5572" y="1204"/>
                </a:lnTo>
                <a:lnTo>
                  <a:pt x="5574" y="1204"/>
                </a:lnTo>
                <a:lnTo>
                  <a:pt x="5578" y="1206"/>
                </a:lnTo>
                <a:lnTo>
                  <a:pt x="5584" y="1208"/>
                </a:lnTo>
                <a:lnTo>
                  <a:pt x="5592" y="1208"/>
                </a:lnTo>
                <a:lnTo>
                  <a:pt x="5602" y="1206"/>
                </a:lnTo>
                <a:lnTo>
                  <a:pt x="5618" y="1202"/>
                </a:lnTo>
                <a:lnTo>
                  <a:pt x="5636" y="1196"/>
                </a:lnTo>
                <a:lnTo>
                  <a:pt x="5656" y="1190"/>
                </a:lnTo>
                <a:lnTo>
                  <a:pt x="5692" y="1184"/>
                </a:lnTo>
                <a:lnTo>
                  <a:pt x="5722" y="1176"/>
                </a:lnTo>
                <a:lnTo>
                  <a:pt x="5734" y="1172"/>
                </a:lnTo>
                <a:lnTo>
                  <a:pt x="5742" y="1166"/>
                </a:lnTo>
                <a:lnTo>
                  <a:pt x="5756" y="1152"/>
                </a:lnTo>
                <a:lnTo>
                  <a:pt x="5770" y="1140"/>
                </a:lnTo>
                <a:lnTo>
                  <a:pt x="5786" y="1132"/>
                </a:lnTo>
                <a:lnTo>
                  <a:pt x="5796" y="1128"/>
                </a:lnTo>
                <a:lnTo>
                  <a:pt x="5806" y="1126"/>
                </a:lnTo>
                <a:lnTo>
                  <a:pt x="5814" y="1124"/>
                </a:lnTo>
                <a:lnTo>
                  <a:pt x="5818" y="1122"/>
                </a:lnTo>
                <a:lnTo>
                  <a:pt x="5818" y="1118"/>
                </a:lnTo>
                <a:lnTo>
                  <a:pt x="5818" y="1114"/>
                </a:lnTo>
                <a:lnTo>
                  <a:pt x="5818" y="1112"/>
                </a:lnTo>
                <a:lnTo>
                  <a:pt x="5818" y="1108"/>
                </a:lnTo>
                <a:lnTo>
                  <a:pt x="5822" y="1106"/>
                </a:lnTo>
                <a:lnTo>
                  <a:pt x="5832" y="1104"/>
                </a:lnTo>
                <a:lnTo>
                  <a:pt x="5846" y="1104"/>
                </a:lnTo>
                <a:lnTo>
                  <a:pt x="5848" y="1102"/>
                </a:lnTo>
                <a:lnTo>
                  <a:pt x="5850" y="1100"/>
                </a:lnTo>
                <a:lnTo>
                  <a:pt x="5854" y="1094"/>
                </a:lnTo>
                <a:lnTo>
                  <a:pt x="5858" y="1092"/>
                </a:lnTo>
                <a:lnTo>
                  <a:pt x="5868" y="1086"/>
                </a:lnTo>
                <a:lnTo>
                  <a:pt x="5882" y="1078"/>
                </a:lnTo>
                <a:lnTo>
                  <a:pt x="5882" y="1076"/>
                </a:lnTo>
                <a:lnTo>
                  <a:pt x="5880" y="1076"/>
                </a:lnTo>
                <a:lnTo>
                  <a:pt x="5864" y="1076"/>
                </a:lnTo>
                <a:lnTo>
                  <a:pt x="5836" y="1078"/>
                </a:lnTo>
                <a:lnTo>
                  <a:pt x="5820" y="1078"/>
                </a:lnTo>
                <a:lnTo>
                  <a:pt x="5806" y="1076"/>
                </a:lnTo>
                <a:lnTo>
                  <a:pt x="5794" y="1070"/>
                </a:lnTo>
                <a:lnTo>
                  <a:pt x="5780" y="1064"/>
                </a:lnTo>
                <a:lnTo>
                  <a:pt x="5768" y="1058"/>
                </a:lnTo>
                <a:lnTo>
                  <a:pt x="5756" y="1056"/>
                </a:lnTo>
                <a:lnTo>
                  <a:pt x="5750" y="1056"/>
                </a:lnTo>
                <a:lnTo>
                  <a:pt x="5742" y="1056"/>
                </a:lnTo>
                <a:lnTo>
                  <a:pt x="5736" y="1060"/>
                </a:lnTo>
                <a:lnTo>
                  <a:pt x="5728" y="1064"/>
                </a:lnTo>
                <a:lnTo>
                  <a:pt x="5722" y="1068"/>
                </a:lnTo>
                <a:lnTo>
                  <a:pt x="5714" y="1070"/>
                </a:lnTo>
                <a:lnTo>
                  <a:pt x="5702" y="1070"/>
                </a:lnTo>
                <a:lnTo>
                  <a:pt x="5696" y="1070"/>
                </a:lnTo>
                <a:lnTo>
                  <a:pt x="5690" y="1070"/>
                </a:lnTo>
                <a:lnTo>
                  <a:pt x="5684" y="1074"/>
                </a:lnTo>
                <a:lnTo>
                  <a:pt x="5676" y="1082"/>
                </a:lnTo>
                <a:lnTo>
                  <a:pt x="5670" y="1086"/>
                </a:lnTo>
                <a:lnTo>
                  <a:pt x="5664" y="1088"/>
                </a:lnTo>
                <a:lnTo>
                  <a:pt x="5660" y="1090"/>
                </a:lnTo>
                <a:lnTo>
                  <a:pt x="5656" y="1090"/>
                </a:lnTo>
                <a:lnTo>
                  <a:pt x="5656" y="1086"/>
                </a:lnTo>
                <a:lnTo>
                  <a:pt x="5656" y="1082"/>
                </a:lnTo>
                <a:lnTo>
                  <a:pt x="5660" y="1078"/>
                </a:lnTo>
                <a:lnTo>
                  <a:pt x="5668" y="1070"/>
                </a:lnTo>
                <a:lnTo>
                  <a:pt x="5678" y="1064"/>
                </a:lnTo>
                <a:lnTo>
                  <a:pt x="5684" y="1062"/>
                </a:lnTo>
                <a:lnTo>
                  <a:pt x="5690" y="1060"/>
                </a:lnTo>
                <a:lnTo>
                  <a:pt x="5694" y="1060"/>
                </a:lnTo>
                <a:lnTo>
                  <a:pt x="5700" y="1064"/>
                </a:lnTo>
                <a:lnTo>
                  <a:pt x="5702" y="1064"/>
                </a:lnTo>
                <a:lnTo>
                  <a:pt x="5706" y="1062"/>
                </a:lnTo>
                <a:lnTo>
                  <a:pt x="5714" y="1056"/>
                </a:lnTo>
                <a:lnTo>
                  <a:pt x="5714" y="1054"/>
                </a:lnTo>
                <a:lnTo>
                  <a:pt x="5714" y="1052"/>
                </a:lnTo>
                <a:lnTo>
                  <a:pt x="5710" y="1052"/>
                </a:lnTo>
                <a:lnTo>
                  <a:pt x="5704" y="1050"/>
                </a:lnTo>
                <a:lnTo>
                  <a:pt x="5680" y="1052"/>
                </a:lnTo>
                <a:lnTo>
                  <a:pt x="5652" y="1056"/>
                </a:lnTo>
                <a:lnTo>
                  <a:pt x="5638" y="1058"/>
                </a:lnTo>
                <a:lnTo>
                  <a:pt x="5634" y="1056"/>
                </a:lnTo>
                <a:lnTo>
                  <a:pt x="5632" y="1052"/>
                </a:lnTo>
                <a:lnTo>
                  <a:pt x="5636" y="1046"/>
                </a:lnTo>
                <a:lnTo>
                  <a:pt x="5640" y="1038"/>
                </a:lnTo>
                <a:lnTo>
                  <a:pt x="5650" y="1022"/>
                </a:lnTo>
                <a:lnTo>
                  <a:pt x="5656" y="1012"/>
                </a:lnTo>
                <a:lnTo>
                  <a:pt x="5658" y="1010"/>
                </a:lnTo>
                <a:lnTo>
                  <a:pt x="5664" y="1016"/>
                </a:lnTo>
                <a:lnTo>
                  <a:pt x="5672" y="1022"/>
                </a:lnTo>
                <a:lnTo>
                  <a:pt x="5676" y="1022"/>
                </a:lnTo>
                <a:lnTo>
                  <a:pt x="5680" y="1022"/>
                </a:lnTo>
                <a:lnTo>
                  <a:pt x="5718" y="1010"/>
                </a:lnTo>
                <a:lnTo>
                  <a:pt x="5732" y="1004"/>
                </a:lnTo>
                <a:lnTo>
                  <a:pt x="5742" y="1000"/>
                </a:lnTo>
                <a:lnTo>
                  <a:pt x="5746" y="996"/>
                </a:lnTo>
                <a:lnTo>
                  <a:pt x="5746" y="990"/>
                </a:lnTo>
                <a:lnTo>
                  <a:pt x="5742" y="986"/>
                </a:lnTo>
                <a:lnTo>
                  <a:pt x="5734" y="982"/>
                </a:lnTo>
                <a:lnTo>
                  <a:pt x="5724" y="980"/>
                </a:lnTo>
                <a:lnTo>
                  <a:pt x="5710" y="976"/>
                </a:lnTo>
                <a:lnTo>
                  <a:pt x="5688" y="972"/>
                </a:lnTo>
                <a:lnTo>
                  <a:pt x="5682" y="970"/>
                </a:lnTo>
                <a:lnTo>
                  <a:pt x="5680" y="968"/>
                </a:lnTo>
                <a:lnTo>
                  <a:pt x="5680" y="966"/>
                </a:lnTo>
                <a:lnTo>
                  <a:pt x="5686" y="966"/>
                </a:lnTo>
                <a:lnTo>
                  <a:pt x="5706" y="966"/>
                </a:lnTo>
                <a:lnTo>
                  <a:pt x="5728" y="970"/>
                </a:lnTo>
                <a:lnTo>
                  <a:pt x="5742" y="974"/>
                </a:lnTo>
                <a:lnTo>
                  <a:pt x="5754" y="980"/>
                </a:lnTo>
                <a:lnTo>
                  <a:pt x="5768" y="986"/>
                </a:lnTo>
                <a:lnTo>
                  <a:pt x="5782" y="990"/>
                </a:lnTo>
                <a:lnTo>
                  <a:pt x="5790" y="996"/>
                </a:lnTo>
                <a:lnTo>
                  <a:pt x="5794" y="1006"/>
                </a:lnTo>
                <a:lnTo>
                  <a:pt x="5796" y="1022"/>
                </a:lnTo>
                <a:lnTo>
                  <a:pt x="5800" y="1030"/>
                </a:lnTo>
                <a:lnTo>
                  <a:pt x="5806" y="1038"/>
                </a:lnTo>
                <a:lnTo>
                  <a:pt x="5814" y="1044"/>
                </a:lnTo>
                <a:lnTo>
                  <a:pt x="5824" y="1048"/>
                </a:lnTo>
                <a:lnTo>
                  <a:pt x="5834" y="1052"/>
                </a:lnTo>
                <a:lnTo>
                  <a:pt x="5844" y="1054"/>
                </a:lnTo>
                <a:lnTo>
                  <a:pt x="5852" y="1054"/>
                </a:lnTo>
                <a:lnTo>
                  <a:pt x="5858" y="1052"/>
                </a:lnTo>
                <a:lnTo>
                  <a:pt x="5866" y="1048"/>
                </a:lnTo>
                <a:lnTo>
                  <a:pt x="5872" y="1048"/>
                </a:lnTo>
                <a:lnTo>
                  <a:pt x="5882" y="1052"/>
                </a:lnTo>
                <a:lnTo>
                  <a:pt x="5896" y="1054"/>
                </a:lnTo>
                <a:lnTo>
                  <a:pt x="5904" y="1054"/>
                </a:lnTo>
                <a:lnTo>
                  <a:pt x="5908" y="1048"/>
                </a:lnTo>
                <a:lnTo>
                  <a:pt x="5908" y="1042"/>
                </a:lnTo>
                <a:lnTo>
                  <a:pt x="5906" y="1032"/>
                </a:lnTo>
                <a:lnTo>
                  <a:pt x="5902" y="1008"/>
                </a:lnTo>
                <a:lnTo>
                  <a:pt x="5900" y="996"/>
                </a:lnTo>
                <a:lnTo>
                  <a:pt x="5900" y="984"/>
                </a:lnTo>
                <a:lnTo>
                  <a:pt x="5900" y="976"/>
                </a:lnTo>
                <a:lnTo>
                  <a:pt x="5898" y="974"/>
                </a:lnTo>
                <a:lnTo>
                  <a:pt x="5896" y="974"/>
                </a:lnTo>
                <a:lnTo>
                  <a:pt x="5892" y="976"/>
                </a:lnTo>
                <a:lnTo>
                  <a:pt x="5886" y="980"/>
                </a:lnTo>
                <a:lnTo>
                  <a:pt x="5880" y="984"/>
                </a:lnTo>
                <a:lnTo>
                  <a:pt x="5874" y="988"/>
                </a:lnTo>
                <a:lnTo>
                  <a:pt x="5868" y="990"/>
                </a:lnTo>
                <a:lnTo>
                  <a:pt x="5868" y="988"/>
                </a:lnTo>
                <a:lnTo>
                  <a:pt x="5866" y="984"/>
                </a:lnTo>
                <a:lnTo>
                  <a:pt x="5864" y="976"/>
                </a:lnTo>
                <a:lnTo>
                  <a:pt x="5866" y="974"/>
                </a:lnTo>
                <a:lnTo>
                  <a:pt x="5868" y="972"/>
                </a:lnTo>
                <a:lnTo>
                  <a:pt x="5876" y="970"/>
                </a:lnTo>
                <a:lnTo>
                  <a:pt x="5880" y="968"/>
                </a:lnTo>
                <a:lnTo>
                  <a:pt x="5886" y="960"/>
                </a:lnTo>
                <a:lnTo>
                  <a:pt x="5890" y="956"/>
                </a:lnTo>
                <a:lnTo>
                  <a:pt x="5892" y="954"/>
                </a:lnTo>
                <a:lnTo>
                  <a:pt x="5890" y="954"/>
                </a:lnTo>
                <a:lnTo>
                  <a:pt x="5880" y="958"/>
                </a:lnTo>
                <a:lnTo>
                  <a:pt x="5870" y="960"/>
                </a:lnTo>
                <a:lnTo>
                  <a:pt x="5866" y="960"/>
                </a:lnTo>
                <a:lnTo>
                  <a:pt x="5866" y="954"/>
                </a:lnTo>
                <a:lnTo>
                  <a:pt x="5868" y="948"/>
                </a:lnTo>
                <a:lnTo>
                  <a:pt x="5866" y="944"/>
                </a:lnTo>
                <a:lnTo>
                  <a:pt x="5862" y="940"/>
                </a:lnTo>
                <a:lnTo>
                  <a:pt x="5856" y="936"/>
                </a:lnTo>
                <a:lnTo>
                  <a:pt x="5838" y="932"/>
                </a:lnTo>
                <a:lnTo>
                  <a:pt x="5816" y="924"/>
                </a:lnTo>
                <a:lnTo>
                  <a:pt x="5796" y="918"/>
                </a:lnTo>
                <a:lnTo>
                  <a:pt x="5786" y="912"/>
                </a:lnTo>
                <a:lnTo>
                  <a:pt x="5780" y="906"/>
                </a:lnTo>
                <a:lnTo>
                  <a:pt x="5780" y="902"/>
                </a:lnTo>
                <a:lnTo>
                  <a:pt x="5780" y="900"/>
                </a:lnTo>
                <a:lnTo>
                  <a:pt x="5780" y="896"/>
                </a:lnTo>
                <a:lnTo>
                  <a:pt x="5778" y="890"/>
                </a:lnTo>
                <a:lnTo>
                  <a:pt x="5770" y="884"/>
                </a:lnTo>
                <a:lnTo>
                  <a:pt x="5762" y="880"/>
                </a:lnTo>
                <a:lnTo>
                  <a:pt x="5758" y="874"/>
                </a:lnTo>
                <a:lnTo>
                  <a:pt x="5760" y="870"/>
                </a:lnTo>
                <a:lnTo>
                  <a:pt x="5760" y="866"/>
                </a:lnTo>
                <a:lnTo>
                  <a:pt x="5758" y="862"/>
                </a:lnTo>
                <a:lnTo>
                  <a:pt x="5752" y="856"/>
                </a:lnTo>
                <a:lnTo>
                  <a:pt x="5738" y="852"/>
                </a:lnTo>
                <a:lnTo>
                  <a:pt x="5714" y="844"/>
                </a:lnTo>
                <a:lnTo>
                  <a:pt x="5724" y="846"/>
                </a:lnTo>
                <a:lnTo>
                  <a:pt x="5732" y="844"/>
                </a:lnTo>
                <a:lnTo>
                  <a:pt x="5740" y="840"/>
                </a:lnTo>
                <a:lnTo>
                  <a:pt x="5748" y="836"/>
                </a:lnTo>
                <a:lnTo>
                  <a:pt x="5764" y="828"/>
                </a:lnTo>
                <a:lnTo>
                  <a:pt x="5784" y="816"/>
                </a:lnTo>
                <a:lnTo>
                  <a:pt x="5790" y="816"/>
                </a:lnTo>
                <a:lnTo>
                  <a:pt x="5796" y="814"/>
                </a:lnTo>
                <a:lnTo>
                  <a:pt x="5810" y="818"/>
                </a:lnTo>
                <a:lnTo>
                  <a:pt x="5824" y="824"/>
                </a:lnTo>
                <a:lnTo>
                  <a:pt x="5838" y="832"/>
                </a:lnTo>
                <a:lnTo>
                  <a:pt x="5852" y="838"/>
                </a:lnTo>
                <a:lnTo>
                  <a:pt x="5866" y="842"/>
                </a:lnTo>
                <a:lnTo>
                  <a:pt x="5874" y="842"/>
                </a:lnTo>
                <a:lnTo>
                  <a:pt x="5880" y="842"/>
                </a:lnTo>
                <a:lnTo>
                  <a:pt x="5888" y="840"/>
                </a:lnTo>
                <a:lnTo>
                  <a:pt x="5894" y="836"/>
                </a:lnTo>
                <a:lnTo>
                  <a:pt x="5906" y="828"/>
                </a:lnTo>
                <a:lnTo>
                  <a:pt x="5916" y="826"/>
                </a:lnTo>
                <a:lnTo>
                  <a:pt x="5922" y="826"/>
                </a:lnTo>
                <a:lnTo>
                  <a:pt x="5928" y="828"/>
                </a:lnTo>
                <a:lnTo>
                  <a:pt x="5932" y="828"/>
                </a:lnTo>
                <a:lnTo>
                  <a:pt x="5936" y="828"/>
                </a:lnTo>
                <a:lnTo>
                  <a:pt x="5942" y="826"/>
                </a:lnTo>
                <a:lnTo>
                  <a:pt x="5948" y="818"/>
                </a:lnTo>
                <a:lnTo>
                  <a:pt x="5954" y="808"/>
                </a:lnTo>
                <a:lnTo>
                  <a:pt x="5954" y="804"/>
                </a:lnTo>
                <a:lnTo>
                  <a:pt x="5952" y="802"/>
                </a:lnTo>
                <a:lnTo>
                  <a:pt x="5948" y="796"/>
                </a:lnTo>
                <a:lnTo>
                  <a:pt x="5940" y="792"/>
                </a:lnTo>
                <a:lnTo>
                  <a:pt x="5930" y="788"/>
                </a:lnTo>
                <a:lnTo>
                  <a:pt x="5916" y="788"/>
                </a:lnTo>
                <a:lnTo>
                  <a:pt x="5890" y="786"/>
                </a:lnTo>
                <a:lnTo>
                  <a:pt x="5880" y="784"/>
                </a:lnTo>
                <a:lnTo>
                  <a:pt x="5876" y="782"/>
                </a:lnTo>
                <a:lnTo>
                  <a:pt x="5876" y="780"/>
                </a:lnTo>
                <a:lnTo>
                  <a:pt x="5876" y="774"/>
                </a:lnTo>
                <a:lnTo>
                  <a:pt x="5882" y="768"/>
                </a:lnTo>
                <a:lnTo>
                  <a:pt x="5890" y="762"/>
                </a:lnTo>
                <a:lnTo>
                  <a:pt x="5902" y="756"/>
                </a:lnTo>
                <a:lnTo>
                  <a:pt x="5914" y="752"/>
                </a:lnTo>
                <a:lnTo>
                  <a:pt x="5928" y="752"/>
                </a:lnTo>
                <a:lnTo>
                  <a:pt x="5940" y="754"/>
                </a:lnTo>
                <a:lnTo>
                  <a:pt x="5948" y="756"/>
                </a:lnTo>
                <a:lnTo>
                  <a:pt x="5958" y="764"/>
                </a:lnTo>
                <a:lnTo>
                  <a:pt x="5964" y="768"/>
                </a:lnTo>
                <a:lnTo>
                  <a:pt x="5970" y="768"/>
                </a:lnTo>
                <a:lnTo>
                  <a:pt x="5978" y="768"/>
                </a:lnTo>
                <a:lnTo>
                  <a:pt x="5990" y="764"/>
                </a:lnTo>
                <a:lnTo>
                  <a:pt x="5998" y="760"/>
                </a:lnTo>
                <a:lnTo>
                  <a:pt x="6002" y="756"/>
                </a:lnTo>
                <a:lnTo>
                  <a:pt x="6002" y="752"/>
                </a:lnTo>
                <a:lnTo>
                  <a:pt x="5998" y="748"/>
                </a:lnTo>
                <a:lnTo>
                  <a:pt x="5992" y="744"/>
                </a:lnTo>
                <a:lnTo>
                  <a:pt x="5982" y="742"/>
                </a:lnTo>
                <a:lnTo>
                  <a:pt x="5970" y="740"/>
                </a:lnTo>
                <a:lnTo>
                  <a:pt x="5956" y="738"/>
                </a:lnTo>
                <a:lnTo>
                  <a:pt x="5948" y="736"/>
                </a:lnTo>
                <a:lnTo>
                  <a:pt x="5944" y="734"/>
                </a:lnTo>
                <a:lnTo>
                  <a:pt x="5940" y="732"/>
                </a:lnTo>
                <a:lnTo>
                  <a:pt x="5938" y="728"/>
                </a:lnTo>
                <a:lnTo>
                  <a:pt x="5936" y="718"/>
                </a:lnTo>
                <a:lnTo>
                  <a:pt x="5940" y="708"/>
                </a:lnTo>
                <a:lnTo>
                  <a:pt x="5944" y="700"/>
                </a:lnTo>
                <a:lnTo>
                  <a:pt x="5950" y="692"/>
                </a:lnTo>
                <a:lnTo>
                  <a:pt x="5954" y="692"/>
                </a:lnTo>
                <a:lnTo>
                  <a:pt x="5958" y="690"/>
                </a:lnTo>
                <a:lnTo>
                  <a:pt x="5960" y="692"/>
                </a:lnTo>
                <a:lnTo>
                  <a:pt x="5964" y="694"/>
                </a:lnTo>
                <a:lnTo>
                  <a:pt x="5970" y="700"/>
                </a:lnTo>
                <a:lnTo>
                  <a:pt x="5976" y="702"/>
                </a:lnTo>
                <a:lnTo>
                  <a:pt x="5984" y="702"/>
                </a:lnTo>
                <a:lnTo>
                  <a:pt x="5990" y="698"/>
                </a:lnTo>
                <a:lnTo>
                  <a:pt x="5996" y="692"/>
                </a:lnTo>
                <a:lnTo>
                  <a:pt x="5998" y="686"/>
                </a:lnTo>
                <a:lnTo>
                  <a:pt x="5996" y="678"/>
                </a:lnTo>
                <a:lnTo>
                  <a:pt x="5992" y="668"/>
                </a:lnTo>
                <a:lnTo>
                  <a:pt x="5988" y="662"/>
                </a:lnTo>
                <a:lnTo>
                  <a:pt x="5986" y="658"/>
                </a:lnTo>
                <a:lnTo>
                  <a:pt x="5990" y="656"/>
                </a:lnTo>
                <a:lnTo>
                  <a:pt x="5994" y="656"/>
                </a:lnTo>
                <a:lnTo>
                  <a:pt x="5996" y="654"/>
                </a:lnTo>
                <a:lnTo>
                  <a:pt x="5980" y="646"/>
                </a:lnTo>
                <a:lnTo>
                  <a:pt x="5968" y="640"/>
                </a:lnTo>
                <a:lnTo>
                  <a:pt x="5964" y="636"/>
                </a:lnTo>
                <a:lnTo>
                  <a:pt x="5964" y="632"/>
                </a:lnTo>
                <a:lnTo>
                  <a:pt x="5968" y="632"/>
                </a:lnTo>
                <a:lnTo>
                  <a:pt x="5976" y="628"/>
                </a:lnTo>
                <a:lnTo>
                  <a:pt x="5980" y="624"/>
                </a:lnTo>
                <a:lnTo>
                  <a:pt x="5978" y="618"/>
                </a:lnTo>
                <a:lnTo>
                  <a:pt x="5976" y="616"/>
                </a:lnTo>
                <a:lnTo>
                  <a:pt x="5972" y="614"/>
                </a:lnTo>
                <a:lnTo>
                  <a:pt x="5962" y="612"/>
                </a:lnTo>
                <a:lnTo>
                  <a:pt x="5934" y="612"/>
                </a:lnTo>
                <a:lnTo>
                  <a:pt x="5922" y="612"/>
                </a:lnTo>
                <a:lnTo>
                  <a:pt x="5910" y="610"/>
                </a:lnTo>
                <a:lnTo>
                  <a:pt x="5902" y="608"/>
                </a:lnTo>
                <a:lnTo>
                  <a:pt x="5900" y="604"/>
                </a:lnTo>
                <a:lnTo>
                  <a:pt x="5898" y="600"/>
                </a:lnTo>
                <a:lnTo>
                  <a:pt x="5898" y="596"/>
                </a:lnTo>
                <a:lnTo>
                  <a:pt x="5898" y="594"/>
                </a:lnTo>
                <a:lnTo>
                  <a:pt x="5892" y="588"/>
                </a:lnTo>
                <a:lnTo>
                  <a:pt x="5884" y="584"/>
                </a:lnTo>
                <a:lnTo>
                  <a:pt x="5876" y="582"/>
                </a:lnTo>
                <a:lnTo>
                  <a:pt x="5868" y="580"/>
                </a:lnTo>
                <a:lnTo>
                  <a:pt x="5864" y="576"/>
                </a:lnTo>
                <a:lnTo>
                  <a:pt x="5864" y="574"/>
                </a:lnTo>
                <a:lnTo>
                  <a:pt x="5864" y="572"/>
                </a:lnTo>
                <a:lnTo>
                  <a:pt x="5868" y="568"/>
                </a:lnTo>
                <a:lnTo>
                  <a:pt x="5876" y="564"/>
                </a:lnTo>
                <a:lnTo>
                  <a:pt x="5882" y="566"/>
                </a:lnTo>
                <a:lnTo>
                  <a:pt x="5886" y="570"/>
                </a:lnTo>
                <a:lnTo>
                  <a:pt x="5890" y="574"/>
                </a:lnTo>
                <a:lnTo>
                  <a:pt x="5894" y="578"/>
                </a:lnTo>
                <a:lnTo>
                  <a:pt x="5900" y="580"/>
                </a:lnTo>
                <a:lnTo>
                  <a:pt x="5908" y="580"/>
                </a:lnTo>
                <a:lnTo>
                  <a:pt x="5918" y="572"/>
                </a:lnTo>
                <a:lnTo>
                  <a:pt x="5930" y="566"/>
                </a:lnTo>
                <a:lnTo>
                  <a:pt x="5944" y="560"/>
                </a:lnTo>
                <a:lnTo>
                  <a:pt x="5956" y="558"/>
                </a:lnTo>
                <a:lnTo>
                  <a:pt x="5968" y="558"/>
                </a:lnTo>
                <a:lnTo>
                  <a:pt x="5980" y="560"/>
                </a:lnTo>
                <a:lnTo>
                  <a:pt x="5992" y="564"/>
                </a:lnTo>
                <a:lnTo>
                  <a:pt x="6014" y="572"/>
                </a:lnTo>
                <a:lnTo>
                  <a:pt x="6024" y="576"/>
                </a:lnTo>
                <a:lnTo>
                  <a:pt x="6032" y="574"/>
                </a:lnTo>
                <a:lnTo>
                  <a:pt x="6038" y="570"/>
                </a:lnTo>
                <a:lnTo>
                  <a:pt x="6042" y="562"/>
                </a:lnTo>
                <a:lnTo>
                  <a:pt x="6044" y="554"/>
                </a:lnTo>
                <a:lnTo>
                  <a:pt x="6044" y="546"/>
                </a:lnTo>
                <a:lnTo>
                  <a:pt x="6038" y="536"/>
                </a:lnTo>
                <a:lnTo>
                  <a:pt x="6032" y="528"/>
                </a:lnTo>
                <a:lnTo>
                  <a:pt x="6022" y="522"/>
                </a:lnTo>
                <a:lnTo>
                  <a:pt x="6018" y="522"/>
                </a:lnTo>
                <a:lnTo>
                  <a:pt x="6012" y="524"/>
                </a:lnTo>
                <a:lnTo>
                  <a:pt x="6008" y="528"/>
                </a:lnTo>
                <a:lnTo>
                  <a:pt x="6002" y="532"/>
                </a:lnTo>
                <a:lnTo>
                  <a:pt x="5994" y="532"/>
                </a:lnTo>
                <a:lnTo>
                  <a:pt x="5984" y="530"/>
                </a:lnTo>
                <a:lnTo>
                  <a:pt x="5968" y="522"/>
                </a:lnTo>
                <a:lnTo>
                  <a:pt x="5942" y="506"/>
                </a:lnTo>
                <a:lnTo>
                  <a:pt x="5938" y="500"/>
                </a:lnTo>
                <a:lnTo>
                  <a:pt x="5938" y="498"/>
                </a:lnTo>
                <a:lnTo>
                  <a:pt x="5944" y="496"/>
                </a:lnTo>
                <a:lnTo>
                  <a:pt x="5952" y="498"/>
                </a:lnTo>
                <a:lnTo>
                  <a:pt x="5982" y="504"/>
                </a:lnTo>
                <a:lnTo>
                  <a:pt x="6006" y="508"/>
                </a:lnTo>
                <a:lnTo>
                  <a:pt x="6010" y="506"/>
                </a:lnTo>
                <a:lnTo>
                  <a:pt x="6010" y="504"/>
                </a:lnTo>
                <a:lnTo>
                  <a:pt x="6004" y="500"/>
                </a:lnTo>
                <a:lnTo>
                  <a:pt x="5992" y="496"/>
                </a:lnTo>
                <a:lnTo>
                  <a:pt x="5956" y="480"/>
                </a:lnTo>
                <a:lnTo>
                  <a:pt x="5936" y="474"/>
                </a:lnTo>
                <a:lnTo>
                  <a:pt x="5922" y="472"/>
                </a:lnTo>
                <a:lnTo>
                  <a:pt x="5914" y="476"/>
                </a:lnTo>
                <a:lnTo>
                  <a:pt x="5910" y="480"/>
                </a:lnTo>
                <a:lnTo>
                  <a:pt x="5906" y="494"/>
                </a:lnTo>
                <a:lnTo>
                  <a:pt x="5902" y="500"/>
                </a:lnTo>
                <a:lnTo>
                  <a:pt x="5896" y="502"/>
                </a:lnTo>
                <a:lnTo>
                  <a:pt x="5892" y="502"/>
                </a:lnTo>
                <a:lnTo>
                  <a:pt x="5890" y="502"/>
                </a:lnTo>
                <a:lnTo>
                  <a:pt x="5888" y="500"/>
                </a:lnTo>
                <a:lnTo>
                  <a:pt x="5888" y="496"/>
                </a:lnTo>
                <a:lnTo>
                  <a:pt x="5890" y="488"/>
                </a:lnTo>
                <a:lnTo>
                  <a:pt x="5896" y="478"/>
                </a:lnTo>
                <a:lnTo>
                  <a:pt x="5910" y="452"/>
                </a:lnTo>
                <a:lnTo>
                  <a:pt x="5916" y="438"/>
                </a:lnTo>
                <a:lnTo>
                  <a:pt x="5922" y="424"/>
                </a:lnTo>
                <a:lnTo>
                  <a:pt x="5926" y="414"/>
                </a:lnTo>
                <a:lnTo>
                  <a:pt x="5934" y="406"/>
                </a:lnTo>
                <a:lnTo>
                  <a:pt x="5940" y="404"/>
                </a:lnTo>
                <a:lnTo>
                  <a:pt x="5948" y="402"/>
                </a:lnTo>
                <a:lnTo>
                  <a:pt x="5960" y="404"/>
                </a:lnTo>
                <a:lnTo>
                  <a:pt x="5966" y="402"/>
                </a:lnTo>
                <a:lnTo>
                  <a:pt x="5970" y="400"/>
                </a:lnTo>
                <a:lnTo>
                  <a:pt x="5982" y="392"/>
                </a:lnTo>
                <a:lnTo>
                  <a:pt x="5996" y="380"/>
                </a:lnTo>
                <a:lnTo>
                  <a:pt x="6002" y="376"/>
                </a:lnTo>
                <a:lnTo>
                  <a:pt x="6004" y="370"/>
                </a:lnTo>
                <a:lnTo>
                  <a:pt x="6004" y="368"/>
                </a:lnTo>
                <a:lnTo>
                  <a:pt x="5996" y="364"/>
                </a:lnTo>
                <a:lnTo>
                  <a:pt x="5988" y="362"/>
                </a:lnTo>
                <a:lnTo>
                  <a:pt x="5984" y="358"/>
                </a:lnTo>
                <a:lnTo>
                  <a:pt x="5980" y="354"/>
                </a:lnTo>
                <a:lnTo>
                  <a:pt x="5980" y="348"/>
                </a:lnTo>
                <a:lnTo>
                  <a:pt x="5982" y="342"/>
                </a:lnTo>
                <a:lnTo>
                  <a:pt x="5986" y="338"/>
                </a:lnTo>
                <a:lnTo>
                  <a:pt x="5994" y="336"/>
                </a:lnTo>
                <a:lnTo>
                  <a:pt x="6006" y="334"/>
                </a:lnTo>
                <a:lnTo>
                  <a:pt x="6026" y="332"/>
                </a:lnTo>
                <a:lnTo>
                  <a:pt x="6040" y="328"/>
                </a:lnTo>
                <a:lnTo>
                  <a:pt x="6052" y="322"/>
                </a:lnTo>
                <a:lnTo>
                  <a:pt x="6064" y="310"/>
                </a:lnTo>
                <a:lnTo>
                  <a:pt x="6066" y="306"/>
                </a:lnTo>
                <a:lnTo>
                  <a:pt x="6066" y="304"/>
                </a:lnTo>
                <a:lnTo>
                  <a:pt x="6066" y="302"/>
                </a:lnTo>
                <a:lnTo>
                  <a:pt x="6062" y="300"/>
                </a:lnTo>
                <a:lnTo>
                  <a:pt x="6052" y="298"/>
                </a:lnTo>
                <a:lnTo>
                  <a:pt x="6036" y="300"/>
                </a:lnTo>
                <a:lnTo>
                  <a:pt x="5998" y="306"/>
                </a:lnTo>
                <a:lnTo>
                  <a:pt x="5980" y="312"/>
                </a:lnTo>
                <a:lnTo>
                  <a:pt x="5962" y="318"/>
                </a:lnTo>
                <a:lnTo>
                  <a:pt x="5948" y="320"/>
                </a:lnTo>
                <a:lnTo>
                  <a:pt x="5946" y="320"/>
                </a:lnTo>
                <a:lnTo>
                  <a:pt x="5944" y="318"/>
                </a:lnTo>
                <a:lnTo>
                  <a:pt x="5944" y="316"/>
                </a:lnTo>
                <a:lnTo>
                  <a:pt x="5944" y="312"/>
                </a:lnTo>
                <a:lnTo>
                  <a:pt x="5950" y="306"/>
                </a:lnTo>
                <a:lnTo>
                  <a:pt x="5960" y="298"/>
                </a:lnTo>
                <a:lnTo>
                  <a:pt x="5974" y="290"/>
                </a:lnTo>
                <a:lnTo>
                  <a:pt x="5988" y="286"/>
                </a:lnTo>
                <a:lnTo>
                  <a:pt x="5996" y="286"/>
                </a:lnTo>
                <a:lnTo>
                  <a:pt x="6004" y="288"/>
                </a:lnTo>
                <a:lnTo>
                  <a:pt x="6018" y="290"/>
                </a:lnTo>
                <a:lnTo>
                  <a:pt x="6034" y="292"/>
                </a:lnTo>
                <a:lnTo>
                  <a:pt x="6050" y="292"/>
                </a:lnTo>
                <a:lnTo>
                  <a:pt x="6064" y="290"/>
                </a:lnTo>
                <a:lnTo>
                  <a:pt x="6092" y="284"/>
                </a:lnTo>
                <a:lnTo>
                  <a:pt x="6116" y="274"/>
                </a:lnTo>
                <a:lnTo>
                  <a:pt x="6122" y="270"/>
                </a:lnTo>
                <a:lnTo>
                  <a:pt x="6122" y="268"/>
                </a:lnTo>
                <a:lnTo>
                  <a:pt x="6122" y="266"/>
                </a:lnTo>
                <a:lnTo>
                  <a:pt x="6116" y="264"/>
                </a:lnTo>
                <a:lnTo>
                  <a:pt x="6106" y="262"/>
                </a:lnTo>
                <a:lnTo>
                  <a:pt x="6082" y="260"/>
                </a:lnTo>
                <a:lnTo>
                  <a:pt x="6068" y="260"/>
                </a:lnTo>
                <a:lnTo>
                  <a:pt x="6056" y="262"/>
                </a:lnTo>
                <a:lnTo>
                  <a:pt x="6042" y="262"/>
                </a:lnTo>
                <a:lnTo>
                  <a:pt x="6026" y="262"/>
                </a:lnTo>
                <a:lnTo>
                  <a:pt x="5990" y="260"/>
                </a:lnTo>
                <a:lnTo>
                  <a:pt x="5970" y="258"/>
                </a:lnTo>
                <a:lnTo>
                  <a:pt x="5988" y="258"/>
                </a:lnTo>
                <a:lnTo>
                  <a:pt x="6004" y="258"/>
                </a:lnTo>
                <a:lnTo>
                  <a:pt x="6018" y="258"/>
                </a:lnTo>
                <a:lnTo>
                  <a:pt x="6028" y="254"/>
                </a:lnTo>
                <a:lnTo>
                  <a:pt x="6036" y="252"/>
                </a:lnTo>
                <a:lnTo>
                  <a:pt x="6050" y="246"/>
                </a:lnTo>
                <a:lnTo>
                  <a:pt x="6058" y="246"/>
                </a:lnTo>
                <a:lnTo>
                  <a:pt x="6068" y="248"/>
                </a:lnTo>
                <a:lnTo>
                  <a:pt x="6080" y="248"/>
                </a:lnTo>
                <a:lnTo>
                  <a:pt x="6090" y="250"/>
                </a:lnTo>
                <a:lnTo>
                  <a:pt x="6112" y="248"/>
                </a:lnTo>
                <a:lnTo>
                  <a:pt x="6136" y="244"/>
                </a:lnTo>
                <a:lnTo>
                  <a:pt x="6166" y="242"/>
                </a:lnTo>
                <a:lnTo>
                  <a:pt x="6178" y="240"/>
                </a:lnTo>
                <a:lnTo>
                  <a:pt x="6180" y="238"/>
                </a:lnTo>
                <a:lnTo>
                  <a:pt x="6180" y="236"/>
                </a:lnTo>
                <a:lnTo>
                  <a:pt x="6178" y="232"/>
                </a:lnTo>
                <a:lnTo>
                  <a:pt x="6172" y="228"/>
                </a:lnTo>
                <a:lnTo>
                  <a:pt x="6166" y="224"/>
                </a:lnTo>
                <a:lnTo>
                  <a:pt x="6166" y="220"/>
                </a:lnTo>
                <a:lnTo>
                  <a:pt x="6166" y="218"/>
                </a:lnTo>
                <a:lnTo>
                  <a:pt x="6170" y="218"/>
                </a:lnTo>
                <a:lnTo>
                  <a:pt x="6184" y="216"/>
                </a:lnTo>
                <a:lnTo>
                  <a:pt x="6196" y="216"/>
                </a:lnTo>
                <a:lnTo>
                  <a:pt x="6208" y="214"/>
                </a:lnTo>
                <a:lnTo>
                  <a:pt x="6218" y="210"/>
                </a:lnTo>
                <a:lnTo>
                  <a:pt x="6228" y="206"/>
                </a:lnTo>
                <a:lnTo>
                  <a:pt x="6248" y="194"/>
                </a:lnTo>
                <a:lnTo>
                  <a:pt x="6272" y="182"/>
                </a:lnTo>
                <a:lnTo>
                  <a:pt x="6278" y="180"/>
                </a:lnTo>
                <a:lnTo>
                  <a:pt x="6278" y="176"/>
                </a:lnTo>
                <a:lnTo>
                  <a:pt x="6276" y="172"/>
                </a:lnTo>
                <a:lnTo>
                  <a:pt x="6270" y="170"/>
                </a:lnTo>
                <a:lnTo>
                  <a:pt x="6250" y="164"/>
                </a:lnTo>
                <a:lnTo>
                  <a:pt x="6224" y="158"/>
                </a:lnTo>
                <a:lnTo>
                  <a:pt x="6192" y="154"/>
                </a:lnTo>
                <a:lnTo>
                  <a:pt x="6160" y="150"/>
                </a:lnTo>
                <a:lnTo>
                  <a:pt x="6128" y="148"/>
                </a:lnTo>
                <a:lnTo>
                  <a:pt x="6100" y="148"/>
                </a:lnTo>
                <a:lnTo>
                  <a:pt x="6080" y="152"/>
                </a:lnTo>
                <a:lnTo>
                  <a:pt x="6066" y="156"/>
                </a:lnTo>
                <a:lnTo>
                  <a:pt x="6056" y="164"/>
                </a:lnTo>
                <a:lnTo>
                  <a:pt x="6050" y="172"/>
                </a:lnTo>
                <a:lnTo>
                  <a:pt x="6046" y="178"/>
                </a:lnTo>
                <a:lnTo>
                  <a:pt x="6040" y="184"/>
                </a:lnTo>
                <a:lnTo>
                  <a:pt x="6034" y="186"/>
                </a:lnTo>
                <a:lnTo>
                  <a:pt x="6024" y="186"/>
                </a:lnTo>
                <a:lnTo>
                  <a:pt x="6012" y="182"/>
                </a:lnTo>
                <a:lnTo>
                  <a:pt x="6000" y="182"/>
                </a:lnTo>
                <a:lnTo>
                  <a:pt x="5976" y="182"/>
                </a:lnTo>
                <a:lnTo>
                  <a:pt x="5964" y="182"/>
                </a:lnTo>
                <a:lnTo>
                  <a:pt x="5962" y="182"/>
                </a:lnTo>
                <a:lnTo>
                  <a:pt x="5962" y="180"/>
                </a:lnTo>
                <a:lnTo>
                  <a:pt x="5966" y="176"/>
                </a:lnTo>
                <a:lnTo>
                  <a:pt x="5970" y="172"/>
                </a:lnTo>
                <a:lnTo>
                  <a:pt x="5970" y="170"/>
                </a:lnTo>
                <a:lnTo>
                  <a:pt x="5966" y="170"/>
                </a:lnTo>
                <a:lnTo>
                  <a:pt x="5956" y="172"/>
                </a:lnTo>
                <a:lnTo>
                  <a:pt x="5944" y="176"/>
                </a:lnTo>
                <a:lnTo>
                  <a:pt x="5928" y="184"/>
                </a:lnTo>
                <a:lnTo>
                  <a:pt x="5910" y="194"/>
                </a:lnTo>
                <a:lnTo>
                  <a:pt x="5888" y="210"/>
                </a:lnTo>
                <a:lnTo>
                  <a:pt x="5866" y="224"/>
                </a:lnTo>
                <a:lnTo>
                  <a:pt x="5846" y="234"/>
                </a:lnTo>
                <a:lnTo>
                  <a:pt x="5832" y="240"/>
                </a:lnTo>
                <a:lnTo>
                  <a:pt x="5822" y="244"/>
                </a:lnTo>
                <a:lnTo>
                  <a:pt x="5820" y="244"/>
                </a:lnTo>
                <a:lnTo>
                  <a:pt x="5818" y="242"/>
                </a:lnTo>
                <a:lnTo>
                  <a:pt x="5820" y="238"/>
                </a:lnTo>
                <a:lnTo>
                  <a:pt x="5828" y="228"/>
                </a:lnTo>
                <a:lnTo>
                  <a:pt x="5844" y="216"/>
                </a:lnTo>
                <a:lnTo>
                  <a:pt x="5862" y="200"/>
                </a:lnTo>
                <a:lnTo>
                  <a:pt x="5876" y="186"/>
                </a:lnTo>
                <a:lnTo>
                  <a:pt x="5886" y="172"/>
                </a:lnTo>
                <a:lnTo>
                  <a:pt x="5888" y="166"/>
                </a:lnTo>
                <a:lnTo>
                  <a:pt x="5890" y="160"/>
                </a:lnTo>
                <a:lnTo>
                  <a:pt x="5890" y="154"/>
                </a:lnTo>
                <a:lnTo>
                  <a:pt x="5888" y="150"/>
                </a:lnTo>
                <a:lnTo>
                  <a:pt x="5884" y="146"/>
                </a:lnTo>
                <a:lnTo>
                  <a:pt x="5878" y="142"/>
                </a:lnTo>
                <a:lnTo>
                  <a:pt x="5872" y="140"/>
                </a:lnTo>
                <a:lnTo>
                  <a:pt x="5864" y="138"/>
                </a:lnTo>
                <a:lnTo>
                  <a:pt x="5842" y="136"/>
                </a:lnTo>
                <a:lnTo>
                  <a:pt x="5820" y="138"/>
                </a:lnTo>
                <a:lnTo>
                  <a:pt x="5808" y="142"/>
                </a:lnTo>
                <a:lnTo>
                  <a:pt x="5802" y="146"/>
                </a:lnTo>
                <a:lnTo>
                  <a:pt x="5798" y="150"/>
                </a:lnTo>
                <a:lnTo>
                  <a:pt x="5798" y="156"/>
                </a:lnTo>
                <a:lnTo>
                  <a:pt x="5794" y="162"/>
                </a:lnTo>
                <a:lnTo>
                  <a:pt x="5788" y="166"/>
                </a:lnTo>
                <a:lnTo>
                  <a:pt x="5776" y="172"/>
                </a:lnTo>
                <a:lnTo>
                  <a:pt x="5746" y="178"/>
                </a:lnTo>
                <a:lnTo>
                  <a:pt x="5722" y="182"/>
                </a:lnTo>
                <a:lnTo>
                  <a:pt x="5714" y="180"/>
                </a:lnTo>
                <a:lnTo>
                  <a:pt x="5712" y="180"/>
                </a:lnTo>
                <a:lnTo>
                  <a:pt x="5716" y="176"/>
                </a:lnTo>
                <a:lnTo>
                  <a:pt x="5728" y="170"/>
                </a:lnTo>
                <a:lnTo>
                  <a:pt x="5752" y="160"/>
                </a:lnTo>
                <a:lnTo>
                  <a:pt x="5760" y="154"/>
                </a:lnTo>
                <a:lnTo>
                  <a:pt x="5760" y="152"/>
                </a:lnTo>
                <a:lnTo>
                  <a:pt x="5762" y="150"/>
                </a:lnTo>
                <a:lnTo>
                  <a:pt x="5760" y="148"/>
                </a:lnTo>
                <a:lnTo>
                  <a:pt x="5756" y="146"/>
                </a:lnTo>
                <a:lnTo>
                  <a:pt x="5744" y="144"/>
                </a:lnTo>
                <a:lnTo>
                  <a:pt x="5722" y="142"/>
                </a:lnTo>
                <a:lnTo>
                  <a:pt x="5688" y="140"/>
                </a:lnTo>
                <a:lnTo>
                  <a:pt x="5648" y="140"/>
                </a:lnTo>
                <a:lnTo>
                  <a:pt x="5606" y="144"/>
                </a:lnTo>
                <a:lnTo>
                  <a:pt x="5566" y="152"/>
                </a:lnTo>
                <a:lnTo>
                  <a:pt x="5530" y="158"/>
                </a:lnTo>
                <a:lnTo>
                  <a:pt x="5472" y="170"/>
                </a:lnTo>
                <a:lnTo>
                  <a:pt x="5454" y="174"/>
                </a:lnTo>
                <a:lnTo>
                  <a:pt x="5448" y="174"/>
                </a:lnTo>
                <a:lnTo>
                  <a:pt x="5444" y="174"/>
                </a:lnTo>
                <a:lnTo>
                  <a:pt x="5440" y="170"/>
                </a:lnTo>
                <a:lnTo>
                  <a:pt x="5438" y="168"/>
                </a:lnTo>
                <a:lnTo>
                  <a:pt x="5440" y="164"/>
                </a:lnTo>
                <a:lnTo>
                  <a:pt x="5442" y="162"/>
                </a:lnTo>
                <a:lnTo>
                  <a:pt x="5454" y="156"/>
                </a:lnTo>
                <a:lnTo>
                  <a:pt x="5472" y="150"/>
                </a:lnTo>
                <a:lnTo>
                  <a:pt x="5522" y="142"/>
                </a:lnTo>
                <a:lnTo>
                  <a:pt x="5580" y="134"/>
                </a:lnTo>
                <a:lnTo>
                  <a:pt x="5608" y="130"/>
                </a:lnTo>
                <a:lnTo>
                  <a:pt x="5638" y="128"/>
                </a:lnTo>
                <a:lnTo>
                  <a:pt x="5700" y="130"/>
                </a:lnTo>
                <a:lnTo>
                  <a:pt x="5762" y="128"/>
                </a:lnTo>
                <a:lnTo>
                  <a:pt x="5792" y="126"/>
                </a:lnTo>
                <a:lnTo>
                  <a:pt x="5820" y="122"/>
                </a:lnTo>
                <a:lnTo>
                  <a:pt x="5856" y="114"/>
                </a:lnTo>
                <a:lnTo>
                  <a:pt x="5890" y="102"/>
                </a:lnTo>
                <a:lnTo>
                  <a:pt x="5902" y="96"/>
                </a:lnTo>
                <a:lnTo>
                  <a:pt x="5908" y="92"/>
                </a:lnTo>
                <a:lnTo>
                  <a:pt x="5908" y="90"/>
                </a:lnTo>
                <a:lnTo>
                  <a:pt x="5906" y="88"/>
                </a:lnTo>
                <a:lnTo>
                  <a:pt x="5898" y="84"/>
                </a:lnTo>
                <a:lnTo>
                  <a:pt x="5870" y="78"/>
                </a:lnTo>
                <a:lnTo>
                  <a:pt x="5840" y="70"/>
                </a:lnTo>
                <a:lnTo>
                  <a:pt x="5824" y="68"/>
                </a:lnTo>
                <a:lnTo>
                  <a:pt x="5806" y="68"/>
                </a:lnTo>
                <a:lnTo>
                  <a:pt x="5788" y="68"/>
                </a:lnTo>
                <a:lnTo>
                  <a:pt x="5770" y="72"/>
                </a:lnTo>
                <a:lnTo>
                  <a:pt x="5750" y="74"/>
                </a:lnTo>
                <a:lnTo>
                  <a:pt x="5752" y="72"/>
                </a:lnTo>
                <a:lnTo>
                  <a:pt x="5758" y="68"/>
                </a:lnTo>
                <a:lnTo>
                  <a:pt x="5766" y="64"/>
                </a:lnTo>
                <a:lnTo>
                  <a:pt x="5772" y="58"/>
                </a:lnTo>
                <a:lnTo>
                  <a:pt x="5774" y="54"/>
                </a:lnTo>
                <a:lnTo>
                  <a:pt x="5774" y="52"/>
                </a:lnTo>
                <a:lnTo>
                  <a:pt x="5772" y="48"/>
                </a:lnTo>
                <a:lnTo>
                  <a:pt x="5768" y="46"/>
                </a:lnTo>
                <a:lnTo>
                  <a:pt x="5758" y="42"/>
                </a:lnTo>
                <a:lnTo>
                  <a:pt x="5748" y="40"/>
                </a:lnTo>
                <a:lnTo>
                  <a:pt x="5736" y="42"/>
                </a:lnTo>
                <a:lnTo>
                  <a:pt x="5720" y="44"/>
                </a:lnTo>
                <a:lnTo>
                  <a:pt x="5704" y="48"/>
                </a:lnTo>
                <a:lnTo>
                  <a:pt x="5682" y="50"/>
                </a:lnTo>
                <a:lnTo>
                  <a:pt x="5658" y="50"/>
                </a:lnTo>
                <a:lnTo>
                  <a:pt x="5630" y="50"/>
                </a:lnTo>
                <a:lnTo>
                  <a:pt x="5602" y="48"/>
                </a:lnTo>
                <a:lnTo>
                  <a:pt x="5580" y="48"/>
                </a:lnTo>
                <a:lnTo>
                  <a:pt x="5560" y="50"/>
                </a:lnTo>
                <a:lnTo>
                  <a:pt x="5544" y="54"/>
                </a:lnTo>
                <a:lnTo>
                  <a:pt x="5514" y="60"/>
                </a:lnTo>
                <a:lnTo>
                  <a:pt x="5496" y="60"/>
                </a:lnTo>
                <a:lnTo>
                  <a:pt x="5476" y="60"/>
                </a:lnTo>
                <a:lnTo>
                  <a:pt x="5458" y="58"/>
                </a:lnTo>
                <a:lnTo>
                  <a:pt x="5452" y="56"/>
                </a:lnTo>
                <a:lnTo>
                  <a:pt x="5454" y="54"/>
                </a:lnTo>
                <a:lnTo>
                  <a:pt x="5464" y="52"/>
                </a:lnTo>
                <a:lnTo>
                  <a:pt x="5528" y="46"/>
                </a:lnTo>
                <a:lnTo>
                  <a:pt x="5572" y="44"/>
                </a:lnTo>
                <a:lnTo>
                  <a:pt x="5630" y="40"/>
                </a:lnTo>
                <a:lnTo>
                  <a:pt x="5690" y="38"/>
                </a:lnTo>
                <a:lnTo>
                  <a:pt x="5732" y="34"/>
                </a:lnTo>
                <a:lnTo>
                  <a:pt x="5736" y="32"/>
                </a:lnTo>
                <a:lnTo>
                  <a:pt x="5738" y="30"/>
                </a:lnTo>
                <a:lnTo>
                  <a:pt x="5738" y="28"/>
                </a:lnTo>
                <a:lnTo>
                  <a:pt x="5734" y="28"/>
                </a:lnTo>
                <a:lnTo>
                  <a:pt x="5718" y="24"/>
                </a:lnTo>
                <a:lnTo>
                  <a:pt x="5694" y="20"/>
                </a:lnTo>
                <a:lnTo>
                  <a:pt x="5634" y="12"/>
                </a:lnTo>
                <a:lnTo>
                  <a:pt x="5568" y="6"/>
                </a:lnTo>
                <a:lnTo>
                  <a:pt x="5522" y="2"/>
                </a:lnTo>
                <a:lnTo>
                  <a:pt x="5484" y="0"/>
                </a:lnTo>
                <a:lnTo>
                  <a:pt x="5454" y="0"/>
                </a:lnTo>
                <a:lnTo>
                  <a:pt x="5430" y="2"/>
                </a:lnTo>
                <a:lnTo>
                  <a:pt x="5388" y="6"/>
                </a:lnTo>
                <a:lnTo>
                  <a:pt x="5366" y="6"/>
                </a:lnTo>
                <a:lnTo>
                  <a:pt x="5340" y="6"/>
                </a:lnTo>
                <a:lnTo>
                  <a:pt x="5316" y="6"/>
                </a:lnTo>
                <a:lnTo>
                  <a:pt x="5304" y="8"/>
                </a:lnTo>
                <a:lnTo>
                  <a:pt x="5298" y="10"/>
                </a:lnTo>
                <a:lnTo>
                  <a:pt x="5294" y="14"/>
                </a:lnTo>
                <a:lnTo>
                  <a:pt x="5294" y="16"/>
                </a:lnTo>
                <a:lnTo>
                  <a:pt x="5294" y="18"/>
                </a:lnTo>
                <a:lnTo>
                  <a:pt x="5288" y="18"/>
                </a:lnTo>
                <a:lnTo>
                  <a:pt x="5278" y="16"/>
                </a:lnTo>
                <a:lnTo>
                  <a:pt x="5258" y="12"/>
                </a:lnTo>
                <a:lnTo>
                  <a:pt x="5246" y="12"/>
                </a:lnTo>
                <a:lnTo>
                  <a:pt x="5236" y="16"/>
                </a:lnTo>
                <a:lnTo>
                  <a:pt x="5220" y="16"/>
                </a:lnTo>
                <a:lnTo>
                  <a:pt x="5210" y="16"/>
                </a:lnTo>
                <a:lnTo>
                  <a:pt x="5204" y="20"/>
                </a:lnTo>
                <a:lnTo>
                  <a:pt x="5202" y="22"/>
                </a:lnTo>
                <a:lnTo>
                  <a:pt x="5202" y="26"/>
                </a:lnTo>
                <a:lnTo>
                  <a:pt x="5206" y="32"/>
                </a:lnTo>
                <a:lnTo>
                  <a:pt x="5214" y="36"/>
                </a:lnTo>
                <a:lnTo>
                  <a:pt x="5224" y="40"/>
                </a:lnTo>
                <a:lnTo>
                  <a:pt x="5238" y="42"/>
                </a:lnTo>
                <a:lnTo>
                  <a:pt x="5248" y="44"/>
                </a:lnTo>
                <a:lnTo>
                  <a:pt x="5252" y="46"/>
                </a:lnTo>
                <a:lnTo>
                  <a:pt x="5248" y="48"/>
                </a:lnTo>
                <a:lnTo>
                  <a:pt x="5242" y="48"/>
                </a:lnTo>
                <a:lnTo>
                  <a:pt x="5224" y="52"/>
                </a:lnTo>
                <a:lnTo>
                  <a:pt x="5214" y="54"/>
                </a:lnTo>
                <a:lnTo>
                  <a:pt x="5208" y="56"/>
                </a:lnTo>
                <a:lnTo>
                  <a:pt x="5192" y="60"/>
                </a:lnTo>
                <a:lnTo>
                  <a:pt x="5168" y="64"/>
                </a:lnTo>
                <a:lnTo>
                  <a:pt x="5154" y="64"/>
                </a:lnTo>
                <a:lnTo>
                  <a:pt x="5140" y="64"/>
                </a:lnTo>
                <a:lnTo>
                  <a:pt x="5126" y="60"/>
                </a:lnTo>
                <a:lnTo>
                  <a:pt x="5114" y="56"/>
                </a:lnTo>
                <a:lnTo>
                  <a:pt x="5092" y="46"/>
                </a:lnTo>
                <a:lnTo>
                  <a:pt x="5078" y="40"/>
                </a:lnTo>
                <a:lnTo>
                  <a:pt x="5064" y="38"/>
                </a:lnTo>
                <a:lnTo>
                  <a:pt x="5048" y="34"/>
                </a:lnTo>
                <a:lnTo>
                  <a:pt x="5030" y="34"/>
                </a:lnTo>
                <a:lnTo>
                  <a:pt x="5012" y="36"/>
                </a:lnTo>
                <a:lnTo>
                  <a:pt x="4992" y="38"/>
                </a:lnTo>
                <a:lnTo>
                  <a:pt x="4950" y="44"/>
                </a:lnTo>
                <a:lnTo>
                  <a:pt x="4914" y="48"/>
                </a:lnTo>
                <a:lnTo>
                  <a:pt x="4900" y="50"/>
                </a:lnTo>
                <a:lnTo>
                  <a:pt x="4890" y="52"/>
                </a:lnTo>
                <a:lnTo>
                  <a:pt x="4886" y="56"/>
                </a:lnTo>
                <a:lnTo>
                  <a:pt x="4884" y="58"/>
                </a:lnTo>
                <a:lnTo>
                  <a:pt x="4884" y="60"/>
                </a:lnTo>
                <a:lnTo>
                  <a:pt x="4890" y="64"/>
                </a:lnTo>
                <a:lnTo>
                  <a:pt x="4900" y="66"/>
                </a:lnTo>
                <a:lnTo>
                  <a:pt x="4928" y="66"/>
                </a:lnTo>
                <a:lnTo>
                  <a:pt x="4966" y="66"/>
                </a:lnTo>
                <a:lnTo>
                  <a:pt x="5006" y="66"/>
                </a:lnTo>
                <a:lnTo>
                  <a:pt x="5046" y="68"/>
                </a:lnTo>
                <a:lnTo>
                  <a:pt x="5082" y="72"/>
                </a:lnTo>
                <a:lnTo>
                  <a:pt x="5116" y="76"/>
                </a:lnTo>
                <a:lnTo>
                  <a:pt x="5150" y="82"/>
                </a:lnTo>
                <a:lnTo>
                  <a:pt x="5162" y="84"/>
                </a:lnTo>
                <a:lnTo>
                  <a:pt x="5168" y="88"/>
                </a:lnTo>
                <a:lnTo>
                  <a:pt x="5168" y="90"/>
                </a:lnTo>
                <a:lnTo>
                  <a:pt x="5162" y="92"/>
                </a:lnTo>
                <a:lnTo>
                  <a:pt x="5144" y="92"/>
                </a:lnTo>
                <a:lnTo>
                  <a:pt x="5132" y="90"/>
                </a:lnTo>
                <a:lnTo>
                  <a:pt x="5118" y="88"/>
                </a:lnTo>
                <a:lnTo>
                  <a:pt x="5104" y="84"/>
                </a:lnTo>
                <a:lnTo>
                  <a:pt x="5088" y="82"/>
                </a:lnTo>
                <a:lnTo>
                  <a:pt x="5050" y="78"/>
                </a:lnTo>
                <a:lnTo>
                  <a:pt x="4946" y="74"/>
                </a:lnTo>
                <a:lnTo>
                  <a:pt x="4928" y="74"/>
                </a:lnTo>
                <a:lnTo>
                  <a:pt x="4926" y="76"/>
                </a:lnTo>
                <a:lnTo>
                  <a:pt x="4928" y="78"/>
                </a:lnTo>
                <a:lnTo>
                  <a:pt x="4942" y="84"/>
                </a:lnTo>
                <a:lnTo>
                  <a:pt x="4964" y="92"/>
                </a:lnTo>
                <a:lnTo>
                  <a:pt x="4984" y="100"/>
                </a:lnTo>
                <a:lnTo>
                  <a:pt x="5000" y="106"/>
                </a:lnTo>
                <a:lnTo>
                  <a:pt x="5004" y="110"/>
                </a:lnTo>
                <a:lnTo>
                  <a:pt x="5004" y="112"/>
                </a:lnTo>
                <a:lnTo>
                  <a:pt x="5000" y="114"/>
                </a:lnTo>
                <a:lnTo>
                  <a:pt x="4990" y="116"/>
                </a:lnTo>
                <a:lnTo>
                  <a:pt x="4984" y="118"/>
                </a:lnTo>
                <a:lnTo>
                  <a:pt x="4978" y="118"/>
                </a:lnTo>
                <a:lnTo>
                  <a:pt x="4976" y="122"/>
                </a:lnTo>
                <a:lnTo>
                  <a:pt x="4974" y="124"/>
                </a:lnTo>
                <a:lnTo>
                  <a:pt x="4972" y="132"/>
                </a:lnTo>
                <a:lnTo>
                  <a:pt x="4976" y="140"/>
                </a:lnTo>
                <a:lnTo>
                  <a:pt x="4978" y="148"/>
                </a:lnTo>
                <a:lnTo>
                  <a:pt x="4978" y="154"/>
                </a:lnTo>
                <a:lnTo>
                  <a:pt x="4978" y="158"/>
                </a:lnTo>
                <a:lnTo>
                  <a:pt x="4976" y="160"/>
                </a:lnTo>
                <a:lnTo>
                  <a:pt x="4974" y="162"/>
                </a:lnTo>
                <a:lnTo>
                  <a:pt x="4968" y="162"/>
                </a:lnTo>
                <a:lnTo>
                  <a:pt x="4958" y="162"/>
                </a:lnTo>
                <a:lnTo>
                  <a:pt x="4950" y="160"/>
                </a:lnTo>
                <a:lnTo>
                  <a:pt x="4944" y="156"/>
                </a:lnTo>
                <a:lnTo>
                  <a:pt x="4938" y="152"/>
                </a:lnTo>
                <a:lnTo>
                  <a:pt x="4930" y="146"/>
                </a:lnTo>
                <a:lnTo>
                  <a:pt x="4920" y="140"/>
                </a:lnTo>
                <a:lnTo>
                  <a:pt x="4906" y="136"/>
                </a:lnTo>
                <a:lnTo>
                  <a:pt x="4888" y="132"/>
                </a:lnTo>
                <a:lnTo>
                  <a:pt x="4870" y="128"/>
                </a:lnTo>
                <a:lnTo>
                  <a:pt x="4852" y="124"/>
                </a:lnTo>
                <a:lnTo>
                  <a:pt x="4822" y="112"/>
                </a:lnTo>
                <a:lnTo>
                  <a:pt x="4790" y="104"/>
                </a:lnTo>
                <a:lnTo>
                  <a:pt x="4772" y="100"/>
                </a:lnTo>
                <a:lnTo>
                  <a:pt x="4752" y="98"/>
                </a:lnTo>
                <a:lnTo>
                  <a:pt x="4732" y="98"/>
                </a:lnTo>
                <a:lnTo>
                  <a:pt x="4720" y="98"/>
                </a:lnTo>
                <a:lnTo>
                  <a:pt x="4712" y="102"/>
                </a:lnTo>
                <a:lnTo>
                  <a:pt x="4710" y="104"/>
                </a:lnTo>
                <a:lnTo>
                  <a:pt x="4710" y="106"/>
                </a:lnTo>
                <a:lnTo>
                  <a:pt x="4714" y="110"/>
                </a:lnTo>
                <a:lnTo>
                  <a:pt x="4722" y="118"/>
                </a:lnTo>
                <a:lnTo>
                  <a:pt x="4750" y="138"/>
                </a:lnTo>
                <a:lnTo>
                  <a:pt x="4764" y="146"/>
                </a:lnTo>
                <a:lnTo>
                  <a:pt x="4766" y="148"/>
                </a:lnTo>
                <a:lnTo>
                  <a:pt x="4764" y="150"/>
                </a:lnTo>
                <a:lnTo>
                  <a:pt x="4758" y="150"/>
                </a:lnTo>
                <a:lnTo>
                  <a:pt x="4748" y="148"/>
                </a:lnTo>
                <a:lnTo>
                  <a:pt x="4736" y="146"/>
                </a:lnTo>
                <a:lnTo>
                  <a:pt x="4724" y="146"/>
                </a:lnTo>
                <a:lnTo>
                  <a:pt x="4722" y="148"/>
                </a:lnTo>
                <a:lnTo>
                  <a:pt x="4720" y="150"/>
                </a:lnTo>
                <a:lnTo>
                  <a:pt x="4718" y="154"/>
                </a:lnTo>
                <a:lnTo>
                  <a:pt x="4722" y="158"/>
                </a:lnTo>
                <a:lnTo>
                  <a:pt x="4722" y="160"/>
                </a:lnTo>
                <a:lnTo>
                  <a:pt x="4714" y="158"/>
                </a:lnTo>
                <a:lnTo>
                  <a:pt x="4704" y="154"/>
                </a:lnTo>
                <a:lnTo>
                  <a:pt x="4688" y="150"/>
                </a:lnTo>
                <a:lnTo>
                  <a:pt x="4670" y="146"/>
                </a:lnTo>
                <a:lnTo>
                  <a:pt x="4660" y="146"/>
                </a:lnTo>
                <a:lnTo>
                  <a:pt x="4650" y="148"/>
                </a:lnTo>
                <a:lnTo>
                  <a:pt x="4642" y="150"/>
                </a:lnTo>
                <a:lnTo>
                  <a:pt x="4634" y="156"/>
                </a:lnTo>
                <a:lnTo>
                  <a:pt x="4626" y="162"/>
                </a:lnTo>
                <a:lnTo>
                  <a:pt x="4618" y="172"/>
                </a:lnTo>
                <a:lnTo>
                  <a:pt x="4606" y="190"/>
                </a:lnTo>
                <a:lnTo>
                  <a:pt x="4610" y="180"/>
                </a:lnTo>
                <a:lnTo>
                  <a:pt x="4612" y="168"/>
                </a:lnTo>
                <a:lnTo>
                  <a:pt x="4614" y="154"/>
                </a:lnTo>
                <a:lnTo>
                  <a:pt x="4610" y="138"/>
                </a:lnTo>
                <a:lnTo>
                  <a:pt x="4608" y="130"/>
                </a:lnTo>
                <a:lnTo>
                  <a:pt x="4604" y="124"/>
                </a:lnTo>
                <a:lnTo>
                  <a:pt x="4592" y="114"/>
                </a:lnTo>
                <a:lnTo>
                  <a:pt x="4582" y="108"/>
                </a:lnTo>
                <a:lnTo>
                  <a:pt x="4568" y="106"/>
                </a:lnTo>
                <a:lnTo>
                  <a:pt x="4554" y="108"/>
                </a:lnTo>
                <a:lnTo>
                  <a:pt x="4508" y="118"/>
                </a:lnTo>
                <a:lnTo>
                  <a:pt x="4476" y="124"/>
                </a:lnTo>
                <a:lnTo>
                  <a:pt x="4436" y="130"/>
                </a:lnTo>
                <a:lnTo>
                  <a:pt x="4394" y="134"/>
                </a:lnTo>
                <a:lnTo>
                  <a:pt x="4362" y="140"/>
                </a:lnTo>
                <a:lnTo>
                  <a:pt x="4338" y="144"/>
                </a:lnTo>
                <a:lnTo>
                  <a:pt x="4320" y="150"/>
                </a:lnTo>
                <a:lnTo>
                  <a:pt x="4308" y="156"/>
                </a:lnTo>
                <a:lnTo>
                  <a:pt x="4302" y="162"/>
                </a:lnTo>
                <a:lnTo>
                  <a:pt x="4302" y="166"/>
                </a:lnTo>
                <a:lnTo>
                  <a:pt x="4302" y="170"/>
                </a:lnTo>
                <a:lnTo>
                  <a:pt x="4306" y="176"/>
                </a:lnTo>
                <a:close/>
                <a:moveTo>
                  <a:pt x="5340" y="5242"/>
                </a:moveTo>
                <a:lnTo>
                  <a:pt x="5340" y="5242"/>
                </a:lnTo>
                <a:lnTo>
                  <a:pt x="5332" y="5236"/>
                </a:lnTo>
                <a:lnTo>
                  <a:pt x="5326" y="5232"/>
                </a:lnTo>
                <a:lnTo>
                  <a:pt x="5320" y="5232"/>
                </a:lnTo>
                <a:lnTo>
                  <a:pt x="5314" y="5234"/>
                </a:lnTo>
                <a:lnTo>
                  <a:pt x="5306" y="5234"/>
                </a:lnTo>
                <a:lnTo>
                  <a:pt x="5298" y="5234"/>
                </a:lnTo>
                <a:lnTo>
                  <a:pt x="5286" y="5230"/>
                </a:lnTo>
                <a:lnTo>
                  <a:pt x="5270" y="5222"/>
                </a:lnTo>
                <a:lnTo>
                  <a:pt x="5256" y="5212"/>
                </a:lnTo>
                <a:lnTo>
                  <a:pt x="5246" y="5204"/>
                </a:lnTo>
                <a:lnTo>
                  <a:pt x="5240" y="5198"/>
                </a:lnTo>
                <a:lnTo>
                  <a:pt x="5236" y="5192"/>
                </a:lnTo>
                <a:lnTo>
                  <a:pt x="5230" y="5178"/>
                </a:lnTo>
                <a:lnTo>
                  <a:pt x="5224" y="5172"/>
                </a:lnTo>
                <a:lnTo>
                  <a:pt x="5214" y="5162"/>
                </a:lnTo>
                <a:lnTo>
                  <a:pt x="5194" y="5144"/>
                </a:lnTo>
                <a:lnTo>
                  <a:pt x="5186" y="5136"/>
                </a:lnTo>
                <a:lnTo>
                  <a:pt x="5176" y="5130"/>
                </a:lnTo>
                <a:lnTo>
                  <a:pt x="5166" y="5126"/>
                </a:lnTo>
                <a:lnTo>
                  <a:pt x="5156" y="5124"/>
                </a:lnTo>
                <a:lnTo>
                  <a:pt x="5144" y="5122"/>
                </a:lnTo>
                <a:lnTo>
                  <a:pt x="5128" y="5124"/>
                </a:lnTo>
                <a:lnTo>
                  <a:pt x="5114" y="5126"/>
                </a:lnTo>
                <a:lnTo>
                  <a:pt x="5100" y="5126"/>
                </a:lnTo>
                <a:lnTo>
                  <a:pt x="5086" y="5124"/>
                </a:lnTo>
                <a:lnTo>
                  <a:pt x="5074" y="5122"/>
                </a:lnTo>
                <a:lnTo>
                  <a:pt x="5052" y="5114"/>
                </a:lnTo>
                <a:lnTo>
                  <a:pt x="5032" y="5106"/>
                </a:lnTo>
                <a:lnTo>
                  <a:pt x="5026" y="5104"/>
                </a:lnTo>
                <a:lnTo>
                  <a:pt x="5022" y="5104"/>
                </a:lnTo>
                <a:lnTo>
                  <a:pt x="5014" y="5108"/>
                </a:lnTo>
                <a:lnTo>
                  <a:pt x="5004" y="5114"/>
                </a:lnTo>
                <a:lnTo>
                  <a:pt x="4996" y="5120"/>
                </a:lnTo>
                <a:lnTo>
                  <a:pt x="4984" y="5134"/>
                </a:lnTo>
                <a:lnTo>
                  <a:pt x="4980" y="5136"/>
                </a:lnTo>
                <a:lnTo>
                  <a:pt x="4978" y="5136"/>
                </a:lnTo>
                <a:lnTo>
                  <a:pt x="4976" y="5136"/>
                </a:lnTo>
                <a:lnTo>
                  <a:pt x="4974" y="5130"/>
                </a:lnTo>
                <a:lnTo>
                  <a:pt x="4976" y="5126"/>
                </a:lnTo>
                <a:lnTo>
                  <a:pt x="4980" y="5112"/>
                </a:lnTo>
                <a:lnTo>
                  <a:pt x="4984" y="5100"/>
                </a:lnTo>
                <a:lnTo>
                  <a:pt x="4984" y="5094"/>
                </a:lnTo>
                <a:lnTo>
                  <a:pt x="4982" y="5092"/>
                </a:lnTo>
                <a:lnTo>
                  <a:pt x="4980" y="5086"/>
                </a:lnTo>
                <a:lnTo>
                  <a:pt x="4978" y="5082"/>
                </a:lnTo>
                <a:lnTo>
                  <a:pt x="4974" y="5072"/>
                </a:lnTo>
                <a:lnTo>
                  <a:pt x="4972" y="5068"/>
                </a:lnTo>
                <a:lnTo>
                  <a:pt x="4968" y="5064"/>
                </a:lnTo>
                <a:lnTo>
                  <a:pt x="4960" y="5060"/>
                </a:lnTo>
                <a:lnTo>
                  <a:pt x="4952" y="5058"/>
                </a:lnTo>
                <a:lnTo>
                  <a:pt x="4942" y="5054"/>
                </a:lnTo>
                <a:lnTo>
                  <a:pt x="4934" y="5050"/>
                </a:lnTo>
                <a:lnTo>
                  <a:pt x="4924" y="5042"/>
                </a:lnTo>
                <a:lnTo>
                  <a:pt x="4916" y="5036"/>
                </a:lnTo>
                <a:lnTo>
                  <a:pt x="4912" y="5034"/>
                </a:lnTo>
                <a:lnTo>
                  <a:pt x="4906" y="5032"/>
                </a:lnTo>
                <a:lnTo>
                  <a:pt x="4896" y="5032"/>
                </a:lnTo>
                <a:lnTo>
                  <a:pt x="4888" y="5028"/>
                </a:lnTo>
                <a:lnTo>
                  <a:pt x="4878" y="5024"/>
                </a:lnTo>
                <a:lnTo>
                  <a:pt x="4858" y="5020"/>
                </a:lnTo>
                <a:lnTo>
                  <a:pt x="4852" y="5022"/>
                </a:lnTo>
                <a:lnTo>
                  <a:pt x="4846" y="5022"/>
                </a:lnTo>
                <a:lnTo>
                  <a:pt x="4836" y="5028"/>
                </a:lnTo>
                <a:lnTo>
                  <a:pt x="4828" y="5036"/>
                </a:lnTo>
                <a:lnTo>
                  <a:pt x="4822" y="5046"/>
                </a:lnTo>
                <a:lnTo>
                  <a:pt x="4814" y="5060"/>
                </a:lnTo>
                <a:lnTo>
                  <a:pt x="4810" y="5060"/>
                </a:lnTo>
                <a:lnTo>
                  <a:pt x="4808" y="5056"/>
                </a:lnTo>
                <a:lnTo>
                  <a:pt x="4806" y="5048"/>
                </a:lnTo>
                <a:lnTo>
                  <a:pt x="4810" y="5040"/>
                </a:lnTo>
                <a:lnTo>
                  <a:pt x="4818" y="5026"/>
                </a:lnTo>
                <a:lnTo>
                  <a:pt x="4822" y="5018"/>
                </a:lnTo>
                <a:lnTo>
                  <a:pt x="4822" y="5012"/>
                </a:lnTo>
                <a:lnTo>
                  <a:pt x="4822" y="5008"/>
                </a:lnTo>
                <a:lnTo>
                  <a:pt x="4820" y="5006"/>
                </a:lnTo>
                <a:lnTo>
                  <a:pt x="4810" y="5000"/>
                </a:lnTo>
                <a:lnTo>
                  <a:pt x="4792" y="4996"/>
                </a:lnTo>
                <a:lnTo>
                  <a:pt x="4784" y="4998"/>
                </a:lnTo>
                <a:lnTo>
                  <a:pt x="4774" y="4998"/>
                </a:lnTo>
                <a:lnTo>
                  <a:pt x="4752" y="4996"/>
                </a:lnTo>
                <a:lnTo>
                  <a:pt x="4742" y="4994"/>
                </a:lnTo>
                <a:lnTo>
                  <a:pt x="4736" y="4998"/>
                </a:lnTo>
                <a:lnTo>
                  <a:pt x="4730" y="5002"/>
                </a:lnTo>
                <a:lnTo>
                  <a:pt x="4728" y="5010"/>
                </a:lnTo>
                <a:lnTo>
                  <a:pt x="4726" y="5018"/>
                </a:lnTo>
                <a:lnTo>
                  <a:pt x="4724" y="5026"/>
                </a:lnTo>
                <a:lnTo>
                  <a:pt x="4726" y="5040"/>
                </a:lnTo>
                <a:lnTo>
                  <a:pt x="4722" y="5036"/>
                </a:lnTo>
                <a:lnTo>
                  <a:pt x="4720" y="5036"/>
                </a:lnTo>
                <a:lnTo>
                  <a:pt x="4712" y="5042"/>
                </a:lnTo>
                <a:lnTo>
                  <a:pt x="4710" y="5044"/>
                </a:lnTo>
                <a:lnTo>
                  <a:pt x="4708" y="5044"/>
                </a:lnTo>
                <a:lnTo>
                  <a:pt x="4708" y="5042"/>
                </a:lnTo>
                <a:lnTo>
                  <a:pt x="4710" y="5034"/>
                </a:lnTo>
                <a:lnTo>
                  <a:pt x="4712" y="5026"/>
                </a:lnTo>
                <a:lnTo>
                  <a:pt x="4710" y="5020"/>
                </a:lnTo>
                <a:lnTo>
                  <a:pt x="4706" y="5020"/>
                </a:lnTo>
                <a:lnTo>
                  <a:pt x="4702" y="5020"/>
                </a:lnTo>
                <a:lnTo>
                  <a:pt x="4694" y="5024"/>
                </a:lnTo>
                <a:lnTo>
                  <a:pt x="4696" y="5020"/>
                </a:lnTo>
                <a:lnTo>
                  <a:pt x="4698" y="5014"/>
                </a:lnTo>
                <a:lnTo>
                  <a:pt x="4698" y="5010"/>
                </a:lnTo>
                <a:lnTo>
                  <a:pt x="4700" y="5004"/>
                </a:lnTo>
                <a:lnTo>
                  <a:pt x="4700" y="5000"/>
                </a:lnTo>
                <a:lnTo>
                  <a:pt x="4702" y="4996"/>
                </a:lnTo>
                <a:lnTo>
                  <a:pt x="4706" y="4994"/>
                </a:lnTo>
                <a:lnTo>
                  <a:pt x="4714" y="4990"/>
                </a:lnTo>
                <a:lnTo>
                  <a:pt x="4720" y="4986"/>
                </a:lnTo>
                <a:lnTo>
                  <a:pt x="4726" y="4980"/>
                </a:lnTo>
                <a:lnTo>
                  <a:pt x="4736" y="4964"/>
                </a:lnTo>
                <a:lnTo>
                  <a:pt x="4746" y="4950"/>
                </a:lnTo>
                <a:lnTo>
                  <a:pt x="4750" y="4944"/>
                </a:lnTo>
                <a:lnTo>
                  <a:pt x="4756" y="4940"/>
                </a:lnTo>
                <a:lnTo>
                  <a:pt x="4760" y="4938"/>
                </a:lnTo>
                <a:lnTo>
                  <a:pt x="4762" y="4932"/>
                </a:lnTo>
                <a:lnTo>
                  <a:pt x="4762" y="4926"/>
                </a:lnTo>
                <a:lnTo>
                  <a:pt x="4762" y="4918"/>
                </a:lnTo>
                <a:lnTo>
                  <a:pt x="4760" y="4912"/>
                </a:lnTo>
                <a:lnTo>
                  <a:pt x="4756" y="4906"/>
                </a:lnTo>
                <a:lnTo>
                  <a:pt x="4752" y="4902"/>
                </a:lnTo>
                <a:lnTo>
                  <a:pt x="4748" y="4902"/>
                </a:lnTo>
                <a:lnTo>
                  <a:pt x="4740" y="4902"/>
                </a:lnTo>
                <a:lnTo>
                  <a:pt x="4736" y="4900"/>
                </a:lnTo>
                <a:lnTo>
                  <a:pt x="4736" y="4896"/>
                </a:lnTo>
                <a:lnTo>
                  <a:pt x="4734" y="4892"/>
                </a:lnTo>
                <a:lnTo>
                  <a:pt x="4732" y="4886"/>
                </a:lnTo>
                <a:lnTo>
                  <a:pt x="4730" y="4884"/>
                </a:lnTo>
                <a:lnTo>
                  <a:pt x="4730" y="4882"/>
                </a:lnTo>
                <a:lnTo>
                  <a:pt x="4730" y="4878"/>
                </a:lnTo>
                <a:lnTo>
                  <a:pt x="4728" y="4874"/>
                </a:lnTo>
                <a:lnTo>
                  <a:pt x="4726" y="4870"/>
                </a:lnTo>
                <a:lnTo>
                  <a:pt x="4724" y="4868"/>
                </a:lnTo>
                <a:lnTo>
                  <a:pt x="4722" y="4864"/>
                </a:lnTo>
                <a:lnTo>
                  <a:pt x="4722" y="4860"/>
                </a:lnTo>
                <a:lnTo>
                  <a:pt x="4722" y="4854"/>
                </a:lnTo>
                <a:lnTo>
                  <a:pt x="4718" y="4848"/>
                </a:lnTo>
                <a:lnTo>
                  <a:pt x="4716" y="4828"/>
                </a:lnTo>
                <a:lnTo>
                  <a:pt x="4714" y="4806"/>
                </a:lnTo>
                <a:lnTo>
                  <a:pt x="4714" y="4800"/>
                </a:lnTo>
                <a:lnTo>
                  <a:pt x="4712" y="4800"/>
                </a:lnTo>
                <a:lnTo>
                  <a:pt x="4710" y="4798"/>
                </a:lnTo>
                <a:lnTo>
                  <a:pt x="4708" y="4794"/>
                </a:lnTo>
                <a:lnTo>
                  <a:pt x="4702" y="4780"/>
                </a:lnTo>
                <a:lnTo>
                  <a:pt x="4698" y="4776"/>
                </a:lnTo>
                <a:lnTo>
                  <a:pt x="4696" y="4776"/>
                </a:lnTo>
                <a:lnTo>
                  <a:pt x="4694" y="4778"/>
                </a:lnTo>
                <a:lnTo>
                  <a:pt x="4694" y="4780"/>
                </a:lnTo>
                <a:lnTo>
                  <a:pt x="4694" y="4784"/>
                </a:lnTo>
                <a:lnTo>
                  <a:pt x="4690" y="4792"/>
                </a:lnTo>
                <a:lnTo>
                  <a:pt x="4688" y="4790"/>
                </a:lnTo>
                <a:lnTo>
                  <a:pt x="4688" y="4786"/>
                </a:lnTo>
                <a:lnTo>
                  <a:pt x="4688" y="4782"/>
                </a:lnTo>
                <a:lnTo>
                  <a:pt x="4688" y="4778"/>
                </a:lnTo>
                <a:lnTo>
                  <a:pt x="4684" y="4764"/>
                </a:lnTo>
                <a:lnTo>
                  <a:pt x="4684" y="4762"/>
                </a:lnTo>
                <a:lnTo>
                  <a:pt x="4682" y="4764"/>
                </a:lnTo>
                <a:lnTo>
                  <a:pt x="4680" y="4766"/>
                </a:lnTo>
                <a:lnTo>
                  <a:pt x="4676" y="4764"/>
                </a:lnTo>
                <a:lnTo>
                  <a:pt x="4674" y="4758"/>
                </a:lnTo>
                <a:lnTo>
                  <a:pt x="4672" y="4754"/>
                </a:lnTo>
                <a:lnTo>
                  <a:pt x="4668" y="4752"/>
                </a:lnTo>
                <a:lnTo>
                  <a:pt x="4662" y="4748"/>
                </a:lnTo>
                <a:lnTo>
                  <a:pt x="4654" y="4744"/>
                </a:lnTo>
                <a:lnTo>
                  <a:pt x="4650" y="4740"/>
                </a:lnTo>
                <a:lnTo>
                  <a:pt x="4648" y="4734"/>
                </a:lnTo>
                <a:lnTo>
                  <a:pt x="4644" y="4730"/>
                </a:lnTo>
                <a:lnTo>
                  <a:pt x="4640" y="4726"/>
                </a:lnTo>
                <a:lnTo>
                  <a:pt x="4632" y="4722"/>
                </a:lnTo>
                <a:lnTo>
                  <a:pt x="4622" y="4718"/>
                </a:lnTo>
                <a:lnTo>
                  <a:pt x="4610" y="4712"/>
                </a:lnTo>
                <a:lnTo>
                  <a:pt x="4598" y="4708"/>
                </a:lnTo>
                <a:lnTo>
                  <a:pt x="4568" y="4698"/>
                </a:lnTo>
                <a:lnTo>
                  <a:pt x="4558" y="4696"/>
                </a:lnTo>
                <a:lnTo>
                  <a:pt x="4552" y="4696"/>
                </a:lnTo>
                <a:lnTo>
                  <a:pt x="4550" y="4700"/>
                </a:lnTo>
                <a:lnTo>
                  <a:pt x="4546" y="4700"/>
                </a:lnTo>
                <a:lnTo>
                  <a:pt x="4536" y="4698"/>
                </a:lnTo>
                <a:lnTo>
                  <a:pt x="4524" y="4698"/>
                </a:lnTo>
                <a:lnTo>
                  <a:pt x="4520" y="4700"/>
                </a:lnTo>
                <a:lnTo>
                  <a:pt x="4518" y="4702"/>
                </a:lnTo>
                <a:lnTo>
                  <a:pt x="4518" y="4704"/>
                </a:lnTo>
                <a:lnTo>
                  <a:pt x="4514" y="4706"/>
                </a:lnTo>
                <a:lnTo>
                  <a:pt x="4502" y="4702"/>
                </a:lnTo>
                <a:lnTo>
                  <a:pt x="4494" y="4700"/>
                </a:lnTo>
                <a:lnTo>
                  <a:pt x="4486" y="4698"/>
                </a:lnTo>
                <a:lnTo>
                  <a:pt x="4478" y="4698"/>
                </a:lnTo>
                <a:lnTo>
                  <a:pt x="4472" y="4702"/>
                </a:lnTo>
                <a:lnTo>
                  <a:pt x="4470" y="4700"/>
                </a:lnTo>
                <a:lnTo>
                  <a:pt x="4468" y="4698"/>
                </a:lnTo>
                <a:lnTo>
                  <a:pt x="4466" y="4692"/>
                </a:lnTo>
                <a:lnTo>
                  <a:pt x="4462" y="4684"/>
                </a:lnTo>
                <a:lnTo>
                  <a:pt x="4460" y="4682"/>
                </a:lnTo>
                <a:lnTo>
                  <a:pt x="4458" y="4682"/>
                </a:lnTo>
                <a:lnTo>
                  <a:pt x="4454" y="4680"/>
                </a:lnTo>
                <a:lnTo>
                  <a:pt x="4452" y="4678"/>
                </a:lnTo>
                <a:lnTo>
                  <a:pt x="4450" y="4670"/>
                </a:lnTo>
                <a:lnTo>
                  <a:pt x="4448" y="4666"/>
                </a:lnTo>
                <a:lnTo>
                  <a:pt x="4444" y="4664"/>
                </a:lnTo>
                <a:lnTo>
                  <a:pt x="4440" y="4660"/>
                </a:lnTo>
                <a:lnTo>
                  <a:pt x="4430" y="4656"/>
                </a:lnTo>
                <a:lnTo>
                  <a:pt x="4418" y="4654"/>
                </a:lnTo>
                <a:lnTo>
                  <a:pt x="4412" y="4650"/>
                </a:lnTo>
                <a:lnTo>
                  <a:pt x="4412" y="4646"/>
                </a:lnTo>
                <a:lnTo>
                  <a:pt x="4416" y="4638"/>
                </a:lnTo>
                <a:lnTo>
                  <a:pt x="4416" y="4630"/>
                </a:lnTo>
                <a:lnTo>
                  <a:pt x="4414" y="4624"/>
                </a:lnTo>
                <a:lnTo>
                  <a:pt x="4410" y="4618"/>
                </a:lnTo>
                <a:lnTo>
                  <a:pt x="4404" y="4612"/>
                </a:lnTo>
                <a:lnTo>
                  <a:pt x="4388" y="4598"/>
                </a:lnTo>
                <a:lnTo>
                  <a:pt x="4364" y="4582"/>
                </a:lnTo>
                <a:lnTo>
                  <a:pt x="4358" y="4576"/>
                </a:lnTo>
                <a:lnTo>
                  <a:pt x="4348" y="4572"/>
                </a:lnTo>
                <a:lnTo>
                  <a:pt x="4338" y="4570"/>
                </a:lnTo>
                <a:lnTo>
                  <a:pt x="4326" y="4572"/>
                </a:lnTo>
                <a:lnTo>
                  <a:pt x="4316" y="4574"/>
                </a:lnTo>
                <a:lnTo>
                  <a:pt x="4300" y="4576"/>
                </a:lnTo>
                <a:lnTo>
                  <a:pt x="4298" y="4576"/>
                </a:lnTo>
                <a:lnTo>
                  <a:pt x="4300" y="4572"/>
                </a:lnTo>
                <a:lnTo>
                  <a:pt x="4304" y="4568"/>
                </a:lnTo>
                <a:lnTo>
                  <a:pt x="4306" y="4564"/>
                </a:lnTo>
                <a:lnTo>
                  <a:pt x="4308" y="4554"/>
                </a:lnTo>
                <a:lnTo>
                  <a:pt x="4310" y="4546"/>
                </a:lnTo>
                <a:lnTo>
                  <a:pt x="4314" y="4544"/>
                </a:lnTo>
                <a:lnTo>
                  <a:pt x="4318" y="4540"/>
                </a:lnTo>
                <a:lnTo>
                  <a:pt x="4322" y="4536"/>
                </a:lnTo>
                <a:lnTo>
                  <a:pt x="4322" y="4534"/>
                </a:lnTo>
                <a:lnTo>
                  <a:pt x="4322" y="4532"/>
                </a:lnTo>
                <a:lnTo>
                  <a:pt x="4320" y="4530"/>
                </a:lnTo>
                <a:lnTo>
                  <a:pt x="4312" y="4526"/>
                </a:lnTo>
                <a:lnTo>
                  <a:pt x="4308" y="4522"/>
                </a:lnTo>
                <a:lnTo>
                  <a:pt x="4304" y="4518"/>
                </a:lnTo>
                <a:lnTo>
                  <a:pt x="4300" y="4514"/>
                </a:lnTo>
                <a:lnTo>
                  <a:pt x="4296" y="4512"/>
                </a:lnTo>
                <a:lnTo>
                  <a:pt x="4288" y="4510"/>
                </a:lnTo>
                <a:lnTo>
                  <a:pt x="4280" y="4510"/>
                </a:lnTo>
                <a:lnTo>
                  <a:pt x="4278" y="4508"/>
                </a:lnTo>
                <a:lnTo>
                  <a:pt x="4274" y="4504"/>
                </a:lnTo>
                <a:lnTo>
                  <a:pt x="4270" y="4500"/>
                </a:lnTo>
                <a:lnTo>
                  <a:pt x="4262" y="4496"/>
                </a:lnTo>
                <a:lnTo>
                  <a:pt x="4248" y="4488"/>
                </a:lnTo>
                <a:lnTo>
                  <a:pt x="4244" y="4484"/>
                </a:lnTo>
                <a:lnTo>
                  <a:pt x="4242" y="4480"/>
                </a:lnTo>
                <a:lnTo>
                  <a:pt x="4244" y="4478"/>
                </a:lnTo>
                <a:lnTo>
                  <a:pt x="4252" y="4476"/>
                </a:lnTo>
                <a:lnTo>
                  <a:pt x="4270" y="4472"/>
                </a:lnTo>
                <a:lnTo>
                  <a:pt x="4278" y="4468"/>
                </a:lnTo>
                <a:lnTo>
                  <a:pt x="4278" y="4466"/>
                </a:lnTo>
                <a:lnTo>
                  <a:pt x="4274" y="4464"/>
                </a:lnTo>
                <a:lnTo>
                  <a:pt x="4258" y="4460"/>
                </a:lnTo>
                <a:lnTo>
                  <a:pt x="4242" y="4460"/>
                </a:lnTo>
                <a:lnTo>
                  <a:pt x="4232" y="4464"/>
                </a:lnTo>
                <a:lnTo>
                  <a:pt x="4222" y="4466"/>
                </a:lnTo>
                <a:lnTo>
                  <a:pt x="4202" y="4468"/>
                </a:lnTo>
                <a:lnTo>
                  <a:pt x="4192" y="4468"/>
                </a:lnTo>
                <a:lnTo>
                  <a:pt x="4184" y="4470"/>
                </a:lnTo>
                <a:lnTo>
                  <a:pt x="4180" y="4472"/>
                </a:lnTo>
                <a:lnTo>
                  <a:pt x="4178" y="4474"/>
                </a:lnTo>
                <a:lnTo>
                  <a:pt x="4176" y="4480"/>
                </a:lnTo>
                <a:lnTo>
                  <a:pt x="4176" y="4484"/>
                </a:lnTo>
                <a:lnTo>
                  <a:pt x="4172" y="4486"/>
                </a:lnTo>
                <a:lnTo>
                  <a:pt x="4158" y="4492"/>
                </a:lnTo>
                <a:lnTo>
                  <a:pt x="4152" y="4494"/>
                </a:lnTo>
                <a:lnTo>
                  <a:pt x="4144" y="4496"/>
                </a:lnTo>
                <a:lnTo>
                  <a:pt x="4136" y="4494"/>
                </a:lnTo>
                <a:lnTo>
                  <a:pt x="4126" y="4492"/>
                </a:lnTo>
                <a:lnTo>
                  <a:pt x="4120" y="4486"/>
                </a:lnTo>
                <a:lnTo>
                  <a:pt x="4112" y="4476"/>
                </a:lnTo>
                <a:lnTo>
                  <a:pt x="4108" y="4472"/>
                </a:lnTo>
                <a:lnTo>
                  <a:pt x="4104" y="4470"/>
                </a:lnTo>
                <a:lnTo>
                  <a:pt x="4098" y="4468"/>
                </a:lnTo>
                <a:lnTo>
                  <a:pt x="4090" y="4468"/>
                </a:lnTo>
                <a:lnTo>
                  <a:pt x="4076" y="4470"/>
                </a:lnTo>
                <a:lnTo>
                  <a:pt x="4060" y="4474"/>
                </a:lnTo>
                <a:lnTo>
                  <a:pt x="4044" y="4476"/>
                </a:lnTo>
                <a:lnTo>
                  <a:pt x="4032" y="4478"/>
                </a:lnTo>
                <a:lnTo>
                  <a:pt x="4026" y="4476"/>
                </a:lnTo>
                <a:lnTo>
                  <a:pt x="4022" y="4472"/>
                </a:lnTo>
                <a:lnTo>
                  <a:pt x="4020" y="4468"/>
                </a:lnTo>
                <a:lnTo>
                  <a:pt x="4020" y="4460"/>
                </a:lnTo>
                <a:lnTo>
                  <a:pt x="4018" y="4448"/>
                </a:lnTo>
                <a:lnTo>
                  <a:pt x="4012" y="4438"/>
                </a:lnTo>
                <a:lnTo>
                  <a:pt x="4004" y="4434"/>
                </a:lnTo>
                <a:lnTo>
                  <a:pt x="3996" y="4430"/>
                </a:lnTo>
                <a:lnTo>
                  <a:pt x="3986" y="4426"/>
                </a:lnTo>
                <a:lnTo>
                  <a:pt x="3978" y="4422"/>
                </a:lnTo>
                <a:lnTo>
                  <a:pt x="3970" y="4416"/>
                </a:lnTo>
                <a:lnTo>
                  <a:pt x="3964" y="4406"/>
                </a:lnTo>
                <a:lnTo>
                  <a:pt x="3960" y="4396"/>
                </a:lnTo>
                <a:lnTo>
                  <a:pt x="3956" y="4390"/>
                </a:lnTo>
                <a:lnTo>
                  <a:pt x="3950" y="4390"/>
                </a:lnTo>
                <a:lnTo>
                  <a:pt x="3946" y="4394"/>
                </a:lnTo>
                <a:lnTo>
                  <a:pt x="3944" y="4398"/>
                </a:lnTo>
                <a:lnTo>
                  <a:pt x="3940" y="4406"/>
                </a:lnTo>
                <a:lnTo>
                  <a:pt x="3940" y="4412"/>
                </a:lnTo>
                <a:lnTo>
                  <a:pt x="3940" y="4416"/>
                </a:lnTo>
                <a:lnTo>
                  <a:pt x="3946" y="4424"/>
                </a:lnTo>
                <a:lnTo>
                  <a:pt x="3948" y="4430"/>
                </a:lnTo>
                <a:lnTo>
                  <a:pt x="3948" y="4434"/>
                </a:lnTo>
                <a:lnTo>
                  <a:pt x="3944" y="4436"/>
                </a:lnTo>
                <a:lnTo>
                  <a:pt x="3928" y="4440"/>
                </a:lnTo>
                <a:lnTo>
                  <a:pt x="3916" y="4444"/>
                </a:lnTo>
                <a:lnTo>
                  <a:pt x="3906" y="4448"/>
                </a:lnTo>
                <a:lnTo>
                  <a:pt x="3900" y="4452"/>
                </a:lnTo>
                <a:lnTo>
                  <a:pt x="3894" y="4458"/>
                </a:lnTo>
                <a:lnTo>
                  <a:pt x="3888" y="4464"/>
                </a:lnTo>
                <a:lnTo>
                  <a:pt x="3886" y="4462"/>
                </a:lnTo>
                <a:lnTo>
                  <a:pt x="3886" y="4456"/>
                </a:lnTo>
                <a:lnTo>
                  <a:pt x="3882" y="4448"/>
                </a:lnTo>
                <a:lnTo>
                  <a:pt x="3878" y="4440"/>
                </a:lnTo>
                <a:lnTo>
                  <a:pt x="3874" y="4434"/>
                </a:lnTo>
                <a:lnTo>
                  <a:pt x="3872" y="4430"/>
                </a:lnTo>
                <a:lnTo>
                  <a:pt x="3874" y="4426"/>
                </a:lnTo>
                <a:lnTo>
                  <a:pt x="3878" y="4422"/>
                </a:lnTo>
                <a:lnTo>
                  <a:pt x="3888" y="4416"/>
                </a:lnTo>
                <a:lnTo>
                  <a:pt x="3898" y="4410"/>
                </a:lnTo>
                <a:lnTo>
                  <a:pt x="3900" y="4410"/>
                </a:lnTo>
                <a:lnTo>
                  <a:pt x="3902" y="4406"/>
                </a:lnTo>
                <a:lnTo>
                  <a:pt x="3906" y="4402"/>
                </a:lnTo>
                <a:lnTo>
                  <a:pt x="3908" y="4398"/>
                </a:lnTo>
                <a:lnTo>
                  <a:pt x="3906" y="4394"/>
                </a:lnTo>
                <a:lnTo>
                  <a:pt x="3904" y="4390"/>
                </a:lnTo>
                <a:lnTo>
                  <a:pt x="3902" y="4386"/>
                </a:lnTo>
                <a:lnTo>
                  <a:pt x="3894" y="4384"/>
                </a:lnTo>
                <a:lnTo>
                  <a:pt x="3886" y="4384"/>
                </a:lnTo>
                <a:lnTo>
                  <a:pt x="3874" y="4386"/>
                </a:lnTo>
                <a:lnTo>
                  <a:pt x="3870" y="4390"/>
                </a:lnTo>
                <a:lnTo>
                  <a:pt x="3866" y="4392"/>
                </a:lnTo>
                <a:lnTo>
                  <a:pt x="3858" y="4402"/>
                </a:lnTo>
                <a:lnTo>
                  <a:pt x="3852" y="4410"/>
                </a:lnTo>
                <a:lnTo>
                  <a:pt x="3840" y="4418"/>
                </a:lnTo>
                <a:lnTo>
                  <a:pt x="3824" y="4428"/>
                </a:lnTo>
                <a:lnTo>
                  <a:pt x="3812" y="4434"/>
                </a:lnTo>
                <a:lnTo>
                  <a:pt x="3802" y="4436"/>
                </a:lnTo>
                <a:lnTo>
                  <a:pt x="3794" y="4434"/>
                </a:lnTo>
                <a:lnTo>
                  <a:pt x="3790" y="4432"/>
                </a:lnTo>
                <a:lnTo>
                  <a:pt x="3786" y="4432"/>
                </a:lnTo>
                <a:lnTo>
                  <a:pt x="3782" y="4434"/>
                </a:lnTo>
                <a:lnTo>
                  <a:pt x="3780" y="4442"/>
                </a:lnTo>
                <a:lnTo>
                  <a:pt x="3776" y="4448"/>
                </a:lnTo>
                <a:lnTo>
                  <a:pt x="3772" y="4452"/>
                </a:lnTo>
                <a:lnTo>
                  <a:pt x="3768" y="4450"/>
                </a:lnTo>
                <a:lnTo>
                  <a:pt x="3762" y="4450"/>
                </a:lnTo>
                <a:lnTo>
                  <a:pt x="3752" y="4446"/>
                </a:lnTo>
                <a:lnTo>
                  <a:pt x="3748" y="4446"/>
                </a:lnTo>
                <a:lnTo>
                  <a:pt x="3746" y="4450"/>
                </a:lnTo>
                <a:lnTo>
                  <a:pt x="3744" y="4456"/>
                </a:lnTo>
                <a:lnTo>
                  <a:pt x="3742" y="4460"/>
                </a:lnTo>
                <a:lnTo>
                  <a:pt x="3734" y="4470"/>
                </a:lnTo>
                <a:lnTo>
                  <a:pt x="3730" y="4476"/>
                </a:lnTo>
                <a:lnTo>
                  <a:pt x="3728" y="4484"/>
                </a:lnTo>
                <a:lnTo>
                  <a:pt x="3726" y="4492"/>
                </a:lnTo>
                <a:lnTo>
                  <a:pt x="3726" y="4506"/>
                </a:lnTo>
                <a:lnTo>
                  <a:pt x="3726" y="4518"/>
                </a:lnTo>
                <a:lnTo>
                  <a:pt x="3724" y="4524"/>
                </a:lnTo>
                <a:lnTo>
                  <a:pt x="3720" y="4528"/>
                </a:lnTo>
                <a:lnTo>
                  <a:pt x="3716" y="4530"/>
                </a:lnTo>
                <a:lnTo>
                  <a:pt x="3712" y="4530"/>
                </a:lnTo>
                <a:lnTo>
                  <a:pt x="3708" y="4530"/>
                </a:lnTo>
                <a:lnTo>
                  <a:pt x="3704" y="4534"/>
                </a:lnTo>
                <a:lnTo>
                  <a:pt x="3702" y="4540"/>
                </a:lnTo>
                <a:lnTo>
                  <a:pt x="3700" y="4548"/>
                </a:lnTo>
                <a:lnTo>
                  <a:pt x="3696" y="4554"/>
                </a:lnTo>
                <a:lnTo>
                  <a:pt x="3684" y="4560"/>
                </a:lnTo>
                <a:lnTo>
                  <a:pt x="3680" y="4562"/>
                </a:lnTo>
                <a:lnTo>
                  <a:pt x="3676" y="4566"/>
                </a:lnTo>
                <a:lnTo>
                  <a:pt x="3674" y="4572"/>
                </a:lnTo>
                <a:lnTo>
                  <a:pt x="3676" y="4580"/>
                </a:lnTo>
                <a:lnTo>
                  <a:pt x="3678" y="4592"/>
                </a:lnTo>
                <a:lnTo>
                  <a:pt x="3678" y="4598"/>
                </a:lnTo>
                <a:lnTo>
                  <a:pt x="3674" y="4596"/>
                </a:lnTo>
                <a:lnTo>
                  <a:pt x="3654" y="4566"/>
                </a:lnTo>
                <a:lnTo>
                  <a:pt x="3642" y="4552"/>
                </a:lnTo>
                <a:lnTo>
                  <a:pt x="3630" y="4540"/>
                </a:lnTo>
                <a:lnTo>
                  <a:pt x="3622" y="4534"/>
                </a:lnTo>
                <a:lnTo>
                  <a:pt x="3614" y="4530"/>
                </a:lnTo>
                <a:lnTo>
                  <a:pt x="3606" y="4528"/>
                </a:lnTo>
                <a:lnTo>
                  <a:pt x="3598" y="4528"/>
                </a:lnTo>
                <a:lnTo>
                  <a:pt x="3588" y="4528"/>
                </a:lnTo>
                <a:lnTo>
                  <a:pt x="3588" y="4526"/>
                </a:lnTo>
                <a:lnTo>
                  <a:pt x="3586" y="4524"/>
                </a:lnTo>
                <a:lnTo>
                  <a:pt x="3576" y="4520"/>
                </a:lnTo>
                <a:lnTo>
                  <a:pt x="3562" y="4520"/>
                </a:lnTo>
                <a:lnTo>
                  <a:pt x="3560" y="4522"/>
                </a:lnTo>
                <a:lnTo>
                  <a:pt x="3560" y="4524"/>
                </a:lnTo>
                <a:lnTo>
                  <a:pt x="3556" y="4530"/>
                </a:lnTo>
                <a:lnTo>
                  <a:pt x="3554" y="4534"/>
                </a:lnTo>
                <a:lnTo>
                  <a:pt x="3546" y="4536"/>
                </a:lnTo>
                <a:lnTo>
                  <a:pt x="3524" y="4546"/>
                </a:lnTo>
                <a:lnTo>
                  <a:pt x="3518" y="4552"/>
                </a:lnTo>
                <a:lnTo>
                  <a:pt x="3514" y="4556"/>
                </a:lnTo>
                <a:lnTo>
                  <a:pt x="3498" y="4562"/>
                </a:lnTo>
                <a:lnTo>
                  <a:pt x="3492" y="4562"/>
                </a:lnTo>
                <a:lnTo>
                  <a:pt x="3488" y="4560"/>
                </a:lnTo>
                <a:lnTo>
                  <a:pt x="3480" y="4552"/>
                </a:lnTo>
                <a:lnTo>
                  <a:pt x="3476" y="4546"/>
                </a:lnTo>
                <a:lnTo>
                  <a:pt x="3474" y="4544"/>
                </a:lnTo>
                <a:lnTo>
                  <a:pt x="3472" y="4542"/>
                </a:lnTo>
                <a:lnTo>
                  <a:pt x="3470" y="4542"/>
                </a:lnTo>
                <a:lnTo>
                  <a:pt x="3470" y="4544"/>
                </a:lnTo>
                <a:lnTo>
                  <a:pt x="3470" y="4548"/>
                </a:lnTo>
                <a:lnTo>
                  <a:pt x="3470" y="4550"/>
                </a:lnTo>
                <a:lnTo>
                  <a:pt x="3468" y="4552"/>
                </a:lnTo>
                <a:lnTo>
                  <a:pt x="3464" y="4552"/>
                </a:lnTo>
                <a:lnTo>
                  <a:pt x="3460" y="4550"/>
                </a:lnTo>
                <a:lnTo>
                  <a:pt x="3456" y="4546"/>
                </a:lnTo>
                <a:lnTo>
                  <a:pt x="3458" y="4544"/>
                </a:lnTo>
                <a:lnTo>
                  <a:pt x="3460" y="4542"/>
                </a:lnTo>
                <a:lnTo>
                  <a:pt x="3460" y="4540"/>
                </a:lnTo>
                <a:lnTo>
                  <a:pt x="3458" y="4538"/>
                </a:lnTo>
                <a:lnTo>
                  <a:pt x="3456" y="4540"/>
                </a:lnTo>
                <a:lnTo>
                  <a:pt x="3454" y="4538"/>
                </a:lnTo>
                <a:lnTo>
                  <a:pt x="3452" y="4534"/>
                </a:lnTo>
                <a:lnTo>
                  <a:pt x="3452" y="4530"/>
                </a:lnTo>
                <a:lnTo>
                  <a:pt x="3450" y="4528"/>
                </a:lnTo>
                <a:lnTo>
                  <a:pt x="3444" y="4524"/>
                </a:lnTo>
                <a:lnTo>
                  <a:pt x="3440" y="4516"/>
                </a:lnTo>
                <a:lnTo>
                  <a:pt x="3432" y="4508"/>
                </a:lnTo>
                <a:lnTo>
                  <a:pt x="3422" y="4498"/>
                </a:lnTo>
                <a:lnTo>
                  <a:pt x="3412" y="4484"/>
                </a:lnTo>
                <a:lnTo>
                  <a:pt x="3408" y="4474"/>
                </a:lnTo>
                <a:lnTo>
                  <a:pt x="3406" y="4466"/>
                </a:lnTo>
                <a:lnTo>
                  <a:pt x="3404" y="4460"/>
                </a:lnTo>
                <a:lnTo>
                  <a:pt x="3400" y="4456"/>
                </a:lnTo>
                <a:lnTo>
                  <a:pt x="3398" y="4452"/>
                </a:lnTo>
                <a:lnTo>
                  <a:pt x="3394" y="4444"/>
                </a:lnTo>
                <a:lnTo>
                  <a:pt x="3392" y="4436"/>
                </a:lnTo>
                <a:lnTo>
                  <a:pt x="3394" y="4430"/>
                </a:lnTo>
                <a:lnTo>
                  <a:pt x="3396" y="4426"/>
                </a:lnTo>
                <a:lnTo>
                  <a:pt x="3398" y="4424"/>
                </a:lnTo>
                <a:lnTo>
                  <a:pt x="3400" y="4422"/>
                </a:lnTo>
                <a:lnTo>
                  <a:pt x="3400" y="4416"/>
                </a:lnTo>
                <a:lnTo>
                  <a:pt x="3400" y="4412"/>
                </a:lnTo>
                <a:lnTo>
                  <a:pt x="3398" y="4410"/>
                </a:lnTo>
                <a:lnTo>
                  <a:pt x="3396" y="4410"/>
                </a:lnTo>
                <a:lnTo>
                  <a:pt x="3396" y="4408"/>
                </a:lnTo>
                <a:lnTo>
                  <a:pt x="3396" y="4404"/>
                </a:lnTo>
                <a:lnTo>
                  <a:pt x="3400" y="4390"/>
                </a:lnTo>
                <a:lnTo>
                  <a:pt x="3402" y="4384"/>
                </a:lnTo>
                <a:lnTo>
                  <a:pt x="3404" y="4384"/>
                </a:lnTo>
                <a:lnTo>
                  <a:pt x="3408" y="4384"/>
                </a:lnTo>
                <a:lnTo>
                  <a:pt x="3408" y="4378"/>
                </a:lnTo>
                <a:lnTo>
                  <a:pt x="3406" y="4364"/>
                </a:lnTo>
                <a:lnTo>
                  <a:pt x="3404" y="4344"/>
                </a:lnTo>
                <a:lnTo>
                  <a:pt x="3404" y="4334"/>
                </a:lnTo>
                <a:lnTo>
                  <a:pt x="3404" y="4330"/>
                </a:lnTo>
                <a:lnTo>
                  <a:pt x="3406" y="4326"/>
                </a:lnTo>
                <a:lnTo>
                  <a:pt x="3408" y="4318"/>
                </a:lnTo>
                <a:lnTo>
                  <a:pt x="3410" y="4306"/>
                </a:lnTo>
                <a:lnTo>
                  <a:pt x="3414" y="4296"/>
                </a:lnTo>
                <a:lnTo>
                  <a:pt x="3418" y="4288"/>
                </a:lnTo>
                <a:lnTo>
                  <a:pt x="3420" y="4284"/>
                </a:lnTo>
                <a:lnTo>
                  <a:pt x="3418" y="4280"/>
                </a:lnTo>
                <a:lnTo>
                  <a:pt x="3416" y="4274"/>
                </a:lnTo>
                <a:lnTo>
                  <a:pt x="3416" y="4268"/>
                </a:lnTo>
                <a:lnTo>
                  <a:pt x="3418" y="4262"/>
                </a:lnTo>
                <a:lnTo>
                  <a:pt x="3422" y="4256"/>
                </a:lnTo>
                <a:lnTo>
                  <a:pt x="3420" y="4254"/>
                </a:lnTo>
                <a:lnTo>
                  <a:pt x="3418" y="4250"/>
                </a:lnTo>
                <a:lnTo>
                  <a:pt x="3414" y="4244"/>
                </a:lnTo>
                <a:lnTo>
                  <a:pt x="3406" y="4238"/>
                </a:lnTo>
                <a:lnTo>
                  <a:pt x="3390" y="4230"/>
                </a:lnTo>
                <a:lnTo>
                  <a:pt x="3380" y="4220"/>
                </a:lnTo>
                <a:lnTo>
                  <a:pt x="3372" y="4214"/>
                </a:lnTo>
                <a:lnTo>
                  <a:pt x="3360" y="4210"/>
                </a:lnTo>
                <a:lnTo>
                  <a:pt x="3350" y="4206"/>
                </a:lnTo>
                <a:lnTo>
                  <a:pt x="3344" y="4208"/>
                </a:lnTo>
                <a:lnTo>
                  <a:pt x="3340" y="4210"/>
                </a:lnTo>
                <a:lnTo>
                  <a:pt x="3334" y="4210"/>
                </a:lnTo>
                <a:lnTo>
                  <a:pt x="3328" y="4210"/>
                </a:lnTo>
                <a:lnTo>
                  <a:pt x="3320" y="4206"/>
                </a:lnTo>
                <a:lnTo>
                  <a:pt x="3308" y="4204"/>
                </a:lnTo>
                <a:lnTo>
                  <a:pt x="3306" y="4204"/>
                </a:lnTo>
                <a:lnTo>
                  <a:pt x="3308" y="4206"/>
                </a:lnTo>
                <a:lnTo>
                  <a:pt x="3308" y="4208"/>
                </a:lnTo>
                <a:lnTo>
                  <a:pt x="3304" y="4212"/>
                </a:lnTo>
                <a:lnTo>
                  <a:pt x="3294" y="4216"/>
                </a:lnTo>
                <a:lnTo>
                  <a:pt x="3278" y="4216"/>
                </a:lnTo>
                <a:lnTo>
                  <a:pt x="3268" y="4214"/>
                </a:lnTo>
                <a:lnTo>
                  <a:pt x="3258" y="4214"/>
                </a:lnTo>
                <a:lnTo>
                  <a:pt x="3248" y="4214"/>
                </a:lnTo>
                <a:lnTo>
                  <a:pt x="3244" y="4214"/>
                </a:lnTo>
                <a:lnTo>
                  <a:pt x="3242" y="4214"/>
                </a:lnTo>
                <a:lnTo>
                  <a:pt x="3242" y="4210"/>
                </a:lnTo>
                <a:lnTo>
                  <a:pt x="3240" y="4208"/>
                </a:lnTo>
                <a:lnTo>
                  <a:pt x="3236" y="4208"/>
                </a:lnTo>
                <a:lnTo>
                  <a:pt x="3232" y="4210"/>
                </a:lnTo>
                <a:lnTo>
                  <a:pt x="3228" y="4216"/>
                </a:lnTo>
                <a:lnTo>
                  <a:pt x="3222" y="4220"/>
                </a:lnTo>
                <a:lnTo>
                  <a:pt x="3220" y="4222"/>
                </a:lnTo>
                <a:lnTo>
                  <a:pt x="3216" y="4220"/>
                </a:lnTo>
                <a:lnTo>
                  <a:pt x="3206" y="4210"/>
                </a:lnTo>
                <a:lnTo>
                  <a:pt x="3202" y="4208"/>
                </a:lnTo>
                <a:lnTo>
                  <a:pt x="3200" y="4208"/>
                </a:lnTo>
                <a:lnTo>
                  <a:pt x="3202" y="4210"/>
                </a:lnTo>
                <a:lnTo>
                  <a:pt x="3204" y="4214"/>
                </a:lnTo>
                <a:lnTo>
                  <a:pt x="3202" y="4218"/>
                </a:lnTo>
                <a:lnTo>
                  <a:pt x="3200" y="4220"/>
                </a:lnTo>
                <a:lnTo>
                  <a:pt x="3198" y="4218"/>
                </a:lnTo>
                <a:lnTo>
                  <a:pt x="3194" y="4214"/>
                </a:lnTo>
                <a:lnTo>
                  <a:pt x="3188" y="4210"/>
                </a:lnTo>
                <a:lnTo>
                  <a:pt x="3188" y="4206"/>
                </a:lnTo>
                <a:lnTo>
                  <a:pt x="3190" y="4202"/>
                </a:lnTo>
                <a:lnTo>
                  <a:pt x="3196" y="4196"/>
                </a:lnTo>
                <a:lnTo>
                  <a:pt x="3202" y="4188"/>
                </a:lnTo>
                <a:lnTo>
                  <a:pt x="3210" y="4182"/>
                </a:lnTo>
                <a:lnTo>
                  <a:pt x="3212" y="4176"/>
                </a:lnTo>
                <a:lnTo>
                  <a:pt x="3214" y="4166"/>
                </a:lnTo>
                <a:lnTo>
                  <a:pt x="3216" y="4144"/>
                </a:lnTo>
                <a:lnTo>
                  <a:pt x="3218" y="4120"/>
                </a:lnTo>
                <a:lnTo>
                  <a:pt x="3222" y="4098"/>
                </a:lnTo>
                <a:lnTo>
                  <a:pt x="3222" y="4092"/>
                </a:lnTo>
                <a:lnTo>
                  <a:pt x="3222" y="4090"/>
                </a:lnTo>
                <a:lnTo>
                  <a:pt x="3220" y="4088"/>
                </a:lnTo>
                <a:lnTo>
                  <a:pt x="3218" y="4088"/>
                </a:lnTo>
                <a:lnTo>
                  <a:pt x="3214" y="4090"/>
                </a:lnTo>
                <a:lnTo>
                  <a:pt x="3212" y="4090"/>
                </a:lnTo>
                <a:lnTo>
                  <a:pt x="3212" y="4084"/>
                </a:lnTo>
                <a:lnTo>
                  <a:pt x="3220" y="4066"/>
                </a:lnTo>
                <a:lnTo>
                  <a:pt x="3224" y="4064"/>
                </a:lnTo>
                <a:lnTo>
                  <a:pt x="3226" y="4068"/>
                </a:lnTo>
                <a:lnTo>
                  <a:pt x="3224" y="4074"/>
                </a:lnTo>
                <a:lnTo>
                  <a:pt x="3222" y="4078"/>
                </a:lnTo>
                <a:lnTo>
                  <a:pt x="3224" y="4082"/>
                </a:lnTo>
                <a:lnTo>
                  <a:pt x="3228" y="4086"/>
                </a:lnTo>
                <a:lnTo>
                  <a:pt x="3230" y="4094"/>
                </a:lnTo>
                <a:lnTo>
                  <a:pt x="3232" y="4094"/>
                </a:lnTo>
                <a:lnTo>
                  <a:pt x="3234" y="4092"/>
                </a:lnTo>
                <a:lnTo>
                  <a:pt x="3238" y="4076"/>
                </a:lnTo>
                <a:lnTo>
                  <a:pt x="3242" y="4058"/>
                </a:lnTo>
                <a:lnTo>
                  <a:pt x="3246" y="4044"/>
                </a:lnTo>
                <a:lnTo>
                  <a:pt x="3246" y="4042"/>
                </a:lnTo>
                <a:lnTo>
                  <a:pt x="3244" y="4040"/>
                </a:lnTo>
                <a:lnTo>
                  <a:pt x="3240" y="4042"/>
                </a:lnTo>
                <a:lnTo>
                  <a:pt x="3238" y="4042"/>
                </a:lnTo>
                <a:lnTo>
                  <a:pt x="3242" y="4036"/>
                </a:lnTo>
                <a:lnTo>
                  <a:pt x="3250" y="4028"/>
                </a:lnTo>
                <a:lnTo>
                  <a:pt x="3250" y="4026"/>
                </a:lnTo>
                <a:lnTo>
                  <a:pt x="3244" y="4028"/>
                </a:lnTo>
                <a:lnTo>
                  <a:pt x="3238" y="4028"/>
                </a:lnTo>
                <a:lnTo>
                  <a:pt x="3236" y="4026"/>
                </a:lnTo>
                <a:lnTo>
                  <a:pt x="3238" y="4022"/>
                </a:lnTo>
                <a:lnTo>
                  <a:pt x="3242" y="4018"/>
                </a:lnTo>
                <a:lnTo>
                  <a:pt x="3246" y="4016"/>
                </a:lnTo>
                <a:lnTo>
                  <a:pt x="3248" y="4012"/>
                </a:lnTo>
                <a:lnTo>
                  <a:pt x="3248" y="4002"/>
                </a:lnTo>
                <a:lnTo>
                  <a:pt x="3252" y="3988"/>
                </a:lnTo>
                <a:lnTo>
                  <a:pt x="3256" y="3980"/>
                </a:lnTo>
                <a:lnTo>
                  <a:pt x="3264" y="3970"/>
                </a:lnTo>
                <a:lnTo>
                  <a:pt x="3274" y="3956"/>
                </a:lnTo>
                <a:lnTo>
                  <a:pt x="3276" y="3950"/>
                </a:lnTo>
                <a:lnTo>
                  <a:pt x="3274" y="3946"/>
                </a:lnTo>
                <a:lnTo>
                  <a:pt x="3274" y="3940"/>
                </a:lnTo>
                <a:lnTo>
                  <a:pt x="3274" y="3936"/>
                </a:lnTo>
                <a:lnTo>
                  <a:pt x="3272" y="3934"/>
                </a:lnTo>
                <a:lnTo>
                  <a:pt x="3270" y="3932"/>
                </a:lnTo>
                <a:lnTo>
                  <a:pt x="3266" y="3928"/>
                </a:lnTo>
                <a:lnTo>
                  <a:pt x="3264" y="3926"/>
                </a:lnTo>
                <a:lnTo>
                  <a:pt x="3262" y="3924"/>
                </a:lnTo>
                <a:lnTo>
                  <a:pt x="3256" y="3926"/>
                </a:lnTo>
                <a:lnTo>
                  <a:pt x="3252" y="3928"/>
                </a:lnTo>
                <a:lnTo>
                  <a:pt x="3254" y="3928"/>
                </a:lnTo>
                <a:lnTo>
                  <a:pt x="3260" y="3930"/>
                </a:lnTo>
                <a:lnTo>
                  <a:pt x="3260" y="3932"/>
                </a:lnTo>
                <a:lnTo>
                  <a:pt x="3256" y="3934"/>
                </a:lnTo>
                <a:lnTo>
                  <a:pt x="3254" y="3934"/>
                </a:lnTo>
                <a:lnTo>
                  <a:pt x="3250" y="3934"/>
                </a:lnTo>
                <a:lnTo>
                  <a:pt x="3242" y="3930"/>
                </a:lnTo>
                <a:lnTo>
                  <a:pt x="3230" y="3926"/>
                </a:lnTo>
                <a:lnTo>
                  <a:pt x="3222" y="3926"/>
                </a:lnTo>
                <a:lnTo>
                  <a:pt x="3214" y="3926"/>
                </a:lnTo>
                <a:lnTo>
                  <a:pt x="3202" y="3928"/>
                </a:lnTo>
                <a:lnTo>
                  <a:pt x="3196" y="3932"/>
                </a:lnTo>
                <a:lnTo>
                  <a:pt x="3192" y="3934"/>
                </a:lnTo>
                <a:lnTo>
                  <a:pt x="3180" y="3936"/>
                </a:lnTo>
                <a:lnTo>
                  <a:pt x="3162" y="3940"/>
                </a:lnTo>
                <a:lnTo>
                  <a:pt x="3146" y="3944"/>
                </a:lnTo>
                <a:lnTo>
                  <a:pt x="3140" y="3948"/>
                </a:lnTo>
                <a:lnTo>
                  <a:pt x="3134" y="3950"/>
                </a:lnTo>
                <a:lnTo>
                  <a:pt x="3132" y="3954"/>
                </a:lnTo>
                <a:lnTo>
                  <a:pt x="3130" y="3960"/>
                </a:lnTo>
                <a:lnTo>
                  <a:pt x="3130" y="3966"/>
                </a:lnTo>
                <a:lnTo>
                  <a:pt x="3126" y="3972"/>
                </a:lnTo>
                <a:lnTo>
                  <a:pt x="3124" y="3980"/>
                </a:lnTo>
                <a:lnTo>
                  <a:pt x="3126" y="3994"/>
                </a:lnTo>
                <a:lnTo>
                  <a:pt x="3126" y="4006"/>
                </a:lnTo>
                <a:lnTo>
                  <a:pt x="3124" y="4010"/>
                </a:lnTo>
                <a:lnTo>
                  <a:pt x="3122" y="4010"/>
                </a:lnTo>
                <a:lnTo>
                  <a:pt x="3118" y="4016"/>
                </a:lnTo>
                <a:lnTo>
                  <a:pt x="3118" y="4020"/>
                </a:lnTo>
                <a:lnTo>
                  <a:pt x="3116" y="4026"/>
                </a:lnTo>
                <a:lnTo>
                  <a:pt x="3114" y="4034"/>
                </a:lnTo>
                <a:lnTo>
                  <a:pt x="3112" y="4042"/>
                </a:lnTo>
                <a:lnTo>
                  <a:pt x="3108" y="4046"/>
                </a:lnTo>
                <a:lnTo>
                  <a:pt x="3104" y="4050"/>
                </a:lnTo>
                <a:lnTo>
                  <a:pt x="3094" y="4058"/>
                </a:lnTo>
                <a:lnTo>
                  <a:pt x="3086" y="4062"/>
                </a:lnTo>
                <a:lnTo>
                  <a:pt x="3084" y="4064"/>
                </a:lnTo>
                <a:lnTo>
                  <a:pt x="3084" y="4066"/>
                </a:lnTo>
                <a:lnTo>
                  <a:pt x="3088" y="4068"/>
                </a:lnTo>
                <a:lnTo>
                  <a:pt x="3092" y="4070"/>
                </a:lnTo>
                <a:lnTo>
                  <a:pt x="3092" y="4074"/>
                </a:lnTo>
                <a:lnTo>
                  <a:pt x="3092" y="4076"/>
                </a:lnTo>
                <a:lnTo>
                  <a:pt x="3086" y="4082"/>
                </a:lnTo>
                <a:lnTo>
                  <a:pt x="3080" y="4084"/>
                </a:lnTo>
                <a:lnTo>
                  <a:pt x="3072" y="4084"/>
                </a:lnTo>
                <a:lnTo>
                  <a:pt x="3070" y="4082"/>
                </a:lnTo>
                <a:lnTo>
                  <a:pt x="3070" y="4080"/>
                </a:lnTo>
                <a:lnTo>
                  <a:pt x="3068" y="4074"/>
                </a:lnTo>
                <a:lnTo>
                  <a:pt x="3066" y="4072"/>
                </a:lnTo>
                <a:lnTo>
                  <a:pt x="3058" y="4070"/>
                </a:lnTo>
                <a:lnTo>
                  <a:pt x="3046" y="4072"/>
                </a:lnTo>
                <a:lnTo>
                  <a:pt x="3038" y="4074"/>
                </a:lnTo>
                <a:lnTo>
                  <a:pt x="3034" y="4076"/>
                </a:lnTo>
                <a:lnTo>
                  <a:pt x="3028" y="4080"/>
                </a:lnTo>
                <a:lnTo>
                  <a:pt x="3012" y="4084"/>
                </a:lnTo>
                <a:lnTo>
                  <a:pt x="2996" y="4086"/>
                </a:lnTo>
                <a:lnTo>
                  <a:pt x="2986" y="4090"/>
                </a:lnTo>
                <a:lnTo>
                  <a:pt x="2978" y="4096"/>
                </a:lnTo>
                <a:lnTo>
                  <a:pt x="2968" y="4098"/>
                </a:lnTo>
                <a:lnTo>
                  <a:pt x="2964" y="4098"/>
                </a:lnTo>
                <a:lnTo>
                  <a:pt x="2962" y="4096"/>
                </a:lnTo>
                <a:lnTo>
                  <a:pt x="2956" y="4088"/>
                </a:lnTo>
                <a:lnTo>
                  <a:pt x="2954" y="4082"/>
                </a:lnTo>
                <a:lnTo>
                  <a:pt x="2948" y="4078"/>
                </a:lnTo>
                <a:lnTo>
                  <a:pt x="2938" y="4072"/>
                </a:lnTo>
                <a:lnTo>
                  <a:pt x="2924" y="4070"/>
                </a:lnTo>
                <a:lnTo>
                  <a:pt x="2912" y="4066"/>
                </a:lnTo>
                <a:lnTo>
                  <a:pt x="2904" y="4060"/>
                </a:lnTo>
                <a:lnTo>
                  <a:pt x="2900" y="4052"/>
                </a:lnTo>
                <a:lnTo>
                  <a:pt x="2894" y="4042"/>
                </a:lnTo>
                <a:lnTo>
                  <a:pt x="2884" y="4016"/>
                </a:lnTo>
                <a:lnTo>
                  <a:pt x="2876" y="4000"/>
                </a:lnTo>
                <a:lnTo>
                  <a:pt x="2866" y="3986"/>
                </a:lnTo>
                <a:lnTo>
                  <a:pt x="2858" y="3976"/>
                </a:lnTo>
                <a:lnTo>
                  <a:pt x="2854" y="3966"/>
                </a:lnTo>
                <a:lnTo>
                  <a:pt x="2848" y="3950"/>
                </a:lnTo>
                <a:lnTo>
                  <a:pt x="2846" y="3936"/>
                </a:lnTo>
                <a:lnTo>
                  <a:pt x="2844" y="3932"/>
                </a:lnTo>
                <a:lnTo>
                  <a:pt x="2842" y="3932"/>
                </a:lnTo>
                <a:lnTo>
                  <a:pt x="2840" y="3930"/>
                </a:lnTo>
                <a:lnTo>
                  <a:pt x="2838" y="3926"/>
                </a:lnTo>
                <a:lnTo>
                  <a:pt x="2834" y="3916"/>
                </a:lnTo>
                <a:lnTo>
                  <a:pt x="2832" y="3886"/>
                </a:lnTo>
                <a:lnTo>
                  <a:pt x="2830" y="3876"/>
                </a:lnTo>
                <a:lnTo>
                  <a:pt x="2828" y="3874"/>
                </a:lnTo>
                <a:lnTo>
                  <a:pt x="2828" y="3872"/>
                </a:lnTo>
                <a:lnTo>
                  <a:pt x="2830" y="3866"/>
                </a:lnTo>
                <a:lnTo>
                  <a:pt x="2832" y="3856"/>
                </a:lnTo>
                <a:lnTo>
                  <a:pt x="2832" y="3846"/>
                </a:lnTo>
                <a:lnTo>
                  <a:pt x="2832" y="3826"/>
                </a:lnTo>
                <a:lnTo>
                  <a:pt x="2834" y="3792"/>
                </a:lnTo>
                <a:lnTo>
                  <a:pt x="2840" y="3760"/>
                </a:lnTo>
                <a:lnTo>
                  <a:pt x="2846" y="3738"/>
                </a:lnTo>
                <a:lnTo>
                  <a:pt x="2852" y="3724"/>
                </a:lnTo>
                <a:lnTo>
                  <a:pt x="2856" y="3706"/>
                </a:lnTo>
                <a:lnTo>
                  <a:pt x="2854" y="3688"/>
                </a:lnTo>
                <a:lnTo>
                  <a:pt x="2850" y="3668"/>
                </a:lnTo>
                <a:lnTo>
                  <a:pt x="2848" y="3650"/>
                </a:lnTo>
                <a:lnTo>
                  <a:pt x="2846" y="3636"/>
                </a:lnTo>
                <a:lnTo>
                  <a:pt x="2850" y="3626"/>
                </a:lnTo>
                <a:lnTo>
                  <a:pt x="2854" y="3618"/>
                </a:lnTo>
                <a:lnTo>
                  <a:pt x="2860" y="3610"/>
                </a:lnTo>
                <a:lnTo>
                  <a:pt x="2864" y="3602"/>
                </a:lnTo>
                <a:lnTo>
                  <a:pt x="2866" y="3596"/>
                </a:lnTo>
                <a:lnTo>
                  <a:pt x="2870" y="3592"/>
                </a:lnTo>
                <a:lnTo>
                  <a:pt x="2880" y="3586"/>
                </a:lnTo>
                <a:lnTo>
                  <a:pt x="2886" y="3582"/>
                </a:lnTo>
                <a:lnTo>
                  <a:pt x="2888" y="3578"/>
                </a:lnTo>
                <a:lnTo>
                  <a:pt x="2888" y="3576"/>
                </a:lnTo>
                <a:lnTo>
                  <a:pt x="2880" y="3568"/>
                </a:lnTo>
                <a:lnTo>
                  <a:pt x="2878" y="3566"/>
                </a:lnTo>
                <a:lnTo>
                  <a:pt x="2882" y="3566"/>
                </a:lnTo>
                <a:lnTo>
                  <a:pt x="2888" y="3568"/>
                </a:lnTo>
                <a:lnTo>
                  <a:pt x="2890" y="3566"/>
                </a:lnTo>
                <a:lnTo>
                  <a:pt x="2892" y="3566"/>
                </a:lnTo>
                <a:lnTo>
                  <a:pt x="2894" y="3566"/>
                </a:lnTo>
                <a:lnTo>
                  <a:pt x="2898" y="3568"/>
                </a:lnTo>
                <a:lnTo>
                  <a:pt x="2902" y="3568"/>
                </a:lnTo>
                <a:lnTo>
                  <a:pt x="2914" y="3564"/>
                </a:lnTo>
                <a:lnTo>
                  <a:pt x="2926" y="3556"/>
                </a:lnTo>
                <a:lnTo>
                  <a:pt x="2936" y="3546"/>
                </a:lnTo>
                <a:lnTo>
                  <a:pt x="2942" y="3538"/>
                </a:lnTo>
                <a:lnTo>
                  <a:pt x="2948" y="3534"/>
                </a:lnTo>
                <a:lnTo>
                  <a:pt x="2966" y="3522"/>
                </a:lnTo>
                <a:lnTo>
                  <a:pt x="2982" y="3512"/>
                </a:lnTo>
                <a:lnTo>
                  <a:pt x="2990" y="3508"/>
                </a:lnTo>
                <a:lnTo>
                  <a:pt x="3006" y="3508"/>
                </a:lnTo>
                <a:lnTo>
                  <a:pt x="3014" y="3508"/>
                </a:lnTo>
                <a:lnTo>
                  <a:pt x="3022" y="3510"/>
                </a:lnTo>
                <a:lnTo>
                  <a:pt x="3032" y="3514"/>
                </a:lnTo>
                <a:lnTo>
                  <a:pt x="3042" y="3518"/>
                </a:lnTo>
                <a:lnTo>
                  <a:pt x="3046" y="3520"/>
                </a:lnTo>
                <a:lnTo>
                  <a:pt x="3052" y="3520"/>
                </a:lnTo>
                <a:lnTo>
                  <a:pt x="3060" y="3518"/>
                </a:lnTo>
                <a:lnTo>
                  <a:pt x="3066" y="3520"/>
                </a:lnTo>
                <a:lnTo>
                  <a:pt x="3068" y="3522"/>
                </a:lnTo>
                <a:lnTo>
                  <a:pt x="3074" y="3520"/>
                </a:lnTo>
                <a:lnTo>
                  <a:pt x="3074" y="3518"/>
                </a:lnTo>
                <a:lnTo>
                  <a:pt x="3072" y="3516"/>
                </a:lnTo>
                <a:lnTo>
                  <a:pt x="3066" y="3514"/>
                </a:lnTo>
                <a:lnTo>
                  <a:pt x="3060" y="3512"/>
                </a:lnTo>
                <a:lnTo>
                  <a:pt x="3058" y="3510"/>
                </a:lnTo>
                <a:lnTo>
                  <a:pt x="3062" y="3508"/>
                </a:lnTo>
                <a:lnTo>
                  <a:pt x="3070" y="3506"/>
                </a:lnTo>
                <a:lnTo>
                  <a:pt x="3076" y="3506"/>
                </a:lnTo>
                <a:lnTo>
                  <a:pt x="3080" y="3512"/>
                </a:lnTo>
                <a:lnTo>
                  <a:pt x="3082" y="3516"/>
                </a:lnTo>
                <a:lnTo>
                  <a:pt x="3084" y="3520"/>
                </a:lnTo>
                <a:lnTo>
                  <a:pt x="3086" y="3520"/>
                </a:lnTo>
                <a:lnTo>
                  <a:pt x="3092" y="3522"/>
                </a:lnTo>
                <a:lnTo>
                  <a:pt x="3096" y="3526"/>
                </a:lnTo>
                <a:lnTo>
                  <a:pt x="3096" y="3528"/>
                </a:lnTo>
                <a:lnTo>
                  <a:pt x="3094" y="3530"/>
                </a:lnTo>
                <a:lnTo>
                  <a:pt x="3092" y="3532"/>
                </a:lnTo>
                <a:lnTo>
                  <a:pt x="3094" y="3534"/>
                </a:lnTo>
                <a:lnTo>
                  <a:pt x="3102" y="3538"/>
                </a:lnTo>
                <a:lnTo>
                  <a:pt x="3112" y="3540"/>
                </a:lnTo>
                <a:lnTo>
                  <a:pt x="3118" y="3540"/>
                </a:lnTo>
                <a:lnTo>
                  <a:pt x="3122" y="3536"/>
                </a:lnTo>
                <a:lnTo>
                  <a:pt x="3126" y="3534"/>
                </a:lnTo>
                <a:lnTo>
                  <a:pt x="3130" y="3534"/>
                </a:lnTo>
                <a:lnTo>
                  <a:pt x="3134" y="3540"/>
                </a:lnTo>
                <a:lnTo>
                  <a:pt x="3136" y="3542"/>
                </a:lnTo>
                <a:lnTo>
                  <a:pt x="3138" y="3542"/>
                </a:lnTo>
                <a:lnTo>
                  <a:pt x="3142" y="3540"/>
                </a:lnTo>
                <a:lnTo>
                  <a:pt x="3144" y="3534"/>
                </a:lnTo>
                <a:lnTo>
                  <a:pt x="3144" y="3532"/>
                </a:lnTo>
                <a:lnTo>
                  <a:pt x="3144" y="3528"/>
                </a:lnTo>
                <a:lnTo>
                  <a:pt x="3142" y="3522"/>
                </a:lnTo>
                <a:lnTo>
                  <a:pt x="3146" y="3522"/>
                </a:lnTo>
                <a:lnTo>
                  <a:pt x="3152" y="3526"/>
                </a:lnTo>
                <a:lnTo>
                  <a:pt x="3160" y="3532"/>
                </a:lnTo>
                <a:lnTo>
                  <a:pt x="3166" y="3542"/>
                </a:lnTo>
                <a:lnTo>
                  <a:pt x="3168" y="3548"/>
                </a:lnTo>
                <a:lnTo>
                  <a:pt x="3168" y="3550"/>
                </a:lnTo>
                <a:lnTo>
                  <a:pt x="3170" y="3550"/>
                </a:lnTo>
                <a:lnTo>
                  <a:pt x="3178" y="3546"/>
                </a:lnTo>
                <a:lnTo>
                  <a:pt x="3182" y="3542"/>
                </a:lnTo>
                <a:lnTo>
                  <a:pt x="3182" y="3538"/>
                </a:lnTo>
                <a:lnTo>
                  <a:pt x="3182" y="3536"/>
                </a:lnTo>
                <a:lnTo>
                  <a:pt x="3182" y="3534"/>
                </a:lnTo>
                <a:lnTo>
                  <a:pt x="3174" y="3528"/>
                </a:lnTo>
                <a:lnTo>
                  <a:pt x="3164" y="3522"/>
                </a:lnTo>
                <a:lnTo>
                  <a:pt x="3160" y="3520"/>
                </a:lnTo>
                <a:lnTo>
                  <a:pt x="3158" y="3516"/>
                </a:lnTo>
                <a:lnTo>
                  <a:pt x="3160" y="3514"/>
                </a:lnTo>
                <a:lnTo>
                  <a:pt x="3164" y="3512"/>
                </a:lnTo>
                <a:lnTo>
                  <a:pt x="3170" y="3508"/>
                </a:lnTo>
                <a:lnTo>
                  <a:pt x="3172" y="3504"/>
                </a:lnTo>
                <a:lnTo>
                  <a:pt x="3172" y="3500"/>
                </a:lnTo>
                <a:lnTo>
                  <a:pt x="3170" y="3496"/>
                </a:lnTo>
                <a:lnTo>
                  <a:pt x="3168" y="3494"/>
                </a:lnTo>
                <a:lnTo>
                  <a:pt x="3166" y="3496"/>
                </a:lnTo>
                <a:lnTo>
                  <a:pt x="3162" y="3500"/>
                </a:lnTo>
                <a:lnTo>
                  <a:pt x="3160" y="3502"/>
                </a:lnTo>
                <a:lnTo>
                  <a:pt x="3156" y="3500"/>
                </a:lnTo>
                <a:lnTo>
                  <a:pt x="3154" y="3498"/>
                </a:lnTo>
                <a:lnTo>
                  <a:pt x="3158" y="3494"/>
                </a:lnTo>
                <a:lnTo>
                  <a:pt x="3158" y="3492"/>
                </a:lnTo>
                <a:lnTo>
                  <a:pt x="3154" y="3490"/>
                </a:lnTo>
                <a:lnTo>
                  <a:pt x="3148" y="3490"/>
                </a:lnTo>
                <a:lnTo>
                  <a:pt x="3146" y="3492"/>
                </a:lnTo>
                <a:lnTo>
                  <a:pt x="3142" y="3494"/>
                </a:lnTo>
                <a:lnTo>
                  <a:pt x="3134" y="3492"/>
                </a:lnTo>
                <a:lnTo>
                  <a:pt x="3130" y="3490"/>
                </a:lnTo>
                <a:lnTo>
                  <a:pt x="3128" y="3486"/>
                </a:lnTo>
                <a:lnTo>
                  <a:pt x="3128" y="3484"/>
                </a:lnTo>
                <a:lnTo>
                  <a:pt x="3130" y="3480"/>
                </a:lnTo>
                <a:lnTo>
                  <a:pt x="3132" y="3478"/>
                </a:lnTo>
                <a:lnTo>
                  <a:pt x="3138" y="3476"/>
                </a:lnTo>
                <a:lnTo>
                  <a:pt x="3142" y="3476"/>
                </a:lnTo>
                <a:lnTo>
                  <a:pt x="3148" y="3478"/>
                </a:lnTo>
                <a:lnTo>
                  <a:pt x="3158" y="3482"/>
                </a:lnTo>
                <a:lnTo>
                  <a:pt x="3164" y="3484"/>
                </a:lnTo>
                <a:lnTo>
                  <a:pt x="3170" y="3482"/>
                </a:lnTo>
                <a:lnTo>
                  <a:pt x="3178" y="3478"/>
                </a:lnTo>
                <a:lnTo>
                  <a:pt x="3184" y="3476"/>
                </a:lnTo>
                <a:lnTo>
                  <a:pt x="3190" y="3474"/>
                </a:lnTo>
                <a:lnTo>
                  <a:pt x="3204" y="3476"/>
                </a:lnTo>
                <a:lnTo>
                  <a:pt x="3216" y="3478"/>
                </a:lnTo>
                <a:lnTo>
                  <a:pt x="3220" y="3476"/>
                </a:lnTo>
                <a:lnTo>
                  <a:pt x="3222" y="3474"/>
                </a:lnTo>
                <a:lnTo>
                  <a:pt x="3224" y="3460"/>
                </a:lnTo>
                <a:lnTo>
                  <a:pt x="3226" y="3462"/>
                </a:lnTo>
                <a:lnTo>
                  <a:pt x="3232" y="3472"/>
                </a:lnTo>
                <a:lnTo>
                  <a:pt x="3232" y="3476"/>
                </a:lnTo>
                <a:lnTo>
                  <a:pt x="3232" y="3480"/>
                </a:lnTo>
                <a:lnTo>
                  <a:pt x="3226" y="3484"/>
                </a:lnTo>
                <a:lnTo>
                  <a:pt x="3226" y="3486"/>
                </a:lnTo>
                <a:lnTo>
                  <a:pt x="3234" y="3482"/>
                </a:lnTo>
                <a:lnTo>
                  <a:pt x="3268" y="3476"/>
                </a:lnTo>
                <a:lnTo>
                  <a:pt x="3284" y="3476"/>
                </a:lnTo>
                <a:lnTo>
                  <a:pt x="3296" y="3478"/>
                </a:lnTo>
                <a:lnTo>
                  <a:pt x="3314" y="3484"/>
                </a:lnTo>
                <a:lnTo>
                  <a:pt x="3318" y="3486"/>
                </a:lnTo>
                <a:lnTo>
                  <a:pt x="3320" y="3490"/>
                </a:lnTo>
                <a:lnTo>
                  <a:pt x="3324" y="3494"/>
                </a:lnTo>
                <a:lnTo>
                  <a:pt x="3326" y="3496"/>
                </a:lnTo>
                <a:lnTo>
                  <a:pt x="3330" y="3498"/>
                </a:lnTo>
                <a:lnTo>
                  <a:pt x="3332" y="3506"/>
                </a:lnTo>
                <a:lnTo>
                  <a:pt x="3332" y="3510"/>
                </a:lnTo>
                <a:lnTo>
                  <a:pt x="3336" y="3510"/>
                </a:lnTo>
                <a:lnTo>
                  <a:pt x="3342" y="3510"/>
                </a:lnTo>
                <a:lnTo>
                  <a:pt x="3348" y="3508"/>
                </a:lnTo>
                <a:lnTo>
                  <a:pt x="3360" y="3504"/>
                </a:lnTo>
                <a:lnTo>
                  <a:pt x="3368" y="3500"/>
                </a:lnTo>
                <a:lnTo>
                  <a:pt x="3372" y="3500"/>
                </a:lnTo>
                <a:lnTo>
                  <a:pt x="3372" y="3498"/>
                </a:lnTo>
                <a:lnTo>
                  <a:pt x="3374" y="3496"/>
                </a:lnTo>
                <a:lnTo>
                  <a:pt x="3376" y="3492"/>
                </a:lnTo>
                <a:lnTo>
                  <a:pt x="3382" y="3490"/>
                </a:lnTo>
                <a:lnTo>
                  <a:pt x="3388" y="3492"/>
                </a:lnTo>
                <a:lnTo>
                  <a:pt x="3394" y="3498"/>
                </a:lnTo>
                <a:lnTo>
                  <a:pt x="3408" y="3514"/>
                </a:lnTo>
                <a:lnTo>
                  <a:pt x="3420" y="3530"/>
                </a:lnTo>
                <a:lnTo>
                  <a:pt x="3424" y="3536"/>
                </a:lnTo>
                <a:lnTo>
                  <a:pt x="3428" y="3538"/>
                </a:lnTo>
                <a:lnTo>
                  <a:pt x="3432" y="3540"/>
                </a:lnTo>
                <a:lnTo>
                  <a:pt x="3436" y="3542"/>
                </a:lnTo>
                <a:lnTo>
                  <a:pt x="3440" y="3554"/>
                </a:lnTo>
                <a:lnTo>
                  <a:pt x="3440" y="3570"/>
                </a:lnTo>
                <a:lnTo>
                  <a:pt x="3438" y="3584"/>
                </a:lnTo>
                <a:lnTo>
                  <a:pt x="3434" y="3598"/>
                </a:lnTo>
                <a:lnTo>
                  <a:pt x="3434" y="3610"/>
                </a:lnTo>
                <a:lnTo>
                  <a:pt x="3438" y="3616"/>
                </a:lnTo>
                <a:lnTo>
                  <a:pt x="3440" y="3616"/>
                </a:lnTo>
                <a:lnTo>
                  <a:pt x="3442" y="3616"/>
                </a:lnTo>
                <a:lnTo>
                  <a:pt x="3446" y="3610"/>
                </a:lnTo>
                <a:lnTo>
                  <a:pt x="3450" y="3610"/>
                </a:lnTo>
                <a:lnTo>
                  <a:pt x="3452" y="3610"/>
                </a:lnTo>
                <a:lnTo>
                  <a:pt x="3452" y="3612"/>
                </a:lnTo>
                <a:lnTo>
                  <a:pt x="3448" y="3618"/>
                </a:lnTo>
                <a:lnTo>
                  <a:pt x="3446" y="3622"/>
                </a:lnTo>
                <a:lnTo>
                  <a:pt x="3444" y="3626"/>
                </a:lnTo>
                <a:lnTo>
                  <a:pt x="3446" y="3638"/>
                </a:lnTo>
                <a:lnTo>
                  <a:pt x="3450" y="3648"/>
                </a:lnTo>
                <a:lnTo>
                  <a:pt x="3456" y="3658"/>
                </a:lnTo>
                <a:lnTo>
                  <a:pt x="3458" y="3660"/>
                </a:lnTo>
                <a:lnTo>
                  <a:pt x="3460" y="3660"/>
                </a:lnTo>
                <a:lnTo>
                  <a:pt x="3462" y="3658"/>
                </a:lnTo>
                <a:lnTo>
                  <a:pt x="3464" y="3666"/>
                </a:lnTo>
                <a:lnTo>
                  <a:pt x="3466" y="3674"/>
                </a:lnTo>
                <a:lnTo>
                  <a:pt x="3470" y="3678"/>
                </a:lnTo>
                <a:lnTo>
                  <a:pt x="3474" y="3682"/>
                </a:lnTo>
                <a:lnTo>
                  <a:pt x="3476" y="3694"/>
                </a:lnTo>
                <a:lnTo>
                  <a:pt x="3478" y="3700"/>
                </a:lnTo>
                <a:lnTo>
                  <a:pt x="3480" y="3704"/>
                </a:lnTo>
                <a:lnTo>
                  <a:pt x="3484" y="3706"/>
                </a:lnTo>
                <a:lnTo>
                  <a:pt x="3486" y="3708"/>
                </a:lnTo>
                <a:lnTo>
                  <a:pt x="3494" y="3712"/>
                </a:lnTo>
                <a:lnTo>
                  <a:pt x="3496" y="3714"/>
                </a:lnTo>
                <a:lnTo>
                  <a:pt x="3498" y="3720"/>
                </a:lnTo>
                <a:lnTo>
                  <a:pt x="3502" y="3732"/>
                </a:lnTo>
                <a:lnTo>
                  <a:pt x="3504" y="3734"/>
                </a:lnTo>
                <a:lnTo>
                  <a:pt x="3506" y="3736"/>
                </a:lnTo>
                <a:lnTo>
                  <a:pt x="3504" y="3738"/>
                </a:lnTo>
                <a:lnTo>
                  <a:pt x="3502" y="3744"/>
                </a:lnTo>
                <a:lnTo>
                  <a:pt x="3504" y="3748"/>
                </a:lnTo>
                <a:lnTo>
                  <a:pt x="3508" y="3748"/>
                </a:lnTo>
                <a:lnTo>
                  <a:pt x="3518" y="3746"/>
                </a:lnTo>
                <a:lnTo>
                  <a:pt x="3522" y="3744"/>
                </a:lnTo>
                <a:lnTo>
                  <a:pt x="3524" y="3746"/>
                </a:lnTo>
                <a:lnTo>
                  <a:pt x="3526" y="3748"/>
                </a:lnTo>
                <a:lnTo>
                  <a:pt x="3526" y="3750"/>
                </a:lnTo>
                <a:lnTo>
                  <a:pt x="3530" y="3744"/>
                </a:lnTo>
                <a:lnTo>
                  <a:pt x="3536" y="3734"/>
                </a:lnTo>
                <a:lnTo>
                  <a:pt x="3536" y="3730"/>
                </a:lnTo>
                <a:lnTo>
                  <a:pt x="3536" y="3726"/>
                </a:lnTo>
                <a:lnTo>
                  <a:pt x="3540" y="3718"/>
                </a:lnTo>
                <a:lnTo>
                  <a:pt x="3544" y="3708"/>
                </a:lnTo>
                <a:lnTo>
                  <a:pt x="3544" y="3698"/>
                </a:lnTo>
                <a:lnTo>
                  <a:pt x="3546" y="3686"/>
                </a:lnTo>
                <a:lnTo>
                  <a:pt x="3546" y="3670"/>
                </a:lnTo>
                <a:lnTo>
                  <a:pt x="3546" y="3662"/>
                </a:lnTo>
                <a:lnTo>
                  <a:pt x="3544" y="3650"/>
                </a:lnTo>
                <a:lnTo>
                  <a:pt x="3536" y="3626"/>
                </a:lnTo>
                <a:lnTo>
                  <a:pt x="3528" y="3602"/>
                </a:lnTo>
                <a:lnTo>
                  <a:pt x="3526" y="3590"/>
                </a:lnTo>
                <a:lnTo>
                  <a:pt x="3526" y="3580"/>
                </a:lnTo>
                <a:lnTo>
                  <a:pt x="3526" y="3576"/>
                </a:lnTo>
                <a:lnTo>
                  <a:pt x="3524" y="3568"/>
                </a:lnTo>
                <a:lnTo>
                  <a:pt x="3514" y="3550"/>
                </a:lnTo>
                <a:lnTo>
                  <a:pt x="3508" y="3536"/>
                </a:lnTo>
                <a:lnTo>
                  <a:pt x="3502" y="3522"/>
                </a:lnTo>
                <a:lnTo>
                  <a:pt x="3496" y="3504"/>
                </a:lnTo>
                <a:lnTo>
                  <a:pt x="3492" y="3482"/>
                </a:lnTo>
                <a:lnTo>
                  <a:pt x="3490" y="3460"/>
                </a:lnTo>
                <a:lnTo>
                  <a:pt x="3492" y="3440"/>
                </a:lnTo>
                <a:lnTo>
                  <a:pt x="3496" y="3422"/>
                </a:lnTo>
                <a:lnTo>
                  <a:pt x="3502" y="3408"/>
                </a:lnTo>
                <a:lnTo>
                  <a:pt x="3508" y="3396"/>
                </a:lnTo>
                <a:lnTo>
                  <a:pt x="3514" y="3388"/>
                </a:lnTo>
                <a:lnTo>
                  <a:pt x="3526" y="3376"/>
                </a:lnTo>
                <a:lnTo>
                  <a:pt x="3528" y="3374"/>
                </a:lnTo>
                <a:lnTo>
                  <a:pt x="3530" y="3370"/>
                </a:lnTo>
                <a:lnTo>
                  <a:pt x="3528" y="3368"/>
                </a:lnTo>
                <a:lnTo>
                  <a:pt x="3528" y="3366"/>
                </a:lnTo>
                <a:lnTo>
                  <a:pt x="3536" y="3364"/>
                </a:lnTo>
                <a:lnTo>
                  <a:pt x="3542" y="3362"/>
                </a:lnTo>
                <a:lnTo>
                  <a:pt x="3548" y="3360"/>
                </a:lnTo>
                <a:lnTo>
                  <a:pt x="3556" y="3352"/>
                </a:lnTo>
                <a:lnTo>
                  <a:pt x="3564" y="3342"/>
                </a:lnTo>
                <a:lnTo>
                  <a:pt x="3568" y="3340"/>
                </a:lnTo>
                <a:lnTo>
                  <a:pt x="3572" y="3338"/>
                </a:lnTo>
                <a:lnTo>
                  <a:pt x="3574" y="3336"/>
                </a:lnTo>
                <a:lnTo>
                  <a:pt x="3576" y="3334"/>
                </a:lnTo>
                <a:lnTo>
                  <a:pt x="3582" y="3322"/>
                </a:lnTo>
                <a:lnTo>
                  <a:pt x="3588" y="3308"/>
                </a:lnTo>
                <a:lnTo>
                  <a:pt x="3592" y="3302"/>
                </a:lnTo>
                <a:lnTo>
                  <a:pt x="3600" y="3296"/>
                </a:lnTo>
                <a:lnTo>
                  <a:pt x="3606" y="3292"/>
                </a:lnTo>
                <a:lnTo>
                  <a:pt x="3614" y="3290"/>
                </a:lnTo>
                <a:lnTo>
                  <a:pt x="3624" y="3290"/>
                </a:lnTo>
                <a:lnTo>
                  <a:pt x="3628" y="3290"/>
                </a:lnTo>
                <a:lnTo>
                  <a:pt x="3632" y="3288"/>
                </a:lnTo>
                <a:lnTo>
                  <a:pt x="3634" y="3286"/>
                </a:lnTo>
                <a:lnTo>
                  <a:pt x="3636" y="3280"/>
                </a:lnTo>
                <a:lnTo>
                  <a:pt x="3638" y="3274"/>
                </a:lnTo>
                <a:lnTo>
                  <a:pt x="3642" y="3268"/>
                </a:lnTo>
                <a:lnTo>
                  <a:pt x="3654" y="3256"/>
                </a:lnTo>
                <a:lnTo>
                  <a:pt x="3666" y="3250"/>
                </a:lnTo>
                <a:lnTo>
                  <a:pt x="3680" y="3246"/>
                </a:lnTo>
                <a:lnTo>
                  <a:pt x="3690" y="3244"/>
                </a:lnTo>
                <a:lnTo>
                  <a:pt x="3698" y="3238"/>
                </a:lnTo>
                <a:lnTo>
                  <a:pt x="3700" y="3234"/>
                </a:lnTo>
                <a:lnTo>
                  <a:pt x="3698" y="3232"/>
                </a:lnTo>
                <a:lnTo>
                  <a:pt x="3696" y="3230"/>
                </a:lnTo>
                <a:lnTo>
                  <a:pt x="3694" y="3228"/>
                </a:lnTo>
                <a:lnTo>
                  <a:pt x="3692" y="3230"/>
                </a:lnTo>
                <a:lnTo>
                  <a:pt x="3686" y="3232"/>
                </a:lnTo>
                <a:lnTo>
                  <a:pt x="3680" y="3236"/>
                </a:lnTo>
                <a:lnTo>
                  <a:pt x="3678" y="3236"/>
                </a:lnTo>
                <a:lnTo>
                  <a:pt x="3674" y="3234"/>
                </a:lnTo>
                <a:lnTo>
                  <a:pt x="3672" y="3232"/>
                </a:lnTo>
                <a:lnTo>
                  <a:pt x="3674" y="3232"/>
                </a:lnTo>
                <a:lnTo>
                  <a:pt x="3680" y="3230"/>
                </a:lnTo>
                <a:lnTo>
                  <a:pt x="3682" y="3228"/>
                </a:lnTo>
                <a:lnTo>
                  <a:pt x="3686" y="3224"/>
                </a:lnTo>
                <a:lnTo>
                  <a:pt x="3686" y="3220"/>
                </a:lnTo>
                <a:lnTo>
                  <a:pt x="3684" y="3216"/>
                </a:lnTo>
                <a:lnTo>
                  <a:pt x="3680" y="3210"/>
                </a:lnTo>
                <a:lnTo>
                  <a:pt x="3676" y="3208"/>
                </a:lnTo>
                <a:lnTo>
                  <a:pt x="3682" y="3208"/>
                </a:lnTo>
                <a:lnTo>
                  <a:pt x="3692" y="3210"/>
                </a:lnTo>
                <a:lnTo>
                  <a:pt x="3698" y="3214"/>
                </a:lnTo>
                <a:lnTo>
                  <a:pt x="3700" y="3214"/>
                </a:lnTo>
                <a:lnTo>
                  <a:pt x="3702" y="3214"/>
                </a:lnTo>
                <a:lnTo>
                  <a:pt x="3706" y="3208"/>
                </a:lnTo>
                <a:lnTo>
                  <a:pt x="3712" y="3202"/>
                </a:lnTo>
                <a:lnTo>
                  <a:pt x="3714" y="3202"/>
                </a:lnTo>
                <a:lnTo>
                  <a:pt x="3716" y="3200"/>
                </a:lnTo>
                <a:lnTo>
                  <a:pt x="3718" y="3194"/>
                </a:lnTo>
                <a:lnTo>
                  <a:pt x="3720" y="3186"/>
                </a:lnTo>
                <a:lnTo>
                  <a:pt x="3718" y="3182"/>
                </a:lnTo>
                <a:lnTo>
                  <a:pt x="3716" y="3180"/>
                </a:lnTo>
                <a:lnTo>
                  <a:pt x="3712" y="3182"/>
                </a:lnTo>
                <a:lnTo>
                  <a:pt x="3710" y="3184"/>
                </a:lnTo>
                <a:lnTo>
                  <a:pt x="3708" y="3182"/>
                </a:lnTo>
                <a:lnTo>
                  <a:pt x="3704" y="3180"/>
                </a:lnTo>
                <a:lnTo>
                  <a:pt x="3696" y="3180"/>
                </a:lnTo>
                <a:lnTo>
                  <a:pt x="3684" y="3182"/>
                </a:lnTo>
                <a:lnTo>
                  <a:pt x="3680" y="3180"/>
                </a:lnTo>
                <a:lnTo>
                  <a:pt x="3678" y="3176"/>
                </a:lnTo>
                <a:lnTo>
                  <a:pt x="3678" y="3170"/>
                </a:lnTo>
                <a:lnTo>
                  <a:pt x="3678" y="3168"/>
                </a:lnTo>
                <a:lnTo>
                  <a:pt x="3682" y="3172"/>
                </a:lnTo>
                <a:lnTo>
                  <a:pt x="3684" y="3174"/>
                </a:lnTo>
                <a:lnTo>
                  <a:pt x="3686" y="3176"/>
                </a:lnTo>
                <a:lnTo>
                  <a:pt x="3692" y="3176"/>
                </a:lnTo>
                <a:lnTo>
                  <a:pt x="3696" y="3172"/>
                </a:lnTo>
                <a:lnTo>
                  <a:pt x="3704" y="3170"/>
                </a:lnTo>
                <a:lnTo>
                  <a:pt x="3710" y="3170"/>
                </a:lnTo>
                <a:lnTo>
                  <a:pt x="3714" y="3172"/>
                </a:lnTo>
                <a:lnTo>
                  <a:pt x="3718" y="3176"/>
                </a:lnTo>
                <a:lnTo>
                  <a:pt x="3724" y="3184"/>
                </a:lnTo>
                <a:lnTo>
                  <a:pt x="3726" y="3186"/>
                </a:lnTo>
                <a:lnTo>
                  <a:pt x="3728" y="3188"/>
                </a:lnTo>
                <a:lnTo>
                  <a:pt x="3728" y="3186"/>
                </a:lnTo>
                <a:lnTo>
                  <a:pt x="3728" y="3184"/>
                </a:lnTo>
                <a:lnTo>
                  <a:pt x="3724" y="3176"/>
                </a:lnTo>
                <a:lnTo>
                  <a:pt x="3718" y="3160"/>
                </a:lnTo>
                <a:lnTo>
                  <a:pt x="3712" y="3136"/>
                </a:lnTo>
                <a:lnTo>
                  <a:pt x="3708" y="3128"/>
                </a:lnTo>
                <a:lnTo>
                  <a:pt x="3706" y="3126"/>
                </a:lnTo>
                <a:lnTo>
                  <a:pt x="3704" y="3126"/>
                </a:lnTo>
                <a:lnTo>
                  <a:pt x="3700" y="3126"/>
                </a:lnTo>
                <a:lnTo>
                  <a:pt x="3694" y="3130"/>
                </a:lnTo>
                <a:lnTo>
                  <a:pt x="3692" y="3130"/>
                </a:lnTo>
                <a:lnTo>
                  <a:pt x="3696" y="3126"/>
                </a:lnTo>
                <a:lnTo>
                  <a:pt x="3698" y="3120"/>
                </a:lnTo>
                <a:lnTo>
                  <a:pt x="3698" y="3116"/>
                </a:lnTo>
                <a:lnTo>
                  <a:pt x="3694" y="3112"/>
                </a:lnTo>
                <a:lnTo>
                  <a:pt x="3690" y="3110"/>
                </a:lnTo>
                <a:lnTo>
                  <a:pt x="3694" y="3108"/>
                </a:lnTo>
                <a:lnTo>
                  <a:pt x="3696" y="3108"/>
                </a:lnTo>
                <a:lnTo>
                  <a:pt x="3698" y="3106"/>
                </a:lnTo>
                <a:lnTo>
                  <a:pt x="3698" y="3102"/>
                </a:lnTo>
                <a:lnTo>
                  <a:pt x="3698" y="3096"/>
                </a:lnTo>
                <a:lnTo>
                  <a:pt x="3696" y="3084"/>
                </a:lnTo>
                <a:lnTo>
                  <a:pt x="3698" y="3078"/>
                </a:lnTo>
                <a:lnTo>
                  <a:pt x="3696" y="3076"/>
                </a:lnTo>
                <a:lnTo>
                  <a:pt x="3692" y="3070"/>
                </a:lnTo>
                <a:lnTo>
                  <a:pt x="3678" y="3058"/>
                </a:lnTo>
                <a:lnTo>
                  <a:pt x="3678" y="3056"/>
                </a:lnTo>
                <a:lnTo>
                  <a:pt x="3680" y="3056"/>
                </a:lnTo>
                <a:lnTo>
                  <a:pt x="3686" y="3060"/>
                </a:lnTo>
                <a:lnTo>
                  <a:pt x="3694" y="3064"/>
                </a:lnTo>
                <a:lnTo>
                  <a:pt x="3696" y="3064"/>
                </a:lnTo>
                <a:lnTo>
                  <a:pt x="3696" y="3062"/>
                </a:lnTo>
                <a:lnTo>
                  <a:pt x="3692" y="3048"/>
                </a:lnTo>
                <a:lnTo>
                  <a:pt x="3688" y="3032"/>
                </a:lnTo>
                <a:lnTo>
                  <a:pt x="3690" y="3016"/>
                </a:lnTo>
                <a:lnTo>
                  <a:pt x="3694" y="3002"/>
                </a:lnTo>
                <a:lnTo>
                  <a:pt x="3696" y="2998"/>
                </a:lnTo>
                <a:lnTo>
                  <a:pt x="3702" y="2992"/>
                </a:lnTo>
                <a:lnTo>
                  <a:pt x="3706" y="2990"/>
                </a:lnTo>
                <a:lnTo>
                  <a:pt x="3704" y="2992"/>
                </a:lnTo>
                <a:lnTo>
                  <a:pt x="3700" y="2998"/>
                </a:lnTo>
                <a:lnTo>
                  <a:pt x="3698" y="3004"/>
                </a:lnTo>
                <a:lnTo>
                  <a:pt x="3694" y="3016"/>
                </a:lnTo>
                <a:lnTo>
                  <a:pt x="3694" y="3020"/>
                </a:lnTo>
                <a:lnTo>
                  <a:pt x="3696" y="3024"/>
                </a:lnTo>
                <a:lnTo>
                  <a:pt x="3696" y="3028"/>
                </a:lnTo>
                <a:lnTo>
                  <a:pt x="3696" y="3030"/>
                </a:lnTo>
                <a:lnTo>
                  <a:pt x="3694" y="3034"/>
                </a:lnTo>
                <a:lnTo>
                  <a:pt x="3696" y="3038"/>
                </a:lnTo>
                <a:lnTo>
                  <a:pt x="3698" y="3042"/>
                </a:lnTo>
                <a:lnTo>
                  <a:pt x="3696" y="3046"/>
                </a:lnTo>
                <a:lnTo>
                  <a:pt x="3696" y="3048"/>
                </a:lnTo>
                <a:lnTo>
                  <a:pt x="3700" y="3052"/>
                </a:lnTo>
                <a:lnTo>
                  <a:pt x="3706" y="3056"/>
                </a:lnTo>
                <a:lnTo>
                  <a:pt x="3708" y="3054"/>
                </a:lnTo>
                <a:lnTo>
                  <a:pt x="3710" y="3054"/>
                </a:lnTo>
                <a:lnTo>
                  <a:pt x="3712" y="3058"/>
                </a:lnTo>
                <a:lnTo>
                  <a:pt x="3714" y="3066"/>
                </a:lnTo>
                <a:lnTo>
                  <a:pt x="3712" y="3070"/>
                </a:lnTo>
                <a:lnTo>
                  <a:pt x="3712" y="3072"/>
                </a:lnTo>
                <a:lnTo>
                  <a:pt x="3716" y="3074"/>
                </a:lnTo>
                <a:lnTo>
                  <a:pt x="3718" y="3076"/>
                </a:lnTo>
                <a:lnTo>
                  <a:pt x="3716" y="3080"/>
                </a:lnTo>
                <a:lnTo>
                  <a:pt x="3712" y="3092"/>
                </a:lnTo>
                <a:lnTo>
                  <a:pt x="3706" y="3106"/>
                </a:lnTo>
                <a:lnTo>
                  <a:pt x="3706" y="3112"/>
                </a:lnTo>
                <a:lnTo>
                  <a:pt x="3710" y="3116"/>
                </a:lnTo>
                <a:lnTo>
                  <a:pt x="3712" y="3114"/>
                </a:lnTo>
                <a:lnTo>
                  <a:pt x="3714" y="3110"/>
                </a:lnTo>
                <a:lnTo>
                  <a:pt x="3720" y="3096"/>
                </a:lnTo>
                <a:lnTo>
                  <a:pt x="3728" y="3078"/>
                </a:lnTo>
                <a:lnTo>
                  <a:pt x="3738" y="3060"/>
                </a:lnTo>
                <a:lnTo>
                  <a:pt x="3744" y="3054"/>
                </a:lnTo>
                <a:lnTo>
                  <a:pt x="3746" y="3046"/>
                </a:lnTo>
                <a:lnTo>
                  <a:pt x="3748" y="3040"/>
                </a:lnTo>
                <a:lnTo>
                  <a:pt x="3748" y="3036"/>
                </a:lnTo>
                <a:lnTo>
                  <a:pt x="3748" y="3030"/>
                </a:lnTo>
                <a:lnTo>
                  <a:pt x="3746" y="3028"/>
                </a:lnTo>
                <a:lnTo>
                  <a:pt x="3744" y="3026"/>
                </a:lnTo>
                <a:lnTo>
                  <a:pt x="3740" y="3024"/>
                </a:lnTo>
                <a:lnTo>
                  <a:pt x="3738" y="3024"/>
                </a:lnTo>
                <a:lnTo>
                  <a:pt x="3736" y="3022"/>
                </a:lnTo>
                <a:lnTo>
                  <a:pt x="3732" y="3014"/>
                </a:lnTo>
                <a:lnTo>
                  <a:pt x="3726" y="2992"/>
                </a:lnTo>
                <a:lnTo>
                  <a:pt x="3724" y="2984"/>
                </a:lnTo>
                <a:lnTo>
                  <a:pt x="3726" y="2976"/>
                </a:lnTo>
                <a:lnTo>
                  <a:pt x="3730" y="2970"/>
                </a:lnTo>
                <a:lnTo>
                  <a:pt x="3738" y="2964"/>
                </a:lnTo>
                <a:lnTo>
                  <a:pt x="3742" y="2964"/>
                </a:lnTo>
                <a:lnTo>
                  <a:pt x="3736" y="2968"/>
                </a:lnTo>
                <a:lnTo>
                  <a:pt x="3732" y="2972"/>
                </a:lnTo>
                <a:lnTo>
                  <a:pt x="3730" y="2978"/>
                </a:lnTo>
                <a:lnTo>
                  <a:pt x="3730" y="2986"/>
                </a:lnTo>
                <a:lnTo>
                  <a:pt x="3732" y="2992"/>
                </a:lnTo>
                <a:lnTo>
                  <a:pt x="3738" y="2998"/>
                </a:lnTo>
                <a:lnTo>
                  <a:pt x="3742" y="3002"/>
                </a:lnTo>
                <a:lnTo>
                  <a:pt x="3748" y="3004"/>
                </a:lnTo>
                <a:lnTo>
                  <a:pt x="3752" y="3004"/>
                </a:lnTo>
                <a:lnTo>
                  <a:pt x="3752" y="3012"/>
                </a:lnTo>
                <a:lnTo>
                  <a:pt x="3752" y="3016"/>
                </a:lnTo>
                <a:lnTo>
                  <a:pt x="3752" y="3018"/>
                </a:lnTo>
                <a:lnTo>
                  <a:pt x="3754" y="3016"/>
                </a:lnTo>
                <a:lnTo>
                  <a:pt x="3758" y="3014"/>
                </a:lnTo>
                <a:lnTo>
                  <a:pt x="3766" y="3002"/>
                </a:lnTo>
                <a:lnTo>
                  <a:pt x="3776" y="2986"/>
                </a:lnTo>
                <a:lnTo>
                  <a:pt x="3784" y="2970"/>
                </a:lnTo>
                <a:lnTo>
                  <a:pt x="3790" y="2954"/>
                </a:lnTo>
                <a:lnTo>
                  <a:pt x="3792" y="2948"/>
                </a:lnTo>
                <a:lnTo>
                  <a:pt x="3792" y="2942"/>
                </a:lnTo>
                <a:lnTo>
                  <a:pt x="3790" y="2938"/>
                </a:lnTo>
                <a:lnTo>
                  <a:pt x="3786" y="2938"/>
                </a:lnTo>
                <a:lnTo>
                  <a:pt x="3778" y="2936"/>
                </a:lnTo>
                <a:lnTo>
                  <a:pt x="3778" y="2934"/>
                </a:lnTo>
                <a:lnTo>
                  <a:pt x="3776" y="2932"/>
                </a:lnTo>
                <a:lnTo>
                  <a:pt x="3778" y="2926"/>
                </a:lnTo>
                <a:lnTo>
                  <a:pt x="3786" y="2918"/>
                </a:lnTo>
                <a:lnTo>
                  <a:pt x="3796" y="2910"/>
                </a:lnTo>
                <a:lnTo>
                  <a:pt x="3810" y="2902"/>
                </a:lnTo>
                <a:lnTo>
                  <a:pt x="3824" y="2894"/>
                </a:lnTo>
                <a:lnTo>
                  <a:pt x="3838" y="2890"/>
                </a:lnTo>
                <a:lnTo>
                  <a:pt x="3854" y="2888"/>
                </a:lnTo>
                <a:lnTo>
                  <a:pt x="3872" y="2886"/>
                </a:lnTo>
                <a:lnTo>
                  <a:pt x="3886" y="2884"/>
                </a:lnTo>
                <a:lnTo>
                  <a:pt x="3890" y="2882"/>
                </a:lnTo>
                <a:lnTo>
                  <a:pt x="3892" y="2880"/>
                </a:lnTo>
                <a:lnTo>
                  <a:pt x="3894" y="2866"/>
                </a:lnTo>
                <a:lnTo>
                  <a:pt x="3896" y="2862"/>
                </a:lnTo>
                <a:lnTo>
                  <a:pt x="3898" y="2868"/>
                </a:lnTo>
                <a:lnTo>
                  <a:pt x="3902" y="2876"/>
                </a:lnTo>
                <a:lnTo>
                  <a:pt x="3904" y="2880"/>
                </a:lnTo>
                <a:lnTo>
                  <a:pt x="3906" y="2880"/>
                </a:lnTo>
                <a:lnTo>
                  <a:pt x="3908" y="2878"/>
                </a:lnTo>
                <a:lnTo>
                  <a:pt x="3916" y="2872"/>
                </a:lnTo>
                <a:lnTo>
                  <a:pt x="3920" y="2868"/>
                </a:lnTo>
                <a:lnTo>
                  <a:pt x="3922" y="2866"/>
                </a:lnTo>
                <a:lnTo>
                  <a:pt x="3924" y="2868"/>
                </a:lnTo>
                <a:lnTo>
                  <a:pt x="3924" y="2870"/>
                </a:lnTo>
                <a:lnTo>
                  <a:pt x="3924" y="2876"/>
                </a:lnTo>
                <a:lnTo>
                  <a:pt x="3926" y="2876"/>
                </a:lnTo>
                <a:lnTo>
                  <a:pt x="3928" y="2874"/>
                </a:lnTo>
                <a:lnTo>
                  <a:pt x="3932" y="2872"/>
                </a:lnTo>
                <a:lnTo>
                  <a:pt x="3938" y="2870"/>
                </a:lnTo>
                <a:lnTo>
                  <a:pt x="3946" y="2868"/>
                </a:lnTo>
                <a:lnTo>
                  <a:pt x="3952" y="2866"/>
                </a:lnTo>
                <a:lnTo>
                  <a:pt x="3952" y="2864"/>
                </a:lnTo>
                <a:lnTo>
                  <a:pt x="3952" y="2860"/>
                </a:lnTo>
                <a:lnTo>
                  <a:pt x="3948" y="2846"/>
                </a:lnTo>
                <a:lnTo>
                  <a:pt x="3946" y="2844"/>
                </a:lnTo>
                <a:lnTo>
                  <a:pt x="3942" y="2842"/>
                </a:lnTo>
                <a:lnTo>
                  <a:pt x="3940" y="2844"/>
                </a:lnTo>
                <a:lnTo>
                  <a:pt x="3942" y="2846"/>
                </a:lnTo>
                <a:lnTo>
                  <a:pt x="3946" y="2848"/>
                </a:lnTo>
                <a:lnTo>
                  <a:pt x="3948" y="2854"/>
                </a:lnTo>
                <a:lnTo>
                  <a:pt x="3946" y="2860"/>
                </a:lnTo>
                <a:lnTo>
                  <a:pt x="3940" y="2864"/>
                </a:lnTo>
                <a:lnTo>
                  <a:pt x="3936" y="2866"/>
                </a:lnTo>
                <a:lnTo>
                  <a:pt x="3934" y="2864"/>
                </a:lnTo>
                <a:lnTo>
                  <a:pt x="3930" y="2862"/>
                </a:lnTo>
                <a:lnTo>
                  <a:pt x="3928" y="2858"/>
                </a:lnTo>
                <a:lnTo>
                  <a:pt x="3926" y="2848"/>
                </a:lnTo>
                <a:lnTo>
                  <a:pt x="3924" y="2840"/>
                </a:lnTo>
                <a:lnTo>
                  <a:pt x="3920" y="2836"/>
                </a:lnTo>
                <a:lnTo>
                  <a:pt x="3914" y="2834"/>
                </a:lnTo>
                <a:lnTo>
                  <a:pt x="3910" y="2832"/>
                </a:lnTo>
                <a:lnTo>
                  <a:pt x="3910" y="2830"/>
                </a:lnTo>
                <a:lnTo>
                  <a:pt x="3918" y="2824"/>
                </a:lnTo>
                <a:lnTo>
                  <a:pt x="3926" y="2816"/>
                </a:lnTo>
                <a:lnTo>
                  <a:pt x="3926" y="2812"/>
                </a:lnTo>
                <a:lnTo>
                  <a:pt x="3924" y="2810"/>
                </a:lnTo>
                <a:lnTo>
                  <a:pt x="3922" y="2808"/>
                </a:lnTo>
                <a:lnTo>
                  <a:pt x="3920" y="2804"/>
                </a:lnTo>
                <a:lnTo>
                  <a:pt x="3922" y="2790"/>
                </a:lnTo>
                <a:lnTo>
                  <a:pt x="3928" y="2776"/>
                </a:lnTo>
                <a:lnTo>
                  <a:pt x="3936" y="2766"/>
                </a:lnTo>
                <a:lnTo>
                  <a:pt x="3940" y="2760"/>
                </a:lnTo>
                <a:lnTo>
                  <a:pt x="3940" y="2756"/>
                </a:lnTo>
                <a:lnTo>
                  <a:pt x="3940" y="2752"/>
                </a:lnTo>
                <a:lnTo>
                  <a:pt x="3942" y="2748"/>
                </a:lnTo>
                <a:lnTo>
                  <a:pt x="3944" y="2748"/>
                </a:lnTo>
                <a:lnTo>
                  <a:pt x="3946" y="2748"/>
                </a:lnTo>
                <a:lnTo>
                  <a:pt x="3948" y="2750"/>
                </a:lnTo>
                <a:lnTo>
                  <a:pt x="3952" y="2752"/>
                </a:lnTo>
                <a:lnTo>
                  <a:pt x="3954" y="2752"/>
                </a:lnTo>
                <a:lnTo>
                  <a:pt x="3960" y="2750"/>
                </a:lnTo>
                <a:lnTo>
                  <a:pt x="3966" y="2746"/>
                </a:lnTo>
                <a:lnTo>
                  <a:pt x="3970" y="2742"/>
                </a:lnTo>
                <a:lnTo>
                  <a:pt x="3974" y="2740"/>
                </a:lnTo>
                <a:lnTo>
                  <a:pt x="3978" y="2738"/>
                </a:lnTo>
                <a:lnTo>
                  <a:pt x="3982" y="2738"/>
                </a:lnTo>
                <a:lnTo>
                  <a:pt x="3986" y="2734"/>
                </a:lnTo>
                <a:lnTo>
                  <a:pt x="3988" y="2726"/>
                </a:lnTo>
                <a:lnTo>
                  <a:pt x="3992" y="2718"/>
                </a:lnTo>
                <a:lnTo>
                  <a:pt x="3996" y="2716"/>
                </a:lnTo>
                <a:lnTo>
                  <a:pt x="4000" y="2718"/>
                </a:lnTo>
                <a:lnTo>
                  <a:pt x="4008" y="2720"/>
                </a:lnTo>
                <a:lnTo>
                  <a:pt x="4010" y="2720"/>
                </a:lnTo>
                <a:lnTo>
                  <a:pt x="4012" y="2716"/>
                </a:lnTo>
                <a:lnTo>
                  <a:pt x="4016" y="2712"/>
                </a:lnTo>
                <a:lnTo>
                  <a:pt x="4022" y="2712"/>
                </a:lnTo>
                <a:lnTo>
                  <a:pt x="4026" y="2714"/>
                </a:lnTo>
                <a:lnTo>
                  <a:pt x="4028" y="2714"/>
                </a:lnTo>
                <a:lnTo>
                  <a:pt x="4036" y="2712"/>
                </a:lnTo>
                <a:lnTo>
                  <a:pt x="4044" y="2706"/>
                </a:lnTo>
                <a:lnTo>
                  <a:pt x="4054" y="2704"/>
                </a:lnTo>
                <a:lnTo>
                  <a:pt x="4060" y="2702"/>
                </a:lnTo>
                <a:lnTo>
                  <a:pt x="4066" y="2696"/>
                </a:lnTo>
                <a:lnTo>
                  <a:pt x="4070" y="2690"/>
                </a:lnTo>
                <a:lnTo>
                  <a:pt x="4070" y="2688"/>
                </a:lnTo>
                <a:lnTo>
                  <a:pt x="4068" y="2686"/>
                </a:lnTo>
                <a:lnTo>
                  <a:pt x="4066" y="2682"/>
                </a:lnTo>
                <a:lnTo>
                  <a:pt x="4064" y="2676"/>
                </a:lnTo>
                <a:lnTo>
                  <a:pt x="4062" y="2674"/>
                </a:lnTo>
                <a:lnTo>
                  <a:pt x="4054" y="2670"/>
                </a:lnTo>
                <a:lnTo>
                  <a:pt x="4052" y="2666"/>
                </a:lnTo>
                <a:lnTo>
                  <a:pt x="4050" y="2658"/>
                </a:lnTo>
                <a:lnTo>
                  <a:pt x="4052" y="2642"/>
                </a:lnTo>
                <a:lnTo>
                  <a:pt x="4054" y="2644"/>
                </a:lnTo>
                <a:lnTo>
                  <a:pt x="4054" y="2648"/>
                </a:lnTo>
                <a:lnTo>
                  <a:pt x="4054" y="2656"/>
                </a:lnTo>
                <a:lnTo>
                  <a:pt x="4054" y="2660"/>
                </a:lnTo>
                <a:lnTo>
                  <a:pt x="4056" y="2664"/>
                </a:lnTo>
                <a:lnTo>
                  <a:pt x="4060" y="2666"/>
                </a:lnTo>
                <a:lnTo>
                  <a:pt x="4066" y="2670"/>
                </a:lnTo>
                <a:lnTo>
                  <a:pt x="4078" y="2672"/>
                </a:lnTo>
                <a:lnTo>
                  <a:pt x="4088" y="2674"/>
                </a:lnTo>
                <a:lnTo>
                  <a:pt x="4096" y="2674"/>
                </a:lnTo>
                <a:lnTo>
                  <a:pt x="4106" y="2672"/>
                </a:lnTo>
                <a:lnTo>
                  <a:pt x="4124" y="2664"/>
                </a:lnTo>
                <a:lnTo>
                  <a:pt x="4144" y="2652"/>
                </a:lnTo>
                <a:lnTo>
                  <a:pt x="4152" y="2648"/>
                </a:lnTo>
                <a:lnTo>
                  <a:pt x="4156" y="2648"/>
                </a:lnTo>
                <a:lnTo>
                  <a:pt x="4158" y="2648"/>
                </a:lnTo>
                <a:lnTo>
                  <a:pt x="4158" y="2650"/>
                </a:lnTo>
                <a:lnTo>
                  <a:pt x="4160" y="2654"/>
                </a:lnTo>
                <a:lnTo>
                  <a:pt x="4164" y="2656"/>
                </a:lnTo>
                <a:lnTo>
                  <a:pt x="4174" y="2658"/>
                </a:lnTo>
                <a:lnTo>
                  <a:pt x="4190" y="2656"/>
                </a:lnTo>
                <a:lnTo>
                  <a:pt x="4204" y="2654"/>
                </a:lnTo>
                <a:lnTo>
                  <a:pt x="4194" y="2660"/>
                </a:lnTo>
                <a:lnTo>
                  <a:pt x="4172" y="2668"/>
                </a:lnTo>
                <a:lnTo>
                  <a:pt x="4148" y="2678"/>
                </a:lnTo>
                <a:lnTo>
                  <a:pt x="4136" y="2686"/>
                </a:lnTo>
                <a:lnTo>
                  <a:pt x="4126" y="2692"/>
                </a:lnTo>
                <a:lnTo>
                  <a:pt x="4118" y="2700"/>
                </a:lnTo>
                <a:lnTo>
                  <a:pt x="4110" y="2710"/>
                </a:lnTo>
                <a:lnTo>
                  <a:pt x="4106" y="2720"/>
                </a:lnTo>
                <a:lnTo>
                  <a:pt x="4104" y="2730"/>
                </a:lnTo>
                <a:lnTo>
                  <a:pt x="4106" y="2740"/>
                </a:lnTo>
                <a:lnTo>
                  <a:pt x="4110" y="2752"/>
                </a:lnTo>
                <a:lnTo>
                  <a:pt x="4118" y="2762"/>
                </a:lnTo>
                <a:lnTo>
                  <a:pt x="4124" y="2766"/>
                </a:lnTo>
                <a:lnTo>
                  <a:pt x="4132" y="2766"/>
                </a:lnTo>
                <a:lnTo>
                  <a:pt x="4138" y="2764"/>
                </a:lnTo>
                <a:lnTo>
                  <a:pt x="4146" y="2758"/>
                </a:lnTo>
                <a:lnTo>
                  <a:pt x="4156" y="2748"/>
                </a:lnTo>
                <a:lnTo>
                  <a:pt x="4174" y="2726"/>
                </a:lnTo>
                <a:lnTo>
                  <a:pt x="4182" y="2714"/>
                </a:lnTo>
                <a:lnTo>
                  <a:pt x="4190" y="2708"/>
                </a:lnTo>
                <a:lnTo>
                  <a:pt x="4196" y="2706"/>
                </a:lnTo>
                <a:lnTo>
                  <a:pt x="4202" y="2706"/>
                </a:lnTo>
                <a:lnTo>
                  <a:pt x="4208" y="2706"/>
                </a:lnTo>
                <a:lnTo>
                  <a:pt x="4216" y="2706"/>
                </a:lnTo>
                <a:lnTo>
                  <a:pt x="4226" y="2702"/>
                </a:lnTo>
                <a:lnTo>
                  <a:pt x="4238" y="2696"/>
                </a:lnTo>
                <a:lnTo>
                  <a:pt x="4252" y="2688"/>
                </a:lnTo>
                <a:lnTo>
                  <a:pt x="4266" y="2680"/>
                </a:lnTo>
                <a:lnTo>
                  <a:pt x="4292" y="2672"/>
                </a:lnTo>
                <a:lnTo>
                  <a:pt x="4300" y="2670"/>
                </a:lnTo>
                <a:lnTo>
                  <a:pt x="4306" y="2668"/>
                </a:lnTo>
                <a:lnTo>
                  <a:pt x="4308" y="2664"/>
                </a:lnTo>
                <a:lnTo>
                  <a:pt x="4306" y="2660"/>
                </a:lnTo>
                <a:lnTo>
                  <a:pt x="4286" y="2640"/>
                </a:lnTo>
                <a:lnTo>
                  <a:pt x="4280" y="2636"/>
                </a:lnTo>
                <a:lnTo>
                  <a:pt x="4276" y="2634"/>
                </a:lnTo>
                <a:lnTo>
                  <a:pt x="4270" y="2634"/>
                </a:lnTo>
                <a:lnTo>
                  <a:pt x="4264" y="2638"/>
                </a:lnTo>
                <a:lnTo>
                  <a:pt x="4258" y="2640"/>
                </a:lnTo>
                <a:lnTo>
                  <a:pt x="4248" y="2640"/>
                </a:lnTo>
                <a:lnTo>
                  <a:pt x="4236" y="2638"/>
                </a:lnTo>
                <a:lnTo>
                  <a:pt x="4224" y="2636"/>
                </a:lnTo>
                <a:lnTo>
                  <a:pt x="4212" y="2632"/>
                </a:lnTo>
                <a:lnTo>
                  <a:pt x="4204" y="2628"/>
                </a:lnTo>
                <a:lnTo>
                  <a:pt x="4198" y="2624"/>
                </a:lnTo>
                <a:lnTo>
                  <a:pt x="4196" y="2622"/>
                </a:lnTo>
                <a:lnTo>
                  <a:pt x="4198" y="2620"/>
                </a:lnTo>
                <a:lnTo>
                  <a:pt x="4198" y="2616"/>
                </a:lnTo>
                <a:lnTo>
                  <a:pt x="4196" y="2614"/>
                </a:lnTo>
                <a:lnTo>
                  <a:pt x="4186" y="2612"/>
                </a:lnTo>
                <a:lnTo>
                  <a:pt x="4180" y="2608"/>
                </a:lnTo>
                <a:lnTo>
                  <a:pt x="4172" y="2602"/>
                </a:lnTo>
                <a:lnTo>
                  <a:pt x="4166" y="2594"/>
                </a:lnTo>
                <a:lnTo>
                  <a:pt x="4160" y="2580"/>
                </a:lnTo>
                <a:lnTo>
                  <a:pt x="4156" y="2564"/>
                </a:lnTo>
                <a:lnTo>
                  <a:pt x="4156" y="2550"/>
                </a:lnTo>
                <a:lnTo>
                  <a:pt x="4158" y="2538"/>
                </a:lnTo>
                <a:lnTo>
                  <a:pt x="4162" y="2528"/>
                </a:lnTo>
                <a:lnTo>
                  <a:pt x="4162" y="2520"/>
                </a:lnTo>
                <a:lnTo>
                  <a:pt x="4162" y="2516"/>
                </a:lnTo>
                <a:lnTo>
                  <a:pt x="4158" y="2514"/>
                </a:lnTo>
                <a:lnTo>
                  <a:pt x="4148" y="2514"/>
                </a:lnTo>
                <a:lnTo>
                  <a:pt x="4134" y="2518"/>
                </a:lnTo>
                <a:lnTo>
                  <a:pt x="4126" y="2518"/>
                </a:lnTo>
                <a:lnTo>
                  <a:pt x="4124" y="2518"/>
                </a:lnTo>
                <a:lnTo>
                  <a:pt x="4126" y="2514"/>
                </a:lnTo>
                <a:lnTo>
                  <a:pt x="4142" y="2504"/>
                </a:lnTo>
                <a:lnTo>
                  <a:pt x="4164" y="2488"/>
                </a:lnTo>
                <a:lnTo>
                  <a:pt x="4180" y="2478"/>
                </a:lnTo>
                <a:lnTo>
                  <a:pt x="4184" y="2472"/>
                </a:lnTo>
                <a:lnTo>
                  <a:pt x="4184" y="2466"/>
                </a:lnTo>
                <a:lnTo>
                  <a:pt x="4184" y="2460"/>
                </a:lnTo>
                <a:lnTo>
                  <a:pt x="4180" y="2454"/>
                </a:lnTo>
                <a:lnTo>
                  <a:pt x="4174" y="2448"/>
                </a:lnTo>
                <a:lnTo>
                  <a:pt x="4166" y="2440"/>
                </a:lnTo>
                <a:lnTo>
                  <a:pt x="4160" y="2438"/>
                </a:lnTo>
                <a:lnTo>
                  <a:pt x="4152" y="2436"/>
                </a:lnTo>
                <a:lnTo>
                  <a:pt x="4142" y="2434"/>
                </a:lnTo>
                <a:lnTo>
                  <a:pt x="4130" y="2436"/>
                </a:lnTo>
                <a:lnTo>
                  <a:pt x="4104" y="2440"/>
                </a:lnTo>
                <a:lnTo>
                  <a:pt x="4074" y="2448"/>
                </a:lnTo>
                <a:lnTo>
                  <a:pt x="4046" y="2458"/>
                </a:lnTo>
                <a:lnTo>
                  <a:pt x="4018" y="2470"/>
                </a:lnTo>
                <a:lnTo>
                  <a:pt x="3996" y="2486"/>
                </a:lnTo>
                <a:lnTo>
                  <a:pt x="3988" y="2492"/>
                </a:lnTo>
                <a:lnTo>
                  <a:pt x="3982" y="2500"/>
                </a:lnTo>
                <a:lnTo>
                  <a:pt x="3964" y="2522"/>
                </a:lnTo>
                <a:lnTo>
                  <a:pt x="3948" y="2542"/>
                </a:lnTo>
                <a:lnTo>
                  <a:pt x="3934" y="2556"/>
                </a:lnTo>
                <a:lnTo>
                  <a:pt x="3922" y="2566"/>
                </a:lnTo>
                <a:lnTo>
                  <a:pt x="3914" y="2572"/>
                </a:lnTo>
                <a:lnTo>
                  <a:pt x="3908" y="2576"/>
                </a:lnTo>
                <a:lnTo>
                  <a:pt x="3908" y="2574"/>
                </a:lnTo>
                <a:lnTo>
                  <a:pt x="3914" y="2568"/>
                </a:lnTo>
                <a:lnTo>
                  <a:pt x="3926" y="2554"/>
                </a:lnTo>
                <a:lnTo>
                  <a:pt x="3936" y="2538"/>
                </a:lnTo>
                <a:lnTo>
                  <a:pt x="3964" y="2500"/>
                </a:lnTo>
                <a:lnTo>
                  <a:pt x="3978" y="2480"/>
                </a:lnTo>
                <a:lnTo>
                  <a:pt x="3994" y="2462"/>
                </a:lnTo>
                <a:lnTo>
                  <a:pt x="4012" y="2448"/>
                </a:lnTo>
                <a:lnTo>
                  <a:pt x="4020" y="2444"/>
                </a:lnTo>
                <a:lnTo>
                  <a:pt x="4030" y="2440"/>
                </a:lnTo>
                <a:lnTo>
                  <a:pt x="4042" y="2434"/>
                </a:lnTo>
                <a:lnTo>
                  <a:pt x="4050" y="2430"/>
                </a:lnTo>
                <a:lnTo>
                  <a:pt x="4056" y="2426"/>
                </a:lnTo>
                <a:lnTo>
                  <a:pt x="4060" y="2422"/>
                </a:lnTo>
                <a:lnTo>
                  <a:pt x="4066" y="2412"/>
                </a:lnTo>
                <a:lnTo>
                  <a:pt x="4068" y="2404"/>
                </a:lnTo>
                <a:lnTo>
                  <a:pt x="4072" y="2394"/>
                </a:lnTo>
                <a:lnTo>
                  <a:pt x="4076" y="2390"/>
                </a:lnTo>
                <a:lnTo>
                  <a:pt x="4082" y="2386"/>
                </a:lnTo>
                <a:lnTo>
                  <a:pt x="4092" y="2382"/>
                </a:lnTo>
                <a:lnTo>
                  <a:pt x="4102" y="2378"/>
                </a:lnTo>
                <a:lnTo>
                  <a:pt x="4136" y="2372"/>
                </a:lnTo>
                <a:lnTo>
                  <a:pt x="4160" y="2370"/>
                </a:lnTo>
                <a:lnTo>
                  <a:pt x="4182" y="2368"/>
                </a:lnTo>
                <a:lnTo>
                  <a:pt x="4202" y="2368"/>
                </a:lnTo>
                <a:lnTo>
                  <a:pt x="4220" y="2370"/>
                </a:lnTo>
                <a:lnTo>
                  <a:pt x="4252" y="2376"/>
                </a:lnTo>
                <a:lnTo>
                  <a:pt x="4280" y="2382"/>
                </a:lnTo>
                <a:lnTo>
                  <a:pt x="4304" y="2384"/>
                </a:lnTo>
                <a:lnTo>
                  <a:pt x="4316" y="2384"/>
                </a:lnTo>
                <a:lnTo>
                  <a:pt x="4330" y="2382"/>
                </a:lnTo>
                <a:lnTo>
                  <a:pt x="4342" y="2376"/>
                </a:lnTo>
                <a:lnTo>
                  <a:pt x="4356" y="2370"/>
                </a:lnTo>
                <a:lnTo>
                  <a:pt x="4370" y="2358"/>
                </a:lnTo>
                <a:lnTo>
                  <a:pt x="4386" y="2346"/>
                </a:lnTo>
                <a:lnTo>
                  <a:pt x="4414" y="2320"/>
                </a:lnTo>
                <a:lnTo>
                  <a:pt x="4434" y="2308"/>
                </a:lnTo>
                <a:lnTo>
                  <a:pt x="4448" y="2302"/>
                </a:lnTo>
                <a:lnTo>
                  <a:pt x="4458" y="2302"/>
                </a:lnTo>
                <a:lnTo>
                  <a:pt x="4470" y="2306"/>
                </a:lnTo>
                <a:lnTo>
                  <a:pt x="4476" y="2306"/>
                </a:lnTo>
                <a:lnTo>
                  <a:pt x="4484" y="2298"/>
                </a:lnTo>
                <a:lnTo>
                  <a:pt x="4492" y="2288"/>
                </a:lnTo>
                <a:lnTo>
                  <a:pt x="4502" y="2280"/>
                </a:lnTo>
                <a:lnTo>
                  <a:pt x="4518" y="2268"/>
                </a:lnTo>
                <a:lnTo>
                  <a:pt x="4524" y="2262"/>
                </a:lnTo>
                <a:lnTo>
                  <a:pt x="4528" y="2256"/>
                </a:lnTo>
                <a:lnTo>
                  <a:pt x="4528" y="2246"/>
                </a:lnTo>
                <a:lnTo>
                  <a:pt x="4522" y="2234"/>
                </a:lnTo>
                <a:lnTo>
                  <a:pt x="4518" y="2224"/>
                </a:lnTo>
                <a:lnTo>
                  <a:pt x="4518" y="2216"/>
                </a:lnTo>
                <a:lnTo>
                  <a:pt x="4520" y="2212"/>
                </a:lnTo>
                <a:lnTo>
                  <a:pt x="4522" y="2210"/>
                </a:lnTo>
                <a:lnTo>
                  <a:pt x="4524" y="2208"/>
                </a:lnTo>
                <a:lnTo>
                  <a:pt x="4526" y="2204"/>
                </a:lnTo>
                <a:lnTo>
                  <a:pt x="4526" y="2198"/>
                </a:lnTo>
                <a:lnTo>
                  <a:pt x="4522" y="2188"/>
                </a:lnTo>
                <a:lnTo>
                  <a:pt x="4516" y="2178"/>
                </a:lnTo>
                <a:lnTo>
                  <a:pt x="4510" y="2172"/>
                </a:lnTo>
                <a:lnTo>
                  <a:pt x="4502" y="2170"/>
                </a:lnTo>
                <a:lnTo>
                  <a:pt x="4496" y="2170"/>
                </a:lnTo>
                <a:lnTo>
                  <a:pt x="4488" y="2170"/>
                </a:lnTo>
                <a:lnTo>
                  <a:pt x="4480" y="2168"/>
                </a:lnTo>
                <a:lnTo>
                  <a:pt x="4472" y="2162"/>
                </a:lnTo>
                <a:lnTo>
                  <a:pt x="4464" y="2154"/>
                </a:lnTo>
                <a:lnTo>
                  <a:pt x="4454" y="2144"/>
                </a:lnTo>
                <a:lnTo>
                  <a:pt x="4446" y="2138"/>
                </a:lnTo>
                <a:lnTo>
                  <a:pt x="4436" y="2136"/>
                </a:lnTo>
                <a:lnTo>
                  <a:pt x="4428" y="2140"/>
                </a:lnTo>
                <a:lnTo>
                  <a:pt x="4418" y="2144"/>
                </a:lnTo>
                <a:lnTo>
                  <a:pt x="4406" y="2152"/>
                </a:lnTo>
                <a:lnTo>
                  <a:pt x="4378" y="2172"/>
                </a:lnTo>
                <a:lnTo>
                  <a:pt x="4364" y="2182"/>
                </a:lnTo>
                <a:lnTo>
                  <a:pt x="4352" y="2186"/>
                </a:lnTo>
                <a:lnTo>
                  <a:pt x="4346" y="2184"/>
                </a:lnTo>
                <a:lnTo>
                  <a:pt x="4342" y="2182"/>
                </a:lnTo>
                <a:lnTo>
                  <a:pt x="4342" y="2176"/>
                </a:lnTo>
                <a:lnTo>
                  <a:pt x="4346" y="2170"/>
                </a:lnTo>
                <a:lnTo>
                  <a:pt x="4354" y="2164"/>
                </a:lnTo>
                <a:lnTo>
                  <a:pt x="4366" y="2160"/>
                </a:lnTo>
                <a:lnTo>
                  <a:pt x="4378" y="2156"/>
                </a:lnTo>
                <a:lnTo>
                  <a:pt x="4386" y="2152"/>
                </a:lnTo>
                <a:lnTo>
                  <a:pt x="4400" y="2144"/>
                </a:lnTo>
                <a:lnTo>
                  <a:pt x="4416" y="2136"/>
                </a:lnTo>
                <a:lnTo>
                  <a:pt x="4424" y="2132"/>
                </a:lnTo>
                <a:lnTo>
                  <a:pt x="4438" y="2128"/>
                </a:lnTo>
                <a:lnTo>
                  <a:pt x="4450" y="2126"/>
                </a:lnTo>
                <a:lnTo>
                  <a:pt x="4456" y="2122"/>
                </a:lnTo>
                <a:lnTo>
                  <a:pt x="4458" y="2118"/>
                </a:lnTo>
                <a:lnTo>
                  <a:pt x="4456" y="2114"/>
                </a:lnTo>
                <a:lnTo>
                  <a:pt x="4452" y="2108"/>
                </a:lnTo>
                <a:lnTo>
                  <a:pt x="4442" y="2104"/>
                </a:lnTo>
                <a:lnTo>
                  <a:pt x="4432" y="2102"/>
                </a:lnTo>
                <a:lnTo>
                  <a:pt x="4418" y="2098"/>
                </a:lnTo>
                <a:lnTo>
                  <a:pt x="4408" y="2096"/>
                </a:lnTo>
                <a:lnTo>
                  <a:pt x="4400" y="2094"/>
                </a:lnTo>
                <a:lnTo>
                  <a:pt x="4398" y="2090"/>
                </a:lnTo>
                <a:lnTo>
                  <a:pt x="4396" y="2086"/>
                </a:lnTo>
                <a:lnTo>
                  <a:pt x="4392" y="2082"/>
                </a:lnTo>
                <a:lnTo>
                  <a:pt x="4388" y="2078"/>
                </a:lnTo>
                <a:lnTo>
                  <a:pt x="4380" y="2074"/>
                </a:lnTo>
                <a:lnTo>
                  <a:pt x="4364" y="2072"/>
                </a:lnTo>
                <a:lnTo>
                  <a:pt x="4350" y="2068"/>
                </a:lnTo>
                <a:lnTo>
                  <a:pt x="4342" y="2066"/>
                </a:lnTo>
                <a:lnTo>
                  <a:pt x="4340" y="2062"/>
                </a:lnTo>
                <a:lnTo>
                  <a:pt x="4340" y="2056"/>
                </a:lnTo>
                <a:lnTo>
                  <a:pt x="4340" y="2052"/>
                </a:lnTo>
                <a:lnTo>
                  <a:pt x="4338" y="2046"/>
                </a:lnTo>
                <a:lnTo>
                  <a:pt x="4334" y="2040"/>
                </a:lnTo>
                <a:lnTo>
                  <a:pt x="4326" y="2036"/>
                </a:lnTo>
                <a:lnTo>
                  <a:pt x="4314" y="2030"/>
                </a:lnTo>
                <a:lnTo>
                  <a:pt x="4304" y="2024"/>
                </a:lnTo>
                <a:lnTo>
                  <a:pt x="4296" y="2018"/>
                </a:lnTo>
                <a:lnTo>
                  <a:pt x="4290" y="2010"/>
                </a:lnTo>
                <a:lnTo>
                  <a:pt x="4288" y="2002"/>
                </a:lnTo>
                <a:lnTo>
                  <a:pt x="4286" y="1992"/>
                </a:lnTo>
                <a:lnTo>
                  <a:pt x="4290" y="1982"/>
                </a:lnTo>
                <a:lnTo>
                  <a:pt x="4294" y="1970"/>
                </a:lnTo>
                <a:lnTo>
                  <a:pt x="4298" y="1964"/>
                </a:lnTo>
                <a:lnTo>
                  <a:pt x="4298" y="1958"/>
                </a:lnTo>
                <a:lnTo>
                  <a:pt x="4298" y="1954"/>
                </a:lnTo>
                <a:lnTo>
                  <a:pt x="4296" y="1952"/>
                </a:lnTo>
                <a:lnTo>
                  <a:pt x="4290" y="1946"/>
                </a:lnTo>
                <a:lnTo>
                  <a:pt x="4282" y="1944"/>
                </a:lnTo>
                <a:lnTo>
                  <a:pt x="4274" y="1942"/>
                </a:lnTo>
                <a:lnTo>
                  <a:pt x="4268" y="1938"/>
                </a:lnTo>
                <a:lnTo>
                  <a:pt x="4266" y="1936"/>
                </a:lnTo>
                <a:lnTo>
                  <a:pt x="4266" y="1932"/>
                </a:lnTo>
                <a:lnTo>
                  <a:pt x="4268" y="1930"/>
                </a:lnTo>
                <a:lnTo>
                  <a:pt x="4270" y="1924"/>
                </a:lnTo>
                <a:lnTo>
                  <a:pt x="4274" y="1916"/>
                </a:lnTo>
                <a:lnTo>
                  <a:pt x="4274" y="1910"/>
                </a:lnTo>
                <a:lnTo>
                  <a:pt x="4270" y="1904"/>
                </a:lnTo>
                <a:lnTo>
                  <a:pt x="4266" y="1900"/>
                </a:lnTo>
                <a:lnTo>
                  <a:pt x="4258" y="1894"/>
                </a:lnTo>
                <a:lnTo>
                  <a:pt x="4252" y="1888"/>
                </a:lnTo>
                <a:lnTo>
                  <a:pt x="4248" y="1878"/>
                </a:lnTo>
                <a:lnTo>
                  <a:pt x="4244" y="1868"/>
                </a:lnTo>
                <a:lnTo>
                  <a:pt x="4240" y="1850"/>
                </a:lnTo>
                <a:lnTo>
                  <a:pt x="4238" y="1846"/>
                </a:lnTo>
                <a:lnTo>
                  <a:pt x="4236" y="1846"/>
                </a:lnTo>
                <a:lnTo>
                  <a:pt x="4230" y="1842"/>
                </a:lnTo>
                <a:lnTo>
                  <a:pt x="4228" y="1838"/>
                </a:lnTo>
                <a:lnTo>
                  <a:pt x="4226" y="1830"/>
                </a:lnTo>
                <a:lnTo>
                  <a:pt x="4222" y="1822"/>
                </a:lnTo>
                <a:lnTo>
                  <a:pt x="4220" y="1818"/>
                </a:lnTo>
                <a:lnTo>
                  <a:pt x="4212" y="1810"/>
                </a:lnTo>
                <a:lnTo>
                  <a:pt x="4206" y="1806"/>
                </a:lnTo>
                <a:lnTo>
                  <a:pt x="4200" y="1800"/>
                </a:lnTo>
                <a:lnTo>
                  <a:pt x="4194" y="1792"/>
                </a:lnTo>
                <a:lnTo>
                  <a:pt x="4188" y="1778"/>
                </a:lnTo>
                <a:lnTo>
                  <a:pt x="4180" y="1764"/>
                </a:lnTo>
                <a:lnTo>
                  <a:pt x="4174" y="1756"/>
                </a:lnTo>
                <a:lnTo>
                  <a:pt x="4168" y="1752"/>
                </a:lnTo>
                <a:lnTo>
                  <a:pt x="4164" y="1752"/>
                </a:lnTo>
                <a:lnTo>
                  <a:pt x="4158" y="1754"/>
                </a:lnTo>
                <a:lnTo>
                  <a:pt x="4154" y="1760"/>
                </a:lnTo>
                <a:lnTo>
                  <a:pt x="4140" y="1776"/>
                </a:lnTo>
                <a:lnTo>
                  <a:pt x="4132" y="1786"/>
                </a:lnTo>
                <a:lnTo>
                  <a:pt x="4128" y="1800"/>
                </a:lnTo>
                <a:lnTo>
                  <a:pt x="4124" y="1824"/>
                </a:lnTo>
                <a:lnTo>
                  <a:pt x="4122" y="1834"/>
                </a:lnTo>
                <a:lnTo>
                  <a:pt x="4116" y="1842"/>
                </a:lnTo>
                <a:lnTo>
                  <a:pt x="4114" y="1844"/>
                </a:lnTo>
                <a:lnTo>
                  <a:pt x="4110" y="1846"/>
                </a:lnTo>
                <a:lnTo>
                  <a:pt x="4106" y="1846"/>
                </a:lnTo>
                <a:lnTo>
                  <a:pt x="4100" y="1846"/>
                </a:lnTo>
                <a:lnTo>
                  <a:pt x="4090" y="1844"/>
                </a:lnTo>
                <a:lnTo>
                  <a:pt x="4086" y="1844"/>
                </a:lnTo>
                <a:lnTo>
                  <a:pt x="4084" y="1846"/>
                </a:lnTo>
                <a:lnTo>
                  <a:pt x="4084" y="1852"/>
                </a:lnTo>
                <a:lnTo>
                  <a:pt x="4084" y="1856"/>
                </a:lnTo>
                <a:lnTo>
                  <a:pt x="4080" y="1862"/>
                </a:lnTo>
                <a:lnTo>
                  <a:pt x="4074" y="1868"/>
                </a:lnTo>
                <a:lnTo>
                  <a:pt x="4062" y="1874"/>
                </a:lnTo>
                <a:lnTo>
                  <a:pt x="4048" y="1876"/>
                </a:lnTo>
                <a:lnTo>
                  <a:pt x="4038" y="1874"/>
                </a:lnTo>
                <a:lnTo>
                  <a:pt x="4030" y="1868"/>
                </a:lnTo>
                <a:lnTo>
                  <a:pt x="4024" y="1862"/>
                </a:lnTo>
                <a:lnTo>
                  <a:pt x="4018" y="1854"/>
                </a:lnTo>
                <a:lnTo>
                  <a:pt x="4012" y="1846"/>
                </a:lnTo>
                <a:lnTo>
                  <a:pt x="4002" y="1842"/>
                </a:lnTo>
                <a:lnTo>
                  <a:pt x="3988" y="1840"/>
                </a:lnTo>
                <a:lnTo>
                  <a:pt x="3978" y="1840"/>
                </a:lnTo>
                <a:lnTo>
                  <a:pt x="3972" y="1838"/>
                </a:lnTo>
                <a:lnTo>
                  <a:pt x="3970" y="1836"/>
                </a:lnTo>
                <a:lnTo>
                  <a:pt x="3972" y="1832"/>
                </a:lnTo>
                <a:lnTo>
                  <a:pt x="3974" y="1828"/>
                </a:lnTo>
                <a:lnTo>
                  <a:pt x="3976" y="1824"/>
                </a:lnTo>
                <a:lnTo>
                  <a:pt x="3974" y="1818"/>
                </a:lnTo>
                <a:lnTo>
                  <a:pt x="3970" y="1814"/>
                </a:lnTo>
                <a:lnTo>
                  <a:pt x="3964" y="1810"/>
                </a:lnTo>
                <a:lnTo>
                  <a:pt x="3960" y="1806"/>
                </a:lnTo>
                <a:lnTo>
                  <a:pt x="3962" y="1802"/>
                </a:lnTo>
                <a:lnTo>
                  <a:pt x="3964" y="1798"/>
                </a:lnTo>
                <a:lnTo>
                  <a:pt x="3966" y="1794"/>
                </a:lnTo>
                <a:lnTo>
                  <a:pt x="3968" y="1790"/>
                </a:lnTo>
                <a:lnTo>
                  <a:pt x="3968" y="1782"/>
                </a:lnTo>
                <a:lnTo>
                  <a:pt x="3964" y="1774"/>
                </a:lnTo>
                <a:lnTo>
                  <a:pt x="3960" y="1764"/>
                </a:lnTo>
                <a:lnTo>
                  <a:pt x="3960" y="1752"/>
                </a:lnTo>
                <a:lnTo>
                  <a:pt x="3962" y="1742"/>
                </a:lnTo>
                <a:lnTo>
                  <a:pt x="3966" y="1732"/>
                </a:lnTo>
                <a:lnTo>
                  <a:pt x="3974" y="1716"/>
                </a:lnTo>
                <a:lnTo>
                  <a:pt x="3976" y="1708"/>
                </a:lnTo>
                <a:lnTo>
                  <a:pt x="3974" y="1702"/>
                </a:lnTo>
                <a:lnTo>
                  <a:pt x="3968" y="1698"/>
                </a:lnTo>
                <a:lnTo>
                  <a:pt x="3964" y="1698"/>
                </a:lnTo>
                <a:lnTo>
                  <a:pt x="3962" y="1700"/>
                </a:lnTo>
                <a:lnTo>
                  <a:pt x="3958" y="1702"/>
                </a:lnTo>
                <a:lnTo>
                  <a:pt x="3954" y="1710"/>
                </a:lnTo>
                <a:lnTo>
                  <a:pt x="3952" y="1712"/>
                </a:lnTo>
                <a:lnTo>
                  <a:pt x="3950" y="1708"/>
                </a:lnTo>
                <a:lnTo>
                  <a:pt x="3946" y="1704"/>
                </a:lnTo>
                <a:lnTo>
                  <a:pt x="3936" y="1702"/>
                </a:lnTo>
                <a:lnTo>
                  <a:pt x="3914" y="1696"/>
                </a:lnTo>
                <a:lnTo>
                  <a:pt x="3904" y="1692"/>
                </a:lnTo>
                <a:lnTo>
                  <a:pt x="3894" y="1688"/>
                </a:lnTo>
                <a:lnTo>
                  <a:pt x="3888" y="1682"/>
                </a:lnTo>
                <a:lnTo>
                  <a:pt x="3886" y="1680"/>
                </a:lnTo>
                <a:lnTo>
                  <a:pt x="3886" y="1676"/>
                </a:lnTo>
                <a:lnTo>
                  <a:pt x="3886" y="1668"/>
                </a:lnTo>
                <a:lnTo>
                  <a:pt x="3884" y="1662"/>
                </a:lnTo>
                <a:lnTo>
                  <a:pt x="3878" y="1656"/>
                </a:lnTo>
                <a:lnTo>
                  <a:pt x="3870" y="1650"/>
                </a:lnTo>
                <a:lnTo>
                  <a:pt x="3826" y="1620"/>
                </a:lnTo>
                <a:lnTo>
                  <a:pt x="3808" y="1608"/>
                </a:lnTo>
                <a:lnTo>
                  <a:pt x="3800" y="1606"/>
                </a:lnTo>
                <a:lnTo>
                  <a:pt x="3796" y="1606"/>
                </a:lnTo>
                <a:lnTo>
                  <a:pt x="3792" y="1608"/>
                </a:lnTo>
                <a:lnTo>
                  <a:pt x="3788" y="1610"/>
                </a:lnTo>
                <a:lnTo>
                  <a:pt x="3780" y="1616"/>
                </a:lnTo>
                <a:lnTo>
                  <a:pt x="3776" y="1620"/>
                </a:lnTo>
                <a:lnTo>
                  <a:pt x="3768" y="1622"/>
                </a:lnTo>
                <a:lnTo>
                  <a:pt x="3760" y="1624"/>
                </a:lnTo>
                <a:lnTo>
                  <a:pt x="3750" y="1624"/>
                </a:lnTo>
                <a:lnTo>
                  <a:pt x="3736" y="1624"/>
                </a:lnTo>
                <a:lnTo>
                  <a:pt x="3720" y="1620"/>
                </a:lnTo>
                <a:lnTo>
                  <a:pt x="3700" y="1614"/>
                </a:lnTo>
                <a:lnTo>
                  <a:pt x="3676" y="1604"/>
                </a:lnTo>
                <a:lnTo>
                  <a:pt x="3666" y="1600"/>
                </a:lnTo>
                <a:lnTo>
                  <a:pt x="3656" y="1600"/>
                </a:lnTo>
                <a:lnTo>
                  <a:pt x="3648" y="1600"/>
                </a:lnTo>
                <a:lnTo>
                  <a:pt x="3642" y="1600"/>
                </a:lnTo>
                <a:lnTo>
                  <a:pt x="3636" y="1604"/>
                </a:lnTo>
                <a:lnTo>
                  <a:pt x="3632" y="1606"/>
                </a:lnTo>
                <a:lnTo>
                  <a:pt x="3626" y="1616"/>
                </a:lnTo>
                <a:lnTo>
                  <a:pt x="3622" y="1628"/>
                </a:lnTo>
                <a:lnTo>
                  <a:pt x="3624" y="1640"/>
                </a:lnTo>
                <a:lnTo>
                  <a:pt x="3626" y="1652"/>
                </a:lnTo>
                <a:lnTo>
                  <a:pt x="3630" y="1658"/>
                </a:lnTo>
                <a:lnTo>
                  <a:pt x="3634" y="1664"/>
                </a:lnTo>
                <a:lnTo>
                  <a:pt x="3636" y="1672"/>
                </a:lnTo>
                <a:lnTo>
                  <a:pt x="3638" y="1678"/>
                </a:lnTo>
                <a:lnTo>
                  <a:pt x="3638" y="1686"/>
                </a:lnTo>
                <a:lnTo>
                  <a:pt x="3634" y="1700"/>
                </a:lnTo>
                <a:lnTo>
                  <a:pt x="3626" y="1712"/>
                </a:lnTo>
                <a:lnTo>
                  <a:pt x="3624" y="1716"/>
                </a:lnTo>
                <a:lnTo>
                  <a:pt x="3622" y="1718"/>
                </a:lnTo>
                <a:lnTo>
                  <a:pt x="3624" y="1722"/>
                </a:lnTo>
                <a:lnTo>
                  <a:pt x="3626" y="1724"/>
                </a:lnTo>
                <a:lnTo>
                  <a:pt x="3634" y="1734"/>
                </a:lnTo>
                <a:lnTo>
                  <a:pt x="3640" y="1742"/>
                </a:lnTo>
                <a:lnTo>
                  <a:pt x="3644" y="1752"/>
                </a:lnTo>
                <a:lnTo>
                  <a:pt x="3648" y="1764"/>
                </a:lnTo>
                <a:lnTo>
                  <a:pt x="3650" y="1772"/>
                </a:lnTo>
                <a:lnTo>
                  <a:pt x="3650" y="1778"/>
                </a:lnTo>
                <a:lnTo>
                  <a:pt x="3648" y="1784"/>
                </a:lnTo>
                <a:lnTo>
                  <a:pt x="3642" y="1794"/>
                </a:lnTo>
                <a:lnTo>
                  <a:pt x="3636" y="1808"/>
                </a:lnTo>
                <a:lnTo>
                  <a:pt x="3634" y="1816"/>
                </a:lnTo>
                <a:lnTo>
                  <a:pt x="3630" y="1822"/>
                </a:lnTo>
                <a:lnTo>
                  <a:pt x="3620" y="1828"/>
                </a:lnTo>
                <a:lnTo>
                  <a:pt x="3616" y="1830"/>
                </a:lnTo>
                <a:lnTo>
                  <a:pt x="3612" y="1834"/>
                </a:lnTo>
                <a:lnTo>
                  <a:pt x="3610" y="1840"/>
                </a:lnTo>
                <a:lnTo>
                  <a:pt x="3608" y="1850"/>
                </a:lnTo>
                <a:lnTo>
                  <a:pt x="3608" y="1854"/>
                </a:lnTo>
                <a:lnTo>
                  <a:pt x="3608" y="1858"/>
                </a:lnTo>
                <a:lnTo>
                  <a:pt x="3614" y="1866"/>
                </a:lnTo>
                <a:lnTo>
                  <a:pt x="3624" y="1872"/>
                </a:lnTo>
                <a:lnTo>
                  <a:pt x="3634" y="1880"/>
                </a:lnTo>
                <a:lnTo>
                  <a:pt x="3648" y="1890"/>
                </a:lnTo>
                <a:lnTo>
                  <a:pt x="3660" y="1902"/>
                </a:lnTo>
                <a:lnTo>
                  <a:pt x="3668" y="1912"/>
                </a:lnTo>
                <a:lnTo>
                  <a:pt x="3674" y="1922"/>
                </a:lnTo>
                <a:lnTo>
                  <a:pt x="3678" y="1934"/>
                </a:lnTo>
                <a:lnTo>
                  <a:pt x="3684" y="1950"/>
                </a:lnTo>
                <a:lnTo>
                  <a:pt x="3686" y="1964"/>
                </a:lnTo>
                <a:lnTo>
                  <a:pt x="3688" y="1978"/>
                </a:lnTo>
                <a:lnTo>
                  <a:pt x="3688" y="1992"/>
                </a:lnTo>
                <a:lnTo>
                  <a:pt x="3684" y="2004"/>
                </a:lnTo>
                <a:lnTo>
                  <a:pt x="3680" y="2016"/>
                </a:lnTo>
                <a:lnTo>
                  <a:pt x="3676" y="2028"/>
                </a:lnTo>
                <a:lnTo>
                  <a:pt x="3668" y="2038"/>
                </a:lnTo>
                <a:lnTo>
                  <a:pt x="3660" y="2048"/>
                </a:lnTo>
                <a:lnTo>
                  <a:pt x="3644" y="2064"/>
                </a:lnTo>
                <a:lnTo>
                  <a:pt x="3624" y="2078"/>
                </a:lnTo>
                <a:lnTo>
                  <a:pt x="3604" y="2090"/>
                </a:lnTo>
                <a:lnTo>
                  <a:pt x="3584" y="2098"/>
                </a:lnTo>
                <a:lnTo>
                  <a:pt x="3570" y="2104"/>
                </a:lnTo>
                <a:lnTo>
                  <a:pt x="3564" y="2110"/>
                </a:lnTo>
                <a:lnTo>
                  <a:pt x="3562" y="2114"/>
                </a:lnTo>
                <a:lnTo>
                  <a:pt x="3562" y="2116"/>
                </a:lnTo>
                <a:lnTo>
                  <a:pt x="3566" y="2122"/>
                </a:lnTo>
                <a:lnTo>
                  <a:pt x="3572" y="2130"/>
                </a:lnTo>
                <a:lnTo>
                  <a:pt x="3578" y="2140"/>
                </a:lnTo>
                <a:lnTo>
                  <a:pt x="3584" y="2152"/>
                </a:lnTo>
                <a:lnTo>
                  <a:pt x="3584" y="2160"/>
                </a:lnTo>
                <a:lnTo>
                  <a:pt x="3584" y="2168"/>
                </a:lnTo>
                <a:lnTo>
                  <a:pt x="3586" y="2184"/>
                </a:lnTo>
                <a:lnTo>
                  <a:pt x="3590" y="2198"/>
                </a:lnTo>
                <a:lnTo>
                  <a:pt x="3600" y="2228"/>
                </a:lnTo>
                <a:lnTo>
                  <a:pt x="3604" y="2242"/>
                </a:lnTo>
                <a:lnTo>
                  <a:pt x="3604" y="2254"/>
                </a:lnTo>
                <a:lnTo>
                  <a:pt x="3604" y="2264"/>
                </a:lnTo>
                <a:lnTo>
                  <a:pt x="3602" y="2266"/>
                </a:lnTo>
                <a:lnTo>
                  <a:pt x="3598" y="2270"/>
                </a:lnTo>
                <a:lnTo>
                  <a:pt x="3594" y="2272"/>
                </a:lnTo>
                <a:lnTo>
                  <a:pt x="3592" y="2276"/>
                </a:lnTo>
                <a:lnTo>
                  <a:pt x="3590" y="2282"/>
                </a:lnTo>
                <a:lnTo>
                  <a:pt x="3592" y="2290"/>
                </a:lnTo>
                <a:lnTo>
                  <a:pt x="3594" y="2298"/>
                </a:lnTo>
                <a:lnTo>
                  <a:pt x="3596" y="2302"/>
                </a:lnTo>
                <a:lnTo>
                  <a:pt x="3596" y="2304"/>
                </a:lnTo>
                <a:lnTo>
                  <a:pt x="3590" y="2304"/>
                </a:lnTo>
                <a:lnTo>
                  <a:pt x="3582" y="2298"/>
                </a:lnTo>
                <a:lnTo>
                  <a:pt x="3570" y="2294"/>
                </a:lnTo>
                <a:lnTo>
                  <a:pt x="3568" y="2294"/>
                </a:lnTo>
                <a:lnTo>
                  <a:pt x="3566" y="2296"/>
                </a:lnTo>
                <a:lnTo>
                  <a:pt x="3564" y="2302"/>
                </a:lnTo>
                <a:lnTo>
                  <a:pt x="3562" y="2308"/>
                </a:lnTo>
                <a:lnTo>
                  <a:pt x="3562" y="2316"/>
                </a:lnTo>
                <a:lnTo>
                  <a:pt x="3560" y="2322"/>
                </a:lnTo>
                <a:lnTo>
                  <a:pt x="3558" y="2322"/>
                </a:lnTo>
                <a:lnTo>
                  <a:pt x="3554" y="2324"/>
                </a:lnTo>
                <a:lnTo>
                  <a:pt x="3546" y="2318"/>
                </a:lnTo>
                <a:lnTo>
                  <a:pt x="3536" y="2312"/>
                </a:lnTo>
                <a:lnTo>
                  <a:pt x="3530" y="2306"/>
                </a:lnTo>
                <a:lnTo>
                  <a:pt x="3522" y="2292"/>
                </a:lnTo>
                <a:lnTo>
                  <a:pt x="3516" y="2282"/>
                </a:lnTo>
                <a:lnTo>
                  <a:pt x="3508" y="2270"/>
                </a:lnTo>
                <a:lnTo>
                  <a:pt x="3494" y="2256"/>
                </a:lnTo>
                <a:lnTo>
                  <a:pt x="3474" y="2238"/>
                </a:lnTo>
                <a:lnTo>
                  <a:pt x="3464" y="2226"/>
                </a:lnTo>
                <a:lnTo>
                  <a:pt x="3458" y="2216"/>
                </a:lnTo>
                <a:lnTo>
                  <a:pt x="3456" y="2204"/>
                </a:lnTo>
                <a:lnTo>
                  <a:pt x="3456" y="2194"/>
                </a:lnTo>
                <a:lnTo>
                  <a:pt x="3458" y="2172"/>
                </a:lnTo>
                <a:lnTo>
                  <a:pt x="3456" y="2160"/>
                </a:lnTo>
                <a:lnTo>
                  <a:pt x="3454" y="2148"/>
                </a:lnTo>
                <a:lnTo>
                  <a:pt x="3450" y="2134"/>
                </a:lnTo>
                <a:lnTo>
                  <a:pt x="3452" y="2122"/>
                </a:lnTo>
                <a:lnTo>
                  <a:pt x="3454" y="2110"/>
                </a:lnTo>
                <a:lnTo>
                  <a:pt x="3456" y="2102"/>
                </a:lnTo>
                <a:lnTo>
                  <a:pt x="3458" y="2094"/>
                </a:lnTo>
                <a:lnTo>
                  <a:pt x="3456" y="2088"/>
                </a:lnTo>
                <a:lnTo>
                  <a:pt x="3452" y="2082"/>
                </a:lnTo>
                <a:lnTo>
                  <a:pt x="3440" y="2078"/>
                </a:lnTo>
                <a:lnTo>
                  <a:pt x="3414" y="2072"/>
                </a:lnTo>
                <a:lnTo>
                  <a:pt x="3394" y="2070"/>
                </a:lnTo>
                <a:lnTo>
                  <a:pt x="3378" y="2070"/>
                </a:lnTo>
                <a:lnTo>
                  <a:pt x="3368" y="2070"/>
                </a:lnTo>
                <a:lnTo>
                  <a:pt x="3354" y="2072"/>
                </a:lnTo>
                <a:lnTo>
                  <a:pt x="3348" y="2072"/>
                </a:lnTo>
                <a:lnTo>
                  <a:pt x="3340" y="2070"/>
                </a:lnTo>
                <a:lnTo>
                  <a:pt x="3334" y="2068"/>
                </a:lnTo>
                <a:lnTo>
                  <a:pt x="3330" y="2064"/>
                </a:lnTo>
                <a:lnTo>
                  <a:pt x="3322" y="2054"/>
                </a:lnTo>
                <a:lnTo>
                  <a:pt x="3316" y="2050"/>
                </a:lnTo>
                <a:lnTo>
                  <a:pt x="3306" y="2044"/>
                </a:lnTo>
                <a:lnTo>
                  <a:pt x="3290" y="2038"/>
                </a:lnTo>
                <a:lnTo>
                  <a:pt x="3268" y="2030"/>
                </a:lnTo>
                <a:lnTo>
                  <a:pt x="3248" y="2024"/>
                </a:lnTo>
                <a:lnTo>
                  <a:pt x="3236" y="2018"/>
                </a:lnTo>
                <a:lnTo>
                  <a:pt x="3232" y="2012"/>
                </a:lnTo>
                <a:lnTo>
                  <a:pt x="3230" y="2004"/>
                </a:lnTo>
                <a:lnTo>
                  <a:pt x="3226" y="1996"/>
                </a:lnTo>
                <a:lnTo>
                  <a:pt x="3216" y="1988"/>
                </a:lnTo>
                <a:lnTo>
                  <a:pt x="3198" y="1976"/>
                </a:lnTo>
                <a:lnTo>
                  <a:pt x="3166" y="1962"/>
                </a:lnTo>
                <a:lnTo>
                  <a:pt x="3146" y="1956"/>
                </a:lnTo>
                <a:lnTo>
                  <a:pt x="3130" y="1952"/>
                </a:lnTo>
                <a:lnTo>
                  <a:pt x="3114" y="1950"/>
                </a:lnTo>
                <a:lnTo>
                  <a:pt x="3102" y="1950"/>
                </a:lnTo>
                <a:lnTo>
                  <a:pt x="3090" y="1950"/>
                </a:lnTo>
                <a:lnTo>
                  <a:pt x="3080" y="1952"/>
                </a:lnTo>
                <a:lnTo>
                  <a:pt x="3064" y="1958"/>
                </a:lnTo>
                <a:lnTo>
                  <a:pt x="3052" y="1964"/>
                </a:lnTo>
                <a:lnTo>
                  <a:pt x="3046" y="1966"/>
                </a:lnTo>
                <a:lnTo>
                  <a:pt x="3044" y="1966"/>
                </a:lnTo>
                <a:lnTo>
                  <a:pt x="3042" y="1962"/>
                </a:lnTo>
                <a:lnTo>
                  <a:pt x="3040" y="1948"/>
                </a:lnTo>
                <a:lnTo>
                  <a:pt x="3040" y="1930"/>
                </a:lnTo>
                <a:lnTo>
                  <a:pt x="3038" y="1918"/>
                </a:lnTo>
                <a:lnTo>
                  <a:pt x="3032" y="1902"/>
                </a:lnTo>
                <a:lnTo>
                  <a:pt x="3026" y="1888"/>
                </a:lnTo>
                <a:lnTo>
                  <a:pt x="3024" y="1878"/>
                </a:lnTo>
                <a:lnTo>
                  <a:pt x="3020" y="1866"/>
                </a:lnTo>
                <a:lnTo>
                  <a:pt x="3020" y="1860"/>
                </a:lnTo>
                <a:lnTo>
                  <a:pt x="3016" y="1856"/>
                </a:lnTo>
                <a:lnTo>
                  <a:pt x="3012" y="1854"/>
                </a:lnTo>
                <a:lnTo>
                  <a:pt x="3008" y="1852"/>
                </a:lnTo>
                <a:lnTo>
                  <a:pt x="2998" y="1852"/>
                </a:lnTo>
                <a:lnTo>
                  <a:pt x="2986" y="1852"/>
                </a:lnTo>
                <a:lnTo>
                  <a:pt x="2974" y="1850"/>
                </a:lnTo>
                <a:lnTo>
                  <a:pt x="2968" y="1846"/>
                </a:lnTo>
                <a:lnTo>
                  <a:pt x="2964" y="1844"/>
                </a:lnTo>
                <a:lnTo>
                  <a:pt x="2958" y="1838"/>
                </a:lnTo>
                <a:lnTo>
                  <a:pt x="2954" y="1830"/>
                </a:lnTo>
                <a:lnTo>
                  <a:pt x="2952" y="1820"/>
                </a:lnTo>
                <a:lnTo>
                  <a:pt x="2948" y="1808"/>
                </a:lnTo>
                <a:lnTo>
                  <a:pt x="2948" y="1794"/>
                </a:lnTo>
                <a:lnTo>
                  <a:pt x="2950" y="1778"/>
                </a:lnTo>
                <a:lnTo>
                  <a:pt x="2952" y="1764"/>
                </a:lnTo>
                <a:lnTo>
                  <a:pt x="2956" y="1748"/>
                </a:lnTo>
                <a:lnTo>
                  <a:pt x="2968" y="1718"/>
                </a:lnTo>
                <a:lnTo>
                  <a:pt x="2982" y="1688"/>
                </a:lnTo>
                <a:lnTo>
                  <a:pt x="2998" y="1664"/>
                </a:lnTo>
                <a:lnTo>
                  <a:pt x="3014" y="1644"/>
                </a:lnTo>
                <a:lnTo>
                  <a:pt x="3026" y="1632"/>
                </a:lnTo>
                <a:lnTo>
                  <a:pt x="3032" y="1630"/>
                </a:lnTo>
                <a:lnTo>
                  <a:pt x="3034" y="1628"/>
                </a:lnTo>
                <a:lnTo>
                  <a:pt x="3040" y="1628"/>
                </a:lnTo>
                <a:lnTo>
                  <a:pt x="3042" y="1624"/>
                </a:lnTo>
                <a:lnTo>
                  <a:pt x="3046" y="1610"/>
                </a:lnTo>
                <a:lnTo>
                  <a:pt x="3048" y="1602"/>
                </a:lnTo>
                <a:lnTo>
                  <a:pt x="3052" y="1594"/>
                </a:lnTo>
                <a:lnTo>
                  <a:pt x="3060" y="1588"/>
                </a:lnTo>
                <a:lnTo>
                  <a:pt x="3072" y="1586"/>
                </a:lnTo>
                <a:lnTo>
                  <a:pt x="3096" y="1582"/>
                </a:lnTo>
                <a:lnTo>
                  <a:pt x="3108" y="1580"/>
                </a:lnTo>
                <a:lnTo>
                  <a:pt x="3116" y="1576"/>
                </a:lnTo>
                <a:lnTo>
                  <a:pt x="3120" y="1570"/>
                </a:lnTo>
                <a:lnTo>
                  <a:pt x="3122" y="1562"/>
                </a:lnTo>
                <a:lnTo>
                  <a:pt x="3116" y="1554"/>
                </a:lnTo>
                <a:lnTo>
                  <a:pt x="3106" y="1544"/>
                </a:lnTo>
                <a:lnTo>
                  <a:pt x="3098" y="1536"/>
                </a:lnTo>
                <a:lnTo>
                  <a:pt x="3098" y="1532"/>
                </a:lnTo>
                <a:lnTo>
                  <a:pt x="3104" y="1530"/>
                </a:lnTo>
                <a:lnTo>
                  <a:pt x="3114" y="1530"/>
                </a:lnTo>
                <a:lnTo>
                  <a:pt x="3124" y="1528"/>
                </a:lnTo>
                <a:lnTo>
                  <a:pt x="3136" y="1526"/>
                </a:lnTo>
                <a:lnTo>
                  <a:pt x="3142" y="1524"/>
                </a:lnTo>
                <a:lnTo>
                  <a:pt x="3146" y="1520"/>
                </a:lnTo>
                <a:lnTo>
                  <a:pt x="3148" y="1514"/>
                </a:lnTo>
                <a:lnTo>
                  <a:pt x="3150" y="1508"/>
                </a:lnTo>
                <a:lnTo>
                  <a:pt x="3152" y="1502"/>
                </a:lnTo>
                <a:lnTo>
                  <a:pt x="3154" y="1498"/>
                </a:lnTo>
                <a:lnTo>
                  <a:pt x="3156" y="1496"/>
                </a:lnTo>
                <a:lnTo>
                  <a:pt x="3160" y="1496"/>
                </a:lnTo>
                <a:lnTo>
                  <a:pt x="3168" y="1500"/>
                </a:lnTo>
                <a:lnTo>
                  <a:pt x="3176" y="1506"/>
                </a:lnTo>
                <a:lnTo>
                  <a:pt x="3188" y="1510"/>
                </a:lnTo>
                <a:lnTo>
                  <a:pt x="3194" y="1510"/>
                </a:lnTo>
                <a:lnTo>
                  <a:pt x="3200" y="1510"/>
                </a:lnTo>
                <a:lnTo>
                  <a:pt x="3206" y="1506"/>
                </a:lnTo>
                <a:lnTo>
                  <a:pt x="3214" y="1502"/>
                </a:lnTo>
                <a:lnTo>
                  <a:pt x="3222" y="1494"/>
                </a:lnTo>
                <a:lnTo>
                  <a:pt x="3228" y="1482"/>
                </a:lnTo>
                <a:lnTo>
                  <a:pt x="3242" y="1460"/>
                </a:lnTo>
                <a:lnTo>
                  <a:pt x="3252" y="1446"/>
                </a:lnTo>
                <a:lnTo>
                  <a:pt x="3258" y="1436"/>
                </a:lnTo>
                <a:lnTo>
                  <a:pt x="3260" y="1430"/>
                </a:lnTo>
                <a:lnTo>
                  <a:pt x="3258" y="1428"/>
                </a:lnTo>
                <a:lnTo>
                  <a:pt x="3256" y="1428"/>
                </a:lnTo>
                <a:lnTo>
                  <a:pt x="3246" y="1426"/>
                </a:lnTo>
                <a:lnTo>
                  <a:pt x="3228" y="1422"/>
                </a:lnTo>
                <a:lnTo>
                  <a:pt x="3204" y="1418"/>
                </a:lnTo>
                <a:lnTo>
                  <a:pt x="3188" y="1414"/>
                </a:lnTo>
                <a:lnTo>
                  <a:pt x="3176" y="1408"/>
                </a:lnTo>
                <a:lnTo>
                  <a:pt x="3170" y="1404"/>
                </a:lnTo>
                <a:lnTo>
                  <a:pt x="3164" y="1400"/>
                </a:lnTo>
                <a:lnTo>
                  <a:pt x="3154" y="1390"/>
                </a:lnTo>
                <a:lnTo>
                  <a:pt x="3146" y="1384"/>
                </a:lnTo>
                <a:lnTo>
                  <a:pt x="3132" y="1378"/>
                </a:lnTo>
                <a:lnTo>
                  <a:pt x="3140" y="1376"/>
                </a:lnTo>
                <a:lnTo>
                  <a:pt x="3150" y="1376"/>
                </a:lnTo>
                <a:lnTo>
                  <a:pt x="3158" y="1378"/>
                </a:lnTo>
                <a:lnTo>
                  <a:pt x="3168" y="1382"/>
                </a:lnTo>
                <a:lnTo>
                  <a:pt x="3186" y="1392"/>
                </a:lnTo>
                <a:lnTo>
                  <a:pt x="3204" y="1400"/>
                </a:lnTo>
                <a:lnTo>
                  <a:pt x="3220" y="1410"/>
                </a:lnTo>
                <a:lnTo>
                  <a:pt x="3230" y="1412"/>
                </a:lnTo>
                <a:lnTo>
                  <a:pt x="3238" y="1414"/>
                </a:lnTo>
                <a:lnTo>
                  <a:pt x="3246" y="1412"/>
                </a:lnTo>
                <a:lnTo>
                  <a:pt x="3256" y="1410"/>
                </a:lnTo>
                <a:lnTo>
                  <a:pt x="3264" y="1406"/>
                </a:lnTo>
                <a:lnTo>
                  <a:pt x="3272" y="1398"/>
                </a:lnTo>
                <a:lnTo>
                  <a:pt x="3296" y="1372"/>
                </a:lnTo>
                <a:lnTo>
                  <a:pt x="3302" y="1366"/>
                </a:lnTo>
                <a:lnTo>
                  <a:pt x="3304" y="1360"/>
                </a:lnTo>
                <a:lnTo>
                  <a:pt x="3304" y="1356"/>
                </a:lnTo>
                <a:lnTo>
                  <a:pt x="3300" y="1352"/>
                </a:lnTo>
                <a:lnTo>
                  <a:pt x="3280" y="1340"/>
                </a:lnTo>
                <a:lnTo>
                  <a:pt x="3270" y="1334"/>
                </a:lnTo>
                <a:lnTo>
                  <a:pt x="3270" y="1332"/>
                </a:lnTo>
                <a:lnTo>
                  <a:pt x="3270" y="1330"/>
                </a:lnTo>
                <a:lnTo>
                  <a:pt x="3278" y="1326"/>
                </a:lnTo>
                <a:lnTo>
                  <a:pt x="3290" y="1326"/>
                </a:lnTo>
                <a:lnTo>
                  <a:pt x="3302" y="1328"/>
                </a:lnTo>
                <a:lnTo>
                  <a:pt x="3316" y="1330"/>
                </a:lnTo>
                <a:lnTo>
                  <a:pt x="3328" y="1334"/>
                </a:lnTo>
                <a:lnTo>
                  <a:pt x="3336" y="1340"/>
                </a:lnTo>
                <a:lnTo>
                  <a:pt x="3346" y="1348"/>
                </a:lnTo>
                <a:lnTo>
                  <a:pt x="3356" y="1358"/>
                </a:lnTo>
                <a:lnTo>
                  <a:pt x="3366" y="1366"/>
                </a:lnTo>
                <a:lnTo>
                  <a:pt x="3374" y="1376"/>
                </a:lnTo>
                <a:lnTo>
                  <a:pt x="3382" y="1386"/>
                </a:lnTo>
                <a:lnTo>
                  <a:pt x="3388" y="1392"/>
                </a:lnTo>
                <a:lnTo>
                  <a:pt x="3398" y="1394"/>
                </a:lnTo>
                <a:lnTo>
                  <a:pt x="3410" y="1390"/>
                </a:lnTo>
                <a:lnTo>
                  <a:pt x="3412" y="1390"/>
                </a:lnTo>
                <a:lnTo>
                  <a:pt x="3414" y="1388"/>
                </a:lnTo>
                <a:lnTo>
                  <a:pt x="3412" y="1384"/>
                </a:lnTo>
                <a:lnTo>
                  <a:pt x="3400" y="1376"/>
                </a:lnTo>
                <a:lnTo>
                  <a:pt x="3392" y="1370"/>
                </a:lnTo>
                <a:lnTo>
                  <a:pt x="3386" y="1366"/>
                </a:lnTo>
                <a:lnTo>
                  <a:pt x="3386" y="1362"/>
                </a:lnTo>
                <a:lnTo>
                  <a:pt x="3386" y="1360"/>
                </a:lnTo>
                <a:lnTo>
                  <a:pt x="3386" y="1358"/>
                </a:lnTo>
                <a:lnTo>
                  <a:pt x="3390" y="1356"/>
                </a:lnTo>
                <a:lnTo>
                  <a:pt x="3398" y="1352"/>
                </a:lnTo>
                <a:lnTo>
                  <a:pt x="3404" y="1346"/>
                </a:lnTo>
                <a:lnTo>
                  <a:pt x="3416" y="1336"/>
                </a:lnTo>
                <a:lnTo>
                  <a:pt x="3426" y="1328"/>
                </a:lnTo>
                <a:lnTo>
                  <a:pt x="3432" y="1326"/>
                </a:lnTo>
                <a:lnTo>
                  <a:pt x="3438" y="1326"/>
                </a:lnTo>
                <a:lnTo>
                  <a:pt x="3446" y="1326"/>
                </a:lnTo>
                <a:lnTo>
                  <a:pt x="3450" y="1322"/>
                </a:lnTo>
                <a:lnTo>
                  <a:pt x="3456" y="1318"/>
                </a:lnTo>
                <a:lnTo>
                  <a:pt x="3460" y="1314"/>
                </a:lnTo>
                <a:lnTo>
                  <a:pt x="3468" y="1304"/>
                </a:lnTo>
                <a:lnTo>
                  <a:pt x="3474" y="1300"/>
                </a:lnTo>
                <a:lnTo>
                  <a:pt x="3480" y="1298"/>
                </a:lnTo>
                <a:lnTo>
                  <a:pt x="3486" y="1296"/>
                </a:lnTo>
                <a:lnTo>
                  <a:pt x="3490" y="1294"/>
                </a:lnTo>
                <a:lnTo>
                  <a:pt x="3492" y="1288"/>
                </a:lnTo>
                <a:lnTo>
                  <a:pt x="3494" y="1280"/>
                </a:lnTo>
                <a:lnTo>
                  <a:pt x="3494" y="1274"/>
                </a:lnTo>
                <a:lnTo>
                  <a:pt x="3490" y="1264"/>
                </a:lnTo>
                <a:lnTo>
                  <a:pt x="3482" y="1254"/>
                </a:lnTo>
                <a:lnTo>
                  <a:pt x="3472" y="1246"/>
                </a:lnTo>
                <a:lnTo>
                  <a:pt x="3464" y="1238"/>
                </a:lnTo>
                <a:lnTo>
                  <a:pt x="3460" y="1232"/>
                </a:lnTo>
                <a:lnTo>
                  <a:pt x="3460" y="1226"/>
                </a:lnTo>
                <a:lnTo>
                  <a:pt x="3462" y="1224"/>
                </a:lnTo>
                <a:lnTo>
                  <a:pt x="3466" y="1220"/>
                </a:lnTo>
                <a:lnTo>
                  <a:pt x="3466" y="1216"/>
                </a:lnTo>
                <a:lnTo>
                  <a:pt x="3464" y="1212"/>
                </a:lnTo>
                <a:lnTo>
                  <a:pt x="3458" y="1206"/>
                </a:lnTo>
                <a:lnTo>
                  <a:pt x="3452" y="1200"/>
                </a:lnTo>
                <a:lnTo>
                  <a:pt x="3452" y="1198"/>
                </a:lnTo>
                <a:lnTo>
                  <a:pt x="3454" y="1196"/>
                </a:lnTo>
                <a:lnTo>
                  <a:pt x="3458" y="1196"/>
                </a:lnTo>
                <a:lnTo>
                  <a:pt x="3466" y="1196"/>
                </a:lnTo>
                <a:lnTo>
                  <a:pt x="3476" y="1196"/>
                </a:lnTo>
                <a:lnTo>
                  <a:pt x="3484" y="1194"/>
                </a:lnTo>
                <a:lnTo>
                  <a:pt x="3492" y="1190"/>
                </a:lnTo>
                <a:lnTo>
                  <a:pt x="3496" y="1186"/>
                </a:lnTo>
                <a:lnTo>
                  <a:pt x="3496" y="1182"/>
                </a:lnTo>
                <a:lnTo>
                  <a:pt x="3498" y="1174"/>
                </a:lnTo>
                <a:lnTo>
                  <a:pt x="3496" y="1170"/>
                </a:lnTo>
                <a:lnTo>
                  <a:pt x="3492" y="1166"/>
                </a:lnTo>
                <a:lnTo>
                  <a:pt x="3490" y="1164"/>
                </a:lnTo>
                <a:lnTo>
                  <a:pt x="3486" y="1164"/>
                </a:lnTo>
                <a:lnTo>
                  <a:pt x="3484" y="1162"/>
                </a:lnTo>
                <a:lnTo>
                  <a:pt x="3486" y="1158"/>
                </a:lnTo>
                <a:lnTo>
                  <a:pt x="3490" y="1152"/>
                </a:lnTo>
                <a:lnTo>
                  <a:pt x="3494" y="1146"/>
                </a:lnTo>
                <a:lnTo>
                  <a:pt x="3492" y="1142"/>
                </a:lnTo>
                <a:lnTo>
                  <a:pt x="3488" y="1140"/>
                </a:lnTo>
                <a:lnTo>
                  <a:pt x="3480" y="1140"/>
                </a:lnTo>
                <a:lnTo>
                  <a:pt x="3472" y="1138"/>
                </a:lnTo>
                <a:lnTo>
                  <a:pt x="3466" y="1136"/>
                </a:lnTo>
                <a:lnTo>
                  <a:pt x="3458" y="1130"/>
                </a:lnTo>
                <a:lnTo>
                  <a:pt x="3456" y="1122"/>
                </a:lnTo>
                <a:lnTo>
                  <a:pt x="3452" y="1114"/>
                </a:lnTo>
                <a:lnTo>
                  <a:pt x="3446" y="1110"/>
                </a:lnTo>
                <a:lnTo>
                  <a:pt x="3438" y="1108"/>
                </a:lnTo>
                <a:lnTo>
                  <a:pt x="3428" y="1106"/>
                </a:lnTo>
                <a:lnTo>
                  <a:pt x="3406" y="1106"/>
                </a:lnTo>
                <a:lnTo>
                  <a:pt x="3392" y="1104"/>
                </a:lnTo>
                <a:lnTo>
                  <a:pt x="3378" y="1098"/>
                </a:lnTo>
                <a:lnTo>
                  <a:pt x="3362" y="1090"/>
                </a:lnTo>
                <a:lnTo>
                  <a:pt x="3358" y="1090"/>
                </a:lnTo>
                <a:lnTo>
                  <a:pt x="3354" y="1092"/>
                </a:lnTo>
                <a:lnTo>
                  <a:pt x="3348" y="1096"/>
                </a:lnTo>
                <a:lnTo>
                  <a:pt x="3344" y="1096"/>
                </a:lnTo>
                <a:lnTo>
                  <a:pt x="3334" y="1098"/>
                </a:lnTo>
                <a:lnTo>
                  <a:pt x="3326" y="1098"/>
                </a:lnTo>
                <a:lnTo>
                  <a:pt x="3320" y="1104"/>
                </a:lnTo>
                <a:lnTo>
                  <a:pt x="3318" y="1112"/>
                </a:lnTo>
                <a:lnTo>
                  <a:pt x="3318" y="1120"/>
                </a:lnTo>
                <a:lnTo>
                  <a:pt x="3322" y="1130"/>
                </a:lnTo>
                <a:lnTo>
                  <a:pt x="3326" y="1138"/>
                </a:lnTo>
                <a:lnTo>
                  <a:pt x="3332" y="1144"/>
                </a:lnTo>
                <a:lnTo>
                  <a:pt x="3338" y="1150"/>
                </a:lnTo>
                <a:lnTo>
                  <a:pt x="3344" y="1152"/>
                </a:lnTo>
                <a:lnTo>
                  <a:pt x="3346" y="1156"/>
                </a:lnTo>
                <a:lnTo>
                  <a:pt x="3346" y="1160"/>
                </a:lnTo>
                <a:lnTo>
                  <a:pt x="3346" y="1166"/>
                </a:lnTo>
                <a:lnTo>
                  <a:pt x="3342" y="1170"/>
                </a:lnTo>
                <a:lnTo>
                  <a:pt x="3338" y="1172"/>
                </a:lnTo>
                <a:lnTo>
                  <a:pt x="3334" y="1174"/>
                </a:lnTo>
                <a:lnTo>
                  <a:pt x="3328" y="1174"/>
                </a:lnTo>
                <a:lnTo>
                  <a:pt x="3322" y="1174"/>
                </a:lnTo>
                <a:lnTo>
                  <a:pt x="3320" y="1180"/>
                </a:lnTo>
                <a:lnTo>
                  <a:pt x="3320" y="1196"/>
                </a:lnTo>
                <a:lnTo>
                  <a:pt x="3318" y="1206"/>
                </a:lnTo>
                <a:lnTo>
                  <a:pt x="3316" y="1216"/>
                </a:lnTo>
                <a:lnTo>
                  <a:pt x="3310" y="1226"/>
                </a:lnTo>
                <a:lnTo>
                  <a:pt x="3302" y="1234"/>
                </a:lnTo>
                <a:lnTo>
                  <a:pt x="3292" y="1242"/>
                </a:lnTo>
                <a:lnTo>
                  <a:pt x="3286" y="1248"/>
                </a:lnTo>
                <a:lnTo>
                  <a:pt x="3284" y="1256"/>
                </a:lnTo>
                <a:lnTo>
                  <a:pt x="3282" y="1262"/>
                </a:lnTo>
                <a:lnTo>
                  <a:pt x="3282" y="1268"/>
                </a:lnTo>
                <a:lnTo>
                  <a:pt x="3278" y="1272"/>
                </a:lnTo>
                <a:lnTo>
                  <a:pt x="3274" y="1276"/>
                </a:lnTo>
                <a:lnTo>
                  <a:pt x="3264" y="1280"/>
                </a:lnTo>
                <a:lnTo>
                  <a:pt x="3250" y="1284"/>
                </a:lnTo>
                <a:lnTo>
                  <a:pt x="3246" y="1282"/>
                </a:lnTo>
                <a:lnTo>
                  <a:pt x="3244" y="1280"/>
                </a:lnTo>
                <a:lnTo>
                  <a:pt x="3238" y="1268"/>
                </a:lnTo>
                <a:lnTo>
                  <a:pt x="3232" y="1262"/>
                </a:lnTo>
                <a:lnTo>
                  <a:pt x="3222" y="1252"/>
                </a:lnTo>
                <a:lnTo>
                  <a:pt x="3214" y="1242"/>
                </a:lnTo>
                <a:lnTo>
                  <a:pt x="3212" y="1236"/>
                </a:lnTo>
                <a:lnTo>
                  <a:pt x="3212" y="1232"/>
                </a:lnTo>
                <a:lnTo>
                  <a:pt x="3216" y="1228"/>
                </a:lnTo>
                <a:lnTo>
                  <a:pt x="3228" y="1220"/>
                </a:lnTo>
                <a:lnTo>
                  <a:pt x="3232" y="1216"/>
                </a:lnTo>
                <a:lnTo>
                  <a:pt x="3234" y="1210"/>
                </a:lnTo>
                <a:lnTo>
                  <a:pt x="3232" y="1200"/>
                </a:lnTo>
                <a:lnTo>
                  <a:pt x="3228" y="1188"/>
                </a:lnTo>
                <a:lnTo>
                  <a:pt x="3220" y="1174"/>
                </a:lnTo>
                <a:lnTo>
                  <a:pt x="3212" y="1160"/>
                </a:lnTo>
                <a:lnTo>
                  <a:pt x="3200" y="1148"/>
                </a:lnTo>
                <a:lnTo>
                  <a:pt x="3190" y="1142"/>
                </a:lnTo>
                <a:lnTo>
                  <a:pt x="3184" y="1140"/>
                </a:lnTo>
                <a:lnTo>
                  <a:pt x="3178" y="1140"/>
                </a:lnTo>
                <a:lnTo>
                  <a:pt x="3172" y="1142"/>
                </a:lnTo>
                <a:lnTo>
                  <a:pt x="3168" y="1144"/>
                </a:lnTo>
                <a:lnTo>
                  <a:pt x="3160" y="1156"/>
                </a:lnTo>
                <a:lnTo>
                  <a:pt x="3154" y="1168"/>
                </a:lnTo>
                <a:lnTo>
                  <a:pt x="3148" y="1192"/>
                </a:lnTo>
                <a:lnTo>
                  <a:pt x="3146" y="1202"/>
                </a:lnTo>
                <a:lnTo>
                  <a:pt x="3142" y="1208"/>
                </a:lnTo>
                <a:lnTo>
                  <a:pt x="3140" y="1208"/>
                </a:lnTo>
                <a:lnTo>
                  <a:pt x="3138" y="1208"/>
                </a:lnTo>
                <a:lnTo>
                  <a:pt x="3130" y="1200"/>
                </a:lnTo>
                <a:lnTo>
                  <a:pt x="3124" y="1192"/>
                </a:lnTo>
                <a:lnTo>
                  <a:pt x="3122" y="1186"/>
                </a:lnTo>
                <a:lnTo>
                  <a:pt x="3122" y="1182"/>
                </a:lnTo>
                <a:lnTo>
                  <a:pt x="3126" y="1178"/>
                </a:lnTo>
                <a:lnTo>
                  <a:pt x="3128" y="1174"/>
                </a:lnTo>
                <a:lnTo>
                  <a:pt x="3128" y="1170"/>
                </a:lnTo>
                <a:lnTo>
                  <a:pt x="3126" y="1164"/>
                </a:lnTo>
                <a:lnTo>
                  <a:pt x="3118" y="1156"/>
                </a:lnTo>
                <a:lnTo>
                  <a:pt x="3112" y="1146"/>
                </a:lnTo>
                <a:lnTo>
                  <a:pt x="3110" y="1144"/>
                </a:lnTo>
                <a:lnTo>
                  <a:pt x="3112" y="1140"/>
                </a:lnTo>
                <a:lnTo>
                  <a:pt x="3116" y="1136"/>
                </a:lnTo>
                <a:lnTo>
                  <a:pt x="3120" y="1134"/>
                </a:lnTo>
                <a:lnTo>
                  <a:pt x="3126" y="1132"/>
                </a:lnTo>
                <a:lnTo>
                  <a:pt x="3128" y="1130"/>
                </a:lnTo>
                <a:lnTo>
                  <a:pt x="3126" y="1126"/>
                </a:lnTo>
                <a:lnTo>
                  <a:pt x="3116" y="1120"/>
                </a:lnTo>
                <a:lnTo>
                  <a:pt x="3104" y="1114"/>
                </a:lnTo>
                <a:lnTo>
                  <a:pt x="3094" y="1112"/>
                </a:lnTo>
                <a:lnTo>
                  <a:pt x="3088" y="1112"/>
                </a:lnTo>
                <a:lnTo>
                  <a:pt x="3082" y="1114"/>
                </a:lnTo>
                <a:lnTo>
                  <a:pt x="3076" y="1116"/>
                </a:lnTo>
                <a:lnTo>
                  <a:pt x="3072" y="1116"/>
                </a:lnTo>
                <a:lnTo>
                  <a:pt x="3064" y="1116"/>
                </a:lnTo>
                <a:lnTo>
                  <a:pt x="3054" y="1112"/>
                </a:lnTo>
                <a:lnTo>
                  <a:pt x="3050" y="1110"/>
                </a:lnTo>
                <a:lnTo>
                  <a:pt x="3048" y="1106"/>
                </a:lnTo>
                <a:lnTo>
                  <a:pt x="3048" y="1104"/>
                </a:lnTo>
                <a:lnTo>
                  <a:pt x="3048" y="1100"/>
                </a:lnTo>
                <a:lnTo>
                  <a:pt x="3054" y="1094"/>
                </a:lnTo>
                <a:lnTo>
                  <a:pt x="3062" y="1088"/>
                </a:lnTo>
                <a:lnTo>
                  <a:pt x="3078" y="1074"/>
                </a:lnTo>
                <a:lnTo>
                  <a:pt x="3080" y="1068"/>
                </a:lnTo>
                <a:lnTo>
                  <a:pt x="3080" y="1066"/>
                </a:lnTo>
                <a:lnTo>
                  <a:pt x="3078" y="1064"/>
                </a:lnTo>
                <a:lnTo>
                  <a:pt x="3064" y="1054"/>
                </a:lnTo>
                <a:lnTo>
                  <a:pt x="3046" y="1042"/>
                </a:lnTo>
                <a:lnTo>
                  <a:pt x="3038" y="1034"/>
                </a:lnTo>
                <a:lnTo>
                  <a:pt x="3032" y="1026"/>
                </a:lnTo>
                <a:lnTo>
                  <a:pt x="3028" y="1016"/>
                </a:lnTo>
                <a:lnTo>
                  <a:pt x="3028" y="1006"/>
                </a:lnTo>
                <a:lnTo>
                  <a:pt x="3028" y="1000"/>
                </a:lnTo>
                <a:lnTo>
                  <a:pt x="3026" y="994"/>
                </a:lnTo>
                <a:lnTo>
                  <a:pt x="3020" y="984"/>
                </a:lnTo>
                <a:lnTo>
                  <a:pt x="3010" y="972"/>
                </a:lnTo>
                <a:lnTo>
                  <a:pt x="3000" y="962"/>
                </a:lnTo>
                <a:lnTo>
                  <a:pt x="2986" y="954"/>
                </a:lnTo>
                <a:lnTo>
                  <a:pt x="2972" y="948"/>
                </a:lnTo>
                <a:lnTo>
                  <a:pt x="2960" y="942"/>
                </a:lnTo>
                <a:lnTo>
                  <a:pt x="2948" y="940"/>
                </a:lnTo>
                <a:lnTo>
                  <a:pt x="2940" y="940"/>
                </a:lnTo>
                <a:lnTo>
                  <a:pt x="2936" y="942"/>
                </a:lnTo>
                <a:lnTo>
                  <a:pt x="2934" y="944"/>
                </a:lnTo>
                <a:lnTo>
                  <a:pt x="2932" y="948"/>
                </a:lnTo>
                <a:lnTo>
                  <a:pt x="2932" y="952"/>
                </a:lnTo>
                <a:lnTo>
                  <a:pt x="2930" y="956"/>
                </a:lnTo>
                <a:lnTo>
                  <a:pt x="2924" y="960"/>
                </a:lnTo>
                <a:lnTo>
                  <a:pt x="2916" y="962"/>
                </a:lnTo>
                <a:lnTo>
                  <a:pt x="2908" y="964"/>
                </a:lnTo>
                <a:lnTo>
                  <a:pt x="2904" y="968"/>
                </a:lnTo>
                <a:lnTo>
                  <a:pt x="2902" y="970"/>
                </a:lnTo>
                <a:lnTo>
                  <a:pt x="2902" y="974"/>
                </a:lnTo>
                <a:lnTo>
                  <a:pt x="2902" y="978"/>
                </a:lnTo>
                <a:lnTo>
                  <a:pt x="2900" y="980"/>
                </a:lnTo>
                <a:lnTo>
                  <a:pt x="2896" y="986"/>
                </a:lnTo>
                <a:lnTo>
                  <a:pt x="2886" y="990"/>
                </a:lnTo>
                <a:lnTo>
                  <a:pt x="2878" y="994"/>
                </a:lnTo>
                <a:lnTo>
                  <a:pt x="2876" y="1002"/>
                </a:lnTo>
                <a:lnTo>
                  <a:pt x="2876" y="1010"/>
                </a:lnTo>
                <a:lnTo>
                  <a:pt x="2878" y="1018"/>
                </a:lnTo>
                <a:lnTo>
                  <a:pt x="2886" y="1036"/>
                </a:lnTo>
                <a:lnTo>
                  <a:pt x="2888" y="1046"/>
                </a:lnTo>
                <a:lnTo>
                  <a:pt x="2888" y="1052"/>
                </a:lnTo>
                <a:lnTo>
                  <a:pt x="2884" y="1068"/>
                </a:lnTo>
                <a:lnTo>
                  <a:pt x="2884" y="1074"/>
                </a:lnTo>
                <a:lnTo>
                  <a:pt x="2886" y="1082"/>
                </a:lnTo>
                <a:lnTo>
                  <a:pt x="2890" y="1088"/>
                </a:lnTo>
                <a:lnTo>
                  <a:pt x="2898" y="1096"/>
                </a:lnTo>
                <a:lnTo>
                  <a:pt x="2910" y="1102"/>
                </a:lnTo>
                <a:lnTo>
                  <a:pt x="2926" y="1106"/>
                </a:lnTo>
                <a:lnTo>
                  <a:pt x="2942" y="1112"/>
                </a:lnTo>
                <a:lnTo>
                  <a:pt x="2954" y="1118"/>
                </a:lnTo>
                <a:lnTo>
                  <a:pt x="2964" y="1126"/>
                </a:lnTo>
                <a:lnTo>
                  <a:pt x="2972" y="1134"/>
                </a:lnTo>
                <a:lnTo>
                  <a:pt x="2974" y="1140"/>
                </a:lnTo>
                <a:lnTo>
                  <a:pt x="2976" y="1148"/>
                </a:lnTo>
                <a:lnTo>
                  <a:pt x="2972" y="1152"/>
                </a:lnTo>
                <a:lnTo>
                  <a:pt x="2966" y="1158"/>
                </a:lnTo>
                <a:lnTo>
                  <a:pt x="2958" y="1162"/>
                </a:lnTo>
                <a:lnTo>
                  <a:pt x="2956" y="1166"/>
                </a:lnTo>
                <a:lnTo>
                  <a:pt x="2954" y="1170"/>
                </a:lnTo>
                <a:lnTo>
                  <a:pt x="2956" y="1174"/>
                </a:lnTo>
                <a:lnTo>
                  <a:pt x="2960" y="1176"/>
                </a:lnTo>
                <a:lnTo>
                  <a:pt x="2966" y="1178"/>
                </a:lnTo>
                <a:lnTo>
                  <a:pt x="2972" y="1176"/>
                </a:lnTo>
                <a:lnTo>
                  <a:pt x="2980" y="1172"/>
                </a:lnTo>
                <a:lnTo>
                  <a:pt x="2988" y="1170"/>
                </a:lnTo>
                <a:lnTo>
                  <a:pt x="2992" y="1170"/>
                </a:lnTo>
                <a:lnTo>
                  <a:pt x="2996" y="1172"/>
                </a:lnTo>
                <a:lnTo>
                  <a:pt x="2996" y="1178"/>
                </a:lnTo>
                <a:lnTo>
                  <a:pt x="2994" y="1184"/>
                </a:lnTo>
                <a:lnTo>
                  <a:pt x="2990" y="1192"/>
                </a:lnTo>
                <a:lnTo>
                  <a:pt x="2980" y="1202"/>
                </a:lnTo>
                <a:lnTo>
                  <a:pt x="2968" y="1212"/>
                </a:lnTo>
                <a:lnTo>
                  <a:pt x="2956" y="1218"/>
                </a:lnTo>
                <a:lnTo>
                  <a:pt x="2946" y="1222"/>
                </a:lnTo>
                <a:lnTo>
                  <a:pt x="2940" y="1222"/>
                </a:lnTo>
                <a:lnTo>
                  <a:pt x="2934" y="1222"/>
                </a:lnTo>
                <a:lnTo>
                  <a:pt x="2932" y="1220"/>
                </a:lnTo>
                <a:lnTo>
                  <a:pt x="2928" y="1220"/>
                </a:lnTo>
                <a:lnTo>
                  <a:pt x="2926" y="1224"/>
                </a:lnTo>
                <a:lnTo>
                  <a:pt x="2922" y="1230"/>
                </a:lnTo>
                <a:lnTo>
                  <a:pt x="2922" y="1240"/>
                </a:lnTo>
                <a:lnTo>
                  <a:pt x="2924" y="1252"/>
                </a:lnTo>
                <a:lnTo>
                  <a:pt x="2932" y="1274"/>
                </a:lnTo>
                <a:lnTo>
                  <a:pt x="2934" y="1282"/>
                </a:lnTo>
                <a:lnTo>
                  <a:pt x="2934" y="1288"/>
                </a:lnTo>
                <a:lnTo>
                  <a:pt x="2932" y="1288"/>
                </a:lnTo>
                <a:lnTo>
                  <a:pt x="2922" y="1284"/>
                </a:lnTo>
                <a:lnTo>
                  <a:pt x="2902" y="1270"/>
                </a:lnTo>
                <a:lnTo>
                  <a:pt x="2896" y="1264"/>
                </a:lnTo>
                <a:lnTo>
                  <a:pt x="2892" y="1260"/>
                </a:lnTo>
                <a:lnTo>
                  <a:pt x="2892" y="1256"/>
                </a:lnTo>
                <a:lnTo>
                  <a:pt x="2892" y="1250"/>
                </a:lnTo>
                <a:lnTo>
                  <a:pt x="2896" y="1238"/>
                </a:lnTo>
                <a:lnTo>
                  <a:pt x="2902" y="1226"/>
                </a:lnTo>
                <a:lnTo>
                  <a:pt x="2902" y="1220"/>
                </a:lnTo>
                <a:lnTo>
                  <a:pt x="2900" y="1216"/>
                </a:lnTo>
                <a:lnTo>
                  <a:pt x="2898" y="1212"/>
                </a:lnTo>
                <a:lnTo>
                  <a:pt x="2894" y="1210"/>
                </a:lnTo>
                <a:lnTo>
                  <a:pt x="2886" y="1208"/>
                </a:lnTo>
                <a:lnTo>
                  <a:pt x="2876" y="1210"/>
                </a:lnTo>
                <a:lnTo>
                  <a:pt x="2866" y="1208"/>
                </a:lnTo>
                <a:lnTo>
                  <a:pt x="2858" y="1206"/>
                </a:lnTo>
                <a:lnTo>
                  <a:pt x="2844" y="1198"/>
                </a:lnTo>
                <a:lnTo>
                  <a:pt x="2838" y="1196"/>
                </a:lnTo>
                <a:lnTo>
                  <a:pt x="2830" y="1194"/>
                </a:lnTo>
                <a:lnTo>
                  <a:pt x="2822" y="1194"/>
                </a:lnTo>
                <a:lnTo>
                  <a:pt x="2810" y="1198"/>
                </a:lnTo>
                <a:lnTo>
                  <a:pt x="2800" y="1204"/>
                </a:lnTo>
                <a:lnTo>
                  <a:pt x="2796" y="1210"/>
                </a:lnTo>
                <a:lnTo>
                  <a:pt x="2796" y="1218"/>
                </a:lnTo>
                <a:lnTo>
                  <a:pt x="2796" y="1226"/>
                </a:lnTo>
                <a:lnTo>
                  <a:pt x="2798" y="1232"/>
                </a:lnTo>
                <a:lnTo>
                  <a:pt x="2798" y="1238"/>
                </a:lnTo>
                <a:lnTo>
                  <a:pt x="2794" y="1244"/>
                </a:lnTo>
                <a:lnTo>
                  <a:pt x="2788" y="1246"/>
                </a:lnTo>
                <a:lnTo>
                  <a:pt x="2778" y="1248"/>
                </a:lnTo>
                <a:lnTo>
                  <a:pt x="2772" y="1248"/>
                </a:lnTo>
                <a:lnTo>
                  <a:pt x="2760" y="1242"/>
                </a:lnTo>
                <a:lnTo>
                  <a:pt x="2752" y="1240"/>
                </a:lnTo>
                <a:lnTo>
                  <a:pt x="2742" y="1238"/>
                </a:lnTo>
                <a:lnTo>
                  <a:pt x="2728" y="1238"/>
                </a:lnTo>
                <a:lnTo>
                  <a:pt x="2708" y="1242"/>
                </a:lnTo>
                <a:lnTo>
                  <a:pt x="2680" y="1246"/>
                </a:lnTo>
                <a:lnTo>
                  <a:pt x="2658" y="1246"/>
                </a:lnTo>
                <a:lnTo>
                  <a:pt x="2640" y="1242"/>
                </a:lnTo>
                <a:lnTo>
                  <a:pt x="2628" y="1236"/>
                </a:lnTo>
                <a:lnTo>
                  <a:pt x="2606" y="1226"/>
                </a:lnTo>
                <a:lnTo>
                  <a:pt x="2598" y="1224"/>
                </a:lnTo>
                <a:lnTo>
                  <a:pt x="2590" y="1224"/>
                </a:lnTo>
                <a:lnTo>
                  <a:pt x="2582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2"/>
                </a:lnTo>
                <a:lnTo>
                  <a:pt x="2544" y="1212"/>
                </a:lnTo>
                <a:lnTo>
                  <a:pt x="2532" y="1198"/>
                </a:lnTo>
                <a:lnTo>
                  <a:pt x="2520" y="1186"/>
                </a:lnTo>
                <a:lnTo>
                  <a:pt x="2510" y="1174"/>
                </a:lnTo>
                <a:lnTo>
                  <a:pt x="2504" y="1168"/>
                </a:lnTo>
                <a:lnTo>
                  <a:pt x="2498" y="1166"/>
                </a:lnTo>
                <a:lnTo>
                  <a:pt x="2494" y="1164"/>
                </a:lnTo>
                <a:lnTo>
                  <a:pt x="2486" y="1164"/>
                </a:lnTo>
                <a:lnTo>
                  <a:pt x="2456" y="1170"/>
                </a:lnTo>
                <a:lnTo>
                  <a:pt x="2438" y="1174"/>
                </a:lnTo>
                <a:lnTo>
                  <a:pt x="2422" y="1178"/>
                </a:lnTo>
                <a:lnTo>
                  <a:pt x="2408" y="1186"/>
                </a:lnTo>
                <a:lnTo>
                  <a:pt x="2398" y="1192"/>
                </a:lnTo>
                <a:lnTo>
                  <a:pt x="2394" y="1196"/>
                </a:lnTo>
                <a:lnTo>
                  <a:pt x="2392" y="1200"/>
                </a:lnTo>
                <a:lnTo>
                  <a:pt x="2392" y="1206"/>
                </a:lnTo>
                <a:lnTo>
                  <a:pt x="2394" y="1210"/>
                </a:lnTo>
                <a:lnTo>
                  <a:pt x="2398" y="1214"/>
                </a:lnTo>
                <a:lnTo>
                  <a:pt x="2402" y="1216"/>
                </a:lnTo>
                <a:lnTo>
                  <a:pt x="2406" y="1218"/>
                </a:lnTo>
                <a:lnTo>
                  <a:pt x="2410" y="1218"/>
                </a:lnTo>
                <a:lnTo>
                  <a:pt x="2422" y="1216"/>
                </a:lnTo>
                <a:lnTo>
                  <a:pt x="2432" y="1212"/>
                </a:lnTo>
                <a:lnTo>
                  <a:pt x="2456" y="1204"/>
                </a:lnTo>
                <a:lnTo>
                  <a:pt x="2466" y="1202"/>
                </a:lnTo>
                <a:lnTo>
                  <a:pt x="2470" y="1202"/>
                </a:lnTo>
                <a:lnTo>
                  <a:pt x="2472" y="1204"/>
                </a:lnTo>
                <a:lnTo>
                  <a:pt x="2474" y="1206"/>
                </a:lnTo>
                <a:lnTo>
                  <a:pt x="2476" y="1208"/>
                </a:lnTo>
                <a:lnTo>
                  <a:pt x="2472" y="1212"/>
                </a:lnTo>
                <a:lnTo>
                  <a:pt x="2456" y="1218"/>
                </a:lnTo>
                <a:lnTo>
                  <a:pt x="2436" y="1226"/>
                </a:lnTo>
                <a:lnTo>
                  <a:pt x="2428" y="1232"/>
                </a:lnTo>
                <a:lnTo>
                  <a:pt x="2422" y="1238"/>
                </a:lnTo>
                <a:lnTo>
                  <a:pt x="2422" y="1242"/>
                </a:lnTo>
                <a:lnTo>
                  <a:pt x="2424" y="1248"/>
                </a:lnTo>
                <a:lnTo>
                  <a:pt x="2428" y="1260"/>
                </a:lnTo>
                <a:lnTo>
                  <a:pt x="2442" y="1282"/>
                </a:lnTo>
                <a:lnTo>
                  <a:pt x="2446" y="1290"/>
                </a:lnTo>
                <a:lnTo>
                  <a:pt x="2446" y="1292"/>
                </a:lnTo>
                <a:lnTo>
                  <a:pt x="2444" y="1292"/>
                </a:lnTo>
                <a:lnTo>
                  <a:pt x="2436" y="1290"/>
                </a:lnTo>
                <a:lnTo>
                  <a:pt x="2418" y="1278"/>
                </a:lnTo>
                <a:lnTo>
                  <a:pt x="2398" y="1266"/>
                </a:lnTo>
                <a:lnTo>
                  <a:pt x="2382" y="1258"/>
                </a:lnTo>
                <a:lnTo>
                  <a:pt x="2364" y="1250"/>
                </a:lnTo>
                <a:lnTo>
                  <a:pt x="2354" y="1246"/>
                </a:lnTo>
                <a:lnTo>
                  <a:pt x="2348" y="1242"/>
                </a:lnTo>
                <a:lnTo>
                  <a:pt x="2340" y="1234"/>
                </a:lnTo>
                <a:lnTo>
                  <a:pt x="2334" y="1228"/>
                </a:lnTo>
                <a:lnTo>
                  <a:pt x="2330" y="1226"/>
                </a:lnTo>
                <a:lnTo>
                  <a:pt x="2326" y="1226"/>
                </a:lnTo>
                <a:lnTo>
                  <a:pt x="2322" y="1230"/>
                </a:lnTo>
                <a:lnTo>
                  <a:pt x="2314" y="1234"/>
                </a:lnTo>
                <a:lnTo>
                  <a:pt x="2304" y="1240"/>
                </a:lnTo>
                <a:lnTo>
                  <a:pt x="2286" y="1244"/>
                </a:lnTo>
                <a:lnTo>
                  <a:pt x="2264" y="1246"/>
                </a:lnTo>
                <a:lnTo>
                  <a:pt x="2206" y="1248"/>
                </a:lnTo>
                <a:lnTo>
                  <a:pt x="2180" y="1246"/>
                </a:lnTo>
                <a:lnTo>
                  <a:pt x="2158" y="1244"/>
                </a:lnTo>
                <a:lnTo>
                  <a:pt x="2140" y="1242"/>
                </a:lnTo>
                <a:lnTo>
                  <a:pt x="2128" y="1238"/>
                </a:lnTo>
                <a:lnTo>
                  <a:pt x="2126" y="1234"/>
                </a:lnTo>
                <a:lnTo>
                  <a:pt x="2124" y="1232"/>
                </a:lnTo>
                <a:lnTo>
                  <a:pt x="2126" y="1228"/>
                </a:lnTo>
                <a:lnTo>
                  <a:pt x="2132" y="1224"/>
                </a:lnTo>
                <a:lnTo>
                  <a:pt x="2144" y="1216"/>
                </a:lnTo>
                <a:lnTo>
                  <a:pt x="2154" y="1214"/>
                </a:lnTo>
                <a:lnTo>
                  <a:pt x="2172" y="1210"/>
                </a:lnTo>
                <a:lnTo>
                  <a:pt x="2178" y="1210"/>
                </a:lnTo>
                <a:lnTo>
                  <a:pt x="2180" y="1208"/>
                </a:lnTo>
                <a:lnTo>
                  <a:pt x="2178" y="1204"/>
                </a:lnTo>
                <a:lnTo>
                  <a:pt x="2172" y="1196"/>
                </a:lnTo>
                <a:lnTo>
                  <a:pt x="2154" y="1180"/>
                </a:lnTo>
                <a:lnTo>
                  <a:pt x="2144" y="1172"/>
                </a:lnTo>
                <a:lnTo>
                  <a:pt x="2134" y="1166"/>
                </a:lnTo>
                <a:lnTo>
                  <a:pt x="2124" y="1162"/>
                </a:lnTo>
                <a:lnTo>
                  <a:pt x="2112" y="1160"/>
                </a:lnTo>
                <a:lnTo>
                  <a:pt x="2098" y="1158"/>
                </a:lnTo>
                <a:lnTo>
                  <a:pt x="2080" y="1160"/>
                </a:lnTo>
                <a:lnTo>
                  <a:pt x="2064" y="1160"/>
                </a:lnTo>
                <a:lnTo>
                  <a:pt x="2046" y="1160"/>
                </a:lnTo>
                <a:lnTo>
                  <a:pt x="2030" y="1156"/>
                </a:lnTo>
                <a:lnTo>
                  <a:pt x="2014" y="1152"/>
                </a:lnTo>
                <a:lnTo>
                  <a:pt x="1982" y="1142"/>
                </a:lnTo>
                <a:lnTo>
                  <a:pt x="1950" y="1134"/>
                </a:lnTo>
                <a:lnTo>
                  <a:pt x="1934" y="1130"/>
                </a:lnTo>
                <a:lnTo>
                  <a:pt x="1918" y="1124"/>
                </a:lnTo>
                <a:lnTo>
                  <a:pt x="1890" y="1110"/>
                </a:lnTo>
                <a:lnTo>
                  <a:pt x="1876" y="1104"/>
                </a:lnTo>
                <a:lnTo>
                  <a:pt x="1862" y="1100"/>
                </a:lnTo>
                <a:lnTo>
                  <a:pt x="1848" y="1098"/>
                </a:lnTo>
                <a:lnTo>
                  <a:pt x="1832" y="1096"/>
                </a:lnTo>
                <a:lnTo>
                  <a:pt x="1820" y="1100"/>
                </a:lnTo>
                <a:lnTo>
                  <a:pt x="1812" y="1104"/>
                </a:lnTo>
                <a:lnTo>
                  <a:pt x="1808" y="1110"/>
                </a:lnTo>
                <a:lnTo>
                  <a:pt x="1806" y="1116"/>
                </a:lnTo>
                <a:lnTo>
                  <a:pt x="1804" y="1122"/>
                </a:lnTo>
                <a:lnTo>
                  <a:pt x="1800" y="1126"/>
                </a:lnTo>
                <a:lnTo>
                  <a:pt x="1794" y="1128"/>
                </a:lnTo>
                <a:lnTo>
                  <a:pt x="1780" y="1128"/>
                </a:lnTo>
                <a:lnTo>
                  <a:pt x="1774" y="1126"/>
                </a:lnTo>
                <a:lnTo>
                  <a:pt x="1768" y="1122"/>
                </a:lnTo>
                <a:lnTo>
                  <a:pt x="1764" y="1120"/>
                </a:lnTo>
                <a:lnTo>
                  <a:pt x="1762" y="1114"/>
                </a:lnTo>
                <a:lnTo>
                  <a:pt x="1760" y="1104"/>
                </a:lnTo>
                <a:lnTo>
                  <a:pt x="1762" y="1094"/>
                </a:lnTo>
                <a:lnTo>
                  <a:pt x="1762" y="1084"/>
                </a:lnTo>
                <a:lnTo>
                  <a:pt x="1758" y="1076"/>
                </a:lnTo>
                <a:lnTo>
                  <a:pt x="1756" y="1074"/>
                </a:lnTo>
                <a:lnTo>
                  <a:pt x="1752" y="1072"/>
                </a:lnTo>
                <a:lnTo>
                  <a:pt x="1746" y="1072"/>
                </a:lnTo>
                <a:lnTo>
                  <a:pt x="1738" y="1074"/>
                </a:lnTo>
                <a:lnTo>
                  <a:pt x="1732" y="1076"/>
                </a:lnTo>
                <a:lnTo>
                  <a:pt x="1730" y="1078"/>
                </a:lnTo>
                <a:lnTo>
                  <a:pt x="1726" y="1088"/>
                </a:lnTo>
                <a:lnTo>
                  <a:pt x="1724" y="1112"/>
                </a:lnTo>
                <a:lnTo>
                  <a:pt x="1722" y="1122"/>
                </a:lnTo>
                <a:lnTo>
                  <a:pt x="1720" y="1126"/>
                </a:lnTo>
                <a:lnTo>
                  <a:pt x="1716" y="1128"/>
                </a:lnTo>
                <a:lnTo>
                  <a:pt x="1712" y="1130"/>
                </a:lnTo>
                <a:lnTo>
                  <a:pt x="1706" y="1130"/>
                </a:lnTo>
                <a:lnTo>
                  <a:pt x="1698" y="1128"/>
                </a:lnTo>
                <a:lnTo>
                  <a:pt x="1690" y="1124"/>
                </a:lnTo>
                <a:lnTo>
                  <a:pt x="1684" y="1120"/>
                </a:lnTo>
                <a:lnTo>
                  <a:pt x="1678" y="1116"/>
                </a:lnTo>
                <a:lnTo>
                  <a:pt x="1668" y="1102"/>
                </a:lnTo>
                <a:lnTo>
                  <a:pt x="1650" y="1070"/>
                </a:lnTo>
                <a:lnTo>
                  <a:pt x="1640" y="1056"/>
                </a:lnTo>
                <a:lnTo>
                  <a:pt x="1630" y="1046"/>
                </a:lnTo>
                <a:lnTo>
                  <a:pt x="1626" y="1042"/>
                </a:lnTo>
                <a:lnTo>
                  <a:pt x="1620" y="1042"/>
                </a:lnTo>
                <a:lnTo>
                  <a:pt x="1614" y="1042"/>
                </a:lnTo>
                <a:lnTo>
                  <a:pt x="1610" y="1044"/>
                </a:lnTo>
                <a:lnTo>
                  <a:pt x="1600" y="1052"/>
                </a:lnTo>
                <a:lnTo>
                  <a:pt x="1600" y="1054"/>
                </a:lnTo>
                <a:lnTo>
                  <a:pt x="1600" y="1056"/>
                </a:lnTo>
                <a:lnTo>
                  <a:pt x="1604" y="1060"/>
                </a:lnTo>
                <a:lnTo>
                  <a:pt x="1610" y="1062"/>
                </a:lnTo>
                <a:lnTo>
                  <a:pt x="1616" y="1064"/>
                </a:lnTo>
                <a:lnTo>
                  <a:pt x="1618" y="1066"/>
                </a:lnTo>
                <a:lnTo>
                  <a:pt x="1618" y="1068"/>
                </a:lnTo>
                <a:lnTo>
                  <a:pt x="1610" y="1076"/>
                </a:lnTo>
                <a:lnTo>
                  <a:pt x="1592" y="1090"/>
                </a:lnTo>
                <a:lnTo>
                  <a:pt x="1574" y="1100"/>
                </a:lnTo>
                <a:lnTo>
                  <a:pt x="1572" y="1098"/>
                </a:lnTo>
                <a:lnTo>
                  <a:pt x="1568" y="1096"/>
                </a:lnTo>
                <a:lnTo>
                  <a:pt x="1560" y="1096"/>
                </a:lnTo>
                <a:lnTo>
                  <a:pt x="1546" y="1098"/>
                </a:lnTo>
                <a:lnTo>
                  <a:pt x="1522" y="1106"/>
                </a:lnTo>
                <a:lnTo>
                  <a:pt x="1482" y="1120"/>
                </a:lnTo>
                <a:lnTo>
                  <a:pt x="1476" y="1120"/>
                </a:lnTo>
                <a:lnTo>
                  <a:pt x="1476" y="1118"/>
                </a:lnTo>
                <a:lnTo>
                  <a:pt x="1494" y="1108"/>
                </a:lnTo>
                <a:lnTo>
                  <a:pt x="1526" y="1092"/>
                </a:lnTo>
                <a:lnTo>
                  <a:pt x="1552" y="1078"/>
                </a:lnTo>
                <a:lnTo>
                  <a:pt x="1558" y="1074"/>
                </a:lnTo>
                <a:lnTo>
                  <a:pt x="1560" y="1072"/>
                </a:lnTo>
                <a:lnTo>
                  <a:pt x="1560" y="1070"/>
                </a:lnTo>
                <a:lnTo>
                  <a:pt x="1556" y="1070"/>
                </a:lnTo>
                <a:lnTo>
                  <a:pt x="1538" y="1074"/>
                </a:lnTo>
                <a:lnTo>
                  <a:pt x="1530" y="1074"/>
                </a:lnTo>
                <a:lnTo>
                  <a:pt x="1522" y="1074"/>
                </a:lnTo>
                <a:lnTo>
                  <a:pt x="1512" y="1072"/>
                </a:lnTo>
                <a:lnTo>
                  <a:pt x="1506" y="1072"/>
                </a:lnTo>
                <a:lnTo>
                  <a:pt x="1498" y="1074"/>
                </a:lnTo>
                <a:lnTo>
                  <a:pt x="1488" y="1080"/>
                </a:lnTo>
                <a:lnTo>
                  <a:pt x="1476" y="1088"/>
                </a:lnTo>
                <a:lnTo>
                  <a:pt x="1462" y="1096"/>
                </a:lnTo>
                <a:lnTo>
                  <a:pt x="1454" y="1100"/>
                </a:lnTo>
                <a:lnTo>
                  <a:pt x="1448" y="1100"/>
                </a:lnTo>
                <a:lnTo>
                  <a:pt x="1444" y="1100"/>
                </a:lnTo>
                <a:lnTo>
                  <a:pt x="1438" y="1100"/>
                </a:lnTo>
                <a:lnTo>
                  <a:pt x="1432" y="1102"/>
                </a:lnTo>
                <a:lnTo>
                  <a:pt x="1422" y="1108"/>
                </a:lnTo>
                <a:lnTo>
                  <a:pt x="1408" y="1118"/>
                </a:lnTo>
                <a:lnTo>
                  <a:pt x="1378" y="1138"/>
                </a:lnTo>
                <a:lnTo>
                  <a:pt x="1358" y="1148"/>
                </a:lnTo>
                <a:lnTo>
                  <a:pt x="1352" y="1154"/>
                </a:lnTo>
                <a:lnTo>
                  <a:pt x="1350" y="1158"/>
                </a:lnTo>
                <a:lnTo>
                  <a:pt x="1350" y="1162"/>
                </a:lnTo>
                <a:lnTo>
                  <a:pt x="1352" y="1168"/>
                </a:lnTo>
                <a:lnTo>
                  <a:pt x="1354" y="1174"/>
                </a:lnTo>
                <a:lnTo>
                  <a:pt x="1352" y="1174"/>
                </a:lnTo>
                <a:lnTo>
                  <a:pt x="1342" y="1172"/>
                </a:lnTo>
                <a:lnTo>
                  <a:pt x="1334" y="1170"/>
                </a:lnTo>
                <a:lnTo>
                  <a:pt x="1324" y="1168"/>
                </a:lnTo>
                <a:lnTo>
                  <a:pt x="1316" y="1168"/>
                </a:lnTo>
                <a:lnTo>
                  <a:pt x="1308" y="1172"/>
                </a:lnTo>
                <a:lnTo>
                  <a:pt x="1302" y="1176"/>
                </a:lnTo>
                <a:lnTo>
                  <a:pt x="1298" y="1176"/>
                </a:lnTo>
                <a:lnTo>
                  <a:pt x="1294" y="1174"/>
                </a:lnTo>
                <a:lnTo>
                  <a:pt x="1290" y="1172"/>
                </a:lnTo>
                <a:lnTo>
                  <a:pt x="1286" y="1168"/>
                </a:lnTo>
                <a:lnTo>
                  <a:pt x="1280" y="1164"/>
                </a:lnTo>
                <a:lnTo>
                  <a:pt x="1272" y="1162"/>
                </a:lnTo>
                <a:lnTo>
                  <a:pt x="1258" y="1162"/>
                </a:lnTo>
                <a:lnTo>
                  <a:pt x="1236" y="1160"/>
                </a:lnTo>
                <a:lnTo>
                  <a:pt x="1218" y="1154"/>
                </a:lnTo>
                <a:lnTo>
                  <a:pt x="1198" y="1144"/>
                </a:lnTo>
                <a:lnTo>
                  <a:pt x="1180" y="1134"/>
                </a:lnTo>
                <a:lnTo>
                  <a:pt x="1160" y="1126"/>
                </a:lnTo>
                <a:lnTo>
                  <a:pt x="1138" y="1118"/>
                </a:lnTo>
                <a:lnTo>
                  <a:pt x="1116" y="1112"/>
                </a:lnTo>
                <a:lnTo>
                  <a:pt x="1102" y="1110"/>
                </a:lnTo>
                <a:lnTo>
                  <a:pt x="1090" y="1110"/>
                </a:lnTo>
                <a:lnTo>
                  <a:pt x="1074" y="1110"/>
                </a:lnTo>
                <a:lnTo>
                  <a:pt x="1062" y="1106"/>
                </a:lnTo>
                <a:lnTo>
                  <a:pt x="1054" y="1102"/>
                </a:lnTo>
                <a:lnTo>
                  <a:pt x="1044" y="1096"/>
                </a:lnTo>
                <a:lnTo>
                  <a:pt x="1036" y="1092"/>
                </a:lnTo>
                <a:lnTo>
                  <a:pt x="1026" y="1086"/>
                </a:lnTo>
                <a:lnTo>
                  <a:pt x="1014" y="1082"/>
                </a:lnTo>
                <a:lnTo>
                  <a:pt x="998" y="1078"/>
                </a:lnTo>
                <a:lnTo>
                  <a:pt x="982" y="1078"/>
                </a:lnTo>
                <a:lnTo>
                  <a:pt x="970" y="1078"/>
                </a:lnTo>
                <a:lnTo>
                  <a:pt x="950" y="1084"/>
                </a:lnTo>
                <a:lnTo>
                  <a:pt x="940" y="1084"/>
                </a:lnTo>
                <a:lnTo>
                  <a:pt x="932" y="1086"/>
                </a:lnTo>
                <a:lnTo>
                  <a:pt x="922" y="1084"/>
                </a:lnTo>
                <a:lnTo>
                  <a:pt x="912" y="1080"/>
                </a:lnTo>
                <a:lnTo>
                  <a:pt x="898" y="1076"/>
                </a:lnTo>
                <a:lnTo>
                  <a:pt x="884" y="1074"/>
                </a:lnTo>
                <a:lnTo>
                  <a:pt x="854" y="1072"/>
                </a:lnTo>
                <a:lnTo>
                  <a:pt x="816" y="1066"/>
                </a:lnTo>
                <a:lnTo>
                  <a:pt x="798" y="1062"/>
                </a:lnTo>
                <a:lnTo>
                  <a:pt x="778" y="1054"/>
                </a:lnTo>
                <a:lnTo>
                  <a:pt x="760" y="1048"/>
                </a:lnTo>
                <a:lnTo>
                  <a:pt x="744" y="1046"/>
                </a:lnTo>
                <a:lnTo>
                  <a:pt x="732" y="1048"/>
                </a:lnTo>
                <a:lnTo>
                  <a:pt x="722" y="1050"/>
                </a:lnTo>
                <a:lnTo>
                  <a:pt x="710" y="1052"/>
                </a:lnTo>
                <a:lnTo>
                  <a:pt x="698" y="1054"/>
                </a:lnTo>
                <a:lnTo>
                  <a:pt x="682" y="1054"/>
                </a:lnTo>
                <a:lnTo>
                  <a:pt x="664" y="1050"/>
                </a:lnTo>
                <a:lnTo>
                  <a:pt x="648" y="1044"/>
                </a:lnTo>
                <a:lnTo>
                  <a:pt x="640" y="1038"/>
                </a:lnTo>
                <a:lnTo>
                  <a:pt x="636" y="1034"/>
                </a:lnTo>
                <a:lnTo>
                  <a:pt x="636" y="1028"/>
                </a:lnTo>
                <a:lnTo>
                  <a:pt x="634" y="1024"/>
                </a:lnTo>
                <a:lnTo>
                  <a:pt x="632" y="1022"/>
                </a:lnTo>
                <a:lnTo>
                  <a:pt x="622" y="1020"/>
                </a:lnTo>
                <a:lnTo>
                  <a:pt x="606" y="1020"/>
                </a:lnTo>
                <a:lnTo>
                  <a:pt x="572" y="1020"/>
                </a:lnTo>
                <a:lnTo>
                  <a:pt x="558" y="1022"/>
                </a:lnTo>
                <a:lnTo>
                  <a:pt x="552" y="1020"/>
                </a:lnTo>
                <a:lnTo>
                  <a:pt x="550" y="1018"/>
                </a:lnTo>
                <a:lnTo>
                  <a:pt x="540" y="1010"/>
                </a:lnTo>
                <a:lnTo>
                  <a:pt x="534" y="1006"/>
                </a:lnTo>
                <a:lnTo>
                  <a:pt x="528" y="1004"/>
                </a:lnTo>
                <a:lnTo>
                  <a:pt x="524" y="1006"/>
                </a:lnTo>
                <a:lnTo>
                  <a:pt x="520" y="1006"/>
                </a:lnTo>
                <a:lnTo>
                  <a:pt x="510" y="1010"/>
                </a:lnTo>
                <a:lnTo>
                  <a:pt x="506" y="1010"/>
                </a:lnTo>
                <a:lnTo>
                  <a:pt x="500" y="1006"/>
                </a:lnTo>
                <a:lnTo>
                  <a:pt x="488" y="996"/>
                </a:lnTo>
                <a:lnTo>
                  <a:pt x="482" y="992"/>
                </a:lnTo>
                <a:lnTo>
                  <a:pt x="474" y="990"/>
                </a:lnTo>
                <a:lnTo>
                  <a:pt x="466" y="988"/>
                </a:lnTo>
                <a:lnTo>
                  <a:pt x="456" y="990"/>
                </a:lnTo>
                <a:lnTo>
                  <a:pt x="446" y="996"/>
                </a:lnTo>
                <a:lnTo>
                  <a:pt x="432" y="1008"/>
                </a:lnTo>
                <a:lnTo>
                  <a:pt x="418" y="1018"/>
                </a:lnTo>
                <a:lnTo>
                  <a:pt x="404" y="1022"/>
                </a:lnTo>
                <a:lnTo>
                  <a:pt x="392" y="1022"/>
                </a:lnTo>
                <a:lnTo>
                  <a:pt x="378" y="1022"/>
                </a:lnTo>
                <a:lnTo>
                  <a:pt x="364" y="1024"/>
                </a:lnTo>
                <a:lnTo>
                  <a:pt x="348" y="1026"/>
                </a:lnTo>
                <a:lnTo>
                  <a:pt x="332" y="1032"/>
                </a:lnTo>
                <a:lnTo>
                  <a:pt x="310" y="1046"/>
                </a:lnTo>
                <a:lnTo>
                  <a:pt x="300" y="1054"/>
                </a:lnTo>
                <a:lnTo>
                  <a:pt x="290" y="1058"/>
                </a:lnTo>
                <a:lnTo>
                  <a:pt x="282" y="1062"/>
                </a:lnTo>
                <a:lnTo>
                  <a:pt x="274" y="1064"/>
                </a:lnTo>
                <a:lnTo>
                  <a:pt x="262" y="1064"/>
                </a:lnTo>
                <a:lnTo>
                  <a:pt x="250" y="1064"/>
                </a:lnTo>
                <a:lnTo>
                  <a:pt x="240" y="1062"/>
                </a:lnTo>
                <a:lnTo>
                  <a:pt x="236" y="1064"/>
                </a:lnTo>
                <a:lnTo>
                  <a:pt x="232" y="1066"/>
                </a:lnTo>
                <a:lnTo>
                  <a:pt x="226" y="1068"/>
                </a:lnTo>
                <a:lnTo>
                  <a:pt x="222" y="1074"/>
                </a:lnTo>
                <a:lnTo>
                  <a:pt x="212" y="1090"/>
                </a:lnTo>
                <a:lnTo>
                  <a:pt x="202" y="1110"/>
                </a:lnTo>
                <a:lnTo>
                  <a:pt x="192" y="1128"/>
                </a:lnTo>
                <a:lnTo>
                  <a:pt x="182" y="1140"/>
                </a:lnTo>
                <a:lnTo>
                  <a:pt x="172" y="1152"/>
                </a:lnTo>
                <a:lnTo>
                  <a:pt x="158" y="1158"/>
                </a:lnTo>
                <a:lnTo>
                  <a:pt x="142" y="1164"/>
                </a:lnTo>
                <a:lnTo>
                  <a:pt x="122" y="1166"/>
                </a:lnTo>
                <a:lnTo>
                  <a:pt x="96" y="1168"/>
                </a:lnTo>
                <a:lnTo>
                  <a:pt x="84" y="1168"/>
                </a:lnTo>
                <a:lnTo>
                  <a:pt x="78" y="1170"/>
                </a:lnTo>
                <a:lnTo>
                  <a:pt x="76" y="1174"/>
                </a:lnTo>
                <a:lnTo>
                  <a:pt x="74" y="1178"/>
                </a:lnTo>
                <a:lnTo>
                  <a:pt x="74" y="1184"/>
                </a:lnTo>
                <a:lnTo>
                  <a:pt x="72" y="1188"/>
                </a:lnTo>
                <a:lnTo>
                  <a:pt x="68" y="1194"/>
                </a:lnTo>
                <a:lnTo>
                  <a:pt x="58" y="1198"/>
                </a:lnTo>
                <a:lnTo>
                  <a:pt x="54" y="1200"/>
                </a:lnTo>
                <a:lnTo>
                  <a:pt x="54" y="1202"/>
                </a:lnTo>
                <a:lnTo>
                  <a:pt x="54" y="1204"/>
                </a:lnTo>
                <a:lnTo>
                  <a:pt x="58" y="1208"/>
                </a:lnTo>
                <a:lnTo>
                  <a:pt x="74" y="1214"/>
                </a:lnTo>
                <a:lnTo>
                  <a:pt x="94" y="1222"/>
                </a:lnTo>
                <a:lnTo>
                  <a:pt x="116" y="1232"/>
                </a:lnTo>
                <a:lnTo>
                  <a:pt x="138" y="1244"/>
                </a:lnTo>
                <a:lnTo>
                  <a:pt x="156" y="1258"/>
                </a:lnTo>
                <a:lnTo>
                  <a:pt x="164" y="1264"/>
                </a:lnTo>
                <a:lnTo>
                  <a:pt x="168" y="1272"/>
                </a:lnTo>
                <a:lnTo>
                  <a:pt x="172" y="1280"/>
                </a:lnTo>
                <a:lnTo>
                  <a:pt x="178" y="1286"/>
                </a:lnTo>
                <a:lnTo>
                  <a:pt x="186" y="1294"/>
                </a:lnTo>
                <a:lnTo>
                  <a:pt x="196" y="1296"/>
                </a:lnTo>
                <a:lnTo>
                  <a:pt x="206" y="1296"/>
                </a:lnTo>
                <a:lnTo>
                  <a:pt x="214" y="1294"/>
                </a:lnTo>
                <a:lnTo>
                  <a:pt x="218" y="1294"/>
                </a:lnTo>
                <a:lnTo>
                  <a:pt x="220" y="1296"/>
                </a:lnTo>
                <a:lnTo>
                  <a:pt x="222" y="1296"/>
                </a:lnTo>
                <a:lnTo>
                  <a:pt x="222" y="1304"/>
                </a:lnTo>
                <a:lnTo>
                  <a:pt x="220" y="1312"/>
                </a:lnTo>
                <a:lnTo>
                  <a:pt x="222" y="1316"/>
                </a:lnTo>
                <a:lnTo>
                  <a:pt x="224" y="1318"/>
                </a:lnTo>
                <a:lnTo>
                  <a:pt x="228" y="1318"/>
                </a:lnTo>
                <a:lnTo>
                  <a:pt x="232" y="1320"/>
                </a:lnTo>
                <a:lnTo>
                  <a:pt x="236" y="1322"/>
                </a:lnTo>
                <a:lnTo>
                  <a:pt x="240" y="1326"/>
                </a:lnTo>
                <a:lnTo>
                  <a:pt x="242" y="1332"/>
                </a:lnTo>
                <a:lnTo>
                  <a:pt x="244" y="1338"/>
                </a:lnTo>
                <a:lnTo>
                  <a:pt x="248" y="1342"/>
                </a:lnTo>
                <a:lnTo>
                  <a:pt x="254" y="1342"/>
                </a:lnTo>
                <a:lnTo>
                  <a:pt x="260" y="1342"/>
                </a:lnTo>
                <a:lnTo>
                  <a:pt x="266" y="1342"/>
                </a:lnTo>
                <a:lnTo>
                  <a:pt x="272" y="1342"/>
                </a:lnTo>
                <a:lnTo>
                  <a:pt x="274" y="1344"/>
                </a:lnTo>
                <a:lnTo>
                  <a:pt x="276" y="1350"/>
                </a:lnTo>
                <a:lnTo>
                  <a:pt x="274" y="1358"/>
                </a:lnTo>
                <a:lnTo>
                  <a:pt x="272" y="1358"/>
                </a:lnTo>
                <a:lnTo>
                  <a:pt x="270" y="1356"/>
                </a:lnTo>
                <a:lnTo>
                  <a:pt x="268" y="1356"/>
                </a:lnTo>
                <a:lnTo>
                  <a:pt x="264" y="1356"/>
                </a:lnTo>
                <a:lnTo>
                  <a:pt x="258" y="1358"/>
                </a:lnTo>
                <a:lnTo>
                  <a:pt x="252" y="1362"/>
                </a:lnTo>
                <a:lnTo>
                  <a:pt x="250" y="1364"/>
                </a:lnTo>
                <a:lnTo>
                  <a:pt x="248" y="1364"/>
                </a:lnTo>
                <a:lnTo>
                  <a:pt x="240" y="1362"/>
                </a:lnTo>
                <a:lnTo>
                  <a:pt x="234" y="1360"/>
                </a:lnTo>
                <a:lnTo>
                  <a:pt x="224" y="1358"/>
                </a:lnTo>
                <a:lnTo>
                  <a:pt x="212" y="1358"/>
                </a:lnTo>
                <a:lnTo>
                  <a:pt x="194" y="1360"/>
                </a:lnTo>
                <a:lnTo>
                  <a:pt x="186" y="1362"/>
                </a:lnTo>
                <a:lnTo>
                  <a:pt x="180" y="1360"/>
                </a:lnTo>
                <a:lnTo>
                  <a:pt x="176" y="1358"/>
                </a:lnTo>
                <a:lnTo>
                  <a:pt x="174" y="1356"/>
                </a:lnTo>
                <a:lnTo>
                  <a:pt x="174" y="1348"/>
                </a:lnTo>
                <a:lnTo>
                  <a:pt x="176" y="1338"/>
                </a:lnTo>
                <a:lnTo>
                  <a:pt x="176" y="1330"/>
                </a:lnTo>
                <a:lnTo>
                  <a:pt x="176" y="1326"/>
                </a:lnTo>
                <a:lnTo>
                  <a:pt x="172" y="1324"/>
                </a:lnTo>
                <a:lnTo>
                  <a:pt x="168" y="1322"/>
                </a:lnTo>
                <a:lnTo>
                  <a:pt x="162" y="1322"/>
                </a:lnTo>
                <a:lnTo>
                  <a:pt x="142" y="1328"/>
                </a:lnTo>
                <a:lnTo>
                  <a:pt x="116" y="1336"/>
                </a:lnTo>
                <a:lnTo>
                  <a:pt x="94" y="1346"/>
                </a:lnTo>
                <a:lnTo>
                  <a:pt x="56" y="1364"/>
                </a:lnTo>
                <a:lnTo>
                  <a:pt x="30" y="1378"/>
                </a:lnTo>
                <a:lnTo>
                  <a:pt x="18" y="1384"/>
                </a:lnTo>
                <a:lnTo>
                  <a:pt x="10" y="1386"/>
                </a:lnTo>
                <a:lnTo>
                  <a:pt x="4" y="1388"/>
                </a:lnTo>
                <a:lnTo>
                  <a:pt x="0" y="1392"/>
                </a:lnTo>
                <a:lnTo>
                  <a:pt x="0" y="1396"/>
                </a:lnTo>
                <a:lnTo>
                  <a:pt x="2" y="1400"/>
                </a:lnTo>
                <a:lnTo>
                  <a:pt x="8" y="1404"/>
                </a:lnTo>
                <a:lnTo>
                  <a:pt x="18" y="1408"/>
                </a:lnTo>
                <a:lnTo>
                  <a:pt x="28" y="1412"/>
                </a:lnTo>
                <a:lnTo>
                  <a:pt x="44" y="1414"/>
                </a:lnTo>
                <a:lnTo>
                  <a:pt x="54" y="1414"/>
                </a:lnTo>
                <a:lnTo>
                  <a:pt x="60" y="1416"/>
                </a:lnTo>
                <a:lnTo>
                  <a:pt x="60" y="1420"/>
                </a:lnTo>
                <a:lnTo>
                  <a:pt x="56" y="1424"/>
                </a:lnTo>
                <a:lnTo>
                  <a:pt x="52" y="1428"/>
                </a:lnTo>
                <a:lnTo>
                  <a:pt x="50" y="1432"/>
                </a:lnTo>
                <a:lnTo>
                  <a:pt x="50" y="1436"/>
                </a:lnTo>
                <a:lnTo>
                  <a:pt x="56" y="1442"/>
                </a:lnTo>
                <a:lnTo>
                  <a:pt x="64" y="1446"/>
                </a:lnTo>
                <a:lnTo>
                  <a:pt x="68" y="1450"/>
                </a:lnTo>
                <a:lnTo>
                  <a:pt x="68" y="1460"/>
                </a:lnTo>
                <a:lnTo>
                  <a:pt x="70" y="1464"/>
                </a:lnTo>
                <a:lnTo>
                  <a:pt x="74" y="1468"/>
                </a:lnTo>
                <a:lnTo>
                  <a:pt x="82" y="1470"/>
                </a:lnTo>
                <a:lnTo>
                  <a:pt x="94" y="1474"/>
                </a:lnTo>
                <a:lnTo>
                  <a:pt x="110" y="1474"/>
                </a:lnTo>
                <a:lnTo>
                  <a:pt x="122" y="1472"/>
                </a:lnTo>
                <a:lnTo>
                  <a:pt x="144" y="1466"/>
                </a:lnTo>
                <a:lnTo>
                  <a:pt x="156" y="1464"/>
                </a:lnTo>
                <a:lnTo>
                  <a:pt x="166" y="1464"/>
                </a:lnTo>
                <a:lnTo>
                  <a:pt x="178" y="1466"/>
                </a:lnTo>
                <a:lnTo>
                  <a:pt x="190" y="1474"/>
                </a:lnTo>
                <a:lnTo>
                  <a:pt x="198" y="1476"/>
                </a:lnTo>
                <a:lnTo>
                  <a:pt x="204" y="1478"/>
                </a:lnTo>
                <a:lnTo>
                  <a:pt x="212" y="1478"/>
                </a:lnTo>
                <a:lnTo>
                  <a:pt x="218" y="1476"/>
                </a:lnTo>
                <a:lnTo>
                  <a:pt x="230" y="1470"/>
                </a:lnTo>
                <a:lnTo>
                  <a:pt x="242" y="1460"/>
                </a:lnTo>
                <a:lnTo>
                  <a:pt x="254" y="1452"/>
                </a:lnTo>
                <a:lnTo>
                  <a:pt x="266" y="1446"/>
                </a:lnTo>
                <a:lnTo>
                  <a:pt x="272" y="1444"/>
                </a:lnTo>
                <a:lnTo>
                  <a:pt x="276" y="1444"/>
                </a:lnTo>
                <a:lnTo>
                  <a:pt x="282" y="1446"/>
                </a:lnTo>
                <a:lnTo>
                  <a:pt x="286" y="1450"/>
                </a:lnTo>
                <a:lnTo>
                  <a:pt x="290" y="1454"/>
                </a:lnTo>
                <a:lnTo>
                  <a:pt x="292" y="1458"/>
                </a:lnTo>
                <a:lnTo>
                  <a:pt x="290" y="1460"/>
                </a:lnTo>
                <a:lnTo>
                  <a:pt x="288" y="1464"/>
                </a:lnTo>
                <a:lnTo>
                  <a:pt x="282" y="1466"/>
                </a:lnTo>
                <a:lnTo>
                  <a:pt x="274" y="1468"/>
                </a:lnTo>
                <a:lnTo>
                  <a:pt x="266" y="1470"/>
                </a:lnTo>
                <a:lnTo>
                  <a:pt x="262" y="1472"/>
                </a:lnTo>
                <a:lnTo>
                  <a:pt x="262" y="1474"/>
                </a:lnTo>
                <a:lnTo>
                  <a:pt x="262" y="1478"/>
                </a:lnTo>
                <a:lnTo>
                  <a:pt x="274" y="1484"/>
                </a:lnTo>
                <a:lnTo>
                  <a:pt x="282" y="1488"/>
                </a:lnTo>
                <a:lnTo>
                  <a:pt x="286" y="1494"/>
                </a:lnTo>
                <a:lnTo>
                  <a:pt x="290" y="1498"/>
                </a:lnTo>
                <a:lnTo>
                  <a:pt x="292" y="1504"/>
                </a:lnTo>
                <a:lnTo>
                  <a:pt x="294" y="1508"/>
                </a:lnTo>
                <a:lnTo>
                  <a:pt x="292" y="1514"/>
                </a:lnTo>
                <a:lnTo>
                  <a:pt x="288" y="1522"/>
                </a:lnTo>
                <a:lnTo>
                  <a:pt x="280" y="1530"/>
                </a:lnTo>
                <a:lnTo>
                  <a:pt x="270" y="1536"/>
                </a:lnTo>
                <a:lnTo>
                  <a:pt x="258" y="1540"/>
                </a:lnTo>
                <a:lnTo>
                  <a:pt x="246" y="1538"/>
                </a:lnTo>
                <a:lnTo>
                  <a:pt x="240" y="1538"/>
                </a:lnTo>
                <a:lnTo>
                  <a:pt x="234" y="1538"/>
                </a:lnTo>
                <a:lnTo>
                  <a:pt x="226" y="1542"/>
                </a:lnTo>
                <a:lnTo>
                  <a:pt x="220" y="1548"/>
                </a:lnTo>
                <a:lnTo>
                  <a:pt x="216" y="1556"/>
                </a:lnTo>
                <a:lnTo>
                  <a:pt x="210" y="1564"/>
                </a:lnTo>
                <a:lnTo>
                  <a:pt x="202" y="1568"/>
                </a:lnTo>
                <a:lnTo>
                  <a:pt x="198" y="1570"/>
                </a:lnTo>
                <a:lnTo>
                  <a:pt x="192" y="1568"/>
                </a:lnTo>
                <a:lnTo>
                  <a:pt x="186" y="1566"/>
                </a:lnTo>
                <a:lnTo>
                  <a:pt x="180" y="1562"/>
                </a:lnTo>
                <a:lnTo>
                  <a:pt x="172" y="1558"/>
                </a:lnTo>
                <a:lnTo>
                  <a:pt x="166" y="1558"/>
                </a:lnTo>
                <a:lnTo>
                  <a:pt x="160" y="1558"/>
                </a:lnTo>
                <a:lnTo>
                  <a:pt x="154" y="1558"/>
                </a:lnTo>
                <a:lnTo>
                  <a:pt x="144" y="1564"/>
                </a:lnTo>
                <a:lnTo>
                  <a:pt x="138" y="1574"/>
                </a:lnTo>
                <a:lnTo>
                  <a:pt x="124" y="1596"/>
                </a:lnTo>
                <a:lnTo>
                  <a:pt x="118" y="1606"/>
                </a:lnTo>
                <a:lnTo>
                  <a:pt x="112" y="1610"/>
                </a:lnTo>
                <a:lnTo>
                  <a:pt x="106" y="1614"/>
                </a:lnTo>
                <a:lnTo>
                  <a:pt x="102" y="1618"/>
                </a:lnTo>
                <a:lnTo>
                  <a:pt x="96" y="1628"/>
                </a:lnTo>
                <a:lnTo>
                  <a:pt x="92" y="1640"/>
                </a:lnTo>
                <a:lnTo>
                  <a:pt x="88" y="1646"/>
                </a:lnTo>
                <a:lnTo>
                  <a:pt x="82" y="1652"/>
                </a:lnTo>
                <a:lnTo>
                  <a:pt x="76" y="1656"/>
                </a:lnTo>
                <a:lnTo>
                  <a:pt x="74" y="1660"/>
                </a:lnTo>
                <a:lnTo>
                  <a:pt x="74" y="1664"/>
                </a:lnTo>
                <a:lnTo>
                  <a:pt x="76" y="1670"/>
                </a:lnTo>
                <a:lnTo>
                  <a:pt x="88" y="1680"/>
                </a:lnTo>
                <a:lnTo>
                  <a:pt x="108" y="1696"/>
                </a:lnTo>
                <a:lnTo>
                  <a:pt x="116" y="1704"/>
                </a:lnTo>
                <a:lnTo>
                  <a:pt x="120" y="1712"/>
                </a:lnTo>
                <a:lnTo>
                  <a:pt x="118" y="1718"/>
                </a:lnTo>
                <a:lnTo>
                  <a:pt x="116" y="1724"/>
                </a:lnTo>
                <a:lnTo>
                  <a:pt x="114" y="1728"/>
                </a:lnTo>
                <a:lnTo>
                  <a:pt x="112" y="1734"/>
                </a:lnTo>
                <a:lnTo>
                  <a:pt x="112" y="1738"/>
                </a:lnTo>
                <a:lnTo>
                  <a:pt x="118" y="1744"/>
                </a:lnTo>
                <a:lnTo>
                  <a:pt x="132" y="1758"/>
                </a:lnTo>
                <a:lnTo>
                  <a:pt x="148" y="1772"/>
                </a:lnTo>
                <a:lnTo>
                  <a:pt x="158" y="1778"/>
                </a:lnTo>
                <a:lnTo>
                  <a:pt x="168" y="1782"/>
                </a:lnTo>
                <a:lnTo>
                  <a:pt x="180" y="1784"/>
                </a:lnTo>
                <a:lnTo>
                  <a:pt x="194" y="1780"/>
                </a:lnTo>
                <a:lnTo>
                  <a:pt x="208" y="1776"/>
                </a:lnTo>
                <a:lnTo>
                  <a:pt x="220" y="1774"/>
                </a:lnTo>
                <a:lnTo>
                  <a:pt x="228" y="1774"/>
                </a:lnTo>
                <a:lnTo>
                  <a:pt x="236" y="1776"/>
                </a:lnTo>
                <a:lnTo>
                  <a:pt x="240" y="1782"/>
                </a:lnTo>
                <a:lnTo>
                  <a:pt x="242" y="1788"/>
                </a:lnTo>
                <a:lnTo>
                  <a:pt x="242" y="1798"/>
                </a:lnTo>
                <a:lnTo>
                  <a:pt x="240" y="1808"/>
                </a:lnTo>
                <a:lnTo>
                  <a:pt x="236" y="1818"/>
                </a:lnTo>
                <a:lnTo>
                  <a:pt x="236" y="1824"/>
                </a:lnTo>
                <a:lnTo>
                  <a:pt x="238" y="1828"/>
                </a:lnTo>
                <a:lnTo>
                  <a:pt x="242" y="1830"/>
                </a:lnTo>
                <a:lnTo>
                  <a:pt x="244" y="1832"/>
                </a:lnTo>
                <a:lnTo>
                  <a:pt x="246" y="1834"/>
                </a:lnTo>
                <a:lnTo>
                  <a:pt x="246" y="1840"/>
                </a:lnTo>
                <a:lnTo>
                  <a:pt x="244" y="1848"/>
                </a:lnTo>
                <a:lnTo>
                  <a:pt x="242" y="1856"/>
                </a:lnTo>
                <a:lnTo>
                  <a:pt x="244" y="1862"/>
                </a:lnTo>
                <a:lnTo>
                  <a:pt x="248" y="1864"/>
                </a:lnTo>
                <a:lnTo>
                  <a:pt x="254" y="1862"/>
                </a:lnTo>
                <a:lnTo>
                  <a:pt x="262" y="1860"/>
                </a:lnTo>
                <a:lnTo>
                  <a:pt x="270" y="1856"/>
                </a:lnTo>
                <a:lnTo>
                  <a:pt x="284" y="1844"/>
                </a:lnTo>
                <a:lnTo>
                  <a:pt x="292" y="1840"/>
                </a:lnTo>
                <a:lnTo>
                  <a:pt x="300" y="1838"/>
                </a:lnTo>
                <a:lnTo>
                  <a:pt x="308" y="1838"/>
                </a:lnTo>
                <a:lnTo>
                  <a:pt x="318" y="1842"/>
                </a:lnTo>
                <a:lnTo>
                  <a:pt x="326" y="1846"/>
                </a:lnTo>
                <a:lnTo>
                  <a:pt x="336" y="1852"/>
                </a:lnTo>
                <a:lnTo>
                  <a:pt x="352" y="1866"/>
                </a:lnTo>
                <a:lnTo>
                  <a:pt x="358" y="1870"/>
                </a:lnTo>
                <a:lnTo>
                  <a:pt x="364" y="1870"/>
                </a:lnTo>
                <a:lnTo>
                  <a:pt x="368" y="1868"/>
                </a:lnTo>
                <a:lnTo>
                  <a:pt x="370" y="1864"/>
                </a:lnTo>
                <a:lnTo>
                  <a:pt x="376" y="1858"/>
                </a:lnTo>
                <a:lnTo>
                  <a:pt x="380" y="1856"/>
                </a:lnTo>
                <a:lnTo>
                  <a:pt x="386" y="1858"/>
                </a:lnTo>
                <a:lnTo>
                  <a:pt x="392" y="1860"/>
                </a:lnTo>
                <a:lnTo>
                  <a:pt x="402" y="1858"/>
                </a:lnTo>
                <a:lnTo>
                  <a:pt x="420" y="1852"/>
                </a:lnTo>
                <a:lnTo>
                  <a:pt x="432" y="1846"/>
                </a:lnTo>
                <a:lnTo>
                  <a:pt x="434" y="1848"/>
                </a:lnTo>
                <a:lnTo>
                  <a:pt x="430" y="1854"/>
                </a:lnTo>
                <a:lnTo>
                  <a:pt x="420" y="1872"/>
                </a:lnTo>
                <a:lnTo>
                  <a:pt x="414" y="1886"/>
                </a:lnTo>
                <a:lnTo>
                  <a:pt x="410" y="1900"/>
                </a:lnTo>
                <a:lnTo>
                  <a:pt x="410" y="1918"/>
                </a:lnTo>
                <a:lnTo>
                  <a:pt x="410" y="1924"/>
                </a:lnTo>
                <a:lnTo>
                  <a:pt x="406" y="1930"/>
                </a:lnTo>
                <a:lnTo>
                  <a:pt x="402" y="1932"/>
                </a:lnTo>
                <a:lnTo>
                  <a:pt x="398" y="1934"/>
                </a:lnTo>
                <a:lnTo>
                  <a:pt x="392" y="1936"/>
                </a:lnTo>
                <a:lnTo>
                  <a:pt x="386" y="1940"/>
                </a:lnTo>
                <a:lnTo>
                  <a:pt x="380" y="1946"/>
                </a:lnTo>
                <a:lnTo>
                  <a:pt x="374" y="1958"/>
                </a:lnTo>
                <a:lnTo>
                  <a:pt x="368" y="1968"/>
                </a:lnTo>
                <a:lnTo>
                  <a:pt x="360" y="1974"/>
                </a:lnTo>
                <a:lnTo>
                  <a:pt x="352" y="1980"/>
                </a:lnTo>
                <a:lnTo>
                  <a:pt x="342" y="1984"/>
                </a:lnTo>
                <a:lnTo>
                  <a:pt x="334" y="1988"/>
                </a:lnTo>
                <a:lnTo>
                  <a:pt x="324" y="1992"/>
                </a:lnTo>
                <a:lnTo>
                  <a:pt x="314" y="2000"/>
                </a:lnTo>
                <a:lnTo>
                  <a:pt x="306" y="2012"/>
                </a:lnTo>
                <a:lnTo>
                  <a:pt x="300" y="2022"/>
                </a:lnTo>
                <a:lnTo>
                  <a:pt x="296" y="2026"/>
                </a:lnTo>
                <a:lnTo>
                  <a:pt x="292" y="2028"/>
                </a:lnTo>
                <a:lnTo>
                  <a:pt x="288" y="2028"/>
                </a:lnTo>
                <a:lnTo>
                  <a:pt x="276" y="2026"/>
                </a:lnTo>
                <a:lnTo>
                  <a:pt x="268" y="2026"/>
                </a:lnTo>
                <a:lnTo>
                  <a:pt x="256" y="2030"/>
                </a:lnTo>
                <a:lnTo>
                  <a:pt x="244" y="2034"/>
                </a:lnTo>
                <a:lnTo>
                  <a:pt x="236" y="2040"/>
                </a:lnTo>
                <a:lnTo>
                  <a:pt x="232" y="2044"/>
                </a:lnTo>
                <a:lnTo>
                  <a:pt x="228" y="2048"/>
                </a:lnTo>
                <a:lnTo>
                  <a:pt x="224" y="2058"/>
                </a:lnTo>
                <a:lnTo>
                  <a:pt x="218" y="2062"/>
                </a:lnTo>
                <a:lnTo>
                  <a:pt x="210" y="2066"/>
                </a:lnTo>
                <a:lnTo>
                  <a:pt x="200" y="2072"/>
                </a:lnTo>
                <a:lnTo>
                  <a:pt x="194" y="2078"/>
                </a:lnTo>
                <a:lnTo>
                  <a:pt x="190" y="2082"/>
                </a:lnTo>
                <a:lnTo>
                  <a:pt x="188" y="2088"/>
                </a:lnTo>
                <a:lnTo>
                  <a:pt x="188" y="2092"/>
                </a:lnTo>
                <a:lnTo>
                  <a:pt x="192" y="2092"/>
                </a:lnTo>
                <a:lnTo>
                  <a:pt x="200" y="2092"/>
                </a:lnTo>
                <a:lnTo>
                  <a:pt x="212" y="2088"/>
                </a:lnTo>
                <a:lnTo>
                  <a:pt x="226" y="2084"/>
                </a:lnTo>
                <a:lnTo>
                  <a:pt x="236" y="2076"/>
                </a:lnTo>
                <a:lnTo>
                  <a:pt x="248" y="2064"/>
                </a:lnTo>
                <a:lnTo>
                  <a:pt x="256" y="2056"/>
                </a:lnTo>
                <a:lnTo>
                  <a:pt x="258" y="2056"/>
                </a:lnTo>
                <a:lnTo>
                  <a:pt x="262" y="2060"/>
                </a:lnTo>
                <a:lnTo>
                  <a:pt x="266" y="2064"/>
                </a:lnTo>
                <a:lnTo>
                  <a:pt x="270" y="2064"/>
                </a:lnTo>
                <a:lnTo>
                  <a:pt x="278" y="2062"/>
                </a:lnTo>
                <a:lnTo>
                  <a:pt x="282" y="2060"/>
                </a:lnTo>
                <a:lnTo>
                  <a:pt x="286" y="2060"/>
                </a:lnTo>
                <a:lnTo>
                  <a:pt x="288" y="2062"/>
                </a:lnTo>
                <a:lnTo>
                  <a:pt x="290" y="2068"/>
                </a:lnTo>
                <a:lnTo>
                  <a:pt x="292" y="2074"/>
                </a:lnTo>
                <a:lnTo>
                  <a:pt x="296" y="2078"/>
                </a:lnTo>
                <a:lnTo>
                  <a:pt x="300" y="2078"/>
                </a:lnTo>
                <a:lnTo>
                  <a:pt x="302" y="2078"/>
                </a:lnTo>
                <a:lnTo>
                  <a:pt x="306" y="2074"/>
                </a:lnTo>
                <a:lnTo>
                  <a:pt x="308" y="2070"/>
                </a:lnTo>
                <a:lnTo>
                  <a:pt x="308" y="2066"/>
                </a:lnTo>
                <a:lnTo>
                  <a:pt x="308" y="2060"/>
                </a:lnTo>
                <a:lnTo>
                  <a:pt x="306" y="2054"/>
                </a:lnTo>
                <a:lnTo>
                  <a:pt x="308" y="2050"/>
                </a:lnTo>
                <a:lnTo>
                  <a:pt x="312" y="2044"/>
                </a:lnTo>
                <a:lnTo>
                  <a:pt x="318" y="2042"/>
                </a:lnTo>
                <a:lnTo>
                  <a:pt x="322" y="2040"/>
                </a:lnTo>
                <a:lnTo>
                  <a:pt x="328" y="2040"/>
                </a:lnTo>
                <a:lnTo>
                  <a:pt x="332" y="2042"/>
                </a:lnTo>
                <a:lnTo>
                  <a:pt x="334" y="2046"/>
                </a:lnTo>
                <a:lnTo>
                  <a:pt x="334" y="2048"/>
                </a:lnTo>
                <a:lnTo>
                  <a:pt x="336" y="2050"/>
                </a:lnTo>
                <a:lnTo>
                  <a:pt x="340" y="2048"/>
                </a:lnTo>
                <a:lnTo>
                  <a:pt x="354" y="2040"/>
                </a:lnTo>
                <a:lnTo>
                  <a:pt x="372" y="2028"/>
                </a:lnTo>
                <a:lnTo>
                  <a:pt x="380" y="2022"/>
                </a:lnTo>
                <a:lnTo>
                  <a:pt x="390" y="2022"/>
                </a:lnTo>
                <a:lnTo>
                  <a:pt x="394" y="2020"/>
                </a:lnTo>
                <a:lnTo>
                  <a:pt x="396" y="2020"/>
                </a:lnTo>
                <a:lnTo>
                  <a:pt x="394" y="2012"/>
                </a:lnTo>
                <a:lnTo>
                  <a:pt x="396" y="2008"/>
                </a:lnTo>
                <a:lnTo>
                  <a:pt x="400" y="2000"/>
                </a:lnTo>
                <a:lnTo>
                  <a:pt x="408" y="1992"/>
                </a:lnTo>
                <a:lnTo>
                  <a:pt x="424" y="1982"/>
                </a:lnTo>
                <a:lnTo>
                  <a:pt x="440" y="1972"/>
                </a:lnTo>
                <a:lnTo>
                  <a:pt x="454" y="1964"/>
                </a:lnTo>
                <a:lnTo>
                  <a:pt x="462" y="1956"/>
                </a:lnTo>
                <a:lnTo>
                  <a:pt x="468" y="1950"/>
                </a:lnTo>
                <a:lnTo>
                  <a:pt x="478" y="1938"/>
                </a:lnTo>
                <a:lnTo>
                  <a:pt x="484" y="1932"/>
                </a:lnTo>
                <a:lnTo>
                  <a:pt x="494" y="1926"/>
                </a:lnTo>
                <a:lnTo>
                  <a:pt x="516" y="1916"/>
                </a:lnTo>
                <a:lnTo>
                  <a:pt x="538" y="1902"/>
                </a:lnTo>
                <a:lnTo>
                  <a:pt x="548" y="1896"/>
                </a:lnTo>
                <a:lnTo>
                  <a:pt x="556" y="1888"/>
                </a:lnTo>
                <a:lnTo>
                  <a:pt x="562" y="1882"/>
                </a:lnTo>
                <a:lnTo>
                  <a:pt x="566" y="1874"/>
                </a:lnTo>
                <a:lnTo>
                  <a:pt x="568" y="1866"/>
                </a:lnTo>
                <a:lnTo>
                  <a:pt x="572" y="1862"/>
                </a:lnTo>
                <a:lnTo>
                  <a:pt x="580" y="1856"/>
                </a:lnTo>
                <a:lnTo>
                  <a:pt x="588" y="1850"/>
                </a:lnTo>
                <a:lnTo>
                  <a:pt x="592" y="1846"/>
                </a:lnTo>
                <a:lnTo>
                  <a:pt x="592" y="1840"/>
                </a:lnTo>
                <a:lnTo>
                  <a:pt x="592" y="1836"/>
                </a:lnTo>
                <a:lnTo>
                  <a:pt x="590" y="1834"/>
                </a:lnTo>
                <a:lnTo>
                  <a:pt x="584" y="1832"/>
                </a:lnTo>
                <a:lnTo>
                  <a:pt x="564" y="1832"/>
                </a:lnTo>
                <a:lnTo>
                  <a:pt x="556" y="1830"/>
                </a:lnTo>
                <a:lnTo>
                  <a:pt x="554" y="1828"/>
                </a:lnTo>
                <a:lnTo>
                  <a:pt x="554" y="1824"/>
                </a:lnTo>
                <a:lnTo>
                  <a:pt x="558" y="1820"/>
                </a:lnTo>
                <a:lnTo>
                  <a:pt x="570" y="1810"/>
                </a:lnTo>
                <a:lnTo>
                  <a:pt x="598" y="1786"/>
                </a:lnTo>
                <a:lnTo>
                  <a:pt x="618" y="1766"/>
                </a:lnTo>
                <a:lnTo>
                  <a:pt x="632" y="1748"/>
                </a:lnTo>
                <a:lnTo>
                  <a:pt x="646" y="1726"/>
                </a:lnTo>
                <a:lnTo>
                  <a:pt x="654" y="1714"/>
                </a:lnTo>
                <a:lnTo>
                  <a:pt x="666" y="1704"/>
                </a:lnTo>
                <a:lnTo>
                  <a:pt x="680" y="1696"/>
                </a:lnTo>
                <a:lnTo>
                  <a:pt x="694" y="1690"/>
                </a:lnTo>
                <a:lnTo>
                  <a:pt x="710" y="1688"/>
                </a:lnTo>
                <a:lnTo>
                  <a:pt x="726" y="1692"/>
                </a:lnTo>
                <a:lnTo>
                  <a:pt x="744" y="1698"/>
                </a:lnTo>
                <a:lnTo>
                  <a:pt x="752" y="1704"/>
                </a:lnTo>
                <a:lnTo>
                  <a:pt x="758" y="1710"/>
                </a:lnTo>
                <a:lnTo>
                  <a:pt x="770" y="1720"/>
                </a:lnTo>
                <a:lnTo>
                  <a:pt x="770" y="1722"/>
                </a:lnTo>
                <a:lnTo>
                  <a:pt x="770" y="1724"/>
                </a:lnTo>
                <a:lnTo>
                  <a:pt x="752" y="1714"/>
                </a:lnTo>
                <a:lnTo>
                  <a:pt x="738" y="1708"/>
                </a:lnTo>
                <a:lnTo>
                  <a:pt x="722" y="1702"/>
                </a:lnTo>
                <a:lnTo>
                  <a:pt x="712" y="1702"/>
                </a:lnTo>
                <a:lnTo>
                  <a:pt x="704" y="1702"/>
                </a:lnTo>
                <a:lnTo>
                  <a:pt x="696" y="1704"/>
                </a:lnTo>
                <a:lnTo>
                  <a:pt x="690" y="1706"/>
                </a:lnTo>
                <a:lnTo>
                  <a:pt x="680" y="1716"/>
                </a:lnTo>
                <a:lnTo>
                  <a:pt x="674" y="1722"/>
                </a:lnTo>
                <a:lnTo>
                  <a:pt x="672" y="1728"/>
                </a:lnTo>
                <a:lnTo>
                  <a:pt x="672" y="1734"/>
                </a:lnTo>
                <a:lnTo>
                  <a:pt x="672" y="1742"/>
                </a:lnTo>
                <a:lnTo>
                  <a:pt x="670" y="1748"/>
                </a:lnTo>
                <a:lnTo>
                  <a:pt x="668" y="1756"/>
                </a:lnTo>
                <a:lnTo>
                  <a:pt x="658" y="1766"/>
                </a:lnTo>
                <a:lnTo>
                  <a:pt x="652" y="1776"/>
                </a:lnTo>
                <a:lnTo>
                  <a:pt x="650" y="1782"/>
                </a:lnTo>
                <a:lnTo>
                  <a:pt x="652" y="1788"/>
                </a:lnTo>
                <a:lnTo>
                  <a:pt x="656" y="1792"/>
                </a:lnTo>
                <a:lnTo>
                  <a:pt x="660" y="1794"/>
                </a:lnTo>
                <a:lnTo>
                  <a:pt x="662" y="1798"/>
                </a:lnTo>
                <a:lnTo>
                  <a:pt x="662" y="1800"/>
                </a:lnTo>
                <a:lnTo>
                  <a:pt x="656" y="1806"/>
                </a:lnTo>
                <a:lnTo>
                  <a:pt x="646" y="1812"/>
                </a:lnTo>
                <a:lnTo>
                  <a:pt x="644" y="1816"/>
                </a:lnTo>
                <a:lnTo>
                  <a:pt x="644" y="1818"/>
                </a:lnTo>
                <a:lnTo>
                  <a:pt x="646" y="1820"/>
                </a:lnTo>
                <a:lnTo>
                  <a:pt x="650" y="1822"/>
                </a:lnTo>
                <a:lnTo>
                  <a:pt x="658" y="1824"/>
                </a:lnTo>
                <a:lnTo>
                  <a:pt x="670" y="1824"/>
                </a:lnTo>
                <a:lnTo>
                  <a:pt x="684" y="1820"/>
                </a:lnTo>
                <a:lnTo>
                  <a:pt x="700" y="1814"/>
                </a:lnTo>
                <a:lnTo>
                  <a:pt x="712" y="1806"/>
                </a:lnTo>
                <a:lnTo>
                  <a:pt x="732" y="1788"/>
                </a:lnTo>
                <a:lnTo>
                  <a:pt x="748" y="1778"/>
                </a:lnTo>
                <a:lnTo>
                  <a:pt x="762" y="1774"/>
                </a:lnTo>
                <a:lnTo>
                  <a:pt x="778" y="1772"/>
                </a:lnTo>
                <a:lnTo>
                  <a:pt x="786" y="1772"/>
                </a:lnTo>
                <a:lnTo>
                  <a:pt x="790" y="1770"/>
                </a:lnTo>
                <a:lnTo>
                  <a:pt x="790" y="1768"/>
                </a:lnTo>
                <a:lnTo>
                  <a:pt x="790" y="1764"/>
                </a:lnTo>
                <a:lnTo>
                  <a:pt x="790" y="1760"/>
                </a:lnTo>
                <a:lnTo>
                  <a:pt x="790" y="1756"/>
                </a:lnTo>
                <a:lnTo>
                  <a:pt x="794" y="1754"/>
                </a:lnTo>
                <a:lnTo>
                  <a:pt x="800" y="1750"/>
                </a:lnTo>
                <a:lnTo>
                  <a:pt x="806" y="1746"/>
                </a:lnTo>
                <a:lnTo>
                  <a:pt x="806" y="1742"/>
                </a:lnTo>
                <a:lnTo>
                  <a:pt x="804" y="1736"/>
                </a:lnTo>
                <a:lnTo>
                  <a:pt x="802" y="1730"/>
                </a:lnTo>
                <a:lnTo>
                  <a:pt x="800" y="1724"/>
                </a:lnTo>
                <a:lnTo>
                  <a:pt x="800" y="1720"/>
                </a:lnTo>
                <a:lnTo>
                  <a:pt x="804" y="1716"/>
                </a:lnTo>
                <a:lnTo>
                  <a:pt x="812" y="1714"/>
                </a:lnTo>
                <a:lnTo>
                  <a:pt x="824" y="1712"/>
                </a:lnTo>
                <a:lnTo>
                  <a:pt x="834" y="1710"/>
                </a:lnTo>
                <a:lnTo>
                  <a:pt x="850" y="1704"/>
                </a:lnTo>
                <a:lnTo>
                  <a:pt x="856" y="1702"/>
                </a:lnTo>
                <a:lnTo>
                  <a:pt x="860" y="1704"/>
                </a:lnTo>
                <a:lnTo>
                  <a:pt x="862" y="1706"/>
                </a:lnTo>
                <a:lnTo>
                  <a:pt x="862" y="1712"/>
                </a:lnTo>
                <a:lnTo>
                  <a:pt x="864" y="1720"/>
                </a:lnTo>
                <a:lnTo>
                  <a:pt x="866" y="1724"/>
                </a:lnTo>
                <a:lnTo>
                  <a:pt x="870" y="1728"/>
                </a:lnTo>
                <a:lnTo>
                  <a:pt x="874" y="1730"/>
                </a:lnTo>
                <a:lnTo>
                  <a:pt x="888" y="1734"/>
                </a:lnTo>
                <a:lnTo>
                  <a:pt x="896" y="1738"/>
                </a:lnTo>
                <a:lnTo>
                  <a:pt x="906" y="1742"/>
                </a:lnTo>
                <a:lnTo>
                  <a:pt x="914" y="1746"/>
                </a:lnTo>
                <a:lnTo>
                  <a:pt x="918" y="1746"/>
                </a:lnTo>
                <a:lnTo>
                  <a:pt x="922" y="1744"/>
                </a:lnTo>
                <a:lnTo>
                  <a:pt x="924" y="1742"/>
                </a:lnTo>
                <a:lnTo>
                  <a:pt x="928" y="1740"/>
                </a:lnTo>
                <a:lnTo>
                  <a:pt x="930" y="1740"/>
                </a:lnTo>
                <a:lnTo>
                  <a:pt x="934" y="1742"/>
                </a:lnTo>
                <a:lnTo>
                  <a:pt x="940" y="1750"/>
                </a:lnTo>
                <a:lnTo>
                  <a:pt x="948" y="1758"/>
                </a:lnTo>
                <a:lnTo>
                  <a:pt x="958" y="1764"/>
                </a:lnTo>
                <a:lnTo>
                  <a:pt x="968" y="1766"/>
                </a:lnTo>
                <a:lnTo>
                  <a:pt x="978" y="1768"/>
                </a:lnTo>
                <a:lnTo>
                  <a:pt x="1002" y="1766"/>
                </a:lnTo>
                <a:lnTo>
                  <a:pt x="1026" y="1764"/>
                </a:lnTo>
                <a:lnTo>
                  <a:pt x="1036" y="1764"/>
                </a:lnTo>
                <a:lnTo>
                  <a:pt x="1050" y="1768"/>
                </a:lnTo>
                <a:lnTo>
                  <a:pt x="1078" y="1780"/>
                </a:lnTo>
                <a:lnTo>
                  <a:pt x="1090" y="1786"/>
                </a:lnTo>
                <a:lnTo>
                  <a:pt x="1104" y="1788"/>
                </a:lnTo>
                <a:lnTo>
                  <a:pt x="1116" y="1788"/>
                </a:lnTo>
                <a:lnTo>
                  <a:pt x="1122" y="1788"/>
                </a:lnTo>
                <a:lnTo>
                  <a:pt x="1126" y="1786"/>
                </a:lnTo>
                <a:lnTo>
                  <a:pt x="1136" y="1780"/>
                </a:lnTo>
                <a:lnTo>
                  <a:pt x="1142" y="1778"/>
                </a:lnTo>
                <a:lnTo>
                  <a:pt x="1148" y="1780"/>
                </a:lnTo>
                <a:lnTo>
                  <a:pt x="1150" y="1782"/>
                </a:lnTo>
                <a:lnTo>
                  <a:pt x="1150" y="1786"/>
                </a:lnTo>
                <a:lnTo>
                  <a:pt x="1150" y="1790"/>
                </a:lnTo>
                <a:lnTo>
                  <a:pt x="1146" y="1794"/>
                </a:lnTo>
                <a:lnTo>
                  <a:pt x="1142" y="1796"/>
                </a:lnTo>
                <a:lnTo>
                  <a:pt x="1138" y="1800"/>
                </a:lnTo>
                <a:lnTo>
                  <a:pt x="1140" y="1804"/>
                </a:lnTo>
                <a:lnTo>
                  <a:pt x="1146" y="1808"/>
                </a:lnTo>
                <a:lnTo>
                  <a:pt x="1154" y="1812"/>
                </a:lnTo>
                <a:lnTo>
                  <a:pt x="1174" y="1822"/>
                </a:lnTo>
                <a:lnTo>
                  <a:pt x="1192" y="1830"/>
                </a:lnTo>
                <a:lnTo>
                  <a:pt x="1206" y="1840"/>
                </a:lnTo>
                <a:lnTo>
                  <a:pt x="1216" y="1852"/>
                </a:lnTo>
                <a:lnTo>
                  <a:pt x="1228" y="1862"/>
                </a:lnTo>
                <a:lnTo>
                  <a:pt x="1246" y="1874"/>
                </a:lnTo>
                <a:lnTo>
                  <a:pt x="1254" y="1878"/>
                </a:lnTo>
                <a:lnTo>
                  <a:pt x="1264" y="1880"/>
                </a:lnTo>
                <a:lnTo>
                  <a:pt x="1272" y="1880"/>
                </a:lnTo>
                <a:lnTo>
                  <a:pt x="1278" y="1880"/>
                </a:lnTo>
                <a:lnTo>
                  <a:pt x="1282" y="1878"/>
                </a:lnTo>
                <a:lnTo>
                  <a:pt x="1284" y="1874"/>
                </a:lnTo>
                <a:lnTo>
                  <a:pt x="1284" y="1868"/>
                </a:lnTo>
                <a:lnTo>
                  <a:pt x="1280" y="1864"/>
                </a:lnTo>
                <a:lnTo>
                  <a:pt x="1272" y="1852"/>
                </a:lnTo>
                <a:lnTo>
                  <a:pt x="1268" y="1844"/>
                </a:lnTo>
                <a:lnTo>
                  <a:pt x="1268" y="1842"/>
                </a:lnTo>
                <a:lnTo>
                  <a:pt x="1270" y="1842"/>
                </a:lnTo>
                <a:lnTo>
                  <a:pt x="1282" y="1852"/>
                </a:lnTo>
                <a:lnTo>
                  <a:pt x="1298" y="1866"/>
                </a:lnTo>
                <a:lnTo>
                  <a:pt x="1314" y="1878"/>
                </a:lnTo>
                <a:lnTo>
                  <a:pt x="1320" y="1880"/>
                </a:lnTo>
                <a:lnTo>
                  <a:pt x="1324" y="1880"/>
                </a:lnTo>
                <a:lnTo>
                  <a:pt x="1326" y="1876"/>
                </a:lnTo>
                <a:lnTo>
                  <a:pt x="1326" y="1870"/>
                </a:lnTo>
                <a:lnTo>
                  <a:pt x="1322" y="1854"/>
                </a:lnTo>
                <a:lnTo>
                  <a:pt x="1322" y="1846"/>
                </a:lnTo>
                <a:lnTo>
                  <a:pt x="1324" y="1848"/>
                </a:lnTo>
                <a:lnTo>
                  <a:pt x="1334" y="1862"/>
                </a:lnTo>
                <a:lnTo>
                  <a:pt x="1338" y="1870"/>
                </a:lnTo>
                <a:lnTo>
                  <a:pt x="1344" y="1874"/>
                </a:lnTo>
                <a:lnTo>
                  <a:pt x="1350" y="1876"/>
                </a:lnTo>
                <a:lnTo>
                  <a:pt x="1354" y="1876"/>
                </a:lnTo>
                <a:lnTo>
                  <a:pt x="1358" y="1878"/>
                </a:lnTo>
                <a:lnTo>
                  <a:pt x="1364" y="1878"/>
                </a:lnTo>
                <a:lnTo>
                  <a:pt x="1368" y="1882"/>
                </a:lnTo>
                <a:lnTo>
                  <a:pt x="1372" y="1890"/>
                </a:lnTo>
                <a:lnTo>
                  <a:pt x="1378" y="1904"/>
                </a:lnTo>
                <a:lnTo>
                  <a:pt x="1382" y="1914"/>
                </a:lnTo>
                <a:lnTo>
                  <a:pt x="1386" y="1922"/>
                </a:lnTo>
                <a:lnTo>
                  <a:pt x="1392" y="1928"/>
                </a:lnTo>
                <a:lnTo>
                  <a:pt x="1394" y="1932"/>
                </a:lnTo>
                <a:lnTo>
                  <a:pt x="1394" y="1934"/>
                </a:lnTo>
                <a:lnTo>
                  <a:pt x="1390" y="1942"/>
                </a:lnTo>
                <a:lnTo>
                  <a:pt x="1388" y="1944"/>
                </a:lnTo>
                <a:lnTo>
                  <a:pt x="1390" y="1948"/>
                </a:lnTo>
                <a:lnTo>
                  <a:pt x="1392" y="1950"/>
                </a:lnTo>
                <a:lnTo>
                  <a:pt x="1400" y="1954"/>
                </a:lnTo>
                <a:lnTo>
                  <a:pt x="1412" y="1960"/>
                </a:lnTo>
                <a:lnTo>
                  <a:pt x="1414" y="1962"/>
                </a:lnTo>
                <a:lnTo>
                  <a:pt x="1416" y="1966"/>
                </a:lnTo>
                <a:lnTo>
                  <a:pt x="1422" y="1976"/>
                </a:lnTo>
                <a:lnTo>
                  <a:pt x="1426" y="1982"/>
                </a:lnTo>
                <a:lnTo>
                  <a:pt x="1434" y="1990"/>
                </a:lnTo>
                <a:lnTo>
                  <a:pt x="1452" y="2004"/>
                </a:lnTo>
                <a:lnTo>
                  <a:pt x="1464" y="2010"/>
                </a:lnTo>
                <a:lnTo>
                  <a:pt x="1468" y="2012"/>
                </a:lnTo>
                <a:lnTo>
                  <a:pt x="1460" y="2016"/>
                </a:lnTo>
                <a:lnTo>
                  <a:pt x="1452" y="2020"/>
                </a:lnTo>
                <a:lnTo>
                  <a:pt x="1450" y="2026"/>
                </a:lnTo>
                <a:lnTo>
                  <a:pt x="1448" y="2032"/>
                </a:lnTo>
                <a:lnTo>
                  <a:pt x="1442" y="2038"/>
                </a:lnTo>
                <a:lnTo>
                  <a:pt x="1440" y="2042"/>
                </a:lnTo>
                <a:lnTo>
                  <a:pt x="1440" y="2046"/>
                </a:lnTo>
                <a:lnTo>
                  <a:pt x="1440" y="2050"/>
                </a:lnTo>
                <a:lnTo>
                  <a:pt x="1444" y="2054"/>
                </a:lnTo>
                <a:lnTo>
                  <a:pt x="1446" y="2054"/>
                </a:lnTo>
                <a:lnTo>
                  <a:pt x="1450" y="2054"/>
                </a:lnTo>
                <a:lnTo>
                  <a:pt x="1452" y="2050"/>
                </a:lnTo>
                <a:lnTo>
                  <a:pt x="1456" y="2044"/>
                </a:lnTo>
                <a:lnTo>
                  <a:pt x="1462" y="2032"/>
                </a:lnTo>
                <a:lnTo>
                  <a:pt x="1466" y="2026"/>
                </a:lnTo>
                <a:lnTo>
                  <a:pt x="1470" y="2024"/>
                </a:lnTo>
                <a:lnTo>
                  <a:pt x="1474" y="2022"/>
                </a:lnTo>
                <a:lnTo>
                  <a:pt x="1480" y="2024"/>
                </a:lnTo>
                <a:lnTo>
                  <a:pt x="1484" y="2028"/>
                </a:lnTo>
                <a:lnTo>
                  <a:pt x="1488" y="2034"/>
                </a:lnTo>
                <a:lnTo>
                  <a:pt x="1492" y="2044"/>
                </a:lnTo>
                <a:lnTo>
                  <a:pt x="1494" y="2052"/>
                </a:lnTo>
                <a:lnTo>
                  <a:pt x="1494" y="2058"/>
                </a:lnTo>
                <a:lnTo>
                  <a:pt x="1492" y="2064"/>
                </a:lnTo>
                <a:lnTo>
                  <a:pt x="1488" y="2074"/>
                </a:lnTo>
                <a:lnTo>
                  <a:pt x="1488" y="2078"/>
                </a:lnTo>
                <a:lnTo>
                  <a:pt x="1488" y="2082"/>
                </a:lnTo>
                <a:lnTo>
                  <a:pt x="1492" y="2092"/>
                </a:lnTo>
                <a:lnTo>
                  <a:pt x="1494" y="2100"/>
                </a:lnTo>
                <a:lnTo>
                  <a:pt x="1496" y="2102"/>
                </a:lnTo>
                <a:lnTo>
                  <a:pt x="1500" y="2104"/>
                </a:lnTo>
                <a:lnTo>
                  <a:pt x="1504" y="2102"/>
                </a:lnTo>
                <a:lnTo>
                  <a:pt x="1508" y="2098"/>
                </a:lnTo>
                <a:lnTo>
                  <a:pt x="1518" y="2088"/>
                </a:lnTo>
                <a:lnTo>
                  <a:pt x="1524" y="2080"/>
                </a:lnTo>
                <a:lnTo>
                  <a:pt x="1526" y="2076"/>
                </a:lnTo>
                <a:lnTo>
                  <a:pt x="1526" y="2072"/>
                </a:lnTo>
                <a:lnTo>
                  <a:pt x="1524" y="2058"/>
                </a:lnTo>
                <a:lnTo>
                  <a:pt x="1522" y="2044"/>
                </a:lnTo>
                <a:lnTo>
                  <a:pt x="1524" y="2038"/>
                </a:lnTo>
                <a:lnTo>
                  <a:pt x="1528" y="2034"/>
                </a:lnTo>
                <a:lnTo>
                  <a:pt x="1530" y="2030"/>
                </a:lnTo>
                <a:lnTo>
                  <a:pt x="1530" y="2038"/>
                </a:lnTo>
                <a:lnTo>
                  <a:pt x="1530" y="2044"/>
                </a:lnTo>
                <a:lnTo>
                  <a:pt x="1532" y="2058"/>
                </a:lnTo>
                <a:lnTo>
                  <a:pt x="1534" y="2070"/>
                </a:lnTo>
                <a:lnTo>
                  <a:pt x="1534" y="2074"/>
                </a:lnTo>
                <a:lnTo>
                  <a:pt x="1530" y="2078"/>
                </a:lnTo>
                <a:lnTo>
                  <a:pt x="1526" y="2082"/>
                </a:lnTo>
                <a:lnTo>
                  <a:pt x="1526" y="2084"/>
                </a:lnTo>
                <a:lnTo>
                  <a:pt x="1526" y="2092"/>
                </a:lnTo>
                <a:lnTo>
                  <a:pt x="1526" y="2098"/>
                </a:lnTo>
                <a:lnTo>
                  <a:pt x="1524" y="2102"/>
                </a:lnTo>
                <a:lnTo>
                  <a:pt x="1522" y="2106"/>
                </a:lnTo>
                <a:lnTo>
                  <a:pt x="1516" y="2112"/>
                </a:lnTo>
                <a:lnTo>
                  <a:pt x="1512" y="2118"/>
                </a:lnTo>
                <a:lnTo>
                  <a:pt x="1512" y="2122"/>
                </a:lnTo>
                <a:lnTo>
                  <a:pt x="1514" y="2124"/>
                </a:lnTo>
                <a:lnTo>
                  <a:pt x="1518" y="2130"/>
                </a:lnTo>
                <a:lnTo>
                  <a:pt x="1522" y="2134"/>
                </a:lnTo>
                <a:lnTo>
                  <a:pt x="1524" y="2138"/>
                </a:lnTo>
                <a:lnTo>
                  <a:pt x="1528" y="2148"/>
                </a:lnTo>
                <a:lnTo>
                  <a:pt x="1534" y="2160"/>
                </a:lnTo>
                <a:lnTo>
                  <a:pt x="1544" y="2172"/>
                </a:lnTo>
                <a:lnTo>
                  <a:pt x="1554" y="2182"/>
                </a:lnTo>
                <a:lnTo>
                  <a:pt x="1558" y="2186"/>
                </a:lnTo>
                <a:lnTo>
                  <a:pt x="1560" y="2184"/>
                </a:lnTo>
                <a:lnTo>
                  <a:pt x="1562" y="2176"/>
                </a:lnTo>
                <a:lnTo>
                  <a:pt x="1564" y="2168"/>
                </a:lnTo>
                <a:lnTo>
                  <a:pt x="1568" y="2162"/>
                </a:lnTo>
                <a:lnTo>
                  <a:pt x="1574" y="2158"/>
                </a:lnTo>
                <a:lnTo>
                  <a:pt x="1584" y="2156"/>
                </a:lnTo>
                <a:lnTo>
                  <a:pt x="1592" y="2154"/>
                </a:lnTo>
                <a:lnTo>
                  <a:pt x="1594" y="2156"/>
                </a:lnTo>
                <a:lnTo>
                  <a:pt x="1588" y="2162"/>
                </a:lnTo>
                <a:lnTo>
                  <a:pt x="1582" y="2166"/>
                </a:lnTo>
                <a:lnTo>
                  <a:pt x="1578" y="2172"/>
                </a:lnTo>
                <a:lnTo>
                  <a:pt x="1576" y="2180"/>
                </a:lnTo>
                <a:lnTo>
                  <a:pt x="1576" y="2188"/>
                </a:lnTo>
                <a:lnTo>
                  <a:pt x="1582" y="2196"/>
                </a:lnTo>
                <a:lnTo>
                  <a:pt x="1586" y="2200"/>
                </a:lnTo>
                <a:lnTo>
                  <a:pt x="1588" y="2202"/>
                </a:lnTo>
                <a:lnTo>
                  <a:pt x="1590" y="2212"/>
                </a:lnTo>
                <a:lnTo>
                  <a:pt x="1592" y="2218"/>
                </a:lnTo>
                <a:lnTo>
                  <a:pt x="1596" y="2220"/>
                </a:lnTo>
                <a:lnTo>
                  <a:pt x="1600" y="2220"/>
                </a:lnTo>
                <a:lnTo>
                  <a:pt x="1604" y="2218"/>
                </a:lnTo>
                <a:lnTo>
                  <a:pt x="1608" y="2216"/>
                </a:lnTo>
                <a:lnTo>
                  <a:pt x="1610" y="2216"/>
                </a:lnTo>
                <a:lnTo>
                  <a:pt x="1610" y="2220"/>
                </a:lnTo>
                <a:lnTo>
                  <a:pt x="1606" y="2228"/>
                </a:lnTo>
                <a:lnTo>
                  <a:pt x="1600" y="2246"/>
                </a:lnTo>
                <a:lnTo>
                  <a:pt x="1596" y="2256"/>
                </a:lnTo>
                <a:lnTo>
                  <a:pt x="1598" y="2262"/>
                </a:lnTo>
                <a:lnTo>
                  <a:pt x="1600" y="2262"/>
                </a:lnTo>
                <a:lnTo>
                  <a:pt x="1602" y="2262"/>
                </a:lnTo>
                <a:lnTo>
                  <a:pt x="1602" y="2268"/>
                </a:lnTo>
                <a:lnTo>
                  <a:pt x="1604" y="2276"/>
                </a:lnTo>
                <a:lnTo>
                  <a:pt x="1606" y="2278"/>
                </a:lnTo>
                <a:lnTo>
                  <a:pt x="1608" y="2280"/>
                </a:lnTo>
                <a:lnTo>
                  <a:pt x="1612" y="2280"/>
                </a:lnTo>
                <a:lnTo>
                  <a:pt x="1614" y="2278"/>
                </a:lnTo>
                <a:lnTo>
                  <a:pt x="1614" y="2270"/>
                </a:lnTo>
                <a:lnTo>
                  <a:pt x="1616" y="2260"/>
                </a:lnTo>
                <a:lnTo>
                  <a:pt x="1618" y="2256"/>
                </a:lnTo>
                <a:lnTo>
                  <a:pt x="1622" y="2254"/>
                </a:lnTo>
                <a:lnTo>
                  <a:pt x="1632" y="2248"/>
                </a:lnTo>
                <a:lnTo>
                  <a:pt x="1638" y="2242"/>
                </a:lnTo>
                <a:lnTo>
                  <a:pt x="1642" y="2240"/>
                </a:lnTo>
                <a:lnTo>
                  <a:pt x="1644" y="2240"/>
                </a:lnTo>
                <a:lnTo>
                  <a:pt x="1644" y="2242"/>
                </a:lnTo>
                <a:lnTo>
                  <a:pt x="1646" y="2246"/>
                </a:lnTo>
                <a:lnTo>
                  <a:pt x="1648" y="2246"/>
                </a:lnTo>
                <a:lnTo>
                  <a:pt x="1654" y="2246"/>
                </a:lnTo>
                <a:lnTo>
                  <a:pt x="1660" y="2248"/>
                </a:lnTo>
                <a:lnTo>
                  <a:pt x="1660" y="2250"/>
                </a:lnTo>
                <a:lnTo>
                  <a:pt x="1660" y="2254"/>
                </a:lnTo>
                <a:lnTo>
                  <a:pt x="1660" y="2258"/>
                </a:lnTo>
                <a:lnTo>
                  <a:pt x="1656" y="2254"/>
                </a:lnTo>
                <a:lnTo>
                  <a:pt x="1652" y="2252"/>
                </a:lnTo>
                <a:lnTo>
                  <a:pt x="1648" y="2252"/>
                </a:lnTo>
                <a:lnTo>
                  <a:pt x="1642" y="2254"/>
                </a:lnTo>
                <a:lnTo>
                  <a:pt x="1636" y="2258"/>
                </a:lnTo>
                <a:lnTo>
                  <a:pt x="1624" y="2268"/>
                </a:lnTo>
                <a:lnTo>
                  <a:pt x="1618" y="2276"/>
                </a:lnTo>
                <a:lnTo>
                  <a:pt x="1618" y="2282"/>
                </a:lnTo>
                <a:lnTo>
                  <a:pt x="1618" y="2290"/>
                </a:lnTo>
                <a:lnTo>
                  <a:pt x="1620" y="2294"/>
                </a:lnTo>
                <a:lnTo>
                  <a:pt x="1622" y="2298"/>
                </a:lnTo>
                <a:lnTo>
                  <a:pt x="1626" y="2300"/>
                </a:lnTo>
                <a:lnTo>
                  <a:pt x="1628" y="2302"/>
                </a:lnTo>
                <a:lnTo>
                  <a:pt x="1626" y="2306"/>
                </a:lnTo>
                <a:lnTo>
                  <a:pt x="1622" y="2308"/>
                </a:lnTo>
                <a:lnTo>
                  <a:pt x="1622" y="2310"/>
                </a:lnTo>
                <a:lnTo>
                  <a:pt x="1624" y="2312"/>
                </a:lnTo>
                <a:lnTo>
                  <a:pt x="1626" y="2312"/>
                </a:lnTo>
                <a:lnTo>
                  <a:pt x="1624" y="2316"/>
                </a:lnTo>
                <a:lnTo>
                  <a:pt x="1620" y="2318"/>
                </a:lnTo>
                <a:lnTo>
                  <a:pt x="1620" y="2320"/>
                </a:lnTo>
                <a:lnTo>
                  <a:pt x="1622" y="2324"/>
                </a:lnTo>
                <a:lnTo>
                  <a:pt x="1624" y="2326"/>
                </a:lnTo>
                <a:lnTo>
                  <a:pt x="1632" y="2332"/>
                </a:lnTo>
                <a:lnTo>
                  <a:pt x="1642" y="2336"/>
                </a:lnTo>
                <a:lnTo>
                  <a:pt x="1650" y="2338"/>
                </a:lnTo>
                <a:lnTo>
                  <a:pt x="1656" y="2336"/>
                </a:lnTo>
                <a:lnTo>
                  <a:pt x="1662" y="2334"/>
                </a:lnTo>
                <a:lnTo>
                  <a:pt x="1670" y="2332"/>
                </a:lnTo>
                <a:lnTo>
                  <a:pt x="1676" y="2334"/>
                </a:lnTo>
                <a:lnTo>
                  <a:pt x="1676" y="2338"/>
                </a:lnTo>
                <a:lnTo>
                  <a:pt x="1676" y="2340"/>
                </a:lnTo>
                <a:lnTo>
                  <a:pt x="1682" y="2340"/>
                </a:lnTo>
                <a:lnTo>
                  <a:pt x="1688" y="2340"/>
                </a:lnTo>
                <a:lnTo>
                  <a:pt x="1688" y="2344"/>
                </a:lnTo>
                <a:lnTo>
                  <a:pt x="1686" y="2352"/>
                </a:lnTo>
                <a:lnTo>
                  <a:pt x="1686" y="2356"/>
                </a:lnTo>
                <a:lnTo>
                  <a:pt x="1686" y="2358"/>
                </a:lnTo>
                <a:lnTo>
                  <a:pt x="1688" y="2360"/>
                </a:lnTo>
                <a:lnTo>
                  <a:pt x="1694" y="2360"/>
                </a:lnTo>
                <a:lnTo>
                  <a:pt x="1700" y="2360"/>
                </a:lnTo>
                <a:lnTo>
                  <a:pt x="1704" y="2362"/>
                </a:lnTo>
                <a:lnTo>
                  <a:pt x="1706" y="2364"/>
                </a:lnTo>
                <a:lnTo>
                  <a:pt x="1714" y="2362"/>
                </a:lnTo>
                <a:lnTo>
                  <a:pt x="1718" y="2360"/>
                </a:lnTo>
                <a:lnTo>
                  <a:pt x="1724" y="2362"/>
                </a:lnTo>
                <a:lnTo>
                  <a:pt x="1730" y="2364"/>
                </a:lnTo>
                <a:lnTo>
                  <a:pt x="1736" y="2368"/>
                </a:lnTo>
                <a:lnTo>
                  <a:pt x="1738" y="2370"/>
                </a:lnTo>
                <a:lnTo>
                  <a:pt x="1742" y="2368"/>
                </a:lnTo>
                <a:lnTo>
                  <a:pt x="1746" y="2368"/>
                </a:lnTo>
                <a:lnTo>
                  <a:pt x="1748" y="2368"/>
                </a:lnTo>
                <a:lnTo>
                  <a:pt x="1750" y="2374"/>
                </a:lnTo>
                <a:lnTo>
                  <a:pt x="1750" y="2382"/>
                </a:lnTo>
                <a:lnTo>
                  <a:pt x="1748" y="2384"/>
                </a:lnTo>
                <a:lnTo>
                  <a:pt x="1744" y="2386"/>
                </a:lnTo>
                <a:lnTo>
                  <a:pt x="1742" y="2388"/>
                </a:lnTo>
                <a:lnTo>
                  <a:pt x="1742" y="2390"/>
                </a:lnTo>
                <a:lnTo>
                  <a:pt x="1748" y="2398"/>
                </a:lnTo>
                <a:lnTo>
                  <a:pt x="1758" y="2402"/>
                </a:lnTo>
                <a:lnTo>
                  <a:pt x="1764" y="2404"/>
                </a:lnTo>
                <a:lnTo>
                  <a:pt x="1768" y="2402"/>
                </a:lnTo>
                <a:lnTo>
                  <a:pt x="1776" y="2398"/>
                </a:lnTo>
                <a:lnTo>
                  <a:pt x="1778" y="2392"/>
                </a:lnTo>
                <a:lnTo>
                  <a:pt x="1780" y="2392"/>
                </a:lnTo>
                <a:lnTo>
                  <a:pt x="1780" y="2398"/>
                </a:lnTo>
                <a:lnTo>
                  <a:pt x="1780" y="2406"/>
                </a:lnTo>
                <a:lnTo>
                  <a:pt x="1784" y="2408"/>
                </a:lnTo>
                <a:lnTo>
                  <a:pt x="1786" y="2410"/>
                </a:lnTo>
                <a:lnTo>
                  <a:pt x="1786" y="2414"/>
                </a:lnTo>
                <a:lnTo>
                  <a:pt x="1784" y="2416"/>
                </a:lnTo>
                <a:lnTo>
                  <a:pt x="1780" y="2412"/>
                </a:lnTo>
                <a:lnTo>
                  <a:pt x="1776" y="2408"/>
                </a:lnTo>
                <a:lnTo>
                  <a:pt x="1774" y="2408"/>
                </a:lnTo>
                <a:lnTo>
                  <a:pt x="1772" y="2408"/>
                </a:lnTo>
                <a:lnTo>
                  <a:pt x="1772" y="2412"/>
                </a:lnTo>
                <a:lnTo>
                  <a:pt x="1774" y="2416"/>
                </a:lnTo>
                <a:lnTo>
                  <a:pt x="1782" y="2422"/>
                </a:lnTo>
                <a:lnTo>
                  <a:pt x="1790" y="2426"/>
                </a:lnTo>
                <a:lnTo>
                  <a:pt x="1794" y="2426"/>
                </a:lnTo>
                <a:lnTo>
                  <a:pt x="1796" y="2424"/>
                </a:lnTo>
                <a:lnTo>
                  <a:pt x="1798" y="2418"/>
                </a:lnTo>
                <a:lnTo>
                  <a:pt x="1800" y="2414"/>
                </a:lnTo>
                <a:lnTo>
                  <a:pt x="1804" y="2414"/>
                </a:lnTo>
                <a:lnTo>
                  <a:pt x="1804" y="2418"/>
                </a:lnTo>
                <a:lnTo>
                  <a:pt x="1804" y="2424"/>
                </a:lnTo>
                <a:lnTo>
                  <a:pt x="1806" y="2432"/>
                </a:lnTo>
                <a:lnTo>
                  <a:pt x="1810" y="2438"/>
                </a:lnTo>
                <a:lnTo>
                  <a:pt x="1810" y="2444"/>
                </a:lnTo>
                <a:lnTo>
                  <a:pt x="1808" y="2450"/>
                </a:lnTo>
                <a:lnTo>
                  <a:pt x="1810" y="2450"/>
                </a:lnTo>
                <a:lnTo>
                  <a:pt x="1814" y="2450"/>
                </a:lnTo>
                <a:lnTo>
                  <a:pt x="1816" y="2446"/>
                </a:lnTo>
                <a:lnTo>
                  <a:pt x="1818" y="2444"/>
                </a:lnTo>
                <a:lnTo>
                  <a:pt x="1820" y="2444"/>
                </a:lnTo>
                <a:lnTo>
                  <a:pt x="1824" y="2448"/>
                </a:lnTo>
                <a:lnTo>
                  <a:pt x="1824" y="2454"/>
                </a:lnTo>
                <a:lnTo>
                  <a:pt x="1824" y="2460"/>
                </a:lnTo>
                <a:lnTo>
                  <a:pt x="1828" y="2464"/>
                </a:lnTo>
                <a:lnTo>
                  <a:pt x="1832" y="2468"/>
                </a:lnTo>
                <a:lnTo>
                  <a:pt x="1832" y="2470"/>
                </a:lnTo>
                <a:lnTo>
                  <a:pt x="1834" y="2474"/>
                </a:lnTo>
                <a:lnTo>
                  <a:pt x="1832" y="2476"/>
                </a:lnTo>
                <a:lnTo>
                  <a:pt x="1830" y="2478"/>
                </a:lnTo>
                <a:lnTo>
                  <a:pt x="1826" y="2478"/>
                </a:lnTo>
                <a:lnTo>
                  <a:pt x="1826" y="2480"/>
                </a:lnTo>
                <a:lnTo>
                  <a:pt x="1830" y="2490"/>
                </a:lnTo>
                <a:lnTo>
                  <a:pt x="1838" y="2500"/>
                </a:lnTo>
                <a:lnTo>
                  <a:pt x="1840" y="2510"/>
                </a:lnTo>
                <a:lnTo>
                  <a:pt x="1842" y="2520"/>
                </a:lnTo>
                <a:lnTo>
                  <a:pt x="1840" y="2538"/>
                </a:lnTo>
                <a:lnTo>
                  <a:pt x="1838" y="2546"/>
                </a:lnTo>
                <a:lnTo>
                  <a:pt x="1836" y="2550"/>
                </a:lnTo>
                <a:lnTo>
                  <a:pt x="1836" y="2548"/>
                </a:lnTo>
                <a:lnTo>
                  <a:pt x="1834" y="2544"/>
                </a:lnTo>
                <a:lnTo>
                  <a:pt x="1828" y="2510"/>
                </a:lnTo>
                <a:lnTo>
                  <a:pt x="1824" y="2504"/>
                </a:lnTo>
                <a:lnTo>
                  <a:pt x="1818" y="2500"/>
                </a:lnTo>
                <a:lnTo>
                  <a:pt x="1808" y="2496"/>
                </a:lnTo>
                <a:lnTo>
                  <a:pt x="1798" y="2496"/>
                </a:lnTo>
                <a:lnTo>
                  <a:pt x="1776" y="2494"/>
                </a:lnTo>
                <a:lnTo>
                  <a:pt x="1766" y="2492"/>
                </a:lnTo>
                <a:lnTo>
                  <a:pt x="1758" y="2488"/>
                </a:lnTo>
                <a:lnTo>
                  <a:pt x="1752" y="2484"/>
                </a:lnTo>
                <a:lnTo>
                  <a:pt x="1748" y="2484"/>
                </a:lnTo>
                <a:lnTo>
                  <a:pt x="1744" y="2486"/>
                </a:lnTo>
                <a:lnTo>
                  <a:pt x="1744" y="2490"/>
                </a:lnTo>
                <a:lnTo>
                  <a:pt x="1744" y="2496"/>
                </a:lnTo>
                <a:lnTo>
                  <a:pt x="1746" y="2502"/>
                </a:lnTo>
                <a:lnTo>
                  <a:pt x="1754" y="2516"/>
                </a:lnTo>
                <a:lnTo>
                  <a:pt x="1760" y="2526"/>
                </a:lnTo>
                <a:lnTo>
                  <a:pt x="1764" y="2536"/>
                </a:lnTo>
                <a:lnTo>
                  <a:pt x="1770" y="2564"/>
                </a:lnTo>
                <a:lnTo>
                  <a:pt x="1774" y="2596"/>
                </a:lnTo>
                <a:lnTo>
                  <a:pt x="1774" y="2628"/>
                </a:lnTo>
                <a:lnTo>
                  <a:pt x="1774" y="2666"/>
                </a:lnTo>
                <a:lnTo>
                  <a:pt x="1770" y="2708"/>
                </a:lnTo>
                <a:lnTo>
                  <a:pt x="1766" y="2750"/>
                </a:lnTo>
                <a:lnTo>
                  <a:pt x="1762" y="2766"/>
                </a:lnTo>
                <a:lnTo>
                  <a:pt x="1758" y="2780"/>
                </a:lnTo>
                <a:lnTo>
                  <a:pt x="1754" y="2794"/>
                </a:lnTo>
                <a:lnTo>
                  <a:pt x="1754" y="2810"/>
                </a:lnTo>
                <a:lnTo>
                  <a:pt x="1756" y="2826"/>
                </a:lnTo>
                <a:lnTo>
                  <a:pt x="1760" y="2842"/>
                </a:lnTo>
                <a:lnTo>
                  <a:pt x="1764" y="2860"/>
                </a:lnTo>
                <a:lnTo>
                  <a:pt x="1766" y="2878"/>
                </a:lnTo>
                <a:lnTo>
                  <a:pt x="1766" y="2894"/>
                </a:lnTo>
                <a:lnTo>
                  <a:pt x="1764" y="2912"/>
                </a:lnTo>
                <a:lnTo>
                  <a:pt x="1760" y="2924"/>
                </a:lnTo>
                <a:lnTo>
                  <a:pt x="1760" y="2936"/>
                </a:lnTo>
                <a:lnTo>
                  <a:pt x="1762" y="2944"/>
                </a:lnTo>
                <a:lnTo>
                  <a:pt x="1766" y="2952"/>
                </a:lnTo>
                <a:lnTo>
                  <a:pt x="1774" y="2970"/>
                </a:lnTo>
                <a:lnTo>
                  <a:pt x="1778" y="2980"/>
                </a:lnTo>
                <a:lnTo>
                  <a:pt x="1782" y="2996"/>
                </a:lnTo>
                <a:lnTo>
                  <a:pt x="1784" y="3010"/>
                </a:lnTo>
                <a:lnTo>
                  <a:pt x="1788" y="3022"/>
                </a:lnTo>
                <a:lnTo>
                  <a:pt x="1792" y="3028"/>
                </a:lnTo>
                <a:lnTo>
                  <a:pt x="1798" y="3034"/>
                </a:lnTo>
                <a:lnTo>
                  <a:pt x="1808" y="3044"/>
                </a:lnTo>
                <a:lnTo>
                  <a:pt x="1812" y="3050"/>
                </a:lnTo>
                <a:lnTo>
                  <a:pt x="1814" y="3056"/>
                </a:lnTo>
                <a:lnTo>
                  <a:pt x="1816" y="3064"/>
                </a:lnTo>
                <a:lnTo>
                  <a:pt x="1818" y="3068"/>
                </a:lnTo>
                <a:lnTo>
                  <a:pt x="1826" y="3072"/>
                </a:lnTo>
                <a:lnTo>
                  <a:pt x="1828" y="3074"/>
                </a:lnTo>
                <a:lnTo>
                  <a:pt x="1832" y="3078"/>
                </a:lnTo>
                <a:lnTo>
                  <a:pt x="1834" y="3086"/>
                </a:lnTo>
                <a:lnTo>
                  <a:pt x="1836" y="3098"/>
                </a:lnTo>
                <a:lnTo>
                  <a:pt x="1838" y="3110"/>
                </a:lnTo>
                <a:lnTo>
                  <a:pt x="1842" y="3118"/>
                </a:lnTo>
                <a:lnTo>
                  <a:pt x="1848" y="3122"/>
                </a:lnTo>
                <a:lnTo>
                  <a:pt x="1852" y="3124"/>
                </a:lnTo>
                <a:lnTo>
                  <a:pt x="1856" y="3128"/>
                </a:lnTo>
                <a:lnTo>
                  <a:pt x="1860" y="3130"/>
                </a:lnTo>
                <a:lnTo>
                  <a:pt x="1862" y="3134"/>
                </a:lnTo>
                <a:lnTo>
                  <a:pt x="1860" y="3140"/>
                </a:lnTo>
                <a:lnTo>
                  <a:pt x="1858" y="3146"/>
                </a:lnTo>
                <a:lnTo>
                  <a:pt x="1858" y="3152"/>
                </a:lnTo>
                <a:lnTo>
                  <a:pt x="1860" y="3158"/>
                </a:lnTo>
                <a:lnTo>
                  <a:pt x="1862" y="3164"/>
                </a:lnTo>
                <a:lnTo>
                  <a:pt x="1874" y="3178"/>
                </a:lnTo>
                <a:lnTo>
                  <a:pt x="1890" y="3200"/>
                </a:lnTo>
                <a:lnTo>
                  <a:pt x="1900" y="3212"/>
                </a:lnTo>
                <a:lnTo>
                  <a:pt x="1904" y="3222"/>
                </a:lnTo>
                <a:lnTo>
                  <a:pt x="1908" y="3230"/>
                </a:lnTo>
                <a:lnTo>
                  <a:pt x="1910" y="3238"/>
                </a:lnTo>
                <a:lnTo>
                  <a:pt x="1910" y="3250"/>
                </a:lnTo>
                <a:lnTo>
                  <a:pt x="1912" y="3254"/>
                </a:lnTo>
                <a:lnTo>
                  <a:pt x="1916" y="3258"/>
                </a:lnTo>
                <a:lnTo>
                  <a:pt x="1920" y="3260"/>
                </a:lnTo>
                <a:lnTo>
                  <a:pt x="1926" y="3262"/>
                </a:lnTo>
                <a:lnTo>
                  <a:pt x="1940" y="3264"/>
                </a:lnTo>
                <a:lnTo>
                  <a:pt x="1950" y="3266"/>
                </a:lnTo>
                <a:lnTo>
                  <a:pt x="1958" y="3270"/>
                </a:lnTo>
                <a:lnTo>
                  <a:pt x="1968" y="3276"/>
                </a:lnTo>
                <a:lnTo>
                  <a:pt x="1978" y="3284"/>
                </a:lnTo>
                <a:lnTo>
                  <a:pt x="1988" y="3292"/>
                </a:lnTo>
                <a:lnTo>
                  <a:pt x="1994" y="3296"/>
                </a:lnTo>
                <a:lnTo>
                  <a:pt x="2006" y="3300"/>
                </a:lnTo>
                <a:lnTo>
                  <a:pt x="2016" y="3302"/>
                </a:lnTo>
                <a:lnTo>
                  <a:pt x="2022" y="3306"/>
                </a:lnTo>
                <a:lnTo>
                  <a:pt x="2030" y="3312"/>
                </a:lnTo>
                <a:lnTo>
                  <a:pt x="2036" y="3320"/>
                </a:lnTo>
                <a:lnTo>
                  <a:pt x="2042" y="3326"/>
                </a:lnTo>
                <a:lnTo>
                  <a:pt x="2046" y="3338"/>
                </a:lnTo>
                <a:lnTo>
                  <a:pt x="2048" y="3350"/>
                </a:lnTo>
                <a:lnTo>
                  <a:pt x="2052" y="3362"/>
                </a:lnTo>
                <a:lnTo>
                  <a:pt x="2068" y="3394"/>
                </a:lnTo>
                <a:lnTo>
                  <a:pt x="2078" y="3420"/>
                </a:lnTo>
                <a:lnTo>
                  <a:pt x="2092" y="3460"/>
                </a:lnTo>
                <a:lnTo>
                  <a:pt x="2100" y="3488"/>
                </a:lnTo>
                <a:lnTo>
                  <a:pt x="2106" y="3498"/>
                </a:lnTo>
                <a:lnTo>
                  <a:pt x="2112" y="3508"/>
                </a:lnTo>
                <a:lnTo>
                  <a:pt x="2120" y="3518"/>
                </a:lnTo>
                <a:lnTo>
                  <a:pt x="2130" y="3526"/>
                </a:lnTo>
                <a:lnTo>
                  <a:pt x="2150" y="3544"/>
                </a:lnTo>
                <a:lnTo>
                  <a:pt x="2160" y="3552"/>
                </a:lnTo>
                <a:lnTo>
                  <a:pt x="2166" y="3564"/>
                </a:lnTo>
                <a:lnTo>
                  <a:pt x="2170" y="3576"/>
                </a:lnTo>
                <a:lnTo>
                  <a:pt x="2170" y="3590"/>
                </a:lnTo>
                <a:lnTo>
                  <a:pt x="2170" y="3596"/>
                </a:lnTo>
                <a:lnTo>
                  <a:pt x="2168" y="3600"/>
                </a:lnTo>
                <a:lnTo>
                  <a:pt x="2164" y="3604"/>
                </a:lnTo>
                <a:lnTo>
                  <a:pt x="2162" y="3606"/>
                </a:lnTo>
                <a:lnTo>
                  <a:pt x="2154" y="3608"/>
                </a:lnTo>
                <a:lnTo>
                  <a:pt x="2148" y="3608"/>
                </a:lnTo>
                <a:lnTo>
                  <a:pt x="2142" y="3608"/>
                </a:lnTo>
                <a:lnTo>
                  <a:pt x="2140" y="3608"/>
                </a:lnTo>
                <a:lnTo>
                  <a:pt x="2140" y="3612"/>
                </a:lnTo>
                <a:lnTo>
                  <a:pt x="2146" y="3620"/>
                </a:lnTo>
                <a:lnTo>
                  <a:pt x="2156" y="3632"/>
                </a:lnTo>
                <a:lnTo>
                  <a:pt x="2166" y="3640"/>
                </a:lnTo>
                <a:lnTo>
                  <a:pt x="2188" y="3654"/>
                </a:lnTo>
                <a:lnTo>
                  <a:pt x="2214" y="3668"/>
                </a:lnTo>
                <a:lnTo>
                  <a:pt x="2226" y="3676"/>
                </a:lnTo>
                <a:lnTo>
                  <a:pt x="2240" y="3686"/>
                </a:lnTo>
                <a:lnTo>
                  <a:pt x="2244" y="3692"/>
                </a:lnTo>
                <a:lnTo>
                  <a:pt x="2248" y="3698"/>
                </a:lnTo>
                <a:lnTo>
                  <a:pt x="2250" y="3704"/>
                </a:lnTo>
                <a:lnTo>
                  <a:pt x="2252" y="3710"/>
                </a:lnTo>
                <a:lnTo>
                  <a:pt x="2252" y="3722"/>
                </a:lnTo>
                <a:lnTo>
                  <a:pt x="2250" y="3734"/>
                </a:lnTo>
                <a:lnTo>
                  <a:pt x="2248" y="3746"/>
                </a:lnTo>
                <a:lnTo>
                  <a:pt x="2250" y="3754"/>
                </a:lnTo>
                <a:lnTo>
                  <a:pt x="2252" y="3760"/>
                </a:lnTo>
                <a:lnTo>
                  <a:pt x="2256" y="3768"/>
                </a:lnTo>
                <a:lnTo>
                  <a:pt x="2262" y="3774"/>
                </a:lnTo>
                <a:lnTo>
                  <a:pt x="2270" y="3782"/>
                </a:lnTo>
                <a:lnTo>
                  <a:pt x="2280" y="3790"/>
                </a:lnTo>
                <a:lnTo>
                  <a:pt x="2302" y="3806"/>
                </a:lnTo>
                <a:lnTo>
                  <a:pt x="2316" y="3820"/>
                </a:lnTo>
                <a:lnTo>
                  <a:pt x="2326" y="3834"/>
                </a:lnTo>
                <a:lnTo>
                  <a:pt x="2332" y="3844"/>
                </a:lnTo>
                <a:lnTo>
                  <a:pt x="2336" y="3852"/>
                </a:lnTo>
                <a:lnTo>
                  <a:pt x="2340" y="3858"/>
                </a:lnTo>
                <a:lnTo>
                  <a:pt x="2344" y="3858"/>
                </a:lnTo>
                <a:lnTo>
                  <a:pt x="2352" y="3856"/>
                </a:lnTo>
                <a:lnTo>
                  <a:pt x="2358" y="3850"/>
                </a:lnTo>
                <a:lnTo>
                  <a:pt x="2362" y="3844"/>
                </a:lnTo>
                <a:lnTo>
                  <a:pt x="2364" y="3840"/>
                </a:lnTo>
                <a:lnTo>
                  <a:pt x="2364" y="3836"/>
                </a:lnTo>
                <a:lnTo>
                  <a:pt x="2358" y="3822"/>
                </a:lnTo>
                <a:lnTo>
                  <a:pt x="2346" y="3804"/>
                </a:lnTo>
                <a:lnTo>
                  <a:pt x="2342" y="3794"/>
                </a:lnTo>
                <a:lnTo>
                  <a:pt x="2336" y="3790"/>
                </a:lnTo>
                <a:lnTo>
                  <a:pt x="2332" y="3788"/>
                </a:lnTo>
                <a:lnTo>
                  <a:pt x="2330" y="3790"/>
                </a:lnTo>
                <a:lnTo>
                  <a:pt x="2324" y="3792"/>
                </a:lnTo>
                <a:lnTo>
                  <a:pt x="2320" y="3792"/>
                </a:lnTo>
                <a:lnTo>
                  <a:pt x="2316" y="3790"/>
                </a:lnTo>
                <a:lnTo>
                  <a:pt x="2312" y="3784"/>
                </a:lnTo>
                <a:lnTo>
                  <a:pt x="2312" y="3780"/>
                </a:lnTo>
                <a:lnTo>
                  <a:pt x="2312" y="3772"/>
                </a:lnTo>
                <a:lnTo>
                  <a:pt x="2310" y="3766"/>
                </a:lnTo>
                <a:lnTo>
                  <a:pt x="2310" y="3758"/>
                </a:lnTo>
                <a:lnTo>
                  <a:pt x="2306" y="3750"/>
                </a:lnTo>
                <a:lnTo>
                  <a:pt x="2300" y="3736"/>
                </a:lnTo>
                <a:lnTo>
                  <a:pt x="2290" y="3716"/>
                </a:lnTo>
                <a:lnTo>
                  <a:pt x="2286" y="3702"/>
                </a:lnTo>
                <a:lnTo>
                  <a:pt x="2282" y="3688"/>
                </a:lnTo>
                <a:lnTo>
                  <a:pt x="2276" y="3668"/>
                </a:lnTo>
                <a:lnTo>
                  <a:pt x="2270" y="3656"/>
                </a:lnTo>
                <a:lnTo>
                  <a:pt x="2264" y="3646"/>
                </a:lnTo>
                <a:lnTo>
                  <a:pt x="2250" y="3630"/>
                </a:lnTo>
                <a:lnTo>
                  <a:pt x="2236" y="3612"/>
                </a:lnTo>
                <a:lnTo>
                  <a:pt x="2230" y="3600"/>
                </a:lnTo>
                <a:lnTo>
                  <a:pt x="2226" y="3588"/>
                </a:lnTo>
                <a:lnTo>
                  <a:pt x="2220" y="3576"/>
                </a:lnTo>
                <a:lnTo>
                  <a:pt x="2214" y="3564"/>
                </a:lnTo>
                <a:lnTo>
                  <a:pt x="2200" y="3544"/>
                </a:lnTo>
                <a:lnTo>
                  <a:pt x="2182" y="3524"/>
                </a:lnTo>
                <a:lnTo>
                  <a:pt x="2168" y="3504"/>
                </a:lnTo>
                <a:lnTo>
                  <a:pt x="2160" y="3490"/>
                </a:lnTo>
                <a:lnTo>
                  <a:pt x="2154" y="3474"/>
                </a:lnTo>
                <a:lnTo>
                  <a:pt x="2148" y="3456"/>
                </a:lnTo>
                <a:lnTo>
                  <a:pt x="2144" y="3438"/>
                </a:lnTo>
                <a:lnTo>
                  <a:pt x="2142" y="3422"/>
                </a:lnTo>
                <a:lnTo>
                  <a:pt x="2142" y="3410"/>
                </a:lnTo>
                <a:lnTo>
                  <a:pt x="2144" y="3406"/>
                </a:lnTo>
                <a:lnTo>
                  <a:pt x="2146" y="3404"/>
                </a:lnTo>
                <a:lnTo>
                  <a:pt x="2150" y="3404"/>
                </a:lnTo>
                <a:lnTo>
                  <a:pt x="2154" y="3406"/>
                </a:lnTo>
                <a:lnTo>
                  <a:pt x="2168" y="3414"/>
                </a:lnTo>
                <a:lnTo>
                  <a:pt x="2174" y="3414"/>
                </a:lnTo>
                <a:lnTo>
                  <a:pt x="2178" y="3414"/>
                </a:lnTo>
                <a:lnTo>
                  <a:pt x="2188" y="3418"/>
                </a:lnTo>
                <a:lnTo>
                  <a:pt x="2198" y="3424"/>
                </a:lnTo>
                <a:lnTo>
                  <a:pt x="2204" y="3426"/>
                </a:lnTo>
                <a:lnTo>
                  <a:pt x="2208" y="3432"/>
                </a:lnTo>
                <a:lnTo>
                  <a:pt x="2214" y="3448"/>
                </a:lnTo>
                <a:lnTo>
                  <a:pt x="2224" y="3476"/>
                </a:lnTo>
                <a:lnTo>
                  <a:pt x="2230" y="3494"/>
                </a:lnTo>
                <a:lnTo>
                  <a:pt x="2236" y="3514"/>
                </a:lnTo>
                <a:lnTo>
                  <a:pt x="2246" y="3532"/>
                </a:lnTo>
                <a:lnTo>
                  <a:pt x="2254" y="3550"/>
                </a:lnTo>
                <a:lnTo>
                  <a:pt x="2266" y="3568"/>
                </a:lnTo>
                <a:lnTo>
                  <a:pt x="2276" y="3582"/>
                </a:lnTo>
                <a:lnTo>
                  <a:pt x="2288" y="3594"/>
                </a:lnTo>
                <a:lnTo>
                  <a:pt x="2300" y="3604"/>
                </a:lnTo>
                <a:lnTo>
                  <a:pt x="2310" y="3612"/>
                </a:lnTo>
                <a:lnTo>
                  <a:pt x="2314" y="3618"/>
                </a:lnTo>
                <a:lnTo>
                  <a:pt x="2320" y="3632"/>
                </a:lnTo>
                <a:lnTo>
                  <a:pt x="2324" y="3640"/>
                </a:lnTo>
                <a:lnTo>
                  <a:pt x="2328" y="3646"/>
                </a:lnTo>
                <a:lnTo>
                  <a:pt x="2338" y="3654"/>
                </a:lnTo>
                <a:lnTo>
                  <a:pt x="2352" y="3660"/>
                </a:lnTo>
                <a:lnTo>
                  <a:pt x="2360" y="3664"/>
                </a:lnTo>
                <a:lnTo>
                  <a:pt x="2364" y="3668"/>
                </a:lnTo>
                <a:lnTo>
                  <a:pt x="2368" y="3672"/>
                </a:lnTo>
                <a:lnTo>
                  <a:pt x="2370" y="3676"/>
                </a:lnTo>
                <a:lnTo>
                  <a:pt x="2370" y="3684"/>
                </a:lnTo>
                <a:lnTo>
                  <a:pt x="2366" y="3694"/>
                </a:lnTo>
                <a:lnTo>
                  <a:pt x="2364" y="3702"/>
                </a:lnTo>
                <a:lnTo>
                  <a:pt x="2364" y="3712"/>
                </a:lnTo>
                <a:lnTo>
                  <a:pt x="2364" y="3716"/>
                </a:lnTo>
                <a:lnTo>
                  <a:pt x="2368" y="3720"/>
                </a:lnTo>
                <a:lnTo>
                  <a:pt x="2372" y="3726"/>
                </a:lnTo>
                <a:lnTo>
                  <a:pt x="2380" y="3730"/>
                </a:lnTo>
                <a:lnTo>
                  <a:pt x="2394" y="3738"/>
                </a:lnTo>
                <a:lnTo>
                  <a:pt x="2402" y="3744"/>
                </a:lnTo>
                <a:lnTo>
                  <a:pt x="2408" y="3750"/>
                </a:lnTo>
                <a:lnTo>
                  <a:pt x="2412" y="3756"/>
                </a:lnTo>
                <a:lnTo>
                  <a:pt x="2422" y="3774"/>
                </a:lnTo>
                <a:lnTo>
                  <a:pt x="2434" y="3786"/>
                </a:lnTo>
                <a:lnTo>
                  <a:pt x="2450" y="3804"/>
                </a:lnTo>
                <a:lnTo>
                  <a:pt x="2476" y="3830"/>
                </a:lnTo>
                <a:lnTo>
                  <a:pt x="2494" y="3850"/>
                </a:lnTo>
                <a:lnTo>
                  <a:pt x="2506" y="3868"/>
                </a:lnTo>
                <a:lnTo>
                  <a:pt x="2512" y="3882"/>
                </a:lnTo>
                <a:lnTo>
                  <a:pt x="2516" y="3894"/>
                </a:lnTo>
                <a:lnTo>
                  <a:pt x="2518" y="3904"/>
                </a:lnTo>
                <a:lnTo>
                  <a:pt x="2522" y="3914"/>
                </a:lnTo>
                <a:lnTo>
                  <a:pt x="2526" y="3926"/>
                </a:lnTo>
                <a:lnTo>
                  <a:pt x="2532" y="3938"/>
                </a:lnTo>
                <a:lnTo>
                  <a:pt x="2532" y="3948"/>
                </a:lnTo>
                <a:lnTo>
                  <a:pt x="2528" y="3958"/>
                </a:lnTo>
                <a:lnTo>
                  <a:pt x="2524" y="3968"/>
                </a:lnTo>
                <a:lnTo>
                  <a:pt x="2520" y="3978"/>
                </a:lnTo>
                <a:lnTo>
                  <a:pt x="2516" y="3988"/>
                </a:lnTo>
                <a:lnTo>
                  <a:pt x="2516" y="4000"/>
                </a:lnTo>
                <a:lnTo>
                  <a:pt x="2520" y="4012"/>
                </a:lnTo>
                <a:lnTo>
                  <a:pt x="2528" y="4024"/>
                </a:lnTo>
                <a:lnTo>
                  <a:pt x="2536" y="4032"/>
                </a:lnTo>
                <a:lnTo>
                  <a:pt x="2552" y="4046"/>
                </a:lnTo>
                <a:lnTo>
                  <a:pt x="2570" y="4060"/>
                </a:lnTo>
                <a:lnTo>
                  <a:pt x="2582" y="4068"/>
                </a:lnTo>
                <a:lnTo>
                  <a:pt x="2594" y="4080"/>
                </a:lnTo>
                <a:lnTo>
                  <a:pt x="2606" y="4090"/>
                </a:lnTo>
                <a:lnTo>
                  <a:pt x="2618" y="4098"/>
                </a:lnTo>
                <a:lnTo>
                  <a:pt x="2628" y="4102"/>
                </a:lnTo>
                <a:lnTo>
                  <a:pt x="2638" y="4104"/>
                </a:lnTo>
                <a:lnTo>
                  <a:pt x="2648" y="4106"/>
                </a:lnTo>
                <a:lnTo>
                  <a:pt x="2658" y="4110"/>
                </a:lnTo>
                <a:lnTo>
                  <a:pt x="2668" y="4116"/>
                </a:lnTo>
                <a:lnTo>
                  <a:pt x="2680" y="4126"/>
                </a:lnTo>
                <a:lnTo>
                  <a:pt x="2694" y="4138"/>
                </a:lnTo>
                <a:lnTo>
                  <a:pt x="2714" y="4150"/>
                </a:lnTo>
                <a:lnTo>
                  <a:pt x="2736" y="4162"/>
                </a:lnTo>
                <a:lnTo>
                  <a:pt x="2762" y="4176"/>
                </a:lnTo>
                <a:lnTo>
                  <a:pt x="2814" y="4198"/>
                </a:lnTo>
                <a:lnTo>
                  <a:pt x="2862" y="4218"/>
                </a:lnTo>
                <a:lnTo>
                  <a:pt x="2880" y="4222"/>
                </a:lnTo>
                <a:lnTo>
                  <a:pt x="2894" y="4222"/>
                </a:lnTo>
                <a:lnTo>
                  <a:pt x="2906" y="4218"/>
                </a:lnTo>
                <a:lnTo>
                  <a:pt x="2916" y="4212"/>
                </a:lnTo>
                <a:lnTo>
                  <a:pt x="2926" y="4206"/>
                </a:lnTo>
                <a:lnTo>
                  <a:pt x="2938" y="4200"/>
                </a:lnTo>
                <a:lnTo>
                  <a:pt x="2952" y="4198"/>
                </a:lnTo>
                <a:lnTo>
                  <a:pt x="2968" y="4198"/>
                </a:lnTo>
                <a:lnTo>
                  <a:pt x="2984" y="4204"/>
                </a:lnTo>
                <a:lnTo>
                  <a:pt x="2996" y="4210"/>
                </a:lnTo>
                <a:lnTo>
                  <a:pt x="3006" y="4220"/>
                </a:lnTo>
                <a:lnTo>
                  <a:pt x="3016" y="4230"/>
                </a:lnTo>
                <a:lnTo>
                  <a:pt x="3032" y="4252"/>
                </a:lnTo>
                <a:lnTo>
                  <a:pt x="3042" y="4264"/>
                </a:lnTo>
                <a:lnTo>
                  <a:pt x="3054" y="4278"/>
                </a:lnTo>
                <a:lnTo>
                  <a:pt x="3074" y="4294"/>
                </a:lnTo>
                <a:lnTo>
                  <a:pt x="3086" y="4304"/>
                </a:lnTo>
                <a:lnTo>
                  <a:pt x="3096" y="4306"/>
                </a:lnTo>
                <a:lnTo>
                  <a:pt x="3104" y="4306"/>
                </a:lnTo>
                <a:lnTo>
                  <a:pt x="3116" y="4306"/>
                </a:lnTo>
                <a:lnTo>
                  <a:pt x="3124" y="4310"/>
                </a:lnTo>
                <a:lnTo>
                  <a:pt x="3140" y="4316"/>
                </a:lnTo>
                <a:lnTo>
                  <a:pt x="3146" y="4322"/>
                </a:lnTo>
                <a:lnTo>
                  <a:pt x="3150" y="4326"/>
                </a:lnTo>
                <a:lnTo>
                  <a:pt x="3154" y="4328"/>
                </a:lnTo>
                <a:lnTo>
                  <a:pt x="3162" y="4328"/>
                </a:lnTo>
                <a:lnTo>
                  <a:pt x="3174" y="4332"/>
                </a:lnTo>
                <a:lnTo>
                  <a:pt x="3186" y="4338"/>
                </a:lnTo>
                <a:lnTo>
                  <a:pt x="3196" y="4342"/>
                </a:lnTo>
                <a:lnTo>
                  <a:pt x="3204" y="4346"/>
                </a:lnTo>
                <a:lnTo>
                  <a:pt x="3206" y="4346"/>
                </a:lnTo>
                <a:lnTo>
                  <a:pt x="3206" y="4344"/>
                </a:lnTo>
                <a:lnTo>
                  <a:pt x="3204" y="4342"/>
                </a:lnTo>
                <a:lnTo>
                  <a:pt x="3202" y="4340"/>
                </a:lnTo>
                <a:lnTo>
                  <a:pt x="3210" y="4344"/>
                </a:lnTo>
                <a:lnTo>
                  <a:pt x="3214" y="4346"/>
                </a:lnTo>
                <a:lnTo>
                  <a:pt x="3218" y="4346"/>
                </a:lnTo>
                <a:lnTo>
                  <a:pt x="3228" y="4344"/>
                </a:lnTo>
                <a:lnTo>
                  <a:pt x="3234" y="4342"/>
                </a:lnTo>
                <a:lnTo>
                  <a:pt x="3236" y="4340"/>
                </a:lnTo>
                <a:lnTo>
                  <a:pt x="3234" y="4340"/>
                </a:lnTo>
                <a:lnTo>
                  <a:pt x="3232" y="4338"/>
                </a:lnTo>
                <a:lnTo>
                  <a:pt x="3230" y="4336"/>
                </a:lnTo>
                <a:lnTo>
                  <a:pt x="3230" y="4334"/>
                </a:lnTo>
                <a:lnTo>
                  <a:pt x="3234" y="4334"/>
                </a:lnTo>
                <a:lnTo>
                  <a:pt x="3236" y="4334"/>
                </a:lnTo>
                <a:lnTo>
                  <a:pt x="3238" y="4334"/>
                </a:lnTo>
                <a:lnTo>
                  <a:pt x="3240" y="4332"/>
                </a:lnTo>
                <a:lnTo>
                  <a:pt x="3240" y="4330"/>
                </a:lnTo>
                <a:lnTo>
                  <a:pt x="3244" y="4336"/>
                </a:lnTo>
                <a:lnTo>
                  <a:pt x="3248" y="4344"/>
                </a:lnTo>
                <a:lnTo>
                  <a:pt x="3252" y="4348"/>
                </a:lnTo>
                <a:lnTo>
                  <a:pt x="3254" y="4352"/>
                </a:lnTo>
                <a:lnTo>
                  <a:pt x="3252" y="4354"/>
                </a:lnTo>
                <a:lnTo>
                  <a:pt x="3252" y="4358"/>
                </a:lnTo>
                <a:lnTo>
                  <a:pt x="3250" y="4358"/>
                </a:lnTo>
                <a:lnTo>
                  <a:pt x="3246" y="4354"/>
                </a:lnTo>
                <a:lnTo>
                  <a:pt x="3244" y="4352"/>
                </a:lnTo>
                <a:lnTo>
                  <a:pt x="3242" y="4352"/>
                </a:lnTo>
                <a:lnTo>
                  <a:pt x="3240" y="4354"/>
                </a:lnTo>
                <a:lnTo>
                  <a:pt x="3238" y="4358"/>
                </a:lnTo>
                <a:lnTo>
                  <a:pt x="3242" y="4362"/>
                </a:lnTo>
                <a:lnTo>
                  <a:pt x="3248" y="4366"/>
                </a:lnTo>
                <a:lnTo>
                  <a:pt x="3252" y="4374"/>
                </a:lnTo>
                <a:lnTo>
                  <a:pt x="3260" y="4382"/>
                </a:lnTo>
                <a:lnTo>
                  <a:pt x="3266" y="4388"/>
                </a:lnTo>
                <a:lnTo>
                  <a:pt x="3274" y="4394"/>
                </a:lnTo>
                <a:lnTo>
                  <a:pt x="3278" y="4398"/>
                </a:lnTo>
                <a:lnTo>
                  <a:pt x="3282" y="4406"/>
                </a:lnTo>
                <a:lnTo>
                  <a:pt x="3288" y="4418"/>
                </a:lnTo>
                <a:lnTo>
                  <a:pt x="3296" y="4426"/>
                </a:lnTo>
                <a:lnTo>
                  <a:pt x="3304" y="4434"/>
                </a:lnTo>
                <a:lnTo>
                  <a:pt x="3316" y="4446"/>
                </a:lnTo>
                <a:lnTo>
                  <a:pt x="3318" y="4450"/>
                </a:lnTo>
                <a:lnTo>
                  <a:pt x="3318" y="4452"/>
                </a:lnTo>
                <a:lnTo>
                  <a:pt x="3314" y="4454"/>
                </a:lnTo>
                <a:lnTo>
                  <a:pt x="3310" y="4456"/>
                </a:lnTo>
                <a:lnTo>
                  <a:pt x="3310" y="4458"/>
                </a:lnTo>
                <a:lnTo>
                  <a:pt x="3316" y="4460"/>
                </a:lnTo>
                <a:lnTo>
                  <a:pt x="3318" y="4460"/>
                </a:lnTo>
                <a:lnTo>
                  <a:pt x="3320" y="4462"/>
                </a:lnTo>
                <a:lnTo>
                  <a:pt x="3320" y="4468"/>
                </a:lnTo>
                <a:lnTo>
                  <a:pt x="3318" y="4474"/>
                </a:lnTo>
                <a:lnTo>
                  <a:pt x="3316" y="4474"/>
                </a:lnTo>
                <a:lnTo>
                  <a:pt x="3314" y="4474"/>
                </a:lnTo>
                <a:lnTo>
                  <a:pt x="3312" y="4480"/>
                </a:lnTo>
                <a:lnTo>
                  <a:pt x="3312" y="4490"/>
                </a:lnTo>
                <a:lnTo>
                  <a:pt x="3314" y="4498"/>
                </a:lnTo>
                <a:lnTo>
                  <a:pt x="3318" y="4504"/>
                </a:lnTo>
                <a:lnTo>
                  <a:pt x="3322" y="4506"/>
                </a:lnTo>
                <a:lnTo>
                  <a:pt x="3330" y="4510"/>
                </a:lnTo>
                <a:lnTo>
                  <a:pt x="3336" y="4514"/>
                </a:lnTo>
                <a:lnTo>
                  <a:pt x="3338" y="4518"/>
                </a:lnTo>
                <a:lnTo>
                  <a:pt x="3340" y="4520"/>
                </a:lnTo>
                <a:lnTo>
                  <a:pt x="3342" y="4520"/>
                </a:lnTo>
                <a:lnTo>
                  <a:pt x="3348" y="4512"/>
                </a:lnTo>
                <a:lnTo>
                  <a:pt x="3350" y="4510"/>
                </a:lnTo>
                <a:lnTo>
                  <a:pt x="3352" y="4508"/>
                </a:lnTo>
                <a:lnTo>
                  <a:pt x="3348" y="4506"/>
                </a:lnTo>
                <a:lnTo>
                  <a:pt x="3338" y="4498"/>
                </a:lnTo>
                <a:lnTo>
                  <a:pt x="3336" y="4494"/>
                </a:lnTo>
                <a:lnTo>
                  <a:pt x="3336" y="4492"/>
                </a:lnTo>
                <a:lnTo>
                  <a:pt x="3336" y="4490"/>
                </a:lnTo>
                <a:lnTo>
                  <a:pt x="3338" y="4492"/>
                </a:lnTo>
                <a:lnTo>
                  <a:pt x="3342" y="4494"/>
                </a:lnTo>
                <a:lnTo>
                  <a:pt x="3348" y="4496"/>
                </a:lnTo>
                <a:lnTo>
                  <a:pt x="3354" y="4500"/>
                </a:lnTo>
                <a:lnTo>
                  <a:pt x="3358" y="4506"/>
                </a:lnTo>
                <a:lnTo>
                  <a:pt x="3360" y="4514"/>
                </a:lnTo>
                <a:lnTo>
                  <a:pt x="3360" y="4518"/>
                </a:lnTo>
                <a:lnTo>
                  <a:pt x="3362" y="4522"/>
                </a:lnTo>
                <a:lnTo>
                  <a:pt x="3366" y="4524"/>
                </a:lnTo>
                <a:lnTo>
                  <a:pt x="3370" y="4524"/>
                </a:lnTo>
                <a:lnTo>
                  <a:pt x="3374" y="4526"/>
                </a:lnTo>
                <a:lnTo>
                  <a:pt x="3384" y="4532"/>
                </a:lnTo>
                <a:lnTo>
                  <a:pt x="3400" y="4544"/>
                </a:lnTo>
                <a:lnTo>
                  <a:pt x="3402" y="4548"/>
                </a:lnTo>
                <a:lnTo>
                  <a:pt x="3402" y="4552"/>
                </a:lnTo>
                <a:lnTo>
                  <a:pt x="3402" y="4558"/>
                </a:lnTo>
                <a:lnTo>
                  <a:pt x="3402" y="4562"/>
                </a:lnTo>
                <a:lnTo>
                  <a:pt x="3398" y="4566"/>
                </a:lnTo>
                <a:lnTo>
                  <a:pt x="3398" y="4568"/>
                </a:lnTo>
                <a:lnTo>
                  <a:pt x="3400" y="4572"/>
                </a:lnTo>
                <a:lnTo>
                  <a:pt x="3404" y="4576"/>
                </a:lnTo>
                <a:lnTo>
                  <a:pt x="3408" y="4578"/>
                </a:lnTo>
                <a:lnTo>
                  <a:pt x="3412" y="4578"/>
                </a:lnTo>
                <a:lnTo>
                  <a:pt x="3414" y="4580"/>
                </a:lnTo>
                <a:lnTo>
                  <a:pt x="3416" y="4580"/>
                </a:lnTo>
                <a:lnTo>
                  <a:pt x="3416" y="4576"/>
                </a:lnTo>
                <a:lnTo>
                  <a:pt x="3414" y="4574"/>
                </a:lnTo>
                <a:lnTo>
                  <a:pt x="3410" y="4570"/>
                </a:lnTo>
                <a:lnTo>
                  <a:pt x="3408" y="4566"/>
                </a:lnTo>
                <a:lnTo>
                  <a:pt x="3408" y="4564"/>
                </a:lnTo>
                <a:lnTo>
                  <a:pt x="3410" y="4562"/>
                </a:lnTo>
                <a:lnTo>
                  <a:pt x="3414" y="4562"/>
                </a:lnTo>
                <a:lnTo>
                  <a:pt x="3414" y="4564"/>
                </a:lnTo>
                <a:lnTo>
                  <a:pt x="3416" y="4566"/>
                </a:lnTo>
                <a:lnTo>
                  <a:pt x="3418" y="4568"/>
                </a:lnTo>
                <a:lnTo>
                  <a:pt x="3420" y="4570"/>
                </a:lnTo>
                <a:lnTo>
                  <a:pt x="3422" y="4572"/>
                </a:lnTo>
                <a:lnTo>
                  <a:pt x="3422" y="4576"/>
                </a:lnTo>
                <a:lnTo>
                  <a:pt x="3422" y="4582"/>
                </a:lnTo>
                <a:lnTo>
                  <a:pt x="3422" y="4586"/>
                </a:lnTo>
                <a:lnTo>
                  <a:pt x="3428" y="4592"/>
                </a:lnTo>
                <a:lnTo>
                  <a:pt x="3430" y="4596"/>
                </a:lnTo>
                <a:lnTo>
                  <a:pt x="3432" y="4594"/>
                </a:lnTo>
                <a:lnTo>
                  <a:pt x="3434" y="4588"/>
                </a:lnTo>
                <a:lnTo>
                  <a:pt x="3436" y="4584"/>
                </a:lnTo>
                <a:lnTo>
                  <a:pt x="3440" y="4584"/>
                </a:lnTo>
                <a:lnTo>
                  <a:pt x="3454" y="4586"/>
                </a:lnTo>
                <a:lnTo>
                  <a:pt x="3464" y="4590"/>
                </a:lnTo>
                <a:lnTo>
                  <a:pt x="3472" y="4592"/>
                </a:lnTo>
                <a:lnTo>
                  <a:pt x="3478" y="4592"/>
                </a:lnTo>
                <a:lnTo>
                  <a:pt x="3480" y="4594"/>
                </a:lnTo>
                <a:lnTo>
                  <a:pt x="3482" y="4602"/>
                </a:lnTo>
                <a:lnTo>
                  <a:pt x="3484" y="4606"/>
                </a:lnTo>
                <a:lnTo>
                  <a:pt x="3484" y="4608"/>
                </a:lnTo>
                <a:lnTo>
                  <a:pt x="3486" y="4612"/>
                </a:lnTo>
                <a:lnTo>
                  <a:pt x="3490" y="4614"/>
                </a:lnTo>
                <a:lnTo>
                  <a:pt x="3498" y="4618"/>
                </a:lnTo>
                <a:lnTo>
                  <a:pt x="3498" y="4616"/>
                </a:lnTo>
                <a:lnTo>
                  <a:pt x="3498" y="4612"/>
                </a:lnTo>
                <a:lnTo>
                  <a:pt x="3500" y="4608"/>
                </a:lnTo>
                <a:lnTo>
                  <a:pt x="3502" y="4606"/>
                </a:lnTo>
                <a:lnTo>
                  <a:pt x="3504" y="4606"/>
                </a:lnTo>
                <a:lnTo>
                  <a:pt x="3506" y="4608"/>
                </a:lnTo>
                <a:lnTo>
                  <a:pt x="3506" y="4612"/>
                </a:lnTo>
                <a:lnTo>
                  <a:pt x="3508" y="4618"/>
                </a:lnTo>
                <a:lnTo>
                  <a:pt x="3510" y="4626"/>
                </a:lnTo>
                <a:lnTo>
                  <a:pt x="3510" y="4634"/>
                </a:lnTo>
                <a:lnTo>
                  <a:pt x="3510" y="4636"/>
                </a:lnTo>
                <a:lnTo>
                  <a:pt x="3512" y="4638"/>
                </a:lnTo>
                <a:lnTo>
                  <a:pt x="3516" y="4638"/>
                </a:lnTo>
                <a:lnTo>
                  <a:pt x="3528" y="4636"/>
                </a:lnTo>
                <a:lnTo>
                  <a:pt x="3530" y="4636"/>
                </a:lnTo>
                <a:lnTo>
                  <a:pt x="3532" y="4634"/>
                </a:lnTo>
                <a:lnTo>
                  <a:pt x="3532" y="4632"/>
                </a:lnTo>
                <a:lnTo>
                  <a:pt x="3534" y="4628"/>
                </a:lnTo>
                <a:lnTo>
                  <a:pt x="3538" y="4628"/>
                </a:lnTo>
                <a:lnTo>
                  <a:pt x="3544" y="4626"/>
                </a:lnTo>
                <a:lnTo>
                  <a:pt x="3548" y="4624"/>
                </a:lnTo>
                <a:lnTo>
                  <a:pt x="3548" y="4622"/>
                </a:lnTo>
                <a:lnTo>
                  <a:pt x="3548" y="4620"/>
                </a:lnTo>
                <a:lnTo>
                  <a:pt x="3542" y="4612"/>
                </a:lnTo>
                <a:lnTo>
                  <a:pt x="3536" y="4604"/>
                </a:lnTo>
                <a:lnTo>
                  <a:pt x="3534" y="4600"/>
                </a:lnTo>
                <a:lnTo>
                  <a:pt x="3534" y="4598"/>
                </a:lnTo>
                <a:lnTo>
                  <a:pt x="3532" y="4598"/>
                </a:lnTo>
                <a:lnTo>
                  <a:pt x="3530" y="4598"/>
                </a:lnTo>
                <a:lnTo>
                  <a:pt x="3528" y="4596"/>
                </a:lnTo>
                <a:lnTo>
                  <a:pt x="3526" y="4592"/>
                </a:lnTo>
                <a:lnTo>
                  <a:pt x="3528" y="4586"/>
                </a:lnTo>
                <a:lnTo>
                  <a:pt x="3530" y="4586"/>
                </a:lnTo>
                <a:lnTo>
                  <a:pt x="3534" y="4584"/>
                </a:lnTo>
                <a:lnTo>
                  <a:pt x="3538" y="4584"/>
                </a:lnTo>
                <a:lnTo>
                  <a:pt x="3544" y="4582"/>
                </a:lnTo>
                <a:lnTo>
                  <a:pt x="3550" y="4576"/>
                </a:lnTo>
                <a:lnTo>
                  <a:pt x="3558" y="4566"/>
                </a:lnTo>
                <a:lnTo>
                  <a:pt x="3558" y="4564"/>
                </a:lnTo>
                <a:lnTo>
                  <a:pt x="3558" y="4562"/>
                </a:lnTo>
                <a:lnTo>
                  <a:pt x="3558" y="4558"/>
                </a:lnTo>
                <a:lnTo>
                  <a:pt x="3562" y="4556"/>
                </a:lnTo>
                <a:lnTo>
                  <a:pt x="3568" y="4554"/>
                </a:lnTo>
                <a:lnTo>
                  <a:pt x="3568" y="4552"/>
                </a:lnTo>
                <a:lnTo>
                  <a:pt x="3572" y="4550"/>
                </a:lnTo>
                <a:lnTo>
                  <a:pt x="3578" y="4548"/>
                </a:lnTo>
                <a:lnTo>
                  <a:pt x="3588" y="4552"/>
                </a:lnTo>
                <a:lnTo>
                  <a:pt x="3598" y="4558"/>
                </a:lnTo>
                <a:lnTo>
                  <a:pt x="3606" y="4566"/>
                </a:lnTo>
                <a:lnTo>
                  <a:pt x="3608" y="4568"/>
                </a:lnTo>
                <a:lnTo>
                  <a:pt x="3608" y="4570"/>
                </a:lnTo>
                <a:lnTo>
                  <a:pt x="3608" y="4574"/>
                </a:lnTo>
                <a:lnTo>
                  <a:pt x="3608" y="4578"/>
                </a:lnTo>
                <a:lnTo>
                  <a:pt x="3610" y="4580"/>
                </a:lnTo>
                <a:lnTo>
                  <a:pt x="3612" y="4580"/>
                </a:lnTo>
                <a:lnTo>
                  <a:pt x="3616" y="4576"/>
                </a:lnTo>
                <a:lnTo>
                  <a:pt x="3616" y="4578"/>
                </a:lnTo>
                <a:lnTo>
                  <a:pt x="3618" y="4578"/>
                </a:lnTo>
                <a:lnTo>
                  <a:pt x="3620" y="4578"/>
                </a:lnTo>
                <a:lnTo>
                  <a:pt x="3622" y="4576"/>
                </a:lnTo>
                <a:lnTo>
                  <a:pt x="3620" y="4578"/>
                </a:lnTo>
                <a:lnTo>
                  <a:pt x="3618" y="4586"/>
                </a:lnTo>
                <a:lnTo>
                  <a:pt x="3614" y="4596"/>
                </a:lnTo>
                <a:lnTo>
                  <a:pt x="3614" y="4600"/>
                </a:lnTo>
                <a:lnTo>
                  <a:pt x="3614" y="4604"/>
                </a:lnTo>
                <a:lnTo>
                  <a:pt x="3622" y="4620"/>
                </a:lnTo>
                <a:lnTo>
                  <a:pt x="3628" y="4628"/>
                </a:lnTo>
                <a:lnTo>
                  <a:pt x="3634" y="4636"/>
                </a:lnTo>
                <a:lnTo>
                  <a:pt x="3636" y="4640"/>
                </a:lnTo>
                <a:lnTo>
                  <a:pt x="3638" y="4642"/>
                </a:lnTo>
                <a:lnTo>
                  <a:pt x="3640" y="4644"/>
                </a:lnTo>
                <a:lnTo>
                  <a:pt x="3642" y="4648"/>
                </a:lnTo>
                <a:lnTo>
                  <a:pt x="3642" y="4658"/>
                </a:lnTo>
                <a:lnTo>
                  <a:pt x="3644" y="4660"/>
                </a:lnTo>
                <a:lnTo>
                  <a:pt x="3648" y="4664"/>
                </a:lnTo>
                <a:lnTo>
                  <a:pt x="3652" y="4666"/>
                </a:lnTo>
                <a:lnTo>
                  <a:pt x="3654" y="4670"/>
                </a:lnTo>
                <a:lnTo>
                  <a:pt x="3654" y="4674"/>
                </a:lnTo>
                <a:lnTo>
                  <a:pt x="3652" y="4678"/>
                </a:lnTo>
                <a:lnTo>
                  <a:pt x="3650" y="4688"/>
                </a:lnTo>
                <a:lnTo>
                  <a:pt x="3650" y="4692"/>
                </a:lnTo>
                <a:lnTo>
                  <a:pt x="3652" y="4698"/>
                </a:lnTo>
                <a:lnTo>
                  <a:pt x="3658" y="4704"/>
                </a:lnTo>
                <a:lnTo>
                  <a:pt x="3658" y="4708"/>
                </a:lnTo>
                <a:lnTo>
                  <a:pt x="3656" y="4710"/>
                </a:lnTo>
                <a:lnTo>
                  <a:pt x="3654" y="4714"/>
                </a:lnTo>
                <a:lnTo>
                  <a:pt x="3650" y="4716"/>
                </a:lnTo>
                <a:lnTo>
                  <a:pt x="3648" y="4722"/>
                </a:lnTo>
                <a:lnTo>
                  <a:pt x="3646" y="4730"/>
                </a:lnTo>
                <a:lnTo>
                  <a:pt x="3648" y="4744"/>
                </a:lnTo>
                <a:lnTo>
                  <a:pt x="3650" y="4758"/>
                </a:lnTo>
                <a:lnTo>
                  <a:pt x="3650" y="4770"/>
                </a:lnTo>
                <a:lnTo>
                  <a:pt x="3648" y="4790"/>
                </a:lnTo>
                <a:lnTo>
                  <a:pt x="3648" y="4802"/>
                </a:lnTo>
                <a:lnTo>
                  <a:pt x="3650" y="4806"/>
                </a:lnTo>
                <a:lnTo>
                  <a:pt x="3652" y="4808"/>
                </a:lnTo>
                <a:lnTo>
                  <a:pt x="3654" y="4812"/>
                </a:lnTo>
                <a:lnTo>
                  <a:pt x="3656" y="4818"/>
                </a:lnTo>
                <a:lnTo>
                  <a:pt x="3654" y="4826"/>
                </a:lnTo>
                <a:lnTo>
                  <a:pt x="3650" y="4836"/>
                </a:lnTo>
                <a:lnTo>
                  <a:pt x="3646" y="4846"/>
                </a:lnTo>
                <a:lnTo>
                  <a:pt x="3640" y="4856"/>
                </a:lnTo>
                <a:lnTo>
                  <a:pt x="3634" y="4862"/>
                </a:lnTo>
                <a:lnTo>
                  <a:pt x="3628" y="4864"/>
                </a:lnTo>
                <a:lnTo>
                  <a:pt x="3616" y="4866"/>
                </a:lnTo>
                <a:lnTo>
                  <a:pt x="3606" y="4870"/>
                </a:lnTo>
                <a:lnTo>
                  <a:pt x="3602" y="4872"/>
                </a:lnTo>
                <a:lnTo>
                  <a:pt x="3600" y="4876"/>
                </a:lnTo>
                <a:lnTo>
                  <a:pt x="3600" y="4882"/>
                </a:lnTo>
                <a:lnTo>
                  <a:pt x="3600" y="4888"/>
                </a:lnTo>
                <a:lnTo>
                  <a:pt x="3602" y="4892"/>
                </a:lnTo>
                <a:lnTo>
                  <a:pt x="3600" y="4896"/>
                </a:lnTo>
                <a:lnTo>
                  <a:pt x="3592" y="4898"/>
                </a:lnTo>
                <a:lnTo>
                  <a:pt x="3590" y="4900"/>
                </a:lnTo>
                <a:lnTo>
                  <a:pt x="3588" y="4904"/>
                </a:lnTo>
                <a:lnTo>
                  <a:pt x="3590" y="4910"/>
                </a:lnTo>
                <a:lnTo>
                  <a:pt x="3594" y="4918"/>
                </a:lnTo>
                <a:lnTo>
                  <a:pt x="3594" y="4922"/>
                </a:lnTo>
                <a:lnTo>
                  <a:pt x="3594" y="4926"/>
                </a:lnTo>
                <a:lnTo>
                  <a:pt x="3588" y="4932"/>
                </a:lnTo>
                <a:lnTo>
                  <a:pt x="3580" y="4934"/>
                </a:lnTo>
                <a:lnTo>
                  <a:pt x="3570" y="4938"/>
                </a:lnTo>
                <a:lnTo>
                  <a:pt x="3560" y="4942"/>
                </a:lnTo>
                <a:lnTo>
                  <a:pt x="3552" y="4946"/>
                </a:lnTo>
                <a:lnTo>
                  <a:pt x="3546" y="4952"/>
                </a:lnTo>
                <a:lnTo>
                  <a:pt x="3546" y="4956"/>
                </a:lnTo>
                <a:lnTo>
                  <a:pt x="3546" y="4962"/>
                </a:lnTo>
                <a:lnTo>
                  <a:pt x="3546" y="4974"/>
                </a:lnTo>
                <a:lnTo>
                  <a:pt x="3546" y="4984"/>
                </a:lnTo>
                <a:lnTo>
                  <a:pt x="3542" y="4990"/>
                </a:lnTo>
                <a:lnTo>
                  <a:pt x="3540" y="4994"/>
                </a:lnTo>
                <a:lnTo>
                  <a:pt x="3532" y="5002"/>
                </a:lnTo>
                <a:lnTo>
                  <a:pt x="3530" y="5008"/>
                </a:lnTo>
                <a:lnTo>
                  <a:pt x="3530" y="5016"/>
                </a:lnTo>
                <a:lnTo>
                  <a:pt x="3530" y="5024"/>
                </a:lnTo>
                <a:lnTo>
                  <a:pt x="3528" y="5030"/>
                </a:lnTo>
                <a:lnTo>
                  <a:pt x="3524" y="5032"/>
                </a:lnTo>
                <a:lnTo>
                  <a:pt x="3520" y="5032"/>
                </a:lnTo>
                <a:lnTo>
                  <a:pt x="3516" y="5034"/>
                </a:lnTo>
                <a:lnTo>
                  <a:pt x="3512" y="5038"/>
                </a:lnTo>
                <a:lnTo>
                  <a:pt x="3510" y="5044"/>
                </a:lnTo>
                <a:lnTo>
                  <a:pt x="3512" y="5054"/>
                </a:lnTo>
                <a:lnTo>
                  <a:pt x="3516" y="5070"/>
                </a:lnTo>
                <a:lnTo>
                  <a:pt x="3516" y="5082"/>
                </a:lnTo>
                <a:lnTo>
                  <a:pt x="3516" y="5090"/>
                </a:lnTo>
                <a:lnTo>
                  <a:pt x="3514" y="5094"/>
                </a:lnTo>
                <a:lnTo>
                  <a:pt x="3514" y="5098"/>
                </a:lnTo>
                <a:lnTo>
                  <a:pt x="3514" y="5100"/>
                </a:lnTo>
                <a:lnTo>
                  <a:pt x="3524" y="5112"/>
                </a:lnTo>
                <a:lnTo>
                  <a:pt x="3532" y="5118"/>
                </a:lnTo>
                <a:lnTo>
                  <a:pt x="3538" y="5120"/>
                </a:lnTo>
                <a:lnTo>
                  <a:pt x="3542" y="5118"/>
                </a:lnTo>
                <a:lnTo>
                  <a:pt x="3546" y="5116"/>
                </a:lnTo>
                <a:lnTo>
                  <a:pt x="3550" y="5110"/>
                </a:lnTo>
                <a:lnTo>
                  <a:pt x="3552" y="5110"/>
                </a:lnTo>
                <a:lnTo>
                  <a:pt x="3552" y="5114"/>
                </a:lnTo>
                <a:lnTo>
                  <a:pt x="3552" y="5128"/>
                </a:lnTo>
                <a:lnTo>
                  <a:pt x="3550" y="5140"/>
                </a:lnTo>
                <a:lnTo>
                  <a:pt x="3548" y="5144"/>
                </a:lnTo>
                <a:lnTo>
                  <a:pt x="3544" y="5148"/>
                </a:lnTo>
                <a:lnTo>
                  <a:pt x="3540" y="5152"/>
                </a:lnTo>
                <a:lnTo>
                  <a:pt x="3534" y="5154"/>
                </a:lnTo>
                <a:lnTo>
                  <a:pt x="3520" y="5170"/>
                </a:lnTo>
                <a:lnTo>
                  <a:pt x="3508" y="5184"/>
                </a:lnTo>
                <a:lnTo>
                  <a:pt x="3502" y="5196"/>
                </a:lnTo>
                <a:lnTo>
                  <a:pt x="3498" y="5208"/>
                </a:lnTo>
                <a:lnTo>
                  <a:pt x="3496" y="5218"/>
                </a:lnTo>
                <a:lnTo>
                  <a:pt x="3496" y="5228"/>
                </a:lnTo>
                <a:lnTo>
                  <a:pt x="3498" y="5244"/>
                </a:lnTo>
                <a:lnTo>
                  <a:pt x="3502" y="5250"/>
                </a:lnTo>
                <a:lnTo>
                  <a:pt x="3504" y="5254"/>
                </a:lnTo>
                <a:lnTo>
                  <a:pt x="3512" y="5260"/>
                </a:lnTo>
                <a:lnTo>
                  <a:pt x="3514" y="5262"/>
                </a:lnTo>
                <a:lnTo>
                  <a:pt x="3516" y="5264"/>
                </a:lnTo>
                <a:lnTo>
                  <a:pt x="3514" y="5268"/>
                </a:lnTo>
                <a:lnTo>
                  <a:pt x="3508" y="5272"/>
                </a:lnTo>
                <a:lnTo>
                  <a:pt x="3504" y="5276"/>
                </a:lnTo>
                <a:lnTo>
                  <a:pt x="3502" y="5280"/>
                </a:lnTo>
                <a:lnTo>
                  <a:pt x="3502" y="5282"/>
                </a:lnTo>
                <a:lnTo>
                  <a:pt x="3504" y="5286"/>
                </a:lnTo>
                <a:lnTo>
                  <a:pt x="3510" y="5292"/>
                </a:lnTo>
                <a:lnTo>
                  <a:pt x="3518" y="5298"/>
                </a:lnTo>
                <a:lnTo>
                  <a:pt x="3540" y="5310"/>
                </a:lnTo>
                <a:lnTo>
                  <a:pt x="3550" y="5318"/>
                </a:lnTo>
                <a:lnTo>
                  <a:pt x="3552" y="5322"/>
                </a:lnTo>
                <a:lnTo>
                  <a:pt x="3554" y="5328"/>
                </a:lnTo>
                <a:lnTo>
                  <a:pt x="3558" y="5342"/>
                </a:lnTo>
                <a:lnTo>
                  <a:pt x="3564" y="5354"/>
                </a:lnTo>
                <a:lnTo>
                  <a:pt x="3570" y="5364"/>
                </a:lnTo>
                <a:lnTo>
                  <a:pt x="3576" y="5372"/>
                </a:lnTo>
                <a:lnTo>
                  <a:pt x="3588" y="5388"/>
                </a:lnTo>
                <a:lnTo>
                  <a:pt x="3592" y="5398"/>
                </a:lnTo>
                <a:lnTo>
                  <a:pt x="3596" y="5410"/>
                </a:lnTo>
                <a:lnTo>
                  <a:pt x="3600" y="5424"/>
                </a:lnTo>
                <a:lnTo>
                  <a:pt x="3606" y="5438"/>
                </a:lnTo>
                <a:lnTo>
                  <a:pt x="3618" y="5468"/>
                </a:lnTo>
                <a:lnTo>
                  <a:pt x="3632" y="5498"/>
                </a:lnTo>
                <a:lnTo>
                  <a:pt x="3638" y="5512"/>
                </a:lnTo>
                <a:lnTo>
                  <a:pt x="3642" y="5526"/>
                </a:lnTo>
                <a:lnTo>
                  <a:pt x="3644" y="5536"/>
                </a:lnTo>
                <a:lnTo>
                  <a:pt x="3648" y="5544"/>
                </a:lnTo>
                <a:lnTo>
                  <a:pt x="3654" y="5554"/>
                </a:lnTo>
                <a:lnTo>
                  <a:pt x="3660" y="5564"/>
                </a:lnTo>
                <a:lnTo>
                  <a:pt x="3660" y="5570"/>
                </a:lnTo>
                <a:lnTo>
                  <a:pt x="3662" y="5576"/>
                </a:lnTo>
                <a:lnTo>
                  <a:pt x="3664" y="5584"/>
                </a:lnTo>
                <a:lnTo>
                  <a:pt x="3668" y="5594"/>
                </a:lnTo>
                <a:lnTo>
                  <a:pt x="3682" y="5612"/>
                </a:lnTo>
                <a:lnTo>
                  <a:pt x="3688" y="5622"/>
                </a:lnTo>
                <a:lnTo>
                  <a:pt x="3694" y="5632"/>
                </a:lnTo>
                <a:lnTo>
                  <a:pt x="3698" y="5644"/>
                </a:lnTo>
                <a:lnTo>
                  <a:pt x="3698" y="5656"/>
                </a:lnTo>
                <a:lnTo>
                  <a:pt x="3698" y="5670"/>
                </a:lnTo>
                <a:lnTo>
                  <a:pt x="3700" y="5680"/>
                </a:lnTo>
                <a:lnTo>
                  <a:pt x="3704" y="5690"/>
                </a:lnTo>
                <a:lnTo>
                  <a:pt x="3712" y="5700"/>
                </a:lnTo>
                <a:lnTo>
                  <a:pt x="3724" y="5714"/>
                </a:lnTo>
                <a:lnTo>
                  <a:pt x="3730" y="5720"/>
                </a:lnTo>
                <a:lnTo>
                  <a:pt x="3734" y="5728"/>
                </a:lnTo>
                <a:lnTo>
                  <a:pt x="3742" y="5738"/>
                </a:lnTo>
                <a:lnTo>
                  <a:pt x="3752" y="5750"/>
                </a:lnTo>
                <a:lnTo>
                  <a:pt x="3776" y="5766"/>
                </a:lnTo>
                <a:lnTo>
                  <a:pt x="3814" y="5790"/>
                </a:lnTo>
                <a:lnTo>
                  <a:pt x="3854" y="5812"/>
                </a:lnTo>
                <a:lnTo>
                  <a:pt x="3878" y="5826"/>
                </a:lnTo>
                <a:lnTo>
                  <a:pt x="3884" y="5832"/>
                </a:lnTo>
                <a:lnTo>
                  <a:pt x="3888" y="5836"/>
                </a:lnTo>
                <a:lnTo>
                  <a:pt x="3892" y="5844"/>
                </a:lnTo>
                <a:lnTo>
                  <a:pt x="3894" y="5850"/>
                </a:lnTo>
                <a:lnTo>
                  <a:pt x="3896" y="5858"/>
                </a:lnTo>
                <a:lnTo>
                  <a:pt x="3900" y="5864"/>
                </a:lnTo>
                <a:lnTo>
                  <a:pt x="3906" y="5868"/>
                </a:lnTo>
                <a:lnTo>
                  <a:pt x="3910" y="5872"/>
                </a:lnTo>
                <a:lnTo>
                  <a:pt x="3924" y="5880"/>
                </a:lnTo>
                <a:lnTo>
                  <a:pt x="3930" y="5884"/>
                </a:lnTo>
                <a:lnTo>
                  <a:pt x="3936" y="5890"/>
                </a:lnTo>
                <a:lnTo>
                  <a:pt x="3936" y="5916"/>
                </a:lnTo>
                <a:lnTo>
                  <a:pt x="3938" y="5926"/>
                </a:lnTo>
                <a:lnTo>
                  <a:pt x="3940" y="5928"/>
                </a:lnTo>
                <a:lnTo>
                  <a:pt x="3940" y="5936"/>
                </a:lnTo>
                <a:lnTo>
                  <a:pt x="3940" y="5948"/>
                </a:lnTo>
                <a:lnTo>
                  <a:pt x="3942" y="5956"/>
                </a:lnTo>
                <a:lnTo>
                  <a:pt x="3944" y="5968"/>
                </a:lnTo>
                <a:lnTo>
                  <a:pt x="3944" y="5976"/>
                </a:lnTo>
                <a:lnTo>
                  <a:pt x="3944" y="5988"/>
                </a:lnTo>
                <a:lnTo>
                  <a:pt x="3942" y="5998"/>
                </a:lnTo>
                <a:lnTo>
                  <a:pt x="3942" y="6006"/>
                </a:lnTo>
                <a:lnTo>
                  <a:pt x="3946" y="6022"/>
                </a:lnTo>
                <a:lnTo>
                  <a:pt x="3948" y="6042"/>
                </a:lnTo>
                <a:lnTo>
                  <a:pt x="3948" y="6054"/>
                </a:lnTo>
                <a:lnTo>
                  <a:pt x="3946" y="6070"/>
                </a:lnTo>
                <a:lnTo>
                  <a:pt x="3940" y="6098"/>
                </a:lnTo>
                <a:lnTo>
                  <a:pt x="3938" y="6116"/>
                </a:lnTo>
                <a:lnTo>
                  <a:pt x="3936" y="6126"/>
                </a:lnTo>
                <a:lnTo>
                  <a:pt x="3934" y="6126"/>
                </a:lnTo>
                <a:lnTo>
                  <a:pt x="3932" y="6126"/>
                </a:lnTo>
                <a:lnTo>
                  <a:pt x="3930" y="6128"/>
                </a:lnTo>
                <a:lnTo>
                  <a:pt x="3926" y="6136"/>
                </a:lnTo>
                <a:lnTo>
                  <a:pt x="3926" y="6142"/>
                </a:lnTo>
                <a:lnTo>
                  <a:pt x="3926" y="6146"/>
                </a:lnTo>
                <a:lnTo>
                  <a:pt x="3930" y="6148"/>
                </a:lnTo>
                <a:lnTo>
                  <a:pt x="3932" y="6150"/>
                </a:lnTo>
                <a:lnTo>
                  <a:pt x="3932" y="6156"/>
                </a:lnTo>
                <a:lnTo>
                  <a:pt x="3930" y="6170"/>
                </a:lnTo>
                <a:lnTo>
                  <a:pt x="3928" y="6192"/>
                </a:lnTo>
                <a:lnTo>
                  <a:pt x="3928" y="6204"/>
                </a:lnTo>
                <a:lnTo>
                  <a:pt x="3930" y="6216"/>
                </a:lnTo>
                <a:lnTo>
                  <a:pt x="3932" y="6228"/>
                </a:lnTo>
                <a:lnTo>
                  <a:pt x="3932" y="6238"/>
                </a:lnTo>
                <a:lnTo>
                  <a:pt x="3932" y="6246"/>
                </a:lnTo>
                <a:lnTo>
                  <a:pt x="3928" y="6254"/>
                </a:lnTo>
                <a:lnTo>
                  <a:pt x="3924" y="6266"/>
                </a:lnTo>
                <a:lnTo>
                  <a:pt x="3924" y="6270"/>
                </a:lnTo>
                <a:lnTo>
                  <a:pt x="3926" y="6276"/>
                </a:lnTo>
                <a:lnTo>
                  <a:pt x="3928" y="6284"/>
                </a:lnTo>
                <a:lnTo>
                  <a:pt x="3926" y="6292"/>
                </a:lnTo>
                <a:lnTo>
                  <a:pt x="3922" y="6310"/>
                </a:lnTo>
                <a:lnTo>
                  <a:pt x="3914" y="6330"/>
                </a:lnTo>
                <a:lnTo>
                  <a:pt x="3912" y="6340"/>
                </a:lnTo>
                <a:lnTo>
                  <a:pt x="3912" y="6348"/>
                </a:lnTo>
                <a:lnTo>
                  <a:pt x="3914" y="6358"/>
                </a:lnTo>
                <a:lnTo>
                  <a:pt x="3910" y="6362"/>
                </a:lnTo>
                <a:lnTo>
                  <a:pt x="3908" y="6368"/>
                </a:lnTo>
                <a:lnTo>
                  <a:pt x="3904" y="6388"/>
                </a:lnTo>
                <a:lnTo>
                  <a:pt x="3904" y="6400"/>
                </a:lnTo>
                <a:lnTo>
                  <a:pt x="3900" y="6408"/>
                </a:lnTo>
                <a:lnTo>
                  <a:pt x="3898" y="6414"/>
                </a:lnTo>
                <a:lnTo>
                  <a:pt x="3894" y="6418"/>
                </a:lnTo>
                <a:lnTo>
                  <a:pt x="3890" y="6422"/>
                </a:lnTo>
                <a:lnTo>
                  <a:pt x="3888" y="6426"/>
                </a:lnTo>
                <a:lnTo>
                  <a:pt x="3888" y="6432"/>
                </a:lnTo>
                <a:lnTo>
                  <a:pt x="3890" y="6438"/>
                </a:lnTo>
                <a:lnTo>
                  <a:pt x="3896" y="6454"/>
                </a:lnTo>
                <a:lnTo>
                  <a:pt x="3900" y="6470"/>
                </a:lnTo>
                <a:lnTo>
                  <a:pt x="3898" y="6482"/>
                </a:lnTo>
                <a:lnTo>
                  <a:pt x="3896" y="6486"/>
                </a:lnTo>
                <a:lnTo>
                  <a:pt x="3894" y="6492"/>
                </a:lnTo>
                <a:lnTo>
                  <a:pt x="3888" y="6498"/>
                </a:lnTo>
                <a:lnTo>
                  <a:pt x="3882" y="6508"/>
                </a:lnTo>
                <a:lnTo>
                  <a:pt x="3882" y="6514"/>
                </a:lnTo>
                <a:lnTo>
                  <a:pt x="3880" y="6522"/>
                </a:lnTo>
                <a:lnTo>
                  <a:pt x="3884" y="6546"/>
                </a:lnTo>
                <a:lnTo>
                  <a:pt x="3888" y="6568"/>
                </a:lnTo>
                <a:lnTo>
                  <a:pt x="3888" y="6584"/>
                </a:lnTo>
                <a:lnTo>
                  <a:pt x="3890" y="6596"/>
                </a:lnTo>
                <a:lnTo>
                  <a:pt x="3894" y="6608"/>
                </a:lnTo>
                <a:lnTo>
                  <a:pt x="3896" y="6614"/>
                </a:lnTo>
                <a:lnTo>
                  <a:pt x="3894" y="6620"/>
                </a:lnTo>
                <a:lnTo>
                  <a:pt x="3890" y="6632"/>
                </a:lnTo>
                <a:lnTo>
                  <a:pt x="3884" y="6646"/>
                </a:lnTo>
                <a:lnTo>
                  <a:pt x="3882" y="6654"/>
                </a:lnTo>
                <a:lnTo>
                  <a:pt x="3882" y="6662"/>
                </a:lnTo>
                <a:lnTo>
                  <a:pt x="3884" y="6670"/>
                </a:lnTo>
                <a:lnTo>
                  <a:pt x="3884" y="6676"/>
                </a:lnTo>
                <a:lnTo>
                  <a:pt x="3882" y="6678"/>
                </a:lnTo>
                <a:lnTo>
                  <a:pt x="3880" y="6680"/>
                </a:lnTo>
                <a:lnTo>
                  <a:pt x="3878" y="6684"/>
                </a:lnTo>
                <a:lnTo>
                  <a:pt x="3874" y="6690"/>
                </a:lnTo>
                <a:lnTo>
                  <a:pt x="3872" y="6698"/>
                </a:lnTo>
                <a:lnTo>
                  <a:pt x="3870" y="6710"/>
                </a:lnTo>
                <a:lnTo>
                  <a:pt x="3868" y="6726"/>
                </a:lnTo>
                <a:lnTo>
                  <a:pt x="3866" y="6738"/>
                </a:lnTo>
                <a:lnTo>
                  <a:pt x="3858" y="6758"/>
                </a:lnTo>
                <a:lnTo>
                  <a:pt x="3850" y="6774"/>
                </a:lnTo>
                <a:lnTo>
                  <a:pt x="3846" y="6786"/>
                </a:lnTo>
                <a:lnTo>
                  <a:pt x="3844" y="6794"/>
                </a:lnTo>
                <a:lnTo>
                  <a:pt x="3840" y="6798"/>
                </a:lnTo>
                <a:lnTo>
                  <a:pt x="3838" y="6802"/>
                </a:lnTo>
                <a:lnTo>
                  <a:pt x="3834" y="6818"/>
                </a:lnTo>
                <a:lnTo>
                  <a:pt x="3834" y="6830"/>
                </a:lnTo>
                <a:lnTo>
                  <a:pt x="3832" y="6836"/>
                </a:lnTo>
                <a:lnTo>
                  <a:pt x="3830" y="6838"/>
                </a:lnTo>
                <a:lnTo>
                  <a:pt x="3828" y="6836"/>
                </a:lnTo>
                <a:lnTo>
                  <a:pt x="3826" y="6836"/>
                </a:lnTo>
                <a:lnTo>
                  <a:pt x="3826" y="6834"/>
                </a:lnTo>
                <a:lnTo>
                  <a:pt x="3824" y="6846"/>
                </a:lnTo>
                <a:lnTo>
                  <a:pt x="3822" y="6858"/>
                </a:lnTo>
                <a:lnTo>
                  <a:pt x="3820" y="6864"/>
                </a:lnTo>
                <a:lnTo>
                  <a:pt x="3818" y="6866"/>
                </a:lnTo>
                <a:lnTo>
                  <a:pt x="3814" y="6866"/>
                </a:lnTo>
                <a:lnTo>
                  <a:pt x="3806" y="6864"/>
                </a:lnTo>
                <a:lnTo>
                  <a:pt x="3804" y="6864"/>
                </a:lnTo>
                <a:lnTo>
                  <a:pt x="3804" y="6870"/>
                </a:lnTo>
                <a:lnTo>
                  <a:pt x="3802" y="6882"/>
                </a:lnTo>
                <a:lnTo>
                  <a:pt x="3804" y="6890"/>
                </a:lnTo>
                <a:lnTo>
                  <a:pt x="3806" y="6898"/>
                </a:lnTo>
                <a:lnTo>
                  <a:pt x="3810" y="6906"/>
                </a:lnTo>
                <a:lnTo>
                  <a:pt x="3810" y="6914"/>
                </a:lnTo>
                <a:lnTo>
                  <a:pt x="3810" y="6924"/>
                </a:lnTo>
                <a:lnTo>
                  <a:pt x="3808" y="6936"/>
                </a:lnTo>
                <a:lnTo>
                  <a:pt x="3810" y="6944"/>
                </a:lnTo>
                <a:lnTo>
                  <a:pt x="3814" y="6954"/>
                </a:lnTo>
                <a:lnTo>
                  <a:pt x="3818" y="6960"/>
                </a:lnTo>
                <a:lnTo>
                  <a:pt x="3820" y="6968"/>
                </a:lnTo>
                <a:lnTo>
                  <a:pt x="3820" y="6976"/>
                </a:lnTo>
                <a:lnTo>
                  <a:pt x="3818" y="6990"/>
                </a:lnTo>
                <a:lnTo>
                  <a:pt x="3816" y="7002"/>
                </a:lnTo>
                <a:lnTo>
                  <a:pt x="3812" y="7008"/>
                </a:lnTo>
                <a:lnTo>
                  <a:pt x="3810" y="7010"/>
                </a:lnTo>
                <a:lnTo>
                  <a:pt x="3808" y="7010"/>
                </a:lnTo>
                <a:lnTo>
                  <a:pt x="3804" y="7010"/>
                </a:lnTo>
                <a:lnTo>
                  <a:pt x="3802" y="7012"/>
                </a:lnTo>
                <a:lnTo>
                  <a:pt x="3800" y="7016"/>
                </a:lnTo>
                <a:lnTo>
                  <a:pt x="3800" y="7026"/>
                </a:lnTo>
                <a:lnTo>
                  <a:pt x="3798" y="7042"/>
                </a:lnTo>
                <a:lnTo>
                  <a:pt x="3796" y="7054"/>
                </a:lnTo>
                <a:lnTo>
                  <a:pt x="3790" y="7068"/>
                </a:lnTo>
                <a:lnTo>
                  <a:pt x="3790" y="7074"/>
                </a:lnTo>
                <a:lnTo>
                  <a:pt x="3790" y="7080"/>
                </a:lnTo>
                <a:lnTo>
                  <a:pt x="3790" y="7086"/>
                </a:lnTo>
                <a:lnTo>
                  <a:pt x="3794" y="7096"/>
                </a:lnTo>
                <a:lnTo>
                  <a:pt x="3798" y="7104"/>
                </a:lnTo>
                <a:lnTo>
                  <a:pt x="3804" y="7112"/>
                </a:lnTo>
                <a:lnTo>
                  <a:pt x="3808" y="7116"/>
                </a:lnTo>
                <a:lnTo>
                  <a:pt x="3814" y="7118"/>
                </a:lnTo>
                <a:lnTo>
                  <a:pt x="3818" y="7116"/>
                </a:lnTo>
                <a:lnTo>
                  <a:pt x="3820" y="7116"/>
                </a:lnTo>
                <a:lnTo>
                  <a:pt x="3824" y="7112"/>
                </a:lnTo>
                <a:lnTo>
                  <a:pt x="3826" y="7108"/>
                </a:lnTo>
                <a:lnTo>
                  <a:pt x="3830" y="7100"/>
                </a:lnTo>
                <a:lnTo>
                  <a:pt x="3832" y="7100"/>
                </a:lnTo>
                <a:lnTo>
                  <a:pt x="3834" y="7100"/>
                </a:lnTo>
                <a:lnTo>
                  <a:pt x="3838" y="7106"/>
                </a:lnTo>
                <a:lnTo>
                  <a:pt x="3842" y="7110"/>
                </a:lnTo>
                <a:lnTo>
                  <a:pt x="3846" y="7112"/>
                </a:lnTo>
                <a:lnTo>
                  <a:pt x="3848" y="7112"/>
                </a:lnTo>
                <a:lnTo>
                  <a:pt x="3846" y="7116"/>
                </a:lnTo>
                <a:lnTo>
                  <a:pt x="3840" y="7122"/>
                </a:lnTo>
                <a:lnTo>
                  <a:pt x="3836" y="7126"/>
                </a:lnTo>
                <a:lnTo>
                  <a:pt x="3836" y="7128"/>
                </a:lnTo>
                <a:lnTo>
                  <a:pt x="3842" y="7130"/>
                </a:lnTo>
                <a:lnTo>
                  <a:pt x="3846" y="7132"/>
                </a:lnTo>
                <a:lnTo>
                  <a:pt x="3850" y="7134"/>
                </a:lnTo>
                <a:lnTo>
                  <a:pt x="3852" y="7138"/>
                </a:lnTo>
                <a:lnTo>
                  <a:pt x="3854" y="7142"/>
                </a:lnTo>
                <a:lnTo>
                  <a:pt x="3852" y="7148"/>
                </a:lnTo>
                <a:lnTo>
                  <a:pt x="3850" y="7150"/>
                </a:lnTo>
                <a:lnTo>
                  <a:pt x="3848" y="7148"/>
                </a:lnTo>
                <a:lnTo>
                  <a:pt x="3844" y="7142"/>
                </a:lnTo>
                <a:lnTo>
                  <a:pt x="3840" y="7140"/>
                </a:lnTo>
                <a:lnTo>
                  <a:pt x="3838" y="7144"/>
                </a:lnTo>
                <a:lnTo>
                  <a:pt x="3838" y="7150"/>
                </a:lnTo>
                <a:lnTo>
                  <a:pt x="3840" y="7156"/>
                </a:lnTo>
                <a:lnTo>
                  <a:pt x="3838" y="7160"/>
                </a:lnTo>
                <a:lnTo>
                  <a:pt x="3836" y="7166"/>
                </a:lnTo>
                <a:lnTo>
                  <a:pt x="3838" y="7176"/>
                </a:lnTo>
                <a:lnTo>
                  <a:pt x="3840" y="7182"/>
                </a:lnTo>
                <a:lnTo>
                  <a:pt x="3838" y="7188"/>
                </a:lnTo>
                <a:lnTo>
                  <a:pt x="3832" y="7196"/>
                </a:lnTo>
                <a:lnTo>
                  <a:pt x="3826" y="7202"/>
                </a:lnTo>
                <a:lnTo>
                  <a:pt x="3826" y="7208"/>
                </a:lnTo>
                <a:lnTo>
                  <a:pt x="3826" y="7212"/>
                </a:lnTo>
                <a:lnTo>
                  <a:pt x="3830" y="7224"/>
                </a:lnTo>
                <a:lnTo>
                  <a:pt x="3830" y="7234"/>
                </a:lnTo>
                <a:lnTo>
                  <a:pt x="3826" y="7242"/>
                </a:lnTo>
                <a:lnTo>
                  <a:pt x="3822" y="7248"/>
                </a:lnTo>
                <a:lnTo>
                  <a:pt x="3820" y="7250"/>
                </a:lnTo>
                <a:lnTo>
                  <a:pt x="3822" y="7254"/>
                </a:lnTo>
                <a:lnTo>
                  <a:pt x="3826" y="7256"/>
                </a:lnTo>
                <a:lnTo>
                  <a:pt x="3832" y="7258"/>
                </a:lnTo>
                <a:lnTo>
                  <a:pt x="3840" y="7262"/>
                </a:lnTo>
                <a:lnTo>
                  <a:pt x="3844" y="7266"/>
                </a:lnTo>
                <a:lnTo>
                  <a:pt x="3844" y="7272"/>
                </a:lnTo>
                <a:lnTo>
                  <a:pt x="3842" y="7280"/>
                </a:lnTo>
                <a:lnTo>
                  <a:pt x="3838" y="7286"/>
                </a:lnTo>
                <a:lnTo>
                  <a:pt x="3834" y="7292"/>
                </a:lnTo>
                <a:lnTo>
                  <a:pt x="3828" y="7296"/>
                </a:lnTo>
                <a:lnTo>
                  <a:pt x="3822" y="7298"/>
                </a:lnTo>
                <a:lnTo>
                  <a:pt x="3816" y="7302"/>
                </a:lnTo>
                <a:lnTo>
                  <a:pt x="3814" y="7304"/>
                </a:lnTo>
                <a:lnTo>
                  <a:pt x="3816" y="7308"/>
                </a:lnTo>
                <a:lnTo>
                  <a:pt x="3818" y="7312"/>
                </a:lnTo>
                <a:lnTo>
                  <a:pt x="3820" y="7314"/>
                </a:lnTo>
                <a:lnTo>
                  <a:pt x="3820" y="7316"/>
                </a:lnTo>
                <a:lnTo>
                  <a:pt x="3816" y="7318"/>
                </a:lnTo>
                <a:lnTo>
                  <a:pt x="3812" y="7322"/>
                </a:lnTo>
                <a:lnTo>
                  <a:pt x="3808" y="7330"/>
                </a:lnTo>
                <a:lnTo>
                  <a:pt x="3808" y="7336"/>
                </a:lnTo>
                <a:lnTo>
                  <a:pt x="3808" y="7340"/>
                </a:lnTo>
                <a:lnTo>
                  <a:pt x="3808" y="7346"/>
                </a:lnTo>
                <a:lnTo>
                  <a:pt x="3806" y="7356"/>
                </a:lnTo>
                <a:lnTo>
                  <a:pt x="3804" y="7370"/>
                </a:lnTo>
                <a:lnTo>
                  <a:pt x="3804" y="7378"/>
                </a:lnTo>
                <a:lnTo>
                  <a:pt x="3802" y="7384"/>
                </a:lnTo>
                <a:lnTo>
                  <a:pt x="3798" y="7388"/>
                </a:lnTo>
                <a:lnTo>
                  <a:pt x="3794" y="7390"/>
                </a:lnTo>
                <a:lnTo>
                  <a:pt x="3796" y="7382"/>
                </a:lnTo>
                <a:lnTo>
                  <a:pt x="3796" y="7372"/>
                </a:lnTo>
                <a:lnTo>
                  <a:pt x="3796" y="7366"/>
                </a:lnTo>
                <a:lnTo>
                  <a:pt x="3792" y="7364"/>
                </a:lnTo>
                <a:lnTo>
                  <a:pt x="3788" y="7360"/>
                </a:lnTo>
                <a:lnTo>
                  <a:pt x="3786" y="7358"/>
                </a:lnTo>
                <a:lnTo>
                  <a:pt x="3786" y="7352"/>
                </a:lnTo>
                <a:lnTo>
                  <a:pt x="3786" y="7346"/>
                </a:lnTo>
                <a:lnTo>
                  <a:pt x="3784" y="7346"/>
                </a:lnTo>
                <a:lnTo>
                  <a:pt x="3780" y="7346"/>
                </a:lnTo>
                <a:lnTo>
                  <a:pt x="3772" y="7346"/>
                </a:lnTo>
                <a:lnTo>
                  <a:pt x="3772" y="7348"/>
                </a:lnTo>
                <a:lnTo>
                  <a:pt x="3770" y="7350"/>
                </a:lnTo>
                <a:lnTo>
                  <a:pt x="3766" y="7348"/>
                </a:lnTo>
                <a:lnTo>
                  <a:pt x="3764" y="7346"/>
                </a:lnTo>
                <a:lnTo>
                  <a:pt x="3762" y="7346"/>
                </a:lnTo>
                <a:lnTo>
                  <a:pt x="3762" y="7352"/>
                </a:lnTo>
                <a:lnTo>
                  <a:pt x="3762" y="7354"/>
                </a:lnTo>
                <a:lnTo>
                  <a:pt x="3760" y="7360"/>
                </a:lnTo>
                <a:lnTo>
                  <a:pt x="3756" y="7364"/>
                </a:lnTo>
                <a:lnTo>
                  <a:pt x="3750" y="7368"/>
                </a:lnTo>
                <a:lnTo>
                  <a:pt x="3736" y="7378"/>
                </a:lnTo>
                <a:lnTo>
                  <a:pt x="3724" y="7386"/>
                </a:lnTo>
                <a:lnTo>
                  <a:pt x="3722" y="7390"/>
                </a:lnTo>
                <a:lnTo>
                  <a:pt x="3720" y="7394"/>
                </a:lnTo>
                <a:lnTo>
                  <a:pt x="3720" y="7398"/>
                </a:lnTo>
                <a:lnTo>
                  <a:pt x="3722" y="7402"/>
                </a:lnTo>
                <a:lnTo>
                  <a:pt x="3728" y="7408"/>
                </a:lnTo>
                <a:lnTo>
                  <a:pt x="3732" y="7410"/>
                </a:lnTo>
                <a:lnTo>
                  <a:pt x="3734" y="7406"/>
                </a:lnTo>
                <a:lnTo>
                  <a:pt x="3734" y="7400"/>
                </a:lnTo>
                <a:lnTo>
                  <a:pt x="3736" y="7392"/>
                </a:lnTo>
                <a:lnTo>
                  <a:pt x="3738" y="7390"/>
                </a:lnTo>
                <a:lnTo>
                  <a:pt x="3742" y="7388"/>
                </a:lnTo>
                <a:lnTo>
                  <a:pt x="3744" y="7390"/>
                </a:lnTo>
                <a:lnTo>
                  <a:pt x="3748" y="7396"/>
                </a:lnTo>
                <a:lnTo>
                  <a:pt x="3752" y="7402"/>
                </a:lnTo>
                <a:lnTo>
                  <a:pt x="3760" y="7406"/>
                </a:lnTo>
                <a:lnTo>
                  <a:pt x="3768" y="7408"/>
                </a:lnTo>
                <a:lnTo>
                  <a:pt x="3770" y="7406"/>
                </a:lnTo>
                <a:lnTo>
                  <a:pt x="3772" y="7404"/>
                </a:lnTo>
                <a:lnTo>
                  <a:pt x="3772" y="7400"/>
                </a:lnTo>
                <a:lnTo>
                  <a:pt x="3776" y="7400"/>
                </a:lnTo>
                <a:lnTo>
                  <a:pt x="3778" y="7402"/>
                </a:lnTo>
                <a:lnTo>
                  <a:pt x="3782" y="7406"/>
                </a:lnTo>
                <a:lnTo>
                  <a:pt x="3786" y="7410"/>
                </a:lnTo>
                <a:lnTo>
                  <a:pt x="3790" y="7412"/>
                </a:lnTo>
                <a:lnTo>
                  <a:pt x="3792" y="7414"/>
                </a:lnTo>
                <a:lnTo>
                  <a:pt x="3792" y="7420"/>
                </a:lnTo>
                <a:lnTo>
                  <a:pt x="3790" y="7422"/>
                </a:lnTo>
                <a:lnTo>
                  <a:pt x="3788" y="7424"/>
                </a:lnTo>
                <a:lnTo>
                  <a:pt x="3784" y="7426"/>
                </a:lnTo>
                <a:lnTo>
                  <a:pt x="3778" y="7426"/>
                </a:lnTo>
                <a:lnTo>
                  <a:pt x="3774" y="7428"/>
                </a:lnTo>
                <a:lnTo>
                  <a:pt x="3772" y="7432"/>
                </a:lnTo>
                <a:lnTo>
                  <a:pt x="3770" y="7436"/>
                </a:lnTo>
                <a:lnTo>
                  <a:pt x="3772" y="7440"/>
                </a:lnTo>
                <a:lnTo>
                  <a:pt x="3776" y="7444"/>
                </a:lnTo>
                <a:lnTo>
                  <a:pt x="3780" y="7446"/>
                </a:lnTo>
                <a:lnTo>
                  <a:pt x="3778" y="7446"/>
                </a:lnTo>
                <a:lnTo>
                  <a:pt x="3770" y="7446"/>
                </a:lnTo>
                <a:lnTo>
                  <a:pt x="3766" y="7446"/>
                </a:lnTo>
                <a:lnTo>
                  <a:pt x="3764" y="7450"/>
                </a:lnTo>
                <a:lnTo>
                  <a:pt x="3762" y="7454"/>
                </a:lnTo>
                <a:lnTo>
                  <a:pt x="3764" y="7458"/>
                </a:lnTo>
                <a:lnTo>
                  <a:pt x="3770" y="7458"/>
                </a:lnTo>
                <a:lnTo>
                  <a:pt x="3778" y="7458"/>
                </a:lnTo>
                <a:lnTo>
                  <a:pt x="3786" y="7458"/>
                </a:lnTo>
                <a:lnTo>
                  <a:pt x="3794" y="7460"/>
                </a:lnTo>
                <a:lnTo>
                  <a:pt x="3796" y="7460"/>
                </a:lnTo>
                <a:lnTo>
                  <a:pt x="3798" y="7460"/>
                </a:lnTo>
                <a:lnTo>
                  <a:pt x="3800" y="7458"/>
                </a:lnTo>
                <a:lnTo>
                  <a:pt x="3800" y="7456"/>
                </a:lnTo>
                <a:lnTo>
                  <a:pt x="3802" y="7456"/>
                </a:lnTo>
                <a:lnTo>
                  <a:pt x="3806" y="7458"/>
                </a:lnTo>
                <a:lnTo>
                  <a:pt x="3808" y="7464"/>
                </a:lnTo>
                <a:lnTo>
                  <a:pt x="3808" y="7466"/>
                </a:lnTo>
                <a:lnTo>
                  <a:pt x="3806" y="7466"/>
                </a:lnTo>
                <a:lnTo>
                  <a:pt x="3806" y="7468"/>
                </a:lnTo>
                <a:lnTo>
                  <a:pt x="3806" y="7472"/>
                </a:lnTo>
                <a:lnTo>
                  <a:pt x="3810" y="7478"/>
                </a:lnTo>
                <a:lnTo>
                  <a:pt x="3814" y="7484"/>
                </a:lnTo>
                <a:lnTo>
                  <a:pt x="3810" y="7484"/>
                </a:lnTo>
                <a:lnTo>
                  <a:pt x="3796" y="7474"/>
                </a:lnTo>
                <a:lnTo>
                  <a:pt x="3790" y="7472"/>
                </a:lnTo>
                <a:lnTo>
                  <a:pt x="3784" y="7470"/>
                </a:lnTo>
                <a:lnTo>
                  <a:pt x="3768" y="7470"/>
                </a:lnTo>
                <a:lnTo>
                  <a:pt x="3764" y="7472"/>
                </a:lnTo>
                <a:lnTo>
                  <a:pt x="3762" y="7472"/>
                </a:lnTo>
                <a:lnTo>
                  <a:pt x="3764" y="7474"/>
                </a:lnTo>
                <a:lnTo>
                  <a:pt x="3766" y="7476"/>
                </a:lnTo>
                <a:lnTo>
                  <a:pt x="3768" y="7476"/>
                </a:lnTo>
                <a:lnTo>
                  <a:pt x="3770" y="7476"/>
                </a:lnTo>
                <a:lnTo>
                  <a:pt x="3772" y="7478"/>
                </a:lnTo>
                <a:lnTo>
                  <a:pt x="3774" y="7484"/>
                </a:lnTo>
                <a:lnTo>
                  <a:pt x="3778" y="7488"/>
                </a:lnTo>
                <a:lnTo>
                  <a:pt x="3788" y="7494"/>
                </a:lnTo>
                <a:lnTo>
                  <a:pt x="3792" y="7496"/>
                </a:lnTo>
                <a:lnTo>
                  <a:pt x="3790" y="7500"/>
                </a:lnTo>
                <a:lnTo>
                  <a:pt x="3790" y="7502"/>
                </a:lnTo>
                <a:lnTo>
                  <a:pt x="3790" y="7504"/>
                </a:lnTo>
                <a:lnTo>
                  <a:pt x="3784" y="7500"/>
                </a:lnTo>
                <a:lnTo>
                  <a:pt x="3780" y="7500"/>
                </a:lnTo>
                <a:lnTo>
                  <a:pt x="3778" y="7500"/>
                </a:lnTo>
                <a:lnTo>
                  <a:pt x="3776" y="7504"/>
                </a:lnTo>
                <a:lnTo>
                  <a:pt x="3772" y="7516"/>
                </a:lnTo>
                <a:lnTo>
                  <a:pt x="3772" y="7522"/>
                </a:lnTo>
                <a:lnTo>
                  <a:pt x="3772" y="7530"/>
                </a:lnTo>
                <a:lnTo>
                  <a:pt x="3774" y="7550"/>
                </a:lnTo>
                <a:lnTo>
                  <a:pt x="3776" y="7558"/>
                </a:lnTo>
                <a:lnTo>
                  <a:pt x="3778" y="7560"/>
                </a:lnTo>
                <a:lnTo>
                  <a:pt x="3780" y="7560"/>
                </a:lnTo>
                <a:lnTo>
                  <a:pt x="3780" y="7558"/>
                </a:lnTo>
                <a:lnTo>
                  <a:pt x="3782" y="7552"/>
                </a:lnTo>
                <a:lnTo>
                  <a:pt x="3784" y="7544"/>
                </a:lnTo>
                <a:lnTo>
                  <a:pt x="3786" y="7538"/>
                </a:lnTo>
                <a:lnTo>
                  <a:pt x="3788" y="7538"/>
                </a:lnTo>
                <a:lnTo>
                  <a:pt x="3788" y="7542"/>
                </a:lnTo>
                <a:lnTo>
                  <a:pt x="3788" y="7546"/>
                </a:lnTo>
                <a:lnTo>
                  <a:pt x="3788" y="7554"/>
                </a:lnTo>
                <a:lnTo>
                  <a:pt x="3790" y="7560"/>
                </a:lnTo>
                <a:lnTo>
                  <a:pt x="3794" y="7566"/>
                </a:lnTo>
                <a:lnTo>
                  <a:pt x="3796" y="7568"/>
                </a:lnTo>
                <a:lnTo>
                  <a:pt x="3792" y="7566"/>
                </a:lnTo>
                <a:lnTo>
                  <a:pt x="3786" y="7564"/>
                </a:lnTo>
                <a:lnTo>
                  <a:pt x="3780" y="7564"/>
                </a:lnTo>
                <a:lnTo>
                  <a:pt x="3778" y="7568"/>
                </a:lnTo>
                <a:lnTo>
                  <a:pt x="3778" y="7570"/>
                </a:lnTo>
                <a:lnTo>
                  <a:pt x="3780" y="7574"/>
                </a:lnTo>
                <a:lnTo>
                  <a:pt x="3778" y="7576"/>
                </a:lnTo>
                <a:lnTo>
                  <a:pt x="3776" y="7578"/>
                </a:lnTo>
                <a:lnTo>
                  <a:pt x="3780" y="7582"/>
                </a:lnTo>
                <a:lnTo>
                  <a:pt x="3792" y="7588"/>
                </a:lnTo>
                <a:lnTo>
                  <a:pt x="3792" y="7590"/>
                </a:lnTo>
                <a:lnTo>
                  <a:pt x="3784" y="7588"/>
                </a:lnTo>
                <a:lnTo>
                  <a:pt x="3776" y="7588"/>
                </a:lnTo>
                <a:lnTo>
                  <a:pt x="3776" y="7590"/>
                </a:lnTo>
                <a:lnTo>
                  <a:pt x="3784" y="7600"/>
                </a:lnTo>
                <a:lnTo>
                  <a:pt x="3788" y="7604"/>
                </a:lnTo>
                <a:lnTo>
                  <a:pt x="3786" y="7604"/>
                </a:lnTo>
                <a:lnTo>
                  <a:pt x="3776" y="7598"/>
                </a:lnTo>
                <a:lnTo>
                  <a:pt x="3770" y="7596"/>
                </a:lnTo>
                <a:lnTo>
                  <a:pt x="3764" y="7596"/>
                </a:lnTo>
                <a:lnTo>
                  <a:pt x="3760" y="7598"/>
                </a:lnTo>
                <a:lnTo>
                  <a:pt x="3762" y="7600"/>
                </a:lnTo>
                <a:lnTo>
                  <a:pt x="3764" y="7600"/>
                </a:lnTo>
                <a:lnTo>
                  <a:pt x="3768" y="7604"/>
                </a:lnTo>
                <a:lnTo>
                  <a:pt x="3770" y="7606"/>
                </a:lnTo>
                <a:lnTo>
                  <a:pt x="3772" y="7610"/>
                </a:lnTo>
                <a:lnTo>
                  <a:pt x="3774" y="7612"/>
                </a:lnTo>
                <a:lnTo>
                  <a:pt x="3778" y="7614"/>
                </a:lnTo>
                <a:lnTo>
                  <a:pt x="3782" y="7612"/>
                </a:lnTo>
                <a:lnTo>
                  <a:pt x="3784" y="7614"/>
                </a:lnTo>
                <a:lnTo>
                  <a:pt x="3788" y="7616"/>
                </a:lnTo>
                <a:lnTo>
                  <a:pt x="3792" y="7620"/>
                </a:lnTo>
                <a:lnTo>
                  <a:pt x="3792" y="7622"/>
                </a:lnTo>
                <a:lnTo>
                  <a:pt x="3784" y="7620"/>
                </a:lnTo>
                <a:lnTo>
                  <a:pt x="3782" y="7620"/>
                </a:lnTo>
                <a:lnTo>
                  <a:pt x="3780" y="7620"/>
                </a:lnTo>
                <a:lnTo>
                  <a:pt x="3784" y="7630"/>
                </a:lnTo>
                <a:lnTo>
                  <a:pt x="3788" y="7636"/>
                </a:lnTo>
                <a:lnTo>
                  <a:pt x="3790" y="7636"/>
                </a:lnTo>
                <a:lnTo>
                  <a:pt x="3794" y="7632"/>
                </a:lnTo>
                <a:lnTo>
                  <a:pt x="3798" y="7624"/>
                </a:lnTo>
                <a:lnTo>
                  <a:pt x="3802" y="7616"/>
                </a:lnTo>
                <a:lnTo>
                  <a:pt x="3804" y="7614"/>
                </a:lnTo>
                <a:lnTo>
                  <a:pt x="3804" y="7618"/>
                </a:lnTo>
                <a:lnTo>
                  <a:pt x="3802" y="7626"/>
                </a:lnTo>
                <a:lnTo>
                  <a:pt x="3796" y="7638"/>
                </a:lnTo>
                <a:lnTo>
                  <a:pt x="3794" y="7640"/>
                </a:lnTo>
                <a:lnTo>
                  <a:pt x="3790" y="7642"/>
                </a:lnTo>
                <a:lnTo>
                  <a:pt x="3784" y="7640"/>
                </a:lnTo>
                <a:lnTo>
                  <a:pt x="3782" y="7642"/>
                </a:lnTo>
                <a:lnTo>
                  <a:pt x="3782" y="7644"/>
                </a:lnTo>
                <a:lnTo>
                  <a:pt x="3782" y="7648"/>
                </a:lnTo>
                <a:lnTo>
                  <a:pt x="3782" y="7650"/>
                </a:lnTo>
                <a:lnTo>
                  <a:pt x="3784" y="7650"/>
                </a:lnTo>
                <a:lnTo>
                  <a:pt x="3784" y="7654"/>
                </a:lnTo>
                <a:lnTo>
                  <a:pt x="3784" y="7660"/>
                </a:lnTo>
                <a:lnTo>
                  <a:pt x="3786" y="7660"/>
                </a:lnTo>
                <a:lnTo>
                  <a:pt x="3788" y="7658"/>
                </a:lnTo>
                <a:lnTo>
                  <a:pt x="3792" y="7660"/>
                </a:lnTo>
                <a:lnTo>
                  <a:pt x="3798" y="7662"/>
                </a:lnTo>
                <a:lnTo>
                  <a:pt x="3802" y="7670"/>
                </a:lnTo>
                <a:lnTo>
                  <a:pt x="3804" y="7676"/>
                </a:lnTo>
                <a:lnTo>
                  <a:pt x="3804" y="7680"/>
                </a:lnTo>
                <a:lnTo>
                  <a:pt x="3802" y="7680"/>
                </a:lnTo>
                <a:lnTo>
                  <a:pt x="3798" y="7676"/>
                </a:lnTo>
                <a:lnTo>
                  <a:pt x="3796" y="7672"/>
                </a:lnTo>
                <a:lnTo>
                  <a:pt x="3792" y="7672"/>
                </a:lnTo>
                <a:lnTo>
                  <a:pt x="3792" y="7674"/>
                </a:lnTo>
                <a:lnTo>
                  <a:pt x="3794" y="7678"/>
                </a:lnTo>
                <a:lnTo>
                  <a:pt x="3794" y="7682"/>
                </a:lnTo>
                <a:lnTo>
                  <a:pt x="3794" y="7684"/>
                </a:lnTo>
                <a:lnTo>
                  <a:pt x="3794" y="7688"/>
                </a:lnTo>
                <a:lnTo>
                  <a:pt x="3796" y="7692"/>
                </a:lnTo>
                <a:lnTo>
                  <a:pt x="3798" y="7694"/>
                </a:lnTo>
                <a:lnTo>
                  <a:pt x="3800" y="7694"/>
                </a:lnTo>
                <a:lnTo>
                  <a:pt x="3802" y="7692"/>
                </a:lnTo>
                <a:lnTo>
                  <a:pt x="3806" y="7690"/>
                </a:lnTo>
                <a:lnTo>
                  <a:pt x="3808" y="7692"/>
                </a:lnTo>
                <a:lnTo>
                  <a:pt x="3810" y="7700"/>
                </a:lnTo>
                <a:lnTo>
                  <a:pt x="3806" y="7700"/>
                </a:lnTo>
                <a:lnTo>
                  <a:pt x="3804" y="7700"/>
                </a:lnTo>
                <a:lnTo>
                  <a:pt x="3806" y="7702"/>
                </a:lnTo>
                <a:lnTo>
                  <a:pt x="3810" y="7708"/>
                </a:lnTo>
                <a:lnTo>
                  <a:pt x="3816" y="7714"/>
                </a:lnTo>
                <a:lnTo>
                  <a:pt x="3818" y="7716"/>
                </a:lnTo>
                <a:lnTo>
                  <a:pt x="3820" y="7714"/>
                </a:lnTo>
                <a:lnTo>
                  <a:pt x="3824" y="7706"/>
                </a:lnTo>
                <a:lnTo>
                  <a:pt x="3826" y="7702"/>
                </a:lnTo>
                <a:lnTo>
                  <a:pt x="3828" y="7700"/>
                </a:lnTo>
                <a:lnTo>
                  <a:pt x="3830" y="7698"/>
                </a:lnTo>
                <a:lnTo>
                  <a:pt x="3830" y="7696"/>
                </a:lnTo>
                <a:lnTo>
                  <a:pt x="3832" y="7694"/>
                </a:lnTo>
                <a:lnTo>
                  <a:pt x="3838" y="7696"/>
                </a:lnTo>
                <a:lnTo>
                  <a:pt x="3846" y="7696"/>
                </a:lnTo>
                <a:lnTo>
                  <a:pt x="3846" y="7694"/>
                </a:lnTo>
                <a:lnTo>
                  <a:pt x="3846" y="7692"/>
                </a:lnTo>
                <a:lnTo>
                  <a:pt x="3840" y="7688"/>
                </a:lnTo>
                <a:lnTo>
                  <a:pt x="3832" y="7682"/>
                </a:lnTo>
                <a:lnTo>
                  <a:pt x="3822" y="7678"/>
                </a:lnTo>
                <a:lnTo>
                  <a:pt x="3820" y="7674"/>
                </a:lnTo>
                <a:lnTo>
                  <a:pt x="3824" y="7674"/>
                </a:lnTo>
                <a:lnTo>
                  <a:pt x="3832" y="7678"/>
                </a:lnTo>
                <a:lnTo>
                  <a:pt x="3846" y="7686"/>
                </a:lnTo>
                <a:lnTo>
                  <a:pt x="3850" y="7690"/>
                </a:lnTo>
                <a:lnTo>
                  <a:pt x="3852" y="7698"/>
                </a:lnTo>
                <a:lnTo>
                  <a:pt x="3850" y="7704"/>
                </a:lnTo>
                <a:lnTo>
                  <a:pt x="3846" y="7706"/>
                </a:lnTo>
                <a:lnTo>
                  <a:pt x="3844" y="7708"/>
                </a:lnTo>
                <a:lnTo>
                  <a:pt x="3846" y="7714"/>
                </a:lnTo>
                <a:lnTo>
                  <a:pt x="3848" y="7716"/>
                </a:lnTo>
                <a:lnTo>
                  <a:pt x="3844" y="7710"/>
                </a:lnTo>
                <a:lnTo>
                  <a:pt x="3838" y="7706"/>
                </a:lnTo>
                <a:lnTo>
                  <a:pt x="3836" y="7706"/>
                </a:lnTo>
                <a:lnTo>
                  <a:pt x="3834" y="7708"/>
                </a:lnTo>
                <a:lnTo>
                  <a:pt x="3832" y="7720"/>
                </a:lnTo>
                <a:lnTo>
                  <a:pt x="3830" y="7720"/>
                </a:lnTo>
                <a:lnTo>
                  <a:pt x="3830" y="7718"/>
                </a:lnTo>
                <a:lnTo>
                  <a:pt x="3828" y="7714"/>
                </a:lnTo>
                <a:lnTo>
                  <a:pt x="3826" y="7714"/>
                </a:lnTo>
                <a:lnTo>
                  <a:pt x="3820" y="7722"/>
                </a:lnTo>
                <a:lnTo>
                  <a:pt x="3818" y="7724"/>
                </a:lnTo>
                <a:lnTo>
                  <a:pt x="3816" y="7722"/>
                </a:lnTo>
                <a:lnTo>
                  <a:pt x="3812" y="7718"/>
                </a:lnTo>
                <a:lnTo>
                  <a:pt x="3808" y="7714"/>
                </a:lnTo>
                <a:lnTo>
                  <a:pt x="3802" y="7710"/>
                </a:lnTo>
                <a:lnTo>
                  <a:pt x="3800" y="7710"/>
                </a:lnTo>
                <a:lnTo>
                  <a:pt x="3800" y="7712"/>
                </a:lnTo>
                <a:lnTo>
                  <a:pt x="3802" y="7714"/>
                </a:lnTo>
                <a:lnTo>
                  <a:pt x="3806" y="7720"/>
                </a:lnTo>
                <a:lnTo>
                  <a:pt x="3806" y="7724"/>
                </a:lnTo>
                <a:lnTo>
                  <a:pt x="3806" y="7726"/>
                </a:lnTo>
                <a:lnTo>
                  <a:pt x="3802" y="7732"/>
                </a:lnTo>
                <a:lnTo>
                  <a:pt x="3806" y="7734"/>
                </a:lnTo>
                <a:lnTo>
                  <a:pt x="3808" y="7736"/>
                </a:lnTo>
                <a:lnTo>
                  <a:pt x="3806" y="7740"/>
                </a:lnTo>
                <a:lnTo>
                  <a:pt x="3802" y="7746"/>
                </a:lnTo>
                <a:lnTo>
                  <a:pt x="3802" y="7752"/>
                </a:lnTo>
                <a:lnTo>
                  <a:pt x="3804" y="7752"/>
                </a:lnTo>
                <a:lnTo>
                  <a:pt x="3810" y="7748"/>
                </a:lnTo>
                <a:lnTo>
                  <a:pt x="3812" y="7746"/>
                </a:lnTo>
                <a:lnTo>
                  <a:pt x="3816" y="7746"/>
                </a:lnTo>
                <a:lnTo>
                  <a:pt x="3820" y="7750"/>
                </a:lnTo>
                <a:lnTo>
                  <a:pt x="3820" y="7754"/>
                </a:lnTo>
                <a:lnTo>
                  <a:pt x="3818" y="7756"/>
                </a:lnTo>
                <a:lnTo>
                  <a:pt x="3816" y="7756"/>
                </a:lnTo>
                <a:lnTo>
                  <a:pt x="3812" y="7756"/>
                </a:lnTo>
                <a:lnTo>
                  <a:pt x="3812" y="7758"/>
                </a:lnTo>
                <a:lnTo>
                  <a:pt x="3818" y="7762"/>
                </a:lnTo>
                <a:lnTo>
                  <a:pt x="3818" y="7764"/>
                </a:lnTo>
                <a:lnTo>
                  <a:pt x="3818" y="7766"/>
                </a:lnTo>
                <a:lnTo>
                  <a:pt x="3814" y="7768"/>
                </a:lnTo>
                <a:lnTo>
                  <a:pt x="3812" y="7770"/>
                </a:lnTo>
                <a:lnTo>
                  <a:pt x="3816" y="7772"/>
                </a:lnTo>
                <a:lnTo>
                  <a:pt x="3824" y="7774"/>
                </a:lnTo>
                <a:lnTo>
                  <a:pt x="3828" y="7772"/>
                </a:lnTo>
                <a:lnTo>
                  <a:pt x="3830" y="7768"/>
                </a:lnTo>
                <a:lnTo>
                  <a:pt x="3830" y="7762"/>
                </a:lnTo>
                <a:lnTo>
                  <a:pt x="3830" y="7760"/>
                </a:lnTo>
                <a:lnTo>
                  <a:pt x="3832" y="7756"/>
                </a:lnTo>
                <a:lnTo>
                  <a:pt x="3836" y="7754"/>
                </a:lnTo>
                <a:lnTo>
                  <a:pt x="3840" y="7752"/>
                </a:lnTo>
                <a:lnTo>
                  <a:pt x="3842" y="7750"/>
                </a:lnTo>
                <a:lnTo>
                  <a:pt x="3842" y="7748"/>
                </a:lnTo>
                <a:lnTo>
                  <a:pt x="3840" y="7744"/>
                </a:lnTo>
                <a:lnTo>
                  <a:pt x="3836" y="7742"/>
                </a:lnTo>
                <a:lnTo>
                  <a:pt x="3840" y="7740"/>
                </a:lnTo>
                <a:lnTo>
                  <a:pt x="3848" y="7742"/>
                </a:lnTo>
                <a:lnTo>
                  <a:pt x="3850" y="7744"/>
                </a:lnTo>
                <a:lnTo>
                  <a:pt x="3852" y="7746"/>
                </a:lnTo>
                <a:lnTo>
                  <a:pt x="3856" y="7744"/>
                </a:lnTo>
                <a:lnTo>
                  <a:pt x="3860" y="7740"/>
                </a:lnTo>
                <a:lnTo>
                  <a:pt x="3864" y="7740"/>
                </a:lnTo>
                <a:lnTo>
                  <a:pt x="3878" y="7740"/>
                </a:lnTo>
                <a:lnTo>
                  <a:pt x="3888" y="7742"/>
                </a:lnTo>
                <a:lnTo>
                  <a:pt x="3892" y="7744"/>
                </a:lnTo>
                <a:lnTo>
                  <a:pt x="3892" y="7746"/>
                </a:lnTo>
                <a:lnTo>
                  <a:pt x="3888" y="7750"/>
                </a:lnTo>
                <a:lnTo>
                  <a:pt x="3884" y="7750"/>
                </a:lnTo>
                <a:lnTo>
                  <a:pt x="3876" y="7750"/>
                </a:lnTo>
                <a:lnTo>
                  <a:pt x="3868" y="7748"/>
                </a:lnTo>
                <a:lnTo>
                  <a:pt x="3864" y="7748"/>
                </a:lnTo>
                <a:lnTo>
                  <a:pt x="3862" y="7748"/>
                </a:lnTo>
                <a:lnTo>
                  <a:pt x="3858" y="7754"/>
                </a:lnTo>
                <a:lnTo>
                  <a:pt x="3854" y="7760"/>
                </a:lnTo>
                <a:lnTo>
                  <a:pt x="3852" y="7760"/>
                </a:lnTo>
                <a:lnTo>
                  <a:pt x="3850" y="7758"/>
                </a:lnTo>
                <a:lnTo>
                  <a:pt x="3844" y="7756"/>
                </a:lnTo>
                <a:lnTo>
                  <a:pt x="3838" y="7756"/>
                </a:lnTo>
                <a:lnTo>
                  <a:pt x="3834" y="7762"/>
                </a:lnTo>
                <a:lnTo>
                  <a:pt x="3834" y="7766"/>
                </a:lnTo>
                <a:lnTo>
                  <a:pt x="3836" y="7772"/>
                </a:lnTo>
                <a:lnTo>
                  <a:pt x="3834" y="7774"/>
                </a:lnTo>
                <a:lnTo>
                  <a:pt x="3834" y="7776"/>
                </a:lnTo>
                <a:lnTo>
                  <a:pt x="3836" y="7778"/>
                </a:lnTo>
                <a:lnTo>
                  <a:pt x="3838" y="7782"/>
                </a:lnTo>
                <a:lnTo>
                  <a:pt x="3836" y="7782"/>
                </a:lnTo>
                <a:lnTo>
                  <a:pt x="3830" y="7780"/>
                </a:lnTo>
                <a:lnTo>
                  <a:pt x="3824" y="7780"/>
                </a:lnTo>
                <a:lnTo>
                  <a:pt x="3820" y="7780"/>
                </a:lnTo>
                <a:lnTo>
                  <a:pt x="3824" y="7784"/>
                </a:lnTo>
                <a:lnTo>
                  <a:pt x="3838" y="7794"/>
                </a:lnTo>
                <a:lnTo>
                  <a:pt x="3850" y="7802"/>
                </a:lnTo>
                <a:lnTo>
                  <a:pt x="3852" y="7800"/>
                </a:lnTo>
                <a:lnTo>
                  <a:pt x="3850" y="7796"/>
                </a:lnTo>
                <a:lnTo>
                  <a:pt x="3848" y="7790"/>
                </a:lnTo>
                <a:lnTo>
                  <a:pt x="3850" y="7786"/>
                </a:lnTo>
                <a:lnTo>
                  <a:pt x="3854" y="7782"/>
                </a:lnTo>
                <a:lnTo>
                  <a:pt x="3860" y="7780"/>
                </a:lnTo>
                <a:lnTo>
                  <a:pt x="3860" y="7778"/>
                </a:lnTo>
                <a:lnTo>
                  <a:pt x="3856" y="7774"/>
                </a:lnTo>
                <a:lnTo>
                  <a:pt x="3852" y="7772"/>
                </a:lnTo>
                <a:lnTo>
                  <a:pt x="3858" y="7772"/>
                </a:lnTo>
                <a:lnTo>
                  <a:pt x="3868" y="7774"/>
                </a:lnTo>
                <a:lnTo>
                  <a:pt x="3872" y="7774"/>
                </a:lnTo>
                <a:lnTo>
                  <a:pt x="3874" y="7770"/>
                </a:lnTo>
                <a:lnTo>
                  <a:pt x="3880" y="7766"/>
                </a:lnTo>
                <a:lnTo>
                  <a:pt x="3888" y="7762"/>
                </a:lnTo>
                <a:lnTo>
                  <a:pt x="3894" y="7758"/>
                </a:lnTo>
                <a:lnTo>
                  <a:pt x="3898" y="7756"/>
                </a:lnTo>
                <a:lnTo>
                  <a:pt x="3902" y="7756"/>
                </a:lnTo>
                <a:lnTo>
                  <a:pt x="3904" y="7758"/>
                </a:lnTo>
                <a:lnTo>
                  <a:pt x="3904" y="7762"/>
                </a:lnTo>
                <a:lnTo>
                  <a:pt x="3902" y="7768"/>
                </a:lnTo>
                <a:lnTo>
                  <a:pt x="3896" y="7774"/>
                </a:lnTo>
                <a:lnTo>
                  <a:pt x="3888" y="7780"/>
                </a:lnTo>
                <a:lnTo>
                  <a:pt x="3882" y="7782"/>
                </a:lnTo>
                <a:lnTo>
                  <a:pt x="3880" y="7786"/>
                </a:lnTo>
                <a:lnTo>
                  <a:pt x="3878" y="7788"/>
                </a:lnTo>
                <a:lnTo>
                  <a:pt x="3876" y="7786"/>
                </a:lnTo>
                <a:lnTo>
                  <a:pt x="3872" y="7784"/>
                </a:lnTo>
                <a:lnTo>
                  <a:pt x="3872" y="7786"/>
                </a:lnTo>
                <a:lnTo>
                  <a:pt x="3870" y="7788"/>
                </a:lnTo>
                <a:lnTo>
                  <a:pt x="3866" y="7786"/>
                </a:lnTo>
                <a:lnTo>
                  <a:pt x="3860" y="7786"/>
                </a:lnTo>
                <a:lnTo>
                  <a:pt x="3854" y="7788"/>
                </a:lnTo>
                <a:lnTo>
                  <a:pt x="3854" y="7792"/>
                </a:lnTo>
                <a:lnTo>
                  <a:pt x="3856" y="7796"/>
                </a:lnTo>
                <a:lnTo>
                  <a:pt x="3862" y="7804"/>
                </a:lnTo>
                <a:lnTo>
                  <a:pt x="3868" y="7810"/>
                </a:lnTo>
                <a:lnTo>
                  <a:pt x="3874" y="7814"/>
                </a:lnTo>
                <a:lnTo>
                  <a:pt x="3878" y="7814"/>
                </a:lnTo>
                <a:lnTo>
                  <a:pt x="3882" y="7818"/>
                </a:lnTo>
                <a:lnTo>
                  <a:pt x="3888" y="7820"/>
                </a:lnTo>
                <a:lnTo>
                  <a:pt x="3898" y="7822"/>
                </a:lnTo>
                <a:lnTo>
                  <a:pt x="3906" y="7820"/>
                </a:lnTo>
                <a:lnTo>
                  <a:pt x="3910" y="7818"/>
                </a:lnTo>
                <a:lnTo>
                  <a:pt x="3912" y="7810"/>
                </a:lnTo>
                <a:lnTo>
                  <a:pt x="3912" y="7796"/>
                </a:lnTo>
                <a:lnTo>
                  <a:pt x="3914" y="7782"/>
                </a:lnTo>
                <a:lnTo>
                  <a:pt x="3916" y="7776"/>
                </a:lnTo>
                <a:lnTo>
                  <a:pt x="3918" y="7772"/>
                </a:lnTo>
                <a:lnTo>
                  <a:pt x="3920" y="7762"/>
                </a:lnTo>
                <a:lnTo>
                  <a:pt x="3920" y="7756"/>
                </a:lnTo>
                <a:lnTo>
                  <a:pt x="3922" y="7752"/>
                </a:lnTo>
                <a:lnTo>
                  <a:pt x="3924" y="7750"/>
                </a:lnTo>
                <a:lnTo>
                  <a:pt x="3928" y="7748"/>
                </a:lnTo>
                <a:lnTo>
                  <a:pt x="3936" y="7746"/>
                </a:lnTo>
                <a:lnTo>
                  <a:pt x="3942" y="7746"/>
                </a:lnTo>
                <a:lnTo>
                  <a:pt x="3946" y="7742"/>
                </a:lnTo>
                <a:lnTo>
                  <a:pt x="3950" y="7738"/>
                </a:lnTo>
                <a:lnTo>
                  <a:pt x="3954" y="7738"/>
                </a:lnTo>
                <a:lnTo>
                  <a:pt x="3958" y="7738"/>
                </a:lnTo>
                <a:lnTo>
                  <a:pt x="3962" y="7738"/>
                </a:lnTo>
                <a:lnTo>
                  <a:pt x="3968" y="7734"/>
                </a:lnTo>
                <a:lnTo>
                  <a:pt x="3972" y="7726"/>
                </a:lnTo>
                <a:lnTo>
                  <a:pt x="3978" y="7724"/>
                </a:lnTo>
                <a:lnTo>
                  <a:pt x="3984" y="7724"/>
                </a:lnTo>
                <a:lnTo>
                  <a:pt x="3992" y="7724"/>
                </a:lnTo>
                <a:lnTo>
                  <a:pt x="4006" y="7728"/>
                </a:lnTo>
                <a:lnTo>
                  <a:pt x="4014" y="7732"/>
                </a:lnTo>
                <a:lnTo>
                  <a:pt x="4016" y="7730"/>
                </a:lnTo>
                <a:lnTo>
                  <a:pt x="4014" y="7724"/>
                </a:lnTo>
                <a:lnTo>
                  <a:pt x="4008" y="7712"/>
                </a:lnTo>
                <a:lnTo>
                  <a:pt x="3996" y="7692"/>
                </a:lnTo>
                <a:lnTo>
                  <a:pt x="3992" y="7680"/>
                </a:lnTo>
                <a:lnTo>
                  <a:pt x="3988" y="7666"/>
                </a:lnTo>
                <a:lnTo>
                  <a:pt x="3986" y="7648"/>
                </a:lnTo>
                <a:lnTo>
                  <a:pt x="3986" y="7640"/>
                </a:lnTo>
                <a:lnTo>
                  <a:pt x="3986" y="7630"/>
                </a:lnTo>
                <a:lnTo>
                  <a:pt x="3990" y="7620"/>
                </a:lnTo>
                <a:lnTo>
                  <a:pt x="3996" y="7612"/>
                </a:lnTo>
                <a:lnTo>
                  <a:pt x="4002" y="7606"/>
                </a:lnTo>
                <a:lnTo>
                  <a:pt x="4014" y="7600"/>
                </a:lnTo>
                <a:lnTo>
                  <a:pt x="4024" y="7596"/>
                </a:lnTo>
                <a:lnTo>
                  <a:pt x="4032" y="7592"/>
                </a:lnTo>
                <a:lnTo>
                  <a:pt x="4038" y="7586"/>
                </a:lnTo>
                <a:lnTo>
                  <a:pt x="4042" y="7580"/>
                </a:lnTo>
                <a:lnTo>
                  <a:pt x="4046" y="7564"/>
                </a:lnTo>
                <a:lnTo>
                  <a:pt x="4050" y="7540"/>
                </a:lnTo>
                <a:lnTo>
                  <a:pt x="4054" y="7528"/>
                </a:lnTo>
                <a:lnTo>
                  <a:pt x="4060" y="7518"/>
                </a:lnTo>
                <a:lnTo>
                  <a:pt x="4068" y="7510"/>
                </a:lnTo>
                <a:lnTo>
                  <a:pt x="4076" y="7504"/>
                </a:lnTo>
                <a:lnTo>
                  <a:pt x="4092" y="7496"/>
                </a:lnTo>
                <a:lnTo>
                  <a:pt x="4098" y="7492"/>
                </a:lnTo>
                <a:lnTo>
                  <a:pt x="4102" y="7488"/>
                </a:lnTo>
                <a:lnTo>
                  <a:pt x="4104" y="7484"/>
                </a:lnTo>
                <a:lnTo>
                  <a:pt x="4106" y="7480"/>
                </a:lnTo>
                <a:lnTo>
                  <a:pt x="4114" y="7474"/>
                </a:lnTo>
                <a:lnTo>
                  <a:pt x="4118" y="7470"/>
                </a:lnTo>
                <a:lnTo>
                  <a:pt x="4120" y="7466"/>
                </a:lnTo>
                <a:lnTo>
                  <a:pt x="4118" y="7462"/>
                </a:lnTo>
                <a:lnTo>
                  <a:pt x="4118" y="7458"/>
                </a:lnTo>
                <a:lnTo>
                  <a:pt x="4118" y="7454"/>
                </a:lnTo>
                <a:lnTo>
                  <a:pt x="4120" y="7450"/>
                </a:lnTo>
                <a:lnTo>
                  <a:pt x="4122" y="7442"/>
                </a:lnTo>
                <a:lnTo>
                  <a:pt x="4124" y="7436"/>
                </a:lnTo>
                <a:lnTo>
                  <a:pt x="4122" y="7428"/>
                </a:lnTo>
                <a:lnTo>
                  <a:pt x="4120" y="7422"/>
                </a:lnTo>
                <a:lnTo>
                  <a:pt x="4116" y="7420"/>
                </a:lnTo>
                <a:lnTo>
                  <a:pt x="4104" y="7418"/>
                </a:lnTo>
                <a:lnTo>
                  <a:pt x="4096" y="7418"/>
                </a:lnTo>
                <a:lnTo>
                  <a:pt x="4086" y="7414"/>
                </a:lnTo>
                <a:lnTo>
                  <a:pt x="4076" y="7408"/>
                </a:lnTo>
                <a:lnTo>
                  <a:pt x="4066" y="7398"/>
                </a:lnTo>
                <a:lnTo>
                  <a:pt x="4050" y="7378"/>
                </a:lnTo>
                <a:lnTo>
                  <a:pt x="4046" y="7372"/>
                </a:lnTo>
                <a:lnTo>
                  <a:pt x="4046" y="7366"/>
                </a:lnTo>
                <a:lnTo>
                  <a:pt x="4046" y="7360"/>
                </a:lnTo>
                <a:lnTo>
                  <a:pt x="4050" y="7352"/>
                </a:lnTo>
                <a:lnTo>
                  <a:pt x="4060" y="7332"/>
                </a:lnTo>
                <a:lnTo>
                  <a:pt x="4068" y="7320"/>
                </a:lnTo>
                <a:lnTo>
                  <a:pt x="4072" y="7314"/>
                </a:lnTo>
                <a:lnTo>
                  <a:pt x="4078" y="7310"/>
                </a:lnTo>
                <a:lnTo>
                  <a:pt x="4082" y="7310"/>
                </a:lnTo>
                <a:lnTo>
                  <a:pt x="4088" y="7310"/>
                </a:lnTo>
                <a:lnTo>
                  <a:pt x="4092" y="7308"/>
                </a:lnTo>
                <a:lnTo>
                  <a:pt x="4094" y="7306"/>
                </a:lnTo>
                <a:lnTo>
                  <a:pt x="4098" y="7302"/>
                </a:lnTo>
                <a:lnTo>
                  <a:pt x="4104" y="7300"/>
                </a:lnTo>
                <a:lnTo>
                  <a:pt x="4118" y="7300"/>
                </a:lnTo>
                <a:lnTo>
                  <a:pt x="4124" y="7298"/>
                </a:lnTo>
                <a:lnTo>
                  <a:pt x="4128" y="7298"/>
                </a:lnTo>
                <a:lnTo>
                  <a:pt x="4130" y="7296"/>
                </a:lnTo>
                <a:lnTo>
                  <a:pt x="4128" y="7290"/>
                </a:lnTo>
                <a:lnTo>
                  <a:pt x="4124" y="7286"/>
                </a:lnTo>
                <a:lnTo>
                  <a:pt x="4126" y="7282"/>
                </a:lnTo>
                <a:lnTo>
                  <a:pt x="4134" y="7274"/>
                </a:lnTo>
                <a:lnTo>
                  <a:pt x="4140" y="7268"/>
                </a:lnTo>
                <a:lnTo>
                  <a:pt x="4142" y="7262"/>
                </a:lnTo>
                <a:lnTo>
                  <a:pt x="4144" y="7252"/>
                </a:lnTo>
                <a:lnTo>
                  <a:pt x="4140" y="7240"/>
                </a:lnTo>
                <a:lnTo>
                  <a:pt x="4140" y="7234"/>
                </a:lnTo>
                <a:lnTo>
                  <a:pt x="4140" y="7228"/>
                </a:lnTo>
                <a:lnTo>
                  <a:pt x="4142" y="7220"/>
                </a:lnTo>
                <a:lnTo>
                  <a:pt x="4144" y="7212"/>
                </a:lnTo>
                <a:lnTo>
                  <a:pt x="4150" y="7206"/>
                </a:lnTo>
                <a:lnTo>
                  <a:pt x="4156" y="7200"/>
                </a:lnTo>
                <a:lnTo>
                  <a:pt x="4164" y="7194"/>
                </a:lnTo>
                <a:lnTo>
                  <a:pt x="4174" y="7188"/>
                </a:lnTo>
                <a:lnTo>
                  <a:pt x="4180" y="7186"/>
                </a:lnTo>
                <a:lnTo>
                  <a:pt x="4178" y="7184"/>
                </a:lnTo>
                <a:lnTo>
                  <a:pt x="4170" y="7182"/>
                </a:lnTo>
                <a:lnTo>
                  <a:pt x="4160" y="7178"/>
                </a:lnTo>
                <a:lnTo>
                  <a:pt x="4154" y="7172"/>
                </a:lnTo>
                <a:lnTo>
                  <a:pt x="4154" y="7168"/>
                </a:lnTo>
                <a:lnTo>
                  <a:pt x="4156" y="7166"/>
                </a:lnTo>
                <a:lnTo>
                  <a:pt x="4160" y="7164"/>
                </a:lnTo>
                <a:lnTo>
                  <a:pt x="4166" y="7162"/>
                </a:lnTo>
                <a:lnTo>
                  <a:pt x="4172" y="7164"/>
                </a:lnTo>
                <a:lnTo>
                  <a:pt x="4178" y="7166"/>
                </a:lnTo>
                <a:lnTo>
                  <a:pt x="4182" y="7170"/>
                </a:lnTo>
                <a:lnTo>
                  <a:pt x="4186" y="7176"/>
                </a:lnTo>
                <a:lnTo>
                  <a:pt x="4188" y="7180"/>
                </a:lnTo>
                <a:lnTo>
                  <a:pt x="4192" y="7180"/>
                </a:lnTo>
                <a:lnTo>
                  <a:pt x="4196" y="7182"/>
                </a:lnTo>
                <a:lnTo>
                  <a:pt x="4200" y="7180"/>
                </a:lnTo>
                <a:lnTo>
                  <a:pt x="4204" y="7176"/>
                </a:lnTo>
                <a:lnTo>
                  <a:pt x="4208" y="7170"/>
                </a:lnTo>
                <a:lnTo>
                  <a:pt x="4212" y="7162"/>
                </a:lnTo>
                <a:lnTo>
                  <a:pt x="4212" y="7154"/>
                </a:lnTo>
                <a:lnTo>
                  <a:pt x="4210" y="7144"/>
                </a:lnTo>
                <a:lnTo>
                  <a:pt x="4206" y="7136"/>
                </a:lnTo>
                <a:lnTo>
                  <a:pt x="4202" y="7134"/>
                </a:lnTo>
                <a:lnTo>
                  <a:pt x="4198" y="7134"/>
                </a:lnTo>
                <a:lnTo>
                  <a:pt x="4174" y="7142"/>
                </a:lnTo>
                <a:lnTo>
                  <a:pt x="4166" y="7142"/>
                </a:lnTo>
                <a:lnTo>
                  <a:pt x="4160" y="7142"/>
                </a:lnTo>
                <a:lnTo>
                  <a:pt x="4154" y="7140"/>
                </a:lnTo>
                <a:lnTo>
                  <a:pt x="4152" y="7134"/>
                </a:lnTo>
                <a:lnTo>
                  <a:pt x="4150" y="7128"/>
                </a:lnTo>
                <a:lnTo>
                  <a:pt x="4152" y="7118"/>
                </a:lnTo>
                <a:lnTo>
                  <a:pt x="4152" y="7108"/>
                </a:lnTo>
                <a:lnTo>
                  <a:pt x="4152" y="7100"/>
                </a:lnTo>
                <a:lnTo>
                  <a:pt x="4146" y="7084"/>
                </a:lnTo>
                <a:lnTo>
                  <a:pt x="4144" y="7078"/>
                </a:lnTo>
                <a:lnTo>
                  <a:pt x="4142" y="7072"/>
                </a:lnTo>
                <a:lnTo>
                  <a:pt x="4144" y="7068"/>
                </a:lnTo>
                <a:lnTo>
                  <a:pt x="4150" y="7064"/>
                </a:lnTo>
                <a:lnTo>
                  <a:pt x="4158" y="7064"/>
                </a:lnTo>
                <a:lnTo>
                  <a:pt x="4166" y="7064"/>
                </a:lnTo>
                <a:lnTo>
                  <a:pt x="4180" y="7072"/>
                </a:lnTo>
                <a:lnTo>
                  <a:pt x="4196" y="7080"/>
                </a:lnTo>
                <a:lnTo>
                  <a:pt x="4204" y="7082"/>
                </a:lnTo>
                <a:lnTo>
                  <a:pt x="4212" y="7082"/>
                </a:lnTo>
                <a:lnTo>
                  <a:pt x="4222" y="7084"/>
                </a:lnTo>
                <a:lnTo>
                  <a:pt x="4226" y="7084"/>
                </a:lnTo>
                <a:lnTo>
                  <a:pt x="4230" y="7082"/>
                </a:lnTo>
                <a:lnTo>
                  <a:pt x="4244" y="7076"/>
                </a:lnTo>
                <a:lnTo>
                  <a:pt x="4258" y="7068"/>
                </a:lnTo>
                <a:lnTo>
                  <a:pt x="4264" y="7064"/>
                </a:lnTo>
                <a:lnTo>
                  <a:pt x="4266" y="7060"/>
                </a:lnTo>
                <a:lnTo>
                  <a:pt x="4268" y="7056"/>
                </a:lnTo>
                <a:lnTo>
                  <a:pt x="4266" y="7052"/>
                </a:lnTo>
                <a:lnTo>
                  <a:pt x="4262" y="7046"/>
                </a:lnTo>
                <a:lnTo>
                  <a:pt x="4258" y="7044"/>
                </a:lnTo>
                <a:lnTo>
                  <a:pt x="4256" y="7040"/>
                </a:lnTo>
                <a:lnTo>
                  <a:pt x="4256" y="7034"/>
                </a:lnTo>
                <a:lnTo>
                  <a:pt x="4258" y="7024"/>
                </a:lnTo>
                <a:lnTo>
                  <a:pt x="4266" y="7016"/>
                </a:lnTo>
                <a:lnTo>
                  <a:pt x="4272" y="7006"/>
                </a:lnTo>
                <a:lnTo>
                  <a:pt x="4274" y="6996"/>
                </a:lnTo>
                <a:lnTo>
                  <a:pt x="4272" y="6986"/>
                </a:lnTo>
                <a:lnTo>
                  <a:pt x="4270" y="6982"/>
                </a:lnTo>
                <a:lnTo>
                  <a:pt x="4266" y="6978"/>
                </a:lnTo>
                <a:lnTo>
                  <a:pt x="4262" y="6976"/>
                </a:lnTo>
                <a:lnTo>
                  <a:pt x="4260" y="6972"/>
                </a:lnTo>
                <a:lnTo>
                  <a:pt x="4256" y="6962"/>
                </a:lnTo>
                <a:lnTo>
                  <a:pt x="4256" y="6958"/>
                </a:lnTo>
                <a:lnTo>
                  <a:pt x="4260" y="6956"/>
                </a:lnTo>
                <a:lnTo>
                  <a:pt x="4264" y="6956"/>
                </a:lnTo>
                <a:lnTo>
                  <a:pt x="4270" y="6958"/>
                </a:lnTo>
                <a:lnTo>
                  <a:pt x="4280" y="6964"/>
                </a:lnTo>
                <a:lnTo>
                  <a:pt x="4288" y="6966"/>
                </a:lnTo>
                <a:lnTo>
                  <a:pt x="4320" y="6962"/>
                </a:lnTo>
                <a:lnTo>
                  <a:pt x="4352" y="6958"/>
                </a:lnTo>
                <a:lnTo>
                  <a:pt x="4386" y="6950"/>
                </a:lnTo>
                <a:lnTo>
                  <a:pt x="4416" y="6940"/>
                </a:lnTo>
                <a:lnTo>
                  <a:pt x="4430" y="6934"/>
                </a:lnTo>
                <a:lnTo>
                  <a:pt x="4440" y="6928"/>
                </a:lnTo>
                <a:lnTo>
                  <a:pt x="4448" y="6922"/>
                </a:lnTo>
                <a:lnTo>
                  <a:pt x="4452" y="6916"/>
                </a:lnTo>
                <a:lnTo>
                  <a:pt x="4456" y="6912"/>
                </a:lnTo>
                <a:lnTo>
                  <a:pt x="4456" y="6908"/>
                </a:lnTo>
                <a:lnTo>
                  <a:pt x="4458" y="6898"/>
                </a:lnTo>
                <a:lnTo>
                  <a:pt x="4462" y="6894"/>
                </a:lnTo>
                <a:lnTo>
                  <a:pt x="4466" y="6888"/>
                </a:lnTo>
                <a:lnTo>
                  <a:pt x="4478" y="6876"/>
                </a:lnTo>
                <a:lnTo>
                  <a:pt x="4484" y="6862"/>
                </a:lnTo>
                <a:lnTo>
                  <a:pt x="4486" y="6846"/>
                </a:lnTo>
                <a:lnTo>
                  <a:pt x="4488" y="6828"/>
                </a:lnTo>
                <a:lnTo>
                  <a:pt x="4486" y="6820"/>
                </a:lnTo>
                <a:lnTo>
                  <a:pt x="4486" y="6816"/>
                </a:lnTo>
                <a:lnTo>
                  <a:pt x="4484" y="6816"/>
                </a:lnTo>
                <a:lnTo>
                  <a:pt x="4480" y="6816"/>
                </a:lnTo>
                <a:lnTo>
                  <a:pt x="4476" y="6816"/>
                </a:lnTo>
                <a:lnTo>
                  <a:pt x="4472" y="6814"/>
                </a:lnTo>
                <a:lnTo>
                  <a:pt x="4466" y="6810"/>
                </a:lnTo>
                <a:lnTo>
                  <a:pt x="4462" y="6802"/>
                </a:lnTo>
                <a:lnTo>
                  <a:pt x="4458" y="6794"/>
                </a:lnTo>
                <a:lnTo>
                  <a:pt x="4458" y="6788"/>
                </a:lnTo>
                <a:lnTo>
                  <a:pt x="4460" y="6784"/>
                </a:lnTo>
                <a:lnTo>
                  <a:pt x="4464" y="6780"/>
                </a:lnTo>
                <a:lnTo>
                  <a:pt x="4466" y="6776"/>
                </a:lnTo>
                <a:lnTo>
                  <a:pt x="4468" y="6770"/>
                </a:lnTo>
                <a:lnTo>
                  <a:pt x="4464" y="6762"/>
                </a:lnTo>
                <a:lnTo>
                  <a:pt x="4458" y="6750"/>
                </a:lnTo>
                <a:lnTo>
                  <a:pt x="4450" y="6744"/>
                </a:lnTo>
                <a:lnTo>
                  <a:pt x="4442" y="6738"/>
                </a:lnTo>
                <a:lnTo>
                  <a:pt x="4424" y="6728"/>
                </a:lnTo>
                <a:lnTo>
                  <a:pt x="4418" y="6722"/>
                </a:lnTo>
                <a:lnTo>
                  <a:pt x="4416" y="6716"/>
                </a:lnTo>
                <a:lnTo>
                  <a:pt x="4416" y="6712"/>
                </a:lnTo>
                <a:lnTo>
                  <a:pt x="4416" y="6708"/>
                </a:lnTo>
                <a:lnTo>
                  <a:pt x="4424" y="6700"/>
                </a:lnTo>
                <a:lnTo>
                  <a:pt x="4426" y="6702"/>
                </a:lnTo>
                <a:lnTo>
                  <a:pt x="4432" y="6710"/>
                </a:lnTo>
                <a:lnTo>
                  <a:pt x="4442" y="6716"/>
                </a:lnTo>
                <a:lnTo>
                  <a:pt x="4448" y="6718"/>
                </a:lnTo>
                <a:lnTo>
                  <a:pt x="4456" y="6718"/>
                </a:lnTo>
                <a:lnTo>
                  <a:pt x="4464" y="6718"/>
                </a:lnTo>
                <a:lnTo>
                  <a:pt x="4472" y="6722"/>
                </a:lnTo>
                <a:lnTo>
                  <a:pt x="4490" y="6732"/>
                </a:lnTo>
                <a:lnTo>
                  <a:pt x="4498" y="6736"/>
                </a:lnTo>
                <a:lnTo>
                  <a:pt x="4506" y="6740"/>
                </a:lnTo>
                <a:lnTo>
                  <a:pt x="4514" y="6740"/>
                </a:lnTo>
                <a:lnTo>
                  <a:pt x="4522" y="6738"/>
                </a:lnTo>
                <a:lnTo>
                  <a:pt x="4528" y="6736"/>
                </a:lnTo>
                <a:lnTo>
                  <a:pt x="4534" y="6736"/>
                </a:lnTo>
                <a:lnTo>
                  <a:pt x="4546" y="6740"/>
                </a:lnTo>
                <a:lnTo>
                  <a:pt x="4552" y="6742"/>
                </a:lnTo>
                <a:lnTo>
                  <a:pt x="4558" y="6742"/>
                </a:lnTo>
                <a:lnTo>
                  <a:pt x="4564" y="6740"/>
                </a:lnTo>
                <a:lnTo>
                  <a:pt x="4572" y="6738"/>
                </a:lnTo>
                <a:lnTo>
                  <a:pt x="4586" y="6728"/>
                </a:lnTo>
                <a:lnTo>
                  <a:pt x="4596" y="6718"/>
                </a:lnTo>
                <a:lnTo>
                  <a:pt x="4608" y="6704"/>
                </a:lnTo>
                <a:lnTo>
                  <a:pt x="4618" y="6682"/>
                </a:lnTo>
                <a:lnTo>
                  <a:pt x="4616" y="6676"/>
                </a:lnTo>
                <a:lnTo>
                  <a:pt x="4620" y="6670"/>
                </a:lnTo>
                <a:lnTo>
                  <a:pt x="4626" y="6666"/>
                </a:lnTo>
                <a:lnTo>
                  <a:pt x="4638" y="6660"/>
                </a:lnTo>
                <a:lnTo>
                  <a:pt x="4648" y="6652"/>
                </a:lnTo>
                <a:lnTo>
                  <a:pt x="4652" y="6648"/>
                </a:lnTo>
                <a:lnTo>
                  <a:pt x="4654" y="6640"/>
                </a:lnTo>
                <a:lnTo>
                  <a:pt x="4662" y="6616"/>
                </a:lnTo>
                <a:lnTo>
                  <a:pt x="4666" y="6608"/>
                </a:lnTo>
                <a:lnTo>
                  <a:pt x="4670" y="6600"/>
                </a:lnTo>
                <a:lnTo>
                  <a:pt x="4684" y="6586"/>
                </a:lnTo>
                <a:lnTo>
                  <a:pt x="4708" y="6568"/>
                </a:lnTo>
                <a:lnTo>
                  <a:pt x="4716" y="6558"/>
                </a:lnTo>
                <a:lnTo>
                  <a:pt x="4724" y="6548"/>
                </a:lnTo>
                <a:lnTo>
                  <a:pt x="4738" y="6522"/>
                </a:lnTo>
                <a:lnTo>
                  <a:pt x="4750" y="6494"/>
                </a:lnTo>
                <a:lnTo>
                  <a:pt x="4766" y="6458"/>
                </a:lnTo>
                <a:lnTo>
                  <a:pt x="4774" y="6442"/>
                </a:lnTo>
                <a:lnTo>
                  <a:pt x="4780" y="6432"/>
                </a:lnTo>
                <a:lnTo>
                  <a:pt x="4786" y="6426"/>
                </a:lnTo>
                <a:lnTo>
                  <a:pt x="4792" y="6420"/>
                </a:lnTo>
                <a:lnTo>
                  <a:pt x="4800" y="6412"/>
                </a:lnTo>
                <a:lnTo>
                  <a:pt x="4804" y="6406"/>
                </a:lnTo>
                <a:lnTo>
                  <a:pt x="4810" y="6396"/>
                </a:lnTo>
                <a:lnTo>
                  <a:pt x="4816" y="6382"/>
                </a:lnTo>
                <a:lnTo>
                  <a:pt x="4818" y="6368"/>
                </a:lnTo>
                <a:lnTo>
                  <a:pt x="4820" y="6354"/>
                </a:lnTo>
                <a:lnTo>
                  <a:pt x="4820" y="6340"/>
                </a:lnTo>
                <a:lnTo>
                  <a:pt x="4818" y="6310"/>
                </a:lnTo>
                <a:lnTo>
                  <a:pt x="4818" y="6294"/>
                </a:lnTo>
                <a:lnTo>
                  <a:pt x="4818" y="6278"/>
                </a:lnTo>
                <a:lnTo>
                  <a:pt x="4822" y="6260"/>
                </a:lnTo>
                <a:lnTo>
                  <a:pt x="4828" y="6246"/>
                </a:lnTo>
                <a:lnTo>
                  <a:pt x="4836" y="6232"/>
                </a:lnTo>
                <a:lnTo>
                  <a:pt x="4848" y="6220"/>
                </a:lnTo>
                <a:lnTo>
                  <a:pt x="4860" y="6208"/>
                </a:lnTo>
                <a:lnTo>
                  <a:pt x="4872" y="6198"/>
                </a:lnTo>
                <a:lnTo>
                  <a:pt x="4884" y="6190"/>
                </a:lnTo>
                <a:lnTo>
                  <a:pt x="4894" y="6186"/>
                </a:lnTo>
                <a:lnTo>
                  <a:pt x="4918" y="6174"/>
                </a:lnTo>
                <a:lnTo>
                  <a:pt x="4936" y="6164"/>
                </a:lnTo>
                <a:lnTo>
                  <a:pt x="4948" y="6156"/>
                </a:lnTo>
                <a:lnTo>
                  <a:pt x="4958" y="6146"/>
                </a:lnTo>
                <a:lnTo>
                  <a:pt x="4972" y="6132"/>
                </a:lnTo>
                <a:lnTo>
                  <a:pt x="4978" y="6128"/>
                </a:lnTo>
                <a:lnTo>
                  <a:pt x="4986" y="6124"/>
                </a:lnTo>
                <a:lnTo>
                  <a:pt x="4994" y="6122"/>
                </a:lnTo>
                <a:lnTo>
                  <a:pt x="4998" y="6122"/>
                </a:lnTo>
                <a:lnTo>
                  <a:pt x="5002" y="6124"/>
                </a:lnTo>
                <a:lnTo>
                  <a:pt x="5006" y="6126"/>
                </a:lnTo>
                <a:lnTo>
                  <a:pt x="5010" y="6126"/>
                </a:lnTo>
                <a:lnTo>
                  <a:pt x="5016" y="6126"/>
                </a:lnTo>
                <a:lnTo>
                  <a:pt x="5028" y="6124"/>
                </a:lnTo>
                <a:lnTo>
                  <a:pt x="5040" y="6122"/>
                </a:lnTo>
                <a:lnTo>
                  <a:pt x="5052" y="6122"/>
                </a:lnTo>
                <a:lnTo>
                  <a:pt x="5072" y="6122"/>
                </a:lnTo>
                <a:lnTo>
                  <a:pt x="5080" y="6120"/>
                </a:lnTo>
                <a:lnTo>
                  <a:pt x="5086" y="6120"/>
                </a:lnTo>
                <a:lnTo>
                  <a:pt x="5088" y="6116"/>
                </a:lnTo>
                <a:lnTo>
                  <a:pt x="5086" y="6110"/>
                </a:lnTo>
                <a:lnTo>
                  <a:pt x="5086" y="6108"/>
                </a:lnTo>
                <a:lnTo>
                  <a:pt x="5086" y="6104"/>
                </a:lnTo>
                <a:lnTo>
                  <a:pt x="5090" y="6098"/>
                </a:lnTo>
                <a:lnTo>
                  <a:pt x="5104" y="6086"/>
                </a:lnTo>
                <a:lnTo>
                  <a:pt x="5112" y="6080"/>
                </a:lnTo>
                <a:lnTo>
                  <a:pt x="5118" y="6072"/>
                </a:lnTo>
                <a:lnTo>
                  <a:pt x="5122" y="6064"/>
                </a:lnTo>
                <a:lnTo>
                  <a:pt x="5122" y="6060"/>
                </a:lnTo>
                <a:lnTo>
                  <a:pt x="5120" y="6056"/>
                </a:lnTo>
                <a:lnTo>
                  <a:pt x="5120" y="6046"/>
                </a:lnTo>
                <a:lnTo>
                  <a:pt x="5120" y="6036"/>
                </a:lnTo>
                <a:lnTo>
                  <a:pt x="5124" y="6028"/>
                </a:lnTo>
                <a:lnTo>
                  <a:pt x="5130" y="6018"/>
                </a:lnTo>
                <a:lnTo>
                  <a:pt x="5146" y="5994"/>
                </a:lnTo>
                <a:lnTo>
                  <a:pt x="5164" y="5964"/>
                </a:lnTo>
                <a:lnTo>
                  <a:pt x="5170" y="5948"/>
                </a:lnTo>
                <a:lnTo>
                  <a:pt x="5174" y="5932"/>
                </a:lnTo>
                <a:lnTo>
                  <a:pt x="5176" y="5920"/>
                </a:lnTo>
                <a:lnTo>
                  <a:pt x="5176" y="5908"/>
                </a:lnTo>
                <a:lnTo>
                  <a:pt x="5176" y="5898"/>
                </a:lnTo>
                <a:lnTo>
                  <a:pt x="5176" y="5888"/>
                </a:lnTo>
                <a:lnTo>
                  <a:pt x="5178" y="5882"/>
                </a:lnTo>
                <a:lnTo>
                  <a:pt x="5184" y="5878"/>
                </a:lnTo>
                <a:lnTo>
                  <a:pt x="5190" y="5872"/>
                </a:lnTo>
                <a:lnTo>
                  <a:pt x="5194" y="5864"/>
                </a:lnTo>
                <a:lnTo>
                  <a:pt x="5196" y="5854"/>
                </a:lnTo>
                <a:lnTo>
                  <a:pt x="5196" y="5842"/>
                </a:lnTo>
                <a:lnTo>
                  <a:pt x="5196" y="5816"/>
                </a:lnTo>
                <a:lnTo>
                  <a:pt x="5198" y="5802"/>
                </a:lnTo>
                <a:lnTo>
                  <a:pt x="5202" y="5786"/>
                </a:lnTo>
                <a:lnTo>
                  <a:pt x="5204" y="5772"/>
                </a:lnTo>
                <a:lnTo>
                  <a:pt x="5206" y="5762"/>
                </a:lnTo>
                <a:lnTo>
                  <a:pt x="5204" y="5752"/>
                </a:lnTo>
                <a:lnTo>
                  <a:pt x="5202" y="5742"/>
                </a:lnTo>
                <a:lnTo>
                  <a:pt x="5198" y="5726"/>
                </a:lnTo>
                <a:lnTo>
                  <a:pt x="5198" y="5716"/>
                </a:lnTo>
                <a:lnTo>
                  <a:pt x="5198" y="5706"/>
                </a:lnTo>
                <a:lnTo>
                  <a:pt x="5202" y="5634"/>
                </a:lnTo>
                <a:lnTo>
                  <a:pt x="5204" y="5618"/>
                </a:lnTo>
                <a:lnTo>
                  <a:pt x="5208" y="5606"/>
                </a:lnTo>
                <a:lnTo>
                  <a:pt x="5208" y="5604"/>
                </a:lnTo>
                <a:lnTo>
                  <a:pt x="5212" y="5602"/>
                </a:lnTo>
                <a:lnTo>
                  <a:pt x="5214" y="5604"/>
                </a:lnTo>
                <a:lnTo>
                  <a:pt x="5216" y="5608"/>
                </a:lnTo>
                <a:lnTo>
                  <a:pt x="5222" y="5618"/>
                </a:lnTo>
                <a:lnTo>
                  <a:pt x="5228" y="5622"/>
                </a:lnTo>
                <a:lnTo>
                  <a:pt x="5232" y="5622"/>
                </a:lnTo>
                <a:lnTo>
                  <a:pt x="5238" y="5616"/>
                </a:lnTo>
                <a:lnTo>
                  <a:pt x="5242" y="5608"/>
                </a:lnTo>
                <a:lnTo>
                  <a:pt x="5248" y="5594"/>
                </a:lnTo>
                <a:lnTo>
                  <a:pt x="5262" y="5558"/>
                </a:lnTo>
                <a:lnTo>
                  <a:pt x="5270" y="5540"/>
                </a:lnTo>
                <a:lnTo>
                  <a:pt x="5278" y="5528"/>
                </a:lnTo>
                <a:lnTo>
                  <a:pt x="5284" y="5520"/>
                </a:lnTo>
                <a:lnTo>
                  <a:pt x="5290" y="5512"/>
                </a:lnTo>
                <a:lnTo>
                  <a:pt x="5306" y="5496"/>
                </a:lnTo>
                <a:lnTo>
                  <a:pt x="5316" y="5484"/>
                </a:lnTo>
                <a:lnTo>
                  <a:pt x="5328" y="5466"/>
                </a:lnTo>
                <a:lnTo>
                  <a:pt x="5348" y="5428"/>
                </a:lnTo>
                <a:lnTo>
                  <a:pt x="5356" y="5412"/>
                </a:lnTo>
                <a:lnTo>
                  <a:pt x="5364" y="5398"/>
                </a:lnTo>
                <a:lnTo>
                  <a:pt x="5368" y="5384"/>
                </a:lnTo>
                <a:lnTo>
                  <a:pt x="5370" y="5370"/>
                </a:lnTo>
                <a:lnTo>
                  <a:pt x="5370" y="5356"/>
                </a:lnTo>
                <a:lnTo>
                  <a:pt x="5370" y="5340"/>
                </a:lnTo>
                <a:lnTo>
                  <a:pt x="5366" y="5308"/>
                </a:lnTo>
                <a:lnTo>
                  <a:pt x="5362" y="5282"/>
                </a:lnTo>
                <a:lnTo>
                  <a:pt x="5358" y="5270"/>
                </a:lnTo>
                <a:lnTo>
                  <a:pt x="5354" y="5260"/>
                </a:lnTo>
                <a:lnTo>
                  <a:pt x="5348" y="5250"/>
                </a:lnTo>
                <a:lnTo>
                  <a:pt x="5340" y="5242"/>
                </a:lnTo>
                <a:close/>
                <a:moveTo>
                  <a:pt x="3590" y="2808"/>
                </a:moveTo>
                <a:lnTo>
                  <a:pt x="3590" y="2808"/>
                </a:lnTo>
                <a:lnTo>
                  <a:pt x="3570" y="2824"/>
                </a:lnTo>
                <a:lnTo>
                  <a:pt x="3558" y="2834"/>
                </a:lnTo>
                <a:lnTo>
                  <a:pt x="3548" y="2840"/>
                </a:lnTo>
                <a:lnTo>
                  <a:pt x="3538" y="2844"/>
                </a:lnTo>
                <a:lnTo>
                  <a:pt x="3526" y="2850"/>
                </a:lnTo>
                <a:lnTo>
                  <a:pt x="3510" y="2860"/>
                </a:lnTo>
                <a:lnTo>
                  <a:pt x="3488" y="2870"/>
                </a:lnTo>
                <a:lnTo>
                  <a:pt x="3468" y="2878"/>
                </a:lnTo>
                <a:lnTo>
                  <a:pt x="3448" y="2882"/>
                </a:lnTo>
                <a:lnTo>
                  <a:pt x="3434" y="2882"/>
                </a:lnTo>
                <a:lnTo>
                  <a:pt x="3426" y="2880"/>
                </a:lnTo>
                <a:lnTo>
                  <a:pt x="3424" y="2878"/>
                </a:lnTo>
                <a:lnTo>
                  <a:pt x="3426" y="2878"/>
                </a:lnTo>
                <a:lnTo>
                  <a:pt x="3430" y="2876"/>
                </a:lnTo>
                <a:lnTo>
                  <a:pt x="3434" y="2874"/>
                </a:lnTo>
                <a:lnTo>
                  <a:pt x="3436" y="2874"/>
                </a:lnTo>
                <a:lnTo>
                  <a:pt x="3434" y="2872"/>
                </a:lnTo>
                <a:lnTo>
                  <a:pt x="3428" y="2870"/>
                </a:lnTo>
                <a:lnTo>
                  <a:pt x="3418" y="2870"/>
                </a:lnTo>
                <a:lnTo>
                  <a:pt x="3410" y="2868"/>
                </a:lnTo>
                <a:lnTo>
                  <a:pt x="3408" y="2868"/>
                </a:lnTo>
                <a:lnTo>
                  <a:pt x="3406" y="2866"/>
                </a:lnTo>
                <a:lnTo>
                  <a:pt x="3408" y="2860"/>
                </a:lnTo>
                <a:lnTo>
                  <a:pt x="3410" y="2856"/>
                </a:lnTo>
                <a:lnTo>
                  <a:pt x="3414" y="2850"/>
                </a:lnTo>
                <a:lnTo>
                  <a:pt x="3416" y="2840"/>
                </a:lnTo>
                <a:lnTo>
                  <a:pt x="3420" y="2832"/>
                </a:lnTo>
                <a:lnTo>
                  <a:pt x="3424" y="2828"/>
                </a:lnTo>
                <a:lnTo>
                  <a:pt x="3426" y="2826"/>
                </a:lnTo>
                <a:lnTo>
                  <a:pt x="3430" y="2818"/>
                </a:lnTo>
                <a:lnTo>
                  <a:pt x="3434" y="2812"/>
                </a:lnTo>
                <a:lnTo>
                  <a:pt x="3436" y="2810"/>
                </a:lnTo>
                <a:lnTo>
                  <a:pt x="3440" y="2812"/>
                </a:lnTo>
                <a:lnTo>
                  <a:pt x="3440" y="2818"/>
                </a:lnTo>
                <a:lnTo>
                  <a:pt x="3446" y="2820"/>
                </a:lnTo>
                <a:lnTo>
                  <a:pt x="3448" y="2822"/>
                </a:lnTo>
                <a:lnTo>
                  <a:pt x="3450" y="2826"/>
                </a:lnTo>
                <a:lnTo>
                  <a:pt x="3448" y="2828"/>
                </a:lnTo>
                <a:lnTo>
                  <a:pt x="3442" y="2832"/>
                </a:lnTo>
                <a:lnTo>
                  <a:pt x="3432" y="2832"/>
                </a:lnTo>
                <a:lnTo>
                  <a:pt x="3426" y="2834"/>
                </a:lnTo>
                <a:lnTo>
                  <a:pt x="3424" y="2834"/>
                </a:lnTo>
                <a:lnTo>
                  <a:pt x="3422" y="2838"/>
                </a:lnTo>
                <a:lnTo>
                  <a:pt x="3422" y="2840"/>
                </a:lnTo>
                <a:lnTo>
                  <a:pt x="3422" y="2844"/>
                </a:lnTo>
                <a:lnTo>
                  <a:pt x="3426" y="2846"/>
                </a:lnTo>
                <a:lnTo>
                  <a:pt x="3428" y="2848"/>
                </a:lnTo>
                <a:lnTo>
                  <a:pt x="3432" y="2848"/>
                </a:lnTo>
                <a:lnTo>
                  <a:pt x="3440" y="2848"/>
                </a:lnTo>
                <a:lnTo>
                  <a:pt x="3442" y="2850"/>
                </a:lnTo>
                <a:lnTo>
                  <a:pt x="3444" y="2850"/>
                </a:lnTo>
                <a:lnTo>
                  <a:pt x="3446" y="2848"/>
                </a:lnTo>
                <a:lnTo>
                  <a:pt x="3450" y="2844"/>
                </a:lnTo>
                <a:lnTo>
                  <a:pt x="3456" y="2840"/>
                </a:lnTo>
                <a:lnTo>
                  <a:pt x="3468" y="2836"/>
                </a:lnTo>
                <a:lnTo>
                  <a:pt x="3472" y="2832"/>
                </a:lnTo>
                <a:lnTo>
                  <a:pt x="3474" y="2828"/>
                </a:lnTo>
                <a:lnTo>
                  <a:pt x="3482" y="2820"/>
                </a:lnTo>
                <a:lnTo>
                  <a:pt x="3488" y="2816"/>
                </a:lnTo>
                <a:lnTo>
                  <a:pt x="3496" y="2814"/>
                </a:lnTo>
                <a:lnTo>
                  <a:pt x="3506" y="2812"/>
                </a:lnTo>
                <a:lnTo>
                  <a:pt x="3518" y="2814"/>
                </a:lnTo>
                <a:lnTo>
                  <a:pt x="3536" y="2818"/>
                </a:lnTo>
                <a:lnTo>
                  <a:pt x="3538" y="2818"/>
                </a:lnTo>
                <a:lnTo>
                  <a:pt x="3534" y="2814"/>
                </a:lnTo>
                <a:lnTo>
                  <a:pt x="3532" y="2812"/>
                </a:lnTo>
                <a:lnTo>
                  <a:pt x="3532" y="2810"/>
                </a:lnTo>
                <a:lnTo>
                  <a:pt x="3536" y="2806"/>
                </a:lnTo>
                <a:lnTo>
                  <a:pt x="3542" y="2804"/>
                </a:lnTo>
                <a:lnTo>
                  <a:pt x="3560" y="2800"/>
                </a:lnTo>
                <a:lnTo>
                  <a:pt x="3580" y="2800"/>
                </a:lnTo>
                <a:lnTo>
                  <a:pt x="3584" y="2800"/>
                </a:lnTo>
                <a:lnTo>
                  <a:pt x="3586" y="2796"/>
                </a:lnTo>
                <a:lnTo>
                  <a:pt x="3586" y="2794"/>
                </a:lnTo>
                <a:lnTo>
                  <a:pt x="3586" y="2790"/>
                </a:lnTo>
                <a:lnTo>
                  <a:pt x="3588" y="2790"/>
                </a:lnTo>
                <a:lnTo>
                  <a:pt x="3590" y="2790"/>
                </a:lnTo>
                <a:lnTo>
                  <a:pt x="3592" y="2792"/>
                </a:lnTo>
                <a:lnTo>
                  <a:pt x="3594" y="2798"/>
                </a:lnTo>
                <a:lnTo>
                  <a:pt x="3592" y="2804"/>
                </a:lnTo>
                <a:lnTo>
                  <a:pt x="3590" y="2808"/>
                </a:lnTo>
                <a:close/>
                <a:moveTo>
                  <a:pt x="3578" y="2752"/>
                </a:moveTo>
                <a:lnTo>
                  <a:pt x="3578" y="2752"/>
                </a:lnTo>
                <a:lnTo>
                  <a:pt x="3586" y="2746"/>
                </a:lnTo>
                <a:lnTo>
                  <a:pt x="3596" y="2742"/>
                </a:lnTo>
                <a:lnTo>
                  <a:pt x="3626" y="2738"/>
                </a:lnTo>
                <a:lnTo>
                  <a:pt x="3638" y="2734"/>
                </a:lnTo>
                <a:lnTo>
                  <a:pt x="3642" y="2734"/>
                </a:lnTo>
                <a:lnTo>
                  <a:pt x="3656" y="2742"/>
                </a:lnTo>
                <a:lnTo>
                  <a:pt x="3662" y="2744"/>
                </a:lnTo>
                <a:lnTo>
                  <a:pt x="3666" y="2744"/>
                </a:lnTo>
                <a:lnTo>
                  <a:pt x="3668" y="2742"/>
                </a:lnTo>
                <a:lnTo>
                  <a:pt x="3670" y="2740"/>
                </a:lnTo>
                <a:lnTo>
                  <a:pt x="3672" y="2734"/>
                </a:lnTo>
                <a:lnTo>
                  <a:pt x="3674" y="2730"/>
                </a:lnTo>
                <a:lnTo>
                  <a:pt x="3678" y="2726"/>
                </a:lnTo>
                <a:lnTo>
                  <a:pt x="3686" y="2722"/>
                </a:lnTo>
                <a:lnTo>
                  <a:pt x="3696" y="2718"/>
                </a:lnTo>
                <a:lnTo>
                  <a:pt x="3706" y="2714"/>
                </a:lnTo>
                <a:lnTo>
                  <a:pt x="3716" y="2710"/>
                </a:lnTo>
                <a:lnTo>
                  <a:pt x="3716" y="2714"/>
                </a:lnTo>
                <a:lnTo>
                  <a:pt x="3712" y="2718"/>
                </a:lnTo>
                <a:lnTo>
                  <a:pt x="3708" y="2720"/>
                </a:lnTo>
                <a:lnTo>
                  <a:pt x="3702" y="2724"/>
                </a:lnTo>
                <a:lnTo>
                  <a:pt x="3698" y="2726"/>
                </a:lnTo>
                <a:lnTo>
                  <a:pt x="3696" y="2730"/>
                </a:lnTo>
                <a:lnTo>
                  <a:pt x="3696" y="2732"/>
                </a:lnTo>
                <a:lnTo>
                  <a:pt x="3700" y="2736"/>
                </a:lnTo>
                <a:lnTo>
                  <a:pt x="3702" y="2740"/>
                </a:lnTo>
                <a:lnTo>
                  <a:pt x="3702" y="2742"/>
                </a:lnTo>
                <a:lnTo>
                  <a:pt x="3700" y="2746"/>
                </a:lnTo>
                <a:lnTo>
                  <a:pt x="3700" y="2752"/>
                </a:lnTo>
                <a:lnTo>
                  <a:pt x="3700" y="2758"/>
                </a:lnTo>
                <a:lnTo>
                  <a:pt x="3696" y="2762"/>
                </a:lnTo>
                <a:lnTo>
                  <a:pt x="3690" y="2764"/>
                </a:lnTo>
                <a:lnTo>
                  <a:pt x="3684" y="2770"/>
                </a:lnTo>
                <a:lnTo>
                  <a:pt x="3680" y="2774"/>
                </a:lnTo>
                <a:lnTo>
                  <a:pt x="3676" y="2776"/>
                </a:lnTo>
                <a:lnTo>
                  <a:pt x="3662" y="2778"/>
                </a:lnTo>
                <a:lnTo>
                  <a:pt x="3650" y="2776"/>
                </a:lnTo>
                <a:lnTo>
                  <a:pt x="3638" y="2774"/>
                </a:lnTo>
                <a:lnTo>
                  <a:pt x="3628" y="2772"/>
                </a:lnTo>
                <a:lnTo>
                  <a:pt x="3616" y="2770"/>
                </a:lnTo>
                <a:lnTo>
                  <a:pt x="3604" y="2770"/>
                </a:lnTo>
                <a:lnTo>
                  <a:pt x="3596" y="2774"/>
                </a:lnTo>
                <a:lnTo>
                  <a:pt x="3588" y="2778"/>
                </a:lnTo>
                <a:lnTo>
                  <a:pt x="3582" y="2780"/>
                </a:lnTo>
                <a:lnTo>
                  <a:pt x="3574" y="2782"/>
                </a:lnTo>
                <a:lnTo>
                  <a:pt x="3568" y="2782"/>
                </a:lnTo>
                <a:lnTo>
                  <a:pt x="3562" y="2780"/>
                </a:lnTo>
                <a:lnTo>
                  <a:pt x="3560" y="2780"/>
                </a:lnTo>
                <a:lnTo>
                  <a:pt x="3558" y="2776"/>
                </a:lnTo>
                <a:lnTo>
                  <a:pt x="3558" y="2772"/>
                </a:lnTo>
                <a:lnTo>
                  <a:pt x="3560" y="2768"/>
                </a:lnTo>
                <a:lnTo>
                  <a:pt x="3566" y="2760"/>
                </a:lnTo>
                <a:lnTo>
                  <a:pt x="3570" y="2756"/>
                </a:lnTo>
                <a:lnTo>
                  <a:pt x="3574" y="2756"/>
                </a:lnTo>
                <a:lnTo>
                  <a:pt x="3578" y="2752"/>
                </a:lnTo>
                <a:close/>
                <a:moveTo>
                  <a:pt x="3092" y="2546"/>
                </a:moveTo>
                <a:lnTo>
                  <a:pt x="3092" y="2546"/>
                </a:lnTo>
                <a:lnTo>
                  <a:pt x="3106" y="2534"/>
                </a:lnTo>
                <a:lnTo>
                  <a:pt x="3118" y="2526"/>
                </a:lnTo>
                <a:lnTo>
                  <a:pt x="3160" y="2506"/>
                </a:lnTo>
                <a:lnTo>
                  <a:pt x="3164" y="2504"/>
                </a:lnTo>
                <a:lnTo>
                  <a:pt x="3168" y="2500"/>
                </a:lnTo>
                <a:lnTo>
                  <a:pt x="3172" y="2496"/>
                </a:lnTo>
                <a:lnTo>
                  <a:pt x="3176" y="2484"/>
                </a:lnTo>
                <a:lnTo>
                  <a:pt x="3180" y="2478"/>
                </a:lnTo>
                <a:lnTo>
                  <a:pt x="3186" y="2474"/>
                </a:lnTo>
                <a:lnTo>
                  <a:pt x="3188" y="2474"/>
                </a:lnTo>
                <a:lnTo>
                  <a:pt x="3190" y="2474"/>
                </a:lnTo>
                <a:lnTo>
                  <a:pt x="3190" y="2478"/>
                </a:lnTo>
                <a:lnTo>
                  <a:pt x="3190" y="2482"/>
                </a:lnTo>
                <a:lnTo>
                  <a:pt x="3188" y="2486"/>
                </a:lnTo>
                <a:lnTo>
                  <a:pt x="3192" y="2484"/>
                </a:lnTo>
                <a:lnTo>
                  <a:pt x="3196" y="2476"/>
                </a:lnTo>
                <a:lnTo>
                  <a:pt x="3202" y="2464"/>
                </a:lnTo>
                <a:lnTo>
                  <a:pt x="3206" y="2456"/>
                </a:lnTo>
                <a:lnTo>
                  <a:pt x="3208" y="2456"/>
                </a:lnTo>
                <a:lnTo>
                  <a:pt x="3210" y="2462"/>
                </a:lnTo>
                <a:lnTo>
                  <a:pt x="3206" y="2470"/>
                </a:lnTo>
                <a:lnTo>
                  <a:pt x="3204" y="2478"/>
                </a:lnTo>
                <a:lnTo>
                  <a:pt x="3216" y="2472"/>
                </a:lnTo>
                <a:lnTo>
                  <a:pt x="3220" y="2468"/>
                </a:lnTo>
                <a:lnTo>
                  <a:pt x="3220" y="2466"/>
                </a:lnTo>
                <a:lnTo>
                  <a:pt x="3218" y="2458"/>
                </a:lnTo>
                <a:lnTo>
                  <a:pt x="3216" y="2452"/>
                </a:lnTo>
                <a:lnTo>
                  <a:pt x="3216" y="2450"/>
                </a:lnTo>
                <a:lnTo>
                  <a:pt x="3218" y="2448"/>
                </a:lnTo>
                <a:lnTo>
                  <a:pt x="3220" y="2448"/>
                </a:lnTo>
                <a:lnTo>
                  <a:pt x="3224" y="2448"/>
                </a:lnTo>
                <a:lnTo>
                  <a:pt x="3236" y="2454"/>
                </a:lnTo>
                <a:lnTo>
                  <a:pt x="3248" y="2458"/>
                </a:lnTo>
                <a:lnTo>
                  <a:pt x="3254" y="2460"/>
                </a:lnTo>
                <a:lnTo>
                  <a:pt x="3260" y="2460"/>
                </a:lnTo>
                <a:lnTo>
                  <a:pt x="3268" y="2460"/>
                </a:lnTo>
                <a:lnTo>
                  <a:pt x="3272" y="2462"/>
                </a:lnTo>
                <a:lnTo>
                  <a:pt x="3276" y="2462"/>
                </a:lnTo>
                <a:lnTo>
                  <a:pt x="3284" y="2462"/>
                </a:lnTo>
                <a:lnTo>
                  <a:pt x="3288" y="2462"/>
                </a:lnTo>
                <a:lnTo>
                  <a:pt x="3292" y="2466"/>
                </a:lnTo>
                <a:lnTo>
                  <a:pt x="3296" y="2482"/>
                </a:lnTo>
                <a:lnTo>
                  <a:pt x="3300" y="2490"/>
                </a:lnTo>
                <a:lnTo>
                  <a:pt x="3302" y="2498"/>
                </a:lnTo>
                <a:lnTo>
                  <a:pt x="3308" y="2504"/>
                </a:lnTo>
                <a:lnTo>
                  <a:pt x="3316" y="2510"/>
                </a:lnTo>
                <a:lnTo>
                  <a:pt x="3322" y="2510"/>
                </a:lnTo>
                <a:lnTo>
                  <a:pt x="3328" y="2510"/>
                </a:lnTo>
                <a:lnTo>
                  <a:pt x="3340" y="2508"/>
                </a:lnTo>
                <a:lnTo>
                  <a:pt x="3344" y="2508"/>
                </a:lnTo>
                <a:lnTo>
                  <a:pt x="3348" y="2510"/>
                </a:lnTo>
                <a:lnTo>
                  <a:pt x="3350" y="2514"/>
                </a:lnTo>
                <a:lnTo>
                  <a:pt x="3348" y="2520"/>
                </a:lnTo>
                <a:lnTo>
                  <a:pt x="3344" y="2528"/>
                </a:lnTo>
                <a:lnTo>
                  <a:pt x="3346" y="2532"/>
                </a:lnTo>
                <a:lnTo>
                  <a:pt x="3358" y="2542"/>
                </a:lnTo>
                <a:lnTo>
                  <a:pt x="3360" y="2546"/>
                </a:lnTo>
                <a:lnTo>
                  <a:pt x="3360" y="2550"/>
                </a:lnTo>
                <a:lnTo>
                  <a:pt x="3358" y="2556"/>
                </a:lnTo>
                <a:lnTo>
                  <a:pt x="3356" y="2564"/>
                </a:lnTo>
                <a:lnTo>
                  <a:pt x="3356" y="2566"/>
                </a:lnTo>
                <a:lnTo>
                  <a:pt x="3358" y="2568"/>
                </a:lnTo>
                <a:lnTo>
                  <a:pt x="3362" y="2570"/>
                </a:lnTo>
                <a:lnTo>
                  <a:pt x="3364" y="2570"/>
                </a:lnTo>
                <a:lnTo>
                  <a:pt x="3366" y="2570"/>
                </a:lnTo>
                <a:lnTo>
                  <a:pt x="3368" y="2572"/>
                </a:lnTo>
                <a:lnTo>
                  <a:pt x="3370" y="2574"/>
                </a:lnTo>
                <a:lnTo>
                  <a:pt x="3368" y="2576"/>
                </a:lnTo>
                <a:lnTo>
                  <a:pt x="3364" y="2578"/>
                </a:lnTo>
                <a:lnTo>
                  <a:pt x="3364" y="2582"/>
                </a:lnTo>
                <a:lnTo>
                  <a:pt x="3362" y="2586"/>
                </a:lnTo>
                <a:lnTo>
                  <a:pt x="3362" y="2590"/>
                </a:lnTo>
                <a:lnTo>
                  <a:pt x="3366" y="2592"/>
                </a:lnTo>
                <a:lnTo>
                  <a:pt x="3372" y="2592"/>
                </a:lnTo>
                <a:lnTo>
                  <a:pt x="3380" y="2590"/>
                </a:lnTo>
                <a:lnTo>
                  <a:pt x="3382" y="2592"/>
                </a:lnTo>
                <a:lnTo>
                  <a:pt x="3382" y="2596"/>
                </a:lnTo>
                <a:lnTo>
                  <a:pt x="3382" y="2602"/>
                </a:lnTo>
                <a:lnTo>
                  <a:pt x="3386" y="2604"/>
                </a:lnTo>
                <a:lnTo>
                  <a:pt x="3392" y="2604"/>
                </a:lnTo>
                <a:lnTo>
                  <a:pt x="3402" y="2608"/>
                </a:lnTo>
                <a:lnTo>
                  <a:pt x="3416" y="2612"/>
                </a:lnTo>
                <a:lnTo>
                  <a:pt x="3432" y="2612"/>
                </a:lnTo>
                <a:lnTo>
                  <a:pt x="3446" y="2614"/>
                </a:lnTo>
                <a:lnTo>
                  <a:pt x="3460" y="2616"/>
                </a:lnTo>
                <a:lnTo>
                  <a:pt x="3470" y="2616"/>
                </a:lnTo>
                <a:lnTo>
                  <a:pt x="3478" y="2616"/>
                </a:lnTo>
                <a:lnTo>
                  <a:pt x="3484" y="2616"/>
                </a:lnTo>
                <a:lnTo>
                  <a:pt x="3484" y="2618"/>
                </a:lnTo>
                <a:lnTo>
                  <a:pt x="3484" y="2620"/>
                </a:lnTo>
                <a:lnTo>
                  <a:pt x="3484" y="2622"/>
                </a:lnTo>
                <a:lnTo>
                  <a:pt x="3484" y="2624"/>
                </a:lnTo>
                <a:lnTo>
                  <a:pt x="3490" y="2626"/>
                </a:lnTo>
                <a:lnTo>
                  <a:pt x="3508" y="2626"/>
                </a:lnTo>
                <a:lnTo>
                  <a:pt x="3514" y="2626"/>
                </a:lnTo>
                <a:lnTo>
                  <a:pt x="3518" y="2630"/>
                </a:lnTo>
                <a:lnTo>
                  <a:pt x="3526" y="2644"/>
                </a:lnTo>
                <a:lnTo>
                  <a:pt x="3532" y="2654"/>
                </a:lnTo>
                <a:lnTo>
                  <a:pt x="3536" y="2658"/>
                </a:lnTo>
                <a:lnTo>
                  <a:pt x="3538" y="2658"/>
                </a:lnTo>
                <a:lnTo>
                  <a:pt x="3540" y="2656"/>
                </a:lnTo>
                <a:lnTo>
                  <a:pt x="3542" y="2656"/>
                </a:lnTo>
                <a:lnTo>
                  <a:pt x="3544" y="2660"/>
                </a:lnTo>
                <a:lnTo>
                  <a:pt x="3544" y="2666"/>
                </a:lnTo>
                <a:lnTo>
                  <a:pt x="3544" y="2670"/>
                </a:lnTo>
                <a:lnTo>
                  <a:pt x="3546" y="2674"/>
                </a:lnTo>
                <a:lnTo>
                  <a:pt x="3552" y="2682"/>
                </a:lnTo>
                <a:lnTo>
                  <a:pt x="3558" y="2688"/>
                </a:lnTo>
                <a:lnTo>
                  <a:pt x="3560" y="2694"/>
                </a:lnTo>
                <a:lnTo>
                  <a:pt x="3560" y="2696"/>
                </a:lnTo>
                <a:lnTo>
                  <a:pt x="3558" y="2696"/>
                </a:lnTo>
                <a:lnTo>
                  <a:pt x="3554" y="2694"/>
                </a:lnTo>
                <a:lnTo>
                  <a:pt x="3548" y="2690"/>
                </a:lnTo>
                <a:lnTo>
                  <a:pt x="3546" y="2688"/>
                </a:lnTo>
                <a:lnTo>
                  <a:pt x="3544" y="2690"/>
                </a:lnTo>
                <a:lnTo>
                  <a:pt x="3544" y="2692"/>
                </a:lnTo>
                <a:lnTo>
                  <a:pt x="3544" y="2694"/>
                </a:lnTo>
                <a:lnTo>
                  <a:pt x="3546" y="2700"/>
                </a:lnTo>
                <a:lnTo>
                  <a:pt x="3548" y="2704"/>
                </a:lnTo>
                <a:lnTo>
                  <a:pt x="3548" y="2708"/>
                </a:lnTo>
                <a:lnTo>
                  <a:pt x="3546" y="2710"/>
                </a:lnTo>
                <a:lnTo>
                  <a:pt x="3542" y="2710"/>
                </a:lnTo>
                <a:lnTo>
                  <a:pt x="3538" y="2710"/>
                </a:lnTo>
                <a:lnTo>
                  <a:pt x="3530" y="2704"/>
                </a:lnTo>
                <a:lnTo>
                  <a:pt x="3520" y="2698"/>
                </a:lnTo>
                <a:lnTo>
                  <a:pt x="3516" y="2698"/>
                </a:lnTo>
                <a:lnTo>
                  <a:pt x="3514" y="2700"/>
                </a:lnTo>
                <a:lnTo>
                  <a:pt x="3510" y="2702"/>
                </a:lnTo>
                <a:lnTo>
                  <a:pt x="3510" y="2698"/>
                </a:lnTo>
                <a:lnTo>
                  <a:pt x="3508" y="2694"/>
                </a:lnTo>
                <a:lnTo>
                  <a:pt x="3508" y="2692"/>
                </a:lnTo>
                <a:lnTo>
                  <a:pt x="3506" y="2694"/>
                </a:lnTo>
                <a:lnTo>
                  <a:pt x="3502" y="2694"/>
                </a:lnTo>
                <a:lnTo>
                  <a:pt x="3502" y="2692"/>
                </a:lnTo>
                <a:lnTo>
                  <a:pt x="3504" y="2688"/>
                </a:lnTo>
                <a:lnTo>
                  <a:pt x="3506" y="2684"/>
                </a:lnTo>
                <a:lnTo>
                  <a:pt x="3502" y="2682"/>
                </a:lnTo>
                <a:lnTo>
                  <a:pt x="3498" y="2682"/>
                </a:lnTo>
                <a:lnTo>
                  <a:pt x="3496" y="2678"/>
                </a:lnTo>
                <a:lnTo>
                  <a:pt x="3496" y="2674"/>
                </a:lnTo>
                <a:lnTo>
                  <a:pt x="3494" y="2668"/>
                </a:lnTo>
                <a:lnTo>
                  <a:pt x="3494" y="2666"/>
                </a:lnTo>
                <a:lnTo>
                  <a:pt x="3492" y="2666"/>
                </a:lnTo>
                <a:lnTo>
                  <a:pt x="3486" y="2666"/>
                </a:lnTo>
                <a:lnTo>
                  <a:pt x="3482" y="2664"/>
                </a:lnTo>
                <a:lnTo>
                  <a:pt x="3480" y="2664"/>
                </a:lnTo>
                <a:lnTo>
                  <a:pt x="3478" y="2664"/>
                </a:lnTo>
                <a:lnTo>
                  <a:pt x="3480" y="2668"/>
                </a:lnTo>
                <a:lnTo>
                  <a:pt x="3486" y="2674"/>
                </a:lnTo>
                <a:lnTo>
                  <a:pt x="3492" y="2684"/>
                </a:lnTo>
                <a:lnTo>
                  <a:pt x="3496" y="2694"/>
                </a:lnTo>
                <a:lnTo>
                  <a:pt x="3496" y="2700"/>
                </a:lnTo>
                <a:lnTo>
                  <a:pt x="3494" y="2706"/>
                </a:lnTo>
                <a:lnTo>
                  <a:pt x="3486" y="2714"/>
                </a:lnTo>
                <a:lnTo>
                  <a:pt x="3482" y="2720"/>
                </a:lnTo>
                <a:lnTo>
                  <a:pt x="3480" y="2728"/>
                </a:lnTo>
                <a:lnTo>
                  <a:pt x="3478" y="2736"/>
                </a:lnTo>
                <a:lnTo>
                  <a:pt x="3478" y="2746"/>
                </a:lnTo>
                <a:lnTo>
                  <a:pt x="3478" y="2764"/>
                </a:lnTo>
                <a:lnTo>
                  <a:pt x="3476" y="2772"/>
                </a:lnTo>
                <a:lnTo>
                  <a:pt x="3474" y="2776"/>
                </a:lnTo>
                <a:lnTo>
                  <a:pt x="3470" y="2780"/>
                </a:lnTo>
                <a:lnTo>
                  <a:pt x="3464" y="2784"/>
                </a:lnTo>
                <a:lnTo>
                  <a:pt x="3450" y="2792"/>
                </a:lnTo>
                <a:lnTo>
                  <a:pt x="3444" y="2778"/>
                </a:lnTo>
                <a:lnTo>
                  <a:pt x="3440" y="2758"/>
                </a:lnTo>
                <a:lnTo>
                  <a:pt x="3438" y="2748"/>
                </a:lnTo>
                <a:lnTo>
                  <a:pt x="3434" y="2740"/>
                </a:lnTo>
                <a:lnTo>
                  <a:pt x="3430" y="2736"/>
                </a:lnTo>
                <a:lnTo>
                  <a:pt x="3424" y="2734"/>
                </a:lnTo>
                <a:lnTo>
                  <a:pt x="3418" y="2736"/>
                </a:lnTo>
                <a:lnTo>
                  <a:pt x="3414" y="2740"/>
                </a:lnTo>
                <a:lnTo>
                  <a:pt x="3408" y="2748"/>
                </a:lnTo>
                <a:lnTo>
                  <a:pt x="3404" y="2754"/>
                </a:lnTo>
                <a:lnTo>
                  <a:pt x="3402" y="2758"/>
                </a:lnTo>
                <a:lnTo>
                  <a:pt x="3398" y="2758"/>
                </a:lnTo>
                <a:lnTo>
                  <a:pt x="3394" y="2758"/>
                </a:lnTo>
                <a:lnTo>
                  <a:pt x="3392" y="2756"/>
                </a:lnTo>
                <a:lnTo>
                  <a:pt x="3388" y="2750"/>
                </a:lnTo>
                <a:lnTo>
                  <a:pt x="3390" y="2742"/>
                </a:lnTo>
                <a:lnTo>
                  <a:pt x="3392" y="2738"/>
                </a:lnTo>
                <a:lnTo>
                  <a:pt x="3394" y="2734"/>
                </a:lnTo>
                <a:lnTo>
                  <a:pt x="3402" y="2730"/>
                </a:lnTo>
                <a:lnTo>
                  <a:pt x="3406" y="2724"/>
                </a:lnTo>
                <a:lnTo>
                  <a:pt x="3410" y="2716"/>
                </a:lnTo>
                <a:lnTo>
                  <a:pt x="3412" y="2704"/>
                </a:lnTo>
                <a:lnTo>
                  <a:pt x="3414" y="2698"/>
                </a:lnTo>
                <a:lnTo>
                  <a:pt x="3412" y="2692"/>
                </a:lnTo>
                <a:lnTo>
                  <a:pt x="3410" y="2684"/>
                </a:lnTo>
                <a:lnTo>
                  <a:pt x="3408" y="2680"/>
                </a:lnTo>
                <a:lnTo>
                  <a:pt x="3408" y="2678"/>
                </a:lnTo>
                <a:lnTo>
                  <a:pt x="3412" y="2676"/>
                </a:lnTo>
                <a:lnTo>
                  <a:pt x="3414" y="2676"/>
                </a:lnTo>
                <a:lnTo>
                  <a:pt x="3414" y="2672"/>
                </a:lnTo>
                <a:lnTo>
                  <a:pt x="3412" y="2666"/>
                </a:lnTo>
                <a:lnTo>
                  <a:pt x="3402" y="2660"/>
                </a:lnTo>
                <a:lnTo>
                  <a:pt x="3392" y="2656"/>
                </a:lnTo>
                <a:lnTo>
                  <a:pt x="3384" y="2652"/>
                </a:lnTo>
                <a:lnTo>
                  <a:pt x="3380" y="2648"/>
                </a:lnTo>
                <a:lnTo>
                  <a:pt x="3378" y="2644"/>
                </a:lnTo>
                <a:lnTo>
                  <a:pt x="3374" y="2644"/>
                </a:lnTo>
                <a:lnTo>
                  <a:pt x="3366" y="2642"/>
                </a:lnTo>
                <a:lnTo>
                  <a:pt x="3362" y="2638"/>
                </a:lnTo>
                <a:lnTo>
                  <a:pt x="3358" y="2636"/>
                </a:lnTo>
                <a:lnTo>
                  <a:pt x="3356" y="2636"/>
                </a:lnTo>
                <a:lnTo>
                  <a:pt x="3352" y="2638"/>
                </a:lnTo>
                <a:lnTo>
                  <a:pt x="3346" y="2642"/>
                </a:lnTo>
                <a:lnTo>
                  <a:pt x="3342" y="2646"/>
                </a:lnTo>
                <a:lnTo>
                  <a:pt x="3342" y="2648"/>
                </a:lnTo>
                <a:lnTo>
                  <a:pt x="3342" y="2652"/>
                </a:lnTo>
                <a:lnTo>
                  <a:pt x="3344" y="2654"/>
                </a:lnTo>
                <a:lnTo>
                  <a:pt x="3346" y="2656"/>
                </a:lnTo>
                <a:lnTo>
                  <a:pt x="3340" y="2658"/>
                </a:lnTo>
                <a:lnTo>
                  <a:pt x="3334" y="2662"/>
                </a:lnTo>
                <a:lnTo>
                  <a:pt x="3330" y="2666"/>
                </a:lnTo>
                <a:lnTo>
                  <a:pt x="3328" y="2670"/>
                </a:lnTo>
                <a:lnTo>
                  <a:pt x="3328" y="2676"/>
                </a:lnTo>
                <a:lnTo>
                  <a:pt x="3326" y="2686"/>
                </a:lnTo>
                <a:lnTo>
                  <a:pt x="3324" y="2690"/>
                </a:lnTo>
                <a:lnTo>
                  <a:pt x="3322" y="2692"/>
                </a:lnTo>
                <a:lnTo>
                  <a:pt x="3320" y="2690"/>
                </a:lnTo>
                <a:lnTo>
                  <a:pt x="3318" y="2686"/>
                </a:lnTo>
                <a:lnTo>
                  <a:pt x="3318" y="2678"/>
                </a:lnTo>
                <a:lnTo>
                  <a:pt x="3318" y="2674"/>
                </a:lnTo>
                <a:lnTo>
                  <a:pt x="3318" y="2672"/>
                </a:lnTo>
                <a:lnTo>
                  <a:pt x="3314" y="2676"/>
                </a:lnTo>
                <a:lnTo>
                  <a:pt x="3308" y="2682"/>
                </a:lnTo>
                <a:lnTo>
                  <a:pt x="3300" y="2692"/>
                </a:lnTo>
                <a:lnTo>
                  <a:pt x="3296" y="2694"/>
                </a:lnTo>
                <a:lnTo>
                  <a:pt x="3294" y="2696"/>
                </a:lnTo>
                <a:lnTo>
                  <a:pt x="3296" y="2704"/>
                </a:lnTo>
                <a:lnTo>
                  <a:pt x="3296" y="2712"/>
                </a:lnTo>
                <a:lnTo>
                  <a:pt x="3294" y="2716"/>
                </a:lnTo>
                <a:lnTo>
                  <a:pt x="3290" y="2724"/>
                </a:lnTo>
                <a:lnTo>
                  <a:pt x="3288" y="2732"/>
                </a:lnTo>
                <a:lnTo>
                  <a:pt x="3286" y="2736"/>
                </a:lnTo>
                <a:lnTo>
                  <a:pt x="3288" y="2740"/>
                </a:lnTo>
                <a:lnTo>
                  <a:pt x="3288" y="2748"/>
                </a:lnTo>
                <a:lnTo>
                  <a:pt x="3286" y="2752"/>
                </a:lnTo>
                <a:lnTo>
                  <a:pt x="3284" y="2756"/>
                </a:lnTo>
                <a:lnTo>
                  <a:pt x="3288" y="2768"/>
                </a:lnTo>
                <a:lnTo>
                  <a:pt x="3292" y="2780"/>
                </a:lnTo>
                <a:lnTo>
                  <a:pt x="3294" y="2792"/>
                </a:lnTo>
                <a:lnTo>
                  <a:pt x="3296" y="2802"/>
                </a:lnTo>
                <a:lnTo>
                  <a:pt x="3296" y="2812"/>
                </a:lnTo>
                <a:lnTo>
                  <a:pt x="3294" y="2820"/>
                </a:lnTo>
                <a:lnTo>
                  <a:pt x="3290" y="2830"/>
                </a:lnTo>
                <a:lnTo>
                  <a:pt x="3282" y="2848"/>
                </a:lnTo>
                <a:lnTo>
                  <a:pt x="3276" y="2856"/>
                </a:lnTo>
                <a:lnTo>
                  <a:pt x="3272" y="2862"/>
                </a:lnTo>
                <a:lnTo>
                  <a:pt x="3266" y="2866"/>
                </a:lnTo>
                <a:lnTo>
                  <a:pt x="3260" y="2868"/>
                </a:lnTo>
                <a:lnTo>
                  <a:pt x="3254" y="2868"/>
                </a:lnTo>
                <a:lnTo>
                  <a:pt x="3248" y="2866"/>
                </a:lnTo>
                <a:lnTo>
                  <a:pt x="3242" y="2860"/>
                </a:lnTo>
                <a:lnTo>
                  <a:pt x="3236" y="2852"/>
                </a:lnTo>
                <a:lnTo>
                  <a:pt x="3232" y="2844"/>
                </a:lnTo>
                <a:lnTo>
                  <a:pt x="3230" y="2836"/>
                </a:lnTo>
                <a:lnTo>
                  <a:pt x="3230" y="2824"/>
                </a:lnTo>
                <a:lnTo>
                  <a:pt x="3230" y="2810"/>
                </a:lnTo>
                <a:lnTo>
                  <a:pt x="3230" y="2804"/>
                </a:lnTo>
                <a:lnTo>
                  <a:pt x="3230" y="2796"/>
                </a:lnTo>
                <a:lnTo>
                  <a:pt x="3228" y="2782"/>
                </a:lnTo>
                <a:lnTo>
                  <a:pt x="3230" y="2774"/>
                </a:lnTo>
                <a:lnTo>
                  <a:pt x="3232" y="2764"/>
                </a:lnTo>
                <a:lnTo>
                  <a:pt x="3234" y="2748"/>
                </a:lnTo>
                <a:lnTo>
                  <a:pt x="3234" y="2740"/>
                </a:lnTo>
                <a:lnTo>
                  <a:pt x="3236" y="2736"/>
                </a:lnTo>
                <a:lnTo>
                  <a:pt x="3238" y="2732"/>
                </a:lnTo>
                <a:lnTo>
                  <a:pt x="3240" y="2730"/>
                </a:lnTo>
                <a:lnTo>
                  <a:pt x="3244" y="2728"/>
                </a:lnTo>
                <a:lnTo>
                  <a:pt x="3242" y="2724"/>
                </a:lnTo>
                <a:lnTo>
                  <a:pt x="3242" y="2720"/>
                </a:lnTo>
                <a:lnTo>
                  <a:pt x="3242" y="2714"/>
                </a:lnTo>
                <a:lnTo>
                  <a:pt x="3246" y="2704"/>
                </a:lnTo>
                <a:lnTo>
                  <a:pt x="3250" y="2694"/>
                </a:lnTo>
                <a:lnTo>
                  <a:pt x="3248" y="2690"/>
                </a:lnTo>
                <a:lnTo>
                  <a:pt x="3246" y="2688"/>
                </a:lnTo>
                <a:lnTo>
                  <a:pt x="3240" y="2688"/>
                </a:lnTo>
                <a:lnTo>
                  <a:pt x="3238" y="2690"/>
                </a:lnTo>
                <a:lnTo>
                  <a:pt x="3234" y="2696"/>
                </a:lnTo>
                <a:lnTo>
                  <a:pt x="3230" y="2704"/>
                </a:lnTo>
                <a:lnTo>
                  <a:pt x="3226" y="2706"/>
                </a:lnTo>
                <a:lnTo>
                  <a:pt x="3224" y="2706"/>
                </a:lnTo>
                <a:lnTo>
                  <a:pt x="3224" y="2698"/>
                </a:lnTo>
                <a:lnTo>
                  <a:pt x="3228" y="2688"/>
                </a:lnTo>
                <a:lnTo>
                  <a:pt x="3230" y="2684"/>
                </a:lnTo>
                <a:lnTo>
                  <a:pt x="3234" y="2682"/>
                </a:lnTo>
                <a:lnTo>
                  <a:pt x="3238" y="2678"/>
                </a:lnTo>
                <a:lnTo>
                  <a:pt x="3238" y="2676"/>
                </a:lnTo>
                <a:lnTo>
                  <a:pt x="3240" y="2672"/>
                </a:lnTo>
                <a:lnTo>
                  <a:pt x="3244" y="2666"/>
                </a:lnTo>
                <a:lnTo>
                  <a:pt x="3252" y="2654"/>
                </a:lnTo>
                <a:lnTo>
                  <a:pt x="3258" y="2640"/>
                </a:lnTo>
                <a:lnTo>
                  <a:pt x="3264" y="2630"/>
                </a:lnTo>
                <a:lnTo>
                  <a:pt x="3266" y="2630"/>
                </a:lnTo>
                <a:lnTo>
                  <a:pt x="3266" y="2632"/>
                </a:lnTo>
                <a:lnTo>
                  <a:pt x="3268" y="2634"/>
                </a:lnTo>
                <a:lnTo>
                  <a:pt x="3270" y="2636"/>
                </a:lnTo>
                <a:lnTo>
                  <a:pt x="3274" y="2632"/>
                </a:lnTo>
                <a:lnTo>
                  <a:pt x="3278" y="2630"/>
                </a:lnTo>
                <a:lnTo>
                  <a:pt x="3280" y="2632"/>
                </a:lnTo>
                <a:lnTo>
                  <a:pt x="3280" y="2636"/>
                </a:lnTo>
                <a:lnTo>
                  <a:pt x="3278" y="2640"/>
                </a:lnTo>
                <a:lnTo>
                  <a:pt x="3280" y="2642"/>
                </a:lnTo>
                <a:lnTo>
                  <a:pt x="3284" y="2636"/>
                </a:lnTo>
                <a:lnTo>
                  <a:pt x="3292" y="2628"/>
                </a:lnTo>
                <a:lnTo>
                  <a:pt x="3296" y="2624"/>
                </a:lnTo>
                <a:lnTo>
                  <a:pt x="3302" y="2624"/>
                </a:lnTo>
                <a:lnTo>
                  <a:pt x="3310" y="2624"/>
                </a:lnTo>
                <a:lnTo>
                  <a:pt x="3316" y="2622"/>
                </a:lnTo>
                <a:lnTo>
                  <a:pt x="3322" y="2618"/>
                </a:lnTo>
                <a:lnTo>
                  <a:pt x="3324" y="2616"/>
                </a:lnTo>
                <a:lnTo>
                  <a:pt x="3328" y="2616"/>
                </a:lnTo>
                <a:lnTo>
                  <a:pt x="3336" y="2620"/>
                </a:lnTo>
                <a:lnTo>
                  <a:pt x="3346" y="2626"/>
                </a:lnTo>
                <a:lnTo>
                  <a:pt x="3352" y="2628"/>
                </a:lnTo>
                <a:lnTo>
                  <a:pt x="3356" y="2628"/>
                </a:lnTo>
                <a:lnTo>
                  <a:pt x="3358" y="2628"/>
                </a:lnTo>
                <a:lnTo>
                  <a:pt x="3358" y="2626"/>
                </a:lnTo>
                <a:lnTo>
                  <a:pt x="3358" y="2620"/>
                </a:lnTo>
                <a:lnTo>
                  <a:pt x="3360" y="2620"/>
                </a:lnTo>
                <a:lnTo>
                  <a:pt x="3362" y="2620"/>
                </a:lnTo>
                <a:lnTo>
                  <a:pt x="3370" y="2624"/>
                </a:lnTo>
                <a:lnTo>
                  <a:pt x="3380" y="2624"/>
                </a:lnTo>
                <a:lnTo>
                  <a:pt x="3386" y="2624"/>
                </a:lnTo>
                <a:lnTo>
                  <a:pt x="3388" y="2622"/>
                </a:lnTo>
                <a:lnTo>
                  <a:pt x="3388" y="2618"/>
                </a:lnTo>
                <a:lnTo>
                  <a:pt x="3384" y="2614"/>
                </a:lnTo>
                <a:lnTo>
                  <a:pt x="3380" y="2612"/>
                </a:lnTo>
                <a:lnTo>
                  <a:pt x="3378" y="2610"/>
                </a:lnTo>
                <a:lnTo>
                  <a:pt x="3376" y="2602"/>
                </a:lnTo>
                <a:lnTo>
                  <a:pt x="3374" y="2598"/>
                </a:lnTo>
                <a:lnTo>
                  <a:pt x="3374" y="2596"/>
                </a:lnTo>
                <a:lnTo>
                  <a:pt x="3368" y="2596"/>
                </a:lnTo>
                <a:lnTo>
                  <a:pt x="3360" y="2596"/>
                </a:lnTo>
                <a:lnTo>
                  <a:pt x="3348" y="2594"/>
                </a:lnTo>
                <a:lnTo>
                  <a:pt x="3346" y="2592"/>
                </a:lnTo>
                <a:lnTo>
                  <a:pt x="3344" y="2590"/>
                </a:lnTo>
                <a:lnTo>
                  <a:pt x="3346" y="2582"/>
                </a:lnTo>
                <a:lnTo>
                  <a:pt x="3346" y="2578"/>
                </a:lnTo>
                <a:lnTo>
                  <a:pt x="3344" y="2578"/>
                </a:lnTo>
                <a:lnTo>
                  <a:pt x="3342" y="2578"/>
                </a:lnTo>
                <a:lnTo>
                  <a:pt x="3330" y="2582"/>
                </a:lnTo>
                <a:lnTo>
                  <a:pt x="3314" y="2584"/>
                </a:lnTo>
                <a:lnTo>
                  <a:pt x="3300" y="2586"/>
                </a:lnTo>
                <a:lnTo>
                  <a:pt x="3294" y="2588"/>
                </a:lnTo>
                <a:lnTo>
                  <a:pt x="3288" y="2590"/>
                </a:lnTo>
                <a:lnTo>
                  <a:pt x="3282" y="2596"/>
                </a:lnTo>
                <a:lnTo>
                  <a:pt x="3274" y="2596"/>
                </a:lnTo>
                <a:lnTo>
                  <a:pt x="3268" y="2594"/>
                </a:lnTo>
                <a:lnTo>
                  <a:pt x="3258" y="2594"/>
                </a:lnTo>
                <a:lnTo>
                  <a:pt x="3254" y="2594"/>
                </a:lnTo>
                <a:lnTo>
                  <a:pt x="3250" y="2592"/>
                </a:lnTo>
                <a:lnTo>
                  <a:pt x="3244" y="2584"/>
                </a:lnTo>
                <a:lnTo>
                  <a:pt x="3238" y="2576"/>
                </a:lnTo>
                <a:lnTo>
                  <a:pt x="3234" y="2572"/>
                </a:lnTo>
                <a:lnTo>
                  <a:pt x="3228" y="2568"/>
                </a:lnTo>
                <a:lnTo>
                  <a:pt x="3222" y="2568"/>
                </a:lnTo>
                <a:lnTo>
                  <a:pt x="3218" y="2568"/>
                </a:lnTo>
                <a:lnTo>
                  <a:pt x="3212" y="2572"/>
                </a:lnTo>
                <a:lnTo>
                  <a:pt x="3208" y="2574"/>
                </a:lnTo>
                <a:lnTo>
                  <a:pt x="3206" y="2574"/>
                </a:lnTo>
                <a:lnTo>
                  <a:pt x="3206" y="2572"/>
                </a:lnTo>
                <a:lnTo>
                  <a:pt x="3204" y="2566"/>
                </a:lnTo>
                <a:lnTo>
                  <a:pt x="3202" y="2558"/>
                </a:lnTo>
                <a:lnTo>
                  <a:pt x="3200" y="2554"/>
                </a:lnTo>
                <a:lnTo>
                  <a:pt x="3198" y="2554"/>
                </a:lnTo>
                <a:lnTo>
                  <a:pt x="3192" y="2558"/>
                </a:lnTo>
                <a:lnTo>
                  <a:pt x="3180" y="2566"/>
                </a:lnTo>
                <a:lnTo>
                  <a:pt x="3176" y="2570"/>
                </a:lnTo>
                <a:lnTo>
                  <a:pt x="3172" y="2574"/>
                </a:lnTo>
                <a:lnTo>
                  <a:pt x="3164" y="2574"/>
                </a:lnTo>
                <a:lnTo>
                  <a:pt x="3156" y="2576"/>
                </a:lnTo>
                <a:lnTo>
                  <a:pt x="3152" y="2578"/>
                </a:lnTo>
                <a:lnTo>
                  <a:pt x="3146" y="2582"/>
                </a:lnTo>
                <a:lnTo>
                  <a:pt x="3134" y="2588"/>
                </a:lnTo>
                <a:lnTo>
                  <a:pt x="3126" y="2588"/>
                </a:lnTo>
                <a:lnTo>
                  <a:pt x="3120" y="2588"/>
                </a:lnTo>
                <a:lnTo>
                  <a:pt x="3110" y="2588"/>
                </a:lnTo>
                <a:lnTo>
                  <a:pt x="3106" y="2588"/>
                </a:lnTo>
                <a:lnTo>
                  <a:pt x="3106" y="2586"/>
                </a:lnTo>
                <a:lnTo>
                  <a:pt x="3108" y="2580"/>
                </a:lnTo>
                <a:lnTo>
                  <a:pt x="3112" y="2572"/>
                </a:lnTo>
                <a:lnTo>
                  <a:pt x="3112" y="2570"/>
                </a:lnTo>
                <a:lnTo>
                  <a:pt x="3108" y="2568"/>
                </a:lnTo>
                <a:lnTo>
                  <a:pt x="3104" y="2568"/>
                </a:lnTo>
                <a:lnTo>
                  <a:pt x="3098" y="2570"/>
                </a:lnTo>
                <a:lnTo>
                  <a:pt x="3088" y="2576"/>
                </a:lnTo>
                <a:lnTo>
                  <a:pt x="3076" y="2580"/>
                </a:lnTo>
                <a:lnTo>
                  <a:pt x="3070" y="2582"/>
                </a:lnTo>
                <a:lnTo>
                  <a:pt x="3064" y="2582"/>
                </a:lnTo>
                <a:lnTo>
                  <a:pt x="3060" y="2580"/>
                </a:lnTo>
                <a:lnTo>
                  <a:pt x="3058" y="2578"/>
                </a:lnTo>
                <a:lnTo>
                  <a:pt x="3060" y="2574"/>
                </a:lnTo>
                <a:lnTo>
                  <a:pt x="3064" y="2570"/>
                </a:lnTo>
                <a:lnTo>
                  <a:pt x="3076" y="2560"/>
                </a:lnTo>
                <a:lnTo>
                  <a:pt x="3092" y="2546"/>
                </a:lnTo>
                <a:close/>
                <a:moveTo>
                  <a:pt x="4624" y="6618"/>
                </a:moveTo>
                <a:lnTo>
                  <a:pt x="4624" y="6618"/>
                </a:lnTo>
                <a:lnTo>
                  <a:pt x="4628" y="6626"/>
                </a:lnTo>
                <a:lnTo>
                  <a:pt x="4624" y="6618"/>
                </a:lnTo>
                <a:close/>
                <a:moveTo>
                  <a:pt x="3752" y="4008"/>
                </a:moveTo>
                <a:lnTo>
                  <a:pt x="3752" y="4008"/>
                </a:lnTo>
                <a:lnTo>
                  <a:pt x="3760" y="4004"/>
                </a:lnTo>
                <a:lnTo>
                  <a:pt x="3768" y="4002"/>
                </a:lnTo>
                <a:lnTo>
                  <a:pt x="3776" y="4002"/>
                </a:lnTo>
                <a:lnTo>
                  <a:pt x="3782" y="4002"/>
                </a:lnTo>
                <a:lnTo>
                  <a:pt x="3786" y="3998"/>
                </a:lnTo>
                <a:lnTo>
                  <a:pt x="3788" y="3994"/>
                </a:lnTo>
                <a:lnTo>
                  <a:pt x="3790" y="3992"/>
                </a:lnTo>
                <a:lnTo>
                  <a:pt x="3786" y="3990"/>
                </a:lnTo>
                <a:lnTo>
                  <a:pt x="3778" y="3990"/>
                </a:lnTo>
                <a:lnTo>
                  <a:pt x="3774" y="3988"/>
                </a:lnTo>
                <a:lnTo>
                  <a:pt x="3770" y="3984"/>
                </a:lnTo>
                <a:lnTo>
                  <a:pt x="3766" y="3978"/>
                </a:lnTo>
                <a:lnTo>
                  <a:pt x="3760" y="3974"/>
                </a:lnTo>
                <a:lnTo>
                  <a:pt x="3752" y="3970"/>
                </a:lnTo>
                <a:lnTo>
                  <a:pt x="3736" y="3968"/>
                </a:lnTo>
                <a:lnTo>
                  <a:pt x="3722" y="3966"/>
                </a:lnTo>
                <a:lnTo>
                  <a:pt x="3722" y="3964"/>
                </a:lnTo>
                <a:lnTo>
                  <a:pt x="3726" y="3960"/>
                </a:lnTo>
                <a:lnTo>
                  <a:pt x="3726" y="3958"/>
                </a:lnTo>
                <a:lnTo>
                  <a:pt x="3728" y="3954"/>
                </a:lnTo>
                <a:lnTo>
                  <a:pt x="3726" y="3950"/>
                </a:lnTo>
                <a:lnTo>
                  <a:pt x="3724" y="3948"/>
                </a:lnTo>
                <a:lnTo>
                  <a:pt x="3720" y="3948"/>
                </a:lnTo>
                <a:lnTo>
                  <a:pt x="3712" y="3948"/>
                </a:lnTo>
                <a:lnTo>
                  <a:pt x="3708" y="3948"/>
                </a:lnTo>
                <a:lnTo>
                  <a:pt x="3706" y="3944"/>
                </a:lnTo>
                <a:lnTo>
                  <a:pt x="3702" y="3942"/>
                </a:lnTo>
                <a:lnTo>
                  <a:pt x="3700" y="3942"/>
                </a:lnTo>
                <a:lnTo>
                  <a:pt x="3696" y="3942"/>
                </a:lnTo>
                <a:lnTo>
                  <a:pt x="3692" y="3944"/>
                </a:lnTo>
                <a:lnTo>
                  <a:pt x="3690" y="3944"/>
                </a:lnTo>
                <a:lnTo>
                  <a:pt x="3688" y="3940"/>
                </a:lnTo>
                <a:lnTo>
                  <a:pt x="3684" y="3936"/>
                </a:lnTo>
                <a:lnTo>
                  <a:pt x="3682" y="3936"/>
                </a:lnTo>
                <a:lnTo>
                  <a:pt x="3678" y="3934"/>
                </a:lnTo>
                <a:lnTo>
                  <a:pt x="3670" y="3928"/>
                </a:lnTo>
                <a:lnTo>
                  <a:pt x="3656" y="3912"/>
                </a:lnTo>
                <a:lnTo>
                  <a:pt x="3650" y="3910"/>
                </a:lnTo>
                <a:lnTo>
                  <a:pt x="3650" y="3914"/>
                </a:lnTo>
                <a:lnTo>
                  <a:pt x="3650" y="3916"/>
                </a:lnTo>
                <a:lnTo>
                  <a:pt x="3650" y="3918"/>
                </a:lnTo>
                <a:lnTo>
                  <a:pt x="3646" y="3916"/>
                </a:lnTo>
                <a:lnTo>
                  <a:pt x="3644" y="3912"/>
                </a:lnTo>
                <a:lnTo>
                  <a:pt x="3644" y="3906"/>
                </a:lnTo>
                <a:lnTo>
                  <a:pt x="3644" y="3902"/>
                </a:lnTo>
                <a:lnTo>
                  <a:pt x="3642" y="3902"/>
                </a:lnTo>
                <a:lnTo>
                  <a:pt x="3636" y="3900"/>
                </a:lnTo>
                <a:lnTo>
                  <a:pt x="3626" y="3898"/>
                </a:lnTo>
                <a:lnTo>
                  <a:pt x="3618" y="3894"/>
                </a:lnTo>
                <a:lnTo>
                  <a:pt x="3610" y="3890"/>
                </a:lnTo>
                <a:lnTo>
                  <a:pt x="3602" y="3884"/>
                </a:lnTo>
                <a:lnTo>
                  <a:pt x="3594" y="3882"/>
                </a:lnTo>
                <a:lnTo>
                  <a:pt x="3584" y="3882"/>
                </a:lnTo>
                <a:lnTo>
                  <a:pt x="3580" y="3880"/>
                </a:lnTo>
                <a:lnTo>
                  <a:pt x="3576" y="3880"/>
                </a:lnTo>
                <a:lnTo>
                  <a:pt x="3572" y="3876"/>
                </a:lnTo>
                <a:lnTo>
                  <a:pt x="3566" y="3868"/>
                </a:lnTo>
                <a:lnTo>
                  <a:pt x="3560" y="3862"/>
                </a:lnTo>
                <a:lnTo>
                  <a:pt x="3554" y="3858"/>
                </a:lnTo>
                <a:lnTo>
                  <a:pt x="3550" y="3856"/>
                </a:lnTo>
                <a:lnTo>
                  <a:pt x="3544" y="3856"/>
                </a:lnTo>
                <a:lnTo>
                  <a:pt x="3536" y="3854"/>
                </a:lnTo>
                <a:lnTo>
                  <a:pt x="3534" y="3854"/>
                </a:lnTo>
                <a:lnTo>
                  <a:pt x="3530" y="3850"/>
                </a:lnTo>
                <a:lnTo>
                  <a:pt x="3526" y="3846"/>
                </a:lnTo>
                <a:lnTo>
                  <a:pt x="3524" y="3846"/>
                </a:lnTo>
                <a:lnTo>
                  <a:pt x="3520" y="3846"/>
                </a:lnTo>
                <a:lnTo>
                  <a:pt x="3514" y="3848"/>
                </a:lnTo>
                <a:lnTo>
                  <a:pt x="3510" y="3848"/>
                </a:lnTo>
                <a:lnTo>
                  <a:pt x="3506" y="3844"/>
                </a:lnTo>
                <a:lnTo>
                  <a:pt x="3502" y="3840"/>
                </a:lnTo>
                <a:lnTo>
                  <a:pt x="3498" y="3842"/>
                </a:lnTo>
                <a:lnTo>
                  <a:pt x="3496" y="3844"/>
                </a:lnTo>
                <a:lnTo>
                  <a:pt x="3492" y="3846"/>
                </a:lnTo>
                <a:lnTo>
                  <a:pt x="3486" y="3846"/>
                </a:lnTo>
                <a:lnTo>
                  <a:pt x="3478" y="3844"/>
                </a:lnTo>
                <a:lnTo>
                  <a:pt x="3468" y="3842"/>
                </a:lnTo>
                <a:lnTo>
                  <a:pt x="3462" y="3842"/>
                </a:lnTo>
                <a:lnTo>
                  <a:pt x="3458" y="3842"/>
                </a:lnTo>
                <a:lnTo>
                  <a:pt x="3456" y="3844"/>
                </a:lnTo>
                <a:lnTo>
                  <a:pt x="3448" y="3850"/>
                </a:lnTo>
                <a:lnTo>
                  <a:pt x="3444" y="3850"/>
                </a:lnTo>
                <a:lnTo>
                  <a:pt x="3436" y="3852"/>
                </a:lnTo>
                <a:lnTo>
                  <a:pt x="3420" y="3854"/>
                </a:lnTo>
                <a:lnTo>
                  <a:pt x="3406" y="3858"/>
                </a:lnTo>
                <a:lnTo>
                  <a:pt x="3394" y="3864"/>
                </a:lnTo>
                <a:lnTo>
                  <a:pt x="3386" y="3870"/>
                </a:lnTo>
                <a:lnTo>
                  <a:pt x="3380" y="3876"/>
                </a:lnTo>
                <a:lnTo>
                  <a:pt x="3376" y="3882"/>
                </a:lnTo>
                <a:lnTo>
                  <a:pt x="3374" y="3888"/>
                </a:lnTo>
                <a:lnTo>
                  <a:pt x="3374" y="3894"/>
                </a:lnTo>
                <a:lnTo>
                  <a:pt x="3374" y="3898"/>
                </a:lnTo>
                <a:lnTo>
                  <a:pt x="3372" y="3902"/>
                </a:lnTo>
                <a:lnTo>
                  <a:pt x="3364" y="3904"/>
                </a:lnTo>
                <a:lnTo>
                  <a:pt x="3354" y="3904"/>
                </a:lnTo>
                <a:lnTo>
                  <a:pt x="3352" y="3906"/>
                </a:lnTo>
                <a:lnTo>
                  <a:pt x="3352" y="3910"/>
                </a:lnTo>
                <a:lnTo>
                  <a:pt x="3352" y="3912"/>
                </a:lnTo>
                <a:lnTo>
                  <a:pt x="3354" y="3912"/>
                </a:lnTo>
                <a:lnTo>
                  <a:pt x="3360" y="3914"/>
                </a:lnTo>
                <a:lnTo>
                  <a:pt x="3364" y="3912"/>
                </a:lnTo>
                <a:lnTo>
                  <a:pt x="3366" y="3912"/>
                </a:lnTo>
                <a:lnTo>
                  <a:pt x="3368" y="3914"/>
                </a:lnTo>
                <a:lnTo>
                  <a:pt x="3370" y="3916"/>
                </a:lnTo>
                <a:lnTo>
                  <a:pt x="3374" y="3914"/>
                </a:lnTo>
                <a:lnTo>
                  <a:pt x="3380" y="3910"/>
                </a:lnTo>
                <a:lnTo>
                  <a:pt x="3390" y="3908"/>
                </a:lnTo>
                <a:lnTo>
                  <a:pt x="3390" y="3904"/>
                </a:lnTo>
                <a:lnTo>
                  <a:pt x="3394" y="3900"/>
                </a:lnTo>
                <a:lnTo>
                  <a:pt x="3402" y="3894"/>
                </a:lnTo>
                <a:lnTo>
                  <a:pt x="3414" y="3890"/>
                </a:lnTo>
                <a:lnTo>
                  <a:pt x="3420" y="3886"/>
                </a:lnTo>
                <a:lnTo>
                  <a:pt x="3426" y="3880"/>
                </a:lnTo>
                <a:lnTo>
                  <a:pt x="3434" y="3876"/>
                </a:lnTo>
                <a:lnTo>
                  <a:pt x="3442" y="3872"/>
                </a:lnTo>
                <a:lnTo>
                  <a:pt x="3450" y="3870"/>
                </a:lnTo>
                <a:lnTo>
                  <a:pt x="3460" y="3868"/>
                </a:lnTo>
                <a:lnTo>
                  <a:pt x="3474" y="3870"/>
                </a:lnTo>
                <a:lnTo>
                  <a:pt x="3482" y="3874"/>
                </a:lnTo>
                <a:lnTo>
                  <a:pt x="3484" y="3876"/>
                </a:lnTo>
                <a:lnTo>
                  <a:pt x="3482" y="3876"/>
                </a:lnTo>
                <a:lnTo>
                  <a:pt x="3474" y="3880"/>
                </a:lnTo>
                <a:lnTo>
                  <a:pt x="3466" y="3884"/>
                </a:lnTo>
                <a:lnTo>
                  <a:pt x="3466" y="3886"/>
                </a:lnTo>
                <a:lnTo>
                  <a:pt x="3468" y="3888"/>
                </a:lnTo>
                <a:lnTo>
                  <a:pt x="3478" y="3894"/>
                </a:lnTo>
                <a:lnTo>
                  <a:pt x="3486" y="3898"/>
                </a:lnTo>
                <a:lnTo>
                  <a:pt x="3496" y="3900"/>
                </a:lnTo>
                <a:lnTo>
                  <a:pt x="3514" y="3900"/>
                </a:lnTo>
                <a:lnTo>
                  <a:pt x="3524" y="3900"/>
                </a:lnTo>
                <a:lnTo>
                  <a:pt x="3532" y="3902"/>
                </a:lnTo>
                <a:lnTo>
                  <a:pt x="3536" y="3904"/>
                </a:lnTo>
                <a:lnTo>
                  <a:pt x="3540" y="3908"/>
                </a:lnTo>
                <a:lnTo>
                  <a:pt x="3550" y="3914"/>
                </a:lnTo>
                <a:lnTo>
                  <a:pt x="3556" y="3918"/>
                </a:lnTo>
                <a:lnTo>
                  <a:pt x="3564" y="3922"/>
                </a:lnTo>
                <a:lnTo>
                  <a:pt x="3574" y="3924"/>
                </a:lnTo>
                <a:lnTo>
                  <a:pt x="3580" y="3926"/>
                </a:lnTo>
                <a:lnTo>
                  <a:pt x="3592" y="3926"/>
                </a:lnTo>
                <a:lnTo>
                  <a:pt x="3596" y="3926"/>
                </a:lnTo>
                <a:lnTo>
                  <a:pt x="3600" y="3926"/>
                </a:lnTo>
                <a:lnTo>
                  <a:pt x="3604" y="3930"/>
                </a:lnTo>
                <a:lnTo>
                  <a:pt x="3606" y="3934"/>
                </a:lnTo>
                <a:lnTo>
                  <a:pt x="3610" y="3946"/>
                </a:lnTo>
                <a:lnTo>
                  <a:pt x="3616" y="3958"/>
                </a:lnTo>
                <a:lnTo>
                  <a:pt x="3620" y="3962"/>
                </a:lnTo>
                <a:lnTo>
                  <a:pt x="3624" y="3966"/>
                </a:lnTo>
                <a:lnTo>
                  <a:pt x="3630" y="3968"/>
                </a:lnTo>
                <a:lnTo>
                  <a:pt x="3638" y="3968"/>
                </a:lnTo>
                <a:lnTo>
                  <a:pt x="3654" y="3970"/>
                </a:lnTo>
                <a:lnTo>
                  <a:pt x="3662" y="3972"/>
                </a:lnTo>
                <a:lnTo>
                  <a:pt x="3666" y="3974"/>
                </a:lnTo>
                <a:lnTo>
                  <a:pt x="3668" y="3978"/>
                </a:lnTo>
                <a:lnTo>
                  <a:pt x="3668" y="3982"/>
                </a:lnTo>
                <a:lnTo>
                  <a:pt x="3666" y="3986"/>
                </a:lnTo>
                <a:lnTo>
                  <a:pt x="3662" y="3990"/>
                </a:lnTo>
                <a:lnTo>
                  <a:pt x="3648" y="4000"/>
                </a:lnTo>
                <a:lnTo>
                  <a:pt x="3642" y="4004"/>
                </a:lnTo>
                <a:lnTo>
                  <a:pt x="3640" y="4008"/>
                </a:lnTo>
                <a:lnTo>
                  <a:pt x="3642" y="4010"/>
                </a:lnTo>
                <a:lnTo>
                  <a:pt x="3648" y="4010"/>
                </a:lnTo>
                <a:lnTo>
                  <a:pt x="3678" y="4008"/>
                </a:lnTo>
                <a:lnTo>
                  <a:pt x="3698" y="4006"/>
                </a:lnTo>
                <a:lnTo>
                  <a:pt x="3712" y="4006"/>
                </a:lnTo>
                <a:lnTo>
                  <a:pt x="3720" y="4008"/>
                </a:lnTo>
                <a:lnTo>
                  <a:pt x="3728" y="4010"/>
                </a:lnTo>
                <a:lnTo>
                  <a:pt x="3732" y="4012"/>
                </a:lnTo>
                <a:lnTo>
                  <a:pt x="3736" y="4012"/>
                </a:lnTo>
                <a:lnTo>
                  <a:pt x="3742" y="4012"/>
                </a:lnTo>
                <a:lnTo>
                  <a:pt x="3752" y="4008"/>
                </a:lnTo>
                <a:close/>
                <a:moveTo>
                  <a:pt x="3664" y="4082"/>
                </a:moveTo>
                <a:lnTo>
                  <a:pt x="3664" y="4082"/>
                </a:lnTo>
                <a:lnTo>
                  <a:pt x="3646" y="4080"/>
                </a:lnTo>
                <a:lnTo>
                  <a:pt x="3634" y="4078"/>
                </a:lnTo>
                <a:lnTo>
                  <a:pt x="3624" y="4082"/>
                </a:lnTo>
                <a:lnTo>
                  <a:pt x="3618" y="4088"/>
                </a:lnTo>
                <a:lnTo>
                  <a:pt x="3616" y="4092"/>
                </a:lnTo>
                <a:lnTo>
                  <a:pt x="3614" y="4094"/>
                </a:lnTo>
                <a:lnTo>
                  <a:pt x="3626" y="4098"/>
                </a:lnTo>
                <a:lnTo>
                  <a:pt x="3632" y="4102"/>
                </a:lnTo>
                <a:lnTo>
                  <a:pt x="3634" y="4106"/>
                </a:lnTo>
                <a:lnTo>
                  <a:pt x="3638" y="4110"/>
                </a:lnTo>
                <a:lnTo>
                  <a:pt x="3652" y="4116"/>
                </a:lnTo>
                <a:lnTo>
                  <a:pt x="3664" y="4118"/>
                </a:lnTo>
                <a:lnTo>
                  <a:pt x="3668" y="4116"/>
                </a:lnTo>
                <a:lnTo>
                  <a:pt x="3670" y="4112"/>
                </a:lnTo>
                <a:lnTo>
                  <a:pt x="3672" y="4110"/>
                </a:lnTo>
                <a:lnTo>
                  <a:pt x="3676" y="4110"/>
                </a:lnTo>
                <a:lnTo>
                  <a:pt x="3688" y="4110"/>
                </a:lnTo>
                <a:lnTo>
                  <a:pt x="3696" y="4112"/>
                </a:lnTo>
                <a:lnTo>
                  <a:pt x="3702" y="4112"/>
                </a:lnTo>
                <a:lnTo>
                  <a:pt x="3702" y="4110"/>
                </a:lnTo>
                <a:lnTo>
                  <a:pt x="3702" y="4106"/>
                </a:lnTo>
                <a:lnTo>
                  <a:pt x="3698" y="4100"/>
                </a:lnTo>
                <a:lnTo>
                  <a:pt x="3692" y="4092"/>
                </a:lnTo>
                <a:lnTo>
                  <a:pt x="3680" y="4088"/>
                </a:lnTo>
                <a:lnTo>
                  <a:pt x="3664" y="4082"/>
                </a:lnTo>
                <a:close/>
                <a:moveTo>
                  <a:pt x="4016" y="4068"/>
                </a:moveTo>
                <a:lnTo>
                  <a:pt x="4016" y="4068"/>
                </a:lnTo>
                <a:lnTo>
                  <a:pt x="4004" y="4058"/>
                </a:lnTo>
                <a:lnTo>
                  <a:pt x="4000" y="4054"/>
                </a:lnTo>
                <a:lnTo>
                  <a:pt x="3992" y="4054"/>
                </a:lnTo>
                <a:lnTo>
                  <a:pt x="3982" y="4054"/>
                </a:lnTo>
                <a:lnTo>
                  <a:pt x="3976" y="4052"/>
                </a:lnTo>
                <a:lnTo>
                  <a:pt x="3974" y="4050"/>
                </a:lnTo>
                <a:lnTo>
                  <a:pt x="3974" y="4048"/>
                </a:lnTo>
                <a:lnTo>
                  <a:pt x="3976" y="4046"/>
                </a:lnTo>
                <a:lnTo>
                  <a:pt x="3980" y="4046"/>
                </a:lnTo>
                <a:lnTo>
                  <a:pt x="3988" y="4042"/>
                </a:lnTo>
                <a:lnTo>
                  <a:pt x="3988" y="4040"/>
                </a:lnTo>
                <a:lnTo>
                  <a:pt x="3982" y="4038"/>
                </a:lnTo>
                <a:lnTo>
                  <a:pt x="3970" y="4040"/>
                </a:lnTo>
                <a:lnTo>
                  <a:pt x="3964" y="4040"/>
                </a:lnTo>
                <a:lnTo>
                  <a:pt x="3960" y="4038"/>
                </a:lnTo>
                <a:lnTo>
                  <a:pt x="3958" y="4034"/>
                </a:lnTo>
                <a:lnTo>
                  <a:pt x="3956" y="4030"/>
                </a:lnTo>
                <a:lnTo>
                  <a:pt x="3954" y="4024"/>
                </a:lnTo>
                <a:lnTo>
                  <a:pt x="3952" y="4022"/>
                </a:lnTo>
                <a:lnTo>
                  <a:pt x="3948" y="4022"/>
                </a:lnTo>
                <a:lnTo>
                  <a:pt x="3944" y="4022"/>
                </a:lnTo>
                <a:lnTo>
                  <a:pt x="3938" y="4022"/>
                </a:lnTo>
                <a:lnTo>
                  <a:pt x="3928" y="4016"/>
                </a:lnTo>
                <a:lnTo>
                  <a:pt x="3918" y="4010"/>
                </a:lnTo>
                <a:lnTo>
                  <a:pt x="3914" y="4008"/>
                </a:lnTo>
                <a:lnTo>
                  <a:pt x="3910" y="4010"/>
                </a:lnTo>
                <a:lnTo>
                  <a:pt x="3906" y="4012"/>
                </a:lnTo>
                <a:lnTo>
                  <a:pt x="3902" y="4012"/>
                </a:lnTo>
                <a:lnTo>
                  <a:pt x="3894" y="4010"/>
                </a:lnTo>
                <a:lnTo>
                  <a:pt x="3888" y="4012"/>
                </a:lnTo>
                <a:lnTo>
                  <a:pt x="3886" y="4014"/>
                </a:lnTo>
                <a:lnTo>
                  <a:pt x="3882" y="4018"/>
                </a:lnTo>
                <a:lnTo>
                  <a:pt x="3874" y="4016"/>
                </a:lnTo>
                <a:lnTo>
                  <a:pt x="3868" y="4018"/>
                </a:lnTo>
                <a:lnTo>
                  <a:pt x="3862" y="4016"/>
                </a:lnTo>
                <a:lnTo>
                  <a:pt x="3856" y="4014"/>
                </a:lnTo>
                <a:lnTo>
                  <a:pt x="3844" y="4008"/>
                </a:lnTo>
                <a:lnTo>
                  <a:pt x="3830" y="4008"/>
                </a:lnTo>
                <a:lnTo>
                  <a:pt x="3818" y="4010"/>
                </a:lnTo>
                <a:lnTo>
                  <a:pt x="3814" y="4012"/>
                </a:lnTo>
                <a:lnTo>
                  <a:pt x="3812" y="4016"/>
                </a:lnTo>
                <a:lnTo>
                  <a:pt x="3814" y="4022"/>
                </a:lnTo>
                <a:lnTo>
                  <a:pt x="3818" y="4024"/>
                </a:lnTo>
                <a:lnTo>
                  <a:pt x="3826" y="4024"/>
                </a:lnTo>
                <a:lnTo>
                  <a:pt x="3838" y="4028"/>
                </a:lnTo>
                <a:lnTo>
                  <a:pt x="3842" y="4032"/>
                </a:lnTo>
                <a:lnTo>
                  <a:pt x="3844" y="4034"/>
                </a:lnTo>
                <a:lnTo>
                  <a:pt x="3842" y="4040"/>
                </a:lnTo>
                <a:lnTo>
                  <a:pt x="3840" y="4044"/>
                </a:lnTo>
                <a:lnTo>
                  <a:pt x="3842" y="4050"/>
                </a:lnTo>
                <a:lnTo>
                  <a:pt x="3844" y="4056"/>
                </a:lnTo>
                <a:lnTo>
                  <a:pt x="3852" y="4064"/>
                </a:lnTo>
                <a:lnTo>
                  <a:pt x="3860" y="4074"/>
                </a:lnTo>
                <a:lnTo>
                  <a:pt x="3860" y="4076"/>
                </a:lnTo>
                <a:lnTo>
                  <a:pt x="3854" y="4076"/>
                </a:lnTo>
                <a:lnTo>
                  <a:pt x="3846" y="4078"/>
                </a:lnTo>
                <a:lnTo>
                  <a:pt x="3838" y="4080"/>
                </a:lnTo>
                <a:lnTo>
                  <a:pt x="3828" y="4080"/>
                </a:lnTo>
                <a:lnTo>
                  <a:pt x="3804" y="4076"/>
                </a:lnTo>
                <a:lnTo>
                  <a:pt x="3794" y="4074"/>
                </a:lnTo>
                <a:lnTo>
                  <a:pt x="3784" y="4072"/>
                </a:lnTo>
                <a:lnTo>
                  <a:pt x="3776" y="4074"/>
                </a:lnTo>
                <a:lnTo>
                  <a:pt x="3774" y="4074"/>
                </a:lnTo>
                <a:lnTo>
                  <a:pt x="3772" y="4078"/>
                </a:lnTo>
                <a:lnTo>
                  <a:pt x="3770" y="4082"/>
                </a:lnTo>
                <a:lnTo>
                  <a:pt x="3770" y="4086"/>
                </a:lnTo>
                <a:lnTo>
                  <a:pt x="3772" y="4088"/>
                </a:lnTo>
                <a:lnTo>
                  <a:pt x="3776" y="4090"/>
                </a:lnTo>
                <a:lnTo>
                  <a:pt x="3784" y="4092"/>
                </a:lnTo>
                <a:lnTo>
                  <a:pt x="3788" y="4094"/>
                </a:lnTo>
                <a:lnTo>
                  <a:pt x="3794" y="4100"/>
                </a:lnTo>
                <a:lnTo>
                  <a:pt x="3798" y="4102"/>
                </a:lnTo>
                <a:lnTo>
                  <a:pt x="3800" y="4102"/>
                </a:lnTo>
                <a:lnTo>
                  <a:pt x="3802" y="4098"/>
                </a:lnTo>
                <a:lnTo>
                  <a:pt x="3804" y="4094"/>
                </a:lnTo>
                <a:lnTo>
                  <a:pt x="3808" y="4094"/>
                </a:lnTo>
                <a:lnTo>
                  <a:pt x="3816" y="4094"/>
                </a:lnTo>
                <a:lnTo>
                  <a:pt x="3828" y="4098"/>
                </a:lnTo>
                <a:lnTo>
                  <a:pt x="3836" y="4100"/>
                </a:lnTo>
                <a:lnTo>
                  <a:pt x="3842" y="4098"/>
                </a:lnTo>
                <a:lnTo>
                  <a:pt x="3852" y="4096"/>
                </a:lnTo>
                <a:lnTo>
                  <a:pt x="3858" y="4096"/>
                </a:lnTo>
                <a:lnTo>
                  <a:pt x="3864" y="4096"/>
                </a:lnTo>
                <a:lnTo>
                  <a:pt x="3872" y="4098"/>
                </a:lnTo>
                <a:lnTo>
                  <a:pt x="3882" y="4102"/>
                </a:lnTo>
                <a:lnTo>
                  <a:pt x="3886" y="4110"/>
                </a:lnTo>
                <a:lnTo>
                  <a:pt x="3890" y="4114"/>
                </a:lnTo>
                <a:lnTo>
                  <a:pt x="3894" y="4118"/>
                </a:lnTo>
                <a:lnTo>
                  <a:pt x="3896" y="4118"/>
                </a:lnTo>
                <a:lnTo>
                  <a:pt x="3900" y="4116"/>
                </a:lnTo>
                <a:lnTo>
                  <a:pt x="3902" y="4112"/>
                </a:lnTo>
                <a:lnTo>
                  <a:pt x="3908" y="4104"/>
                </a:lnTo>
                <a:lnTo>
                  <a:pt x="3914" y="4094"/>
                </a:lnTo>
                <a:lnTo>
                  <a:pt x="3920" y="4086"/>
                </a:lnTo>
                <a:lnTo>
                  <a:pt x="3926" y="4084"/>
                </a:lnTo>
                <a:lnTo>
                  <a:pt x="3928" y="4086"/>
                </a:lnTo>
                <a:lnTo>
                  <a:pt x="3930" y="4088"/>
                </a:lnTo>
                <a:lnTo>
                  <a:pt x="3932" y="4094"/>
                </a:lnTo>
                <a:lnTo>
                  <a:pt x="3936" y="4096"/>
                </a:lnTo>
                <a:lnTo>
                  <a:pt x="3942" y="4092"/>
                </a:lnTo>
                <a:lnTo>
                  <a:pt x="3952" y="4086"/>
                </a:lnTo>
                <a:lnTo>
                  <a:pt x="3956" y="4084"/>
                </a:lnTo>
                <a:lnTo>
                  <a:pt x="3964" y="4082"/>
                </a:lnTo>
                <a:lnTo>
                  <a:pt x="3978" y="4082"/>
                </a:lnTo>
                <a:lnTo>
                  <a:pt x="3992" y="4084"/>
                </a:lnTo>
                <a:lnTo>
                  <a:pt x="4002" y="4090"/>
                </a:lnTo>
                <a:lnTo>
                  <a:pt x="4004" y="4090"/>
                </a:lnTo>
                <a:lnTo>
                  <a:pt x="4008" y="4090"/>
                </a:lnTo>
                <a:lnTo>
                  <a:pt x="4012" y="4088"/>
                </a:lnTo>
                <a:lnTo>
                  <a:pt x="4016" y="4086"/>
                </a:lnTo>
                <a:lnTo>
                  <a:pt x="4018" y="4082"/>
                </a:lnTo>
                <a:lnTo>
                  <a:pt x="4018" y="4078"/>
                </a:lnTo>
                <a:lnTo>
                  <a:pt x="4018" y="4072"/>
                </a:lnTo>
                <a:lnTo>
                  <a:pt x="4016" y="4068"/>
                </a:lnTo>
                <a:close/>
                <a:moveTo>
                  <a:pt x="4132" y="7870"/>
                </a:moveTo>
                <a:lnTo>
                  <a:pt x="4132" y="7870"/>
                </a:lnTo>
                <a:lnTo>
                  <a:pt x="4124" y="7870"/>
                </a:lnTo>
                <a:lnTo>
                  <a:pt x="4118" y="7870"/>
                </a:lnTo>
                <a:lnTo>
                  <a:pt x="4112" y="7866"/>
                </a:lnTo>
                <a:lnTo>
                  <a:pt x="4106" y="7864"/>
                </a:lnTo>
                <a:lnTo>
                  <a:pt x="4098" y="7860"/>
                </a:lnTo>
                <a:lnTo>
                  <a:pt x="4090" y="7854"/>
                </a:lnTo>
                <a:lnTo>
                  <a:pt x="4080" y="7846"/>
                </a:lnTo>
                <a:lnTo>
                  <a:pt x="4070" y="7840"/>
                </a:lnTo>
                <a:lnTo>
                  <a:pt x="4058" y="7832"/>
                </a:lnTo>
                <a:lnTo>
                  <a:pt x="4046" y="7820"/>
                </a:lnTo>
                <a:lnTo>
                  <a:pt x="4034" y="7808"/>
                </a:lnTo>
                <a:lnTo>
                  <a:pt x="4028" y="7798"/>
                </a:lnTo>
                <a:lnTo>
                  <a:pt x="4026" y="7788"/>
                </a:lnTo>
                <a:lnTo>
                  <a:pt x="4024" y="7786"/>
                </a:lnTo>
                <a:lnTo>
                  <a:pt x="4020" y="7786"/>
                </a:lnTo>
                <a:lnTo>
                  <a:pt x="4012" y="7784"/>
                </a:lnTo>
                <a:lnTo>
                  <a:pt x="4010" y="7782"/>
                </a:lnTo>
                <a:lnTo>
                  <a:pt x="4010" y="7778"/>
                </a:lnTo>
                <a:lnTo>
                  <a:pt x="4012" y="7774"/>
                </a:lnTo>
                <a:lnTo>
                  <a:pt x="4018" y="7768"/>
                </a:lnTo>
                <a:lnTo>
                  <a:pt x="4018" y="7770"/>
                </a:lnTo>
                <a:lnTo>
                  <a:pt x="4020" y="7772"/>
                </a:lnTo>
                <a:lnTo>
                  <a:pt x="4022" y="7776"/>
                </a:lnTo>
                <a:lnTo>
                  <a:pt x="4024" y="7776"/>
                </a:lnTo>
                <a:lnTo>
                  <a:pt x="4024" y="7772"/>
                </a:lnTo>
                <a:lnTo>
                  <a:pt x="4020" y="7762"/>
                </a:lnTo>
                <a:lnTo>
                  <a:pt x="4006" y="7748"/>
                </a:lnTo>
                <a:lnTo>
                  <a:pt x="4006" y="7884"/>
                </a:lnTo>
                <a:lnTo>
                  <a:pt x="4014" y="7882"/>
                </a:lnTo>
                <a:lnTo>
                  <a:pt x="4016" y="7880"/>
                </a:lnTo>
                <a:lnTo>
                  <a:pt x="4020" y="7878"/>
                </a:lnTo>
                <a:lnTo>
                  <a:pt x="4026" y="7880"/>
                </a:lnTo>
                <a:lnTo>
                  <a:pt x="4040" y="7884"/>
                </a:lnTo>
                <a:lnTo>
                  <a:pt x="4056" y="7886"/>
                </a:lnTo>
                <a:lnTo>
                  <a:pt x="4074" y="7888"/>
                </a:lnTo>
                <a:lnTo>
                  <a:pt x="4080" y="7888"/>
                </a:lnTo>
                <a:lnTo>
                  <a:pt x="4084" y="7890"/>
                </a:lnTo>
                <a:lnTo>
                  <a:pt x="4092" y="7894"/>
                </a:lnTo>
                <a:lnTo>
                  <a:pt x="4096" y="7894"/>
                </a:lnTo>
                <a:lnTo>
                  <a:pt x="4098" y="7892"/>
                </a:lnTo>
                <a:lnTo>
                  <a:pt x="4104" y="7890"/>
                </a:lnTo>
                <a:lnTo>
                  <a:pt x="4110" y="7888"/>
                </a:lnTo>
                <a:lnTo>
                  <a:pt x="4116" y="7886"/>
                </a:lnTo>
                <a:lnTo>
                  <a:pt x="4120" y="7884"/>
                </a:lnTo>
                <a:lnTo>
                  <a:pt x="4122" y="7886"/>
                </a:lnTo>
                <a:lnTo>
                  <a:pt x="4126" y="7890"/>
                </a:lnTo>
                <a:lnTo>
                  <a:pt x="4128" y="7888"/>
                </a:lnTo>
                <a:lnTo>
                  <a:pt x="4130" y="7886"/>
                </a:lnTo>
                <a:lnTo>
                  <a:pt x="4134" y="7886"/>
                </a:lnTo>
                <a:lnTo>
                  <a:pt x="4136" y="7886"/>
                </a:lnTo>
                <a:lnTo>
                  <a:pt x="4138" y="7886"/>
                </a:lnTo>
                <a:lnTo>
                  <a:pt x="4144" y="7878"/>
                </a:lnTo>
                <a:lnTo>
                  <a:pt x="4146" y="7872"/>
                </a:lnTo>
                <a:lnTo>
                  <a:pt x="4144" y="7868"/>
                </a:lnTo>
                <a:lnTo>
                  <a:pt x="4140" y="7868"/>
                </a:lnTo>
                <a:lnTo>
                  <a:pt x="4132" y="7870"/>
                </a:lnTo>
                <a:close/>
                <a:moveTo>
                  <a:pt x="3988" y="7750"/>
                </a:moveTo>
                <a:lnTo>
                  <a:pt x="3988" y="7750"/>
                </a:lnTo>
                <a:lnTo>
                  <a:pt x="3984" y="7750"/>
                </a:lnTo>
                <a:lnTo>
                  <a:pt x="3982" y="7748"/>
                </a:lnTo>
                <a:lnTo>
                  <a:pt x="3980" y="7742"/>
                </a:lnTo>
                <a:lnTo>
                  <a:pt x="3976" y="7738"/>
                </a:lnTo>
                <a:lnTo>
                  <a:pt x="3974" y="7736"/>
                </a:lnTo>
                <a:lnTo>
                  <a:pt x="3972" y="7736"/>
                </a:lnTo>
                <a:lnTo>
                  <a:pt x="3968" y="7740"/>
                </a:lnTo>
                <a:lnTo>
                  <a:pt x="3964" y="7746"/>
                </a:lnTo>
                <a:lnTo>
                  <a:pt x="3960" y="7754"/>
                </a:lnTo>
                <a:lnTo>
                  <a:pt x="3956" y="7758"/>
                </a:lnTo>
                <a:lnTo>
                  <a:pt x="3952" y="7758"/>
                </a:lnTo>
                <a:lnTo>
                  <a:pt x="3946" y="7754"/>
                </a:lnTo>
                <a:lnTo>
                  <a:pt x="3942" y="7752"/>
                </a:lnTo>
                <a:lnTo>
                  <a:pt x="3936" y="7752"/>
                </a:lnTo>
                <a:lnTo>
                  <a:pt x="3934" y="7754"/>
                </a:lnTo>
                <a:lnTo>
                  <a:pt x="3936" y="7756"/>
                </a:lnTo>
                <a:lnTo>
                  <a:pt x="3938" y="7756"/>
                </a:lnTo>
                <a:lnTo>
                  <a:pt x="3940" y="7760"/>
                </a:lnTo>
                <a:lnTo>
                  <a:pt x="3940" y="7762"/>
                </a:lnTo>
                <a:lnTo>
                  <a:pt x="3944" y="7762"/>
                </a:lnTo>
                <a:lnTo>
                  <a:pt x="3946" y="7764"/>
                </a:lnTo>
                <a:lnTo>
                  <a:pt x="3946" y="7768"/>
                </a:lnTo>
                <a:lnTo>
                  <a:pt x="3942" y="7772"/>
                </a:lnTo>
                <a:lnTo>
                  <a:pt x="3940" y="7772"/>
                </a:lnTo>
                <a:lnTo>
                  <a:pt x="3936" y="7766"/>
                </a:lnTo>
                <a:lnTo>
                  <a:pt x="3934" y="7766"/>
                </a:lnTo>
                <a:lnTo>
                  <a:pt x="3932" y="7772"/>
                </a:lnTo>
                <a:lnTo>
                  <a:pt x="3932" y="7782"/>
                </a:lnTo>
                <a:lnTo>
                  <a:pt x="3936" y="7792"/>
                </a:lnTo>
                <a:lnTo>
                  <a:pt x="3940" y="7796"/>
                </a:lnTo>
                <a:lnTo>
                  <a:pt x="3944" y="7796"/>
                </a:lnTo>
                <a:lnTo>
                  <a:pt x="3958" y="7792"/>
                </a:lnTo>
                <a:lnTo>
                  <a:pt x="3970" y="7788"/>
                </a:lnTo>
                <a:lnTo>
                  <a:pt x="3974" y="7788"/>
                </a:lnTo>
                <a:lnTo>
                  <a:pt x="3978" y="7792"/>
                </a:lnTo>
                <a:lnTo>
                  <a:pt x="3978" y="7798"/>
                </a:lnTo>
                <a:lnTo>
                  <a:pt x="3974" y="7802"/>
                </a:lnTo>
                <a:lnTo>
                  <a:pt x="3968" y="7804"/>
                </a:lnTo>
                <a:lnTo>
                  <a:pt x="3962" y="7806"/>
                </a:lnTo>
                <a:lnTo>
                  <a:pt x="3948" y="7812"/>
                </a:lnTo>
                <a:lnTo>
                  <a:pt x="3944" y="7816"/>
                </a:lnTo>
                <a:lnTo>
                  <a:pt x="3944" y="7822"/>
                </a:lnTo>
                <a:lnTo>
                  <a:pt x="3948" y="7830"/>
                </a:lnTo>
                <a:lnTo>
                  <a:pt x="3954" y="7836"/>
                </a:lnTo>
                <a:lnTo>
                  <a:pt x="3962" y="7842"/>
                </a:lnTo>
                <a:lnTo>
                  <a:pt x="3970" y="7846"/>
                </a:lnTo>
                <a:lnTo>
                  <a:pt x="3984" y="7852"/>
                </a:lnTo>
                <a:lnTo>
                  <a:pt x="3990" y="7856"/>
                </a:lnTo>
                <a:lnTo>
                  <a:pt x="3992" y="7858"/>
                </a:lnTo>
                <a:lnTo>
                  <a:pt x="3978" y="7856"/>
                </a:lnTo>
                <a:lnTo>
                  <a:pt x="3972" y="7852"/>
                </a:lnTo>
                <a:lnTo>
                  <a:pt x="3970" y="7850"/>
                </a:lnTo>
                <a:lnTo>
                  <a:pt x="3968" y="7852"/>
                </a:lnTo>
                <a:lnTo>
                  <a:pt x="3966" y="7854"/>
                </a:lnTo>
                <a:lnTo>
                  <a:pt x="3964" y="7852"/>
                </a:lnTo>
                <a:lnTo>
                  <a:pt x="3958" y="7850"/>
                </a:lnTo>
                <a:lnTo>
                  <a:pt x="3952" y="7846"/>
                </a:lnTo>
                <a:lnTo>
                  <a:pt x="3950" y="7846"/>
                </a:lnTo>
                <a:lnTo>
                  <a:pt x="3946" y="7848"/>
                </a:lnTo>
                <a:lnTo>
                  <a:pt x="3944" y="7850"/>
                </a:lnTo>
                <a:lnTo>
                  <a:pt x="3944" y="7852"/>
                </a:lnTo>
                <a:lnTo>
                  <a:pt x="3946" y="7854"/>
                </a:lnTo>
                <a:lnTo>
                  <a:pt x="3946" y="7856"/>
                </a:lnTo>
                <a:lnTo>
                  <a:pt x="3944" y="7856"/>
                </a:lnTo>
                <a:lnTo>
                  <a:pt x="3938" y="7852"/>
                </a:lnTo>
                <a:lnTo>
                  <a:pt x="3918" y="7838"/>
                </a:lnTo>
                <a:lnTo>
                  <a:pt x="3914" y="7836"/>
                </a:lnTo>
                <a:lnTo>
                  <a:pt x="3912" y="7838"/>
                </a:lnTo>
                <a:lnTo>
                  <a:pt x="3914" y="7840"/>
                </a:lnTo>
                <a:lnTo>
                  <a:pt x="3920" y="7846"/>
                </a:lnTo>
                <a:lnTo>
                  <a:pt x="3924" y="7848"/>
                </a:lnTo>
                <a:lnTo>
                  <a:pt x="3926" y="7850"/>
                </a:lnTo>
                <a:lnTo>
                  <a:pt x="3922" y="7850"/>
                </a:lnTo>
                <a:lnTo>
                  <a:pt x="3918" y="7850"/>
                </a:lnTo>
                <a:lnTo>
                  <a:pt x="3914" y="7852"/>
                </a:lnTo>
                <a:lnTo>
                  <a:pt x="3912" y="7856"/>
                </a:lnTo>
                <a:lnTo>
                  <a:pt x="3910" y="7858"/>
                </a:lnTo>
                <a:lnTo>
                  <a:pt x="3904" y="7858"/>
                </a:lnTo>
                <a:lnTo>
                  <a:pt x="3896" y="7852"/>
                </a:lnTo>
                <a:lnTo>
                  <a:pt x="3894" y="7854"/>
                </a:lnTo>
                <a:lnTo>
                  <a:pt x="3894" y="7856"/>
                </a:lnTo>
                <a:lnTo>
                  <a:pt x="3892" y="7856"/>
                </a:lnTo>
                <a:lnTo>
                  <a:pt x="3888" y="7856"/>
                </a:lnTo>
                <a:lnTo>
                  <a:pt x="3878" y="7854"/>
                </a:lnTo>
                <a:lnTo>
                  <a:pt x="3876" y="7854"/>
                </a:lnTo>
                <a:lnTo>
                  <a:pt x="3876" y="7856"/>
                </a:lnTo>
                <a:lnTo>
                  <a:pt x="3880" y="7858"/>
                </a:lnTo>
                <a:lnTo>
                  <a:pt x="3882" y="7862"/>
                </a:lnTo>
                <a:lnTo>
                  <a:pt x="3882" y="7864"/>
                </a:lnTo>
                <a:lnTo>
                  <a:pt x="3878" y="7862"/>
                </a:lnTo>
                <a:lnTo>
                  <a:pt x="3874" y="7860"/>
                </a:lnTo>
                <a:lnTo>
                  <a:pt x="3870" y="7858"/>
                </a:lnTo>
                <a:lnTo>
                  <a:pt x="3870" y="7860"/>
                </a:lnTo>
                <a:lnTo>
                  <a:pt x="3872" y="7864"/>
                </a:lnTo>
                <a:lnTo>
                  <a:pt x="3872" y="7868"/>
                </a:lnTo>
                <a:lnTo>
                  <a:pt x="3872" y="7870"/>
                </a:lnTo>
                <a:lnTo>
                  <a:pt x="3876" y="7870"/>
                </a:lnTo>
                <a:lnTo>
                  <a:pt x="3880" y="7870"/>
                </a:lnTo>
                <a:lnTo>
                  <a:pt x="3886" y="7870"/>
                </a:lnTo>
                <a:lnTo>
                  <a:pt x="3890" y="7870"/>
                </a:lnTo>
                <a:lnTo>
                  <a:pt x="3890" y="7872"/>
                </a:lnTo>
                <a:lnTo>
                  <a:pt x="3892" y="7872"/>
                </a:lnTo>
                <a:lnTo>
                  <a:pt x="3894" y="7868"/>
                </a:lnTo>
                <a:lnTo>
                  <a:pt x="3896" y="7864"/>
                </a:lnTo>
                <a:lnTo>
                  <a:pt x="3898" y="7862"/>
                </a:lnTo>
                <a:lnTo>
                  <a:pt x="3900" y="7864"/>
                </a:lnTo>
                <a:lnTo>
                  <a:pt x="3900" y="7866"/>
                </a:lnTo>
                <a:lnTo>
                  <a:pt x="3898" y="7870"/>
                </a:lnTo>
                <a:lnTo>
                  <a:pt x="3900" y="7872"/>
                </a:lnTo>
                <a:lnTo>
                  <a:pt x="3904" y="7872"/>
                </a:lnTo>
                <a:lnTo>
                  <a:pt x="3908" y="7870"/>
                </a:lnTo>
                <a:lnTo>
                  <a:pt x="3912" y="7868"/>
                </a:lnTo>
                <a:lnTo>
                  <a:pt x="3910" y="7872"/>
                </a:lnTo>
                <a:lnTo>
                  <a:pt x="3908" y="7876"/>
                </a:lnTo>
                <a:lnTo>
                  <a:pt x="3910" y="7876"/>
                </a:lnTo>
                <a:lnTo>
                  <a:pt x="3912" y="7876"/>
                </a:lnTo>
                <a:lnTo>
                  <a:pt x="3916" y="7876"/>
                </a:lnTo>
                <a:lnTo>
                  <a:pt x="3918" y="7880"/>
                </a:lnTo>
                <a:lnTo>
                  <a:pt x="3920" y="7882"/>
                </a:lnTo>
                <a:lnTo>
                  <a:pt x="3924" y="7880"/>
                </a:lnTo>
                <a:lnTo>
                  <a:pt x="3928" y="7880"/>
                </a:lnTo>
                <a:lnTo>
                  <a:pt x="3934" y="7880"/>
                </a:lnTo>
                <a:lnTo>
                  <a:pt x="3938" y="7882"/>
                </a:lnTo>
                <a:lnTo>
                  <a:pt x="3942" y="7880"/>
                </a:lnTo>
                <a:lnTo>
                  <a:pt x="3946" y="7880"/>
                </a:lnTo>
                <a:lnTo>
                  <a:pt x="3948" y="7880"/>
                </a:lnTo>
                <a:lnTo>
                  <a:pt x="3950" y="7882"/>
                </a:lnTo>
                <a:lnTo>
                  <a:pt x="3952" y="7882"/>
                </a:lnTo>
                <a:lnTo>
                  <a:pt x="3954" y="7880"/>
                </a:lnTo>
                <a:lnTo>
                  <a:pt x="3958" y="7880"/>
                </a:lnTo>
                <a:lnTo>
                  <a:pt x="3960" y="7880"/>
                </a:lnTo>
                <a:lnTo>
                  <a:pt x="3962" y="7876"/>
                </a:lnTo>
                <a:lnTo>
                  <a:pt x="3962" y="7874"/>
                </a:lnTo>
                <a:lnTo>
                  <a:pt x="3964" y="7876"/>
                </a:lnTo>
                <a:lnTo>
                  <a:pt x="3966" y="7880"/>
                </a:lnTo>
                <a:lnTo>
                  <a:pt x="3974" y="7884"/>
                </a:lnTo>
                <a:lnTo>
                  <a:pt x="3994" y="7888"/>
                </a:lnTo>
                <a:lnTo>
                  <a:pt x="3998" y="7888"/>
                </a:lnTo>
                <a:lnTo>
                  <a:pt x="4000" y="7886"/>
                </a:lnTo>
                <a:lnTo>
                  <a:pt x="4000" y="7882"/>
                </a:lnTo>
                <a:lnTo>
                  <a:pt x="4002" y="7882"/>
                </a:lnTo>
                <a:lnTo>
                  <a:pt x="4006" y="7884"/>
                </a:lnTo>
                <a:lnTo>
                  <a:pt x="4006" y="7748"/>
                </a:lnTo>
                <a:lnTo>
                  <a:pt x="4004" y="7744"/>
                </a:lnTo>
                <a:lnTo>
                  <a:pt x="4000" y="7744"/>
                </a:lnTo>
                <a:lnTo>
                  <a:pt x="3996" y="7744"/>
                </a:lnTo>
                <a:lnTo>
                  <a:pt x="3992" y="7748"/>
                </a:lnTo>
                <a:lnTo>
                  <a:pt x="3988" y="7750"/>
                </a:lnTo>
                <a:close/>
                <a:moveTo>
                  <a:pt x="3812" y="7278"/>
                </a:moveTo>
                <a:lnTo>
                  <a:pt x="3812" y="7278"/>
                </a:lnTo>
                <a:lnTo>
                  <a:pt x="3812" y="7282"/>
                </a:lnTo>
                <a:lnTo>
                  <a:pt x="3814" y="7286"/>
                </a:lnTo>
                <a:lnTo>
                  <a:pt x="3814" y="7288"/>
                </a:lnTo>
                <a:lnTo>
                  <a:pt x="3814" y="7290"/>
                </a:lnTo>
                <a:lnTo>
                  <a:pt x="3816" y="7292"/>
                </a:lnTo>
                <a:lnTo>
                  <a:pt x="3820" y="7294"/>
                </a:lnTo>
                <a:lnTo>
                  <a:pt x="3826" y="7292"/>
                </a:lnTo>
                <a:lnTo>
                  <a:pt x="3834" y="7286"/>
                </a:lnTo>
                <a:lnTo>
                  <a:pt x="3836" y="7282"/>
                </a:lnTo>
                <a:lnTo>
                  <a:pt x="3834" y="7280"/>
                </a:lnTo>
                <a:lnTo>
                  <a:pt x="3834" y="7278"/>
                </a:lnTo>
                <a:lnTo>
                  <a:pt x="3838" y="7278"/>
                </a:lnTo>
                <a:lnTo>
                  <a:pt x="3840" y="7274"/>
                </a:lnTo>
                <a:lnTo>
                  <a:pt x="3840" y="7270"/>
                </a:lnTo>
                <a:lnTo>
                  <a:pt x="3834" y="7264"/>
                </a:lnTo>
                <a:lnTo>
                  <a:pt x="3830" y="7262"/>
                </a:lnTo>
                <a:lnTo>
                  <a:pt x="3826" y="7264"/>
                </a:lnTo>
                <a:lnTo>
                  <a:pt x="3826" y="7266"/>
                </a:lnTo>
                <a:lnTo>
                  <a:pt x="3824" y="7266"/>
                </a:lnTo>
                <a:lnTo>
                  <a:pt x="3822" y="7266"/>
                </a:lnTo>
                <a:lnTo>
                  <a:pt x="3820" y="7266"/>
                </a:lnTo>
                <a:lnTo>
                  <a:pt x="3820" y="7268"/>
                </a:lnTo>
                <a:lnTo>
                  <a:pt x="3820" y="7272"/>
                </a:lnTo>
                <a:lnTo>
                  <a:pt x="3818" y="7276"/>
                </a:lnTo>
                <a:lnTo>
                  <a:pt x="3816" y="7276"/>
                </a:lnTo>
                <a:lnTo>
                  <a:pt x="3814" y="7276"/>
                </a:lnTo>
                <a:lnTo>
                  <a:pt x="3812" y="7278"/>
                </a:lnTo>
                <a:close/>
                <a:moveTo>
                  <a:pt x="3916" y="7824"/>
                </a:moveTo>
                <a:lnTo>
                  <a:pt x="3916" y="7824"/>
                </a:lnTo>
                <a:lnTo>
                  <a:pt x="3916" y="7830"/>
                </a:lnTo>
                <a:lnTo>
                  <a:pt x="3920" y="7834"/>
                </a:lnTo>
                <a:lnTo>
                  <a:pt x="3938" y="7846"/>
                </a:lnTo>
                <a:lnTo>
                  <a:pt x="3940" y="7846"/>
                </a:lnTo>
                <a:lnTo>
                  <a:pt x="3940" y="7844"/>
                </a:lnTo>
                <a:lnTo>
                  <a:pt x="3938" y="7840"/>
                </a:lnTo>
                <a:lnTo>
                  <a:pt x="3934" y="7836"/>
                </a:lnTo>
                <a:lnTo>
                  <a:pt x="3926" y="7830"/>
                </a:lnTo>
                <a:lnTo>
                  <a:pt x="3928" y="7828"/>
                </a:lnTo>
                <a:lnTo>
                  <a:pt x="3930" y="7830"/>
                </a:lnTo>
                <a:lnTo>
                  <a:pt x="3936" y="7834"/>
                </a:lnTo>
                <a:lnTo>
                  <a:pt x="3938" y="7834"/>
                </a:lnTo>
                <a:lnTo>
                  <a:pt x="3938" y="7830"/>
                </a:lnTo>
                <a:lnTo>
                  <a:pt x="3936" y="7826"/>
                </a:lnTo>
                <a:lnTo>
                  <a:pt x="3932" y="7822"/>
                </a:lnTo>
                <a:lnTo>
                  <a:pt x="3932" y="7816"/>
                </a:lnTo>
                <a:lnTo>
                  <a:pt x="3932" y="7804"/>
                </a:lnTo>
                <a:lnTo>
                  <a:pt x="3930" y="7802"/>
                </a:lnTo>
                <a:lnTo>
                  <a:pt x="3926" y="7806"/>
                </a:lnTo>
                <a:lnTo>
                  <a:pt x="3924" y="7810"/>
                </a:lnTo>
                <a:lnTo>
                  <a:pt x="3922" y="7816"/>
                </a:lnTo>
                <a:lnTo>
                  <a:pt x="3924" y="7820"/>
                </a:lnTo>
                <a:lnTo>
                  <a:pt x="3922" y="7820"/>
                </a:lnTo>
                <a:lnTo>
                  <a:pt x="3918" y="7820"/>
                </a:lnTo>
                <a:lnTo>
                  <a:pt x="3916" y="7824"/>
                </a:lnTo>
                <a:close/>
                <a:moveTo>
                  <a:pt x="3886" y="7846"/>
                </a:moveTo>
                <a:lnTo>
                  <a:pt x="3886" y="7846"/>
                </a:lnTo>
                <a:lnTo>
                  <a:pt x="3890" y="7846"/>
                </a:lnTo>
                <a:lnTo>
                  <a:pt x="3890" y="7844"/>
                </a:lnTo>
                <a:lnTo>
                  <a:pt x="3892" y="7842"/>
                </a:lnTo>
                <a:lnTo>
                  <a:pt x="3896" y="7842"/>
                </a:lnTo>
                <a:lnTo>
                  <a:pt x="3898" y="7846"/>
                </a:lnTo>
                <a:lnTo>
                  <a:pt x="3898" y="7848"/>
                </a:lnTo>
                <a:lnTo>
                  <a:pt x="3898" y="7850"/>
                </a:lnTo>
                <a:lnTo>
                  <a:pt x="3904" y="7852"/>
                </a:lnTo>
                <a:lnTo>
                  <a:pt x="3906" y="7852"/>
                </a:lnTo>
                <a:lnTo>
                  <a:pt x="3908" y="7848"/>
                </a:lnTo>
                <a:lnTo>
                  <a:pt x="3908" y="7838"/>
                </a:lnTo>
                <a:lnTo>
                  <a:pt x="3908" y="7834"/>
                </a:lnTo>
                <a:lnTo>
                  <a:pt x="3904" y="7834"/>
                </a:lnTo>
                <a:lnTo>
                  <a:pt x="3902" y="7834"/>
                </a:lnTo>
                <a:lnTo>
                  <a:pt x="3900" y="7830"/>
                </a:lnTo>
                <a:lnTo>
                  <a:pt x="3896" y="7828"/>
                </a:lnTo>
                <a:lnTo>
                  <a:pt x="3890" y="7826"/>
                </a:lnTo>
                <a:lnTo>
                  <a:pt x="3886" y="7828"/>
                </a:lnTo>
                <a:lnTo>
                  <a:pt x="3884" y="7828"/>
                </a:lnTo>
                <a:lnTo>
                  <a:pt x="3886" y="7832"/>
                </a:lnTo>
                <a:lnTo>
                  <a:pt x="3886" y="7836"/>
                </a:lnTo>
                <a:lnTo>
                  <a:pt x="3884" y="7840"/>
                </a:lnTo>
                <a:lnTo>
                  <a:pt x="3884" y="7842"/>
                </a:lnTo>
                <a:lnTo>
                  <a:pt x="3886" y="7846"/>
                </a:lnTo>
                <a:close/>
                <a:moveTo>
                  <a:pt x="3794" y="7210"/>
                </a:moveTo>
                <a:lnTo>
                  <a:pt x="3794" y="7210"/>
                </a:lnTo>
                <a:lnTo>
                  <a:pt x="3800" y="7210"/>
                </a:lnTo>
                <a:lnTo>
                  <a:pt x="3802" y="7208"/>
                </a:lnTo>
                <a:lnTo>
                  <a:pt x="3802" y="7206"/>
                </a:lnTo>
                <a:lnTo>
                  <a:pt x="3802" y="7204"/>
                </a:lnTo>
                <a:lnTo>
                  <a:pt x="3800" y="7198"/>
                </a:lnTo>
                <a:lnTo>
                  <a:pt x="3800" y="7196"/>
                </a:lnTo>
                <a:lnTo>
                  <a:pt x="3804" y="7194"/>
                </a:lnTo>
                <a:lnTo>
                  <a:pt x="3808" y="7194"/>
                </a:lnTo>
                <a:lnTo>
                  <a:pt x="3808" y="7188"/>
                </a:lnTo>
                <a:lnTo>
                  <a:pt x="3804" y="7184"/>
                </a:lnTo>
                <a:lnTo>
                  <a:pt x="3804" y="7182"/>
                </a:lnTo>
                <a:lnTo>
                  <a:pt x="3806" y="7182"/>
                </a:lnTo>
                <a:lnTo>
                  <a:pt x="3810" y="7180"/>
                </a:lnTo>
                <a:lnTo>
                  <a:pt x="3810" y="7178"/>
                </a:lnTo>
                <a:lnTo>
                  <a:pt x="3802" y="7168"/>
                </a:lnTo>
                <a:lnTo>
                  <a:pt x="3798" y="7162"/>
                </a:lnTo>
                <a:lnTo>
                  <a:pt x="3800" y="7160"/>
                </a:lnTo>
                <a:lnTo>
                  <a:pt x="3802" y="7160"/>
                </a:lnTo>
                <a:lnTo>
                  <a:pt x="3804" y="7158"/>
                </a:lnTo>
                <a:lnTo>
                  <a:pt x="3802" y="7156"/>
                </a:lnTo>
                <a:lnTo>
                  <a:pt x="3802" y="7152"/>
                </a:lnTo>
                <a:lnTo>
                  <a:pt x="3802" y="7150"/>
                </a:lnTo>
                <a:lnTo>
                  <a:pt x="3812" y="7148"/>
                </a:lnTo>
                <a:lnTo>
                  <a:pt x="3814" y="7148"/>
                </a:lnTo>
                <a:lnTo>
                  <a:pt x="3816" y="7146"/>
                </a:lnTo>
                <a:lnTo>
                  <a:pt x="3816" y="7142"/>
                </a:lnTo>
                <a:lnTo>
                  <a:pt x="3810" y="7130"/>
                </a:lnTo>
                <a:lnTo>
                  <a:pt x="3808" y="7122"/>
                </a:lnTo>
                <a:lnTo>
                  <a:pt x="3804" y="7122"/>
                </a:lnTo>
                <a:lnTo>
                  <a:pt x="3800" y="7122"/>
                </a:lnTo>
                <a:lnTo>
                  <a:pt x="3794" y="7122"/>
                </a:lnTo>
                <a:lnTo>
                  <a:pt x="3794" y="7120"/>
                </a:lnTo>
                <a:lnTo>
                  <a:pt x="3792" y="7118"/>
                </a:lnTo>
                <a:lnTo>
                  <a:pt x="3790" y="7118"/>
                </a:lnTo>
                <a:lnTo>
                  <a:pt x="3786" y="7120"/>
                </a:lnTo>
                <a:lnTo>
                  <a:pt x="3786" y="7122"/>
                </a:lnTo>
                <a:lnTo>
                  <a:pt x="3786" y="7128"/>
                </a:lnTo>
                <a:lnTo>
                  <a:pt x="3788" y="7134"/>
                </a:lnTo>
                <a:lnTo>
                  <a:pt x="3786" y="7140"/>
                </a:lnTo>
                <a:lnTo>
                  <a:pt x="3782" y="7146"/>
                </a:lnTo>
                <a:lnTo>
                  <a:pt x="3780" y="7152"/>
                </a:lnTo>
                <a:lnTo>
                  <a:pt x="3780" y="7160"/>
                </a:lnTo>
                <a:lnTo>
                  <a:pt x="3782" y="7166"/>
                </a:lnTo>
                <a:lnTo>
                  <a:pt x="3782" y="7172"/>
                </a:lnTo>
                <a:lnTo>
                  <a:pt x="3778" y="7186"/>
                </a:lnTo>
                <a:lnTo>
                  <a:pt x="3774" y="7198"/>
                </a:lnTo>
                <a:lnTo>
                  <a:pt x="3776" y="7202"/>
                </a:lnTo>
                <a:lnTo>
                  <a:pt x="3776" y="7204"/>
                </a:lnTo>
                <a:lnTo>
                  <a:pt x="3784" y="7208"/>
                </a:lnTo>
                <a:lnTo>
                  <a:pt x="3794" y="7210"/>
                </a:lnTo>
                <a:close/>
                <a:moveTo>
                  <a:pt x="3820" y="7234"/>
                </a:moveTo>
                <a:lnTo>
                  <a:pt x="3820" y="7234"/>
                </a:lnTo>
                <a:lnTo>
                  <a:pt x="3818" y="7238"/>
                </a:lnTo>
                <a:lnTo>
                  <a:pt x="3818" y="7240"/>
                </a:lnTo>
                <a:lnTo>
                  <a:pt x="3820" y="7242"/>
                </a:lnTo>
                <a:lnTo>
                  <a:pt x="3822" y="7242"/>
                </a:lnTo>
                <a:lnTo>
                  <a:pt x="3822" y="7238"/>
                </a:lnTo>
                <a:lnTo>
                  <a:pt x="3822" y="7234"/>
                </a:lnTo>
                <a:lnTo>
                  <a:pt x="3820" y="7234"/>
                </a:lnTo>
                <a:close/>
                <a:moveTo>
                  <a:pt x="3798" y="7230"/>
                </a:moveTo>
                <a:lnTo>
                  <a:pt x="3798" y="7230"/>
                </a:lnTo>
                <a:lnTo>
                  <a:pt x="3796" y="7228"/>
                </a:lnTo>
                <a:lnTo>
                  <a:pt x="3794" y="7228"/>
                </a:lnTo>
                <a:lnTo>
                  <a:pt x="3792" y="7230"/>
                </a:lnTo>
                <a:lnTo>
                  <a:pt x="3788" y="7230"/>
                </a:lnTo>
                <a:lnTo>
                  <a:pt x="3784" y="7230"/>
                </a:lnTo>
                <a:lnTo>
                  <a:pt x="3782" y="7232"/>
                </a:lnTo>
                <a:lnTo>
                  <a:pt x="3784" y="7234"/>
                </a:lnTo>
                <a:lnTo>
                  <a:pt x="3788" y="7238"/>
                </a:lnTo>
                <a:lnTo>
                  <a:pt x="3790" y="7238"/>
                </a:lnTo>
                <a:lnTo>
                  <a:pt x="3792" y="7236"/>
                </a:lnTo>
                <a:lnTo>
                  <a:pt x="3798" y="7236"/>
                </a:lnTo>
                <a:lnTo>
                  <a:pt x="3798" y="7234"/>
                </a:lnTo>
                <a:lnTo>
                  <a:pt x="3798" y="7230"/>
                </a:lnTo>
                <a:close/>
                <a:moveTo>
                  <a:pt x="3790" y="7312"/>
                </a:moveTo>
                <a:lnTo>
                  <a:pt x="3790" y="7312"/>
                </a:lnTo>
                <a:lnTo>
                  <a:pt x="3792" y="7312"/>
                </a:lnTo>
                <a:lnTo>
                  <a:pt x="3796" y="7312"/>
                </a:lnTo>
                <a:lnTo>
                  <a:pt x="3798" y="7314"/>
                </a:lnTo>
                <a:lnTo>
                  <a:pt x="3802" y="7314"/>
                </a:lnTo>
                <a:lnTo>
                  <a:pt x="3802" y="7312"/>
                </a:lnTo>
                <a:lnTo>
                  <a:pt x="3798" y="7302"/>
                </a:lnTo>
                <a:lnTo>
                  <a:pt x="3796" y="7300"/>
                </a:lnTo>
                <a:lnTo>
                  <a:pt x="3794" y="7300"/>
                </a:lnTo>
                <a:lnTo>
                  <a:pt x="3790" y="7302"/>
                </a:lnTo>
                <a:lnTo>
                  <a:pt x="3786" y="7302"/>
                </a:lnTo>
                <a:lnTo>
                  <a:pt x="3782" y="7302"/>
                </a:lnTo>
                <a:lnTo>
                  <a:pt x="3780" y="7304"/>
                </a:lnTo>
                <a:lnTo>
                  <a:pt x="3782" y="7306"/>
                </a:lnTo>
                <a:lnTo>
                  <a:pt x="3784" y="7308"/>
                </a:lnTo>
                <a:lnTo>
                  <a:pt x="3788" y="7308"/>
                </a:lnTo>
                <a:lnTo>
                  <a:pt x="3790" y="7312"/>
                </a:lnTo>
                <a:close/>
                <a:moveTo>
                  <a:pt x="3774" y="7298"/>
                </a:moveTo>
                <a:lnTo>
                  <a:pt x="3774" y="7298"/>
                </a:lnTo>
                <a:lnTo>
                  <a:pt x="3774" y="7300"/>
                </a:lnTo>
                <a:lnTo>
                  <a:pt x="3778" y="7298"/>
                </a:lnTo>
                <a:lnTo>
                  <a:pt x="3782" y="7298"/>
                </a:lnTo>
                <a:lnTo>
                  <a:pt x="3790" y="7296"/>
                </a:lnTo>
                <a:lnTo>
                  <a:pt x="3792" y="7296"/>
                </a:lnTo>
                <a:lnTo>
                  <a:pt x="3790" y="7296"/>
                </a:lnTo>
                <a:lnTo>
                  <a:pt x="3786" y="7292"/>
                </a:lnTo>
                <a:lnTo>
                  <a:pt x="3782" y="7290"/>
                </a:lnTo>
                <a:lnTo>
                  <a:pt x="3778" y="7292"/>
                </a:lnTo>
                <a:lnTo>
                  <a:pt x="3774" y="7298"/>
                </a:lnTo>
                <a:close/>
                <a:moveTo>
                  <a:pt x="3778" y="7284"/>
                </a:moveTo>
                <a:lnTo>
                  <a:pt x="3778" y="7284"/>
                </a:lnTo>
                <a:lnTo>
                  <a:pt x="3782" y="7284"/>
                </a:lnTo>
                <a:lnTo>
                  <a:pt x="3786" y="7284"/>
                </a:lnTo>
                <a:lnTo>
                  <a:pt x="3792" y="7282"/>
                </a:lnTo>
                <a:lnTo>
                  <a:pt x="3794" y="7280"/>
                </a:lnTo>
                <a:lnTo>
                  <a:pt x="3794" y="7278"/>
                </a:lnTo>
                <a:lnTo>
                  <a:pt x="3792" y="7278"/>
                </a:lnTo>
                <a:lnTo>
                  <a:pt x="3788" y="7276"/>
                </a:lnTo>
                <a:lnTo>
                  <a:pt x="3778" y="7276"/>
                </a:lnTo>
                <a:lnTo>
                  <a:pt x="3774" y="7278"/>
                </a:lnTo>
                <a:lnTo>
                  <a:pt x="3772" y="7280"/>
                </a:lnTo>
                <a:lnTo>
                  <a:pt x="3774" y="7282"/>
                </a:lnTo>
                <a:lnTo>
                  <a:pt x="3778" y="7284"/>
                </a:lnTo>
                <a:close/>
                <a:moveTo>
                  <a:pt x="3800" y="7272"/>
                </a:moveTo>
                <a:lnTo>
                  <a:pt x="3800" y="7272"/>
                </a:lnTo>
                <a:lnTo>
                  <a:pt x="3796" y="7274"/>
                </a:lnTo>
                <a:lnTo>
                  <a:pt x="3796" y="7276"/>
                </a:lnTo>
                <a:lnTo>
                  <a:pt x="3798" y="7282"/>
                </a:lnTo>
                <a:lnTo>
                  <a:pt x="3800" y="7284"/>
                </a:lnTo>
                <a:lnTo>
                  <a:pt x="3804" y="7282"/>
                </a:lnTo>
                <a:lnTo>
                  <a:pt x="3806" y="7280"/>
                </a:lnTo>
                <a:lnTo>
                  <a:pt x="3806" y="7276"/>
                </a:lnTo>
                <a:lnTo>
                  <a:pt x="3802" y="7274"/>
                </a:lnTo>
                <a:lnTo>
                  <a:pt x="3800" y="7272"/>
                </a:lnTo>
                <a:close/>
                <a:moveTo>
                  <a:pt x="3804" y="7324"/>
                </a:moveTo>
                <a:lnTo>
                  <a:pt x="3804" y="7324"/>
                </a:lnTo>
                <a:lnTo>
                  <a:pt x="3800" y="7326"/>
                </a:lnTo>
                <a:lnTo>
                  <a:pt x="3798" y="7330"/>
                </a:lnTo>
                <a:lnTo>
                  <a:pt x="3798" y="7336"/>
                </a:lnTo>
                <a:lnTo>
                  <a:pt x="3800" y="7340"/>
                </a:lnTo>
                <a:lnTo>
                  <a:pt x="3802" y="7342"/>
                </a:lnTo>
                <a:lnTo>
                  <a:pt x="3804" y="7340"/>
                </a:lnTo>
                <a:lnTo>
                  <a:pt x="3804" y="7334"/>
                </a:lnTo>
                <a:lnTo>
                  <a:pt x="3806" y="7328"/>
                </a:lnTo>
                <a:lnTo>
                  <a:pt x="3806" y="7326"/>
                </a:lnTo>
                <a:lnTo>
                  <a:pt x="3804" y="7324"/>
                </a:lnTo>
                <a:close/>
                <a:moveTo>
                  <a:pt x="3774" y="7342"/>
                </a:moveTo>
                <a:lnTo>
                  <a:pt x="3774" y="7342"/>
                </a:lnTo>
                <a:lnTo>
                  <a:pt x="3776" y="7340"/>
                </a:lnTo>
                <a:lnTo>
                  <a:pt x="3780" y="7334"/>
                </a:lnTo>
                <a:lnTo>
                  <a:pt x="3782" y="7332"/>
                </a:lnTo>
                <a:lnTo>
                  <a:pt x="3780" y="7330"/>
                </a:lnTo>
                <a:lnTo>
                  <a:pt x="3776" y="7326"/>
                </a:lnTo>
                <a:lnTo>
                  <a:pt x="3772" y="7326"/>
                </a:lnTo>
                <a:lnTo>
                  <a:pt x="3770" y="7328"/>
                </a:lnTo>
                <a:lnTo>
                  <a:pt x="3770" y="7330"/>
                </a:lnTo>
                <a:lnTo>
                  <a:pt x="3770" y="7332"/>
                </a:lnTo>
                <a:lnTo>
                  <a:pt x="3772" y="7336"/>
                </a:lnTo>
                <a:lnTo>
                  <a:pt x="3772" y="7340"/>
                </a:lnTo>
                <a:lnTo>
                  <a:pt x="3772" y="7342"/>
                </a:lnTo>
                <a:lnTo>
                  <a:pt x="3774" y="7342"/>
                </a:lnTo>
                <a:close/>
                <a:moveTo>
                  <a:pt x="3792" y="7332"/>
                </a:moveTo>
                <a:lnTo>
                  <a:pt x="3792" y="7332"/>
                </a:lnTo>
                <a:lnTo>
                  <a:pt x="3790" y="7332"/>
                </a:lnTo>
                <a:lnTo>
                  <a:pt x="3786" y="7332"/>
                </a:lnTo>
                <a:lnTo>
                  <a:pt x="3786" y="7336"/>
                </a:lnTo>
                <a:lnTo>
                  <a:pt x="3786" y="7338"/>
                </a:lnTo>
                <a:lnTo>
                  <a:pt x="3788" y="7340"/>
                </a:lnTo>
                <a:lnTo>
                  <a:pt x="3792" y="7338"/>
                </a:lnTo>
                <a:lnTo>
                  <a:pt x="3792" y="7336"/>
                </a:lnTo>
                <a:lnTo>
                  <a:pt x="3792" y="7332"/>
                </a:lnTo>
                <a:close/>
                <a:moveTo>
                  <a:pt x="3796" y="7352"/>
                </a:moveTo>
                <a:lnTo>
                  <a:pt x="3796" y="7352"/>
                </a:lnTo>
                <a:lnTo>
                  <a:pt x="3800" y="7348"/>
                </a:lnTo>
                <a:lnTo>
                  <a:pt x="3802" y="7346"/>
                </a:lnTo>
                <a:lnTo>
                  <a:pt x="3800" y="7344"/>
                </a:lnTo>
                <a:lnTo>
                  <a:pt x="3796" y="7344"/>
                </a:lnTo>
                <a:lnTo>
                  <a:pt x="3794" y="7346"/>
                </a:lnTo>
                <a:lnTo>
                  <a:pt x="3792" y="7350"/>
                </a:lnTo>
                <a:lnTo>
                  <a:pt x="3792" y="7354"/>
                </a:lnTo>
                <a:lnTo>
                  <a:pt x="3796" y="7352"/>
                </a:lnTo>
                <a:close/>
                <a:moveTo>
                  <a:pt x="3746" y="7354"/>
                </a:moveTo>
                <a:lnTo>
                  <a:pt x="3746" y="7354"/>
                </a:lnTo>
                <a:lnTo>
                  <a:pt x="3746" y="7356"/>
                </a:lnTo>
                <a:lnTo>
                  <a:pt x="3746" y="7358"/>
                </a:lnTo>
                <a:lnTo>
                  <a:pt x="3744" y="7358"/>
                </a:lnTo>
                <a:lnTo>
                  <a:pt x="3746" y="7360"/>
                </a:lnTo>
                <a:lnTo>
                  <a:pt x="3748" y="7362"/>
                </a:lnTo>
                <a:lnTo>
                  <a:pt x="3750" y="7362"/>
                </a:lnTo>
                <a:lnTo>
                  <a:pt x="3756" y="7358"/>
                </a:lnTo>
                <a:lnTo>
                  <a:pt x="3758" y="7354"/>
                </a:lnTo>
                <a:lnTo>
                  <a:pt x="3758" y="7350"/>
                </a:lnTo>
                <a:lnTo>
                  <a:pt x="3758" y="7348"/>
                </a:lnTo>
                <a:lnTo>
                  <a:pt x="3758" y="7346"/>
                </a:lnTo>
                <a:lnTo>
                  <a:pt x="3754" y="7346"/>
                </a:lnTo>
                <a:lnTo>
                  <a:pt x="3746" y="7348"/>
                </a:lnTo>
                <a:lnTo>
                  <a:pt x="3744" y="7350"/>
                </a:lnTo>
                <a:lnTo>
                  <a:pt x="3746" y="7354"/>
                </a:lnTo>
                <a:close/>
                <a:moveTo>
                  <a:pt x="3772" y="7272"/>
                </a:moveTo>
                <a:lnTo>
                  <a:pt x="3772" y="7272"/>
                </a:lnTo>
                <a:lnTo>
                  <a:pt x="3776" y="7270"/>
                </a:lnTo>
                <a:lnTo>
                  <a:pt x="3778" y="7268"/>
                </a:lnTo>
                <a:lnTo>
                  <a:pt x="3780" y="7266"/>
                </a:lnTo>
                <a:lnTo>
                  <a:pt x="3778" y="7264"/>
                </a:lnTo>
                <a:lnTo>
                  <a:pt x="3776" y="7264"/>
                </a:lnTo>
                <a:lnTo>
                  <a:pt x="3770" y="7266"/>
                </a:lnTo>
                <a:lnTo>
                  <a:pt x="3768" y="7268"/>
                </a:lnTo>
                <a:lnTo>
                  <a:pt x="3768" y="7270"/>
                </a:lnTo>
                <a:lnTo>
                  <a:pt x="3768" y="7272"/>
                </a:lnTo>
                <a:lnTo>
                  <a:pt x="3772" y="7272"/>
                </a:lnTo>
                <a:close/>
                <a:moveTo>
                  <a:pt x="3786" y="7272"/>
                </a:moveTo>
                <a:lnTo>
                  <a:pt x="3786" y="7272"/>
                </a:lnTo>
                <a:lnTo>
                  <a:pt x="3792" y="7272"/>
                </a:lnTo>
                <a:lnTo>
                  <a:pt x="3792" y="7268"/>
                </a:lnTo>
                <a:lnTo>
                  <a:pt x="3790" y="7268"/>
                </a:lnTo>
                <a:lnTo>
                  <a:pt x="3786" y="7268"/>
                </a:lnTo>
                <a:lnTo>
                  <a:pt x="3778" y="7272"/>
                </a:lnTo>
                <a:lnTo>
                  <a:pt x="3786" y="7272"/>
                </a:lnTo>
                <a:close/>
                <a:moveTo>
                  <a:pt x="3786" y="7256"/>
                </a:moveTo>
                <a:lnTo>
                  <a:pt x="3786" y="7256"/>
                </a:lnTo>
                <a:lnTo>
                  <a:pt x="3788" y="7260"/>
                </a:lnTo>
                <a:lnTo>
                  <a:pt x="3790" y="7258"/>
                </a:lnTo>
                <a:lnTo>
                  <a:pt x="3792" y="7256"/>
                </a:lnTo>
                <a:lnTo>
                  <a:pt x="3790" y="7252"/>
                </a:lnTo>
                <a:lnTo>
                  <a:pt x="3786" y="7252"/>
                </a:lnTo>
                <a:lnTo>
                  <a:pt x="3786" y="7256"/>
                </a:lnTo>
                <a:close/>
                <a:moveTo>
                  <a:pt x="3800" y="7238"/>
                </a:moveTo>
                <a:lnTo>
                  <a:pt x="3800" y="7238"/>
                </a:lnTo>
                <a:lnTo>
                  <a:pt x="3800" y="7242"/>
                </a:lnTo>
                <a:lnTo>
                  <a:pt x="3800" y="7244"/>
                </a:lnTo>
                <a:lnTo>
                  <a:pt x="3802" y="7248"/>
                </a:lnTo>
                <a:lnTo>
                  <a:pt x="3804" y="7248"/>
                </a:lnTo>
                <a:lnTo>
                  <a:pt x="3806" y="7246"/>
                </a:lnTo>
                <a:lnTo>
                  <a:pt x="3804" y="7242"/>
                </a:lnTo>
                <a:lnTo>
                  <a:pt x="3802" y="7240"/>
                </a:lnTo>
                <a:lnTo>
                  <a:pt x="3800" y="7238"/>
                </a:lnTo>
                <a:close/>
                <a:moveTo>
                  <a:pt x="3756" y="7220"/>
                </a:moveTo>
                <a:lnTo>
                  <a:pt x="3756" y="7220"/>
                </a:lnTo>
                <a:lnTo>
                  <a:pt x="3758" y="7222"/>
                </a:lnTo>
                <a:lnTo>
                  <a:pt x="3762" y="7220"/>
                </a:lnTo>
                <a:lnTo>
                  <a:pt x="3764" y="7220"/>
                </a:lnTo>
                <a:lnTo>
                  <a:pt x="3762" y="7216"/>
                </a:lnTo>
                <a:lnTo>
                  <a:pt x="3760" y="7216"/>
                </a:lnTo>
                <a:lnTo>
                  <a:pt x="3756" y="7216"/>
                </a:lnTo>
                <a:lnTo>
                  <a:pt x="3754" y="7218"/>
                </a:lnTo>
                <a:lnTo>
                  <a:pt x="3756" y="7220"/>
                </a:lnTo>
                <a:close/>
                <a:moveTo>
                  <a:pt x="3762" y="7342"/>
                </a:moveTo>
                <a:lnTo>
                  <a:pt x="3762" y="7342"/>
                </a:lnTo>
                <a:lnTo>
                  <a:pt x="3766" y="7340"/>
                </a:lnTo>
                <a:lnTo>
                  <a:pt x="3766" y="7338"/>
                </a:lnTo>
                <a:lnTo>
                  <a:pt x="3766" y="7334"/>
                </a:lnTo>
                <a:lnTo>
                  <a:pt x="3764" y="7332"/>
                </a:lnTo>
                <a:lnTo>
                  <a:pt x="3762" y="7334"/>
                </a:lnTo>
                <a:lnTo>
                  <a:pt x="3760" y="7338"/>
                </a:lnTo>
                <a:lnTo>
                  <a:pt x="3760" y="7340"/>
                </a:lnTo>
                <a:lnTo>
                  <a:pt x="3762" y="7342"/>
                </a:lnTo>
                <a:close/>
                <a:moveTo>
                  <a:pt x="3790" y="7328"/>
                </a:moveTo>
                <a:lnTo>
                  <a:pt x="3790" y="7328"/>
                </a:lnTo>
                <a:lnTo>
                  <a:pt x="3792" y="7328"/>
                </a:lnTo>
                <a:lnTo>
                  <a:pt x="3794" y="7326"/>
                </a:lnTo>
                <a:lnTo>
                  <a:pt x="3796" y="7324"/>
                </a:lnTo>
                <a:lnTo>
                  <a:pt x="3794" y="7324"/>
                </a:lnTo>
                <a:lnTo>
                  <a:pt x="3790" y="7322"/>
                </a:lnTo>
                <a:lnTo>
                  <a:pt x="3788" y="7322"/>
                </a:lnTo>
                <a:lnTo>
                  <a:pt x="3786" y="7324"/>
                </a:lnTo>
                <a:lnTo>
                  <a:pt x="3786" y="7328"/>
                </a:lnTo>
                <a:lnTo>
                  <a:pt x="3790" y="7328"/>
                </a:lnTo>
                <a:close/>
                <a:moveTo>
                  <a:pt x="3800" y="7296"/>
                </a:moveTo>
                <a:lnTo>
                  <a:pt x="3800" y="7296"/>
                </a:lnTo>
                <a:lnTo>
                  <a:pt x="3800" y="7294"/>
                </a:lnTo>
                <a:lnTo>
                  <a:pt x="3798" y="7290"/>
                </a:lnTo>
                <a:lnTo>
                  <a:pt x="3796" y="7286"/>
                </a:lnTo>
                <a:lnTo>
                  <a:pt x="3794" y="7286"/>
                </a:lnTo>
                <a:lnTo>
                  <a:pt x="3792" y="7290"/>
                </a:lnTo>
                <a:lnTo>
                  <a:pt x="3794" y="7292"/>
                </a:lnTo>
                <a:lnTo>
                  <a:pt x="3796" y="7296"/>
                </a:lnTo>
                <a:lnTo>
                  <a:pt x="3800" y="7296"/>
                </a:lnTo>
                <a:close/>
                <a:moveTo>
                  <a:pt x="4018" y="7914"/>
                </a:moveTo>
                <a:lnTo>
                  <a:pt x="4018" y="7914"/>
                </a:lnTo>
                <a:lnTo>
                  <a:pt x="4014" y="7912"/>
                </a:lnTo>
                <a:lnTo>
                  <a:pt x="4016" y="7910"/>
                </a:lnTo>
                <a:lnTo>
                  <a:pt x="4020" y="7910"/>
                </a:lnTo>
                <a:lnTo>
                  <a:pt x="4022" y="7908"/>
                </a:lnTo>
                <a:lnTo>
                  <a:pt x="4020" y="7908"/>
                </a:lnTo>
                <a:lnTo>
                  <a:pt x="4016" y="7904"/>
                </a:lnTo>
                <a:lnTo>
                  <a:pt x="4006" y="7904"/>
                </a:lnTo>
                <a:lnTo>
                  <a:pt x="4002" y="7902"/>
                </a:lnTo>
                <a:lnTo>
                  <a:pt x="4010" y="7900"/>
                </a:lnTo>
                <a:lnTo>
                  <a:pt x="4016" y="7898"/>
                </a:lnTo>
                <a:lnTo>
                  <a:pt x="4018" y="7896"/>
                </a:lnTo>
                <a:lnTo>
                  <a:pt x="4016" y="7892"/>
                </a:lnTo>
                <a:lnTo>
                  <a:pt x="4014" y="7890"/>
                </a:lnTo>
                <a:lnTo>
                  <a:pt x="4008" y="7890"/>
                </a:lnTo>
                <a:lnTo>
                  <a:pt x="4002" y="7890"/>
                </a:lnTo>
                <a:lnTo>
                  <a:pt x="3994" y="7892"/>
                </a:lnTo>
                <a:lnTo>
                  <a:pt x="3988" y="7892"/>
                </a:lnTo>
                <a:lnTo>
                  <a:pt x="3982" y="7892"/>
                </a:lnTo>
                <a:lnTo>
                  <a:pt x="3976" y="7894"/>
                </a:lnTo>
                <a:lnTo>
                  <a:pt x="3958" y="7898"/>
                </a:lnTo>
                <a:lnTo>
                  <a:pt x="3952" y="7900"/>
                </a:lnTo>
                <a:lnTo>
                  <a:pt x="3950" y="7900"/>
                </a:lnTo>
                <a:lnTo>
                  <a:pt x="3950" y="7902"/>
                </a:lnTo>
                <a:lnTo>
                  <a:pt x="3960" y="7908"/>
                </a:lnTo>
                <a:lnTo>
                  <a:pt x="3962" y="7908"/>
                </a:lnTo>
                <a:lnTo>
                  <a:pt x="3962" y="7910"/>
                </a:lnTo>
                <a:lnTo>
                  <a:pt x="3960" y="7910"/>
                </a:lnTo>
                <a:lnTo>
                  <a:pt x="3958" y="7912"/>
                </a:lnTo>
                <a:lnTo>
                  <a:pt x="3966" y="7916"/>
                </a:lnTo>
                <a:lnTo>
                  <a:pt x="3972" y="7918"/>
                </a:lnTo>
                <a:lnTo>
                  <a:pt x="3976" y="7920"/>
                </a:lnTo>
                <a:lnTo>
                  <a:pt x="3982" y="7924"/>
                </a:lnTo>
                <a:lnTo>
                  <a:pt x="3986" y="7924"/>
                </a:lnTo>
                <a:lnTo>
                  <a:pt x="3986" y="7922"/>
                </a:lnTo>
                <a:lnTo>
                  <a:pt x="3978" y="7912"/>
                </a:lnTo>
                <a:lnTo>
                  <a:pt x="3976" y="7908"/>
                </a:lnTo>
                <a:lnTo>
                  <a:pt x="3978" y="7906"/>
                </a:lnTo>
                <a:lnTo>
                  <a:pt x="3982" y="7906"/>
                </a:lnTo>
                <a:lnTo>
                  <a:pt x="3986" y="7908"/>
                </a:lnTo>
                <a:lnTo>
                  <a:pt x="3990" y="7908"/>
                </a:lnTo>
                <a:lnTo>
                  <a:pt x="3994" y="7908"/>
                </a:lnTo>
                <a:lnTo>
                  <a:pt x="3996" y="7906"/>
                </a:lnTo>
                <a:lnTo>
                  <a:pt x="3996" y="7908"/>
                </a:lnTo>
                <a:lnTo>
                  <a:pt x="3994" y="7916"/>
                </a:lnTo>
                <a:lnTo>
                  <a:pt x="3994" y="7920"/>
                </a:lnTo>
                <a:lnTo>
                  <a:pt x="3996" y="7922"/>
                </a:lnTo>
                <a:lnTo>
                  <a:pt x="3998" y="7924"/>
                </a:lnTo>
                <a:lnTo>
                  <a:pt x="4000" y="7924"/>
                </a:lnTo>
                <a:lnTo>
                  <a:pt x="4002" y="7922"/>
                </a:lnTo>
                <a:lnTo>
                  <a:pt x="4006" y="7920"/>
                </a:lnTo>
                <a:lnTo>
                  <a:pt x="4008" y="7920"/>
                </a:lnTo>
                <a:lnTo>
                  <a:pt x="4008" y="7922"/>
                </a:lnTo>
                <a:lnTo>
                  <a:pt x="4012" y="7924"/>
                </a:lnTo>
                <a:lnTo>
                  <a:pt x="4014" y="7924"/>
                </a:lnTo>
                <a:lnTo>
                  <a:pt x="4018" y="7924"/>
                </a:lnTo>
                <a:lnTo>
                  <a:pt x="4020" y="7928"/>
                </a:lnTo>
                <a:lnTo>
                  <a:pt x="4020" y="7930"/>
                </a:lnTo>
                <a:lnTo>
                  <a:pt x="4022" y="7930"/>
                </a:lnTo>
                <a:lnTo>
                  <a:pt x="4026" y="7934"/>
                </a:lnTo>
                <a:lnTo>
                  <a:pt x="4028" y="7936"/>
                </a:lnTo>
                <a:lnTo>
                  <a:pt x="4030" y="7934"/>
                </a:lnTo>
                <a:lnTo>
                  <a:pt x="4032" y="7930"/>
                </a:lnTo>
                <a:lnTo>
                  <a:pt x="4030" y="7926"/>
                </a:lnTo>
                <a:lnTo>
                  <a:pt x="4028" y="7924"/>
                </a:lnTo>
                <a:lnTo>
                  <a:pt x="4028" y="7922"/>
                </a:lnTo>
                <a:lnTo>
                  <a:pt x="4026" y="7918"/>
                </a:lnTo>
                <a:lnTo>
                  <a:pt x="4018" y="7914"/>
                </a:lnTo>
                <a:close/>
                <a:moveTo>
                  <a:pt x="3972" y="7890"/>
                </a:moveTo>
                <a:lnTo>
                  <a:pt x="3972" y="7890"/>
                </a:lnTo>
                <a:lnTo>
                  <a:pt x="3980" y="7888"/>
                </a:lnTo>
                <a:lnTo>
                  <a:pt x="3968" y="7886"/>
                </a:lnTo>
                <a:lnTo>
                  <a:pt x="3962" y="7884"/>
                </a:lnTo>
                <a:lnTo>
                  <a:pt x="3956" y="7886"/>
                </a:lnTo>
                <a:lnTo>
                  <a:pt x="3946" y="7888"/>
                </a:lnTo>
                <a:lnTo>
                  <a:pt x="3944" y="7890"/>
                </a:lnTo>
                <a:lnTo>
                  <a:pt x="3944" y="7892"/>
                </a:lnTo>
                <a:lnTo>
                  <a:pt x="3952" y="7894"/>
                </a:lnTo>
                <a:lnTo>
                  <a:pt x="3958" y="7894"/>
                </a:lnTo>
                <a:lnTo>
                  <a:pt x="3972" y="7890"/>
                </a:lnTo>
                <a:close/>
                <a:moveTo>
                  <a:pt x="3932" y="7886"/>
                </a:moveTo>
                <a:lnTo>
                  <a:pt x="3932" y="7886"/>
                </a:lnTo>
                <a:lnTo>
                  <a:pt x="3924" y="7888"/>
                </a:lnTo>
                <a:lnTo>
                  <a:pt x="3922" y="7890"/>
                </a:lnTo>
                <a:lnTo>
                  <a:pt x="3918" y="7890"/>
                </a:lnTo>
                <a:lnTo>
                  <a:pt x="3910" y="7890"/>
                </a:lnTo>
                <a:lnTo>
                  <a:pt x="3910" y="7892"/>
                </a:lnTo>
                <a:lnTo>
                  <a:pt x="3910" y="7894"/>
                </a:lnTo>
                <a:lnTo>
                  <a:pt x="3912" y="7896"/>
                </a:lnTo>
                <a:lnTo>
                  <a:pt x="3914" y="7898"/>
                </a:lnTo>
                <a:lnTo>
                  <a:pt x="3924" y="7898"/>
                </a:lnTo>
                <a:lnTo>
                  <a:pt x="3928" y="7900"/>
                </a:lnTo>
                <a:lnTo>
                  <a:pt x="3928" y="7904"/>
                </a:lnTo>
                <a:lnTo>
                  <a:pt x="3928" y="7906"/>
                </a:lnTo>
                <a:lnTo>
                  <a:pt x="3934" y="7904"/>
                </a:lnTo>
                <a:lnTo>
                  <a:pt x="3938" y="7902"/>
                </a:lnTo>
                <a:lnTo>
                  <a:pt x="3938" y="7898"/>
                </a:lnTo>
                <a:lnTo>
                  <a:pt x="3938" y="7896"/>
                </a:lnTo>
                <a:lnTo>
                  <a:pt x="3934" y="7894"/>
                </a:lnTo>
                <a:lnTo>
                  <a:pt x="3928" y="7894"/>
                </a:lnTo>
                <a:lnTo>
                  <a:pt x="3930" y="7892"/>
                </a:lnTo>
                <a:lnTo>
                  <a:pt x="3934" y="7892"/>
                </a:lnTo>
                <a:lnTo>
                  <a:pt x="3940" y="7890"/>
                </a:lnTo>
                <a:lnTo>
                  <a:pt x="3940" y="7888"/>
                </a:lnTo>
                <a:lnTo>
                  <a:pt x="3938" y="7886"/>
                </a:lnTo>
                <a:lnTo>
                  <a:pt x="3932" y="7886"/>
                </a:lnTo>
                <a:close/>
                <a:moveTo>
                  <a:pt x="3908" y="7882"/>
                </a:moveTo>
                <a:lnTo>
                  <a:pt x="3908" y="7882"/>
                </a:lnTo>
                <a:lnTo>
                  <a:pt x="3902" y="7880"/>
                </a:lnTo>
                <a:lnTo>
                  <a:pt x="3898" y="7880"/>
                </a:lnTo>
                <a:lnTo>
                  <a:pt x="3894" y="7882"/>
                </a:lnTo>
                <a:lnTo>
                  <a:pt x="3892" y="7884"/>
                </a:lnTo>
                <a:lnTo>
                  <a:pt x="3892" y="7886"/>
                </a:lnTo>
                <a:lnTo>
                  <a:pt x="3894" y="7886"/>
                </a:lnTo>
                <a:lnTo>
                  <a:pt x="3898" y="7886"/>
                </a:lnTo>
                <a:lnTo>
                  <a:pt x="3902" y="7884"/>
                </a:lnTo>
                <a:lnTo>
                  <a:pt x="3904" y="7884"/>
                </a:lnTo>
                <a:lnTo>
                  <a:pt x="3906" y="7886"/>
                </a:lnTo>
                <a:lnTo>
                  <a:pt x="3910" y="7886"/>
                </a:lnTo>
                <a:lnTo>
                  <a:pt x="3912" y="7886"/>
                </a:lnTo>
                <a:lnTo>
                  <a:pt x="3912" y="7884"/>
                </a:lnTo>
                <a:lnTo>
                  <a:pt x="3910" y="7882"/>
                </a:lnTo>
                <a:lnTo>
                  <a:pt x="3908" y="7882"/>
                </a:lnTo>
                <a:close/>
                <a:moveTo>
                  <a:pt x="4038" y="7944"/>
                </a:moveTo>
                <a:lnTo>
                  <a:pt x="4038" y="7944"/>
                </a:lnTo>
                <a:lnTo>
                  <a:pt x="4040" y="7946"/>
                </a:lnTo>
                <a:lnTo>
                  <a:pt x="4046" y="7946"/>
                </a:lnTo>
                <a:lnTo>
                  <a:pt x="4050" y="7944"/>
                </a:lnTo>
                <a:lnTo>
                  <a:pt x="4052" y="7942"/>
                </a:lnTo>
                <a:lnTo>
                  <a:pt x="4048" y="7940"/>
                </a:lnTo>
                <a:lnTo>
                  <a:pt x="4044" y="7940"/>
                </a:lnTo>
                <a:lnTo>
                  <a:pt x="4038" y="7942"/>
                </a:lnTo>
                <a:lnTo>
                  <a:pt x="4038" y="7944"/>
                </a:lnTo>
                <a:close/>
                <a:moveTo>
                  <a:pt x="4056" y="7930"/>
                </a:moveTo>
                <a:lnTo>
                  <a:pt x="4056" y="7930"/>
                </a:lnTo>
                <a:lnTo>
                  <a:pt x="4054" y="7932"/>
                </a:lnTo>
                <a:lnTo>
                  <a:pt x="4052" y="7932"/>
                </a:lnTo>
                <a:lnTo>
                  <a:pt x="4050" y="7934"/>
                </a:lnTo>
                <a:lnTo>
                  <a:pt x="4050" y="7936"/>
                </a:lnTo>
                <a:lnTo>
                  <a:pt x="4056" y="7940"/>
                </a:lnTo>
                <a:lnTo>
                  <a:pt x="4060" y="7940"/>
                </a:lnTo>
                <a:lnTo>
                  <a:pt x="4060" y="7938"/>
                </a:lnTo>
                <a:lnTo>
                  <a:pt x="4058" y="7932"/>
                </a:lnTo>
                <a:lnTo>
                  <a:pt x="4056" y="7928"/>
                </a:lnTo>
                <a:lnTo>
                  <a:pt x="4056" y="7930"/>
                </a:lnTo>
                <a:close/>
                <a:moveTo>
                  <a:pt x="3872" y="7846"/>
                </a:moveTo>
                <a:lnTo>
                  <a:pt x="3872" y="7846"/>
                </a:lnTo>
                <a:lnTo>
                  <a:pt x="3872" y="7850"/>
                </a:lnTo>
                <a:lnTo>
                  <a:pt x="3874" y="7850"/>
                </a:lnTo>
                <a:lnTo>
                  <a:pt x="3876" y="7850"/>
                </a:lnTo>
                <a:lnTo>
                  <a:pt x="3876" y="7848"/>
                </a:lnTo>
                <a:lnTo>
                  <a:pt x="3876" y="7846"/>
                </a:lnTo>
                <a:lnTo>
                  <a:pt x="3878" y="7844"/>
                </a:lnTo>
                <a:lnTo>
                  <a:pt x="3880" y="7844"/>
                </a:lnTo>
                <a:lnTo>
                  <a:pt x="3880" y="7840"/>
                </a:lnTo>
                <a:lnTo>
                  <a:pt x="3882" y="7838"/>
                </a:lnTo>
                <a:lnTo>
                  <a:pt x="3882" y="7836"/>
                </a:lnTo>
                <a:lnTo>
                  <a:pt x="3882" y="7834"/>
                </a:lnTo>
                <a:lnTo>
                  <a:pt x="3882" y="7832"/>
                </a:lnTo>
                <a:lnTo>
                  <a:pt x="3882" y="7828"/>
                </a:lnTo>
                <a:lnTo>
                  <a:pt x="3884" y="7826"/>
                </a:lnTo>
                <a:lnTo>
                  <a:pt x="3880" y="7824"/>
                </a:lnTo>
                <a:lnTo>
                  <a:pt x="3874" y="7822"/>
                </a:lnTo>
                <a:lnTo>
                  <a:pt x="3872" y="7822"/>
                </a:lnTo>
                <a:lnTo>
                  <a:pt x="3870" y="7824"/>
                </a:lnTo>
                <a:lnTo>
                  <a:pt x="3868" y="7826"/>
                </a:lnTo>
                <a:lnTo>
                  <a:pt x="3866" y="7826"/>
                </a:lnTo>
                <a:lnTo>
                  <a:pt x="3864" y="7824"/>
                </a:lnTo>
                <a:lnTo>
                  <a:pt x="3860" y="7824"/>
                </a:lnTo>
                <a:lnTo>
                  <a:pt x="3860" y="7826"/>
                </a:lnTo>
                <a:lnTo>
                  <a:pt x="3860" y="7828"/>
                </a:lnTo>
                <a:lnTo>
                  <a:pt x="3864" y="7836"/>
                </a:lnTo>
                <a:lnTo>
                  <a:pt x="3872" y="7840"/>
                </a:lnTo>
                <a:lnTo>
                  <a:pt x="3874" y="7842"/>
                </a:lnTo>
                <a:lnTo>
                  <a:pt x="3872" y="7846"/>
                </a:lnTo>
                <a:close/>
                <a:moveTo>
                  <a:pt x="3834" y="7700"/>
                </a:moveTo>
                <a:lnTo>
                  <a:pt x="3834" y="7700"/>
                </a:lnTo>
                <a:lnTo>
                  <a:pt x="3828" y="7706"/>
                </a:lnTo>
                <a:lnTo>
                  <a:pt x="3826" y="7708"/>
                </a:lnTo>
                <a:lnTo>
                  <a:pt x="3826" y="7710"/>
                </a:lnTo>
                <a:lnTo>
                  <a:pt x="3828" y="7710"/>
                </a:lnTo>
                <a:lnTo>
                  <a:pt x="3830" y="7710"/>
                </a:lnTo>
                <a:lnTo>
                  <a:pt x="3834" y="7706"/>
                </a:lnTo>
                <a:lnTo>
                  <a:pt x="3836" y="7702"/>
                </a:lnTo>
                <a:lnTo>
                  <a:pt x="3834" y="7700"/>
                </a:lnTo>
                <a:close/>
                <a:moveTo>
                  <a:pt x="3852" y="7832"/>
                </a:moveTo>
                <a:lnTo>
                  <a:pt x="3852" y="7832"/>
                </a:lnTo>
                <a:lnTo>
                  <a:pt x="3854" y="7834"/>
                </a:lnTo>
                <a:lnTo>
                  <a:pt x="3856" y="7834"/>
                </a:lnTo>
                <a:lnTo>
                  <a:pt x="3854" y="7828"/>
                </a:lnTo>
                <a:lnTo>
                  <a:pt x="3854" y="7826"/>
                </a:lnTo>
                <a:lnTo>
                  <a:pt x="3856" y="7824"/>
                </a:lnTo>
                <a:lnTo>
                  <a:pt x="3858" y="7822"/>
                </a:lnTo>
                <a:lnTo>
                  <a:pt x="3862" y="7820"/>
                </a:lnTo>
                <a:lnTo>
                  <a:pt x="3864" y="7818"/>
                </a:lnTo>
                <a:lnTo>
                  <a:pt x="3862" y="7816"/>
                </a:lnTo>
                <a:lnTo>
                  <a:pt x="3860" y="7814"/>
                </a:lnTo>
                <a:lnTo>
                  <a:pt x="3856" y="7812"/>
                </a:lnTo>
                <a:lnTo>
                  <a:pt x="3854" y="7812"/>
                </a:lnTo>
                <a:lnTo>
                  <a:pt x="3852" y="7808"/>
                </a:lnTo>
                <a:lnTo>
                  <a:pt x="3852" y="7806"/>
                </a:lnTo>
                <a:lnTo>
                  <a:pt x="3848" y="7804"/>
                </a:lnTo>
                <a:lnTo>
                  <a:pt x="3846" y="7802"/>
                </a:lnTo>
                <a:lnTo>
                  <a:pt x="3842" y="7802"/>
                </a:lnTo>
                <a:lnTo>
                  <a:pt x="3840" y="7804"/>
                </a:lnTo>
                <a:lnTo>
                  <a:pt x="3840" y="7802"/>
                </a:lnTo>
                <a:lnTo>
                  <a:pt x="3838" y="7800"/>
                </a:lnTo>
                <a:lnTo>
                  <a:pt x="3836" y="7802"/>
                </a:lnTo>
                <a:lnTo>
                  <a:pt x="3834" y="7804"/>
                </a:lnTo>
                <a:lnTo>
                  <a:pt x="3834" y="7802"/>
                </a:lnTo>
                <a:lnTo>
                  <a:pt x="3834" y="7798"/>
                </a:lnTo>
                <a:lnTo>
                  <a:pt x="3830" y="7794"/>
                </a:lnTo>
                <a:lnTo>
                  <a:pt x="3826" y="7792"/>
                </a:lnTo>
                <a:lnTo>
                  <a:pt x="3824" y="7796"/>
                </a:lnTo>
                <a:lnTo>
                  <a:pt x="3824" y="7798"/>
                </a:lnTo>
                <a:lnTo>
                  <a:pt x="3818" y="7798"/>
                </a:lnTo>
                <a:lnTo>
                  <a:pt x="3816" y="7796"/>
                </a:lnTo>
                <a:lnTo>
                  <a:pt x="3814" y="7798"/>
                </a:lnTo>
                <a:lnTo>
                  <a:pt x="3816" y="7802"/>
                </a:lnTo>
                <a:lnTo>
                  <a:pt x="3818" y="7804"/>
                </a:lnTo>
                <a:lnTo>
                  <a:pt x="3818" y="7806"/>
                </a:lnTo>
                <a:lnTo>
                  <a:pt x="3816" y="7806"/>
                </a:lnTo>
                <a:lnTo>
                  <a:pt x="3810" y="7804"/>
                </a:lnTo>
                <a:lnTo>
                  <a:pt x="3808" y="7804"/>
                </a:lnTo>
                <a:lnTo>
                  <a:pt x="3804" y="7808"/>
                </a:lnTo>
                <a:lnTo>
                  <a:pt x="3804" y="7810"/>
                </a:lnTo>
                <a:lnTo>
                  <a:pt x="3806" y="7810"/>
                </a:lnTo>
                <a:lnTo>
                  <a:pt x="3808" y="7812"/>
                </a:lnTo>
                <a:lnTo>
                  <a:pt x="3808" y="7814"/>
                </a:lnTo>
                <a:lnTo>
                  <a:pt x="3808" y="7816"/>
                </a:lnTo>
                <a:lnTo>
                  <a:pt x="3812" y="7814"/>
                </a:lnTo>
                <a:lnTo>
                  <a:pt x="3816" y="7814"/>
                </a:lnTo>
                <a:lnTo>
                  <a:pt x="3818" y="7814"/>
                </a:lnTo>
                <a:lnTo>
                  <a:pt x="3818" y="7818"/>
                </a:lnTo>
                <a:lnTo>
                  <a:pt x="3818" y="7824"/>
                </a:lnTo>
                <a:lnTo>
                  <a:pt x="3820" y="7828"/>
                </a:lnTo>
                <a:lnTo>
                  <a:pt x="3824" y="7830"/>
                </a:lnTo>
                <a:lnTo>
                  <a:pt x="3826" y="7832"/>
                </a:lnTo>
                <a:lnTo>
                  <a:pt x="3828" y="7830"/>
                </a:lnTo>
                <a:lnTo>
                  <a:pt x="3828" y="7826"/>
                </a:lnTo>
                <a:lnTo>
                  <a:pt x="3828" y="7822"/>
                </a:lnTo>
                <a:lnTo>
                  <a:pt x="3828" y="7820"/>
                </a:lnTo>
                <a:lnTo>
                  <a:pt x="3830" y="7822"/>
                </a:lnTo>
                <a:lnTo>
                  <a:pt x="3834" y="7822"/>
                </a:lnTo>
                <a:lnTo>
                  <a:pt x="3836" y="7822"/>
                </a:lnTo>
                <a:lnTo>
                  <a:pt x="3838" y="7822"/>
                </a:lnTo>
                <a:lnTo>
                  <a:pt x="3838" y="7826"/>
                </a:lnTo>
                <a:lnTo>
                  <a:pt x="3836" y="7830"/>
                </a:lnTo>
                <a:lnTo>
                  <a:pt x="3832" y="7834"/>
                </a:lnTo>
                <a:lnTo>
                  <a:pt x="3830" y="7836"/>
                </a:lnTo>
                <a:lnTo>
                  <a:pt x="3834" y="7838"/>
                </a:lnTo>
                <a:lnTo>
                  <a:pt x="3838" y="7838"/>
                </a:lnTo>
                <a:lnTo>
                  <a:pt x="3842" y="7836"/>
                </a:lnTo>
                <a:lnTo>
                  <a:pt x="3844" y="7834"/>
                </a:lnTo>
                <a:lnTo>
                  <a:pt x="3846" y="7834"/>
                </a:lnTo>
                <a:lnTo>
                  <a:pt x="3848" y="7834"/>
                </a:lnTo>
                <a:lnTo>
                  <a:pt x="3848" y="7832"/>
                </a:lnTo>
                <a:lnTo>
                  <a:pt x="3850" y="7832"/>
                </a:lnTo>
                <a:lnTo>
                  <a:pt x="3852" y="7832"/>
                </a:lnTo>
                <a:close/>
                <a:moveTo>
                  <a:pt x="3856" y="7838"/>
                </a:moveTo>
                <a:lnTo>
                  <a:pt x="3856" y="7838"/>
                </a:lnTo>
                <a:lnTo>
                  <a:pt x="3854" y="7840"/>
                </a:lnTo>
                <a:lnTo>
                  <a:pt x="3850" y="7842"/>
                </a:lnTo>
                <a:lnTo>
                  <a:pt x="3850" y="7846"/>
                </a:lnTo>
                <a:lnTo>
                  <a:pt x="3852" y="7846"/>
                </a:lnTo>
                <a:lnTo>
                  <a:pt x="3854" y="7846"/>
                </a:lnTo>
                <a:lnTo>
                  <a:pt x="3860" y="7842"/>
                </a:lnTo>
                <a:lnTo>
                  <a:pt x="3860" y="7838"/>
                </a:lnTo>
                <a:lnTo>
                  <a:pt x="3860" y="7836"/>
                </a:lnTo>
                <a:lnTo>
                  <a:pt x="3858" y="7836"/>
                </a:lnTo>
                <a:lnTo>
                  <a:pt x="3856" y="7838"/>
                </a:lnTo>
                <a:close/>
                <a:moveTo>
                  <a:pt x="3780" y="7788"/>
                </a:moveTo>
                <a:lnTo>
                  <a:pt x="3780" y="7788"/>
                </a:lnTo>
                <a:lnTo>
                  <a:pt x="3782" y="7788"/>
                </a:lnTo>
                <a:lnTo>
                  <a:pt x="3786" y="7788"/>
                </a:lnTo>
                <a:lnTo>
                  <a:pt x="3786" y="7784"/>
                </a:lnTo>
                <a:lnTo>
                  <a:pt x="3786" y="7782"/>
                </a:lnTo>
                <a:lnTo>
                  <a:pt x="3784" y="7782"/>
                </a:lnTo>
                <a:lnTo>
                  <a:pt x="3782" y="7784"/>
                </a:lnTo>
                <a:lnTo>
                  <a:pt x="3780" y="7786"/>
                </a:lnTo>
                <a:lnTo>
                  <a:pt x="3780" y="7788"/>
                </a:lnTo>
                <a:close/>
                <a:moveTo>
                  <a:pt x="3800" y="7744"/>
                </a:moveTo>
                <a:lnTo>
                  <a:pt x="3800" y="7744"/>
                </a:lnTo>
                <a:lnTo>
                  <a:pt x="3800" y="7742"/>
                </a:lnTo>
                <a:lnTo>
                  <a:pt x="3802" y="7740"/>
                </a:lnTo>
                <a:lnTo>
                  <a:pt x="3802" y="7738"/>
                </a:lnTo>
                <a:lnTo>
                  <a:pt x="3802" y="7734"/>
                </a:lnTo>
                <a:lnTo>
                  <a:pt x="3800" y="7732"/>
                </a:lnTo>
                <a:lnTo>
                  <a:pt x="3798" y="7732"/>
                </a:lnTo>
                <a:lnTo>
                  <a:pt x="3790" y="7740"/>
                </a:lnTo>
                <a:lnTo>
                  <a:pt x="3788" y="7742"/>
                </a:lnTo>
                <a:lnTo>
                  <a:pt x="3788" y="7744"/>
                </a:lnTo>
                <a:lnTo>
                  <a:pt x="3792" y="7752"/>
                </a:lnTo>
                <a:lnTo>
                  <a:pt x="3794" y="7752"/>
                </a:lnTo>
                <a:lnTo>
                  <a:pt x="3796" y="7752"/>
                </a:lnTo>
                <a:lnTo>
                  <a:pt x="3798" y="7748"/>
                </a:lnTo>
                <a:lnTo>
                  <a:pt x="3800" y="7744"/>
                </a:lnTo>
                <a:close/>
                <a:moveTo>
                  <a:pt x="3808" y="7788"/>
                </a:moveTo>
                <a:lnTo>
                  <a:pt x="3808" y="7788"/>
                </a:lnTo>
                <a:lnTo>
                  <a:pt x="3810" y="7790"/>
                </a:lnTo>
                <a:lnTo>
                  <a:pt x="3812" y="7788"/>
                </a:lnTo>
                <a:lnTo>
                  <a:pt x="3814" y="7788"/>
                </a:lnTo>
                <a:lnTo>
                  <a:pt x="3818" y="7790"/>
                </a:lnTo>
                <a:lnTo>
                  <a:pt x="3822" y="7792"/>
                </a:lnTo>
                <a:lnTo>
                  <a:pt x="3824" y="7790"/>
                </a:lnTo>
                <a:lnTo>
                  <a:pt x="3820" y="7786"/>
                </a:lnTo>
                <a:lnTo>
                  <a:pt x="3814" y="7780"/>
                </a:lnTo>
                <a:lnTo>
                  <a:pt x="3812" y="7778"/>
                </a:lnTo>
                <a:lnTo>
                  <a:pt x="3810" y="7778"/>
                </a:lnTo>
                <a:lnTo>
                  <a:pt x="3808" y="7776"/>
                </a:lnTo>
                <a:lnTo>
                  <a:pt x="3806" y="7774"/>
                </a:lnTo>
                <a:lnTo>
                  <a:pt x="3804" y="7772"/>
                </a:lnTo>
                <a:lnTo>
                  <a:pt x="3804" y="7774"/>
                </a:lnTo>
                <a:lnTo>
                  <a:pt x="3802" y="7774"/>
                </a:lnTo>
                <a:lnTo>
                  <a:pt x="3800" y="7774"/>
                </a:lnTo>
                <a:lnTo>
                  <a:pt x="3792" y="7768"/>
                </a:lnTo>
                <a:lnTo>
                  <a:pt x="3780" y="7764"/>
                </a:lnTo>
                <a:lnTo>
                  <a:pt x="3776" y="7762"/>
                </a:lnTo>
                <a:lnTo>
                  <a:pt x="3770" y="7758"/>
                </a:lnTo>
                <a:lnTo>
                  <a:pt x="3764" y="7754"/>
                </a:lnTo>
                <a:lnTo>
                  <a:pt x="3760" y="7752"/>
                </a:lnTo>
                <a:lnTo>
                  <a:pt x="3762" y="7756"/>
                </a:lnTo>
                <a:lnTo>
                  <a:pt x="3766" y="7760"/>
                </a:lnTo>
                <a:lnTo>
                  <a:pt x="3766" y="7762"/>
                </a:lnTo>
                <a:lnTo>
                  <a:pt x="3766" y="7764"/>
                </a:lnTo>
                <a:lnTo>
                  <a:pt x="3768" y="7766"/>
                </a:lnTo>
                <a:lnTo>
                  <a:pt x="3772" y="7768"/>
                </a:lnTo>
                <a:lnTo>
                  <a:pt x="3774" y="7770"/>
                </a:lnTo>
                <a:lnTo>
                  <a:pt x="3778" y="7772"/>
                </a:lnTo>
                <a:lnTo>
                  <a:pt x="3784" y="7774"/>
                </a:lnTo>
                <a:lnTo>
                  <a:pt x="3790" y="7776"/>
                </a:lnTo>
                <a:lnTo>
                  <a:pt x="3792" y="7778"/>
                </a:lnTo>
                <a:lnTo>
                  <a:pt x="3796" y="7780"/>
                </a:lnTo>
                <a:lnTo>
                  <a:pt x="3798" y="7782"/>
                </a:lnTo>
                <a:lnTo>
                  <a:pt x="3800" y="7782"/>
                </a:lnTo>
                <a:lnTo>
                  <a:pt x="3800" y="7780"/>
                </a:lnTo>
                <a:lnTo>
                  <a:pt x="3804" y="7782"/>
                </a:lnTo>
                <a:lnTo>
                  <a:pt x="3806" y="7784"/>
                </a:lnTo>
                <a:lnTo>
                  <a:pt x="3806" y="7786"/>
                </a:lnTo>
                <a:lnTo>
                  <a:pt x="3806" y="7788"/>
                </a:lnTo>
                <a:lnTo>
                  <a:pt x="3808" y="7788"/>
                </a:lnTo>
                <a:close/>
                <a:moveTo>
                  <a:pt x="3790" y="7696"/>
                </a:moveTo>
                <a:lnTo>
                  <a:pt x="3790" y="7696"/>
                </a:lnTo>
                <a:lnTo>
                  <a:pt x="3790" y="7694"/>
                </a:lnTo>
                <a:lnTo>
                  <a:pt x="3790" y="7690"/>
                </a:lnTo>
                <a:lnTo>
                  <a:pt x="3786" y="7680"/>
                </a:lnTo>
                <a:lnTo>
                  <a:pt x="3784" y="7682"/>
                </a:lnTo>
                <a:lnTo>
                  <a:pt x="3784" y="7686"/>
                </a:lnTo>
                <a:lnTo>
                  <a:pt x="3782" y="7688"/>
                </a:lnTo>
                <a:lnTo>
                  <a:pt x="3780" y="7692"/>
                </a:lnTo>
                <a:lnTo>
                  <a:pt x="3784" y="7694"/>
                </a:lnTo>
                <a:lnTo>
                  <a:pt x="3786" y="7696"/>
                </a:lnTo>
                <a:lnTo>
                  <a:pt x="3790" y="7696"/>
                </a:lnTo>
                <a:close/>
                <a:moveTo>
                  <a:pt x="3758" y="7690"/>
                </a:moveTo>
                <a:lnTo>
                  <a:pt x="3758" y="7690"/>
                </a:lnTo>
                <a:lnTo>
                  <a:pt x="3756" y="7686"/>
                </a:lnTo>
                <a:lnTo>
                  <a:pt x="3754" y="7688"/>
                </a:lnTo>
                <a:lnTo>
                  <a:pt x="3754" y="7692"/>
                </a:lnTo>
                <a:lnTo>
                  <a:pt x="3754" y="7696"/>
                </a:lnTo>
                <a:lnTo>
                  <a:pt x="3750" y="7692"/>
                </a:lnTo>
                <a:lnTo>
                  <a:pt x="3750" y="7690"/>
                </a:lnTo>
                <a:lnTo>
                  <a:pt x="3748" y="7690"/>
                </a:lnTo>
                <a:lnTo>
                  <a:pt x="3746" y="7694"/>
                </a:lnTo>
                <a:lnTo>
                  <a:pt x="3746" y="7698"/>
                </a:lnTo>
                <a:lnTo>
                  <a:pt x="3746" y="7702"/>
                </a:lnTo>
                <a:lnTo>
                  <a:pt x="3748" y="7704"/>
                </a:lnTo>
                <a:lnTo>
                  <a:pt x="3748" y="7706"/>
                </a:lnTo>
                <a:lnTo>
                  <a:pt x="3746" y="7708"/>
                </a:lnTo>
                <a:lnTo>
                  <a:pt x="3748" y="7712"/>
                </a:lnTo>
                <a:lnTo>
                  <a:pt x="3750" y="7714"/>
                </a:lnTo>
                <a:lnTo>
                  <a:pt x="3750" y="7716"/>
                </a:lnTo>
                <a:lnTo>
                  <a:pt x="3754" y="7708"/>
                </a:lnTo>
                <a:lnTo>
                  <a:pt x="3758" y="7698"/>
                </a:lnTo>
                <a:lnTo>
                  <a:pt x="3758" y="7694"/>
                </a:lnTo>
                <a:lnTo>
                  <a:pt x="3758" y="7690"/>
                </a:lnTo>
                <a:close/>
                <a:moveTo>
                  <a:pt x="3778" y="7704"/>
                </a:moveTo>
                <a:lnTo>
                  <a:pt x="3778" y="7704"/>
                </a:lnTo>
                <a:lnTo>
                  <a:pt x="3782" y="7704"/>
                </a:lnTo>
                <a:lnTo>
                  <a:pt x="3782" y="7702"/>
                </a:lnTo>
                <a:lnTo>
                  <a:pt x="3782" y="7700"/>
                </a:lnTo>
                <a:lnTo>
                  <a:pt x="3778" y="7694"/>
                </a:lnTo>
                <a:lnTo>
                  <a:pt x="3774" y="7692"/>
                </a:lnTo>
                <a:lnTo>
                  <a:pt x="3772" y="7690"/>
                </a:lnTo>
                <a:lnTo>
                  <a:pt x="3770" y="7692"/>
                </a:lnTo>
                <a:lnTo>
                  <a:pt x="3772" y="7694"/>
                </a:lnTo>
                <a:lnTo>
                  <a:pt x="3772" y="7696"/>
                </a:lnTo>
                <a:lnTo>
                  <a:pt x="3772" y="7698"/>
                </a:lnTo>
                <a:lnTo>
                  <a:pt x="3774" y="7700"/>
                </a:lnTo>
                <a:lnTo>
                  <a:pt x="3778" y="7704"/>
                </a:lnTo>
                <a:close/>
                <a:moveTo>
                  <a:pt x="3786" y="7706"/>
                </a:moveTo>
                <a:lnTo>
                  <a:pt x="3786" y="7706"/>
                </a:lnTo>
                <a:lnTo>
                  <a:pt x="3786" y="7708"/>
                </a:lnTo>
                <a:lnTo>
                  <a:pt x="3788" y="7710"/>
                </a:lnTo>
                <a:lnTo>
                  <a:pt x="3796" y="7716"/>
                </a:lnTo>
                <a:lnTo>
                  <a:pt x="3800" y="7722"/>
                </a:lnTo>
                <a:lnTo>
                  <a:pt x="3802" y="7720"/>
                </a:lnTo>
                <a:lnTo>
                  <a:pt x="3798" y="7714"/>
                </a:lnTo>
                <a:lnTo>
                  <a:pt x="3792" y="7706"/>
                </a:lnTo>
                <a:lnTo>
                  <a:pt x="3788" y="7704"/>
                </a:lnTo>
                <a:lnTo>
                  <a:pt x="3786" y="7706"/>
                </a:lnTo>
                <a:close/>
                <a:moveTo>
                  <a:pt x="3782" y="7732"/>
                </a:moveTo>
                <a:lnTo>
                  <a:pt x="3782" y="7732"/>
                </a:lnTo>
                <a:lnTo>
                  <a:pt x="3784" y="7732"/>
                </a:lnTo>
                <a:lnTo>
                  <a:pt x="3786" y="7732"/>
                </a:lnTo>
                <a:lnTo>
                  <a:pt x="3792" y="7728"/>
                </a:lnTo>
                <a:lnTo>
                  <a:pt x="3794" y="7726"/>
                </a:lnTo>
                <a:lnTo>
                  <a:pt x="3792" y="7724"/>
                </a:lnTo>
                <a:lnTo>
                  <a:pt x="3782" y="7718"/>
                </a:lnTo>
                <a:lnTo>
                  <a:pt x="3778" y="7714"/>
                </a:lnTo>
                <a:lnTo>
                  <a:pt x="3774" y="7714"/>
                </a:lnTo>
                <a:lnTo>
                  <a:pt x="3772" y="7714"/>
                </a:lnTo>
                <a:lnTo>
                  <a:pt x="3774" y="7718"/>
                </a:lnTo>
                <a:lnTo>
                  <a:pt x="3776" y="7718"/>
                </a:lnTo>
                <a:lnTo>
                  <a:pt x="3778" y="7718"/>
                </a:lnTo>
                <a:lnTo>
                  <a:pt x="3780" y="7720"/>
                </a:lnTo>
                <a:lnTo>
                  <a:pt x="3782" y="7722"/>
                </a:lnTo>
                <a:lnTo>
                  <a:pt x="3780" y="7724"/>
                </a:lnTo>
                <a:lnTo>
                  <a:pt x="3780" y="7726"/>
                </a:lnTo>
                <a:lnTo>
                  <a:pt x="3782" y="7732"/>
                </a:lnTo>
                <a:close/>
                <a:moveTo>
                  <a:pt x="3760" y="7702"/>
                </a:moveTo>
                <a:lnTo>
                  <a:pt x="3760" y="7702"/>
                </a:lnTo>
                <a:lnTo>
                  <a:pt x="3756" y="7712"/>
                </a:lnTo>
                <a:lnTo>
                  <a:pt x="3756" y="7716"/>
                </a:lnTo>
                <a:lnTo>
                  <a:pt x="3758" y="7714"/>
                </a:lnTo>
                <a:lnTo>
                  <a:pt x="3760" y="7710"/>
                </a:lnTo>
                <a:lnTo>
                  <a:pt x="3764" y="7704"/>
                </a:lnTo>
                <a:lnTo>
                  <a:pt x="3764" y="7700"/>
                </a:lnTo>
                <a:lnTo>
                  <a:pt x="3764" y="7698"/>
                </a:lnTo>
                <a:lnTo>
                  <a:pt x="3762" y="7698"/>
                </a:lnTo>
                <a:lnTo>
                  <a:pt x="3760" y="7702"/>
                </a:lnTo>
                <a:close/>
                <a:moveTo>
                  <a:pt x="3764" y="7720"/>
                </a:moveTo>
                <a:lnTo>
                  <a:pt x="3764" y="7720"/>
                </a:lnTo>
                <a:lnTo>
                  <a:pt x="3756" y="7720"/>
                </a:lnTo>
                <a:lnTo>
                  <a:pt x="3754" y="7720"/>
                </a:lnTo>
                <a:lnTo>
                  <a:pt x="3752" y="7722"/>
                </a:lnTo>
                <a:lnTo>
                  <a:pt x="3754" y="7724"/>
                </a:lnTo>
                <a:lnTo>
                  <a:pt x="3758" y="7726"/>
                </a:lnTo>
                <a:lnTo>
                  <a:pt x="3762" y="7726"/>
                </a:lnTo>
                <a:lnTo>
                  <a:pt x="3764" y="7724"/>
                </a:lnTo>
                <a:lnTo>
                  <a:pt x="3766" y="7722"/>
                </a:lnTo>
                <a:lnTo>
                  <a:pt x="3764" y="7720"/>
                </a:lnTo>
                <a:close/>
                <a:moveTo>
                  <a:pt x="3744" y="7666"/>
                </a:moveTo>
                <a:lnTo>
                  <a:pt x="3744" y="7666"/>
                </a:lnTo>
                <a:lnTo>
                  <a:pt x="3742" y="7666"/>
                </a:lnTo>
                <a:lnTo>
                  <a:pt x="3740" y="7668"/>
                </a:lnTo>
                <a:lnTo>
                  <a:pt x="3740" y="7676"/>
                </a:lnTo>
                <a:lnTo>
                  <a:pt x="3736" y="7682"/>
                </a:lnTo>
                <a:lnTo>
                  <a:pt x="3736" y="7686"/>
                </a:lnTo>
                <a:lnTo>
                  <a:pt x="3740" y="7686"/>
                </a:lnTo>
                <a:lnTo>
                  <a:pt x="3742" y="7684"/>
                </a:lnTo>
                <a:lnTo>
                  <a:pt x="3744" y="7682"/>
                </a:lnTo>
                <a:lnTo>
                  <a:pt x="3744" y="7678"/>
                </a:lnTo>
                <a:lnTo>
                  <a:pt x="3746" y="7674"/>
                </a:lnTo>
                <a:lnTo>
                  <a:pt x="3748" y="7670"/>
                </a:lnTo>
                <a:lnTo>
                  <a:pt x="3744" y="7666"/>
                </a:lnTo>
                <a:close/>
                <a:moveTo>
                  <a:pt x="3780" y="7668"/>
                </a:moveTo>
                <a:lnTo>
                  <a:pt x="3780" y="7668"/>
                </a:lnTo>
                <a:lnTo>
                  <a:pt x="3778" y="7668"/>
                </a:lnTo>
                <a:lnTo>
                  <a:pt x="3778" y="7670"/>
                </a:lnTo>
                <a:lnTo>
                  <a:pt x="3778" y="7672"/>
                </a:lnTo>
                <a:lnTo>
                  <a:pt x="3782" y="7674"/>
                </a:lnTo>
                <a:lnTo>
                  <a:pt x="3784" y="7674"/>
                </a:lnTo>
                <a:lnTo>
                  <a:pt x="3784" y="7672"/>
                </a:lnTo>
                <a:lnTo>
                  <a:pt x="3782" y="7668"/>
                </a:lnTo>
                <a:lnTo>
                  <a:pt x="3780" y="7668"/>
                </a:lnTo>
                <a:close/>
                <a:moveTo>
                  <a:pt x="3792" y="7664"/>
                </a:moveTo>
                <a:lnTo>
                  <a:pt x="3792" y="7664"/>
                </a:lnTo>
                <a:lnTo>
                  <a:pt x="3790" y="7662"/>
                </a:lnTo>
                <a:lnTo>
                  <a:pt x="3788" y="7662"/>
                </a:lnTo>
                <a:lnTo>
                  <a:pt x="3784" y="7664"/>
                </a:lnTo>
                <a:lnTo>
                  <a:pt x="3784" y="7668"/>
                </a:lnTo>
                <a:lnTo>
                  <a:pt x="3786" y="7670"/>
                </a:lnTo>
                <a:lnTo>
                  <a:pt x="3788" y="7670"/>
                </a:lnTo>
                <a:lnTo>
                  <a:pt x="3790" y="7668"/>
                </a:lnTo>
                <a:lnTo>
                  <a:pt x="3792" y="7664"/>
                </a:lnTo>
                <a:close/>
                <a:moveTo>
                  <a:pt x="3766" y="7668"/>
                </a:moveTo>
                <a:lnTo>
                  <a:pt x="3766" y="7668"/>
                </a:lnTo>
                <a:lnTo>
                  <a:pt x="3766" y="7664"/>
                </a:lnTo>
                <a:lnTo>
                  <a:pt x="3766" y="7662"/>
                </a:lnTo>
                <a:lnTo>
                  <a:pt x="3762" y="7662"/>
                </a:lnTo>
                <a:lnTo>
                  <a:pt x="3758" y="7662"/>
                </a:lnTo>
                <a:lnTo>
                  <a:pt x="3756" y="7664"/>
                </a:lnTo>
                <a:lnTo>
                  <a:pt x="3752" y="7670"/>
                </a:lnTo>
                <a:lnTo>
                  <a:pt x="3748" y="7674"/>
                </a:lnTo>
                <a:lnTo>
                  <a:pt x="3750" y="7676"/>
                </a:lnTo>
                <a:lnTo>
                  <a:pt x="3756" y="7674"/>
                </a:lnTo>
                <a:lnTo>
                  <a:pt x="3758" y="7674"/>
                </a:lnTo>
                <a:lnTo>
                  <a:pt x="3760" y="7670"/>
                </a:lnTo>
                <a:lnTo>
                  <a:pt x="3760" y="7668"/>
                </a:lnTo>
                <a:lnTo>
                  <a:pt x="3762" y="7670"/>
                </a:lnTo>
                <a:lnTo>
                  <a:pt x="3764" y="7672"/>
                </a:lnTo>
                <a:lnTo>
                  <a:pt x="3766" y="7672"/>
                </a:lnTo>
                <a:lnTo>
                  <a:pt x="3766" y="7670"/>
                </a:lnTo>
                <a:lnTo>
                  <a:pt x="3766" y="7668"/>
                </a:lnTo>
                <a:close/>
                <a:moveTo>
                  <a:pt x="3780" y="7662"/>
                </a:moveTo>
                <a:lnTo>
                  <a:pt x="3780" y="7662"/>
                </a:lnTo>
                <a:lnTo>
                  <a:pt x="3780" y="7660"/>
                </a:lnTo>
                <a:lnTo>
                  <a:pt x="3780" y="7652"/>
                </a:lnTo>
                <a:lnTo>
                  <a:pt x="3778" y="7646"/>
                </a:lnTo>
                <a:lnTo>
                  <a:pt x="3776" y="7644"/>
                </a:lnTo>
                <a:lnTo>
                  <a:pt x="3774" y="7648"/>
                </a:lnTo>
                <a:lnTo>
                  <a:pt x="3776" y="7654"/>
                </a:lnTo>
                <a:lnTo>
                  <a:pt x="3776" y="7660"/>
                </a:lnTo>
                <a:lnTo>
                  <a:pt x="3778" y="7662"/>
                </a:lnTo>
                <a:lnTo>
                  <a:pt x="3780" y="7662"/>
                </a:lnTo>
                <a:close/>
                <a:moveTo>
                  <a:pt x="3770" y="7568"/>
                </a:moveTo>
                <a:lnTo>
                  <a:pt x="3770" y="7568"/>
                </a:lnTo>
                <a:lnTo>
                  <a:pt x="3768" y="7570"/>
                </a:lnTo>
                <a:lnTo>
                  <a:pt x="3766" y="7568"/>
                </a:lnTo>
                <a:lnTo>
                  <a:pt x="3768" y="7562"/>
                </a:lnTo>
                <a:lnTo>
                  <a:pt x="3770" y="7558"/>
                </a:lnTo>
                <a:lnTo>
                  <a:pt x="3770" y="7552"/>
                </a:lnTo>
                <a:lnTo>
                  <a:pt x="3770" y="7534"/>
                </a:lnTo>
                <a:lnTo>
                  <a:pt x="3770" y="7520"/>
                </a:lnTo>
                <a:lnTo>
                  <a:pt x="3768" y="7516"/>
                </a:lnTo>
                <a:lnTo>
                  <a:pt x="3766" y="7514"/>
                </a:lnTo>
                <a:lnTo>
                  <a:pt x="3762" y="7514"/>
                </a:lnTo>
                <a:lnTo>
                  <a:pt x="3760" y="7514"/>
                </a:lnTo>
                <a:lnTo>
                  <a:pt x="3758" y="7512"/>
                </a:lnTo>
                <a:lnTo>
                  <a:pt x="3756" y="7514"/>
                </a:lnTo>
                <a:lnTo>
                  <a:pt x="3748" y="7520"/>
                </a:lnTo>
                <a:lnTo>
                  <a:pt x="3746" y="7522"/>
                </a:lnTo>
                <a:lnTo>
                  <a:pt x="3748" y="7524"/>
                </a:lnTo>
                <a:lnTo>
                  <a:pt x="3750" y="7526"/>
                </a:lnTo>
                <a:lnTo>
                  <a:pt x="3750" y="7528"/>
                </a:lnTo>
                <a:lnTo>
                  <a:pt x="3752" y="7530"/>
                </a:lnTo>
                <a:lnTo>
                  <a:pt x="3756" y="7534"/>
                </a:lnTo>
                <a:lnTo>
                  <a:pt x="3756" y="7538"/>
                </a:lnTo>
                <a:lnTo>
                  <a:pt x="3754" y="7548"/>
                </a:lnTo>
                <a:lnTo>
                  <a:pt x="3752" y="7550"/>
                </a:lnTo>
                <a:lnTo>
                  <a:pt x="3748" y="7548"/>
                </a:lnTo>
                <a:lnTo>
                  <a:pt x="3746" y="7546"/>
                </a:lnTo>
                <a:lnTo>
                  <a:pt x="3742" y="7546"/>
                </a:lnTo>
                <a:lnTo>
                  <a:pt x="3740" y="7548"/>
                </a:lnTo>
                <a:lnTo>
                  <a:pt x="3740" y="7546"/>
                </a:lnTo>
                <a:lnTo>
                  <a:pt x="3738" y="7546"/>
                </a:lnTo>
                <a:lnTo>
                  <a:pt x="3734" y="7546"/>
                </a:lnTo>
                <a:lnTo>
                  <a:pt x="3732" y="7548"/>
                </a:lnTo>
                <a:lnTo>
                  <a:pt x="3730" y="7550"/>
                </a:lnTo>
                <a:lnTo>
                  <a:pt x="3732" y="7556"/>
                </a:lnTo>
                <a:lnTo>
                  <a:pt x="3736" y="7560"/>
                </a:lnTo>
                <a:lnTo>
                  <a:pt x="3738" y="7568"/>
                </a:lnTo>
                <a:lnTo>
                  <a:pt x="3740" y="7572"/>
                </a:lnTo>
                <a:lnTo>
                  <a:pt x="3742" y="7578"/>
                </a:lnTo>
                <a:lnTo>
                  <a:pt x="3746" y="7582"/>
                </a:lnTo>
                <a:lnTo>
                  <a:pt x="3748" y="7584"/>
                </a:lnTo>
                <a:lnTo>
                  <a:pt x="3750" y="7580"/>
                </a:lnTo>
                <a:lnTo>
                  <a:pt x="3750" y="7572"/>
                </a:lnTo>
                <a:lnTo>
                  <a:pt x="3748" y="7568"/>
                </a:lnTo>
                <a:lnTo>
                  <a:pt x="3748" y="7564"/>
                </a:lnTo>
                <a:lnTo>
                  <a:pt x="3748" y="7562"/>
                </a:lnTo>
                <a:lnTo>
                  <a:pt x="3750" y="7562"/>
                </a:lnTo>
                <a:lnTo>
                  <a:pt x="3754" y="7564"/>
                </a:lnTo>
                <a:lnTo>
                  <a:pt x="3758" y="7568"/>
                </a:lnTo>
                <a:lnTo>
                  <a:pt x="3756" y="7570"/>
                </a:lnTo>
                <a:lnTo>
                  <a:pt x="3754" y="7572"/>
                </a:lnTo>
                <a:lnTo>
                  <a:pt x="3754" y="7576"/>
                </a:lnTo>
                <a:lnTo>
                  <a:pt x="3756" y="7578"/>
                </a:lnTo>
                <a:lnTo>
                  <a:pt x="3754" y="7580"/>
                </a:lnTo>
                <a:lnTo>
                  <a:pt x="3754" y="7586"/>
                </a:lnTo>
                <a:lnTo>
                  <a:pt x="3754" y="7588"/>
                </a:lnTo>
                <a:lnTo>
                  <a:pt x="3756" y="7590"/>
                </a:lnTo>
                <a:lnTo>
                  <a:pt x="3762" y="7592"/>
                </a:lnTo>
                <a:lnTo>
                  <a:pt x="3766" y="7590"/>
                </a:lnTo>
                <a:lnTo>
                  <a:pt x="3768" y="7588"/>
                </a:lnTo>
                <a:lnTo>
                  <a:pt x="3770" y="7584"/>
                </a:lnTo>
                <a:lnTo>
                  <a:pt x="3770" y="7578"/>
                </a:lnTo>
                <a:lnTo>
                  <a:pt x="3772" y="7574"/>
                </a:lnTo>
                <a:lnTo>
                  <a:pt x="3774" y="7572"/>
                </a:lnTo>
                <a:lnTo>
                  <a:pt x="3774" y="7570"/>
                </a:lnTo>
                <a:lnTo>
                  <a:pt x="3772" y="7568"/>
                </a:lnTo>
                <a:lnTo>
                  <a:pt x="3770" y="7568"/>
                </a:lnTo>
                <a:close/>
                <a:moveTo>
                  <a:pt x="3742" y="7626"/>
                </a:moveTo>
                <a:lnTo>
                  <a:pt x="3742" y="7626"/>
                </a:lnTo>
                <a:lnTo>
                  <a:pt x="3744" y="7622"/>
                </a:lnTo>
                <a:lnTo>
                  <a:pt x="3746" y="7620"/>
                </a:lnTo>
                <a:lnTo>
                  <a:pt x="3742" y="7618"/>
                </a:lnTo>
                <a:lnTo>
                  <a:pt x="3736" y="7618"/>
                </a:lnTo>
                <a:lnTo>
                  <a:pt x="3730" y="7618"/>
                </a:lnTo>
                <a:lnTo>
                  <a:pt x="3730" y="7620"/>
                </a:lnTo>
                <a:lnTo>
                  <a:pt x="3732" y="7624"/>
                </a:lnTo>
                <a:lnTo>
                  <a:pt x="3732" y="7626"/>
                </a:lnTo>
                <a:lnTo>
                  <a:pt x="3728" y="7632"/>
                </a:lnTo>
                <a:lnTo>
                  <a:pt x="3730" y="7634"/>
                </a:lnTo>
                <a:lnTo>
                  <a:pt x="3734" y="7636"/>
                </a:lnTo>
                <a:lnTo>
                  <a:pt x="3738" y="7636"/>
                </a:lnTo>
                <a:lnTo>
                  <a:pt x="3738" y="7634"/>
                </a:lnTo>
                <a:lnTo>
                  <a:pt x="3738" y="7630"/>
                </a:lnTo>
                <a:lnTo>
                  <a:pt x="3742" y="7626"/>
                </a:lnTo>
                <a:close/>
                <a:moveTo>
                  <a:pt x="3778" y="7630"/>
                </a:moveTo>
                <a:lnTo>
                  <a:pt x="3778" y="7630"/>
                </a:lnTo>
                <a:lnTo>
                  <a:pt x="3776" y="7626"/>
                </a:lnTo>
                <a:lnTo>
                  <a:pt x="3776" y="7622"/>
                </a:lnTo>
                <a:lnTo>
                  <a:pt x="3774" y="7620"/>
                </a:lnTo>
                <a:lnTo>
                  <a:pt x="3772" y="7616"/>
                </a:lnTo>
                <a:lnTo>
                  <a:pt x="3768" y="7616"/>
                </a:lnTo>
                <a:lnTo>
                  <a:pt x="3766" y="7616"/>
                </a:lnTo>
                <a:lnTo>
                  <a:pt x="3766" y="7618"/>
                </a:lnTo>
                <a:lnTo>
                  <a:pt x="3770" y="7622"/>
                </a:lnTo>
                <a:lnTo>
                  <a:pt x="3770" y="7624"/>
                </a:lnTo>
                <a:lnTo>
                  <a:pt x="3768" y="7624"/>
                </a:lnTo>
                <a:lnTo>
                  <a:pt x="3768" y="7628"/>
                </a:lnTo>
                <a:lnTo>
                  <a:pt x="3772" y="7636"/>
                </a:lnTo>
                <a:lnTo>
                  <a:pt x="3776" y="7638"/>
                </a:lnTo>
                <a:lnTo>
                  <a:pt x="3780" y="7638"/>
                </a:lnTo>
                <a:lnTo>
                  <a:pt x="3782" y="7638"/>
                </a:lnTo>
                <a:lnTo>
                  <a:pt x="3784" y="7636"/>
                </a:lnTo>
                <a:lnTo>
                  <a:pt x="3778" y="7630"/>
                </a:lnTo>
                <a:close/>
                <a:moveTo>
                  <a:pt x="3736" y="7582"/>
                </a:moveTo>
                <a:lnTo>
                  <a:pt x="3736" y="7582"/>
                </a:lnTo>
                <a:lnTo>
                  <a:pt x="3738" y="7584"/>
                </a:lnTo>
                <a:lnTo>
                  <a:pt x="3740" y="7584"/>
                </a:lnTo>
                <a:lnTo>
                  <a:pt x="3738" y="7576"/>
                </a:lnTo>
                <a:lnTo>
                  <a:pt x="3736" y="7568"/>
                </a:lnTo>
                <a:lnTo>
                  <a:pt x="3734" y="7566"/>
                </a:lnTo>
                <a:lnTo>
                  <a:pt x="3730" y="7566"/>
                </a:lnTo>
                <a:lnTo>
                  <a:pt x="3728" y="7566"/>
                </a:lnTo>
                <a:lnTo>
                  <a:pt x="3726" y="7568"/>
                </a:lnTo>
                <a:lnTo>
                  <a:pt x="3726" y="7578"/>
                </a:lnTo>
                <a:lnTo>
                  <a:pt x="3726" y="7580"/>
                </a:lnTo>
                <a:lnTo>
                  <a:pt x="3728" y="7580"/>
                </a:lnTo>
                <a:lnTo>
                  <a:pt x="3732" y="7576"/>
                </a:lnTo>
                <a:lnTo>
                  <a:pt x="3734" y="7576"/>
                </a:lnTo>
                <a:lnTo>
                  <a:pt x="3734" y="7578"/>
                </a:lnTo>
                <a:lnTo>
                  <a:pt x="3734" y="7580"/>
                </a:lnTo>
                <a:lnTo>
                  <a:pt x="3736" y="7582"/>
                </a:lnTo>
                <a:close/>
                <a:moveTo>
                  <a:pt x="3742" y="7612"/>
                </a:moveTo>
                <a:lnTo>
                  <a:pt x="3742" y="7612"/>
                </a:lnTo>
                <a:lnTo>
                  <a:pt x="3746" y="7610"/>
                </a:lnTo>
                <a:lnTo>
                  <a:pt x="3746" y="7612"/>
                </a:lnTo>
                <a:lnTo>
                  <a:pt x="3748" y="7612"/>
                </a:lnTo>
                <a:lnTo>
                  <a:pt x="3752" y="7610"/>
                </a:lnTo>
                <a:lnTo>
                  <a:pt x="3754" y="7608"/>
                </a:lnTo>
                <a:lnTo>
                  <a:pt x="3752" y="7606"/>
                </a:lnTo>
                <a:lnTo>
                  <a:pt x="3752" y="7604"/>
                </a:lnTo>
                <a:lnTo>
                  <a:pt x="3754" y="7602"/>
                </a:lnTo>
                <a:lnTo>
                  <a:pt x="3758" y="7600"/>
                </a:lnTo>
                <a:lnTo>
                  <a:pt x="3758" y="7598"/>
                </a:lnTo>
                <a:lnTo>
                  <a:pt x="3756" y="7598"/>
                </a:lnTo>
                <a:lnTo>
                  <a:pt x="3752" y="7598"/>
                </a:lnTo>
                <a:lnTo>
                  <a:pt x="3750" y="7600"/>
                </a:lnTo>
                <a:lnTo>
                  <a:pt x="3750" y="7598"/>
                </a:lnTo>
                <a:lnTo>
                  <a:pt x="3750" y="7596"/>
                </a:lnTo>
                <a:lnTo>
                  <a:pt x="3748" y="7594"/>
                </a:lnTo>
                <a:lnTo>
                  <a:pt x="3746" y="7594"/>
                </a:lnTo>
                <a:lnTo>
                  <a:pt x="3742" y="7592"/>
                </a:lnTo>
                <a:lnTo>
                  <a:pt x="3740" y="7590"/>
                </a:lnTo>
                <a:lnTo>
                  <a:pt x="3734" y="7590"/>
                </a:lnTo>
                <a:lnTo>
                  <a:pt x="3732" y="7592"/>
                </a:lnTo>
                <a:lnTo>
                  <a:pt x="3736" y="7596"/>
                </a:lnTo>
                <a:lnTo>
                  <a:pt x="3740" y="7598"/>
                </a:lnTo>
                <a:lnTo>
                  <a:pt x="3742" y="7600"/>
                </a:lnTo>
                <a:lnTo>
                  <a:pt x="3742" y="7602"/>
                </a:lnTo>
                <a:lnTo>
                  <a:pt x="3738" y="7602"/>
                </a:lnTo>
                <a:lnTo>
                  <a:pt x="3736" y="7600"/>
                </a:lnTo>
                <a:lnTo>
                  <a:pt x="3732" y="7600"/>
                </a:lnTo>
                <a:lnTo>
                  <a:pt x="3730" y="7606"/>
                </a:lnTo>
                <a:lnTo>
                  <a:pt x="3730" y="7608"/>
                </a:lnTo>
                <a:lnTo>
                  <a:pt x="3730" y="7610"/>
                </a:lnTo>
                <a:lnTo>
                  <a:pt x="3734" y="7610"/>
                </a:lnTo>
                <a:lnTo>
                  <a:pt x="3738" y="7608"/>
                </a:lnTo>
                <a:lnTo>
                  <a:pt x="3738" y="7610"/>
                </a:lnTo>
                <a:lnTo>
                  <a:pt x="3736" y="7612"/>
                </a:lnTo>
                <a:lnTo>
                  <a:pt x="3738" y="7614"/>
                </a:lnTo>
                <a:lnTo>
                  <a:pt x="3740" y="7614"/>
                </a:lnTo>
                <a:lnTo>
                  <a:pt x="3742" y="7612"/>
                </a:lnTo>
                <a:close/>
                <a:moveTo>
                  <a:pt x="3758" y="7644"/>
                </a:moveTo>
                <a:lnTo>
                  <a:pt x="3758" y="7644"/>
                </a:lnTo>
                <a:lnTo>
                  <a:pt x="3754" y="7644"/>
                </a:lnTo>
                <a:lnTo>
                  <a:pt x="3750" y="7644"/>
                </a:lnTo>
                <a:lnTo>
                  <a:pt x="3750" y="7646"/>
                </a:lnTo>
                <a:lnTo>
                  <a:pt x="3752" y="7646"/>
                </a:lnTo>
                <a:lnTo>
                  <a:pt x="3756" y="7648"/>
                </a:lnTo>
                <a:lnTo>
                  <a:pt x="3756" y="7650"/>
                </a:lnTo>
                <a:lnTo>
                  <a:pt x="3756" y="7652"/>
                </a:lnTo>
                <a:lnTo>
                  <a:pt x="3760" y="7654"/>
                </a:lnTo>
                <a:lnTo>
                  <a:pt x="3762" y="7654"/>
                </a:lnTo>
                <a:lnTo>
                  <a:pt x="3764" y="7652"/>
                </a:lnTo>
                <a:lnTo>
                  <a:pt x="3768" y="7650"/>
                </a:lnTo>
                <a:lnTo>
                  <a:pt x="3770" y="7650"/>
                </a:lnTo>
                <a:lnTo>
                  <a:pt x="3772" y="7650"/>
                </a:lnTo>
                <a:lnTo>
                  <a:pt x="3772" y="7648"/>
                </a:lnTo>
                <a:lnTo>
                  <a:pt x="3772" y="7642"/>
                </a:lnTo>
                <a:lnTo>
                  <a:pt x="3770" y="7638"/>
                </a:lnTo>
                <a:lnTo>
                  <a:pt x="3766" y="7634"/>
                </a:lnTo>
                <a:lnTo>
                  <a:pt x="3764" y="7634"/>
                </a:lnTo>
                <a:lnTo>
                  <a:pt x="3762" y="7636"/>
                </a:lnTo>
                <a:lnTo>
                  <a:pt x="3764" y="7642"/>
                </a:lnTo>
                <a:lnTo>
                  <a:pt x="3764" y="7644"/>
                </a:lnTo>
                <a:lnTo>
                  <a:pt x="3758" y="7644"/>
                </a:lnTo>
                <a:close/>
                <a:moveTo>
                  <a:pt x="3752" y="7630"/>
                </a:moveTo>
                <a:lnTo>
                  <a:pt x="3752" y="7630"/>
                </a:lnTo>
                <a:lnTo>
                  <a:pt x="3750" y="7634"/>
                </a:lnTo>
                <a:lnTo>
                  <a:pt x="3752" y="7636"/>
                </a:lnTo>
                <a:lnTo>
                  <a:pt x="3754" y="7640"/>
                </a:lnTo>
                <a:lnTo>
                  <a:pt x="3758" y="7640"/>
                </a:lnTo>
                <a:lnTo>
                  <a:pt x="3760" y="7640"/>
                </a:lnTo>
                <a:lnTo>
                  <a:pt x="3760" y="7636"/>
                </a:lnTo>
                <a:lnTo>
                  <a:pt x="3756" y="7632"/>
                </a:lnTo>
                <a:lnTo>
                  <a:pt x="3754" y="7630"/>
                </a:lnTo>
                <a:lnTo>
                  <a:pt x="3752" y="7630"/>
                </a:lnTo>
                <a:close/>
                <a:moveTo>
                  <a:pt x="3770" y="7654"/>
                </a:moveTo>
                <a:lnTo>
                  <a:pt x="3770" y="7654"/>
                </a:lnTo>
                <a:lnTo>
                  <a:pt x="3768" y="7654"/>
                </a:lnTo>
                <a:lnTo>
                  <a:pt x="3766" y="7654"/>
                </a:lnTo>
                <a:lnTo>
                  <a:pt x="3766" y="7656"/>
                </a:lnTo>
                <a:lnTo>
                  <a:pt x="3770" y="7660"/>
                </a:lnTo>
                <a:lnTo>
                  <a:pt x="3772" y="7660"/>
                </a:lnTo>
                <a:lnTo>
                  <a:pt x="3772" y="7658"/>
                </a:lnTo>
                <a:lnTo>
                  <a:pt x="3772" y="7656"/>
                </a:lnTo>
                <a:lnTo>
                  <a:pt x="3770" y="7654"/>
                </a:lnTo>
                <a:close/>
                <a:moveTo>
                  <a:pt x="3750" y="7544"/>
                </a:moveTo>
                <a:lnTo>
                  <a:pt x="3750" y="7544"/>
                </a:lnTo>
                <a:lnTo>
                  <a:pt x="3752" y="7542"/>
                </a:lnTo>
                <a:lnTo>
                  <a:pt x="3752" y="7536"/>
                </a:lnTo>
                <a:lnTo>
                  <a:pt x="3750" y="7534"/>
                </a:lnTo>
                <a:lnTo>
                  <a:pt x="3746" y="7534"/>
                </a:lnTo>
                <a:lnTo>
                  <a:pt x="3742" y="7534"/>
                </a:lnTo>
                <a:lnTo>
                  <a:pt x="3740" y="7538"/>
                </a:lnTo>
                <a:lnTo>
                  <a:pt x="3740" y="7540"/>
                </a:lnTo>
                <a:lnTo>
                  <a:pt x="3742" y="7540"/>
                </a:lnTo>
                <a:lnTo>
                  <a:pt x="3746" y="7540"/>
                </a:lnTo>
                <a:lnTo>
                  <a:pt x="3750" y="7544"/>
                </a:lnTo>
                <a:close/>
                <a:moveTo>
                  <a:pt x="3750" y="7500"/>
                </a:moveTo>
                <a:lnTo>
                  <a:pt x="3750" y="7500"/>
                </a:lnTo>
                <a:lnTo>
                  <a:pt x="3748" y="7504"/>
                </a:lnTo>
                <a:lnTo>
                  <a:pt x="3750" y="7506"/>
                </a:lnTo>
                <a:lnTo>
                  <a:pt x="3762" y="7510"/>
                </a:lnTo>
                <a:lnTo>
                  <a:pt x="3768" y="7512"/>
                </a:lnTo>
                <a:lnTo>
                  <a:pt x="3770" y="7508"/>
                </a:lnTo>
                <a:lnTo>
                  <a:pt x="3772" y="7506"/>
                </a:lnTo>
                <a:lnTo>
                  <a:pt x="3770" y="7506"/>
                </a:lnTo>
                <a:lnTo>
                  <a:pt x="3768" y="7506"/>
                </a:lnTo>
                <a:lnTo>
                  <a:pt x="3766" y="7504"/>
                </a:lnTo>
                <a:lnTo>
                  <a:pt x="3766" y="7502"/>
                </a:lnTo>
                <a:lnTo>
                  <a:pt x="3766" y="7500"/>
                </a:lnTo>
                <a:lnTo>
                  <a:pt x="3766" y="7496"/>
                </a:lnTo>
                <a:lnTo>
                  <a:pt x="3766" y="7492"/>
                </a:lnTo>
                <a:lnTo>
                  <a:pt x="3762" y="7482"/>
                </a:lnTo>
                <a:lnTo>
                  <a:pt x="3760" y="7482"/>
                </a:lnTo>
                <a:lnTo>
                  <a:pt x="3758" y="7484"/>
                </a:lnTo>
                <a:lnTo>
                  <a:pt x="3758" y="7490"/>
                </a:lnTo>
                <a:lnTo>
                  <a:pt x="3758" y="7492"/>
                </a:lnTo>
                <a:lnTo>
                  <a:pt x="3760" y="7498"/>
                </a:lnTo>
                <a:lnTo>
                  <a:pt x="3758" y="7500"/>
                </a:lnTo>
                <a:lnTo>
                  <a:pt x="3756" y="7498"/>
                </a:lnTo>
                <a:lnTo>
                  <a:pt x="3754" y="7498"/>
                </a:lnTo>
                <a:lnTo>
                  <a:pt x="3750" y="7500"/>
                </a:lnTo>
                <a:close/>
                <a:moveTo>
                  <a:pt x="3790" y="7468"/>
                </a:moveTo>
                <a:lnTo>
                  <a:pt x="3790" y="7468"/>
                </a:lnTo>
                <a:lnTo>
                  <a:pt x="3794" y="7470"/>
                </a:lnTo>
                <a:lnTo>
                  <a:pt x="3796" y="7466"/>
                </a:lnTo>
                <a:lnTo>
                  <a:pt x="3794" y="7464"/>
                </a:lnTo>
                <a:lnTo>
                  <a:pt x="3788" y="7462"/>
                </a:lnTo>
                <a:lnTo>
                  <a:pt x="3784" y="7462"/>
                </a:lnTo>
                <a:lnTo>
                  <a:pt x="3778" y="7462"/>
                </a:lnTo>
                <a:lnTo>
                  <a:pt x="3772" y="7462"/>
                </a:lnTo>
                <a:lnTo>
                  <a:pt x="3770" y="7464"/>
                </a:lnTo>
                <a:lnTo>
                  <a:pt x="3770" y="7466"/>
                </a:lnTo>
                <a:lnTo>
                  <a:pt x="3772" y="7468"/>
                </a:lnTo>
                <a:lnTo>
                  <a:pt x="3778" y="7468"/>
                </a:lnTo>
                <a:lnTo>
                  <a:pt x="3784" y="7466"/>
                </a:lnTo>
                <a:lnTo>
                  <a:pt x="3790" y="7468"/>
                </a:lnTo>
                <a:close/>
                <a:moveTo>
                  <a:pt x="3742" y="7476"/>
                </a:moveTo>
                <a:lnTo>
                  <a:pt x="3742" y="7476"/>
                </a:lnTo>
                <a:lnTo>
                  <a:pt x="3740" y="7476"/>
                </a:lnTo>
                <a:lnTo>
                  <a:pt x="3738" y="7478"/>
                </a:lnTo>
                <a:lnTo>
                  <a:pt x="3740" y="7482"/>
                </a:lnTo>
                <a:lnTo>
                  <a:pt x="3746" y="7496"/>
                </a:lnTo>
                <a:lnTo>
                  <a:pt x="3748" y="7496"/>
                </a:lnTo>
                <a:lnTo>
                  <a:pt x="3750" y="7496"/>
                </a:lnTo>
                <a:lnTo>
                  <a:pt x="3754" y="7494"/>
                </a:lnTo>
                <a:lnTo>
                  <a:pt x="3754" y="7492"/>
                </a:lnTo>
                <a:lnTo>
                  <a:pt x="3754" y="7490"/>
                </a:lnTo>
                <a:lnTo>
                  <a:pt x="3756" y="7484"/>
                </a:lnTo>
                <a:lnTo>
                  <a:pt x="3754" y="7482"/>
                </a:lnTo>
                <a:lnTo>
                  <a:pt x="3752" y="7480"/>
                </a:lnTo>
                <a:lnTo>
                  <a:pt x="3742" y="7476"/>
                </a:lnTo>
                <a:close/>
                <a:moveTo>
                  <a:pt x="3730" y="7544"/>
                </a:moveTo>
                <a:lnTo>
                  <a:pt x="3730" y="7544"/>
                </a:lnTo>
                <a:lnTo>
                  <a:pt x="3730" y="7542"/>
                </a:lnTo>
                <a:lnTo>
                  <a:pt x="3732" y="7540"/>
                </a:lnTo>
                <a:lnTo>
                  <a:pt x="3734" y="7538"/>
                </a:lnTo>
                <a:lnTo>
                  <a:pt x="3734" y="7534"/>
                </a:lnTo>
                <a:lnTo>
                  <a:pt x="3734" y="7532"/>
                </a:lnTo>
                <a:lnTo>
                  <a:pt x="3732" y="7534"/>
                </a:lnTo>
                <a:lnTo>
                  <a:pt x="3730" y="7536"/>
                </a:lnTo>
                <a:lnTo>
                  <a:pt x="3726" y="7538"/>
                </a:lnTo>
                <a:lnTo>
                  <a:pt x="3724" y="7538"/>
                </a:lnTo>
                <a:lnTo>
                  <a:pt x="3722" y="7540"/>
                </a:lnTo>
                <a:lnTo>
                  <a:pt x="3722" y="7542"/>
                </a:lnTo>
                <a:lnTo>
                  <a:pt x="3724" y="7546"/>
                </a:lnTo>
                <a:lnTo>
                  <a:pt x="3728" y="7548"/>
                </a:lnTo>
                <a:lnTo>
                  <a:pt x="3730" y="7544"/>
                </a:lnTo>
                <a:close/>
                <a:moveTo>
                  <a:pt x="3742" y="7474"/>
                </a:moveTo>
                <a:lnTo>
                  <a:pt x="3742" y="7474"/>
                </a:lnTo>
                <a:lnTo>
                  <a:pt x="3746" y="7472"/>
                </a:lnTo>
                <a:lnTo>
                  <a:pt x="3748" y="7474"/>
                </a:lnTo>
                <a:lnTo>
                  <a:pt x="3750" y="7476"/>
                </a:lnTo>
                <a:lnTo>
                  <a:pt x="3754" y="7476"/>
                </a:lnTo>
                <a:lnTo>
                  <a:pt x="3756" y="7474"/>
                </a:lnTo>
                <a:lnTo>
                  <a:pt x="3758" y="7468"/>
                </a:lnTo>
                <a:lnTo>
                  <a:pt x="3756" y="7462"/>
                </a:lnTo>
                <a:lnTo>
                  <a:pt x="3756" y="7460"/>
                </a:lnTo>
                <a:lnTo>
                  <a:pt x="3754" y="7460"/>
                </a:lnTo>
                <a:lnTo>
                  <a:pt x="3752" y="7464"/>
                </a:lnTo>
                <a:lnTo>
                  <a:pt x="3750" y="7466"/>
                </a:lnTo>
                <a:lnTo>
                  <a:pt x="3744" y="7468"/>
                </a:lnTo>
                <a:lnTo>
                  <a:pt x="3740" y="7470"/>
                </a:lnTo>
                <a:lnTo>
                  <a:pt x="3738" y="7472"/>
                </a:lnTo>
                <a:lnTo>
                  <a:pt x="3738" y="7474"/>
                </a:lnTo>
                <a:lnTo>
                  <a:pt x="3742" y="7474"/>
                </a:lnTo>
                <a:close/>
                <a:moveTo>
                  <a:pt x="3732" y="7494"/>
                </a:moveTo>
                <a:lnTo>
                  <a:pt x="3732" y="7494"/>
                </a:lnTo>
                <a:lnTo>
                  <a:pt x="3734" y="7494"/>
                </a:lnTo>
                <a:lnTo>
                  <a:pt x="3736" y="7494"/>
                </a:lnTo>
                <a:lnTo>
                  <a:pt x="3736" y="7502"/>
                </a:lnTo>
                <a:lnTo>
                  <a:pt x="3738" y="7510"/>
                </a:lnTo>
                <a:lnTo>
                  <a:pt x="3738" y="7512"/>
                </a:lnTo>
                <a:lnTo>
                  <a:pt x="3740" y="7512"/>
                </a:lnTo>
                <a:lnTo>
                  <a:pt x="3744" y="7508"/>
                </a:lnTo>
                <a:lnTo>
                  <a:pt x="3746" y="7504"/>
                </a:lnTo>
                <a:lnTo>
                  <a:pt x="3740" y="7492"/>
                </a:lnTo>
                <a:lnTo>
                  <a:pt x="3738" y="7486"/>
                </a:lnTo>
                <a:lnTo>
                  <a:pt x="3736" y="7480"/>
                </a:lnTo>
                <a:lnTo>
                  <a:pt x="3734" y="7472"/>
                </a:lnTo>
                <a:lnTo>
                  <a:pt x="3732" y="7472"/>
                </a:lnTo>
                <a:lnTo>
                  <a:pt x="3728" y="7474"/>
                </a:lnTo>
                <a:lnTo>
                  <a:pt x="3726" y="7478"/>
                </a:lnTo>
                <a:lnTo>
                  <a:pt x="3726" y="7480"/>
                </a:lnTo>
                <a:lnTo>
                  <a:pt x="3728" y="7484"/>
                </a:lnTo>
                <a:lnTo>
                  <a:pt x="3728" y="7488"/>
                </a:lnTo>
                <a:lnTo>
                  <a:pt x="3726" y="7490"/>
                </a:lnTo>
                <a:lnTo>
                  <a:pt x="3726" y="7494"/>
                </a:lnTo>
                <a:lnTo>
                  <a:pt x="3728" y="7494"/>
                </a:lnTo>
                <a:lnTo>
                  <a:pt x="3732" y="7494"/>
                </a:lnTo>
                <a:close/>
                <a:moveTo>
                  <a:pt x="3722" y="7504"/>
                </a:moveTo>
                <a:lnTo>
                  <a:pt x="3722" y="7504"/>
                </a:lnTo>
                <a:lnTo>
                  <a:pt x="3722" y="7508"/>
                </a:lnTo>
                <a:lnTo>
                  <a:pt x="3724" y="7510"/>
                </a:lnTo>
                <a:lnTo>
                  <a:pt x="3728" y="7510"/>
                </a:lnTo>
                <a:lnTo>
                  <a:pt x="3732" y="7510"/>
                </a:lnTo>
                <a:lnTo>
                  <a:pt x="3734" y="7506"/>
                </a:lnTo>
                <a:lnTo>
                  <a:pt x="3734" y="7502"/>
                </a:lnTo>
                <a:lnTo>
                  <a:pt x="3732" y="7498"/>
                </a:lnTo>
                <a:lnTo>
                  <a:pt x="3730" y="7498"/>
                </a:lnTo>
                <a:lnTo>
                  <a:pt x="3728" y="7500"/>
                </a:lnTo>
                <a:lnTo>
                  <a:pt x="3724" y="7498"/>
                </a:lnTo>
                <a:lnTo>
                  <a:pt x="3722" y="7500"/>
                </a:lnTo>
                <a:lnTo>
                  <a:pt x="3722" y="7504"/>
                </a:lnTo>
                <a:close/>
                <a:moveTo>
                  <a:pt x="3732" y="7530"/>
                </a:moveTo>
                <a:lnTo>
                  <a:pt x="3732" y="7530"/>
                </a:lnTo>
                <a:lnTo>
                  <a:pt x="3734" y="7530"/>
                </a:lnTo>
                <a:lnTo>
                  <a:pt x="3736" y="7530"/>
                </a:lnTo>
                <a:lnTo>
                  <a:pt x="3738" y="7532"/>
                </a:lnTo>
                <a:lnTo>
                  <a:pt x="3738" y="7530"/>
                </a:lnTo>
                <a:lnTo>
                  <a:pt x="3738" y="7524"/>
                </a:lnTo>
                <a:lnTo>
                  <a:pt x="3732" y="7522"/>
                </a:lnTo>
                <a:lnTo>
                  <a:pt x="3728" y="7522"/>
                </a:lnTo>
                <a:lnTo>
                  <a:pt x="3724" y="7522"/>
                </a:lnTo>
                <a:lnTo>
                  <a:pt x="3722" y="7524"/>
                </a:lnTo>
                <a:lnTo>
                  <a:pt x="3722" y="7528"/>
                </a:lnTo>
                <a:lnTo>
                  <a:pt x="3722" y="7530"/>
                </a:lnTo>
                <a:lnTo>
                  <a:pt x="3726" y="7530"/>
                </a:lnTo>
                <a:lnTo>
                  <a:pt x="3732" y="7530"/>
                </a:lnTo>
                <a:close/>
                <a:moveTo>
                  <a:pt x="3746" y="7456"/>
                </a:moveTo>
                <a:lnTo>
                  <a:pt x="3746" y="7456"/>
                </a:lnTo>
                <a:lnTo>
                  <a:pt x="3742" y="7454"/>
                </a:lnTo>
                <a:lnTo>
                  <a:pt x="3740" y="7456"/>
                </a:lnTo>
                <a:lnTo>
                  <a:pt x="3738" y="7458"/>
                </a:lnTo>
                <a:lnTo>
                  <a:pt x="3740" y="7462"/>
                </a:lnTo>
                <a:lnTo>
                  <a:pt x="3742" y="7462"/>
                </a:lnTo>
                <a:lnTo>
                  <a:pt x="3744" y="7462"/>
                </a:lnTo>
                <a:lnTo>
                  <a:pt x="3746" y="7460"/>
                </a:lnTo>
                <a:lnTo>
                  <a:pt x="3746" y="7456"/>
                </a:lnTo>
                <a:close/>
                <a:moveTo>
                  <a:pt x="3788" y="7418"/>
                </a:moveTo>
                <a:lnTo>
                  <a:pt x="3788" y="7418"/>
                </a:lnTo>
                <a:lnTo>
                  <a:pt x="3788" y="7414"/>
                </a:lnTo>
                <a:lnTo>
                  <a:pt x="3784" y="7414"/>
                </a:lnTo>
                <a:lnTo>
                  <a:pt x="3780" y="7414"/>
                </a:lnTo>
                <a:lnTo>
                  <a:pt x="3780" y="7416"/>
                </a:lnTo>
                <a:lnTo>
                  <a:pt x="3780" y="7420"/>
                </a:lnTo>
                <a:lnTo>
                  <a:pt x="3782" y="7420"/>
                </a:lnTo>
                <a:lnTo>
                  <a:pt x="3786" y="7420"/>
                </a:lnTo>
                <a:lnTo>
                  <a:pt x="3788" y="7418"/>
                </a:lnTo>
                <a:close/>
                <a:moveTo>
                  <a:pt x="3732" y="7512"/>
                </a:moveTo>
                <a:lnTo>
                  <a:pt x="3732" y="7512"/>
                </a:lnTo>
                <a:lnTo>
                  <a:pt x="3724" y="7514"/>
                </a:lnTo>
                <a:lnTo>
                  <a:pt x="3722" y="7518"/>
                </a:lnTo>
                <a:lnTo>
                  <a:pt x="3724" y="7518"/>
                </a:lnTo>
                <a:lnTo>
                  <a:pt x="3732" y="7516"/>
                </a:lnTo>
                <a:lnTo>
                  <a:pt x="3736" y="7514"/>
                </a:lnTo>
                <a:lnTo>
                  <a:pt x="3736" y="7512"/>
                </a:lnTo>
                <a:lnTo>
                  <a:pt x="3734" y="7512"/>
                </a:lnTo>
                <a:lnTo>
                  <a:pt x="3732" y="7512"/>
                </a:lnTo>
                <a:close/>
                <a:moveTo>
                  <a:pt x="3746" y="7528"/>
                </a:moveTo>
                <a:lnTo>
                  <a:pt x="3746" y="7528"/>
                </a:lnTo>
                <a:lnTo>
                  <a:pt x="3746" y="7526"/>
                </a:lnTo>
                <a:lnTo>
                  <a:pt x="3740" y="7520"/>
                </a:lnTo>
                <a:lnTo>
                  <a:pt x="3738" y="7518"/>
                </a:lnTo>
                <a:lnTo>
                  <a:pt x="3738" y="7520"/>
                </a:lnTo>
                <a:lnTo>
                  <a:pt x="3740" y="7524"/>
                </a:lnTo>
                <a:lnTo>
                  <a:pt x="3742" y="7528"/>
                </a:lnTo>
                <a:lnTo>
                  <a:pt x="3744" y="7530"/>
                </a:lnTo>
                <a:lnTo>
                  <a:pt x="3746" y="7528"/>
                </a:lnTo>
                <a:close/>
                <a:moveTo>
                  <a:pt x="3772" y="7494"/>
                </a:moveTo>
                <a:lnTo>
                  <a:pt x="3772" y="7494"/>
                </a:lnTo>
                <a:lnTo>
                  <a:pt x="3782" y="7496"/>
                </a:lnTo>
                <a:lnTo>
                  <a:pt x="3786" y="7496"/>
                </a:lnTo>
                <a:lnTo>
                  <a:pt x="3780" y="7492"/>
                </a:lnTo>
                <a:lnTo>
                  <a:pt x="3772" y="7486"/>
                </a:lnTo>
                <a:lnTo>
                  <a:pt x="3768" y="7480"/>
                </a:lnTo>
                <a:lnTo>
                  <a:pt x="3766" y="7482"/>
                </a:lnTo>
                <a:lnTo>
                  <a:pt x="3766" y="7486"/>
                </a:lnTo>
                <a:lnTo>
                  <a:pt x="3768" y="7492"/>
                </a:lnTo>
                <a:lnTo>
                  <a:pt x="3772" y="7494"/>
                </a:lnTo>
                <a:close/>
                <a:moveTo>
                  <a:pt x="4194" y="7874"/>
                </a:moveTo>
                <a:lnTo>
                  <a:pt x="4194" y="7874"/>
                </a:lnTo>
                <a:lnTo>
                  <a:pt x="4188" y="7874"/>
                </a:lnTo>
                <a:lnTo>
                  <a:pt x="4184" y="7874"/>
                </a:lnTo>
                <a:lnTo>
                  <a:pt x="4180" y="7874"/>
                </a:lnTo>
                <a:lnTo>
                  <a:pt x="4176" y="7876"/>
                </a:lnTo>
                <a:lnTo>
                  <a:pt x="4166" y="7878"/>
                </a:lnTo>
                <a:lnTo>
                  <a:pt x="4164" y="7880"/>
                </a:lnTo>
                <a:lnTo>
                  <a:pt x="4166" y="7884"/>
                </a:lnTo>
                <a:lnTo>
                  <a:pt x="4170" y="7884"/>
                </a:lnTo>
                <a:lnTo>
                  <a:pt x="4174" y="7880"/>
                </a:lnTo>
                <a:lnTo>
                  <a:pt x="4178" y="7878"/>
                </a:lnTo>
                <a:lnTo>
                  <a:pt x="4180" y="7878"/>
                </a:lnTo>
                <a:lnTo>
                  <a:pt x="4182" y="7880"/>
                </a:lnTo>
                <a:lnTo>
                  <a:pt x="4186" y="7880"/>
                </a:lnTo>
                <a:lnTo>
                  <a:pt x="4190" y="7878"/>
                </a:lnTo>
                <a:lnTo>
                  <a:pt x="4192" y="7880"/>
                </a:lnTo>
                <a:lnTo>
                  <a:pt x="4196" y="7880"/>
                </a:lnTo>
                <a:lnTo>
                  <a:pt x="4200" y="7878"/>
                </a:lnTo>
                <a:lnTo>
                  <a:pt x="4200" y="7876"/>
                </a:lnTo>
                <a:lnTo>
                  <a:pt x="4198" y="7874"/>
                </a:lnTo>
                <a:lnTo>
                  <a:pt x="4194" y="7874"/>
                </a:lnTo>
                <a:close/>
                <a:moveTo>
                  <a:pt x="4054" y="7888"/>
                </a:moveTo>
                <a:lnTo>
                  <a:pt x="4054" y="7888"/>
                </a:lnTo>
                <a:lnTo>
                  <a:pt x="4026" y="7886"/>
                </a:lnTo>
                <a:lnTo>
                  <a:pt x="4018" y="7888"/>
                </a:lnTo>
                <a:lnTo>
                  <a:pt x="4020" y="7890"/>
                </a:lnTo>
                <a:lnTo>
                  <a:pt x="4022" y="7892"/>
                </a:lnTo>
                <a:lnTo>
                  <a:pt x="4024" y="7894"/>
                </a:lnTo>
                <a:lnTo>
                  <a:pt x="4024" y="7896"/>
                </a:lnTo>
                <a:lnTo>
                  <a:pt x="4024" y="7898"/>
                </a:lnTo>
                <a:lnTo>
                  <a:pt x="4026" y="7906"/>
                </a:lnTo>
                <a:lnTo>
                  <a:pt x="4028" y="7906"/>
                </a:lnTo>
                <a:lnTo>
                  <a:pt x="4032" y="7908"/>
                </a:lnTo>
                <a:lnTo>
                  <a:pt x="4042" y="7908"/>
                </a:lnTo>
                <a:lnTo>
                  <a:pt x="4046" y="7906"/>
                </a:lnTo>
                <a:lnTo>
                  <a:pt x="4046" y="7904"/>
                </a:lnTo>
                <a:lnTo>
                  <a:pt x="4046" y="7902"/>
                </a:lnTo>
                <a:lnTo>
                  <a:pt x="4050" y="7902"/>
                </a:lnTo>
                <a:lnTo>
                  <a:pt x="4054" y="7904"/>
                </a:lnTo>
                <a:lnTo>
                  <a:pt x="4054" y="7906"/>
                </a:lnTo>
                <a:lnTo>
                  <a:pt x="4054" y="7910"/>
                </a:lnTo>
                <a:lnTo>
                  <a:pt x="4058" y="7910"/>
                </a:lnTo>
                <a:lnTo>
                  <a:pt x="4062" y="7910"/>
                </a:lnTo>
                <a:lnTo>
                  <a:pt x="4066" y="7908"/>
                </a:lnTo>
                <a:lnTo>
                  <a:pt x="4068" y="7898"/>
                </a:lnTo>
                <a:lnTo>
                  <a:pt x="4070" y="7894"/>
                </a:lnTo>
                <a:lnTo>
                  <a:pt x="4068" y="7892"/>
                </a:lnTo>
                <a:lnTo>
                  <a:pt x="4064" y="7890"/>
                </a:lnTo>
                <a:lnTo>
                  <a:pt x="4060" y="7888"/>
                </a:lnTo>
                <a:lnTo>
                  <a:pt x="4054" y="7888"/>
                </a:lnTo>
                <a:close/>
                <a:moveTo>
                  <a:pt x="4070" y="7910"/>
                </a:moveTo>
                <a:lnTo>
                  <a:pt x="4070" y="7910"/>
                </a:lnTo>
                <a:lnTo>
                  <a:pt x="4070" y="7912"/>
                </a:lnTo>
                <a:lnTo>
                  <a:pt x="4074" y="7912"/>
                </a:lnTo>
                <a:lnTo>
                  <a:pt x="4076" y="7910"/>
                </a:lnTo>
                <a:lnTo>
                  <a:pt x="4078" y="7908"/>
                </a:lnTo>
                <a:lnTo>
                  <a:pt x="4076" y="7904"/>
                </a:lnTo>
                <a:lnTo>
                  <a:pt x="4074" y="7906"/>
                </a:lnTo>
                <a:lnTo>
                  <a:pt x="4070" y="7908"/>
                </a:lnTo>
                <a:lnTo>
                  <a:pt x="4070" y="7910"/>
                </a:lnTo>
                <a:close/>
                <a:moveTo>
                  <a:pt x="4088" y="7908"/>
                </a:moveTo>
                <a:lnTo>
                  <a:pt x="4088" y="7908"/>
                </a:lnTo>
                <a:lnTo>
                  <a:pt x="4092" y="7908"/>
                </a:lnTo>
                <a:lnTo>
                  <a:pt x="4094" y="7906"/>
                </a:lnTo>
                <a:lnTo>
                  <a:pt x="4094" y="7904"/>
                </a:lnTo>
                <a:lnTo>
                  <a:pt x="4092" y="7902"/>
                </a:lnTo>
                <a:lnTo>
                  <a:pt x="4090" y="7902"/>
                </a:lnTo>
                <a:lnTo>
                  <a:pt x="4088" y="7904"/>
                </a:lnTo>
                <a:lnTo>
                  <a:pt x="4086" y="7906"/>
                </a:lnTo>
                <a:lnTo>
                  <a:pt x="4088" y="7908"/>
                </a:lnTo>
                <a:close/>
                <a:moveTo>
                  <a:pt x="1488" y="2116"/>
                </a:moveTo>
                <a:lnTo>
                  <a:pt x="1488" y="2116"/>
                </a:lnTo>
                <a:lnTo>
                  <a:pt x="1490" y="2118"/>
                </a:lnTo>
                <a:lnTo>
                  <a:pt x="1492" y="2118"/>
                </a:lnTo>
                <a:lnTo>
                  <a:pt x="1494" y="2118"/>
                </a:lnTo>
                <a:lnTo>
                  <a:pt x="1498" y="2114"/>
                </a:lnTo>
                <a:lnTo>
                  <a:pt x="1498" y="2110"/>
                </a:lnTo>
                <a:lnTo>
                  <a:pt x="1496" y="2108"/>
                </a:lnTo>
                <a:lnTo>
                  <a:pt x="1492" y="2110"/>
                </a:lnTo>
                <a:lnTo>
                  <a:pt x="1490" y="2112"/>
                </a:lnTo>
                <a:lnTo>
                  <a:pt x="1488" y="2116"/>
                </a:lnTo>
                <a:close/>
                <a:moveTo>
                  <a:pt x="1514" y="2102"/>
                </a:moveTo>
                <a:lnTo>
                  <a:pt x="1514" y="2102"/>
                </a:lnTo>
                <a:lnTo>
                  <a:pt x="1518" y="2098"/>
                </a:lnTo>
                <a:lnTo>
                  <a:pt x="1522" y="2092"/>
                </a:lnTo>
                <a:lnTo>
                  <a:pt x="1524" y="2088"/>
                </a:lnTo>
                <a:lnTo>
                  <a:pt x="1522" y="2088"/>
                </a:lnTo>
                <a:lnTo>
                  <a:pt x="1516" y="2094"/>
                </a:lnTo>
                <a:lnTo>
                  <a:pt x="1508" y="2100"/>
                </a:lnTo>
                <a:lnTo>
                  <a:pt x="1506" y="2102"/>
                </a:lnTo>
                <a:lnTo>
                  <a:pt x="1508" y="2106"/>
                </a:lnTo>
                <a:lnTo>
                  <a:pt x="1510" y="2106"/>
                </a:lnTo>
                <a:lnTo>
                  <a:pt x="1514" y="2102"/>
                </a:lnTo>
                <a:close/>
                <a:moveTo>
                  <a:pt x="1474" y="2094"/>
                </a:moveTo>
                <a:lnTo>
                  <a:pt x="1474" y="2094"/>
                </a:lnTo>
                <a:lnTo>
                  <a:pt x="1476" y="2096"/>
                </a:lnTo>
                <a:lnTo>
                  <a:pt x="1480" y="2092"/>
                </a:lnTo>
                <a:lnTo>
                  <a:pt x="1478" y="2088"/>
                </a:lnTo>
                <a:lnTo>
                  <a:pt x="1474" y="2088"/>
                </a:lnTo>
                <a:lnTo>
                  <a:pt x="1470" y="2090"/>
                </a:lnTo>
                <a:lnTo>
                  <a:pt x="1470" y="2092"/>
                </a:lnTo>
                <a:lnTo>
                  <a:pt x="1474" y="2094"/>
                </a:lnTo>
                <a:close/>
                <a:moveTo>
                  <a:pt x="1420" y="2104"/>
                </a:moveTo>
                <a:lnTo>
                  <a:pt x="1420" y="2104"/>
                </a:lnTo>
                <a:lnTo>
                  <a:pt x="1418" y="2100"/>
                </a:lnTo>
                <a:lnTo>
                  <a:pt x="1416" y="2096"/>
                </a:lnTo>
                <a:lnTo>
                  <a:pt x="1408" y="2088"/>
                </a:lnTo>
                <a:lnTo>
                  <a:pt x="1406" y="2084"/>
                </a:lnTo>
                <a:lnTo>
                  <a:pt x="1406" y="2082"/>
                </a:lnTo>
                <a:lnTo>
                  <a:pt x="1408" y="2080"/>
                </a:lnTo>
                <a:lnTo>
                  <a:pt x="1406" y="2078"/>
                </a:lnTo>
                <a:lnTo>
                  <a:pt x="1404" y="2072"/>
                </a:lnTo>
                <a:lnTo>
                  <a:pt x="1402" y="2074"/>
                </a:lnTo>
                <a:lnTo>
                  <a:pt x="1400" y="2076"/>
                </a:lnTo>
                <a:lnTo>
                  <a:pt x="1398" y="2080"/>
                </a:lnTo>
                <a:lnTo>
                  <a:pt x="1402" y="2088"/>
                </a:lnTo>
                <a:lnTo>
                  <a:pt x="1410" y="2100"/>
                </a:lnTo>
                <a:lnTo>
                  <a:pt x="1414" y="2106"/>
                </a:lnTo>
                <a:lnTo>
                  <a:pt x="1418" y="2108"/>
                </a:lnTo>
                <a:lnTo>
                  <a:pt x="1420" y="2108"/>
                </a:lnTo>
                <a:lnTo>
                  <a:pt x="1420" y="2104"/>
                </a:lnTo>
                <a:close/>
                <a:moveTo>
                  <a:pt x="628" y="1922"/>
                </a:moveTo>
                <a:lnTo>
                  <a:pt x="628" y="1922"/>
                </a:lnTo>
                <a:lnTo>
                  <a:pt x="624" y="1918"/>
                </a:lnTo>
                <a:lnTo>
                  <a:pt x="624" y="1916"/>
                </a:lnTo>
                <a:lnTo>
                  <a:pt x="624" y="1912"/>
                </a:lnTo>
                <a:lnTo>
                  <a:pt x="622" y="1908"/>
                </a:lnTo>
                <a:lnTo>
                  <a:pt x="618" y="1906"/>
                </a:lnTo>
                <a:lnTo>
                  <a:pt x="616" y="1906"/>
                </a:lnTo>
                <a:lnTo>
                  <a:pt x="612" y="1908"/>
                </a:lnTo>
                <a:lnTo>
                  <a:pt x="608" y="1906"/>
                </a:lnTo>
                <a:lnTo>
                  <a:pt x="602" y="1902"/>
                </a:lnTo>
                <a:lnTo>
                  <a:pt x="596" y="1900"/>
                </a:lnTo>
                <a:lnTo>
                  <a:pt x="592" y="1900"/>
                </a:lnTo>
                <a:lnTo>
                  <a:pt x="592" y="1902"/>
                </a:lnTo>
                <a:lnTo>
                  <a:pt x="592" y="1904"/>
                </a:lnTo>
                <a:lnTo>
                  <a:pt x="594" y="1908"/>
                </a:lnTo>
                <a:lnTo>
                  <a:pt x="592" y="1910"/>
                </a:lnTo>
                <a:lnTo>
                  <a:pt x="588" y="1914"/>
                </a:lnTo>
                <a:lnTo>
                  <a:pt x="580" y="1914"/>
                </a:lnTo>
                <a:lnTo>
                  <a:pt x="578" y="1912"/>
                </a:lnTo>
                <a:lnTo>
                  <a:pt x="574" y="1908"/>
                </a:lnTo>
                <a:lnTo>
                  <a:pt x="570" y="1904"/>
                </a:lnTo>
                <a:lnTo>
                  <a:pt x="568" y="1906"/>
                </a:lnTo>
                <a:lnTo>
                  <a:pt x="566" y="1912"/>
                </a:lnTo>
                <a:lnTo>
                  <a:pt x="564" y="1918"/>
                </a:lnTo>
                <a:lnTo>
                  <a:pt x="564" y="1922"/>
                </a:lnTo>
                <a:lnTo>
                  <a:pt x="562" y="1924"/>
                </a:lnTo>
                <a:lnTo>
                  <a:pt x="558" y="1922"/>
                </a:lnTo>
                <a:lnTo>
                  <a:pt x="550" y="1922"/>
                </a:lnTo>
                <a:lnTo>
                  <a:pt x="544" y="1924"/>
                </a:lnTo>
                <a:lnTo>
                  <a:pt x="538" y="1926"/>
                </a:lnTo>
                <a:lnTo>
                  <a:pt x="534" y="1932"/>
                </a:lnTo>
                <a:lnTo>
                  <a:pt x="530" y="1936"/>
                </a:lnTo>
                <a:lnTo>
                  <a:pt x="530" y="1940"/>
                </a:lnTo>
                <a:lnTo>
                  <a:pt x="530" y="1944"/>
                </a:lnTo>
                <a:lnTo>
                  <a:pt x="534" y="1952"/>
                </a:lnTo>
                <a:lnTo>
                  <a:pt x="538" y="1962"/>
                </a:lnTo>
                <a:lnTo>
                  <a:pt x="542" y="1968"/>
                </a:lnTo>
                <a:lnTo>
                  <a:pt x="544" y="1970"/>
                </a:lnTo>
                <a:lnTo>
                  <a:pt x="548" y="1970"/>
                </a:lnTo>
                <a:lnTo>
                  <a:pt x="550" y="1968"/>
                </a:lnTo>
                <a:lnTo>
                  <a:pt x="556" y="1964"/>
                </a:lnTo>
                <a:lnTo>
                  <a:pt x="560" y="1964"/>
                </a:lnTo>
                <a:lnTo>
                  <a:pt x="562" y="1964"/>
                </a:lnTo>
                <a:lnTo>
                  <a:pt x="564" y="1966"/>
                </a:lnTo>
                <a:lnTo>
                  <a:pt x="562" y="1968"/>
                </a:lnTo>
                <a:lnTo>
                  <a:pt x="560" y="1972"/>
                </a:lnTo>
                <a:lnTo>
                  <a:pt x="556" y="1978"/>
                </a:lnTo>
                <a:lnTo>
                  <a:pt x="556" y="1980"/>
                </a:lnTo>
                <a:lnTo>
                  <a:pt x="560" y="1980"/>
                </a:lnTo>
                <a:lnTo>
                  <a:pt x="566" y="1976"/>
                </a:lnTo>
                <a:lnTo>
                  <a:pt x="574" y="1970"/>
                </a:lnTo>
                <a:lnTo>
                  <a:pt x="576" y="1966"/>
                </a:lnTo>
                <a:lnTo>
                  <a:pt x="576" y="1962"/>
                </a:lnTo>
                <a:lnTo>
                  <a:pt x="578" y="1956"/>
                </a:lnTo>
                <a:lnTo>
                  <a:pt x="580" y="1954"/>
                </a:lnTo>
                <a:lnTo>
                  <a:pt x="586" y="1950"/>
                </a:lnTo>
                <a:lnTo>
                  <a:pt x="596" y="1948"/>
                </a:lnTo>
                <a:lnTo>
                  <a:pt x="610" y="1946"/>
                </a:lnTo>
                <a:lnTo>
                  <a:pt x="620" y="1940"/>
                </a:lnTo>
                <a:lnTo>
                  <a:pt x="628" y="1936"/>
                </a:lnTo>
                <a:lnTo>
                  <a:pt x="632" y="1930"/>
                </a:lnTo>
                <a:lnTo>
                  <a:pt x="632" y="1924"/>
                </a:lnTo>
                <a:lnTo>
                  <a:pt x="632" y="1922"/>
                </a:lnTo>
                <a:lnTo>
                  <a:pt x="628" y="1922"/>
                </a:lnTo>
                <a:close/>
                <a:moveTo>
                  <a:pt x="620" y="1874"/>
                </a:moveTo>
                <a:lnTo>
                  <a:pt x="620" y="1874"/>
                </a:lnTo>
                <a:lnTo>
                  <a:pt x="616" y="1870"/>
                </a:lnTo>
                <a:lnTo>
                  <a:pt x="612" y="1868"/>
                </a:lnTo>
                <a:lnTo>
                  <a:pt x="608" y="1870"/>
                </a:lnTo>
                <a:lnTo>
                  <a:pt x="608" y="1876"/>
                </a:lnTo>
                <a:lnTo>
                  <a:pt x="608" y="1880"/>
                </a:lnTo>
                <a:lnTo>
                  <a:pt x="606" y="1880"/>
                </a:lnTo>
                <a:lnTo>
                  <a:pt x="602" y="1880"/>
                </a:lnTo>
                <a:lnTo>
                  <a:pt x="596" y="1882"/>
                </a:lnTo>
                <a:lnTo>
                  <a:pt x="592" y="1886"/>
                </a:lnTo>
                <a:lnTo>
                  <a:pt x="592" y="1890"/>
                </a:lnTo>
                <a:lnTo>
                  <a:pt x="594" y="1894"/>
                </a:lnTo>
                <a:lnTo>
                  <a:pt x="600" y="1898"/>
                </a:lnTo>
                <a:lnTo>
                  <a:pt x="606" y="1900"/>
                </a:lnTo>
                <a:lnTo>
                  <a:pt x="610" y="1898"/>
                </a:lnTo>
                <a:lnTo>
                  <a:pt x="614" y="1894"/>
                </a:lnTo>
                <a:lnTo>
                  <a:pt x="618" y="1890"/>
                </a:lnTo>
                <a:lnTo>
                  <a:pt x="622" y="1890"/>
                </a:lnTo>
                <a:lnTo>
                  <a:pt x="632" y="1888"/>
                </a:lnTo>
                <a:lnTo>
                  <a:pt x="636" y="1886"/>
                </a:lnTo>
                <a:lnTo>
                  <a:pt x="640" y="1884"/>
                </a:lnTo>
                <a:lnTo>
                  <a:pt x="640" y="1880"/>
                </a:lnTo>
                <a:lnTo>
                  <a:pt x="636" y="1874"/>
                </a:lnTo>
                <a:lnTo>
                  <a:pt x="634" y="1872"/>
                </a:lnTo>
                <a:lnTo>
                  <a:pt x="632" y="1872"/>
                </a:lnTo>
                <a:lnTo>
                  <a:pt x="628" y="1874"/>
                </a:lnTo>
                <a:lnTo>
                  <a:pt x="624" y="1876"/>
                </a:lnTo>
                <a:lnTo>
                  <a:pt x="622" y="1876"/>
                </a:lnTo>
                <a:lnTo>
                  <a:pt x="620" y="1874"/>
                </a:lnTo>
                <a:close/>
                <a:moveTo>
                  <a:pt x="830" y="1754"/>
                </a:moveTo>
                <a:lnTo>
                  <a:pt x="830" y="1754"/>
                </a:lnTo>
                <a:lnTo>
                  <a:pt x="820" y="1766"/>
                </a:lnTo>
                <a:lnTo>
                  <a:pt x="804" y="1784"/>
                </a:lnTo>
                <a:lnTo>
                  <a:pt x="802" y="1786"/>
                </a:lnTo>
                <a:lnTo>
                  <a:pt x="806" y="1786"/>
                </a:lnTo>
                <a:lnTo>
                  <a:pt x="818" y="1782"/>
                </a:lnTo>
                <a:lnTo>
                  <a:pt x="822" y="1780"/>
                </a:lnTo>
                <a:lnTo>
                  <a:pt x="826" y="1776"/>
                </a:lnTo>
                <a:lnTo>
                  <a:pt x="828" y="1772"/>
                </a:lnTo>
                <a:lnTo>
                  <a:pt x="834" y="1764"/>
                </a:lnTo>
                <a:lnTo>
                  <a:pt x="840" y="1756"/>
                </a:lnTo>
                <a:lnTo>
                  <a:pt x="840" y="1752"/>
                </a:lnTo>
                <a:lnTo>
                  <a:pt x="838" y="1752"/>
                </a:lnTo>
                <a:lnTo>
                  <a:pt x="836" y="1750"/>
                </a:lnTo>
                <a:lnTo>
                  <a:pt x="830" y="1754"/>
                </a:lnTo>
                <a:close/>
                <a:moveTo>
                  <a:pt x="864" y="1744"/>
                </a:moveTo>
                <a:lnTo>
                  <a:pt x="864" y="1744"/>
                </a:lnTo>
                <a:lnTo>
                  <a:pt x="856" y="1742"/>
                </a:lnTo>
                <a:lnTo>
                  <a:pt x="852" y="1744"/>
                </a:lnTo>
                <a:lnTo>
                  <a:pt x="852" y="1748"/>
                </a:lnTo>
                <a:lnTo>
                  <a:pt x="852" y="1756"/>
                </a:lnTo>
                <a:lnTo>
                  <a:pt x="856" y="1758"/>
                </a:lnTo>
                <a:lnTo>
                  <a:pt x="860" y="1756"/>
                </a:lnTo>
                <a:lnTo>
                  <a:pt x="870" y="1752"/>
                </a:lnTo>
                <a:lnTo>
                  <a:pt x="874" y="1750"/>
                </a:lnTo>
                <a:lnTo>
                  <a:pt x="874" y="1748"/>
                </a:lnTo>
                <a:lnTo>
                  <a:pt x="872" y="1746"/>
                </a:lnTo>
                <a:lnTo>
                  <a:pt x="864" y="1744"/>
                </a:lnTo>
                <a:close/>
                <a:moveTo>
                  <a:pt x="1368" y="1942"/>
                </a:moveTo>
                <a:lnTo>
                  <a:pt x="1368" y="1942"/>
                </a:lnTo>
                <a:lnTo>
                  <a:pt x="1372" y="1942"/>
                </a:lnTo>
                <a:lnTo>
                  <a:pt x="1372" y="1940"/>
                </a:lnTo>
                <a:lnTo>
                  <a:pt x="1372" y="1934"/>
                </a:lnTo>
                <a:lnTo>
                  <a:pt x="1370" y="1928"/>
                </a:lnTo>
                <a:lnTo>
                  <a:pt x="1370" y="1924"/>
                </a:lnTo>
                <a:lnTo>
                  <a:pt x="1372" y="1922"/>
                </a:lnTo>
                <a:lnTo>
                  <a:pt x="1372" y="1920"/>
                </a:lnTo>
                <a:lnTo>
                  <a:pt x="1370" y="1912"/>
                </a:lnTo>
                <a:lnTo>
                  <a:pt x="1360" y="1892"/>
                </a:lnTo>
                <a:lnTo>
                  <a:pt x="1358" y="1888"/>
                </a:lnTo>
                <a:lnTo>
                  <a:pt x="1356" y="1886"/>
                </a:lnTo>
                <a:lnTo>
                  <a:pt x="1350" y="1886"/>
                </a:lnTo>
                <a:lnTo>
                  <a:pt x="1344" y="1884"/>
                </a:lnTo>
                <a:lnTo>
                  <a:pt x="1342" y="1884"/>
                </a:lnTo>
                <a:lnTo>
                  <a:pt x="1338" y="1880"/>
                </a:lnTo>
                <a:lnTo>
                  <a:pt x="1332" y="1876"/>
                </a:lnTo>
                <a:lnTo>
                  <a:pt x="1332" y="1878"/>
                </a:lnTo>
                <a:lnTo>
                  <a:pt x="1334" y="1894"/>
                </a:lnTo>
                <a:lnTo>
                  <a:pt x="1338" y="1912"/>
                </a:lnTo>
                <a:lnTo>
                  <a:pt x="1340" y="1922"/>
                </a:lnTo>
                <a:lnTo>
                  <a:pt x="1344" y="1932"/>
                </a:lnTo>
                <a:lnTo>
                  <a:pt x="1348" y="1940"/>
                </a:lnTo>
                <a:lnTo>
                  <a:pt x="1346" y="1942"/>
                </a:lnTo>
                <a:lnTo>
                  <a:pt x="1342" y="1946"/>
                </a:lnTo>
                <a:lnTo>
                  <a:pt x="1342" y="1950"/>
                </a:lnTo>
                <a:lnTo>
                  <a:pt x="1342" y="1956"/>
                </a:lnTo>
                <a:lnTo>
                  <a:pt x="1342" y="1960"/>
                </a:lnTo>
                <a:lnTo>
                  <a:pt x="1346" y="1960"/>
                </a:lnTo>
                <a:lnTo>
                  <a:pt x="1358" y="1954"/>
                </a:lnTo>
                <a:lnTo>
                  <a:pt x="1360" y="1952"/>
                </a:lnTo>
                <a:lnTo>
                  <a:pt x="1362" y="1950"/>
                </a:lnTo>
                <a:lnTo>
                  <a:pt x="1362" y="1946"/>
                </a:lnTo>
                <a:lnTo>
                  <a:pt x="1362" y="1944"/>
                </a:lnTo>
                <a:lnTo>
                  <a:pt x="1368" y="1942"/>
                </a:lnTo>
                <a:close/>
                <a:moveTo>
                  <a:pt x="1338" y="1970"/>
                </a:moveTo>
                <a:lnTo>
                  <a:pt x="1338" y="1970"/>
                </a:lnTo>
                <a:lnTo>
                  <a:pt x="1334" y="1956"/>
                </a:lnTo>
                <a:lnTo>
                  <a:pt x="1332" y="1946"/>
                </a:lnTo>
                <a:lnTo>
                  <a:pt x="1326" y="1938"/>
                </a:lnTo>
                <a:lnTo>
                  <a:pt x="1316" y="1932"/>
                </a:lnTo>
                <a:lnTo>
                  <a:pt x="1312" y="1930"/>
                </a:lnTo>
                <a:lnTo>
                  <a:pt x="1308" y="1930"/>
                </a:lnTo>
                <a:lnTo>
                  <a:pt x="1304" y="1932"/>
                </a:lnTo>
                <a:lnTo>
                  <a:pt x="1302" y="1934"/>
                </a:lnTo>
                <a:lnTo>
                  <a:pt x="1302" y="1942"/>
                </a:lnTo>
                <a:lnTo>
                  <a:pt x="1302" y="1946"/>
                </a:lnTo>
                <a:lnTo>
                  <a:pt x="1310" y="1952"/>
                </a:lnTo>
                <a:lnTo>
                  <a:pt x="1312" y="1958"/>
                </a:lnTo>
                <a:lnTo>
                  <a:pt x="1312" y="1966"/>
                </a:lnTo>
                <a:lnTo>
                  <a:pt x="1312" y="1970"/>
                </a:lnTo>
                <a:lnTo>
                  <a:pt x="1312" y="1972"/>
                </a:lnTo>
                <a:lnTo>
                  <a:pt x="1316" y="1976"/>
                </a:lnTo>
                <a:lnTo>
                  <a:pt x="1320" y="1978"/>
                </a:lnTo>
                <a:lnTo>
                  <a:pt x="1320" y="1980"/>
                </a:lnTo>
                <a:lnTo>
                  <a:pt x="1320" y="1984"/>
                </a:lnTo>
                <a:lnTo>
                  <a:pt x="1322" y="1988"/>
                </a:lnTo>
                <a:lnTo>
                  <a:pt x="1324" y="1988"/>
                </a:lnTo>
                <a:lnTo>
                  <a:pt x="1326" y="1988"/>
                </a:lnTo>
                <a:lnTo>
                  <a:pt x="1326" y="1992"/>
                </a:lnTo>
                <a:lnTo>
                  <a:pt x="1326" y="1998"/>
                </a:lnTo>
                <a:lnTo>
                  <a:pt x="1326" y="2002"/>
                </a:lnTo>
                <a:lnTo>
                  <a:pt x="1332" y="2006"/>
                </a:lnTo>
                <a:lnTo>
                  <a:pt x="1338" y="2016"/>
                </a:lnTo>
                <a:lnTo>
                  <a:pt x="1340" y="2016"/>
                </a:lnTo>
                <a:lnTo>
                  <a:pt x="1342" y="2014"/>
                </a:lnTo>
                <a:lnTo>
                  <a:pt x="1342" y="2008"/>
                </a:lnTo>
                <a:lnTo>
                  <a:pt x="1340" y="1998"/>
                </a:lnTo>
                <a:lnTo>
                  <a:pt x="1340" y="1992"/>
                </a:lnTo>
                <a:lnTo>
                  <a:pt x="1340" y="1990"/>
                </a:lnTo>
                <a:lnTo>
                  <a:pt x="1342" y="1984"/>
                </a:lnTo>
                <a:lnTo>
                  <a:pt x="1338" y="1970"/>
                </a:lnTo>
                <a:close/>
                <a:moveTo>
                  <a:pt x="1294" y="1940"/>
                </a:moveTo>
                <a:lnTo>
                  <a:pt x="1294" y="1940"/>
                </a:lnTo>
                <a:lnTo>
                  <a:pt x="1292" y="1942"/>
                </a:lnTo>
                <a:lnTo>
                  <a:pt x="1292" y="1946"/>
                </a:lnTo>
                <a:lnTo>
                  <a:pt x="1292" y="1954"/>
                </a:lnTo>
                <a:lnTo>
                  <a:pt x="1292" y="1962"/>
                </a:lnTo>
                <a:lnTo>
                  <a:pt x="1294" y="1962"/>
                </a:lnTo>
                <a:lnTo>
                  <a:pt x="1298" y="1962"/>
                </a:lnTo>
                <a:lnTo>
                  <a:pt x="1300" y="1960"/>
                </a:lnTo>
                <a:lnTo>
                  <a:pt x="1300" y="1956"/>
                </a:lnTo>
                <a:lnTo>
                  <a:pt x="1300" y="1948"/>
                </a:lnTo>
                <a:lnTo>
                  <a:pt x="1296" y="1942"/>
                </a:lnTo>
                <a:lnTo>
                  <a:pt x="1294" y="1940"/>
                </a:lnTo>
                <a:close/>
                <a:moveTo>
                  <a:pt x="1300" y="1922"/>
                </a:moveTo>
                <a:lnTo>
                  <a:pt x="1300" y="1922"/>
                </a:lnTo>
                <a:lnTo>
                  <a:pt x="1298" y="1916"/>
                </a:lnTo>
                <a:lnTo>
                  <a:pt x="1300" y="1914"/>
                </a:lnTo>
                <a:lnTo>
                  <a:pt x="1304" y="1916"/>
                </a:lnTo>
                <a:lnTo>
                  <a:pt x="1314" y="1922"/>
                </a:lnTo>
                <a:lnTo>
                  <a:pt x="1324" y="1928"/>
                </a:lnTo>
                <a:lnTo>
                  <a:pt x="1330" y="1930"/>
                </a:lnTo>
                <a:lnTo>
                  <a:pt x="1332" y="1930"/>
                </a:lnTo>
                <a:lnTo>
                  <a:pt x="1334" y="1928"/>
                </a:lnTo>
                <a:lnTo>
                  <a:pt x="1332" y="1920"/>
                </a:lnTo>
                <a:lnTo>
                  <a:pt x="1328" y="1910"/>
                </a:lnTo>
                <a:lnTo>
                  <a:pt x="1328" y="1908"/>
                </a:lnTo>
                <a:lnTo>
                  <a:pt x="1330" y="1902"/>
                </a:lnTo>
                <a:lnTo>
                  <a:pt x="1330" y="1900"/>
                </a:lnTo>
                <a:lnTo>
                  <a:pt x="1328" y="1896"/>
                </a:lnTo>
                <a:lnTo>
                  <a:pt x="1320" y="1890"/>
                </a:lnTo>
                <a:lnTo>
                  <a:pt x="1302" y="1882"/>
                </a:lnTo>
                <a:lnTo>
                  <a:pt x="1294" y="1880"/>
                </a:lnTo>
                <a:lnTo>
                  <a:pt x="1288" y="1882"/>
                </a:lnTo>
                <a:lnTo>
                  <a:pt x="1284" y="1884"/>
                </a:lnTo>
                <a:lnTo>
                  <a:pt x="1278" y="1884"/>
                </a:lnTo>
                <a:lnTo>
                  <a:pt x="1274" y="1884"/>
                </a:lnTo>
                <a:lnTo>
                  <a:pt x="1272" y="1886"/>
                </a:lnTo>
                <a:lnTo>
                  <a:pt x="1268" y="1892"/>
                </a:lnTo>
                <a:lnTo>
                  <a:pt x="1266" y="1898"/>
                </a:lnTo>
                <a:lnTo>
                  <a:pt x="1266" y="1902"/>
                </a:lnTo>
                <a:lnTo>
                  <a:pt x="1268" y="1906"/>
                </a:lnTo>
                <a:lnTo>
                  <a:pt x="1276" y="1910"/>
                </a:lnTo>
                <a:lnTo>
                  <a:pt x="1278" y="1912"/>
                </a:lnTo>
                <a:lnTo>
                  <a:pt x="1280" y="1914"/>
                </a:lnTo>
                <a:lnTo>
                  <a:pt x="1280" y="1918"/>
                </a:lnTo>
                <a:lnTo>
                  <a:pt x="1280" y="1924"/>
                </a:lnTo>
                <a:lnTo>
                  <a:pt x="1284" y="1928"/>
                </a:lnTo>
                <a:lnTo>
                  <a:pt x="1288" y="1932"/>
                </a:lnTo>
                <a:lnTo>
                  <a:pt x="1294" y="1934"/>
                </a:lnTo>
                <a:lnTo>
                  <a:pt x="1298" y="1932"/>
                </a:lnTo>
                <a:lnTo>
                  <a:pt x="1302" y="1926"/>
                </a:lnTo>
                <a:lnTo>
                  <a:pt x="1302" y="1924"/>
                </a:lnTo>
                <a:lnTo>
                  <a:pt x="1300" y="1922"/>
                </a:lnTo>
                <a:close/>
                <a:moveTo>
                  <a:pt x="1404" y="1984"/>
                </a:moveTo>
                <a:lnTo>
                  <a:pt x="1404" y="1984"/>
                </a:lnTo>
                <a:lnTo>
                  <a:pt x="1406" y="1982"/>
                </a:lnTo>
                <a:lnTo>
                  <a:pt x="1408" y="1976"/>
                </a:lnTo>
                <a:lnTo>
                  <a:pt x="1410" y="1970"/>
                </a:lnTo>
                <a:lnTo>
                  <a:pt x="1408" y="1964"/>
                </a:lnTo>
                <a:lnTo>
                  <a:pt x="1404" y="1962"/>
                </a:lnTo>
                <a:lnTo>
                  <a:pt x="1400" y="1962"/>
                </a:lnTo>
                <a:lnTo>
                  <a:pt x="1394" y="1962"/>
                </a:lnTo>
                <a:lnTo>
                  <a:pt x="1388" y="1960"/>
                </a:lnTo>
                <a:lnTo>
                  <a:pt x="1382" y="1956"/>
                </a:lnTo>
                <a:lnTo>
                  <a:pt x="1374" y="1956"/>
                </a:lnTo>
                <a:lnTo>
                  <a:pt x="1370" y="1958"/>
                </a:lnTo>
                <a:lnTo>
                  <a:pt x="1370" y="1962"/>
                </a:lnTo>
                <a:lnTo>
                  <a:pt x="1370" y="1966"/>
                </a:lnTo>
                <a:lnTo>
                  <a:pt x="1370" y="1970"/>
                </a:lnTo>
                <a:lnTo>
                  <a:pt x="1372" y="1970"/>
                </a:lnTo>
                <a:lnTo>
                  <a:pt x="1378" y="1970"/>
                </a:lnTo>
                <a:lnTo>
                  <a:pt x="1380" y="1970"/>
                </a:lnTo>
                <a:lnTo>
                  <a:pt x="1382" y="1972"/>
                </a:lnTo>
                <a:lnTo>
                  <a:pt x="1382" y="1976"/>
                </a:lnTo>
                <a:lnTo>
                  <a:pt x="1382" y="1982"/>
                </a:lnTo>
                <a:lnTo>
                  <a:pt x="1382" y="1992"/>
                </a:lnTo>
                <a:lnTo>
                  <a:pt x="1384" y="1994"/>
                </a:lnTo>
                <a:lnTo>
                  <a:pt x="1386" y="1996"/>
                </a:lnTo>
                <a:lnTo>
                  <a:pt x="1390" y="1996"/>
                </a:lnTo>
                <a:lnTo>
                  <a:pt x="1398" y="1996"/>
                </a:lnTo>
                <a:lnTo>
                  <a:pt x="1402" y="1996"/>
                </a:lnTo>
                <a:lnTo>
                  <a:pt x="1404" y="1996"/>
                </a:lnTo>
                <a:lnTo>
                  <a:pt x="1404" y="1992"/>
                </a:lnTo>
                <a:lnTo>
                  <a:pt x="1404" y="1988"/>
                </a:lnTo>
                <a:lnTo>
                  <a:pt x="1404" y="1986"/>
                </a:lnTo>
                <a:lnTo>
                  <a:pt x="1404" y="1984"/>
                </a:lnTo>
                <a:close/>
                <a:moveTo>
                  <a:pt x="1376" y="1988"/>
                </a:moveTo>
                <a:lnTo>
                  <a:pt x="1376" y="1988"/>
                </a:lnTo>
                <a:lnTo>
                  <a:pt x="1378" y="1980"/>
                </a:lnTo>
                <a:lnTo>
                  <a:pt x="1376" y="1978"/>
                </a:lnTo>
                <a:lnTo>
                  <a:pt x="1374" y="1976"/>
                </a:lnTo>
                <a:lnTo>
                  <a:pt x="1370" y="1974"/>
                </a:lnTo>
                <a:lnTo>
                  <a:pt x="1366" y="1970"/>
                </a:lnTo>
                <a:lnTo>
                  <a:pt x="1364" y="1966"/>
                </a:lnTo>
                <a:lnTo>
                  <a:pt x="1360" y="1966"/>
                </a:lnTo>
                <a:lnTo>
                  <a:pt x="1356" y="1968"/>
                </a:lnTo>
                <a:lnTo>
                  <a:pt x="1352" y="1972"/>
                </a:lnTo>
                <a:lnTo>
                  <a:pt x="1350" y="1974"/>
                </a:lnTo>
                <a:lnTo>
                  <a:pt x="1350" y="1978"/>
                </a:lnTo>
                <a:lnTo>
                  <a:pt x="1354" y="1984"/>
                </a:lnTo>
                <a:lnTo>
                  <a:pt x="1364" y="1996"/>
                </a:lnTo>
                <a:lnTo>
                  <a:pt x="1366" y="2000"/>
                </a:lnTo>
                <a:lnTo>
                  <a:pt x="1364" y="2000"/>
                </a:lnTo>
                <a:lnTo>
                  <a:pt x="1362" y="2000"/>
                </a:lnTo>
                <a:lnTo>
                  <a:pt x="1358" y="2000"/>
                </a:lnTo>
                <a:lnTo>
                  <a:pt x="1356" y="2004"/>
                </a:lnTo>
                <a:lnTo>
                  <a:pt x="1356" y="2010"/>
                </a:lnTo>
                <a:lnTo>
                  <a:pt x="1358" y="2020"/>
                </a:lnTo>
                <a:lnTo>
                  <a:pt x="1360" y="2022"/>
                </a:lnTo>
                <a:lnTo>
                  <a:pt x="1362" y="2022"/>
                </a:lnTo>
                <a:lnTo>
                  <a:pt x="1362" y="2018"/>
                </a:lnTo>
                <a:lnTo>
                  <a:pt x="1364" y="2014"/>
                </a:lnTo>
                <a:lnTo>
                  <a:pt x="1364" y="2012"/>
                </a:lnTo>
                <a:lnTo>
                  <a:pt x="1366" y="2014"/>
                </a:lnTo>
                <a:lnTo>
                  <a:pt x="1368" y="2020"/>
                </a:lnTo>
                <a:lnTo>
                  <a:pt x="1370" y="2020"/>
                </a:lnTo>
                <a:lnTo>
                  <a:pt x="1372" y="2012"/>
                </a:lnTo>
                <a:lnTo>
                  <a:pt x="1374" y="2008"/>
                </a:lnTo>
                <a:lnTo>
                  <a:pt x="1374" y="2002"/>
                </a:lnTo>
                <a:lnTo>
                  <a:pt x="1374" y="1996"/>
                </a:lnTo>
                <a:lnTo>
                  <a:pt x="1376" y="1988"/>
                </a:lnTo>
                <a:close/>
                <a:moveTo>
                  <a:pt x="1392" y="2016"/>
                </a:moveTo>
                <a:lnTo>
                  <a:pt x="1392" y="2016"/>
                </a:lnTo>
                <a:lnTo>
                  <a:pt x="1384" y="2016"/>
                </a:lnTo>
                <a:lnTo>
                  <a:pt x="1382" y="2016"/>
                </a:lnTo>
                <a:lnTo>
                  <a:pt x="1384" y="2018"/>
                </a:lnTo>
                <a:lnTo>
                  <a:pt x="1384" y="2020"/>
                </a:lnTo>
                <a:lnTo>
                  <a:pt x="1382" y="2020"/>
                </a:lnTo>
                <a:lnTo>
                  <a:pt x="1378" y="2022"/>
                </a:lnTo>
                <a:lnTo>
                  <a:pt x="1376" y="2024"/>
                </a:lnTo>
                <a:lnTo>
                  <a:pt x="1376" y="2028"/>
                </a:lnTo>
                <a:lnTo>
                  <a:pt x="1376" y="2030"/>
                </a:lnTo>
                <a:lnTo>
                  <a:pt x="1378" y="2030"/>
                </a:lnTo>
                <a:lnTo>
                  <a:pt x="1384" y="2028"/>
                </a:lnTo>
                <a:lnTo>
                  <a:pt x="1386" y="2026"/>
                </a:lnTo>
                <a:lnTo>
                  <a:pt x="1392" y="2026"/>
                </a:lnTo>
                <a:lnTo>
                  <a:pt x="1396" y="2024"/>
                </a:lnTo>
                <a:lnTo>
                  <a:pt x="1396" y="2022"/>
                </a:lnTo>
                <a:lnTo>
                  <a:pt x="1396" y="2018"/>
                </a:lnTo>
                <a:lnTo>
                  <a:pt x="1392" y="2016"/>
                </a:lnTo>
                <a:close/>
                <a:moveTo>
                  <a:pt x="1406" y="2070"/>
                </a:moveTo>
                <a:lnTo>
                  <a:pt x="1406" y="2070"/>
                </a:lnTo>
                <a:lnTo>
                  <a:pt x="1410" y="2070"/>
                </a:lnTo>
                <a:lnTo>
                  <a:pt x="1410" y="2072"/>
                </a:lnTo>
                <a:lnTo>
                  <a:pt x="1412" y="2074"/>
                </a:lnTo>
                <a:lnTo>
                  <a:pt x="1416" y="2072"/>
                </a:lnTo>
                <a:lnTo>
                  <a:pt x="1418" y="2074"/>
                </a:lnTo>
                <a:lnTo>
                  <a:pt x="1424" y="2080"/>
                </a:lnTo>
                <a:lnTo>
                  <a:pt x="1426" y="2084"/>
                </a:lnTo>
                <a:lnTo>
                  <a:pt x="1426" y="2086"/>
                </a:lnTo>
                <a:lnTo>
                  <a:pt x="1426" y="2088"/>
                </a:lnTo>
                <a:lnTo>
                  <a:pt x="1428" y="2090"/>
                </a:lnTo>
                <a:lnTo>
                  <a:pt x="1430" y="2092"/>
                </a:lnTo>
                <a:lnTo>
                  <a:pt x="1432" y="2090"/>
                </a:lnTo>
                <a:lnTo>
                  <a:pt x="1434" y="2090"/>
                </a:lnTo>
                <a:lnTo>
                  <a:pt x="1434" y="2094"/>
                </a:lnTo>
                <a:lnTo>
                  <a:pt x="1436" y="2102"/>
                </a:lnTo>
                <a:lnTo>
                  <a:pt x="1440" y="2106"/>
                </a:lnTo>
                <a:lnTo>
                  <a:pt x="1444" y="2106"/>
                </a:lnTo>
                <a:lnTo>
                  <a:pt x="1448" y="2104"/>
                </a:lnTo>
                <a:lnTo>
                  <a:pt x="1450" y="2100"/>
                </a:lnTo>
                <a:lnTo>
                  <a:pt x="1450" y="2096"/>
                </a:lnTo>
                <a:lnTo>
                  <a:pt x="1450" y="2092"/>
                </a:lnTo>
                <a:lnTo>
                  <a:pt x="1450" y="2088"/>
                </a:lnTo>
                <a:lnTo>
                  <a:pt x="1450" y="2084"/>
                </a:lnTo>
                <a:lnTo>
                  <a:pt x="1448" y="2084"/>
                </a:lnTo>
                <a:lnTo>
                  <a:pt x="1448" y="2082"/>
                </a:lnTo>
                <a:lnTo>
                  <a:pt x="1448" y="2076"/>
                </a:lnTo>
                <a:lnTo>
                  <a:pt x="1450" y="2070"/>
                </a:lnTo>
                <a:lnTo>
                  <a:pt x="1448" y="2070"/>
                </a:lnTo>
                <a:lnTo>
                  <a:pt x="1446" y="2070"/>
                </a:lnTo>
                <a:lnTo>
                  <a:pt x="1444" y="2068"/>
                </a:lnTo>
                <a:lnTo>
                  <a:pt x="1444" y="2066"/>
                </a:lnTo>
                <a:lnTo>
                  <a:pt x="1442" y="2062"/>
                </a:lnTo>
                <a:lnTo>
                  <a:pt x="1440" y="2062"/>
                </a:lnTo>
                <a:lnTo>
                  <a:pt x="1438" y="2062"/>
                </a:lnTo>
                <a:lnTo>
                  <a:pt x="1434" y="2060"/>
                </a:lnTo>
                <a:lnTo>
                  <a:pt x="1432" y="2058"/>
                </a:lnTo>
                <a:lnTo>
                  <a:pt x="1428" y="2058"/>
                </a:lnTo>
                <a:lnTo>
                  <a:pt x="1424" y="2060"/>
                </a:lnTo>
                <a:lnTo>
                  <a:pt x="1422" y="2058"/>
                </a:lnTo>
                <a:lnTo>
                  <a:pt x="1422" y="2056"/>
                </a:lnTo>
                <a:lnTo>
                  <a:pt x="1424" y="2052"/>
                </a:lnTo>
                <a:lnTo>
                  <a:pt x="1430" y="2052"/>
                </a:lnTo>
                <a:lnTo>
                  <a:pt x="1436" y="2056"/>
                </a:lnTo>
                <a:lnTo>
                  <a:pt x="1440" y="2058"/>
                </a:lnTo>
                <a:lnTo>
                  <a:pt x="1442" y="2058"/>
                </a:lnTo>
                <a:lnTo>
                  <a:pt x="1434" y="2050"/>
                </a:lnTo>
                <a:lnTo>
                  <a:pt x="1430" y="2044"/>
                </a:lnTo>
                <a:lnTo>
                  <a:pt x="1428" y="2038"/>
                </a:lnTo>
                <a:lnTo>
                  <a:pt x="1426" y="2032"/>
                </a:lnTo>
                <a:lnTo>
                  <a:pt x="1422" y="2026"/>
                </a:lnTo>
                <a:lnTo>
                  <a:pt x="1416" y="2022"/>
                </a:lnTo>
                <a:lnTo>
                  <a:pt x="1410" y="2022"/>
                </a:lnTo>
                <a:lnTo>
                  <a:pt x="1406" y="2022"/>
                </a:lnTo>
                <a:lnTo>
                  <a:pt x="1404" y="2020"/>
                </a:lnTo>
                <a:lnTo>
                  <a:pt x="1404" y="2018"/>
                </a:lnTo>
                <a:lnTo>
                  <a:pt x="1404" y="2014"/>
                </a:lnTo>
                <a:lnTo>
                  <a:pt x="1404" y="2008"/>
                </a:lnTo>
                <a:lnTo>
                  <a:pt x="1402" y="2004"/>
                </a:lnTo>
                <a:lnTo>
                  <a:pt x="1400" y="2002"/>
                </a:lnTo>
                <a:lnTo>
                  <a:pt x="1398" y="2002"/>
                </a:lnTo>
                <a:lnTo>
                  <a:pt x="1396" y="2004"/>
                </a:lnTo>
                <a:lnTo>
                  <a:pt x="1390" y="2004"/>
                </a:lnTo>
                <a:lnTo>
                  <a:pt x="1386" y="2002"/>
                </a:lnTo>
                <a:lnTo>
                  <a:pt x="1386" y="2004"/>
                </a:lnTo>
                <a:lnTo>
                  <a:pt x="1384" y="2006"/>
                </a:lnTo>
                <a:lnTo>
                  <a:pt x="1382" y="2008"/>
                </a:lnTo>
                <a:lnTo>
                  <a:pt x="1382" y="2010"/>
                </a:lnTo>
                <a:lnTo>
                  <a:pt x="1390" y="2012"/>
                </a:lnTo>
                <a:lnTo>
                  <a:pt x="1396" y="2014"/>
                </a:lnTo>
                <a:lnTo>
                  <a:pt x="1398" y="2018"/>
                </a:lnTo>
                <a:lnTo>
                  <a:pt x="1398" y="2022"/>
                </a:lnTo>
                <a:lnTo>
                  <a:pt x="1398" y="2028"/>
                </a:lnTo>
                <a:lnTo>
                  <a:pt x="1400" y="2030"/>
                </a:lnTo>
                <a:lnTo>
                  <a:pt x="1402" y="2034"/>
                </a:lnTo>
                <a:lnTo>
                  <a:pt x="1402" y="2038"/>
                </a:lnTo>
                <a:lnTo>
                  <a:pt x="1400" y="2040"/>
                </a:lnTo>
                <a:lnTo>
                  <a:pt x="1398" y="2040"/>
                </a:lnTo>
                <a:lnTo>
                  <a:pt x="1396" y="2040"/>
                </a:lnTo>
                <a:lnTo>
                  <a:pt x="1394" y="2042"/>
                </a:lnTo>
                <a:lnTo>
                  <a:pt x="1392" y="2046"/>
                </a:lnTo>
                <a:lnTo>
                  <a:pt x="1394" y="2048"/>
                </a:lnTo>
                <a:lnTo>
                  <a:pt x="1402" y="2050"/>
                </a:lnTo>
                <a:lnTo>
                  <a:pt x="1406" y="2050"/>
                </a:lnTo>
                <a:lnTo>
                  <a:pt x="1404" y="2052"/>
                </a:lnTo>
                <a:lnTo>
                  <a:pt x="1404" y="2056"/>
                </a:lnTo>
                <a:lnTo>
                  <a:pt x="1406" y="2060"/>
                </a:lnTo>
                <a:lnTo>
                  <a:pt x="1408" y="2062"/>
                </a:lnTo>
                <a:lnTo>
                  <a:pt x="1406" y="2064"/>
                </a:lnTo>
                <a:lnTo>
                  <a:pt x="1404" y="2064"/>
                </a:lnTo>
                <a:lnTo>
                  <a:pt x="1398" y="2064"/>
                </a:lnTo>
                <a:lnTo>
                  <a:pt x="1398" y="2066"/>
                </a:lnTo>
                <a:lnTo>
                  <a:pt x="1398" y="2068"/>
                </a:lnTo>
                <a:lnTo>
                  <a:pt x="1400" y="2070"/>
                </a:lnTo>
                <a:lnTo>
                  <a:pt x="1406" y="2070"/>
                </a:lnTo>
                <a:close/>
                <a:moveTo>
                  <a:pt x="3826" y="3942"/>
                </a:moveTo>
                <a:lnTo>
                  <a:pt x="3826" y="3942"/>
                </a:lnTo>
                <a:lnTo>
                  <a:pt x="3824" y="3946"/>
                </a:lnTo>
                <a:lnTo>
                  <a:pt x="3822" y="3946"/>
                </a:lnTo>
                <a:lnTo>
                  <a:pt x="3818" y="3946"/>
                </a:lnTo>
                <a:lnTo>
                  <a:pt x="3812" y="3946"/>
                </a:lnTo>
                <a:lnTo>
                  <a:pt x="3808" y="3948"/>
                </a:lnTo>
                <a:lnTo>
                  <a:pt x="3804" y="3952"/>
                </a:lnTo>
                <a:lnTo>
                  <a:pt x="3802" y="3956"/>
                </a:lnTo>
                <a:lnTo>
                  <a:pt x="3802" y="3960"/>
                </a:lnTo>
                <a:lnTo>
                  <a:pt x="3806" y="3960"/>
                </a:lnTo>
                <a:lnTo>
                  <a:pt x="3818" y="3958"/>
                </a:lnTo>
                <a:lnTo>
                  <a:pt x="3824" y="3956"/>
                </a:lnTo>
                <a:lnTo>
                  <a:pt x="3828" y="3952"/>
                </a:lnTo>
                <a:lnTo>
                  <a:pt x="3830" y="3948"/>
                </a:lnTo>
                <a:lnTo>
                  <a:pt x="3830" y="3944"/>
                </a:lnTo>
                <a:lnTo>
                  <a:pt x="3830" y="3940"/>
                </a:lnTo>
                <a:lnTo>
                  <a:pt x="3828" y="3940"/>
                </a:lnTo>
                <a:lnTo>
                  <a:pt x="3826" y="3942"/>
                </a:lnTo>
                <a:close/>
                <a:moveTo>
                  <a:pt x="3640" y="3780"/>
                </a:moveTo>
                <a:lnTo>
                  <a:pt x="3640" y="3780"/>
                </a:lnTo>
                <a:lnTo>
                  <a:pt x="3642" y="3776"/>
                </a:lnTo>
                <a:lnTo>
                  <a:pt x="3644" y="3772"/>
                </a:lnTo>
                <a:lnTo>
                  <a:pt x="3642" y="3766"/>
                </a:lnTo>
                <a:lnTo>
                  <a:pt x="3636" y="3760"/>
                </a:lnTo>
                <a:lnTo>
                  <a:pt x="3632" y="3754"/>
                </a:lnTo>
                <a:lnTo>
                  <a:pt x="3630" y="3748"/>
                </a:lnTo>
                <a:lnTo>
                  <a:pt x="3630" y="3744"/>
                </a:lnTo>
                <a:lnTo>
                  <a:pt x="3626" y="3742"/>
                </a:lnTo>
                <a:lnTo>
                  <a:pt x="3622" y="3744"/>
                </a:lnTo>
                <a:lnTo>
                  <a:pt x="3622" y="3748"/>
                </a:lnTo>
                <a:lnTo>
                  <a:pt x="3622" y="3754"/>
                </a:lnTo>
                <a:lnTo>
                  <a:pt x="3620" y="3764"/>
                </a:lnTo>
                <a:lnTo>
                  <a:pt x="3616" y="3772"/>
                </a:lnTo>
                <a:lnTo>
                  <a:pt x="3618" y="3776"/>
                </a:lnTo>
                <a:lnTo>
                  <a:pt x="3622" y="3780"/>
                </a:lnTo>
                <a:lnTo>
                  <a:pt x="3628" y="3786"/>
                </a:lnTo>
                <a:lnTo>
                  <a:pt x="3632" y="3788"/>
                </a:lnTo>
                <a:lnTo>
                  <a:pt x="3634" y="3786"/>
                </a:lnTo>
                <a:lnTo>
                  <a:pt x="3640" y="3780"/>
                </a:lnTo>
                <a:close/>
                <a:moveTo>
                  <a:pt x="3646" y="3816"/>
                </a:moveTo>
                <a:lnTo>
                  <a:pt x="3646" y="3816"/>
                </a:lnTo>
                <a:lnTo>
                  <a:pt x="3650" y="3814"/>
                </a:lnTo>
                <a:lnTo>
                  <a:pt x="3652" y="3810"/>
                </a:lnTo>
                <a:lnTo>
                  <a:pt x="3652" y="3804"/>
                </a:lnTo>
                <a:lnTo>
                  <a:pt x="3650" y="3796"/>
                </a:lnTo>
                <a:lnTo>
                  <a:pt x="3646" y="3790"/>
                </a:lnTo>
                <a:lnTo>
                  <a:pt x="3644" y="3792"/>
                </a:lnTo>
                <a:lnTo>
                  <a:pt x="3642" y="3792"/>
                </a:lnTo>
                <a:lnTo>
                  <a:pt x="3640" y="3792"/>
                </a:lnTo>
                <a:lnTo>
                  <a:pt x="3638" y="3790"/>
                </a:lnTo>
                <a:lnTo>
                  <a:pt x="3636" y="3790"/>
                </a:lnTo>
                <a:lnTo>
                  <a:pt x="3634" y="3794"/>
                </a:lnTo>
                <a:lnTo>
                  <a:pt x="3634" y="3802"/>
                </a:lnTo>
                <a:lnTo>
                  <a:pt x="3640" y="3808"/>
                </a:lnTo>
                <a:lnTo>
                  <a:pt x="3642" y="3814"/>
                </a:lnTo>
                <a:lnTo>
                  <a:pt x="3644" y="3816"/>
                </a:lnTo>
                <a:lnTo>
                  <a:pt x="3646" y="3816"/>
                </a:lnTo>
                <a:close/>
                <a:moveTo>
                  <a:pt x="3596" y="3668"/>
                </a:moveTo>
                <a:lnTo>
                  <a:pt x="3596" y="3668"/>
                </a:lnTo>
                <a:lnTo>
                  <a:pt x="3590" y="3666"/>
                </a:lnTo>
                <a:lnTo>
                  <a:pt x="3590" y="3670"/>
                </a:lnTo>
                <a:lnTo>
                  <a:pt x="3596" y="3674"/>
                </a:lnTo>
                <a:lnTo>
                  <a:pt x="3598" y="3676"/>
                </a:lnTo>
                <a:lnTo>
                  <a:pt x="3602" y="3676"/>
                </a:lnTo>
                <a:lnTo>
                  <a:pt x="3616" y="3670"/>
                </a:lnTo>
                <a:lnTo>
                  <a:pt x="3624" y="3668"/>
                </a:lnTo>
                <a:lnTo>
                  <a:pt x="3630" y="3668"/>
                </a:lnTo>
                <a:lnTo>
                  <a:pt x="3632" y="3668"/>
                </a:lnTo>
                <a:lnTo>
                  <a:pt x="3634" y="3666"/>
                </a:lnTo>
                <a:lnTo>
                  <a:pt x="3634" y="3664"/>
                </a:lnTo>
                <a:lnTo>
                  <a:pt x="3632" y="3662"/>
                </a:lnTo>
                <a:lnTo>
                  <a:pt x="3626" y="3662"/>
                </a:lnTo>
                <a:lnTo>
                  <a:pt x="3618" y="3664"/>
                </a:lnTo>
                <a:lnTo>
                  <a:pt x="3608" y="3662"/>
                </a:lnTo>
                <a:lnTo>
                  <a:pt x="3604" y="3660"/>
                </a:lnTo>
                <a:lnTo>
                  <a:pt x="3602" y="3660"/>
                </a:lnTo>
                <a:lnTo>
                  <a:pt x="3602" y="3664"/>
                </a:lnTo>
                <a:lnTo>
                  <a:pt x="3602" y="3668"/>
                </a:lnTo>
                <a:lnTo>
                  <a:pt x="3600" y="3670"/>
                </a:lnTo>
                <a:lnTo>
                  <a:pt x="3596" y="3668"/>
                </a:lnTo>
                <a:close/>
                <a:moveTo>
                  <a:pt x="3666" y="3688"/>
                </a:moveTo>
                <a:lnTo>
                  <a:pt x="3666" y="3688"/>
                </a:lnTo>
                <a:lnTo>
                  <a:pt x="3668" y="3686"/>
                </a:lnTo>
                <a:lnTo>
                  <a:pt x="3668" y="3680"/>
                </a:lnTo>
                <a:lnTo>
                  <a:pt x="3668" y="3674"/>
                </a:lnTo>
                <a:lnTo>
                  <a:pt x="3664" y="3670"/>
                </a:lnTo>
                <a:lnTo>
                  <a:pt x="3658" y="3666"/>
                </a:lnTo>
                <a:lnTo>
                  <a:pt x="3654" y="3660"/>
                </a:lnTo>
                <a:lnTo>
                  <a:pt x="3648" y="3656"/>
                </a:lnTo>
                <a:lnTo>
                  <a:pt x="3640" y="3654"/>
                </a:lnTo>
                <a:lnTo>
                  <a:pt x="3634" y="3654"/>
                </a:lnTo>
                <a:lnTo>
                  <a:pt x="3644" y="3658"/>
                </a:lnTo>
                <a:lnTo>
                  <a:pt x="3648" y="3660"/>
                </a:lnTo>
                <a:lnTo>
                  <a:pt x="3650" y="3662"/>
                </a:lnTo>
                <a:lnTo>
                  <a:pt x="3654" y="3666"/>
                </a:lnTo>
                <a:lnTo>
                  <a:pt x="3658" y="3672"/>
                </a:lnTo>
                <a:lnTo>
                  <a:pt x="3662" y="3676"/>
                </a:lnTo>
                <a:lnTo>
                  <a:pt x="3662" y="3678"/>
                </a:lnTo>
                <a:lnTo>
                  <a:pt x="3660" y="3682"/>
                </a:lnTo>
                <a:lnTo>
                  <a:pt x="3658" y="3690"/>
                </a:lnTo>
                <a:lnTo>
                  <a:pt x="3658" y="3694"/>
                </a:lnTo>
                <a:lnTo>
                  <a:pt x="3656" y="3696"/>
                </a:lnTo>
                <a:lnTo>
                  <a:pt x="3654" y="3698"/>
                </a:lnTo>
                <a:lnTo>
                  <a:pt x="3652" y="3700"/>
                </a:lnTo>
                <a:lnTo>
                  <a:pt x="3658" y="3706"/>
                </a:lnTo>
                <a:lnTo>
                  <a:pt x="3660" y="3708"/>
                </a:lnTo>
                <a:lnTo>
                  <a:pt x="3660" y="3706"/>
                </a:lnTo>
                <a:lnTo>
                  <a:pt x="3662" y="3700"/>
                </a:lnTo>
                <a:lnTo>
                  <a:pt x="3664" y="3694"/>
                </a:lnTo>
                <a:lnTo>
                  <a:pt x="3666" y="3688"/>
                </a:lnTo>
                <a:close/>
                <a:moveTo>
                  <a:pt x="3840" y="3888"/>
                </a:moveTo>
                <a:lnTo>
                  <a:pt x="3840" y="3888"/>
                </a:lnTo>
                <a:lnTo>
                  <a:pt x="3838" y="3886"/>
                </a:lnTo>
                <a:lnTo>
                  <a:pt x="3834" y="3884"/>
                </a:lnTo>
                <a:lnTo>
                  <a:pt x="3828" y="3882"/>
                </a:lnTo>
                <a:lnTo>
                  <a:pt x="3824" y="3884"/>
                </a:lnTo>
                <a:lnTo>
                  <a:pt x="3824" y="3886"/>
                </a:lnTo>
                <a:lnTo>
                  <a:pt x="3826" y="3888"/>
                </a:lnTo>
                <a:lnTo>
                  <a:pt x="3830" y="3888"/>
                </a:lnTo>
                <a:lnTo>
                  <a:pt x="3834" y="3890"/>
                </a:lnTo>
                <a:lnTo>
                  <a:pt x="3838" y="3890"/>
                </a:lnTo>
                <a:lnTo>
                  <a:pt x="3840" y="3890"/>
                </a:lnTo>
                <a:lnTo>
                  <a:pt x="3840" y="3888"/>
                </a:lnTo>
                <a:close/>
                <a:moveTo>
                  <a:pt x="3700" y="3740"/>
                </a:moveTo>
                <a:lnTo>
                  <a:pt x="3700" y="3740"/>
                </a:lnTo>
                <a:lnTo>
                  <a:pt x="3686" y="3726"/>
                </a:lnTo>
                <a:lnTo>
                  <a:pt x="3680" y="3724"/>
                </a:lnTo>
                <a:lnTo>
                  <a:pt x="3678" y="3726"/>
                </a:lnTo>
                <a:lnTo>
                  <a:pt x="3682" y="3730"/>
                </a:lnTo>
                <a:lnTo>
                  <a:pt x="3686" y="3734"/>
                </a:lnTo>
                <a:lnTo>
                  <a:pt x="3694" y="3740"/>
                </a:lnTo>
                <a:lnTo>
                  <a:pt x="3700" y="3746"/>
                </a:lnTo>
                <a:lnTo>
                  <a:pt x="3702" y="3750"/>
                </a:lnTo>
                <a:lnTo>
                  <a:pt x="3702" y="3752"/>
                </a:lnTo>
                <a:lnTo>
                  <a:pt x="3698" y="3756"/>
                </a:lnTo>
                <a:lnTo>
                  <a:pt x="3694" y="3760"/>
                </a:lnTo>
                <a:lnTo>
                  <a:pt x="3694" y="3762"/>
                </a:lnTo>
                <a:lnTo>
                  <a:pt x="3696" y="3764"/>
                </a:lnTo>
                <a:lnTo>
                  <a:pt x="3702" y="3774"/>
                </a:lnTo>
                <a:lnTo>
                  <a:pt x="3702" y="3776"/>
                </a:lnTo>
                <a:lnTo>
                  <a:pt x="3704" y="3776"/>
                </a:lnTo>
                <a:lnTo>
                  <a:pt x="3702" y="3766"/>
                </a:lnTo>
                <a:lnTo>
                  <a:pt x="3704" y="3758"/>
                </a:lnTo>
                <a:lnTo>
                  <a:pt x="3706" y="3752"/>
                </a:lnTo>
                <a:lnTo>
                  <a:pt x="3704" y="3746"/>
                </a:lnTo>
                <a:lnTo>
                  <a:pt x="3700" y="3740"/>
                </a:lnTo>
                <a:close/>
                <a:moveTo>
                  <a:pt x="3780" y="3864"/>
                </a:moveTo>
                <a:lnTo>
                  <a:pt x="3780" y="3864"/>
                </a:lnTo>
                <a:lnTo>
                  <a:pt x="3776" y="3862"/>
                </a:lnTo>
                <a:lnTo>
                  <a:pt x="3774" y="3864"/>
                </a:lnTo>
                <a:lnTo>
                  <a:pt x="3776" y="3868"/>
                </a:lnTo>
                <a:lnTo>
                  <a:pt x="3780" y="3872"/>
                </a:lnTo>
                <a:lnTo>
                  <a:pt x="3782" y="3872"/>
                </a:lnTo>
                <a:lnTo>
                  <a:pt x="3786" y="3872"/>
                </a:lnTo>
                <a:lnTo>
                  <a:pt x="3788" y="3874"/>
                </a:lnTo>
                <a:lnTo>
                  <a:pt x="3790" y="3876"/>
                </a:lnTo>
                <a:lnTo>
                  <a:pt x="3790" y="3880"/>
                </a:lnTo>
                <a:lnTo>
                  <a:pt x="3786" y="3886"/>
                </a:lnTo>
                <a:lnTo>
                  <a:pt x="3782" y="3890"/>
                </a:lnTo>
                <a:lnTo>
                  <a:pt x="3780" y="3894"/>
                </a:lnTo>
                <a:lnTo>
                  <a:pt x="3780" y="3896"/>
                </a:lnTo>
                <a:lnTo>
                  <a:pt x="3786" y="3892"/>
                </a:lnTo>
                <a:lnTo>
                  <a:pt x="3792" y="3886"/>
                </a:lnTo>
                <a:lnTo>
                  <a:pt x="3796" y="3882"/>
                </a:lnTo>
                <a:lnTo>
                  <a:pt x="3796" y="3876"/>
                </a:lnTo>
                <a:lnTo>
                  <a:pt x="3796" y="3870"/>
                </a:lnTo>
                <a:lnTo>
                  <a:pt x="3794" y="3866"/>
                </a:lnTo>
                <a:lnTo>
                  <a:pt x="3792" y="3866"/>
                </a:lnTo>
                <a:lnTo>
                  <a:pt x="3788" y="3866"/>
                </a:lnTo>
                <a:lnTo>
                  <a:pt x="3780" y="3864"/>
                </a:lnTo>
                <a:close/>
                <a:moveTo>
                  <a:pt x="3708" y="3820"/>
                </a:moveTo>
                <a:lnTo>
                  <a:pt x="3708" y="3820"/>
                </a:lnTo>
                <a:lnTo>
                  <a:pt x="3708" y="3824"/>
                </a:lnTo>
                <a:lnTo>
                  <a:pt x="3714" y="3828"/>
                </a:lnTo>
                <a:lnTo>
                  <a:pt x="3718" y="3832"/>
                </a:lnTo>
                <a:lnTo>
                  <a:pt x="3720" y="3832"/>
                </a:lnTo>
                <a:lnTo>
                  <a:pt x="3720" y="3830"/>
                </a:lnTo>
                <a:lnTo>
                  <a:pt x="3718" y="3828"/>
                </a:lnTo>
                <a:lnTo>
                  <a:pt x="3712" y="3820"/>
                </a:lnTo>
                <a:lnTo>
                  <a:pt x="3710" y="3818"/>
                </a:lnTo>
                <a:lnTo>
                  <a:pt x="3708" y="3820"/>
                </a:lnTo>
                <a:close/>
                <a:moveTo>
                  <a:pt x="3724" y="3770"/>
                </a:moveTo>
                <a:lnTo>
                  <a:pt x="3724" y="3770"/>
                </a:lnTo>
                <a:lnTo>
                  <a:pt x="3720" y="3768"/>
                </a:lnTo>
                <a:lnTo>
                  <a:pt x="3720" y="3770"/>
                </a:lnTo>
                <a:lnTo>
                  <a:pt x="3722" y="3772"/>
                </a:lnTo>
                <a:lnTo>
                  <a:pt x="3724" y="3778"/>
                </a:lnTo>
                <a:lnTo>
                  <a:pt x="3730" y="3788"/>
                </a:lnTo>
                <a:lnTo>
                  <a:pt x="3732" y="3794"/>
                </a:lnTo>
                <a:lnTo>
                  <a:pt x="3730" y="3798"/>
                </a:lnTo>
                <a:lnTo>
                  <a:pt x="3730" y="3800"/>
                </a:lnTo>
                <a:lnTo>
                  <a:pt x="3734" y="3798"/>
                </a:lnTo>
                <a:lnTo>
                  <a:pt x="3736" y="3796"/>
                </a:lnTo>
                <a:lnTo>
                  <a:pt x="3736" y="3794"/>
                </a:lnTo>
                <a:lnTo>
                  <a:pt x="3732" y="3788"/>
                </a:lnTo>
                <a:lnTo>
                  <a:pt x="3730" y="3780"/>
                </a:lnTo>
                <a:lnTo>
                  <a:pt x="3724" y="3770"/>
                </a:lnTo>
                <a:close/>
                <a:moveTo>
                  <a:pt x="3748" y="3850"/>
                </a:moveTo>
                <a:lnTo>
                  <a:pt x="3748" y="3850"/>
                </a:lnTo>
                <a:lnTo>
                  <a:pt x="3754" y="3858"/>
                </a:lnTo>
                <a:lnTo>
                  <a:pt x="3756" y="3862"/>
                </a:lnTo>
                <a:lnTo>
                  <a:pt x="3756" y="3856"/>
                </a:lnTo>
                <a:lnTo>
                  <a:pt x="3750" y="3848"/>
                </a:lnTo>
                <a:lnTo>
                  <a:pt x="3748" y="3844"/>
                </a:lnTo>
                <a:lnTo>
                  <a:pt x="3748" y="3842"/>
                </a:lnTo>
                <a:lnTo>
                  <a:pt x="3744" y="3832"/>
                </a:lnTo>
                <a:lnTo>
                  <a:pt x="3740" y="3826"/>
                </a:lnTo>
                <a:lnTo>
                  <a:pt x="3736" y="3820"/>
                </a:lnTo>
                <a:lnTo>
                  <a:pt x="3734" y="3820"/>
                </a:lnTo>
                <a:lnTo>
                  <a:pt x="3736" y="3824"/>
                </a:lnTo>
                <a:lnTo>
                  <a:pt x="3742" y="3838"/>
                </a:lnTo>
                <a:lnTo>
                  <a:pt x="3744" y="3844"/>
                </a:lnTo>
                <a:lnTo>
                  <a:pt x="3742" y="3844"/>
                </a:lnTo>
                <a:lnTo>
                  <a:pt x="3742" y="3846"/>
                </a:lnTo>
                <a:lnTo>
                  <a:pt x="3748" y="3850"/>
                </a:lnTo>
                <a:close/>
                <a:moveTo>
                  <a:pt x="3494" y="4042"/>
                </a:moveTo>
                <a:lnTo>
                  <a:pt x="3494" y="4042"/>
                </a:lnTo>
                <a:lnTo>
                  <a:pt x="3502" y="4042"/>
                </a:lnTo>
                <a:lnTo>
                  <a:pt x="3506" y="4040"/>
                </a:lnTo>
                <a:lnTo>
                  <a:pt x="3506" y="4038"/>
                </a:lnTo>
                <a:lnTo>
                  <a:pt x="3504" y="4036"/>
                </a:lnTo>
                <a:lnTo>
                  <a:pt x="3500" y="4036"/>
                </a:lnTo>
                <a:lnTo>
                  <a:pt x="3496" y="4038"/>
                </a:lnTo>
                <a:lnTo>
                  <a:pt x="3494" y="4040"/>
                </a:lnTo>
                <a:lnTo>
                  <a:pt x="3494" y="4042"/>
                </a:lnTo>
                <a:close/>
                <a:moveTo>
                  <a:pt x="3432" y="3908"/>
                </a:moveTo>
                <a:lnTo>
                  <a:pt x="3432" y="3908"/>
                </a:lnTo>
                <a:lnTo>
                  <a:pt x="3428" y="3908"/>
                </a:lnTo>
                <a:lnTo>
                  <a:pt x="3426" y="3912"/>
                </a:lnTo>
                <a:lnTo>
                  <a:pt x="3426" y="3916"/>
                </a:lnTo>
                <a:lnTo>
                  <a:pt x="3426" y="3920"/>
                </a:lnTo>
                <a:lnTo>
                  <a:pt x="3428" y="3926"/>
                </a:lnTo>
                <a:lnTo>
                  <a:pt x="3432" y="3928"/>
                </a:lnTo>
                <a:lnTo>
                  <a:pt x="3438" y="3930"/>
                </a:lnTo>
                <a:lnTo>
                  <a:pt x="3444" y="3930"/>
                </a:lnTo>
                <a:lnTo>
                  <a:pt x="3448" y="3928"/>
                </a:lnTo>
                <a:lnTo>
                  <a:pt x="3448" y="3926"/>
                </a:lnTo>
                <a:lnTo>
                  <a:pt x="3446" y="3918"/>
                </a:lnTo>
                <a:lnTo>
                  <a:pt x="3440" y="3910"/>
                </a:lnTo>
                <a:lnTo>
                  <a:pt x="3436" y="3908"/>
                </a:lnTo>
                <a:lnTo>
                  <a:pt x="3432" y="3908"/>
                </a:lnTo>
                <a:close/>
                <a:moveTo>
                  <a:pt x="4328" y="4390"/>
                </a:moveTo>
                <a:lnTo>
                  <a:pt x="4328" y="4390"/>
                </a:lnTo>
                <a:lnTo>
                  <a:pt x="4326" y="4392"/>
                </a:lnTo>
                <a:lnTo>
                  <a:pt x="4324" y="4394"/>
                </a:lnTo>
                <a:lnTo>
                  <a:pt x="4324" y="4402"/>
                </a:lnTo>
                <a:lnTo>
                  <a:pt x="4326" y="4406"/>
                </a:lnTo>
                <a:lnTo>
                  <a:pt x="4328" y="4408"/>
                </a:lnTo>
                <a:lnTo>
                  <a:pt x="4332" y="4410"/>
                </a:lnTo>
                <a:lnTo>
                  <a:pt x="4338" y="4410"/>
                </a:lnTo>
                <a:lnTo>
                  <a:pt x="4340" y="4408"/>
                </a:lnTo>
                <a:lnTo>
                  <a:pt x="4340" y="4406"/>
                </a:lnTo>
                <a:lnTo>
                  <a:pt x="4338" y="4400"/>
                </a:lnTo>
                <a:lnTo>
                  <a:pt x="4334" y="4392"/>
                </a:lnTo>
                <a:lnTo>
                  <a:pt x="4330" y="4390"/>
                </a:lnTo>
                <a:lnTo>
                  <a:pt x="4328" y="4390"/>
                </a:lnTo>
                <a:close/>
                <a:moveTo>
                  <a:pt x="3606" y="3880"/>
                </a:moveTo>
                <a:lnTo>
                  <a:pt x="3606" y="3880"/>
                </a:lnTo>
                <a:lnTo>
                  <a:pt x="3610" y="3882"/>
                </a:lnTo>
                <a:lnTo>
                  <a:pt x="3614" y="3882"/>
                </a:lnTo>
                <a:lnTo>
                  <a:pt x="3616" y="3880"/>
                </a:lnTo>
                <a:lnTo>
                  <a:pt x="3614" y="3878"/>
                </a:lnTo>
                <a:lnTo>
                  <a:pt x="3604" y="3876"/>
                </a:lnTo>
                <a:lnTo>
                  <a:pt x="3602" y="3878"/>
                </a:lnTo>
                <a:lnTo>
                  <a:pt x="3606" y="3880"/>
                </a:lnTo>
                <a:close/>
                <a:moveTo>
                  <a:pt x="3620" y="3884"/>
                </a:moveTo>
                <a:lnTo>
                  <a:pt x="3620" y="3884"/>
                </a:lnTo>
                <a:lnTo>
                  <a:pt x="3618" y="3886"/>
                </a:lnTo>
                <a:lnTo>
                  <a:pt x="3620" y="3888"/>
                </a:lnTo>
                <a:lnTo>
                  <a:pt x="3630" y="3892"/>
                </a:lnTo>
                <a:lnTo>
                  <a:pt x="3632" y="3892"/>
                </a:lnTo>
                <a:lnTo>
                  <a:pt x="3628" y="3888"/>
                </a:lnTo>
                <a:lnTo>
                  <a:pt x="3624" y="3884"/>
                </a:lnTo>
                <a:lnTo>
                  <a:pt x="3620" y="3884"/>
                </a:lnTo>
                <a:close/>
                <a:moveTo>
                  <a:pt x="3838" y="4066"/>
                </a:moveTo>
                <a:lnTo>
                  <a:pt x="3838" y="4066"/>
                </a:lnTo>
                <a:lnTo>
                  <a:pt x="3838" y="4064"/>
                </a:lnTo>
                <a:lnTo>
                  <a:pt x="3836" y="4062"/>
                </a:lnTo>
                <a:lnTo>
                  <a:pt x="3828" y="4058"/>
                </a:lnTo>
                <a:lnTo>
                  <a:pt x="3822" y="4056"/>
                </a:lnTo>
                <a:lnTo>
                  <a:pt x="3818" y="4058"/>
                </a:lnTo>
                <a:lnTo>
                  <a:pt x="3818" y="4060"/>
                </a:lnTo>
                <a:lnTo>
                  <a:pt x="3820" y="4064"/>
                </a:lnTo>
                <a:lnTo>
                  <a:pt x="3826" y="4066"/>
                </a:lnTo>
                <a:lnTo>
                  <a:pt x="3834" y="4068"/>
                </a:lnTo>
                <a:lnTo>
                  <a:pt x="3836" y="4068"/>
                </a:lnTo>
                <a:lnTo>
                  <a:pt x="3838" y="4066"/>
                </a:lnTo>
                <a:close/>
                <a:moveTo>
                  <a:pt x="3986" y="4384"/>
                </a:moveTo>
                <a:lnTo>
                  <a:pt x="3986" y="4384"/>
                </a:lnTo>
                <a:lnTo>
                  <a:pt x="3982" y="4384"/>
                </a:lnTo>
                <a:lnTo>
                  <a:pt x="3984" y="4386"/>
                </a:lnTo>
                <a:lnTo>
                  <a:pt x="3986" y="4392"/>
                </a:lnTo>
                <a:lnTo>
                  <a:pt x="3992" y="4396"/>
                </a:lnTo>
                <a:lnTo>
                  <a:pt x="4000" y="4402"/>
                </a:lnTo>
                <a:lnTo>
                  <a:pt x="4000" y="4400"/>
                </a:lnTo>
                <a:lnTo>
                  <a:pt x="3998" y="4396"/>
                </a:lnTo>
                <a:lnTo>
                  <a:pt x="3994" y="4392"/>
                </a:lnTo>
                <a:lnTo>
                  <a:pt x="3992" y="4390"/>
                </a:lnTo>
                <a:lnTo>
                  <a:pt x="3990" y="4388"/>
                </a:lnTo>
                <a:lnTo>
                  <a:pt x="3988" y="4386"/>
                </a:lnTo>
                <a:lnTo>
                  <a:pt x="3986" y="4384"/>
                </a:lnTo>
                <a:close/>
                <a:moveTo>
                  <a:pt x="4018" y="4394"/>
                </a:moveTo>
                <a:lnTo>
                  <a:pt x="4018" y="4394"/>
                </a:lnTo>
                <a:lnTo>
                  <a:pt x="4018" y="4396"/>
                </a:lnTo>
                <a:lnTo>
                  <a:pt x="4020" y="4402"/>
                </a:lnTo>
                <a:lnTo>
                  <a:pt x="4020" y="4404"/>
                </a:lnTo>
                <a:lnTo>
                  <a:pt x="4022" y="4402"/>
                </a:lnTo>
                <a:lnTo>
                  <a:pt x="4024" y="4398"/>
                </a:lnTo>
                <a:lnTo>
                  <a:pt x="4024" y="4392"/>
                </a:lnTo>
                <a:lnTo>
                  <a:pt x="4022" y="4390"/>
                </a:lnTo>
                <a:lnTo>
                  <a:pt x="4020" y="4388"/>
                </a:lnTo>
                <a:lnTo>
                  <a:pt x="4016" y="4388"/>
                </a:lnTo>
                <a:lnTo>
                  <a:pt x="4014" y="4388"/>
                </a:lnTo>
                <a:lnTo>
                  <a:pt x="4014" y="4392"/>
                </a:lnTo>
                <a:lnTo>
                  <a:pt x="4018" y="4394"/>
                </a:lnTo>
                <a:close/>
                <a:moveTo>
                  <a:pt x="4194" y="4446"/>
                </a:moveTo>
                <a:lnTo>
                  <a:pt x="4194" y="4446"/>
                </a:lnTo>
                <a:lnTo>
                  <a:pt x="4192" y="4448"/>
                </a:lnTo>
                <a:lnTo>
                  <a:pt x="4190" y="4448"/>
                </a:lnTo>
                <a:lnTo>
                  <a:pt x="4186" y="4446"/>
                </a:lnTo>
                <a:lnTo>
                  <a:pt x="4182" y="4446"/>
                </a:lnTo>
                <a:lnTo>
                  <a:pt x="4180" y="4446"/>
                </a:lnTo>
                <a:lnTo>
                  <a:pt x="4178" y="4450"/>
                </a:lnTo>
                <a:lnTo>
                  <a:pt x="4178" y="4452"/>
                </a:lnTo>
                <a:lnTo>
                  <a:pt x="4180" y="4454"/>
                </a:lnTo>
                <a:lnTo>
                  <a:pt x="4186" y="4454"/>
                </a:lnTo>
                <a:lnTo>
                  <a:pt x="4194" y="4456"/>
                </a:lnTo>
                <a:lnTo>
                  <a:pt x="4198" y="4456"/>
                </a:lnTo>
                <a:lnTo>
                  <a:pt x="4202" y="4454"/>
                </a:lnTo>
                <a:lnTo>
                  <a:pt x="4204" y="4448"/>
                </a:lnTo>
                <a:lnTo>
                  <a:pt x="4202" y="4444"/>
                </a:lnTo>
                <a:lnTo>
                  <a:pt x="4198" y="4444"/>
                </a:lnTo>
                <a:lnTo>
                  <a:pt x="4194" y="4446"/>
                </a:lnTo>
                <a:close/>
                <a:moveTo>
                  <a:pt x="4316" y="4544"/>
                </a:moveTo>
                <a:lnTo>
                  <a:pt x="4316" y="4544"/>
                </a:lnTo>
                <a:lnTo>
                  <a:pt x="4316" y="4546"/>
                </a:lnTo>
                <a:lnTo>
                  <a:pt x="4318" y="4546"/>
                </a:lnTo>
                <a:lnTo>
                  <a:pt x="4320" y="4542"/>
                </a:lnTo>
                <a:lnTo>
                  <a:pt x="4320" y="4540"/>
                </a:lnTo>
                <a:lnTo>
                  <a:pt x="4318" y="4540"/>
                </a:lnTo>
                <a:lnTo>
                  <a:pt x="4316" y="4544"/>
                </a:lnTo>
                <a:close/>
                <a:moveTo>
                  <a:pt x="4310" y="4554"/>
                </a:moveTo>
                <a:lnTo>
                  <a:pt x="4310" y="4554"/>
                </a:lnTo>
                <a:lnTo>
                  <a:pt x="4312" y="4556"/>
                </a:lnTo>
                <a:lnTo>
                  <a:pt x="4316" y="4552"/>
                </a:lnTo>
                <a:lnTo>
                  <a:pt x="4318" y="4548"/>
                </a:lnTo>
                <a:lnTo>
                  <a:pt x="4318" y="4546"/>
                </a:lnTo>
                <a:lnTo>
                  <a:pt x="4316" y="4548"/>
                </a:lnTo>
                <a:lnTo>
                  <a:pt x="4314" y="4550"/>
                </a:lnTo>
                <a:lnTo>
                  <a:pt x="4310" y="4554"/>
                </a:lnTo>
                <a:close/>
                <a:moveTo>
                  <a:pt x="4316" y="4558"/>
                </a:moveTo>
                <a:lnTo>
                  <a:pt x="4316" y="4558"/>
                </a:lnTo>
                <a:lnTo>
                  <a:pt x="4312" y="4558"/>
                </a:lnTo>
                <a:lnTo>
                  <a:pt x="4310" y="4562"/>
                </a:lnTo>
                <a:lnTo>
                  <a:pt x="4308" y="4564"/>
                </a:lnTo>
                <a:lnTo>
                  <a:pt x="4308" y="4566"/>
                </a:lnTo>
                <a:lnTo>
                  <a:pt x="4314" y="4568"/>
                </a:lnTo>
                <a:lnTo>
                  <a:pt x="4316" y="4566"/>
                </a:lnTo>
                <a:lnTo>
                  <a:pt x="4318" y="4562"/>
                </a:lnTo>
                <a:lnTo>
                  <a:pt x="4318" y="4560"/>
                </a:lnTo>
                <a:lnTo>
                  <a:pt x="4316" y="4558"/>
                </a:lnTo>
                <a:close/>
                <a:moveTo>
                  <a:pt x="4306" y="4570"/>
                </a:moveTo>
                <a:lnTo>
                  <a:pt x="4306" y="4570"/>
                </a:lnTo>
                <a:lnTo>
                  <a:pt x="4304" y="4572"/>
                </a:lnTo>
                <a:lnTo>
                  <a:pt x="4306" y="4572"/>
                </a:lnTo>
                <a:lnTo>
                  <a:pt x="4310" y="4574"/>
                </a:lnTo>
                <a:lnTo>
                  <a:pt x="4312" y="4572"/>
                </a:lnTo>
                <a:lnTo>
                  <a:pt x="4314" y="4570"/>
                </a:lnTo>
                <a:lnTo>
                  <a:pt x="4312" y="4570"/>
                </a:lnTo>
                <a:lnTo>
                  <a:pt x="4306" y="4570"/>
                </a:lnTo>
                <a:close/>
                <a:moveTo>
                  <a:pt x="4322" y="4564"/>
                </a:moveTo>
                <a:lnTo>
                  <a:pt x="4322" y="4564"/>
                </a:lnTo>
                <a:lnTo>
                  <a:pt x="4320" y="4564"/>
                </a:lnTo>
                <a:lnTo>
                  <a:pt x="4318" y="4566"/>
                </a:lnTo>
                <a:lnTo>
                  <a:pt x="4318" y="4568"/>
                </a:lnTo>
                <a:lnTo>
                  <a:pt x="4322" y="4566"/>
                </a:lnTo>
                <a:lnTo>
                  <a:pt x="4322" y="4564"/>
                </a:lnTo>
                <a:close/>
                <a:moveTo>
                  <a:pt x="4320" y="4550"/>
                </a:moveTo>
                <a:lnTo>
                  <a:pt x="4320" y="4550"/>
                </a:lnTo>
                <a:lnTo>
                  <a:pt x="4316" y="4550"/>
                </a:lnTo>
                <a:lnTo>
                  <a:pt x="4316" y="4552"/>
                </a:lnTo>
                <a:lnTo>
                  <a:pt x="4316" y="4556"/>
                </a:lnTo>
                <a:lnTo>
                  <a:pt x="4320" y="4554"/>
                </a:lnTo>
                <a:lnTo>
                  <a:pt x="4320" y="4552"/>
                </a:lnTo>
                <a:lnTo>
                  <a:pt x="4320" y="4550"/>
                </a:lnTo>
                <a:close/>
                <a:moveTo>
                  <a:pt x="4334" y="4434"/>
                </a:moveTo>
                <a:lnTo>
                  <a:pt x="4334" y="4434"/>
                </a:lnTo>
                <a:lnTo>
                  <a:pt x="4334" y="4432"/>
                </a:lnTo>
                <a:lnTo>
                  <a:pt x="4330" y="4432"/>
                </a:lnTo>
                <a:lnTo>
                  <a:pt x="4324" y="4436"/>
                </a:lnTo>
                <a:lnTo>
                  <a:pt x="4322" y="4442"/>
                </a:lnTo>
                <a:lnTo>
                  <a:pt x="4326" y="4442"/>
                </a:lnTo>
                <a:lnTo>
                  <a:pt x="4332" y="4438"/>
                </a:lnTo>
                <a:lnTo>
                  <a:pt x="4334" y="4434"/>
                </a:lnTo>
                <a:close/>
                <a:moveTo>
                  <a:pt x="4296" y="4460"/>
                </a:moveTo>
                <a:lnTo>
                  <a:pt x="4296" y="4460"/>
                </a:lnTo>
                <a:lnTo>
                  <a:pt x="4288" y="4462"/>
                </a:lnTo>
                <a:lnTo>
                  <a:pt x="4288" y="4464"/>
                </a:lnTo>
                <a:lnTo>
                  <a:pt x="4290" y="4466"/>
                </a:lnTo>
                <a:lnTo>
                  <a:pt x="4294" y="4470"/>
                </a:lnTo>
                <a:lnTo>
                  <a:pt x="4296" y="4472"/>
                </a:lnTo>
                <a:lnTo>
                  <a:pt x="4296" y="4476"/>
                </a:lnTo>
                <a:lnTo>
                  <a:pt x="4296" y="4482"/>
                </a:lnTo>
                <a:lnTo>
                  <a:pt x="4294" y="4486"/>
                </a:lnTo>
                <a:lnTo>
                  <a:pt x="4282" y="4492"/>
                </a:lnTo>
                <a:lnTo>
                  <a:pt x="4278" y="4496"/>
                </a:lnTo>
                <a:lnTo>
                  <a:pt x="4280" y="4498"/>
                </a:lnTo>
                <a:lnTo>
                  <a:pt x="4300" y="4496"/>
                </a:lnTo>
                <a:lnTo>
                  <a:pt x="4308" y="4496"/>
                </a:lnTo>
                <a:lnTo>
                  <a:pt x="4314" y="4492"/>
                </a:lnTo>
                <a:lnTo>
                  <a:pt x="4316" y="4488"/>
                </a:lnTo>
                <a:lnTo>
                  <a:pt x="4316" y="4482"/>
                </a:lnTo>
                <a:lnTo>
                  <a:pt x="4314" y="4472"/>
                </a:lnTo>
                <a:lnTo>
                  <a:pt x="4314" y="4468"/>
                </a:lnTo>
                <a:lnTo>
                  <a:pt x="4316" y="4464"/>
                </a:lnTo>
                <a:lnTo>
                  <a:pt x="4320" y="4460"/>
                </a:lnTo>
                <a:lnTo>
                  <a:pt x="4316" y="4458"/>
                </a:lnTo>
                <a:lnTo>
                  <a:pt x="4296" y="4460"/>
                </a:lnTo>
                <a:close/>
                <a:moveTo>
                  <a:pt x="4290" y="4390"/>
                </a:moveTo>
                <a:lnTo>
                  <a:pt x="4290" y="4390"/>
                </a:lnTo>
                <a:lnTo>
                  <a:pt x="4286" y="4392"/>
                </a:lnTo>
                <a:lnTo>
                  <a:pt x="4284" y="4396"/>
                </a:lnTo>
                <a:lnTo>
                  <a:pt x="4284" y="4400"/>
                </a:lnTo>
                <a:lnTo>
                  <a:pt x="4288" y="4400"/>
                </a:lnTo>
                <a:lnTo>
                  <a:pt x="4290" y="4398"/>
                </a:lnTo>
                <a:lnTo>
                  <a:pt x="4292" y="4394"/>
                </a:lnTo>
                <a:lnTo>
                  <a:pt x="4292" y="4390"/>
                </a:lnTo>
                <a:lnTo>
                  <a:pt x="4290" y="4390"/>
                </a:lnTo>
                <a:close/>
                <a:moveTo>
                  <a:pt x="4308" y="4332"/>
                </a:moveTo>
                <a:lnTo>
                  <a:pt x="4308" y="4332"/>
                </a:lnTo>
                <a:lnTo>
                  <a:pt x="4306" y="4332"/>
                </a:lnTo>
                <a:lnTo>
                  <a:pt x="4304" y="4336"/>
                </a:lnTo>
                <a:lnTo>
                  <a:pt x="4304" y="4340"/>
                </a:lnTo>
                <a:lnTo>
                  <a:pt x="4306" y="4344"/>
                </a:lnTo>
                <a:lnTo>
                  <a:pt x="4308" y="4344"/>
                </a:lnTo>
                <a:lnTo>
                  <a:pt x="4310" y="4340"/>
                </a:lnTo>
                <a:lnTo>
                  <a:pt x="4310" y="4336"/>
                </a:lnTo>
                <a:lnTo>
                  <a:pt x="4308" y="4332"/>
                </a:lnTo>
                <a:close/>
                <a:moveTo>
                  <a:pt x="4316" y="4300"/>
                </a:moveTo>
                <a:lnTo>
                  <a:pt x="4316" y="4300"/>
                </a:lnTo>
                <a:lnTo>
                  <a:pt x="4314" y="4302"/>
                </a:lnTo>
                <a:lnTo>
                  <a:pt x="4312" y="4306"/>
                </a:lnTo>
                <a:lnTo>
                  <a:pt x="4312" y="4312"/>
                </a:lnTo>
                <a:lnTo>
                  <a:pt x="4314" y="4316"/>
                </a:lnTo>
                <a:lnTo>
                  <a:pt x="4318" y="4316"/>
                </a:lnTo>
                <a:lnTo>
                  <a:pt x="4320" y="4314"/>
                </a:lnTo>
                <a:lnTo>
                  <a:pt x="4322" y="4308"/>
                </a:lnTo>
                <a:lnTo>
                  <a:pt x="4322" y="4304"/>
                </a:lnTo>
                <a:lnTo>
                  <a:pt x="4320" y="4300"/>
                </a:lnTo>
                <a:lnTo>
                  <a:pt x="4320" y="4298"/>
                </a:lnTo>
                <a:lnTo>
                  <a:pt x="4316" y="4300"/>
                </a:lnTo>
                <a:close/>
                <a:moveTo>
                  <a:pt x="4296" y="4230"/>
                </a:moveTo>
                <a:lnTo>
                  <a:pt x="4296" y="4230"/>
                </a:lnTo>
                <a:lnTo>
                  <a:pt x="4298" y="4236"/>
                </a:lnTo>
                <a:lnTo>
                  <a:pt x="4300" y="4240"/>
                </a:lnTo>
                <a:lnTo>
                  <a:pt x="4300" y="4242"/>
                </a:lnTo>
                <a:lnTo>
                  <a:pt x="4304" y="4242"/>
                </a:lnTo>
                <a:lnTo>
                  <a:pt x="4304" y="4238"/>
                </a:lnTo>
                <a:lnTo>
                  <a:pt x="4304" y="4232"/>
                </a:lnTo>
                <a:lnTo>
                  <a:pt x="4304" y="4226"/>
                </a:lnTo>
                <a:lnTo>
                  <a:pt x="4300" y="4222"/>
                </a:lnTo>
                <a:lnTo>
                  <a:pt x="4296" y="4222"/>
                </a:lnTo>
                <a:lnTo>
                  <a:pt x="4296" y="4224"/>
                </a:lnTo>
                <a:lnTo>
                  <a:pt x="4296" y="4228"/>
                </a:lnTo>
                <a:lnTo>
                  <a:pt x="4296" y="4230"/>
                </a:lnTo>
                <a:close/>
                <a:moveTo>
                  <a:pt x="4370" y="4338"/>
                </a:moveTo>
                <a:lnTo>
                  <a:pt x="4370" y="4338"/>
                </a:lnTo>
                <a:lnTo>
                  <a:pt x="4370" y="4344"/>
                </a:lnTo>
                <a:lnTo>
                  <a:pt x="4372" y="4348"/>
                </a:lnTo>
                <a:lnTo>
                  <a:pt x="4374" y="4350"/>
                </a:lnTo>
                <a:lnTo>
                  <a:pt x="4378" y="4348"/>
                </a:lnTo>
                <a:lnTo>
                  <a:pt x="4378" y="4344"/>
                </a:lnTo>
                <a:lnTo>
                  <a:pt x="4378" y="4342"/>
                </a:lnTo>
                <a:lnTo>
                  <a:pt x="4374" y="4338"/>
                </a:lnTo>
                <a:lnTo>
                  <a:pt x="4372" y="4334"/>
                </a:lnTo>
                <a:lnTo>
                  <a:pt x="4370" y="4336"/>
                </a:lnTo>
                <a:lnTo>
                  <a:pt x="4370" y="4338"/>
                </a:lnTo>
                <a:close/>
                <a:moveTo>
                  <a:pt x="4316" y="4280"/>
                </a:moveTo>
                <a:lnTo>
                  <a:pt x="4316" y="4280"/>
                </a:lnTo>
                <a:lnTo>
                  <a:pt x="4320" y="4280"/>
                </a:lnTo>
                <a:lnTo>
                  <a:pt x="4320" y="4282"/>
                </a:lnTo>
                <a:lnTo>
                  <a:pt x="4320" y="4284"/>
                </a:lnTo>
                <a:lnTo>
                  <a:pt x="4322" y="4284"/>
                </a:lnTo>
                <a:lnTo>
                  <a:pt x="4324" y="4280"/>
                </a:lnTo>
                <a:lnTo>
                  <a:pt x="4324" y="4276"/>
                </a:lnTo>
                <a:lnTo>
                  <a:pt x="4322" y="4270"/>
                </a:lnTo>
                <a:lnTo>
                  <a:pt x="4316" y="4264"/>
                </a:lnTo>
                <a:lnTo>
                  <a:pt x="4312" y="4260"/>
                </a:lnTo>
                <a:lnTo>
                  <a:pt x="4308" y="4258"/>
                </a:lnTo>
                <a:lnTo>
                  <a:pt x="4306" y="4262"/>
                </a:lnTo>
                <a:lnTo>
                  <a:pt x="4308" y="4266"/>
                </a:lnTo>
                <a:lnTo>
                  <a:pt x="4310" y="4270"/>
                </a:lnTo>
                <a:lnTo>
                  <a:pt x="4310" y="4274"/>
                </a:lnTo>
                <a:lnTo>
                  <a:pt x="4312" y="4278"/>
                </a:lnTo>
                <a:lnTo>
                  <a:pt x="4316" y="4280"/>
                </a:lnTo>
                <a:close/>
                <a:moveTo>
                  <a:pt x="4284" y="4188"/>
                </a:moveTo>
                <a:lnTo>
                  <a:pt x="4284" y="4188"/>
                </a:lnTo>
                <a:lnTo>
                  <a:pt x="4284" y="4196"/>
                </a:lnTo>
                <a:lnTo>
                  <a:pt x="4284" y="4200"/>
                </a:lnTo>
                <a:lnTo>
                  <a:pt x="4288" y="4204"/>
                </a:lnTo>
                <a:lnTo>
                  <a:pt x="4292" y="4204"/>
                </a:lnTo>
                <a:lnTo>
                  <a:pt x="4292" y="4202"/>
                </a:lnTo>
                <a:lnTo>
                  <a:pt x="4292" y="4200"/>
                </a:lnTo>
                <a:lnTo>
                  <a:pt x="4292" y="4194"/>
                </a:lnTo>
                <a:lnTo>
                  <a:pt x="4290" y="4190"/>
                </a:lnTo>
                <a:lnTo>
                  <a:pt x="4288" y="4186"/>
                </a:lnTo>
                <a:lnTo>
                  <a:pt x="4286" y="4186"/>
                </a:lnTo>
                <a:lnTo>
                  <a:pt x="4284" y="4186"/>
                </a:lnTo>
                <a:lnTo>
                  <a:pt x="4284" y="4188"/>
                </a:lnTo>
                <a:close/>
                <a:moveTo>
                  <a:pt x="4294" y="4192"/>
                </a:moveTo>
                <a:lnTo>
                  <a:pt x="4294" y="4192"/>
                </a:lnTo>
                <a:lnTo>
                  <a:pt x="4296" y="4194"/>
                </a:lnTo>
                <a:lnTo>
                  <a:pt x="4300" y="4192"/>
                </a:lnTo>
                <a:lnTo>
                  <a:pt x="4304" y="4192"/>
                </a:lnTo>
                <a:lnTo>
                  <a:pt x="4306" y="4192"/>
                </a:lnTo>
                <a:lnTo>
                  <a:pt x="4308" y="4192"/>
                </a:lnTo>
                <a:lnTo>
                  <a:pt x="4308" y="4190"/>
                </a:lnTo>
                <a:lnTo>
                  <a:pt x="4306" y="4188"/>
                </a:lnTo>
                <a:lnTo>
                  <a:pt x="4304" y="4188"/>
                </a:lnTo>
                <a:lnTo>
                  <a:pt x="4302" y="4186"/>
                </a:lnTo>
                <a:lnTo>
                  <a:pt x="4300" y="4184"/>
                </a:lnTo>
                <a:lnTo>
                  <a:pt x="4298" y="4180"/>
                </a:lnTo>
                <a:lnTo>
                  <a:pt x="4296" y="4178"/>
                </a:lnTo>
                <a:lnTo>
                  <a:pt x="4294" y="4180"/>
                </a:lnTo>
                <a:lnTo>
                  <a:pt x="4294" y="4182"/>
                </a:lnTo>
                <a:lnTo>
                  <a:pt x="4294" y="4186"/>
                </a:lnTo>
                <a:lnTo>
                  <a:pt x="4294" y="4188"/>
                </a:lnTo>
                <a:lnTo>
                  <a:pt x="4292" y="4188"/>
                </a:lnTo>
                <a:lnTo>
                  <a:pt x="4294" y="4192"/>
                </a:lnTo>
                <a:close/>
                <a:moveTo>
                  <a:pt x="4306" y="4210"/>
                </a:moveTo>
                <a:lnTo>
                  <a:pt x="4306" y="4210"/>
                </a:lnTo>
                <a:lnTo>
                  <a:pt x="4306" y="4208"/>
                </a:lnTo>
                <a:lnTo>
                  <a:pt x="4306" y="4206"/>
                </a:lnTo>
                <a:lnTo>
                  <a:pt x="4306" y="4204"/>
                </a:lnTo>
                <a:lnTo>
                  <a:pt x="4304" y="4204"/>
                </a:lnTo>
                <a:lnTo>
                  <a:pt x="4302" y="4206"/>
                </a:lnTo>
                <a:lnTo>
                  <a:pt x="4302" y="4208"/>
                </a:lnTo>
                <a:lnTo>
                  <a:pt x="4304" y="4208"/>
                </a:lnTo>
                <a:lnTo>
                  <a:pt x="4306" y="4210"/>
                </a:lnTo>
                <a:close/>
                <a:moveTo>
                  <a:pt x="4108" y="4082"/>
                </a:moveTo>
                <a:lnTo>
                  <a:pt x="4108" y="4082"/>
                </a:lnTo>
                <a:lnTo>
                  <a:pt x="4088" y="4080"/>
                </a:lnTo>
                <a:lnTo>
                  <a:pt x="4074" y="4080"/>
                </a:lnTo>
                <a:lnTo>
                  <a:pt x="4070" y="4082"/>
                </a:lnTo>
                <a:lnTo>
                  <a:pt x="4066" y="4086"/>
                </a:lnTo>
                <a:lnTo>
                  <a:pt x="4066" y="4090"/>
                </a:lnTo>
                <a:lnTo>
                  <a:pt x="4066" y="4098"/>
                </a:lnTo>
                <a:lnTo>
                  <a:pt x="4066" y="4104"/>
                </a:lnTo>
                <a:lnTo>
                  <a:pt x="4068" y="4106"/>
                </a:lnTo>
                <a:lnTo>
                  <a:pt x="4072" y="4108"/>
                </a:lnTo>
                <a:lnTo>
                  <a:pt x="4082" y="4106"/>
                </a:lnTo>
                <a:lnTo>
                  <a:pt x="4094" y="4106"/>
                </a:lnTo>
                <a:lnTo>
                  <a:pt x="4098" y="4106"/>
                </a:lnTo>
                <a:lnTo>
                  <a:pt x="4104" y="4108"/>
                </a:lnTo>
                <a:lnTo>
                  <a:pt x="4114" y="4106"/>
                </a:lnTo>
                <a:lnTo>
                  <a:pt x="4124" y="4100"/>
                </a:lnTo>
                <a:lnTo>
                  <a:pt x="4128" y="4096"/>
                </a:lnTo>
                <a:lnTo>
                  <a:pt x="4130" y="4092"/>
                </a:lnTo>
                <a:lnTo>
                  <a:pt x="4128" y="4088"/>
                </a:lnTo>
                <a:lnTo>
                  <a:pt x="4124" y="4086"/>
                </a:lnTo>
                <a:lnTo>
                  <a:pt x="4118" y="4084"/>
                </a:lnTo>
                <a:lnTo>
                  <a:pt x="4108" y="4082"/>
                </a:lnTo>
                <a:close/>
                <a:moveTo>
                  <a:pt x="4132" y="4100"/>
                </a:moveTo>
                <a:lnTo>
                  <a:pt x="4132" y="4100"/>
                </a:lnTo>
                <a:lnTo>
                  <a:pt x="4134" y="4100"/>
                </a:lnTo>
                <a:lnTo>
                  <a:pt x="4138" y="4100"/>
                </a:lnTo>
                <a:lnTo>
                  <a:pt x="4142" y="4098"/>
                </a:lnTo>
                <a:lnTo>
                  <a:pt x="4142" y="4096"/>
                </a:lnTo>
                <a:lnTo>
                  <a:pt x="4140" y="4096"/>
                </a:lnTo>
                <a:lnTo>
                  <a:pt x="4136" y="4096"/>
                </a:lnTo>
                <a:lnTo>
                  <a:pt x="4132" y="4098"/>
                </a:lnTo>
                <a:lnTo>
                  <a:pt x="4132" y="4100"/>
                </a:lnTo>
                <a:close/>
                <a:moveTo>
                  <a:pt x="4158" y="4118"/>
                </a:moveTo>
                <a:lnTo>
                  <a:pt x="4158" y="4118"/>
                </a:lnTo>
                <a:lnTo>
                  <a:pt x="4158" y="4120"/>
                </a:lnTo>
                <a:lnTo>
                  <a:pt x="4160" y="4120"/>
                </a:lnTo>
                <a:lnTo>
                  <a:pt x="4166" y="4118"/>
                </a:lnTo>
                <a:lnTo>
                  <a:pt x="4170" y="4116"/>
                </a:lnTo>
                <a:lnTo>
                  <a:pt x="4170" y="4114"/>
                </a:lnTo>
                <a:lnTo>
                  <a:pt x="4162" y="4114"/>
                </a:lnTo>
                <a:lnTo>
                  <a:pt x="4158" y="4116"/>
                </a:lnTo>
                <a:lnTo>
                  <a:pt x="4158" y="4118"/>
                </a:lnTo>
                <a:close/>
                <a:moveTo>
                  <a:pt x="4228" y="4096"/>
                </a:moveTo>
                <a:lnTo>
                  <a:pt x="4228" y="4096"/>
                </a:lnTo>
                <a:lnTo>
                  <a:pt x="4230" y="4096"/>
                </a:lnTo>
                <a:lnTo>
                  <a:pt x="4232" y="4096"/>
                </a:lnTo>
                <a:lnTo>
                  <a:pt x="4234" y="4094"/>
                </a:lnTo>
                <a:lnTo>
                  <a:pt x="4236" y="4090"/>
                </a:lnTo>
                <a:lnTo>
                  <a:pt x="4234" y="4090"/>
                </a:lnTo>
                <a:lnTo>
                  <a:pt x="4232" y="4090"/>
                </a:lnTo>
                <a:lnTo>
                  <a:pt x="4228" y="4094"/>
                </a:lnTo>
                <a:lnTo>
                  <a:pt x="4228" y="4096"/>
                </a:lnTo>
                <a:close/>
                <a:moveTo>
                  <a:pt x="4232" y="4104"/>
                </a:moveTo>
                <a:lnTo>
                  <a:pt x="4232" y="4104"/>
                </a:lnTo>
                <a:lnTo>
                  <a:pt x="4234" y="4104"/>
                </a:lnTo>
                <a:lnTo>
                  <a:pt x="4234" y="4102"/>
                </a:lnTo>
                <a:lnTo>
                  <a:pt x="4234" y="4100"/>
                </a:lnTo>
                <a:lnTo>
                  <a:pt x="4234" y="4098"/>
                </a:lnTo>
                <a:lnTo>
                  <a:pt x="4232" y="4098"/>
                </a:lnTo>
                <a:lnTo>
                  <a:pt x="4230" y="4100"/>
                </a:lnTo>
                <a:lnTo>
                  <a:pt x="4230" y="4102"/>
                </a:lnTo>
                <a:lnTo>
                  <a:pt x="4232" y="4104"/>
                </a:lnTo>
                <a:close/>
                <a:moveTo>
                  <a:pt x="4266" y="4164"/>
                </a:moveTo>
                <a:lnTo>
                  <a:pt x="4266" y="4164"/>
                </a:lnTo>
                <a:lnTo>
                  <a:pt x="4266" y="4166"/>
                </a:lnTo>
                <a:lnTo>
                  <a:pt x="4264" y="4168"/>
                </a:lnTo>
                <a:lnTo>
                  <a:pt x="4266" y="4170"/>
                </a:lnTo>
                <a:lnTo>
                  <a:pt x="4268" y="4170"/>
                </a:lnTo>
                <a:lnTo>
                  <a:pt x="4268" y="4166"/>
                </a:lnTo>
                <a:lnTo>
                  <a:pt x="4268" y="4164"/>
                </a:lnTo>
                <a:lnTo>
                  <a:pt x="4266" y="4164"/>
                </a:lnTo>
                <a:close/>
                <a:moveTo>
                  <a:pt x="4250" y="4144"/>
                </a:moveTo>
                <a:lnTo>
                  <a:pt x="4250" y="4144"/>
                </a:lnTo>
                <a:lnTo>
                  <a:pt x="4250" y="4148"/>
                </a:lnTo>
                <a:lnTo>
                  <a:pt x="4252" y="4148"/>
                </a:lnTo>
                <a:lnTo>
                  <a:pt x="4254" y="4148"/>
                </a:lnTo>
                <a:lnTo>
                  <a:pt x="4254" y="4146"/>
                </a:lnTo>
                <a:lnTo>
                  <a:pt x="4254" y="4144"/>
                </a:lnTo>
                <a:lnTo>
                  <a:pt x="4252" y="4144"/>
                </a:lnTo>
                <a:lnTo>
                  <a:pt x="4250" y="4144"/>
                </a:lnTo>
                <a:close/>
                <a:moveTo>
                  <a:pt x="4242" y="4134"/>
                </a:moveTo>
                <a:lnTo>
                  <a:pt x="4242" y="4134"/>
                </a:lnTo>
                <a:lnTo>
                  <a:pt x="4242" y="4138"/>
                </a:lnTo>
                <a:lnTo>
                  <a:pt x="4244" y="4140"/>
                </a:lnTo>
                <a:lnTo>
                  <a:pt x="4246" y="4142"/>
                </a:lnTo>
                <a:lnTo>
                  <a:pt x="4248" y="4140"/>
                </a:lnTo>
                <a:lnTo>
                  <a:pt x="4248" y="4138"/>
                </a:lnTo>
                <a:lnTo>
                  <a:pt x="4246" y="4134"/>
                </a:lnTo>
                <a:lnTo>
                  <a:pt x="4242" y="4134"/>
                </a:lnTo>
                <a:close/>
                <a:moveTo>
                  <a:pt x="4282" y="4154"/>
                </a:moveTo>
                <a:lnTo>
                  <a:pt x="4282" y="4154"/>
                </a:lnTo>
                <a:lnTo>
                  <a:pt x="4286" y="4154"/>
                </a:lnTo>
                <a:lnTo>
                  <a:pt x="4288" y="4152"/>
                </a:lnTo>
                <a:lnTo>
                  <a:pt x="4288" y="4150"/>
                </a:lnTo>
                <a:lnTo>
                  <a:pt x="4286" y="4146"/>
                </a:lnTo>
                <a:lnTo>
                  <a:pt x="4282" y="4146"/>
                </a:lnTo>
                <a:lnTo>
                  <a:pt x="4280" y="4148"/>
                </a:lnTo>
                <a:lnTo>
                  <a:pt x="4280" y="4152"/>
                </a:lnTo>
                <a:lnTo>
                  <a:pt x="4282" y="4154"/>
                </a:lnTo>
                <a:close/>
                <a:moveTo>
                  <a:pt x="4284" y="4126"/>
                </a:moveTo>
                <a:lnTo>
                  <a:pt x="4284" y="4126"/>
                </a:lnTo>
                <a:lnTo>
                  <a:pt x="4286" y="4124"/>
                </a:lnTo>
                <a:lnTo>
                  <a:pt x="4286" y="4122"/>
                </a:lnTo>
                <a:lnTo>
                  <a:pt x="4284" y="4118"/>
                </a:lnTo>
                <a:lnTo>
                  <a:pt x="4282" y="4118"/>
                </a:lnTo>
                <a:lnTo>
                  <a:pt x="4280" y="4120"/>
                </a:lnTo>
                <a:lnTo>
                  <a:pt x="4280" y="4124"/>
                </a:lnTo>
                <a:lnTo>
                  <a:pt x="4284" y="4126"/>
                </a:lnTo>
                <a:close/>
                <a:moveTo>
                  <a:pt x="1780" y="2486"/>
                </a:moveTo>
                <a:lnTo>
                  <a:pt x="1780" y="2486"/>
                </a:lnTo>
                <a:lnTo>
                  <a:pt x="1790" y="2488"/>
                </a:lnTo>
                <a:lnTo>
                  <a:pt x="1794" y="2486"/>
                </a:lnTo>
                <a:lnTo>
                  <a:pt x="1796" y="2484"/>
                </a:lnTo>
                <a:lnTo>
                  <a:pt x="1800" y="2484"/>
                </a:lnTo>
                <a:lnTo>
                  <a:pt x="1802" y="2484"/>
                </a:lnTo>
                <a:lnTo>
                  <a:pt x="1802" y="2480"/>
                </a:lnTo>
                <a:lnTo>
                  <a:pt x="1800" y="2474"/>
                </a:lnTo>
                <a:lnTo>
                  <a:pt x="1796" y="2470"/>
                </a:lnTo>
                <a:lnTo>
                  <a:pt x="1794" y="2466"/>
                </a:lnTo>
                <a:lnTo>
                  <a:pt x="1794" y="2464"/>
                </a:lnTo>
                <a:lnTo>
                  <a:pt x="1792" y="2460"/>
                </a:lnTo>
                <a:lnTo>
                  <a:pt x="1788" y="2456"/>
                </a:lnTo>
                <a:lnTo>
                  <a:pt x="1782" y="2448"/>
                </a:lnTo>
                <a:lnTo>
                  <a:pt x="1778" y="2440"/>
                </a:lnTo>
                <a:lnTo>
                  <a:pt x="1774" y="2434"/>
                </a:lnTo>
                <a:lnTo>
                  <a:pt x="1770" y="2430"/>
                </a:lnTo>
                <a:lnTo>
                  <a:pt x="1766" y="2428"/>
                </a:lnTo>
                <a:lnTo>
                  <a:pt x="1754" y="2426"/>
                </a:lnTo>
                <a:lnTo>
                  <a:pt x="1744" y="2420"/>
                </a:lnTo>
                <a:lnTo>
                  <a:pt x="1738" y="2414"/>
                </a:lnTo>
                <a:lnTo>
                  <a:pt x="1738" y="2412"/>
                </a:lnTo>
                <a:lnTo>
                  <a:pt x="1738" y="2408"/>
                </a:lnTo>
                <a:lnTo>
                  <a:pt x="1740" y="2406"/>
                </a:lnTo>
                <a:lnTo>
                  <a:pt x="1738" y="2404"/>
                </a:lnTo>
                <a:lnTo>
                  <a:pt x="1732" y="2398"/>
                </a:lnTo>
                <a:lnTo>
                  <a:pt x="1724" y="2390"/>
                </a:lnTo>
                <a:lnTo>
                  <a:pt x="1720" y="2384"/>
                </a:lnTo>
                <a:lnTo>
                  <a:pt x="1716" y="2376"/>
                </a:lnTo>
                <a:lnTo>
                  <a:pt x="1712" y="2372"/>
                </a:lnTo>
                <a:lnTo>
                  <a:pt x="1704" y="2368"/>
                </a:lnTo>
                <a:lnTo>
                  <a:pt x="1680" y="2362"/>
                </a:lnTo>
                <a:lnTo>
                  <a:pt x="1656" y="2356"/>
                </a:lnTo>
                <a:lnTo>
                  <a:pt x="1646" y="2354"/>
                </a:lnTo>
                <a:lnTo>
                  <a:pt x="1640" y="2350"/>
                </a:lnTo>
                <a:lnTo>
                  <a:pt x="1632" y="2344"/>
                </a:lnTo>
                <a:lnTo>
                  <a:pt x="1620" y="2340"/>
                </a:lnTo>
                <a:lnTo>
                  <a:pt x="1608" y="2340"/>
                </a:lnTo>
                <a:lnTo>
                  <a:pt x="1602" y="2340"/>
                </a:lnTo>
                <a:lnTo>
                  <a:pt x="1596" y="2342"/>
                </a:lnTo>
                <a:lnTo>
                  <a:pt x="1596" y="2344"/>
                </a:lnTo>
                <a:lnTo>
                  <a:pt x="1596" y="2346"/>
                </a:lnTo>
                <a:lnTo>
                  <a:pt x="1600" y="2354"/>
                </a:lnTo>
                <a:lnTo>
                  <a:pt x="1608" y="2358"/>
                </a:lnTo>
                <a:lnTo>
                  <a:pt x="1612" y="2360"/>
                </a:lnTo>
                <a:lnTo>
                  <a:pt x="1618" y="2358"/>
                </a:lnTo>
                <a:lnTo>
                  <a:pt x="1626" y="2358"/>
                </a:lnTo>
                <a:lnTo>
                  <a:pt x="1632" y="2358"/>
                </a:lnTo>
                <a:lnTo>
                  <a:pt x="1634" y="2360"/>
                </a:lnTo>
                <a:lnTo>
                  <a:pt x="1630" y="2360"/>
                </a:lnTo>
                <a:lnTo>
                  <a:pt x="1624" y="2362"/>
                </a:lnTo>
                <a:lnTo>
                  <a:pt x="1618" y="2364"/>
                </a:lnTo>
                <a:lnTo>
                  <a:pt x="1616" y="2366"/>
                </a:lnTo>
                <a:lnTo>
                  <a:pt x="1616" y="2368"/>
                </a:lnTo>
                <a:lnTo>
                  <a:pt x="1618" y="2372"/>
                </a:lnTo>
                <a:lnTo>
                  <a:pt x="1622" y="2374"/>
                </a:lnTo>
                <a:lnTo>
                  <a:pt x="1622" y="2376"/>
                </a:lnTo>
                <a:lnTo>
                  <a:pt x="1620" y="2378"/>
                </a:lnTo>
                <a:lnTo>
                  <a:pt x="1616" y="2380"/>
                </a:lnTo>
                <a:lnTo>
                  <a:pt x="1614" y="2382"/>
                </a:lnTo>
                <a:lnTo>
                  <a:pt x="1616" y="2384"/>
                </a:lnTo>
                <a:lnTo>
                  <a:pt x="1618" y="2384"/>
                </a:lnTo>
                <a:lnTo>
                  <a:pt x="1620" y="2384"/>
                </a:lnTo>
                <a:lnTo>
                  <a:pt x="1624" y="2382"/>
                </a:lnTo>
                <a:lnTo>
                  <a:pt x="1630" y="2380"/>
                </a:lnTo>
                <a:lnTo>
                  <a:pt x="1632" y="2382"/>
                </a:lnTo>
                <a:lnTo>
                  <a:pt x="1634" y="2384"/>
                </a:lnTo>
                <a:lnTo>
                  <a:pt x="1636" y="2388"/>
                </a:lnTo>
                <a:lnTo>
                  <a:pt x="1638" y="2386"/>
                </a:lnTo>
                <a:lnTo>
                  <a:pt x="1642" y="2382"/>
                </a:lnTo>
                <a:lnTo>
                  <a:pt x="1644" y="2382"/>
                </a:lnTo>
                <a:lnTo>
                  <a:pt x="1646" y="2382"/>
                </a:lnTo>
                <a:lnTo>
                  <a:pt x="1648" y="2384"/>
                </a:lnTo>
                <a:lnTo>
                  <a:pt x="1646" y="2388"/>
                </a:lnTo>
                <a:lnTo>
                  <a:pt x="1644" y="2392"/>
                </a:lnTo>
                <a:lnTo>
                  <a:pt x="1644" y="2396"/>
                </a:lnTo>
                <a:lnTo>
                  <a:pt x="1646" y="2398"/>
                </a:lnTo>
                <a:lnTo>
                  <a:pt x="1648" y="2398"/>
                </a:lnTo>
                <a:lnTo>
                  <a:pt x="1652" y="2398"/>
                </a:lnTo>
                <a:lnTo>
                  <a:pt x="1656" y="2394"/>
                </a:lnTo>
                <a:lnTo>
                  <a:pt x="1662" y="2392"/>
                </a:lnTo>
                <a:lnTo>
                  <a:pt x="1664" y="2394"/>
                </a:lnTo>
                <a:lnTo>
                  <a:pt x="1666" y="2398"/>
                </a:lnTo>
                <a:lnTo>
                  <a:pt x="1668" y="2402"/>
                </a:lnTo>
                <a:lnTo>
                  <a:pt x="1670" y="2404"/>
                </a:lnTo>
                <a:lnTo>
                  <a:pt x="1676" y="2408"/>
                </a:lnTo>
                <a:lnTo>
                  <a:pt x="1678" y="2410"/>
                </a:lnTo>
                <a:lnTo>
                  <a:pt x="1674" y="2412"/>
                </a:lnTo>
                <a:lnTo>
                  <a:pt x="1670" y="2416"/>
                </a:lnTo>
                <a:lnTo>
                  <a:pt x="1668" y="2420"/>
                </a:lnTo>
                <a:lnTo>
                  <a:pt x="1670" y="2424"/>
                </a:lnTo>
                <a:lnTo>
                  <a:pt x="1676" y="2424"/>
                </a:lnTo>
                <a:lnTo>
                  <a:pt x="1688" y="2422"/>
                </a:lnTo>
                <a:lnTo>
                  <a:pt x="1692" y="2424"/>
                </a:lnTo>
                <a:lnTo>
                  <a:pt x="1694" y="2428"/>
                </a:lnTo>
                <a:lnTo>
                  <a:pt x="1696" y="2432"/>
                </a:lnTo>
                <a:lnTo>
                  <a:pt x="1700" y="2434"/>
                </a:lnTo>
                <a:lnTo>
                  <a:pt x="1702" y="2434"/>
                </a:lnTo>
                <a:lnTo>
                  <a:pt x="1702" y="2438"/>
                </a:lnTo>
                <a:lnTo>
                  <a:pt x="1702" y="2444"/>
                </a:lnTo>
                <a:lnTo>
                  <a:pt x="1706" y="2448"/>
                </a:lnTo>
                <a:lnTo>
                  <a:pt x="1710" y="2452"/>
                </a:lnTo>
                <a:lnTo>
                  <a:pt x="1716" y="2452"/>
                </a:lnTo>
                <a:lnTo>
                  <a:pt x="1722" y="2450"/>
                </a:lnTo>
                <a:lnTo>
                  <a:pt x="1728" y="2450"/>
                </a:lnTo>
                <a:lnTo>
                  <a:pt x="1730" y="2452"/>
                </a:lnTo>
                <a:lnTo>
                  <a:pt x="1728" y="2456"/>
                </a:lnTo>
                <a:lnTo>
                  <a:pt x="1728" y="2458"/>
                </a:lnTo>
                <a:lnTo>
                  <a:pt x="1728" y="2460"/>
                </a:lnTo>
                <a:lnTo>
                  <a:pt x="1730" y="2466"/>
                </a:lnTo>
                <a:lnTo>
                  <a:pt x="1738" y="2472"/>
                </a:lnTo>
                <a:lnTo>
                  <a:pt x="1750" y="2474"/>
                </a:lnTo>
                <a:lnTo>
                  <a:pt x="1758" y="2476"/>
                </a:lnTo>
                <a:lnTo>
                  <a:pt x="1764" y="2480"/>
                </a:lnTo>
                <a:lnTo>
                  <a:pt x="1770" y="2482"/>
                </a:lnTo>
                <a:lnTo>
                  <a:pt x="1780" y="2486"/>
                </a:lnTo>
                <a:close/>
                <a:moveTo>
                  <a:pt x="1446" y="2194"/>
                </a:moveTo>
                <a:lnTo>
                  <a:pt x="1446" y="2194"/>
                </a:lnTo>
                <a:lnTo>
                  <a:pt x="1450" y="2192"/>
                </a:lnTo>
                <a:lnTo>
                  <a:pt x="1452" y="2188"/>
                </a:lnTo>
                <a:lnTo>
                  <a:pt x="1454" y="2178"/>
                </a:lnTo>
                <a:lnTo>
                  <a:pt x="1452" y="2168"/>
                </a:lnTo>
                <a:lnTo>
                  <a:pt x="1454" y="2162"/>
                </a:lnTo>
                <a:lnTo>
                  <a:pt x="1454" y="2158"/>
                </a:lnTo>
                <a:lnTo>
                  <a:pt x="1460" y="2144"/>
                </a:lnTo>
                <a:lnTo>
                  <a:pt x="1460" y="2140"/>
                </a:lnTo>
                <a:lnTo>
                  <a:pt x="1458" y="2140"/>
                </a:lnTo>
                <a:lnTo>
                  <a:pt x="1452" y="2144"/>
                </a:lnTo>
                <a:lnTo>
                  <a:pt x="1446" y="2144"/>
                </a:lnTo>
                <a:lnTo>
                  <a:pt x="1442" y="2146"/>
                </a:lnTo>
                <a:lnTo>
                  <a:pt x="1444" y="2148"/>
                </a:lnTo>
                <a:lnTo>
                  <a:pt x="1446" y="2154"/>
                </a:lnTo>
                <a:lnTo>
                  <a:pt x="1446" y="2160"/>
                </a:lnTo>
                <a:lnTo>
                  <a:pt x="1442" y="2166"/>
                </a:lnTo>
                <a:lnTo>
                  <a:pt x="1434" y="2168"/>
                </a:lnTo>
                <a:lnTo>
                  <a:pt x="1428" y="2170"/>
                </a:lnTo>
                <a:lnTo>
                  <a:pt x="1422" y="2168"/>
                </a:lnTo>
                <a:lnTo>
                  <a:pt x="1422" y="2166"/>
                </a:lnTo>
                <a:lnTo>
                  <a:pt x="1428" y="2164"/>
                </a:lnTo>
                <a:lnTo>
                  <a:pt x="1436" y="2162"/>
                </a:lnTo>
                <a:lnTo>
                  <a:pt x="1440" y="2156"/>
                </a:lnTo>
                <a:lnTo>
                  <a:pt x="1440" y="2152"/>
                </a:lnTo>
                <a:lnTo>
                  <a:pt x="1436" y="2144"/>
                </a:lnTo>
                <a:lnTo>
                  <a:pt x="1432" y="2142"/>
                </a:lnTo>
                <a:lnTo>
                  <a:pt x="1430" y="2142"/>
                </a:lnTo>
                <a:lnTo>
                  <a:pt x="1428" y="2142"/>
                </a:lnTo>
                <a:lnTo>
                  <a:pt x="1426" y="2140"/>
                </a:lnTo>
                <a:lnTo>
                  <a:pt x="1422" y="2138"/>
                </a:lnTo>
                <a:lnTo>
                  <a:pt x="1420" y="2140"/>
                </a:lnTo>
                <a:lnTo>
                  <a:pt x="1418" y="2140"/>
                </a:lnTo>
                <a:lnTo>
                  <a:pt x="1414" y="2138"/>
                </a:lnTo>
                <a:lnTo>
                  <a:pt x="1410" y="2136"/>
                </a:lnTo>
                <a:lnTo>
                  <a:pt x="1406" y="2136"/>
                </a:lnTo>
                <a:lnTo>
                  <a:pt x="1404" y="2138"/>
                </a:lnTo>
                <a:lnTo>
                  <a:pt x="1406" y="2142"/>
                </a:lnTo>
                <a:lnTo>
                  <a:pt x="1404" y="2146"/>
                </a:lnTo>
                <a:lnTo>
                  <a:pt x="1404" y="2152"/>
                </a:lnTo>
                <a:lnTo>
                  <a:pt x="1404" y="2156"/>
                </a:lnTo>
                <a:lnTo>
                  <a:pt x="1406" y="2164"/>
                </a:lnTo>
                <a:lnTo>
                  <a:pt x="1410" y="2170"/>
                </a:lnTo>
                <a:lnTo>
                  <a:pt x="1408" y="2172"/>
                </a:lnTo>
                <a:lnTo>
                  <a:pt x="1410" y="2178"/>
                </a:lnTo>
                <a:lnTo>
                  <a:pt x="1414" y="2180"/>
                </a:lnTo>
                <a:lnTo>
                  <a:pt x="1418" y="2180"/>
                </a:lnTo>
                <a:lnTo>
                  <a:pt x="1422" y="2180"/>
                </a:lnTo>
                <a:lnTo>
                  <a:pt x="1426" y="2184"/>
                </a:lnTo>
                <a:lnTo>
                  <a:pt x="1428" y="2186"/>
                </a:lnTo>
                <a:lnTo>
                  <a:pt x="1426" y="2186"/>
                </a:lnTo>
                <a:lnTo>
                  <a:pt x="1422" y="2186"/>
                </a:lnTo>
                <a:lnTo>
                  <a:pt x="1418" y="2186"/>
                </a:lnTo>
                <a:lnTo>
                  <a:pt x="1418" y="2188"/>
                </a:lnTo>
                <a:lnTo>
                  <a:pt x="1422" y="2192"/>
                </a:lnTo>
                <a:lnTo>
                  <a:pt x="1426" y="2196"/>
                </a:lnTo>
                <a:lnTo>
                  <a:pt x="1426" y="2198"/>
                </a:lnTo>
                <a:lnTo>
                  <a:pt x="1428" y="2198"/>
                </a:lnTo>
                <a:lnTo>
                  <a:pt x="1434" y="2200"/>
                </a:lnTo>
                <a:lnTo>
                  <a:pt x="1438" y="2198"/>
                </a:lnTo>
                <a:lnTo>
                  <a:pt x="1440" y="2198"/>
                </a:lnTo>
                <a:lnTo>
                  <a:pt x="1442" y="2196"/>
                </a:lnTo>
                <a:lnTo>
                  <a:pt x="1446" y="2194"/>
                </a:lnTo>
                <a:close/>
                <a:moveTo>
                  <a:pt x="1478" y="2250"/>
                </a:moveTo>
                <a:lnTo>
                  <a:pt x="1478" y="2250"/>
                </a:lnTo>
                <a:lnTo>
                  <a:pt x="1480" y="2246"/>
                </a:lnTo>
                <a:lnTo>
                  <a:pt x="1480" y="2244"/>
                </a:lnTo>
                <a:lnTo>
                  <a:pt x="1478" y="2244"/>
                </a:lnTo>
                <a:lnTo>
                  <a:pt x="1476" y="2244"/>
                </a:lnTo>
                <a:lnTo>
                  <a:pt x="1472" y="2246"/>
                </a:lnTo>
                <a:lnTo>
                  <a:pt x="1472" y="2244"/>
                </a:lnTo>
                <a:lnTo>
                  <a:pt x="1470" y="2242"/>
                </a:lnTo>
                <a:lnTo>
                  <a:pt x="1468" y="2240"/>
                </a:lnTo>
                <a:lnTo>
                  <a:pt x="1464" y="2238"/>
                </a:lnTo>
                <a:lnTo>
                  <a:pt x="1460" y="2234"/>
                </a:lnTo>
                <a:lnTo>
                  <a:pt x="1458" y="2230"/>
                </a:lnTo>
                <a:lnTo>
                  <a:pt x="1460" y="2224"/>
                </a:lnTo>
                <a:lnTo>
                  <a:pt x="1460" y="2222"/>
                </a:lnTo>
                <a:lnTo>
                  <a:pt x="1458" y="2222"/>
                </a:lnTo>
                <a:lnTo>
                  <a:pt x="1454" y="2220"/>
                </a:lnTo>
                <a:lnTo>
                  <a:pt x="1452" y="2216"/>
                </a:lnTo>
                <a:lnTo>
                  <a:pt x="1456" y="2216"/>
                </a:lnTo>
                <a:lnTo>
                  <a:pt x="1460" y="2216"/>
                </a:lnTo>
                <a:lnTo>
                  <a:pt x="1464" y="2214"/>
                </a:lnTo>
                <a:lnTo>
                  <a:pt x="1464" y="2212"/>
                </a:lnTo>
                <a:lnTo>
                  <a:pt x="1464" y="2210"/>
                </a:lnTo>
                <a:lnTo>
                  <a:pt x="1462" y="2210"/>
                </a:lnTo>
                <a:lnTo>
                  <a:pt x="1464" y="2206"/>
                </a:lnTo>
                <a:lnTo>
                  <a:pt x="1464" y="2204"/>
                </a:lnTo>
                <a:lnTo>
                  <a:pt x="1462" y="2202"/>
                </a:lnTo>
                <a:lnTo>
                  <a:pt x="1460" y="2200"/>
                </a:lnTo>
                <a:lnTo>
                  <a:pt x="1458" y="2198"/>
                </a:lnTo>
                <a:lnTo>
                  <a:pt x="1458" y="2196"/>
                </a:lnTo>
                <a:lnTo>
                  <a:pt x="1456" y="2194"/>
                </a:lnTo>
                <a:lnTo>
                  <a:pt x="1454" y="2194"/>
                </a:lnTo>
                <a:lnTo>
                  <a:pt x="1448" y="2198"/>
                </a:lnTo>
                <a:lnTo>
                  <a:pt x="1446" y="2200"/>
                </a:lnTo>
                <a:lnTo>
                  <a:pt x="1442" y="2202"/>
                </a:lnTo>
                <a:lnTo>
                  <a:pt x="1434" y="2204"/>
                </a:lnTo>
                <a:lnTo>
                  <a:pt x="1428" y="2204"/>
                </a:lnTo>
                <a:lnTo>
                  <a:pt x="1426" y="2204"/>
                </a:lnTo>
                <a:lnTo>
                  <a:pt x="1428" y="2206"/>
                </a:lnTo>
                <a:lnTo>
                  <a:pt x="1430" y="2208"/>
                </a:lnTo>
                <a:lnTo>
                  <a:pt x="1436" y="2208"/>
                </a:lnTo>
                <a:lnTo>
                  <a:pt x="1440" y="2208"/>
                </a:lnTo>
                <a:lnTo>
                  <a:pt x="1442" y="2210"/>
                </a:lnTo>
                <a:lnTo>
                  <a:pt x="1442" y="2212"/>
                </a:lnTo>
                <a:lnTo>
                  <a:pt x="1438" y="2212"/>
                </a:lnTo>
                <a:lnTo>
                  <a:pt x="1436" y="2214"/>
                </a:lnTo>
                <a:lnTo>
                  <a:pt x="1436" y="2218"/>
                </a:lnTo>
                <a:lnTo>
                  <a:pt x="1440" y="2222"/>
                </a:lnTo>
                <a:lnTo>
                  <a:pt x="1444" y="2222"/>
                </a:lnTo>
                <a:lnTo>
                  <a:pt x="1448" y="2222"/>
                </a:lnTo>
                <a:lnTo>
                  <a:pt x="1448" y="2224"/>
                </a:lnTo>
                <a:lnTo>
                  <a:pt x="1446" y="2226"/>
                </a:lnTo>
                <a:lnTo>
                  <a:pt x="1446" y="2228"/>
                </a:lnTo>
                <a:lnTo>
                  <a:pt x="1450" y="2232"/>
                </a:lnTo>
                <a:lnTo>
                  <a:pt x="1460" y="2242"/>
                </a:lnTo>
                <a:lnTo>
                  <a:pt x="1466" y="2246"/>
                </a:lnTo>
                <a:lnTo>
                  <a:pt x="1466" y="2248"/>
                </a:lnTo>
                <a:lnTo>
                  <a:pt x="1466" y="2250"/>
                </a:lnTo>
                <a:lnTo>
                  <a:pt x="1468" y="2252"/>
                </a:lnTo>
                <a:lnTo>
                  <a:pt x="1470" y="2256"/>
                </a:lnTo>
                <a:lnTo>
                  <a:pt x="1472" y="2258"/>
                </a:lnTo>
                <a:lnTo>
                  <a:pt x="1476" y="2260"/>
                </a:lnTo>
                <a:lnTo>
                  <a:pt x="1480" y="2262"/>
                </a:lnTo>
                <a:lnTo>
                  <a:pt x="1486" y="2262"/>
                </a:lnTo>
                <a:lnTo>
                  <a:pt x="1488" y="2260"/>
                </a:lnTo>
                <a:lnTo>
                  <a:pt x="1488" y="2258"/>
                </a:lnTo>
                <a:lnTo>
                  <a:pt x="1486" y="2254"/>
                </a:lnTo>
                <a:lnTo>
                  <a:pt x="1482" y="2252"/>
                </a:lnTo>
                <a:lnTo>
                  <a:pt x="1480" y="2252"/>
                </a:lnTo>
                <a:lnTo>
                  <a:pt x="1478" y="2252"/>
                </a:lnTo>
                <a:lnTo>
                  <a:pt x="1478" y="2250"/>
                </a:lnTo>
                <a:close/>
                <a:moveTo>
                  <a:pt x="1658" y="2400"/>
                </a:moveTo>
                <a:lnTo>
                  <a:pt x="1658" y="2400"/>
                </a:lnTo>
                <a:lnTo>
                  <a:pt x="1656" y="2402"/>
                </a:lnTo>
                <a:lnTo>
                  <a:pt x="1656" y="2406"/>
                </a:lnTo>
                <a:lnTo>
                  <a:pt x="1660" y="2410"/>
                </a:lnTo>
                <a:lnTo>
                  <a:pt x="1664" y="2412"/>
                </a:lnTo>
                <a:lnTo>
                  <a:pt x="1668" y="2412"/>
                </a:lnTo>
                <a:lnTo>
                  <a:pt x="1668" y="2408"/>
                </a:lnTo>
                <a:lnTo>
                  <a:pt x="1666" y="2402"/>
                </a:lnTo>
                <a:lnTo>
                  <a:pt x="1662" y="2400"/>
                </a:lnTo>
                <a:lnTo>
                  <a:pt x="1660" y="2398"/>
                </a:lnTo>
                <a:lnTo>
                  <a:pt x="1658" y="2400"/>
                </a:lnTo>
                <a:close/>
                <a:moveTo>
                  <a:pt x="1514" y="2172"/>
                </a:moveTo>
                <a:lnTo>
                  <a:pt x="1514" y="2172"/>
                </a:lnTo>
                <a:lnTo>
                  <a:pt x="1508" y="2170"/>
                </a:lnTo>
                <a:lnTo>
                  <a:pt x="1508" y="2172"/>
                </a:lnTo>
                <a:lnTo>
                  <a:pt x="1512" y="2182"/>
                </a:lnTo>
                <a:lnTo>
                  <a:pt x="1516" y="2184"/>
                </a:lnTo>
                <a:lnTo>
                  <a:pt x="1520" y="2186"/>
                </a:lnTo>
                <a:lnTo>
                  <a:pt x="1524" y="2190"/>
                </a:lnTo>
                <a:lnTo>
                  <a:pt x="1528" y="2196"/>
                </a:lnTo>
                <a:lnTo>
                  <a:pt x="1532" y="2200"/>
                </a:lnTo>
                <a:lnTo>
                  <a:pt x="1534" y="2200"/>
                </a:lnTo>
                <a:lnTo>
                  <a:pt x="1536" y="2196"/>
                </a:lnTo>
                <a:lnTo>
                  <a:pt x="1536" y="2190"/>
                </a:lnTo>
                <a:lnTo>
                  <a:pt x="1532" y="2186"/>
                </a:lnTo>
                <a:lnTo>
                  <a:pt x="1528" y="2180"/>
                </a:lnTo>
                <a:lnTo>
                  <a:pt x="1514" y="2172"/>
                </a:lnTo>
                <a:close/>
                <a:moveTo>
                  <a:pt x="1548" y="2182"/>
                </a:moveTo>
                <a:lnTo>
                  <a:pt x="1548" y="2182"/>
                </a:lnTo>
                <a:lnTo>
                  <a:pt x="1538" y="2170"/>
                </a:lnTo>
                <a:lnTo>
                  <a:pt x="1526" y="2158"/>
                </a:lnTo>
                <a:lnTo>
                  <a:pt x="1520" y="2156"/>
                </a:lnTo>
                <a:lnTo>
                  <a:pt x="1518" y="2156"/>
                </a:lnTo>
                <a:lnTo>
                  <a:pt x="1518" y="2160"/>
                </a:lnTo>
                <a:lnTo>
                  <a:pt x="1520" y="2164"/>
                </a:lnTo>
                <a:lnTo>
                  <a:pt x="1524" y="2172"/>
                </a:lnTo>
                <a:lnTo>
                  <a:pt x="1526" y="2174"/>
                </a:lnTo>
                <a:lnTo>
                  <a:pt x="1530" y="2176"/>
                </a:lnTo>
                <a:lnTo>
                  <a:pt x="1532" y="2176"/>
                </a:lnTo>
                <a:lnTo>
                  <a:pt x="1536" y="2180"/>
                </a:lnTo>
                <a:lnTo>
                  <a:pt x="1542" y="2194"/>
                </a:lnTo>
                <a:lnTo>
                  <a:pt x="1544" y="2196"/>
                </a:lnTo>
                <a:lnTo>
                  <a:pt x="1548" y="2196"/>
                </a:lnTo>
                <a:lnTo>
                  <a:pt x="1550" y="2196"/>
                </a:lnTo>
                <a:lnTo>
                  <a:pt x="1550" y="2194"/>
                </a:lnTo>
                <a:lnTo>
                  <a:pt x="1548" y="2192"/>
                </a:lnTo>
                <a:lnTo>
                  <a:pt x="1550" y="2190"/>
                </a:lnTo>
                <a:lnTo>
                  <a:pt x="1550" y="2186"/>
                </a:lnTo>
                <a:lnTo>
                  <a:pt x="1548" y="2182"/>
                </a:lnTo>
                <a:close/>
                <a:moveTo>
                  <a:pt x="1518" y="2154"/>
                </a:moveTo>
                <a:lnTo>
                  <a:pt x="1518" y="2154"/>
                </a:lnTo>
                <a:lnTo>
                  <a:pt x="1520" y="2152"/>
                </a:lnTo>
                <a:lnTo>
                  <a:pt x="1518" y="2148"/>
                </a:lnTo>
                <a:lnTo>
                  <a:pt x="1516" y="2144"/>
                </a:lnTo>
                <a:lnTo>
                  <a:pt x="1510" y="2144"/>
                </a:lnTo>
                <a:lnTo>
                  <a:pt x="1506" y="2144"/>
                </a:lnTo>
                <a:lnTo>
                  <a:pt x="1502" y="2146"/>
                </a:lnTo>
                <a:lnTo>
                  <a:pt x="1500" y="2150"/>
                </a:lnTo>
                <a:lnTo>
                  <a:pt x="1500" y="2156"/>
                </a:lnTo>
                <a:lnTo>
                  <a:pt x="1500" y="2158"/>
                </a:lnTo>
                <a:lnTo>
                  <a:pt x="1502" y="2156"/>
                </a:lnTo>
                <a:lnTo>
                  <a:pt x="1504" y="2154"/>
                </a:lnTo>
                <a:lnTo>
                  <a:pt x="1508" y="2154"/>
                </a:lnTo>
                <a:lnTo>
                  <a:pt x="1512" y="2158"/>
                </a:lnTo>
                <a:lnTo>
                  <a:pt x="1514" y="2158"/>
                </a:lnTo>
                <a:lnTo>
                  <a:pt x="1518" y="2154"/>
                </a:lnTo>
                <a:close/>
                <a:moveTo>
                  <a:pt x="1568" y="2192"/>
                </a:moveTo>
                <a:lnTo>
                  <a:pt x="1568" y="2192"/>
                </a:lnTo>
                <a:lnTo>
                  <a:pt x="1566" y="2192"/>
                </a:lnTo>
                <a:lnTo>
                  <a:pt x="1566" y="2194"/>
                </a:lnTo>
                <a:lnTo>
                  <a:pt x="1566" y="2198"/>
                </a:lnTo>
                <a:lnTo>
                  <a:pt x="1566" y="2204"/>
                </a:lnTo>
                <a:lnTo>
                  <a:pt x="1564" y="2206"/>
                </a:lnTo>
                <a:lnTo>
                  <a:pt x="1562" y="2208"/>
                </a:lnTo>
                <a:lnTo>
                  <a:pt x="1560" y="2212"/>
                </a:lnTo>
                <a:lnTo>
                  <a:pt x="1560" y="2216"/>
                </a:lnTo>
                <a:lnTo>
                  <a:pt x="1562" y="2216"/>
                </a:lnTo>
                <a:lnTo>
                  <a:pt x="1566" y="2216"/>
                </a:lnTo>
                <a:lnTo>
                  <a:pt x="1570" y="2212"/>
                </a:lnTo>
                <a:lnTo>
                  <a:pt x="1572" y="2208"/>
                </a:lnTo>
                <a:lnTo>
                  <a:pt x="1574" y="2206"/>
                </a:lnTo>
                <a:lnTo>
                  <a:pt x="1576" y="2208"/>
                </a:lnTo>
                <a:lnTo>
                  <a:pt x="1576" y="2210"/>
                </a:lnTo>
                <a:lnTo>
                  <a:pt x="1576" y="2212"/>
                </a:lnTo>
                <a:lnTo>
                  <a:pt x="1572" y="2216"/>
                </a:lnTo>
                <a:lnTo>
                  <a:pt x="1566" y="2220"/>
                </a:lnTo>
                <a:lnTo>
                  <a:pt x="1566" y="2222"/>
                </a:lnTo>
                <a:lnTo>
                  <a:pt x="1568" y="2226"/>
                </a:lnTo>
                <a:lnTo>
                  <a:pt x="1572" y="2228"/>
                </a:lnTo>
                <a:lnTo>
                  <a:pt x="1576" y="2228"/>
                </a:lnTo>
                <a:lnTo>
                  <a:pt x="1578" y="2224"/>
                </a:lnTo>
                <a:lnTo>
                  <a:pt x="1580" y="2222"/>
                </a:lnTo>
                <a:lnTo>
                  <a:pt x="1580" y="2224"/>
                </a:lnTo>
                <a:lnTo>
                  <a:pt x="1580" y="2230"/>
                </a:lnTo>
                <a:lnTo>
                  <a:pt x="1580" y="2232"/>
                </a:lnTo>
                <a:lnTo>
                  <a:pt x="1582" y="2234"/>
                </a:lnTo>
                <a:lnTo>
                  <a:pt x="1586" y="2232"/>
                </a:lnTo>
                <a:lnTo>
                  <a:pt x="1586" y="2230"/>
                </a:lnTo>
                <a:lnTo>
                  <a:pt x="1588" y="2214"/>
                </a:lnTo>
                <a:lnTo>
                  <a:pt x="1586" y="2210"/>
                </a:lnTo>
                <a:lnTo>
                  <a:pt x="1584" y="2206"/>
                </a:lnTo>
                <a:lnTo>
                  <a:pt x="1578" y="2198"/>
                </a:lnTo>
                <a:lnTo>
                  <a:pt x="1572" y="2194"/>
                </a:lnTo>
                <a:lnTo>
                  <a:pt x="1568" y="2192"/>
                </a:lnTo>
                <a:close/>
                <a:moveTo>
                  <a:pt x="1560" y="2224"/>
                </a:moveTo>
                <a:lnTo>
                  <a:pt x="1560" y="2224"/>
                </a:lnTo>
                <a:lnTo>
                  <a:pt x="1562" y="2232"/>
                </a:lnTo>
                <a:lnTo>
                  <a:pt x="1570" y="2242"/>
                </a:lnTo>
                <a:lnTo>
                  <a:pt x="1572" y="2242"/>
                </a:lnTo>
                <a:lnTo>
                  <a:pt x="1572" y="2240"/>
                </a:lnTo>
                <a:lnTo>
                  <a:pt x="1572" y="2236"/>
                </a:lnTo>
                <a:lnTo>
                  <a:pt x="1568" y="2230"/>
                </a:lnTo>
                <a:lnTo>
                  <a:pt x="1562" y="2224"/>
                </a:lnTo>
                <a:lnTo>
                  <a:pt x="1560" y="2224"/>
                </a:lnTo>
                <a:close/>
                <a:moveTo>
                  <a:pt x="1582" y="2244"/>
                </a:moveTo>
                <a:lnTo>
                  <a:pt x="1582" y="2244"/>
                </a:lnTo>
                <a:lnTo>
                  <a:pt x="1580" y="2244"/>
                </a:lnTo>
                <a:lnTo>
                  <a:pt x="1580" y="2248"/>
                </a:lnTo>
                <a:lnTo>
                  <a:pt x="1582" y="2252"/>
                </a:lnTo>
                <a:lnTo>
                  <a:pt x="1584" y="2254"/>
                </a:lnTo>
                <a:lnTo>
                  <a:pt x="1586" y="2252"/>
                </a:lnTo>
                <a:lnTo>
                  <a:pt x="1586" y="2248"/>
                </a:lnTo>
                <a:lnTo>
                  <a:pt x="1586" y="2244"/>
                </a:lnTo>
                <a:lnTo>
                  <a:pt x="1582" y="2244"/>
                </a:lnTo>
                <a:close/>
                <a:moveTo>
                  <a:pt x="4140" y="1656"/>
                </a:moveTo>
                <a:lnTo>
                  <a:pt x="4140" y="1656"/>
                </a:lnTo>
                <a:lnTo>
                  <a:pt x="4136" y="1658"/>
                </a:lnTo>
                <a:lnTo>
                  <a:pt x="4134" y="1662"/>
                </a:lnTo>
                <a:lnTo>
                  <a:pt x="4136" y="1668"/>
                </a:lnTo>
                <a:lnTo>
                  <a:pt x="4142" y="1674"/>
                </a:lnTo>
                <a:lnTo>
                  <a:pt x="4148" y="1678"/>
                </a:lnTo>
                <a:lnTo>
                  <a:pt x="4154" y="1680"/>
                </a:lnTo>
                <a:lnTo>
                  <a:pt x="4160" y="1680"/>
                </a:lnTo>
                <a:lnTo>
                  <a:pt x="4164" y="1678"/>
                </a:lnTo>
                <a:lnTo>
                  <a:pt x="4166" y="1672"/>
                </a:lnTo>
                <a:lnTo>
                  <a:pt x="4168" y="1668"/>
                </a:lnTo>
                <a:lnTo>
                  <a:pt x="4166" y="1664"/>
                </a:lnTo>
                <a:lnTo>
                  <a:pt x="4164" y="1660"/>
                </a:lnTo>
                <a:lnTo>
                  <a:pt x="4160" y="1658"/>
                </a:lnTo>
                <a:lnTo>
                  <a:pt x="4154" y="1656"/>
                </a:lnTo>
                <a:lnTo>
                  <a:pt x="4148" y="1654"/>
                </a:lnTo>
                <a:lnTo>
                  <a:pt x="4140" y="1656"/>
                </a:lnTo>
                <a:close/>
                <a:moveTo>
                  <a:pt x="4268" y="2596"/>
                </a:moveTo>
                <a:lnTo>
                  <a:pt x="4268" y="2596"/>
                </a:lnTo>
                <a:lnTo>
                  <a:pt x="4260" y="2594"/>
                </a:lnTo>
                <a:lnTo>
                  <a:pt x="4244" y="2596"/>
                </a:lnTo>
                <a:lnTo>
                  <a:pt x="4226" y="2596"/>
                </a:lnTo>
                <a:lnTo>
                  <a:pt x="4216" y="2594"/>
                </a:lnTo>
                <a:lnTo>
                  <a:pt x="4206" y="2592"/>
                </a:lnTo>
                <a:lnTo>
                  <a:pt x="4198" y="2588"/>
                </a:lnTo>
                <a:lnTo>
                  <a:pt x="4194" y="2584"/>
                </a:lnTo>
                <a:lnTo>
                  <a:pt x="4192" y="2578"/>
                </a:lnTo>
                <a:lnTo>
                  <a:pt x="4190" y="2572"/>
                </a:lnTo>
                <a:lnTo>
                  <a:pt x="4190" y="2568"/>
                </a:lnTo>
                <a:lnTo>
                  <a:pt x="4188" y="2566"/>
                </a:lnTo>
                <a:lnTo>
                  <a:pt x="4186" y="2568"/>
                </a:lnTo>
                <a:lnTo>
                  <a:pt x="4180" y="2574"/>
                </a:lnTo>
                <a:lnTo>
                  <a:pt x="4174" y="2586"/>
                </a:lnTo>
                <a:lnTo>
                  <a:pt x="4174" y="2588"/>
                </a:lnTo>
                <a:lnTo>
                  <a:pt x="4176" y="2588"/>
                </a:lnTo>
                <a:lnTo>
                  <a:pt x="4180" y="2590"/>
                </a:lnTo>
                <a:lnTo>
                  <a:pt x="4182" y="2592"/>
                </a:lnTo>
                <a:lnTo>
                  <a:pt x="4184" y="2596"/>
                </a:lnTo>
                <a:lnTo>
                  <a:pt x="4184" y="2600"/>
                </a:lnTo>
                <a:lnTo>
                  <a:pt x="4184" y="2602"/>
                </a:lnTo>
                <a:lnTo>
                  <a:pt x="4190" y="2602"/>
                </a:lnTo>
                <a:lnTo>
                  <a:pt x="4196" y="2602"/>
                </a:lnTo>
                <a:lnTo>
                  <a:pt x="4198" y="2604"/>
                </a:lnTo>
                <a:lnTo>
                  <a:pt x="4202" y="2606"/>
                </a:lnTo>
                <a:lnTo>
                  <a:pt x="4208" y="2612"/>
                </a:lnTo>
                <a:lnTo>
                  <a:pt x="4214" y="2614"/>
                </a:lnTo>
                <a:lnTo>
                  <a:pt x="4226" y="2616"/>
                </a:lnTo>
                <a:lnTo>
                  <a:pt x="4248" y="2624"/>
                </a:lnTo>
                <a:lnTo>
                  <a:pt x="4252" y="2626"/>
                </a:lnTo>
                <a:lnTo>
                  <a:pt x="4256" y="2626"/>
                </a:lnTo>
                <a:lnTo>
                  <a:pt x="4256" y="2620"/>
                </a:lnTo>
                <a:lnTo>
                  <a:pt x="4256" y="2612"/>
                </a:lnTo>
                <a:lnTo>
                  <a:pt x="4256" y="2608"/>
                </a:lnTo>
                <a:lnTo>
                  <a:pt x="4258" y="2604"/>
                </a:lnTo>
                <a:lnTo>
                  <a:pt x="4264" y="2600"/>
                </a:lnTo>
                <a:lnTo>
                  <a:pt x="4268" y="2598"/>
                </a:lnTo>
                <a:lnTo>
                  <a:pt x="4270" y="2596"/>
                </a:lnTo>
                <a:lnTo>
                  <a:pt x="4268" y="2596"/>
                </a:lnTo>
                <a:close/>
                <a:moveTo>
                  <a:pt x="4356" y="2612"/>
                </a:moveTo>
                <a:lnTo>
                  <a:pt x="4356" y="2612"/>
                </a:lnTo>
                <a:lnTo>
                  <a:pt x="4346" y="2608"/>
                </a:lnTo>
                <a:lnTo>
                  <a:pt x="4342" y="2606"/>
                </a:lnTo>
                <a:lnTo>
                  <a:pt x="4340" y="2604"/>
                </a:lnTo>
                <a:lnTo>
                  <a:pt x="4338" y="2596"/>
                </a:lnTo>
                <a:lnTo>
                  <a:pt x="4340" y="2582"/>
                </a:lnTo>
                <a:lnTo>
                  <a:pt x="4340" y="2568"/>
                </a:lnTo>
                <a:lnTo>
                  <a:pt x="4338" y="2566"/>
                </a:lnTo>
                <a:lnTo>
                  <a:pt x="4336" y="2564"/>
                </a:lnTo>
                <a:lnTo>
                  <a:pt x="4334" y="2564"/>
                </a:lnTo>
                <a:lnTo>
                  <a:pt x="4330" y="2568"/>
                </a:lnTo>
                <a:lnTo>
                  <a:pt x="4318" y="2582"/>
                </a:lnTo>
                <a:lnTo>
                  <a:pt x="4306" y="2598"/>
                </a:lnTo>
                <a:lnTo>
                  <a:pt x="4298" y="2612"/>
                </a:lnTo>
                <a:lnTo>
                  <a:pt x="4296" y="2620"/>
                </a:lnTo>
                <a:lnTo>
                  <a:pt x="4294" y="2628"/>
                </a:lnTo>
                <a:lnTo>
                  <a:pt x="4296" y="2636"/>
                </a:lnTo>
                <a:lnTo>
                  <a:pt x="4298" y="2646"/>
                </a:lnTo>
                <a:lnTo>
                  <a:pt x="4302" y="2652"/>
                </a:lnTo>
                <a:lnTo>
                  <a:pt x="4304" y="2652"/>
                </a:lnTo>
                <a:lnTo>
                  <a:pt x="4306" y="2652"/>
                </a:lnTo>
                <a:lnTo>
                  <a:pt x="4312" y="2644"/>
                </a:lnTo>
                <a:lnTo>
                  <a:pt x="4314" y="2632"/>
                </a:lnTo>
                <a:lnTo>
                  <a:pt x="4320" y="2622"/>
                </a:lnTo>
                <a:lnTo>
                  <a:pt x="4322" y="2620"/>
                </a:lnTo>
                <a:lnTo>
                  <a:pt x="4324" y="2618"/>
                </a:lnTo>
                <a:lnTo>
                  <a:pt x="4326" y="2620"/>
                </a:lnTo>
                <a:lnTo>
                  <a:pt x="4326" y="2622"/>
                </a:lnTo>
                <a:lnTo>
                  <a:pt x="4324" y="2634"/>
                </a:lnTo>
                <a:lnTo>
                  <a:pt x="4324" y="2646"/>
                </a:lnTo>
                <a:lnTo>
                  <a:pt x="4324" y="2648"/>
                </a:lnTo>
                <a:lnTo>
                  <a:pt x="4326" y="2650"/>
                </a:lnTo>
                <a:lnTo>
                  <a:pt x="4334" y="2646"/>
                </a:lnTo>
                <a:lnTo>
                  <a:pt x="4344" y="2640"/>
                </a:lnTo>
                <a:lnTo>
                  <a:pt x="4354" y="2632"/>
                </a:lnTo>
                <a:lnTo>
                  <a:pt x="4362" y="2622"/>
                </a:lnTo>
                <a:lnTo>
                  <a:pt x="4364" y="2620"/>
                </a:lnTo>
                <a:lnTo>
                  <a:pt x="4364" y="2616"/>
                </a:lnTo>
                <a:lnTo>
                  <a:pt x="4360" y="2614"/>
                </a:lnTo>
                <a:lnTo>
                  <a:pt x="4356" y="2612"/>
                </a:lnTo>
                <a:close/>
                <a:moveTo>
                  <a:pt x="4284" y="2440"/>
                </a:moveTo>
                <a:lnTo>
                  <a:pt x="4284" y="2440"/>
                </a:lnTo>
                <a:lnTo>
                  <a:pt x="4286" y="2438"/>
                </a:lnTo>
                <a:lnTo>
                  <a:pt x="4284" y="2436"/>
                </a:lnTo>
                <a:lnTo>
                  <a:pt x="4280" y="2430"/>
                </a:lnTo>
                <a:lnTo>
                  <a:pt x="4272" y="2424"/>
                </a:lnTo>
                <a:lnTo>
                  <a:pt x="4260" y="2416"/>
                </a:lnTo>
                <a:lnTo>
                  <a:pt x="4246" y="2410"/>
                </a:lnTo>
                <a:lnTo>
                  <a:pt x="4230" y="2404"/>
                </a:lnTo>
                <a:lnTo>
                  <a:pt x="4212" y="2398"/>
                </a:lnTo>
                <a:lnTo>
                  <a:pt x="4194" y="2396"/>
                </a:lnTo>
                <a:lnTo>
                  <a:pt x="4178" y="2394"/>
                </a:lnTo>
                <a:lnTo>
                  <a:pt x="4170" y="2394"/>
                </a:lnTo>
                <a:lnTo>
                  <a:pt x="4168" y="2396"/>
                </a:lnTo>
                <a:lnTo>
                  <a:pt x="4172" y="2398"/>
                </a:lnTo>
                <a:lnTo>
                  <a:pt x="4186" y="2408"/>
                </a:lnTo>
                <a:lnTo>
                  <a:pt x="4202" y="2418"/>
                </a:lnTo>
                <a:lnTo>
                  <a:pt x="4220" y="2430"/>
                </a:lnTo>
                <a:lnTo>
                  <a:pt x="4246" y="2442"/>
                </a:lnTo>
                <a:lnTo>
                  <a:pt x="4258" y="2446"/>
                </a:lnTo>
                <a:lnTo>
                  <a:pt x="4270" y="2446"/>
                </a:lnTo>
                <a:lnTo>
                  <a:pt x="4278" y="2446"/>
                </a:lnTo>
                <a:lnTo>
                  <a:pt x="4282" y="2444"/>
                </a:lnTo>
                <a:lnTo>
                  <a:pt x="4284" y="2440"/>
                </a:lnTo>
                <a:close/>
                <a:moveTo>
                  <a:pt x="4640" y="2510"/>
                </a:moveTo>
                <a:lnTo>
                  <a:pt x="4640" y="2510"/>
                </a:lnTo>
                <a:lnTo>
                  <a:pt x="4646" y="2502"/>
                </a:lnTo>
                <a:lnTo>
                  <a:pt x="4646" y="2496"/>
                </a:lnTo>
                <a:lnTo>
                  <a:pt x="4644" y="2496"/>
                </a:lnTo>
                <a:lnTo>
                  <a:pt x="4640" y="2496"/>
                </a:lnTo>
                <a:lnTo>
                  <a:pt x="4628" y="2506"/>
                </a:lnTo>
                <a:lnTo>
                  <a:pt x="4622" y="2514"/>
                </a:lnTo>
                <a:lnTo>
                  <a:pt x="4616" y="2522"/>
                </a:lnTo>
                <a:lnTo>
                  <a:pt x="4612" y="2528"/>
                </a:lnTo>
                <a:lnTo>
                  <a:pt x="4608" y="2528"/>
                </a:lnTo>
                <a:lnTo>
                  <a:pt x="4608" y="2526"/>
                </a:lnTo>
                <a:lnTo>
                  <a:pt x="4608" y="2520"/>
                </a:lnTo>
                <a:lnTo>
                  <a:pt x="4608" y="2512"/>
                </a:lnTo>
                <a:lnTo>
                  <a:pt x="4612" y="2504"/>
                </a:lnTo>
                <a:lnTo>
                  <a:pt x="4616" y="2498"/>
                </a:lnTo>
                <a:lnTo>
                  <a:pt x="4622" y="2492"/>
                </a:lnTo>
                <a:lnTo>
                  <a:pt x="4630" y="2488"/>
                </a:lnTo>
                <a:lnTo>
                  <a:pt x="4634" y="2484"/>
                </a:lnTo>
                <a:lnTo>
                  <a:pt x="4636" y="2480"/>
                </a:lnTo>
                <a:lnTo>
                  <a:pt x="4638" y="2476"/>
                </a:lnTo>
                <a:lnTo>
                  <a:pt x="4636" y="2474"/>
                </a:lnTo>
                <a:lnTo>
                  <a:pt x="4634" y="2472"/>
                </a:lnTo>
                <a:lnTo>
                  <a:pt x="4630" y="2472"/>
                </a:lnTo>
                <a:lnTo>
                  <a:pt x="4626" y="2474"/>
                </a:lnTo>
                <a:lnTo>
                  <a:pt x="4620" y="2476"/>
                </a:lnTo>
                <a:lnTo>
                  <a:pt x="4614" y="2476"/>
                </a:lnTo>
                <a:lnTo>
                  <a:pt x="4608" y="2474"/>
                </a:lnTo>
                <a:lnTo>
                  <a:pt x="4602" y="2470"/>
                </a:lnTo>
                <a:lnTo>
                  <a:pt x="4600" y="2466"/>
                </a:lnTo>
                <a:lnTo>
                  <a:pt x="4600" y="2460"/>
                </a:lnTo>
                <a:lnTo>
                  <a:pt x="4602" y="2456"/>
                </a:lnTo>
                <a:lnTo>
                  <a:pt x="4610" y="2448"/>
                </a:lnTo>
                <a:lnTo>
                  <a:pt x="4616" y="2442"/>
                </a:lnTo>
                <a:lnTo>
                  <a:pt x="4618" y="2436"/>
                </a:lnTo>
                <a:lnTo>
                  <a:pt x="4614" y="2430"/>
                </a:lnTo>
                <a:lnTo>
                  <a:pt x="4610" y="2426"/>
                </a:lnTo>
                <a:lnTo>
                  <a:pt x="4602" y="2424"/>
                </a:lnTo>
                <a:lnTo>
                  <a:pt x="4590" y="2422"/>
                </a:lnTo>
                <a:lnTo>
                  <a:pt x="4578" y="2422"/>
                </a:lnTo>
                <a:lnTo>
                  <a:pt x="4566" y="2426"/>
                </a:lnTo>
                <a:lnTo>
                  <a:pt x="4554" y="2428"/>
                </a:lnTo>
                <a:lnTo>
                  <a:pt x="4548" y="2428"/>
                </a:lnTo>
                <a:lnTo>
                  <a:pt x="4546" y="2428"/>
                </a:lnTo>
                <a:lnTo>
                  <a:pt x="4546" y="2426"/>
                </a:lnTo>
                <a:lnTo>
                  <a:pt x="4546" y="2422"/>
                </a:lnTo>
                <a:lnTo>
                  <a:pt x="4542" y="2420"/>
                </a:lnTo>
                <a:lnTo>
                  <a:pt x="4536" y="2422"/>
                </a:lnTo>
                <a:lnTo>
                  <a:pt x="4528" y="2422"/>
                </a:lnTo>
                <a:lnTo>
                  <a:pt x="4524" y="2420"/>
                </a:lnTo>
                <a:lnTo>
                  <a:pt x="4520" y="2418"/>
                </a:lnTo>
                <a:lnTo>
                  <a:pt x="4518" y="2414"/>
                </a:lnTo>
                <a:lnTo>
                  <a:pt x="4518" y="2408"/>
                </a:lnTo>
                <a:lnTo>
                  <a:pt x="4520" y="2404"/>
                </a:lnTo>
                <a:lnTo>
                  <a:pt x="4524" y="2400"/>
                </a:lnTo>
                <a:lnTo>
                  <a:pt x="4528" y="2398"/>
                </a:lnTo>
                <a:lnTo>
                  <a:pt x="4532" y="2396"/>
                </a:lnTo>
                <a:lnTo>
                  <a:pt x="4532" y="2392"/>
                </a:lnTo>
                <a:lnTo>
                  <a:pt x="4530" y="2388"/>
                </a:lnTo>
                <a:lnTo>
                  <a:pt x="4526" y="2386"/>
                </a:lnTo>
                <a:lnTo>
                  <a:pt x="4522" y="2384"/>
                </a:lnTo>
                <a:lnTo>
                  <a:pt x="4514" y="2384"/>
                </a:lnTo>
                <a:lnTo>
                  <a:pt x="4506" y="2388"/>
                </a:lnTo>
                <a:lnTo>
                  <a:pt x="4496" y="2394"/>
                </a:lnTo>
                <a:lnTo>
                  <a:pt x="4490" y="2400"/>
                </a:lnTo>
                <a:lnTo>
                  <a:pt x="4486" y="2402"/>
                </a:lnTo>
                <a:lnTo>
                  <a:pt x="4484" y="2400"/>
                </a:lnTo>
                <a:lnTo>
                  <a:pt x="4486" y="2394"/>
                </a:lnTo>
                <a:lnTo>
                  <a:pt x="4496" y="2374"/>
                </a:lnTo>
                <a:lnTo>
                  <a:pt x="4508" y="2354"/>
                </a:lnTo>
                <a:lnTo>
                  <a:pt x="4518" y="2336"/>
                </a:lnTo>
                <a:lnTo>
                  <a:pt x="4526" y="2322"/>
                </a:lnTo>
                <a:lnTo>
                  <a:pt x="4536" y="2308"/>
                </a:lnTo>
                <a:lnTo>
                  <a:pt x="4538" y="2304"/>
                </a:lnTo>
                <a:lnTo>
                  <a:pt x="4540" y="2298"/>
                </a:lnTo>
                <a:lnTo>
                  <a:pt x="4538" y="2294"/>
                </a:lnTo>
                <a:lnTo>
                  <a:pt x="4536" y="2292"/>
                </a:lnTo>
                <a:lnTo>
                  <a:pt x="4530" y="2290"/>
                </a:lnTo>
                <a:lnTo>
                  <a:pt x="4524" y="2292"/>
                </a:lnTo>
                <a:lnTo>
                  <a:pt x="4514" y="2294"/>
                </a:lnTo>
                <a:lnTo>
                  <a:pt x="4504" y="2298"/>
                </a:lnTo>
                <a:lnTo>
                  <a:pt x="4494" y="2304"/>
                </a:lnTo>
                <a:lnTo>
                  <a:pt x="4488" y="2310"/>
                </a:lnTo>
                <a:lnTo>
                  <a:pt x="4484" y="2316"/>
                </a:lnTo>
                <a:lnTo>
                  <a:pt x="4482" y="2320"/>
                </a:lnTo>
                <a:lnTo>
                  <a:pt x="4480" y="2328"/>
                </a:lnTo>
                <a:lnTo>
                  <a:pt x="4478" y="2332"/>
                </a:lnTo>
                <a:lnTo>
                  <a:pt x="4472" y="2336"/>
                </a:lnTo>
                <a:lnTo>
                  <a:pt x="4466" y="2342"/>
                </a:lnTo>
                <a:lnTo>
                  <a:pt x="4460" y="2350"/>
                </a:lnTo>
                <a:lnTo>
                  <a:pt x="4448" y="2376"/>
                </a:lnTo>
                <a:lnTo>
                  <a:pt x="4434" y="2408"/>
                </a:lnTo>
                <a:lnTo>
                  <a:pt x="4420" y="2440"/>
                </a:lnTo>
                <a:lnTo>
                  <a:pt x="4410" y="2460"/>
                </a:lnTo>
                <a:lnTo>
                  <a:pt x="4408" y="2464"/>
                </a:lnTo>
                <a:lnTo>
                  <a:pt x="4406" y="2462"/>
                </a:lnTo>
                <a:lnTo>
                  <a:pt x="4406" y="2460"/>
                </a:lnTo>
                <a:lnTo>
                  <a:pt x="4402" y="2462"/>
                </a:lnTo>
                <a:lnTo>
                  <a:pt x="4396" y="2464"/>
                </a:lnTo>
                <a:lnTo>
                  <a:pt x="4386" y="2474"/>
                </a:lnTo>
                <a:lnTo>
                  <a:pt x="4384" y="2476"/>
                </a:lnTo>
                <a:lnTo>
                  <a:pt x="4384" y="2478"/>
                </a:lnTo>
                <a:lnTo>
                  <a:pt x="4384" y="2480"/>
                </a:lnTo>
                <a:lnTo>
                  <a:pt x="4388" y="2482"/>
                </a:lnTo>
                <a:lnTo>
                  <a:pt x="4402" y="2484"/>
                </a:lnTo>
                <a:lnTo>
                  <a:pt x="4406" y="2486"/>
                </a:lnTo>
                <a:lnTo>
                  <a:pt x="4406" y="2488"/>
                </a:lnTo>
                <a:lnTo>
                  <a:pt x="4394" y="2498"/>
                </a:lnTo>
                <a:lnTo>
                  <a:pt x="4386" y="2504"/>
                </a:lnTo>
                <a:lnTo>
                  <a:pt x="4380" y="2510"/>
                </a:lnTo>
                <a:lnTo>
                  <a:pt x="4378" y="2514"/>
                </a:lnTo>
                <a:lnTo>
                  <a:pt x="4378" y="2516"/>
                </a:lnTo>
                <a:lnTo>
                  <a:pt x="4378" y="2520"/>
                </a:lnTo>
                <a:lnTo>
                  <a:pt x="4382" y="2524"/>
                </a:lnTo>
                <a:lnTo>
                  <a:pt x="4384" y="2528"/>
                </a:lnTo>
                <a:lnTo>
                  <a:pt x="4390" y="2530"/>
                </a:lnTo>
                <a:lnTo>
                  <a:pt x="4398" y="2530"/>
                </a:lnTo>
                <a:lnTo>
                  <a:pt x="4416" y="2526"/>
                </a:lnTo>
                <a:lnTo>
                  <a:pt x="4426" y="2524"/>
                </a:lnTo>
                <a:lnTo>
                  <a:pt x="4434" y="2524"/>
                </a:lnTo>
                <a:lnTo>
                  <a:pt x="4446" y="2528"/>
                </a:lnTo>
                <a:lnTo>
                  <a:pt x="4452" y="2530"/>
                </a:lnTo>
                <a:lnTo>
                  <a:pt x="4462" y="2532"/>
                </a:lnTo>
                <a:lnTo>
                  <a:pt x="4474" y="2532"/>
                </a:lnTo>
                <a:lnTo>
                  <a:pt x="4490" y="2530"/>
                </a:lnTo>
                <a:lnTo>
                  <a:pt x="4504" y="2528"/>
                </a:lnTo>
                <a:lnTo>
                  <a:pt x="4512" y="2528"/>
                </a:lnTo>
                <a:lnTo>
                  <a:pt x="4514" y="2530"/>
                </a:lnTo>
                <a:lnTo>
                  <a:pt x="4512" y="2532"/>
                </a:lnTo>
                <a:lnTo>
                  <a:pt x="4512" y="2534"/>
                </a:lnTo>
                <a:lnTo>
                  <a:pt x="4514" y="2536"/>
                </a:lnTo>
                <a:lnTo>
                  <a:pt x="4520" y="2538"/>
                </a:lnTo>
                <a:lnTo>
                  <a:pt x="4532" y="2536"/>
                </a:lnTo>
                <a:lnTo>
                  <a:pt x="4544" y="2536"/>
                </a:lnTo>
                <a:lnTo>
                  <a:pt x="4548" y="2538"/>
                </a:lnTo>
                <a:lnTo>
                  <a:pt x="4546" y="2542"/>
                </a:lnTo>
                <a:lnTo>
                  <a:pt x="4540" y="2548"/>
                </a:lnTo>
                <a:lnTo>
                  <a:pt x="4522" y="2560"/>
                </a:lnTo>
                <a:lnTo>
                  <a:pt x="4516" y="2564"/>
                </a:lnTo>
                <a:lnTo>
                  <a:pt x="4514" y="2570"/>
                </a:lnTo>
                <a:lnTo>
                  <a:pt x="4514" y="2574"/>
                </a:lnTo>
                <a:lnTo>
                  <a:pt x="4518" y="2576"/>
                </a:lnTo>
                <a:lnTo>
                  <a:pt x="4522" y="2578"/>
                </a:lnTo>
                <a:lnTo>
                  <a:pt x="4526" y="2578"/>
                </a:lnTo>
                <a:lnTo>
                  <a:pt x="4532" y="2576"/>
                </a:lnTo>
                <a:lnTo>
                  <a:pt x="4540" y="2572"/>
                </a:lnTo>
                <a:lnTo>
                  <a:pt x="4546" y="2566"/>
                </a:lnTo>
                <a:lnTo>
                  <a:pt x="4552" y="2558"/>
                </a:lnTo>
                <a:lnTo>
                  <a:pt x="4558" y="2550"/>
                </a:lnTo>
                <a:lnTo>
                  <a:pt x="4564" y="2546"/>
                </a:lnTo>
                <a:lnTo>
                  <a:pt x="4566" y="2544"/>
                </a:lnTo>
                <a:lnTo>
                  <a:pt x="4570" y="2544"/>
                </a:lnTo>
                <a:lnTo>
                  <a:pt x="4572" y="2542"/>
                </a:lnTo>
                <a:lnTo>
                  <a:pt x="4576" y="2540"/>
                </a:lnTo>
                <a:lnTo>
                  <a:pt x="4578" y="2538"/>
                </a:lnTo>
                <a:lnTo>
                  <a:pt x="4582" y="2530"/>
                </a:lnTo>
                <a:lnTo>
                  <a:pt x="4586" y="2524"/>
                </a:lnTo>
                <a:lnTo>
                  <a:pt x="4590" y="2520"/>
                </a:lnTo>
                <a:lnTo>
                  <a:pt x="4594" y="2518"/>
                </a:lnTo>
                <a:lnTo>
                  <a:pt x="4596" y="2520"/>
                </a:lnTo>
                <a:lnTo>
                  <a:pt x="4598" y="2524"/>
                </a:lnTo>
                <a:lnTo>
                  <a:pt x="4598" y="2530"/>
                </a:lnTo>
                <a:lnTo>
                  <a:pt x="4598" y="2538"/>
                </a:lnTo>
                <a:lnTo>
                  <a:pt x="4594" y="2548"/>
                </a:lnTo>
                <a:lnTo>
                  <a:pt x="4590" y="2564"/>
                </a:lnTo>
                <a:lnTo>
                  <a:pt x="4588" y="2574"/>
                </a:lnTo>
                <a:lnTo>
                  <a:pt x="4588" y="2576"/>
                </a:lnTo>
                <a:lnTo>
                  <a:pt x="4592" y="2576"/>
                </a:lnTo>
                <a:lnTo>
                  <a:pt x="4600" y="2570"/>
                </a:lnTo>
                <a:lnTo>
                  <a:pt x="4606" y="2566"/>
                </a:lnTo>
                <a:lnTo>
                  <a:pt x="4608" y="2566"/>
                </a:lnTo>
                <a:lnTo>
                  <a:pt x="4610" y="2568"/>
                </a:lnTo>
                <a:lnTo>
                  <a:pt x="4612" y="2572"/>
                </a:lnTo>
                <a:lnTo>
                  <a:pt x="4614" y="2576"/>
                </a:lnTo>
                <a:lnTo>
                  <a:pt x="4618" y="2580"/>
                </a:lnTo>
                <a:lnTo>
                  <a:pt x="4624" y="2584"/>
                </a:lnTo>
                <a:lnTo>
                  <a:pt x="4630" y="2586"/>
                </a:lnTo>
                <a:lnTo>
                  <a:pt x="4638" y="2584"/>
                </a:lnTo>
                <a:lnTo>
                  <a:pt x="4642" y="2582"/>
                </a:lnTo>
                <a:lnTo>
                  <a:pt x="4644" y="2580"/>
                </a:lnTo>
                <a:lnTo>
                  <a:pt x="4644" y="2574"/>
                </a:lnTo>
                <a:lnTo>
                  <a:pt x="4644" y="2560"/>
                </a:lnTo>
                <a:lnTo>
                  <a:pt x="4644" y="2550"/>
                </a:lnTo>
                <a:lnTo>
                  <a:pt x="4648" y="2536"/>
                </a:lnTo>
                <a:lnTo>
                  <a:pt x="4650" y="2526"/>
                </a:lnTo>
                <a:lnTo>
                  <a:pt x="4650" y="2522"/>
                </a:lnTo>
                <a:lnTo>
                  <a:pt x="4648" y="2520"/>
                </a:lnTo>
                <a:lnTo>
                  <a:pt x="4644" y="2520"/>
                </a:lnTo>
                <a:lnTo>
                  <a:pt x="4640" y="2522"/>
                </a:lnTo>
                <a:lnTo>
                  <a:pt x="4636" y="2520"/>
                </a:lnTo>
                <a:lnTo>
                  <a:pt x="4636" y="2518"/>
                </a:lnTo>
                <a:lnTo>
                  <a:pt x="4640" y="2510"/>
                </a:lnTo>
                <a:close/>
                <a:moveTo>
                  <a:pt x="3266" y="1234"/>
                </a:moveTo>
                <a:lnTo>
                  <a:pt x="3266" y="1234"/>
                </a:lnTo>
                <a:lnTo>
                  <a:pt x="3276" y="1242"/>
                </a:lnTo>
                <a:lnTo>
                  <a:pt x="3278" y="1244"/>
                </a:lnTo>
                <a:lnTo>
                  <a:pt x="3280" y="1244"/>
                </a:lnTo>
                <a:lnTo>
                  <a:pt x="3284" y="1240"/>
                </a:lnTo>
                <a:lnTo>
                  <a:pt x="3286" y="1234"/>
                </a:lnTo>
                <a:lnTo>
                  <a:pt x="3286" y="1218"/>
                </a:lnTo>
                <a:lnTo>
                  <a:pt x="3282" y="1206"/>
                </a:lnTo>
                <a:lnTo>
                  <a:pt x="3280" y="1204"/>
                </a:lnTo>
                <a:lnTo>
                  <a:pt x="3276" y="1206"/>
                </a:lnTo>
                <a:lnTo>
                  <a:pt x="3272" y="1208"/>
                </a:lnTo>
                <a:lnTo>
                  <a:pt x="3268" y="1210"/>
                </a:lnTo>
                <a:lnTo>
                  <a:pt x="3264" y="1216"/>
                </a:lnTo>
                <a:lnTo>
                  <a:pt x="3262" y="1220"/>
                </a:lnTo>
                <a:lnTo>
                  <a:pt x="3264" y="1228"/>
                </a:lnTo>
                <a:lnTo>
                  <a:pt x="3266" y="1234"/>
                </a:lnTo>
                <a:close/>
                <a:moveTo>
                  <a:pt x="1702" y="940"/>
                </a:moveTo>
                <a:lnTo>
                  <a:pt x="1702" y="940"/>
                </a:lnTo>
                <a:lnTo>
                  <a:pt x="1718" y="944"/>
                </a:lnTo>
                <a:lnTo>
                  <a:pt x="1736" y="950"/>
                </a:lnTo>
                <a:lnTo>
                  <a:pt x="1766" y="960"/>
                </a:lnTo>
                <a:lnTo>
                  <a:pt x="1776" y="966"/>
                </a:lnTo>
                <a:lnTo>
                  <a:pt x="1784" y="972"/>
                </a:lnTo>
                <a:lnTo>
                  <a:pt x="1790" y="978"/>
                </a:lnTo>
                <a:lnTo>
                  <a:pt x="1794" y="984"/>
                </a:lnTo>
                <a:lnTo>
                  <a:pt x="1800" y="996"/>
                </a:lnTo>
                <a:lnTo>
                  <a:pt x="1804" y="1002"/>
                </a:lnTo>
                <a:lnTo>
                  <a:pt x="1808" y="1004"/>
                </a:lnTo>
                <a:lnTo>
                  <a:pt x="1814" y="1006"/>
                </a:lnTo>
                <a:lnTo>
                  <a:pt x="1820" y="1006"/>
                </a:lnTo>
                <a:lnTo>
                  <a:pt x="1832" y="1002"/>
                </a:lnTo>
                <a:lnTo>
                  <a:pt x="1846" y="994"/>
                </a:lnTo>
                <a:lnTo>
                  <a:pt x="1860" y="984"/>
                </a:lnTo>
                <a:lnTo>
                  <a:pt x="1866" y="982"/>
                </a:lnTo>
                <a:lnTo>
                  <a:pt x="1870" y="980"/>
                </a:lnTo>
                <a:lnTo>
                  <a:pt x="1878" y="982"/>
                </a:lnTo>
                <a:lnTo>
                  <a:pt x="1882" y="982"/>
                </a:lnTo>
                <a:lnTo>
                  <a:pt x="1888" y="984"/>
                </a:lnTo>
                <a:lnTo>
                  <a:pt x="1896" y="982"/>
                </a:lnTo>
                <a:lnTo>
                  <a:pt x="1906" y="978"/>
                </a:lnTo>
                <a:lnTo>
                  <a:pt x="1912" y="976"/>
                </a:lnTo>
                <a:lnTo>
                  <a:pt x="1914" y="972"/>
                </a:lnTo>
                <a:lnTo>
                  <a:pt x="1920" y="964"/>
                </a:lnTo>
                <a:lnTo>
                  <a:pt x="1922" y="954"/>
                </a:lnTo>
                <a:lnTo>
                  <a:pt x="1922" y="946"/>
                </a:lnTo>
                <a:lnTo>
                  <a:pt x="1922" y="936"/>
                </a:lnTo>
                <a:lnTo>
                  <a:pt x="1926" y="930"/>
                </a:lnTo>
                <a:lnTo>
                  <a:pt x="1932" y="924"/>
                </a:lnTo>
                <a:lnTo>
                  <a:pt x="1942" y="920"/>
                </a:lnTo>
                <a:lnTo>
                  <a:pt x="1952" y="918"/>
                </a:lnTo>
                <a:lnTo>
                  <a:pt x="1958" y="914"/>
                </a:lnTo>
                <a:lnTo>
                  <a:pt x="1962" y="910"/>
                </a:lnTo>
                <a:lnTo>
                  <a:pt x="1964" y="904"/>
                </a:lnTo>
                <a:lnTo>
                  <a:pt x="1966" y="898"/>
                </a:lnTo>
                <a:lnTo>
                  <a:pt x="1970" y="892"/>
                </a:lnTo>
                <a:lnTo>
                  <a:pt x="1978" y="886"/>
                </a:lnTo>
                <a:lnTo>
                  <a:pt x="1992" y="880"/>
                </a:lnTo>
                <a:lnTo>
                  <a:pt x="2020" y="868"/>
                </a:lnTo>
                <a:lnTo>
                  <a:pt x="2046" y="856"/>
                </a:lnTo>
                <a:lnTo>
                  <a:pt x="2070" y="846"/>
                </a:lnTo>
                <a:lnTo>
                  <a:pt x="2090" y="840"/>
                </a:lnTo>
                <a:lnTo>
                  <a:pt x="2106" y="836"/>
                </a:lnTo>
                <a:lnTo>
                  <a:pt x="2116" y="832"/>
                </a:lnTo>
                <a:lnTo>
                  <a:pt x="2122" y="826"/>
                </a:lnTo>
                <a:lnTo>
                  <a:pt x="2124" y="822"/>
                </a:lnTo>
                <a:lnTo>
                  <a:pt x="2122" y="818"/>
                </a:lnTo>
                <a:lnTo>
                  <a:pt x="2118" y="814"/>
                </a:lnTo>
                <a:lnTo>
                  <a:pt x="2106" y="810"/>
                </a:lnTo>
                <a:lnTo>
                  <a:pt x="2096" y="806"/>
                </a:lnTo>
                <a:lnTo>
                  <a:pt x="2088" y="800"/>
                </a:lnTo>
                <a:lnTo>
                  <a:pt x="2068" y="786"/>
                </a:lnTo>
                <a:lnTo>
                  <a:pt x="2058" y="778"/>
                </a:lnTo>
                <a:lnTo>
                  <a:pt x="2046" y="772"/>
                </a:lnTo>
                <a:lnTo>
                  <a:pt x="2032" y="768"/>
                </a:lnTo>
                <a:lnTo>
                  <a:pt x="2016" y="766"/>
                </a:lnTo>
                <a:lnTo>
                  <a:pt x="2002" y="768"/>
                </a:lnTo>
                <a:lnTo>
                  <a:pt x="1992" y="770"/>
                </a:lnTo>
                <a:lnTo>
                  <a:pt x="1986" y="772"/>
                </a:lnTo>
                <a:lnTo>
                  <a:pt x="1982" y="776"/>
                </a:lnTo>
                <a:lnTo>
                  <a:pt x="1980" y="782"/>
                </a:lnTo>
                <a:lnTo>
                  <a:pt x="1978" y="784"/>
                </a:lnTo>
                <a:lnTo>
                  <a:pt x="1974" y="786"/>
                </a:lnTo>
                <a:lnTo>
                  <a:pt x="1970" y="786"/>
                </a:lnTo>
                <a:lnTo>
                  <a:pt x="1972" y="782"/>
                </a:lnTo>
                <a:lnTo>
                  <a:pt x="1972" y="776"/>
                </a:lnTo>
                <a:lnTo>
                  <a:pt x="1970" y="774"/>
                </a:lnTo>
                <a:lnTo>
                  <a:pt x="1968" y="772"/>
                </a:lnTo>
                <a:lnTo>
                  <a:pt x="1964" y="770"/>
                </a:lnTo>
                <a:lnTo>
                  <a:pt x="1958" y="770"/>
                </a:lnTo>
                <a:lnTo>
                  <a:pt x="1948" y="770"/>
                </a:lnTo>
                <a:lnTo>
                  <a:pt x="1932" y="766"/>
                </a:lnTo>
                <a:lnTo>
                  <a:pt x="1918" y="762"/>
                </a:lnTo>
                <a:lnTo>
                  <a:pt x="1906" y="756"/>
                </a:lnTo>
                <a:lnTo>
                  <a:pt x="1890" y="748"/>
                </a:lnTo>
                <a:lnTo>
                  <a:pt x="1884" y="746"/>
                </a:lnTo>
                <a:lnTo>
                  <a:pt x="1876" y="744"/>
                </a:lnTo>
                <a:lnTo>
                  <a:pt x="1866" y="744"/>
                </a:lnTo>
                <a:lnTo>
                  <a:pt x="1854" y="748"/>
                </a:lnTo>
                <a:lnTo>
                  <a:pt x="1836" y="752"/>
                </a:lnTo>
                <a:lnTo>
                  <a:pt x="1818" y="754"/>
                </a:lnTo>
                <a:lnTo>
                  <a:pt x="1780" y="758"/>
                </a:lnTo>
                <a:lnTo>
                  <a:pt x="1754" y="760"/>
                </a:lnTo>
                <a:lnTo>
                  <a:pt x="1748" y="762"/>
                </a:lnTo>
                <a:lnTo>
                  <a:pt x="1746" y="764"/>
                </a:lnTo>
                <a:lnTo>
                  <a:pt x="1748" y="766"/>
                </a:lnTo>
                <a:lnTo>
                  <a:pt x="1752" y="770"/>
                </a:lnTo>
                <a:lnTo>
                  <a:pt x="1754" y="774"/>
                </a:lnTo>
                <a:lnTo>
                  <a:pt x="1758" y="782"/>
                </a:lnTo>
                <a:lnTo>
                  <a:pt x="1760" y="786"/>
                </a:lnTo>
                <a:lnTo>
                  <a:pt x="1762" y="790"/>
                </a:lnTo>
                <a:lnTo>
                  <a:pt x="1768" y="794"/>
                </a:lnTo>
                <a:lnTo>
                  <a:pt x="1774" y="798"/>
                </a:lnTo>
                <a:lnTo>
                  <a:pt x="1782" y="800"/>
                </a:lnTo>
                <a:lnTo>
                  <a:pt x="1784" y="804"/>
                </a:lnTo>
                <a:lnTo>
                  <a:pt x="1784" y="806"/>
                </a:lnTo>
                <a:lnTo>
                  <a:pt x="1782" y="808"/>
                </a:lnTo>
                <a:lnTo>
                  <a:pt x="1774" y="814"/>
                </a:lnTo>
                <a:lnTo>
                  <a:pt x="1772" y="818"/>
                </a:lnTo>
                <a:lnTo>
                  <a:pt x="1772" y="822"/>
                </a:lnTo>
                <a:lnTo>
                  <a:pt x="1770" y="824"/>
                </a:lnTo>
                <a:lnTo>
                  <a:pt x="1768" y="826"/>
                </a:lnTo>
                <a:lnTo>
                  <a:pt x="1764" y="828"/>
                </a:lnTo>
                <a:lnTo>
                  <a:pt x="1758" y="828"/>
                </a:lnTo>
                <a:lnTo>
                  <a:pt x="1756" y="832"/>
                </a:lnTo>
                <a:lnTo>
                  <a:pt x="1754" y="836"/>
                </a:lnTo>
                <a:lnTo>
                  <a:pt x="1754" y="840"/>
                </a:lnTo>
                <a:lnTo>
                  <a:pt x="1752" y="844"/>
                </a:lnTo>
                <a:lnTo>
                  <a:pt x="1746" y="850"/>
                </a:lnTo>
                <a:lnTo>
                  <a:pt x="1742" y="856"/>
                </a:lnTo>
                <a:lnTo>
                  <a:pt x="1742" y="858"/>
                </a:lnTo>
                <a:lnTo>
                  <a:pt x="1744" y="860"/>
                </a:lnTo>
                <a:lnTo>
                  <a:pt x="1752" y="864"/>
                </a:lnTo>
                <a:lnTo>
                  <a:pt x="1754" y="868"/>
                </a:lnTo>
                <a:lnTo>
                  <a:pt x="1752" y="870"/>
                </a:lnTo>
                <a:lnTo>
                  <a:pt x="1742" y="872"/>
                </a:lnTo>
                <a:lnTo>
                  <a:pt x="1732" y="874"/>
                </a:lnTo>
                <a:lnTo>
                  <a:pt x="1728" y="876"/>
                </a:lnTo>
                <a:lnTo>
                  <a:pt x="1728" y="880"/>
                </a:lnTo>
                <a:lnTo>
                  <a:pt x="1732" y="886"/>
                </a:lnTo>
                <a:lnTo>
                  <a:pt x="1732" y="890"/>
                </a:lnTo>
                <a:lnTo>
                  <a:pt x="1730" y="894"/>
                </a:lnTo>
                <a:lnTo>
                  <a:pt x="1720" y="906"/>
                </a:lnTo>
                <a:lnTo>
                  <a:pt x="1710" y="918"/>
                </a:lnTo>
                <a:lnTo>
                  <a:pt x="1706" y="922"/>
                </a:lnTo>
                <a:lnTo>
                  <a:pt x="1704" y="928"/>
                </a:lnTo>
                <a:lnTo>
                  <a:pt x="1702" y="934"/>
                </a:lnTo>
                <a:lnTo>
                  <a:pt x="1700" y="936"/>
                </a:lnTo>
                <a:lnTo>
                  <a:pt x="1698" y="938"/>
                </a:lnTo>
                <a:lnTo>
                  <a:pt x="1702" y="940"/>
                </a:lnTo>
                <a:close/>
                <a:moveTo>
                  <a:pt x="2646" y="1098"/>
                </a:moveTo>
                <a:lnTo>
                  <a:pt x="2646" y="1098"/>
                </a:lnTo>
                <a:lnTo>
                  <a:pt x="2652" y="1096"/>
                </a:lnTo>
                <a:lnTo>
                  <a:pt x="2656" y="1096"/>
                </a:lnTo>
                <a:lnTo>
                  <a:pt x="2660" y="1100"/>
                </a:lnTo>
                <a:lnTo>
                  <a:pt x="2664" y="1102"/>
                </a:lnTo>
                <a:lnTo>
                  <a:pt x="2670" y="1108"/>
                </a:lnTo>
                <a:lnTo>
                  <a:pt x="2672" y="1108"/>
                </a:lnTo>
                <a:lnTo>
                  <a:pt x="2676" y="1106"/>
                </a:lnTo>
                <a:lnTo>
                  <a:pt x="2680" y="1102"/>
                </a:lnTo>
                <a:lnTo>
                  <a:pt x="2684" y="1104"/>
                </a:lnTo>
                <a:lnTo>
                  <a:pt x="2688" y="1108"/>
                </a:lnTo>
                <a:lnTo>
                  <a:pt x="2692" y="1108"/>
                </a:lnTo>
                <a:lnTo>
                  <a:pt x="2696" y="1110"/>
                </a:lnTo>
                <a:lnTo>
                  <a:pt x="2700" y="1108"/>
                </a:lnTo>
                <a:lnTo>
                  <a:pt x="2704" y="1106"/>
                </a:lnTo>
                <a:lnTo>
                  <a:pt x="2706" y="1104"/>
                </a:lnTo>
                <a:lnTo>
                  <a:pt x="2706" y="1100"/>
                </a:lnTo>
                <a:lnTo>
                  <a:pt x="2706" y="1090"/>
                </a:lnTo>
                <a:lnTo>
                  <a:pt x="2704" y="1078"/>
                </a:lnTo>
                <a:lnTo>
                  <a:pt x="2702" y="1074"/>
                </a:lnTo>
                <a:lnTo>
                  <a:pt x="2698" y="1072"/>
                </a:lnTo>
                <a:lnTo>
                  <a:pt x="2690" y="1074"/>
                </a:lnTo>
                <a:lnTo>
                  <a:pt x="2682" y="1074"/>
                </a:lnTo>
                <a:lnTo>
                  <a:pt x="2678" y="1072"/>
                </a:lnTo>
                <a:lnTo>
                  <a:pt x="2678" y="1070"/>
                </a:lnTo>
                <a:lnTo>
                  <a:pt x="2676" y="1066"/>
                </a:lnTo>
                <a:lnTo>
                  <a:pt x="2676" y="1064"/>
                </a:lnTo>
                <a:lnTo>
                  <a:pt x="2668" y="1064"/>
                </a:lnTo>
                <a:lnTo>
                  <a:pt x="2662" y="1062"/>
                </a:lnTo>
                <a:lnTo>
                  <a:pt x="2654" y="1060"/>
                </a:lnTo>
                <a:lnTo>
                  <a:pt x="2644" y="1054"/>
                </a:lnTo>
                <a:lnTo>
                  <a:pt x="2630" y="1044"/>
                </a:lnTo>
                <a:lnTo>
                  <a:pt x="2624" y="1038"/>
                </a:lnTo>
                <a:lnTo>
                  <a:pt x="2618" y="1036"/>
                </a:lnTo>
                <a:lnTo>
                  <a:pt x="2616" y="1036"/>
                </a:lnTo>
                <a:lnTo>
                  <a:pt x="2616" y="1042"/>
                </a:lnTo>
                <a:lnTo>
                  <a:pt x="2616" y="1044"/>
                </a:lnTo>
                <a:lnTo>
                  <a:pt x="2612" y="1046"/>
                </a:lnTo>
                <a:lnTo>
                  <a:pt x="2602" y="1042"/>
                </a:lnTo>
                <a:lnTo>
                  <a:pt x="2588" y="1036"/>
                </a:lnTo>
                <a:lnTo>
                  <a:pt x="2582" y="1030"/>
                </a:lnTo>
                <a:lnTo>
                  <a:pt x="2578" y="1026"/>
                </a:lnTo>
                <a:lnTo>
                  <a:pt x="2574" y="1020"/>
                </a:lnTo>
                <a:lnTo>
                  <a:pt x="2568" y="1016"/>
                </a:lnTo>
                <a:lnTo>
                  <a:pt x="2560" y="1010"/>
                </a:lnTo>
                <a:lnTo>
                  <a:pt x="2556" y="1006"/>
                </a:lnTo>
                <a:lnTo>
                  <a:pt x="2556" y="1004"/>
                </a:lnTo>
                <a:lnTo>
                  <a:pt x="2556" y="1002"/>
                </a:lnTo>
                <a:lnTo>
                  <a:pt x="2558" y="998"/>
                </a:lnTo>
                <a:lnTo>
                  <a:pt x="2564" y="988"/>
                </a:lnTo>
                <a:lnTo>
                  <a:pt x="2566" y="982"/>
                </a:lnTo>
                <a:lnTo>
                  <a:pt x="2566" y="976"/>
                </a:lnTo>
                <a:lnTo>
                  <a:pt x="2566" y="970"/>
                </a:lnTo>
                <a:lnTo>
                  <a:pt x="2562" y="964"/>
                </a:lnTo>
                <a:lnTo>
                  <a:pt x="2558" y="958"/>
                </a:lnTo>
                <a:lnTo>
                  <a:pt x="2552" y="952"/>
                </a:lnTo>
                <a:lnTo>
                  <a:pt x="2546" y="946"/>
                </a:lnTo>
                <a:lnTo>
                  <a:pt x="2542" y="938"/>
                </a:lnTo>
                <a:lnTo>
                  <a:pt x="2536" y="916"/>
                </a:lnTo>
                <a:lnTo>
                  <a:pt x="2530" y="894"/>
                </a:lnTo>
                <a:lnTo>
                  <a:pt x="2526" y="882"/>
                </a:lnTo>
                <a:lnTo>
                  <a:pt x="2520" y="874"/>
                </a:lnTo>
                <a:lnTo>
                  <a:pt x="2510" y="864"/>
                </a:lnTo>
                <a:lnTo>
                  <a:pt x="2502" y="860"/>
                </a:lnTo>
                <a:lnTo>
                  <a:pt x="2494" y="856"/>
                </a:lnTo>
                <a:lnTo>
                  <a:pt x="2476" y="846"/>
                </a:lnTo>
                <a:lnTo>
                  <a:pt x="2468" y="840"/>
                </a:lnTo>
                <a:lnTo>
                  <a:pt x="2464" y="838"/>
                </a:lnTo>
                <a:lnTo>
                  <a:pt x="2460" y="840"/>
                </a:lnTo>
                <a:lnTo>
                  <a:pt x="2460" y="842"/>
                </a:lnTo>
                <a:lnTo>
                  <a:pt x="2456" y="844"/>
                </a:lnTo>
                <a:lnTo>
                  <a:pt x="2454" y="846"/>
                </a:lnTo>
                <a:lnTo>
                  <a:pt x="2446" y="844"/>
                </a:lnTo>
                <a:lnTo>
                  <a:pt x="2434" y="840"/>
                </a:lnTo>
                <a:lnTo>
                  <a:pt x="2422" y="838"/>
                </a:lnTo>
                <a:lnTo>
                  <a:pt x="2416" y="838"/>
                </a:lnTo>
                <a:lnTo>
                  <a:pt x="2412" y="840"/>
                </a:lnTo>
                <a:lnTo>
                  <a:pt x="2408" y="844"/>
                </a:lnTo>
                <a:lnTo>
                  <a:pt x="2406" y="848"/>
                </a:lnTo>
                <a:lnTo>
                  <a:pt x="2408" y="854"/>
                </a:lnTo>
                <a:lnTo>
                  <a:pt x="2410" y="864"/>
                </a:lnTo>
                <a:lnTo>
                  <a:pt x="2414" y="872"/>
                </a:lnTo>
                <a:lnTo>
                  <a:pt x="2416" y="882"/>
                </a:lnTo>
                <a:lnTo>
                  <a:pt x="2422" y="904"/>
                </a:lnTo>
                <a:lnTo>
                  <a:pt x="2424" y="914"/>
                </a:lnTo>
                <a:lnTo>
                  <a:pt x="2428" y="924"/>
                </a:lnTo>
                <a:lnTo>
                  <a:pt x="2434" y="934"/>
                </a:lnTo>
                <a:lnTo>
                  <a:pt x="2444" y="942"/>
                </a:lnTo>
                <a:lnTo>
                  <a:pt x="2448" y="946"/>
                </a:lnTo>
                <a:lnTo>
                  <a:pt x="2448" y="950"/>
                </a:lnTo>
                <a:lnTo>
                  <a:pt x="2448" y="952"/>
                </a:lnTo>
                <a:lnTo>
                  <a:pt x="2446" y="954"/>
                </a:lnTo>
                <a:lnTo>
                  <a:pt x="2438" y="958"/>
                </a:lnTo>
                <a:lnTo>
                  <a:pt x="2432" y="962"/>
                </a:lnTo>
                <a:lnTo>
                  <a:pt x="2428" y="966"/>
                </a:lnTo>
                <a:lnTo>
                  <a:pt x="2426" y="966"/>
                </a:lnTo>
                <a:lnTo>
                  <a:pt x="2424" y="964"/>
                </a:lnTo>
                <a:lnTo>
                  <a:pt x="2416" y="956"/>
                </a:lnTo>
                <a:lnTo>
                  <a:pt x="2404" y="940"/>
                </a:lnTo>
                <a:lnTo>
                  <a:pt x="2400" y="928"/>
                </a:lnTo>
                <a:lnTo>
                  <a:pt x="2396" y="918"/>
                </a:lnTo>
                <a:lnTo>
                  <a:pt x="2392" y="902"/>
                </a:lnTo>
                <a:lnTo>
                  <a:pt x="2388" y="896"/>
                </a:lnTo>
                <a:lnTo>
                  <a:pt x="2384" y="890"/>
                </a:lnTo>
                <a:lnTo>
                  <a:pt x="2376" y="886"/>
                </a:lnTo>
                <a:lnTo>
                  <a:pt x="2366" y="882"/>
                </a:lnTo>
                <a:lnTo>
                  <a:pt x="2354" y="876"/>
                </a:lnTo>
                <a:lnTo>
                  <a:pt x="2352" y="874"/>
                </a:lnTo>
                <a:lnTo>
                  <a:pt x="2354" y="874"/>
                </a:lnTo>
                <a:lnTo>
                  <a:pt x="2354" y="872"/>
                </a:lnTo>
                <a:lnTo>
                  <a:pt x="2354" y="870"/>
                </a:lnTo>
                <a:lnTo>
                  <a:pt x="2350" y="868"/>
                </a:lnTo>
                <a:lnTo>
                  <a:pt x="2344" y="866"/>
                </a:lnTo>
                <a:lnTo>
                  <a:pt x="2324" y="860"/>
                </a:lnTo>
                <a:lnTo>
                  <a:pt x="2312" y="862"/>
                </a:lnTo>
                <a:lnTo>
                  <a:pt x="2308" y="862"/>
                </a:lnTo>
                <a:lnTo>
                  <a:pt x="2308" y="864"/>
                </a:lnTo>
                <a:lnTo>
                  <a:pt x="2310" y="868"/>
                </a:lnTo>
                <a:lnTo>
                  <a:pt x="2316" y="872"/>
                </a:lnTo>
                <a:lnTo>
                  <a:pt x="2324" y="876"/>
                </a:lnTo>
                <a:lnTo>
                  <a:pt x="2326" y="878"/>
                </a:lnTo>
                <a:lnTo>
                  <a:pt x="2328" y="882"/>
                </a:lnTo>
                <a:lnTo>
                  <a:pt x="2328" y="884"/>
                </a:lnTo>
                <a:lnTo>
                  <a:pt x="2326" y="886"/>
                </a:lnTo>
                <a:lnTo>
                  <a:pt x="2332" y="888"/>
                </a:lnTo>
                <a:lnTo>
                  <a:pt x="2342" y="892"/>
                </a:lnTo>
                <a:lnTo>
                  <a:pt x="2346" y="896"/>
                </a:lnTo>
                <a:lnTo>
                  <a:pt x="2346" y="898"/>
                </a:lnTo>
                <a:lnTo>
                  <a:pt x="2342" y="900"/>
                </a:lnTo>
                <a:lnTo>
                  <a:pt x="2326" y="896"/>
                </a:lnTo>
                <a:lnTo>
                  <a:pt x="2314" y="894"/>
                </a:lnTo>
                <a:lnTo>
                  <a:pt x="2306" y="896"/>
                </a:lnTo>
                <a:lnTo>
                  <a:pt x="2302" y="900"/>
                </a:lnTo>
                <a:lnTo>
                  <a:pt x="2300" y="906"/>
                </a:lnTo>
                <a:lnTo>
                  <a:pt x="2298" y="910"/>
                </a:lnTo>
                <a:lnTo>
                  <a:pt x="2296" y="914"/>
                </a:lnTo>
                <a:lnTo>
                  <a:pt x="2292" y="914"/>
                </a:lnTo>
                <a:lnTo>
                  <a:pt x="2288" y="910"/>
                </a:lnTo>
                <a:lnTo>
                  <a:pt x="2284" y="904"/>
                </a:lnTo>
                <a:lnTo>
                  <a:pt x="2284" y="900"/>
                </a:lnTo>
                <a:lnTo>
                  <a:pt x="2288" y="892"/>
                </a:lnTo>
                <a:lnTo>
                  <a:pt x="2290" y="888"/>
                </a:lnTo>
                <a:lnTo>
                  <a:pt x="2288" y="884"/>
                </a:lnTo>
                <a:lnTo>
                  <a:pt x="2280" y="880"/>
                </a:lnTo>
                <a:lnTo>
                  <a:pt x="2266" y="876"/>
                </a:lnTo>
                <a:lnTo>
                  <a:pt x="2240" y="868"/>
                </a:lnTo>
                <a:lnTo>
                  <a:pt x="2222" y="866"/>
                </a:lnTo>
                <a:lnTo>
                  <a:pt x="2210" y="866"/>
                </a:lnTo>
                <a:lnTo>
                  <a:pt x="2200" y="870"/>
                </a:lnTo>
                <a:lnTo>
                  <a:pt x="2196" y="874"/>
                </a:lnTo>
                <a:lnTo>
                  <a:pt x="2194" y="876"/>
                </a:lnTo>
                <a:lnTo>
                  <a:pt x="2196" y="880"/>
                </a:lnTo>
                <a:lnTo>
                  <a:pt x="2196" y="884"/>
                </a:lnTo>
                <a:lnTo>
                  <a:pt x="2192" y="886"/>
                </a:lnTo>
                <a:lnTo>
                  <a:pt x="2168" y="894"/>
                </a:lnTo>
                <a:lnTo>
                  <a:pt x="2160" y="894"/>
                </a:lnTo>
                <a:lnTo>
                  <a:pt x="2158" y="894"/>
                </a:lnTo>
                <a:lnTo>
                  <a:pt x="2162" y="890"/>
                </a:lnTo>
                <a:lnTo>
                  <a:pt x="2174" y="880"/>
                </a:lnTo>
                <a:lnTo>
                  <a:pt x="2176" y="876"/>
                </a:lnTo>
                <a:lnTo>
                  <a:pt x="2178" y="872"/>
                </a:lnTo>
                <a:lnTo>
                  <a:pt x="2176" y="868"/>
                </a:lnTo>
                <a:lnTo>
                  <a:pt x="2178" y="864"/>
                </a:lnTo>
                <a:lnTo>
                  <a:pt x="2180" y="856"/>
                </a:lnTo>
                <a:lnTo>
                  <a:pt x="2180" y="852"/>
                </a:lnTo>
                <a:lnTo>
                  <a:pt x="2178" y="848"/>
                </a:lnTo>
                <a:lnTo>
                  <a:pt x="2174" y="842"/>
                </a:lnTo>
                <a:lnTo>
                  <a:pt x="2166" y="838"/>
                </a:lnTo>
                <a:lnTo>
                  <a:pt x="2158" y="836"/>
                </a:lnTo>
                <a:lnTo>
                  <a:pt x="2146" y="836"/>
                </a:lnTo>
                <a:lnTo>
                  <a:pt x="2134" y="838"/>
                </a:lnTo>
                <a:lnTo>
                  <a:pt x="2120" y="842"/>
                </a:lnTo>
                <a:lnTo>
                  <a:pt x="2094" y="854"/>
                </a:lnTo>
                <a:lnTo>
                  <a:pt x="2070" y="862"/>
                </a:lnTo>
                <a:lnTo>
                  <a:pt x="2052" y="868"/>
                </a:lnTo>
                <a:lnTo>
                  <a:pt x="2036" y="876"/>
                </a:lnTo>
                <a:lnTo>
                  <a:pt x="2004" y="896"/>
                </a:lnTo>
                <a:lnTo>
                  <a:pt x="1996" y="900"/>
                </a:lnTo>
                <a:lnTo>
                  <a:pt x="1992" y="904"/>
                </a:lnTo>
                <a:lnTo>
                  <a:pt x="1992" y="908"/>
                </a:lnTo>
                <a:lnTo>
                  <a:pt x="1996" y="910"/>
                </a:lnTo>
                <a:lnTo>
                  <a:pt x="2006" y="914"/>
                </a:lnTo>
                <a:lnTo>
                  <a:pt x="2010" y="916"/>
                </a:lnTo>
                <a:lnTo>
                  <a:pt x="2012" y="918"/>
                </a:lnTo>
                <a:lnTo>
                  <a:pt x="2012" y="920"/>
                </a:lnTo>
                <a:lnTo>
                  <a:pt x="2010" y="922"/>
                </a:lnTo>
                <a:lnTo>
                  <a:pt x="2002" y="924"/>
                </a:lnTo>
                <a:lnTo>
                  <a:pt x="1992" y="928"/>
                </a:lnTo>
                <a:lnTo>
                  <a:pt x="1986" y="932"/>
                </a:lnTo>
                <a:lnTo>
                  <a:pt x="1980" y="938"/>
                </a:lnTo>
                <a:lnTo>
                  <a:pt x="1976" y="946"/>
                </a:lnTo>
                <a:lnTo>
                  <a:pt x="1972" y="952"/>
                </a:lnTo>
                <a:lnTo>
                  <a:pt x="1972" y="958"/>
                </a:lnTo>
                <a:lnTo>
                  <a:pt x="1972" y="962"/>
                </a:lnTo>
                <a:lnTo>
                  <a:pt x="1972" y="966"/>
                </a:lnTo>
                <a:lnTo>
                  <a:pt x="1976" y="966"/>
                </a:lnTo>
                <a:lnTo>
                  <a:pt x="1980" y="966"/>
                </a:lnTo>
                <a:lnTo>
                  <a:pt x="1986" y="964"/>
                </a:lnTo>
                <a:lnTo>
                  <a:pt x="1990" y="962"/>
                </a:lnTo>
                <a:lnTo>
                  <a:pt x="1994" y="962"/>
                </a:lnTo>
                <a:lnTo>
                  <a:pt x="1996" y="964"/>
                </a:lnTo>
                <a:lnTo>
                  <a:pt x="1998" y="966"/>
                </a:lnTo>
                <a:lnTo>
                  <a:pt x="2000" y="974"/>
                </a:lnTo>
                <a:lnTo>
                  <a:pt x="2004" y="982"/>
                </a:lnTo>
                <a:lnTo>
                  <a:pt x="2008" y="984"/>
                </a:lnTo>
                <a:lnTo>
                  <a:pt x="2016" y="986"/>
                </a:lnTo>
                <a:lnTo>
                  <a:pt x="2036" y="984"/>
                </a:lnTo>
                <a:lnTo>
                  <a:pt x="2058" y="980"/>
                </a:lnTo>
                <a:lnTo>
                  <a:pt x="2074" y="976"/>
                </a:lnTo>
                <a:lnTo>
                  <a:pt x="2086" y="976"/>
                </a:lnTo>
                <a:lnTo>
                  <a:pt x="2090" y="976"/>
                </a:lnTo>
                <a:lnTo>
                  <a:pt x="2092" y="978"/>
                </a:lnTo>
                <a:lnTo>
                  <a:pt x="2092" y="982"/>
                </a:lnTo>
                <a:lnTo>
                  <a:pt x="2084" y="986"/>
                </a:lnTo>
                <a:lnTo>
                  <a:pt x="2070" y="990"/>
                </a:lnTo>
                <a:lnTo>
                  <a:pt x="2046" y="996"/>
                </a:lnTo>
                <a:lnTo>
                  <a:pt x="2016" y="1002"/>
                </a:lnTo>
                <a:lnTo>
                  <a:pt x="2008" y="1006"/>
                </a:lnTo>
                <a:lnTo>
                  <a:pt x="2004" y="1010"/>
                </a:lnTo>
                <a:lnTo>
                  <a:pt x="2002" y="1014"/>
                </a:lnTo>
                <a:lnTo>
                  <a:pt x="2004" y="1018"/>
                </a:lnTo>
                <a:lnTo>
                  <a:pt x="2008" y="1022"/>
                </a:lnTo>
                <a:lnTo>
                  <a:pt x="2014" y="1028"/>
                </a:lnTo>
                <a:lnTo>
                  <a:pt x="2028" y="1036"/>
                </a:lnTo>
                <a:lnTo>
                  <a:pt x="2036" y="1040"/>
                </a:lnTo>
                <a:lnTo>
                  <a:pt x="2048" y="1042"/>
                </a:lnTo>
                <a:lnTo>
                  <a:pt x="2066" y="1040"/>
                </a:lnTo>
                <a:lnTo>
                  <a:pt x="2082" y="1038"/>
                </a:lnTo>
                <a:lnTo>
                  <a:pt x="2090" y="1040"/>
                </a:lnTo>
                <a:lnTo>
                  <a:pt x="2102" y="1042"/>
                </a:lnTo>
                <a:lnTo>
                  <a:pt x="2124" y="1044"/>
                </a:lnTo>
                <a:lnTo>
                  <a:pt x="2148" y="1042"/>
                </a:lnTo>
                <a:lnTo>
                  <a:pt x="2164" y="1038"/>
                </a:lnTo>
                <a:lnTo>
                  <a:pt x="2180" y="1036"/>
                </a:lnTo>
                <a:lnTo>
                  <a:pt x="2190" y="1038"/>
                </a:lnTo>
                <a:lnTo>
                  <a:pt x="2202" y="1040"/>
                </a:lnTo>
                <a:lnTo>
                  <a:pt x="2220" y="1044"/>
                </a:lnTo>
                <a:lnTo>
                  <a:pt x="2232" y="1044"/>
                </a:lnTo>
                <a:lnTo>
                  <a:pt x="2238" y="1044"/>
                </a:lnTo>
                <a:lnTo>
                  <a:pt x="2248" y="1050"/>
                </a:lnTo>
                <a:lnTo>
                  <a:pt x="2260" y="1056"/>
                </a:lnTo>
                <a:lnTo>
                  <a:pt x="2272" y="1062"/>
                </a:lnTo>
                <a:lnTo>
                  <a:pt x="2276" y="1064"/>
                </a:lnTo>
                <a:lnTo>
                  <a:pt x="2276" y="1066"/>
                </a:lnTo>
                <a:lnTo>
                  <a:pt x="2264" y="1066"/>
                </a:lnTo>
                <a:lnTo>
                  <a:pt x="2252" y="1066"/>
                </a:lnTo>
                <a:lnTo>
                  <a:pt x="2246" y="1066"/>
                </a:lnTo>
                <a:lnTo>
                  <a:pt x="2238" y="1068"/>
                </a:lnTo>
                <a:lnTo>
                  <a:pt x="2218" y="1066"/>
                </a:lnTo>
                <a:lnTo>
                  <a:pt x="2180" y="1064"/>
                </a:lnTo>
                <a:lnTo>
                  <a:pt x="2138" y="1066"/>
                </a:lnTo>
                <a:lnTo>
                  <a:pt x="2096" y="1070"/>
                </a:lnTo>
                <a:lnTo>
                  <a:pt x="2060" y="1076"/>
                </a:lnTo>
                <a:lnTo>
                  <a:pt x="2048" y="1080"/>
                </a:lnTo>
                <a:lnTo>
                  <a:pt x="2042" y="1084"/>
                </a:lnTo>
                <a:lnTo>
                  <a:pt x="2040" y="1088"/>
                </a:lnTo>
                <a:lnTo>
                  <a:pt x="2040" y="1090"/>
                </a:lnTo>
                <a:lnTo>
                  <a:pt x="2044" y="1096"/>
                </a:lnTo>
                <a:lnTo>
                  <a:pt x="2048" y="1104"/>
                </a:lnTo>
                <a:lnTo>
                  <a:pt x="2056" y="1110"/>
                </a:lnTo>
                <a:lnTo>
                  <a:pt x="2072" y="1124"/>
                </a:lnTo>
                <a:lnTo>
                  <a:pt x="2080" y="1130"/>
                </a:lnTo>
                <a:lnTo>
                  <a:pt x="2092" y="1134"/>
                </a:lnTo>
                <a:lnTo>
                  <a:pt x="2108" y="1138"/>
                </a:lnTo>
                <a:lnTo>
                  <a:pt x="2126" y="1138"/>
                </a:lnTo>
                <a:lnTo>
                  <a:pt x="2160" y="1140"/>
                </a:lnTo>
                <a:lnTo>
                  <a:pt x="2184" y="1140"/>
                </a:lnTo>
                <a:lnTo>
                  <a:pt x="2190" y="1140"/>
                </a:lnTo>
                <a:lnTo>
                  <a:pt x="2194" y="1144"/>
                </a:lnTo>
                <a:lnTo>
                  <a:pt x="2194" y="1150"/>
                </a:lnTo>
                <a:lnTo>
                  <a:pt x="2194" y="1154"/>
                </a:lnTo>
                <a:lnTo>
                  <a:pt x="2192" y="1166"/>
                </a:lnTo>
                <a:lnTo>
                  <a:pt x="2192" y="1172"/>
                </a:lnTo>
                <a:lnTo>
                  <a:pt x="2196" y="1178"/>
                </a:lnTo>
                <a:lnTo>
                  <a:pt x="2202" y="1184"/>
                </a:lnTo>
                <a:lnTo>
                  <a:pt x="2208" y="1190"/>
                </a:lnTo>
                <a:lnTo>
                  <a:pt x="2216" y="1194"/>
                </a:lnTo>
                <a:lnTo>
                  <a:pt x="2230" y="1194"/>
                </a:lnTo>
                <a:lnTo>
                  <a:pt x="2254" y="1192"/>
                </a:lnTo>
                <a:lnTo>
                  <a:pt x="2270" y="1192"/>
                </a:lnTo>
                <a:lnTo>
                  <a:pt x="2284" y="1194"/>
                </a:lnTo>
                <a:lnTo>
                  <a:pt x="2294" y="1192"/>
                </a:lnTo>
                <a:lnTo>
                  <a:pt x="2312" y="1188"/>
                </a:lnTo>
                <a:lnTo>
                  <a:pt x="2340" y="1182"/>
                </a:lnTo>
                <a:lnTo>
                  <a:pt x="2370" y="1176"/>
                </a:lnTo>
                <a:lnTo>
                  <a:pt x="2382" y="1172"/>
                </a:lnTo>
                <a:lnTo>
                  <a:pt x="2392" y="1168"/>
                </a:lnTo>
                <a:lnTo>
                  <a:pt x="2398" y="1164"/>
                </a:lnTo>
                <a:lnTo>
                  <a:pt x="2406" y="1162"/>
                </a:lnTo>
                <a:lnTo>
                  <a:pt x="2420" y="1160"/>
                </a:lnTo>
                <a:lnTo>
                  <a:pt x="2434" y="1158"/>
                </a:lnTo>
                <a:lnTo>
                  <a:pt x="2440" y="1156"/>
                </a:lnTo>
                <a:lnTo>
                  <a:pt x="2450" y="1152"/>
                </a:lnTo>
                <a:lnTo>
                  <a:pt x="2456" y="1148"/>
                </a:lnTo>
                <a:lnTo>
                  <a:pt x="2460" y="1144"/>
                </a:lnTo>
                <a:lnTo>
                  <a:pt x="2460" y="1140"/>
                </a:lnTo>
                <a:lnTo>
                  <a:pt x="2460" y="1138"/>
                </a:lnTo>
                <a:lnTo>
                  <a:pt x="2460" y="1134"/>
                </a:lnTo>
                <a:lnTo>
                  <a:pt x="2460" y="1132"/>
                </a:lnTo>
                <a:lnTo>
                  <a:pt x="2464" y="1128"/>
                </a:lnTo>
                <a:lnTo>
                  <a:pt x="2470" y="1126"/>
                </a:lnTo>
                <a:lnTo>
                  <a:pt x="2478" y="1124"/>
                </a:lnTo>
                <a:lnTo>
                  <a:pt x="2482" y="1124"/>
                </a:lnTo>
                <a:lnTo>
                  <a:pt x="2484" y="1126"/>
                </a:lnTo>
                <a:lnTo>
                  <a:pt x="2486" y="1130"/>
                </a:lnTo>
                <a:lnTo>
                  <a:pt x="2484" y="1140"/>
                </a:lnTo>
                <a:lnTo>
                  <a:pt x="2484" y="1146"/>
                </a:lnTo>
                <a:lnTo>
                  <a:pt x="2486" y="1146"/>
                </a:lnTo>
                <a:lnTo>
                  <a:pt x="2488" y="1146"/>
                </a:lnTo>
                <a:lnTo>
                  <a:pt x="2500" y="1146"/>
                </a:lnTo>
                <a:lnTo>
                  <a:pt x="2510" y="1146"/>
                </a:lnTo>
                <a:lnTo>
                  <a:pt x="2524" y="1150"/>
                </a:lnTo>
                <a:lnTo>
                  <a:pt x="2534" y="1152"/>
                </a:lnTo>
                <a:lnTo>
                  <a:pt x="2540" y="1156"/>
                </a:lnTo>
                <a:lnTo>
                  <a:pt x="2538" y="1156"/>
                </a:lnTo>
                <a:lnTo>
                  <a:pt x="2536" y="1158"/>
                </a:lnTo>
                <a:lnTo>
                  <a:pt x="2532" y="1160"/>
                </a:lnTo>
                <a:lnTo>
                  <a:pt x="2532" y="1162"/>
                </a:lnTo>
                <a:lnTo>
                  <a:pt x="2540" y="1164"/>
                </a:lnTo>
                <a:lnTo>
                  <a:pt x="2548" y="1166"/>
                </a:lnTo>
                <a:lnTo>
                  <a:pt x="2552" y="1168"/>
                </a:lnTo>
                <a:lnTo>
                  <a:pt x="2558" y="1166"/>
                </a:lnTo>
                <a:lnTo>
                  <a:pt x="2562" y="1164"/>
                </a:lnTo>
                <a:lnTo>
                  <a:pt x="2566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600" y="1170"/>
                </a:lnTo>
                <a:lnTo>
                  <a:pt x="2606" y="1170"/>
                </a:lnTo>
                <a:lnTo>
                  <a:pt x="2610" y="1170"/>
                </a:lnTo>
                <a:lnTo>
                  <a:pt x="2618" y="1172"/>
                </a:lnTo>
                <a:lnTo>
                  <a:pt x="2624" y="1172"/>
                </a:lnTo>
                <a:lnTo>
                  <a:pt x="2630" y="1172"/>
                </a:lnTo>
                <a:lnTo>
                  <a:pt x="2638" y="1166"/>
                </a:lnTo>
                <a:lnTo>
                  <a:pt x="2646" y="1160"/>
                </a:lnTo>
                <a:lnTo>
                  <a:pt x="2650" y="1158"/>
                </a:lnTo>
                <a:lnTo>
                  <a:pt x="2656" y="1158"/>
                </a:lnTo>
                <a:lnTo>
                  <a:pt x="2664" y="1156"/>
                </a:lnTo>
                <a:lnTo>
                  <a:pt x="2670" y="1152"/>
                </a:lnTo>
                <a:lnTo>
                  <a:pt x="2672" y="1148"/>
                </a:lnTo>
                <a:lnTo>
                  <a:pt x="2672" y="1146"/>
                </a:lnTo>
                <a:lnTo>
                  <a:pt x="2670" y="1142"/>
                </a:lnTo>
                <a:lnTo>
                  <a:pt x="2666" y="1138"/>
                </a:lnTo>
                <a:lnTo>
                  <a:pt x="2662" y="1136"/>
                </a:lnTo>
                <a:lnTo>
                  <a:pt x="2660" y="1134"/>
                </a:lnTo>
                <a:lnTo>
                  <a:pt x="2662" y="1128"/>
                </a:lnTo>
                <a:lnTo>
                  <a:pt x="2664" y="1126"/>
                </a:lnTo>
                <a:lnTo>
                  <a:pt x="2662" y="1124"/>
                </a:lnTo>
                <a:lnTo>
                  <a:pt x="2658" y="1122"/>
                </a:lnTo>
                <a:lnTo>
                  <a:pt x="2652" y="1122"/>
                </a:lnTo>
                <a:lnTo>
                  <a:pt x="2644" y="1124"/>
                </a:lnTo>
                <a:lnTo>
                  <a:pt x="2630" y="1132"/>
                </a:lnTo>
                <a:lnTo>
                  <a:pt x="2620" y="1136"/>
                </a:lnTo>
                <a:lnTo>
                  <a:pt x="2618" y="1136"/>
                </a:lnTo>
                <a:lnTo>
                  <a:pt x="2620" y="1132"/>
                </a:lnTo>
                <a:lnTo>
                  <a:pt x="2622" y="1126"/>
                </a:lnTo>
                <a:lnTo>
                  <a:pt x="2620" y="1122"/>
                </a:lnTo>
                <a:lnTo>
                  <a:pt x="2616" y="1118"/>
                </a:lnTo>
                <a:lnTo>
                  <a:pt x="2612" y="1116"/>
                </a:lnTo>
                <a:lnTo>
                  <a:pt x="2604" y="1112"/>
                </a:lnTo>
                <a:lnTo>
                  <a:pt x="2600" y="1110"/>
                </a:lnTo>
                <a:lnTo>
                  <a:pt x="2602" y="1108"/>
                </a:lnTo>
                <a:lnTo>
                  <a:pt x="2604" y="1108"/>
                </a:lnTo>
                <a:lnTo>
                  <a:pt x="2608" y="1108"/>
                </a:lnTo>
                <a:lnTo>
                  <a:pt x="2620" y="1112"/>
                </a:lnTo>
                <a:lnTo>
                  <a:pt x="2632" y="1116"/>
                </a:lnTo>
                <a:lnTo>
                  <a:pt x="2636" y="1118"/>
                </a:lnTo>
                <a:lnTo>
                  <a:pt x="2640" y="1116"/>
                </a:lnTo>
                <a:lnTo>
                  <a:pt x="2644" y="1112"/>
                </a:lnTo>
                <a:lnTo>
                  <a:pt x="2640" y="1108"/>
                </a:lnTo>
                <a:lnTo>
                  <a:pt x="2638" y="1106"/>
                </a:lnTo>
                <a:lnTo>
                  <a:pt x="2638" y="1104"/>
                </a:lnTo>
                <a:lnTo>
                  <a:pt x="2640" y="1102"/>
                </a:lnTo>
                <a:lnTo>
                  <a:pt x="2646" y="1098"/>
                </a:lnTo>
                <a:close/>
                <a:moveTo>
                  <a:pt x="2506" y="806"/>
                </a:moveTo>
                <a:lnTo>
                  <a:pt x="2506" y="806"/>
                </a:lnTo>
                <a:lnTo>
                  <a:pt x="2492" y="808"/>
                </a:lnTo>
                <a:lnTo>
                  <a:pt x="2480" y="812"/>
                </a:lnTo>
                <a:lnTo>
                  <a:pt x="2470" y="814"/>
                </a:lnTo>
                <a:lnTo>
                  <a:pt x="2464" y="818"/>
                </a:lnTo>
                <a:lnTo>
                  <a:pt x="2460" y="822"/>
                </a:lnTo>
                <a:lnTo>
                  <a:pt x="2460" y="824"/>
                </a:lnTo>
                <a:lnTo>
                  <a:pt x="2462" y="828"/>
                </a:lnTo>
                <a:lnTo>
                  <a:pt x="2468" y="830"/>
                </a:lnTo>
                <a:lnTo>
                  <a:pt x="2480" y="834"/>
                </a:lnTo>
                <a:lnTo>
                  <a:pt x="2488" y="836"/>
                </a:lnTo>
                <a:lnTo>
                  <a:pt x="2492" y="840"/>
                </a:lnTo>
                <a:lnTo>
                  <a:pt x="2494" y="846"/>
                </a:lnTo>
                <a:lnTo>
                  <a:pt x="2498" y="850"/>
                </a:lnTo>
                <a:lnTo>
                  <a:pt x="2504" y="856"/>
                </a:lnTo>
                <a:lnTo>
                  <a:pt x="2514" y="862"/>
                </a:lnTo>
                <a:lnTo>
                  <a:pt x="2524" y="872"/>
                </a:lnTo>
                <a:lnTo>
                  <a:pt x="2530" y="874"/>
                </a:lnTo>
                <a:lnTo>
                  <a:pt x="2530" y="870"/>
                </a:lnTo>
                <a:lnTo>
                  <a:pt x="2532" y="868"/>
                </a:lnTo>
                <a:lnTo>
                  <a:pt x="2534" y="866"/>
                </a:lnTo>
                <a:lnTo>
                  <a:pt x="2540" y="862"/>
                </a:lnTo>
                <a:lnTo>
                  <a:pt x="2546" y="852"/>
                </a:lnTo>
                <a:lnTo>
                  <a:pt x="2560" y="830"/>
                </a:lnTo>
                <a:lnTo>
                  <a:pt x="2562" y="826"/>
                </a:lnTo>
                <a:lnTo>
                  <a:pt x="2562" y="822"/>
                </a:lnTo>
                <a:lnTo>
                  <a:pt x="2560" y="818"/>
                </a:lnTo>
                <a:lnTo>
                  <a:pt x="2554" y="816"/>
                </a:lnTo>
                <a:lnTo>
                  <a:pt x="2546" y="812"/>
                </a:lnTo>
                <a:lnTo>
                  <a:pt x="2540" y="808"/>
                </a:lnTo>
                <a:lnTo>
                  <a:pt x="2530" y="806"/>
                </a:lnTo>
                <a:lnTo>
                  <a:pt x="2506" y="806"/>
                </a:lnTo>
                <a:close/>
                <a:moveTo>
                  <a:pt x="4290" y="1312"/>
                </a:moveTo>
                <a:lnTo>
                  <a:pt x="4290" y="1312"/>
                </a:lnTo>
                <a:lnTo>
                  <a:pt x="4284" y="1304"/>
                </a:lnTo>
                <a:lnTo>
                  <a:pt x="4280" y="1300"/>
                </a:lnTo>
                <a:lnTo>
                  <a:pt x="4274" y="1296"/>
                </a:lnTo>
                <a:lnTo>
                  <a:pt x="4268" y="1296"/>
                </a:lnTo>
                <a:lnTo>
                  <a:pt x="4256" y="1296"/>
                </a:lnTo>
                <a:lnTo>
                  <a:pt x="4246" y="1300"/>
                </a:lnTo>
                <a:lnTo>
                  <a:pt x="4236" y="1304"/>
                </a:lnTo>
                <a:lnTo>
                  <a:pt x="4230" y="1304"/>
                </a:lnTo>
                <a:lnTo>
                  <a:pt x="4228" y="1304"/>
                </a:lnTo>
                <a:lnTo>
                  <a:pt x="4228" y="1302"/>
                </a:lnTo>
                <a:lnTo>
                  <a:pt x="4230" y="1292"/>
                </a:lnTo>
                <a:lnTo>
                  <a:pt x="4232" y="1282"/>
                </a:lnTo>
                <a:lnTo>
                  <a:pt x="4232" y="1280"/>
                </a:lnTo>
                <a:lnTo>
                  <a:pt x="4230" y="1278"/>
                </a:lnTo>
                <a:lnTo>
                  <a:pt x="4224" y="1278"/>
                </a:lnTo>
                <a:lnTo>
                  <a:pt x="4216" y="1280"/>
                </a:lnTo>
                <a:lnTo>
                  <a:pt x="4202" y="1284"/>
                </a:lnTo>
                <a:lnTo>
                  <a:pt x="4200" y="1284"/>
                </a:lnTo>
                <a:lnTo>
                  <a:pt x="4198" y="1282"/>
                </a:lnTo>
                <a:lnTo>
                  <a:pt x="4200" y="1276"/>
                </a:lnTo>
                <a:lnTo>
                  <a:pt x="4202" y="1268"/>
                </a:lnTo>
                <a:lnTo>
                  <a:pt x="4202" y="1264"/>
                </a:lnTo>
                <a:lnTo>
                  <a:pt x="4200" y="1258"/>
                </a:lnTo>
                <a:lnTo>
                  <a:pt x="4196" y="1254"/>
                </a:lnTo>
                <a:lnTo>
                  <a:pt x="4182" y="1248"/>
                </a:lnTo>
                <a:lnTo>
                  <a:pt x="4162" y="1234"/>
                </a:lnTo>
                <a:lnTo>
                  <a:pt x="4150" y="1228"/>
                </a:lnTo>
                <a:lnTo>
                  <a:pt x="4136" y="1224"/>
                </a:lnTo>
                <a:lnTo>
                  <a:pt x="4124" y="1224"/>
                </a:lnTo>
                <a:lnTo>
                  <a:pt x="4112" y="1224"/>
                </a:lnTo>
                <a:lnTo>
                  <a:pt x="4100" y="1224"/>
                </a:lnTo>
                <a:lnTo>
                  <a:pt x="4090" y="1222"/>
                </a:lnTo>
                <a:lnTo>
                  <a:pt x="4084" y="1216"/>
                </a:lnTo>
                <a:lnTo>
                  <a:pt x="4082" y="1214"/>
                </a:lnTo>
                <a:lnTo>
                  <a:pt x="4080" y="1208"/>
                </a:lnTo>
                <a:lnTo>
                  <a:pt x="4080" y="1204"/>
                </a:lnTo>
                <a:lnTo>
                  <a:pt x="4076" y="1200"/>
                </a:lnTo>
                <a:lnTo>
                  <a:pt x="4072" y="1196"/>
                </a:lnTo>
                <a:lnTo>
                  <a:pt x="4066" y="1194"/>
                </a:lnTo>
                <a:lnTo>
                  <a:pt x="4054" y="1192"/>
                </a:lnTo>
                <a:lnTo>
                  <a:pt x="4040" y="1192"/>
                </a:lnTo>
                <a:lnTo>
                  <a:pt x="4030" y="1192"/>
                </a:lnTo>
                <a:lnTo>
                  <a:pt x="4024" y="1192"/>
                </a:lnTo>
                <a:lnTo>
                  <a:pt x="4022" y="1190"/>
                </a:lnTo>
                <a:lnTo>
                  <a:pt x="4022" y="1188"/>
                </a:lnTo>
                <a:lnTo>
                  <a:pt x="4032" y="1182"/>
                </a:lnTo>
                <a:lnTo>
                  <a:pt x="4038" y="1178"/>
                </a:lnTo>
                <a:lnTo>
                  <a:pt x="4040" y="1172"/>
                </a:lnTo>
                <a:lnTo>
                  <a:pt x="4042" y="1168"/>
                </a:lnTo>
                <a:lnTo>
                  <a:pt x="4042" y="1164"/>
                </a:lnTo>
                <a:lnTo>
                  <a:pt x="4040" y="1156"/>
                </a:lnTo>
                <a:lnTo>
                  <a:pt x="4036" y="1150"/>
                </a:lnTo>
                <a:lnTo>
                  <a:pt x="4030" y="1144"/>
                </a:lnTo>
                <a:lnTo>
                  <a:pt x="4028" y="1142"/>
                </a:lnTo>
                <a:lnTo>
                  <a:pt x="4032" y="1140"/>
                </a:lnTo>
                <a:lnTo>
                  <a:pt x="4042" y="1142"/>
                </a:lnTo>
                <a:lnTo>
                  <a:pt x="4056" y="1144"/>
                </a:lnTo>
                <a:lnTo>
                  <a:pt x="4068" y="1144"/>
                </a:lnTo>
                <a:lnTo>
                  <a:pt x="4078" y="1142"/>
                </a:lnTo>
                <a:lnTo>
                  <a:pt x="4084" y="1140"/>
                </a:lnTo>
                <a:lnTo>
                  <a:pt x="4084" y="1138"/>
                </a:lnTo>
                <a:lnTo>
                  <a:pt x="4084" y="1136"/>
                </a:lnTo>
                <a:lnTo>
                  <a:pt x="4078" y="1130"/>
                </a:lnTo>
                <a:lnTo>
                  <a:pt x="4066" y="1126"/>
                </a:lnTo>
                <a:lnTo>
                  <a:pt x="4046" y="1122"/>
                </a:lnTo>
                <a:lnTo>
                  <a:pt x="4018" y="1116"/>
                </a:lnTo>
                <a:lnTo>
                  <a:pt x="4016" y="1116"/>
                </a:lnTo>
                <a:lnTo>
                  <a:pt x="4016" y="1114"/>
                </a:lnTo>
                <a:lnTo>
                  <a:pt x="4020" y="1112"/>
                </a:lnTo>
                <a:lnTo>
                  <a:pt x="4040" y="1110"/>
                </a:lnTo>
                <a:lnTo>
                  <a:pt x="4052" y="1106"/>
                </a:lnTo>
                <a:lnTo>
                  <a:pt x="4062" y="1102"/>
                </a:lnTo>
                <a:lnTo>
                  <a:pt x="4064" y="1098"/>
                </a:lnTo>
                <a:lnTo>
                  <a:pt x="4066" y="1094"/>
                </a:lnTo>
                <a:lnTo>
                  <a:pt x="4066" y="1092"/>
                </a:lnTo>
                <a:lnTo>
                  <a:pt x="4066" y="1088"/>
                </a:lnTo>
                <a:lnTo>
                  <a:pt x="4062" y="1082"/>
                </a:lnTo>
                <a:lnTo>
                  <a:pt x="4054" y="1074"/>
                </a:lnTo>
                <a:lnTo>
                  <a:pt x="4044" y="1070"/>
                </a:lnTo>
                <a:lnTo>
                  <a:pt x="4036" y="1066"/>
                </a:lnTo>
                <a:lnTo>
                  <a:pt x="4026" y="1066"/>
                </a:lnTo>
                <a:lnTo>
                  <a:pt x="4020" y="1068"/>
                </a:lnTo>
                <a:lnTo>
                  <a:pt x="4014" y="1070"/>
                </a:lnTo>
                <a:lnTo>
                  <a:pt x="4004" y="1074"/>
                </a:lnTo>
                <a:lnTo>
                  <a:pt x="3988" y="1074"/>
                </a:lnTo>
                <a:lnTo>
                  <a:pt x="3982" y="1072"/>
                </a:lnTo>
                <a:lnTo>
                  <a:pt x="3980" y="1070"/>
                </a:lnTo>
                <a:lnTo>
                  <a:pt x="3982" y="1066"/>
                </a:lnTo>
                <a:lnTo>
                  <a:pt x="3994" y="1062"/>
                </a:lnTo>
                <a:lnTo>
                  <a:pt x="4014" y="1054"/>
                </a:lnTo>
                <a:lnTo>
                  <a:pt x="4020" y="1052"/>
                </a:lnTo>
                <a:lnTo>
                  <a:pt x="4022" y="1050"/>
                </a:lnTo>
                <a:lnTo>
                  <a:pt x="4018" y="1046"/>
                </a:lnTo>
                <a:lnTo>
                  <a:pt x="4012" y="1042"/>
                </a:lnTo>
                <a:lnTo>
                  <a:pt x="3984" y="1030"/>
                </a:lnTo>
                <a:lnTo>
                  <a:pt x="3966" y="1024"/>
                </a:lnTo>
                <a:lnTo>
                  <a:pt x="3952" y="1022"/>
                </a:lnTo>
                <a:lnTo>
                  <a:pt x="3942" y="1024"/>
                </a:lnTo>
                <a:lnTo>
                  <a:pt x="3934" y="1028"/>
                </a:lnTo>
                <a:lnTo>
                  <a:pt x="3930" y="1030"/>
                </a:lnTo>
                <a:lnTo>
                  <a:pt x="3926" y="1030"/>
                </a:lnTo>
                <a:lnTo>
                  <a:pt x="3926" y="1026"/>
                </a:lnTo>
                <a:lnTo>
                  <a:pt x="3928" y="1018"/>
                </a:lnTo>
                <a:lnTo>
                  <a:pt x="3928" y="1008"/>
                </a:lnTo>
                <a:lnTo>
                  <a:pt x="3926" y="1004"/>
                </a:lnTo>
                <a:lnTo>
                  <a:pt x="3922" y="1002"/>
                </a:lnTo>
                <a:lnTo>
                  <a:pt x="3916" y="1002"/>
                </a:lnTo>
                <a:lnTo>
                  <a:pt x="3908" y="1004"/>
                </a:lnTo>
                <a:lnTo>
                  <a:pt x="3904" y="1002"/>
                </a:lnTo>
                <a:lnTo>
                  <a:pt x="3904" y="996"/>
                </a:lnTo>
                <a:lnTo>
                  <a:pt x="3902" y="988"/>
                </a:lnTo>
                <a:lnTo>
                  <a:pt x="3896" y="982"/>
                </a:lnTo>
                <a:lnTo>
                  <a:pt x="3888" y="974"/>
                </a:lnTo>
                <a:lnTo>
                  <a:pt x="3880" y="970"/>
                </a:lnTo>
                <a:lnTo>
                  <a:pt x="3868" y="968"/>
                </a:lnTo>
                <a:lnTo>
                  <a:pt x="3858" y="968"/>
                </a:lnTo>
                <a:lnTo>
                  <a:pt x="3846" y="972"/>
                </a:lnTo>
                <a:lnTo>
                  <a:pt x="3836" y="980"/>
                </a:lnTo>
                <a:lnTo>
                  <a:pt x="3826" y="986"/>
                </a:lnTo>
                <a:lnTo>
                  <a:pt x="3820" y="988"/>
                </a:lnTo>
                <a:lnTo>
                  <a:pt x="3814" y="988"/>
                </a:lnTo>
                <a:lnTo>
                  <a:pt x="3810" y="982"/>
                </a:lnTo>
                <a:lnTo>
                  <a:pt x="3806" y="976"/>
                </a:lnTo>
                <a:lnTo>
                  <a:pt x="3802" y="966"/>
                </a:lnTo>
                <a:lnTo>
                  <a:pt x="3792" y="944"/>
                </a:lnTo>
                <a:lnTo>
                  <a:pt x="3788" y="936"/>
                </a:lnTo>
                <a:lnTo>
                  <a:pt x="3784" y="932"/>
                </a:lnTo>
                <a:lnTo>
                  <a:pt x="3778" y="930"/>
                </a:lnTo>
                <a:lnTo>
                  <a:pt x="3774" y="932"/>
                </a:lnTo>
                <a:lnTo>
                  <a:pt x="3768" y="932"/>
                </a:lnTo>
                <a:lnTo>
                  <a:pt x="3762" y="930"/>
                </a:lnTo>
                <a:lnTo>
                  <a:pt x="3758" y="926"/>
                </a:lnTo>
                <a:lnTo>
                  <a:pt x="3750" y="918"/>
                </a:lnTo>
                <a:lnTo>
                  <a:pt x="3744" y="908"/>
                </a:lnTo>
                <a:lnTo>
                  <a:pt x="3736" y="902"/>
                </a:lnTo>
                <a:lnTo>
                  <a:pt x="3726" y="898"/>
                </a:lnTo>
                <a:lnTo>
                  <a:pt x="3718" y="896"/>
                </a:lnTo>
                <a:lnTo>
                  <a:pt x="3700" y="896"/>
                </a:lnTo>
                <a:lnTo>
                  <a:pt x="3692" y="894"/>
                </a:lnTo>
                <a:lnTo>
                  <a:pt x="3686" y="892"/>
                </a:lnTo>
                <a:lnTo>
                  <a:pt x="3668" y="884"/>
                </a:lnTo>
                <a:lnTo>
                  <a:pt x="3658" y="882"/>
                </a:lnTo>
                <a:lnTo>
                  <a:pt x="3646" y="880"/>
                </a:lnTo>
                <a:lnTo>
                  <a:pt x="3636" y="882"/>
                </a:lnTo>
                <a:lnTo>
                  <a:pt x="3624" y="884"/>
                </a:lnTo>
                <a:lnTo>
                  <a:pt x="3614" y="892"/>
                </a:lnTo>
                <a:lnTo>
                  <a:pt x="3606" y="904"/>
                </a:lnTo>
                <a:lnTo>
                  <a:pt x="3604" y="908"/>
                </a:lnTo>
                <a:lnTo>
                  <a:pt x="3600" y="912"/>
                </a:lnTo>
                <a:lnTo>
                  <a:pt x="3596" y="914"/>
                </a:lnTo>
                <a:lnTo>
                  <a:pt x="3592" y="916"/>
                </a:lnTo>
                <a:lnTo>
                  <a:pt x="3584" y="914"/>
                </a:lnTo>
                <a:lnTo>
                  <a:pt x="3578" y="908"/>
                </a:lnTo>
                <a:lnTo>
                  <a:pt x="3570" y="904"/>
                </a:lnTo>
                <a:lnTo>
                  <a:pt x="3560" y="900"/>
                </a:lnTo>
                <a:lnTo>
                  <a:pt x="3556" y="900"/>
                </a:lnTo>
                <a:lnTo>
                  <a:pt x="3552" y="900"/>
                </a:lnTo>
                <a:lnTo>
                  <a:pt x="3548" y="902"/>
                </a:lnTo>
                <a:lnTo>
                  <a:pt x="3544" y="906"/>
                </a:lnTo>
                <a:lnTo>
                  <a:pt x="3536" y="916"/>
                </a:lnTo>
                <a:lnTo>
                  <a:pt x="3528" y="922"/>
                </a:lnTo>
                <a:lnTo>
                  <a:pt x="3520" y="926"/>
                </a:lnTo>
                <a:lnTo>
                  <a:pt x="3516" y="928"/>
                </a:lnTo>
                <a:lnTo>
                  <a:pt x="3512" y="930"/>
                </a:lnTo>
                <a:lnTo>
                  <a:pt x="3510" y="928"/>
                </a:lnTo>
                <a:lnTo>
                  <a:pt x="3512" y="922"/>
                </a:lnTo>
                <a:lnTo>
                  <a:pt x="3518" y="916"/>
                </a:lnTo>
                <a:lnTo>
                  <a:pt x="3522" y="908"/>
                </a:lnTo>
                <a:lnTo>
                  <a:pt x="3526" y="898"/>
                </a:lnTo>
                <a:lnTo>
                  <a:pt x="3528" y="888"/>
                </a:lnTo>
                <a:lnTo>
                  <a:pt x="3528" y="878"/>
                </a:lnTo>
                <a:lnTo>
                  <a:pt x="3526" y="870"/>
                </a:lnTo>
                <a:lnTo>
                  <a:pt x="3522" y="862"/>
                </a:lnTo>
                <a:lnTo>
                  <a:pt x="3516" y="856"/>
                </a:lnTo>
                <a:lnTo>
                  <a:pt x="3508" y="850"/>
                </a:lnTo>
                <a:lnTo>
                  <a:pt x="3500" y="848"/>
                </a:lnTo>
                <a:lnTo>
                  <a:pt x="3498" y="842"/>
                </a:lnTo>
                <a:lnTo>
                  <a:pt x="3496" y="836"/>
                </a:lnTo>
                <a:lnTo>
                  <a:pt x="3494" y="828"/>
                </a:lnTo>
                <a:lnTo>
                  <a:pt x="3494" y="822"/>
                </a:lnTo>
                <a:lnTo>
                  <a:pt x="3492" y="816"/>
                </a:lnTo>
                <a:lnTo>
                  <a:pt x="3488" y="812"/>
                </a:lnTo>
                <a:lnTo>
                  <a:pt x="3480" y="808"/>
                </a:lnTo>
                <a:lnTo>
                  <a:pt x="3466" y="808"/>
                </a:lnTo>
                <a:lnTo>
                  <a:pt x="3446" y="808"/>
                </a:lnTo>
                <a:lnTo>
                  <a:pt x="3424" y="810"/>
                </a:lnTo>
                <a:lnTo>
                  <a:pt x="3400" y="816"/>
                </a:lnTo>
                <a:lnTo>
                  <a:pt x="3376" y="822"/>
                </a:lnTo>
                <a:lnTo>
                  <a:pt x="3358" y="830"/>
                </a:lnTo>
                <a:lnTo>
                  <a:pt x="3350" y="834"/>
                </a:lnTo>
                <a:lnTo>
                  <a:pt x="3344" y="840"/>
                </a:lnTo>
                <a:lnTo>
                  <a:pt x="3340" y="846"/>
                </a:lnTo>
                <a:lnTo>
                  <a:pt x="3340" y="854"/>
                </a:lnTo>
                <a:lnTo>
                  <a:pt x="3338" y="858"/>
                </a:lnTo>
                <a:lnTo>
                  <a:pt x="3336" y="864"/>
                </a:lnTo>
                <a:lnTo>
                  <a:pt x="3334" y="866"/>
                </a:lnTo>
                <a:lnTo>
                  <a:pt x="3332" y="868"/>
                </a:lnTo>
                <a:lnTo>
                  <a:pt x="3326" y="868"/>
                </a:lnTo>
                <a:lnTo>
                  <a:pt x="3320" y="868"/>
                </a:lnTo>
                <a:lnTo>
                  <a:pt x="3314" y="868"/>
                </a:lnTo>
                <a:lnTo>
                  <a:pt x="3312" y="870"/>
                </a:lnTo>
                <a:lnTo>
                  <a:pt x="3312" y="872"/>
                </a:lnTo>
                <a:lnTo>
                  <a:pt x="3314" y="880"/>
                </a:lnTo>
                <a:lnTo>
                  <a:pt x="3322" y="898"/>
                </a:lnTo>
                <a:lnTo>
                  <a:pt x="3328" y="914"/>
                </a:lnTo>
                <a:lnTo>
                  <a:pt x="3330" y="920"/>
                </a:lnTo>
                <a:lnTo>
                  <a:pt x="3330" y="924"/>
                </a:lnTo>
                <a:lnTo>
                  <a:pt x="3328" y="926"/>
                </a:lnTo>
                <a:lnTo>
                  <a:pt x="3326" y="928"/>
                </a:lnTo>
                <a:lnTo>
                  <a:pt x="3320" y="930"/>
                </a:lnTo>
                <a:lnTo>
                  <a:pt x="3314" y="930"/>
                </a:lnTo>
                <a:lnTo>
                  <a:pt x="3310" y="932"/>
                </a:lnTo>
                <a:lnTo>
                  <a:pt x="3308" y="934"/>
                </a:lnTo>
                <a:lnTo>
                  <a:pt x="3310" y="936"/>
                </a:lnTo>
                <a:lnTo>
                  <a:pt x="3316" y="946"/>
                </a:lnTo>
                <a:lnTo>
                  <a:pt x="3324" y="956"/>
                </a:lnTo>
                <a:lnTo>
                  <a:pt x="3334" y="960"/>
                </a:lnTo>
                <a:lnTo>
                  <a:pt x="3340" y="962"/>
                </a:lnTo>
                <a:lnTo>
                  <a:pt x="3348" y="962"/>
                </a:lnTo>
                <a:lnTo>
                  <a:pt x="3354" y="962"/>
                </a:lnTo>
                <a:lnTo>
                  <a:pt x="3358" y="962"/>
                </a:lnTo>
                <a:lnTo>
                  <a:pt x="3362" y="966"/>
                </a:lnTo>
                <a:lnTo>
                  <a:pt x="3364" y="974"/>
                </a:lnTo>
                <a:lnTo>
                  <a:pt x="3362" y="978"/>
                </a:lnTo>
                <a:lnTo>
                  <a:pt x="3360" y="980"/>
                </a:lnTo>
                <a:lnTo>
                  <a:pt x="3356" y="982"/>
                </a:lnTo>
                <a:lnTo>
                  <a:pt x="3350" y="982"/>
                </a:lnTo>
                <a:lnTo>
                  <a:pt x="3336" y="978"/>
                </a:lnTo>
                <a:lnTo>
                  <a:pt x="3320" y="970"/>
                </a:lnTo>
                <a:lnTo>
                  <a:pt x="3304" y="960"/>
                </a:lnTo>
                <a:lnTo>
                  <a:pt x="3294" y="948"/>
                </a:lnTo>
                <a:lnTo>
                  <a:pt x="3290" y="940"/>
                </a:lnTo>
                <a:lnTo>
                  <a:pt x="3288" y="934"/>
                </a:lnTo>
                <a:lnTo>
                  <a:pt x="3288" y="926"/>
                </a:lnTo>
                <a:lnTo>
                  <a:pt x="3290" y="920"/>
                </a:lnTo>
                <a:lnTo>
                  <a:pt x="3294" y="908"/>
                </a:lnTo>
                <a:lnTo>
                  <a:pt x="3294" y="900"/>
                </a:lnTo>
                <a:lnTo>
                  <a:pt x="3290" y="894"/>
                </a:lnTo>
                <a:lnTo>
                  <a:pt x="3286" y="890"/>
                </a:lnTo>
                <a:lnTo>
                  <a:pt x="3282" y="886"/>
                </a:lnTo>
                <a:lnTo>
                  <a:pt x="3280" y="880"/>
                </a:lnTo>
                <a:lnTo>
                  <a:pt x="3284" y="872"/>
                </a:lnTo>
                <a:lnTo>
                  <a:pt x="3294" y="856"/>
                </a:lnTo>
                <a:lnTo>
                  <a:pt x="3308" y="842"/>
                </a:lnTo>
                <a:lnTo>
                  <a:pt x="3320" y="832"/>
                </a:lnTo>
                <a:lnTo>
                  <a:pt x="3330" y="824"/>
                </a:lnTo>
                <a:lnTo>
                  <a:pt x="3338" y="820"/>
                </a:lnTo>
                <a:lnTo>
                  <a:pt x="3348" y="814"/>
                </a:lnTo>
                <a:lnTo>
                  <a:pt x="3352" y="812"/>
                </a:lnTo>
                <a:lnTo>
                  <a:pt x="3354" y="808"/>
                </a:lnTo>
                <a:lnTo>
                  <a:pt x="3352" y="804"/>
                </a:lnTo>
                <a:lnTo>
                  <a:pt x="3350" y="802"/>
                </a:lnTo>
                <a:lnTo>
                  <a:pt x="3340" y="800"/>
                </a:lnTo>
                <a:lnTo>
                  <a:pt x="3324" y="798"/>
                </a:lnTo>
                <a:lnTo>
                  <a:pt x="3304" y="798"/>
                </a:lnTo>
                <a:lnTo>
                  <a:pt x="3280" y="800"/>
                </a:lnTo>
                <a:lnTo>
                  <a:pt x="3256" y="806"/>
                </a:lnTo>
                <a:lnTo>
                  <a:pt x="3232" y="814"/>
                </a:lnTo>
                <a:lnTo>
                  <a:pt x="3210" y="824"/>
                </a:lnTo>
                <a:lnTo>
                  <a:pt x="3192" y="836"/>
                </a:lnTo>
                <a:lnTo>
                  <a:pt x="3182" y="846"/>
                </a:lnTo>
                <a:lnTo>
                  <a:pt x="3176" y="852"/>
                </a:lnTo>
                <a:lnTo>
                  <a:pt x="3172" y="858"/>
                </a:lnTo>
                <a:lnTo>
                  <a:pt x="3172" y="868"/>
                </a:lnTo>
                <a:lnTo>
                  <a:pt x="3170" y="874"/>
                </a:lnTo>
                <a:lnTo>
                  <a:pt x="3164" y="880"/>
                </a:lnTo>
                <a:lnTo>
                  <a:pt x="3158" y="886"/>
                </a:lnTo>
                <a:lnTo>
                  <a:pt x="3154" y="894"/>
                </a:lnTo>
                <a:lnTo>
                  <a:pt x="3148" y="910"/>
                </a:lnTo>
                <a:lnTo>
                  <a:pt x="3146" y="928"/>
                </a:lnTo>
                <a:lnTo>
                  <a:pt x="3142" y="954"/>
                </a:lnTo>
                <a:lnTo>
                  <a:pt x="3140" y="966"/>
                </a:lnTo>
                <a:lnTo>
                  <a:pt x="3140" y="976"/>
                </a:lnTo>
                <a:lnTo>
                  <a:pt x="3142" y="982"/>
                </a:lnTo>
                <a:lnTo>
                  <a:pt x="3148" y="986"/>
                </a:lnTo>
                <a:lnTo>
                  <a:pt x="3156" y="990"/>
                </a:lnTo>
                <a:lnTo>
                  <a:pt x="3166" y="992"/>
                </a:lnTo>
                <a:lnTo>
                  <a:pt x="3198" y="994"/>
                </a:lnTo>
                <a:lnTo>
                  <a:pt x="3216" y="996"/>
                </a:lnTo>
                <a:lnTo>
                  <a:pt x="3230" y="1000"/>
                </a:lnTo>
                <a:lnTo>
                  <a:pt x="3240" y="1004"/>
                </a:lnTo>
                <a:lnTo>
                  <a:pt x="3246" y="1008"/>
                </a:lnTo>
                <a:lnTo>
                  <a:pt x="3246" y="1012"/>
                </a:lnTo>
                <a:lnTo>
                  <a:pt x="3244" y="1016"/>
                </a:lnTo>
                <a:lnTo>
                  <a:pt x="3234" y="1016"/>
                </a:lnTo>
                <a:lnTo>
                  <a:pt x="3220" y="1016"/>
                </a:lnTo>
                <a:lnTo>
                  <a:pt x="3190" y="1014"/>
                </a:lnTo>
                <a:lnTo>
                  <a:pt x="3180" y="1014"/>
                </a:lnTo>
                <a:lnTo>
                  <a:pt x="3174" y="1016"/>
                </a:lnTo>
                <a:lnTo>
                  <a:pt x="3172" y="1018"/>
                </a:lnTo>
                <a:lnTo>
                  <a:pt x="3172" y="1020"/>
                </a:lnTo>
                <a:lnTo>
                  <a:pt x="3174" y="1026"/>
                </a:lnTo>
                <a:lnTo>
                  <a:pt x="3180" y="1036"/>
                </a:lnTo>
                <a:lnTo>
                  <a:pt x="3192" y="1048"/>
                </a:lnTo>
                <a:lnTo>
                  <a:pt x="3208" y="1060"/>
                </a:lnTo>
                <a:lnTo>
                  <a:pt x="3222" y="1066"/>
                </a:lnTo>
                <a:lnTo>
                  <a:pt x="3234" y="1068"/>
                </a:lnTo>
                <a:lnTo>
                  <a:pt x="3248" y="1068"/>
                </a:lnTo>
                <a:lnTo>
                  <a:pt x="3260" y="1066"/>
                </a:lnTo>
                <a:lnTo>
                  <a:pt x="3270" y="1066"/>
                </a:lnTo>
                <a:lnTo>
                  <a:pt x="3282" y="1068"/>
                </a:lnTo>
                <a:lnTo>
                  <a:pt x="3292" y="1074"/>
                </a:lnTo>
                <a:lnTo>
                  <a:pt x="3304" y="1082"/>
                </a:lnTo>
                <a:lnTo>
                  <a:pt x="3314" y="1086"/>
                </a:lnTo>
                <a:lnTo>
                  <a:pt x="3324" y="1086"/>
                </a:lnTo>
                <a:lnTo>
                  <a:pt x="3334" y="1086"/>
                </a:lnTo>
                <a:lnTo>
                  <a:pt x="3350" y="1084"/>
                </a:lnTo>
                <a:lnTo>
                  <a:pt x="3360" y="1082"/>
                </a:lnTo>
                <a:lnTo>
                  <a:pt x="3374" y="1086"/>
                </a:lnTo>
                <a:lnTo>
                  <a:pt x="3386" y="1088"/>
                </a:lnTo>
                <a:lnTo>
                  <a:pt x="3400" y="1088"/>
                </a:lnTo>
                <a:lnTo>
                  <a:pt x="3408" y="1086"/>
                </a:lnTo>
                <a:lnTo>
                  <a:pt x="3416" y="1088"/>
                </a:lnTo>
                <a:lnTo>
                  <a:pt x="3428" y="1090"/>
                </a:lnTo>
                <a:lnTo>
                  <a:pt x="3444" y="1094"/>
                </a:lnTo>
                <a:lnTo>
                  <a:pt x="3456" y="1096"/>
                </a:lnTo>
                <a:lnTo>
                  <a:pt x="3464" y="1096"/>
                </a:lnTo>
                <a:lnTo>
                  <a:pt x="3470" y="1094"/>
                </a:lnTo>
                <a:lnTo>
                  <a:pt x="3472" y="1090"/>
                </a:lnTo>
                <a:lnTo>
                  <a:pt x="3476" y="1088"/>
                </a:lnTo>
                <a:lnTo>
                  <a:pt x="3480" y="1086"/>
                </a:lnTo>
                <a:lnTo>
                  <a:pt x="3486" y="1088"/>
                </a:lnTo>
                <a:lnTo>
                  <a:pt x="3496" y="1096"/>
                </a:lnTo>
                <a:lnTo>
                  <a:pt x="3514" y="1108"/>
                </a:lnTo>
                <a:lnTo>
                  <a:pt x="3518" y="1110"/>
                </a:lnTo>
                <a:lnTo>
                  <a:pt x="3520" y="1110"/>
                </a:lnTo>
                <a:lnTo>
                  <a:pt x="3520" y="1108"/>
                </a:lnTo>
                <a:lnTo>
                  <a:pt x="3516" y="1102"/>
                </a:lnTo>
                <a:lnTo>
                  <a:pt x="3504" y="1088"/>
                </a:lnTo>
                <a:lnTo>
                  <a:pt x="3498" y="1082"/>
                </a:lnTo>
                <a:lnTo>
                  <a:pt x="3498" y="1080"/>
                </a:lnTo>
                <a:lnTo>
                  <a:pt x="3500" y="1080"/>
                </a:lnTo>
                <a:lnTo>
                  <a:pt x="3508" y="1078"/>
                </a:lnTo>
                <a:lnTo>
                  <a:pt x="3520" y="1080"/>
                </a:lnTo>
                <a:lnTo>
                  <a:pt x="3550" y="1088"/>
                </a:lnTo>
                <a:lnTo>
                  <a:pt x="3584" y="1094"/>
                </a:lnTo>
                <a:lnTo>
                  <a:pt x="3590" y="1094"/>
                </a:lnTo>
                <a:lnTo>
                  <a:pt x="3596" y="1094"/>
                </a:lnTo>
                <a:lnTo>
                  <a:pt x="3598" y="1092"/>
                </a:lnTo>
                <a:lnTo>
                  <a:pt x="3600" y="1088"/>
                </a:lnTo>
                <a:lnTo>
                  <a:pt x="3602" y="1080"/>
                </a:lnTo>
                <a:lnTo>
                  <a:pt x="3600" y="1072"/>
                </a:lnTo>
                <a:lnTo>
                  <a:pt x="3596" y="1058"/>
                </a:lnTo>
                <a:lnTo>
                  <a:pt x="3596" y="1056"/>
                </a:lnTo>
                <a:lnTo>
                  <a:pt x="3598" y="1056"/>
                </a:lnTo>
                <a:lnTo>
                  <a:pt x="3604" y="1062"/>
                </a:lnTo>
                <a:lnTo>
                  <a:pt x="3612" y="1068"/>
                </a:lnTo>
                <a:lnTo>
                  <a:pt x="3618" y="1070"/>
                </a:lnTo>
                <a:lnTo>
                  <a:pt x="3626" y="1070"/>
                </a:lnTo>
                <a:lnTo>
                  <a:pt x="3630" y="1070"/>
                </a:lnTo>
                <a:lnTo>
                  <a:pt x="3636" y="1070"/>
                </a:lnTo>
                <a:lnTo>
                  <a:pt x="3638" y="1070"/>
                </a:lnTo>
                <a:lnTo>
                  <a:pt x="3640" y="1074"/>
                </a:lnTo>
                <a:lnTo>
                  <a:pt x="3642" y="1082"/>
                </a:lnTo>
                <a:lnTo>
                  <a:pt x="3642" y="1092"/>
                </a:lnTo>
                <a:lnTo>
                  <a:pt x="3644" y="1100"/>
                </a:lnTo>
                <a:lnTo>
                  <a:pt x="3648" y="1104"/>
                </a:lnTo>
                <a:lnTo>
                  <a:pt x="3652" y="1108"/>
                </a:lnTo>
                <a:lnTo>
                  <a:pt x="3670" y="1114"/>
                </a:lnTo>
                <a:lnTo>
                  <a:pt x="3696" y="1124"/>
                </a:lnTo>
                <a:lnTo>
                  <a:pt x="3710" y="1130"/>
                </a:lnTo>
                <a:lnTo>
                  <a:pt x="3720" y="1136"/>
                </a:lnTo>
                <a:lnTo>
                  <a:pt x="3724" y="1142"/>
                </a:lnTo>
                <a:lnTo>
                  <a:pt x="3724" y="1146"/>
                </a:lnTo>
                <a:lnTo>
                  <a:pt x="3722" y="1150"/>
                </a:lnTo>
                <a:lnTo>
                  <a:pt x="3716" y="1152"/>
                </a:lnTo>
                <a:lnTo>
                  <a:pt x="3708" y="1154"/>
                </a:lnTo>
                <a:lnTo>
                  <a:pt x="3698" y="1154"/>
                </a:lnTo>
                <a:lnTo>
                  <a:pt x="3690" y="1156"/>
                </a:lnTo>
                <a:lnTo>
                  <a:pt x="3684" y="1158"/>
                </a:lnTo>
                <a:lnTo>
                  <a:pt x="3680" y="1162"/>
                </a:lnTo>
                <a:lnTo>
                  <a:pt x="3678" y="1168"/>
                </a:lnTo>
                <a:lnTo>
                  <a:pt x="3678" y="1172"/>
                </a:lnTo>
                <a:lnTo>
                  <a:pt x="3684" y="1176"/>
                </a:lnTo>
                <a:lnTo>
                  <a:pt x="3692" y="1176"/>
                </a:lnTo>
                <a:lnTo>
                  <a:pt x="3704" y="1174"/>
                </a:lnTo>
                <a:lnTo>
                  <a:pt x="3718" y="1172"/>
                </a:lnTo>
                <a:lnTo>
                  <a:pt x="3732" y="1172"/>
                </a:lnTo>
                <a:lnTo>
                  <a:pt x="3746" y="1174"/>
                </a:lnTo>
                <a:lnTo>
                  <a:pt x="3760" y="1176"/>
                </a:lnTo>
                <a:lnTo>
                  <a:pt x="3772" y="1182"/>
                </a:lnTo>
                <a:lnTo>
                  <a:pt x="3782" y="1186"/>
                </a:lnTo>
                <a:lnTo>
                  <a:pt x="3788" y="1192"/>
                </a:lnTo>
                <a:lnTo>
                  <a:pt x="3794" y="1198"/>
                </a:lnTo>
                <a:lnTo>
                  <a:pt x="3798" y="1202"/>
                </a:lnTo>
                <a:lnTo>
                  <a:pt x="3802" y="1206"/>
                </a:lnTo>
                <a:lnTo>
                  <a:pt x="3816" y="1210"/>
                </a:lnTo>
                <a:lnTo>
                  <a:pt x="3822" y="1214"/>
                </a:lnTo>
                <a:lnTo>
                  <a:pt x="3828" y="1218"/>
                </a:lnTo>
                <a:lnTo>
                  <a:pt x="3832" y="1226"/>
                </a:lnTo>
                <a:lnTo>
                  <a:pt x="3836" y="1236"/>
                </a:lnTo>
                <a:lnTo>
                  <a:pt x="3838" y="1248"/>
                </a:lnTo>
                <a:lnTo>
                  <a:pt x="3844" y="1256"/>
                </a:lnTo>
                <a:lnTo>
                  <a:pt x="3852" y="1272"/>
                </a:lnTo>
                <a:lnTo>
                  <a:pt x="3856" y="1278"/>
                </a:lnTo>
                <a:lnTo>
                  <a:pt x="3858" y="1282"/>
                </a:lnTo>
                <a:lnTo>
                  <a:pt x="3856" y="1288"/>
                </a:lnTo>
                <a:lnTo>
                  <a:pt x="3850" y="1292"/>
                </a:lnTo>
                <a:lnTo>
                  <a:pt x="3836" y="1302"/>
                </a:lnTo>
                <a:lnTo>
                  <a:pt x="3824" y="1314"/>
                </a:lnTo>
                <a:lnTo>
                  <a:pt x="3808" y="1330"/>
                </a:lnTo>
                <a:lnTo>
                  <a:pt x="3788" y="1346"/>
                </a:lnTo>
                <a:lnTo>
                  <a:pt x="3784" y="1350"/>
                </a:lnTo>
                <a:lnTo>
                  <a:pt x="3782" y="1356"/>
                </a:lnTo>
                <a:lnTo>
                  <a:pt x="3780" y="1362"/>
                </a:lnTo>
                <a:lnTo>
                  <a:pt x="3782" y="1366"/>
                </a:lnTo>
                <a:lnTo>
                  <a:pt x="3786" y="1378"/>
                </a:lnTo>
                <a:lnTo>
                  <a:pt x="3794" y="1388"/>
                </a:lnTo>
                <a:lnTo>
                  <a:pt x="3806" y="1402"/>
                </a:lnTo>
                <a:lnTo>
                  <a:pt x="3806" y="1404"/>
                </a:lnTo>
                <a:lnTo>
                  <a:pt x="3798" y="1402"/>
                </a:lnTo>
                <a:lnTo>
                  <a:pt x="3786" y="1400"/>
                </a:lnTo>
                <a:lnTo>
                  <a:pt x="3776" y="1402"/>
                </a:lnTo>
                <a:lnTo>
                  <a:pt x="3768" y="1406"/>
                </a:lnTo>
                <a:lnTo>
                  <a:pt x="3760" y="1410"/>
                </a:lnTo>
                <a:lnTo>
                  <a:pt x="3750" y="1414"/>
                </a:lnTo>
                <a:lnTo>
                  <a:pt x="3736" y="1416"/>
                </a:lnTo>
                <a:lnTo>
                  <a:pt x="3716" y="1416"/>
                </a:lnTo>
                <a:lnTo>
                  <a:pt x="3692" y="1412"/>
                </a:lnTo>
                <a:lnTo>
                  <a:pt x="3670" y="1408"/>
                </a:lnTo>
                <a:lnTo>
                  <a:pt x="3656" y="1406"/>
                </a:lnTo>
                <a:lnTo>
                  <a:pt x="3650" y="1406"/>
                </a:lnTo>
                <a:lnTo>
                  <a:pt x="3650" y="1410"/>
                </a:lnTo>
                <a:lnTo>
                  <a:pt x="3650" y="1414"/>
                </a:lnTo>
                <a:lnTo>
                  <a:pt x="3650" y="1420"/>
                </a:lnTo>
                <a:lnTo>
                  <a:pt x="3646" y="1428"/>
                </a:lnTo>
                <a:lnTo>
                  <a:pt x="3634" y="1436"/>
                </a:lnTo>
                <a:lnTo>
                  <a:pt x="3628" y="1440"/>
                </a:lnTo>
                <a:lnTo>
                  <a:pt x="3624" y="1444"/>
                </a:lnTo>
                <a:lnTo>
                  <a:pt x="3622" y="1450"/>
                </a:lnTo>
                <a:lnTo>
                  <a:pt x="3622" y="1456"/>
                </a:lnTo>
                <a:lnTo>
                  <a:pt x="3622" y="1460"/>
                </a:lnTo>
                <a:lnTo>
                  <a:pt x="3624" y="1466"/>
                </a:lnTo>
                <a:lnTo>
                  <a:pt x="3634" y="1476"/>
                </a:lnTo>
                <a:lnTo>
                  <a:pt x="3646" y="1484"/>
                </a:lnTo>
                <a:lnTo>
                  <a:pt x="3654" y="1486"/>
                </a:lnTo>
                <a:lnTo>
                  <a:pt x="3664" y="1488"/>
                </a:lnTo>
                <a:lnTo>
                  <a:pt x="3672" y="1488"/>
                </a:lnTo>
                <a:lnTo>
                  <a:pt x="3682" y="1486"/>
                </a:lnTo>
                <a:lnTo>
                  <a:pt x="3692" y="1484"/>
                </a:lnTo>
                <a:lnTo>
                  <a:pt x="3702" y="1480"/>
                </a:lnTo>
                <a:lnTo>
                  <a:pt x="3720" y="1472"/>
                </a:lnTo>
                <a:lnTo>
                  <a:pt x="3732" y="1472"/>
                </a:lnTo>
                <a:lnTo>
                  <a:pt x="3742" y="1474"/>
                </a:lnTo>
                <a:lnTo>
                  <a:pt x="3748" y="1478"/>
                </a:lnTo>
                <a:lnTo>
                  <a:pt x="3752" y="1482"/>
                </a:lnTo>
                <a:lnTo>
                  <a:pt x="3758" y="1484"/>
                </a:lnTo>
                <a:lnTo>
                  <a:pt x="3762" y="1484"/>
                </a:lnTo>
                <a:lnTo>
                  <a:pt x="3768" y="1478"/>
                </a:lnTo>
                <a:lnTo>
                  <a:pt x="3776" y="1472"/>
                </a:lnTo>
                <a:lnTo>
                  <a:pt x="3780" y="1470"/>
                </a:lnTo>
                <a:lnTo>
                  <a:pt x="3782" y="1474"/>
                </a:lnTo>
                <a:lnTo>
                  <a:pt x="3784" y="1478"/>
                </a:lnTo>
                <a:lnTo>
                  <a:pt x="3786" y="1486"/>
                </a:lnTo>
                <a:lnTo>
                  <a:pt x="3788" y="1486"/>
                </a:lnTo>
                <a:lnTo>
                  <a:pt x="3792" y="1482"/>
                </a:lnTo>
                <a:lnTo>
                  <a:pt x="3796" y="1472"/>
                </a:lnTo>
                <a:lnTo>
                  <a:pt x="3798" y="1470"/>
                </a:lnTo>
                <a:lnTo>
                  <a:pt x="3802" y="1468"/>
                </a:lnTo>
                <a:lnTo>
                  <a:pt x="3806" y="1470"/>
                </a:lnTo>
                <a:lnTo>
                  <a:pt x="3812" y="1476"/>
                </a:lnTo>
                <a:lnTo>
                  <a:pt x="3836" y="1502"/>
                </a:lnTo>
                <a:lnTo>
                  <a:pt x="3848" y="1516"/>
                </a:lnTo>
                <a:lnTo>
                  <a:pt x="3858" y="1524"/>
                </a:lnTo>
                <a:lnTo>
                  <a:pt x="3864" y="1526"/>
                </a:lnTo>
                <a:lnTo>
                  <a:pt x="3868" y="1524"/>
                </a:lnTo>
                <a:lnTo>
                  <a:pt x="3872" y="1522"/>
                </a:lnTo>
                <a:lnTo>
                  <a:pt x="3876" y="1522"/>
                </a:lnTo>
                <a:lnTo>
                  <a:pt x="3882" y="1524"/>
                </a:lnTo>
                <a:lnTo>
                  <a:pt x="3890" y="1530"/>
                </a:lnTo>
                <a:lnTo>
                  <a:pt x="3896" y="1536"/>
                </a:lnTo>
                <a:lnTo>
                  <a:pt x="3896" y="1538"/>
                </a:lnTo>
                <a:lnTo>
                  <a:pt x="3896" y="1540"/>
                </a:lnTo>
                <a:lnTo>
                  <a:pt x="3890" y="1540"/>
                </a:lnTo>
                <a:lnTo>
                  <a:pt x="3882" y="1542"/>
                </a:lnTo>
                <a:lnTo>
                  <a:pt x="3876" y="1542"/>
                </a:lnTo>
                <a:lnTo>
                  <a:pt x="3872" y="1544"/>
                </a:lnTo>
                <a:lnTo>
                  <a:pt x="3872" y="1546"/>
                </a:lnTo>
                <a:lnTo>
                  <a:pt x="3872" y="1550"/>
                </a:lnTo>
                <a:lnTo>
                  <a:pt x="3874" y="1554"/>
                </a:lnTo>
                <a:lnTo>
                  <a:pt x="3884" y="1566"/>
                </a:lnTo>
                <a:lnTo>
                  <a:pt x="3896" y="1572"/>
                </a:lnTo>
                <a:lnTo>
                  <a:pt x="3908" y="1578"/>
                </a:lnTo>
                <a:lnTo>
                  <a:pt x="3934" y="1584"/>
                </a:lnTo>
                <a:lnTo>
                  <a:pt x="3956" y="1590"/>
                </a:lnTo>
                <a:lnTo>
                  <a:pt x="3966" y="1596"/>
                </a:lnTo>
                <a:lnTo>
                  <a:pt x="3974" y="1602"/>
                </a:lnTo>
                <a:lnTo>
                  <a:pt x="3982" y="1610"/>
                </a:lnTo>
                <a:lnTo>
                  <a:pt x="3994" y="1616"/>
                </a:lnTo>
                <a:lnTo>
                  <a:pt x="4008" y="1620"/>
                </a:lnTo>
                <a:lnTo>
                  <a:pt x="4024" y="1626"/>
                </a:lnTo>
                <a:lnTo>
                  <a:pt x="4058" y="1634"/>
                </a:lnTo>
                <a:lnTo>
                  <a:pt x="4090" y="1644"/>
                </a:lnTo>
                <a:lnTo>
                  <a:pt x="4102" y="1648"/>
                </a:lnTo>
                <a:lnTo>
                  <a:pt x="4110" y="1648"/>
                </a:lnTo>
                <a:lnTo>
                  <a:pt x="4112" y="1646"/>
                </a:lnTo>
                <a:lnTo>
                  <a:pt x="4114" y="1644"/>
                </a:lnTo>
                <a:lnTo>
                  <a:pt x="4114" y="1638"/>
                </a:lnTo>
                <a:lnTo>
                  <a:pt x="4112" y="1630"/>
                </a:lnTo>
                <a:lnTo>
                  <a:pt x="4106" y="1620"/>
                </a:lnTo>
                <a:lnTo>
                  <a:pt x="4098" y="1610"/>
                </a:lnTo>
                <a:lnTo>
                  <a:pt x="4088" y="1600"/>
                </a:lnTo>
                <a:lnTo>
                  <a:pt x="4076" y="1588"/>
                </a:lnTo>
                <a:lnTo>
                  <a:pt x="4060" y="1578"/>
                </a:lnTo>
                <a:lnTo>
                  <a:pt x="4028" y="1556"/>
                </a:lnTo>
                <a:lnTo>
                  <a:pt x="4014" y="1546"/>
                </a:lnTo>
                <a:lnTo>
                  <a:pt x="4002" y="1536"/>
                </a:lnTo>
                <a:lnTo>
                  <a:pt x="3994" y="1528"/>
                </a:lnTo>
                <a:lnTo>
                  <a:pt x="3994" y="1526"/>
                </a:lnTo>
                <a:lnTo>
                  <a:pt x="3994" y="1522"/>
                </a:lnTo>
                <a:lnTo>
                  <a:pt x="3996" y="1520"/>
                </a:lnTo>
                <a:lnTo>
                  <a:pt x="3998" y="1520"/>
                </a:lnTo>
                <a:lnTo>
                  <a:pt x="4004" y="1522"/>
                </a:lnTo>
                <a:lnTo>
                  <a:pt x="4020" y="1534"/>
                </a:lnTo>
                <a:lnTo>
                  <a:pt x="4036" y="1544"/>
                </a:lnTo>
                <a:lnTo>
                  <a:pt x="4040" y="1546"/>
                </a:lnTo>
                <a:lnTo>
                  <a:pt x="4042" y="1544"/>
                </a:lnTo>
                <a:lnTo>
                  <a:pt x="4042" y="1542"/>
                </a:lnTo>
                <a:lnTo>
                  <a:pt x="4044" y="1540"/>
                </a:lnTo>
                <a:lnTo>
                  <a:pt x="4048" y="1540"/>
                </a:lnTo>
                <a:lnTo>
                  <a:pt x="4064" y="1552"/>
                </a:lnTo>
                <a:lnTo>
                  <a:pt x="4074" y="1560"/>
                </a:lnTo>
                <a:lnTo>
                  <a:pt x="4084" y="1568"/>
                </a:lnTo>
                <a:lnTo>
                  <a:pt x="4096" y="1574"/>
                </a:lnTo>
                <a:lnTo>
                  <a:pt x="4108" y="1576"/>
                </a:lnTo>
                <a:lnTo>
                  <a:pt x="4120" y="1580"/>
                </a:lnTo>
                <a:lnTo>
                  <a:pt x="4130" y="1586"/>
                </a:lnTo>
                <a:lnTo>
                  <a:pt x="4138" y="1594"/>
                </a:lnTo>
                <a:lnTo>
                  <a:pt x="4146" y="1602"/>
                </a:lnTo>
                <a:lnTo>
                  <a:pt x="4150" y="1610"/>
                </a:lnTo>
                <a:lnTo>
                  <a:pt x="4154" y="1612"/>
                </a:lnTo>
                <a:lnTo>
                  <a:pt x="4154" y="1610"/>
                </a:lnTo>
                <a:lnTo>
                  <a:pt x="4154" y="1600"/>
                </a:lnTo>
                <a:lnTo>
                  <a:pt x="4152" y="1590"/>
                </a:lnTo>
                <a:lnTo>
                  <a:pt x="4152" y="1586"/>
                </a:lnTo>
                <a:lnTo>
                  <a:pt x="4154" y="1584"/>
                </a:lnTo>
                <a:lnTo>
                  <a:pt x="4156" y="1586"/>
                </a:lnTo>
                <a:lnTo>
                  <a:pt x="4158" y="1586"/>
                </a:lnTo>
                <a:lnTo>
                  <a:pt x="4160" y="1584"/>
                </a:lnTo>
                <a:lnTo>
                  <a:pt x="4160" y="1576"/>
                </a:lnTo>
                <a:lnTo>
                  <a:pt x="4158" y="1564"/>
                </a:lnTo>
                <a:lnTo>
                  <a:pt x="4158" y="1548"/>
                </a:lnTo>
                <a:lnTo>
                  <a:pt x="4160" y="1552"/>
                </a:lnTo>
                <a:lnTo>
                  <a:pt x="4162" y="1556"/>
                </a:lnTo>
                <a:lnTo>
                  <a:pt x="4166" y="1556"/>
                </a:lnTo>
                <a:lnTo>
                  <a:pt x="4168" y="1554"/>
                </a:lnTo>
                <a:lnTo>
                  <a:pt x="4172" y="1544"/>
                </a:lnTo>
                <a:lnTo>
                  <a:pt x="4172" y="1532"/>
                </a:lnTo>
                <a:lnTo>
                  <a:pt x="4170" y="1524"/>
                </a:lnTo>
                <a:lnTo>
                  <a:pt x="4166" y="1522"/>
                </a:lnTo>
                <a:lnTo>
                  <a:pt x="4162" y="1520"/>
                </a:lnTo>
                <a:lnTo>
                  <a:pt x="4158" y="1520"/>
                </a:lnTo>
                <a:lnTo>
                  <a:pt x="4154" y="1520"/>
                </a:lnTo>
                <a:lnTo>
                  <a:pt x="4156" y="1516"/>
                </a:lnTo>
                <a:lnTo>
                  <a:pt x="4158" y="1510"/>
                </a:lnTo>
                <a:lnTo>
                  <a:pt x="4162" y="1504"/>
                </a:lnTo>
                <a:lnTo>
                  <a:pt x="4162" y="1500"/>
                </a:lnTo>
                <a:lnTo>
                  <a:pt x="4158" y="1498"/>
                </a:lnTo>
                <a:lnTo>
                  <a:pt x="4152" y="1498"/>
                </a:lnTo>
                <a:lnTo>
                  <a:pt x="4146" y="1496"/>
                </a:lnTo>
                <a:lnTo>
                  <a:pt x="4142" y="1494"/>
                </a:lnTo>
                <a:lnTo>
                  <a:pt x="4140" y="1492"/>
                </a:lnTo>
                <a:lnTo>
                  <a:pt x="4142" y="1486"/>
                </a:lnTo>
                <a:lnTo>
                  <a:pt x="4148" y="1478"/>
                </a:lnTo>
                <a:lnTo>
                  <a:pt x="4150" y="1474"/>
                </a:lnTo>
                <a:lnTo>
                  <a:pt x="4150" y="1468"/>
                </a:lnTo>
                <a:lnTo>
                  <a:pt x="4146" y="1464"/>
                </a:lnTo>
                <a:lnTo>
                  <a:pt x="4140" y="1460"/>
                </a:lnTo>
                <a:lnTo>
                  <a:pt x="4132" y="1456"/>
                </a:lnTo>
                <a:lnTo>
                  <a:pt x="4106" y="1446"/>
                </a:lnTo>
                <a:lnTo>
                  <a:pt x="4092" y="1438"/>
                </a:lnTo>
                <a:lnTo>
                  <a:pt x="4082" y="1430"/>
                </a:lnTo>
                <a:lnTo>
                  <a:pt x="4076" y="1420"/>
                </a:lnTo>
                <a:lnTo>
                  <a:pt x="4072" y="1408"/>
                </a:lnTo>
                <a:lnTo>
                  <a:pt x="4068" y="1400"/>
                </a:lnTo>
                <a:lnTo>
                  <a:pt x="4064" y="1394"/>
                </a:lnTo>
                <a:lnTo>
                  <a:pt x="4060" y="1390"/>
                </a:lnTo>
                <a:lnTo>
                  <a:pt x="4052" y="1390"/>
                </a:lnTo>
                <a:lnTo>
                  <a:pt x="4044" y="1392"/>
                </a:lnTo>
                <a:lnTo>
                  <a:pt x="4038" y="1392"/>
                </a:lnTo>
                <a:lnTo>
                  <a:pt x="4032" y="1390"/>
                </a:lnTo>
                <a:lnTo>
                  <a:pt x="4030" y="1388"/>
                </a:lnTo>
                <a:lnTo>
                  <a:pt x="4030" y="1384"/>
                </a:lnTo>
                <a:lnTo>
                  <a:pt x="4034" y="1380"/>
                </a:lnTo>
                <a:lnTo>
                  <a:pt x="4040" y="1378"/>
                </a:lnTo>
                <a:lnTo>
                  <a:pt x="4048" y="1376"/>
                </a:lnTo>
                <a:lnTo>
                  <a:pt x="4054" y="1374"/>
                </a:lnTo>
                <a:lnTo>
                  <a:pt x="4056" y="1372"/>
                </a:lnTo>
                <a:lnTo>
                  <a:pt x="4058" y="1370"/>
                </a:lnTo>
                <a:lnTo>
                  <a:pt x="4058" y="1368"/>
                </a:lnTo>
                <a:lnTo>
                  <a:pt x="4054" y="1360"/>
                </a:lnTo>
                <a:lnTo>
                  <a:pt x="4050" y="1354"/>
                </a:lnTo>
                <a:lnTo>
                  <a:pt x="4042" y="1344"/>
                </a:lnTo>
                <a:lnTo>
                  <a:pt x="4042" y="1342"/>
                </a:lnTo>
                <a:lnTo>
                  <a:pt x="4044" y="1342"/>
                </a:lnTo>
                <a:lnTo>
                  <a:pt x="4050" y="1344"/>
                </a:lnTo>
                <a:lnTo>
                  <a:pt x="4058" y="1344"/>
                </a:lnTo>
                <a:lnTo>
                  <a:pt x="4064" y="1342"/>
                </a:lnTo>
                <a:lnTo>
                  <a:pt x="4068" y="1340"/>
                </a:lnTo>
                <a:lnTo>
                  <a:pt x="4070" y="1336"/>
                </a:lnTo>
                <a:lnTo>
                  <a:pt x="4072" y="1332"/>
                </a:lnTo>
                <a:lnTo>
                  <a:pt x="4074" y="1332"/>
                </a:lnTo>
                <a:lnTo>
                  <a:pt x="4078" y="1334"/>
                </a:lnTo>
                <a:lnTo>
                  <a:pt x="4084" y="1342"/>
                </a:lnTo>
                <a:lnTo>
                  <a:pt x="4090" y="1350"/>
                </a:lnTo>
                <a:lnTo>
                  <a:pt x="4094" y="1354"/>
                </a:lnTo>
                <a:lnTo>
                  <a:pt x="4100" y="1356"/>
                </a:lnTo>
                <a:lnTo>
                  <a:pt x="4104" y="1356"/>
                </a:lnTo>
                <a:lnTo>
                  <a:pt x="4110" y="1356"/>
                </a:lnTo>
                <a:lnTo>
                  <a:pt x="4112" y="1360"/>
                </a:lnTo>
                <a:lnTo>
                  <a:pt x="4114" y="1364"/>
                </a:lnTo>
                <a:lnTo>
                  <a:pt x="4116" y="1370"/>
                </a:lnTo>
                <a:lnTo>
                  <a:pt x="4120" y="1374"/>
                </a:lnTo>
                <a:lnTo>
                  <a:pt x="4126" y="1376"/>
                </a:lnTo>
                <a:lnTo>
                  <a:pt x="4130" y="1378"/>
                </a:lnTo>
                <a:lnTo>
                  <a:pt x="4132" y="1380"/>
                </a:lnTo>
                <a:lnTo>
                  <a:pt x="4134" y="1384"/>
                </a:lnTo>
                <a:lnTo>
                  <a:pt x="4134" y="1388"/>
                </a:lnTo>
                <a:lnTo>
                  <a:pt x="4134" y="1394"/>
                </a:lnTo>
                <a:lnTo>
                  <a:pt x="4138" y="1398"/>
                </a:lnTo>
                <a:lnTo>
                  <a:pt x="4148" y="1410"/>
                </a:lnTo>
                <a:lnTo>
                  <a:pt x="4162" y="1424"/>
                </a:lnTo>
                <a:lnTo>
                  <a:pt x="4180" y="1434"/>
                </a:lnTo>
                <a:lnTo>
                  <a:pt x="4196" y="1442"/>
                </a:lnTo>
                <a:lnTo>
                  <a:pt x="4204" y="1444"/>
                </a:lnTo>
                <a:lnTo>
                  <a:pt x="4210" y="1446"/>
                </a:lnTo>
                <a:lnTo>
                  <a:pt x="4216" y="1444"/>
                </a:lnTo>
                <a:lnTo>
                  <a:pt x="4218" y="1440"/>
                </a:lnTo>
                <a:lnTo>
                  <a:pt x="4220" y="1434"/>
                </a:lnTo>
                <a:lnTo>
                  <a:pt x="4220" y="1426"/>
                </a:lnTo>
                <a:lnTo>
                  <a:pt x="4218" y="1416"/>
                </a:lnTo>
                <a:lnTo>
                  <a:pt x="4218" y="1408"/>
                </a:lnTo>
                <a:lnTo>
                  <a:pt x="4220" y="1404"/>
                </a:lnTo>
                <a:lnTo>
                  <a:pt x="4224" y="1400"/>
                </a:lnTo>
                <a:lnTo>
                  <a:pt x="4228" y="1396"/>
                </a:lnTo>
                <a:lnTo>
                  <a:pt x="4232" y="1396"/>
                </a:lnTo>
                <a:lnTo>
                  <a:pt x="4242" y="1394"/>
                </a:lnTo>
                <a:lnTo>
                  <a:pt x="4260" y="1394"/>
                </a:lnTo>
                <a:lnTo>
                  <a:pt x="4262" y="1394"/>
                </a:lnTo>
                <a:lnTo>
                  <a:pt x="4264" y="1392"/>
                </a:lnTo>
                <a:lnTo>
                  <a:pt x="4264" y="1390"/>
                </a:lnTo>
                <a:lnTo>
                  <a:pt x="4262" y="1386"/>
                </a:lnTo>
                <a:lnTo>
                  <a:pt x="4258" y="1378"/>
                </a:lnTo>
                <a:lnTo>
                  <a:pt x="4258" y="1374"/>
                </a:lnTo>
                <a:lnTo>
                  <a:pt x="4260" y="1372"/>
                </a:lnTo>
                <a:lnTo>
                  <a:pt x="4262" y="1370"/>
                </a:lnTo>
                <a:lnTo>
                  <a:pt x="4268" y="1368"/>
                </a:lnTo>
                <a:lnTo>
                  <a:pt x="4270" y="1366"/>
                </a:lnTo>
                <a:lnTo>
                  <a:pt x="4268" y="1360"/>
                </a:lnTo>
                <a:lnTo>
                  <a:pt x="4266" y="1358"/>
                </a:lnTo>
                <a:lnTo>
                  <a:pt x="4266" y="1356"/>
                </a:lnTo>
                <a:lnTo>
                  <a:pt x="4270" y="1352"/>
                </a:lnTo>
                <a:lnTo>
                  <a:pt x="4284" y="1346"/>
                </a:lnTo>
                <a:lnTo>
                  <a:pt x="4290" y="1340"/>
                </a:lnTo>
                <a:lnTo>
                  <a:pt x="4294" y="1334"/>
                </a:lnTo>
                <a:lnTo>
                  <a:pt x="4296" y="1330"/>
                </a:lnTo>
                <a:lnTo>
                  <a:pt x="4296" y="1324"/>
                </a:lnTo>
                <a:lnTo>
                  <a:pt x="4290" y="1312"/>
                </a:lnTo>
                <a:close/>
                <a:moveTo>
                  <a:pt x="3666" y="1230"/>
                </a:moveTo>
                <a:lnTo>
                  <a:pt x="3666" y="1230"/>
                </a:lnTo>
                <a:lnTo>
                  <a:pt x="3660" y="1240"/>
                </a:lnTo>
                <a:lnTo>
                  <a:pt x="3656" y="1250"/>
                </a:lnTo>
                <a:lnTo>
                  <a:pt x="3656" y="1258"/>
                </a:lnTo>
                <a:lnTo>
                  <a:pt x="3658" y="1266"/>
                </a:lnTo>
                <a:lnTo>
                  <a:pt x="3664" y="1272"/>
                </a:lnTo>
                <a:lnTo>
                  <a:pt x="3674" y="1278"/>
                </a:lnTo>
                <a:lnTo>
                  <a:pt x="3690" y="1280"/>
                </a:lnTo>
                <a:lnTo>
                  <a:pt x="3710" y="1280"/>
                </a:lnTo>
                <a:lnTo>
                  <a:pt x="3730" y="1278"/>
                </a:lnTo>
                <a:lnTo>
                  <a:pt x="3742" y="1274"/>
                </a:lnTo>
                <a:lnTo>
                  <a:pt x="3748" y="1268"/>
                </a:lnTo>
                <a:lnTo>
                  <a:pt x="3750" y="1262"/>
                </a:lnTo>
                <a:lnTo>
                  <a:pt x="3750" y="1252"/>
                </a:lnTo>
                <a:lnTo>
                  <a:pt x="3748" y="1244"/>
                </a:lnTo>
                <a:lnTo>
                  <a:pt x="3746" y="1234"/>
                </a:lnTo>
                <a:lnTo>
                  <a:pt x="3748" y="1226"/>
                </a:lnTo>
                <a:lnTo>
                  <a:pt x="3748" y="1220"/>
                </a:lnTo>
                <a:lnTo>
                  <a:pt x="3746" y="1216"/>
                </a:lnTo>
                <a:lnTo>
                  <a:pt x="3744" y="1212"/>
                </a:lnTo>
                <a:lnTo>
                  <a:pt x="3740" y="1210"/>
                </a:lnTo>
                <a:lnTo>
                  <a:pt x="3730" y="1206"/>
                </a:lnTo>
                <a:lnTo>
                  <a:pt x="3716" y="1204"/>
                </a:lnTo>
                <a:lnTo>
                  <a:pt x="3702" y="1204"/>
                </a:lnTo>
                <a:lnTo>
                  <a:pt x="3688" y="1208"/>
                </a:lnTo>
                <a:lnTo>
                  <a:pt x="3676" y="1218"/>
                </a:lnTo>
                <a:lnTo>
                  <a:pt x="3670" y="1222"/>
                </a:lnTo>
                <a:lnTo>
                  <a:pt x="3666" y="1230"/>
                </a:lnTo>
                <a:close/>
                <a:moveTo>
                  <a:pt x="3526" y="1508"/>
                </a:moveTo>
                <a:lnTo>
                  <a:pt x="3526" y="1508"/>
                </a:lnTo>
                <a:lnTo>
                  <a:pt x="3516" y="1498"/>
                </a:lnTo>
                <a:lnTo>
                  <a:pt x="3512" y="1496"/>
                </a:lnTo>
                <a:lnTo>
                  <a:pt x="3510" y="1498"/>
                </a:lnTo>
                <a:lnTo>
                  <a:pt x="3504" y="1500"/>
                </a:lnTo>
                <a:lnTo>
                  <a:pt x="3498" y="1502"/>
                </a:lnTo>
                <a:lnTo>
                  <a:pt x="3490" y="1500"/>
                </a:lnTo>
                <a:lnTo>
                  <a:pt x="3484" y="1496"/>
                </a:lnTo>
                <a:lnTo>
                  <a:pt x="3478" y="1490"/>
                </a:lnTo>
                <a:lnTo>
                  <a:pt x="3474" y="1478"/>
                </a:lnTo>
                <a:lnTo>
                  <a:pt x="3472" y="1470"/>
                </a:lnTo>
                <a:lnTo>
                  <a:pt x="3466" y="1464"/>
                </a:lnTo>
                <a:lnTo>
                  <a:pt x="3458" y="1458"/>
                </a:lnTo>
                <a:lnTo>
                  <a:pt x="3446" y="1452"/>
                </a:lnTo>
                <a:lnTo>
                  <a:pt x="3432" y="1446"/>
                </a:lnTo>
                <a:lnTo>
                  <a:pt x="3418" y="1438"/>
                </a:lnTo>
                <a:lnTo>
                  <a:pt x="3396" y="1420"/>
                </a:lnTo>
                <a:lnTo>
                  <a:pt x="3386" y="1414"/>
                </a:lnTo>
                <a:lnTo>
                  <a:pt x="3376" y="1408"/>
                </a:lnTo>
                <a:lnTo>
                  <a:pt x="3368" y="1408"/>
                </a:lnTo>
                <a:lnTo>
                  <a:pt x="3364" y="1408"/>
                </a:lnTo>
                <a:lnTo>
                  <a:pt x="3362" y="1412"/>
                </a:lnTo>
                <a:lnTo>
                  <a:pt x="3358" y="1414"/>
                </a:lnTo>
                <a:lnTo>
                  <a:pt x="3356" y="1416"/>
                </a:lnTo>
                <a:lnTo>
                  <a:pt x="3352" y="1414"/>
                </a:lnTo>
                <a:lnTo>
                  <a:pt x="3350" y="1414"/>
                </a:lnTo>
                <a:lnTo>
                  <a:pt x="3346" y="1408"/>
                </a:lnTo>
                <a:lnTo>
                  <a:pt x="3340" y="1400"/>
                </a:lnTo>
                <a:lnTo>
                  <a:pt x="3336" y="1390"/>
                </a:lnTo>
                <a:lnTo>
                  <a:pt x="3330" y="1382"/>
                </a:lnTo>
                <a:lnTo>
                  <a:pt x="3324" y="1378"/>
                </a:lnTo>
                <a:lnTo>
                  <a:pt x="3320" y="1376"/>
                </a:lnTo>
                <a:lnTo>
                  <a:pt x="3316" y="1376"/>
                </a:lnTo>
                <a:lnTo>
                  <a:pt x="3312" y="1378"/>
                </a:lnTo>
                <a:lnTo>
                  <a:pt x="3308" y="1380"/>
                </a:lnTo>
                <a:lnTo>
                  <a:pt x="3302" y="1390"/>
                </a:lnTo>
                <a:lnTo>
                  <a:pt x="3296" y="1402"/>
                </a:lnTo>
                <a:lnTo>
                  <a:pt x="3292" y="1416"/>
                </a:lnTo>
                <a:lnTo>
                  <a:pt x="3290" y="1434"/>
                </a:lnTo>
                <a:lnTo>
                  <a:pt x="3288" y="1450"/>
                </a:lnTo>
                <a:lnTo>
                  <a:pt x="3290" y="1466"/>
                </a:lnTo>
                <a:lnTo>
                  <a:pt x="3292" y="1480"/>
                </a:lnTo>
                <a:lnTo>
                  <a:pt x="3292" y="1488"/>
                </a:lnTo>
                <a:lnTo>
                  <a:pt x="3292" y="1492"/>
                </a:lnTo>
                <a:lnTo>
                  <a:pt x="3290" y="1496"/>
                </a:lnTo>
                <a:lnTo>
                  <a:pt x="3288" y="1500"/>
                </a:lnTo>
                <a:lnTo>
                  <a:pt x="3282" y="1506"/>
                </a:lnTo>
                <a:lnTo>
                  <a:pt x="3272" y="1510"/>
                </a:lnTo>
                <a:lnTo>
                  <a:pt x="3264" y="1514"/>
                </a:lnTo>
                <a:lnTo>
                  <a:pt x="3258" y="1518"/>
                </a:lnTo>
                <a:lnTo>
                  <a:pt x="3256" y="1522"/>
                </a:lnTo>
                <a:lnTo>
                  <a:pt x="3256" y="1524"/>
                </a:lnTo>
                <a:lnTo>
                  <a:pt x="3256" y="1528"/>
                </a:lnTo>
                <a:lnTo>
                  <a:pt x="3258" y="1534"/>
                </a:lnTo>
                <a:lnTo>
                  <a:pt x="3260" y="1536"/>
                </a:lnTo>
                <a:lnTo>
                  <a:pt x="3262" y="1536"/>
                </a:lnTo>
                <a:lnTo>
                  <a:pt x="3270" y="1536"/>
                </a:lnTo>
                <a:lnTo>
                  <a:pt x="3294" y="1532"/>
                </a:lnTo>
                <a:lnTo>
                  <a:pt x="3304" y="1530"/>
                </a:lnTo>
                <a:lnTo>
                  <a:pt x="3314" y="1530"/>
                </a:lnTo>
                <a:lnTo>
                  <a:pt x="3318" y="1532"/>
                </a:lnTo>
                <a:lnTo>
                  <a:pt x="3320" y="1534"/>
                </a:lnTo>
                <a:lnTo>
                  <a:pt x="3322" y="1536"/>
                </a:lnTo>
                <a:lnTo>
                  <a:pt x="3322" y="1542"/>
                </a:lnTo>
                <a:lnTo>
                  <a:pt x="3322" y="1550"/>
                </a:lnTo>
                <a:lnTo>
                  <a:pt x="3324" y="1558"/>
                </a:lnTo>
                <a:lnTo>
                  <a:pt x="3330" y="1562"/>
                </a:lnTo>
                <a:lnTo>
                  <a:pt x="3336" y="1566"/>
                </a:lnTo>
                <a:lnTo>
                  <a:pt x="3344" y="1566"/>
                </a:lnTo>
                <a:lnTo>
                  <a:pt x="3350" y="1564"/>
                </a:lnTo>
                <a:lnTo>
                  <a:pt x="3358" y="1560"/>
                </a:lnTo>
                <a:lnTo>
                  <a:pt x="3364" y="1550"/>
                </a:lnTo>
                <a:lnTo>
                  <a:pt x="3368" y="1542"/>
                </a:lnTo>
                <a:lnTo>
                  <a:pt x="3374" y="1538"/>
                </a:lnTo>
                <a:lnTo>
                  <a:pt x="3378" y="1534"/>
                </a:lnTo>
                <a:lnTo>
                  <a:pt x="3384" y="1534"/>
                </a:lnTo>
                <a:lnTo>
                  <a:pt x="3388" y="1534"/>
                </a:lnTo>
                <a:lnTo>
                  <a:pt x="3392" y="1530"/>
                </a:lnTo>
                <a:lnTo>
                  <a:pt x="3396" y="1526"/>
                </a:lnTo>
                <a:lnTo>
                  <a:pt x="3400" y="1518"/>
                </a:lnTo>
                <a:lnTo>
                  <a:pt x="3404" y="1508"/>
                </a:lnTo>
                <a:lnTo>
                  <a:pt x="3410" y="1502"/>
                </a:lnTo>
                <a:lnTo>
                  <a:pt x="3416" y="1500"/>
                </a:lnTo>
                <a:lnTo>
                  <a:pt x="3424" y="1500"/>
                </a:lnTo>
                <a:lnTo>
                  <a:pt x="3432" y="1502"/>
                </a:lnTo>
                <a:lnTo>
                  <a:pt x="3438" y="1506"/>
                </a:lnTo>
                <a:lnTo>
                  <a:pt x="3444" y="1512"/>
                </a:lnTo>
                <a:lnTo>
                  <a:pt x="3446" y="1518"/>
                </a:lnTo>
                <a:lnTo>
                  <a:pt x="3448" y="1524"/>
                </a:lnTo>
                <a:lnTo>
                  <a:pt x="3450" y="1528"/>
                </a:lnTo>
                <a:lnTo>
                  <a:pt x="3452" y="1530"/>
                </a:lnTo>
                <a:lnTo>
                  <a:pt x="3456" y="1530"/>
                </a:lnTo>
                <a:lnTo>
                  <a:pt x="3468" y="1532"/>
                </a:lnTo>
                <a:lnTo>
                  <a:pt x="3488" y="1534"/>
                </a:lnTo>
                <a:lnTo>
                  <a:pt x="3498" y="1536"/>
                </a:lnTo>
                <a:lnTo>
                  <a:pt x="3508" y="1538"/>
                </a:lnTo>
                <a:lnTo>
                  <a:pt x="3518" y="1536"/>
                </a:lnTo>
                <a:lnTo>
                  <a:pt x="3526" y="1534"/>
                </a:lnTo>
                <a:lnTo>
                  <a:pt x="3532" y="1528"/>
                </a:lnTo>
                <a:lnTo>
                  <a:pt x="3534" y="1522"/>
                </a:lnTo>
                <a:lnTo>
                  <a:pt x="3532" y="1516"/>
                </a:lnTo>
                <a:lnTo>
                  <a:pt x="3526" y="1508"/>
                </a:lnTo>
                <a:close/>
                <a:moveTo>
                  <a:pt x="3466" y="1576"/>
                </a:moveTo>
                <a:lnTo>
                  <a:pt x="3466" y="1576"/>
                </a:lnTo>
                <a:lnTo>
                  <a:pt x="3462" y="1574"/>
                </a:lnTo>
                <a:lnTo>
                  <a:pt x="3456" y="1572"/>
                </a:lnTo>
                <a:lnTo>
                  <a:pt x="3442" y="1574"/>
                </a:lnTo>
                <a:lnTo>
                  <a:pt x="3428" y="1578"/>
                </a:lnTo>
                <a:lnTo>
                  <a:pt x="3412" y="1584"/>
                </a:lnTo>
                <a:lnTo>
                  <a:pt x="3400" y="1594"/>
                </a:lnTo>
                <a:lnTo>
                  <a:pt x="3392" y="1604"/>
                </a:lnTo>
                <a:lnTo>
                  <a:pt x="3390" y="1608"/>
                </a:lnTo>
                <a:lnTo>
                  <a:pt x="3388" y="1614"/>
                </a:lnTo>
                <a:lnTo>
                  <a:pt x="3390" y="1620"/>
                </a:lnTo>
                <a:lnTo>
                  <a:pt x="3394" y="1624"/>
                </a:lnTo>
                <a:lnTo>
                  <a:pt x="3398" y="1628"/>
                </a:lnTo>
                <a:lnTo>
                  <a:pt x="3404" y="1630"/>
                </a:lnTo>
                <a:lnTo>
                  <a:pt x="3410" y="1630"/>
                </a:lnTo>
                <a:lnTo>
                  <a:pt x="3416" y="1628"/>
                </a:lnTo>
                <a:lnTo>
                  <a:pt x="3432" y="1622"/>
                </a:lnTo>
                <a:lnTo>
                  <a:pt x="3446" y="1614"/>
                </a:lnTo>
                <a:lnTo>
                  <a:pt x="3458" y="1602"/>
                </a:lnTo>
                <a:lnTo>
                  <a:pt x="3466" y="1592"/>
                </a:lnTo>
                <a:lnTo>
                  <a:pt x="3468" y="1586"/>
                </a:lnTo>
                <a:lnTo>
                  <a:pt x="3470" y="1582"/>
                </a:lnTo>
                <a:lnTo>
                  <a:pt x="3468" y="1578"/>
                </a:lnTo>
                <a:lnTo>
                  <a:pt x="3466" y="1576"/>
                </a:lnTo>
                <a:close/>
                <a:moveTo>
                  <a:pt x="3512" y="820"/>
                </a:moveTo>
                <a:lnTo>
                  <a:pt x="3512" y="820"/>
                </a:lnTo>
                <a:lnTo>
                  <a:pt x="3510" y="830"/>
                </a:lnTo>
                <a:lnTo>
                  <a:pt x="3512" y="836"/>
                </a:lnTo>
                <a:lnTo>
                  <a:pt x="3516" y="840"/>
                </a:lnTo>
                <a:lnTo>
                  <a:pt x="3528" y="844"/>
                </a:lnTo>
                <a:lnTo>
                  <a:pt x="3534" y="848"/>
                </a:lnTo>
                <a:lnTo>
                  <a:pt x="3536" y="850"/>
                </a:lnTo>
                <a:lnTo>
                  <a:pt x="3538" y="858"/>
                </a:lnTo>
                <a:lnTo>
                  <a:pt x="3538" y="862"/>
                </a:lnTo>
                <a:lnTo>
                  <a:pt x="3542" y="866"/>
                </a:lnTo>
                <a:lnTo>
                  <a:pt x="3546" y="872"/>
                </a:lnTo>
                <a:lnTo>
                  <a:pt x="3556" y="878"/>
                </a:lnTo>
                <a:lnTo>
                  <a:pt x="3568" y="882"/>
                </a:lnTo>
                <a:lnTo>
                  <a:pt x="3576" y="882"/>
                </a:lnTo>
                <a:lnTo>
                  <a:pt x="3582" y="880"/>
                </a:lnTo>
                <a:lnTo>
                  <a:pt x="3590" y="878"/>
                </a:lnTo>
                <a:lnTo>
                  <a:pt x="3604" y="872"/>
                </a:lnTo>
                <a:lnTo>
                  <a:pt x="3614" y="872"/>
                </a:lnTo>
                <a:lnTo>
                  <a:pt x="3628" y="872"/>
                </a:lnTo>
                <a:lnTo>
                  <a:pt x="3658" y="876"/>
                </a:lnTo>
                <a:lnTo>
                  <a:pt x="3686" y="876"/>
                </a:lnTo>
                <a:lnTo>
                  <a:pt x="3696" y="876"/>
                </a:lnTo>
                <a:lnTo>
                  <a:pt x="3702" y="872"/>
                </a:lnTo>
                <a:lnTo>
                  <a:pt x="3704" y="870"/>
                </a:lnTo>
                <a:lnTo>
                  <a:pt x="3704" y="868"/>
                </a:lnTo>
                <a:lnTo>
                  <a:pt x="3698" y="862"/>
                </a:lnTo>
                <a:lnTo>
                  <a:pt x="3684" y="846"/>
                </a:lnTo>
                <a:lnTo>
                  <a:pt x="3676" y="838"/>
                </a:lnTo>
                <a:lnTo>
                  <a:pt x="3666" y="830"/>
                </a:lnTo>
                <a:lnTo>
                  <a:pt x="3654" y="824"/>
                </a:lnTo>
                <a:lnTo>
                  <a:pt x="3642" y="818"/>
                </a:lnTo>
                <a:lnTo>
                  <a:pt x="3626" y="814"/>
                </a:lnTo>
                <a:lnTo>
                  <a:pt x="3606" y="814"/>
                </a:lnTo>
                <a:lnTo>
                  <a:pt x="3586" y="814"/>
                </a:lnTo>
                <a:lnTo>
                  <a:pt x="3568" y="812"/>
                </a:lnTo>
                <a:lnTo>
                  <a:pt x="3540" y="806"/>
                </a:lnTo>
                <a:lnTo>
                  <a:pt x="3528" y="806"/>
                </a:lnTo>
                <a:lnTo>
                  <a:pt x="3520" y="808"/>
                </a:lnTo>
                <a:lnTo>
                  <a:pt x="3518" y="808"/>
                </a:lnTo>
                <a:lnTo>
                  <a:pt x="3516" y="812"/>
                </a:lnTo>
                <a:lnTo>
                  <a:pt x="3512" y="820"/>
                </a:lnTo>
                <a:close/>
                <a:moveTo>
                  <a:pt x="3202" y="736"/>
                </a:moveTo>
                <a:lnTo>
                  <a:pt x="3202" y="736"/>
                </a:lnTo>
                <a:lnTo>
                  <a:pt x="3202" y="744"/>
                </a:lnTo>
                <a:lnTo>
                  <a:pt x="3202" y="748"/>
                </a:lnTo>
                <a:lnTo>
                  <a:pt x="3204" y="750"/>
                </a:lnTo>
                <a:lnTo>
                  <a:pt x="3212" y="752"/>
                </a:lnTo>
                <a:lnTo>
                  <a:pt x="3224" y="752"/>
                </a:lnTo>
                <a:lnTo>
                  <a:pt x="3266" y="752"/>
                </a:lnTo>
                <a:lnTo>
                  <a:pt x="3332" y="752"/>
                </a:lnTo>
                <a:lnTo>
                  <a:pt x="3366" y="750"/>
                </a:lnTo>
                <a:lnTo>
                  <a:pt x="3390" y="746"/>
                </a:lnTo>
                <a:lnTo>
                  <a:pt x="3406" y="740"/>
                </a:lnTo>
                <a:lnTo>
                  <a:pt x="3414" y="734"/>
                </a:lnTo>
                <a:lnTo>
                  <a:pt x="3420" y="730"/>
                </a:lnTo>
                <a:lnTo>
                  <a:pt x="3420" y="726"/>
                </a:lnTo>
                <a:lnTo>
                  <a:pt x="3422" y="726"/>
                </a:lnTo>
                <a:lnTo>
                  <a:pt x="3424" y="732"/>
                </a:lnTo>
                <a:lnTo>
                  <a:pt x="3426" y="736"/>
                </a:lnTo>
                <a:lnTo>
                  <a:pt x="3430" y="740"/>
                </a:lnTo>
                <a:lnTo>
                  <a:pt x="3444" y="746"/>
                </a:lnTo>
                <a:lnTo>
                  <a:pt x="3464" y="748"/>
                </a:lnTo>
                <a:lnTo>
                  <a:pt x="3486" y="750"/>
                </a:lnTo>
                <a:lnTo>
                  <a:pt x="3506" y="750"/>
                </a:lnTo>
                <a:lnTo>
                  <a:pt x="3524" y="746"/>
                </a:lnTo>
                <a:lnTo>
                  <a:pt x="3536" y="742"/>
                </a:lnTo>
                <a:lnTo>
                  <a:pt x="3540" y="738"/>
                </a:lnTo>
                <a:lnTo>
                  <a:pt x="3542" y="734"/>
                </a:lnTo>
                <a:lnTo>
                  <a:pt x="3544" y="728"/>
                </a:lnTo>
                <a:lnTo>
                  <a:pt x="3548" y="724"/>
                </a:lnTo>
                <a:lnTo>
                  <a:pt x="3554" y="722"/>
                </a:lnTo>
                <a:lnTo>
                  <a:pt x="3562" y="720"/>
                </a:lnTo>
                <a:lnTo>
                  <a:pt x="3566" y="718"/>
                </a:lnTo>
                <a:lnTo>
                  <a:pt x="3570" y="716"/>
                </a:lnTo>
                <a:lnTo>
                  <a:pt x="3568" y="714"/>
                </a:lnTo>
                <a:lnTo>
                  <a:pt x="3560" y="710"/>
                </a:lnTo>
                <a:lnTo>
                  <a:pt x="3554" y="706"/>
                </a:lnTo>
                <a:lnTo>
                  <a:pt x="3552" y="704"/>
                </a:lnTo>
                <a:lnTo>
                  <a:pt x="3552" y="700"/>
                </a:lnTo>
                <a:lnTo>
                  <a:pt x="3556" y="698"/>
                </a:lnTo>
                <a:lnTo>
                  <a:pt x="3560" y="694"/>
                </a:lnTo>
                <a:lnTo>
                  <a:pt x="3562" y="688"/>
                </a:lnTo>
                <a:lnTo>
                  <a:pt x="3564" y="682"/>
                </a:lnTo>
                <a:lnTo>
                  <a:pt x="3560" y="674"/>
                </a:lnTo>
                <a:lnTo>
                  <a:pt x="3554" y="668"/>
                </a:lnTo>
                <a:lnTo>
                  <a:pt x="3548" y="664"/>
                </a:lnTo>
                <a:lnTo>
                  <a:pt x="3540" y="660"/>
                </a:lnTo>
                <a:lnTo>
                  <a:pt x="3532" y="660"/>
                </a:lnTo>
                <a:lnTo>
                  <a:pt x="3516" y="658"/>
                </a:lnTo>
                <a:lnTo>
                  <a:pt x="3508" y="656"/>
                </a:lnTo>
                <a:lnTo>
                  <a:pt x="3502" y="652"/>
                </a:lnTo>
                <a:lnTo>
                  <a:pt x="3496" y="648"/>
                </a:lnTo>
                <a:lnTo>
                  <a:pt x="3486" y="646"/>
                </a:lnTo>
                <a:lnTo>
                  <a:pt x="3474" y="644"/>
                </a:lnTo>
                <a:lnTo>
                  <a:pt x="3460" y="644"/>
                </a:lnTo>
                <a:lnTo>
                  <a:pt x="3420" y="648"/>
                </a:lnTo>
                <a:lnTo>
                  <a:pt x="3366" y="654"/>
                </a:lnTo>
                <a:lnTo>
                  <a:pt x="3340" y="658"/>
                </a:lnTo>
                <a:lnTo>
                  <a:pt x="3324" y="664"/>
                </a:lnTo>
                <a:lnTo>
                  <a:pt x="3314" y="668"/>
                </a:lnTo>
                <a:lnTo>
                  <a:pt x="3308" y="672"/>
                </a:lnTo>
                <a:lnTo>
                  <a:pt x="3302" y="676"/>
                </a:lnTo>
                <a:lnTo>
                  <a:pt x="3298" y="678"/>
                </a:lnTo>
                <a:lnTo>
                  <a:pt x="3290" y="676"/>
                </a:lnTo>
                <a:lnTo>
                  <a:pt x="3276" y="672"/>
                </a:lnTo>
                <a:lnTo>
                  <a:pt x="3262" y="668"/>
                </a:lnTo>
                <a:lnTo>
                  <a:pt x="3250" y="666"/>
                </a:lnTo>
                <a:lnTo>
                  <a:pt x="3242" y="668"/>
                </a:lnTo>
                <a:lnTo>
                  <a:pt x="3236" y="670"/>
                </a:lnTo>
                <a:lnTo>
                  <a:pt x="3228" y="672"/>
                </a:lnTo>
                <a:lnTo>
                  <a:pt x="3222" y="672"/>
                </a:lnTo>
                <a:lnTo>
                  <a:pt x="3216" y="670"/>
                </a:lnTo>
                <a:lnTo>
                  <a:pt x="3206" y="664"/>
                </a:lnTo>
                <a:lnTo>
                  <a:pt x="3198" y="658"/>
                </a:lnTo>
                <a:lnTo>
                  <a:pt x="3194" y="658"/>
                </a:lnTo>
                <a:lnTo>
                  <a:pt x="3190" y="660"/>
                </a:lnTo>
                <a:lnTo>
                  <a:pt x="3190" y="664"/>
                </a:lnTo>
                <a:lnTo>
                  <a:pt x="3188" y="668"/>
                </a:lnTo>
                <a:lnTo>
                  <a:pt x="3186" y="672"/>
                </a:lnTo>
                <a:lnTo>
                  <a:pt x="3184" y="674"/>
                </a:lnTo>
                <a:lnTo>
                  <a:pt x="3178" y="672"/>
                </a:lnTo>
                <a:lnTo>
                  <a:pt x="3172" y="668"/>
                </a:lnTo>
                <a:lnTo>
                  <a:pt x="3170" y="664"/>
                </a:lnTo>
                <a:lnTo>
                  <a:pt x="3170" y="662"/>
                </a:lnTo>
                <a:lnTo>
                  <a:pt x="3170" y="658"/>
                </a:lnTo>
                <a:lnTo>
                  <a:pt x="3172" y="654"/>
                </a:lnTo>
                <a:lnTo>
                  <a:pt x="3170" y="650"/>
                </a:lnTo>
                <a:lnTo>
                  <a:pt x="3168" y="646"/>
                </a:lnTo>
                <a:lnTo>
                  <a:pt x="3162" y="638"/>
                </a:lnTo>
                <a:lnTo>
                  <a:pt x="3154" y="634"/>
                </a:lnTo>
                <a:lnTo>
                  <a:pt x="3146" y="630"/>
                </a:lnTo>
                <a:lnTo>
                  <a:pt x="3142" y="630"/>
                </a:lnTo>
                <a:lnTo>
                  <a:pt x="3136" y="632"/>
                </a:lnTo>
                <a:lnTo>
                  <a:pt x="3128" y="634"/>
                </a:lnTo>
                <a:lnTo>
                  <a:pt x="3126" y="632"/>
                </a:lnTo>
                <a:lnTo>
                  <a:pt x="3124" y="628"/>
                </a:lnTo>
                <a:lnTo>
                  <a:pt x="3124" y="624"/>
                </a:lnTo>
                <a:lnTo>
                  <a:pt x="3124" y="622"/>
                </a:lnTo>
                <a:lnTo>
                  <a:pt x="3130" y="620"/>
                </a:lnTo>
                <a:lnTo>
                  <a:pt x="3150" y="622"/>
                </a:lnTo>
                <a:lnTo>
                  <a:pt x="3170" y="622"/>
                </a:lnTo>
                <a:lnTo>
                  <a:pt x="3176" y="620"/>
                </a:lnTo>
                <a:lnTo>
                  <a:pt x="3176" y="618"/>
                </a:lnTo>
                <a:lnTo>
                  <a:pt x="3176" y="616"/>
                </a:lnTo>
                <a:lnTo>
                  <a:pt x="3174" y="610"/>
                </a:lnTo>
                <a:lnTo>
                  <a:pt x="3170" y="608"/>
                </a:lnTo>
                <a:lnTo>
                  <a:pt x="3156" y="604"/>
                </a:lnTo>
                <a:lnTo>
                  <a:pt x="3138" y="602"/>
                </a:lnTo>
                <a:lnTo>
                  <a:pt x="3130" y="598"/>
                </a:lnTo>
                <a:lnTo>
                  <a:pt x="3120" y="594"/>
                </a:lnTo>
                <a:lnTo>
                  <a:pt x="3100" y="584"/>
                </a:lnTo>
                <a:lnTo>
                  <a:pt x="3092" y="582"/>
                </a:lnTo>
                <a:lnTo>
                  <a:pt x="3084" y="580"/>
                </a:lnTo>
                <a:lnTo>
                  <a:pt x="3066" y="580"/>
                </a:lnTo>
                <a:lnTo>
                  <a:pt x="3042" y="584"/>
                </a:lnTo>
                <a:lnTo>
                  <a:pt x="3030" y="586"/>
                </a:lnTo>
                <a:lnTo>
                  <a:pt x="3022" y="582"/>
                </a:lnTo>
                <a:lnTo>
                  <a:pt x="3014" y="578"/>
                </a:lnTo>
                <a:lnTo>
                  <a:pt x="3008" y="574"/>
                </a:lnTo>
                <a:lnTo>
                  <a:pt x="2996" y="562"/>
                </a:lnTo>
                <a:lnTo>
                  <a:pt x="2990" y="560"/>
                </a:lnTo>
                <a:lnTo>
                  <a:pt x="2984" y="558"/>
                </a:lnTo>
                <a:lnTo>
                  <a:pt x="2974" y="560"/>
                </a:lnTo>
                <a:lnTo>
                  <a:pt x="2964" y="558"/>
                </a:lnTo>
                <a:lnTo>
                  <a:pt x="2938" y="556"/>
                </a:lnTo>
                <a:lnTo>
                  <a:pt x="2908" y="552"/>
                </a:lnTo>
                <a:lnTo>
                  <a:pt x="2876" y="550"/>
                </a:lnTo>
                <a:lnTo>
                  <a:pt x="2870" y="550"/>
                </a:lnTo>
                <a:lnTo>
                  <a:pt x="2866" y="552"/>
                </a:lnTo>
                <a:lnTo>
                  <a:pt x="2862" y="554"/>
                </a:lnTo>
                <a:lnTo>
                  <a:pt x="2860" y="558"/>
                </a:lnTo>
                <a:lnTo>
                  <a:pt x="2862" y="562"/>
                </a:lnTo>
                <a:lnTo>
                  <a:pt x="2864" y="568"/>
                </a:lnTo>
                <a:lnTo>
                  <a:pt x="2870" y="574"/>
                </a:lnTo>
                <a:lnTo>
                  <a:pt x="2878" y="582"/>
                </a:lnTo>
                <a:lnTo>
                  <a:pt x="2888" y="588"/>
                </a:lnTo>
                <a:lnTo>
                  <a:pt x="2896" y="592"/>
                </a:lnTo>
                <a:lnTo>
                  <a:pt x="2910" y="598"/>
                </a:lnTo>
                <a:lnTo>
                  <a:pt x="2920" y="602"/>
                </a:lnTo>
                <a:lnTo>
                  <a:pt x="2922" y="604"/>
                </a:lnTo>
                <a:lnTo>
                  <a:pt x="2924" y="610"/>
                </a:lnTo>
                <a:lnTo>
                  <a:pt x="2926" y="614"/>
                </a:lnTo>
                <a:lnTo>
                  <a:pt x="2930" y="618"/>
                </a:lnTo>
                <a:lnTo>
                  <a:pt x="2938" y="620"/>
                </a:lnTo>
                <a:lnTo>
                  <a:pt x="2948" y="620"/>
                </a:lnTo>
                <a:lnTo>
                  <a:pt x="2972" y="616"/>
                </a:lnTo>
                <a:lnTo>
                  <a:pt x="3000" y="610"/>
                </a:lnTo>
                <a:lnTo>
                  <a:pt x="3012" y="608"/>
                </a:lnTo>
                <a:lnTo>
                  <a:pt x="3020" y="610"/>
                </a:lnTo>
                <a:lnTo>
                  <a:pt x="3026" y="612"/>
                </a:lnTo>
                <a:lnTo>
                  <a:pt x="3030" y="616"/>
                </a:lnTo>
                <a:lnTo>
                  <a:pt x="3040" y="626"/>
                </a:lnTo>
                <a:lnTo>
                  <a:pt x="3046" y="634"/>
                </a:lnTo>
                <a:lnTo>
                  <a:pt x="3054" y="640"/>
                </a:lnTo>
                <a:lnTo>
                  <a:pt x="3060" y="644"/>
                </a:lnTo>
                <a:lnTo>
                  <a:pt x="3062" y="648"/>
                </a:lnTo>
                <a:lnTo>
                  <a:pt x="3064" y="650"/>
                </a:lnTo>
                <a:lnTo>
                  <a:pt x="3064" y="654"/>
                </a:lnTo>
                <a:lnTo>
                  <a:pt x="3060" y="662"/>
                </a:lnTo>
                <a:lnTo>
                  <a:pt x="3056" y="670"/>
                </a:lnTo>
                <a:lnTo>
                  <a:pt x="3050" y="678"/>
                </a:lnTo>
                <a:lnTo>
                  <a:pt x="3046" y="684"/>
                </a:lnTo>
                <a:lnTo>
                  <a:pt x="3046" y="690"/>
                </a:lnTo>
                <a:lnTo>
                  <a:pt x="3046" y="692"/>
                </a:lnTo>
                <a:lnTo>
                  <a:pt x="3050" y="694"/>
                </a:lnTo>
                <a:lnTo>
                  <a:pt x="3056" y="698"/>
                </a:lnTo>
                <a:lnTo>
                  <a:pt x="3058" y="704"/>
                </a:lnTo>
                <a:lnTo>
                  <a:pt x="3060" y="714"/>
                </a:lnTo>
                <a:lnTo>
                  <a:pt x="3060" y="720"/>
                </a:lnTo>
                <a:lnTo>
                  <a:pt x="3062" y="724"/>
                </a:lnTo>
                <a:lnTo>
                  <a:pt x="3068" y="730"/>
                </a:lnTo>
                <a:lnTo>
                  <a:pt x="3076" y="736"/>
                </a:lnTo>
                <a:lnTo>
                  <a:pt x="3086" y="740"/>
                </a:lnTo>
                <a:lnTo>
                  <a:pt x="3092" y="740"/>
                </a:lnTo>
                <a:lnTo>
                  <a:pt x="3096" y="740"/>
                </a:lnTo>
                <a:lnTo>
                  <a:pt x="3100" y="738"/>
                </a:lnTo>
                <a:lnTo>
                  <a:pt x="3104" y="736"/>
                </a:lnTo>
                <a:lnTo>
                  <a:pt x="3110" y="736"/>
                </a:lnTo>
                <a:lnTo>
                  <a:pt x="3120" y="738"/>
                </a:lnTo>
                <a:lnTo>
                  <a:pt x="3134" y="744"/>
                </a:lnTo>
                <a:lnTo>
                  <a:pt x="3142" y="746"/>
                </a:lnTo>
                <a:lnTo>
                  <a:pt x="3150" y="748"/>
                </a:lnTo>
                <a:lnTo>
                  <a:pt x="3164" y="748"/>
                </a:lnTo>
                <a:lnTo>
                  <a:pt x="3176" y="744"/>
                </a:lnTo>
                <a:lnTo>
                  <a:pt x="3186" y="738"/>
                </a:lnTo>
                <a:lnTo>
                  <a:pt x="3200" y="730"/>
                </a:lnTo>
                <a:lnTo>
                  <a:pt x="3202" y="730"/>
                </a:lnTo>
                <a:lnTo>
                  <a:pt x="3202" y="736"/>
                </a:lnTo>
                <a:close/>
                <a:moveTo>
                  <a:pt x="2978" y="738"/>
                </a:moveTo>
                <a:lnTo>
                  <a:pt x="2978" y="738"/>
                </a:lnTo>
                <a:lnTo>
                  <a:pt x="2992" y="738"/>
                </a:lnTo>
                <a:lnTo>
                  <a:pt x="3004" y="734"/>
                </a:lnTo>
                <a:lnTo>
                  <a:pt x="3008" y="728"/>
                </a:lnTo>
                <a:lnTo>
                  <a:pt x="3010" y="720"/>
                </a:lnTo>
                <a:lnTo>
                  <a:pt x="3008" y="710"/>
                </a:lnTo>
                <a:lnTo>
                  <a:pt x="3004" y="700"/>
                </a:lnTo>
                <a:lnTo>
                  <a:pt x="2996" y="688"/>
                </a:lnTo>
                <a:lnTo>
                  <a:pt x="2986" y="678"/>
                </a:lnTo>
                <a:lnTo>
                  <a:pt x="2974" y="668"/>
                </a:lnTo>
                <a:lnTo>
                  <a:pt x="2964" y="664"/>
                </a:lnTo>
                <a:lnTo>
                  <a:pt x="2952" y="660"/>
                </a:lnTo>
                <a:lnTo>
                  <a:pt x="2940" y="662"/>
                </a:lnTo>
                <a:lnTo>
                  <a:pt x="2928" y="664"/>
                </a:lnTo>
                <a:lnTo>
                  <a:pt x="2918" y="670"/>
                </a:lnTo>
                <a:lnTo>
                  <a:pt x="2908" y="676"/>
                </a:lnTo>
                <a:lnTo>
                  <a:pt x="2898" y="684"/>
                </a:lnTo>
                <a:lnTo>
                  <a:pt x="2888" y="698"/>
                </a:lnTo>
                <a:lnTo>
                  <a:pt x="2884" y="704"/>
                </a:lnTo>
                <a:lnTo>
                  <a:pt x="2882" y="708"/>
                </a:lnTo>
                <a:lnTo>
                  <a:pt x="2884" y="714"/>
                </a:lnTo>
                <a:lnTo>
                  <a:pt x="2886" y="718"/>
                </a:lnTo>
                <a:lnTo>
                  <a:pt x="2894" y="720"/>
                </a:lnTo>
                <a:lnTo>
                  <a:pt x="2904" y="722"/>
                </a:lnTo>
                <a:lnTo>
                  <a:pt x="2914" y="724"/>
                </a:lnTo>
                <a:lnTo>
                  <a:pt x="2924" y="726"/>
                </a:lnTo>
                <a:lnTo>
                  <a:pt x="2936" y="732"/>
                </a:lnTo>
                <a:lnTo>
                  <a:pt x="2950" y="736"/>
                </a:lnTo>
                <a:lnTo>
                  <a:pt x="2962" y="738"/>
                </a:lnTo>
                <a:lnTo>
                  <a:pt x="2978" y="738"/>
                </a:lnTo>
                <a:close/>
                <a:moveTo>
                  <a:pt x="3076" y="866"/>
                </a:moveTo>
                <a:lnTo>
                  <a:pt x="3076" y="866"/>
                </a:lnTo>
                <a:lnTo>
                  <a:pt x="3086" y="852"/>
                </a:lnTo>
                <a:lnTo>
                  <a:pt x="3098" y="840"/>
                </a:lnTo>
                <a:lnTo>
                  <a:pt x="3118" y="818"/>
                </a:lnTo>
                <a:lnTo>
                  <a:pt x="3126" y="810"/>
                </a:lnTo>
                <a:lnTo>
                  <a:pt x="3128" y="806"/>
                </a:lnTo>
                <a:lnTo>
                  <a:pt x="3128" y="802"/>
                </a:lnTo>
                <a:lnTo>
                  <a:pt x="3128" y="798"/>
                </a:lnTo>
                <a:lnTo>
                  <a:pt x="3126" y="794"/>
                </a:lnTo>
                <a:lnTo>
                  <a:pt x="3122" y="792"/>
                </a:lnTo>
                <a:lnTo>
                  <a:pt x="3114" y="790"/>
                </a:lnTo>
                <a:lnTo>
                  <a:pt x="3102" y="786"/>
                </a:lnTo>
                <a:lnTo>
                  <a:pt x="3090" y="784"/>
                </a:lnTo>
                <a:lnTo>
                  <a:pt x="3084" y="786"/>
                </a:lnTo>
                <a:lnTo>
                  <a:pt x="3076" y="788"/>
                </a:lnTo>
                <a:lnTo>
                  <a:pt x="3066" y="790"/>
                </a:lnTo>
                <a:lnTo>
                  <a:pt x="3058" y="790"/>
                </a:lnTo>
                <a:lnTo>
                  <a:pt x="3050" y="786"/>
                </a:lnTo>
                <a:lnTo>
                  <a:pt x="3034" y="778"/>
                </a:lnTo>
                <a:lnTo>
                  <a:pt x="3026" y="776"/>
                </a:lnTo>
                <a:lnTo>
                  <a:pt x="3016" y="774"/>
                </a:lnTo>
                <a:lnTo>
                  <a:pt x="3006" y="772"/>
                </a:lnTo>
                <a:lnTo>
                  <a:pt x="2994" y="774"/>
                </a:lnTo>
                <a:lnTo>
                  <a:pt x="2958" y="780"/>
                </a:lnTo>
                <a:lnTo>
                  <a:pt x="2940" y="784"/>
                </a:lnTo>
                <a:lnTo>
                  <a:pt x="2932" y="788"/>
                </a:lnTo>
                <a:lnTo>
                  <a:pt x="2928" y="792"/>
                </a:lnTo>
                <a:lnTo>
                  <a:pt x="2928" y="796"/>
                </a:lnTo>
                <a:lnTo>
                  <a:pt x="2932" y="802"/>
                </a:lnTo>
                <a:lnTo>
                  <a:pt x="2932" y="804"/>
                </a:lnTo>
                <a:lnTo>
                  <a:pt x="2928" y="804"/>
                </a:lnTo>
                <a:lnTo>
                  <a:pt x="2918" y="804"/>
                </a:lnTo>
                <a:lnTo>
                  <a:pt x="2916" y="806"/>
                </a:lnTo>
                <a:lnTo>
                  <a:pt x="2914" y="808"/>
                </a:lnTo>
                <a:lnTo>
                  <a:pt x="2910" y="822"/>
                </a:lnTo>
                <a:lnTo>
                  <a:pt x="2910" y="846"/>
                </a:lnTo>
                <a:lnTo>
                  <a:pt x="2910" y="860"/>
                </a:lnTo>
                <a:lnTo>
                  <a:pt x="2912" y="872"/>
                </a:lnTo>
                <a:lnTo>
                  <a:pt x="2916" y="880"/>
                </a:lnTo>
                <a:lnTo>
                  <a:pt x="2920" y="888"/>
                </a:lnTo>
                <a:lnTo>
                  <a:pt x="2928" y="900"/>
                </a:lnTo>
                <a:lnTo>
                  <a:pt x="2930" y="906"/>
                </a:lnTo>
                <a:lnTo>
                  <a:pt x="2930" y="916"/>
                </a:lnTo>
                <a:lnTo>
                  <a:pt x="2930" y="924"/>
                </a:lnTo>
                <a:lnTo>
                  <a:pt x="2932" y="928"/>
                </a:lnTo>
                <a:lnTo>
                  <a:pt x="2936" y="930"/>
                </a:lnTo>
                <a:lnTo>
                  <a:pt x="2942" y="930"/>
                </a:lnTo>
                <a:lnTo>
                  <a:pt x="2956" y="928"/>
                </a:lnTo>
                <a:lnTo>
                  <a:pt x="2964" y="930"/>
                </a:lnTo>
                <a:lnTo>
                  <a:pt x="2974" y="934"/>
                </a:lnTo>
                <a:lnTo>
                  <a:pt x="2978" y="936"/>
                </a:lnTo>
                <a:lnTo>
                  <a:pt x="2980" y="934"/>
                </a:lnTo>
                <a:lnTo>
                  <a:pt x="2986" y="918"/>
                </a:lnTo>
                <a:lnTo>
                  <a:pt x="2988" y="914"/>
                </a:lnTo>
                <a:lnTo>
                  <a:pt x="2992" y="910"/>
                </a:lnTo>
                <a:lnTo>
                  <a:pt x="2998" y="908"/>
                </a:lnTo>
                <a:lnTo>
                  <a:pt x="3000" y="906"/>
                </a:lnTo>
                <a:lnTo>
                  <a:pt x="3002" y="902"/>
                </a:lnTo>
                <a:lnTo>
                  <a:pt x="3000" y="896"/>
                </a:lnTo>
                <a:lnTo>
                  <a:pt x="2996" y="888"/>
                </a:lnTo>
                <a:lnTo>
                  <a:pt x="2994" y="882"/>
                </a:lnTo>
                <a:lnTo>
                  <a:pt x="2994" y="880"/>
                </a:lnTo>
                <a:lnTo>
                  <a:pt x="2996" y="878"/>
                </a:lnTo>
                <a:lnTo>
                  <a:pt x="2998" y="876"/>
                </a:lnTo>
                <a:lnTo>
                  <a:pt x="3010" y="878"/>
                </a:lnTo>
                <a:lnTo>
                  <a:pt x="3022" y="880"/>
                </a:lnTo>
                <a:lnTo>
                  <a:pt x="3038" y="880"/>
                </a:lnTo>
                <a:lnTo>
                  <a:pt x="3052" y="880"/>
                </a:lnTo>
                <a:lnTo>
                  <a:pt x="3060" y="878"/>
                </a:lnTo>
                <a:lnTo>
                  <a:pt x="3066" y="876"/>
                </a:lnTo>
                <a:lnTo>
                  <a:pt x="3072" y="872"/>
                </a:lnTo>
                <a:lnTo>
                  <a:pt x="3076" y="866"/>
                </a:lnTo>
                <a:close/>
                <a:moveTo>
                  <a:pt x="2888" y="892"/>
                </a:moveTo>
                <a:lnTo>
                  <a:pt x="2888" y="892"/>
                </a:lnTo>
                <a:lnTo>
                  <a:pt x="2884" y="884"/>
                </a:lnTo>
                <a:lnTo>
                  <a:pt x="2880" y="882"/>
                </a:lnTo>
                <a:lnTo>
                  <a:pt x="2876" y="882"/>
                </a:lnTo>
                <a:lnTo>
                  <a:pt x="2872" y="884"/>
                </a:lnTo>
                <a:lnTo>
                  <a:pt x="2868" y="886"/>
                </a:lnTo>
                <a:lnTo>
                  <a:pt x="2864" y="888"/>
                </a:lnTo>
                <a:lnTo>
                  <a:pt x="2858" y="884"/>
                </a:lnTo>
                <a:lnTo>
                  <a:pt x="2852" y="876"/>
                </a:lnTo>
                <a:lnTo>
                  <a:pt x="2846" y="868"/>
                </a:lnTo>
                <a:lnTo>
                  <a:pt x="2838" y="862"/>
                </a:lnTo>
                <a:lnTo>
                  <a:pt x="2824" y="854"/>
                </a:lnTo>
                <a:lnTo>
                  <a:pt x="2820" y="850"/>
                </a:lnTo>
                <a:lnTo>
                  <a:pt x="2820" y="848"/>
                </a:lnTo>
                <a:lnTo>
                  <a:pt x="2826" y="846"/>
                </a:lnTo>
                <a:lnTo>
                  <a:pt x="2838" y="842"/>
                </a:lnTo>
                <a:lnTo>
                  <a:pt x="2850" y="838"/>
                </a:lnTo>
                <a:lnTo>
                  <a:pt x="2856" y="836"/>
                </a:lnTo>
                <a:lnTo>
                  <a:pt x="2856" y="832"/>
                </a:lnTo>
                <a:lnTo>
                  <a:pt x="2852" y="830"/>
                </a:lnTo>
                <a:lnTo>
                  <a:pt x="2848" y="828"/>
                </a:lnTo>
                <a:lnTo>
                  <a:pt x="2846" y="826"/>
                </a:lnTo>
                <a:lnTo>
                  <a:pt x="2846" y="822"/>
                </a:lnTo>
                <a:lnTo>
                  <a:pt x="2852" y="818"/>
                </a:lnTo>
                <a:lnTo>
                  <a:pt x="2860" y="814"/>
                </a:lnTo>
                <a:lnTo>
                  <a:pt x="2862" y="808"/>
                </a:lnTo>
                <a:lnTo>
                  <a:pt x="2862" y="804"/>
                </a:lnTo>
                <a:lnTo>
                  <a:pt x="2856" y="800"/>
                </a:lnTo>
                <a:lnTo>
                  <a:pt x="2848" y="798"/>
                </a:lnTo>
                <a:lnTo>
                  <a:pt x="2838" y="796"/>
                </a:lnTo>
                <a:lnTo>
                  <a:pt x="2824" y="798"/>
                </a:lnTo>
                <a:lnTo>
                  <a:pt x="2810" y="802"/>
                </a:lnTo>
                <a:lnTo>
                  <a:pt x="2796" y="806"/>
                </a:lnTo>
                <a:lnTo>
                  <a:pt x="2782" y="806"/>
                </a:lnTo>
                <a:lnTo>
                  <a:pt x="2770" y="804"/>
                </a:lnTo>
                <a:lnTo>
                  <a:pt x="2760" y="800"/>
                </a:lnTo>
                <a:lnTo>
                  <a:pt x="2750" y="796"/>
                </a:lnTo>
                <a:lnTo>
                  <a:pt x="2740" y="794"/>
                </a:lnTo>
                <a:lnTo>
                  <a:pt x="2728" y="794"/>
                </a:lnTo>
                <a:lnTo>
                  <a:pt x="2718" y="798"/>
                </a:lnTo>
                <a:lnTo>
                  <a:pt x="2694" y="808"/>
                </a:lnTo>
                <a:lnTo>
                  <a:pt x="2686" y="812"/>
                </a:lnTo>
                <a:lnTo>
                  <a:pt x="2680" y="818"/>
                </a:lnTo>
                <a:lnTo>
                  <a:pt x="2676" y="822"/>
                </a:lnTo>
                <a:lnTo>
                  <a:pt x="2678" y="826"/>
                </a:lnTo>
                <a:lnTo>
                  <a:pt x="2682" y="832"/>
                </a:lnTo>
                <a:lnTo>
                  <a:pt x="2694" y="838"/>
                </a:lnTo>
                <a:lnTo>
                  <a:pt x="2702" y="840"/>
                </a:lnTo>
                <a:lnTo>
                  <a:pt x="2712" y="846"/>
                </a:lnTo>
                <a:lnTo>
                  <a:pt x="2718" y="850"/>
                </a:lnTo>
                <a:lnTo>
                  <a:pt x="2724" y="856"/>
                </a:lnTo>
                <a:lnTo>
                  <a:pt x="2726" y="862"/>
                </a:lnTo>
                <a:lnTo>
                  <a:pt x="2724" y="866"/>
                </a:lnTo>
                <a:lnTo>
                  <a:pt x="2722" y="872"/>
                </a:lnTo>
                <a:lnTo>
                  <a:pt x="2716" y="876"/>
                </a:lnTo>
                <a:lnTo>
                  <a:pt x="2710" y="880"/>
                </a:lnTo>
                <a:lnTo>
                  <a:pt x="2704" y="882"/>
                </a:lnTo>
                <a:lnTo>
                  <a:pt x="2698" y="882"/>
                </a:lnTo>
                <a:lnTo>
                  <a:pt x="2688" y="880"/>
                </a:lnTo>
                <a:lnTo>
                  <a:pt x="2678" y="874"/>
                </a:lnTo>
                <a:lnTo>
                  <a:pt x="2668" y="866"/>
                </a:lnTo>
                <a:lnTo>
                  <a:pt x="2660" y="860"/>
                </a:lnTo>
                <a:lnTo>
                  <a:pt x="2650" y="856"/>
                </a:lnTo>
                <a:lnTo>
                  <a:pt x="2646" y="856"/>
                </a:lnTo>
                <a:lnTo>
                  <a:pt x="2642" y="858"/>
                </a:lnTo>
                <a:lnTo>
                  <a:pt x="2636" y="860"/>
                </a:lnTo>
                <a:lnTo>
                  <a:pt x="2632" y="864"/>
                </a:lnTo>
                <a:lnTo>
                  <a:pt x="2630" y="872"/>
                </a:lnTo>
                <a:lnTo>
                  <a:pt x="2632" y="880"/>
                </a:lnTo>
                <a:lnTo>
                  <a:pt x="2636" y="888"/>
                </a:lnTo>
                <a:lnTo>
                  <a:pt x="2646" y="896"/>
                </a:lnTo>
                <a:lnTo>
                  <a:pt x="2656" y="904"/>
                </a:lnTo>
                <a:lnTo>
                  <a:pt x="2672" y="912"/>
                </a:lnTo>
                <a:lnTo>
                  <a:pt x="2688" y="918"/>
                </a:lnTo>
                <a:lnTo>
                  <a:pt x="2704" y="924"/>
                </a:lnTo>
                <a:lnTo>
                  <a:pt x="2722" y="932"/>
                </a:lnTo>
                <a:lnTo>
                  <a:pt x="2734" y="940"/>
                </a:lnTo>
                <a:lnTo>
                  <a:pt x="2746" y="952"/>
                </a:lnTo>
                <a:lnTo>
                  <a:pt x="2756" y="962"/>
                </a:lnTo>
                <a:lnTo>
                  <a:pt x="2772" y="982"/>
                </a:lnTo>
                <a:lnTo>
                  <a:pt x="2782" y="988"/>
                </a:lnTo>
                <a:lnTo>
                  <a:pt x="2792" y="992"/>
                </a:lnTo>
                <a:lnTo>
                  <a:pt x="2800" y="992"/>
                </a:lnTo>
                <a:lnTo>
                  <a:pt x="2806" y="988"/>
                </a:lnTo>
                <a:lnTo>
                  <a:pt x="2810" y="984"/>
                </a:lnTo>
                <a:lnTo>
                  <a:pt x="2810" y="978"/>
                </a:lnTo>
                <a:lnTo>
                  <a:pt x="2812" y="972"/>
                </a:lnTo>
                <a:lnTo>
                  <a:pt x="2814" y="966"/>
                </a:lnTo>
                <a:lnTo>
                  <a:pt x="2816" y="964"/>
                </a:lnTo>
                <a:lnTo>
                  <a:pt x="2822" y="964"/>
                </a:lnTo>
                <a:lnTo>
                  <a:pt x="2830" y="966"/>
                </a:lnTo>
                <a:lnTo>
                  <a:pt x="2840" y="966"/>
                </a:lnTo>
                <a:lnTo>
                  <a:pt x="2850" y="964"/>
                </a:lnTo>
                <a:lnTo>
                  <a:pt x="2860" y="960"/>
                </a:lnTo>
                <a:lnTo>
                  <a:pt x="2868" y="956"/>
                </a:lnTo>
                <a:lnTo>
                  <a:pt x="2876" y="948"/>
                </a:lnTo>
                <a:lnTo>
                  <a:pt x="2880" y="940"/>
                </a:lnTo>
                <a:lnTo>
                  <a:pt x="2882" y="932"/>
                </a:lnTo>
                <a:lnTo>
                  <a:pt x="2882" y="922"/>
                </a:lnTo>
                <a:lnTo>
                  <a:pt x="2884" y="918"/>
                </a:lnTo>
                <a:lnTo>
                  <a:pt x="2888" y="910"/>
                </a:lnTo>
                <a:lnTo>
                  <a:pt x="2888" y="908"/>
                </a:lnTo>
                <a:lnTo>
                  <a:pt x="2890" y="904"/>
                </a:lnTo>
                <a:lnTo>
                  <a:pt x="2890" y="900"/>
                </a:lnTo>
                <a:lnTo>
                  <a:pt x="2888" y="892"/>
                </a:lnTo>
                <a:close/>
                <a:moveTo>
                  <a:pt x="2794" y="1126"/>
                </a:moveTo>
                <a:lnTo>
                  <a:pt x="2794" y="1126"/>
                </a:lnTo>
                <a:lnTo>
                  <a:pt x="2784" y="1136"/>
                </a:lnTo>
                <a:lnTo>
                  <a:pt x="2776" y="1142"/>
                </a:lnTo>
                <a:lnTo>
                  <a:pt x="2768" y="1146"/>
                </a:lnTo>
                <a:lnTo>
                  <a:pt x="2760" y="1148"/>
                </a:lnTo>
                <a:lnTo>
                  <a:pt x="2756" y="1150"/>
                </a:lnTo>
                <a:lnTo>
                  <a:pt x="2754" y="1152"/>
                </a:lnTo>
                <a:lnTo>
                  <a:pt x="2756" y="1154"/>
                </a:lnTo>
                <a:lnTo>
                  <a:pt x="2762" y="1162"/>
                </a:lnTo>
                <a:lnTo>
                  <a:pt x="2772" y="1168"/>
                </a:lnTo>
                <a:lnTo>
                  <a:pt x="2786" y="1172"/>
                </a:lnTo>
                <a:lnTo>
                  <a:pt x="2826" y="1180"/>
                </a:lnTo>
                <a:lnTo>
                  <a:pt x="2836" y="1182"/>
                </a:lnTo>
                <a:lnTo>
                  <a:pt x="2848" y="1186"/>
                </a:lnTo>
                <a:lnTo>
                  <a:pt x="2864" y="1194"/>
                </a:lnTo>
                <a:lnTo>
                  <a:pt x="2872" y="1196"/>
                </a:lnTo>
                <a:lnTo>
                  <a:pt x="2880" y="1196"/>
                </a:lnTo>
                <a:lnTo>
                  <a:pt x="2888" y="1194"/>
                </a:lnTo>
                <a:lnTo>
                  <a:pt x="2896" y="1190"/>
                </a:lnTo>
                <a:lnTo>
                  <a:pt x="2902" y="1184"/>
                </a:lnTo>
                <a:lnTo>
                  <a:pt x="2908" y="1182"/>
                </a:lnTo>
                <a:lnTo>
                  <a:pt x="2916" y="1180"/>
                </a:lnTo>
                <a:lnTo>
                  <a:pt x="2924" y="1180"/>
                </a:lnTo>
                <a:lnTo>
                  <a:pt x="2926" y="1176"/>
                </a:lnTo>
                <a:lnTo>
                  <a:pt x="2930" y="1172"/>
                </a:lnTo>
                <a:lnTo>
                  <a:pt x="2932" y="1166"/>
                </a:lnTo>
                <a:lnTo>
                  <a:pt x="2932" y="1164"/>
                </a:lnTo>
                <a:lnTo>
                  <a:pt x="2928" y="1164"/>
                </a:lnTo>
                <a:lnTo>
                  <a:pt x="2922" y="1164"/>
                </a:lnTo>
                <a:lnTo>
                  <a:pt x="2916" y="1162"/>
                </a:lnTo>
                <a:lnTo>
                  <a:pt x="2910" y="1158"/>
                </a:lnTo>
                <a:lnTo>
                  <a:pt x="2904" y="1150"/>
                </a:lnTo>
                <a:lnTo>
                  <a:pt x="2900" y="1142"/>
                </a:lnTo>
                <a:lnTo>
                  <a:pt x="2896" y="1138"/>
                </a:lnTo>
                <a:lnTo>
                  <a:pt x="2892" y="1136"/>
                </a:lnTo>
                <a:lnTo>
                  <a:pt x="2888" y="1134"/>
                </a:lnTo>
                <a:lnTo>
                  <a:pt x="2876" y="1130"/>
                </a:lnTo>
                <a:lnTo>
                  <a:pt x="2868" y="1124"/>
                </a:lnTo>
                <a:lnTo>
                  <a:pt x="2858" y="1114"/>
                </a:lnTo>
                <a:lnTo>
                  <a:pt x="2848" y="1102"/>
                </a:lnTo>
                <a:lnTo>
                  <a:pt x="2838" y="1096"/>
                </a:lnTo>
                <a:lnTo>
                  <a:pt x="2830" y="1094"/>
                </a:lnTo>
                <a:lnTo>
                  <a:pt x="2822" y="1094"/>
                </a:lnTo>
                <a:lnTo>
                  <a:pt x="2816" y="1098"/>
                </a:lnTo>
                <a:lnTo>
                  <a:pt x="2808" y="1104"/>
                </a:lnTo>
                <a:lnTo>
                  <a:pt x="2794" y="1126"/>
                </a:lnTo>
                <a:close/>
                <a:moveTo>
                  <a:pt x="2544" y="400"/>
                </a:moveTo>
                <a:lnTo>
                  <a:pt x="2544" y="400"/>
                </a:lnTo>
                <a:lnTo>
                  <a:pt x="2544" y="408"/>
                </a:lnTo>
                <a:lnTo>
                  <a:pt x="2546" y="410"/>
                </a:lnTo>
                <a:lnTo>
                  <a:pt x="2550" y="408"/>
                </a:lnTo>
                <a:lnTo>
                  <a:pt x="2554" y="406"/>
                </a:lnTo>
                <a:lnTo>
                  <a:pt x="2560" y="404"/>
                </a:lnTo>
                <a:lnTo>
                  <a:pt x="2566" y="402"/>
                </a:lnTo>
                <a:lnTo>
                  <a:pt x="2572" y="406"/>
                </a:lnTo>
                <a:lnTo>
                  <a:pt x="2580" y="412"/>
                </a:lnTo>
                <a:lnTo>
                  <a:pt x="2586" y="422"/>
                </a:lnTo>
                <a:lnTo>
                  <a:pt x="2586" y="426"/>
                </a:lnTo>
                <a:lnTo>
                  <a:pt x="2582" y="428"/>
                </a:lnTo>
                <a:lnTo>
                  <a:pt x="2576" y="428"/>
                </a:lnTo>
                <a:lnTo>
                  <a:pt x="2558" y="428"/>
                </a:lnTo>
                <a:lnTo>
                  <a:pt x="2548" y="428"/>
                </a:lnTo>
                <a:lnTo>
                  <a:pt x="2540" y="430"/>
                </a:lnTo>
                <a:lnTo>
                  <a:pt x="2538" y="432"/>
                </a:lnTo>
                <a:lnTo>
                  <a:pt x="2538" y="436"/>
                </a:lnTo>
                <a:lnTo>
                  <a:pt x="2538" y="442"/>
                </a:lnTo>
                <a:lnTo>
                  <a:pt x="2542" y="446"/>
                </a:lnTo>
                <a:lnTo>
                  <a:pt x="2550" y="450"/>
                </a:lnTo>
                <a:lnTo>
                  <a:pt x="2560" y="452"/>
                </a:lnTo>
                <a:lnTo>
                  <a:pt x="2574" y="450"/>
                </a:lnTo>
                <a:lnTo>
                  <a:pt x="2592" y="446"/>
                </a:lnTo>
                <a:lnTo>
                  <a:pt x="2612" y="442"/>
                </a:lnTo>
                <a:lnTo>
                  <a:pt x="2622" y="440"/>
                </a:lnTo>
                <a:lnTo>
                  <a:pt x="2628" y="442"/>
                </a:lnTo>
                <a:lnTo>
                  <a:pt x="2628" y="444"/>
                </a:lnTo>
                <a:lnTo>
                  <a:pt x="2630" y="448"/>
                </a:lnTo>
                <a:lnTo>
                  <a:pt x="2634" y="450"/>
                </a:lnTo>
                <a:lnTo>
                  <a:pt x="2644" y="452"/>
                </a:lnTo>
                <a:lnTo>
                  <a:pt x="2660" y="450"/>
                </a:lnTo>
                <a:lnTo>
                  <a:pt x="2670" y="450"/>
                </a:lnTo>
                <a:lnTo>
                  <a:pt x="2678" y="450"/>
                </a:lnTo>
                <a:lnTo>
                  <a:pt x="2684" y="452"/>
                </a:lnTo>
                <a:lnTo>
                  <a:pt x="2688" y="454"/>
                </a:lnTo>
                <a:lnTo>
                  <a:pt x="2696" y="462"/>
                </a:lnTo>
                <a:lnTo>
                  <a:pt x="2700" y="470"/>
                </a:lnTo>
                <a:lnTo>
                  <a:pt x="2708" y="478"/>
                </a:lnTo>
                <a:lnTo>
                  <a:pt x="2712" y="482"/>
                </a:lnTo>
                <a:lnTo>
                  <a:pt x="2718" y="486"/>
                </a:lnTo>
                <a:lnTo>
                  <a:pt x="2724" y="488"/>
                </a:lnTo>
                <a:lnTo>
                  <a:pt x="2734" y="490"/>
                </a:lnTo>
                <a:lnTo>
                  <a:pt x="2746" y="490"/>
                </a:lnTo>
                <a:lnTo>
                  <a:pt x="2758" y="488"/>
                </a:lnTo>
                <a:lnTo>
                  <a:pt x="2768" y="486"/>
                </a:lnTo>
                <a:lnTo>
                  <a:pt x="2776" y="484"/>
                </a:lnTo>
                <a:lnTo>
                  <a:pt x="2780" y="480"/>
                </a:lnTo>
                <a:lnTo>
                  <a:pt x="2782" y="478"/>
                </a:lnTo>
                <a:lnTo>
                  <a:pt x="2780" y="474"/>
                </a:lnTo>
                <a:lnTo>
                  <a:pt x="2778" y="470"/>
                </a:lnTo>
                <a:lnTo>
                  <a:pt x="2772" y="462"/>
                </a:lnTo>
                <a:lnTo>
                  <a:pt x="2754" y="446"/>
                </a:lnTo>
                <a:lnTo>
                  <a:pt x="2750" y="442"/>
                </a:lnTo>
                <a:lnTo>
                  <a:pt x="2750" y="440"/>
                </a:lnTo>
                <a:lnTo>
                  <a:pt x="2752" y="438"/>
                </a:lnTo>
                <a:lnTo>
                  <a:pt x="2758" y="436"/>
                </a:lnTo>
                <a:lnTo>
                  <a:pt x="2762" y="432"/>
                </a:lnTo>
                <a:lnTo>
                  <a:pt x="2762" y="428"/>
                </a:lnTo>
                <a:lnTo>
                  <a:pt x="2762" y="422"/>
                </a:lnTo>
                <a:lnTo>
                  <a:pt x="2756" y="418"/>
                </a:lnTo>
                <a:lnTo>
                  <a:pt x="2750" y="414"/>
                </a:lnTo>
                <a:lnTo>
                  <a:pt x="2738" y="410"/>
                </a:lnTo>
                <a:lnTo>
                  <a:pt x="2724" y="408"/>
                </a:lnTo>
                <a:lnTo>
                  <a:pt x="2704" y="404"/>
                </a:lnTo>
                <a:lnTo>
                  <a:pt x="2702" y="402"/>
                </a:lnTo>
                <a:lnTo>
                  <a:pt x="2700" y="400"/>
                </a:lnTo>
                <a:lnTo>
                  <a:pt x="2698" y="398"/>
                </a:lnTo>
                <a:lnTo>
                  <a:pt x="2696" y="396"/>
                </a:lnTo>
                <a:lnTo>
                  <a:pt x="2690" y="392"/>
                </a:lnTo>
                <a:lnTo>
                  <a:pt x="2678" y="388"/>
                </a:lnTo>
                <a:lnTo>
                  <a:pt x="2664" y="384"/>
                </a:lnTo>
                <a:lnTo>
                  <a:pt x="2656" y="384"/>
                </a:lnTo>
                <a:lnTo>
                  <a:pt x="2648" y="388"/>
                </a:lnTo>
                <a:lnTo>
                  <a:pt x="2644" y="392"/>
                </a:lnTo>
                <a:lnTo>
                  <a:pt x="2642" y="394"/>
                </a:lnTo>
                <a:lnTo>
                  <a:pt x="2638" y="396"/>
                </a:lnTo>
                <a:lnTo>
                  <a:pt x="2636" y="394"/>
                </a:lnTo>
                <a:lnTo>
                  <a:pt x="2632" y="386"/>
                </a:lnTo>
                <a:lnTo>
                  <a:pt x="2630" y="382"/>
                </a:lnTo>
                <a:lnTo>
                  <a:pt x="2624" y="378"/>
                </a:lnTo>
                <a:lnTo>
                  <a:pt x="2610" y="370"/>
                </a:lnTo>
                <a:lnTo>
                  <a:pt x="2592" y="364"/>
                </a:lnTo>
                <a:lnTo>
                  <a:pt x="2574" y="360"/>
                </a:lnTo>
                <a:lnTo>
                  <a:pt x="2554" y="358"/>
                </a:lnTo>
                <a:lnTo>
                  <a:pt x="2536" y="360"/>
                </a:lnTo>
                <a:lnTo>
                  <a:pt x="2530" y="364"/>
                </a:lnTo>
                <a:lnTo>
                  <a:pt x="2524" y="366"/>
                </a:lnTo>
                <a:lnTo>
                  <a:pt x="2520" y="372"/>
                </a:lnTo>
                <a:lnTo>
                  <a:pt x="2516" y="378"/>
                </a:lnTo>
                <a:lnTo>
                  <a:pt x="2516" y="388"/>
                </a:lnTo>
                <a:lnTo>
                  <a:pt x="2516" y="390"/>
                </a:lnTo>
                <a:lnTo>
                  <a:pt x="2518" y="392"/>
                </a:lnTo>
                <a:lnTo>
                  <a:pt x="2522" y="392"/>
                </a:lnTo>
                <a:lnTo>
                  <a:pt x="2528" y="392"/>
                </a:lnTo>
                <a:lnTo>
                  <a:pt x="2534" y="390"/>
                </a:lnTo>
                <a:lnTo>
                  <a:pt x="2540" y="390"/>
                </a:lnTo>
                <a:lnTo>
                  <a:pt x="2544" y="392"/>
                </a:lnTo>
                <a:lnTo>
                  <a:pt x="2544" y="400"/>
                </a:lnTo>
                <a:close/>
                <a:moveTo>
                  <a:pt x="3116" y="190"/>
                </a:moveTo>
                <a:lnTo>
                  <a:pt x="3116" y="190"/>
                </a:lnTo>
                <a:lnTo>
                  <a:pt x="3124" y="194"/>
                </a:lnTo>
                <a:lnTo>
                  <a:pt x="3132" y="196"/>
                </a:lnTo>
                <a:lnTo>
                  <a:pt x="3146" y="194"/>
                </a:lnTo>
                <a:lnTo>
                  <a:pt x="3154" y="194"/>
                </a:lnTo>
                <a:lnTo>
                  <a:pt x="3152" y="196"/>
                </a:lnTo>
                <a:lnTo>
                  <a:pt x="3146" y="200"/>
                </a:lnTo>
                <a:lnTo>
                  <a:pt x="3140" y="206"/>
                </a:lnTo>
                <a:lnTo>
                  <a:pt x="3136" y="210"/>
                </a:lnTo>
                <a:lnTo>
                  <a:pt x="3134" y="216"/>
                </a:lnTo>
                <a:lnTo>
                  <a:pt x="3134" y="220"/>
                </a:lnTo>
                <a:lnTo>
                  <a:pt x="3138" y="226"/>
                </a:lnTo>
                <a:lnTo>
                  <a:pt x="3144" y="230"/>
                </a:lnTo>
                <a:lnTo>
                  <a:pt x="3154" y="234"/>
                </a:lnTo>
                <a:lnTo>
                  <a:pt x="3168" y="238"/>
                </a:lnTo>
                <a:lnTo>
                  <a:pt x="3182" y="242"/>
                </a:lnTo>
                <a:lnTo>
                  <a:pt x="3194" y="248"/>
                </a:lnTo>
                <a:lnTo>
                  <a:pt x="3216" y="256"/>
                </a:lnTo>
                <a:lnTo>
                  <a:pt x="3228" y="258"/>
                </a:lnTo>
                <a:lnTo>
                  <a:pt x="3240" y="258"/>
                </a:lnTo>
                <a:lnTo>
                  <a:pt x="3252" y="254"/>
                </a:lnTo>
                <a:lnTo>
                  <a:pt x="3264" y="246"/>
                </a:lnTo>
                <a:lnTo>
                  <a:pt x="3280" y="238"/>
                </a:lnTo>
                <a:lnTo>
                  <a:pt x="3294" y="232"/>
                </a:lnTo>
                <a:lnTo>
                  <a:pt x="3306" y="228"/>
                </a:lnTo>
                <a:lnTo>
                  <a:pt x="3318" y="226"/>
                </a:lnTo>
                <a:lnTo>
                  <a:pt x="3326" y="226"/>
                </a:lnTo>
                <a:lnTo>
                  <a:pt x="3330" y="226"/>
                </a:lnTo>
                <a:lnTo>
                  <a:pt x="3328" y="228"/>
                </a:lnTo>
                <a:lnTo>
                  <a:pt x="3322" y="230"/>
                </a:lnTo>
                <a:lnTo>
                  <a:pt x="3296" y="238"/>
                </a:lnTo>
                <a:lnTo>
                  <a:pt x="3286" y="244"/>
                </a:lnTo>
                <a:lnTo>
                  <a:pt x="3278" y="248"/>
                </a:lnTo>
                <a:lnTo>
                  <a:pt x="3276" y="252"/>
                </a:lnTo>
                <a:lnTo>
                  <a:pt x="3276" y="254"/>
                </a:lnTo>
                <a:lnTo>
                  <a:pt x="3276" y="256"/>
                </a:lnTo>
                <a:lnTo>
                  <a:pt x="3280" y="260"/>
                </a:lnTo>
                <a:lnTo>
                  <a:pt x="3296" y="264"/>
                </a:lnTo>
                <a:lnTo>
                  <a:pt x="3326" y="268"/>
                </a:lnTo>
                <a:lnTo>
                  <a:pt x="3356" y="268"/>
                </a:lnTo>
                <a:lnTo>
                  <a:pt x="3376" y="266"/>
                </a:lnTo>
                <a:lnTo>
                  <a:pt x="3390" y="264"/>
                </a:lnTo>
                <a:lnTo>
                  <a:pt x="3398" y="260"/>
                </a:lnTo>
                <a:lnTo>
                  <a:pt x="3406" y="254"/>
                </a:lnTo>
                <a:lnTo>
                  <a:pt x="3410" y="254"/>
                </a:lnTo>
                <a:lnTo>
                  <a:pt x="3418" y="256"/>
                </a:lnTo>
                <a:lnTo>
                  <a:pt x="3430" y="260"/>
                </a:lnTo>
                <a:lnTo>
                  <a:pt x="3446" y="262"/>
                </a:lnTo>
                <a:lnTo>
                  <a:pt x="3468" y="260"/>
                </a:lnTo>
                <a:lnTo>
                  <a:pt x="3490" y="256"/>
                </a:lnTo>
                <a:lnTo>
                  <a:pt x="3514" y="248"/>
                </a:lnTo>
                <a:lnTo>
                  <a:pt x="3540" y="240"/>
                </a:lnTo>
                <a:lnTo>
                  <a:pt x="3568" y="230"/>
                </a:lnTo>
                <a:lnTo>
                  <a:pt x="3592" y="216"/>
                </a:lnTo>
                <a:lnTo>
                  <a:pt x="3618" y="204"/>
                </a:lnTo>
                <a:lnTo>
                  <a:pt x="3618" y="206"/>
                </a:lnTo>
                <a:lnTo>
                  <a:pt x="3612" y="212"/>
                </a:lnTo>
                <a:lnTo>
                  <a:pt x="3608" y="220"/>
                </a:lnTo>
                <a:lnTo>
                  <a:pt x="3606" y="224"/>
                </a:lnTo>
                <a:lnTo>
                  <a:pt x="3606" y="226"/>
                </a:lnTo>
                <a:lnTo>
                  <a:pt x="3608" y="230"/>
                </a:lnTo>
                <a:lnTo>
                  <a:pt x="3612" y="232"/>
                </a:lnTo>
                <a:lnTo>
                  <a:pt x="3620" y="234"/>
                </a:lnTo>
                <a:lnTo>
                  <a:pt x="3630" y="236"/>
                </a:lnTo>
                <a:lnTo>
                  <a:pt x="3648" y="238"/>
                </a:lnTo>
                <a:lnTo>
                  <a:pt x="3656" y="238"/>
                </a:lnTo>
                <a:lnTo>
                  <a:pt x="3656" y="240"/>
                </a:lnTo>
                <a:lnTo>
                  <a:pt x="3654" y="240"/>
                </a:lnTo>
                <a:lnTo>
                  <a:pt x="3642" y="244"/>
                </a:lnTo>
                <a:lnTo>
                  <a:pt x="3596" y="252"/>
                </a:lnTo>
                <a:lnTo>
                  <a:pt x="3524" y="266"/>
                </a:lnTo>
                <a:lnTo>
                  <a:pt x="3460" y="278"/>
                </a:lnTo>
                <a:lnTo>
                  <a:pt x="3442" y="282"/>
                </a:lnTo>
                <a:lnTo>
                  <a:pt x="3434" y="284"/>
                </a:lnTo>
                <a:lnTo>
                  <a:pt x="3432" y="286"/>
                </a:lnTo>
                <a:lnTo>
                  <a:pt x="3430" y="288"/>
                </a:lnTo>
                <a:lnTo>
                  <a:pt x="3436" y="292"/>
                </a:lnTo>
                <a:lnTo>
                  <a:pt x="3458" y="308"/>
                </a:lnTo>
                <a:lnTo>
                  <a:pt x="3474" y="318"/>
                </a:lnTo>
                <a:lnTo>
                  <a:pt x="3490" y="326"/>
                </a:lnTo>
                <a:lnTo>
                  <a:pt x="3514" y="336"/>
                </a:lnTo>
                <a:lnTo>
                  <a:pt x="3522" y="340"/>
                </a:lnTo>
                <a:lnTo>
                  <a:pt x="3524" y="342"/>
                </a:lnTo>
                <a:lnTo>
                  <a:pt x="3520" y="344"/>
                </a:lnTo>
                <a:lnTo>
                  <a:pt x="3508" y="346"/>
                </a:lnTo>
                <a:lnTo>
                  <a:pt x="3494" y="348"/>
                </a:lnTo>
                <a:lnTo>
                  <a:pt x="3484" y="346"/>
                </a:lnTo>
                <a:lnTo>
                  <a:pt x="3474" y="342"/>
                </a:lnTo>
                <a:lnTo>
                  <a:pt x="3466" y="334"/>
                </a:lnTo>
                <a:lnTo>
                  <a:pt x="3452" y="318"/>
                </a:lnTo>
                <a:lnTo>
                  <a:pt x="3440" y="310"/>
                </a:lnTo>
                <a:lnTo>
                  <a:pt x="3428" y="304"/>
                </a:lnTo>
                <a:lnTo>
                  <a:pt x="3410" y="298"/>
                </a:lnTo>
                <a:lnTo>
                  <a:pt x="3388" y="292"/>
                </a:lnTo>
                <a:lnTo>
                  <a:pt x="3364" y="288"/>
                </a:lnTo>
                <a:lnTo>
                  <a:pt x="3340" y="284"/>
                </a:lnTo>
                <a:lnTo>
                  <a:pt x="3318" y="284"/>
                </a:lnTo>
                <a:lnTo>
                  <a:pt x="3300" y="286"/>
                </a:lnTo>
                <a:lnTo>
                  <a:pt x="3294" y="288"/>
                </a:lnTo>
                <a:lnTo>
                  <a:pt x="3288" y="290"/>
                </a:lnTo>
                <a:lnTo>
                  <a:pt x="3284" y="294"/>
                </a:lnTo>
                <a:lnTo>
                  <a:pt x="3282" y="298"/>
                </a:lnTo>
                <a:lnTo>
                  <a:pt x="3282" y="312"/>
                </a:lnTo>
                <a:lnTo>
                  <a:pt x="3284" y="316"/>
                </a:lnTo>
                <a:lnTo>
                  <a:pt x="3286" y="320"/>
                </a:lnTo>
                <a:lnTo>
                  <a:pt x="3300" y="326"/>
                </a:lnTo>
                <a:lnTo>
                  <a:pt x="3322" y="336"/>
                </a:lnTo>
                <a:lnTo>
                  <a:pt x="3336" y="342"/>
                </a:lnTo>
                <a:lnTo>
                  <a:pt x="3348" y="348"/>
                </a:lnTo>
                <a:lnTo>
                  <a:pt x="3366" y="362"/>
                </a:lnTo>
                <a:lnTo>
                  <a:pt x="3372" y="368"/>
                </a:lnTo>
                <a:lnTo>
                  <a:pt x="3376" y="374"/>
                </a:lnTo>
                <a:lnTo>
                  <a:pt x="3374" y="378"/>
                </a:lnTo>
                <a:lnTo>
                  <a:pt x="3370" y="380"/>
                </a:lnTo>
                <a:lnTo>
                  <a:pt x="3362" y="382"/>
                </a:lnTo>
                <a:lnTo>
                  <a:pt x="3358" y="384"/>
                </a:lnTo>
                <a:lnTo>
                  <a:pt x="3356" y="386"/>
                </a:lnTo>
                <a:lnTo>
                  <a:pt x="3358" y="390"/>
                </a:lnTo>
                <a:lnTo>
                  <a:pt x="3362" y="392"/>
                </a:lnTo>
                <a:lnTo>
                  <a:pt x="3370" y="394"/>
                </a:lnTo>
                <a:lnTo>
                  <a:pt x="3380" y="396"/>
                </a:lnTo>
                <a:lnTo>
                  <a:pt x="3394" y="398"/>
                </a:lnTo>
                <a:lnTo>
                  <a:pt x="3408" y="400"/>
                </a:lnTo>
                <a:lnTo>
                  <a:pt x="3420" y="402"/>
                </a:lnTo>
                <a:lnTo>
                  <a:pt x="3430" y="406"/>
                </a:lnTo>
                <a:lnTo>
                  <a:pt x="3434" y="408"/>
                </a:lnTo>
                <a:lnTo>
                  <a:pt x="3436" y="410"/>
                </a:lnTo>
                <a:lnTo>
                  <a:pt x="3434" y="412"/>
                </a:lnTo>
                <a:lnTo>
                  <a:pt x="3424" y="412"/>
                </a:lnTo>
                <a:lnTo>
                  <a:pt x="3412" y="410"/>
                </a:lnTo>
                <a:lnTo>
                  <a:pt x="3392" y="408"/>
                </a:lnTo>
                <a:lnTo>
                  <a:pt x="3370" y="408"/>
                </a:lnTo>
                <a:lnTo>
                  <a:pt x="3322" y="410"/>
                </a:lnTo>
                <a:lnTo>
                  <a:pt x="3300" y="412"/>
                </a:lnTo>
                <a:lnTo>
                  <a:pt x="3280" y="414"/>
                </a:lnTo>
                <a:lnTo>
                  <a:pt x="3264" y="420"/>
                </a:lnTo>
                <a:lnTo>
                  <a:pt x="3254" y="424"/>
                </a:lnTo>
                <a:lnTo>
                  <a:pt x="3250" y="430"/>
                </a:lnTo>
                <a:lnTo>
                  <a:pt x="3244" y="438"/>
                </a:lnTo>
                <a:lnTo>
                  <a:pt x="3242" y="446"/>
                </a:lnTo>
                <a:lnTo>
                  <a:pt x="3240" y="452"/>
                </a:lnTo>
                <a:lnTo>
                  <a:pt x="3242" y="458"/>
                </a:lnTo>
                <a:lnTo>
                  <a:pt x="3248" y="462"/>
                </a:lnTo>
                <a:lnTo>
                  <a:pt x="3256" y="464"/>
                </a:lnTo>
                <a:lnTo>
                  <a:pt x="3268" y="464"/>
                </a:lnTo>
                <a:lnTo>
                  <a:pt x="3280" y="460"/>
                </a:lnTo>
                <a:lnTo>
                  <a:pt x="3288" y="460"/>
                </a:lnTo>
                <a:lnTo>
                  <a:pt x="3294" y="462"/>
                </a:lnTo>
                <a:lnTo>
                  <a:pt x="3296" y="464"/>
                </a:lnTo>
                <a:lnTo>
                  <a:pt x="3298" y="466"/>
                </a:lnTo>
                <a:lnTo>
                  <a:pt x="3302" y="468"/>
                </a:lnTo>
                <a:lnTo>
                  <a:pt x="3308" y="468"/>
                </a:lnTo>
                <a:lnTo>
                  <a:pt x="3318" y="466"/>
                </a:lnTo>
                <a:lnTo>
                  <a:pt x="3328" y="464"/>
                </a:lnTo>
                <a:lnTo>
                  <a:pt x="3332" y="464"/>
                </a:lnTo>
                <a:lnTo>
                  <a:pt x="3332" y="468"/>
                </a:lnTo>
                <a:lnTo>
                  <a:pt x="3332" y="472"/>
                </a:lnTo>
                <a:lnTo>
                  <a:pt x="3330" y="476"/>
                </a:lnTo>
                <a:lnTo>
                  <a:pt x="3330" y="484"/>
                </a:lnTo>
                <a:lnTo>
                  <a:pt x="3332" y="494"/>
                </a:lnTo>
                <a:lnTo>
                  <a:pt x="3338" y="504"/>
                </a:lnTo>
                <a:lnTo>
                  <a:pt x="3342" y="508"/>
                </a:lnTo>
                <a:lnTo>
                  <a:pt x="3348" y="512"/>
                </a:lnTo>
                <a:lnTo>
                  <a:pt x="3354" y="514"/>
                </a:lnTo>
                <a:lnTo>
                  <a:pt x="3360" y="514"/>
                </a:lnTo>
                <a:lnTo>
                  <a:pt x="3374" y="514"/>
                </a:lnTo>
                <a:lnTo>
                  <a:pt x="3388" y="510"/>
                </a:lnTo>
                <a:lnTo>
                  <a:pt x="3402" y="502"/>
                </a:lnTo>
                <a:lnTo>
                  <a:pt x="3416" y="494"/>
                </a:lnTo>
                <a:lnTo>
                  <a:pt x="3428" y="484"/>
                </a:lnTo>
                <a:lnTo>
                  <a:pt x="3438" y="474"/>
                </a:lnTo>
                <a:lnTo>
                  <a:pt x="3444" y="470"/>
                </a:lnTo>
                <a:lnTo>
                  <a:pt x="3444" y="474"/>
                </a:lnTo>
                <a:lnTo>
                  <a:pt x="3438" y="482"/>
                </a:lnTo>
                <a:lnTo>
                  <a:pt x="3428" y="494"/>
                </a:lnTo>
                <a:lnTo>
                  <a:pt x="3414" y="508"/>
                </a:lnTo>
                <a:lnTo>
                  <a:pt x="3398" y="520"/>
                </a:lnTo>
                <a:lnTo>
                  <a:pt x="3388" y="524"/>
                </a:lnTo>
                <a:lnTo>
                  <a:pt x="3380" y="528"/>
                </a:lnTo>
                <a:lnTo>
                  <a:pt x="3370" y="530"/>
                </a:lnTo>
                <a:lnTo>
                  <a:pt x="3358" y="530"/>
                </a:lnTo>
                <a:lnTo>
                  <a:pt x="3342" y="526"/>
                </a:lnTo>
                <a:lnTo>
                  <a:pt x="3330" y="520"/>
                </a:lnTo>
                <a:lnTo>
                  <a:pt x="3318" y="512"/>
                </a:lnTo>
                <a:lnTo>
                  <a:pt x="3310" y="504"/>
                </a:lnTo>
                <a:lnTo>
                  <a:pt x="3300" y="496"/>
                </a:lnTo>
                <a:lnTo>
                  <a:pt x="3290" y="488"/>
                </a:lnTo>
                <a:lnTo>
                  <a:pt x="3278" y="484"/>
                </a:lnTo>
                <a:lnTo>
                  <a:pt x="3262" y="482"/>
                </a:lnTo>
                <a:lnTo>
                  <a:pt x="3234" y="482"/>
                </a:lnTo>
                <a:lnTo>
                  <a:pt x="3224" y="484"/>
                </a:lnTo>
                <a:lnTo>
                  <a:pt x="3216" y="486"/>
                </a:lnTo>
                <a:lnTo>
                  <a:pt x="3212" y="490"/>
                </a:lnTo>
                <a:lnTo>
                  <a:pt x="3212" y="494"/>
                </a:lnTo>
                <a:lnTo>
                  <a:pt x="3216" y="500"/>
                </a:lnTo>
                <a:lnTo>
                  <a:pt x="3222" y="506"/>
                </a:lnTo>
                <a:lnTo>
                  <a:pt x="3240" y="520"/>
                </a:lnTo>
                <a:lnTo>
                  <a:pt x="3254" y="532"/>
                </a:lnTo>
                <a:lnTo>
                  <a:pt x="3256" y="538"/>
                </a:lnTo>
                <a:lnTo>
                  <a:pt x="3256" y="540"/>
                </a:lnTo>
                <a:lnTo>
                  <a:pt x="3254" y="542"/>
                </a:lnTo>
                <a:lnTo>
                  <a:pt x="3246" y="544"/>
                </a:lnTo>
                <a:lnTo>
                  <a:pt x="3232" y="544"/>
                </a:lnTo>
                <a:lnTo>
                  <a:pt x="3214" y="546"/>
                </a:lnTo>
                <a:lnTo>
                  <a:pt x="3198" y="550"/>
                </a:lnTo>
                <a:lnTo>
                  <a:pt x="3182" y="556"/>
                </a:lnTo>
                <a:lnTo>
                  <a:pt x="3172" y="562"/>
                </a:lnTo>
                <a:lnTo>
                  <a:pt x="3164" y="570"/>
                </a:lnTo>
                <a:lnTo>
                  <a:pt x="3160" y="578"/>
                </a:lnTo>
                <a:lnTo>
                  <a:pt x="3160" y="582"/>
                </a:lnTo>
                <a:lnTo>
                  <a:pt x="3162" y="586"/>
                </a:lnTo>
                <a:lnTo>
                  <a:pt x="3164" y="590"/>
                </a:lnTo>
                <a:lnTo>
                  <a:pt x="3168" y="594"/>
                </a:lnTo>
                <a:lnTo>
                  <a:pt x="3172" y="596"/>
                </a:lnTo>
                <a:lnTo>
                  <a:pt x="3178" y="596"/>
                </a:lnTo>
                <a:lnTo>
                  <a:pt x="3186" y="596"/>
                </a:lnTo>
                <a:lnTo>
                  <a:pt x="3198" y="596"/>
                </a:lnTo>
                <a:lnTo>
                  <a:pt x="3204" y="598"/>
                </a:lnTo>
                <a:lnTo>
                  <a:pt x="3210" y="602"/>
                </a:lnTo>
                <a:lnTo>
                  <a:pt x="3218" y="606"/>
                </a:lnTo>
                <a:lnTo>
                  <a:pt x="3226" y="608"/>
                </a:lnTo>
                <a:lnTo>
                  <a:pt x="3234" y="608"/>
                </a:lnTo>
                <a:lnTo>
                  <a:pt x="3242" y="608"/>
                </a:lnTo>
                <a:lnTo>
                  <a:pt x="3258" y="602"/>
                </a:lnTo>
                <a:lnTo>
                  <a:pt x="3272" y="596"/>
                </a:lnTo>
                <a:lnTo>
                  <a:pt x="3278" y="594"/>
                </a:lnTo>
                <a:lnTo>
                  <a:pt x="3284" y="596"/>
                </a:lnTo>
                <a:lnTo>
                  <a:pt x="3298" y="600"/>
                </a:lnTo>
                <a:lnTo>
                  <a:pt x="3316" y="606"/>
                </a:lnTo>
                <a:lnTo>
                  <a:pt x="3328" y="608"/>
                </a:lnTo>
                <a:lnTo>
                  <a:pt x="3344" y="610"/>
                </a:lnTo>
                <a:lnTo>
                  <a:pt x="3358" y="610"/>
                </a:lnTo>
                <a:lnTo>
                  <a:pt x="3366" y="606"/>
                </a:lnTo>
                <a:lnTo>
                  <a:pt x="3372" y="604"/>
                </a:lnTo>
                <a:lnTo>
                  <a:pt x="3374" y="600"/>
                </a:lnTo>
                <a:lnTo>
                  <a:pt x="3378" y="596"/>
                </a:lnTo>
                <a:lnTo>
                  <a:pt x="3384" y="596"/>
                </a:lnTo>
                <a:lnTo>
                  <a:pt x="3394" y="596"/>
                </a:lnTo>
                <a:lnTo>
                  <a:pt x="3410" y="600"/>
                </a:lnTo>
                <a:lnTo>
                  <a:pt x="3418" y="602"/>
                </a:lnTo>
                <a:lnTo>
                  <a:pt x="3428" y="604"/>
                </a:lnTo>
                <a:lnTo>
                  <a:pt x="3448" y="604"/>
                </a:lnTo>
                <a:lnTo>
                  <a:pt x="3466" y="600"/>
                </a:lnTo>
                <a:lnTo>
                  <a:pt x="3484" y="596"/>
                </a:lnTo>
                <a:lnTo>
                  <a:pt x="3498" y="592"/>
                </a:lnTo>
                <a:lnTo>
                  <a:pt x="3508" y="590"/>
                </a:lnTo>
                <a:lnTo>
                  <a:pt x="3510" y="592"/>
                </a:lnTo>
                <a:lnTo>
                  <a:pt x="3512" y="594"/>
                </a:lnTo>
                <a:lnTo>
                  <a:pt x="3514" y="598"/>
                </a:lnTo>
                <a:lnTo>
                  <a:pt x="3512" y="602"/>
                </a:lnTo>
                <a:lnTo>
                  <a:pt x="3512" y="608"/>
                </a:lnTo>
                <a:lnTo>
                  <a:pt x="3512" y="612"/>
                </a:lnTo>
                <a:lnTo>
                  <a:pt x="3512" y="616"/>
                </a:lnTo>
                <a:lnTo>
                  <a:pt x="3516" y="618"/>
                </a:lnTo>
                <a:lnTo>
                  <a:pt x="3522" y="620"/>
                </a:lnTo>
                <a:lnTo>
                  <a:pt x="3534" y="620"/>
                </a:lnTo>
                <a:lnTo>
                  <a:pt x="3546" y="618"/>
                </a:lnTo>
                <a:lnTo>
                  <a:pt x="3558" y="612"/>
                </a:lnTo>
                <a:lnTo>
                  <a:pt x="3582" y="600"/>
                </a:lnTo>
                <a:lnTo>
                  <a:pt x="3592" y="596"/>
                </a:lnTo>
                <a:lnTo>
                  <a:pt x="3600" y="594"/>
                </a:lnTo>
                <a:lnTo>
                  <a:pt x="3616" y="594"/>
                </a:lnTo>
                <a:lnTo>
                  <a:pt x="3622" y="592"/>
                </a:lnTo>
                <a:lnTo>
                  <a:pt x="3628" y="588"/>
                </a:lnTo>
                <a:lnTo>
                  <a:pt x="3632" y="582"/>
                </a:lnTo>
                <a:lnTo>
                  <a:pt x="3634" y="570"/>
                </a:lnTo>
                <a:lnTo>
                  <a:pt x="3634" y="564"/>
                </a:lnTo>
                <a:lnTo>
                  <a:pt x="3634" y="560"/>
                </a:lnTo>
                <a:lnTo>
                  <a:pt x="3630" y="558"/>
                </a:lnTo>
                <a:lnTo>
                  <a:pt x="3628" y="556"/>
                </a:lnTo>
                <a:lnTo>
                  <a:pt x="3620" y="556"/>
                </a:lnTo>
                <a:lnTo>
                  <a:pt x="3610" y="556"/>
                </a:lnTo>
                <a:lnTo>
                  <a:pt x="3598" y="558"/>
                </a:lnTo>
                <a:lnTo>
                  <a:pt x="3590" y="558"/>
                </a:lnTo>
                <a:lnTo>
                  <a:pt x="3584" y="556"/>
                </a:lnTo>
                <a:lnTo>
                  <a:pt x="3582" y="552"/>
                </a:lnTo>
                <a:lnTo>
                  <a:pt x="3582" y="550"/>
                </a:lnTo>
                <a:lnTo>
                  <a:pt x="3582" y="542"/>
                </a:lnTo>
                <a:lnTo>
                  <a:pt x="3584" y="538"/>
                </a:lnTo>
                <a:lnTo>
                  <a:pt x="3588" y="534"/>
                </a:lnTo>
                <a:lnTo>
                  <a:pt x="3592" y="530"/>
                </a:lnTo>
                <a:lnTo>
                  <a:pt x="3604" y="524"/>
                </a:lnTo>
                <a:lnTo>
                  <a:pt x="3622" y="514"/>
                </a:lnTo>
                <a:lnTo>
                  <a:pt x="3626" y="512"/>
                </a:lnTo>
                <a:lnTo>
                  <a:pt x="3628" y="508"/>
                </a:lnTo>
                <a:lnTo>
                  <a:pt x="3630" y="504"/>
                </a:lnTo>
                <a:lnTo>
                  <a:pt x="3628" y="500"/>
                </a:lnTo>
                <a:lnTo>
                  <a:pt x="3626" y="492"/>
                </a:lnTo>
                <a:lnTo>
                  <a:pt x="3620" y="484"/>
                </a:lnTo>
                <a:lnTo>
                  <a:pt x="3618" y="478"/>
                </a:lnTo>
                <a:lnTo>
                  <a:pt x="3620" y="476"/>
                </a:lnTo>
                <a:lnTo>
                  <a:pt x="3622" y="474"/>
                </a:lnTo>
                <a:lnTo>
                  <a:pt x="3632" y="474"/>
                </a:lnTo>
                <a:lnTo>
                  <a:pt x="3654" y="476"/>
                </a:lnTo>
                <a:lnTo>
                  <a:pt x="3674" y="478"/>
                </a:lnTo>
                <a:lnTo>
                  <a:pt x="3692" y="476"/>
                </a:lnTo>
                <a:lnTo>
                  <a:pt x="3708" y="474"/>
                </a:lnTo>
                <a:lnTo>
                  <a:pt x="3722" y="468"/>
                </a:lnTo>
                <a:lnTo>
                  <a:pt x="3732" y="460"/>
                </a:lnTo>
                <a:lnTo>
                  <a:pt x="3738" y="454"/>
                </a:lnTo>
                <a:lnTo>
                  <a:pt x="3740" y="446"/>
                </a:lnTo>
                <a:lnTo>
                  <a:pt x="3740" y="442"/>
                </a:lnTo>
                <a:lnTo>
                  <a:pt x="3738" y="440"/>
                </a:lnTo>
                <a:lnTo>
                  <a:pt x="3736" y="436"/>
                </a:lnTo>
                <a:lnTo>
                  <a:pt x="3736" y="434"/>
                </a:lnTo>
                <a:lnTo>
                  <a:pt x="3740" y="430"/>
                </a:lnTo>
                <a:lnTo>
                  <a:pt x="3752" y="424"/>
                </a:lnTo>
                <a:lnTo>
                  <a:pt x="3756" y="420"/>
                </a:lnTo>
                <a:lnTo>
                  <a:pt x="3756" y="418"/>
                </a:lnTo>
                <a:lnTo>
                  <a:pt x="3756" y="416"/>
                </a:lnTo>
                <a:lnTo>
                  <a:pt x="3750" y="410"/>
                </a:lnTo>
                <a:lnTo>
                  <a:pt x="3734" y="400"/>
                </a:lnTo>
                <a:lnTo>
                  <a:pt x="3720" y="392"/>
                </a:lnTo>
                <a:lnTo>
                  <a:pt x="3718" y="390"/>
                </a:lnTo>
                <a:lnTo>
                  <a:pt x="3722" y="390"/>
                </a:lnTo>
                <a:lnTo>
                  <a:pt x="3734" y="390"/>
                </a:lnTo>
                <a:lnTo>
                  <a:pt x="3746" y="392"/>
                </a:lnTo>
                <a:lnTo>
                  <a:pt x="3758" y="392"/>
                </a:lnTo>
                <a:lnTo>
                  <a:pt x="3764" y="392"/>
                </a:lnTo>
                <a:lnTo>
                  <a:pt x="3766" y="390"/>
                </a:lnTo>
                <a:lnTo>
                  <a:pt x="3768" y="386"/>
                </a:lnTo>
                <a:lnTo>
                  <a:pt x="3766" y="384"/>
                </a:lnTo>
                <a:lnTo>
                  <a:pt x="3762" y="376"/>
                </a:lnTo>
                <a:lnTo>
                  <a:pt x="3758" y="370"/>
                </a:lnTo>
                <a:lnTo>
                  <a:pt x="3752" y="368"/>
                </a:lnTo>
                <a:lnTo>
                  <a:pt x="3746" y="368"/>
                </a:lnTo>
                <a:lnTo>
                  <a:pt x="3732" y="368"/>
                </a:lnTo>
                <a:lnTo>
                  <a:pt x="3712" y="372"/>
                </a:lnTo>
                <a:lnTo>
                  <a:pt x="3688" y="372"/>
                </a:lnTo>
                <a:lnTo>
                  <a:pt x="3666" y="372"/>
                </a:lnTo>
                <a:lnTo>
                  <a:pt x="3656" y="372"/>
                </a:lnTo>
                <a:lnTo>
                  <a:pt x="3650" y="370"/>
                </a:lnTo>
                <a:lnTo>
                  <a:pt x="3650" y="368"/>
                </a:lnTo>
                <a:lnTo>
                  <a:pt x="3652" y="364"/>
                </a:lnTo>
                <a:lnTo>
                  <a:pt x="3660" y="360"/>
                </a:lnTo>
                <a:lnTo>
                  <a:pt x="3676" y="358"/>
                </a:lnTo>
                <a:lnTo>
                  <a:pt x="3718" y="354"/>
                </a:lnTo>
                <a:lnTo>
                  <a:pt x="3764" y="352"/>
                </a:lnTo>
                <a:lnTo>
                  <a:pt x="3804" y="350"/>
                </a:lnTo>
                <a:lnTo>
                  <a:pt x="3816" y="348"/>
                </a:lnTo>
                <a:lnTo>
                  <a:pt x="3822" y="344"/>
                </a:lnTo>
                <a:lnTo>
                  <a:pt x="3824" y="338"/>
                </a:lnTo>
                <a:lnTo>
                  <a:pt x="3826" y="334"/>
                </a:lnTo>
                <a:lnTo>
                  <a:pt x="3824" y="328"/>
                </a:lnTo>
                <a:lnTo>
                  <a:pt x="3828" y="328"/>
                </a:lnTo>
                <a:lnTo>
                  <a:pt x="3834" y="330"/>
                </a:lnTo>
                <a:lnTo>
                  <a:pt x="3842" y="334"/>
                </a:lnTo>
                <a:lnTo>
                  <a:pt x="3852" y="336"/>
                </a:lnTo>
                <a:lnTo>
                  <a:pt x="3862" y="336"/>
                </a:lnTo>
                <a:lnTo>
                  <a:pt x="3872" y="336"/>
                </a:lnTo>
                <a:lnTo>
                  <a:pt x="3884" y="334"/>
                </a:lnTo>
                <a:lnTo>
                  <a:pt x="3894" y="330"/>
                </a:lnTo>
                <a:lnTo>
                  <a:pt x="3904" y="322"/>
                </a:lnTo>
                <a:lnTo>
                  <a:pt x="3914" y="312"/>
                </a:lnTo>
                <a:lnTo>
                  <a:pt x="3924" y="302"/>
                </a:lnTo>
                <a:lnTo>
                  <a:pt x="3938" y="292"/>
                </a:lnTo>
                <a:lnTo>
                  <a:pt x="3954" y="282"/>
                </a:lnTo>
                <a:lnTo>
                  <a:pt x="3974" y="272"/>
                </a:lnTo>
                <a:lnTo>
                  <a:pt x="4026" y="248"/>
                </a:lnTo>
                <a:lnTo>
                  <a:pt x="4092" y="222"/>
                </a:lnTo>
                <a:lnTo>
                  <a:pt x="4150" y="198"/>
                </a:lnTo>
                <a:lnTo>
                  <a:pt x="4164" y="190"/>
                </a:lnTo>
                <a:lnTo>
                  <a:pt x="4170" y="186"/>
                </a:lnTo>
                <a:lnTo>
                  <a:pt x="4170" y="184"/>
                </a:lnTo>
                <a:lnTo>
                  <a:pt x="4168" y="182"/>
                </a:lnTo>
                <a:lnTo>
                  <a:pt x="4156" y="182"/>
                </a:lnTo>
                <a:lnTo>
                  <a:pt x="4110" y="186"/>
                </a:lnTo>
                <a:lnTo>
                  <a:pt x="4086" y="188"/>
                </a:lnTo>
                <a:lnTo>
                  <a:pt x="4074" y="186"/>
                </a:lnTo>
                <a:lnTo>
                  <a:pt x="4072" y="186"/>
                </a:lnTo>
                <a:lnTo>
                  <a:pt x="4072" y="184"/>
                </a:lnTo>
                <a:lnTo>
                  <a:pt x="4078" y="182"/>
                </a:lnTo>
                <a:lnTo>
                  <a:pt x="4106" y="172"/>
                </a:lnTo>
                <a:lnTo>
                  <a:pt x="4144" y="164"/>
                </a:lnTo>
                <a:lnTo>
                  <a:pt x="4190" y="156"/>
                </a:lnTo>
                <a:lnTo>
                  <a:pt x="4244" y="144"/>
                </a:lnTo>
                <a:lnTo>
                  <a:pt x="4270" y="136"/>
                </a:lnTo>
                <a:lnTo>
                  <a:pt x="4290" y="128"/>
                </a:lnTo>
                <a:lnTo>
                  <a:pt x="4304" y="120"/>
                </a:lnTo>
                <a:lnTo>
                  <a:pt x="4308" y="116"/>
                </a:lnTo>
                <a:lnTo>
                  <a:pt x="4310" y="112"/>
                </a:lnTo>
                <a:lnTo>
                  <a:pt x="4308" y="108"/>
                </a:lnTo>
                <a:lnTo>
                  <a:pt x="4306" y="106"/>
                </a:lnTo>
                <a:lnTo>
                  <a:pt x="4296" y="102"/>
                </a:lnTo>
                <a:lnTo>
                  <a:pt x="4284" y="100"/>
                </a:lnTo>
                <a:lnTo>
                  <a:pt x="4268" y="100"/>
                </a:lnTo>
                <a:lnTo>
                  <a:pt x="4254" y="100"/>
                </a:lnTo>
                <a:lnTo>
                  <a:pt x="4240" y="98"/>
                </a:lnTo>
                <a:lnTo>
                  <a:pt x="4232" y="94"/>
                </a:lnTo>
                <a:lnTo>
                  <a:pt x="4230" y="90"/>
                </a:lnTo>
                <a:lnTo>
                  <a:pt x="4228" y="88"/>
                </a:lnTo>
                <a:lnTo>
                  <a:pt x="4228" y="84"/>
                </a:lnTo>
                <a:lnTo>
                  <a:pt x="4226" y="80"/>
                </a:lnTo>
                <a:lnTo>
                  <a:pt x="4218" y="74"/>
                </a:lnTo>
                <a:lnTo>
                  <a:pt x="4208" y="70"/>
                </a:lnTo>
                <a:lnTo>
                  <a:pt x="4194" y="66"/>
                </a:lnTo>
                <a:lnTo>
                  <a:pt x="4168" y="64"/>
                </a:lnTo>
                <a:lnTo>
                  <a:pt x="4150" y="64"/>
                </a:lnTo>
                <a:lnTo>
                  <a:pt x="4134" y="66"/>
                </a:lnTo>
                <a:lnTo>
                  <a:pt x="4124" y="64"/>
                </a:lnTo>
                <a:lnTo>
                  <a:pt x="4112" y="66"/>
                </a:lnTo>
                <a:lnTo>
                  <a:pt x="4092" y="72"/>
                </a:lnTo>
                <a:lnTo>
                  <a:pt x="4076" y="78"/>
                </a:lnTo>
                <a:lnTo>
                  <a:pt x="4062" y="82"/>
                </a:lnTo>
                <a:lnTo>
                  <a:pt x="4034" y="84"/>
                </a:lnTo>
                <a:lnTo>
                  <a:pt x="4020" y="84"/>
                </a:lnTo>
                <a:lnTo>
                  <a:pt x="4020" y="82"/>
                </a:lnTo>
                <a:lnTo>
                  <a:pt x="4022" y="82"/>
                </a:lnTo>
                <a:lnTo>
                  <a:pt x="4030" y="80"/>
                </a:lnTo>
                <a:lnTo>
                  <a:pt x="4058" y="74"/>
                </a:lnTo>
                <a:lnTo>
                  <a:pt x="4078" y="68"/>
                </a:lnTo>
                <a:lnTo>
                  <a:pt x="4082" y="64"/>
                </a:lnTo>
                <a:lnTo>
                  <a:pt x="4080" y="64"/>
                </a:lnTo>
                <a:lnTo>
                  <a:pt x="4080" y="62"/>
                </a:lnTo>
                <a:lnTo>
                  <a:pt x="4070" y="60"/>
                </a:lnTo>
                <a:lnTo>
                  <a:pt x="4052" y="60"/>
                </a:lnTo>
                <a:lnTo>
                  <a:pt x="4032" y="60"/>
                </a:lnTo>
                <a:lnTo>
                  <a:pt x="4014" y="56"/>
                </a:lnTo>
                <a:lnTo>
                  <a:pt x="3986" y="50"/>
                </a:lnTo>
                <a:lnTo>
                  <a:pt x="3972" y="46"/>
                </a:lnTo>
                <a:lnTo>
                  <a:pt x="3960" y="44"/>
                </a:lnTo>
                <a:lnTo>
                  <a:pt x="3946" y="44"/>
                </a:lnTo>
                <a:lnTo>
                  <a:pt x="3930" y="44"/>
                </a:lnTo>
                <a:lnTo>
                  <a:pt x="3902" y="48"/>
                </a:lnTo>
                <a:lnTo>
                  <a:pt x="3880" y="46"/>
                </a:lnTo>
                <a:lnTo>
                  <a:pt x="3860" y="48"/>
                </a:lnTo>
                <a:lnTo>
                  <a:pt x="3848" y="50"/>
                </a:lnTo>
                <a:lnTo>
                  <a:pt x="3834" y="54"/>
                </a:lnTo>
                <a:lnTo>
                  <a:pt x="3818" y="58"/>
                </a:lnTo>
                <a:lnTo>
                  <a:pt x="3800" y="58"/>
                </a:lnTo>
                <a:lnTo>
                  <a:pt x="3762" y="54"/>
                </a:lnTo>
                <a:lnTo>
                  <a:pt x="3738" y="52"/>
                </a:lnTo>
                <a:lnTo>
                  <a:pt x="3712" y="52"/>
                </a:lnTo>
                <a:lnTo>
                  <a:pt x="3682" y="56"/>
                </a:lnTo>
                <a:lnTo>
                  <a:pt x="3646" y="62"/>
                </a:lnTo>
                <a:lnTo>
                  <a:pt x="3630" y="66"/>
                </a:lnTo>
                <a:lnTo>
                  <a:pt x="3614" y="64"/>
                </a:lnTo>
                <a:lnTo>
                  <a:pt x="3598" y="62"/>
                </a:lnTo>
                <a:lnTo>
                  <a:pt x="3586" y="60"/>
                </a:lnTo>
                <a:lnTo>
                  <a:pt x="3574" y="56"/>
                </a:lnTo>
                <a:lnTo>
                  <a:pt x="3562" y="56"/>
                </a:lnTo>
                <a:lnTo>
                  <a:pt x="3550" y="56"/>
                </a:lnTo>
                <a:lnTo>
                  <a:pt x="3538" y="62"/>
                </a:lnTo>
                <a:lnTo>
                  <a:pt x="3526" y="66"/>
                </a:lnTo>
                <a:lnTo>
                  <a:pt x="3516" y="68"/>
                </a:lnTo>
                <a:lnTo>
                  <a:pt x="3504" y="68"/>
                </a:lnTo>
                <a:lnTo>
                  <a:pt x="3494" y="66"/>
                </a:lnTo>
                <a:lnTo>
                  <a:pt x="3488" y="66"/>
                </a:lnTo>
                <a:lnTo>
                  <a:pt x="3486" y="68"/>
                </a:lnTo>
                <a:lnTo>
                  <a:pt x="3488" y="72"/>
                </a:lnTo>
                <a:lnTo>
                  <a:pt x="3496" y="80"/>
                </a:lnTo>
                <a:lnTo>
                  <a:pt x="3502" y="88"/>
                </a:lnTo>
                <a:lnTo>
                  <a:pt x="3504" y="90"/>
                </a:lnTo>
                <a:lnTo>
                  <a:pt x="3502" y="90"/>
                </a:lnTo>
                <a:lnTo>
                  <a:pt x="3496" y="90"/>
                </a:lnTo>
                <a:lnTo>
                  <a:pt x="3486" y="88"/>
                </a:lnTo>
                <a:lnTo>
                  <a:pt x="3476" y="86"/>
                </a:lnTo>
                <a:lnTo>
                  <a:pt x="3464" y="86"/>
                </a:lnTo>
                <a:lnTo>
                  <a:pt x="3456" y="88"/>
                </a:lnTo>
                <a:lnTo>
                  <a:pt x="3452" y="90"/>
                </a:lnTo>
                <a:lnTo>
                  <a:pt x="3450" y="92"/>
                </a:lnTo>
                <a:lnTo>
                  <a:pt x="3448" y="100"/>
                </a:lnTo>
                <a:lnTo>
                  <a:pt x="3444" y="106"/>
                </a:lnTo>
                <a:lnTo>
                  <a:pt x="3438" y="110"/>
                </a:lnTo>
                <a:lnTo>
                  <a:pt x="3432" y="112"/>
                </a:lnTo>
                <a:lnTo>
                  <a:pt x="3424" y="114"/>
                </a:lnTo>
                <a:lnTo>
                  <a:pt x="3412" y="114"/>
                </a:lnTo>
                <a:lnTo>
                  <a:pt x="3384" y="110"/>
                </a:lnTo>
                <a:lnTo>
                  <a:pt x="3372" y="108"/>
                </a:lnTo>
                <a:lnTo>
                  <a:pt x="3366" y="106"/>
                </a:lnTo>
                <a:lnTo>
                  <a:pt x="3364" y="104"/>
                </a:lnTo>
                <a:lnTo>
                  <a:pt x="3364" y="102"/>
                </a:lnTo>
                <a:lnTo>
                  <a:pt x="3362" y="100"/>
                </a:lnTo>
                <a:lnTo>
                  <a:pt x="3360" y="98"/>
                </a:lnTo>
                <a:lnTo>
                  <a:pt x="3352" y="96"/>
                </a:lnTo>
                <a:lnTo>
                  <a:pt x="3336" y="94"/>
                </a:lnTo>
                <a:lnTo>
                  <a:pt x="3322" y="94"/>
                </a:lnTo>
                <a:lnTo>
                  <a:pt x="3316" y="96"/>
                </a:lnTo>
                <a:lnTo>
                  <a:pt x="3316" y="100"/>
                </a:lnTo>
                <a:lnTo>
                  <a:pt x="3318" y="104"/>
                </a:lnTo>
                <a:lnTo>
                  <a:pt x="3320" y="108"/>
                </a:lnTo>
                <a:lnTo>
                  <a:pt x="3322" y="110"/>
                </a:lnTo>
                <a:lnTo>
                  <a:pt x="3320" y="112"/>
                </a:lnTo>
                <a:lnTo>
                  <a:pt x="3312" y="116"/>
                </a:lnTo>
                <a:lnTo>
                  <a:pt x="3296" y="118"/>
                </a:lnTo>
                <a:lnTo>
                  <a:pt x="3280" y="120"/>
                </a:lnTo>
                <a:lnTo>
                  <a:pt x="3278" y="122"/>
                </a:lnTo>
                <a:lnTo>
                  <a:pt x="3278" y="124"/>
                </a:lnTo>
                <a:lnTo>
                  <a:pt x="3284" y="126"/>
                </a:lnTo>
                <a:lnTo>
                  <a:pt x="3296" y="130"/>
                </a:lnTo>
                <a:lnTo>
                  <a:pt x="3320" y="134"/>
                </a:lnTo>
                <a:lnTo>
                  <a:pt x="3326" y="138"/>
                </a:lnTo>
                <a:lnTo>
                  <a:pt x="3324" y="140"/>
                </a:lnTo>
                <a:lnTo>
                  <a:pt x="3322" y="140"/>
                </a:lnTo>
                <a:lnTo>
                  <a:pt x="3310" y="142"/>
                </a:lnTo>
                <a:lnTo>
                  <a:pt x="3300" y="142"/>
                </a:lnTo>
                <a:lnTo>
                  <a:pt x="3280" y="136"/>
                </a:lnTo>
                <a:lnTo>
                  <a:pt x="3268" y="134"/>
                </a:lnTo>
                <a:lnTo>
                  <a:pt x="3254" y="130"/>
                </a:lnTo>
                <a:lnTo>
                  <a:pt x="3238" y="130"/>
                </a:lnTo>
                <a:lnTo>
                  <a:pt x="3218" y="132"/>
                </a:lnTo>
                <a:lnTo>
                  <a:pt x="3202" y="134"/>
                </a:lnTo>
                <a:lnTo>
                  <a:pt x="3192" y="138"/>
                </a:lnTo>
                <a:lnTo>
                  <a:pt x="3184" y="142"/>
                </a:lnTo>
                <a:lnTo>
                  <a:pt x="3180" y="146"/>
                </a:lnTo>
                <a:lnTo>
                  <a:pt x="3176" y="148"/>
                </a:lnTo>
                <a:lnTo>
                  <a:pt x="3172" y="150"/>
                </a:lnTo>
                <a:lnTo>
                  <a:pt x="3164" y="150"/>
                </a:lnTo>
                <a:lnTo>
                  <a:pt x="3152" y="148"/>
                </a:lnTo>
                <a:lnTo>
                  <a:pt x="3138" y="148"/>
                </a:lnTo>
                <a:lnTo>
                  <a:pt x="3122" y="148"/>
                </a:lnTo>
                <a:lnTo>
                  <a:pt x="3108" y="152"/>
                </a:lnTo>
                <a:lnTo>
                  <a:pt x="3094" y="156"/>
                </a:lnTo>
                <a:lnTo>
                  <a:pt x="3084" y="162"/>
                </a:lnTo>
                <a:lnTo>
                  <a:pt x="3076" y="168"/>
                </a:lnTo>
                <a:lnTo>
                  <a:pt x="3074" y="174"/>
                </a:lnTo>
                <a:lnTo>
                  <a:pt x="3074" y="178"/>
                </a:lnTo>
                <a:lnTo>
                  <a:pt x="3076" y="180"/>
                </a:lnTo>
                <a:lnTo>
                  <a:pt x="3080" y="186"/>
                </a:lnTo>
                <a:lnTo>
                  <a:pt x="3084" y="188"/>
                </a:lnTo>
                <a:lnTo>
                  <a:pt x="3090" y="188"/>
                </a:lnTo>
                <a:lnTo>
                  <a:pt x="3094" y="188"/>
                </a:lnTo>
                <a:lnTo>
                  <a:pt x="3104" y="186"/>
                </a:lnTo>
                <a:lnTo>
                  <a:pt x="3110" y="188"/>
                </a:lnTo>
                <a:lnTo>
                  <a:pt x="3116" y="190"/>
                </a:lnTo>
                <a:close/>
                <a:moveTo>
                  <a:pt x="2922" y="360"/>
                </a:moveTo>
                <a:lnTo>
                  <a:pt x="2922" y="360"/>
                </a:lnTo>
                <a:lnTo>
                  <a:pt x="2936" y="368"/>
                </a:lnTo>
                <a:lnTo>
                  <a:pt x="2946" y="370"/>
                </a:lnTo>
                <a:lnTo>
                  <a:pt x="2956" y="368"/>
                </a:lnTo>
                <a:lnTo>
                  <a:pt x="2966" y="364"/>
                </a:lnTo>
                <a:lnTo>
                  <a:pt x="2978" y="360"/>
                </a:lnTo>
                <a:lnTo>
                  <a:pt x="2978" y="366"/>
                </a:lnTo>
                <a:lnTo>
                  <a:pt x="2976" y="368"/>
                </a:lnTo>
                <a:lnTo>
                  <a:pt x="2978" y="370"/>
                </a:lnTo>
                <a:lnTo>
                  <a:pt x="2986" y="370"/>
                </a:lnTo>
                <a:lnTo>
                  <a:pt x="3012" y="364"/>
                </a:lnTo>
                <a:lnTo>
                  <a:pt x="3038" y="358"/>
                </a:lnTo>
                <a:lnTo>
                  <a:pt x="3044" y="358"/>
                </a:lnTo>
                <a:lnTo>
                  <a:pt x="3046" y="360"/>
                </a:lnTo>
                <a:lnTo>
                  <a:pt x="3044" y="364"/>
                </a:lnTo>
                <a:lnTo>
                  <a:pt x="3042" y="366"/>
                </a:lnTo>
                <a:lnTo>
                  <a:pt x="3038" y="370"/>
                </a:lnTo>
                <a:lnTo>
                  <a:pt x="3026" y="376"/>
                </a:lnTo>
                <a:lnTo>
                  <a:pt x="3000" y="384"/>
                </a:lnTo>
                <a:lnTo>
                  <a:pt x="2986" y="388"/>
                </a:lnTo>
                <a:lnTo>
                  <a:pt x="2978" y="390"/>
                </a:lnTo>
                <a:lnTo>
                  <a:pt x="2974" y="394"/>
                </a:lnTo>
                <a:lnTo>
                  <a:pt x="2974" y="396"/>
                </a:lnTo>
                <a:lnTo>
                  <a:pt x="2976" y="398"/>
                </a:lnTo>
                <a:lnTo>
                  <a:pt x="2990" y="408"/>
                </a:lnTo>
                <a:lnTo>
                  <a:pt x="3002" y="420"/>
                </a:lnTo>
                <a:lnTo>
                  <a:pt x="3018" y="434"/>
                </a:lnTo>
                <a:lnTo>
                  <a:pt x="3036" y="444"/>
                </a:lnTo>
                <a:lnTo>
                  <a:pt x="3062" y="456"/>
                </a:lnTo>
                <a:lnTo>
                  <a:pt x="3092" y="464"/>
                </a:lnTo>
                <a:lnTo>
                  <a:pt x="3106" y="464"/>
                </a:lnTo>
                <a:lnTo>
                  <a:pt x="3118" y="464"/>
                </a:lnTo>
                <a:lnTo>
                  <a:pt x="3126" y="462"/>
                </a:lnTo>
                <a:lnTo>
                  <a:pt x="3128" y="458"/>
                </a:lnTo>
                <a:lnTo>
                  <a:pt x="3130" y="454"/>
                </a:lnTo>
                <a:lnTo>
                  <a:pt x="3132" y="448"/>
                </a:lnTo>
                <a:lnTo>
                  <a:pt x="3136" y="448"/>
                </a:lnTo>
                <a:lnTo>
                  <a:pt x="3142" y="448"/>
                </a:lnTo>
                <a:lnTo>
                  <a:pt x="3148" y="452"/>
                </a:lnTo>
                <a:lnTo>
                  <a:pt x="3154" y="454"/>
                </a:lnTo>
                <a:lnTo>
                  <a:pt x="3156" y="454"/>
                </a:lnTo>
                <a:lnTo>
                  <a:pt x="3158" y="452"/>
                </a:lnTo>
                <a:lnTo>
                  <a:pt x="3154" y="446"/>
                </a:lnTo>
                <a:lnTo>
                  <a:pt x="3150" y="436"/>
                </a:lnTo>
                <a:lnTo>
                  <a:pt x="3148" y="432"/>
                </a:lnTo>
                <a:lnTo>
                  <a:pt x="3150" y="430"/>
                </a:lnTo>
                <a:lnTo>
                  <a:pt x="3154" y="432"/>
                </a:lnTo>
                <a:lnTo>
                  <a:pt x="3166" y="440"/>
                </a:lnTo>
                <a:lnTo>
                  <a:pt x="3182" y="456"/>
                </a:lnTo>
                <a:lnTo>
                  <a:pt x="3188" y="462"/>
                </a:lnTo>
                <a:lnTo>
                  <a:pt x="3192" y="462"/>
                </a:lnTo>
                <a:lnTo>
                  <a:pt x="3192" y="460"/>
                </a:lnTo>
                <a:lnTo>
                  <a:pt x="3196" y="456"/>
                </a:lnTo>
                <a:lnTo>
                  <a:pt x="3196" y="450"/>
                </a:lnTo>
                <a:lnTo>
                  <a:pt x="3196" y="442"/>
                </a:lnTo>
                <a:lnTo>
                  <a:pt x="3198" y="434"/>
                </a:lnTo>
                <a:lnTo>
                  <a:pt x="3202" y="430"/>
                </a:lnTo>
                <a:lnTo>
                  <a:pt x="3204" y="430"/>
                </a:lnTo>
                <a:lnTo>
                  <a:pt x="3208" y="430"/>
                </a:lnTo>
                <a:lnTo>
                  <a:pt x="3216" y="430"/>
                </a:lnTo>
                <a:lnTo>
                  <a:pt x="3224" y="430"/>
                </a:lnTo>
                <a:lnTo>
                  <a:pt x="3234" y="426"/>
                </a:lnTo>
                <a:lnTo>
                  <a:pt x="3242" y="420"/>
                </a:lnTo>
                <a:lnTo>
                  <a:pt x="3282" y="394"/>
                </a:lnTo>
                <a:lnTo>
                  <a:pt x="3294" y="386"/>
                </a:lnTo>
                <a:lnTo>
                  <a:pt x="3308" y="382"/>
                </a:lnTo>
                <a:lnTo>
                  <a:pt x="3334" y="374"/>
                </a:lnTo>
                <a:lnTo>
                  <a:pt x="3342" y="372"/>
                </a:lnTo>
                <a:lnTo>
                  <a:pt x="3348" y="370"/>
                </a:lnTo>
                <a:lnTo>
                  <a:pt x="3348" y="368"/>
                </a:lnTo>
                <a:lnTo>
                  <a:pt x="3348" y="366"/>
                </a:lnTo>
                <a:lnTo>
                  <a:pt x="3340" y="362"/>
                </a:lnTo>
                <a:lnTo>
                  <a:pt x="3332" y="356"/>
                </a:lnTo>
                <a:lnTo>
                  <a:pt x="3324" y="352"/>
                </a:lnTo>
                <a:lnTo>
                  <a:pt x="3314" y="344"/>
                </a:lnTo>
                <a:lnTo>
                  <a:pt x="3306" y="342"/>
                </a:lnTo>
                <a:lnTo>
                  <a:pt x="3298" y="340"/>
                </a:lnTo>
                <a:lnTo>
                  <a:pt x="3286" y="340"/>
                </a:lnTo>
                <a:lnTo>
                  <a:pt x="3270" y="342"/>
                </a:lnTo>
                <a:lnTo>
                  <a:pt x="3256" y="344"/>
                </a:lnTo>
                <a:lnTo>
                  <a:pt x="3252" y="344"/>
                </a:lnTo>
                <a:lnTo>
                  <a:pt x="3254" y="342"/>
                </a:lnTo>
                <a:lnTo>
                  <a:pt x="3260" y="336"/>
                </a:lnTo>
                <a:lnTo>
                  <a:pt x="3266" y="332"/>
                </a:lnTo>
                <a:lnTo>
                  <a:pt x="3268" y="324"/>
                </a:lnTo>
                <a:lnTo>
                  <a:pt x="3270" y="320"/>
                </a:lnTo>
                <a:lnTo>
                  <a:pt x="3268" y="318"/>
                </a:lnTo>
                <a:lnTo>
                  <a:pt x="3264" y="314"/>
                </a:lnTo>
                <a:lnTo>
                  <a:pt x="3260" y="310"/>
                </a:lnTo>
                <a:lnTo>
                  <a:pt x="3250" y="302"/>
                </a:lnTo>
                <a:lnTo>
                  <a:pt x="3246" y="296"/>
                </a:lnTo>
                <a:lnTo>
                  <a:pt x="3244" y="290"/>
                </a:lnTo>
                <a:lnTo>
                  <a:pt x="3244" y="286"/>
                </a:lnTo>
                <a:lnTo>
                  <a:pt x="3244" y="282"/>
                </a:lnTo>
                <a:lnTo>
                  <a:pt x="3242" y="278"/>
                </a:lnTo>
                <a:lnTo>
                  <a:pt x="3234" y="274"/>
                </a:lnTo>
                <a:lnTo>
                  <a:pt x="3220" y="272"/>
                </a:lnTo>
                <a:lnTo>
                  <a:pt x="3206" y="272"/>
                </a:lnTo>
                <a:lnTo>
                  <a:pt x="3200" y="276"/>
                </a:lnTo>
                <a:lnTo>
                  <a:pt x="3196" y="280"/>
                </a:lnTo>
                <a:lnTo>
                  <a:pt x="3196" y="286"/>
                </a:lnTo>
                <a:lnTo>
                  <a:pt x="3198" y="292"/>
                </a:lnTo>
                <a:lnTo>
                  <a:pt x="3198" y="296"/>
                </a:lnTo>
                <a:lnTo>
                  <a:pt x="3196" y="298"/>
                </a:lnTo>
                <a:lnTo>
                  <a:pt x="3194" y="298"/>
                </a:lnTo>
                <a:lnTo>
                  <a:pt x="3186" y="296"/>
                </a:lnTo>
                <a:lnTo>
                  <a:pt x="3178" y="292"/>
                </a:lnTo>
                <a:lnTo>
                  <a:pt x="3174" y="286"/>
                </a:lnTo>
                <a:lnTo>
                  <a:pt x="3174" y="282"/>
                </a:lnTo>
                <a:lnTo>
                  <a:pt x="3176" y="278"/>
                </a:lnTo>
                <a:lnTo>
                  <a:pt x="3176" y="272"/>
                </a:lnTo>
                <a:lnTo>
                  <a:pt x="3174" y="270"/>
                </a:lnTo>
                <a:lnTo>
                  <a:pt x="3166" y="266"/>
                </a:lnTo>
                <a:lnTo>
                  <a:pt x="3152" y="264"/>
                </a:lnTo>
                <a:lnTo>
                  <a:pt x="3144" y="264"/>
                </a:lnTo>
                <a:lnTo>
                  <a:pt x="3134" y="260"/>
                </a:lnTo>
                <a:lnTo>
                  <a:pt x="3118" y="252"/>
                </a:lnTo>
                <a:lnTo>
                  <a:pt x="3082" y="228"/>
                </a:lnTo>
                <a:lnTo>
                  <a:pt x="3062" y="216"/>
                </a:lnTo>
                <a:lnTo>
                  <a:pt x="3040" y="204"/>
                </a:lnTo>
                <a:lnTo>
                  <a:pt x="3028" y="200"/>
                </a:lnTo>
                <a:lnTo>
                  <a:pt x="3014" y="198"/>
                </a:lnTo>
                <a:lnTo>
                  <a:pt x="3002" y="196"/>
                </a:lnTo>
                <a:lnTo>
                  <a:pt x="2988" y="196"/>
                </a:lnTo>
                <a:lnTo>
                  <a:pt x="2972" y="198"/>
                </a:lnTo>
                <a:lnTo>
                  <a:pt x="2970" y="200"/>
                </a:lnTo>
                <a:lnTo>
                  <a:pt x="2968" y="202"/>
                </a:lnTo>
                <a:lnTo>
                  <a:pt x="2970" y="206"/>
                </a:lnTo>
                <a:lnTo>
                  <a:pt x="2976" y="210"/>
                </a:lnTo>
                <a:lnTo>
                  <a:pt x="2982" y="214"/>
                </a:lnTo>
                <a:lnTo>
                  <a:pt x="2984" y="218"/>
                </a:lnTo>
                <a:lnTo>
                  <a:pt x="2982" y="220"/>
                </a:lnTo>
                <a:lnTo>
                  <a:pt x="2980" y="222"/>
                </a:lnTo>
                <a:lnTo>
                  <a:pt x="2966" y="222"/>
                </a:lnTo>
                <a:lnTo>
                  <a:pt x="2950" y="224"/>
                </a:lnTo>
                <a:lnTo>
                  <a:pt x="2940" y="226"/>
                </a:lnTo>
                <a:lnTo>
                  <a:pt x="2936" y="228"/>
                </a:lnTo>
                <a:lnTo>
                  <a:pt x="2932" y="232"/>
                </a:lnTo>
                <a:lnTo>
                  <a:pt x="2926" y="244"/>
                </a:lnTo>
                <a:lnTo>
                  <a:pt x="2924" y="250"/>
                </a:lnTo>
                <a:lnTo>
                  <a:pt x="2920" y="254"/>
                </a:lnTo>
                <a:lnTo>
                  <a:pt x="2910" y="260"/>
                </a:lnTo>
                <a:lnTo>
                  <a:pt x="2900" y="266"/>
                </a:lnTo>
                <a:lnTo>
                  <a:pt x="2894" y="272"/>
                </a:lnTo>
                <a:lnTo>
                  <a:pt x="2888" y="280"/>
                </a:lnTo>
                <a:lnTo>
                  <a:pt x="2886" y="284"/>
                </a:lnTo>
                <a:lnTo>
                  <a:pt x="2886" y="286"/>
                </a:lnTo>
                <a:lnTo>
                  <a:pt x="2888" y="290"/>
                </a:lnTo>
                <a:lnTo>
                  <a:pt x="2892" y="292"/>
                </a:lnTo>
                <a:lnTo>
                  <a:pt x="2904" y="294"/>
                </a:lnTo>
                <a:lnTo>
                  <a:pt x="2918" y="296"/>
                </a:lnTo>
                <a:lnTo>
                  <a:pt x="2946" y="296"/>
                </a:lnTo>
                <a:lnTo>
                  <a:pt x="2954" y="298"/>
                </a:lnTo>
                <a:lnTo>
                  <a:pt x="2958" y="298"/>
                </a:lnTo>
                <a:lnTo>
                  <a:pt x="2958" y="300"/>
                </a:lnTo>
                <a:lnTo>
                  <a:pt x="2954" y="302"/>
                </a:lnTo>
                <a:lnTo>
                  <a:pt x="2950" y="306"/>
                </a:lnTo>
                <a:lnTo>
                  <a:pt x="2940" y="308"/>
                </a:lnTo>
                <a:lnTo>
                  <a:pt x="2926" y="306"/>
                </a:lnTo>
                <a:lnTo>
                  <a:pt x="2910" y="304"/>
                </a:lnTo>
                <a:lnTo>
                  <a:pt x="2882" y="300"/>
                </a:lnTo>
                <a:lnTo>
                  <a:pt x="2874" y="302"/>
                </a:lnTo>
                <a:lnTo>
                  <a:pt x="2870" y="302"/>
                </a:lnTo>
                <a:lnTo>
                  <a:pt x="2870" y="306"/>
                </a:lnTo>
                <a:lnTo>
                  <a:pt x="2870" y="312"/>
                </a:lnTo>
                <a:lnTo>
                  <a:pt x="2872" y="318"/>
                </a:lnTo>
                <a:lnTo>
                  <a:pt x="2876" y="324"/>
                </a:lnTo>
                <a:lnTo>
                  <a:pt x="2884" y="330"/>
                </a:lnTo>
                <a:lnTo>
                  <a:pt x="2900" y="344"/>
                </a:lnTo>
                <a:lnTo>
                  <a:pt x="2922" y="360"/>
                </a:lnTo>
                <a:close/>
                <a:moveTo>
                  <a:pt x="2814" y="444"/>
                </a:moveTo>
                <a:lnTo>
                  <a:pt x="2814" y="444"/>
                </a:lnTo>
                <a:lnTo>
                  <a:pt x="2818" y="448"/>
                </a:lnTo>
                <a:lnTo>
                  <a:pt x="2820" y="450"/>
                </a:lnTo>
                <a:lnTo>
                  <a:pt x="2826" y="454"/>
                </a:lnTo>
                <a:lnTo>
                  <a:pt x="2842" y="458"/>
                </a:lnTo>
                <a:lnTo>
                  <a:pt x="2850" y="462"/>
                </a:lnTo>
                <a:lnTo>
                  <a:pt x="2850" y="464"/>
                </a:lnTo>
                <a:lnTo>
                  <a:pt x="2846" y="466"/>
                </a:lnTo>
                <a:lnTo>
                  <a:pt x="2840" y="468"/>
                </a:lnTo>
                <a:lnTo>
                  <a:pt x="2830" y="472"/>
                </a:lnTo>
                <a:lnTo>
                  <a:pt x="2832" y="474"/>
                </a:lnTo>
                <a:lnTo>
                  <a:pt x="2838" y="474"/>
                </a:lnTo>
                <a:lnTo>
                  <a:pt x="2848" y="476"/>
                </a:lnTo>
                <a:lnTo>
                  <a:pt x="2852" y="478"/>
                </a:lnTo>
                <a:lnTo>
                  <a:pt x="2856" y="482"/>
                </a:lnTo>
                <a:lnTo>
                  <a:pt x="2856" y="486"/>
                </a:lnTo>
                <a:lnTo>
                  <a:pt x="2858" y="490"/>
                </a:lnTo>
                <a:lnTo>
                  <a:pt x="2860" y="490"/>
                </a:lnTo>
                <a:lnTo>
                  <a:pt x="2864" y="490"/>
                </a:lnTo>
                <a:lnTo>
                  <a:pt x="2872" y="488"/>
                </a:lnTo>
                <a:lnTo>
                  <a:pt x="2884" y="484"/>
                </a:lnTo>
                <a:lnTo>
                  <a:pt x="2896" y="482"/>
                </a:lnTo>
                <a:lnTo>
                  <a:pt x="2920" y="478"/>
                </a:lnTo>
                <a:lnTo>
                  <a:pt x="2930" y="476"/>
                </a:lnTo>
                <a:lnTo>
                  <a:pt x="2938" y="474"/>
                </a:lnTo>
                <a:lnTo>
                  <a:pt x="2940" y="470"/>
                </a:lnTo>
                <a:lnTo>
                  <a:pt x="2938" y="466"/>
                </a:lnTo>
                <a:lnTo>
                  <a:pt x="2936" y="460"/>
                </a:lnTo>
                <a:lnTo>
                  <a:pt x="2938" y="456"/>
                </a:lnTo>
                <a:lnTo>
                  <a:pt x="2946" y="450"/>
                </a:lnTo>
                <a:lnTo>
                  <a:pt x="2948" y="448"/>
                </a:lnTo>
                <a:lnTo>
                  <a:pt x="2950" y="446"/>
                </a:lnTo>
                <a:lnTo>
                  <a:pt x="2946" y="442"/>
                </a:lnTo>
                <a:lnTo>
                  <a:pt x="2938" y="436"/>
                </a:lnTo>
                <a:lnTo>
                  <a:pt x="2928" y="432"/>
                </a:lnTo>
                <a:lnTo>
                  <a:pt x="2920" y="430"/>
                </a:lnTo>
                <a:lnTo>
                  <a:pt x="2908" y="430"/>
                </a:lnTo>
                <a:lnTo>
                  <a:pt x="2898" y="428"/>
                </a:lnTo>
                <a:lnTo>
                  <a:pt x="2890" y="424"/>
                </a:lnTo>
                <a:lnTo>
                  <a:pt x="2880" y="420"/>
                </a:lnTo>
                <a:lnTo>
                  <a:pt x="2868" y="412"/>
                </a:lnTo>
                <a:lnTo>
                  <a:pt x="2854" y="408"/>
                </a:lnTo>
                <a:lnTo>
                  <a:pt x="2840" y="406"/>
                </a:lnTo>
                <a:lnTo>
                  <a:pt x="2828" y="404"/>
                </a:lnTo>
                <a:lnTo>
                  <a:pt x="2816" y="406"/>
                </a:lnTo>
                <a:lnTo>
                  <a:pt x="2810" y="408"/>
                </a:lnTo>
                <a:lnTo>
                  <a:pt x="2806" y="414"/>
                </a:lnTo>
                <a:lnTo>
                  <a:pt x="2806" y="416"/>
                </a:lnTo>
                <a:lnTo>
                  <a:pt x="2806" y="420"/>
                </a:lnTo>
                <a:lnTo>
                  <a:pt x="2808" y="426"/>
                </a:lnTo>
                <a:lnTo>
                  <a:pt x="2808" y="430"/>
                </a:lnTo>
                <a:lnTo>
                  <a:pt x="2804" y="432"/>
                </a:lnTo>
                <a:lnTo>
                  <a:pt x="2802" y="434"/>
                </a:lnTo>
                <a:lnTo>
                  <a:pt x="2800" y="436"/>
                </a:lnTo>
                <a:lnTo>
                  <a:pt x="2800" y="438"/>
                </a:lnTo>
                <a:lnTo>
                  <a:pt x="2814" y="444"/>
                </a:lnTo>
                <a:close/>
                <a:moveTo>
                  <a:pt x="2764" y="326"/>
                </a:moveTo>
                <a:lnTo>
                  <a:pt x="2764" y="326"/>
                </a:lnTo>
                <a:lnTo>
                  <a:pt x="2774" y="334"/>
                </a:lnTo>
                <a:lnTo>
                  <a:pt x="2780" y="334"/>
                </a:lnTo>
                <a:lnTo>
                  <a:pt x="2784" y="334"/>
                </a:lnTo>
                <a:lnTo>
                  <a:pt x="2788" y="332"/>
                </a:lnTo>
                <a:lnTo>
                  <a:pt x="2790" y="330"/>
                </a:lnTo>
                <a:lnTo>
                  <a:pt x="2792" y="324"/>
                </a:lnTo>
                <a:lnTo>
                  <a:pt x="2792" y="316"/>
                </a:lnTo>
                <a:lnTo>
                  <a:pt x="2788" y="308"/>
                </a:lnTo>
                <a:lnTo>
                  <a:pt x="2780" y="302"/>
                </a:lnTo>
                <a:lnTo>
                  <a:pt x="2770" y="298"/>
                </a:lnTo>
                <a:lnTo>
                  <a:pt x="2760" y="296"/>
                </a:lnTo>
                <a:lnTo>
                  <a:pt x="2750" y="296"/>
                </a:lnTo>
                <a:lnTo>
                  <a:pt x="2742" y="298"/>
                </a:lnTo>
                <a:lnTo>
                  <a:pt x="2736" y="302"/>
                </a:lnTo>
                <a:lnTo>
                  <a:pt x="2734" y="306"/>
                </a:lnTo>
                <a:lnTo>
                  <a:pt x="2734" y="310"/>
                </a:lnTo>
                <a:lnTo>
                  <a:pt x="2736" y="314"/>
                </a:lnTo>
                <a:lnTo>
                  <a:pt x="2738" y="316"/>
                </a:lnTo>
                <a:lnTo>
                  <a:pt x="2744" y="320"/>
                </a:lnTo>
                <a:lnTo>
                  <a:pt x="2752" y="320"/>
                </a:lnTo>
                <a:lnTo>
                  <a:pt x="2758" y="322"/>
                </a:lnTo>
                <a:lnTo>
                  <a:pt x="2764" y="326"/>
                </a:lnTo>
                <a:close/>
                <a:moveTo>
                  <a:pt x="2352" y="636"/>
                </a:moveTo>
                <a:lnTo>
                  <a:pt x="2352" y="636"/>
                </a:lnTo>
                <a:lnTo>
                  <a:pt x="2346" y="642"/>
                </a:lnTo>
                <a:lnTo>
                  <a:pt x="2344" y="644"/>
                </a:lnTo>
                <a:lnTo>
                  <a:pt x="2346" y="646"/>
                </a:lnTo>
                <a:lnTo>
                  <a:pt x="2350" y="648"/>
                </a:lnTo>
                <a:lnTo>
                  <a:pt x="2360" y="650"/>
                </a:lnTo>
                <a:lnTo>
                  <a:pt x="2370" y="652"/>
                </a:lnTo>
                <a:lnTo>
                  <a:pt x="2378" y="654"/>
                </a:lnTo>
                <a:lnTo>
                  <a:pt x="2384" y="658"/>
                </a:lnTo>
                <a:lnTo>
                  <a:pt x="2386" y="662"/>
                </a:lnTo>
                <a:lnTo>
                  <a:pt x="2386" y="664"/>
                </a:lnTo>
                <a:lnTo>
                  <a:pt x="2382" y="670"/>
                </a:lnTo>
                <a:lnTo>
                  <a:pt x="2378" y="672"/>
                </a:lnTo>
                <a:lnTo>
                  <a:pt x="2370" y="672"/>
                </a:lnTo>
                <a:lnTo>
                  <a:pt x="2362" y="670"/>
                </a:lnTo>
                <a:lnTo>
                  <a:pt x="2340" y="666"/>
                </a:lnTo>
                <a:lnTo>
                  <a:pt x="2326" y="666"/>
                </a:lnTo>
                <a:lnTo>
                  <a:pt x="2312" y="668"/>
                </a:lnTo>
                <a:lnTo>
                  <a:pt x="2298" y="670"/>
                </a:lnTo>
                <a:lnTo>
                  <a:pt x="2292" y="670"/>
                </a:lnTo>
                <a:lnTo>
                  <a:pt x="2288" y="666"/>
                </a:lnTo>
                <a:lnTo>
                  <a:pt x="2286" y="662"/>
                </a:lnTo>
                <a:lnTo>
                  <a:pt x="2282" y="656"/>
                </a:lnTo>
                <a:lnTo>
                  <a:pt x="2278" y="648"/>
                </a:lnTo>
                <a:lnTo>
                  <a:pt x="2266" y="638"/>
                </a:lnTo>
                <a:lnTo>
                  <a:pt x="2250" y="624"/>
                </a:lnTo>
                <a:lnTo>
                  <a:pt x="2230" y="616"/>
                </a:lnTo>
                <a:lnTo>
                  <a:pt x="2216" y="612"/>
                </a:lnTo>
                <a:lnTo>
                  <a:pt x="2206" y="612"/>
                </a:lnTo>
                <a:lnTo>
                  <a:pt x="2196" y="614"/>
                </a:lnTo>
                <a:lnTo>
                  <a:pt x="2190" y="618"/>
                </a:lnTo>
                <a:lnTo>
                  <a:pt x="2186" y="620"/>
                </a:lnTo>
                <a:lnTo>
                  <a:pt x="2180" y="618"/>
                </a:lnTo>
                <a:lnTo>
                  <a:pt x="2174" y="610"/>
                </a:lnTo>
                <a:lnTo>
                  <a:pt x="2168" y="602"/>
                </a:lnTo>
                <a:lnTo>
                  <a:pt x="2160" y="596"/>
                </a:lnTo>
                <a:lnTo>
                  <a:pt x="2152" y="594"/>
                </a:lnTo>
                <a:lnTo>
                  <a:pt x="2142" y="596"/>
                </a:lnTo>
                <a:lnTo>
                  <a:pt x="2132" y="598"/>
                </a:lnTo>
                <a:lnTo>
                  <a:pt x="2120" y="602"/>
                </a:lnTo>
                <a:lnTo>
                  <a:pt x="2090" y="614"/>
                </a:lnTo>
                <a:lnTo>
                  <a:pt x="2072" y="622"/>
                </a:lnTo>
                <a:lnTo>
                  <a:pt x="2072" y="624"/>
                </a:lnTo>
                <a:lnTo>
                  <a:pt x="2072" y="626"/>
                </a:lnTo>
                <a:lnTo>
                  <a:pt x="2076" y="628"/>
                </a:lnTo>
                <a:lnTo>
                  <a:pt x="2076" y="632"/>
                </a:lnTo>
                <a:lnTo>
                  <a:pt x="2072" y="638"/>
                </a:lnTo>
                <a:lnTo>
                  <a:pt x="2062" y="646"/>
                </a:lnTo>
                <a:lnTo>
                  <a:pt x="2054" y="654"/>
                </a:lnTo>
                <a:lnTo>
                  <a:pt x="2050" y="658"/>
                </a:lnTo>
                <a:lnTo>
                  <a:pt x="2050" y="662"/>
                </a:lnTo>
                <a:lnTo>
                  <a:pt x="2052" y="662"/>
                </a:lnTo>
                <a:lnTo>
                  <a:pt x="2056" y="664"/>
                </a:lnTo>
                <a:lnTo>
                  <a:pt x="2056" y="666"/>
                </a:lnTo>
                <a:lnTo>
                  <a:pt x="2052" y="670"/>
                </a:lnTo>
                <a:lnTo>
                  <a:pt x="2044" y="676"/>
                </a:lnTo>
                <a:lnTo>
                  <a:pt x="2034" y="684"/>
                </a:lnTo>
                <a:lnTo>
                  <a:pt x="2030" y="690"/>
                </a:lnTo>
                <a:lnTo>
                  <a:pt x="2032" y="694"/>
                </a:lnTo>
                <a:lnTo>
                  <a:pt x="2036" y="696"/>
                </a:lnTo>
                <a:lnTo>
                  <a:pt x="2056" y="702"/>
                </a:lnTo>
                <a:lnTo>
                  <a:pt x="2084" y="710"/>
                </a:lnTo>
                <a:lnTo>
                  <a:pt x="2096" y="712"/>
                </a:lnTo>
                <a:lnTo>
                  <a:pt x="2106" y="712"/>
                </a:lnTo>
                <a:lnTo>
                  <a:pt x="2114" y="710"/>
                </a:lnTo>
                <a:lnTo>
                  <a:pt x="2118" y="708"/>
                </a:lnTo>
                <a:lnTo>
                  <a:pt x="2124" y="702"/>
                </a:lnTo>
                <a:lnTo>
                  <a:pt x="2126" y="702"/>
                </a:lnTo>
                <a:lnTo>
                  <a:pt x="2130" y="704"/>
                </a:lnTo>
                <a:lnTo>
                  <a:pt x="2136" y="712"/>
                </a:lnTo>
                <a:lnTo>
                  <a:pt x="2140" y="714"/>
                </a:lnTo>
                <a:lnTo>
                  <a:pt x="2144" y="716"/>
                </a:lnTo>
                <a:lnTo>
                  <a:pt x="2148" y="714"/>
                </a:lnTo>
                <a:lnTo>
                  <a:pt x="2154" y="714"/>
                </a:lnTo>
                <a:lnTo>
                  <a:pt x="2158" y="710"/>
                </a:lnTo>
                <a:lnTo>
                  <a:pt x="2164" y="704"/>
                </a:lnTo>
                <a:lnTo>
                  <a:pt x="2174" y="692"/>
                </a:lnTo>
                <a:lnTo>
                  <a:pt x="2180" y="686"/>
                </a:lnTo>
                <a:lnTo>
                  <a:pt x="2182" y="686"/>
                </a:lnTo>
                <a:lnTo>
                  <a:pt x="2184" y="688"/>
                </a:lnTo>
                <a:lnTo>
                  <a:pt x="2182" y="696"/>
                </a:lnTo>
                <a:lnTo>
                  <a:pt x="2182" y="700"/>
                </a:lnTo>
                <a:lnTo>
                  <a:pt x="2184" y="704"/>
                </a:lnTo>
                <a:lnTo>
                  <a:pt x="2188" y="706"/>
                </a:lnTo>
                <a:lnTo>
                  <a:pt x="2196" y="706"/>
                </a:lnTo>
                <a:lnTo>
                  <a:pt x="2222" y="704"/>
                </a:lnTo>
                <a:lnTo>
                  <a:pt x="2262" y="698"/>
                </a:lnTo>
                <a:lnTo>
                  <a:pt x="2282" y="694"/>
                </a:lnTo>
                <a:lnTo>
                  <a:pt x="2292" y="694"/>
                </a:lnTo>
                <a:lnTo>
                  <a:pt x="2296" y="696"/>
                </a:lnTo>
                <a:lnTo>
                  <a:pt x="2294" y="700"/>
                </a:lnTo>
                <a:lnTo>
                  <a:pt x="2286" y="702"/>
                </a:lnTo>
                <a:lnTo>
                  <a:pt x="2274" y="706"/>
                </a:lnTo>
                <a:lnTo>
                  <a:pt x="2258" y="710"/>
                </a:lnTo>
                <a:lnTo>
                  <a:pt x="2242" y="712"/>
                </a:lnTo>
                <a:lnTo>
                  <a:pt x="2206" y="718"/>
                </a:lnTo>
                <a:lnTo>
                  <a:pt x="2188" y="722"/>
                </a:lnTo>
                <a:lnTo>
                  <a:pt x="2176" y="726"/>
                </a:lnTo>
                <a:lnTo>
                  <a:pt x="2166" y="732"/>
                </a:lnTo>
                <a:lnTo>
                  <a:pt x="2164" y="734"/>
                </a:lnTo>
                <a:lnTo>
                  <a:pt x="2164" y="738"/>
                </a:lnTo>
                <a:lnTo>
                  <a:pt x="2164" y="740"/>
                </a:lnTo>
                <a:lnTo>
                  <a:pt x="2168" y="744"/>
                </a:lnTo>
                <a:lnTo>
                  <a:pt x="2184" y="752"/>
                </a:lnTo>
                <a:lnTo>
                  <a:pt x="2196" y="756"/>
                </a:lnTo>
                <a:lnTo>
                  <a:pt x="2210" y="758"/>
                </a:lnTo>
                <a:lnTo>
                  <a:pt x="2222" y="756"/>
                </a:lnTo>
                <a:lnTo>
                  <a:pt x="2236" y="756"/>
                </a:lnTo>
                <a:lnTo>
                  <a:pt x="2266" y="748"/>
                </a:lnTo>
                <a:lnTo>
                  <a:pt x="2298" y="740"/>
                </a:lnTo>
                <a:lnTo>
                  <a:pt x="2312" y="736"/>
                </a:lnTo>
                <a:lnTo>
                  <a:pt x="2326" y="730"/>
                </a:lnTo>
                <a:lnTo>
                  <a:pt x="2348" y="718"/>
                </a:lnTo>
                <a:lnTo>
                  <a:pt x="2360" y="714"/>
                </a:lnTo>
                <a:lnTo>
                  <a:pt x="2370" y="712"/>
                </a:lnTo>
                <a:lnTo>
                  <a:pt x="2380" y="712"/>
                </a:lnTo>
                <a:lnTo>
                  <a:pt x="2390" y="714"/>
                </a:lnTo>
                <a:lnTo>
                  <a:pt x="2400" y="716"/>
                </a:lnTo>
                <a:lnTo>
                  <a:pt x="2408" y="716"/>
                </a:lnTo>
                <a:lnTo>
                  <a:pt x="2412" y="716"/>
                </a:lnTo>
                <a:lnTo>
                  <a:pt x="2416" y="714"/>
                </a:lnTo>
                <a:lnTo>
                  <a:pt x="2420" y="712"/>
                </a:lnTo>
                <a:lnTo>
                  <a:pt x="2424" y="710"/>
                </a:lnTo>
                <a:lnTo>
                  <a:pt x="2430" y="710"/>
                </a:lnTo>
                <a:lnTo>
                  <a:pt x="2440" y="712"/>
                </a:lnTo>
                <a:lnTo>
                  <a:pt x="2450" y="714"/>
                </a:lnTo>
                <a:lnTo>
                  <a:pt x="2460" y="716"/>
                </a:lnTo>
                <a:lnTo>
                  <a:pt x="2472" y="714"/>
                </a:lnTo>
                <a:lnTo>
                  <a:pt x="2480" y="710"/>
                </a:lnTo>
                <a:lnTo>
                  <a:pt x="2490" y="704"/>
                </a:lnTo>
                <a:lnTo>
                  <a:pt x="2500" y="696"/>
                </a:lnTo>
                <a:lnTo>
                  <a:pt x="2512" y="684"/>
                </a:lnTo>
                <a:lnTo>
                  <a:pt x="2522" y="672"/>
                </a:lnTo>
                <a:lnTo>
                  <a:pt x="2526" y="664"/>
                </a:lnTo>
                <a:lnTo>
                  <a:pt x="2530" y="658"/>
                </a:lnTo>
                <a:lnTo>
                  <a:pt x="2530" y="654"/>
                </a:lnTo>
                <a:lnTo>
                  <a:pt x="2530" y="648"/>
                </a:lnTo>
                <a:lnTo>
                  <a:pt x="2526" y="644"/>
                </a:lnTo>
                <a:lnTo>
                  <a:pt x="2522" y="642"/>
                </a:lnTo>
                <a:lnTo>
                  <a:pt x="2512" y="636"/>
                </a:lnTo>
                <a:lnTo>
                  <a:pt x="2500" y="634"/>
                </a:lnTo>
                <a:lnTo>
                  <a:pt x="2486" y="632"/>
                </a:lnTo>
                <a:lnTo>
                  <a:pt x="2474" y="632"/>
                </a:lnTo>
                <a:lnTo>
                  <a:pt x="2466" y="634"/>
                </a:lnTo>
                <a:lnTo>
                  <a:pt x="2450" y="640"/>
                </a:lnTo>
                <a:lnTo>
                  <a:pt x="2436" y="646"/>
                </a:lnTo>
                <a:lnTo>
                  <a:pt x="2432" y="646"/>
                </a:lnTo>
                <a:lnTo>
                  <a:pt x="2428" y="646"/>
                </a:lnTo>
                <a:lnTo>
                  <a:pt x="2428" y="644"/>
                </a:lnTo>
                <a:lnTo>
                  <a:pt x="2430" y="638"/>
                </a:lnTo>
                <a:lnTo>
                  <a:pt x="2432" y="632"/>
                </a:lnTo>
                <a:lnTo>
                  <a:pt x="2430" y="630"/>
                </a:lnTo>
                <a:lnTo>
                  <a:pt x="2424" y="628"/>
                </a:lnTo>
                <a:lnTo>
                  <a:pt x="2420" y="626"/>
                </a:lnTo>
                <a:lnTo>
                  <a:pt x="2414" y="626"/>
                </a:lnTo>
                <a:lnTo>
                  <a:pt x="2412" y="624"/>
                </a:lnTo>
                <a:lnTo>
                  <a:pt x="2410" y="622"/>
                </a:lnTo>
                <a:lnTo>
                  <a:pt x="2414" y="618"/>
                </a:lnTo>
                <a:lnTo>
                  <a:pt x="2418" y="612"/>
                </a:lnTo>
                <a:lnTo>
                  <a:pt x="2418" y="610"/>
                </a:lnTo>
                <a:lnTo>
                  <a:pt x="2416" y="608"/>
                </a:lnTo>
                <a:lnTo>
                  <a:pt x="2414" y="606"/>
                </a:lnTo>
                <a:lnTo>
                  <a:pt x="2410" y="604"/>
                </a:lnTo>
                <a:lnTo>
                  <a:pt x="2406" y="600"/>
                </a:lnTo>
                <a:lnTo>
                  <a:pt x="2402" y="592"/>
                </a:lnTo>
                <a:lnTo>
                  <a:pt x="2400" y="582"/>
                </a:lnTo>
                <a:lnTo>
                  <a:pt x="2398" y="574"/>
                </a:lnTo>
                <a:lnTo>
                  <a:pt x="2394" y="568"/>
                </a:lnTo>
                <a:lnTo>
                  <a:pt x="2388" y="566"/>
                </a:lnTo>
                <a:lnTo>
                  <a:pt x="2380" y="568"/>
                </a:lnTo>
                <a:lnTo>
                  <a:pt x="2370" y="570"/>
                </a:lnTo>
                <a:lnTo>
                  <a:pt x="2358" y="576"/>
                </a:lnTo>
                <a:lnTo>
                  <a:pt x="2332" y="594"/>
                </a:lnTo>
                <a:lnTo>
                  <a:pt x="2324" y="598"/>
                </a:lnTo>
                <a:lnTo>
                  <a:pt x="2322" y="602"/>
                </a:lnTo>
                <a:lnTo>
                  <a:pt x="2320" y="604"/>
                </a:lnTo>
                <a:lnTo>
                  <a:pt x="2322" y="608"/>
                </a:lnTo>
                <a:lnTo>
                  <a:pt x="2328" y="612"/>
                </a:lnTo>
                <a:lnTo>
                  <a:pt x="2338" y="616"/>
                </a:lnTo>
                <a:lnTo>
                  <a:pt x="2350" y="620"/>
                </a:lnTo>
                <a:lnTo>
                  <a:pt x="2358" y="624"/>
                </a:lnTo>
                <a:lnTo>
                  <a:pt x="2360" y="626"/>
                </a:lnTo>
                <a:lnTo>
                  <a:pt x="2360" y="628"/>
                </a:lnTo>
                <a:lnTo>
                  <a:pt x="2358" y="632"/>
                </a:lnTo>
                <a:lnTo>
                  <a:pt x="2352" y="636"/>
                </a:lnTo>
                <a:close/>
                <a:moveTo>
                  <a:pt x="2556" y="544"/>
                </a:moveTo>
                <a:lnTo>
                  <a:pt x="2556" y="544"/>
                </a:lnTo>
                <a:lnTo>
                  <a:pt x="2566" y="544"/>
                </a:lnTo>
                <a:lnTo>
                  <a:pt x="2568" y="542"/>
                </a:lnTo>
                <a:lnTo>
                  <a:pt x="2570" y="540"/>
                </a:lnTo>
                <a:lnTo>
                  <a:pt x="2570" y="536"/>
                </a:lnTo>
                <a:lnTo>
                  <a:pt x="2568" y="532"/>
                </a:lnTo>
                <a:lnTo>
                  <a:pt x="2556" y="520"/>
                </a:lnTo>
                <a:lnTo>
                  <a:pt x="2546" y="512"/>
                </a:lnTo>
                <a:lnTo>
                  <a:pt x="2536" y="504"/>
                </a:lnTo>
                <a:lnTo>
                  <a:pt x="2526" y="500"/>
                </a:lnTo>
                <a:lnTo>
                  <a:pt x="2516" y="496"/>
                </a:lnTo>
                <a:lnTo>
                  <a:pt x="2508" y="494"/>
                </a:lnTo>
                <a:lnTo>
                  <a:pt x="2502" y="494"/>
                </a:lnTo>
                <a:lnTo>
                  <a:pt x="2500" y="496"/>
                </a:lnTo>
                <a:lnTo>
                  <a:pt x="2500" y="500"/>
                </a:lnTo>
                <a:lnTo>
                  <a:pt x="2508" y="514"/>
                </a:lnTo>
                <a:lnTo>
                  <a:pt x="2518" y="530"/>
                </a:lnTo>
                <a:lnTo>
                  <a:pt x="2524" y="536"/>
                </a:lnTo>
                <a:lnTo>
                  <a:pt x="2534" y="542"/>
                </a:lnTo>
                <a:lnTo>
                  <a:pt x="2544" y="544"/>
                </a:lnTo>
                <a:lnTo>
                  <a:pt x="2556" y="544"/>
                </a:lnTo>
                <a:close/>
                <a:moveTo>
                  <a:pt x="1828" y="630"/>
                </a:moveTo>
                <a:lnTo>
                  <a:pt x="1828" y="630"/>
                </a:lnTo>
                <a:lnTo>
                  <a:pt x="1826" y="636"/>
                </a:lnTo>
                <a:lnTo>
                  <a:pt x="1826" y="638"/>
                </a:lnTo>
                <a:lnTo>
                  <a:pt x="1828" y="640"/>
                </a:lnTo>
                <a:lnTo>
                  <a:pt x="1830" y="640"/>
                </a:lnTo>
                <a:lnTo>
                  <a:pt x="1838" y="638"/>
                </a:lnTo>
                <a:lnTo>
                  <a:pt x="1850" y="632"/>
                </a:lnTo>
                <a:lnTo>
                  <a:pt x="1856" y="628"/>
                </a:lnTo>
                <a:lnTo>
                  <a:pt x="1860" y="628"/>
                </a:lnTo>
                <a:lnTo>
                  <a:pt x="1864" y="628"/>
                </a:lnTo>
                <a:lnTo>
                  <a:pt x="1868" y="630"/>
                </a:lnTo>
                <a:lnTo>
                  <a:pt x="1874" y="634"/>
                </a:lnTo>
                <a:lnTo>
                  <a:pt x="1880" y="636"/>
                </a:lnTo>
                <a:lnTo>
                  <a:pt x="1886" y="636"/>
                </a:lnTo>
                <a:lnTo>
                  <a:pt x="1892" y="636"/>
                </a:lnTo>
                <a:lnTo>
                  <a:pt x="1896" y="632"/>
                </a:lnTo>
                <a:lnTo>
                  <a:pt x="1900" y="626"/>
                </a:lnTo>
                <a:lnTo>
                  <a:pt x="1902" y="626"/>
                </a:lnTo>
                <a:lnTo>
                  <a:pt x="1904" y="626"/>
                </a:lnTo>
                <a:lnTo>
                  <a:pt x="1908" y="634"/>
                </a:lnTo>
                <a:lnTo>
                  <a:pt x="1914" y="642"/>
                </a:lnTo>
                <a:lnTo>
                  <a:pt x="1920" y="646"/>
                </a:lnTo>
                <a:lnTo>
                  <a:pt x="1926" y="650"/>
                </a:lnTo>
                <a:lnTo>
                  <a:pt x="1934" y="650"/>
                </a:lnTo>
                <a:lnTo>
                  <a:pt x="1940" y="648"/>
                </a:lnTo>
                <a:lnTo>
                  <a:pt x="1946" y="642"/>
                </a:lnTo>
                <a:lnTo>
                  <a:pt x="1950" y="636"/>
                </a:lnTo>
                <a:lnTo>
                  <a:pt x="1952" y="624"/>
                </a:lnTo>
                <a:lnTo>
                  <a:pt x="1952" y="616"/>
                </a:lnTo>
                <a:lnTo>
                  <a:pt x="1954" y="614"/>
                </a:lnTo>
                <a:lnTo>
                  <a:pt x="1960" y="622"/>
                </a:lnTo>
                <a:lnTo>
                  <a:pt x="1964" y="626"/>
                </a:lnTo>
                <a:lnTo>
                  <a:pt x="1968" y="626"/>
                </a:lnTo>
                <a:lnTo>
                  <a:pt x="1970" y="626"/>
                </a:lnTo>
                <a:lnTo>
                  <a:pt x="1974" y="624"/>
                </a:lnTo>
                <a:lnTo>
                  <a:pt x="1978" y="620"/>
                </a:lnTo>
                <a:lnTo>
                  <a:pt x="1988" y="606"/>
                </a:lnTo>
                <a:lnTo>
                  <a:pt x="1994" y="594"/>
                </a:lnTo>
                <a:lnTo>
                  <a:pt x="1996" y="586"/>
                </a:lnTo>
                <a:lnTo>
                  <a:pt x="1996" y="580"/>
                </a:lnTo>
                <a:lnTo>
                  <a:pt x="1998" y="578"/>
                </a:lnTo>
                <a:lnTo>
                  <a:pt x="2000" y="576"/>
                </a:lnTo>
                <a:lnTo>
                  <a:pt x="2014" y="570"/>
                </a:lnTo>
                <a:lnTo>
                  <a:pt x="2020" y="568"/>
                </a:lnTo>
                <a:lnTo>
                  <a:pt x="2022" y="568"/>
                </a:lnTo>
                <a:lnTo>
                  <a:pt x="2024" y="570"/>
                </a:lnTo>
                <a:lnTo>
                  <a:pt x="2022" y="576"/>
                </a:lnTo>
                <a:lnTo>
                  <a:pt x="2020" y="582"/>
                </a:lnTo>
                <a:lnTo>
                  <a:pt x="2020" y="590"/>
                </a:lnTo>
                <a:lnTo>
                  <a:pt x="2020" y="600"/>
                </a:lnTo>
                <a:lnTo>
                  <a:pt x="2022" y="602"/>
                </a:lnTo>
                <a:lnTo>
                  <a:pt x="2024" y="606"/>
                </a:lnTo>
                <a:lnTo>
                  <a:pt x="2030" y="608"/>
                </a:lnTo>
                <a:lnTo>
                  <a:pt x="2036" y="610"/>
                </a:lnTo>
                <a:lnTo>
                  <a:pt x="2050" y="612"/>
                </a:lnTo>
                <a:lnTo>
                  <a:pt x="2056" y="610"/>
                </a:lnTo>
                <a:lnTo>
                  <a:pt x="2060" y="608"/>
                </a:lnTo>
                <a:lnTo>
                  <a:pt x="2060" y="602"/>
                </a:lnTo>
                <a:lnTo>
                  <a:pt x="2058" y="598"/>
                </a:lnTo>
                <a:lnTo>
                  <a:pt x="2058" y="594"/>
                </a:lnTo>
                <a:lnTo>
                  <a:pt x="2060" y="590"/>
                </a:lnTo>
                <a:lnTo>
                  <a:pt x="2068" y="588"/>
                </a:lnTo>
                <a:lnTo>
                  <a:pt x="2090" y="584"/>
                </a:lnTo>
                <a:lnTo>
                  <a:pt x="2098" y="580"/>
                </a:lnTo>
                <a:lnTo>
                  <a:pt x="2104" y="576"/>
                </a:lnTo>
                <a:lnTo>
                  <a:pt x="2108" y="572"/>
                </a:lnTo>
                <a:lnTo>
                  <a:pt x="2108" y="566"/>
                </a:lnTo>
                <a:lnTo>
                  <a:pt x="2104" y="560"/>
                </a:lnTo>
                <a:lnTo>
                  <a:pt x="2094" y="552"/>
                </a:lnTo>
                <a:lnTo>
                  <a:pt x="2088" y="550"/>
                </a:lnTo>
                <a:lnTo>
                  <a:pt x="2086" y="548"/>
                </a:lnTo>
                <a:lnTo>
                  <a:pt x="2086" y="544"/>
                </a:lnTo>
                <a:lnTo>
                  <a:pt x="2088" y="542"/>
                </a:lnTo>
                <a:lnTo>
                  <a:pt x="2094" y="538"/>
                </a:lnTo>
                <a:lnTo>
                  <a:pt x="2102" y="536"/>
                </a:lnTo>
                <a:lnTo>
                  <a:pt x="2110" y="532"/>
                </a:lnTo>
                <a:lnTo>
                  <a:pt x="2114" y="530"/>
                </a:lnTo>
                <a:lnTo>
                  <a:pt x="2114" y="528"/>
                </a:lnTo>
                <a:lnTo>
                  <a:pt x="2112" y="524"/>
                </a:lnTo>
                <a:lnTo>
                  <a:pt x="2102" y="520"/>
                </a:lnTo>
                <a:lnTo>
                  <a:pt x="2080" y="512"/>
                </a:lnTo>
                <a:lnTo>
                  <a:pt x="2074" y="510"/>
                </a:lnTo>
                <a:lnTo>
                  <a:pt x="2068" y="512"/>
                </a:lnTo>
                <a:lnTo>
                  <a:pt x="2064" y="512"/>
                </a:lnTo>
                <a:lnTo>
                  <a:pt x="2060" y="516"/>
                </a:lnTo>
                <a:lnTo>
                  <a:pt x="2052" y="524"/>
                </a:lnTo>
                <a:lnTo>
                  <a:pt x="2050" y="526"/>
                </a:lnTo>
                <a:lnTo>
                  <a:pt x="2046" y="528"/>
                </a:lnTo>
                <a:lnTo>
                  <a:pt x="2038" y="528"/>
                </a:lnTo>
                <a:lnTo>
                  <a:pt x="2016" y="522"/>
                </a:lnTo>
                <a:lnTo>
                  <a:pt x="2002" y="522"/>
                </a:lnTo>
                <a:lnTo>
                  <a:pt x="1984" y="526"/>
                </a:lnTo>
                <a:lnTo>
                  <a:pt x="1974" y="528"/>
                </a:lnTo>
                <a:lnTo>
                  <a:pt x="1964" y="534"/>
                </a:lnTo>
                <a:lnTo>
                  <a:pt x="1954" y="540"/>
                </a:lnTo>
                <a:lnTo>
                  <a:pt x="1942" y="548"/>
                </a:lnTo>
                <a:lnTo>
                  <a:pt x="1926" y="562"/>
                </a:lnTo>
                <a:lnTo>
                  <a:pt x="1916" y="568"/>
                </a:lnTo>
                <a:lnTo>
                  <a:pt x="1908" y="572"/>
                </a:lnTo>
                <a:lnTo>
                  <a:pt x="1904" y="574"/>
                </a:lnTo>
                <a:lnTo>
                  <a:pt x="1896" y="576"/>
                </a:lnTo>
                <a:lnTo>
                  <a:pt x="1890" y="580"/>
                </a:lnTo>
                <a:lnTo>
                  <a:pt x="1882" y="588"/>
                </a:lnTo>
                <a:lnTo>
                  <a:pt x="1872" y="596"/>
                </a:lnTo>
                <a:lnTo>
                  <a:pt x="1864" y="600"/>
                </a:lnTo>
                <a:lnTo>
                  <a:pt x="1858" y="600"/>
                </a:lnTo>
                <a:lnTo>
                  <a:pt x="1852" y="600"/>
                </a:lnTo>
                <a:lnTo>
                  <a:pt x="1848" y="598"/>
                </a:lnTo>
                <a:lnTo>
                  <a:pt x="1842" y="598"/>
                </a:lnTo>
                <a:lnTo>
                  <a:pt x="1834" y="600"/>
                </a:lnTo>
                <a:lnTo>
                  <a:pt x="1826" y="608"/>
                </a:lnTo>
                <a:lnTo>
                  <a:pt x="1818" y="616"/>
                </a:lnTo>
                <a:lnTo>
                  <a:pt x="1816" y="620"/>
                </a:lnTo>
                <a:lnTo>
                  <a:pt x="1816" y="622"/>
                </a:lnTo>
                <a:lnTo>
                  <a:pt x="1818" y="624"/>
                </a:lnTo>
                <a:lnTo>
                  <a:pt x="1826" y="626"/>
                </a:lnTo>
                <a:lnTo>
                  <a:pt x="1828" y="628"/>
                </a:lnTo>
                <a:lnTo>
                  <a:pt x="1828" y="630"/>
                </a:lnTo>
                <a:close/>
                <a:moveTo>
                  <a:pt x="2226" y="448"/>
                </a:moveTo>
                <a:lnTo>
                  <a:pt x="2226" y="448"/>
                </a:lnTo>
                <a:lnTo>
                  <a:pt x="2232" y="448"/>
                </a:lnTo>
                <a:lnTo>
                  <a:pt x="2240" y="448"/>
                </a:lnTo>
                <a:lnTo>
                  <a:pt x="2268" y="452"/>
                </a:lnTo>
                <a:lnTo>
                  <a:pt x="2278" y="452"/>
                </a:lnTo>
                <a:lnTo>
                  <a:pt x="2282" y="450"/>
                </a:lnTo>
                <a:lnTo>
                  <a:pt x="2290" y="448"/>
                </a:lnTo>
                <a:lnTo>
                  <a:pt x="2314" y="450"/>
                </a:lnTo>
                <a:lnTo>
                  <a:pt x="2330" y="450"/>
                </a:lnTo>
                <a:lnTo>
                  <a:pt x="2346" y="450"/>
                </a:lnTo>
                <a:lnTo>
                  <a:pt x="2358" y="448"/>
                </a:lnTo>
                <a:lnTo>
                  <a:pt x="2366" y="444"/>
                </a:lnTo>
                <a:lnTo>
                  <a:pt x="2368" y="440"/>
                </a:lnTo>
                <a:lnTo>
                  <a:pt x="2368" y="436"/>
                </a:lnTo>
                <a:lnTo>
                  <a:pt x="2368" y="434"/>
                </a:lnTo>
                <a:lnTo>
                  <a:pt x="2360" y="428"/>
                </a:lnTo>
                <a:lnTo>
                  <a:pt x="2344" y="422"/>
                </a:lnTo>
                <a:lnTo>
                  <a:pt x="2328" y="416"/>
                </a:lnTo>
                <a:lnTo>
                  <a:pt x="2314" y="414"/>
                </a:lnTo>
                <a:lnTo>
                  <a:pt x="2302" y="416"/>
                </a:lnTo>
                <a:lnTo>
                  <a:pt x="2292" y="418"/>
                </a:lnTo>
                <a:lnTo>
                  <a:pt x="2270" y="426"/>
                </a:lnTo>
                <a:lnTo>
                  <a:pt x="2258" y="430"/>
                </a:lnTo>
                <a:lnTo>
                  <a:pt x="2242" y="432"/>
                </a:lnTo>
                <a:lnTo>
                  <a:pt x="2228" y="434"/>
                </a:lnTo>
                <a:lnTo>
                  <a:pt x="2216" y="438"/>
                </a:lnTo>
                <a:lnTo>
                  <a:pt x="2210" y="442"/>
                </a:lnTo>
                <a:lnTo>
                  <a:pt x="2206" y="446"/>
                </a:lnTo>
                <a:lnTo>
                  <a:pt x="2208" y="450"/>
                </a:lnTo>
                <a:lnTo>
                  <a:pt x="2210" y="450"/>
                </a:lnTo>
                <a:lnTo>
                  <a:pt x="2218" y="450"/>
                </a:lnTo>
                <a:lnTo>
                  <a:pt x="2226" y="448"/>
                </a:lnTo>
                <a:close/>
                <a:moveTo>
                  <a:pt x="2308" y="518"/>
                </a:moveTo>
                <a:lnTo>
                  <a:pt x="2308" y="518"/>
                </a:lnTo>
                <a:lnTo>
                  <a:pt x="2322" y="516"/>
                </a:lnTo>
                <a:lnTo>
                  <a:pt x="2332" y="512"/>
                </a:lnTo>
                <a:lnTo>
                  <a:pt x="2338" y="508"/>
                </a:lnTo>
                <a:lnTo>
                  <a:pt x="2340" y="502"/>
                </a:lnTo>
                <a:lnTo>
                  <a:pt x="2340" y="498"/>
                </a:lnTo>
                <a:lnTo>
                  <a:pt x="2336" y="494"/>
                </a:lnTo>
                <a:lnTo>
                  <a:pt x="2328" y="490"/>
                </a:lnTo>
                <a:lnTo>
                  <a:pt x="2316" y="488"/>
                </a:lnTo>
                <a:lnTo>
                  <a:pt x="2308" y="488"/>
                </a:lnTo>
                <a:lnTo>
                  <a:pt x="2306" y="486"/>
                </a:lnTo>
                <a:lnTo>
                  <a:pt x="2320" y="484"/>
                </a:lnTo>
                <a:lnTo>
                  <a:pt x="2340" y="480"/>
                </a:lnTo>
                <a:lnTo>
                  <a:pt x="2350" y="476"/>
                </a:lnTo>
                <a:lnTo>
                  <a:pt x="2356" y="470"/>
                </a:lnTo>
                <a:lnTo>
                  <a:pt x="2356" y="468"/>
                </a:lnTo>
                <a:lnTo>
                  <a:pt x="2356" y="466"/>
                </a:lnTo>
                <a:lnTo>
                  <a:pt x="2350" y="464"/>
                </a:lnTo>
                <a:lnTo>
                  <a:pt x="2340" y="462"/>
                </a:lnTo>
                <a:lnTo>
                  <a:pt x="2326" y="462"/>
                </a:lnTo>
                <a:lnTo>
                  <a:pt x="2292" y="466"/>
                </a:lnTo>
                <a:lnTo>
                  <a:pt x="2252" y="472"/>
                </a:lnTo>
                <a:lnTo>
                  <a:pt x="2220" y="478"/>
                </a:lnTo>
                <a:lnTo>
                  <a:pt x="2212" y="482"/>
                </a:lnTo>
                <a:lnTo>
                  <a:pt x="2206" y="484"/>
                </a:lnTo>
                <a:lnTo>
                  <a:pt x="2204" y="488"/>
                </a:lnTo>
                <a:lnTo>
                  <a:pt x="2204" y="494"/>
                </a:lnTo>
                <a:lnTo>
                  <a:pt x="2210" y="508"/>
                </a:lnTo>
                <a:lnTo>
                  <a:pt x="2216" y="516"/>
                </a:lnTo>
                <a:lnTo>
                  <a:pt x="2224" y="522"/>
                </a:lnTo>
                <a:lnTo>
                  <a:pt x="2236" y="524"/>
                </a:lnTo>
                <a:lnTo>
                  <a:pt x="2248" y="526"/>
                </a:lnTo>
                <a:lnTo>
                  <a:pt x="2278" y="524"/>
                </a:lnTo>
                <a:lnTo>
                  <a:pt x="2308" y="518"/>
                </a:lnTo>
                <a:close/>
                <a:moveTo>
                  <a:pt x="2768" y="590"/>
                </a:moveTo>
                <a:lnTo>
                  <a:pt x="2768" y="590"/>
                </a:lnTo>
                <a:lnTo>
                  <a:pt x="2762" y="586"/>
                </a:lnTo>
                <a:lnTo>
                  <a:pt x="2756" y="584"/>
                </a:lnTo>
                <a:lnTo>
                  <a:pt x="2742" y="582"/>
                </a:lnTo>
                <a:lnTo>
                  <a:pt x="2728" y="584"/>
                </a:lnTo>
                <a:lnTo>
                  <a:pt x="2712" y="588"/>
                </a:lnTo>
                <a:lnTo>
                  <a:pt x="2706" y="590"/>
                </a:lnTo>
                <a:lnTo>
                  <a:pt x="2704" y="592"/>
                </a:lnTo>
                <a:lnTo>
                  <a:pt x="2704" y="596"/>
                </a:lnTo>
                <a:lnTo>
                  <a:pt x="2710" y="602"/>
                </a:lnTo>
                <a:lnTo>
                  <a:pt x="2726" y="618"/>
                </a:lnTo>
                <a:lnTo>
                  <a:pt x="2748" y="640"/>
                </a:lnTo>
                <a:lnTo>
                  <a:pt x="2728" y="630"/>
                </a:lnTo>
                <a:lnTo>
                  <a:pt x="2714" y="620"/>
                </a:lnTo>
                <a:lnTo>
                  <a:pt x="2706" y="614"/>
                </a:lnTo>
                <a:lnTo>
                  <a:pt x="2702" y="608"/>
                </a:lnTo>
                <a:lnTo>
                  <a:pt x="2698" y="604"/>
                </a:lnTo>
                <a:lnTo>
                  <a:pt x="2696" y="600"/>
                </a:lnTo>
                <a:lnTo>
                  <a:pt x="2688" y="598"/>
                </a:lnTo>
                <a:lnTo>
                  <a:pt x="2678" y="598"/>
                </a:lnTo>
                <a:lnTo>
                  <a:pt x="2666" y="598"/>
                </a:lnTo>
                <a:lnTo>
                  <a:pt x="2656" y="600"/>
                </a:lnTo>
                <a:lnTo>
                  <a:pt x="2652" y="602"/>
                </a:lnTo>
                <a:lnTo>
                  <a:pt x="2650" y="604"/>
                </a:lnTo>
                <a:lnTo>
                  <a:pt x="2652" y="610"/>
                </a:lnTo>
                <a:lnTo>
                  <a:pt x="2656" y="616"/>
                </a:lnTo>
                <a:lnTo>
                  <a:pt x="2670" y="632"/>
                </a:lnTo>
                <a:lnTo>
                  <a:pt x="2680" y="642"/>
                </a:lnTo>
                <a:lnTo>
                  <a:pt x="2680" y="644"/>
                </a:lnTo>
                <a:lnTo>
                  <a:pt x="2676" y="642"/>
                </a:lnTo>
                <a:lnTo>
                  <a:pt x="2666" y="638"/>
                </a:lnTo>
                <a:lnTo>
                  <a:pt x="2660" y="640"/>
                </a:lnTo>
                <a:lnTo>
                  <a:pt x="2656" y="642"/>
                </a:lnTo>
                <a:lnTo>
                  <a:pt x="2650" y="646"/>
                </a:lnTo>
                <a:lnTo>
                  <a:pt x="2644" y="648"/>
                </a:lnTo>
                <a:lnTo>
                  <a:pt x="2632" y="654"/>
                </a:lnTo>
                <a:lnTo>
                  <a:pt x="2628" y="656"/>
                </a:lnTo>
                <a:lnTo>
                  <a:pt x="2624" y="658"/>
                </a:lnTo>
                <a:lnTo>
                  <a:pt x="2624" y="662"/>
                </a:lnTo>
                <a:lnTo>
                  <a:pt x="2628" y="666"/>
                </a:lnTo>
                <a:lnTo>
                  <a:pt x="2632" y="668"/>
                </a:lnTo>
                <a:lnTo>
                  <a:pt x="2636" y="670"/>
                </a:lnTo>
                <a:lnTo>
                  <a:pt x="2652" y="670"/>
                </a:lnTo>
                <a:lnTo>
                  <a:pt x="2670" y="668"/>
                </a:lnTo>
                <a:lnTo>
                  <a:pt x="2690" y="664"/>
                </a:lnTo>
                <a:lnTo>
                  <a:pt x="2730" y="658"/>
                </a:lnTo>
                <a:lnTo>
                  <a:pt x="2748" y="656"/>
                </a:lnTo>
                <a:lnTo>
                  <a:pt x="2760" y="656"/>
                </a:lnTo>
                <a:lnTo>
                  <a:pt x="2766" y="656"/>
                </a:lnTo>
                <a:lnTo>
                  <a:pt x="2762" y="658"/>
                </a:lnTo>
                <a:lnTo>
                  <a:pt x="2742" y="664"/>
                </a:lnTo>
                <a:lnTo>
                  <a:pt x="2730" y="670"/>
                </a:lnTo>
                <a:lnTo>
                  <a:pt x="2720" y="674"/>
                </a:lnTo>
                <a:lnTo>
                  <a:pt x="2718" y="676"/>
                </a:lnTo>
                <a:lnTo>
                  <a:pt x="2716" y="680"/>
                </a:lnTo>
                <a:lnTo>
                  <a:pt x="2716" y="682"/>
                </a:lnTo>
                <a:lnTo>
                  <a:pt x="2718" y="686"/>
                </a:lnTo>
                <a:lnTo>
                  <a:pt x="2722" y="694"/>
                </a:lnTo>
                <a:lnTo>
                  <a:pt x="2724" y="700"/>
                </a:lnTo>
                <a:lnTo>
                  <a:pt x="2728" y="712"/>
                </a:lnTo>
                <a:lnTo>
                  <a:pt x="2730" y="716"/>
                </a:lnTo>
                <a:lnTo>
                  <a:pt x="2734" y="716"/>
                </a:lnTo>
                <a:lnTo>
                  <a:pt x="2740" y="716"/>
                </a:lnTo>
                <a:lnTo>
                  <a:pt x="2752" y="712"/>
                </a:lnTo>
                <a:lnTo>
                  <a:pt x="2760" y="710"/>
                </a:lnTo>
                <a:lnTo>
                  <a:pt x="2768" y="708"/>
                </a:lnTo>
                <a:lnTo>
                  <a:pt x="2790" y="710"/>
                </a:lnTo>
                <a:lnTo>
                  <a:pt x="2808" y="712"/>
                </a:lnTo>
                <a:lnTo>
                  <a:pt x="2824" y="708"/>
                </a:lnTo>
                <a:lnTo>
                  <a:pt x="2830" y="706"/>
                </a:lnTo>
                <a:lnTo>
                  <a:pt x="2834" y="702"/>
                </a:lnTo>
                <a:lnTo>
                  <a:pt x="2834" y="698"/>
                </a:lnTo>
                <a:lnTo>
                  <a:pt x="2832" y="692"/>
                </a:lnTo>
                <a:lnTo>
                  <a:pt x="2826" y="680"/>
                </a:lnTo>
                <a:lnTo>
                  <a:pt x="2826" y="670"/>
                </a:lnTo>
                <a:lnTo>
                  <a:pt x="2826" y="668"/>
                </a:lnTo>
                <a:lnTo>
                  <a:pt x="2830" y="668"/>
                </a:lnTo>
                <a:lnTo>
                  <a:pt x="2834" y="668"/>
                </a:lnTo>
                <a:lnTo>
                  <a:pt x="2840" y="672"/>
                </a:lnTo>
                <a:lnTo>
                  <a:pt x="2848" y="678"/>
                </a:lnTo>
                <a:lnTo>
                  <a:pt x="2850" y="678"/>
                </a:lnTo>
                <a:lnTo>
                  <a:pt x="2852" y="676"/>
                </a:lnTo>
                <a:lnTo>
                  <a:pt x="2848" y="668"/>
                </a:lnTo>
                <a:lnTo>
                  <a:pt x="2842" y="656"/>
                </a:lnTo>
                <a:lnTo>
                  <a:pt x="2838" y="648"/>
                </a:lnTo>
                <a:lnTo>
                  <a:pt x="2836" y="638"/>
                </a:lnTo>
                <a:lnTo>
                  <a:pt x="2834" y="618"/>
                </a:lnTo>
                <a:lnTo>
                  <a:pt x="2832" y="608"/>
                </a:lnTo>
                <a:lnTo>
                  <a:pt x="2828" y="598"/>
                </a:lnTo>
                <a:lnTo>
                  <a:pt x="2820" y="590"/>
                </a:lnTo>
                <a:lnTo>
                  <a:pt x="2808" y="582"/>
                </a:lnTo>
                <a:lnTo>
                  <a:pt x="2796" y="578"/>
                </a:lnTo>
                <a:lnTo>
                  <a:pt x="2788" y="578"/>
                </a:lnTo>
                <a:lnTo>
                  <a:pt x="2784" y="582"/>
                </a:lnTo>
                <a:lnTo>
                  <a:pt x="2780" y="586"/>
                </a:lnTo>
                <a:lnTo>
                  <a:pt x="2776" y="592"/>
                </a:lnTo>
                <a:lnTo>
                  <a:pt x="2774" y="594"/>
                </a:lnTo>
                <a:lnTo>
                  <a:pt x="2768" y="590"/>
                </a:lnTo>
                <a:close/>
                <a:moveTo>
                  <a:pt x="3556" y="1666"/>
                </a:moveTo>
                <a:lnTo>
                  <a:pt x="3556" y="1666"/>
                </a:lnTo>
                <a:lnTo>
                  <a:pt x="3562" y="1664"/>
                </a:lnTo>
                <a:lnTo>
                  <a:pt x="3566" y="1656"/>
                </a:lnTo>
                <a:lnTo>
                  <a:pt x="3570" y="1646"/>
                </a:lnTo>
                <a:lnTo>
                  <a:pt x="3572" y="1636"/>
                </a:lnTo>
                <a:lnTo>
                  <a:pt x="3572" y="1626"/>
                </a:lnTo>
                <a:lnTo>
                  <a:pt x="3570" y="1618"/>
                </a:lnTo>
                <a:lnTo>
                  <a:pt x="3568" y="1614"/>
                </a:lnTo>
                <a:lnTo>
                  <a:pt x="3564" y="1614"/>
                </a:lnTo>
                <a:lnTo>
                  <a:pt x="3560" y="1612"/>
                </a:lnTo>
                <a:lnTo>
                  <a:pt x="3554" y="1614"/>
                </a:lnTo>
                <a:lnTo>
                  <a:pt x="3550" y="1616"/>
                </a:lnTo>
                <a:lnTo>
                  <a:pt x="3546" y="1618"/>
                </a:lnTo>
                <a:lnTo>
                  <a:pt x="3540" y="1626"/>
                </a:lnTo>
                <a:lnTo>
                  <a:pt x="3538" y="1634"/>
                </a:lnTo>
                <a:lnTo>
                  <a:pt x="3538" y="1644"/>
                </a:lnTo>
                <a:lnTo>
                  <a:pt x="3540" y="1654"/>
                </a:lnTo>
                <a:lnTo>
                  <a:pt x="3546" y="1660"/>
                </a:lnTo>
                <a:lnTo>
                  <a:pt x="3550" y="1666"/>
                </a:lnTo>
                <a:lnTo>
                  <a:pt x="3556" y="1666"/>
                </a:lnTo>
                <a:close/>
                <a:moveTo>
                  <a:pt x="2980" y="518"/>
                </a:moveTo>
                <a:lnTo>
                  <a:pt x="2980" y="518"/>
                </a:lnTo>
                <a:lnTo>
                  <a:pt x="2998" y="516"/>
                </a:lnTo>
                <a:lnTo>
                  <a:pt x="3008" y="514"/>
                </a:lnTo>
                <a:lnTo>
                  <a:pt x="3014" y="510"/>
                </a:lnTo>
                <a:lnTo>
                  <a:pt x="3014" y="508"/>
                </a:lnTo>
                <a:lnTo>
                  <a:pt x="3014" y="506"/>
                </a:lnTo>
                <a:lnTo>
                  <a:pt x="3010" y="502"/>
                </a:lnTo>
                <a:lnTo>
                  <a:pt x="3000" y="496"/>
                </a:lnTo>
                <a:lnTo>
                  <a:pt x="2988" y="494"/>
                </a:lnTo>
                <a:lnTo>
                  <a:pt x="2972" y="492"/>
                </a:lnTo>
                <a:lnTo>
                  <a:pt x="2938" y="490"/>
                </a:lnTo>
                <a:lnTo>
                  <a:pt x="2912" y="492"/>
                </a:lnTo>
                <a:lnTo>
                  <a:pt x="2902" y="494"/>
                </a:lnTo>
                <a:lnTo>
                  <a:pt x="2894" y="498"/>
                </a:lnTo>
                <a:lnTo>
                  <a:pt x="2890" y="502"/>
                </a:lnTo>
                <a:lnTo>
                  <a:pt x="2888" y="508"/>
                </a:lnTo>
                <a:lnTo>
                  <a:pt x="2890" y="512"/>
                </a:lnTo>
                <a:lnTo>
                  <a:pt x="2896" y="516"/>
                </a:lnTo>
                <a:lnTo>
                  <a:pt x="2904" y="518"/>
                </a:lnTo>
                <a:lnTo>
                  <a:pt x="2914" y="518"/>
                </a:lnTo>
                <a:lnTo>
                  <a:pt x="2944" y="518"/>
                </a:lnTo>
                <a:lnTo>
                  <a:pt x="2980" y="518"/>
                </a:lnTo>
                <a:close/>
                <a:moveTo>
                  <a:pt x="2546" y="696"/>
                </a:moveTo>
                <a:lnTo>
                  <a:pt x="2546" y="696"/>
                </a:lnTo>
                <a:lnTo>
                  <a:pt x="2546" y="700"/>
                </a:lnTo>
                <a:lnTo>
                  <a:pt x="2548" y="704"/>
                </a:lnTo>
                <a:lnTo>
                  <a:pt x="2554" y="708"/>
                </a:lnTo>
                <a:lnTo>
                  <a:pt x="2562" y="710"/>
                </a:lnTo>
                <a:lnTo>
                  <a:pt x="2572" y="710"/>
                </a:lnTo>
                <a:lnTo>
                  <a:pt x="2580" y="708"/>
                </a:lnTo>
                <a:lnTo>
                  <a:pt x="2588" y="704"/>
                </a:lnTo>
                <a:lnTo>
                  <a:pt x="2594" y="700"/>
                </a:lnTo>
                <a:lnTo>
                  <a:pt x="2594" y="698"/>
                </a:lnTo>
                <a:lnTo>
                  <a:pt x="2594" y="694"/>
                </a:lnTo>
                <a:lnTo>
                  <a:pt x="2590" y="690"/>
                </a:lnTo>
                <a:lnTo>
                  <a:pt x="2584" y="684"/>
                </a:lnTo>
                <a:lnTo>
                  <a:pt x="2576" y="680"/>
                </a:lnTo>
                <a:lnTo>
                  <a:pt x="2568" y="678"/>
                </a:lnTo>
                <a:lnTo>
                  <a:pt x="2560" y="678"/>
                </a:lnTo>
                <a:lnTo>
                  <a:pt x="2552" y="680"/>
                </a:lnTo>
                <a:lnTo>
                  <a:pt x="2548" y="686"/>
                </a:lnTo>
                <a:lnTo>
                  <a:pt x="2546" y="696"/>
                </a:lnTo>
                <a:close/>
                <a:moveTo>
                  <a:pt x="2018" y="630"/>
                </a:moveTo>
                <a:lnTo>
                  <a:pt x="2018" y="630"/>
                </a:lnTo>
                <a:lnTo>
                  <a:pt x="1994" y="640"/>
                </a:lnTo>
                <a:lnTo>
                  <a:pt x="1972" y="654"/>
                </a:lnTo>
                <a:lnTo>
                  <a:pt x="1966" y="660"/>
                </a:lnTo>
                <a:lnTo>
                  <a:pt x="1964" y="666"/>
                </a:lnTo>
                <a:lnTo>
                  <a:pt x="1964" y="668"/>
                </a:lnTo>
                <a:lnTo>
                  <a:pt x="1966" y="670"/>
                </a:lnTo>
                <a:lnTo>
                  <a:pt x="1978" y="672"/>
                </a:lnTo>
                <a:lnTo>
                  <a:pt x="1984" y="672"/>
                </a:lnTo>
                <a:lnTo>
                  <a:pt x="1992" y="670"/>
                </a:lnTo>
                <a:lnTo>
                  <a:pt x="2002" y="666"/>
                </a:lnTo>
                <a:lnTo>
                  <a:pt x="2012" y="658"/>
                </a:lnTo>
                <a:lnTo>
                  <a:pt x="2020" y="648"/>
                </a:lnTo>
                <a:lnTo>
                  <a:pt x="2026" y="640"/>
                </a:lnTo>
                <a:lnTo>
                  <a:pt x="2026" y="634"/>
                </a:lnTo>
                <a:lnTo>
                  <a:pt x="2026" y="630"/>
                </a:lnTo>
                <a:lnTo>
                  <a:pt x="2024" y="630"/>
                </a:lnTo>
                <a:lnTo>
                  <a:pt x="2022" y="630"/>
                </a:lnTo>
                <a:lnTo>
                  <a:pt x="2018" y="630"/>
                </a:lnTo>
                <a:close/>
                <a:moveTo>
                  <a:pt x="2144" y="570"/>
                </a:moveTo>
                <a:lnTo>
                  <a:pt x="2144" y="570"/>
                </a:lnTo>
                <a:lnTo>
                  <a:pt x="2144" y="572"/>
                </a:lnTo>
                <a:lnTo>
                  <a:pt x="2148" y="574"/>
                </a:lnTo>
                <a:lnTo>
                  <a:pt x="2162" y="578"/>
                </a:lnTo>
                <a:lnTo>
                  <a:pt x="2182" y="578"/>
                </a:lnTo>
                <a:lnTo>
                  <a:pt x="2190" y="576"/>
                </a:lnTo>
                <a:lnTo>
                  <a:pt x="2198" y="574"/>
                </a:lnTo>
                <a:lnTo>
                  <a:pt x="2200" y="572"/>
                </a:lnTo>
                <a:lnTo>
                  <a:pt x="2200" y="570"/>
                </a:lnTo>
                <a:lnTo>
                  <a:pt x="2198" y="566"/>
                </a:lnTo>
                <a:lnTo>
                  <a:pt x="2190" y="564"/>
                </a:lnTo>
                <a:lnTo>
                  <a:pt x="2182" y="562"/>
                </a:lnTo>
                <a:lnTo>
                  <a:pt x="2170" y="562"/>
                </a:lnTo>
                <a:lnTo>
                  <a:pt x="2160" y="562"/>
                </a:lnTo>
                <a:lnTo>
                  <a:pt x="2150" y="566"/>
                </a:lnTo>
                <a:lnTo>
                  <a:pt x="2144" y="570"/>
                </a:lnTo>
                <a:close/>
                <a:moveTo>
                  <a:pt x="2180" y="496"/>
                </a:moveTo>
                <a:lnTo>
                  <a:pt x="2180" y="496"/>
                </a:lnTo>
                <a:lnTo>
                  <a:pt x="2190" y="496"/>
                </a:lnTo>
                <a:lnTo>
                  <a:pt x="2192" y="494"/>
                </a:lnTo>
                <a:lnTo>
                  <a:pt x="2192" y="492"/>
                </a:lnTo>
                <a:lnTo>
                  <a:pt x="2188" y="486"/>
                </a:lnTo>
                <a:lnTo>
                  <a:pt x="2178" y="476"/>
                </a:lnTo>
                <a:lnTo>
                  <a:pt x="2172" y="470"/>
                </a:lnTo>
                <a:lnTo>
                  <a:pt x="2166" y="468"/>
                </a:lnTo>
                <a:lnTo>
                  <a:pt x="2160" y="468"/>
                </a:lnTo>
                <a:lnTo>
                  <a:pt x="2154" y="468"/>
                </a:lnTo>
                <a:lnTo>
                  <a:pt x="2146" y="472"/>
                </a:lnTo>
                <a:lnTo>
                  <a:pt x="2138" y="476"/>
                </a:lnTo>
                <a:lnTo>
                  <a:pt x="2138" y="478"/>
                </a:lnTo>
                <a:lnTo>
                  <a:pt x="2138" y="482"/>
                </a:lnTo>
                <a:lnTo>
                  <a:pt x="2148" y="488"/>
                </a:lnTo>
                <a:lnTo>
                  <a:pt x="2162" y="494"/>
                </a:lnTo>
                <a:lnTo>
                  <a:pt x="2170" y="496"/>
                </a:lnTo>
                <a:lnTo>
                  <a:pt x="2180" y="496"/>
                </a:lnTo>
                <a:close/>
                <a:moveTo>
                  <a:pt x="2616" y="594"/>
                </a:moveTo>
                <a:lnTo>
                  <a:pt x="2616" y="594"/>
                </a:lnTo>
                <a:lnTo>
                  <a:pt x="2606" y="592"/>
                </a:lnTo>
                <a:lnTo>
                  <a:pt x="2600" y="588"/>
                </a:lnTo>
                <a:lnTo>
                  <a:pt x="2588" y="580"/>
                </a:lnTo>
                <a:lnTo>
                  <a:pt x="2584" y="578"/>
                </a:lnTo>
                <a:lnTo>
                  <a:pt x="2578" y="576"/>
                </a:lnTo>
                <a:lnTo>
                  <a:pt x="2572" y="576"/>
                </a:lnTo>
                <a:lnTo>
                  <a:pt x="2562" y="580"/>
                </a:lnTo>
                <a:lnTo>
                  <a:pt x="2556" y="584"/>
                </a:lnTo>
                <a:lnTo>
                  <a:pt x="2554" y="588"/>
                </a:lnTo>
                <a:lnTo>
                  <a:pt x="2556" y="592"/>
                </a:lnTo>
                <a:lnTo>
                  <a:pt x="2562" y="602"/>
                </a:lnTo>
                <a:lnTo>
                  <a:pt x="2566" y="606"/>
                </a:lnTo>
                <a:lnTo>
                  <a:pt x="2570" y="608"/>
                </a:lnTo>
                <a:lnTo>
                  <a:pt x="2582" y="608"/>
                </a:lnTo>
                <a:lnTo>
                  <a:pt x="2594" y="608"/>
                </a:lnTo>
                <a:lnTo>
                  <a:pt x="2606" y="606"/>
                </a:lnTo>
                <a:lnTo>
                  <a:pt x="2616" y="602"/>
                </a:lnTo>
                <a:lnTo>
                  <a:pt x="2624" y="600"/>
                </a:lnTo>
                <a:lnTo>
                  <a:pt x="2624" y="598"/>
                </a:lnTo>
                <a:lnTo>
                  <a:pt x="2624" y="596"/>
                </a:lnTo>
                <a:lnTo>
                  <a:pt x="2616" y="594"/>
                </a:lnTo>
                <a:close/>
                <a:moveTo>
                  <a:pt x="2638" y="612"/>
                </a:moveTo>
                <a:lnTo>
                  <a:pt x="2638" y="612"/>
                </a:lnTo>
                <a:lnTo>
                  <a:pt x="2630" y="610"/>
                </a:lnTo>
                <a:lnTo>
                  <a:pt x="2620" y="610"/>
                </a:lnTo>
                <a:lnTo>
                  <a:pt x="2592" y="614"/>
                </a:lnTo>
                <a:lnTo>
                  <a:pt x="2578" y="616"/>
                </a:lnTo>
                <a:lnTo>
                  <a:pt x="2568" y="620"/>
                </a:lnTo>
                <a:lnTo>
                  <a:pt x="2564" y="622"/>
                </a:lnTo>
                <a:lnTo>
                  <a:pt x="2562" y="624"/>
                </a:lnTo>
                <a:lnTo>
                  <a:pt x="2564" y="626"/>
                </a:lnTo>
                <a:lnTo>
                  <a:pt x="2570" y="628"/>
                </a:lnTo>
                <a:lnTo>
                  <a:pt x="2582" y="628"/>
                </a:lnTo>
                <a:lnTo>
                  <a:pt x="2610" y="624"/>
                </a:lnTo>
                <a:lnTo>
                  <a:pt x="2634" y="618"/>
                </a:lnTo>
                <a:lnTo>
                  <a:pt x="2638" y="616"/>
                </a:lnTo>
                <a:lnTo>
                  <a:pt x="2640" y="614"/>
                </a:lnTo>
                <a:lnTo>
                  <a:pt x="2638" y="612"/>
                </a:lnTo>
                <a:close/>
                <a:moveTo>
                  <a:pt x="2590" y="642"/>
                </a:moveTo>
                <a:lnTo>
                  <a:pt x="2590" y="642"/>
                </a:lnTo>
                <a:lnTo>
                  <a:pt x="2596" y="642"/>
                </a:lnTo>
                <a:lnTo>
                  <a:pt x="2604" y="642"/>
                </a:lnTo>
                <a:lnTo>
                  <a:pt x="2624" y="638"/>
                </a:lnTo>
                <a:lnTo>
                  <a:pt x="2640" y="632"/>
                </a:lnTo>
                <a:lnTo>
                  <a:pt x="2642" y="630"/>
                </a:lnTo>
                <a:lnTo>
                  <a:pt x="2642" y="628"/>
                </a:lnTo>
                <a:lnTo>
                  <a:pt x="2636" y="628"/>
                </a:lnTo>
                <a:lnTo>
                  <a:pt x="2628" y="628"/>
                </a:lnTo>
                <a:lnTo>
                  <a:pt x="2606" y="632"/>
                </a:lnTo>
                <a:lnTo>
                  <a:pt x="2590" y="636"/>
                </a:lnTo>
                <a:lnTo>
                  <a:pt x="2588" y="640"/>
                </a:lnTo>
                <a:lnTo>
                  <a:pt x="2590" y="642"/>
                </a:lnTo>
                <a:close/>
                <a:moveTo>
                  <a:pt x="2610" y="654"/>
                </a:moveTo>
                <a:lnTo>
                  <a:pt x="2610" y="654"/>
                </a:lnTo>
                <a:lnTo>
                  <a:pt x="2616" y="654"/>
                </a:lnTo>
                <a:lnTo>
                  <a:pt x="2622" y="652"/>
                </a:lnTo>
                <a:lnTo>
                  <a:pt x="2638" y="646"/>
                </a:lnTo>
                <a:lnTo>
                  <a:pt x="2650" y="640"/>
                </a:lnTo>
                <a:lnTo>
                  <a:pt x="2654" y="636"/>
                </a:lnTo>
                <a:lnTo>
                  <a:pt x="2652" y="636"/>
                </a:lnTo>
                <a:lnTo>
                  <a:pt x="2642" y="636"/>
                </a:lnTo>
                <a:lnTo>
                  <a:pt x="2624" y="642"/>
                </a:lnTo>
                <a:lnTo>
                  <a:pt x="2610" y="648"/>
                </a:lnTo>
                <a:lnTo>
                  <a:pt x="2608" y="652"/>
                </a:lnTo>
                <a:lnTo>
                  <a:pt x="2610" y="654"/>
                </a:lnTo>
                <a:close/>
                <a:moveTo>
                  <a:pt x="3342" y="390"/>
                </a:moveTo>
                <a:lnTo>
                  <a:pt x="3342" y="390"/>
                </a:lnTo>
                <a:lnTo>
                  <a:pt x="3342" y="386"/>
                </a:lnTo>
                <a:lnTo>
                  <a:pt x="3338" y="386"/>
                </a:lnTo>
                <a:lnTo>
                  <a:pt x="3324" y="386"/>
                </a:lnTo>
                <a:lnTo>
                  <a:pt x="3306" y="392"/>
                </a:lnTo>
                <a:lnTo>
                  <a:pt x="3298" y="396"/>
                </a:lnTo>
                <a:lnTo>
                  <a:pt x="3290" y="400"/>
                </a:lnTo>
                <a:lnTo>
                  <a:pt x="3288" y="404"/>
                </a:lnTo>
                <a:lnTo>
                  <a:pt x="3292" y="404"/>
                </a:lnTo>
                <a:lnTo>
                  <a:pt x="3308" y="402"/>
                </a:lnTo>
                <a:lnTo>
                  <a:pt x="3330" y="398"/>
                </a:lnTo>
                <a:lnTo>
                  <a:pt x="3338" y="394"/>
                </a:lnTo>
                <a:lnTo>
                  <a:pt x="3342" y="390"/>
                </a:lnTo>
                <a:close/>
                <a:moveTo>
                  <a:pt x="3480" y="2214"/>
                </a:moveTo>
                <a:lnTo>
                  <a:pt x="3480" y="2214"/>
                </a:lnTo>
                <a:lnTo>
                  <a:pt x="3504" y="2224"/>
                </a:lnTo>
                <a:lnTo>
                  <a:pt x="3514" y="2226"/>
                </a:lnTo>
                <a:lnTo>
                  <a:pt x="3518" y="2226"/>
                </a:lnTo>
                <a:lnTo>
                  <a:pt x="3520" y="2226"/>
                </a:lnTo>
                <a:lnTo>
                  <a:pt x="3522" y="2222"/>
                </a:lnTo>
                <a:lnTo>
                  <a:pt x="3522" y="2218"/>
                </a:lnTo>
                <a:lnTo>
                  <a:pt x="3516" y="2210"/>
                </a:lnTo>
                <a:lnTo>
                  <a:pt x="3506" y="2196"/>
                </a:lnTo>
                <a:lnTo>
                  <a:pt x="3498" y="2194"/>
                </a:lnTo>
                <a:lnTo>
                  <a:pt x="3486" y="2194"/>
                </a:lnTo>
                <a:lnTo>
                  <a:pt x="3474" y="2196"/>
                </a:lnTo>
                <a:lnTo>
                  <a:pt x="3470" y="2198"/>
                </a:lnTo>
                <a:lnTo>
                  <a:pt x="3466" y="2202"/>
                </a:lnTo>
                <a:lnTo>
                  <a:pt x="3466" y="2204"/>
                </a:lnTo>
                <a:lnTo>
                  <a:pt x="3466" y="2208"/>
                </a:lnTo>
                <a:lnTo>
                  <a:pt x="3480" y="2214"/>
                </a:lnTo>
                <a:close/>
                <a:moveTo>
                  <a:pt x="3576" y="2034"/>
                </a:moveTo>
                <a:lnTo>
                  <a:pt x="3576" y="2034"/>
                </a:lnTo>
                <a:lnTo>
                  <a:pt x="3580" y="2032"/>
                </a:lnTo>
                <a:lnTo>
                  <a:pt x="3582" y="2028"/>
                </a:lnTo>
                <a:lnTo>
                  <a:pt x="3586" y="2010"/>
                </a:lnTo>
                <a:lnTo>
                  <a:pt x="3588" y="2002"/>
                </a:lnTo>
                <a:lnTo>
                  <a:pt x="3588" y="1998"/>
                </a:lnTo>
                <a:lnTo>
                  <a:pt x="3582" y="1992"/>
                </a:lnTo>
                <a:lnTo>
                  <a:pt x="3578" y="1988"/>
                </a:lnTo>
                <a:lnTo>
                  <a:pt x="3576" y="1988"/>
                </a:lnTo>
                <a:lnTo>
                  <a:pt x="3574" y="1996"/>
                </a:lnTo>
                <a:lnTo>
                  <a:pt x="3570" y="2006"/>
                </a:lnTo>
                <a:lnTo>
                  <a:pt x="3568" y="2006"/>
                </a:lnTo>
                <a:lnTo>
                  <a:pt x="3568" y="2002"/>
                </a:lnTo>
                <a:lnTo>
                  <a:pt x="3568" y="1994"/>
                </a:lnTo>
                <a:lnTo>
                  <a:pt x="3568" y="1992"/>
                </a:lnTo>
                <a:lnTo>
                  <a:pt x="3566" y="1992"/>
                </a:lnTo>
                <a:lnTo>
                  <a:pt x="3566" y="1994"/>
                </a:lnTo>
                <a:lnTo>
                  <a:pt x="3566" y="1996"/>
                </a:lnTo>
                <a:lnTo>
                  <a:pt x="3566" y="2000"/>
                </a:lnTo>
                <a:lnTo>
                  <a:pt x="3566" y="2004"/>
                </a:lnTo>
                <a:lnTo>
                  <a:pt x="3564" y="2008"/>
                </a:lnTo>
                <a:lnTo>
                  <a:pt x="3560" y="2010"/>
                </a:lnTo>
                <a:lnTo>
                  <a:pt x="3558" y="2014"/>
                </a:lnTo>
                <a:lnTo>
                  <a:pt x="3554" y="2018"/>
                </a:lnTo>
                <a:lnTo>
                  <a:pt x="3546" y="2028"/>
                </a:lnTo>
                <a:lnTo>
                  <a:pt x="3546" y="2030"/>
                </a:lnTo>
                <a:lnTo>
                  <a:pt x="3546" y="2034"/>
                </a:lnTo>
                <a:lnTo>
                  <a:pt x="3548" y="2036"/>
                </a:lnTo>
                <a:lnTo>
                  <a:pt x="3550" y="2034"/>
                </a:lnTo>
                <a:lnTo>
                  <a:pt x="3558" y="2024"/>
                </a:lnTo>
                <a:lnTo>
                  <a:pt x="3564" y="2018"/>
                </a:lnTo>
                <a:lnTo>
                  <a:pt x="3564" y="2020"/>
                </a:lnTo>
                <a:lnTo>
                  <a:pt x="3562" y="2026"/>
                </a:lnTo>
                <a:lnTo>
                  <a:pt x="3556" y="2036"/>
                </a:lnTo>
                <a:lnTo>
                  <a:pt x="3562" y="2034"/>
                </a:lnTo>
                <a:lnTo>
                  <a:pt x="3566" y="2032"/>
                </a:lnTo>
                <a:lnTo>
                  <a:pt x="3568" y="2030"/>
                </a:lnTo>
                <a:lnTo>
                  <a:pt x="3572" y="2024"/>
                </a:lnTo>
                <a:lnTo>
                  <a:pt x="3574" y="2016"/>
                </a:lnTo>
                <a:lnTo>
                  <a:pt x="3578" y="2012"/>
                </a:lnTo>
                <a:lnTo>
                  <a:pt x="3580" y="2012"/>
                </a:lnTo>
                <a:lnTo>
                  <a:pt x="3580" y="2016"/>
                </a:lnTo>
                <a:lnTo>
                  <a:pt x="3578" y="2024"/>
                </a:lnTo>
                <a:lnTo>
                  <a:pt x="3576" y="2032"/>
                </a:lnTo>
                <a:lnTo>
                  <a:pt x="3576" y="2034"/>
                </a:lnTo>
                <a:close/>
                <a:moveTo>
                  <a:pt x="3596" y="2016"/>
                </a:moveTo>
                <a:lnTo>
                  <a:pt x="3596" y="2016"/>
                </a:lnTo>
                <a:lnTo>
                  <a:pt x="3600" y="2012"/>
                </a:lnTo>
                <a:lnTo>
                  <a:pt x="3600" y="2004"/>
                </a:lnTo>
                <a:lnTo>
                  <a:pt x="3600" y="2000"/>
                </a:lnTo>
                <a:lnTo>
                  <a:pt x="3600" y="1998"/>
                </a:lnTo>
                <a:lnTo>
                  <a:pt x="3598" y="1998"/>
                </a:lnTo>
                <a:lnTo>
                  <a:pt x="3594" y="2000"/>
                </a:lnTo>
                <a:lnTo>
                  <a:pt x="3594" y="2004"/>
                </a:lnTo>
                <a:lnTo>
                  <a:pt x="3590" y="2016"/>
                </a:lnTo>
                <a:lnTo>
                  <a:pt x="3588" y="2018"/>
                </a:lnTo>
                <a:lnTo>
                  <a:pt x="3590" y="2018"/>
                </a:lnTo>
                <a:lnTo>
                  <a:pt x="3596" y="2016"/>
                </a:lnTo>
                <a:close/>
                <a:moveTo>
                  <a:pt x="3554" y="2010"/>
                </a:moveTo>
                <a:lnTo>
                  <a:pt x="3554" y="2010"/>
                </a:lnTo>
                <a:lnTo>
                  <a:pt x="3558" y="2004"/>
                </a:lnTo>
                <a:lnTo>
                  <a:pt x="3560" y="2000"/>
                </a:lnTo>
                <a:lnTo>
                  <a:pt x="3560" y="1998"/>
                </a:lnTo>
                <a:lnTo>
                  <a:pt x="3558" y="1998"/>
                </a:lnTo>
                <a:lnTo>
                  <a:pt x="3556" y="2002"/>
                </a:lnTo>
                <a:lnTo>
                  <a:pt x="3550" y="2002"/>
                </a:lnTo>
                <a:lnTo>
                  <a:pt x="3544" y="2004"/>
                </a:lnTo>
                <a:lnTo>
                  <a:pt x="3542" y="2006"/>
                </a:lnTo>
                <a:lnTo>
                  <a:pt x="3542" y="2010"/>
                </a:lnTo>
                <a:lnTo>
                  <a:pt x="3542" y="2014"/>
                </a:lnTo>
                <a:lnTo>
                  <a:pt x="3544" y="2014"/>
                </a:lnTo>
                <a:lnTo>
                  <a:pt x="3554" y="2010"/>
                </a:lnTo>
                <a:close/>
                <a:moveTo>
                  <a:pt x="4022" y="1754"/>
                </a:moveTo>
                <a:lnTo>
                  <a:pt x="4022" y="1754"/>
                </a:lnTo>
                <a:lnTo>
                  <a:pt x="4028" y="1754"/>
                </a:lnTo>
                <a:lnTo>
                  <a:pt x="4036" y="1748"/>
                </a:lnTo>
                <a:lnTo>
                  <a:pt x="4038" y="1744"/>
                </a:lnTo>
                <a:lnTo>
                  <a:pt x="4038" y="1740"/>
                </a:lnTo>
                <a:lnTo>
                  <a:pt x="4038" y="1736"/>
                </a:lnTo>
                <a:lnTo>
                  <a:pt x="4034" y="1734"/>
                </a:lnTo>
                <a:lnTo>
                  <a:pt x="4030" y="1732"/>
                </a:lnTo>
                <a:lnTo>
                  <a:pt x="4026" y="1734"/>
                </a:lnTo>
                <a:lnTo>
                  <a:pt x="4022" y="1736"/>
                </a:lnTo>
                <a:lnTo>
                  <a:pt x="4020" y="1740"/>
                </a:lnTo>
                <a:lnTo>
                  <a:pt x="4018" y="1746"/>
                </a:lnTo>
                <a:lnTo>
                  <a:pt x="4016" y="1750"/>
                </a:lnTo>
                <a:lnTo>
                  <a:pt x="4018" y="1754"/>
                </a:lnTo>
                <a:lnTo>
                  <a:pt x="4022" y="1754"/>
                </a:lnTo>
                <a:close/>
                <a:moveTo>
                  <a:pt x="4738" y="4884"/>
                </a:moveTo>
                <a:lnTo>
                  <a:pt x="4738" y="4884"/>
                </a:lnTo>
                <a:lnTo>
                  <a:pt x="4736" y="4888"/>
                </a:lnTo>
                <a:lnTo>
                  <a:pt x="4738" y="4892"/>
                </a:lnTo>
                <a:lnTo>
                  <a:pt x="4742" y="4896"/>
                </a:lnTo>
                <a:lnTo>
                  <a:pt x="4746" y="4896"/>
                </a:lnTo>
                <a:lnTo>
                  <a:pt x="4746" y="4894"/>
                </a:lnTo>
                <a:lnTo>
                  <a:pt x="4746" y="4890"/>
                </a:lnTo>
                <a:lnTo>
                  <a:pt x="4742" y="4884"/>
                </a:lnTo>
                <a:lnTo>
                  <a:pt x="4740" y="4884"/>
                </a:lnTo>
                <a:lnTo>
                  <a:pt x="4738" y="4884"/>
                </a:lnTo>
                <a:close/>
                <a:moveTo>
                  <a:pt x="4752" y="4972"/>
                </a:moveTo>
                <a:lnTo>
                  <a:pt x="4752" y="4972"/>
                </a:lnTo>
                <a:lnTo>
                  <a:pt x="4754" y="4968"/>
                </a:lnTo>
                <a:lnTo>
                  <a:pt x="4756" y="4962"/>
                </a:lnTo>
                <a:lnTo>
                  <a:pt x="4754" y="4958"/>
                </a:lnTo>
                <a:lnTo>
                  <a:pt x="4752" y="4958"/>
                </a:lnTo>
                <a:lnTo>
                  <a:pt x="4750" y="4958"/>
                </a:lnTo>
                <a:lnTo>
                  <a:pt x="4748" y="4960"/>
                </a:lnTo>
                <a:lnTo>
                  <a:pt x="4746" y="4964"/>
                </a:lnTo>
                <a:lnTo>
                  <a:pt x="4744" y="4968"/>
                </a:lnTo>
                <a:lnTo>
                  <a:pt x="4748" y="4972"/>
                </a:lnTo>
                <a:lnTo>
                  <a:pt x="4752" y="4972"/>
                </a:lnTo>
                <a:close/>
                <a:moveTo>
                  <a:pt x="4742" y="4980"/>
                </a:moveTo>
                <a:lnTo>
                  <a:pt x="4742" y="4980"/>
                </a:lnTo>
                <a:lnTo>
                  <a:pt x="4744" y="4978"/>
                </a:lnTo>
                <a:lnTo>
                  <a:pt x="4746" y="4976"/>
                </a:lnTo>
                <a:lnTo>
                  <a:pt x="4742" y="4966"/>
                </a:lnTo>
                <a:lnTo>
                  <a:pt x="4740" y="4962"/>
                </a:lnTo>
                <a:lnTo>
                  <a:pt x="4740" y="4964"/>
                </a:lnTo>
                <a:lnTo>
                  <a:pt x="4740" y="4970"/>
                </a:lnTo>
                <a:lnTo>
                  <a:pt x="4738" y="4974"/>
                </a:lnTo>
                <a:lnTo>
                  <a:pt x="4738" y="4976"/>
                </a:lnTo>
                <a:lnTo>
                  <a:pt x="4738" y="4980"/>
                </a:lnTo>
                <a:lnTo>
                  <a:pt x="4742" y="4980"/>
                </a:lnTo>
                <a:close/>
                <a:moveTo>
                  <a:pt x="4710" y="4996"/>
                </a:moveTo>
                <a:lnTo>
                  <a:pt x="4710" y="4996"/>
                </a:lnTo>
                <a:lnTo>
                  <a:pt x="4706" y="5000"/>
                </a:lnTo>
                <a:lnTo>
                  <a:pt x="4702" y="5006"/>
                </a:lnTo>
                <a:lnTo>
                  <a:pt x="4702" y="5010"/>
                </a:lnTo>
                <a:lnTo>
                  <a:pt x="4702" y="5012"/>
                </a:lnTo>
                <a:lnTo>
                  <a:pt x="4704" y="5012"/>
                </a:lnTo>
                <a:lnTo>
                  <a:pt x="4706" y="5008"/>
                </a:lnTo>
                <a:lnTo>
                  <a:pt x="4710" y="5002"/>
                </a:lnTo>
                <a:lnTo>
                  <a:pt x="4710" y="4998"/>
                </a:lnTo>
                <a:lnTo>
                  <a:pt x="4710" y="4996"/>
                </a:lnTo>
                <a:close/>
                <a:moveTo>
                  <a:pt x="4722" y="5018"/>
                </a:moveTo>
                <a:lnTo>
                  <a:pt x="4722" y="5018"/>
                </a:lnTo>
                <a:lnTo>
                  <a:pt x="4720" y="5018"/>
                </a:lnTo>
                <a:lnTo>
                  <a:pt x="4716" y="5020"/>
                </a:lnTo>
                <a:lnTo>
                  <a:pt x="4714" y="5024"/>
                </a:lnTo>
                <a:lnTo>
                  <a:pt x="4714" y="5026"/>
                </a:lnTo>
                <a:lnTo>
                  <a:pt x="4714" y="5028"/>
                </a:lnTo>
                <a:lnTo>
                  <a:pt x="4718" y="5026"/>
                </a:lnTo>
                <a:lnTo>
                  <a:pt x="4720" y="5024"/>
                </a:lnTo>
                <a:lnTo>
                  <a:pt x="4722" y="5022"/>
                </a:lnTo>
                <a:lnTo>
                  <a:pt x="4722" y="5018"/>
                </a:lnTo>
                <a:close/>
                <a:moveTo>
                  <a:pt x="4720" y="5008"/>
                </a:moveTo>
                <a:lnTo>
                  <a:pt x="4720" y="5008"/>
                </a:lnTo>
                <a:lnTo>
                  <a:pt x="4716" y="5008"/>
                </a:lnTo>
                <a:lnTo>
                  <a:pt x="4714" y="5012"/>
                </a:lnTo>
                <a:lnTo>
                  <a:pt x="4712" y="5014"/>
                </a:lnTo>
                <a:lnTo>
                  <a:pt x="4714" y="5016"/>
                </a:lnTo>
                <a:lnTo>
                  <a:pt x="4716" y="5014"/>
                </a:lnTo>
                <a:lnTo>
                  <a:pt x="4718" y="5012"/>
                </a:lnTo>
                <a:lnTo>
                  <a:pt x="4720" y="5010"/>
                </a:lnTo>
                <a:lnTo>
                  <a:pt x="4720" y="5008"/>
                </a:lnTo>
                <a:close/>
                <a:moveTo>
                  <a:pt x="4746" y="4952"/>
                </a:moveTo>
                <a:lnTo>
                  <a:pt x="4746" y="4952"/>
                </a:lnTo>
                <a:lnTo>
                  <a:pt x="4746" y="4954"/>
                </a:lnTo>
                <a:lnTo>
                  <a:pt x="4748" y="4954"/>
                </a:lnTo>
                <a:lnTo>
                  <a:pt x="4752" y="4952"/>
                </a:lnTo>
                <a:lnTo>
                  <a:pt x="4754" y="4950"/>
                </a:lnTo>
                <a:lnTo>
                  <a:pt x="4756" y="4948"/>
                </a:lnTo>
                <a:lnTo>
                  <a:pt x="4754" y="4946"/>
                </a:lnTo>
                <a:lnTo>
                  <a:pt x="4752" y="4948"/>
                </a:lnTo>
                <a:lnTo>
                  <a:pt x="4748" y="4950"/>
                </a:lnTo>
                <a:lnTo>
                  <a:pt x="4746" y="4952"/>
                </a:lnTo>
                <a:close/>
                <a:moveTo>
                  <a:pt x="6938" y="500"/>
                </a:moveTo>
                <a:lnTo>
                  <a:pt x="6938" y="500"/>
                </a:lnTo>
                <a:lnTo>
                  <a:pt x="6940" y="502"/>
                </a:lnTo>
                <a:lnTo>
                  <a:pt x="6942" y="504"/>
                </a:lnTo>
                <a:lnTo>
                  <a:pt x="6942" y="508"/>
                </a:lnTo>
                <a:lnTo>
                  <a:pt x="6944" y="510"/>
                </a:lnTo>
                <a:lnTo>
                  <a:pt x="6946" y="510"/>
                </a:lnTo>
                <a:lnTo>
                  <a:pt x="6958" y="506"/>
                </a:lnTo>
                <a:lnTo>
                  <a:pt x="6974" y="504"/>
                </a:lnTo>
                <a:lnTo>
                  <a:pt x="6990" y="502"/>
                </a:lnTo>
                <a:lnTo>
                  <a:pt x="6996" y="502"/>
                </a:lnTo>
                <a:lnTo>
                  <a:pt x="7000" y="500"/>
                </a:lnTo>
                <a:lnTo>
                  <a:pt x="7002" y="496"/>
                </a:lnTo>
                <a:lnTo>
                  <a:pt x="7002" y="490"/>
                </a:lnTo>
                <a:lnTo>
                  <a:pt x="7000" y="484"/>
                </a:lnTo>
                <a:lnTo>
                  <a:pt x="6996" y="480"/>
                </a:lnTo>
                <a:lnTo>
                  <a:pt x="6992" y="476"/>
                </a:lnTo>
                <a:lnTo>
                  <a:pt x="6984" y="474"/>
                </a:lnTo>
                <a:lnTo>
                  <a:pt x="6968" y="474"/>
                </a:lnTo>
                <a:lnTo>
                  <a:pt x="6950" y="478"/>
                </a:lnTo>
                <a:lnTo>
                  <a:pt x="6934" y="482"/>
                </a:lnTo>
                <a:lnTo>
                  <a:pt x="6924" y="486"/>
                </a:lnTo>
                <a:lnTo>
                  <a:pt x="6922" y="488"/>
                </a:lnTo>
                <a:lnTo>
                  <a:pt x="6924" y="490"/>
                </a:lnTo>
                <a:lnTo>
                  <a:pt x="6938" y="500"/>
                </a:lnTo>
                <a:close/>
                <a:moveTo>
                  <a:pt x="7100" y="536"/>
                </a:moveTo>
                <a:lnTo>
                  <a:pt x="7100" y="536"/>
                </a:lnTo>
                <a:lnTo>
                  <a:pt x="7092" y="534"/>
                </a:lnTo>
                <a:lnTo>
                  <a:pt x="7086" y="534"/>
                </a:lnTo>
                <a:lnTo>
                  <a:pt x="7078" y="536"/>
                </a:lnTo>
                <a:lnTo>
                  <a:pt x="7072" y="538"/>
                </a:lnTo>
                <a:lnTo>
                  <a:pt x="7066" y="538"/>
                </a:lnTo>
                <a:lnTo>
                  <a:pt x="7058" y="536"/>
                </a:lnTo>
                <a:lnTo>
                  <a:pt x="7048" y="530"/>
                </a:lnTo>
                <a:lnTo>
                  <a:pt x="7040" y="526"/>
                </a:lnTo>
                <a:lnTo>
                  <a:pt x="7038" y="520"/>
                </a:lnTo>
                <a:lnTo>
                  <a:pt x="7040" y="518"/>
                </a:lnTo>
                <a:lnTo>
                  <a:pt x="7046" y="514"/>
                </a:lnTo>
                <a:lnTo>
                  <a:pt x="7054" y="510"/>
                </a:lnTo>
                <a:lnTo>
                  <a:pt x="7054" y="508"/>
                </a:lnTo>
                <a:lnTo>
                  <a:pt x="7050" y="506"/>
                </a:lnTo>
                <a:lnTo>
                  <a:pt x="7038" y="504"/>
                </a:lnTo>
                <a:lnTo>
                  <a:pt x="7020" y="504"/>
                </a:lnTo>
                <a:lnTo>
                  <a:pt x="7000" y="506"/>
                </a:lnTo>
                <a:lnTo>
                  <a:pt x="6980" y="508"/>
                </a:lnTo>
                <a:lnTo>
                  <a:pt x="6964" y="512"/>
                </a:lnTo>
                <a:lnTo>
                  <a:pt x="6958" y="514"/>
                </a:lnTo>
                <a:lnTo>
                  <a:pt x="6954" y="516"/>
                </a:lnTo>
                <a:lnTo>
                  <a:pt x="6954" y="518"/>
                </a:lnTo>
                <a:lnTo>
                  <a:pt x="6956" y="522"/>
                </a:lnTo>
                <a:lnTo>
                  <a:pt x="6960" y="526"/>
                </a:lnTo>
                <a:lnTo>
                  <a:pt x="6970" y="528"/>
                </a:lnTo>
                <a:lnTo>
                  <a:pt x="6976" y="532"/>
                </a:lnTo>
                <a:lnTo>
                  <a:pt x="6976" y="534"/>
                </a:lnTo>
                <a:lnTo>
                  <a:pt x="6976" y="536"/>
                </a:lnTo>
                <a:lnTo>
                  <a:pt x="6970" y="542"/>
                </a:lnTo>
                <a:lnTo>
                  <a:pt x="6956" y="554"/>
                </a:lnTo>
                <a:lnTo>
                  <a:pt x="6950" y="560"/>
                </a:lnTo>
                <a:lnTo>
                  <a:pt x="6946" y="564"/>
                </a:lnTo>
                <a:lnTo>
                  <a:pt x="6948" y="566"/>
                </a:lnTo>
                <a:lnTo>
                  <a:pt x="6954" y="568"/>
                </a:lnTo>
                <a:lnTo>
                  <a:pt x="6972" y="566"/>
                </a:lnTo>
                <a:lnTo>
                  <a:pt x="6998" y="564"/>
                </a:lnTo>
                <a:lnTo>
                  <a:pt x="7010" y="564"/>
                </a:lnTo>
                <a:lnTo>
                  <a:pt x="7012" y="566"/>
                </a:lnTo>
                <a:lnTo>
                  <a:pt x="7014" y="568"/>
                </a:lnTo>
                <a:lnTo>
                  <a:pt x="7014" y="572"/>
                </a:lnTo>
                <a:lnTo>
                  <a:pt x="7012" y="578"/>
                </a:lnTo>
                <a:lnTo>
                  <a:pt x="7010" y="582"/>
                </a:lnTo>
                <a:lnTo>
                  <a:pt x="7010" y="584"/>
                </a:lnTo>
                <a:lnTo>
                  <a:pt x="7012" y="584"/>
                </a:lnTo>
                <a:lnTo>
                  <a:pt x="7020" y="582"/>
                </a:lnTo>
                <a:lnTo>
                  <a:pt x="7034" y="578"/>
                </a:lnTo>
                <a:lnTo>
                  <a:pt x="7062" y="566"/>
                </a:lnTo>
                <a:lnTo>
                  <a:pt x="7088" y="556"/>
                </a:lnTo>
                <a:lnTo>
                  <a:pt x="7096" y="550"/>
                </a:lnTo>
                <a:lnTo>
                  <a:pt x="7102" y="546"/>
                </a:lnTo>
                <a:lnTo>
                  <a:pt x="7104" y="544"/>
                </a:lnTo>
                <a:lnTo>
                  <a:pt x="7104" y="540"/>
                </a:lnTo>
                <a:lnTo>
                  <a:pt x="7102" y="538"/>
                </a:lnTo>
                <a:lnTo>
                  <a:pt x="7100" y="536"/>
                </a:lnTo>
                <a:close/>
                <a:moveTo>
                  <a:pt x="13128" y="7142"/>
                </a:moveTo>
                <a:lnTo>
                  <a:pt x="13128" y="7142"/>
                </a:lnTo>
                <a:lnTo>
                  <a:pt x="13130" y="7134"/>
                </a:lnTo>
                <a:lnTo>
                  <a:pt x="13130" y="7128"/>
                </a:lnTo>
                <a:lnTo>
                  <a:pt x="13130" y="7124"/>
                </a:lnTo>
                <a:lnTo>
                  <a:pt x="13126" y="7122"/>
                </a:lnTo>
                <a:lnTo>
                  <a:pt x="13120" y="7120"/>
                </a:lnTo>
                <a:lnTo>
                  <a:pt x="13114" y="7122"/>
                </a:lnTo>
                <a:lnTo>
                  <a:pt x="13104" y="7126"/>
                </a:lnTo>
                <a:lnTo>
                  <a:pt x="13096" y="7134"/>
                </a:lnTo>
                <a:lnTo>
                  <a:pt x="13088" y="7140"/>
                </a:lnTo>
                <a:lnTo>
                  <a:pt x="13084" y="7140"/>
                </a:lnTo>
                <a:lnTo>
                  <a:pt x="13082" y="7138"/>
                </a:lnTo>
                <a:lnTo>
                  <a:pt x="13080" y="7132"/>
                </a:lnTo>
                <a:lnTo>
                  <a:pt x="13082" y="7120"/>
                </a:lnTo>
                <a:lnTo>
                  <a:pt x="13080" y="7116"/>
                </a:lnTo>
                <a:lnTo>
                  <a:pt x="13078" y="7112"/>
                </a:lnTo>
                <a:lnTo>
                  <a:pt x="13072" y="7112"/>
                </a:lnTo>
                <a:lnTo>
                  <a:pt x="13068" y="7110"/>
                </a:lnTo>
                <a:lnTo>
                  <a:pt x="13070" y="7106"/>
                </a:lnTo>
                <a:lnTo>
                  <a:pt x="13074" y="7102"/>
                </a:lnTo>
                <a:lnTo>
                  <a:pt x="13078" y="7100"/>
                </a:lnTo>
                <a:lnTo>
                  <a:pt x="13078" y="7098"/>
                </a:lnTo>
                <a:lnTo>
                  <a:pt x="13078" y="7096"/>
                </a:lnTo>
                <a:lnTo>
                  <a:pt x="13076" y="7094"/>
                </a:lnTo>
                <a:lnTo>
                  <a:pt x="13072" y="7094"/>
                </a:lnTo>
                <a:lnTo>
                  <a:pt x="13066" y="7096"/>
                </a:lnTo>
                <a:lnTo>
                  <a:pt x="13058" y="7100"/>
                </a:lnTo>
                <a:lnTo>
                  <a:pt x="13050" y="7106"/>
                </a:lnTo>
                <a:lnTo>
                  <a:pt x="13046" y="7114"/>
                </a:lnTo>
                <a:lnTo>
                  <a:pt x="13044" y="7120"/>
                </a:lnTo>
                <a:lnTo>
                  <a:pt x="13044" y="7136"/>
                </a:lnTo>
                <a:lnTo>
                  <a:pt x="13044" y="7142"/>
                </a:lnTo>
                <a:lnTo>
                  <a:pt x="13042" y="7150"/>
                </a:lnTo>
                <a:lnTo>
                  <a:pt x="13036" y="7156"/>
                </a:lnTo>
                <a:lnTo>
                  <a:pt x="13028" y="7160"/>
                </a:lnTo>
                <a:lnTo>
                  <a:pt x="13022" y="7164"/>
                </a:lnTo>
                <a:lnTo>
                  <a:pt x="13016" y="7174"/>
                </a:lnTo>
                <a:lnTo>
                  <a:pt x="13006" y="7196"/>
                </a:lnTo>
                <a:lnTo>
                  <a:pt x="12994" y="7220"/>
                </a:lnTo>
                <a:lnTo>
                  <a:pt x="12988" y="7228"/>
                </a:lnTo>
                <a:lnTo>
                  <a:pt x="12982" y="7236"/>
                </a:lnTo>
                <a:lnTo>
                  <a:pt x="12968" y="7246"/>
                </a:lnTo>
                <a:lnTo>
                  <a:pt x="12956" y="7258"/>
                </a:lnTo>
                <a:lnTo>
                  <a:pt x="12946" y="7266"/>
                </a:lnTo>
                <a:lnTo>
                  <a:pt x="12940" y="7270"/>
                </a:lnTo>
                <a:lnTo>
                  <a:pt x="12934" y="7272"/>
                </a:lnTo>
                <a:lnTo>
                  <a:pt x="12930" y="7272"/>
                </a:lnTo>
                <a:lnTo>
                  <a:pt x="12926" y="7276"/>
                </a:lnTo>
                <a:lnTo>
                  <a:pt x="12922" y="7282"/>
                </a:lnTo>
                <a:lnTo>
                  <a:pt x="12916" y="7288"/>
                </a:lnTo>
                <a:lnTo>
                  <a:pt x="12912" y="7288"/>
                </a:lnTo>
                <a:lnTo>
                  <a:pt x="12906" y="7290"/>
                </a:lnTo>
                <a:lnTo>
                  <a:pt x="12900" y="7290"/>
                </a:lnTo>
                <a:lnTo>
                  <a:pt x="12894" y="7294"/>
                </a:lnTo>
                <a:lnTo>
                  <a:pt x="12888" y="7300"/>
                </a:lnTo>
                <a:lnTo>
                  <a:pt x="12882" y="7306"/>
                </a:lnTo>
                <a:lnTo>
                  <a:pt x="12870" y="7322"/>
                </a:lnTo>
                <a:lnTo>
                  <a:pt x="12856" y="7336"/>
                </a:lnTo>
                <a:lnTo>
                  <a:pt x="12844" y="7350"/>
                </a:lnTo>
                <a:lnTo>
                  <a:pt x="12834" y="7362"/>
                </a:lnTo>
                <a:lnTo>
                  <a:pt x="12830" y="7368"/>
                </a:lnTo>
                <a:lnTo>
                  <a:pt x="12828" y="7372"/>
                </a:lnTo>
                <a:lnTo>
                  <a:pt x="12826" y="7378"/>
                </a:lnTo>
                <a:lnTo>
                  <a:pt x="12828" y="7384"/>
                </a:lnTo>
                <a:lnTo>
                  <a:pt x="12830" y="7388"/>
                </a:lnTo>
                <a:lnTo>
                  <a:pt x="12828" y="7392"/>
                </a:lnTo>
                <a:lnTo>
                  <a:pt x="12822" y="7396"/>
                </a:lnTo>
                <a:lnTo>
                  <a:pt x="12816" y="7400"/>
                </a:lnTo>
                <a:lnTo>
                  <a:pt x="12816" y="7402"/>
                </a:lnTo>
                <a:lnTo>
                  <a:pt x="12816" y="7406"/>
                </a:lnTo>
                <a:lnTo>
                  <a:pt x="12824" y="7416"/>
                </a:lnTo>
                <a:lnTo>
                  <a:pt x="12832" y="7422"/>
                </a:lnTo>
                <a:lnTo>
                  <a:pt x="12838" y="7422"/>
                </a:lnTo>
                <a:lnTo>
                  <a:pt x="12844" y="7422"/>
                </a:lnTo>
                <a:lnTo>
                  <a:pt x="12848" y="7420"/>
                </a:lnTo>
                <a:lnTo>
                  <a:pt x="12854" y="7418"/>
                </a:lnTo>
                <a:lnTo>
                  <a:pt x="12860" y="7414"/>
                </a:lnTo>
                <a:lnTo>
                  <a:pt x="12862" y="7414"/>
                </a:lnTo>
                <a:lnTo>
                  <a:pt x="12864" y="7416"/>
                </a:lnTo>
                <a:lnTo>
                  <a:pt x="12866" y="7418"/>
                </a:lnTo>
                <a:lnTo>
                  <a:pt x="12870" y="7424"/>
                </a:lnTo>
                <a:lnTo>
                  <a:pt x="12872" y="7426"/>
                </a:lnTo>
                <a:lnTo>
                  <a:pt x="12878" y="7426"/>
                </a:lnTo>
                <a:lnTo>
                  <a:pt x="12884" y="7426"/>
                </a:lnTo>
                <a:lnTo>
                  <a:pt x="12886" y="7428"/>
                </a:lnTo>
                <a:lnTo>
                  <a:pt x="12888" y="7432"/>
                </a:lnTo>
                <a:lnTo>
                  <a:pt x="12888" y="7436"/>
                </a:lnTo>
                <a:lnTo>
                  <a:pt x="12890" y="7438"/>
                </a:lnTo>
                <a:lnTo>
                  <a:pt x="12896" y="7440"/>
                </a:lnTo>
                <a:lnTo>
                  <a:pt x="12902" y="7442"/>
                </a:lnTo>
                <a:lnTo>
                  <a:pt x="12918" y="7444"/>
                </a:lnTo>
                <a:lnTo>
                  <a:pt x="12926" y="7444"/>
                </a:lnTo>
                <a:lnTo>
                  <a:pt x="12932" y="7444"/>
                </a:lnTo>
                <a:lnTo>
                  <a:pt x="12938" y="7440"/>
                </a:lnTo>
                <a:lnTo>
                  <a:pt x="12946" y="7436"/>
                </a:lnTo>
                <a:lnTo>
                  <a:pt x="12952" y="7430"/>
                </a:lnTo>
                <a:lnTo>
                  <a:pt x="12958" y="7420"/>
                </a:lnTo>
                <a:lnTo>
                  <a:pt x="12966" y="7412"/>
                </a:lnTo>
                <a:lnTo>
                  <a:pt x="12972" y="7406"/>
                </a:lnTo>
                <a:lnTo>
                  <a:pt x="12978" y="7402"/>
                </a:lnTo>
                <a:lnTo>
                  <a:pt x="12984" y="7400"/>
                </a:lnTo>
                <a:lnTo>
                  <a:pt x="12990" y="7396"/>
                </a:lnTo>
                <a:lnTo>
                  <a:pt x="12992" y="7394"/>
                </a:lnTo>
                <a:lnTo>
                  <a:pt x="12990" y="7390"/>
                </a:lnTo>
                <a:lnTo>
                  <a:pt x="12988" y="7386"/>
                </a:lnTo>
                <a:lnTo>
                  <a:pt x="12988" y="7380"/>
                </a:lnTo>
                <a:lnTo>
                  <a:pt x="12996" y="7368"/>
                </a:lnTo>
                <a:lnTo>
                  <a:pt x="13004" y="7350"/>
                </a:lnTo>
                <a:lnTo>
                  <a:pt x="13006" y="7340"/>
                </a:lnTo>
                <a:lnTo>
                  <a:pt x="13008" y="7328"/>
                </a:lnTo>
                <a:lnTo>
                  <a:pt x="13010" y="7316"/>
                </a:lnTo>
                <a:lnTo>
                  <a:pt x="13016" y="7306"/>
                </a:lnTo>
                <a:lnTo>
                  <a:pt x="13024" y="7298"/>
                </a:lnTo>
                <a:lnTo>
                  <a:pt x="13034" y="7292"/>
                </a:lnTo>
                <a:lnTo>
                  <a:pt x="13046" y="7288"/>
                </a:lnTo>
                <a:lnTo>
                  <a:pt x="13056" y="7284"/>
                </a:lnTo>
                <a:lnTo>
                  <a:pt x="13064" y="7284"/>
                </a:lnTo>
                <a:lnTo>
                  <a:pt x="13070" y="7286"/>
                </a:lnTo>
                <a:lnTo>
                  <a:pt x="13076" y="7286"/>
                </a:lnTo>
                <a:lnTo>
                  <a:pt x="13080" y="7286"/>
                </a:lnTo>
                <a:lnTo>
                  <a:pt x="13084" y="7284"/>
                </a:lnTo>
                <a:lnTo>
                  <a:pt x="13086" y="7282"/>
                </a:lnTo>
                <a:lnTo>
                  <a:pt x="13088" y="7278"/>
                </a:lnTo>
                <a:lnTo>
                  <a:pt x="13088" y="7274"/>
                </a:lnTo>
                <a:lnTo>
                  <a:pt x="13086" y="7272"/>
                </a:lnTo>
                <a:lnTo>
                  <a:pt x="13080" y="7270"/>
                </a:lnTo>
                <a:lnTo>
                  <a:pt x="13076" y="7266"/>
                </a:lnTo>
                <a:lnTo>
                  <a:pt x="13072" y="7264"/>
                </a:lnTo>
                <a:lnTo>
                  <a:pt x="13070" y="7258"/>
                </a:lnTo>
                <a:lnTo>
                  <a:pt x="13070" y="7252"/>
                </a:lnTo>
                <a:lnTo>
                  <a:pt x="13070" y="7248"/>
                </a:lnTo>
                <a:lnTo>
                  <a:pt x="13074" y="7244"/>
                </a:lnTo>
                <a:lnTo>
                  <a:pt x="13076" y="7240"/>
                </a:lnTo>
                <a:lnTo>
                  <a:pt x="13082" y="7238"/>
                </a:lnTo>
                <a:lnTo>
                  <a:pt x="13086" y="7236"/>
                </a:lnTo>
                <a:lnTo>
                  <a:pt x="13090" y="7232"/>
                </a:lnTo>
                <a:lnTo>
                  <a:pt x="13100" y="7218"/>
                </a:lnTo>
                <a:lnTo>
                  <a:pt x="13110" y="7200"/>
                </a:lnTo>
                <a:lnTo>
                  <a:pt x="13126" y="7178"/>
                </a:lnTo>
                <a:lnTo>
                  <a:pt x="13132" y="7170"/>
                </a:lnTo>
                <a:lnTo>
                  <a:pt x="13134" y="7164"/>
                </a:lnTo>
                <a:lnTo>
                  <a:pt x="13132" y="7160"/>
                </a:lnTo>
                <a:lnTo>
                  <a:pt x="13130" y="7158"/>
                </a:lnTo>
                <a:lnTo>
                  <a:pt x="13128" y="7156"/>
                </a:lnTo>
                <a:lnTo>
                  <a:pt x="13124" y="7152"/>
                </a:lnTo>
                <a:lnTo>
                  <a:pt x="13124" y="7148"/>
                </a:lnTo>
                <a:lnTo>
                  <a:pt x="13128" y="7142"/>
                </a:lnTo>
                <a:close/>
                <a:moveTo>
                  <a:pt x="13270" y="6944"/>
                </a:moveTo>
                <a:lnTo>
                  <a:pt x="13270" y="6944"/>
                </a:lnTo>
                <a:lnTo>
                  <a:pt x="13266" y="6950"/>
                </a:lnTo>
                <a:lnTo>
                  <a:pt x="13262" y="6954"/>
                </a:lnTo>
                <a:lnTo>
                  <a:pt x="13258" y="6956"/>
                </a:lnTo>
                <a:lnTo>
                  <a:pt x="13250" y="6958"/>
                </a:lnTo>
                <a:lnTo>
                  <a:pt x="13244" y="6956"/>
                </a:lnTo>
                <a:lnTo>
                  <a:pt x="13236" y="6954"/>
                </a:lnTo>
                <a:lnTo>
                  <a:pt x="13218" y="6946"/>
                </a:lnTo>
                <a:lnTo>
                  <a:pt x="13210" y="6940"/>
                </a:lnTo>
                <a:lnTo>
                  <a:pt x="13204" y="6932"/>
                </a:lnTo>
                <a:lnTo>
                  <a:pt x="13200" y="6924"/>
                </a:lnTo>
                <a:lnTo>
                  <a:pt x="13198" y="6914"/>
                </a:lnTo>
                <a:lnTo>
                  <a:pt x="13192" y="6896"/>
                </a:lnTo>
                <a:lnTo>
                  <a:pt x="13190" y="6888"/>
                </a:lnTo>
                <a:lnTo>
                  <a:pt x="13184" y="6880"/>
                </a:lnTo>
                <a:lnTo>
                  <a:pt x="13178" y="6874"/>
                </a:lnTo>
                <a:lnTo>
                  <a:pt x="13176" y="6872"/>
                </a:lnTo>
                <a:lnTo>
                  <a:pt x="13174" y="6874"/>
                </a:lnTo>
                <a:lnTo>
                  <a:pt x="13174" y="6878"/>
                </a:lnTo>
                <a:lnTo>
                  <a:pt x="13176" y="6890"/>
                </a:lnTo>
                <a:lnTo>
                  <a:pt x="13184" y="6908"/>
                </a:lnTo>
                <a:lnTo>
                  <a:pt x="13184" y="6914"/>
                </a:lnTo>
                <a:lnTo>
                  <a:pt x="13182" y="6914"/>
                </a:lnTo>
                <a:lnTo>
                  <a:pt x="13176" y="6912"/>
                </a:lnTo>
                <a:lnTo>
                  <a:pt x="13168" y="6908"/>
                </a:lnTo>
                <a:lnTo>
                  <a:pt x="13162" y="6900"/>
                </a:lnTo>
                <a:lnTo>
                  <a:pt x="13156" y="6892"/>
                </a:lnTo>
                <a:lnTo>
                  <a:pt x="13152" y="6884"/>
                </a:lnTo>
                <a:lnTo>
                  <a:pt x="13152" y="6876"/>
                </a:lnTo>
                <a:lnTo>
                  <a:pt x="13152" y="6870"/>
                </a:lnTo>
                <a:lnTo>
                  <a:pt x="13152" y="6864"/>
                </a:lnTo>
                <a:lnTo>
                  <a:pt x="13148" y="6856"/>
                </a:lnTo>
                <a:lnTo>
                  <a:pt x="13144" y="6850"/>
                </a:lnTo>
                <a:lnTo>
                  <a:pt x="13142" y="6846"/>
                </a:lnTo>
                <a:lnTo>
                  <a:pt x="13142" y="6842"/>
                </a:lnTo>
                <a:lnTo>
                  <a:pt x="13142" y="6832"/>
                </a:lnTo>
                <a:lnTo>
                  <a:pt x="13140" y="6826"/>
                </a:lnTo>
                <a:lnTo>
                  <a:pt x="13138" y="6818"/>
                </a:lnTo>
                <a:lnTo>
                  <a:pt x="13132" y="6810"/>
                </a:lnTo>
                <a:lnTo>
                  <a:pt x="13124" y="6802"/>
                </a:lnTo>
                <a:lnTo>
                  <a:pt x="13118" y="6796"/>
                </a:lnTo>
                <a:lnTo>
                  <a:pt x="13110" y="6794"/>
                </a:lnTo>
                <a:lnTo>
                  <a:pt x="13100" y="6792"/>
                </a:lnTo>
                <a:lnTo>
                  <a:pt x="13096" y="6790"/>
                </a:lnTo>
                <a:lnTo>
                  <a:pt x="13092" y="6786"/>
                </a:lnTo>
                <a:lnTo>
                  <a:pt x="13088" y="6778"/>
                </a:lnTo>
                <a:lnTo>
                  <a:pt x="13082" y="6768"/>
                </a:lnTo>
                <a:lnTo>
                  <a:pt x="13078" y="6766"/>
                </a:lnTo>
                <a:lnTo>
                  <a:pt x="13074" y="6764"/>
                </a:lnTo>
                <a:lnTo>
                  <a:pt x="13064" y="6766"/>
                </a:lnTo>
                <a:lnTo>
                  <a:pt x="13064" y="6768"/>
                </a:lnTo>
                <a:lnTo>
                  <a:pt x="13070" y="6774"/>
                </a:lnTo>
                <a:lnTo>
                  <a:pt x="13080" y="6786"/>
                </a:lnTo>
                <a:lnTo>
                  <a:pt x="13084" y="6794"/>
                </a:lnTo>
                <a:lnTo>
                  <a:pt x="13086" y="6798"/>
                </a:lnTo>
                <a:lnTo>
                  <a:pt x="13086" y="6800"/>
                </a:lnTo>
                <a:lnTo>
                  <a:pt x="13086" y="6802"/>
                </a:lnTo>
                <a:lnTo>
                  <a:pt x="13084" y="6806"/>
                </a:lnTo>
                <a:lnTo>
                  <a:pt x="13090" y="6816"/>
                </a:lnTo>
                <a:lnTo>
                  <a:pt x="13096" y="6824"/>
                </a:lnTo>
                <a:lnTo>
                  <a:pt x="13102" y="6834"/>
                </a:lnTo>
                <a:lnTo>
                  <a:pt x="13110" y="6854"/>
                </a:lnTo>
                <a:lnTo>
                  <a:pt x="13116" y="6862"/>
                </a:lnTo>
                <a:lnTo>
                  <a:pt x="13120" y="6868"/>
                </a:lnTo>
                <a:lnTo>
                  <a:pt x="13122" y="6868"/>
                </a:lnTo>
                <a:lnTo>
                  <a:pt x="13126" y="6864"/>
                </a:lnTo>
                <a:lnTo>
                  <a:pt x="13128" y="6862"/>
                </a:lnTo>
                <a:lnTo>
                  <a:pt x="13130" y="6862"/>
                </a:lnTo>
                <a:lnTo>
                  <a:pt x="13134" y="6870"/>
                </a:lnTo>
                <a:lnTo>
                  <a:pt x="13136" y="6878"/>
                </a:lnTo>
                <a:lnTo>
                  <a:pt x="13136" y="6880"/>
                </a:lnTo>
                <a:lnTo>
                  <a:pt x="13134" y="6880"/>
                </a:lnTo>
                <a:lnTo>
                  <a:pt x="13128" y="6878"/>
                </a:lnTo>
                <a:lnTo>
                  <a:pt x="13130" y="6882"/>
                </a:lnTo>
                <a:lnTo>
                  <a:pt x="13144" y="6918"/>
                </a:lnTo>
                <a:lnTo>
                  <a:pt x="13150" y="6932"/>
                </a:lnTo>
                <a:lnTo>
                  <a:pt x="13152" y="6942"/>
                </a:lnTo>
                <a:lnTo>
                  <a:pt x="13152" y="6950"/>
                </a:lnTo>
                <a:lnTo>
                  <a:pt x="13152" y="6956"/>
                </a:lnTo>
                <a:lnTo>
                  <a:pt x="13148" y="6968"/>
                </a:lnTo>
                <a:lnTo>
                  <a:pt x="13146" y="6976"/>
                </a:lnTo>
                <a:lnTo>
                  <a:pt x="13146" y="6984"/>
                </a:lnTo>
                <a:lnTo>
                  <a:pt x="13146" y="6994"/>
                </a:lnTo>
                <a:lnTo>
                  <a:pt x="13142" y="7002"/>
                </a:lnTo>
                <a:lnTo>
                  <a:pt x="13138" y="7008"/>
                </a:lnTo>
                <a:lnTo>
                  <a:pt x="13130" y="7012"/>
                </a:lnTo>
                <a:lnTo>
                  <a:pt x="13118" y="7020"/>
                </a:lnTo>
                <a:lnTo>
                  <a:pt x="13112" y="7024"/>
                </a:lnTo>
                <a:lnTo>
                  <a:pt x="13110" y="7028"/>
                </a:lnTo>
                <a:lnTo>
                  <a:pt x="13110" y="7034"/>
                </a:lnTo>
                <a:lnTo>
                  <a:pt x="13114" y="7038"/>
                </a:lnTo>
                <a:lnTo>
                  <a:pt x="13126" y="7050"/>
                </a:lnTo>
                <a:lnTo>
                  <a:pt x="13144" y="7058"/>
                </a:lnTo>
                <a:lnTo>
                  <a:pt x="13158" y="7066"/>
                </a:lnTo>
                <a:lnTo>
                  <a:pt x="13164" y="7072"/>
                </a:lnTo>
                <a:lnTo>
                  <a:pt x="13166" y="7078"/>
                </a:lnTo>
                <a:lnTo>
                  <a:pt x="13168" y="7088"/>
                </a:lnTo>
                <a:lnTo>
                  <a:pt x="13166" y="7096"/>
                </a:lnTo>
                <a:lnTo>
                  <a:pt x="13162" y="7114"/>
                </a:lnTo>
                <a:lnTo>
                  <a:pt x="13158" y="7122"/>
                </a:lnTo>
                <a:lnTo>
                  <a:pt x="13154" y="7126"/>
                </a:lnTo>
                <a:lnTo>
                  <a:pt x="13148" y="7132"/>
                </a:lnTo>
                <a:lnTo>
                  <a:pt x="13144" y="7136"/>
                </a:lnTo>
                <a:lnTo>
                  <a:pt x="13144" y="7138"/>
                </a:lnTo>
                <a:lnTo>
                  <a:pt x="13146" y="7140"/>
                </a:lnTo>
                <a:lnTo>
                  <a:pt x="13158" y="7144"/>
                </a:lnTo>
                <a:lnTo>
                  <a:pt x="13162" y="7146"/>
                </a:lnTo>
                <a:lnTo>
                  <a:pt x="13164" y="7150"/>
                </a:lnTo>
                <a:lnTo>
                  <a:pt x="13168" y="7156"/>
                </a:lnTo>
                <a:lnTo>
                  <a:pt x="13170" y="7158"/>
                </a:lnTo>
                <a:lnTo>
                  <a:pt x="13172" y="7160"/>
                </a:lnTo>
                <a:lnTo>
                  <a:pt x="13176" y="7158"/>
                </a:lnTo>
                <a:lnTo>
                  <a:pt x="13182" y="7154"/>
                </a:lnTo>
                <a:lnTo>
                  <a:pt x="13190" y="7146"/>
                </a:lnTo>
                <a:lnTo>
                  <a:pt x="13200" y="7134"/>
                </a:lnTo>
                <a:lnTo>
                  <a:pt x="13222" y="7102"/>
                </a:lnTo>
                <a:lnTo>
                  <a:pt x="13232" y="7084"/>
                </a:lnTo>
                <a:lnTo>
                  <a:pt x="13238" y="7068"/>
                </a:lnTo>
                <a:lnTo>
                  <a:pt x="13242" y="7054"/>
                </a:lnTo>
                <a:lnTo>
                  <a:pt x="13240" y="7050"/>
                </a:lnTo>
                <a:lnTo>
                  <a:pt x="13238" y="7046"/>
                </a:lnTo>
                <a:lnTo>
                  <a:pt x="13238" y="7042"/>
                </a:lnTo>
                <a:lnTo>
                  <a:pt x="13238" y="7036"/>
                </a:lnTo>
                <a:lnTo>
                  <a:pt x="13240" y="7032"/>
                </a:lnTo>
                <a:lnTo>
                  <a:pt x="13244" y="7026"/>
                </a:lnTo>
                <a:lnTo>
                  <a:pt x="13250" y="7022"/>
                </a:lnTo>
                <a:lnTo>
                  <a:pt x="13258" y="7020"/>
                </a:lnTo>
                <a:lnTo>
                  <a:pt x="13264" y="7020"/>
                </a:lnTo>
                <a:lnTo>
                  <a:pt x="13274" y="7024"/>
                </a:lnTo>
                <a:lnTo>
                  <a:pt x="13280" y="7028"/>
                </a:lnTo>
                <a:lnTo>
                  <a:pt x="13282" y="7030"/>
                </a:lnTo>
                <a:lnTo>
                  <a:pt x="13282" y="7028"/>
                </a:lnTo>
                <a:lnTo>
                  <a:pt x="13282" y="7024"/>
                </a:lnTo>
                <a:lnTo>
                  <a:pt x="13280" y="7018"/>
                </a:lnTo>
                <a:lnTo>
                  <a:pt x="13280" y="7010"/>
                </a:lnTo>
                <a:lnTo>
                  <a:pt x="13278" y="7002"/>
                </a:lnTo>
                <a:lnTo>
                  <a:pt x="13280" y="6998"/>
                </a:lnTo>
                <a:lnTo>
                  <a:pt x="13282" y="6996"/>
                </a:lnTo>
                <a:lnTo>
                  <a:pt x="13286" y="6994"/>
                </a:lnTo>
                <a:lnTo>
                  <a:pt x="13290" y="6992"/>
                </a:lnTo>
                <a:lnTo>
                  <a:pt x="13294" y="6986"/>
                </a:lnTo>
                <a:lnTo>
                  <a:pt x="13296" y="6980"/>
                </a:lnTo>
                <a:lnTo>
                  <a:pt x="13296" y="6974"/>
                </a:lnTo>
                <a:lnTo>
                  <a:pt x="13298" y="6958"/>
                </a:lnTo>
                <a:lnTo>
                  <a:pt x="13298" y="6952"/>
                </a:lnTo>
                <a:lnTo>
                  <a:pt x="13300" y="6948"/>
                </a:lnTo>
                <a:lnTo>
                  <a:pt x="13302" y="6942"/>
                </a:lnTo>
                <a:lnTo>
                  <a:pt x="13300" y="6940"/>
                </a:lnTo>
                <a:lnTo>
                  <a:pt x="13296" y="6936"/>
                </a:lnTo>
                <a:lnTo>
                  <a:pt x="13292" y="6934"/>
                </a:lnTo>
                <a:lnTo>
                  <a:pt x="13286" y="6934"/>
                </a:lnTo>
                <a:lnTo>
                  <a:pt x="13280" y="6936"/>
                </a:lnTo>
                <a:lnTo>
                  <a:pt x="13274" y="6938"/>
                </a:lnTo>
                <a:lnTo>
                  <a:pt x="13270" y="6944"/>
                </a:lnTo>
                <a:close/>
                <a:moveTo>
                  <a:pt x="8116" y="5660"/>
                </a:moveTo>
                <a:lnTo>
                  <a:pt x="8116" y="5660"/>
                </a:lnTo>
                <a:lnTo>
                  <a:pt x="8110" y="5654"/>
                </a:lnTo>
                <a:lnTo>
                  <a:pt x="8106" y="5648"/>
                </a:lnTo>
                <a:lnTo>
                  <a:pt x="8102" y="5632"/>
                </a:lnTo>
                <a:lnTo>
                  <a:pt x="8100" y="5626"/>
                </a:lnTo>
                <a:lnTo>
                  <a:pt x="8096" y="5622"/>
                </a:lnTo>
                <a:lnTo>
                  <a:pt x="8094" y="5622"/>
                </a:lnTo>
                <a:lnTo>
                  <a:pt x="8090" y="5628"/>
                </a:lnTo>
                <a:lnTo>
                  <a:pt x="8084" y="5636"/>
                </a:lnTo>
                <a:lnTo>
                  <a:pt x="8082" y="5642"/>
                </a:lnTo>
                <a:lnTo>
                  <a:pt x="8080" y="5662"/>
                </a:lnTo>
                <a:lnTo>
                  <a:pt x="8078" y="5672"/>
                </a:lnTo>
                <a:lnTo>
                  <a:pt x="8076" y="5680"/>
                </a:lnTo>
                <a:lnTo>
                  <a:pt x="8072" y="5688"/>
                </a:lnTo>
                <a:lnTo>
                  <a:pt x="8070" y="5692"/>
                </a:lnTo>
                <a:lnTo>
                  <a:pt x="8062" y="5698"/>
                </a:lnTo>
                <a:lnTo>
                  <a:pt x="8052" y="5700"/>
                </a:lnTo>
                <a:lnTo>
                  <a:pt x="8040" y="5702"/>
                </a:lnTo>
                <a:lnTo>
                  <a:pt x="8036" y="5704"/>
                </a:lnTo>
                <a:lnTo>
                  <a:pt x="8038" y="5710"/>
                </a:lnTo>
                <a:lnTo>
                  <a:pt x="8042" y="5722"/>
                </a:lnTo>
                <a:lnTo>
                  <a:pt x="8042" y="5728"/>
                </a:lnTo>
                <a:lnTo>
                  <a:pt x="8040" y="5732"/>
                </a:lnTo>
                <a:lnTo>
                  <a:pt x="8030" y="5744"/>
                </a:lnTo>
                <a:lnTo>
                  <a:pt x="8010" y="5762"/>
                </a:lnTo>
                <a:lnTo>
                  <a:pt x="8000" y="5774"/>
                </a:lnTo>
                <a:lnTo>
                  <a:pt x="7992" y="5782"/>
                </a:lnTo>
                <a:lnTo>
                  <a:pt x="7982" y="5796"/>
                </a:lnTo>
                <a:lnTo>
                  <a:pt x="7976" y="5802"/>
                </a:lnTo>
                <a:lnTo>
                  <a:pt x="7970" y="5806"/>
                </a:lnTo>
                <a:lnTo>
                  <a:pt x="7958" y="5808"/>
                </a:lnTo>
                <a:lnTo>
                  <a:pt x="7942" y="5810"/>
                </a:lnTo>
                <a:lnTo>
                  <a:pt x="7934" y="5812"/>
                </a:lnTo>
                <a:lnTo>
                  <a:pt x="7930" y="5814"/>
                </a:lnTo>
                <a:lnTo>
                  <a:pt x="7926" y="5820"/>
                </a:lnTo>
                <a:lnTo>
                  <a:pt x="7924" y="5822"/>
                </a:lnTo>
                <a:lnTo>
                  <a:pt x="7922" y="5824"/>
                </a:lnTo>
                <a:lnTo>
                  <a:pt x="7918" y="5826"/>
                </a:lnTo>
                <a:lnTo>
                  <a:pt x="7910" y="5826"/>
                </a:lnTo>
                <a:lnTo>
                  <a:pt x="7904" y="5826"/>
                </a:lnTo>
                <a:lnTo>
                  <a:pt x="7902" y="5826"/>
                </a:lnTo>
                <a:lnTo>
                  <a:pt x="7900" y="5828"/>
                </a:lnTo>
                <a:lnTo>
                  <a:pt x="7900" y="5832"/>
                </a:lnTo>
                <a:lnTo>
                  <a:pt x="7898" y="5844"/>
                </a:lnTo>
                <a:lnTo>
                  <a:pt x="7896" y="5854"/>
                </a:lnTo>
                <a:lnTo>
                  <a:pt x="7890" y="5868"/>
                </a:lnTo>
                <a:lnTo>
                  <a:pt x="7884" y="5880"/>
                </a:lnTo>
                <a:lnTo>
                  <a:pt x="7882" y="5888"/>
                </a:lnTo>
                <a:lnTo>
                  <a:pt x="7882" y="5892"/>
                </a:lnTo>
                <a:lnTo>
                  <a:pt x="7882" y="5898"/>
                </a:lnTo>
                <a:lnTo>
                  <a:pt x="7886" y="5904"/>
                </a:lnTo>
                <a:lnTo>
                  <a:pt x="7886" y="5910"/>
                </a:lnTo>
                <a:lnTo>
                  <a:pt x="7886" y="5918"/>
                </a:lnTo>
                <a:lnTo>
                  <a:pt x="7884" y="5926"/>
                </a:lnTo>
                <a:lnTo>
                  <a:pt x="7886" y="5934"/>
                </a:lnTo>
                <a:lnTo>
                  <a:pt x="7888" y="5944"/>
                </a:lnTo>
                <a:lnTo>
                  <a:pt x="7892" y="5952"/>
                </a:lnTo>
                <a:lnTo>
                  <a:pt x="7892" y="5956"/>
                </a:lnTo>
                <a:lnTo>
                  <a:pt x="7892" y="5962"/>
                </a:lnTo>
                <a:lnTo>
                  <a:pt x="7892" y="5970"/>
                </a:lnTo>
                <a:lnTo>
                  <a:pt x="7894" y="5976"/>
                </a:lnTo>
                <a:lnTo>
                  <a:pt x="7898" y="5986"/>
                </a:lnTo>
                <a:lnTo>
                  <a:pt x="7902" y="6004"/>
                </a:lnTo>
                <a:lnTo>
                  <a:pt x="7902" y="6014"/>
                </a:lnTo>
                <a:lnTo>
                  <a:pt x="7900" y="6024"/>
                </a:lnTo>
                <a:lnTo>
                  <a:pt x="7898" y="6032"/>
                </a:lnTo>
                <a:lnTo>
                  <a:pt x="7894" y="6040"/>
                </a:lnTo>
                <a:lnTo>
                  <a:pt x="7884" y="6054"/>
                </a:lnTo>
                <a:lnTo>
                  <a:pt x="7880" y="6062"/>
                </a:lnTo>
                <a:lnTo>
                  <a:pt x="7878" y="6072"/>
                </a:lnTo>
                <a:lnTo>
                  <a:pt x="7876" y="6080"/>
                </a:lnTo>
                <a:lnTo>
                  <a:pt x="7874" y="6082"/>
                </a:lnTo>
                <a:lnTo>
                  <a:pt x="7872" y="6084"/>
                </a:lnTo>
                <a:lnTo>
                  <a:pt x="7868" y="6084"/>
                </a:lnTo>
                <a:lnTo>
                  <a:pt x="7866" y="6086"/>
                </a:lnTo>
                <a:lnTo>
                  <a:pt x="7862" y="6088"/>
                </a:lnTo>
                <a:lnTo>
                  <a:pt x="7858" y="6096"/>
                </a:lnTo>
                <a:lnTo>
                  <a:pt x="7856" y="6110"/>
                </a:lnTo>
                <a:lnTo>
                  <a:pt x="7852" y="6124"/>
                </a:lnTo>
                <a:lnTo>
                  <a:pt x="7852" y="6136"/>
                </a:lnTo>
                <a:lnTo>
                  <a:pt x="7852" y="6146"/>
                </a:lnTo>
                <a:lnTo>
                  <a:pt x="7854" y="6154"/>
                </a:lnTo>
                <a:lnTo>
                  <a:pt x="7860" y="6166"/>
                </a:lnTo>
                <a:lnTo>
                  <a:pt x="7868" y="6182"/>
                </a:lnTo>
                <a:lnTo>
                  <a:pt x="7870" y="6190"/>
                </a:lnTo>
                <a:lnTo>
                  <a:pt x="7872" y="6196"/>
                </a:lnTo>
                <a:lnTo>
                  <a:pt x="7870" y="6208"/>
                </a:lnTo>
                <a:lnTo>
                  <a:pt x="7868" y="6216"/>
                </a:lnTo>
                <a:lnTo>
                  <a:pt x="7870" y="6226"/>
                </a:lnTo>
                <a:lnTo>
                  <a:pt x="7872" y="6240"/>
                </a:lnTo>
                <a:lnTo>
                  <a:pt x="7878" y="6256"/>
                </a:lnTo>
                <a:lnTo>
                  <a:pt x="7886" y="6268"/>
                </a:lnTo>
                <a:lnTo>
                  <a:pt x="7892" y="6278"/>
                </a:lnTo>
                <a:lnTo>
                  <a:pt x="7898" y="6282"/>
                </a:lnTo>
                <a:lnTo>
                  <a:pt x="7902" y="6286"/>
                </a:lnTo>
                <a:lnTo>
                  <a:pt x="7914" y="6288"/>
                </a:lnTo>
                <a:lnTo>
                  <a:pt x="7920" y="6292"/>
                </a:lnTo>
                <a:lnTo>
                  <a:pt x="7924" y="6296"/>
                </a:lnTo>
                <a:lnTo>
                  <a:pt x="7926" y="6300"/>
                </a:lnTo>
                <a:lnTo>
                  <a:pt x="7930" y="6300"/>
                </a:lnTo>
                <a:lnTo>
                  <a:pt x="7938" y="6302"/>
                </a:lnTo>
                <a:lnTo>
                  <a:pt x="7948" y="6298"/>
                </a:lnTo>
                <a:lnTo>
                  <a:pt x="7958" y="6294"/>
                </a:lnTo>
                <a:lnTo>
                  <a:pt x="7978" y="6284"/>
                </a:lnTo>
                <a:lnTo>
                  <a:pt x="7988" y="6280"/>
                </a:lnTo>
                <a:lnTo>
                  <a:pt x="7998" y="6278"/>
                </a:lnTo>
                <a:lnTo>
                  <a:pt x="8002" y="6276"/>
                </a:lnTo>
                <a:lnTo>
                  <a:pt x="8006" y="6270"/>
                </a:lnTo>
                <a:lnTo>
                  <a:pt x="8014" y="6252"/>
                </a:lnTo>
                <a:lnTo>
                  <a:pt x="8024" y="6224"/>
                </a:lnTo>
                <a:lnTo>
                  <a:pt x="8032" y="6188"/>
                </a:lnTo>
                <a:lnTo>
                  <a:pt x="8052" y="6108"/>
                </a:lnTo>
                <a:lnTo>
                  <a:pt x="8072" y="6024"/>
                </a:lnTo>
                <a:lnTo>
                  <a:pt x="8086" y="5978"/>
                </a:lnTo>
                <a:lnTo>
                  <a:pt x="8098" y="5946"/>
                </a:lnTo>
                <a:lnTo>
                  <a:pt x="8102" y="5934"/>
                </a:lnTo>
                <a:lnTo>
                  <a:pt x="8104" y="5922"/>
                </a:lnTo>
                <a:lnTo>
                  <a:pt x="8104" y="5910"/>
                </a:lnTo>
                <a:lnTo>
                  <a:pt x="8102" y="5898"/>
                </a:lnTo>
                <a:lnTo>
                  <a:pt x="8102" y="5886"/>
                </a:lnTo>
                <a:lnTo>
                  <a:pt x="8102" y="5878"/>
                </a:lnTo>
                <a:lnTo>
                  <a:pt x="8104" y="5872"/>
                </a:lnTo>
                <a:lnTo>
                  <a:pt x="8108" y="5870"/>
                </a:lnTo>
                <a:lnTo>
                  <a:pt x="8114" y="5864"/>
                </a:lnTo>
                <a:lnTo>
                  <a:pt x="8116" y="5862"/>
                </a:lnTo>
                <a:lnTo>
                  <a:pt x="8116" y="5856"/>
                </a:lnTo>
                <a:lnTo>
                  <a:pt x="8114" y="5846"/>
                </a:lnTo>
                <a:lnTo>
                  <a:pt x="8116" y="5838"/>
                </a:lnTo>
                <a:lnTo>
                  <a:pt x="8118" y="5830"/>
                </a:lnTo>
                <a:lnTo>
                  <a:pt x="8116" y="5824"/>
                </a:lnTo>
                <a:lnTo>
                  <a:pt x="8114" y="5818"/>
                </a:lnTo>
                <a:lnTo>
                  <a:pt x="8112" y="5810"/>
                </a:lnTo>
                <a:lnTo>
                  <a:pt x="8110" y="5802"/>
                </a:lnTo>
                <a:lnTo>
                  <a:pt x="8110" y="5796"/>
                </a:lnTo>
                <a:lnTo>
                  <a:pt x="8112" y="5792"/>
                </a:lnTo>
                <a:lnTo>
                  <a:pt x="8114" y="5792"/>
                </a:lnTo>
                <a:lnTo>
                  <a:pt x="8118" y="5794"/>
                </a:lnTo>
                <a:lnTo>
                  <a:pt x="8122" y="5802"/>
                </a:lnTo>
                <a:lnTo>
                  <a:pt x="8126" y="5814"/>
                </a:lnTo>
                <a:lnTo>
                  <a:pt x="8130" y="5818"/>
                </a:lnTo>
                <a:lnTo>
                  <a:pt x="8132" y="5818"/>
                </a:lnTo>
                <a:lnTo>
                  <a:pt x="8136" y="5814"/>
                </a:lnTo>
                <a:lnTo>
                  <a:pt x="8138" y="5808"/>
                </a:lnTo>
                <a:lnTo>
                  <a:pt x="8140" y="5798"/>
                </a:lnTo>
                <a:lnTo>
                  <a:pt x="8142" y="5788"/>
                </a:lnTo>
                <a:lnTo>
                  <a:pt x="8142" y="5778"/>
                </a:lnTo>
                <a:lnTo>
                  <a:pt x="8138" y="5770"/>
                </a:lnTo>
                <a:lnTo>
                  <a:pt x="8136" y="5760"/>
                </a:lnTo>
                <a:lnTo>
                  <a:pt x="8134" y="5746"/>
                </a:lnTo>
                <a:lnTo>
                  <a:pt x="8130" y="5710"/>
                </a:lnTo>
                <a:lnTo>
                  <a:pt x="8124" y="5678"/>
                </a:lnTo>
                <a:lnTo>
                  <a:pt x="8120" y="5666"/>
                </a:lnTo>
                <a:lnTo>
                  <a:pt x="8116" y="5660"/>
                </a:lnTo>
                <a:close/>
                <a:moveTo>
                  <a:pt x="11994" y="2764"/>
                </a:moveTo>
                <a:lnTo>
                  <a:pt x="11994" y="2764"/>
                </a:lnTo>
                <a:lnTo>
                  <a:pt x="11986" y="2776"/>
                </a:lnTo>
                <a:lnTo>
                  <a:pt x="11978" y="2784"/>
                </a:lnTo>
                <a:lnTo>
                  <a:pt x="11972" y="2794"/>
                </a:lnTo>
                <a:lnTo>
                  <a:pt x="11972" y="2798"/>
                </a:lnTo>
                <a:lnTo>
                  <a:pt x="11974" y="2802"/>
                </a:lnTo>
                <a:lnTo>
                  <a:pt x="11976" y="2800"/>
                </a:lnTo>
                <a:lnTo>
                  <a:pt x="11982" y="2792"/>
                </a:lnTo>
                <a:lnTo>
                  <a:pt x="11988" y="2784"/>
                </a:lnTo>
                <a:lnTo>
                  <a:pt x="11994" y="2778"/>
                </a:lnTo>
                <a:lnTo>
                  <a:pt x="12000" y="2772"/>
                </a:lnTo>
                <a:lnTo>
                  <a:pt x="12010" y="2768"/>
                </a:lnTo>
                <a:lnTo>
                  <a:pt x="12014" y="2766"/>
                </a:lnTo>
                <a:lnTo>
                  <a:pt x="12008" y="2762"/>
                </a:lnTo>
                <a:lnTo>
                  <a:pt x="12000" y="2762"/>
                </a:lnTo>
                <a:lnTo>
                  <a:pt x="11996" y="2762"/>
                </a:lnTo>
                <a:lnTo>
                  <a:pt x="11994" y="2764"/>
                </a:lnTo>
                <a:close/>
                <a:moveTo>
                  <a:pt x="12064" y="2720"/>
                </a:moveTo>
                <a:lnTo>
                  <a:pt x="12064" y="2720"/>
                </a:lnTo>
                <a:lnTo>
                  <a:pt x="12054" y="2726"/>
                </a:lnTo>
                <a:lnTo>
                  <a:pt x="12046" y="2734"/>
                </a:lnTo>
                <a:lnTo>
                  <a:pt x="12036" y="2744"/>
                </a:lnTo>
                <a:lnTo>
                  <a:pt x="12030" y="2756"/>
                </a:lnTo>
                <a:lnTo>
                  <a:pt x="12028" y="2760"/>
                </a:lnTo>
                <a:lnTo>
                  <a:pt x="12028" y="2762"/>
                </a:lnTo>
                <a:lnTo>
                  <a:pt x="12030" y="2762"/>
                </a:lnTo>
                <a:lnTo>
                  <a:pt x="12032" y="2762"/>
                </a:lnTo>
                <a:lnTo>
                  <a:pt x="12040" y="2756"/>
                </a:lnTo>
                <a:lnTo>
                  <a:pt x="12050" y="2744"/>
                </a:lnTo>
                <a:lnTo>
                  <a:pt x="12058" y="2736"/>
                </a:lnTo>
                <a:lnTo>
                  <a:pt x="12064" y="2730"/>
                </a:lnTo>
                <a:lnTo>
                  <a:pt x="12072" y="2728"/>
                </a:lnTo>
                <a:lnTo>
                  <a:pt x="12080" y="2722"/>
                </a:lnTo>
                <a:lnTo>
                  <a:pt x="12084" y="2718"/>
                </a:lnTo>
                <a:lnTo>
                  <a:pt x="12090" y="2714"/>
                </a:lnTo>
                <a:lnTo>
                  <a:pt x="12100" y="2712"/>
                </a:lnTo>
                <a:lnTo>
                  <a:pt x="12104" y="2710"/>
                </a:lnTo>
                <a:lnTo>
                  <a:pt x="12106" y="2708"/>
                </a:lnTo>
                <a:lnTo>
                  <a:pt x="12108" y="2706"/>
                </a:lnTo>
                <a:lnTo>
                  <a:pt x="12104" y="2700"/>
                </a:lnTo>
                <a:lnTo>
                  <a:pt x="12102" y="2698"/>
                </a:lnTo>
                <a:lnTo>
                  <a:pt x="12098" y="2700"/>
                </a:lnTo>
                <a:lnTo>
                  <a:pt x="12092" y="2704"/>
                </a:lnTo>
                <a:lnTo>
                  <a:pt x="12084" y="2710"/>
                </a:lnTo>
                <a:lnTo>
                  <a:pt x="12078" y="2710"/>
                </a:lnTo>
                <a:lnTo>
                  <a:pt x="12074" y="2708"/>
                </a:lnTo>
                <a:lnTo>
                  <a:pt x="12070" y="2706"/>
                </a:lnTo>
                <a:lnTo>
                  <a:pt x="12070" y="2710"/>
                </a:lnTo>
                <a:lnTo>
                  <a:pt x="12070" y="2716"/>
                </a:lnTo>
                <a:lnTo>
                  <a:pt x="12068" y="2718"/>
                </a:lnTo>
                <a:lnTo>
                  <a:pt x="12064" y="2720"/>
                </a:lnTo>
                <a:close/>
                <a:moveTo>
                  <a:pt x="12172" y="2660"/>
                </a:moveTo>
                <a:lnTo>
                  <a:pt x="12172" y="2660"/>
                </a:lnTo>
                <a:lnTo>
                  <a:pt x="12170" y="2660"/>
                </a:lnTo>
                <a:lnTo>
                  <a:pt x="12166" y="2660"/>
                </a:lnTo>
                <a:lnTo>
                  <a:pt x="12154" y="2666"/>
                </a:lnTo>
                <a:lnTo>
                  <a:pt x="12142" y="2676"/>
                </a:lnTo>
                <a:lnTo>
                  <a:pt x="12138" y="2682"/>
                </a:lnTo>
                <a:lnTo>
                  <a:pt x="12134" y="2690"/>
                </a:lnTo>
                <a:lnTo>
                  <a:pt x="12132" y="2696"/>
                </a:lnTo>
                <a:lnTo>
                  <a:pt x="12136" y="2696"/>
                </a:lnTo>
                <a:lnTo>
                  <a:pt x="12144" y="2692"/>
                </a:lnTo>
                <a:lnTo>
                  <a:pt x="12152" y="2686"/>
                </a:lnTo>
                <a:lnTo>
                  <a:pt x="12168" y="2670"/>
                </a:lnTo>
                <a:lnTo>
                  <a:pt x="12172" y="2664"/>
                </a:lnTo>
                <a:lnTo>
                  <a:pt x="12172" y="2660"/>
                </a:lnTo>
                <a:close/>
                <a:moveTo>
                  <a:pt x="12350" y="2462"/>
                </a:moveTo>
                <a:lnTo>
                  <a:pt x="12350" y="2462"/>
                </a:lnTo>
                <a:lnTo>
                  <a:pt x="12348" y="2460"/>
                </a:lnTo>
                <a:lnTo>
                  <a:pt x="12344" y="2462"/>
                </a:lnTo>
                <a:lnTo>
                  <a:pt x="12340" y="2470"/>
                </a:lnTo>
                <a:lnTo>
                  <a:pt x="12336" y="2484"/>
                </a:lnTo>
                <a:lnTo>
                  <a:pt x="12336" y="2492"/>
                </a:lnTo>
                <a:lnTo>
                  <a:pt x="12338" y="2492"/>
                </a:lnTo>
                <a:lnTo>
                  <a:pt x="12340" y="2490"/>
                </a:lnTo>
                <a:lnTo>
                  <a:pt x="12346" y="2482"/>
                </a:lnTo>
                <a:lnTo>
                  <a:pt x="12350" y="2470"/>
                </a:lnTo>
                <a:lnTo>
                  <a:pt x="12352" y="2466"/>
                </a:lnTo>
                <a:lnTo>
                  <a:pt x="12350" y="2462"/>
                </a:lnTo>
                <a:close/>
                <a:moveTo>
                  <a:pt x="12316" y="2512"/>
                </a:moveTo>
                <a:lnTo>
                  <a:pt x="12316" y="2512"/>
                </a:lnTo>
                <a:lnTo>
                  <a:pt x="12316" y="2514"/>
                </a:lnTo>
                <a:lnTo>
                  <a:pt x="12316" y="2512"/>
                </a:lnTo>
                <a:lnTo>
                  <a:pt x="12320" y="2510"/>
                </a:lnTo>
                <a:lnTo>
                  <a:pt x="12324" y="2506"/>
                </a:lnTo>
                <a:lnTo>
                  <a:pt x="12326" y="2502"/>
                </a:lnTo>
                <a:lnTo>
                  <a:pt x="12324" y="2502"/>
                </a:lnTo>
                <a:lnTo>
                  <a:pt x="12322" y="2504"/>
                </a:lnTo>
                <a:lnTo>
                  <a:pt x="12316" y="2512"/>
                </a:lnTo>
                <a:close/>
                <a:moveTo>
                  <a:pt x="12280" y="2566"/>
                </a:moveTo>
                <a:lnTo>
                  <a:pt x="12280" y="2566"/>
                </a:lnTo>
                <a:lnTo>
                  <a:pt x="12278" y="2566"/>
                </a:lnTo>
                <a:lnTo>
                  <a:pt x="12276" y="2568"/>
                </a:lnTo>
                <a:lnTo>
                  <a:pt x="12276" y="2572"/>
                </a:lnTo>
                <a:lnTo>
                  <a:pt x="12278" y="2574"/>
                </a:lnTo>
                <a:lnTo>
                  <a:pt x="12280" y="2576"/>
                </a:lnTo>
                <a:lnTo>
                  <a:pt x="12282" y="2574"/>
                </a:lnTo>
                <a:lnTo>
                  <a:pt x="12282" y="2570"/>
                </a:lnTo>
                <a:lnTo>
                  <a:pt x="12280" y="2566"/>
                </a:lnTo>
                <a:close/>
                <a:moveTo>
                  <a:pt x="12258" y="2590"/>
                </a:moveTo>
                <a:lnTo>
                  <a:pt x="12258" y="2590"/>
                </a:lnTo>
                <a:lnTo>
                  <a:pt x="12254" y="2590"/>
                </a:lnTo>
                <a:lnTo>
                  <a:pt x="12252" y="2590"/>
                </a:lnTo>
                <a:lnTo>
                  <a:pt x="12252" y="2594"/>
                </a:lnTo>
                <a:lnTo>
                  <a:pt x="12252" y="2596"/>
                </a:lnTo>
                <a:lnTo>
                  <a:pt x="12256" y="2598"/>
                </a:lnTo>
                <a:lnTo>
                  <a:pt x="12258" y="2596"/>
                </a:lnTo>
                <a:lnTo>
                  <a:pt x="12258" y="2594"/>
                </a:lnTo>
                <a:lnTo>
                  <a:pt x="12258" y="2590"/>
                </a:lnTo>
                <a:close/>
                <a:moveTo>
                  <a:pt x="12416" y="2388"/>
                </a:moveTo>
                <a:lnTo>
                  <a:pt x="12416" y="2388"/>
                </a:lnTo>
                <a:lnTo>
                  <a:pt x="12414" y="2386"/>
                </a:lnTo>
                <a:lnTo>
                  <a:pt x="12408" y="2390"/>
                </a:lnTo>
                <a:lnTo>
                  <a:pt x="12406" y="2394"/>
                </a:lnTo>
                <a:lnTo>
                  <a:pt x="12406" y="2396"/>
                </a:lnTo>
                <a:lnTo>
                  <a:pt x="12408" y="2398"/>
                </a:lnTo>
                <a:lnTo>
                  <a:pt x="12410" y="2400"/>
                </a:lnTo>
                <a:lnTo>
                  <a:pt x="12412" y="2400"/>
                </a:lnTo>
                <a:lnTo>
                  <a:pt x="12416" y="2396"/>
                </a:lnTo>
                <a:lnTo>
                  <a:pt x="12418" y="2392"/>
                </a:lnTo>
                <a:lnTo>
                  <a:pt x="12416" y="2388"/>
                </a:lnTo>
                <a:close/>
                <a:moveTo>
                  <a:pt x="11190" y="3374"/>
                </a:moveTo>
                <a:lnTo>
                  <a:pt x="11190" y="3374"/>
                </a:lnTo>
                <a:lnTo>
                  <a:pt x="11194" y="3376"/>
                </a:lnTo>
                <a:lnTo>
                  <a:pt x="11198" y="3378"/>
                </a:lnTo>
                <a:lnTo>
                  <a:pt x="11210" y="3374"/>
                </a:lnTo>
                <a:lnTo>
                  <a:pt x="11220" y="3368"/>
                </a:lnTo>
                <a:lnTo>
                  <a:pt x="11222" y="3364"/>
                </a:lnTo>
                <a:lnTo>
                  <a:pt x="11222" y="3360"/>
                </a:lnTo>
                <a:lnTo>
                  <a:pt x="11220" y="3358"/>
                </a:lnTo>
                <a:lnTo>
                  <a:pt x="11216" y="3356"/>
                </a:lnTo>
                <a:lnTo>
                  <a:pt x="11210" y="3358"/>
                </a:lnTo>
                <a:lnTo>
                  <a:pt x="11204" y="3360"/>
                </a:lnTo>
                <a:lnTo>
                  <a:pt x="11198" y="3362"/>
                </a:lnTo>
                <a:lnTo>
                  <a:pt x="11192" y="3366"/>
                </a:lnTo>
                <a:lnTo>
                  <a:pt x="11190" y="3370"/>
                </a:lnTo>
                <a:lnTo>
                  <a:pt x="11190" y="3374"/>
                </a:lnTo>
                <a:close/>
                <a:moveTo>
                  <a:pt x="11324" y="3298"/>
                </a:moveTo>
                <a:lnTo>
                  <a:pt x="11324" y="3298"/>
                </a:lnTo>
                <a:lnTo>
                  <a:pt x="11320" y="3302"/>
                </a:lnTo>
                <a:lnTo>
                  <a:pt x="11318" y="3306"/>
                </a:lnTo>
                <a:lnTo>
                  <a:pt x="11318" y="3310"/>
                </a:lnTo>
                <a:lnTo>
                  <a:pt x="11318" y="3314"/>
                </a:lnTo>
                <a:lnTo>
                  <a:pt x="11314" y="3324"/>
                </a:lnTo>
                <a:lnTo>
                  <a:pt x="11314" y="3328"/>
                </a:lnTo>
                <a:lnTo>
                  <a:pt x="11314" y="3330"/>
                </a:lnTo>
                <a:lnTo>
                  <a:pt x="11318" y="3328"/>
                </a:lnTo>
                <a:lnTo>
                  <a:pt x="11318" y="3324"/>
                </a:lnTo>
                <a:lnTo>
                  <a:pt x="11320" y="3318"/>
                </a:lnTo>
                <a:lnTo>
                  <a:pt x="11322" y="3314"/>
                </a:lnTo>
                <a:lnTo>
                  <a:pt x="11324" y="3308"/>
                </a:lnTo>
                <a:lnTo>
                  <a:pt x="11326" y="3304"/>
                </a:lnTo>
                <a:lnTo>
                  <a:pt x="11326" y="3300"/>
                </a:lnTo>
                <a:lnTo>
                  <a:pt x="11324" y="3298"/>
                </a:lnTo>
                <a:close/>
                <a:moveTo>
                  <a:pt x="11190" y="3314"/>
                </a:moveTo>
                <a:lnTo>
                  <a:pt x="11190" y="3314"/>
                </a:lnTo>
                <a:lnTo>
                  <a:pt x="11192" y="3314"/>
                </a:lnTo>
                <a:lnTo>
                  <a:pt x="11196" y="3314"/>
                </a:lnTo>
                <a:lnTo>
                  <a:pt x="11200" y="3312"/>
                </a:lnTo>
                <a:lnTo>
                  <a:pt x="11198" y="3308"/>
                </a:lnTo>
                <a:lnTo>
                  <a:pt x="11194" y="3306"/>
                </a:lnTo>
                <a:lnTo>
                  <a:pt x="11192" y="3308"/>
                </a:lnTo>
                <a:lnTo>
                  <a:pt x="11190" y="3312"/>
                </a:lnTo>
                <a:lnTo>
                  <a:pt x="11190" y="3314"/>
                </a:lnTo>
                <a:close/>
                <a:moveTo>
                  <a:pt x="11180" y="3298"/>
                </a:moveTo>
                <a:lnTo>
                  <a:pt x="11180" y="3298"/>
                </a:lnTo>
                <a:lnTo>
                  <a:pt x="11182" y="3300"/>
                </a:lnTo>
                <a:lnTo>
                  <a:pt x="11184" y="3298"/>
                </a:lnTo>
                <a:lnTo>
                  <a:pt x="11184" y="3294"/>
                </a:lnTo>
                <a:lnTo>
                  <a:pt x="11184" y="3292"/>
                </a:lnTo>
                <a:lnTo>
                  <a:pt x="11182" y="3292"/>
                </a:lnTo>
                <a:lnTo>
                  <a:pt x="11180" y="3294"/>
                </a:lnTo>
                <a:lnTo>
                  <a:pt x="11180" y="3298"/>
                </a:lnTo>
                <a:close/>
                <a:moveTo>
                  <a:pt x="11186" y="3286"/>
                </a:moveTo>
                <a:lnTo>
                  <a:pt x="11186" y="3286"/>
                </a:lnTo>
                <a:lnTo>
                  <a:pt x="11184" y="3288"/>
                </a:lnTo>
                <a:lnTo>
                  <a:pt x="11186" y="3290"/>
                </a:lnTo>
                <a:lnTo>
                  <a:pt x="11190" y="3296"/>
                </a:lnTo>
                <a:lnTo>
                  <a:pt x="11192" y="3296"/>
                </a:lnTo>
                <a:lnTo>
                  <a:pt x="11192" y="3294"/>
                </a:lnTo>
                <a:lnTo>
                  <a:pt x="11190" y="3288"/>
                </a:lnTo>
                <a:lnTo>
                  <a:pt x="11188" y="3286"/>
                </a:lnTo>
                <a:lnTo>
                  <a:pt x="11186" y="3286"/>
                </a:lnTo>
                <a:close/>
                <a:moveTo>
                  <a:pt x="11198" y="3196"/>
                </a:moveTo>
                <a:lnTo>
                  <a:pt x="11198" y="3196"/>
                </a:lnTo>
                <a:lnTo>
                  <a:pt x="11196" y="3198"/>
                </a:lnTo>
                <a:lnTo>
                  <a:pt x="11196" y="3200"/>
                </a:lnTo>
                <a:lnTo>
                  <a:pt x="11198" y="3204"/>
                </a:lnTo>
                <a:lnTo>
                  <a:pt x="11202" y="3206"/>
                </a:lnTo>
                <a:lnTo>
                  <a:pt x="11202" y="3204"/>
                </a:lnTo>
                <a:lnTo>
                  <a:pt x="11202" y="3202"/>
                </a:lnTo>
                <a:lnTo>
                  <a:pt x="11200" y="3198"/>
                </a:lnTo>
                <a:lnTo>
                  <a:pt x="11198" y="3196"/>
                </a:lnTo>
                <a:close/>
                <a:moveTo>
                  <a:pt x="11290" y="3284"/>
                </a:moveTo>
                <a:lnTo>
                  <a:pt x="11290" y="3284"/>
                </a:lnTo>
                <a:lnTo>
                  <a:pt x="11288" y="3288"/>
                </a:lnTo>
                <a:lnTo>
                  <a:pt x="11286" y="3292"/>
                </a:lnTo>
                <a:lnTo>
                  <a:pt x="11288" y="3296"/>
                </a:lnTo>
                <a:lnTo>
                  <a:pt x="11290" y="3296"/>
                </a:lnTo>
                <a:lnTo>
                  <a:pt x="11292" y="3296"/>
                </a:lnTo>
                <a:lnTo>
                  <a:pt x="11294" y="3292"/>
                </a:lnTo>
                <a:lnTo>
                  <a:pt x="11296" y="3286"/>
                </a:lnTo>
                <a:lnTo>
                  <a:pt x="11294" y="3284"/>
                </a:lnTo>
                <a:lnTo>
                  <a:pt x="11292" y="3282"/>
                </a:lnTo>
                <a:lnTo>
                  <a:pt x="11290" y="3284"/>
                </a:lnTo>
                <a:close/>
                <a:moveTo>
                  <a:pt x="11268" y="3290"/>
                </a:moveTo>
                <a:lnTo>
                  <a:pt x="11268" y="3290"/>
                </a:lnTo>
                <a:lnTo>
                  <a:pt x="11266" y="3288"/>
                </a:lnTo>
                <a:lnTo>
                  <a:pt x="11264" y="3286"/>
                </a:lnTo>
                <a:lnTo>
                  <a:pt x="11260" y="3286"/>
                </a:lnTo>
                <a:lnTo>
                  <a:pt x="11258" y="3288"/>
                </a:lnTo>
                <a:lnTo>
                  <a:pt x="11260" y="3290"/>
                </a:lnTo>
                <a:lnTo>
                  <a:pt x="11264" y="3296"/>
                </a:lnTo>
                <a:lnTo>
                  <a:pt x="11266" y="3296"/>
                </a:lnTo>
                <a:lnTo>
                  <a:pt x="11268" y="3294"/>
                </a:lnTo>
                <a:lnTo>
                  <a:pt x="11268" y="3290"/>
                </a:lnTo>
                <a:close/>
                <a:moveTo>
                  <a:pt x="11210" y="3328"/>
                </a:moveTo>
                <a:lnTo>
                  <a:pt x="11210" y="3328"/>
                </a:lnTo>
                <a:lnTo>
                  <a:pt x="11212" y="3326"/>
                </a:lnTo>
                <a:lnTo>
                  <a:pt x="11206" y="3326"/>
                </a:lnTo>
                <a:lnTo>
                  <a:pt x="11206" y="3328"/>
                </a:lnTo>
                <a:lnTo>
                  <a:pt x="11208" y="3330"/>
                </a:lnTo>
                <a:lnTo>
                  <a:pt x="11210" y="3328"/>
                </a:lnTo>
                <a:close/>
                <a:moveTo>
                  <a:pt x="11204" y="3142"/>
                </a:moveTo>
                <a:lnTo>
                  <a:pt x="11204" y="3142"/>
                </a:lnTo>
                <a:lnTo>
                  <a:pt x="11206" y="3140"/>
                </a:lnTo>
                <a:lnTo>
                  <a:pt x="11206" y="3136"/>
                </a:lnTo>
                <a:lnTo>
                  <a:pt x="11204" y="3132"/>
                </a:lnTo>
                <a:lnTo>
                  <a:pt x="11200" y="3130"/>
                </a:lnTo>
                <a:lnTo>
                  <a:pt x="11198" y="3130"/>
                </a:lnTo>
                <a:lnTo>
                  <a:pt x="11198" y="3134"/>
                </a:lnTo>
                <a:lnTo>
                  <a:pt x="11200" y="3138"/>
                </a:lnTo>
                <a:lnTo>
                  <a:pt x="11204" y="3142"/>
                </a:lnTo>
                <a:close/>
                <a:moveTo>
                  <a:pt x="11018" y="4302"/>
                </a:moveTo>
                <a:lnTo>
                  <a:pt x="11018" y="4302"/>
                </a:lnTo>
                <a:lnTo>
                  <a:pt x="11016" y="4304"/>
                </a:lnTo>
                <a:lnTo>
                  <a:pt x="11016" y="4308"/>
                </a:lnTo>
                <a:lnTo>
                  <a:pt x="11020" y="4318"/>
                </a:lnTo>
                <a:lnTo>
                  <a:pt x="11022" y="4324"/>
                </a:lnTo>
                <a:lnTo>
                  <a:pt x="11024" y="4324"/>
                </a:lnTo>
                <a:lnTo>
                  <a:pt x="11026" y="4320"/>
                </a:lnTo>
                <a:lnTo>
                  <a:pt x="11024" y="4314"/>
                </a:lnTo>
                <a:lnTo>
                  <a:pt x="11022" y="4304"/>
                </a:lnTo>
                <a:lnTo>
                  <a:pt x="11020" y="4302"/>
                </a:lnTo>
                <a:lnTo>
                  <a:pt x="11018" y="4302"/>
                </a:lnTo>
                <a:close/>
                <a:moveTo>
                  <a:pt x="11110" y="4376"/>
                </a:moveTo>
                <a:lnTo>
                  <a:pt x="11110" y="4376"/>
                </a:lnTo>
                <a:lnTo>
                  <a:pt x="11112" y="4378"/>
                </a:lnTo>
                <a:lnTo>
                  <a:pt x="11116" y="4376"/>
                </a:lnTo>
                <a:lnTo>
                  <a:pt x="11120" y="4372"/>
                </a:lnTo>
                <a:lnTo>
                  <a:pt x="11122" y="4366"/>
                </a:lnTo>
                <a:lnTo>
                  <a:pt x="11122" y="4362"/>
                </a:lnTo>
                <a:lnTo>
                  <a:pt x="11120" y="4360"/>
                </a:lnTo>
                <a:lnTo>
                  <a:pt x="11118" y="4358"/>
                </a:lnTo>
                <a:lnTo>
                  <a:pt x="11116" y="4356"/>
                </a:lnTo>
                <a:lnTo>
                  <a:pt x="11114" y="4352"/>
                </a:lnTo>
                <a:lnTo>
                  <a:pt x="11112" y="4350"/>
                </a:lnTo>
                <a:lnTo>
                  <a:pt x="11110" y="4352"/>
                </a:lnTo>
                <a:lnTo>
                  <a:pt x="11110" y="4360"/>
                </a:lnTo>
                <a:lnTo>
                  <a:pt x="11110" y="4368"/>
                </a:lnTo>
                <a:lnTo>
                  <a:pt x="11108" y="4370"/>
                </a:lnTo>
                <a:lnTo>
                  <a:pt x="11108" y="4372"/>
                </a:lnTo>
                <a:lnTo>
                  <a:pt x="11110" y="4376"/>
                </a:lnTo>
                <a:close/>
                <a:moveTo>
                  <a:pt x="11116" y="4478"/>
                </a:moveTo>
                <a:lnTo>
                  <a:pt x="11116" y="4478"/>
                </a:lnTo>
                <a:lnTo>
                  <a:pt x="11118" y="4480"/>
                </a:lnTo>
                <a:lnTo>
                  <a:pt x="11120" y="4484"/>
                </a:lnTo>
                <a:lnTo>
                  <a:pt x="11122" y="4490"/>
                </a:lnTo>
                <a:lnTo>
                  <a:pt x="11122" y="4494"/>
                </a:lnTo>
                <a:lnTo>
                  <a:pt x="11122" y="4498"/>
                </a:lnTo>
                <a:lnTo>
                  <a:pt x="11122" y="4500"/>
                </a:lnTo>
                <a:lnTo>
                  <a:pt x="11120" y="4504"/>
                </a:lnTo>
                <a:lnTo>
                  <a:pt x="11120" y="4506"/>
                </a:lnTo>
                <a:lnTo>
                  <a:pt x="11122" y="4508"/>
                </a:lnTo>
                <a:lnTo>
                  <a:pt x="11126" y="4508"/>
                </a:lnTo>
                <a:lnTo>
                  <a:pt x="11128" y="4506"/>
                </a:lnTo>
                <a:lnTo>
                  <a:pt x="11128" y="4504"/>
                </a:lnTo>
                <a:lnTo>
                  <a:pt x="11130" y="4504"/>
                </a:lnTo>
                <a:lnTo>
                  <a:pt x="11134" y="4506"/>
                </a:lnTo>
                <a:lnTo>
                  <a:pt x="11136" y="4514"/>
                </a:lnTo>
                <a:lnTo>
                  <a:pt x="11136" y="4518"/>
                </a:lnTo>
                <a:lnTo>
                  <a:pt x="11136" y="4522"/>
                </a:lnTo>
                <a:lnTo>
                  <a:pt x="11134" y="4528"/>
                </a:lnTo>
                <a:lnTo>
                  <a:pt x="11136" y="4530"/>
                </a:lnTo>
                <a:lnTo>
                  <a:pt x="11136" y="4534"/>
                </a:lnTo>
                <a:lnTo>
                  <a:pt x="11136" y="4538"/>
                </a:lnTo>
                <a:lnTo>
                  <a:pt x="11134" y="4542"/>
                </a:lnTo>
                <a:lnTo>
                  <a:pt x="11136" y="4544"/>
                </a:lnTo>
                <a:lnTo>
                  <a:pt x="11144" y="4548"/>
                </a:lnTo>
                <a:lnTo>
                  <a:pt x="11146" y="4550"/>
                </a:lnTo>
                <a:lnTo>
                  <a:pt x="11146" y="4548"/>
                </a:lnTo>
                <a:lnTo>
                  <a:pt x="11146" y="4544"/>
                </a:lnTo>
                <a:lnTo>
                  <a:pt x="11144" y="4538"/>
                </a:lnTo>
                <a:lnTo>
                  <a:pt x="11144" y="4534"/>
                </a:lnTo>
                <a:lnTo>
                  <a:pt x="11146" y="4534"/>
                </a:lnTo>
                <a:lnTo>
                  <a:pt x="11148" y="4536"/>
                </a:lnTo>
                <a:lnTo>
                  <a:pt x="11148" y="4542"/>
                </a:lnTo>
                <a:lnTo>
                  <a:pt x="11152" y="4548"/>
                </a:lnTo>
                <a:lnTo>
                  <a:pt x="11154" y="4552"/>
                </a:lnTo>
                <a:lnTo>
                  <a:pt x="11158" y="4554"/>
                </a:lnTo>
                <a:lnTo>
                  <a:pt x="11158" y="4552"/>
                </a:lnTo>
                <a:lnTo>
                  <a:pt x="11154" y="4544"/>
                </a:lnTo>
                <a:lnTo>
                  <a:pt x="11154" y="4542"/>
                </a:lnTo>
                <a:lnTo>
                  <a:pt x="11154" y="4540"/>
                </a:lnTo>
                <a:lnTo>
                  <a:pt x="11156" y="4538"/>
                </a:lnTo>
                <a:lnTo>
                  <a:pt x="11158" y="4536"/>
                </a:lnTo>
                <a:lnTo>
                  <a:pt x="11156" y="4532"/>
                </a:lnTo>
                <a:lnTo>
                  <a:pt x="11154" y="4528"/>
                </a:lnTo>
                <a:lnTo>
                  <a:pt x="11154" y="4524"/>
                </a:lnTo>
                <a:lnTo>
                  <a:pt x="11152" y="4522"/>
                </a:lnTo>
                <a:lnTo>
                  <a:pt x="11150" y="4518"/>
                </a:lnTo>
                <a:lnTo>
                  <a:pt x="11148" y="4516"/>
                </a:lnTo>
                <a:lnTo>
                  <a:pt x="11148" y="4512"/>
                </a:lnTo>
                <a:lnTo>
                  <a:pt x="11148" y="4504"/>
                </a:lnTo>
                <a:lnTo>
                  <a:pt x="11148" y="4496"/>
                </a:lnTo>
                <a:lnTo>
                  <a:pt x="11146" y="4492"/>
                </a:lnTo>
                <a:lnTo>
                  <a:pt x="11144" y="4490"/>
                </a:lnTo>
                <a:lnTo>
                  <a:pt x="11144" y="4488"/>
                </a:lnTo>
                <a:lnTo>
                  <a:pt x="11144" y="4486"/>
                </a:lnTo>
                <a:lnTo>
                  <a:pt x="11144" y="4484"/>
                </a:lnTo>
                <a:lnTo>
                  <a:pt x="11140" y="4482"/>
                </a:lnTo>
                <a:lnTo>
                  <a:pt x="11136" y="4484"/>
                </a:lnTo>
                <a:lnTo>
                  <a:pt x="11134" y="4486"/>
                </a:lnTo>
                <a:lnTo>
                  <a:pt x="11132" y="4488"/>
                </a:lnTo>
                <a:lnTo>
                  <a:pt x="11128" y="4486"/>
                </a:lnTo>
                <a:lnTo>
                  <a:pt x="11122" y="4480"/>
                </a:lnTo>
                <a:lnTo>
                  <a:pt x="11120" y="4476"/>
                </a:lnTo>
                <a:lnTo>
                  <a:pt x="11116" y="4478"/>
                </a:lnTo>
                <a:close/>
                <a:moveTo>
                  <a:pt x="11048" y="4532"/>
                </a:moveTo>
                <a:lnTo>
                  <a:pt x="11048" y="4532"/>
                </a:lnTo>
                <a:lnTo>
                  <a:pt x="11050" y="4530"/>
                </a:lnTo>
                <a:lnTo>
                  <a:pt x="11054" y="4526"/>
                </a:lnTo>
                <a:lnTo>
                  <a:pt x="11056" y="4522"/>
                </a:lnTo>
                <a:lnTo>
                  <a:pt x="11054" y="4518"/>
                </a:lnTo>
                <a:lnTo>
                  <a:pt x="11052" y="4516"/>
                </a:lnTo>
                <a:lnTo>
                  <a:pt x="11050" y="4518"/>
                </a:lnTo>
                <a:lnTo>
                  <a:pt x="11048" y="4522"/>
                </a:lnTo>
                <a:lnTo>
                  <a:pt x="11048" y="4524"/>
                </a:lnTo>
                <a:lnTo>
                  <a:pt x="11048" y="4526"/>
                </a:lnTo>
                <a:lnTo>
                  <a:pt x="11046" y="4528"/>
                </a:lnTo>
                <a:lnTo>
                  <a:pt x="11046" y="4530"/>
                </a:lnTo>
                <a:lnTo>
                  <a:pt x="11048" y="4532"/>
                </a:lnTo>
                <a:close/>
                <a:moveTo>
                  <a:pt x="11128" y="4478"/>
                </a:moveTo>
                <a:lnTo>
                  <a:pt x="11128" y="4478"/>
                </a:lnTo>
                <a:lnTo>
                  <a:pt x="11130" y="4478"/>
                </a:lnTo>
                <a:lnTo>
                  <a:pt x="11130" y="4474"/>
                </a:lnTo>
                <a:lnTo>
                  <a:pt x="11128" y="4470"/>
                </a:lnTo>
                <a:lnTo>
                  <a:pt x="11124" y="4468"/>
                </a:lnTo>
                <a:lnTo>
                  <a:pt x="11122" y="4470"/>
                </a:lnTo>
                <a:lnTo>
                  <a:pt x="11122" y="4474"/>
                </a:lnTo>
                <a:lnTo>
                  <a:pt x="11124" y="4476"/>
                </a:lnTo>
                <a:lnTo>
                  <a:pt x="11128" y="4478"/>
                </a:lnTo>
                <a:close/>
                <a:moveTo>
                  <a:pt x="11174" y="4512"/>
                </a:moveTo>
                <a:lnTo>
                  <a:pt x="11174" y="4512"/>
                </a:lnTo>
                <a:lnTo>
                  <a:pt x="11172" y="4514"/>
                </a:lnTo>
                <a:lnTo>
                  <a:pt x="11174" y="4516"/>
                </a:lnTo>
                <a:lnTo>
                  <a:pt x="11176" y="4518"/>
                </a:lnTo>
                <a:lnTo>
                  <a:pt x="11178" y="4518"/>
                </a:lnTo>
                <a:lnTo>
                  <a:pt x="11180" y="4516"/>
                </a:lnTo>
                <a:lnTo>
                  <a:pt x="11178" y="4514"/>
                </a:lnTo>
                <a:lnTo>
                  <a:pt x="11176" y="4512"/>
                </a:lnTo>
                <a:lnTo>
                  <a:pt x="11174" y="4512"/>
                </a:lnTo>
                <a:close/>
                <a:moveTo>
                  <a:pt x="11094" y="4488"/>
                </a:moveTo>
                <a:lnTo>
                  <a:pt x="11094" y="4488"/>
                </a:lnTo>
                <a:lnTo>
                  <a:pt x="11092" y="4490"/>
                </a:lnTo>
                <a:lnTo>
                  <a:pt x="11092" y="4492"/>
                </a:lnTo>
                <a:lnTo>
                  <a:pt x="11094" y="4494"/>
                </a:lnTo>
                <a:lnTo>
                  <a:pt x="11096" y="4496"/>
                </a:lnTo>
                <a:lnTo>
                  <a:pt x="11096" y="4494"/>
                </a:lnTo>
                <a:lnTo>
                  <a:pt x="11096" y="4490"/>
                </a:lnTo>
                <a:lnTo>
                  <a:pt x="11096" y="4488"/>
                </a:lnTo>
                <a:lnTo>
                  <a:pt x="11094" y="4488"/>
                </a:lnTo>
                <a:close/>
                <a:moveTo>
                  <a:pt x="11036" y="4720"/>
                </a:moveTo>
                <a:lnTo>
                  <a:pt x="11036" y="4720"/>
                </a:lnTo>
                <a:lnTo>
                  <a:pt x="11034" y="4716"/>
                </a:lnTo>
                <a:lnTo>
                  <a:pt x="11026" y="4712"/>
                </a:lnTo>
                <a:lnTo>
                  <a:pt x="11024" y="4712"/>
                </a:lnTo>
                <a:lnTo>
                  <a:pt x="11020" y="4712"/>
                </a:lnTo>
                <a:lnTo>
                  <a:pt x="11018" y="4714"/>
                </a:lnTo>
                <a:lnTo>
                  <a:pt x="11018" y="4718"/>
                </a:lnTo>
                <a:lnTo>
                  <a:pt x="11020" y="4724"/>
                </a:lnTo>
                <a:lnTo>
                  <a:pt x="11022" y="4726"/>
                </a:lnTo>
                <a:lnTo>
                  <a:pt x="11024" y="4726"/>
                </a:lnTo>
                <a:lnTo>
                  <a:pt x="11028" y="4726"/>
                </a:lnTo>
                <a:lnTo>
                  <a:pt x="11034" y="4724"/>
                </a:lnTo>
                <a:lnTo>
                  <a:pt x="11036" y="4720"/>
                </a:lnTo>
                <a:close/>
                <a:moveTo>
                  <a:pt x="10980" y="4746"/>
                </a:moveTo>
                <a:lnTo>
                  <a:pt x="10980" y="4746"/>
                </a:lnTo>
                <a:lnTo>
                  <a:pt x="10978" y="4750"/>
                </a:lnTo>
                <a:lnTo>
                  <a:pt x="10980" y="4752"/>
                </a:lnTo>
                <a:lnTo>
                  <a:pt x="10982" y="4752"/>
                </a:lnTo>
                <a:lnTo>
                  <a:pt x="10988" y="4752"/>
                </a:lnTo>
                <a:lnTo>
                  <a:pt x="10992" y="4752"/>
                </a:lnTo>
                <a:lnTo>
                  <a:pt x="10996" y="4752"/>
                </a:lnTo>
                <a:lnTo>
                  <a:pt x="11000" y="4750"/>
                </a:lnTo>
                <a:lnTo>
                  <a:pt x="11000" y="4748"/>
                </a:lnTo>
                <a:lnTo>
                  <a:pt x="10998" y="4746"/>
                </a:lnTo>
                <a:lnTo>
                  <a:pt x="10994" y="4744"/>
                </a:lnTo>
                <a:lnTo>
                  <a:pt x="10992" y="4740"/>
                </a:lnTo>
                <a:lnTo>
                  <a:pt x="10988" y="4740"/>
                </a:lnTo>
                <a:lnTo>
                  <a:pt x="10986" y="4740"/>
                </a:lnTo>
                <a:lnTo>
                  <a:pt x="10984" y="4742"/>
                </a:lnTo>
                <a:lnTo>
                  <a:pt x="10980" y="4746"/>
                </a:lnTo>
                <a:close/>
                <a:moveTo>
                  <a:pt x="11090" y="4588"/>
                </a:moveTo>
                <a:lnTo>
                  <a:pt x="11090" y="4588"/>
                </a:lnTo>
                <a:lnTo>
                  <a:pt x="11088" y="4590"/>
                </a:lnTo>
                <a:lnTo>
                  <a:pt x="11084" y="4590"/>
                </a:lnTo>
                <a:lnTo>
                  <a:pt x="11084" y="4592"/>
                </a:lnTo>
                <a:lnTo>
                  <a:pt x="11086" y="4594"/>
                </a:lnTo>
                <a:lnTo>
                  <a:pt x="11090" y="4596"/>
                </a:lnTo>
                <a:lnTo>
                  <a:pt x="11092" y="4596"/>
                </a:lnTo>
                <a:lnTo>
                  <a:pt x="11094" y="4592"/>
                </a:lnTo>
                <a:lnTo>
                  <a:pt x="11094" y="4590"/>
                </a:lnTo>
                <a:lnTo>
                  <a:pt x="11092" y="4588"/>
                </a:lnTo>
                <a:lnTo>
                  <a:pt x="11090" y="4588"/>
                </a:lnTo>
                <a:close/>
                <a:moveTo>
                  <a:pt x="11132" y="4588"/>
                </a:moveTo>
                <a:lnTo>
                  <a:pt x="11132" y="4588"/>
                </a:lnTo>
                <a:lnTo>
                  <a:pt x="11130" y="4592"/>
                </a:lnTo>
                <a:lnTo>
                  <a:pt x="11132" y="4594"/>
                </a:lnTo>
                <a:lnTo>
                  <a:pt x="11134" y="4596"/>
                </a:lnTo>
                <a:lnTo>
                  <a:pt x="11138" y="4596"/>
                </a:lnTo>
                <a:lnTo>
                  <a:pt x="11140" y="4594"/>
                </a:lnTo>
                <a:lnTo>
                  <a:pt x="11138" y="4590"/>
                </a:lnTo>
                <a:lnTo>
                  <a:pt x="11134" y="4588"/>
                </a:lnTo>
                <a:lnTo>
                  <a:pt x="11132" y="4588"/>
                </a:lnTo>
                <a:close/>
                <a:moveTo>
                  <a:pt x="11030" y="4434"/>
                </a:moveTo>
                <a:lnTo>
                  <a:pt x="11030" y="4434"/>
                </a:lnTo>
                <a:lnTo>
                  <a:pt x="11032" y="4424"/>
                </a:lnTo>
                <a:lnTo>
                  <a:pt x="11030" y="4422"/>
                </a:lnTo>
                <a:lnTo>
                  <a:pt x="11026" y="4422"/>
                </a:lnTo>
                <a:lnTo>
                  <a:pt x="11024" y="4424"/>
                </a:lnTo>
                <a:lnTo>
                  <a:pt x="11024" y="4426"/>
                </a:lnTo>
                <a:lnTo>
                  <a:pt x="11026" y="4430"/>
                </a:lnTo>
                <a:lnTo>
                  <a:pt x="11022" y="4436"/>
                </a:lnTo>
                <a:lnTo>
                  <a:pt x="11022" y="4440"/>
                </a:lnTo>
                <a:lnTo>
                  <a:pt x="11024" y="4442"/>
                </a:lnTo>
                <a:lnTo>
                  <a:pt x="11028" y="4440"/>
                </a:lnTo>
                <a:lnTo>
                  <a:pt x="11030" y="4434"/>
                </a:lnTo>
                <a:close/>
                <a:moveTo>
                  <a:pt x="11026" y="4392"/>
                </a:moveTo>
                <a:lnTo>
                  <a:pt x="11026" y="4392"/>
                </a:lnTo>
                <a:lnTo>
                  <a:pt x="11028" y="4390"/>
                </a:lnTo>
                <a:lnTo>
                  <a:pt x="11030" y="4384"/>
                </a:lnTo>
                <a:lnTo>
                  <a:pt x="11028" y="4380"/>
                </a:lnTo>
                <a:lnTo>
                  <a:pt x="11026" y="4378"/>
                </a:lnTo>
                <a:lnTo>
                  <a:pt x="11024" y="4378"/>
                </a:lnTo>
                <a:lnTo>
                  <a:pt x="11020" y="4376"/>
                </a:lnTo>
                <a:lnTo>
                  <a:pt x="11018" y="4378"/>
                </a:lnTo>
                <a:lnTo>
                  <a:pt x="11018" y="4384"/>
                </a:lnTo>
                <a:lnTo>
                  <a:pt x="11018" y="4388"/>
                </a:lnTo>
                <a:lnTo>
                  <a:pt x="11020" y="4392"/>
                </a:lnTo>
                <a:lnTo>
                  <a:pt x="11024" y="4392"/>
                </a:lnTo>
                <a:lnTo>
                  <a:pt x="11026" y="4392"/>
                </a:lnTo>
                <a:close/>
                <a:moveTo>
                  <a:pt x="11052" y="4436"/>
                </a:moveTo>
                <a:lnTo>
                  <a:pt x="11052" y="4436"/>
                </a:lnTo>
                <a:lnTo>
                  <a:pt x="11052" y="4432"/>
                </a:lnTo>
                <a:lnTo>
                  <a:pt x="11050" y="4428"/>
                </a:lnTo>
                <a:lnTo>
                  <a:pt x="11046" y="4428"/>
                </a:lnTo>
                <a:lnTo>
                  <a:pt x="11042" y="4430"/>
                </a:lnTo>
                <a:lnTo>
                  <a:pt x="11042" y="4432"/>
                </a:lnTo>
                <a:lnTo>
                  <a:pt x="11042" y="4434"/>
                </a:lnTo>
                <a:lnTo>
                  <a:pt x="11044" y="4436"/>
                </a:lnTo>
                <a:lnTo>
                  <a:pt x="11048" y="4440"/>
                </a:lnTo>
                <a:lnTo>
                  <a:pt x="11050" y="4440"/>
                </a:lnTo>
                <a:lnTo>
                  <a:pt x="11052" y="4436"/>
                </a:lnTo>
                <a:close/>
                <a:moveTo>
                  <a:pt x="11074" y="4410"/>
                </a:moveTo>
                <a:lnTo>
                  <a:pt x="11074" y="4410"/>
                </a:lnTo>
                <a:lnTo>
                  <a:pt x="11072" y="4406"/>
                </a:lnTo>
                <a:lnTo>
                  <a:pt x="11070" y="4402"/>
                </a:lnTo>
                <a:lnTo>
                  <a:pt x="11066" y="4398"/>
                </a:lnTo>
                <a:lnTo>
                  <a:pt x="11064" y="4398"/>
                </a:lnTo>
                <a:lnTo>
                  <a:pt x="11062" y="4400"/>
                </a:lnTo>
                <a:lnTo>
                  <a:pt x="11062" y="4402"/>
                </a:lnTo>
                <a:lnTo>
                  <a:pt x="11066" y="4406"/>
                </a:lnTo>
                <a:lnTo>
                  <a:pt x="11068" y="4410"/>
                </a:lnTo>
                <a:lnTo>
                  <a:pt x="11072" y="4414"/>
                </a:lnTo>
                <a:lnTo>
                  <a:pt x="11078" y="4420"/>
                </a:lnTo>
                <a:lnTo>
                  <a:pt x="11080" y="4420"/>
                </a:lnTo>
                <a:lnTo>
                  <a:pt x="11080" y="4418"/>
                </a:lnTo>
                <a:lnTo>
                  <a:pt x="11078" y="4416"/>
                </a:lnTo>
                <a:lnTo>
                  <a:pt x="11076" y="4412"/>
                </a:lnTo>
                <a:lnTo>
                  <a:pt x="11074" y="4410"/>
                </a:lnTo>
                <a:close/>
                <a:moveTo>
                  <a:pt x="11098" y="4436"/>
                </a:moveTo>
                <a:lnTo>
                  <a:pt x="11098" y="4436"/>
                </a:lnTo>
                <a:lnTo>
                  <a:pt x="11098" y="4434"/>
                </a:lnTo>
                <a:lnTo>
                  <a:pt x="11096" y="4428"/>
                </a:lnTo>
                <a:lnTo>
                  <a:pt x="11092" y="4422"/>
                </a:lnTo>
                <a:lnTo>
                  <a:pt x="11090" y="4420"/>
                </a:lnTo>
                <a:lnTo>
                  <a:pt x="11088" y="4422"/>
                </a:lnTo>
                <a:lnTo>
                  <a:pt x="11090" y="4424"/>
                </a:lnTo>
                <a:lnTo>
                  <a:pt x="11092" y="4430"/>
                </a:lnTo>
                <a:lnTo>
                  <a:pt x="11098" y="4436"/>
                </a:lnTo>
                <a:close/>
                <a:moveTo>
                  <a:pt x="10946" y="4524"/>
                </a:moveTo>
                <a:lnTo>
                  <a:pt x="10946" y="4524"/>
                </a:lnTo>
                <a:lnTo>
                  <a:pt x="10946" y="4522"/>
                </a:lnTo>
                <a:lnTo>
                  <a:pt x="10944" y="4520"/>
                </a:lnTo>
                <a:lnTo>
                  <a:pt x="10940" y="4520"/>
                </a:lnTo>
                <a:lnTo>
                  <a:pt x="10936" y="4526"/>
                </a:lnTo>
                <a:lnTo>
                  <a:pt x="10936" y="4530"/>
                </a:lnTo>
                <a:lnTo>
                  <a:pt x="10940" y="4528"/>
                </a:lnTo>
                <a:lnTo>
                  <a:pt x="10946" y="4524"/>
                </a:lnTo>
                <a:close/>
                <a:moveTo>
                  <a:pt x="11172" y="4532"/>
                </a:moveTo>
                <a:lnTo>
                  <a:pt x="11172" y="4532"/>
                </a:lnTo>
                <a:lnTo>
                  <a:pt x="11172" y="4530"/>
                </a:lnTo>
                <a:lnTo>
                  <a:pt x="11170" y="4528"/>
                </a:lnTo>
                <a:lnTo>
                  <a:pt x="11168" y="4534"/>
                </a:lnTo>
                <a:lnTo>
                  <a:pt x="11166" y="4544"/>
                </a:lnTo>
                <a:lnTo>
                  <a:pt x="11168" y="4550"/>
                </a:lnTo>
                <a:lnTo>
                  <a:pt x="11170" y="4554"/>
                </a:lnTo>
                <a:lnTo>
                  <a:pt x="11174" y="4556"/>
                </a:lnTo>
                <a:lnTo>
                  <a:pt x="11174" y="4558"/>
                </a:lnTo>
                <a:lnTo>
                  <a:pt x="11176" y="4552"/>
                </a:lnTo>
                <a:lnTo>
                  <a:pt x="11172" y="4532"/>
                </a:lnTo>
                <a:close/>
                <a:moveTo>
                  <a:pt x="11186" y="4554"/>
                </a:moveTo>
                <a:lnTo>
                  <a:pt x="11186" y="4554"/>
                </a:lnTo>
                <a:lnTo>
                  <a:pt x="11184" y="4558"/>
                </a:lnTo>
                <a:lnTo>
                  <a:pt x="11184" y="4560"/>
                </a:lnTo>
                <a:lnTo>
                  <a:pt x="11186" y="4562"/>
                </a:lnTo>
                <a:lnTo>
                  <a:pt x="11188" y="4562"/>
                </a:lnTo>
                <a:lnTo>
                  <a:pt x="11192" y="4562"/>
                </a:lnTo>
                <a:lnTo>
                  <a:pt x="11192" y="4558"/>
                </a:lnTo>
                <a:lnTo>
                  <a:pt x="11192" y="4556"/>
                </a:lnTo>
                <a:lnTo>
                  <a:pt x="11188" y="4548"/>
                </a:lnTo>
                <a:lnTo>
                  <a:pt x="11186" y="4554"/>
                </a:lnTo>
                <a:close/>
                <a:moveTo>
                  <a:pt x="11082" y="4530"/>
                </a:moveTo>
                <a:lnTo>
                  <a:pt x="11082" y="4530"/>
                </a:lnTo>
                <a:lnTo>
                  <a:pt x="11086" y="4520"/>
                </a:lnTo>
                <a:lnTo>
                  <a:pt x="11086" y="4512"/>
                </a:lnTo>
                <a:lnTo>
                  <a:pt x="11086" y="4506"/>
                </a:lnTo>
                <a:lnTo>
                  <a:pt x="11084" y="4504"/>
                </a:lnTo>
                <a:lnTo>
                  <a:pt x="11082" y="4504"/>
                </a:lnTo>
                <a:lnTo>
                  <a:pt x="11078" y="4504"/>
                </a:lnTo>
                <a:lnTo>
                  <a:pt x="11076" y="4504"/>
                </a:lnTo>
                <a:lnTo>
                  <a:pt x="11072" y="4504"/>
                </a:lnTo>
                <a:lnTo>
                  <a:pt x="11068" y="4506"/>
                </a:lnTo>
                <a:lnTo>
                  <a:pt x="11064" y="4508"/>
                </a:lnTo>
                <a:lnTo>
                  <a:pt x="11064" y="4510"/>
                </a:lnTo>
                <a:lnTo>
                  <a:pt x="11064" y="4516"/>
                </a:lnTo>
                <a:lnTo>
                  <a:pt x="11064" y="4520"/>
                </a:lnTo>
                <a:lnTo>
                  <a:pt x="11062" y="4522"/>
                </a:lnTo>
                <a:lnTo>
                  <a:pt x="11060" y="4524"/>
                </a:lnTo>
                <a:lnTo>
                  <a:pt x="11058" y="4526"/>
                </a:lnTo>
                <a:lnTo>
                  <a:pt x="11058" y="4528"/>
                </a:lnTo>
                <a:lnTo>
                  <a:pt x="11060" y="4536"/>
                </a:lnTo>
                <a:lnTo>
                  <a:pt x="11062" y="4544"/>
                </a:lnTo>
                <a:lnTo>
                  <a:pt x="11060" y="4548"/>
                </a:lnTo>
                <a:lnTo>
                  <a:pt x="11056" y="4550"/>
                </a:lnTo>
                <a:lnTo>
                  <a:pt x="11052" y="4552"/>
                </a:lnTo>
                <a:lnTo>
                  <a:pt x="11050" y="4552"/>
                </a:lnTo>
                <a:lnTo>
                  <a:pt x="11046" y="4552"/>
                </a:lnTo>
                <a:lnTo>
                  <a:pt x="11044" y="4552"/>
                </a:lnTo>
                <a:lnTo>
                  <a:pt x="11040" y="4558"/>
                </a:lnTo>
                <a:lnTo>
                  <a:pt x="11040" y="4562"/>
                </a:lnTo>
                <a:lnTo>
                  <a:pt x="11044" y="4570"/>
                </a:lnTo>
                <a:lnTo>
                  <a:pt x="11050" y="4578"/>
                </a:lnTo>
                <a:lnTo>
                  <a:pt x="11054" y="4582"/>
                </a:lnTo>
                <a:lnTo>
                  <a:pt x="11058" y="4584"/>
                </a:lnTo>
                <a:lnTo>
                  <a:pt x="11062" y="4590"/>
                </a:lnTo>
                <a:lnTo>
                  <a:pt x="11064" y="4598"/>
                </a:lnTo>
                <a:lnTo>
                  <a:pt x="11066" y="4598"/>
                </a:lnTo>
                <a:lnTo>
                  <a:pt x="11068" y="4598"/>
                </a:lnTo>
                <a:lnTo>
                  <a:pt x="11072" y="4596"/>
                </a:lnTo>
                <a:lnTo>
                  <a:pt x="11076" y="4590"/>
                </a:lnTo>
                <a:lnTo>
                  <a:pt x="11078" y="4588"/>
                </a:lnTo>
                <a:lnTo>
                  <a:pt x="11078" y="4584"/>
                </a:lnTo>
                <a:lnTo>
                  <a:pt x="11074" y="4574"/>
                </a:lnTo>
                <a:lnTo>
                  <a:pt x="11072" y="4564"/>
                </a:lnTo>
                <a:lnTo>
                  <a:pt x="11072" y="4560"/>
                </a:lnTo>
                <a:lnTo>
                  <a:pt x="11074" y="4554"/>
                </a:lnTo>
                <a:lnTo>
                  <a:pt x="11076" y="4548"/>
                </a:lnTo>
                <a:lnTo>
                  <a:pt x="11076" y="4542"/>
                </a:lnTo>
                <a:lnTo>
                  <a:pt x="11078" y="4538"/>
                </a:lnTo>
                <a:lnTo>
                  <a:pt x="11082" y="4530"/>
                </a:lnTo>
                <a:close/>
                <a:moveTo>
                  <a:pt x="11084" y="4428"/>
                </a:moveTo>
                <a:lnTo>
                  <a:pt x="11084" y="4428"/>
                </a:lnTo>
                <a:lnTo>
                  <a:pt x="11082" y="4428"/>
                </a:lnTo>
                <a:lnTo>
                  <a:pt x="11078" y="4428"/>
                </a:lnTo>
                <a:lnTo>
                  <a:pt x="11076" y="4428"/>
                </a:lnTo>
                <a:lnTo>
                  <a:pt x="11076" y="4430"/>
                </a:lnTo>
                <a:lnTo>
                  <a:pt x="11076" y="4436"/>
                </a:lnTo>
                <a:lnTo>
                  <a:pt x="11076" y="4442"/>
                </a:lnTo>
                <a:lnTo>
                  <a:pt x="11070" y="4456"/>
                </a:lnTo>
                <a:lnTo>
                  <a:pt x="11070" y="4458"/>
                </a:lnTo>
                <a:lnTo>
                  <a:pt x="11072" y="4456"/>
                </a:lnTo>
                <a:lnTo>
                  <a:pt x="11076" y="4454"/>
                </a:lnTo>
                <a:lnTo>
                  <a:pt x="11084" y="4444"/>
                </a:lnTo>
                <a:lnTo>
                  <a:pt x="11086" y="4444"/>
                </a:lnTo>
                <a:lnTo>
                  <a:pt x="11088" y="4444"/>
                </a:lnTo>
                <a:lnTo>
                  <a:pt x="11090" y="4450"/>
                </a:lnTo>
                <a:lnTo>
                  <a:pt x="11094" y="4456"/>
                </a:lnTo>
                <a:lnTo>
                  <a:pt x="11094" y="4458"/>
                </a:lnTo>
                <a:lnTo>
                  <a:pt x="11096" y="4458"/>
                </a:lnTo>
                <a:lnTo>
                  <a:pt x="11102" y="4462"/>
                </a:lnTo>
                <a:lnTo>
                  <a:pt x="11106" y="4464"/>
                </a:lnTo>
                <a:lnTo>
                  <a:pt x="11110" y="4468"/>
                </a:lnTo>
                <a:lnTo>
                  <a:pt x="11108" y="4464"/>
                </a:lnTo>
                <a:lnTo>
                  <a:pt x="11106" y="4458"/>
                </a:lnTo>
                <a:lnTo>
                  <a:pt x="11104" y="4450"/>
                </a:lnTo>
                <a:lnTo>
                  <a:pt x="11102" y="4446"/>
                </a:lnTo>
                <a:lnTo>
                  <a:pt x="11098" y="4442"/>
                </a:lnTo>
                <a:lnTo>
                  <a:pt x="11094" y="4438"/>
                </a:lnTo>
                <a:lnTo>
                  <a:pt x="11090" y="4434"/>
                </a:lnTo>
                <a:lnTo>
                  <a:pt x="11086" y="4430"/>
                </a:lnTo>
                <a:lnTo>
                  <a:pt x="11084" y="4428"/>
                </a:lnTo>
                <a:close/>
                <a:moveTo>
                  <a:pt x="11108" y="4522"/>
                </a:moveTo>
                <a:lnTo>
                  <a:pt x="11108" y="4522"/>
                </a:lnTo>
                <a:lnTo>
                  <a:pt x="11108" y="4518"/>
                </a:lnTo>
                <a:lnTo>
                  <a:pt x="11108" y="4512"/>
                </a:lnTo>
                <a:lnTo>
                  <a:pt x="11110" y="4510"/>
                </a:lnTo>
                <a:lnTo>
                  <a:pt x="11110" y="4506"/>
                </a:lnTo>
                <a:lnTo>
                  <a:pt x="11108" y="4500"/>
                </a:lnTo>
                <a:lnTo>
                  <a:pt x="11108" y="4492"/>
                </a:lnTo>
                <a:lnTo>
                  <a:pt x="11108" y="4490"/>
                </a:lnTo>
                <a:lnTo>
                  <a:pt x="11106" y="4488"/>
                </a:lnTo>
                <a:lnTo>
                  <a:pt x="11104" y="4498"/>
                </a:lnTo>
                <a:lnTo>
                  <a:pt x="11098" y="4512"/>
                </a:lnTo>
                <a:lnTo>
                  <a:pt x="11096" y="4516"/>
                </a:lnTo>
                <a:lnTo>
                  <a:pt x="11094" y="4524"/>
                </a:lnTo>
                <a:lnTo>
                  <a:pt x="11092" y="4534"/>
                </a:lnTo>
                <a:lnTo>
                  <a:pt x="11088" y="4542"/>
                </a:lnTo>
                <a:lnTo>
                  <a:pt x="11084" y="4548"/>
                </a:lnTo>
                <a:lnTo>
                  <a:pt x="11082" y="4552"/>
                </a:lnTo>
                <a:lnTo>
                  <a:pt x="11080" y="4562"/>
                </a:lnTo>
                <a:lnTo>
                  <a:pt x="11078" y="4574"/>
                </a:lnTo>
                <a:lnTo>
                  <a:pt x="11080" y="4578"/>
                </a:lnTo>
                <a:lnTo>
                  <a:pt x="11080" y="4580"/>
                </a:lnTo>
                <a:lnTo>
                  <a:pt x="11080" y="4578"/>
                </a:lnTo>
                <a:lnTo>
                  <a:pt x="11084" y="4574"/>
                </a:lnTo>
                <a:lnTo>
                  <a:pt x="11086" y="4568"/>
                </a:lnTo>
                <a:lnTo>
                  <a:pt x="11088" y="4562"/>
                </a:lnTo>
                <a:lnTo>
                  <a:pt x="11090" y="4558"/>
                </a:lnTo>
                <a:lnTo>
                  <a:pt x="11092" y="4556"/>
                </a:lnTo>
                <a:lnTo>
                  <a:pt x="11092" y="4550"/>
                </a:lnTo>
                <a:lnTo>
                  <a:pt x="11092" y="4548"/>
                </a:lnTo>
                <a:lnTo>
                  <a:pt x="11094" y="4544"/>
                </a:lnTo>
                <a:lnTo>
                  <a:pt x="11100" y="4538"/>
                </a:lnTo>
                <a:lnTo>
                  <a:pt x="11106" y="4532"/>
                </a:lnTo>
                <a:lnTo>
                  <a:pt x="11108" y="4528"/>
                </a:lnTo>
                <a:lnTo>
                  <a:pt x="11108" y="4522"/>
                </a:lnTo>
                <a:close/>
                <a:moveTo>
                  <a:pt x="11114" y="4542"/>
                </a:moveTo>
                <a:lnTo>
                  <a:pt x="11114" y="4542"/>
                </a:lnTo>
                <a:lnTo>
                  <a:pt x="11110" y="4548"/>
                </a:lnTo>
                <a:lnTo>
                  <a:pt x="11104" y="4554"/>
                </a:lnTo>
                <a:lnTo>
                  <a:pt x="11102" y="4556"/>
                </a:lnTo>
                <a:lnTo>
                  <a:pt x="11100" y="4558"/>
                </a:lnTo>
                <a:lnTo>
                  <a:pt x="11098" y="4562"/>
                </a:lnTo>
                <a:lnTo>
                  <a:pt x="11100" y="4568"/>
                </a:lnTo>
                <a:lnTo>
                  <a:pt x="11102" y="4570"/>
                </a:lnTo>
                <a:lnTo>
                  <a:pt x="11106" y="4572"/>
                </a:lnTo>
                <a:lnTo>
                  <a:pt x="11112" y="4572"/>
                </a:lnTo>
                <a:lnTo>
                  <a:pt x="11118" y="4570"/>
                </a:lnTo>
                <a:lnTo>
                  <a:pt x="11122" y="4568"/>
                </a:lnTo>
                <a:lnTo>
                  <a:pt x="11126" y="4566"/>
                </a:lnTo>
                <a:lnTo>
                  <a:pt x="11128" y="4564"/>
                </a:lnTo>
                <a:lnTo>
                  <a:pt x="11130" y="4564"/>
                </a:lnTo>
                <a:lnTo>
                  <a:pt x="11128" y="4560"/>
                </a:lnTo>
                <a:lnTo>
                  <a:pt x="11128" y="4556"/>
                </a:lnTo>
                <a:lnTo>
                  <a:pt x="11130" y="4550"/>
                </a:lnTo>
                <a:lnTo>
                  <a:pt x="11130" y="4546"/>
                </a:lnTo>
                <a:lnTo>
                  <a:pt x="11130" y="4544"/>
                </a:lnTo>
                <a:lnTo>
                  <a:pt x="11128" y="4544"/>
                </a:lnTo>
                <a:lnTo>
                  <a:pt x="11128" y="4546"/>
                </a:lnTo>
                <a:lnTo>
                  <a:pt x="11126" y="4546"/>
                </a:lnTo>
                <a:lnTo>
                  <a:pt x="11122" y="4546"/>
                </a:lnTo>
                <a:lnTo>
                  <a:pt x="11120" y="4544"/>
                </a:lnTo>
                <a:lnTo>
                  <a:pt x="11118" y="4542"/>
                </a:lnTo>
                <a:lnTo>
                  <a:pt x="11116" y="4540"/>
                </a:lnTo>
                <a:lnTo>
                  <a:pt x="11114" y="4542"/>
                </a:lnTo>
                <a:close/>
                <a:moveTo>
                  <a:pt x="11168" y="4562"/>
                </a:moveTo>
                <a:lnTo>
                  <a:pt x="11168" y="4562"/>
                </a:lnTo>
                <a:lnTo>
                  <a:pt x="11164" y="4560"/>
                </a:lnTo>
                <a:lnTo>
                  <a:pt x="11162" y="4560"/>
                </a:lnTo>
                <a:lnTo>
                  <a:pt x="11162" y="4562"/>
                </a:lnTo>
                <a:lnTo>
                  <a:pt x="11166" y="4582"/>
                </a:lnTo>
                <a:lnTo>
                  <a:pt x="11166" y="4596"/>
                </a:lnTo>
                <a:lnTo>
                  <a:pt x="11166" y="4600"/>
                </a:lnTo>
                <a:lnTo>
                  <a:pt x="11164" y="4602"/>
                </a:lnTo>
                <a:lnTo>
                  <a:pt x="11160" y="4600"/>
                </a:lnTo>
                <a:lnTo>
                  <a:pt x="11156" y="4598"/>
                </a:lnTo>
                <a:lnTo>
                  <a:pt x="11154" y="4598"/>
                </a:lnTo>
                <a:lnTo>
                  <a:pt x="11152" y="4598"/>
                </a:lnTo>
                <a:lnTo>
                  <a:pt x="11152" y="4604"/>
                </a:lnTo>
                <a:lnTo>
                  <a:pt x="11150" y="4608"/>
                </a:lnTo>
                <a:lnTo>
                  <a:pt x="11148" y="4608"/>
                </a:lnTo>
                <a:lnTo>
                  <a:pt x="11146" y="4604"/>
                </a:lnTo>
                <a:lnTo>
                  <a:pt x="11142" y="4600"/>
                </a:lnTo>
                <a:lnTo>
                  <a:pt x="11140" y="4600"/>
                </a:lnTo>
                <a:lnTo>
                  <a:pt x="11138" y="4600"/>
                </a:lnTo>
                <a:lnTo>
                  <a:pt x="11138" y="4604"/>
                </a:lnTo>
                <a:lnTo>
                  <a:pt x="11136" y="4622"/>
                </a:lnTo>
                <a:lnTo>
                  <a:pt x="11136" y="4626"/>
                </a:lnTo>
                <a:lnTo>
                  <a:pt x="11134" y="4626"/>
                </a:lnTo>
                <a:lnTo>
                  <a:pt x="11128" y="4622"/>
                </a:lnTo>
                <a:lnTo>
                  <a:pt x="11126" y="4620"/>
                </a:lnTo>
                <a:lnTo>
                  <a:pt x="11122" y="4620"/>
                </a:lnTo>
                <a:lnTo>
                  <a:pt x="11120" y="4622"/>
                </a:lnTo>
                <a:lnTo>
                  <a:pt x="11118" y="4628"/>
                </a:lnTo>
                <a:lnTo>
                  <a:pt x="11114" y="4636"/>
                </a:lnTo>
                <a:lnTo>
                  <a:pt x="11112" y="4640"/>
                </a:lnTo>
                <a:lnTo>
                  <a:pt x="11110" y="4640"/>
                </a:lnTo>
                <a:lnTo>
                  <a:pt x="11104" y="4644"/>
                </a:lnTo>
                <a:lnTo>
                  <a:pt x="11098" y="4646"/>
                </a:lnTo>
                <a:lnTo>
                  <a:pt x="11098" y="4644"/>
                </a:lnTo>
                <a:lnTo>
                  <a:pt x="11100" y="4640"/>
                </a:lnTo>
                <a:lnTo>
                  <a:pt x="11100" y="4632"/>
                </a:lnTo>
                <a:lnTo>
                  <a:pt x="11098" y="4624"/>
                </a:lnTo>
                <a:lnTo>
                  <a:pt x="11096" y="4620"/>
                </a:lnTo>
                <a:lnTo>
                  <a:pt x="11092" y="4618"/>
                </a:lnTo>
                <a:lnTo>
                  <a:pt x="11088" y="4618"/>
                </a:lnTo>
                <a:lnTo>
                  <a:pt x="11086" y="4618"/>
                </a:lnTo>
                <a:lnTo>
                  <a:pt x="11086" y="4616"/>
                </a:lnTo>
                <a:lnTo>
                  <a:pt x="11086" y="4614"/>
                </a:lnTo>
                <a:lnTo>
                  <a:pt x="11084" y="4614"/>
                </a:lnTo>
                <a:lnTo>
                  <a:pt x="11082" y="4614"/>
                </a:lnTo>
                <a:lnTo>
                  <a:pt x="11080" y="4618"/>
                </a:lnTo>
                <a:lnTo>
                  <a:pt x="11078" y="4622"/>
                </a:lnTo>
                <a:lnTo>
                  <a:pt x="11074" y="4622"/>
                </a:lnTo>
                <a:lnTo>
                  <a:pt x="11070" y="4624"/>
                </a:lnTo>
                <a:lnTo>
                  <a:pt x="11066" y="4628"/>
                </a:lnTo>
                <a:lnTo>
                  <a:pt x="11064" y="4632"/>
                </a:lnTo>
                <a:lnTo>
                  <a:pt x="11066" y="4636"/>
                </a:lnTo>
                <a:lnTo>
                  <a:pt x="11066" y="4640"/>
                </a:lnTo>
                <a:lnTo>
                  <a:pt x="11064" y="4642"/>
                </a:lnTo>
                <a:lnTo>
                  <a:pt x="11058" y="4642"/>
                </a:lnTo>
                <a:lnTo>
                  <a:pt x="11054" y="4642"/>
                </a:lnTo>
                <a:lnTo>
                  <a:pt x="11052" y="4640"/>
                </a:lnTo>
                <a:lnTo>
                  <a:pt x="11050" y="4642"/>
                </a:lnTo>
                <a:lnTo>
                  <a:pt x="11048" y="4644"/>
                </a:lnTo>
                <a:lnTo>
                  <a:pt x="11044" y="4646"/>
                </a:lnTo>
                <a:lnTo>
                  <a:pt x="11038" y="4648"/>
                </a:lnTo>
                <a:lnTo>
                  <a:pt x="11034" y="4652"/>
                </a:lnTo>
                <a:lnTo>
                  <a:pt x="11030" y="4658"/>
                </a:lnTo>
                <a:lnTo>
                  <a:pt x="11030" y="4662"/>
                </a:lnTo>
                <a:lnTo>
                  <a:pt x="11028" y="4672"/>
                </a:lnTo>
                <a:lnTo>
                  <a:pt x="11026" y="4678"/>
                </a:lnTo>
                <a:lnTo>
                  <a:pt x="11022" y="4686"/>
                </a:lnTo>
                <a:lnTo>
                  <a:pt x="11022" y="4692"/>
                </a:lnTo>
                <a:lnTo>
                  <a:pt x="11022" y="4694"/>
                </a:lnTo>
                <a:lnTo>
                  <a:pt x="11024" y="4700"/>
                </a:lnTo>
                <a:lnTo>
                  <a:pt x="11028" y="4702"/>
                </a:lnTo>
                <a:lnTo>
                  <a:pt x="11030" y="4704"/>
                </a:lnTo>
                <a:lnTo>
                  <a:pt x="11032" y="4700"/>
                </a:lnTo>
                <a:lnTo>
                  <a:pt x="11036" y="4686"/>
                </a:lnTo>
                <a:lnTo>
                  <a:pt x="11040" y="4680"/>
                </a:lnTo>
                <a:lnTo>
                  <a:pt x="11040" y="4676"/>
                </a:lnTo>
                <a:lnTo>
                  <a:pt x="11040" y="4674"/>
                </a:lnTo>
                <a:lnTo>
                  <a:pt x="11042" y="4674"/>
                </a:lnTo>
                <a:lnTo>
                  <a:pt x="11044" y="4672"/>
                </a:lnTo>
                <a:lnTo>
                  <a:pt x="11046" y="4668"/>
                </a:lnTo>
                <a:lnTo>
                  <a:pt x="11046" y="4666"/>
                </a:lnTo>
                <a:lnTo>
                  <a:pt x="11048" y="4662"/>
                </a:lnTo>
                <a:lnTo>
                  <a:pt x="11052" y="4658"/>
                </a:lnTo>
                <a:lnTo>
                  <a:pt x="11056" y="4660"/>
                </a:lnTo>
                <a:lnTo>
                  <a:pt x="11058" y="4666"/>
                </a:lnTo>
                <a:lnTo>
                  <a:pt x="11056" y="4670"/>
                </a:lnTo>
                <a:lnTo>
                  <a:pt x="11058" y="4674"/>
                </a:lnTo>
                <a:lnTo>
                  <a:pt x="11060" y="4674"/>
                </a:lnTo>
                <a:lnTo>
                  <a:pt x="11066" y="4670"/>
                </a:lnTo>
                <a:lnTo>
                  <a:pt x="11070" y="4664"/>
                </a:lnTo>
                <a:lnTo>
                  <a:pt x="11072" y="4662"/>
                </a:lnTo>
                <a:lnTo>
                  <a:pt x="11072" y="4666"/>
                </a:lnTo>
                <a:lnTo>
                  <a:pt x="11072" y="4672"/>
                </a:lnTo>
                <a:lnTo>
                  <a:pt x="11072" y="4674"/>
                </a:lnTo>
                <a:lnTo>
                  <a:pt x="11074" y="4674"/>
                </a:lnTo>
                <a:lnTo>
                  <a:pt x="11080" y="4678"/>
                </a:lnTo>
                <a:lnTo>
                  <a:pt x="11084" y="4678"/>
                </a:lnTo>
                <a:lnTo>
                  <a:pt x="11082" y="4674"/>
                </a:lnTo>
                <a:lnTo>
                  <a:pt x="11082" y="4670"/>
                </a:lnTo>
                <a:lnTo>
                  <a:pt x="11084" y="4666"/>
                </a:lnTo>
                <a:lnTo>
                  <a:pt x="11086" y="4664"/>
                </a:lnTo>
                <a:lnTo>
                  <a:pt x="11084" y="4662"/>
                </a:lnTo>
                <a:lnTo>
                  <a:pt x="11082" y="4658"/>
                </a:lnTo>
                <a:lnTo>
                  <a:pt x="11084" y="4656"/>
                </a:lnTo>
                <a:lnTo>
                  <a:pt x="11088" y="4656"/>
                </a:lnTo>
                <a:lnTo>
                  <a:pt x="11094" y="4660"/>
                </a:lnTo>
                <a:lnTo>
                  <a:pt x="11098" y="4662"/>
                </a:lnTo>
                <a:lnTo>
                  <a:pt x="11104" y="4664"/>
                </a:lnTo>
                <a:lnTo>
                  <a:pt x="11108" y="4666"/>
                </a:lnTo>
                <a:lnTo>
                  <a:pt x="11110" y="4672"/>
                </a:lnTo>
                <a:lnTo>
                  <a:pt x="11112" y="4676"/>
                </a:lnTo>
                <a:lnTo>
                  <a:pt x="11112" y="4678"/>
                </a:lnTo>
                <a:lnTo>
                  <a:pt x="11114" y="4678"/>
                </a:lnTo>
                <a:lnTo>
                  <a:pt x="11114" y="4680"/>
                </a:lnTo>
                <a:lnTo>
                  <a:pt x="11112" y="4686"/>
                </a:lnTo>
                <a:lnTo>
                  <a:pt x="11108" y="4692"/>
                </a:lnTo>
                <a:lnTo>
                  <a:pt x="11104" y="4698"/>
                </a:lnTo>
                <a:lnTo>
                  <a:pt x="11104" y="4702"/>
                </a:lnTo>
                <a:lnTo>
                  <a:pt x="11104" y="4706"/>
                </a:lnTo>
                <a:lnTo>
                  <a:pt x="11106" y="4718"/>
                </a:lnTo>
                <a:lnTo>
                  <a:pt x="11108" y="4726"/>
                </a:lnTo>
                <a:lnTo>
                  <a:pt x="11110" y="4730"/>
                </a:lnTo>
                <a:lnTo>
                  <a:pt x="11112" y="4734"/>
                </a:lnTo>
                <a:lnTo>
                  <a:pt x="11114" y="4736"/>
                </a:lnTo>
                <a:lnTo>
                  <a:pt x="11116" y="4738"/>
                </a:lnTo>
                <a:lnTo>
                  <a:pt x="11122" y="4742"/>
                </a:lnTo>
                <a:lnTo>
                  <a:pt x="11140" y="4752"/>
                </a:lnTo>
                <a:lnTo>
                  <a:pt x="11146" y="4752"/>
                </a:lnTo>
                <a:lnTo>
                  <a:pt x="11150" y="4748"/>
                </a:lnTo>
                <a:lnTo>
                  <a:pt x="11152" y="4742"/>
                </a:lnTo>
                <a:lnTo>
                  <a:pt x="11154" y="4742"/>
                </a:lnTo>
                <a:lnTo>
                  <a:pt x="11156" y="4744"/>
                </a:lnTo>
                <a:lnTo>
                  <a:pt x="11156" y="4748"/>
                </a:lnTo>
                <a:lnTo>
                  <a:pt x="11154" y="4756"/>
                </a:lnTo>
                <a:lnTo>
                  <a:pt x="11156" y="4764"/>
                </a:lnTo>
                <a:lnTo>
                  <a:pt x="11158" y="4766"/>
                </a:lnTo>
                <a:lnTo>
                  <a:pt x="11160" y="4768"/>
                </a:lnTo>
                <a:lnTo>
                  <a:pt x="11162" y="4766"/>
                </a:lnTo>
                <a:lnTo>
                  <a:pt x="11166" y="4762"/>
                </a:lnTo>
                <a:lnTo>
                  <a:pt x="11170" y="4754"/>
                </a:lnTo>
                <a:lnTo>
                  <a:pt x="11174" y="4746"/>
                </a:lnTo>
                <a:lnTo>
                  <a:pt x="11174" y="4738"/>
                </a:lnTo>
                <a:lnTo>
                  <a:pt x="11172" y="4732"/>
                </a:lnTo>
                <a:lnTo>
                  <a:pt x="11170" y="4722"/>
                </a:lnTo>
                <a:lnTo>
                  <a:pt x="11166" y="4718"/>
                </a:lnTo>
                <a:lnTo>
                  <a:pt x="11164" y="4716"/>
                </a:lnTo>
                <a:lnTo>
                  <a:pt x="11162" y="4716"/>
                </a:lnTo>
                <a:lnTo>
                  <a:pt x="11162" y="4714"/>
                </a:lnTo>
                <a:lnTo>
                  <a:pt x="11162" y="4706"/>
                </a:lnTo>
                <a:lnTo>
                  <a:pt x="11164" y="4700"/>
                </a:lnTo>
                <a:lnTo>
                  <a:pt x="11168" y="4696"/>
                </a:lnTo>
                <a:lnTo>
                  <a:pt x="11172" y="4694"/>
                </a:lnTo>
                <a:lnTo>
                  <a:pt x="11172" y="4690"/>
                </a:lnTo>
                <a:lnTo>
                  <a:pt x="11172" y="4686"/>
                </a:lnTo>
                <a:lnTo>
                  <a:pt x="11176" y="4682"/>
                </a:lnTo>
                <a:lnTo>
                  <a:pt x="11180" y="4682"/>
                </a:lnTo>
                <a:lnTo>
                  <a:pt x="11182" y="4688"/>
                </a:lnTo>
                <a:lnTo>
                  <a:pt x="11184" y="4696"/>
                </a:lnTo>
                <a:lnTo>
                  <a:pt x="11184" y="4700"/>
                </a:lnTo>
                <a:lnTo>
                  <a:pt x="11188" y="4706"/>
                </a:lnTo>
                <a:lnTo>
                  <a:pt x="11190" y="4708"/>
                </a:lnTo>
                <a:lnTo>
                  <a:pt x="11188" y="4712"/>
                </a:lnTo>
                <a:lnTo>
                  <a:pt x="11188" y="4718"/>
                </a:lnTo>
                <a:lnTo>
                  <a:pt x="11192" y="4728"/>
                </a:lnTo>
                <a:lnTo>
                  <a:pt x="11192" y="4730"/>
                </a:lnTo>
                <a:lnTo>
                  <a:pt x="11194" y="4730"/>
                </a:lnTo>
                <a:lnTo>
                  <a:pt x="11196" y="4726"/>
                </a:lnTo>
                <a:lnTo>
                  <a:pt x="11196" y="4716"/>
                </a:lnTo>
                <a:lnTo>
                  <a:pt x="11194" y="4706"/>
                </a:lnTo>
                <a:lnTo>
                  <a:pt x="11194" y="4702"/>
                </a:lnTo>
                <a:lnTo>
                  <a:pt x="11196" y="4702"/>
                </a:lnTo>
                <a:lnTo>
                  <a:pt x="11198" y="4704"/>
                </a:lnTo>
                <a:lnTo>
                  <a:pt x="11200" y="4704"/>
                </a:lnTo>
                <a:lnTo>
                  <a:pt x="11200" y="4702"/>
                </a:lnTo>
                <a:lnTo>
                  <a:pt x="11198" y="4698"/>
                </a:lnTo>
                <a:lnTo>
                  <a:pt x="11200" y="4698"/>
                </a:lnTo>
                <a:lnTo>
                  <a:pt x="11204" y="4698"/>
                </a:lnTo>
                <a:lnTo>
                  <a:pt x="11208" y="4692"/>
                </a:lnTo>
                <a:lnTo>
                  <a:pt x="11210" y="4686"/>
                </a:lnTo>
                <a:lnTo>
                  <a:pt x="11210" y="4682"/>
                </a:lnTo>
                <a:lnTo>
                  <a:pt x="11210" y="4668"/>
                </a:lnTo>
                <a:lnTo>
                  <a:pt x="11208" y="4662"/>
                </a:lnTo>
                <a:lnTo>
                  <a:pt x="11206" y="4660"/>
                </a:lnTo>
                <a:lnTo>
                  <a:pt x="11204" y="4660"/>
                </a:lnTo>
                <a:lnTo>
                  <a:pt x="11202" y="4656"/>
                </a:lnTo>
                <a:lnTo>
                  <a:pt x="11202" y="4652"/>
                </a:lnTo>
                <a:lnTo>
                  <a:pt x="11204" y="4646"/>
                </a:lnTo>
                <a:lnTo>
                  <a:pt x="11206" y="4640"/>
                </a:lnTo>
                <a:lnTo>
                  <a:pt x="11204" y="4636"/>
                </a:lnTo>
                <a:lnTo>
                  <a:pt x="11202" y="4632"/>
                </a:lnTo>
                <a:lnTo>
                  <a:pt x="11202" y="4628"/>
                </a:lnTo>
                <a:lnTo>
                  <a:pt x="11200" y="4624"/>
                </a:lnTo>
                <a:lnTo>
                  <a:pt x="11200" y="4622"/>
                </a:lnTo>
                <a:lnTo>
                  <a:pt x="11196" y="4622"/>
                </a:lnTo>
                <a:lnTo>
                  <a:pt x="11192" y="4622"/>
                </a:lnTo>
                <a:lnTo>
                  <a:pt x="11190" y="4620"/>
                </a:lnTo>
                <a:lnTo>
                  <a:pt x="11190" y="4618"/>
                </a:lnTo>
                <a:lnTo>
                  <a:pt x="11192" y="4618"/>
                </a:lnTo>
                <a:lnTo>
                  <a:pt x="11196" y="4614"/>
                </a:lnTo>
                <a:lnTo>
                  <a:pt x="11198" y="4610"/>
                </a:lnTo>
                <a:lnTo>
                  <a:pt x="11200" y="4606"/>
                </a:lnTo>
                <a:lnTo>
                  <a:pt x="11198" y="4600"/>
                </a:lnTo>
                <a:lnTo>
                  <a:pt x="11194" y="4594"/>
                </a:lnTo>
                <a:lnTo>
                  <a:pt x="11194" y="4588"/>
                </a:lnTo>
                <a:lnTo>
                  <a:pt x="11194" y="4586"/>
                </a:lnTo>
                <a:lnTo>
                  <a:pt x="11192" y="4586"/>
                </a:lnTo>
                <a:lnTo>
                  <a:pt x="11188" y="4588"/>
                </a:lnTo>
                <a:lnTo>
                  <a:pt x="11186" y="4584"/>
                </a:lnTo>
                <a:lnTo>
                  <a:pt x="11184" y="4578"/>
                </a:lnTo>
                <a:lnTo>
                  <a:pt x="11182" y="4576"/>
                </a:lnTo>
                <a:lnTo>
                  <a:pt x="11178" y="4574"/>
                </a:lnTo>
                <a:lnTo>
                  <a:pt x="11172" y="4570"/>
                </a:lnTo>
                <a:lnTo>
                  <a:pt x="11170" y="4568"/>
                </a:lnTo>
                <a:lnTo>
                  <a:pt x="11170" y="4566"/>
                </a:lnTo>
                <a:lnTo>
                  <a:pt x="11168" y="4562"/>
                </a:lnTo>
                <a:close/>
                <a:moveTo>
                  <a:pt x="11152" y="4426"/>
                </a:moveTo>
                <a:lnTo>
                  <a:pt x="11152" y="4426"/>
                </a:lnTo>
                <a:lnTo>
                  <a:pt x="11146" y="4424"/>
                </a:lnTo>
                <a:lnTo>
                  <a:pt x="11138" y="4426"/>
                </a:lnTo>
                <a:lnTo>
                  <a:pt x="11130" y="4428"/>
                </a:lnTo>
                <a:lnTo>
                  <a:pt x="11122" y="4426"/>
                </a:lnTo>
                <a:lnTo>
                  <a:pt x="11118" y="4426"/>
                </a:lnTo>
                <a:lnTo>
                  <a:pt x="11116" y="4426"/>
                </a:lnTo>
                <a:lnTo>
                  <a:pt x="11118" y="4434"/>
                </a:lnTo>
                <a:lnTo>
                  <a:pt x="11122" y="4444"/>
                </a:lnTo>
                <a:lnTo>
                  <a:pt x="11130" y="4452"/>
                </a:lnTo>
                <a:lnTo>
                  <a:pt x="11134" y="4456"/>
                </a:lnTo>
                <a:lnTo>
                  <a:pt x="11136" y="4460"/>
                </a:lnTo>
                <a:lnTo>
                  <a:pt x="11138" y="4462"/>
                </a:lnTo>
                <a:lnTo>
                  <a:pt x="11142" y="4464"/>
                </a:lnTo>
                <a:lnTo>
                  <a:pt x="11146" y="4466"/>
                </a:lnTo>
                <a:lnTo>
                  <a:pt x="11148" y="4468"/>
                </a:lnTo>
                <a:lnTo>
                  <a:pt x="11146" y="4472"/>
                </a:lnTo>
                <a:lnTo>
                  <a:pt x="11142" y="4474"/>
                </a:lnTo>
                <a:lnTo>
                  <a:pt x="11142" y="4476"/>
                </a:lnTo>
                <a:lnTo>
                  <a:pt x="11142" y="4478"/>
                </a:lnTo>
                <a:lnTo>
                  <a:pt x="11144" y="4480"/>
                </a:lnTo>
                <a:lnTo>
                  <a:pt x="11150" y="4486"/>
                </a:lnTo>
                <a:lnTo>
                  <a:pt x="11152" y="4496"/>
                </a:lnTo>
                <a:lnTo>
                  <a:pt x="11154" y="4498"/>
                </a:lnTo>
                <a:lnTo>
                  <a:pt x="11156" y="4498"/>
                </a:lnTo>
                <a:lnTo>
                  <a:pt x="11160" y="4498"/>
                </a:lnTo>
                <a:lnTo>
                  <a:pt x="11164" y="4498"/>
                </a:lnTo>
                <a:lnTo>
                  <a:pt x="11168" y="4498"/>
                </a:lnTo>
                <a:lnTo>
                  <a:pt x="11170" y="4500"/>
                </a:lnTo>
                <a:lnTo>
                  <a:pt x="11174" y="4502"/>
                </a:lnTo>
                <a:lnTo>
                  <a:pt x="11176" y="4500"/>
                </a:lnTo>
                <a:lnTo>
                  <a:pt x="11174" y="4494"/>
                </a:lnTo>
                <a:lnTo>
                  <a:pt x="11172" y="4492"/>
                </a:lnTo>
                <a:lnTo>
                  <a:pt x="11170" y="4488"/>
                </a:lnTo>
                <a:lnTo>
                  <a:pt x="11170" y="4486"/>
                </a:lnTo>
                <a:lnTo>
                  <a:pt x="11170" y="4484"/>
                </a:lnTo>
                <a:lnTo>
                  <a:pt x="11166" y="4480"/>
                </a:lnTo>
                <a:lnTo>
                  <a:pt x="11164" y="4476"/>
                </a:lnTo>
                <a:lnTo>
                  <a:pt x="11164" y="4472"/>
                </a:lnTo>
                <a:lnTo>
                  <a:pt x="11164" y="4458"/>
                </a:lnTo>
                <a:lnTo>
                  <a:pt x="11166" y="4446"/>
                </a:lnTo>
                <a:lnTo>
                  <a:pt x="11164" y="4442"/>
                </a:lnTo>
                <a:lnTo>
                  <a:pt x="11162" y="4440"/>
                </a:lnTo>
                <a:lnTo>
                  <a:pt x="11158" y="4436"/>
                </a:lnTo>
                <a:lnTo>
                  <a:pt x="11158" y="4432"/>
                </a:lnTo>
                <a:lnTo>
                  <a:pt x="11156" y="4428"/>
                </a:lnTo>
                <a:lnTo>
                  <a:pt x="11152" y="4426"/>
                </a:lnTo>
                <a:close/>
                <a:moveTo>
                  <a:pt x="11024" y="4468"/>
                </a:moveTo>
                <a:lnTo>
                  <a:pt x="11024" y="4468"/>
                </a:lnTo>
                <a:lnTo>
                  <a:pt x="11026" y="4470"/>
                </a:lnTo>
                <a:lnTo>
                  <a:pt x="11028" y="4472"/>
                </a:lnTo>
                <a:lnTo>
                  <a:pt x="11028" y="4478"/>
                </a:lnTo>
                <a:lnTo>
                  <a:pt x="11026" y="4486"/>
                </a:lnTo>
                <a:lnTo>
                  <a:pt x="11028" y="4494"/>
                </a:lnTo>
                <a:lnTo>
                  <a:pt x="11028" y="4502"/>
                </a:lnTo>
                <a:lnTo>
                  <a:pt x="11026" y="4506"/>
                </a:lnTo>
                <a:lnTo>
                  <a:pt x="11022" y="4510"/>
                </a:lnTo>
                <a:lnTo>
                  <a:pt x="11022" y="4522"/>
                </a:lnTo>
                <a:lnTo>
                  <a:pt x="11022" y="4528"/>
                </a:lnTo>
                <a:lnTo>
                  <a:pt x="11024" y="4530"/>
                </a:lnTo>
                <a:lnTo>
                  <a:pt x="11026" y="4530"/>
                </a:lnTo>
                <a:lnTo>
                  <a:pt x="11028" y="4528"/>
                </a:lnTo>
                <a:lnTo>
                  <a:pt x="11034" y="4522"/>
                </a:lnTo>
                <a:lnTo>
                  <a:pt x="11036" y="4520"/>
                </a:lnTo>
                <a:lnTo>
                  <a:pt x="11040" y="4520"/>
                </a:lnTo>
                <a:lnTo>
                  <a:pt x="11046" y="4516"/>
                </a:lnTo>
                <a:lnTo>
                  <a:pt x="11054" y="4512"/>
                </a:lnTo>
                <a:lnTo>
                  <a:pt x="11066" y="4498"/>
                </a:lnTo>
                <a:lnTo>
                  <a:pt x="11070" y="4494"/>
                </a:lnTo>
                <a:lnTo>
                  <a:pt x="11072" y="4490"/>
                </a:lnTo>
                <a:lnTo>
                  <a:pt x="11072" y="4482"/>
                </a:lnTo>
                <a:lnTo>
                  <a:pt x="11070" y="4476"/>
                </a:lnTo>
                <a:lnTo>
                  <a:pt x="11068" y="4476"/>
                </a:lnTo>
                <a:lnTo>
                  <a:pt x="11066" y="4478"/>
                </a:lnTo>
                <a:lnTo>
                  <a:pt x="11064" y="4478"/>
                </a:lnTo>
                <a:lnTo>
                  <a:pt x="11060" y="4474"/>
                </a:lnTo>
                <a:lnTo>
                  <a:pt x="11056" y="4472"/>
                </a:lnTo>
                <a:lnTo>
                  <a:pt x="11054" y="4474"/>
                </a:lnTo>
                <a:lnTo>
                  <a:pt x="11050" y="4474"/>
                </a:lnTo>
                <a:lnTo>
                  <a:pt x="11048" y="4474"/>
                </a:lnTo>
                <a:lnTo>
                  <a:pt x="11042" y="4470"/>
                </a:lnTo>
                <a:lnTo>
                  <a:pt x="11036" y="4464"/>
                </a:lnTo>
                <a:lnTo>
                  <a:pt x="11028" y="4458"/>
                </a:lnTo>
                <a:lnTo>
                  <a:pt x="11020" y="4458"/>
                </a:lnTo>
                <a:lnTo>
                  <a:pt x="11018" y="4460"/>
                </a:lnTo>
                <a:lnTo>
                  <a:pt x="11018" y="4464"/>
                </a:lnTo>
                <a:lnTo>
                  <a:pt x="11024" y="4468"/>
                </a:lnTo>
                <a:close/>
                <a:moveTo>
                  <a:pt x="10976" y="4378"/>
                </a:moveTo>
                <a:lnTo>
                  <a:pt x="10976" y="4378"/>
                </a:lnTo>
                <a:lnTo>
                  <a:pt x="10964" y="4378"/>
                </a:lnTo>
                <a:lnTo>
                  <a:pt x="10958" y="4380"/>
                </a:lnTo>
                <a:lnTo>
                  <a:pt x="10956" y="4382"/>
                </a:lnTo>
                <a:lnTo>
                  <a:pt x="10960" y="4384"/>
                </a:lnTo>
                <a:lnTo>
                  <a:pt x="10964" y="4386"/>
                </a:lnTo>
                <a:lnTo>
                  <a:pt x="10966" y="4390"/>
                </a:lnTo>
                <a:lnTo>
                  <a:pt x="10966" y="4392"/>
                </a:lnTo>
                <a:lnTo>
                  <a:pt x="10970" y="4396"/>
                </a:lnTo>
                <a:lnTo>
                  <a:pt x="10974" y="4400"/>
                </a:lnTo>
                <a:lnTo>
                  <a:pt x="10976" y="4410"/>
                </a:lnTo>
                <a:lnTo>
                  <a:pt x="10980" y="4424"/>
                </a:lnTo>
                <a:lnTo>
                  <a:pt x="10986" y="4436"/>
                </a:lnTo>
                <a:lnTo>
                  <a:pt x="10990" y="4442"/>
                </a:lnTo>
                <a:lnTo>
                  <a:pt x="10992" y="4444"/>
                </a:lnTo>
                <a:lnTo>
                  <a:pt x="10996" y="4444"/>
                </a:lnTo>
                <a:lnTo>
                  <a:pt x="11000" y="4440"/>
                </a:lnTo>
                <a:lnTo>
                  <a:pt x="11004" y="4430"/>
                </a:lnTo>
                <a:lnTo>
                  <a:pt x="11006" y="4424"/>
                </a:lnTo>
                <a:lnTo>
                  <a:pt x="11006" y="4420"/>
                </a:lnTo>
                <a:lnTo>
                  <a:pt x="11004" y="4416"/>
                </a:lnTo>
                <a:lnTo>
                  <a:pt x="11006" y="4408"/>
                </a:lnTo>
                <a:lnTo>
                  <a:pt x="11006" y="4402"/>
                </a:lnTo>
                <a:lnTo>
                  <a:pt x="11004" y="4398"/>
                </a:lnTo>
                <a:lnTo>
                  <a:pt x="11002" y="4394"/>
                </a:lnTo>
                <a:lnTo>
                  <a:pt x="11000" y="4388"/>
                </a:lnTo>
                <a:lnTo>
                  <a:pt x="10988" y="4382"/>
                </a:lnTo>
                <a:lnTo>
                  <a:pt x="10976" y="4378"/>
                </a:lnTo>
                <a:close/>
                <a:moveTo>
                  <a:pt x="10900" y="4536"/>
                </a:moveTo>
                <a:lnTo>
                  <a:pt x="10900" y="4536"/>
                </a:lnTo>
                <a:lnTo>
                  <a:pt x="10884" y="4562"/>
                </a:lnTo>
                <a:lnTo>
                  <a:pt x="10866" y="4584"/>
                </a:lnTo>
                <a:lnTo>
                  <a:pt x="10848" y="4600"/>
                </a:lnTo>
                <a:lnTo>
                  <a:pt x="10840" y="4612"/>
                </a:lnTo>
                <a:lnTo>
                  <a:pt x="10836" y="4618"/>
                </a:lnTo>
                <a:lnTo>
                  <a:pt x="10834" y="4628"/>
                </a:lnTo>
                <a:lnTo>
                  <a:pt x="10832" y="4630"/>
                </a:lnTo>
                <a:lnTo>
                  <a:pt x="10834" y="4632"/>
                </a:lnTo>
                <a:lnTo>
                  <a:pt x="10836" y="4632"/>
                </a:lnTo>
                <a:lnTo>
                  <a:pt x="10838" y="4632"/>
                </a:lnTo>
                <a:lnTo>
                  <a:pt x="10844" y="4626"/>
                </a:lnTo>
                <a:lnTo>
                  <a:pt x="10848" y="4620"/>
                </a:lnTo>
                <a:lnTo>
                  <a:pt x="10858" y="4610"/>
                </a:lnTo>
                <a:lnTo>
                  <a:pt x="10882" y="4586"/>
                </a:lnTo>
                <a:lnTo>
                  <a:pt x="10890" y="4578"/>
                </a:lnTo>
                <a:lnTo>
                  <a:pt x="10894" y="4572"/>
                </a:lnTo>
                <a:lnTo>
                  <a:pt x="10896" y="4566"/>
                </a:lnTo>
                <a:lnTo>
                  <a:pt x="10898" y="4562"/>
                </a:lnTo>
                <a:lnTo>
                  <a:pt x="10898" y="4558"/>
                </a:lnTo>
                <a:lnTo>
                  <a:pt x="10900" y="4556"/>
                </a:lnTo>
                <a:lnTo>
                  <a:pt x="10904" y="4554"/>
                </a:lnTo>
                <a:lnTo>
                  <a:pt x="10910" y="4552"/>
                </a:lnTo>
                <a:lnTo>
                  <a:pt x="10914" y="4550"/>
                </a:lnTo>
                <a:lnTo>
                  <a:pt x="10916" y="4544"/>
                </a:lnTo>
                <a:lnTo>
                  <a:pt x="10918" y="4538"/>
                </a:lnTo>
                <a:lnTo>
                  <a:pt x="10920" y="4536"/>
                </a:lnTo>
                <a:lnTo>
                  <a:pt x="10922" y="4534"/>
                </a:lnTo>
                <a:lnTo>
                  <a:pt x="10928" y="4534"/>
                </a:lnTo>
                <a:lnTo>
                  <a:pt x="10930" y="4530"/>
                </a:lnTo>
                <a:lnTo>
                  <a:pt x="10932" y="4524"/>
                </a:lnTo>
                <a:lnTo>
                  <a:pt x="10930" y="4516"/>
                </a:lnTo>
                <a:lnTo>
                  <a:pt x="10928" y="4510"/>
                </a:lnTo>
                <a:lnTo>
                  <a:pt x="10928" y="4506"/>
                </a:lnTo>
                <a:lnTo>
                  <a:pt x="10928" y="4496"/>
                </a:lnTo>
                <a:lnTo>
                  <a:pt x="10928" y="4488"/>
                </a:lnTo>
                <a:lnTo>
                  <a:pt x="10928" y="4484"/>
                </a:lnTo>
                <a:lnTo>
                  <a:pt x="10924" y="4484"/>
                </a:lnTo>
                <a:lnTo>
                  <a:pt x="10922" y="4484"/>
                </a:lnTo>
                <a:lnTo>
                  <a:pt x="10920" y="4486"/>
                </a:lnTo>
                <a:lnTo>
                  <a:pt x="10920" y="4492"/>
                </a:lnTo>
                <a:lnTo>
                  <a:pt x="10918" y="4500"/>
                </a:lnTo>
                <a:lnTo>
                  <a:pt x="10918" y="4504"/>
                </a:lnTo>
                <a:lnTo>
                  <a:pt x="10914" y="4506"/>
                </a:lnTo>
                <a:lnTo>
                  <a:pt x="10912" y="4506"/>
                </a:lnTo>
                <a:lnTo>
                  <a:pt x="10912" y="4508"/>
                </a:lnTo>
                <a:lnTo>
                  <a:pt x="10914" y="4512"/>
                </a:lnTo>
                <a:lnTo>
                  <a:pt x="10916" y="4518"/>
                </a:lnTo>
                <a:lnTo>
                  <a:pt x="10916" y="4522"/>
                </a:lnTo>
                <a:lnTo>
                  <a:pt x="10914" y="4526"/>
                </a:lnTo>
                <a:lnTo>
                  <a:pt x="10912" y="4528"/>
                </a:lnTo>
                <a:lnTo>
                  <a:pt x="10908" y="4528"/>
                </a:lnTo>
                <a:lnTo>
                  <a:pt x="10906" y="4528"/>
                </a:lnTo>
                <a:lnTo>
                  <a:pt x="10900" y="4536"/>
                </a:lnTo>
                <a:close/>
                <a:moveTo>
                  <a:pt x="10936" y="4240"/>
                </a:moveTo>
                <a:lnTo>
                  <a:pt x="10936" y="4240"/>
                </a:lnTo>
                <a:lnTo>
                  <a:pt x="10934" y="4240"/>
                </a:lnTo>
                <a:lnTo>
                  <a:pt x="10932" y="4242"/>
                </a:lnTo>
                <a:lnTo>
                  <a:pt x="10930" y="4248"/>
                </a:lnTo>
                <a:lnTo>
                  <a:pt x="10932" y="4256"/>
                </a:lnTo>
                <a:lnTo>
                  <a:pt x="10934" y="4260"/>
                </a:lnTo>
                <a:lnTo>
                  <a:pt x="10938" y="4264"/>
                </a:lnTo>
                <a:lnTo>
                  <a:pt x="10938" y="4268"/>
                </a:lnTo>
                <a:lnTo>
                  <a:pt x="10940" y="4298"/>
                </a:lnTo>
                <a:lnTo>
                  <a:pt x="10942" y="4316"/>
                </a:lnTo>
                <a:lnTo>
                  <a:pt x="10944" y="4318"/>
                </a:lnTo>
                <a:lnTo>
                  <a:pt x="10946" y="4320"/>
                </a:lnTo>
                <a:lnTo>
                  <a:pt x="10950" y="4320"/>
                </a:lnTo>
                <a:lnTo>
                  <a:pt x="10952" y="4320"/>
                </a:lnTo>
                <a:lnTo>
                  <a:pt x="10954" y="4326"/>
                </a:lnTo>
                <a:lnTo>
                  <a:pt x="10958" y="4334"/>
                </a:lnTo>
                <a:lnTo>
                  <a:pt x="10962" y="4336"/>
                </a:lnTo>
                <a:lnTo>
                  <a:pt x="10964" y="4334"/>
                </a:lnTo>
                <a:lnTo>
                  <a:pt x="10966" y="4326"/>
                </a:lnTo>
                <a:lnTo>
                  <a:pt x="10966" y="4320"/>
                </a:lnTo>
                <a:lnTo>
                  <a:pt x="10966" y="4318"/>
                </a:lnTo>
                <a:lnTo>
                  <a:pt x="10970" y="4318"/>
                </a:lnTo>
                <a:lnTo>
                  <a:pt x="10974" y="4322"/>
                </a:lnTo>
                <a:lnTo>
                  <a:pt x="10980" y="4326"/>
                </a:lnTo>
                <a:lnTo>
                  <a:pt x="10980" y="4330"/>
                </a:lnTo>
                <a:lnTo>
                  <a:pt x="10978" y="4334"/>
                </a:lnTo>
                <a:lnTo>
                  <a:pt x="10974" y="4338"/>
                </a:lnTo>
                <a:lnTo>
                  <a:pt x="10968" y="4346"/>
                </a:lnTo>
                <a:lnTo>
                  <a:pt x="10966" y="4356"/>
                </a:lnTo>
                <a:lnTo>
                  <a:pt x="10966" y="4364"/>
                </a:lnTo>
                <a:lnTo>
                  <a:pt x="10968" y="4366"/>
                </a:lnTo>
                <a:lnTo>
                  <a:pt x="10970" y="4364"/>
                </a:lnTo>
                <a:lnTo>
                  <a:pt x="10974" y="4364"/>
                </a:lnTo>
                <a:lnTo>
                  <a:pt x="10976" y="4364"/>
                </a:lnTo>
                <a:lnTo>
                  <a:pt x="10980" y="4368"/>
                </a:lnTo>
                <a:lnTo>
                  <a:pt x="10984" y="4374"/>
                </a:lnTo>
                <a:lnTo>
                  <a:pt x="10988" y="4376"/>
                </a:lnTo>
                <a:lnTo>
                  <a:pt x="10992" y="4376"/>
                </a:lnTo>
                <a:lnTo>
                  <a:pt x="11000" y="4376"/>
                </a:lnTo>
                <a:lnTo>
                  <a:pt x="11000" y="4372"/>
                </a:lnTo>
                <a:lnTo>
                  <a:pt x="11000" y="4368"/>
                </a:lnTo>
                <a:lnTo>
                  <a:pt x="11002" y="4366"/>
                </a:lnTo>
                <a:lnTo>
                  <a:pt x="11004" y="4362"/>
                </a:lnTo>
                <a:lnTo>
                  <a:pt x="11008" y="4360"/>
                </a:lnTo>
                <a:lnTo>
                  <a:pt x="11012" y="4360"/>
                </a:lnTo>
                <a:lnTo>
                  <a:pt x="11028" y="4370"/>
                </a:lnTo>
                <a:lnTo>
                  <a:pt x="11032" y="4376"/>
                </a:lnTo>
                <a:lnTo>
                  <a:pt x="11036" y="4380"/>
                </a:lnTo>
                <a:lnTo>
                  <a:pt x="11040" y="4388"/>
                </a:lnTo>
                <a:lnTo>
                  <a:pt x="11042" y="4394"/>
                </a:lnTo>
                <a:lnTo>
                  <a:pt x="11044" y="4396"/>
                </a:lnTo>
                <a:lnTo>
                  <a:pt x="11048" y="4398"/>
                </a:lnTo>
                <a:lnTo>
                  <a:pt x="11050" y="4396"/>
                </a:lnTo>
                <a:lnTo>
                  <a:pt x="11050" y="4394"/>
                </a:lnTo>
                <a:lnTo>
                  <a:pt x="11050" y="4388"/>
                </a:lnTo>
                <a:lnTo>
                  <a:pt x="11042" y="4368"/>
                </a:lnTo>
                <a:lnTo>
                  <a:pt x="11042" y="4366"/>
                </a:lnTo>
                <a:lnTo>
                  <a:pt x="11044" y="4364"/>
                </a:lnTo>
                <a:lnTo>
                  <a:pt x="11048" y="4364"/>
                </a:lnTo>
                <a:lnTo>
                  <a:pt x="11054" y="4368"/>
                </a:lnTo>
                <a:lnTo>
                  <a:pt x="11056" y="4374"/>
                </a:lnTo>
                <a:lnTo>
                  <a:pt x="11060" y="4378"/>
                </a:lnTo>
                <a:lnTo>
                  <a:pt x="11064" y="4382"/>
                </a:lnTo>
                <a:lnTo>
                  <a:pt x="11068" y="4386"/>
                </a:lnTo>
                <a:lnTo>
                  <a:pt x="11072" y="4390"/>
                </a:lnTo>
                <a:lnTo>
                  <a:pt x="11074" y="4396"/>
                </a:lnTo>
                <a:lnTo>
                  <a:pt x="11074" y="4400"/>
                </a:lnTo>
                <a:lnTo>
                  <a:pt x="11078" y="4404"/>
                </a:lnTo>
                <a:lnTo>
                  <a:pt x="11086" y="4410"/>
                </a:lnTo>
                <a:lnTo>
                  <a:pt x="11094" y="4414"/>
                </a:lnTo>
                <a:lnTo>
                  <a:pt x="11098" y="4418"/>
                </a:lnTo>
                <a:lnTo>
                  <a:pt x="11100" y="4422"/>
                </a:lnTo>
                <a:lnTo>
                  <a:pt x="11102" y="4428"/>
                </a:lnTo>
                <a:lnTo>
                  <a:pt x="11104" y="4430"/>
                </a:lnTo>
                <a:lnTo>
                  <a:pt x="11106" y="4428"/>
                </a:lnTo>
                <a:lnTo>
                  <a:pt x="11108" y="4422"/>
                </a:lnTo>
                <a:lnTo>
                  <a:pt x="11110" y="4414"/>
                </a:lnTo>
                <a:lnTo>
                  <a:pt x="11110" y="4408"/>
                </a:lnTo>
                <a:lnTo>
                  <a:pt x="11110" y="4404"/>
                </a:lnTo>
                <a:lnTo>
                  <a:pt x="11106" y="4400"/>
                </a:lnTo>
                <a:lnTo>
                  <a:pt x="11098" y="4400"/>
                </a:lnTo>
                <a:lnTo>
                  <a:pt x="11094" y="4398"/>
                </a:lnTo>
                <a:lnTo>
                  <a:pt x="11094" y="4396"/>
                </a:lnTo>
                <a:lnTo>
                  <a:pt x="11094" y="4394"/>
                </a:lnTo>
                <a:lnTo>
                  <a:pt x="11094" y="4390"/>
                </a:lnTo>
                <a:lnTo>
                  <a:pt x="11092" y="4386"/>
                </a:lnTo>
                <a:lnTo>
                  <a:pt x="11088" y="4380"/>
                </a:lnTo>
                <a:lnTo>
                  <a:pt x="11084" y="4376"/>
                </a:lnTo>
                <a:lnTo>
                  <a:pt x="11082" y="4374"/>
                </a:lnTo>
                <a:lnTo>
                  <a:pt x="11084" y="4374"/>
                </a:lnTo>
                <a:lnTo>
                  <a:pt x="11088" y="4372"/>
                </a:lnTo>
                <a:lnTo>
                  <a:pt x="11096" y="4372"/>
                </a:lnTo>
                <a:lnTo>
                  <a:pt x="11098" y="4372"/>
                </a:lnTo>
                <a:lnTo>
                  <a:pt x="11100" y="4370"/>
                </a:lnTo>
                <a:lnTo>
                  <a:pt x="11102" y="4366"/>
                </a:lnTo>
                <a:lnTo>
                  <a:pt x="11098" y="4364"/>
                </a:lnTo>
                <a:lnTo>
                  <a:pt x="11082" y="4356"/>
                </a:lnTo>
                <a:lnTo>
                  <a:pt x="11078" y="4354"/>
                </a:lnTo>
                <a:lnTo>
                  <a:pt x="11076" y="4354"/>
                </a:lnTo>
                <a:lnTo>
                  <a:pt x="11074" y="4358"/>
                </a:lnTo>
                <a:lnTo>
                  <a:pt x="11074" y="4362"/>
                </a:lnTo>
                <a:lnTo>
                  <a:pt x="11072" y="4368"/>
                </a:lnTo>
                <a:lnTo>
                  <a:pt x="11070" y="4370"/>
                </a:lnTo>
                <a:lnTo>
                  <a:pt x="11068" y="4370"/>
                </a:lnTo>
                <a:lnTo>
                  <a:pt x="11066" y="4368"/>
                </a:lnTo>
                <a:lnTo>
                  <a:pt x="11064" y="4364"/>
                </a:lnTo>
                <a:lnTo>
                  <a:pt x="11064" y="4358"/>
                </a:lnTo>
                <a:lnTo>
                  <a:pt x="11064" y="4354"/>
                </a:lnTo>
                <a:lnTo>
                  <a:pt x="11062" y="4350"/>
                </a:lnTo>
                <a:lnTo>
                  <a:pt x="11058" y="4346"/>
                </a:lnTo>
                <a:lnTo>
                  <a:pt x="11052" y="4342"/>
                </a:lnTo>
                <a:lnTo>
                  <a:pt x="11046" y="4340"/>
                </a:lnTo>
                <a:lnTo>
                  <a:pt x="11042" y="4338"/>
                </a:lnTo>
                <a:lnTo>
                  <a:pt x="11040" y="4340"/>
                </a:lnTo>
                <a:lnTo>
                  <a:pt x="11038" y="4342"/>
                </a:lnTo>
                <a:lnTo>
                  <a:pt x="11038" y="4344"/>
                </a:lnTo>
                <a:lnTo>
                  <a:pt x="11036" y="4346"/>
                </a:lnTo>
                <a:lnTo>
                  <a:pt x="11032" y="4346"/>
                </a:lnTo>
                <a:lnTo>
                  <a:pt x="11030" y="4346"/>
                </a:lnTo>
                <a:lnTo>
                  <a:pt x="11030" y="4352"/>
                </a:lnTo>
                <a:lnTo>
                  <a:pt x="11030" y="4356"/>
                </a:lnTo>
                <a:lnTo>
                  <a:pt x="11028" y="4358"/>
                </a:lnTo>
                <a:lnTo>
                  <a:pt x="11024" y="4358"/>
                </a:lnTo>
                <a:lnTo>
                  <a:pt x="11020" y="4356"/>
                </a:lnTo>
                <a:lnTo>
                  <a:pt x="11016" y="4352"/>
                </a:lnTo>
                <a:lnTo>
                  <a:pt x="11010" y="4342"/>
                </a:lnTo>
                <a:lnTo>
                  <a:pt x="11008" y="4330"/>
                </a:lnTo>
                <a:lnTo>
                  <a:pt x="11008" y="4322"/>
                </a:lnTo>
                <a:lnTo>
                  <a:pt x="11008" y="4320"/>
                </a:lnTo>
                <a:lnTo>
                  <a:pt x="11008" y="4314"/>
                </a:lnTo>
                <a:lnTo>
                  <a:pt x="11004" y="4304"/>
                </a:lnTo>
                <a:lnTo>
                  <a:pt x="11000" y="4292"/>
                </a:lnTo>
                <a:lnTo>
                  <a:pt x="11002" y="4286"/>
                </a:lnTo>
                <a:lnTo>
                  <a:pt x="11004" y="4280"/>
                </a:lnTo>
                <a:lnTo>
                  <a:pt x="11008" y="4272"/>
                </a:lnTo>
                <a:lnTo>
                  <a:pt x="11008" y="4266"/>
                </a:lnTo>
                <a:lnTo>
                  <a:pt x="11008" y="4260"/>
                </a:lnTo>
                <a:lnTo>
                  <a:pt x="11014" y="4254"/>
                </a:lnTo>
                <a:lnTo>
                  <a:pt x="11016" y="4250"/>
                </a:lnTo>
                <a:lnTo>
                  <a:pt x="11018" y="4250"/>
                </a:lnTo>
                <a:lnTo>
                  <a:pt x="11020" y="4250"/>
                </a:lnTo>
                <a:lnTo>
                  <a:pt x="11022" y="4252"/>
                </a:lnTo>
                <a:lnTo>
                  <a:pt x="11024" y="4256"/>
                </a:lnTo>
                <a:lnTo>
                  <a:pt x="11026" y="4254"/>
                </a:lnTo>
                <a:lnTo>
                  <a:pt x="11032" y="4246"/>
                </a:lnTo>
                <a:lnTo>
                  <a:pt x="11036" y="4232"/>
                </a:lnTo>
                <a:lnTo>
                  <a:pt x="11042" y="4208"/>
                </a:lnTo>
                <a:lnTo>
                  <a:pt x="11042" y="4204"/>
                </a:lnTo>
                <a:lnTo>
                  <a:pt x="11040" y="4200"/>
                </a:lnTo>
                <a:lnTo>
                  <a:pt x="11034" y="4190"/>
                </a:lnTo>
                <a:lnTo>
                  <a:pt x="11032" y="4184"/>
                </a:lnTo>
                <a:lnTo>
                  <a:pt x="11030" y="4178"/>
                </a:lnTo>
                <a:lnTo>
                  <a:pt x="11030" y="4168"/>
                </a:lnTo>
                <a:lnTo>
                  <a:pt x="11032" y="4158"/>
                </a:lnTo>
                <a:lnTo>
                  <a:pt x="11036" y="4144"/>
                </a:lnTo>
                <a:lnTo>
                  <a:pt x="11036" y="4136"/>
                </a:lnTo>
                <a:lnTo>
                  <a:pt x="11034" y="4134"/>
                </a:lnTo>
                <a:lnTo>
                  <a:pt x="11032" y="4134"/>
                </a:lnTo>
                <a:lnTo>
                  <a:pt x="11028" y="4136"/>
                </a:lnTo>
                <a:lnTo>
                  <a:pt x="11024" y="4140"/>
                </a:lnTo>
                <a:lnTo>
                  <a:pt x="11020" y="4144"/>
                </a:lnTo>
                <a:lnTo>
                  <a:pt x="11016" y="4144"/>
                </a:lnTo>
                <a:lnTo>
                  <a:pt x="11010" y="4142"/>
                </a:lnTo>
                <a:lnTo>
                  <a:pt x="11004" y="4138"/>
                </a:lnTo>
                <a:lnTo>
                  <a:pt x="10988" y="4128"/>
                </a:lnTo>
                <a:lnTo>
                  <a:pt x="10982" y="4126"/>
                </a:lnTo>
                <a:lnTo>
                  <a:pt x="10974" y="4128"/>
                </a:lnTo>
                <a:lnTo>
                  <a:pt x="10966" y="4132"/>
                </a:lnTo>
                <a:lnTo>
                  <a:pt x="10964" y="4134"/>
                </a:lnTo>
                <a:lnTo>
                  <a:pt x="10964" y="4138"/>
                </a:lnTo>
                <a:lnTo>
                  <a:pt x="10964" y="4146"/>
                </a:lnTo>
                <a:lnTo>
                  <a:pt x="10962" y="4150"/>
                </a:lnTo>
                <a:lnTo>
                  <a:pt x="10960" y="4158"/>
                </a:lnTo>
                <a:lnTo>
                  <a:pt x="10958" y="4166"/>
                </a:lnTo>
                <a:lnTo>
                  <a:pt x="10956" y="4172"/>
                </a:lnTo>
                <a:lnTo>
                  <a:pt x="10958" y="4186"/>
                </a:lnTo>
                <a:lnTo>
                  <a:pt x="10958" y="4200"/>
                </a:lnTo>
                <a:lnTo>
                  <a:pt x="10958" y="4208"/>
                </a:lnTo>
                <a:lnTo>
                  <a:pt x="10954" y="4218"/>
                </a:lnTo>
                <a:lnTo>
                  <a:pt x="10952" y="4226"/>
                </a:lnTo>
                <a:lnTo>
                  <a:pt x="10950" y="4232"/>
                </a:lnTo>
                <a:lnTo>
                  <a:pt x="10952" y="4236"/>
                </a:lnTo>
                <a:lnTo>
                  <a:pt x="10954" y="4240"/>
                </a:lnTo>
                <a:lnTo>
                  <a:pt x="10958" y="4246"/>
                </a:lnTo>
                <a:lnTo>
                  <a:pt x="10958" y="4248"/>
                </a:lnTo>
                <a:lnTo>
                  <a:pt x="10956" y="4254"/>
                </a:lnTo>
                <a:lnTo>
                  <a:pt x="10954" y="4258"/>
                </a:lnTo>
                <a:lnTo>
                  <a:pt x="10952" y="4258"/>
                </a:lnTo>
                <a:lnTo>
                  <a:pt x="10948" y="4256"/>
                </a:lnTo>
                <a:lnTo>
                  <a:pt x="10946" y="4252"/>
                </a:lnTo>
                <a:lnTo>
                  <a:pt x="10942" y="4244"/>
                </a:lnTo>
                <a:lnTo>
                  <a:pt x="10938" y="4240"/>
                </a:lnTo>
                <a:lnTo>
                  <a:pt x="10936" y="4240"/>
                </a:lnTo>
                <a:close/>
                <a:moveTo>
                  <a:pt x="9396" y="4654"/>
                </a:moveTo>
                <a:lnTo>
                  <a:pt x="9396" y="4654"/>
                </a:lnTo>
                <a:lnTo>
                  <a:pt x="9392" y="4644"/>
                </a:lnTo>
                <a:lnTo>
                  <a:pt x="9386" y="4630"/>
                </a:lnTo>
                <a:lnTo>
                  <a:pt x="9380" y="4616"/>
                </a:lnTo>
                <a:lnTo>
                  <a:pt x="9372" y="4604"/>
                </a:lnTo>
                <a:lnTo>
                  <a:pt x="9366" y="4596"/>
                </a:lnTo>
                <a:lnTo>
                  <a:pt x="9364" y="4588"/>
                </a:lnTo>
                <a:lnTo>
                  <a:pt x="9360" y="4580"/>
                </a:lnTo>
                <a:lnTo>
                  <a:pt x="9352" y="4570"/>
                </a:lnTo>
                <a:lnTo>
                  <a:pt x="9344" y="4562"/>
                </a:lnTo>
                <a:lnTo>
                  <a:pt x="9336" y="4560"/>
                </a:lnTo>
                <a:lnTo>
                  <a:pt x="9330" y="4560"/>
                </a:lnTo>
                <a:lnTo>
                  <a:pt x="9326" y="4562"/>
                </a:lnTo>
                <a:lnTo>
                  <a:pt x="9326" y="4564"/>
                </a:lnTo>
                <a:lnTo>
                  <a:pt x="9330" y="4566"/>
                </a:lnTo>
                <a:lnTo>
                  <a:pt x="9332" y="4572"/>
                </a:lnTo>
                <a:lnTo>
                  <a:pt x="9334" y="4580"/>
                </a:lnTo>
                <a:lnTo>
                  <a:pt x="9334" y="4590"/>
                </a:lnTo>
                <a:lnTo>
                  <a:pt x="9332" y="4598"/>
                </a:lnTo>
                <a:lnTo>
                  <a:pt x="9328" y="4604"/>
                </a:lnTo>
                <a:lnTo>
                  <a:pt x="9328" y="4610"/>
                </a:lnTo>
                <a:lnTo>
                  <a:pt x="9328" y="4618"/>
                </a:lnTo>
                <a:lnTo>
                  <a:pt x="9326" y="4630"/>
                </a:lnTo>
                <a:lnTo>
                  <a:pt x="9324" y="4636"/>
                </a:lnTo>
                <a:lnTo>
                  <a:pt x="9324" y="4638"/>
                </a:lnTo>
                <a:lnTo>
                  <a:pt x="9324" y="4636"/>
                </a:lnTo>
                <a:lnTo>
                  <a:pt x="9322" y="4630"/>
                </a:lnTo>
                <a:lnTo>
                  <a:pt x="9320" y="4630"/>
                </a:lnTo>
                <a:lnTo>
                  <a:pt x="9320" y="4632"/>
                </a:lnTo>
                <a:lnTo>
                  <a:pt x="9318" y="4640"/>
                </a:lnTo>
                <a:lnTo>
                  <a:pt x="9320" y="4654"/>
                </a:lnTo>
                <a:lnTo>
                  <a:pt x="9322" y="4676"/>
                </a:lnTo>
                <a:lnTo>
                  <a:pt x="9322" y="4700"/>
                </a:lnTo>
                <a:lnTo>
                  <a:pt x="9324" y="4712"/>
                </a:lnTo>
                <a:lnTo>
                  <a:pt x="9326" y="4722"/>
                </a:lnTo>
                <a:lnTo>
                  <a:pt x="9332" y="4734"/>
                </a:lnTo>
                <a:lnTo>
                  <a:pt x="9338" y="4742"/>
                </a:lnTo>
                <a:lnTo>
                  <a:pt x="9346" y="4748"/>
                </a:lnTo>
                <a:lnTo>
                  <a:pt x="9352" y="4750"/>
                </a:lnTo>
                <a:lnTo>
                  <a:pt x="9358" y="4750"/>
                </a:lnTo>
                <a:lnTo>
                  <a:pt x="9364" y="4748"/>
                </a:lnTo>
                <a:lnTo>
                  <a:pt x="9376" y="4740"/>
                </a:lnTo>
                <a:lnTo>
                  <a:pt x="9390" y="4732"/>
                </a:lnTo>
                <a:lnTo>
                  <a:pt x="9396" y="4726"/>
                </a:lnTo>
                <a:lnTo>
                  <a:pt x="9402" y="4718"/>
                </a:lnTo>
                <a:lnTo>
                  <a:pt x="9404" y="4710"/>
                </a:lnTo>
                <a:lnTo>
                  <a:pt x="9406" y="4700"/>
                </a:lnTo>
                <a:lnTo>
                  <a:pt x="9406" y="4682"/>
                </a:lnTo>
                <a:lnTo>
                  <a:pt x="9406" y="4676"/>
                </a:lnTo>
                <a:lnTo>
                  <a:pt x="9404" y="4672"/>
                </a:lnTo>
                <a:lnTo>
                  <a:pt x="9400" y="4666"/>
                </a:lnTo>
                <a:lnTo>
                  <a:pt x="9400" y="4662"/>
                </a:lnTo>
                <a:lnTo>
                  <a:pt x="9400" y="4658"/>
                </a:lnTo>
                <a:lnTo>
                  <a:pt x="9396" y="4654"/>
                </a:lnTo>
                <a:close/>
                <a:moveTo>
                  <a:pt x="9854" y="4376"/>
                </a:moveTo>
                <a:lnTo>
                  <a:pt x="9854" y="4376"/>
                </a:lnTo>
                <a:lnTo>
                  <a:pt x="9854" y="4374"/>
                </a:lnTo>
                <a:lnTo>
                  <a:pt x="9852" y="4376"/>
                </a:lnTo>
                <a:lnTo>
                  <a:pt x="9848" y="4384"/>
                </a:lnTo>
                <a:lnTo>
                  <a:pt x="9846" y="4400"/>
                </a:lnTo>
                <a:lnTo>
                  <a:pt x="9844" y="4422"/>
                </a:lnTo>
                <a:lnTo>
                  <a:pt x="9842" y="4442"/>
                </a:lnTo>
                <a:lnTo>
                  <a:pt x="9840" y="4452"/>
                </a:lnTo>
                <a:lnTo>
                  <a:pt x="9838" y="4460"/>
                </a:lnTo>
                <a:lnTo>
                  <a:pt x="9840" y="4472"/>
                </a:lnTo>
                <a:lnTo>
                  <a:pt x="9842" y="4478"/>
                </a:lnTo>
                <a:lnTo>
                  <a:pt x="9844" y="4480"/>
                </a:lnTo>
                <a:lnTo>
                  <a:pt x="9846" y="4474"/>
                </a:lnTo>
                <a:lnTo>
                  <a:pt x="9850" y="4448"/>
                </a:lnTo>
                <a:lnTo>
                  <a:pt x="9850" y="4440"/>
                </a:lnTo>
                <a:lnTo>
                  <a:pt x="9850" y="4436"/>
                </a:lnTo>
                <a:lnTo>
                  <a:pt x="9850" y="4434"/>
                </a:lnTo>
                <a:lnTo>
                  <a:pt x="9852" y="4430"/>
                </a:lnTo>
                <a:lnTo>
                  <a:pt x="9854" y="4428"/>
                </a:lnTo>
                <a:lnTo>
                  <a:pt x="9854" y="4424"/>
                </a:lnTo>
                <a:lnTo>
                  <a:pt x="9852" y="4416"/>
                </a:lnTo>
                <a:lnTo>
                  <a:pt x="9852" y="4410"/>
                </a:lnTo>
                <a:lnTo>
                  <a:pt x="9852" y="4406"/>
                </a:lnTo>
                <a:lnTo>
                  <a:pt x="9854" y="4404"/>
                </a:lnTo>
                <a:lnTo>
                  <a:pt x="9856" y="4398"/>
                </a:lnTo>
                <a:lnTo>
                  <a:pt x="9858" y="4390"/>
                </a:lnTo>
                <a:lnTo>
                  <a:pt x="9858" y="4382"/>
                </a:lnTo>
                <a:lnTo>
                  <a:pt x="9854" y="4376"/>
                </a:lnTo>
                <a:close/>
                <a:moveTo>
                  <a:pt x="9834" y="4508"/>
                </a:moveTo>
                <a:lnTo>
                  <a:pt x="9834" y="4508"/>
                </a:lnTo>
                <a:lnTo>
                  <a:pt x="9832" y="4510"/>
                </a:lnTo>
                <a:lnTo>
                  <a:pt x="9828" y="4516"/>
                </a:lnTo>
                <a:lnTo>
                  <a:pt x="9828" y="4522"/>
                </a:lnTo>
                <a:lnTo>
                  <a:pt x="9830" y="4526"/>
                </a:lnTo>
                <a:lnTo>
                  <a:pt x="9832" y="4526"/>
                </a:lnTo>
                <a:lnTo>
                  <a:pt x="9834" y="4526"/>
                </a:lnTo>
                <a:lnTo>
                  <a:pt x="9838" y="4520"/>
                </a:lnTo>
                <a:lnTo>
                  <a:pt x="9838" y="4512"/>
                </a:lnTo>
                <a:lnTo>
                  <a:pt x="9836" y="4510"/>
                </a:lnTo>
                <a:lnTo>
                  <a:pt x="9834" y="4508"/>
                </a:lnTo>
                <a:close/>
                <a:moveTo>
                  <a:pt x="9884" y="4688"/>
                </a:moveTo>
                <a:lnTo>
                  <a:pt x="9884" y="4688"/>
                </a:lnTo>
                <a:lnTo>
                  <a:pt x="9882" y="4690"/>
                </a:lnTo>
                <a:lnTo>
                  <a:pt x="9882" y="4694"/>
                </a:lnTo>
                <a:lnTo>
                  <a:pt x="9882" y="4702"/>
                </a:lnTo>
                <a:lnTo>
                  <a:pt x="9886" y="4708"/>
                </a:lnTo>
                <a:lnTo>
                  <a:pt x="9888" y="4710"/>
                </a:lnTo>
                <a:lnTo>
                  <a:pt x="9890" y="4708"/>
                </a:lnTo>
                <a:lnTo>
                  <a:pt x="9892" y="4704"/>
                </a:lnTo>
                <a:lnTo>
                  <a:pt x="9892" y="4700"/>
                </a:lnTo>
                <a:lnTo>
                  <a:pt x="9892" y="4692"/>
                </a:lnTo>
                <a:lnTo>
                  <a:pt x="9888" y="4688"/>
                </a:lnTo>
                <a:lnTo>
                  <a:pt x="9886" y="4686"/>
                </a:lnTo>
                <a:lnTo>
                  <a:pt x="9884" y="4688"/>
                </a:lnTo>
                <a:close/>
                <a:moveTo>
                  <a:pt x="9842" y="4586"/>
                </a:moveTo>
                <a:lnTo>
                  <a:pt x="9842" y="4586"/>
                </a:lnTo>
                <a:lnTo>
                  <a:pt x="9840" y="4590"/>
                </a:lnTo>
                <a:lnTo>
                  <a:pt x="9840" y="4592"/>
                </a:lnTo>
                <a:lnTo>
                  <a:pt x="9844" y="4594"/>
                </a:lnTo>
                <a:lnTo>
                  <a:pt x="9846" y="4596"/>
                </a:lnTo>
                <a:lnTo>
                  <a:pt x="9848" y="4592"/>
                </a:lnTo>
                <a:lnTo>
                  <a:pt x="9848" y="4590"/>
                </a:lnTo>
                <a:lnTo>
                  <a:pt x="9846" y="4586"/>
                </a:lnTo>
                <a:lnTo>
                  <a:pt x="9844" y="4586"/>
                </a:lnTo>
                <a:lnTo>
                  <a:pt x="9842" y="4586"/>
                </a:lnTo>
                <a:close/>
                <a:moveTo>
                  <a:pt x="9868" y="4654"/>
                </a:moveTo>
                <a:lnTo>
                  <a:pt x="9868" y="4654"/>
                </a:lnTo>
                <a:lnTo>
                  <a:pt x="9872" y="4654"/>
                </a:lnTo>
                <a:lnTo>
                  <a:pt x="9870" y="4648"/>
                </a:lnTo>
                <a:lnTo>
                  <a:pt x="9868" y="4646"/>
                </a:lnTo>
                <a:lnTo>
                  <a:pt x="9868" y="4648"/>
                </a:lnTo>
                <a:lnTo>
                  <a:pt x="9866" y="4650"/>
                </a:lnTo>
                <a:lnTo>
                  <a:pt x="9868" y="4654"/>
                </a:lnTo>
                <a:close/>
                <a:moveTo>
                  <a:pt x="7488" y="3256"/>
                </a:moveTo>
                <a:lnTo>
                  <a:pt x="7488" y="3256"/>
                </a:lnTo>
                <a:lnTo>
                  <a:pt x="7494" y="3250"/>
                </a:lnTo>
                <a:lnTo>
                  <a:pt x="7496" y="3246"/>
                </a:lnTo>
                <a:lnTo>
                  <a:pt x="7496" y="3244"/>
                </a:lnTo>
                <a:lnTo>
                  <a:pt x="7492" y="3246"/>
                </a:lnTo>
                <a:lnTo>
                  <a:pt x="7486" y="3252"/>
                </a:lnTo>
                <a:lnTo>
                  <a:pt x="7474" y="3258"/>
                </a:lnTo>
                <a:lnTo>
                  <a:pt x="7460" y="3262"/>
                </a:lnTo>
                <a:lnTo>
                  <a:pt x="7454" y="3262"/>
                </a:lnTo>
                <a:lnTo>
                  <a:pt x="7446" y="3262"/>
                </a:lnTo>
                <a:lnTo>
                  <a:pt x="7438" y="3260"/>
                </a:lnTo>
                <a:lnTo>
                  <a:pt x="7436" y="3262"/>
                </a:lnTo>
                <a:lnTo>
                  <a:pt x="7434" y="3264"/>
                </a:lnTo>
                <a:lnTo>
                  <a:pt x="7432" y="3266"/>
                </a:lnTo>
                <a:lnTo>
                  <a:pt x="7432" y="3270"/>
                </a:lnTo>
                <a:lnTo>
                  <a:pt x="7430" y="3272"/>
                </a:lnTo>
                <a:lnTo>
                  <a:pt x="7428" y="3272"/>
                </a:lnTo>
                <a:lnTo>
                  <a:pt x="7420" y="3272"/>
                </a:lnTo>
                <a:lnTo>
                  <a:pt x="7416" y="3274"/>
                </a:lnTo>
                <a:lnTo>
                  <a:pt x="7414" y="3278"/>
                </a:lnTo>
                <a:lnTo>
                  <a:pt x="7410" y="3278"/>
                </a:lnTo>
                <a:lnTo>
                  <a:pt x="7406" y="3278"/>
                </a:lnTo>
                <a:lnTo>
                  <a:pt x="7406" y="3280"/>
                </a:lnTo>
                <a:lnTo>
                  <a:pt x="7410" y="3292"/>
                </a:lnTo>
                <a:lnTo>
                  <a:pt x="7412" y="3296"/>
                </a:lnTo>
                <a:lnTo>
                  <a:pt x="7416" y="3298"/>
                </a:lnTo>
                <a:lnTo>
                  <a:pt x="7422" y="3300"/>
                </a:lnTo>
                <a:lnTo>
                  <a:pt x="7426" y="3300"/>
                </a:lnTo>
                <a:lnTo>
                  <a:pt x="7432" y="3300"/>
                </a:lnTo>
                <a:lnTo>
                  <a:pt x="7436" y="3302"/>
                </a:lnTo>
                <a:lnTo>
                  <a:pt x="7438" y="3302"/>
                </a:lnTo>
                <a:lnTo>
                  <a:pt x="7438" y="3300"/>
                </a:lnTo>
                <a:lnTo>
                  <a:pt x="7440" y="3298"/>
                </a:lnTo>
                <a:lnTo>
                  <a:pt x="7442" y="3298"/>
                </a:lnTo>
                <a:lnTo>
                  <a:pt x="7448" y="3296"/>
                </a:lnTo>
                <a:lnTo>
                  <a:pt x="7456" y="3294"/>
                </a:lnTo>
                <a:lnTo>
                  <a:pt x="7458" y="3290"/>
                </a:lnTo>
                <a:lnTo>
                  <a:pt x="7462" y="3286"/>
                </a:lnTo>
                <a:lnTo>
                  <a:pt x="7464" y="3284"/>
                </a:lnTo>
                <a:lnTo>
                  <a:pt x="7468" y="3282"/>
                </a:lnTo>
                <a:lnTo>
                  <a:pt x="7474" y="3282"/>
                </a:lnTo>
                <a:lnTo>
                  <a:pt x="7480" y="3280"/>
                </a:lnTo>
                <a:lnTo>
                  <a:pt x="7478" y="3276"/>
                </a:lnTo>
                <a:lnTo>
                  <a:pt x="7474" y="3270"/>
                </a:lnTo>
                <a:lnTo>
                  <a:pt x="7474" y="3266"/>
                </a:lnTo>
                <a:lnTo>
                  <a:pt x="7480" y="3262"/>
                </a:lnTo>
                <a:lnTo>
                  <a:pt x="7488" y="3256"/>
                </a:lnTo>
                <a:close/>
                <a:moveTo>
                  <a:pt x="6684" y="3228"/>
                </a:moveTo>
                <a:lnTo>
                  <a:pt x="6684" y="3228"/>
                </a:lnTo>
                <a:lnTo>
                  <a:pt x="6684" y="3230"/>
                </a:lnTo>
                <a:lnTo>
                  <a:pt x="6686" y="3234"/>
                </a:lnTo>
                <a:lnTo>
                  <a:pt x="6688" y="3238"/>
                </a:lnTo>
                <a:lnTo>
                  <a:pt x="6692" y="3238"/>
                </a:lnTo>
                <a:lnTo>
                  <a:pt x="6692" y="3234"/>
                </a:lnTo>
                <a:lnTo>
                  <a:pt x="6690" y="3230"/>
                </a:lnTo>
                <a:lnTo>
                  <a:pt x="6688" y="3228"/>
                </a:lnTo>
                <a:lnTo>
                  <a:pt x="6684" y="3228"/>
                </a:lnTo>
                <a:close/>
                <a:moveTo>
                  <a:pt x="6456" y="4860"/>
                </a:moveTo>
                <a:lnTo>
                  <a:pt x="6456" y="4860"/>
                </a:lnTo>
                <a:lnTo>
                  <a:pt x="6448" y="4872"/>
                </a:lnTo>
                <a:lnTo>
                  <a:pt x="6446" y="4874"/>
                </a:lnTo>
                <a:lnTo>
                  <a:pt x="6448" y="4878"/>
                </a:lnTo>
                <a:lnTo>
                  <a:pt x="6448" y="4880"/>
                </a:lnTo>
                <a:lnTo>
                  <a:pt x="6452" y="4882"/>
                </a:lnTo>
                <a:lnTo>
                  <a:pt x="6456" y="4884"/>
                </a:lnTo>
                <a:lnTo>
                  <a:pt x="6456" y="4882"/>
                </a:lnTo>
                <a:lnTo>
                  <a:pt x="6464" y="4870"/>
                </a:lnTo>
                <a:lnTo>
                  <a:pt x="6466" y="4864"/>
                </a:lnTo>
                <a:lnTo>
                  <a:pt x="6466" y="4860"/>
                </a:lnTo>
                <a:lnTo>
                  <a:pt x="6466" y="4858"/>
                </a:lnTo>
                <a:lnTo>
                  <a:pt x="6464" y="4856"/>
                </a:lnTo>
                <a:lnTo>
                  <a:pt x="6460" y="4856"/>
                </a:lnTo>
                <a:lnTo>
                  <a:pt x="6456" y="4860"/>
                </a:lnTo>
                <a:close/>
                <a:moveTo>
                  <a:pt x="6376" y="5018"/>
                </a:moveTo>
                <a:lnTo>
                  <a:pt x="6376" y="5018"/>
                </a:lnTo>
                <a:lnTo>
                  <a:pt x="6372" y="5018"/>
                </a:lnTo>
                <a:lnTo>
                  <a:pt x="6370" y="5020"/>
                </a:lnTo>
                <a:lnTo>
                  <a:pt x="6368" y="5026"/>
                </a:lnTo>
                <a:lnTo>
                  <a:pt x="6366" y="5032"/>
                </a:lnTo>
                <a:lnTo>
                  <a:pt x="6368" y="5038"/>
                </a:lnTo>
                <a:lnTo>
                  <a:pt x="6370" y="5038"/>
                </a:lnTo>
                <a:lnTo>
                  <a:pt x="6372" y="5036"/>
                </a:lnTo>
                <a:lnTo>
                  <a:pt x="6376" y="5030"/>
                </a:lnTo>
                <a:lnTo>
                  <a:pt x="6378" y="5024"/>
                </a:lnTo>
                <a:lnTo>
                  <a:pt x="6378" y="5020"/>
                </a:lnTo>
                <a:lnTo>
                  <a:pt x="6376" y="5018"/>
                </a:lnTo>
                <a:close/>
                <a:moveTo>
                  <a:pt x="5466" y="4460"/>
                </a:moveTo>
                <a:lnTo>
                  <a:pt x="5466" y="4460"/>
                </a:lnTo>
                <a:lnTo>
                  <a:pt x="5466" y="4458"/>
                </a:lnTo>
                <a:lnTo>
                  <a:pt x="5464" y="4458"/>
                </a:lnTo>
                <a:lnTo>
                  <a:pt x="5462" y="4458"/>
                </a:lnTo>
                <a:lnTo>
                  <a:pt x="5458" y="4460"/>
                </a:lnTo>
                <a:lnTo>
                  <a:pt x="5458" y="4462"/>
                </a:lnTo>
                <a:lnTo>
                  <a:pt x="5462" y="4464"/>
                </a:lnTo>
                <a:lnTo>
                  <a:pt x="5466" y="4460"/>
                </a:lnTo>
                <a:close/>
                <a:moveTo>
                  <a:pt x="5468" y="4472"/>
                </a:moveTo>
                <a:lnTo>
                  <a:pt x="5468" y="4472"/>
                </a:lnTo>
                <a:lnTo>
                  <a:pt x="5466" y="4472"/>
                </a:lnTo>
                <a:lnTo>
                  <a:pt x="5464" y="4474"/>
                </a:lnTo>
                <a:lnTo>
                  <a:pt x="5462" y="4476"/>
                </a:lnTo>
                <a:lnTo>
                  <a:pt x="5462" y="4478"/>
                </a:lnTo>
                <a:lnTo>
                  <a:pt x="5466" y="4478"/>
                </a:lnTo>
                <a:lnTo>
                  <a:pt x="5468" y="4476"/>
                </a:lnTo>
                <a:lnTo>
                  <a:pt x="5468" y="4472"/>
                </a:lnTo>
                <a:close/>
                <a:moveTo>
                  <a:pt x="5454" y="4498"/>
                </a:moveTo>
                <a:lnTo>
                  <a:pt x="5454" y="4498"/>
                </a:lnTo>
                <a:lnTo>
                  <a:pt x="5456" y="4500"/>
                </a:lnTo>
                <a:lnTo>
                  <a:pt x="5458" y="4500"/>
                </a:lnTo>
                <a:lnTo>
                  <a:pt x="5460" y="4500"/>
                </a:lnTo>
                <a:lnTo>
                  <a:pt x="5462" y="4496"/>
                </a:lnTo>
                <a:lnTo>
                  <a:pt x="5460" y="4492"/>
                </a:lnTo>
                <a:lnTo>
                  <a:pt x="5458" y="4492"/>
                </a:lnTo>
                <a:lnTo>
                  <a:pt x="5456" y="4494"/>
                </a:lnTo>
                <a:lnTo>
                  <a:pt x="5454" y="4498"/>
                </a:lnTo>
                <a:close/>
                <a:moveTo>
                  <a:pt x="5466" y="4492"/>
                </a:moveTo>
                <a:lnTo>
                  <a:pt x="5466" y="4492"/>
                </a:lnTo>
                <a:lnTo>
                  <a:pt x="5464" y="4492"/>
                </a:lnTo>
                <a:lnTo>
                  <a:pt x="5464" y="4496"/>
                </a:lnTo>
                <a:lnTo>
                  <a:pt x="5466" y="4498"/>
                </a:lnTo>
                <a:lnTo>
                  <a:pt x="5468" y="4498"/>
                </a:lnTo>
                <a:lnTo>
                  <a:pt x="5470" y="4496"/>
                </a:lnTo>
                <a:lnTo>
                  <a:pt x="5468" y="4494"/>
                </a:lnTo>
                <a:lnTo>
                  <a:pt x="5466" y="4492"/>
                </a:lnTo>
                <a:close/>
                <a:moveTo>
                  <a:pt x="5474" y="4492"/>
                </a:moveTo>
                <a:lnTo>
                  <a:pt x="5474" y="4492"/>
                </a:lnTo>
                <a:lnTo>
                  <a:pt x="5476" y="4492"/>
                </a:lnTo>
                <a:lnTo>
                  <a:pt x="5478" y="4490"/>
                </a:lnTo>
                <a:lnTo>
                  <a:pt x="5478" y="4488"/>
                </a:lnTo>
                <a:lnTo>
                  <a:pt x="5478" y="4486"/>
                </a:lnTo>
                <a:lnTo>
                  <a:pt x="5476" y="4486"/>
                </a:lnTo>
                <a:lnTo>
                  <a:pt x="5474" y="4488"/>
                </a:lnTo>
                <a:lnTo>
                  <a:pt x="5474" y="4492"/>
                </a:lnTo>
                <a:close/>
                <a:moveTo>
                  <a:pt x="5456" y="4486"/>
                </a:moveTo>
                <a:lnTo>
                  <a:pt x="5456" y="4486"/>
                </a:lnTo>
                <a:lnTo>
                  <a:pt x="5454" y="4486"/>
                </a:lnTo>
                <a:lnTo>
                  <a:pt x="5454" y="4488"/>
                </a:lnTo>
                <a:lnTo>
                  <a:pt x="5454" y="4490"/>
                </a:lnTo>
                <a:lnTo>
                  <a:pt x="5456" y="4490"/>
                </a:lnTo>
                <a:lnTo>
                  <a:pt x="5458" y="4488"/>
                </a:lnTo>
                <a:lnTo>
                  <a:pt x="5456" y="4486"/>
                </a:lnTo>
                <a:close/>
                <a:moveTo>
                  <a:pt x="5448" y="4476"/>
                </a:moveTo>
                <a:lnTo>
                  <a:pt x="5448" y="4476"/>
                </a:lnTo>
                <a:lnTo>
                  <a:pt x="5450" y="4476"/>
                </a:lnTo>
                <a:lnTo>
                  <a:pt x="5454" y="4474"/>
                </a:lnTo>
                <a:lnTo>
                  <a:pt x="5454" y="4472"/>
                </a:lnTo>
                <a:lnTo>
                  <a:pt x="5450" y="4472"/>
                </a:lnTo>
                <a:lnTo>
                  <a:pt x="5448" y="4474"/>
                </a:lnTo>
                <a:lnTo>
                  <a:pt x="5448" y="4476"/>
                </a:lnTo>
                <a:close/>
                <a:moveTo>
                  <a:pt x="5480" y="4474"/>
                </a:moveTo>
                <a:lnTo>
                  <a:pt x="5480" y="4474"/>
                </a:lnTo>
                <a:lnTo>
                  <a:pt x="5484" y="4474"/>
                </a:lnTo>
                <a:lnTo>
                  <a:pt x="5484" y="4472"/>
                </a:lnTo>
                <a:lnTo>
                  <a:pt x="5482" y="4470"/>
                </a:lnTo>
                <a:lnTo>
                  <a:pt x="5480" y="4472"/>
                </a:lnTo>
                <a:lnTo>
                  <a:pt x="5480" y="4474"/>
                </a:lnTo>
                <a:close/>
                <a:moveTo>
                  <a:pt x="6488" y="2842"/>
                </a:moveTo>
                <a:lnTo>
                  <a:pt x="6488" y="2842"/>
                </a:lnTo>
                <a:lnTo>
                  <a:pt x="6484" y="2842"/>
                </a:lnTo>
                <a:lnTo>
                  <a:pt x="6484" y="2844"/>
                </a:lnTo>
                <a:lnTo>
                  <a:pt x="6484" y="2852"/>
                </a:lnTo>
                <a:lnTo>
                  <a:pt x="6482" y="2858"/>
                </a:lnTo>
                <a:lnTo>
                  <a:pt x="6482" y="2860"/>
                </a:lnTo>
                <a:lnTo>
                  <a:pt x="6480" y="2860"/>
                </a:lnTo>
                <a:lnTo>
                  <a:pt x="6476" y="2858"/>
                </a:lnTo>
                <a:lnTo>
                  <a:pt x="6472" y="2860"/>
                </a:lnTo>
                <a:lnTo>
                  <a:pt x="6468" y="2862"/>
                </a:lnTo>
                <a:lnTo>
                  <a:pt x="6464" y="2866"/>
                </a:lnTo>
                <a:lnTo>
                  <a:pt x="6460" y="2868"/>
                </a:lnTo>
                <a:lnTo>
                  <a:pt x="6458" y="2868"/>
                </a:lnTo>
                <a:lnTo>
                  <a:pt x="6456" y="2872"/>
                </a:lnTo>
                <a:lnTo>
                  <a:pt x="6454" y="2884"/>
                </a:lnTo>
                <a:lnTo>
                  <a:pt x="6454" y="2898"/>
                </a:lnTo>
                <a:lnTo>
                  <a:pt x="6454" y="2902"/>
                </a:lnTo>
                <a:lnTo>
                  <a:pt x="6456" y="2904"/>
                </a:lnTo>
                <a:lnTo>
                  <a:pt x="6460" y="2904"/>
                </a:lnTo>
                <a:lnTo>
                  <a:pt x="6460" y="2906"/>
                </a:lnTo>
                <a:lnTo>
                  <a:pt x="6458" y="2910"/>
                </a:lnTo>
                <a:lnTo>
                  <a:pt x="6456" y="2912"/>
                </a:lnTo>
                <a:lnTo>
                  <a:pt x="6462" y="2914"/>
                </a:lnTo>
                <a:lnTo>
                  <a:pt x="6464" y="2916"/>
                </a:lnTo>
                <a:lnTo>
                  <a:pt x="6462" y="2918"/>
                </a:lnTo>
                <a:lnTo>
                  <a:pt x="6460" y="2922"/>
                </a:lnTo>
                <a:lnTo>
                  <a:pt x="6460" y="2924"/>
                </a:lnTo>
                <a:lnTo>
                  <a:pt x="6464" y="2924"/>
                </a:lnTo>
                <a:lnTo>
                  <a:pt x="6470" y="2930"/>
                </a:lnTo>
                <a:lnTo>
                  <a:pt x="6474" y="2932"/>
                </a:lnTo>
                <a:lnTo>
                  <a:pt x="6474" y="2934"/>
                </a:lnTo>
                <a:lnTo>
                  <a:pt x="6476" y="2934"/>
                </a:lnTo>
                <a:lnTo>
                  <a:pt x="6480" y="2932"/>
                </a:lnTo>
                <a:lnTo>
                  <a:pt x="6480" y="2930"/>
                </a:lnTo>
                <a:lnTo>
                  <a:pt x="6480" y="2926"/>
                </a:lnTo>
                <a:lnTo>
                  <a:pt x="6480" y="2924"/>
                </a:lnTo>
                <a:lnTo>
                  <a:pt x="6484" y="2922"/>
                </a:lnTo>
                <a:lnTo>
                  <a:pt x="6486" y="2918"/>
                </a:lnTo>
                <a:lnTo>
                  <a:pt x="6486" y="2904"/>
                </a:lnTo>
                <a:lnTo>
                  <a:pt x="6488" y="2900"/>
                </a:lnTo>
                <a:lnTo>
                  <a:pt x="6490" y="2896"/>
                </a:lnTo>
                <a:lnTo>
                  <a:pt x="6492" y="2890"/>
                </a:lnTo>
                <a:lnTo>
                  <a:pt x="6492" y="2880"/>
                </a:lnTo>
                <a:lnTo>
                  <a:pt x="6490" y="2870"/>
                </a:lnTo>
                <a:lnTo>
                  <a:pt x="6490" y="2864"/>
                </a:lnTo>
                <a:lnTo>
                  <a:pt x="6488" y="2860"/>
                </a:lnTo>
                <a:lnTo>
                  <a:pt x="6488" y="2858"/>
                </a:lnTo>
                <a:lnTo>
                  <a:pt x="6490" y="2848"/>
                </a:lnTo>
                <a:lnTo>
                  <a:pt x="6488" y="2844"/>
                </a:lnTo>
                <a:lnTo>
                  <a:pt x="6488" y="2842"/>
                </a:lnTo>
                <a:close/>
                <a:moveTo>
                  <a:pt x="6706" y="3110"/>
                </a:moveTo>
                <a:lnTo>
                  <a:pt x="6706" y="3110"/>
                </a:lnTo>
                <a:lnTo>
                  <a:pt x="6702" y="3110"/>
                </a:lnTo>
                <a:lnTo>
                  <a:pt x="6696" y="3112"/>
                </a:lnTo>
                <a:lnTo>
                  <a:pt x="6682" y="3118"/>
                </a:lnTo>
                <a:lnTo>
                  <a:pt x="6674" y="3120"/>
                </a:lnTo>
                <a:lnTo>
                  <a:pt x="6666" y="3120"/>
                </a:lnTo>
                <a:lnTo>
                  <a:pt x="6658" y="3118"/>
                </a:lnTo>
                <a:lnTo>
                  <a:pt x="6652" y="3114"/>
                </a:lnTo>
                <a:lnTo>
                  <a:pt x="6644" y="3108"/>
                </a:lnTo>
                <a:lnTo>
                  <a:pt x="6638" y="3108"/>
                </a:lnTo>
                <a:lnTo>
                  <a:pt x="6634" y="3108"/>
                </a:lnTo>
                <a:lnTo>
                  <a:pt x="6632" y="3112"/>
                </a:lnTo>
                <a:lnTo>
                  <a:pt x="6628" y="3116"/>
                </a:lnTo>
                <a:lnTo>
                  <a:pt x="6626" y="3116"/>
                </a:lnTo>
                <a:lnTo>
                  <a:pt x="6622" y="3112"/>
                </a:lnTo>
                <a:lnTo>
                  <a:pt x="6622" y="3110"/>
                </a:lnTo>
                <a:lnTo>
                  <a:pt x="6620" y="3110"/>
                </a:lnTo>
                <a:lnTo>
                  <a:pt x="6614" y="3112"/>
                </a:lnTo>
                <a:lnTo>
                  <a:pt x="6610" y="3120"/>
                </a:lnTo>
                <a:lnTo>
                  <a:pt x="6610" y="3132"/>
                </a:lnTo>
                <a:lnTo>
                  <a:pt x="6610" y="3136"/>
                </a:lnTo>
                <a:lnTo>
                  <a:pt x="6614" y="3140"/>
                </a:lnTo>
                <a:lnTo>
                  <a:pt x="6628" y="3144"/>
                </a:lnTo>
                <a:lnTo>
                  <a:pt x="6640" y="3150"/>
                </a:lnTo>
                <a:lnTo>
                  <a:pt x="6650" y="3158"/>
                </a:lnTo>
                <a:lnTo>
                  <a:pt x="6660" y="3164"/>
                </a:lnTo>
                <a:lnTo>
                  <a:pt x="6666" y="3166"/>
                </a:lnTo>
                <a:lnTo>
                  <a:pt x="6670" y="3168"/>
                </a:lnTo>
                <a:lnTo>
                  <a:pt x="6678" y="3170"/>
                </a:lnTo>
                <a:lnTo>
                  <a:pt x="6684" y="3176"/>
                </a:lnTo>
                <a:lnTo>
                  <a:pt x="6692" y="3182"/>
                </a:lnTo>
                <a:lnTo>
                  <a:pt x="6702" y="3186"/>
                </a:lnTo>
                <a:lnTo>
                  <a:pt x="6714" y="3192"/>
                </a:lnTo>
                <a:lnTo>
                  <a:pt x="6716" y="3190"/>
                </a:lnTo>
                <a:lnTo>
                  <a:pt x="6716" y="3186"/>
                </a:lnTo>
                <a:lnTo>
                  <a:pt x="6718" y="3178"/>
                </a:lnTo>
                <a:lnTo>
                  <a:pt x="6720" y="3170"/>
                </a:lnTo>
                <a:lnTo>
                  <a:pt x="6720" y="3162"/>
                </a:lnTo>
                <a:lnTo>
                  <a:pt x="6720" y="3158"/>
                </a:lnTo>
                <a:lnTo>
                  <a:pt x="6716" y="3154"/>
                </a:lnTo>
                <a:lnTo>
                  <a:pt x="6714" y="3152"/>
                </a:lnTo>
                <a:lnTo>
                  <a:pt x="6716" y="3146"/>
                </a:lnTo>
                <a:lnTo>
                  <a:pt x="6720" y="3130"/>
                </a:lnTo>
                <a:lnTo>
                  <a:pt x="6736" y="3104"/>
                </a:lnTo>
                <a:lnTo>
                  <a:pt x="6736" y="3102"/>
                </a:lnTo>
                <a:lnTo>
                  <a:pt x="6734" y="3102"/>
                </a:lnTo>
                <a:lnTo>
                  <a:pt x="6728" y="3106"/>
                </a:lnTo>
                <a:lnTo>
                  <a:pt x="6716" y="3110"/>
                </a:lnTo>
                <a:lnTo>
                  <a:pt x="6712" y="3110"/>
                </a:lnTo>
                <a:lnTo>
                  <a:pt x="6706" y="3110"/>
                </a:lnTo>
                <a:close/>
                <a:moveTo>
                  <a:pt x="6434" y="2968"/>
                </a:moveTo>
                <a:lnTo>
                  <a:pt x="6434" y="2968"/>
                </a:lnTo>
                <a:lnTo>
                  <a:pt x="6436" y="2972"/>
                </a:lnTo>
                <a:lnTo>
                  <a:pt x="6438" y="2976"/>
                </a:lnTo>
                <a:lnTo>
                  <a:pt x="6442" y="2982"/>
                </a:lnTo>
                <a:lnTo>
                  <a:pt x="6446" y="2990"/>
                </a:lnTo>
                <a:lnTo>
                  <a:pt x="6446" y="2996"/>
                </a:lnTo>
                <a:lnTo>
                  <a:pt x="6446" y="3004"/>
                </a:lnTo>
                <a:lnTo>
                  <a:pt x="6446" y="3012"/>
                </a:lnTo>
                <a:lnTo>
                  <a:pt x="6448" y="3016"/>
                </a:lnTo>
                <a:lnTo>
                  <a:pt x="6448" y="3020"/>
                </a:lnTo>
                <a:lnTo>
                  <a:pt x="6446" y="3030"/>
                </a:lnTo>
                <a:lnTo>
                  <a:pt x="6446" y="3046"/>
                </a:lnTo>
                <a:lnTo>
                  <a:pt x="6448" y="3058"/>
                </a:lnTo>
                <a:lnTo>
                  <a:pt x="6450" y="3064"/>
                </a:lnTo>
                <a:lnTo>
                  <a:pt x="6454" y="3068"/>
                </a:lnTo>
                <a:lnTo>
                  <a:pt x="6458" y="3070"/>
                </a:lnTo>
                <a:lnTo>
                  <a:pt x="6462" y="3070"/>
                </a:lnTo>
                <a:lnTo>
                  <a:pt x="6466" y="3068"/>
                </a:lnTo>
                <a:lnTo>
                  <a:pt x="6468" y="3066"/>
                </a:lnTo>
                <a:lnTo>
                  <a:pt x="6472" y="3060"/>
                </a:lnTo>
                <a:lnTo>
                  <a:pt x="6474" y="3054"/>
                </a:lnTo>
                <a:lnTo>
                  <a:pt x="6476" y="3054"/>
                </a:lnTo>
                <a:lnTo>
                  <a:pt x="6480" y="3056"/>
                </a:lnTo>
                <a:lnTo>
                  <a:pt x="6488" y="3058"/>
                </a:lnTo>
                <a:lnTo>
                  <a:pt x="6490" y="3056"/>
                </a:lnTo>
                <a:lnTo>
                  <a:pt x="6492" y="3054"/>
                </a:lnTo>
                <a:lnTo>
                  <a:pt x="6496" y="3044"/>
                </a:lnTo>
                <a:lnTo>
                  <a:pt x="6498" y="3024"/>
                </a:lnTo>
                <a:lnTo>
                  <a:pt x="6500" y="3016"/>
                </a:lnTo>
                <a:lnTo>
                  <a:pt x="6500" y="3008"/>
                </a:lnTo>
                <a:lnTo>
                  <a:pt x="6496" y="3000"/>
                </a:lnTo>
                <a:lnTo>
                  <a:pt x="6496" y="2996"/>
                </a:lnTo>
                <a:lnTo>
                  <a:pt x="6498" y="2990"/>
                </a:lnTo>
                <a:lnTo>
                  <a:pt x="6502" y="2984"/>
                </a:lnTo>
                <a:lnTo>
                  <a:pt x="6502" y="2980"/>
                </a:lnTo>
                <a:lnTo>
                  <a:pt x="6502" y="2968"/>
                </a:lnTo>
                <a:lnTo>
                  <a:pt x="6498" y="2958"/>
                </a:lnTo>
                <a:lnTo>
                  <a:pt x="6494" y="2950"/>
                </a:lnTo>
                <a:lnTo>
                  <a:pt x="6488" y="2944"/>
                </a:lnTo>
                <a:lnTo>
                  <a:pt x="6486" y="2942"/>
                </a:lnTo>
                <a:lnTo>
                  <a:pt x="6484" y="2942"/>
                </a:lnTo>
                <a:lnTo>
                  <a:pt x="6480" y="2944"/>
                </a:lnTo>
                <a:lnTo>
                  <a:pt x="6474" y="2946"/>
                </a:lnTo>
                <a:lnTo>
                  <a:pt x="6460" y="2956"/>
                </a:lnTo>
                <a:lnTo>
                  <a:pt x="6454" y="2962"/>
                </a:lnTo>
                <a:lnTo>
                  <a:pt x="6448" y="2962"/>
                </a:lnTo>
                <a:lnTo>
                  <a:pt x="6442" y="2962"/>
                </a:lnTo>
                <a:lnTo>
                  <a:pt x="6440" y="2960"/>
                </a:lnTo>
                <a:lnTo>
                  <a:pt x="6438" y="2958"/>
                </a:lnTo>
                <a:lnTo>
                  <a:pt x="6436" y="2958"/>
                </a:lnTo>
                <a:lnTo>
                  <a:pt x="6434" y="2968"/>
                </a:lnTo>
                <a:close/>
                <a:moveTo>
                  <a:pt x="6714" y="2136"/>
                </a:moveTo>
                <a:lnTo>
                  <a:pt x="6714" y="2136"/>
                </a:lnTo>
                <a:lnTo>
                  <a:pt x="6718" y="2134"/>
                </a:lnTo>
                <a:lnTo>
                  <a:pt x="6718" y="2132"/>
                </a:lnTo>
                <a:lnTo>
                  <a:pt x="6716" y="2128"/>
                </a:lnTo>
                <a:lnTo>
                  <a:pt x="6714" y="2124"/>
                </a:lnTo>
                <a:lnTo>
                  <a:pt x="6706" y="2120"/>
                </a:lnTo>
                <a:lnTo>
                  <a:pt x="6702" y="2118"/>
                </a:lnTo>
                <a:lnTo>
                  <a:pt x="6700" y="2118"/>
                </a:lnTo>
                <a:lnTo>
                  <a:pt x="6698" y="2122"/>
                </a:lnTo>
                <a:lnTo>
                  <a:pt x="6702" y="2130"/>
                </a:lnTo>
                <a:lnTo>
                  <a:pt x="6706" y="2136"/>
                </a:lnTo>
                <a:lnTo>
                  <a:pt x="6710" y="2136"/>
                </a:lnTo>
                <a:lnTo>
                  <a:pt x="6714" y="2136"/>
                </a:lnTo>
                <a:close/>
                <a:moveTo>
                  <a:pt x="6546" y="1994"/>
                </a:moveTo>
                <a:lnTo>
                  <a:pt x="6546" y="1994"/>
                </a:lnTo>
                <a:lnTo>
                  <a:pt x="6546" y="1996"/>
                </a:lnTo>
                <a:lnTo>
                  <a:pt x="6548" y="1996"/>
                </a:lnTo>
                <a:lnTo>
                  <a:pt x="6556" y="1992"/>
                </a:lnTo>
                <a:lnTo>
                  <a:pt x="6556" y="1990"/>
                </a:lnTo>
                <a:lnTo>
                  <a:pt x="6552" y="1990"/>
                </a:lnTo>
                <a:lnTo>
                  <a:pt x="6548" y="1992"/>
                </a:lnTo>
                <a:lnTo>
                  <a:pt x="6546" y="1994"/>
                </a:lnTo>
                <a:close/>
                <a:moveTo>
                  <a:pt x="6520" y="2132"/>
                </a:moveTo>
                <a:lnTo>
                  <a:pt x="6520" y="2132"/>
                </a:lnTo>
                <a:lnTo>
                  <a:pt x="6530" y="2134"/>
                </a:lnTo>
                <a:lnTo>
                  <a:pt x="6536" y="2132"/>
                </a:lnTo>
                <a:lnTo>
                  <a:pt x="6542" y="2128"/>
                </a:lnTo>
                <a:lnTo>
                  <a:pt x="6542" y="2126"/>
                </a:lnTo>
                <a:lnTo>
                  <a:pt x="6544" y="2124"/>
                </a:lnTo>
                <a:lnTo>
                  <a:pt x="6542" y="2118"/>
                </a:lnTo>
                <a:lnTo>
                  <a:pt x="6540" y="2112"/>
                </a:lnTo>
                <a:lnTo>
                  <a:pt x="6540" y="2108"/>
                </a:lnTo>
                <a:lnTo>
                  <a:pt x="6540" y="2104"/>
                </a:lnTo>
                <a:lnTo>
                  <a:pt x="6538" y="2102"/>
                </a:lnTo>
                <a:lnTo>
                  <a:pt x="6534" y="2100"/>
                </a:lnTo>
                <a:lnTo>
                  <a:pt x="6534" y="2102"/>
                </a:lnTo>
                <a:lnTo>
                  <a:pt x="6534" y="2104"/>
                </a:lnTo>
                <a:lnTo>
                  <a:pt x="6532" y="2104"/>
                </a:lnTo>
                <a:lnTo>
                  <a:pt x="6524" y="2100"/>
                </a:lnTo>
                <a:lnTo>
                  <a:pt x="6520" y="2100"/>
                </a:lnTo>
                <a:lnTo>
                  <a:pt x="6514" y="2102"/>
                </a:lnTo>
                <a:lnTo>
                  <a:pt x="6508" y="2104"/>
                </a:lnTo>
                <a:lnTo>
                  <a:pt x="6504" y="2104"/>
                </a:lnTo>
                <a:lnTo>
                  <a:pt x="6500" y="2104"/>
                </a:lnTo>
                <a:lnTo>
                  <a:pt x="6498" y="2104"/>
                </a:lnTo>
                <a:lnTo>
                  <a:pt x="6498" y="2108"/>
                </a:lnTo>
                <a:lnTo>
                  <a:pt x="6500" y="2110"/>
                </a:lnTo>
                <a:lnTo>
                  <a:pt x="6504" y="2114"/>
                </a:lnTo>
                <a:lnTo>
                  <a:pt x="6508" y="2122"/>
                </a:lnTo>
                <a:lnTo>
                  <a:pt x="6510" y="2126"/>
                </a:lnTo>
                <a:lnTo>
                  <a:pt x="6512" y="2124"/>
                </a:lnTo>
                <a:lnTo>
                  <a:pt x="6514" y="2126"/>
                </a:lnTo>
                <a:lnTo>
                  <a:pt x="6516" y="2126"/>
                </a:lnTo>
                <a:lnTo>
                  <a:pt x="6514" y="2128"/>
                </a:lnTo>
                <a:lnTo>
                  <a:pt x="6516" y="2130"/>
                </a:lnTo>
                <a:lnTo>
                  <a:pt x="6520" y="2132"/>
                </a:lnTo>
                <a:close/>
                <a:moveTo>
                  <a:pt x="6534" y="2078"/>
                </a:moveTo>
                <a:lnTo>
                  <a:pt x="6534" y="2078"/>
                </a:lnTo>
                <a:lnTo>
                  <a:pt x="6532" y="2078"/>
                </a:lnTo>
                <a:lnTo>
                  <a:pt x="6532" y="2080"/>
                </a:lnTo>
                <a:lnTo>
                  <a:pt x="6532" y="2086"/>
                </a:lnTo>
                <a:lnTo>
                  <a:pt x="6534" y="2090"/>
                </a:lnTo>
                <a:lnTo>
                  <a:pt x="6534" y="2088"/>
                </a:lnTo>
                <a:lnTo>
                  <a:pt x="6536" y="2086"/>
                </a:lnTo>
                <a:lnTo>
                  <a:pt x="6536" y="2082"/>
                </a:lnTo>
                <a:lnTo>
                  <a:pt x="6534" y="2078"/>
                </a:lnTo>
                <a:close/>
                <a:moveTo>
                  <a:pt x="6544" y="2134"/>
                </a:moveTo>
                <a:lnTo>
                  <a:pt x="6544" y="2134"/>
                </a:lnTo>
                <a:lnTo>
                  <a:pt x="6544" y="2132"/>
                </a:lnTo>
                <a:lnTo>
                  <a:pt x="6544" y="2130"/>
                </a:lnTo>
                <a:lnTo>
                  <a:pt x="6542" y="2132"/>
                </a:lnTo>
                <a:lnTo>
                  <a:pt x="6540" y="2134"/>
                </a:lnTo>
                <a:lnTo>
                  <a:pt x="6534" y="2144"/>
                </a:lnTo>
                <a:lnTo>
                  <a:pt x="6532" y="2148"/>
                </a:lnTo>
                <a:lnTo>
                  <a:pt x="6532" y="2152"/>
                </a:lnTo>
                <a:lnTo>
                  <a:pt x="6534" y="2154"/>
                </a:lnTo>
                <a:lnTo>
                  <a:pt x="6536" y="2154"/>
                </a:lnTo>
                <a:lnTo>
                  <a:pt x="6538" y="2148"/>
                </a:lnTo>
                <a:lnTo>
                  <a:pt x="6544" y="2134"/>
                </a:lnTo>
                <a:close/>
                <a:moveTo>
                  <a:pt x="6582" y="2150"/>
                </a:moveTo>
                <a:lnTo>
                  <a:pt x="6582" y="2150"/>
                </a:lnTo>
                <a:lnTo>
                  <a:pt x="6578" y="2144"/>
                </a:lnTo>
                <a:lnTo>
                  <a:pt x="6576" y="2142"/>
                </a:lnTo>
                <a:lnTo>
                  <a:pt x="6576" y="2144"/>
                </a:lnTo>
                <a:lnTo>
                  <a:pt x="6574" y="2146"/>
                </a:lnTo>
                <a:lnTo>
                  <a:pt x="6572" y="2146"/>
                </a:lnTo>
                <a:lnTo>
                  <a:pt x="6562" y="2140"/>
                </a:lnTo>
                <a:lnTo>
                  <a:pt x="6556" y="2138"/>
                </a:lnTo>
                <a:lnTo>
                  <a:pt x="6552" y="2140"/>
                </a:lnTo>
                <a:lnTo>
                  <a:pt x="6552" y="2144"/>
                </a:lnTo>
                <a:lnTo>
                  <a:pt x="6552" y="2148"/>
                </a:lnTo>
                <a:lnTo>
                  <a:pt x="6554" y="2152"/>
                </a:lnTo>
                <a:lnTo>
                  <a:pt x="6560" y="2156"/>
                </a:lnTo>
                <a:lnTo>
                  <a:pt x="6570" y="2158"/>
                </a:lnTo>
                <a:lnTo>
                  <a:pt x="6578" y="2158"/>
                </a:lnTo>
                <a:lnTo>
                  <a:pt x="6582" y="2158"/>
                </a:lnTo>
                <a:lnTo>
                  <a:pt x="6584" y="2156"/>
                </a:lnTo>
                <a:lnTo>
                  <a:pt x="6582" y="2150"/>
                </a:lnTo>
                <a:close/>
                <a:moveTo>
                  <a:pt x="6566" y="2088"/>
                </a:moveTo>
                <a:lnTo>
                  <a:pt x="6566" y="2088"/>
                </a:lnTo>
                <a:lnTo>
                  <a:pt x="6560" y="2090"/>
                </a:lnTo>
                <a:lnTo>
                  <a:pt x="6554" y="2090"/>
                </a:lnTo>
                <a:lnTo>
                  <a:pt x="6550" y="2090"/>
                </a:lnTo>
                <a:lnTo>
                  <a:pt x="6546" y="2090"/>
                </a:lnTo>
                <a:lnTo>
                  <a:pt x="6544" y="2092"/>
                </a:lnTo>
                <a:lnTo>
                  <a:pt x="6546" y="2094"/>
                </a:lnTo>
                <a:lnTo>
                  <a:pt x="6550" y="2096"/>
                </a:lnTo>
                <a:lnTo>
                  <a:pt x="6554" y="2100"/>
                </a:lnTo>
                <a:lnTo>
                  <a:pt x="6556" y="2100"/>
                </a:lnTo>
                <a:lnTo>
                  <a:pt x="6554" y="2102"/>
                </a:lnTo>
                <a:lnTo>
                  <a:pt x="6554" y="2106"/>
                </a:lnTo>
                <a:lnTo>
                  <a:pt x="6556" y="2108"/>
                </a:lnTo>
                <a:lnTo>
                  <a:pt x="6558" y="2110"/>
                </a:lnTo>
                <a:lnTo>
                  <a:pt x="6556" y="2114"/>
                </a:lnTo>
                <a:lnTo>
                  <a:pt x="6554" y="2116"/>
                </a:lnTo>
                <a:lnTo>
                  <a:pt x="6556" y="2116"/>
                </a:lnTo>
                <a:lnTo>
                  <a:pt x="6558" y="2118"/>
                </a:lnTo>
                <a:lnTo>
                  <a:pt x="6560" y="2122"/>
                </a:lnTo>
                <a:lnTo>
                  <a:pt x="6560" y="2124"/>
                </a:lnTo>
                <a:lnTo>
                  <a:pt x="6564" y="2124"/>
                </a:lnTo>
                <a:lnTo>
                  <a:pt x="6566" y="2124"/>
                </a:lnTo>
                <a:lnTo>
                  <a:pt x="6570" y="2124"/>
                </a:lnTo>
                <a:lnTo>
                  <a:pt x="6574" y="2124"/>
                </a:lnTo>
                <a:lnTo>
                  <a:pt x="6576" y="2124"/>
                </a:lnTo>
                <a:lnTo>
                  <a:pt x="6578" y="2124"/>
                </a:lnTo>
                <a:lnTo>
                  <a:pt x="6580" y="2128"/>
                </a:lnTo>
                <a:lnTo>
                  <a:pt x="6580" y="2130"/>
                </a:lnTo>
                <a:lnTo>
                  <a:pt x="6578" y="2132"/>
                </a:lnTo>
                <a:lnTo>
                  <a:pt x="6576" y="2132"/>
                </a:lnTo>
                <a:lnTo>
                  <a:pt x="6574" y="2132"/>
                </a:lnTo>
                <a:lnTo>
                  <a:pt x="6576" y="2134"/>
                </a:lnTo>
                <a:lnTo>
                  <a:pt x="6580" y="2136"/>
                </a:lnTo>
                <a:lnTo>
                  <a:pt x="6582" y="2138"/>
                </a:lnTo>
                <a:lnTo>
                  <a:pt x="6582" y="2140"/>
                </a:lnTo>
                <a:lnTo>
                  <a:pt x="6580" y="2140"/>
                </a:lnTo>
                <a:lnTo>
                  <a:pt x="6580" y="2144"/>
                </a:lnTo>
                <a:lnTo>
                  <a:pt x="6586" y="2150"/>
                </a:lnTo>
                <a:lnTo>
                  <a:pt x="6588" y="2154"/>
                </a:lnTo>
                <a:lnTo>
                  <a:pt x="6588" y="2158"/>
                </a:lnTo>
                <a:lnTo>
                  <a:pt x="6588" y="2160"/>
                </a:lnTo>
                <a:lnTo>
                  <a:pt x="6590" y="2164"/>
                </a:lnTo>
                <a:lnTo>
                  <a:pt x="6592" y="2164"/>
                </a:lnTo>
                <a:lnTo>
                  <a:pt x="6592" y="2160"/>
                </a:lnTo>
                <a:lnTo>
                  <a:pt x="6592" y="2156"/>
                </a:lnTo>
                <a:lnTo>
                  <a:pt x="6594" y="2150"/>
                </a:lnTo>
                <a:lnTo>
                  <a:pt x="6596" y="2148"/>
                </a:lnTo>
                <a:lnTo>
                  <a:pt x="6598" y="2146"/>
                </a:lnTo>
                <a:lnTo>
                  <a:pt x="6592" y="2142"/>
                </a:lnTo>
                <a:lnTo>
                  <a:pt x="6586" y="2140"/>
                </a:lnTo>
                <a:lnTo>
                  <a:pt x="6588" y="2138"/>
                </a:lnTo>
                <a:lnTo>
                  <a:pt x="6590" y="2138"/>
                </a:lnTo>
                <a:lnTo>
                  <a:pt x="6594" y="2138"/>
                </a:lnTo>
                <a:lnTo>
                  <a:pt x="6596" y="2136"/>
                </a:lnTo>
                <a:lnTo>
                  <a:pt x="6596" y="2134"/>
                </a:lnTo>
                <a:lnTo>
                  <a:pt x="6596" y="2130"/>
                </a:lnTo>
                <a:lnTo>
                  <a:pt x="6596" y="2126"/>
                </a:lnTo>
                <a:lnTo>
                  <a:pt x="6596" y="2124"/>
                </a:lnTo>
                <a:lnTo>
                  <a:pt x="6604" y="2122"/>
                </a:lnTo>
                <a:lnTo>
                  <a:pt x="6608" y="2120"/>
                </a:lnTo>
                <a:lnTo>
                  <a:pt x="6610" y="2118"/>
                </a:lnTo>
                <a:lnTo>
                  <a:pt x="6608" y="2114"/>
                </a:lnTo>
                <a:lnTo>
                  <a:pt x="6602" y="2112"/>
                </a:lnTo>
                <a:lnTo>
                  <a:pt x="6598" y="2108"/>
                </a:lnTo>
                <a:lnTo>
                  <a:pt x="6598" y="2104"/>
                </a:lnTo>
                <a:lnTo>
                  <a:pt x="6602" y="2102"/>
                </a:lnTo>
                <a:lnTo>
                  <a:pt x="6608" y="2100"/>
                </a:lnTo>
                <a:lnTo>
                  <a:pt x="6610" y="2098"/>
                </a:lnTo>
                <a:lnTo>
                  <a:pt x="6612" y="2096"/>
                </a:lnTo>
                <a:lnTo>
                  <a:pt x="6614" y="2088"/>
                </a:lnTo>
                <a:lnTo>
                  <a:pt x="6614" y="2080"/>
                </a:lnTo>
                <a:lnTo>
                  <a:pt x="6614" y="2074"/>
                </a:lnTo>
                <a:lnTo>
                  <a:pt x="6616" y="2072"/>
                </a:lnTo>
                <a:lnTo>
                  <a:pt x="6614" y="2070"/>
                </a:lnTo>
                <a:lnTo>
                  <a:pt x="6604" y="2066"/>
                </a:lnTo>
                <a:lnTo>
                  <a:pt x="6598" y="2066"/>
                </a:lnTo>
                <a:lnTo>
                  <a:pt x="6592" y="2070"/>
                </a:lnTo>
                <a:lnTo>
                  <a:pt x="6588" y="2074"/>
                </a:lnTo>
                <a:lnTo>
                  <a:pt x="6588" y="2078"/>
                </a:lnTo>
                <a:lnTo>
                  <a:pt x="6588" y="2080"/>
                </a:lnTo>
                <a:lnTo>
                  <a:pt x="6588" y="2082"/>
                </a:lnTo>
                <a:lnTo>
                  <a:pt x="6586" y="2090"/>
                </a:lnTo>
                <a:lnTo>
                  <a:pt x="6584" y="2094"/>
                </a:lnTo>
                <a:lnTo>
                  <a:pt x="6582" y="2094"/>
                </a:lnTo>
                <a:lnTo>
                  <a:pt x="6580" y="2092"/>
                </a:lnTo>
                <a:lnTo>
                  <a:pt x="6580" y="2088"/>
                </a:lnTo>
                <a:lnTo>
                  <a:pt x="6582" y="2078"/>
                </a:lnTo>
                <a:lnTo>
                  <a:pt x="6580" y="2076"/>
                </a:lnTo>
                <a:lnTo>
                  <a:pt x="6578" y="2078"/>
                </a:lnTo>
                <a:lnTo>
                  <a:pt x="6574" y="2078"/>
                </a:lnTo>
                <a:lnTo>
                  <a:pt x="6568" y="2076"/>
                </a:lnTo>
                <a:lnTo>
                  <a:pt x="6564" y="2074"/>
                </a:lnTo>
                <a:lnTo>
                  <a:pt x="6562" y="2074"/>
                </a:lnTo>
                <a:lnTo>
                  <a:pt x="6560" y="2076"/>
                </a:lnTo>
                <a:lnTo>
                  <a:pt x="6562" y="2076"/>
                </a:lnTo>
                <a:lnTo>
                  <a:pt x="6566" y="2078"/>
                </a:lnTo>
                <a:lnTo>
                  <a:pt x="6570" y="2082"/>
                </a:lnTo>
                <a:lnTo>
                  <a:pt x="6568" y="2084"/>
                </a:lnTo>
                <a:lnTo>
                  <a:pt x="6566" y="2088"/>
                </a:lnTo>
                <a:close/>
                <a:moveTo>
                  <a:pt x="6598" y="2138"/>
                </a:moveTo>
                <a:lnTo>
                  <a:pt x="6598" y="2138"/>
                </a:lnTo>
                <a:lnTo>
                  <a:pt x="6596" y="2142"/>
                </a:lnTo>
                <a:lnTo>
                  <a:pt x="6598" y="2142"/>
                </a:lnTo>
                <a:lnTo>
                  <a:pt x="6604" y="2142"/>
                </a:lnTo>
                <a:lnTo>
                  <a:pt x="6610" y="2138"/>
                </a:lnTo>
                <a:lnTo>
                  <a:pt x="6610" y="2136"/>
                </a:lnTo>
                <a:lnTo>
                  <a:pt x="6610" y="2134"/>
                </a:lnTo>
                <a:lnTo>
                  <a:pt x="6606" y="2134"/>
                </a:lnTo>
                <a:lnTo>
                  <a:pt x="6602" y="2134"/>
                </a:lnTo>
                <a:lnTo>
                  <a:pt x="6598" y="2138"/>
                </a:lnTo>
                <a:close/>
                <a:moveTo>
                  <a:pt x="6552" y="2166"/>
                </a:moveTo>
                <a:lnTo>
                  <a:pt x="6552" y="2166"/>
                </a:lnTo>
                <a:lnTo>
                  <a:pt x="6552" y="2168"/>
                </a:lnTo>
                <a:lnTo>
                  <a:pt x="6556" y="2172"/>
                </a:lnTo>
                <a:lnTo>
                  <a:pt x="6560" y="2172"/>
                </a:lnTo>
                <a:lnTo>
                  <a:pt x="6564" y="2172"/>
                </a:lnTo>
                <a:lnTo>
                  <a:pt x="6562" y="2168"/>
                </a:lnTo>
                <a:lnTo>
                  <a:pt x="6560" y="2166"/>
                </a:lnTo>
                <a:lnTo>
                  <a:pt x="6556" y="2164"/>
                </a:lnTo>
                <a:lnTo>
                  <a:pt x="6552" y="2166"/>
                </a:lnTo>
                <a:close/>
                <a:moveTo>
                  <a:pt x="6636" y="2164"/>
                </a:moveTo>
                <a:lnTo>
                  <a:pt x="6636" y="2164"/>
                </a:lnTo>
                <a:lnTo>
                  <a:pt x="6636" y="2166"/>
                </a:lnTo>
                <a:lnTo>
                  <a:pt x="6638" y="2168"/>
                </a:lnTo>
                <a:lnTo>
                  <a:pt x="6640" y="2172"/>
                </a:lnTo>
                <a:lnTo>
                  <a:pt x="6638" y="2174"/>
                </a:lnTo>
                <a:lnTo>
                  <a:pt x="6636" y="2176"/>
                </a:lnTo>
                <a:lnTo>
                  <a:pt x="6638" y="2178"/>
                </a:lnTo>
                <a:lnTo>
                  <a:pt x="6644" y="2182"/>
                </a:lnTo>
                <a:lnTo>
                  <a:pt x="6646" y="2184"/>
                </a:lnTo>
                <a:lnTo>
                  <a:pt x="6648" y="2184"/>
                </a:lnTo>
                <a:lnTo>
                  <a:pt x="6648" y="2182"/>
                </a:lnTo>
                <a:lnTo>
                  <a:pt x="6648" y="2180"/>
                </a:lnTo>
                <a:lnTo>
                  <a:pt x="6650" y="2176"/>
                </a:lnTo>
                <a:lnTo>
                  <a:pt x="6652" y="2176"/>
                </a:lnTo>
                <a:lnTo>
                  <a:pt x="6656" y="2178"/>
                </a:lnTo>
                <a:lnTo>
                  <a:pt x="6660" y="2180"/>
                </a:lnTo>
                <a:lnTo>
                  <a:pt x="6662" y="2180"/>
                </a:lnTo>
                <a:lnTo>
                  <a:pt x="6660" y="2178"/>
                </a:lnTo>
                <a:lnTo>
                  <a:pt x="6658" y="2174"/>
                </a:lnTo>
                <a:lnTo>
                  <a:pt x="6656" y="2174"/>
                </a:lnTo>
                <a:lnTo>
                  <a:pt x="6656" y="2172"/>
                </a:lnTo>
                <a:lnTo>
                  <a:pt x="6658" y="2168"/>
                </a:lnTo>
                <a:lnTo>
                  <a:pt x="6658" y="2164"/>
                </a:lnTo>
                <a:lnTo>
                  <a:pt x="6658" y="2162"/>
                </a:lnTo>
                <a:lnTo>
                  <a:pt x="6654" y="2162"/>
                </a:lnTo>
                <a:lnTo>
                  <a:pt x="6650" y="2160"/>
                </a:lnTo>
                <a:lnTo>
                  <a:pt x="6648" y="2156"/>
                </a:lnTo>
                <a:lnTo>
                  <a:pt x="6644" y="2156"/>
                </a:lnTo>
                <a:lnTo>
                  <a:pt x="6640" y="2158"/>
                </a:lnTo>
                <a:lnTo>
                  <a:pt x="6640" y="2160"/>
                </a:lnTo>
                <a:lnTo>
                  <a:pt x="6642" y="2162"/>
                </a:lnTo>
                <a:lnTo>
                  <a:pt x="6648" y="2164"/>
                </a:lnTo>
                <a:lnTo>
                  <a:pt x="6650" y="2166"/>
                </a:lnTo>
                <a:lnTo>
                  <a:pt x="6650" y="2168"/>
                </a:lnTo>
                <a:lnTo>
                  <a:pt x="6646" y="2166"/>
                </a:lnTo>
                <a:lnTo>
                  <a:pt x="6636" y="2164"/>
                </a:lnTo>
                <a:close/>
                <a:moveTo>
                  <a:pt x="6990" y="1916"/>
                </a:moveTo>
                <a:lnTo>
                  <a:pt x="6990" y="1916"/>
                </a:lnTo>
                <a:lnTo>
                  <a:pt x="6988" y="1916"/>
                </a:lnTo>
                <a:lnTo>
                  <a:pt x="6988" y="1918"/>
                </a:lnTo>
                <a:lnTo>
                  <a:pt x="6990" y="1920"/>
                </a:lnTo>
                <a:lnTo>
                  <a:pt x="6992" y="1924"/>
                </a:lnTo>
                <a:lnTo>
                  <a:pt x="6992" y="1926"/>
                </a:lnTo>
                <a:lnTo>
                  <a:pt x="6988" y="1928"/>
                </a:lnTo>
                <a:lnTo>
                  <a:pt x="6986" y="1930"/>
                </a:lnTo>
                <a:lnTo>
                  <a:pt x="6988" y="1932"/>
                </a:lnTo>
                <a:lnTo>
                  <a:pt x="6994" y="1936"/>
                </a:lnTo>
                <a:lnTo>
                  <a:pt x="7000" y="1938"/>
                </a:lnTo>
                <a:lnTo>
                  <a:pt x="7000" y="1942"/>
                </a:lnTo>
                <a:lnTo>
                  <a:pt x="6996" y="1946"/>
                </a:lnTo>
                <a:lnTo>
                  <a:pt x="6994" y="1948"/>
                </a:lnTo>
                <a:lnTo>
                  <a:pt x="6992" y="1950"/>
                </a:lnTo>
                <a:lnTo>
                  <a:pt x="6994" y="1952"/>
                </a:lnTo>
                <a:lnTo>
                  <a:pt x="6998" y="1952"/>
                </a:lnTo>
                <a:lnTo>
                  <a:pt x="7000" y="1950"/>
                </a:lnTo>
                <a:lnTo>
                  <a:pt x="7002" y="1946"/>
                </a:lnTo>
                <a:lnTo>
                  <a:pt x="7006" y="1938"/>
                </a:lnTo>
                <a:lnTo>
                  <a:pt x="7010" y="1934"/>
                </a:lnTo>
                <a:lnTo>
                  <a:pt x="7012" y="1934"/>
                </a:lnTo>
                <a:lnTo>
                  <a:pt x="7014" y="1934"/>
                </a:lnTo>
                <a:lnTo>
                  <a:pt x="7018" y="1934"/>
                </a:lnTo>
                <a:lnTo>
                  <a:pt x="7024" y="1932"/>
                </a:lnTo>
                <a:lnTo>
                  <a:pt x="7032" y="1928"/>
                </a:lnTo>
                <a:lnTo>
                  <a:pt x="7038" y="1922"/>
                </a:lnTo>
                <a:lnTo>
                  <a:pt x="7040" y="1920"/>
                </a:lnTo>
                <a:lnTo>
                  <a:pt x="7042" y="1920"/>
                </a:lnTo>
                <a:lnTo>
                  <a:pt x="7044" y="1920"/>
                </a:lnTo>
                <a:lnTo>
                  <a:pt x="7046" y="1920"/>
                </a:lnTo>
                <a:lnTo>
                  <a:pt x="7048" y="1920"/>
                </a:lnTo>
                <a:lnTo>
                  <a:pt x="7048" y="1918"/>
                </a:lnTo>
                <a:lnTo>
                  <a:pt x="7038" y="1914"/>
                </a:lnTo>
                <a:lnTo>
                  <a:pt x="7032" y="1910"/>
                </a:lnTo>
                <a:lnTo>
                  <a:pt x="7026" y="1910"/>
                </a:lnTo>
                <a:lnTo>
                  <a:pt x="7022" y="1910"/>
                </a:lnTo>
                <a:lnTo>
                  <a:pt x="7018" y="1910"/>
                </a:lnTo>
                <a:lnTo>
                  <a:pt x="7016" y="1908"/>
                </a:lnTo>
                <a:lnTo>
                  <a:pt x="7010" y="1908"/>
                </a:lnTo>
                <a:lnTo>
                  <a:pt x="7004" y="1912"/>
                </a:lnTo>
                <a:lnTo>
                  <a:pt x="7000" y="1918"/>
                </a:lnTo>
                <a:lnTo>
                  <a:pt x="6998" y="1920"/>
                </a:lnTo>
                <a:lnTo>
                  <a:pt x="6996" y="1918"/>
                </a:lnTo>
                <a:lnTo>
                  <a:pt x="6992" y="1916"/>
                </a:lnTo>
                <a:lnTo>
                  <a:pt x="6990" y="1916"/>
                </a:lnTo>
                <a:close/>
                <a:moveTo>
                  <a:pt x="7006" y="1892"/>
                </a:moveTo>
                <a:lnTo>
                  <a:pt x="7006" y="1892"/>
                </a:lnTo>
                <a:lnTo>
                  <a:pt x="7008" y="1892"/>
                </a:lnTo>
                <a:lnTo>
                  <a:pt x="7010" y="1894"/>
                </a:lnTo>
                <a:lnTo>
                  <a:pt x="7012" y="1898"/>
                </a:lnTo>
                <a:lnTo>
                  <a:pt x="7012" y="1902"/>
                </a:lnTo>
                <a:lnTo>
                  <a:pt x="7014" y="1904"/>
                </a:lnTo>
                <a:lnTo>
                  <a:pt x="7016" y="1904"/>
                </a:lnTo>
                <a:lnTo>
                  <a:pt x="7020" y="1904"/>
                </a:lnTo>
                <a:lnTo>
                  <a:pt x="7022" y="1902"/>
                </a:lnTo>
                <a:lnTo>
                  <a:pt x="7024" y="1898"/>
                </a:lnTo>
                <a:lnTo>
                  <a:pt x="7026" y="1898"/>
                </a:lnTo>
                <a:lnTo>
                  <a:pt x="7028" y="1898"/>
                </a:lnTo>
                <a:lnTo>
                  <a:pt x="7030" y="1898"/>
                </a:lnTo>
                <a:lnTo>
                  <a:pt x="7030" y="1896"/>
                </a:lnTo>
                <a:lnTo>
                  <a:pt x="7032" y="1896"/>
                </a:lnTo>
                <a:lnTo>
                  <a:pt x="7034" y="1896"/>
                </a:lnTo>
                <a:lnTo>
                  <a:pt x="7036" y="1894"/>
                </a:lnTo>
                <a:lnTo>
                  <a:pt x="7034" y="1892"/>
                </a:lnTo>
                <a:lnTo>
                  <a:pt x="7030" y="1888"/>
                </a:lnTo>
                <a:lnTo>
                  <a:pt x="7022" y="1880"/>
                </a:lnTo>
                <a:lnTo>
                  <a:pt x="7018" y="1880"/>
                </a:lnTo>
                <a:lnTo>
                  <a:pt x="7016" y="1882"/>
                </a:lnTo>
                <a:lnTo>
                  <a:pt x="7010" y="1886"/>
                </a:lnTo>
                <a:lnTo>
                  <a:pt x="7006" y="1886"/>
                </a:lnTo>
                <a:lnTo>
                  <a:pt x="7000" y="1886"/>
                </a:lnTo>
                <a:lnTo>
                  <a:pt x="6996" y="1888"/>
                </a:lnTo>
                <a:lnTo>
                  <a:pt x="6994" y="1890"/>
                </a:lnTo>
                <a:lnTo>
                  <a:pt x="6996" y="1890"/>
                </a:lnTo>
                <a:lnTo>
                  <a:pt x="7006" y="1892"/>
                </a:lnTo>
                <a:close/>
                <a:moveTo>
                  <a:pt x="7048" y="1914"/>
                </a:moveTo>
                <a:lnTo>
                  <a:pt x="7048" y="1914"/>
                </a:lnTo>
                <a:lnTo>
                  <a:pt x="7048" y="1910"/>
                </a:lnTo>
                <a:lnTo>
                  <a:pt x="7044" y="1906"/>
                </a:lnTo>
                <a:lnTo>
                  <a:pt x="7042" y="1904"/>
                </a:lnTo>
                <a:lnTo>
                  <a:pt x="7038" y="1906"/>
                </a:lnTo>
                <a:lnTo>
                  <a:pt x="7038" y="1910"/>
                </a:lnTo>
                <a:lnTo>
                  <a:pt x="7042" y="1914"/>
                </a:lnTo>
                <a:lnTo>
                  <a:pt x="7046" y="1914"/>
                </a:lnTo>
                <a:lnTo>
                  <a:pt x="7048" y="1914"/>
                </a:lnTo>
                <a:close/>
                <a:moveTo>
                  <a:pt x="7050" y="1884"/>
                </a:moveTo>
                <a:lnTo>
                  <a:pt x="7050" y="1884"/>
                </a:lnTo>
                <a:lnTo>
                  <a:pt x="7048" y="1884"/>
                </a:lnTo>
                <a:lnTo>
                  <a:pt x="7044" y="1882"/>
                </a:lnTo>
                <a:lnTo>
                  <a:pt x="7040" y="1882"/>
                </a:lnTo>
                <a:lnTo>
                  <a:pt x="7042" y="1886"/>
                </a:lnTo>
                <a:lnTo>
                  <a:pt x="7044" y="1886"/>
                </a:lnTo>
                <a:lnTo>
                  <a:pt x="7048" y="1886"/>
                </a:lnTo>
                <a:lnTo>
                  <a:pt x="7050" y="1884"/>
                </a:lnTo>
                <a:close/>
                <a:moveTo>
                  <a:pt x="6872" y="1954"/>
                </a:moveTo>
                <a:lnTo>
                  <a:pt x="6872" y="1954"/>
                </a:lnTo>
                <a:lnTo>
                  <a:pt x="6864" y="1958"/>
                </a:lnTo>
                <a:lnTo>
                  <a:pt x="6860" y="1956"/>
                </a:lnTo>
                <a:lnTo>
                  <a:pt x="6858" y="1956"/>
                </a:lnTo>
                <a:lnTo>
                  <a:pt x="6850" y="1962"/>
                </a:lnTo>
                <a:lnTo>
                  <a:pt x="6840" y="1974"/>
                </a:lnTo>
                <a:lnTo>
                  <a:pt x="6836" y="1984"/>
                </a:lnTo>
                <a:lnTo>
                  <a:pt x="6836" y="1992"/>
                </a:lnTo>
                <a:lnTo>
                  <a:pt x="6838" y="2000"/>
                </a:lnTo>
                <a:lnTo>
                  <a:pt x="6840" y="2004"/>
                </a:lnTo>
                <a:lnTo>
                  <a:pt x="6840" y="2006"/>
                </a:lnTo>
                <a:lnTo>
                  <a:pt x="6838" y="2014"/>
                </a:lnTo>
                <a:lnTo>
                  <a:pt x="6838" y="2018"/>
                </a:lnTo>
                <a:lnTo>
                  <a:pt x="6840" y="2018"/>
                </a:lnTo>
                <a:lnTo>
                  <a:pt x="6842" y="2016"/>
                </a:lnTo>
                <a:lnTo>
                  <a:pt x="6846" y="2014"/>
                </a:lnTo>
                <a:lnTo>
                  <a:pt x="6850" y="2008"/>
                </a:lnTo>
                <a:lnTo>
                  <a:pt x="6856" y="2000"/>
                </a:lnTo>
                <a:lnTo>
                  <a:pt x="6864" y="1992"/>
                </a:lnTo>
                <a:lnTo>
                  <a:pt x="6866" y="1986"/>
                </a:lnTo>
                <a:lnTo>
                  <a:pt x="6868" y="1984"/>
                </a:lnTo>
                <a:lnTo>
                  <a:pt x="6866" y="1978"/>
                </a:lnTo>
                <a:lnTo>
                  <a:pt x="6864" y="1976"/>
                </a:lnTo>
                <a:lnTo>
                  <a:pt x="6864" y="1972"/>
                </a:lnTo>
                <a:lnTo>
                  <a:pt x="6866" y="1968"/>
                </a:lnTo>
                <a:lnTo>
                  <a:pt x="6870" y="1964"/>
                </a:lnTo>
                <a:lnTo>
                  <a:pt x="6878" y="1954"/>
                </a:lnTo>
                <a:lnTo>
                  <a:pt x="6882" y="1950"/>
                </a:lnTo>
                <a:lnTo>
                  <a:pt x="6882" y="1948"/>
                </a:lnTo>
                <a:lnTo>
                  <a:pt x="6880" y="1948"/>
                </a:lnTo>
                <a:lnTo>
                  <a:pt x="6872" y="1954"/>
                </a:lnTo>
                <a:close/>
                <a:moveTo>
                  <a:pt x="6794" y="1990"/>
                </a:moveTo>
                <a:lnTo>
                  <a:pt x="6794" y="1990"/>
                </a:lnTo>
                <a:lnTo>
                  <a:pt x="6790" y="1990"/>
                </a:lnTo>
                <a:lnTo>
                  <a:pt x="6788" y="1992"/>
                </a:lnTo>
                <a:lnTo>
                  <a:pt x="6786" y="2000"/>
                </a:lnTo>
                <a:lnTo>
                  <a:pt x="6784" y="2010"/>
                </a:lnTo>
                <a:lnTo>
                  <a:pt x="6780" y="2018"/>
                </a:lnTo>
                <a:lnTo>
                  <a:pt x="6774" y="2026"/>
                </a:lnTo>
                <a:lnTo>
                  <a:pt x="6770" y="2038"/>
                </a:lnTo>
                <a:lnTo>
                  <a:pt x="6768" y="2052"/>
                </a:lnTo>
                <a:lnTo>
                  <a:pt x="6768" y="2056"/>
                </a:lnTo>
                <a:lnTo>
                  <a:pt x="6770" y="2060"/>
                </a:lnTo>
                <a:lnTo>
                  <a:pt x="6776" y="2050"/>
                </a:lnTo>
                <a:lnTo>
                  <a:pt x="6786" y="2026"/>
                </a:lnTo>
                <a:lnTo>
                  <a:pt x="6792" y="2002"/>
                </a:lnTo>
                <a:lnTo>
                  <a:pt x="6794" y="1992"/>
                </a:lnTo>
                <a:lnTo>
                  <a:pt x="6794" y="1990"/>
                </a:lnTo>
                <a:close/>
                <a:moveTo>
                  <a:pt x="6856" y="1798"/>
                </a:moveTo>
                <a:lnTo>
                  <a:pt x="6856" y="1798"/>
                </a:lnTo>
                <a:lnTo>
                  <a:pt x="6856" y="1796"/>
                </a:lnTo>
                <a:lnTo>
                  <a:pt x="6854" y="1790"/>
                </a:lnTo>
                <a:lnTo>
                  <a:pt x="6852" y="1786"/>
                </a:lnTo>
                <a:lnTo>
                  <a:pt x="6848" y="1786"/>
                </a:lnTo>
                <a:lnTo>
                  <a:pt x="6848" y="1788"/>
                </a:lnTo>
                <a:lnTo>
                  <a:pt x="6848" y="1792"/>
                </a:lnTo>
                <a:lnTo>
                  <a:pt x="6852" y="1796"/>
                </a:lnTo>
                <a:lnTo>
                  <a:pt x="6856" y="1798"/>
                </a:lnTo>
                <a:close/>
                <a:moveTo>
                  <a:pt x="7008" y="1802"/>
                </a:moveTo>
                <a:lnTo>
                  <a:pt x="7008" y="1802"/>
                </a:lnTo>
                <a:lnTo>
                  <a:pt x="7006" y="1800"/>
                </a:lnTo>
                <a:lnTo>
                  <a:pt x="7002" y="1798"/>
                </a:lnTo>
                <a:lnTo>
                  <a:pt x="6998" y="1798"/>
                </a:lnTo>
                <a:lnTo>
                  <a:pt x="6996" y="1800"/>
                </a:lnTo>
                <a:lnTo>
                  <a:pt x="6998" y="1802"/>
                </a:lnTo>
                <a:lnTo>
                  <a:pt x="7002" y="1804"/>
                </a:lnTo>
                <a:lnTo>
                  <a:pt x="7006" y="1804"/>
                </a:lnTo>
                <a:lnTo>
                  <a:pt x="7008" y="1802"/>
                </a:lnTo>
                <a:close/>
                <a:moveTo>
                  <a:pt x="6986" y="1790"/>
                </a:moveTo>
                <a:lnTo>
                  <a:pt x="6986" y="1790"/>
                </a:lnTo>
                <a:lnTo>
                  <a:pt x="6984" y="1792"/>
                </a:lnTo>
                <a:lnTo>
                  <a:pt x="6984" y="1796"/>
                </a:lnTo>
                <a:lnTo>
                  <a:pt x="6986" y="1798"/>
                </a:lnTo>
                <a:lnTo>
                  <a:pt x="6990" y="1800"/>
                </a:lnTo>
                <a:lnTo>
                  <a:pt x="6992" y="1798"/>
                </a:lnTo>
                <a:lnTo>
                  <a:pt x="6992" y="1796"/>
                </a:lnTo>
                <a:lnTo>
                  <a:pt x="6990" y="1792"/>
                </a:lnTo>
                <a:lnTo>
                  <a:pt x="6986" y="1790"/>
                </a:lnTo>
                <a:close/>
                <a:moveTo>
                  <a:pt x="6980" y="1810"/>
                </a:moveTo>
                <a:lnTo>
                  <a:pt x="6980" y="1810"/>
                </a:lnTo>
                <a:lnTo>
                  <a:pt x="6978" y="1808"/>
                </a:lnTo>
                <a:lnTo>
                  <a:pt x="6976" y="1808"/>
                </a:lnTo>
                <a:lnTo>
                  <a:pt x="6974" y="1812"/>
                </a:lnTo>
                <a:lnTo>
                  <a:pt x="6976" y="1814"/>
                </a:lnTo>
                <a:lnTo>
                  <a:pt x="6978" y="1814"/>
                </a:lnTo>
                <a:lnTo>
                  <a:pt x="6980" y="1812"/>
                </a:lnTo>
                <a:lnTo>
                  <a:pt x="6980" y="1810"/>
                </a:lnTo>
                <a:close/>
                <a:moveTo>
                  <a:pt x="6992" y="1810"/>
                </a:moveTo>
                <a:lnTo>
                  <a:pt x="6992" y="1810"/>
                </a:lnTo>
                <a:lnTo>
                  <a:pt x="6992" y="1812"/>
                </a:lnTo>
                <a:lnTo>
                  <a:pt x="6994" y="1810"/>
                </a:lnTo>
                <a:lnTo>
                  <a:pt x="6996" y="1810"/>
                </a:lnTo>
                <a:lnTo>
                  <a:pt x="6996" y="1808"/>
                </a:lnTo>
                <a:lnTo>
                  <a:pt x="6994" y="1808"/>
                </a:lnTo>
                <a:lnTo>
                  <a:pt x="6992" y="1808"/>
                </a:lnTo>
                <a:lnTo>
                  <a:pt x="6992" y="1810"/>
                </a:lnTo>
                <a:close/>
                <a:moveTo>
                  <a:pt x="6982" y="1810"/>
                </a:moveTo>
                <a:lnTo>
                  <a:pt x="6982" y="1810"/>
                </a:lnTo>
                <a:lnTo>
                  <a:pt x="6984" y="1810"/>
                </a:lnTo>
                <a:lnTo>
                  <a:pt x="6986" y="1810"/>
                </a:lnTo>
                <a:lnTo>
                  <a:pt x="6988" y="1810"/>
                </a:lnTo>
                <a:lnTo>
                  <a:pt x="6988" y="1808"/>
                </a:lnTo>
                <a:lnTo>
                  <a:pt x="6986" y="1806"/>
                </a:lnTo>
                <a:lnTo>
                  <a:pt x="6984" y="1806"/>
                </a:lnTo>
                <a:lnTo>
                  <a:pt x="6982" y="1810"/>
                </a:lnTo>
                <a:close/>
                <a:moveTo>
                  <a:pt x="6916" y="1814"/>
                </a:moveTo>
                <a:lnTo>
                  <a:pt x="6916" y="1814"/>
                </a:lnTo>
                <a:lnTo>
                  <a:pt x="6916" y="1816"/>
                </a:lnTo>
                <a:lnTo>
                  <a:pt x="6918" y="1820"/>
                </a:lnTo>
                <a:lnTo>
                  <a:pt x="6920" y="1820"/>
                </a:lnTo>
                <a:lnTo>
                  <a:pt x="6922" y="1820"/>
                </a:lnTo>
                <a:lnTo>
                  <a:pt x="6922" y="1818"/>
                </a:lnTo>
                <a:lnTo>
                  <a:pt x="6920" y="1816"/>
                </a:lnTo>
                <a:lnTo>
                  <a:pt x="6918" y="1814"/>
                </a:lnTo>
                <a:lnTo>
                  <a:pt x="6916" y="1814"/>
                </a:lnTo>
                <a:close/>
                <a:moveTo>
                  <a:pt x="6902" y="1802"/>
                </a:moveTo>
                <a:lnTo>
                  <a:pt x="6902" y="1802"/>
                </a:lnTo>
                <a:lnTo>
                  <a:pt x="6898" y="1804"/>
                </a:lnTo>
                <a:lnTo>
                  <a:pt x="6894" y="1806"/>
                </a:lnTo>
                <a:lnTo>
                  <a:pt x="6894" y="1808"/>
                </a:lnTo>
                <a:lnTo>
                  <a:pt x="6894" y="1812"/>
                </a:lnTo>
                <a:lnTo>
                  <a:pt x="6896" y="1810"/>
                </a:lnTo>
                <a:lnTo>
                  <a:pt x="6898" y="1810"/>
                </a:lnTo>
                <a:lnTo>
                  <a:pt x="6902" y="1812"/>
                </a:lnTo>
                <a:lnTo>
                  <a:pt x="6904" y="1814"/>
                </a:lnTo>
                <a:lnTo>
                  <a:pt x="6906" y="1816"/>
                </a:lnTo>
                <a:lnTo>
                  <a:pt x="6910" y="1816"/>
                </a:lnTo>
                <a:lnTo>
                  <a:pt x="6914" y="1814"/>
                </a:lnTo>
                <a:lnTo>
                  <a:pt x="6914" y="1812"/>
                </a:lnTo>
                <a:lnTo>
                  <a:pt x="6914" y="1810"/>
                </a:lnTo>
                <a:lnTo>
                  <a:pt x="6914" y="1808"/>
                </a:lnTo>
                <a:lnTo>
                  <a:pt x="6914" y="1806"/>
                </a:lnTo>
                <a:lnTo>
                  <a:pt x="6916" y="1806"/>
                </a:lnTo>
                <a:lnTo>
                  <a:pt x="6918" y="1808"/>
                </a:lnTo>
                <a:lnTo>
                  <a:pt x="6920" y="1808"/>
                </a:lnTo>
                <a:lnTo>
                  <a:pt x="6924" y="1804"/>
                </a:lnTo>
                <a:lnTo>
                  <a:pt x="6926" y="1802"/>
                </a:lnTo>
                <a:lnTo>
                  <a:pt x="6924" y="1800"/>
                </a:lnTo>
                <a:lnTo>
                  <a:pt x="6910" y="1794"/>
                </a:lnTo>
                <a:lnTo>
                  <a:pt x="6904" y="1794"/>
                </a:lnTo>
                <a:lnTo>
                  <a:pt x="6906" y="1796"/>
                </a:lnTo>
                <a:lnTo>
                  <a:pt x="6908" y="1800"/>
                </a:lnTo>
                <a:lnTo>
                  <a:pt x="6908" y="1802"/>
                </a:lnTo>
                <a:lnTo>
                  <a:pt x="6908" y="1804"/>
                </a:lnTo>
                <a:lnTo>
                  <a:pt x="6906" y="1806"/>
                </a:lnTo>
                <a:lnTo>
                  <a:pt x="6904" y="1804"/>
                </a:lnTo>
                <a:lnTo>
                  <a:pt x="6904" y="1802"/>
                </a:lnTo>
                <a:lnTo>
                  <a:pt x="6902" y="1802"/>
                </a:lnTo>
                <a:close/>
                <a:moveTo>
                  <a:pt x="7118" y="1484"/>
                </a:moveTo>
                <a:lnTo>
                  <a:pt x="7118" y="1484"/>
                </a:lnTo>
                <a:lnTo>
                  <a:pt x="7120" y="1484"/>
                </a:lnTo>
                <a:lnTo>
                  <a:pt x="7118" y="1482"/>
                </a:lnTo>
                <a:lnTo>
                  <a:pt x="7108" y="1480"/>
                </a:lnTo>
                <a:lnTo>
                  <a:pt x="7104" y="1480"/>
                </a:lnTo>
                <a:lnTo>
                  <a:pt x="7102" y="1480"/>
                </a:lnTo>
                <a:lnTo>
                  <a:pt x="7100" y="1484"/>
                </a:lnTo>
                <a:lnTo>
                  <a:pt x="7100" y="1488"/>
                </a:lnTo>
                <a:lnTo>
                  <a:pt x="7104" y="1490"/>
                </a:lnTo>
                <a:lnTo>
                  <a:pt x="7108" y="1488"/>
                </a:lnTo>
                <a:lnTo>
                  <a:pt x="7110" y="1488"/>
                </a:lnTo>
                <a:lnTo>
                  <a:pt x="7114" y="1486"/>
                </a:lnTo>
                <a:lnTo>
                  <a:pt x="7118" y="1484"/>
                </a:lnTo>
                <a:close/>
                <a:moveTo>
                  <a:pt x="6972" y="1606"/>
                </a:moveTo>
                <a:lnTo>
                  <a:pt x="6972" y="1606"/>
                </a:lnTo>
                <a:lnTo>
                  <a:pt x="6972" y="1604"/>
                </a:lnTo>
                <a:lnTo>
                  <a:pt x="6970" y="1604"/>
                </a:lnTo>
                <a:lnTo>
                  <a:pt x="6964" y="1604"/>
                </a:lnTo>
                <a:lnTo>
                  <a:pt x="6962" y="1604"/>
                </a:lnTo>
                <a:lnTo>
                  <a:pt x="6960" y="1606"/>
                </a:lnTo>
                <a:lnTo>
                  <a:pt x="6960" y="1608"/>
                </a:lnTo>
                <a:lnTo>
                  <a:pt x="6964" y="1610"/>
                </a:lnTo>
                <a:lnTo>
                  <a:pt x="6966" y="1612"/>
                </a:lnTo>
                <a:lnTo>
                  <a:pt x="6968" y="1612"/>
                </a:lnTo>
                <a:lnTo>
                  <a:pt x="6972" y="1606"/>
                </a:lnTo>
                <a:close/>
                <a:moveTo>
                  <a:pt x="6758" y="1246"/>
                </a:moveTo>
                <a:lnTo>
                  <a:pt x="6758" y="1246"/>
                </a:lnTo>
                <a:lnTo>
                  <a:pt x="6758" y="1248"/>
                </a:lnTo>
                <a:lnTo>
                  <a:pt x="6762" y="1248"/>
                </a:lnTo>
                <a:lnTo>
                  <a:pt x="6766" y="1246"/>
                </a:lnTo>
                <a:lnTo>
                  <a:pt x="6770" y="1244"/>
                </a:lnTo>
                <a:lnTo>
                  <a:pt x="6768" y="1242"/>
                </a:lnTo>
                <a:lnTo>
                  <a:pt x="6766" y="1240"/>
                </a:lnTo>
                <a:lnTo>
                  <a:pt x="6760" y="1242"/>
                </a:lnTo>
                <a:lnTo>
                  <a:pt x="6758" y="1246"/>
                </a:lnTo>
                <a:close/>
                <a:moveTo>
                  <a:pt x="6586" y="426"/>
                </a:moveTo>
                <a:lnTo>
                  <a:pt x="6586" y="426"/>
                </a:lnTo>
                <a:lnTo>
                  <a:pt x="6586" y="432"/>
                </a:lnTo>
                <a:lnTo>
                  <a:pt x="6588" y="438"/>
                </a:lnTo>
                <a:lnTo>
                  <a:pt x="6590" y="440"/>
                </a:lnTo>
                <a:lnTo>
                  <a:pt x="6594" y="444"/>
                </a:lnTo>
                <a:lnTo>
                  <a:pt x="6596" y="444"/>
                </a:lnTo>
                <a:lnTo>
                  <a:pt x="6596" y="446"/>
                </a:lnTo>
                <a:lnTo>
                  <a:pt x="6584" y="446"/>
                </a:lnTo>
                <a:lnTo>
                  <a:pt x="6570" y="448"/>
                </a:lnTo>
                <a:lnTo>
                  <a:pt x="6568" y="450"/>
                </a:lnTo>
                <a:lnTo>
                  <a:pt x="6570" y="452"/>
                </a:lnTo>
                <a:lnTo>
                  <a:pt x="6582" y="464"/>
                </a:lnTo>
                <a:lnTo>
                  <a:pt x="6608" y="488"/>
                </a:lnTo>
                <a:lnTo>
                  <a:pt x="6622" y="502"/>
                </a:lnTo>
                <a:lnTo>
                  <a:pt x="6634" y="508"/>
                </a:lnTo>
                <a:lnTo>
                  <a:pt x="6644" y="512"/>
                </a:lnTo>
                <a:lnTo>
                  <a:pt x="6654" y="510"/>
                </a:lnTo>
                <a:lnTo>
                  <a:pt x="6664" y="506"/>
                </a:lnTo>
                <a:lnTo>
                  <a:pt x="6676" y="498"/>
                </a:lnTo>
                <a:lnTo>
                  <a:pt x="6702" y="480"/>
                </a:lnTo>
                <a:lnTo>
                  <a:pt x="6722" y="470"/>
                </a:lnTo>
                <a:lnTo>
                  <a:pt x="6724" y="470"/>
                </a:lnTo>
                <a:lnTo>
                  <a:pt x="6726" y="472"/>
                </a:lnTo>
                <a:lnTo>
                  <a:pt x="6728" y="474"/>
                </a:lnTo>
                <a:lnTo>
                  <a:pt x="6732" y="478"/>
                </a:lnTo>
                <a:lnTo>
                  <a:pt x="6740" y="482"/>
                </a:lnTo>
                <a:lnTo>
                  <a:pt x="6756" y="484"/>
                </a:lnTo>
                <a:lnTo>
                  <a:pt x="6772" y="484"/>
                </a:lnTo>
                <a:lnTo>
                  <a:pt x="6780" y="486"/>
                </a:lnTo>
                <a:lnTo>
                  <a:pt x="6780" y="488"/>
                </a:lnTo>
                <a:lnTo>
                  <a:pt x="6778" y="490"/>
                </a:lnTo>
                <a:lnTo>
                  <a:pt x="6772" y="494"/>
                </a:lnTo>
                <a:lnTo>
                  <a:pt x="6742" y="504"/>
                </a:lnTo>
                <a:lnTo>
                  <a:pt x="6698" y="516"/>
                </a:lnTo>
                <a:lnTo>
                  <a:pt x="6678" y="522"/>
                </a:lnTo>
                <a:lnTo>
                  <a:pt x="6664" y="528"/>
                </a:lnTo>
                <a:lnTo>
                  <a:pt x="6656" y="534"/>
                </a:lnTo>
                <a:lnTo>
                  <a:pt x="6654" y="536"/>
                </a:lnTo>
                <a:lnTo>
                  <a:pt x="6656" y="538"/>
                </a:lnTo>
                <a:lnTo>
                  <a:pt x="6660" y="540"/>
                </a:lnTo>
                <a:lnTo>
                  <a:pt x="6674" y="542"/>
                </a:lnTo>
                <a:lnTo>
                  <a:pt x="6692" y="540"/>
                </a:lnTo>
                <a:lnTo>
                  <a:pt x="6718" y="538"/>
                </a:lnTo>
                <a:lnTo>
                  <a:pt x="6742" y="536"/>
                </a:lnTo>
                <a:lnTo>
                  <a:pt x="6756" y="538"/>
                </a:lnTo>
                <a:lnTo>
                  <a:pt x="6758" y="538"/>
                </a:lnTo>
                <a:lnTo>
                  <a:pt x="6760" y="540"/>
                </a:lnTo>
                <a:lnTo>
                  <a:pt x="6756" y="544"/>
                </a:lnTo>
                <a:lnTo>
                  <a:pt x="6748" y="550"/>
                </a:lnTo>
                <a:lnTo>
                  <a:pt x="6734" y="554"/>
                </a:lnTo>
                <a:lnTo>
                  <a:pt x="6720" y="558"/>
                </a:lnTo>
                <a:lnTo>
                  <a:pt x="6704" y="562"/>
                </a:lnTo>
                <a:lnTo>
                  <a:pt x="6678" y="568"/>
                </a:lnTo>
                <a:lnTo>
                  <a:pt x="6672" y="570"/>
                </a:lnTo>
                <a:lnTo>
                  <a:pt x="6668" y="574"/>
                </a:lnTo>
                <a:lnTo>
                  <a:pt x="6670" y="576"/>
                </a:lnTo>
                <a:lnTo>
                  <a:pt x="6676" y="580"/>
                </a:lnTo>
                <a:lnTo>
                  <a:pt x="6698" y="592"/>
                </a:lnTo>
                <a:lnTo>
                  <a:pt x="6712" y="596"/>
                </a:lnTo>
                <a:lnTo>
                  <a:pt x="6720" y="602"/>
                </a:lnTo>
                <a:lnTo>
                  <a:pt x="6732" y="614"/>
                </a:lnTo>
                <a:lnTo>
                  <a:pt x="6738" y="620"/>
                </a:lnTo>
                <a:lnTo>
                  <a:pt x="6744" y="624"/>
                </a:lnTo>
                <a:lnTo>
                  <a:pt x="6756" y="630"/>
                </a:lnTo>
                <a:lnTo>
                  <a:pt x="6774" y="636"/>
                </a:lnTo>
                <a:lnTo>
                  <a:pt x="6782" y="636"/>
                </a:lnTo>
                <a:lnTo>
                  <a:pt x="6790" y="636"/>
                </a:lnTo>
                <a:lnTo>
                  <a:pt x="6794" y="636"/>
                </a:lnTo>
                <a:lnTo>
                  <a:pt x="6798" y="632"/>
                </a:lnTo>
                <a:lnTo>
                  <a:pt x="6800" y="628"/>
                </a:lnTo>
                <a:lnTo>
                  <a:pt x="6802" y="624"/>
                </a:lnTo>
                <a:lnTo>
                  <a:pt x="6804" y="612"/>
                </a:lnTo>
                <a:lnTo>
                  <a:pt x="6804" y="598"/>
                </a:lnTo>
                <a:lnTo>
                  <a:pt x="6808" y="586"/>
                </a:lnTo>
                <a:lnTo>
                  <a:pt x="6812" y="580"/>
                </a:lnTo>
                <a:lnTo>
                  <a:pt x="6816" y="574"/>
                </a:lnTo>
                <a:lnTo>
                  <a:pt x="6822" y="570"/>
                </a:lnTo>
                <a:lnTo>
                  <a:pt x="6830" y="566"/>
                </a:lnTo>
                <a:lnTo>
                  <a:pt x="6844" y="560"/>
                </a:lnTo>
                <a:lnTo>
                  <a:pt x="6850" y="554"/>
                </a:lnTo>
                <a:lnTo>
                  <a:pt x="6850" y="548"/>
                </a:lnTo>
                <a:lnTo>
                  <a:pt x="6848" y="542"/>
                </a:lnTo>
                <a:lnTo>
                  <a:pt x="6846" y="536"/>
                </a:lnTo>
                <a:lnTo>
                  <a:pt x="6846" y="530"/>
                </a:lnTo>
                <a:lnTo>
                  <a:pt x="6848" y="528"/>
                </a:lnTo>
                <a:lnTo>
                  <a:pt x="6850" y="526"/>
                </a:lnTo>
                <a:lnTo>
                  <a:pt x="6860" y="522"/>
                </a:lnTo>
                <a:lnTo>
                  <a:pt x="6866" y="520"/>
                </a:lnTo>
                <a:lnTo>
                  <a:pt x="6872" y="516"/>
                </a:lnTo>
                <a:lnTo>
                  <a:pt x="6874" y="514"/>
                </a:lnTo>
                <a:lnTo>
                  <a:pt x="6876" y="510"/>
                </a:lnTo>
                <a:lnTo>
                  <a:pt x="6878" y="502"/>
                </a:lnTo>
                <a:lnTo>
                  <a:pt x="6878" y="494"/>
                </a:lnTo>
                <a:lnTo>
                  <a:pt x="6880" y="488"/>
                </a:lnTo>
                <a:lnTo>
                  <a:pt x="6882" y="484"/>
                </a:lnTo>
                <a:lnTo>
                  <a:pt x="6886" y="482"/>
                </a:lnTo>
                <a:lnTo>
                  <a:pt x="6890" y="478"/>
                </a:lnTo>
                <a:lnTo>
                  <a:pt x="6898" y="476"/>
                </a:lnTo>
                <a:lnTo>
                  <a:pt x="6918" y="474"/>
                </a:lnTo>
                <a:lnTo>
                  <a:pt x="6956" y="468"/>
                </a:lnTo>
                <a:lnTo>
                  <a:pt x="6968" y="466"/>
                </a:lnTo>
                <a:lnTo>
                  <a:pt x="6974" y="464"/>
                </a:lnTo>
                <a:lnTo>
                  <a:pt x="6974" y="462"/>
                </a:lnTo>
                <a:lnTo>
                  <a:pt x="6974" y="460"/>
                </a:lnTo>
                <a:lnTo>
                  <a:pt x="6970" y="456"/>
                </a:lnTo>
                <a:lnTo>
                  <a:pt x="6958" y="452"/>
                </a:lnTo>
                <a:lnTo>
                  <a:pt x="6944" y="448"/>
                </a:lnTo>
                <a:lnTo>
                  <a:pt x="6928" y="444"/>
                </a:lnTo>
                <a:lnTo>
                  <a:pt x="6920" y="440"/>
                </a:lnTo>
                <a:lnTo>
                  <a:pt x="6910" y="434"/>
                </a:lnTo>
                <a:lnTo>
                  <a:pt x="6908" y="432"/>
                </a:lnTo>
                <a:lnTo>
                  <a:pt x="6904" y="432"/>
                </a:lnTo>
                <a:lnTo>
                  <a:pt x="6886" y="430"/>
                </a:lnTo>
                <a:lnTo>
                  <a:pt x="6876" y="430"/>
                </a:lnTo>
                <a:lnTo>
                  <a:pt x="6870" y="428"/>
                </a:lnTo>
                <a:lnTo>
                  <a:pt x="6868" y="424"/>
                </a:lnTo>
                <a:lnTo>
                  <a:pt x="6868" y="418"/>
                </a:lnTo>
                <a:lnTo>
                  <a:pt x="6868" y="414"/>
                </a:lnTo>
                <a:lnTo>
                  <a:pt x="6866" y="406"/>
                </a:lnTo>
                <a:lnTo>
                  <a:pt x="6862" y="400"/>
                </a:lnTo>
                <a:lnTo>
                  <a:pt x="6856" y="394"/>
                </a:lnTo>
                <a:lnTo>
                  <a:pt x="6846" y="392"/>
                </a:lnTo>
                <a:lnTo>
                  <a:pt x="6840" y="394"/>
                </a:lnTo>
                <a:lnTo>
                  <a:pt x="6836" y="398"/>
                </a:lnTo>
                <a:lnTo>
                  <a:pt x="6832" y="404"/>
                </a:lnTo>
                <a:lnTo>
                  <a:pt x="6830" y="414"/>
                </a:lnTo>
                <a:lnTo>
                  <a:pt x="6828" y="414"/>
                </a:lnTo>
                <a:lnTo>
                  <a:pt x="6826" y="410"/>
                </a:lnTo>
                <a:lnTo>
                  <a:pt x="6824" y="402"/>
                </a:lnTo>
                <a:lnTo>
                  <a:pt x="6824" y="396"/>
                </a:lnTo>
                <a:lnTo>
                  <a:pt x="6826" y="390"/>
                </a:lnTo>
                <a:lnTo>
                  <a:pt x="6830" y="388"/>
                </a:lnTo>
                <a:lnTo>
                  <a:pt x="6834" y="382"/>
                </a:lnTo>
                <a:lnTo>
                  <a:pt x="6836" y="382"/>
                </a:lnTo>
                <a:lnTo>
                  <a:pt x="6836" y="380"/>
                </a:lnTo>
                <a:lnTo>
                  <a:pt x="6816" y="370"/>
                </a:lnTo>
                <a:lnTo>
                  <a:pt x="6808" y="368"/>
                </a:lnTo>
                <a:lnTo>
                  <a:pt x="6792" y="368"/>
                </a:lnTo>
                <a:lnTo>
                  <a:pt x="6784" y="368"/>
                </a:lnTo>
                <a:lnTo>
                  <a:pt x="6778" y="366"/>
                </a:lnTo>
                <a:lnTo>
                  <a:pt x="6768" y="360"/>
                </a:lnTo>
                <a:lnTo>
                  <a:pt x="6766" y="358"/>
                </a:lnTo>
                <a:lnTo>
                  <a:pt x="6760" y="356"/>
                </a:lnTo>
                <a:lnTo>
                  <a:pt x="6754" y="358"/>
                </a:lnTo>
                <a:lnTo>
                  <a:pt x="6746" y="362"/>
                </a:lnTo>
                <a:lnTo>
                  <a:pt x="6742" y="366"/>
                </a:lnTo>
                <a:lnTo>
                  <a:pt x="6740" y="370"/>
                </a:lnTo>
                <a:lnTo>
                  <a:pt x="6740" y="376"/>
                </a:lnTo>
                <a:lnTo>
                  <a:pt x="6740" y="382"/>
                </a:lnTo>
                <a:lnTo>
                  <a:pt x="6746" y="396"/>
                </a:lnTo>
                <a:lnTo>
                  <a:pt x="6752" y="412"/>
                </a:lnTo>
                <a:lnTo>
                  <a:pt x="6768" y="438"/>
                </a:lnTo>
                <a:lnTo>
                  <a:pt x="6770" y="446"/>
                </a:lnTo>
                <a:lnTo>
                  <a:pt x="6770" y="448"/>
                </a:lnTo>
                <a:lnTo>
                  <a:pt x="6768" y="450"/>
                </a:lnTo>
                <a:lnTo>
                  <a:pt x="6764" y="450"/>
                </a:lnTo>
                <a:lnTo>
                  <a:pt x="6760" y="446"/>
                </a:lnTo>
                <a:lnTo>
                  <a:pt x="6752" y="438"/>
                </a:lnTo>
                <a:lnTo>
                  <a:pt x="6732" y="412"/>
                </a:lnTo>
                <a:lnTo>
                  <a:pt x="6720" y="400"/>
                </a:lnTo>
                <a:lnTo>
                  <a:pt x="6710" y="388"/>
                </a:lnTo>
                <a:lnTo>
                  <a:pt x="6704" y="386"/>
                </a:lnTo>
                <a:lnTo>
                  <a:pt x="6698" y="382"/>
                </a:lnTo>
                <a:lnTo>
                  <a:pt x="6694" y="382"/>
                </a:lnTo>
                <a:lnTo>
                  <a:pt x="6688" y="382"/>
                </a:lnTo>
                <a:lnTo>
                  <a:pt x="6684" y="384"/>
                </a:lnTo>
                <a:lnTo>
                  <a:pt x="6680" y="388"/>
                </a:lnTo>
                <a:lnTo>
                  <a:pt x="6674" y="396"/>
                </a:lnTo>
                <a:lnTo>
                  <a:pt x="6672" y="406"/>
                </a:lnTo>
                <a:lnTo>
                  <a:pt x="6670" y="414"/>
                </a:lnTo>
                <a:lnTo>
                  <a:pt x="6670" y="424"/>
                </a:lnTo>
                <a:lnTo>
                  <a:pt x="6668" y="424"/>
                </a:lnTo>
                <a:lnTo>
                  <a:pt x="6666" y="416"/>
                </a:lnTo>
                <a:lnTo>
                  <a:pt x="6660" y="408"/>
                </a:lnTo>
                <a:lnTo>
                  <a:pt x="6652" y="402"/>
                </a:lnTo>
                <a:lnTo>
                  <a:pt x="6644" y="398"/>
                </a:lnTo>
                <a:lnTo>
                  <a:pt x="6638" y="396"/>
                </a:lnTo>
                <a:lnTo>
                  <a:pt x="6634" y="394"/>
                </a:lnTo>
                <a:lnTo>
                  <a:pt x="6634" y="392"/>
                </a:lnTo>
                <a:lnTo>
                  <a:pt x="6646" y="390"/>
                </a:lnTo>
                <a:lnTo>
                  <a:pt x="6656" y="386"/>
                </a:lnTo>
                <a:lnTo>
                  <a:pt x="6664" y="384"/>
                </a:lnTo>
                <a:lnTo>
                  <a:pt x="6668" y="380"/>
                </a:lnTo>
                <a:lnTo>
                  <a:pt x="6668" y="376"/>
                </a:lnTo>
                <a:lnTo>
                  <a:pt x="6668" y="374"/>
                </a:lnTo>
                <a:lnTo>
                  <a:pt x="6662" y="374"/>
                </a:lnTo>
                <a:lnTo>
                  <a:pt x="6654" y="374"/>
                </a:lnTo>
                <a:lnTo>
                  <a:pt x="6642" y="376"/>
                </a:lnTo>
                <a:lnTo>
                  <a:pt x="6630" y="380"/>
                </a:lnTo>
                <a:lnTo>
                  <a:pt x="6622" y="380"/>
                </a:lnTo>
                <a:lnTo>
                  <a:pt x="6618" y="378"/>
                </a:lnTo>
                <a:lnTo>
                  <a:pt x="6614" y="376"/>
                </a:lnTo>
                <a:lnTo>
                  <a:pt x="6612" y="374"/>
                </a:lnTo>
                <a:lnTo>
                  <a:pt x="6610" y="374"/>
                </a:lnTo>
                <a:lnTo>
                  <a:pt x="6606" y="374"/>
                </a:lnTo>
                <a:lnTo>
                  <a:pt x="6600" y="378"/>
                </a:lnTo>
                <a:lnTo>
                  <a:pt x="6594" y="382"/>
                </a:lnTo>
                <a:lnTo>
                  <a:pt x="6590" y="382"/>
                </a:lnTo>
                <a:lnTo>
                  <a:pt x="6586" y="380"/>
                </a:lnTo>
                <a:lnTo>
                  <a:pt x="6584" y="378"/>
                </a:lnTo>
                <a:lnTo>
                  <a:pt x="6580" y="376"/>
                </a:lnTo>
                <a:lnTo>
                  <a:pt x="6576" y="374"/>
                </a:lnTo>
                <a:lnTo>
                  <a:pt x="6568" y="376"/>
                </a:lnTo>
                <a:lnTo>
                  <a:pt x="6558" y="382"/>
                </a:lnTo>
                <a:lnTo>
                  <a:pt x="6548" y="388"/>
                </a:lnTo>
                <a:lnTo>
                  <a:pt x="6542" y="394"/>
                </a:lnTo>
                <a:lnTo>
                  <a:pt x="6538" y="400"/>
                </a:lnTo>
                <a:lnTo>
                  <a:pt x="6538" y="404"/>
                </a:lnTo>
                <a:lnTo>
                  <a:pt x="6542" y="410"/>
                </a:lnTo>
                <a:lnTo>
                  <a:pt x="6546" y="416"/>
                </a:lnTo>
                <a:lnTo>
                  <a:pt x="6556" y="428"/>
                </a:lnTo>
                <a:lnTo>
                  <a:pt x="6562" y="434"/>
                </a:lnTo>
                <a:lnTo>
                  <a:pt x="6568" y="434"/>
                </a:lnTo>
                <a:lnTo>
                  <a:pt x="6574" y="432"/>
                </a:lnTo>
                <a:lnTo>
                  <a:pt x="6580" y="428"/>
                </a:lnTo>
                <a:lnTo>
                  <a:pt x="6586" y="420"/>
                </a:lnTo>
                <a:lnTo>
                  <a:pt x="6588" y="420"/>
                </a:lnTo>
                <a:lnTo>
                  <a:pt x="6586" y="426"/>
                </a:lnTo>
                <a:close/>
                <a:moveTo>
                  <a:pt x="6576" y="498"/>
                </a:moveTo>
                <a:lnTo>
                  <a:pt x="6576" y="498"/>
                </a:lnTo>
                <a:lnTo>
                  <a:pt x="6590" y="504"/>
                </a:lnTo>
                <a:lnTo>
                  <a:pt x="6596" y="506"/>
                </a:lnTo>
                <a:lnTo>
                  <a:pt x="6598" y="504"/>
                </a:lnTo>
                <a:lnTo>
                  <a:pt x="6596" y="498"/>
                </a:lnTo>
                <a:lnTo>
                  <a:pt x="6590" y="492"/>
                </a:lnTo>
                <a:lnTo>
                  <a:pt x="6584" y="486"/>
                </a:lnTo>
                <a:lnTo>
                  <a:pt x="6578" y="482"/>
                </a:lnTo>
                <a:lnTo>
                  <a:pt x="6572" y="480"/>
                </a:lnTo>
                <a:lnTo>
                  <a:pt x="6566" y="478"/>
                </a:lnTo>
                <a:lnTo>
                  <a:pt x="6562" y="474"/>
                </a:lnTo>
                <a:lnTo>
                  <a:pt x="6554" y="462"/>
                </a:lnTo>
                <a:lnTo>
                  <a:pt x="6550" y="456"/>
                </a:lnTo>
                <a:lnTo>
                  <a:pt x="6546" y="452"/>
                </a:lnTo>
                <a:lnTo>
                  <a:pt x="6540" y="448"/>
                </a:lnTo>
                <a:lnTo>
                  <a:pt x="6534" y="450"/>
                </a:lnTo>
                <a:lnTo>
                  <a:pt x="6530" y="454"/>
                </a:lnTo>
                <a:lnTo>
                  <a:pt x="6532" y="458"/>
                </a:lnTo>
                <a:lnTo>
                  <a:pt x="6544" y="480"/>
                </a:lnTo>
                <a:lnTo>
                  <a:pt x="6550" y="490"/>
                </a:lnTo>
                <a:lnTo>
                  <a:pt x="6552" y="492"/>
                </a:lnTo>
                <a:lnTo>
                  <a:pt x="6554" y="490"/>
                </a:lnTo>
                <a:lnTo>
                  <a:pt x="6556" y="490"/>
                </a:lnTo>
                <a:lnTo>
                  <a:pt x="6560" y="490"/>
                </a:lnTo>
                <a:lnTo>
                  <a:pt x="6568" y="492"/>
                </a:lnTo>
                <a:lnTo>
                  <a:pt x="6576" y="498"/>
                </a:lnTo>
                <a:close/>
                <a:moveTo>
                  <a:pt x="6840" y="358"/>
                </a:moveTo>
                <a:lnTo>
                  <a:pt x="6840" y="358"/>
                </a:lnTo>
                <a:lnTo>
                  <a:pt x="6848" y="362"/>
                </a:lnTo>
                <a:lnTo>
                  <a:pt x="6850" y="364"/>
                </a:lnTo>
                <a:lnTo>
                  <a:pt x="6848" y="366"/>
                </a:lnTo>
                <a:lnTo>
                  <a:pt x="6846" y="366"/>
                </a:lnTo>
                <a:lnTo>
                  <a:pt x="6844" y="368"/>
                </a:lnTo>
                <a:lnTo>
                  <a:pt x="6846" y="370"/>
                </a:lnTo>
                <a:lnTo>
                  <a:pt x="6850" y="374"/>
                </a:lnTo>
                <a:lnTo>
                  <a:pt x="6860" y="380"/>
                </a:lnTo>
                <a:lnTo>
                  <a:pt x="6870" y="384"/>
                </a:lnTo>
                <a:lnTo>
                  <a:pt x="6880" y="386"/>
                </a:lnTo>
                <a:lnTo>
                  <a:pt x="6888" y="386"/>
                </a:lnTo>
                <a:lnTo>
                  <a:pt x="6898" y="384"/>
                </a:lnTo>
                <a:lnTo>
                  <a:pt x="6922" y="380"/>
                </a:lnTo>
                <a:lnTo>
                  <a:pt x="6936" y="378"/>
                </a:lnTo>
                <a:lnTo>
                  <a:pt x="6954" y="376"/>
                </a:lnTo>
                <a:lnTo>
                  <a:pt x="6980" y="376"/>
                </a:lnTo>
                <a:lnTo>
                  <a:pt x="6982" y="378"/>
                </a:lnTo>
                <a:lnTo>
                  <a:pt x="6980" y="380"/>
                </a:lnTo>
                <a:lnTo>
                  <a:pt x="6958" y="384"/>
                </a:lnTo>
                <a:lnTo>
                  <a:pt x="6920" y="392"/>
                </a:lnTo>
                <a:lnTo>
                  <a:pt x="6904" y="396"/>
                </a:lnTo>
                <a:lnTo>
                  <a:pt x="6900" y="398"/>
                </a:lnTo>
                <a:lnTo>
                  <a:pt x="6900" y="400"/>
                </a:lnTo>
                <a:lnTo>
                  <a:pt x="6902" y="402"/>
                </a:lnTo>
                <a:lnTo>
                  <a:pt x="6904" y="402"/>
                </a:lnTo>
                <a:lnTo>
                  <a:pt x="6916" y="406"/>
                </a:lnTo>
                <a:lnTo>
                  <a:pt x="6954" y="410"/>
                </a:lnTo>
                <a:lnTo>
                  <a:pt x="6992" y="412"/>
                </a:lnTo>
                <a:lnTo>
                  <a:pt x="7008" y="414"/>
                </a:lnTo>
                <a:lnTo>
                  <a:pt x="7022" y="418"/>
                </a:lnTo>
                <a:lnTo>
                  <a:pt x="7044" y="428"/>
                </a:lnTo>
                <a:lnTo>
                  <a:pt x="7054" y="430"/>
                </a:lnTo>
                <a:lnTo>
                  <a:pt x="7064" y="432"/>
                </a:lnTo>
                <a:lnTo>
                  <a:pt x="7074" y="430"/>
                </a:lnTo>
                <a:lnTo>
                  <a:pt x="7086" y="424"/>
                </a:lnTo>
                <a:lnTo>
                  <a:pt x="7096" y="416"/>
                </a:lnTo>
                <a:lnTo>
                  <a:pt x="7104" y="412"/>
                </a:lnTo>
                <a:lnTo>
                  <a:pt x="7108" y="412"/>
                </a:lnTo>
                <a:lnTo>
                  <a:pt x="7114" y="412"/>
                </a:lnTo>
                <a:lnTo>
                  <a:pt x="7124" y="416"/>
                </a:lnTo>
                <a:lnTo>
                  <a:pt x="7130" y="416"/>
                </a:lnTo>
                <a:lnTo>
                  <a:pt x="7140" y="414"/>
                </a:lnTo>
                <a:lnTo>
                  <a:pt x="7148" y="410"/>
                </a:lnTo>
                <a:lnTo>
                  <a:pt x="7152" y="406"/>
                </a:lnTo>
                <a:lnTo>
                  <a:pt x="7154" y="402"/>
                </a:lnTo>
                <a:lnTo>
                  <a:pt x="7154" y="398"/>
                </a:lnTo>
                <a:lnTo>
                  <a:pt x="7156" y="394"/>
                </a:lnTo>
                <a:lnTo>
                  <a:pt x="7160" y="388"/>
                </a:lnTo>
                <a:lnTo>
                  <a:pt x="7172" y="382"/>
                </a:lnTo>
                <a:lnTo>
                  <a:pt x="7190" y="376"/>
                </a:lnTo>
                <a:lnTo>
                  <a:pt x="7202" y="370"/>
                </a:lnTo>
                <a:lnTo>
                  <a:pt x="7206" y="366"/>
                </a:lnTo>
                <a:lnTo>
                  <a:pt x="7206" y="360"/>
                </a:lnTo>
                <a:lnTo>
                  <a:pt x="7202" y="356"/>
                </a:lnTo>
                <a:lnTo>
                  <a:pt x="7194" y="350"/>
                </a:lnTo>
                <a:lnTo>
                  <a:pt x="7186" y="348"/>
                </a:lnTo>
                <a:lnTo>
                  <a:pt x="7178" y="346"/>
                </a:lnTo>
                <a:lnTo>
                  <a:pt x="7168" y="346"/>
                </a:lnTo>
                <a:lnTo>
                  <a:pt x="7152" y="346"/>
                </a:lnTo>
                <a:lnTo>
                  <a:pt x="7136" y="342"/>
                </a:lnTo>
                <a:lnTo>
                  <a:pt x="7116" y="336"/>
                </a:lnTo>
                <a:lnTo>
                  <a:pt x="7090" y="330"/>
                </a:lnTo>
                <a:lnTo>
                  <a:pt x="7080" y="330"/>
                </a:lnTo>
                <a:lnTo>
                  <a:pt x="7072" y="330"/>
                </a:lnTo>
                <a:lnTo>
                  <a:pt x="7068" y="334"/>
                </a:lnTo>
                <a:lnTo>
                  <a:pt x="7066" y="338"/>
                </a:lnTo>
                <a:lnTo>
                  <a:pt x="7062" y="344"/>
                </a:lnTo>
                <a:lnTo>
                  <a:pt x="7058" y="346"/>
                </a:lnTo>
                <a:lnTo>
                  <a:pt x="7050" y="346"/>
                </a:lnTo>
                <a:lnTo>
                  <a:pt x="7044" y="344"/>
                </a:lnTo>
                <a:lnTo>
                  <a:pt x="7042" y="342"/>
                </a:lnTo>
                <a:lnTo>
                  <a:pt x="7042" y="338"/>
                </a:lnTo>
                <a:lnTo>
                  <a:pt x="7044" y="334"/>
                </a:lnTo>
                <a:lnTo>
                  <a:pt x="7046" y="326"/>
                </a:lnTo>
                <a:lnTo>
                  <a:pt x="7046" y="324"/>
                </a:lnTo>
                <a:lnTo>
                  <a:pt x="7044" y="320"/>
                </a:lnTo>
                <a:lnTo>
                  <a:pt x="7034" y="318"/>
                </a:lnTo>
                <a:lnTo>
                  <a:pt x="7028" y="318"/>
                </a:lnTo>
                <a:lnTo>
                  <a:pt x="7024" y="318"/>
                </a:lnTo>
                <a:lnTo>
                  <a:pt x="7020" y="322"/>
                </a:lnTo>
                <a:lnTo>
                  <a:pt x="7016" y="326"/>
                </a:lnTo>
                <a:lnTo>
                  <a:pt x="7012" y="332"/>
                </a:lnTo>
                <a:lnTo>
                  <a:pt x="7012" y="340"/>
                </a:lnTo>
                <a:lnTo>
                  <a:pt x="7010" y="354"/>
                </a:lnTo>
                <a:lnTo>
                  <a:pt x="7008" y="356"/>
                </a:lnTo>
                <a:lnTo>
                  <a:pt x="7006" y="358"/>
                </a:lnTo>
                <a:lnTo>
                  <a:pt x="7002" y="356"/>
                </a:lnTo>
                <a:lnTo>
                  <a:pt x="6998" y="354"/>
                </a:lnTo>
                <a:lnTo>
                  <a:pt x="6990" y="342"/>
                </a:lnTo>
                <a:lnTo>
                  <a:pt x="6984" y="336"/>
                </a:lnTo>
                <a:lnTo>
                  <a:pt x="6980" y="334"/>
                </a:lnTo>
                <a:lnTo>
                  <a:pt x="6976" y="334"/>
                </a:lnTo>
                <a:lnTo>
                  <a:pt x="6970" y="336"/>
                </a:lnTo>
                <a:lnTo>
                  <a:pt x="6964" y="336"/>
                </a:lnTo>
                <a:lnTo>
                  <a:pt x="6952" y="336"/>
                </a:lnTo>
                <a:lnTo>
                  <a:pt x="6938" y="332"/>
                </a:lnTo>
                <a:lnTo>
                  <a:pt x="6918" y="326"/>
                </a:lnTo>
                <a:lnTo>
                  <a:pt x="6900" y="320"/>
                </a:lnTo>
                <a:lnTo>
                  <a:pt x="6894" y="318"/>
                </a:lnTo>
                <a:lnTo>
                  <a:pt x="6892" y="320"/>
                </a:lnTo>
                <a:lnTo>
                  <a:pt x="6892" y="322"/>
                </a:lnTo>
                <a:lnTo>
                  <a:pt x="6896" y="328"/>
                </a:lnTo>
                <a:lnTo>
                  <a:pt x="6900" y="334"/>
                </a:lnTo>
                <a:lnTo>
                  <a:pt x="6902" y="338"/>
                </a:lnTo>
                <a:lnTo>
                  <a:pt x="6900" y="340"/>
                </a:lnTo>
                <a:lnTo>
                  <a:pt x="6898" y="338"/>
                </a:lnTo>
                <a:lnTo>
                  <a:pt x="6884" y="334"/>
                </a:lnTo>
                <a:lnTo>
                  <a:pt x="6872" y="328"/>
                </a:lnTo>
                <a:lnTo>
                  <a:pt x="6868" y="328"/>
                </a:lnTo>
                <a:lnTo>
                  <a:pt x="6868" y="332"/>
                </a:lnTo>
                <a:lnTo>
                  <a:pt x="6872" y="336"/>
                </a:lnTo>
                <a:lnTo>
                  <a:pt x="6876" y="342"/>
                </a:lnTo>
                <a:lnTo>
                  <a:pt x="6878" y="346"/>
                </a:lnTo>
                <a:lnTo>
                  <a:pt x="6878" y="348"/>
                </a:lnTo>
                <a:lnTo>
                  <a:pt x="6876" y="348"/>
                </a:lnTo>
                <a:lnTo>
                  <a:pt x="6864" y="346"/>
                </a:lnTo>
                <a:lnTo>
                  <a:pt x="6850" y="342"/>
                </a:lnTo>
                <a:lnTo>
                  <a:pt x="6840" y="342"/>
                </a:lnTo>
                <a:lnTo>
                  <a:pt x="6832" y="342"/>
                </a:lnTo>
                <a:lnTo>
                  <a:pt x="6828" y="344"/>
                </a:lnTo>
                <a:lnTo>
                  <a:pt x="6826" y="346"/>
                </a:lnTo>
                <a:lnTo>
                  <a:pt x="6828" y="350"/>
                </a:lnTo>
                <a:lnTo>
                  <a:pt x="6832" y="354"/>
                </a:lnTo>
                <a:lnTo>
                  <a:pt x="6840" y="358"/>
                </a:lnTo>
                <a:close/>
                <a:moveTo>
                  <a:pt x="7084" y="1064"/>
                </a:moveTo>
                <a:lnTo>
                  <a:pt x="7084" y="1064"/>
                </a:lnTo>
                <a:lnTo>
                  <a:pt x="7080" y="1062"/>
                </a:lnTo>
                <a:lnTo>
                  <a:pt x="7076" y="1062"/>
                </a:lnTo>
                <a:lnTo>
                  <a:pt x="7074" y="1062"/>
                </a:lnTo>
                <a:lnTo>
                  <a:pt x="7074" y="1064"/>
                </a:lnTo>
                <a:lnTo>
                  <a:pt x="7078" y="1066"/>
                </a:lnTo>
                <a:lnTo>
                  <a:pt x="7082" y="1068"/>
                </a:lnTo>
                <a:lnTo>
                  <a:pt x="7086" y="1066"/>
                </a:lnTo>
                <a:lnTo>
                  <a:pt x="7084" y="1064"/>
                </a:lnTo>
                <a:close/>
                <a:moveTo>
                  <a:pt x="6940" y="1148"/>
                </a:moveTo>
                <a:lnTo>
                  <a:pt x="6940" y="1148"/>
                </a:lnTo>
                <a:lnTo>
                  <a:pt x="6944" y="1144"/>
                </a:lnTo>
                <a:lnTo>
                  <a:pt x="6946" y="1140"/>
                </a:lnTo>
                <a:lnTo>
                  <a:pt x="6944" y="1138"/>
                </a:lnTo>
                <a:lnTo>
                  <a:pt x="6942" y="1138"/>
                </a:lnTo>
                <a:lnTo>
                  <a:pt x="6940" y="1142"/>
                </a:lnTo>
                <a:lnTo>
                  <a:pt x="6938" y="1146"/>
                </a:lnTo>
                <a:lnTo>
                  <a:pt x="6938" y="1148"/>
                </a:lnTo>
                <a:lnTo>
                  <a:pt x="6940" y="1148"/>
                </a:lnTo>
                <a:close/>
                <a:moveTo>
                  <a:pt x="6956" y="1136"/>
                </a:moveTo>
                <a:lnTo>
                  <a:pt x="6956" y="1136"/>
                </a:lnTo>
                <a:lnTo>
                  <a:pt x="6958" y="1136"/>
                </a:lnTo>
                <a:lnTo>
                  <a:pt x="6958" y="1134"/>
                </a:lnTo>
                <a:lnTo>
                  <a:pt x="6954" y="1132"/>
                </a:lnTo>
                <a:lnTo>
                  <a:pt x="6952" y="1130"/>
                </a:lnTo>
                <a:lnTo>
                  <a:pt x="6948" y="1132"/>
                </a:lnTo>
                <a:lnTo>
                  <a:pt x="6948" y="1134"/>
                </a:lnTo>
                <a:lnTo>
                  <a:pt x="6950" y="1136"/>
                </a:lnTo>
                <a:lnTo>
                  <a:pt x="6956" y="1136"/>
                </a:lnTo>
                <a:close/>
                <a:moveTo>
                  <a:pt x="6912" y="1136"/>
                </a:moveTo>
                <a:lnTo>
                  <a:pt x="6912" y="1136"/>
                </a:lnTo>
                <a:lnTo>
                  <a:pt x="6910" y="1134"/>
                </a:lnTo>
                <a:lnTo>
                  <a:pt x="6906" y="1136"/>
                </a:lnTo>
                <a:lnTo>
                  <a:pt x="6902" y="1138"/>
                </a:lnTo>
                <a:lnTo>
                  <a:pt x="6898" y="1142"/>
                </a:lnTo>
                <a:lnTo>
                  <a:pt x="6898" y="1144"/>
                </a:lnTo>
                <a:lnTo>
                  <a:pt x="6900" y="1144"/>
                </a:lnTo>
                <a:lnTo>
                  <a:pt x="6904" y="1142"/>
                </a:lnTo>
                <a:lnTo>
                  <a:pt x="6908" y="1138"/>
                </a:lnTo>
                <a:lnTo>
                  <a:pt x="6912" y="1136"/>
                </a:lnTo>
                <a:close/>
                <a:moveTo>
                  <a:pt x="6886" y="1114"/>
                </a:moveTo>
                <a:lnTo>
                  <a:pt x="6886" y="1114"/>
                </a:lnTo>
                <a:lnTo>
                  <a:pt x="6882" y="1116"/>
                </a:lnTo>
                <a:lnTo>
                  <a:pt x="6880" y="1118"/>
                </a:lnTo>
                <a:lnTo>
                  <a:pt x="6878" y="1122"/>
                </a:lnTo>
                <a:lnTo>
                  <a:pt x="6878" y="1124"/>
                </a:lnTo>
                <a:lnTo>
                  <a:pt x="6880" y="1124"/>
                </a:lnTo>
                <a:lnTo>
                  <a:pt x="6884" y="1122"/>
                </a:lnTo>
                <a:lnTo>
                  <a:pt x="6886" y="1120"/>
                </a:lnTo>
                <a:lnTo>
                  <a:pt x="6886" y="1118"/>
                </a:lnTo>
                <a:lnTo>
                  <a:pt x="6886" y="1114"/>
                </a:lnTo>
                <a:close/>
                <a:moveTo>
                  <a:pt x="6874" y="1126"/>
                </a:moveTo>
                <a:lnTo>
                  <a:pt x="6874" y="1126"/>
                </a:lnTo>
                <a:lnTo>
                  <a:pt x="6872" y="1124"/>
                </a:lnTo>
                <a:lnTo>
                  <a:pt x="6870" y="1126"/>
                </a:lnTo>
                <a:lnTo>
                  <a:pt x="6868" y="1126"/>
                </a:lnTo>
                <a:lnTo>
                  <a:pt x="6866" y="1126"/>
                </a:lnTo>
                <a:lnTo>
                  <a:pt x="6864" y="1126"/>
                </a:lnTo>
                <a:lnTo>
                  <a:pt x="6862" y="1128"/>
                </a:lnTo>
                <a:lnTo>
                  <a:pt x="6862" y="1130"/>
                </a:lnTo>
                <a:lnTo>
                  <a:pt x="6862" y="1132"/>
                </a:lnTo>
                <a:lnTo>
                  <a:pt x="6864" y="1132"/>
                </a:lnTo>
                <a:lnTo>
                  <a:pt x="6868" y="1130"/>
                </a:lnTo>
                <a:lnTo>
                  <a:pt x="6872" y="1128"/>
                </a:lnTo>
                <a:lnTo>
                  <a:pt x="6874" y="1126"/>
                </a:lnTo>
                <a:close/>
                <a:moveTo>
                  <a:pt x="6800" y="1216"/>
                </a:moveTo>
                <a:lnTo>
                  <a:pt x="6800" y="1216"/>
                </a:lnTo>
                <a:lnTo>
                  <a:pt x="6804" y="1216"/>
                </a:lnTo>
                <a:lnTo>
                  <a:pt x="6808" y="1216"/>
                </a:lnTo>
                <a:lnTo>
                  <a:pt x="6810" y="1214"/>
                </a:lnTo>
                <a:lnTo>
                  <a:pt x="6808" y="1212"/>
                </a:lnTo>
                <a:lnTo>
                  <a:pt x="6804" y="1210"/>
                </a:lnTo>
                <a:lnTo>
                  <a:pt x="6802" y="1212"/>
                </a:lnTo>
                <a:lnTo>
                  <a:pt x="6800" y="1214"/>
                </a:lnTo>
                <a:lnTo>
                  <a:pt x="6800" y="1216"/>
                </a:lnTo>
                <a:close/>
                <a:moveTo>
                  <a:pt x="6786" y="1222"/>
                </a:moveTo>
                <a:lnTo>
                  <a:pt x="6786" y="1222"/>
                </a:lnTo>
                <a:lnTo>
                  <a:pt x="6786" y="1224"/>
                </a:lnTo>
                <a:lnTo>
                  <a:pt x="6788" y="1226"/>
                </a:lnTo>
                <a:lnTo>
                  <a:pt x="6796" y="1224"/>
                </a:lnTo>
                <a:lnTo>
                  <a:pt x="6798" y="1224"/>
                </a:lnTo>
                <a:lnTo>
                  <a:pt x="6798" y="1222"/>
                </a:lnTo>
                <a:lnTo>
                  <a:pt x="6796" y="1220"/>
                </a:lnTo>
                <a:lnTo>
                  <a:pt x="6790" y="1218"/>
                </a:lnTo>
                <a:lnTo>
                  <a:pt x="6788" y="1220"/>
                </a:lnTo>
                <a:lnTo>
                  <a:pt x="6786" y="1222"/>
                </a:lnTo>
                <a:close/>
                <a:moveTo>
                  <a:pt x="6714" y="1284"/>
                </a:moveTo>
                <a:lnTo>
                  <a:pt x="6714" y="1284"/>
                </a:lnTo>
                <a:lnTo>
                  <a:pt x="6718" y="1282"/>
                </a:lnTo>
                <a:lnTo>
                  <a:pt x="6714" y="1278"/>
                </a:lnTo>
                <a:lnTo>
                  <a:pt x="6712" y="1278"/>
                </a:lnTo>
                <a:lnTo>
                  <a:pt x="6710" y="1280"/>
                </a:lnTo>
                <a:lnTo>
                  <a:pt x="6710" y="1282"/>
                </a:lnTo>
                <a:lnTo>
                  <a:pt x="6714" y="1284"/>
                </a:lnTo>
                <a:close/>
                <a:moveTo>
                  <a:pt x="6764" y="1208"/>
                </a:moveTo>
                <a:lnTo>
                  <a:pt x="6764" y="1208"/>
                </a:lnTo>
                <a:lnTo>
                  <a:pt x="6764" y="1210"/>
                </a:lnTo>
                <a:lnTo>
                  <a:pt x="6768" y="1212"/>
                </a:lnTo>
                <a:lnTo>
                  <a:pt x="6772" y="1214"/>
                </a:lnTo>
                <a:lnTo>
                  <a:pt x="6776" y="1212"/>
                </a:lnTo>
                <a:lnTo>
                  <a:pt x="6776" y="1210"/>
                </a:lnTo>
                <a:lnTo>
                  <a:pt x="6772" y="1208"/>
                </a:lnTo>
                <a:lnTo>
                  <a:pt x="6768" y="1208"/>
                </a:lnTo>
                <a:lnTo>
                  <a:pt x="6764" y="1208"/>
                </a:lnTo>
                <a:close/>
                <a:moveTo>
                  <a:pt x="6900" y="1126"/>
                </a:moveTo>
                <a:lnTo>
                  <a:pt x="6900" y="1126"/>
                </a:lnTo>
                <a:lnTo>
                  <a:pt x="6900" y="1124"/>
                </a:lnTo>
                <a:lnTo>
                  <a:pt x="6896" y="1122"/>
                </a:lnTo>
                <a:lnTo>
                  <a:pt x="6894" y="1120"/>
                </a:lnTo>
                <a:lnTo>
                  <a:pt x="6890" y="1122"/>
                </a:lnTo>
                <a:lnTo>
                  <a:pt x="6890" y="1124"/>
                </a:lnTo>
                <a:lnTo>
                  <a:pt x="6894" y="1126"/>
                </a:lnTo>
                <a:lnTo>
                  <a:pt x="6898" y="1126"/>
                </a:lnTo>
                <a:lnTo>
                  <a:pt x="6900" y="1126"/>
                </a:lnTo>
                <a:close/>
                <a:moveTo>
                  <a:pt x="6680" y="1258"/>
                </a:moveTo>
                <a:lnTo>
                  <a:pt x="6680" y="1258"/>
                </a:lnTo>
                <a:lnTo>
                  <a:pt x="6680" y="1256"/>
                </a:lnTo>
                <a:lnTo>
                  <a:pt x="6678" y="1254"/>
                </a:lnTo>
                <a:lnTo>
                  <a:pt x="6676" y="1254"/>
                </a:lnTo>
                <a:lnTo>
                  <a:pt x="6674" y="1256"/>
                </a:lnTo>
                <a:lnTo>
                  <a:pt x="6674" y="1258"/>
                </a:lnTo>
                <a:lnTo>
                  <a:pt x="6676" y="1260"/>
                </a:lnTo>
                <a:lnTo>
                  <a:pt x="6678" y="1260"/>
                </a:lnTo>
                <a:lnTo>
                  <a:pt x="6680" y="1258"/>
                </a:lnTo>
                <a:close/>
                <a:moveTo>
                  <a:pt x="7072" y="1080"/>
                </a:moveTo>
                <a:lnTo>
                  <a:pt x="7072" y="1080"/>
                </a:lnTo>
                <a:lnTo>
                  <a:pt x="7068" y="1080"/>
                </a:lnTo>
                <a:lnTo>
                  <a:pt x="7066" y="1080"/>
                </a:lnTo>
                <a:lnTo>
                  <a:pt x="7064" y="1084"/>
                </a:lnTo>
                <a:lnTo>
                  <a:pt x="7064" y="1086"/>
                </a:lnTo>
                <a:lnTo>
                  <a:pt x="7068" y="1094"/>
                </a:lnTo>
                <a:lnTo>
                  <a:pt x="7070" y="1096"/>
                </a:lnTo>
                <a:lnTo>
                  <a:pt x="7072" y="1096"/>
                </a:lnTo>
                <a:lnTo>
                  <a:pt x="7078" y="1094"/>
                </a:lnTo>
                <a:lnTo>
                  <a:pt x="7080" y="1088"/>
                </a:lnTo>
                <a:lnTo>
                  <a:pt x="7080" y="1086"/>
                </a:lnTo>
                <a:lnTo>
                  <a:pt x="7080" y="1084"/>
                </a:lnTo>
                <a:lnTo>
                  <a:pt x="7078" y="1082"/>
                </a:lnTo>
                <a:lnTo>
                  <a:pt x="7072" y="1080"/>
                </a:lnTo>
                <a:close/>
                <a:moveTo>
                  <a:pt x="7054" y="1108"/>
                </a:moveTo>
                <a:lnTo>
                  <a:pt x="7054" y="1108"/>
                </a:lnTo>
                <a:lnTo>
                  <a:pt x="7062" y="1098"/>
                </a:lnTo>
                <a:lnTo>
                  <a:pt x="7064" y="1094"/>
                </a:lnTo>
                <a:lnTo>
                  <a:pt x="7064" y="1092"/>
                </a:lnTo>
                <a:lnTo>
                  <a:pt x="7060" y="1090"/>
                </a:lnTo>
                <a:lnTo>
                  <a:pt x="7056" y="1086"/>
                </a:lnTo>
                <a:lnTo>
                  <a:pt x="7056" y="1088"/>
                </a:lnTo>
                <a:lnTo>
                  <a:pt x="7054" y="1090"/>
                </a:lnTo>
                <a:lnTo>
                  <a:pt x="7048" y="1094"/>
                </a:lnTo>
                <a:lnTo>
                  <a:pt x="7038" y="1098"/>
                </a:lnTo>
                <a:lnTo>
                  <a:pt x="7034" y="1100"/>
                </a:lnTo>
                <a:lnTo>
                  <a:pt x="7034" y="1102"/>
                </a:lnTo>
                <a:lnTo>
                  <a:pt x="7034" y="1106"/>
                </a:lnTo>
                <a:lnTo>
                  <a:pt x="7040" y="1110"/>
                </a:lnTo>
                <a:lnTo>
                  <a:pt x="7048" y="1112"/>
                </a:lnTo>
                <a:lnTo>
                  <a:pt x="7050" y="1112"/>
                </a:lnTo>
                <a:lnTo>
                  <a:pt x="7054" y="1108"/>
                </a:lnTo>
                <a:close/>
                <a:moveTo>
                  <a:pt x="7036" y="1110"/>
                </a:moveTo>
                <a:lnTo>
                  <a:pt x="7036" y="1110"/>
                </a:lnTo>
                <a:lnTo>
                  <a:pt x="7032" y="1108"/>
                </a:lnTo>
                <a:lnTo>
                  <a:pt x="7028" y="1106"/>
                </a:lnTo>
                <a:lnTo>
                  <a:pt x="7022" y="1106"/>
                </a:lnTo>
                <a:lnTo>
                  <a:pt x="7014" y="1108"/>
                </a:lnTo>
                <a:lnTo>
                  <a:pt x="7012" y="1110"/>
                </a:lnTo>
                <a:lnTo>
                  <a:pt x="7014" y="1112"/>
                </a:lnTo>
                <a:lnTo>
                  <a:pt x="7024" y="1114"/>
                </a:lnTo>
                <a:lnTo>
                  <a:pt x="7034" y="1114"/>
                </a:lnTo>
                <a:lnTo>
                  <a:pt x="7036" y="1112"/>
                </a:lnTo>
                <a:lnTo>
                  <a:pt x="7036" y="1110"/>
                </a:lnTo>
                <a:close/>
                <a:moveTo>
                  <a:pt x="7010" y="1098"/>
                </a:moveTo>
                <a:lnTo>
                  <a:pt x="7010" y="1098"/>
                </a:lnTo>
                <a:lnTo>
                  <a:pt x="7014" y="1096"/>
                </a:lnTo>
                <a:lnTo>
                  <a:pt x="7018" y="1094"/>
                </a:lnTo>
                <a:lnTo>
                  <a:pt x="7022" y="1092"/>
                </a:lnTo>
                <a:lnTo>
                  <a:pt x="7026" y="1094"/>
                </a:lnTo>
                <a:lnTo>
                  <a:pt x="7030" y="1094"/>
                </a:lnTo>
                <a:lnTo>
                  <a:pt x="7034" y="1094"/>
                </a:lnTo>
                <a:lnTo>
                  <a:pt x="7048" y="1082"/>
                </a:lnTo>
                <a:lnTo>
                  <a:pt x="7056" y="1076"/>
                </a:lnTo>
                <a:lnTo>
                  <a:pt x="7056" y="1074"/>
                </a:lnTo>
                <a:lnTo>
                  <a:pt x="7052" y="1072"/>
                </a:lnTo>
                <a:lnTo>
                  <a:pt x="7046" y="1074"/>
                </a:lnTo>
                <a:lnTo>
                  <a:pt x="7042" y="1076"/>
                </a:lnTo>
                <a:lnTo>
                  <a:pt x="7042" y="1078"/>
                </a:lnTo>
                <a:lnTo>
                  <a:pt x="7040" y="1080"/>
                </a:lnTo>
                <a:lnTo>
                  <a:pt x="7034" y="1080"/>
                </a:lnTo>
                <a:lnTo>
                  <a:pt x="7032" y="1080"/>
                </a:lnTo>
                <a:lnTo>
                  <a:pt x="7030" y="1080"/>
                </a:lnTo>
                <a:lnTo>
                  <a:pt x="7028" y="1084"/>
                </a:lnTo>
                <a:lnTo>
                  <a:pt x="7026" y="1086"/>
                </a:lnTo>
                <a:lnTo>
                  <a:pt x="7024" y="1086"/>
                </a:lnTo>
                <a:lnTo>
                  <a:pt x="7022" y="1084"/>
                </a:lnTo>
                <a:lnTo>
                  <a:pt x="7018" y="1084"/>
                </a:lnTo>
                <a:lnTo>
                  <a:pt x="7002" y="1088"/>
                </a:lnTo>
                <a:lnTo>
                  <a:pt x="6998" y="1090"/>
                </a:lnTo>
                <a:lnTo>
                  <a:pt x="7002" y="1092"/>
                </a:lnTo>
                <a:lnTo>
                  <a:pt x="7006" y="1094"/>
                </a:lnTo>
                <a:lnTo>
                  <a:pt x="7004" y="1096"/>
                </a:lnTo>
                <a:lnTo>
                  <a:pt x="7004" y="1098"/>
                </a:lnTo>
                <a:lnTo>
                  <a:pt x="7010" y="1098"/>
                </a:lnTo>
                <a:close/>
                <a:moveTo>
                  <a:pt x="6948" y="1122"/>
                </a:moveTo>
                <a:lnTo>
                  <a:pt x="6948" y="1122"/>
                </a:lnTo>
                <a:lnTo>
                  <a:pt x="6948" y="1118"/>
                </a:lnTo>
                <a:lnTo>
                  <a:pt x="6946" y="1116"/>
                </a:lnTo>
                <a:lnTo>
                  <a:pt x="6942" y="1116"/>
                </a:lnTo>
                <a:lnTo>
                  <a:pt x="6936" y="1118"/>
                </a:lnTo>
                <a:lnTo>
                  <a:pt x="6932" y="1122"/>
                </a:lnTo>
                <a:lnTo>
                  <a:pt x="6932" y="1126"/>
                </a:lnTo>
                <a:lnTo>
                  <a:pt x="6934" y="1128"/>
                </a:lnTo>
                <a:lnTo>
                  <a:pt x="6940" y="1130"/>
                </a:lnTo>
                <a:lnTo>
                  <a:pt x="6944" y="1130"/>
                </a:lnTo>
                <a:lnTo>
                  <a:pt x="6946" y="1130"/>
                </a:lnTo>
                <a:lnTo>
                  <a:pt x="6948" y="1122"/>
                </a:lnTo>
                <a:close/>
                <a:moveTo>
                  <a:pt x="6920" y="1126"/>
                </a:moveTo>
                <a:lnTo>
                  <a:pt x="6920" y="1126"/>
                </a:lnTo>
                <a:lnTo>
                  <a:pt x="6922" y="1124"/>
                </a:lnTo>
                <a:lnTo>
                  <a:pt x="6922" y="1122"/>
                </a:lnTo>
                <a:lnTo>
                  <a:pt x="6912" y="1118"/>
                </a:lnTo>
                <a:lnTo>
                  <a:pt x="6908" y="1116"/>
                </a:lnTo>
                <a:lnTo>
                  <a:pt x="6904" y="1114"/>
                </a:lnTo>
                <a:lnTo>
                  <a:pt x="6900" y="1112"/>
                </a:lnTo>
                <a:lnTo>
                  <a:pt x="6900" y="1114"/>
                </a:lnTo>
                <a:lnTo>
                  <a:pt x="6900" y="1120"/>
                </a:lnTo>
                <a:lnTo>
                  <a:pt x="6906" y="1124"/>
                </a:lnTo>
                <a:lnTo>
                  <a:pt x="6912" y="1126"/>
                </a:lnTo>
                <a:lnTo>
                  <a:pt x="6920" y="1126"/>
                </a:lnTo>
                <a:close/>
                <a:moveTo>
                  <a:pt x="6898" y="1140"/>
                </a:moveTo>
                <a:lnTo>
                  <a:pt x="6898" y="1140"/>
                </a:lnTo>
                <a:lnTo>
                  <a:pt x="6904" y="1134"/>
                </a:lnTo>
                <a:lnTo>
                  <a:pt x="6902" y="1132"/>
                </a:lnTo>
                <a:lnTo>
                  <a:pt x="6900" y="1130"/>
                </a:lnTo>
                <a:lnTo>
                  <a:pt x="6896" y="1130"/>
                </a:lnTo>
                <a:lnTo>
                  <a:pt x="6892" y="1130"/>
                </a:lnTo>
                <a:lnTo>
                  <a:pt x="6890" y="1130"/>
                </a:lnTo>
                <a:lnTo>
                  <a:pt x="6886" y="1128"/>
                </a:lnTo>
                <a:lnTo>
                  <a:pt x="6884" y="1128"/>
                </a:lnTo>
                <a:lnTo>
                  <a:pt x="6882" y="1128"/>
                </a:lnTo>
                <a:lnTo>
                  <a:pt x="6880" y="1130"/>
                </a:lnTo>
                <a:lnTo>
                  <a:pt x="6876" y="1130"/>
                </a:lnTo>
                <a:lnTo>
                  <a:pt x="6874" y="1130"/>
                </a:lnTo>
                <a:lnTo>
                  <a:pt x="6872" y="1132"/>
                </a:lnTo>
                <a:lnTo>
                  <a:pt x="6872" y="1134"/>
                </a:lnTo>
                <a:lnTo>
                  <a:pt x="6868" y="1136"/>
                </a:lnTo>
                <a:lnTo>
                  <a:pt x="6866" y="1140"/>
                </a:lnTo>
                <a:lnTo>
                  <a:pt x="6870" y="1140"/>
                </a:lnTo>
                <a:lnTo>
                  <a:pt x="6874" y="1142"/>
                </a:lnTo>
                <a:lnTo>
                  <a:pt x="6880" y="1146"/>
                </a:lnTo>
                <a:lnTo>
                  <a:pt x="6884" y="1148"/>
                </a:lnTo>
                <a:lnTo>
                  <a:pt x="6888" y="1146"/>
                </a:lnTo>
                <a:lnTo>
                  <a:pt x="6898" y="1140"/>
                </a:lnTo>
                <a:close/>
                <a:moveTo>
                  <a:pt x="6854" y="1166"/>
                </a:moveTo>
                <a:lnTo>
                  <a:pt x="6854" y="1166"/>
                </a:lnTo>
                <a:lnTo>
                  <a:pt x="6860" y="1166"/>
                </a:lnTo>
                <a:lnTo>
                  <a:pt x="6864" y="1164"/>
                </a:lnTo>
                <a:lnTo>
                  <a:pt x="6866" y="1162"/>
                </a:lnTo>
                <a:lnTo>
                  <a:pt x="6868" y="1158"/>
                </a:lnTo>
                <a:lnTo>
                  <a:pt x="6874" y="1154"/>
                </a:lnTo>
                <a:lnTo>
                  <a:pt x="6876" y="1152"/>
                </a:lnTo>
                <a:lnTo>
                  <a:pt x="6876" y="1150"/>
                </a:lnTo>
                <a:lnTo>
                  <a:pt x="6876" y="1148"/>
                </a:lnTo>
                <a:lnTo>
                  <a:pt x="6872" y="1144"/>
                </a:lnTo>
                <a:lnTo>
                  <a:pt x="6866" y="1142"/>
                </a:lnTo>
                <a:lnTo>
                  <a:pt x="6864" y="1144"/>
                </a:lnTo>
                <a:lnTo>
                  <a:pt x="6864" y="1146"/>
                </a:lnTo>
                <a:lnTo>
                  <a:pt x="6862" y="1146"/>
                </a:lnTo>
                <a:lnTo>
                  <a:pt x="6858" y="1148"/>
                </a:lnTo>
                <a:lnTo>
                  <a:pt x="6856" y="1148"/>
                </a:lnTo>
                <a:lnTo>
                  <a:pt x="6856" y="1150"/>
                </a:lnTo>
                <a:lnTo>
                  <a:pt x="6854" y="1150"/>
                </a:lnTo>
                <a:lnTo>
                  <a:pt x="6852" y="1148"/>
                </a:lnTo>
                <a:lnTo>
                  <a:pt x="6848" y="1150"/>
                </a:lnTo>
                <a:lnTo>
                  <a:pt x="6846" y="1152"/>
                </a:lnTo>
                <a:lnTo>
                  <a:pt x="6846" y="1156"/>
                </a:lnTo>
                <a:lnTo>
                  <a:pt x="6844" y="1160"/>
                </a:lnTo>
                <a:lnTo>
                  <a:pt x="6840" y="1160"/>
                </a:lnTo>
                <a:lnTo>
                  <a:pt x="6838" y="1160"/>
                </a:lnTo>
                <a:lnTo>
                  <a:pt x="6836" y="1162"/>
                </a:lnTo>
                <a:lnTo>
                  <a:pt x="6836" y="1164"/>
                </a:lnTo>
                <a:lnTo>
                  <a:pt x="6838" y="1166"/>
                </a:lnTo>
                <a:lnTo>
                  <a:pt x="6854" y="1166"/>
                </a:lnTo>
                <a:close/>
                <a:moveTo>
                  <a:pt x="6834" y="1168"/>
                </a:moveTo>
                <a:lnTo>
                  <a:pt x="6834" y="1168"/>
                </a:lnTo>
                <a:lnTo>
                  <a:pt x="6832" y="1168"/>
                </a:lnTo>
                <a:lnTo>
                  <a:pt x="6832" y="1166"/>
                </a:lnTo>
                <a:lnTo>
                  <a:pt x="6830" y="1164"/>
                </a:lnTo>
                <a:lnTo>
                  <a:pt x="6828" y="1164"/>
                </a:lnTo>
                <a:lnTo>
                  <a:pt x="6826" y="1166"/>
                </a:lnTo>
                <a:lnTo>
                  <a:pt x="6824" y="1164"/>
                </a:lnTo>
                <a:lnTo>
                  <a:pt x="6822" y="1162"/>
                </a:lnTo>
                <a:lnTo>
                  <a:pt x="6822" y="1164"/>
                </a:lnTo>
                <a:lnTo>
                  <a:pt x="6820" y="1166"/>
                </a:lnTo>
                <a:lnTo>
                  <a:pt x="6818" y="1164"/>
                </a:lnTo>
                <a:lnTo>
                  <a:pt x="6814" y="1164"/>
                </a:lnTo>
                <a:lnTo>
                  <a:pt x="6814" y="1166"/>
                </a:lnTo>
                <a:lnTo>
                  <a:pt x="6814" y="1168"/>
                </a:lnTo>
                <a:lnTo>
                  <a:pt x="6812" y="1168"/>
                </a:lnTo>
                <a:lnTo>
                  <a:pt x="6810" y="1168"/>
                </a:lnTo>
                <a:lnTo>
                  <a:pt x="6804" y="1168"/>
                </a:lnTo>
                <a:lnTo>
                  <a:pt x="6804" y="1170"/>
                </a:lnTo>
                <a:lnTo>
                  <a:pt x="6806" y="1172"/>
                </a:lnTo>
                <a:lnTo>
                  <a:pt x="6808" y="1174"/>
                </a:lnTo>
                <a:lnTo>
                  <a:pt x="6808" y="1176"/>
                </a:lnTo>
                <a:lnTo>
                  <a:pt x="6804" y="1176"/>
                </a:lnTo>
                <a:lnTo>
                  <a:pt x="6798" y="1178"/>
                </a:lnTo>
                <a:lnTo>
                  <a:pt x="6794" y="1178"/>
                </a:lnTo>
                <a:lnTo>
                  <a:pt x="6792" y="1180"/>
                </a:lnTo>
                <a:lnTo>
                  <a:pt x="6794" y="1180"/>
                </a:lnTo>
                <a:lnTo>
                  <a:pt x="6796" y="1182"/>
                </a:lnTo>
                <a:lnTo>
                  <a:pt x="6794" y="1182"/>
                </a:lnTo>
                <a:lnTo>
                  <a:pt x="6792" y="1184"/>
                </a:lnTo>
                <a:lnTo>
                  <a:pt x="6792" y="1186"/>
                </a:lnTo>
                <a:lnTo>
                  <a:pt x="6794" y="1188"/>
                </a:lnTo>
                <a:lnTo>
                  <a:pt x="6792" y="1188"/>
                </a:lnTo>
                <a:lnTo>
                  <a:pt x="6792" y="1192"/>
                </a:lnTo>
                <a:lnTo>
                  <a:pt x="6792" y="1194"/>
                </a:lnTo>
                <a:lnTo>
                  <a:pt x="6790" y="1198"/>
                </a:lnTo>
                <a:lnTo>
                  <a:pt x="6788" y="1200"/>
                </a:lnTo>
                <a:lnTo>
                  <a:pt x="6792" y="1200"/>
                </a:lnTo>
                <a:lnTo>
                  <a:pt x="6798" y="1200"/>
                </a:lnTo>
                <a:lnTo>
                  <a:pt x="6798" y="1202"/>
                </a:lnTo>
                <a:lnTo>
                  <a:pt x="6798" y="1204"/>
                </a:lnTo>
                <a:lnTo>
                  <a:pt x="6800" y="1204"/>
                </a:lnTo>
                <a:lnTo>
                  <a:pt x="6804" y="1202"/>
                </a:lnTo>
                <a:lnTo>
                  <a:pt x="6808" y="1198"/>
                </a:lnTo>
                <a:lnTo>
                  <a:pt x="6810" y="1194"/>
                </a:lnTo>
                <a:lnTo>
                  <a:pt x="6814" y="1192"/>
                </a:lnTo>
                <a:lnTo>
                  <a:pt x="6816" y="1192"/>
                </a:lnTo>
                <a:lnTo>
                  <a:pt x="6816" y="1194"/>
                </a:lnTo>
                <a:lnTo>
                  <a:pt x="6818" y="1196"/>
                </a:lnTo>
                <a:lnTo>
                  <a:pt x="6826" y="1196"/>
                </a:lnTo>
                <a:lnTo>
                  <a:pt x="6832" y="1194"/>
                </a:lnTo>
                <a:lnTo>
                  <a:pt x="6832" y="1192"/>
                </a:lnTo>
                <a:lnTo>
                  <a:pt x="6830" y="1188"/>
                </a:lnTo>
                <a:lnTo>
                  <a:pt x="6830" y="1184"/>
                </a:lnTo>
                <a:lnTo>
                  <a:pt x="6832" y="1180"/>
                </a:lnTo>
                <a:lnTo>
                  <a:pt x="6834" y="1178"/>
                </a:lnTo>
                <a:lnTo>
                  <a:pt x="6834" y="1176"/>
                </a:lnTo>
                <a:lnTo>
                  <a:pt x="6836" y="1170"/>
                </a:lnTo>
                <a:lnTo>
                  <a:pt x="6836" y="1168"/>
                </a:lnTo>
                <a:lnTo>
                  <a:pt x="6834" y="1168"/>
                </a:lnTo>
                <a:close/>
                <a:moveTo>
                  <a:pt x="6690" y="1264"/>
                </a:moveTo>
                <a:lnTo>
                  <a:pt x="6690" y="1264"/>
                </a:lnTo>
                <a:lnTo>
                  <a:pt x="6700" y="1260"/>
                </a:lnTo>
                <a:lnTo>
                  <a:pt x="6712" y="1252"/>
                </a:lnTo>
                <a:lnTo>
                  <a:pt x="6716" y="1248"/>
                </a:lnTo>
                <a:lnTo>
                  <a:pt x="6710" y="1248"/>
                </a:lnTo>
                <a:lnTo>
                  <a:pt x="6702" y="1248"/>
                </a:lnTo>
                <a:lnTo>
                  <a:pt x="6692" y="1250"/>
                </a:lnTo>
                <a:lnTo>
                  <a:pt x="6690" y="1252"/>
                </a:lnTo>
                <a:lnTo>
                  <a:pt x="6690" y="1254"/>
                </a:lnTo>
                <a:lnTo>
                  <a:pt x="6686" y="1256"/>
                </a:lnTo>
                <a:lnTo>
                  <a:pt x="6684" y="1256"/>
                </a:lnTo>
                <a:lnTo>
                  <a:pt x="6684" y="1258"/>
                </a:lnTo>
                <a:lnTo>
                  <a:pt x="6684" y="1260"/>
                </a:lnTo>
                <a:lnTo>
                  <a:pt x="6682" y="1262"/>
                </a:lnTo>
                <a:lnTo>
                  <a:pt x="6680" y="1264"/>
                </a:lnTo>
                <a:lnTo>
                  <a:pt x="6680" y="1266"/>
                </a:lnTo>
                <a:lnTo>
                  <a:pt x="6684" y="1266"/>
                </a:lnTo>
                <a:lnTo>
                  <a:pt x="6690" y="1264"/>
                </a:lnTo>
                <a:close/>
                <a:moveTo>
                  <a:pt x="6712" y="1218"/>
                </a:moveTo>
                <a:lnTo>
                  <a:pt x="6712" y="1218"/>
                </a:lnTo>
                <a:lnTo>
                  <a:pt x="6708" y="1218"/>
                </a:lnTo>
                <a:lnTo>
                  <a:pt x="6706" y="1220"/>
                </a:lnTo>
                <a:lnTo>
                  <a:pt x="6706" y="1222"/>
                </a:lnTo>
                <a:lnTo>
                  <a:pt x="6704" y="1222"/>
                </a:lnTo>
                <a:lnTo>
                  <a:pt x="6700" y="1222"/>
                </a:lnTo>
                <a:lnTo>
                  <a:pt x="6698" y="1220"/>
                </a:lnTo>
                <a:lnTo>
                  <a:pt x="6698" y="1218"/>
                </a:lnTo>
                <a:lnTo>
                  <a:pt x="6696" y="1220"/>
                </a:lnTo>
                <a:lnTo>
                  <a:pt x="6694" y="1220"/>
                </a:lnTo>
                <a:lnTo>
                  <a:pt x="6692" y="1222"/>
                </a:lnTo>
                <a:lnTo>
                  <a:pt x="6690" y="1222"/>
                </a:lnTo>
                <a:lnTo>
                  <a:pt x="6690" y="1224"/>
                </a:lnTo>
                <a:lnTo>
                  <a:pt x="6688" y="1226"/>
                </a:lnTo>
                <a:lnTo>
                  <a:pt x="6686" y="1228"/>
                </a:lnTo>
                <a:lnTo>
                  <a:pt x="6686" y="1230"/>
                </a:lnTo>
                <a:lnTo>
                  <a:pt x="6688" y="1234"/>
                </a:lnTo>
                <a:lnTo>
                  <a:pt x="6694" y="1236"/>
                </a:lnTo>
                <a:lnTo>
                  <a:pt x="6696" y="1234"/>
                </a:lnTo>
                <a:lnTo>
                  <a:pt x="6700" y="1230"/>
                </a:lnTo>
                <a:lnTo>
                  <a:pt x="6710" y="1228"/>
                </a:lnTo>
                <a:lnTo>
                  <a:pt x="6716" y="1228"/>
                </a:lnTo>
                <a:lnTo>
                  <a:pt x="6710" y="1230"/>
                </a:lnTo>
                <a:lnTo>
                  <a:pt x="6704" y="1234"/>
                </a:lnTo>
                <a:lnTo>
                  <a:pt x="6704" y="1236"/>
                </a:lnTo>
                <a:lnTo>
                  <a:pt x="6714" y="1236"/>
                </a:lnTo>
                <a:lnTo>
                  <a:pt x="6724" y="1232"/>
                </a:lnTo>
                <a:lnTo>
                  <a:pt x="6726" y="1232"/>
                </a:lnTo>
                <a:lnTo>
                  <a:pt x="6726" y="1230"/>
                </a:lnTo>
                <a:lnTo>
                  <a:pt x="6726" y="1226"/>
                </a:lnTo>
                <a:lnTo>
                  <a:pt x="6724" y="1224"/>
                </a:lnTo>
                <a:lnTo>
                  <a:pt x="6724" y="1222"/>
                </a:lnTo>
                <a:lnTo>
                  <a:pt x="6726" y="1220"/>
                </a:lnTo>
                <a:lnTo>
                  <a:pt x="6726" y="1218"/>
                </a:lnTo>
                <a:lnTo>
                  <a:pt x="6724" y="1212"/>
                </a:lnTo>
                <a:lnTo>
                  <a:pt x="6718" y="1208"/>
                </a:lnTo>
                <a:lnTo>
                  <a:pt x="6716" y="1206"/>
                </a:lnTo>
                <a:lnTo>
                  <a:pt x="6714" y="1206"/>
                </a:lnTo>
                <a:lnTo>
                  <a:pt x="6712" y="1208"/>
                </a:lnTo>
                <a:lnTo>
                  <a:pt x="6712" y="1210"/>
                </a:lnTo>
                <a:lnTo>
                  <a:pt x="6714" y="1214"/>
                </a:lnTo>
                <a:lnTo>
                  <a:pt x="6716" y="1216"/>
                </a:lnTo>
                <a:lnTo>
                  <a:pt x="6712" y="1218"/>
                </a:lnTo>
                <a:close/>
                <a:moveTo>
                  <a:pt x="6740" y="1208"/>
                </a:moveTo>
                <a:lnTo>
                  <a:pt x="6740" y="1208"/>
                </a:lnTo>
                <a:lnTo>
                  <a:pt x="6744" y="1206"/>
                </a:lnTo>
                <a:lnTo>
                  <a:pt x="6746" y="1204"/>
                </a:lnTo>
                <a:lnTo>
                  <a:pt x="6752" y="1196"/>
                </a:lnTo>
                <a:lnTo>
                  <a:pt x="6756" y="1190"/>
                </a:lnTo>
                <a:lnTo>
                  <a:pt x="6758" y="1186"/>
                </a:lnTo>
                <a:lnTo>
                  <a:pt x="6756" y="1184"/>
                </a:lnTo>
                <a:lnTo>
                  <a:pt x="6750" y="1186"/>
                </a:lnTo>
                <a:lnTo>
                  <a:pt x="6740" y="1194"/>
                </a:lnTo>
                <a:lnTo>
                  <a:pt x="6734" y="1200"/>
                </a:lnTo>
                <a:lnTo>
                  <a:pt x="6730" y="1206"/>
                </a:lnTo>
                <a:lnTo>
                  <a:pt x="6728" y="1212"/>
                </a:lnTo>
                <a:lnTo>
                  <a:pt x="6728" y="1214"/>
                </a:lnTo>
                <a:lnTo>
                  <a:pt x="6730" y="1216"/>
                </a:lnTo>
                <a:lnTo>
                  <a:pt x="6732" y="1214"/>
                </a:lnTo>
                <a:lnTo>
                  <a:pt x="6734" y="1212"/>
                </a:lnTo>
                <a:lnTo>
                  <a:pt x="6736" y="1208"/>
                </a:lnTo>
                <a:lnTo>
                  <a:pt x="6740" y="1208"/>
                </a:lnTo>
                <a:close/>
                <a:moveTo>
                  <a:pt x="6766" y="1216"/>
                </a:moveTo>
                <a:lnTo>
                  <a:pt x="6766" y="1216"/>
                </a:lnTo>
                <a:lnTo>
                  <a:pt x="6762" y="1214"/>
                </a:lnTo>
                <a:lnTo>
                  <a:pt x="6758" y="1216"/>
                </a:lnTo>
                <a:lnTo>
                  <a:pt x="6756" y="1220"/>
                </a:lnTo>
                <a:lnTo>
                  <a:pt x="6756" y="1222"/>
                </a:lnTo>
                <a:lnTo>
                  <a:pt x="6756" y="1226"/>
                </a:lnTo>
                <a:lnTo>
                  <a:pt x="6750" y="1232"/>
                </a:lnTo>
                <a:lnTo>
                  <a:pt x="6746" y="1234"/>
                </a:lnTo>
                <a:lnTo>
                  <a:pt x="6748" y="1230"/>
                </a:lnTo>
                <a:lnTo>
                  <a:pt x="6750" y="1226"/>
                </a:lnTo>
                <a:lnTo>
                  <a:pt x="6746" y="1224"/>
                </a:lnTo>
                <a:lnTo>
                  <a:pt x="6744" y="1224"/>
                </a:lnTo>
                <a:lnTo>
                  <a:pt x="6746" y="1220"/>
                </a:lnTo>
                <a:lnTo>
                  <a:pt x="6750" y="1214"/>
                </a:lnTo>
                <a:lnTo>
                  <a:pt x="6750" y="1212"/>
                </a:lnTo>
                <a:lnTo>
                  <a:pt x="6748" y="1210"/>
                </a:lnTo>
                <a:lnTo>
                  <a:pt x="6742" y="1210"/>
                </a:lnTo>
                <a:lnTo>
                  <a:pt x="6738" y="1214"/>
                </a:lnTo>
                <a:lnTo>
                  <a:pt x="6734" y="1218"/>
                </a:lnTo>
                <a:lnTo>
                  <a:pt x="6730" y="1224"/>
                </a:lnTo>
                <a:lnTo>
                  <a:pt x="6730" y="1228"/>
                </a:lnTo>
                <a:lnTo>
                  <a:pt x="6732" y="1232"/>
                </a:lnTo>
                <a:lnTo>
                  <a:pt x="6730" y="1236"/>
                </a:lnTo>
                <a:lnTo>
                  <a:pt x="6726" y="1238"/>
                </a:lnTo>
                <a:lnTo>
                  <a:pt x="6722" y="1240"/>
                </a:lnTo>
                <a:lnTo>
                  <a:pt x="6720" y="1242"/>
                </a:lnTo>
                <a:lnTo>
                  <a:pt x="6720" y="1246"/>
                </a:lnTo>
                <a:lnTo>
                  <a:pt x="6716" y="1254"/>
                </a:lnTo>
                <a:lnTo>
                  <a:pt x="6714" y="1260"/>
                </a:lnTo>
                <a:lnTo>
                  <a:pt x="6718" y="1258"/>
                </a:lnTo>
                <a:lnTo>
                  <a:pt x="6726" y="1256"/>
                </a:lnTo>
                <a:lnTo>
                  <a:pt x="6728" y="1256"/>
                </a:lnTo>
                <a:lnTo>
                  <a:pt x="6732" y="1256"/>
                </a:lnTo>
                <a:lnTo>
                  <a:pt x="6734" y="1258"/>
                </a:lnTo>
                <a:lnTo>
                  <a:pt x="6736" y="1258"/>
                </a:lnTo>
                <a:lnTo>
                  <a:pt x="6738" y="1254"/>
                </a:lnTo>
                <a:lnTo>
                  <a:pt x="6742" y="1250"/>
                </a:lnTo>
                <a:lnTo>
                  <a:pt x="6744" y="1250"/>
                </a:lnTo>
                <a:lnTo>
                  <a:pt x="6746" y="1252"/>
                </a:lnTo>
                <a:lnTo>
                  <a:pt x="6748" y="1252"/>
                </a:lnTo>
                <a:lnTo>
                  <a:pt x="6752" y="1248"/>
                </a:lnTo>
                <a:lnTo>
                  <a:pt x="6754" y="1244"/>
                </a:lnTo>
                <a:lnTo>
                  <a:pt x="6756" y="1240"/>
                </a:lnTo>
                <a:lnTo>
                  <a:pt x="6760" y="1238"/>
                </a:lnTo>
                <a:lnTo>
                  <a:pt x="6768" y="1236"/>
                </a:lnTo>
                <a:lnTo>
                  <a:pt x="6772" y="1236"/>
                </a:lnTo>
                <a:lnTo>
                  <a:pt x="6774" y="1234"/>
                </a:lnTo>
                <a:lnTo>
                  <a:pt x="6774" y="1230"/>
                </a:lnTo>
                <a:lnTo>
                  <a:pt x="6774" y="1228"/>
                </a:lnTo>
                <a:lnTo>
                  <a:pt x="6770" y="1220"/>
                </a:lnTo>
                <a:lnTo>
                  <a:pt x="6766" y="1216"/>
                </a:lnTo>
                <a:close/>
                <a:moveTo>
                  <a:pt x="6654" y="1274"/>
                </a:moveTo>
                <a:lnTo>
                  <a:pt x="6654" y="1274"/>
                </a:lnTo>
                <a:lnTo>
                  <a:pt x="6656" y="1272"/>
                </a:lnTo>
                <a:lnTo>
                  <a:pt x="6658" y="1272"/>
                </a:lnTo>
                <a:lnTo>
                  <a:pt x="6660" y="1272"/>
                </a:lnTo>
                <a:lnTo>
                  <a:pt x="6664" y="1272"/>
                </a:lnTo>
                <a:lnTo>
                  <a:pt x="6666" y="1270"/>
                </a:lnTo>
                <a:lnTo>
                  <a:pt x="6668" y="1266"/>
                </a:lnTo>
                <a:lnTo>
                  <a:pt x="6672" y="1264"/>
                </a:lnTo>
                <a:lnTo>
                  <a:pt x="6676" y="1262"/>
                </a:lnTo>
                <a:lnTo>
                  <a:pt x="6674" y="1262"/>
                </a:lnTo>
                <a:lnTo>
                  <a:pt x="6664" y="1260"/>
                </a:lnTo>
                <a:lnTo>
                  <a:pt x="6660" y="1258"/>
                </a:lnTo>
                <a:lnTo>
                  <a:pt x="6656" y="1258"/>
                </a:lnTo>
                <a:lnTo>
                  <a:pt x="6654" y="1262"/>
                </a:lnTo>
                <a:lnTo>
                  <a:pt x="6650" y="1266"/>
                </a:lnTo>
                <a:lnTo>
                  <a:pt x="6652" y="1268"/>
                </a:lnTo>
                <a:lnTo>
                  <a:pt x="6650" y="1272"/>
                </a:lnTo>
                <a:lnTo>
                  <a:pt x="6650" y="1274"/>
                </a:lnTo>
                <a:lnTo>
                  <a:pt x="6652" y="1276"/>
                </a:lnTo>
                <a:lnTo>
                  <a:pt x="6654" y="1274"/>
                </a:lnTo>
                <a:close/>
                <a:moveTo>
                  <a:pt x="6642" y="1270"/>
                </a:moveTo>
                <a:lnTo>
                  <a:pt x="6642" y="1270"/>
                </a:lnTo>
                <a:lnTo>
                  <a:pt x="6642" y="1272"/>
                </a:lnTo>
                <a:lnTo>
                  <a:pt x="6640" y="1274"/>
                </a:lnTo>
                <a:lnTo>
                  <a:pt x="6638" y="1274"/>
                </a:lnTo>
                <a:lnTo>
                  <a:pt x="6638" y="1278"/>
                </a:lnTo>
                <a:lnTo>
                  <a:pt x="6640" y="1280"/>
                </a:lnTo>
                <a:lnTo>
                  <a:pt x="6642" y="1280"/>
                </a:lnTo>
                <a:lnTo>
                  <a:pt x="6646" y="1274"/>
                </a:lnTo>
                <a:lnTo>
                  <a:pt x="6648" y="1270"/>
                </a:lnTo>
                <a:lnTo>
                  <a:pt x="6646" y="1268"/>
                </a:lnTo>
                <a:lnTo>
                  <a:pt x="6644" y="1268"/>
                </a:lnTo>
                <a:lnTo>
                  <a:pt x="6642" y="1270"/>
                </a:lnTo>
                <a:close/>
                <a:moveTo>
                  <a:pt x="6634" y="1276"/>
                </a:moveTo>
                <a:lnTo>
                  <a:pt x="6634" y="1276"/>
                </a:lnTo>
                <a:lnTo>
                  <a:pt x="6634" y="1272"/>
                </a:lnTo>
                <a:lnTo>
                  <a:pt x="6632" y="1272"/>
                </a:lnTo>
                <a:lnTo>
                  <a:pt x="6626" y="1282"/>
                </a:lnTo>
                <a:lnTo>
                  <a:pt x="6624" y="1290"/>
                </a:lnTo>
                <a:lnTo>
                  <a:pt x="6630" y="1288"/>
                </a:lnTo>
                <a:lnTo>
                  <a:pt x="6634" y="1284"/>
                </a:lnTo>
                <a:lnTo>
                  <a:pt x="6634" y="1282"/>
                </a:lnTo>
                <a:lnTo>
                  <a:pt x="6634" y="1276"/>
                </a:lnTo>
                <a:close/>
                <a:moveTo>
                  <a:pt x="6742" y="1278"/>
                </a:moveTo>
                <a:lnTo>
                  <a:pt x="6742" y="1278"/>
                </a:lnTo>
                <a:lnTo>
                  <a:pt x="6736" y="1278"/>
                </a:lnTo>
                <a:lnTo>
                  <a:pt x="6732" y="1278"/>
                </a:lnTo>
                <a:lnTo>
                  <a:pt x="6730" y="1280"/>
                </a:lnTo>
                <a:lnTo>
                  <a:pt x="6732" y="1282"/>
                </a:lnTo>
                <a:lnTo>
                  <a:pt x="6738" y="1280"/>
                </a:lnTo>
                <a:lnTo>
                  <a:pt x="6742" y="1280"/>
                </a:lnTo>
                <a:lnTo>
                  <a:pt x="6742" y="1278"/>
                </a:lnTo>
                <a:close/>
                <a:moveTo>
                  <a:pt x="6610" y="1406"/>
                </a:moveTo>
                <a:lnTo>
                  <a:pt x="6610" y="1406"/>
                </a:lnTo>
                <a:lnTo>
                  <a:pt x="6608" y="1410"/>
                </a:lnTo>
                <a:lnTo>
                  <a:pt x="6606" y="1414"/>
                </a:lnTo>
                <a:lnTo>
                  <a:pt x="6604" y="1416"/>
                </a:lnTo>
                <a:lnTo>
                  <a:pt x="6606" y="1416"/>
                </a:lnTo>
                <a:lnTo>
                  <a:pt x="6612" y="1414"/>
                </a:lnTo>
                <a:lnTo>
                  <a:pt x="6614" y="1412"/>
                </a:lnTo>
                <a:lnTo>
                  <a:pt x="6616" y="1408"/>
                </a:lnTo>
                <a:lnTo>
                  <a:pt x="6616" y="1404"/>
                </a:lnTo>
                <a:lnTo>
                  <a:pt x="6614" y="1404"/>
                </a:lnTo>
                <a:lnTo>
                  <a:pt x="6610" y="1404"/>
                </a:lnTo>
                <a:lnTo>
                  <a:pt x="6610" y="1406"/>
                </a:lnTo>
                <a:close/>
                <a:moveTo>
                  <a:pt x="6608" y="1424"/>
                </a:moveTo>
                <a:lnTo>
                  <a:pt x="6608" y="1424"/>
                </a:lnTo>
                <a:lnTo>
                  <a:pt x="6608" y="1426"/>
                </a:lnTo>
                <a:lnTo>
                  <a:pt x="6610" y="1426"/>
                </a:lnTo>
                <a:lnTo>
                  <a:pt x="6618" y="1422"/>
                </a:lnTo>
                <a:lnTo>
                  <a:pt x="6624" y="1418"/>
                </a:lnTo>
                <a:lnTo>
                  <a:pt x="6620" y="1418"/>
                </a:lnTo>
                <a:lnTo>
                  <a:pt x="6612" y="1418"/>
                </a:lnTo>
                <a:lnTo>
                  <a:pt x="6610" y="1420"/>
                </a:lnTo>
                <a:lnTo>
                  <a:pt x="6608" y="1424"/>
                </a:lnTo>
                <a:close/>
                <a:moveTo>
                  <a:pt x="6606" y="1454"/>
                </a:moveTo>
                <a:lnTo>
                  <a:pt x="6606" y="1454"/>
                </a:lnTo>
                <a:lnTo>
                  <a:pt x="6602" y="1450"/>
                </a:lnTo>
                <a:lnTo>
                  <a:pt x="6600" y="1450"/>
                </a:lnTo>
                <a:lnTo>
                  <a:pt x="6600" y="1454"/>
                </a:lnTo>
                <a:lnTo>
                  <a:pt x="6600" y="1456"/>
                </a:lnTo>
                <a:lnTo>
                  <a:pt x="6598" y="1458"/>
                </a:lnTo>
                <a:lnTo>
                  <a:pt x="6596" y="1460"/>
                </a:lnTo>
                <a:lnTo>
                  <a:pt x="6596" y="1462"/>
                </a:lnTo>
                <a:lnTo>
                  <a:pt x="6594" y="1466"/>
                </a:lnTo>
                <a:lnTo>
                  <a:pt x="6592" y="1470"/>
                </a:lnTo>
                <a:lnTo>
                  <a:pt x="6592" y="1472"/>
                </a:lnTo>
                <a:lnTo>
                  <a:pt x="6594" y="1472"/>
                </a:lnTo>
                <a:lnTo>
                  <a:pt x="6598" y="1470"/>
                </a:lnTo>
                <a:lnTo>
                  <a:pt x="6598" y="1468"/>
                </a:lnTo>
                <a:lnTo>
                  <a:pt x="6600" y="1464"/>
                </a:lnTo>
                <a:lnTo>
                  <a:pt x="6602" y="1462"/>
                </a:lnTo>
                <a:lnTo>
                  <a:pt x="6608" y="1460"/>
                </a:lnTo>
                <a:lnTo>
                  <a:pt x="6608" y="1458"/>
                </a:lnTo>
                <a:lnTo>
                  <a:pt x="6606" y="1454"/>
                </a:lnTo>
                <a:close/>
                <a:moveTo>
                  <a:pt x="6590" y="1440"/>
                </a:moveTo>
                <a:lnTo>
                  <a:pt x="6590" y="1440"/>
                </a:lnTo>
                <a:lnTo>
                  <a:pt x="6588" y="1438"/>
                </a:lnTo>
                <a:lnTo>
                  <a:pt x="6584" y="1438"/>
                </a:lnTo>
                <a:lnTo>
                  <a:pt x="6580" y="1440"/>
                </a:lnTo>
                <a:lnTo>
                  <a:pt x="6580" y="1444"/>
                </a:lnTo>
                <a:lnTo>
                  <a:pt x="6582" y="1446"/>
                </a:lnTo>
                <a:lnTo>
                  <a:pt x="6586" y="1444"/>
                </a:lnTo>
                <a:lnTo>
                  <a:pt x="6590" y="1442"/>
                </a:lnTo>
                <a:lnTo>
                  <a:pt x="6590" y="1440"/>
                </a:lnTo>
                <a:close/>
                <a:moveTo>
                  <a:pt x="6602" y="1480"/>
                </a:moveTo>
                <a:lnTo>
                  <a:pt x="6602" y="1480"/>
                </a:lnTo>
                <a:lnTo>
                  <a:pt x="6604" y="1476"/>
                </a:lnTo>
                <a:lnTo>
                  <a:pt x="6602" y="1474"/>
                </a:lnTo>
                <a:lnTo>
                  <a:pt x="6598" y="1474"/>
                </a:lnTo>
                <a:lnTo>
                  <a:pt x="6596" y="1474"/>
                </a:lnTo>
                <a:lnTo>
                  <a:pt x="6594" y="1476"/>
                </a:lnTo>
                <a:lnTo>
                  <a:pt x="6590" y="1480"/>
                </a:lnTo>
                <a:lnTo>
                  <a:pt x="6592" y="1482"/>
                </a:lnTo>
                <a:lnTo>
                  <a:pt x="6596" y="1480"/>
                </a:lnTo>
                <a:lnTo>
                  <a:pt x="6602" y="1480"/>
                </a:lnTo>
                <a:close/>
                <a:moveTo>
                  <a:pt x="6572" y="1482"/>
                </a:moveTo>
                <a:lnTo>
                  <a:pt x="6572" y="1482"/>
                </a:lnTo>
                <a:lnTo>
                  <a:pt x="6574" y="1484"/>
                </a:lnTo>
                <a:lnTo>
                  <a:pt x="6582" y="1480"/>
                </a:lnTo>
                <a:lnTo>
                  <a:pt x="6584" y="1480"/>
                </a:lnTo>
                <a:lnTo>
                  <a:pt x="6582" y="1478"/>
                </a:lnTo>
                <a:lnTo>
                  <a:pt x="6576" y="1478"/>
                </a:lnTo>
                <a:lnTo>
                  <a:pt x="6572" y="1482"/>
                </a:lnTo>
                <a:close/>
                <a:moveTo>
                  <a:pt x="6564" y="1522"/>
                </a:moveTo>
                <a:lnTo>
                  <a:pt x="6564" y="1522"/>
                </a:lnTo>
                <a:lnTo>
                  <a:pt x="6566" y="1522"/>
                </a:lnTo>
                <a:lnTo>
                  <a:pt x="6568" y="1520"/>
                </a:lnTo>
                <a:lnTo>
                  <a:pt x="6566" y="1518"/>
                </a:lnTo>
                <a:lnTo>
                  <a:pt x="6564" y="1518"/>
                </a:lnTo>
                <a:lnTo>
                  <a:pt x="6562" y="1516"/>
                </a:lnTo>
                <a:lnTo>
                  <a:pt x="6560" y="1514"/>
                </a:lnTo>
                <a:lnTo>
                  <a:pt x="6558" y="1514"/>
                </a:lnTo>
                <a:lnTo>
                  <a:pt x="6556" y="1514"/>
                </a:lnTo>
                <a:lnTo>
                  <a:pt x="6556" y="1516"/>
                </a:lnTo>
                <a:lnTo>
                  <a:pt x="6556" y="1520"/>
                </a:lnTo>
                <a:lnTo>
                  <a:pt x="6560" y="1520"/>
                </a:lnTo>
                <a:lnTo>
                  <a:pt x="6564" y="1522"/>
                </a:lnTo>
                <a:close/>
                <a:moveTo>
                  <a:pt x="6564" y="1514"/>
                </a:moveTo>
                <a:lnTo>
                  <a:pt x="6564" y="1514"/>
                </a:lnTo>
                <a:lnTo>
                  <a:pt x="6566" y="1512"/>
                </a:lnTo>
                <a:lnTo>
                  <a:pt x="6564" y="1510"/>
                </a:lnTo>
                <a:lnTo>
                  <a:pt x="6560" y="1508"/>
                </a:lnTo>
                <a:lnTo>
                  <a:pt x="6558" y="1508"/>
                </a:lnTo>
                <a:lnTo>
                  <a:pt x="6560" y="1510"/>
                </a:lnTo>
                <a:lnTo>
                  <a:pt x="6562" y="1512"/>
                </a:lnTo>
                <a:lnTo>
                  <a:pt x="6564" y="1514"/>
                </a:lnTo>
                <a:close/>
                <a:moveTo>
                  <a:pt x="6550" y="1510"/>
                </a:moveTo>
                <a:lnTo>
                  <a:pt x="6550" y="1510"/>
                </a:lnTo>
                <a:lnTo>
                  <a:pt x="6550" y="1512"/>
                </a:lnTo>
                <a:lnTo>
                  <a:pt x="6552" y="1512"/>
                </a:lnTo>
                <a:lnTo>
                  <a:pt x="6556" y="1512"/>
                </a:lnTo>
                <a:lnTo>
                  <a:pt x="6556" y="1510"/>
                </a:lnTo>
                <a:lnTo>
                  <a:pt x="6554" y="1508"/>
                </a:lnTo>
                <a:lnTo>
                  <a:pt x="6552" y="1508"/>
                </a:lnTo>
                <a:lnTo>
                  <a:pt x="6550" y="1510"/>
                </a:lnTo>
                <a:close/>
                <a:moveTo>
                  <a:pt x="6620" y="1402"/>
                </a:moveTo>
                <a:lnTo>
                  <a:pt x="6620" y="1402"/>
                </a:lnTo>
                <a:lnTo>
                  <a:pt x="6622" y="1404"/>
                </a:lnTo>
                <a:lnTo>
                  <a:pt x="6626" y="1402"/>
                </a:lnTo>
                <a:lnTo>
                  <a:pt x="6626" y="1400"/>
                </a:lnTo>
                <a:lnTo>
                  <a:pt x="6626" y="1398"/>
                </a:lnTo>
                <a:lnTo>
                  <a:pt x="6624" y="1398"/>
                </a:lnTo>
                <a:lnTo>
                  <a:pt x="6620" y="1398"/>
                </a:lnTo>
                <a:lnTo>
                  <a:pt x="6620" y="1400"/>
                </a:lnTo>
                <a:lnTo>
                  <a:pt x="6620" y="1402"/>
                </a:lnTo>
                <a:close/>
                <a:moveTo>
                  <a:pt x="6436" y="1594"/>
                </a:moveTo>
                <a:lnTo>
                  <a:pt x="6436" y="1594"/>
                </a:lnTo>
                <a:lnTo>
                  <a:pt x="6434" y="1592"/>
                </a:lnTo>
                <a:lnTo>
                  <a:pt x="6428" y="1592"/>
                </a:lnTo>
                <a:lnTo>
                  <a:pt x="6422" y="1594"/>
                </a:lnTo>
                <a:lnTo>
                  <a:pt x="6420" y="1594"/>
                </a:lnTo>
                <a:lnTo>
                  <a:pt x="6420" y="1596"/>
                </a:lnTo>
                <a:lnTo>
                  <a:pt x="6426" y="1598"/>
                </a:lnTo>
                <a:lnTo>
                  <a:pt x="6432" y="1598"/>
                </a:lnTo>
                <a:lnTo>
                  <a:pt x="6436" y="1596"/>
                </a:lnTo>
                <a:lnTo>
                  <a:pt x="6436" y="1594"/>
                </a:lnTo>
                <a:close/>
                <a:moveTo>
                  <a:pt x="6460" y="1576"/>
                </a:moveTo>
                <a:lnTo>
                  <a:pt x="6460" y="1576"/>
                </a:lnTo>
                <a:lnTo>
                  <a:pt x="6464" y="1574"/>
                </a:lnTo>
                <a:lnTo>
                  <a:pt x="6464" y="1570"/>
                </a:lnTo>
                <a:lnTo>
                  <a:pt x="6462" y="1568"/>
                </a:lnTo>
                <a:lnTo>
                  <a:pt x="6460" y="1568"/>
                </a:lnTo>
                <a:lnTo>
                  <a:pt x="6456" y="1572"/>
                </a:lnTo>
                <a:lnTo>
                  <a:pt x="6450" y="1572"/>
                </a:lnTo>
                <a:lnTo>
                  <a:pt x="6444" y="1574"/>
                </a:lnTo>
                <a:lnTo>
                  <a:pt x="6442" y="1576"/>
                </a:lnTo>
                <a:lnTo>
                  <a:pt x="6442" y="1578"/>
                </a:lnTo>
                <a:lnTo>
                  <a:pt x="6448" y="1578"/>
                </a:lnTo>
                <a:lnTo>
                  <a:pt x="6460" y="1576"/>
                </a:lnTo>
                <a:close/>
                <a:moveTo>
                  <a:pt x="6456" y="1592"/>
                </a:moveTo>
                <a:lnTo>
                  <a:pt x="6456" y="1592"/>
                </a:lnTo>
                <a:lnTo>
                  <a:pt x="6468" y="1588"/>
                </a:lnTo>
                <a:lnTo>
                  <a:pt x="6474" y="1586"/>
                </a:lnTo>
                <a:lnTo>
                  <a:pt x="6476" y="1586"/>
                </a:lnTo>
                <a:lnTo>
                  <a:pt x="6476" y="1582"/>
                </a:lnTo>
                <a:lnTo>
                  <a:pt x="6472" y="1582"/>
                </a:lnTo>
                <a:lnTo>
                  <a:pt x="6470" y="1582"/>
                </a:lnTo>
                <a:lnTo>
                  <a:pt x="6470" y="1580"/>
                </a:lnTo>
                <a:lnTo>
                  <a:pt x="6470" y="1578"/>
                </a:lnTo>
                <a:lnTo>
                  <a:pt x="6468" y="1578"/>
                </a:lnTo>
                <a:lnTo>
                  <a:pt x="6464" y="1580"/>
                </a:lnTo>
                <a:lnTo>
                  <a:pt x="6452" y="1584"/>
                </a:lnTo>
                <a:lnTo>
                  <a:pt x="6444" y="1586"/>
                </a:lnTo>
                <a:lnTo>
                  <a:pt x="6442" y="1588"/>
                </a:lnTo>
                <a:lnTo>
                  <a:pt x="6442" y="1592"/>
                </a:lnTo>
                <a:lnTo>
                  <a:pt x="6446" y="1594"/>
                </a:lnTo>
                <a:lnTo>
                  <a:pt x="6456" y="1592"/>
                </a:lnTo>
                <a:close/>
                <a:moveTo>
                  <a:pt x="6428" y="1610"/>
                </a:moveTo>
                <a:lnTo>
                  <a:pt x="6428" y="1610"/>
                </a:lnTo>
                <a:lnTo>
                  <a:pt x="6430" y="1612"/>
                </a:lnTo>
                <a:lnTo>
                  <a:pt x="6432" y="1612"/>
                </a:lnTo>
                <a:lnTo>
                  <a:pt x="6436" y="1612"/>
                </a:lnTo>
                <a:lnTo>
                  <a:pt x="6436" y="1608"/>
                </a:lnTo>
                <a:lnTo>
                  <a:pt x="6434" y="1606"/>
                </a:lnTo>
                <a:lnTo>
                  <a:pt x="6430" y="1606"/>
                </a:lnTo>
                <a:lnTo>
                  <a:pt x="6428" y="1608"/>
                </a:lnTo>
                <a:lnTo>
                  <a:pt x="6428" y="1610"/>
                </a:lnTo>
                <a:close/>
                <a:moveTo>
                  <a:pt x="6418" y="1622"/>
                </a:moveTo>
                <a:lnTo>
                  <a:pt x="6418" y="1622"/>
                </a:lnTo>
                <a:lnTo>
                  <a:pt x="6418" y="1620"/>
                </a:lnTo>
                <a:lnTo>
                  <a:pt x="6418" y="1618"/>
                </a:lnTo>
                <a:lnTo>
                  <a:pt x="6414" y="1616"/>
                </a:lnTo>
                <a:lnTo>
                  <a:pt x="6412" y="1618"/>
                </a:lnTo>
                <a:lnTo>
                  <a:pt x="6410" y="1618"/>
                </a:lnTo>
                <a:lnTo>
                  <a:pt x="6408" y="1618"/>
                </a:lnTo>
                <a:lnTo>
                  <a:pt x="6406" y="1618"/>
                </a:lnTo>
                <a:lnTo>
                  <a:pt x="6404" y="1620"/>
                </a:lnTo>
                <a:lnTo>
                  <a:pt x="6404" y="1622"/>
                </a:lnTo>
                <a:lnTo>
                  <a:pt x="6408" y="1622"/>
                </a:lnTo>
                <a:lnTo>
                  <a:pt x="6418" y="1622"/>
                </a:lnTo>
                <a:close/>
                <a:moveTo>
                  <a:pt x="6384" y="1640"/>
                </a:moveTo>
                <a:lnTo>
                  <a:pt x="6384" y="1640"/>
                </a:lnTo>
                <a:lnTo>
                  <a:pt x="6382" y="1638"/>
                </a:lnTo>
                <a:lnTo>
                  <a:pt x="6378" y="1638"/>
                </a:lnTo>
                <a:lnTo>
                  <a:pt x="6374" y="1640"/>
                </a:lnTo>
                <a:lnTo>
                  <a:pt x="6374" y="1644"/>
                </a:lnTo>
                <a:lnTo>
                  <a:pt x="6376" y="1644"/>
                </a:lnTo>
                <a:lnTo>
                  <a:pt x="6380" y="1644"/>
                </a:lnTo>
                <a:lnTo>
                  <a:pt x="6384" y="1644"/>
                </a:lnTo>
                <a:lnTo>
                  <a:pt x="6386" y="1642"/>
                </a:lnTo>
                <a:lnTo>
                  <a:pt x="6384" y="1640"/>
                </a:lnTo>
                <a:close/>
                <a:moveTo>
                  <a:pt x="6346" y="1662"/>
                </a:moveTo>
                <a:lnTo>
                  <a:pt x="6346" y="1662"/>
                </a:lnTo>
                <a:lnTo>
                  <a:pt x="6344" y="1662"/>
                </a:lnTo>
                <a:lnTo>
                  <a:pt x="6342" y="1664"/>
                </a:lnTo>
                <a:lnTo>
                  <a:pt x="6340" y="1668"/>
                </a:lnTo>
                <a:lnTo>
                  <a:pt x="6340" y="1672"/>
                </a:lnTo>
                <a:lnTo>
                  <a:pt x="6344" y="1672"/>
                </a:lnTo>
                <a:lnTo>
                  <a:pt x="6348" y="1668"/>
                </a:lnTo>
                <a:lnTo>
                  <a:pt x="6350" y="1664"/>
                </a:lnTo>
                <a:lnTo>
                  <a:pt x="6348" y="1662"/>
                </a:lnTo>
                <a:lnTo>
                  <a:pt x="6346" y="1662"/>
                </a:lnTo>
                <a:close/>
                <a:moveTo>
                  <a:pt x="6336" y="1670"/>
                </a:moveTo>
                <a:lnTo>
                  <a:pt x="6336" y="1670"/>
                </a:lnTo>
                <a:lnTo>
                  <a:pt x="6332" y="1668"/>
                </a:lnTo>
                <a:lnTo>
                  <a:pt x="6330" y="1670"/>
                </a:lnTo>
                <a:lnTo>
                  <a:pt x="6328" y="1672"/>
                </a:lnTo>
                <a:lnTo>
                  <a:pt x="6330" y="1674"/>
                </a:lnTo>
                <a:lnTo>
                  <a:pt x="6332" y="1674"/>
                </a:lnTo>
                <a:lnTo>
                  <a:pt x="6336" y="1672"/>
                </a:lnTo>
                <a:lnTo>
                  <a:pt x="6336" y="1670"/>
                </a:lnTo>
                <a:close/>
                <a:moveTo>
                  <a:pt x="6302" y="1700"/>
                </a:moveTo>
                <a:lnTo>
                  <a:pt x="6302" y="1700"/>
                </a:lnTo>
                <a:lnTo>
                  <a:pt x="6306" y="1702"/>
                </a:lnTo>
                <a:lnTo>
                  <a:pt x="6310" y="1700"/>
                </a:lnTo>
                <a:lnTo>
                  <a:pt x="6312" y="1698"/>
                </a:lnTo>
                <a:lnTo>
                  <a:pt x="6312" y="1696"/>
                </a:lnTo>
                <a:lnTo>
                  <a:pt x="6308" y="1696"/>
                </a:lnTo>
                <a:lnTo>
                  <a:pt x="6302" y="1696"/>
                </a:lnTo>
                <a:lnTo>
                  <a:pt x="6300" y="1698"/>
                </a:lnTo>
                <a:lnTo>
                  <a:pt x="6302" y="1700"/>
                </a:lnTo>
                <a:close/>
                <a:moveTo>
                  <a:pt x="6302" y="1750"/>
                </a:moveTo>
                <a:lnTo>
                  <a:pt x="6302" y="1750"/>
                </a:lnTo>
                <a:lnTo>
                  <a:pt x="6306" y="1750"/>
                </a:lnTo>
                <a:lnTo>
                  <a:pt x="6306" y="1748"/>
                </a:lnTo>
                <a:lnTo>
                  <a:pt x="6306" y="1744"/>
                </a:lnTo>
                <a:lnTo>
                  <a:pt x="6304" y="1744"/>
                </a:lnTo>
                <a:lnTo>
                  <a:pt x="6300" y="1746"/>
                </a:lnTo>
                <a:lnTo>
                  <a:pt x="6300" y="1748"/>
                </a:lnTo>
                <a:lnTo>
                  <a:pt x="6302" y="1750"/>
                </a:lnTo>
                <a:close/>
                <a:moveTo>
                  <a:pt x="6330" y="1826"/>
                </a:moveTo>
                <a:lnTo>
                  <a:pt x="6330" y="1826"/>
                </a:lnTo>
                <a:lnTo>
                  <a:pt x="6332" y="1826"/>
                </a:lnTo>
                <a:lnTo>
                  <a:pt x="6334" y="1818"/>
                </a:lnTo>
                <a:lnTo>
                  <a:pt x="6334" y="1816"/>
                </a:lnTo>
                <a:lnTo>
                  <a:pt x="6334" y="1814"/>
                </a:lnTo>
                <a:lnTo>
                  <a:pt x="6330" y="1814"/>
                </a:lnTo>
                <a:lnTo>
                  <a:pt x="6324" y="1818"/>
                </a:lnTo>
                <a:lnTo>
                  <a:pt x="6320" y="1822"/>
                </a:lnTo>
                <a:lnTo>
                  <a:pt x="6318" y="1826"/>
                </a:lnTo>
                <a:lnTo>
                  <a:pt x="6320" y="1830"/>
                </a:lnTo>
                <a:lnTo>
                  <a:pt x="6322" y="1834"/>
                </a:lnTo>
                <a:lnTo>
                  <a:pt x="6328" y="1834"/>
                </a:lnTo>
                <a:lnTo>
                  <a:pt x="6328" y="1832"/>
                </a:lnTo>
                <a:lnTo>
                  <a:pt x="6326" y="1826"/>
                </a:lnTo>
                <a:lnTo>
                  <a:pt x="6324" y="1824"/>
                </a:lnTo>
                <a:lnTo>
                  <a:pt x="6326" y="1822"/>
                </a:lnTo>
                <a:lnTo>
                  <a:pt x="6330" y="1826"/>
                </a:lnTo>
                <a:close/>
                <a:moveTo>
                  <a:pt x="6316" y="1876"/>
                </a:moveTo>
                <a:lnTo>
                  <a:pt x="6316" y="1876"/>
                </a:lnTo>
                <a:lnTo>
                  <a:pt x="6318" y="1874"/>
                </a:lnTo>
                <a:lnTo>
                  <a:pt x="6318" y="1872"/>
                </a:lnTo>
                <a:lnTo>
                  <a:pt x="6318" y="1864"/>
                </a:lnTo>
                <a:lnTo>
                  <a:pt x="6316" y="1860"/>
                </a:lnTo>
                <a:lnTo>
                  <a:pt x="6314" y="1860"/>
                </a:lnTo>
                <a:lnTo>
                  <a:pt x="6314" y="1862"/>
                </a:lnTo>
                <a:lnTo>
                  <a:pt x="6314" y="1872"/>
                </a:lnTo>
                <a:lnTo>
                  <a:pt x="6314" y="1874"/>
                </a:lnTo>
                <a:lnTo>
                  <a:pt x="6316" y="1876"/>
                </a:lnTo>
                <a:close/>
                <a:moveTo>
                  <a:pt x="6314" y="1844"/>
                </a:moveTo>
                <a:lnTo>
                  <a:pt x="6314" y="1846"/>
                </a:lnTo>
                <a:lnTo>
                  <a:pt x="6314" y="1844"/>
                </a:lnTo>
                <a:lnTo>
                  <a:pt x="6316" y="1840"/>
                </a:lnTo>
                <a:lnTo>
                  <a:pt x="6318" y="1836"/>
                </a:lnTo>
                <a:lnTo>
                  <a:pt x="6318" y="1838"/>
                </a:lnTo>
                <a:lnTo>
                  <a:pt x="6320" y="1838"/>
                </a:lnTo>
                <a:lnTo>
                  <a:pt x="6320" y="1840"/>
                </a:lnTo>
                <a:lnTo>
                  <a:pt x="6322" y="1840"/>
                </a:lnTo>
                <a:lnTo>
                  <a:pt x="6322" y="1838"/>
                </a:lnTo>
                <a:lnTo>
                  <a:pt x="6322" y="1836"/>
                </a:lnTo>
                <a:lnTo>
                  <a:pt x="6316" y="1830"/>
                </a:lnTo>
                <a:lnTo>
                  <a:pt x="6314" y="1830"/>
                </a:lnTo>
                <a:lnTo>
                  <a:pt x="6312" y="1834"/>
                </a:lnTo>
                <a:lnTo>
                  <a:pt x="6314" y="1844"/>
                </a:lnTo>
                <a:close/>
                <a:moveTo>
                  <a:pt x="6308" y="1808"/>
                </a:moveTo>
                <a:lnTo>
                  <a:pt x="6308" y="1808"/>
                </a:lnTo>
                <a:lnTo>
                  <a:pt x="6310" y="1808"/>
                </a:lnTo>
                <a:lnTo>
                  <a:pt x="6312" y="1806"/>
                </a:lnTo>
                <a:lnTo>
                  <a:pt x="6312" y="1802"/>
                </a:lnTo>
                <a:lnTo>
                  <a:pt x="6308" y="1792"/>
                </a:lnTo>
                <a:lnTo>
                  <a:pt x="6306" y="1792"/>
                </a:lnTo>
                <a:lnTo>
                  <a:pt x="6306" y="1798"/>
                </a:lnTo>
                <a:lnTo>
                  <a:pt x="6306" y="1804"/>
                </a:lnTo>
                <a:lnTo>
                  <a:pt x="6308" y="1806"/>
                </a:lnTo>
                <a:lnTo>
                  <a:pt x="6308" y="1808"/>
                </a:lnTo>
                <a:close/>
                <a:moveTo>
                  <a:pt x="6314" y="1792"/>
                </a:moveTo>
                <a:lnTo>
                  <a:pt x="6314" y="1792"/>
                </a:lnTo>
                <a:lnTo>
                  <a:pt x="6310" y="1786"/>
                </a:lnTo>
                <a:lnTo>
                  <a:pt x="6308" y="1784"/>
                </a:lnTo>
                <a:lnTo>
                  <a:pt x="6306" y="1784"/>
                </a:lnTo>
                <a:lnTo>
                  <a:pt x="6310" y="1792"/>
                </a:lnTo>
                <a:lnTo>
                  <a:pt x="6312" y="1792"/>
                </a:lnTo>
                <a:lnTo>
                  <a:pt x="6314" y="1792"/>
                </a:lnTo>
                <a:close/>
                <a:moveTo>
                  <a:pt x="6304" y="1772"/>
                </a:moveTo>
                <a:lnTo>
                  <a:pt x="6304" y="1772"/>
                </a:lnTo>
                <a:lnTo>
                  <a:pt x="6300" y="1772"/>
                </a:lnTo>
                <a:lnTo>
                  <a:pt x="6302" y="1774"/>
                </a:lnTo>
                <a:lnTo>
                  <a:pt x="6308" y="1780"/>
                </a:lnTo>
                <a:lnTo>
                  <a:pt x="6310" y="1780"/>
                </a:lnTo>
                <a:lnTo>
                  <a:pt x="6310" y="1778"/>
                </a:lnTo>
                <a:lnTo>
                  <a:pt x="6308" y="1776"/>
                </a:lnTo>
                <a:lnTo>
                  <a:pt x="6304" y="1772"/>
                </a:lnTo>
                <a:close/>
                <a:moveTo>
                  <a:pt x="6046" y="2400"/>
                </a:moveTo>
                <a:lnTo>
                  <a:pt x="6046" y="2400"/>
                </a:lnTo>
                <a:lnTo>
                  <a:pt x="6054" y="2404"/>
                </a:lnTo>
                <a:lnTo>
                  <a:pt x="6060" y="2406"/>
                </a:lnTo>
                <a:lnTo>
                  <a:pt x="6064" y="2402"/>
                </a:lnTo>
                <a:lnTo>
                  <a:pt x="6064" y="2400"/>
                </a:lnTo>
                <a:lnTo>
                  <a:pt x="6060" y="2396"/>
                </a:lnTo>
                <a:lnTo>
                  <a:pt x="6056" y="2396"/>
                </a:lnTo>
                <a:lnTo>
                  <a:pt x="6052" y="2398"/>
                </a:lnTo>
                <a:lnTo>
                  <a:pt x="6046" y="2400"/>
                </a:lnTo>
                <a:close/>
                <a:moveTo>
                  <a:pt x="5812" y="1988"/>
                </a:moveTo>
                <a:lnTo>
                  <a:pt x="5812" y="1988"/>
                </a:lnTo>
                <a:lnTo>
                  <a:pt x="5810" y="1988"/>
                </a:lnTo>
                <a:lnTo>
                  <a:pt x="5808" y="1988"/>
                </a:lnTo>
                <a:lnTo>
                  <a:pt x="5808" y="1996"/>
                </a:lnTo>
                <a:lnTo>
                  <a:pt x="5810" y="2002"/>
                </a:lnTo>
                <a:lnTo>
                  <a:pt x="5810" y="2006"/>
                </a:lnTo>
                <a:lnTo>
                  <a:pt x="5812" y="2006"/>
                </a:lnTo>
                <a:lnTo>
                  <a:pt x="5814" y="2004"/>
                </a:lnTo>
                <a:lnTo>
                  <a:pt x="5814" y="2002"/>
                </a:lnTo>
                <a:lnTo>
                  <a:pt x="5812" y="1998"/>
                </a:lnTo>
                <a:lnTo>
                  <a:pt x="5812" y="1996"/>
                </a:lnTo>
                <a:lnTo>
                  <a:pt x="5816" y="1994"/>
                </a:lnTo>
                <a:lnTo>
                  <a:pt x="5816" y="1992"/>
                </a:lnTo>
                <a:lnTo>
                  <a:pt x="5814" y="1988"/>
                </a:lnTo>
                <a:lnTo>
                  <a:pt x="5812" y="1988"/>
                </a:lnTo>
                <a:close/>
                <a:moveTo>
                  <a:pt x="5874" y="2066"/>
                </a:moveTo>
                <a:lnTo>
                  <a:pt x="5874" y="2066"/>
                </a:lnTo>
                <a:lnTo>
                  <a:pt x="5870" y="2068"/>
                </a:lnTo>
                <a:lnTo>
                  <a:pt x="5866" y="2074"/>
                </a:lnTo>
                <a:lnTo>
                  <a:pt x="5862" y="2080"/>
                </a:lnTo>
                <a:lnTo>
                  <a:pt x="5864" y="2084"/>
                </a:lnTo>
                <a:lnTo>
                  <a:pt x="5864" y="2086"/>
                </a:lnTo>
                <a:lnTo>
                  <a:pt x="5868" y="2084"/>
                </a:lnTo>
                <a:lnTo>
                  <a:pt x="5872" y="2076"/>
                </a:lnTo>
                <a:lnTo>
                  <a:pt x="5876" y="2068"/>
                </a:lnTo>
                <a:lnTo>
                  <a:pt x="5876" y="2066"/>
                </a:lnTo>
                <a:lnTo>
                  <a:pt x="5874" y="2066"/>
                </a:lnTo>
                <a:close/>
                <a:moveTo>
                  <a:pt x="5978" y="1898"/>
                </a:moveTo>
                <a:lnTo>
                  <a:pt x="5978" y="1898"/>
                </a:lnTo>
                <a:lnTo>
                  <a:pt x="5980" y="1898"/>
                </a:lnTo>
                <a:lnTo>
                  <a:pt x="5978" y="1894"/>
                </a:lnTo>
                <a:lnTo>
                  <a:pt x="5974" y="1890"/>
                </a:lnTo>
                <a:lnTo>
                  <a:pt x="5972" y="1888"/>
                </a:lnTo>
                <a:lnTo>
                  <a:pt x="5970" y="1890"/>
                </a:lnTo>
                <a:lnTo>
                  <a:pt x="5972" y="1894"/>
                </a:lnTo>
                <a:lnTo>
                  <a:pt x="5974" y="1898"/>
                </a:lnTo>
                <a:lnTo>
                  <a:pt x="5978" y="1898"/>
                </a:lnTo>
                <a:close/>
                <a:moveTo>
                  <a:pt x="5986" y="1894"/>
                </a:moveTo>
                <a:lnTo>
                  <a:pt x="5986" y="1894"/>
                </a:lnTo>
                <a:lnTo>
                  <a:pt x="5986" y="1896"/>
                </a:lnTo>
                <a:lnTo>
                  <a:pt x="5986" y="1898"/>
                </a:lnTo>
                <a:lnTo>
                  <a:pt x="5986" y="1900"/>
                </a:lnTo>
                <a:lnTo>
                  <a:pt x="5988" y="1900"/>
                </a:lnTo>
                <a:lnTo>
                  <a:pt x="5990" y="1900"/>
                </a:lnTo>
                <a:lnTo>
                  <a:pt x="5990" y="1898"/>
                </a:lnTo>
                <a:lnTo>
                  <a:pt x="5988" y="1896"/>
                </a:lnTo>
                <a:lnTo>
                  <a:pt x="5986" y="1894"/>
                </a:lnTo>
                <a:close/>
                <a:moveTo>
                  <a:pt x="6004" y="1864"/>
                </a:moveTo>
                <a:lnTo>
                  <a:pt x="6004" y="1864"/>
                </a:lnTo>
                <a:lnTo>
                  <a:pt x="6002" y="1864"/>
                </a:lnTo>
                <a:lnTo>
                  <a:pt x="6000" y="1864"/>
                </a:lnTo>
                <a:lnTo>
                  <a:pt x="5998" y="1864"/>
                </a:lnTo>
                <a:lnTo>
                  <a:pt x="5996" y="1868"/>
                </a:lnTo>
                <a:lnTo>
                  <a:pt x="5996" y="1870"/>
                </a:lnTo>
                <a:lnTo>
                  <a:pt x="5998" y="1870"/>
                </a:lnTo>
                <a:lnTo>
                  <a:pt x="6002" y="1868"/>
                </a:lnTo>
                <a:lnTo>
                  <a:pt x="6004" y="1868"/>
                </a:lnTo>
                <a:lnTo>
                  <a:pt x="6006" y="1866"/>
                </a:lnTo>
                <a:lnTo>
                  <a:pt x="6006" y="1864"/>
                </a:lnTo>
                <a:lnTo>
                  <a:pt x="6004" y="1864"/>
                </a:lnTo>
                <a:close/>
                <a:moveTo>
                  <a:pt x="5996" y="1876"/>
                </a:moveTo>
                <a:lnTo>
                  <a:pt x="5996" y="1876"/>
                </a:lnTo>
                <a:lnTo>
                  <a:pt x="5998" y="1878"/>
                </a:lnTo>
                <a:lnTo>
                  <a:pt x="6002" y="1878"/>
                </a:lnTo>
                <a:lnTo>
                  <a:pt x="6000" y="1874"/>
                </a:lnTo>
                <a:lnTo>
                  <a:pt x="5998" y="1874"/>
                </a:lnTo>
                <a:lnTo>
                  <a:pt x="5996" y="1876"/>
                </a:lnTo>
                <a:close/>
                <a:moveTo>
                  <a:pt x="5990" y="1868"/>
                </a:moveTo>
                <a:lnTo>
                  <a:pt x="5990" y="1868"/>
                </a:lnTo>
                <a:lnTo>
                  <a:pt x="5990" y="1862"/>
                </a:lnTo>
                <a:lnTo>
                  <a:pt x="5988" y="1860"/>
                </a:lnTo>
                <a:lnTo>
                  <a:pt x="5984" y="1860"/>
                </a:lnTo>
                <a:lnTo>
                  <a:pt x="5984" y="1862"/>
                </a:lnTo>
                <a:lnTo>
                  <a:pt x="5986" y="1866"/>
                </a:lnTo>
                <a:lnTo>
                  <a:pt x="5990" y="1868"/>
                </a:lnTo>
                <a:close/>
                <a:moveTo>
                  <a:pt x="6040" y="1804"/>
                </a:moveTo>
                <a:lnTo>
                  <a:pt x="6040" y="1804"/>
                </a:lnTo>
                <a:lnTo>
                  <a:pt x="6040" y="1806"/>
                </a:lnTo>
                <a:lnTo>
                  <a:pt x="6042" y="1806"/>
                </a:lnTo>
                <a:lnTo>
                  <a:pt x="6044" y="1806"/>
                </a:lnTo>
                <a:lnTo>
                  <a:pt x="6046" y="1808"/>
                </a:lnTo>
                <a:lnTo>
                  <a:pt x="6048" y="1810"/>
                </a:lnTo>
                <a:lnTo>
                  <a:pt x="6050" y="1808"/>
                </a:lnTo>
                <a:lnTo>
                  <a:pt x="6052" y="1806"/>
                </a:lnTo>
                <a:lnTo>
                  <a:pt x="6054" y="1808"/>
                </a:lnTo>
                <a:lnTo>
                  <a:pt x="6056" y="1808"/>
                </a:lnTo>
                <a:lnTo>
                  <a:pt x="6056" y="1812"/>
                </a:lnTo>
                <a:lnTo>
                  <a:pt x="6054" y="1816"/>
                </a:lnTo>
                <a:lnTo>
                  <a:pt x="6052" y="1824"/>
                </a:lnTo>
                <a:lnTo>
                  <a:pt x="6052" y="1826"/>
                </a:lnTo>
                <a:lnTo>
                  <a:pt x="6054" y="1828"/>
                </a:lnTo>
                <a:lnTo>
                  <a:pt x="6056" y="1830"/>
                </a:lnTo>
                <a:lnTo>
                  <a:pt x="6056" y="1826"/>
                </a:lnTo>
                <a:lnTo>
                  <a:pt x="6058" y="1818"/>
                </a:lnTo>
                <a:lnTo>
                  <a:pt x="6060" y="1814"/>
                </a:lnTo>
                <a:lnTo>
                  <a:pt x="6060" y="1806"/>
                </a:lnTo>
                <a:lnTo>
                  <a:pt x="6058" y="1804"/>
                </a:lnTo>
                <a:lnTo>
                  <a:pt x="6060" y="1802"/>
                </a:lnTo>
                <a:lnTo>
                  <a:pt x="6064" y="1792"/>
                </a:lnTo>
                <a:lnTo>
                  <a:pt x="6064" y="1790"/>
                </a:lnTo>
                <a:lnTo>
                  <a:pt x="6062" y="1790"/>
                </a:lnTo>
                <a:lnTo>
                  <a:pt x="6060" y="1792"/>
                </a:lnTo>
                <a:lnTo>
                  <a:pt x="6060" y="1790"/>
                </a:lnTo>
                <a:lnTo>
                  <a:pt x="6058" y="1788"/>
                </a:lnTo>
                <a:lnTo>
                  <a:pt x="6058" y="1786"/>
                </a:lnTo>
                <a:lnTo>
                  <a:pt x="6056" y="1790"/>
                </a:lnTo>
                <a:lnTo>
                  <a:pt x="6054" y="1790"/>
                </a:lnTo>
                <a:lnTo>
                  <a:pt x="6054" y="1788"/>
                </a:lnTo>
                <a:lnTo>
                  <a:pt x="6054" y="1780"/>
                </a:lnTo>
                <a:lnTo>
                  <a:pt x="6054" y="1778"/>
                </a:lnTo>
                <a:lnTo>
                  <a:pt x="6052" y="1778"/>
                </a:lnTo>
                <a:lnTo>
                  <a:pt x="6048" y="1780"/>
                </a:lnTo>
                <a:lnTo>
                  <a:pt x="6042" y="1786"/>
                </a:lnTo>
                <a:lnTo>
                  <a:pt x="6042" y="1788"/>
                </a:lnTo>
                <a:lnTo>
                  <a:pt x="6050" y="1792"/>
                </a:lnTo>
                <a:lnTo>
                  <a:pt x="6052" y="1794"/>
                </a:lnTo>
                <a:lnTo>
                  <a:pt x="6052" y="1796"/>
                </a:lnTo>
                <a:lnTo>
                  <a:pt x="6050" y="1798"/>
                </a:lnTo>
                <a:lnTo>
                  <a:pt x="6046" y="1800"/>
                </a:lnTo>
                <a:lnTo>
                  <a:pt x="6042" y="1800"/>
                </a:lnTo>
                <a:lnTo>
                  <a:pt x="6040" y="1802"/>
                </a:lnTo>
                <a:lnTo>
                  <a:pt x="6040" y="1804"/>
                </a:lnTo>
                <a:close/>
                <a:moveTo>
                  <a:pt x="6064" y="1778"/>
                </a:moveTo>
                <a:lnTo>
                  <a:pt x="6064" y="1778"/>
                </a:lnTo>
                <a:lnTo>
                  <a:pt x="6066" y="1776"/>
                </a:lnTo>
                <a:lnTo>
                  <a:pt x="6066" y="1774"/>
                </a:lnTo>
                <a:lnTo>
                  <a:pt x="6066" y="1772"/>
                </a:lnTo>
                <a:lnTo>
                  <a:pt x="6064" y="1770"/>
                </a:lnTo>
                <a:lnTo>
                  <a:pt x="6062" y="1772"/>
                </a:lnTo>
                <a:lnTo>
                  <a:pt x="6060" y="1776"/>
                </a:lnTo>
                <a:lnTo>
                  <a:pt x="6058" y="1780"/>
                </a:lnTo>
                <a:lnTo>
                  <a:pt x="6060" y="1784"/>
                </a:lnTo>
                <a:lnTo>
                  <a:pt x="6062" y="1786"/>
                </a:lnTo>
                <a:lnTo>
                  <a:pt x="6062" y="1784"/>
                </a:lnTo>
                <a:lnTo>
                  <a:pt x="6064" y="1780"/>
                </a:lnTo>
                <a:lnTo>
                  <a:pt x="6064" y="1778"/>
                </a:lnTo>
                <a:close/>
                <a:moveTo>
                  <a:pt x="6072" y="1764"/>
                </a:moveTo>
                <a:lnTo>
                  <a:pt x="6072" y="1764"/>
                </a:lnTo>
                <a:lnTo>
                  <a:pt x="6070" y="1764"/>
                </a:lnTo>
                <a:lnTo>
                  <a:pt x="6068" y="1768"/>
                </a:lnTo>
                <a:lnTo>
                  <a:pt x="6068" y="1770"/>
                </a:lnTo>
                <a:lnTo>
                  <a:pt x="6070" y="1772"/>
                </a:lnTo>
                <a:lnTo>
                  <a:pt x="6072" y="1772"/>
                </a:lnTo>
                <a:lnTo>
                  <a:pt x="6074" y="1768"/>
                </a:lnTo>
                <a:lnTo>
                  <a:pt x="6074" y="1766"/>
                </a:lnTo>
                <a:lnTo>
                  <a:pt x="6072" y="1764"/>
                </a:lnTo>
                <a:close/>
                <a:moveTo>
                  <a:pt x="5808" y="1678"/>
                </a:moveTo>
                <a:lnTo>
                  <a:pt x="5808" y="1678"/>
                </a:lnTo>
                <a:lnTo>
                  <a:pt x="5808" y="1680"/>
                </a:lnTo>
                <a:lnTo>
                  <a:pt x="5816" y="1686"/>
                </a:lnTo>
                <a:lnTo>
                  <a:pt x="5820" y="1686"/>
                </a:lnTo>
                <a:lnTo>
                  <a:pt x="5822" y="1686"/>
                </a:lnTo>
                <a:lnTo>
                  <a:pt x="5822" y="1684"/>
                </a:lnTo>
                <a:lnTo>
                  <a:pt x="5820" y="1680"/>
                </a:lnTo>
                <a:lnTo>
                  <a:pt x="5816" y="1676"/>
                </a:lnTo>
                <a:lnTo>
                  <a:pt x="5814" y="1676"/>
                </a:lnTo>
                <a:lnTo>
                  <a:pt x="5808" y="1678"/>
                </a:lnTo>
                <a:close/>
                <a:moveTo>
                  <a:pt x="5838" y="1702"/>
                </a:moveTo>
                <a:lnTo>
                  <a:pt x="5838" y="1702"/>
                </a:lnTo>
                <a:lnTo>
                  <a:pt x="5842" y="1704"/>
                </a:lnTo>
                <a:lnTo>
                  <a:pt x="5844" y="1702"/>
                </a:lnTo>
                <a:lnTo>
                  <a:pt x="5842" y="1700"/>
                </a:lnTo>
                <a:lnTo>
                  <a:pt x="5838" y="1696"/>
                </a:lnTo>
                <a:lnTo>
                  <a:pt x="5834" y="1694"/>
                </a:lnTo>
                <a:lnTo>
                  <a:pt x="5832" y="1694"/>
                </a:lnTo>
                <a:lnTo>
                  <a:pt x="5832" y="1696"/>
                </a:lnTo>
                <a:lnTo>
                  <a:pt x="5834" y="1700"/>
                </a:lnTo>
                <a:lnTo>
                  <a:pt x="5838" y="1702"/>
                </a:lnTo>
                <a:close/>
                <a:moveTo>
                  <a:pt x="5830" y="1712"/>
                </a:moveTo>
                <a:lnTo>
                  <a:pt x="5830" y="1712"/>
                </a:lnTo>
                <a:lnTo>
                  <a:pt x="5830" y="1716"/>
                </a:lnTo>
                <a:lnTo>
                  <a:pt x="5830" y="1718"/>
                </a:lnTo>
                <a:lnTo>
                  <a:pt x="5836" y="1728"/>
                </a:lnTo>
                <a:lnTo>
                  <a:pt x="5840" y="1730"/>
                </a:lnTo>
                <a:lnTo>
                  <a:pt x="5842" y="1730"/>
                </a:lnTo>
                <a:lnTo>
                  <a:pt x="5842" y="1728"/>
                </a:lnTo>
                <a:lnTo>
                  <a:pt x="5840" y="1726"/>
                </a:lnTo>
                <a:lnTo>
                  <a:pt x="5840" y="1722"/>
                </a:lnTo>
                <a:lnTo>
                  <a:pt x="5838" y="1718"/>
                </a:lnTo>
                <a:lnTo>
                  <a:pt x="5836" y="1716"/>
                </a:lnTo>
                <a:lnTo>
                  <a:pt x="5832" y="1714"/>
                </a:lnTo>
                <a:lnTo>
                  <a:pt x="5832" y="1712"/>
                </a:lnTo>
                <a:lnTo>
                  <a:pt x="5830" y="1712"/>
                </a:lnTo>
                <a:close/>
                <a:moveTo>
                  <a:pt x="5818" y="1668"/>
                </a:moveTo>
                <a:lnTo>
                  <a:pt x="5818" y="1668"/>
                </a:lnTo>
                <a:lnTo>
                  <a:pt x="5820" y="1670"/>
                </a:lnTo>
                <a:lnTo>
                  <a:pt x="5818" y="1672"/>
                </a:lnTo>
                <a:lnTo>
                  <a:pt x="5818" y="1674"/>
                </a:lnTo>
                <a:lnTo>
                  <a:pt x="5822" y="1678"/>
                </a:lnTo>
                <a:lnTo>
                  <a:pt x="5824" y="1678"/>
                </a:lnTo>
                <a:lnTo>
                  <a:pt x="5826" y="1678"/>
                </a:lnTo>
                <a:lnTo>
                  <a:pt x="5828" y="1682"/>
                </a:lnTo>
                <a:lnTo>
                  <a:pt x="5834" y="1688"/>
                </a:lnTo>
                <a:lnTo>
                  <a:pt x="5838" y="1692"/>
                </a:lnTo>
                <a:lnTo>
                  <a:pt x="5840" y="1692"/>
                </a:lnTo>
                <a:lnTo>
                  <a:pt x="5838" y="1688"/>
                </a:lnTo>
                <a:lnTo>
                  <a:pt x="5836" y="1682"/>
                </a:lnTo>
                <a:lnTo>
                  <a:pt x="5832" y="1676"/>
                </a:lnTo>
                <a:lnTo>
                  <a:pt x="5830" y="1676"/>
                </a:lnTo>
                <a:lnTo>
                  <a:pt x="5828" y="1674"/>
                </a:lnTo>
                <a:lnTo>
                  <a:pt x="5826" y="1672"/>
                </a:lnTo>
                <a:lnTo>
                  <a:pt x="5824" y="1668"/>
                </a:lnTo>
                <a:lnTo>
                  <a:pt x="5820" y="1666"/>
                </a:lnTo>
                <a:lnTo>
                  <a:pt x="5818" y="1666"/>
                </a:lnTo>
                <a:lnTo>
                  <a:pt x="5818" y="1668"/>
                </a:lnTo>
                <a:close/>
                <a:moveTo>
                  <a:pt x="5830" y="1664"/>
                </a:moveTo>
                <a:lnTo>
                  <a:pt x="5830" y="1664"/>
                </a:lnTo>
                <a:lnTo>
                  <a:pt x="5826" y="1664"/>
                </a:lnTo>
                <a:lnTo>
                  <a:pt x="5828" y="1668"/>
                </a:lnTo>
                <a:lnTo>
                  <a:pt x="5832" y="1674"/>
                </a:lnTo>
                <a:lnTo>
                  <a:pt x="5838" y="1680"/>
                </a:lnTo>
                <a:lnTo>
                  <a:pt x="5842" y="1682"/>
                </a:lnTo>
                <a:lnTo>
                  <a:pt x="5844" y="1680"/>
                </a:lnTo>
                <a:lnTo>
                  <a:pt x="5846" y="1678"/>
                </a:lnTo>
                <a:lnTo>
                  <a:pt x="5844" y="1676"/>
                </a:lnTo>
                <a:lnTo>
                  <a:pt x="5842" y="1676"/>
                </a:lnTo>
                <a:lnTo>
                  <a:pt x="5844" y="1674"/>
                </a:lnTo>
                <a:lnTo>
                  <a:pt x="5842" y="1672"/>
                </a:lnTo>
                <a:lnTo>
                  <a:pt x="5840" y="1672"/>
                </a:lnTo>
                <a:lnTo>
                  <a:pt x="5838" y="1670"/>
                </a:lnTo>
                <a:lnTo>
                  <a:pt x="5838" y="1668"/>
                </a:lnTo>
                <a:lnTo>
                  <a:pt x="5836" y="1668"/>
                </a:lnTo>
                <a:lnTo>
                  <a:pt x="5834" y="1666"/>
                </a:lnTo>
                <a:lnTo>
                  <a:pt x="5832" y="1664"/>
                </a:lnTo>
                <a:lnTo>
                  <a:pt x="5830" y="1664"/>
                </a:lnTo>
                <a:close/>
                <a:moveTo>
                  <a:pt x="5848" y="1674"/>
                </a:moveTo>
                <a:lnTo>
                  <a:pt x="5848" y="1676"/>
                </a:lnTo>
                <a:lnTo>
                  <a:pt x="5850" y="1674"/>
                </a:lnTo>
                <a:lnTo>
                  <a:pt x="5852" y="1674"/>
                </a:lnTo>
                <a:lnTo>
                  <a:pt x="5854" y="1674"/>
                </a:lnTo>
                <a:lnTo>
                  <a:pt x="5856" y="1672"/>
                </a:lnTo>
                <a:lnTo>
                  <a:pt x="5856" y="1670"/>
                </a:lnTo>
                <a:lnTo>
                  <a:pt x="5852" y="1668"/>
                </a:lnTo>
                <a:lnTo>
                  <a:pt x="5848" y="1664"/>
                </a:lnTo>
                <a:lnTo>
                  <a:pt x="5848" y="1666"/>
                </a:lnTo>
                <a:lnTo>
                  <a:pt x="5848" y="1668"/>
                </a:lnTo>
                <a:lnTo>
                  <a:pt x="5848" y="1670"/>
                </a:lnTo>
                <a:lnTo>
                  <a:pt x="5848" y="1672"/>
                </a:lnTo>
                <a:lnTo>
                  <a:pt x="5848" y="1674"/>
                </a:lnTo>
                <a:close/>
                <a:moveTo>
                  <a:pt x="5844" y="1662"/>
                </a:moveTo>
                <a:lnTo>
                  <a:pt x="5844" y="1662"/>
                </a:lnTo>
                <a:lnTo>
                  <a:pt x="5844" y="1666"/>
                </a:lnTo>
                <a:lnTo>
                  <a:pt x="5844" y="1668"/>
                </a:lnTo>
                <a:lnTo>
                  <a:pt x="5846" y="1670"/>
                </a:lnTo>
                <a:lnTo>
                  <a:pt x="5846" y="1664"/>
                </a:lnTo>
                <a:lnTo>
                  <a:pt x="5844" y="1662"/>
                </a:lnTo>
                <a:close/>
                <a:moveTo>
                  <a:pt x="5858" y="1670"/>
                </a:moveTo>
                <a:lnTo>
                  <a:pt x="5858" y="1670"/>
                </a:lnTo>
                <a:lnTo>
                  <a:pt x="5860" y="1668"/>
                </a:lnTo>
                <a:lnTo>
                  <a:pt x="5860" y="1666"/>
                </a:lnTo>
                <a:lnTo>
                  <a:pt x="5858" y="1666"/>
                </a:lnTo>
                <a:lnTo>
                  <a:pt x="5858" y="1668"/>
                </a:lnTo>
                <a:lnTo>
                  <a:pt x="5858" y="1670"/>
                </a:lnTo>
                <a:close/>
                <a:moveTo>
                  <a:pt x="6210" y="3036"/>
                </a:moveTo>
                <a:lnTo>
                  <a:pt x="6210" y="3036"/>
                </a:lnTo>
                <a:lnTo>
                  <a:pt x="6214" y="3034"/>
                </a:lnTo>
                <a:lnTo>
                  <a:pt x="6218" y="3038"/>
                </a:lnTo>
                <a:lnTo>
                  <a:pt x="6220" y="3042"/>
                </a:lnTo>
                <a:lnTo>
                  <a:pt x="6226" y="3048"/>
                </a:lnTo>
                <a:lnTo>
                  <a:pt x="6230" y="3050"/>
                </a:lnTo>
                <a:lnTo>
                  <a:pt x="6232" y="3048"/>
                </a:lnTo>
                <a:lnTo>
                  <a:pt x="6238" y="3044"/>
                </a:lnTo>
                <a:lnTo>
                  <a:pt x="6246" y="3026"/>
                </a:lnTo>
                <a:lnTo>
                  <a:pt x="6248" y="3022"/>
                </a:lnTo>
                <a:lnTo>
                  <a:pt x="6242" y="3022"/>
                </a:lnTo>
                <a:lnTo>
                  <a:pt x="6238" y="3022"/>
                </a:lnTo>
                <a:lnTo>
                  <a:pt x="6234" y="3020"/>
                </a:lnTo>
                <a:lnTo>
                  <a:pt x="6234" y="3018"/>
                </a:lnTo>
                <a:lnTo>
                  <a:pt x="6232" y="3014"/>
                </a:lnTo>
                <a:lnTo>
                  <a:pt x="6228" y="3014"/>
                </a:lnTo>
                <a:lnTo>
                  <a:pt x="6222" y="3016"/>
                </a:lnTo>
                <a:lnTo>
                  <a:pt x="6216" y="3020"/>
                </a:lnTo>
                <a:lnTo>
                  <a:pt x="6206" y="3028"/>
                </a:lnTo>
                <a:lnTo>
                  <a:pt x="6202" y="3032"/>
                </a:lnTo>
                <a:lnTo>
                  <a:pt x="6204" y="3036"/>
                </a:lnTo>
                <a:lnTo>
                  <a:pt x="6204" y="3038"/>
                </a:lnTo>
                <a:lnTo>
                  <a:pt x="6210" y="3036"/>
                </a:lnTo>
                <a:close/>
                <a:moveTo>
                  <a:pt x="6272" y="3016"/>
                </a:moveTo>
                <a:lnTo>
                  <a:pt x="6272" y="3016"/>
                </a:lnTo>
                <a:lnTo>
                  <a:pt x="6278" y="3018"/>
                </a:lnTo>
                <a:lnTo>
                  <a:pt x="6280" y="3018"/>
                </a:lnTo>
                <a:lnTo>
                  <a:pt x="6280" y="3014"/>
                </a:lnTo>
                <a:lnTo>
                  <a:pt x="6278" y="3010"/>
                </a:lnTo>
                <a:lnTo>
                  <a:pt x="6278" y="3006"/>
                </a:lnTo>
                <a:lnTo>
                  <a:pt x="6276" y="3006"/>
                </a:lnTo>
                <a:lnTo>
                  <a:pt x="6268" y="3004"/>
                </a:lnTo>
                <a:lnTo>
                  <a:pt x="6262" y="3006"/>
                </a:lnTo>
                <a:lnTo>
                  <a:pt x="6260" y="3008"/>
                </a:lnTo>
                <a:lnTo>
                  <a:pt x="6260" y="3010"/>
                </a:lnTo>
                <a:lnTo>
                  <a:pt x="6262" y="3012"/>
                </a:lnTo>
                <a:lnTo>
                  <a:pt x="6264" y="3014"/>
                </a:lnTo>
                <a:lnTo>
                  <a:pt x="6268" y="3014"/>
                </a:lnTo>
                <a:lnTo>
                  <a:pt x="6272" y="3016"/>
                </a:lnTo>
                <a:close/>
                <a:moveTo>
                  <a:pt x="6168" y="3058"/>
                </a:moveTo>
                <a:lnTo>
                  <a:pt x="6168" y="3058"/>
                </a:lnTo>
                <a:lnTo>
                  <a:pt x="6166" y="3056"/>
                </a:lnTo>
                <a:lnTo>
                  <a:pt x="6164" y="3058"/>
                </a:lnTo>
                <a:lnTo>
                  <a:pt x="6158" y="3062"/>
                </a:lnTo>
                <a:lnTo>
                  <a:pt x="6154" y="3068"/>
                </a:lnTo>
                <a:lnTo>
                  <a:pt x="6154" y="3070"/>
                </a:lnTo>
                <a:lnTo>
                  <a:pt x="6156" y="3072"/>
                </a:lnTo>
                <a:lnTo>
                  <a:pt x="6158" y="3074"/>
                </a:lnTo>
                <a:lnTo>
                  <a:pt x="6160" y="3072"/>
                </a:lnTo>
                <a:lnTo>
                  <a:pt x="6166" y="3068"/>
                </a:lnTo>
                <a:lnTo>
                  <a:pt x="6170" y="3064"/>
                </a:lnTo>
                <a:lnTo>
                  <a:pt x="6170" y="3060"/>
                </a:lnTo>
                <a:lnTo>
                  <a:pt x="6168" y="3058"/>
                </a:lnTo>
                <a:close/>
                <a:moveTo>
                  <a:pt x="11926" y="5416"/>
                </a:moveTo>
                <a:lnTo>
                  <a:pt x="11926" y="5416"/>
                </a:lnTo>
                <a:lnTo>
                  <a:pt x="11940" y="5412"/>
                </a:lnTo>
                <a:lnTo>
                  <a:pt x="11942" y="5414"/>
                </a:lnTo>
                <a:lnTo>
                  <a:pt x="11942" y="5416"/>
                </a:lnTo>
                <a:lnTo>
                  <a:pt x="11944" y="5418"/>
                </a:lnTo>
                <a:lnTo>
                  <a:pt x="11948" y="5420"/>
                </a:lnTo>
                <a:lnTo>
                  <a:pt x="11954" y="5424"/>
                </a:lnTo>
                <a:lnTo>
                  <a:pt x="11966" y="5426"/>
                </a:lnTo>
                <a:lnTo>
                  <a:pt x="11978" y="5428"/>
                </a:lnTo>
                <a:lnTo>
                  <a:pt x="11988" y="5432"/>
                </a:lnTo>
                <a:lnTo>
                  <a:pt x="11994" y="5438"/>
                </a:lnTo>
                <a:lnTo>
                  <a:pt x="12000" y="5446"/>
                </a:lnTo>
                <a:lnTo>
                  <a:pt x="12010" y="5464"/>
                </a:lnTo>
                <a:lnTo>
                  <a:pt x="12018" y="5476"/>
                </a:lnTo>
                <a:lnTo>
                  <a:pt x="12028" y="5490"/>
                </a:lnTo>
                <a:lnTo>
                  <a:pt x="12044" y="5512"/>
                </a:lnTo>
                <a:lnTo>
                  <a:pt x="12050" y="5520"/>
                </a:lnTo>
                <a:lnTo>
                  <a:pt x="12056" y="5524"/>
                </a:lnTo>
                <a:lnTo>
                  <a:pt x="12062" y="5528"/>
                </a:lnTo>
                <a:lnTo>
                  <a:pt x="12072" y="5532"/>
                </a:lnTo>
                <a:lnTo>
                  <a:pt x="12102" y="5538"/>
                </a:lnTo>
                <a:lnTo>
                  <a:pt x="12120" y="5542"/>
                </a:lnTo>
                <a:lnTo>
                  <a:pt x="12132" y="5546"/>
                </a:lnTo>
                <a:lnTo>
                  <a:pt x="12140" y="5548"/>
                </a:lnTo>
                <a:lnTo>
                  <a:pt x="12146" y="5552"/>
                </a:lnTo>
                <a:lnTo>
                  <a:pt x="12154" y="5558"/>
                </a:lnTo>
                <a:lnTo>
                  <a:pt x="12158" y="5560"/>
                </a:lnTo>
                <a:lnTo>
                  <a:pt x="12164" y="5560"/>
                </a:lnTo>
                <a:lnTo>
                  <a:pt x="12170" y="5558"/>
                </a:lnTo>
                <a:lnTo>
                  <a:pt x="12176" y="5556"/>
                </a:lnTo>
                <a:lnTo>
                  <a:pt x="12182" y="5554"/>
                </a:lnTo>
                <a:lnTo>
                  <a:pt x="12184" y="5550"/>
                </a:lnTo>
                <a:lnTo>
                  <a:pt x="12186" y="5546"/>
                </a:lnTo>
                <a:lnTo>
                  <a:pt x="12182" y="5540"/>
                </a:lnTo>
                <a:lnTo>
                  <a:pt x="12178" y="5536"/>
                </a:lnTo>
                <a:lnTo>
                  <a:pt x="12168" y="5534"/>
                </a:lnTo>
                <a:lnTo>
                  <a:pt x="12152" y="5528"/>
                </a:lnTo>
                <a:lnTo>
                  <a:pt x="12144" y="5524"/>
                </a:lnTo>
                <a:lnTo>
                  <a:pt x="12142" y="5522"/>
                </a:lnTo>
                <a:lnTo>
                  <a:pt x="12142" y="5520"/>
                </a:lnTo>
                <a:lnTo>
                  <a:pt x="12146" y="5516"/>
                </a:lnTo>
                <a:lnTo>
                  <a:pt x="12148" y="5512"/>
                </a:lnTo>
                <a:lnTo>
                  <a:pt x="12150" y="5508"/>
                </a:lnTo>
                <a:lnTo>
                  <a:pt x="12146" y="5506"/>
                </a:lnTo>
                <a:lnTo>
                  <a:pt x="12134" y="5504"/>
                </a:lnTo>
                <a:lnTo>
                  <a:pt x="12124" y="5502"/>
                </a:lnTo>
                <a:lnTo>
                  <a:pt x="12120" y="5500"/>
                </a:lnTo>
                <a:lnTo>
                  <a:pt x="12120" y="5498"/>
                </a:lnTo>
                <a:lnTo>
                  <a:pt x="12120" y="5492"/>
                </a:lnTo>
                <a:lnTo>
                  <a:pt x="12122" y="5486"/>
                </a:lnTo>
                <a:lnTo>
                  <a:pt x="12124" y="5482"/>
                </a:lnTo>
                <a:lnTo>
                  <a:pt x="12124" y="5478"/>
                </a:lnTo>
                <a:lnTo>
                  <a:pt x="12118" y="5476"/>
                </a:lnTo>
                <a:lnTo>
                  <a:pt x="12108" y="5478"/>
                </a:lnTo>
                <a:lnTo>
                  <a:pt x="12102" y="5478"/>
                </a:lnTo>
                <a:lnTo>
                  <a:pt x="12098" y="5478"/>
                </a:lnTo>
                <a:lnTo>
                  <a:pt x="12092" y="5474"/>
                </a:lnTo>
                <a:lnTo>
                  <a:pt x="12086" y="5468"/>
                </a:lnTo>
                <a:lnTo>
                  <a:pt x="12084" y="5458"/>
                </a:lnTo>
                <a:lnTo>
                  <a:pt x="12078" y="5440"/>
                </a:lnTo>
                <a:lnTo>
                  <a:pt x="12074" y="5432"/>
                </a:lnTo>
                <a:lnTo>
                  <a:pt x="12070" y="5428"/>
                </a:lnTo>
                <a:lnTo>
                  <a:pt x="12064" y="5424"/>
                </a:lnTo>
                <a:lnTo>
                  <a:pt x="12058" y="5418"/>
                </a:lnTo>
                <a:lnTo>
                  <a:pt x="12040" y="5398"/>
                </a:lnTo>
                <a:lnTo>
                  <a:pt x="12034" y="5390"/>
                </a:lnTo>
                <a:lnTo>
                  <a:pt x="12028" y="5380"/>
                </a:lnTo>
                <a:lnTo>
                  <a:pt x="12026" y="5374"/>
                </a:lnTo>
                <a:lnTo>
                  <a:pt x="12026" y="5370"/>
                </a:lnTo>
                <a:lnTo>
                  <a:pt x="12028" y="5368"/>
                </a:lnTo>
                <a:lnTo>
                  <a:pt x="12032" y="5366"/>
                </a:lnTo>
                <a:lnTo>
                  <a:pt x="12036" y="5366"/>
                </a:lnTo>
                <a:lnTo>
                  <a:pt x="12048" y="5366"/>
                </a:lnTo>
                <a:lnTo>
                  <a:pt x="12058" y="5366"/>
                </a:lnTo>
                <a:lnTo>
                  <a:pt x="12062" y="5366"/>
                </a:lnTo>
                <a:lnTo>
                  <a:pt x="12064" y="5362"/>
                </a:lnTo>
                <a:lnTo>
                  <a:pt x="12066" y="5358"/>
                </a:lnTo>
                <a:lnTo>
                  <a:pt x="12066" y="5354"/>
                </a:lnTo>
                <a:lnTo>
                  <a:pt x="12060" y="5342"/>
                </a:lnTo>
                <a:lnTo>
                  <a:pt x="12056" y="5336"/>
                </a:lnTo>
                <a:lnTo>
                  <a:pt x="12050" y="5332"/>
                </a:lnTo>
                <a:lnTo>
                  <a:pt x="12046" y="5328"/>
                </a:lnTo>
                <a:lnTo>
                  <a:pt x="12040" y="5328"/>
                </a:lnTo>
                <a:lnTo>
                  <a:pt x="12034" y="5330"/>
                </a:lnTo>
                <a:lnTo>
                  <a:pt x="12030" y="5328"/>
                </a:lnTo>
                <a:lnTo>
                  <a:pt x="12024" y="5324"/>
                </a:lnTo>
                <a:lnTo>
                  <a:pt x="12016" y="5316"/>
                </a:lnTo>
                <a:lnTo>
                  <a:pt x="12008" y="5312"/>
                </a:lnTo>
                <a:lnTo>
                  <a:pt x="11998" y="5308"/>
                </a:lnTo>
                <a:lnTo>
                  <a:pt x="11984" y="5304"/>
                </a:lnTo>
                <a:lnTo>
                  <a:pt x="11980" y="5302"/>
                </a:lnTo>
                <a:lnTo>
                  <a:pt x="11978" y="5300"/>
                </a:lnTo>
                <a:lnTo>
                  <a:pt x="11980" y="5294"/>
                </a:lnTo>
                <a:lnTo>
                  <a:pt x="11984" y="5286"/>
                </a:lnTo>
                <a:lnTo>
                  <a:pt x="11982" y="5278"/>
                </a:lnTo>
                <a:lnTo>
                  <a:pt x="11978" y="5270"/>
                </a:lnTo>
                <a:lnTo>
                  <a:pt x="11970" y="5258"/>
                </a:lnTo>
                <a:lnTo>
                  <a:pt x="11958" y="5248"/>
                </a:lnTo>
                <a:lnTo>
                  <a:pt x="11948" y="5240"/>
                </a:lnTo>
                <a:lnTo>
                  <a:pt x="11936" y="5232"/>
                </a:lnTo>
                <a:lnTo>
                  <a:pt x="11926" y="5226"/>
                </a:lnTo>
                <a:lnTo>
                  <a:pt x="11918" y="5226"/>
                </a:lnTo>
                <a:lnTo>
                  <a:pt x="11914" y="5224"/>
                </a:lnTo>
                <a:lnTo>
                  <a:pt x="11908" y="5222"/>
                </a:lnTo>
                <a:lnTo>
                  <a:pt x="11902" y="5216"/>
                </a:lnTo>
                <a:lnTo>
                  <a:pt x="11892" y="5208"/>
                </a:lnTo>
                <a:lnTo>
                  <a:pt x="11884" y="5204"/>
                </a:lnTo>
                <a:lnTo>
                  <a:pt x="11874" y="5202"/>
                </a:lnTo>
                <a:lnTo>
                  <a:pt x="11860" y="5198"/>
                </a:lnTo>
                <a:lnTo>
                  <a:pt x="11844" y="5190"/>
                </a:lnTo>
                <a:lnTo>
                  <a:pt x="11810" y="5174"/>
                </a:lnTo>
                <a:lnTo>
                  <a:pt x="11776" y="5160"/>
                </a:lnTo>
                <a:lnTo>
                  <a:pt x="11762" y="5156"/>
                </a:lnTo>
                <a:lnTo>
                  <a:pt x="11750" y="5154"/>
                </a:lnTo>
                <a:lnTo>
                  <a:pt x="11752" y="5444"/>
                </a:lnTo>
                <a:lnTo>
                  <a:pt x="11764" y="5454"/>
                </a:lnTo>
                <a:lnTo>
                  <a:pt x="11774" y="5466"/>
                </a:lnTo>
                <a:lnTo>
                  <a:pt x="11788" y="5486"/>
                </a:lnTo>
                <a:lnTo>
                  <a:pt x="11792" y="5488"/>
                </a:lnTo>
                <a:lnTo>
                  <a:pt x="11798" y="5488"/>
                </a:lnTo>
                <a:lnTo>
                  <a:pt x="11812" y="5488"/>
                </a:lnTo>
                <a:lnTo>
                  <a:pt x="11828" y="5488"/>
                </a:lnTo>
                <a:lnTo>
                  <a:pt x="11836" y="5488"/>
                </a:lnTo>
                <a:lnTo>
                  <a:pt x="11844" y="5492"/>
                </a:lnTo>
                <a:lnTo>
                  <a:pt x="11850" y="5494"/>
                </a:lnTo>
                <a:lnTo>
                  <a:pt x="11856" y="5494"/>
                </a:lnTo>
                <a:lnTo>
                  <a:pt x="11860" y="5492"/>
                </a:lnTo>
                <a:lnTo>
                  <a:pt x="11866" y="5488"/>
                </a:lnTo>
                <a:lnTo>
                  <a:pt x="11874" y="5482"/>
                </a:lnTo>
                <a:lnTo>
                  <a:pt x="11878" y="5480"/>
                </a:lnTo>
                <a:lnTo>
                  <a:pt x="11882" y="5480"/>
                </a:lnTo>
                <a:lnTo>
                  <a:pt x="11886" y="5478"/>
                </a:lnTo>
                <a:lnTo>
                  <a:pt x="11888" y="5476"/>
                </a:lnTo>
                <a:lnTo>
                  <a:pt x="11890" y="5472"/>
                </a:lnTo>
                <a:lnTo>
                  <a:pt x="11888" y="5468"/>
                </a:lnTo>
                <a:lnTo>
                  <a:pt x="11884" y="5460"/>
                </a:lnTo>
                <a:lnTo>
                  <a:pt x="11876" y="5452"/>
                </a:lnTo>
                <a:lnTo>
                  <a:pt x="11870" y="5448"/>
                </a:lnTo>
                <a:lnTo>
                  <a:pt x="11868" y="5446"/>
                </a:lnTo>
                <a:lnTo>
                  <a:pt x="11872" y="5444"/>
                </a:lnTo>
                <a:lnTo>
                  <a:pt x="11876" y="5444"/>
                </a:lnTo>
                <a:lnTo>
                  <a:pt x="11888" y="5440"/>
                </a:lnTo>
                <a:lnTo>
                  <a:pt x="11892" y="5438"/>
                </a:lnTo>
                <a:lnTo>
                  <a:pt x="11892" y="5434"/>
                </a:lnTo>
                <a:lnTo>
                  <a:pt x="11894" y="5430"/>
                </a:lnTo>
                <a:lnTo>
                  <a:pt x="11900" y="5428"/>
                </a:lnTo>
                <a:lnTo>
                  <a:pt x="11902" y="5426"/>
                </a:lnTo>
                <a:lnTo>
                  <a:pt x="11902" y="5422"/>
                </a:lnTo>
                <a:lnTo>
                  <a:pt x="11902" y="5416"/>
                </a:lnTo>
                <a:lnTo>
                  <a:pt x="11898" y="5404"/>
                </a:lnTo>
                <a:lnTo>
                  <a:pt x="11906" y="5412"/>
                </a:lnTo>
                <a:lnTo>
                  <a:pt x="11910" y="5416"/>
                </a:lnTo>
                <a:lnTo>
                  <a:pt x="11918" y="5418"/>
                </a:lnTo>
                <a:lnTo>
                  <a:pt x="11926" y="5416"/>
                </a:lnTo>
                <a:close/>
                <a:moveTo>
                  <a:pt x="10506" y="4964"/>
                </a:moveTo>
                <a:lnTo>
                  <a:pt x="10506" y="4964"/>
                </a:lnTo>
                <a:lnTo>
                  <a:pt x="10502" y="4972"/>
                </a:lnTo>
                <a:lnTo>
                  <a:pt x="10498" y="4980"/>
                </a:lnTo>
                <a:lnTo>
                  <a:pt x="10494" y="5000"/>
                </a:lnTo>
                <a:lnTo>
                  <a:pt x="10494" y="5010"/>
                </a:lnTo>
                <a:lnTo>
                  <a:pt x="10496" y="5020"/>
                </a:lnTo>
                <a:lnTo>
                  <a:pt x="10498" y="5026"/>
                </a:lnTo>
                <a:lnTo>
                  <a:pt x="10504" y="5030"/>
                </a:lnTo>
                <a:lnTo>
                  <a:pt x="10508" y="5032"/>
                </a:lnTo>
                <a:lnTo>
                  <a:pt x="10508" y="5036"/>
                </a:lnTo>
                <a:lnTo>
                  <a:pt x="10504" y="5044"/>
                </a:lnTo>
                <a:lnTo>
                  <a:pt x="10502" y="5048"/>
                </a:lnTo>
                <a:lnTo>
                  <a:pt x="10502" y="5052"/>
                </a:lnTo>
                <a:lnTo>
                  <a:pt x="10502" y="5058"/>
                </a:lnTo>
                <a:lnTo>
                  <a:pt x="10506" y="5064"/>
                </a:lnTo>
                <a:lnTo>
                  <a:pt x="10510" y="5068"/>
                </a:lnTo>
                <a:lnTo>
                  <a:pt x="10512" y="5072"/>
                </a:lnTo>
                <a:lnTo>
                  <a:pt x="10512" y="5074"/>
                </a:lnTo>
                <a:lnTo>
                  <a:pt x="10510" y="5076"/>
                </a:lnTo>
                <a:lnTo>
                  <a:pt x="10510" y="5078"/>
                </a:lnTo>
                <a:lnTo>
                  <a:pt x="10514" y="5082"/>
                </a:lnTo>
                <a:lnTo>
                  <a:pt x="10520" y="5084"/>
                </a:lnTo>
                <a:lnTo>
                  <a:pt x="10520" y="5088"/>
                </a:lnTo>
                <a:lnTo>
                  <a:pt x="10520" y="5090"/>
                </a:lnTo>
                <a:lnTo>
                  <a:pt x="10518" y="5092"/>
                </a:lnTo>
                <a:lnTo>
                  <a:pt x="10516" y="5098"/>
                </a:lnTo>
                <a:lnTo>
                  <a:pt x="10516" y="5100"/>
                </a:lnTo>
                <a:lnTo>
                  <a:pt x="10516" y="5102"/>
                </a:lnTo>
                <a:lnTo>
                  <a:pt x="10520" y="5104"/>
                </a:lnTo>
                <a:lnTo>
                  <a:pt x="10522" y="5102"/>
                </a:lnTo>
                <a:lnTo>
                  <a:pt x="10530" y="5098"/>
                </a:lnTo>
                <a:lnTo>
                  <a:pt x="10536" y="5096"/>
                </a:lnTo>
                <a:lnTo>
                  <a:pt x="10538" y="5098"/>
                </a:lnTo>
                <a:lnTo>
                  <a:pt x="10540" y="5102"/>
                </a:lnTo>
                <a:lnTo>
                  <a:pt x="10540" y="5106"/>
                </a:lnTo>
                <a:lnTo>
                  <a:pt x="10540" y="5110"/>
                </a:lnTo>
                <a:lnTo>
                  <a:pt x="10538" y="5118"/>
                </a:lnTo>
                <a:lnTo>
                  <a:pt x="10536" y="5126"/>
                </a:lnTo>
                <a:lnTo>
                  <a:pt x="10538" y="5132"/>
                </a:lnTo>
                <a:lnTo>
                  <a:pt x="10540" y="5140"/>
                </a:lnTo>
                <a:lnTo>
                  <a:pt x="10546" y="5158"/>
                </a:lnTo>
                <a:lnTo>
                  <a:pt x="10548" y="5170"/>
                </a:lnTo>
                <a:lnTo>
                  <a:pt x="10548" y="5178"/>
                </a:lnTo>
                <a:lnTo>
                  <a:pt x="10548" y="5184"/>
                </a:lnTo>
                <a:lnTo>
                  <a:pt x="10548" y="5186"/>
                </a:lnTo>
                <a:lnTo>
                  <a:pt x="10554" y="5186"/>
                </a:lnTo>
                <a:lnTo>
                  <a:pt x="10566" y="5188"/>
                </a:lnTo>
                <a:lnTo>
                  <a:pt x="10574" y="5190"/>
                </a:lnTo>
                <a:lnTo>
                  <a:pt x="10580" y="5190"/>
                </a:lnTo>
                <a:lnTo>
                  <a:pt x="10586" y="5186"/>
                </a:lnTo>
                <a:lnTo>
                  <a:pt x="10590" y="5182"/>
                </a:lnTo>
                <a:lnTo>
                  <a:pt x="10594" y="5180"/>
                </a:lnTo>
                <a:lnTo>
                  <a:pt x="10600" y="5180"/>
                </a:lnTo>
                <a:lnTo>
                  <a:pt x="10604" y="5182"/>
                </a:lnTo>
                <a:lnTo>
                  <a:pt x="10608" y="5186"/>
                </a:lnTo>
                <a:lnTo>
                  <a:pt x="10612" y="5190"/>
                </a:lnTo>
                <a:lnTo>
                  <a:pt x="10612" y="5196"/>
                </a:lnTo>
                <a:lnTo>
                  <a:pt x="10612" y="5202"/>
                </a:lnTo>
                <a:lnTo>
                  <a:pt x="10612" y="5210"/>
                </a:lnTo>
                <a:lnTo>
                  <a:pt x="10614" y="5212"/>
                </a:lnTo>
                <a:lnTo>
                  <a:pt x="10616" y="5212"/>
                </a:lnTo>
                <a:lnTo>
                  <a:pt x="10622" y="5208"/>
                </a:lnTo>
                <a:lnTo>
                  <a:pt x="10628" y="5204"/>
                </a:lnTo>
                <a:lnTo>
                  <a:pt x="10630" y="5202"/>
                </a:lnTo>
                <a:lnTo>
                  <a:pt x="10634" y="5202"/>
                </a:lnTo>
                <a:lnTo>
                  <a:pt x="10642" y="5204"/>
                </a:lnTo>
                <a:lnTo>
                  <a:pt x="10646" y="5204"/>
                </a:lnTo>
                <a:lnTo>
                  <a:pt x="10650" y="5204"/>
                </a:lnTo>
                <a:lnTo>
                  <a:pt x="10652" y="5202"/>
                </a:lnTo>
                <a:lnTo>
                  <a:pt x="10656" y="5196"/>
                </a:lnTo>
                <a:lnTo>
                  <a:pt x="10658" y="5192"/>
                </a:lnTo>
                <a:lnTo>
                  <a:pt x="10662" y="5190"/>
                </a:lnTo>
                <a:lnTo>
                  <a:pt x="10664" y="5190"/>
                </a:lnTo>
                <a:lnTo>
                  <a:pt x="10668" y="5192"/>
                </a:lnTo>
                <a:lnTo>
                  <a:pt x="10674" y="5196"/>
                </a:lnTo>
                <a:lnTo>
                  <a:pt x="10676" y="5198"/>
                </a:lnTo>
                <a:lnTo>
                  <a:pt x="10680" y="5198"/>
                </a:lnTo>
                <a:lnTo>
                  <a:pt x="10682" y="5198"/>
                </a:lnTo>
                <a:lnTo>
                  <a:pt x="10684" y="5198"/>
                </a:lnTo>
                <a:lnTo>
                  <a:pt x="10684" y="5204"/>
                </a:lnTo>
                <a:lnTo>
                  <a:pt x="10684" y="5206"/>
                </a:lnTo>
                <a:lnTo>
                  <a:pt x="10686" y="5208"/>
                </a:lnTo>
                <a:lnTo>
                  <a:pt x="10690" y="5208"/>
                </a:lnTo>
                <a:lnTo>
                  <a:pt x="10696" y="5206"/>
                </a:lnTo>
                <a:lnTo>
                  <a:pt x="10702" y="5204"/>
                </a:lnTo>
                <a:lnTo>
                  <a:pt x="10708" y="5204"/>
                </a:lnTo>
                <a:lnTo>
                  <a:pt x="10714" y="5206"/>
                </a:lnTo>
                <a:lnTo>
                  <a:pt x="10718" y="5210"/>
                </a:lnTo>
                <a:lnTo>
                  <a:pt x="10722" y="5216"/>
                </a:lnTo>
                <a:lnTo>
                  <a:pt x="10724" y="5222"/>
                </a:lnTo>
                <a:lnTo>
                  <a:pt x="10726" y="5228"/>
                </a:lnTo>
                <a:lnTo>
                  <a:pt x="10724" y="5236"/>
                </a:lnTo>
                <a:lnTo>
                  <a:pt x="10724" y="5240"/>
                </a:lnTo>
                <a:lnTo>
                  <a:pt x="10728" y="5242"/>
                </a:lnTo>
                <a:lnTo>
                  <a:pt x="10734" y="5240"/>
                </a:lnTo>
                <a:lnTo>
                  <a:pt x="10742" y="5236"/>
                </a:lnTo>
                <a:lnTo>
                  <a:pt x="10758" y="5226"/>
                </a:lnTo>
                <a:lnTo>
                  <a:pt x="10764" y="5222"/>
                </a:lnTo>
                <a:lnTo>
                  <a:pt x="10770" y="5220"/>
                </a:lnTo>
                <a:lnTo>
                  <a:pt x="10774" y="5220"/>
                </a:lnTo>
                <a:lnTo>
                  <a:pt x="10778" y="5216"/>
                </a:lnTo>
                <a:lnTo>
                  <a:pt x="10782" y="5208"/>
                </a:lnTo>
                <a:lnTo>
                  <a:pt x="10784" y="5196"/>
                </a:lnTo>
                <a:lnTo>
                  <a:pt x="10786" y="5186"/>
                </a:lnTo>
                <a:lnTo>
                  <a:pt x="10788" y="5182"/>
                </a:lnTo>
                <a:lnTo>
                  <a:pt x="10790" y="5180"/>
                </a:lnTo>
                <a:lnTo>
                  <a:pt x="10792" y="5178"/>
                </a:lnTo>
                <a:lnTo>
                  <a:pt x="10794" y="5170"/>
                </a:lnTo>
                <a:lnTo>
                  <a:pt x="10796" y="5164"/>
                </a:lnTo>
                <a:lnTo>
                  <a:pt x="10798" y="5162"/>
                </a:lnTo>
                <a:lnTo>
                  <a:pt x="10804" y="5160"/>
                </a:lnTo>
                <a:lnTo>
                  <a:pt x="10806" y="5158"/>
                </a:lnTo>
                <a:lnTo>
                  <a:pt x="10806" y="5154"/>
                </a:lnTo>
                <a:lnTo>
                  <a:pt x="10806" y="5150"/>
                </a:lnTo>
                <a:lnTo>
                  <a:pt x="10804" y="5140"/>
                </a:lnTo>
                <a:lnTo>
                  <a:pt x="10802" y="5132"/>
                </a:lnTo>
                <a:lnTo>
                  <a:pt x="10802" y="5124"/>
                </a:lnTo>
                <a:lnTo>
                  <a:pt x="10806" y="5118"/>
                </a:lnTo>
                <a:lnTo>
                  <a:pt x="10810" y="5112"/>
                </a:lnTo>
                <a:lnTo>
                  <a:pt x="10818" y="5102"/>
                </a:lnTo>
                <a:lnTo>
                  <a:pt x="10822" y="5098"/>
                </a:lnTo>
                <a:lnTo>
                  <a:pt x="10826" y="5092"/>
                </a:lnTo>
                <a:lnTo>
                  <a:pt x="10828" y="5088"/>
                </a:lnTo>
                <a:lnTo>
                  <a:pt x="10832" y="5084"/>
                </a:lnTo>
                <a:lnTo>
                  <a:pt x="10840" y="5082"/>
                </a:lnTo>
                <a:lnTo>
                  <a:pt x="10844" y="5080"/>
                </a:lnTo>
                <a:lnTo>
                  <a:pt x="10846" y="5076"/>
                </a:lnTo>
                <a:lnTo>
                  <a:pt x="10846" y="5070"/>
                </a:lnTo>
                <a:lnTo>
                  <a:pt x="10846" y="5062"/>
                </a:lnTo>
                <a:lnTo>
                  <a:pt x="10846" y="5040"/>
                </a:lnTo>
                <a:lnTo>
                  <a:pt x="10846" y="5020"/>
                </a:lnTo>
                <a:lnTo>
                  <a:pt x="10850" y="5008"/>
                </a:lnTo>
                <a:lnTo>
                  <a:pt x="10852" y="5002"/>
                </a:lnTo>
                <a:lnTo>
                  <a:pt x="10856" y="5000"/>
                </a:lnTo>
                <a:lnTo>
                  <a:pt x="10860" y="4996"/>
                </a:lnTo>
                <a:lnTo>
                  <a:pt x="10862" y="4992"/>
                </a:lnTo>
                <a:lnTo>
                  <a:pt x="10866" y="4992"/>
                </a:lnTo>
                <a:lnTo>
                  <a:pt x="10872" y="4996"/>
                </a:lnTo>
                <a:lnTo>
                  <a:pt x="10876" y="4998"/>
                </a:lnTo>
                <a:lnTo>
                  <a:pt x="10880" y="5000"/>
                </a:lnTo>
                <a:lnTo>
                  <a:pt x="10890" y="5002"/>
                </a:lnTo>
                <a:lnTo>
                  <a:pt x="10898" y="5000"/>
                </a:lnTo>
                <a:lnTo>
                  <a:pt x="10900" y="4998"/>
                </a:lnTo>
                <a:lnTo>
                  <a:pt x="10902" y="4996"/>
                </a:lnTo>
                <a:lnTo>
                  <a:pt x="10900" y="4992"/>
                </a:lnTo>
                <a:lnTo>
                  <a:pt x="10894" y="4986"/>
                </a:lnTo>
                <a:lnTo>
                  <a:pt x="10876" y="4968"/>
                </a:lnTo>
                <a:lnTo>
                  <a:pt x="10868" y="4960"/>
                </a:lnTo>
                <a:lnTo>
                  <a:pt x="10862" y="4952"/>
                </a:lnTo>
                <a:lnTo>
                  <a:pt x="10858" y="4944"/>
                </a:lnTo>
                <a:lnTo>
                  <a:pt x="10858" y="4940"/>
                </a:lnTo>
                <a:lnTo>
                  <a:pt x="10860" y="4938"/>
                </a:lnTo>
                <a:lnTo>
                  <a:pt x="10862" y="4934"/>
                </a:lnTo>
                <a:lnTo>
                  <a:pt x="10864" y="4930"/>
                </a:lnTo>
                <a:lnTo>
                  <a:pt x="10862" y="4926"/>
                </a:lnTo>
                <a:lnTo>
                  <a:pt x="10860" y="4922"/>
                </a:lnTo>
                <a:lnTo>
                  <a:pt x="10856" y="4914"/>
                </a:lnTo>
                <a:lnTo>
                  <a:pt x="10852" y="4908"/>
                </a:lnTo>
                <a:lnTo>
                  <a:pt x="10850" y="4902"/>
                </a:lnTo>
                <a:lnTo>
                  <a:pt x="10850" y="4896"/>
                </a:lnTo>
                <a:lnTo>
                  <a:pt x="10848" y="4892"/>
                </a:lnTo>
                <a:lnTo>
                  <a:pt x="10842" y="4890"/>
                </a:lnTo>
                <a:lnTo>
                  <a:pt x="10838" y="4886"/>
                </a:lnTo>
                <a:lnTo>
                  <a:pt x="10838" y="4882"/>
                </a:lnTo>
                <a:lnTo>
                  <a:pt x="10838" y="4878"/>
                </a:lnTo>
                <a:lnTo>
                  <a:pt x="10838" y="4872"/>
                </a:lnTo>
                <a:lnTo>
                  <a:pt x="10842" y="4868"/>
                </a:lnTo>
                <a:lnTo>
                  <a:pt x="10844" y="4866"/>
                </a:lnTo>
                <a:lnTo>
                  <a:pt x="10846" y="4864"/>
                </a:lnTo>
                <a:lnTo>
                  <a:pt x="10852" y="4866"/>
                </a:lnTo>
                <a:lnTo>
                  <a:pt x="10854" y="4866"/>
                </a:lnTo>
                <a:lnTo>
                  <a:pt x="10856" y="4864"/>
                </a:lnTo>
                <a:lnTo>
                  <a:pt x="10854" y="4860"/>
                </a:lnTo>
                <a:lnTo>
                  <a:pt x="10852" y="4856"/>
                </a:lnTo>
                <a:lnTo>
                  <a:pt x="10844" y="4848"/>
                </a:lnTo>
                <a:lnTo>
                  <a:pt x="10842" y="4842"/>
                </a:lnTo>
                <a:lnTo>
                  <a:pt x="10842" y="4840"/>
                </a:lnTo>
                <a:lnTo>
                  <a:pt x="10844" y="4840"/>
                </a:lnTo>
                <a:lnTo>
                  <a:pt x="10844" y="4838"/>
                </a:lnTo>
                <a:lnTo>
                  <a:pt x="10848" y="4836"/>
                </a:lnTo>
                <a:lnTo>
                  <a:pt x="10848" y="4834"/>
                </a:lnTo>
                <a:lnTo>
                  <a:pt x="10848" y="4830"/>
                </a:lnTo>
                <a:lnTo>
                  <a:pt x="10848" y="4826"/>
                </a:lnTo>
                <a:lnTo>
                  <a:pt x="10854" y="4832"/>
                </a:lnTo>
                <a:lnTo>
                  <a:pt x="10860" y="4834"/>
                </a:lnTo>
                <a:lnTo>
                  <a:pt x="10864" y="4834"/>
                </a:lnTo>
                <a:lnTo>
                  <a:pt x="10868" y="4832"/>
                </a:lnTo>
                <a:lnTo>
                  <a:pt x="10874" y="4830"/>
                </a:lnTo>
                <a:lnTo>
                  <a:pt x="10880" y="4830"/>
                </a:lnTo>
                <a:lnTo>
                  <a:pt x="10886" y="4828"/>
                </a:lnTo>
                <a:lnTo>
                  <a:pt x="10886" y="4826"/>
                </a:lnTo>
                <a:lnTo>
                  <a:pt x="10886" y="4824"/>
                </a:lnTo>
                <a:lnTo>
                  <a:pt x="10880" y="4816"/>
                </a:lnTo>
                <a:lnTo>
                  <a:pt x="10872" y="4810"/>
                </a:lnTo>
                <a:lnTo>
                  <a:pt x="10868" y="4806"/>
                </a:lnTo>
                <a:lnTo>
                  <a:pt x="10870" y="4802"/>
                </a:lnTo>
                <a:lnTo>
                  <a:pt x="10874" y="4798"/>
                </a:lnTo>
                <a:lnTo>
                  <a:pt x="10876" y="4796"/>
                </a:lnTo>
                <a:lnTo>
                  <a:pt x="10880" y="4798"/>
                </a:lnTo>
                <a:lnTo>
                  <a:pt x="10882" y="4800"/>
                </a:lnTo>
                <a:lnTo>
                  <a:pt x="10892" y="4798"/>
                </a:lnTo>
                <a:lnTo>
                  <a:pt x="10902" y="4796"/>
                </a:lnTo>
                <a:lnTo>
                  <a:pt x="10908" y="4792"/>
                </a:lnTo>
                <a:lnTo>
                  <a:pt x="10912" y="4786"/>
                </a:lnTo>
                <a:lnTo>
                  <a:pt x="10912" y="4780"/>
                </a:lnTo>
                <a:lnTo>
                  <a:pt x="10912" y="4776"/>
                </a:lnTo>
                <a:lnTo>
                  <a:pt x="10910" y="4776"/>
                </a:lnTo>
                <a:lnTo>
                  <a:pt x="10906" y="4776"/>
                </a:lnTo>
                <a:lnTo>
                  <a:pt x="10902" y="4776"/>
                </a:lnTo>
                <a:lnTo>
                  <a:pt x="10900" y="4776"/>
                </a:lnTo>
                <a:lnTo>
                  <a:pt x="10898" y="4774"/>
                </a:lnTo>
                <a:lnTo>
                  <a:pt x="10894" y="4772"/>
                </a:lnTo>
                <a:lnTo>
                  <a:pt x="10892" y="4770"/>
                </a:lnTo>
                <a:lnTo>
                  <a:pt x="10888" y="4768"/>
                </a:lnTo>
                <a:lnTo>
                  <a:pt x="10886" y="4766"/>
                </a:lnTo>
                <a:lnTo>
                  <a:pt x="10882" y="4760"/>
                </a:lnTo>
                <a:lnTo>
                  <a:pt x="10878" y="4758"/>
                </a:lnTo>
                <a:lnTo>
                  <a:pt x="10872" y="4758"/>
                </a:lnTo>
                <a:lnTo>
                  <a:pt x="10870" y="4760"/>
                </a:lnTo>
                <a:lnTo>
                  <a:pt x="10864" y="4764"/>
                </a:lnTo>
                <a:lnTo>
                  <a:pt x="10862" y="4764"/>
                </a:lnTo>
                <a:lnTo>
                  <a:pt x="10860" y="4762"/>
                </a:lnTo>
                <a:lnTo>
                  <a:pt x="10860" y="4758"/>
                </a:lnTo>
                <a:lnTo>
                  <a:pt x="10862" y="4758"/>
                </a:lnTo>
                <a:lnTo>
                  <a:pt x="10864" y="4756"/>
                </a:lnTo>
                <a:lnTo>
                  <a:pt x="10864" y="4750"/>
                </a:lnTo>
                <a:lnTo>
                  <a:pt x="10862" y="4748"/>
                </a:lnTo>
                <a:lnTo>
                  <a:pt x="10862" y="4746"/>
                </a:lnTo>
                <a:lnTo>
                  <a:pt x="10856" y="4748"/>
                </a:lnTo>
                <a:lnTo>
                  <a:pt x="10852" y="4750"/>
                </a:lnTo>
                <a:lnTo>
                  <a:pt x="10850" y="4750"/>
                </a:lnTo>
                <a:lnTo>
                  <a:pt x="10848" y="4748"/>
                </a:lnTo>
                <a:lnTo>
                  <a:pt x="10848" y="4740"/>
                </a:lnTo>
                <a:lnTo>
                  <a:pt x="10848" y="4734"/>
                </a:lnTo>
                <a:lnTo>
                  <a:pt x="10850" y="4728"/>
                </a:lnTo>
                <a:lnTo>
                  <a:pt x="10846" y="4722"/>
                </a:lnTo>
                <a:lnTo>
                  <a:pt x="10842" y="4718"/>
                </a:lnTo>
                <a:lnTo>
                  <a:pt x="10840" y="4720"/>
                </a:lnTo>
                <a:lnTo>
                  <a:pt x="10838" y="4720"/>
                </a:lnTo>
                <a:lnTo>
                  <a:pt x="10834" y="4718"/>
                </a:lnTo>
                <a:lnTo>
                  <a:pt x="10832" y="4710"/>
                </a:lnTo>
                <a:lnTo>
                  <a:pt x="10830" y="4702"/>
                </a:lnTo>
                <a:lnTo>
                  <a:pt x="10828" y="4700"/>
                </a:lnTo>
                <a:lnTo>
                  <a:pt x="10826" y="4700"/>
                </a:lnTo>
                <a:lnTo>
                  <a:pt x="10824" y="4704"/>
                </a:lnTo>
                <a:lnTo>
                  <a:pt x="10822" y="4708"/>
                </a:lnTo>
                <a:lnTo>
                  <a:pt x="10820" y="4714"/>
                </a:lnTo>
                <a:lnTo>
                  <a:pt x="10816" y="4720"/>
                </a:lnTo>
                <a:lnTo>
                  <a:pt x="10814" y="4720"/>
                </a:lnTo>
                <a:lnTo>
                  <a:pt x="10814" y="4712"/>
                </a:lnTo>
                <a:lnTo>
                  <a:pt x="10816" y="4702"/>
                </a:lnTo>
                <a:lnTo>
                  <a:pt x="10814" y="4700"/>
                </a:lnTo>
                <a:lnTo>
                  <a:pt x="10812" y="4698"/>
                </a:lnTo>
                <a:lnTo>
                  <a:pt x="10808" y="4700"/>
                </a:lnTo>
                <a:lnTo>
                  <a:pt x="10808" y="4706"/>
                </a:lnTo>
                <a:lnTo>
                  <a:pt x="10804" y="4714"/>
                </a:lnTo>
                <a:lnTo>
                  <a:pt x="10798" y="4726"/>
                </a:lnTo>
                <a:lnTo>
                  <a:pt x="10792" y="4736"/>
                </a:lnTo>
                <a:lnTo>
                  <a:pt x="10788" y="4740"/>
                </a:lnTo>
                <a:lnTo>
                  <a:pt x="10786" y="4742"/>
                </a:lnTo>
                <a:lnTo>
                  <a:pt x="10784" y="4748"/>
                </a:lnTo>
                <a:lnTo>
                  <a:pt x="10782" y="4754"/>
                </a:lnTo>
                <a:lnTo>
                  <a:pt x="10780" y="4758"/>
                </a:lnTo>
                <a:lnTo>
                  <a:pt x="10778" y="4760"/>
                </a:lnTo>
                <a:lnTo>
                  <a:pt x="10778" y="4762"/>
                </a:lnTo>
                <a:lnTo>
                  <a:pt x="10776" y="4768"/>
                </a:lnTo>
                <a:lnTo>
                  <a:pt x="10774" y="4772"/>
                </a:lnTo>
                <a:lnTo>
                  <a:pt x="10770" y="4772"/>
                </a:lnTo>
                <a:lnTo>
                  <a:pt x="10768" y="4772"/>
                </a:lnTo>
                <a:lnTo>
                  <a:pt x="10766" y="4770"/>
                </a:lnTo>
                <a:lnTo>
                  <a:pt x="10762" y="4772"/>
                </a:lnTo>
                <a:lnTo>
                  <a:pt x="10756" y="4780"/>
                </a:lnTo>
                <a:lnTo>
                  <a:pt x="10756" y="4782"/>
                </a:lnTo>
                <a:lnTo>
                  <a:pt x="10758" y="4782"/>
                </a:lnTo>
                <a:lnTo>
                  <a:pt x="10762" y="4786"/>
                </a:lnTo>
                <a:lnTo>
                  <a:pt x="10764" y="4790"/>
                </a:lnTo>
                <a:lnTo>
                  <a:pt x="10764" y="4794"/>
                </a:lnTo>
                <a:lnTo>
                  <a:pt x="10760" y="4798"/>
                </a:lnTo>
                <a:lnTo>
                  <a:pt x="10756" y="4800"/>
                </a:lnTo>
                <a:lnTo>
                  <a:pt x="10754" y="4800"/>
                </a:lnTo>
                <a:lnTo>
                  <a:pt x="10750" y="4800"/>
                </a:lnTo>
                <a:lnTo>
                  <a:pt x="10746" y="4804"/>
                </a:lnTo>
                <a:lnTo>
                  <a:pt x="10742" y="4806"/>
                </a:lnTo>
                <a:lnTo>
                  <a:pt x="10742" y="4802"/>
                </a:lnTo>
                <a:lnTo>
                  <a:pt x="10744" y="4796"/>
                </a:lnTo>
                <a:lnTo>
                  <a:pt x="10744" y="4794"/>
                </a:lnTo>
                <a:lnTo>
                  <a:pt x="10742" y="4794"/>
                </a:lnTo>
                <a:lnTo>
                  <a:pt x="10738" y="4796"/>
                </a:lnTo>
                <a:lnTo>
                  <a:pt x="10732" y="4802"/>
                </a:lnTo>
                <a:lnTo>
                  <a:pt x="10724" y="4808"/>
                </a:lnTo>
                <a:lnTo>
                  <a:pt x="10716" y="4814"/>
                </a:lnTo>
                <a:lnTo>
                  <a:pt x="10710" y="4816"/>
                </a:lnTo>
                <a:lnTo>
                  <a:pt x="10704" y="4818"/>
                </a:lnTo>
                <a:lnTo>
                  <a:pt x="10702" y="4816"/>
                </a:lnTo>
                <a:lnTo>
                  <a:pt x="10700" y="4818"/>
                </a:lnTo>
                <a:lnTo>
                  <a:pt x="10700" y="4828"/>
                </a:lnTo>
                <a:lnTo>
                  <a:pt x="10698" y="4834"/>
                </a:lnTo>
                <a:lnTo>
                  <a:pt x="10696" y="4840"/>
                </a:lnTo>
                <a:lnTo>
                  <a:pt x="10686" y="4850"/>
                </a:lnTo>
                <a:lnTo>
                  <a:pt x="10674" y="4864"/>
                </a:lnTo>
                <a:lnTo>
                  <a:pt x="10670" y="4872"/>
                </a:lnTo>
                <a:lnTo>
                  <a:pt x="10666" y="4882"/>
                </a:lnTo>
                <a:lnTo>
                  <a:pt x="10662" y="4888"/>
                </a:lnTo>
                <a:lnTo>
                  <a:pt x="10654" y="4892"/>
                </a:lnTo>
                <a:lnTo>
                  <a:pt x="10634" y="4896"/>
                </a:lnTo>
                <a:lnTo>
                  <a:pt x="10612" y="4900"/>
                </a:lnTo>
                <a:lnTo>
                  <a:pt x="10604" y="4902"/>
                </a:lnTo>
                <a:lnTo>
                  <a:pt x="10600" y="4906"/>
                </a:lnTo>
                <a:lnTo>
                  <a:pt x="10598" y="4910"/>
                </a:lnTo>
                <a:lnTo>
                  <a:pt x="10598" y="4914"/>
                </a:lnTo>
                <a:lnTo>
                  <a:pt x="10598" y="4922"/>
                </a:lnTo>
                <a:lnTo>
                  <a:pt x="10598" y="4928"/>
                </a:lnTo>
                <a:lnTo>
                  <a:pt x="10596" y="4928"/>
                </a:lnTo>
                <a:lnTo>
                  <a:pt x="10592" y="4926"/>
                </a:lnTo>
                <a:lnTo>
                  <a:pt x="10590" y="4924"/>
                </a:lnTo>
                <a:lnTo>
                  <a:pt x="10588" y="4924"/>
                </a:lnTo>
                <a:lnTo>
                  <a:pt x="10586" y="4928"/>
                </a:lnTo>
                <a:lnTo>
                  <a:pt x="10586" y="4932"/>
                </a:lnTo>
                <a:lnTo>
                  <a:pt x="10588" y="4936"/>
                </a:lnTo>
                <a:lnTo>
                  <a:pt x="10590" y="4938"/>
                </a:lnTo>
                <a:lnTo>
                  <a:pt x="10590" y="4940"/>
                </a:lnTo>
                <a:lnTo>
                  <a:pt x="10588" y="4942"/>
                </a:lnTo>
                <a:lnTo>
                  <a:pt x="10586" y="4948"/>
                </a:lnTo>
                <a:lnTo>
                  <a:pt x="10584" y="4956"/>
                </a:lnTo>
                <a:lnTo>
                  <a:pt x="10582" y="4960"/>
                </a:lnTo>
                <a:lnTo>
                  <a:pt x="10580" y="4962"/>
                </a:lnTo>
                <a:lnTo>
                  <a:pt x="10584" y="4968"/>
                </a:lnTo>
                <a:lnTo>
                  <a:pt x="10586" y="4972"/>
                </a:lnTo>
                <a:lnTo>
                  <a:pt x="10586" y="4974"/>
                </a:lnTo>
                <a:lnTo>
                  <a:pt x="10578" y="4968"/>
                </a:lnTo>
                <a:lnTo>
                  <a:pt x="10572" y="4966"/>
                </a:lnTo>
                <a:lnTo>
                  <a:pt x="10566" y="4964"/>
                </a:lnTo>
                <a:lnTo>
                  <a:pt x="10562" y="4964"/>
                </a:lnTo>
                <a:lnTo>
                  <a:pt x="10560" y="4962"/>
                </a:lnTo>
                <a:lnTo>
                  <a:pt x="10560" y="4960"/>
                </a:lnTo>
                <a:lnTo>
                  <a:pt x="10562" y="4956"/>
                </a:lnTo>
                <a:lnTo>
                  <a:pt x="10560" y="4956"/>
                </a:lnTo>
                <a:lnTo>
                  <a:pt x="10558" y="4956"/>
                </a:lnTo>
                <a:lnTo>
                  <a:pt x="10554" y="4954"/>
                </a:lnTo>
                <a:lnTo>
                  <a:pt x="10552" y="4952"/>
                </a:lnTo>
                <a:lnTo>
                  <a:pt x="10552" y="4954"/>
                </a:lnTo>
                <a:lnTo>
                  <a:pt x="10550" y="4956"/>
                </a:lnTo>
                <a:lnTo>
                  <a:pt x="10546" y="4958"/>
                </a:lnTo>
                <a:lnTo>
                  <a:pt x="10540" y="4958"/>
                </a:lnTo>
                <a:lnTo>
                  <a:pt x="10534" y="4954"/>
                </a:lnTo>
                <a:lnTo>
                  <a:pt x="10528" y="4950"/>
                </a:lnTo>
                <a:lnTo>
                  <a:pt x="10526" y="4942"/>
                </a:lnTo>
                <a:lnTo>
                  <a:pt x="10520" y="4942"/>
                </a:lnTo>
                <a:lnTo>
                  <a:pt x="10516" y="4944"/>
                </a:lnTo>
                <a:lnTo>
                  <a:pt x="10512" y="4950"/>
                </a:lnTo>
                <a:lnTo>
                  <a:pt x="10508" y="4958"/>
                </a:lnTo>
                <a:lnTo>
                  <a:pt x="10506" y="4964"/>
                </a:lnTo>
                <a:close/>
                <a:moveTo>
                  <a:pt x="12348" y="4304"/>
                </a:moveTo>
                <a:lnTo>
                  <a:pt x="12348" y="4304"/>
                </a:lnTo>
                <a:lnTo>
                  <a:pt x="12352" y="4306"/>
                </a:lnTo>
                <a:lnTo>
                  <a:pt x="12354" y="4306"/>
                </a:lnTo>
                <a:lnTo>
                  <a:pt x="12358" y="4302"/>
                </a:lnTo>
                <a:lnTo>
                  <a:pt x="12362" y="4296"/>
                </a:lnTo>
                <a:lnTo>
                  <a:pt x="12366" y="4294"/>
                </a:lnTo>
                <a:lnTo>
                  <a:pt x="12368" y="4292"/>
                </a:lnTo>
                <a:lnTo>
                  <a:pt x="12370" y="4290"/>
                </a:lnTo>
                <a:lnTo>
                  <a:pt x="12372" y="4282"/>
                </a:lnTo>
                <a:lnTo>
                  <a:pt x="12376" y="4274"/>
                </a:lnTo>
                <a:lnTo>
                  <a:pt x="12376" y="4272"/>
                </a:lnTo>
                <a:lnTo>
                  <a:pt x="12374" y="4270"/>
                </a:lnTo>
                <a:lnTo>
                  <a:pt x="12370" y="4270"/>
                </a:lnTo>
                <a:lnTo>
                  <a:pt x="12370" y="4268"/>
                </a:lnTo>
                <a:lnTo>
                  <a:pt x="12368" y="4266"/>
                </a:lnTo>
                <a:lnTo>
                  <a:pt x="12366" y="4264"/>
                </a:lnTo>
                <a:lnTo>
                  <a:pt x="12362" y="4264"/>
                </a:lnTo>
                <a:lnTo>
                  <a:pt x="12358" y="4264"/>
                </a:lnTo>
                <a:lnTo>
                  <a:pt x="12348" y="4268"/>
                </a:lnTo>
                <a:lnTo>
                  <a:pt x="12338" y="4276"/>
                </a:lnTo>
                <a:lnTo>
                  <a:pt x="12336" y="4280"/>
                </a:lnTo>
                <a:lnTo>
                  <a:pt x="12336" y="4282"/>
                </a:lnTo>
                <a:lnTo>
                  <a:pt x="12334" y="4288"/>
                </a:lnTo>
                <a:lnTo>
                  <a:pt x="12332" y="4294"/>
                </a:lnTo>
                <a:lnTo>
                  <a:pt x="12328" y="4298"/>
                </a:lnTo>
                <a:lnTo>
                  <a:pt x="12326" y="4304"/>
                </a:lnTo>
                <a:lnTo>
                  <a:pt x="12328" y="4306"/>
                </a:lnTo>
                <a:lnTo>
                  <a:pt x="12332" y="4304"/>
                </a:lnTo>
                <a:lnTo>
                  <a:pt x="12338" y="4302"/>
                </a:lnTo>
                <a:lnTo>
                  <a:pt x="12348" y="4304"/>
                </a:lnTo>
                <a:close/>
                <a:moveTo>
                  <a:pt x="10758" y="5378"/>
                </a:moveTo>
                <a:lnTo>
                  <a:pt x="10758" y="5378"/>
                </a:lnTo>
                <a:lnTo>
                  <a:pt x="10760" y="5376"/>
                </a:lnTo>
                <a:lnTo>
                  <a:pt x="10762" y="5378"/>
                </a:lnTo>
                <a:lnTo>
                  <a:pt x="10764" y="5378"/>
                </a:lnTo>
                <a:lnTo>
                  <a:pt x="10766" y="5376"/>
                </a:lnTo>
                <a:lnTo>
                  <a:pt x="10766" y="5374"/>
                </a:lnTo>
                <a:lnTo>
                  <a:pt x="10764" y="5372"/>
                </a:lnTo>
                <a:lnTo>
                  <a:pt x="10760" y="5372"/>
                </a:lnTo>
                <a:lnTo>
                  <a:pt x="10754" y="5372"/>
                </a:lnTo>
                <a:lnTo>
                  <a:pt x="10752" y="5374"/>
                </a:lnTo>
                <a:lnTo>
                  <a:pt x="10752" y="5376"/>
                </a:lnTo>
                <a:lnTo>
                  <a:pt x="10754" y="5378"/>
                </a:lnTo>
                <a:lnTo>
                  <a:pt x="10758" y="5378"/>
                </a:lnTo>
                <a:close/>
                <a:moveTo>
                  <a:pt x="10962" y="5352"/>
                </a:moveTo>
                <a:lnTo>
                  <a:pt x="10962" y="5352"/>
                </a:lnTo>
                <a:lnTo>
                  <a:pt x="10964" y="5354"/>
                </a:lnTo>
                <a:lnTo>
                  <a:pt x="10966" y="5344"/>
                </a:lnTo>
                <a:lnTo>
                  <a:pt x="10966" y="5332"/>
                </a:lnTo>
                <a:lnTo>
                  <a:pt x="10964" y="5322"/>
                </a:lnTo>
                <a:lnTo>
                  <a:pt x="10962" y="5322"/>
                </a:lnTo>
                <a:lnTo>
                  <a:pt x="10962" y="5330"/>
                </a:lnTo>
                <a:lnTo>
                  <a:pt x="10960" y="5340"/>
                </a:lnTo>
                <a:lnTo>
                  <a:pt x="10962" y="5352"/>
                </a:lnTo>
                <a:close/>
                <a:moveTo>
                  <a:pt x="11064" y="5452"/>
                </a:moveTo>
                <a:lnTo>
                  <a:pt x="11064" y="5452"/>
                </a:lnTo>
                <a:lnTo>
                  <a:pt x="11060" y="5454"/>
                </a:lnTo>
                <a:lnTo>
                  <a:pt x="11060" y="5456"/>
                </a:lnTo>
                <a:lnTo>
                  <a:pt x="11064" y="5456"/>
                </a:lnTo>
                <a:lnTo>
                  <a:pt x="11068" y="5454"/>
                </a:lnTo>
                <a:lnTo>
                  <a:pt x="11070" y="5452"/>
                </a:lnTo>
                <a:lnTo>
                  <a:pt x="11070" y="5450"/>
                </a:lnTo>
                <a:lnTo>
                  <a:pt x="11064" y="5452"/>
                </a:lnTo>
                <a:close/>
                <a:moveTo>
                  <a:pt x="11078" y="5444"/>
                </a:moveTo>
                <a:lnTo>
                  <a:pt x="11078" y="5444"/>
                </a:lnTo>
                <a:lnTo>
                  <a:pt x="11076" y="5440"/>
                </a:lnTo>
                <a:lnTo>
                  <a:pt x="11074" y="5440"/>
                </a:lnTo>
                <a:lnTo>
                  <a:pt x="11070" y="5440"/>
                </a:lnTo>
                <a:lnTo>
                  <a:pt x="11068" y="5444"/>
                </a:lnTo>
                <a:lnTo>
                  <a:pt x="11066" y="5446"/>
                </a:lnTo>
                <a:lnTo>
                  <a:pt x="11066" y="5448"/>
                </a:lnTo>
                <a:lnTo>
                  <a:pt x="11072" y="5448"/>
                </a:lnTo>
                <a:lnTo>
                  <a:pt x="11076" y="5448"/>
                </a:lnTo>
                <a:lnTo>
                  <a:pt x="11078" y="5444"/>
                </a:lnTo>
                <a:close/>
                <a:moveTo>
                  <a:pt x="11112" y="5442"/>
                </a:moveTo>
                <a:lnTo>
                  <a:pt x="11112" y="5442"/>
                </a:lnTo>
                <a:lnTo>
                  <a:pt x="11108" y="5446"/>
                </a:lnTo>
                <a:lnTo>
                  <a:pt x="11106" y="5444"/>
                </a:lnTo>
                <a:lnTo>
                  <a:pt x="11104" y="5444"/>
                </a:lnTo>
                <a:lnTo>
                  <a:pt x="11102" y="5446"/>
                </a:lnTo>
                <a:lnTo>
                  <a:pt x="11102" y="5450"/>
                </a:lnTo>
                <a:lnTo>
                  <a:pt x="11106" y="5454"/>
                </a:lnTo>
                <a:lnTo>
                  <a:pt x="11108" y="5454"/>
                </a:lnTo>
                <a:lnTo>
                  <a:pt x="11110" y="5454"/>
                </a:lnTo>
                <a:lnTo>
                  <a:pt x="11112" y="5452"/>
                </a:lnTo>
                <a:lnTo>
                  <a:pt x="11116" y="5444"/>
                </a:lnTo>
                <a:lnTo>
                  <a:pt x="11116" y="5440"/>
                </a:lnTo>
                <a:lnTo>
                  <a:pt x="11116" y="5438"/>
                </a:lnTo>
                <a:lnTo>
                  <a:pt x="11112" y="5442"/>
                </a:lnTo>
                <a:close/>
                <a:moveTo>
                  <a:pt x="11080" y="5560"/>
                </a:moveTo>
                <a:lnTo>
                  <a:pt x="11080" y="5560"/>
                </a:lnTo>
                <a:lnTo>
                  <a:pt x="11082" y="5556"/>
                </a:lnTo>
                <a:lnTo>
                  <a:pt x="11082" y="5552"/>
                </a:lnTo>
                <a:lnTo>
                  <a:pt x="11080" y="5550"/>
                </a:lnTo>
                <a:lnTo>
                  <a:pt x="11078" y="5550"/>
                </a:lnTo>
                <a:lnTo>
                  <a:pt x="11076" y="5550"/>
                </a:lnTo>
                <a:lnTo>
                  <a:pt x="11074" y="5554"/>
                </a:lnTo>
                <a:lnTo>
                  <a:pt x="11068" y="5560"/>
                </a:lnTo>
                <a:lnTo>
                  <a:pt x="11062" y="5562"/>
                </a:lnTo>
                <a:lnTo>
                  <a:pt x="11058" y="5564"/>
                </a:lnTo>
                <a:lnTo>
                  <a:pt x="11056" y="5570"/>
                </a:lnTo>
                <a:lnTo>
                  <a:pt x="11056" y="5572"/>
                </a:lnTo>
                <a:lnTo>
                  <a:pt x="11058" y="5572"/>
                </a:lnTo>
                <a:lnTo>
                  <a:pt x="11066" y="5570"/>
                </a:lnTo>
                <a:lnTo>
                  <a:pt x="11080" y="5560"/>
                </a:lnTo>
                <a:close/>
                <a:moveTo>
                  <a:pt x="11070" y="5096"/>
                </a:moveTo>
                <a:lnTo>
                  <a:pt x="11070" y="5096"/>
                </a:lnTo>
                <a:lnTo>
                  <a:pt x="11064" y="5096"/>
                </a:lnTo>
                <a:lnTo>
                  <a:pt x="11060" y="5098"/>
                </a:lnTo>
                <a:lnTo>
                  <a:pt x="11058" y="5106"/>
                </a:lnTo>
                <a:lnTo>
                  <a:pt x="11060" y="5116"/>
                </a:lnTo>
                <a:lnTo>
                  <a:pt x="11062" y="5114"/>
                </a:lnTo>
                <a:lnTo>
                  <a:pt x="11068" y="5108"/>
                </a:lnTo>
                <a:lnTo>
                  <a:pt x="11072" y="5100"/>
                </a:lnTo>
                <a:lnTo>
                  <a:pt x="11072" y="5096"/>
                </a:lnTo>
                <a:lnTo>
                  <a:pt x="11070" y="5096"/>
                </a:lnTo>
                <a:close/>
                <a:moveTo>
                  <a:pt x="11084" y="5112"/>
                </a:moveTo>
                <a:lnTo>
                  <a:pt x="11084" y="5112"/>
                </a:lnTo>
                <a:lnTo>
                  <a:pt x="11086" y="5108"/>
                </a:lnTo>
                <a:lnTo>
                  <a:pt x="11088" y="5104"/>
                </a:lnTo>
                <a:lnTo>
                  <a:pt x="11086" y="5100"/>
                </a:lnTo>
                <a:lnTo>
                  <a:pt x="11080" y="5100"/>
                </a:lnTo>
                <a:lnTo>
                  <a:pt x="11078" y="5102"/>
                </a:lnTo>
                <a:lnTo>
                  <a:pt x="11078" y="5104"/>
                </a:lnTo>
                <a:lnTo>
                  <a:pt x="11078" y="5108"/>
                </a:lnTo>
                <a:lnTo>
                  <a:pt x="11080" y="5112"/>
                </a:lnTo>
                <a:lnTo>
                  <a:pt x="11082" y="5112"/>
                </a:lnTo>
                <a:lnTo>
                  <a:pt x="11084" y="5112"/>
                </a:lnTo>
                <a:close/>
                <a:moveTo>
                  <a:pt x="10794" y="5226"/>
                </a:moveTo>
                <a:lnTo>
                  <a:pt x="10794" y="5226"/>
                </a:lnTo>
                <a:lnTo>
                  <a:pt x="10796" y="5216"/>
                </a:lnTo>
                <a:lnTo>
                  <a:pt x="10794" y="5206"/>
                </a:lnTo>
                <a:lnTo>
                  <a:pt x="10792" y="5200"/>
                </a:lnTo>
                <a:lnTo>
                  <a:pt x="10790" y="5200"/>
                </a:lnTo>
                <a:lnTo>
                  <a:pt x="10788" y="5202"/>
                </a:lnTo>
                <a:lnTo>
                  <a:pt x="10786" y="5210"/>
                </a:lnTo>
                <a:lnTo>
                  <a:pt x="10786" y="5216"/>
                </a:lnTo>
                <a:lnTo>
                  <a:pt x="10786" y="5224"/>
                </a:lnTo>
                <a:lnTo>
                  <a:pt x="10784" y="5236"/>
                </a:lnTo>
                <a:lnTo>
                  <a:pt x="10784" y="5238"/>
                </a:lnTo>
                <a:lnTo>
                  <a:pt x="10788" y="5238"/>
                </a:lnTo>
                <a:lnTo>
                  <a:pt x="10790" y="5234"/>
                </a:lnTo>
                <a:lnTo>
                  <a:pt x="10794" y="5226"/>
                </a:lnTo>
                <a:close/>
                <a:moveTo>
                  <a:pt x="10466" y="4862"/>
                </a:moveTo>
                <a:lnTo>
                  <a:pt x="10466" y="4862"/>
                </a:lnTo>
                <a:lnTo>
                  <a:pt x="10470" y="4862"/>
                </a:lnTo>
                <a:lnTo>
                  <a:pt x="10472" y="4860"/>
                </a:lnTo>
                <a:lnTo>
                  <a:pt x="10474" y="4850"/>
                </a:lnTo>
                <a:lnTo>
                  <a:pt x="10472" y="4840"/>
                </a:lnTo>
                <a:lnTo>
                  <a:pt x="10470" y="4834"/>
                </a:lnTo>
                <a:lnTo>
                  <a:pt x="10466" y="4834"/>
                </a:lnTo>
                <a:lnTo>
                  <a:pt x="10462" y="4840"/>
                </a:lnTo>
                <a:lnTo>
                  <a:pt x="10460" y="4846"/>
                </a:lnTo>
                <a:lnTo>
                  <a:pt x="10460" y="4848"/>
                </a:lnTo>
                <a:lnTo>
                  <a:pt x="10462" y="4852"/>
                </a:lnTo>
                <a:lnTo>
                  <a:pt x="10466" y="4854"/>
                </a:lnTo>
                <a:lnTo>
                  <a:pt x="10464" y="4858"/>
                </a:lnTo>
                <a:lnTo>
                  <a:pt x="10462" y="4860"/>
                </a:lnTo>
                <a:lnTo>
                  <a:pt x="10466" y="4862"/>
                </a:lnTo>
                <a:close/>
                <a:moveTo>
                  <a:pt x="10118" y="5140"/>
                </a:moveTo>
                <a:lnTo>
                  <a:pt x="10118" y="5140"/>
                </a:lnTo>
                <a:lnTo>
                  <a:pt x="10118" y="5144"/>
                </a:lnTo>
                <a:lnTo>
                  <a:pt x="10118" y="5146"/>
                </a:lnTo>
                <a:lnTo>
                  <a:pt x="10122" y="5152"/>
                </a:lnTo>
                <a:lnTo>
                  <a:pt x="10128" y="5156"/>
                </a:lnTo>
                <a:lnTo>
                  <a:pt x="10130" y="5156"/>
                </a:lnTo>
                <a:lnTo>
                  <a:pt x="10132" y="5154"/>
                </a:lnTo>
                <a:lnTo>
                  <a:pt x="10132" y="5152"/>
                </a:lnTo>
                <a:lnTo>
                  <a:pt x="10132" y="5148"/>
                </a:lnTo>
                <a:lnTo>
                  <a:pt x="10130" y="5142"/>
                </a:lnTo>
                <a:lnTo>
                  <a:pt x="10124" y="5138"/>
                </a:lnTo>
                <a:lnTo>
                  <a:pt x="10122" y="5140"/>
                </a:lnTo>
                <a:lnTo>
                  <a:pt x="10118" y="5140"/>
                </a:lnTo>
                <a:close/>
                <a:moveTo>
                  <a:pt x="10136" y="5164"/>
                </a:moveTo>
                <a:lnTo>
                  <a:pt x="10136" y="5164"/>
                </a:lnTo>
                <a:lnTo>
                  <a:pt x="10134" y="5168"/>
                </a:lnTo>
                <a:lnTo>
                  <a:pt x="10134" y="5172"/>
                </a:lnTo>
                <a:lnTo>
                  <a:pt x="10136" y="5176"/>
                </a:lnTo>
                <a:lnTo>
                  <a:pt x="10140" y="5176"/>
                </a:lnTo>
                <a:lnTo>
                  <a:pt x="10142" y="5178"/>
                </a:lnTo>
                <a:lnTo>
                  <a:pt x="10144" y="5180"/>
                </a:lnTo>
                <a:lnTo>
                  <a:pt x="10148" y="5188"/>
                </a:lnTo>
                <a:lnTo>
                  <a:pt x="10150" y="5196"/>
                </a:lnTo>
                <a:lnTo>
                  <a:pt x="10152" y="5196"/>
                </a:lnTo>
                <a:lnTo>
                  <a:pt x="10154" y="5194"/>
                </a:lnTo>
                <a:lnTo>
                  <a:pt x="10154" y="5190"/>
                </a:lnTo>
                <a:lnTo>
                  <a:pt x="10154" y="5184"/>
                </a:lnTo>
                <a:lnTo>
                  <a:pt x="10148" y="5172"/>
                </a:lnTo>
                <a:lnTo>
                  <a:pt x="10142" y="5164"/>
                </a:lnTo>
                <a:lnTo>
                  <a:pt x="10138" y="5162"/>
                </a:lnTo>
                <a:lnTo>
                  <a:pt x="10136" y="5164"/>
                </a:lnTo>
                <a:close/>
                <a:moveTo>
                  <a:pt x="10316" y="5070"/>
                </a:moveTo>
                <a:lnTo>
                  <a:pt x="10316" y="5070"/>
                </a:lnTo>
                <a:lnTo>
                  <a:pt x="10320" y="5066"/>
                </a:lnTo>
                <a:lnTo>
                  <a:pt x="10322" y="5062"/>
                </a:lnTo>
                <a:lnTo>
                  <a:pt x="10322" y="5058"/>
                </a:lnTo>
                <a:lnTo>
                  <a:pt x="10320" y="5056"/>
                </a:lnTo>
                <a:lnTo>
                  <a:pt x="10318" y="5056"/>
                </a:lnTo>
                <a:lnTo>
                  <a:pt x="10314" y="5056"/>
                </a:lnTo>
                <a:lnTo>
                  <a:pt x="10312" y="5058"/>
                </a:lnTo>
                <a:lnTo>
                  <a:pt x="10308" y="5066"/>
                </a:lnTo>
                <a:lnTo>
                  <a:pt x="10308" y="5068"/>
                </a:lnTo>
                <a:lnTo>
                  <a:pt x="10310" y="5070"/>
                </a:lnTo>
                <a:lnTo>
                  <a:pt x="10312" y="5072"/>
                </a:lnTo>
                <a:lnTo>
                  <a:pt x="10316" y="5070"/>
                </a:lnTo>
                <a:close/>
                <a:moveTo>
                  <a:pt x="10338" y="5052"/>
                </a:moveTo>
                <a:lnTo>
                  <a:pt x="10338" y="5052"/>
                </a:lnTo>
                <a:lnTo>
                  <a:pt x="10332" y="5048"/>
                </a:lnTo>
                <a:lnTo>
                  <a:pt x="10322" y="5038"/>
                </a:lnTo>
                <a:lnTo>
                  <a:pt x="10318" y="5036"/>
                </a:lnTo>
                <a:lnTo>
                  <a:pt x="10316" y="5036"/>
                </a:lnTo>
                <a:lnTo>
                  <a:pt x="10318" y="5046"/>
                </a:lnTo>
                <a:lnTo>
                  <a:pt x="10318" y="5048"/>
                </a:lnTo>
                <a:lnTo>
                  <a:pt x="10320" y="5050"/>
                </a:lnTo>
                <a:lnTo>
                  <a:pt x="10328" y="5052"/>
                </a:lnTo>
                <a:lnTo>
                  <a:pt x="10334" y="5054"/>
                </a:lnTo>
                <a:lnTo>
                  <a:pt x="10338" y="5052"/>
                </a:lnTo>
                <a:close/>
                <a:moveTo>
                  <a:pt x="10204" y="4934"/>
                </a:moveTo>
                <a:lnTo>
                  <a:pt x="10204" y="4934"/>
                </a:lnTo>
                <a:lnTo>
                  <a:pt x="10202" y="4934"/>
                </a:lnTo>
                <a:lnTo>
                  <a:pt x="10198" y="4936"/>
                </a:lnTo>
                <a:lnTo>
                  <a:pt x="10196" y="4940"/>
                </a:lnTo>
                <a:lnTo>
                  <a:pt x="10194" y="4946"/>
                </a:lnTo>
                <a:lnTo>
                  <a:pt x="10196" y="4948"/>
                </a:lnTo>
                <a:lnTo>
                  <a:pt x="10198" y="4950"/>
                </a:lnTo>
                <a:lnTo>
                  <a:pt x="10200" y="4952"/>
                </a:lnTo>
                <a:lnTo>
                  <a:pt x="10202" y="4950"/>
                </a:lnTo>
                <a:lnTo>
                  <a:pt x="10206" y="4946"/>
                </a:lnTo>
                <a:lnTo>
                  <a:pt x="10208" y="4938"/>
                </a:lnTo>
                <a:lnTo>
                  <a:pt x="10206" y="4936"/>
                </a:lnTo>
                <a:lnTo>
                  <a:pt x="10204" y="4934"/>
                </a:lnTo>
                <a:close/>
                <a:moveTo>
                  <a:pt x="10274" y="4996"/>
                </a:moveTo>
                <a:lnTo>
                  <a:pt x="10274" y="4996"/>
                </a:lnTo>
                <a:lnTo>
                  <a:pt x="10272" y="4998"/>
                </a:lnTo>
                <a:lnTo>
                  <a:pt x="10272" y="5002"/>
                </a:lnTo>
                <a:lnTo>
                  <a:pt x="10274" y="5004"/>
                </a:lnTo>
                <a:lnTo>
                  <a:pt x="10278" y="5006"/>
                </a:lnTo>
                <a:lnTo>
                  <a:pt x="10280" y="5004"/>
                </a:lnTo>
                <a:lnTo>
                  <a:pt x="10280" y="5000"/>
                </a:lnTo>
                <a:lnTo>
                  <a:pt x="10276" y="4998"/>
                </a:lnTo>
                <a:lnTo>
                  <a:pt x="10274" y="4996"/>
                </a:lnTo>
                <a:close/>
                <a:moveTo>
                  <a:pt x="10218" y="4960"/>
                </a:moveTo>
                <a:lnTo>
                  <a:pt x="10218" y="4960"/>
                </a:lnTo>
                <a:lnTo>
                  <a:pt x="10220" y="4962"/>
                </a:lnTo>
                <a:lnTo>
                  <a:pt x="10222" y="4964"/>
                </a:lnTo>
                <a:lnTo>
                  <a:pt x="10230" y="4970"/>
                </a:lnTo>
                <a:lnTo>
                  <a:pt x="10236" y="4974"/>
                </a:lnTo>
                <a:lnTo>
                  <a:pt x="10238" y="4972"/>
                </a:lnTo>
                <a:lnTo>
                  <a:pt x="10238" y="4970"/>
                </a:lnTo>
                <a:lnTo>
                  <a:pt x="10238" y="4966"/>
                </a:lnTo>
                <a:lnTo>
                  <a:pt x="10236" y="4964"/>
                </a:lnTo>
                <a:lnTo>
                  <a:pt x="10228" y="4960"/>
                </a:lnTo>
                <a:lnTo>
                  <a:pt x="10222" y="4958"/>
                </a:lnTo>
                <a:lnTo>
                  <a:pt x="10220" y="4958"/>
                </a:lnTo>
                <a:lnTo>
                  <a:pt x="10218" y="4960"/>
                </a:lnTo>
                <a:close/>
                <a:moveTo>
                  <a:pt x="10232" y="4974"/>
                </a:moveTo>
                <a:lnTo>
                  <a:pt x="10232" y="4974"/>
                </a:lnTo>
                <a:lnTo>
                  <a:pt x="10230" y="4972"/>
                </a:lnTo>
                <a:lnTo>
                  <a:pt x="10228" y="4972"/>
                </a:lnTo>
                <a:lnTo>
                  <a:pt x="10226" y="4974"/>
                </a:lnTo>
                <a:lnTo>
                  <a:pt x="10226" y="4976"/>
                </a:lnTo>
                <a:lnTo>
                  <a:pt x="10230" y="4984"/>
                </a:lnTo>
                <a:lnTo>
                  <a:pt x="10232" y="4990"/>
                </a:lnTo>
                <a:lnTo>
                  <a:pt x="10234" y="4992"/>
                </a:lnTo>
                <a:lnTo>
                  <a:pt x="10236" y="4992"/>
                </a:lnTo>
                <a:lnTo>
                  <a:pt x="10236" y="4986"/>
                </a:lnTo>
                <a:lnTo>
                  <a:pt x="10236" y="4980"/>
                </a:lnTo>
                <a:lnTo>
                  <a:pt x="10234" y="4976"/>
                </a:lnTo>
                <a:lnTo>
                  <a:pt x="10232" y="4974"/>
                </a:lnTo>
                <a:close/>
                <a:moveTo>
                  <a:pt x="10242" y="4986"/>
                </a:moveTo>
                <a:lnTo>
                  <a:pt x="10242" y="4986"/>
                </a:lnTo>
                <a:lnTo>
                  <a:pt x="10240" y="4984"/>
                </a:lnTo>
                <a:lnTo>
                  <a:pt x="10238" y="4992"/>
                </a:lnTo>
                <a:lnTo>
                  <a:pt x="10236" y="4996"/>
                </a:lnTo>
                <a:lnTo>
                  <a:pt x="10238" y="4998"/>
                </a:lnTo>
                <a:lnTo>
                  <a:pt x="10240" y="5000"/>
                </a:lnTo>
                <a:lnTo>
                  <a:pt x="10246" y="5000"/>
                </a:lnTo>
                <a:lnTo>
                  <a:pt x="10254" y="5002"/>
                </a:lnTo>
                <a:lnTo>
                  <a:pt x="10258" y="5004"/>
                </a:lnTo>
                <a:lnTo>
                  <a:pt x="10262" y="5004"/>
                </a:lnTo>
                <a:lnTo>
                  <a:pt x="10262" y="5000"/>
                </a:lnTo>
                <a:lnTo>
                  <a:pt x="10260" y="4998"/>
                </a:lnTo>
                <a:lnTo>
                  <a:pt x="10258" y="4996"/>
                </a:lnTo>
                <a:lnTo>
                  <a:pt x="10252" y="4992"/>
                </a:lnTo>
                <a:lnTo>
                  <a:pt x="10246" y="4990"/>
                </a:lnTo>
                <a:lnTo>
                  <a:pt x="10242" y="4986"/>
                </a:lnTo>
                <a:close/>
                <a:moveTo>
                  <a:pt x="10264" y="4990"/>
                </a:moveTo>
                <a:lnTo>
                  <a:pt x="10264" y="4990"/>
                </a:lnTo>
                <a:lnTo>
                  <a:pt x="10260" y="4986"/>
                </a:lnTo>
                <a:lnTo>
                  <a:pt x="10254" y="4982"/>
                </a:lnTo>
                <a:lnTo>
                  <a:pt x="10248" y="4982"/>
                </a:lnTo>
                <a:lnTo>
                  <a:pt x="10246" y="4982"/>
                </a:lnTo>
                <a:lnTo>
                  <a:pt x="10246" y="4984"/>
                </a:lnTo>
                <a:lnTo>
                  <a:pt x="10246" y="4988"/>
                </a:lnTo>
                <a:lnTo>
                  <a:pt x="10252" y="4990"/>
                </a:lnTo>
                <a:lnTo>
                  <a:pt x="10260" y="4994"/>
                </a:lnTo>
                <a:lnTo>
                  <a:pt x="10262" y="4994"/>
                </a:lnTo>
                <a:lnTo>
                  <a:pt x="10264" y="4990"/>
                </a:lnTo>
                <a:close/>
                <a:moveTo>
                  <a:pt x="10266" y="5004"/>
                </a:moveTo>
                <a:lnTo>
                  <a:pt x="10266" y="5004"/>
                </a:lnTo>
                <a:lnTo>
                  <a:pt x="10264" y="5006"/>
                </a:lnTo>
                <a:lnTo>
                  <a:pt x="10264" y="5008"/>
                </a:lnTo>
                <a:lnTo>
                  <a:pt x="10264" y="5012"/>
                </a:lnTo>
                <a:lnTo>
                  <a:pt x="10268" y="5014"/>
                </a:lnTo>
                <a:lnTo>
                  <a:pt x="10270" y="5012"/>
                </a:lnTo>
                <a:lnTo>
                  <a:pt x="10270" y="5010"/>
                </a:lnTo>
                <a:lnTo>
                  <a:pt x="10268" y="5006"/>
                </a:lnTo>
                <a:lnTo>
                  <a:pt x="10266" y="5004"/>
                </a:lnTo>
                <a:close/>
                <a:moveTo>
                  <a:pt x="11334" y="5430"/>
                </a:moveTo>
                <a:lnTo>
                  <a:pt x="11334" y="5430"/>
                </a:lnTo>
                <a:lnTo>
                  <a:pt x="11336" y="5430"/>
                </a:lnTo>
                <a:lnTo>
                  <a:pt x="11338" y="5430"/>
                </a:lnTo>
                <a:lnTo>
                  <a:pt x="11340" y="5426"/>
                </a:lnTo>
                <a:lnTo>
                  <a:pt x="11340" y="5422"/>
                </a:lnTo>
                <a:lnTo>
                  <a:pt x="11336" y="5418"/>
                </a:lnTo>
                <a:lnTo>
                  <a:pt x="11332" y="5418"/>
                </a:lnTo>
                <a:lnTo>
                  <a:pt x="11330" y="5418"/>
                </a:lnTo>
                <a:lnTo>
                  <a:pt x="11328" y="5420"/>
                </a:lnTo>
                <a:lnTo>
                  <a:pt x="11330" y="5424"/>
                </a:lnTo>
                <a:lnTo>
                  <a:pt x="11334" y="5430"/>
                </a:lnTo>
                <a:close/>
                <a:moveTo>
                  <a:pt x="11454" y="5328"/>
                </a:moveTo>
                <a:lnTo>
                  <a:pt x="11454" y="5328"/>
                </a:lnTo>
                <a:lnTo>
                  <a:pt x="11456" y="5330"/>
                </a:lnTo>
                <a:lnTo>
                  <a:pt x="11458" y="5328"/>
                </a:lnTo>
                <a:lnTo>
                  <a:pt x="11460" y="5326"/>
                </a:lnTo>
                <a:lnTo>
                  <a:pt x="11460" y="5322"/>
                </a:lnTo>
                <a:lnTo>
                  <a:pt x="11458" y="5316"/>
                </a:lnTo>
                <a:lnTo>
                  <a:pt x="11454" y="5314"/>
                </a:lnTo>
                <a:lnTo>
                  <a:pt x="11452" y="5316"/>
                </a:lnTo>
                <a:lnTo>
                  <a:pt x="11454" y="5328"/>
                </a:lnTo>
                <a:close/>
                <a:moveTo>
                  <a:pt x="11464" y="5332"/>
                </a:moveTo>
                <a:lnTo>
                  <a:pt x="11464" y="5332"/>
                </a:lnTo>
                <a:lnTo>
                  <a:pt x="11470" y="5316"/>
                </a:lnTo>
                <a:lnTo>
                  <a:pt x="11476" y="5304"/>
                </a:lnTo>
                <a:lnTo>
                  <a:pt x="11476" y="5296"/>
                </a:lnTo>
                <a:lnTo>
                  <a:pt x="11476" y="5294"/>
                </a:lnTo>
                <a:lnTo>
                  <a:pt x="11474" y="5296"/>
                </a:lnTo>
                <a:lnTo>
                  <a:pt x="11468" y="5304"/>
                </a:lnTo>
                <a:lnTo>
                  <a:pt x="11464" y="5316"/>
                </a:lnTo>
                <a:lnTo>
                  <a:pt x="11464" y="5332"/>
                </a:lnTo>
                <a:close/>
                <a:moveTo>
                  <a:pt x="11260" y="5438"/>
                </a:moveTo>
                <a:lnTo>
                  <a:pt x="11260" y="5438"/>
                </a:lnTo>
                <a:lnTo>
                  <a:pt x="11264" y="5442"/>
                </a:lnTo>
                <a:lnTo>
                  <a:pt x="11268" y="5440"/>
                </a:lnTo>
                <a:lnTo>
                  <a:pt x="11268" y="5438"/>
                </a:lnTo>
                <a:lnTo>
                  <a:pt x="11266" y="5436"/>
                </a:lnTo>
                <a:lnTo>
                  <a:pt x="11262" y="5434"/>
                </a:lnTo>
                <a:lnTo>
                  <a:pt x="11258" y="5434"/>
                </a:lnTo>
                <a:lnTo>
                  <a:pt x="11258" y="5436"/>
                </a:lnTo>
                <a:lnTo>
                  <a:pt x="11260" y="5438"/>
                </a:lnTo>
                <a:close/>
                <a:moveTo>
                  <a:pt x="11524" y="5346"/>
                </a:moveTo>
                <a:lnTo>
                  <a:pt x="11524" y="5346"/>
                </a:lnTo>
                <a:lnTo>
                  <a:pt x="11518" y="5342"/>
                </a:lnTo>
                <a:lnTo>
                  <a:pt x="11516" y="5338"/>
                </a:lnTo>
                <a:lnTo>
                  <a:pt x="11516" y="5334"/>
                </a:lnTo>
                <a:lnTo>
                  <a:pt x="11514" y="5336"/>
                </a:lnTo>
                <a:lnTo>
                  <a:pt x="11514" y="5340"/>
                </a:lnTo>
                <a:lnTo>
                  <a:pt x="11516" y="5344"/>
                </a:lnTo>
                <a:lnTo>
                  <a:pt x="11522" y="5348"/>
                </a:lnTo>
                <a:lnTo>
                  <a:pt x="11528" y="5356"/>
                </a:lnTo>
                <a:lnTo>
                  <a:pt x="11530" y="5354"/>
                </a:lnTo>
                <a:lnTo>
                  <a:pt x="11528" y="5350"/>
                </a:lnTo>
                <a:lnTo>
                  <a:pt x="11524" y="5346"/>
                </a:lnTo>
                <a:close/>
                <a:moveTo>
                  <a:pt x="11702" y="5450"/>
                </a:moveTo>
                <a:lnTo>
                  <a:pt x="11702" y="5450"/>
                </a:lnTo>
                <a:lnTo>
                  <a:pt x="11706" y="5448"/>
                </a:lnTo>
                <a:lnTo>
                  <a:pt x="11706" y="5446"/>
                </a:lnTo>
                <a:lnTo>
                  <a:pt x="11704" y="5442"/>
                </a:lnTo>
                <a:lnTo>
                  <a:pt x="11702" y="5438"/>
                </a:lnTo>
                <a:lnTo>
                  <a:pt x="11702" y="5436"/>
                </a:lnTo>
                <a:lnTo>
                  <a:pt x="11700" y="5436"/>
                </a:lnTo>
                <a:lnTo>
                  <a:pt x="11698" y="5440"/>
                </a:lnTo>
                <a:lnTo>
                  <a:pt x="11694" y="5442"/>
                </a:lnTo>
                <a:lnTo>
                  <a:pt x="11694" y="5446"/>
                </a:lnTo>
                <a:lnTo>
                  <a:pt x="11696" y="5448"/>
                </a:lnTo>
                <a:lnTo>
                  <a:pt x="11702" y="5450"/>
                </a:lnTo>
                <a:close/>
                <a:moveTo>
                  <a:pt x="11672" y="5114"/>
                </a:moveTo>
                <a:lnTo>
                  <a:pt x="11672" y="5114"/>
                </a:lnTo>
                <a:lnTo>
                  <a:pt x="11666" y="5112"/>
                </a:lnTo>
                <a:lnTo>
                  <a:pt x="11658" y="5112"/>
                </a:lnTo>
                <a:lnTo>
                  <a:pt x="11652" y="5114"/>
                </a:lnTo>
                <a:lnTo>
                  <a:pt x="11646" y="5116"/>
                </a:lnTo>
                <a:lnTo>
                  <a:pt x="11642" y="5120"/>
                </a:lnTo>
                <a:lnTo>
                  <a:pt x="11638" y="5124"/>
                </a:lnTo>
                <a:lnTo>
                  <a:pt x="11636" y="5128"/>
                </a:lnTo>
                <a:lnTo>
                  <a:pt x="11636" y="5132"/>
                </a:lnTo>
                <a:lnTo>
                  <a:pt x="11636" y="5136"/>
                </a:lnTo>
                <a:lnTo>
                  <a:pt x="11634" y="5140"/>
                </a:lnTo>
                <a:lnTo>
                  <a:pt x="11626" y="5146"/>
                </a:lnTo>
                <a:lnTo>
                  <a:pt x="11618" y="5148"/>
                </a:lnTo>
                <a:lnTo>
                  <a:pt x="11612" y="5148"/>
                </a:lnTo>
                <a:lnTo>
                  <a:pt x="11610" y="5148"/>
                </a:lnTo>
                <a:lnTo>
                  <a:pt x="11608" y="5148"/>
                </a:lnTo>
                <a:lnTo>
                  <a:pt x="11604" y="5150"/>
                </a:lnTo>
                <a:lnTo>
                  <a:pt x="11598" y="5156"/>
                </a:lnTo>
                <a:lnTo>
                  <a:pt x="11584" y="5176"/>
                </a:lnTo>
                <a:lnTo>
                  <a:pt x="11576" y="5188"/>
                </a:lnTo>
                <a:lnTo>
                  <a:pt x="11568" y="5196"/>
                </a:lnTo>
                <a:lnTo>
                  <a:pt x="11560" y="5202"/>
                </a:lnTo>
                <a:lnTo>
                  <a:pt x="11556" y="5204"/>
                </a:lnTo>
                <a:lnTo>
                  <a:pt x="11552" y="5202"/>
                </a:lnTo>
                <a:lnTo>
                  <a:pt x="11546" y="5200"/>
                </a:lnTo>
                <a:lnTo>
                  <a:pt x="11542" y="5194"/>
                </a:lnTo>
                <a:lnTo>
                  <a:pt x="11540" y="5190"/>
                </a:lnTo>
                <a:lnTo>
                  <a:pt x="11538" y="5184"/>
                </a:lnTo>
                <a:lnTo>
                  <a:pt x="11534" y="5170"/>
                </a:lnTo>
                <a:lnTo>
                  <a:pt x="11532" y="5164"/>
                </a:lnTo>
                <a:lnTo>
                  <a:pt x="11530" y="5160"/>
                </a:lnTo>
                <a:lnTo>
                  <a:pt x="11526" y="5156"/>
                </a:lnTo>
                <a:lnTo>
                  <a:pt x="11524" y="5158"/>
                </a:lnTo>
                <a:lnTo>
                  <a:pt x="11524" y="5164"/>
                </a:lnTo>
                <a:lnTo>
                  <a:pt x="11522" y="5166"/>
                </a:lnTo>
                <a:lnTo>
                  <a:pt x="11516" y="5154"/>
                </a:lnTo>
                <a:lnTo>
                  <a:pt x="11514" y="5142"/>
                </a:lnTo>
                <a:lnTo>
                  <a:pt x="11512" y="5132"/>
                </a:lnTo>
                <a:lnTo>
                  <a:pt x="11514" y="5126"/>
                </a:lnTo>
                <a:lnTo>
                  <a:pt x="11514" y="5120"/>
                </a:lnTo>
                <a:lnTo>
                  <a:pt x="11518" y="5106"/>
                </a:lnTo>
                <a:lnTo>
                  <a:pt x="11516" y="5098"/>
                </a:lnTo>
                <a:lnTo>
                  <a:pt x="11514" y="5088"/>
                </a:lnTo>
                <a:lnTo>
                  <a:pt x="11512" y="5080"/>
                </a:lnTo>
                <a:lnTo>
                  <a:pt x="11508" y="5076"/>
                </a:lnTo>
                <a:lnTo>
                  <a:pt x="11504" y="5074"/>
                </a:lnTo>
                <a:lnTo>
                  <a:pt x="11502" y="5074"/>
                </a:lnTo>
                <a:lnTo>
                  <a:pt x="11496" y="5076"/>
                </a:lnTo>
                <a:lnTo>
                  <a:pt x="11490" y="5074"/>
                </a:lnTo>
                <a:lnTo>
                  <a:pt x="11480" y="5072"/>
                </a:lnTo>
                <a:lnTo>
                  <a:pt x="11468" y="5064"/>
                </a:lnTo>
                <a:lnTo>
                  <a:pt x="11456" y="5058"/>
                </a:lnTo>
                <a:lnTo>
                  <a:pt x="11448" y="5056"/>
                </a:lnTo>
                <a:lnTo>
                  <a:pt x="11440" y="5056"/>
                </a:lnTo>
                <a:lnTo>
                  <a:pt x="11434" y="5058"/>
                </a:lnTo>
                <a:lnTo>
                  <a:pt x="11426" y="5068"/>
                </a:lnTo>
                <a:lnTo>
                  <a:pt x="11422" y="5072"/>
                </a:lnTo>
                <a:lnTo>
                  <a:pt x="11420" y="5074"/>
                </a:lnTo>
                <a:lnTo>
                  <a:pt x="11410" y="5076"/>
                </a:lnTo>
                <a:lnTo>
                  <a:pt x="11404" y="5076"/>
                </a:lnTo>
                <a:lnTo>
                  <a:pt x="11398" y="5080"/>
                </a:lnTo>
                <a:lnTo>
                  <a:pt x="11396" y="5082"/>
                </a:lnTo>
                <a:lnTo>
                  <a:pt x="11396" y="5084"/>
                </a:lnTo>
                <a:lnTo>
                  <a:pt x="11396" y="5088"/>
                </a:lnTo>
                <a:lnTo>
                  <a:pt x="11394" y="5094"/>
                </a:lnTo>
                <a:lnTo>
                  <a:pt x="11388" y="5102"/>
                </a:lnTo>
                <a:lnTo>
                  <a:pt x="11386" y="5106"/>
                </a:lnTo>
                <a:lnTo>
                  <a:pt x="11386" y="5110"/>
                </a:lnTo>
                <a:lnTo>
                  <a:pt x="11390" y="5110"/>
                </a:lnTo>
                <a:lnTo>
                  <a:pt x="11398" y="5112"/>
                </a:lnTo>
                <a:lnTo>
                  <a:pt x="11408" y="5112"/>
                </a:lnTo>
                <a:lnTo>
                  <a:pt x="11412" y="5114"/>
                </a:lnTo>
                <a:lnTo>
                  <a:pt x="11416" y="5116"/>
                </a:lnTo>
                <a:lnTo>
                  <a:pt x="11422" y="5126"/>
                </a:lnTo>
                <a:lnTo>
                  <a:pt x="11430" y="5142"/>
                </a:lnTo>
                <a:lnTo>
                  <a:pt x="11432" y="5146"/>
                </a:lnTo>
                <a:lnTo>
                  <a:pt x="11436" y="5148"/>
                </a:lnTo>
                <a:lnTo>
                  <a:pt x="11444" y="5150"/>
                </a:lnTo>
                <a:lnTo>
                  <a:pt x="11456" y="5150"/>
                </a:lnTo>
                <a:lnTo>
                  <a:pt x="11468" y="5148"/>
                </a:lnTo>
                <a:lnTo>
                  <a:pt x="11480" y="5148"/>
                </a:lnTo>
                <a:lnTo>
                  <a:pt x="11490" y="5148"/>
                </a:lnTo>
                <a:lnTo>
                  <a:pt x="11498" y="5150"/>
                </a:lnTo>
                <a:lnTo>
                  <a:pt x="11500" y="5152"/>
                </a:lnTo>
                <a:lnTo>
                  <a:pt x="11500" y="5154"/>
                </a:lnTo>
                <a:lnTo>
                  <a:pt x="11500" y="5160"/>
                </a:lnTo>
                <a:lnTo>
                  <a:pt x="11496" y="5162"/>
                </a:lnTo>
                <a:lnTo>
                  <a:pt x="11492" y="5162"/>
                </a:lnTo>
                <a:lnTo>
                  <a:pt x="11486" y="5160"/>
                </a:lnTo>
                <a:lnTo>
                  <a:pt x="11480" y="5158"/>
                </a:lnTo>
                <a:lnTo>
                  <a:pt x="11474" y="5158"/>
                </a:lnTo>
                <a:lnTo>
                  <a:pt x="11468" y="5160"/>
                </a:lnTo>
                <a:lnTo>
                  <a:pt x="11466" y="5164"/>
                </a:lnTo>
                <a:lnTo>
                  <a:pt x="11462" y="5170"/>
                </a:lnTo>
                <a:lnTo>
                  <a:pt x="11456" y="5172"/>
                </a:lnTo>
                <a:lnTo>
                  <a:pt x="11448" y="5172"/>
                </a:lnTo>
                <a:lnTo>
                  <a:pt x="11442" y="5170"/>
                </a:lnTo>
                <a:lnTo>
                  <a:pt x="11436" y="5170"/>
                </a:lnTo>
                <a:lnTo>
                  <a:pt x="11430" y="5170"/>
                </a:lnTo>
                <a:lnTo>
                  <a:pt x="11426" y="5172"/>
                </a:lnTo>
                <a:lnTo>
                  <a:pt x="11426" y="5178"/>
                </a:lnTo>
                <a:lnTo>
                  <a:pt x="11428" y="5182"/>
                </a:lnTo>
                <a:lnTo>
                  <a:pt x="11432" y="5184"/>
                </a:lnTo>
                <a:lnTo>
                  <a:pt x="11438" y="5186"/>
                </a:lnTo>
                <a:lnTo>
                  <a:pt x="11450" y="5196"/>
                </a:lnTo>
                <a:lnTo>
                  <a:pt x="11456" y="5204"/>
                </a:lnTo>
                <a:lnTo>
                  <a:pt x="11460" y="5208"/>
                </a:lnTo>
                <a:lnTo>
                  <a:pt x="11460" y="5212"/>
                </a:lnTo>
                <a:lnTo>
                  <a:pt x="11460" y="5214"/>
                </a:lnTo>
                <a:lnTo>
                  <a:pt x="11454" y="5220"/>
                </a:lnTo>
                <a:lnTo>
                  <a:pt x="11454" y="5222"/>
                </a:lnTo>
                <a:lnTo>
                  <a:pt x="11456" y="5228"/>
                </a:lnTo>
                <a:lnTo>
                  <a:pt x="11458" y="5232"/>
                </a:lnTo>
                <a:lnTo>
                  <a:pt x="11462" y="5236"/>
                </a:lnTo>
                <a:lnTo>
                  <a:pt x="11468" y="5238"/>
                </a:lnTo>
                <a:lnTo>
                  <a:pt x="11472" y="5238"/>
                </a:lnTo>
                <a:lnTo>
                  <a:pt x="11476" y="5236"/>
                </a:lnTo>
                <a:lnTo>
                  <a:pt x="11480" y="5232"/>
                </a:lnTo>
                <a:lnTo>
                  <a:pt x="11484" y="5226"/>
                </a:lnTo>
                <a:lnTo>
                  <a:pt x="11486" y="5216"/>
                </a:lnTo>
                <a:lnTo>
                  <a:pt x="11492" y="5198"/>
                </a:lnTo>
                <a:lnTo>
                  <a:pt x="11496" y="5190"/>
                </a:lnTo>
                <a:lnTo>
                  <a:pt x="11498" y="5190"/>
                </a:lnTo>
                <a:lnTo>
                  <a:pt x="11498" y="5192"/>
                </a:lnTo>
                <a:lnTo>
                  <a:pt x="11494" y="5206"/>
                </a:lnTo>
                <a:lnTo>
                  <a:pt x="11494" y="5212"/>
                </a:lnTo>
                <a:lnTo>
                  <a:pt x="11494" y="5216"/>
                </a:lnTo>
                <a:lnTo>
                  <a:pt x="11498" y="5220"/>
                </a:lnTo>
                <a:lnTo>
                  <a:pt x="11502" y="5222"/>
                </a:lnTo>
                <a:lnTo>
                  <a:pt x="11516" y="5228"/>
                </a:lnTo>
                <a:lnTo>
                  <a:pt x="11522" y="5232"/>
                </a:lnTo>
                <a:lnTo>
                  <a:pt x="11530" y="5238"/>
                </a:lnTo>
                <a:lnTo>
                  <a:pt x="11540" y="5246"/>
                </a:lnTo>
                <a:lnTo>
                  <a:pt x="11548" y="5252"/>
                </a:lnTo>
                <a:lnTo>
                  <a:pt x="11556" y="5254"/>
                </a:lnTo>
                <a:lnTo>
                  <a:pt x="11562" y="5256"/>
                </a:lnTo>
                <a:lnTo>
                  <a:pt x="11578" y="5258"/>
                </a:lnTo>
                <a:lnTo>
                  <a:pt x="11586" y="5260"/>
                </a:lnTo>
                <a:lnTo>
                  <a:pt x="11596" y="5264"/>
                </a:lnTo>
                <a:lnTo>
                  <a:pt x="11612" y="5272"/>
                </a:lnTo>
                <a:lnTo>
                  <a:pt x="11624" y="5276"/>
                </a:lnTo>
                <a:lnTo>
                  <a:pt x="11636" y="5282"/>
                </a:lnTo>
                <a:lnTo>
                  <a:pt x="11650" y="5290"/>
                </a:lnTo>
                <a:lnTo>
                  <a:pt x="11658" y="5298"/>
                </a:lnTo>
                <a:lnTo>
                  <a:pt x="11664" y="5304"/>
                </a:lnTo>
                <a:lnTo>
                  <a:pt x="11676" y="5322"/>
                </a:lnTo>
                <a:lnTo>
                  <a:pt x="11684" y="5342"/>
                </a:lnTo>
                <a:lnTo>
                  <a:pt x="11694" y="5358"/>
                </a:lnTo>
                <a:lnTo>
                  <a:pt x="11698" y="5364"/>
                </a:lnTo>
                <a:lnTo>
                  <a:pt x="11700" y="5368"/>
                </a:lnTo>
                <a:lnTo>
                  <a:pt x="11700" y="5370"/>
                </a:lnTo>
                <a:lnTo>
                  <a:pt x="11698" y="5372"/>
                </a:lnTo>
                <a:lnTo>
                  <a:pt x="11692" y="5374"/>
                </a:lnTo>
                <a:lnTo>
                  <a:pt x="11692" y="5378"/>
                </a:lnTo>
                <a:lnTo>
                  <a:pt x="11692" y="5382"/>
                </a:lnTo>
                <a:lnTo>
                  <a:pt x="11694" y="5390"/>
                </a:lnTo>
                <a:lnTo>
                  <a:pt x="11698" y="5394"/>
                </a:lnTo>
                <a:lnTo>
                  <a:pt x="11706" y="5400"/>
                </a:lnTo>
                <a:lnTo>
                  <a:pt x="11710" y="5402"/>
                </a:lnTo>
                <a:lnTo>
                  <a:pt x="11714" y="5406"/>
                </a:lnTo>
                <a:lnTo>
                  <a:pt x="11714" y="5412"/>
                </a:lnTo>
                <a:lnTo>
                  <a:pt x="11712" y="5420"/>
                </a:lnTo>
                <a:lnTo>
                  <a:pt x="11706" y="5434"/>
                </a:lnTo>
                <a:lnTo>
                  <a:pt x="11706" y="5436"/>
                </a:lnTo>
                <a:lnTo>
                  <a:pt x="11708" y="5436"/>
                </a:lnTo>
                <a:lnTo>
                  <a:pt x="11714" y="5434"/>
                </a:lnTo>
                <a:lnTo>
                  <a:pt x="11718" y="5434"/>
                </a:lnTo>
                <a:lnTo>
                  <a:pt x="11720" y="5436"/>
                </a:lnTo>
                <a:lnTo>
                  <a:pt x="11722" y="5438"/>
                </a:lnTo>
                <a:lnTo>
                  <a:pt x="11724" y="5438"/>
                </a:lnTo>
                <a:lnTo>
                  <a:pt x="11730" y="5438"/>
                </a:lnTo>
                <a:lnTo>
                  <a:pt x="11740" y="5438"/>
                </a:lnTo>
                <a:lnTo>
                  <a:pt x="11744" y="5440"/>
                </a:lnTo>
                <a:lnTo>
                  <a:pt x="11752" y="5444"/>
                </a:lnTo>
                <a:lnTo>
                  <a:pt x="11750" y="5154"/>
                </a:lnTo>
                <a:lnTo>
                  <a:pt x="11740" y="5154"/>
                </a:lnTo>
                <a:lnTo>
                  <a:pt x="11730" y="5150"/>
                </a:lnTo>
                <a:lnTo>
                  <a:pt x="11708" y="5138"/>
                </a:lnTo>
                <a:lnTo>
                  <a:pt x="11672" y="5114"/>
                </a:lnTo>
                <a:close/>
                <a:moveTo>
                  <a:pt x="11698" y="5436"/>
                </a:moveTo>
                <a:lnTo>
                  <a:pt x="11698" y="5436"/>
                </a:lnTo>
                <a:lnTo>
                  <a:pt x="11702" y="5434"/>
                </a:lnTo>
                <a:lnTo>
                  <a:pt x="11704" y="5430"/>
                </a:lnTo>
                <a:lnTo>
                  <a:pt x="11706" y="5420"/>
                </a:lnTo>
                <a:lnTo>
                  <a:pt x="11710" y="5412"/>
                </a:lnTo>
                <a:lnTo>
                  <a:pt x="11710" y="5410"/>
                </a:lnTo>
                <a:lnTo>
                  <a:pt x="11708" y="5408"/>
                </a:lnTo>
                <a:lnTo>
                  <a:pt x="11704" y="5406"/>
                </a:lnTo>
                <a:lnTo>
                  <a:pt x="11702" y="5404"/>
                </a:lnTo>
                <a:lnTo>
                  <a:pt x="11702" y="5402"/>
                </a:lnTo>
                <a:lnTo>
                  <a:pt x="11700" y="5400"/>
                </a:lnTo>
                <a:lnTo>
                  <a:pt x="11694" y="5398"/>
                </a:lnTo>
                <a:lnTo>
                  <a:pt x="11690" y="5398"/>
                </a:lnTo>
                <a:lnTo>
                  <a:pt x="11678" y="5404"/>
                </a:lnTo>
                <a:lnTo>
                  <a:pt x="11668" y="5414"/>
                </a:lnTo>
                <a:lnTo>
                  <a:pt x="11664" y="5418"/>
                </a:lnTo>
                <a:lnTo>
                  <a:pt x="11664" y="5422"/>
                </a:lnTo>
                <a:lnTo>
                  <a:pt x="11662" y="5428"/>
                </a:lnTo>
                <a:lnTo>
                  <a:pt x="11658" y="5436"/>
                </a:lnTo>
                <a:lnTo>
                  <a:pt x="11656" y="5442"/>
                </a:lnTo>
                <a:lnTo>
                  <a:pt x="11654" y="5448"/>
                </a:lnTo>
                <a:lnTo>
                  <a:pt x="11654" y="5450"/>
                </a:lnTo>
                <a:lnTo>
                  <a:pt x="11658" y="5448"/>
                </a:lnTo>
                <a:lnTo>
                  <a:pt x="11666" y="5448"/>
                </a:lnTo>
                <a:lnTo>
                  <a:pt x="11672" y="5448"/>
                </a:lnTo>
                <a:lnTo>
                  <a:pt x="11678" y="5450"/>
                </a:lnTo>
                <a:lnTo>
                  <a:pt x="11682" y="5450"/>
                </a:lnTo>
                <a:lnTo>
                  <a:pt x="11686" y="5450"/>
                </a:lnTo>
                <a:lnTo>
                  <a:pt x="11690" y="5446"/>
                </a:lnTo>
                <a:lnTo>
                  <a:pt x="11694" y="5440"/>
                </a:lnTo>
                <a:lnTo>
                  <a:pt x="11698" y="5436"/>
                </a:lnTo>
                <a:close/>
                <a:moveTo>
                  <a:pt x="10850" y="5438"/>
                </a:moveTo>
                <a:lnTo>
                  <a:pt x="10850" y="5438"/>
                </a:lnTo>
                <a:lnTo>
                  <a:pt x="10850" y="5436"/>
                </a:lnTo>
                <a:lnTo>
                  <a:pt x="10846" y="5436"/>
                </a:lnTo>
                <a:lnTo>
                  <a:pt x="10842" y="5438"/>
                </a:lnTo>
                <a:lnTo>
                  <a:pt x="10842" y="5442"/>
                </a:lnTo>
                <a:lnTo>
                  <a:pt x="10844" y="5446"/>
                </a:lnTo>
                <a:lnTo>
                  <a:pt x="10846" y="5446"/>
                </a:lnTo>
                <a:lnTo>
                  <a:pt x="10850" y="5438"/>
                </a:lnTo>
                <a:close/>
                <a:moveTo>
                  <a:pt x="10926" y="5458"/>
                </a:moveTo>
                <a:lnTo>
                  <a:pt x="10926" y="5458"/>
                </a:lnTo>
                <a:lnTo>
                  <a:pt x="10928" y="5458"/>
                </a:lnTo>
                <a:lnTo>
                  <a:pt x="10928" y="5456"/>
                </a:lnTo>
                <a:lnTo>
                  <a:pt x="10928" y="5452"/>
                </a:lnTo>
                <a:lnTo>
                  <a:pt x="10926" y="5452"/>
                </a:lnTo>
                <a:lnTo>
                  <a:pt x="10922" y="5450"/>
                </a:lnTo>
                <a:lnTo>
                  <a:pt x="10920" y="5450"/>
                </a:lnTo>
                <a:lnTo>
                  <a:pt x="10920" y="5452"/>
                </a:lnTo>
                <a:lnTo>
                  <a:pt x="10920" y="5456"/>
                </a:lnTo>
                <a:lnTo>
                  <a:pt x="10920" y="5462"/>
                </a:lnTo>
                <a:lnTo>
                  <a:pt x="10920" y="5464"/>
                </a:lnTo>
                <a:lnTo>
                  <a:pt x="10922" y="5462"/>
                </a:lnTo>
                <a:lnTo>
                  <a:pt x="10924" y="5460"/>
                </a:lnTo>
                <a:lnTo>
                  <a:pt x="10926" y="5458"/>
                </a:lnTo>
                <a:close/>
                <a:moveTo>
                  <a:pt x="10930" y="5468"/>
                </a:moveTo>
                <a:lnTo>
                  <a:pt x="10930" y="5468"/>
                </a:lnTo>
                <a:lnTo>
                  <a:pt x="10932" y="5466"/>
                </a:lnTo>
                <a:lnTo>
                  <a:pt x="10934" y="5464"/>
                </a:lnTo>
                <a:lnTo>
                  <a:pt x="10934" y="5460"/>
                </a:lnTo>
                <a:lnTo>
                  <a:pt x="10930" y="5460"/>
                </a:lnTo>
                <a:lnTo>
                  <a:pt x="10928" y="5462"/>
                </a:lnTo>
                <a:lnTo>
                  <a:pt x="10928" y="5464"/>
                </a:lnTo>
                <a:lnTo>
                  <a:pt x="10928" y="5468"/>
                </a:lnTo>
                <a:lnTo>
                  <a:pt x="10930" y="5468"/>
                </a:lnTo>
                <a:close/>
                <a:moveTo>
                  <a:pt x="10910" y="5150"/>
                </a:moveTo>
                <a:lnTo>
                  <a:pt x="10910" y="5150"/>
                </a:lnTo>
                <a:lnTo>
                  <a:pt x="10908" y="5158"/>
                </a:lnTo>
                <a:lnTo>
                  <a:pt x="10906" y="5164"/>
                </a:lnTo>
                <a:lnTo>
                  <a:pt x="10902" y="5166"/>
                </a:lnTo>
                <a:lnTo>
                  <a:pt x="10900" y="5168"/>
                </a:lnTo>
                <a:lnTo>
                  <a:pt x="10894" y="5170"/>
                </a:lnTo>
                <a:lnTo>
                  <a:pt x="10894" y="5172"/>
                </a:lnTo>
                <a:lnTo>
                  <a:pt x="10896" y="5176"/>
                </a:lnTo>
                <a:lnTo>
                  <a:pt x="10898" y="5184"/>
                </a:lnTo>
                <a:lnTo>
                  <a:pt x="10896" y="5186"/>
                </a:lnTo>
                <a:lnTo>
                  <a:pt x="10894" y="5190"/>
                </a:lnTo>
                <a:lnTo>
                  <a:pt x="10896" y="5202"/>
                </a:lnTo>
                <a:lnTo>
                  <a:pt x="10900" y="5208"/>
                </a:lnTo>
                <a:lnTo>
                  <a:pt x="10902" y="5210"/>
                </a:lnTo>
                <a:lnTo>
                  <a:pt x="10906" y="5210"/>
                </a:lnTo>
                <a:lnTo>
                  <a:pt x="10908" y="5210"/>
                </a:lnTo>
                <a:lnTo>
                  <a:pt x="10912" y="5208"/>
                </a:lnTo>
                <a:lnTo>
                  <a:pt x="10916" y="5210"/>
                </a:lnTo>
                <a:lnTo>
                  <a:pt x="10920" y="5214"/>
                </a:lnTo>
                <a:lnTo>
                  <a:pt x="10924" y="5222"/>
                </a:lnTo>
                <a:lnTo>
                  <a:pt x="10928" y="5232"/>
                </a:lnTo>
                <a:lnTo>
                  <a:pt x="10928" y="5244"/>
                </a:lnTo>
                <a:lnTo>
                  <a:pt x="10926" y="5256"/>
                </a:lnTo>
                <a:lnTo>
                  <a:pt x="10924" y="5268"/>
                </a:lnTo>
                <a:lnTo>
                  <a:pt x="10920" y="5280"/>
                </a:lnTo>
                <a:lnTo>
                  <a:pt x="10918" y="5292"/>
                </a:lnTo>
                <a:lnTo>
                  <a:pt x="10920" y="5302"/>
                </a:lnTo>
                <a:lnTo>
                  <a:pt x="10922" y="5310"/>
                </a:lnTo>
                <a:lnTo>
                  <a:pt x="10926" y="5314"/>
                </a:lnTo>
                <a:lnTo>
                  <a:pt x="10930" y="5316"/>
                </a:lnTo>
                <a:lnTo>
                  <a:pt x="10934" y="5316"/>
                </a:lnTo>
                <a:lnTo>
                  <a:pt x="10938" y="5316"/>
                </a:lnTo>
                <a:lnTo>
                  <a:pt x="10946" y="5312"/>
                </a:lnTo>
                <a:lnTo>
                  <a:pt x="10956" y="5312"/>
                </a:lnTo>
                <a:lnTo>
                  <a:pt x="10960" y="5312"/>
                </a:lnTo>
                <a:lnTo>
                  <a:pt x="10962" y="5308"/>
                </a:lnTo>
                <a:lnTo>
                  <a:pt x="10960" y="5300"/>
                </a:lnTo>
                <a:lnTo>
                  <a:pt x="10956" y="5286"/>
                </a:lnTo>
                <a:lnTo>
                  <a:pt x="10956" y="5280"/>
                </a:lnTo>
                <a:lnTo>
                  <a:pt x="10958" y="5274"/>
                </a:lnTo>
                <a:lnTo>
                  <a:pt x="10962" y="5270"/>
                </a:lnTo>
                <a:lnTo>
                  <a:pt x="10962" y="5264"/>
                </a:lnTo>
                <a:lnTo>
                  <a:pt x="10962" y="5250"/>
                </a:lnTo>
                <a:lnTo>
                  <a:pt x="10960" y="5234"/>
                </a:lnTo>
                <a:lnTo>
                  <a:pt x="10962" y="5214"/>
                </a:lnTo>
                <a:lnTo>
                  <a:pt x="10962" y="5204"/>
                </a:lnTo>
                <a:lnTo>
                  <a:pt x="10962" y="5196"/>
                </a:lnTo>
                <a:lnTo>
                  <a:pt x="10956" y="5190"/>
                </a:lnTo>
                <a:lnTo>
                  <a:pt x="10956" y="5186"/>
                </a:lnTo>
                <a:lnTo>
                  <a:pt x="10956" y="5184"/>
                </a:lnTo>
                <a:lnTo>
                  <a:pt x="10964" y="5174"/>
                </a:lnTo>
                <a:lnTo>
                  <a:pt x="10972" y="5168"/>
                </a:lnTo>
                <a:lnTo>
                  <a:pt x="10978" y="5166"/>
                </a:lnTo>
                <a:lnTo>
                  <a:pt x="10982" y="5168"/>
                </a:lnTo>
                <a:lnTo>
                  <a:pt x="10986" y="5170"/>
                </a:lnTo>
                <a:lnTo>
                  <a:pt x="10988" y="5176"/>
                </a:lnTo>
                <a:lnTo>
                  <a:pt x="10988" y="5182"/>
                </a:lnTo>
                <a:lnTo>
                  <a:pt x="10986" y="5188"/>
                </a:lnTo>
                <a:lnTo>
                  <a:pt x="10982" y="5196"/>
                </a:lnTo>
                <a:lnTo>
                  <a:pt x="10980" y="5202"/>
                </a:lnTo>
                <a:lnTo>
                  <a:pt x="10978" y="5208"/>
                </a:lnTo>
                <a:lnTo>
                  <a:pt x="10980" y="5212"/>
                </a:lnTo>
                <a:lnTo>
                  <a:pt x="10982" y="5216"/>
                </a:lnTo>
                <a:lnTo>
                  <a:pt x="10990" y="5224"/>
                </a:lnTo>
                <a:lnTo>
                  <a:pt x="11000" y="5232"/>
                </a:lnTo>
                <a:lnTo>
                  <a:pt x="11004" y="5238"/>
                </a:lnTo>
                <a:lnTo>
                  <a:pt x="11004" y="5246"/>
                </a:lnTo>
                <a:lnTo>
                  <a:pt x="11002" y="5260"/>
                </a:lnTo>
                <a:lnTo>
                  <a:pt x="11002" y="5268"/>
                </a:lnTo>
                <a:lnTo>
                  <a:pt x="11004" y="5272"/>
                </a:lnTo>
                <a:lnTo>
                  <a:pt x="11010" y="5276"/>
                </a:lnTo>
                <a:lnTo>
                  <a:pt x="11018" y="5278"/>
                </a:lnTo>
                <a:lnTo>
                  <a:pt x="11024" y="5276"/>
                </a:lnTo>
                <a:lnTo>
                  <a:pt x="11028" y="5274"/>
                </a:lnTo>
                <a:lnTo>
                  <a:pt x="11028" y="5272"/>
                </a:lnTo>
                <a:lnTo>
                  <a:pt x="11028" y="5268"/>
                </a:lnTo>
                <a:lnTo>
                  <a:pt x="11028" y="5262"/>
                </a:lnTo>
                <a:lnTo>
                  <a:pt x="11032" y="5258"/>
                </a:lnTo>
                <a:lnTo>
                  <a:pt x="11036" y="5256"/>
                </a:lnTo>
                <a:lnTo>
                  <a:pt x="11040" y="5254"/>
                </a:lnTo>
                <a:lnTo>
                  <a:pt x="11046" y="5254"/>
                </a:lnTo>
                <a:lnTo>
                  <a:pt x="11052" y="5256"/>
                </a:lnTo>
                <a:lnTo>
                  <a:pt x="11054" y="5256"/>
                </a:lnTo>
                <a:lnTo>
                  <a:pt x="11056" y="5256"/>
                </a:lnTo>
                <a:lnTo>
                  <a:pt x="11060" y="5246"/>
                </a:lnTo>
                <a:lnTo>
                  <a:pt x="11060" y="5240"/>
                </a:lnTo>
                <a:lnTo>
                  <a:pt x="11058" y="5236"/>
                </a:lnTo>
                <a:lnTo>
                  <a:pt x="11052" y="5232"/>
                </a:lnTo>
                <a:lnTo>
                  <a:pt x="11046" y="5228"/>
                </a:lnTo>
                <a:lnTo>
                  <a:pt x="11042" y="5224"/>
                </a:lnTo>
                <a:lnTo>
                  <a:pt x="11036" y="5220"/>
                </a:lnTo>
                <a:lnTo>
                  <a:pt x="11036" y="5216"/>
                </a:lnTo>
                <a:lnTo>
                  <a:pt x="11038" y="5210"/>
                </a:lnTo>
                <a:lnTo>
                  <a:pt x="11040" y="5204"/>
                </a:lnTo>
                <a:lnTo>
                  <a:pt x="11040" y="5196"/>
                </a:lnTo>
                <a:lnTo>
                  <a:pt x="11038" y="5188"/>
                </a:lnTo>
                <a:lnTo>
                  <a:pt x="11036" y="5180"/>
                </a:lnTo>
                <a:lnTo>
                  <a:pt x="11024" y="5162"/>
                </a:lnTo>
                <a:lnTo>
                  <a:pt x="11012" y="5146"/>
                </a:lnTo>
                <a:lnTo>
                  <a:pt x="11006" y="5140"/>
                </a:lnTo>
                <a:lnTo>
                  <a:pt x="11006" y="5134"/>
                </a:lnTo>
                <a:lnTo>
                  <a:pt x="11010" y="5130"/>
                </a:lnTo>
                <a:lnTo>
                  <a:pt x="11018" y="5126"/>
                </a:lnTo>
                <a:lnTo>
                  <a:pt x="11034" y="5114"/>
                </a:lnTo>
                <a:lnTo>
                  <a:pt x="11042" y="5106"/>
                </a:lnTo>
                <a:lnTo>
                  <a:pt x="11050" y="5096"/>
                </a:lnTo>
                <a:lnTo>
                  <a:pt x="11056" y="5088"/>
                </a:lnTo>
                <a:lnTo>
                  <a:pt x="11060" y="5084"/>
                </a:lnTo>
                <a:lnTo>
                  <a:pt x="11066" y="5084"/>
                </a:lnTo>
                <a:lnTo>
                  <a:pt x="11068" y="5084"/>
                </a:lnTo>
                <a:lnTo>
                  <a:pt x="11076" y="5090"/>
                </a:lnTo>
                <a:lnTo>
                  <a:pt x="11078" y="5090"/>
                </a:lnTo>
                <a:lnTo>
                  <a:pt x="11080" y="5088"/>
                </a:lnTo>
                <a:lnTo>
                  <a:pt x="11084" y="5080"/>
                </a:lnTo>
                <a:lnTo>
                  <a:pt x="11084" y="5076"/>
                </a:lnTo>
                <a:lnTo>
                  <a:pt x="11084" y="5074"/>
                </a:lnTo>
                <a:lnTo>
                  <a:pt x="11080" y="5072"/>
                </a:lnTo>
                <a:lnTo>
                  <a:pt x="11076" y="5070"/>
                </a:lnTo>
                <a:lnTo>
                  <a:pt x="11058" y="5070"/>
                </a:lnTo>
                <a:lnTo>
                  <a:pt x="11048" y="5072"/>
                </a:lnTo>
                <a:lnTo>
                  <a:pt x="11042" y="5074"/>
                </a:lnTo>
                <a:lnTo>
                  <a:pt x="11032" y="5080"/>
                </a:lnTo>
                <a:lnTo>
                  <a:pt x="11024" y="5084"/>
                </a:lnTo>
                <a:lnTo>
                  <a:pt x="11020" y="5084"/>
                </a:lnTo>
                <a:lnTo>
                  <a:pt x="11012" y="5082"/>
                </a:lnTo>
                <a:lnTo>
                  <a:pt x="11006" y="5082"/>
                </a:lnTo>
                <a:lnTo>
                  <a:pt x="11000" y="5084"/>
                </a:lnTo>
                <a:lnTo>
                  <a:pt x="10998" y="5088"/>
                </a:lnTo>
                <a:lnTo>
                  <a:pt x="10994" y="5094"/>
                </a:lnTo>
                <a:lnTo>
                  <a:pt x="10992" y="5100"/>
                </a:lnTo>
                <a:lnTo>
                  <a:pt x="10988" y="5104"/>
                </a:lnTo>
                <a:lnTo>
                  <a:pt x="10984" y="5108"/>
                </a:lnTo>
                <a:lnTo>
                  <a:pt x="10976" y="5108"/>
                </a:lnTo>
                <a:lnTo>
                  <a:pt x="10970" y="5106"/>
                </a:lnTo>
                <a:lnTo>
                  <a:pt x="10966" y="5104"/>
                </a:lnTo>
                <a:lnTo>
                  <a:pt x="10966" y="5102"/>
                </a:lnTo>
                <a:lnTo>
                  <a:pt x="10966" y="5098"/>
                </a:lnTo>
                <a:lnTo>
                  <a:pt x="10964" y="5090"/>
                </a:lnTo>
                <a:lnTo>
                  <a:pt x="10962" y="5086"/>
                </a:lnTo>
                <a:lnTo>
                  <a:pt x="10956" y="5082"/>
                </a:lnTo>
                <a:lnTo>
                  <a:pt x="10952" y="5080"/>
                </a:lnTo>
                <a:lnTo>
                  <a:pt x="10950" y="5076"/>
                </a:lnTo>
                <a:lnTo>
                  <a:pt x="10946" y="5064"/>
                </a:lnTo>
                <a:lnTo>
                  <a:pt x="10946" y="5052"/>
                </a:lnTo>
                <a:lnTo>
                  <a:pt x="10950" y="5038"/>
                </a:lnTo>
                <a:lnTo>
                  <a:pt x="10954" y="5026"/>
                </a:lnTo>
                <a:lnTo>
                  <a:pt x="10960" y="5018"/>
                </a:lnTo>
                <a:lnTo>
                  <a:pt x="10962" y="5016"/>
                </a:lnTo>
                <a:lnTo>
                  <a:pt x="10966" y="5014"/>
                </a:lnTo>
                <a:lnTo>
                  <a:pt x="10970" y="5014"/>
                </a:lnTo>
                <a:lnTo>
                  <a:pt x="10974" y="5016"/>
                </a:lnTo>
                <a:lnTo>
                  <a:pt x="10980" y="5018"/>
                </a:lnTo>
                <a:lnTo>
                  <a:pt x="10984" y="5018"/>
                </a:lnTo>
                <a:lnTo>
                  <a:pt x="10994" y="5018"/>
                </a:lnTo>
                <a:lnTo>
                  <a:pt x="11004" y="5016"/>
                </a:lnTo>
                <a:lnTo>
                  <a:pt x="11010" y="5016"/>
                </a:lnTo>
                <a:lnTo>
                  <a:pt x="11014" y="5018"/>
                </a:lnTo>
                <a:lnTo>
                  <a:pt x="11020" y="5018"/>
                </a:lnTo>
                <a:lnTo>
                  <a:pt x="11028" y="5018"/>
                </a:lnTo>
                <a:lnTo>
                  <a:pt x="11046" y="5016"/>
                </a:lnTo>
                <a:lnTo>
                  <a:pt x="11062" y="5016"/>
                </a:lnTo>
                <a:lnTo>
                  <a:pt x="11068" y="5016"/>
                </a:lnTo>
                <a:lnTo>
                  <a:pt x="11070" y="5018"/>
                </a:lnTo>
                <a:lnTo>
                  <a:pt x="11074" y="5022"/>
                </a:lnTo>
                <a:lnTo>
                  <a:pt x="11080" y="5024"/>
                </a:lnTo>
                <a:lnTo>
                  <a:pt x="11088" y="5026"/>
                </a:lnTo>
                <a:lnTo>
                  <a:pt x="11096" y="5026"/>
                </a:lnTo>
                <a:lnTo>
                  <a:pt x="11106" y="5024"/>
                </a:lnTo>
                <a:lnTo>
                  <a:pt x="11114" y="5020"/>
                </a:lnTo>
                <a:lnTo>
                  <a:pt x="11122" y="5016"/>
                </a:lnTo>
                <a:lnTo>
                  <a:pt x="11128" y="5010"/>
                </a:lnTo>
                <a:lnTo>
                  <a:pt x="11148" y="4980"/>
                </a:lnTo>
                <a:lnTo>
                  <a:pt x="11150" y="4974"/>
                </a:lnTo>
                <a:lnTo>
                  <a:pt x="11152" y="4970"/>
                </a:lnTo>
                <a:lnTo>
                  <a:pt x="11152" y="4964"/>
                </a:lnTo>
                <a:lnTo>
                  <a:pt x="11150" y="4958"/>
                </a:lnTo>
                <a:lnTo>
                  <a:pt x="11146" y="4956"/>
                </a:lnTo>
                <a:lnTo>
                  <a:pt x="11142" y="4956"/>
                </a:lnTo>
                <a:lnTo>
                  <a:pt x="11138" y="4958"/>
                </a:lnTo>
                <a:lnTo>
                  <a:pt x="11134" y="4962"/>
                </a:lnTo>
                <a:lnTo>
                  <a:pt x="11124" y="4976"/>
                </a:lnTo>
                <a:lnTo>
                  <a:pt x="11116" y="4990"/>
                </a:lnTo>
                <a:lnTo>
                  <a:pt x="11110" y="4996"/>
                </a:lnTo>
                <a:lnTo>
                  <a:pt x="11104" y="4998"/>
                </a:lnTo>
                <a:lnTo>
                  <a:pt x="11096" y="4998"/>
                </a:lnTo>
                <a:lnTo>
                  <a:pt x="11086" y="4996"/>
                </a:lnTo>
                <a:lnTo>
                  <a:pt x="11072" y="4994"/>
                </a:lnTo>
                <a:lnTo>
                  <a:pt x="11066" y="4994"/>
                </a:lnTo>
                <a:lnTo>
                  <a:pt x="11062" y="4994"/>
                </a:lnTo>
                <a:lnTo>
                  <a:pt x="11060" y="4996"/>
                </a:lnTo>
                <a:lnTo>
                  <a:pt x="11056" y="4996"/>
                </a:lnTo>
                <a:lnTo>
                  <a:pt x="11048" y="4994"/>
                </a:lnTo>
                <a:lnTo>
                  <a:pt x="11034" y="4990"/>
                </a:lnTo>
                <a:lnTo>
                  <a:pt x="11028" y="4990"/>
                </a:lnTo>
                <a:lnTo>
                  <a:pt x="11018" y="4990"/>
                </a:lnTo>
                <a:lnTo>
                  <a:pt x="11010" y="4990"/>
                </a:lnTo>
                <a:lnTo>
                  <a:pt x="11006" y="4988"/>
                </a:lnTo>
                <a:lnTo>
                  <a:pt x="11004" y="4986"/>
                </a:lnTo>
                <a:lnTo>
                  <a:pt x="11004" y="4984"/>
                </a:lnTo>
                <a:lnTo>
                  <a:pt x="11004" y="4980"/>
                </a:lnTo>
                <a:lnTo>
                  <a:pt x="11002" y="4978"/>
                </a:lnTo>
                <a:lnTo>
                  <a:pt x="11000" y="4978"/>
                </a:lnTo>
                <a:lnTo>
                  <a:pt x="10992" y="4978"/>
                </a:lnTo>
                <a:lnTo>
                  <a:pt x="10986" y="4976"/>
                </a:lnTo>
                <a:lnTo>
                  <a:pt x="10980" y="4976"/>
                </a:lnTo>
                <a:lnTo>
                  <a:pt x="10978" y="4976"/>
                </a:lnTo>
                <a:lnTo>
                  <a:pt x="10976" y="4980"/>
                </a:lnTo>
                <a:lnTo>
                  <a:pt x="10974" y="4988"/>
                </a:lnTo>
                <a:lnTo>
                  <a:pt x="10968" y="4996"/>
                </a:lnTo>
                <a:lnTo>
                  <a:pt x="10966" y="4998"/>
                </a:lnTo>
                <a:lnTo>
                  <a:pt x="10962" y="5000"/>
                </a:lnTo>
                <a:lnTo>
                  <a:pt x="10960" y="4998"/>
                </a:lnTo>
                <a:lnTo>
                  <a:pt x="10958" y="4996"/>
                </a:lnTo>
                <a:lnTo>
                  <a:pt x="10954" y="4992"/>
                </a:lnTo>
                <a:lnTo>
                  <a:pt x="10952" y="4992"/>
                </a:lnTo>
                <a:lnTo>
                  <a:pt x="10950" y="4998"/>
                </a:lnTo>
                <a:lnTo>
                  <a:pt x="10946" y="5008"/>
                </a:lnTo>
                <a:lnTo>
                  <a:pt x="10940" y="5020"/>
                </a:lnTo>
                <a:lnTo>
                  <a:pt x="10936" y="5024"/>
                </a:lnTo>
                <a:lnTo>
                  <a:pt x="10936" y="5028"/>
                </a:lnTo>
                <a:lnTo>
                  <a:pt x="10936" y="5034"/>
                </a:lnTo>
                <a:lnTo>
                  <a:pt x="10936" y="5038"/>
                </a:lnTo>
                <a:lnTo>
                  <a:pt x="10936" y="5040"/>
                </a:lnTo>
                <a:lnTo>
                  <a:pt x="10932" y="5040"/>
                </a:lnTo>
                <a:lnTo>
                  <a:pt x="10928" y="5044"/>
                </a:lnTo>
                <a:lnTo>
                  <a:pt x="10930" y="5046"/>
                </a:lnTo>
                <a:lnTo>
                  <a:pt x="10932" y="5054"/>
                </a:lnTo>
                <a:lnTo>
                  <a:pt x="10932" y="5064"/>
                </a:lnTo>
                <a:lnTo>
                  <a:pt x="10928" y="5076"/>
                </a:lnTo>
                <a:lnTo>
                  <a:pt x="10922" y="5086"/>
                </a:lnTo>
                <a:lnTo>
                  <a:pt x="10918" y="5098"/>
                </a:lnTo>
                <a:lnTo>
                  <a:pt x="10918" y="5106"/>
                </a:lnTo>
                <a:lnTo>
                  <a:pt x="10918" y="5118"/>
                </a:lnTo>
                <a:lnTo>
                  <a:pt x="10918" y="5132"/>
                </a:lnTo>
                <a:lnTo>
                  <a:pt x="10916" y="5134"/>
                </a:lnTo>
                <a:lnTo>
                  <a:pt x="10916" y="5136"/>
                </a:lnTo>
                <a:lnTo>
                  <a:pt x="10914" y="5136"/>
                </a:lnTo>
                <a:lnTo>
                  <a:pt x="10912" y="5138"/>
                </a:lnTo>
                <a:lnTo>
                  <a:pt x="10910" y="5142"/>
                </a:lnTo>
                <a:lnTo>
                  <a:pt x="10910" y="5150"/>
                </a:lnTo>
                <a:close/>
                <a:moveTo>
                  <a:pt x="11186" y="5194"/>
                </a:moveTo>
                <a:lnTo>
                  <a:pt x="11186" y="5194"/>
                </a:lnTo>
                <a:lnTo>
                  <a:pt x="11188" y="5202"/>
                </a:lnTo>
                <a:lnTo>
                  <a:pt x="11192" y="5208"/>
                </a:lnTo>
                <a:lnTo>
                  <a:pt x="11200" y="5216"/>
                </a:lnTo>
                <a:lnTo>
                  <a:pt x="11210" y="5224"/>
                </a:lnTo>
                <a:lnTo>
                  <a:pt x="11214" y="5226"/>
                </a:lnTo>
                <a:lnTo>
                  <a:pt x="11220" y="5224"/>
                </a:lnTo>
                <a:lnTo>
                  <a:pt x="11226" y="5222"/>
                </a:lnTo>
                <a:lnTo>
                  <a:pt x="11230" y="5220"/>
                </a:lnTo>
                <a:lnTo>
                  <a:pt x="11232" y="5214"/>
                </a:lnTo>
                <a:lnTo>
                  <a:pt x="11234" y="5210"/>
                </a:lnTo>
                <a:lnTo>
                  <a:pt x="11234" y="5204"/>
                </a:lnTo>
                <a:lnTo>
                  <a:pt x="11230" y="5198"/>
                </a:lnTo>
                <a:lnTo>
                  <a:pt x="11226" y="5192"/>
                </a:lnTo>
                <a:lnTo>
                  <a:pt x="11218" y="5188"/>
                </a:lnTo>
                <a:lnTo>
                  <a:pt x="11212" y="5186"/>
                </a:lnTo>
                <a:lnTo>
                  <a:pt x="11204" y="5186"/>
                </a:lnTo>
                <a:lnTo>
                  <a:pt x="11198" y="5186"/>
                </a:lnTo>
                <a:lnTo>
                  <a:pt x="11192" y="5188"/>
                </a:lnTo>
                <a:lnTo>
                  <a:pt x="11188" y="5190"/>
                </a:lnTo>
                <a:lnTo>
                  <a:pt x="11186" y="5194"/>
                </a:lnTo>
                <a:close/>
                <a:moveTo>
                  <a:pt x="11302" y="5178"/>
                </a:moveTo>
                <a:lnTo>
                  <a:pt x="11302" y="5178"/>
                </a:lnTo>
                <a:lnTo>
                  <a:pt x="11294" y="5178"/>
                </a:lnTo>
                <a:lnTo>
                  <a:pt x="11284" y="5178"/>
                </a:lnTo>
                <a:lnTo>
                  <a:pt x="11278" y="5178"/>
                </a:lnTo>
                <a:lnTo>
                  <a:pt x="11272" y="5182"/>
                </a:lnTo>
                <a:lnTo>
                  <a:pt x="11268" y="5186"/>
                </a:lnTo>
                <a:lnTo>
                  <a:pt x="11264" y="5190"/>
                </a:lnTo>
                <a:lnTo>
                  <a:pt x="11262" y="5196"/>
                </a:lnTo>
                <a:lnTo>
                  <a:pt x="11262" y="5202"/>
                </a:lnTo>
                <a:lnTo>
                  <a:pt x="11264" y="5208"/>
                </a:lnTo>
                <a:lnTo>
                  <a:pt x="11266" y="5204"/>
                </a:lnTo>
                <a:lnTo>
                  <a:pt x="11270" y="5196"/>
                </a:lnTo>
                <a:lnTo>
                  <a:pt x="11272" y="5194"/>
                </a:lnTo>
                <a:lnTo>
                  <a:pt x="11272" y="5192"/>
                </a:lnTo>
                <a:lnTo>
                  <a:pt x="11274" y="5192"/>
                </a:lnTo>
                <a:lnTo>
                  <a:pt x="11276" y="5194"/>
                </a:lnTo>
                <a:lnTo>
                  <a:pt x="11282" y="5200"/>
                </a:lnTo>
                <a:lnTo>
                  <a:pt x="11284" y="5202"/>
                </a:lnTo>
                <a:lnTo>
                  <a:pt x="11288" y="5202"/>
                </a:lnTo>
                <a:lnTo>
                  <a:pt x="11292" y="5202"/>
                </a:lnTo>
                <a:lnTo>
                  <a:pt x="11296" y="5200"/>
                </a:lnTo>
                <a:lnTo>
                  <a:pt x="11302" y="5198"/>
                </a:lnTo>
                <a:lnTo>
                  <a:pt x="11306" y="5198"/>
                </a:lnTo>
                <a:lnTo>
                  <a:pt x="11316" y="5202"/>
                </a:lnTo>
                <a:lnTo>
                  <a:pt x="11324" y="5206"/>
                </a:lnTo>
                <a:lnTo>
                  <a:pt x="11328" y="5206"/>
                </a:lnTo>
                <a:lnTo>
                  <a:pt x="11330" y="5204"/>
                </a:lnTo>
                <a:lnTo>
                  <a:pt x="11332" y="5202"/>
                </a:lnTo>
                <a:lnTo>
                  <a:pt x="11334" y="5202"/>
                </a:lnTo>
                <a:lnTo>
                  <a:pt x="11344" y="5204"/>
                </a:lnTo>
                <a:lnTo>
                  <a:pt x="11356" y="5212"/>
                </a:lnTo>
                <a:lnTo>
                  <a:pt x="11370" y="5222"/>
                </a:lnTo>
                <a:lnTo>
                  <a:pt x="11376" y="5226"/>
                </a:lnTo>
                <a:lnTo>
                  <a:pt x="11380" y="5226"/>
                </a:lnTo>
                <a:lnTo>
                  <a:pt x="11384" y="5226"/>
                </a:lnTo>
                <a:lnTo>
                  <a:pt x="11384" y="5222"/>
                </a:lnTo>
                <a:lnTo>
                  <a:pt x="11382" y="5210"/>
                </a:lnTo>
                <a:lnTo>
                  <a:pt x="11372" y="5194"/>
                </a:lnTo>
                <a:lnTo>
                  <a:pt x="11368" y="5186"/>
                </a:lnTo>
                <a:lnTo>
                  <a:pt x="11364" y="5184"/>
                </a:lnTo>
                <a:lnTo>
                  <a:pt x="11360" y="5182"/>
                </a:lnTo>
                <a:lnTo>
                  <a:pt x="11358" y="5182"/>
                </a:lnTo>
                <a:lnTo>
                  <a:pt x="11352" y="5184"/>
                </a:lnTo>
                <a:lnTo>
                  <a:pt x="11346" y="5182"/>
                </a:lnTo>
                <a:lnTo>
                  <a:pt x="11340" y="5178"/>
                </a:lnTo>
                <a:lnTo>
                  <a:pt x="11328" y="5174"/>
                </a:lnTo>
                <a:lnTo>
                  <a:pt x="11326" y="5174"/>
                </a:lnTo>
                <a:lnTo>
                  <a:pt x="11324" y="5176"/>
                </a:lnTo>
                <a:lnTo>
                  <a:pt x="11318" y="5178"/>
                </a:lnTo>
                <a:lnTo>
                  <a:pt x="11312" y="5178"/>
                </a:lnTo>
                <a:lnTo>
                  <a:pt x="11302" y="5178"/>
                </a:lnTo>
                <a:close/>
                <a:moveTo>
                  <a:pt x="11158" y="5128"/>
                </a:moveTo>
                <a:lnTo>
                  <a:pt x="11158" y="5128"/>
                </a:lnTo>
                <a:lnTo>
                  <a:pt x="11156" y="5126"/>
                </a:lnTo>
                <a:lnTo>
                  <a:pt x="11152" y="5122"/>
                </a:lnTo>
                <a:lnTo>
                  <a:pt x="11138" y="5118"/>
                </a:lnTo>
                <a:lnTo>
                  <a:pt x="11132" y="5118"/>
                </a:lnTo>
                <a:lnTo>
                  <a:pt x="11126" y="5120"/>
                </a:lnTo>
                <a:lnTo>
                  <a:pt x="11120" y="5124"/>
                </a:lnTo>
                <a:lnTo>
                  <a:pt x="11118" y="5128"/>
                </a:lnTo>
                <a:lnTo>
                  <a:pt x="11120" y="5132"/>
                </a:lnTo>
                <a:lnTo>
                  <a:pt x="11124" y="5136"/>
                </a:lnTo>
                <a:lnTo>
                  <a:pt x="11132" y="5136"/>
                </a:lnTo>
                <a:lnTo>
                  <a:pt x="11138" y="5136"/>
                </a:lnTo>
                <a:lnTo>
                  <a:pt x="11152" y="5132"/>
                </a:lnTo>
                <a:lnTo>
                  <a:pt x="11156" y="5130"/>
                </a:lnTo>
                <a:lnTo>
                  <a:pt x="11158" y="5128"/>
                </a:lnTo>
                <a:close/>
                <a:moveTo>
                  <a:pt x="11162" y="5130"/>
                </a:moveTo>
                <a:lnTo>
                  <a:pt x="11162" y="5130"/>
                </a:lnTo>
                <a:lnTo>
                  <a:pt x="11162" y="5132"/>
                </a:lnTo>
                <a:lnTo>
                  <a:pt x="11166" y="5134"/>
                </a:lnTo>
                <a:lnTo>
                  <a:pt x="11176" y="5132"/>
                </a:lnTo>
                <a:lnTo>
                  <a:pt x="11200" y="5128"/>
                </a:lnTo>
                <a:lnTo>
                  <a:pt x="11200" y="5126"/>
                </a:lnTo>
                <a:lnTo>
                  <a:pt x="11198" y="5124"/>
                </a:lnTo>
                <a:lnTo>
                  <a:pt x="11184" y="5124"/>
                </a:lnTo>
                <a:lnTo>
                  <a:pt x="11170" y="5124"/>
                </a:lnTo>
                <a:lnTo>
                  <a:pt x="11164" y="5126"/>
                </a:lnTo>
                <a:lnTo>
                  <a:pt x="11162" y="5130"/>
                </a:lnTo>
                <a:close/>
                <a:moveTo>
                  <a:pt x="11242" y="5116"/>
                </a:moveTo>
                <a:lnTo>
                  <a:pt x="11242" y="5116"/>
                </a:lnTo>
                <a:lnTo>
                  <a:pt x="11242" y="5122"/>
                </a:lnTo>
                <a:lnTo>
                  <a:pt x="11246" y="5122"/>
                </a:lnTo>
                <a:lnTo>
                  <a:pt x="11254" y="5122"/>
                </a:lnTo>
                <a:lnTo>
                  <a:pt x="11270" y="5122"/>
                </a:lnTo>
                <a:lnTo>
                  <a:pt x="11272" y="5120"/>
                </a:lnTo>
                <a:lnTo>
                  <a:pt x="11268" y="5112"/>
                </a:lnTo>
                <a:lnTo>
                  <a:pt x="11262" y="5108"/>
                </a:lnTo>
                <a:lnTo>
                  <a:pt x="11258" y="5106"/>
                </a:lnTo>
                <a:lnTo>
                  <a:pt x="11254" y="5104"/>
                </a:lnTo>
                <a:lnTo>
                  <a:pt x="11250" y="5104"/>
                </a:lnTo>
                <a:lnTo>
                  <a:pt x="11246" y="5106"/>
                </a:lnTo>
                <a:lnTo>
                  <a:pt x="11244" y="5108"/>
                </a:lnTo>
                <a:lnTo>
                  <a:pt x="11242" y="5110"/>
                </a:lnTo>
                <a:lnTo>
                  <a:pt x="11242" y="5116"/>
                </a:lnTo>
                <a:close/>
                <a:moveTo>
                  <a:pt x="11340" y="5134"/>
                </a:moveTo>
                <a:lnTo>
                  <a:pt x="11340" y="5134"/>
                </a:lnTo>
                <a:lnTo>
                  <a:pt x="11344" y="5138"/>
                </a:lnTo>
                <a:lnTo>
                  <a:pt x="11352" y="5140"/>
                </a:lnTo>
                <a:lnTo>
                  <a:pt x="11358" y="5140"/>
                </a:lnTo>
                <a:lnTo>
                  <a:pt x="11360" y="5136"/>
                </a:lnTo>
                <a:lnTo>
                  <a:pt x="11362" y="5134"/>
                </a:lnTo>
                <a:lnTo>
                  <a:pt x="11362" y="5126"/>
                </a:lnTo>
                <a:lnTo>
                  <a:pt x="11360" y="5122"/>
                </a:lnTo>
                <a:lnTo>
                  <a:pt x="11354" y="5122"/>
                </a:lnTo>
                <a:lnTo>
                  <a:pt x="11346" y="5124"/>
                </a:lnTo>
                <a:lnTo>
                  <a:pt x="11336" y="5130"/>
                </a:lnTo>
                <a:lnTo>
                  <a:pt x="11336" y="5132"/>
                </a:lnTo>
                <a:lnTo>
                  <a:pt x="11340" y="5134"/>
                </a:lnTo>
                <a:close/>
                <a:moveTo>
                  <a:pt x="11380" y="5104"/>
                </a:moveTo>
                <a:lnTo>
                  <a:pt x="11380" y="5104"/>
                </a:lnTo>
                <a:lnTo>
                  <a:pt x="11382" y="5104"/>
                </a:lnTo>
                <a:lnTo>
                  <a:pt x="11384" y="5102"/>
                </a:lnTo>
                <a:lnTo>
                  <a:pt x="11386" y="5096"/>
                </a:lnTo>
                <a:lnTo>
                  <a:pt x="11386" y="5090"/>
                </a:lnTo>
                <a:lnTo>
                  <a:pt x="11386" y="5086"/>
                </a:lnTo>
                <a:lnTo>
                  <a:pt x="11386" y="5084"/>
                </a:lnTo>
                <a:lnTo>
                  <a:pt x="11380" y="5084"/>
                </a:lnTo>
                <a:lnTo>
                  <a:pt x="11374" y="5084"/>
                </a:lnTo>
                <a:lnTo>
                  <a:pt x="11370" y="5086"/>
                </a:lnTo>
                <a:lnTo>
                  <a:pt x="11370" y="5088"/>
                </a:lnTo>
                <a:lnTo>
                  <a:pt x="11370" y="5090"/>
                </a:lnTo>
                <a:lnTo>
                  <a:pt x="11374" y="5096"/>
                </a:lnTo>
                <a:lnTo>
                  <a:pt x="11380" y="5104"/>
                </a:lnTo>
                <a:close/>
                <a:moveTo>
                  <a:pt x="11362" y="5052"/>
                </a:moveTo>
                <a:lnTo>
                  <a:pt x="11362" y="5052"/>
                </a:lnTo>
                <a:lnTo>
                  <a:pt x="11368" y="5054"/>
                </a:lnTo>
                <a:lnTo>
                  <a:pt x="11372" y="5056"/>
                </a:lnTo>
                <a:lnTo>
                  <a:pt x="11378" y="5060"/>
                </a:lnTo>
                <a:lnTo>
                  <a:pt x="11384" y="5060"/>
                </a:lnTo>
                <a:lnTo>
                  <a:pt x="11386" y="5058"/>
                </a:lnTo>
                <a:lnTo>
                  <a:pt x="11382" y="5054"/>
                </a:lnTo>
                <a:lnTo>
                  <a:pt x="11380" y="5052"/>
                </a:lnTo>
                <a:lnTo>
                  <a:pt x="11380" y="5050"/>
                </a:lnTo>
                <a:lnTo>
                  <a:pt x="11384" y="5052"/>
                </a:lnTo>
                <a:lnTo>
                  <a:pt x="11388" y="5056"/>
                </a:lnTo>
                <a:lnTo>
                  <a:pt x="11394" y="5058"/>
                </a:lnTo>
                <a:lnTo>
                  <a:pt x="11398" y="5056"/>
                </a:lnTo>
                <a:lnTo>
                  <a:pt x="11400" y="5054"/>
                </a:lnTo>
                <a:lnTo>
                  <a:pt x="11400" y="5052"/>
                </a:lnTo>
                <a:lnTo>
                  <a:pt x="11394" y="5046"/>
                </a:lnTo>
                <a:lnTo>
                  <a:pt x="11384" y="5040"/>
                </a:lnTo>
                <a:lnTo>
                  <a:pt x="11378" y="5040"/>
                </a:lnTo>
                <a:lnTo>
                  <a:pt x="11372" y="5040"/>
                </a:lnTo>
                <a:lnTo>
                  <a:pt x="11364" y="5044"/>
                </a:lnTo>
                <a:lnTo>
                  <a:pt x="11358" y="5046"/>
                </a:lnTo>
                <a:lnTo>
                  <a:pt x="11358" y="5050"/>
                </a:lnTo>
                <a:lnTo>
                  <a:pt x="11362" y="5052"/>
                </a:lnTo>
                <a:close/>
                <a:moveTo>
                  <a:pt x="11246" y="4990"/>
                </a:moveTo>
                <a:lnTo>
                  <a:pt x="11246" y="4990"/>
                </a:lnTo>
                <a:lnTo>
                  <a:pt x="11248" y="4998"/>
                </a:lnTo>
                <a:lnTo>
                  <a:pt x="11246" y="5006"/>
                </a:lnTo>
                <a:lnTo>
                  <a:pt x="11246" y="5012"/>
                </a:lnTo>
                <a:lnTo>
                  <a:pt x="11248" y="5016"/>
                </a:lnTo>
                <a:lnTo>
                  <a:pt x="11250" y="5020"/>
                </a:lnTo>
                <a:lnTo>
                  <a:pt x="11252" y="5024"/>
                </a:lnTo>
                <a:lnTo>
                  <a:pt x="11254" y="5028"/>
                </a:lnTo>
                <a:lnTo>
                  <a:pt x="11252" y="5038"/>
                </a:lnTo>
                <a:lnTo>
                  <a:pt x="11252" y="5046"/>
                </a:lnTo>
                <a:lnTo>
                  <a:pt x="11254" y="5050"/>
                </a:lnTo>
                <a:lnTo>
                  <a:pt x="11256" y="5056"/>
                </a:lnTo>
                <a:lnTo>
                  <a:pt x="11270" y="5074"/>
                </a:lnTo>
                <a:lnTo>
                  <a:pt x="11276" y="5080"/>
                </a:lnTo>
                <a:lnTo>
                  <a:pt x="11278" y="5082"/>
                </a:lnTo>
                <a:lnTo>
                  <a:pt x="11282" y="5082"/>
                </a:lnTo>
                <a:lnTo>
                  <a:pt x="11284" y="5082"/>
                </a:lnTo>
                <a:lnTo>
                  <a:pt x="11282" y="5080"/>
                </a:lnTo>
                <a:lnTo>
                  <a:pt x="11278" y="5076"/>
                </a:lnTo>
                <a:lnTo>
                  <a:pt x="11272" y="5068"/>
                </a:lnTo>
                <a:lnTo>
                  <a:pt x="11268" y="5058"/>
                </a:lnTo>
                <a:lnTo>
                  <a:pt x="11264" y="5046"/>
                </a:lnTo>
                <a:lnTo>
                  <a:pt x="11262" y="5036"/>
                </a:lnTo>
                <a:lnTo>
                  <a:pt x="11262" y="5026"/>
                </a:lnTo>
                <a:lnTo>
                  <a:pt x="11266" y="5018"/>
                </a:lnTo>
                <a:lnTo>
                  <a:pt x="11268" y="5018"/>
                </a:lnTo>
                <a:lnTo>
                  <a:pt x="11270" y="5016"/>
                </a:lnTo>
                <a:lnTo>
                  <a:pt x="11278" y="5018"/>
                </a:lnTo>
                <a:lnTo>
                  <a:pt x="11290" y="5024"/>
                </a:lnTo>
                <a:lnTo>
                  <a:pt x="11294" y="5026"/>
                </a:lnTo>
                <a:lnTo>
                  <a:pt x="11298" y="5026"/>
                </a:lnTo>
                <a:lnTo>
                  <a:pt x="11298" y="5024"/>
                </a:lnTo>
                <a:lnTo>
                  <a:pt x="11298" y="5022"/>
                </a:lnTo>
                <a:lnTo>
                  <a:pt x="11294" y="5014"/>
                </a:lnTo>
                <a:lnTo>
                  <a:pt x="11288" y="5012"/>
                </a:lnTo>
                <a:lnTo>
                  <a:pt x="11282" y="5008"/>
                </a:lnTo>
                <a:lnTo>
                  <a:pt x="11278" y="5006"/>
                </a:lnTo>
                <a:lnTo>
                  <a:pt x="11276" y="5004"/>
                </a:lnTo>
                <a:lnTo>
                  <a:pt x="11274" y="5002"/>
                </a:lnTo>
                <a:lnTo>
                  <a:pt x="11276" y="5000"/>
                </a:lnTo>
                <a:lnTo>
                  <a:pt x="11282" y="4994"/>
                </a:lnTo>
                <a:lnTo>
                  <a:pt x="11290" y="4990"/>
                </a:lnTo>
                <a:lnTo>
                  <a:pt x="11292" y="4988"/>
                </a:lnTo>
                <a:lnTo>
                  <a:pt x="11294" y="4984"/>
                </a:lnTo>
                <a:lnTo>
                  <a:pt x="11296" y="4974"/>
                </a:lnTo>
                <a:lnTo>
                  <a:pt x="11294" y="4970"/>
                </a:lnTo>
                <a:lnTo>
                  <a:pt x="11292" y="4966"/>
                </a:lnTo>
                <a:lnTo>
                  <a:pt x="11290" y="4964"/>
                </a:lnTo>
                <a:lnTo>
                  <a:pt x="11284" y="4964"/>
                </a:lnTo>
                <a:lnTo>
                  <a:pt x="11278" y="4968"/>
                </a:lnTo>
                <a:lnTo>
                  <a:pt x="11274" y="4974"/>
                </a:lnTo>
                <a:lnTo>
                  <a:pt x="11266" y="4988"/>
                </a:lnTo>
                <a:lnTo>
                  <a:pt x="11262" y="4998"/>
                </a:lnTo>
                <a:lnTo>
                  <a:pt x="11260" y="5000"/>
                </a:lnTo>
                <a:lnTo>
                  <a:pt x="11258" y="4998"/>
                </a:lnTo>
                <a:lnTo>
                  <a:pt x="11256" y="4992"/>
                </a:lnTo>
                <a:lnTo>
                  <a:pt x="11258" y="4988"/>
                </a:lnTo>
                <a:lnTo>
                  <a:pt x="11262" y="4982"/>
                </a:lnTo>
                <a:lnTo>
                  <a:pt x="11266" y="4972"/>
                </a:lnTo>
                <a:lnTo>
                  <a:pt x="11268" y="4966"/>
                </a:lnTo>
                <a:lnTo>
                  <a:pt x="11268" y="4962"/>
                </a:lnTo>
                <a:lnTo>
                  <a:pt x="11264" y="4954"/>
                </a:lnTo>
                <a:lnTo>
                  <a:pt x="11262" y="4950"/>
                </a:lnTo>
                <a:lnTo>
                  <a:pt x="11262" y="4946"/>
                </a:lnTo>
                <a:lnTo>
                  <a:pt x="11262" y="4944"/>
                </a:lnTo>
                <a:lnTo>
                  <a:pt x="11266" y="4932"/>
                </a:lnTo>
                <a:lnTo>
                  <a:pt x="11258" y="4936"/>
                </a:lnTo>
                <a:lnTo>
                  <a:pt x="11254" y="4940"/>
                </a:lnTo>
                <a:lnTo>
                  <a:pt x="11250" y="4946"/>
                </a:lnTo>
                <a:lnTo>
                  <a:pt x="11246" y="4960"/>
                </a:lnTo>
                <a:lnTo>
                  <a:pt x="11244" y="4976"/>
                </a:lnTo>
                <a:lnTo>
                  <a:pt x="11244" y="4984"/>
                </a:lnTo>
                <a:lnTo>
                  <a:pt x="11246" y="4990"/>
                </a:lnTo>
                <a:close/>
                <a:moveTo>
                  <a:pt x="11276" y="4936"/>
                </a:moveTo>
                <a:lnTo>
                  <a:pt x="11276" y="4936"/>
                </a:lnTo>
                <a:lnTo>
                  <a:pt x="11276" y="4940"/>
                </a:lnTo>
                <a:lnTo>
                  <a:pt x="11280" y="4942"/>
                </a:lnTo>
                <a:lnTo>
                  <a:pt x="11284" y="4940"/>
                </a:lnTo>
                <a:lnTo>
                  <a:pt x="11288" y="4936"/>
                </a:lnTo>
                <a:lnTo>
                  <a:pt x="11290" y="4930"/>
                </a:lnTo>
                <a:lnTo>
                  <a:pt x="11292" y="4924"/>
                </a:lnTo>
                <a:lnTo>
                  <a:pt x="11294" y="4918"/>
                </a:lnTo>
                <a:lnTo>
                  <a:pt x="11292" y="4914"/>
                </a:lnTo>
                <a:lnTo>
                  <a:pt x="11288" y="4912"/>
                </a:lnTo>
                <a:lnTo>
                  <a:pt x="11286" y="4912"/>
                </a:lnTo>
                <a:lnTo>
                  <a:pt x="11282" y="4912"/>
                </a:lnTo>
                <a:lnTo>
                  <a:pt x="11280" y="4916"/>
                </a:lnTo>
                <a:lnTo>
                  <a:pt x="11276" y="4926"/>
                </a:lnTo>
                <a:lnTo>
                  <a:pt x="11276" y="4936"/>
                </a:lnTo>
                <a:close/>
                <a:moveTo>
                  <a:pt x="11022" y="5302"/>
                </a:moveTo>
                <a:lnTo>
                  <a:pt x="11022" y="5302"/>
                </a:lnTo>
                <a:lnTo>
                  <a:pt x="11024" y="5306"/>
                </a:lnTo>
                <a:lnTo>
                  <a:pt x="11026" y="5302"/>
                </a:lnTo>
                <a:lnTo>
                  <a:pt x="11026" y="5296"/>
                </a:lnTo>
                <a:lnTo>
                  <a:pt x="11022" y="5288"/>
                </a:lnTo>
                <a:lnTo>
                  <a:pt x="11020" y="5284"/>
                </a:lnTo>
                <a:lnTo>
                  <a:pt x="11018" y="5288"/>
                </a:lnTo>
                <a:lnTo>
                  <a:pt x="11018" y="5294"/>
                </a:lnTo>
                <a:lnTo>
                  <a:pt x="11022" y="5302"/>
                </a:lnTo>
                <a:close/>
                <a:moveTo>
                  <a:pt x="11040" y="5304"/>
                </a:moveTo>
                <a:lnTo>
                  <a:pt x="11040" y="5304"/>
                </a:lnTo>
                <a:lnTo>
                  <a:pt x="11048" y="5300"/>
                </a:lnTo>
                <a:lnTo>
                  <a:pt x="11050" y="5296"/>
                </a:lnTo>
                <a:lnTo>
                  <a:pt x="11050" y="5292"/>
                </a:lnTo>
                <a:lnTo>
                  <a:pt x="11050" y="5288"/>
                </a:lnTo>
                <a:lnTo>
                  <a:pt x="11050" y="5284"/>
                </a:lnTo>
                <a:lnTo>
                  <a:pt x="11052" y="5278"/>
                </a:lnTo>
                <a:lnTo>
                  <a:pt x="11054" y="5270"/>
                </a:lnTo>
                <a:lnTo>
                  <a:pt x="11054" y="5266"/>
                </a:lnTo>
                <a:lnTo>
                  <a:pt x="11052" y="5264"/>
                </a:lnTo>
                <a:lnTo>
                  <a:pt x="11048" y="5264"/>
                </a:lnTo>
                <a:lnTo>
                  <a:pt x="11046" y="5264"/>
                </a:lnTo>
                <a:lnTo>
                  <a:pt x="11040" y="5270"/>
                </a:lnTo>
                <a:lnTo>
                  <a:pt x="11038" y="5274"/>
                </a:lnTo>
                <a:lnTo>
                  <a:pt x="11038" y="5278"/>
                </a:lnTo>
                <a:lnTo>
                  <a:pt x="11038" y="5288"/>
                </a:lnTo>
                <a:lnTo>
                  <a:pt x="11036" y="5298"/>
                </a:lnTo>
                <a:lnTo>
                  <a:pt x="11036" y="5304"/>
                </a:lnTo>
                <a:lnTo>
                  <a:pt x="11038" y="5304"/>
                </a:lnTo>
                <a:lnTo>
                  <a:pt x="11040" y="5304"/>
                </a:lnTo>
                <a:close/>
                <a:moveTo>
                  <a:pt x="11052" y="5316"/>
                </a:moveTo>
                <a:lnTo>
                  <a:pt x="11052" y="5316"/>
                </a:lnTo>
                <a:lnTo>
                  <a:pt x="11056" y="5318"/>
                </a:lnTo>
                <a:lnTo>
                  <a:pt x="11058" y="5316"/>
                </a:lnTo>
                <a:lnTo>
                  <a:pt x="11060" y="5308"/>
                </a:lnTo>
                <a:lnTo>
                  <a:pt x="11062" y="5306"/>
                </a:lnTo>
                <a:lnTo>
                  <a:pt x="11066" y="5304"/>
                </a:lnTo>
                <a:lnTo>
                  <a:pt x="11072" y="5302"/>
                </a:lnTo>
                <a:lnTo>
                  <a:pt x="11074" y="5302"/>
                </a:lnTo>
                <a:lnTo>
                  <a:pt x="11074" y="5300"/>
                </a:lnTo>
                <a:lnTo>
                  <a:pt x="11068" y="5292"/>
                </a:lnTo>
                <a:lnTo>
                  <a:pt x="11064" y="5286"/>
                </a:lnTo>
                <a:lnTo>
                  <a:pt x="11064" y="5282"/>
                </a:lnTo>
                <a:lnTo>
                  <a:pt x="11064" y="5278"/>
                </a:lnTo>
                <a:lnTo>
                  <a:pt x="11068" y="5274"/>
                </a:lnTo>
                <a:lnTo>
                  <a:pt x="11072" y="5268"/>
                </a:lnTo>
                <a:lnTo>
                  <a:pt x="11072" y="5264"/>
                </a:lnTo>
                <a:lnTo>
                  <a:pt x="11070" y="5258"/>
                </a:lnTo>
                <a:lnTo>
                  <a:pt x="11068" y="5254"/>
                </a:lnTo>
                <a:lnTo>
                  <a:pt x="11066" y="5252"/>
                </a:lnTo>
                <a:lnTo>
                  <a:pt x="11064" y="5252"/>
                </a:lnTo>
                <a:lnTo>
                  <a:pt x="11062" y="5256"/>
                </a:lnTo>
                <a:lnTo>
                  <a:pt x="11058" y="5270"/>
                </a:lnTo>
                <a:lnTo>
                  <a:pt x="11056" y="5286"/>
                </a:lnTo>
                <a:lnTo>
                  <a:pt x="11056" y="5294"/>
                </a:lnTo>
                <a:lnTo>
                  <a:pt x="11052" y="5300"/>
                </a:lnTo>
                <a:lnTo>
                  <a:pt x="11048" y="5306"/>
                </a:lnTo>
                <a:lnTo>
                  <a:pt x="11046" y="5310"/>
                </a:lnTo>
                <a:lnTo>
                  <a:pt x="11046" y="5312"/>
                </a:lnTo>
                <a:lnTo>
                  <a:pt x="11052" y="5316"/>
                </a:lnTo>
                <a:close/>
                <a:moveTo>
                  <a:pt x="11240" y="5058"/>
                </a:moveTo>
                <a:lnTo>
                  <a:pt x="11240" y="5058"/>
                </a:lnTo>
                <a:lnTo>
                  <a:pt x="11240" y="5062"/>
                </a:lnTo>
                <a:lnTo>
                  <a:pt x="11242" y="5068"/>
                </a:lnTo>
                <a:lnTo>
                  <a:pt x="11246" y="5074"/>
                </a:lnTo>
                <a:lnTo>
                  <a:pt x="11250" y="5076"/>
                </a:lnTo>
                <a:lnTo>
                  <a:pt x="11252" y="5072"/>
                </a:lnTo>
                <a:lnTo>
                  <a:pt x="11252" y="5064"/>
                </a:lnTo>
                <a:lnTo>
                  <a:pt x="11250" y="5058"/>
                </a:lnTo>
                <a:lnTo>
                  <a:pt x="11248" y="5054"/>
                </a:lnTo>
                <a:lnTo>
                  <a:pt x="11244" y="5054"/>
                </a:lnTo>
                <a:lnTo>
                  <a:pt x="11240" y="5058"/>
                </a:lnTo>
                <a:close/>
                <a:moveTo>
                  <a:pt x="11412" y="5392"/>
                </a:moveTo>
                <a:lnTo>
                  <a:pt x="11412" y="5392"/>
                </a:lnTo>
                <a:lnTo>
                  <a:pt x="11412" y="5390"/>
                </a:lnTo>
                <a:lnTo>
                  <a:pt x="11410" y="5390"/>
                </a:lnTo>
                <a:lnTo>
                  <a:pt x="11406" y="5392"/>
                </a:lnTo>
                <a:lnTo>
                  <a:pt x="11402" y="5398"/>
                </a:lnTo>
                <a:lnTo>
                  <a:pt x="11398" y="5406"/>
                </a:lnTo>
                <a:lnTo>
                  <a:pt x="11394" y="5420"/>
                </a:lnTo>
                <a:lnTo>
                  <a:pt x="11394" y="5426"/>
                </a:lnTo>
                <a:lnTo>
                  <a:pt x="11396" y="5426"/>
                </a:lnTo>
                <a:lnTo>
                  <a:pt x="11406" y="5420"/>
                </a:lnTo>
                <a:lnTo>
                  <a:pt x="11412" y="5412"/>
                </a:lnTo>
                <a:lnTo>
                  <a:pt x="11414" y="5402"/>
                </a:lnTo>
                <a:lnTo>
                  <a:pt x="11412" y="5392"/>
                </a:lnTo>
                <a:close/>
                <a:moveTo>
                  <a:pt x="11514" y="5376"/>
                </a:moveTo>
                <a:lnTo>
                  <a:pt x="11514" y="5376"/>
                </a:lnTo>
                <a:lnTo>
                  <a:pt x="11522" y="5372"/>
                </a:lnTo>
                <a:lnTo>
                  <a:pt x="11526" y="5366"/>
                </a:lnTo>
                <a:lnTo>
                  <a:pt x="11526" y="5360"/>
                </a:lnTo>
                <a:lnTo>
                  <a:pt x="11520" y="5352"/>
                </a:lnTo>
                <a:lnTo>
                  <a:pt x="11516" y="5346"/>
                </a:lnTo>
                <a:lnTo>
                  <a:pt x="11512" y="5346"/>
                </a:lnTo>
                <a:lnTo>
                  <a:pt x="11510" y="5350"/>
                </a:lnTo>
                <a:lnTo>
                  <a:pt x="11510" y="5356"/>
                </a:lnTo>
                <a:lnTo>
                  <a:pt x="11510" y="5370"/>
                </a:lnTo>
                <a:lnTo>
                  <a:pt x="11512" y="5374"/>
                </a:lnTo>
                <a:lnTo>
                  <a:pt x="11514" y="5376"/>
                </a:lnTo>
                <a:close/>
                <a:moveTo>
                  <a:pt x="10442" y="5192"/>
                </a:moveTo>
                <a:lnTo>
                  <a:pt x="10442" y="5192"/>
                </a:lnTo>
                <a:lnTo>
                  <a:pt x="10446" y="5198"/>
                </a:lnTo>
                <a:lnTo>
                  <a:pt x="10448" y="5198"/>
                </a:lnTo>
                <a:lnTo>
                  <a:pt x="10450" y="5194"/>
                </a:lnTo>
                <a:lnTo>
                  <a:pt x="10452" y="5192"/>
                </a:lnTo>
                <a:lnTo>
                  <a:pt x="10454" y="5192"/>
                </a:lnTo>
                <a:lnTo>
                  <a:pt x="10458" y="5194"/>
                </a:lnTo>
                <a:lnTo>
                  <a:pt x="10462" y="5194"/>
                </a:lnTo>
                <a:lnTo>
                  <a:pt x="10468" y="5188"/>
                </a:lnTo>
                <a:lnTo>
                  <a:pt x="10470" y="5180"/>
                </a:lnTo>
                <a:lnTo>
                  <a:pt x="10470" y="5176"/>
                </a:lnTo>
                <a:lnTo>
                  <a:pt x="10470" y="5174"/>
                </a:lnTo>
                <a:lnTo>
                  <a:pt x="10464" y="5168"/>
                </a:lnTo>
                <a:lnTo>
                  <a:pt x="10456" y="5164"/>
                </a:lnTo>
                <a:lnTo>
                  <a:pt x="10450" y="5162"/>
                </a:lnTo>
                <a:lnTo>
                  <a:pt x="10448" y="5164"/>
                </a:lnTo>
                <a:lnTo>
                  <a:pt x="10444" y="5166"/>
                </a:lnTo>
                <a:lnTo>
                  <a:pt x="10442" y="5170"/>
                </a:lnTo>
                <a:lnTo>
                  <a:pt x="10440" y="5182"/>
                </a:lnTo>
                <a:lnTo>
                  <a:pt x="10440" y="5186"/>
                </a:lnTo>
                <a:lnTo>
                  <a:pt x="10442" y="5192"/>
                </a:lnTo>
                <a:close/>
                <a:moveTo>
                  <a:pt x="10396" y="5160"/>
                </a:moveTo>
                <a:lnTo>
                  <a:pt x="10396" y="5160"/>
                </a:lnTo>
                <a:lnTo>
                  <a:pt x="10392" y="5156"/>
                </a:lnTo>
                <a:lnTo>
                  <a:pt x="10388" y="5150"/>
                </a:lnTo>
                <a:lnTo>
                  <a:pt x="10386" y="5132"/>
                </a:lnTo>
                <a:lnTo>
                  <a:pt x="10382" y="5124"/>
                </a:lnTo>
                <a:lnTo>
                  <a:pt x="10380" y="5116"/>
                </a:lnTo>
                <a:lnTo>
                  <a:pt x="10372" y="5112"/>
                </a:lnTo>
                <a:lnTo>
                  <a:pt x="10364" y="5112"/>
                </a:lnTo>
                <a:lnTo>
                  <a:pt x="10356" y="5116"/>
                </a:lnTo>
                <a:lnTo>
                  <a:pt x="10352" y="5120"/>
                </a:lnTo>
                <a:lnTo>
                  <a:pt x="10352" y="5124"/>
                </a:lnTo>
                <a:lnTo>
                  <a:pt x="10352" y="5128"/>
                </a:lnTo>
                <a:lnTo>
                  <a:pt x="10348" y="5130"/>
                </a:lnTo>
                <a:lnTo>
                  <a:pt x="10344" y="5134"/>
                </a:lnTo>
                <a:lnTo>
                  <a:pt x="10342" y="5138"/>
                </a:lnTo>
                <a:lnTo>
                  <a:pt x="10344" y="5140"/>
                </a:lnTo>
                <a:lnTo>
                  <a:pt x="10346" y="5142"/>
                </a:lnTo>
                <a:lnTo>
                  <a:pt x="10354" y="5142"/>
                </a:lnTo>
                <a:lnTo>
                  <a:pt x="10362" y="5142"/>
                </a:lnTo>
                <a:lnTo>
                  <a:pt x="10366" y="5144"/>
                </a:lnTo>
                <a:lnTo>
                  <a:pt x="10368" y="5146"/>
                </a:lnTo>
                <a:lnTo>
                  <a:pt x="10372" y="5158"/>
                </a:lnTo>
                <a:lnTo>
                  <a:pt x="10376" y="5170"/>
                </a:lnTo>
                <a:lnTo>
                  <a:pt x="10378" y="5176"/>
                </a:lnTo>
                <a:lnTo>
                  <a:pt x="10384" y="5178"/>
                </a:lnTo>
                <a:lnTo>
                  <a:pt x="10392" y="5182"/>
                </a:lnTo>
                <a:lnTo>
                  <a:pt x="10396" y="5186"/>
                </a:lnTo>
                <a:lnTo>
                  <a:pt x="10400" y="5190"/>
                </a:lnTo>
                <a:lnTo>
                  <a:pt x="10404" y="5190"/>
                </a:lnTo>
                <a:lnTo>
                  <a:pt x="10406" y="5188"/>
                </a:lnTo>
                <a:lnTo>
                  <a:pt x="10408" y="5186"/>
                </a:lnTo>
                <a:lnTo>
                  <a:pt x="10406" y="5182"/>
                </a:lnTo>
                <a:lnTo>
                  <a:pt x="10404" y="5178"/>
                </a:lnTo>
                <a:lnTo>
                  <a:pt x="10404" y="5176"/>
                </a:lnTo>
                <a:lnTo>
                  <a:pt x="10404" y="5172"/>
                </a:lnTo>
                <a:lnTo>
                  <a:pt x="10406" y="5168"/>
                </a:lnTo>
                <a:lnTo>
                  <a:pt x="10406" y="5166"/>
                </a:lnTo>
                <a:lnTo>
                  <a:pt x="10402" y="5162"/>
                </a:lnTo>
                <a:lnTo>
                  <a:pt x="10396" y="5160"/>
                </a:lnTo>
                <a:close/>
                <a:moveTo>
                  <a:pt x="10682" y="5374"/>
                </a:moveTo>
                <a:lnTo>
                  <a:pt x="10682" y="5374"/>
                </a:lnTo>
                <a:lnTo>
                  <a:pt x="10670" y="5374"/>
                </a:lnTo>
                <a:lnTo>
                  <a:pt x="10658" y="5376"/>
                </a:lnTo>
                <a:lnTo>
                  <a:pt x="10652" y="5378"/>
                </a:lnTo>
                <a:lnTo>
                  <a:pt x="10652" y="5382"/>
                </a:lnTo>
                <a:lnTo>
                  <a:pt x="10652" y="5384"/>
                </a:lnTo>
                <a:lnTo>
                  <a:pt x="10656" y="5388"/>
                </a:lnTo>
                <a:lnTo>
                  <a:pt x="10668" y="5390"/>
                </a:lnTo>
                <a:lnTo>
                  <a:pt x="10680" y="5392"/>
                </a:lnTo>
                <a:lnTo>
                  <a:pt x="10684" y="5390"/>
                </a:lnTo>
                <a:lnTo>
                  <a:pt x="10686" y="5390"/>
                </a:lnTo>
                <a:lnTo>
                  <a:pt x="10692" y="5386"/>
                </a:lnTo>
                <a:lnTo>
                  <a:pt x="10700" y="5382"/>
                </a:lnTo>
                <a:lnTo>
                  <a:pt x="10706" y="5378"/>
                </a:lnTo>
                <a:lnTo>
                  <a:pt x="10706" y="5376"/>
                </a:lnTo>
                <a:lnTo>
                  <a:pt x="10702" y="5374"/>
                </a:lnTo>
                <a:lnTo>
                  <a:pt x="10700" y="5374"/>
                </a:lnTo>
                <a:lnTo>
                  <a:pt x="10694" y="5374"/>
                </a:lnTo>
                <a:lnTo>
                  <a:pt x="10682" y="5374"/>
                </a:lnTo>
                <a:close/>
                <a:moveTo>
                  <a:pt x="11090" y="5452"/>
                </a:moveTo>
                <a:lnTo>
                  <a:pt x="11090" y="5452"/>
                </a:lnTo>
                <a:lnTo>
                  <a:pt x="11092" y="5450"/>
                </a:lnTo>
                <a:lnTo>
                  <a:pt x="11094" y="5448"/>
                </a:lnTo>
                <a:lnTo>
                  <a:pt x="11096" y="5446"/>
                </a:lnTo>
                <a:lnTo>
                  <a:pt x="11098" y="5444"/>
                </a:lnTo>
                <a:lnTo>
                  <a:pt x="11102" y="5440"/>
                </a:lnTo>
                <a:lnTo>
                  <a:pt x="11100" y="5440"/>
                </a:lnTo>
                <a:lnTo>
                  <a:pt x="11096" y="5438"/>
                </a:lnTo>
                <a:lnTo>
                  <a:pt x="11086" y="5440"/>
                </a:lnTo>
                <a:lnTo>
                  <a:pt x="11082" y="5442"/>
                </a:lnTo>
                <a:lnTo>
                  <a:pt x="11082" y="5444"/>
                </a:lnTo>
                <a:lnTo>
                  <a:pt x="11082" y="5446"/>
                </a:lnTo>
                <a:lnTo>
                  <a:pt x="11082" y="5448"/>
                </a:lnTo>
                <a:lnTo>
                  <a:pt x="11076" y="5452"/>
                </a:lnTo>
                <a:lnTo>
                  <a:pt x="11074" y="5454"/>
                </a:lnTo>
                <a:lnTo>
                  <a:pt x="11074" y="5456"/>
                </a:lnTo>
                <a:lnTo>
                  <a:pt x="11086" y="5456"/>
                </a:lnTo>
                <a:lnTo>
                  <a:pt x="11088" y="5456"/>
                </a:lnTo>
                <a:lnTo>
                  <a:pt x="11088" y="5454"/>
                </a:lnTo>
                <a:lnTo>
                  <a:pt x="11088" y="5452"/>
                </a:lnTo>
                <a:lnTo>
                  <a:pt x="11090" y="5452"/>
                </a:lnTo>
                <a:close/>
                <a:moveTo>
                  <a:pt x="11138" y="5436"/>
                </a:moveTo>
                <a:lnTo>
                  <a:pt x="11138" y="5436"/>
                </a:lnTo>
                <a:lnTo>
                  <a:pt x="11130" y="5436"/>
                </a:lnTo>
                <a:lnTo>
                  <a:pt x="11126" y="5434"/>
                </a:lnTo>
                <a:lnTo>
                  <a:pt x="11124" y="5434"/>
                </a:lnTo>
                <a:lnTo>
                  <a:pt x="11122" y="5434"/>
                </a:lnTo>
                <a:lnTo>
                  <a:pt x="11120" y="5442"/>
                </a:lnTo>
                <a:lnTo>
                  <a:pt x="11118" y="5448"/>
                </a:lnTo>
                <a:lnTo>
                  <a:pt x="11120" y="5450"/>
                </a:lnTo>
                <a:lnTo>
                  <a:pt x="11122" y="5450"/>
                </a:lnTo>
                <a:lnTo>
                  <a:pt x="11132" y="5448"/>
                </a:lnTo>
                <a:lnTo>
                  <a:pt x="11146" y="5446"/>
                </a:lnTo>
                <a:lnTo>
                  <a:pt x="11148" y="5446"/>
                </a:lnTo>
                <a:lnTo>
                  <a:pt x="11152" y="5444"/>
                </a:lnTo>
                <a:lnTo>
                  <a:pt x="11152" y="5442"/>
                </a:lnTo>
                <a:lnTo>
                  <a:pt x="11152" y="5440"/>
                </a:lnTo>
                <a:lnTo>
                  <a:pt x="11146" y="5438"/>
                </a:lnTo>
                <a:lnTo>
                  <a:pt x="11142" y="5436"/>
                </a:lnTo>
                <a:lnTo>
                  <a:pt x="11138" y="5436"/>
                </a:lnTo>
                <a:close/>
                <a:moveTo>
                  <a:pt x="10372" y="5326"/>
                </a:moveTo>
                <a:lnTo>
                  <a:pt x="10372" y="5326"/>
                </a:lnTo>
                <a:lnTo>
                  <a:pt x="10374" y="5322"/>
                </a:lnTo>
                <a:lnTo>
                  <a:pt x="10374" y="5318"/>
                </a:lnTo>
                <a:lnTo>
                  <a:pt x="10376" y="5306"/>
                </a:lnTo>
                <a:lnTo>
                  <a:pt x="10376" y="5292"/>
                </a:lnTo>
                <a:lnTo>
                  <a:pt x="10376" y="5274"/>
                </a:lnTo>
                <a:lnTo>
                  <a:pt x="10376" y="5262"/>
                </a:lnTo>
                <a:lnTo>
                  <a:pt x="10374" y="5254"/>
                </a:lnTo>
                <a:lnTo>
                  <a:pt x="10374" y="5250"/>
                </a:lnTo>
                <a:lnTo>
                  <a:pt x="10376" y="5238"/>
                </a:lnTo>
                <a:lnTo>
                  <a:pt x="10376" y="5226"/>
                </a:lnTo>
                <a:lnTo>
                  <a:pt x="10376" y="5220"/>
                </a:lnTo>
                <a:lnTo>
                  <a:pt x="10376" y="5214"/>
                </a:lnTo>
                <a:lnTo>
                  <a:pt x="10380" y="5204"/>
                </a:lnTo>
                <a:lnTo>
                  <a:pt x="10382" y="5198"/>
                </a:lnTo>
                <a:lnTo>
                  <a:pt x="10384" y="5192"/>
                </a:lnTo>
                <a:lnTo>
                  <a:pt x="10382" y="5190"/>
                </a:lnTo>
                <a:lnTo>
                  <a:pt x="10380" y="5186"/>
                </a:lnTo>
                <a:lnTo>
                  <a:pt x="10374" y="5180"/>
                </a:lnTo>
                <a:lnTo>
                  <a:pt x="10372" y="5176"/>
                </a:lnTo>
                <a:lnTo>
                  <a:pt x="10368" y="5172"/>
                </a:lnTo>
                <a:lnTo>
                  <a:pt x="10364" y="5160"/>
                </a:lnTo>
                <a:lnTo>
                  <a:pt x="10360" y="5154"/>
                </a:lnTo>
                <a:lnTo>
                  <a:pt x="10356" y="5154"/>
                </a:lnTo>
                <a:lnTo>
                  <a:pt x="10348" y="5156"/>
                </a:lnTo>
                <a:lnTo>
                  <a:pt x="10344" y="5158"/>
                </a:lnTo>
                <a:lnTo>
                  <a:pt x="10342" y="5156"/>
                </a:lnTo>
                <a:lnTo>
                  <a:pt x="10338" y="5154"/>
                </a:lnTo>
                <a:lnTo>
                  <a:pt x="10334" y="5158"/>
                </a:lnTo>
                <a:lnTo>
                  <a:pt x="10330" y="5162"/>
                </a:lnTo>
                <a:lnTo>
                  <a:pt x="10328" y="5162"/>
                </a:lnTo>
                <a:lnTo>
                  <a:pt x="10330" y="5154"/>
                </a:lnTo>
                <a:lnTo>
                  <a:pt x="10334" y="5144"/>
                </a:lnTo>
                <a:lnTo>
                  <a:pt x="10334" y="5142"/>
                </a:lnTo>
                <a:lnTo>
                  <a:pt x="10330" y="5140"/>
                </a:lnTo>
                <a:lnTo>
                  <a:pt x="10326" y="5136"/>
                </a:lnTo>
                <a:lnTo>
                  <a:pt x="10324" y="5130"/>
                </a:lnTo>
                <a:lnTo>
                  <a:pt x="10320" y="5114"/>
                </a:lnTo>
                <a:lnTo>
                  <a:pt x="10316" y="5104"/>
                </a:lnTo>
                <a:lnTo>
                  <a:pt x="10314" y="5096"/>
                </a:lnTo>
                <a:lnTo>
                  <a:pt x="10310" y="5092"/>
                </a:lnTo>
                <a:lnTo>
                  <a:pt x="10308" y="5090"/>
                </a:lnTo>
                <a:lnTo>
                  <a:pt x="10304" y="5090"/>
                </a:lnTo>
                <a:lnTo>
                  <a:pt x="10298" y="5090"/>
                </a:lnTo>
                <a:lnTo>
                  <a:pt x="10292" y="5088"/>
                </a:lnTo>
                <a:lnTo>
                  <a:pt x="10282" y="5084"/>
                </a:lnTo>
                <a:lnTo>
                  <a:pt x="10278" y="5080"/>
                </a:lnTo>
                <a:lnTo>
                  <a:pt x="10276" y="5076"/>
                </a:lnTo>
                <a:lnTo>
                  <a:pt x="10276" y="5072"/>
                </a:lnTo>
                <a:lnTo>
                  <a:pt x="10278" y="5066"/>
                </a:lnTo>
                <a:lnTo>
                  <a:pt x="10280" y="5062"/>
                </a:lnTo>
                <a:lnTo>
                  <a:pt x="10280" y="5058"/>
                </a:lnTo>
                <a:lnTo>
                  <a:pt x="10278" y="5052"/>
                </a:lnTo>
                <a:lnTo>
                  <a:pt x="10278" y="5048"/>
                </a:lnTo>
                <a:lnTo>
                  <a:pt x="10280" y="5046"/>
                </a:lnTo>
                <a:lnTo>
                  <a:pt x="10284" y="5044"/>
                </a:lnTo>
                <a:lnTo>
                  <a:pt x="10288" y="5040"/>
                </a:lnTo>
                <a:lnTo>
                  <a:pt x="10290" y="5036"/>
                </a:lnTo>
                <a:lnTo>
                  <a:pt x="10290" y="5030"/>
                </a:lnTo>
                <a:lnTo>
                  <a:pt x="10288" y="5026"/>
                </a:lnTo>
                <a:lnTo>
                  <a:pt x="10284" y="5020"/>
                </a:lnTo>
                <a:lnTo>
                  <a:pt x="10280" y="5018"/>
                </a:lnTo>
                <a:lnTo>
                  <a:pt x="10274" y="5016"/>
                </a:lnTo>
                <a:lnTo>
                  <a:pt x="10270" y="5018"/>
                </a:lnTo>
                <a:lnTo>
                  <a:pt x="10264" y="5020"/>
                </a:lnTo>
                <a:lnTo>
                  <a:pt x="10262" y="5018"/>
                </a:lnTo>
                <a:lnTo>
                  <a:pt x="10262" y="5014"/>
                </a:lnTo>
                <a:lnTo>
                  <a:pt x="10260" y="5010"/>
                </a:lnTo>
                <a:lnTo>
                  <a:pt x="10258" y="5008"/>
                </a:lnTo>
                <a:lnTo>
                  <a:pt x="10252" y="5004"/>
                </a:lnTo>
                <a:lnTo>
                  <a:pt x="10244" y="5004"/>
                </a:lnTo>
                <a:lnTo>
                  <a:pt x="10236" y="5000"/>
                </a:lnTo>
                <a:lnTo>
                  <a:pt x="10232" y="4996"/>
                </a:lnTo>
                <a:lnTo>
                  <a:pt x="10228" y="4990"/>
                </a:lnTo>
                <a:lnTo>
                  <a:pt x="10226" y="4982"/>
                </a:lnTo>
                <a:lnTo>
                  <a:pt x="10224" y="4974"/>
                </a:lnTo>
                <a:lnTo>
                  <a:pt x="10220" y="4968"/>
                </a:lnTo>
                <a:lnTo>
                  <a:pt x="10212" y="4962"/>
                </a:lnTo>
                <a:lnTo>
                  <a:pt x="10202" y="4958"/>
                </a:lnTo>
                <a:lnTo>
                  <a:pt x="10196" y="4956"/>
                </a:lnTo>
                <a:lnTo>
                  <a:pt x="10194" y="4952"/>
                </a:lnTo>
                <a:lnTo>
                  <a:pt x="10190" y="4948"/>
                </a:lnTo>
                <a:lnTo>
                  <a:pt x="10190" y="4940"/>
                </a:lnTo>
                <a:lnTo>
                  <a:pt x="10188" y="4936"/>
                </a:lnTo>
                <a:lnTo>
                  <a:pt x="10184" y="4932"/>
                </a:lnTo>
                <a:lnTo>
                  <a:pt x="10176" y="4928"/>
                </a:lnTo>
                <a:lnTo>
                  <a:pt x="10172" y="4926"/>
                </a:lnTo>
                <a:lnTo>
                  <a:pt x="10172" y="4928"/>
                </a:lnTo>
                <a:lnTo>
                  <a:pt x="10170" y="4932"/>
                </a:lnTo>
                <a:lnTo>
                  <a:pt x="10172" y="4940"/>
                </a:lnTo>
                <a:lnTo>
                  <a:pt x="10170" y="4940"/>
                </a:lnTo>
                <a:lnTo>
                  <a:pt x="10168" y="4938"/>
                </a:lnTo>
                <a:lnTo>
                  <a:pt x="10162" y="4934"/>
                </a:lnTo>
                <a:lnTo>
                  <a:pt x="10158" y="4932"/>
                </a:lnTo>
                <a:lnTo>
                  <a:pt x="10154" y="4928"/>
                </a:lnTo>
                <a:lnTo>
                  <a:pt x="10150" y="4918"/>
                </a:lnTo>
                <a:lnTo>
                  <a:pt x="10146" y="4908"/>
                </a:lnTo>
                <a:lnTo>
                  <a:pt x="10144" y="4908"/>
                </a:lnTo>
                <a:lnTo>
                  <a:pt x="10140" y="4908"/>
                </a:lnTo>
                <a:lnTo>
                  <a:pt x="10138" y="4902"/>
                </a:lnTo>
                <a:lnTo>
                  <a:pt x="10132" y="4892"/>
                </a:lnTo>
                <a:lnTo>
                  <a:pt x="10122" y="4880"/>
                </a:lnTo>
                <a:lnTo>
                  <a:pt x="10110" y="4868"/>
                </a:lnTo>
                <a:lnTo>
                  <a:pt x="10104" y="4866"/>
                </a:lnTo>
                <a:lnTo>
                  <a:pt x="10098" y="4862"/>
                </a:lnTo>
                <a:lnTo>
                  <a:pt x="10092" y="4860"/>
                </a:lnTo>
                <a:lnTo>
                  <a:pt x="10088" y="4858"/>
                </a:lnTo>
                <a:lnTo>
                  <a:pt x="10084" y="4852"/>
                </a:lnTo>
                <a:lnTo>
                  <a:pt x="10080" y="4844"/>
                </a:lnTo>
                <a:lnTo>
                  <a:pt x="10078" y="4842"/>
                </a:lnTo>
                <a:lnTo>
                  <a:pt x="10074" y="4842"/>
                </a:lnTo>
                <a:lnTo>
                  <a:pt x="10070" y="4840"/>
                </a:lnTo>
                <a:lnTo>
                  <a:pt x="10068" y="4838"/>
                </a:lnTo>
                <a:lnTo>
                  <a:pt x="10068" y="4832"/>
                </a:lnTo>
                <a:lnTo>
                  <a:pt x="10068" y="4826"/>
                </a:lnTo>
                <a:lnTo>
                  <a:pt x="10066" y="4824"/>
                </a:lnTo>
                <a:lnTo>
                  <a:pt x="10062" y="4822"/>
                </a:lnTo>
                <a:lnTo>
                  <a:pt x="10058" y="4820"/>
                </a:lnTo>
                <a:lnTo>
                  <a:pt x="10056" y="4818"/>
                </a:lnTo>
                <a:lnTo>
                  <a:pt x="10056" y="4812"/>
                </a:lnTo>
                <a:lnTo>
                  <a:pt x="10054" y="4804"/>
                </a:lnTo>
                <a:lnTo>
                  <a:pt x="10050" y="4798"/>
                </a:lnTo>
                <a:lnTo>
                  <a:pt x="10046" y="4790"/>
                </a:lnTo>
                <a:lnTo>
                  <a:pt x="10038" y="4782"/>
                </a:lnTo>
                <a:lnTo>
                  <a:pt x="10036" y="4782"/>
                </a:lnTo>
                <a:lnTo>
                  <a:pt x="10034" y="4782"/>
                </a:lnTo>
                <a:lnTo>
                  <a:pt x="10030" y="4786"/>
                </a:lnTo>
                <a:lnTo>
                  <a:pt x="10028" y="4786"/>
                </a:lnTo>
                <a:lnTo>
                  <a:pt x="10024" y="4784"/>
                </a:lnTo>
                <a:lnTo>
                  <a:pt x="10020" y="4780"/>
                </a:lnTo>
                <a:lnTo>
                  <a:pt x="10016" y="4780"/>
                </a:lnTo>
                <a:lnTo>
                  <a:pt x="10010" y="4782"/>
                </a:lnTo>
                <a:lnTo>
                  <a:pt x="10002" y="4784"/>
                </a:lnTo>
                <a:lnTo>
                  <a:pt x="9996" y="4784"/>
                </a:lnTo>
                <a:lnTo>
                  <a:pt x="9988" y="4784"/>
                </a:lnTo>
                <a:lnTo>
                  <a:pt x="9976" y="4780"/>
                </a:lnTo>
                <a:lnTo>
                  <a:pt x="9974" y="4778"/>
                </a:lnTo>
                <a:lnTo>
                  <a:pt x="9972" y="4776"/>
                </a:lnTo>
                <a:lnTo>
                  <a:pt x="9970" y="4770"/>
                </a:lnTo>
                <a:lnTo>
                  <a:pt x="9966" y="4768"/>
                </a:lnTo>
                <a:lnTo>
                  <a:pt x="9960" y="4764"/>
                </a:lnTo>
                <a:lnTo>
                  <a:pt x="9952" y="4764"/>
                </a:lnTo>
                <a:lnTo>
                  <a:pt x="9946" y="4764"/>
                </a:lnTo>
                <a:lnTo>
                  <a:pt x="9944" y="4770"/>
                </a:lnTo>
                <a:lnTo>
                  <a:pt x="9944" y="4776"/>
                </a:lnTo>
                <a:lnTo>
                  <a:pt x="9946" y="4784"/>
                </a:lnTo>
                <a:lnTo>
                  <a:pt x="9950" y="4792"/>
                </a:lnTo>
                <a:lnTo>
                  <a:pt x="9958" y="4812"/>
                </a:lnTo>
                <a:lnTo>
                  <a:pt x="9968" y="4826"/>
                </a:lnTo>
                <a:lnTo>
                  <a:pt x="9976" y="4834"/>
                </a:lnTo>
                <a:lnTo>
                  <a:pt x="9982" y="4840"/>
                </a:lnTo>
                <a:lnTo>
                  <a:pt x="9990" y="4850"/>
                </a:lnTo>
                <a:lnTo>
                  <a:pt x="9994" y="4854"/>
                </a:lnTo>
                <a:lnTo>
                  <a:pt x="9996" y="4856"/>
                </a:lnTo>
                <a:lnTo>
                  <a:pt x="10002" y="4856"/>
                </a:lnTo>
                <a:lnTo>
                  <a:pt x="10004" y="4858"/>
                </a:lnTo>
                <a:lnTo>
                  <a:pt x="10008" y="4860"/>
                </a:lnTo>
                <a:lnTo>
                  <a:pt x="10012" y="4864"/>
                </a:lnTo>
                <a:lnTo>
                  <a:pt x="10018" y="4872"/>
                </a:lnTo>
                <a:lnTo>
                  <a:pt x="10026" y="4884"/>
                </a:lnTo>
                <a:lnTo>
                  <a:pt x="10026" y="4890"/>
                </a:lnTo>
                <a:lnTo>
                  <a:pt x="10028" y="4892"/>
                </a:lnTo>
                <a:lnTo>
                  <a:pt x="10034" y="4896"/>
                </a:lnTo>
                <a:lnTo>
                  <a:pt x="10040" y="4902"/>
                </a:lnTo>
                <a:lnTo>
                  <a:pt x="10042" y="4906"/>
                </a:lnTo>
                <a:lnTo>
                  <a:pt x="10042" y="4914"/>
                </a:lnTo>
                <a:lnTo>
                  <a:pt x="10044" y="4920"/>
                </a:lnTo>
                <a:lnTo>
                  <a:pt x="10046" y="4924"/>
                </a:lnTo>
                <a:lnTo>
                  <a:pt x="10050" y="4930"/>
                </a:lnTo>
                <a:lnTo>
                  <a:pt x="10060" y="4934"/>
                </a:lnTo>
                <a:lnTo>
                  <a:pt x="10070" y="4940"/>
                </a:lnTo>
                <a:lnTo>
                  <a:pt x="10080" y="4948"/>
                </a:lnTo>
                <a:lnTo>
                  <a:pt x="10086" y="4954"/>
                </a:lnTo>
                <a:lnTo>
                  <a:pt x="10088" y="4958"/>
                </a:lnTo>
                <a:lnTo>
                  <a:pt x="10088" y="4962"/>
                </a:lnTo>
                <a:lnTo>
                  <a:pt x="10086" y="4966"/>
                </a:lnTo>
                <a:lnTo>
                  <a:pt x="10088" y="4970"/>
                </a:lnTo>
                <a:lnTo>
                  <a:pt x="10096" y="4994"/>
                </a:lnTo>
                <a:lnTo>
                  <a:pt x="10102" y="5020"/>
                </a:lnTo>
                <a:lnTo>
                  <a:pt x="10106" y="5026"/>
                </a:lnTo>
                <a:lnTo>
                  <a:pt x="10116" y="5032"/>
                </a:lnTo>
                <a:lnTo>
                  <a:pt x="10122" y="5038"/>
                </a:lnTo>
                <a:lnTo>
                  <a:pt x="10124" y="5044"/>
                </a:lnTo>
                <a:lnTo>
                  <a:pt x="10130" y="5054"/>
                </a:lnTo>
                <a:lnTo>
                  <a:pt x="10144" y="5070"/>
                </a:lnTo>
                <a:lnTo>
                  <a:pt x="10148" y="5076"/>
                </a:lnTo>
                <a:lnTo>
                  <a:pt x="10152" y="5080"/>
                </a:lnTo>
                <a:lnTo>
                  <a:pt x="10152" y="5086"/>
                </a:lnTo>
                <a:lnTo>
                  <a:pt x="10152" y="5090"/>
                </a:lnTo>
                <a:lnTo>
                  <a:pt x="10150" y="5096"/>
                </a:lnTo>
                <a:lnTo>
                  <a:pt x="10152" y="5100"/>
                </a:lnTo>
                <a:lnTo>
                  <a:pt x="10154" y="5104"/>
                </a:lnTo>
                <a:lnTo>
                  <a:pt x="10162" y="5112"/>
                </a:lnTo>
                <a:lnTo>
                  <a:pt x="10166" y="5122"/>
                </a:lnTo>
                <a:lnTo>
                  <a:pt x="10170" y="5132"/>
                </a:lnTo>
                <a:lnTo>
                  <a:pt x="10174" y="5146"/>
                </a:lnTo>
                <a:lnTo>
                  <a:pt x="10178" y="5160"/>
                </a:lnTo>
                <a:lnTo>
                  <a:pt x="10188" y="5176"/>
                </a:lnTo>
                <a:lnTo>
                  <a:pt x="10200" y="5192"/>
                </a:lnTo>
                <a:lnTo>
                  <a:pt x="10214" y="5206"/>
                </a:lnTo>
                <a:lnTo>
                  <a:pt x="10224" y="5218"/>
                </a:lnTo>
                <a:lnTo>
                  <a:pt x="10230" y="5226"/>
                </a:lnTo>
                <a:lnTo>
                  <a:pt x="10238" y="5238"/>
                </a:lnTo>
                <a:lnTo>
                  <a:pt x="10252" y="5254"/>
                </a:lnTo>
                <a:lnTo>
                  <a:pt x="10270" y="5272"/>
                </a:lnTo>
                <a:lnTo>
                  <a:pt x="10282" y="5284"/>
                </a:lnTo>
                <a:lnTo>
                  <a:pt x="10294" y="5294"/>
                </a:lnTo>
                <a:lnTo>
                  <a:pt x="10304" y="5306"/>
                </a:lnTo>
                <a:lnTo>
                  <a:pt x="10314" y="5322"/>
                </a:lnTo>
                <a:lnTo>
                  <a:pt x="10322" y="5332"/>
                </a:lnTo>
                <a:lnTo>
                  <a:pt x="10326" y="5334"/>
                </a:lnTo>
                <a:lnTo>
                  <a:pt x="10326" y="5332"/>
                </a:lnTo>
                <a:lnTo>
                  <a:pt x="10324" y="5320"/>
                </a:lnTo>
                <a:lnTo>
                  <a:pt x="10322" y="5312"/>
                </a:lnTo>
                <a:lnTo>
                  <a:pt x="10322" y="5310"/>
                </a:lnTo>
                <a:lnTo>
                  <a:pt x="10326" y="5310"/>
                </a:lnTo>
                <a:lnTo>
                  <a:pt x="10332" y="5314"/>
                </a:lnTo>
                <a:lnTo>
                  <a:pt x="10338" y="5316"/>
                </a:lnTo>
                <a:lnTo>
                  <a:pt x="10342" y="5318"/>
                </a:lnTo>
                <a:lnTo>
                  <a:pt x="10348" y="5318"/>
                </a:lnTo>
                <a:lnTo>
                  <a:pt x="10348" y="5312"/>
                </a:lnTo>
                <a:lnTo>
                  <a:pt x="10350" y="5308"/>
                </a:lnTo>
                <a:lnTo>
                  <a:pt x="10352" y="5308"/>
                </a:lnTo>
                <a:lnTo>
                  <a:pt x="10358" y="5314"/>
                </a:lnTo>
                <a:lnTo>
                  <a:pt x="10366" y="5324"/>
                </a:lnTo>
                <a:lnTo>
                  <a:pt x="10368" y="5328"/>
                </a:lnTo>
                <a:lnTo>
                  <a:pt x="10372" y="5326"/>
                </a:lnTo>
                <a:close/>
                <a:moveTo>
                  <a:pt x="10716" y="5464"/>
                </a:moveTo>
                <a:lnTo>
                  <a:pt x="10716" y="5464"/>
                </a:lnTo>
                <a:lnTo>
                  <a:pt x="10722" y="5468"/>
                </a:lnTo>
                <a:lnTo>
                  <a:pt x="10724" y="5466"/>
                </a:lnTo>
                <a:lnTo>
                  <a:pt x="10726" y="5466"/>
                </a:lnTo>
                <a:lnTo>
                  <a:pt x="10724" y="5462"/>
                </a:lnTo>
                <a:lnTo>
                  <a:pt x="10722" y="5458"/>
                </a:lnTo>
                <a:lnTo>
                  <a:pt x="10718" y="5454"/>
                </a:lnTo>
                <a:lnTo>
                  <a:pt x="10716" y="5448"/>
                </a:lnTo>
                <a:lnTo>
                  <a:pt x="10720" y="5432"/>
                </a:lnTo>
                <a:lnTo>
                  <a:pt x="10720" y="5426"/>
                </a:lnTo>
                <a:lnTo>
                  <a:pt x="10720" y="5418"/>
                </a:lnTo>
                <a:lnTo>
                  <a:pt x="10716" y="5414"/>
                </a:lnTo>
                <a:lnTo>
                  <a:pt x="10708" y="5410"/>
                </a:lnTo>
                <a:lnTo>
                  <a:pt x="10696" y="5412"/>
                </a:lnTo>
                <a:lnTo>
                  <a:pt x="10686" y="5414"/>
                </a:lnTo>
                <a:lnTo>
                  <a:pt x="10676" y="5416"/>
                </a:lnTo>
                <a:lnTo>
                  <a:pt x="10668" y="5414"/>
                </a:lnTo>
                <a:lnTo>
                  <a:pt x="10660" y="5412"/>
                </a:lnTo>
                <a:lnTo>
                  <a:pt x="10650" y="5406"/>
                </a:lnTo>
                <a:lnTo>
                  <a:pt x="10650" y="5404"/>
                </a:lnTo>
                <a:lnTo>
                  <a:pt x="10650" y="5402"/>
                </a:lnTo>
                <a:lnTo>
                  <a:pt x="10652" y="5396"/>
                </a:lnTo>
                <a:lnTo>
                  <a:pt x="10650" y="5390"/>
                </a:lnTo>
                <a:lnTo>
                  <a:pt x="10648" y="5382"/>
                </a:lnTo>
                <a:lnTo>
                  <a:pt x="10644" y="5376"/>
                </a:lnTo>
                <a:lnTo>
                  <a:pt x="10640" y="5374"/>
                </a:lnTo>
                <a:lnTo>
                  <a:pt x="10636" y="5374"/>
                </a:lnTo>
                <a:lnTo>
                  <a:pt x="10634" y="5374"/>
                </a:lnTo>
                <a:lnTo>
                  <a:pt x="10630" y="5378"/>
                </a:lnTo>
                <a:lnTo>
                  <a:pt x="10626" y="5376"/>
                </a:lnTo>
                <a:lnTo>
                  <a:pt x="10624" y="5374"/>
                </a:lnTo>
                <a:lnTo>
                  <a:pt x="10618" y="5368"/>
                </a:lnTo>
                <a:lnTo>
                  <a:pt x="10616" y="5368"/>
                </a:lnTo>
                <a:lnTo>
                  <a:pt x="10614" y="5370"/>
                </a:lnTo>
                <a:lnTo>
                  <a:pt x="10608" y="5366"/>
                </a:lnTo>
                <a:lnTo>
                  <a:pt x="10606" y="5362"/>
                </a:lnTo>
                <a:lnTo>
                  <a:pt x="10602" y="5362"/>
                </a:lnTo>
                <a:lnTo>
                  <a:pt x="10596" y="5364"/>
                </a:lnTo>
                <a:lnTo>
                  <a:pt x="10592" y="5366"/>
                </a:lnTo>
                <a:lnTo>
                  <a:pt x="10590" y="5366"/>
                </a:lnTo>
                <a:lnTo>
                  <a:pt x="10588" y="5362"/>
                </a:lnTo>
                <a:lnTo>
                  <a:pt x="10582" y="5352"/>
                </a:lnTo>
                <a:lnTo>
                  <a:pt x="10580" y="5350"/>
                </a:lnTo>
                <a:lnTo>
                  <a:pt x="10578" y="5348"/>
                </a:lnTo>
                <a:lnTo>
                  <a:pt x="10574" y="5348"/>
                </a:lnTo>
                <a:lnTo>
                  <a:pt x="10572" y="5352"/>
                </a:lnTo>
                <a:lnTo>
                  <a:pt x="10568" y="5356"/>
                </a:lnTo>
                <a:lnTo>
                  <a:pt x="10564" y="5364"/>
                </a:lnTo>
                <a:lnTo>
                  <a:pt x="10560" y="5378"/>
                </a:lnTo>
                <a:lnTo>
                  <a:pt x="10556" y="5380"/>
                </a:lnTo>
                <a:lnTo>
                  <a:pt x="10554" y="5380"/>
                </a:lnTo>
                <a:lnTo>
                  <a:pt x="10548" y="5376"/>
                </a:lnTo>
                <a:lnTo>
                  <a:pt x="10542" y="5374"/>
                </a:lnTo>
                <a:lnTo>
                  <a:pt x="10536" y="5372"/>
                </a:lnTo>
                <a:lnTo>
                  <a:pt x="10524" y="5372"/>
                </a:lnTo>
                <a:lnTo>
                  <a:pt x="10518" y="5374"/>
                </a:lnTo>
                <a:lnTo>
                  <a:pt x="10514" y="5374"/>
                </a:lnTo>
                <a:lnTo>
                  <a:pt x="10508" y="5374"/>
                </a:lnTo>
                <a:lnTo>
                  <a:pt x="10500" y="5372"/>
                </a:lnTo>
                <a:lnTo>
                  <a:pt x="10492" y="5372"/>
                </a:lnTo>
                <a:lnTo>
                  <a:pt x="10488" y="5370"/>
                </a:lnTo>
                <a:lnTo>
                  <a:pt x="10484" y="5366"/>
                </a:lnTo>
                <a:lnTo>
                  <a:pt x="10482" y="5362"/>
                </a:lnTo>
                <a:lnTo>
                  <a:pt x="10478" y="5352"/>
                </a:lnTo>
                <a:lnTo>
                  <a:pt x="10476" y="5346"/>
                </a:lnTo>
                <a:lnTo>
                  <a:pt x="10474" y="5344"/>
                </a:lnTo>
                <a:lnTo>
                  <a:pt x="10472" y="5342"/>
                </a:lnTo>
                <a:lnTo>
                  <a:pt x="10470" y="5342"/>
                </a:lnTo>
                <a:lnTo>
                  <a:pt x="10464" y="5344"/>
                </a:lnTo>
                <a:lnTo>
                  <a:pt x="10462" y="5344"/>
                </a:lnTo>
                <a:lnTo>
                  <a:pt x="10458" y="5342"/>
                </a:lnTo>
                <a:lnTo>
                  <a:pt x="10454" y="5340"/>
                </a:lnTo>
                <a:lnTo>
                  <a:pt x="10452" y="5338"/>
                </a:lnTo>
                <a:lnTo>
                  <a:pt x="10446" y="5340"/>
                </a:lnTo>
                <a:lnTo>
                  <a:pt x="10442" y="5340"/>
                </a:lnTo>
                <a:lnTo>
                  <a:pt x="10440" y="5340"/>
                </a:lnTo>
                <a:lnTo>
                  <a:pt x="10438" y="5336"/>
                </a:lnTo>
                <a:lnTo>
                  <a:pt x="10432" y="5330"/>
                </a:lnTo>
                <a:lnTo>
                  <a:pt x="10426" y="5326"/>
                </a:lnTo>
                <a:lnTo>
                  <a:pt x="10420" y="5326"/>
                </a:lnTo>
                <a:lnTo>
                  <a:pt x="10418" y="5328"/>
                </a:lnTo>
                <a:lnTo>
                  <a:pt x="10418" y="5332"/>
                </a:lnTo>
                <a:lnTo>
                  <a:pt x="10416" y="5334"/>
                </a:lnTo>
                <a:lnTo>
                  <a:pt x="10414" y="5336"/>
                </a:lnTo>
                <a:lnTo>
                  <a:pt x="10410" y="5334"/>
                </a:lnTo>
                <a:lnTo>
                  <a:pt x="10400" y="5332"/>
                </a:lnTo>
                <a:lnTo>
                  <a:pt x="10386" y="5328"/>
                </a:lnTo>
                <a:lnTo>
                  <a:pt x="10380" y="5328"/>
                </a:lnTo>
                <a:lnTo>
                  <a:pt x="10376" y="5330"/>
                </a:lnTo>
                <a:lnTo>
                  <a:pt x="10374" y="5334"/>
                </a:lnTo>
                <a:lnTo>
                  <a:pt x="10372" y="5340"/>
                </a:lnTo>
                <a:lnTo>
                  <a:pt x="10370" y="5348"/>
                </a:lnTo>
                <a:lnTo>
                  <a:pt x="10368" y="5352"/>
                </a:lnTo>
                <a:lnTo>
                  <a:pt x="10366" y="5354"/>
                </a:lnTo>
                <a:lnTo>
                  <a:pt x="10362" y="5356"/>
                </a:lnTo>
                <a:lnTo>
                  <a:pt x="10362" y="5360"/>
                </a:lnTo>
                <a:lnTo>
                  <a:pt x="10360" y="5362"/>
                </a:lnTo>
                <a:lnTo>
                  <a:pt x="10354" y="5364"/>
                </a:lnTo>
                <a:lnTo>
                  <a:pt x="10350" y="5366"/>
                </a:lnTo>
                <a:lnTo>
                  <a:pt x="10348" y="5368"/>
                </a:lnTo>
                <a:lnTo>
                  <a:pt x="10348" y="5370"/>
                </a:lnTo>
                <a:lnTo>
                  <a:pt x="10354" y="5374"/>
                </a:lnTo>
                <a:lnTo>
                  <a:pt x="10362" y="5374"/>
                </a:lnTo>
                <a:lnTo>
                  <a:pt x="10370" y="5372"/>
                </a:lnTo>
                <a:lnTo>
                  <a:pt x="10378" y="5372"/>
                </a:lnTo>
                <a:lnTo>
                  <a:pt x="10382" y="5374"/>
                </a:lnTo>
                <a:lnTo>
                  <a:pt x="10386" y="5376"/>
                </a:lnTo>
                <a:lnTo>
                  <a:pt x="10388" y="5380"/>
                </a:lnTo>
                <a:lnTo>
                  <a:pt x="10392" y="5380"/>
                </a:lnTo>
                <a:lnTo>
                  <a:pt x="10398" y="5378"/>
                </a:lnTo>
                <a:lnTo>
                  <a:pt x="10400" y="5378"/>
                </a:lnTo>
                <a:lnTo>
                  <a:pt x="10400" y="5380"/>
                </a:lnTo>
                <a:lnTo>
                  <a:pt x="10398" y="5388"/>
                </a:lnTo>
                <a:lnTo>
                  <a:pt x="10396" y="5394"/>
                </a:lnTo>
                <a:lnTo>
                  <a:pt x="10396" y="5396"/>
                </a:lnTo>
                <a:lnTo>
                  <a:pt x="10398" y="5398"/>
                </a:lnTo>
                <a:lnTo>
                  <a:pt x="10404" y="5400"/>
                </a:lnTo>
                <a:lnTo>
                  <a:pt x="10424" y="5404"/>
                </a:lnTo>
                <a:lnTo>
                  <a:pt x="10440" y="5408"/>
                </a:lnTo>
                <a:lnTo>
                  <a:pt x="10458" y="5416"/>
                </a:lnTo>
                <a:lnTo>
                  <a:pt x="10464" y="5420"/>
                </a:lnTo>
                <a:lnTo>
                  <a:pt x="10472" y="5420"/>
                </a:lnTo>
                <a:lnTo>
                  <a:pt x="10478" y="5418"/>
                </a:lnTo>
                <a:lnTo>
                  <a:pt x="10482" y="5416"/>
                </a:lnTo>
                <a:lnTo>
                  <a:pt x="10490" y="5412"/>
                </a:lnTo>
                <a:lnTo>
                  <a:pt x="10494" y="5412"/>
                </a:lnTo>
                <a:lnTo>
                  <a:pt x="10496" y="5414"/>
                </a:lnTo>
                <a:lnTo>
                  <a:pt x="10502" y="5416"/>
                </a:lnTo>
                <a:lnTo>
                  <a:pt x="10508" y="5416"/>
                </a:lnTo>
                <a:lnTo>
                  <a:pt x="10516" y="5416"/>
                </a:lnTo>
                <a:lnTo>
                  <a:pt x="10530" y="5418"/>
                </a:lnTo>
                <a:lnTo>
                  <a:pt x="10536" y="5420"/>
                </a:lnTo>
                <a:lnTo>
                  <a:pt x="10542" y="5422"/>
                </a:lnTo>
                <a:lnTo>
                  <a:pt x="10550" y="5430"/>
                </a:lnTo>
                <a:lnTo>
                  <a:pt x="10556" y="5434"/>
                </a:lnTo>
                <a:lnTo>
                  <a:pt x="10566" y="5438"/>
                </a:lnTo>
                <a:lnTo>
                  <a:pt x="10578" y="5440"/>
                </a:lnTo>
                <a:lnTo>
                  <a:pt x="10594" y="5444"/>
                </a:lnTo>
                <a:lnTo>
                  <a:pt x="10610" y="5446"/>
                </a:lnTo>
                <a:lnTo>
                  <a:pt x="10614" y="5444"/>
                </a:lnTo>
                <a:lnTo>
                  <a:pt x="10616" y="5444"/>
                </a:lnTo>
                <a:lnTo>
                  <a:pt x="10620" y="5444"/>
                </a:lnTo>
                <a:lnTo>
                  <a:pt x="10640" y="5446"/>
                </a:lnTo>
                <a:lnTo>
                  <a:pt x="10652" y="5448"/>
                </a:lnTo>
                <a:lnTo>
                  <a:pt x="10658" y="5448"/>
                </a:lnTo>
                <a:lnTo>
                  <a:pt x="10662" y="5446"/>
                </a:lnTo>
                <a:lnTo>
                  <a:pt x="10662" y="5444"/>
                </a:lnTo>
                <a:lnTo>
                  <a:pt x="10662" y="5442"/>
                </a:lnTo>
                <a:lnTo>
                  <a:pt x="10664" y="5442"/>
                </a:lnTo>
                <a:lnTo>
                  <a:pt x="10682" y="5450"/>
                </a:lnTo>
                <a:lnTo>
                  <a:pt x="10694" y="5456"/>
                </a:lnTo>
                <a:lnTo>
                  <a:pt x="10702" y="5458"/>
                </a:lnTo>
                <a:lnTo>
                  <a:pt x="10708" y="5460"/>
                </a:lnTo>
                <a:lnTo>
                  <a:pt x="10716" y="5464"/>
                </a:lnTo>
                <a:close/>
                <a:moveTo>
                  <a:pt x="10750" y="5470"/>
                </a:moveTo>
                <a:lnTo>
                  <a:pt x="10750" y="5470"/>
                </a:lnTo>
                <a:lnTo>
                  <a:pt x="10754" y="5468"/>
                </a:lnTo>
                <a:lnTo>
                  <a:pt x="10756" y="5464"/>
                </a:lnTo>
                <a:lnTo>
                  <a:pt x="10760" y="5460"/>
                </a:lnTo>
                <a:lnTo>
                  <a:pt x="10766" y="5454"/>
                </a:lnTo>
                <a:lnTo>
                  <a:pt x="10770" y="5448"/>
                </a:lnTo>
                <a:lnTo>
                  <a:pt x="10770" y="5446"/>
                </a:lnTo>
                <a:lnTo>
                  <a:pt x="10770" y="5444"/>
                </a:lnTo>
                <a:lnTo>
                  <a:pt x="10764" y="5440"/>
                </a:lnTo>
                <a:lnTo>
                  <a:pt x="10758" y="5434"/>
                </a:lnTo>
                <a:lnTo>
                  <a:pt x="10754" y="5432"/>
                </a:lnTo>
                <a:lnTo>
                  <a:pt x="10752" y="5432"/>
                </a:lnTo>
                <a:lnTo>
                  <a:pt x="10748" y="5434"/>
                </a:lnTo>
                <a:lnTo>
                  <a:pt x="10742" y="5436"/>
                </a:lnTo>
                <a:lnTo>
                  <a:pt x="10738" y="5436"/>
                </a:lnTo>
                <a:lnTo>
                  <a:pt x="10734" y="5436"/>
                </a:lnTo>
                <a:lnTo>
                  <a:pt x="10726" y="5432"/>
                </a:lnTo>
                <a:lnTo>
                  <a:pt x="10724" y="5434"/>
                </a:lnTo>
                <a:lnTo>
                  <a:pt x="10722" y="5434"/>
                </a:lnTo>
                <a:lnTo>
                  <a:pt x="10724" y="5440"/>
                </a:lnTo>
                <a:lnTo>
                  <a:pt x="10726" y="5446"/>
                </a:lnTo>
                <a:lnTo>
                  <a:pt x="10728" y="5448"/>
                </a:lnTo>
                <a:lnTo>
                  <a:pt x="10732" y="5448"/>
                </a:lnTo>
                <a:lnTo>
                  <a:pt x="10738" y="5450"/>
                </a:lnTo>
                <a:lnTo>
                  <a:pt x="10744" y="5456"/>
                </a:lnTo>
                <a:lnTo>
                  <a:pt x="10748" y="5462"/>
                </a:lnTo>
                <a:lnTo>
                  <a:pt x="10748" y="5466"/>
                </a:lnTo>
                <a:lnTo>
                  <a:pt x="10748" y="5468"/>
                </a:lnTo>
                <a:lnTo>
                  <a:pt x="10750" y="5470"/>
                </a:lnTo>
                <a:close/>
                <a:moveTo>
                  <a:pt x="10784" y="5464"/>
                </a:moveTo>
                <a:lnTo>
                  <a:pt x="10784" y="5464"/>
                </a:lnTo>
                <a:lnTo>
                  <a:pt x="10778" y="5466"/>
                </a:lnTo>
                <a:lnTo>
                  <a:pt x="10778" y="5468"/>
                </a:lnTo>
                <a:lnTo>
                  <a:pt x="10782" y="5472"/>
                </a:lnTo>
                <a:lnTo>
                  <a:pt x="10792" y="5474"/>
                </a:lnTo>
                <a:lnTo>
                  <a:pt x="10802" y="5474"/>
                </a:lnTo>
                <a:lnTo>
                  <a:pt x="10804" y="5472"/>
                </a:lnTo>
                <a:lnTo>
                  <a:pt x="10806" y="5470"/>
                </a:lnTo>
                <a:lnTo>
                  <a:pt x="10806" y="5466"/>
                </a:lnTo>
                <a:lnTo>
                  <a:pt x="10810" y="5456"/>
                </a:lnTo>
                <a:lnTo>
                  <a:pt x="10812" y="5448"/>
                </a:lnTo>
                <a:lnTo>
                  <a:pt x="10814" y="5444"/>
                </a:lnTo>
                <a:lnTo>
                  <a:pt x="10810" y="5442"/>
                </a:lnTo>
                <a:lnTo>
                  <a:pt x="10804" y="5440"/>
                </a:lnTo>
                <a:lnTo>
                  <a:pt x="10800" y="5440"/>
                </a:lnTo>
                <a:lnTo>
                  <a:pt x="10796" y="5440"/>
                </a:lnTo>
                <a:lnTo>
                  <a:pt x="10790" y="5442"/>
                </a:lnTo>
                <a:lnTo>
                  <a:pt x="10786" y="5448"/>
                </a:lnTo>
                <a:lnTo>
                  <a:pt x="10784" y="5452"/>
                </a:lnTo>
                <a:lnTo>
                  <a:pt x="10786" y="5460"/>
                </a:lnTo>
                <a:lnTo>
                  <a:pt x="10784" y="5464"/>
                </a:lnTo>
                <a:close/>
                <a:moveTo>
                  <a:pt x="10826" y="5482"/>
                </a:moveTo>
                <a:lnTo>
                  <a:pt x="10826" y="5482"/>
                </a:lnTo>
                <a:lnTo>
                  <a:pt x="10836" y="5480"/>
                </a:lnTo>
                <a:lnTo>
                  <a:pt x="10848" y="5476"/>
                </a:lnTo>
                <a:lnTo>
                  <a:pt x="10860" y="5472"/>
                </a:lnTo>
                <a:lnTo>
                  <a:pt x="10866" y="5472"/>
                </a:lnTo>
                <a:lnTo>
                  <a:pt x="10872" y="5470"/>
                </a:lnTo>
                <a:lnTo>
                  <a:pt x="10874" y="5468"/>
                </a:lnTo>
                <a:lnTo>
                  <a:pt x="10878" y="5466"/>
                </a:lnTo>
                <a:lnTo>
                  <a:pt x="10878" y="5468"/>
                </a:lnTo>
                <a:lnTo>
                  <a:pt x="10880" y="5470"/>
                </a:lnTo>
                <a:lnTo>
                  <a:pt x="10884" y="5470"/>
                </a:lnTo>
                <a:lnTo>
                  <a:pt x="10888" y="5468"/>
                </a:lnTo>
                <a:lnTo>
                  <a:pt x="10892" y="5470"/>
                </a:lnTo>
                <a:lnTo>
                  <a:pt x="10902" y="5472"/>
                </a:lnTo>
                <a:lnTo>
                  <a:pt x="10904" y="5470"/>
                </a:lnTo>
                <a:lnTo>
                  <a:pt x="10902" y="5468"/>
                </a:lnTo>
                <a:lnTo>
                  <a:pt x="10896" y="5466"/>
                </a:lnTo>
                <a:lnTo>
                  <a:pt x="10894" y="5464"/>
                </a:lnTo>
                <a:lnTo>
                  <a:pt x="10896" y="5462"/>
                </a:lnTo>
                <a:lnTo>
                  <a:pt x="10900" y="5462"/>
                </a:lnTo>
                <a:lnTo>
                  <a:pt x="10908" y="5466"/>
                </a:lnTo>
                <a:lnTo>
                  <a:pt x="10910" y="5464"/>
                </a:lnTo>
                <a:lnTo>
                  <a:pt x="10912" y="5462"/>
                </a:lnTo>
                <a:lnTo>
                  <a:pt x="10910" y="5458"/>
                </a:lnTo>
                <a:lnTo>
                  <a:pt x="10908" y="5450"/>
                </a:lnTo>
                <a:lnTo>
                  <a:pt x="10902" y="5444"/>
                </a:lnTo>
                <a:lnTo>
                  <a:pt x="10900" y="5442"/>
                </a:lnTo>
                <a:lnTo>
                  <a:pt x="10896" y="5444"/>
                </a:lnTo>
                <a:lnTo>
                  <a:pt x="10894" y="5444"/>
                </a:lnTo>
                <a:lnTo>
                  <a:pt x="10892" y="5444"/>
                </a:lnTo>
                <a:lnTo>
                  <a:pt x="10888" y="5442"/>
                </a:lnTo>
                <a:lnTo>
                  <a:pt x="10886" y="5440"/>
                </a:lnTo>
                <a:lnTo>
                  <a:pt x="10884" y="5440"/>
                </a:lnTo>
                <a:lnTo>
                  <a:pt x="10880" y="5442"/>
                </a:lnTo>
                <a:lnTo>
                  <a:pt x="10878" y="5444"/>
                </a:lnTo>
                <a:lnTo>
                  <a:pt x="10874" y="5444"/>
                </a:lnTo>
                <a:lnTo>
                  <a:pt x="10870" y="5440"/>
                </a:lnTo>
                <a:lnTo>
                  <a:pt x="10866" y="5434"/>
                </a:lnTo>
                <a:lnTo>
                  <a:pt x="10862" y="5434"/>
                </a:lnTo>
                <a:lnTo>
                  <a:pt x="10858" y="5434"/>
                </a:lnTo>
                <a:lnTo>
                  <a:pt x="10854" y="5434"/>
                </a:lnTo>
                <a:lnTo>
                  <a:pt x="10852" y="5436"/>
                </a:lnTo>
                <a:lnTo>
                  <a:pt x="10852" y="5440"/>
                </a:lnTo>
                <a:lnTo>
                  <a:pt x="10854" y="5444"/>
                </a:lnTo>
                <a:lnTo>
                  <a:pt x="10858" y="5450"/>
                </a:lnTo>
                <a:lnTo>
                  <a:pt x="10862" y="5450"/>
                </a:lnTo>
                <a:lnTo>
                  <a:pt x="10866" y="5452"/>
                </a:lnTo>
                <a:lnTo>
                  <a:pt x="10872" y="5454"/>
                </a:lnTo>
                <a:lnTo>
                  <a:pt x="10874" y="5458"/>
                </a:lnTo>
                <a:lnTo>
                  <a:pt x="10874" y="5460"/>
                </a:lnTo>
                <a:lnTo>
                  <a:pt x="10870" y="5460"/>
                </a:lnTo>
                <a:lnTo>
                  <a:pt x="10864" y="5460"/>
                </a:lnTo>
                <a:lnTo>
                  <a:pt x="10862" y="5462"/>
                </a:lnTo>
                <a:lnTo>
                  <a:pt x="10858" y="5464"/>
                </a:lnTo>
                <a:lnTo>
                  <a:pt x="10854" y="5460"/>
                </a:lnTo>
                <a:lnTo>
                  <a:pt x="10848" y="5452"/>
                </a:lnTo>
                <a:lnTo>
                  <a:pt x="10846" y="5450"/>
                </a:lnTo>
                <a:lnTo>
                  <a:pt x="10842" y="5450"/>
                </a:lnTo>
                <a:lnTo>
                  <a:pt x="10838" y="5450"/>
                </a:lnTo>
                <a:lnTo>
                  <a:pt x="10832" y="5448"/>
                </a:lnTo>
                <a:lnTo>
                  <a:pt x="10828" y="5446"/>
                </a:lnTo>
                <a:lnTo>
                  <a:pt x="10826" y="5446"/>
                </a:lnTo>
                <a:lnTo>
                  <a:pt x="10824" y="5448"/>
                </a:lnTo>
                <a:lnTo>
                  <a:pt x="10820" y="5452"/>
                </a:lnTo>
                <a:lnTo>
                  <a:pt x="10818" y="5456"/>
                </a:lnTo>
                <a:lnTo>
                  <a:pt x="10814" y="5458"/>
                </a:lnTo>
                <a:lnTo>
                  <a:pt x="10814" y="5464"/>
                </a:lnTo>
                <a:lnTo>
                  <a:pt x="10814" y="5470"/>
                </a:lnTo>
                <a:lnTo>
                  <a:pt x="10814" y="5474"/>
                </a:lnTo>
                <a:lnTo>
                  <a:pt x="10814" y="5476"/>
                </a:lnTo>
                <a:lnTo>
                  <a:pt x="10816" y="5480"/>
                </a:lnTo>
                <a:lnTo>
                  <a:pt x="10826" y="5482"/>
                </a:lnTo>
                <a:close/>
                <a:moveTo>
                  <a:pt x="10994" y="5474"/>
                </a:moveTo>
                <a:lnTo>
                  <a:pt x="10994" y="5474"/>
                </a:lnTo>
                <a:lnTo>
                  <a:pt x="10996" y="5474"/>
                </a:lnTo>
                <a:lnTo>
                  <a:pt x="10998" y="5472"/>
                </a:lnTo>
                <a:lnTo>
                  <a:pt x="11000" y="5470"/>
                </a:lnTo>
                <a:lnTo>
                  <a:pt x="11008" y="5470"/>
                </a:lnTo>
                <a:lnTo>
                  <a:pt x="11012" y="5472"/>
                </a:lnTo>
                <a:lnTo>
                  <a:pt x="11016" y="5472"/>
                </a:lnTo>
                <a:lnTo>
                  <a:pt x="11022" y="5470"/>
                </a:lnTo>
                <a:lnTo>
                  <a:pt x="11028" y="5466"/>
                </a:lnTo>
                <a:lnTo>
                  <a:pt x="11032" y="5466"/>
                </a:lnTo>
                <a:lnTo>
                  <a:pt x="11038" y="5466"/>
                </a:lnTo>
                <a:lnTo>
                  <a:pt x="11046" y="5462"/>
                </a:lnTo>
                <a:lnTo>
                  <a:pt x="11054" y="5458"/>
                </a:lnTo>
                <a:lnTo>
                  <a:pt x="11058" y="5456"/>
                </a:lnTo>
                <a:lnTo>
                  <a:pt x="11058" y="5454"/>
                </a:lnTo>
                <a:lnTo>
                  <a:pt x="11058" y="5450"/>
                </a:lnTo>
                <a:lnTo>
                  <a:pt x="11062" y="5448"/>
                </a:lnTo>
                <a:lnTo>
                  <a:pt x="11064" y="5444"/>
                </a:lnTo>
                <a:lnTo>
                  <a:pt x="11064" y="5436"/>
                </a:lnTo>
                <a:lnTo>
                  <a:pt x="11062" y="5434"/>
                </a:lnTo>
                <a:lnTo>
                  <a:pt x="11060" y="5432"/>
                </a:lnTo>
                <a:lnTo>
                  <a:pt x="11056" y="5434"/>
                </a:lnTo>
                <a:lnTo>
                  <a:pt x="11054" y="5438"/>
                </a:lnTo>
                <a:lnTo>
                  <a:pt x="11056" y="5440"/>
                </a:lnTo>
                <a:lnTo>
                  <a:pt x="11058" y="5440"/>
                </a:lnTo>
                <a:lnTo>
                  <a:pt x="11058" y="5442"/>
                </a:lnTo>
                <a:lnTo>
                  <a:pt x="11056" y="5444"/>
                </a:lnTo>
                <a:lnTo>
                  <a:pt x="11050" y="5448"/>
                </a:lnTo>
                <a:lnTo>
                  <a:pt x="11044" y="5452"/>
                </a:lnTo>
                <a:lnTo>
                  <a:pt x="11044" y="5454"/>
                </a:lnTo>
                <a:lnTo>
                  <a:pt x="11044" y="5456"/>
                </a:lnTo>
                <a:lnTo>
                  <a:pt x="11040" y="5460"/>
                </a:lnTo>
                <a:lnTo>
                  <a:pt x="11036" y="5460"/>
                </a:lnTo>
                <a:lnTo>
                  <a:pt x="11034" y="5458"/>
                </a:lnTo>
                <a:lnTo>
                  <a:pt x="11030" y="5454"/>
                </a:lnTo>
                <a:lnTo>
                  <a:pt x="11026" y="5450"/>
                </a:lnTo>
                <a:lnTo>
                  <a:pt x="11024" y="5450"/>
                </a:lnTo>
                <a:lnTo>
                  <a:pt x="11020" y="5450"/>
                </a:lnTo>
                <a:lnTo>
                  <a:pt x="11016" y="5454"/>
                </a:lnTo>
                <a:lnTo>
                  <a:pt x="11012" y="5454"/>
                </a:lnTo>
                <a:lnTo>
                  <a:pt x="11010" y="5454"/>
                </a:lnTo>
                <a:lnTo>
                  <a:pt x="11006" y="5456"/>
                </a:lnTo>
                <a:lnTo>
                  <a:pt x="11002" y="5456"/>
                </a:lnTo>
                <a:lnTo>
                  <a:pt x="11000" y="5456"/>
                </a:lnTo>
                <a:lnTo>
                  <a:pt x="10994" y="5452"/>
                </a:lnTo>
                <a:lnTo>
                  <a:pt x="10988" y="5448"/>
                </a:lnTo>
                <a:lnTo>
                  <a:pt x="10980" y="5446"/>
                </a:lnTo>
                <a:lnTo>
                  <a:pt x="10966" y="5440"/>
                </a:lnTo>
                <a:lnTo>
                  <a:pt x="10956" y="5440"/>
                </a:lnTo>
                <a:lnTo>
                  <a:pt x="10952" y="5442"/>
                </a:lnTo>
                <a:lnTo>
                  <a:pt x="10948" y="5446"/>
                </a:lnTo>
                <a:lnTo>
                  <a:pt x="10944" y="5448"/>
                </a:lnTo>
                <a:lnTo>
                  <a:pt x="10940" y="5452"/>
                </a:lnTo>
                <a:lnTo>
                  <a:pt x="10936" y="5454"/>
                </a:lnTo>
                <a:lnTo>
                  <a:pt x="10936" y="5462"/>
                </a:lnTo>
                <a:lnTo>
                  <a:pt x="10938" y="5470"/>
                </a:lnTo>
                <a:lnTo>
                  <a:pt x="10940" y="5470"/>
                </a:lnTo>
                <a:lnTo>
                  <a:pt x="10944" y="5468"/>
                </a:lnTo>
                <a:lnTo>
                  <a:pt x="10950" y="5468"/>
                </a:lnTo>
                <a:lnTo>
                  <a:pt x="10966" y="5470"/>
                </a:lnTo>
                <a:lnTo>
                  <a:pt x="10974" y="5470"/>
                </a:lnTo>
                <a:lnTo>
                  <a:pt x="10980" y="5474"/>
                </a:lnTo>
                <a:lnTo>
                  <a:pt x="10984" y="5476"/>
                </a:lnTo>
                <a:lnTo>
                  <a:pt x="10988" y="5476"/>
                </a:lnTo>
                <a:lnTo>
                  <a:pt x="10990" y="5474"/>
                </a:lnTo>
                <a:lnTo>
                  <a:pt x="10994" y="5474"/>
                </a:lnTo>
                <a:close/>
                <a:moveTo>
                  <a:pt x="10934" y="5522"/>
                </a:moveTo>
                <a:lnTo>
                  <a:pt x="10934" y="5522"/>
                </a:lnTo>
                <a:lnTo>
                  <a:pt x="10942" y="5528"/>
                </a:lnTo>
                <a:lnTo>
                  <a:pt x="10946" y="5534"/>
                </a:lnTo>
                <a:lnTo>
                  <a:pt x="10950" y="5538"/>
                </a:lnTo>
                <a:lnTo>
                  <a:pt x="10952" y="5538"/>
                </a:lnTo>
                <a:lnTo>
                  <a:pt x="10956" y="5540"/>
                </a:lnTo>
                <a:lnTo>
                  <a:pt x="10958" y="5540"/>
                </a:lnTo>
                <a:lnTo>
                  <a:pt x="10962" y="5542"/>
                </a:lnTo>
                <a:lnTo>
                  <a:pt x="10964" y="5540"/>
                </a:lnTo>
                <a:lnTo>
                  <a:pt x="10966" y="5538"/>
                </a:lnTo>
                <a:lnTo>
                  <a:pt x="10968" y="5536"/>
                </a:lnTo>
                <a:lnTo>
                  <a:pt x="10970" y="5536"/>
                </a:lnTo>
                <a:lnTo>
                  <a:pt x="10974" y="5532"/>
                </a:lnTo>
                <a:lnTo>
                  <a:pt x="10974" y="5530"/>
                </a:lnTo>
                <a:lnTo>
                  <a:pt x="10974" y="5526"/>
                </a:lnTo>
                <a:lnTo>
                  <a:pt x="10970" y="5518"/>
                </a:lnTo>
                <a:lnTo>
                  <a:pt x="10964" y="5512"/>
                </a:lnTo>
                <a:lnTo>
                  <a:pt x="10958" y="5508"/>
                </a:lnTo>
                <a:lnTo>
                  <a:pt x="10956" y="5508"/>
                </a:lnTo>
                <a:lnTo>
                  <a:pt x="10954" y="5506"/>
                </a:lnTo>
                <a:lnTo>
                  <a:pt x="10952" y="5502"/>
                </a:lnTo>
                <a:lnTo>
                  <a:pt x="10948" y="5498"/>
                </a:lnTo>
                <a:lnTo>
                  <a:pt x="10942" y="5494"/>
                </a:lnTo>
                <a:lnTo>
                  <a:pt x="10938" y="5494"/>
                </a:lnTo>
                <a:lnTo>
                  <a:pt x="10934" y="5494"/>
                </a:lnTo>
                <a:lnTo>
                  <a:pt x="10930" y="5494"/>
                </a:lnTo>
                <a:lnTo>
                  <a:pt x="10924" y="5494"/>
                </a:lnTo>
                <a:lnTo>
                  <a:pt x="10914" y="5494"/>
                </a:lnTo>
                <a:lnTo>
                  <a:pt x="10910" y="5496"/>
                </a:lnTo>
                <a:lnTo>
                  <a:pt x="10906" y="5498"/>
                </a:lnTo>
                <a:lnTo>
                  <a:pt x="10902" y="5500"/>
                </a:lnTo>
                <a:lnTo>
                  <a:pt x="10902" y="5506"/>
                </a:lnTo>
                <a:lnTo>
                  <a:pt x="10902" y="5508"/>
                </a:lnTo>
                <a:lnTo>
                  <a:pt x="10906" y="5512"/>
                </a:lnTo>
                <a:lnTo>
                  <a:pt x="10914" y="5514"/>
                </a:lnTo>
                <a:lnTo>
                  <a:pt x="10924" y="5518"/>
                </a:lnTo>
                <a:lnTo>
                  <a:pt x="10934" y="5522"/>
                </a:lnTo>
                <a:close/>
                <a:moveTo>
                  <a:pt x="11090" y="5546"/>
                </a:moveTo>
                <a:lnTo>
                  <a:pt x="11090" y="5546"/>
                </a:lnTo>
                <a:lnTo>
                  <a:pt x="11094" y="5544"/>
                </a:lnTo>
                <a:lnTo>
                  <a:pt x="11098" y="5544"/>
                </a:lnTo>
                <a:lnTo>
                  <a:pt x="11104" y="5540"/>
                </a:lnTo>
                <a:lnTo>
                  <a:pt x="11108" y="5536"/>
                </a:lnTo>
                <a:lnTo>
                  <a:pt x="11112" y="5534"/>
                </a:lnTo>
                <a:lnTo>
                  <a:pt x="11114" y="5534"/>
                </a:lnTo>
                <a:lnTo>
                  <a:pt x="11118" y="5536"/>
                </a:lnTo>
                <a:lnTo>
                  <a:pt x="11122" y="5534"/>
                </a:lnTo>
                <a:lnTo>
                  <a:pt x="11134" y="5520"/>
                </a:lnTo>
                <a:lnTo>
                  <a:pt x="11140" y="5512"/>
                </a:lnTo>
                <a:lnTo>
                  <a:pt x="11144" y="5506"/>
                </a:lnTo>
                <a:lnTo>
                  <a:pt x="11148" y="5500"/>
                </a:lnTo>
                <a:lnTo>
                  <a:pt x="11156" y="5494"/>
                </a:lnTo>
                <a:lnTo>
                  <a:pt x="11168" y="5488"/>
                </a:lnTo>
                <a:lnTo>
                  <a:pt x="11176" y="5484"/>
                </a:lnTo>
                <a:lnTo>
                  <a:pt x="11182" y="5484"/>
                </a:lnTo>
                <a:lnTo>
                  <a:pt x="11188" y="5480"/>
                </a:lnTo>
                <a:lnTo>
                  <a:pt x="11192" y="5476"/>
                </a:lnTo>
                <a:lnTo>
                  <a:pt x="11196" y="5476"/>
                </a:lnTo>
                <a:lnTo>
                  <a:pt x="11202" y="5476"/>
                </a:lnTo>
                <a:lnTo>
                  <a:pt x="11206" y="5470"/>
                </a:lnTo>
                <a:lnTo>
                  <a:pt x="11212" y="5466"/>
                </a:lnTo>
                <a:lnTo>
                  <a:pt x="11218" y="5464"/>
                </a:lnTo>
                <a:lnTo>
                  <a:pt x="11222" y="5464"/>
                </a:lnTo>
                <a:lnTo>
                  <a:pt x="11228" y="5460"/>
                </a:lnTo>
                <a:lnTo>
                  <a:pt x="11236" y="5450"/>
                </a:lnTo>
                <a:lnTo>
                  <a:pt x="11238" y="5448"/>
                </a:lnTo>
                <a:lnTo>
                  <a:pt x="11232" y="5444"/>
                </a:lnTo>
                <a:lnTo>
                  <a:pt x="11230" y="5444"/>
                </a:lnTo>
                <a:lnTo>
                  <a:pt x="11226" y="5444"/>
                </a:lnTo>
                <a:lnTo>
                  <a:pt x="11218" y="5446"/>
                </a:lnTo>
                <a:lnTo>
                  <a:pt x="11210" y="5450"/>
                </a:lnTo>
                <a:lnTo>
                  <a:pt x="11204" y="5450"/>
                </a:lnTo>
                <a:lnTo>
                  <a:pt x="11200" y="5450"/>
                </a:lnTo>
                <a:lnTo>
                  <a:pt x="11194" y="5452"/>
                </a:lnTo>
                <a:lnTo>
                  <a:pt x="11188" y="5454"/>
                </a:lnTo>
                <a:lnTo>
                  <a:pt x="11184" y="5454"/>
                </a:lnTo>
                <a:lnTo>
                  <a:pt x="11180" y="5452"/>
                </a:lnTo>
                <a:lnTo>
                  <a:pt x="11176" y="5452"/>
                </a:lnTo>
                <a:lnTo>
                  <a:pt x="11158" y="5458"/>
                </a:lnTo>
                <a:lnTo>
                  <a:pt x="11150" y="5460"/>
                </a:lnTo>
                <a:lnTo>
                  <a:pt x="11146" y="5466"/>
                </a:lnTo>
                <a:lnTo>
                  <a:pt x="11144" y="5470"/>
                </a:lnTo>
                <a:lnTo>
                  <a:pt x="11138" y="5478"/>
                </a:lnTo>
                <a:lnTo>
                  <a:pt x="11128" y="5484"/>
                </a:lnTo>
                <a:lnTo>
                  <a:pt x="11122" y="5486"/>
                </a:lnTo>
                <a:lnTo>
                  <a:pt x="11114" y="5488"/>
                </a:lnTo>
                <a:lnTo>
                  <a:pt x="11104" y="5496"/>
                </a:lnTo>
                <a:lnTo>
                  <a:pt x="11094" y="5504"/>
                </a:lnTo>
                <a:lnTo>
                  <a:pt x="11090" y="5510"/>
                </a:lnTo>
                <a:lnTo>
                  <a:pt x="11088" y="5522"/>
                </a:lnTo>
                <a:lnTo>
                  <a:pt x="11088" y="5524"/>
                </a:lnTo>
                <a:lnTo>
                  <a:pt x="11088" y="5526"/>
                </a:lnTo>
                <a:lnTo>
                  <a:pt x="11092" y="5528"/>
                </a:lnTo>
                <a:lnTo>
                  <a:pt x="11094" y="5530"/>
                </a:lnTo>
                <a:lnTo>
                  <a:pt x="11092" y="5532"/>
                </a:lnTo>
                <a:lnTo>
                  <a:pt x="11086" y="5536"/>
                </a:lnTo>
                <a:lnTo>
                  <a:pt x="11082" y="5540"/>
                </a:lnTo>
                <a:lnTo>
                  <a:pt x="11082" y="5542"/>
                </a:lnTo>
                <a:lnTo>
                  <a:pt x="11090" y="5546"/>
                </a:lnTo>
                <a:close/>
                <a:moveTo>
                  <a:pt x="11218" y="5414"/>
                </a:moveTo>
                <a:lnTo>
                  <a:pt x="11218" y="5414"/>
                </a:lnTo>
                <a:lnTo>
                  <a:pt x="11218" y="5412"/>
                </a:lnTo>
                <a:lnTo>
                  <a:pt x="11214" y="5410"/>
                </a:lnTo>
                <a:lnTo>
                  <a:pt x="11202" y="5410"/>
                </a:lnTo>
                <a:lnTo>
                  <a:pt x="11190" y="5414"/>
                </a:lnTo>
                <a:lnTo>
                  <a:pt x="11184" y="5416"/>
                </a:lnTo>
                <a:lnTo>
                  <a:pt x="11180" y="5420"/>
                </a:lnTo>
                <a:lnTo>
                  <a:pt x="11178" y="5422"/>
                </a:lnTo>
                <a:lnTo>
                  <a:pt x="11180" y="5424"/>
                </a:lnTo>
                <a:lnTo>
                  <a:pt x="11194" y="5424"/>
                </a:lnTo>
                <a:lnTo>
                  <a:pt x="11210" y="5418"/>
                </a:lnTo>
                <a:lnTo>
                  <a:pt x="11216" y="5416"/>
                </a:lnTo>
                <a:lnTo>
                  <a:pt x="11218" y="5414"/>
                </a:lnTo>
                <a:close/>
                <a:moveTo>
                  <a:pt x="9966" y="4902"/>
                </a:moveTo>
                <a:lnTo>
                  <a:pt x="9966" y="4902"/>
                </a:lnTo>
                <a:lnTo>
                  <a:pt x="9966" y="4906"/>
                </a:lnTo>
                <a:lnTo>
                  <a:pt x="9968" y="4910"/>
                </a:lnTo>
                <a:lnTo>
                  <a:pt x="9972" y="4914"/>
                </a:lnTo>
                <a:lnTo>
                  <a:pt x="9980" y="4918"/>
                </a:lnTo>
                <a:lnTo>
                  <a:pt x="9990" y="4928"/>
                </a:lnTo>
                <a:lnTo>
                  <a:pt x="9994" y="4928"/>
                </a:lnTo>
                <a:lnTo>
                  <a:pt x="9994" y="4926"/>
                </a:lnTo>
                <a:lnTo>
                  <a:pt x="9990" y="4916"/>
                </a:lnTo>
                <a:lnTo>
                  <a:pt x="9982" y="4906"/>
                </a:lnTo>
                <a:lnTo>
                  <a:pt x="9972" y="4900"/>
                </a:lnTo>
                <a:lnTo>
                  <a:pt x="9970" y="4900"/>
                </a:lnTo>
                <a:lnTo>
                  <a:pt x="9966" y="4902"/>
                </a:lnTo>
                <a:close/>
                <a:moveTo>
                  <a:pt x="10026" y="4966"/>
                </a:moveTo>
                <a:lnTo>
                  <a:pt x="10026" y="4966"/>
                </a:lnTo>
                <a:lnTo>
                  <a:pt x="10022" y="4968"/>
                </a:lnTo>
                <a:lnTo>
                  <a:pt x="10022" y="4970"/>
                </a:lnTo>
                <a:lnTo>
                  <a:pt x="10026" y="4980"/>
                </a:lnTo>
                <a:lnTo>
                  <a:pt x="10044" y="5006"/>
                </a:lnTo>
                <a:lnTo>
                  <a:pt x="10046" y="5010"/>
                </a:lnTo>
                <a:lnTo>
                  <a:pt x="10050" y="5012"/>
                </a:lnTo>
                <a:lnTo>
                  <a:pt x="10052" y="5008"/>
                </a:lnTo>
                <a:lnTo>
                  <a:pt x="10054" y="5004"/>
                </a:lnTo>
                <a:lnTo>
                  <a:pt x="10054" y="4994"/>
                </a:lnTo>
                <a:lnTo>
                  <a:pt x="10052" y="4988"/>
                </a:lnTo>
                <a:lnTo>
                  <a:pt x="10050" y="4984"/>
                </a:lnTo>
                <a:lnTo>
                  <a:pt x="10044" y="4978"/>
                </a:lnTo>
                <a:lnTo>
                  <a:pt x="10038" y="4972"/>
                </a:lnTo>
                <a:lnTo>
                  <a:pt x="10032" y="4966"/>
                </a:lnTo>
                <a:lnTo>
                  <a:pt x="10030" y="4966"/>
                </a:lnTo>
                <a:lnTo>
                  <a:pt x="10026" y="4966"/>
                </a:lnTo>
                <a:close/>
                <a:moveTo>
                  <a:pt x="10084" y="5086"/>
                </a:moveTo>
                <a:lnTo>
                  <a:pt x="10084" y="5086"/>
                </a:lnTo>
                <a:lnTo>
                  <a:pt x="10080" y="5090"/>
                </a:lnTo>
                <a:lnTo>
                  <a:pt x="10080" y="5096"/>
                </a:lnTo>
                <a:lnTo>
                  <a:pt x="10082" y="5102"/>
                </a:lnTo>
                <a:lnTo>
                  <a:pt x="10086" y="5110"/>
                </a:lnTo>
                <a:lnTo>
                  <a:pt x="10098" y="5120"/>
                </a:lnTo>
                <a:lnTo>
                  <a:pt x="10102" y="5122"/>
                </a:lnTo>
                <a:lnTo>
                  <a:pt x="10106" y="5122"/>
                </a:lnTo>
                <a:lnTo>
                  <a:pt x="10108" y="5120"/>
                </a:lnTo>
                <a:lnTo>
                  <a:pt x="10108" y="5114"/>
                </a:lnTo>
                <a:lnTo>
                  <a:pt x="10102" y="5100"/>
                </a:lnTo>
                <a:lnTo>
                  <a:pt x="10098" y="5092"/>
                </a:lnTo>
                <a:lnTo>
                  <a:pt x="10092" y="5088"/>
                </a:lnTo>
                <a:lnTo>
                  <a:pt x="10088" y="5084"/>
                </a:lnTo>
                <a:lnTo>
                  <a:pt x="10084" y="5086"/>
                </a:lnTo>
                <a:close/>
                <a:moveTo>
                  <a:pt x="10070" y="5066"/>
                </a:moveTo>
                <a:lnTo>
                  <a:pt x="10070" y="5066"/>
                </a:lnTo>
                <a:lnTo>
                  <a:pt x="10072" y="5066"/>
                </a:lnTo>
                <a:lnTo>
                  <a:pt x="10074" y="5066"/>
                </a:lnTo>
                <a:lnTo>
                  <a:pt x="10076" y="5060"/>
                </a:lnTo>
                <a:lnTo>
                  <a:pt x="10076" y="5054"/>
                </a:lnTo>
                <a:lnTo>
                  <a:pt x="10074" y="5050"/>
                </a:lnTo>
                <a:lnTo>
                  <a:pt x="10072" y="5048"/>
                </a:lnTo>
                <a:lnTo>
                  <a:pt x="10070" y="5048"/>
                </a:lnTo>
                <a:lnTo>
                  <a:pt x="10068" y="5054"/>
                </a:lnTo>
                <a:lnTo>
                  <a:pt x="10068" y="5060"/>
                </a:lnTo>
                <a:lnTo>
                  <a:pt x="10068" y="5062"/>
                </a:lnTo>
                <a:lnTo>
                  <a:pt x="10070" y="5066"/>
                </a:lnTo>
                <a:close/>
                <a:moveTo>
                  <a:pt x="11590" y="5128"/>
                </a:moveTo>
                <a:lnTo>
                  <a:pt x="11590" y="5128"/>
                </a:lnTo>
                <a:lnTo>
                  <a:pt x="11592" y="5130"/>
                </a:lnTo>
                <a:lnTo>
                  <a:pt x="11598" y="5130"/>
                </a:lnTo>
                <a:lnTo>
                  <a:pt x="11618" y="5128"/>
                </a:lnTo>
                <a:lnTo>
                  <a:pt x="11628" y="5124"/>
                </a:lnTo>
                <a:lnTo>
                  <a:pt x="11628" y="5122"/>
                </a:lnTo>
                <a:lnTo>
                  <a:pt x="11624" y="5122"/>
                </a:lnTo>
                <a:lnTo>
                  <a:pt x="11590" y="5118"/>
                </a:lnTo>
                <a:lnTo>
                  <a:pt x="11576" y="5116"/>
                </a:lnTo>
                <a:lnTo>
                  <a:pt x="11572" y="5116"/>
                </a:lnTo>
                <a:lnTo>
                  <a:pt x="11578" y="5120"/>
                </a:lnTo>
                <a:lnTo>
                  <a:pt x="11590" y="5128"/>
                </a:lnTo>
                <a:close/>
                <a:moveTo>
                  <a:pt x="11600" y="5086"/>
                </a:moveTo>
                <a:lnTo>
                  <a:pt x="11600" y="5086"/>
                </a:lnTo>
                <a:lnTo>
                  <a:pt x="11594" y="5082"/>
                </a:lnTo>
                <a:lnTo>
                  <a:pt x="11592" y="5078"/>
                </a:lnTo>
                <a:lnTo>
                  <a:pt x="11586" y="5074"/>
                </a:lnTo>
                <a:lnTo>
                  <a:pt x="11576" y="5070"/>
                </a:lnTo>
                <a:lnTo>
                  <a:pt x="11566" y="5068"/>
                </a:lnTo>
                <a:lnTo>
                  <a:pt x="11566" y="5070"/>
                </a:lnTo>
                <a:lnTo>
                  <a:pt x="11566" y="5072"/>
                </a:lnTo>
                <a:lnTo>
                  <a:pt x="11572" y="5078"/>
                </a:lnTo>
                <a:lnTo>
                  <a:pt x="11580" y="5082"/>
                </a:lnTo>
                <a:lnTo>
                  <a:pt x="11582" y="5084"/>
                </a:lnTo>
                <a:lnTo>
                  <a:pt x="11584" y="5088"/>
                </a:lnTo>
                <a:lnTo>
                  <a:pt x="11584" y="5092"/>
                </a:lnTo>
                <a:lnTo>
                  <a:pt x="11586" y="5094"/>
                </a:lnTo>
                <a:lnTo>
                  <a:pt x="11588" y="5096"/>
                </a:lnTo>
                <a:lnTo>
                  <a:pt x="11592" y="5096"/>
                </a:lnTo>
                <a:lnTo>
                  <a:pt x="11600" y="5096"/>
                </a:lnTo>
                <a:lnTo>
                  <a:pt x="11606" y="5094"/>
                </a:lnTo>
                <a:lnTo>
                  <a:pt x="11608" y="5092"/>
                </a:lnTo>
                <a:lnTo>
                  <a:pt x="11606" y="5090"/>
                </a:lnTo>
                <a:lnTo>
                  <a:pt x="11600" y="5086"/>
                </a:lnTo>
                <a:close/>
                <a:moveTo>
                  <a:pt x="11538" y="5324"/>
                </a:moveTo>
                <a:lnTo>
                  <a:pt x="11538" y="5324"/>
                </a:lnTo>
                <a:lnTo>
                  <a:pt x="11536" y="5310"/>
                </a:lnTo>
                <a:lnTo>
                  <a:pt x="11532" y="5304"/>
                </a:lnTo>
                <a:lnTo>
                  <a:pt x="11530" y="5304"/>
                </a:lnTo>
                <a:lnTo>
                  <a:pt x="11528" y="5304"/>
                </a:lnTo>
                <a:lnTo>
                  <a:pt x="11526" y="5310"/>
                </a:lnTo>
                <a:lnTo>
                  <a:pt x="11524" y="5316"/>
                </a:lnTo>
                <a:lnTo>
                  <a:pt x="11520" y="5316"/>
                </a:lnTo>
                <a:lnTo>
                  <a:pt x="11518" y="5316"/>
                </a:lnTo>
                <a:lnTo>
                  <a:pt x="11518" y="5318"/>
                </a:lnTo>
                <a:lnTo>
                  <a:pt x="11518" y="5320"/>
                </a:lnTo>
                <a:lnTo>
                  <a:pt x="11520" y="5320"/>
                </a:lnTo>
                <a:lnTo>
                  <a:pt x="11520" y="5322"/>
                </a:lnTo>
                <a:lnTo>
                  <a:pt x="11520" y="5328"/>
                </a:lnTo>
                <a:lnTo>
                  <a:pt x="11520" y="5334"/>
                </a:lnTo>
                <a:lnTo>
                  <a:pt x="11522" y="5340"/>
                </a:lnTo>
                <a:lnTo>
                  <a:pt x="11530" y="5348"/>
                </a:lnTo>
                <a:lnTo>
                  <a:pt x="11534" y="5348"/>
                </a:lnTo>
                <a:lnTo>
                  <a:pt x="11536" y="5344"/>
                </a:lnTo>
                <a:lnTo>
                  <a:pt x="11538" y="5336"/>
                </a:lnTo>
                <a:lnTo>
                  <a:pt x="11538" y="5324"/>
                </a:lnTo>
                <a:close/>
                <a:moveTo>
                  <a:pt x="11188" y="5150"/>
                </a:moveTo>
                <a:lnTo>
                  <a:pt x="11188" y="5150"/>
                </a:lnTo>
                <a:lnTo>
                  <a:pt x="11186" y="5144"/>
                </a:lnTo>
                <a:lnTo>
                  <a:pt x="11186" y="5138"/>
                </a:lnTo>
                <a:lnTo>
                  <a:pt x="11184" y="5136"/>
                </a:lnTo>
                <a:lnTo>
                  <a:pt x="11182" y="5136"/>
                </a:lnTo>
                <a:lnTo>
                  <a:pt x="11180" y="5138"/>
                </a:lnTo>
                <a:lnTo>
                  <a:pt x="11180" y="5142"/>
                </a:lnTo>
                <a:lnTo>
                  <a:pt x="11184" y="5154"/>
                </a:lnTo>
                <a:lnTo>
                  <a:pt x="11186" y="5160"/>
                </a:lnTo>
                <a:lnTo>
                  <a:pt x="11188" y="5160"/>
                </a:lnTo>
                <a:lnTo>
                  <a:pt x="11188" y="5156"/>
                </a:lnTo>
                <a:lnTo>
                  <a:pt x="11188" y="5150"/>
                </a:lnTo>
                <a:close/>
                <a:moveTo>
                  <a:pt x="11232" y="5052"/>
                </a:moveTo>
                <a:lnTo>
                  <a:pt x="11232" y="5052"/>
                </a:lnTo>
                <a:lnTo>
                  <a:pt x="11232" y="5054"/>
                </a:lnTo>
                <a:lnTo>
                  <a:pt x="11230" y="5060"/>
                </a:lnTo>
                <a:lnTo>
                  <a:pt x="11232" y="5064"/>
                </a:lnTo>
                <a:lnTo>
                  <a:pt x="11234" y="5064"/>
                </a:lnTo>
                <a:lnTo>
                  <a:pt x="11236" y="5062"/>
                </a:lnTo>
                <a:lnTo>
                  <a:pt x="11238" y="5056"/>
                </a:lnTo>
                <a:lnTo>
                  <a:pt x="11236" y="5052"/>
                </a:lnTo>
                <a:lnTo>
                  <a:pt x="11234" y="5052"/>
                </a:lnTo>
                <a:lnTo>
                  <a:pt x="11232" y="5052"/>
                </a:lnTo>
                <a:close/>
                <a:moveTo>
                  <a:pt x="11262" y="5078"/>
                </a:moveTo>
                <a:lnTo>
                  <a:pt x="11262" y="5078"/>
                </a:lnTo>
                <a:lnTo>
                  <a:pt x="11262" y="5076"/>
                </a:lnTo>
                <a:lnTo>
                  <a:pt x="11260" y="5072"/>
                </a:lnTo>
                <a:lnTo>
                  <a:pt x="11256" y="5072"/>
                </a:lnTo>
                <a:lnTo>
                  <a:pt x="11254" y="5076"/>
                </a:lnTo>
                <a:lnTo>
                  <a:pt x="11254" y="5078"/>
                </a:lnTo>
                <a:lnTo>
                  <a:pt x="11256" y="5080"/>
                </a:lnTo>
                <a:lnTo>
                  <a:pt x="11258" y="5080"/>
                </a:lnTo>
                <a:lnTo>
                  <a:pt x="11262" y="5078"/>
                </a:lnTo>
                <a:close/>
                <a:moveTo>
                  <a:pt x="11280" y="5212"/>
                </a:moveTo>
                <a:lnTo>
                  <a:pt x="11280" y="5212"/>
                </a:lnTo>
                <a:lnTo>
                  <a:pt x="11278" y="5210"/>
                </a:lnTo>
                <a:lnTo>
                  <a:pt x="11276" y="5210"/>
                </a:lnTo>
                <a:lnTo>
                  <a:pt x="11270" y="5212"/>
                </a:lnTo>
                <a:lnTo>
                  <a:pt x="11264" y="5218"/>
                </a:lnTo>
                <a:lnTo>
                  <a:pt x="11262" y="5220"/>
                </a:lnTo>
                <a:lnTo>
                  <a:pt x="11264" y="5222"/>
                </a:lnTo>
                <a:lnTo>
                  <a:pt x="11266" y="5222"/>
                </a:lnTo>
                <a:lnTo>
                  <a:pt x="11272" y="5222"/>
                </a:lnTo>
                <a:lnTo>
                  <a:pt x="11276" y="5218"/>
                </a:lnTo>
                <a:lnTo>
                  <a:pt x="11280" y="5212"/>
                </a:lnTo>
                <a:close/>
                <a:moveTo>
                  <a:pt x="11234" y="5078"/>
                </a:moveTo>
                <a:lnTo>
                  <a:pt x="11234" y="5078"/>
                </a:lnTo>
                <a:lnTo>
                  <a:pt x="11238" y="5078"/>
                </a:lnTo>
                <a:lnTo>
                  <a:pt x="11240" y="5076"/>
                </a:lnTo>
                <a:lnTo>
                  <a:pt x="11238" y="5074"/>
                </a:lnTo>
                <a:lnTo>
                  <a:pt x="11236" y="5072"/>
                </a:lnTo>
                <a:lnTo>
                  <a:pt x="11234" y="5070"/>
                </a:lnTo>
                <a:lnTo>
                  <a:pt x="11232" y="5072"/>
                </a:lnTo>
                <a:lnTo>
                  <a:pt x="11232" y="5076"/>
                </a:lnTo>
                <a:lnTo>
                  <a:pt x="11234" y="5078"/>
                </a:lnTo>
                <a:close/>
                <a:moveTo>
                  <a:pt x="11378" y="5078"/>
                </a:moveTo>
                <a:lnTo>
                  <a:pt x="11378" y="5078"/>
                </a:lnTo>
                <a:lnTo>
                  <a:pt x="11366" y="5078"/>
                </a:lnTo>
                <a:lnTo>
                  <a:pt x="11360" y="5080"/>
                </a:lnTo>
                <a:lnTo>
                  <a:pt x="11360" y="5082"/>
                </a:lnTo>
                <a:lnTo>
                  <a:pt x="11362" y="5084"/>
                </a:lnTo>
                <a:lnTo>
                  <a:pt x="11364" y="5084"/>
                </a:lnTo>
                <a:lnTo>
                  <a:pt x="11372" y="5082"/>
                </a:lnTo>
                <a:lnTo>
                  <a:pt x="11378" y="5078"/>
                </a:lnTo>
                <a:close/>
                <a:moveTo>
                  <a:pt x="11216" y="4816"/>
                </a:moveTo>
                <a:lnTo>
                  <a:pt x="11216" y="4816"/>
                </a:lnTo>
                <a:lnTo>
                  <a:pt x="11214" y="4820"/>
                </a:lnTo>
                <a:lnTo>
                  <a:pt x="11214" y="4828"/>
                </a:lnTo>
                <a:lnTo>
                  <a:pt x="11214" y="4830"/>
                </a:lnTo>
                <a:lnTo>
                  <a:pt x="11216" y="4830"/>
                </a:lnTo>
                <a:lnTo>
                  <a:pt x="11216" y="4834"/>
                </a:lnTo>
                <a:lnTo>
                  <a:pt x="11214" y="4838"/>
                </a:lnTo>
                <a:lnTo>
                  <a:pt x="11212" y="4842"/>
                </a:lnTo>
                <a:lnTo>
                  <a:pt x="11214" y="4844"/>
                </a:lnTo>
                <a:lnTo>
                  <a:pt x="11218" y="4842"/>
                </a:lnTo>
                <a:lnTo>
                  <a:pt x="11220" y="4838"/>
                </a:lnTo>
                <a:lnTo>
                  <a:pt x="11220" y="4836"/>
                </a:lnTo>
                <a:lnTo>
                  <a:pt x="11222" y="4832"/>
                </a:lnTo>
                <a:lnTo>
                  <a:pt x="11222" y="4830"/>
                </a:lnTo>
                <a:lnTo>
                  <a:pt x="11222" y="4826"/>
                </a:lnTo>
                <a:lnTo>
                  <a:pt x="11220" y="4824"/>
                </a:lnTo>
                <a:lnTo>
                  <a:pt x="11220" y="4820"/>
                </a:lnTo>
                <a:lnTo>
                  <a:pt x="11220" y="4816"/>
                </a:lnTo>
                <a:lnTo>
                  <a:pt x="11216" y="4816"/>
                </a:lnTo>
                <a:close/>
                <a:moveTo>
                  <a:pt x="13306" y="5908"/>
                </a:moveTo>
                <a:lnTo>
                  <a:pt x="13306" y="5908"/>
                </a:lnTo>
                <a:lnTo>
                  <a:pt x="13306" y="5902"/>
                </a:lnTo>
                <a:lnTo>
                  <a:pt x="13304" y="5898"/>
                </a:lnTo>
                <a:lnTo>
                  <a:pt x="13302" y="5896"/>
                </a:lnTo>
                <a:lnTo>
                  <a:pt x="13296" y="5892"/>
                </a:lnTo>
                <a:lnTo>
                  <a:pt x="13286" y="5890"/>
                </a:lnTo>
                <a:lnTo>
                  <a:pt x="13278" y="5890"/>
                </a:lnTo>
                <a:lnTo>
                  <a:pt x="13266" y="5898"/>
                </a:lnTo>
                <a:lnTo>
                  <a:pt x="13260" y="5904"/>
                </a:lnTo>
                <a:lnTo>
                  <a:pt x="13254" y="5910"/>
                </a:lnTo>
                <a:lnTo>
                  <a:pt x="13250" y="5916"/>
                </a:lnTo>
                <a:lnTo>
                  <a:pt x="13250" y="5918"/>
                </a:lnTo>
                <a:lnTo>
                  <a:pt x="13250" y="5922"/>
                </a:lnTo>
                <a:lnTo>
                  <a:pt x="13252" y="5924"/>
                </a:lnTo>
                <a:lnTo>
                  <a:pt x="13256" y="5928"/>
                </a:lnTo>
                <a:lnTo>
                  <a:pt x="13270" y="5932"/>
                </a:lnTo>
                <a:lnTo>
                  <a:pt x="13280" y="5934"/>
                </a:lnTo>
                <a:lnTo>
                  <a:pt x="13286" y="5934"/>
                </a:lnTo>
                <a:lnTo>
                  <a:pt x="13292" y="5930"/>
                </a:lnTo>
                <a:lnTo>
                  <a:pt x="13294" y="5926"/>
                </a:lnTo>
                <a:lnTo>
                  <a:pt x="13296" y="5926"/>
                </a:lnTo>
                <a:lnTo>
                  <a:pt x="13302" y="5926"/>
                </a:lnTo>
                <a:lnTo>
                  <a:pt x="13306" y="5930"/>
                </a:lnTo>
                <a:lnTo>
                  <a:pt x="13308" y="5930"/>
                </a:lnTo>
                <a:lnTo>
                  <a:pt x="13312" y="5928"/>
                </a:lnTo>
                <a:lnTo>
                  <a:pt x="13312" y="5926"/>
                </a:lnTo>
                <a:lnTo>
                  <a:pt x="13312" y="5924"/>
                </a:lnTo>
                <a:lnTo>
                  <a:pt x="13310" y="5920"/>
                </a:lnTo>
                <a:lnTo>
                  <a:pt x="13308" y="5914"/>
                </a:lnTo>
                <a:lnTo>
                  <a:pt x="13306" y="5912"/>
                </a:lnTo>
                <a:lnTo>
                  <a:pt x="13306" y="5908"/>
                </a:lnTo>
                <a:close/>
                <a:moveTo>
                  <a:pt x="13336" y="5840"/>
                </a:moveTo>
                <a:lnTo>
                  <a:pt x="13336" y="5840"/>
                </a:lnTo>
                <a:lnTo>
                  <a:pt x="13328" y="5844"/>
                </a:lnTo>
                <a:lnTo>
                  <a:pt x="13322" y="5844"/>
                </a:lnTo>
                <a:lnTo>
                  <a:pt x="13318" y="5846"/>
                </a:lnTo>
                <a:lnTo>
                  <a:pt x="13316" y="5850"/>
                </a:lnTo>
                <a:lnTo>
                  <a:pt x="13314" y="5854"/>
                </a:lnTo>
                <a:lnTo>
                  <a:pt x="13312" y="5854"/>
                </a:lnTo>
                <a:lnTo>
                  <a:pt x="13306" y="5854"/>
                </a:lnTo>
                <a:lnTo>
                  <a:pt x="13304" y="5854"/>
                </a:lnTo>
                <a:lnTo>
                  <a:pt x="13306" y="5864"/>
                </a:lnTo>
                <a:lnTo>
                  <a:pt x="13310" y="5870"/>
                </a:lnTo>
                <a:lnTo>
                  <a:pt x="13312" y="5872"/>
                </a:lnTo>
                <a:lnTo>
                  <a:pt x="13326" y="5862"/>
                </a:lnTo>
                <a:lnTo>
                  <a:pt x="13330" y="5860"/>
                </a:lnTo>
                <a:lnTo>
                  <a:pt x="13334" y="5858"/>
                </a:lnTo>
                <a:lnTo>
                  <a:pt x="13336" y="5860"/>
                </a:lnTo>
                <a:lnTo>
                  <a:pt x="13338" y="5864"/>
                </a:lnTo>
                <a:lnTo>
                  <a:pt x="13340" y="5862"/>
                </a:lnTo>
                <a:lnTo>
                  <a:pt x="13348" y="5860"/>
                </a:lnTo>
                <a:lnTo>
                  <a:pt x="13354" y="5858"/>
                </a:lnTo>
                <a:lnTo>
                  <a:pt x="13360" y="5860"/>
                </a:lnTo>
                <a:lnTo>
                  <a:pt x="13360" y="5858"/>
                </a:lnTo>
                <a:lnTo>
                  <a:pt x="13358" y="5854"/>
                </a:lnTo>
                <a:lnTo>
                  <a:pt x="13360" y="5848"/>
                </a:lnTo>
                <a:lnTo>
                  <a:pt x="13358" y="5846"/>
                </a:lnTo>
                <a:lnTo>
                  <a:pt x="13354" y="5848"/>
                </a:lnTo>
                <a:lnTo>
                  <a:pt x="13350" y="5850"/>
                </a:lnTo>
                <a:lnTo>
                  <a:pt x="13350" y="5848"/>
                </a:lnTo>
                <a:lnTo>
                  <a:pt x="13352" y="5842"/>
                </a:lnTo>
                <a:lnTo>
                  <a:pt x="13358" y="5834"/>
                </a:lnTo>
                <a:lnTo>
                  <a:pt x="13360" y="5830"/>
                </a:lnTo>
                <a:lnTo>
                  <a:pt x="13360" y="5828"/>
                </a:lnTo>
                <a:lnTo>
                  <a:pt x="13358" y="5828"/>
                </a:lnTo>
                <a:lnTo>
                  <a:pt x="13356" y="5828"/>
                </a:lnTo>
                <a:lnTo>
                  <a:pt x="13346" y="5832"/>
                </a:lnTo>
                <a:lnTo>
                  <a:pt x="13336" y="5840"/>
                </a:lnTo>
                <a:close/>
                <a:moveTo>
                  <a:pt x="12084" y="5310"/>
                </a:moveTo>
                <a:lnTo>
                  <a:pt x="12084" y="5310"/>
                </a:lnTo>
                <a:lnTo>
                  <a:pt x="12086" y="5316"/>
                </a:lnTo>
                <a:lnTo>
                  <a:pt x="12090" y="5320"/>
                </a:lnTo>
                <a:lnTo>
                  <a:pt x="12098" y="5324"/>
                </a:lnTo>
                <a:lnTo>
                  <a:pt x="12106" y="5330"/>
                </a:lnTo>
                <a:lnTo>
                  <a:pt x="12112" y="5336"/>
                </a:lnTo>
                <a:lnTo>
                  <a:pt x="12116" y="5338"/>
                </a:lnTo>
                <a:lnTo>
                  <a:pt x="12120" y="5338"/>
                </a:lnTo>
                <a:lnTo>
                  <a:pt x="12122" y="5336"/>
                </a:lnTo>
                <a:lnTo>
                  <a:pt x="12124" y="5336"/>
                </a:lnTo>
                <a:lnTo>
                  <a:pt x="12126" y="5336"/>
                </a:lnTo>
                <a:lnTo>
                  <a:pt x="12128" y="5336"/>
                </a:lnTo>
                <a:lnTo>
                  <a:pt x="12132" y="5342"/>
                </a:lnTo>
                <a:lnTo>
                  <a:pt x="12140" y="5346"/>
                </a:lnTo>
                <a:lnTo>
                  <a:pt x="12148" y="5346"/>
                </a:lnTo>
                <a:lnTo>
                  <a:pt x="12160" y="5346"/>
                </a:lnTo>
                <a:lnTo>
                  <a:pt x="12172" y="5342"/>
                </a:lnTo>
                <a:lnTo>
                  <a:pt x="12184" y="5336"/>
                </a:lnTo>
                <a:lnTo>
                  <a:pt x="12196" y="5330"/>
                </a:lnTo>
                <a:lnTo>
                  <a:pt x="12204" y="5324"/>
                </a:lnTo>
                <a:lnTo>
                  <a:pt x="12208" y="5318"/>
                </a:lnTo>
                <a:lnTo>
                  <a:pt x="12212" y="5312"/>
                </a:lnTo>
                <a:lnTo>
                  <a:pt x="12214" y="5310"/>
                </a:lnTo>
                <a:lnTo>
                  <a:pt x="12218" y="5308"/>
                </a:lnTo>
                <a:lnTo>
                  <a:pt x="12220" y="5310"/>
                </a:lnTo>
                <a:lnTo>
                  <a:pt x="12228" y="5310"/>
                </a:lnTo>
                <a:lnTo>
                  <a:pt x="12232" y="5310"/>
                </a:lnTo>
                <a:lnTo>
                  <a:pt x="12236" y="5306"/>
                </a:lnTo>
                <a:lnTo>
                  <a:pt x="12238" y="5302"/>
                </a:lnTo>
                <a:lnTo>
                  <a:pt x="12240" y="5298"/>
                </a:lnTo>
                <a:lnTo>
                  <a:pt x="12236" y="5290"/>
                </a:lnTo>
                <a:lnTo>
                  <a:pt x="12234" y="5284"/>
                </a:lnTo>
                <a:lnTo>
                  <a:pt x="12234" y="5282"/>
                </a:lnTo>
                <a:lnTo>
                  <a:pt x="12238" y="5282"/>
                </a:lnTo>
                <a:lnTo>
                  <a:pt x="12242" y="5280"/>
                </a:lnTo>
                <a:lnTo>
                  <a:pt x="12246" y="5276"/>
                </a:lnTo>
                <a:lnTo>
                  <a:pt x="12250" y="5266"/>
                </a:lnTo>
                <a:lnTo>
                  <a:pt x="12250" y="5256"/>
                </a:lnTo>
                <a:lnTo>
                  <a:pt x="12250" y="5250"/>
                </a:lnTo>
                <a:lnTo>
                  <a:pt x="12246" y="5246"/>
                </a:lnTo>
                <a:lnTo>
                  <a:pt x="12242" y="5242"/>
                </a:lnTo>
                <a:lnTo>
                  <a:pt x="12236" y="5240"/>
                </a:lnTo>
                <a:lnTo>
                  <a:pt x="12218" y="5242"/>
                </a:lnTo>
                <a:lnTo>
                  <a:pt x="12216" y="5242"/>
                </a:lnTo>
                <a:lnTo>
                  <a:pt x="12214" y="5244"/>
                </a:lnTo>
                <a:lnTo>
                  <a:pt x="12212" y="5250"/>
                </a:lnTo>
                <a:lnTo>
                  <a:pt x="12216" y="5264"/>
                </a:lnTo>
                <a:lnTo>
                  <a:pt x="12220" y="5276"/>
                </a:lnTo>
                <a:lnTo>
                  <a:pt x="12218" y="5280"/>
                </a:lnTo>
                <a:lnTo>
                  <a:pt x="12214" y="5278"/>
                </a:lnTo>
                <a:lnTo>
                  <a:pt x="12206" y="5278"/>
                </a:lnTo>
                <a:lnTo>
                  <a:pt x="12202" y="5282"/>
                </a:lnTo>
                <a:lnTo>
                  <a:pt x="12196" y="5286"/>
                </a:lnTo>
                <a:lnTo>
                  <a:pt x="12194" y="5294"/>
                </a:lnTo>
                <a:lnTo>
                  <a:pt x="12190" y="5300"/>
                </a:lnTo>
                <a:lnTo>
                  <a:pt x="12186" y="5306"/>
                </a:lnTo>
                <a:lnTo>
                  <a:pt x="12180" y="5308"/>
                </a:lnTo>
                <a:lnTo>
                  <a:pt x="12174" y="5306"/>
                </a:lnTo>
                <a:lnTo>
                  <a:pt x="12170" y="5304"/>
                </a:lnTo>
                <a:lnTo>
                  <a:pt x="12168" y="5304"/>
                </a:lnTo>
                <a:lnTo>
                  <a:pt x="12164" y="5306"/>
                </a:lnTo>
                <a:lnTo>
                  <a:pt x="12162" y="5308"/>
                </a:lnTo>
                <a:lnTo>
                  <a:pt x="12158" y="5302"/>
                </a:lnTo>
                <a:lnTo>
                  <a:pt x="12156" y="5294"/>
                </a:lnTo>
                <a:lnTo>
                  <a:pt x="12158" y="5290"/>
                </a:lnTo>
                <a:lnTo>
                  <a:pt x="12160" y="5288"/>
                </a:lnTo>
                <a:lnTo>
                  <a:pt x="12160" y="5284"/>
                </a:lnTo>
                <a:lnTo>
                  <a:pt x="12160" y="5282"/>
                </a:lnTo>
                <a:lnTo>
                  <a:pt x="12158" y="5282"/>
                </a:lnTo>
                <a:lnTo>
                  <a:pt x="12154" y="5284"/>
                </a:lnTo>
                <a:lnTo>
                  <a:pt x="12150" y="5290"/>
                </a:lnTo>
                <a:lnTo>
                  <a:pt x="12150" y="5302"/>
                </a:lnTo>
                <a:lnTo>
                  <a:pt x="12150" y="5304"/>
                </a:lnTo>
                <a:lnTo>
                  <a:pt x="12148" y="5306"/>
                </a:lnTo>
                <a:lnTo>
                  <a:pt x="12140" y="5308"/>
                </a:lnTo>
                <a:lnTo>
                  <a:pt x="12130" y="5308"/>
                </a:lnTo>
                <a:lnTo>
                  <a:pt x="12118" y="5306"/>
                </a:lnTo>
                <a:lnTo>
                  <a:pt x="12106" y="5304"/>
                </a:lnTo>
                <a:lnTo>
                  <a:pt x="12094" y="5304"/>
                </a:lnTo>
                <a:lnTo>
                  <a:pt x="12088" y="5306"/>
                </a:lnTo>
                <a:lnTo>
                  <a:pt x="12086" y="5308"/>
                </a:lnTo>
                <a:lnTo>
                  <a:pt x="12084" y="5310"/>
                </a:lnTo>
                <a:close/>
                <a:moveTo>
                  <a:pt x="12010" y="5142"/>
                </a:moveTo>
                <a:lnTo>
                  <a:pt x="12010" y="5142"/>
                </a:lnTo>
                <a:lnTo>
                  <a:pt x="12010" y="5148"/>
                </a:lnTo>
                <a:lnTo>
                  <a:pt x="12014" y="5148"/>
                </a:lnTo>
                <a:lnTo>
                  <a:pt x="12022" y="5146"/>
                </a:lnTo>
                <a:lnTo>
                  <a:pt x="12032" y="5146"/>
                </a:lnTo>
                <a:lnTo>
                  <a:pt x="12040" y="5146"/>
                </a:lnTo>
                <a:lnTo>
                  <a:pt x="12046" y="5142"/>
                </a:lnTo>
                <a:lnTo>
                  <a:pt x="12046" y="5140"/>
                </a:lnTo>
                <a:lnTo>
                  <a:pt x="12046" y="5138"/>
                </a:lnTo>
                <a:lnTo>
                  <a:pt x="12044" y="5136"/>
                </a:lnTo>
                <a:lnTo>
                  <a:pt x="12042" y="5136"/>
                </a:lnTo>
                <a:lnTo>
                  <a:pt x="12032" y="5134"/>
                </a:lnTo>
                <a:lnTo>
                  <a:pt x="12022" y="5134"/>
                </a:lnTo>
                <a:lnTo>
                  <a:pt x="12014" y="5136"/>
                </a:lnTo>
                <a:lnTo>
                  <a:pt x="12012" y="5138"/>
                </a:lnTo>
                <a:lnTo>
                  <a:pt x="12010" y="5142"/>
                </a:lnTo>
                <a:close/>
                <a:moveTo>
                  <a:pt x="12154" y="5158"/>
                </a:moveTo>
                <a:lnTo>
                  <a:pt x="12154" y="5158"/>
                </a:lnTo>
                <a:lnTo>
                  <a:pt x="12154" y="5160"/>
                </a:lnTo>
                <a:lnTo>
                  <a:pt x="12154" y="5164"/>
                </a:lnTo>
                <a:lnTo>
                  <a:pt x="12158" y="5168"/>
                </a:lnTo>
                <a:lnTo>
                  <a:pt x="12166" y="5170"/>
                </a:lnTo>
                <a:lnTo>
                  <a:pt x="12168" y="5168"/>
                </a:lnTo>
                <a:lnTo>
                  <a:pt x="12170" y="5168"/>
                </a:lnTo>
                <a:lnTo>
                  <a:pt x="12172" y="5164"/>
                </a:lnTo>
                <a:lnTo>
                  <a:pt x="12172" y="5162"/>
                </a:lnTo>
                <a:lnTo>
                  <a:pt x="12166" y="5156"/>
                </a:lnTo>
                <a:lnTo>
                  <a:pt x="12164" y="5154"/>
                </a:lnTo>
                <a:lnTo>
                  <a:pt x="12160" y="5152"/>
                </a:lnTo>
                <a:lnTo>
                  <a:pt x="12156" y="5154"/>
                </a:lnTo>
                <a:lnTo>
                  <a:pt x="12154" y="5158"/>
                </a:lnTo>
                <a:close/>
                <a:moveTo>
                  <a:pt x="12228" y="5192"/>
                </a:moveTo>
                <a:lnTo>
                  <a:pt x="12228" y="5192"/>
                </a:lnTo>
                <a:lnTo>
                  <a:pt x="12208" y="5182"/>
                </a:lnTo>
                <a:lnTo>
                  <a:pt x="12196" y="5172"/>
                </a:lnTo>
                <a:lnTo>
                  <a:pt x="12190" y="5166"/>
                </a:lnTo>
                <a:lnTo>
                  <a:pt x="12186" y="5166"/>
                </a:lnTo>
                <a:lnTo>
                  <a:pt x="12186" y="5168"/>
                </a:lnTo>
                <a:lnTo>
                  <a:pt x="12180" y="5170"/>
                </a:lnTo>
                <a:lnTo>
                  <a:pt x="12178" y="5172"/>
                </a:lnTo>
                <a:lnTo>
                  <a:pt x="12182" y="5174"/>
                </a:lnTo>
                <a:lnTo>
                  <a:pt x="12186" y="5178"/>
                </a:lnTo>
                <a:lnTo>
                  <a:pt x="12200" y="5184"/>
                </a:lnTo>
                <a:lnTo>
                  <a:pt x="12208" y="5190"/>
                </a:lnTo>
                <a:lnTo>
                  <a:pt x="12216" y="5196"/>
                </a:lnTo>
                <a:lnTo>
                  <a:pt x="12222" y="5202"/>
                </a:lnTo>
                <a:lnTo>
                  <a:pt x="12232" y="5210"/>
                </a:lnTo>
                <a:lnTo>
                  <a:pt x="12242" y="5218"/>
                </a:lnTo>
                <a:lnTo>
                  <a:pt x="12254" y="5230"/>
                </a:lnTo>
                <a:lnTo>
                  <a:pt x="12258" y="5236"/>
                </a:lnTo>
                <a:lnTo>
                  <a:pt x="12260" y="5242"/>
                </a:lnTo>
                <a:lnTo>
                  <a:pt x="12260" y="5250"/>
                </a:lnTo>
                <a:lnTo>
                  <a:pt x="12260" y="5258"/>
                </a:lnTo>
                <a:lnTo>
                  <a:pt x="12262" y="5264"/>
                </a:lnTo>
                <a:lnTo>
                  <a:pt x="12264" y="5272"/>
                </a:lnTo>
                <a:lnTo>
                  <a:pt x="12268" y="5274"/>
                </a:lnTo>
                <a:lnTo>
                  <a:pt x="12272" y="5274"/>
                </a:lnTo>
                <a:lnTo>
                  <a:pt x="12276" y="5270"/>
                </a:lnTo>
                <a:lnTo>
                  <a:pt x="12278" y="5262"/>
                </a:lnTo>
                <a:lnTo>
                  <a:pt x="12278" y="5254"/>
                </a:lnTo>
                <a:lnTo>
                  <a:pt x="12278" y="5244"/>
                </a:lnTo>
                <a:lnTo>
                  <a:pt x="12274" y="5236"/>
                </a:lnTo>
                <a:lnTo>
                  <a:pt x="12266" y="5230"/>
                </a:lnTo>
                <a:lnTo>
                  <a:pt x="12252" y="5218"/>
                </a:lnTo>
                <a:lnTo>
                  <a:pt x="12244" y="5208"/>
                </a:lnTo>
                <a:lnTo>
                  <a:pt x="12236" y="5200"/>
                </a:lnTo>
                <a:lnTo>
                  <a:pt x="12228" y="5192"/>
                </a:lnTo>
                <a:close/>
                <a:moveTo>
                  <a:pt x="12134" y="5108"/>
                </a:moveTo>
                <a:lnTo>
                  <a:pt x="12134" y="5108"/>
                </a:lnTo>
                <a:lnTo>
                  <a:pt x="12134" y="5112"/>
                </a:lnTo>
                <a:lnTo>
                  <a:pt x="12136" y="5116"/>
                </a:lnTo>
                <a:lnTo>
                  <a:pt x="12138" y="5118"/>
                </a:lnTo>
                <a:lnTo>
                  <a:pt x="12144" y="5120"/>
                </a:lnTo>
                <a:lnTo>
                  <a:pt x="12146" y="5118"/>
                </a:lnTo>
                <a:lnTo>
                  <a:pt x="12144" y="5112"/>
                </a:lnTo>
                <a:lnTo>
                  <a:pt x="12140" y="5108"/>
                </a:lnTo>
                <a:lnTo>
                  <a:pt x="12136" y="5106"/>
                </a:lnTo>
                <a:lnTo>
                  <a:pt x="12134" y="5108"/>
                </a:lnTo>
                <a:close/>
                <a:moveTo>
                  <a:pt x="12378" y="5340"/>
                </a:moveTo>
                <a:lnTo>
                  <a:pt x="12378" y="5340"/>
                </a:lnTo>
                <a:lnTo>
                  <a:pt x="12374" y="5338"/>
                </a:lnTo>
                <a:lnTo>
                  <a:pt x="12370" y="5334"/>
                </a:lnTo>
                <a:lnTo>
                  <a:pt x="12364" y="5324"/>
                </a:lnTo>
                <a:lnTo>
                  <a:pt x="12360" y="5314"/>
                </a:lnTo>
                <a:lnTo>
                  <a:pt x="12356" y="5310"/>
                </a:lnTo>
                <a:lnTo>
                  <a:pt x="12352" y="5308"/>
                </a:lnTo>
                <a:lnTo>
                  <a:pt x="12348" y="5306"/>
                </a:lnTo>
                <a:lnTo>
                  <a:pt x="12346" y="5302"/>
                </a:lnTo>
                <a:lnTo>
                  <a:pt x="12342" y="5290"/>
                </a:lnTo>
                <a:lnTo>
                  <a:pt x="12340" y="5284"/>
                </a:lnTo>
                <a:lnTo>
                  <a:pt x="12338" y="5282"/>
                </a:lnTo>
                <a:lnTo>
                  <a:pt x="12334" y="5284"/>
                </a:lnTo>
                <a:lnTo>
                  <a:pt x="12334" y="5288"/>
                </a:lnTo>
                <a:lnTo>
                  <a:pt x="12334" y="5290"/>
                </a:lnTo>
                <a:lnTo>
                  <a:pt x="12336" y="5296"/>
                </a:lnTo>
                <a:lnTo>
                  <a:pt x="12342" y="5304"/>
                </a:lnTo>
                <a:lnTo>
                  <a:pt x="12342" y="5308"/>
                </a:lnTo>
                <a:lnTo>
                  <a:pt x="12342" y="5314"/>
                </a:lnTo>
                <a:lnTo>
                  <a:pt x="12342" y="5322"/>
                </a:lnTo>
                <a:lnTo>
                  <a:pt x="12344" y="5328"/>
                </a:lnTo>
                <a:lnTo>
                  <a:pt x="12350" y="5336"/>
                </a:lnTo>
                <a:lnTo>
                  <a:pt x="12358" y="5346"/>
                </a:lnTo>
                <a:lnTo>
                  <a:pt x="12362" y="5350"/>
                </a:lnTo>
                <a:lnTo>
                  <a:pt x="12362" y="5354"/>
                </a:lnTo>
                <a:lnTo>
                  <a:pt x="12364" y="5364"/>
                </a:lnTo>
                <a:lnTo>
                  <a:pt x="12370" y="5368"/>
                </a:lnTo>
                <a:lnTo>
                  <a:pt x="12378" y="5370"/>
                </a:lnTo>
                <a:lnTo>
                  <a:pt x="12388" y="5370"/>
                </a:lnTo>
                <a:lnTo>
                  <a:pt x="12390" y="5368"/>
                </a:lnTo>
                <a:lnTo>
                  <a:pt x="12392" y="5364"/>
                </a:lnTo>
                <a:lnTo>
                  <a:pt x="12392" y="5360"/>
                </a:lnTo>
                <a:lnTo>
                  <a:pt x="12392" y="5356"/>
                </a:lnTo>
                <a:lnTo>
                  <a:pt x="12386" y="5346"/>
                </a:lnTo>
                <a:lnTo>
                  <a:pt x="12382" y="5342"/>
                </a:lnTo>
                <a:lnTo>
                  <a:pt x="12378" y="5340"/>
                </a:lnTo>
                <a:close/>
                <a:moveTo>
                  <a:pt x="12070" y="5308"/>
                </a:moveTo>
                <a:lnTo>
                  <a:pt x="12070" y="5308"/>
                </a:lnTo>
                <a:lnTo>
                  <a:pt x="12064" y="5304"/>
                </a:lnTo>
                <a:lnTo>
                  <a:pt x="12062" y="5304"/>
                </a:lnTo>
                <a:lnTo>
                  <a:pt x="12062" y="5306"/>
                </a:lnTo>
                <a:lnTo>
                  <a:pt x="12062" y="5310"/>
                </a:lnTo>
                <a:lnTo>
                  <a:pt x="12066" y="5320"/>
                </a:lnTo>
                <a:lnTo>
                  <a:pt x="12068" y="5322"/>
                </a:lnTo>
                <a:lnTo>
                  <a:pt x="12070" y="5322"/>
                </a:lnTo>
                <a:lnTo>
                  <a:pt x="12072" y="5322"/>
                </a:lnTo>
                <a:lnTo>
                  <a:pt x="12074" y="5320"/>
                </a:lnTo>
                <a:lnTo>
                  <a:pt x="12074" y="5314"/>
                </a:lnTo>
                <a:lnTo>
                  <a:pt x="12074" y="5310"/>
                </a:lnTo>
                <a:lnTo>
                  <a:pt x="12070" y="5308"/>
                </a:lnTo>
                <a:close/>
                <a:moveTo>
                  <a:pt x="12042" y="5304"/>
                </a:moveTo>
                <a:lnTo>
                  <a:pt x="12042" y="5304"/>
                </a:lnTo>
                <a:lnTo>
                  <a:pt x="12044" y="5302"/>
                </a:lnTo>
                <a:lnTo>
                  <a:pt x="12044" y="5300"/>
                </a:lnTo>
                <a:lnTo>
                  <a:pt x="12040" y="5294"/>
                </a:lnTo>
                <a:lnTo>
                  <a:pt x="12036" y="5290"/>
                </a:lnTo>
                <a:lnTo>
                  <a:pt x="12034" y="5292"/>
                </a:lnTo>
                <a:lnTo>
                  <a:pt x="12032" y="5292"/>
                </a:lnTo>
                <a:lnTo>
                  <a:pt x="12030" y="5296"/>
                </a:lnTo>
                <a:lnTo>
                  <a:pt x="12030" y="5298"/>
                </a:lnTo>
                <a:lnTo>
                  <a:pt x="12032" y="5304"/>
                </a:lnTo>
                <a:lnTo>
                  <a:pt x="12038" y="5306"/>
                </a:lnTo>
                <a:lnTo>
                  <a:pt x="12042" y="5304"/>
                </a:lnTo>
                <a:close/>
                <a:moveTo>
                  <a:pt x="11990" y="5256"/>
                </a:moveTo>
                <a:lnTo>
                  <a:pt x="11990" y="5256"/>
                </a:lnTo>
                <a:lnTo>
                  <a:pt x="11988" y="5256"/>
                </a:lnTo>
                <a:lnTo>
                  <a:pt x="11986" y="5256"/>
                </a:lnTo>
                <a:lnTo>
                  <a:pt x="11984" y="5260"/>
                </a:lnTo>
                <a:lnTo>
                  <a:pt x="11984" y="5266"/>
                </a:lnTo>
                <a:lnTo>
                  <a:pt x="11986" y="5270"/>
                </a:lnTo>
                <a:lnTo>
                  <a:pt x="11988" y="5272"/>
                </a:lnTo>
                <a:lnTo>
                  <a:pt x="11990" y="5272"/>
                </a:lnTo>
                <a:lnTo>
                  <a:pt x="11994" y="5268"/>
                </a:lnTo>
                <a:lnTo>
                  <a:pt x="11994" y="5262"/>
                </a:lnTo>
                <a:lnTo>
                  <a:pt x="11994" y="5260"/>
                </a:lnTo>
                <a:lnTo>
                  <a:pt x="11990" y="5256"/>
                </a:lnTo>
                <a:close/>
                <a:moveTo>
                  <a:pt x="12272" y="5478"/>
                </a:moveTo>
                <a:lnTo>
                  <a:pt x="12272" y="5478"/>
                </a:lnTo>
                <a:lnTo>
                  <a:pt x="12264" y="5474"/>
                </a:lnTo>
                <a:lnTo>
                  <a:pt x="12258" y="5474"/>
                </a:lnTo>
                <a:lnTo>
                  <a:pt x="12256" y="5476"/>
                </a:lnTo>
                <a:lnTo>
                  <a:pt x="12258" y="5478"/>
                </a:lnTo>
                <a:lnTo>
                  <a:pt x="12260" y="5480"/>
                </a:lnTo>
                <a:lnTo>
                  <a:pt x="12260" y="5482"/>
                </a:lnTo>
                <a:lnTo>
                  <a:pt x="12262" y="5486"/>
                </a:lnTo>
                <a:lnTo>
                  <a:pt x="12266" y="5486"/>
                </a:lnTo>
                <a:lnTo>
                  <a:pt x="12270" y="5488"/>
                </a:lnTo>
                <a:lnTo>
                  <a:pt x="12274" y="5486"/>
                </a:lnTo>
                <a:lnTo>
                  <a:pt x="12276" y="5482"/>
                </a:lnTo>
                <a:lnTo>
                  <a:pt x="12272" y="5478"/>
                </a:lnTo>
                <a:close/>
                <a:moveTo>
                  <a:pt x="12280" y="5594"/>
                </a:moveTo>
                <a:lnTo>
                  <a:pt x="12280" y="5594"/>
                </a:lnTo>
                <a:lnTo>
                  <a:pt x="12286" y="5598"/>
                </a:lnTo>
                <a:lnTo>
                  <a:pt x="12296" y="5602"/>
                </a:lnTo>
                <a:lnTo>
                  <a:pt x="12302" y="5604"/>
                </a:lnTo>
                <a:lnTo>
                  <a:pt x="12304" y="5604"/>
                </a:lnTo>
                <a:lnTo>
                  <a:pt x="12304" y="5602"/>
                </a:lnTo>
                <a:lnTo>
                  <a:pt x="12298" y="5596"/>
                </a:lnTo>
                <a:lnTo>
                  <a:pt x="12288" y="5592"/>
                </a:lnTo>
                <a:lnTo>
                  <a:pt x="12280" y="5590"/>
                </a:lnTo>
                <a:lnTo>
                  <a:pt x="12280" y="5594"/>
                </a:lnTo>
                <a:close/>
                <a:moveTo>
                  <a:pt x="12164" y="5488"/>
                </a:moveTo>
                <a:lnTo>
                  <a:pt x="12164" y="5488"/>
                </a:lnTo>
                <a:lnTo>
                  <a:pt x="12160" y="5486"/>
                </a:lnTo>
                <a:lnTo>
                  <a:pt x="12158" y="5486"/>
                </a:lnTo>
                <a:lnTo>
                  <a:pt x="12156" y="5492"/>
                </a:lnTo>
                <a:lnTo>
                  <a:pt x="12160" y="5498"/>
                </a:lnTo>
                <a:lnTo>
                  <a:pt x="12164" y="5502"/>
                </a:lnTo>
                <a:lnTo>
                  <a:pt x="12166" y="5502"/>
                </a:lnTo>
                <a:lnTo>
                  <a:pt x="12168" y="5500"/>
                </a:lnTo>
                <a:lnTo>
                  <a:pt x="12168" y="5494"/>
                </a:lnTo>
                <a:lnTo>
                  <a:pt x="12164" y="5488"/>
                </a:lnTo>
                <a:close/>
                <a:moveTo>
                  <a:pt x="12190" y="5504"/>
                </a:moveTo>
                <a:lnTo>
                  <a:pt x="12190" y="5504"/>
                </a:lnTo>
                <a:lnTo>
                  <a:pt x="12188" y="5498"/>
                </a:lnTo>
                <a:lnTo>
                  <a:pt x="12182" y="5494"/>
                </a:lnTo>
                <a:lnTo>
                  <a:pt x="12178" y="5494"/>
                </a:lnTo>
                <a:lnTo>
                  <a:pt x="12176" y="5494"/>
                </a:lnTo>
                <a:lnTo>
                  <a:pt x="12174" y="5496"/>
                </a:lnTo>
                <a:lnTo>
                  <a:pt x="12172" y="5500"/>
                </a:lnTo>
                <a:lnTo>
                  <a:pt x="12170" y="5506"/>
                </a:lnTo>
                <a:lnTo>
                  <a:pt x="12170" y="5508"/>
                </a:lnTo>
                <a:lnTo>
                  <a:pt x="12174" y="5510"/>
                </a:lnTo>
                <a:lnTo>
                  <a:pt x="12186" y="5510"/>
                </a:lnTo>
                <a:lnTo>
                  <a:pt x="12188" y="5510"/>
                </a:lnTo>
                <a:lnTo>
                  <a:pt x="12190" y="5504"/>
                </a:lnTo>
                <a:close/>
                <a:moveTo>
                  <a:pt x="12204" y="5532"/>
                </a:moveTo>
                <a:lnTo>
                  <a:pt x="12204" y="5532"/>
                </a:lnTo>
                <a:lnTo>
                  <a:pt x="12206" y="5526"/>
                </a:lnTo>
                <a:lnTo>
                  <a:pt x="12204" y="5522"/>
                </a:lnTo>
                <a:lnTo>
                  <a:pt x="12202" y="5520"/>
                </a:lnTo>
                <a:lnTo>
                  <a:pt x="12200" y="5522"/>
                </a:lnTo>
                <a:lnTo>
                  <a:pt x="12198" y="5524"/>
                </a:lnTo>
                <a:lnTo>
                  <a:pt x="12196" y="5524"/>
                </a:lnTo>
                <a:lnTo>
                  <a:pt x="12192" y="5520"/>
                </a:lnTo>
                <a:lnTo>
                  <a:pt x="12188" y="5516"/>
                </a:lnTo>
                <a:lnTo>
                  <a:pt x="12186" y="5518"/>
                </a:lnTo>
                <a:lnTo>
                  <a:pt x="12188" y="5526"/>
                </a:lnTo>
                <a:lnTo>
                  <a:pt x="12194" y="5532"/>
                </a:lnTo>
                <a:lnTo>
                  <a:pt x="12198" y="5536"/>
                </a:lnTo>
                <a:lnTo>
                  <a:pt x="12202" y="5534"/>
                </a:lnTo>
                <a:lnTo>
                  <a:pt x="12204" y="5532"/>
                </a:lnTo>
                <a:close/>
                <a:moveTo>
                  <a:pt x="12424" y="5380"/>
                </a:moveTo>
                <a:lnTo>
                  <a:pt x="12424" y="5380"/>
                </a:lnTo>
                <a:lnTo>
                  <a:pt x="12430" y="5386"/>
                </a:lnTo>
                <a:lnTo>
                  <a:pt x="12436" y="5394"/>
                </a:lnTo>
                <a:lnTo>
                  <a:pt x="12446" y="5398"/>
                </a:lnTo>
                <a:lnTo>
                  <a:pt x="12450" y="5400"/>
                </a:lnTo>
                <a:lnTo>
                  <a:pt x="12454" y="5400"/>
                </a:lnTo>
                <a:lnTo>
                  <a:pt x="12458" y="5398"/>
                </a:lnTo>
                <a:lnTo>
                  <a:pt x="12454" y="5394"/>
                </a:lnTo>
                <a:lnTo>
                  <a:pt x="12446" y="5390"/>
                </a:lnTo>
                <a:lnTo>
                  <a:pt x="12444" y="5388"/>
                </a:lnTo>
                <a:lnTo>
                  <a:pt x="12442" y="5384"/>
                </a:lnTo>
                <a:lnTo>
                  <a:pt x="12438" y="5376"/>
                </a:lnTo>
                <a:lnTo>
                  <a:pt x="12434" y="5372"/>
                </a:lnTo>
                <a:lnTo>
                  <a:pt x="12416" y="5360"/>
                </a:lnTo>
                <a:lnTo>
                  <a:pt x="12412" y="5358"/>
                </a:lnTo>
                <a:lnTo>
                  <a:pt x="12410" y="5358"/>
                </a:lnTo>
                <a:lnTo>
                  <a:pt x="12412" y="5366"/>
                </a:lnTo>
                <a:lnTo>
                  <a:pt x="12414" y="5370"/>
                </a:lnTo>
                <a:lnTo>
                  <a:pt x="12418" y="5372"/>
                </a:lnTo>
                <a:lnTo>
                  <a:pt x="12422" y="5376"/>
                </a:lnTo>
                <a:lnTo>
                  <a:pt x="12424" y="5380"/>
                </a:lnTo>
                <a:close/>
                <a:moveTo>
                  <a:pt x="12528" y="5426"/>
                </a:moveTo>
                <a:lnTo>
                  <a:pt x="12528" y="5426"/>
                </a:lnTo>
                <a:lnTo>
                  <a:pt x="12520" y="5420"/>
                </a:lnTo>
                <a:lnTo>
                  <a:pt x="12516" y="5416"/>
                </a:lnTo>
                <a:lnTo>
                  <a:pt x="12512" y="5412"/>
                </a:lnTo>
                <a:lnTo>
                  <a:pt x="12502" y="5408"/>
                </a:lnTo>
                <a:lnTo>
                  <a:pt x="12498" y="5406"/>
                </a:lnTo>
                <a:lnTo>
                  <a:pt x="12496" y="5406"/>
                </a:lnTo>
                <a:lnTo>
                  <a:pt x="12498" y="5416"/>
                </a:lnTo>
                <a:lnTo>
                  <a:pt x="12500" y="5422"/>
                </a:lnTo>
                <a:lnTo>
                  <a:pt x="12504" y="5426"/>
                </a:lnTo>
                <a:lnTo>
                  <a:pt x="12518" y="5434"/>
                </a:lnTo>
                <a:lnTo>
                  <a:pt x="12534" y="5444"/>
                </a:lnTo>
                <a:lnTo>
                  <a:pt x="12548" y="5452"/>
                </a:lnTo>
                <a:lnTo>
                  <a:pt x="12552" y="5456"/>
                </a:lnTo>
                <a:lnTo>
                  <a:pt x="12552" y="5454"/>
                </a:lnTo>
                <a:lnTo>
                  <a:pt x="12550" y="5446"/>
                </a:lnTo>
                <a:lnTo>
                  <a:pt x="12540" y="5434"/>
                </a:lnTo>
                <a:lnTo>
                  <a:pt x="12534" y="5430"/>
                </a:lnTo>
                <a:lnTo>
                  <a:pt x="12528" y="5426"/>
                </a:lnTo>
                <a:close/>
                <a:moveTo>
                  <a:pt x="12608" y="5498"/>
                </a:moveTo>
                <a:lnTo>
                  <a:pt x="12608" y="5498"/>
                </a:lnTo>
                <a:lnTo>
                  <a:pt x="12608" y="5492"/>
                </a:lnTo>
                <a:lnTo>
                  <a:pt x="12608" y="5488"/>
                </a:lnTo>
                <a:lnTo>
                  <a:pt x="12606" y="5482"/>
                </a:lnTo>
                <a:lnTo>
                  <a:pt x="12602" y="5476"/>
                </a:lnTo>
                <a:lnTo>
                  <a:pt x="12598" y="5472"/>
                </a:lnTo>
                <a:lnTo>
                  <a:pt x="12596" y="5468"/>
                </a:lnTo>
                <a:lnTo>
                  <a:pt x="12594" y="5458"/>
                </a:lnTo>
                <a:lnTo>
                  <a:pt x="12590" y="5450"/>
                </a:lnTo>
                <a:lnTo>
                  <a:pt x="12586" y="5446"/>
                </a:lnTo>
                <a:lnTo>
                  <a:pt x="12582" y="5444"/>
                </a:lnTo>
                <a:lnTo>
                  <a:pt x="12578" y="5444"/>
                </a:lnTo>
                <a:lnTo>
                  <a:pt x="12576" y="5444"/>
                </a:lnTo>
                <a:lnTo>
                  <a:pt x="12578" y="5450"/>
                </a:lnTo>
                <a:lnTo>
                  <a:pt x="12582" y="5462"/>
                </a:lnTo>
                <a:lnTo>
                  <a:pt x="12586" y="5480"/>
                </a:lnTo>
                <a:lnTo>
                  <a:pt x="12588" y="5484"/>
                </a:lnTo>
                <a:lnTo>
                  <a:pt x="12592" y="5488"/>
                </a:lnTo>
                <a:lnTo>
                  <a:pt x="12596" y="5492"/>
                </a:lnTo>
                <a:lnTo>
                  <a:pt x="12600" y="5498"/>
                </a:lnTo>
                <a:lnTo>
                  <a:pt x="12606" y="5504"/>
                </a:lnTo>
                <a:lnTo>
                  <a:pt x="12610" y="5508"/>
                </a:lnTo>
                <a:lnTo>
                  <a:pt x="12612" y="5508"/>
                </a:lnTo>
                <a:lnTo>
                  <a:pt x="12612" y="5506"/>
                </a:lnTo>
                <a:lnTo>
                  <a:pt x="12608" y="5498"/>
                </a:lnTo>
                <a:close/>
                <a:moveTo>
                  <a:pt x="12552" y="5494"/>
                </a:moveTo>
                <a:lnTo>
                  <a:pt x="12552" y="5494"/>
                </a:lnTo>
                <a:lnTo>
                  <a:pt x="12548" y="5490"/>
                </a:lnTo>
                <a:lnTo>
                  <a:pt x="12544" y="5490"/>
                </a:lnTo>
                <a:lnTo>
                  <a:pt x="12540" y="5492"/>
                </a:lnTo>
                <a:lnTo>
                  <a:pt x="12540" y="5502"/>
                </a:lnTo>
                <a:lnTo>
                  <a:pt x="12542" y="5508"/>
                </a:lnTo>
                <a:lnTo>
                  <a:pt x="12546" y="5512"/>
                </a:lnTo>
                <a:lnTo>
                  <a:pt x="12554" y="5516"/>
                </a:lnTo>
                <a:lnTo>
                  <a:pt x="12562" y="5516"/>
                </a:lnTo>
                <a:lnTo>
                  <a:pt x="12570" y="5516"/>
                </a:lnTo>
                <a:lnTo>
                  <a:pt x="12572" y="5518"/>
                </a:lnTo>
                <a:lnTo>
                  <a:pt x="12574" y="5520"/>
                </a:lnTo>
                <a:lnTo>
                  <a:pt x="12582" y="5522"/>
                </a:lnTo>
                <a:lnTo>
                  <a:pt x="12586" y="5522"/>
                </a:lnTo>
                <a:lnTo>
                  <a:pt x="12590" y="5520"/>
                </a:lnTo>
                <a:lnTo>
                  <a:pt x="12590" y="5518"/>
                </a:lnTo>
                <a:lnTo>
                  <a:pt x="12590" y="5516"/>
                </a:lnTo>
                <a:lnTo>
                  <a:pt x="12584" y="5508"/>
                </a:lnTo>
                <a:lnTo>
                  <a:pt x="12576" y="5500"/>
                </a:lnTo>
                <a:lnTo>
                  <a:pt x="12574" y="5496"/>
                </a:lnTo>
                <a:lnTo>
                  <a:pt x="12570" y="5496"/>
                </a:lnTo>
                <a:lnTo>
                  <a:pt x="12562" y="5496"/>
                </a:lnTo>
                <a:lnTo>
                  <a:pt x="12556" y="5496"/>
                </a:lnTo>
                <a:lnTo>
                  <a:pt x="12554" y="5496"/>
                </a:lnTo>
                <a:lnTo>
                  <a:pt x="12552" y="5494"/>
                </a:lnTo>
                <a:close/>
                <a:moveTo>
                  <a:pt x="12636" y="5548"/>
                </a:moveTo>
                <a:lnTo>
                  <a:pt x="12636" y="5548"/>
                </a:lnTo>
                <a:lnTo>
                  <a:pt x="12628" y="5546"/>
                </a:lnTo>
                <a:lnTo>
                  <a:pt x="12620" y="5540"/>
                </a:lnTo>
                <a:lnTo>
                  <a:pt x="12612" y="5538"/>
                </a:lnTo>
                <a:lnTo>
                  <a:pt x="12608" y="5538"/>
                </a:lnTo>
                <a:lnTo>
                  <a:pt x="12606" y="5538"/>
                </a:lnTo>
                <a:lnTo>
                  <a:pt x="12604" y="5540"/>
                </a:lnTo>
                <a:lnTo>
                  <a:pt x="12606" y="5542"/>
                </a:lnTo>
                <a:lnTo>
                  <a:pt x="12608" y="5544"/>
                </a:lnTo>
                <a:lnTo>
                  <a:pt x="12612" y="5546"/>
                </a:lnTo>
                <a:lnTo>
                  <a:pt x="12614" y="5548"/>
                </a:lnTo>
                <a:lnTo>
                  <a:pt x="12614" y="5552"/>
                </a:lnTo>
                <a:lnTo>
                  <a:pt x="12616" y="5554"/>
                </a:lnTo>
                <a:lnTo>
                  <a:pt x="12618" y="5558"/>
                </a:lnTo>
                <a:lnTo>
                  <a:pt x="12628" y="5564"/>
                </a:lnTo>
                <a:lnTo>
                  <a:pt x="12638" y="5566"/>
                </a:lnTo>
                <a:lnTo>
                  <a:pt x="12646" y="5568"/>
                </a:lnTo>
                <a:lnTo>
                  <a:pt x="12648" y="5568"/>
                </a:lnTo>
                <a:lnTo>
                  <a:pt x="12648" y="5564"/>
                </a:lnTo>
                <a:lnTo>
                  <a:pt x="12646" y="5558"/>
                </a:lnTo>
                <a:lnTo>
                  <a:pt x="12642" y="5552"/>
                </a:lnTo>
                <a:lnTo>
                  <a:pt x="12640" y="5548"/>
                </a:lnTo>
                <a:lnTo>
                  <a:pt x="12636" y="5548"/>
                </a:lnTo>
                <a:close/>
                <a:moveTo>
                  <a:pt x="12554" y="5600"/>
                </a:moveTo>
                <a:lnTo>
                  <a:pt x="12554" y="5600"/>
                </a:lnTo>
                <a:lnTo>
                  <a:pt x="12558" y="5604"/>
                </a:lnTo>
                <a:lnTo>
                  <a:pt x="12564" y="5610"/>
                </a:lnTo>
                <a:lnTo>
                  <a:pt x="12574" y="5614"/>
                </a:lnTo>
                <a:lnTo>
                  <a:pt x="12576" y="5616"/>
                </a:lnTo>
                <a:lnTo>
                  <a:pt x="12580" y="5614"/>
                </a:lnTo>
                <a:lnTo>
                  <a:pt x="12580" y="5612"/>
                </a:lnTo>
                <a:lnTo>
                  <a:pt x="12578" y="5610"/>
                </a:lnTo>
                <a:lnTo>
                  <a:pt x="12570" y="5602"/>
                </a:lnTo>
                <a:lnTo>
                  <a:pt x="12560" y="5598"/>
                </a:lnTo>
                <a:lnTo>
                  <a:pt x="12556" y="5598"/>
                </a:lnTo>
                <a:lnTo>
                  <a:pt x="12554" y="5600"/>
                </a:lnTo>
                <a:close/>
                <a:moveTo>
                  <a:pt x="12456" y="5426"/>
                </a:moveTo>
                <a:lnTo>
                  <a:pt x="12456" y="5426"/>
                </a:lnTo>
                <a:lnTo>
                  <a:pt x="12454" y="5426"/>
                </a:lnTo>
                <a:lnTo>
                  <a:pt x="12450" y="5428"/>
                </a:lnTo>
                <a:lnTo>
                  <a:pt x="12446" y="5434"/>
                </a:lnTo>
                <a:lnTo>
                  <a:pt x="12446" y="5442"/>
                </a:lnTo>
                <a:lnTo>
                  <a:pt x="12448" y="5444"/>
                </a:lnTo>
                <a:lnTo>
                  <a:pt x="12450" y="5444"/>
                </a:lnTo>
                <a:lnTo>
                  <a:pt x="12456" y="5442"/>
                </a:lnTo>
                <a:lnTo>
                  <a:pt x="12458" y="5444"/>
                </a:lnTo>
                <a:lnTo>
                  <a:pt x="12460" y="5448"/>
                </a:lnTo>
                <a:lnTo>
                  <a:pt x="12464" y="5454"/>
                </a:lnTo>
                <a:lnTo>
                  <a:pt x="12468" y="5454"/>
                </a:lnTo>
                <a:lnTo>
                  <a:pt x="12470" y="5452"/>
                </a:lnTo>
                <a:lnTo>
                  <a:pt x="12468" y="5446"/>
                </a:lnTo>
                <a:lnTo>
                  <a:pt x="12464" y="5440"/>
                </a:lnTo>
                <a:lnTo>
                  <a:pt x="12460" y="5436"/>
                </a:lnTo>
                <a:lnTo>
                  <a:pt x="12460" y="5432"/>
                </a:lnTo>
                <a:lnTo>
                  <a:pt x="12460" y="5428"/>
                </a:lnTo>
                <a:lnTo>
                  <a:pt x="12456" y="5426"/>
                </a:lnTo>
                <a:close/>
                <a:moveTo>
                  <a:pt x="12432" y="5420"/>
                </a:moveTo>
                <a:lnTo>
                  <a:pt x="12432" y="5420"/>
                </a:lnTo>
                <a:lnTo>
                  <a:pt x="12432" y="5426"/>
                </a:lnTo>
                <a:lnTo>
                  <a:pt x="12436" y="5432"/>
                </a:lnTo>
                <a:lnTo>
                  <a:pt x="12438" y="5434"/>
                </a:lnTo>
                <a:lnTo>
                  <a:pt x="12440" y="5434"/>
                </a:lnTo>
                <a:lnTo>
                  <a:pt x="12442" y="5432"/>
                </a:lnTo>
                <a:lnTo>
                  <a:pt x="12444" y="5428"/>
                </a:lnTo>
                <a:lnTo>
                  <a:pt x="12444" y="5426"/>
                </a:lnTo>
                <a:lnTo>
                  <a:pt x="12440" y="5420"/>
                </a:lnTo>
                <a:lnTo>
                  <a:pt x="12436" y="5418"/>
                </a:lnTo>
                <a:lnTo>
                  <a:pt x="12434" y="5418"/>
                </a:lnTo>
                <a:lnTo>
                  <a:pt x="12432" y="5420"/>
                </a:lnTo>
                <a:close/>
                <a:moveTo>
                  <a:pt x="12414" y="5408"/>
                </a:moveTo>
                <a:lnTo>
                  <a:pt x="12414" y="5408"/>
                </a:lnTo>
                <a:lnTo>
                  <a:pt x="12416" y="5412"/>
                </a:lnTo>
                <a:lnTo>
                  <a:pt x="12418" y="5418"/>
                </a:lnTo>
                <a:lnTo>
                  <a:pt x="12422" y="5420"/>
                </a:lnTo>
                <a:lnTo>
                  <a:pt x="12424" y="5420"/>
                </a:lnTo>
                <a:lnTo>
                  <a:pt x="12428" y="5418"/>
                </a:lnTo>
                <a:lnTo>
                  <a:pt x="12428" y="5416"/>
                </a:lnTo>
                <a:lnTo>
                  <a:pt x="12428" y="5414"/>
                </a:lnTo>
                <a:lnTo>
                  <a:pt x="12424" y="5408"/>
                </a:lnTo>
                <a:lnTo>
                  <a:pt x="12418" y="5406"/>
                </a:lnTo>
                <a:lnTo>
                  <a:pt x="12416" y="5406"/>
                </a:lnTo>
                <a:lnTo>
                  <a:pt x="12414" y="5408"/>
                </a:lnTo>
                <a:close/>
                <a:moveTo>
                  <a:pt x="12472" y="5456"/>
                </a:moveTo>
                <a:lnTo>
                  <a:pt x="12472" y="5456"/>
                </a:lnTo>
                <a:lnTo>
                  <a:pt x="12470" y="5460"/>
                </a:lnTo>
                <a:lnTo>
                  <a:pt x="12472" y="5464"/>
                </a:lnTo>
                <a:lnTo>
                  <a:pt x="12474" y="5464"/>
                </a:lnTo>
                <a:lnTo>
                  <a:pt x="12480" y="5464"/>
                </a:lnTo>
                <a:lnTo>
                  <a:pt x="12482" y="5462"/>
                </a:lnTo>
                <a:lnTo>
                  <a:pt x="12482" y="5460"/>
                </a:lnTo>
                <a:lnTo>
                  <a:pt x="12480" y="5456"/>
                </a:lnTo>
                <a:lnTo>
                  <a:pt x="12476" y="5454"/>
                </a:lnTo>
                <a:lnTo>
                  <a:pt x="12474" y="5454"/>
                </a:lnTo>
                <a:lnTo>
                  <a:pt x="12472" y="5456"/>
                </a:lnTo>
                <a:close/>
                <a:moveTo>
                  <a:pt x="12382" y="5382"/>
                </a:moveTo>
                <a:lnTo>
                  <a:pt x="12382" y="5382"/>
                </a:lnTo>
                <a:lnTo>
                  <a:pt x="12382" y="5384"/>
                </a:lnTo>
                <a:lnTo>
                  <a:pt x="12386" y="5386"/>
                </a:lnTo>
                <a:lnTo>
                  <a:pt x="12388" y="5386"/>
                </a:lnTo>
                <a:lnTo>
                  <a:pt x="12390" y="5384"/>
                </a:lnTo>
                <a:lnTo>
                  <a:pt x="12390" y="5380"/>
                </a:lnTo>
                <a:lnTo>
                  <a:pt x="12386" y="5378"/>
                </a:lnTo>
                <a:lnTo>
                  <a:pt x="12384" y="5378"/>
                </a:lnTo>
                <a:lnTo>
                  <a:pt x="12382" y="5382"/>
                </a:lnTo>
                <a:close/>
                <a:moveTo>
                  <a:pt x="12828" y="5768"/>
                </a:moveTo>
                <a:lnTo>
                  <a:pt x="12828" y="5768"/>
                </a:lnTo>
                <a:lnTo>
                  <a:pt x="12826" y="5762"/>
                </a:lnTo>
                <a:lnTo>
                  <a:pt x="12824" y="5758"/>
                </a:lnTo>
                <a:lnTo>
                  <a:pt x="12822" y="5756"/>
                </a:lnTo>
                <a:lnTo>
                  <a:pt x="12820" y="5754"/>
                </a:lnTo>
                <a:lnTo>
                  <a:pt x="12818" y="5756"/>
                </a:lnTo>
                <a:lnTo>
                  <a:pt x="12816" y="5758"/>
                </a:lnTo>
                <a:lnTo>
                  <a:pt x="12816" y="5762"/>
                </a:lnTo>
                <a:lnTo>
                  <a:pt x="12818" y="5766"/>
                </a:lnTo>
                <a:lnTo>
                  <a:pt x="12822" y="5776"/>
                </a:lnTo>
                <a:lnTo>
                  <a:pt x="12822" y="5780"/>
                </a:lnTo>
                <a:lnTo>
                  <a:pt x="12822" y="5786"/>
                </a:lnTo>
                <a:lnTo>
                  <a:pt x="12822" y="5792"/>
                </a:lnTo>
                <a:lnTo>
                  <a:pt x="12826" y="5800"/>
                </a:lnTo>
                <a:lnTo>
                  <a:pt x="12828" y="5804"/>
                </a:lnTo>
                <a:lnTo>
                  <a:pt x="12830" y="5806"/>
                </a:lnTo>
                <a:lnTo>
                  <a:pt x="12838" y="5804"/>
                </a:lnTo>
                <a:lnTo>
                  <a:pt x="12842" y="5802"/>
                </a:lnTo>
                <a:lnTo>
                  <a:pt x="12844" y="5800"/>
                </a:lnTo>
                <a:lnTo>
                  <a:pt x="12846" y="5798"/>
                </a:lnTo>
                <a:lnTo>
                  <a:pt x="12846" y="5794"/>
                </a:lnTo>
                <a:lnTo>
                  <a:pt x="12844" y="5786"/>
                </a:lnTo>
                <a:lnTo>
                  <a:pt x="12840" y="5776"/>
                </a:lnTo>
                <a:lnTo>
                  <a:pt x="12838" y="5772"/>
                </a:lnTo>
                <a:lnTo>
                  <a:pt x="12836" y="5770"/>
                </a:lnTo>
                <a:lnTo>
                  <a:pt x="12834" y="5774"/>
                </a:lnTo>
                <a:lnTo>
                  <a:pt x="12832" y="5776"/>
                </a:lnTo>
                <a:lnTo>
                  <a:pt x="12828" y="5768"/>
                </a:lnTo>
                <a:close/>
                <a:moveTo>
                  <a:pt x="12844" y="5822"/>
                </a:moveTo>
                <a:lnTo>
                  <a:pt x="12844" y="5822"/>
                </a:lnTo>
                <a:lnTo>
                  <a:pt x="12844" y="5828"/>
                </a:lnTo>
                <a:lnTo>
                  <a:pt x="12850" y="5832"/>
                </a:lnTo>
                <a:lnTo>
                  <a:pt x="12852" y="5834"/>
                </a:lnTo>
                <a:lnTo>
                  <a:pt x="12854" y="5836"/>
                </a:lnTo>
                <a:lnTo>
                  <a:pt x="12856" y="5842"/>
                </a:lnTo>
                <a:lnTo>
                  <a:pt x="12858" y="5848"/>
                </a:lnTo>
                <a:lnTo>
                  <a:pt x="12862" y="5848"/>
                </a:lnTo>
                <a:lnTo>
                  <a:pt x="12866" y="5848"/>
                </a:lnTo>
                <a:lnTo>
                  <a:pt x="12870" y="5844"/>
                </a:lnTo>
                <a:lnTo>
                  <a:pt x="12868" y="5840"/>
                </a:lnTo>
                <a:lnTo>
                  <a:pt x="12866" y="5834"/>
                </a:lnTo>
                <a:lnTo>
                  <a:pt x="12862" y="5828"/>
                </a:lnTo>
                <a:lnTo>
                  <a:pt x="12856" y="5822"/>
                </a:lnTo>
                <a:lnTo>
                  <a:pt x="12850" y="5820"/>
                </a:lnTo>
                <a:lnTo>
                  <a:pt x="12846" y="5820"/>
                </a:lnTo>
                <a:lnTo>
                  <a:pt x="12844" y="5822"/>
                </a:lnTo>
                <a:close/>
                <a:moveTo>
                  <a:pt x="12888" y="5902"/>
                </a:moveTo>
                <a:lnTo>
                  <a:pt x="12888" y="5902"/>
                </a:lnTo>
                <a:lnTo>
                  <a:pt x="12886" y="5906"/>
                </a:lnTo>
                <a:lnTo>
                  <a:pt x="12888" y="5910"/>
                </a:lnTo>
                <a:lnTo>
                  <a:pt x="12892" y="5912"/>
                </a:lnTo>
                <a:lnTo>
                  <a:pt x="12898" y="5912"/>
                </a:lnTo>
                <a:lnTo>
                  <a:pt x="12900" y="5912"/>
                </a:lnTo>
                <a:lnTo>
                  <a:pt x="12902" y="5910"/>
                </a:lnTo>
                <a:lnTo>
                  <a:pt x="12898" y="5904"/>
                </a:lnTo>
                <a:lnTo>
                  <a:pt x="12892" y="5900"/>
                </a:lnTo>
                <a:lnTo>
                  <a:pt x="12890" y="5898"/>
                </a:lnTo>
                <a:lnTo>
                  <a:pt x="12888" y="5902"/>
                </a:lnTo>
                <a:close/>
                <a:moveTo>
                  <a:pt x="12890" y="5864"/>
                </a:moveTo>
                <a:lnTo>
                  <a:pt x="12890" y="5864"/>
                </a:lnTo>
                <a:lnTo>
                  <a:pt x="12892" y="5862"/>
                </a:lnTo>
                <a:lnTo>
                  <a:pt x="12888" y="5854"/>
                </a:lnTo>
                <a:lnTo>
                  <a:pt x="12886" y="5852"/>
                </a:lnTo>
                <a:lnTo>
                  <a:pt x="12884" y="5852"/>
                </a:lnTo>
                <a:lnTo>
                  <a:pt x="12882" y="5856"/>
                </a:lnTo>
                <a:lnTo>
                  <a:pt x="12884" y="5860"/>
                </a:lnTo>
                <a:lnTo>
                  <a:pt x="12886" y="5862"/>
                </a:lnTo>
                <a:lnTo>
                  <a:pt x="12890" y="5864"/>
                </a:lnTo>
                <a:close/>
                <a:moveTo>
                  <a:pt x="12876" y="5836"/>
                </a:moveTo>
                <a:lnTo>
                  <a:pt x="12876" y="5836"/>
                </a:lnTo>
                <a:lnTo>
                  <a:pt x="12880" y="5840"/>
                </a:lnTo>
                <a:lnTo>
                  <a:pt x="12884" y="5840"/>
                </a:lnTo>
                <a:lnTo>
                  <a:pt x="12888" y="5838"/>
                </a:lnTo>
                <a:lnTo>
                  <a:pt x="12888" y="5832"/>
                </a:lnTo>
                <a:lnTo>
                  <a:pt x="12886" y="5830"/>
                </a:lnTo>
                <a:lnTo>
                  <a:pt x="12884" y="5828"/>
                </a:lnTo>
                <a:lnTo>
                  <a:pt x="12878" y="5828"/>
                </a:lnTo>
                <a:lnTo>
                  <a:pt x="12876" y="5832"/>
                </a:lnTo>
                <a:lnTo>
                  <a:pt x="12876" y="5834"/>
                </a:lnTo>
                <a:lnTo>
                  <a:pt x="12876" y="5836"/>
                </a:lnTo>
                <a:close/>
                <a:moveTo>
                  <a:pt x="12866" y="5796"/>
                </a:moveTo>
                <a:lnTo>
                  <a:pt x="12866" y="5796"/>
                </a:lnTo>
                <a:lnTo>
                  <a:pt x="12874" y="5792"/>
                </a:lnTo>
                <a:lnTo>
                  <a:pt x="12876" y="5790"/>
                </a:lnTo>
                <a:lnTo>
                  <a:pt x="12878" y="5788"/>
                </a:lnTo>
                <a:lnTo>
                  <a:pt x="12878" y="5786"/>
                </a:lnTo>
                <a:lnTo>
                  <a:pt x="12872" y="5786"/>
                </a:lnTo>
                <a:lnTo>
                  <a:pt x="12868" y="5788"/>
                </a:lnTo>
                <a:lnTo>
                  <a:pt x="12864" y="5792"/>
                </a:lnTo>
                <a:lnTo>
                  <a:pt x="12864" y="5794"/>
                </a:lnTo>
                <a:lnTo>
                  <a:pt x="12866" y="5796"/>
                </a:lnTo>
                <a:close/>
                <a:moveTo>
                  <a:pt x="12918" y="5954"/>
                </a:moveTo>
                <a:lnTo>
                  <a:pt x="12918" y="5954"/>
                </a:lnTo>
                <a:lnTo>
                  <a:pt x="12918" y="5956"/>
                </a:lnTo>
                <a:lnTo>
                  <a:pt x="12918" y="5960"/>
                </a:lnTo>
                <a:lnTo>
                  <a:pt x="12920" y="5966"/>
                </a:lnTo>
                <a:lnTo>
                  <a:pt x="12926" y="5970"/>
                </a:lnTo>
                <a:lnTo>
                  <a:pt x="12928" y="5970"/>
                </a:lnTo>
                <a:lnTo>
                  <a:pt x="12930" y="5970"/>
                </a:lnTo>
                <a:lnTo>
                  <a:pt x="12932" y="5968"/>
                </a:lnTo>
                <a:lnTo>
                  <a:pt x="12932" y="5964"/>
                </a:lnTo>
                <a:lnTo>
                  <a:pt x="12930" y="5956"/>
                </a:lnTo>
                <a:lnTo>
                  <a:pt x="12924" y="5952"/>
                </a:lnTo>
                <a:lnTo>
                  <a:pt x="12922" y="5952"/>
                </a:lnTo>
                <a:lnTo>
                  <a:pt x="12918" y="5954"/>
                </a:lnTo>
                <a:close/>
                <a:moveTo>
                  <a:pt x="12928" y="5988"/>
                </a:moveTo>
                <a:lnTo>
                  <a:pt x="12928" y="5988"/>
                </a:lnTo>
                <a:lnTo>
                  <a:pt x="12926" y="5990"/>
                </a:lnTo>
                <a:lnTo>
                  <a:pt x="12926" y="5992"/>
                </a:lnTo>
                <a:lnTo>
                  <a:pt x="12928" y="5998"/>
                </a:lnTo>
                <a:lnTo>
                  <a:pt x="12932" y="6004"/>
                </a:lnTo>
                <a:lnTo>
                  <a:pt x="12936" y="6006"/>
                </a:lnTo>
                <a:lnTo>
                  <a:pt x="12938" y="6004"/>
                </a:lnTo>
                <a:lnTo>
                  <a:pt x="12938" y="6000"/>
                </a:lnTo>
                <a:lnTo>
                  <a:pt x="12936" y="5994"/>
                </a:lnTo>
                <a:lnTo>
                  <a:pt x="12932" y="5988"/>
                </a:lnTo>
                <a:lnTo>
                  <a:pt x="12930" y="5986"/>
                </a:lnTo>
                <a:lnTo>
                  <a:pt x="12928" y="5988"/>
                </a:lnTo>
                <a:close/>
                <a:moveTo>
                  <a:pt x="12874" y="6102"/>
                </a:moveTo>
                <a:lnTo>
                  <a:pt x="12874" y="6102"/>
                </a:lnTo>
                <a:lnTo>
                  <a:pt x="12876" y="6104"/>
                </a:lnTo>
                <a:lnTo>
                  <a:pt x="12878" y="6106"/>
                </a:lnTo>
                <a:lnTo>
                  <a:pt x="12882" y="6104"/>
                </a:lnTo>
                <a:lnTo>
                  <a:pt x="12884" y="6100"/>
                </a:lnTo>
                <a:lnTo>
                  <a:pt x="12884" y="6096"/>
                </a:lnTo>
                <a:lnTo>
                  <a:pt x="12884" y="6092"/>
                </a:lnTo>
                <a:lnTo>
                  <a:pt x="12880" y="6090"/>
                </a:lnTo>
                <a:lnTo>
                  <a:pt x="12878" y="6088"/>
                </a:lnTo>
                <a:lnTo>
                  <a:pt x="12876" y="6088"/>
                </a:lnTo>
                <a:lnTo>
                  <a:pt x="12874" y="6088"/>
                </a:lnTo>
                <a:lnTo>
                  <a:pt x="12872" y="6094"/>
                </a:lnTo>
                <a:lnTo>
                  <a:pt x="12874" y="6102"/>
                </a:lnTo>
                <a:close/>
                <a:moveTo>
                  <a:pt x="12842" y="6076"/>
                </a:moveTo>
                <a:lnTo>
                  <a:pt x="12842" y="6076"/>
                </a:lnTo>
                <a:lnTo>
                  <a:pt x="12848" y="6078"/>
                </a:lnTo>
                <a:lnTo>
                  <a:pt x="12852" y="6078"/>
                </a:lnTo>
                <a:lnTo>
                  <a:pt x="12854" y="6078"/>
                </a:lnTo>
                <a:lnTo>
                  <a:pt x="12856" y="6076"/>
                </a:lnTo>
                <a:lnTo>
                  <a:pt x="12856" y="6070"/>
                </a:lnTo>
                <a:lnTo>
                  <a:pt x="12854" y="6062"/>
                </a:lnTo>
                <a:lnTo>
                  <a:pt x="12848" y="6058"/>
                </a:lnTo>
                <a:lnTo>
                  <a:pt x="12842" y="6056"/>
                </a:lnTo>
                <a:lnTo>
                  <a:pt x="12838" y="6058"/>
                </a:lnTo>
                <a:lnTo>
                  <a:pt x="12840" y="6060"/>
                </a:lnTo>
                <a:lnTo>
                  <a:pt x="12842" y="6062"/>
                </a:lnTo>
                <a:lnTo>
                  <a:pt x="12842" y="6064"/>
                </a:lnTo>
                <a:lnTo>
                  <a:pt x="12840" y="6068"/>
                </a:lnTo>
                <a:lnTo>
                  <a:pt x="12838" y="6072"/>
                </a:lnTo>
                <a:lnTo>
                  <a:pt x="12840" y="6074"/>
                </a:lnTo>
                <a:lnTo>
                  <a:pt x="12842" y="6076"/>
                </a:lnTo>
                <a:close/>
                <a:moveTo>
                  <a:pt x="12794" y="6104"/>
                </a:moveTo>
                <a:lnTo>
                  <a:pt x="12794" y="6104"/>
                </a:lnTo>
                <a:lnTo>
                  <a:pt x="12790" y="6100"/>
                </a:lnTo>
                <a:lnTo>
                  <a:pt x="12786" y="6098"/>
                </a:lnTo>
                <a:lnTo>
                  <a:pt x="12786" y="6100"/>
                </a:lnTo>
                <a:lnTo>
                  <a:pt x="12766" y="6082"/>
                </a:lnTo>
                <a:lnTo>
                  <a:pt x="12764" y="6076"/>
                </a:lnTo>
                <a:lnTo>
                  <a:pt x="12760" y="6070"/>
                </a:lnTo>
                <a:lnTo>
                  <a:pt x="12746" y="6058"/>
                </a:lnTo>
                <a:lnTo>
                  <a:pt x="12730" y="6046"/>
                </a:lnTo>
                <a:lnTo>
                  <a:pt x="12720" y="6038"/>
                </a:lnTo>
                <a:lnTo>
                  <a:pt x="12720" y="6044"/>
                </a:lnTo>
                <a:lnTo>
                  <a:pt x="12714" y="6036"/>
                </a:lnTo>
                <a:lnTo>
                  <a:pt x="12710" y="6032"/>
                </a:lnTo>
                <a:lnTo>
                  <a:pt x="12708" y="6032"/>
                </a:lnTo>
                <a:lnTo>
                  <a:pt x="12710" y="6040"/>
                </a:lnTo>
                <a:lnTo>
                  <a:pt x="12722" y="6060"/>
                </a:lnTo>
                <a:lnTo>
                  <a:pt x="12722" y="6064"/>
                </a:lnTo>
                <a:lnTo>
                  <a:pt x="12724" y="6064"/>
                </a:lnTo>
                <a:lnTo>
                  <a:pt x="12722" y="6066"/>
                </a:lnTo>
                <a:lnTo>
                  <a:pt x="12734" y="6076"/>
                </a:lnTo>
                <a:lnTo>
                  <a:pt x="12740" y="6080"/>
                </a:lnTo>
                <a:lnTo>
                  <a:pt x="12746" y="6094"/>
                </a:lnTo>
                <a:lnTo>
                  <a:pt x="12748" y="6092"/>
                </a:lnTo>
                <a:lnTo>
                  <a:pt x="12750" y="6098"/>
                </a:lnTo>
                <a:lnTo>
                  <a:pt x="12752" y="6098"/>
                </a:lnTo>
                <a:lnTo>
                  <a:pt x="12758" y="6104"/>
                </a:lnTo>
                <a:lnTo>
                  <a:pt x="12764" y="6108"/>
                </a:lnTo>
                <a:lnTo>
                  <a:pt x="12772" y="6114"/>
                </a:lnTo>
                <a:lnTo>
                  <a:pt x="12780" y="6120"/>
                </a:lnTo>
                <a:lnTo>
                  <a:pt x="12788" y="6126"/>
                </a:lnTo>
                <a:lnTo>
                  <a:pt x="12806" y="6136"/>
                </a:lnTo>
                <a:lnTo>
                  <a:pt x="12806" y="6140"/>
                </a:lnTo>
                <a:lnTo>
                  <a:pt x="12806" y="6142"/>
                </a:lnTo>
                <a:lnTo>
                  <a:pt x="12824" y="6138"/>
                </a:lnTo>
                <a:lnTo>
                  <a:pt x="12828" y="6136"/>
                </a:lnTo>
                <a:lnTo>
                  <a:pt x="12828" y="6134"/>
                </a:lnTo>
                <a:lnTo>
                  <a:pt x="12818" y="6126"/>
                </a:lnTo>
                <a:lnTo>
                  <a:pt x="12794" y="6104"/>
                </a:lnTo>
                <a:close/>
                <a:moveTo>
                  <a:pt x="10286" y="4978"/>
                </a:moveTo>
                <a:lnTo>
                  <a:pt x="10286" y="4978"/>
                </a:lnTo>
                <a:lnTo>
                  <a:pt x="10288" y="4980"/>
                </a:lnTo>
                <a:lnTo>
                  <a:pt x="10290" y="4980"/>
                </a:lnTo>
                <a:lnTo>
                  <a:pt x="10294" y="4978"/>
                </a:lnTo>
                <a:lnTo>
                  <a:pt x="10298" y="4976"/>
                </a:lnTo>
                <a:lnTo>
                  <a:pt x="10300" y="4974"/>
                </a:lnTo>
                <a:lnTo>
                  <a:pt x="10296" y="4972"/>
                </a:lnTo>
                <a:lnTo>
                  <a:pt x="10290" y="4972"/>
                </a:lnTo>
                <a:lnTo>
                  <a:pt x="10286" y="4974"/>
                </a:lnTo>
                <a:lnTo>
                  <a:pt x="10286" y="4976"/>
                </a:lnTo>
                <a:lnTo>
                  <a:pt x="10286" y="4978"/>
                </a:lnTo>
                <a:close/>
                <a:moveTo>
                  <a:pt x="10310" y="4974"/>
                </a:moveTo>
                <a:lnTo>
                  <a:pt x="10310" y="4974"/>
                </a:lnTo>
                <a:lnTo>
                  <a:pt x="10304" y="4978"/>
                </a:lnTo>
                <a:lnTo>
                  <a:pt x="10300" y="4982"/>
                </a:lnTo>
                <a:lnTo>
                  <a:pt x="10298" y="4984"/>
                </a:lnTo>
                <a:lnTo>
                  <a:pt x="10294" y="4986"/>
                </a:lnTo>
                <a:lnTo>
                  <a:pt x="10296" y="4990"/>
                </a:lnTo>
                <a:lnTo>
                  <a:pt x="10298" y="4990"/>
                </a:lnTo>
                <a:lnTo>
                  <a:pt x="10302" y="4990"/>
                </a:lnTo>
                <a:lnTo>
                  <a:pt x="10308" y="4996"/>
                </a:lnTo>
                <a:lnTo>
                  <a:pt x="10306" y="4996"/>
                </a:lnTo>
                <a:lnTo>
                  <a:pt x="10304" y="4996"/>
                </a:lnTo>
                <a:lnTo>
                  <a:pt x="10302" y="4998"/>
                </a:lnTo>
                <a:lnTo>
                  <a:pt x="10302" y="5000"/>
                </a:lnTo>
                <a:lnTo>
                  <a:pt x="10306" y="5004"/>
                </a:lnTo>
                <a:lnTo>
                  <a:pt x="10308" y="5004"/>
                </a:lnTo>
                <a:lnTo>
                  <a:pt x="10310" y="5002"/>
                </a:lnTo>
                <a:lnTo>
                  <a:pt x="10308" y="4998"/>
                </a:lnTo>
                <a:lnTo>
                  <a:pt x="10308" y="4996"/>
                </a:lnTo>
                <a:lnTo>
                  <a:pt x="10322" y="5008"/>
                </a:lnTo>
                <a:lnTo>
                  <a:pt x="10324" y="5006"/>
                </a:lnTo>
                <a:lnTo>
                  <a:pt x="10326" y="5002"/>
                </a:lnTo>
                <a:lnTo>
                  <a:pt x="10328" y="4996"/>
                </a:lnTo>
                <a:lnTo>
                  <a:pt x="10326" y="4988"/>
                </a:lnTo>
                <a:lnTo>
                  <a:pt x="10326" y="4982"/>
                </a:lnTo>
                <a:lnTo>
                  <a:pt x="10322" y="4976"/>
                </a:lnTo>
                <a:lnTo>
                  <a:pt x="10316" y="4972"/>
                </a:lnTo>
                <a:lnTo>
                  <a:pt x="10310" y="4974"/>
                </a:lnTo>
                <a:close/>
                <a:moveTo>
                  <a:pt x="8358" y="3706"/>
                </a:moveTo>
                <a:lnTo>
                  <a:pt x="8358" y="3706"/>
                </a:lnTo>
                <a:lnTo>
                  <a:pt x="8356" y="3708"/>
                </a:lnTo>
                <a:lnTo>
                  <a:pt x="8354" y="3710"/>
                </a:lnTo>
                <a:lnTo>
                  <a:pt x="8346" y="3714"/>
                </a:lnTo>
                <a:lnTo>
                  <a:pt x="8340" y="3718"/>
                </a:lnTo>
                <a:lnTo>
                  <a:pt x="8338" y="3720"/>
                </a:lnTo>
                <a:lnTo>
                  <a:pt x="8338" y="3722"/>
                </a:lnTo>
                <a:lnTo>
                  <a:pt x="8340" y="3722"/>
                </a:lnTo>
                <a:lnTo>
                  <a:pt x="8344" y="3722"/>
                </a:lnTo>
                <a:lnTo>
                  <a:pt x="8352" y="3720"/>
                </a:lnTo>
                <a:lnTo>
                  <a:pt x="8364" y="3712"/>
                </a:lnTo>
                <a:lnTo>
                  <a:pt x="8374" y="3704"/>
                </a:lnTo>
                <a:lnTo>
                  <a:pt x="8374" y="3702"/>
                </a:lnTo>
                <a:lnTo>
                  <a:pt x="8374" y="3700"/>
                </a:lnTo>
                <a:lnTo>
                  <a:pt x="8368" y="3700"/>
                </a:lnTo>
                <a:lnTo>
                  <a:pt x="8358" y="3706"/>
                </a:lnTo>
                <a:close/>
                <a:moveTo>
                  <a:pt x="8050" y="3552"/>
                </a:moveTo>
                <a:lnTo>
                  <a:pt x="8050" y="3552"/>
                </a:lnTo>
                <a:lnTo>
                  <a:pt x="8050" y="3556"/>
                </a:lnTo>
                <a:lnTo>
                  <a:pt x="8050" y="3562"/>
                </a:lnTo>
                <a:lnTo>
                  <a:pt x="8054" y="3566"/>
                </a:lnTo>
                <a:lnTo>
                  <a:pt x="8056" y="3566"/>
                </a:lnTo>
                <a:lnTo>
                  <a:pt x="8056" y="3562"/>
                </a:lnTo>
                <a:lnTo>
                  <a:pt x="8056" y="3556"/>
                </a:lnTo>
                <a:lnTo>
                  <a:pt x="8052" y="3552"/>
                </a:lnTo>
                <a:lnTo>
                  <a:pt x="8050" y="3552"/>
                </a:lnTo>
                <a:close/>
                <a:moveTo>
                  <a:pt x="7034" y="3210"/>
                </a:moveTo>
                <a:lnTo>
                  <a:pt x="7034" y="3210"/>
                </a:lnTo>
                <a:lnTo>
                  <a:pt x="7032" y="3208"/>
                </a:lnTo>
                <a:lnTo>
                  <a:pt x="7030" y="3210"/>
                </a:lnTo>
                <a:lnTo>
                  <a:pt x="7030" y="3214"/>
                </a:lnTo>
                <a:lnTo>
                  <a:pt x="7032" y="3220"/>
                </a:lnTo>
                <a:lnTo>
                  <a:pt x="7036" y="3222"/>
                </a:lnTo>
                <a:lnTo>
                  <a:pt x="7038" y="3220"/>
                </a:lnTo>
                <a:lnTo>
                  <a:pt x="7036" y="3214"/>
                </a:lnTo>
                <a:lnTo>
                  <a:pt x="7034" y="3210"/>
                </a:lnTo>
                <a:close/>
                <a:moveTo>
                  <a:pt x="7154" y="3110"/>
                </a:moveTo>
                <a:lnTo>
                  <a:pt x="7154" y="3110"/>
                </a:lnTo>
                <a:lnTo>
                  <a:pt x="7158" y="3108"/>
                </a:lnTo>
                <a:lnTo>
                  <a:pt x="7160" y="3104"/>
                </a:lnTo>
                <a:lnTo>
                  <a:pt x="7162" y="3100"/>
                </a:lnTo>
                <a:lnTo>
                  <a:pt x="7160" y="3094"/>
                </a:lnTo>
                <a:lnTo>
                  <a:pt x="7160" y="3090"/>
                </a:lnTo>
                <a:lnTo>
                  <a:pt x="7158" y="3088"/>
                </a:lnTo>
                <a:lnTo>
                  <a:pt x="7154" y="3086"/>
                </a:lnTo>
                <a:lnTo>
                  <a:pt x="7150" y="3088"/>
                </a:lnTo>
                <a:lnTo>
                  <a:pt x="7148" y="3090"/>
                </a:lnTo>
                <a:lnTo>
                  <a:pt x="7148" y="3092"/>
                </a:lnTo>
                <a:lnTo>
                  <a:pt x="7152" y="3096"/>
                </a:lnTo>
                <a:lnTo>
                  <a:pt x="7152" y="3100"/>
                </a:lnTo>
                <a:lnTo>
                  <a:pt x="7150" y="3106"/>
                </a:lnTo>
                <a:lnTo>
                  <a:pt x="7150" y="3110"/>
                </a:lnTo>
                <a:lnTo>
                  <a:pt x="7152" y="3112"/>
                </a:lnTo>
                <a:lnTo>
                  <a:pt x="7154" y="3110"/>
                </a:lnTo>
                <a:close/>
                <a:moveTo>
                  <a:pt x="7226" y="3234"/>
                </a:moveTo>
                <a:lnTo>
                  <a:pt x="7226" y="3234"/>
                </a:lnTo>
                <a:lnTo>
                  <a:pt x="7228" y="3234"/>
                </a:lnTo>
                <a:lnTo>
                  <a:pt x="7232" y="3232"/>
                </a:lnTo>
                <a:lnTo>
                  <a:pt x="7238" y="3222"/>
                </a:lnTo>
                <a:lnTo>
                  <a:pt x="7244" y="3210"/>
                </a:lnTo>
                <a:lnTo>
                  <a:pt x="7244" y="3206"/>
                </a:lnTo>
                <a:lnTo>
                  <a:pt x="7244" y="3204"/>
                </a:lnTo>
                <a:lnTo>
                  <a:pt x="7242" y="3204"/>
                </a:lnTo>
                <a:lnTo>
                  <a:pt x="7238" y="3204"/>
                </a:lnTo>
                <a:lnTo>
                  <a:pt x="7230" y="3208"/>
                </a:lnTo>
                <a:lnTo>
                  <a:pt x="7224" y="3214"/>
                </a:lnTo>
                <a:lnTo>
                  <a:pt x="7222" y="3218"/>
                </a:lnTo>
                <a:lnTo>
                  <a:pt x="7224" y="3220"/>
                </a:lnTo>
                <a:lnTo>
                  <a:pt x="7224" y="3224"/>
                </a:lnTo>
                <a:lnTo>
                  <a:pt x="7224" y="3226"/>
                </a:lnTo>
                <a:lnTo>
                  <a:pt x="7224" y="3230"/>
                </a:lnTo>
                <a:lnTo>
                  <a:pt x="7226" y="3234"/>
                </a:lnTo>
                <a:close/>
                <a:moveTo>
                  <a:pt x="7168" y="3044"/>
                </a:moveTo>
                <a:lnTo>
                  <a:pt x="7168" y="3044"/>
                </a:lnTo>
                <a:lnTo>
                  <a:pt x="7166" y="3042"/>
                </a:lnTo>
                <a:lnTo>
                  <a:pt x="7162" y="3044"/>
                </a:lnTo>
                <a:lnTo>
                  <a:pt x="7152" y="3048"/>
                </a:lnTo>
                <a:lnTo>
                  <a:pt x="7150" y="3050"/>
                </a:lnTo>
                <a:lnTo>
                  <a:pt x="7148" y="3052"/>
                </a:lnTo>
                <a:lnTo>
                  <a:pt x="7150" y="3056"/>
                </a:lnTo>
                <a:lnTo>
                  <a:pt x="7156" y="3060"/>
                </a:lnTo>
                <a:lnTo>
                  <a:pt x="7166" y="3064"/>
                </a:lnTo>
                <a:lnTo>
                  <a:pt x="7170" y="3066"/>
                </a:lnTo>
                <a:lnTo>
                  <a:pt x="7176" y="3064"/>
                </a:lnTo>
                <a:lnTo>
                  <a:pt x="7178" y="3062"/>
                </a:lnTo>
                <a:lnTo>
                  <a:pt x="7178" y="3060"/>
                </a:lnTo>
                <a:lnTo>
                  <a:pt x="7178" y="3058"/>
                </a:lnTo>
                <a:lnTo>
                  <a:pt x="7176" y="3054"/>
                </a:lnTo>
                <a:lnTo>
                  <a:pt x="7172" y="3050"/>
                </a:lnTo>
                <a:lnTo>
                  <a:pt x="7170" y="3048"/>
                </a:lnTo>
                <a:lnTo>
                  <a:pt x="7170" y="3046"/>
                </a:lnTo>
                <a:lnTo>
                  <a:pt x="7168" y="3044"/>
                </a:lnTo>
                <a:close/>
                <a:moveTo>
                  <a:pt x="7100" y="2966"/>
                </a:moveTo>
                <a:lnTo>
                  <a:pt x="7100" y="2966"/>
                </a:lnTo>
                <a:lnTo>
                  <a:pt x="7096" y="2968"/>
                </a:lnTo>
                <a:lnTo>
                  <a:pt x="7094" y="2970"/>
                </a:lnTo>
                <a:lnTo>
                  <a:pt x="7096" y="2974"/>
                </a:lnTo>
                <a:lnTo>
                  <a:pt x="7098" y="2976"/>
                </a:lnTo>
                <a:lnTo>
                  <a:pt x="7100" y="2978"/>
                </a:lnTo>
                <a:lnTo>
                  <a:pt x="7102" y="2976"/>
                </a:lnTo>
                <a:lnTo>
                  <a:pt x="7104" y="2972"/>
                </a:lnTo>
                <a:lnTo>
                  <a:pt x="7104" y="2968"/>
                </a:lnTo>
                <a:lnTo>
                  <a:pt x="7102" y="2966"/>
                </a:lnTo>
                <a:lnTo>
                  <a:pt x="7100" y="2966"/>
                </a:lnTo>
                <a:close/>
                <a:moveTo>
                  <a:pt x="6938" y="3124"/>
                </a:moveTo>
                <a:lnTo>
                  <a:pt x="6938" y="3124"/>
                </a:lnTo>
                <a:lnTo>
                  <a:pt x="6938" y="3126"/>
                </a:lnTo>
                <a:lnTo>
                  <a:pt x="6940" y="3132"/>
                </a:lnTo>
                <a:lnTo>
                  <a:pt x="6944" y="3136"/>
                </a:lnTo>
                <a:lnTo>
                  <a:pt x="6950" y="3136"/>
                </a:lnTo>
                <a:lnTo>
                  <a:pt x="6952" y="3136"/>
                </a:lnTo>
                <a:lnTo>
                  <a:pt x="6952" y="3134"/>
                </a:lnTo>
                <a:lnTo>
                  <a:pt x="6948" y="3128"/>
                </a:lnTo>
                <a:lnTo>
                  <a:pt x="6942" y="3124"/>
                </a:lnTo>
                <a:lnTo>
                  <a:pt x="6938" y="3124"/>
                </a:lnTo>
                <a:close/>
                <a:moveTo>
                  <a:pt x="7062" y="3248"/>
                </a:moveTo>
                <a:lnTo>
                  <a:pt x="7062" y="3248"/>
                </a:lnTo>
                <a:lnTo>
                  <a:pt x="7060" y="3252"/>
                </a:lnTo>
                <a:lnTo>
                  <a:pt x="7058" y="3252"/>
                </a:lnTo>
                <a:lnTo>
                  <a:pt x="7056" y="3256"/>
                </a:lnTo>
                <a:lnTo>
                  <a:pt x="7056" y="3264"/>
                </a:lnTo>
                <a:lnTo>
                  <a:pt x="7058" y="3268"/>
                </a:lnTo>
                <a:lnTo>
                  <a:pt x="7060" y="3270"/>
                </a:lnTo>
                <a:lnTo>
                  <a:pt x="7072" y="3270"/>
                </a:lnTo>
                <a:lnTo>
                  <a:pt x="7086" y="3272"/>
                </a:lnTo>
                <a:lnTo>
                  <a:pt x="7094" y="3274"/>
                </a:lnTo>
                <a:lnTo>
                  <a:pt x="7102" y="3278"/>
                </a:lnTo>
                <a:lnTo>
                  <a:pt x="7106" y="3282"/>
                </a:lnTo>
                <a:lnTo>
                  <a:pt x="7112" y="3284"/>
                </a:lnTo>
                <a:lnTo>
                  <a:pt x="7124" y="3284"/>
                </a:lnTo>
                <a:lnTo>
                  <a:pt x="7136" y="3282"/>
                </a:lnTo>
                <a:lnTo>
                  <a:pt x="7152" y="3280"/>
                </a:lnTo>
                <a:lnTo>
                  <a:pt x="7160" y="3280"/>
                </a:lnTo>
                <a:lnTo>
                  <a:pt x="7164" y="3278"/>
                </a:lnTo>
                <a:lnTo>
                  <a:pt x="7168" y="3274"/>
                </a:lnTo>
                <a:lnTo>
                  <a:pt x="7168" y="3272"/>
                </a:lnTo>
                <a:lnTo>
                  <a:pt x="7166" y="3270"/>
                </a:lnTo>
                <a:lnTo>
                  <a:pt x="7164" y="3268"/>
                </a:lnTo>
                <a:lnTo>
                  <a:pt x="7158" y="3268"/>
                </a:lnTo>
                <a:lnTo>
                  <a:pt x="7152" y="3272"/>
                </a:lnTo>
                <a:lnTo>
                  <a:pt x="7148" y="3274"/>
                </a:lnTo>
                <a:lnTo>
                  <a:pt x="7146" y="3274"/>
                </a:lnTo>
                <a:lnTo>
                  <a:pt x="7146" y="3270"/>
                </a:lnTo>
                <a:lnTo>
                  <a:pt x="7144" y="3266"/>
                </a:lnTo>
                <a:lnTo>
                  <a:pt x="7142" y="3264"/>
                </a:lnTo>
                <a:lnTo>
                  <a:pt x="7136" y="3264"/>
                </a:lnTo>
                <a:lnTo>
                  <a:pt x="7130" y="3264"/>
                </a:lnTo>
                <a:lnTo>
                  <a:pt x="7126" y="3264"/>
                </a:lnTo>
                <a:lnTo>
                  <a:pt x="7118" y="3262"/>
                </a:lnTo>
                <a:lnTo>
                  <a:pt x="7108" y="3260"/>
                </a:lnTo>
                <a:lnTo>
                  <a:pt x="7102" y="3260"/>
                </a:lnTo>
                <a:lnTo>
                  <a:pt x="7094" y="3260"/>
                </a:lnTo>
                <a:lnTo>
                  <a:pt x="7090" y="3260"/>
                </a:lnTo>
                <a:lnTo>
                  <a:pt x="7086" y="3260"/>
                </a:lnTo>
                <a:lnTo>
                  <a:pt x="7084" y="3256"/>
                </a:lnTo>
                <a:lnTo>
                  <a:pt x="7080" y="3250"/>
                </a:lnTo>
                <a:lnTo>
                  <a:pt x="7078" y="3250"/>
                </a:lnTo>
                <a:lnTo>
                  <a:pt x="7076" y="3252"/>
                </a:lnTo>
                <a:lnTo>
                  <a:pt x="7074" y="3252"/>
                </a:lnTo>
                <a:lnTo>
                  <a:pt x="7072" y="3252"/>
                </a:lnTo>
                <a:lnTo>
                  <a:pt x="7068" y="3248"/>
                </a:lnTo>
                <a:lnTo>
                  <a:pt x="7064" y="3246"/>
                </a:lnTo>
                <a:lnTo>
                  <a:pt x="7062" y="3248"/>
                </a:lnTo>
                <a:close/>
                <a:moveTo>
                  <a:pt x="6928" y="3106"/>
                </a:moveTo>
                <a:lnTo>
                  <a:pt x="6928" y="3106"/>
                </a:lnTo>
                <a:lnTo>
                  <a:pt x="6928" y="3110"/>
                </a:lnTo>
                <a:lnTo>
                  <a:pt x="6932" y="3112"/>
                </a:lnTo>
                <a:lnTo>
                  <a:pt x="6936" y="3112"/>
                </a:lnTo>
                <a:lnTo>
                  <a:pt x="6940" y="3114"/>
                </a:lnTo>
                <a:lnTo>
                  <a:pt x="6944" y="3116"/>
                </a:lnTo>
                <a:lnTo>
                  <a:pt x="6944" y="3114"/>
                </a:lnTo>
                <a:lnTo>
                  <a:pt x="6944" y="3112"/>
                </a:lnTo>
                <a:lnTo>
                  <a:pt x="6942" y="3108"/>
                </a:lnTo>
                <a:lnTo>
                  <a:pt x="6938" y="3104"/>
                </a:lnTo>
                <a:lnTo>
                  <a:pt x="6936" y="3098"/>
                </a:lnTo>
                <a:lnTo>
                  <a:pt x="6936" y="3096"/>
                </a:lnTo>
                <a:lnTo>
                  <a:pt x="6934" y="3098"/>
                </a:lnTo>
                <a:lnTo>
                  <a:pt x="6932" y="3100"/>
                </a:lnTo>
                <a:lnTo>
                  <a:pt x="6930" y="3100"/>
                </a:lnTo>
                <a:lnTo>
                  <a:pt x="6928" y="3102"/>
                </a:lnTo>
                <a:lnTo>
                  <a:pt x="6928" y="3106"/>
                </a:lnTo>
                <a:close/>
                <a:moveTo>
                  <a:pt x="7092" y="3110"/>
                </a:moveTo>
                <a:lnTo>
                  <a:pt x="7092" y="3110"/>
                </a:lnTo>
                <a:lnTo>
                  <a:pt x="7086" y="3106"/>
                </a:lnTo>
                <a:lnTo>
                  <a:pt x="7084" y="3102"/>
                </a:lnTo>
                <a:lnTo>
                  <a:pt x="7080" y="3086"/>
                </a:lnTo>
                <a:lnTo>
                  <a:pt x="7080" y="3084"/>
                </a:lnTo>
                <a:lnTo>
                  <a:pt x="7078" y="3082"/>
                </a:lnTo>
                <a:lnTo>
                  <a:pt x="7072" y="3080"/>
                </a:lnTo>
                <a:lnTo>
                  <a:pt x="7064" y="3078"/>
                </a:lnTo>
                <a:lnTo>
                  <a:pt x="7058" y="3074"/>
                </a:lnTo>
                <a:lnTo>
                  <a:pt x="7050" y="3068"/>
                </a:lnTo>
                <a:lnTo>
                  <a:pt x="7048" y="3066"/>
                </a:lnTo>
                <a:lnTo>
                  <a:pt x="7044" y="3066"/>
                </a:lnTo>
                <a:lnTo>
                  <a:pt x="7036" y="3066"/>
                </a:lnTo>
                <a:lnTo>
                  <a:pt x="7030" y="3070"/>
                </a:lnTo>
                <a:lnTo>
                  <a:pt x="7028" y="3072"/>
                </a:lnTo>
                <a:lnTo>
                  <a:pt x="7038" y="3074"/>
                </a:lnTo>
                <a:lnTo>
                  <a:pt x="7052" y="3082"/>
                </a:lnTo>
                <a:lnTo>
                  <a:pt x="7058" y="3088"/>
                </a:lnTo>
                <a:lnTo>
                  <a:pt x="7060" y="3092"/>
                </a:lnTo>
                <a:lnTo>
                  <a:pt x="7062" y="3096"/>
                </a:lnTo>
                <a:lnTo>
                  <a:pt x="7068" y="3098"/>
                </a:lnTo>
                <a:lnTo>
                  <a:pt x="7072" y="3098"/>
                </a:lnTo>
                <a:lnTo>
                  <a:pt x="7076" y="3100"/>
                </a:lnTo>
                <a:lnTo>
                  <a:pt x="7082" y="3108"/>
                </a:lnTo>
                <a:lnTo>
                  <a:pt x="7086" y="3116"/>
                </a:lnTo>
                <a:lnTo>
                  <a:pt x="7092" y="3122"/>
                </a:lnTo>
                <a:lnTo>
                  <a:pt x="7096" y="3122"/>
                </a:lnTo>
                <a:lnTo>
                  <a:pt x="7098" y="3118"/>
                </a:lnTo>
                <a:lnTo>
                  <a:pt x="7096" y="3114"/>
                </a:lnTo>
                <a:lnTo>
                  <a:pt x="7092" y="3110"/>
                </a:lnTo>
                <a:close/>
                <a:moveTo>
                  <a:pt x="7132" y="3176"/>
                </a:moveTo>
                <a:lnTo>
                  <a:pt x="7132" y="3176"/>
                </a:lnTo>
                <a:lnTo>
                  <a:pt x="7136" y="3178"/>
                </a:lnTo>
                <a:lnTo>
                  <a:pt x="7136" y="3176"/>
                </a:lnTo>
                <a:lnTo>
                  <a:pt x="7138" y="3172"/>
                </a:lnTo>
                <a:lnTo>
                  <a:pt x="7138" y="3166"/>
                </a:lnTo>
                <a:lnTo>
                  <a:pt x="7136" y="3164"/>
                </a:lnTo>
                <a:lnTo>
                  <a:pt x="7134" y="3164"/>
                </a:lnTo>
                <a:lnTo>
                  <a:pt x="7130" y="3166"/>
                </a:lnTo>
                <a:lnTo>
                  <a:pt x="7128" y="3170"/>
                </a:lnTo>
                <a:lnTo>
                  <a:pt x="7130" y="3174"/>
                </a:lnTo>
                <a:lnTo>
                  <a:pt x="7132" y="3176"/>
                </a:lnTo>
                <a:close/>
                <a:moveTo>
                  <a:pt x="7202" y="3244"/>
                </a:moveTo>
                <a:lnTo>
                  <a:pt x="7202" y="3244"/>
                </a:lnTo>
                <a:lnTo>
                  <a:pt x="7200" y="3242"/>
                </a:lnTo>
                <a:lnTo>
                  <a:pt x="7198" y="3248"/>
                </a:lnTo>
                <a:lnTo>
                  <a:pt x="7198" y="3256"/>
                </a:lnTo>
                <a:lnTo>
                  <a:pt x="7200" y="3258"/>
                </a:lnTo>
                <a:lnTo>
                  <a:pt x="7202" y="3258"/>
                </a:lnTo>
                <a:lnTo>
                  <a:pt x="7206" y="3258"/>
                </a:lnTo>
                <a:lnTo>
                  <a:pt x="7206" y="3254"/>
                </a:lnTo>
                <a:lnTo>
                  <a:pt x="7202" y="3244"/>
                </a:lnTo>
                <a:close/>
                <a:moveTo>
                  <a:pt x="6898" y="3024"/>
                </a:moveTo>
                <a:lnTo>
                  <a:pt x="6898" y="3024"/>
                </a:lnTo>
                <a:lnTo>
                  <a:pt x="6898" y="3028"/>
                </a:lnTo>
                <a:lnTo>
                  <a:pt x="6902" y="3034"/>
                </a:lnTo>
                <a:lnTo>
                  <a:pt x="6908" y="3040"/>
                </a:lnTo>
                <a:lnTo>
                  <a:pt x="6914" y="3044"/>
                </a:lnTo>
                <a:lnTo>
                  <a:pt x="6916" y="3042"/>
                </a:lnTo>
                <a:lnTo>
                  <a:pt x="6912" y="3036"/>
                </a:lnTo>
                <a:lnTo>
                  <a:pt x="6908" y="3030"/>
                </a:lnTo>
                <a:lnTo>
                  <a:pt x="6906" y="3026"/>
                </a:lnTo>
                <a:lnTo>
                  <a:pt x="6906" y="3022"/>
                </a:lnTo>
                <a:lnTo>
                  <a:pt x="6904" y="3020"/>
                </a:lnTo>
                <a:lnTo>
                  <a:pt x="6900" y="3020"/>
                </a:lnTo>
                <a:lnTo>
                  <a:pt x="6898" y="3024"/>
                </a:lnTo>
                <a:close/>
                <a:moveTo>
                  <a:pt x="7128" y="3010"/>
                </a:moveTo>
                <a:lnTo>
                  <a:pt x="7128" y="3010"/>
                </a:lnTo>
                <a:lnTo>
                  <a:pt x="7124" y="3010"/>
                </a:lnTo>
                <a:lnTo>
                  <a:pt x="7120" y="3008"/>
                </a:lnTo>
                <a:lnTo>
                  <a:pt x="7116" y="3010"/>
                </a:lnTo>
                <a:lnTo>
                  <a:pt x="7116" y="3012"/>
                </a:lnTo>
                <a:lnTo>
                  <a:pt x="7114" y="3016"/>
                </a:lnTo>
                <a:lnTo>
                  <a:pt x="7114" y="3018"/>
                </a:lnTo>
                <a:lnTo>
                  <a:pt x="7116" y="3020"/>
                </a:lnTo>
                <a:lnTo>
                  <a:pt x="7118" y="3020"/>
                </a:lnTo>
                <a:lnTo>
                  <a:pt x="7122" y="3018"/>
                </a:lnTo>
                <a:lnTo>
                  <a:pt x="7122" y="3016"/>
                </a:lnTo>
                <a:lnTo>
                  <a:pt x="7124" y="3016"/>
                </a:lnTo>
                <a:lnTo>
                  <a:pt x="7126" y="3018"/>
                </a:lnTo>
                <a:lnTo>
                  <a:pt x="7128" y="3020"/>
                </a:lnTo>
                <a:lnTo>
                  <a:pt x="7132" y="3010"/>
                </a:lnTo>
                <a:lnTo>
                  <a:pt x="7132" y="3008"/>
                </a:lnTo>
                <a:lnTo>
                  <a:pt x="7128" y="3010"/>
                </a:lnTo>
                <a:close/>
                <a:moveTo>
                  <a:pt x="7142" y="3002"/>
                </a:moveTo>
                <a:lnTo>
                  <a:pt x="7142" y="3002"/>
                </a:lnTo>
                <a:lnTo>
                  <a:pt x="7142" y="3004"/>
                </a:lnTo>
                <a:lnTo>
                  <a:pt x="7144" y="3004"/>
                </a:lnTo>
                <a:lnTo>
                  <a:pt x="7154" y="3002"/>
                </a:lnTo>
                <a:lnTo>
                  <a:pt x="7156" y="3000"/>
                </a:lnTo>
                <a:lnTo>
                  <a:pt x="7152" y="2996"/>
                </a:lnTo>
                <a:lnTo>
                  <a:pt x="7146" y="2996"/>
                </a:lnTo>
                <a:lnTo>
                  <a:pt x="7144" y="2998"/>
                </a:lnTo>
                <a:lnTo>
                  <a:pt x="7142" y="3002"/>
                </a:lnTo>
                <a:close/>
                <a:moveTo>
                  <a:pt x="7120" y="3174"/>
                </a:moveTo>
                <a:lnTo>
                  <a:pt x="7120" y="3174"/>
                </a:lnTo>
                <a:lnTo>
                  <a:pt x="7122" y="3174"/>
                </a:lnTo>
                <a:lnTo>
                  <a:pt x="7124" y="3172"/>
                </a:lnTo>
                <a:lnTo>
                  <a:pt x="7126" y="3168"/>
                </a:lnTo>
                <a:lnTo>
                  <a:pt x="7124" y="3166"/>
                </a:lnTo>
                <a:lnTo>
                  <a:pt x="7122" y="3166"/>
                </a:lnTo>
                <a:lnTo>
                  <a:pt x="7118" y="3168"/>
                </a:lnTo>
                <a:lnTo>
                  <a:pt x="7118" y="3170"/>
                </a:lnTo>
                <a:lnTo>
                  <a:pt x="7120" y="3174"/>
                </a:lnTo>
                <a:close/>
                <a:moveTo>
                  <a:pt x="7094" y="3190"/>
                </a:moveTo>
                <a:lnTo>
                  <a:pt x="7094" y="3190"/>
                </a:lnTo>
                <a:lnTo>
                  <a:pt x="7096" y="3188"/>
                </a:lnTo>
                <a:lnTo>
                  <a:pt x="7094" y="3186"/>
                </a:lnTo>
                <a:lnTo>
                  <a:pt x="7092" y="3186"/>
                </a:lnTo>
                <a:lnTo>
                  <a:pt x="7088" y="3188"/>
                </a:lnTo>
                <a:lnTo>
                  <a:pt x="7086" y="3188"/>
                </a:lnTo>
                <a:lnTo>
                  <a:pt x="7084" y="3192"/>
                </a:lnTo>
                <a:lnTo>
                  <a:pt x="7086" y="3194"/>
                </a:lnTo>
                <a:lnTo>
                  <a:pt x="7090" y="3194"/>
                </a:lnTo>
                <a:lnTo>
                  <a:pt x="7094" y="3190"/>
                </a:lnTo>
                <a:close/>
                <a:moveTo>
                  <a:pt x="7086" y="3144"/>
                </a:moveTo>
                <a:lnTo>
                  <a:pt x="7086" y="3144"/>
                </a:lnTo>
                <a:lnTo>
                  <a:pt x="7088" y="3144"/>
                </a:lnTo>
                <a:lnTo>
                  <a:pt x="7090" y="3142"/>
                </a:lnTo>
                <a:lnTo>
                  <a:pt x="7090" y="3138"/>
                </a:lnTo>
                <a:lnTo>
                  <a:pt x="7090" y="3136"/>
                </a:lnTo>
                <a:lnTo>
                  <a:pt x="7088" y="3136"/>
                </a:lnTo>
                <a:lnTo>
                  <a:pt x="7086" y="3138"/>
                </a:lnTo>
                <a:lnTo>
                  <a:pt x="7084" y="3142"/>
                </a:lnTo>
                <a:lnTo>
                  <a:pt x="7086" y="3144"/>
                </a:lnTo>
                <a:close/>
                <a:moveTo>
                  <a:pt x="7090" y="3156"/>
                </a:moveTo>
                <a:lnTo>
                  <a:pt x="7090" y="3156"/>
                </a:lnTo>
                <a:lnTo>
                  <a:pt x="7094" y="3156"/>
                </a:lnTo>
                <a:lnTo>
                  <a:pt x="7092" y="3150"/>
                </a:lnTo>
                <a:lnTo>
                  <a:pt x="7090" y="3150"/>
                </a:lnTo>
                <a:lnTo>
                  <a:pt x="7088" y="3152"/>
                </a:lnTo>
                <a:lnTo>
                  <a:pt x="7088" y="3156"/>
                </a:lnTo>
                <a:lnTo>
                  <a:pt x="7090" y="3156"/>
                </a:lnTo>
                <a:close/>
                <a:moveTo>
                  <a:pt x="7170" y="3136"/>
                </a:moveTo>
                <a:lnTo>
                  <a:pt x="7170" y="3136"/>
                </a:lnTo>
                <a:lnTo>
                  <a:pt x="7168" y="3136"/>
                </a:lnTo>
                <a:lnTo>
                  <a:pt x="7162" y="3136"/>
                </a:lnTo>
                <a:lnTo>
                  <a:pt x="7156" y="3140"/>
                </a:lnTo>
                <a:lnTo>
                  <a:pt x="7154" y="3144"/>
                </a:lnTo>
                <a:lnTo>
                  <a:pt x="7156" y="3146"/>
                </a:lnTo>
                <a:lnTo>
                  <a:pt x="7162" y="3144"/>
                </a:lnTo>
                <a:lnTo>
                  <a:pt x="7166" y="3140"/>
                </a:lnTo>
                <a:lnTo>
                  <a:pt x="7170" y="3136"/>
                </a:lnTo>
                <a:close/>
                <a:moveTo>
                  <a:pt x="6936" y="3086"/>
                </a:moveTo>
                <a:lnTo>
                  <a:pt x="6936" y="3086"/>
                </a:lnTo>
                <a:lnTo>
                  <a:pt x="6938" y="3086"/>
                </a:lnTo>
                <a:lnTo>
                  <a:pt x="6940" y="3084"/>
                </a:lnTo>
                <a:lnTo>
                  <a:pt x="6940" y="3080"/>
                </a:lnTo>
                <a:lnTo>
                  <a:pt x="6940" y="3076"/>
                </a:lnTo>
                <a:lnTo>
                  <a:pt x="6938" y="3076"/>
                </a:lnTo>
                <a:lnTo>
                  <a:pt x="6936" y="3076"/>
                </a:lnTo>
                <a:lnTo>
                  <a:pt x="6934" y="3080"/>
                </a:lnTo>
                <a:lnTo>
                  <a:pt x="6932" y="3084"/>
                </a:lnTo>
                <a:lnTo>
                  <a:pt x="6934" y="3086"/>
                </a:lnTo>
                <a:lnTo>
                  <a:pt x="6936" y="3086"/>
                </a:lnTo>
                <a:close/>
                <a:moveTo>
                  <a:pt x="7094" y="3066"/>
                </a:moveTo>
                <a:lnTo>
                  <a:pt x="7094" y="3066"/>
                </a:lnTo>
                <a:lnTo>
                  <a:pt x="7094" y="3072"/>
                </a:lnTo>
                <a:lnTo>
                  <a:pt x="7096" y="3076"/>
                </a:lnTo>
                <a:lnTo>
                  <a:pt x="7100" y="3078"/>
                </a:lnTo>
                <a:lnTo>
                  <a:pt x="7102" y="3076"/>
                </a:lnTo>
                <a:lnTo>
                  <a:pt x="7102" y="3074"/>
                </a:lnTo>
                <a:lnTo>
                  <a:pt x="7098" y="3070"/>
                </a:lnTo>
                <a:lnTo>
                  <a:pt x="7096" y="3066"/>
                </a:lnTo>
                <a:lnTo>
                  <a:pt x="7094" y="3064"/>
                </a:lnTo>
                <a:lnTo>
                  <a:pt x="7094" y="3066"/>
                </a:lnTo>
                <a:close/>
                <a:moveTo>
                  <a:pt x="7102" y="3120"/>
                </a:moveTo>
                <a:lnTo>
                  <a:pt x="7102" y="3120"/>
                </a:lnTo>
                <a:lnTo>
                  <a:pt x="7102" y="3124"/>
                </a:lnTo>
                <a:lnTo>
                  <a:pt x="7106" y="3128"/>
                </a:lnTo>
                <a:lnTo>
                  <a:pt x="7116" y="3140"/>
                </a:lnTo>
                <a:lnTo>
                  <a:pt x="7120" y="3144"/>
                </a:lnTo>
                <a:lnTo>
                  <a:pt x="7122" y="3146"/>
                </a:lnTo>
                <a:lnTo>
                  <a:pt x="7124" y="3142"/>
                </a:lnTo>
                <a:lnTo>
                  <a:pt x="7120" y="3138"/>
                </a:lnTo>
                <a:lnTo>
                  <a:pt x="7116" y="3132"/>
                </a:lnTo>
                <a:lnTo>
                  <a:pt x="7110" y="3124"/>
                </a:lnTo>
                <a:lnTo>
                  <a:pt x="7106" y="3120"/>
                </a:lnTo>
                <a:lnTo>
                  <a:pt x="7104" y="3120"/>
                </a:lnTo>
                <a:lnTo>
                  <a:pt x="7102" y="3120"/>
                </a:lnTo>
                <a:close/>
                <a:moveTo>
                  <a:pt x="11690" y="3124"/>
                </a:moveTo>
                <a:lnTo>
                  <a:pt x="11690" y="3124"/>
                </a:lnTo>
                <a:lnTo>
                  <a:pt x="11694" y="3116"/>
                </a:lnTo>
                <a:lnTo>
                  <a:pt x="11694" y="3108"/>
                </a:lnTo>
                <a:lnTo>
                  <a:pt x="11694" y="3106"/>
                </a:lnTo>
                <a:lnTo>
                  <a:pt x="11692" y="3104"/>
                </a:lnTo>
                <a:lnTo>
                  <a:pt x="11688" y="3106"/>
                </a:lnTo>
                <a:lnTo>
                  <a:pt x="11684" y="3110"/>
                </a:lnTo>
                <a:lnTo>
                  <a:pt x="11682" y="3114"/>
                </a:lnTo>
                <a:lnTo>
                  <a:pt x="11680" y="3118"/>
                </a:lnTo>
                <a:lnTo>
                  <a:pt x="11680" y="3122"/>
                </a:lnTo>
                <a:lnTo>
                  <a:pt x="11682" y="3124"/>
                </a:lnTo>
                <a:lnTo>
                  <a:pt x="11684" y="3126"/>
                </a:lnTo>
                <a:lnTo>
                  <a:pt x="11686" y="3126"/>
                </a:lnTo>
                <a:lnTo>
                  <a:pt x="11688" y="3126"/>
                </a:lnTo>
                <a:lnTo>
                  <a:pt x="11690" y="3124"/>
                </a:lnTo>
                <a:close/>
                <a:moveTo>
                  <a:pt x="11438" y="3278"/>
                </a:moveTo>
                <a:lnTo>
                  <a:pt x="11438" y="3278"/>
                </a:lnTo>
                <a:lnTo>
                  <a:pt x="11430" y="3286"/>
                </a:lnTo>
                <a:lnTo>
                  <a:pt x="11426" y="3292"/>
                </a:lnTo>
                <a:lnTo>
                  <a:pt x="11418" y="3294"/>
                </a:lnTo>
                <a:lnTo>
                  <a:pt x="11412" y="3296"/>
                </a:lnTo>
                <a:lnTo>
                  <a:pt x="11406" y="3306"/>
                </a:lnTo>
                <a:lnTo>
                  <a:pt x="11402" y="3310"/>
                </a:lnTo>
                <a:lnTo>
                  <a:pt x="11398" y="3314"/>
                </a:lnTo>
                <a:lnTo>
                  <a:pt x="11392" y="3314"/>
                </a:lnTo>
                <a:lnTo>
                  <a:pt x="11388" y="3314"/>
                </a:lnTo>
                <a:lnTo>
                  <a:pt x="11386" y="3316"/>
                </a:lnTo>
                <a:lnTo>
                  <a:pt x="11384" y="3320"/>
                </a:lnTo>
                <a:lnTo>
                  <a:pt x="11384" y="3326"/>
                </a:lnTo>
                <a:lnTo>
                  <a:pt x="11384" y="3332"/>
                </a:lnTo>
                <a:lnTo>
                  <a:pt x="11388" y="3336"/>
                </a:lnTo>
                <a:lnTo>
                  <a:pt x="11392" y="3336"/>
                </a:lnTo>
                <a:lnTo>
                  <a:pt x="11398" y="3336"/>
                </a:lnTo>
                <a:lnTo>
                  <a:pt x="11410" y="3334"/>
                </a:lnTo>
                <a:lnTo>
                  <a:pt x="11418" y="3334"/>
                </a:lnTo>
                <a:lnTo>
                  <a:pt x="11424" y="3336"/>
                </a:lnTo>
                <a:lnTo>
                  <a:pt x="11430" y="3340"/>
                </a:lnTo>
                <a:lnTo>
                  <a:pt x="11434" y="3338"/>
                </a:lnTo>
                <a:lnTo>
                  <a:pt x="11434" y="3336"/>
                </a:lnTo>
                <a:lnTo>
                  <a:pt x="11434" y="3332"/>
                </a:lnTo>
                <a:lnTo>
                  <a:pt x="11434" y="3324"/>
                </a:lnTo>
                <a:lnTo>
                  <a:pt x="11436" y="3320"/>
                </a:lnTo>
                <a:lnTo>
                  <a:pt x="11440" y="3316"/>
                </a:lnTo>
                <a:lnTo>
                  <a:pt x="11444" y="3314"/>
                </a:lnTo>
                <a:lnTo>
                  <a:pt x="11448" y="3316"/>
                </a:lnTo>
                <a:lnTo>
                  <a:pt x="11450" y="3320"/>
                </a:lnTo>
                <a:lnTo>
                  <a:pt x="11460" y="3320"/>
                </a:lnTo>
                <a:lnTo>
                  <a:pt x="11484" y="3314"/>
                </a:lnTo>
                <a:lnTo>
                  <a:pt x="11510" y="3306"/>
                </a:lnTo>
                <a:lnTo>
                  <a:pt x="11514" y="3304"/>
                </a:lnTo>
                <a:lnTo>
                  <a:pt x="11518" y="3302"/>
                </a:lnTo>
                <a:lnTo>
                  <a:pt x="11520" y="3296"/>
                </a:lnTo>
                <a:lnTo>
                  <a:pt x="11522" y="3294"/>
                </a:lnTo>
                <a:lnTo>
                  <a:pt x="11524" y="3294"/>
                </a:lnTo>
                <a:lnTo>
                  <a:pt x="11536" y="3298"/>
                </a:lnTo>
                <a:lnTo>
                  <a:pt x="11544" y="3300"/>
                </a:lnTo>
                <a:lnTo>
                  <a:pt x="11550" y="3300"/>
                </a:lnTo>
                <a:lnTo>
                  <a:pt x="11560" y="3298"/>
                </a:lnTo>
                <a:lnTo>
                  <a:pt x="11564" y="3296"/>
                </a:lnTo>
                <a:lnTo>
                  <a:pt x="11566" y="3302"/>
                </a:lnTo>
                <a:lnTo>
                  <a:pt x="11566" y="3306"/>
                </a:lnTo>
                <a:lnTo>
                  <a:pt x="11564" y="3308"/>
                </a:lnTo>
                <a:lnTo>
                  <a:pt x="11560" y="3314"/>
                </a:lnTo>
                <a:lnTo>
                  <a:pt x="11556" y="3318"/>
                </a:lnTo>
                <a:lnTo>
                  <a:pt x="11554" y="3320"/>
                </a:lnTo>
                <a:lnTo>
                  <a:pt x="11554" y="3324"/>
                </a:lnTo>
                <a:lnTo>
                  <a:pt x="11554" y="3330"/>
                </a:lnTo>
                <a:lnTo>
                  <a:pt x="11552" y="3336"/>
                </a:lnTo>
                <a:lnTo>
                  <a:pt x="11552" y="3340"/>
                </a:lnTo>
                <a:lnTo>
                  <a:pt x="11554" y="3342"/>
                </a:lnTo>
                <a:lnTo>
                  <a:pt x="11556" y="3346"/>
                </a:lnTo>
                <a:lnTo>
                  <a:pt x="11562" y="3348"/>
                </a:lnTo>
                <a:lnTo>
                  <a:pt x="11562" y="3352"/>
                </a:lnTo>
                <a:lnTo>
                  <a:pt x="11564" y="3356"/>
                </a:lnTo>
                <a:lnTo>
                  <a:pt x="11574" y="3362"/>
                </a:lnTo>
                <a:lnTo>
                  <a:pt x="11572" y="3364"/>
                </a:lnTo>
                <a:lnTo>
                  <a:pt x="11576" y="3366"/>
                </a:lnTo>
                <a:lnTo>
                  <a:pt x="11580" y="3364"/>
                </a:lnTo>
                <a:lnTo>
                  <a:pt x="11584" y="3360"/>
                </a:lnTo>
                <a:lnTo>
                  <a:pt x="11588" y="3354"/>
                </a:lnTo>
                <a:lnTo>
                  <a:pt x="11604" y="3328"/>
                </a:lnTo>
                <a:lnTo>
                  <a:pt x="11608" y="3324"/>
                </a:lnTo>
                <a:lnTo>
                  <a:pt x="11612" y="3320"/>
                </a:lnTo>
                <a:lnTo>
                  <a:pt x="11622" y="3318"/>
                </a:lnTo>
                <a:lnTo>
                  <a:pt x="11626" y="3316"/>
                </a:lnTo>
                <a:lnTo>
                  <a:pt x="11626" y="3314"/>
                </a:lnTo>
                <a:lnTo>
                  <a:pt x="11624" y="3312"/>
                </a:lnTo>
                <a:lnTo>
                  <a:pt x="11618" y="3308"/>
                </a:lnTo>
                <a:lnTo>
                  <a:pt x="11612" y="3302"/>
                </a:lnTo>
                <a:lnTo>
                  <a:pt x="11610" y="3296"/>
                </a:lnTo>
                <a:lnTo>
                  <a:pt x="11610" y="3290"/>
                </a:lnTo>
                <a:lnTo>
                  <a:pt x="11612" y="3284"/>
                </a:lnTo>
                <a:lnTo>
                  <a:pt x="11616" y="3280"/>
                </a:lnTo>
                <a:lnTo>
                  <a:pt x="11620" y="3280"/>
                </a:lnTo>
                <a:lnTo>
                  <a:pt x="11622" y="3280"/>
                </a:lnTo>
                <a:lnTo>
                  <a:pt x="11624" y="3286"/>
                </a:lnTo>
                <a:lnTo>
                  <a:pt x="11624" y="3292"/>
                </a:lnTo>
                <a:lnTo>
                  <a:pt x="11626" y="3294"/>
                </a:lnTo>
                <a:lnTo>
                  <a:pt x="11630" y="3296"/>
                </a:lnTo>
                <a:lnTo>
                  <a:pt x="11634" y="3296"/>
                </a:lnTo>
                <a:lnTo>
                  <a:pt x="11638" y="3294"/>
                </a:lnTo>
                <a:lnTo>
                  <a:pt x="11634" y="3300"/>
                </a:lnTo>
                <a:lnTo>
                  <a:pt x="11632" y="3302"/>
                </a:lnTo>
                <a:lnTo>
                  <a:pt x="11630" y="3304"/>
                </a:lnTo>
                <a:lnTo>
                  <a:pt x="11638" y="3304"/>
                </a:lnTo>
                <a:lnTo>
                  <a:pt x="11650" y="3302"/>
                </a:lnTo>
                <a:lnTo>
                  <a:pt x="11662" y="3302"/>
                </a:lnTo>
                <a:lnTo>
                  <a:pt x="11670" y="3302"/>
                </a:lnTo>
                <a:lnTo>
                  <a:pt x="11674" y="3302"/>
                </a:lnTo>
                <a:lnTo>
                  <a:pt x="11676" y="3300"/>
                </a:lnTo>
                <a:lnTo>
                  <a:pt x="11682" y="3292"/>
                </a:lnTo>
                <a:lnTo>
                  <a:pt x="11688" y="3282"/>
                </a:lnTo>
                <a:lnTo>
                  <a:pt x="11696" y="3276"/>
                </a:lnTo>
                <a:lnTo>
                  <a:pt x="11698" y="3276"/>
                </a:lnTo>
                <a:lnTo>
                  <a:pt x="11700" y="3276"/>
                </a:lnTo>
                <a:lnTo>
                  <a:pt x="11700" y="3282"/>
                </a:lnTo>
                <a:lnTo>
                  <a:pt x="11700" y="3288"/>
                </a:lnTo>
                <a:lnTo>
                  <a:pt x="11698" y="3296"/>
                </a:lnTo>
                <a:lnTo>
                  <a:pt x="11700" y="3300"/>
                </a:lnTo>
                <a:lnTo>
                  <a:pt x="11702" y="3302"/>
                </a:lnTo>
                <a:lnTo>
                  <a:pt x="11704" y="3302"/>
                </a:lnTo>
                <a:lnTo>
                  <a:pt x="11708" y="3298"/>
                </a:lnTo>
                <a:lnTo>
                  <a:pt x="11712" y="3286"/>
                </a:lnTo>
                <a:lnTo>
                  <a:pt x="11714" y="3274"/>
                </a:lnTo>
                <a:lnTo>
                  <a:pt x="11718" y="3268"/>
                </a:lnTo>
                <a:lnTo>
                  <a:pt x="11720" y="3266"/>
                </a:lnTo>
                <a:lnTo>
                  <a:pt x="11722" y="3264"/>
                </a:lnTo>
                <a:lnTo>
                  <a:pt x="11730" y="3270"/>
                </a:lnTo>
                <a:lnTo>
                  <a:pt x="11736" y="3274"/>
                </a:lnTo>
                <a:lnTo>
                  <a:pt x="11736" y="3270"/>
                </a:lnTo>
                <a:lnTo>
                  <a:pt x="11736" y="3264"/>
                </a:lnTo>
                <a:lnTo>
                  <a:pt x="11736" y="3258"/>
                </a:lnTo>
                <a:lnTo>
                  <a:pt x="11738" y="3254"/>
                </a:lnTo>
                <a:lnTo>
                  <a:pt x="11740" y="3250"/>
                </a:lnTo>
                <a:lnTo>
                  <a:pt x="11744" y="3248"/>
                </a:lnTo>
                <a:lnTo>
                  <a:pt x="11750" y="3246"/>
                </a:lnTo>
                <a:lnTo>
                  <a:pt x="11752" y="3248"/>
                </a:lnTo>
                <a:lnTo>
                  <a:pt x="11752" y="3252"/>
                </a:lnTo>
                <a:lnTo>
                  <a:pt x="11750" y="3256"/>
                </a:lnTo>
                <a:lnTo>
                  <a:pt x="11746" y="3266"/>
                </a:lnTo>
                <a:lnTo>
                  <a:pt x="11742" y="3280"/>
                </a:lnTo>
                <a:lnTo>
                  <a:pt x="11742" y="3288"/>
                </a:lnTo>
                <a:lnTo>
                  <a:pt x="11744" y="3288"/>
                </a:lnTo>
                <a:lnTo>
                  <a:pt x="11748" y="3284"/>
                </a:lnTo>
                <a:lnTo>
                  <a:pt x="11752" y="3280"/>
                </a:lnTo>
                <a:lnTo>
                  <a:pt x="11754" y="3278"/>
                </a:lnTo>
                <a:lnTo>
                  <a:pt x="11760" y="3276"/>
                </a:lnTo>
                <a:lnTo>
                  <a:pt x="11762" y="3274"/>
                </a:lnTo>
                <a:lnTo>
                  <a:pt x="11764" y="3272"/>
                </a:lnTo>
                <a:lnTo>
                  <a:pt x="11766" y="3258"/>
                </a:lnTo>
                <a:lnTo>
                  <a:pt x="11770" y="3252"/>
                </a:lnTo>
                <a:lnTo>
                  <a:pt x="11774" y="3248"/>
                </a:lnTo>
                <a:lnTo>
                  <a:pt x="11778" y="3246"/>
                </a:lnTo>
                <a:lnTo>
                  <a:pt x="11784" y="3248"/>
                </a:lnTo>
                <a:lnTo>
                  <a:pt x="11786" y="3248"/>
                </a:lnTo>
                <a:lnTo>
                  <a:pt x="11788" y="3246"/>
                </a:lnTo>
                <a:lnTo>
                  <a:pt x="11786" y="3242"/>
                </a:lnTo>
                <a:lnTo>
                  <a:pt x="11780" y="3232"/>
                </a:lnTo>
                <a:lnTo>
                  <a:pt x="11776" y="3226"/>
                </a:lnTo>
                <a:lnTo>
                  <a:pt x="11774" y="3222"/>
                </a:lnTo>
                <a:lnTo>
                  <a:pt x="11772" y="3210"/>
                </a:lnTo>
                <a:lnTo>
                  <a:pt x="11776" y="3200"/>
                </a:lnTo>
                <a:lnTo>
                  <a:pt x="11780" y="3188"/>
                </a:lnTo>
                <a:lnTo>
                  <a:pt x="11786" y="3176"/>
                </a:lnTo>
                <a:lnTo>
                  <a:pt x="11790" y="3164"/>
                </a:lnTo>
                <a:lnTo>
                  <a:pt x="11792" y="3152"/>
                </a:lnTo>
                <a:lnTo>
                  <a:pt x="11790" y="3138"/>
                </a:lnTo>
                <a:lnTo>
                  <a:pt x="11788" y="3128"/>
                </a:lnTo>
                <a:lnTo>
                  <a:pt x="11786" y="3120"/>
                </a:lnTo>
                <a:lnTo>
                  <a:pt x="11788" y="3112"/>
                </a:lnTo>
                <a:lnTo>
                  <a:pt x="11790" y="3106"/>
                </a:lnTo>
                <a:lnTo>
                  <a:pt x="11792" y="3100"/>
                </a:lnTo>
                <a:lnTo>
                  <a:pt x="11796" y="3098"/>
                </a:lnTo>
                <a:lnTo>
                  <a:pt x="11800" y="3098"/>
                </a:lnTo>
                <a:lnTo>
                  <a:pt x="11806" y="3102"/>
                </a:lnTo>
                <a:lnTo>
                  <a:pt x="11810" y="3104"/>
                </a:lnTo>
                <a:lnTo>
                  <a:pt x="11812" y="3104"/>
                </a:lnTo>
                <a:lnTo>
                  <a:pt x="11812" y="3096"/>
                </a:lnTo>
                <a:lnTo>
                  <a:pt x="11812" y="3082"/>
                </a:lnTo>
                <a:lnTo>
                  <a:pt x="11814" y="3074"/>
                </a:lnTo>
                <a:lnTo>
                  <a:pt x="11820" y="3068"/>
                </a:lnTo>
                <a:lnTo>
                  <a:pt x="11824" y="3058"/>
                </a:lnTo>
                <a:lnTo>
                  <a:pt x="11828" y="3050"/>
                </a:lnTo>
                <a:lnTo>
                  <a:pt x="11830" y="3040"/>
                </a:lnTo>
                <a:lnTo>
                  <a:pt x="11832" y="3030"/>
                </a:lnTo>
                <a:lnTo>
                  <a:pt x="11832" y="3020"/>
                </a:lnTo>
                <a:lnTo>
                  <a:pt x="11830" y="3010"/>
                </a:lnTo>
                <a:lnTo>
                  <a:pt x="11826" y="3002"/>
                </a:lnTo>
                <a:lnTo>
                  <a:pt x="11820" y="2994"/>
                </a:lnTo>
                <a:lnTo>
                  <a:pt x="11814" y="2988"/>
                </a:lnTo>
                <a:lnTo>
                  <a:pt x="11810" y="2980"/>
                </a:lnTo>
                <a:lnTo>
                  <a:pt x="11806" y="2964"/>
                </a:lnTo>
                <a:lnTo>
                  <a:pt x="11806" y="2950"/>
                </a:lnTo>
                <a:lnTo>
                  <a:pt x="11806" y="2940"/>
                </a:lnTo>
                <a:lnTo>
                  <a:pt x="11808" y="2936"/>
                </a:lnTo>
                <a:lnTo>
                  <a:pt x="11806" y="2934"/>
                </a:lnTo>
                <a:lnTo>
                  <a:pt x="11802" y="2932"/>
                </a:lnTo>
                <a:lnTo>
                  <a:pt x="11796" y="2930"/>
                </a:lnTo>
                <a:lnTo>
                  <a:pt x="11790" y="2926"/>
                </a:lnTo>
                <a:lnTo>
                  <a:pt x="11788" y="2926"/>
                </a:lnTo>
                <a:lnTo>
                  <a:pt x="11786" y="2928"/>
                </a:lnTo>
                <a:lnTo>
                  <a:pt x="11782" y="2936"/>
                </a:lnTo>
                <a:lnTo>
                  <a:pt x="11782" y="2940"/>
                </a:lnTo>
                <a:lnTo>
                  <a:pt x="11784" y="2944"/>
                </a:lnTo>
                <a:lnTo>
                  <a:pt x="11786" y="2944"/>
                </a:lnTo>
                <a:lnTo>
                  <a:pt x="11790" y="2944"/>
                </a:lnTo>
                <a:lnTo>
                  <a:pt x="11796" y="2944"/>
                </a:lnTo>
                <a:lnTo>
                  <a:pt x="11798" y="2946"/>
                </a:lnTo>
                <a:lnTo>
                  <a:pt x="11800" y="2948"/>
                </a:lnTo>
                <a:lnTo>
                  <a:pt x="11800" y="2952"/>
                </a:lnTo>
                <a:lnTo>
                  <a:pt x="11798" y="2960"/>
                </a:lnTo>
                <a:lnTo>
                  <a:pt x="11794" y="2960"/>
                </a:lnTo>
                <a:lnTo>
                  <a:pt x="11792" y="2960"/>
                </a:lnTo>
                <a:lnTo>
                  <a:pt x="11790" y="2958"/>
                </a:lnTo>
                <a:lnTo>
                  <a:pt x="11786" y="2958"/>
                </a:lnTo>
                <a:lnTo>
                  <a:pt x="11782" y="2962"/>
                </a:lnTo>
                <a:lnTo>
                  <a:pt x="11780" y="2964"/>
                </a:lnTo>
                <a:lnTo>
                  <a:pt x="11778" y="2964"/>
                </a:lnTo>
                <a:lnTo>
                  <a:pt x="11776" y="2962"/>
                </a:lnTo>
                <a:lnTo>
                  <a:pt x="11776" y="2956"/>
                </a:lnTo>
                <a:lnTo>
                  <a:pt x="11774" y="2944"/>
                </a:lnTo>
                <a:lnTo>
                  <a:pt x="11772" y="2942"/>
                </a:lnTo>
                <a:lnTo>
                  <a:pt x="11770" y="2940"/>
                </a:lnTo>
                <a:lnTo>
                  <a:pt x="11766" y="2940"/>
                </a:lnTo>
                <a:lnTo>
                  <a:pt x="11764" y="2944"/>
                </a:lnTo>
                <a:lnTo>
                  <a:pt x="11762" y="2948"/>
                </a:lnTo>
                <a:lnTo>
                  <a:pt x="11762" y="2956"/>
                </a:lnTo>
                <a:lnTo>
                  <a:pt x="11760" y="2964"/>
                </a:lnTo>
                <a:lnTo>
                  <a:pt x="11758" y="2966"/>
                </a:lnTo>
                <a:lnTo>
                  <a:pt x="11754" y="2968"/>
                </a:lnTo>
                <a:lnTo>
                  <a:pt x="11750" y="2968"/>
                </a:lnTo>
                <a:lnTo>
                  <a:pt x="11746" y="2970"/>
                </a:lnTo>
                <a:lnTo>
                  <a:pt x="11744" y="2972"/>
                </a:lnTo>
                <a:lnTo>
                  <a:pt x="11744" y="2976"/>
                </a:lnTo>
                <a:lnTo>
                  <a:pt x="11746" y="2984"/>
                </a:lnTo>
                <a:lnTo>
                  <a:pt x="11748" y="2994"/>
                </a:lnTo>
                <a:lnTo>
                  <a:pt x="11748" y="3000"/>
                </a:lnTo>
                <a:lnTo>
                  <a:pt x="11746" y="3004"/>
                </a:lnTo>
                <a:lnTo>
                  <a:pt x="11744" y="3006"/>
                </a:lnTo>
                <a:lnTo>
                  <a:pt x="11740" y="3008"/>
                </a:lnTo>
                <a:lnTo>
                  <a:pt x="11738" y="3010"/>
                </a:lnTo>
                <a:lnTo>
                  <a:pt x="11738" y="3014"/>
                </a:lnTo>
                <a:lnTo>
                  <a:pt x="11738" y="3016"/>
                </a:lnTo>
                <a:lnTo>
                  <a:pt x="11740" y="3016"/>
                </a:lnTo>
                <a:lnTo>
                  <a:pt x="11744" y="3018"/>
                </a:lnTo>
                <a:lnTo>
                  <a:pt x="11746" y="3020"/>
                </a:lnTo>
                <a:lnTo>
                  <a:pt x="11748" y="3024"/>
                </a:lnTo>
                <a:lnTo>
                  <a:pt x="11748" y="3032"/>
                </a:lnTo>
                <a:lnTo>
                  <a:pt x="11748" y="3046"/>
                </a:lnTo>
                <a:lnTo>
                  <a:pt x="11742" y="3066"/>
                </a:lnTo>
                <a:lnTo>
                  <a:pt x="11738" y="3082"/>
                </a:lnTo>
                <a:lnTo>
                  <a:pt x="11732" y="3094"/>
                </a:lnTo>
                <a:lnTo>
                  <a:pt x="11728" y="3104"/>
                </a:lnTo>
                <a:lnTo>
                  <a:pt x="11722" y="3112"/>
                </a:lnTo>
                <a:lnTo>
                  <a:pt x="11710" y="3124"/>
                </a:lnTo>
                <a:lnTo>
                  <a:pt x="11698" y="3142"/>
                </a:lnTo>
                <a:lnTo>
                  <a:pt x="11690" y="3152"/>
                </a:lnTo>
                <a:lnTo>
                  <a:pt x="11684" y="3158"/>
                </a:lnTo>
                <a:lnTo>
                  <a:pt x="11676" y="3164"/>
                </a:lnTo>
                <a:lnTo>
                  <a:pt x="11670" y="3166"/>
                </a:lnTo>
                <a:lnTo>
                  <a:pt x="11656" y="3172"/>
                </a:lnTo>
                <a:lnTo>
                  <a:pt x="11648" y="3176"/>
                </a:lnTo>
                <a:lnTo>
                  <a:pt x="11640" y="3182"/>
                </a:lnTo>
                <a:lnTo>
                  <a:pt x="11632" y="3190"/>
                </a:lnTo>
                <a:lnTo>
                  <a:pt x="11630" y="3188"/>
                </a:lnTo>
                <a:lnTo>
                  <a:pt x="11630" y="3186"/>
                </a:lnTo>
                <a:lnTo>
                  <a:pt x="11632" y="3178"/>
                </a:lnTo>
                <a:lnTo>
                  <a:pt x="11632" y="3174"/>
                </a:lnTo>
                <a:lnTo>
                  <a:pt x="11630" y="3170"/>
                </a:lnTo>
                <a:lnTo>
                  <a:pt x="11628" y="3168"/>
                </a:lnTo>
                <a:lnTo>
                  <a:pt x="11628" y="3164"/>
                </a:lnTo>
                <a:lnTo>
                  <a:pt x="11636" y="3160"/>
                </a:lnTo>
                <a:lnTo>
                  <a:pt x="11644" y="3152"/>
                </a:lnTo>
                <a:lnTo>
                  <a:pt x="11644" y="3148"/>
                </a:lnTo>
                <a:lnTo>
                  <a:pt x="11642" y="3144"/>
                </a:lnTo>
                <a:lnTo>
                  <a:pt x="11640" y="3144"/>
                </a:lnTo>
                <a:lnTo>
                  <a:pt x="11636" y="3144"/>
                </a:lnTo>
                <a:lnTo>
                  <a:pt x="11628" y="3148"/>
                </a:lnTo>
                <a:lnTo>
                  <a:pt x="11622" y="3152"/>
                </a:lnTo>
                <a:lnTo>
                  <a:pt x="11620" y="3156"/>
                </a:lnTo>
                <a:lnTo>
                  <a:pt x="11618" y="3160"/>
                </a:lnTo>
                <a:lnTo>
                  <a:pt x="11618" y="3166"/>
                </a:lnTo>
                <a:lnTo>
                  <a:pt x="11618" y="3176"/>
                </a:lnTo>
                <a:lnTo>
                  <a:pt x="11616" y="3186"/>
                </a:lnTo>
                <a:lnTo>
                  <a:pt x="11612" y="3196"/>
                </a:lnTo>
                <a:lnTo>
                  <a:pt x="11604" y="3206"/>
                </a:lnTo>
                <a:lnTo>
                  <a:pt x="11592" y="3220"/>
                </a:lnTo>
                <a:lnTo>
                  <a:pt x="11588" y="3226"/>
                </a:lnTo>
                <a:lnTo>
                  <a:pt x="11588" y="3230"/>
                </a:lnTo>
                <a:lnTo>
                  <a:pt x="11588" y="3236"/>
                </a:lnTo>
                <a:lnTo>
                  <a:pt x="11588" y="3242"/>
                </a:lnTo>
                <a:lnTo>
                  <a:pt x="11586" y="3246"/>
                </a:lnTo>
                <a:lnTo>
                  <a:pt x="11584" y="3248"/>
                </a:lnTo>
                <a:lnTo>
                  <a:pt x="11578" y="3250"/>
                </a:lnTo>
                <a:lnTo>
                  <a:pt x="11570" y="3252"/>
                </a:lnTo>
                <a:lnTo>
                  <a:pt x="11564" y="3254"/>
                </a:lnTo>
                <a:lnTo>
                  <a:pt x="11560" y="3252"/>
                </a:lnTo>
                <a:lnTo>
                  <a:pt x="11560" y="3250"/>
                </a:lnTo>
                <a:lnTo>
                  <a:pt x="11560" y="3248"/>
                </a:lnTo>
                <a:lnTo>
                  <a:pt x="11562" y="3242"/>
                </a:lnTo>
                <a:lnTo>
                  <a:pt x="11560" y="3242"/>
                </a:lnTo>
                <a:lnTo>
                  <a:pt x="11558" y="3240"/>
                </a:lnTo>
                <a:lnTo>
                  <a:pt x="11550" y="3242"/>
                </a:lnTo>
                <a:lnTo>
                  <a:pt x="11540" y="3244"/>
                </a:lnTo>
                <a:lnTo>
                  <a:pt x="11514" y="3252"/>
                </a:lnTo>
                <a:lnTo>
                  <a:pt x="11502" y="3256"/>
                </a:lnTo>
                <a:lnTo>
                  <a:pt x="11492" y="3258"/>
                </a:lnTo>
                <a:lnTo>
                  <a:pt x="11482" y="3258"/>
                </a:lnTo>
                <a:lnTo>
                  <a:pt x="11480" y="3256"/>
                </a:lnTo>
                <a:lnTo>
                  <a:pt x="11478" y="3254"/>
                </a:lnTo>
                <a:lnTo>
                  <a:pt x="11476" y="3250"/>
                </a:lnTo>
                <a:lnTo>
                  <a:pt x="11472" y="3248"/>
                </a:lnTo>
                <a:lnTo>
                  <a:pt x="11468" y="3250"/>
                </a:lnTo>
                <a:lnTo>
                  <a:pt x="11464" y="3252"/>
                </a:lnTo>
                <a:lnTo>
                  <a:pt x="11452" y="3262"/>
                </a:lnTo>
                <a:lnTo>
                  <a:pt x="11438" y="3278"/>
                </a:lnTo>
                <a:close/>
                <a:moveTo>
                  <a:pt x="11364" y="3348"/>
                </a:moveTo>
                <a:lnTo>
                  <a:pt x="11364" y="3348"/>
                </a:lnTo>
                <a:lnTo>
                  <a:pt x="11362" y="3354"/>
                </a:lnTo>
                <a:lnTo>
                  <a:pt x="11358" y="3354"/>
                </a:lnTo>
                <a:lnTo>
                  <a:pt x="11356" y="3354"/>
                </a:lnTo>
                <a:lnTo>
                  <a:pt x="11352" y="3360"/>
                </a:lnTo>
                <a:lnTo>
                  <a:pt x="11350" y="3362"/>
                </a:lnTo>
                <a:lnTo>
                  <a:pt x="11348" y="3364"/>
                </a:lnTo>
                <a:lnTo>
                  <a:pt x="11344" y="3360"/>
                </a:lnTo>
                <a:lnTo>
                  <a:pt x="11342" y="3358"/>
                </a:lnTo>
                <a:lnTo>
                  <a:pt x="11340" y="3362"/>
                </a:lnTo>
                <a:lnTo>
                  <a:pt x="11340" y="3366"/>
                </a:lnTo>
                <a:lnTo>
                  <a:pt x="11338" y="3368"/>
                </a:lnTo>
                <a:lnTo>
                  <a:pt x="11332" y="3368"/>
                </a:lnTo>
                <a:lnTo>
                  <a:pt x="11328" y="3368"/>
                </a:lnTo>
                <a:lnTo>
                  <a:pt x="11330" y="3374"/>
                </a:lnTo>
                <a:lnTo>
                  <a:pt x="11334" y="3382"/>
                </a:lnTo>
                <a:lnTo>
                  <a:pt x="11332" y="3386"/>
                </a:lnTo>
                <a:lnTo>
                  <a:pt x="11332" y="3390"/>
                </a:lnTo>
                <a:lnTo>
                  <a:pt x="11334" y="3396"/>
                </a:lnTo>
                <a:lnTo>
                  <a:pt x="11338" y="3400"/>
                </a:lnTo>
                <a:lnTo>
                  <a:pt x="11338" y="3404"/>
                </a:lnTo>
                <a:lnTo>
                  <a:pt x="11338" y="3408"/>
                </a:lnTo>
                <a:lnTo>
                  <a:pt x="11338" y="3410"/>
                </a:lnTo>
                <a:lnTo>
                  <a:pt x="11346" y="3404"/>
                </a:lnTo>
                <a:lnTo>
                  <a:pt x="11350" y="3400"/>
                </a:lnTo>
                <a:lnTo>
                  <a:pt x="11352" y="3400"/>
                </a:lnTo>
                <a:lnTo>
                  <a:pt x="11352" y="3402"/>
                </a:lnTo>
                <a:lnTo>
                  <a:pt x="11354" y="3406"/>
                </a:lnTo>
                <a:lnTo>
                  <a:pt x="11356" y="3406"/>
                </a:lnTo>
                <a:lnTo>
                  <a:pt x="11360" y="3404"/>
                </a:lnTo>
                <a:lnTo>
                  <a:pt x="11362" y="3402"/>
                </a:lnTo>
                <a:lnTo>
                  <a:pt x="11364" y="3400"/>
                </a:lnTo>
                <a:lnTo>
                  <a:pt x="11362" y="3398"/>
                </a:lnTo>
                <a:lnTo>
                  <a:pt x="11358" y="3394"/>
                </a:lnTo>
                <a:lnTo>
                  <a:pt x="11354" y="3392"/>
                </a:lnTo>
                <a:lnTo>
                  <a:pt x="11354" y="3388"/>
                </a:lnTo>
                <a:lnTo>
                  <a:pt x="11354" y="3382"/>
                </a:lnTo>
                <a:lnTo>
                  <a:pt x="11354" y="3380"/>
                </a:lnTo>
                <a:lnTo>
                  <a:pt x="11356" y="3380"/>
                </a:lnTo>
                <a:lnTo>
                  <a:pt x="11360" y="3382"/>
                </a:lnTo>
                <a:lnTo>
                  <a:pt x="11362" y="3386"/>
                </a:lnTo>
                <a:lnTo>
                  <a:pt x="11368" y="3396"/>
                </a:lnTo>
                <a:lnTo>
                  <a:pt x="11370" y="3406"/>
                </a:lnTo>
                <a:lnTo>
                  <a:pt x="11368" y="3416"/>
                </a:lnTo>
                <a:lnTo>
                  <a:pt x="11362" y="3428"/>
                </a:lnTo>
                <a:lnTo>
                  <a:pt x="11356" y="3436"/>
                </a:lnTo>
                <a:lnTo>
                  <a:pt x="11354" y="3442"/>
                </a:lnTo>
                <a:lnTo>
                  <a:pt x="11358" y="3458"/>
                </a:lnTo>
                <a:lnTo>
                  <a:pt x="11358" y="3464"/>
                </a:lnTo>
                <a:lnTo>
                  <a:pt x="11358" y="3468"/>
                </a:lnTo>
                <a:lnTo>
                  <a:pt x="11354" y="3474"/>
                </a:lnTo>
                <a:lnTo>
                  <a:pt x="11354" y="3476"/>
                </a:lnTo>
                <a:lnTo>
                  <a:pt x="11364" y="3480"/>
                </a:lnTo>
                <a:lnTo>
                  <a:pt x="11370" y="3482"/>
                </a:lnTo>
                <a:lnTo>
                  <a:pt x="11374" y="3486"/>
                </a:lnTo>
                <a:lnTo>
                  <a:pt x="11374" y="3490"/>
                </a:lnTo>
                <a:lnTo>
                  <a:pt x="11376" y="3492"/>
                </a:lnTo>
                <a:lnTo>
                  <a:pt x="11384" y="3486"/>
                </a:lnTo>
                <a:lnTo>
                  <a:pt x="11388" y="3482"/>
                </a:lnTo>
                <a:lnTo>
                  <a:pt x="11392" y="3480"/>
                </a:lnTo>
                <a:lnTo>
                  <a:pt x="11392" y="3476"/>
                </a:lnTo>
                <a:lnTo>
                  <a:pt x="11390" y="3474"/>
                </a:lnTo>
                <a:lnTo>
                  <a:pt x="11388" y="3472"/>
                </a:lnTo>
                <a:lnTo>
                  <a:pt x="11388" y="3470"/>
                </a:lnTo>
                <a:lnTo>
                  <a:pt x="11390" y="3468"/>
                </a:lnTo>
                <a:lnTo>
                  <a:pt x="11394" y="3468"/>
                </a:lnTo>
                <a:lnTo>
                  <a:pt x="11396" y="3470"/>
                </a:lnTo>
                <a:lnTo>
                  <a:pt x="11398" y="3472"/>
                </a:lnTo>
                <a:lnTo>
                  <a:pt x="11402" y="3472"/>
                </a:lnTo>
                <a:lnTo>
                  <a:pt x="11404" y="3468"/>
                </a:lnTo>
                <a:lnTo>
                  <a:pt x="11406" y="3458"/>
                </a:lnTo>
                <a:lnTo>
                  <a:pt x="11410" y="3434"/>
                </a:lnTo>
                <a:lnTo>
                  <a:pt x="11416" y="3410"/>
                </a:lnTo>
                <a:lnTo>
                  <a:pt x="11420" y="3402"/>
                </a:lnTo>
                <a:lnTo>
                  <a:pt x="11422" y="3400"/>
                </a:lnTo>
                <a:lnTo>
                  <a:pt x="11426" y="3398"/>
                </a:lnTo>
                <a:lnTo>
                  <a:pt x="11428" y="3396"/>
                </a:lnTo>
                <a:lnTo>
                  <a:pt x="11430" y="3394"/>
                </a:lnTo>
                <a:lnTo>
                  <a:pt x="11428" y="3386"/>
                </a:lnTo>
                <a:lnTo>
                  <a:pt x="11424" y="3380"/>
                </a:lnTo>
                <a:lnTo>
                  <a:pt x="11418" y="3378"/>
                </a:lnTo>
                <a:lnTo>
                  <a:pt x="11414" y="3376"/>
                </a:lnTo>
                <a:lnTo>
                  <a:pt x="11410" y="3376"/>
                </a:lnTo>
                <a:lnTo>
                  <a:pt x="11408" y="3374"/>
                </a:lnTo>
                <a:lnTo>
                  <a:pt x="11412" y="3368"/>
                </a:lnTo>
                <a:lnTo>
                  <a:pt x="11414" y="3362"/>
                </a:lnTo>
                <a:lnTo>
                  <a:pt x="11416" y="3358"/>
                </a:lnTo>
                <a:lnTo>
                  <a:pt x="11414" y="3354"/>
                </a:lnTo>
                <a:lnTo>
                  <a:pt x="11410" y="3352"/>
                </a:lnTo>
                <a:lnTo>
                  <a:pt x="11406" y="3352"/>
                </a:lnTo>
                <a:lnTo>
                  <a:pt x="11398" y="3354"/>
                </a:lnTo>
                <a:lnTo>
                  <a:pt x="11396" y="3356"/>
                </a:lnTo>
                <a:lnTo>
                  <a:pt x="11392" y="3356"/>
                </a:lnTo>
                <a:lnTo>
                  <a:pt x="11390" y="3354"/>
                </a:lnTo>
                <a:lnTo>
                  <a:pt x="11388" y="3348"/>
                </a:lnTo>
                <a:lnTo>
                  <a:pt x="11386" y="3344"/>
                </a:lnTo>
                <a:lnTo>
                  <a:pt x="11384" y="3342"/>
                </a:lnTo>
                <a:lnTo>
                  <a:pt x="11378" y="3338"/>
                </a:lnTo>
                <a:lnTo>
                  <a:pt x="11374" y="3338"/>
                </a:lnTo>
                <a:lnTo>
                  <a:pt x="11370" y="3340"/>
                </a:lnTo>
                <a:lnTo>
                  <a:pt x="11368" y="3342"/>
                </a:lnTo>
                <a:lnTo>
                  <a:pt x="11364" y="3348"/>
                </a:lnTo>
                <a:close/>
                <a:moveTo>
                  <a:pt x="11528" y="3322"/>
                </a:moveTo>
                <a:lnTo>
                  <a:pt x="11528" y="3322"/>
                </a:lnTo>
                <a:lnTo>
                  <a:pt x="11522" y="3318"/>
                </a:lnTo>
                <a:lnTo>
                  <a:pt x="11516" y="3316"/>
                </a:lnTo>
                <a:lnTo>
                  <a:pt x="11508" y="3316"/>
                </a:lnTo>
                <a:lnTo>
                  <a:pt x="11500" y="3318"/>
                </a:lnTo>
                <a:lnTo>
                  <a:pt x="11496" y="3322"/>
                </a:lnTo>
                <a:lnTo>
                  <a:pt x="11492" y="3326"/>
                </a:lnTo>
                <a:lnTo>
                  <a:pt x="11490" y="3332"/>
                </a:lnTo>
                <a:lnTo>
                  <a:pt x="11488" y="3336"/>
                </a:lnTo>
                <a:lnTo>
                  <a:pt x="11486" y="3336"/>
                </a:lnTo>
                <a:lnTo>
                  <a:pt x="11484" y="3336"/>
                </a:lnTo>
                <a:lnTo>
                  <a:pt x="11482" y="3334"/>
                </a:lnTo>
                <a:lnTo>
                  <a:pt x="11478" y="3336"/>
                </a:lnTo>
                <a:lnTo>
                  <a:pt x="11474" y="3338"/>
                </a:lnTo>
                <a:lnTo>
                  <a:pt x="11472" y="3340"/>
                </a:lnTo>
                <a:lnTo>
                  <a:pt x="11470" y="3334"/>
                </a:lnTo>
                <a:lnTo>
                  <a:pt x="11468" y="3328"/>
                </a:lnTo>
                <a:lnTo>
                  <a:pt x="11466" y="3328"/>
                </a:lnTo>
                <a:lnTo>
                  <a:pt x="11462" y="3332"/>
                </a:lnTo>
                <a:lnTo>
                  <a:pt x="11456" y="3344"/>
                </a:lnTo>
                <a:lnTo>
                  <a:pt x="11452" y="3350"/>
                </a:lnTo>
                <a:lnTo>
                  <a:pt x="11448" y="3356"/>
                </a:lnTo>
                <a:lnTo>
                  <a:pt x="11438" y="3364"/>
                </a:lnTo>
                <a:lnTo>
                  <a:pt x="11432" y="3368"/>
                </a:lnTo>
                <a:lnTo>
                  <a:pt x="11438" y="3368"/>
                </a:lnTo>
                <a:lnTo>
                  <a:pt x="11442" y="3368"/>
                </a:lnTo>
                <a:lnTo>
                  <a:pt x="11444" y="3368"/>
                </a:lnTo>
                <a:lnTo>
                  <a:pt x="11446" y="3370"/>
                </a:lnTo>
                <a:lnTo>
                  <a:pt x="11446" y="3374"/>
                </a:lnTo>
                <a:lnTo>
                  <a:pt x="11446" y="3380"/>
                </a:lnTo>
                <a:lnTo>
                  <a:pt x="11448" y="3384"/>
                </a:lnTo>
                <a:lnTo>
                  <a:pt x="11450" y="3388"/>
                </a:lnTo>
                <a:lnTo>
                  <a:pt x="11452" y="3392"/>
                </a:lnTo>
                <a:lnTo>
                  <a:pt x="11454" y="3394"/>
                </a:lnTo>
                <a:lnTo>
                  <a:pt x="11452" y="3398"/>
                </a:lnTo>
                <a:lnTo>
                  <a:pt x="11452" y="3400"/>
                </a:lnTo>
                <a:lnTo>
                  <a:pt x="11462" y="3402"/>
                </a:lnTo>
                <a:lnTo>
                  <a:pt x="11466" y="3400"/>
                </a:lnTo>
                <a:lnTo>
                  <a:pt x="11468" y="3398"/>
                </a:lnTo>
                <a:lnTo>
                  <a:pt x="11474" y="3386"/>
                </a:lnTo>
                <a:lnTo>
                  <a:pt x="11476" y="3378"/>
                </a:lnTo>
                <a:lnTo>
                  <a:pt x="11478" y="3372"/>
                </a:lnTo>
                <a:lnTo>
                  <a:pt x="11484" y="3366"/>
                </a:lnTo>
                <a:lnTo>
                  <a:pt x="11490" y="3362"/>
                </a:lnTo>
                <a:lnTo>
                  <a:pt x="11496" y="3362"/>
                </a:lnTo>
                <a:lnTo>
                  <a:pt x="11502" y="3364"/>
                </a:lnTo>
                <a:lnTo>
                  <a:pt x="11510" y="3368"/>
                </a:lnTo>
                <a:lnTo>
                  <a:pt x="11512" y="3370"/>
                </a:lnTo>
                <a:lnTo>
                  <a:pt x="11514" y="3372"/>
                </a:lnTo>
                <a:lnTo>
                  <a:pt x="11516" y="3370"/>
                </a:lnTo>
                <a:lnTo>
                  <a:pt x="11518" y="3364"/>
                </a:lnTo>
                <a:lnTo>
                  <a:pt x="11520" y="3358"/>
                </a:lnTo>
                <a:lnTo>
                  <a:pt x="11524" y="3354"/>
                </a:lnTo>
                <a:lnTo>
                  <a:pt x="11530" y="3350"/>
                </a:lnTo>
                <a:lnTo>
                  <a:pt x="11534" y="3346"/>
                </a:lnTo>
                <a:lnTo>
                  <a:pt x="11536" y="3344"/>
                </a:lnTo>
                <a:lnTo>
                  <a:pt x="11534" y="3340"/>
                </a:lnTo>
                <a:lnTo>
                  <a:pt x="11532" y="3332"/>
                </a:lnTo>
                <a:lnTo>
                  <a:pt x="11534" y="3328"/>
                </a:lnTo>
                <a:lnTo>
                  <a:pt x="11532" y="3324"/>
                </a:lnTo>
                <a:lnTo>
                  <a:pt x="11528" y="3322"/>
                </a:lnTo>
                <a:close/>
                <a:moveTo>
                  <a:pt x="11746" y="2888"/>
                </a:moveTo>
                <a:lnTo>
                  <a:pt x="11746" y="2888"/>
                </a:lnTo>
                <a:lnTo>
                  <a:pt x="11752" y="2894"/>
                </a:lnTo>
                <a:lnTo>
                  <a:pt x="11754" y="2900"/>
                </a:lnTo>
                <a:lnTo>
                  <a:pt x="11754" y="2904"/>
                </a:lnTo>
                <a:lnTo>
                  <a:pt x="11752" y="2910"/>
                </a:lnTo>
                <a:lnTo>
                  <a:pt x="11748" y="2920"/>
                </a:lnTo>
                <a:lnTo>
                  <a:pt x="11750" y="2926"/>
                </a:lnTo>
                <a:lnTo>
                  <a:pt x="11752" y="2932"/>
                </a:lnTo>
                <a:lnTo>
                  <a:pt x="11756" y="2934"/>
                </a:lnTo>
                <a:lnTo>
                  <a:pt x="11758" y="2934"/>
                </a:lnTo>
                <a:lnTo>
                  <a:pt x="11762" y="2930"/>
                </a:lnTo>
                <a:lnTo>
                  <a:pt x="11768" y="2920"/>
                </a:lnTo>
                <a:lnTo>
                  <a:pt x="11774" y="2910"/>
                </a:lnTo>
                <a:lnTo>
                  <a:pt x="11776" y="2910"/>
                </a:lnTo>
                <a:lnTo>
                  <a:pt x="11778" y="2910"/>
                </a:lnTo>
                <a:lnTo>
                  <a:pt x="11784" y="2914"/>
                </a:lnTo>
                <a:lnTo>
                  <a:pt x="11790" y="2914"/>
                </a:lnTo>
                <a:lnTo>
                  <a:pt x="11796" y="2912"/>
                </a:lnTo>
                <a:lnTo>
                  <a:pt x="11800" y="2908"/>
                </a:lnTo>
                <a:lnTo>
                  <a:pt x="11798" y="2906"/>
                </a:lnTo>
                <a:lnTo>
                  <a:pt x="11782" y="2896"/>
                </a:lnTo>
                <a:lnTo>
                  <a:pt x="11774" y="2892"/>
                </a:lnTo>
                <a:lnTo>
                  <a:pt x="11766" y="2886"/>
                </a:lnTo>
                <a:lnTo>
                  <a:pt x="11764" y="2878"/>
                </a:lnTo>
                <a:lnTo>
                  <a:pt x="11764" y="2876"/>
                </a:lnTo>
                <a:lnTo>
                  <a:pt x="11764" y="2872"/>
                </a:lnTo>
                <a:lnTo>
                  <a:pt x="11770" y="2866"/>
                </a:lnTo>
                <a:lnTo>
                  <a:pt x="11774" y="2864"/>
                </a:lnTo>
                <a:lnTo>
                  <a:pt x="11778" y="2866"/>
                </a:lnTo>
                <a:lnTo>
                  <a:pt x="11780" y="2870"/>
                </a:lnTo>
                <a:lnTo>
                  <a:pt x="11784" y="2874"/>
                </a:lnTo>
                <a:lnTo>
                  <a:pt x="11788" y="2876"/>
                </a:lnTo>
                <a:lnTo>
                  <a:pt x="11794" y="2876"/>
                </a:lnTo>
                <a:lnTo>
                  <a:pt x="11800" y="2874"/>
                </a:lnTo>
                <a:lnTo>
                  <a:pt x="11808" y="2868"/>
                </a:lnTo>
                <a:lnTo>
                  <a:pt x="11814" y="2866"/>
                </a:lnTo>
                <a:lnTo>
                  <a:pt x="11818" y="2866"/>
                </a:lnTo>
                <a:lnTo>
                  <a:pt x="11826" y="2868"/>
                </a:lnTo>
                <a:lnTo>
                  <a:pt x="11842" y="2878"/>
                </a:lnTo>
                <a:lnTo>
                  <a:pt x="11872" y="2896"/>
                </a:lnTo>
                <a:lnTo>
                  <a:pt x="11880" y="2898"/>
                </a:lnTo>
                <a:lnTo>
                  <a:pt x="11884" y="2896"/>
                </a:lnTo>
                <a:lnTo>
                  <a:pt x="11888" y="2890"/>
                </a:lnTo>
                <a:lnTo>
                  <a:pt x="11890" y="2882"/>
                </a:lnTo>
                <a:lnTo>
                  <a:pt x="11896" y="2864"/>
                </a:lnTo>
                <a:lnTo>
                  <a:pt x="11900" y="2856"/>
                </a:lnTo>
                <a:lnTo>
                  <a:pt x="11906" y="2850"/>
                </a:lnTo>
                <a:lnTo>
                  <a:pt x="11918" y="2846"/>
                </a:lnTo>
                <a:lnTo>
                  <a:pt x="11930" y="2846"/>
                </a:lnTo>
                <a:lnTo>
                  <a:pt x="11942" y="2844"/>
                </a:lnTo>
                <a:lnTo>
                  <a:pt x="11956" y="2840"/>
                </a:lnTo>
                <a:lnTo>
                  <a:pt x="11978" y="2828"/>
                </a:lnTo>
                <a:lnTo>
                  <a:pt x="11984" y="2824"/>
                </a:lnTo>
                <a:lnTo>
                  <a:pt x="11984" y="2822"/>
                </a:lnTo>
                <a:lnTo>
                  <a:pt x="11984" y="2820"/>
                </a:lnTo>
                <a:lnTo>
                  <a:pt x="11982" y="2820"/>
                </a:lnTo>
                <a:lnTo>
                  <a:pt x="11978" y="2820"/>
                </a:lnTo>
                <a:lnTo>
                  <a:pt x="11972" y="2822"/>
                </a:lnTo>
                <a:lnTo>
                  <a:pt x="11970" y="2822"/>
                </a:lnTo>
                <a:lnTo>
                  <a:pt x="11966" y="2820"/>
                </a:lnTo>
                <a:lnTo>
                  <a:pt x="11962" y="2818"/>
                </a:lnTo>
                <a:lnTo>
                  <a:pt x="11958" y="2810"/>
                </a:lnTo>
                <a:lnTo>
                  <a:pt x="11956" y="2802"/>
                </a:lnTo>
                <a:lnTo>
                  <a:pt x="11956" y="2794"/>
                </a:lnTo>
                <a:lnTo>
                  <a:pt x="11958" y="2786"/>
                </a:lnTo>
                <a:lnTo>
                  <a:pt x="11962" y="2780"/>
                </a:lnTo>
                <a:lnTo>
                  <a:pt x="11966" y="2770"/>
                </a:lnTo>
                <a:lnTo>
                  <a:pt x="11966" y="2768"/>
                </a:lnTo>
                <a:lnTo>
                  <a:pt x="11964" y="2768"/>
                </a:lnTo>
                <a:lnTo>
                  <a:pt x="11960" y="2770"/>
                </a:lnTo>
                <a:lnTo>
                  <a:pt x="11958" y="2772"/>
                </a:lnTo>
                <a:lnTo>
                  <a:pt x="11950" y="2780"/>
                </a:lnTo>
                <a:lnTo>
                  <a:pt x="11944" y="2788"/>
                </a:lnTo>
                <a:lnTo>
                  <a:pt x="11938" y="2790"/>
                </a:lnTo>
                <a:lnTo>
                  <a:pt x="11932" y="2792"/>
                </a:lnTo>
                <a:lnTo>
                  <a:pt x="11928" y="2790"/>
                </a:lnTo>
                <a:lnTo>
                  <a:pt x="11926" y="2788"/>
                </a:lnTo>
                <a:lnTo>
                  <a:pt x="11924" y="2784"/>
                </a:lnTo>
                <a:lnTo>
                  <a:pt x="11922" y="2782"/>
                </a:lnTo>
                <a:lnTo>
                  <a:pt x="11920" y="2780"/>
                </a:lnTo>
                <a:lnTo>
                  <a:pt x="11916" y="2778"/>
                </a:lnTo>
                <a:lnTo>
                  <a:pt x="11910" y="2776"/>
                </a:lnTo>
                <a:lnTo>
                  <a:pt x="11900" y="2774"/>
                </a:lnTo>
                <a:lnTo>
                  <a:pt x="11892" y="2770"/>
                </a:lnTo>
                <a:lnTo>
                  <a:pt x="11882" y="2762"/>
                </a:lnTo>
                <a:lnTo>
                  <a:pt x="11872" y="2754"/>
                </a:lnTo>
                <a:lnTo>
                  <a:pt x="11854" y="2734"/>
                </a:lnTo>
                <a:lnTo>
                  <a:pt x="11840" y="2716"/>
                </a:lnTo>
                <a:lnTo>
                  <a:pt x="11836" y="2710"/>
                </a:lnTo>
                <a:lnTo>
                  <a:pt x="11828" y="2706"/>
                </a:lnTo>
                <a:lnTo>
                  <a:pt x="11822" y="2704"/>
                </a:lnTo>
                <a:lnTo>
                  <a:pt x="11818" y="2704"/>
                </a:lnTo>
                <a:lnTo>
                  <a:pt x="11814" y="2706"/>
                </a:lnTo>
                <a:lnTo>
                  <a:pt x="11812" y="2712"/>
                </a:lnTo>
                <a:lnTo>
                  <a:pt x="11812" y="2720"/>
                </a:lnTo>
                <a:lnTo>
                  <a:pt x="11816" y="2728"/>
                </a:lnTo>
                <a:lnTo>
                  <a:pt x="11820" y="2738"/>
                </a:lnTo>
                <a:lnTo>
                  <a:pt x="11822" y="2746"/>
                </a:lnTo>
                <a:lnTo>
                  <a:pt x="11820" y="2752"/>
                </a:lnTo>
                <a:lnTo>
                  <a:pt x="11820" y="2756"/>
                </a:lnTo>
                <a:lnTo>
                  <a:pt x="11816" y="2764"/>
                </a:lnTo>
                <a:lnTo>
                  <a:pt x="11814" y="2768"/>
                </a:lnTo>
                <a:lnTo>
                  <a:pt x="11816" y="2774"/>
                </a:lnTo>
                <a:lnTo>
                  <a:pt x="11818" y="2778"/>
                </a:lnTo>
                <a:lnTo>
                  <a:pt x="11816" y="2784"/>
                </a:lnTo>
                <a:lnTo>
                  <a:pt x="11812" y="2792"/>
                </a:lnTo>
                <a:lnTo>
                  <a:pt x="11806" y="2800"/>
                </a:lnTo>
                <a:lnTo>
                  <a:pt x="11804" y="2806"/>
                </a:lnTo>
                <a:lnTo>
                  <a:pt x="11804" y="2810"/>
                </a:lnTo>
                <a:lnTo>
                  <a:pt x="11806" y="2820"/>
                </a:lnTo>
                <a:lnTo>
                  <a:pt x="11806" y="2830"/>
                </a:lnTo>
                <a:lnTo>
                  <a:pt x="11804" y="2834"/>
                </a:lnTo>
                <a:lnTo>
                  <a:pt x="11800" y="2836"/>
                </a:lnTo>
                <a:lnTo>
                  <a:pt x="11794" y="2836"/>
                </a:lnTo>
                <a:lnTo>
                  <a:pt x="11788" y="2832"/>
                </a:lnTo>
                <a:lnTo>
                  <a:pt x="11774" y="2826"/>
                </a:lnTo>
                <a:lnTo>
                  <a:pt x="11764" y="2824"/>
                </a:lnTo>
                <a:lnTo>
                  <a:pt x="11762" y="2824"/>
                </a:lnTo>
                <a:lnTo>
                  <a:pt x="11762" y="2826"/>
                </a:lnTo>
                <a:lnTo>
                  <a:pt x="11762" y="2830"/>
                </a:lnTo>
                <a:lnTo>
                  <a:pt x="11766" y="2836"/>
                </a:lnTo>
                <a:lnTo>
                  <a:pt x="11768" y="2838"/>
                </a:lnTo>
                <a:lnTo>
                  <a:pt x="11770" y="2842"/>
                </a:lnTo>
                <a:lnTo>
                  <a:pt x="11766" y="2848"/>
                </a:lnTo>
                <a:lnTo>
                  <a:pt x="11760" y="2854"/>
                </a:lnTo>
                <a:lnTo>
                  <a:pt x="11754" y="2862"/>
                </a:lnTo>
                <a:lnTo>
                  <a:pt x="11746" y="2868"/>
                </a:lnTo>
                <a:lnTo>
                  <a:pt x="11742" y="2876"/>
                </a:lnTo>
                <a:lnTo>
                  <a:pt x="11740" y="2878"/>
                </a:lnTo>
                <a:lnTo>
                  <a:pt x="11740" y="2882"/>
                </a:lnTo>
                <a:lnTo>
                  <a:pt x="11742" y="2886"/>
                </a:lnTo>
                <a:lnTo>
                  <a:pt x="11746" y="2888"/>
                </a:lnTo>
                <a:close/>
                <a:moveTo>
                  <a:pt x="11370" y="3520"/>
                </a:moveTo>
                <a:lnTo>
                  <a:pt x="11370" y="3520"/>
                </a:lnTo>
                <a:lnTo>
                  <a:pt x="11368" y="3522"/>
                </a:lnTo>
                <a:lnTo>
                  <a:pt x="11366" y="3524"/>
                </a:lnTo>
                <a:lnTo>
                  <a:pt x="11366" y="3528"/>
                </a:lnTo>
                <a:lnTo>
                  <a:pt x="11366" y="3530"/>
                </a:lnTo>
                <a:lnTo>
                  <a:pt x="11370" y="3532"/>
                </a:lnTo>
                <a:lnTo>
                  <a:pt x="11374" y="3530"/>
                </a:lnTo>
                <a:lnTo>
                  <a:pt x="11374" y="3528"/>
                </a:lnTo>
                <a:lnTo>
                  <a:pt x="11372" y="3524"/>
                </a:lnTo>
                <a:lnTo>
                  <a:pt x="11370" y="3520"/>
                </a:lnTo>
                <a:close/>
                <a:moveTo>
                  <a:pt x="11300" y="3398"/>
                </a:moveTo>
                <a:lnTo>
                  <a:pt x="11300" y="3398"/>
                </a:lnTo>
                <a:lnTo>
                  <a:pt x="11296" y="3398"/>
                </a:lnTo>
                <a:lnTo>
                  <a:pt x="11294" y="3402"/>
                </a:lnTo>
                <a:lnTo>
                  <a:pt x="11294" y="3406"/>
                </a:lnTo>
                <a:lnTo>
                  <a:pt x="11296" y="3408"/>
                </a:lnTo>
                <a:lnTo>
                  <a:pt x="11302" y="3406"/>
                </a:lnTo>
                <a:lnTo>
                  <a:pt x="11304" y="3404"/>
                </a:lnTo>
                <a:lnTo>
                  <a:pt x="11304" y="3402"/>
                </a:lnTo>
                <a:lnTo>
                  <a:pt x="11300" y="3398"/>
                </a:lnTo>
                <a:close/>
                <a:moveTo>
                  <a:pt x="11356" y="3414"/>
                </a:moveTo>
                <a:lnTo>
                  <a:pt x="11356" y="3414"/>
                </a:lnTo>
                <a:lnTo>
                  <a:pt x="11356" y="3412"/>
                </a:lnTo>
                <a:lnTo>
                  <a:pt x="11352" y="3412"/>
                </a:lnTo>
                <a:lnTo>
                  <a:pt x="11348" y="3416"/>
                </a:lnTo>
                <a:lnTo>
                  <a:pt x="11348" y="3424"/>
                </a:lnTo>
                <a:lnTo>
                  <a:pt x="11350" y="3426"/>
                </a:lnTo>
                <a:lnTo>
                  <a:pt x="11352" y="3424"/>
                </a:lnTo>
                <a:lnTo>
                  <a:pt x="11356" y="3420"/>
                </a:lnTo>
                <a:lnTo>
                  <a:pt x="11356" y="3414"/>
                </a:lnTo>
                <a:close/>
                <a:moveTo>
                  <a:pt x="11550" y="3304"/>
                </a:moveTo>
                <a:lnTo>
                  <a:pt x="11550" y="3304"/>
                </a:lnTo>
                <a:lnTo>
                  <a:pt x="11548" y="3304"/>
                </a:lnTo>
                <a:lnTo>
                  <a:pt x="11544" y="3308"/>
                </a:lnTo>
                <a:lnTo>
                  <a:pt x="11540" y="3316"/>
                </a:lnTo>
                <a:lnTo>
                  <a:pt x="11540" y="3320"/>
                </a:lnTo>
                <a:lnTo>
                  <a:pt x="11542" y="3324"/>
                </a:lnTo>
                <a:lnTo>
                  <a:pt x="11544" y="3324"/>
                </a:lnTo>
                <a:lnTo>
                  <a:pt x="11548" y="3318"/>
                </a:lnTo>
                <a:lnTo>
                  <a:pt x="11550" y="3310"/>
                </a:lnTo>
                <a:lnTo>
                  <a:pt x="11550" y="3304"/>
                </a:lnTo>
                <a:close/>
                <a:moveTo>
                  <a:pt x="11484" y="3218"/>
                </a:moveTo>
                <a:lnTo>
                  <a:pt x="11484" y="3218"/>
                </a:lnTo>
                <a:lnTo>
                  <a:pt x="11486" y="3216"/>
                </a:lnTo>
                <a:lnTo>
                  <a:pt x="11484" y="3212"/>
                </a:lnTo>
                <a:lnTo>
                  <a:pt x="11482" y="3210"/>
                </a:lnTo>
                <a:lnTo>
                  <a:pt x="11480" y="3208"/>
                </a:lnTo>
                <a:lnTo>
                  <a:pt x="11478" y="3210"/>
                </a:lnTo>
                <a:lnTo>
                  <a:pt x="11476" y="3214"/>
                </a:lnTo>
                <a:lnTo>
                  <a:pt x="11478" y="3216"/>
                </a:lnTo>
                <a:lnTo>
                  <a:pt x="11482" y="3218"/>
                </a:lnTo>
                <a:lnTo>
                  <a:pt x="11484" y="3218"/>
                </a:lnTo>
                <a:close/>
                <a:moveTo>
                  <a:pt x="11262" y="3740"/>
                </a:moveTo>
                <a:lnTo>
                  <a:pt x="11262" y="3740"/>
                </a:lnTo>
                <a:lnTo>
                  <a:pt x="11262" y="3736"/>
                </a:lnTo>
                <a:lnTo>
                  <a:pt x="11264" y="3732"/>
                </a:lnTo>
                <a:lnTo>
                  <a:pt x="11276" y="3720"/>
                </a:lnTo>
                <a:lnTo>
                  <a:pt x="11282" y="3712"/>
                </a:lnTo>
                <a:lnTo>
                  <a:pt x="11282" y="3708"/>
                </a:lnTo>
                <a:lnTo>
                  <a:pt x="11278" y="3708"/>
                </a:lnTo>
                <a:lnTo>
                  <a:pt x="11272" y="3712"/>
                </a:lnTo>
                <a:lnTo>
                  <a:pt x="11262" y="3722"/>
                </a:lnTo>
                <a:lnTo>
                  <a:pt x="11258" y="3728"/>
                </a:lnTo>
                <a:lnTo>
                  <a:pt x="11254" y="3738"/>
                </a:lnTo>
                <a:lnTo>
                  <a:pt x="11254" y="3742"/>
                </a:lnTo>
                <a:lnTo>
                  <a:pt x="11256" y="3744"/>
                </a:lnTo>
                <a:lnTo>
                  <a:pt x="11260" y="3744"/>
                </a:lnTo>
                <a:lnTo>
                  <a:pt x="11262" y="3740"/>
                </a:lnTo>
                <a:close/>
                <a:moveTo>
                  <a:pt x="11304" y="3662"/>
                </a:moveTo>
                <a:lnTo>
                  <a:pt x="11304" y="3662"/>
                </a:lnTo>
                <a:lnTo>
                  <a:pt x="11308" y="3664"/>
                </a:lnTo>
                <a:lnTo>
                  <a:pt x="11310" y="3664"/>
                </a:lnTo>
                <a:lnTo>
                  <a:pt x="11310" y="3660"/>
                </a:lnTo>
                <a:lnTo>
                  <a:pt x="11308" y="3654"/>
                </a:lnTo>
                <a:lnTo>
                  <a:pt x="11306" y="3652"/>
                </a:lnTo>
                <a:lnTo>
                  <a:pt x="11304" y="3654"/>
                </a:lnTo>
                <a:lnTo>
                  <a:pt x="11304" y="3658"/>
                </a:lnTo>
                <a:lnTo>
                  <a:pt x="11304" y="3662"/>
                </a:lnTo>
                <a:close/>
                <a:moveTo>
                  <a:pt x="11320" y="3638"/>
                </a:moveTo>
                <a:lnTo>
                  <a:pt x="11320" y="3638"/>
                </a:lnTo>
                <a:lnTo>
                  <a:pt x="11320" y="3640"/>
                </a:lnTo>
                <a:lnTo>
                  <a:pt x="11322" y="3640"/>
                </a:lnTo>
                <a:lnTo>
                  <a:pt x="11330" y="3636"/>
                </a:lnTo>
                <a:lnTo>
                  <a:pt x="11336" y="3628"/>
                </a:lnTo>
                <a:lnTo>
                  <a:pt x="11336" y="3624"/>
                </a:lnTo>
                <a:lnTo>
                  <a:pt x="11336" y="3622"/>
                </a:lnTo>
                <a:lnTo>
                  <a:pt x="11332" y="3622"/>
                </a:lnTo>
                <a:lnTo>
                  <a:pt x="11328" y="3624"/>
                </a:lnTo>
                <a:lnTo>
                  <a:pt x="11322" y="3630"/>
                </a:lnTo>
                <a:lnTo>
                  <a:pt x="11320" y="3632"/>
                </a:lnTo>
                <a:lnTo>
                  <a:pt x="11320" y="3638"/>
                </a:lnTo>
                <a:close/>
                <a:moveTo>
                  <a:pt x="11104" y="3838"/>
                </a:moveTo>
                <a:lnTo>
                  <a:pt x="11104" y="3838"/>
                </a:lnTo>
                <a:lnTo>
                  <a:pt x="11104" y="3834"/>
                </a:lnTo>
                <a:lnTo>
                  <a:pt x="11100" y="3830"/>
                </a:lnTo>
                <a:lnTo>
                  <a:pt x="11098" y="3830"/>
                </a:lnTo>
                <a:lnTo>
                  <a:pt x="11096" y="3832"/>
                </a:lnTo>
                <a:lnTo>
                  <a:pt x="11094" y="3834"/>
                </a:lnTo>
                <a:lnTo>
                  <a:pt x="11096" y="3838"/>
                </a:lnTo>
                <a:lnTo>
                  <a:pt x="11098" y="3840"/>
                </a:lnTo>
                <a:lnTo>
                  <a:pt x="11102" y="3840"/>
                </a:lnTo>
                <a:lnTo>
                  <a:pt x="11104" y="3838"/>
                </a:lnTo>
                <a:close/>
                <a:moveTo>
                  <a:pt x="11122" y="3824"/>
                </a:moveTo>
                <a:lnTo>
                  <a:pt x="11122" y="3824"/>
                </a:lnTo>
                <a:lnTo>
                  <a:pt x="11120" y="3824"/>
                </a:lnTo>
                <a:lnTo>
                  <a:pt x="11116" y="3826"/>
                </a:lnTo>
                <a:lnTo>
                  <a:pt x="11110" y="3830"/>
                </a:lnTo>
                <a:lnTo>
                  <a:pt x="11110" y="3832"/>
                </a:lnTo>
                <a:lnTo>
                  <a:pt x="11112" y="3834"/>
                </a:lnTo>
                <a:lnTo>
                  <a:pt x="11116" y="3836"/>
                </a:lnTo>
                <a:lnTo>
                  <a:pt x="11118" y="3834"/>
                </a:lnTo>
                <a:lnTo>
                  <a:pt x="11122" y="3824"/>
                </a:lnTo>
                <a:close/>
                <a:moveTo>
                  <a:pt x="11164" y="3810"/>
                </a:moveTo>
                <a:lnTo>
                  <a:pt x="11164" y="3810"/>
                </a:lnTo>
                <a:lnTo>
                  <a:pt x="11162" y="3810"/>
                </a:lnTo>
                <a:lnTo>
                  <a:pt x="11158" y="3810"/>
                </a:lnTo>
                <a:lnTo>
                  <a:pt x="11156" y="3814"/>
                </a:lnTo>
                <a:lnTo>
                  <a:pt x="11156" y="3816"/>
                </a:lnTo>
                <a:lnTo>
                  <a:pt x="11160" y="3818"/>
                </a:lnTo>
                <a:lnTo>
                  <a:pt x="11162" y="3816"/>
                </a:lnTo>
                <a:lnTo>
                  <a:pt x="11164" y="3814"/>
                </a:lnTo>
                <a:lnTo>
                  <a:pt x="11164" y="3810"/>
                </a:lnTo>
                <a:close/>
                <a:moveTo>
                  <a:pt x="11654" y="2152"/>
                </a:moveTo>
                <a:lnTo>
                  <a:pt x="11654" y="2152"/>
                </a:lnTo>
                <a:lnTo>
                  <a:pt x="11660" y="2154"/>
                </a:lnTo>
                <a:lnTo>
                  <a:pt x="11664" y="2152"/>
                </a:lnTo>
                <a:lnTo>
                  <a:pt x="11668" y="2148"/>
                </a:lnTo>
                <a:lnTo>
                  <a:pt x="11670" y="2144"/>
                </a:lnTo>
                <a:lnTo>
                  <a:pt x="11672" y="2138"/>
                </a:lnTo>
                <a:lnTo>
                  <a:pt x="11672" y="2134"/>
                </a:lnTo>
                <a:lnTo>
                  <a:pt x="11668" y="2130"/>
                </a:lnTo>
                <a:lnTo>
                  <a:pt x="11664" y="2128"/>
                </a:lnTo>
                <a:lnTo>
                  <a:pt x="11658" y="2128"/>
                </a:lnTo>
                <a:lnTo>
                  <a:pt x="11652" y="2128"/>
                </a:lnTo>
                <a:lnTo>
                  <a:pt x="11650" y="2132"/>
                </a:lnTo>
                <a:lnTo>
                  <a:pt x="11648" y="2134"/>
                </a:lnTo>
                <a:lnTo>
                  <a:pt x="11646" y="2138"/>
                </a:lnTo>
                <a:lnTo>
                  <a:pt x="11648" y="2142"/>
                </a:lnTo>
                <a:lnTo>
                  <a:pt x="11650" y="2146"/>
                </a:lnTo>
                <a:lnTo>
                  <a:pt x="11654" y="2152"/>
                </a:lnTo>
                <a:close/>
                <a:moveTo>
                  <a:pt x="13688" y="1366"/>
                </a:moveTo>
                <a:lnTo>
                  <a:pt x="13688" y="1366"/>
                </a:lnTo>
                <a:lnTo>
                  <a:pt x="13680" y="1356"/>
                </a:lnTo>
                <a:lnTo>
                  <a:pt x="13670" y="1348"/>
                </a:lnTo>
                <a:lnTo>
                  <a:pt x="13660" y="1344"/>
                </a:lnTo>
                <a:lnTo>
                  <a:pt x="13648" y="1340"/>
                </a:lnTo>
                <a:lnTo>
                  <a:pt x="13620" y="1338"/>
                </a:lnTo>
                <a:lnTo>
                  <a:pt x="13588" y="1336"/>
                </a:lnTo>
                <a:lnTo>
                  <a:pt x="13580" y="1336"/>
                </a:lnTo>
                <a:lnTo>
                  <a:pt x="13576" y="1340"/>
                </a:lnTo>
                <a:lnTo>
                  <a:pt x="13574" y="1342"/>
                </a:lnTo>
                <a:lnTo>
                  <a:pt x="13574" y="1348"/>
                </a:lnTo>
                <a:lnTo>
                  <a:pt x="13578" y="1358"/>
                </a:lnTo>
                <a:lnTo>
                  <a:pt x="13584" y="1372"/>
                </a:lnTo>
                <a:lnTo>
                  <a:pt x="13590" y="1382"/>
                </a:lnTo>
                <a:lnTo>
                  <a:pt x="13592" y="1390"/>
                </a:lnTo>
                <a:lnTo>
                  <a:pt x="13592" y="1392"/>
                </a:lnTo>
                <a:lnTo>
                  <a:pt x="13588" y="1392"/>
                </a:lnTo>
                <a:lnTo>
                  <a:pt x="13572" y="1384"/>
                </a:lnTo>
                <a:lnTo>
                  <a:pt x="13564" y="1378"/>
                </a:lnTo>
                <a:lnTo>
                  <a:pt x="13558" y="1372"/>
                </a:lnTo>
                <a:lnTo>
                  <a:pt x="13554" y="1366"/>
                </a:lnTo>
                <a:lnTo>
                  <a:pt x="13552" y="1362"/>
                </a:lnTo>
                <a:lnTo>
                  <a:pt x="13552" y="1350"/>
                </a:lnTo>
                <a:lnTo>
                  <a:pt x="13554" y="1338"/>
                </a:lnTo>
                <a:lnTo>
                  <a:pt x="13554" y="1326"/>
                </a:lnTo>
                <a:lnTo>
                  <a:pt x="13552" y="1320"/>
                </a:lnTo>
                <a:lnTo>
                  <a:pt x="13550" y="1314"/>
                </a:lnTo>
                <a:lnTo>
                  <a:pt x="13544" y="1306"/>
                </a:lnTo>
                <a:lnTo>
                  <a:pt x="13534" y="1300"/>
                </a:lnTo>
                <a:lnTo>
                  <a:pt x="13522" y="1292"/>
                </a:lnTo>
                <a:lnTo>
                  <a:pt x="13506" y="1284"/>
                </a:lnTo>
                <a:lnTo>
                  <a:pt x="13470" y="1266"/>
                </a:lnTo>
                <a:lnTo>
                  <a:pt x="13434" y="1248"/>
                </a:lnTo>
                <a:lnTo>
                  <a:pt x="13366" y="1214"/>
                </a:lnTo>
                <a:lnTo>
                  <a:pt x="13366" y="1208"/>
                </a:lnTo>
                <a:lnTo>
                  <a:pt x="13336" y="1194"/>
                </a:lnTo>
                <a:lnTo>
                  <a:pt x="13306" y="1180"/>
                </a:lnTo>
                <a:lnTo>
                  <a:pt x="13276" y="1170"/>
                </a:lnTo>
                <a:lnTo>
                  <a:pt x="13244" y="1162"/>
                </a:lnTo>
                <a:lnTo>
                  <a:pt x="13200" y="1150"/>
                </a:lnTo>
                <a:lnTo>
                  <a:pt x="13182" y="1146"/>
                </a:lnTo>
                <a:lnTo>
                  <a:pt x="13158" y="1142"/>
                </a:lnTo>
                <a:lnTo>
                  <a:pt x="13098" y="1138"/>
                </a:lnTo>
                <a:lnTo>
                  <a:pt x="13058" y="1134"/>
                </a:lnTo>
                <a:lnTo>
                  <a:pt x="13032" y="1128"/>
                </a:lnTo>
                <a:lnTo>
                  <a:pt x="13014" y="1122"/>
                </a:lnTo>
                <a:lnTo>
                  <a:pt x="13004" y="1118"/>
                </a:lnTo>
                <a:lnTo>
                  <a:pt x="12996" y="1116"/>
                </a:lnTo>
                <a:lnTo>
                  <a:pt x="12992" y="1118"/>
                </a:lnTo>
                <a:lnTo>
                  <a:pt x="12984" y="1126"/>
                </a:lnTo>
                <a:lnTo>
                  <a:pt x="12974" y="1142"/>
                </a:lnTo>
                <a:lnTo>
                  <a:pt x="12968" y="1150"/>
                </a:lnTo>
                <a:lnTo>
                  <a:pt x="12966" y="1158"/>
                </a:lnTo>
                <a:lnTo>
                  <a:pt x="12966" y="1162"/>
                </a:lnTo>
                <a:lnTo>
                  <a:pt x="12968" y="1168"/>
                </a:lnTo>
                <a:lnTo>
                  <a:pt x="12972" y="1170"/>
                </a:lnTo>
                <a:lnTo>
                  <a:pt x="12976" y="1174"/>
                </a:lnTo>
                <a:lnTo>
                  <a:pt x="12988" y="1178"/>
                </a:lnTo>
                <a:lnTo>
                  <a:pt x="12998" y="1182"/>
                </a:lnTo>
                <a:lnTo>
                  <a:pt x="13002" y="1184"/>
                </a:lnTo>
                <a:lnTo>
                  <a:pt x="13004" y="1188"/>
                </a:lnTo>
                <a:lnTo>
                  <a:pt x="13004" y="1192"/>
                </a:lnTo>
                <a:lnTo>
                  <a:pt x="13002" y="1196"/>
                </a:lnTo>
                <a:lnTo>
                  <a:pt x="12998" y="1204"/>
                </a:lnTo>
                <a:lnTo>
                  <a:pt x="12988" y="1212"/>
                </a:lnTo>
                <a:lnTo>
                  <a:pt x="12972" y="1224"/>
                </a:lnTo>
                <a:lnTo>
                  <a:pt x="12966" y="1228"/>
                </a:lnTo>
                <a:lnTo>
                  <a:pt x="12960" y="1228"/>
                </a:lnTo>
                <a:lnTo>
                  <a:pt x="12956" y="1228"/>
                </a:lnTo>
                <a:lnTo>
                  <a:pt x="12952" y="1226"/>
                </a:lnTo>
                <a:lnTo>
                  <a:pt x="12946" y="1220"/>
                </a:lnTo>
                <a:lnTo>
                  <a:pt x="12940" y="1210"/>
                </a:lnTo>
                <a:lnTo>
                  <a:pt x="12934" y="1202"/>
                </a:lnTo>
                <a:lnTo>
                  <a:pt x="12928" y="1198"/>
                </a:lnTo>
                <a:lnTo>
                  <a:pt x="12922" y="1196"/>
                </a:lnTo>
                <a:lnTo>
                  <a:pt x="12916" y="1194"/>
                </a:lnTo>
                <a:lnTo>
                  <a:pt x="12908" y="1194"/>
                </a:lnTo>
                <a:lnTo>
                  <a:pt x="12900" y="1194"/>
                </a:lnTo>
                <a:lnTo>
                  <a:pt x="12894" y="1192"/>
                </a:lnTo>
                <a:lnTo>
                  <a:pt x="12892" y="1190"/>
                </a:lnTo>
                <a:lnTo>
                  <a:pt x="12890" y="1186"/>
                </a:lnTo>
                <a:lnTo>
                  <a:pt x="12888" y="1178"/>
                </a:lnTo>
                <a:lnTo>
                  <a:pt x="12888" y="1170"/>
                </a:lnTo>
                <a:lnTo>
                  <a:pt x="12888" y="1162"/>
                </a:lnTo>
                <a:lnTo>
                  <a:pt x="12886" y="1158"/>
                </a:lnTo>
                <a:lnTo>
                  <a:pt x="12882" y="1156"/>
                </a:lnTo>
                <a:lnTo>
                  <a:pt x="12876" y="1156"/>
                </a:lnTo>
                <a:lnTo>
                  <a:pt x="12870" y="1156"/>
                </a:lnTo>
                <a:lnTo>
                  <a:pt x="12846" y="1164"/>
                </a:lnTo>
                <a:lnTo>
                  <a:pt x="12832" y="1168"/>
                </a:lnTo>
                <a:lnTo>
                  <a:pt x="12820" y="1170"/>
                </a:lnTo>
                <a:lnTo>
                  <a:pt x="12808" y="1170"/>
                </a:lnTo>
                <a:lnTo>
                  <a:pt x="12796" y="1170"/>
                </a:lnTo>
                <a:lnTo>
                  <a:pt x="12778" y="1168"/>
                </a:lnTo>
                <a:lnTo>
                  <a:pt x="12758" y="1162"/>
                </a:lnTo>
                <a:lnTo>
                  <a:pt x="12740" y="1158"/>
                </a:lnTo>
                <a:lnTo>
                  <a:pt x="12716" y="1154"/>
                </a:lnTo>
                <a:lnTo>
                  <a:pt x="12704" y="1152"/>
                </a:lnTo>
                <a:lnTo>
                  <a:pt x="12688" y="1154"/>
                </a:lnTo>
                <a:lnTo>
                  <a:pt x="12672" y="1154"/>
                </a:lnTo>
                <a:lnTo>
                  <a:pt x="12654" y="1158"/>
                </a:lnTo>
                <a:lnTo>
                  <a:pt x="12620" y="1164"/>
                </a:lnTo>
                <a:lnTo>
                  <a:pt x="12594" y="1166"/>
                </a:lnTo>
                <a:lnTo>
                  <a:pt x="12574" y="1164"/>
                </a:lnTo>
                <a:lnTo>
                  <a:pt x="12562" y="1160"/>
                </a:lnTo>
                <a:lnTo>
                  <a:pt x="12558" y="1156"/>
                </a:lnTo>
                <a:lnTo>
                  <a:pt x="12554" y="1152"/>
                </a:lnTo>
                <a:lnTo>
                  <a:pt x="12552" y="1142"/>
                </a:lnTo>
                <a:lnTo>
                  <a:pt x="12552" y="1132"/>
                </a:lnTo>
                <a:lnTo>
                  <a:pt x="12556" y="1122"/>
                </a:lnTo>
                <a:lnTo>
                  <a:pt x="12558" y="1118"/>
                </a:lnTo>
                <a:lnTo>
                  <a:pt x="12558" y="1112"/>
                </a:lnTo>
                <a:lnTo>
                  <a:pt x="12556" y="1104"/>
                </a:lnTo>
                <a:lnTo>
                  <a:pt x="12552" y="1098"/>
                </a:lnTo>
                <a:lnTo>
                  <a:pt x="12544" y="1090"/>
                </a:lnTo>
                <a:lnTo>
                  <a:pt x="12536" y="1084"/>
                </a:lnTo>
                <a:lnTo>
                  <a:pt x="12524" y="1078"/>
                </a:lnTo>
                <a:lnTo>
                  <a:pt x="12512" y="1072"/>
                </a:lnTo>
                <a:lnTo>
                  <a:pt x="12496" y="1066"/>
                </a:lnTo>
                <a:lnTo>
                  <a:pt x="12480" y="1062"/>
                </a:lnTo>
                <a:lnTo>
                  <a:pt x="12460" y="1058"/>
                </a:lnTo>
                <a:lnTo>
                  <a:pt x="12440" y="1056"/>
                </a:lnTo>
                <a:lnTo>
                  <a:pt x="12416" y="1056"/>
                </a:lnTo>
                <a:lnTo>
                  <a:pt x="12392" y="1056"/>
                </a:lnTo>
                <a:lnTo>
                  <a:pt x="12364" y="1058"/>
                </a:lnTo>
                <a:lnTo>
                  <a:pt x="12336" y="1064"/>
                </a:lnTo>
                <a:lnTo>
                  <a:pt x="12308" y="1068"/>
                </a:lnTo>
                <a:lnTo>
                  <a:pt x="12284" y="1068"/>
                </a:lnTo>
                <a:lnTo>
                  <a:pt x="12264" y="1068"/>
                </a:lnTo>
                <a:lnTo>
                  <a:pt x="12246" y="1064"/>
                </a:lnTo>
                <a:lnTo>
                  <a:pt x="12230" y="1060"/>
                </a:lnTo>
                <a:lnTo>
                  <a:pt x="12218" y="1054"/>
                </a:lnTo>
                <a:lnTo>
                  <a:pt x="12206" y="1046"/>
                </a:lnTo>
                <a:lnTo>
                  <a:pt x="12196" y="1038"/>
                </a:lnTo>
                <a:lnTo>
                  <a:pt x="12180" y="1022"/>
                </a:lnTo>
                <a:lnTo>
                  <a:pt x="12168" y="1004"/>
                </a:lnTo>
                <a:lnTo>
                  <a:pt x="12152" y="988"/>
                </a:lnTo>
                <a:lnTo>
                  <a:pt x="12144" y="982"/>
                </a:lnTo>
                <a:lnTo>
                  <a:pt x="12136" y="978"/>
                </a:lnTo>
                <a:lnTo>
                  <a:pt x="12116" y="972"/>
                </a:lnTo>
                <a:lnTo>
                  <a:pt x="12102" y="968"/>
                </a:lnTo>
                <a:lnTo>
                  <a:pt x="12076" y="966"/>
                </a:lnTo>
                <a:lnTo>
                  <a:pt x="12042" y="964"/>
                </a:lnTo>
                <a:lnTo>
                  <a:pt x="12018" y="960"/>
                </a:lnTo>
                <a:lnTo>
                  <a:pt x="11988" y="954"/>
                </a:lnTo>
                <a:lnTo>
                  <a:pt x="11958" y="946"/>
                </a:lnTo>
                <a:lnTo>
                  <a:pt x="11932" y="942"/>
                </a:lnTo>
                <a:lnTo>
                  <a:pt x="11890" y="940"/>
                </a:lnTo>
                <a:lnTo>
                  <a:pt x="11854" y="936"/>
                </a:lnTo>
                <a:lnTo>
                  <a:pt x="11834" y="934"/>
                </a:lnTo>
                <a:lnTo>
                  <a:pt x="11810" y="928"/>
                </a:lnTo>
                <a:lnTo>
                  <a:pt x="11790" y="924"/>
                </a:lnTo>
                <a:lnTo>
                  <a:pt x="11782" y="924"/>
                </a:lnTo>
                <a:lnTo>
                  <a:pt x="11780" y="926"/>
                </a:lnTo>
                <a:lnTo>
                  <a:pt x="11778" y="928"/>
                </a:lnTo>
                <a:lnTo>
                  <a:pt x="11780" y="934"/>
                </a:lnTo>
                <a:lnTo>
                  <a:pt x="11780" y="940"/>
                </a:lnTo>
                <a:lnTo>
                  <a:pt x="11778" y="942"/>
                </a:lnTo>
                <a:lnTo>
                  <a:pt x="11776" y="946"/>
                </a:lnTo>
                <a:lnTo>
                  <a:pt x="11772" y="948"/>
                </a:lnTo>
                <a:lnTo>
                  <a:pt x="11764" y="950"/>
                </a:lnTo>
                <a:lnTo>
                  <a:pt x="11742" y="954"/>
                </a:lnTo>
                <a:lnTo>
                  <a:pt x="11730" y="954"/>
                </a:lnTo>
                <a:lnTo>
                  <a:pt x="11722" y="958"/>
                </a:lnTo>
                <a:lnTo>
                  <a:pt x="11720" y="962"/>
                </a:lnTo>
                <a:lnTo>
                  <a:pt x="11718" y="968"/>
                </a:lnTo>
                <a:lnTo>
                  <a:pt x="11720" y="974"/>
                </a:lnTo>
                <a:lnTo>
                  <a:pt x="11724" y="982"/>
                </a:lnTo>
                <a:lnTo>
                  <a:pt x="11734" y="996"/>
                </a:lnTo>
                <a:lnTo>
                  <a:pt x="11746" y="1010"/>
                </a:lnTo>
                <a:lnTo>
                  <a:pt x="11748" y="1016"/>
                </a:lnTo>
                <a:lnTo>
                  <a:pt x="11750" y="1022"/>
                </a:lnTo>
                <a:lnTo>
                  <a:pt x="11748" y="1024"/>
                </a:lnTo>
                <a:lnTo>
                  <a:pt x="11744" y="1026"/>
                </a:lnTo>
                <a:lnTo>
                  <a:pt x="11736" y="1026"/>
                </a:lnTo>
                <a:lnTo>
                  <a:pt x="11724" y="1024"/>
                </a:lnTo>
                <a:lnTo>
                  <a:pt x="11698" y="1018"/>
                </a:lnTo>
                <a:lnTo>
                  <a:pt x="11680" y="1016"/>
                </a:lnTo>
                <a:lnTo>
                  <a:pt x="11668" y="1018"/>
                </a:lnTo>
                <a:lnTo>
                  <a:pt x="11658" y="1020"/>
                </a:lnTo>
                <a:lnTo>
                  <a:pt x="11650" y="1022"/>
                </a:lnTo>
                <a:lnTo>
                  <a:pt x="11640" y="1024"/>
                </a:lnTo>
                <a:lnTo>
                  <a:pt x="11624" y="1024"/>
                </a:lnTo>
                <a:lnTo>
                  <a:pt x="11604" y="1020"/>
                </a:lnTo>
                <a:lnTo>
                  <a:pt x="11592" y="1018"/>
                </a:lnTo>
                <a:lnTo>
                  <a:pt x="11582" y="1016"/>
                </a:lnTo>
                <a:lnTo>
                  <a:pt x="11574" y="1018"/>
                </a:lnTo>
                <a:lnTo>
                  <a:pt x="11566" y="1020"/>
                </a:lnTo>
                <a:lnTo>
                  <a:pt x="11552" y="1024"/>
                </a:lnTo>
                <a:lnTo>
                  <a:pt x="11538" y="1030"/>
                </a:lnTo>
                <a:lnTo>
                  <a:pt x="11526" y="1036"/>
                </a:lnTo>
                <a:lnTo>
                  <a:pt x="11520" y="1036"/>
                </a:lnTo>
                <a:lnTo>
                  <a:pt x="11512" y="1036"/>
                </a:lnTo>
                <a:lnTo>
                  <a:pt x="11504" y="1034"/>
                </a:lnTo>
                <a:lnTo>
                  <a:pt x="11496" y="1032"/>
                </a:lnTo>
                <a:lnTo>
                  <a:pt x="11486" y="1026"/>
                </a:lnTo>
                <a:lnTo>
                  <a:pt x="11474" y="1018"/>
                </a:lnTo>
                <a:lnTo>
                  <a:pt x="11464" y="1012"/>
                </a:lnTo>
                <a:lnTo>
                  <a:pt x="11454" y="1010"/>
                </a:lnTo>
                <a:lnTo>
                  <a:pt x="11446" y="1010"/>
                </a:lnTo>
                <a:lnTo>
                  <a:pt x="11440" y="1014"/>
                </a:lnTo>
                <a:lnTo>
                  <a:pt x="11434" y="1020"/>
                </a:lnTo>
                <a:lnTo>
                  <a:pt x="11428" y="1028"/>
                </a:lnTo>
                <a:lnTo>
                  <a:pt x="11418" y="1046"/>
                </a:lnTo>
                <a:lnTo>
                  <a:pt x="11408" y="1064"/>
                </a:lnTo>
                <a:lnTo>
                  <a:pt x="11404" y="1070"/>
                </a:lnTo>
                <a:lnTo>
                  <a:pt x="11396" y="1076"/>
                </a:lnTo>
                <a:lnTo>
                  <a:pt x="11390" y="1078"/>
                </a:lnTo>
                <a:lnTo>
                  <a:pt x="11380" y="1078"/>
                </a:lnTo>
                <a:lnTo>
                  <a:pt x="11370" y="1072"/>
                </a:lnTo>
                <a:lnTo>
                  <a:pt x="11358" y="1062"/>
                </a:lnTo>
                <a:lnTo>
                  <a:pt x="11316" y="1022"/>
                </a:lnTo>
                <a:lnTo>
                  <a:pt x="11290" y="994"/>
                </a:lnTo>
                <a:lnTo>
                  <a:pt x="11278" y="984"/>
                </a:lnTo>
                <a:lnTo>
                  <a:pt x="11268" y="976"/>
                </a:lnTo>
                <a:lnTo>
                  <a:pt x="11256" y="968"/>
                </a:lnTo>
                <a:lnTo>
                  <a:pt x="11242" y="962"/>
                </a:lnTo>
                <a:lnTo>
                  <a:pt x="11234" y="960"/>
                </a:lnTo>
                <a:lnTo>
                  <a:pt x="11230" y="960"/>
                </a:lnTo>
                <a:lnTo>
                  <a:pt x="11226" y="962"/>
                </a:lnTo>
                <a:lnTo>
                  <a:pt x="11226" y="964"/>
                </a:lnTo>
                <a:lnTo>
                  <a:pt x="11228" y="972"/>
                </a:lnTo>
                <a:lnTo>
                  <a:pt x="11232" y="982"/>
                </a:lnTo>
                <a:lnTo>
                  <a:pt x="11236" y="992"/>
                </a:lnTo>
                <a:lnTo>
                  <a:pt x="11238" y="996"/>
                </a:lnTo>
                <a:lnTo>
                  <a:pt x="11238" y="998"/>
                </a:lnTo>
                <a:lnTo>
                  <a:pt x="11234" y="996"/>
                </a:lnTo>
                <a:lnTo>
                  <a:pt x="11224" y="988"/>
                </a:lnTo>
                <a:lnTo>
                  <a:pt x="11206" y="976"/>
                </a:lnTo>
                <a:lnTo>
                  <a:pt x="11184" y="964"/>
                </a:lnTo>
                <a:lnTo>
                  <a:pt x="11158" y="954"/>
                </a:lnTo>
                <a:lnTo>
                  <a:pt x="11130" y="944"/>
                </a:lnTo>
                <a:lnTo>
                  <a:pt x="11096" y="934"/>
                </a:lnTo>
                <a:lnTo>
                  <a:pt x="11058" y="926"/>
                </a:lnTo>
                <a:lnTo>
                  <a:pt x="11018" y="920"/>
                </a:lnTo>
                <a:lnTo>
                  <a:pt x="10970" y="916"/>
                </a:lnTo>
                <a:lnTo>
                  <a:pt x="10918" y="910"/>
                </a:lnTo>
                <a:lnTo>
                  <a:pt x="10900" y="908"/>
                </a:lnTo>
                <a:lnTo>
                  <a:pt x="10890" y="904"/>
                </a:lnTo>
                <a:lnTo>
                  <a:pt x="10882" y="900"/>
                </a:lnTo>
                <a:lnTo>
                  <a:pt x="10880" y="898"/>
                </a:lnTo>
                <a:lnTo>
                  <a:pt x="10880" y="894"/>
                </a:lnTo>
                <a:lnTo>
                  <a:pt x="10882" y="890"/>
                </a:lnTo>
                <a:lnTo>
                  <a:pt x="10890" y="884"/>
                </a:lnTo>
                <a:lnTo>
                  <a:pt x="10896" y="878"/>
                </a:lnTo>
                <a:lnTo>
                  <a:pt x="10898" y="874"/>
                </a:lnTo>
                <a:lnTo>
                  <a:pt x="10896" y="872"/>
                </a:lnTo>
                <a:lnTo>
                  <a:pt x="10890" y="870"/>
                </a:lnTo>
                <a:lnTo>
                  <a:pt x="10880" y="870"/>
                </a:lnTo>
                <a:lnTo>
                  <a:pt x="10834" y="866"/>
                </a:lnTo>
                <a:lnTo>
                  <a:pt x="10792" y="864"/>
                </a:lnTo>
                <a:lnTo>
                  <a:pt x="10752" y="864"/>
                </a:lnTo>
                <a:lnTo>
                  <a:pt x="10732" y="866"/>
                </a:lnTo>
                <a:lnTo>
                  <a:pt x="10710" y="868"/>
                </a:lnTo>
                <a:lnTo>
                  <a:pt x="10702" y="870"/>
                </a:lnTo>
                <a:lnTo>
                  <a:pt x="10694" y="870"/>
                </a:lnTo>
                <a:lnTo>
                  <a:pt x="10688" y="870"/>
                </a:lnTo>
                <a:lnTo>
                  <a:pt x="10684" y="866"/>
                </a:lnTo>
                <a:lnTo>
                  <a:pt x="10678" y="860"/>
                </a:lnTo>
                <a:lnTo>
                  <a:pt x="10674" y="854"/>
                </a:lnTo>
                <a:lnTo>
                  <a:pt x="10672" y="848"/>
                </a:lnTo>
                <a:lnTo>
                  <a:pt x="10668" y="842"/>
                </a:lnTo>
                <a:lnTo>
                  <a:pt x="10666" y="842"/>
                </a:lnTo>
                <a:lnTo>
                  <a:pt x="10662" y="842"/>
                </a:lnTo>
                <a:lnTo>
                  <a:pt x="10650" y="848"/>
                </a:lnTo>
                <a:lnTo>
                  <a:pt x="10636" y="852"/>
                </a:lnTo>
                <a:lnTo>
                  <a:pt x="10626" y="854"/>
                </a:lnTo>
                <a:lnTo>
                  <a:pt x="10618" y="852"/>
                </a:lnTo>
                <a:lnTo>
                  <a:pt x="10610" y="848"/>
                </a:lnTo>
                <a:lnTo>
                  <a:pt x="10602" y="842"/>
                </a:lnTo>
                <a:lnTo>
                  <a:pt x="10594" y="838"/>
                </a:lnTo>
                <a:lnTo>
                  <a:pt x="10580" y="838"/>
                </a:lnTo>
                <a:lnTo>
                  <a:pt x="10564" y="840"/>
                </a:lnTo>
                <a:lnTo>
                  <a:pt x="10548" y="844"/>
                </a:lnTo>
                <a:lnTo>
                  <a:pt x="10542" y="850"/>
                </a:lnTo>
                <a:lnTo>
                  <a:pt x="10538" y="856"/>
                </a:lnTo>
                <a:lnTo>
                  <a:pt x="10536" y="864"/>
                </a:lnTo>
                <a:lnTo>
                  <a:pt x="10532" y="872"/>
                </a:lnTo>
                <a:lnTo>
                  <a:pt x="10522" y="878"/>
                </a:lnTo>
                <a:lnTo>
                  <a:pt x="10504" y="886"/>
                </a:lnTo>
                <a:lnTo>
                  <a:pt x="10474" y="892"/>
                </a:lnTo>
                <a:lnTo>
                  <a:pt x="10442" y="896"/>
                </a:lnTo>
                <a:lnTo>
                  <a:pt x="10418" y="896"/>
                </a:lnTo>
                <a:lnTo>
                  <a:pt x="10404" y="896"/>
                </a:lnTo>
                <a:lnTo>
                  <a:pt x="10402" y="894"/>
                </a:lnTo>
                <a:lnTo>
                  <a:pt x="10400" y="892"/>
                </a:lnTo>
                <a:lnTo>
                  <a:pt x="10400" y="888"/>
                </a:lnTo>
                <a:lnTo>
                  <a:pt x="10404" y="886"/>
                </a:lnTo>
                <a:lnTo>
                  <a:pt x="10416" y="876"/>
                </a:lnTo>
                <a:lnTo>
                  <a:pt x="10438" y="866"/>
                </a:lnTo>
                <a:lnTo>
                  <a:pt x="10468" y="852"/>
                </a:lnTo>
                <a:lnTo>
                  <a:pt x="10498" y="838"/>
                </a:lnTo>
                <a:lnTo>
                  <a:pt x="10520" y="828"/>
                </a:lnTo>
                <a:lnTo>
                  <a:pt x="10548" y="808"/>
                </a:lnTo>
                <a:lnTo>
                  <a:pt x="10562" y="800"/>
                </a:lnTo>
                <a:lnTo>
                  <a:pt x="10576" y="792"/>
                </a:lnTo>
                <a:lnTo>
                  <a:pt x="10596" y="784"/>
                </a:lnTo>
                <a:lnTo>
                  <a:pt x="10622" y="776"/>
                </a:lnTo>
                <a:lnTo>
                  <a:pt x="10650" y="766"/>
                </a:lnTo>
                <a:lnTo>
                  <a:pt x="10670" y="754"/>
                </a:lnTo>
                <a:lnTo>
                  <a:pt x="10678" y="748"/>
                </a:lnTo>
                <a:lnTo>
                  <a:pt x="10684" y="740"/>
                </a:lnTo>
                <a:lnTo>
                  <a:pt x="10692" y="728"/>
                </a:lnTo>
                <a:lnTo>
                  <a:pt x="10694" y="714"/>
                </a:lnTo>
                <a:lnTo>
                  <a:pt x="10694" y="700"/>
                </a:lnTo>
                <a:lnTo>
                  <a:pt x="10692" y="688"/>
                </a:lnTo>
                <a:lnTo>
                  <a:pt x="10686" y="678"/>
                </a:lnTo>
                <a:lnTo>
                  <a:pt x="10680" y="670"/>
                </a:lnTo>
                <a:lnTo>
                  <a:pt x="10672" y="664"/>
                </a:lnTo>
                <a:lnTo>
                  <a:pt x="10664" y="660"/>
                </a:lnTo>
                <a:lnTo>
                  <a:pt x="10656" y="658"/>
                </a:lnTo>
                <a:lnTo>
                  <a:pt x="10636" y="652"/>
                </a:lnTo>
                <a:lnTo>
                  <a:pt x="10626" y="646"/>
                </a:lnTo>
                <a:lnTo>
                  <a:pt x="10614" y="638"/>
                </a:lnTo>
                <a:lnTo>
                  <a:pt x="10600" y="630"/>
                </a:lnTo>
                <a:lnTo>
                  <a:pt x="10588" y="624"/>
                </a:lnTo>
                <a:lnTo>
                  <a:pt x="10574" y="624"/>
                </a:lnTo>
                <a:lnTo>
                  <a:pt x="10562" y="624"/>
                </a:lnTo>
                <a:lnTo>
                  <a:pt x="10532" y="626"/>
                </a:lnTo>
                <a:lnTo>
                  <a:pt x="10518" y="626"/>
                </a:lnTo>
                <a:lnTo>
                  <a:pt x="10500" y="624"/>
                </a:lnTo>
                <a:lnTo>
                  <a:pt x="10486" y="622"/>
                </a:lnTo>
                <a:lnTo>
                  <a:pt x="10478" y="622"/>
                </a:lnTo>
                <a:lnTo>
                  <a:pt x="10472" y="624"/>
                </a:lnTo>
                <a:lnTo>
                  <a:pt x="10466" y="628"/>
                </a:lnTo>
                <a:lnTo>
                  <a:pt x="10462" y="632"/>
                </a:lnTo>
                <a:lnTo>
                  <a:pt x="10454" y="636"/>
                </a:lnTo>
                <a:lnTo>
                  <a:pt x="10442" y="640"/>
                </a:lnTo>
                <a:lnTo>
                  <a:pt x="10426" y="642"/>
                </a:lnTo>
                <a:lnTo>
                  <a:pt x="10404" y="644"/>
                </a:lnTo>
                <a:lnTo>
                  <a:pt x="10400" y="644"/>
                </a:lnTo>
                <a:lnTo>
                  <a:pt x="10400" y="642"/>
                </a:lnTo>
                <a:lnTo>
                  <a:pt x="10406" y="636"/>
                </a:lnTo>
                <a:lnTo>
                  <a:pt x="10416" y="628"/>
                </a:lnTo>
                <a:lnTo>
                  <a:pt x="10426" y="620"/>
                </a:lnTo>
                <a:lnTo>
                  <a:pt x="10430" y="616"/>
                </a:lnTo>
                <a:lnTo>
                  <a:pt x="10430" y="612"/>
                </a:lnTo>
                <a:lnTo>
                  <a:pt x="10428" y="608"/>
                </a:lnTo>
                <a:lnTo>
                  <a:pt x="10422" y="606"/>
                </a:lnTo>
                <a:lnTo>
                  <a:pt x="10412" y="604"/>
                </a:lnTo>
                <a:lnTo>
                  <a:pt x="10396" y="602"/>
                </a:lnTo>
                <a:lnTo>
                  <a:pt x="10366" y="600"/>
                </a:lnTo>
                <a:lnTo>
                  <a:pt x="10348" y="598"/>
                </a:lnTo>
                <a:lnTo>
                  <a:pt x="10336" y="594"/>
                </a:lnTo>
                <a:lnTo>
                  <a:pt x="10334" y="592"/>
                </a:lnTo>
                <a:lnTo>
                  <a:pt x="10338" y="588"/>
                </a:lnTo>
                <a:lnTo>
                  <a:pt x="10346" y="584"/>
                </a:lnTo>
                <a:lnTo>
                  <a:pt x="10374" y="578"/>
                </a:lnTo>
                <a:lnTo>
                  <a:pt x="10380" y="576"/>
                </a:lnTo>
                <a:lnTo>
                  <a:pt x="10384" y="572"/>
                </a:lnTo>
                <a:lnTo>
                  <a:pt x="10384" y="570"/>
                </a:lnTo>
                <a:lnTo>
                  <a:pt x="10384" y="566"/>
                </a:lnTo>
                <a:lnTo>
                  <a:pt x="10380" y="562"/>
                </a:lnTo>
                <a:lnTo>
                  <a:pt x="10374" y="558"/>
                </a:lnTo>
                <a:lnTo>
                  <a:pt x="10358" y="552"/>
                </a:lnTo>
                <a:lnTo>
                  <a:pt x="10336" y="548"/>
                </a:lnTo>
                <a:lnTo>
                  <a:pt x="10310" y="546"/>
                </a:lnTo>
                <a:lnTo>
                  <a:pt x="10296" y="548"/>
                </a:lnTo>
                <a:lnTo>
                  <a:pt x="10280" y="550"/>
                </a:lnTo>
                <a:lnTo>
                  <a:pt x="10266" y="554"/>
                </a:lnTo>
                <a:lnTo>
                  <a:pt x="10250" y="560"/>
                </a:lnTo>
                <a:lnTo>
                  <a:pt x="10230" y="570"/>
                </a:lnTo>
                <a:lnTo>
                  <a:pt x="10214" y="578"/>
                </a:lnTo>
                <a:lnTo>
                  <a:pt x="10202" y="586"/>
                </a:lnTo>
                <a:lnTo>
                  <a:pt x="10192" y="594"/>
                </a:lnTo>
                <a:lnTo>
                  <a:pt x="10184" y="602"/>
                </a:lnTo>
                <a:lnTo>
                  <a:pt x="10180" y="608"/>
                </a:lnTo>
                <a:lnTo>
                  <a:pt x="10174" y="618"/>
                </a:lnTo>
                <a:lnTo>
                  <a:pt x="10172" y="626"/>
                </a:lnTo>
                <a:lnTo>
                  <a:pt x="10168" y="634"/>
                </a:lnTo>
                <a:lnTo>
                  <a:pt x="10166" y="636"/>
                </a:lnTo>
                <a:lnTo>
                  <a:pt x="10160" y="638"/>
                </a:lnTo>
                <a:lnTo>
                  <a:pt x="10144" y="640"/>
                </a:lnTo>
                <a:lnTo>
                  <a:pt x="10112" y="640"/>
                </a:lnTo>
                <a:lnTo>
                  <a:pt x="10098" y="642"/>
                </a:lnTo>
                <a:lnTo>
                  <a:pt x="10094" y="644"/>
                </a:lnTo>
                <a:lnTo>
                  <a:pt x="10094" y="646"/>
                </a:lnTo>
                <a:lnTo>
                  <a:pt x="10096" y="648"/>
                </a:lnTo>
                <a:lnTo>
                  <a:pt x="10098" y="652"/>
                </a:lnTo>
                <a:lnTo>
                  <a:pt x="10098" y="654"/>
                </a:lnTo>
                <a:lnTo>
                  <a:pt x="10094" y="658"/>
                </a:lnTo>
                <a:lnTo>
                  <a:pt x="10080" y="664"/>
                </a:lnTo>
                <a:lnTo>
                  <a:pt x="10050" y="670"/>
                </a:lnTo>
                <a:lnTo>
                  <a:pt x="10020" y="676"/>
                </a:lnTo>
                <a:lnTo>
                  <a:pt x="10006" y="676"/>
                </a:lnTo>
                <a:lnTo>
                  <a:pt x="10002" y="676"/>
                </a:lnTo>
                <a:lnTo>
                  <a:pt x="10000" y="674"/>
                </a:lnTo>
                <a:lnTo>
                  <a:pt x="10000" y="670"/>
                </a:lnTo>
                <a:lnTo>
                  <a:pt x="10000" y="666"/>
                </a:lnTo>
                <a:lnTo>
                  <a:pt x="9998" y="664"/>
                </a:lnTo>
                <a:lnTo>
                  <a:pt x="9994" y="662"/>
                </a:lnTo>
                <a:lnTo>
                  <a:pt x="9988" y="660"/>
                </a:lnTo>
                <a:lnTo>
                  <a:pt x="9964" y="660"/>
                </a:lnTo>
                <a:lnTo>
                  <a:pt x="9922" y="664"/>
                </a:lnTo>
                <a:lnTo>
                  <a:pt x="9882" y="670"/>
                </a:lnTo>
                <a:lnTo>
                  <a:pt x="9870" y="674"/>
                </a:lnTo>
                <a:lnTo>
                  <a:pt x="9862" y="678"/>
                </a:lnTo>
                <a:lnTo>
                  <a:pt x="9858" y="680"/>
                </a:lnTo>
                <a:lnTo>
                  <a:pt x="9856" y="684"/>
                </a:lnTo>
                <a:lnTo>
                  <a:pt x="9858" y="690"/>
                </a:lnTo>
                <a:lnTo>
                  <a:pt x="9860" y="692"/>
                </a:lnTo>
                <a:lnTo>
                  <a:pt x="9858" y="696"/>
                </a:lnTo>
                <a:lnTo>
                  <a:pt x="9856" y="698"/>
                </a:lnTo>
                <a:lnTo>
                  <a:pt x="9852" y="700"/>
                </a:lnTo>
                <a:lnTo>
                  <a:pt x="9844" y="704"/>
                </a:lnTo>
                <a:lnTo>
                  <a:pt x="9830" y="706"/>
                </a:lnTo>
                <a:lnTo>
                  <a:pt x="9786" y="710"/>
                </a:lnTo>
                <a:lnTo>
                  <a:pt x="9738" y="716"/>
                </a:lnTo>
                <a:lnTo>
                  <a:pt x="9708" y="720"/>
                </a:lnTo>
                <a:lnTo>
                  <a:pt x="9688" y="726"/>
                </a:lnTo>
                <a:lnTo>
                  <a:pt x="9678" y="732"/>
                </a:lnTo>
                <a:lnTo>
                  <a:pt x="9672" y="738"/>
                </a:lnTo>
                <a:lnTo>
                  <a:pt x="9664" y="742"/>
                </a:lnTo>
                <a:lnTo>
                  <a:pt x="9652" y="746"/>
                </a:lnTo>
                <a:lnTo>
                  <a:pt x="9630" y="748"/>
                </a:lnTo>
                <a:lnTo>
                  <a:pt x="9618" y="750"/>
                </a:lnTo>
                <a:lnTo>
                  <a:pt x="9606" y="752"/>
                </a:lnTo>
                <a:lnTo>
                  <a:pt x="9596" y="756"/>
                </a:lnTo>
                <a:lnTo>
                  <a:pt x="9588" y="760"/>
                </a:lnTo>
                <a:lnTo>
                  <a:pt x="9580" y="766"/>
                </a:lnTo>
                <a:lnTo>
                  <a:pt x="9574" y="772"/>
                </a:lnTo>
                <a:lnTo>
                  <a:pt x="9570" y="778"/>
                </a:lnTo>
                <a:lnTo>
                  <a:pt x="9568" y="784"/>
                </a:lnTo>
                <a:lnTo>
                  <a:pt x="9566" y="790"/>
                </a:lnTo>
                <a:lnTo>
                  <a:pt x="9566" y="796"/>
                </a:lnTo>
                <a:lnTo>
                  <a:pt x="9568" y="802"/>
                </a:lnTo>
                <a:lnTo>
                  <a:pt x="9570" y="806"/>
                </a:lnTo>
                <a:lnTo>
                  <a:pt x="9574" y="810"/>
                </a:lnTo>
                <a:lnTo>
                  <a:pt x="9580" y="814"/>
                </a:lnTo>
                <a:lnTo>
                  <a:pt x="9586" y="818"/>
                </a:lnTo>
                <a:lnTo>
                  <a:pt x="9592" y="818"/>
                </a:lnTo>
                <a:lnTo>
                  <a:pt x="9604" y="820"/>
                </a:lnTo>
                <a:lnTo>
                  <a:pt x="9612" y="824"/>
                </a:lnTo>
                <a:lnTo>
                  <a:pt x="9614" y="828"/>
                </a:lnTo>
                <a:lnTo>
                  <a:pt x="9612" y="832"/>
                </a:lnTo>
                <a:lnTo>
                  <a:pt x="9604" y="838"/>
                </a:lnTo>
                <a:lnTo>
                  <a:pt x="9594" y="842"/>
                </a:lnTo>
                <a:lnTo>
                  <a:pt x="9578" y="848"/>
                </a:lnTo>
                <a:lnTo>
                  <a:pt x="9560" y="852"/>
                </a:lnTo>
                <a:lnTo>
                  <a:pt x="9526" y="858"/>
                </a:lnTo>
                <a:lnTo>
                  <a:pt x="9494" y="860"/>
                </a:lnTo>
                <a:lnTo>
                  <a:pt x="9430" y="862"/>
                </a:lnTo>
                <a:lnTo>
                  <a:pt x="9402" y="862"/>
                </a:lnTo>
                <a:lnTo>
                  <a:pt x="9378" y="866"/>
                </a:lnTo>
                <a:lnTo>
                  <a:pt x="9368" y="868"/>
                </a:lnTo>
                <a:lnTo>
                  <a:pt x="9358" y="870"/>
                </a:lnTo>
                <a:lnTo>
                  <a:pt x="9352" y="876"/>
                </a:lnTo>
                <a:lnTo>
                  <a:pt x="9346" y="882"/>
                </a:lnTo>
                <a:lnTo>
                  <a:pt x="9340" y="892"/>
                </a:lnTo>
                <a:lnTo>
                  <a:pt x="9338" y="894"/>
                </a:lnTo>
                <a:lnTo>
                  <a:pt x="9340" y="898"/>
                </a:lnTo>
                <a:lnTo>
                  <a:pt x="9344" y="900"/>
                </a:lnTo>
                <a:lnTo>
                  <a:pt x="9352" y="902"/>
                </a:lnTo>
                <a:lnTo>
                  <a:pt x="9358" y="906"/>
                </a:lnTo>
                <a:lnTo>
                  <a:pt x="9364" y="910"/>
                </a:lnTo>
                <a:lnTo>
                  <a:pt x="9366" y="914"/>
                </a:lnTo>
                <a:lnTo>
                  <a:pt x="9366" y="918"/>
                </a:lnTo>
                <a:lnTo>
                  <a:pt x="9364" y="924"/>
                </a:lnTo>
                <a:lnTo>
                  <a:pt x="9360" y="930"/>
                </a:lnTo>
                <a:lnTo>
                  <a:pt x="9356" y="938"/>
                </a:lnTo>
                <a:lnTo>
                  <a:pt x="9356" y="944"/>
                </a:lnTo>
                <a:lnTo>
                  <a:pt x="9356" y="948"/>
                </a:lnTo>
                <a:lnTo>
                  <a:pt x="9360" y="952"/>
                </a:lnTo>
                <a:lnTo>
                  <a:pt x="9368" y="956"/>
                </a:lnTo>
                <a:lnTo>
                  <a:pt x="9382" y="958"/>
                </a:lnTo>
                <a:lnTo>
                  <a:pt x="9394" y="960"/>
                </a:lnTo>
                <a:lnTo>
                  <a:pt x="9408" y="962"/>
                </a:lnTo>
                <a:lnTo>
                  <a:pt x="9412" y="966"/>
                </a:lnTo>
                <a:lnTo>
                  <a:pt x="9418" y="968"/>
                </a:lnTo>
                <a:lnTo>
                  <a:pt x="9420" y="974"/>
                </a:lnTo>
                <a:lnTo>
                  <a:pt x="9422" y="978"/>
                </a:lnTo>
                <a:lnTo>
                  <a:pt x="9422" y="984"/>
                </a:lnTo>
                <a:lnTo>
                  <a:pt x="9426" y="988"/>
                </a:lnTo>
                <a:lnTo>
                  <a:pt x="9428" y="992"/>
                </a:lnTo>
                <a:lnTo>
                  <a:pt x="9434" y="994"/>
                </a:lnTo>
                <a:lnTo>
                  <a:pt x="9446" y="996"/>
                </a:lnTo>
                <a:lnTo>
                  <a:pt x="9458" y="996"/>
                </a:lnTo>
                <a:lnTo>
                  <a:pt x="9468" y="998"/>
                </a:lnTo>
                <a:lnTo>
                  <a:pt x="9472" y="1000"/>
                </a:lnTo>
                <a:lnTo>
                  <a:pt x="9474" y="1002"/>
                </a:lnTo>
                <a:lnTo>
                  <a:pt x="9476" y="1006"/>
                </a:lnTo>
                <a:lnTo>
                  <a:pt x="9476" y="1012"/>
                </a:lnTo>
                <a:lnTo>
                  <a:pt x="9474" y="1018"/>
                </a:lnTo>
                <a:lnTo>
                  <a:pt x="9470" y="1028"/>
                </a:lnTo>
                <a:lnTo>
                  <a:pt x="9466" y="1036"/>
                </a:lnTo>
                <a:lnTo>
                  <a:pt x="9466" y="1044"/>
                </a:lnTo>
                <a:lnTo>
                  <a:pt x="9464" y="1050"/>
                </a:lnTo>
                <a:lnTo>
                  <a:pt x="9466" y="1056"/>
                </a:lnTo>
                <a:lnTo>
                  <a:pt x="9470" y="1066"/>
                </a:lnTo>
                <a:lnTo>
                  <a:pt x="9478" y="1074"/>
                </a:lnTo>
                <a:lnTo>
                  <a:pt x="9484" y="1082"/>
                </a:lnTo>
                <a:lnTo>
                  <a:pt x="9486" y="1086"/>
                </a:lnTo>
                <a:lnTo>
                  <a:pt x="9486" y="1090"/>
                </a:lnTo>
                <a:lnTo>
                  <a:pt x="9486" y="1094"/>
                </a:lnTo>
                <a:lnTo>
                  <a:pt x="9484" y="1100"/>
                </a:lnTo>
                <a:lnTo>
                  <a:pt x="9480" y="1106"/>
                </a:lnTo>
                <a:lnTo>
                  <a:pt x="9472" y="1112"/>
                </a:lnTo>
                <a:lnTo>
                  <a:pt x="9458" y="1122"/>
                </a:lnTo>
                <a:lnTo>
                  <a:pt x="9456" y="1122"/>
                </a:lnTo>
                <a:lnTo>
                  <a:pt x="9454" y="1120"/>
                </a:lnTo>
                <a:lnTo>
                  <a:pt x="9454" y="1112"/>
                </a:lnTo>
                <a:lnTo>
                  <a:pt x="9458" y="1098"/>
                </a:lnTo>
                <a:lnTo>
                  <a:pt x="9460" y="1084"/>
                </a:lnTo>
                <a:lnTo>
                  <a:pt x="9460" y="1076"/>
                </a:lnTo>
                <a:lnTo>
                  <a:pt x="9460" y="1070"/>
                </a:lnTo>
                <a:lnTo>
                  <a:pt x="9458" y="1066"/>
                </a:lnTo>
                <a:lnTo>
                  <a:pt x="9454" y="1064"/>
                </a:lnTo>
                <a:lnTo>
                  <a:pt x="9448" y="1062"/>
                </a:lnTo>
                <a:lnTo>
                  <a:pt x="9440" y="1064"/>
                </a:lnTo>
                <a:lnTo>
                  <a:pt x="9432" y="1066"/>
                </a:lnTo>
                <a:lnTo>
                  <a:pt x="9426" y="1068"/>
                </a:lnTo>
                <a:lnTo>
                  <a:pt x="9424" y="1066"/>
                </a:lnTo>
                <a:lnTo>
                  <a:pt x="9424" y="1064"/>
                </a:lnTo>
                <a:lnTo>
                  <a:pt x="9430" y="1054"/>
                </a:lnTo>
                <a:lnTo>
                  <a:pt x="9440" y="1042"/>
                </a:lnTo>
                <a:lnTo>
                  <a:pt x="9448" y="1030"/>
                </a:lnTo>
                <a:lnTo>
                  <a:pt x="9450" y="1024"/>
                </a:lnTo>
                <a:lnTo>
                  <a:pt x="9452" y="1020"/>
                </a:lnTo>
                <a:lnTo>
                  <a:pt x="9450" y="1016"/>
                </a:lnTo>
                <a:lnTo>
                  <a:pt x="9446" y="1012"/>
                </a:lnTo>
                <a:lnTo>
                  <a:pt x="9440" y="1010"/>
                </a:lnTo>
                <a:lnTo>
                  <a:pt x="9428" y="1010"/>
                </a:lnTo>
                <a:lnTo>
                  <a:pt x="9408" y="1008"/>
                </a:lnTo>
                <a:lnTo>
                  <a:pt x="9392" y="1004"/>
                </a:lnTo>
                <a:lnTo>
                  <a:pt x="9380" y="998"/>
                </a:lnTo>
                <a:lnTo>
                  <a:pt x="9372" y="990"/>
                </a:lnTo>
                <a:lnTo>
                  <a:pt x="9362" y="982"/>
                </a:lnTo>
                <a:lnTo>
                  <a:pt x="9348" y="974"/>
                </a:lnTo>
                <a:lnTo>
                  <a:pt x="9330" y="966"/>
                </a:lnTo>
                <a:lnTo>
                  <a:pt x="9304" y="962"/>
                </a:lnTo>
                <a:lnTo>
                  <a:pt x="9288" y="960"/>
                </a:lnTo>
                <a:lnTo>
                  <a:pt x="9274" y="958"/>
                </a:lnTo>
                <a:lnTo>
                  <a:pt x="9262" y="960"/>
                </a:lnTo>
                <a:lnTo>
                  <a:pt x="9254" y="962"/>
                </a:lnTo>
                <a:lnTo>
                  <a:pt x="9246" y="964"/>
                </a:lnTo>
                <a:lnTo>
                  <a:pt x="9240" y="968"/>
                </a:lnTo>
                <a:lnTo>
                  <a:pt x="9234" y="974"/>
                </a:lnTo>
                <a:lnTo>
                  <a:pt x="9230" y="982"/>
                </a:lnTo>
                <a:lnTo>
                  <a:pt x="9228" y="988"/>
                </a:lnTo>
                <a:lnTo>
                  <a:pt x="9226" y="992"/>
                </a:lnTo>
                <a:lnTo>
                  <a:pt x="9222" y="992"/>
                </a:lnTo>
                <a:lnTo>
                  <a:pt x="9218" y="992"/>
                </a:lnTo>
                <a:lnTo>
                  <a:pt x="9204" y="988"/>
                </a:lnTo>
                <a:lnTo>
                  <a:pt x="9190" y="988"/>
                </a:lnTo>
                <a:lnTo>
                  <a:pt x="9180" y="990"/>
                </a:lnTo>
                <a:lnTo>
                  <a:pt x="9172" y="996"/>
                </a:lnTo>
                <a:lnTo>
                  <a:pt x="9170" y="1000"/>
                </a:lnTo>
                <a:lnTo>
                  <a:pt x="9170" y="1004"/>
                </a:lnTo>
                <a:lnTo>
                  <a:pt x="9170" y="1006"/>
                </a:lnTo>
                <a:lnTo>
                  <a:pt x="9172" y="1012"/>
                </a:lnTo>
                <a:lnTo>
                  <a:pt x="9178" y="1016"/>
                </a:lnTo>
                <a:lnTo>
                  <a:pt x="9184" y="1020"/>
                </a:lnTo>
                <a:lnTo>
                  <a:pt x="9202" y="1028"/>
                </a:lnTo>
                <a:lnTo>
                  <a:pt x="9220" y="1034"/>
                </a:lnTo>
                <a:lnTo>
                  <a:pt x="9230" y="1040"/>
                </a:lnTo>
                <a:lnTo>
                  <a:pt x="9232" y="1042"/>
                </a:lnTo>
                <a:lnTo>
                  <a:pt x="9234" y="1044"/>
                </a:lnTo>
                <a:lnTo>
                  <a:pt x="9230" y="1046"/>
                </a:lnTo>
                <a:lnTo>
                  <a:pt x="9220" y="1048"/>
                </a:lnTo>
                <a:lnTo>
                  <a:pt x="9206" y="1048"/>
                </a:lnTo>
                <a:lnTo>
                  <a:pt x="9168" y="1044"/>
                </a:lnTo>
                <a:lnTo>
                  <a:pt x="9160" y="1042"/>
                </a:lnTo>
                <a:lnTo>
                  <a:pt x="9152" y="1040"/>
                </a:lnTo>
                <a:lnTo>
                  <a:pt x="9148" y="1036"/>
                </a:lnTo>
                <a:lnTo>
                  <a:pt x="9146" y="1030"/>
                </a:lnTo>
                <a:lnTo>
                  <a:pt x="9144" y="1024"/>
                </a:lnTo>
                <a:lnTo>
                  <a:pt x="9144" y="1018"/>
                </a:lnTo>
                <a:lnTo>
                  <a:pt x="9148" y="1004"/>
                </a:lnTo>
                <a:lnTo>
                  <a:pt x="9152" y="988"/>
                </a:lnTo>
                <a:lnTo>
                  <a:pt x="9156" y="972"/>
                </a:lnTo>
                <a:lnTo>
                  <a:pt x="9158" y="956"/>
                </a:lnTo>
                <a:lnTo>
                  <a:pt x="9156" y="950"/>
                </a:lnTo>
                <a:lnTo>
                  <a:pt x="9154" y="944"/>
                </a:lnTo>
                <a:lnTo>
                  <a:pt x="9146" y="934"/>
                </a:lnTo>
                <a:lnTo>
                  <a:pt x="9140" y="926"/>
                </a:lnTo>
                <a:lnTo>
                  <a:pt x="9132" y="922"/>
                </a:lnTo>
                <a:lnTo>
                  <a:pt x="9128" y="920"/>
                </a:lnTo>
                <a:lnTo>
                  <a:pt x="9124" y="922"/>
                </a:lnTo>
                <a:lnTo>
                  <a:pt x="9122" y="928"/>
                </a:lnTo>
                <a:lnTo>
                  <a:pt x="9122" y="938"/>
                </a:lnTo>
                <a:lnTo>
                  <a:pt x="9126" y="952"/>
                </a:lnTo>
                <a:lnTo>
                  <a:pt x="9128" y="962"/>
                </a:lnTo>
                <a:lnTo>
                  <a:pt x="9128" y="970"/>
                </a:lnTo>
                <a:lnTo>
                  <a:pt x="9124" y="978"/>
                </a:lnTo>
                <a:lnTo>
                  <a:pt x="9118" y="984"/>
                </a:lnTo>
                <a:lnTo>
                  <a:pt x="9112" y="988"/>
                </a:lnTo>
                <a:lnTo>
                  <a:pt x="9104" y="992"/>
                </a:lnTo>
                <a:lnTo>
                  <a:pt x="9086" y="998"/>
                </a:lnTo>
                <a:lnTo>
                  <a:pt x="9070" y="1004"/>
                </a:lnTo>
                <a:lnTo>
                  <a:pt x="9064" y="1008"/>
                </a:lnTo>
                <a:lnTo>
                  <a:pt x="9060" y="1012"/>
                </a:lnTo>
                <a:lnTo>
                  <a:pt x="9056" y="1018"/>
                </a:lnTo>
                <a:lnTo>
                  <a:pt x="9056" y="1024"/>
                </a:lnTo>
                <a:lnTo>
                  <a:pt x="9060" y="1032"/>
                </a:lnTo>
                <a:lnTo>
                  <a:pt x="9066" y="1042"/>
                </a:lnTo>
                <a:lnTo>
                  <a:pt x="9090" y="1068"/>
                </a:lnTo>
                <a:lnTo>
                  <a:pt x="9096" y="1078"/>
                </a:lnTo>
                <a:lnTo>
                  <a:pt x="9100" y="1086"/>
                </a:lnTo>
                <a:lnTo>
                  <a:pt x="9100" y="1094"/>
                </a:lnTo>
                <a:lnTo>
                  <a:pt x="9098" y="1102"/>
                </a:lnTo>
                <a:lnTo>
                  <a:pt x="9092" y="1112"/>
                </a:lnTo>
                <a:lnTo>
                  <a:pt x="9082" y="1126"/>
                </a:lnTo>
                <a:lnTo>
                  <a:pt x="9072" y="1138"/>
                </a:lnTo>
                <a:lnTo>
                  <a:pt x="9068" y="1148"/>
                </a:lnTo>
                <a:lnTo>
                  <a:pt x="9068" y="1156"/>
                </a:lnTo>
                <a:lnTo>
                  <a:pt x="9070" y="1162"/>
                </a:lnTo>
                <a:lnTo>
                  <a:pt x="9078" y="1172"/>
                </a:lnTo>
                <a:lnTo>
                  <a:pt x="9080" y="1180"/>
                </a:lnTo>
                <a:lnTo>
                  <a:pt x="9082" y="1190"/>
                </a:lnTo>
                <a:lnTo>
                  <a:pt x="9082" y="1196"/>
                </a:lnTo>
                <a:lnTo>
                  <a:pt x="9084" y="1198"/>
                </a:lnTo>
                <a:lnTo>
                  <a:pt x="9088" y="1200"/>
                </a:lnTo>
                <a:lnTo>
                  <a:pt x="9092" y="1202"/>
                </a:lnTo>
                <a:lnTo>
                  <a:pt x="9106" y="1200"/>
                </a:lnTo>
                <a:lnTo>
                  <a:pt x="9122" y="1196"/>
                </a:lnTo>
                <a:lnTo>
                  <a:pt x="9142" y="1192"/>
                </a:lnTo>
                <a:lnTo>
                  <a:pt x="9164" y="1190"/>
                </a:lnTo>
                <a:lnTo>
                  <a:pt x="9176" y="1192"/>
                </a:lnTo>
                <a:lnTo>
                  <a:pt x="9188" y="1194"/>
                </a:lnTo>
                <a:lnTo>
                  <a:pt x="9198" y="1198"/>
                </a:lnTo>
                <a:lnTo>
                  <a:pt x="9210" y="1204"/>
                </a:lnTo>
                <a:lnTo>
                  <a:pt x="9228" y="1216"/>
                </a:lnTo>
                <a:lnTo>
                  <a:pt x="9240" y="1226"/>
                </a:lnTo>
                <a:lnTo>
                  <a:pt x="9246" y="1236"/>
                </a:lnTo>
                <a:lnTo>
                  <a:pt x="9248" y="1242"/>
                </a:lnTo>
                <a:lnTo>
                  <a:pt x="9248" y="1248"/>
                </a:lnTo>
                <a:lnTo>
                  <a:pt x="9246" y="1254"/>
                </a:lnTo>
                <a:lnTo>
                  <a:pt x="9238" y="1264"/>
                </a:lnTo>
                <a:lnTo>
                  <a:pt x="9232" y="1278"/>
                </a:lnTo>
                <a:lnTo>
                  <a:pt x="9224" y="1292"/>
                </a:lnTo>
                <a:lnTo>
                  <a:pt x="9220" y="1296"/>
                </a:lnTo>
                <a:lnTo>
                  <a:pt x="9218" y="1296"/>
                </a:lnTo>
                <a:lnTo>
                  <a:pt x="9218" y="1292"/>
                </a:lnTo>
                <a:lnTo>
                  <a:pt x="9220" y="1280"/>
                </a:lnTo>
                <a:lnTo>
                  <a:pt x="9222" y="1266"/>
                </a:lnTo>
                <a:lnTo>
                  <a:pt x="9222" y="1252"/>
                </a:lnTo>
                <a:lnTo>
                  <a:pt x="9218" y="1238"/>
                </a:lnTo>
                <a:lnTo>
                  <a:pt x="9212" y="1226"/>
                </a:lnTo>
                <a:lnTo>
                  <a:pt x="9206" y="1220"/>
                </a:lnTo>
                <a:lnTo>
                  <a:pt x="9200" y="1216"/>
                </a:lnTo>
                <a:lnTo>
                  <a:pt x="9194" y="1212"/>
                </a:lnTo>
                <a:lnTo>
                  <a:pt x="9186" y="1210"/>
                </a:lnTo>
                <a:lnTo>
                  <a:pt x="9176" y="1210"/>
                </a:lnTo>
                <a:lnTo>
                  <a:pt x="9166" y="1210"/>
                </a:lnTo>
                <a:lnTo>
                  <a:pt x="9154" y="1212"/>
                </a:lnTo>
                <a:lnTo>
                  <a:pt x="9142" y="1216"/>
                </a:lnTo>
                <a:lnTo>
                  <a:pt x="9130" y="1220"/>
                </a:lnTo>
                <a:lnTo>
                  <a:pt x="9122" y="1224"/>
                </a:lnTo>
                <a:lnTo>
                  <a:pt x="9116" y="1230"/>
                </a:lnTo>
                <a:lnTo>
                  <a:pt x="9112" y="1236"/>
                </a:lnTo>
                <a:lnTo>
                  <a:pt x="9110" y="1242"/>
                </a:lnTo>
                <a:lnTo>
                  <a:pt x="9110" y="1248"/>
                </a:lnTo>
                <a:lnTo>
                  <a:pt x="9114" y="1262"/>
                </a:lnTo>
                <a:lnTo>
                  <a:pt x="9118" y="1274"/>
                </a:lnTo>
                <a:lnTo>
                  <a:pt x="9122" y="1286"/>
                </a:lnTo>
                <a:lnTo>
                  <a:pt x="9122" y="1292"/>
                </a:lnTo>
                <a:lnTo>
                  <a:pt x="9120" y="1296"/>
                </a:lnTo>
                <a:lnTo>
                  <a:pt x="9116" y="1302"/>
                </a:lnTo>
                <a:lnTo>
                  <a:pt x="9110" y="1304"/>
                </a:lnTo>
                <a:lnTo>
                  <a:pt x="9098" y="1312"/>
                </a:lnTo>
                <a:lnTo>
                  <a:pt x="9090" y="1320"/>
                </a:lnTo>
                <a:lnTo>
                  <a:pt x="9086" y="1328"/>
                </a:lnTo>
                <a:lnTo>
                  <a:pt x="9084" y="1336"/>
                </a:lnTo>
                <a:lnTo>
                  <a:pt x="9082" y="1344"/>
                </a:lnTo>
                <a:lnTo>
                  <a:pt x="9078" y="1352"/>
                </a:lnTo>
                <a:lnTo>
                  <a:pt x="9068" y="1360"/>
                </a:lnTo>
                <a:lnTo>
                  <a:pt x="9054" y="1368"/>
                </a:lnTo>
                <a:lnTo>
                  <a:pt x="9040" y="1376"/>
                </a:lnTo>
                <a:lnTo>
                  <a:pt x="9032" y="1382"/>
                </a:lnTo>
                <a:lnTo>
                  <a:pt x="9024" y="1396"/>
                </a:lnTo>
                <a:lnTo>
                  <a:pt x="9018" y="1400"/>
                </a:lnTo>
                <a:lnTo>
                  <a:pt x="9006" y="1402"/>
                </a:lnTo>
                <a:lnTo>
                  <a:pt x="8988" y="1400"/>
                </a:lnTo>
                <a:lnTo>
                  <a:pt x="8958" y="1394"/>
                </a:lnTo>
                <a:lnTo>
                  <a:pt x="8932" y="1390"/>
                </a:lnTo>
                <a:lnTo>
                  <a:pt x="8924" y="1386"/>
                </a:lnTo>
                <a:lnTo>
                  <a:pt x="8924" y="1384"/>
                </a:lnTo>
                <a:lnTo>
                  <a:pt x="8928" y="1384"/>
                </a:lnTo>
                <a:lnTo>
                  <a:pt x="8942" y="1380"/>
                </a:lnTo>
                <a:lnTo>
                  <a:pt x="8960" y="1374"/>
                </a:lnTo>
                <a:lnTo>
                  <a:pt x="8982" y="1368"/>
                </a:lnTo>
                <a:lnTo>
                  <a:pt x="8992" y="1362"/>
                </a:lnTo>
                <a:lnTo>
                  <a:pt x="9002" y="1356"/>
                </a:lnTo>
                <a:lnTo>
                  <a:pt x="9010" y="1348"/>
                </a:lnTo>
                <a:lnTo>
                  <a:pt x="9016" y="1338"/>
                </a:lnTo>
                <a:lnTo>
                  <a:pt x="9026" y="1322"/>
                </a:lnTo>
                <a:lnTo>
                  <a:pt x="9034" y="1312"/>
                </a:lnTo>
                <a:lnTo>
                  <a:pt x="9042" y="1306"/>
                </a:lnTo>
                <a:lnTo>
                  <a:pt x="9048" y="1302"/>
                </a:lnTo>
                <a:lnTo>
                  <a:pt x="9054" y="1300"/>
                </a:lnTo>
                <a:lnTo>
                  <a:pt x="9058" y="1294"/>
                </a:lnTo>
                <a:lnTo>
                  <a:pt x="9062" y="1286"/>
                </a:lnTo>
                <a:lnTo>
                  <a:pt x="9066" y="1272"/>
                </a:lnTo>
                <a:lnTo>
                  <a:pt x="9066" y="1256"/>
                </a:lnTo>
                <a:lnTo>
                  <a:pt x="9062" y="1244"/>
                </a:lnTo>
                <a:lnTo>
                  <a:pt x="9056" y="1234"/>
                </a:lnTo>
                <a:lnTo>
                  <a:pt x="9048" y="1224"/>
                </a:lnTo>
                <a:lnTo>
                  <a:pt x="9040" y="1214"/>
                </a:lnTo>
                <a:lnTo>
                  <a:pt x="9034" y="1202"/>
                </a:lnTo>
                <a:lnTo>
                  <a:pt x="9030" y="1186"/>
                </a:lnTo>
                <a:lnTo>
                  <a:pt x="9032" y="1166"/>
                </a:lnTo>
                <a:lnTo>
                  <a:pt x="9038" y="1126"/>
                </a:lnTo>
                <a:lnTo>
                  <a:pt x="9040" y="1110"/>
                </a:lnTo>
                <a:lnTo>
                  <a:pt x="9042" y="1094"/>
                </a:lnTo>
                <a:lnTo>
                  <a:pt x="9040" y="1080"/>
                </a:lnTo>
                <a:lnTo>
                  <a:pt x="9036" y="1068"/>
                </a:lnTo>
                <a:lnTo>
                  <a:pt x="9028" y="1056"/>
                </a:lnTo>
                <a:lnTo>
                  <a:pt x="9014" y="1042"/>
                </a:lnTo>
                <a:lnTo>
                  <a:pt x="9004" y="1032"/>
                </a:lnTo>
                <a:lnTo>
                  <a:pt x="9002" y="1028"/>
                </a:lnTo>
                <a:lnTo>
                  <a:pt x="9002" y="1024"/>
                </a:lnTo>
                <a:lnTo>
                  <a:pt x="9002" y="1020"/>
                </a:lnTo>
                <a:lnTo>
                  <a:pt x="9006" y="1018"/>
                </a:lnTo>
                <a:lnTo>
                  <a:pt x="9014" y="1012"/>
                </a:lnTo>
                <a:lnTo>
                  <a:pt x="9024" y="1004"/>
                </a:lnTo>
                <a:lnTo>
                  <a:pt x="9034" y="994"/>
                </a:lnTo>
                <a:lnTo>
                  <a:pt x="9038" y="988"/>
                </a:lnTo>
                <a:lnTo>
                  <a:pt x="9042" y="982"/>
                </a:lnTo>
                <a:lnTo>
                  <a:pt x="9044" y="974"/>
                </a:lnTo>
                <a:lnTo>
                  <a:pt x="9044" y="964"/>
                </a:lnTo>
                <a:lnTo>
                  <a:pt x="9044" y="952"/>
                </a:lnTo>
                <a:lnTo>
                  <a:pt x="9040" y="944"/>
                </a:lnTo>
                <a:lnTo>
                  <a:pt x="9036" y="936"/>
                </a:lnTo>
                <a:lnTo>
                  <a:pt x="9030" y="932"/>
                </a:lnTo>
                <a:lnTo>
                  <a:pt x="9022" y="928"/>
                </a:lnTo>
                <a:lnTo>
                  <a:pt x="9014" y="924"/>
                </a:lnTo>
                <a:lnTo>
                  <a:pt x="8994" y="922"/>
                </a:lnTo>
                <a:lnTo>
                  <a:pt x="8974" y="922"/>
                </a:lnTo>
                <a:lnTo>
                  <a:pt x="8952" y="922"/>
                </a:lnTo>
                <a:lnTo>
                  <a:pt x="8932" y="924"/>
                </a:lnTo>
                <a:lnTo>
                  <a:pt x="8916" y="922"/>
                </a:lnTo>
                <a:lnTo>
                  <a:pt x="8908" y="920"/>
                </a:lnTo>
                <a:lnTo>
                  <a:pt x="8900" y="922"/>
                </a:lnTo>
                <a:lnTo>
                  <a:pt x="8896" y="926"/>
                </a:lnTo>
                <a:lnTo>
                  <a:pt x="8890" y="932"/>
                </a:lnTo>
                <a:lnTo>
                  <a:pt x="8882" y="946"/>
                </a:lnTo>
                <a:lnTo>
                  <a:pt x="8876" y="966"/>
                </a:lnTo>
                <a:lnTo>
                  <a:pt x="8868" y="986"/>
                </a:lnTo>
                <a:lnTo>
                  <a:pt x="8860" y="1006"/>
                </a:lnTo>
                <a:lnTo>
                  <a:pt x="8854" y="1016"/>
                </a:lnTo>
                <a:lnTo>
                  <a:pt x="8846" y="1024"/>
                </a:lnTo>
                <a:lnTo>
                  <a:pt x="8838" y="1030"/>
                </a:lnTo>
                <a:lnTo>
                  <a:pt x="8826" y="1036"/>
                </a:lnTo>
                <a:lnTo>
                  <a:pt x="8804" y="1048"/>
                </a:lnTo>
                <a:lnTo>
                  <a:pt x="8798" y="1052"/>
                </a:lnTo>
                <a:lnTo>
                  <a:pt x="8794" y="1058"/>
                </a:lnTo>
                <a:lnTo>
                  <a:pt x="8792" y="1062"/>
                </a:lnTo>
                <a:lnTo>
                  <a:pt x="8794" y="1066"/>
                </a:lnTo>
                <a:lnTo>
                  <a:pt x="8800" y="1074"/>
                </a:lnTo>
                <a:lnTo>
                  <a:pt x="8808" y="1082"/>
                </a:lnTo>
                <a:lnTo>
                  <a:pt x="8812" y="1088"/>
                </a:lnTo>
                <a:lnTo>
                  <a:pt x="8814" y="1094"/>
                </a:lnTo>
                <a:lnTo>
                  <a:pt x="8816" y="1102"/>
                </a:lnTo>
                <a:lnTo>
                  <a:pt x="8814" y="1108"/>
                </a:lnTo>
                <a:lnTo>
                  <a:pt x="8812" y="1118"/>
                </a:lnTo>
                <a:lnTo>
                  <a:pt x="8806" y="1128"/>
                </a:lnTo>
                <a:lnTo>
                  <a:pt x="8800" y="1138"/>
                </a:lnTo>
                <a:lnTo>
                  <a:pt x="8798" y="1146"/>
                </a:lnTo>
                <a:lnTo>
                  <a:pt x="8800" y="1154"/>
                </a:lnTo>
                <a:lnTo>
                  <a:pt x="8804" y="1162"/>
                </a:lnTo>
                <a:lnTo>
                  <a:pt x="8812" y="1168"/>
                </a:lnTo>
                <a:lnTo>
                  <a:pt x="8820" y="1174"/>
                </a:lnTo>
                <a:lnTo>
                  <a:pt x="8842" y="1184"/>
                </a:lnTo>
                <a:lnTo>
                  <a:pt x="8862" y="1196"/>
                </a:lnTo>
                <a:lnTo>
                  <a:pt x="8872" y="1200"/>
                </a:lnTo>
                <a:lnTo>
                  <a:pt x="8878" y="1208"/>
                </a:lnTo>
                <a:lnTo>
                  <a:pt x="8884" y="1214"/>
                </a:lnTo>
                <a:lnTo>
                  <a:pt x="8886" y="1220"/>
                </a:lnTo>
                <a:lnTo>
                  <a:pt x="8886" y="1230"/>
                </a:lnTo>
                <a:lnTo>
                  <a:pt x="8880" y="1238"/>
                </a:lnTo>
                <a:lnTo>
                  <a:pt x="8870" y="1254"/>
                </a:lnTo>
                <a:lnTo>
                  <a:pt x="8866" y="1258"/>
                </a:lnTo>
                <a:lnTo>
                  <a:pt x="8862" y="1260"/>
                </a:lnTo>
                <a:lnTo>
                  <a:pt x="8858" y="1260"/>
                </a:lnTo>
                <a:lnTo>
                  <a:pt x="8854" y="1258"/>
                </a:lnTo>
                <a:lnTo>
                  <a:pt x="8844" y="1252"/>
                </a:lnTo>
                <a:lnTo>
                  <a:pt x="8830" y="1240"/>
                </a:lnTo>
                <a:lnTo>
                  <a:pt x="8806" y="1224"/>
                </a:lnTo>
                <a:lnTo>
                  <a:pt x="8772" y="1204"/>
                </a:lnTo>
                <a:lnTo>
                  <a:pt x="8752" y="1194"/>
                </a:lnTo>
                <a:lnTo>
                  <a:pt x="8726" y="1184"/>
                </a:lnTo>
                <a:lnTo>
                  <a:pt x="8698" y="1174"/>
                </a:lnTo>
                <a:lnTo>
                  <a:pt x="8674" y="1166"/>
                </a:lnTo>
                <a:lnTo>
                  <a:pt x="8652" y="1160"/>
                </a:lnTo>
                <a:lnTo>
                  <a:pt x="8630" y="1156"/>
                </a:lnTo>
                <a:lnTo>
                  <a:pt x="8612" y="1152"/>
                </a:lnTo>
                <a:lnTo>
                  <a:pt x="8594" y="1152"/>
                </a:lnTo>
                <a:lnTo>
                  <a:pt x="8580" y="1152"/>
                </a:lnTo>
                <a:lnTo>
                  <a:pt x="8568" y="1152"/>
                </a:lnTo>
                <a:lnTo>
                  <a:pt x="8556" y="1156"/>
                </a:lnTo>
                <a:lnTo>
                  <a:pt x="8548" y="1158"/>
                </a:lnTo>
                <a:lnTo>
                  <a:pt x="8542" y="1162"/>
                </a:lnTo>
                <a:lnTo>
                  <a:pt x="8540" y="1168"/>
                </a:lnTo>
                <a:lnTo>
                  <a:pt x="8538" y="1174"/>
                </a:lnTo>
                <a:lnTo>
                  <a:pt x="8538" y="1180"/>
                </a:lnTo>
                <a:lnTo>
                  <a:pt x="8542" y="1186"/>
                </a:lnTo>
                <a:lnTo>
                  <a:pt x="8548" y="1194"/>
                </a:lnTo>
                <a:lnTo>
                  <a:pt x="8552" y="1198"/>
                </a:lnTo>
                <a:lnTo>
                  <a:pt x="8552" y="1204"/>
                </a:lnTo>
                <a:lnTo>
                  <a:pt x="8552" y="1210"/>
                </a:lnTo>
                <a:lnTo>
                  <a:pt x="8550" y="1216"/>
                </a:lnTo>
                <a:lnTo>
                  <a:pt x="8542" y="1228"/>
                </a:lnTo>
                <a:lnTo>
                  <a:pt x="8530" y="1238"/>
                </a:lnTo>
                <a:lnTo>
                  <a:pt x="8518" y="1244"/>
                </a:lnTo>
                <a:lnTo>
                  <a:pt x="8512" y="1246"/>
                </a:lnTo>
                <a:lnTo>
                  <a:pt x="8506" y="1246"/>
                </a:lnTo>
                <a:lnTo>
                  <a:pt x="8500" y="1244"/>
                </a:lnTo>
                <a:lnTo>
                  <a:pt x="8496" y="1242"/>
                </a:lnTo>
                <a:lnTo>
                  <a:pt x="8494" y="1236"/>
                </a:lnTo>
                <a:lnTo>
                  <a:pt x="8494" y="1230"/>
                </a:lnTo>
                <a:lnTo>
                  <a:pt x="8492" y="1216"/>
                </a:lnTo>
                <a:lnTo>
                  <a:pt x="8490" y="1208"/>
                </a:lnTo>
                <a:lnTo>
                  <a:pt x="8486" y="1206"/>
                </a:lnTo>
                <a:lnTo>
                  <a:pt x="8478" y="1206"/>
                </a:lnTo>
                <a:lnTo>
                  <a:pt x="8470" y="1208"/>
                </a:lnTo>
                <a:lnTo>
                  <a:pt x="8458" y="1214"/>
                </a:lnTo>
                <a:lnTo>
                  <a:pt x="8430" y="1234"/>
                </a:lnTo>
                <a:lnTo>
                  <a:pt x="8416" y="1242"/>
                </a:lnTo>
                <a:lnTo>
                  <a:pt x="8410" y="1242"/>
                </a:lnTo>
                <a:lnTo>
                  <a:pt x="8404" y="1242"/>
                </a:lnTo>
                <a:lnTo>
                  <a:pt x="8394" y="1240"/>
                </a:lnTo>
                <a:lnTo>
                  <a:pt x="8386" y="1236"/>
                </a:lnTo>
                <a:lnTo>
                  <a:pt x="8378" y="1232"/>
                </a:lnTo>
                <a:lnTo>
                  <a:pt x="8366" y="1230"/>
                </a:lnTo>
                <a:lnTo>
                  <a:pt x="8358" y="1232"/>
                </a:lnTo>
                <a:lnTo>
                  <a:pt x="8350" y="1234"/>
                </a:lnTo>
                <a:lnTo>
                  <a:pt x="8330" y="1246"/>
                </a:lnTo>
                <a:lnTo>
                  <a:pt x="8308" y="1256"/>
                </a:lnTo>
                <a:lnTo>
                  <a:pt x="8300" y="1258"/>
                </a:lnTo>
                <a:lnTo>
                  <a:pt x="8294" y="1260"/>
                </a:lnTo>
                <a:lnTo>
                  <a:pt x="8288" y="1260"/>
                </a:lnTo>
                <a:lnTo>
                  <a:pt x="8284" y="1258"/>
                </a:lnTo>
                <a:lnTo>
                  <a:pt x="8280" y="1254"/>
                </a:lnTo>
                <a:lnTo>
                  <a:pt x="8278" y="1250"/>
                </a:lnTo>
                <a:lnTo>
                  <a:pt x="8278" y="1240"/>
                </a:lnTo>
                <a:lnTo>
                  <a:pt x="8280" y="1230"/>
                </a:lnTo>
                <a:lnTo>
                  <a:pt x="8286" y="1220"/>
                </a:lnTo>
                <a:lnTo>
                  <a:pt x="8294" y="1212"/>
                </a:lnTo>
                <a:lnTo>
                  <a:pt x="8300" y="1206"/>
                </a:lnTo>
                <a:lnTo>
                  <a:pt x="8300" y="1204"/>
                </a:lnTo>
                <a:lnTo>
                  <a:pt x="8298" y="1204"/>
                </a:lnTo>
                <a:lnTo>
                  <a:pt x="8290" y="1204"/>
                </a:lnTo>
                <a:lnTo>
                  <a:pt x="8276" y="1206"/>
                </a:lnTo>
                <a:lnTo>
                  <a:pt x="8256" y="1214"/>
                </a:lnTo>
                <a:lnTo>
                  <a:pt x="8230" y="1224"/>
                </a:lnTo>
                <a:lnTo>
                  <a:pt x="8200" y="1236"/>
                </a:lnTo>
                <a:lnTo>
                  <a:pt x="8164" y="1254"/>
                </a:lnTo>
                <a:lnTo>
                  <a:pt x="8130" y="1270"/>
                </a:lnTo>
                <a:lnTo>
                  <a:pt x="8104" y="1278"/>
                </a:lnTo>
                <a:lnTo>
                  <a:pt x="8084" y="1282"/>
                </a:lnTo>
                <a:lnTo>
                  <a:pt x="8068" y="1286"/>
                </a:lnTo>
                <a:lnTo>
                  <a:pt x="8056" y="1288"/>
                </a:lnTo>
                <a:lnTo>
                  <a:pt x="8048" y="1294"/>
                </a:lnTo>
                <a:lnTo>
                  <a:pt x="8040" y="1304"/>
                </a:lnTo>
                <a:lnTo>
                  <a:pt x="8034" y="1322"/>
                </a:lnTo>
                <a:lnTo>
                  <a:pt x="8026" y="1342"/>
                </a:lnTo>
                <a:lnTo>
                  <a:pt x="8020" y="1352"/>
                </a:lnTo>
                <a:lnTo>
                  <a:pt x="8016" y="1356"/>
                </a:lnTo>
                <a:lnTo>
                  <a:pt x="8010" y="1358"/>
                </a:lnTo>
                <a:lnTo>
                  <a:pt x="7996" y="1354"/>
                </a:lnTo>
                <a:lnTo>
                  <a:pt x="7986" y="1356"/>
                </a:lnTo>
                <a:lnTo>
                  <a:pt x="7976" y="1360"/>
                </a:lnTo>
                <a:lnTo>
                  <a:pt x="7966" y="1364"/>
                </a:lnTo>
                <a:lnTo>
                  <a:pt x="7960" y="1364"/>
                </a:lnTo>
                <a:lnTo>
                  <a:pt x="7956" y="1362"/>
                </a:lnTo>
                <a:lnTo>
                  <a:pt x="7954" y="1358"/>
                </a:lnTo>
                <a:lnTo>
                  <a:pt x="7952" y="1352"/>
                </a:lnTo>
                <a:lnTo>
                  <a:pt x="7948" y="1344"/>
                </a:lnTo>
                <a:lnTo>
                  <a:pt x="7942" y="1338"/>
                </a:lnTo>
                <a:lnTo>
                  <a:pt x="7930" y="1330"/>
                </a:lnTo>
                <a:lnTo>
                  <a:pt x="7920" y="1324"/>
                </a:lnTo>
                <a:lnTo>
                  <a:pt x="7918" y="1322"/>
                </a:lnTo>
                <a:lnTo>
                  <a:pt x="7918" y="1318"/>
                </a:lnTo>
                <a:lnTo>
                  <a:pt x="7918" y="1314"/>
                </a:lnTo>
                <a:lnTo>
                  <a:pt x="7920" y="1312"/>
                </a:lnTo>
                <a:lnTo>
                  <a:pt x="7926" y="1304"/>
                </a:lnTo>
                <a:lnTo>
                  <a:pt x="7934" y="1300"/>
                </a:lnTo>
                <a:lnTo>
                  <a:pt x="7946" y="1296"/>
                </a:lnTo>
                <a:lnTo>
                  <a:pt x="7958" y="1292"/>
                </a:lnTo>
                <a:lnTo>
                  <a:pt x="7970" y="1292"/>
                </a:lnTo>
                <a:lnTo>
                  <a:pt x="7976" y="1290"/>
                </a:lnTo>
                <a:lnTo>
                  <a:pt x="7980" y="1288"/>
                </a:lnTo>
                <a:lnTo>
                  <a:pt x="7982" y="1286"/>
                </a:lnTo>
                <a:lnTo>
                  <a:pt x="7984" y="1282"/>
                </a:lnTo>
                <a:lnTo>
                  <a:pt x="7982" y="1274"/>
                </a:lnTo>
                <a:lnTo>
                  <a:pt x="7978" y="1264"/>
                </a:lnTo>
                <a:lnTo>
                  <a:pt x="7968" y="1254"/>
                </a:lnTo>
                <a:lnTo>
                  <a:pt x="7956" y="1246"/>
                </a:lnTo>
                <a:lnTo>
                  <a:pt x="7942" y="1240"/>
                </a:lnTo>
                <a:lnTo>
                  <a:pt x="7934" y="1238"/>
                </a:lnTo>
                <a:lnTo>
                  <a:pt x="7926" y="1238"/>
                </a:lnTo>
                <a:lnTo>
                  <a:pt x="7910" y="1238"/>
                </a:lnTo>
                <a:lnTo>
                  <a:pt x="7892" y="1236"/>
                </a:lnTo>
                <a:lnTo>
                  <a:pt x="7866" y="1230"/>
                </a:lnTo>
                <a:lnTo>
                  <a:pt x="7858" y="1230"/>
                </a:lnTo>
                <a:lnTo>
                  <a:pt x="7856" y="1230"/>
                </a:lnTo>
                <a:lnTo>
                  <a:pt x="7860" y="1236"/>
                </a:lnTo>
                <a:lnTo>
                  <a:pt x="7870" y="1246"/>
                </a:lnTo>
                <a:lnTo>
                  <a:pt x="7876" y="1252"/>
                </a:lnTo>
                <a:lnTo>
                  <a:pt x="7880" y="1258"/>
                </a:lnTo>
                <a:lnTo>
                  <a:pt x="7882" y="1264"/>
                </a:lnTo>
                <a:lnTo>
                  <a:pt x="7884" y="1270"/>
                </a:lnTo>
                <a:lnTo>
                  <a:pt x="7882" y="1284"/>
                </a:lnTo>
                <a:lnTo>
                  <a:pt x="7876" y="1296"/>
                </a:lnTo>
                <a:lnTo>
                  <a:pt x="7872" y="1306"/>
                </a:lnTo>
                <a:lnTo>
                  <a:pt x="7870" y="1318"/>
                </a:lnTo>
                <a:lnTo>
                  <a:pt x="7870" y="1324"/>
                </a:lnTo>
                <a:lnTo>
                  <a:pt x="7874" y="1328"/>
                </a:lnTo>
                <a:lnTo>
                  <a:pt x="7878" y="1334"/>
                </a:lnTo>
                <a:lnTo>
                  <a:pt x="7884" y="1340"/>
                </a:lnTo>
                <a:lnTo>
                  <a:pt x="7896" y="1348"/>
                </a:lnTo>
                <a:lnTo>
                  <a:pt x="7900" y="1352"/>
                </a:lnTo>
                <a:lnTo>
                  <a:pt x="7902" y="1356"/>
                </a:lnTo>
                <a:lnTo>
                  <a:pt x="7902" y="1364"/>
                </a:lnTo>
                <a:lnTo>
                  <a:pt x="7898" y="1372"/>
                </a:lnTo>
                <a:lnTo>
                  <a:pt x="7892" y="1380"/>
                </a:lnTo>
                <a:lnTo>
                  <a:pt x="7888" y="1390"/>
                </a:lnTo>
                <a:lnTo>
                  <a:pt x="7884" y="1400"/>
                </a:lnTo>
                <a:lnTo>
                  <a:pt x="7886" y="1414"/>
                </a:lnTo>
                <a:lnTo>
                  <a:pt x="7886" y="1424"/>
                </a:lnTo>
                <a:lnTo>
                  <a:pt x="7884" y="1422"/>
                </a:lnTo>
                <a:lnTo>
                  <a:pt x="7876" y="1414"/>
                </a:lnTo>
                <a:lnTo>
                  <a:pt x="7864" y="1402"/>
                </a:lnTo>
                <a:lnTo>
                  <a:pt x="7850" y="1390"/>
                </a:lnTo>
                <a:lnTo>
                  <a:pt x="7842" y="1386"/>
                </a:lnTo>
                <a:lnTo>
                  <a:pt x="7832" y="1382"/>
                </a:lnTo>
                <a:lnTo>
                  <a:pt x="7822" y="1382"/>
                </a:lnTo>
                <a:lnTo>
                  <a:pt x="7810" y="1382"/>
                </a:lnTo>
                <a:lnTo>
                  <a:pt x="7798" y="1386"/>
                </a:lnTo>
                <a:lnTo>
                  <a:pt x="7786" y="1394"/>
                </a:lnTo>
                <a:lnTo>
                  <a:pt x="7762" y="1410"/>
                </a:lnTo>
                <a:lnTo>
                  <a:pt x="7740" y="1422"/>
                </a:lnTo>
                <a:lnTo>
                  <a:pt x="7724" y="1432"/>
                </a:lnTo>
                <a:lnTo>
                  <a:pt x="7712" y="1440"/>
                </a:lnTo>
                <a:lnTo>
                  <a:pt x="7706" y="1448"/>
                </a:lnTo>
                <a:lnTo>
                  <a:pt x="7706" y="1452"/>
                </a:lnTo>
                <a:lnTo>
                  <a:pt x="7706" y="1456"/>
                </a:lnTo>
                <a:lnTo>
                  <a:pt x="7712" y="1468"/>
                </a:lnTo>
                <a:lnTo>
                  <a:pt x="7724" y="1482"/>
                </a:lnTo>
                <a:lnTo>
                  <a:pt x="7736" y="1498"/>
                </a:lnTo>
                <a:lnTo>
                  <a:pt x="7738" y="1504"/>
                </a:lnTo>
                <a:lnTo>
                  <a:pt x="7740" y="1508"/>
                </a:lnTo>
                <a:lnTo>
                  <a:pt x="7738" y="1512"/>
                </a:lnTo>
                <a:lnTo>
                  <a:pt x="7736" y="1516"/>
                </a:lnTo>
                <a:lnTo>
                  <a:pt x="7732" y="1518"/>
                </a:lnTo>
                <a:lnTo>
                  <a:pt x="7726" y="1520"/>
                </a:lnTo>
                <a:lnTo>
                  <a:pt x="7710" y="1520"/>
                </a:lnTo>
                <a:lnTo>
                  <a:pt x="7690" y="1516"/>
                </a:lnTo>
                <a:lnTo>
                  <a:pt x="7668" y="1508"/>
                </a:lnTo>
                <a:lnTo>
                  <a:pt x="7642" y="1496"/>
                </a:lnTo>
                <a:lnTo>
                  <a:pt x="7618" y="1486"/>
                </a:lnTo>
                <a:lnTo>
                  <a:pt x="7600" y="1482"/>
                </a:lnTo>
                <a:lnTo>
                  <a:pt x="7586" y="1480"/>
                </a:lnTo>
                <a:lnTo>
                  <a:pt x="7576" y="1482"/>
                </a:lnTo>
                <a:lnTo>
                  <a:pt x="7574" y="1484"/>
                </a:lnTo>
                <a:lnTo>
                  <a:pt x="7572" y="1486"/>
                </a:lnTo>
                <a:lnTo>
                  <a:pt x="7572" y="1494"/>
                </a:lnTo>
                <a:lnTo>
                  <a:pt x="7576" y="1504"/>
                </a:lnTo>
                <a:lnTo>
                  <a:pt x="7584" y="1514"/>
                </a:lnTo>
                <a:lnTo>
                  <a:pt x="7596" y="1524"/>
                </a:lnTo>
                <a:lnTo>
                  <a:pt x="7610" y="1530"/>
                </a:lnTo>
                <a:lnTo>
                  <a:pt x="7632" y="1540"/>
                </a:lnTo>
                <a:lnTo>
                  <a:pt x="7638" y="1544"/>
                </a:lnTo>
                <a:lnTo>
                  <a:pt x="7640" y="1546"/>
                </a:lnTo>
                <a:lnTo>
                  <a:pt x="7640" y="1548"/>
                </a:lnTo>
                <a:lnTo>
                  <a:pt x="7636" y="1554"/>
                </a:lnTo>
                <a:lnTo>
                  <a:pt x="7624" y="1562"/>
                </a:lnTo>
                <a:lnTo>
                  <a:pt x="7610" y="1568"/>
                </a:lnTo>
                <a:lnTo>
                  <a:pt x="7604" y="1570"/>
                </a:lnTo>
                <a:lnTo>
                  <a:pt x="7600" y="1568"/>
                </a:lnTo>
                <a:lnTo>
                  <a:pt x="7592" y="1564"/>
                </a:lnTo>
                <a:lnTo>
                  <a:pt x="7586" y="1558"/>
                </a:lnTo>
                <a:lnTo>
                  <a:pt x="7580" y="1550"/>
                </a:lnTo>
                <a:lnTo>
                  <a:pt x="7570" y="1540"/>
                </a:lnTo>
                <a:lnTo>
                  <a:pt x="7560" y="1532"/>
                </a:lnTo>
                <a:lnTo>
                  <a:pt x="7552" y="1530"/>
                </a:lnTo>
                <a:lnTo>
                  <a:pt x="7544" y="1528"/>
                </a:lnTo>
                <a:lnTo>
                  <a:pt x="7528" y="1524"/>
                </a:lnTo>
                <a:lnTo>
                  <a:pt x="7520" y="1518"/>
                </a:lnTo>
                <a:lnTo>
                  <a:pt x="7516" y="1512"/>
                </a:lnTo>
                <a:lnTo>
                  <a:pt x="7516" y="1506"/>
                </a:lnTo>
                <a:lnTo>
                  <a:pt x="7516" y="1498"/>
                </a:lnTo>
                <a:lnTo>
                  <a:pt x="7514" y="1490"/>
                </a:lnTo>
                <a:lnTo>
                  <a:pt x="7512" y="1482"/>
                </a:lnTo>
                <a:lnTo>
                  <a:pt x="7504" y="1474"/>
                </a:lnTo>
                <a:lnTo>
                  <a:pt x="7498" y="1468"/>
                </a:lnTo>
                <a:lnTo>
                  <a:pt x="7496" y="1464"/>
                </a:lnTo>
                <a:lnTo>
                  <a:pt x="7496" y="1460"/>
                </a:lnTo>
                <a:lnTo>
                  <a:pt x="7496" y="1458"/>
                </a:lnTo>
                <a:lnTo>
                  <a:pt x="7500" y="1452"/>
                </a:lnTo>
                <a:lnTo>
                  <a:pt x="7506" y="1446"/>
                </a:lnTo>
                <a:lnTo>
                  <a:pt x="7512" y="1438"/>
                </a:lnTo>
                <a:lnTo>
                  <a:pt x="7514" y="1432"/>
                </a:lnTo>
                <a:lnTo>
                  <a:pt x="7512" y="1428"/>
                </a:lnTo>
                <a:lnTo>
                  <a:pt x="7510" y="1424"/>
                </a:lnTo>
                <a:lnTo>
                  <a:pt x="7506" y="1418"/>
                </a:lnTo>
                <a:lnTo>
                  <a:pt x="7500" y="1412"/>
                </a:lnTo>
                <a:lnTo>
                  <a:pt x="7484" y="1402"/>
                </a:lnTo>
                <a:lnTo>
                  <a:pt x="7470" y="1394"/>
                </a:lnTo>
                <a:lnTo>
                  <a:pt x="7442" y="1378"/>
                </a:lnTo>
                <a:lnTo>
                  <a:pt x="7432" y="1370"/>
                </a:lnTo>
                <a:lnTo>
                  <a:pt x="7422" y="1364"/>
                </a:lnTo>
                <a:lnTo>
                  <a:pt x="7416" y="1354"/>
                </a:lnTo>
                <a:lnTo>
                  <a:pt x="7412" y="1344"/>
                </a:lnTo>
                <a:lnTo>
                  <a:pt x="7410" y="1336"/>
                </a:lnTo>
                <a:lnTo>
                  <a:pt x="7410" y="1334"/>
                </a:lnTo>
                <a:lnTo>
                  <a:pt x="7420" y="1344"/>
                </a:lnTo>
                <a:lnTo>
                  <a:pt x="7430" y="1352"/>
                </a:lnTo>
                <a:lnTo>
                  <a:pt x="7446" y="1362"/>
                </a:lnTo>
                <a:lnTo>
                  <a:pt x="7466" y="1370"/>
                </a:lnTo>
                <a:lnTo>
                  <a:pt x="7492" y="1376"/>
                </a:lnTo>
                <a:lnTo>
                  <a:pt x="7520" y="1382"/>
                </a:lnTo>
                <a:lnTo>
                  <a:pt x="7548" y="1390"/>
                </a:lnTo>
                <a:lnTo>
                  <a:pt x="7606" y="1408"/>
                </a:lnTo>
                <a:lnTo>
                  <a:pt x="7632" y="1414"/>
                </a:lnTo>
                <a:lnTo>
                  <a:pt x="7646" y="1416"/>
                </a:lnTo>
                <a:lnTo>
                  <a:pt x="7660" y="1416"/>
                </a:lnTo>
                <a:lnTo>
                  <a:pt x="7674" y="1416"/>
                </a:lnTo>
                <a:lnTo>
                  <a:pt x="7686" y="1414"/>
                </a:lnTo>
                <a:lnTo>
                  <a:pt x="7700" y="1408"/>
                </a:lnTo>
                <a:lnTo>
                  <a:pt x="7714" y="1402"/>
                </a:lnTo>
                <a:lnTo>
                  <a:pt x="7738" y="1388"/>
                </a:lnTo>
                <a:lnTo>
                  <a:pt x="7756" y="1374"/>
                </a:lnTo>
                <a:lnTo>
                  <a:pt x="7770" y="1360"/>
                </a:lnTo>
                <a:lnTo>
                  <a:pt x="7774" y="1354"/>
                </a:lnTo>
                <a:lnTo>
                  <a:pt x="7776" y="1346"/>
                </a:lnTo>
                <a:lnTo>
                  <a:pt x="7778" y="1340"/>
                </a:lnTo>
                <a:lnTo>
                  <a:pt x="7778" y="1334"/>
                </a:lnTo>
                <a:lnTo>
                  <a:pt x="7774" y="1326"/>
                </a:lnTo>
                <a:lnTo>
                  <a:pt x="7770" y="1320"/>
                </a:lnTo>
                <a:lnTo>
                  <a:pt x="7764" y="1312"/>
                </a:lnTo>
                <a:lnTo>
                  <a:pt x="7756" y="1304"/>
                </a:lnTo>
                <a:lnTo>
                  <a:pt x="7734" y="1288"/>
                </a:lnTo>
                <a:lnTo>
                  <a:pt x="7694" y="1264"/>
                </a:lnTo>
                <a:lnTo>
                  <a:pt x="7666" y="1252"/>
                </a:lnTo>
                <a:lnTo>
                  <a:pt x="7638" y="1238"/>
                </a:lnTo>
                <a:lnTo>
                  <a:pt x="7594" y="1212"/>
                </a:lnTo>
                <a:lnTo>
                  <a:pt x="7570" y="1198"/>
                </a:lnTo>
                <a:lnTo>
                  <a:pt x="7552" y="1190"/>
                </a:lnTo>
                <a:lnTo>
                  <a:pt x="7538" y="1188"/>
                </a:lnTo>
                <a:lnTo>
                  <a:pt x="7528" y="1188"/>
                </a:lnTo>
                <a:lnTo>
                  <a:pt x="7518" y="1190"/>
                </a:lnTo>
                <a:lnTo>
                  <a:pt x="7508" y="1190"/>
                </a:lnTo>
                <a:lnTo>
                  <a:pt x="7492" y="1188"/>
                </a:lnTo>
                <a:lnTo>
                  <a:pt x="7472" y="1182"/>
                </a:lnTo>
                <a:lnTo>
                  <a:pt x="7452" y="1176"/>
                </a:lnTo>
                <a:lnTo>
                  <a:pt x="7442" y="1170"/>
                </a:lnTo>
                <a:lnTo>
                  <a:pt x="7440" y="1166"/>
                </a:lnTo>
                <a:lnTo>
                  <a:pt x="7440" y="1164"/>
                </a:lnTo>
                <a:lnTo>
                  <a:pt x="7442" y="1160"/>
                </a:lnTo>
                <a:lnTo>
                  <a:pt x="7442" y="1156"/>
                </a:lnTo>
                <a:lnTo>
                  <a:pt x="7436" y="1152"/>
                </a:lnTo>
                <a:lnTo>
                  <a:pt x="7424" y="1146"/>
                </a:lnTo>
                <a:lnTo>
                  <a:pt x="7410" y="1140"/>
                </a:lnTo>
                <a:lnTo>
                  <a:pt x="7402" y="1140"/>
                </a:lnTo>
                <a:lnTo>
                  <a:pt x="7398" y="1144"/>
                </a:lnTo>
                <a:lnTo>
                  <a:pt x="7394" y="1148"/>
                </a:lnTo>
                <a:lnTo>
                  <a:pt x="7390" y="1152"/>
                </a:lnTo>
                <a:lnTo>
                  <a:pt x="7384" y="1156"/>
                </a:lnTo>
                <a:lnTo>
                  <a:pt x="7370" y="1156"/>
                </a:lnTo>
                <a:lnTo>
                  <a:pt x="7350" y="1150"/>
                </a:lnTo>
                <a:lnTo>
                  <a:pt x="7342" y="1150"/>
                </a:lnTo>
                <a:lnTo>
                  <a:pt x="7336" y="1150"/>
                </a:lnTo>
                <a:lnTo>
                  <a:pt x="7332" y="1148"/>
                </a:lnTo>
                <a:lnTo>
                  <a:pt x="7328" y="1146"/>
                </a:lnTo>
                <a:lnTo>
                  <a:pt x="7326" y="1144"/>
                </a:lnTo>
                <a:lnTo>
                  <a:pt x="7322" y="1148"/>
                </a:lnTo>
                <a:lnTo>
                  <a:pt x="7320" y="1152"/>
                </a:lnTo>
                <a:lnTo>
                  <a:pt x="7314" y="1154"/>
                </a:lnTo>
                <a:lnTo>
                  <a:pt x="7304" y="1156"/>
                </a:lnTo>
                <a:lnTo>
                  <a:pt x="7302" y="1154"/>
                </a:lnTo>
                <a:lnTo>
                  <a:pt x="7304" y="1152"/>
                </a:lnTo>
                <a:lnTo>
                  <a:pt x="7306" y="1148"/>
                </a:lnTo>
                <a:lnTo>
                  <a:pt x="7306" y="1142"/>
                </a:lnTo>
                <a:lnTo>
                  <a:pt x="7304" y="1140"/>
                </a:lnTo>
                <a:lnTo>
                  <a:pt x="7302" y="1138"/>
                </a:lnTo>
                <a:lnTo>
                  <a:pt x="7298" y="1136"/>
                </a:lnTo>
                <a:lnTo>
                  <a:pt x="7292" y="1134"/>
                </a:lnTo>
                <a:lnTo>
                  <a:pt x="7282" y="1134"/>
                </a:lnTo>
                <a:lnTo>
                  <a:pt x="7276" y="1130"/>
                </a:lnTo>
                <a:lnTo>
                  <a:pt x="7270" y="1128"/>
                </a:lnTo>
                <a:lnTo>
                  <a:pt x="7264" y="1128"/>
                </a:lnTo>
                <a:lnTo>
                  <a:pt x="7260" y="1126"/>
                </a:lnTo>
                <a:lnTo>
                  <a:pt x="7264" y="1124"/>
                </a:lnTo>
                <a:lnTo>
                  <a:pt x="7276" y="1124"/>
                </a:lnTo>
                <a:lnTo>
                  <a:pt x="7298" y="1128"/>
                </a:lnTo>
                <a:lnTo>
                  <a:pt x="7308" y="1130"/>
                </a:lnTo>
                <a:lnTo>
                  <a:pt x="7318" y="1130"/>
                </a:lnTo>
                <a:lnTo>
                  <a:pt x="7324" y="1128"/>
                </a:lnTo>
                <a:lnTo>
                  <a:pt x="7330" y="1124"/>
                </a:lnTo>
                <a:lnTo>
                  <a:pt x="7338" y="1118"/>
                </a:lnTo>
                <a:lnTo>
                  <a:pt x="7342" y="1116"/>
                </a:lnTo>
                <a:lnTo>
                  <a:pt x="7348" y="1116"/>
                </a:lnTo>
                <a:lnTo>
                  <a:pt x="7352" y="1116"/>
                </a:lnTo>
                <a:lnTo>
                  <a:pt x="7356" y="1116"/>
                </a:lnTo>
                <a:lnTo>
                  <a:pt x="7358" y="1114"/>
                </a:lnTo>
                <a:lnTo>
                  <a:pt x="7360" y="1110"/>
                </a:lnTo>
                <a:lnTo>
                  <a:pt x="7360" y="1108"/>
                </a:lnTo>
                <a:lnTo>
                  <a:pt x="7358" y="1106"/>
                </a:lnTo>
                <a:lnTo>
                  <a:pt x="7356" y="1104"/>
                </a:lnTo>
                <a:lnTo>
                  <a:pt x="7352" y="1104"/>
                </a:lnTo>
                <a:lnTo>
                  <a:pt x="7346" y="1102"/>
                </a:lnTo>
                <a:lnTo>
                  <a:pt x="7342" y="1100"/>
                </a:lnTo>
                <a:lnTo>
                  <a:pt x="7340" y="1096"/>
                </a:lnTo>
                <a:lnTo>
                  <a:pt x="7336" y="1094"/>
                </a:lnTo>
                <a:lnTo>
                  <a:pt x="7332" y="1094"/>
                </a:lnTo>
                <a:lnTo>
                  <a:pt x="7328" y="1092"/>
                </a:lnTo>
                <a:lnTo>
                  <a:pt x="7326" y="1088"/>
                </a:lnTo>
                <a:lnTo>
                  <a:pt x="7320" y="1084"/>
                </a:lnTo>
                <a:lnTo>
                  <a:pt x="7318" y="1084"/>
                </a:lnTo>
                <a:lnTo>
                  <a:pt x="7314" y="1084"/>
                </a:lnTo>
                <a:lnTo>
                  <a:pt x="7308" y="1086"/>
                </a:lnTo>
                <a:lnTo>
                  <a:pt x="7308" y="1084"/>
                </a:lnTo>
                <a:lnTo>
                  <a:pt x="7306" y="1082"/>
                </a:lnTo>
                <a:lnTo>
                  <a:pt x="7298" y="1084"/>
                </a:lnTo>
                <a:lnTo>
                  <a:pt x="7290" y="1084"/>
                </a:lnTo>
                <a:lnTo>
                  <a:pt x="7290" y="1082"/>
                </a:lnTo>
                <a:lnTo>
                  <a:pt x="7290" y="1080"/>
                </a:lnTo>
                <a:lnTo>
                  <a:pt x="7290" y="1078"/>
                </a:lnTo>
                <a:lnTo>
                  <a:pt x="7286" y="1074"/>
                </a:lnTo>
                <a:lnTo>
                  <a:pt x="7280" y="1072"/>
                </a:lnTo>
                <a:lnTo>
                  <a:pt x="7274" y="1072"/>
                </a:lnTo>
                <a:lnTo>
                  <a:pt x="7268" y="1072"/>
                </a:lnTo>
                <a:lnTo>
                  <a:pt x="7262" y="1074"/>
                </a:lnTo>
                <a:lnTo>
                  <a:pt x="7258" y="1078"/>
                </a:lnTo>
                <a:lnTo>
                  <a:pt x="7256" y="1082"/>
                </a:lnTo>
                <a:lnTo>
                  <a:pt x="7254" y="1088"/>
                </a:lnTo>
                <a:lnTo>
                  <a:pt x="7254" y="1098"/>
                </a:lnTo>
                <a:lnTo>
                  <a:pt x="7256" y="1104"/>
                </a:lnTo>
                <a:lnTo>
                  <a:pt x="7254" y="1102"/>
                </a:lnTo>
                <a:lnTo>
                  <a:pt x="7248" y="1100"/>
                </a:lnTo>
                <a:lnTo>
                  <a:pt x="7246" y="1100"/>
                </a:lnTo>
                <a:lnTo>
                  <a:pt x="7242" y="1100"/>
                </a:lnTo>
                <a:lnTo>
                  <a:pt x="7236" y="1102"/>
                </a:lnTo>
                <a:lnTo>
                  <a:pt x="7232" y="1100"/>
                </a:lnTo>
                <a:lnTo>
                  <a:pt x="7232" y="1098"/>
                </a:lnTo>
                <a:lnTo>
                  <a:pt x="7238" y="1094"/>
                </a:lnTo>
                <a:lnTo>
                  <a:pt x="7244" y="1090"/>
                </a:lnTo>
                <a:lnTo>
                  <a:pt x="7248" y="1086"/>
                </a:lnTo>
                <a:lnTo>
                  <a:pt x="7250" y="1084"/>
                </a:lnTo>
                <a:lnTo>
                  <a:pt x="7246" y="1082"/>
                </a:lnTo>
                <a:lnTo>
                  <a:pt x="7240" y="1084"/>
                </a:lnTo>
                <a:lnTo>
                  <a:pt x="7238" y="1082"/>
                </a:lnTo>
                <a:lnTo>
                  <a:pt x="7240" y="1078"/>
                </a:lnTo>
                <a:lnTo>
                  <a:pt x="7242" y="1076"/>
                </a:lnTo>
                <a:lnTo>
                  <a:pt x="7250" y="1074"/>
                </a:lnTo>
                <a:lnTo>
                  <a:pt x="7256" y="1070"/>
                </a:lnTo>
                <a:lnTo>
                  <a:pt x="7258" y="1068"/>
                </a:lnTo>
                <a:lnTo>
                  <a:pt x="7258" y="1066"/>
                </a:lnTo>
                <a:lnTo>
                  <a:pt x="7258" y="1064"/>
                </a:lnTo>
                <a:lnTo>
                  <a:pt x="7256" y="1062"/>
                </a:lnTo>
                <a:lnTo>
                  <a:pt x="7250" y="1064"/>
                </a:lnTo>
                <a:lnTo>
                  <a:pt x="7246" y="1064"/>
                </a:lnTo>
                <a:lnTo>
                  <a:pt x="7246" y="1062"/>
                </a:lnTo>
                <a:lnTo>
                  <a:pt x="7244" y="1060"/>
                </a:lnTo>
                <a:lnTo>
                  <a:pt x="7244" y="1058"/>
                </a:lnTo>
                <a:lnTo>
                  <a:pt x="7244" y="1056"/>
                </a:lnTo>
                <a:lnTo>
                  <a:pt x="7238" y="1058"/>
                </a:lnTo>
                <a:lnTo>
                  <a:pt x="7232" y="1058"/>
                </a:lnTo>
                <a:lnTo>
                  <a:pt x="7230" y="1058"/>
                </a:lnTo>
                <a:lnTo>
                  <a:pt x="7226" y="1056"/>
                </a:lnTo>
                <a:lnTo>
                  <a:pt x="7222" y="1054"/>
                </a:lnTo>
                <a:lnTo>
                  <a:pt x="7220" y="1054"/>
                </a:lnTo>
                <a:lnTo>
                  <a:pt x="7218" y="1058"/>
                </a:lnTo>
                <a:lnTo>
                  <a:pt x="7216" y="1062"/>
                </a:lnTo>
                <a:lnTo>
                  <a:pt x="7214" y="1062"/>
                </a:lnTo>
                <a:lnTo>
                  <a:pt x="7212" y="1062"/>
                </a:lnTo>
                <a:lnTo>
                  <a:pt x="7208" y="1060"/>
                </a:lnTo>
                <a:lnTo>
                  <a:pt x="7206" y="1060"/>
                </a:lnTo>
                <a:lnTo>
                  <a:pt x="7202" y="1064"/>
                </a:lnTo>
                <a:lnTo>
                  <a:pt x="7202" y="1066"/>
                </a:lnTo>
                <a:lnTo>
                  <a:pt x="7202" y="1068"/>
                </a:lnTo>
                <a:lnTo>
                  <a:pt x="7204" y="1070"/>
                </a:lnTo>
                <a:lnTo>
                  <a:pt x="7208" y="1070"/>
                </a:lnTo>
                <a:lnTo>
                  <a:pt x="7214" y="1072"/>
                </a:lnTo>
                <a:lnTo>
                  <a:pt x="7212" y="1074"/>
                </a:lnTo>
                <a:lnTo>
                  <a:pt x="7208" y="1076"/>
                </a:lnTo>
                <a:lnTo>
                  <a:pt x="7208" y="1080"/>
                </a:lnTo>
                <a:lnTo>
                  <a:pt x="7204" y="1082"/>
                </a:lnTo>
                <a:lnTo>
                  <a:pt x="7200" y="1082"/>
                </a:lnTo>
                <a:lnTo>
                  <a:pt x="7200" y="1086"/>
                </a:lnTo>
                <a:lnTo>
                  <a:pt x="7198" y="1088"/>
                </a:lnTo>
                <a:lnTo>
                  <a:pt x="7196" y="1090"/>
                </a:lnTo>
                <a:lnTo>
                  <a:pt x="7194" y="1092"/>
                </a:lnTo>
                <a:lnTo>
                  <a:pt x="7194" y="1096"/>
                </a:lnTo>
                <a:lnTo>
                  <a:pt x="7196" y="1100"/>
                </a:lnTo>
                <a:lnTo>
                  <a:pt x="7194" y="1102"/>
                </a:lnTo>
                <a:lnTo>
                  <a:pt x="7190" y="1102"/>
                </a:lnTo>
                <a:lnTo>
                  <a:pt x="7180" y="1106"/>
                </a:lnTo>
                <a:lnTo>
                  <a:pt x="7176" y="1108"/>
                </a:lnTo>
                <a:lnTo>
                  <a:pt x="7176" y="1102"/>
                </a:lnTo>
                <a:lnTo>
                  <a:pt x="7180" y="1094"/>
                </a:lnTo>
                <a:lnTo>
                  <a:pt x="7180" y="1088"/>
                </a:lnTo>
                <a:lnTo>
                  <a:pt x="7180" y="1084"/>
                </a:lnTo>
                <a:lnTo>
                  <a:pt x="7182" y="1078"/>
                </a:lnTo>
                <a:lnTo>
                  <a:pt x="7184" y="1070"/>
                </a:lnTo>
                <a:lnTo>
                  <a:pt x="7184" y="1068"/>
                </a:lnTo>
                <a:lnTo>
                  <a:pt x="7182" y="1066"/>
                </a:lnTo>
                <a:lnTo>
                  <a:pt x="7178" y="1066"/>
                </a:lnTo>
                <a:lnTo>
                  <a:pt x="7174" y="1070"/>
                </a:lnTo>
                <a:lnTo>
                  <a:pt x="7164" y="1078"/>
                </a:lnTo>
                <a:lnTo>
                  <a:pt x="7140" y="1102"/>
                </a:lnTo>
                <a:lnTo>
                  <a:pt x="7134" y="1108"/>
                </a:lnTo>
                <a:lnTo>
                  <a:pt x="7134" y="1112"/>
                </a:lnTo>
                <a:lnTo>
                  <a:pt x="7134" y="1116"/>
                </a:lnTo>
                <a:lnTo>
                  <a:pt x="7130" y="1122"/>
                </a:lnTo>
                <a:lnTo>
                  <a:pt x="7124" y="1126"/>
                </a:lnTo>
                <a:lnTo>
                  <a:pt x="7122" y="1128"/>
                </a:lnTo>
                <a:lnTo>
                  <a:pt x="7118" y="1126"/>
                </a:lnTo>
                <a:lnTo>
                  <a:pt x="7116" y="1128"/>
                </a:lnTo>
                <a:lnTo>
                  <a:pt x="7112" y="1130"/>
                </a:lnTo>
                <a:lnTo>
                  <a:pt x="7112" y="1128"/>
                </a:lnTo>
                <a:lnTo>
                  <a:pt x="7112" y="1126"/>
                </a:lnTo>
                <a:lnTo>
                  <a:pt x="7116" y="1120"/>
                </a:lnTo>
                <a:lnTo>
                  <a:pt x="7120" y="1114"/>
                </a:lnTo>
                <a:lnTo>
                  <a:pt x="7120" y="1112"/>
                </a:lnTo>
                <a:lnTo>
                  <a:pt x="7120" y="1110"/>
                </a:lnTo>
                <a:lnTo>
                  <a:pt x="7122" y="1106"/>
                </a:lnTo>
                <a:lnTo>
                  <a:pt x="7126" y="1102"/>
                </a:lnTo>
                <a:lnTo>
                  <a:pt x="7124" y="1100"/>
                </a:lnTo>
                <a:lnTo>
                  <a:pt x="7124" y="1098"/>
                </a:lnTo>
                <a:lnTo>
                  <a:pt x="7124" y="1096"/>
                </a:lnTo>
                <a:lnTo>
                  <a:pt x="7132" y="1088"/>
                </a:lnTo>
                <a:lnTo>
                  <a:pt x="7150" y="1072"/>
                </a:lnTo>
                <a:lnTo>
                  <a:pt x="7152" y="1072"/>
                </a:lnTo>
                <a:lnTo>
                  <a:pt x="7150" y="1070"/>
                </a:lnTo>
                <a:lnTo>
                  <a:pt x="7144" y="1070"/>
                </a:lnTo>
                <a:lnTo>
                  <a:pt x="7138" y="1070"/>
                </a:lnTo>
                <a:lnTo>
                  <a:pt x="7136" y="1068"/>
                </a:lnTo>
                <a:lnTo>
                  <a:pt x="7132" y="1064"/>
                </a:lnTo>
                <a:lnTo>
                  <a:pt x="7130" y="1064"/>
                </a:lnTo>
                <a:lnTo>
                  <a:pt x="7128" y="1070"/>
                </a:lnTo>
                <a:lnTo>
                  <a:pt x="7126" y="1076"/>
                </a:lnTo>
                <a:lnTo>
                  <a:pt x="7122" y="1070"/>
                </a:lnTo>
                <a:lnTo>
                  <a:pt x="7118" y="1066"/>
                </a:lnTo>
                <a:lnTo>
                  <a:pt x="7114" y="1066"/>
                </a:lnTo>
                <a:lnTo>
                  <a:pt x="7112" y="1066"/>
                </a:lnTo>
                <a:lnTo>
                  <a:pt x="7108" y="1066"/>
                </a:lnTo>
                <a:lnTo>
                  <a:pt x="7106" y="1066"/>
                </a:lnTo>
                <a:lnTo>
                  <a:pt x="7102" y="1064"/>
                </a:lnTo>
                <a:lnTo>
                  <a:pt x="7098" y="1064"/>
                </a:lnTo>
                <a:lnTo>
                  <a:pt x="7096" y="1066"/>
                </a:lnTo>
                <a:lnTo>
                  <a:pt x="7098" y="1068"/>
                </a:lnTo>
                <a:lnTo>
                  <a:pt x="7100" y="1072"/>
                </a:lnTo>
                <a:lnTo>
                  <a:pt x="7100" y="1076"/>
                </a:lnTo>
                <a:lnTo>
                  <a:pt x="7098" y="1076"/>
                </a:lnTo>
                <a:lnTo>
                  <a:pt x="7094" y="1074"/>
                </a:lnTo>
                <a:lnTo>
                  <a:pt x="7088" y="1072"/>
                </a:lnTo>
                <a:lnTo>
                  <a:pt x="7084" y="1074"/>
                </a:lnTo>
                <a:lnTo>
                  <a:pt x="7086" y="1078"/>
                </a:lnTo>
                <a:lnTo>
                  <a:pt x="7094" y="1082"/>
                </a:lnTo>
                <a:lnTo>
                  <a:pt x="7102" y="1086"/>
                </a:lnTo>
                <a:lnTo>
                  <a:pt x="7106" y="1088"/>
                </a:lnTo>
                <a:lnTo>
                  <a:pt x="7104" y="1088"/>
                </a:lnTo>
                <a:lnTo>
                  <a:pt x="7094" y="1086"/>
                </a:lnTo>
                <a:lnTo>
                  <a:pt x="7088" y="1084"/>
                </a:lnTo>
                <a:lnTo>
                  <a:pt x="7088" y="1086"/>
                </a:lnTo>
                <a:lnTo>
                  <a:pt x="7086" y="1088"/>
                </a:lnTo>
                <a:lnTo>
                  <a:pt x="7084" y="1090"/>
                </a:lnTo>
                <a:lnTo>
                  <a:pt x="7080" y="1094"/>
                </a:lnTo>
                <a:lnTo>
                  <a:pt x="7072" y="1100"/>
                </a:lnTo>
                <a:lnTo>
                  <a:pt x="7060" y="1106"/>
                </a:lnTo>
                <a:lnTo>
                  <a:pt x="7056" y="1110"/>
                </a:lnTo>
                <a:lnTo>
                  <a:pt x="7056" y="1112"/>
                </a:lnTo>
                <a:lnTo>
                  <a:pt x="7050" y="1116"/>
                </a:lnTo>
                <a:lnTo>
                  <a:pt x="7046" y="1118"/>
                </a:lnTo>
                <a:lnTo>
                  <a:pt x="7044" y="1120"/>
                </a:lnTo>
                <a:lnTo>
                  <a:pt x="7044" y="1122"/>
                </a:lnTo>
                <a:lnTo>
                  <a:pt x="7048" y="1124"/>
                </a:lnTo>
                <a:lnTo>
                  <a:pt x="7046" y="1126"/>
                </a:lnTo>
                <a:lnTo>
                  <a:pt x="7044" y="1126"/>
                </a:lnTo>
                <a:lnTo>
                  <a:pt x="7042" y="1128"/>
                </a:lnTo>
                <a:lnTo>
                  <a:pt x="7042" y="1130"/>
                </a:lnTo>
                <a:lnTo>
                  <a:pt x="7046" y="1132"/>
                </a:lnTo>
                <a:lnTo>
                  <a:pt x="7052" y="1134"/>
                </a:lnTo>
                <a:lnTo>
                  <a:pt x="7054" y="1136"/>
                </a:lnTo>
                <a:lnTo>
                  <a:pt x="7052" y="1136"/>
                </a:lnTo>
                <a:lnTo>
                  <a:pt x="7048" y="1136"/>
                </a:lnTo>
                <a:lnTo>
                  <a:pt x="7040" y="1136"/>
                </a:lnTo>
                <a:lnTo>
                  <a:pt x="7034" y="1132"/>
                </a:lnTo>
                <a:lnTo>
                  <a:pt x="7034" y="1130"/>
                </a:lnTo>
                <a:lnTo>
                  <a:pt x="7034" y="1128"/>
                </a:lnTo>
                <a:lnTo>
                  <a:pt x="7036" y="1124"/>
                </a:lnTo>
                <a:lnTo>
                  <a:pt x="7034" y="1122"/>
                </a:lnTo>
                <a:lnTo>
                  <a:pt x="7028" y="1118"/>
                </a:lnTo>
                <a:lnTo>
                  <a:pt x="7018" y="1116"/>
                </a:lnTo>
                <a:lnTo>
                  <a:pt x="7012" y="1116"/>
                </a:lnTo>
                <a:lnTo>
                  <a:pt x="7008" y="1116"/>
                </a:lnTo>
                <a:lnTo>
                  <a:pt x="7006" y="1114"/>
                </a:lnTo>
                <a:lnTo>
                  <a:pt x="7004" y="1114"/>
                </a:lnTo>
                <a:lnTo>
                  <a:pt x="7002" y="1114"/>
                </a:lnTo>
                <a:lnTo>
                  <a:pt x="6998" y="1114"/>
                </a:lnTo>
                <a:lnTo>
                  <a:pt x="6992" y="1112"/>
                </a:lnTo>
                <a:lnTo>
                  <a:pt x="6990" y="1112"/>
                </a:lnTo>
                <a:lnTo>
                  <a:pt x="6988" y="1120"/>
                </a:lnTo>
                <a:lnTo>
                  <a:pt x="6988" y="1124"/>
                </a:lnTo>
                <a:lnTo>
                  <a:pt x="6984" y="1120"/>
                </a:lnTo>
                <a:lnTo>
                  <a:pt x="6982" y="1116"/>
                </a:lnTo>
                <a:lnTo>
                  <a:pt x="6978" y="1114"/>
                </a:lnTo>
                <a:lnTo>
                  <a:pt x="6974" y="1114"/>
                </a:lnTo>
                <a:lnTo>
                  <a:pt x="6968" y="1114"/>
                </a:lnTo>
                <a:lnTo>
                  <a:pt x="6964" y="1118"/>
                </a:lnTo>
                <a:lnTo>
                  <a:pt x="6964" y="1120"/>
                </a:lnTo>
                <a:lnTo>
                  <a:pt x="6966" y="1122"/>
                </a:lnTo>
                <a:lnTo>
                  <a:pt x="6970" y="1124"/>
                </a:lnTo>
                <a:lnTo>
                  <a:pt x="6972" y="1124"/>
                </a:lnTo>
                <a:lnTo>
                  <a:pt x="6972" y="1126"/>
                </a:lnTo>
                <a:lnTo>
                  <a:pt x="6974" y="1128"/>
                </a:lnTo>
                <a:lnTo>
                  <a:pt x="6978" y="1128"/>
                </a:lnTo>
                <a:lnTo>
                  <a:pt x="6982" y="1128"/>
                </a:lnTo>
                <a:lnTo>
                  <a:pt x="6986" y="1132"/>
                </a:lnTo>
                <a:lnTo>
                  <a:pt x="6988" y="1134"/>
                </a:lnTo>
                <a:lnTo>
                  <a:pt x="6992" y="1134"/>
                </a:lnTo>
                <a:lnTo>
                  <a:pt x="6994" y="1134"/>
                </a:lnTo>
                <a:lnTo>
                  <a:pt x="6992" y="1138"/>
                </a:lnTo>
                <a:lnTo>
                  <a:pt x="6990" y="1140"/>
                </a:lnTo>
                <a:lnTo>
                  <a:pt x="6990" y="1142"/>
                </a:lnTo>
                <a:lnTo>
                  <a:pt x="6996" y="1150"/>
                </a:lnTo>
                <a:lnTo>
                  <a:pt x="6998" y="1154"/>
                </a:lnTo>
                <a:lnTo>
                  <a:pt x="6996" y="1152"/>
                </a:lnTo>
                <a:lnTo>
                  <a:pt x="6980" y="1140"/>
                </a:lnTo>
                <a:lnTo>
                  <a:pt x="6970" y="1134"/>
                </a:lnTo>
                <a:lnTo>
                  <a:pt x="6964" y="1134"/>
                </a:lnTo>
                <a:lnTo>
                  <a:pt x="6962" y="1136"/>
                </a:lnTo>
                <a:lnTo>
                  <a:pt x="6964" y="1138"/>
                </a:lnTo>
                <a:lnTo>
                  <a:pt x="6964" y="1140"/>
                </a:lnTo>
                <a:lnTo>
                  <a:pt x="6964" y="1142"/>
                </a:lnTo>
                <a:lnTo>
                  <a:pt x="6960" y="1144"/>
                </a:lnTo>
                <a:lnTo>
                  <a:pt x="6958" y="1144"/>
                </a:lnTo>
                <a:lnTo>
                  <a:pt x="6956" y="1142"/>
                </a:lnTo>
                <a:lnTo>
                  <a:pt x="6958" y="1140"/>
                </a:lnTo>
                <a:lnTo>
                  <a:pt x="6958" y="1138"/>
                </a:lnTo>
                <a:lnTo>
                  <a:pt x="6956" y="1138"/>
                </a:lnTo>
                <a:lnTo>
                  <a:pt x="6950" y="1142"/>
                </a:lnTo>
                <a:lnTo>
                  <a:pt x="6938" y="1152"/>
                </a:lnTo>
                <a:lnTo>
                  <a:pt x="6936" y="1152"/>
                </a:lnTo>
                <a:lnTo>
                  <a:pt x="6934" y="1154"/>
                </a:lnTo>
                <a:lnTo>
                  <a:pt x="6934" y="1162"/>
                </a:lnTo>
                <a:lnTo>
                  <a:pt x="6932" y="1168"/>
                </a:lnTo>
                <a:lnTo>
                  <a:pt x="6928" y="1172"/>
                </a:lnTo>
                <a:lnTo>
                  <a:pt x="6922" y="1180"/>
                </a:lnTo>
                <a:lnTo>
                  <a:pt x="6914" y="1186"/>
                </a:lnTo>
                <a:lnTo>
                  <a:pt x="6922" y="1172"/>
                </a:lnTo>
                <a:lnTo>
                  <a:pt x="6926" y="1160"/>
                </a:lnTo>
                <a:lnTo>
                  <a:pt x="6928" y="1150"/>
                </a:lnTo>
                <a:lnTo>
                  <a:pt x="6928" y="1140"/>
                </a:lnTo>
                <a:lnTo>
                  <a:pt x="6926" y="1136"/>
                </a:lnTo>
                <a:lnTo>
                  <a:pt x="6924" y="1138"/>
                </a:lnTo>
                <a:lnTo>
                  <a:pt x="6922" y="1142"/>
                </a:lnTo>
                <a:lnTo>
                  <a:pt x="6920" y="1142"/>
                </a:lnTo>
                <a:lnTo>
                  <a:pt x="6918" y="1140"/>
                </a:lnTo>
                <a:lnTo>
                  <a:pt x="6916" y="1140"/>
                </a:lnTo>
                <a:lnTo>
                  <a:pt x="6908" y="1150"/>
                </a:lnTo>
                <a:lnTo>
                  <a:pt x="6906" y="1156"/>
                </a:lnTo>
                <a:lnTo>
                  <a:pt x="6906" y="1160"/>
                </a:lnTo>
                <a:lnTo>
                  <a:pt x="6908" y="1160"/>
                </a:lnTo>
                <a:lnTo>
                  <a:pt x="6904" y="1164"/>
                </a:lnTo>
                <a:lnTo>
                  <a:pt x="6902" y="1166"/>
                </a:lnTo>
                <a:lnTo>
                  <a:pt x="6898" y="1166"/>
                </a:lnTo>
                <a:lnTo>
                  <a:pt x="6898" y="1162"/>
                </a:lnTo>
                <a:lnTo>
                  <a:pt x="6900" y="1158"/>
                </a:lnTo>
                <a:lnTo>
                  <a:pt x="6902" y="1152"/>
                </a:lnTo>
                <a:lnTo>
                  <a:pt x="6902" y="1150"/>
                </a:lnTo>
                <a:lnTo>
                  <a:pt x="6900" y="1148"/>
                </a:lnTo>
                <a:lnTo>
                  <a:pt x="6896" y="1148"/>
                </a:lnTo>
                <a:lnTo>
                  <a:pt x="6888" y="1150"/>
                </a:lnTo>
                <a:lnTo>
                  <a:pt x="6882" y="1152"/>
                </a:lnTo>
                <a:lnTo>
                  <a:pt x="6870" y="1160"/>
                </a:lnTo>
                <a:lnTo>
                  <a:pt x="6868" y="1162"/>
                </a:lnTo>
                <a:lnTo>
                  <a:pt x="6870" y="1164"/>
                </a:lnTo>
                <a:lnTo>
                  <a:pt x="6872" y="1166"/>
                </a:lnTo>
                <a:lnTo>
                  <a:pt x="6872" y="1168"/>
                </a:lnTo>
                <a:lnTo>
                  <a:pt x="6872" y="1170"/>
                </a:lnTo>
                <a:lnTo>
                  <a:pt x="6872" y="1174"/>
                </a:lnTo>
                <a:lnTo>
                  <a:pt x="6874" y="1174"/>
                </a:lnTo>
                <a:lnTo>
                  <a:pt x="6882" y="1178"/>
                </a:lnTo>
                <a:lnTo>
                  <a:pt x="6886" y="1178"/>
                </a:lnTo>
                <a:lnTo>
                  <a:pt x="6890" y="1182"/>
                </a:lnTo>
                <a:lnTo>
                  <a:pt x="6892" y="1186"/>
                </a:lnTo>
                <a:lnTo>
                  <a:pt x="6894" y="1192"/>
                </a:lnTo>
                <a:lnTo>
                  <a:pt x="6884" y="1188"/>
                </a:lnTo>
                <a:lnTo>
                  <a:pt x="6884" y="1186"/>
                </a:lnTo>
                <a:lnTo>
                  <a:pt x="6886" y="1184"/>
                </a:lnTo>
                <a:lnTo>
                  <a:pt x="6880" y="1182"/>
                </a:lnTo>
                <a:lnTo>
                  <a:pt x="6874" y="1180"/>
                </a:lnTo>
                <a:lnTo>
                  <a:pt x="6870" y="1178"/>
                </a:lnTo>
                <a:lnTo>
                  <a:pt x="6868" y="1172"/>
                </a:lnTo>
                <a:lnTo>
                  <a:pt x="6864" y="1168"/>
                </a:lnTo>
                <a:lnTo>
                  <a:pt x="6858" y="1168"/>
                </a:lnTo>
                <a:lnTo>
                  <a:pt x="6850" y="1172"/>
                </a:lnTo>
                <a:lnTo>
                  <a:pt x="6850" y="1174"/>
                </a:lnTo>
                <a:lnTo>
                  <a:pt x="6858" y="1180"/>
                </a:lnTo>
                <a:lnTo>
                  <a:pt x="6862" y="1184"/>
                </a:lnTo>
                <a:lnTo>
                  <a:pt x="6860" y="1186"/>
                </a:lnTo>
                <a:lnTo>
                  <a:pt x="6856" y="1184"/>
                </a:lnTo>
                <a:lnTo>
                  <a:pt x="6852" y="1180"/>
                </a:lnTo>
                <a:lnTo>
                  <a:pt x="6842" y="1172"/>
                </a:lnTo>
                <a:lnTo>
                  <a:pt x="6838" y="1172"/>
                </a:lnTo>
                <a:lnTo>
                  <a:pt x="6838" y="1174"/>
                </a:lnTo>
                <a:lnTo>
                  <a:pt x="6840" y="1178"/>
                </a:lnTo>
                <a:lnTo>
                  <a:pt x="6838" y="1180"/>
                </a:lnTo>
                <a:lnTo>
                  <a:pt x="6836" y="1182"/>
                </a:lnTo>
                <a:lnTo>
                  <a:pt x="6834" y="1184"/>
                </a:lnTo>
                <a:lnTo>
                  <a:pt x="6836" y="1190"/>
                </a:lnTo>
                <a:lnTo>
                  <a:pt x="6836" y="1194"/>
                </a:lnTo>
                <a:lnTo>
                  <a:pt x="6836" y="1196"/>
                </a:lnTo>
                <a:lnTo>
                  <a:pt x="6830" y="1198"/>
                </a:lnTo>
                <a:lnTo>
                  <a:pt x="6822" y="1200"/>
                </a:lnTo>
                <a:lnTo>
                  <a:pt x="6818" y="1202"/>
                </a:lnTo>
                <a:lnTo>
                  <a:pt x="6814" y="1206"/>
                </a:lnTo>
                <a:lnTo>
                  <a:pt x="6812" y="1210"/>
                </a:lnTo>
                <a:lnTo>
                  <a:pt x="6814" y="1212"/>
                </a:lnTo>
                <a:lnTo>
                  <a:pt x="6818" y="1214"/>
                </a:lnTo>
                <a:lnTo>
                  <a:pt x="6822" y="1214"/>
                </a:lnTo>
                <a:lnTo>
                  <a:pt x="6816" y="1216"/>
                </a:lnTo>
                <a:lnTo>
                  <a:pt x="6808" y="1220"/>
                </a:lnTo>
                <a:lnTo>
                  <a:pt x="6804" y="1222"/>
                </a:lnTo>
                <a:lnTo>
                  <a:pt x="6802" y="1226"/>
                </a:lnTo>
                <a:lnTo>
                  <a:pt x="6798" y="1228"/>
                </a:lnTo>
                <a:lnTo>
                  <a:pt x="6792" y="1230"/>
                </a:lnTo>
                <a:lnTo>
                  <a:pt x="6786" y="1230"/>
                </a:lnTo>
                <a:lnTo>
                  <a:pt x="6780" y="1232"/>
                </a:lnTo>
                <a:lnTo>
                  <a:pt x="6774" y="1240"/>
                </a:lnTo>
                <a:lnTo>
                  <a:pt x="6772" y="1244"/>
                </a:lnTo>
                <a:lnTo>
                  <a:pt x="6772" y="1246"/>
                </a:lnTo>
                <a:lnTo>
                  <a:pt x="6776" y="1248"/>
                </a:lnTo>
                <a:lnTo>
                  <a:pt x="6780" y="1246"/>
                </a:lnTo>
                <a:lnTo>
                  <a:pt x="6790" y="1244"/>
                </a:lnTo>
                <a:lnTo>
                  <a:pt x="6792" y="1244"/>
                </a:lnTo>
                <a:lnTo>
                  <a:pt x="6794" y="1244"/>
                </a:lnTo>
                <a:lnTo>
                  <a:pt x="6794" y="1246"/>
                </a:lnTo>
                <a:lnTo>
                  <a:pt x="6796" y="1248"/>
                </a:lnTo>
                <a:lnTo>
                  <a:pt x="6808" y="1242"/>
                </a:lnTo>
                <a:lnTo>
                  <a:pt x="6812" y="1240"/>
                </a:lnTo>
                <a:lnTo>
                  <a:pt x="6814" y="1240"/>
                </a:lnTo>
                <a:lnTo>
                  <a:pt x="6812" y="1244"/>
                </a:lnTo>
                <a:lnTo>
                  <a:pt x="6804" y="1250"/>
                </a:lnTo>
                <a:lnTo>
                  <a:pt x="6794" y="1254"/>
                </a:lnTo>
                <a:lnTo>
                  <a:pt x="6786" y="1254"/>
                </a:lnTo>
                <a:lnTo>
                  <a:pt x="6784" y="1252"/>
                </a:lnTo>
                <a:lnTo>
                  <a:pt x="6780" y="1252"/>
                </a:lnTo>
                <a:lnTo>
                  <a:pt x="6772" y="1250"/>
                </a:lnTo>
                <a:lnTo>
                  <a:pt x="6764" y="1252"/>
                </a:lnTo>
                <a:lnTo>
                  <a:pt x="6756" y="1254"/>
                </a:lnTo>
                <a:lnTo>
                  <a:pt x="6754" y="1258"/>
                </a:lnTo>
                <a:lnTo>
                  <a:pt x="6758" y="1260"/>
                </a:lnTo>
                <a:lnTo>
                  <a:pt x="6760" y="1262"/>
                </a:lnTo>
                <a:lnTo>
                  <a:pt x="6760" y="1264"/>
                </a:lnTo>
                <a:lnTo>
                  <a:pt x="6764" y="1264"/>
                </a:lnTo>
                <a:lnTo>
                  <a:pt x="6770" y="1266"/>
                </a:lnTo>
                <a:lnTo>
                  <a:pt x="6768" y="1270"/>
                </a:lnTo>
                <a:lnTo>
                  <a:pt x="6764" y="1274"/>
                </a:lnTo>
                <a:lnTo>
                  <a:pt x="6762" y="1278"/>
                </a:lnTo>
                <a:lnTo>
                  <a:pt x="6762" y="1282"/>
                </a:lnTo>
                <a:lnTo>
                  <a:pt x="6760" y="1286"/>
                </a:lnTo>
                <a:lnTo>
                  <a:pt x="6758" y="1284"/>
                </a:lnTo>
                <a:lnTo>
                  <a:pt x="6756" y="1278"/>
                </a:lnTo>
                <a:lnTo>
                  <a:pt x="6754" y="1272"/>
                </a:lnTo>
                <a:lnTo>
                  <a:pt x="6754" y="1266"/>
                </a:lnTo>
                <a:lnTo>
                  <a:pt x="6754" y="1262"/>
                </a:lnTo>
                <a:lnTo>
                  <a:pt x="6750" y="1262"/>
                </a:lnTo>
                <a:lnTo>
                  <a:pt x="6748" y="1266"/>
                </a:lnTo>
                <a:lnTo>
                  <a:pt x="6744" y="1270"/>
                </a:lnTo>
                <a:lnTo>
                  <a:pt x="6742" y="1272"/>
                </a:lnTo>
                <a:lnTo>
                  <a:pt x="6742" y="1270"/>
                </a:lnTo>
                <a:lnTo>
                  <a:pt x="6740" y="1268"/>
                </a:lnTo>
                <a:lnTo>
                  <a:pt x="6736" y="1268"/>
                </a:lnTo>
                <a:lnTo>
                  <a:pt x="6730" y="1270"/>
                </a:lnTo>
                <a:lnTo>
                  <a:pt x="6726" y="1272"/>
                </a:lnTo>
                <a:lnTo>
                  <a:pt x="6724" y="1274"/>
                </a:lnTo>
                <a:lnTo>
                  <a:pt x="6724" y="1276"/>
                </a:lnTo>
                <a:lnTo>
                  <a:pt x="6726" y="1278"/>
                </a:lnTo>
                <a:lnTo>
                  <a:pt x="6728" y="1276"/>
                </a:lnTo>
                <a:lnTo>
                  <a:pt x="6732" y="1276"/>
                </a:lnTo>
                <a:lnTo>
                  <a:pt x="6740" y="1276"/>
                </a:lnTo>
                <a:lnTo>
                  <a:pt x="6746" y="1278"/>
                </a:lnTo>
                <a:lnTo>
                  <a:pt x="6750" y="1280"/>
                </a:lnTo>
                <a:lnTo>
                  <a:pt x="6748" y="1282"/>
                </a:lnTo>
                <a:lnTo>
                  <a:pt x="6744" y="1282"/>
                </a:lnTo>
                <a:lnTo>
                  <a:pt x="6734" y="1284"/>
                </a:lnTo>
                <a:lnTo>
                  <a:pt x="6716" y="1286"/>
                </a:lnTo>
                <a:lnTo>
                  <a:pt x="6704" y="1290"/>
                </a:lnTo>
                <a:lnTo>
                  <a:pt x="6702" y="1294"/>
                </a:lnTo>
                <a:lnTo>
                  <a:pt x="6704" y="1296"/>
                </a:lnTo>
                <a:lnTo>
                  <a:pt x="6706" y="1296"/>
                </a:lnTo>
                <a:lnTo>
                  <a:pt x="6706" y="1298"/>
                </a:lnTo>
                <a:lnTo>
                  <a:pt x="6702" y="1300"/>
                </a:lnTo>
                <a:lnTo>
                  <a:pt x="6700" y="1302"/>
                </a:lnTo>
                <a:lnTo>
                  <a:pt x="6704" y="1304"/>
                </a:lnTo>
                <a:lnTo>
                  <a:pt x="6710" y="1304"/>
                </a:lnTo>
                <a:lnTo>
                  <a:pt x="6714" y="1304"/>
                </a:lnTo>
                <a:lnTo>
                  <a:pt x="6720" y="1298"/>
                </a:lnTo>
                <a:lnTo>
                  <a:pt x="6726" y="1294"/>
                </a:lnTo>
                <a:lnTo>
                  <a:pt x="6732" y="1294"/>
                </a:lnTo>
                <a:lnTo>
                  <a:pt x="6736" y="1294"/>
                </a:lnTo>
                <a:lnTo>
                  <a:pt x="6744" y="1296"/>
                </a:lnTo>
                <a:lnTo>
                  <a:pt x="6742" y="1298"/>
                </a:lnTo>
                <a:lnTo>
                  <a:pt x="6734" y="1298"/>
                </a:lnTo>
                <a:lnTo>
                  <a:pt x="6724" y="1300"/>
                </a:lnTo>
                <a:lnTo>
                  <a:pt x="6718" y="1304"/>
                </a:lnTo>
                <a:lnTo>
                  <a:pt x="6720" y="1306"/>
                </a:lnTo>
                <a:lnTo>
                  <a:pt x="6718" y="1308"/>
                </a:lnTo>
                <a:lnTo>
                  <a:pt x="6710" y="1310"/>
                </a:lnTo>
                <a:lnTo>
                  <a:pt x="6700" y="1312"/>
                </a:lnTo>
                <a:lnTo>
                  <a:pt x="6700" y="1314"/>
                </a:lnTo>
                <a:lnTo>
                  <a:pt x="6700" y="1316"/>
                </a:lnTo>
                <a:lnTo>
                  <a:pt x="6706" y="1318"/>
                </a:lnTo>
                <a:lnTo>
                  <a:pt x="6706" y="1320"/>
                </a:lnTo>
                <a:lnTo>
                  <a:pt x="6706" y="1322"/>
                </a:lnTo>
                <a:lnTo>
                  <a:pt x="6704" y="1322"/>
                </a:lnTo>
                <a:lnTo>
                  <a:pt x="6702" y="1320"/>
                </a:lnTo>
                <a:lnTo>
                  <a:pt x="6698" y="1320"/>
                </a:lnTo>
                <a:lnTo>
                  <a:pt x="6694" y="1322"/>
                </a:lnTo>
                <a:lnTo>
                  <a:pt x="6688" y="1328"/>
                </a:lnTo>
                <a:lnTo>
                  <a:pt x="6688" y="1330"/>
                </a:lnTo>
                <a:lnTo>
                  <a:pt x="6692" y="1332"/>
                </a:lnTo>
                <a:lnTo>
                  <a:pt x="6696" y="1332"/>
                </a:lnTo>
                <a:lnTo>
                  <a:pt x="6700" y="1330"/>
                </a:lnTo>
                <a:lnTo>
                  <a:pt x="6708" y="1330"/>
                </a:lnTo>
                <a:lnTo>
                  <a:pt x="6720" y="1330"/>
                </a:lnTo>
                <a:lnTo>
                  <a:pt x="6736" y="1332"/>
                </a:lnTo>
                <a:lnTo>
                  <a:pt x="6732" y="1334"/>
                </a:lnTo>
                <a:lnTo>
                  <a:pt x="6730" y="1336"/>
                </a:lnTo>
                <a:lnTo>
                  <a:pt x="6730" y="1338"/>
                </a:lnTo>
                <a:lnTo>
                  <a:pt x="6732" y="1342"/>
                </a:lnTo>
                <a:lnTo>
                  <a:pt x="6728" y="1340"/>
                </a:lnTo>
                <a:lnTo>
                  <a:pt x="6722" y="1336"/>
                </a:lnTo>
                <a:lnTo>
                  <a:pt x="6718" y="1334"/>
                </a:lnTo>
                <a:lnTo>
                  <a:pt x="6712" y="1332"/>
                </a:lnTo>
                <a:lnTo>
                  <a:pt x="6704" y="1334"/>
                </a:lnTo>
                <a:lnTo>
                  <a:pt x="6698" y="1334"/>
                </a:lnTo>
                <a:lnTo>
                  <a:pt x="6692" y="1336"/>
                </a:lnTo>
                <a:lnTo>
                  <a:pt x="6686" y="1338"/>
                </a:lnTo>
                <a:lnTo>
                  <a:pt x="6682" y="1338"/>
                </a:lnTo>
                <a:lnTo>
                  <a:pt x="6680" y="1338"/>
                </a:lnTo>
                <a:lnTo>
                  <a:pt x="6678" y="1340"/>
                </a:lnTo>
                <a:lnTo>
                  <a:pt x="6674" y="1340"/>
                </a:lnTo>
                <a:lnTo>
                  <a:pt x="6672" y="1340"/>
                </a:lnTo>
                <a:lnTo>
                  <a:pt x="6672" y="1342"/>
                </a:lnTo>
                <a:lnTo>
                  <a:pt x="6672" y="1346"/>
                </a:lnTo>
                <a:lnTo>
                  <a:pt x="6672" y="1348"/>
                </a:lnTo>
                <a:lnTo>
                  <a:pt x="6670" y="1350"/>
                </a:lnTo>
                <a:lnTo>
                  <a:pt x="6666" y="1350"/>
                </a:lnTo>
                <a:lnTo>
                  <a:pt x="6660" y="1352"/>
                </a:lnTo>
                <a:lnTo>
                  <a:pt x="6652" y="1352"/>
                </a:lnTo>
                <a:lnTo>
                  <a:pt x="6654" y="1356"/>
                </a:lnTo>
                <a:lnTo>
                  <a:pt x="6658" y="1360"/>
                </a:lnTo>
                <a:lnTo>
                  <a:pt x="6658" y="1362"/>
                </a:lnTo>
                <a:lnTo>
                  <a:pt x="6656" y="1364"/>
                </a:lnTo>
                <a:lnTo>
                  <a:pt x="6652" y="1366"/>
                </a:lnTo>
                <a:lnTo>
                  <a:pt x="6648" y="1366"/>
                </a:lnTo>
                <a:lnTo>
                  <a:pt x="6646" y="1366"/>
                </a:lnTo>
                <a:lnTo>
                  <a:pt x="6642" y="1370"/>
                </a:lnTo>
                <a:lnTo>
                  <a:pt x="6638" y="1374"/>
                </a:lnTo>
                <a:lnTo>
                  <a:pt x="6640" y="1374"/>
                </a:lnTo>
                <a:lnTo>
                  <a:pt x="6644" y="1376"/>
                </a:lnTo>
                <a:lnTo>
                  <a:pt x="6642" y="1378"/>
                </a:lnTo>
                <a:lnTo>
                  <a:pt x="6640" y="1380"/>
                </a:lnTo>
                <a:lnTo>
                  <a:pt x="6640" y="1382"/>
                </a:lnTo>
                <a:lnTo>
                  <a:pt x="6638" y="1382"/>
                </a:lnTo>
                <a:lnTo>
                  <a:pt x="6634" y="1382"/>
                </a:lnTo>
                <a:lnTo>
                  <a:pt x="6632" y="1382"/>
                </a:lnTo>
                <a:lnTo>
                  <a:pt x="6630" y="1382"/>
                </a:lnTo>
                <a:lnTo>
                  <a:pt x="6632" y="1386"/>
                </a:lnTo>
                <a:lnTo>
                  <a:pt x="6634" y="1388"/>
                </a:lnTo>
                <a:lnTo>
                  <a:pt x="6634" y="1390"/>
                </a:lnTo>
                <a:lnTo>
                  <a:pt x="6632" y="1394"/>
                </a:lnTo>
                <a:lnTo>
                  <a:pt x="6632" y="1396"/>
                </a:lnTo>
                <a:lnTo>
                  <a:pt x="6638" y="1398"/>
                </a:lnTo>
                <a:lnTo>
                  <a:pt x="6642" y="1398"/>
                </a:lnTo>
                <a:lnTo>
                  <a:pt x="6638" y="1400"/>
                </a:lnTo>
                <a:lnTo>
                  <a:pt x="6632" y="1402"/>
                </a:lnTo>
                <a:lnTo>
                  <a:pt x="6632" y="1404"/>
                </a:lnTo>
                <a:lnTo>
                  <a:pt x="6638" y="1404"/>
                </a:lnTo>
                <a:lnTo>
                  <a:pt x="6648" y="1402"/>
                </a:lnTo>
                <a:lnTo>
                  <a:pt x="6674" y="1396"/>
                </a:lnTo>
                <a:lnTo>
                  <a:pt x="6678" y="1396"/>
                </a:lnTo>
                <a:lnTo>
                  <a:pt x="6676" y="1398"/>
                </a:lnTo>
                <a:lnTo>
                  <a:pt x="6666" y="1402"/>
                </a:lnTo>
                <a:lnTo>
                  <a:pt x="6656" y="1404"/>
                </a:lnTo>
                <a:lnTo>
                  <a:pt x="6638" y="1408"/>
                </a:lnTo>
                <a:lnTo>
                  <a:pt x="6630" y="1408"/>
                </a:lnTo>
                <a:lnTo>
                  <a:pt x="6622" y="1412"/>
                </a:lnTo>
                <a:lnTo>
                  <a:pt x="6616" y="1414"/>
                </a:lnTo>
                <a:lnTo>
                  <a:pt x="6620" y="1414"/>
                </a:lnTo>
                <a:lnTo>
                  <a:pt x="6626" y="1414"/>
                </a:lnTo>
                <a:lnTo>
                  <a:pt x="6630" y="1416"/>
                </a:lnTo>
                <a:lnTo>
                  <a:pt x="6630" y="1418"/>
                </a:lnTo>
                <a:lnTo>
                  <a:pt x="6628" y="1422"/>
                </a:lnTo>
                <a:lnTo>
                  <a:pt x="6624" y="1422"/>
                </a:lnTo>
                <a:lnTo>
                  <a:pt x="6620" y="1426"/>
                </a:lnTo>
                <a:lnTo>
                  <a:pt x="6616" y="1432"/>
                </a:lnTo>
                <a:lnTo>
                  <a:pt x="6614" y="1436"/>
                </a:lnTo>
                <a:lnTo>
                  <a:pt x="6612" y="1438"/>
                </a:lnTo>
                <a:lnTo>
                  <a:pt x="6608" y="1438"/>
                </a:lnTo>
                <a:lnTo>
                  <a:pt x="6604" y="1440"/>
                </a:lnTo>
                <a:lnTo>
                  <a:pt x="6604" y="1444"/>
                </a:lnTo>
                <a:lnTo>
                  <a:pt x="6606" y="1450"/>
                </a:lnTo>
                <a:lnTo>
                  <a:pt x="6608" y="1450"/>
                </a:lnTo>
                <a:lnTo>
                  <a:pt x="6612" y="1450"/>
                </a:lnTo>
                <a:lnTo>
                  <a:pt x="6612" y="1454"/>
                </a:lnTo>
                <a:lnTo>
                  <a:pt x="6612" y="1458"/>
                </a:lnTo>
                <a:lnTo>
                  <a:pt x="6612" y="1460"/>
                </a:lnTo>
                <a:lnTo>
                  <a:pt x="6608" y="1464"/>
                </a:lnTo>
                <a:lnTo>
                  <a:pt x="6604" y="1468"/>
                </a:lnTo>
                <a:lnTo>
                  <a:pt x="6602" y="1468"/>
                </a:lnTo>
                <a:lnTo>
                  <a:pt x="6604" y="1470"/>
                </a:lnTo>
                <a:lnTo>
                  <a:pt x="6606" y="1474"/>
                </a:lnTo>
                <a:lnTo>
                  <a:pt x="6606" y="1478"/>
                </a:lnTo>
                <a:lnTo>
                  <a:pt x="6602" y="1482"/>
                </a:lnTo>
                <a:lnTo>
                  <a:pt x="6596" y="1484"/>
                </a:lnTo>
                <a:lnTo>
                  <a:pt x="6588" y="1484"/>
                </a:lnTo>
                <a:lnTo>
                  <a:pt x="6586" y="1486"/>
                </a:lnTo>
                <a:lnTo>
                  <a:pt x="6582" y="1488"/>
                </a:lnTo>
                <a:lnTo>
                  <a:pt x="6576" y="1490"/>
                </a:lnTo>
                <a:lnTo>
                  <a:pt x="6572" y="1490"/>
                </a:lnTo>
                <a:lnTo>
                  <a:pt x="6568" y="1492"/>
                </a:lnTo>
                <a:lnTo>
                  <a:pt x="6564" y="1494"/>
                </a:lnTo>
                <a:lnTo>
                  <a:pt x="6562" y="1494"/>
                </a:lnTo>
                <a:lnTo>
                  <a:pt x="6552" y="1492"/>
                </a:lnTo>
                <a:lnTo>
                  <a:pt x="6546" y="1494"/>
                </a:lnTo>
                <a:lnTo>
                  <a:pt x="6544" y="1496"/>
                </a:lnTo>
                <a:lnTo>
                  <a:pt x="6544" y="1498"/>
                </a:lnTo>
                <a:lnTo>
                  <a:pt x="6548" y="1498"/>
                </a:lnTo>
                <a:lnTo>
                  <a:pt x="6552" y="1498"/>
                </a:lnTo>
                <a:lnTo>
                  <a:pt x="6560" y="1498"/>
                </a:lnTo>
                <a:lnTo>
                  <a:pt x="6562" y="1500"/>
                </a:lnTo>
                <a:lnTo>
                  <a:pt x="6564" y="1500"/>
                </a:lnTo>
                <a:lnTo>
                  <a:pt x="6564" y="1504"/>
                </a:lnTo>
                <a:lnTo>
                  <a:pt x="6562" y="1506"/>
                </a:lnTo>
                <a:lnTo>
                  <a:pt x="6564" y="1506"/>
                </a:lnTo>
                <a:lnTo>
                  <a:pt x="6570" y="1502"/>
                </a:lnTo>
                <a:lnTo>
                  <a:pt x="6576" y="1500"/>
                </a:lnTo>
                <a:lnTo>
                  <a:pt x="6578" y="1500"/>
                </a:lnTo>
                <a:lnTo>
                  <a:pt x="6576" y="1504"/>
                </a:lnTo>
                <a:lnTo>
                  <a:pt x="6570" y="1506"/>
                </a:lnTo>
                <a:lnTo>
                  <a:pt x="6568" y="1508"/>
                </a:lnTo>
                <a:lnTo>
                  <a:pt x="6570" y="1512"/>
                </a:lnTo>
                <a:lnTo>
                  <a:pt x="6574" y="1514"/>
                </a:lnTo>
                <a:lnTo>
                  <a:pt x="6574" y="1516"/>
                </a:lnTo>
                <a:lnTo>
                  <a:pt x="6570" y="1520"/>
                </a:lnTo>
                <a:lnTo>
                  <a:pt x="6570" y="1524"/>
                </a:lnTo>
                <a:lnTo>
                  <a:pt x="6568" y="1524"/>
                </a:lnTo>
                <a:lnTo>
                  <a:pt x="6562" y="1526"/>
                </a:lnTo>
                <a:lnTo>
                  <a:pt x="6560" y="1526"/>
                </a:lnTo>
                <a:lnTo>
                  <a:pt x="6558" y="1524"/>
                </a:lnTo>
                <a:lnTo>
                  <a:pt x="6554" y="1520"/>
                </a:lnTo>
                <a:lnTo>
                  <a:pt x="6552" y="1516"/>
                </a:lnTo>
                <a:lnTo>
                  <a:pt x="6552" y="1514"/>
                </a:lnTo>
                <a:lnTo>
                  <a:pt x="6548" y="1514"/>
                </a:lnTo>
                <a:lnTo>
                  <a:pt x="6546" y="1516"/>
                </a:lnTo>
                <a:lnTo>
                  <a:pt x="6546" y="1518"/>
                </a:lnTo>
                <a:lnTo>
                  <a:pt x="6546" y="1520"/>
                </a:lnTo>
                <a:lnTo>
                  <a:pt x="6544" y="1520"/>
                </a:lnTo>
                <a:lnTo>
                  <a:pt x="6536" y="1522"/>
                </a:lnTo>
                <a:lnTo>
                  <a:pt x="6532" y="1524"/>
                </a:lnTo>
                <a:lnTo>
                  <a:pt x="6530" y="1528"/>
                </a:lnTo>
                <a:lnTo>
                  <a:pt x="6530" y="1530"/>
                </a:lnTo>
                <a:lnTo>
                  <a:pt x="6530" y="1534"/>
                </a:lnTo>
                <a:lnTo>
                  <a:pt x="6528" y="1536"/>
                </a:lnTo>
                <a:lnTo>
                  <a:pt x="6524" y="1538"/>
                </a:lnTo>
                <a:lnTo>
                  <a:pt x="6520" y="1538"/>
                </a:lnTo>
                <a:lnTo>
                  <a:pt x="6516" y="1540"/>
                </a:lnTo>
                <a:lnTo>
                  <a:pt x="6514" y="1544"/>
                </a:lnTo>
                <a:lnTo>
                  <a:pt x="6512" y="1552"/>
                </a:lnTo>
                <a:lnTo>
                  <a:pt x="6510" y="1556"/>
                </a:lnTo>
                <a:lnTo>
                  <a:pt x="6502" y="1562"/>
                </a:lnTo>
                <a:lnTo>
                  <a:pt x="6496" y="1566"/>
                </a:lnTo>
                <a:lnTo>
                  <a:pt x="6494" y="1570"/>
                </a:lnTo>
                <a:lnTo>
                  <a:pt x="6492" y="1572"/>
                </a:lnTo>
                <a:lnTo>
                  <a:pt x="6490" y="1576"/>
                </a:lnTo>
                <a:lnTo>
                  <a:pt x="6492" y="1578"/>
                </a:lnTo>
                <a:lnTo>
                  <a:pt x="6496" y="1576"/>
                </a:lnTo>
                <a:lnTo>
                  <a:pt x="6500" y="1574"/>
                </a:lnTo>
                <a:lnTo>
                  <a:pt x="6502" y="1574"/>
                </a:lnTo>
                <a:lnTo>
                  <a:pt x="6502" y="1576"/>
                </a:lnTo>
                <a:lnTo>
                  <a:pt x="6502" y="1578"/>
                </a:lnTo>
                <a:lnTo>
                  <a:pt x="6504" y="1580"/>
                </a:lnTo>
                <a:lnTo>
                  <a:pt x="6506" y="1582"/>
                </a:lnTo>
                <a:lnTo>
                  <a:pt x="6506" y="1584"/>
                </a:lnTo>
                <a:lnTo>
                  <a:pt x="6508" y="1586"/>
                </a:lnTo>
                <a:lnTo>
                  <a:pt x="6510" y="1588"/>
                </a:lnTo>
                <a:lnTo>
                  <a:pt x="6520" y="1586"/>
                </a:lnTo>
                <a:lnTo>
                  <a:pt x="6532" y="1582"/>
                </a:lnTo>
                <a:lnTo>
                  <a:pt x="6546" y="1572"/>
                </a:lnTo>
                <a:lnTo>
                  <a:pt x="6552" y="1566"/>
                </a:lnTo>
                <a:lnTo>
                  <a:pt x="6554" y="1564"/>
                </a:lnTo>
                <a:lnTo>
                  <a:pt x="6552" y="1562"/>
                </a:lnTo>
                <a:lnTo>
                  <a:pt x="6548" y="1562"/>
                </a:lnTo>
                <a:lnTo>
                  <a:pt x="6544" y="1562"/>
                </a:lnTo>
                <a:lnTo>
                  <a:pt x="6542" y="1562"/>
                </a:lnTo>
                <a:lnTo>
                  <a:pt x="6546" y="1560"/>
                </a:lnTo>
                <a:lnTo>
                  <a:pt x="6554" y="1554"/>
                </a:lnTo>
                <a:lnTo>
                  <a:pt x="6558" y="1552"/>
                </a:lnTo>
                <a:lnTo>
                  <a:pt x="6560" y="1552"/>
                </a:lnTo>
                <a:lnTo>
                  <a:pt x="6566" y="1552"/>
                </a:lnTo>
                <a:lnTo>
                  <a:pt x="6568" y="1554"/>
                </a:lnTo>
                <a:lnTo>
                  <a:pt x="6562" y="1558"/>
                </a:lnTo>
                <a:lnTo>
                  <a:pt x="6558" y="1560"/>
                </a:lnTo>
                <a:lnTo>
                  <a:pt x="6556" y="1562"/>
                </a:lnTo>
                <a:lnTo>
                  <a:pt x="6558" y="1564"/>
                </a:lnTo>
                <a:lnTo>
                  <a:pt x="6564" y="1566"/>
                </a:lnTo>
                <a:lnTo>
                  <a:pt x="6568" y="1568"/>
                </a:lnTo>
                <a:lnTo>
                  <a:pt x="6564" y="1570"/>
                </a:lnTo>
                <a:lnTo>
                  <a:pt x="6544" y="1580"/>
                </a:lnTo>
                <a:lnTo>
                  <a:pt x="6538" y="1584"/>
                </a:lnTo>
                <a:lnTo>
                  <a:pt x="6540" y="1584"/>
                </a:lnTo>
                <a:lnTo>
                  <a:pt x="6542" y="1584"/>
                </a:lnTo>
                <a:lnTo>
                  <a:pt x="6542" y="1586"/>
                </a:lnTo>
                <a:lnTo>
                  <a:pt x="6540" y="1588"/>
                </a:lnTo>
                <a:lnTo>
                  <a:pt x="6544" y="1590"/>
                </a:lnTo>
                <a:lnTo>
                  <a:pt x="6546" y="1592"/>
                </a:lnTo>
                <a:lnTo>
                  <a:pt x="6544" y="1594"/>
                </a:lnTo>
                <a:lnTo>
                  <a:pt x="6538" y="1594"/>
                </a:lnTo>
                <a:lnTo>
                  <a:pt x="6528" y="1592"/>
                </a:lnTo>
                <a:lnTo>
                  <a:pt x="6520" y="1592"/>
                </a:lnTo>
                <a:lnTo>
                  <a:pt x="6514" y="1594"/>
                </a:lnTo>
                <a:lnTo>
                  <a:pt x="6510" y="1596"/>
                </a:lnTo>
                <a:lnTo>
                  <a:pt x="6506" y="1600"/>
                </a:lnTo>
                <a:lnTo>
                  <a:pt x="6506" y="1598"/>
                </a:lnTo>
                <a:lnTo>
                  <a:pt x="6506" y="1594"/>
                </a:lnTo>
                <a:lnTo>
                  <a:pt x="6502" y="1586"/>
                </a:lnTo>
                <a:lnTo>
                  <a:pt x="6498" y="1580"/>
                </a:lnTo>
                <a:lnTo>
                  <a:pt x="6494" y="1580"/>
                </a:lnTo>
                <a:lnTo>
                  <a:pt x="6490" y="1582"/>
                </a:lnTo>
                <a:lnTo>
                  <a:pt x="6484" y="1584"/>
                </a:lnTo>
                <a:lnTo>
                  <a:pt x="6480" y="1586"/>
                </a:lnTo>
                <a:lnTo>
                  <a:pt x="6478" y="1586"/>
                </a:lnTo>
                <a:lnTo>
                  <a:pt x="6476" y="1590"/>
                </a:lnTo>
                <a:lnTo>
                  <a:pt x="6476" y="1594"/>
                </a:lnTo>
                <a:lnTo>
                  <a:pt x="6474" y="1592"/>
                </a:lnTo>
                <a:lnTo>
                  <a:pt x="6468" y="1590"/>
                </a:lnTo>
                <a:lnTo>
                  <a:pt x="6462" y="1592"/>
                </a:lnTo>
                <a:lnTo>
                  <a:pt x="6446" y="1598"/>
                </a:lnTo>
                <a:lnTo>
                  <a:pt x="6444" y="1600"/>
                </a:lnTo>
                <a:lnTo>
                  <a:pt x="6444" y="1602"/>
                </a:lnTo>
                <a:lnTo>
                  <a:pt x="6450" y="1606"/>
                </a:lnTo>
                <a:lnTo>
                  <a:pt x="6452" y="1608"/>
                </a:lnTo>
                <a:lnTo>
                  <a:pt x="6454" y="1610"/>
                </a:lnTo>
                <a:lnTo>
                  <a:pt x="6450" y="1612"/>
                </a:lnTo>
                <a:lnTo>
                  <a:pt x="6444" y="1612"/>
                </a:lnTo>
                <a:lnTo>
                  <a:pt x="6438" y="1614"/>
                </a:lnTo>
                <a:lnTo>
                  <a:pt x="6436" y="1614"/>
                </a:lnTo>
                <a:lnTo>
                  <a:pt x="6436" y="1616"/>
                </a:lnTo>
                <a:lnTo>
                  <a:pt x="6438" y="1618"/>
                </a:lnTo>
                <a:lnTo>
                  <a:pt x="6440" y="1620"/>
                </a:lnTo>
                <a:lnTo>
                  <a:pt x="6432" y="1618"/>
                </a:lnTo>
                <a:lnTo>
                  <a:pt x="6424" y="1616"/>
                </a:lnTo>
                <a:lnTo>
                  <a:pt x="6426" y="1618"/>
                </a:lnTo>
                <a:lnTo>
                  <a:pt x="6428" y="1622"/>
                </a:lnTo>
                <a:lnTo>
                  <a:pt x="6428" y="1624"/>
                </a:lnTo>
                <a:lnTo>
                  <a:pt x="6424" y="1624"/>
                </a:lnTo>
                <a:lnTo>
                  <a:pt x="6412" y="1626"/>
                </a:lnTo>
                <a:lnTo>
                  <a:pt x="6402" y="1624"/>
                </a:lnTo>
                <a:lnTo>
                  <a:pt x="6394" y="1624"/>
                </a:lnTo>
                <a:lnTo>
                  <a:pt x="6388" y="1624"/>
                </a:lnTo>
                <a:lnTo>
                  <a:pt x="6386" y="1628"/>
                </a:lnTo>
                <a:lnTo>
                  <a:pt x="6388" y="1632"/>
                </a:lnTo>
                <a:lnTo>
                  <a:pt x="6388" y="1634"/>
                </a:lnTo>
                <a:lnTo>
                  <a:pt x="6392" y="1636"/>
                </a:lnTo>
                <a:lnTo>
                  <a:pt x="6396" y="1638"/>
                </a:lnTo>
                <a:lnTo>
                  <a:pt x="6404" y="1638"/>
                </a:lnTo>
                <a:lnTo>
                  <a:pt x="6410" y="1636"/>
                </a:lnTo>
                <a:lnTo>
                  <a:pt x="6410" y="1638"/>
                </a:lnTo>
                <a:lnTo>
                  <a:pt x="6406" y="1642"/>
                </a:lnTo>
                <a:lnTo>
                  <a:pt x="6404" y="1646"/>
                </a:lnTo>
                <a:lnTo>
                  <a:pt x="6406" y="1648"/>
                </a:lnTo>
                <a:lnTo>
                  <a:pt x="6408" y="1652"/>
                </a:lnTo>
                <a:lnTo>
                  <a:pt x="6402" y="1650"/>
                </a:lnTo>
                <a:lnTo>
                  <a:pt x="6388" y="1646"/>
                </a:lnTo>
                <a:lnTo>
                  <a:pt x="6380" y="1646"/>
                </a:lnTo>
                <a:lnTo>
                  <a:pt x="6370" y="1648"/>
                </a:lnTo>
                <a:lnTo>
                  <a:pt x="6362" y="1650"/>
                </a:lnTo>
                <a:lnTo>
                  <a:pt x="6360" y="1652"/>
                </a:lnTo>
                <a:lnTo>
                  <a:pt x="6362" y="1654"/>
                </a:lnTo>
                <a:lnTo>
                  <a:pt x="6366" y="1654"/>
                </a:lnTo>
                <a:lnTo>
                  <a:pt x="6378" y="1656"/>
                </a:lnTo>
                <a:lnTo>
                  <a:pt x="6384" y="1658"/>
                </a:lnTo>
                <a:lnTo>
                  <a:pt x="6386" y="1662"/>
                </a:lnTo>
                <a:lnTo>
                  <a:pt x="6388" y="1666"/>
                </a:lnTo>
                <a:lnTo>
                  <a:pt x="6384" y="1664"/>
                </a:lnTo>
                <a:lnTo>
                  <a:pt x="6382" y="1662"/>
                </a:lnTo>
                <a:lnTo>
                  <a:pt x="6376" y="1662"/>
                </a:lnTo>
                <a:lnTo>
                  <a:pt x="6368" y="1662"/>
                </a:lnTo>
                <a:lnTo>
                  <a:pt x="6360" y="1664"/>
                </a:lnTo>
                <a:lnTo>
                  <a:pt x="6352" y="1668"/>
                </a:lnTo>
                <a:lnTo>
                  <a:pt x="6348" y="1670"/>
                </a:lnTo>
                <a:lnTo>
                  <a:pt x="6348" y="1672"/>
                </a:lnTo>
                <a:lnTo>
                  <a:pt x="6348" y="1674"/>
                </a:lnTo>
                <a:lnTo>
                  <a:pt x="6348" y="1676"/>
                </a:lnTo>
                <a:lnTo>
                  <a:pt x="6342" y="1676"/>
                </a:lnTo>
                <a:lnTo>
                  <a:pt x="6338" y="1674"/>
                </a:lnTo>
                <a:lnTo>
                  <a:pt x="6336" y="1676"/>
                </a:lnTo>
                <a:lnTo>
                  <a:pt x="6338" y="1678"/>
                </a:lnTo>
                <a:lnTo>
                  <a:pt x="6338" y="1680"/>
                </a:lnTo>
                <a:lnTo>
                  <a:pt x="6330" y="1680"/>
                </a:lnTo>
                <a:lnTo>
                  <a:pt x="6314" y="1678"/>
                </a:lnTo>
                <a:lnTo>
                  <a:pt x="6312" y="1678"/>
                </a:lnTo>
                <a:lnTo>
                  <a:pt x="6316" y="1684"/>
                </a:lnTo>
                <a:lnTo>
                  <a:pt x="6318" y="1686"/>
                </a:lnTo>
                <a:lnTo>
                  <a:pt x="6316" y="1686"/>
                </a:lnTo>
                <a:lnTo>
                  <a:pt x="6312" y="1686"/>
                </a:lnTo>
                <a:lnTo>
                  <a:pt x="6306" y="1686"/>
                </a:lnTo>
                <a:lnTo>
                  <a:pt x="6306" y="1688"/>
                </a:lnTo>
                <a:lnTo>
                  <a:pt x="6308" y="1690"/>
                </a:lnTo>
                <a:lnTo>
                  <a:pt x="6312" y="1692"/>
                </a:lnTo>
                <a:lnTo>
                  <a:pt x="6318" y="1694"/>
                </a:lnTo>
                <a:lnTo>
                  <a:pt x="6330" y="1694"/>
                </a:lnTo>
                <a:lnTo>
                  <a:pt x="6344" y="1694"/>
                </a:lnTo>
                <a:lnTo>
                  <a:pt x="6350" y="1696"/>
                </a:lnTo>
                <a:lnTo>
                  <a:pt x="6358" y="1698"/>
                </a:lnTo>
                <a:lnTo>
                  <a:pt x="6366" y="1702"/>
                </a:lnTo>
                <a:lnTo>
                  <a:pt x="6364" y="1702"/>
                </a:lnTo>
                <a:lnTo>
                  <a:pt x="6356" y="1702"/>
                </a:lnTo>
                <a:lnTo>
                  <a:pt x="6352" y="1702"/>
                </a:lnTo>
                <a:lnTo>
                  <a:pt x="6350" y="1702"/>
                </a:lnTo>
                <a:lnTo>
                  <a:pt x="6346" y="1704"/>
                </a:lnTo>
                <a:lnTo>
                  <a:pt x="6344" y="1702"/>
                </a:lnTo>
                <a:lnTo>
                  <a:pt x="6338" y="1698"/>
                </a:lnTo>
                <a:lnTo>
                  <a:pt x="6334" y="1696"/>
                </a:lnTo>
                <a:lnTo>
                  <a:pt x="6328" y="1696"/>
                </a:lnTo>
                <a:lnTo>
                  <a:pt x="6322" y="1698"/>
                </a:lnTo>
                <a:lnTo>
                  <a:pt x="6314" y="1702"/>
                </a:lnTo>
                <a:lnTo>
                  <a:pt x="6308" y="1706"/>
                </a:lnTo>
                <a:lnTo>
                  <a:pt x="6306" y="1710"/>
                </a:lnTo>
                <a:lnTo>
                  <a:pt x="6308" y="1714"/>
                </a:lnTo>
                <a:lnTo>
                  <a:pt x="6312" y="1716"/>
                </a:lnTo>
                <a:lnTo>
                  <a:pt x="6316" y="1720"/>
                </a:lnTo>
                <a:lnTo>
                  <a:pt x="6316" y="1722"/>
                </a:lnTo>
                <a:lnTo>
                  <a:pt x="6312" y="1724"/>
                </a:lnTo>
                <a:lnTo>
                  <a:pt x="6306" y="1728"/>
                </a:lnTo>
                <a:lnTo>
                  <a:pt x="6308" y="1730"/>
                </a:lnTo>
                <a:lnTo>
                  <a:pt x="6312" y="1732"/>
                </a:lnTo>
                <a:lnTo>
                  <a:pt x="6312" y="1734"/>
                </a:lnTo>
                <a:lnTo>
                  <a:pt x="6312" y="1736"/>
                </a:lnTo>
                <a:lnTo>
                  <a:pt x="6310" y="1738"/>
                </a:lnTo>
                <a:lnTo>
                  <a:pt x="6310" y="1740"/>
                </a:lnTo>
                <a:lnTo>
                  <a:pt x="6310" y="1744"/>
                </a:lnTo>
                <a:lnTo>
                  <a:pt x="6312" y="1746"/>
                </a:lnTo>
                <a:lnTo>
                  <a:pt x="6316" y="1748"/>
                </a:lnTo>
                <a:lnTo>
                  <a:pt x="6320" y="1748"/>
                </a:lnTo>
                <a:lnTo>
                  <a:pt x="6326" y="1748"/>
                </a:lnTo>
                <a:lnTo>
                  <a:pt x="6332" y="1744"/>
                </a:lnTo>
                <a:lnTo>
                  <a:pt x="6338" y="1742"/>
                </a:lnTo>
                <a:lnTo>
                  <a:pt x="6344" y="1742"/>
                </a:lnTo>
                <a:lnTo>
                  <a:pt x="6354" y="1744"/>
                </a:lnTo>
                <a:lnTo>
                  <a:pt x="6362" y="1744"/>
                </a:lnTo>
                <a:lnTo>
                  <a:pt x="6366" y="1744"/>
                </a:lnTo>
                <a:lnTo>
                  <a:pt x="6368" y="1740"/>
                </a:lnTo>
                <a:lnTo>
                  <a:pt x="6370" y="1736"/>
                </a:lnTo>
                <a:lnTo>
                  <a:pt x="6372" y="1736"/>
                </a:lnTo>
                <a:lnTo>
                  <a:pt x="6376" y="1738"/>
                </a:lnTo>
                <a:lnTo>
                  <a:pt x="6384" y="1742"/>
                </a:lnTo>
                <a:lnTo>
                  <a:pt x="6388" y="1742"/>
                </a:lnTo>
                <a:lnTo>
                  <a:pt x="6394" y="1742"/>
                </a:lnTo>
                <a:lnTo>
                  <a:pt x="6404" y="1742"/>
                </a:lnTo>
                <a:lnTo>
                  <a:pt x="6410" y="1742"/>
                </a:lnTo>
                <a:lnTo>
                  <a:pt x="6408" y="1744"/>
                </a:lnTo>
                <a:lnTo>
                  <a:pt x="6400" y="1746"/>
                </a:lnTo>
                <a:lnTo>
                  <a:pt x="6394" y="1748"/>
                </a:lnTo>
                <a:lnTo>
                  <a:pt x="6392" y="1752"/>
                </a:lnTo>
                <a:lnTo>
                  <a:pt x="6392" y="1754"/>
                </a:lnTo>
                <a:lnTo>
                  <a:pt x="6392" y="1756"/>
                </a:lnTo>
                <a:lnTo>
                  <a:pt x="6392" y="1758"/>
                </a:lnTo>
                <a:lnTo>
                  <a:pt x="6384" y="1750"/>
                </a:lnTo>
                <a:lnTo>
                  <a:pt x="6378" y="1746"/>
                </a:lnTo>
                <a:lnTo>
                  <a:pt x="6374" y="1744"/>
                </a:lnTo>
                <a:lnTo>
                  <a:pt x="6372" y="1746"/>
                </a:lnTo>
                <a:lnTo>
                  <a:pt x="6370" y="1748"/>
                </a:lnTo>
                <a:lnTo>
                  <a:pt x="6366" y="1750"/>
                </a:lnTo>
                <a:lnTo>
                  <a:pt x="6364" y="1752"/>
                </a:lnTo>
                <a:lnTo>
                  <a:pt x="6360" y="1750"/>
                </a:lnTo>
                <a:lnTo>
                  <a:pt x="6356" y="1748"/>
                </a:lnTo>
                <a:lnTo>
                  <a:pt x="6350" y="1748"/>
                </a:lnTo>
                <a:lnTo>
                  <a:pt x="6340" y="1750"/>
                </a:lnTo>
                <a:lnTo>
                  <a:pt x="6330" y="1754"/>
                </a:lnTo>
                <a:lnTo>
                  <a:pt x="6324" y="1754"/>
                </a:lnTo>
                <a:lnTo>
                  <a:pt x="6320" y="1754"/>
                </a:lnTo>
                <a:lnTo>
                  <a:pt x="6310" y="1752"/>
                </a:lnTo>
                <a:lnTo>
                  <a:pt x="6310" y="1754"/>
                </a:lnTo>
                <a:lnTo>
                  <a:pt x="6310" y="1760"/>
                </a:lnTo>
                <a:lnTo>
                  <a:pt x="6310" y="1764"/>
                </a:lnTo>
                <a:lnTo>
                  <a:pt x="6312" y="1764"/>
                </a:lnTo>
                <a:lnTo>
                  <a:pt x="6316" y="1766"/>
                </a:lnTo>
                <a:lnTo>
                  <a:pt x="6320" y="1766"/>
                </a:lnTo>
                <a:lnTo>
                  <a:pt x="6322" y="1768"/>
                </a:lnTo>
                <a:lnTo>
                  <a:pt x="6322" y="1770"/>
                </a:lnTo>
                <a:lnTo>
                  <a:pt x="6322" y="1774"/>
                </a:lnTo>
                <a:lnTo>
                  <a:pt x="6320" y="1774"/>
                </a:lnTo>
                <a:lnTo>
                  <a:pt x="6314" y="1772"/>
                </a:lnTo>
                <a:lnTo>
                  <a:pt x="6310" y="1770"/>
                </a:lnTo>
                <a:lnTo>
                  <a:pt x="6308" y="1772"/>
                </a:lnTo>
                <a:lnTo>
                  <a:pt x="6310" y="1774"/>
                </a:lnTo>
                <a:lnTo>
                  <a:pt x="6312" y="1778"/>
                </a:lnTo>
                <a:lnTo>
                  <a:pt x="6314" y="1780"/>
                </a:lnTo>
                <a:lnTo>
                  <a:pt x="6318" y="1780"/>
                </a:lnTo>
                <a:lnTo>
                  <a:pt x="6322" y="1780"/>
                </a:lnTo>
                <a:lnTo>
                  <a:pt x="6324" y="1782"/>
                </a:lnTo>
                <a:lnTo>
                  <a:pt x="6324" y="1786"/>
                </a:lnTo>
                <a:lnTo>
                  <a:pt x="6322" y="1790"/>
                </a:lnTo>
                <a:lnTo>
                  <a:pt x="6320" y="1792"/>
                </a:lnTo>
                <a:lnTo>
                  <a:pt x="6314" y="1796"/>
                </a:lnTo>
                <a:lnTo>
                  <a:pt x="6310" y="1798"/>
                </a:lnTo>
                <a:lnTo>
                  <a:pt x="6320" y="1808"/>
                </a:lnTo>
                <a:lnTo>
                  <a:pt x="6324" y="1810"/>
                </a:lnTo>
                <a:lnTo>
                  <a:pt x="6328" y="1806"/>
                </a:lnTo>
                <a:lnTo>
                  <a:pt x="6330" y="1806"/>
                </a:lnTo>
                <a:lnTo>
                  <a:pt x="6332" y="1808"/>
                </a:lnTo>
                <a:lnTo>
                  <a:pt x="6334" y="1810"/>
                </a:lnTo>
                <a:lnTo>
                  <a:pt x="6336" y="1810"/>
                </a:lnTo>
                <a:lnTo>
                  <a:pt x="6338" y="1808"/>
                </a:lnTo>
                <a:lnTo>
                  <a:pt x="6338" y="1814"/>
                </a:lnTo>
                <a:lnTo>
                  <a:pt x="6338" y="1818"/>
                </a:lnTo>
                <a:lnTo>
                  <a:pt x="6338" y="1820"/>
                </a:lnTo>
                <a:lnTo>
                  <a:pt x="6340" y="1820"/>
                </a:lnTo>
                <a:lnTo>
                  <a:pt x="6342" y="1818"/>
                </a:lnTo>
                <a:lnTo>
                  <a:pt x="6344" y="1816"/>
                </a:lnTo>
                <a:lnTo>
                  <a:pt x="6344" y="1812"/>
                </a:lnTo>
                <a:lnTo>
                  <a:pt x="6346" y="1806"/>
                </a:lnTo>
                <a:lnTo>
                  <a:pt x="6348" y="1804"/>
                </a:lnTo>
                <a:lnTo>
                  <a:pt x="6350" y="1802"/>
                </a:lnTo>
                <a:lnTo>
                  <a:pt x="6352" y="1804"/>
                </a:lnTo>
                <a:lnTo>
                  <a:pt x="6354" y="1806"/>
                </a:lnTo>
                <a:lnTo>
                  <a:pt x="6350" y="1812"/>
                </a:lnTo>
                <a:lnTo>
                  <a:pt x="6346" y="1820"/>
                </a:lnTo>
                <a:lnTo>
                  <a:pt x="6338" y="1826"/>
                </a:lnTo>
                <a:lnTo>
                  <a:pt x="6336" y="1828"/>
                </a:lnTo>
                <a:lnTo>
                  <a:pt x="6334" y="1828"/>
                </a:lnTo>
                <a:lnTo>
                  <a:pt x="6338" y="1832"/>
                </a:lnTo>
                <a:lnTo>
                  <a:pt x="6342" y="1834"/>
                </a:lnTo>
                <a:lnTo>
                  <a:pt x="6342" y="1836"/>
                </a:lnTo>
                <a:lnTo>
                  <a:pt x="6340" y="1838"/>
                </a:lnTo>
                <a:lnTo>
                  <a:pt x="6336" y="1840"/>
                </a:lnTo>
                <a:lnTo>
                  <a:pt x="6334" y="1840"/>
                </a:lnTo>
                <a:lnTo>
                  <a:pt x="6332" y="1840"/>
                </a:lnTo>
                <a:lnTo>
                  <a:pt x="6328" y="1838"/>
                </a:lnTo>
                <a:lnTo>
                  <a:pt x="6320" y="1844"/>
                </a:lnTo>
                <a:lnTo>
                  <a:pt x="6318" y="1848"/>
                </a:lnTo>
                <a:lnTo>
                  <a:pt x="6316" y="1852"/>
                </a:lnTo>
                <a:lnTo>
                  <a:pt x="6316" y="1858"/>
                </a:lnTo>
                <a:lnTo>
                  <a:pt x="6318" y="1862"/>
                </a:lnTo>
                <a:lnTo>
                  <a:pt x="6324" y="1866"/>
                </a:lnTo>
                <a:lnTo>
                  <a:pt x="6328" y="1866"/>
                </a:lnTo>
                <a:lnTo>
                  <a:pt x="6330" y="1864"/>
                </a:lnTo>
                <a:lnTo>
                  <a:pt x="6330" y="1862"/>
                </a:lnTo>
                <a:lnTo>
                  <a:pt x="6332" y="1862"/>
                </a:lnTo>
                <a:lnTo>
                  <a:pt x="6336" y="1864"/>
                </a:lnTo>
                <a:lnTo>
                  <a:pt x="6338" y="1864"/>
                </a:lnTo>
                <a:lnTo>
                  <a:pt x="6340" y="1862"/>
                </a:lnTo>
                <a:lnTo>
                  <a:pt x="6342" y="1858"/>
                </a:lnTo>
                <a:lnTo>
                  <a:pt x="6344" y="1858"/>
                </a:lnTo>
                <a:lnTo>
                  <a:pt x="6348" y="1858"/>
                </a:lnTo>
                <a:lnTo>
                  <a:pt x="6350" y="1862"/>
                </a:lnTo>
                <a:lnTo>
                  <a:pt x="6348" y="1864"/>
                </a:lnTo>
                <a:lnTo>
                  <a:pt x="6346" y="1866"/>
                </a:lnTo>
                <a:lnTo>
                  <a:pt x="6344" y="1868"/>
                </a:lnTo>
                <a:lnTo>
                  <a:pt x="6346" y="1870"/>
                </a:lnTo>
                <a:lnTo>
                  <a:pt x="6348" y="1872"/>
                </a:lnTo>
                <a:lnTo>
                  <a:pt x="6346" y="1876"/>
                </a:lnTo>
                <a:lnTo>
                  <a:pt x="6344" y="1878"/>
                </a:lnTo>
                <a:lnTo>
                  <a:pt x="6346" y="1882"/>
                </a:lnTo>
                <a:lnTo>
                  <a:pt x="6348" y="1884"/>
                </a:lnTo>
                <a:lnTo>
                  <a:pt x="6346" y="1886"/>
                </a:lnTo>
                <a:lnTo>
                  <a:pt x="6342" y="1888"/>
                </a:lnTo>
                <a:lnTo>
                  <a:pt x="6338" y="1890"/>
                </a:lnTo>
                <a:lnTo>
                  <a:pt x="6336" y="1888"/>
                </a:lnTo>
                <a:lnTo>
                  <a:pt x="6332" y="1884"/>
                </a:lnTo>
                <a:lnTo>
                  <a:pt x="6330" y="1884"/>
                </a:lnTo>
                <a:lnTo>
                  <a:pt x="6328" y="1892"/>
                </a:lnTo>
                <a:lnTo>
                  <a:pt x="6326" y="1904"/>
                </a:lnTo>
                <a:lnTo>
                  <a:pt x="6330" y="1910"/>
                </a:lnTo>
                <a:lnTo>
                  <a:pt x="6338" y="1916"/>
                </a:lnTo>
                <a:lnTo>
                  <a:pt x="6342" y="1918"/>
                </a:lnTo>
                <a:lnTo>
                  <a:pt x="6346" y="1918"/>
                </a:lnTo>
                <a:lnTo>
                  <a:pt x="6348" y="1920"/>
                </a:lnTo>
                <a:lnTo>
                  <a:pt x="6352" y="1926"/>
                </a:lnTo>
                <a:lnTo>
                  <a:pt x="6358" y="1928"/>
                </a:lnTo>
                <a:lnTo>
                  <a:pt x="6372" y="1934"/>
                </a:lnTo>
                <a:lnTo>
                  <a:pt x="6374" y="1936"/>
                </a:lnTo>
                <a:lnTo>
                  <a:pt x="6374" y="1938"/>
                </a:lnTo>
                <a:lnTo>
                  <a:pt x="6372" y="1940"/>
                </a:lnTo>
                <a:lnTo>
                  <a:pt x="6372" y="1942"/>
                </a:lnTo>
                <a:lnTo>
                  <a:pt x="6374" y="1944"/>
                </a:lnTo>
                <a:lnTo>
                  <a:pt x="6376" y="1946"/>
                </a:lnTo>
                <a:lnTo>
                  <a:pt x="6378" y="1944"/>
                </a:lnTo>
                <a:lnTo>
                  <a:pt x="6380" y="1942"/>
                </a:lnTo>
                <a:lnTo>
                  <a:pt x="6384" y="1944"/>
                </a:lnTo>
                <a:lnTo>
                  <a:pt x="6390" y="1946"/>
                </a:lnTo>
                <a:lnTo>
                  <a:pt x="6390" y="1948"/>
                </a:lnTo>
                <a:lnTo>
                  <a:pt x="6390" y="1950"/>
                </a:lnTo>
                <a:lnTo>
                  <a:pt x="6394" y="1948"/>
                </a:lnTo>
                <a:lnTo>
                  <a:pt x="6404" y="1946"/>
                </a:lnTo>
                <a:lnTo>
                  <a:pt x="6418" y="1944"/>
                </a:lnTo>
                <a:lnTo>
                  <a:pt x="6430" y="1942"/>
                </a:lnTo>
                <a:lnTo>
                  <a:pt x="6436" y="1940"/>
                </a:lnTo>
                <a:lnTo>
                  <a:pt x="6440" y="1938"/>
                </a:lnTo>
                <a:lnTo>
                  <a:pt x="6444" y="1934"/>
                </a:lnTo>
                <a:lnTo>
                  <a:pt x="6452" y="1930"/>
                </a:lnTo>
                <a:lnTo>
                  <a:pt x="6458" y="1926"/>
                </a:lnTo>
                <a:lnTo>
                  <a:pt x="6464" y="1918"/>
                </a:lnTo>
                <a:lnTo>
                  <a:pt x="6466" y="1914"/>
                </a:lnTo>
                <a:lnTo>
                  <a:pt x="6470" y="1912"/>
                </a:lnTo>
                <a:lnTo>
                  <a:pt x="6474" y="1910"/>
                </a:lnTo>
                <a:lnTo>
                  <a:pt x="6478" y="1910"/>
                </a:lnTo>
                <a:lnTo>
                  <a:pt x="6478" y="1906"/>
                </a:lnTo>
                <a:lnTo>
                  <a:pt x="6478" y="1904"/>
                </a:lnTo>
                <a:lnTo>
                  <a:pt x="6480" y="1902"/>
                </a:lnTo>
                <a:lnTo>
                  <a:pt x="6484" y="1902"/>
                </a:lnTo>
                <a:lnTo>
                  <a:pt x="6488" y="1900"/>
                </a:lnTo>
                <a:lnTo>
                  <a:pt x="6488" y="1898"/>
                </a:lnTo>
                <a:lnTo>
                  <a:pt x="6486" y="1896"/>
                </a:lnTo>
                <a:lnTo>
                  <a:pt x="6482" y="1894"/>
                </a:lnTo>
                <a:lnTo>
                  <a:pt x="6482" y="1892"/>
                </a:lnTo>
                <a:lnTo>
                  <a:pt x="6488" y="1892"/>
                </a:lnTo>
                <a:lnTo>
                  <a:pt x="6494" y="1890"/>
                </a:lnTo>
                <a:lnTo>
                  <a:pt x="6496" y="1888"/>
                </a:lnTo>
                <a:lnTo>
                  <a:pt x="6496" y="1884"/>
                </a:lnTo>
                <a:lnTo>
                  <a:pt x="6498" y="1880"/>
                </a:lnTo>
                <a:lnTo>
                  <a:pt x="6500" y="1882"/>
                </a:lnTo>
                <a:lnTo>
                  <a:pt x="6504" y="1886"/>
                </a:lnTo>
                <a:lnTo>
                  <a:pt x="6506" y="1886"/>
                </a:lnTo>
                <a:lnTo>
                  <a:pt x="6508" y="1886"/>
                </a:lnTo>
                <a:lnTo>
                  <a:pt x="6514" y="1884"/>
                </a:lnTo>
                <a:lnTo>
                  <a:pt x="6518" y="1884"/>
                </a:lnTo>
                <a:lnTo>
                  <a:pt x="6522" y="1882"/>
                </a:lnTo>
                <a:lnTo>
                  <a:pt x="6522" y="1876"/>
                </a:lnTo>
                <a:lnTo>
                  <a:pt x="6524" y="1872"/>
                </a:lnTo>
                <a:lnTo>
                  <a:pt x="6524" y="1870"/>
                </a:lnTo>
                <a:lnTo>
                  <a:pt x="6528" y="1866"/>
                </a:lnTo>
                <a:lnTo>
                  <a:pt x="6530" y="1866"/>
                </a:lnTo>
                <a:lnTo>
                  <a:pt x="6530" y="1864"/>
                </a:lnTo>
                <a:lnTo>
                  <a:pt x="6528" y="1858"/>
                </a:lnTo>
                <a:lnTo>
                  <a:pt x="6524" y="1854"/>
                </a:lnTo>
                <a:lnTo>
                  <a:pt x="6522" y="1848"/>
                </a:lnTo>
                <a:lnTo>
                  <a:pt x="6524" y="1846"/>
                </a:lnTo>
                <a:lnTo>
                  <a:pt x="6528" y="1848"/>
                </a:lnTo>
                <a:lnTo>
                  <a:pt x="6530" y="1850"/>
                </a:lnTo>
                <a:lnTo>
                  <a:pt x="6532" y="1850"/>
                </a:lnTo>
                <a:lnTo>
                  <a:pt x="6534" y="1848"/>
                </a:lnTo>
                <a:lnTo>
                  <a:pt x="6536" y="1846"/>
                </a:lnTo>
                <a:lnTo>
                  <a:pt x="6536" y="1848"/>
                </a:lnTo>
                <a:lnTo>
                  <a:pt x="6536" y="1852"/>
                </a:lnTo>
                <a:lnTo>
                  <a:pt x="6534" y="1854"/>
                </a:lnTo>
                <a:lnTo>
                  <a:pt x="6534" y="1856"/>
                </a:lnTo>
                <a:lnTo>
                  <a:pt x="6536" y="1860"/>
                </a:lnTo>
                <a:lnTo>
                  <a:pt x="6540" y="1864"/>
                </a:lnTo>
                <a:lnTo>
                  <a:pt x="6540" y="1870"/>
                </a:lnTo>
                <a:lnTo>
                  <a:pt x="6540" y="1872"/>
                </a:lnTo>
                <a:lnTo>
                  <a:pt x="6546" y="1874"/>
                </a:lnTo>
                <a:lnTo>
                  <a:pt x="6550" y="1874"/>
                </a:lnTo>
                <a:lnTo>
                  <a:pt x="6554" y="1876"/>
                </a:lnTo>
                <a:lnTo>
                  <a:pt x="6560" y="1878"/>
                </a:lnTo>
                <a:lnTo>
                  <a:pt x="6558" y="1880"/>
                </a:lnTo>
                <a:lnTo>
                  <a:pt x="6558" y="1884"/>
                </a:lnTo>
                <a:lnTo>
                  <a:pt x="6556" y="1888"/>
                </a:lnTo>
                <a:lnTo>
                  <a:pt x="6558" y="1894"/>
                </a:lnTo>
                <a:lnTo>
                  <a:pt x="6560" y="1902"/>
                </a:lnTo>
                <a:lnTo>
                  <a:pt x="6560" y="1910"/>
                </a:lnTo>
                <a:lnTo>
                  <a:pt x="6560" y="1920"/>
                </a:lnTo>
                <a:lnTo>
                  <a:pt x="6560" y="1924"/>
                </a:lnTo>
                <a:lnTo>
                  <a:pt x="6564" y="1930"/>
                </a:lnTo>
                <a:lnTo>
                  <a:pt x="6566" y="1932"/>
                </a:lnTo>
                <a:lnTo>
                  <a:pt x="6570" y="1934"/>
                </a:lnTo>
                <a:lnTo>
                  <a:pt x="6576" y="1930"/>
                </a:lnTo>
                <a:lnTo>
                  <a:pt x="6580" y="1928"/>
                </a:lnTo>
                <a:lnTo>
                  <a:pt x="6582" y="1928"/>
                </a:lnTo>
                <a:lnTo>
                  <a:pt x="6584" y="1932"/>
                </a:lnTo>
                <a:lnTo>
                  <a:pt x="6586" y="1936"/>
                </a:lnTo>
                <a:lnTo>
                  <a:pt x="6586" y="1940"/>
                </a:lnTo>
                <a:lnTo>
                  <a:pt x="6584" y="1946"/>
                </a:lnTo>
                <a:lnTo>
                  <a:pt x="6582" y="1954"/>
                </a:lnTo>
                <a:lnTo>
                  <a:pt x="6582" y="1960"/>
                </a:lnTo>
                <a:lnTo>
                  <a:pt x="6584" y="1968"/>
                </a:lnTo>
                <a:lnTo>
                  <a:pt x="6592" y="1988"/>
                </a:lnTo>
                <a:lnTo>
                  <a:pt x="6602" y="2010"/>
                </a:lnTo>
                <a:lnTo>
                  <a:pt x="6612" y="2028"/>
                </a:lnTo>
                <a:lnTo>
                  <a:pt x="6618" y="2032"/>
                </a:lnTo>
                <a:lnTo>
                  <a:pt x="6622" y="2034"/>
                </a:lnTo>
                <a:lnTo>
                  <a:pt x="6628" y="2034"/>
                </a:lnTo>
                <a:lnTo>
                  <a:pt x="6628" y="2036"/>
                </a:lnTo>
                <a:lnTo>
                  <a:pt x="6630" y="2038"/>
                </a:lnTo>
                <a:lnTo>
                  <a:pt x="6626" y="2042"/>
                </a:lnTo>
                <a:lnTo>
                  <a:pt x="6620" y="2046"/>
                </a:lnTo>
                <a:lnTo>
                  <a:pt x="6618" y="2048"/>
                </a:lnTo>
                <a:lnTo>
                  <a:pt x="6618" y="2050"/>
                </a:lnTo>
                <a:lnTo>
                  <a:pt x="6620" y="2056"/>
                </a:lnTo>
                <a:lnTo>
                  <a:pt x="6622" y="2060"/>
                </a:lnTo>
                <a:lnTo>
                  <a:pt x="6616" y="2058"/>
                </a:lnTo>
                <a:lnTo>
                  <a:pt x="6610" y="2056"/>
                </a:lnTo>
                <a:lnTo>
                  <a:pt x="6610" y="2058"/>
                </a:lnTo>
                <a:lnTo>
                  <a:pt x="6618" y="2068"/>
                </a:lnTo>
                <a:lnTo>
                  <a:pt x="6624" y="2076"/>
                </a:lnTo>
                <a:lnTo>
                  <a:pt x="6628" y="2086"/>
                </a:lnTo>
                <a:lnTo>
                  <a:pt x="6630" y="2094"/>
                </a:lnTo>
                <a:lnTo>
                  <a:pt x="6630" y="2098"/>
                </a:lnTo>
                <a:lnTo>
                  <a:pt x="6628" y="2104"/>
                </a:lnTo>
                <a:lnTo>
                  <a:pt x="6626" y="2110"/>
                </a:lnTo>
                <a:lnTo>
                  <a:pt x="6626" y="2114"/>
                </a:lnTo>
                <a:lnTo>
                  <a:pt x="6632" y="2116"/>
                </a:lnTo>
                <a:lnTo>
                  <a:pt x="6638" y="2114"/>
                </a:lnTo>
                <a:lnTo>
                  <a:pt x="6656" y="2112"/>
                </a:lnTo>
                <a:lnTo>
                  <a:pt x="6666" y="2112"/>
                </a:lnTo>
                <a:lnTo>
                  <a:pt x="6674" y="2112"/>
                </a:lnTo>
                <a:lnTo>
                  <a:pt x="6680" y="2110"/>
                </a:lnTo>
                <a:lnTo>
                  <a:pt x="6682" y="2106"/>
                </a:lnTo>
                <a:lnTo>
                  <a:pt x="6684" y="2092"/>
                </a:lnTo>
                <a:lnTo>
                  <a:pt x="6684" y="2084"/>
                </a:lnTo>
                <a:lnTo>
                  <a:pt x="6686" y="2078"/>
                </a:lnTo>
                <a:lnTo>
                  <a:pt x="6690" y="2074"/>
                </a:lnTo>
                <a:lnTo>
                  <a:pt x="6694" y="2074"/>
                </a:lnTo>
                <a:lnTo>
                  <a:pt x="6702" y="2074"/>
                </a:lnTo>
                <a:lnTo>
                  <a:pt x="6702" y="2070"/>
                </a:lnTo>
                <a:lnTo>
                  <a:pt x="6702" y="2068"/>
                </a:lnTo>
                <a:lnTo>
                  <a:pt x="6704" y="2066"/>
                </a:lnTo>
                <a:lnTo>
                  <a:pt x="6710" y="2064"/>
                </a:lnTo>
                <a:lnTo>
                  <a:pt x="6718" y="2064"/>
                </a:lnTo>
                <a:lnTo>
                  <a:pt x="6728" y="2062"/>
                </a:lnTo>
                <a:lnTo>
                  <a:pt x="6734" y="2064"/>
                </a:lnTo>
                <a:lnTo>
                  <a:pt x="6744" y="2068"/>
                </a:lnTo>
                <a:lnTo>
                  <a:pt x="6746" y="2068"/>
                </a:lnTo>
                <a:lnTo>
                  <a:pt x="6748" y="2066"/>
                </a:lnTo>
                <a:lnTo>
                  <a:pt x="6754" y="2054"/>
                </a:lnTo>
                <a:lnTo>
                  <a:pt x="6760" y="2038"/>
                </a:lnTo>
                <a:lnTo>
                  <a:pt x="6766" y="2026"/>
                </a:lnTo>
                <a:lnTo>
                  <a:pt x="6770" y="2018"/>
                </a:lnTo>
                <a:lnTo>
                  <a:pt x="6772" y="2010"/>
                </a:lnTo>
                <a:lnTo>
                  <a:pt x="6772" y="2002"/>
                </a:lnTo>
                <a:lnTo>
                  <a:pt x="6774" y="1992"/>
                </a:lnTo>
                <a:lnTo>
                  <a:pt x="6776" y="1984"/>
                </a:lnTo>
                <a:lnTo>
                  <a:pt x="6776" y="1976"/>
                </a:lnTo>
                <a:lnTo>
                  <a:pt x="6776" y="1972"/>
                </a:lnTo>
                <a:lnTo>
                  <a:pt x="6776" y="1968"/>
                </a:lnTo>
                <a:lnTo>
                  <a:pt x="6780" y="1962"/>
                </a:lnTo>
                <a:lnTo>
                  <a:pt x="6782" y="1956"/>
                </a:lnTo>
                <a:lnTo>
                  <a:pt x="6782" y="1952"/>
                </a:lnTo>
                <a:lnTo>
                  <a:pt x="6782" y="1948"/>
                </a:lnTo>
                <a:lnTo>
                  <a:pt x="6780" y="1944"/>
                </a:lnTo>
                <a:lnTo>
                  <a:pt x="6782" y="1940"/>
                </a:lnTo>
                <a:lnTo>
                  <a:pt x="6784" y="1934"/>
                </a:lnTo>
                <a:lnTo>
                  <a:pt x="6782" y="1928"/>
                </a:lnTo>
                <a:lnTo>
                  <a:pt x="6780" y="1924"/>
                </a:lnTo>
                <a:lnTo>
                  <a:pt x="6780" y="1922"/>
                </a:lnTo>
                <a:lnTo>
                  <a:pt x="6782" y="1920"/>
                </a:lnTo>
                <a:lnTo>
                  <a:pt x="6786" y="1920"/>
                </a:lnTo>
                <a:lnTo>
                  <a:pt x="6786" y="1918"/>
                </a:lnTo>
                <a:lnTo>
                  <a:pt x="6784" y="1916"/>
                </a:lnTo>
                <a:lnTo>
                  <a:pt x="6784" y="1912"/>
                </a:lnTo>
                <a:lnTo>
                  <a:pt x="6786" y="1910"/>
                </a:lnTo>
                <a:lnTo>
                  <a:pt x="6796" y="1906"/>
                </a:lnTo>
                <a:lnTo>
                  <a:pt x="6810" y="1900"/>
                </a:lnTo>
                <a:lnTo>
                  <a:pt x="6814" y="1896"/>
                </a:lnTo>
                <a:lnTo>
                  <a:pt x="6816" y="1892"/>
                </a:lnTo>
                <a:lnTo>
                  <a:pt x="6818" y="1888"/>
                </a:lnTo>
                <a:lnTo>
                  <a:pt x="6820" y="1886"/>
                </a:lnTo>
                <a:lnTo>
                  <a:pt x="6822" y="1888"/>
                </a:lnTo>
                <a:lnTo>
                  <a:pt x="6826" y="1892"/>
                </a:lnTo>
                <a:lnTo>
                  <a:pt x="6828" y="1892"/>
                </a:lnTo>
                <a:lnTo>
                  <a:pt x="6830" y="1890"/>
                </a:lnTo>
                <a:lnTo>
                  <a:pt x="6836" y="1882"/>
                </a:lnTo>
                <a:lnTo>
                  <a:pt x="6842" y="1880"/>
                </a:lnTo>
                <a:lnTo>
                  <a:pt x="6848" y="1876"/>
                </a:lnTo>
                <a:lnTo>
                  <a:pt x="6848" y="1874"/>
                </a:lnTo>
                <a:lnTo>
                  <a:pt x="6848" y="1872"/>
                </a:lnTo>
                <a:lnTo>
                  <a:pt x="6850" y="1872"/>
                </a:lnTo>
                <a:lnTo>
                  <a:pt x="6854" y="1870"/>
                </a:lnTo>
                <a:lnTo>
                  <a:pt x="6856" y="1868"/>
                </a:lnTo>
                <a:lnTo>
                  <a:pt x="6858" y="1866"/>
                </a:lnTo>
                <a:lnTo>
                  <a:pt x="6856" y="1864"/>
                </a:lnTo>
                <a:lnTo>
                  <a:pt x="6854" y="1858"/>
                </a:lnTo>
                <a:lnTo>
                  <a:pt x="6852" y="1856"/>
                </a:lnTo>
                <a:lnTo>
                  <a:pt x="6848" y="1858"/>
                </a:lnTo>
                <a:lnTo>
                  <a:pt x="6836" y="1864"/>
                </a:lnTo>
                <a:lnTo>
                  <a:pt x="6828" y="1866"/>
                </a:lnTo>
                <a:lnTo>
                  <a:pt x="6820" y="1868"/>
                </a:lnTo>
                <a:lnTo>
                  <a:pt x="6812" y="1866"/>
                </a:lnTo>
                <a:lnTo>
                  <a:pt x="6806" y="1862"/>
                </a:lnTo>
                <a:lnTo>
                  <a:pt x="6798" y="1858"/>
                </a:lnTo>
                <a:lnTo>
                  <a:pt x="6788" y="1856"/>
                </a:lnTo>
                <a:lnTo>
                  <a:pt x="6778" y="1854"/>
                </a:lnTo>
                <a:lnTo>
                  <a:pt x="6770" y="1856"/>
                </a:lnTo>
                <a:lnTo>
                  <a:pt x="6762" y="1856"/>
                </a:lnTo>
                <a:lnTo>
                  <a:pt x="6768" y="1852"/>
                </a:lnTo>
                <a:lnTo>
                  <a:pt x="6776" y="1848"/>
                </a:lnTo>
                <a:lnTo>
                  <a:pt x="6782" y="1846"/>
                </a:lnTo>
                <a:lnTo>
                  <a:pt x="6794" y="1848"/>
                </a:lnTo>
                <a:lnTo>
                  <a:pt x="6802" y="1850"/>
                </a:lnTo>
                <a:lnTo>
                  <a:pt x="6806" y="1850"/>
                </a:lnTo>
                <a:lnTo>
                  <a:pt x="6808" y="1850"/>
                </a:lnTo>
                <a:lnTo>
                  <a:pt x="6810" y="1848"/>
                </a:lnTo>
                <a:lnTo>
                  <a:pt x="6814" y="1850"/>
                </a:lnTo>
                <a:lnTo>
                  <a:pt x="6820" y="1856"/>
                </a:lnTo>
                <a:lnTo>
                  <a:pt x="6826" y="1860"/>
                </a:lnTo>
                <a:lnTo>
                  <a:pt x="6830" y="1862"/>
                </a:lnTo>
                <a:lnTo>
                  <a:pt x="6834" y="1860"/>
                </a:lnTo>
                <a:lnTo>
                  <a:pt x="6862" y="1844"/>
                </a:lnTo>
                <a:lnTo>
                  <a:pt x="6874" y="1836"/>
                </a:lnTo>
                <a:lnTo>
                  <a:pt x="6876" y="1832"/>
                </a:lnTo>
                <a:lnTo>
                  <a:pt x="6876" y="1828"/>
                </a:lnTo>
                <a:lnTo>
                  <a:pt x="6868" y="1818"/>
                </a:lnTo>
                <a:lnTo>
                  <a:pt x="6862" y="1814"/>
                </a:lnTo>
                <a:lnTo>
                  <a:pt x="6856" y="1812"/>
                </a:lnTo>
                <a:lnTo>
                  <a:pt x="6852" y="1812"/>
                </a:lnTo>
                <a:lnTo>
                  <a:pt x="6852" y="1806"/>
                </a:lnTo>
                <a:lnTo>
                  <a:pt x="6854" y="1802"/>
                </a:lnTo>
                <a:lnTo>
                  <a:pt x="6852" y="1800"/>
                </a:lnTo>
                <a:lnTo>
                  <a:pt x="6850" y="1798"/>
                </a:lnTo>
                <a:lnTo>
                  <a:pt x="6842" y="1794"/>
                </a:lnTo>
                <a:lnTo>
                  <a:pt x="6838" y="1788"/>
                </a:lnTo>
                <a:lnTo>
                  <a:pt x="6832" y="1784"/>
                </a:lnTo>
                <a:lnTo>
                  <a:pt x="6828" y="1784"/>
                </a:lnTo>
                <a:lnTo>
                  <a:pt x="6824" y="1784"/>
                </a:lnTo>
                <a:lnTo>
                  <a:pt x="6818" y="1786"/>
                </a:lnTo>
                <a:lnTo>
                  <a:pt x="6818" y="1782"/>
                </a:lnTo>
                <a:lnTo>
                  <a:pt x="6816" y="1780"/>
                </a:lnTo>
                <a:lnTo>
                  <a:pt x="6816" y="1778"/>
                </a:lnTo>
                <a:lnTo>
                  <a:pt x="6812" y="1778"/>
                </a:lnTo>
                <a:lnTo>
                  <a:pt x="6808" y="1778"/>
                </a:lnTo>
                <a:lnTo>
                  <a:pt x="6806" y="1776"/>
                </a:lnTo>
                <a:lnTo>
                  <a:pt x="6804" y="1768"/>
                </a:lnTo>
                <a:lnTo>
                  <a:pt x="6800" y="1758"/>
                </a:lnTo>
                <a:lnTo>
                  <a:pt x="6800" y="1746"/>
                </a:lnTo>
                <a:lnTo>
                  <a:pt x="6800" y="1734"/>
                </a:lnTo>
                <a:lnTo>
                  <a:pt x="6800" y="1722"/>
                </a:lnTo>
                <a:lnTo>
                  <a:pt x="6804" y="1716"/>
                </a:lnTo>
                <a:lnTo>
                  <a:pt x="6806" y="1714"/>
                </a:lnTo>
                <a:lnTo>
                  <a:pt x="6808" y="1712"/>
                </a:lnTo>
                <a:lnTo>
                  <a:pt x="6812" y="1712"/>
                </a:lnTo>
                <a:lnTo>
                  <a:pt x="6812" y="1710"/>
                </a:lnTo>
                <a:lnTo>
                  <a:pt x="6812" y="1702"/>
                </a:lnTo>
                <a:lnTo>
                  <a:pt x="6810" y="1692"/>
                </a:lnTo>
                <a:lnTo>
                  <a:pt x="6810" y="1686"/>
                </a:lnTo>
                <a:lnTo>
                  <a:pt x="6814" y="1678"/>
                </a:lnTo>
                <a:lnTo>
                  <a:pt x="6816" y="1672"/>
                </a:lnTo>
                <a:lnTo>
                  <a:pt x="6816" y="1670"/>
                </a:lnTo>
                <a:lnTo>
                  <a:pt x="6816" y="1668"/>
                </a:lnTo>
                <a:lnTo>
                  <a:pt x="6812" y="1668"/>
                </a:lnTo>
                <a:lnTo>
                  <a:pt x="6808" y="1668"/>
                </a:lnTo>
                <a:lnTo>
                  <a:pt x="6806" y="1664"/>
                </a:lnTo>
                <a:lnTo>
                  <a:pt x="6806" y="1660"/>
                </a:lnTo>
                <a:lnTo>
                  <a:pt x="6806" y="1654"/>
                </a:lnTo>
                <a:lnTo>
                  <a:pt x="6810" y="1656"/>
                </a:lnTo>
                <a:lnTo>
                  <a:pt x="6814" y="1658"/>
                </a:lnTo>
                <a:lnTo>
                  <a:pt x="6820" y="1658"/>
                </a:lnTo>
                <a:lnTo>
                  <a:pt x="6826" y="1656"/>
                </a:lnTo>
                <a:lnTo>
                  <a:pt x="6832" y="1652"/>
                </a:lnTo>
                <a:lnTo>
                  <a:pt x="6834" y="1650"/>
                </a:lnTo>
                <a:lnTo>
                  <a:pt x="6832" y="1646"/>
                </a:lnTo>
                <a:lnTo>
                  <a:pt x="6830" y="1644"/>
                </a:lnTo>
                <a:lnTo>
                  <a:pt x="6828" y="1642"/>
                </a:lnTo>
                <a:lnTo>
                  <a:pt x="6826" y="1640"/>
                </a:lnTo>
                <a:lnTo>
                  <a:pt x="6830" y="1638"/>
                </a:lnTo>
                <a:lnTo>
                  <a:pt x="6836" y="1638"/>
                </a:lnTo>
                <a:lnTo>
                  <a:pt x="6844" y="1634"/>
                </a:lnTo>
                <a:lnTo>
                  <a:pt x="6850" y="1630"/>
                </a:lnTo>
                <a:lnTo>
                  <a:pt x="6854" y="1624"/>
                </a:lnTo>
                <a:lnTo>
                  <a:pt x="6856" y="1620"/>
                </a:lnTo>
                <a:lnTo>
                  <a:pt x="6862" y="1610"/>
                </a:lnTo>
                <a:lnTo>
                  <a:pt x="6866" y="1608"/>
                </a:lnTo>
                <a:lnTo>
                  <a:pt x="6870" y="1610"/>
                </a:lnTo>
                <a:lnTo>
                  <a:pt x="6874" y="1612"/>
                </a:lnTo>
                <a:lnTo>
                  <a:pt x="6878" y="1610"/>
                </a:lnTo>
                <a:lnTo>
                  <a:pt x="6880" y="1602"/>
                </a:lnTo>
                <a:lnTo>
                  <a:pt x="6884" y="1594"/>
                </a:lnTo>
                <a:lnTo>
                  <a:pt x="6888" y="1592"/>
                </a:lnTo>
                <a:lnTo>
                  <a:pt x="6892" y="1592"/>
                </a:lnTo>
                <a:lnTo>
                  <a:pt x="6898" y="1592"/>
                </a:lnTo>
                <a:lnTo>
                  <a:pt x="6902" y="1590"/>
                </a:lnTo>
                <a:lnTo>
                  <a:pt x="6906" y="1586"/>
                </a:lnTo>
                <a:lnTo>
                  <a:pt x="6910" y="1582"/>
                </a:lnTo>
                <a:lnTo>
                  <a:pt x="6912" y="1580"/>
                </a:lnTo>
                <a:lnTo>
                  <a:pt x="6916" y="1582"/>
                </a:lnTo>
                <a:lnTo>
                  <a:pt x="6920" y="1582"/>
                </a:lnTo>
                <a:lnTo>
                  <a:pt x="6922" y="1580"/>
                </a:lnTo>
                <a:lnTo>
                  <a:pt x="6926" y="1576"/>
                </a:lnTo>
                <a:lnTo>
                  <a:pt x="6928" y="1572"/>
                </a:lnTo>
                <a:lnTo>
                  <a:pt x="6930" y="1570"/>
                </a:lnTo>
                <a:lnTo>
                  <a:pt x="6934" y="1570"/>
                </a:lnTo>
                <a:lnTo>
                  <a:pt x="6938" y="1570"/>
                </a:lnTo>
                <a:lnTo>
                  <a:pt x="6942" y="1568"/>
                </a:lnTo>
                <a:lnTo>
                  <a:pt x="6946" y="1558"/>
                </a:lnTo>
                <a:lnTo>
                  <a:pt x="6954" y="1544"/>
                </a:lnTo>
                <a:lnTo>
                  <a:pt x="6960" y="1538"/>
                </a:lnTo>
                <a:lnTo>
                  <a:pt x="6968" y="1530"/>
                </a:lnTo>
                <a:lnTo>
                  <a:pt x="6974" y="1526"/>
                </a:lnTo>
                <a:lnTo>
                  <a:pt x="6976" y="1524"/>
                </a:lnTo>
                <a:lnTo>
                  <a:pt x="6976" y="1520"/>
                </a:lnTo>
                <a:lnTo>
                  <a:pt x="6974" y="1520"/>
                </a:lnTo>
                <a:lnTo>
                  <a:pt x="6968" y="1514"/>
                </a:lnTo>
                <a:lnTo>
                  <a:pt x="6964" y="1512"/>
                </a:lnTo>
                <a:lnTo>
                  <a:pt x="6962" y="1506"/>
                </a:lnTo>
                <a:lnTo>
                  <a:pt x="6960" y="1502"/>
                </a:lnTo>
                <a:lnTo>
                  <a:pt x="6962" y="1498"/>
                </a:lnTo>
                <a:lnTo>
                  <a:pt x="6966" y="1492"/>
                </a:lnTo>
                <a:lnTo>
                  <a:pt x="6972" y="1486"/>
                </a:lnTo>
                <a:lnTo>
                  <a:pt x="6974" y="1480"/>
                </a:lnTo>
                <a:lnTo>
                  <a:pt x="6976" y="1474"/>
                </a:lnTo>
                <a:lnTo>
                  <a:pt x="6978" y="1468"/>
                </a:lnTo>
                <a:lnTo>
                  <a:pt x="6980" y="1464"/>
                </a:lnTo>
                <a:lnTo>
                  <a:pt x="6982" y="1462"/>
                </a:lnTo>
                <a:lnTo>
                  <a:pt x="6986" y="1460"/>
                </a:lnTo>
                <a:lnTo>
                  <a:pt x="6992" y="1460"/>
                </a:lnTo>
                <a:lnTo>
                  <a:pt x="6994" y="1458"/>
                </a:lnTo>
                <a:lnTo>
                  <a:pt x="6994" y="1456"/>
                </a:lnTo>
                <a:lnTo>
                  <a:pt x="6998" y="1450"/>
                </a:lnTo>
                <a:lnTo>
                  <a:pt x="7004" y="1444"/>
                </a:lnTo>
                <a:lnTo>
                  <a:pt x="7022" y="1430"/>
                </a:lnTo>
                <a:lnTo>
                  <a:pt x="7026" y="1428"/>
                </a:lnTo>
                <a:lnTo>
                  <a:pt x="7028" y="1430"/>
                </a:lnTo>
                <a:lnTo>
                  <a:pt x="7030" y="1434"/>
                </a:lnTo>
                <a:lnTo>
                  <a:pt x="7032" y="1436"/>
                </a:lnTo>
                <a:lnTo>
                  <a:pt x="7034" y="1438"/>
                </a:lnTo>
                <a:lnTo>
                  <a:pt x="7038" y="1438"/>
                </a:lnTo>
                <a:lnTo>
                  <a:pt x="7042" y="1436"/>
                </a:lnTo>
                <a:lnTo>
                  <a:pt x="7048" y="1434"/>
                </a:lnTo>
                <a:lnTo>
                  <a:pt x="7054" y="1432"/>
                </a:lnTo>
                <a:lnTo>
                  <a:pt x="7062" y="1434"/>
                </a:lnTo>
                <a:lnTo>
                  <a:pt x="7072" y="1434"/>
                </a:lnTo>
                <a:lnTo>
                  <a:pt x="7076" y="1434"/>
                </a:lnTo>
                <a:lnTo>
                  <a:pt x="7082" y="1432"/>
                </a:lnTo>
                <a:lnTo>
                  <a:pt x="7092" y="1434"/>
                </a:lnTo>
                <a:lnTo>
                  <a:pt x="7098" y="1438"/>
                </a:lnTo>
                <a:lnTo>
                  <a:pt x="7102" y="1440"/>
                </a:lnTo>
                <a:lnTo>
                  <a:pt x="7112" y="1444"/>
                </a:lnTo>
                <a:lnTo>
                  <a:pt x="7122" y="1448"/>
                </a:lnTo>
                <a:lnTo>
                  <a:pt x="7126" y="1450"/>
                </a:lnTo>
                <a:lnTo>
                  <a:pt x="7126" y="1454"/>
                </a:lnTo>
                <a:lnTo>
                  <a:pt x="7126" y="1462"/>
                </a:lnTo>
                <a:lnTo>
                  <a:pt x="7124" y="1472"/>
                </a:lnTo>
                <a:lnTo>
                  <a:pt x="7124" y="1480"/>
                </a:lnTo>
                <a:lnTo>
                  <a:pt x="7126" y="1484"/>
                </a:lnTo>
                <a:lnTo>
                  <a:pt x="7130" y="1486"/>
                </a:lnTo>
                <a:lnTo>
                  <a:pt x="7130" y="1490"/>
                </a:lnTo>
                <a:lnTo>
                  <a:pt x="7128" y="1494"/>
                </a:lnTo>
                <a:lnTo>
                  <a:pt x="7124" y="1494"/>
                </a:lnTo>
                <a:lnTo>
                  <a:pt x="7118" y="1494"/>
                </a:lnTo>
                <a:lnTo>
                  <a:pt x="7106" y="1496"/>
                </a:lnTo>
                <a:lnTo>
                  <a:pt x="7100" y="1498"/>
                </a:lnTo>
                <a:lnTo>
                  <a:pt x="7096" y="1502"/>
                </a:lnTo>
                <a:lnTo>
                  <a:pt x="7090" y="1512"/>
                </a:lnTo>
                <a:lnTo>
                  <a:pt x="7082" y="1526"/>
                </a:lnTo>
                <a:lnTo>
                  <a:pt x="7076" y="1532"/>
                </a:lnTo>
                <a:lnTo>
                  <a:pt x="7066" y="1540"/>
                </a:lnTo>
                <a:lnTo>
                  <a:pt x="7058" y="1546"/>
                </a:lnTo>
                <a:lnTo>
                  <a:pt x="7052" y="1550"/>
                </a:lnTo>
                <a:lnTo>
                  <a:pt x="7050" y="1554"/>
                </a:lnTo>
                <a:lnTo>
                  <a:pt x="7050" y="1556"/>
                </a:lnTo>
                <a:lnTo>
                  <a:pt x="7050" y="1558"/>
                </a:lnTo>
                <a:lnTo>
                  <a:pt x="7044" y="1560"/>
                </a:lnTo>
                <a:lnTo>
                  <a:pt x="7038" y="1562"/>
                </a:lnTo>
                <a:lnTo>
                  <a:pt x="7034" y="1566"/>
                </a:lnTo>
                <a:lnTo>
                  <a:pt x="7030" y="1572"/>
                </a:lnTo>
                <a:lnTo>
                  <a:pt x="7028" y="1576"/>
                </a:lnTo>
                <a:lnTo>
                  <a:pt x="7026" y="1578"/>
                </a:lnTo>
                <a:lnTo>
                  <a:pt x="7024" y="1576"/>
                </a:lnTo>
                <a:lnTo>
                  <a:pt x="7020" y="1576"/>
                </a:lnTo>
                <a:lnTo>
                  <a:pt x="7016" y="1578"/>
                </a:lnTo>
                <a:lnTo>
                  <a:pt x="7014" y="1582"/>
                </a:lnTo>
                <a:lnTo>
                  <a:pt x="7010" y="1586"/>
                </a:lnTo>
                <a:lnTo>
                  <a:pt x="7008" y="1588"/>
                </a:lnTo>
                <a:lnTo>
                  <a:pt x="7006" y="1588"/>
                </a:lnTo>
                <a:lnTo>
                  <a:pt x="7004" y="1588"/>
                </a:lnTo>
                <a:lnTo>
                  <a:pt x="7002" y="1590"/>
                </a:lnTo>
                <a:lnTo>
                  <a:pt x="7002" y="1596"/>
                </a:lnTo>
                <a:lnTo>
                  <a:pt x="7002" y="1602"/>
                </a:lnTo>
                <a:lnTo>
                  <a:pt x="7002" y="1606"/>
                </a:lnTo>
                <a:lnTo>
                  <a:pt x="6998" y="1610"/>
                </a:lnTo>
                <a:lnTo>
                  <a:pt x="6996" y="1610"/>
                </a:lnTo>
                <a:lnTo>
                  <a:pt x="6992" y="1612"/>
                </a:lnTo>
                <a:lnTo>
                  <a:pt x="6984" y="1610"/>
                </a:lnTo>
                <a:lnTo>
                  <a:pt x="6978" y="1608"/>
                </a:lnTo>
                <a:lnTo>
                  <a:pt x="6976" y="1610"/>
                </a:lnTo>
                <a:lnTo>
                  <a:pt x="6976" y="1612"/>
                </a:lnTo>
                <a:lnTo>
                  <a:pt x="6974" y="1616"/>
                </a:lnTo>
                <a:lnTo>
                  <a:pt x="6972" y="1622"/>
                </a:lnTo>
                <a:lnTo>
                  <a:pt x="6964" y="1632"/>
                </a:lnTo>
                <a:lnTo>
                  <a:pt x="6960" y="1638"/>
                </a:lnTo>
                <a:lnTo>
                  <a:pt x="6958" y="1646"/>
                </a:lnTo>
                <a:lnTo>
                  <a:pt x="6960" y="1654"/>
                </a:lnTo>
                <a:lnTo>
                  <a:pt x="6962" y="1664"/>
                </a:lnTo>
                <a:lnTo>
                  <a:pt x="6966" y="1672"/>
                </a:lnTo>
                <a:lnTo>
                  <a:pt x="6966" y="1678"/>
                </a:lnTo>
                <a:lnTo>
                  <a:pt x="6966" y="1680"/>
                </a:lnTo>
                <a:lnTo>
                  <a:pt x="6964" y="1684"/>
                </a:lnTo>
                <a:lnTo>
                  <a:pt x="6962" y="1686"/>
                </a:lnTo>
                <a:lnTo>
                  <a:pt x="6962" y="1690"/>
                </a:lnTo>
                <a:lnTo>
                  <a:pt x="6966" y="1696"/>
                </a:lnTo>
                <a:lnTo>
                  <a:pt x="6972" y="1704"/>
                </a:lnTo>
                <a:lnTo>
                  <a:pt x="6978" y="1710"/>
                </a:lnTo>
                <a:lnTo>
                  <a:pt x="6978" y="1714"/>
                </a:lnTo>
                <a:lnTo>
                  <a:pt x="6978" y="1716"/>
                </a:lnTo>
                <a:lnTo>
                  <a:pt x="6976" y="1716"/>
                </a:lnTo>
                <a:lnTo>
                  <a:pt x="6972" y="1718"/>
                </a:lnTo>
                <a:lnTo>
                  <a:pt x="6970" y="1720"/>
                </a:lnTo>
                <a:lnTo>
                  <a:pt x="6970" y="1724"/>
                </a:lnTo>
                <a:lnTo>
                  <a:pt x="6972" y="1732"/>
                </a:lnTo>
                <a:lnTo>
                  <a:pt x="6972" y="1740"/>
                </a:lnTo>
                <a:lnTo>
                  <a:pt x="6968" y="1762"/>
                </a:lnTo>
                <a:lnTo>
                  <a:pt x="6964" y="1772"/>
                </a:lnTo>
                <a:lnTo>
                  <a:pt x="6964" y="1780"/>
                </a:lnTo>
                <a:lnTo>
                  <a:pt x="6966" y="1782"/>
                </a:lnTo>
                <a:lnTo>
                  <a:pt x="6970" y="1784"/>
                </a:lnTo>
                <a:lnTo>
                  <a:pt x="6982" y="1788"/>
                </a:lnTo>
                <a:lnTo>
                  <a:pt x="7006" y="1792"/>
                </a:lnTo>
                <a:lnTo>
                  <a:pt x="7012" y="1796"/>
                </a:lnTo>
                <a:lnTo>
                  <a:pt x="7014" y="1798"/>
                </a:lnTo>
                <a:lnTo>
                  <a:pt x="7012" y="1802"/>
                </a:lnTo>
                <a:lnTo>
                  <a:pt x="7012" y="1810"/>
                </a:lnTo>
                <a:lnTo>
                  <a:pt x="7014" y="1818"/>
                </a:lnTo>
                <a:lnTo>
                  <a:pt x="7016" y="1820"/>
                </a:lnTo>
                <a:lnTo>
                  <a:pt x="7018" y="1822"/>
                </a:lnTo>
                <a:lnTo>
                  <a:pt x="7020" y="1820"/>
                </a:lnTo>
                <a:lnTo>
                  <a:pt x="7024" y="1818"/>
                </a:lnTo>
                <a:lnTo>
                  <a:pt x="7030" y="1812"/>
                </a:lnTo>
                <a:lnTo>
                  <a:pt x="7036" y="1812"/>
                </a:lnTo>
                <a:lnTo>
                  <a:pt x="7038" y="1812"/>
                </a:lnTo>
                <a:lnTo>
                  <a:pt x="7040" y="1814"/>
                </a:lnTo>
                <a:lnTo>
                  <a:pt x="7038" y="1818"/>
                </a:lnTo>
                <a:lnTo>
                  <a:pt x="7036" y="1822"/>
                </a:lnTo>
                <a:lnTo>
                  <a:pt x="7032" y="1830"/>
                </a:lnTo>
                <a:lnTo>
                  <a:pt x="7030" y="1832"/>
                </a:lnTo>
                <a:lnTo>
                  <a:pt x="7036" y="1832"/>
                </a:lnTo>
                <a:lnTo>
                  <a:pt x="7050" y="1824"/>
                </a:lnTo>
                <a:lnTo>
                  <a:pt x="7060" y="1822"/>
                </a:lnTo>
                <a:lnTo>
                  <a:pt x="7074" y="1820"/>
                </a:lnTo>
                <a:lnTo>
                  <a:pt x="7092" y="1816"/>
                </a:lnTo>
                <a:lnTo>
                  <a:pt x="7122" y="1806"/>
                </a:lnTo>
                <a:lnTo>
                  <a:pt x="7132" y="1802"/>
                </a:lnTo>
                <a:lnTo>
                  <a:pt x="7138" y="1800"/>
                </a:lnTo>
                <a:lnTo>
                  <a:pt x="7144" y="1802"/>
                </a:lnTo>
                <a:lnTo>
                  <a:pt x="7146" y="1802"/>
                </a:lnTo>
                <a:lnTo>
                  <a:pt x="7150" y="1804"/>
                </a:lnTo>
                <a:lnTo>
                  <a:pt x="7154" y="1798"/>
                </a:lnTo>
                <a:lnTo>
                  <a:pt x="7160" y="1794"/>
                </a:lnTo>
                <a:lnTo>
                  <a:pt x="7164" y="1794"/>
                </a:lnTo>
                <a:lnTo>
                  <a:pt x="7168" y="1796"/>
                </a:lnTo>
                <a:lnTo>
                  <a:pt x="7174" y="1794"/>
                </a:lnTo>
                <a:lnTo>
                  <a:pt x="7182" y="1792"/>
                </a:lnTo>
                <a:lnTo>
                  <a:pt x="7190" y="1788"/>
                </a:lnTo>
                <a:lnTo>
                  <a:pt x="7196" y="1788"/>
                </a:lnTo>
                <a:lnTo>
                  <a:pt x="7206" y="1788"/>
                </a:lnTo>
                <a:lnTo>
                  <a:pt x="7216" y="1788"/>
                </a:lnTo>
                <a:lnTo>
                  <a:pt x="7222" y="1786"/>
                </a:lnTo>
                <a:lnTo>
                  <a:pt x="7230" y="1784"/>
                </a:lnTo>
                <a:lnTo>
                  <a:pt x="7234" y="1786"/>
                </a:lnTo>
                <a:lnTo>
                  <a:pt x="7240" y="1786"/>
                </a:lnTo>
                <a:lnTo>
                  <a:pt x="7250" y="1780"/>
                </a:lnTo>
                <a:lnTo>
                  <a:pt x="7258" y="1772"/>
                </a:lnTo>
                <a:lnTo>
                  <a:pt x="7262" y="1772"/>
                </a:lnTo>
                <a:lnTo>
                  <a:pt x="7264" y="1772"/>
                </a:lnTo>
                <a:lnTo>
                  <a:pt x="7266" y="1774"/>
                </a:lnTo>
                <a:lnTo>
                  <a:pt x="7262" y="1776"/>
                </a:lnTo>
                <a:lnTo>
                  <a:pt x="7260" y="1778"/>
                </a:lnTo>
                <a:lnTo>
                  <a:pt x="7262" y="1784"/>
                </a:lnTo>
                <a:lnTo>
                  <a:pt x="7264" y="1788"/>
                </a:lnTo>
                <a:lnTo>
                  <a:pt x="7262" y="1788"/>
                </a:lnTo>
                <a:lnTo>
                  <a:pt x="7258" y="1786"/>
                </a:lnTo>
                <a:lnTo>
                  <a:pt x="7254" y="1786"/>
                </a:lnTo>
                <a:lnTo>
                  <a:pt x="7256" y="1792"/>
                </a:lnTo>
                <a:lnTo>
                  <a:pt x="7262" y="1798"/>
                </a:lnTo>
                <a:lnTo>
                  <a:pt x="7266" y="1798"/>
                </a:lnTo>
                <a:lnTo>
                  <a:pt x="7268" y="1798"/>
                </a:lnTo>
                <a:lnTo>
                  <a:pt x="7272" y="1804"/>
                </a:lnTo>
                <a:lnTo>
                  <a:pt x="7276" y="1806"/>
                </a:lnTo>
                <a:lnTo>
                  <a:pt x="7282" y="1808"/>
                </a:lnTo>
                <a:lnTo>
                  <a:pt x="7292" y="1808"/>
                </a:lnTo>
                <a:lnTo>
                  <a:pt x="7302" y="1808"/>
                </a:lnTo>
                <a:lnTo>
                  <a:pt x="7308" y="1810"/>
                </a:lnTo>
                <a:lnTo>
                  <a:pt x="7310" y="1812"/>
                </a:lnTo>
                <a:lnTo>
                  <a:pt x="7312" y="1816"/>
                </a:lnTo>
                <a:lnTo>
                  <a:pt x="7316" y="1818"/>
                </a:lnTo>
                <a:lnTo>
                  <a:pt x="7322" y="1820"/>
                </a:lnTo>
                <a:lnTo>
                  <a:pt x="7326" y="1820"/>
                </a:lnTo>
                <a:lnTo>
                  <a:pt x="7326" y="1822"/>
                </a:lnTo>
                <a:lnTo>
                  <a:pt x="7326" y="1824"/>
                </a:lnTo>
                <a:lnTo>
                  <a:pt x="7322" y="1828"/>
                </a:lnTo>
                <a:lnTo>
                  <a:pt x="7318" y="1828"/>
                </a:lnTo>
                <a:lnTo>
                  <a:pt x="7294" y="1820"/>
                </a:lnTo>
                <a:lnTo>
                  <a:pt x="7286" y="1820"/>
                </a:lnTo>
                <a:lnTo>
                  <a:pt x="7280" y="1820"/>
                </a:lnTo>
                <a:lnTo>
                  <a:pt x="7278" y="1824"/>
                </a:lnTo>
                <a:lnTo>
                  <a:pt x="7276" y="1826"/>
                </a:lnTo>
                <a:lnTo>
                  <a:pt x="7274" y="1830"/>
                </a:lnTo>
                <a:lnTo>
                  <a:pt x="7272" y="1832"/>
                </a:lnTo>
                <a:lnTo>
                  <a:pt x="7268" y="1834"/>
                </a:lnTo>
                <a:lnTo>
                  <a:pt x="7264" y="1832"/>
                </a:lnTo>
                <a:lnTo>
                  <a:pt x="7258" y="1830"/>
                </a:lnTo>
                <a:lnTo>
                  <a:pt x="7254" y="1830"/>
                </a:lnTo>
                <a:lnTo>
                  <a:pt x="7254" y="1834"/>
                </a:lnTo>
                <a:lnTo>
                  <a:pt x="7254" y="1836"/>
                </a:lnTo>
                <a:lnTo>
                  <a:pt x="7252" y="1840"/>
                </a:lnTo>
                <a:lnTo>
                  <a:pt x="7250" y="1840"/>
                </a:lnTo>
                <a:lnTo>
                  <a:pt x="7244" y="1838"/>
                </a:lnTo>
                <a:lnTo>
                  <a:pt x="7240" y="1834"/>
                </a:lnTo>
                <a:lnTo>
                  <a:pt x="7236" y="1834"/>
                </a:lnTo>
                <a:lnTo>
                  <a:pt x="7236" y="1836"/>
                </a:lnTo>
                <a:lnTo>
                  <a:pt x="7236" y="1838"/>
                </a:lnTo>
                <a:lnTo>
                  <a:pt x="7238" y="1846"/>
                </a:lnTo>
                <a:lnTo>
                  <a:pt x="7238" y="1850"/>
                </a:lnTo>
                <a:lnTo>
                  <a:pt x="7236" y="1854"/>
                </a:lnTo>
                <a:lnTo>
                  <a:pt x="7226" y="1858"/>
                </a:lnTo>
                <a:lnTo>
                  <a:pt x="7214" y="1858"/>
                </a:lnTo>
                <a:lnTo>
                  <a:pt x="7204" y="1858"/>
                </a:lnTo>
                <a:lnTo>
                  <a:pt x="7192" y="1854"/>
                </a:lnTo>
                <a:lnTo>
                  <a:pt x="7182" y="1848"/>
                </a:lnTo>
                <a:lnTo>
                  <a:pt x="7172" y="1846"/>
                </a:lnTo>
                <a:lnTo>
                  <a:pt x="7160" y="1846"/>
                </a:lnTo>
                <a:lnTo>
                  <a:pt x="7144" y="1842"/>
                </a:lnTo>
                <a:lnTo>
                  <a:pt x="7138" y="1842"/>
                </a:lnTo>
                <a:lnTo>
                  <a:pt x="7134" y="1842"/>
                </a:lnTo>
                <a:lnTo>
                  <a:pt x="7132" y="1844"/>
                </a:lnTo>
                <a:lnTo>
                  <a:pt x="7132" y="1846"/>
                </a:lnTo>
                <a:lnTo>
                  <a:pt x="7130" y="1850"/>
                </a:lnTo>
                <a:lnTo>
                  <a:pt x="7126" y="1852"/>
                </a:lnTo>
                <a:lnTo>
                  <a:pt x="7120" y="1852"/>
                </a:lnTo>
                <a:lnTo>
                  <a:pt x="7106" y="1850"/>
                </a:lnTo>
                <a:lnTo>
                  <a:pt x="7092" y="1852"/>
                </a:lnTo>
                <a:lnTo>
                  <a:pt x="7082" y="1856"/>
                </a:lnTo>
                <a:lnTo>
                  <a:pt x="7078" y="1858"/>
                </a:lnTo>
                <a:lnTo>
                  <a:pt x="7076" y="1862"/>
                </a:lnTo>
                <a:lnTo>
                  <a:pt x="7074" y="1864"/>
                </a:lnTo>
                <a:lnTo>
                  <a:pt x="7072" y="1866"/>
                </a:lnTo>
                <a:lnTo>
                  <a:pt x="7064" y="1868"/>
                </a:lnTo>
                <a:lnTo>
                  <a:pt x="7058" y="1872"/>
                </a:lnTo>
                <a:lnTo>
                  <a:pt x="7056" y="1874"/>
                </a:lnTo>
                <a:lnTo>
                  <a:pt x="7054" y="1880"/>
                </a:lnTo>
                <a:lnTo>
                  <a:pt x="7052" y="1890"/>
                </a:lnTo>
                <a:lnTo>
                  <a:pt x="7052" y="1898"/>
                </a:lnTo>
                <a:lnTo>
                  <a:pt x="7054" y="1904"/>
                </a:lnTo>
                <a:lnTo>
                  <a:pt x="7056" y="1912"/>
                </a:lnTo>
                <a:lnTo>
                  <a:pt x="7062" y="1920"/>
                </a:lnTo>
                <a:lnTo>
                  <a:pt x="7066" y="1928"/>
                </a:lnTo>
                <a:lnTo>
                  <a:pt x="7070" y="1930"/>
                </a:lnTo>
                <a:lnTo>
                  <a:pt x="7074" y="1932"/>
                </a:lnTo>
                <a:lnTo>
                  <a:pt x="7080" y="1930"/>
                </a:lnTo>
                <a:lnTo>
                  <a:pt x="7086" y="1928"/>
                </a:lnTo>
                <a:lnTo>
                  <a:pt x="7094" y="1924"/>
                </a:lnTo>
                <a:lnTo>
                  <a:pt x="7096" y="1924"/>
                </a:lnTo>
                <a:lnTo>
                  <a:pt x="7096" y="1928"/>
                </a:lnTo>
                <a:lnTo>
                  <a:pt x="7086" y="1956"/>
                </a:lnTo>
                <a:lnTo>
                  <a:pt x="7086" y="1964"/>
                </a:lnTo>
                <a:lnTo>
                  <a:pt x="7088" y="1972"/>
                </a:lnTo>
                <a:lnTo>
                  <a:pt x="7092" y="1986"/>
                </a:lnTo>
                <a:lnTo>
                  <a:pt x="7092" y="1992"/>
                </a:lnTo>
                <a:lnTo>
                  <a:pt x="7090" y="1998"/>
                </a:lnTo>
                <a:lnTo>
                  <a:pt x="7086" y="2004"/>
                </a:lnTo>
                <a:lnTo>
                  <a:pt x="7076" y="2008"/>
                </a:lnTo>
                <a:lnTo>
                  <a:pt x="7064" y="2012"/>
                </a:lnTo>
                <a:lnTo>
                  <a:pt x="7054" y="2010"/>
                </a:lnTo>
                <a:lnTo>
                  <a:pt x="7048" y="2008"/>
                </a:lnTo>
                <a:lnTo>
                  <a:pt x="7044" y="2002"/>
                </a:lnTo>
                <a:lnTo>
                  <a:pt x="7038" y="1990"/>
                </a:lnTo>
                <a:lnTo>
                  <a:pt x="7034" y="1984"/>
                </a:lnTo>
                <a:lnTo>
                  <a:pt x="7028" y="1980"/>
                </a:lnTo>
                <a:lnTo>
                  <a:pt x="7022" y="1976"/>
                </a:lnTo>
                <a:lnTo>
                  <a:pt x="7018" y="1974"/>
                </a:lnTo>
                <a:lnTo>
                  <a:pt x="7018" y="1970"/>
                </a:lnTo>
                <a:lnTo>
                  <a:pt x="7018" y="1968"/>
                </a:lnTo>
                <a:lnTo>
                  <a:pt x="7018" y="1966"/>
                </a:lnTo>
                <a:lnTo>
                  <a:pt x="7016" y="1964"/>
                </a:lnTo>
                <a:lnTo>
                  <a:pt x="7010" y="1966"/>
                </a:lnTo>
                <a:lnTo>
                  <a:pt x="6986" y="1974"/>
                </a:lnTo>
                <a:lnTo>
                  <a:pt x="6980" y="1978"/>
                </a:lnTo>
                <a:lnTo>
                  <a:pt x="6976" y="1980"/>
                </a:lnTo>
                <a:lnTo>
                  <a:pt x="6970" y="1992"/>
                </a:lnTo>
                <a:lnTo>
                  <a:pt x="6968" y="1996"/>
                </a:lnTo>
                <a:lnTo>
                  <a:pt x="6970" y="2002"/>
                </a:lnTo>
                <a:lnTo>
                  <a:pt x="6970" y="2006"/>
                </a:lnTo>
                <a:lnTo>
                  <a:pt x="6970" y="2008"/>
                </a:lnTo>
                <a:lnTo>
                  <a:pt x="6966" y="2012"/>
                </a:lnTo>
                <a:lnTo>
                  <a:pt x="6960" y="2018"/>
                </a:lnTo>
                <a:lnTo>
                  <a:pt x="6956" y="2022"/>
                </a:lnTo>
                <a:lnTo>
                  <a:pt x="6954" y="2026"/>
                </a:lnTo>
                <a:lnTo>
                  <a:pt x="6952" y="2038"/>
                </a:lnTo>
                <a:lnTo>
                  <a:pt x="6952" y="2048"/>
                </a:lnTo>
                <a:lnTo>
                  <a:pt x="6952" y="2070"/>
                </a:lnTo>
                <a:lnTo>
                  <a:pt x="6954" y="2084"/>
                </a:lnTo>
                <a:lnTo>
                  <a:pt x="6954" y="2088"/>
                </a:lnTo>
                <a:lnTo>
                  <a:pt x="6958" y="2094"/>
                </a:lnTo>
                <a:lnTo>
                  <a:pt x="6962" y="2100"/>
                </a:lnTo>
                <a:lnTo>
                  <a:pt x="6964" y="2108"/>
                </a:lnTo>
                <a:lnTo>
                  <a:pt x="6964" y="2120"/>
                </a:lnTo>
                <a:lnTo>
                  <a:pt x="6964" y="2124"/>
                </a:lnTo>
                <a:lnTo>
                  <a:pt x="6962" y="2124"/>
                </a:lnTo>
                <a:lnTo>
                  <a:pt x="6960" y="2126"/>
                </a:lnTo>
                <a:lnTo>
                  <a:pt x="6962" y="2134"/>
                </a:lnTo>
                <a:lnTo>
                  <a:pt x="6962" y="2136"/>
                </a:lnTo>
                <a:lnTo>
                  <a:pt x="6960" y="2138"/>
                </a:lnTo>
                <a:lnTo>
                  <a:pt x="6956" y="2142"/>
                </a:lnTo>
                <a:lnTo>
                  <a:pt x="6948" y="2142"/>
                </a:lnTo>
                <a:lnTo>
                  <a:pt x="6942" y="2142"/>
                </a:lnTo>
                <a:lnTo>
                  <a:pt x="6942" y="2140"/>
                </a:lnTo>
                <a:lnTo>
                  <a:pt x="6940" y="2140"/>
                </a:lnTo>
                <a:lnTo>
                  <a:pt x="6942" y="2134"/>
                </a:lnTo>
                <a:lnTo>
                  <a:pt x="6952" y="2122"/>
                </a:lnTo>
                <a:lnTo>
                  <a:pt x="6954" y="2118"/>
                </a:lnTo>
                <a:lnTo>
                  <a:pt x="6952" y="2118"/>
                </a:lnTo>
                <a:lnTo>
                  <a:pt x="6940" y="2130"/>
                </a:lnTo>
                <a:lnTo>
                  <a:pt x="6934" y="2138"/>
                </a:lnTo>
                <a:lnTo>
                  <a:pt x="6930" y="2138"/>
                </a:lnTo>
                <a:lnTo>
                  <a:pt x="6924" y="2138"/>
                </a:lnTo>
                <a:lnTo>
                  <a:pt x="6916" y="2138"/>
                </a:lnTo>
                <a:lnTo>
                  <a:pt x="6912" y="2140"/>
                </a:lnTo>
                <a:lnTo>
                  <a:pt x="6910" y="2142"/>
                </a:lnTo>
                <a:lnTo>
                  <a:pt x="6908" y="2148"/>
                </a:lnTo>
                <a:lnTo>
                  <a:pt x="6910" y="2152"/>
                </a:lnTo>
                <a:lnTo>
                  <a:pt x="6908" y="2158"/>
                </a:lnTo>
                <a:lnTo>
                  <a:pt x="6904" y="2162"/>
                </a:lnTo>
                <a:lnTo>
                  <a:pt x="6898" y="2168"/>
                </a:lnTo>
                <a:lnTo>
                  <a:pt x="6886" y="2174"/>
                </a:lnTo>
                <a:lnTo>
                  <a:pt x="6874" y="2176"/>
                </a:lnTo>
                <a:lnTo>
                  <a:pt x="6866" y="2176"/>
                </a:lnTo>
                <a:lnTo>
                  <a:pt x="6862" y="2174"/>
                </a:lnTo>
                <a:lnTo>
                  <a:pt x="6858" y="2170"/>
                </a:lnTo>
                <a:lnTo>
                  <a:pt x="6854" y="2166"/>
                </a:lnTo>
                <a:lnTo>
                  <a:pt x="6850" y="2154"/>
                </a:lnTo>
                <a:lnTo>
                  <a:pt x="6852" y="2154"/>
                </a:lnTo>
                <a:lnTo>
                  <a:pt x="6858" y="2158"/>
                </a:lnTo>
                <a:lnTo>
                  <a:pt x="6864" y="2162"/>
                </a:lnTo>
                <a:lnTo>
                  <a:pt x="6868" y="2162"/>
                </a:lnTo>
                <a:lnTo>
                  <a:pt x="6868" y="2160"/>
                </a:lnTo>
                <a:lnTo>
                  <a:pt x="6866" y="2158"/>
                </a:lnTo>
                <a:lnTo>
                  <a:pt x="6852" y="2150"/>
                </a:lnTo>
                <a:lnTo>
                  <a:pt x="6844" y="2146"/>
                </a:lnTo>
                <a:lnTo>
                  <a:pt x="6836" y="2146"/>
                </a:lnTo>
                <a:lnTo>
                  <a:pt x="6822" y="2148"/>
                </a:lnTo>
                <a:lnTo>
                  <a:pt x="6802" y="2152"/>
                </a:lnTo>
                <a:lnTo>
                  <a:pt x="6798" y="2156"/>
                </a:lnTo>
                <a:lnTo>
                  <a:pt x="6794" y="2158"/>
                </a:lnTo>
                <a:lnTo>
                  <a:pt x="6784" y="2162"/>
                </a:lnTo>
                <a:lnTo>
                  <a:pt x="6776" y="2164"/>
                </a:lnTo>
                <a:lnTo>
                  <a:pt x="6770" y="2168"/>
                </a:lnTo>
                <a:lnTo>
                  <a:pt x="6766" y="2172"/>
                </a:lnTo>
                <a:lnTo>
                  <a:pt x="6764" y="2176"/>
                </a:lnTo>
                <a:lnTo>
                  <a:pt x="6760" y="2178"/>
                </a:lnTo>
                <a:lnTo>
                  <a:pt x="6752" y="2182"/>
                </a:lnTo>
                <a:lnTo>
                  <a:pt x="6738" y="2186"/>
                </a:lnTo>
                <a:lnTo>
                  <a:pt x="6718" y="2192"/>
                </a:lnTo>
                <a:lnTo>
                  <a:pt x="6704" y="2198"/>
                </a:lnTo>
                <a:lnTo>
                  <a:pt x="6692" y="2202"/>
                </a:lnTo>
                <a:lnTo>
                  <a:pt x="6686" y="2202"/>
                </a:lnTo>
                <a:lnTo>
                  <a:pt x="6680" y="2202"/>
                </a:lnTo>
                <a:lnTo>
                  <a:pt x="6676" y="2200"/>
                </a:lnTo>
                <a:lnTo>
                  <a:pt x="6672" y="2196"/>
                </a:lnTo>
                <a:lnTo>
                  <a:pt x="6664" y="2188"/>
                </a:lnTo>
                <a:lnTo>
                  <a:pt x="6664" y="2192"/>
                </a:lnTo>
                <a:lnTo>
                  <a:pt x="6668" y="2200"/>
                </a:lnTo>
                <a:lnTo>
                  <a:pt x="6668" y="2202"/>
                </a:lnTo>
                <a:lnTo>
                  <a:pt x="6668" y="2204"/>
                </a:lnTo>
                <a:lnTo>
                  <a:pt x="6666" y="2206"/>
                </a:lnTo>
                <a:lnTo>
                  <a:pt x="6666" y="2208"/>
                </a:lnTo>
                <a:lnTo>
                  <a:pt x="6670" y="2208"/>
                </a:lnTo>
                <a:lnTo>
                  <a:pt x="6674" y="2206"/>
                </a:lnTo>
                <a:lnTo>
                  <a:pt x="6678" y="2206"/>
                </a:lnTo>
                <a:lnTo>
                  <a:pt x="6680" y="2206"/>
                </a:lnTo>
                <a:lnTo>
                  <a:pt x="6684" y="2210"/>
                </a:lnTo>
                <a:lnTo>
                  <a:pt x="6686" y="2208"/>
                </a:lnTo>
                <a:lnTo>
                  <a:pt x="6688" y="2208"/>
                </a:lnTo>
                <a:lnTo>
                  <a:pt x="6692" y="2208"/>
                </a:lnTo>
                <a:lnTo>
                  <a:pt x="6694" y="2210"/>
                </a:lnTo>
                <a:lnTo>
                  <a:pt x="6694" y="2218"/>
                </a:lnTo>
                <a:lnTo>
                  <a:pt x="6694" y="2220"/>
                </a:lnTo>
                <a:lnTo>
                  <a:pt x="6692" y="2220"/>
                </a:lnTo>
                <a:lnTo>
                  <a:pt x="6688" y="2218"/>
                </a:lnTo>
                <a:lnTo>
                  <a:pt x="6682" y="2216"/>
                </a:lnTo>
                <a:lnTo>
                  <a:pt x="6680" y="2214"/>
                </a:lnTo>
                <a:lnTo>
                  <a:pt x="6670" y="2212"/>
                </a:lnTo>
                <a:lnTo>
                  <a:pt x="6664" y="2210"/>
                </a:lnTo>
                <a:lnTo>
                  <a:pt x="6664" y="2208"/>
                </a:lnTo>
                <a:lnTo>
                  <a:pt x="6664" y="2204"/>
                </a:lnTo>
                <a:lnTo>
                  <a:pt x="6664" y="2200"/>
                </a:lnTo>
                <a:lnTo>
                  <a:pt x="6662" y="2198"/>
                </a:lnTo>
                <a:lnTo>
                  <a:pt x="6662" y="2194"/>
                </a:lnTo>
                <a:lnTo>
                  <a:pt x="6660" y="2188"/>
                </a:lnTo>
                <a:lnTo>
                  <a:pt x="6658" y="2188"/>
                </a:lnTo>
                <a:lnTo>
                  <a:pt x="6654" y="2190"/>
                </a:lnTo>
                <a:lnTo>
                  <a:pt x="6646" y="2190"/>
                </a:lnTo>
                <a:lnTo>
                  <a:pt x="6642" y="2188"/>
                </a:lnTo>
                <a:lnTo>
                  <a:pt x="6638" y="2184"/>
                </a:lnTo>
                <a:lnTo>
                  <a:pt x="6634" y="2178"/>
                </a:lnTo>
                <a:lnTo>
                  <a:pt x="6632" y="2174"/>
                </a:lnTo>
                <a:lnTo>
                  <a:pt x="6632" y="2172"/>
                </a:lnTo>
                <a:lnTo>
                  <a:pt x="6628" y="2172"/>
                </a:lnTo>
                <a:lnTo>
                  <a:pt x="6622" y="2172"/>
                </a:lnTo>
                <a:lnTo>
                  <a:pt x="6618" y="2170"/>
                </a:lnTo>
                <a:lnTo>
                  <a:pt x="6614" y="2168"/>
                </a:lnTo>
                <a:lnTo>
                  <a:pt x="6612" y="2168"/>
                </a:lnTo>
                <a:lnTo>
                  <a:pt x="6608" y="2172"/>
                </a:lnTo>
                <a:lnTo>
                  <a:pt x="6604" y="2178"/>
                </a:lnTo>
                <a:lnTo>
                  <a:pt x="6596" y="2184"/>
                </a:lnTo>
                <a:lnTo>
                  <a:pt x="6592" y="2186"/>
                </a:lnTo>
                <a:lnTo>
                  <a:pt x="6586" y="2188"/>
                </a:lnTo>
                <a:lnTo>
                  <a:pt x="6580" y="2188"/>
                </a:lnTo>
                <a:lnTo>
                  <a:pt x="6576" y="2190"/>
                </a:lnTo>
                <a:lnTo>
                  <a:pt x="6572" y="2198"/>
                </a:lnTo>
                <a:lnTo>
                  <a:pt x="6568" y="2202"/>
                </a:lnTo>
                <a:lnTo>
                  <a:pt x="6566" y="2202"/>
                </a:lnTo>
                <a:lnTo>
                  <a:pt x="6562" y="2200"/>
                </a:lnTo>
                <a:lnTo>
                  <a:pt x="6558" y="2198"/>
                </a:lnTo>
                <a:lnTo>
                  <a:pt x="6554" y="2198"/>
                </a:lnTo>
                <a:lnTo>
                  <a:pt x="6550" y="2198"/>
                </a:lnTo>
                <a:lnTo>
                  <a:pt x="6544" y="2200"/>
                </a:lnTo>
                <a:lnTo>
                  <a:pt x="6542" y="2200"/>
                </a:lnTo>
                <a:lnTo>
                  <a:pt x="6540" y="2198"/>
                </a:lnTo>
                <a:lnTo>
                  <a:pt x="6540" y="2196"/>
                </a:lnTo>
                <a:lnTo>
                  <a:pt x="6542" y="2194"/>
                </a:lnTo>
                <a:lnTo>
                  <a:pt x="6548" y="2190"/>
                </a:lnTo>
                <a:lnTo>
                  <a:pt x="6554" y="2186"/>
                </a:lnTo>
                <a:lnTo>
                  <a:pt x="6556" y="2184"/>
                </a:lnTo>
                <a:lnTo>
                  <a:pt x="6554" y="2182"/>
                </a:lnTo>
                <a:lnTo>
                  <a:pt x="6554" y="2180"/>
                </a:lnTo>
                <a:lnTo>
                  <a:pt x="6556" y="2176"/>
                </a:lnTo>
                <a:lnTo>
                  <a:pt x="6556" y="2174"/>
                </a:lnTo>
                <a:lnTo>
                  <a:pt x="6554" y="2174"/>
                </a:lnTo>
                <a:lnTo>
                  <a:pt x="6546" y="2176"/>
                </a:lnTo>
                <a:lnTo>
                  <a:pt x="6540" y="2178"/>
                </a:lnTo>
                <a:lnTo>
                  <a:pt x="6536" y="2178"/>
                </a:lnTo>
                <a:lnTo>
                  <a:pt x="6532" y="2178"/>
                </a:lnTo>
                <a:lnTo>
                  <a:pt x="6530" y="2176"/>
                </a:lnTo>
                <a:lnTo>
                  <a:pt x="6528" y="2172"/>
                </a:lnTo>
                <a:lnTo>
                  <a:pt x="6526" y="2172"/>
                </a:lnTo>
                <a:lnTo>
                  <a:pt x="6522" y="2172"/>
                </a:lnTo>
                <a:lnTo>
                  <a:pt x="6520" y="2174"/>
                </a:lnTo>
                <a:lnTo>
                  <a:pt x="6518" y="2172"/>
                </a:lnTo>
                <a:lnTo>
                  <a:pt x="6514" y="2168"/>
                </a:lnTo>
                <a:lnTo>
                  <a:pt x="6510" y="2168"/>
                </a:lnTo>
                <a:lnTo>
                  <a:pt x="6506" y="2168"/>
                </a:lnTo>
                <a:lnTo>
                  <a:pt x="6508" y="2166"/>
                </a:lnTo>
                <a:lnTo>
                  <a:pt x="6512" y="2162"/>
                </a:lnTo>
                <a:lnTo>
                  <a:pt x="6512" y="2158"/>
                </a:lnTo>
                <a:lnTo>
                  <a:pt x="6510" y="2156"/>
                </a:lnTo>
                <a:lnTo>
                  <a:pt x="6508" y="2150"/>
                </a:lnTo>
                <a:lnTo>
                  <a:pt x="6506" y="2150"/>
                </a:lnTo>
                <a:lnTo>
                  <a:pt x="6504" y="2150"/>
                </a:lnTo>
                <a:lnTo>
                  <a:pt x="6500" y="2150"/>
                </a:lnTo>
                <a:lnTo>
                  <a:pt x="6496" y="2148"/>
                </a:lnTo>
                <a:lnTo>
                  <a:pt x="6494" y="2148"/>
                </a:lnTo>
                <a:lnTo>
                  <a:pt x="6490" y="2148"/>
                </a:lnTo>
                <a:lnTo>
                  <a:pt x="6488" y="2148"/>
                </a:lnTo>
                <a:lnTo>
                  <a:pt x="6492" y="2142"/>
                </a:lnTo>
                <a:lnTo>
                  <a:pt x="6494" y="2142"/>
                </a:lnTo>
                <a:lnTo>
                  <a:pt x="6494" y="2144"/>
                </a:lnTo>
                <a:lnTo>
                  <a:pt x="6496" y="2144"/>
                </a:lnTo>
                <a:lnTo>
                  <a:pt x="6500" y="2146"/>
                </a:lnTo>
                <a:lnTo>
                  <a:pt x="6502" y="2144"/>
                </a:lnTo>
                <a:lnTo>
                  <a:pt x="6504" y="2144"/>
                </a:lnTo>
                <a:lnTo>
                  <a:pt x="6506" y="2144"/>
                </a:lnTo>
                <a:lnTo>
                  <a:pt x="6508" y="2146"/>
                </a:lnTo>
                <a:lnTo>
                  <a:pt x="6512" y="2144"/>
                </a:lnTo>
                <a:lnTo>
                  <a:pt x="6512" y="2142"/>
                </a:lnTo>
                <a:lnTo>
                  <a:pt x="6512" y="2140"/>
                </a:lnTo>
                <a:lnTo>
                  <a:pt x="6506" y="2134"/>
                </a:lnTo>
                <a:lnTo>
                  <a:pt x="6500" y="2132"/>
                </a:lnTo>
                <a:lnTo>
                  <a:pt x="6496" y="2134"/>
                </a:lnTo>
                <a:lnTo>
                  <a:pt x="6494" y="2134"/>
                </a:lnTo>
                <a:lnTo>
                  <a:pt x="6490" y="2132"/>
                </a:lnTo>
                <a:lnTo>
                  <a:pt x="6490" y="2130"/>
                </a:lnTo>
                <a:lnTo>
                  <a:pt x="6490" y="2128"/>
                </a:lnTo>
                <a:lnTo>
                  <a:pt x="6494" y="2124"/>
                </a:lnTo>
                <a:lnTo>
                  <a:pt x="6498" y="2122"/>
                </a:lnTo>
                <a:lnTo>
                  <a:pt x="6498" y="2120"/>
                </a:lnTo>
                <a:lnTo>
                  <a:pt x="6496" y="2118"/>
                </a:lnTo>
                <a:lnTo>
                  <a:pt x="6494" y="2114"/>
                </a:lnTo>
                <a:lnTo>
                  <a:pt x="6494" y="2112"/>
                </a:lnTo>
                <a:lnTo>
                  <a:pt x="6494" y="2110"/>
                </a:lnTo>
                <a:lnTo>
                  <a:pt x="6492" y="2106"/>
                </a:lnTo>
                <a:lnTo>
                  <a:pt x="6492" y="2104"/>
                </a:lnTo>
                <a:lnTo>
                  <a:pt x="6498" y="2102"/>
                </a:lnTo>
                <a:lnTo>
                  <a:pt x="6502" y="2100"/>
                </a:lnTo>
                <a:lnTo>
                  <a:pt x="6504" y="2098"/>
                </a:lnTo>
                <a:lnTo>
                  <a:pt x="6502" y="2096"/>
                </a:lnTo>
                <a:lnTo>
                  <a:pt x="6504" y="2094"/>
                </a:lnTo>
                <a:lnTo>
                  <a:pt x="6508" y="2092"/>
                </a:lnTo>
                <a:lnTo>
                  <a:pt x="6510" y="2090"/>
                </a:lnTo>
                <a:lnTo>
                  <a:pt x="6510" y="2088"/>
                </a:lnTo>
                <a:lnTo>
                  <a:pt x="6508" y="2086"/>
                </a:lnTo>
                <a:lnTo>
                  <a:pt x="6506" y="2082"/>
                </a:lnTo>
                <a:lnTo>
                  <a:pt x="6508" y="2082"/>
                </a:lnTo>
                <a:lnTo>
                  <a:pt x="6514" y="2084"/>
                </a:lnTo>
                <a:lnTo>
                  <a:pt x="6516" y="2084"/>
                </a:lnTo>
                <a:lnTo>
                  <a:pt x="6518" y="2084"/>
                </a:lnTo>
                <a:lnTo>
                  <a:pt x="6520" y="2080"/>
                </a:lnTo>
                <a:lnTo>
                  <a:pt x="6520" y="2078"/>
                </a:lnTo>
                <a:lnTo>
                  <a:pt x="6518" y="2068"/>
                </a:lnTo>
                <a:lnTo>
                  <a:pt x="6520" y="2060"/>
                </a:lnTo>
                <a:lnTo>
                  <a:pt x="6522" y="2056"/>
                </a:lnTo>
                <a:lnTo>
                  <a:pt x="6524" y="2056"/>
                </a:lnTo>
                <a:lnTo>
                  <a:pt x="6528" y="2056"/>
                </a:lnTo>
                <a:lnTo>
                  <a:pt x="6528" y="2058"/>
                </a:lnTo>
                <a:lnTo>
                  <a:pt x="6526" y="2062"/>
                </a:lnTo>
                <a:lnTo>
                  <a:pt x="6526" y="2064"/>
                </a:lnTo>
                <a:lnTo>
                  <a:pt x="6528" y="2066"/>
                </a:lnTo>
                <a:lnTo>
                  <a:pt x="6532" y="2068"/>
                </a:lnTo>
                <a:lnTo>
                  <a:pt x="6534" y="2066"/>
                </a:lnTo>
                <a:lnTo>
                  <a:pt x="6534" y="2064"/>
                </a:lnTo>
                <a:lnTo>
                  <a:pt x="6536" y="2064"/>
                </a:lnTo>
                <a:lnTo>
                  <a:pt x="6538" y="2064"/>
                </a:lnTo>
                <a:lnTo>
                  <a:pt x="6540" y="2064"/>
                </a:lnTo>
                <a:lnTo>
                  <a:pt x="6542" y="2060"/>
                </a:lnTo>
                <a:lnTo>
                  <a:pt x="6548" y="2050"/>
                </a:lnTo>
                <a:lnTo>
                  <a:pt x="6548" y="2046"/>
                </a:lnTo>
                <a:lnTo>
                  <a:pt x="6548" y="2044"/>
                </a:lnTo>
                <a:lnTo>
                  <a:pt x="6542" y="2042"/>
                </a:lnTo>
                <a:lnTo>
                  <a:pt x="6530" y="2042"/>
                </a:lnTo>
                <a:lnTo>
                  <a:pt x="6526" y="2040"/>
                </a:lnTo>
                <a:lnTo>
                  <a:pt x="6522" y="2040"/>
                </a:lnTo>
                <a:lnTo>
                  <a:pt x="6522" y="2038"/>
                </a:lnTo>
                <a:lnTo>
                  <a:pt x="6524" y="2036"/>
                </a:lnTo>
                <a:lnTo>
                  <a:pt x="6526" y="2030"/>
                </a:lnTo>
                <a:lnTo>
                  <a:pt x="6524" y="2026"/>
                </a:lnTo>
                <a:lnTo>
                  <a:pt x="6522" y="2022"/>
                </a:lnTo>
                <a:lnTo>
                  <a:pt x="6522" y="2018"/>
                </a:lnTo>
                <a:lnTo>
                  <a:pt x="6524" y="2008"/>
                </a:lnTo>
                <a:lnTo>
                  <a:pt x="6526" y="2004"/>
                </a:lnTo>
                <a:lnTo>
                  <a:pt x="6528" y="2002"/>
                </a:lnTo>
                <a:lnTo>
                  <a:pt x="6530" y="1998"/>
                </a:lnTo>
                <a:lnTo>
                  <a:pt x="6532" y="1994"/>
                </a:lnTo>
                <a:lnTo>
                  <a:pt x="6532" y="1988"/>
                </a:lnTo>
                <a:lnTo>
                  <a:pt x="6530" y="1980"/>
                </a:lnTo>
                <a:lnTo>
                  <a:pt x="6528" y="1976"/>
                </a:lnTo>
                <a:lnTo>
                  <a:pt x="6528" y="1974"/>
                </a:lnTo>
                <a:lnTo>
                  <a:pt x="6532" y="1968"/>
                </a:lnTo>
                <a:lnTo>
                  <a:pt x="6534" y="1966"/>
                </a:lnTo>
                <a:lnTo>
                  <a:pt x="6534" y="1964"/>
                </a:lnTo>
                <a:lnTo>
                  <a:pt x="6530" y="1964"/>
                </a:lnTo>
                <a:lnTo>
                  <a:pt x="6528" y="1966"/>
                </a:lnTo>
                <a:lnTo>
                  <a:pt x="6522" y="1970"/>
                </a:lnTo>
                <a:lnTo>
                  <a:pt x="6514" y="1974"/>
                </a:lnTo>
                <a:lnTo>
                  <a:pt x="6510" y="1974"/>
                </a:lnTo>
                <a:lnTo>
                  <a:pt x="6506" y="1978"/>
                </a:lnTo>
                <a:lnTo>
                  <a:pt x="6500" y="1988"/>
                </a:lnTo>
                <a:lnTo>
                  <a:pt x="6494" y="1994"/>
                </a:lnTo>
                <a:lnTo>
                  <a:pt x="6488" y="1998"/>
                </a:lnTo>
                <a:lnTo>
                  <a:pt x="6480" y="2002"/>
                </a:lnTo>
                <a:lnTo>
                  <a:pt x="6470" y="2002"/>
                </a:lnTo>
                <a:lnTo>
                  <a:pt x="6460" y="2004"/>
                </a:lnTo>
                <a:lnTo>
                  <a:pt x="6452" y="2006"/>
                </a:lnTo>
                <a:lnTo>
                  <a:pt x="6446" y="2012"/>
                </a:lnTo>
                <a:lnTo>
                  <a:pt x="6442" y="2018"/>
                </a:lnTo>
                <a:lnTo>
                  <a:pt x="6438" y="2026"/>
                </a:lnTo>
                <a:lnTo>
                  <a:pt x="6436" y="2034"/>
                </a:lnTo>
                <a:lnTo>
                  <a:pt x="6432" y="2054"/>
                </a:lnTo>
                <a:lnTo>
                  <a:pt x="6432" y="2070"/>
                </a:lnTo>
                <a:lnTo>
                  <a:pt x="6434" y="2080"/>
                </a:lnTo>
                <a:lnTo>
                  <a:pt x="6436" y="2088"/>
                </a:lnTo>
                <a:lnTo>
                  <a:pt x="6434" y="2096"/>
                </a:lnTo>
                <a:lnTo>
                  <a:pt x="6432" y="2102"/>
                </a:lnTo>
                <a:lnTo>
                  <a:pt x="6434" y="2104"/>
                </a:lnTo>
                <a:lnTo>
                  <a:pt x="6438" y="2106"/>
                </a:lnTo>
                <a:lnTo>
                  <a:pt x="6442" y="2110"/>
                </a:lnTo>
                <a:lnTo>
                  <a:pt x="6442" y="2108"/>
                </a:lnTo>
                <a:lnTo>
                  <a:pt x="6444" y="2104"/>
                </a:lnTo>
                <a:lnTo>
                  <a:pt x="6446" y="2106"/>
                </a:lnTo>
                <a:lnTo>
                  <a:pt x="6450" y="2108"/>
                </a:lnTo>
                <a:lnTo>
                  <a:pt x="6452" y="2110"/>
                </a:lnTo>
                <a:lnTo>
                  <a:pt x="6456" y="2114"/>
                </a:lnTo>
                <a:lnTo>
                  <a:pt x="6456" y="2122"/>
                </a:lnTo>
                <a:lnTo>
                  <a:pt x="6456" y="2128"/>
                </a:lnTo>
                <a:lnTo>
                  <a:pt x="6452" y="2126"/>
                </a:lnTo>
                <a:lnTo>
                  <a:pt x="6450" y="2124"/>
                </a:lnTo>
                <a:lnTo>
                  <a:pt x="6448" y="2128"/>
                </a:lnTo>
                <a:lnTo>
                  <a:pt x="6448" y="2132"/>
                </a:lnTo>
                <a:lnTo>
                  <a:pt x="6450" y="2132"/>
                </a:lnTo>
                <a:lnTo>
                  <a:pt x="6452" y="2130"/>
                </a:lnTo>
                <a:lnTo>
                  <a:pt x="6454" y="2130"/>
                </a:lnTo>
                <a:lnTo>
                  <a:pt x="6454" y="2142"/>
                </a:lnTo>
                <a:lnTo>
                  <a:pt x="6456" y="2148"/>
                </a:lnTo>
                <a:lnTo>
                  <a:pt x="6458" y="2154"/>
                </a:lnTo>
                <a:lnTo>
                  <a:pt x="6468" y="2164"/>
                </a:lnTo>
                <a:lnTo>
                  <a:pt x="6470" y="2168"/>
                </a:lnTo>
                <a:lnTo>
                  <a:pt x="6470" y="2170"/>
                </a:lnTo>
                <a:lnTo>
                  <a:pt x="6466" y="2172"/>
                </a:lnTo>
                <a:lnTo>
                  <a:pt x="6458" y="2172"/>
                </a:lnTo>
                <a:lnTo>
                  <a:pt x="6456" y="2174"/>
                </a:lnTo>
                <a:lnTo>
                  <a:pt x="6454" y="2178"/>
                </a:lnTo>
                <a:lnTo>
                  <a:pt x="6454" y="2180"/>
                </a:lnTo>
                <a:lnTo>
                  <a:pt x="6454" y="2182"/>
                </a:lnTo>
                <a:lnTo>
                  <a:pt x="6460" y="2180"/>
                </a:lnTo>
                <a:lnTo>
                  <a:pt x="6464" y="2180"/>
                </a:lnTo>
                <a:lnTo>
                  <a:pt x="6464" y="2184"/>
                </a:lnTo>
                <a:lnTo>
                  <a:pt x="6462" y="2186"/>
                </a:lnTo>
                <a:lnTo>
                  <a:pt x="6462" y="2188"/>
                </a:lnTo>
                <a:lnTo>
                  <a:pt x="6466" y="2192"/>
                </a:lnTo>
                <a:lnTo>
                  <a:pt x="6470" y="2194"/>
                </a:lnTo>
                <a:lnTo>
                  <a:pt x="6468" y="2196"/>
                </a:lnTo>
                <a:lnTo>
                  <a:pt x="6464" y="2198"/>
                </a:lnTo>
                <a:lnTo>
                  <a:pt x="6464" y="2200"/>
                </a:lnTo>
                <a:lnTo>
                  <a:pt x="6466" y="2202"/>
                </a:lnTo>
                <a:lnTo>
                  <a:pt x="6474" y="2204"/>
                </a:lnTo>
                <a:lnTo>
                  <a:pt x="6482" y="2206"/>
                </a:lnTo>
                <a:lnTo>
                  <a:pt x="6488" y="2212"/>
                </a:lnTo>
                <a:lnTo>
                  <a:pt x="6490" y="2214"/>
                </a:lnTo>
                <a:lnTo>
                  <a:pt x="6486" y="2212"/>
                </a:lnTo>
                <a:lnTo>
                  <a:pt x="6478" y="2208"/>
                </a:lnTo>
                <a:lnTo>
                  <a:pt x="6472" y="2208"/>
                </a:lnTo>
                <a:lnTo>
                  <a:pt x="6464" y="2208"/>
                </a:lnTo>
                <a:lnTo>
                  <a:pt x="6456" y="2206"/>
                </a:lnTo>
                <a:lnTo>
                  <a:pt x="6454" y="2206"/>
                </a:lnTo>
                <a:lnTo>
                  <a:pt x="6452" y="2208"/>
                </a:lnTo>
                <a:lnTo>
                  <a:pt x="6452" y="2216"/>
                </a:lnTo>
                <a:lnTo>
                  <a:pt x="6454" y="2228"/>
                </a:lnTo>
                <a:lnTo>
                  <a:pt x="6454" y="2232"/>
                </a:lnTo>
                <a:lnTo>
                  <a:pt x="6450" y="2236"/>
                </a:lnTo>
                <a:lnTo>
                  <a:pt x="6448" y="2236"/>
                </a:lnTo>
                <a:lnTo>
                  <a:pt x="6448" y="2232"/>
                </a:lnTo>
                <a:lnTo>
                  <a:pt x="6448" y="2226"/>
                </a:lnTo>
                <a:lnTo>
                  <a:pt x="6448" y="2224"/>
                </a:lnTo>
                <a:lnTo>
                  <a:pt x="6446" y="2222"/>
                </a:lnTo>
                <a:lnTo>
                  <a:pt x="6442" y="2222"/>
                </a:lnTo>
                <a:lnTo>
                  <a:pt x="6440" y="2224"/>
                </a:lnTo>
                <a:lnTo>
                  <a:pt x="6440" y="2228"/>
                </a:lnTo>
                <a:lnTo>
                  <a:pt x="6438" y="2232"/>
                </a:lnTo>
                <a:lnTo>
                  <a:pt x="6438" y="2234"/>
                </a:lnTo>
                <a:lnTo>
                  <a:pt x="6436" y="2232"/>
                </a:lnTo>
                <a:lnTo>
                  <a:pt x="6434" y="2230"/>
                </a:lnTo>
                <a:lnTo>
                  <a:pt x="6432" y="2226"/>
                </a:lnTo>
                <a:lnTo>
                  <a:pt x="6434" y="2222"/>
                </a:lnTo>
                <a:lnTo>
                  <a:pt x="6432" y="2220"/>
                </a:lnTo>
                <a:lnTo>
                  <a:pt x="6430" y="2218"/>
                </a:lnTo>
                <a:lnTo>
                  <a:pt x="6426" y="2216"/>
                </a:lnTo>
                <a:lnTo>
                  <a:pt x="6418" y="2216"/>
                </a:lnTo>
                <a:lnTo>
                  <a:pt x="6406" y="2216"/>
                </a:lnTo>
                <a:lnTo>
                  <a:pt x="6398" y="2218"/>
                </a:lnTo>
                <a:lnTo>
                  <a:pt x="6394" y="2222"/>
                </a:lnTo>
                <a:lnTo>
                  <a:pt x="6392" y="2230"/>
                </a:lnTo>
                <a:lnTo>
                  <a:pt x="6390" y="2234"/>
                </a:lnTo>
                <a:lnTo>
                  <a:pt x="6392" y="2236"/>
                </a:lnTo>
                <a:lnTo>
                  <a:pt x="6394" y="2238"/>
                </a:lnTo>
                <a:lnTo>
                  <a:pt x="6398" y="2240"/>
                </a:lnTo>
                <a:lnTo>
                  <a:pt x="6398" y="2242"/>
                </a:lnTo>
                <a:lnTo>
                  <a:pt x="6394" y="2244"/>
                </a:lnTo>
                <a:lnTo>
                  <a:pt x="6390" y="2242"/>
                </a:lnTo>
                <a:lnTo>
                  <a:pt x="6384" y="2234"/>
                </a:lnTo>
                <a:lnTo>
                  <a:pt x="6380" y="2232"/>
                </a:lnTo>
                <a:lnTo>
                  <a:pt x="6374" y="2230"/>
                </a:lnTo>
                <a:lnTo>
                  <a:pt x="6348" y="2234"/>
                </a:lnTo>
                <a:lnTo>
                  <a:pt x="6338" y="2238"/>
                </a:lnTo>
                <a:lnTo>
                  <a:pt x="6330" y="2240"/>
                </a:lnTo>
                <a:lnTo>
                  <a:pt x="6324" y="2244"/>
                </a:lnTo>
                <a:lnTo>
                  <a:pt x="6322" y="2248"/>
                </a:lnTo>
                <a:lnTo>
                  <a:pt x="6318" y="2252"/>
                </a:lnTo>
                <a:lnTo>
                  <a:pt x="6318" y="2254"/>
                </a:lnTo>
                <a:lnTo>
                  <a:pt x="6318" y="2258"/>
                </a:lnTo>
                <a:lnTo>
                  <a:pt x="6320" y="2258"/>
                </a:lnTo>
                <a:lnTo>
                  <a:pt x="6322" y="2258"/>
                </a:lnTo>
                <a:lnTo>
                  <a:pt x="6324" y="2260"/>
                </a:lnTo>
                <a:lnTo>
                  <a:pt x="6324" y="2264"/>
                </a:lnTo>
                <a:lnTo>
                  <a:pt x="6324" y="2266"/>
                </a:lnTo>
                <a:lnTo>
                  <a:pt x="6326" y="2268"/>
                </a:lnTo>
                <a:lnTo>
                  <a:pt x="6328" y="2268"/>
                </a:lnTo>
                <a:lnTo>
                  <a:pt x="6330" y="2270"/>
                </a:lnTo>
                <a:lnTo>
                  <a:pt x="6330" y="2276"/>
                </a:lnTo>
                <a:lnTo>
                  <a:pt x="6330" y="2280"/>
                </a:lnTo>
                <a:lnTo>
                  <a:pt x="6332" y="2282"/>
                </a:lnTo>
                <a:lnTo>
                  <a:pt x="6334" y="2284"/>
                </a:lnTo>
                <a:lnTo>
                  <a:pt x="6338" y="2286"/>
                </a:lnTo>
                <a:lnTo>
                  <a:pt x="6340" y="2288"/>
                </a:lnTo>
                <a:lnTo>
                  <a:pt x="6338" y="2292"/>
                </a:lnTo>
                <a:lnTo>
                  <a:pt x="6336" y="2298"/>
                </a:lnTo>
                <a:lnTo>
                  <a:pt x="6332" y="2300"/>
                </a:lnTo>
                <a:lnTo>
                  <a:pt x="6328" y="2304"/>
                </a:lnTo>
                <a:lnTo>
                  <a:pt x="6324" y="2304"/>
                </a:lnTo>
                <a:lnTo>
                  <a:pt x="6318" y="2304"/>
                </a:lnTo>
                <a:lnTo>
                  <a:pt x="6312" y="2298"/>
                </a:lnTo>
                <a:lnTo>
                  <a:pt x="6308" y="2292"/>
                </a:lnTo>
                <a:lnTo>
                  <a:pt x="6308" y="2288"/>
                </a:lnTo>
                <a:lnTo>
                  <a:pt x="6308" y="2286"/>
                </a:lnTo>
                <a:lnTo>
                  <a:pt x="6312" y="2282"/>
                </a:lnTo>
                <a:lnTo>
                  <a:pt x="6314" y="2280"/>
                </a:lnTo>
                <a:lnTo>
                  <a:pt x="6318" y="2278"/>
                </a:lnTo>
                <a:lnTo>
                  <a:pt x="6316" y="2276"/>
                </a:lnTo>
                <a:lnTo>
                  <a:pt x="6312" y="2272"/>
                </a:lnTo>
                <a:lnTo>
                  <a:pt x="6310" y="2272"/>
                </a:lnTo>
                <a:lnTo>
                  <a:pt x="6310" y="2270"/>
                </a:lnTo>
                <a:lnTo>
                  <a:pt x="6312" y="2264"/>
                </a:lnTo>
                <a:lnTo>
                  <a:pt x="6314" y="2260"/>
                </a:lnTo>
                <a:lnTo>
                  <a:pt x="6314" y="2258"/>
                </a:lnTo>
                <a:lnTo>
                  <a:pt x="6312" y="2258"/>
                </a:lnTo>
                <a:lnTo>
                  <a:pt x="6302" y="2262"/>
                </a:lnTo>
                <a:lnTo>
                  <a:pt x="6298" y="2262"/>
                </a:lnTo>
                <a:lnTo>
                  <a:pt x="6296" y="2262"/>
                </a:lnTo>
                <a:lnTo>
                  <a:pt x="6294" y="2272"/>
                </a:lnTo>
                <a:lnTo>
                  <a:pt x="6292" y="2286"/>
                </a:lnTo>
                <a:lnTo>
                  <a:pt x="6288" y="2294"/>
                </a:lnTo>
                <a:lnTo>
                  <a:pt x="6286" y="2304"/>
                </a:lnTo>
                <a:lnTo>
                  <a:pt x="6278" y="2316"/>
                </a:lnTo>
                <a:lnTo>
                  <a:pt x="6272" y="2320"/>
                </a:lnTo>
                <a:lnTo>
                  <a:pt x="6270" y="2322"/>
                </a:lnTo>
                <a:lnTo>
                  <a:pt x="6270" y="2324"/>
                </a:lnTo>
                <a:lnTo>
                  <a:pt x="6270" y="2328"/>
                </a:lnTo>
                <a:lnTo>
                  <a:pt x="6270" y="2330"/>
                </a:lnTo>
                <a:lnTo>
                  <a:pt x="6262" y="2332"/>
                </a:lnTo>
                <a:lnTo>
                  <a:pt x="6256" y="2334"/>
                </a:lnTo>
                <a:lnTo>
                  <a:pt x="6256" y="2336"/>
                </a:lnTo>
                <a:lnTo>
                  <a:pt x="6256" y="2338"/>
                </a:lnTo>
                <a:lnTo>
                  <a:pt x="6262" y="2340"/>
                </a:lnTo>
                <a:lnTo>
                  <a:pt x="6272" y="2342"/>
                </a:lnTo>
                <a:lnTo>
                  <a:pt x="6276" y="2344"/>
                </a:lnTo>
                <a:lnTo>
                  <a:pt x="6268" y="2346"/>
                </a:lnTo>
                <a:lnTo>
                  <a:pt x="6254" y="2344"/>
                </a:lnTo>
                <a:lnTo>
                  <a:pt x="6250" y="2344"/>
                </a:lnTo>
                <a:lnTo>
                  <a:pt x="6246" y="2346"/>
                </a:lnTo>
                <a:lnTo>
                  <a:pt x="6246" y="2348"/>
                </a:lnTo>
                <a:lnTo>
                  <a:pt x="6252" y="2352"/>
                </a:lnTo>
                <a:lnTo>
                  <a:pt x="6260" y="2354"/>
                </a:lnTo>
                <a:lnTo>
                  <a:pt x="6264" y="2354"/>
                </a:lnTo>
                <a:lnTo>
                  <a:pt x="6270" y="2352"/>
                </a:lnTo>
                <a:lnTo>
                  <a:pt x="6272" y="2354"/>
                </a:lnTo>
                <a:lnTo>
                  <a:pt x="6274" y="2356"/>
                </a:lnTo>
                <a:lnTo>
                  <a:pt x="6272" y="2356"/>
                </a:lnTo>
                <a:lnTo>
                  <a:pt x="6264" y="2358"/>
                </a:lnTo>
                <a:lnTo>
                  <a:pt x="6260" y="2360"/>
                </a:lnTo>
                <a:lnTo>
                  <a:pt x="6256" y="2358"/>
                </a:lnTo>
                <a:lnTo>
                  <a:pt x="6252" y="2356"/>
                </a:lnTo>
                <a:lnTo>
                  <a:pt x="6248" y="2356"/>
                </a:lnTo>
                <a:lnTo>
                  <a:pt x="6242" y="2356"/>
                </a:lnTo>
                <a:lnTo>
                  <a:pt x="6234" y="2360"/>
                </a:lnTo>
                <a:lnTo>
                  <a:pt x="6226" y="2366"/>
                </a:lnTo>
                <a:lnTo>
                  <a:pt x="6216" y="2372"/>
                </a:lnTo>
                <a:lnTo>
                  <a:pt x="6208" y="2374"/>
                </a:lnTo>
                <a:lnTo>
                  <a:pt x="6190" y="2378"/>
                </a:lnTo>
                <a:lnTo>
                  <a:pt x="6176" y="2382"/>
                </a:lnTo>
                <a:lnTo>
                  <a:pt x="6172" y="2384"/>
                </a:lnTo>
                <a:lnTo>
                  <a:pt x="6170" y="2388"/>
                </a:lnTo>
                <a:lnTo>
                  <a:pt x="6170" y="2390"/>
                </a:lnTo>
                <a:lnTo>
                  <a:pt x="6170" y="2396"/>
                </a:lnTo>
                <a:lnTo>
                  <a:pt x="6170" y="2402"/>
                </a:lnTo>
                <a:lnTo>
                  <a:pt x="6170" y="2408"/>
                </a:lnTo>
                <a:lnTo>
                  <a:pt x="6170" y="2410"/>
                </a:lnTo>
                <a:lnTo>
                  <a:pt x="6170" y="2414"/>
                </a:lnTo>
                <a:lnTo>
                  <a:pt x="6170" y="2416"/>
                </a:lnTo>
                <a:lnTo>
                  <a:pt x="6170" y="2418"/>
                </a:lnTo>
                <a:lnTo>
                  <a:pt x="6168" y="2420"/>
                </a:lnTo>
                <a:lnTo>
                  <a:pt x="6170" y="2424"/>
                </a:lnTo>
                <a:lnTo>
                  <a:pt x="6172" y="2426"/>
                </a:lnTo>
                <a:lnTo>
                  <a:pt x="6170" y="2428"/>
                </a:lnTo>
                <a:lnTo>
                  <a:pt x="6168" y="2428"/>
                </a:lnTo>
                <a:lnTo>
                  <a:pt x="6164" y="2432"/>
                </a:lnTo>
                <a:lnTo>
                  <a:pt x="6162" y="2436"/>
                </a:lnTo>
                <a:lnTo>
                  <a:pt x="6156" y="2438"/>
                </a:lnTo>
                <a:lnTo>
                  <a:pt x="6128" y="2448"/>
                </a:lnTo>
                <a:lnTo>
                  <a:pt x="6120" y="2454"/>
                </a:lnTo>
                <a:lnTo>
                  <a:pt x="6114" y="2458"/>
                </a:lnTo>
                <a:lnTo>
                  <a:pt x="6110" y="2460"/>
                </a:lnTo>
                <a:lnTo>
                  <a:pt x="6110" y="2464"/>
                </a:lnTo>
                <a:lnTo>
                  <a:pt x="6110" y="2466"/>
                </a:lnTo>
                <a:lnTo>
                  <a:pt x="6112" y="2468"/>
                </a:lnTo>
                <a:lnTo>
                  <a:pt x="6118" y="2470"/>
                </a:lnTo>
                <a:lnTo>
                  <a:pt x="6120" y="2472"/>
                </a:lnTo>
                <a:lnTo>
                  <a:pt x="6116" y="2474"/>
                </a:lnTo>
                <a:lnTo>
                  <a:pt x="6104" y="2480"/>
                </a:lnTo>
                <a:lnTo>
                  <a:pt x="6100" y="2480"/>
                </a:lnTo>
                <a:lnTo>
                  <a:pt x="6096" y="2480"/>
                </a:lnTo>
                <a:lnTo>
                  <a:pt x="6088" y="2478"/>
                </a:lnTo>
                <a:lnTo>
                  <a:pt x="6076" y="2476"/>
                </a:lnTo>
                <a:lnTo>
                  <a:pt x="6068" y="2476"/>
                </a:lnTo>
                <a:lnTo>
                  <a:pt x="6060" y="2478"/>
                </a:lnTo>
                <a:lnTo>
                  <a:pt x="6058" y="2476"/>
                </a:lnTo>
                <a:lnTo>
                  <a:pt x="6058" y="2474"/>
                </a:lnTo>
                <a:lnTo>
                  <a:pt x="6056" y="2466"/>
                </a:lnTo>
                <a:lnTo>
                  <a:pt x="6054" y="2458"/>
                </a:lnTo>
                <a:lnTo>
                  <a:pt x="6052" y="2456"/>
                </a:lnTo>
                <a:lnTo>
                  <a:pt x="6048" y="2456"/>
                </a:lnTo>
                <a:lnTo>
                  <a:pt x="6040" y="2458"/>
                </a:lnTo>
                <a:lnTo>
                  <a:pt x="6034" y="2456"/>
                </a:lnTo>
                <a:lnTo>
                  <a:pt x="6030" y="2456"/>
                </a:lnTo>
                <a:lnTo>
                  <a:pt x="6030" y="2460"/>
                </a:lnTo>
                <a:lnTo>
                  <a:pt x="6032" y="2464"/>
                </a:lnTo>
                <a:lnTo>
                  <a:pt x="6032" y="2470"/>
                </a:lnTo>
                <a:lnTo>
                  <a:pt x="6032" y="2474"/>
                </a:lnTo>
                <a:lnTo>
                  <a:pt x="6036" y="2476"/>
                </a:lnTo>
                <a:lnTo>
                  <a:pt x="6040" y="2480"/>
                </a:lnTo>
                <a:lnTo>
                  <a:pt x="6042" y="2488"/>
                </a:lnTo>
                <a:lnTo>
                  <a:pt x="6044" y="2498"/>
                </a:lnTo>
                <a:lnTo>
                  <a:pt x="6044" y="2506"/>
                </a:lnTo>
                <a:lnTo>
                  <a:pt x="6044" y="2510"/>
                </a:lnTo>
                <a:lnTo>
                  <a:pt x="6044" y="2512"/>
                </a:lnTo>
                <a:lnTo>
                  <a:pt x="6046" y="2516"/>
                </a:lnTo>
                <a:lnTo>
                  <a:pt x="6048" y="2520"/>
                </a:lnTo>
                <a:lnTo>
                  <a:pt x="6042" y="2522"/>
                </a:lnTo>
                <a:lnTo>
                  <a:pt x="6036" y="2522"/>
                </a:lnTo>
                <a:lnTo>
                  <a:pt x="6034" y="2518"/>
                </a:lnTo>
                <a:lnTo>
                  <a:pt x="6032" y="2516"/>
                </a:lnTo>
                <a:lnTo>
                  <a:pt x="6030" y="2514"/>
                </a:lnTo>
                <a:lnTo>
                  <a:pt x="6028" y="2516"/>
                </a:lnTo>
                <a:lnTo>
                  <a:pt x="6026" y="2518"/>
                </a:lnTo>
                <a:lnTo>
                  <a:pt x="6022" y="2520"/>
                </a:lnTo>
                <a:lnTo>
                  <a:pt x="6018" y="2520"/>
                </a:lnTo>
                <a:lnTo>
                  <a:pt x="6016" y="2518"/>
                </a:lnTo>
                <a:lnTo>
                  <a:pt x="6014" y="2516"/>
                </a:lnTo>
                <a:lnTo>
                  <a:pt x="6010" y="2518"/>
                </a:lnTo>
                <a:lnTo>
                  <a:pt x="6002" y="2524"/>
                </a:lnTo>
                <a:lnTo>
                  <a:pt x="5998" y="2526"/>
                </a:lnTo>
                <a:lnTo>
                  <a:pt x="5994" y="2522"/>
                </a:lnTo>
                <a:lnTo>
                  <a:pt x="5988" y="2508"/>
                </a:lnTo>
                <a:lnTo>
                  <a:pt x="5982" y="2504"/>
                </a:lnTo>
                <a:lnTo>
                  <a:pt x="5980" y="2504"/>
                </a:lnTo>
                <a:lnTo>
                  <a:pt x="5976" y="2504"/>
                </a:lnTo>
                <a:lnTo>
                  <a:pt x="5970" y="2508"/>
                </a:lnTo>
                <a:lnTo>
                  <a:pt x="5966" y="2508"/>
                </a:lnTo>
                <a:lnTo>
                  <a:pt x="5964" y="2508"/>
                </a:lnTo>
                <a:lnTo>
                  <a:pt x="5964" y="2512"/>
                </a:lnTo>
                <a:lnTo>
                  <a:pt x="5962" y="2514"/>
                </a:lnTo>
                <a:lnTo>
                  <a:pt x="5960" y="2516"/>
                </a:lnTo>
                <a:lnTo>
                  <a:pt x="5956" y="2518"/>
                </a:lnTo>
                <a:lnTo>
                  <a:pt x="5950" y="2516"/>
                </a:lnTo>
                <a:lnTo>
                  <a:pt x="5946" y="2514"/>
                </a:lnTo>
                <a:lnTo>
                  <a:pt x="5944" y="2514"/>
                </a:lnTo>
                <a:lnTo>
                  <a:pt x="5942" y="2516"/>
                </a:lnTo>
                <a:lnTo>
                  <a:pt x="5934" y="2518"/>
                </a:lnTo>
                <a:lnTo>
                  <a:pt x="5924" y="2520"/>
                </a:lnTo>
                <a:lnTo>
                  <a:pt x="5918" y="2524"/>
                </a:lnTo>
                <a:lnTo>
                  <a:pt x="5914" y="2528"/>
                </a:lnTo>
                <a:lnTo>
                  <a:pt x="5914" y="2534"/>
                </a:lnTo>
                <a:lnTo>
                  <a:pt x="5916" y="2536"/>
                </a:lnTo>
                <a:lnTo>
                  <a:pt x="5920" y="2536"/>
                </a:lnTo>
                <a:lnTo>
                  <a:pt x="5924" y="2534"/>
                </a:lnTo>
                <a:lnTo>
                  <a:pt x="5928" y="2536"/>
                </a:lnTo>
                <a:lnTo>
                  <a:pt x="5930" y="2538"/>
                </a:lnTo>
                <a:lnTo>
                  <a:pt x="5926" y="2538"/>
                </a:lnTo>
                <a:lnTo>
                  <a:pt x="5922" y="2540"/>
                </a:lnTo>
                <a:lnTo>
                  <a:pt x="5922" y="2542"/>
                </a:lnTo>
                <a:lnTo>
                  <a:pt x="5924" y="2544"/>
                </a:lnTo>
                <a:lnTo>
                  <a:pt x="5926" y="2544"/>
                </a:lnTo>
                <a:lnTo>
                  <a:pt x="5930" y="2544"/>
                </a:lnTo>
                <a:lnTo>
                  <a:pt x="5934" y="2546"/>
                </a:lnTo>
                <a:lnTo>
                  <a:pt x="5934" y="2548"/>
                </a:lnTo>
                <a:lnTo>
                  <a:pt x="5932" y="2550"/>
                </a:lnTo>
                <a:lnTo>
                  <a:pt x="5924" y="2550"/>
                </a:lnTo>
                <a:lnTo>
                  <a:pt x="5918" y="2552"/>
                </a:lnTo>
                <a:lnTo>
                  <a:pt x="5918" y="2554"/>
                </a:lnTo>
                <a:lnTo>
                  <a:pt x="5920" y="2556"/>
                </a:lnTo>
                <a:lnTo>
                  <a:pt x="5928" y="2562"/>
                </a:lnTo>
                <a:lnTo>
                  <a:pt x="5930" y="2566"/>
                </a:lnTo>
                <a:lnTo>
                  <a:pt x="5932" y="2568"/>
                </a:lnTo>
                <a:lnTo>
                  <a:pt x="5938" y="2566"/>
                </a:lnTo>
                <a:lnTo>
                  <a:pt x="5942" y="2566"/>
                </a:lnTo>
                <a:lnTo>
                  <a:pt x="5950" y="2566"/>
                </a:lnTo>
                <a:lnTo>
                  <a:pt x="5964" y="2572"/>
                </a:lnTo>
                <a:lnTo>
                  <a:pt x="5972" y="2574"/>
                </a:lnTo>
                <a:lnTo>
                  <a:pt x="5976" y="2578"/>
                </a:lnTo>
                <a:lnTo>
                  <a:pt x="5980" y="2580"/>
                </a:lnTo>
                <a:lnTo>
                  <a:pt x="5986" y="2580"/>
                </a:lnTo>
                <a:lnTo>
                  <a:pt x="5990" y="2580"/>
                </a:lnTo>
                <a:lnTo>
                  <a:pt x="5990" y="2582"/>
                </a:lnTo>
                <a:lnTo>
                  <a:pt x="5992" y="2584"/>
                </a:lnTo>
                <a:lnTo>
                  <a:pt x="5998" y="2586"/>
                </a:lnTo>
                <a:lnTo>
                  <a:pt x="6004" y="2584"/>
                </a:lnTo>
                <a:lnTo>
                  <a:pt x="6006" y="2586"/>
                </a:lnTo>
                <a:lnTo>
                  <a:pt x="6008" y="2588"/>
                </a:lnTo>
                <a:lnTo>
                  <a:pt x="6008" y="2590"/>
                </a:lnTo>
                <a:lnTo>
                  <a:pt x="6004" y="2594"/>
                </a:lnTo>
                <a:lnTo>
                  <a:pt x="6004" y="2596"/>
                </a:lnTo>
                <a:lnTo>
                  <a:pt x="6006" y="2598"/>
                </a:lnTo>
                <a:lnTo>
                  <a:pt x="6014" y="2600"/>
                </a:lnTo>
                <a:lnTo>
                  <a:pt x="6020" y="2600"/>
                </a:lnTo>
                <a:lnTo>
                  <a:pt x="6018" y="2602"/>
                </a:lnTo>
                <a:lnTo>
                  <a:pt x="6018" y="2606"/>
                </a:lnTo>
                <a:lnTo>
                  <a:pt x="6018" y="2608"/>
                </a:lnTo>
                <a:lnTo>
                  <a:pt x="6020" y="2608"/>
                </a:lnTo>
                <a:lnTo>
                  <a:pt x="6024" y="2610"/>
                </a:lnTo>
                <a:lnTo>
                  <a:pt x="6026" y="2612"/>
                </a:lnTo>
                <a:lnTo>
                  <a:pt x="6026" y="2614"/>
                </a:lnTo>
                <a:lnTo>
                  <a:pt x="6024" y="2618"/>
                </a:lnTo>
                <a:lnTo>
                  <a:pt x="6022" y="2620"/>
                </a:lnTo>
                <a:lnTo>
                  <a:pt x="6020" y="2624"/>
                </a:lnTo>
                <a:lnTo>
                  <a:pt x="6024" y="2632"/>
                </a:lnTo>
                <a:lnTo>
                  <a:pt x="6032" y="2642"/>
                </a:lnTo>
                <a:lnTo>
                  <a:pt x="6044" y="2650"/>
                </a:lnTo>
                <a:lnTo>
                  <a:pt x="6052" y="2654"/>
                </a:lnTo>
                <a:lnTo>
                  <a:pt x="6058" y="2656"/>
                </a:lnTo>
                <a:lnTo>
                  <a:pt x="6060" y="2656"/>
                </a:lnTo>
                <a:lnTo>
                  <a:pt x="6060" y="2658"/>
                </a:lnTo>
                <a:lnTo>
                  <a:pt x="6058" y="2662"/>
                </a:lnTo>
                <a:lnTo>
                  <a:pt x="6060" y="2664"/>
                </a:lnTo>
                <a:lnTo>
                  <a:pt x="6062" y="2668"/>
                </a:lnTo>
                <a:lnTo>
                  <a:pt x="6062" y="2678"/>
                </a:lnTo>
                <a:lnTo>
                  <a:pt x="6060" y="2682"/>
                </a:lnTo>
                <a:lnTo>
                  <a:pt x="6058" y="2684"/>
                </a:lnTo>
                <a:lnTo>
                  <a:pt x="6054" y="2686"/>
                </a:lnTo>
                <a:lnTo>
                  <a:pt x="6054" y="2688"/>
                </a:lnTo>
                <a:lnTo>
                  <a:pt x="6062" y="2692"/>
                </a:lnTo>
                <a:lnTo>
                  <a:pt x="6072" y="2700"/>
                </a:lnTo>
                <a:lnTo>
                  <a:pt x="6078" y="2706"/>
                </a:lnTo>
                <a:lnTo>
                  <a:pt x="6078" y="2712"/>
                </a:lnTo>
                <a:lnTo>
                  <a:pt x="6080" y="2720"/>
                </a:lnTo>
                <a:lnTo>
                  <a:pt x="6078" y="2722"/>
                </a:lnTo>
                <a:lnTo>
                  <a:pt x="6076" y="2716"/>
                </a:lnTo>
                <a:lnTo>
                  <a:pt x="6072" y="2706"/>
                </a:lnTo>
                <a:lnTo>
                  <a:pt x="6068" y="2702"/>
                </a:lnTo>
                <a:lnTo>
                  <a:pt x="6064" y="2700"/>
                </a:lnTo>
                <a:lnTo>
                  <a:pt x="6062" y="2708"/>
                </a:lnTo>
                <a:lnTo>
                  <a:pt x="6058" y="2728"/>
                </a:lnTo>
                <a:lnTo>
                  <a:pt x="6056" y="2744"/>
                </a:lnTo>
                <a:lnTo>
                  <a:pt x="6058" y="2744"/>
                </a:lnTo>
                <a:lnTo>
                  <a:pt x="6060" y="2742"/>
                </a:lnTo>
                <a:lnTo>
                  <a:pt x="6062" y="2744"/>
                </a:lnTo>
                <a:lnTo>
                  <a:pt x="6062" y="2746"/>
                </a:lnTo>
                <a:lnTo>
                  <a:pt x="6060" y="2748"/>
                </a:lnTo>
                <a:lnTo>
                  <a:pt x="6058" y="2750"/>
                </a:lnTo>
                <a:lnTo>
                  <a:pt x="6056" y="2752"/>
                </a:lnTo>
                <a:lnTo>
                  <a:pt x="6054" y="2778"/>
                </a:lnTo>
                <a:lnTo>
                  <a:pt x="6050" y="2798"/>
                </a:lnTo>
                <a:lnTo>
                  <a:pt x="6046" y="2810"/>
                </a:lnTo>
                <a:lnTo>
                  <a:pt x="6042" y="2816"/>
                </a:lnTo>
                <a:lnTo>
                  <a:pt x="6036" y="2820"/>
                </a:lnTo>
                <a:lnTo>
                  <a:pt x="6026" y="2822"/>
                </a:lnTo>
                <a:lnTo>
                  <a:pt x="6020" y="2824"/>
                </a:lnTo>
                <a:lnTo>
                  <a:pt x="6010" y="2820"/>
                </a:lnTo>
                <a:lnTo>
                  <a:pt x="5998" y="2818"/>
                </a:lnTo>
                <a:lnTo>
                  <a:pt x="5992" y="2818"/>
                </a:lnTo>
                <a:lnTo>
                  <a:pt x="5984" y="2818"/>
                </a:lnTo>
                <a:lnTo>
                  <a:pt x="5972" y="2816"/>
                </a:lnTo>
                <a:lnTo>
                  <a:pt x="5962" y="2814"/>
                </a:lnTo>
                <a:lnTo>
                  <a:pt x="5954" y="2814"/>
                </a:lnTo>
                <a:lnTo>
                  <a:pt x="5936" y="2816"/>
                </a:lnTo>
                <a:lnTo>
                  <a:pt x="5916" y="2816"/>
                </a:lnTo>
                <a:lnTo>
                  <a:pt x="5904" y="2814"/>
                </a:lnTo>
                <a:lnTo>
                  <a:pt x="5890" y="2810"/>
                </a:lnTo>
                <a:lnTo>
                  <a:pt x="5876" y="2808"/>
                </a:lnTo>
                <a:lnTo>
                  <a:pt x="5868" y="2808"/>
                </a:lnTo>
                <a:lnTo>
                  <a:pt x="5856" y="2810"/>
                </a:lnTo>
                <a:lnTo>
                  <a:pt x="5838" y="2810"/>
                </a:lnTo>
                <a:lnTo>
                  <a:pt x="5828" y="2810"/>
                </a:lnTo>
                <a:lnTo>
                  <a:pt x="5818" y="2808"/>
                </a:lnTo>
                <a:lnTo>
                  <a:pt x="5806" y="2802"/>
                </a:lnTo>
                <a:lnTo>
                  <a:pt x="5794" y="2800"/>
                </a:lnTo>
                <a:lnTo>
                  <a:pt x="5788" y="2800"/>
                </a:lnTo>
                <a:lnTo>
                  <a:pt x="5782" y="2802"/>
                </a:lnTo>
                <a:lnTo>
                  <a:pt x="5776" y="2806"/>
                </a:lnTo>
                <a:lnTo>
                  <a:pt x="5774" y="2810"/>
                </a:lnTo>
                <a:lnTo>
                  <a:pt x="5772" y="2816"/>
                </a:lnTo>
                <a:lnTo>
                  <a:pt x="5770" y="2822"/>
                </a:lnTo>
                <a:lnTo>
                  <a:pt x="5768" y="2822"/>
                </a:lnTo>
                <a:lnTo>
                  <a:pt x="5762" y="2822"/>
                </a:lnTo>
                <a:lnTo>
                  <a:pt x="5756" y="2824"/>
                </a:lnTo>
                <a:lnTo>
                  <a:pt x="5750" y="2826"/>
                </a:lnTo>
                <a:lnTo>
                  <a:pt x="5740" y="2834"/>
                </a:lnTo>
                <a:lnTo>
                  <a:pt x="5736" y="2838"/>
                </a:lnTo>
                <a:lnTo>
                  <a:pt x="5734" y="2842"/>
                </a:lnTo>
                <a:lnTo>
                  <a:pt x="5732" y="2844"/>
                </a:lnTo>
                <a:lnTo>
                  <a:pt x="5734" y="2848"/>
                </a:lnTo>
                <a:lnTo>
                  <a:pt x="5740" y="2852"/>
                </a:lnTo>
                <a:lnTo>
                  <a:pt x="5740" y="2856"/>
                </a:lnTo>
                <a:lnTo>
                  <a:pt x="5742" y="2862"/>
                </a:lnTo>
                <a:lnTo>
                  <a:pt x="5746" y="2870"/>
                </a:lnTo>
                <a:lnTo>
                  <a:pt x="5748" y="2878"/>
                </a:lnTo>
                <a:lnTo>
                  <a:pt x="5750" y="2886"/>
                </a:lnTo>
                <a:lnTo>
                  <a:pt x="5750" y="2896"/>
                </a:lnTo>
                <a:lnTo>
                  <a:pt x="5752" y="2904"/>
                </a:lnTo>
                <a:lnTo>
                  <a:pt x="5750" y="2910"/>
                </a:lnTo>
                <a:lnTo>
                  <a:pt x="5750" y="2914"/>
                </a:lnTo>
                <a:lnTo>
                  <a:pt x="5752" y="2916"/>
                </a:lnTo>
                <a:lnTo>
                  <a:pt x="5752" y="2920"/>
                </a:lnTo>
                <a:lnTo>
                  <a:pt x="5750" y="2924"/>
                </a:lnTo>
                <a:lnTo>
                  <a:pt x="5752" y="2930"/>
                </a:lnTo>
                <a:lnTo>
                  <a:pt x="5758" y="2944"/>
                </a:lnTo>
                <a:lnTo>
                  <a:pt x="5760" y="2950"/>
                </a:lnTo>
                <a:lnTo>
                  <a:pt x="5758" y="2956"/>
                </a:lnTo>
                <a:lnTo>
                  <a:pt x="5756" y="2972"/>
                </a:lnTo>
                <a:lnTo>
                  <a:pt x="5750" y="2986"/>
                </a:lnTo>
                <a:lnTo>
                  <a:pt x="5750" y="2996"/>
                </a:lnTo>
                <a:lnTo>
                  <a:pt x="5750" y="3000"/>
                </a:lnTo>
                <a:lnTo>
                  <a:pt x="5748" y="3004"/>
                </a:lnTo>
                <a:lnTo>
                  <a:pt x="5746" y="3012"/>
                </a:lnTo>
                <a:lnTo>
                  <a:pt x="5740" y="3026"/>
                </a:lnTo>
                <a:lnTo>
                  <a:pt x="5738" y="3032"/>
                </a:lnTo>
                <a:lnTo>
                  <a:pt x="5734" y="3038"/>
                </a:lnTo>
                <a:lnTo>
                  <a:pt x="5730" y="3042"/>
                </a:lnTo>
                <a:lnTo>
                  <a:pt x="5728" y="3042"/>
                </a:lnTo>
                <a:lnTo>
                  <a:pt x="5728" y="3048"/>
                </a:lnTo>
                <a:lnTo>
                  <a:pt x="5728" y="3052"/>
                </a:lnTo>
                <a:lnTo>
                  <a:pt x="5728" y="3056"/>
                </a:lnTo>
                <a:lnTo>
                  <a:pt x="5724" y="3068"/>
                </a:lnTo>
                <a:lnTo>
                  <a:pt x="5722" y="3074"/>
                </a:lnTo>
                <a:lnTo>
                  <a:pt x="5722" y="3078"/>
                </a:lnTo>
                <a:lnTo>
                  <a:pt x="5724" y="3080"/>
                </a:lnTo>
                <a:lnTo>
                  <a:pt x="5728" y="3080"/>
                </a:lnTo>
                <a:lnTo>
                  <a:pt x="5736" y="3080"/>
                </a:lnTo>
                <a:lnTo>
                  <a:pt x="5736" y="3082"/>
                </a:lnTo>
                <a:lnTo>
                  <a:pt x="5734" y="3084"/>
                </a:lnTo>
                <a:lnTo>
                  <a:pt x="5734" y="3086"/>
                </a:lnTo>
                <a:lnTo>
                  <a:pt x="5734" y="3090"/>
                </a:lnTo>
                <a:lnTo>
                  <a:pt x="5734" y="3094"/>
                </a:lnTo>
                <a:lnTo>
                  <a:pt x="5734" y="3096"/>
                </a:lnTo>
                <a:lnTo>
                  <a:pt x="5738" y="3096"/>
                </a:lnTo>
                <a:lnTo>
                  <a:pt x="5742" y="3094"/>
                </a:lnTo>
                <a:lnTo>
                  <a:pt x="5748" y="3094"/>
                </a:lnTo>
                <a:lnTo>
                  <a:pt x="5750" y="3096"/>
                </a:lnTo>
                <a:lnTo>
                  <a:pt x="5752" y="3100"/>
                </a:lnTo>
                <a:lnTo>
                  <a:pt x="5752" y="3104"/>
                </a:lnTo>
                <a:lnTo>
                  <a:pt x="5750" y="3110"/>
                </a:lnTo>
                <a:lnTo>
                  <a:pt x="5748" y="3120"/>
                </a:lnTo>
                <a:lnTo>
                  <a:pt x="5750" y="3126"/>
                </a:lnTo>
                <a:lnTo>
                  <a:pt x="5750" y="3138"/>
                </a:lnTo>
                <a:lnTo>
                  <a:pt x="5748" y="3160"/>
                </a:lnTo>
                <a:lnTo>
                  <a:pt x="5744" y="3172"/>
                </a:lnTo>
                <a:lnTo>
                  <a:pt x="5746" y="3174"/>
                </a:lnTo>
                <a:lnTo>
                  <a:pt x="5748" y="3172"/>
                </a:lnTo>
                <a:lnTo>
                  <a:pt x="5752" y="3170"/>
                </a:lnTo>
                <a:lnTo>
                  <a:pt x="5756" y="3168"/>
                </a:lnTo>
                <a:lnTo>
                  <a:pt x="5764" y="3168"/>
                </a:lnTo>
                <a:lnTo>
                  <a:pt x="5778" y="3172"/>
                </a:lnTo>
                <a:lnTo>
                  <a:pt x="5788" y="3174"/>
                </a:lnTo>
                <a:lnTo>
                  <a:pt x="5794" y="3172"/>
                </a:lnTo>
                <a:lnTo>
                  <a:pt x="5798" y="3168"/>
                </a:lnTo>
                <a:lnTo>
                  <a:pt x="5808" y="3162"/>
                </a:lnTo>
                <a:lnTo>
                  <a:pt x="5814" y="3162"/>
                </a:lnTo>
                <a:lnTo>
                  <a:pt x="5820" y="3162"/>
                </a:lnTo>
                <a:lnTo>
                  <a:pt x="5828" y="3164"/>
                </a:lnTo>
                <a:lnTo>
                  <a:pt x="5834" y="3166"/>
                </a:lnTo>
                <a:lnTo>
                  <a:pt x="5842" y="3176"/>
                </a:lnTo>
                <a:lnTo>
                  <a:pt x="5846" y="3180"/>
                </a:lnTo>
                <a:lnTo>
                  <a:pt x="5846" y="3184"/>
                </a:lnTo>
                <a:lnTo>
                  <a:pt x="5848" y="3192"/>
                </a:lnTo>
                <a:lnTo>
                  <a:pt x="5852" y="3200"/>
                </a:lnTo>
                <a:lnTo>
                  <a:pt x="5858" y="3210"/>
                </a:lnTo>
                <a:lnTo>
                  <a:pt x="5866" y="3218"/>
                </a:lnTo>
                <a:lnTo>
                  <a:pt x="5874" y="3226"/>
                </a:lnTo>
                <a:lnTo>
                  <a:pt x="5880" y="3228"/>
                </a:lnTo>
                <a:lnTo>
                  <a:pt x="5882" y="3228"/>
                </a:lnTo>
                <a:lnTo>
                  <a:pt x="5886" y="3224"/>
                </a:lnTo>
                <a:lnTo>
                  <a:pt x="5890" y="3220"/>
                </a:lnTo>
                <a:lnTo>
                  <a:pt x="5892" y="3216"/>
                </a:lnTo>
                <a:lnTo>
                  <a:pt x="5896" y="3210"/>
                </a:lnTo>
                <a:lnTo>
                  <a:pt x="5900" y="3206"/>
                </a:lnTo>
                <a:lnTo>
                  <a:pt x="5902" y="3204"/>
                </a:lnTo>
                <a:lnTo>
                  <a:pt x="5912" y="3202"/>
                </a:lnTo>
                <a:lnTo>
                  <a:pt x="5920" y="3200"/>
                </a:lnTo>
                <a:lnTo>
                  <a:pt x="5924" y="3198"/>
                </a:lnTo>
                <a:lnTo>
                  <a:pt x="5924" y="3196"/>
                </a:lnTo>
                <a:lnTo>
                  <a:pt x="5930" y="3190"/>
                </a:lnTo>
                <a:lnTo>
                  <a:pt x="5938" y="3186"/>
                </a:lnTo>
                <a:lnTo>
                  <a:pt x="5948" y="3184"/>
                </a:lnTo>
                <a:lnTo>
                  <a:pt x="5954" y="3186"/>
                </a:lnTo>
                <a:lnTo>
                  <a:pt x="5960" y="3188"/>
                </a:lnTo>
                <a:lnTo>
                  <a:pt x="5968" y="3190"/>
                </a:lnTo>
                <a:lnTo>
                  <a:pt x="5976" y="3190"/>
                </a:lnTo>
                <a:lnTo>
                  <a:pt x="5994" y="3188"/>
                </a:lnTo>
                <a:lnTo>
                  <a:pt x="6008" y="3184"/>
                </a:lnTo>
                <a:lnTo>
                  <a:pt x="6012" y="3184"/>
                </a:lnTo>
                <a:lnTo>
                  <a:pt x="6016" y="3186"/>
                </a:lnTo>
                <a:lnTo>
                  <a:pt x="6020" y="3186"/>
                </a:lnTo>
                <a:lnTo>
                  <a:pt x="6024" y="3184"/>
                </a:lnTo>
                <a:lnTo>
                  <a:pt x="6030" y="3170"/>
                </a:lnTo>
                <a:lnTo>
                  <a:pt x="6036" y="3162"/>
                </a:lnTo>
                <a:lnTo>
                  <a:pt x="6042" y="3154"/>
                </a:lnTo>
                <a:lnTo>
                  <a:pt x="6048" y="3148"/>
                </a:lnTo>
                <a:lnTo>
                  <a:pt x="6060" y="3144"/>
                </a:lnTo>
                <a:lnTo>
                  <a:pt x="6074" y="3144"/>
                </a:lnTo>
                <a:lnTo>
                  <a:pt x="6076" y="3140"/>
                </a:lnTo>
                <a:lnTo>
                  <a:pt x="6076" y="3136"/>
                </a:lnTo>
                <a:lnTo>
                  <a:pt x="6076" y="3124"/>
                </a:lnTo>
                <a:lnTo>
                  <a:pt x="6080" y="3114"/>
                </a:lnTo>
                <a:lnTo>
                  <a:pt x="6086" y="3106"/>
                </a:lnTo>
                <a:lnTo>
                  <a:pt x="6094" y="3098"/>
                </a:lnTo>
                <a:lnTo>
                  <a:pt x="6108" y="3086"/>
                </a:lnTo>
                <a:lnTo>
                  <a:pt x="6114" y="3082"/>
                </a:lnTo>
                <a:lnTo>
                  <a:pt x="6114" y="3078"/>
                </a:lnTo>
                <a:lnTo>
                  <a:pt x="6112" y="3074"/>
                </a:lnTo>
                <a:lnTo>
                  <a:pt x="6106" y="3070"/>
                </a:lnTo>
                <a:lnTo>
                  <a:pt x="6100" y="3064"/>
                </a:lnTo>
                <a:lnTo>
                  <a:pt x="6098" y="3058"/>
                </a:lnTo>
                <a:lnTo>
                  <a:pt x="6094" y="3050"/>
                </a:lnTo>
                <a:lnTo>
                  <a:pt x="6094" y="3042"/>
                </a:lnTo>
                <a:lnTo>
                  <a:pt x="6096" y="3032"/>
                </a:lnTo>
                <a:lnTo>
                  <a:pt x="6102" y="3020"/>
                </a:lnTo>
                <a:lnTo>
                  <a:pt x="6108" y="3008"/>
                </a:lnTo>
                <a:lnTo>
                  <a:pt x="6124" y="2988"/>
                </a:lnTo>
                <a:lnTo>
                  <a:pt x="6130" y="2982"/>
                </a:lnTo>
                <a:lnTo>
                  <a:pt x="6134" y="2978"/>
                </a:lnTo>
                <a:lnTo>
                  <a:pt x="6144" y="2972"/>
                </a:lnTo>
                <a:lnTo>
                  <a:pt x="6144" y="2970"/>
                </a:lnTo>
                <a:lnTo>
                  <a:pt x="6140" y="2966"/>
                </a:lnTo>
                <a:lnTo>
                  <a:pt x="6138" y="2964"/>
                </a:lnTo>
                <a:lnTo>
                  <a:pt x="6138" y="2960"/>
                </a:lnTo>
                <a:lnTo>
                  <a:pt x="6142" y="2956"/>
                </a:lnTo>
                <a:lnTo>
                  <a:pt x="6150" y="2952"/>
                </a:lnTo>
                <a:lnTo>
                  <a:pt x="6168" y="2946"/>
                </a:lnTo>
                <a:lnTo>
                  <a:pt x="6186" y="2940"/>
                </a:lnTo>
                <a:lnTo>
                  <a:pt x="6192" y="2938"/>
                </a:lnTo>
                <a:lnTo>
                  <a:pt x="6196" y="2934"/>
                </a:lnTo>
                <a:lnTo>
                  <a:pt x="6198" y="2930"/>
                </a:lnTo>
                <a:lnTo>
                  <a:pt x="6204" y="2926"/>
                </a:lnTo>
                <a:lnTo>
                  <a:pt x="6220" y="2918"/>
                </a:lnTo>
                <a:lnTo>
                  <a:pt x="6228" y="2912"/>
                </a:lnTo>
                <a:lnTo>
                  <a:pt x="6234" y="2908"/>
                </a:lnTo>
                <a:lnTo>
                  <a:pt x="6238" y="2900"/>
                </a:lnTo>
                <a:lnTo>
                  <a:pt x="6236" y="2896"/>
                </a:lnTo>
                <a:lnTo>
                  <a:pt x="6236" y="2892"/>
                </a:lnTo>
                <a:lnTo>
                  <a:pt x="6234" y="2890"/>
                </a:lnTo>
                <a:lnTo>
                  <a:pt x="6236" y="2888"/>
                </a:lnTo>
                <a:lnTo>
                  <a:pt x="6240" y="2884"/>
                </a:lnTo>
                <a:lnTo>
                  <a:pt x="6240" y="2882"/>
                </a:lnTo>
                <a:lnTo>
                  <a:pt x="6240" y="2880"/>
                </a:lnTo>
                <a:lnTo>
                  <a:pt x="6238" y="2876"/>
                </a:lnTo>
                <a:lnTo>
                  <a:pt x="6232" y="2872"/>
                </a:lnTo>
                <a:lnTo>
                  <a:pt x="6232" y="2860"/>
                </a:lnTo>
                <a:lnTo>
                  <a:pt x="6232" y="2854"/>
                </a:lnTo>
                <a:lnTo>
                  <a:pt x="6234" y="2848"/>
                </a:lnTo>
                <a:lnTo>
                  <a:pt x="6234" y="2840"/>
                </a:lnTo>
                <a:lnTo>
                  <a:pt x="6234" y="2836"/>
                </a:lnTo>
                <a:lnTo>
                  <a:pt x="6234" y="2832"/>
                </a:lnTo>
                <a:lnTo>
                  <a:pt x="6240" y="2828"/>
                </a:lnTo>
                <a:lnTo>
                  <a:pt x="6248" y="2824"/>
                </a:lnTo>
                <a:lnTo>
                  <a:pt x="6256" y="2820"/>
                </a:lnTo>
                <a:lnTo>
                  <a:pt x="6268" y="2810"/>
                </a:lnTo>
                <a:lnTo>
                  <a:pt x="6272" y="2810"/>
                </a:lnTo>
                <a:lnTo>
                  <a:pt x="6272" y="2812"/>
                </a:lnTo>
                <a:lnTo>
                  <a:pt x="6274" y="2816"/>
                </a:lnTo>
                <a:lnTo>
                  <a:pt x="6278" y="2818"/>
                </a:lnTo>
                <a:lnTo>
                  <a:pt x="6282" y="2818"/>
                </a:lnTo>
                <a:lnTo>
                  <a:pt x="6290" y="2820"/>
                </a:lnTo>
                <a:lnTo>
                  <a:pt x="6292" y="2822"/>
                </a:lnTo>
                <a:lnTo>
                  <a:pt x="6294" y="2824"/>
                </a:lnTo>
                <a:lnTo>
                  <a:pt x="6302" y="2822"/>
                </a:lnTo>
                <a:lnTo>
                  <a:pt x="6310" y="2820"/>
                </a:lnTo>
                <a:lnTo>
                  <a:pt x="6316" y="2822"/>
                </a:lnTo>
                <a:lnTo>
                  <a:pt x="6320" y="2824"/>
                </a:lnTo>
                <a:lnTo>
                  <a:pt x="6324" y="2830"/>
                </a:lnTo>
                <a:lnTo>
                  <a:pt x="6328" y="2834"/>
                </a:lnTo>
                <a:lnTo>
                  <a:pt x="6332" y="2832"/>
                </a:lnTo>
                <a:lnTo>
                  <a:pt x="6336" y="2832"/>
                </a:lnTo>
                <a:lnTo>
                  <a:pt x="6338" y="2832"/>
                </a:lnTo>
                <a:lnTo>
                  <a:pt x="6340" y="2834"/>
                </a:lnTo>
                <a:lnTo>
                  <a:pt x="6344" y="2836"/>
                </a:lnTo>
                <a:lnTo>
                  <a:pt x="6350" y="2836"/>
                </a:lnTo>
                <a:lnTo>
                  <a:pt x="6362" y="2834"/>
                </a:lnTo>
                <a:lnTo>
                  <a:pt x="6374" y="2830"/>
                </a:lnTo>
                <a:lnTo>
                  <a:pt x="6378" y="2826"/>
                </a:lnTo>
                <a:lnTo>
                  <a:pt x="6378" y="2822"/>
                </a:lnTo>
                <a:lnTo>
                  <a:pt x="6378" y="2820"/>
                </a:lnTo>
                <a:lnTo>
                  <a:pt x="6380" y="2818"/>
                </a:lnTo>
                <a:lnTo>
                  <a:pt x="6390" y="2812"/>
                </a:lnTo>
                <a:lnTo>
                  <a:pt x="6410" y="2800"/>
                </a:lnTo>
                <a:lnTo>
                  <a:pt x="6422" y="2794"/>
                </a:lnTo>
                <a:lnTo>
                  <a:pt x="6432" y="2788"/>
                </a:lnTo>
                <a:lnTo>
                  <a:pt x="6438" y="2784"/>
                </a:lnTo>
                <a:lnTo>
                  <a:pt x="6442" y="2778"/>
                </a:lnTo>
                <a:lnTo>
                  <a:pt x="6448" y="2770"/>
                </a:lnTo>
                <a:lnTo>
                  <a:pt x="6452" y="2766"/>
                </a:lnTo>
                <a:lnTo>
                  <a:pt x="6458" y="2762"/>
                </a:lnTo>
                <a:lnTo>
                  <a:pt x="6464" y="2760"/>
                </a:lnTo>
                <a:lnTo>
                  <a:pt x="6472" y="2762"/>
                </a:lnTo>
                <a:lnTo>
                  <a:pt x="6478" y="2766"/>
                </a:lnTo>
                <a:lnTo>
                  <a:pt x="6482" y="2770"/>
                </a:lnTo>
                <a:lnTo>
                  <a:pt x="6492" y="2780"/>
                </a:lnTo>
                <a:lnTo>
                  <a:pt x="6498" y="2782"/>
                </a:lnTo>
                <a:lnTo>
                  <a:pt x="6504" y="2782"/>
                </a:lnTo>
                <a:lnTo>
                  <a:pt x="6510" y="2782"/>
                </a:lnTo>
                <a:lnTo>
                  <a:pt x="6514" y="2786"/>
                </a:lnTo>
                <a:lnTo>
                  <a:pt x="6516" y="2790"/>
                </a:lnTo>
                <a:lnTo>
                  <a:pt x="6518" y="2798"/>
                </a:lnTo>
                <a:lnTo>
                  <a:pt x="6520" y="2812"/>
                </a:lnTo>
                <a:lnTo>
                  <a:pt x="6522" y="2818"/>
                </a:lnTo>
                <a:lnTo>
                  <a:pt x="6526" y="2822"/>
                </a:lnTo>
                <a:lnTo>
                  <a:pt x="6528" y="2826"/>
                </a:lnTo>
                <a:lnTo>
                  <a:pt x="6530" y="2828"/>
                </a:lnTo>
                <a:lnTo>
                  <a:pt x="6530" y="2836"/>
                </a:lnTo>
                <a:lnTo>
                  <a:pt x="6530" y="2840"/>
                </a:lnTo>
                <a:lnTo>
                  <a:pt x="6530" y="2844"/>
                </a:lnTo>
                <a:lnTo>
                  <a:pt x="6534" y="2848"/>
                </a:lnTo>
                <a:lnTo>
                  <a:pt x="6538" y="2852"/>
                </a:lnTo>
                <a:lnTo>
                  <a:pt x="6554" y="2864"/>
                </a:lnTo>
                <a:lnTo>
                  <a:pt x="6556" y="2868"/>
                </a:lnTo>
                <a:lnTo>
                  <a:pt x="6556" y="2874"/>
                </a:lnTo>
                <a:lnTo>
                  <a:pt x="6556" y="2876"/>
                </a:lnTo>
                <a:lnTo>
                  <a:pt x="6558" y="2878"/>
                </a:lnTo>
                <a:lnTo>
                  <a:pt x="6566" y="2880"/>
                </a:lnTo>
                <a:lnTo>
                  <a:pt x="6574" y="2884"/>
                </a:lnTo>
                <a:lnTo>
                  <a:pt x="6578" y="2888"/>
                </a:lnTo>
                <a:lnTo>
                  <a:pt x="6582" y="2894"/>
                </a:lnTo>
                <a:lnTo>
                  <a:pt x="6586" y="2900"/>
                </a:lnTo>
                <a:lnTo>
                  <a:pt x="6590" y="2902"/>
                </a:lnTo>
                <a:lnTo>
                  <a:pt x="6594" y="2906"/>
                </a:lnTo>
                <a:lnTo>
                  <a:pt x="6604" y="2916"/>
                </a:lnTo>
                <a:lnTo>
                  <a:pt x="6616" y="2928"/>
                </a:lnTo>
                <a:lnTo>
                  <a:pt x="6628" y="2936"/>
                </a:lnTo>
                <a:lnTo>
                  <a:pt x="6642" y="2940"/>
                </a:lnTo>
                <a:lnTo>
                  <a:pt x="6654" y="2942"/>
                </a:lnTo>
                <a:lnTo>
                  <a:pt x="6658" y="2942"/>
                </a:lnTo>
                <a:lnTo>
                  <a:pt x="6662" y="2946"/>
                </a:lnTo>
                <a:lnTo>
                  <a:pt x="6666" y="2956"/>
                </a:lnTo>
                <a:lnTo>
                  <a:pt x="6672" y="2964"/>
                </a:lnTo>
                <a:lnTo>
                  <a:pt x="6676" y="2966"/>
                </a:lnTo>
                <a:lnTo>
                  <a:pt x="6680" y="2968"/>
                </a:lnTo>
                <a:lnTo>
                  <a:pt x="6686" y="2966"/>
                </a:lnTo>
                <a:lnTo>
                  <a:pt x="6688" y="2968"/>
                </a:lnTo>
                <a:lnTo>
                  <a:pt x="6688" y="2972"/>
                </a:lnTo>
                <a:lnTo>
                  <a:pt x="6688" y="2974"/>
                </a:lnTo>
                <a:lnTo>
                  <a:pt x="6688" y="2976"/>
                </a:lnTo>
                <a:lnTo>
                  <a:pt x="6690" y="2976"/>
                </a:lnTo>
                <a:lnTo>
                  <a:pt x="6696" y="2976"/>
                </a:lnTo>
                <a:lnTo>
                  <a:pt x="6702" y="2976"/>
                </a:lnTo>
                <a:lnTo>
                  <a:pt x="6706" y="2976"/>
                </a:lnTo>
                <a:lnTo>
                  <a:pt x="6706" y="2980"/>
                </a:lnTo>
                <a:lnTo>
                  <a:pt x="6706" y="2982"/>
                </a:lnTo>
                <a:lnTo>
                  <a:pt x="6706" y="2992"/>
                </a:lnTo>
                <a:lnTo>
                  <a:pt x="6708" y="2998"/>
                </a:lnTo>
                <a:lnTo>
                  <a:pt x="6714" y="3002"/>
                </a:lnTo>
                <a:lnTo>
                  <a:pt x="6726" y="3008"/>
                </a:lnTo>
                <a:lnTo>
                  <a:pt x="6734" y="3012"/>
                </a:lnTo>
                <a:lnTo>
                  <a:pt x="6738" y="3014"/>
                </a:lnTo>
                <a:lnTo>
                  <a:pt x="6742" y="3020"/>
                </a:lnTo>
                <a:lnTo>
                  <a:pt x="6746" y="3026"/>
                </a:lnTo>
                <a:lnTo>
                  <a:pt x="6750" y="3038"/>
                </a:lnTo>
                <a:lnTo>
                  <a:pt x="6754" y="3058"/>
                </a:lnTo>
                <a:lnTo>
                  <a:pt x="6756" y="3068"/>
                </a:lnTo>
                <a:lnTo>
                  <a:pt x="6756" y="3076"/>
                </a:lnTo>
                <a:lnTo>
                  <a:pt x="6752" y="3080"/>
                </a:lnTo>
                <a:lnTo>
                  <a:pt x="6748" y="3084"/>
                </a:lnTo>
                <a:lnTo>
                  <a:pt x="6748" y="3090"/>
                </a:lnTo>
                <a:lnTo>
                  <a:pt x="6746" y="3094"/>
                </a:lnTo>
                <a:lnTo>
                  <a:pt x="6744" y="3100"/>
                </a:lnTo>
                <a:lnTo>
                  <a:pt x="6740" y="3108"/>
                </a:lnTo>
                <a:lnTo>
                  <a:pt x="6738" y="3114"/>
                </a:lnTo>
                <a:lnTo>
                  <a:pt x="6738" y="3120"/>
                </a:lnTo>
                <a:lnTo>
                  <a:pt x="6742" y="3124"/>
                </a:lnTo>
                <a:lnTo>
                  <a:pt x="6748" y="3126"/>
                </a:lnTo>
                <a:lnTo>
                  <a:pt x="6752" y="3126"/>
                </a:lnTo>
                <a:lnTo>
                  <a:pt x="6754" y="3124"/>
                </a:lnTo>
                <a:lnTo>
                  <a:pt x="6756" y="3122"/>
                </a:lnTo>
                <a:lnTo>
                  <a:pt x="6760" y="3112"/>
                </a:lnTo>
                <a:lnTo>
                  <a:pt x="6768" y="3102"/>
                </a:lnTo>
                <a:lnTo>
                  <a:pt x="6772" y="3096"/>
                </a:lnTo>
                <a:lnTo>
                  <a:pt x="6774" y="3092"/>
                </a:lnTo>
                <a:lnTo>
                  <a:pt x="6776" y="3086"/>
                </a:lnTo>
                <a:lnTo>
                  <a:pt x="6780" y="3078"/>
                </a:lnTo>
                <a:lnTo>
                  <a:pt x="6784" y="3074"/>
                </a:lnTo>
                <a:lnTo>
                  <a:pt x="6790" y="3070"/>
                </a:lnTo>
                <a:lnTo>
                  <a:pt x="6796" y="3066"/>
                </a:lnTo>
                <a:lnTo>
                  <a:pt x="6798" y="3060"/>
                </a:lnTo>
                <a:lnTo>
                  <a:pt x="6800" y="3054"/>
                </a:lnTo>
                <a:lnTo>
                  <a:pt x="6800" y="3050"/>
                </a:lnTo>
                <a:lnTo>
                  <a:pt x="6796" y="3044"/>
                </a:lnTo>
                <a:lnTo>
                  <a:pt x="6794" y="3040"/>
                </a:lnTo>
                <a:lnTo>
                  <a:pt x="6788" y="3036"/>
                </a:lnTo>
                <a:lnTo>
                  <a:pt x="6784" y="3034"/>
                </a:lnTo>
                <a:lnTo>
                  <a:pt x="6774" y="3030"/>
                </a:lnTo>
                <a:lnTo>
                  <a:pt x="6770" y="3026"/>
                </a:lnTo>
                <a:lnTo>
                  <a:pt x="6770" y="3022"/>
                </a:lnTo>
                <a:lnTo>
                  <a:pt x="6774" y="3016"/>
                </a:lnTo>
                <a:lnTo>
                  <a:pt x="6778" y="3008"/>
                </a:lnTo>
                <a:lnTo>
                  <a:pt x="6778" y="3002"/>
                </a:lnTo>
                <a:lnTo>
                  <a:pt x="6780" y="2994"/>
                </a:lnTo>
                <a:lnTo>
                  <a:pt x="6784" y="2990"/>
                </a:lnTo>
                <a:lnTo>
                  <a:pt x="6788" y="2986"/>
                </a:lnTo>
                <a:lnTo>
                  <a:pt x="6796" y="2984"/>
                </a:lnTo>
                <a:lnTo>
                  <a:pt x="6802" y="2984"/>
                </a:lnTo>
                <a:lnTo>
                  <a:pt x="6808" y="2988"/>
                </a:lnTo>
                <a:lnTo>
                  <a:pt x="6818" y="2990"/>
                </a:lnTo>
                <a:lnTo>
                  <a:pt x="6824" y="2992"/>
                </a:lnTo>
                <a:lnTo>
                  <a:pt x="6828" y="2996"/>
                </a:lnTo>
                <a:lnTo>
                  <a:pt x="6832" y="3004"/>
                </a:lnTo>
                <a:lnTo>
                  <a:pt x="6836" y="3014"/>
                </a:lnTo>
                <a:lnTo>
                  <a:pt x="6838" y="3018"/>
                </a:lnTo>
                <a:lnTo>
                  <a:pt x="6842" y="3020"/>
                </a:lnTo>
                <a:lnTo>
                  <a:pt x="6850" y="3020"/>
                </a:lnTo>
                <a:lnTo>
                  <a:pt x="6850" y="3018"/>
                </a:lnTo>
                <a:lnTo>
                  <a:pt x="6850" y="3014"/>
                </a:lnTo>
                <a:lnTo>
                  <a:pt x="6852" y="3006"/>
                </a:lnTo>
                <a:lnTo>
                  <a:pt x="6854" y="3000"/>
                </a:lnTo>
                <a:lnTo>
                  <a:pt x="6852" y="2996"/>
                </a:lnTo>
                <a:lnTo>
                  <a:pt x="6850" y="2992"/>
                </a:lnTo>
                <a:lnTo>
                  <a:pt x="6846" y="2986"/>
                </a:lnTo>
                <a:lnTo>
                  <a:pt x="6836" y="2978"/>
                </a:lnTo>
                <a:lnTo>
                  <a:pt x="6826" y="2972"/>
                </a:lnTo>
                <a:lnTo>
                  <a:pt x="6810" y="2962"/>
                </a:lnTo>
                <a:lnTo>
                  <a:pt x="6804" y="2958"/>
                </a:lnTo>
                <a:lnTo>
                  <a:pt x="6798" y="2952"/>
                </a:lnTo>
                <a:lnTo>
                  <a:pt x="6794" y="2950"/>
                </a:lnTo>
                <a:lnTo>
                  <a:pt x="6786" y="2946"/>
                </a:lnTo>
                <a:lnTo>
                  <a:pt x="6768" y="2938"/>
                </a:lnTo>
                <a:lnTo>
                  <a:pt x="6758" y="2932"/>
                </a:lnTo>
                <a:lnTo>
                  <a:pt x="6752" y="2928"/>
                </a:lnTo>
                <a:lnTo>
                  <a:pt x="6750" y="2922"/>
                </a:lnTo>
                <a:lnTo>
                  <a:pt x="6752" y="2920"/>
                </a:lnTo>
                <a:lnTo>
                  <a:pt x="6754" y="2918"/>
                </a:lnTo>
                <a:lnTo>
                  <a:pt x="6760" y="2912"/>
                </a:lnTo>
                <a:lnTo>
                  <a:pt x="6760" y="2908"/>
                </a:lnTo>
                <a:lnTo>
                  <a:pt x="6758" y="2908"/>
                </a:lnTo>
                <a:lnTo>
                  <a:pt x="6752" y="2906"/>
                </a:lnTo>
                <a:lnTo>
                  <a:pt x="6744" y="2904"/>
                </a:lnTo>
                <a:lnTo>
                  <a:pt x="6722" y="2902"/>
                </a:lnTo>
                <a:lnTo>
                  <a:pt x="6710" y="2898"/>
                </a:lnTo>
                <a:lnTo>
                  <a:pt x="6702" y="2894"/>
                </a:lnTo>
                <a:lnTo>
                  <a:pt x="6686" y="2878"/>
                </a:lnTo>
                <a:lnTo>
                  <a:pt x="6676" y="2862"/>
                </a:lnTo>
                <a:lnTo>
                  <a:pt x="6668" y="2848"/>
                </a:lnTo>
                <a:lnTo>
                  <a:pt x="6664" y="2834"/>
                </a:lnTo>
                <a:lnTo>
                  <a:pt x="6658" y="2816"/>
                </a:lnTo>
                <a:lnTo>
                  <a:pt x="6654" y="2810"/>
                </a:lnTo>
                <a:lnTo>
                  <a:pt x="6650" y="2808"/>
                </a:lnTo>
                <a:lnTo>
                  <a:pt x="6642" y="2806"/>
                </a:lnTo>
                <a:lnTo>
                  <a:pt x="6636" y="2800"/>
                </a:lnTo>
                <a:lnTo>
                  <a:pt x="6628" y="2794"/>
                </a:lnTo>
                <a:lnTo>
                  <a:pt x="6618" y="2786"/>
                </a:lnTo>
                <a:lnTo>
                  <a:pt x="6612" y="2780"/>
                </a:lnTo>
                <a:lnTo>
                  <a:pt x="6608" y="2774"/>
                </a:lnTo>
                <a:lnTo>
                  <a:pt x="6604" y="2766"/>
                </a:lnTo>
                <a:lnTo>
                  <a:pt x="6602" y="2758"/>
                </a:lnTo>
                <a:lnTo>
                  <a:pt x="6602" y="2752"/>
                </a:lnTo>
                <a:lnTo>
                  <a:pt x="6602" y="2746"/>
                </a:lnTo>
                <a:lnTo>
                  <a:pt x="6604" y="2742"/>
                </a:lnTo>
                <a:lnTo>
                  <a:pt x="6608" y="2738"/>
                </a:lnTo>
                <a:lnTo>
                  <a:pt x="6610" y="2738"/>
                </a:lnTo>
                <a:lnTo>
                  <a:pt x="6612" y="2736"/>
                </a:lnTo>
                <a:lnTo>
                  <a:pt x="6612" y="2730"/>
                </a:lnTo>
                <a:lnTo>
                  <a:pt x="6602" y="2718"/>
                </a:lnTo>
                <a:lnTo>
                  <a:pt x="6600" y="2710"/>
                </a:lnTo>
                <a:lnTo>
                  <a:pt x="6600" y="2704"/>
                </a:lnTo>
                <a:lnTo>
                  <a:pt x="6604" y="2702"/>
                </a:lnTo>
                <a:lnTo>
                  <a:pt x="6608" y="2704"/>
                </a:lnTo>
                <a:lnTo>
                  <a:pt x="6612" y="2704"/>
                </a:lnTo>
                <a:lnTo>
                  <a:pt x="6614" y="2704"/>
                </a:lnTo>
                <a:lnTo>
                  <a:pt x="6618" y="2702"/>
                </a:lnTo>
                <a:lnTo>
                  <a:pt x="6626" y="2696"/>
                </a:lnTo>
                <a:lnTo>
                  <a:pt x="6634" y="2690"/>
                </a:lnTo>
                <a:lnTo>
                  <a:pt x="6642" y="2688"/>
                </a:lnTo>
                <a:lnTo>
                  <a:pt x="6642" y="2690"/>
                </a:lnTo>
                <a:lnTo>
                  <a:pt x="6644" y="2692"/>
                </a:lnTo>
                <a:lnTo>
                  <a:pt x="6650" y="2690"/>
                </a:lnTo>
                <a:lnTo>
                  <a:pt x="6656" y="2690"/>
                </a:lnTo>
                <a:lnTo>
                  <a:pt x="6658" y="2690"/>
                </a:lnTo>
                <a:lnTo>
                  <a:pt x="6658" y="2696"/>
                </a:lnTo>
                <a:lnTo>
                  <a:pt x="6658" y="2698"/>
                </a:lnTo>
                <a:lnTo>
                  <a:pt x="6656" y="2698"/>
                </a:lnTo>
                <a:lnTo>
                  <a:pt x="6654" y="2700"/>
                </a:lnTo>
                <a:lnTo>
                  <a:pt x="6652" y="2702"/>
                </a:lnTo>
                <a:lnTo>
                  <a:pt x="6652" y="2704"/>
                </a:lnTo>
                <a:lnTo>
                  <a:pt x="6654" y="2716"/>
                </a:lnTo>
                <a:lnTo>
                  <a:pt x="6660" y="2730"/>
                </a:lnTo>
                <a:lnTo>
                  <a:pt x="6666" y="2742"/>
                </a:lnTo>
                <a:lnTo>
                  <a:pt x="6670" y="2744"/>
                </a:lnTo>
                <a:lnTo>
                  <a:pt x="6672" y="2742"/>
                </a:lnTo>
                <a:lnTo>
                  <a:pt x="6678" y="2718"/>
                </a:lnTo>
                <a:lnTo>
                  <a:pt x="6680" y="2714"/>
                </a:lnTo>
                <a:lnTo>
                  <a:pt x="6684" y="2712"/>
                </a:lnTo>
                <a:lnTo>
                  <a:pt x="6688" y="2712"/>
                </a:lnTo>
                <a:lnTo>
                  <a:pt x="6694" y="2714"/>
                </a:lnTo>
                <a:lnTo>
                  <a:pt x="6700" y="2722"/>
                </a:lnTo>
                <a:lnTo>
                  <a:pt x="6706" y="2728"/>
                </a:lnTo>
                <a:lnTo>
                  <a:pt x="6706" y="2732"/>
                </a:lnTo>
                <a:lnTo>
                  <a:pt x="6708" y="2736"/>
                </a:lnTo>
                <a:lnTo>
                  <a:pt x="6708" y="2746"/>
                </a:lnTo>
                <a:lnTo>
                  <a:pt x="6710" y="2752"/>
                </a:lnTo>
                <a:lnTo>
                  <a:pt x="6714" y="2758"/>
                </a:lnTo>
                <a:lnTo>
                  <a:pt x="6720" y="2764"/>
                </a:lnTo>
                <a:lnTo>
                  <a:pt x="6720" y="2768"/>
                </a:lnTo>
                <a:lnTo>
                  <a:pt x="6720" y="2770"/>
                </a:lnTo>
                <a:lnTo>
                  <a:pt x="6718" y="2772"/>
                </a:lnTo>
                <a:lnTo>
                  <a:pt x="6718" y="2774"/>
                </a:lnTo>
                <a:lnTo>
                  <a:pt x="6718" y="2778"/>
                </a:lnTo>
                <a:lnTo>
                  <a:pt x="6722" y="2782"/>
                </a:lnTo>
                <a:lnTo>
                  <a:pt x="6732" y="2790"/>
                </a:lnTo>
                <a:lnTo>
                  <a:pt x="6740" y="2798"/>
                </a:lnTo>
                <a:lnTo>
                  <a:pt x="6746" y="2804"/>
                </a:lnTo>
                <a:lnTo>
                  <a:pt x="6750" y="2812"/>
                </a:lnTo>
                <a:lnTo>
                  <a:pt x="6750" y="2814"/>
                </a:lnTo>
                <a:lnTo>
                  <a:pt x="6752" y="2814"/>
                </a:lnTo>
                <a:lnTo>
                  <a:pt x="6762" y="2814"/>
                </a:lnTo>
                <a:lnTo>
                  <a:pt x="6768" y="2814"/>
                </a:lnTo>
                <a:lnTo>
                  <a:pt x="6774" y="2814"/>
                </a:lnTo>
                <a:lnTo>
                  <a:pt x="6786" y="2822"/>
                </a:lnTo>
                <a:lnTo>
                  <a:pt x="6800" y="2832"/>
                </a:lnTo>
                <a:lnTo>
                  <a:pt x="6812" y="2844"/>
                </a:lnTo>
                <a:lnTo>
                  <a:pt x="6798" y="2842"/>
                </a:lnTo>
                <a:lnTo>
                  <a:pt x="6794" y="2842"/>
                </a:lnTo>
                <a:lnTo>
                  <a:pt x="6800" y="2846"/>
                </a:lnTo>
                <a:lnTo>
                  <a:pt x="6818" y="2854"/>
                </a:lnTo>
                <a:lnTo>
                  <a:pt x="6828" y="2858"/>
                </a:lnTo>
                <a:lnTo>
                  <a:pt x="6836" y="2862"/>
                </a:lnTo>
                <a:lnTo>
                  <a:pt x="6844" y="2870"/>
                </a:lnTo>
                <a:lnTo>
                  <a:pt x="6848" y="2876"/>
                </a:lnTo>
                <a:lnTo>
                  <a:pt x="6852" y="2876"/>
                </a:lnTo>
                <a:lnTo>
                  <a:pt x="6858" y="2876"/>
                </a:lnTo>
                <a:lnTo>
                  <a:pt x="6862" y="2880"/>
                </a:lnTo>
                <a:lnTo>
                  <a:pt x="6868" y="2882"/>
                </a:lnTo>
                <a:lnTo>
                  <a:pt x="6872" y="2886"/>
                </a:lnTo>
                <a:lnTo>
                  <a:pt x="6874" y="2892"/>
                </a:lnTo>
                <a:lnTo>
                  <a:pt x="6876" y="2898"/>
                </a:lnTo>
                <a:lnTo>
                  <a:pt x="6876" y="2902"/>
                </a:lnTo>
                <a:lnTo>
                  <a:pt x="6880" y="2904"/>
                </a:lnTo>
                <a:lnTo>
                  <a:pt x="6888" y="2904"/>
                </a:lnTo>
                <a:lnTo>
                  <a:pt x="6892" y="2908"/>
                </a:lnTo>
                <a:lnTo>
                  <a:pt x="6894" y="2912"/>
                </a:lnTo>
                <a:lnTo>
                  <a:pt x="6892" y="2928"/>
                </a:lnTo>
                <a:lnTo>
                  <a:pt x="6890" y="2944"/>
                </a:lnTo>
                <a:lnTo>
                  <a:pt x="6890" y="2950"/>
                </a:lnTo>
                <a:lnTo>
                  <a:pt x="6890" y="2954"/>
                </a:lnTo>
                <a:lnTo>
                  <a:pt x="6892" y="2956"/>
                </a:lnTo>
                <a:lnTo>
                  <a:pt x="6890" y="2958"/>
                </a:lnTo>
                <a:lnTo>
                  <a:pt x="6888" y="2962"/>
                </a:lnTo>
                <a:lnTo>
                  <a:pt x="6884" y="2968"/>
                </a:lnTo>
                <a:lnTo>
                  <a:pt x="6884" y="2974"/>
                </a:lnTo>
                <a:lnTo>
                  <a:pt x="6886" y="2978"/>
                </a:lnTo>
                <a:lnTo>
                  <a:pt x="6888" y="2984"/>
                </a:lnTo>
                <a:lnTo>
                  <a:pt x="6888" y="2988"/>
                </a:lnTo>
                <a:lnTo>
                  <a:pt x="6886" y="2990"/>
                </a:lnTo>
                <a:lnTo>
                  <a:pt x="6886" y="2992"/>
                </a:lnTo>
                <a:lnTo>
                  <a:pt x="6894" y="2996"/>
                </a:lnTo>
                <a:lnTo>
                  <a:pt x="6902" y="3002"/>
                </a:lnTo>
                <a:lnTo>
                  <a:pt x="6906" y="3008"/>
                </a:lnTo>
                <a:lnTo>
                  <a:pt x="6908" y="3012"/>
                </a:lnTo>
                <a:lnTo>
                  <a:pt x="6910" y="3016"/>
                </a:lnTo>
                <a:lnTo>
                  <a:pt x="6910" y="3022"/>
                </a:lnTo>
                <a:lnTo>
                  <a:pt x="6912" y="3026"/>
                </a:lnTo>
                <a:lnTo>
                  <a:pt x="6916" y="3026"/>
                </a:lnTo>
                <a:lnTo>
                  <a:pt x="6924" y="3044"/>
                </a:lnTo>
                <a:lnTo>
                  <a:pt x="6930" y="3052"/>
                </a:lnTo>
                <a:lnTo>
                  <a:pt x="6936" y="3058"/>
                </a:lnTo>
                <a:lnTo>
                  <a:pt x="6940" y="3062"/>
                </a:lnTo>
                <a:lnTo>
                  <a:pt x="6942" y="3066"/>
                </a:lnTo>
                <a:lnTo>
                  <a:pt x="6944" y="3064"/>
                </a:lnTo>
                <a:lnTo>
                  <a:pt x="6946" y="3064"/>
                </a:lnTo>
                <a:lnTo>
                  <a:pt x="6948" y="3062"/>
                </a:lnTo>
                <a:lnTo>
                  <a:pt x="6952" y="3064"/>
                </a:lnTo>
                <a:lnTo>
                  <a:pt x="6958" y="3068"/>
                </a:lnTo>
                <a:lnTo>
                  <a:pt x="6960" y="3070"/>
                </a:lnTo>
                <a:lnTo>
                  <a:pt x="6958" y="3070"/>
                </a:lnTo>
                <a:lnTo>
                  <a:pt x="6950" y="3070"/>
                </a:lnTo>
                <a:lnTo>
                  <a:pt x="6942" y="3072"/>
                </a:lnTo>
                <a:lnTo>
                  <a:pt x="6942" y="3074"/>
                </a:lnTo>
                <a:lnTo>
                  <a:pt x="6944" y="3078"/>
                </a:lnTo>
                <a:lnTo>
                  <a:pt x="6952" y="3088"/>
                </a:lnTo>
                <a:lnTo>
                  <a:pt x="6956" y="3098"/>
                </a:lnTo>
                <a:lnTo>
                  <a:pt x="6958" y="3102"/>
                </a:lnTo>
                <a:lnTo>
                  <a:pt x="6962" y="3102"/>
                </a:lnTo>
                <a:lnTo>
                  <a:pt x="6964" y="3100"/>
                </a:lnTo>
                <a:lnTo>
                  <a:pt x="6968" y="3098"/>
                </a:lnTo>
                <a:lnTo>
                  <a:pt x="6970" y="3098"/>
                </a:lnTo>
                <a:lnTo>
                  <a:pt x="6974" y="3100"/>
                </a:lnTo>
                <a:lnTo>
                  <a:pt x="6984" y="3098"/>
                </a:lnTo>
                <a:lnTo>
                  <a:pt x="6996" y="3098"/>
                </a:lnTo>
                <a:lnTo>
                  <a:pt x="7000" y="3098"/>
                </a:lnTo>
                <a:lnTo>
                  <a:pt x="7004" y="3100"/>
                </a:lnTo>
                <a:lnTo>
                  <a:pt x="7008" y="3100"/>
                </a:lnTo>
                <a:lnTo>
                  <a:pt x="7014" y="3100"/>
                </a:lnTo>
                <a:lnTo>
                  <a:pt x="7020" y="3104"/>
                </a:lnTo>
                <a:lnTo>
                  <a:pt x="7026" y="3106"/>
                </a:lnTo>
                <a:lnTo>
                  <a:pt x="7032" y="3108"/>
                </a:lnTo>
                <a:lnTo>
                  <a:pt x="7038" y="3108"/>
                </a:lnTo>
                <a:lnTo>
                  <a:pt x="7042" y="3110"/>
                </a:lnTo>
                <a:lnTo>
                  <a:pt x="7042" y="3112"/>
                </a:lnTo>
                <a:lnTo>
                  <a:pt x="7042" y="3114"/>
                </a:lnTo>
                <a:lnTo>
                  <a:pt x="7036" y="3116"/>
                </a:lnTo>
                <a:lnTo>
                  <a:pt x="7028" y="3118"/>
                </a:lnTo>
                <a:lnTo>
                  <a:pt x="7022" y="3118"/>
                </a:lnTo>
                <a:lnTo>
                  <a:pt x="7006" y="3108"/>
                </a:lnTo>
                <a:lnTo>
                  <a:pt x="6996" y="3104"/>
                </a:lnTo>
                <a:lnTo>
                  <a:pt x="6990" y="3102"/>
                </a:lnTo>
                <a:lnTo>
                  <a:pt x="6986" y="3104"/>
                </a:lnTo>
                <a:lnTo>
                  <a:pt x="6982" y="3108"/>
                </a:lnTo>
                <a:lnTo>
                  <a:pt x="6980" y="3110"/>
                </a:lnTo>
                <a:lnTo>
                  <a:pt x="6978" y="3110"/>
                </a:lnTo>
                <a:lnTo>
                  <a:pt x="6972" y="3110"/>
                </a:lnTo>
                <a:lnTo>
                  <a:pt x="6968" y="3110"/>
                </a:lnTo>
                <a:lnTo>
                  <a:pt x="6966" y="3112"/>
                </a:lnTo>
                <a:lnTo>
                  <a:pt x="6966" y="3116"/>
                </a:lnTo>
                <a:lnTo>
                  <a:pt x="6964" y="3120"/>
                </a:lnTo>
                <a:lnTo>
                  <a:pt x="6962" y="3122"/>
                </a:lnTo>
                <a:lnTo>
                  <a:pt x="6960" y="3124"/>
                </a:lnTo>
                <a:lnTo>
                  <a:pt x="6958" y="3126"/>
                </a:lnTo>
                <a:lnTo>
                  <a:pt x="6960" y="3130"/>
                </a:lnTo>
                <a:lnTo>
                  <a:pt x="6964" y="3134"/>
                </a:lnTo>
                <a:lnTo>
                  <a:pt x="6964" y="3138"/>
                </a:lnTo>
                <a:lnTo>
                  <a:pt x="6964" y="3140"/>
                </a:lnTo>
                <a:lnTo>
                  <a:pt x="6970" y="3142"/>
                </a:lnTo>
                <a:lnTo>
                  <a:pt x="6974" y="3142"/>
                </a:lnTo>
                <a:lnTo>
                  <a:pt x="6976" y="3144"/>
                </a:lnTo>
                <a:lnTo>
                  <a:pt x="6980" y="3148"/>
                </a:lnTo>
                <a:lnTo>
                  <a:pt x="6978" y="3156"/>
                </a:lnTo>
                <a:lnTo>
                  <a:pt x="6976" y="3162"/>
                </a:lnTo>
                <a:lnTo>
                  <a:pt x="6976" y="3166"/>
                </a:lnTo>
                <a:lnTo>
                  <a:pt x="6976" y="3170"/>
                </a:lnTo>
                <a:lnTo>
                  <a:pt x="6982" y="3180"/>
                </a:lnTo>
                <a:lnTo>
                  <a:pt x="6986" y="3184"/>
                </a:lnTo>
                <a:lnTo>
                  <a:pt x="6988" y="3186"/>
                </a:lnTo>
                <a:lnTo>
                  <a:pt x="6990" y="3184"/>
                </a:lnTo>
                <a:lnTo>
                  <a:pt x="6992" y="3178"/>
                </a:lnTo>
                <a:lnTo>
                  <a:pt x="6994" y="3174"/>
                </a:lnTo>
                <a:lnTo>
                  <a:pt x="6996" y="3172"/>
                </a:lnTo>
                <a:lnTo>
                  <a:pt x="6998" y="3172"/>
                </a:lnTo>
                <a:lnTo>
                  <a:pt x="7000" y="3174"/>
                </a:lnTo>
                <a:lnTo>
                  <a:pt x="7006" y="3184"/>
                </a:lnTo>
                <a:lnTo>
                  <a:pt x="7008" y="3196"/>
                </a:lnTo>
                <a:lnTo>
                  <a:pt x="7008" y="3204"/>
                </a:lnTo>
                <a:lnTo>
                  <a:pt x="7010" y="3206"/>
                </a:lnTo>
                <a:lnTo>
                  <a:pt x="7012" y="3206"/>
                </a:lnTo>
                <a:lnTo>
                  <a:pt x="7014" y="3200"/>
                </a:lnTo>
                <a:lnTo>
                  <a:pt x="7018" y="3190"/>
                </a:lnTo>
                <a:lnTo>
                  <a:pt x="7018" y="3184"/>
                </a:lnTo>
                <a:lnTo>
                  <a:pt x="7020" y="3182"/>
                </a:lnTo>
                <a:lnTo>
                  <a:pt x="7022" y="3184"/>
                </a:lnTo>
                <a:lnTo>
                  <a:pt x="7026" y="3190"/>
                </a:lnTo>
                <a:lnTo>
                  <a:pt x="7032" y="3200"/>
                </a:lnTo>
                <a:lnTo>
                  <a:pt x="7036" y="3204"/>
                </a:lnTo>
                <a:lnTo>
                  <a:pt x="7040" y="3204"/>
                </a:lnTo>
                <a:lnTo>
                  <a:pt x="7040" y="3200"/>
                </a:lnTo>
                <a:lnTo>
                  <a:pt x="7040" y="3192"/>
                </a:lnTo>
                <a:lnTo>
                  <a:pt x="7032" y="3172"/>
                </a:lnTo>
                <a:lnTo>
                  <a:pt x="7024" y="3150"/>
                </a:lnTo>
                <a:lnTo>
                  <a:pt x="7022" y="3144"/>
                </a:lnTo>
                <a:lnTo>
                  <a:pt x="7022" y="3142"/>
                </a:lnTo>
                <a:lnTo>
                  <a:pt x="7024" y="3142"/>
                </a:lnTo>
                <a:lnTo>
                  <a:pt x="7030" y="3144"/>
                </a:lnTo>
                <a:lnTo>
                  <a:pt x="7034" y="3146"/>
                </a:lnTo>
                <a:lnTo>
                  <a:pt x="7036" y="3150"/>
                </a:lnTo>
                <a:lnTo>
                  <a:pt x="7038" y="3154"/>
                </a:lnTo>
                <a:lnTo>
                  <a:pt x="7040" y="3158"/>
                </a:lnTo>
                <a:lnTo>
                  <a:pt x="7044" y="3158"/>
                </a:lnTo>
                <a:lnTo>
                  <a:pt x="7052" y="3152"/>
                </a:lnTo>
                <a:lnTo>
                  <a:pt x="7054" y="3152"/>
                </a:lnTo>
                <a:lnTo>
                  <a:pt x="7056" y="3150"/>
                </a:lnTo>
                <a:lnTo>
                  <a:pt x="7054" y="3146"/>
                </a:lnTo>
                <a:lnTo>
                  <a:pt x="7050" y="3142"/>
                </a:lnTo>
                <a:lnTo>
                  <a:pt x="7044" y="3140"/>
                </a:lnTo>
                <a:lnTo>
                  <a:pt x="7040" y="3140"/>
                </a:lnTo>
                <a:lnTo>
                  <a:pt x="7040" y="3138"/>
                </a:lnTo>
                <a:lnTo>
                  <a:pt x="7040" y="3134"/>
                </a:lnTo>
                <a:lnTo>
                  <a:pt x="7038" y="3130"/>
                </a:lnTo>
                <a:lnTo>
                  <a:pt x="7036" y="3128"/>
                </a:lnTo>
                <a:lnTo>
                  <a:pt x="7038" y="3124"/>
                </a:lnTo>
                <a:lnTo>
                  <a:pt x="7044" y="3120"/>
                </a:lnTo>
                <a:lnTo>
                  <a:pt x="7052" y="3118"/>
                </a:lnTo>
                <a:lnTo>
                  <a:pt x="7056" y="3118"/>
                </a:lnTo>
                <a:lnTo>
                  <a:pt x="7058" y="3120"/>
                </a:lnTo>
                <a:lnTo>
                  <a:pt x="7066" y="3132"/>
                </a:lnTo>
                <a:lnTo>
                  <a:pt x="7072" y="3136"/>
                </a:lnTo>
                <a:lnTo>
                  <a:pt x="7074" y="3138"/>
                </a:lnTo>
                <a:lnTo>
                  <a:pt x="7076" y="3138"/>
                </a:lnTo>
                <a:lnTo>
                  <a:pt x="7078" y="3136"/>
                </a:lnTo>
                <a:lnTo>
                  <a:pt x="7078" y="3134"/>
                </a:lnTo>
                <a:lnTo>
                  <a:pt x="7078" y="3128"/>
                </a:lnTo>
                <a:lnTo>
                  <a:pt x="7076" y="3120"/>
                </a:lnTo>
                <a:lnTo>
                  <a:pt x="7076" y="3114"/>
                </a:lnTo>
                <a:lnTo>
                  <a:pt x="7076" y="3110"/>
                </a:lnTo>
                <a:lnTo>
                  <a:pt x="7076" y="3108"/>
                </a:lnTo>
                <a:lnTo>
                  <a:pt x="7070" y="3104"/>
                </a:lnTo>
                <a:lnTo>
                  <a:pt x="7062" y="3102"/>
                </a:lnTo>
                <a:lnTo>
                  <a:pt x="7060" y="3100"/>
                </a:lnTo>
                <a:lnTo>
                  <a:pt x="7058" y="3096"/>
                </a:lnTo>
                <a:lnTo>
                  <a:pt x="7054" y="3092"/>
                </a:lnTo>
                <a:lnTo>
                  <a:pt x="7052" y="3092"/>
                </a:lnTo>
                <a:lnTo>
                  <a:pt x="7048" y="3090"/>
                </a:lnTo>
                <a:lnTo>
                  <a:pt x="7044" y="3086"/>
                </a:lnTo>
                <a:lnTo>
                  <a:pt x="7042" y="3082"/>
                </a:lnTo>
                <a:lnTo>
                  <a:pt x="7036" y="3078"/>
                </a:lnTo>
                <a:lnTo>
                  <a:pt x="7024" y="3074"/>
                </a:lnTo>
                <a:lnTo>
                  <a:pt x="7016" y="3072"/>
                </a:lnTo>
                <a:lnTo>
                  <a:pt x="7016" y="3070"/>
                </a:lnTo>
                <a:lnTo>
                  <a:pt x="7022" y="3068"/>
                </a:lnTo>
                <a:lnTo>
                  <a:pt x="7030" y="3068"/>
                </a:lnTo>
                <a:lnTo>
                  <a:pt x="7032" y="3064"/>
                </a:lnTo>
                <a:lnTo>
                  <a:pt x="7032" y="3060"/>
                </a:lnTo>
                <a:lnTo>
                  <a:pt x="7032" y="3056"/>
                </a:lnTo>
                <a:lnTo>
                  <a:pt x="7028" y="3050"/>
                </a:lnTo>
                <a:lnTo>
                  <a:pt x="7030" y="3048"/>
                </a:lnTo>
                <a:lnTo>
                  <a:pt x="7034" y="3046"/>
                </a:lnTo>
                <a:lnTo>
                  <a:pt x="7036" y="3048"/>
                </a:lnTo>
                <a:lnTo>
                  <a:pt x="7038" y="3048"/>
                </a:lnTo>
                <a:lnTo>
                  <a:pt x="7038" y="3054"/>
                </a:lnTo>
                <a:lnTo>
                  <a:pt x="7038" y="3060"/>
                </a:lnTo>
                <a:lnTo>
                  <a:pt x="7040" y="3060"/>
                </a:lnTo>
                <a:lnTo>
                  <a:pt x="7042" y="3058"/>
                </a:lnTo>
                <a:lnTo>
                  <a:pt x="7044" y="3056"/>
                </a:lnTo>
                <a:lnTo>
                  <a:pt x="7046" y="3052"/>
                </a:lnTo>
                <a:lnTo>
                  <a:pt x="7044" y="3046"/>
                </a:lnTo>
                <a:lnTo>
                  <a:pt x="7038" y="3038"/>
                </a:lnTo>
                <a:lnTo>
                  <a:pt x="7032" y="3028"/>
                </a:lnTo>
                <a:lnTo>
                  <a:pt x="7024" y="3018"/>
                </a:lnTo>
                <a:lnTo>
                  <a:pt x="7018" y="3010"/>
                </a:lnTo>
                <a:lnTo>
                  <a:pt x="7016" y="3000"/>
                </a:lnTo>
                <a:lnTo>
                  <a:pt x="7014" y="2996"/>
                </a:lnTo>
                <a:lnTo>
                  <a:pt x="7016" y="2990"/>
                </a:lnTo>
                <a:lnTo>
                  <a:pt x="7020" y="2984"/>
                </a:lnTo>
                <a:lnTo>
                  <a:pt x="7026" y="2978"/>
                </a:lnTo>
                <a:lnTo>
                  <a:pt x="7028" y="2976"/>
                </a:lnTo>
                <a:lnTo>
                  <a:pt x="7030" y="2976"/>
                </a:lnTo>
                <a:lnTo>
                  <a:pt x="7030" y="2980"/>
                </a:lnTo>
                <a:lnTo>
                  <a:pt x="7030" y="2984"/>
                </a:lnTo>
                <a:lnTo>
                  <a:pt x="7030" y="2988"/>
                </a:lnTo>
                <a:lnTo>
                  <a:pt x="7032" y="2988"/>
                </a:lnTo>
                <a:lnTo>
                  <a:pt x="7036" y="2990"/>
                </a:lnTo>
                <a:lnTo>
                  <a:pt x="7042" y="2994"/>
                </a:lnTo>
                <a:lnTo>
                  <a:pt x="7044" y="2998"/>
                </a:lnTo>
                <a:lnTo>
                  <a:pt x="7046" y="3004"/>
                </a:lnTo>
                <a:lnTo>
                  <a:pt x="7048" y="3008"/>
                </a:lnTo>
                <a:lnTo>
                  <a:pt x="7050" y="3012"/>
                </a:lnTo>
                <a:lnTo>
                  <a:pt x="7056" y="3014"/>
                </a:lnTo>
                <a:lnTo>
                  <a:pt x="7058" y="3014"/>
                </a:lnTo>
                <a:lnTo>
                  <a:pt x="7060" y="3012"/>
                </a:lnTo>
                <a:lnTo>
                  <a:pt x="7060" y="3010"/>
                </a:lnTo>
                <a:lnTo>
                  <a:pt x="7058" y="3008"/>
                </a:lnTo>
                <a:lnTo>
                  <a:pt x="7054" y="3002"/>
                </a:lnTo>
                <a:lnTo>
                  <a:pt x="7052" y="2996"/>
                </a:lnTo>
                <a:lnTo>
                  <a:pt x="7054" y="2996"/>
                </a:lnTo>
                <a:lnTo>
                  <a:pt x="7062" y="3002"/>
                </a:lnTo>
                <a:lnTo>
                  <a:pt x="7070" y="3010"/>
                </a:lnTo>
                <a:lnTo>
                  <a:pt x="7074" y="3012"/>
                </a:lnTo>
                <a:lnTo>
                  <a:pt x="7076" y="3010"/>
                </a:lnTo>
                <a:lnTo>
                  <a:pt x="7076" y="3008"/>
                </a:lnTo>
                <a:lnTo>
                  <a:pt x="7070" y="3000"/>
                </a:lnTo>
                <a:lnTo>
                  <a:pt x="7064" y="2992"/>
                </a:lnTo>
                <a:lnTo>
                  <a:pt x="7066" y="2990"/>
                </a:lnTo>
                <a:lnTo>
                  <a:pt x="7080" y="2998"/>
                </a:lnTo>
                <a:lnTo>
                  <a:pt x="7086" y="3002"/>
                </a:lnTo>
                <a:lnTo>
                  <a:pt x="7090" y="3002"/>
                </a:lnTo>
                <a:lnTo>
                  <a:pt x="7090" y="3000"/>
                </a:lnTo>
                <a:lnTo>
                  <a:pt x="7084" y="2994"/>
                </a:lnTo>
                <a:lnTo>
                  <a:pt x="7076" y="2988"/>
                </a:lnTo>
                <a:lnTo>
                  <a:pt x="7072" y="2986"/>
                </a:lnTo>
                <a:lnTo>
                  <a:pt x="7068" y="2986"/>
                </a:lnTo>
                <a:lnTo>
                  <a:pt x="7070" y="2982"/>
                </a:lnTo>
                <a:lnTo>
                  <a:pt x="7070" y="2980"/>
                </a:lnTo>
                <a:lnTo>
                  <a:pt x="7068" y="2976"/>
                </a:lnTo>
                <a:lnTo>
                  <a:pt x="7066" y="2974"/>
                </a:lnTo>
                <a:lnTo>
                  <a:pt x="7064" y="2972"/>
                </a:lnTo>
                <a:lnTo>
                  <a:pt x="7072" y="2970"/>
                </a:lnTo>
                <a:lnTo>
                  <a:pt x="7078" y="2968"/>
                </a:lnTo>
                <a:lnTo>
                  <a:pt x="7082" y="2966"/>
                </a:lnTo>
                <a:lnTo>
                  <a:pt x="7088" y="2962"/>
                </a:lnTo>
                <a:lnTo>
                  <a:pt x="7094" y="2958"/>
                </a:lnTo>
                <a:lnTo>
                  <a:pt x="7096" y="2958"/>
                </a:lnTo>
                <a:lnTo>
                  <a:pt x="7102" y="2960"/>
                </a:lnTo>
                <a:lnTo>
                  <a:pt x="7106" y="2962"/>
                </a:lnTo>
                <a:lnTo>
                  <a:pt x="7110" y="2960"/>
                </a:lnTo>
                <a:lnTo>
                  <a:pt x="7114" y="2958"/>
                </a:lnTo>
                <a:lnTo>
                  <a:pt x="7120" y="2956"/>
                </a:lnTo>
                <a:lnTo>
                  <a:pt x="7124" y="2956"/>
                </a:lnTo>
                <a:lnTo>
                  <a:pt x="7128" y="2958"/>
                </a:lnTo>
                <a:lnTo>
                  <a:pt x="7134" y="2960"/>
                </a:lnTo>
                <a:lnTo>
                  <a:pt x="7140" y="2962"/>
                </a:lnTo>
                <a:lnTo>
                  <a:pt x="7148" y="2962"/>
                </a:lnTo>
                <a:lnTo>
                  <a:pt x="7154" y="2962"/>
                </a:lnTo>
                <a:lnTo>
                  <a:pt x="7156" y="2964"/>
                </a:lnTo>
                <a:lnTo>
                  <a:pt x="7158" y="2968"/>
                </a:lnTo>
                <a:lnTo>
                  <a:pt x="7158" y="2974"/>
                </a:lnTo>
                <a:lnTo>
                  <a:pt x="7164" y="2976"/>
                </a:lnTo>
                <a:lnTo>
                  <a:pt x="7170" y="2978"/>
                </a:lnTo>
                <a:lnTo>
                  <a:pt x="7178" y="2976"/>
                </a:lnTo>
                <a:lnTo>
                  <a:pt x="7188" y="2974"/>
                </a:lnTo>
                <a:lnTo>
                  <a:pt x="7186" y="2976"/>
                </a:lnTo>
                <a:lnTo>
                  <a:pt x="7168" y="2986"/>
                </a:lnTo>
                <a:lnTo>
                  <a:pt x="7164" y="2990"/>
                </a:lnTo>
                <a:lnTo>
                  <a:pt x="7162" y="2998"/>
                </a:lnTo>
                <a:lnTo>
                  <a:pt x="7164" y="3002"/>
                </a:lnTo>
                <a:lnTo>
                  <a:pt x="7166" y="3000"/>
                </a:lnTo>
                <a:lnTo>
                  <a:pt x="7180" y="2988"/>
                </a:lnTo>
                <a:lnTo>
                  <a:pt x="7190" y="2980"/>
                </a:lnTo>
                <a:lnTo>
                  <a:pt x="7200" y="2976"/>
                </a:lnTo>
                <a:lnTo>
                  <a:pt x="7206" y="2972"/>
                </a:lnTo>
                <a:lnTo>
                  <a:pt x="7212" y="2964"/>
                </a:lnTo>
                <a:lnTo>
                  <a:pt x="7216" y="2956"/>
                </a:lnTo>
                <a:lnTo>
                  <a:pt x="7220" y="2952"/>
                </a:lnTo>
                <a:lnTo>
                  <a:pt x="7222" y="2952"/>
                </a:lnTo>
                <a:lnTo>
                  <a:pt x="7224" y="2952"/>
                </a:lnTo>
                <a:lnTo>
                  <a:pt x="7230" y="2956"/>
                </a:lnTo>
                <a:lnTo>
                  <a:pt x="7232" y="2956"/>
                </a:lnTo>
                <a:lnTo>
                  <a:pt x="7236" y="2954"/>
                </a:lnTo>
                <a:lnTo>
                  <a:pt x="7240" y="2952"/>
                </a:lnTo>
                <a:lnTo>
                  <a:pt x="7246" y="2952"/>
                </a:lnTo>
                <a:lnTo>
                  <a:pt x="7256" y="2954"/>
                </a:lnTo>
                <a:lnTo>
                  <a:pt x="7266" y="2956"/>
                </a:lnTo>
                <a:lnTo>
                  <a:pt x="7270" y="2954"/>
                </a:lnTo>
                <a:lnTo>
                  <a:pt x="7274" y="2950"/>
                </a:lnTo>
                <a:lnTo>
                  <a:pt x="7278" y="2944"/>
                </a:lnTo>
                <a:lnTo>
                  <a:pt x="7278" y="2942"/>
                </a:lnTo>
                <a:lnTo>
                  <a:pt x="7276" y="2940"/>
                </a:lnTo>
                <a:lnTo>
                  <a:pt x="7268" y="2938"/>
                </a:lnTo>
                <a:lnTo>
                  <a:pt x="7256" y="2934"/>
                </a:lnTo>
                <a:lnTo>
                  <a:pt x="7244" y="2926"/>
                </a:lnTo>
                <a:lnTo>
                  <a:pt x="7238" y="2918"/>
                </a:lnTo>
                <a:lnTo>
                  <a:pt x="7236" y="2910"/>
                </a:lnTo>
                <a:lnTo>
                  <a:pt x="7236" y="2900"/>
                </a:lnTo>
                <a:lnTo>
                  <a:pt x="7236" y="2896"/>
                </a:lnTo>
                <a:lnTo>
                  <a:pt x="7234" y="2892"/>
                </a:lnTo>
                <a:lnTo>
                  <a:pt x="7230" y="2890"/>
                </a:lnTo>
                <a:lnTo>
                  <a:pt x="7226" y="2888"/>
                </a:lnTo>
                <a:lnTo>
                  <a:pt x="7224" y="2884"/>
                </a:lnTo>
                <a:lnTo>
                  <a:pt x="7224" y="2882"/>
                </a:lnTo>
                <a:lnTo>
                  <a:pt x="7224" y="2878"/>
                </a:lnTo>
                <a:lnTo>
                  <a:pt x="7222" y="2876"/>
                </a:lnTo>
                <a:lnTo>
                  <a:pt x="7216" y="2874"/>
                </a:lnTo>
                <a:lnTo>
                  <a:pt x="7212" y="2872"/>
                </a:lnTo>
                <a:lnTo>
                  <a:pt x="7220" y="2864"/>
                </a:lnTo>
                <a:lnTo>
                  <a:pt x="7226" y="2860"/>
                </a:lnTo>
                <a:lnTo>
                  <a:pt x="7230" y="2856"/>
                </a:lnTo>
                <a:lnTo>
                  <a:pt x="7232" y="2852"/>
                </a:lnTo>
                <a:lnTo>
                  <a:pt x="7232" y="2848"/>
                </a:lnTo>
                <a:lnTo>
                  <a:pt x="7230" y="2840"/>
                </a:lnTo>
                <a:lnTo>
                  <a:pt x="7232" y="2834"/>
                </a:lnTo>
                <a:lnTo>
                  <a:pt x="7234" y="2826"/>
                </a:lnTo>
                <a:lnTo>
                  <a:pt x="7240" y="2822"/>
                </a:lnTo>
                <a:lnTo>
                  <a:pt x="7244" y="2820"/>
                </a:lnTo>
                <a:lnTo>
                  <a:pt x="7250" y="2822"/>
                </a:lnTo>
                <a:lnTo>
                  <a:pt x="7254" y="2822"/>
                </a:lnTo>
                <a:lnTo>
                  <a:pt x="7256" y="2818"/>
                </a:lnTo>
                <a:lnTo>
                  <a:pt x="7258" y="2812"/>
                </a:lnTo>
                <a:lnTo>
                  <a:pt x="7258" y="2800"/>
                </a:lnTo>
                <a:lnTo>
                  <a:pt x="7262" y="2776"/>
                </a:lnTo>
                <a:lnTo>
                  <a:pt x="7264" y="2766"/>
                </a:lnTo>
                <a:lnTo>
                  <a:pt x="7268" y="2758"/>
                </a:lnTo>
                <a:lnTo>
                  <a:pt x="7272" y="2752"/>
                </a:lnTo>
                <a:lnTo>
                  <a:pt x="7278" y="2746"/>
                </a:lnTo>
                <a:lnTo>
                  <a:pt x="7284" y="2742"/>
                </a:lnTo>
                <a:lnTo>
                  <a:pt x="7292" y="2740"/>
                </a:lnTo>
                <a:lnTo>
                  <a:pt x="7300" y="2736"/>
                </a:lnTo>
                <a:lnTo>
                  <a:pt x="7302" y="2730"/>
                </a:lnTo>
                <a:lnTo>
                  <a:pt x="7304" y="2724"/>
                </a:lnTo>
                <a:lnTo>
                  <a:pt x="7306" y="2716"/>
                </a:lnTo>
                <a:lnTo>
                  <a:pt x="7306" y="2708"/>
                </a:lnTo>
                <a:lnTo>
                  <a:pt x="7304" y="2704"/>
                </a:lnTo>
                <a:lnTo>
                  <a:pt x="7302" y="2702"/>
                </a:lnTo>
                <a:lnTo>
                  <a:pt x="7300" y="2696"/>
                </a:lnTo>
                <a:lnTo>
                  <a:pt x="7300" y="2688"/>
                </a:lnTo>
                <a:lnTo>
                  <a:pt x="7304" y="2688"/>
                </a:lnTo>
                <a:lnTo>
                  <a:pt x="7310" y="2690"/>
                </a:lnTo>
                <a:lnTo>
                  <a:pt x="7316" y="2688"/>
                </a:lnTo>
                <a:lnTo>
                  <a:pt x="7320" y="2684"/>
                </a:lnTo>
                <a:lnTo>
                  <a:pt x="7332" y="2674"/>
                </a:lnTo>
                <a:lnTo>
                  <a:pt x="7340" y="2666"/>
                </a:lnTo>
                <a:lnTo>
                  <a:pt x="7344" y="2658"/>
                </a:lnTo>
                <a:lnTo>
                  <a:pt x="7346" y="2648"/>
                </a:lnTo>
                <a:lnTo>
                  <a:pt x="7346" y="2644"/>
                </a:lnTo>
                <a:lnTo>
                  <a:pt x="7348" y="2640"/>
                </a:lnTo>
                <a:lnTo>
                  <a:pt x="7352" y="2640"/>
                </a:lnTo>
                <a:lnTo>
                  <a:pt x="7356" y="2638"/>
                </a:lnTo>
                <a:lnTo>
                  <a:pt x="7366" y="2638"/>
                </a:lnTo>
                <a:lnTo>
                  <a:pt x="7374" y="2636"/>
                </a:lnTo>
                <a:lnTo>
                  <a:pt x="7382" y="2634"/>
                </a:lnTo>
                <a:lnTo>
                  <a:pt x="7386" y="2636"/>
                </a:lnTo>
                <a:lnTo>
                  <a:pt x="7390" y="2636"/>
                </a:lnTo>
                <a:lnTo>
                  <a:pt x="7390" y="2630"/>
                </a:lnTo>
                <a:lnTo>
                  <a:pt x="7392" y="2612"/>
                </a:lnTo>
                <a:lnTo>
                  <a:pt x="7394" y="2610"/>
                </a:lnTo>
                <a:lnTo>
                  <a:pt x="7396" y="2616"/>
                </a:lnTo>
                <a:lnTo>
                  <a:pt x="7396" y="2626"/>
                </a:lnTo>
                <a:lnTo>
                  <a:pt x="7396" y="2634"/>
                </a:lnTo>
                <a:lnTo>
                  <a:pt x="7398" y="2636"/>
                </a:lnTo>
                <a:lnTo>
                  <a:pt x="7402" y="2638"/>
                </a:lnTo>
                <a:lnTo>
                  <a:pt x="7408" y="2640"/>
                </a:lnTo>
                <a:lnTo>
                  <a:pt x="7418" y="2640"/>
                </a:lnTo>
                <a:lnTo>
                  <a:pt x="7410" y="2642"/>
                </a:lnTo>
                <a:lnTo>
                  <a:pt x="7404" y="2644"/>
                </a:lnTo>
                <a:lnTo>
                  <a:pt x="7392" y="2642"/>
                </a:lnTo>
                <a:lnTo>
                  <a:pt x="7384" y="2640"/>
                </a:lnTo>
                <a:lnTo>
                  <a:pt x="7382" y="2640"/>
                </a:lnTo>
                <a:lnTo>
                  <a:pt x="7380" y="2642"/>
                </a:lnTo>
                <a:lnTo>
                  <a:pt x="7380" y="2644"/>
                </a:lnTo>
                <a:lnTo>
                  <a:pt x="7384" y="2648"/>
                </a:lnTo>
                <a:lnTo>
                  <a:pt x="7392" y="2654"/>
                </a:lnTo>
                <a:lnTo>
                  <a:pt x="7402" y="2660"/>
                </a:lnTo>
                <a:lnTo>
                  <a:pt x="7406" y="2664"/>
                </a:lnTo>
                <a:lnTo>
                  <a:pt x="7406" y="2666"/>
                </a:lnTo>
                <a:lnTo>
                  <a:pt x="7408" y="2668"/>
                </a:lnTo>
                <a:lnTo>
                  <a:pt x="7412" y="2668"/>
                </a:lnTo>
                <a:lnTo>
                  <a:pt x="7424" y="2666"/>
                </a:lnTo>
                <a:lnTo>
                  <a:pt x="7438" y="2666"/>
                </a:lnTo>
                <a:lnTo>
                  <a:pt x="7444" y="2666"/>
                </a:lnTo>
                <a:lnTo>
                  <a:pt x="7448" y="2666"/>
                </a:lnTo>
                <a:lnTo>
                  <a:pt x="7450" y="2668"/>
                </a:lnTo>
                <a:lnTo>
                  <a:pt x="7454" y="2668"/>
                </a:lnTo>
                <a:lnTo>
                  <a:pt x="7458" y="2668"/>
                </a:lnTo>
                <a:lnTo>
                  <a:pt x="7460" y="2666"/>
                </a:lnTo>
                <a:lnTo>
                  <a:pt x="7464" y="2672"/>
                </a:lnTo>
                <a:lnTo>
                  <a:pt x="7464" y="2676"/>
                </a:lnTo>
                <a:lnTo>
                  <a:pt x="7464" y="2678"/>
                </a:lnTo>
                <a:lnTo>
                  <a:pt x="7458" y="2682"/>
                </a:lnTo>
                <a:lnTo>
                  <a:pt x="7440" y="2692"/>
                </a:lnTo>
                <a:lnTo>
                  <a:pt x="7422" y="2700"/>
                </a:lnTo>
                <a:lnTo>
                  <a:pt x="7416" y="2704"/>
                </a:lnTo>
                <a:lnTo>
                  <a:pt x="7416" y="2706"/>
                </a:lnTo>
                <a:lnTo>
                  <a:pt x="7416" y="2708"/>
                </a:lnTo>
                <a:lnTo>
                  <a:pt x="7420" y="2710"/>
                </a:lnTo>
                <a:lnTo>
                  <a:pt x="7426" y="2712"/>
                </a:lnTo>
                <a:lnTo>
                  <a:pt x="7440" y="2716"/>
                </a:lnTo>
                <a:lnTo>
                  <a:pt x="7446" y="2718"/>
                </a:lnTo>
                <a:lnTo>
                  <a:pt x="7452" y="2722"/>
                </a:lnTo>
                <a:lnTo>
                  <a:pt x="7458" y="2726"/>
                </a:lnTo>
                <a:lnTo>
                  <a:pt x="7458" y="2734"/>
                </a:lnTo>
                <a:lnTo>
                  <a:pt x="7458" y="2742"/>
                </a:lnTo>
                <a:lnTo>
                  <a:pt x="7456" y="2746"/>
                </a:lnTo>
                <a:lnTo>
                  <a:pt x="7452" y="2750"/>
                </a:lnTo>
                <a:lnTo>
                  <a:pt x="7452" y="2752"/>
                </a:lnTo>
                <a:lnTo>
                  <a:pt x="7458" y="2760"/>
                </a:lnTo>
                <a:lnTo>
                  <a:pt x="7466" y="2764"/>
                </a:lnTo>
                <a:lnTo>
                  <a:pt x="7472" y="2764"/>
                </a:lnTo>
                <a:lnTo>
                  <a:pt x="7478" y="2762"/>
                </a:lnTo>
                <a:lnTo>
                  <a:pt x="7484" y="2760"/>
                </a:lnTo>
                <a:lnTo>
                  <a:pt x="7494" y="2750"/>
                </a:lnTo>
                <a:lnTo>
                  <a:pt x="7506" y="2740"/>
                </a:lnTo>
                <a:lnTo>
                  <a:pt x="7510" y="2738"/>
                </a:lnTo>
                <a:lnTo>
                  <a:pt x="7514" y="2736"/>
                </a:lnTo>
                <a:lnTo>
                  <a:pt x="7518" y="2738"/>
                </a:lnTo>
                <a:lnTo>
                  <a:pt x="7520" y="2738"/>
                </a:lnTo>
                <a:lnTo>
                  <a:pt x="7528" y="2734"/>
                </a:lnTo>
                <a:lnTo>
                  <a:pt x="7534" y="2728"/>
                </a:lnTo>
                <a:lnTo>
                  <a:pt x="7540" y="2724"/>
                </a:lnTo>
                <a:lnTo>
                  <a:pt x="7544" y="2724"/>
                </a:lnTo>
                <a:lnTo>
                  <a:pt x="7546" y="2726"/>
                </a:lnTo>
                <a:lnTo>
                  <a:pt x="7554" y="2730"/>
                </a:lnTo>
                <a:lnTo>
                  <a:pt x="7560" y="2730"/>
                </a:lnTo>
                <a:lnTo>
                  <a:pt x="7566" y="2730"/>
                </a:lnTo>
                <a:lnTo>
                  <a:pt x="7576" y="2724"/>
                </a:lnTo>
                <a:lnTo>
                  <a:pt x="7578" y="2724"/>
                </a:lnTo>
                <a:lnTo>
                  <a:pt x="7578" y="2722"/>
                </a:lnTo>
                <a:lnTo>
                  <a:pt x="7576" y="2718"/>
                </a:lnTo>
                <a:lnTo>
                  <a:pt x="7576" y="2716"/>
                </a:lnTo>
                <a:lnTo>
                  <a:pt x="7578" y="2712"/>
                </a:lnTo>
                <a:lnTo>
                  <a:pt x="7580" y="2706"/>
                </a:lnTo>
                <a:lnTo>
                  <a:pt x="7578" y="2704"/>
                </a:lnTo>
                <a:lnTo>
                  <a:pt x="7570" y="2702"/>
                </a:lnTo>
                <a:lnTo>
                  <a:pt x="7558" y="2704"/>
                </a:lnTo>
                <a:lnTo>
                  <a:pt x="7552" y="2706"/>
                </a:lnTo>
                <a:lnTo>
                  <a:pt x="7548" y="2708"/>
                </a:lnTo>
                <a:lnTo>
                  <a:pt x="7540" y="2712"/>
                </a:lnTo>
                <a:lnTo>
                  <a:pt x="7536" y="2712"/>
                </a:lnTo>
                <a:lnTo>
                  <a:pt x="7532" y="2710"/>
                </a:lnTo>
                <a:lnTo>
                  <a:pt x="7526" y="2704"/>
                </a:lnTo>
                <a:lnTo>
                  <a:pt x="7520" y="2694"/>
                </a:lnTo>
                <a:lnTo>
                  <a:pt x="7510" y="2676"/>
                </a:lnTo>
                <a:lnTo>
                  <a:pt x="7508" y="2666"/>
                </a:lnTo>
                <a:lnTo>
                  <a:pt x="7508" y="2664"/>
                </a:lnTo>
                <a:lnTo>
                  <a:pt x="7510" y="2662"/>
                </a:lnTo>
                <a:lnTo>
                  <a:pt x="7514" y="2660"/>
                </a:lnTo>
                <a:lnTo>
                  <a:pt x="7520" y="2656"/>
                </a:lnTo>
                <a:lnTo>
                  <a:pt x="7522" y="2656"/>
                </a:lnTo>
                <a:lnTo>
                  <a:pt x="7524" y="2658"/>
                </a:lnTo>
                <a:lnTo>
                  <a:pt x="7522" y="2662"/>
                </a:lnTo>
                <a:lnTo>
                  <a:pt x="7522" y="2666"/>
                </a:lnTo>
                <a:lnTo>
                  <a:pt x="7526" y="2662"/>
                </a:lnTo>
                <a:lnTo>
                  <a:pt x="7536" y="2654"/>
                </a:lnTo>
                <a:lnTo>
                  <a:pt x="7546" y="2644"/>
                </a:lnTo>
                <a:lnTo>
                  <a:pt x="7556" y="2636"/>
                </a:lnTo>
                <a:lnTo>
                  <a:pt x="7560" y="2634"/>
                </a:lnTo>
                <a:lnTo>
                  <a:pt x="7564" y="2634"/>
                </a:lnTo>
                <a:lnTo>
                  <a:pt x="7572" y="2636"/>
                </a:lnTo>
                <a:lnTo>
                  <a:pt x="7580" y="2634"/>
                </a:lnTo>
                <a:lnTo>
                  <a:pt x="7590" y="2630"/>
                </a:lnTo>
                <a:lnTo>
                  <a:pt x="7600" y="2624"/>
                </a:lnTo>
                <a:lnTo>
                  <a:pt x="7618" y="2614"/>
                </a:lnTo>
                <a:lnTo>
                  <a:pt x="7628" y="2608"/>
                </a:lnTo>
                <a:lnTo>
                  <a:pt x="7638" y="2610"/>
                </a:lnTo>
                <a:lnTo>
                  <a:pt x="7642" y="2612"/>
                </a:lnTo>
                <a:lnTo>
                  <a:pt x="7644" y="2614"/>
                </a:lnTo>
                <a:lnTo>
                  <a:pt x="7648" y="2610"/>
                </a:lnTo>
                <a:lnTo>
                  <a:pt x="7658" y="2604"/>
                </a:lnTo>
                <a:lnTo>
                  <a:pt x="7660" y="2604"/>
                </a:lnTo>
                <a:lnTo>
                  <a:pt x="7660" y="2606"/>
                </a:lnTo>
                <a:lnTo>
                  <a:pt x="7666" y="2608"/>
                </a:lnTo>
                <a:lnTo>
                  <a:pt x="7670" y="2606"/>
                </a:lnTo>
                <a:lnTo>
                  <a:pt x="7676" y="2604"/>
                </a:lnTo>
                <a:lnTo>
                  <a:pt x="7682" y="2602"/>
                </a:lnTo>
                <a:lnTo>
                  <a:pt x="7686" y="2600"/>
                </a:lnTo>
                <a:lnTo>
                  <a:pt x="7688" y="2602"/>
                </a:lnTo>
                <a:lnTo>
                  <a:pt x="7690" y="2604"/>
                </a:lnTo>
                <a:lnTo>
                  <a:pt x="7688" y="2608"/>
                </a:lnTo>
                <a:lnTo>
                  <a:pt x="7686" y="2612"/>
                </a:lnTo>
                <a:lnTo>
                  <a:pt x="7680" y="2614"/>
                </a:lnTo>
                <a:lnTo>
                  <a:pt x="7674" y="2618"/>
                </a:lnTo>
                <a:lnTo>
                  <a:pt x="7664" y="2620"/>
                </a:lnTo>
                <a:lnTo>
                  <a:pt x="7658" y="2624"/>
                </a:lnTo>
                <a:lnTo>
                  <a:pt x="7652" y="2628"/>
                </a:lnTo>
                <a:lnTo>
                  <a:pt x="7646" y="2632"/>
                </a:lnTo>
                <a:lnTo>
                  <a:pt x="7634" y="2634"/>
                </a:lnTo>
                <a:lnTo>
                  <a:pt x="7630" y="2636"/>
                </a:lnTo>
                <a:lnTo>
                  <a:pt x="7628" y="2638"/>
                </a:lnTo>
                <a:lnTo>
                  <a:pt x="7628" y="2640"/>
                </a:lnTo>
                <a:lnTo>
                  <a:pt x="7630" y="2644"/>
                </a:lnTo>
                <a:lnTo>
                  <a:pt x="7636" y="2650"/>
                </a:lnTo>
                <a:lnTo>
                  <a:pt x="7640" y="2652"/>
                </a:lnTo>
                <a:lnTo>
                  <a:pt x="7644" y="2652"/>
                </a:lnTo>
                <a:lnTo>
                  <a:pt x="7648" y="2652"/>
                </a:lnTo>
                <a:lnTo>
                  <a:pt x="7652" y="2654"/>
                </a:lnTo>
                <a:lnTo>
                  <a:pt x="7660" y="2662"/>
                </a:lnTo>
                <a:lnTo>
                  <a:pt x="7662" y="2668"/>
                </a:lnTo>
                <a:lnTo>
                  <a:pt x="7662" y="2670"/>
                </a:lnTo>
                <a:lnTo>
                  <a:pt x="7658" y="2670"/>
                </a:lnTo>
                <a:lnTo>
                  <a:pt x="7648" y="2668"/>
                </a:lnTo>
                <a:lnTo>
                  <a:pt x="7642" y="2668"/>
                </a:lnTo>
                <a:lnTo>
                  <a:pt x="7636" y="2670"/>
                </a:lnTo>
                <a:lnTo>
                  <a:pt x="7634" y="2678"/>
                </a:lnTo>
                <a:lnTo>
                  <a:pt x="7626" y="2694"/>
                </a:lnTo>
                <a:lnTo>
                  <a:pt x="7624" y="2698"/>
                </a:lnTo>
                <a:lnTo>
                  <a:pt x="7626" y="2704"/>
                </a:lnTo>
                <a:lnTo>
                  <a:pt x="7628" y="2712"/>
                </a:lnTo>
                <a:lnTo>
                  <a:pt x="7628" y="2714"/>
                </a:lnTo>
                <a:lnTo>
                  <a:pt x="7624" y="2712"/>
                </a:lnTo>
                <a:lnTo>
                  <a:pt x="7618" y="2710"/>
                </a:lnTo>
                <a:lnTo>
                  <a:pt x="7614" y="2710"/>
                </a:lnTo>
                <a:lnTo>
                  <a:pt x="7610" y="2710"/>
                </a:lnTo>
                <a:lnTo>
                  <a:pt x="7606" y="2710"/>
                </a:lnTo>
                <a:lnTo>
                  <a:pt x="7602" y="2710"/>
                </a:lnTo>
                <a:lnTo>
                  <a:pt x="7594" y="2708"/>
                </a:lnTo>
                <a:lnTo>
                  <a:pt x="7590" y="2706"/>
                </a:lnTo>
                <a:lnTo>
                  <a:pt x="7588" y="2706"/>
                </a:lnTo>
                <a:lnTo>
                  <a:pt x="7588" y="2710"/>
                </a:lnTo>
                <a:lnTo>
                  <a:pt x="7588" y="2712"/>
                </a:lnTo>
                <a:lnTo>
                  <a:pt x="7588" y="2716"/>
                </a:lnTo>
                <a:lnTo>
                  <a:pt x="7584" y="2718"/>
                </a:lnTo>
                <a:lnTo>
                  <a:pt x="7584" y="2720"/>
                </a:lnTo>
                <a:lnTo>
                  <a:pt x="7586" y="2722"/>
                </a:lnTo>
                <a:lnTo>
                  <a:pt x="7596" y="2728"/>
                </a:lnTo>
                <a:lnTo>
                  <a:pt x="7604" y="2732"/>
                </a:lnTo>
                <a:lnTo>
                  <a:pt x="7608" y="2736"/>
                </a:lnTo>
                <a:lnTo>
                  <a:pt x="7614" y="2742"/>
                </a:lnTo>
                <a:lnTo>
                  <a:pt x="7618" y="2748"/>
                </a:lnTo>
                <a:lnTo>
                  <a:pt x="7622" y="2750"/>
                </a:lnTo>
                <a:lnTo>
                  <a:pt x="7630" y="2750"/>
                </a:lnTo>
                <a:lnTo>
                  <a:pt x="7636" y="2752"/>
                </a:lnTo>
                <a:lnTo>
                  <a:pt x="7638" y="2754"/>
                </a:lnTo>
                <a:lnTo>
                  <a:pt x="7640" y="2758"/>
                </a:lnTo>
                <a:lnTo>
                  <a:pt x="7642" y="2760"/>
                </a:lnTo>
                <a:lnTo>
                  <a:pt x="7646" y="2762"/>
                </a:lnTo>
                <a:lnTo>
                  <a:pt x="7650" y="2766"/>
                </a:lnTo>
                <a:lnTo>
                  <a:pt x="7660" y="2768"/>
                </a:lnTo>
                <a:lnTo>
                  <a:pt x="7674" y="2774"/>
                </a:lnTo>
                <a:lnTo>
                  <a:pt x="7678" y="2776"/>
                </a:lnTo>
                <a:lnTo>
                  <a:pt x="7680" y="2778"/>
                </a:lnTo>
                <a:lnTo>
                  <a:pt x="7690" y="2792"/>
                </a:lnTo>
                <a:lnTo>
                  <a:pt x="7718" y="2820"/>
                </a:lnTo>
                <a:lnTo>
                  <a:pt x="7726" y="2828"/>
                </a:lnTo>
                <a:lnTo>
                  <a:pt x="7734" y="2832"/>
                </a:lnTo>
                <a:lnTo>
                  <a:pt x="7746" y="2838"/>
                </a:lnTo>
                <a:lnTo>
                  <a:pt x="7754" y="2840"/>
                </a:lnTo>
                <a:lnTo>
                  <a:pt x="7758" y="2844"/>
                </a:lnTo>
                <a:lnTo>
                  <a:pt x="7760" y="2848"/>
                </a:lnTo>
                <a:lnTo>
                  <a:pt x="7764" y="2852"/>
                </a:lnTo>
                <a:lnTo>
                  <a:pt x="7766" y="2854"/>
                </a:lnTo>
                <a:lnTo>
                  <a:pt x="7772" y="2856"/>
                </a:lnTo>
                <a:lnTo>
                  <a:pt x="7776" y="2858"/>
                </a:lnTo>
                <a:lnTo>
                  <a:pt x="7778" y="2862"/>
                </a:lnTo>
                <a:lnTo>
                  <a:pt x="7782" y="2868"/>
                </a:lnTo>
                <a:lnTo>
                  <a:pt x="7786" y="2880"/>
                </a:lnTo>
                <a:lnTo>
                  <a:pt x="7788" y="2902"/>
                </a:lnTo>
                <a:lnTo>
                  <a:pt x="7788" y="2916"/>
                </a:lnTo>
                <a:lnTo>
                  <a:pt x="7786" y="2922"/>
                </a:lnTo>
                <a:lnTo>
                  <a:pt x="7782" y="2926"/>
                </a:lnTo>
                <a:lnTo>
                  <a:pt x="7770" y="2936"/>
                </a:lnTo>
                <a:lnTo>
                  <a:pt x="7750" y="2948"/>
                </a:lnTo>
                <a:lnTo>
                  <a:pt x="7740" y="2954"/>
                </a:lnTo>
                <a:lnTo>
                  <a:pt x="7728" y="2956"/>
                </a:lnTo>
                <a:lnTo>
                  <a:pt x="7718" y="2956"/>
                </a:lnTo>
                <a:lnTo>
                  <a:pt x="7712" y="2954"/>
                </a:lnTo>
                <a:lnTo>
                  <a:pt x="7708" y="2952"/>
                </a:lnTo>
                <a:lnTo>
                  <a:pt x="7698" y="2948"/>
                </a:lnTo>
                <a:lnTo>
                  <a:pt x="7690" y="2946"/>
                </a:lnTo>
                <a:lnTo>
                  <a:pt x="7680" y="2950"/>
                </a:lnTo>
                <a:lnTo>
                  <a:pt x="7670" y="2954"/>
                </a:lnTo>
                <a:lnTo>
                  <a:pt x="7662" y="2956"/>
                </a:lnTo>
                <a:lnTo>
                  <a:pt x="7652" y="2960"/>
                </a:lnTo>
                <a:lnTo>
                  <a:pt x="7644" y="2958"/>
                </a:lnTo>
                <a:lnTo>
                  <a:pt x="7640" y="2956"/>
                </a:lnTo>
                <a:lnTo>
                  <a:pt x="7636" y="2954"/>
                </a:lnTo>
                <a:lnTo>
                  <a:pt x="7626" y="2946"/>
                </a:lnTo>
                <a:lnTo>
                  <a:pt x="7624" y="2946"/>
                </a:lnTo>
                <a:lnTo>
                  <a:pt x="7624" y="2948"/>
                </a:lnTo>
                <a:lnTo>
                  <a:pt x="7622" y="2950"/>
                </a:lnTo>
                <a:lnTo>
                  <a:pt x="7620" y="2950"/>
                </a:lnTo>
                <a:lnTo>
                  <a:pt x="7616" y="2950"/>
                </a:lnTo>
                <a:lnTo>
                  <a:pt x="7610" y="2948"/>
                </a:lnTo>
                <a:lnTo>
                  <a:pt x="7602" y="2944"/>
                </a:lnTo>
                <a:lnTo>
                  <a:pt x="7598" y="2940"/>
                </a:lnTo>
                <a:lnTo>
                  <a:pt x="7594" y="2936"/>
                </a:lnTo>
                <a:lnTo>
                  <a:pt x="7592" y="2934"/>
                </a:lnTo>
                <a:lnTo>
                  <a:pt x="7590" y="2934"/>
                </a:lnTo>
                <a:lnTo>
                  <a:pt x="7582" y="2938"/>
                </a:lnTo>
                <a:lnTo>
                  <a:pt x="7574" y="2938"/>
                </a:lnTo>
                <a:lnTo>
                  <a:pt x="7572" y="2936"/>
                </a:lnTo>
                <a:lnTo>
                  <a:pt x="7568" y="2932"/>
                </a:lnTo>
                <a:lnTo>
                  <a:pt x="7566" y="2926"/>
                </a:lnTo>
                <a:lnTo>
                  <a:pt x="7564" y="2920"/>
                </a:lnTo>
                <a:lnTo>
                  <a:pt x="7560" y="2916"/>
                </a:lnTo>
                <a:lnTo>
                  <a:pt x="7554" y="2914"/>
                </a:lnTo>
                <a:lnTo>
                  <a:pt x="7544" y="2916"/>
                </a:lnTo>
                <a:lnTo>
                  <a:pt x="7534" y="2916"/>
                </a:lnTo>
                <a:lnTo>
                  <a:pt x="7528" y="2914"/>
                </a:lnTo>
                <a:lnTo>
                  <a:pt x="7526" y="2910"/>
                </a:lnTo>
                <a:lnTo>
                  <a:pt x="7524" y="2904"/>
                </a:lnTo>
                <a:lnTo>
                  <a:pt x="7524" y="2898"/>
                </a:lnTo>
                <a:lnTo>
                  <a:pt x="7522" y="2894"/>
                </a:lnTo>
                <a:lnTo>
                  <a:pt x="7520" y="2894"/>
                </a:lnTo>
                <a:lnTo>
                  <a:pt x="7514" y="2896"/>
                </a:lnTo>
                <a:lnTo>
                  <a:pt x="7506" y="2900"/>
                </a:lnTo>
                <a:lnTo>
                  <a:pt x="7498" y="2902"/>
                </a:lnTo>
                <a:lnTo>
                  <a:pt x="7482" y="2900"/>
                </a:lnTo>
                <a:lnTo>
                  <a:pt x="7474" y="2898"/>
                </a:lnTo>
                <a:lnTo>
                  <a:pt x="7462" y="2898"/>
                </a:lnTo>
                <a:lnTo>
                  <a:pt x="7450" y="2898"/>
                </a:lnTo>
                <a:lnTo>
                  <a:pt x="7436" y="2902"/>
                </a:lnTo>
                <a:lnTo>
                  <a:pt x="7408" y="2914"/>
                </a:lnTo>
                <a:lnTo>
                  <a:pt x="7390" y="2924"/>
                </a:lnTo>
                <a:lnTo>
                  <a:pt x="7378" y="2934"/>
                </a:lnTo>
                <a:lnTo>
                  <a:pt x="7372" y="2942"/>
                </a:lnTo>
                <a:lnTo>
                  <a:pt x="7368" y="2948"/>
                </a:lnTo>
                <a:lnTo>
                  <a:pt x="7362" y="2950"/>
                </a:lnTo>
                <a:lnTo>
                  <a:pt x="7354" y="2950"/>
                </a:lnTo>
                <a:lnTo>
                  <a:pt x="7342" y="2946"/>
                </a:lnTo>
                <a:lnTo>
                  <a:pt x="7330" y="2944"/>
                </a:lnTo>
                <a:lnTo>
                  <a:pt x="7322" y="2944"/>
                </a:lnTo>
                <a:lnTo>
                  <a:pt x="7314" y="2946"/>
                </a:lnTo>
                <a:lnTo>
                  <a:pt x="7302" y="2944"/>
                </a:lnTo>
                <a:lnTo>
                  <a:pt x="7292" y="2942"/>
                </a:lnTo>
                <a:lnTo>
                  <a:pt x="7286" y="2942"/>
                </a:lnTo>
                <a:lnTo>
                  <a:pt x="7282" y="2946"/>
                </a:lnTo>
                <a:lnTo>
                  <a:pt x="7280" y="2952"/>
                </a:lnTo>
                <a:lnTo>
                  <a:pt x="7278" y="2956"/>
                </a:lnTo>
                <a:lnTo>
                  <a:pt x="7280" y="2958"/>
                </a:lnTo>
                <a:lnTo>
                  <a:pt x="7284" y="2960"/>
                </a:lnTo>
                <a:lnTo>
                  <a:pt x="7288" y="2964"/>
                </a:lnTo>
                <a:lnTo>
                  <a:pt x="7292" y="2966"/>
                </a:lnTo>
                <a:lnTo>
                  <a:pt x="7296" y="2968"/>
                </a:lnTo>
                <a:lnTo>
                  <a:pt x="7304" y="2970"/>
                </a:lnTo>
                <a:lnTo>
                  <a:pt x="7306" y="2970"/>
                </a:lnTo>
                <a:lnTo>
                  <a:pt x="7290" y="2974"/>
                </a:lnTo>
                <a:lnTo>
                  <a:pt x="7270" y="2978"/>
                </a:lnTo>
                <a:lnTo>
                  <a:pt x="7268" y="2980"/>
                </a:lnTo>
                <a:lnTo>
                  <a:pt x="7270" y="2982"/>
                </a:lnTo>
                <a:lnTo>
                  <a:pt x="7276" y="2984"/>
                </a:lnTo>
                <a:lnTo>
                  <a:pt x="7278" y="2986"/>
                </a:lnTo>
                <a:lnTo>
                  <a:pt x="7278" y="2990"/>
                </a:lnTo>
                <a:lnTo>
                  <a:pt x="7270" y="2990"/>
                </a:lnTo>
                <a:lnTo>
                  <a:pt x="7256" y="2990"/>
                </a:lnTo>
                <a:lnTo>
                  <a:pt x="7242" y="2988"/>
                </a:lnTo>
                <a:lnTo>
                  <a:pt x="7238" y="2986"/>
                </a:lnTo>
                <a:lnTo>
                  <a:pt x="7236" y="2984"/>
                </a:lnTo>
                <a:lnTo>
                  <a:pt x="7236" y="2982"/>
                </a:lnTo>
                <a:lnTo>
                  <a:pt x="7236" y="2980"/>
                </a:lnTo>
                <a:lnTo>
                  <a:pt x="7228" y="2980"/>
                </a:lnTo>
                <a:lnTo>
                  <a:pt x="7222" y="2982"/>
                </a:lnTo>
                <a:lnTo>
                  <a:pt x="7222" y="2984"/>
                </a:lnTo>
                <a:lnTo>
                  <a:pt x="7222" y="2986"/>
                </a:lnTo>
                <a:lnTo>
                  <a:pt x="7224" y="2990"/>
                </a:lnTo>
                <a:lnTo>
                  <a:pt x="7220" y="2994"/>
                </a:lnTo>
                <a:lnTo>
                  <a:pt x="7214" y="2994"/>
                </a:lnTo>
                <a:lnTo>
                  <a:pt x="7212" y="2992"/>
                </a:lnTo>
                <a:lnTo>
                  <a:pt x="7210" y="2990"/>
                </a:lnTo>
                <a:lnTo>
                  <a:pt x="7208" y="2986"/>
                </a:lnTo>
                <a:lnTo>
                  <a:pt x="7204" y="2986"/>
                </a:lnTo>
                <a:lnTo>
                  <a:pt x="7200" y="2984"/>
                </a:lnTo>
                <a:lnTo>
                  <a:pt x="7196" y="2984"/>
                </a:lnTo>
                <a:lnTo>
                  <a:pt x="7190" y="2986"/>
                </a:lnTo>
                <a:lnTo>
                  <a:pt x="7184" y="2990"/>
                </a:lnTo>
                <a:lnTo>
                  <a:pt x="7178" y="2996"/>
                </a:lnTo>
                <a:lnTo>
                  <a:pt x="7172" y="3004"/>
                </a:lnTo>
                <a:lnTo>
                  <a:pt x="7168" y="3010"/>
                </a:lnTo>
                <a:lnTo>
                  <a:pt x="7164" y="3010"/>
                </a:lnTo>
                <a:lnTo>
                  <a:pt x="7162" y="3014"/>
                </a:lnTo>
                <a:lnTo>
                  <a:pt x="7160" y="3022"/>
                </a:lnTo>
                <a:lnTo>
                  <a:pt x="7158" y="3032"/>
                </a:lnTo>
                <a:lnTo>
                  <a:pt x="7160" y="3036"/>
                </a:lnTo>
                <a:lnTo>
                  <a:pt x="7160" y="3038"/>
                </a:lnTo>
                <a:lnTo>
                  <a:pt x="7168" y="3038"/>
                </a:lnTo>
                <a:lnTo>
                  <a:pt x="7180" y="3034"/>
                </a:lnTo>
                <a:lnTo>
                  <a:pt x="7188" y="3032"/>
                </a:lnTo>
                <a:lnTo>
                  <a:pt x="7190" y="3032"/>
                </a:lnTo>
                <a:lnTo>
                  <a:pt x="7190" y="3034"/>
                </a:lnTo>
                <a:lnTo>
                  <a:pt x="7188" y="3038"/>
                </a:lnTo>
                <a:lnTo>
                  <a:pt x="7184" y="3044"/>
                </a:lnTo>
                <a:lnTo>
                  <a:pt x="7184" y="3048"/>
                </a:lnTo>
                <a:lnTo>
                  <a:pt x="7186" y="3052"/>
                </a:lnTo>
                <a:lnTo>
                  <a:pt x="7188" y="3054"/>
                </a:lnTo>
                <a:lnTo>
                  <a:pt x="7190" y="3058"/>
                </a:lnTo>
                <a:lnTo>
                  <a:pt x="7188" y="3064"/>
                </a:lnTo>
                <a:lnTo>
                  <a:pt x="7186" y="3068"/>
                </a:lnTo>
                <a:lnTo>
                  <a:pt x="7188" y="3068"/>
                </a:lnTo>
                <a:lnTo>
                  <a:pt x="7192" y="3070"/>
                </a:lnTo>
                <a:lnTo>
                  <a:pt x="7194" y="3070"/>
                </a:lnTo>
                <a:lnTo>
                  <a:pt x="7194" y="3072"/>
                </a:lnTo>
                <a:lnTo>
                  <a:pt x="7188" y="3078"/>
                </a:lnTo>
                <a:lnTo>
                  <a:pt x="7182" y="3082"/>
                </a:lnTo>
                <a:lnTo>
                  <a:pt x="7182" y="3086"/>
                </a:lnTo>
                <a:lnTo>
                  <a:pt x="7186" y="3088"/>
                </a:lnTo>
                <a:lnTo>
                  <a:pt x="7192" y="3092"/>
                </a:lnTo>
                <a:lnTo>
                  <a:pt x="7194" y="3094"/>
                </a:lnTo>
                <a:lnTo>
                  <a:pt x="7194" y="3098"/>
                </a:lnTo>
                <a:lnTo>
                  <a:pt x="7192" y="3100"/>
                </a:lnTo>
                <a:lnTo>
                  <a:pt x="7188" y="3100"/>
                </a:lnTo>
                <a:lnTo>
                  <a:pt x="7184" y="3100"/>
                </a:lnTo>
                <a:lnTo>
                  <a:pt x="7182" y="3096"/>
                </a:lnTo>
                <a:lnTo>
                  <a:pt x="7178" y="3090"/>
                </a:lnTo>
                <a:lnTo>
                  <a:pt x="7176" y="3086"/>
                </a:lnTo>
                <a:lnTo>
                  <a:pt x="7174" y="3084"/>
                </a:lnTo>
                <a:lnTo>
                  <a:pt x="7170" y="3086"/>
                </a:lnTo>
                <a:lnTo>
                  <a:pt x="7170" y="3090"/>
                </a:lnTo>
                <a:lnTo>
                  <a:pt x="7170" y="3100"/>
                </a:lnTo>
                <a:lnTo>
                  <a:pt x="7170" y="3104"/>
                </a:lnTo>
                <a:lnTo>
                  <a:pt x="7174" y="3108"/>
                </a:lnTo>
                <a:lnTo>
                  <a:pt x="7180" y="3112"/>
                </a:lnTo>
                <a:lnTo>
                  <a:pt x="7182" y="3112"/>
                </a:lnTo>
                <a:lnTo>
                  <a:pt x="7186" y="3110"/>
                </a:lnTo>
                <a:lnTo>
                  <a:pt x="7188" y="3114"/>
                </a:lnTo>
                <a:lnTo>
                  <a:pt x="7192" y="3116"/>
                </a:lnTo>
                <a:lnTo>
                  <a:pt x="7196" y="3118"/>
                </a:lnTo>
                <a:lnTo>
                  <a:pt x="7202" y="3120"/>
                </a:lnTo>
                <a:lnTo>
                  <a:pt x="7204" y="3120"/>
                </a:lnTo>
                <a:lnTo>
                  <a:pt x="7206" y="3122"/>
                </a:lnTo>
                <a:lnTo>
                  <a:pt x="7206" y="3124"/>
                </a:lnTo>
                <a:lnTo>
                  <a:pt x="7204" y="3128"/>
                </a:lnTo>
                <a:lnTo>
                  <a:pt x="7200" y="3136"/>
                </a:lnTo>
                <a:lnTo>
                  <a:pt x="7202" y="3140"/>
                </a:lnTo>
                <a:lnTo>
                  <a:pt x="7204" y="3144"/>
                </a:lnTo>
                <a:lnTo>
                  <a:pt x="7204" y="3150"/>
                </a:lnTo>
                <a:lnTo>
                  <a:pt x="7204" y="3154"/>
                </a:lnTo>
                <a:lnTo>
                  <a:pt x="7208" y="3154"/>
                </a:lnTo>
                <a:lnTo>
                  <a:pt x="7212" y="3156"/>
                </a:lnTo>
                <a:lnTo>
                  <a:pt x="7214" y="3158"/>
                </a:lnTo>
                <a:lnTo>
                  <a:pt x="7214" y="3162"/>
                </a:lnTo>
                <a:lnTo>
                  <a:pt x="7216" y="3164"/>
                </a:lnTo>
                <a:lnTo>
                  <a:pt x="7214" y="3166"/>
                </a:lnTo>
                <a:lnTo>
                  <a:pt x="7208" y="3166"/>
                </a:lnTo>
                <a:lnTo>
                  <a:pt x="7204" y="3166"/>
                </a:lnTo>
                <a:lnTo>
                  <a:pt x="7202" y="3168"/>
                </a:lnTo>
                <a:lnTo>
                  <a:pt x="7204" y="3172"/>
                </a:lnTo>
                <a:lnTo>
                  <a:pt x="7208" y="3174"/>
                </a:lnTo>
                <a:lnTo>
                  <a:pt x="7212" y="3174"/>
                </a:lnTo>
                <a:lnTo>
                  <a:pt x="7226" y="3174"/>
                </a:lnTo>
                <a:lnTo>
                  <a:pt x="7238" y="3174"/>
                </a:lnTo>
                <a:lnTo>
                  <a:pt x="7240" y="3174"/>
                </a:lnTo>
                <a:lnTo>
                  <a:pt x="7238" y="3178"/>
                </a:lnTo>
                <a:lnTo>
                  <a:pt x="7234" y="3182"/>
                </a:lnTo>
                <a:lnTo>
                  <a:pt x="7230" y="3184"/>
                </a:lnTo>
                <a:lnTo>
                  <a:pt x="7220" y="3186"/>
                </a:lnTo>
                <a:lnTo>
                  <a:pt x="7210" y="3186"/>
                </a:lnTo>
                <a:lnTo>
                  <a:pt x="7210" y="3188"/>
                </a:lnTo>
                <a:lnTo>
                  <a:pt x="7210" y="3190"/>
                </a:lnTo>
                <a:lnTo>
                  <a:pt x="7212" y="3192"/>
                </a:lnTo>
                <a:lnTo>
                  <a:pt x="7216" y="3192"/>
                </a:lnTo>
                <a:lnTo>
                  <a:pt x="7224" y="3190"/>
                </a:lnTo>
                <a:lnTo>
                  <a:pt x="7232" y="3190"/>
                </a:lnTo>
                <a:lnTo>
                  <a:pt x="7236" y="3190"/>
                </a:lnTo>
                <a:lnTo>
                  <a:pt x="7236" y="3194"/>
                </a:lnTo>
                <a:lnTo>
                  <a:pt x="7236" y="3196"/>
                </a:lnTo>
                <a:lnTo>
                  <a:pt x="7238" y="3196"/>
                </a:lnTo>
                <a:lnTo>
                  <a:pt x="7244" y="3190"/>
                </a:lnTo>
                <a:lnTo>
                  <a:pt x="7248" y="3186"/>
                </a:lnTo>
                <a:lnTo>
                  <a:pt x="7252" y="3184"/>
                </a:lnTo>
                <a:lnTo>
                  <a:pt x="7256" y="3184"/>
                </a:lnTo>
                <a:lnTo>
                  <a:pt x="7260" y="3188"/>
                </a:lnTo>
                <a:lnTo>
                  <a:pt x="7264" y="3192"/>
                </a:lnTo>
                <a:lnTo>
                  <a:pt x="7268" y="3192"/>
                </a:lnTo>
                <a:lnTo>
                  <a:pt x="7272" y="3190"/>
                </a:lnTo>
                <a:lnTo>
                  <a:pt x="7274" y="3190"/>
                </a:lnTo>
                <a:lnTo>
                  <a:pt x="7276" y="3190"/>
                </a:lnTo>
                <a:lnTo>
                  <a:pt x="7278" y="3192"/>
                </a:lnTo>
                <a:lnTo>
                  <a:pt x="7280" y="3198"/>
                </a:lnTo>
                <a:lnTo>
                  <a:pt x="7282" y="3204"/>
                </a:lnTo>
                <a:lnTo>
                  <a:pt x="7286" y="3210"/>
                </a:lnTo>
                <a:lnTo>
                  <a:pt x="7296" y="3218"/>
                </a:lnTo>
                <a:lnTo>
                  <a:pt x="7300" y="3220"/>
                </a:lnTo>
                <a:lnTo>
                  <a:pt x="7304" y="3222"/>
                </a:lnTo>
                <a:lnTo>
                  <a:pt x="7310" y="3220"/>
                </a:lnTo>
                <a:lnTo>
                  <a:pt x="7312" y="3218"/>
                </a:lnTo>
                <a:lnTo>
                  <a:pt x="7318" y="3214"/>
                </a:lnTo>
                <a:lnTo>
                  <a:pt x="7322" y="3212"/>
                </a:lnTo>
                <a:lnTo>
                  <a:pt x="7326" y="3212"/>
                </a:lnTo>
                <a:lnTo>
                  <a:pt x="7328" y="3212"/>
                </a:lnTo>
                <a:lnTo>
                  <a:pt x="7330" y="3214"/>
                </a:lnTo>
                <a:lnTo>
                  <a:pt x="7332" y="3214"/>
                </a:lnTo>
                <a:lnTo>
                  <a:pt x="7336" y="3212"/>
                </a:lnTo>
                <a:lnTo>
                  <a:pt x="7338" y="3208"/>
                </a:lnTo>
                <a:lnTo>
                  <a:pt x="7338" y="3202"/>
                </a:lnTo>
                <a:lnTo>
                  <a:pt x="7338" y="3188"/>
                </a:lnTo>
                <a:lnTo>
                  <a:pt x="7340" y="3184"/>
                </a:lnTo>
                <a:lnTo>
                  <a:pt x="7346" y="3180"/>
                </a:lnTo>
                <a:lnTo>
                  <a:pt x="7356" y="3180"/>
                </a:lnTo>
                <a:lnTo>
                  <a:pt x="7370" y="3184"/>
                </a:lnTo>
                <a:lnTo>
                  <a:pt x="7384" y="3192"/>
                </a:lnTo>
                <a:lnTo>
                  <a:pt x="7396" y="3200"/>
                </a:lnTo>
                <a:lnTo>
                  <a:pt x="7404" y="3208"/>
                </a:lnTo>
                <a:lnTo>
                  <a:pt x="7412" y="3214"/>
                </a:lnTo>
                <a:lnTo>
                  <a:pt x="7418" y="3222"/>
                </a:lnTo>
                <a:lnTo>
                  <a:pt x="7422" y="3226"/>
                </a:lnTo>
                <a:lnTo>
                  <a:pt x="7428" y="3228"/>
                </a:lnTo>
                <a:lnTo>
                  <a:pt x="7436" y="3226"/>
                </a:lnTo>
                <a:lnTo>
                  <a:pt x="7450" y="3222"/>
                </a:lnTo>
                <a:lnTo>
                  <a:pt x="7462" y="3220"/>
                </a:lnTo>
                <a:lnTo>
                  <a:pt x="7466" y="3218"/>
                </a:lnTo>
                <a:lnTo>
                  <a:pt x="7472" y="3214"/>
                </a:lnTo>
                <a:lnTo>
                  <a:pt x="7480" y="3210"/>
                </a:lnTo>
                <a:lnTo>
                  <a:pt x="7488" y="3200"/>
                </a:lnTo>
                <a:lnTo>
                  <a:pt x="7498" y="3190"/>
                </a:lnTo>
                <a:lnTo>
                  <a:pt x="7506" y="3186"/>
                </a:lnTo>
                <a:lnTo>
                  <a:pt x="7514" y="3186"/>
                </a:lnTo>
                <a:lnTo>
                  <a:pt x="7518" y="3190"/>
                </a:lnTo>
                <a:lnTo>
                  <a:pt x="7524" y="3194"/>
                </a:lnTo>
                <a:lnTo>
                  <a:pt x="7528" y="3196"/>
                </a:lnTo>
                <a:lnTo>
                  <a:pt x="7534" y="3198"/>
                </a:lnTo>
                <a:lnTo>
                  <a:pt x="7540" y="3194"/>
                </a:lnTo>
                <a:lnTo>
                  <a:pt x="7552" y="3182"/>
                </a:lnTo>
                <a:lnTo>
                  <a:pt x="7560" y="3178"/>
                </a:lnTo>
                <a:lnTo>
                  <a:pt x="7562" y="3178"/>
                </a:lnTo>
                <a:lnTo>
                  <a:pt x="7564" y="3178"/>
                </a:lnTo>
                <a:lnTo>
                  <a:pt x="7566" y="3186"/>
                </a:lnTo>
                <a:lnTo>
                  <a:pt x="7566" y="3192"/>
                </a:lnTo>
                <a:lnTo>
                  <a:pt x="7564" y="3196"/>
                </a:lnTo>
                <a:lnTo>
                  <a:pt x="7556" y="3202"/>
                </a:lnTo>
                <a:lnTo>
                  <a:pt x="7550" y="3208"/>
                </a:lnTo>
                <a:lnTo>
                  <a:pt x="7550" y="3212"/>
                </a:lnTo>
                <a:lnTo>
                  <a:pt x="7550" y="3214"/>
                </a:lnTo>
                <a:lnTo>
                  <a:pt x="7556" y="3222"/>
                </a:lnTo>
                <a:lnTo>
                  <a:pt x="7558" y="3226"/>
                </a:lnTo>
                <a:lnTo>
                  <a:pt x="7556" y="3230"/>
                </a:lnTo>
                <a:lnTo>
                  <a:pt x="7552" y="3236"/>
                </a:lnTo>
                <a:lnTo>
                  <a:pt x="7548" y="3242"/>
                </a:lnTo>
                <a:lnTo>
                  <a:pt x="7546" y="3248"/>
                </a:lnTo>
                <a:lnTo>
                  <a:pt x="7550" y="3256"/>
                </a:lnTo>
                <a:lnTo>
                  <a:pt x="7554" y="3264"/>
                </a:lnTo>
                <a:lnTo>
                  <a:pt x="7554" y="3272"/>
                </a:lnTo>
                <a:lnTo>
                  <a:pt x="7554" y="3284"/>
                </a:lnTo>
                <a:lnTo>
                  <a:pt x="7556" y="3298"/>
                </a:lnTo>
                <a:lnTo>
                  <a:pt x="7556" y="3304"/>
                </a:lnTo>
                <a:lnTo>
                  <a:pt x="7556" y="3308"/>
                </a:lnTo>
                <a:lnTo>
                  <a:pt x="7550" y="3312"/>
                </a:lnTo>
                <a:lnTo>
                  <a:pt x="7544" y="3318"/>
                </a:lnTo>
                <a:lnTo>
                  <a:pt x="7542" y="3322"/>
                </a:lnTo>
                <a:lnTo>
                  <a:pt x="7542" y="3328"/>
                </a:lnTo>
                <a:lnTo>
                  <a:pt x="7544" y="3336"/>
                </a:lnTo>
                <a:lnTo>
                  <a:pt x="7542" y="3338"/>
                </a:lnTo>
                <a:lnTo>
                  <a:pt x="7538" y="3340"/>
                </a:lnTo>
                <a:lnTo>
                  <a:pt x="7536" y="3350"/>
                </a:lnTo>
                <a:lnTo>
                  <a:pt x="7532" y="3362"/>
                </a:lnTo>
                <a:lnTo>
                  <a:pt x="7530" y="3366"/>
                </a:lnTo>
                <a:lnTo>
                  <a:pt x="7526" y="3372"/>
                </a:lnTo>
                <a:lnTo>
                  <a:pt x="7522" y="3382"/>
                </a:lnTo>
                <a:lnTo>
                  <a:pt x="7508" y="3424"/>
                </a:lnTo>
                <a:lnTo>
                  <a:pt x="7502" y="3446"/>
                </a:lnTo>
                <a:lnTo>
                  <a:pt x="7498" y="3460"/>
                </a:lnTo>
                <a:lnTo>
                  <a:pt x="7492" y="3472"/>
                </a:lnTo>
                <a:lnTo>
                  <a:pt x="7486" y="3478"/>
                </a:lnTo>
                <a:lnTo>
                  <a:pt x="7452" y="3488"/>
                </a:lnTo>
                <a:lnTo>
                  <a:pt x="7448" y="3488"/>
                </a:lnTo>
                <a:lnTo>
                  <a:pt x="7444" y="3484"/>
                </a:lnTo>
                <a:lnTo>
                  <a:pt x="7440" y="3482"/>
                </a:lnTo>
                <a:lnTo>
                  <a:pt x="7438" y="3482"/>
                </a:lnTo>
                <a:lnTo>
                  <a:pt x="7432" y="3486"/>
                </a:lnTo>
                <a:lnTo>
                  <a:pt x="7428" y="3488"/>
                </a:lnTo>
                <a:lnTo>
                  <a:pt x="7424" y="3488"/>
                </a:lnTo>
                <a:lnTo>
                  <a:pt x="7418" y="3486"/>
                </a:lnTo>
                <a:lnTo>
                  <a:pt x="7414" y="3482"/>
                </a:lnTo>
                <a:lnTo>
                  <a:pt x="7410" y="3478"/>
                </a:lnTo>
                <a:lnTo>
                  <a:pt x="7408" y="3478"/>
                </a:lnTo>
                <a:lnTo>
                  <a:pt x="7408" y="3482"/>
                </a:lnTo>
                <a:lnTo>
                  <a:pt x="7408" y="3484"/>
                </a:lnTo>
                <a:lnTo>
                  <a:pt x="7406" y="3486"/>
                </a:lnTo>
                <a:lnTo>
                  <a:pt x="7402" y="3488"/>
                </a:lnTo>
                <a:lnTo>
                  <a:pt x="7400" y="3484"/>
                </a:lnTo>
                <a:lnTo>
                  <a:pt x="7398" y="3482"/>
                </a:lnTo>
                <a:lnTo>
                  <a:pt x="7394" y="3482"/>
                </a:lnTo>
                <a:lnTo>
                  <a:pt x="7390" y="3482"/>
                </a:lnTo>
                <a:lnTo>
                  <a:pt x="7388" y="3480"/>
                </a:lnTo>
                <a:lnTo>
                  <a:pt x="7388" y="3478"/>
                </a:lnTo>
                <a:lnTo>
                  <a:pt x="7390" y="3476"/>
                </a:lnTo>
                <a:lnTo>
                  <a:pt x="7392" y="3474"/>
                </a:lnTo>
                <a:lnTo>
                  <a:pt x="7392" y="3470"/>
                </a:lnTo>
                <a:lnTo>
                  <a:pt x="7394" y="3470"/>
                </a:lnTo>
                <a:lnTo>
                  <a:pt x="7398" y="3472"/>
                </a:lnTo>
                <a:lnTo>
                  <a:pt x="7402" y="3476"/>
                </a:lnTo>
                <a:lnTo>
                  <a:pt x="7404" y="3478"/>
                </a:lnTo>
                <a:lnTo>
                  <a:pt x="7404" y="3476"/>
                </a:lnTo>
                <a:lnTo>
                  <a:pt x="7402" y="3472"/>
                </a:lnTo>
                <a:lnTo>
                  <a:pt x="7396" y="3466"/>
                </a:lnTo>
                <a:lnTo>
                  <a:pt x="7392" y="3464"/>
                </a:lnTo>
                <a:lnTo>
                  <a:pt x="7390" y="3464"/>
                </a:lnTo>
                <a:lnTo>
                  <a:pt x="7384" y="3468"/>
                </a:lnTo>
                <a:lnTo>
                  <a:pt x="7382" y="3468"/>
                </a:lnTo>
                <a:lnTo>
                  <a:pt x="7378" y="3468"/>
                </a:lnTo>
                <a:lnTo>
                  <a:pt x="7370" y="3464"/>
                </a:lnTo>
                <a:lnTo>
                  <a:pt x="7362" y="3460"/>
                </a:lnTo>
                <a:lnTo>
                  <a:pt x="7358" y="3460"/>
                </a:lnTo>
                <a:lnTo>
                  <a:pt x="7352" y="3462"/>
                </a:lnTo>
                <a:lnTo>
                  <a:pt x="7342" y="3466"/>
                </a:lnTo>
                <a:lnTo>
                  <a:pt x="7336" y="3468"/>
                </a:lnTo>
                <a:lnTo>
                  <a:pt x="7332" y="3468"/>
                </a:lnTo>
                <a:lnTo>
                  <a:pt x="7326" y="3474"/>
                </a:lnTo>
                <a:lnTo>
                  <a:pt x="7324" y="3476"/>
                </a:lnTo>
                <a:lnTo>
                  <a:pt x="7320" y="3476"/>
                </a:lnTo>
                <a:lnTo>
                  <a:pt x="7312" y="3482"/>
                </a:lnTo>
                <a:lnTo>
                  <a:pt x="7298" y="3496"/>
                </a:lnTo>
                <a:lnTo>
                  <a:pt x="7290" y="3500"/>
                </a:lnTo>
                <a:lnTo>
                  <a:pt x="7284" y="3502"/>
                </a:lnTo>
                <a:lnTo>
                  <a:pt x="7278" y="3502"/>
                </a:lnTo>
                <a:lnTo>
                  <a:pt x="7270" y="3498"/>
                </a:lnTo>
                <a:lnTo>
                  <a:pt x="7258" y="3492"/>
                </a:lnTo>
                <a:lnTo>
                  <a:pt x="7254" y="3490"/>
                </a:lnTo>
                <a:lnTo>
                  <a:pt x="7248" y="3490"/>
                </a:lnTo>
                <a:lnTo>
                  <a:pt x="7240" y="3488"/>
                </a:lnTo>
                <a:lnTo>
                  <a:pt x="7236" y="3484"/>
                </a:lnTo>
                <a:lnTo>
                  <a:pt x="7230" y="3482"/>
                </a:lnTo>
                <a:lnTo>
                  <a:pt x="7226" y="3482"/>
                </a:lnTo>
                <a:lnTo>
                  <a:pt x="7222" y="3482"/>
                </a:lnTo>
                <a:lnTo>
                  <a:pt x="7218" y="3482"/>
                </a:lnTo>
                <a:lnTo>
                  <a:pt x="7216" y="3478"/>
                </a:lnTo>
                <a:lnTo>
                  <a:pt x="7214" y="3476"/>
                </a:lnTo>
                <a:lnTo>
                  <a:pt x="7208" y="3474"/>
                </a:lnTo>
                <a:lnTo>
                  <a:pt x="7198" y="3470"/>
                </a:lnTo>
                <a:lnTo>
                  <a:pt x="7182" y="3466"/>
                </a:lnTo>
                <a:lnTo>
                  <a:pt x="7166" y="3464"/>
                </a:lnTo>
                <a:lnTo>
                  <a:pt x="7154" y="3462"/>
                </a:lnTo>
                <a:lnTo>
                  <a:pt x="7138" y="3464"/>
                </a:lnTo>
                <a:lnTo>
                  <a:pt x="7128" y="3466"/>
                </a:lnTo>
                <a:lnTo>
                  <a:pt x="7124" y="3466"/>
                </a:lnTo>
                <a:lnTo>
                  <a:pt x="7122" y="3464"/>
                </a:lnTo>
                <a:lnTo>
                  <a:pt x="7120" y="3456"/>
                </a:lnTo>
                <a:lnTo>
                  <a:pt x="7118" y="3448"/>
                </a:lnTo>
                <a:lnTo>
                  <a:pt x="7116" y="3444"/>
                </a:lnTo>
                <a:lnTo>
                  <a:pt x="7112" y="3442"/>
                </a:lnTo>
                <a:lnTo>
                  <a:pt x="7106" y="3440"/>
                </a:lnTo>
                <a:lnTo>
                  <a:pt x="7096" y="3440"/>
                </a:lnTo>
                <a:lnTo>
                  <a:pt x="7082" y="3440"/>
                </a:lnTo>
                <a:lnTo>
                  <a:pt x="7076" y="3438"/>
                </a:lnTo>
                <a:lnTo>
                  <a:pt x="7072" y="3436"/>
                </a:lnTo>
                <a:lnTo>
                  <a:pt x="7060" y="3434"/>
                </a:lnTo>
                <a:lnTo>
                  <a:pt x="7052" y="3432"/>
                </a:lnTo>
                <a:lnTo>
                  <a:pt x="7048" y="3430"/>
                </a:lnTo>
                <a:lnTo>
                  <a:pt x="7044" y="3422"/>
                </a:lnTo>
                <a:lnTo>
                  <a:pt x="7042" y="3416"/>
                </a:lnTo>
                <a:lnTo>
                  <a:pt x="7036" y="3410"/>
                </a:lnTo>
                <a:lnTo>
                  <a:pt x="7028" y="3404"/>
                </a:lnTo>
                <a:lnTo>
                  <a:pt x="7016" y="3398"/>
                </a:lnTo>
                <a:lnTo>
                  <a:pt x="7000" y="3392"/>
                </a:lnTo>
                <a:lnTo>
                  <a:pt x="6988" y="3390"/>
                </a:lnTo>
                <a:lnTo>
                  <a:pt x="6980" y="3392"/>
                </a:lnTo>
                <a:lnTo>
                  <a:pt x="6972" y="3398"/>
                </a:lnTo>
                <a:lnTo>
                  <a:pt x="6968" y="3400"/>
                </a:lnTo>
                <a:lnTo>
                  <a:pt x="6964" y="3400"/>
                </a:lnTo>
                <a:lnTo>
                  <a:pt x="6956" y="3402"/>
                </a:lnTo>
                <a:lnTo>
                  <a:pt x="6948" y="3404"/>
                </a:lnTo>
                <a:lnTo>
                  <a:pt x="6942" y="3408"/>
                </a:lnTo>
                <a:lnTo>
                  <a:pt x="6932" y="3416"/>
                </a:lnTo>
                <a:lnTo>
                  <a:pt x="6920" y="3428"/>
                </a:lnTo>
                <a:lnTo>
                  <a:pt x="6914" y="3438"/>
                </a:lnTo>
                <a:lnTo>
                  <a:pt x="6912" y="3448"/>
                </a:lnTo>
                <a:lnTo>
                  <a:pt x="6914" y="3458"/>
                </a:lnTo>
                <a:lnTo>
                  <a:pt x="6914" y="3468"/>
                </a:lnTo>
                <a:lnTo>
                  <a:pt x="6916" y="3478"/>
                </a:lnTo>
                <a:lnTo>
                  <a:pt x="6918" y="3488"/>
                </a:lnTo>
                <a:lnTo>
                  <a:pt x="6916" y="3498"/>
                </a:lnTo>
                <a:lnTo>
                  <a:pt x="6910" y="3508"/>
                </a:lnTo>
                <a:lnTo>
                  <a:pt x="6904" y="3518"/>
                </a:lnTo>
                <a:lnTo>
                  <a:pt x="6896" y="3524"/>
                </a:lnTo>
                <a:lnTo>
                  <a:pt x="6888" y="3528"/>
                </a:lnTo>
                <a:lnTo>
                  <a:pt x="6882" y="3530"/>
                </a:lnTo>
                <a:lnTo>
                  <a:pt x="6874" y="3530"/>
                </a:lnTo>
                <a:lnTo>
                  <a:pt x="6868" y="3528"/>
                </a:lnTo>
                <a:lnTo>
                  <a:pt x="6862" y="3524"/>
                </a:lnTo>
                <a:lnTo>
                  <a:pt x="6856" y="3518"/>
                </a:lnTo>
                <a:lnTo>
                  <a:pt x="6850" y="3510"/>
                </a:lnTo>
                <a:lnTo>
                  <a:pt x="6842" y="3504"/>
                </a:lnTo>
                <a:lnTo>
                  <a:pt x="6824" y="3494"/>
                </a:lnTo>
                <a:lnTo>
                  <a:pt x="6802" y="3486"/>
                </a:lnTo>
                <a:lnTo>
                  <a:pt x="6780" y="3482"/>
                </a:lnTo>
                <a:lnTo>
                  <a:pt x="6762" y="3480"/>
                </a:lnTo>
                <a:lnTo>
                  <a:pt x="6754" y="3478"/>
                </a:lnTo>
                <a:lnTo>
                  <a:pt x="6748" y="3476"/>
                </a:lnTo>
                <a:lnTo>
                  <a:pt x="6742" y="3472"/>
                </a:lnTo>
                <a:lnTo>
                  <a:pt x="6738" y="3464"/>
                </a:lnTo>
                <a:lnTo>
                  <a:pt x="6734" y="3454"/>
                </a:lnTo>
                <a:lnTo>
                  <a:pt x="6732" y="3442"/>
                </a:lnTo>
                <a:lnTo>
                  <a:pt x="6728" y="3430"/>
                </a:lnTo>
                <a:lnTo>
                  <a:pt x="6724" y="3422"/>
                </a:lnTo>
                <a:lnTo>
                  <a:pt x="6718" y="3418"/>
                </a:lnTo>
                <a:lnTo>
                  <a:pt x="6712" y="3416"/>
                </a:lnTo>
                <a:lnTo>
                  <a:pt x="6698" y="3414"/>
                </a:lnTo>
                <a:lnTo>
                  <a:pt x="6692" y="3412"/>
                </a:lnTo>
                <a:lnTo>
                  <a:pt x="6688" y="3410"/>
                </a:lnTo>
                <a:lnTo>
                  <a:pt x="6676" y="3402"/>
                </a:lnTo>
                <a:lnTo>
                  <a:pt x="6660" y="3396"/>
                </a:lnTo>
                <a:lnTo>
                  <a:pt x="6644" y="3394"/>
                </a:lnTo>
                <a:lnTo>
                  <a:pt x="6636" y="3394"/>
                </a:lnTo>
                <a:lnTo>
                  <a:pt x="6628" y="3396"/>
                </a:lnTo>
                <a:lnTo>
                  <a:pt x="6622" y="3396"/>
                </a:lnTo>
                <a:lnTo>
                  <a:pt x="6614" y="3396"/>
                </a:lnTo>
                <a:lnTo>
                  <a:pt x="6600" y="3392"/>
                </a:lnTo>
                <a:lnTo>
                  <a:pt x="6586" y="3386"/>
                </a:lnTo>
                <a:lnTo>
                  <a:pt x="6576" y="3380"/>
                </a:lnTo>
                <a:lnTo>
                  <a:pt x="6564" y="3374"/>
                </a:lnTo>
                <a:lnTo>
                  <a:pt x="6560" y="3370"/>
                </a:lnTo>
                <a:lnTo>
                  <a:pt x="6558" y="3362"/>
                </a:lnTo>
                <a:lnTo>
                  <a:pt x="6556" y="3354"/>
                </a:lnTo>
                <a:lnTo>
                  <a:pt x="6554" y="3352"/>
                </a:lnTo>
                <a:lnTo>
                  <a:pt x="6552" y="3354"/>
                </a:lnTo>
                <a:lnTo>
                  <a:pt x="6548" y="3354"/>
                </a:lnTo>
                <a:lnTo>
                  <a:pt x="6546" y="3354"/>
                </a:lnTo>
                <a:lnTo>
                  <a:pt x="6544" y="3354"/>
                </a:lnTo>
                <a:lnTo>
                  <a:pt x="6536" y="3352"/>
                </a:lnTo>
                <a:lnTo>
                  <a:pt x="6528" y="3350"/>
                </a:lnTo>
                <a:lnTo>
                  <a:pt x="6522" y="3348"/>
                </a:lnTo>
                <a:lnTo>
                  <a:pt x="6518" y="3344"/>
                </a:lnTo>
                <a:lnTo>
                  <a:pt x="6516" y="3340"/>
                </a:lnTo>
                <a:lnTo>
                  <a:pt x="6512" y="3332"/>
                </a:lnTo>
                <a:lnTo>
                  <a:pt x="6514" y="3326"/>
                </a:lnTo>
                <a:lnTo>
                  <a:pt x="6520" y="3318"/>
                </a:lnTo>
                <a:lnTo>
                  <a:pt x="6538" y="3298"/>
                </a:lnTo>
                <a:lnTo>
                  <a:pt x="6548" y="3288"/>
                </a:lnTo>
                <a:lnTo>
                  <a:pt x="6554" y="3280"/>
                </a:lnTo>
                <a:lnTo>
                  <a:pt x="6558" y="3272"/>
                </a:lnTo>
                <a:lnTo>
                  <a:pt x="6558" y="3268"/>
                </a:lnTo>
                <a:lnTo>
                  <a:pt x="6556" y="3266"/>
                </a:lnTo>
                <a:lnTo>
                  <a:pt x="6554" y="3262"/>
                </a:lnTo>
                <a:lnTo>
                  <a:pt x="6554" y="3258"/>
                </a:lnTo>
                <a:lnTo>
                  <a:pt x="6554" y="3252"/>
                </a:lnTo>
                <a:lnTo>
                  <a:pt x="6552" y="3248"/>
                </a:lnTo>
                <a:lnTo>
                  <a:pt x="6550" y="3244"/>
                </a:lnTo>
                <a:lnTo>
                  <a:pt x="6548" y="3242"/>
                </a:lnTo>
                <a:lnTo>
                  <a:pt x="6540" y="3236"/>
                </a:lnTo>
                <a:lnTo>
                  <a:pt x="6536" y="3234"/>
                </a:lnTo>
                <a:lnTo>
                  <a:pt x="6532" y="3230"/>
                </a:lnTo>
                <a:lnTo>
                  <a:pt x="6528" y="3220"/>
                </a:lnTo>
                <a:lnTo>
                  <a:pt x="6528" y="3216"/>
                </a:lnTo>
                <a:lnTo>
                  <a:pt x="6528" y="3210"/>
                </a:lnTo>
                <a:lnTo>
                  <a:pt x="6532" y="3208"/>
                </a:lnTo>
                <a:lnTo>
                  <a:pt x="6534" y="3204"/>
                </a:lnTo>
                <a:lnTo>
                  <a:pt x="6544" y="3198"/>
                </a:lnTo>
                <a:lnTo>
                  <a:pt x="6552" y="3190"/>
                </a:lnTo>
                <a:lnTo>
                  <a:pt x="6556" y="3180"/>
                </a:lnTo>
                <a:lnTo>
                  <a:pt x="6556" y="3176"/>
                </a:lnTo>
                <a:lnTo>
                  <a:pt x="6556" y="3172"/>
                </a:lnTo>
                <a:lnTo>
                  <a:pt x="6552" y="3170"/>
                </a:lnTo>
                <a:lnTo>
                  <a:pt x="6550" y="3170"/>
                </a:lnTo>
                <a:lnTo>
                  <a:pt x="6542" y="3176"/>
                </a:lnTo>
                <a:lnTo>
                  <a:pt x="6532" y="3184"/>
                </a:lnTo>
                <a:lnTo>
                  <a:pt x="6530" y="3186"/>
                </a:lnTo>
                <a:lnTo>
                  <a:pt x="6526" y="3188"/>
                </a:lnTo>
                <a:lnTo>
                  <a:pt x="6524" y="3186"/>
                </a:lnTo>
                <a:lnTo>
                  <a:pt x="6524" y="3182"/>
                </a:lnTo>
                <a:lnTo>
                  <a:pt x="6522" y="3174"/>
                </a:lnTo>
                <a:lnTo>
                  <a:pt x="6520" y="3164"/>
                </a:lnTo>
                <a:lnTo>
                  <a:pt x="6516" y="3162"/>
                </a:lnTo>
                <a:lnTo>
                  <a:pt x="6512" y="3158"/>
                </a:lnTo>
                <a:lnTo>
                  <a:pt x="6502" y="3156"/>
                </a:lnTo>
                <a:lnTo>
                  <a:pt x="6492" y="3156"/>
                </a:lnTo>
                <a:lnTo>
                  <a:pt x="6484" y="3158"/>
                </a:lnTo>
                <a:lnTo>
                  <a:pt x="6478" y="3162"/>
                </a:lnTo>
                <a:lnTo>
                  <a:pt x="6468" y="3170"/>
                </a:lnTo>
                <a:lnTo>
                  <a:pt x="6462" y="3176"/>
                </a:lnTo>
                <a:lnTo>
                  <a:pt x="6456" y="3178"/>
                </a:lnTo>
                <a:lnTo>
                  <a:pt x="6444" y="3178"/>
                </a:lnTo>
                <a:lnTo>
                  <a:pt x="6438" y="3178"/>
                </a:lnTo>
                <a:lnTo>
                  <a:pt x="6432" y="3180"/>
                </a:lnTo>
                <a:lnTo>
                  <a:pt x="6426" y="3182"/>
                </a:lnTo>
                <a:lnTo>
                  <a:pt x="6422" y="3180"/>
                </a:lnTo>
                <a:lnTo>
                  <a:pt x="6420" y="3174"/>
                </a:lnTo>
                <a:lnTo>
                  <a:pt x="6410" y="3168"/>
                </a:lnTo>
                <a:lnTo>
                  <a:pt x="6406" y="3168"/>
                </a:lnTo>
                <a:lnTo>
                  <a:pt x="6404" y="3168"/>
                </a:lnTo>
                <a:lnTo>
                  <a:pt x="6398" y="3174"/>
                </a:lnTo>
                <a:lnTo>
                  <a:pt x="6396" y="3176"/>
                </a:lnTo>
                <a:lnTo>
                  <a:pt x="6392" y="3178"/>
                </a:lnTo>
                <a:lnTo>
                  <a:pt x="6388" y="3178"/>
                </a:lnTo>
                <a:lnTo>
                  <a:pt x="6382" y="3176"/>
                </a:lnTo>
                <a:lnTo>
                  <a:pt x="6370" y="3172"/>
                </a:lnTo>
                <a:lnTo>
                  <a:pt x="6366" y="3172"/>
                </a:lnTo>
                <a:lnTo>
                  <a:pt x="6364" y="3172"/>
                </a:lnTo>
                <a:lnTo>
                  <a:pt x="6358" y="3176"/>
                </a:lnTo>
                <a:lnTo>
                  <a:pt x="6346" y="3182"/>
                </a:lnTo>
                <a:lnTo>
                  <a:pt x="6340" y="3184"/>
                </a:lnTo>
                <a:lnTo>
                  <a:pt x="6334" y="3186"/>
                </a:lnTo>
                <a:lnTo>
                  <a:pt x="6328" y="3192"/>
                </a:lnTo>
                <a:lnTo>
                  <a:pt x="6326" y="3192"/>
                </a:lnTo>
                <a:lnTo>
                  <a:pt x="6322" y="3192"/>
                </a:lnTo>
                <a:lnTo>
                  <a:pt x="6318" y="3192"/>
                </a:lnTo>
                <a:lnTo>
                  <a:pt x="6314" y="3188"/>
                </a:lnTo>
                <a:lnTo>
                  <a:pt x="6310" y="3184"/>
                </a:lnTo>
                <a:lnTo>
                  <a:pt x="6304" y="3182"/>
                </a:lnTo>
                <a:lnTo>
                  <a:pt x="6290" y="3178"/>
                </a:lnTo>
                <a:lnTo>
                  <a:pt x="6274" y="3178"/>
                </a:lnTo>
                <a:lnTo>
                  <a:pt x="6258" y="3182"/>
                </a:lnTo>
                <a:lnTo>
                  <a:pt x="6252" y="3184"/>
                </a:lnTo>
                <a:lnTo>
                  <a:pt x="6246" y="3184"/>
                </a:lnTo>
                <a:lnTo>
                  <a:pt x="6236" y="3184"/>
                </a:lnTo>
                <a:lnTo>
                  <a:pt x="6228" y="3184"/>
                </a:lnTo>
                <a:lnTo>
                  <a:pt x="6224" y="3184"/>
                </a:lnTo>
                <a:lnTo>
                  <a:pt x="6222" y="3188"/>
                </a:lnTo>
                <a:lnTo>
                  <a:pt x="6216" y="3194"/>
                </a:lnTo>
                <a:lnTo>
                  <a:pt x="6208" y="3196"/>
                </a:lnTo>
                <a:lnTo>
                  <a:pt x="6180" y="3196"/>
                </a:lnTo>
                <a:lnTo>
                  <a:pt x="6158" y="3200"/>
                </a:lnTo>
                <a:lnTo>
                  <a:pt x="6138" y="3208"/>
                </a:lnTo>
                <a:lnTo>
                  <a:pt x="6128" y="3212"/>
                </a:lnTo>
                <a:lnTo>
                  <a:pt x="6120" y="3218"/>
                </a:lnTo>
                <a:lnTo>
                  <a:pt x="6114" y="3226"/>
                </a:lnTo>
                <a:lnTo>
                  <a:pt x="6110" y="3232"/>
                </a:lnTo>
                <a:lnTo>
                  <a:pt x="6108" y="3238"/>
                </a:lnTo>
                <a:lnTo>
                  <a:pt x="6106" y="3240"/>
                </a:lnTo>
                <a:lnTo>
                  <a:pt x="6102" y="3240"/>
                </a:lnTo>
                <a:lnTo>
                  <a:pt x="6100" y="3240"/>
                </a:lnTo>
                <a:lnTo>
                  <a:pt x="6094" y="3236"/>
                </a:lnTo>
                <a:lnTo>
                  <a:pt x="6090" y="3236"/>
                </a:lnTo>
                <a:lnTo>
                  <a:pt x="6086" y="3240"/>
                </a:lnTo>
                <a:lnTo>
                  <a:pt x="6084" y="3242"/>
                </a:lnTo>
                <a:lnTo>
                  <a:pt x="6080" y="3244"/>
                </a:lnTo>
                <a:lnTo>
                  <a:pt x="6076" y="3242"/>
                </a:lnTo>
                <a:lnTo>
                  <a:pt x="6072" y="3242"/>
                </a:lnTo>
                <a:lnTo>
                  <a:pt x="6070" y="3242"/>
                </a:lnTo>
                <a:lnTo>
                  <a:pt x="6066" y="3246"/>
                </a:lnTo>
                <a:lnTo>
                  <a:pt x="6062" y="3250"/>
                </a:lnTo>
                <a:lnTo>
                  <a:pt x="6054" y="3260"/>
                </a:lnTo>
                <a:lnTo>
                  <a:pt x="6044" y="3270"/>
                </a:lnTo>
                <a:lnTo>
                  <a:pt x="6038" y="3274"/>
                </a:lnTo>
                <a:lnTo>
                  <a:pt x="6032" y="3276"/>
                </a:lnTo>
                <a:lnTo>
                  <a:pt x="6026" y="3276"/>
                </a:lnTo>
                <a:lnTo>
                  <a:pt x="6020" y="3276"/>
                </a:lnTo>
                <a:lnTo>
                  <a:pt x="6006" y="3274"/>
                </a:lnTo>
                <a:lnTo>
                  <a:pt x="6000" y="3274"/>
                </a:lnTo>
                <a:lnTo>
                  <a:pt x="5996" y="3272"/>
                </a:lnTo>
                <a:lnTo>
                  <a:pt x="5992" y="3268"/>
                </a:lnTo>
                <a:lnTo>
                  <a:pt x="5990" y="3262"/>
                </a:lnTo>
                <a:lnTo>
                  <a:pt x="5990" y="3258"/>
                </a:lnTo>
                <a:lnTo>
                  <a:pt x="5988" y="3258"/>
                </a:lnTo>
                <a:lnTo>
                  <a:pt x="5986" y="3262"/>
                </a:lnTo>
                <a:lnTo>
                  <a:pt x="5982" y="3266"/>
                </a:lnTo>
                <a:lnTo>
                  <a:pt x="5978" y="3268"/>
                </a:lnTo>
                <a:lnTo>
                  <a:pt x="5974" y="3268"/>
                </a:lnTo>
                <a:lnTo>
                  <a:pt x="5968" y="3266"/>
                </a:lnTo>
                <a:lnTo>
                  <a:pt x="5962" y="3266"/>
                </a:lnTo>
                <a:lnTo>
                  <a:pt x="5958" y="3266"/>
                </a:lnTo>
                <a:lnTo>
                  <a:pt x="5948" y="3270"/>
                </a:lnTo>
                <a:lnTo>
                  <a:pt x="5942" y="3272"/>
                </a:lnTo>
                <a:lnTo>
                  <a:pt x="5934" y="3272"/>
                </a:lnTo>
                <a:lnTo>
                  <a:pt x="5926" y="3272"/>
                </a:lnTo>
                <a:lnTo>
                  <a:pt x="5914" y="3266"/>
                </a:lnTo>
                <a:lnTo>
                  <a:pt x="5904" y="3260"/>
                </a:lnTo>
                <a:lnTo>
                  <a:pt x="5898" y="3254"/>
                </a:lnTo>
                <a:lnTo>
                  <a:pt x="5896" y="3248"/>
                </a:lnTo>
                <a:lnTo>
                  <a:pt x="5896" y="3242"/>
                </a:lnTo>
                <a:lnTo>
                  <a:pt x="5896" y="3236"/>
                </a:lnTo>
                <a:lnTo>
                  <a:pt x="5894" y="3234"/>
                </a:lnTo>
                <a:lnTo>
                  <a:pt x="5890" y="3232"/>
                </a:lnTo>
                <a:lnTo>
                  <a:pt x="5884" y="3234"/>
                </a:lnTo>
                <a:lnTo>
                  <a:pt x="5880" y="3238"/>
                </a:lnTo>
                <a:lnTo>
                  <a:pt x="5874" y="3242"/>
                </a:lnTo>
                <a:lnTo>
                  <a:pt x="5868" y="3254"/>
                </a:lnTo>
                <a:lnTo>
                  <a:pt x="5856" y="3290"/>
                </a:lnTo>
                <a:lnTo>
                  <a:pt x="5848" y="3310"/>
                </a:lnTo>
                <a:lnTo>
                  <a:pt x="5838" y="3328"/>
                </a:lnTo>
                <a:lnTo>
                  <a:pt x="5830" y="3336"/>
                </a:lnTo>
                <a:lnTo>
                  <a:pt x="5822" y="3344"/>
                </a:lnTo>
                <a:lnTo>
                  <a:pt x="5814" y="3350"/>
                </a:lnTo>
                <a:lnTo>
                  <a:pt x="5804" y="3354"/>
                </a:lnTo>
                <a:lnTo>
                  <a:pt x="5786" y="3362"/>
                </a:lnTo>
                <a:lnTo>
                  <a:pt x="5772" y="3368"/>
                </a:lnTo>
                <a:lnTo>
                  <a:pt x="5766" y="3374"/>
                </a:lnTo>
                <a:lnTo>
                  <a:pt x="5762" y="3378"/>
                </a:lnTo>
                <a:lnTo>
                  <a:pt x="5756" y="3386"/>
                </a:lnTo>
                <a:lnTo>
                  <a:pt x="5752" y="3392"/>
                </a:lnTo>
                <a:lnTo>
                  <a:pt x="5746" y="3400"/>
                </a:lnTo>
                <a:lnTo>
                  <a:pt x="5738" y="3406"/>
                </a:lnTo>
                <a:lnTo>
                  <a:pt x="5736" y="3412"/>
                </a:lnTo>
                <a:lnTo>
                  <a:pt x="5734" y="3416"/>
                </a:lnTo>
                <a:lnTo>
                  <a:pt x="5736" y="3420"/>
                </a:lnTo>
                <a:lnTo>
                  <a:pt x="5736" y="3424"/>
                </a:lnTo>
                <a:lnTo>
                  <a:pt x="5734" y="3430"/>
                </a:lnTo>
                <a:lnTo>
                  <a:pt x="5732" y="3438"/>
                </a:lnTo>
                <a:lnTo>
                  <a:pt x="5724" y="3448"/>
                </a:lnTo>
                <a:lnTo>
                  <a:pt x="5716" y="3462"/>
                </a:lnTo>
                <a:lnTo>
                  <a:pt x="5714" y="3476"/>
                </a:lnTo>
                <a:lnTo>
                  <a:pt x="5712" y="3490"/>
                </a:lnTo>
                <a:lnTo>
                  <a:pt x="5714" y="3504"/>
                </a:lnTo>
                <a:lnTo>
                  <a:pt x="5718" y="3530"/>
                </a:lnTo>
                <a:lnTo>
                  <a:pt x="5718" y="3542"/>
                </a:lnTo>
                <a:lnTo>
                  <a:pt x="5714" y="3554"/>
                </a:lnTo>
                <a:lnTo>
                  <a:pt x="5702" y="3576"/>
                </a:lnTo>
                <a:lnTo>
                  <a:pt x="5694" y="3590"/>
                </a:lnTo>
                <a:lnTo>
                  <a:pt x="5686" y="3598"/>
                </a:lnTo>
                <a:lnTo>
                  <a:pt x="5680" y="3602"/>
                </a:lnTo>
                <a:lnTo>
                  <a:pt x="5668" y="3606"/>
                </a:lnTo>
                <a:lnTo>
                  <a:pt x="5662" y="3612"/>
                </a:lnTo>
                <a:lnTo>
                  <a:pt x="5654" y="3622"/>
                </a:lnTo>
                <a:lnTo>
                  <a:pt x="5644" y="3632"/>
                </a:lnTo>
                <a:lnTo>
                  <a:pt x="5634" y="3640"/>
                </a:lnTo>
                <a:lnTo>
                  <a:pt x="5622" y="3642"/>
                </a:lnTo>
                <a:lnTo>
                  <a:pt x="5610" y="3646"/>
                </a:lnTo>
                <a:lnTo>
                  <a:pt x="5600" y="3648"/>
                </a:lnTo>
                <a:lnTo>
                  <a:pt x="5592" y="3650"/>
                </a:lnTo>
                <a:lnTo>
                  <a:pt x="5584" y="3656"/>
                </a:lnTo>
                <a:lnTo>
                  <a:pt x="5580" y="3666"/>
                </a:lnTo>
                <a:lnTo>
                  <a:pt x="5570" y="3694"/>
                </a:lnTo>
                <a:lnTo>
                  <a:pt x="5560" y="3712"/>
                </a:lnTo>
                <a:lnTo>
                  <a:pt x="5552" y="3722"/>
                </a:lnTo>
                <a:lnTo>
                  <a:pt x="5544" y="3726"/>
                </a:lnTo>
                <a:lnTo>
                  <a:pt x="5538" y="3730"/>
                </a:lnTo>
                <a:lnTo>
                  <a:pt x="5534" y="3732"/>
                </a:lnTo>
                <a:lnTo>
                  <a:pt x="5528" y="3738"/>
                </a:lnTo>
                <a:lnTo>
                  <a:pt x="5524" y="3752"/>
                </a:lnTo>
                <a:lnTo>
                  <a:pt x="5520" y="3766"/>
                </a:lnTo>
                <a:lnTo>
                  <a:pt x="5518" y="3770"/>
                </a:lnTo>
                <a:lnTo>
                  <a:pt x="5516" y="3776"/>
                </a:lnTo>
                <a:lnTo>
                  <a:pt x="5512" y="3794"/>
                </a:lnTo>
                <a:lnTo>
                  <a:pt x="5508" y="3816"/>
                </a:lnTo>
                <a:lnTo>
                  <a:pt x="5506" y="3822"/>
                </a:lnTo>
                <a:lnTo>
                  <a:pt x="5502" y="3826"/>
                </a:lnTo>
                <a:lnTo>
                  <a:pt x="5494" y="3834"/>
                </a:lnTo>
                <a:lnTo>
                  <a:pt x="5482" y="3848"/>
                </a:lnTo>
                <a:lnTo>
                  <a:pt x="5468" y="3862"/>
                </a:lnTo>
                <a:lnTo>
                  <a:pt x="5462" y="3868"/>
                </a:lnTo>
                <a:lnTo>
                  <a:pt x="5462" y="3870"/>
                </a:lnTo>
                <a:lnTo>
                  <a:pt x="5464" y="3870"/>
                </a:lnTo>
                <a:lnTo>
                  <a:pt x="5470" y="3870"/>
                </a:lnTo>
                <a:lnTo>
                  <a:pt x="5470" y="3872"/>
                </a:lnTo>
                <a:lnTo>
                  <a:pt x="5466" y="3880"/>
                </a:lnTo>
                <a:lnTo>
                  <a:pt x="5458" y="3896"/>
                </a:lnTo>
                <a:lnTo>
                  <a:pt x="5456" y="3906"/>
                </a:lnTo>
                <a:lnTo>
                  <a:pt x="5454" y="3918"/>
                </a:lnTo>
                <a:lnTo>
                  <a:pt x="5452" y="3928"/>
                </a:lnTo>
                <a:lnTo>
                  <a:pt x="5450" y="3934"/>
                </a:lnTo>
                <a:lnTo>
                  <a:pt x="5446" y="3938"/>
                </a:lnTo>
                <a:lnTo>
                  <a:pt x="5442" y="3940"/>
                </a:lnTo>
                <a:lnTo>
                  <a:pt x="5436" y="3944"/>
                </a:lnTo>
                <a:lnTo>
                  <a:pt x="5432" y="3948"/>
                </a:lnTo>
                <a:lnTo>
                  <a:pt x="5428" y="3956"/>
                </a:lnTo>
                <a:lnTo>
                  <a:pt x="5424" y="3966"/>
                </a:lnTo>
                <a:lnTo>
                  <a:pt x="5420" y="3990"/>
                </a:lnTo>
                <a:lnTo>
                  <a:pt x="5420" y="4006"/>
                </a:lnTo>
                <a:lnTo>
                  <a:pt x="5420" y="4014"/>
                </a:lnTo>
                <a:lnTo>
                  <a:pt x="5422" y="4016"/>
                </a:lnTo>
                <a:lnTo>
                  <a:pt x="5424" y="4016"/>
                </a:lnTo>
                <a:lnTo>
                  <a:pt x="5424" y="4014"/>
                </a:lnTo>
                <a:lnTo>
                  <a:pt x="5426" y="4012"/>
                </a:lnTo>
                <a:lnTo>
                  <a:pt x="5426" y="4006"/>
                </a:lnTo>
                <a:lnTo>
                  <a:pt x="5428" y="4002"/>
                </a:lnTo>
                <a:lnTo>
                  <a:pt x="5430" y="4000"/>
                </a:lnTo>
                <a:lnTo>
                  <a:pt x="5432" y="4000"/>
                </a:lnTo>
                <a:lnTo>
                  <a:pt x="5434" y="4002"/>
                </a:lnTo>
                <a:lnTo>
                  <a:pt x="5434" y="4006"/>
                </a:lnTo>
                <a:lnTo>
                  <a:pt x="5436" y="4014"/>
                </a:lnTo>
                <a:lnTo>
                  <a:pt x="5438" y="4022"/>
                </a:lnTo>
                <a:lnTo>
                  <a:pt x="5440" y="4024"/>
                </a:lnTo>
                <a:lnTo>
                  <a:pt x="5442" y="4024"/>
                </a:lnTo>
                <a:lnTo>
                  <a:pt x="5446" y="4022"/>
                </a:lnTo>
                <a:lnTo>
                  <a:pt x="5448" y="4024"/>
                </a:lnTo>
                <a:lnTo>
                  <a:pt x="5452" y="4032"/>
                </a:lnTo>
                <a:lnTo>
                  <a:pt x="5454" y="4044"/>
                </a:lnTo>
                <a:lnTo>
                  <a:pt x="5454" y="4058"/>
                </a:lnTo>
                <a:lnTo>
                  <a:pt x="5454" y="4066"/>
                </a:lnTo>
                <a:lnTo>
                  <a:pt x="5452" y="4072"/>
                </a:lnTo>
                <a:lnTo>
                  <a:pt x="5446" y="4080"/>
                </a:lnTo>
                <a:lnTo>
                  <a:pt x="5442" y="4086"/>
                </a:lnTo>
                <a:lnTo>
                  <a:pt x="5444" y="4088"/>
                </a:lnTo>
                <a:lnTo>
                  <a:pt x="5446" y="4090"/>
                </a:lnTo>
                <a:lnTo>
                  <a:pt x="5450" y="4096"/>
                </a:lnTo>
                <a:lnTo>
                  <a:pt x="5456" y="4104"/>
                </a:lnTo>
                <a:lnTo>
                  <a:pt x="5458" y="4114"/>
                </a:lnTo>
                <a:lnTo>
                  <a:pt x="5462" y="4128"/>
                </a:lnTo>
                <a:lnTo>
                  <a:pt x="5464" y="4142"/>
                </a:lnTo>
                <a:lnTo>
                  <a:pt x="5464" y="4156"/>
                </a:lnTo>
                <a:lnTo>
                  <a:pt x="5462" y="4172"/>
                </a:lnTo>
                <a:lnTo>
                  <a:pt x="5460" y="4186"/>
                </a:lnTo>
                <a:lnTo>
                  <a:pt x="5448" y="4222"/>
                </a:lnTo>
                <a:lnTo>
                  <a:pt x="5446" y="4232"/>
                </a:lnTo>
                <a:lnTo>
                  <a:pt x="5444" y="4242"/>
                </a:lnTo>
                <a:lnTo>
                  <a:pt x="5444" y="4258"/>
                </a:lnTo>
                <a:lnTo>
                  <a:pt x="5438" y="4278"/>
                </a:lnTo>
                <a:lnTo>
                  <a:pt x="5434" y="4288"/>
                </a:lnTo>
                <a:lnTo>
                  <a:pt x="5428" y="4298"/>
                </a:lnTo>
                <a:lnTo>
                  <a:pt x="5420" y="4304"/>
                </a:lnTo>
                <a:lnTo>
                  <a:pt x="5412" y="4310"/>
                </a:lnTo>
                <a:lnTo>
                  <a:pt x="5406" y="4314"/>
                </a:lnTo>
                <a:lnTo>
                  <a:pt x="5404" y="4318"/>
                </a:lnTo>
                <a:lnTo>
                  <a:pt x="5408" y="4320"/>
                </a:lnTo>
                <a:lnTo>
                  <a:pt x="5414" y="4318"/>
                </a:lnTo>
                <a:lnTo>
                  <a:pt x="5418" y="4320"/>
                </a:lnTo>
                <a:lnTo>
                  <a:pt x="5422" y="4324"/>
                </a:lnTo>
                <a:lnTo>
                  <a:pt x="5428" y="4338"/>
                </a:lnTo>
                <a:lnTo>
                  <a:pt x="5434" y="4358"/>
                </a:lnTo>
                <a:lnTo>
                  <a:pt x="5438" y="4366"/>
                </a:lnTo>
                <a:lnTo>
                  <a:pt x="5442" y="4374"/>
                </a:lnTo>
                <a:lnTo>
                  <a:pt x="5444" y="4378"/>
                </a:lnTo>
                <a:lnTo>
                  <a:pt x="5448" y="4380"/>
                </a:lnTo>
                <a:lnTo>
                  <a:pt x="5452" y="4382"/>
                </a:lnTo>
                <a:lnTo>
                  <a:pt x="5456" y="4382"/>
                </a:lnTo>
                <a:lnTo>
                  <a:pt x="5468" y="4380"/>
                </a:lnTo>
                <a:lnTo>
                  <a:pt x="5484" y="4378"/>
                </a:lnTo>
                <a:lnTo>
                  <a:pt x="5466" y="4382"/>
                </a:lnTo>
                <a:lnTo>
                  <a:pt x="5454" y="4386"/>
                </a:lnTo>
                <a:lnTo>
                  <a:pt x="5446" y="4388"/>
                </a:lnTo>
                <a:lnTo>
                  <a:pt x="5442" y="4386"/>
                </a:lnTo>
                <a:lnTo>
                  <a:pt x="5440" y="4384"/>
                </a:lnTo>
                <a:lnTo>
                  <a:pt x="5438" y="4380"/>
                </a:lnTo>
                <a:lnTo>
                  <a:pt x="5436" y="4380"/>
                </a:lnTo>
                <a:lnTo>
                  <a:pt x="5432" y="4382"/>
                </a:lnTo>
                <a:lnTo>
                  <a:pt x="5430" y="4390"/>
                </a:lnTo>
                <a:lnTo>
                  <a:pt x="5432" y="4398"/>
                </a:lnTo>
                <a:lnTo>
                  <a:pt x="5434" y="4408"/>
                </a:lnTo>
                <a:lnTo>
                  <a:pt x="5434" y="4416"/>
                </a:lnTo>
                <a:lnTo>
                  <a:pt x="5436" y="4420"/>
                </a:lnTo>
                <a:lnTo>
                  <a:pt x="5440" y="4418"/>
                </a:lnTo>
                <a:lnTo>
                  <a:pt x="5444" y="4416"/>
                </a:lnTo>
                <a:lnTo>
                  <a:pt x="5448" y="4418"/>
                </a:lnTo>
                <a:lnTo>
                  <a:pt x="5452" y="4420"/>
                </a:lnTo>
                <a:lnTo>
                  <a:pt x="5458" y="4420"/>
                </a:lnTo>
                <a:lnTo>
                  <a:pt x="5464" y="4418"/>
                </a:lnTo>
                <a:lnTo>
                  <a:pt x="5468" y="4420"/>
                </a:lnTo>
                <a:lnTo>
                  <a:pt x="5474" y="4422"/>
                </a:lnTo>
                <a:lnTo>
                  <a:pt x="5480" y="4424"/>
                </a:lnTo>
                <a:lnTo>
                  <a:pt x="5468" y="4426"/>
                </a:lnTo>
                <a:lnTo>
                  <a:pt x="5460" y="4426"/>
                </a:lnTo>
                <a:lnTo>
                  <a:pt x="5448" y="4424"/>
                </a:lnTo>
                <a:lnTo>
                  <a:pt x="5442" y="4422"/>
                </a:lnTo>
                <a:lnTo>
                  <a:pt x="5440" y="4422"/>
                </a:lnTo>
                <a:lnTo>
                  <a:pt x="5436" y="4426"/>
                </a:lnTo>
                <a:lnTo>
                  <a:pt x="5434" y="4430"/>
                </a:lnTo>
                <a:lnTo>
                  <a:pt x="5434" y="4432"/>
                </a:lnTo>
                <a:lnTo>
                  <a:pt x="5438" y="4434"/>
                </a:lnTo>
                <a:lnTo>
                  <a:pt x="5442" y="4438"/>
                </a:lnTo>
                <a:lnTo>
                  <a:pt x="5444" y="4440"/>
                </a:lnTo>
                <a:lnTo>
                  <a:pt x="5446" y="4440"/>
                </a:lnTo>
                <a:lnTo>
                  <a:pt x="5452" y="4440"/>
                </a:lnTo>
                <a:lnTo>
                  <a:pt x="5456" y="4440"/>
                </a:lnTo>
                <a:lnTo>
                  <a:pt x="5454" y="4444"/>
                </a:lnTo>
                <a:lnTo>
                  <a:pt x="5452" y="4452"/>
                </a:lnTo>
                <a:lnTo>
                  <a:pt x="5452" y="4454"/>
                </a:lnTo>
                <a:lnTo>
                  <a:pt x="5454" y="4456"/>
                </a:lnTo>
                <a:lnTo>
                  <a:pt x="5458" y="4456"/>
                </a:lnTo>
                <a:lnTo>
                  <a:pt x="5464" y="4454"/>
                </a:lnTo>
                <a:lnTo>
                  <a:pt x="5468" y="4454"/>
                </a:lnTo>
                <a:lnTo>
                  <a:pt x="5470" y="4456"/>
                </a:lnTo>
                <a:lnTo>
                  <a:pt x="5468" y="4462"/>
                </a:lnTo>
                <a:lnTo>
                  <a:pt x="5468" y="4468"/>
                </a:lnTo>
                <a:lnTo>
                  <a:pt x="5470" y="4468"/>
                </a:lnTo>
                <a:lnTo>
                  <a:pt x="5474" y="4464"/>
                </a:lnTo>
                <a:lnTo>
                  <a:pt x="5484" y="4458"/>
                </a:lnTo>
                <a:lnTo>
                  <a:pt x="5490" y="4456"/>
                </a:lnTo>
                <a:lnTo>
                  <a:pt x="5492" y="4456"/>
                </a:lnTo>
                <a:lnTo>
                  <a:pt x="5488" y="4460"/>
                </a:lnTo>
                <a:lnTo>
                  <a:pt x="5484" y="4462"/>
                </a:lnTo>
                <a:lnTo>
                  <a:pt x="5484" y="4464"/>
                </a:lnTo>
                <a:lnTo>
                  <a:pt x="5484" y="4468"/>
                </a:lnTo>
                <a:lnTo>
                  <a:pt x="5488" y="4472"/>
                </a:lnTo>
                <a:lnTo>
                  <a:pt x="5488" y="4476"/>
                </a:lnTo>
                <a:lnTo>
                  <a:pt x="5486" y="4478"/>
                </a:lnTo>
                <a:lnTo>
                  <a:pt x="5486" y="4482"/>
                </a:lnTo>
                <a:lnTo>
                  <a:pt x="5486" y="4484"/>
                </a:lnTo>
                <a:lnTo>
                  <a:pt x="5488" y="4484"/>
                </a:lnTo>
                <a:lnTo>
                  <a:pt x="5490" y="4488"/>
                </a:lnTo>
                <a:lnTo>
                  <a:pt x="5490" y="4492"/>
                </a:lnTo>
                <a:lnTo>
                  <a:pt x="5492" y="4492"/>
                </a:lnTo>
                <a:lnTo>
                  <a:pt x="5494" y="4492"/>
                </a:lnTo>
                <a:lnTo>
                  <a:pt x="5496" y="4496"/>
                </a:lnTo>
                <a:lnTo>
                  <a:pt x="5496" y="4500"/>
                </a:lnTo>
                <a:lnTo>
                  <a:pt x="5498" y="4500"/>
                </a:lnTo>
                <a:lnTo>
                  <a:pt x="5504" y="4492"/>
                </a:lnTo>
                <a:lnTo>
                  <a:pt x="5502" y="4500"/>
                </a:lnTo>
                <a:lnTo>
                  <a:pt x="5504" y="4504"/>
                </a:lnTo>
                <a:lnTo>
                  <a:pt x="5502" y="4508"/>
                </a:lnTo>
                <a:lnTo>
                  <a:pt x="5504" y="4510"/>
                </a:lnTo>
                <a:lnTo>
                  <a:pt x="5506" y="4512"/>
                </a:lnTo>
                <a:lnTo>
                  <a:pt x="5508" y="4510"/>
                </a:lnTo>
                <a:lnTo>
                  <a:pt x="5508" y="4506"/>
                </a:lnTo>
                <a:lnTo>
                  <a:pt x="5512" y="4502"/>
                </a:lnTo>
                <a:lnTo>
                  <a:pt x="5514" y="4500"/>
                </a:lnTo>
                <a:lnTo>
                  <a:pt x="5518" y="4498"/>
                </a:lnTo>
                <a:lnTo>
                  <a:pt x="5520" y="4500"/>
                </a:lnTo>
                <a:lnTo>
                  <a:pt x="5518" y="4502"/>
                </a:lnTo>
                <a:lnTo>
                  <a:pt x="5514" y="4506"/>
                </a:lnTo>
                <a:lnTo>
                  <a:pt x="5514" y="4508"/>
                </a:lnTo>
                <a:lnTo>
                  <a:pt x="5516" y="4512"/>
                </a:lnTo>
                <a:lnTo>
                  <a:pt x="5516" y="4514"/>
                </a:lnTo>
                <a:lnTo>
                  <a:pt x="5518" y="4516"/>
                </a:lnTo>
                <a:lnTo>
                  <a:pt x="5522" y="4512"/>
                </a:lnTo>
                <a:lnTo>
                  <a:pt x="5524" y="4510"/>
                </a:lnTo>
                <a:lnTo>
                  <a:pt x="5522" y="4518"/>
                </a:lnTo>
                <a:lnTo>
                  <a:pt x="5522" y="4528"/>
                </a:lnTo>
                <a:lnTo>
                  <a:pt x="5524" y="4528"/>
                </a:lnTo>
                <a:lnTo>
                  <a:pt x="5524" y="4534"/>
                </a:lnTo>
                <a:lnTo>
                  <a:pt x="5528" y="4538"/>
                </a:lnTo>
                <a:lnTo>
                  <a:pt x="5532" y="4542"/>
                </a:lnTo>
                <a:lnTo>
                  <a:pt x="5538" y="4544"/>
                </a:lnTo>
                <a:lnTo>
                  <a:pt x="5544" y="4548"/>
                </a:lnTo>
                <a:lnTo>
                  <a:pt x="5550" y="4554"/>
                </a:lnTo>
                <a:lnTo>
                  <a:pt x="5558" y="4556"/>
                </a:lnTo>
                <a:lnTo>
                  <a:pt x="5562" y="4560"/>
                </a:lnTo>
                <a:lnTo>
                  <a:pt x="5564" y="4562"/>
                </a:lnTo>
                <a:lnTo>
                  <a:pt x="5562" y="4564"/>
                </a:lnTo>
                <a:lnTo>
                  <a:pt x="5560" y="4568"/>
                </a:lnTo>
                <a:lnTo>
                  <a:pt x="5560" y="4572"/>
                </a:lnTo>
                <a:lnTo>
                  <a:pt x="5560" y="4576"/>
                </a:lnTo>
                <a:lnTo>
                  <a:pt x="5566" y="4578"/>
                </a:lnTo>
                <a:lnTo>
                  <a:pt x="5570" y="4582"/>
                </a:lnTo>
                <a:lnTo>
                  <a:pt x="5570" y="4584"/>
                </a:lnTo>
                <a:lnTo>
                  <a:pt x="5572" y="4586"/>
                </a:lnTo>
                <a:lnTo>
                  <a:pt x="5574" y="4588"/>
                </a:lnTo>
                <a:lnTo>
                  <a:pt x="5576" y="4592"/>
                </a:lnTo>
                <a:lnTo>
                  <a:pt x="5574" y="4594"/>
                </a:lnTo>
                <a:lnTo>
                  <a:pt x="5574" y="4596"/>
                </a:lnTo>
                <a:lnTo>
                  <a:pt x="5580" y="4604"/>
                </a:lnTo>
                <a:lnTo>
                  <a:pt x="5580" y="4606"/>
                </a:lnTo>
                <a:lnTo>
                  <a:pt x="5576" y="4608"/>
                </a:lnTo>
                <a:lnTo>
                  <a:pt x="5576" y="4610"/>
                </a:lnTo>
                <a:lnTo>
                  <a:pt x="5576" y="4612"/>
                </a:lnTo>
                <a:lnTo>
                  <a:pt x="5578" y="4618"/>
                </a:lnTo>
                <a:lnTo>
                  <a:pt x="5580" y="4618"/>
                </a:lnTo>
                <a:lnTo>
                  <a:pt x="5584" y="4616"/>
                </a:lnTo>
                <a:lnTo>
                  <a:pt x="5590" y="4620"/>
                </a:lnTo>
                <a:lnTo>
                  <a:pt x="5586" y="4624"/>
                </a:lnTo>
                <a:lnTo>
                  <a:pt x="5584" y="4624"/>
                </a:lnTo>
                <a:lnTo>
                  <a:pt x="5578" y="4624"/>
                </a:lnTo>
                <a:lnTo>
                  <a:pt x="5574" y="4624"/>
                </a:lnTo>
                <a:lnTo>
                  <a:pt x="5574" y="4628"/>
                </a:lnTo>
                <a:lnTo>
                  <a:pt x="5580" y="4636"/>
                </a:lnTo>
                <a:lnTo>
                  <a:pt x="5584" y="4638"/>
                </a:lnTo>
                <a:lnTo>
                  <a:pt x="5586" y="4638"/>
                </a:lnTo>
                <a:lnTo>
                  <a:pt x="5590" y="4642"/>
                </a:lnTo>
                <a:lnTo>
                  <a:pt x="5590" y="4648"/>
                </a:lnTo>
                <a:lnTo>
                  <a:pt x="5588" y="4650"/>
                </a:lnTo>
                <a:lnTo>
                  <a:pt x="5586" y="4650"/>
                </a:lnTo>
                <a:lnTo>
                  <a:pt x="5588" y="4654"/>
                </a:lnTo>
                <a:lnTo>
                  <a:pt x="5590" y="4656"/>
                </a:lnTo>
                <a:lnTo>
                  <a:pt x="5596" y="4658"/>
                </a:lnTo>
                <a:lnTo>
                  <a:pt x="5602" y="4660"/>
                </a:lnTo>
                <a:lnTo>
                  <a:pt x="5606" y="4666"/>
                </a:lnTo>
                <a:lnTo>
                  <a:pt x="5608" y="4668"/>
                </a:lnTo>
                <a:lnTo>
                  <a:pt x="5608" y="4670"/>
                </a:lnTo>
                <a:lnTo>
                  <a:pt x="5606" y="4672"/>
                </a:lnTo>
                <a:lnTo>
                  <a:pt x="5606" y="4674"/>
                </a:lnTo>
                <a:lnTo>
                  <a:pt x="5606" y="4676"/>
                </a:lnTo>
                <a:lnTo>
                  <a:pt x="5612" y="4680"/>
                </a:lnTo>
                <a:lnTo>
                  <a:pt x="5632" y="4688"/>
                </a:lnTo>
                <a:lnTo>
                  <a:pt x="5640" y="4694"/>
                </a:lnTo>
                <a:lnTo>
                  <a:pt x="5646" y="4700"/>
                </a:lnTo>
                <a:lnTo>
                  <a:pt x="5650" y="4706"/>
                </a:lnTo>
                <a:lnTo>
                  <a:pt x="5656" y="4710"/>
                </a:lnTo>
                <a:lnTo>
                  <a:pt x="5664" y="4716"/>
                </a:lnTo>
                <a:lnTo>
                  <a:pt x="5672" y="4722"/>
                </a:lnTo>
                <a:lnTo>
                  <a:pt x="5676" y="4724"/>
                </a:lnTo>
                <a:lnTo>
                  <a:pt x="5676" y="4728"/>
                </a:lnTo>
                <a:lnTo>
                  <a:pt x="5678" y="4732"/>
                </a:lnTo>
                <a:lnTo>
                  <a:pt x="5680" y="4734"/>
                </a:lnTo>
                <a:lnTo>
                  <a:pt x="5686" y="4738"/>
                </a:lnTo>
                <a:lnTo>
                  <a:pt x="5698" y="4744"/>
                </a:lnTo>
                <a:lnTo>
                  <a:pt x="5706" y="4752"/>
                </a:lnTo>
                <a:lnTo>
                  <a:pt x="5714" y="4762"/>
                </a:lnTo>
                <a:lnTo>
                  <a:pt x="5732" y="4782"/>
                </a:lnTo>
                <a:lnTo>
                  <a:pt x="5752" y="4798"/>
                </a:lnTo>
                <a:lnTo>
                  <a:pt x="5768" y="4810"/>
                </a:lnTo>
                <a:lnTo>
                  <a:pt x="5784" y="4816"/>
                </a:lnTo>
                <a:lnTo>
                  <a:pt x="5794" y="4820"/>
                </a:lnTo>
                <a:lnTo>
                  <a:pt x="5796" y="4824"/>
                </a:lnTo>
                <a:lnTo>
                  <a:pt x="5800" y="4826"/>
                </a:lnTo>
                <a:lnTo>
                  <a:pt x="5808" y="4826"/>
                </a:lnTo>
                <a:lnTo>
                  <a:pt x="5812" y="4824"/>
                </a:lnTo>
                <a:lnTo>
                  <a:pt x="5816" y="4822"/>
                </a:lnTo>
                <a:lnTo>
                  <a:pt x="5826" y="4814"/>
                </a:lnTo>
                <a:lnTo>
                  <a:pt x="5840" y="4804"/>
                </a:lnTo>
                <a:lnTo>
                  <a:pt x="5852" y="4798"/>
                </a:lnTo>
                <a:lnTo>
                  <a:pt x="5866" y="4794"/>
                </a:lnTo>
                <a:lnTo>
                  <a:pt x="5892" y="4788"/>
                </a:lnTo>
                <a:lnTo>
                  <a:pt x="5908" y="4788"/>
                </a:lnTo>
                <a:lnTo>
                  <a:pt x="5920" y="4788"/>
                </a:lnTo>
                <a:lnTo>
                  <a:pt x="5934" y="4786"/>
                </a:lnTo>
                <a:lnTo>
                  <a:pt x="5944" y="4782"/>
                </a:lnTo>
                <a:lnTo>
                  <a:pt x="5958" y="4786"/>
                </a:lnTo>
                <a:lnTo>
                  <a:pt x="5972" y="4786"/>
                </a:lnTo>
                <a:lnTo>
                  <a:pt x="5976" y="4786"/>
                </a:lnTo>
                <a:lnTo>
                  <a:pt x="5980" y="4784"/>
                </a:lnTo>
                <a:lnTo>
                  <a:pt x="5984" y="4784"/>
                </a:lnTo>
                <a:lnTo>
                  <a:pt x="5994" y="4786"/>
                </a:lnTo>
                <a:lnTo>
                  <a:pt x="5996" y="4788"/>
                </a:lnTo>
                <a:lnTo>
                  <a:pt x="5994" y="4788"/>
                </a:lnTo>
                <a:lnTo>
                  <a:pt x="5986" y="4790"/>
                </a:lnTo>
                <a:lnTo>
                  <a:pt x="5982" y="4790"/>
                </a:lnTo>
                <a:lnTo>
                  <a:pt x="5980" y="4790"/>
                </a:lnTo>
                <a:lnTo>
                  <a:pt x="5982" y="4792"/>
                </a:lnTo>
                <a:lnTo>
                  <a:pt x="6000" y="4796"/>
                </a:lnTo>
                <a:lnTo>
                  <a:pt x="6010" y="4800"/>
                </a:lnTo>
                <a:lnTo>
                  <a:pt x="6022" y="4804"/>
                </a:lnTo>
                <a:lnTo>
                  <a:pt x="6026" y="4806"/>
                </a:lnTo>
                <a:lnTo>
                  <a:pt x="6030" y="4806"/>
                </a:lnTo>
                <a:lnTo>
                  <a:pt x="6040" y="4800"/>
                </a:lnTo>
                <a:lnTo>
                  <a:pt x="6052" y="4790"/>
                </a:lnTo>
                <a:lnTo>
                  <a:pt x="6060" y="4786"/>
                </a:lnTo>
                <a:lnTo>
                  <a:pt x="6068" y="4784"/>
                </a:lnTo>
                <a:lnTo>
                  <a:pt x="6078" y="4782"/>
                </a:lnTo>
                <a:lnTo>
                  <a:pt x="6084" y="4778"/>
                </a:lnTo>
                <a:lnTo>
                  <a:pt x="6096" y="4770"/>
                </a:lnTo>
                <a:lnTo>
                  <a:pt x="6102" y="4766"/>
                </a:lnTo>
                <a:lnTo>
                  <a:pt x="6110" y="4762"/>
                </a:lnTo>
                <a:lnTo>
                  <a:pt x="6120" y="4758"/>
                </a:lnTo>
                <a:lnTo>
                  <a:pt x="6134" y="4756"/>
                </a:lnTo>
                <a:lnTo>
                  <a:pt x="6146" y="4754"/>
                </a:lnTo>
                <a:lnTo>
                  <a:pt x="6150" y="4752"/>
                </a:lnTo>
                <a:lnTo>
                  <a:pt x="6152" y="4750"/>
                </a:lnTo>
                <a:lnTo>
                  <a:pt x="6152" y="4746"/>
                </a:lnTo>
                <a:lnTo>
                  <a:pt x="6158" y="4740"/>
                </a:lnTo>
                <a:lnTo>
                  <a:pt x="6164" y="4736"/>
                </a:lnTo>
                <a:lnTo>
                  <a:pt x="6178" y="4732"/>
                </a:lnTo>
                <a:lnTo>
                  <a:pt x="6202" y="4730"/>
                </a:lnTo>
                <a:lnTo>
                  <a:pt x="6218" y="4728"/>
                </a:lnTo>
                <a:lnTo>
                  <a:pt x="6236" y="4726"/>
                </a:lnTo>
                <a:lnTo>
                  <a:pt x="6242" y="4726"/>
                </a:lnTo>
                <a:lnTo>
                  <a:pt x="6246" y="4722"/>
                </a:lnTo>
                <a:lnTo>
                  <a:pt x="6248" y="4720"/>
                </a:lnTo>
                <a:lnTo>
                  <a:pt x="6250" y="4722"/>
                </a:lnTo>
                <a:lnTo>
                  <a:pt x="6254" y="4724"/>
                </a:lnTo>
                <a:lnTo>
                  <a:pt x="6264" y="4726"/>
                </a:lnTo>
                <a:lnTo>
                  <a:pt x="6278" y="4726"/>
                </a:lnTo>
                <a:lnTo>
                  <a:pt x="6290" y="4730"/>
                </a:lnTo>
                <a:lnTo>
                  <a:pt x="6294" y="4734"/>
                </a:lnTo>
                <a:lnTo>
                  <a:pt x="6300" y="4738"/>
                </a:lnTo>
                <a:lnTo>
                  <a:pt x="6314" y="4756"/>
                </a:lnTo>
                <a:lnTo>
                  <a:pt x="6320" y="4772"/>
                </a:lnTo>
                <a:lnTo>
                  <a:pt x="6328" y="4796"/>
                </a:lnTo>
                <a:lnTo>
                  <a:pt x="6334" y="4808"/>
                </a:lnTo>
                <a:lnTo>
                  <a:pt x="6340" y="4818"/>
                </a:lnTo>
                <a:lnTo>
                  <a:pt x="6348" y="4826"/>
                </a:lnTo>
                <a:lnTo>
                  <a:pt x="6352" y="4826"/>
                </a:lnTo>
                <a:lnTo>
                  <a:pt x="6358" y="4828"/>
                </a:lnTo>
                <a:lnTo>
                  <a:pt x="6374" y="4828"/>
                </a:lnTo>
                <a:lnTo>
                  <a:pt x="6380" y="4828"/>
                </a:lnTo>
                <a:lnTo>
                  <a:pt x="6388" y="4826"/>
                </a:lnTo>
                <a:lnTo>
                  <a:pt x="6394" y="4822"/>
                </a:lnTo>
                <a:lnTo>
                  <a:pt x="6396" y="4820"/>
                </a:lnTo>
                <a:lnTo>
                  <a:pt x="6398" y="4816"/>
                </a:lnTo>
                <a:lnTo>
                  <a:pt x="6398" y="4814"/>
                </a:lnTo>
                <a:lnTo>
                  <a:pt x="6396" y="4810"/>
                </a:lnTo>
                <a:lnTo>
                  <a:pt x="6402" y="4814"/>
                </a:lnTo>
                <a:lnTo>
                  <a:pt x="6406" y="4816"/>
                </a:lnTo>
                <a:lnTo>
                  <a:pt x="6414" y="4818"/>
                </a:lnTo>
                <a:lnTo>
                  <a:pt x="6422" y="4818"/>
                </a:lnTo>
                <a:lnTo>
                  <a:pt x="6432" y="4818"/>
                </a:lnTo>
                <a:lnTo>
                  <a:pt x="6440" y="4816"/>
                </a:lnTo>
                <a:lnTo>
                  <a:pt x="6444" y="4812"/>
                </a:lnTo>
                <a:lnTo>
                  <a:pt x="6446" y="4808"/>
                </a:lnTo>
                <a:lnTo>
                  <a:pt x="6446" y="4806"/>
                </a:lnTo>
                <a:lnTo>
                  <a:pt x="6440" y="4796"/>
                </a:lnTo>
                <a:lnTo>
                  <a:pt x="6452" y="4806"/>
                </a:lnTo>
                <a:lnTo>
                  <a:pt x="6452" y="4814"/>
                </a:lnTo>
                <a:lnTo>
                  <a:pt x="6454" y="4818"/>
                </a:lnTo>
                <a:lnTo>
                  <a:pt x="6458" y="4818"/>
                </a:lnTo>
                <a:lnTo>
                  <a:pt x="6460" y="4818"/>
                </a:lnTo>
                <a:lnTo>
                  <a:pt x="6464" y="4816"/>
                </a:lnTo>
                <a:lnTo>
                  <a:pt x="6466" y="4816"/>
                </a:lnTo>
                <a:lnTo>
                  <a:pt x="6468" y="4822"/>
                </a:lnTo>
                <a:lnTo>
                  <a:pt x="6470" y="4836"/>
                </a:lnTo>
                <a:lnTo>
                  <a:pt x="6474" y="4840"/>
                </a:lnTo>
                <a:lnTo>
                  <a:pt x="6482" y="4844"/>
                </a:lnTo>
                <a:lnTo>
                  <a:pt x="6486" y="4846"/>
                </a:lnTo>
                <a:lnTo>
                  <a:pt x="6488" y="4844"/>
                </a:lnTo>
                <a:lnTo>
                  <a:pt x="6492" y="4842"/>
                </a:lnTo>
                <a:lnTo>
                  <a:pt x="6494" y="4838"/>
                </a:lnTo>
                <a:lnTo>
                  <a:pt x="6498" y="4840"/>
                </a:lnTo>
                <a:lnTo>
                  <a:pt x="6500" y="4844"/>
                </a:lnTo>
                <a:lnTo>
                  <a:pt x="6500" y="4846"/>
                </a:lnTo>
                <a:lnTo>
                  <a:pt x="6498" y="4850"/>
                </a:lnTo>
                <a:lnTo>
                  <a:pt x="6494" y="4852"/>
                </a:lnTo>
                <a:lnTo>
                  <a:pt x="6494" y="4856"/>
                </a:lnTo>
                <a:lnTo>
                  <a:pt x="6496" y="4858"/>
                </a:lnTo>
                <a:lnTo>
                  <a:pt x="6500" y="4862"/>
                </a:lnTo>
                <a:lnTo>
                  <a:pt x="6500" y="4864"/>
                </a:lnTo>
                <a:lnTo>
                  <a:pt x="6500" y="4866"/>
                </a:lnTo>
                <a:lnTo>
                  <a:pt x="6504" y="4874"/>
                </a:lnTo>
                <a:lnTo>
                  <a:pt x="6506" y="4880"/>
                </a:lnTo>
                <a:lnTo>
                  <a:pt x="6508" y="4886"/>
                </a:lnTo>
                <a:lnTo>
                  <a:pt x="6508" y="4898"/>
                </a:lnTo>
                <a:lnTo>
                  <a:pt x="6504" y="4910"/>
                </a:lnTo>
                <a:lnTo>
                  <a:pt x="6504" y="4924"/>
                </a:lnTo>
                <a:lnTo>
                  <a:pt x="6504" y="4936"/>
                </a:lnTo>
                <a:lnTo>
                  <a:pt x="6502" y="4946"/>
                </a:lnTo>
                <a:lnTo>
                  <a:pt x="6498" y="4954"/>
                </a:lnTo>
                <a:lnTo>
                  <a:pt x="6494" y="4960"/>
                </a:lnTo>
                <a:lnTo>
                  <a:pt x="6488" y="4970"/>
                </a:lnTo>
                <a:lnTo>
                  <a:pt x="6486" y="4974"/>
                </a:lnTo>
                <a:lnTo>
                  <a:pt x="6486" y="4978"/>
                </a:lnTo>
                <a:lnTo>
                  <a:pt x="6486" y="4982"/>
                </a:lnTo>
                <a:lnTo>
                  <a:pt x="6488" y="4984"/>
                </a:lnTo>
                <a:lnTo>
                  <a:pt x="6494" y="4984"/>
                </a:lnTo>
                <a:lnTo>
                  <a:pt x="6496" y="4984"/>
                </a:lnTo>
                <a:lnTo>
                  <a:pt x="6496" y="4988"/>
                </a:lnTo>
                <a:lnTo>
                  <a:pt x="6494" y="4994"/>
                </a:lnTo>
                <a:lnTo>
                  <a:pt x="6496" y="4998"/>
                </a:lnTo>
                <a:lnTo>
                  <a:pt x="6498" y="5002"/>
                </a:lnTo>
                <a:lnTo>
                  <a:pt x="6496" y="5006"/>
                </a:lnTo>
                <a:lnTo>
                  <a:pt x="6494" y="5006"/>
                </a:lnTo>
                <a:lnTo>
                  <a:pt x="6492" y="5004"/>
                </a:lnTo>
                <a:lnTo>
                  <a:pt x="6490" y="5004"/>
                </a:lnTo>
                <a:lnTo>
                  <a:pt x="6486" y="5006"/>
                </a:lnTo>
                <a:lnTo>
                  <a:pt x="6486" y="5010"/>
                </a:lnTo>
                <a:lnTo>
                  <a:pt x="6486" y="5014"/>
                </a:lnTo>
                <a:lnTo>
                  <a:pt x="6490" y="5018"/>
                </a:lnTo>
                <a:lnTo>
                  <a:pt x="6500" y="5024"/>
                </a:lnTo>
                <a:lnTo>
                  <a:pt x="6510" y="5026"/>
                </a:lnTo>
                <a:lnTo>
                  <a:pt x="6514" y="5028"/>
                </a:lnTo>
                <a:lnTo>
                  <a:pt x="6516" y="5030"/>
                </a:lnTo>
                <a:lnTo>
                  <a:pt x="6514" y="5032"/>
                </a:lnTo>
                <a:lnTo>
                  <a:pt x="6512" y="5034"/>
                </a:lnTo>
                <a:lnTo>
                  <a:pt x="6508" y="5034"/>
                </a:lnTo>
                <a:lnTo>
                  <a:pt x="6502" y="5034"/>
                </a:lnTo>
                <a:lnTo>
                  <a:pt x="6498" y="5034"/>
                </a:lnTo>
                <a:lnTo>
                  <a:pt x="6494" y="5030"/>
                </a:lnTo>
                <a:lnTo>
                  <a:pt x="6488" y="5022"/>
                </a:lnTo>
                <a:lnTo>
                  <a:pt x="6486" y="5022"/>
                </a:lnTo>
                <a:lnTo>
                  <a:pt x="6484" y="5022"/>
                </a:lnTo>
                <a:lnTo>
                  <a:pt x="6484" y="5026"/>
                </a:lnTo>
                <a:lnTo>
                  <a:pt x="6484" y="5038"/>
                </a:lnTo>
                <a:lnTo>
                  <a:pt x="6484" y="5052"/>
                </a:lnTo>
                <a:lnTo>
                  <a:pt x="6480" y="5066"/>
                </a:lnTo>
                <a:lnTo>
                  <a:pt x="6476" y="5070"/>
                </a:lnTo>
                <a:lnTo>
                  <a:pt x="6474" y="5072"/>
                </a:lnTo>
                <a:lnTo>
                  <a:pt x="6470" y="5072"/>
                </a:lnTo>
                <a:lnTo>
                  <a:pt x="6466" y="5070"/>
                </a:lnTo>
                <a:lnTo>
                  <a:pt x="6460" y="5066"/>
                </a:lnTo>
                <a:lnTo>
                  <a:pt x="6460" y="5068"/>
                </a:lnTo>
                <a:lnTo>
                  <a:pt x="6462" y="5076"/>
                </a:lnTo>
                <a:lnTo>
                  <a:pt x="6468" y="5092"/>
                </a:lnTo>
                <a:lnTo>
                  <a:pt x="6480" y="5120"/>
                </a:lnTo>
                <a:lnTo>
                  <a:pt x="6484" y="5130"/>
                </a:lnTo>
                <a:lnTo>
                  <a:pt x="6488" y="5136"/>
                </a:lnTo>
                <a:lnTo>
                  <a:pt x="6494" y="5144"/>
                </a:lnTo>
                <a:lnTo>
                  <a:pt x="6498" y="5152"/>
                </a:lnTo>
                <a:lnTo>
                  <a:pt x="6504" y="5162"/>
                </a:lnTo>
                <a:lnTo>
                  <a:pt x="6514" y="5174"/>
                </a:lnTo>
                <a:lnTo>
                  <a:pt x="6536" y="5198"/>
                </a:lnTo>
                <a:lnTo>
                  <a:pt x="6544" y="5208"/>
                </a:lnTo>
                <a:lnTo>
                  <a:pt x="6546" y="5214"/>
                </a:lnTo>
                <a:lnTo>
                  <a:pt x="6556" y="5224"/>
                </a:lnTo>
                <a:lnTo>
                  <a:pt x="6576" y="5248"/>
                </a:lnTo>
                <a:lnTo>
                  <a:pt x="6582" y="5256"/>
                </a:lnTo>
                <a:lnTo>
                  <a:pt x="6584" y="5264"/>
                </a:lnTo>
                <a:lnTo>
                  <a:pt x="6588" y="5274"/>
                </a:lnTo>
                <a:lnTo>
                  <a:pt x="6594" y="5282"/>
                </a:lnTo>
                <a:lnTo>
                  <a:pt x="6600" y="5292"/>
                </a:lnTo>
                <a:lnTo>
                  <a:pt x="6600" y="5296"/>
                </a:lnTo>
                <a:lnTo>
                  <a:pt x="6600" y="5302"/>
                </a:lnTo>
                <a:lnTo>
                  <a:pt x="6598" y="5310"/>
                </a:lnTo>
                <a:lnTo>
                  <a:pt x="6598" y="5314"/>
                </a:lnTo>
                <a:lnTo>
                  <a:pt x="6600" y="5314"/>
                </a:lnTo>
                <a:lnTo>
                  <a:pt x="6602" y="5318"/>
                </a:lnTo>
                <a:lnTo>
                  <a:pt x="6606" y="5324"/>
                </a:lnTo>
                <a:lnTo>
                  <a:pt x="6608" y="5324"/>
                </a:lnTo>
                <a:lnTo>
                  <a:pt x="6614" y="5322"/>
                </a:lnTo>
                <a:lnTo>
                  <a:pt x="6620" y="5320"/>
                </a:lnTo>
                <a:lnTo>
                  <a:pt x="6626" y="5318"/>
                </a:lnTo>
                <a:lnTo>
                  <a:pt x="6630" y="5316"/>
                </a:lnTo>
                <a:lnTo>
                  <a:pt x="6638" y="5318"/>
                </a:lnTo>
                <a:lnTo>
                  <a:pt x="6630" y="5324"/>
                </a:lnTo>
                <a:lnTo>
                  <a:pt x="6624" y="5328"/>
                </a:lnTo>
                <a:lnTo>
                  <a:pt x="6612" y="5330"/>
                </a:lnTo>
                <a:lnTo>
                  <a:pt x="6606" y="5332"/>
                </a:lnTo>
                <a:lnTo>
                  <a:pt x="6604" y="5334"/>
                </a:lnTo>
                <a:lnTo>
                  <a:pt x="6606" y="5336"/>
                </a:lnTo>
                <a:lnTo>
                  <a:pt x="6616" y="5358"/>
                </a:lnTo>
                <a:lnTo>
                  <a:pt x="6630" y="5394"/>
                </a:lnTo>
                <a:lnTo>
                  <a:pt x="6638" y="5416"/>
                </a:lnTo>
                <a:lnTo>
                  <a:pt x="6642" y="5434"/>
                </a:lnTo>
                <a:lnTo>
                  <a:pt x="6642" y="5450"/>
                </a:lnTo>
                <a:lnTo>
                  <a:pt x="6642" y="5456"/>
                </a:lnTo>
                <a:lnTo>
                  <a:pt x="6638" y="5460"/>
                </a:lnTo>
                <a:lnTo>
                  <a:pt x="6634" y="5470"/>
                </a:lnTo>
                <a:lnTo>
                  <a:pt x="6634" y="5480"/>
                </a:lnTo>
                <a:lnTo>
                  <a:pt x="6636" y="5490"/>
                </a:lnTo>
                <a:lnTo>
                  <a:pt x="6638" y="5502"/>
                </a:lnTo>
                <a:lnTo>
                  <a:pt x="6650" y="5526"/>
                </a:lnTo>
                <a:lnTo>
                  <a:pt x="6660" y="5552"/>
                </a:lnTo>
                <a:lnTo>
                  <a:pt x="6664" y="5564"/>
                </a:lnTo>
                <a:lnTo>
                  <a:pt x="6666" y="5578"/>
                </a:lnTo>
                <a:lnTo>
                  <a:pt x="6668" y="5592"/>
                </a:lnTo>
                <a:lnTo>
                  <a:pt x="6666" y="5606"/>
                </a:lnTo>
                <a:lnTo>
                  <a:pt x="6664" y="5618"/>
                </a:lnTo>
                <a:lnTo>
                  <a:pt x="6658" y="5630"/>
                </a:lnTo>
                <a:lnTo>
                  <a:pt x="6652" y="5642"/>
                </a:lnTo>
                <a:lnTo>
                  <a:pt x="6642" y="5650"/>
                </a:lnTo>
                <a:lnTo>
                  <a:pt x="6634" y="5658"/>
                </a:lnTo>
                <a:lnTo>
                  <a:pt x="6628" y="5666"/>
                </a:lnTo>
                <a:lnTo>
                  <a:pt x="6622" y="5674"/>
                </a:lnTo>
                <a:lnTo>
                  <a:pt x="6618" y="5684"/>
                </a:lnTo>
                <a:lnTo>
                  <a:pt x="6610" y="5704"/>
                </a:lnTo>
                <a:lnTo>
                  <a:pt x="6606" y="5724"/>
                </a:lnTo>
                <a:lnTo>
                  <a:pt x="6600" y="5764"/>
                </a:lnTo>
                <a:lnTo>
                  <a:pt x="6598" y="5782"/>
                </a:lnTo>
                <a:lnTo>
                  <a:pt x="6592" y="5794"/>
                </a:lnTo>
                <a:lnTo>
                  <a:pt x="6586" y="5806"/>
                </a:lnTo>
                <a:lnTo>
                  <a:pt x="6582" y="5816"/>
                </a:lnTo>
                <a:lnTo>
                  <a:pt x="6582" y="5826"/>
                </a:lnTo>
                <a:lnTo>
                  <a:pt x="6582" y="5836"/>
                </a:lnTo>
                <a:lnTo>
                  <a:pt x="6584" y="5854"/>
                </a:lnTo>
                <a:lnTo>
                  <a:pt x="6584" y="5868"/>
                </a:lnTo>
                <a:lnTo>
                  <a:pt x="6582" y="5882"/>
                </a:lnTo>
                <a:lnTo>
                  <a:pt x="6580" y="5892"/>
                </a:lnTo>
                <a:lnTo>
                  <a:pt x="6582" y="5900"/>
                </a:lnTo>
                <a:lnTo>
                  <a:pt x="6586" y="5920"/>
                </a:lnTo>
                <a:lnTo>
                  <a:pt x="6594" y="5938"/>
                </a:lnTo>
                <a:lnTo>
                  <a:pt x="6604" y="5960"/>
                </a:lnTo>
                <a:lnTo>
                  <a:pt x="6628" y="6004"/>
                </a:lnTo>
                <a:lnTo>
                  <a:pt x="6638" y="6030"/>
                </a:lnTo>
                <a:lnTo>
                  <a:pt x="6646" y="6060"/>
                </a:lnTo>
                <a:lnTo>
                  <a:pt x="6654" y="6084"/>
                </a:lnTo>
                <a:lnTo>
                  <a:pt x="6664" y="6102"/>
                </a:lnTo>
                <a:lnTo>
                  <a:pt x="6672" y="6112"/>
                </a:lnTo>
                <a:lnTo>
                  <a:pt x="6682" y="6122"/>
                </a:lnTo>
                <a:lnTo>
                  <a:pt x="6688" y="6132"/>
                </a:lnTo>
                <a:lnTo>
                  <a:pt x="6692" y="6144"/>
                </a:lnTo>
                <a:lnTo>
                  <a:pt x="6692" y="6164"/>
                </a:lnTo>
                <a:lnTo>
                  <a:pt x="6690" y="6194"/>
                </a:lnTo>
                <a:lnTo>
                  <a:pt x="6688" y="6208"/>
                </a:lnTo>
                <a:lnTo>
                  <a:pt x="6690" y="6226"/>
                </a:lnTo>
                <a:lnTo>
                  <a:pt x="6698" y="6266"/>
                </a:lnTo>
                <a:lnTo>
                  <a:pt x="6708" y="6312"/>
                </a:lnTo>
                <a:lnTo>
                  <a:pt x="6712" y="6334"/>
                </a:lnTo>
                <a:lnTo>
                  <a:pt x="6714" y="6356"/>
                </a:lnTo>
                <a:lnTo>
                  <a:pt x="6718" y="6376"/>
                </a:lnTo>
                <a:lnTo>
                  <a:pt x="6722" y="6394"/>
                </a:lnTo>
                <a:lnTo>
                  <a:pt x="6730" y="6408"/>
                </a:lnTo>
                <a:lnTo>
                  <a:pt x="6738" y="6422"/>
                </a:lnTo>
                <a:lnTo>
                  <a:pt x="6748" y="6432"/>
                </a:lnTo>
                <a:lnTo>
                  <a:pt x="6756" y="6442"/>
                </a:lnTo>
                <a:lnTo>
                  <a:pt x="6772" y="6456"/>
                </a:lnTo>
                <a:lnTo>
                  <a:pt x="6782" y="6470"/>
                </a:lnTo>
                <a:lnTo>
                  <a:pt x="6788" y="6484"/>
                </a:lnTo>
                <a:lnTo>
                  <a:pt x="6792" y="6498"/>
                </a:lnTo>
                <a:lnTo>
                  <a:pt x="6796" y="6514"/>
                </a:lnTo>
                <a:lnTo>
                  <a:pt x="6800" y="6530"/>
                </a:lnTo>
                <a:lnTo>
                  <a:pt x="6806" y="6548"/>
                </a:lnTo>
                <a:lnTo>
                  <a:pt x="6816" y="6568"/>
                </a:lnTo>
                <a:lnTo>
                  <a:pt x="6830" y="6592"/>
                </a:lnTo>
                <a:lnTo>
                  <a:pt x="6840" y="6612"/>
                </a:lnTo>
                <a:lnTo>
                  <a:pt x="6848" y="6630"/>
                </a:lnTo>
                <a:lnTo>
                  <a:pt x="6850" y="6644"/>
                </a:lnTo>
                <a:lnTo>
                  <a:pt x="6850" y="6656"/>
                </a:lnTo>
                <a:lnTo>
                  <a:pt x="6846" y="6666"/>
                </a:lnTo>
                <a:lnTo>
                  <a:pt x="6844" y="6672"/>
                </a:lnTo>
                <a:lnTo>
                  <a:pt x="6840" y="6674"/>
                </a:lnTo>
                <a:lnTo>
                  <a:pt x="6836" y="6674"/>
                </a:lnTo>
                <a:lnTo>
                  <a:pt x="6834" y="6672"/>
                </a:lnTo>
                <a:lnTo>
                  <a:pt x="6832" y="6672"/>
                </a:lnTo>
                <a:lnTo>
                  <a:pt x="6830" y="6674"/>
                </a:lnTo>
                <a:lnTo>
                  <a:pt x="6828" y="6676"/>
                </a:lnTo>
                <a:lnTo>
                  <a:pt x="6828" y="6682"/>
                </a:lnTo>
                <a:lnTo>
                  <a:pt x="6830" y="6686"/>
                </a:lnTo>
                <a:lnTo>
                  <a:pt x="6832" y="6694"/>
                </a:lnTo>
                <a:lnTo>
                  <a:pt x="6836" y="6700"/>
                </a:lnTo>
                <a:lnTo>
                  <a:pt x="6846" y="6714"/>
                </a:lnTo>
                <a:lnTo>
                  <a:pt x="6850" y="6722"/>
                </a:lnTo>
                <a:lnTo>
                  <a:pt x="6852" y="6730"/>
                </a:lnTo>
                <a:lnTo>
                  <a:pt x="6848" y="6734"/>
                </a:lnTo>
                <a:lnTo>
                  <a:pt x="6846" y="6738"/>
                </a:lnTo>
                <a:lnTo>
                  <a:pt x="6846" y="6742"/>
                </a:lnTo>
                <a:lnTo>
                  <a:pt x="6848" y="6752"/>
                </a:lnTo>
                <a:lnTo>
                  <a:pt x="6850" y="6758"/>
                </a:lnTo>
                <a:lnTo>
                  <a:pt x="6852" y="6756"/>
                </a:lnTo>
                <a:lnTo>
                  <a:pt x="6854" y="6754"/>
                </a:lnTo>
                <a:lnTo>
                  <a:pt x="6854" y="6750"/>
                </a:lnTo>
                <a:lnTo>
                  <a:pt x="6856" y="6746"/>
                </a:lnTo>
                <a:lnTo>
                  <a:pt x="6858" y="6744"/>
                </a:lnTo>
                <a:lnTo>
                  <a:pt x="6862" y="6744"/>
                </a:lnTo>
                <a:lnTo>
                  <a:pt x="6864" y="6744"/>
                </a:lnTo>
                <a:lnTo>
                  <a:pt x="6866" y="6746"/>
                </a:lnTo>
                <a:lnTo>
                  <a:pt x="6868" y="6748"/>
                </a:lnTo>
                <a:lnTo>
                  <a:pt x="6868" y="6752"/>
                </a:lnTo>
                <a:lnTo>
                  <a:pt x="6870" y="6758"/>
                </a:lnTo>
                <a:lnTo>
                  <a:pt x="6870" y="6760"/>
                </a:lnTo>
                <a:lnTo>
                  <a:pt x="6874" y="6760"/>
                </a:lnTo>
                <a:lnTo>
                  <a:pt x="6876" y="6760"/>
                </a:lnTo>
                <a:lnTo>
                  <a:pt x="6882" y="6762"/>
                </a:lnTo>
                <a:lnTo>
                  <a:pt x="6884" y="6764"/>
                </a:lnTo>
                <a:lnTo>
                  <a:pt x="6886" y="6768"/>
                </a:lnTo>
                <a:lnTo>
                  <a:pt x="6888" y="6774"/>
                </a:lnTo>
                <a:lnTo>
                  <a:pt x="6890" y="6776"/>
                </a:lnTo>
                <a:lnTo>
                  <a:pt x="6894" y="6776"/>
                </a:lnTo>
                <a:lnTo>
                  <a:pt x="6898" y="6780"/>
                </a:lnTo>
                <a:lnTo>
                  <a:pt x="6902" y="6782"/>
                </a:lnTo>
                <a:lnTo>
                  <a:pt x="6906" y="6782"/>
                </a:lnTo>
                <a:lnTo>
                  <a:pt x="6910" y="6782"/>
                </a:lnTo>
                <a:lnTo>
                  <a:pt x="6916" y="6782"/>
                </a:lnTo>
                <a:lnTo>
                  <a:pt x="6918" y="6782"/>
                </a:lnTo>
                <a:lnTo>
                  <a:pt x="6920" y="6782"/>
                </a:lnTo>
                <a:lnTo>
                  <a:pt x="6924" y="6774"/>
                </a:lnTo>
                <a:lnTo>
                  <a:pt x="6932" y="6768"/>
                </a:lnTo>
                <a:lnTo>
                  <a:pt x="6936" y="6764"/>
                </a:lnTo>
                <a:lnTo>
                  <a:pt x="6944" y="6762"/>
                </a:lnTo>
                <a:lnTo>
                  <a:pt x="6956" y="6762"/>
                </a:lnTo>
                <a:lnTo>
                  <a:pt x="6962" y="6764"/>
                </a:lnTo>
                <a:lnTo>
                  <a:pt x="6970" y="6764"/>
                </a:lnTo>
                <a:lnTo>
                  <a:pt x="6982" y="6760"/>
                </a:lnTo>
                <a:lnTo>
                  <a:pt x="6988" y="6758"/>
                </a:lnTo>
                <a:lnTo>
                  <a:pt x="6994" y="6754"/>
                </a:lnTo>
                <a:lnTo>
                  <a:pt x="7000" y="6748"/>
                </a:lnTo>
                <a:lnTo>
                  <a:pt x="7004" y="6742"/>
                </a:lnTo>
                <a:lnTo>
                  <a:pt x="7008" y="6740"/>
                </a:lnTo>
                <a:lnTo>
                  <a:pt x="7012" y="6740"/>
                </a:lnTo>
                <a:lnTo>
                  <a:pt x="7024" y="6740"/>
                </a:lnTo>
                <a:lnTo>
                  <a:pt x="7036" y="6742"/>
                </a:lnTo>
                <a:lnTo>
                  <a:pt x="7046" y="6744"/>
                </a:lnTo>
                <a:lnTo>
                  <a:pt x="7052" y="6744"/>
                </a:lnTo>
                <a:lnTo>
                  <a:pt x="7056" y="6742"/>
                </a:lnTo>
                <a:lnTo>
                  <a:pt x="7062" y="6740"/>
                </a:lnTo>
                <a:lnTo>
                  <a:pt x="7068" y="6742"/>
                </a:lnTo>
                <a:lnTo>
                  <a:pt x="7084" y="6746"/>
                </a:lnTo>
                <a:lnTo>
                  <a:pt x="7092" y="6750"/>
                </a:lnTo>
                <a:lnTo>
                  <a:pt x="7098" y="6750"/>
                </a:lnTo>
                <a:lnTo>
                  <a:pt x="7106" y="6748"/>
                </a:lnTo>
                <a:lnTo>
                  <a:pt x="7112" y="6744"/>
                </a:lnTo>
                <a:lnTo>
                  <a:pt x="7116" y="6740"/>
                </a:lnTo>
                <a:lnTo>
                  <a:pt x="7122" y="6738"/>
                </a:lnTo>
                <a:lnTo>
                  <a:pt x="7128" y="6738"/>
                </a:lnTo>
                <a:lnTo>
                  <a:pt x="7134" y="6740"/>
                </a:lnTo>
                <a:lnTo>
                  <a:pt x="7142" y="6742"/>
                </a:lnTo>
                <a:lnTo>
                  <a:pt x="7144" y="6740"/>
                </a:lnTo>
                <a:lnTo>
                  <a:pt x="7144" y="6734"/>
                </a:lnTo>
                <a:lnTo>
                  <a:pt x="7144" y="6730"/>
                </a:lnTo>
                <a:lnTo>
                  <a:pt x="7148" y="6728"/>
                </a:lnTo>
                <a:lnTo>
                  <a:pt x="7152" y="6726"/>
                </a:lnTo>
                <a:lnTo>
                  <a:pt x="7160" y="6726"/>
                </a:lnTo>
                <a:lnTo>
                  <a:pt x="7168" y="6726"/>
                </a:lnTo>
                <a:lnTo>
                  <a:pt x="7178" y="6726"/>
                </a:lnTo>
                <a:lnTo>
                  <a:pt x="7188" y="6724"/>
                </a:lnTo>
                <a:lnTo>
                  <a:pt x="7196" y="6718"/>
                </a:lnTo>
                <a:lnTo>
                  <a:pt x="7214" y="6704"/>
                </a:lnTo>
                <a:lnTo>
                  <a:pt x="7236" y="6686"/>
                </a:lnTo>
                <a:lnTo>
                  <a:pt x="7262" y="6662"/>
                </a:lnTo>
                <a:lnTo>
                  <a:pt x="7276" y="6646"/>
                </a:lnTo>
                <a:lnTo>
                  <a:pt x="7288" y="6626"/>
                </a:lnTo>
                <a:lnTo>
                  <a:pt x="7296" y="6618"/>
                </a:lnTo>
                <a:lnTo>
                  <a:pt x="7302" y="6610"/>
                </a:lnTo>
                <a:lnTo>
                  <a:pt x="7316" y="6598"/>
                </a:lnTo>
                <a:lnTo>
                  <a:pt x="7324" y="6588"/>
                </a:lnTo>
                <a:lnTo>
                  <a:pt x="7334" y="6574"/>
                </a:lnTo>
                <a:lnTo>
                  <a:pt x="7344" y="6554"/>
                </a:lnTo>
                <a:lnTo>
                  <a:pt x="7356" y="6528"/>
                </a:lnTo>
                <a:lnTo>
                  <a:pt x="7372" y="6498"/>
                </a:lnTo>
                <a:lnTo>
                  <a:pt x="7384" y="6480"/>
                </a:lnTo>
                <a:lnTo>
                  <a:pt x="7396" y="6468"/>
                </a:lnTo>
                <a:lnTo>
                  <a:pt x="7406" y="6460"/>
                </a:lnTo>
                <a:lnTo>
                  <a:pt x="7416" y="6448"/>
                </a:lnTo>
                <a:lnTo>
                  <a:pt x="7424" y="6432"/>
                </a:lnTo>
                <a:lnTo>
                  <a:pt x="7430" y="6406"/>
                </a:lnTo>
                <a:lnTo>
                  <a:pt x="7436" y="6366"/>
                </a:lnTo>
                <a:lnTo>
                  <a:pt x="7438" y="6338"/>
                </a:lnTo>
                <a:lnTo>
                  <a:pt x="7438" y="6332"/>
                </a:lnTo>
                <a:lnTo>
                  <a:pt x="7436" y="6330"/>
                </a:lnTo>
                <a:lnTo>
                  <a:pt x="7430" y="6332"/>
                </a:lnTo>
                <a:lnTo>
                  <a:pt x="7428" y="6330"/>
                </a:lnTo>
                <a:lnTo>
                  <a:pt x="7426" y="6326"/>
                </a:lnTo>
                <a:lnTo>
                  <a:pt x="7426" y="6320"/>
                </a:lnTo>
                <a:lnTo>
                  <a:pt x="7428" y="6312"/>
                </a:lnTo>
                <a:lnTo>
                  <a:pt x="7434" y="6304"/>
                </a:lnTo>
                <a:lnTo>
                  <a:pt x="7440" y="6296"/>
                </a:lnTo>
                <a:lnTo>
                  <a:pt x="7450" y="6288"/>
                </a:lnTo>
                <a:lnTo>
                  <a:pt x="7462" y="6280"/>
                </a:lnTo>
                <a:lnTo>
                  <a:pt x="7474" y="6274"/>
                </a:lnTo>
                <a:lnTo>
                  <a:pt x="7488" y="6268"/>
                </a:lnTo>
                <a:lnTo>
                  <a:pt x="7502" y="6262"/>
                </a:lnTo>
                <a:lnTo>
                  <a:pt x="7514" y="6256"/>
                </a:lnTo>
                <a:lnTo>
                  <a:pt x="7524" y="6248"/>
                </a:lnTo>
                <a:lnTo>
                  <a:pt x="7530" y="6242"/>
                </a:lnTo>
                <a:lnTo>
                  <a:pt x="7536" y="6234"/>
                </a:lnTo>
                <a:lnTo>
                  <a:pt x="7540" y="6226"/>
                </a:lnTo>
                <a:lnTo>
                  <a:pt x="7540" y="6218"/>
                </a:lnTo>
                <a:lnTo>
                  <a:pt x="7538" y="6210"/>
                </a:lnTo>
                <a:lnTo>
                  <a:pt x="7534" y="6206"/>
                </a:lnTo>
                <a:lnTo>
                  <a:pt x="7534" y="6200"/>
                </a:lnTo>
                <a:lnTo>
                  <a:pt x="7536" y="6188"/>
                </a:lnTo>
                <a:lnTo>
                  <a:pt x="7540" y="6172"/>
                </a:lnTo>
                <a:lnTo>
                  <a:pt x="7542" y="6160"/>
                </a:lnTo>
                <a:lnTo>
                  <a:pt x="7542" y="6146"/>
                </a:lnTo>
                <a:lnTo>
                  <a:pt x="7540" y="6126"/>
                </a:lnTo>
                <a:lnTo>
                  <a:pt x="7538" y="6128"/>
                </a:lnTo>
                <a:lnTo>
                  <a:pt x="7536" y="6130"/>
                </a:lnTo>
                <a:lnTo>
                  <a:pt x="7534" y="6130"/>
                </a:lnTo>
                <a:lnTo>
                  <a:pt x="7532" y="6126"/>
                </a:lnTo>
                <a:lnTo>
                  <a:pt x="7530" y="6118"/>
                </a:lnTo>
                <a:lnTo>
                  <a:pt x="7526" y="6090"/>
                </a:lnTo>
                <a:lnTo>
                  <a:pt x="7524" y="6074"/>
                </a:lnTo>
                <a:lnTo>
                  <a:pt x="7522" y="6064"/>
                </a:lnTo>
                <a:lnTo>
                  <a:pt x="7512" y="6052"/>
                </a:lnTo>
                <a:lnTo>
                  <a:pt x="7508" y="6046"/>
                </a:lnTo>
                <a:lnTo>
                  <a:pt x="7506" y="6042"/>
                </a:lnTo>
                <a:lnTo>
                  <a:pt x="7506" y="6034"/>
                </a:lnTo>
                <a:lnTo>
                  <a:pt x="7508" y="6026"/>
                </a:lnTo>
                <a:lnTo>
                  <a:pt x="7508" y="6016"/>
                </a:lnTo>
                <a:lnTo>
                  <a:pt x="7508" y="6010"/>
                </a:lnTo>
                <a:lnTo>
                  <a:pt x="7514" y="6008"/>
                </a:lnTo>
                <a:lnTo>
                  <a:pt x="7518" y="6008"/>
                </a:lnTo>
                <a:lnTo>
                  <a:pt x="7524" y="6004"/>
                </a:lnTo>
                <a:lnTo>
                  <a:pt x="7530" y="5998"/>
                </a:lnTo>
                <a:lnTo>
                  <a:pt x="7540" y="5988"/>
                </a:lnTo>
                <a:lnTo>
                  <a:pt x="7548" y="5976"/>
                </a:lnTo>
                <a:lnTo>
                  <a:pt x="7556" y="5972"/>
                </a:lnTo>
                <a:lnTo>
                  <a:pt x="7566" y="5966"/>
                </a:lnTo>
                <a:lnTo>
                  <a:pt x="7570" y="5964"/>
                </a:lnTo>
                <a:lnTo>
                  <a:pt x="7576" y="5960"/>
                </a:lnTo>
                <a:lnTo>
                  <a:pt x="7582" y="5950"/>
                </a:lnTo>
                <a:lnTo>
                  <a:pt x="7590" y="5936"/>
                </a:lnTo>
                <a:lnTo>
                  <a:pt x="7600" y="5918"/>
                </a:lnTo>
                <a:lnTo>
                  <a:pt x="7610" y="5906"/>
                </a:lnTo>
                <a:lnTo>
                  <a:pt x="7620" y="5896"/>
                </a:lnTo>
                <a:lnTo>
                  <a:pt x="7630" y="5888"/>
                </a:lnTo>
                <a:lnTo>
                  <a:pt x="7640" y="5884"/>
                </a:lnTo>
                <a:lnTo>
                  <a:pt x="7650" y="5880"/>
                </a:lnTo>
                <a:lnTo>
                  <a:pt x="7670" y="5874"/>
                </a:lnTo>
                <a:lnTo>
                  <a:pt x="7680" y="5868"/>
                </a:lnTo>
                <a:lnTo>
                  <a:pt x="7690" y="5862"/>
                </a:lnTo>
                <a:lnTo>
                  <a:pt x="7698" y="5854"/>
                </a:lnTo>
                <a:lnTo>
                  <a:pt x="7708" y="5844"/>
                </a:lnTo>
                <a:lnTo>
                  <a:pt x="7724" y="5822"/>
                </a:lnTo>
                <a:lnTo>
                  <a:pt x="7742" y="5792"/>
                </a:lnTo>
                <a:lnTo>
                  <a:pt x="7748" y="5778"/>
                </a:lnTo>
                <a:lnTo>
                  <a:pt x="7748" y="5774"/>
                </a:lnTo>
                <a:lnTo>
                  <a:pt x="7748" y="5772"/>
                </a:lnTo>
                <a:lnTo>
                  <a:pt x="7752" y="5762"/>
                </a:lnTo>
                <a:lnTo>
                  <a:pt x="7756" y="5754"/>
                </a:lnTo>
                <a:lnTo>
                  <a:pt x="7756" y="5748"/>
                </a:lnTo>
                <a:lnTo>
                  <a:pt x="7754" y="5744"/>
                </a:lnTo>
                <a:lnTo>
                  <a:pt x="7752" y="5742"/>
                </a:lnTo>
                <a:lnTo>
                  <a:pt x="7748" y="5736"/>
                </a:lnTo>
                <a:lnTo>
                  <a:pt x="7744" y="5730"/>
                </a:lnTo>
                <a:lnTo>
                  <a:pt x="7742" y="5720"/>
                </a:lnTo>
                <a:lnTo>
                  <a:pt x="7742" y="5706"/>
                </a:lnTo>
                <a:lnTo>
                  <a:pt x="7744" y="5654"/>
                </a:lnTo>
                <a:lnTo>
                  <a:pt x="7742" y="5632"/>
                </a:lnTo>
                <a:lnTo>
                  <a:pt x="7738" y="5610"/>
                </a:lnTo>
                <a:lnTo>
                  <a:pt x="7738" y="5596"/>
                </a:lnTo>
                <a:lnTo>
                  <a:pt x="7740" y="5588"/>
                </a:lnTo>
                <a:lnTo>
                  <a:pt x="7742" y="5582"/>
                </a:lnTo>
                <a:lnTo>
                  <a:pt x="7746" y="5578"/>
                </a:lnTo>
                <a:lnTo>
                  <a:pt x="7748" y="5576"/>
                </a:lnTo>
                <a:lnTo>
                  <a:pt x="7748" y="5570"/>
                </a:lnTo>
                <a:lnTo>
                  <a:pt x="7746" y="5562"/>
                </a:lnTo>
                <a:lnTo>
                  <a:pt x="7738" y="5550"/>
                </a:lnTo>
                <a:lnTo>
                  <a:pt x="7728" y="5538"/>
                </a:lnTo>
                <a:lnTo>
                  <a:pt x="7722" y="5536"/>
                </a:lnTo>
                <a:lnTo>
                  <a:pt x="7716" y="5532"/>
                </a:lnTo>
                <a:lnTo>
                  <a:pt x="7712" y="5524"/>
                </a:lnTo>
                <a:lnTo>
                  <a:pt x="7708" y="5512"/>
                </a:lnTo>
                <a:lnTo>
                  <a:pt x="7708" y="5502"/>
                </a:lnTo>
                <a:lnTo>
                  <a:pt x="7704" y="5488"/>
                </a:lnTo>
                <a:lnTo>
                  <a:pt x="7696" y="5466"/>
                </a:lnTo>
                <a:lnTo>
                  <a:pt x="7692" y="5454"/>
                </a:lnTo>
                <a:lnTo>
                  <a:pt x="7692" y="5446"/>
                </a:lnTo>
                <a:lnTo>
                  <a:pt x="7692" y="5440"/>
                </a:lnTo>
                <a:lnTo>
                  <a:pt x="7694" y="5436"/>
                </a:lnTo>
                <a:lnTo>
                  <a:pt x="7698" y="5432"/>
                </a:lnTo>
                <a:lnTo>
                  <a:pt x="7700" y="5428"/>
                </a:lnTo>
                <a:lnTo>
                  <a:pt x="7700" y="5422"/>
                </a:lnTo>
                <a:lnTo>
                  <a:pt x="7696" y="5414"/>
                </a:lnTo>
                <a:lnTo>
                  <a:pt x="7694" y="5402"/>
                </a:lnTo>
                <a:lnTo>
                  <a:pt x="7692" y="5396"/>
                </a:lnTo>
                <a:lnTo>
                  <a:pt x="7694" y="5390"/>
                </a:lnTo>
                <a:lnTo>
                  <a:pt x="7696" y="5388"/>
                </a:lnTo>
                <a:lnTo>
                  <a:pt x="7700" y="5386"/>
                </a:lnTo>
                <a:lnTo>
                  <a:pt x="7700" y="5384"/>
                </a:lnTo>
                <a:lnTo>
                  <a:pt x="7700" y="5380"/>
                </a:lnTo>
                <a:lnTo>
                  <a:pt x="7698" y="5374"/>
                </a:lnTo>
                <a:lnTo>
                  <a:pt x="7686" y="5360"/>
                </a:lnTo>
                <a:lnTo>
                  <a:pt x="7676" y="5348"/>
                </a:lnTo>
                <a:lnTo>
                  <a:pt x="7672" y="5340"/>
                </a:lnTo>
                <a:lnTo>
                  <a:pt x="7670" y="5330"/>
                </a:lnTo>
                <a:lnTo>
                  <a:pt x="7672" y="5318"/>
                </a:lnTo>
                <a:lnTo>
                  <a:pt x="7676" y="5304"/>
                </a:lnTo>
                <a:lnTo>
                  <a:pt x="7680" y="5294"/>
                </a:lnTo>
                <a:lnTo>
                  <a:pt x="7682" y="5286"/>
                </a:lnTo>
                <a:lnTo>
                  <a:pt x="7686" y="5278"/>
                </a:lnTo>
                <a:lnTo>
                  <a:pt x="7692" y="5264"/>
                </a:lnTo>
                <a:lnTo>
                  <a:pt x="7708" y="5240"/>
                </a:lnTo>
                <a:lnTo>
                  <a:pt x="7712" y="5228"/>
                </a:lnTo>
                <a:lnTo>
                  <a:pt x="7714" y="5214"/>
                </a:lnTo>
                <a:lnTo>
                  <a:pt x="7716" y="5208"/>
                </a:lnTo>
                <a:lnTo>
                  <a:pt x="7718" y="5204"/>
                </a:lnTo>
                <a:lnTo>
                  <a:pt x="7724" y="5202"/>
                </a:lnTo>
                <a:lnTo>
                  <a:pt x="7726" y="5200"/>
                </a:lnTo>
                <a:lnTo>
                  <a:pt x="7728" y="5198"/>
                </a:lnTo>
                <a:lnTo>
                  <a:pt x="7728" y="5192"/>
                </a:lnTo>
                <a:lnTo>
                  <a:pt x="7728" y="5182"/>
                </a:lnTo>
                <a:lnTo>
                  <a:pt x="7728" y="5170"/>
                </a:lnTo>
                <a:lnTo>
                  <a:pt x="7732" y="5164"/>
                </a:lnTo>
                <a:lnTo>
                  <a:pt x="7736" y="5160"/>
                </a:lnTo>
                <a:lnTo>
                  <a:pt x="7744" y="5158"/>
                </a:lnTo>
                <a:lnTo>
                  <a:pt x="7754" y="5154"/>
                </a:lnTo>
                <a:lnTo>
                  <a:pt x="7758" y="5150"/>
                </a:lnTo>
                <a:lnTo>
                  <a:pt x="7758" y="5144"/>
                </a:lnTo>
                <a:lnTo>
                  <a:pt x="7756" y="5136"/>
                </a:lnTo>
                <a:lnTo>
                  <a:pt x="7760" y="5136"/>
                </a:lnTo>
                <a:lnTo>
                  <a:pt x="7764" y="5134"/>
                </a:lnTo>
                <a:lnTo>
                  <a:pt x="7770" y="5132"/>
                </a:lnTo>
                <a:lnTo>
                  <a:pt x="7776" y="5126"/>
                </a:lnTo>
                <a:lnTo>
                  <a:pt x="7786" y="5116"/>
                </a:lnTo>
                <a:lnTo>
                  <a:pt x="7792" y="5106"/>
                </a:lnTo>
                <a:lnTo>
                  <a:pt x="7796" y="5098"/>
                </a:lnTo>
                <a:lnTo>
                  <a:pt x="7798" y="5088"/>
                </a:lnTo>
                <a:lnTo>
                  <a:pt x="7800" y="5082"/>
                </a:lnTo>
                <a:lnTo>
                  <a:pt x="7804" y="5074"/>
                </a:lnTo>
                <a:lnTo>
                  <a:pt x="7814" y="5062"/>
                </a:lnTo>
                <a:lnTo>
                  <a:pt x="7826" y="5046"/>
                </a:lnTo>
                <a:lnTo>
                  <a:pt x="7854" y="5016"/>
                </a:lnTo>
                <a:lnTo>
                  <a:pt x="7874" y="4990"/>
                </a:lnTo>
                <a:lnTo>
                  <a:pt x="7898" y="4966"/>
                </a:lnTo>
                <a:lnTo>
                  <a:pt x="7936" y="4934"/>
                </a:lnTo>
                <a:lnTo>
                  <a:pt x="7960" y="4914"/>
                </a:lnTo>
                <a:lnTo>
                  <a:pt x="7984" y="4892"/>
                </a:lnTo>
                <a:lnTo>
                  <a:pt x="8008" y="4864"/>
                </a:lnTo>
                <a:lnTo>
                  <a:pt x="8030" y="4834"/>
                </a:lnTo>
                <a:lnTo>
                  <a:pt x="8050" y="4802"/>
                </a:lnTo>
                <a:lnTo>
                  <a:pt x="8070" y="4766"/>
                </a:lnTo>
                <a:lnTo>
                  <a:pt x="8090" y="4726"/>
                </a:lnTo>
                <a:lnTo>
                  <a:pt x="8108" y="4682"/>
                </a:lnTo>
                <a:lnTo>
                  <a:pt x="8116" y="4658"/>
                </a:lnTo>
                <a:lnTo>
                  <a:pt x="8126" y="4638"/>
                </a:lnTo>
                <a:lnTo>
                  <a:pt x="8142" y="4606"/>
                </a:lnTo>
                <a:lnTo>
                  <a:pt x="8154" y="4582"/>
                </a:lnTo>
                <a:lnTo>
                  <a:pt x="8158" y="4570"/>
                </a:lnTo>
                <a:lnTo>
                  <a:pt x="8160" y="4558"/>
                </a:lnTo>
                <a:lnTo>
                  <a:pt x="8162" y="4542"/>
                </a:lnTo>
                <a:lnTo>
                  <a:pt x="8166" y="4534"/>
                </a:lnTo>
                <a:lnTo>
                  <a:pt x="8172" y="4530"/>
                </a:lnTo>
                <a:lnTo>
                  <a:pt x="8176" y="4530"/>
                </a:lnTo>
                <a:lnTo>
                  <a:pt x="8180" y="4532"/>
                </a:lnTo>
                <a:lnTo>
                  <a:pt x="8182" y="4532"/>
                </a:lnTo>
                <a:lnTo>
                  <a:pt x="8174" y="4518"/>
                </a:lnTo>
                <a:lnTo>
                  <a:pt x="8168" y="4508"/>
                </a:lnTo>
                <a:lnTo>
                  <a:pt x="8168" y="4496"/>
                </a:lnTo>
                <a:lnTo>
                  <a:pt x="8168" y="4486"/>
                </a:lnTo>
                <a:lnTo>
                  <a:pt x="8172" y="4478"/>
                </a:lnTo>
                <a:lnTo>
                  <a:pt x="8174" y="4470"/>
                </a:lnTo>
                <a:lnTo>
                  <a:pt x="8174" y="4464"/>
                </a:lnTo>
                <a:lnTo>
                  <a:pt x="8172" y="4460"/>
                </a:lnTo>
                <a:lnTo>
                  <a:pt x="8166" y="4456"/>
                </a:lnTo>
                <a:lnTo>
                  <a:pt x="8158" y="4454"/>
                </a:lnTo>
                <a:lnTo>
                  <a:pt x="8150" y="4458"/>
                </a:lnTo>
                <a:lnTo>
                  <a:pt x="8134" y="4468"/>
                </a:lnTo>
                <a:lnTo>
                  <a:pt x="8124" y="4474"/>
                </a:lnTo>
                <a:lnTo>
                  <a:pt x="8112" y="4480"/>
                </a:lnTo>
                <a:lnTo>
                  <a:pt x="8098" y="4484"/>
                </a:lnTo>
                <a:lnTo>
                  <a:pt x="8080" y="4486"/>
                </a:lnTo>
                <a:lnTo>
                  <a:pt x="8064" y="4486"/>
                </a:lnTo>
                <a:lnTo>
                  <a:pt x="8056" y="4488"/>
                </a:lnTo>
                <a:lnTo>
                  <a:pt x="8052" y="4490"/>
                </a:lnTo>
                <a:lnTo>
                  <a:pt x="8050" y="4492"/>
                </a:lnTo>
                <a:lnTo>
                  <a:pt x="8050" y="4494"/>
                </a:lnTo>
                <a:lnTo>
                  <a:pt x="8048" y="4496"/>
                </a:lnTo>
                <a:lnTo>
                  <a:pt x="8044" y="4496"/>
                </a:lnTo>
                <a:lnTo>
                  <a:pt x="8034" y="4496"/>
                </a:lnTo>
                <a:lnTo>
                  <a:pt x="8022" y="4496"/>
                </a:lnTo>
                <a:lnTo>
                  <a:pt x="8014" y="4498"/>
                </a:lnTo>
                <a:lnTo>
                  <a:pt x="8006" y="4502"/>
                </a:lnTo>
                <a:lnTo>
                  <a:pt x="8000" y="4508"/>
                </a:lnTo>
                <a:lnTo>
                  <a:pt x="7994" y="4512"/>
                </a:lnTo>
                <a:lnTo>
                  <a:pt x="7988" y="4516"/>
                </a:lnTo>
                <a:lnTo>
                  <a:pt x="7980" y="4516"/>
                </a:lnTo>
                <a:lnTo>
                  <a:pt x="7968" y="4514"/>
                </a:lnTo>
                <a:lnTo>
                  <a:pt x="7956" y="4510"/>
                </a:lnTo>
                <a:lnTo>
                  <a:pt x="7948" y="4512"/>
                </a:lnTo>
                <a:lnTo>
                  <a:pt x="7940" y="4516"/>
                </a:lnTo>
                <a:lnTo>
                  <a:pt x="7932" y="4522"/>
                </a:lnTo>
                <a:lnTo>
                  <a:pt x="7924" y="4526"/>
                </a:lnTo>
                <a:lnTo>
                  <a:pt x="7918" y="4530"/>
                </a:lnTo>
                <a:lnTo>
                  <a:pt x="7908" y="4532"/>
                </a:lnTo>
                <a:lnTo>
                  <a:pt x="7898" y="4530"/>
                </a:lnTo>
                <a:lnTo>
                  <a:pt x="7888" y="4524"/>
                </a:lnTo>
                <a:lnTo>
                  <a:pt x="7880" y="4518"/>
                </a:lnTo>
                <a:lnTo>
                  <a:pt x="7874" y="4512"/>
                </a:lnTo>
                <a:lnTo>
                  <a:pt x="7870" y="4504"/>
                </a:lnTo>
                <a:lnTo>
                  <a:pt x="7862" y="4490"/>
                </a:lnTo>
                <a:lnTo>
                  <a:pt x="7858" y="4484"/>
                </a:lnTo>
                <a:lnTo>
                  <a:pt x="7852" y="4476"/>
                </a:lnTo>
                <a:lnTo>
                  <a:pt x="7848" y="4472"/>
                </a:lnTo>
                <a:lnTo>
                  <a:pt x="7842" y="4472"/>
                </a:lnTo>
                <a:lnTo>
                  <a:pt x="7832" y="4472"/>
                </a:lnTo>
                <a:lnTo>
                  <a:pt x="7830" y="4472"/>
                </a:lnTo>
                <a:lnTo>
                  <a:pt x="7832" y="4470"/>
                </a:lnTo>
                <a:lnTo>
                  <a:pt x="7848" y="4458"/>
                </a:lnTo>
                <a:lnTo>
                  <a:pt x="7854" y="4454"/>
                </a:lnTo>
                <a:lnTo>
                  <a:pt x="7856" y="4448"/>
                </a:lnTo>
                <a:lnTo>
                  <a:pt x="7858" y="4444"/>
                </a:lnTo>
                <a:lnTo>
                  <a:pt x="7856" y="4438"/>
                </a:lnTo>
                <a:lnTo>
                  <a:pt x="7852" y="4428"/>
                </a:lnTo>
                <a:lnTo>
                  <a:pt x="7846" y="4414"/>
                </a:lnTo>
                <a:lnTo>
                  <a:pt x="7842" y="4412"/>
                </a:lnTo>
                <a:lnTo>
                  <a:pt x="7836" y="4410"/>
                </a:lnTo>
                <a:lnTo>
                  <a:pt x="7832" y="4408"/>
                </a:lnTo>
                <a:lnTo>
                  <a:pt x="7826" y="4400"/>
                </a:lnTo>
                <a:lnTo>
                  <a:pt x="7824" y="4394"/>
                </a:lnTo>
                <a:lnTo>
                  <a:pt x="7822" y="4392"/>
                </a:lnTo>
                <a:lnTo>
                  <a:pt x="7818" y="4388"/>
                </a:lnTo>
                <a:lnTo>
                  <a:pt x="7814" y="4380"/>
                </a:lnTo>
                <a:lnTo>
                  <a:pt x="7808" y="4370"/>
                </a:lnTo>
                <a:lnTo>
                  <a:pt x="7808" y="4368"/>
                </a:lnTo>
                <a:lnTo>
                  <a:pt x="7808" y="4370"/>
                </a:lnTo>
                <a:lnTo>
                  <a:pt x="7806" y="4370"/>
                </a:lnTo>
                <a:lnTo>
                  <a:pt x="7802" y="4364"/>
                </a:lnTo>
                <a:lnTo>
                  <a:pt x="7798" y="4360"/>
                </a:lnTo>
                <a:lnTo>
                  <a:pt x="7796" y="4358"/>
                </a:lnTo>
                <a:lnTo>
                  <a:pt x="7792" y="4358"/>
                </a:lnTo>
                <a:lnTo>
                  <a:pt x="7790" y="4356"/>
                </a:lnTo>
                <a:lnTo>
                  <a:pt x="7786" y="4354"/>
                </a:lnTo>
                <a:lnTo>
                  <a:pt x="7782" y="4348"/>
                </a:lnTo>
                <a:lnTo>
                  <a:pt x="7776" y="4336"/>
                </a:lnTo>
                <a:lnTo>
                  <a:pt x="7770" y="4326"/>
                </a:lnTo>
                <a:lnTo>
                  <a:pt x="7766" y="4320"/>
                </a:lnTo>
                <a:lnTo>
                  <a:pt x="7762" y="4320"/>
                </a:lnTo>
                <a:lnTo>
                  <a:pt x="7760" y="4320"/>
                </a:lnTo>
                <a:lnTo>
                  <a:pt x="7758" y="4320"/>
                </a:lnTo>
                <a:lnTo>
                  <a:pt x="7756" y="4320"/>
                </a:lnTo>
                <a:lnTo>
                  <a:pt x="7752" y="4318"/>
                </a:lnTo>
                <a:lnTo>
                  <a:pt x="7748" y="4312"/>
                </a:lnTo>
                <a:lnTo>
                  <a:pt x="7744" y="4306"/>
                </a:lnTo>
                <a:lnTo>
                  <a:pt x="7742" y="4304"/>
                </a:lnTo>
                <a:lnTo>
                  <a:pt x="7740" y="4306"/>
                </a:lnTo>
                <a:lnTo>
                  <a:pt x="7736" y="4308"/>
                </a:lnTo>
                <a:lnTo>
                  <a:pt x="7734" y="4308"/>
                </a:lnTo>
                <a:lnTo>
                  <a:pt x="7732" y="4306"/>
                </a:lnTo>
                <a:lnTo>
                  <a:pt x="7726" y="4300"/>
                </a:lnTo>
                <a:lnTo>
                  <a:pt x="7720" y="4288"/>
                </a:lnTo>
                <a:lnTo>
                  <a:pt x="7716" y="4280"/>
                </a:lnTo>
                <a:lnTo>
                  <a:pt x="7714" y="4276"/>
                </a:lnTo>
                <a:lnTo>
                  <a:pt x="7714" y="4278"/>
                </a:lnTo>
                <a:lnTo>
                  <a:pt x="7712" y="4284"/>
                </a:lnTo>
                <a:lnTo>
                  <a:pt x="7714" y="4296"/>
                </a:lnTo>
                <a:lnTo>
                  <a:pt x="7712" y="4300"/>
                </a:lnTo>
                <a:lnTo>
                  <a:pt x="7710" y="4300"/>
                </a:lnTo>
                <a:lnTo>
                  <a:pt x="7708" y="4298"/>
                </a:lnTo>
                <a:lnTo>
                  <a:pt x="7706" y="4292"/>
                </a:lnTo>
                <a:lnTo>
                  <a:pt x="7702" y="4282"/>
                </a:lnTo>
                <a:lnTo>
                  <a:pt x="7696" y="4266"/>
                </a:lnTo>
                <a:lnTo>
                  <a:pt x="7692" y="4254"/>
                </a:lnTo>
                <a:lnTo>
                  <a:pt x="7688" y="4242"/>
                </a:lnTo>
                <a:lnTo>
                  <a:pt x="7684" y="4212"/>
                </a:lnTo>
                <a:lnTo>
                  <a:pt x="7680" y="4196"/>
                </a:lnTo>
                <a:lnTo>
                  <a:pt x="7676" y="4182"/>
                </a:lnTo>
                <a:lnTo>
                  <a:pt x="7672" y="4166"/>
                </a:lnTo>
                <a:lnTo>
                  <a:pt x="7664" y="4154"/>
                </a:lnTo>
                <a:lnTo>
                  <a:pt x="7656" y="4142"/>
                </a:lnTo>
                <a:lnTo>
                  <a:pt x="7652" y="4140"/>
                </a:lnTo>
                <a:lnTo>
                  <a:pt x="7648" y="4142"/>
                </a:lnTo>
                <a:lnTo>
                  <a:pt x="7646" y="4142"/>
                </a:lnTo>
                <a:lnTo>
                  <a:pt x="7644" y="4140"/>
                </a:lnTo>
                <a:lnTo>
                  <a:pt x="7640" y="4132"/>
                </a:lnTo>
                <a:lnTo>
                  <a:pt x="7634" y="4124"/>
                </a:lnTo>
                <a:lnTo>
                  <a:pt x="7630" y="4120"/>
                </a:lnTo>
                <a:lnTo>
                  <a:pt x="7626" y="4120"/>
                </a:lnTo>
                <a:lnTo>
                  <a:pt x="7624" y="4120"/>
                </a:lnTo>
                <a:lnTo>
                  <a:pt x="7622" y="4118"/>
                </a:lnTo>
                <a:lnTo>
                  <a:pt x="7618" y="4110"/>
                </a:lnTo>
                <a:lnTo>
                  <a:pt x="7614" y="4098"/>
                </a:lnTo>
                <a:lnTo>
                  <a:pt x="7610" y="4084"/>
                </a:lnTo>
                <a:lnTo>
                  <a:pt x="7606" y="4056"/>
                </a:lnTo>
                <a:lnTo>
                  <a:pt x="7606" y="4046"/>
                </a:lnTo>
                <a:lnTo>
                  <a:pt x="7606" y="4040"/>
                </a:lnTo>
                <a:lnTo>
                  <a:pt x="7608" y="4032"/>
                </a:lnTo>
                <a:lnTo>
                  <a:pt x="7608" y="4024"/>
                </a:lnTo>
                <a:lnTo>
                  <a:pt x="7606" y="4014"/>
                </a:lnTo>
                <a:lnTo>
                  <a:pt x="7602" y="4006"/>
                </a:lnTo>
                <a:lnTo>
                  <a:pt x="7604" y="4004"/>
                </a:lnTo>
                <a:lnTo>
                  <a:pt x="7608" y="4004"/>
                </a:lnTo>
                <a:lnTo>
                  <a:pt x="7612" y="4006"/>
                </a:lnTo>
                <a:lnTo>
                  <a:pt x="7614" y="4004"/>
                </a:lnTo>
                <a:lnTo>
                  <a:pt x="7610" y="3996"/>
                </a:lnTo>
                <a:lnTo>
                  <a:pt x="7602" y="3982"/>
                </a:lnTo>
                <a:lnTo>
                  <a:pt x="7598" y="3970"/>
                </a:lnTo>
                <a:lnTo>
                  <a:pt x="7596" y="3958"/>
                </a:lnTo>
                <a:lnTo>
                  <a:pt x="7594" y="3950"/>
                </a:lnTo>
                <a:lnTo>
                  <a:pt x="7592" y="3944"/>
                </a:lnTo>
                <a:lnTo>
                  <a:pt x="7588" y="3942"/>
                </a:lnTo>
                <a:lnTo>
                  <a:pt x="7582" y="3940"/>
                </a:lnTo>
                <a:lnTo>
                  <a:pt x="7578" y="3938"/>
                </a:lnTo>
                <a:lnTo>
                  <a:pt x="7574" y="3936"/>
                </a:lnTo>
                <a:lnTo>
                  <a:pt x="7572" y="3928"/>
                </a:lnTo>
                <a:lnTo>
                  <a:pt x="7568" y="3922"/>
                </a:lnTo>
                <a:lnTo>
                  <a:pt x="7564" y="3920"/>
                </a:lnTo>
                <a:lnTo>
                  <a:pt x="7558" y="3918"/>
                </a:lnTo>
                <a:lnTo>
                  <a:pt x="7554" y="3918"/>
                </a:lnTo>
                <a:lnTo>
                  <a:pt x="7550" y="3914"/>
                </a:lnTo>
                <a:lnTo>
                  <a:pt x="7544" y="3902"/>
                </a:lnTo>
                <a:lnTo>
                  <a:pt x="7538" y="3908"/>
                </a:lnTo>
                <a:lnTo>
                  <a:pt x="7544" y="3902"/>
                </a:lnTo>
                <a:lnTo>
                  <a:pt x="7538" y="3886"/>
                </a:lnTo>
                <a:lnTo>
                  <a:pt x="7536" y="3872"/>
                </a:lnTo>
                <a:lnTo>
                  <a:pt x="7536" y="3866"/>
                </a:lnTo>
                <a:lnTo>
                  <a:pt x="7538" y="3860"/>
                </a:lnTo>
                <a:lnTo>
                  <a:pt x="7542" y="3858"/>
                </a:lnTo>
                <a:lnTo>
                  <a:pt x="7546" y="3856"/>
                </a:lnTo>
                <a:lnTo>
                  <a:pt x="7550" y="3856"/>
                </a:lnTo>
                <a:lnTo>
                  <a:pt x="7542" y="3852"/>
                </a:lnTo>
                <a:lnTo>
                  <a:pt x="7538" y="3848"/>
                </a:lnTo>
                <a:lnTo>
                  <a:pt x="7532" y="3840"/>
                </a:lnTo>
                <a:lnTo>
                  <a:pt x="7526" y="3830"/>
                </a:lnTo>
                <a:lnTo>
                  <a:pt x="7520" y="3818"/>
                </a:lnTo>
                <a:lnTo>
                  <a:pt x="7512" y="3798"/>
                </a:lnTo>
                <a:lnTo>
                  <a:pt x="7504" y="3780"/>
                </a:lnTo>
                <a:lnTo>
                  <a:pt x="7488" y="3750"/>
                </a:lnTo>
                <a:lnTo>
                  <a:pt x="7476" y="3728"/>
                </a:lnTo>
                <a:lnTo>
                  <a:pt x="7474" y="3718"/>
                </a:lnTo>
                <a:lnTo>
                  <a:pt x="7474" y="3710"/>
                </a:lnTo>
                <a:lnTo>
                  <a:pt x="7476" y="3704"/>
                </a:lnTo>
                <a:lnTo>
                  <a:pt x="7474" y="3700"/>
                </a:lnTo>
                <a:lnTo>
                  <a:pt x="7470" y="3690"/>
                </a:lnTo>
                <a:lnTo>
                  <a:pt x="7464" y="3680"/>
                </a:lnTo>
                <a:lnTo>
                  <a:pt x="7462" y="3674"/>
                </a:lnTo>
                <a:lnTo>
                  <a:pt x="7460" y="3668"/>
                </a:lnTo>
                <a:lnTo>
                  <a:pt x="7460" y="3658"/>
                </a:lnTo>
                <a:lnTo>
                  <a:pt x="7454" y="3648"/>
                </a:lnTo>
                <a:lnTo>
                  <a:pt x="7440" y="3628"/>
                </a:lnTo>
                <a:lnTo>
                  <a:pt x="7426" y="3608"/>
                </a:lnTo>
                <a:lnTo>
                  <a:pt x="7422" y="3598"/>
                </a:lnTo>
                <a:lnTo>
                  <a:pt x="7420" y="3588"/>
                </a:lnTo>
                <a:lnTo>
                  <a:pt x="7420" y="3582"/>
                </a:lnTo>
                <a:lnTo>
                  <a:pt x="7418" y="3576"/>
                </a:lnTo>
                <a:lnTo>
                  <a:pt x="7414" y="3570"/>
                </a:lnTo>
                <a:lnTo>
                  <a:pt x="7412" y="3568"/>
                </a:lnTo>
                <a:lnTo>
                  <a:pt x="7412" y="3562"/>
                </a:lnTo>
                <a:lnTo>
                  <a:pt x="7414" y="3556"/>
                </a:lnTo>
                <a:lnTo>
                  <a:pt x="7420" y="3546"/>
                </a:lnTo>
                <a:lnTo>
                  <a:pt x="7422" y="3550"/>
                </a:lnTo>
                <a:lnTo>
                  <a:pt x="7424" y="3552"/>
                </a:lnTo>
                <a:lnTo>
                  <a:pt x="7424" y="3560"/>
                </a:lnTo>
                <a:lnTo>
                  <a:pt x="7426" y="3570"/>
                </a:lnTo>
                <a:lnTo>
                  <a:pt x="7428" y="3576"/>
                </a:lnTo>
                <a:lnTo>
                  <a:pt x="7434" y="3584"/>
                </a:lnTo>
                <a:lnTo>
                  <a:pt x="7438" y="3590"/>
                </a:lnTo>
                <a:lnTo>
                  <a:pt x="7442" y="3594"/>
                </a:lnTo>
                <a:lnTo>
                  <a:pt x="7444" y="3606"/>
                </a:lnTo>
                <a:lnTo>
                  <a:pt x="7446" y="3618"/>
                </a:lnTo>
                <a:lnTo>
                  <a:pt x="7450" y="3622"/>
                </a:lnTo>
                <a:lnTo>
                  <a:pt x="7454" y="3628"/>
                </a:lnTo>
                <a:lnTo>
                  <a:pt x="7468" y="3644"/>
                </a:lnTo>
                <a:lnTo>
                  <a:pt x="7478" y="3658"/>
                </a:lnTo>
                <a:lnTo>
                  <a:pt x="7480" y="3660"/>
                </a:lnTo>
                <a:lnTo>
                  <a:pt x="7484" y="3662"/>
                </a:lnTo>
                <a:lnTo>
                  <a:pt x="7486" y="3662"/>
                </a:lnTo>
                <a:lnTo>
                  <a:pt x="7490" y="3658"/>
                </a:lnTo>
                <a:lnTo>
                  <a:pt x="7494" y="3644"/>
                </a:lnTo>
                <a:lnTo>
                  <a:pt x="7496" y="3632"/>
                </a:lnTo>
                <a:lnTo>
                  <a:pt x="7502" y="3610"/>
                </a:lnTo>
                <a:lnTo>
                  <a:pt x="7514" y="3572"/>
                </a:lnTo>
                <a:lnTo>
                  <a:pt x="7516" y="3568"/>
                </a:lnTo>
                <a:lnTo>
                  <a:pt x="7516" y="3572"/>
                </a:lnTo>
                <a:lnTo>
                  <a:pt x="7516" y="3578"/>
                </a:lnTo>
                <a:lnTo>
                  <a:pt x="7510" y="3602"/>
                </a:lnTo>
                <a:lnTo>
                  <a:pt x="7510" y="3614"/>
                </a:lnTo>
                <a:lnTo>
                  <a:pt x="7510" y="3620"/>
                </a:lnTo>
                <a:lnTo>
                  <a:pt x="7508" y="3630"/>
                </a:lnTo>
                <a:lnTo>
                  <a:pt x="7502" y="3644"/>
                </a:lnTo>
                <a:lnTo>
                  <a:pt x="7502" y="3646"/>
                </a:lnTo>
                <a:lnTo>
                  <a:pt x="7508" y="3644"/>
                </a:lnTo>
                <a:lnTo>
                  <a:pt x="7512" y="3644"/>
                </a:lnTo>
                <a:lnTo>
                  <a:pt x="7518" y="3644"/>
                </a:lnTo>
                <a:lnTo>
                  <a:pt x="7522" y="3646"/>
                </a:lnTo>
                <a:lnTo>
                  <a:pt x="7526" y="3648"/>
                </a:lnTo>
                <a:lnTo>
                  <a:pt x="7532" y="3658"/>
                </a:lnTo>
                <a:lnTo>
                  <a:pt x="7548" y="3688"/>
                </a:lnTo>
                <a:lnTo>
                  <a:pt x="7564" y="3722"/>
                </a:lnTo>
                <a:lnTo>
                  <a:pt x="7572" y="3736"/>
                </a:lnTo>
                <a:lnTo>
                  <a:pt x="7580" y="3746"/>
                </a:lnTo>
                <a:lnTo>
                  <a:pt x="7584" y="3752"/>
                </a:lnTo>
                <a:lnTo>
                  <a:pt x="7586" y="3756"/>
                </a:lnTo>
                <a:lnTo>
                  <a:pt x="7586" y="3762"/>
                </a:lnTo>
                <a:lnTo>
                  <a:pt x="7592" y="3768"/>
                </a:lnTo>
                <a:lnTo>
                  <a:pt x="7600" y="3776"/>
                </a:lnTo>
                <a:lnTo>
                  <a:pt x="7608" y="3788"/>
                </a:lnTo>
                <a:lnTo>
                  <a:pt x="7610" y="3798"/>
                </a:lnTo>
                <a:lnTo>
                  <a:pt x="7610" y="3804"/>
                </a:lnTo>
                <a:lnTo>
                  <a:pt x="7608" y="3808"/>
                </a:lnTo>
                <a:lnTo>
                  <a:pt x="7608" y="3814"/>
                </a:lnTo>
                <a:lnTo>
                  <a:pt x="7608" y="3818"/>
                </a:lnTo>
                <a:lnTo>
                  <a:pt x="7610" y="3824"/>
                </a:lnTo>
                <a:lnTo>
                  <a:pt x="7612" y="3830"/>
                </a:lnTo>
                <a:lnTo>
                  <a:pt x="7622" y="3840"/>
                </a:lnTo>
                <a:lnTo>
                  <a:pt x="7628" y="3844"/>
                </a:lnTo>
                <a:lnTo>
                  <a:pt x="7636" y="3846"/>
                </a:lnTo>
                <a:lnTo>
                  <a:pt x="7642" y="3850"/>
                </a:lnTo>
                <a:lnTo>
                  <a:pt x="7648" y="3856"/>
                </a:lnTo>
                <a:lnTo>
                  <a:pt x="7656" y="3866"/>
                </a:lnTo>
                <a:lnTo>
                  <a:pt x="7662" y="3878"/>
                </a:lnTo>
                <a:lnTo>
                  <a:pt x="7672" y="3904"/>
                </a:lnTo>
                <a:lnTo>
                  <a:pt x="7680" y="3928"/>
                </a:lnTo>
                <a:lnTo>
                  <a:pt x="7684" y="3938"/>
                </a:lnTo>
                <a:lnTo>
                  <a:pt x="7684" y="3944"/>
                </a:lnTo>
                <a:lnTo>
                  <a:pt x="7682" y="3948"/>
                </a:lnTo>
                <a:lnTo>
                  <a:pt x="7680" y="3952"/>
                </a:lnTo>
                <a:lnTo>
                  <a:pt x="7678" y="3956"/>
                </a:lnTo>
                <a:lnTo>
                  <a:pt x="7678" y="3960"/>
                </a:lnTo>
                <a:lnTo>
                  <a:pt x="7678" y="3966"/>
                </a:lnTo>
                <a:lnTo>
                  <a:pt x="7680" y="3972"/>
                </a:lnTo>
                <a:lnTo>
                  <a:pt x="7684" y="3980"/>
                </a:lnTo>
                <a:lnTo>
                  <a:pt x="7684" y="3984"/>
                </a:lnTo>
                <a:lnTo>
                  <a:pt x="7684" y="3988"/>
                </a:lnTo>
                <a:lnTo>
                  <a:pt x="7682" y="3990"/>
                </a:lnTo>
                <a:lnTo>
                  <a:pt x="7680" y="3992"/>
                </a:lnTo>
                <a:lnTo>
                  <a:pt x="7680" y="3994"/>
                </a:lnTo>
                <a:lnTo>
                  <a:pt x="7688" y="4006"/>
                </a:lnTo>
                <a:lnTo>
                  <a:pt x="7698" y="4022"/>
                </a:lnTo>
                <a:lnTo>
                  <a:pt x="7704" y="4032"/>
                </a:lnTo>
                <a:lnTo>
                  <a:pt x="7710" y="4040"/>
                </a:lnTo>
                <a:lnTo>
                  <a:pt x="7720" y="4044"/>
                </a:lnTo>
                <a:lnTo>
                  <a:pt x="7726" y="4046"/>
                </a:lnTo>
                <a:lnTo>
                  <a:pt x="7732" y="4050"/>
                </a:lnTo>
                <a:lnTo>
                  <a:pt x="7742" y="4062"/>
                </a:lnTo>
                <a:lnTo>
                  <a:pt x="7750" y="4074"/>
                </a:lnTo>
                <a:lnTo>
                  <a:pt x="7756" y="4088"/>
                </a:lnTo>
                <a:lnTo>
                  <a:pt x="7762" y="4096"/>
                </a:lnTo>
                <a:lnTo>
                  <a:pt x="7766" y="4100"/>
                </a:lnTo>
                <a:lnTo>
                  <a:pt x="7768" y="4104"/>
                </a:lnTo>
                <a:lnTo>
                  <a:pt x="7768" y="4112"/>
                </a:lnTo>
                <a:lnTo>
                  <a:pt x="7770" y="4122"/>
                </a:lnTo>
                <a:lnTo>
                  <a:pt x="7772" y="4128"/>
                </a:lnTo>
                <a:lnTo>
                  <a:pt x="7776" y="4132"/>
                </a:lnTo>
                <a:lnTo>
                  <a:pt x="7778" y="4142"/>
                </a:lnTo>
                <a:lnTo>
                  <a:pt x="7780" y="4148"/>
                </a:lnTo>
                <a:lnTo>
                  <a:pt x="7782" y="4154"/>
                </a:lnTo>
                <a:lnTo>
                  <a:pt x="7792" y="4166"/>
                </a:lnTo>
                <a:lnTo>
                  <a:pt x="7804" y="4180"/>
                </a:lnTo>
                <a:lnTo>
                  <a:pt x="7808" y="4188"/>
                </a:lnTo>
                <a:lnTo>
                  <a:pt x="7812" y="4196"/>
                </a:lnTo>
                <a:lnTo>
                  <a:pt x="7814" y="4202"/>
                </a:lnTo>
                <a:lnTo>
                  <a:pt x="7816" y="4204"/>
                </a:lnTo>
                <a:lnTo>
                  <a:pt x="7820" y="4202"/>
                </a:lnTo>
                <a:lnTo>
                  <a:pt x="7822" y="4204"/>
                </a:lnTo>
                <a:lnTo>
                  <a:pt x="7824" y="4210"/>
                </a:lnTo>
                <a:lnTo>
                  <a:pt x="7828" y="4220"/>
                </a:lnTo>
                <a:lnTo>
                  <a:pt x="7832" y="4236"/>
                </a:lnTo>
                <a:lnTo>
                  <a:pt x="7832" y="4254"/>
                </a:lnTo>
                <a:lnTo>
                  <a:pt x="7830" y="4260"/>
                </a:lnTo>
                <a:lnTo>
                  <a:pt x="7826" y="4268"/>
                </a:lnTo>
                <a:lnTo>
                  <a:pt x="7826" y="4272"/>
                </a:lnTo>
                <a:lnTo>
                  <a:pt x="7826" y="4276"/>
                </a:lnTo>
                <a:lnTo>
                  <a:pt x="7828" y="4282"/>
                </a:lnTo>
                <a:lnTo>
                  <a:pt x="7832" y="4286"/>
                </a:lnTo>
                <a:lnTo>
                  <a:pt x="7830" y="4288"/>
                </a:lnTo>
                <a:lnTo>
                  <a:pt x="7828" y="4290"/>
                </a:lnTo>
                <a:lnTo>
                  <a:pt x="7824" y="4294"/>
                </a:lnTo>
                <a:lnTo>
                  <a:pt x="7826" y="4296"/>
                </a:lnTo>
                <a:lnTo>
                  <a:pt x="7832" y="4300"/>
                </a:lnTo>
                <a:lnTo>
                  <a:pt x="7832" y="4302"/>
                </a:lnTo>
                <a:lnTo>
                  <a:pt x="7834" y="4306"/>
                </a:lnTo>
                <a:lnTo>
                  <a:pt x="7834" y="4312"/>
                </a:lnTo>
                <a:lnTo>
                  <a:pt x="7836" y="4318"/>
                </a:lnTo>
                <a:lnTo>
                  <a:pt x="7840" y="4326"/>
                </a:lnTo>
                <a:lnTo>
                  <a:pt x="7840" y="4336"/>
                </a:lnTo>
                <a:lnTo>
                  <a:pt x="7842" y="4350"/>
                </a:lnTo>
                <a:lnTo>
                  <a:pt x="7846" y="4362"/>
                </a:lnTo>
                <a:lnTo>
                  <a:pt x="7850" y="4370"/>
                </a:lnTo>
                <a:lnTo>
                  <a:pt x="7850" y="4376"/>
                </a:lnTo>
                <a:lnTo>
                  <a:pt x="7850" y="4380"/>
                </a:lnTo>
                <a:lnTo>
                  <a:pt x="7850" y="4388"/>
                </a:lnTo>
                <a:lnTo>
                  <a:pt x="7850" y="4394"/>
                </a:lnTo>
                <a:lnTo>
                  <a:pt x="7854" y="4398"/>
                </a:lnTo>
                <a:lnTo>
                  <a:pt x="7856" y="4410"/>
                </a:lnTo>
                <a:lnTo>
                  <a:pt x="7860" y="4418"/>
                </a:lnTo>
                <a:lnTo>
                  <a:pt x="7862" y="4418"/>
                </a:lnTo>
                <a:lnTo>
                  <a:pt x="7864" y="4418"/>
                </a:lnTo>
                <a:lnTo>
                  <a:pt x="7868" y="4418"/>
                </a:lnTo>
                <a:lnTo>
                  <a:pt x="7872" y="4420"/>
                </a:lnTo>
                <a:lnTo>
                  <a:pt x="7874" y="4422"/>
                </a:lnTo>
                <a:lnTo>
                  <a:pt x="7880" y="4424"/>
                </a:lnTo>
                <a:lnTo>
                  <a:pt x="7884" y="4424"/>
                </a:lnTo>
                <a:lnTo>
                  <a:pt x="7888" y="4422"/>
                </a:lnTo>
                <a:lnTo>
                  <a:pt x="7892" y="4422"/>
                </a:lnTo>
                <a:lnTo>
                  <a:pt x="7896" y="4420"/>
                </a:lnTo>
                <a:lnTo>
                  <a:pt x="7900" y="4418"/>
                </a:lnTo>
                <a:lnTo>
                  <a:pt x="7902" y="4416"/>
                </a:lnTo>
                <a:lnTo>
                  <a:pt x="7910" y="4416"/>
                </a:lnTo>
                <a:lnTo>
                  <a:pt x="7916" y="4416"/>
                </a:lnTo>
                <a:lnTo>
                  <a:pt x="7920" y="4416"/>
                </a:lnTo>
                <a:lnTo>
                  <a:pt x="7922" y="4414"/>
                </a:lnTo>
                <a:lnTo>
                  <a:pt x="7924" y="4412"/>
                </a:lnTo>
                <a:lnTo>
                  <a:pt x="7926" y="4408"/>
                </a:lnTo>
                <a:lnTo>
                  <a:pt x="7928" y="4406"/>
                </a:lnTo>
                <a:lnTo>
                  <a:pt x="7932" y="4404"/>
                </a:lnTo>
                <a:lnTo>
                  <a:pt x="7936" y="4404"/>
                </a:lnTo>
                <a:lnTo>
                  <a:pt x="7938" y="4400"/>
                </a:lnTo>
                <a:lnTo>
                  <a:pt x="7942" y="4392"/>
                </a:lnTo>
                <a:lnTo>
                  <a:pt x="7946" y="4388"/>
                </a:lnTo>
                <a:lnTo>
                  <a:pt x="7950" y="4384"/>
                </a:lnTo>
                <a:lnTo>
                  <a:pt x="7958" y="4382"/>
                </a:lnTo>
                <a:lnTo>
                  <a:pt x="7968" y="4382"/>
                </a:lnTo>
                <a:lnTo>
                  <a:pt x="7984" y="4384"/>
                </a:lnTo>
                <a:lnTo>
                  <a:pt x="7998" y="4380"/>
                </a:lnTo>
                <a:lnTo>
                  <a:pt x="8008" y="4374"/>
                </a:lnTo>
                <a:lnTo>
                  <a:pt x="8018" y="4368"/>
                </a:lnTo>
                <a:lnTo>
                  <a:pt x="8034" y="4356"/>
                </a:lnTo>
                <a:lnTo>
                  <a:pt x="8040" y="4354"/>
                </a:lnTo>
                <a:lnTo>
                  <a:pt x="8048" y="4354"/>
                </a:lnTo>
                <a:lnTo>
                  <a:pt x="8054" y="4356"/>
                </a:lnTo>
                <a:lnTo>
                  <a:pt x="8058" y="4356"/>
                </a:lnTo>
                <a:lnTo>
                  <a:pt x="8066" y="4352"/>
                </a:lnTo>
                <a:lnTo>
                  <a:pt x="8074" y="4346"/>
                </a:lnTo>
                <a:lnTo>
                  <a:pt x="8082" y="4336"/>
                </a:lnTo>
                <a:lnTo>
                  <a:pt x="8090" y="4328"/>
                </a:lnTo>
                <a:lnTo>
                  <a:pt x="8100" y="4320"/>
                </a:lnTo>
                <a:lnTo>
                  <a:pt x="8110" y="4316"/>
                </a:lnTo>
                <a:lnTo>
                  <a:pt x="8116" y="4314"/>
                </a:lnTo>
                <a:lnTo>
                  <a:pt x="8124" y="4314"/>
                </a:lnTo>
                <a:lnTo>
                  <a:pt x="8128" y="4314"/>
                </a:lnTo>
                <a:lnTo>
                  <a:pt x="8130" y="4314"/>
                </a:lnTo>
                <a:lnTo>
                  <a:pt x="8136" y="4310"/>
                </a:lnTo>
                <a:lnTo>
                  <a:pt x="8146" y="4302"/>
                </a:lnTo>
                <a:lnTo>
                  <a:pt x="8154" y="4300"/>
                </a:lnTo>
                <a:lnTo>
                  <a:pt x="8164" y="4296"/>
                </a:lnTo>
                <a:lnTo>
                  <a:pt x="8184" y="4290"/>
                </a:lnTo>
                <a:lnTo>
                  <a:pt x="8192" y="4286"/>
                </a:lnTo>
                <a:lnTo>
                  <a:pt x="8194" y="4282"/>
                </a:lnTo>
                <a:lnTo>
                  <a:pt x="8204" y="4280"/>
                </a:lnTo>
                <a:lnTo>
                  <a:pt x="8210" y="4276"/>
                </a:lnTo>
                <a:lnTo>
                  <a:pt x="8212" y="4272"/>
                </a:lnTo>
                <a:lnTo>
                  <a:pt x="8212" y="4260"/>
                </a:lnTo>
                <a:lnTo>
                  <a:pt x="8212" y="4252"/>
                </a:lnTo>
                <a:lnTo>
                  <a:pt x="8216" y="4244"/>
                </a:lnTo>
                <a:lnTo>
                  <a:pt x="8228" y="4234"/>
                </a:lnTo>
                <a:lnTo>
                  <a:pt x="8246" y="4222"/>
                </a:lnTo>
                <a:lnTo>
                  <a:pt x="8252" y="4220"/>
                </a:lnTo>
                <a:lnTo>
                  <a:pt x="8256" y="4218"/>
                </a:lnTo>
                <a:lnTo>
                  <a:pt x="8264" y="4218"/>
                </a:lnTo>
                <a:lnTo>
                  <a:pt x="8268" y="4218"/>
                </a:lnTo>
                <a:lnTo>
                  <a:pt x="8272" y="4216"/>
                </a:lnTo>
                <a:lnTo>
                  <a:pt x="8280" y="4212"/>
                </a:lnTo>
                <a:lnTo>
                  <a:pt x="8284" y="4208"/>
                </a:lnTo>
                <a:lnTo>
                  <a:pt x="8290" y="4206"/>
                </a:lnTo>
                <a:lnTo>
                  <a:pt x="8298" y="4206"/>
                </a:lnTo>
                <a:lnTo>
                  <a:pt x="8308" y="4206"/>
                </a:lnTo>
                <a:lnTo>
                  <a:pt x="8314" y="4208"/>
                </a:lnTo>
                <a:lnTo>
                  <a:pt x="8320" y="4208"/>
                </a:lnTo>
                <a:lnTo>
                  <a:pt x="8322" y="4206"/>
                </a:lnTo>
                <a:lnTo>
                  <a:pt x="8326" y="4202"/>
                </a:lnTo>
                <a:lnTo>
                  <a:pt x="8330" y="4194"/>
                </a:lnTo>
                <a:lnTo>
                  <a:pt x="8334" y="4186"/>
                </a:lnTo>
                <a:lnTo>
                  <a:pt x="8338" y="4176"/>
                </a:lnTo>
                <a:lnTo>
                  <a:pt x="8342" y="4168"/>
                </a:lnTo>
                <a:lnTo>
                  <a:pt x="8350" y="4160"/>
                </a:lnTo>
                <a:lnTo>
                  <a:pt x="8354" y="4160"/>
                </a:lnTo>
                <a:lnTo>
                  <a:pt x="8360" y="4158"/>
                </a:lnTo>
                <a:lnTo>
                  <a:pt x="8374" y="4158"/>
                </a:lnTo>
                <a:lnTo>
                  <a:pt x="8382" y="4154"/>
                </a:lnTo>
                <a:lnTo>
                  <a:pt x="8386" y="4146"/>
                </a:lnTo>
                <a:lnTo>
                  <a:pt x="8390" y="4138"/>
                </a:lnTo>
                <a:lnTo>
                  <a:pt x="8392" y="4130"/>
                </a:lnTo>
                <a:lnTo>
                  <a:pt x="8396" y="4122"/>
                </a:lnTo>
                <a:lnTo>
                  <a:pt x="8406" y="4116"/>
                </a:lnTo>
                <a:lnTo>
                  <a:pt x="8420" y="4110"/>
                </a:lnTo>
                <a:lnTo>
                  <a:pt x="8430" y="4108"/>
                </a:lnTo>
                <a:lnTo>
                  <a:pt x="8436" y="4104"/>
                </a:lnTo>
                <a:lnTo>
                  <a:pt x="8438" y="4100"/>
                </a:lnTo>
                <a:lnTo>
                  <a:pt x="8438" y="4094"/>
                </a:lnTo>
                <a:lnTo>
                  <a:pt x="8436" y="4086"/>
                </a:lnTo>
                <a:lnTo>
                  <a:pt x="8434" y="4076"/>
                </a:lnTo>
                <a:lnTo>
                  <a:pt x="8434" y="4062"/>
                </a:lnTo>
                <a:lnTo>
                  <a:pt x="8438" y="4046"/>
                </a:lnTo>
                <a:lnTo>
                  <a:pt x="8444" y="4034"/>
                </a:lnTo>
                <a:lnTo>
                  <a:pt x="8448" y="4028"/>
                </a:lnTo>
                <a:lnTo>
                  <a:pt x="8452" y="4028"/>
                </a:lnTo>
                <a:lnTo>
                  <a:pt x="8454" y="4032"/>
                </a:lnTo>
                <a:lnTo>
                  <a:pt x="8458" y="4036"/>
                </a:lnTo>
                <a:lnTo>
                  <a:pt x="8460" y="4036"/>
                </a:lnTo>
                <a:lnTo>
                  <a:pt x="8464" y="4034"/>
                </a:lnTo>
                <a:lnTo>
                  <a:pt x="8470" y="4022"/>
                </a:lnTo>
                <a:lnTo>
                  <a:pt x="8476" y="4010"/>
                </a:lnTo>
                <a:lnTo>
                  <a:pt x="8480" y="4002"/>
                </a:lnTo>
                <a:lnTo>
                  <a:pt x="8490" y="3992"/>
                </a:lnTo>
                <a:lnTo>
                  <a:pt x="8500" y="3982"/>
                </a:lnTo>
                <a:lnTo>
                  <a:pt x="8504" y="3974"/>
                </a:lnTo>
                <a:lnTo>
                  <a:pt x="8510" y="3962"/>
                </a:lnTo>
                <a:lnTo>
                  <a:pt x="8516" y="3946"/>
                </a:lnTo>
                <a:lnTo>
                  <a:pt x="8518" y="3936"/>
                </a:lnTo>
                <a:lnTo>
                  <a:pt x="8518" y="3932"/>
                </a:lnTo>
                <a:lnTo>
                  <a:pt x="8516" y="3930"/>
                </a:lnTo>
                <a:lnTo>
                  <a:pt x="8508" y="3926"/>
                </a:lnTo>
                <a:lnTo>
                  <a:pt x="8502" y="3922"/>
                </a:lnTo>
                <a:lnTo>
                  <a:pt x="8498" y="3916"/>
                </a:lnTo>
                <a:lnTo>
                  <a:pt x="8488" y="3896"/>
                </a:lnTo>
                <a:lnTo>
                  <a:pt x="8482" y="3886"/>
                </a:lnTo>
                <a:lnTo>
                  <a:pt x="8476" y="3880"/>
                </a:lnTo>
                <a:lnTo>
                  <a:pt x="8470" y="3874"/>
                </a:lnTo>
                <a:lnTo>
                  <a:pt x="8468" y="3874"/>
                </a:lnTo>
                <a:lnTo>
                  <a:pt x="8464" y="3874"/>
                </a:lnTo>
                <a:lnTo>
                  <a:pt x="8460" y="3876"/>
                </a:lnTo>
                <a:lnTo>
                  <a:pt x="8458" y="3876"/>
                </a:lnTo>
                <a:lnTo>
                  <a:pt x="8452" y="3872"/>
                </a:lnTo>
                <a:lnTo>
                  <a:pt x="8446" y="3868"/>
                </a:lnTo>
                <a:lnTo>
                  <a:pt x="8440" y="3866"/>
                </a:lnTo>
                <a:lnTo>
                  <a:pt x="8432" y="3864"/>
                </a:lnTo>
                <a:lnTo>
                  <a:pt x="8422" y="3862"/>
                </a:lnTo>
                <a:lnTo>
                  <a:pt x="8412" y="3856"/>
                </a:lnTo>
                <a:lnTo>
                  <a:pt x="8404" y="3850"/>
                </a:lnTo>
                <a:lnTo>
                  <a:pt x="8396" y="3842"/>
                </a:lnTo>
                <a:lnTo>
                  <a:pt x="8390" y="3834"/>
                </a:lnTo>
                <a:lnTo>
                  <a:pt x="8386" y="3824"/>
                </a:lnTo>
                <a:lnTo>
                  <a:pt x="8382" y="3814"/>
                </a:lnTo>
                <a:lnTo>
                  <a:pt x="8378" y="3804"/>
                </a:lnTo>
                <a:lnTo>
                  <a:pt x="8378" y="3780"/>
                </a:lnTo>
                <a:lnTo>
                  <a:pt x="8378" y="3774"/>
                </a:lnTo>
                <a:lnTo>
                  <a:pt x="8376" y="3770"/>
                </a:lnTo>
                <a:lnTo>
                  <a:pt x="8376" y="3766"/>
                </a:lnTo>
                <a:lnTo>
                  <a:pt x="8378" y="3760"/>
                </a:lnTo>
                <a:lnTo>
                  <a:pt x="8382" y="3756"/>
                </a:lnTo>
                <a:lnTo>
                  <a:pt x="8382" y="3752"/>
                </a:lnTo>
                <a:lnTo>
                  <a:pt x="8382" y="3746"/>
                </a:lnTo>
                <a:lnTo>
                  <a:pt x="8384" y="3740"/>
                </a:lnTo>
                <a:lnTo>
                  <a:pt x="8384" y="3734"/>
                </a:lnTo>
                <a:lnTo>
                  <a:pt x="8384" y="3732"/>
                </a:lnTo>
                <a:lnTo>
                  <a:pt x="8380" y="3732"/>
                </a:lnTo>
                <a:lnTo>
                  <a:pt x="8378" y="3732"/>
                </a:lnTo>
                <a:lnTo>
                  <a:pt x="8378" y="3734"/>
                </a:lnTo>
                <a:lnTo>
                  <a:pt x="8378" y="3738"/>
                </a:lnTo>
                <a:lnTo>
                  <a:pt x="8378" y="3742"/>
                </a:lnTo>
                <a:lnTo>
                  <a:pt x="8376" y="3742"/>
                </a:lnTo>
                <a:lnTo>
                  <a:pt x="8372" y="3740"/>
                </a:lnTo>
                <a:lnTo>
                  <a:pt x="8370" y="3740"/>
                </a:lnTo>
                <a:lnTo>
                  <a:pt x="8368" y="3748"/>
                </a:lnTo>
                <a:lnTo>
                  <a:pt x="8364" y="3760"/>
                </a:lnTo>
                <a:lnTo>
                  <a:pt x="8362" y="3762"/>
                </a:lnTo>
                <a:lnTo>
                  <a:pt x="8360" y="3762"/>
                </a:lnTo>
                <a:lnTo>
                  <a:pt x="8358" y="3762"/>
                </a:lnTo>
                <a:lnTo>
                  <a:pt x="8354" y="3770"/>
                </a:lnTo>
                <a:lnTo>
                  <a:pt x="8350" y="3776"/>
                </a:lnTo>
                <a:lnTo>
                  <a:pt x="8344" y="3780"/>
                </a:lnTo>
                <a:lnTo>
                  <a:pt x="8338" y="3784"/>
                </a:lnTo>
                <a:lnTo>
                  <a:pt x="8330" y="3794"/>
                </a:lnTo>
                <a:lnTo>
                  <a:pt x="8322" y="3804"/>
                </a:lnTo>
                <a:lnTo>
                  <a:pt x="8312" y="3814"/>
                </a:lnTo>
                <a:lnTo>
                  <a:pt x="8300" y="3826"/>
                </a:lnTo>
                <a:lnTo>
                  <a:pt x="8300" y="3828"/>
                </a:lnTo>
                <a:lnTo>
                  <a:pt x="8302" y="3830"/>
                </a:lnTo>
                <a:lnTo>
                  <a:pt x="8302" y="3832"/>
                </a:lnTo>
                <a:lnTo>
                  <a:pt x="8298" y="3840"/>
                </a:lnTo>
                <a:lnTo>
                  <a:pt x="8290" y="3848"/>
                </a:lnTo>
                <a:lnTo>
                  <a:pt x="8282" y="3850"/>
                </a:lnTo>
                <a:lnTo>
                  <a:pt x="8272" y="3850"/>
                </a:lnTo>
                <a:lnTo>
                  <a:pt x="8262" y="3850"/>
                </a:lnTo>
                <a:lnTo>
                  <a:pt x="8242" y="3846"/>
                </a:lnTo>
                <a:lnTo>
                  <a:pt x="8232" y="3846"/>
                </a:lnTo>
                <a:lnTo>
                  <a:pt x="8222" y="3848"/>
                </a:lnTo>
                <a:lnTo>
                  <a:pt x="8208" y="3854"/>
                </a:lnTo>
                <a:lnTo>
                  <a:pt x="8200" y="3856"/>
                </a:lnTo>
                <a:lnTo>
                  <a:pt x="8196" y="3854"/>
                </a:lnTo>
                <a:lnTo>
                  <a:pt x="8196" y="3852"/>
                </a:lnTo>
                <a:lnTo>
                  <a:pt x="8194" y="3846"/>
                </a:lnTo>
                <a:lnTo>
                  <a:pt x="8194" y="3840"/>
                </a:lnTo>
                <a:lnTo>
                  <a:pt x="8190" y="3838"/>
                </a:lnTo>
                <a:lnTo>
                  <a:pt x="8186" y="3838"/>
                </a:lnTo>
                <a:lnTo>
                  <a:pt x="8180" y="3838"/>
                </a:lnTo>
                <a:lnTo>
                  <a:pt x="8176" y="3838"/>
                </a:lnTo>
                <a:lnTo>
                  <a:pt x="8176" y="3836"/>
                </a:lnTo>
                <a:lnTo>
                  <a:pt x="8176" y="3832"/>
                </a:lnTo>
                <a:lnTo>
                  <a:pt x="8180" y="3826"/>
                </a:lnTo>
                <a:lnTo>
                  <a:pt x="8182" y="3824"/>
                </a:lnTo>
                <a:lnTo>
                  <a:pt x="8180" y="3824"/>
                </a:lnTo>
                <a:lnTo>
                  <a:pt x="8176" y="3824"/>
                </a:lnTo>
                <a:lnTo>
                  <a:pt x="8174" y="3826"/>
                </a:lnTo>
                <a:lnTo>
                  <a:pt x="8172" y="3824"/>
                </a:lnTo>
                <a:lnTo>
                  <a:pt x="8172" y="3822"/>
                </a:lnTo>
                <a:lnTo>
                  <a:pt x="8176" y="3822"/>
                </a:lnTo>
                <a:lnTo>
                  <a:pt x="8178" y="3820"/>
                </a:lnTo>
                <a:lnTo>
                  <a:pt x="8180" y="3818"/>
                </a:lnTo>
                <a:lnTo>
                  <a:pt x="8184" y="3812"/>
                </a:lnTo>
                <a:lnTo>
                  <a:pt x="8188" y="3796"/>
                </a:lnTo>
                <a:lnTo>
                  <a:pt x="8186" y="3790"/>
                </a:lnTo>
                <a:lnTo>
                  <a:pt x="8184" y="3786"/>
                </a:lnTo>
                <a:lnTo>
                  <a:pt x="8182" y="3780"/>
                </a:lnTo>
                <a:lnTo>
                  <a:pt x="8182" y="3776"/>
                </a:lnTo>
                <a:lnTo>
                  <a:pt x="8182" y="3772"/>
                </a:lnTo>
                <a:lnTo>
                  <a:pt x="8184" y="3764"/>
                </a:lnTo>
                <a:lnTo>
                  <a:pt x="8184" y="3758"/>
                </a:lnTo>
                <a:lnTo>
                  <a:pt x="8180" y="3750"/>
                </a:lnTo>
                <a:lnTo>
                  <a:pt x="8174" y="3746"/>
                </a:lnTo>
                <a:lnTo>
                  <a:pt x="8170" y="3744"/>
                </a:lnTo>
                <a:lnTo>
                  <a:pt x="8168" y="3744"/>
                </a:lnTo>
                <a:lnTo>
                  <a:pt x="8164" y="3748"/>
                </a:lnTo>
                <a:lnTo>
                  <a:pt x="8160" y="3762"/>
                </a:lnTo>
                <a:lnTo>
                  <a:pt x="8156" y="3774"/>
                </a:lnTo>
                <a:lnTo>
                  <a:pt x="8154" y="3784"/>
                </a:lnTo>
                <a:lnTo>
                  <a:pt x="8152" y="3816"/>
                </a:lnTo>
                <a:lnTo>
                  <a:pt x="8148" y="3804"/>
                </a:lnTo>
                <a:lnTo>
                  <a:pt x="8146" y="3794"/>
                </a:lnTo>
                <a:lnTo>
                  <a:pt x="8142" y="3786"/>
                </a:lnTo>
                <a:lnTo>
                  <a:pt x="8138" y="3778"/>
                </a:lnTo>
                <a:lnTo>
                  <a:pt x="8132" y="3774"/>
                </a:lnTo>
                <a:lnTo>
                  <a:pt x="8132" y="3770"/>
                </a:lnTo>
                <a:lnTo>
                  <a:pt x="8132" y="3768"/>
                </a:lnTo>
                <a:lnTo>
                  <a:pt x="8130" y="3760"/>
                </a:lnTo>
                <a:lnTo>
                  <a:pt x="8128" y="3756"/>
                </a:lnTo>
                <a:lnTo>
                  <a:pt x="8126" y="3752"/>
                </a:lnTo>
                <a:lnTo>
                  <a:pt x="8128" y="3744"/>
                </a:lnTo>
                <a:lnTo>
                  <a:pt x="8128" y="3736"/>
                </a:lnTo>
                <a:lnTo>
                  <a:pt x="8126" y="3732"/>
                </a:lnTo>
                <a:lnTo>
                  <a:pt x="8124" y="3726"/>
                </a:lnTo>
                <a:lnTo>
                  <a:pt x="8122" y="3720"/>
                </a:lnTo>
                <a:lnTo>
                  <a:pt x="8122" y="3718"/>
                </a:lnTo>
                <a:lnTo>
                  <a:pt x="8126" y="3718"/>
                </a:lnTo>
                <a:lnTo>
                  <a:pt x="8128" y="3722"/>
                </a:lnTo>
                <a:lnTo>
                  <a:pt x="8130" y="3722"/>
                </a:lnTo>
                <a:lnTo>
                  <a:pt x="8132" y="3722"/>
                </a:lnTo>
                <a:lnTo>
                  <a:pt x="8132" y="3724"/>
                </a:lnTo>
                <a:lnTo>
                  <a:pt x="8130" y="3726"/>
                </a:lnTo>
                <a:lnTo>
                  <a:pt x="8128" y="3728"/>
                </a:lnTo>
                <a:lnTo>
                  <a:pt x="8132" y="3728"/>
                </a:lnTo>
                <a:lnTo>
                  <a:pt x="8134" y="3730"/>
                </a:lnTo>
                <a:lnTo>
                  <a:pt x="8132" y="3732"/>
                </a:lnTo>
                <a:lnTo>
                  <a:pt x="8134" y="3734"/>
                </a:lnTo>
                <a:lnTo>
                  <a:pt x="8138" y="3736"/>
                </a:lnTo>
                <a:lnTo>
                  <a:pt x="8140" y="3738"/>
                </a:lnTo>
                <a:lnTo>
                  <a:pt x="8142" y="3740"/>
                </a:lnTo>
                <a:lnTo>
                  <a:pt x="8144" y="3740"/>
                </a:lnTo>
                <a:lnTo>
                  <a:pt x="8144" y="3738"/>
                </a:lnTo>
                <a:lnTo>
                  <a:pt x="8146" y="3738"/>
                </a:lnTo>
                <a:lnTo>
                  <a:pt x="8146" y="3736"/>
                </a:lnTo>
                <a:lnTo>
                  <a:pt x="8146" y="3734"/>
                </a:lnTo>
                <a:lnTo>
                  <a:pt x="8150" y="3730"/>
                </a:lnTo>
                <a:lnTo>
                  <a:pt x="8150" y="3722"/>
                </a:lnTo>
                <a:lnTo>
                  <a:pt x="8150" y="3720"/>
                </a:lnTo>
                <a:lnTo>
                  <a:pt x="8152" y="3718"/>
                </a:lnTo>
                <a:lnTo>
                  <a:pt x="8158" y="3720"/>
                </a:lnTo>
                <a:lnTo>
                  <a:pt x="8160" y="3722"/>
                </a:lnTo>
                <a:lnTo>
                  <a:pt x="8160" y="3720"/>
                </a:lnTo>
                <a:lnTo>
                  <a:pt x="8162" y="3718"/>
                </a:lnTo>
                <a:lnTo>
                  <a:pt x="8164" y="3718"/>
                </a:lnTo>
                <a:lnTo>
                  <a:pt x="8164" y="3714"/>
                </a:lnTo>
                <a:lnTo>
                  <a:pt x="8166" y="3712"/>
                </a:lnTo>
                <a:lnTo>
                  <a:pt x="8168" y="3708"/>
                </a:lnTo>
                <a:lnTo>
                  <a:pt x="8166" y="3706"/>
                </a:lnTo>
                <a:lnTo>
                  <a:pt x="8166" y="3704"/>
                </a:lnTo>
                <a:lnTo>
                  <a:pt x="8166" y="3702"/>
                </a:lnTo>
                <a:lnTo>
                  <a:pt x="8164" y="3700"/>
                </a:lnTo>
                <a:lnTo>
                  <a:pt x="8162" y="3700"/>
                </a:lnTo>
                <a:lnTo>
                  <a:pt x="8162" y="3702"/>
                </a:lnTo>
                <a:lnTo>
                  <a:pt x="8162" y="3704"/>
                </a:lnTo>
                <a:lnTo>
                  <a:pt x="8160" y="3704"/>
                </a:lnTo>
                <a:lnTo>
                  <a:pt x="8156" y="3704"/>
                </a:lnTo>
                <a:lnTo>
                  <a:pt x="8154" y="3706"/>
                </a:lnTo>
                <a:lnTo>
                  <a:pt x="8152" y="3700"/>
                </a:lnTo>
                <a:lnTo>
                  <a:pt x="8152" y="3696"/>
                </a:lnTo>
                <a:lnTo>
                  <a:pt x="8152" y="3690"/>
                </a:lnTo>
                <a:lnTo>
                  <a:pt x="8152" y="3688"/>
                </a:lnTo>
                <a:lnTo>
                  <a:pt x="8150" y="3688"/>
                </a:lnTo>
                <a:lnTo>
                  <a:pt x="8148" y="3688"/>
                </a:lnTo>
                <a:lnTo>
                  <a:pt x="8148" y="3692"/>
                </a:lnTo>
                <a:lnTo>
                  <a:pt x="8148" y="3696"/>
                </a:lnTo>
                <a:lnTo>
                  <a:pt x="8146" y="3698"/>
                </a:lnTo>
                <a:lnTo>
                  <a:pt x="8144" y="3698"/>
                </a:lnTo>
                <a:lnTo>
                  <a:pt x="8140" y="3696"/>
                </a:lnTo>
                <a:lnTo>
                  <a:pt x="8136" y="3698"/>
                </a:lnTo>
                <a:lnTo>
                  <a:pt x="8134" y="3700"/>
                </a:lnTo>
                <a:lnTo>
                  <a:pt x="8130" y="3702"/>
                </a:lnTo>
                <a:lnTo>
                  <a:pt x="8128" y="3704"/>
                </a:lnTo>
                <a:lnTo>
                  <a:pt x="8126" y="3712"/>
                </a:lnTo>
                <a:lnTo>
                  <a:pt x="8118" y="3704"/>
                </a:lnTo>
                <a:lnTo>
                  <a:pt x="8106" y="3696"/>
                </a:lnTo>
                <a:lnTo>
                  <a:pt x="8098" y="3686"/>
                </a:lnTo>
                <a:lnTo>
                  <a:pt x="8094" y="3680"/>
                </a:lnTo>
                <a:lnTo>
                  <a:pt x="8094" y="3676"/>
                </a:lnTo>
                <a:lnTo>
                  <a:pt x="8094" y="3672"/>
                </a:lnTo>
                <a:lnTo>
                  <a:pt x="8092" y="3670"/>
                </a:lnTo>
                <a:lnTo>
                  <a:pt x="8086" y="3668"/>
                </a:lnTo>
                <a:lnTo>
                  <a:pt x="8080" y="3666"/>
                </a:lnTo>
                <a:lnTo>
                  <a:pt x="8078" y="3664"/>
                </a:lnTo>
                <a:lnTo>
                  <a:pt x="8076" y="3662"/>
                </a:lnTo>
                <a:lnTo>
                  <a:pt x="8074" y="3654"/>
                </a:lnTo>
                <a:lnTo>
                  <a:pt x="8072" y="3648"/>
                </a:lnTo>
                <a:lnTo>
                  <a:pt x="8066" y="3638"/>
                </a:lnTo>
                <a:lnTo>
                  <a:pt x="8060" y="3620"/>
                </a:lnTo>
                <a:lnTo>
                  <a:pt x="8056" y="3608"/>
                </a:lnTo>
                <a:lnTo>
                  <a:pt x="8052" y="3602"/>
                </a:lnTo>
                <a:lnTo>
                  <a:pt x="8048" y="3596"/>
                </a:lnTo>
                <a:lnTo>
                  <a:pt x="8046" y="3588"/>
                </a:lnTo>
                <a:lnTo>
                  <a:pt x="8046" y="3584"/>
                </a:lnTo>
                <a:lnTo>
                  <a:pt x="8042" y="3580"/>
                </a:lnTo>
                <a:lnTo>
                  <a:pt x="8036" y="3578"/>
                </a:lnTo>
                <a:lnTo>
                  <a:pt x="8030" y="3578"/>
                </a:lnTo>
                <a:lnTo>
                  <a:pt x="8030" y="3576"/>
                </a:lnTo>
                <a:lnTo>
                  <a:pt x="8032" y="3572"/>
                </a:lnTo>
                <a:lnTo>
                  <a:pt x="8034" y="3568"/>
                </a:lnTo>
                <a:lnTo>
                  <a:pt x="8038" y="3566"/>
                </a:lnTo>
                <a:lnTo>
                  <a:pt x="8046" y="3566"/>
                </a:lnTo>
                <a:lnTo>
                  <a:pt x="8046" y="3562"/>
                </a:lnTo>
                <a:lnTo>
                  <a:pt x="8038" y="3546"/>
                </a:lnTo>
                <a:lnTo>
                  <a:pt x="8038" y="3542"/>
                </a:lnTo>
                <a:lnTo>
                  <a:pt x="8040" y="3540"/>
                </a:lnTo>
                <a:lnTo>
                  <a:pt x="8048" y="3544"/>
                </a:lnTo>
                <a:lnTo>
                  <a:pt x="8056" y="3548"/>
                </a:lnTo>
                <a:lnTo>
                  <a:pt x="8060" y="3548"/>
                </a:lnTo>
                <a:lnTo>
                  <a:pt x="8062" y="3548"/>
                </a:lnTo>
                <a:lnTo>
                  <a:pt x="8070" y="3544"/>
                </a:lnTo>
                <a:lnTo>
                  <a:pt x="8074" y="3544"/>
                </a:lnTo>
                <a:lnTo>
                  <a:pt x="8076" y="3540"/>
                </a:lnTo>
                <a:lnTo>
                  <a:pt x="8078" y="3532"/>
                </a:lnTo>
                <a:lnTo>
                  <a:pt x="8080" y="3530"/>
                </a:lnTo>
                <a:lnTo>
                  <a:pt x="8082" y="3530"/>
                </a:lnTo>
                <a:lnTo>
                  <a:pt x="8090" y="3534"/>
                </a:lnTo>
                <a:lnTo>
                  <a:pt x="8096" y="3538"/>
                </a:lnTo>
                <a:lnTo>
                  <a:pt x="8102" y="3540"/>
                </a:lnTo>
                <a:lnTo>
                  <a:pt x="8108" y="3542"/>
                </a:lnTo>
                <a:lnTo>
                  <a:pt x="8114" y="3538"/>
                </a:lnTo>
                <a:lnTo>
                  <a:pt x="8120" y="3536"/>
                </a:lnTo>
                <a:lnTo>
                  <a:pt x="8122" y="3536"/>
                </a:lnTo>
                <a:lnTo>
                  <a:pt x="8126" y="3538"/>
                </a:lnTo>
                <a:lnTo>
                  <a:pt x="8126" y="3540"/>
                </a:lnTo>
                <a:lnTo>
                  <a:pt x="8130" y="3550"/>
                </a:lnTo>
                <a:lnTo>
                  <a:pt x="8132" y="3556"/>
                </a:lnTo>
                <a:lnTo>
                  <a:pt x="8138" y="3562"/>
                </a:lnTo>
                <a:lnTo>
                  <a:pt x="8142" y="3566"/>
                </a:lnTo>
                <a:lnTo>
                  <a:pt x="8146" y="3572"/>
                </a:lnTo>
                <a:lnTo>
                  <a:pt x="8150" y="3582"/>
                </a:lnTo>
                <a:lnTo>
                  <a:pt x="8154" y="3594"/>
                </a:lnTo>
                <a:lnTo>
                  <a:pt x="8156" y="3600"/>
                </a:lnTo>
                <a:lnTo>
                  <a:pt x="8160" y="3606"/>
                </a:lnTo>
                <a:lnTo>
                  <a:pt x="8164" y="3612"/>
                </a:lnTo>
                <a:lnTo>
                  <a:pt x="8166" y="3616"/>
                </a:lnTo>
                <a:lnTo>
                  <a:pt x="8166" y="3624"/>
                </a:lnTo>
                <a:lnTo>
                  <a:pt x="8168" y="3632"/>
                </a:lnTo>
                <a:lnTo>
                  <a:pt x="8170" y="3636"/>
                </a:lnTo>
                <a:lnTo>
                  <a:pt x="8176" y="3644"/>
                </a:lnTo>
                <a:lnTo>
                  <a:pt x="8182" y="3650"/>
                </a:lnTo>
                <a:lnTo>
                  <a:pt x="8190" y="3656"/>
                </a:lnTo>
                <a:lnTo>
                  <a:pt x="8208" y="3664"/>
                </a:lnTo>
                <a:lnTo>
                  <a:pt x="8222" y="3670"/>
                </a:lnTo>
                <a:lnTo>
                  <a:pt x="8226" y="3672"/>
                </a:lnTo>
                <a:lnTo>
                  <a:pt x="8226" y="3678"/>
                </a:lnTo>
                <a:lnTo>
                  <a:pt x="8226" y="3680"/>
                </a:lnTo>
                <a:lnTo>
                  <a:pt x="8230" y="3684"/>
                </a:lnTo>
                <a:lnTo>
                  <a:pt x="8238" y="3690"/>
                </a:lnTo>
                <a:lnTo>
                  <a:pt x="8248" y="3696"/>
                </a:lnTo>
                <a:lnTo>
                  <a:pt x="8254" y="3700"/>
                </a:lnTo>
                <a:lnTo>
                  <a:pt x="8262" y="3708"/>
                </a:lnTo>
                <a:lnTo>
                  <a:pt x="8270" y="3712"/>
                </a:lnTo>
                <a:lnTo>
                  <a:pt x="8276" y="3714"/>
                </a:lnTo>
                <a:lnTo>
                  <a:pt x="8282" y="3714"/>
                </a:lnTo>
                <a:lnTo>
                  <a:pt x="8292" y="3714"/>
                </a:lnTo>
                <a:lnTo>
                  <a:pt x="8298" y="3716"/>
                </a:lnTo>
                <a:lnTo>
                  <a:pt x="8302" y="3720"/>
                </a:lnTo>
                <a:lnTo>
                  <a:pt x="8308" y="3724"/>
                </a:lnTo>
                <a:lnTo>
                  <a:pt x="8312" y="3726"/>
                </a:lnTo>
                <a:lnTo>
                  <a:pt x="8316" y="3724"/>
                </a:lnTo>
                <a:lnTo>
                  <a:pt x="8322" y="3722"/>
                </a:lnTo>
                <a:lnTo>
                  <a:pt x="8330" y="3714"/>
                </a:lnTo>
                <a:lnTo>
                  <a:pt x="8334" y="3712"/>
                </a:lnTo>
                <a:lnTo>
                  <a:pt x="8340" y="3712"/>
                </a:lnTo>
                <a:lnTo>
                  <a:pt x="8346" y="3710"/>
                </a:lnTo>
                <a:lnTo>
                  <a:pt x="8348" y="3706"/>
                </a:lnTo>
                <a:lnTo>
                  <a:pt x="8350" y="3702"/>
                </a:lnTo>
                <a:lnTo>
                  <a:pt x="8352" y="3702"/>
                </a:lnTo>
                <a:lnTo>
                  <a:pt x="8356" y="3700"/>
                </a:lnTo>
                <a:lnTo>
                  <a:pt x="8360" y="3700"/>
                </a:lnTo>
                <a:lnTo>
                  <a:pt x="8364" y="3698"/>
                </a:lnTo>
                <a:lnTo>
                  <a:pt x="8368" y="3692"/>
                </a:lnTo>
                <a:lnTo>
                  <a:pt x="8372" y="3690"/>
                </a:lnTo>
                <a:lnTo>
                  <a:pt x="8376" y="3690"/>
                </a:lnTo>
                <a:lnTo>
                  <a:pt x="8382" y="3690"/>
                </a:lnTo>
                <a:lnTo>
                  <a:pt x="8388" y="3690"/>
                </a:lnTo>
                <a:lnTo>
                  <a:pt x="8396" y="3694"/>
                </a:lnTo>
                <a:lnTo>
                  <a:pt x="8402" y="3702"/>
                </a:lnTo>
                <a:lnTo>
                  <a:pt x="8406" y="3712"/>
                </a:lnTo>
                <a:lnTo>
                  <a:pt x="8408" y="3722"/>
                </a:lnTo>
                <a:lnTo>
                  <a:pt x="8412" y="3742"/>
                </a:lnTo>
                <a:lnTo>
                  <a:pt x="8414" y="3758"/>
                </a:lnTo>
                <a:lnTo>
                  <a:pt x="8418" y="3762"/>
                </a:lnTo>
                <a:lnTo>
                  <a:pt x="8420" y="3764"/>
                </a:lnTo>
                <a:lnTo>
                  <a:pt x="8430" y="3766"/>
                </a:lnTo>
                <a:lnTo>
                  <a:pt x="8438" y="3768"/>
                </a:lnTo>
                <a:lnTo>
                  <a:pt x="8444" y="3770"/>
                </a:lnTo>
                <a:lnTo>
                  <a:pt x="8446" y="3772"/>
                </a:lnTo>
                <a:lnTo>
                  <a:pt x="8450" y="3774"/>
                </a:lnTo>
                <a:lnTo>
                  <a:pt x="8454" y="3774"/>
                </a:lnTo>
                <a:lnTo>
                  <a:pt x="8458" y="3772"/>
                </a:lnTo>
                <a:lnTo>
                  <a:pt x="8468" y="3772"/>
                </a:lnTo>
                <a:lnTo>
                  <a:pt x="8474" y="3774"/>
                </a:lnTo>
                <a:lnTo>
                  <a:pt x="8478" y="3776"/>
                </a:lnTo>
                <a:lnTo>
                  <a:pt x="8484" y="3780"/>
                </a:lnTo>
                <a:lnTo>
                  <a:pt x="8490" y="3782"/>
                </a:lnTo>
                <a:lnTo>
                  <a:pt x="8492" y="3782"/>
                </a:lnTo>
                <a:lnTo>
                  <a:pt x="8496" y="3782"/>
                </a:lnTo>
                <a:lnTo>
                  <a:pt x="8502" y="3780"/>
                </a:lnTo>
                <a:lnTo>
                  <a:pt x="8508" y="3780"/>
                </a:lnTo>
                <a:lnTo>
                  <a:pt x="8524" y="3784"/>
                </a:lnTo>
                <a:lnTo>
                  <a:pt x="8538" y="3788"/>
                </a:lnTo>
                <a:lnTo>
                  <a:pt x="8542" y="3788"/>
                </a:lnTo>
                <a:lnTo>
                  <a:pt x="8542" y="3786"/>
                </a:lnTo>
                <a:lnTo>
                  <a:pt x="8542" y="3782"/>
                </a:lnTo>
                <a:lnTo>
                  <a:pt x="8544" y="3780"/>
                </a:lnTo>
                <a:lnTo>
                  <a:pt x="8546" y="3780"/>
                </a:lnTo>
                <a:lnTo>
                  <a:pt x="8550" y="3786"/>
                </a:lnTo>
                <a:lnTo>
                  <a:pt x="8554" y="3790"/>
                </a:lnTo>
                <a:lnTo>
                  <a:pt x="8560" y="3792"/>
                </a:lnTo>
                <a:lnTo>
                  <a:pt x="8568" y="3792"/>
                </a:lnTo>
                <a:lnTo>
                  <a:pt x="8578" y="3796"/>
                </a:lnTo>
                <a:lnTo>
                  <a:pt x="8582" y="3798"/>
                </a:lnTo>
                <a:lnTo>
                  <a:pt x="8584" y="3798"/>
                </a:lnTo>
                <a:lnTo>
                  <a:pt x="8586" y="3796"/>
                </a:lnTo>
                <a:lnTo>
                  <a:pt x="8586" y="3792"/>
                </a:lnTo>
                <a:lnTo>
                  <a:pt x="8588" y="3790"/>
                </a:lnTo>
                <a:lnTo>
                  <a:pt x="8590" y="3790"/>
                </a:lnTo>
                <a:lnTo>
                  <a:pt x="8594" y="3798"/>
                </a:lnTo>
                <a:lnTo>
                  <a:pt x="8598" y="3800"/>
                </a:lnTo>
                <a:lnTo>
                  <a:pt x="8602" y="3800"/>
                </a:lnTo>
                <a:lnTo>
                  <a:pt x="8604" y="3798"/>
                </a:lnTo>
                <a:lnTo>
                  <a:pt x="8612" y="3794"/>
                </a:lnTo>
                <a:lnTo>
                  <a:pt x="8616" y="3792"/>
                </a:lnTo>
                <a:lnTo>
                  <a:pt x="8618" y="3792"/>
                </a:lnTo>
                <a:lnTo>
                  <a:pt x="8620" y="3794"/>
                </a:lnTo>
                <a:lnTo>
                  <a:pt x="8622" y="3794"/>
                </a:lnTo>
                <a:lnTo>
                  <a:pt x="8626" y="3790"/>
                </a:lnTo>
                <a:lnTo>
                  <a:pt x="8628" y="3788"/>
                </a:lnTo>
                <a:lnTo>
                  <a:pt x="8634" y="3788"/>
                </a:lnTo>
                <a:lnTo>
                  <a:pt x="8640" y="3788"/>
                </a:lnTo>
                <a:lnTo>
                  <a:pt x="8650" y="3790"/>
                </a:lnTo>
                <a:lnTo>
                  <a:pt x="8658" y="3792"/>
                </a:lnTo>
                <a:lnTo>
                  <a:pt x="8664" y="3794"/>
                </a:lnTo>
                <a:lnTo>
                  <a:pt x="8666" y="3792"/>
                </a:lnTo>
                <a:lnTo>
                  <a:pt x="8666" y="3790"/>
                </a:lnTo>
                <a:lnTo>
                  <a:pt x="8668" y="3788"/>
                </a:lnTo>
                <a:lnTo>
                  <a:pt x="8670" y="3786"/>
                </a:lnTo>
                <a:lnTo>
                  <a:pt x="8674" y="3786"/>
                </a:lnTo>
                <a:lnTo>
                  <a:pt x="8682" y="3786"/>
                </a:lnTo>
                <a:lnTo>
                  <a:pt x="8698" y="3790"/>
                </a:lnTo>
                <a:lnTo>
                  <a:pt x="8708" y="3792"/>
                </a:lnTo>
                <a:lnTo>
                  <a:pt x="8712" y="3794"/>
                </a:lnTo>
                <a:lnTo>
                  <a:pt x="8716" y="3790"/>
                </a:lnTo>
                <a:lnTo>
                  <a:pt x="8720" y="3788"/>
                </a:lnTo>
                <a:lnTo>
                  <a:pt x="8728" y="3786"/>
                </a:lnTo>
                <a:lnTo>
                  <a:pt x="8754" y="3782"/>
                </a:lnTo>
                <a:lnTo>
                  <a:pt x="8780" y="3782"/>
                </a:lnTo>
                <a:lnTo>
                  <a:pt x="8788" y="3784"/>
                </a:lnTo>
                <a:lnTo>
                  <a:pt x="8792" y="3786"/>
                </a:lnTo>
                <a:lnTo>
                  <a:pt x="8792" y="3788"/>
                </a:lnTo>
                <a:lnTo>
                  <a:pt x="8794" y="3798"/>
                </a:lnTo>
                <a:lnTo>
                  <a:pt x="8792" y="3804"/>
                </a:lnTo>
                <a:lnTo>
                  <a:pt x="8794" y="3808"/>
                </a:lnTo>
                <a:lnTo>
                  <a:pt x="8796" y="3810"/>
                </a:lnTo>
                <a:lnTo>
                  <a:pt x="8804" y="3812"/>
                </a:lnTo>
                <a:lnTo>
                  <a:pt x="8810" y="3812"/>
                </a:lnTo>
                <a:lnTo>
                  <a:pt x="8812" y="3814"/>
                </a:lnTo>
                <a:lnTo>
                  <a:pt x="8814" y="3816"/>
                </a:lnTo>
                <a:lnTo>
                  <a:pt x="8814" y="3820"/>
                </a:lnTo>
                <a:lnTo>
                  <a:pt x="8814" y="3826"/>
                </a:lnTo>
                <a:lnTo>
                  <a:pt x="8814" y="3830"/>
                </a:lnTo>
                <a:lnTo>
                  <a:pt x="8816" y="3832"/>
                </a:lnTo>
                <a:lnTo>
                  <a:pt x="8820" y="3838"/>
                </a:lnTo>
                <a:lnTo>
                  <a:pt x="8820" y="3842"/>
                </a:lnTo>
                <a:lnTo>
                  <a:pt x="8820" y="3846"/>
                </a:lnTo>
                <a:lnTo>
                  <a:pt x="8822" y="3850"/>
                </a:lnTo>
                <a:lnTo>
                  <a:pt x="8826" y="3854"/>
                </a:lnTo>
                <a:lnTo>
                  <a:pt x="8824" y="3856"/>
                </a:lnTo>
                <a:lnTo>
                  <a:pt x="8824" y="3858"/>
                </a:lnTo>
                <a:lnTo>
                  <a:pt x="8828" y="3862"/>
                </a:lnTo>
                <a:lnTo>
                  <a:pt x="8832" y="3864"/>
                </a:lnTo>
                <a:lnTo>
                  <a:pt x="8834" y="3864"/>
                </a:lnTo>
                <a:lnTo>
                  <a:pt x="8838" y="3862"/>
                </a:lnTo>
                <a:lnTo>
                  <a:pt x="8840" y="3862"/>
                </a:lnTo>
                <a:lnTo>
                  <a:pt x="8844" y="3862"/>
                </a:lnTo>
                <a:lnTo>
                  <a:pt x="8846" y="3864"/>
                </a:lnTo>
                <a:lnTo>
                  <a:pt x="8852" y="3870"/>
                </a:lnTo>
                <a:lnTo>
                  <a:pt x="8856" y="3874"/>
                </a:lnTo>
                <a:lnTo>
                  <a:pt x="8860" y="3876"/>
                </a:lnTo>
                <a:lnTo>
                  <a:pt x="8864" y="3880"/>
                </a:lnTo>
                <a:lnTo>
                  <a:pt x="8870" y="3888"/>
                </a:lnTo>
                <a:lnTo>
                  <a:pt x="8874" y="3896"/>
                </a:lnTo>
                <a:lnTo>
                  <a:pt x="8880" y="3902"/>
                </a:lnTo>
                <a:lnTo>
                  <a:pt x="8888" y="3908"/>
                </a:lnTo>
                <a:lnTo>
                  <a:pt x="8896" y="3912"/>
                </a:lnTo>
                <a:lnTo>
                  <a:pt x="8904" y="3914"/>
                </a:lnTo>
                <a:lnTo>
                  <a:pt x="8912" y="3916"/>
                </a:lnTo>
                <a:lnTo>
                  <a:pt x="8920" y="3914"/>
                </a:lnTo>
                <a:lnTo>
                  <a:pt x="8926" y="3910"/>
                </a:lnTo>
                <a:lnTo>
                  <a:pt x="8932" y="3908"/>
                </a:lnTo>
                <a:lnTo>
                  <a:pt x="8936" y="3908"/>
                </a:lnTo>
                <a:lnTo>
                  <a:pt x="8940" y="3910"/>
                </a:lnTo>
                <a:lnTo>
                  <a:pt x="8940" y="3914"/>
                </a:lnTo>
                <a:lnTo>
                  <a:pt x="8940" y="3920"/>
                </a:lnTo>
                <a:lnTo>
                  <a:pt x="8934" y="3926"/>
                </a:lnTo>
                <a:lnTo>
                  <a:pt x="8928" y="3930"/>
                </a:lnTo>
                <a:lnTo>
                  <a:pt x="8916" y="3934"/>
                </a:lnTo>
                <a:lnTo>
                  <a:pt x="8904" y="3934"/>
                </a:lnTo>
                <a:lnTo>
                  <a:pt x="8894" y="3934"/>
                </a:lnTo>
                <a:lnTo>
                  <a:pt x="8880" y="3932"/>
                </a:lnTo>
                <a:lnTo>
                  <a:pt x="8880" y="3934"/>
                </a:lnTo>
                <a:lnTo>
                  <a:pt x="8884" y="3940"/>
                </a:lnTo>
                <a:lnTo>
                  <a:pt x="8908" y="3970"/>
                </a:lnTo>
                <a:lnTo>
                  <a:pt x="8938" y="4004"/>
                </a:lnTo>
                <a:lnTo>
                  <a:pt x="8948" y="4014"/>
                </a:lnTo>
                <a:lnTo>
                  <a:pt x="8958" y="4020"/>
                </a:lnTo>
                <a:lnTo>
                  <a:pt x="8968" y="4020"/>
                </a:lnTo>
                <a:lnTo>
                  <a:pt x="8978" y="4018"/>
                </a:lnTo>
                <a:lnTo>
                  <a:pt x="8990" y="4010"/>
                </a:lnTo>
                <a:lnTo>
                  <a:pt x="9006" y="3998"/>
                </a:lnTo>
                <a:lnTo>
                  <a:pt x="9012" y="3990"/>
                </a:lnTo>
                <a:lnTo>
                  <a:pt x="9016" y="3980"/>
                </a:lnTo>
                <a:lnTo>
                  <a:pt x="9016" y="3972"/>
                </a:lnTo>
                <a:lnTo>
                  <a:pt x="9016" y="3964"/>
                </a:lnTo>
                <a:lnTo>
                  <a:pt x="9016" y="3956"/>
                </a:lnTo>
                <a:lnTo>
                  <a:pt x="9018" y="3950"/>
                </a:lnTo>
                <a:lnTo>
                  <a:pt x="9020" y="3944"/>
                </a:lnTo>
                <a:lnTo>
                  <a:pt x="9026" y="3940"/>
                </a:lnTo>
                <a:lnTo>
                  <a:pt x="9034" y="3940"/>
                </a:lnTo>
                <a:lnTo>
                  <a:pt x="9036" y="3940"/>
                </a:lnTo>
                <a:lnTo>
                  <a:pt x="9036" y="3942"/>
                </a:lnTo>
                <a:lnTo>
                  <a:pt x="9034" y="3944"/>
                </a:lnTo>
                <a:lnTo>
                  <a:pt x="9030" y="3954"/>
                </a:lnTo>
                <a:lnTo>
                  <a:pt x="9030" y="3958"/>
                </a:lnTo>
                <a:lnTo>
                  <a:pt x="9032" y="3964"/>
                </a:lnTo>
                <a:lnTo>
                  <a:pt x="9034" y="3968"/>
                </a:lnTo>
                <a:lnTo>
                  <a:pt x="9034" y="3972"/>
                </a:lnTo>
                <a:lnTo>
                  <a:pt x="9032" y="3978"/>
                </a:lnTo>
                <a:lnTo>
                  <a:pt x="9032" y="3982"/>
                </a:lnTo>
                <a:lnTo>
                  <a:pt x="9032" y="3988"/>
                </a:lnTo>
                <a:lnTo>
                  <a:pt x="9034" y="3994"/>
                </a:lnTo>
                <a:lnTo>
                  <a:pt x="9038" y="4004"/>
                </a:lnTo>
                <a:lnTo>
                  <a:pt x="9042" y="4014"/>
                </a:lnTo>
                <a:lnTo>
                  <a:pt x="9042" y="4022"/>
                </a:lnTo>
                <a:lnTo>
                  <a:pt x="9040" y="4038"/>
                </a:lnTo>
                <a:lnTo>
                  <a:pt x="9038" y="4048"/>
                </a:lnTo>
                <a:lnTo>
                  <a:pt x="9036" y="4062"/>
                </a:lnTo>
                <a:lnTo>
                  <a:pt x="9036" y="4084"/>
                </a:lnTo>
                <a:lnTo>
                  <a:pt x="9040" y="4112"/>
                </a:lnTo>
                <a:lnTo>
                  <a:pt x="9058" y="4210"/>
                </a:lnTo>
                <a:lnTo>
                  <a:pt x="9064" y="4240"/>
                </a:lnTo>
                <a:lnTo>
                  <a:pt x="9072" y="4260"/>
                </a:lnTo>
                <a:lnTo>
                  <a:pt x="9082" y="4284"/>
                </a:lnTo>
                <a:lnTo>
                  <a:pt x="9098" y="4320"/>
                </a:lnTo>
                <a:lnTo>
                  <a:pt x="9112" y="4364"/>
                </a:lnTo>
                <a:lnTo>
                  <a:pt x="9118" y="4384"/>
                </a:lnTo>
                <a:lnTo>
                  <a:pt x="9122" y="4404"/>
                </a:lnTo>
                <a:lnTo>
                  <a:pt x="9124" y="4418"/>
                </a:lnTo>
                <a:lnTo>
                  <a:pt x="9130" y="4432"/>
                </a:lnTo>
                <a:lnTo>
                  <a:pt x="9142" y="4454"/>
                </a:lnTo>
                <a:lnTo>
                  <a:pt x="9150" y="4468"/>
                </a:lnTo>
                <a:lnTo>
                  <a:pt x="9158" y="4484"/>
                </a:lnTo>
                <a:lnTo>
                  <a:pt x="9164" y="4504"/>
                </a:lnTo>
                <a:lnTo>
                  <a:pt x="9170" y="4530"/>
                </a:lnTo>
                <a:lnTo>
                  <a:pt x="9178" y="4558"/>
                </a:lnTo>
                <a:lnTo>
                  <a:pt x="9186" y="4582"/>
                </a:lnTo>
                <a:lnTo>
                  <a:pt x="9194" y="4604"/>
                </a:lnTo>
                <a:lnTo>
                  <a:pt x="9202" y="4622"/>
                </a:lnTo>
                <a:lnTo>
                  <a:pt x="9212" y="4636"/>
                </a:lnTo>
                <a:lnTo>
                  <a:pt x="9218" y="4640"/>
                </a:lnTo>
                <a:lnTo>
                  <a:pt x="9222" y="4644"/>
                </a:lnTo>
                <a:lnTo>
                  <a:pt x="9228" y="4646"/>
                </a:lnTo>
                <a:lnTo>
                  <a:pt x="9232" y="4646"/>
                </a:lnTo>
                <a:lnTo>
                  <a:pt x="9238" y="4644"/>
                </a:lnTo>
                <a:lnTo>
                  <a:pt x="9242" y="4640"/>
                </a:lnTo>
                <a:lnTo>
                  <a:pt x="9250" y="4630"/>
                </a:lnTo>
                <a:lnTo>
                  <a:pt x="9254" y="4624"/>
                </a:lnTo>
                <a:lnTo>
                  <a:pt x="9256" y="4616"/>
                </a:lnTo>
                <a:lnTo>
                  <a:pt x="9256" y="4610"/>
                </a:lnTo>
                <a:lnTo>
                  <a:pt x="9258" y="4604"/>
                </a:lnTo>
                <a:lnTo>
                  <a:pt x="9260" y="4600"/>
                </a:lnTo>
                <a:lnTo>
                  <a:pt x="9264" y="4596"/>
                </a:lnTo>
                <a:lnTo>
                  <a:pt x="9272" y="4592"/>
                </a:lnTo>
                <a:lnTo>
                  <a:pt x="9290" y="4590"/>
                </a:lnTo>
                <a:lnTo>
                  <a:pt x="9300" y="4590"/>
                </a:lnTo>
                <a:lnTo>
                  <a:pt x="9306" y="4590"/>
                </a:lnTo>
                <a:lnTo>
                  <a:pt x="9308" y="4590"/>
                </a:lnTo>
                <a:lnTo>
                  <a:pt x="9308" y="4588"/>
                </a:lnTo>
                <a:lnTo>
                  <a:pt x="9308" y="4586"/>
                </a:lnTo>
                <a:lnTo>
                  <a:pt x="9304" y="4584"/>
                </a:lnTo>
                <a:lnTo>
                  <a:pt x="9296" y="4582"/>
                </a:lnTo>
                <a:lnTo>
                  <a:pt x="9292" y="4578"/>
                </a:lnTo>
                <a:lnTo>
                  <a:pt x="9290" y="4574"/>
                </a:lnTo>
                <a:lnTo>
                  <a:pt x="9290" y="4570"/>
                </a:lnTo>
                <a:lnTo>
                  <a:pt x="9294" y="4562"/>
                </a:lnTo>
                <a:lnTo>
                  <a:pt x="9300" y="4554"/>
                </a:lnTo>
                <a:lnTo>
                  <a:pt x="9302" y="4548"/>
                </a:lnTo>
                <a:lnTo>
                  <a:pt x="9302" y="4540"/>
                </a:lnTo>
                <a:lnTo>
                  <a:pt x="9304" y="4538"/>
                </a:lnTo>
                <a:lnTo>
                  <a:pt x="9316" y="4538"/>
                </a:lnTo>
                <a:lnTo>
                  <a:pt x="9324" y="4536"/>
                </a:lnTo>
                <a:lnTo>
                  <a:pt x="9326" y="4534"/>
                </a:lnTo>
                <a:lnTo>
                  <a:pt x="9326" y="4530"/>
                </a:lnTo>
                <a:lnTo>
                  <a:pt x="9326" y="4522"/>
                </a:lnTo>
                <a:lnTo>
                  <a:pt x="9324" y="4512"/>
                </a:lnTo>
                <a:lnTo>
                  <a:pt x="9322" y="4498"/>
                </a:lnTo>
                <a:lnTo>
                  <a:pt x="9322" y="4482"/>
                </a:lnTo>
                <a:lnTo>
                  <a:pt x="9322" y="4464"/>
                </a:lnTo>
                <a:lnTo>
                  <a:pt x="9328" y="4446"/>
                </a:lnTo>
                <a:lnTo>
                  <a:pt x="9336" y="4424"/>
                </a:lnTo>
                <a:lnTo>
                  <a:pt x="9342" y="4406"/>
                </a:lnTo>
                <a:lnTo>
                  <a:pt x="9344" y="4396"/>
                </a:lnTo>
                <a:lnTo>
                  <a:pt x="9344" y="4384"/>
                </a:lnTo>
                <a:lnTo>
                  <a:pt x="9342" y="4370"/>
                </a:lnTo>
                <a:lnTo>
                  <a:pt x="9338" y="4354"/>
                </a:lnTo>
                <a:lnTo>
                  <a:pt x="9336" y="4342"/>
                </a:lnTo>
                <a:lnTo>
                  <a:pt x="9338" y="4336"/>
                </a:lnTo>
                <a:lnTo>
                  <a:pt x="9338" y="4328"/>
                </a:lnTo>
                <a:lnTo>
                  <a:pt x="9334" y="4308"/>
                </a:lnTo>
                <a:lnTo>
                  <a:pt x="9332" y="4296"/>
                </a:lnTo>
                <a:lnTo>
                  <a:pt x="9330" y="4288"/>
                </a:lnTo>
                <a:lnTo>
                  <a:pt x="9332" y="4282"/>
                </a:lnTo>
                <a:lnTo>
                  <a:pt x="9334" y="4276"/>
                </a:lnTo>
                <a:lnTo>
                  <a:pt x="9336" y="4272"/>
                </a:lnTo>
                <a:lnTo>
                  <a:pt x="9340" y="4270"/>
                </a:lnTo>
                <a:lnTo>
                  <a:pt x="9348" y="4266"/>
                </a:lnTo>
                <a:lnTo>
                  <a:pt x="9358" y="4264"/>
                </a:lnTo>
                <a:lnTo>
                  <a:pt x="9368" y="4262"/>
                </a:lnTo>
                <a:lnTo>
                  <a:pt x="9376" y="4258"/>
                </a:lnTo>
                <a:lnTo>
                  <a:pt x="9378" y="4254"/>
                </a:lnTo>
                <a:lnTo>
                  <a:pt x="9380" y="4248"/>
                </a:lnTo>
                <a:lnTo>
                  <a:pt x="9382" y="4240"/>
                </a:lnTo>
                <a:lnTo>
                  <a:pt x="9384" y="4236"/>
                </a:lnTo>
                <a:lnTo>
                  <a:pt x="9386" y="4236"/>
                </a:lnTo>
                <a:lnTo>
                  <a:pt x="9390" y="4238"/>
                </a:lnTo>
                <a:lnTo>
                  <a:pt x="9396" y="4240"/>
                </a:lnTo>
                <a:lnTo>
                  <a:pt x="9402" y="4242"/>
                </a:lnTo>
                <a:lnTo>
                  <a:pt x="9408" y="4240"/>
                </a:lnTo>
                <a:lnTo>
                  <a:pt x="9418" y="4232"/>
                </a:lnTo>
                <a:lnTo>
                  <a:pt x="9424" y="4224"/>
                </a:lnTo>
                <a:lnTo>
                  <a:pt x="9426" y="4218"/>
                </a:lnTo>
                <a:lnTo>
                  <a:pt x="9426" y="4216"/>
                </a:lnTo>
                <a:lnTo>
                  <a:pt x="9426" y="4214"/>
                </a:lnTo>
                <a:lnTo>
                  <a:pt x="9426" y="4210"/>
                </a:lnTo>
                <a:lnTo>
                  <a:pt x="9430" y="4204"/>
                </a:lnTo>
                <a:lnTo>
                  <a:pt x="9440" y="4196"/>
                </a:lnTo>
                <a:lnTo>
                  <a:pt x="9454" y="4182"/>
                </a:lnTo>
                <a:lnTo>
                  <a:pt x="9472" y="4166"/>
                </a:lnTo>
                <a:lnTo>
                  <a:pt x="9488" y="4148"/>
                </a:lnTo>
                <a:lnTo>
                  <a:pt x="9512" y="4118"/>
                </a:lnTo>
                <a:lnTo>
                  <a:pt x="9532" y="4090"/>
                </a:lnTo>
                <a:lnTo>
                  <a:pt x="9542" y="4080"/>
                </a:lnTo>
                <a:lnTo>
                  <a:pt x="9554" y="4070"/>
                </a:lnTo>
                <a:lnTo>
                  <a:pt x="9562" y="4066"/>
                </a:lnTo>
                <a:lnTo>
                  <a:pt x="9568" y="4064"/>
                </a:lnTo>
                <a:lnTo>
                  <a:pt x="9576" y="4064"/>
                </a:lnTo>
                <a:lnTo>
                  <a:pt x="9580" y="4062"/>
                </a:lnTo>
                <a:lnTo>
                  <a:pt x="9586" y="4060"/>
                </a:lnTo>
                <a:lnTo>
                  <a:pt x="9592" y="4052"/>
                </a:lnTo>
                <a:lnTo>
                  <a:pt x="9602" y="4040"/>
                </a:lnTo>
                <a:lnTo>
                  <a:pt x="9610" y="4026"/>
                </a:lnTo>
                <a:lnTo>
                  <a:pt x="9612" y="4016"/>
                </a:lnTo>
                <a:lnTo>
                  <a:pt x="9612" y="4008"/>
                </a:lnTo>
                <a:lnTo>
                  <a:pt x="9610" y="4000"/>
                </a:lnTo>
                <a:lnTo>
                  <a:pt x="9608" y="3994"/>
                </a:lnTo>
                <a:lnTo>
                  <a:pt x="9608" y="3988"/>
                </a:lnTo>
                <a:lnTo>
                  <a:pt x="9614" y="3984"/>
                </a:lnTo>
                <a:lnTo>
                  <a:pt x="9624" y="3978"/>
                </a:lnTo>
                <a:lnTo>
                  <a:pt x="9636" y="3972"/>
                </a:lnTo>
                <a:lnTo>
                  <a:pt x="9646" y="3966"/>
                </a:lnTo>
                <a:lnTo>
                  <a:pt x="9656" y="3958"/>
                </a:lnTo>
                <a:lnTo>
                  <a:pt x="9658" y="3956"/>
                </a:lnTo>
                <a:lnTo>
                  <a:pt x="9660" y="3956"/>
                </a:lnTo>
                <a:lnTo>
                  <a:pt x="9662" y="3966"/>
                </a:lnTo>
                <a:lnTo>
                  <a:pt x="9664" y="3972"/>
                </a:lnTo>
                <a:lnTo>
                  <a:pt x="9666" y="3976"/>
                </a:lnTo>
                <a:lnTo>
                  <a:pt x="9668" y="3976"/>
                </a:lnTo>
                <a:lnTo>
                  <a:pt x="9672" y="3976"/>
                </a:lnTo>
                <a:lnTo>
                  <a:pt x="9678" y="3974"/>
                </a:lnTo>
                <a:lnTo>
                  <a:pt x="9682" y="3972"/>
                </a:lnTo>
                <a:lnTo>
                  <a:pt x="9686" y="3974"/>
                </a:lnTo>
                <a:lnTo>
                  <a:pt x="9694" y="3976"/>
                </a:lnTo>
                <a:lnTo>
                  <a:pt x="9696" y="3976"/>
                </a:lnTo>
                <a:lnTo>
                  <a:pt x="9698" y="3972"/>
                </a:lnTo>
                <a:lnTo>
                  <a:pt x="9696" y="3966"/>
                </a:lnTo>
                <a:lnTo>
                  <a:pt x="9694" y="3960"/>
                </a:lnTo>
                <a:lnTo>
                  <a:pt x="9694" y="3958"/>
                </a:lnTo>
                <a:lnTo>
                  <a:pt x="9698" y="3956"/>
                </a:lnTo>
                <a:lnTo>
                  <a:pt x="9700" y="3962"/>
                </a:lnTo>
                <a:lnTo>
                  <a:pt x="9704" y="3964"/>
                </a:lnTo>
                <a:lnTo>
                  <a:pt x="9706" y="3966"/>
                </a:lnTo>
                <a:lnTo>
                  <a:pt x="9708" y="3966"/>
                </a:lnTo>
                <a:lnTo>
                  <a:pt x="9714" y="3964"/>
                </a:lnTo>
                <a:lnTo>
                  <a:pt x="9716" y="3966"/>
                </a:lnTo>
                <a:lnTo>
                  <a:pt x="9716" y="3968"/>
                </a:lnTo>
                <a:lnTo>
                  <a:pt x="9718" y="3970"/>
                </a:lnTo>
                <a:lnTo>
                  <a:pt x="9720" y="3970"/>
                </a:lnTo>
                <a:lnTo>
                  <a:pt x="9726" y="3964"/>
                </a:lnTo>
                <a:lnTo>
                  <a:pt x="9730" y="3958"/>
                </a:lnTo>
                <a:lnTo>
                  <a:pt x="9734" y="3958"/>
                </a:lnTo>
                <a:lnTo>
                  <a:pt x="9736" y="3962"/>
                </a:lnTo>
                <a:lnTo>
                  <a:pt x="9740" y="3964"/>
                </a:lnTo>
                <a:lnTo>
                  <a:pt x="9744" y="3964"/>
                </a:lnTo>
                <a:lnTo>
                  <a:pt x="9748" y="3960"/>
                </a:lnTo>
                <a:lnTo>
                  <a:pt x="9752" y="3954"/>
                </a:lnTo>
                <a:lnTo>
                  <a:pt x="9754" y="3948"/>
                </a:lnTo>
                <a:lnTo>
                  <a:pt x="9756" y="3940"/>
                </a:lnTo>
                <a:lnTo>
                  <a:pt x="9756" y="3932"/>
                </a:lnTo>
                <a:lnTo>
                  <a:pt x="9756" y="3926"/>
                </a:lnTo>
                <a:lnTo>
                  <a:pt x="9752" y="3916"/>
                </a:lnTo>
                <a:lnTo>
                  <a:pt x="9754" y="3906"/>
                </a:lnTo>
                <a:lnTo>
                  <a:pt x="9754" y="3898"/>
                </a:lnTo>
                <a:lnTo>
                  <a:pt x="9754" y="3890"/>
                </a:lnTo>
                <a:lnTo>
                  <a:pt x="9752" y="3884"/>
                </a:lnTo>
                <a:lnTo>
                  <a:pt x="9754" y="3884"/>
                </a:lnTo>
                <a:lnTo>
                  <a:pt x="9756" y="3878"/>
                </a:lnTo>
                <a:lnTo>
                  <a:pt x="9758" y="3876"/>
                </a:lnTo>
                <a:lnTo>
                  <a:pt x="9760" y="3876"/>
                </a:lnTo>
                <a:lnTo>
                  <a:pt x="9762" y="3884"/>
                </a:lnTo>
                <a:lnTo>
                  <a:pt x="9764" y="3910"/>
                </a:lnTo>
                <a:lnTo>
                  <a:pt x="9768" y="3920"/>
                </a:lnTo>
                <a:lnTo>
                  <a:pt x="9770" y="3924"/>
                </a:lnTo>
                <a:lnTo>
                  <a:pt x="9772" y="3926"/>
                </a:lnTo>
                <a:lnTo>
                  <a:pt x="9776" y="3926"/>
                </a:lnTo>
                <a:lnTo>
                  <a:pt x="9780" y="3926"/>
                </a:lnTo>
                <a:lnTo>
                  <a:pt x="9786" y="3920"/>
                </a:lnTo>
                <a:lnTo>
                  <a:pt x="9788" y="3918"/>
                </a:lnTo>
                <a:lnTo>
                  <a:pt x="9792" y="3918"/>
                </a:lnTo>
                <a:lnTo>
                  <a:pt x="9794" y="3920"/>
                </a:lnTo>
                <a:lnTo>
                  <a:pt x="9798" y="3924"/>
                </a:lnTo>
                <a:lnTo>
                  <a:pt x="9804" y="3938"/>
                </a:lnTo>
                <a:lnTo>
                  <a:pt x="9812" y="3958"/>
                </a:lnTo>
                <a:lnTo>
                  <a:pt x="9814" y="3968"/>
                </a:lnTo>
                <a:lnTo>
                  <a:pt x="9816" y="3972"/>
                </a:lnTo>
                <a:lnTo>
                  <a:pt x="9818" y="3974"/>
                </a:lnTo>
                <a:lnTo>
                  <a:pt x="9816" y="3978"/>
                </a:lnTo>
                <a:lnTo>
                  <a:pt x="9814" y="3986"/>
                </a:lnTo>
                <a:lnTo>
                  <a:pt x="9814" y="3992"/>
                </a:lnTo>
                <a:lnTo>
                  <a:pt x="9820" y="4004"/>
                </a:lnTo>
                <a:lnTo>
                  <a:pt x="9824" y="4012"/>
                </a:lnTo>
                <a:lnTo>
                  <a:pt x="9824" y="4010"/>
                </a:lnTo>
                <a:lnTo>
                  <a:pt x="9824" y="4000"/>
                </a:lnTo>
                <a:lnTo>
                  <a:pt x="9826" y="4006"/>
                </a:lnTo>
                <a:lnTo>
                  <a:pt x="9830" y="4016"/>
                </a:lnTo>
                <a:lnTo>
                  <a:pt x="9834" y="4026"/>
                </a:lnTo>
                <a:lnTo>
                  <a:pt x="9840" y="4038"/>
                </a:lnTo>
                <a:lnTo>
                  <a:pt x="9858" y="4062"/>
                </a:lnTo>
                <a:lnTo>
                  <a:pt x="9862" y="4064"/>
                </a:lnTo>
                <a:lnTo>
                  <a:pt x="9862" y="4058"/>
                </a:lnTo>
                <a:lnTo>
                  <a:pt x="9864" y="4054"/>
                </a:lnTo>
                <a:lnTo>
                  <a:pt x="9866" y="4052"/>
                </a:lnTo>
                <a:lnTo>
                  <a:pt x="9868" y="4052"/>
                </a:lnTo>
                <a:lnTo>
                  <a:pt x="9872" y="4054"/>
                </a:lnTo>
                <a:lnTo>
                  <a:pt x="9878" y="4060"/>
                </a:lnTo>
                <a:lnTo>
                  <a:pt x="9882" y="4068"/>
                </a:lnTo>
                <a:lnTo>
                  <a:pt x="9888" y="4076"/>
                </a:lnTo>
                <a:lnTo>
                  <a:pt x="9892" y="4080"/>
                </a:lnTo>
                <a:lnTo>
                  <a:pt x="9896" y="4086"/>
                </a:lnTo>
                <a:lnTo>
                  <a:pt x="9896" y="4088"/>
                </a:lnTo>
                <a:lnTo>
                  <a:pt x="9894" y="4090"/>
                </a:lnTo>
                <a:lnTo>
                  <a:pt x="9890" y="4092"/>
                </a:lnTo>
                <a:lnTo>
                  <a:pt x="9888" y="4092"/>
                </a:lnTo>
                <a:lnTo>
                  <a:pt x="9884" y="4088"/>
                </a:lnTo>
                <a:lnTo>
                  <a:pt x="9880" y="4086"/>
                </a:lnTo>
                <a:lnTo>
                  <a:pt x="9878" y="4086"/>
                </a:lnTo>
                <a:lnTo>
                  <a:pt x="9876" y="4086"/>
                </a:lnTo>
                <a:lnTo>
                  <a:pt x="9874" y="4090"/>
                </a:lnTo>
                <a:lnTo>
                  <a:pt x="9876" y="4094"/>
                </a:lnTo>
                <a:lnTo>
                  <a:pt x="9880" y="4104"/>
                </a:lnTo>
                <a:lnTo>
                  <a:pt x="9886" y="4110"/>
                </a:lnTo>
                <a:lnTo>
                  <a:pt x="9888" y="4112"/>
                </a:lnTo>
                <a:lnTo>
                  <a:pt x="9888" y="4110"/>
                </a:lnTo>
                <a:lnTo>
                  <a:pt x="9890" y="4104"/>
                </a:lnTo>
                <a:lnTo>
                  <a:pt x="9892" y="4098"/>
                </a:lnTo>
                <a:lnTo>
                  <a:pt x="9894" y="4098"/>
                </a:lnTo>
                <a:lnTo>
                  <a:pt x="9896" y="4100"/>
                </a:lnTo>
                <a:lnTo>
                  <a:pt x="9898" y="4110"/>
                </a:lnTo>
                <a:lnTo>
                  <a:pt x="9904" y="4128"/>
                </a:lnTo>
                <a:lnTo>
                  <a:pt x="9914" y="4150"/>
                </a:lnTo>
                <a:lnTo>
                  <a:pt x="9918" y="4160"/>
                </a:lnTo>
                <a:lnTo>
                  <a:pt x="9920" y="4170"/>
                </a:lnTo>
                <a:lnTo>
                  <a:pt x="9920" y="4182"/>
                </a:lnTo>
                <a:lnTo>
                  <a:pt x="9920" y="4192"/>
                </a:lnTo>
                <a:lnTo>
                  <a:pt x="9906" y="4234"/>
                </a:lnTo>
                <a:lnTo>
                  <a:pt x="9902" y="4250"/>
                </a:lnTo>
                <a:lnTo>
                  <a:pt x="9902" y="4256"/>
                </a:lnTo>
                <a:lnTo>
                  <a:pt x="9906" y="4258"/>
                </a:lnTo>
                <a:lnTo>
                  <a:pt x="9908" y="4258"/>
                </a:lnTo>
                <a:lnTo>
                  <a:pt x="9910" y="4256"/>
                </a:lnTo>
                <a:lnTo>
                  <a:pt x="9914" y="4250"/>
                </a:lnTo>
                <a:lnTo>
                  <a:pt x="9916" y="4242"/>
                </a:lnTo>
                <a:lnTo>
                  <a:pt x="9918" y="4242"/>
                </a:lnTo>
                <a:lnTo>
                  <a:pt x="9922" y="4240"/>
                </a:lnTo>
                <a:lnTo>
                  <a:pt x="9924" y="4242"/>
                </a:lnTo>
                <a:lnTo>
                  <a:pt x="9924" y="4244"/>
                </a:lnTo>
                <a:lnTo>
                  <a:pt x="9922" y="4248"/>
                </a:lnTo>
                <a:lnTo>
                  <a:pt x="9920" y="4252"/>
                </a:lnTo>
                <a:lnTo>
                  <a:pt x="9920" y="4256"/>
                </a:lnTo>
                <a:lnTo>
                  <a:pt x="9924" y="4260"/>
                </a:lnTo>
                <a:lnTo>
                  <a:pt x="9928" y="4262"/>
                </a:lnTo>
                <a:lnTo>
                  <a:pt x="9930" y="4264"/>
                </a:lnTo>
                <a:lnTo>
                  <a:pt x="9934" y="4262"/>
                </a:lnTo>
                <a:lnTo>
                  <a:pt x="9936" y="4260"/>
                </a:lnTo>
                <a:lnTo>
                  <a:pt x="9938" y="4260"/>
                </a:lnTo>
                <a:lnTo>
                  <a:pt x="9940" y="4262"/>
                </a:lnTo>
                <a:lnTo>
                  <a:pt x="9944" y="4264"/>
                </a:lnTo>
                <a:lnTo>
                  <a:pt x="9950" y="4268"/>
                </a:lnTo>
                <a:lnTo>
                  <a:pt x="9954" y="4268"/>
                </a:lnTo>
                <a:lnTo>
                  <a:pt x="9958" y="4264"/>
                </a:lnTo>
                <a:lnTo>
                  <a:pt x="9962" y="4260"/>
                </a:lnTo>
                <a:lnTo>
                  <a:pt x="9970" y="4246"/>
                </a:lnTo>
                <a:lnTo>
                  <a:pt x="9974" y="4242"/>
                </a:lnTo>
                <a:lnTo>
                  <a:pt x="9980" y="4238"/>
                </a:lnTo>
                <a:lnTo>
                  <a:pt x="9994" y="4232"/>
                </a:lnTo>
                <a:lnTo>
                  <a:pt x="10000" y="4228"/>
                </a:lnTo>
                <a:lnTo>
                  <a:pt x="10006" y="4222"/>
                </a:lnTo>
                <a:lnTo>
                  <a:pt x="10010" y="4216"/>
                </a:lnTo>
                <a:lnTo>
                  <a:pt x="10014" y="4208"/>
                </a:lnTo>
                <a:lnTo>
                  <a:pt x="10014" y="4198"/>
                </a:lnTo>
                <a:lnTo>
                  <a:pt x="10012" y="4184"/>
                </a:lnTo>
                <a:lnTo>
                  <a:pt x="10016" y="4190"/>
                </a:lnTo>
                <a:lnTo>
                  <a:pt x="10018" y="4192"/>
                </a:lnTo>
                <a:lnTo>
                  <a:pt x="10020" y="4196"/>
                </a:lnTo>
                <a:lnTo>
                  <a:pt x="10022" y="4200"/>
                </a:lnTo>
                <a:lnTo>
                  <a:pt x="10024" y="4204"/>
                </a:lnTo>
                <a:lnTo>
                  <a:pt x="10026" y="4208"/>
                </a:lnTo>
                <a:lnTo>
                  <a:pt x="10028" y="4218"/>
                </a:lnTo>
                <a:lnTo>
                  <a:pt x="10032" y="4228"/>
                </a:lnTo>
                <a:lnTo>
                  <a:pt x="10034" y="4230"/>
                </a:lnTo>
                <a:lnTo>
                  <a:pt x="10036" y="4230"/>
                </a:lnTo>
                <a:lnTo>
                  <a:pt x="10040" y="4228"/>
                </a:lnTo>
                <a:lnTo>
                  <a:pt x="10044" y="4226"/>
                </a:lnTo>
                <a:lnTo>
                  <a:pt x="10046" y="4226"/>
                </a:lnTo>
                <a:lnTo>
                  <a:pt x="10046" y="4228"/>
                </a:lnTo>
                <a:lnTo>
                  <a:pt x="10044" y="4232"/>
                </a:lnTo>
                <a:lnTo>
                  <a:pt x="10040" y="4238"/>
                </a:lnTo>
                <a:lnTo>
                  <a:pt x="10038" y="4246"/>
                </a:lnTo>
                <a:lnTo>
                  <a:pt x="10040" y="4252"/>
                </a:lnTo>
                <a:lnTo>
                  <a:pt x="10042" y="4258"/>
                </a:lnTo>
                <a:lnTo>
                  <a:pt x="10046" y="4270"/>
                </a:lnTo>
                <a:lnTo>
                  <a:pt x="10046" y="4290"/>
                </a:lnTo>
                <a:lnTo>
                  <a:pt x="10048" y="4312"/>
                </a:lnTo>
                <a:lnTo>
                  <a:pt x="10052" y="4328"/>
                </a:lnTo>
                <a:lnTo>
                  <a:pt x="10058" y="4340"/>
                </a:lnTo>
                <a:lnTo>
                  <a:pt x="10060" y="4354"/>
                </a:lnTo>
                <a:lnTo>
                  <a:pt x="10060" y="4372"/>
                </a:lnTo>
                <a:lnTo>
                  <a:pt x="10062" y="4372"/>
                </a:lnTo>
                <a:lnTo>
                  <a:pt x="10062" y="4370"/>
                </a:lnTo>
                <a:lnTo>
                  <a:pt x="10064" y="4366"/>
                </a:lnTo>
                <a:lnTo>
                  <a:pt x="10066" y="4366"/>
                </a:lnTo>
                <a:lnTo>
                  <a:pt x="10068" y="4372"/>
                </a:lnTo>
                <a:lnTo>
                  <a:pt x="10074" y="4384"/>
                </a:lnTo>
                <a:lnTo>
                  <a:pt x="10076" y="4398"/>
                </a:lnTo>
                <a:lnTo>
                  <a:pt x="10078" y="4408"/>
                </a:lnTo>
                <a:lnTo>
                  <a:pt x="10080" y="4416"/>
                </a:lnTo>
                <a:lnTo>
                  <a:pt x="10082" y="4424"/>
                </a:lnTo>
                <a:lnTo>
                  <a:pt x="10080" y="4432"/>
                </a:lnTo>
                <a:lnTo>
                  <a:pt x="10080" y="4440"/>
                </a:lnTo>
                <a:lnTo>
                  <a:pt x="10080" y="4442"/>
                </a:lnTo>
                <a:lnTo>
                  <a:pt x="10082" y="4444"/>
                </a:lnTo>
                <a:lnTo>
                  <a:pt x="10082" y="4446"/>
                </a:lnTo>
                <a:lnTo>
                  <a:pt x="10082" y="4450"/>
                </a:lnTo>
                <a:lnTo>
                  <a:pt x="10080" y="4458"/>
                </a:lnTo>
                <a:lnTo>
                  <a:pt x="10080" y="4464"/>
                </a:lnTo>
                <a:lnTo>
                  <a:pt x="10080" y="4466"/>
                </a:lnTo>
                <a:lnTo>
                  <a:pt x="10084" y="4468"/>
                </a:lnTo>
                <a:lnTo>
                  <a:pt x="10088" y="4468"/>
                </a:lnTo>
                <a:lnTo>
                  <a:pt x="10088" y="4470"/>
                </a:lnTo>
                <a:lnTo>
                  <a:pt x="10088" y="4476"/>
                </a:lnTo>
                <a:lnTo>
                  <a:pt x="10084" y="4486"/>
                </a:lnTo>
                <a:lnTo>
                  <a:pt x="10084" y="4496"/>
                </a:lnTo>
                <a:lnTo>
                  <a:pt x="10084" y="4504"/>
                </a:lnTo>
                <a:lnTo>
                  <a:pt x="10080" y="4510"/>
                </a:lnTo>
                <a:lnTo>
                  <a:pt x="10078" y="4518"/>
                </a:lnTo>
                <a:lnTo>
                  <a:pt x="10076" y="4542"/>
                </a:lnTo>
                <a:lnTo>
                  <a:pt x="10078" y="4550"/>
                </a:lnTo>
                <a:lnTo>
                  <a:pt x="10078" y="4552"/>
                </a:lnTo>
                <a:lnTo>
                  <a:pt x="10080" y="4552"/>
                </a:lnTo>
                <a:lnTo>
                  <a:pt x="10086" y="4536"/>
                </a:lnTo>
                <a:lnTo>
                  <a:pt x="10086" y="4540"/>
                </a:lnTo>
                <a:lnTo>
                  <a:pt x="10086" y="4544"/>
                </a:lnTo>
                <a:lnTo>
                  <a:pt x="10078" y="4560"/>
                </a:lnTo>
                <a:lnTo>
                  <a:pt x="10076" y="4568"/>
                </a:lnTo>
                <a:lnTo>
                  <a:pt x="10076" y="4572"/>
                </a:lnTo>
                <a:lnTo>
                  <a:pt x="10076" y="4574"/>
                </a:lnTo>
                <a:lnTo>
                  <a:pt x="10074" y="4578"/>
                </a:lnTo>
                <a:lnTo>
                  <a:pt x="10070" y="4590"/>
                </a:lnTo>
                <a:lnTo>
                  <a:pt x="10070" y="4594"/>
                </a:lnTo>
                <a:lnTo>
                  <a:pt x="10070" y="4600"/>
                </a:lnTo>
                <a:lnTo>
                  <a:pt x="10070" y="4606"/>
                </a:lnTo>
                <a:lnTo>
                  <a:pt x="10066" y="4616"/>
                </a:lnTo>
                <a:lnTo>
                  <a:pt x="10066" y="4626"/>
                </a:lnTo>
                <a:lnTo>
                  <a:pt x="10066" y="4634"/>
                </a:lnTo>
                <a:lnTo>
                  <a:pt x="10068" y="4638"/>
                </a:lnTo>
                <a:lnTo>
                  <a:pt x="10070" y="4642"/>
                </a:lnTo>
                <a:lnTo>
                  <a:pt x="10072" y="4642"/>
                </a:lnTo>
                <a:lnTo>
                  <a:pt x="10076" y="4638"/>
                </a:lnTo>
                <a:lnTo>
                  <a:pt x="10078" y="4632"/>
                </a:lnTo>
                <a:lnTo>
                  <a:pt x="10078" y="4630"/>
                </a:lnTo>
                <a:lnTo>
                  <a:pt x="10080" y="4630"/>
                </a:lnTo>
                <a:lnTo>
                  <a:pt x="10086" y="4638"/>
                </a:lnTo>
                <a:lnTo>
                  <a:pt x="10092" y="4650"/>
                </a:lnTo>
                <a:lnTo>
                  <a:pt x="10100" y="4664"/>
                </a:lnTo>
                <a:lnTo>
                  <a:pt x="10108" y="4680"/>
                </a:lnTo>
                <a:lnTo>
                  <a:pt x="10112" y="4684"/>
                </a:lnTo>
                <a:lnTo>
                  <a:pt x="10116" y="4684"/>
                </a:lnTo>
                <a:lnTo>
                  <a:pt x="10120" y="4684"/>
                </a:lnTo>
                <a:lnTo>
                  <a:pt x="10122" y="4688"/>
                </a:lnTo>
                <a:lnTo>
                  <a:pt x="10122" y="4692"/>
                </a:lnTo>
                <a:lnTo>
                  <a:pt x="10122" y="4698"/>
                </a:lnTo>
                <a:lnTo>
                  <a:pt x="10124" y="4702"/>
                </a:lnTo>
                <a:lnTo>
                  <a:pt x="10128" y="4706"/>
                </a:lnTo>
                <a:lnTo>
                  <a:pt x="10136" y="4716"/>
                </a:lnTo>
                <a:lnTo>
                  <a:pt x="10142" y="4726"/>
                </a:lnTo>
                <a:lnTo>
                  <a:pt x="10148" y="4734"/>
                </a:lnTo>
                <a:lnTo>
                  <a:pt x="10150" y="4744"/>
                </a:lnTo>
                <a:lnTo>
                  <a:pt x="10154" y="4762"/>
                </a:lnTo>
                <a:lnTo>
                  <a:pt x="10156" y="4778"/>
                </a:lnTo>
                <a:lnTo>
                  <a:pt x="10154" y="4788"/>
                </a:lnTo>
                <a:lnTo>
                  <a:pt x="10152" y="4792"/>
                </a:lnTo>
                <a:lnTo>
                  <a:pt x="10154" y="4794"/>
                </a:lnTo>
                <a:lnTo>
                  <a:pt x="10156" y="4798"/>
                </a:lnTo>
                <a:lnTo>
                  <a:pt x="10158" y="4802"/>
                </a:lnTo>
                <a:lnTo>
                  <a:pt x="10160" y="4806"/>
                </a:lnTo>
                <a:lnTo>
                  <a:pt x="10162" y="4812"/>
                </a:lnTo>
                <a:lnTo>
                  <a:pt x="10160" y="4820"/>
                </a:lnTo>
                <a:lnTo>
                  <a:pt x="10160" y="4834"/>
                </a:lnTo>
                <a:lnTo>
                  <a:pt x="10164" y="4838"/>
                </a:lnTo>
                <a:lnTo>
                  <a:pt x="10166" y="4840"/>
                </a:lnTo>
                <a:lnTo>
                  <a:pt x="10166" y="4844"/>
                </a:lnTo>
                <a:lnTo>
                  <a:pt x="10166" y="4848"/>
                </a:lnTo>
                <a:lnTo>
                  <a:pt x="10170" y="4854"/>
                </a:lnTo>
                <a:lnTo>
                  <a:pt x="10180" y="4866"/>
                </a:lnTo>
                <a:lnTo>
                  <a:pt x="10184" y="4872"/>
                </a:lnTo>
                <a:lnTo>
                  <a:pt x="10188" y="4880"/>
                </a:lnTo>
                <a:lnTo>
                  <a:pt x="10192" y="4888"/>
                </a:lnTo>
                <a:lnTo>
                  <a:pt x="10190" y="4894"/>
                </a:lnTo>
                <a:lnTo>
                  <a:pt x="10190" y="4900"/>
                </a:lnTo>
                <a:lnTo>
                  <a:pt x="10190" y="4902"/>
                </a:lnTo>
                <a:lnTo>
                  <a:pt x="10196" y="4906"/>
                </a:lnTo>
                <a:lnTo>
                  <a:pt x="10210" y="4916"/>
                </a:lnTo>
                <a:lnTo>
                  <a:pt x="10220" y="4924"/>
                </a:lnTo>
                <a:lnTo>
                  <a:pt x="10232" y="4936"/>
                </a:lnTo>
                <a:lnTo>
                  <a:pt x="10244" y="4946"/>
                </a:lnTo>
                <a:lnTo>
                  <a:pt x="10252" y="4952"/>
                </a:lnTo>
                <a:lnTo>
                  <a:pt x="10264" y="4958"/>
                </a:lnTo>
                <a:lnTo>
                  <a:pt x="10270" y="4962"/>
                </a:lnTo>
                <a:lnTo>
                  <a:pt x="10272" y="4966"/>
                </a:lnTo>
                <a:lnTo>
                  <a:pt x="10276" y="4970"/>
                </a:lnTo>
                <a:lnTo>
                  <a:pt x="10278" y="4976"/>
                </a:lnTo>
                <a:lnTo>
                  <a:pt x="10280" y="4974"/>
                </a:lnTo>
                <a:lnTo>
                  <a:pt x="10284" y="4970"/>
                </a:lnTo>
                <a:lnTo>
                  <a:pt x="10288" y="4968"/>
                </a:lnTo>
                <a:lnTo>
                  <a:pt x="10292" y="4970"/>
                </a:lnTo>
                <a:lnTo>
                  <a:pt x="10296" y="4968"/>
                </a:lnTo>
                <a:lnTo>
                  <a:pt x="10298" y="4966"/>
                </a:lnTo>
                <a:lnTo>
                  <a:pt x="10298" y="4964"/>
                </a:lnTo>
                <a:lnTo>
                  <a:pt x="10302" y="4964"/>
                </a:lnTo>
                <a:lnTo>
                  <a:pt x="10304" y="4966"/>
                </a:lnTo>
                <a:lnTo>
                  <a:pt x="10304" y="4968"/>
                </a:lnTo>
                <a:lnTo>
                  <a:pt x="10302" y="4972"/>
                </a:lnTo>
                <a:lnTo>
                  <a:pt x="10306" y="4974"/>
                </a:lnTo>
                <a:lnTo>
                  <a:pt x="10308" y="4974"/>
                </a:lnTo>
                <a:lnTo>
                  <a:pt x="10310" y="4972"/>
                </a:lnTo>
                <a:lnTo>
                  <a:pt x="10310" y="4964"/>
                </a:lnTo>
                <a:lnTo>
                  <a:pt x="10308" y="4956"/>
                </a:lnTo>
                <a:lnTo>
                  <a:pt x="10304" y="4948"/>
                </a:lnTo>
                <a:lnTo>
                  <a:pt x="10302" y="4944"/>
                </a:lnTo>
                <a:lnTo>
                  <a:pt x="10300" y="4940"/>
                </a:lnTo>
                <a:lnTo>
                  <a:pt x="10298" y="4928"/>
                </a:lnTo>
                <a:lnTo>
                  <a:pt x="10294" y="4918"/>
                </a:lnTo>
                <a:lnTo>
                  <a:pt x="10292" y="4912"/>
                </a:lnTo>
                <a:lnTo>
                  <a:pt x="10286" y="4908"/>
                </a:lnTo>
                <a:lnTo>
                  <a:pt x="10280" y="4902"/>
                </a:lnTo>
                <a:lnTo>
                  <a:pt x="10276" y="4896"/>
                </a:lnTo>
                <a:lnTo>
                  <a:pt x="10276" y="4890"/>
                </a:lnTo>
                <a:lnTo>
                  <a:pt x="10276" y="4884"/>
                </a:lnTo>
                <a:lnTo>
                  <a:pt x="10278" y="4872"/>
                </a:lnTo>
                <a:lnTo>
                  <a:pt x="10278" y="4868"/>
                </a:lnTo>
                <a:lnTo>
                  <a:pt x="10276" y="4862"/>
                </a:lnTo>
                <a:lnTo>
                  <a:pt x="10274" y="4858"/>
                </a:lnTo>
                <a:lnTo>
                  <a:pt x="10274" y="4852"/>
                </a:lnTo>
                <a:lnTo>
                  <a:pt x="10276" y="4846"/>
                </a:lnTo>
                <a:lnTo>
                  <a:pt x="10276" y="4842"/>
                </a:lnTo>
                <a:lnTo>
                  <a:pt x="10276" y="4836"/>
                </a:lnTo>
                <a:lnTo>
                  <a:pt x="10278" y="4826"/>
                </a:lnTo>
                <a:lnTo>
                  <a:pt x="10278" y="4814"/>
                </a:lnTo>
                <a:lnTo>
                  <a:pt x="10276" y="4798"/>
                </a:lnTo>
                <a:lnTo>
                  <a:pt x="10272" y="4790"/>
                </a:lnTo>
                <a:lnTo>
                  <a:pt x="10266" y="4782"/>
                </a:lnTo>
                <a:lnTo>
                  <a:pt x="10254" y="4768"/>
                </a:lnTo>
                <a:lnTo>
                  <a:pt x="10244" y="4756"/>
                </a:lnTo>
                <a:lnTo>
                  <a:pt x="10238" y="4750"/>
                </a:lnTo>
                <a:lnTo>
                  <a:pt x="10236" y="4744"/>
                </a:lnTo>
                <a:lnTo>
                  <a:pt x="10234" y="4738"/>
                </a:lnTo>
                <a:lnTo>
                  <a:pt x="10230" y="4736"/>
                </a:lnTo>
                <a:lnTo>
                  <a:pt x="10222" y="4734"/>
                </a:lnTo>
                <a:lnTo>
                  <a:pt x="10212" y="4724"/>
                </a:lnTo>
                <a:lnTo>
                  <a:pt x="10200" y="4706"/>
                </a:lnTo>
                <a:lnTo>
                  <a:pt x="10196" y="4702"/>
                </a:lnTo>
                <a:lnTo>
                  <a:pt x="10192" y="4700"/>
                </a:lnTo>
                <a:lnTo>
                  <a:pt x="10188" y="4702"/>
                </a:lnTo>
                <a:lnTo>
                  <a:pt x="10184" y="4704"/>
                </a:lnTo>
                <a:lnTo>
                  <a:pt x="10180" y="4704"/>
                </a:lnTo>
                <a:lnTo>
                  <a:pt x="10174" y="4700"/>
                </a:lnTo>
                <a:lnTo>
                  <a:pt x="10166" y="4692"/>
                </a:lnTo>
                <a:lnTo>
                  <a:pt x="10160" y="4686"/>
                </a:lnTo>
                <a:lnTo>
                  <a:pt x="10158" y="4676"/>
                </a:lnTo>
                <a:lnTo>
                  <a:pt x="10154" y="4652"/>
                </a:lnTo>
                <a:lnTo>
                  <a:pt x="10150" y="4632"/>
                </a:lnTo>
                <a:lnTo>
                  <a:pt x="10148" y="4626"/>
                </a:lnTo>
                <a:lnTo>
                  <a:pt x="10146" y="4626"/>
                </a:lnTo>
                <a:lnTo>
                  <a:pt x="10144" y="4626"/>
                </a:lnTo>
                <a:lnTo>
                  <a:pt x="10140" y="4624"/>
                </a:lnTo>
                <a:lnTo>
                  <a:pt x="10136" y="4614"/>
                </a:lnTo>
                <a:lnTo>
                  <a:pt x="10134" y="4602"/>
                </a:lnTo>
                <a:lnTo>
                  <a:pt x="10132" y="4588"/>
                </a:lnTo>
                <a:lnTo>
                  <a:pt x="10130" y="4584"/>
                </a:lnTo>
                <a:lnTo>
                  <a:pt x="10128" y="4584"/>
                </a:lnTo>
                <a:lnTo>
                  <a:pt x="10118" y="4588"/>
                </a:lnTo>
                <a:lnTo>
                  <a:pt x="10114" y="4588"/>
                </a:lnTo>
                <a:lnTo>
                  <a:pt x="10110" y="4590"/>
                </a:lnTo>
                <a:lnTo>
                  <a:pt x="10108" y="4586"/>
                </a:lnTo>
                <a:lnTo>
                  <a:pt x="10108" y="4580"/>
                </a:lnTo>
                <a:lnTo>
                  <a:pt x="10106" y="4550"/>
                </a:lnTo>
                <a:lnTo>
                  <a:pt x="10108" y="4528"/>
                </a:lnTo>
                <a:lnTo>
                  <a:pt x="10108" y="4520"/>
                </a:lnTo>
                <a:lnTo>
                  <a:pt x="10112" y="4514"/>
                </a:lnTo>
                <a:lnTo>
                  <a:pt x="10116" y="4510"/>
                </a:lnTo>
                <a:lnTo>
                  <a:pt x="10118" y="4506"/>
                </a:lnTo>
                <a:lnTo>
                  <a:pt x="10120" y="4494"/>
                </a:lnTo>
                <a:lnTo>
                  <a:pt x="10122" y="4484"/>
                </a:lnTo>
                <a:lnTo>
                  <a:pt x="10126" y="4474"/>
                </a:lnTo>
                <a:lnTo>
                  <a:pt x="10132" y="4458"/>
                </a:lnTo>
                <a:lnTo>
                  <a:pt x="10138" y="4432"/>
                </a:lnTo>
                <a:lnTo>
                  <a:pt x="10140" y="4408"/>
                </a:lnTo>
                <a:lnTo>
                  <a:pt x="10142" y="4400"/>
                </a:lnTo>
                <a:lnTo>
                  <a:pt x="10140" y="4396"/>
                </a:lnTo>
                <a:lnTo>
                  <a:pt x="10138" y="4392"/>
                </a:lnTo>
                <a:lnTo>
                  <a:pt x="10136" y="4388"/>
                </a:lnTo>
                <a:lnTo>
                  <a:pt x="10136" y="4386"/>
                </a:lnTo>
                <a:lnTo>
                  <a:pt x="10138" y="4382"/>
                </a:lnTo>
                <a:lnTo>
                  <a:pt x="10140" y="4380"/>
                </a:lnTo>
                <a:lnTo>
                  <a:pt x="10146" y="4378"/>
                </a:lnTo>
                <a:lnTo>
                  <a:pt x="10160" y="4376"/>
                </a:lnTo>
                <a:lnTo>
                  <a:pt x="10166" y="4376"/>
                </a:lnTo>
                <a:lnTo>
                  <a:pt x="10172" y="4378"/>
                </a:lnTo>
                <a:lnTo>
                  <a:pt x="10174" y="4380"/>
                </a:lnTo>
                <a:lnTo>
                  <a:pt x="10174" y="4384"/>
                </a:lnTo>
                <a:lnTo>
                  <a:pt x="10174" y="4394"/>
                </a:lnTo>
                <a:lnTo>
                  <a:pt x="10170" y="4410"/>
                </a:lnTo>
                <a:lnTo>
                  <a:pt x="10170" y="4420"/>
                </a:lnTo>
                <a:lnTo>
                  <a:pt x="10172" y="4422"/>
                </a:lnTo>
                <a:lnTo>
                  <a:pt x="10174" y="4422"/>
                </a:lnTo>
                <a:lnTo>
                  <a:pt x="10182" y="4420"/>
                </a:lnTo>
                <a:lnTo>
                  <a:pt x="10184" y="4420"/>
                </a:lnTo>
                <a:lnTo>
                  <a:pt x="10188" y="4422"/>
                </a:lnTo>
                <a:lnTo>
                  <a:pt x="10192" y="4422"/>
                </a:lnTo>
                <a:lnTo>
                  <a:pt x="10194" y="4422"/>
                </a:lnTo>
                <a:lnTo>
                  <a:pt x="10200" y="4420"/>
                </a:lnTo>
                <a:lnTo>
                  <a:pt x="10204" y="4418"/>
                </a:lnTo>
                <a:lnTo>
                  <a:pt x="10206" y="4418"/>
                </a:lnTo>
                <a:lnTo>
                  <a:pt x="10210" y="4420"/>
                </a:lnTo>
                <a:lnTo>
                  <a:pt x="10218" y="4428"/>
                </a:lnTo>
                <a:lnTo>
                  <a:pt x="10224" y="4436"/>
                </a:lnTo>
                <a:lnTo>
                  <a:pt x="10232" y="4442"/>
                </a:lnTo>
                <a:lnTo>
                  <a:pt x="10234" y="4446"/>
                </a:lnTo>
                <a:lnTo>
                  <a:pt x="10238" y="4448"/>
                </a:lnTo>
                <a:lnTo>
                  <a:pt x="10242" y="4448"/>
                </a:lnTo>
                <a:lnTo>
                  <a:pt x="10244" y="4452"/>
                </a:lnTo>
                <a:lnTo>
                  <a:pt x="10248" y="4458"/>
                </a:lnTo>
                <a:lnTo>
                  <a:pt x="10250" y="4464"/>
                </a:lnTo>
                <a:lnTo>
                  <a:pt x="10252" y="4466"/>
                </a:lnTo>
                <a:lnTo>
                  <a:pt x="10256" y="4468"/>
                </a:lnTo>
                <a:lnTo>
                  <a:pt x="10250" y="4454"/>
                </a:lnTo>
                <a:lnTo>
                  <a:pt x="10250" y="4446"/>
                </a:lnTo>
                <a:lnTo>
                  <a:pt x="10250" y="4454"/>
                </a:lnTo>
                <a:lnTo>
                  <a:pt x="10256" y="4468"/>
                </a:lnTo>
                <a:lnTo>
                  <a:pt x="10262" y="4480"/>
                </a:lnTo>
                <a:lnTo>
                  <a:pt x="10264" y="4486"/>
                </a:lnTo>
                <a:lnTo>
                  <a:pt x="10262" y="4490"/>
                </a:lnTo>
                <a:lnTo>
                  <a:pt x="10262" y="4500"/>
                </a:lnTo>
                <a:lnTo>
                  <a:pt x="10264" y="4508"/>
                </a:lnTo>
                <a:lnTo>
                  <a:pt x="10264" y="4510"/>
                </a:lnTo>
                <a:lnTo>
                  <a:pt x="10266" y="4510"/>
                </a:lnTo>
                <a:lnTo>
                  <a:pt x="10270" y="4508"/>
                </a:lnTo>
                <a:lnTo>
                  <a:pt x="10274" y="4506"/>
                </a:lnTo>
                <a:lnTo>
                  <a:pt x="10276" y="4506"/>
                </a:lnTo>
                <a:lnTo>
                  <a:pt x="10276" y="4504"/>
                </a:lnTo>
                <a:lnTo>
                  <a:pt x="10276" y="4498"/>
                </a:lnTo>
                <a:lnTo>
                  <a:pt x="10276" y="4496"/>
                </a:lnTo>
                <a:lnTo>
                  <a:pt x="10278" y="4494"/>
                </a:lnTo>
                <a:lnTo>
                  <a:pt x="10280" y="4496"/>
                </a:lnTo>
                <a:lnTo>
                  <a:pt x="10284" y="4500"/>
                </a:lnTo>
                <a:lnTo>
                  <a:pt x="10286" y="4504"/>
                </a:lnTo>
                <a:lnTo>
                  <a:pt x="10288" y="4508"/>
                </a:lnTo>
                <a:lnTo>
                  <a:pt x="10284" y="4514"/>
                </a:lnTo>
                <a:lnTo>
                  <a:pt x="10280" y="4518"/>
                </a:lnTo>
                <a:lnTo>
                  <a:pt x="10280" y="4522"/>
                </a:lnTo>
                <a:lnTo>
                  <a:pt x="10282" y="4524"/>
                </a:lnTo>
                <a:lnTo>
                  <a:pt x="10284" y="4526"/>
                </a:lnTo>
                <a:lnTo>
                  <a:pt x="10286" y="4526"/>
                </a:lnTo>
                <a:lnTo>
                  <a:pt x="10290" y="4524"/>
                </a:lnTo>
                <a:lnTo>
                  <a:pt x="10292" y="4520"/>
                </a:lnTo>
                <a:lnTo>
                  <a:pt x="10294" y="4520"/>
                </a:lnTo>
                <a:lnTo>
                  <a:pt x="10296" y="4522"/>
                </a:lnTo>
                <a:lnTo>
                  <a:pt x="10300" y="4524"/>
                </a:lnTo>
                <a:lnTo>
                  <a:pt x="10304" y="4524"/>
                </a:lnTo>
                <a:lnTo>
                  <a:pt x="10310" y="4526"/>
                </a:lnTo>
                <a:lnTo>
                  <a:pt x="10312" y="4528"/>
                </a:lnTo>
                <a:lnTo>
                  <a:pt x="10316" y="4532"/>
                </a:lnTo>
                <a:lnTo>
                  <a:pt x="10320" y="4540"/>
                </a:lnTo>
                <a:lnTo>
                  <a:pt x="10322" y="4542"/>
                </a:lnTo>
                <a:lnTo>
                  <a:pt x="10324" y="4544"/>
                </a:lnTo>
                <a:lnTo>
                  <a:pt x="10328" y="4542"/>
                </a:lnTo>
                <a:lnTo>
                  <a:pt x="10332" y="4542"/>
                </a:lnTo>
                <a:lnTo>
                  <a:pt x="10334" y="4542"/>
                </a:lnTo>
                <a:lnTo>
                  <a:pt x="10338" y="4544"/>
                </a:lnTo>
                <a:lnTo>
                  <a:pt x="10340" y="4548"/>
                </a:lnTo>
                <a:lnTo>
                  <a:pt x="10340" y="4552"/>
                </a:lnTo>
                <a:lnTo>
                  <a:pt x="10336" y="4558"/>
                </a:lnTo>
                <a:lnTo>
                  <a:pt x="10332" y="4568"/>
                </a:lnTo>
                <a:lnTo>
                  <a:pt x="10330" y="4576"/>
                </a:lnTo>
                <a:lnTo>
                  <a:pt x="10330" y="4588"/>
                </a:lnTo>
                <a:lnTo>
                  <a:pt x="10328" y="4608"/>
                </a:lnTo>
                <a:lnTo>
                  <a:pt x="10330" y="4620"/>
                </a:lnTo>
                <a:lnTo>
                  <a:pt x="10332" y="4624"/>
                </a:lnTo>
                <a:lnTo>
                  <a:pt x="10334" y="4624"/>
                </a:lnTo>
                <a:lnTo>
                  <a:pt x="10338" y="4622"/>
                </a:lnTo>
                <a:lnTo>
                  <a:pt x="10344" y="4616"/>
                </a:lnTo>
                <a:lnTo>
                  <a:pt x="10366" y="4594"/>
                </a:lnTo>
                <a:lnTo>
                  <a:pt x="10376" y="4588"/>
                </a:lnTo>
                <a:lnTo>
                  <a:pt x="10384" y="4584"/>
                </a:lnTo>
                <a:lnTo>
                  <a:pt x="10388" y="4582"/>
                </a:lnTo>
                <a:lnTo>
                  <a:pt x="10390" y="4580"/>
                </a:lnTo>
                <a:lnTo>
                  <a:pt x="10390" y="4576"/>
                </a:lnTo>
                <a:lnTo>
                  <a:pt x="10390" y="4574"/>
                </a:lnTo>
                <a:lnTo>
                  <a:pt x="10396" y="4572"/>
                </a:lnTo>
                <a:lnTo>
                  <a:pt x="10400" y="4570"/>
                </a:lnTo>
                <a:lnTo>
                  <a:pt x="10404" y="4564"/>
                </a:lnTo>
                <a:lnTo>
                  <a:pt x="10408" y="4544"/>
                </a:lnTo>
                <a:lnTo>
                  <a:pt x="10412" y="4528"/>
                </a:lnTo>
                <a:lnTo>
                  <a:pt x="10414" y="4522"/>
                </a:lnTo>
                <a:lnTo>
                  <a:pt x="10416" y="4522"/>
                </a:lnTo>
                <a:lnTo>
                  <a:pt x="10422" y="4528"/>
                </a:lnTo>
                <a:lnTo>
                  <a:pt x="10424" y="4530"/>
                </a:lnTo>
                <a:lnTo>
                  <a:pt x="10428" y="4532"/>
                </a:lnTo>
                <a:lnTo>
                  <a:pt x="10432" y="4532"/>
                </a:lnTo>
                <a:lnTo>
                  <a:pt x="10438" y="4530"/>
                </a:lnTo>
                <a:lnTo>
                  <a:pt x="10444" y="4526"/>
                </a:lnTo>
                <a:lnTo>
                  <a:pt x="10454" y="4518"/>
                </a:lnTo>
                <a:lnTo>
                  <a:pt x="10464" y="4510"/>
                </a:lnTo>
                <a:lnTo>
                  <a:pt x="10472" y="4504"/>
                </a:lnTo>
                <a:lnTo>
                  <a:pt x="10488" y="4494"/>
                </a:lnTo>
                <a:lnTo>
                  <a:pt x="10494" y="4492"/>
                </a:lnTo>
                <a:lnTo>
                  <a:pt x="10498" y="4486"/>
                </a:lnTo>
                <a:lnTo>
                  <a:pt x="10502" y="4480"/>
                </a:lnTo>
                <a:lnTo>
                  <a:pt x="10506" y="4470"/>
                </a:lnTo>
                <a:lnTo>
                  <a:pt x="10510" y="4452"/>
                </a:lnTo>
                <a:lnTo>
                  <a:pt x="10510" y="4436"/>
                </a:lnTo>
                <a:lnTo>
                  <a:pt x="10512" y="4426"/>
                </a:lnTo>
                <a:lnTo>
                  <a:pt x="10512" y="4424"/>
                </a:lnTo>
                <a:lnTo>
                  <a:pt x="10514" y="4422"/>
                </a:lnTo>
                <a:lnTo>
                  <a:pt x="10518" y="4420"/>
                </a:lnTo>
                <a:lnTo>
                  <a:pt x="10518" y="4418"/>
                </a:lnTo>
                <a:lnTo>
                  <a:pt x="10518" y="4412"/>
                </a:lnTo>
                <a:lnTo>
                  <a:pt x="10516" y="4406"/>
                </a:lnTo>
                <a:lnTo>
                  <a:pt x="10512" y="4398"/>
                </a:lnTo>
                <a:lnTo>
                  <a:pt x="10510" y="4394"/>
                </a:lnTo>
                <a:lnTo>
                  <a:pt x="10510" y="4388"/>
                </a:lnTo>
                <a:lnTo>
                  <a:pt x="10512" y="4374"/>
                </a:lnTo>
                <a:lnTo>
                  <a:pt x="10512" y="4352"/>
                </a:lnTo>
                <a:lnTo>
                  <a:pt x="10510" y="4338"/>
                </a:lnTo>
                <a:lnTo>
                  <a:pt x="10506" y="4322"/>
                </a:lnTo>
                <a:lnTo>
                  <a:pt x="10494" y="4294"/>
                </a:lnTo>
                <a:lnTo>
                  <a:pt x="10486" y="4278"/>
                </a:lnTo>
                <a:lnTo>
                  <a:pt x="10478" y="4268"/>
                </a:lnTo>
                <a:lnTo>
                  <a:pt x="10474" y="4256"/>
                </a:lnTo>
                <a:lnTo>
                  <a:pt x="10468" y="4246"/>
                </a:lnTo>
                <a:lnTo>
                  <a:pt x="10462" y="4240"/>
                </a:lnTo>
                <a:lnTo>
                  <a:pt x="10452" y="4234"/>
                </a:lnTo>
                <a:lnTo>
                  <a:pt x="10438" y="4220"/>
                </a:lnTo>
                <a:lnTo>
                  <a:pt x="10422" y="4202"/>
                </a:lnTo>
                <a:lnTo>
                  <a:pt x="10410" y="4186"/>
                </a:lnTo>
                <a:lnTo>
                  <a:pt x="10402" y="4172"/>
                </a:lnTo>
                <a:lnTo>
                  <a:pt x="10398" y="4166"/>
                </a:lnTo>
                <a:lnTo>
                  <a:pt x="10398" y="4158"/>
                </a:lnTo>
                <a:lnTo>
                  <a:pt x="10396" y="4154"/>
                </a:lnTo>
                <a:lnTo>
                  <a:pt x="10394" y="4150"/>
                </a:lnTo>
                <a:lnTo>
                  <a:pt x="10388" y="4146"/>
                </a:lnTo>
                <a:lnTo>
                  <a:pt x="10380" y="4138"/>
                </a:lnTo>
                <a:lnTo>
                  <a:pt x="10376" y="4132"/>
                </a:lnTo>
                <a:lnTo>
                  <a:pt x="10370" y="4124"/>
                </a:lnTo>
                <a:lnTo>
                  <a:pt x="10368" y="4114"/>
                </a:lnTo>
                <a:lnTo>
                  <a:pt x="10366" y="4104"/>
                </a:lnTo>
                <a:lnTo>
                  <a:pt x="10368" y="4094"/>
                </a:lnTo>
                <a:lnTo>
                  <a:pt x="10370" y="4082"/>
                </a:lnTo>
                <a:lnTo>
                  <a:pt x="10374" y="4072"/>
                </a:lnTo>
                <a:lnTo>
                  <a:pt x="10380" y="4064"/>
                </a:lnTo>
                <a:lnTo>
                  <a:pt x="10386" y="4054"/>
                </a:lnTo>
                <a:lnTo>
                  <a:pt x="10394" y="4048"/>
                </a:lnTo>
                <a:lnTo>
                  <a:pt x="10400" y="4042"/>
                </a:lnTo>
                <a:lnTo>
                  <a:pt x="10404" y="4036"/>
                </a:lnTo>
                <a:lnTo>
                  <a:pt x="10408" y="4024"/>
                </a:lnTo>
                <a:lnTo>
                  <a:pt x="10410" y="4016"/>
                </a:lnTo>
                <a:lnTo>
                  <a:pt x="10412" y="4012"/>
                </a:lnTo>
                <a:lnTo>
                  <a:pt x="10414" y="4008"/>
                </a:lnTo>
                <a:lnTo>
                  <a:pt x="10420" y="4006"/>
                </a:lnTo>
                <a:lnTo>
                  <a:pt x="10424" y="4006"/>
                </a:lnTo>
                <a:lnTo>
                  <a:pt x="10426" y="4008"/>
                </a:lnTo>
                <a:lnTo>
                  <a:pt x="10430" y="4006"/>
                </a:lnTo>
                <a:lnTo>
                  <a:pt x="10432" y="4002"/>
                </a:lnTo>
                <a:lnTo>
                  <a:pt x="10434" y="3998"/>
                </a:lnTo>
                <a:lnTo>
                  <a:pt x="10436" y="3994"/>
                </a:lnTo>
                <a:lnTo>
                  <a:pt x="10442" y="3988"/>
                </a:lnTo>
                <a:lnTo>
                  <a:pt x="10450" y="3984"/>
                </a:lnTo>
                <a:lnTo>
                  <a:pt x="10456" y="3982"/>
                </a:lnTo>
                <a:lnTo>
                  <a:pt x="10460" y="3980"/>
                </a:lnTo>
                <a:lnTo>
                  <a:pt x="10462" y="3978"/>
                </a:lnTo>
                <a:lnTo>
                  <a:pt x="10464" y="3980"/>
                </a:lnTo>
                <a:lnTo>
                  <a:pt x="10468" y="3980"/>
                </a:lnTo>
                <a:lnTo>
                  <a:pt x="10470" y="3980"/>
                </a:lnTo>
                <a:lnTo>
                  <a:pt x="10472" y="3976"/>
                </a:lnTo>
                <a:lnTo>
                  <a:pt x="10474" y="3974"/>
                </a:lnTo>
                <a:lnTo>
                  <a:pt x="10476" y="3974"/>
                </a:lnTo>
                <a:lnTo>
                  <a:pt x="10478" y="3976"/>
                </a:lnTo>
                <a:lnTo>
                  <a:pt x="10480" y="3976"/>
                </a:lnTo>
                <a:lnTo>
                  <a:pt x="10482" y="3974"/>
                </a:lnTo>
                <a:lnTo>
                  <a:pt x="10482" y="3970"/>
                </a:lnTo>
                <a:lnTo>
                  <a:pt x="10480" y="3966"/>
                </a:lnTo>
                <a:lnTo>
                  <a:pt x="10480" y="3962"/>
                </a:lnTo>
                <a:lnTo>
                  <a:pt x="10480" y="3960"/>
                </a:lnTo>
                <a:lnTo>
                  <a:pt x="10482" y="3960"/>
                </a:lnTo>
                <a:lnTo>
                  <a:pt x="10484" y="3966"/>
                </a:lnTo>
                <a:lnTo>
                  <a:pt x="10490" y="3972"/>
                </a:lnTo>
                <a:lnTo>
                  <a:pt x="10494" y="3974"/>
                </a:lnTo>
                <a:lnTo>
                  <a:pt x="10498" y="3974"/>
                </a:lnTo>
                <a:lnTo>
                  <a:pt x="10502" y="3976"/>
                </a:lnTo>
                <a:lnTo>
                  <a:pt x="10504" y="3976"/>
                </a:lnTo>
                <a:lnTo>
                  <a:pt x="10504" y="3980"/>
                </a:lnTo>
                <a:lnTo>
                  <a:pt x="10502" y="3984"/>
                </a:lnTo>
                <a:lnTo>
                  <a:pt x="10504" y="3984"/>
                </a:lnTo>
                <a:lnTo>
                  <a:pt x="10508" y="3984"/>
                </a:lnTo>
                <a:lnTo>
                  <a:pt x="10518" y="3984"/>
                </a:lnTo>
                <a:lnTo>
                  <a:pt x="10522" y="3982"/>
                </a:lnTo>
                <a:lnTo>
                  <a:pt x="10522" y="3978"/>
                </a:lnTo>
                <a:lnTo>
                  <a:pt x="10522" y="3970"/>
                </a:lnTo>
                <a:lnTo>
                  <a:pt x="10522" y="3972"/>
                </a:lnTo>
                <a:lnTo>
                  <a:pt x="10526" y="3976"/>
                </a:lnTo>
                <a:lnTo>
                  <a:pt x="10528" y="3982"/>
                </a:lnTo>
                <a:lnTo>
                  <a:pt x="10530" y="3982"/>
                </a:lnTo>
                <a:lnTo>
                  <a:pt x="10534" y="3982"/>
                </a:lnTo>
                <a:lnTo>
                  <a:pt x="10536" y="3982"/>
                </a:lnTo>
                <a:lnTo>
                  <a:pt x="10538" y="3986"/>
                </a:lnTo>
                <a:lnTo>
                  <a:pt x="10534" y="3988"/>
                </a:lnTo>
                <a:lnTo>
                  <a:pt x="10530" y="3994"/>
                </a:lnTo>
                <a:lnTo>
                  <a:pt x="10528" y="4002"/>
                </a:lnTo>
                <a:lnTo>
                  <a:pt x="10528" y="4010"/>
                </a:lnTo>
                <a:lnTo>
                  <a:pt x="10528" y="4014"/>
                </a:lnTo>
                <a:lnTo>
                  <a:pt x="10530" y="4016"/>
                </a:lnTo>
                <a:lnTo>
                  <a:pt x="10530" y="4020"/>
                </a:lnTo>
                <a:lnTo>
                  <a:pt x="10530" y="4024"/>
                </a:lnTo>
                <a:lnTo>
                  <a:pt x="10532" y="4028"/>
                </a:lnTo>
                <a:lnTo>
                  <a:pt x="10534" y="4030"/>
                </a:lnTo>
                <a:lnTo>
                  <a:pt x="10536" y="4034"/>
                </a:lnTo>
                <a:lnTo>
                  <a:pt x="10536" y="4038"/>
                </a:lnTo>
                <a:lnTo>
                  <a:pt x="10536" y="4042"/>
                </a:lnTo>
                <a:lnTo>
                  <a:pt x="10540" y="4044"/>
                </a:lnTo>
                <a:lnTo>
                  <a:pt x="10552" y="4042"/>
                </a:lnTo>
                <a:lnTo>
                  <a:pt x="10560" y="4038"/>
                </a:lnTo>
                <a:lnTo>
                  <a:pt x="10562" y="4036"/>
                </a:lnTo>
                <a:lnTo>
                  <a:pt x="10562" y="4032"/>
                </a:lnTo>
                <a:lnTo>
                  <a:pt x="10560" y="4026"/>
                </a:lnTo>
                <a:lnTo>
                  <a:pt x="10556" y="4018"/>
                </a:lnTo>
                <a:lnTo>
                  <a:pt x="10554" y="4012"/>
                </a:lnTo>
                <a:lnTo>
                  <a:pt x="10550" y="4012"/>
                </a:lnTo>
                <a:lnTo>
                  <a:pt x="10548" y="4012"/>
                </a:lnTo>
                <a:lnTo>
                  <a:pt x="10546" y="4008"/>
                </a:lnTo>
                <a:lnTo>
                  <a:pt x="10548" y="4004"/>
                </a:lnTo>
                <a:lnTo>
                  <a:pt x="10554" y="4000"/>
                </a:lnTo>
                <a:lnTo>
                  <a:pt x="10572" y="3988"/>
                </a:lnTo>
                <a:lnTo>
                  <a:pt x="10580" y="3982"/>
                </a:lnTo>
                <a:lnTo>
                  <a:pt x="10586" y="3982"/>
                </a:lnTo>
                <a:lnTo>
                  <a:pt x="10592" y="3982"/>
                </a:lnTo>
                <a:lnTo>
                  <a:pt x="10604" y="3980"/>
                </a:lnTo>
                <a:lnTo>
                  <a:pt x="10610" y="3976"/>
                </a:lnTo>
                <a:lnTo>
                  <a:pt x="10614" y="3974"/>
                </a:lnTo>
                <a:lnTo>
                  <a:pt x="10618" y="3968"/>
                </a:lnTo>
                <a:lnTo>
                  <a:pt x="10620" y="3964"/>
                </a:lnTo>
                <a:lnTo>
                  <a:pt x="10624" y="3964"/>
                </a:lnTo>
                <a:lnTo>
                  <a:pt x="10630" y="3968"/>
                </a:lnTo>
                <a:lnTo>
                  <a:pt x="10630" y="3972"/>
                </a:lnTo>
                <a:lnTo>
                  <a:pt x="10632" y="3972"/>
                </a:lnTo>
                <a:lnTo>
                  <a:pt x="10634" y="3966"/>
                </a:lnTo>
                <a:lnTo>
                  <a:pt x="10638" y="3964"/>
                </a:lnTo>
                <a:lnTo>
                  <a:pt x="10640" y="3966"/>
                </a:lnTo>
                <a:lnTo>
                  <a:pt x="10642" y="3966"/>
                </a:lnTo>
                <a:lnTo>
                  <a:pt x="10646" y="3962"/>
                </a:lnTo>
                <a:lnTo>
                  <a:pt x="10650" y="3960"/>
                </a:lnTo>
                <a:lnTo>
                  <a:pt x="10652" y="3958"/>
                </a:lnTo>
                <a:lnTo>
                  <a:pt x="10658" y="3960"/>
                </a:lnTo>
                <a:lnTo>
                  <a:pt x="10660" y="3962"/>
                </a:lnTo>
                <a:lnTo>
                  <a:pt x="10662" y="3960"/>
                </a:lnTo>
                <a:lnTo>
                  <a:pt x="10662" y="3956"/>
                </a:lnTo>
                <a:lnTo>
                  <a:pt x="10664" y="3948"/>
                </a:lnTo>
                <a:lnTo>
                  <a:pt x="10666" y="3950"/>
                </a:lnTo>
                <a:lnTo>
                  <a:pt x="10670" y="3954"/>
                </a:lnTo>
                <a:lnTo>
                  <a:pt x="10670" y="3952"/>
                </a:lnTo>
                <a:lnTo>
                  <a:pt x="10672" y="3950"/>
                </a:lnTo>
                <a:lnTo>
                  <a:pt x="10676" y="3948"/>
                </a:lnTo>
                <a:lnTo>
                  <a:pt x="10678" y="3948"/>
                </a:lnTo>
                <a:lnTo>
                  <a:pt x="10682" y="3948"/>
                </a:lnTo>
                <a:lnTo>
                  <a:pt x="10684" y="3944"/>
                </a:lnTo>
                <a:lnTo>
                  <a:pt x="10686" y="3940"/>
                </a:lnTo>
                <a:lnTo>
                  <a:pt x="10686" y="3934"/>
                </a:lnTo>
                <a:lnTo>
                  <a:pt x="10682" y="3924"/>
                </a:lnTo>
                <a:lnTo>
                  <a:pt x="10680" y="3914"/>
                </a:lnTo>
                <a:lnTo>
                  <a:pt x="10680" y="3910"/>
                </a:lnTo>
                <a:lnTo>
                  <a:pt x="10680" y="3908"/>
                </a:lnTo>
                <a:lnTo>
                  <a:pt x="10682" y="3906"/>
                </a:lnTo>
                <a:lnTo>
                  <a:pt x="10686" y="3908"/>
                </a:lnTo>
                <a:lnTo>
                  <a:pt x="10692" y="3918"/>
                </a:lnTo>
                <a:lnTo>
                  <a:pt x="10696" y="3924"/>
                </a:lnTo>
                <a:lnTo>
                  <a:pt x="10700" y="3930"/>
                </a:lnTo>
                <a:lnTo>
                  <a:pt x="10700" y="3934"/>
                </a:lnTo>
                <a:lnTo>
                  <a:pt x="10698" y="3936"/>
                </a:lnTo>
                <a:lnTo>
                  <a:pt x="10702" y="3938"/>
                </a:lnTo>
                <a:lnTo>
                  <a:pt x="10706" y="3938"/>
                </a:lnTo>
                <a:lnTo>
                  <a:pt x="10708" y="3940"/>
                </a:lnTo>
                <a:lnTo>
                  <a:pt x="10712" y="3940"/>
                </a:lnTo>
                <a:lnTo>
                  <a:pt x="10716" y="3938"/>
                </a:lnTo>
                <a:lnTo>
                  <a:pt x="10716" y="3936"/>
                </a:lnTo>
                <a:lnTo>
                  <a:pt x="10716" y="3932"/>
                </a:lnTo>
                <a:lnTo>
                  <a:pt x="10714" y="3930"/>
                </a:lnTo>
                <a:lnTo>
                  <a:pt x="10714" y="3926"/>
                </a:lnTo>
                <a:lnTo>
                  <a:pt x="10716" y="3924"/>
                </a:lnTo>
                <a:lnTo>
                  <a:pt x="10718" y="3928"/>
                </a:lnTo>
                <a:lnTo>
                  <a:pt x="10722" y="3930"/>
                </a:lnTo>
                <a:lnTo>
                  <a:pt x="10724" y="3930"/>
                </a:lnTo>
                <a:lnTo>
                  <a:pt x="10726" y="3930"/>
                </a:lnTo>
                <a:lnTo>
                  <a:pt x="10728" y="3926"/>
                </a:lnTo>
                <a:lnTo>
                  <a:pt x="10726" y="3924"/>
                </a:lnTo>
                <a:lnTo>
                  <a:pt x="10726" y="3920"/>
                </a:lnTo>
                <a:lnTo>
                  <a:pt x="10726" y="3918"/>
                </a:lnTo>
                <a:lnTo>
                  <a:pt x="10728" y="3916"/>
                </a:lnTo>
                <a:lnTo>
                  <a:pt x="10730" y="3916"/>
                </a:lnTo>
                <a:lnTo>
                  <a:pt x="10732" y="3918"/>
                </a:lnTo>
                <a:lnTo>
                  <a:pt x="10734" y="3924"/>
                </a:lnTo>
                <a:lnTo>
                  <a:pt x="10736" y="3926"/>
                </a:lnTo>
                <a:lnTo>
                  <a:pt x="10736" y="3928"/>
                </a:lnTo>
                <a:lnTo>
                  <a:pt x="10738" y="3926"/>
                </a:lnTo>
                <a:lnTo>
                  <a:pt x="10742" y="3922"/>
                </a:lnTo>
                <a:lnTo>
                  <a:pt x="10748" y="3916"/>
                </a:lnTo>
                <a:lnTo>
                  <a:pt x="10752" y="3916"/>
                </a:lnTo>
                <a:lnTo>
                  <a:pt x="10762" y="3922"/>
                </a:lnTo>
                <a:lnTo>
                  <a:pt x="10764" y="3922"/>
                </a:lnTo>
                <a:lnTo>
                  <a:pt x="10766" y="3922"/>
                </a:lnTo>
                <a:lnTo>
                  <a:pt x="10766" y="3918"/>
                </a:lnTo>
                <a:lnTo>
                  <a:pt x="10766" y="3914"/>
                </a:lnTo>
                <a:lnTo>
                  <a:pt x="10766" y="3912"/>
                </a:lnTo>
                <a:lnTo>
                  <a:pt x="10768" y="3912"/>
                </a:lnTo>
                <a:lnTo>
                  <a:pt x="10770" y="3912"/>
                </a:lnTo>
                <a:lnTo>
                  <a:pt x="10772" y="3916"/>
                </a:lnTo>
                <a:lnTo>
                  <a:pt x="10776" y="3918"/>
                </a:lnTo>
                <a:lnTo>
                  <a:pt x="10782" y="3916"/>
                </a:lnTo>
                <a:lnTo>
                  <a:pt x="10792" y="3910"/>
                </a:lnTo>
                <a:lnTo>
                  <a:pt x="10798" y="3908"/>
                </a:lnTo>
                <a:lnTo>
                  <a:pt x="10804" y="3906"/>
                </a:lnTo>
                <a:lnTo>
                  <a:pt x="10806" y="3900"/>
                </a:lnTo>
                <a:lnTo>
                  <a:pt x="10806" y="3898"/>
                </a:lnTo>
                <a:lnTo>
                  <a:pt x="10808" y="3896"/>
                </a:lnTo>
                <a:lnTo>
                  <a:pt x="10812" y="3894"/>
                </a:lnTo>
                <a:lnTo>
                  <a:pt x="10814" y="3892"/>
                </a:lnTo>
                <a:lnTo>
                  <a:pt x="10812" y="3890"/>
                </a:lnTo>
                <a:lnTo>
                  <a:pt x="10810" y="3888"/>
                </a:lnTo>
                <a:lnTo>
                  <a:pt x="10812" y="3886"/>
                </a:lnTo>
                <a:lnTo>
                  <a:pt x="10814" y="3884"/>
                </a:lnTo>
                <a:lnTo>
                  <a:pt x="10818" y="3878"/>
                </a:lnTo>
                <a:lnTo>
                  <a:pt x="10822" y="3874"/>
                </a:lnTo>
                <a:lnTo>
                  <a:pt x="10824" y="3874"/>
                </a:lnTo>
                <a:lnTo>
                  <a:pt x="10830" y="3874"/>
                </a:lnTo>
                <a:lnTo>
                  <a:pt x="10832" y="3872"/>
                </a:lnTo>
                <a:lnTo>
                  <a:pt x="10836" y="3868"/>
                </a:lnTo>
                <a:lnTo>
                  <a:pt x="10842" y="3862"/>
                </a:lnTo>
                <a:lnTo>
                  <a:pt x="10844" y="3862"/>
                </a:lnTo>
                <a:lnTo>
                  <a:pt x="10846" y="3862"/>
                </a:lnTo>
                <a:lnTo>
                  <a:pt x="10846" y="3866"/>
                </a:lnTo>
                <a:lnTo>
                  <a:pt x="10850" y="3862"/>
                </a:lnTo>
                <a:lnTo>
                  <a:pt x="10862" y="3846"/>
                </a:lnTo>
                <a:lnTo>
                  <a:pt x="10868" y="3840"/>
                </a:lnTo>
                <a:lnTo>
                  <a:pt x="10868" y="3838"/>
                </a:lnTo>
                <a:lnTo>
                  <a:pt x="10868" y="3836"/>
                </a:lnTo>
                <a:lnTo>
                  <a:pt x="10864" y="3832"/>
                </a:lnTo>
                <a:lnTo>
                  <a:pt x="10866" y="3826"/>
                </a:lnTo>
                <a:lnTo>
                  <a:pt x="10868" y="3822"/>
                </a:lnTo>
                <a:lnTo>
                  <a:pt x="10870" y="3822"/>
                </a:lnTo>
                <a:lnTo>
                  <a:pt x="10872" y="3824"/>
                </a:lnTo>
                <a:lnTo>
                  <a:pt x="10874" y="3828"/>
                </a:lnTo>
                <a:lnTo>
                  <a:pt x="10876" y="3826"/>
                </a:lnTo>
                <a:lnTo>
                  <a:pt x="10878" y="3824"/>
                </a:lnTo>
                <a:lnTo>
                  <a:pt x="10884" y="3826"/>
                </a:lnTo>
                <a:lnTo>
                  <a:pt x="10886" y="3828"/>
                </a:lnTo>
                <a:lnTo>
                  <a:pt x="10888" y="3828"/>
                </a:lnTo>
                <a:lnTo>
                  <a:pt x="10890" y="3824"/>
                </a:lnTo>
                <a:lnTo>
                  <a:pt x="10892" y="3816"/>
                </a:lnTo>
                <a:lnTo>
                  <a:pt x="10896" y="3812"/>
                </a:lnTo>
                <a:lnTo>
                  <a:pt x="10900" y="3810"/>
                </a:lnTo>
                <a:lnTo>
                  <a:pt x="10906" y="3808"/>
                </a:lnTo>
                <a:lnTo>
                  <a:pt x="10904" y="3804"/>
                </a:lnTo>
                <a:lnTo>
                  <a:pt x="10900" y="3800"/>
                </a:lnTo>
                <a:lnTo>
                  <a:pt x="10900" y="3798"/>
                </a:lnTo>
                <a:lnTo>
                  <a:pt x="10900" y="3794"/>
                </a:lnTo>
                <a:lnTo>
                  <a:pt x="10902" y="3790"/>
                </a:lnTo>
                <a:lnTo>
                  <a:pt x="10904" y="3794"/>
                </a:lnTo>
                <a:lnTo>
                  <a:pt x="10906" y="3796"/>
                </a:lnTo>
                <a:lnTo>
                  <a:pt x="10910" y="3796"/>
                </a:lnTo>
                <a:lnTo>
                  <a:pt x="10914" y="3794"/>
                </a:lnTo>
                <a:lnTo>
                  <a:pt x="10918" y="3788"/>
                </a:lnTo>
                <a:lnTo>
                  <a:pt x="10916" y="3788"/>
                </a:lnTo>
                <a:lnTo>
                  <a:pt x="10912" y="3786"/>
                </a:lnTo>
                <a:lnTo>
                  <a:pt x="10908" y="3784"/>
                </a:lnTo>
                <a:lnTo>
                  <a:pt x="10908" y="3780"/>
                </a:lnTo>
                <a:lnTo>
                  <a:pt x="10910" y="3776"/>
                </a:lnTo>
                <a:lnTo>
                  <a:pt x="10912" y="3776"/>
                </a:lnTo>
                <a:lnTo>
                  <a:pt x="10916" y="3776"/>
                </a:lnTo>
                <a:lnTo>
                  <a:pt x="10918" y="3776"/>
                </a:lnTo>
                <a:lnTo>
                  <a:pt x="10920" y="3780"/>
                </a:lnTo>
                <a:lnTo>
                  <a:pt x="10926" y="3786"/>
                </a:lnTo>
                <a:lnTo>
                  <a:pt x="10928" y="3786"/>
                </a:lnTo>
                <a:lnTo>
                  <a:pt x="10930" y="3782"/>
                </a:lnTo>
                <a:lnTo>
                  <a:pt x="10926" y="3776"/>
                </a:lnTo>
                <a:lnTo>
                  <a:pt x="10926" y="3772"/>
                </a:lnTo>
                <a:lnTo>
                  <a:pt x="10926" y="3766"/>
                </a:lnTo>
                <a:lnTo>
                  <a:pt x="10930" y="3758"/>
                </a:lnTo>
                <a:lnTo>
                  <a:pt x="10932" y="3752"/>
                </a:lnTo>
                <a:lnTo>
                  <a:pt x="10932" y="3750"/>
                </a:lnTo>
                <a:lnTo>
                  <a:pt x="10928" y="3750"/>
                </a:lnTo>
                <a:lnTo>
                  <a:pt x="10926" y="3750"/>
                </a:lnTo>
                <a:lnTo>
                  <a:pt x="10924" y="3750"/>
                </a:lnTo>
                <a:lnTo>
                  <a:pt x="10926" y="3746"/>
                </a:lnTo>
                <a:lnTo>
                  <a:pt x="10930" y="3740"/>
                </a:lnTo>
                <a:lnTo>
                  <a:pt x="10936" y="3736"/>
                </a:lnTo>
                <a:lnTo>
                  <a:pt x="10942" y="3732"/>
                </a:lnTo>
                <a:lnTo>
                  <a:pt x="10938" y="3730"/>
                </a:lnTo>
                <a:lnTo>
                  <a:pt x="10934" y="3726"/>
                </a:lnTo>
                <a:lnTo>
                  <a:pt x="10932" y="3720"/>
                </a:lnTo>
                <a:lnTo>
                  <a:pt x="10928" y="3718"/>
                </a:lnTo>
                <a:lnTo>
                  <a:pt x="10928" y="3716"/>
                </a:lnTo>
                <a:lnTo>
                  <a:pt x="10930" y="3714"/>
                </a:lnTo>
                <a:lnTo>
                  <a:pt x="10934" y="3714"/>
                </a:lnTo>
                <a:lnTo>
                  <a:pt x="10936" y="3714"/>
                </a:lnTo>
                <a:lnTo>
                  <a:pt x="10938" y="3718"/>
                </a:lnTo>
                <a:lnTo>
                  <a:pt x="10940" y="3722"/>
                </a:lnTo>
                <a:lnTo>
                  <a:pt x="10942" y="3722"/>
                </a:lnTo>
                <a:lnTo>
                  <a:pt x="10946" y="3722"/>
                </a:lnTo>
                <a:lnTo>
                  <a:pt x="10948" y="3720"/>
                </a:lnTo>
                <a:lnTo>
                  <a:pt x="10950" y="3716"/>
                </a:lnTo>
                <a:lnTo>
                  <a:pt x="10950" y="3712"/>
                </a:lnTo>
                <a:lnTo>
                  <a:pt x="10948" y="3708"/>
                </a:lnTo>
                <a:lnTo>
                  <a:pt x="10948" y="3706"/>
                </a:lnTo>
                <a:lnTo>
                  <a:pt x="10950" y="3706"/>
                </a:lnTo>
                <a:lnTo>
                  <a:pt x="10956" y="3700"/>
                </a:lnTo>
                <a:lnTo>
                  <a:pt x="10964" y="3692"/>
                </a:lnTo>
                <a:lnTo>
                  <a:pt x="10968" y="3682"/>
                </a:lnTo>
                <a:lnTo>
                  <a:pt x="10970" y="3676"/>
                </a:lnTo>
                <a:lnTo>
                  <a:pt x="10968" y="3674"/>
                </a:lnTo>
                <a:lnTo>
                  <a:pt x="10968" y="3670"/>
                </a:lnTo>
                <a:lnTo>
                  <a:pt x="10968" y="3668"/>
                </a:lnTo>
                <a:lnTo>
                  <a:pt x="10972" y="3662"/>
                </a:lnTo>
                <a:lnTo>
                  <a:pt x="10980" y="3654"/>
                </a:lnTo>
                <a:lnTo>
                  <a:pt x="10986" y="3640"/>
                </a:lnTo>
                <a:lnTo>
                  <a:pt x="10988" y="3634"/>
                </a:lnTo>
                <a:lnTo>
                  <a:pt x="10990" y="3632"/>
                </a:lnTo>
                <a:lnTo>
                  <a:pt x="10992" y="3632"/>
                </a:lnTo>
                <a:lnTo>
                  <a:pt x="10994" y="3634"/>
                </a:lnTo>
                <a:lnTo>
                  <a:pt x="10996" y="3640"/>
                </a:lnTo>
                <a:lnTo>
                  <a:pt x="10998" y="3640"/>
                </a:lnTo>
                <a:lnTo>
                  <a:pt x="11000" y="3638"/>
                </a:lnTo>
                <a:lnTo>
                  <a:pt x="11004" y="3634"/>
                </a:lnTo>
                <a:lnTo>
                  <a:pt x="11008" y="3634"/>
                </a:lnTo>
                <a:lnTo>
                  <a:pt x="11010" y="3632"/>
                </a:lnTo>
                <a:lnTo>
                  <a:pt x="11006" y="3624"/>
                </a:lnTo>
                <a:lnTo>
                  <a:pt x="11004" y="3618"/>
                </a:lnTo>
                <a:lnTo>
                  <a:pt x="11004" y="3616"/>
                </a:lnTo>
                <a:lnTo>
                  <a:pt x="11006" y="3614"/>
                </a:lnTo>
                <a:lnTo>
                  <a:pt x="11008" y="3612"/>
                </a:lnTo>
                <a:lnTo>
                  <a:pt x="11010" y="3610"/>
                </a:lnTo>
                <a:lnTo>
                  <a:pt x="11012" y="3610"/>
                </a:lnTo>
                <a:lnTo>
                  <a:pt x="11010" y="3606"/>
                </a:lnTo>
                <a:lnTo>
                  <a:pt x="11010" y="3602"/>
                </a:lnTo>
                <a:lnTo>
                  <a:pt x="11012" y="3600"/>
                </a:lnTo>
                <a:lnTo>
                  <a:pt x="11012" y="3596"/>
                </a:lnTo>
                <a:lnTo>
                  <a:pt x="11008" y="3592"/>
                </a:lnTo>
                <a:lnTo>
                  <a:pt x="11006" y="3590"/>
                </a:lnTo>
                <a:lnTo>
                  <a:pt x="11008" y="3590"/>
                </a:lnTo>
                <a:lnTo>
                  <a:pt x="11012" y="3590"/>
                </a:lnTo>
                <a:lnTo>
                  <a:pt x="11016" y="3590"/>
                </a:lnTo>
                <a:lnTo>
                  <a:pt x="11020" y="3588"/>
                </a:lnTo>
                <a:lnTo>
                  <a:pt x="11022" y="3582"/>
                </a:lnTo>
                <a:lnTo>
                  <a:pt x="11024" y="3574"/>
                </a:lnTo>
                <a:lnTo>
                  <a:pt x="11022" y="3568"/>
                </a:lnTo>
                <a:lnTo>
                  <a:pt x="11020" y="3566"/>
                </a:lnTo>
                <a:lnTo>
                  <a:pt x="11016" y="3562"/>
                </a:lnTo>
                <a:lnTo>
                  <a:pt x="11016" y="3560"/>
                </a:lnTo>
                <a:lnTo>
                  <a:pt x="11026" y="3554"/>
                </a:lnTo>
                <a:lnTo>
                  <a:pt x="11028" y="3550"/>
                </a:lnTo>
                <a:lnTo>
                  <a:pt x="11024" y="3550"/>
                </a:lnTo>
                <a:lnTo>
                  <a:pt x="11016" y="3546"/>
                </a:lnTo>
                <a:lnTo>
                  <a:pt x="11010" y="3544"/>
                </a:lnTo>
                <a:lnTo>
                  <a:pt x="11006" y="3538"/>
                </a:lnTo>
                <a:lnTo>
                  <a:pt x="11002" y="3532"/>
                </a:lnTo>
                <a:lnTo>
                  <a:pt x="10996" y="3528"/>
                </a:lnTo>
                <a:lnTo>
                  <a:pt x="10990" y="3530"/>
                </a:lnTo>
                <a:lnTo>
                  <a:pt x="10984" y="3532"/>
                </a:lnTo>
                <a:lnTo>
                  <a:pt x="10976" y="3538"/>
                </a:lnTo>
                <a:lnTo>
                  <a:pt x="10970" y="3538"/>
                </a:lnTo>
                <a:lnTo>
                  <a:pt x="10966" y="3534"/>
                </a:lnTo>
                <a:lnTo>
                  <a:pt x="10966" y="3532"/>
                </a:lnTo>
                <a:lnTo>
                  <a:pt x="10964" y="3530"/>
                </a:lnTo>
                <a:lnTo>
                  <a:pt x="10960" y="3530"/>
                </a:lnTo>
                <a:lnTo>
                  <a:pt x="10958" y="3530"/>
                </a:lnTo>
                <a:lnTo>
                  <a:pt x="10958" y="3528"/>
                </a:lnTo>
                <a:lnTo>
                  <a:pt x="10960" y="3524"/>
                </a:lnTo>
                <a:lnTo>
                  <a:pt x="10964" y="3524"/>
                </a:lnTo>
                <a:lnTo>
                  <a:pt x="10970" y="3524"/>
                </a:lnTo>
                <a:lnTo>
                  <a:pt x="10976" y="3526"/>
                </a:lnTo>
                <a:lnTo>
                  <a:pt x="10978" y="3524"/>
                </a:lnTo>
                <a:lnTo>
                  <a:pt x="10980" y="3522"/>
                </a:lnTo>
                <a:lnTo>
                  <a:pt x="10986" y="3516"/>
                </a:lnTo>
                <a:lnTo>
                  <a:pt x="10994" y="3508"/>
                </a:lnTo>
                <a:lnTo>
                  <a:pt x="11004" y="3504"/>
                </a:lnTo>
                <a:lnTo>
                  <a:pt x="11012" y="3502"/>
                </a:lnTo>
                <a:lnTo>
                  <a:pt x="11018" y="3500"/>
                </a:lnTo>
                <a:lnTo>
                  <a:pt x="11020" y="3498"/>
                </a:lnTo>
                <a:lnTo>
                  <a:pt x="11020" y="3494"/>
                </a:lnTo>
                <a:lnTo>
                  <a:pt x="11018" y="3488"/>
                </a:lnTo>
                <a:lnTo>
                  <a:pt x="11010" y="3478"/>
                </a:lnTo>
                <a:lnTo>
                  <a:pt x="10998" y="3466"/>
                </a:lnTo>
                <a:lnTo>
                  <a:pt x="10988" y="3458"/>
                </a:lnTo>
                <a:lnTo>
                  <a:pt x="10980" y="3454"/>
                </a:lnTo>
                <a:lnTo>
                  <a:pt x="10974" y="3450"/>
                </a:lnTo>
                <a:lnTo>
                  <a:pt x="10974" y="3448"/>
                </a:lnTo>
                <a:lnTo>
                  <a:pt x="10976" y="3446"/>
                </a:lnTo>
                <a:lnTo>
                  <a:pt x="10974" y="3444"/>
                </a:lnTo>
                <a:lnTo>
                  <a:pt x="10970" y="3442"/>
                </a:lnTo>
                <a:lnTo>
                  <a:pt x="10966" y="3440"/>
                </a:lnTo>
                <a:lnTo>
                  <a:pt x="10962" y="3442"/>
                </a:lnTo>
                <a:lnTo>
                  <a:pt x="10956" y="3444"/>
                </a:lnTo>
                <a:lnTo>
                  <a:pt x="10950" y="3446"/>
                </a:lnTo>
                <a:lnTo>
                  <a:pt x="10944" y="3444"/>
                </a:lnTo>
                <a:lnTo>
                  <a:pt x="10940" y="3440"/>
                </a:lnTo>
                <a:lnTo>
                  <a:pt x="10936" y="3436"/>
                </a:lnTo>
                <a:lnTo>
                  <a:pt x="10932" y="3432"/>
                </a:lnTo>
                <a:lnTo>
                  <a:pt x="10932" y="3428"/>
                </a:lnTo>
                <a:lnTo>
                  <a:pt x="10932" y="3424"/>
                </a:lnTo>
                <a:lnTo>
                  <a:pt x="10934" y="3424"/>
                </a:lnTo>
                <a:lnTo>
                  <a:pt x="10936" y="3424"/>
                </a:lnTo>
                <a:lnTo>
                  <a:pt x="10940" y="3430"/>
                </a:lnTo>
                <a:lnTo>
                  <a:pt x="10944" y="3438"/>
                </a:lnTo>
                <a:lnTo>
                  <a:pt x="10948" y="3442"/>
                </a:lnTo>
                <a:lnTo>
                  <a:pt x="10952" y="3442"/>
                </a:lnTo>
                <a:lnTo>
                  <a:pt x="10954" y="3442"/>
                </a:lnTo>
                <a:lnTo>
                  <a:pt x="10960" y="3438"/>
                </a:lnTo>
                <a:lnTo>
                  <a:pt x="10966" y="3436"/>
                </a:lnTo>
                <a:lnTo>
                  <a:pt x="10968" y="3434"/>
                </a:lnTo>
                <a:lnTo>
                  <a:pt x="10972" y="3436"/>
                </a:lnTo>
                <a:lnTo>
                  <a:pt x="10976" y="3438"/>
                </a:lnTo>
                <a:lnTo>
                  <a:pt x="10978" y="3442"/>
                </a:lnTo>
                <a:lnTo>
                  <a:pt x="10980" y="3444"/>
                </a:lnTo>
                <a:lnTo>
                  <a:pt x="10984" y="3448"/>
                </a:lnTo>
                <a:lnTo>
                  <a:pt x="10988" y="3448"/>
                </a:lnTo>
                <a:lnTo>
                  <a:pt x="10992" y="3448"/>
                </a:lnTo>
                <a:lnTo>
                  <a:pt x="10998" y="3450"/>
                </a:lnTo>
                <a:lnTo>
                  <a:pt x="11010" y="3454"/>
                </a:lnTo>
                <a:lnTo>
                  <a:pt x="11016" y="3458"/>
                </a:lnTo>
                <a:lnTo>
                  <a:pt x="11020" y="3458"/>
                </a:lnTo>
                <a:lnTo>
                  <a:pt x="11020" y="3456"/>
                </a:lnTo>
                <a:lnTo>
                  <a:pt x="11020" y="3452"/>
                </a:lnTo>
                <a:lnTo>
                  <a:pt x="11016" y="3444"/>
                </a:lnTo>
                <a:lnTo>
                  <a:pt x="11008" y="3436"/>
                </a:lnTo>
                <a:lnTo>
                  <a:pt x="11002" y="3430"/>
                </a:lnTo>
                <a:lnTo>
                  <a:pt x="11000" y="3424"/>
                </a:lnTo>
                <a:lnTo>
                  <a:pt x="10996" y="3420"/>
                </a:lnTo>
                <a:lnTo>
                  <a:pt x="10988" y="3412"/>
                </a:lnTo>
                <a:lnTo>
                  <a:pt x="10980" y="3406"/>
                </a:lnTo>
                <a:lnTo>
                  <a:pt x="10980" y="3400"/>
                </a:lnTo>
                <a:lnTo>
                  <a:pt x="10978" y="3390"/>
                </a:lnTo>
                <a:lnTo>
                  <a:pt x="10978" y="3384"/>
                </a:lnTo>
                <a:lnTo>
                  <a:pt x="10974" y="3376"/>
                </a:lnTo>
                <a:lnTo>
                  <a:pt x="10970" y="3366"/>
                </a:lnTo>
                <a:lnTo>
                  <a:pt x="10966" y="3356"/>
                </a:lnTo>
                <a:lnTo>
                  <a:pt x="10962" y="3338"/>
                </a:lnTo>
                <a:lnTo>
                  <a:pt x="10958" y="3328"/>
                </a:lnTo>
                <a:lnTo>
                  <a:pt x="10954" y="3320"/>
                </a:lnTo>
                <a:lnTo>
                  <a:pt x="10948" y="3314"/>
                </a:lnTo>
                <a:lnTo>
                  <a:pt x="10940" y="3310"/>
                </a:lnTo>
                <a:lnTo>
                  <a:pt x="10934" y="3308"/>
                </a:lnTo>
                <a:lnTo>
                  <a:pt x="10928" y="3304"/>
                </a:lnTo>
                <a:lnTo>
                  <a:pt x="10924" y="3298"/>
                </a:lnTo>
                <a:lnTo>
                  <a:pt x="10922" y="3294"/>
                </a:lnTo>
                <a:lnTo>
                  <a:pt x="10920" y="3294"/>
                </a:lnTo>
                <a:lnTo>
                  <a:pt x="10914" y="3294"/>
                </a:lnTo>
                <a:lnTo>
                  <a:pt x="10910" y="3294"/>
                </a:lnTo>
                <a:lnTo>
                  <a:pt x="10910" y="3290"/>
                </a:lnTo>
                <a:lnTo>
                  <a:pt x="10912" y="3284"/>
                </a:lnTo>
                <a:lnTo>
                  <a:pt x="10916" y="3276"/>
                </a:lnTo>
                <a:lnTo>
                  <a:pt x="10926" y="3258"/>
                </a:lnTo>
                <a:lnTo>
                  <a:pt x="10932" y="3252"/>
                </a:lnTo>
                <a:lnTo>
                  <a:pt x="10936" y="3248"/>
                </a:lnTo>
                <a:lnTo>
                  <a:pt x="10942" y="3244"/>
                </a:lnTo>
                <a:lnTo>
                  <a:pt x="10944" y="3242"/>
                </a:lnTo>
                <a:lnTo>
                  <a:pt x="10946" y="3238"/>
                </a:lnTo>
                <a:lnTo>
                  <a:pt x="10950" y="3232"/>
                </a:lnTo>
                <a:lnTo>
                  <a:pt x="10952" y="3230"/>
                </a:lnTo>
                <a:lnTo>
                  <a:pt x="10952" y="3228"/>
                </a:lnTo>
                <a:lnTo>
                  <a:pt x="10950" y="3224"/>
                </a:lnTo>
                <a:lnTo>
                  <a:pt x="10948" y="3220"/>
                </a:lnTo>
                <a:lnTo>
                  <a:pt x="10948" y="3218"/>
                </a:lnTo>
                <a:lnTo>
                  <a:pt x="10950" y="3216"/>
                </a:lnTo>
                <a:lnTo>
                  <a:pt x="10952" y="3216"/>
                </a:lnTo>
                <a:lnTo>
                  <a:pt x="10954" y="3216"/>
                </a:lnTo>
                <a:lnTo>
                  <a:pt x="10956" y="3220"/>
                </a:lnTo>
                <a:lnTo>
                  <a:pt x="10956" y="3222"/>
                </a:lnTo>
                <a:lnTo>
                  <a:pt x="10958" y="3224"/>
                </a:lnTo>
                <a:lnTo>
                  <a:pt x="10960" y="3224"/>
                </a:lnTo>
                <a:lnTo>
                  <a:pt x="10966" y="3222"/>
                </a:lnTo>
                <a:lnTo>
                  <a:pt x="10968" y="3220"/>
                </a:lnTo>
                <a:lnTo>
                  <a:pt x="10970" y="3218"/>
                </a:lnTo>
                <a:lnTo>
                  <a:pt x="10972" y="3212"/>
                </a:lnTo>
                <a:lnTo>
                  <a:pt x="10974" y="3208"/>
                </a:lnTo>
                <a:lnTo>
                  <a:pt x="10976" y="3206"/>
                </a:lnTo>
                <a:lnTo>
                  <a:pt x="10978" y="3206"/>
                </a:lnTo>
                <a:lnTo>
                  <a:pt x="10980" y="3206"/>
                </a:lnTo>
                <a:lnTo>
                  <a:pt x="10982" y="3206"/>
                </a:lnTo>
                <a:lnTo>
                  <a:pt x="10984" y="3202"/>
                </a:lnTo>
                <a:lnTo>
                  <a:pt x="10988" y="3196"/>
                </a:lnTo>
                <a:lnTo>
                  <a:pt x="10994" y="3190"/>
                </a:lnTo>
                <a:lnTo>
                  <a:pt x="11002" y="3186"/>
                </a:lnTo>
                <a:lnTo>
                  <a:pt x="11006" y="3186"/>
                </a:lnTo>
                <a:lnTo>
                  <a:pt x="11010" y="3186"/>
                </a:lnTo>
                <a:lnTo>
                  <a:pt x="11016" y="3180"/>
                </a:lnTo>
                <a:lnTo>
                  <a:pt x="11022" y="3176"/>
                </a:lnTo>
                <a:lnTo>
                  <a:pt x="11024" y="3176"/>
                </a:lnTo>
                <a:lnTo>
                  <a:pt x="11026" y="3178"/>
                </a:lnTo>
                <a:lnTo>
                  <a:pt x="11028" y="3176"/>
                </a:lnTo>
                <a:lnTo>
                  <a:pt x="11030" y="3176"/>
                </a:lnTo>
                <a:lnTo>
                  <a:pt x="11032" y="3176"/>
                </a:lnTo>
                <a:lnTo>
                  <a:pt x="11032" y="3180"/>
                </a:lnTo>
                <a:lnTo>
                  <a:pt x="11032" y="3182"/>
                </a:lnTo>
                <a:lnTo>
                  <a:pt x="11034" y="3182"/>
                </a:lnTo>
                <a:lnTo>
                  <a:pt x="11036" y="3182"/>
                </a:lnTo>
                <a:lnTo>
                  <a:pt x="11042" y="3182"/>
                </a:lnTo>
                <a:lnTo>
                  <a:pt x="11046" y="3180"/>
                </a:lnTo>
                <a:lnTo>
                  <a:pt x="11046" y="3178"/>
                </a:lnTo>
                <a:lnTo>
                  <a:pt x="11046" y="3174"/>
                </a:lnTo>
                <a:lnTo>
                  <a:pt x="11044" y="3172"/>
                </a:lnTo>
                <a:lnTo>
                  <a:pt x="11044" y="3168"/>
                </a:lnTo>
                <a:lnTo>
                  <a:pt x="11046" y="3164"/>
                </a:lnTo>
                <a:lnTo>
                  <a:pt x="11050" y="3160"/>
                </a:lnTo>
                <a:lnTo>
                  <a:pt x="11052" y="3156"/>
                </a:lnTo>
                <a:lnTo>
                  <a:pt x="11052" y="3154"/>
                </a:lnTo>
                <a:lnTo>
                  <a:pt x="11046" y="3152"/>
                </a:lnTo>
                <a:lnTo>
                  <a:pt x="11038" y="3148"/>
                </a:lnTo>
                <a:lnTo>
                  <a:pt x="11032" y="3146"/>
                </a:lnTo>
                <a:lnTo>
                  <a:pt x="11028" y="3142"/>
                </a:lnTo>
                <a:lnTo>
                  <a:pt x="11026" y="3144"/>
                </a:lnTo>
                <a:lnTo>
                  <a:pt x="11024" y="3146"/>
                </a:lnTo>
                <a:lnTo>
                  <a:pt x="11020" y="3148"/>
                </a:lnTo>
                <a:lnTo>
                  <a:pt x="11014" y="3148"/>
                </a:lnTo>
                <a:lnTo>
                  <a:pt x="11006" y="3146"/>
                </a:lnTo>
                <a:lnTo>
                  <a:pt x="11002" y="3144"/>
                </a:lnTo>
                <a:lnTo>
                  <a:pt x="11000" y="3142"/>
                </a:lnTo>
                <a:lnTo>
                  <a:pt x="10996" y="3142"/>
                </a:lnTo>
                <a:lnTo>
                  <a:pt x="10992" y="3142"/>
                </a:lnTo>
                <a:lnTo>
                  <a:pt x="10990" y="3140"/>
                </a:lnTo>
                <a:lnTo>
                  <a:pt x="10988" y="3138"/>
                </a:lnTo>
                <a:lnTo>
                  <a:pt x="10984" y="3132"/>
                </a:lnTo>
                <a:lnTo>
                  <a:pt x="10982" y="3130"/>
                </a:lnTo>
                <a:lnTo>
                  <a:pt x="10978" y="3130"/>
                </a:lnTo>
                <a:lnTo>
                  <a:pt x="10968" y="3130"/>
                </a:lnTo>
                <a:lnTo>
                  <a:pt x="10960" y="3134"/>
                </a:lnTo>
                <a:lnTo>
                  <a:pt x="10956" y="3140"/>
                </a:lnTo>
                <a:lnTo>
                  <a:pt x="10950" y="3146"/>
                </a:lnTo>
                <a:lnTo>
                  <a:pt x="10944" y="3150"/>
                </a:lnTo>
                <a:lnTo>
                  <a:pt x="10940" y="3152"/>
                </a:lnTo>
                <a:lnTo>
                  <a:pt x="10938" y="3154"/>
                </a:lnTo>
                <a:lnTo>
                  <a:pt x="10938" y="3156"/>
                </a:lnTo>
                <a:lnTo>
                  <a:pt x="10940" y="3162"/>
                </a:lnTo>
                <a:lnTo>
                  <a:pt x="10938" y="3164"/>
                </a:lnTo>
                <a:lnTo>
                  <a:pt x="10932" y="3166"/>
                </a:lnTo>
                <a:lnTo>
                  <a:pt x="10920" y="3166"/>
                </a:lnTo>
                <a:lnTo>
                  <a:pt x="10914" y="3166"/>
                </a:lnTo>
                <a:lnTo>
                  <a:pt x="10910" y="3164"/>
                </a:lnTo>
                <a:lnTo>
                  <a:pt x="10906" y="3160"/>
                </a:lnTo>
                <a:lnTo>
                  <a:pt x="10904" y="3156"/>
                </a:lnTo>
                <a:lnTo>
                  <a:pt x="10902" y="3144"/>
                </a:lnTo>
                <a:lnTo>
                  <a:pt x="10902" y="3140"/>
                </a:lnTo>
                <a:lnTo>
                  <a:pt x="10906" y="3138"/>
                </a:lnTo>
                <a:lnTo>
                  <a:pt x="10906" y="3134"/>
                </a:lnTo>
                <a:lnTo>
                  <a:pt x="10906" y="3130"/>
                </a:lnTo>
                <a:lnTo>
                  <a:pt x="10904" y="3120"/>
                </a:lnTo>
                <a:lnTo>
                  <a:pt x="10896" y="3112"/>
                </a:lnTo>
                <a:lnTo>
                  <a:pt x="10894" y="3110"/>
                </a:lnTo>
                <a:lnTo>
                  <a:pt x="10890" y="3112"/>
                </a:lnTo>
                <a:lnTo>
                  <a:pt x="10884" y="3114"/>
                </a:lnTo>
                <a:lnTo>
                  <a:pt x="10876" y="3114"/>
                </a:lnTo>
                <a:lnTo>
                  <a:pt x="10868" y="3112"/>
                </a:lnTo>
                <a:lnTo>
                  <a:pt x="10864" y="3110"/>
                </a:lnTo>
                <a:lnTo>
                  <a:pt x="10864" y="3108"/>
                </a:lnTo>
                <a:lnTo>
                  <a:pt x="10860" y="3106"/>
                </a:lnTo>
                <a:lnTo>
                  <a:pt x="10854" y="3102"/>
                </a:lnTo>
                <a:lnTo>
                  <a:pt x="10850" y="3098"/>
                </a:lnTo>
                <a:lnTo>
                  <a:pt x="10846" y="3090"/>
                </a:lnTo>
                <a:lnTo>
                  <a:pt x="10846" y="3080"/>
                </a:lnTo>
                <a:lnTo>
                  <a:pt x="10848" y="3072"/>
                </a:lnTo>
                <a:lnTo>
                  <a:pt x="10850" y="3066"/>
                </a:lnTo>
                <a:lnTo>
                  <a:pt x="10852" y="3062"/>
                </a:lnTo>
                <a:lnTo>
                  <a:pt x="10854" y="3056"/>
                </a:lnTo>
                <a:lnTo>
                  <a:pt x="10858" y="3054"/>
                </a:lnTo>
                <a:lnTo>
                  <a:pt x="10864" y="3054"/>
                </a:lnTo>
                <a:lnTo>
                  <a:pt x="10872" y="3060"/>
                </a:lnTo>
                <a:lnTo>
                  <a:pt x="10874" y="3062"/>
                </a:lnTo>
                <a:lnTo>
                  <a:pt x="10876" y="3064"/>
                </a:lnTo>
                <a:lnTo>
                  <a:pt x="10880" y="3060"/>
                </a:lnTo>
                <a:lnTo>
                  <a:pt x="10886" y="3056"/>
                </a:lnTo>
                <a:lnTo>
                  <a:pt x="10888" y="3056"/>
                </a:lnTo>
                <a:lnTo>
                  <a:pt x="10892" y="3056"/>
                </a:lnTo>
                <a:lnTo>
                  <a:pt x="10900" y="3056"/>
                </a:lnTo>
                <a:lnTo>
                  <a:pt x="10906" y="3052"/>
                </a:lnTo>
                <a:lnTo>
                  <a:pt x="10912" y="3046"/>
                </a:lnTo>
                <a:lnTo>
                  <a:pt x="10914" y="3036"/>
                </a:lnTo>
                <a:lnTo>
                  <a:pt x="10916" y="3030"/>
                </a:lnTo>
                <a:lnTo>
                  <a:pt x="10920" y="3024"/>
                </a:lnTo>
                <a:lnTo>
                  <a:pt x="10932" y="3014"/>
                </a:lnTo>
                <a:lnTo>
                  <a:pt x="10948" y="3006"/>
                </a:lnTo>
                <a:lnTo>
                  <a:pt x="10958" y="3000"/>
                </a:lnTo>
                <a:lnTo>
                  <a:pt x="10964" y="2998"/>
                </a:lnTo>
                <a:lnTo>
                  <a:pt x="10966" y="2992"/>
                </a:lnTo>
                <a:lnTo>
                  <a:pt x="10970" y="2986"/>
                </a:lnTo>
                <a:lnTo>
                  <a:pt x="10976" y="2978"/>
                </a:lnTo>
                <a:lnTo>
                  <a:pt x="10982" y="2970"/>
                </a:lnTo>
                <a:lnTo>
                  <a:pt x="10984" y="2966"/>
                </a:lnTo>
                <a:lnTo>
                  <a:pt x="10984" y="2964"/>
                </a:lnTo>
                <a:lnTo>
                  <a:pt x="10988" y="2960"/>
                </a:lnTo>
                <a:lnTo>
                  <a:pt x="10992" y="2958"/>
                </a:lnTo>
                <a:lnTo>
                  <a:pt x="10996" y="2958"/>
                </a:lnTo>
                <a:lnTo>
                  <a:pt x="11002" y="2960"/>
                </a:lnTo>
                <a:lnTo>
                  <a:pt x="11008" y="2962"/>
                </a:lnTo>
                <a:lnTo>
                  <a:pt x="11010" y="2962"/>
                </a:lnTo>
                <a:lnTo>
                  <a:pt x="11012" y="2960"/>
                </a:lnTo>
                <a:lnTo>
                  <a:pt x="11016" y="2958"/>
                </a:lnTo>
                <a:lnTo>
                  <a:pt x="11018" y="2960"/>
                </a:lnTo>
                <a:lnTo>
                  <a:pt x="11020" y="2964"/>
                </a:lnTo>
                <a:lnTo>
                  <a:pt x="11026" y="2970"/>
                </a:lnTo>
                <a:lnTo>
                  <a:pt x="11032" y="2976"/>
                </a:lnTo>
                <a:lnTo>
                  <a:pt x="11034" y="2982"/>
                </a:lnTo>
                <a:lnTo>
                  <a:pt x="11032" y="2988"/>
                </a:lnTo>
                <a:lnTo>
                  <a:pt x="11026" y="3000"/>
                </a:lnTo>
                <a:lnTo>
                  <a:pt x="11022" y="3006"/>
                </a:lnTo>
                <a:lnTo>
                  <a:pt x="11016" y="3010"/>
                </a:lnTo>
                <a:lnTo>
                  <a:pt x="11008" y="3016"/>
                </a:lnTo>
                <a:lnTo>
                  <a:pt x="11004" y="3020"/>
                </a:lnTo>
                <a:lnTo>
                  <a:pt x="11002" y="3022"/>
                </a:lnTo>
                <a:lnTo>
                  <a:pt x="11004" y="3024"/>
                </a:lnTo>
                <a:lnTo>
                  <a:pt x="11004" y="3026"/>
                </a:lnTo>
                <a:lnTo>
                  <a:pt x="11002" y="3028"/>
                </a:lnTo>
                <a:lnTo>
                  <a:pt x="10998" y="3032"/>
                </a:lnTo>
                <a:lnTo>
                  <a:pt x="10994" y="3034"/>
                </a:lnTo>
                <a:lnTo>
                  <a:pt x="10992" y="3036"/>
                </a:lnTo>
                <a:lnTo>
                  <a:pt x="10994" y="3036"/>
                </a:lnTo>
                <a:lnTo>
                  <a:pt x="11000" y="3038"/>
                </a:lnTo>
                <a:lnTo>
                  <a:pt x="11004" y="3044"/>
                </a:lnTo>
                <a:lnTo>
                  <a:pt x="11010" y="3050"/>
                </a:lnTo>
                <a:lnTo>
                  <a:pt x="11010" y="3054"/>
                </a:lnTo>
                <a:lnTo>
                  <a:pt x="11010" y="3058"/>
                </a:lnTo>
                <a:lnTo>
                  <a:pt x="11008" y="3062"/>
                </a:lnTo>
                <a:lnTo>
                  <a:pt x="11004" y="3062"/>
                </a:lnTo>
                <a:lnTo>
                  <a:pt x="11000" y="3060"/>
                </a:lnTo>
                <a:lnTo>
                  <a:pt x="10998" y="3062"/>
                </a:lnTo>
                <a:lnTo>
                  <a:pt x="10996" y="3064"/>
                </a:lnTo>
                <a:lnTo>
                  <a:pt x="10994" y="3068"/>
                </a:lnTo>
                <a:lnTo>
                  <a:pt x="10992" y="3068"/>
                </a:lnTo>
                <a:lnTo>
                  <a:pt x="10990" y="3068"/>
                </a:lnTo>
                <a:lnTo>
                  <a:pt x="10988" y="3074"/>
                </a:lnTo>
                <a:lnTo>
                  <a:pt x="10988" y="3078"/>
                </a:lnTo>
                <a:lnTo>
                  <a:pt x="10990" y="3080"/>
                </a:lnTo>
                <a:lnTo>
                  <a:pt x="10992" y="3082"/>
                </a:lnTo>
                <a:lnTo>
                  <a:pt x="10994" y="3080"/>
                </a:lnTo>
                <a:lnTo>
                  <a:pt x="11000" y="3076"/>
                </a:lnTo>
                <a:lnTo>
                  <a:pt x="11008" y="3074"/>
                </a:lnTo>
                <a:lnTo>
                  <a:pt x="11014" y="3072"/>
                </a:lnTo>
                <a:lnTo>
                  <a:pt x="11014" y="3070"/>
                </a:lnTo>
                <a:lnTo>
                  <a:pt x="11012" y="3068"/>
                </a:lnTo>
                <a:lnTo>
                  <a:pt x="11012" y="3066"/>
                </a:lnTo>
                <a:lnTo>
                  <a:pt x="11016" y="3066"/>
                </a:lnTo>
                <a:lnTo>
                  <a:pt x="11020" y="3066"/>
                </a:lnTo>
                <a:lnTo>
                  <a:pt x="11026" y="3064"/>
                </a:lnTo>
                <a:lnTo>
                  <a:pt x="11030" y="3056"/>
                </a:lnTo>
                <a:lnTo>
                  <a:pt x="11036" y="3048"/>
                </a:lnTo>
                <a:lnTo>
                  <a:pt x="11040" y="3042"/>
                </a:lnTo>
                <a:lnTo>
                  <a:pt x="11044" y="3040"/>
                </a:lnTo>
                <a:lnTo>
                  <a:pt x="11050" y="3036"/>
                </a:lnTo>
                <a:lnTo>
                  <a:pt x="11054" y="3032"/>
                </a:lnTo>
                <a:lnTo>
                  <a:pt x="11056" y="3032"/>
                </a:lnTo>
                <a:lnTo>
                  <a:pt x="11064" y="3030"/>
                </a:lnTo>
                <a:lnTo>
                  <a:pt x="11072" y="3028"/>
                </a:lnTo>
                <a:lnTo>
                  <a:pt x="11074" y="3028"/>
                </a:lnTo>
                <a:lnTo>
                  <a:pt x="11076" y="3024"/>
                </a:lnTo>
                <a:lnTo>
                  <a:pt x="11080" y="3020"/>
                </a:lnTo>
                <a:lnTo>
                  <a:pt x="11082" y="3022"/>
                </a:lnTo>
                <a:lnTo>
                  <a:pt x="11086" y="3022"/>
                </a:lnTo>
                <a:lnTo>
                  <a:pt x="11088" y="3020"/>
                </a:lnTo>
                <a:lnTo>
                  <a:pt x="11090" y="3018"/>
                </a:lnTo>
                <a:lnTo>
                  <a:pt x="11094" y="3018"/>
                </a:lnTo>
                <a:lnTo>
                  <a:pt x="11100" y="3018"/>
                </a:lnTo>
                <a:lnTo>
                  <a:pt x="11110" y="3018"/>
                </a:lnTo>
                <a:lnTo>
                  <a:pt x="11114" y="3014"/>
                </a:lnTo>
                <a:lnTo>
                  <a:pt x="11120" y="3010"/>
                </a:lnTo>
                <a:lnTo>
                  <a:pt x="11120" y="3008"/>
                </a:lnTo>
                <a:lnTo>
                  <a:pt x="11120" y="3010"/>
                </a:lnTo>
                <a:lnTo>
                  <a:pt x="11122" y="3018"/>
                </a:lnTo>
                <a:lnTo>
                  <a:pt x="11126" y="3024"/>
                </a:lnTo>
                <a:lnTo>
                  <a:pt x="11130" y="3028"/>
                </a:lnTo>
                <a:lnTo>
                  <a:pt x="11132" y="3028"/>
                </a:lnTo>
                <a:lnTo>
                  <a:pt x="11136" y="3028"/>
                </a:lnTo>
                <a:lnTo>
                  <a:pt x="11138" y="3026"/>
                </a:lnTo>
                <a:lnTo>
                  <a:pt x="11142" y="3026"/>
                </a:lnTo>
                <a:lnTo>
                  <a:pt x="11152" y="3032"/>
                </a:lnTo>
                <a:lnTo>
                  <a:pt x="11156" y="3036"/>
                </a:lnTo>
                <a:lnTo>
                  <a:pt x="11160" y="3040"/>
                </a:lnTo>
                <a:lnTo>
                  <a:pt x="11162" y="3044"/>
                </a:lnTo>
                <a:lnTo>
                  <a:pt x="11160" y="3050"/>
                </a:lnTo>
                <a:lnTo>
                  <a:pt x="11152" y="3068"/>
                </a:lnTo>
                <a:lnTo>
                  <a:pt x="11150" y="3074"/>
                </a:lnTo>
                <a:lnTo>
                  <a:pt x="11150" y="3078"/>
                </a:lnTo>
                <a:lnTo>
                  <a:pt x="11152" y="3080"/>
                </a:lnTo>
                <a:lnTo>
                  <a:pt x="11154" y="3084"/>
                </a:lnTo>
                <a:lnTo>
                  <a:pt x="11150" y="3086"/>
                </a:lnTo>
                <a:lnTo>
                  <a:pt x="11146" y="3090"/>
                </a:lnTo>
                <a:lnTo>
                  <a:pt x="11142" y="3100"/>
                </a:lnTo>
                <a:lnTo>
                  <a:pt x="11140" y="3104"/>
                </a:lnTo>
                <a:lnTo>
                  <a:pt x="11136" y="3108"/>
                </a:lnTo>
                <a:lnTo>
                  <a:pt x="11132" y="3112"/>
                </a:lnTo>
                <a:lnTo>
                  <a:pt x="11130" y="3114"/>
                </a:lnTo>
                <a:lnTo>
                  <a:pt x="11132" y="3114"/>
                </a:lnTo>
                <a:lnTo>
                  <a:pt x="11140" y="3116"/>
                </a:lnTo>
                <a:lnTo>
                  <a:pt x="11146" y="3116"/>
                </a:lnTo>
                <a:lnTo>
                  <a:pt x="11148" y="3118"/>
                </a:lnTo>
                <a:lnTo>
                  <a:pt x="11148" y="3120"/>
                </a:lnTo>
                <a:lnTo>
                  <a:pt x="11146" y="3122"/>
                </a:lnTo>
                <a:lnTo>
                  <a:pt x="11144" y="3124"/>
                </a:lnTo>
                <a:lnTo>
                  <a:pt x="11144" y="3126"/>
                </a:lnTo>
                <a:lnTo>
                  <a:pt x="11150" y="3126"/>
                </a:lnTo>
                <a:lnTo>
                  <a:pt x="11156" y="3128"/>
                </a:lnTo>
                <a:lnTo>
                  <a:pt x="11158" y="3130"/>
                </a:lnTo>
                <a:lnTo>
                  <a:pt x="11160" y="3132"/>
                </a:lnTo>
                <a:lnTo>
                  <a:pt x="11158" y="3134"/>
                </a:lnTo>
                <a:lnTo>
                  <a:pt x="11158" y="3136"/>
                </a:lnTo>
                <a:lnTo>
                  <a:pt x="11164" y="3136"/>
                </a:lnTo>
                <a:lnTo>
                  <a:pt x="11166" y="3132"/>
                </a:lnTo>
                <a:lnTo>
                  <a:pt x="11168" y="3130"/>
                </a:lnTo>
                <a:lnTo>
                  <a:pt x="11170" y="3124"/>
                </a:lnTo>
                <a:lnTo>
                  <a:pt x="11172" y="3122"/>
                </a:lnTo>
                <a:lnTo>
                  <a:pt x="11174" y="3122"/>
                </a:lnTo>
                <a:lnTo>
                  <a:pt x="11180" y="3124"/>
                </a:lnTo>
                <a:lnTo>
                  <a:pt x="11190" y="3134"/>
                </a:lnTo>
                <a:lnTo>
                  <a:pt x="11190" y="3132"/>
                </a:lnTo>
                <a:lnTo>
                  <a:pt x="11192" y="3128"/>
                </a:lnTo>
                <a:lnTo>
                  <a:pt x="11194" y="3126"/>
                </a:lnTo>
                <a:lnTo>
                  <a:pt x="11196" y="3126"/>
                </a:lnTo>
                <a:lnTo>
                  <a:pt x="11200" y="3128"/>
                </a:lnTo>
                <a:lnTo>
                  <a:pt x="11206" y="3128"/>
                </a:lnTo>
                <a:lnTo>
                  <a:pt x="11214" y="3128"/>
                </a:lnTo>
                <a:lnTo>
                  <a:pt x="11214" y="3134"/>
                </a:lnTo>
                <a:lnTo>
                  <a:pt x="11212" y="3134"/>
                </a:lnTo>
                <a:lnTo>
                  <a:pt x="11210" y="3134"/>
                </a:lnTo>
                <a:lnTo>
                  <a:pt x="11208" y="3136"/>
                </a:lnTo>
                <a:lnTo>
                  <a:pt x="11210" y="3142"/>
                </a:lnTo>
                <a:lnTo>
                  <a:pt x="11212" y="3148"/>
                </a:lnTo>
                <a:lnTo>
                  <a:pt x="11214" y="3154"/>
                </a:lnTo>
                <a:lnTo>
                  <a:pt x="11214" y="3156"/>
                </a:lnTo>
                <a:lnTo>
                  <a:pt x="11214" y="3160"/>
                </a:lnTo>
                <a:lnTo>
                  <a:pt x="11212" y="3162"/>
                </a:lnTo>
                <a:lnTo>
                  <a:pt x="11212" y="3164"/>
                </a:lnTo>
                <a:lnTo>
                  <a:pt x="11216" y="3168"/>
                </a:lnTo>
                <a:lnTo>
                  <a:pt x="11220" y="3174"/>
                </a:lnTo>
                <a:lnTo>
                  <a:pt x="11222" y="3176"/>
                </a:lnTo>
                <a:lnTo>
                  <a:pt x="11222" y="3178"/>
                </a:lnTo>
                <a:lnTo>
                  <a:pt x="11220" y="3182"/>
                </a:lnTo>
                <a:lnTo>
                  <a:pt x="11220" y="3180"/>
                </a:lnTo>
                <a:lnTo>
                  <a:pt x="11216" y="3176"/>
                </a:lnTo>
                <a:lnTo>
                  <a:pt x="11214" y="3174"/>
                </a:lnTo>
                <a:lnTo>
                  <a:pt x="11210" y="3172"/>
                </a:lnTo>
                <a:lnTo>
                  <a:pt x="11200" y="3172"/>
                </a:lnTo>
                <a:lnTo>
                  <a:pt x="11198" y="3174"/>
                </a:lnTo>
                <a:lnTo>
                  <a:pt x="11200" y="3176"/>
                </a:lnTo>
                <a:lnTo>
                  <a:pt x="11200" y="3180"/>
                </a:lnTo>
                <a:lnTo>
                  <a:pt x="11198" y="3182"/>
                </a:lnTo>
                <a:lnTo>
                  <a:pt x="11196" y="3180"/>
                </a:lnTo>
                <a:lnTo>
                  <a:pt x="11194" y="3180"/>
                </a:lnTo>
                <a:lnTo>
                  <a:pt x="11192" y="3182"/>
                </a:lnTo>
                <a:lnTo>
                  <a:pt x="11190" y="3188"/>
                </a:lnTo>
                <a:lnTo>
                  <a:pt x="11192" y="3192"/>
                </a:lnTo>
                <a:lnTo>
                  <a:pt x="11198" y="3192"/>
                </a:lnTo>
                <a:lnTo>
                  <a:pt x="11200" y="3192"/>
                </a:lnTo>
                <a:lnTo>
                  <a:pt x="11204" y="3192"/>
                </a:lnTo>
                <a:lnTo>
                  <a:pt x="11206" y="3196"/>
                </a:lnTo>
                <a:lnTo>
                  <a:pt x="11206" y="3212"/>
                </a:lnTo>
                <a:lnTo>
                  <a:pt x="11206" y="3218"/>
                </a:lnTo>
                <a:lnTo>
                  <a:pt x="11208" y="3222"/>
                </a:lnTo>
                <a:lnTo>
                  <a:pt x="11212" y="3226"/>
                </a:lnTo>
                <a:lnTo>
                  <a:pt x="11212" y="3228"/>
                </a:lnTo>
                <a:lnTo>
                  <a:pt x="11212" y="3230"/>
                </a:lnTo>
                <a:lnTo>
                  <a:pt x="11212" y="3232"/>
                </a:lnTo>
                <a:lnTo>
                  <a:pt x="11216" y="3238"/>
                </a:lnTo>
                <a:lnTo>
                  <a:pt x="11212" y="3240"/>
                </a:lnTo>
                <a:lnTo>
                  <a:pt x="11208" y="3244"/>
                </a:lnTo>
                <a:lnTo>
                  <a:pt x="11204" y="3252"/>
                </a:lnTo>
                <a:lnTo>
                  <a:pt x="11198" y="3270"/>
                </a:lnTo>
                <a:lnTo>
                  <a:pt x="11196" y="3274"/>
                </a:lnTo>
                <a:lnTo>
                  <a:pt x="11196" y="3278"/>
                </a:lnTo>
                <a:lnTo>
                  <a:pt x="11198" y="3280"/>
                </a:lnTo>
                <a:lnTo>
                  <a:pt x="11200" y="3284"/>
                </a:lnTo>
                <a:lnTo>
                  <a:pt x="11200" y="3288"/>
                </a:lnTo>
                <a:lnTo>
                  <a:pt x="11202" y="3292"/>
                </a:lnTo>
                <a:lnTo>
                  <a:pt x="11202" y="3294"/>
                </a:lnTo>
                <a:lnTo>
                  <a:pt x="11200" y="3296"/>
                </a:lnTo>
                <a:lnTo>
                  <a:pt x="11196" y="3296"/>
                </a:lnTo>
                <a:lnTo>
                  <a:pt x="11196" y="3298"/>
                </a:lnTo>
                <a:lnTo>
                  <a:pt x="11198" y="3304"/>
                </a:lnTo>
                <a:lnTo>
                  <a:pt x="11200" y="3304"/>
                </a:lnTo>
                <a:lnTo>
                  <a:pt x="11204" y="3304"/>
                </a:lnTo>
                <a:lnTo>
                  <a:pt x="11204" y="3308"/>
                </a:lnTo>
                <a:lnTo>
                  <a:pt x="11206" y="3314"/>
                </a:lnTo>
                <a:lnTo>
                  <a:pt x="11206" y="3318"/>
                </a:lnTo>
                <a:lnTo>
                  <a:pt x="11210" y="3316"/>
                </a:lnTo>
                <a:lnTo>
                  <a:pt x="11214" y="3310"/>
                </a:lnTo>
                <a:lnTo>
                  <a:pt x="11218" y="3304"/>
                </a:lnTo>
                <a:lnTo>
                  <a:pt x="11218" y="3306"/>
                </a:lnTo>
                <a:lnTo>
                  <a:pt x="11218" y="3310"/>
                </a:lnTo>
                <a:lnTo>
                  <a:pt x="11220" y="3312"/>
                </a:lnTo>
                <a:lnTo>
                  <a:pt x="11222" y="3310"/>
                </a:lnTo>
                <a:lnTo>
                  <a:pt x="11224" y="3306"/>
                </a:lnTo>
                <a:lnTo>
                  <a:pt x="11226" y="3302"/>
                </a:lnTo>
                <a:lnTo>
                  <a:pt x="11230" y="3298"/>
                </a:lnTo>
                <a:lnTo>
                  <a:pt x="11234" y="3294"/>
                </a:lnTo>
                <a:lnTo>
                  <a:pt x="11238" y="3294"/>
                </a:lnTo>
                <a:lnTo>
                  <a:pt x="11238" y="3296"/>
                </a:lnTo>
                <a:lnTo>
                  <a:pt x="11234" y="3300"/>
                </a:lnTo>
                <a:lnTo>
                  <a:pt x="11232" y="3304"/>
                </a:lnTo>
                <a:lnTo>
                  <a:pt x="11234" y="3308"/>
                </a:lnTo>
                <a:lnTo>
                  <a:pt x="11238" y="3310"/>
                </a:lnTo>
                <a:lnTo>
                  <a:pt x="11242" y="3308"/>
                </a:lnTo>
                <a:lnTo>
                  <a:pt x="11244" y="3306"/>
                </a:lnTo>
                <a:lnTo>
                  <a:pt x="11246" y="3302"/>
                </a:lnTo>
                <a:lnTo>
                  <a:pt x="11244" y="3296"/>
                </a:lnTo>
                <a:lnTo>
                  <a:pt x="11242" y="3292"/>
                </a:lnTo>
                <a:lnTo>
                  <a:pt x="11244" y="3290"/>
                </a:lnTo>
                <a:lnTo>
                  <a:pt x="11246" y="3290"/>
                </a:lnTo>
                <a:lnTo>
                  <a:pt x="11248" y="3294"/>
                </a:lnTo>
                <a:lnTo>
                  <a:pt x="11250" y="3300"/>
                </a:lnTo>
                <a:lnTo>
                  <a:pt x="11254" y="3296"/>
                </a:lnTo>
                <a:lnTo>
                  <a:pt x="11256" y="3294"/>
                </a:lnTo>
                <a:lnTo>
                  <a:pt x="11256" y="3292"/>
                </a:lnTo>
                <a:lnTo>
                  <a:pt x="11252" y="3288"/>
                </a:lnTo>
                <a:lnTo>
                  <a:pt x="11250" y="3286"/>
                </a:lnTo>
                <a:lnTo>
                  <a:pt x="11254" y="3284"/>
                </a:lnTo>
                <a:lnTo>
                  <a:pt x="11264" y="3284"/>
                </a:lnTo>
                <a:lnTo>
                  <a:pt x="11272" y="3286"/>
                </a:lnTo>
                <a:lnTo>
                  <a:pt x="11278" y="3288"/>
                </a:lnTo>
                <a:lnTo>
                  <a:pt x="11282" y="3288"/>
                </a:lnTo>
                <a:lnTo>
                  <a:pt x="11284" y="3286"/>
                </a:lnTo>
                <a:lnTo>
                  <a:pt x="11284" y="3284"/>
                </a:lnTo>
                <a:lnTo>
                  <a:pt x="11284" y="3280"/>
                </a:lnTo>
                <a:lnTo>
                  <a:pt x="11288" y="3278"/>
                </a:lnTo>
                <a:lnTo>
                  <a:pt x="11296" y="3276"/>
                </a:lnTo>
                <a:lnTo>
                  <a:pt x="11302" y="3276"/>
                </a:lnTo>
                <a:lnTo>
                  <a:pt x="11306" y="3278"/>
                </a:lnTo>
                <a:lnTo>
                  <a:pt x="11310" y="3276"/>
                </a:lnTo>
                <a:lnTo>
                  <a:pt x="11316" y="3268"/>
                </a:lnTo>
                <a:lnTo>
                  <a:pt x="11322" y="3256"/>
                </a:lnTo>
                <a:lnTo>
                  <a:pt x="11326" y="3244"/>
                </a:lnTo>
                <a:lnTo>
                  <a:pt x="11328" y="3232"/>
                </a:lnTo>
                <a:lnTo>
                  <a:pt x="11328" y="3226"/>
                </a:lnTo>
                <a:lnTo>
                  <a:pt x="11326" y="3226"/>
                </a:lnTo>
                <a:lnTo>
                  <a:pt x="11322" y="3226"/>
                </a:lnTo>
                <a:lnTo>
                  <a:pt x="11322" y="3218"/>
                </a:lnTo>
                <a:lnTo>
                  <a:pt x="11322" y="3208"/>
                </a:lnTo>
                <a:lnTo>
                  <a:pt x="11324" y="3200"/>
                </a:lnTo>
                <a:lnTo>
                  <a:pt x="11324" y="3192"/>
                </a:lnTo>
                <a:lnTo>
                  <a:pt x="11324" y="3180"/>
                </a:lnTo>
                <a:lnTo>
                  <a:pt x="11320" y="3164"/>
                </a:lnTo>
                <a:lnTo>
                  <a:pt x="11314" y="3148"/>
                </a:lnTo>
                <a:lnTo>
                  <a:pt x="11306" y="3134"/>
                </a:lnTo>
                <a:lnTo>
                  <a:pt x="11298" y="3122"/>
                </a:lnTo>
                <a:lnTo>
                  <a:pt x="11292" y="3110"/>
                </a:lnTo>
                <a:lnTo>
                  <a:pt x="11286" y="3100"/>
                </a:lnTo>
                <a:lnTo>
                  <a:pt x="11280" y="3086"/>
                </a:lnTo>
                <a:lnTo>
                  <a:pt x="11278" y="3080"/>
                </a:lnTo>
                <a:lnTo>
                  <a:pt x="11274" y="3078"/>
                </a:lnTo>
                <a:lnTo>
                  <a:pt x="11270" y="3074"/>
                </a:lnTo>
                <a:lnTo>
                  <a:pt x="11262" y="3066"/>
                </a:lnTo>
                <a:lnTo>
                  <a:pt x="11258" y="3060"/>
                </a:lnTo>
                <a:lnTo>
                  <a:pt x="11254" y="3058"/>
                </a:lnTo>
                <a:lnTo>
                  <a:pt x="11248" y="3056"/>
                </a:lnTo>
                <a:lnTo>
                  <a:pt x="11244" y="3054"/>
                </a:lnTo>
                <a:lnTo>
                  <a:pt x="11242" y="3050"/>
                </a:lnTo>
                <a:lnTo>
                  <a:pt x="11242" y="3048"/>
                </a:lnTo>
                <a:lnTo>
                  <a:pt x="11246" y="3048"/>
                </a:lnTo>
                <a:lnTo>
                  <a:pt x="11248" y="3046"/>
                </a:lnTo>
                <a:lnTo>
                  <a:pt x="11248" y="3038"/>
                </a:lnTo>
                <a:lnTo>
                  <a:pt x="11246" y="3030"/>
                </a:lnTo>
                <a:lnTo>
                  <a:pt x="11248" y="3026"/>
                </a:lnTo>
                <a:lnTo>
                  <a:pt x="11248" y="3022"/>
                </a:lnTo>
                <a:lnTo>
                  <a:pt x="11250" y="3020"/>
                </a:lnTo>
                <a:lnTo>
                  <a:pt x="11256" y="3018"/>
                </a:lnTo>
                <a:lnTo>
                  <a:pt x="11260" y="3016"/>
                </a:lnTo>
                <a:lnTo>
                  <a:pt x="11262" y="3012"/>
                </a:lnTo>
                <a:lnTo>
                  <a:pt x="11266" y="3008"/>
                </a:lnTo>
                <a:lnTo>
                  <a:pt x="11268" y="3008"/>
                </a:lnTo>
                <a:lnTo>
                  <a:pt x="11272" y="3008"/>
                </a:lnTo>
                <a:lnTo>
                  <a:pt x="11276" y="3010"/>
                </a:lnTo>
                <a:lnTo>
                  <a:pt x="11280" y="3008"/>
                </a:lnTo>
                <a:lnTo>
                  <a:pt x="11284" y="3006"/>
                </a:lnTo>
                <a:lnTo>
                  <a:pt x="11290" y="3000"/>
                </a:lnTo>
                <a:lnTo>
                  <a:pt x="11314" y="2976"/>
                </a:lnTo>
                <a:lnTo>
                  <a:pt x="11322" y="2968"/>
                </a:lnTo>
                <a:lnTo>
                  <a:pt x="11330" y="2964"/>
                </a:lnTo>
                <a:lnTo>
                  <a:pt x="11334" y="2964"/>
                </a:lnTo>
                <a:lnTo>
                  <a:pt x="11334" y="2960"/>
                </a:lnTo>
                <a:lnTo>
                  <a:pt x="11336" y="2954"/>
                </a:lnTo>
                <a:lnTo>
                  <a:pt x="11336" y="2944"/>
                </a:lnTo>
                <a:lnTo>
                  <a:pt x="11336" y="2938"/>
                </a:lnTo>
                <a:lnTo>
                  <a:pt x="11338" y="2934"/>
                </a:lnTo>
                <a:lnTo>
                  <a:pt x="11336" y="2932"/>
                </a:lnTo>
                <a:lnTo>
                  <a:pt x="11334" y="2928"/>
                </a:lnTo>
                <a:lnTo>
                  <a:pt x="11334" y="2926"/>
                </a:lnTo>
                <a:lnTo>
                  <a:pt x="11334" y="2924"/>
                </a:lnTo>
                <a:lnTo>
                  <a:pt x="11338" y="2914"/>
                </a:lnTo>
                <a:lnTo>
                  <a:pt x="11352" y="2894"/>
                </a:lnTo>
                <a:lnTo>
                  <a:pt x="11362" y="2884"/>
                </a:lnTo>
                <a:lnTo>
                  <a:pt x="11366" y="2882"/>
                </a:lnTo>
                <a:lnTo>
                  <a:pt x="11368" y="2882"/>
                </a:lnTo>
                <a:lnTo>
                  <a:pt x="11372" y="2884"/>
                </a:lnTo>
                <a:lnTo>
                  <a:pt x="11376" y="2882"/>
                </a:lnTo>
                <a:lnTo>
                  <a:pt x="11380" y="2878"/>
                </a:lnTo>
                <a:lnTo>
                  <a:pt x="11382" y="2872"/>
                </a:lnTo>
                <a:lnTo>
                  <a:pt x="11380" y="2866"/>
                </a:lnTo>
                <a:lnTo>
                  <a:pt x="11380" y="2862"/>
                </a:lnTo>
                <a:lnTo>
                  <a:pt x="11386" y="2864"/>
                </a:lnTo>
                <a:lnTo>
                  <a:pt x="11396" y="2864"/>
                </a:lnTo>
                <a:lnTo>
                  <a:pt x="11398" y="2862"/>
                </a:lnTo>
                <a:lnTo>
                  <a:pt x="11402" y="2858"/>
                </a:lnTo>
                <a:lnTo>
                  <a:pt x="11408" y="2848"/>
                </a:lnTo>
                <a:lnTo>
                  <a:pt x="11412" y="2840"/>
                </a:lnTo>
                <a:lnTo>
                  <a:pt x="11414" y="2832"/>
                </a:lnTo>
                <a:lnTo>
                  <a:pt x="11414" y="2828"/>
                </a:lnTo>
                <a:lnTo>
                  <a:pt x="11416" y="2826"/>
                </a:lnTo>
                <a:lnTo>
                  <a:pt x="11420" y="2826"/>
                </a:lnTo>
                <a:lnTo>
                  <a:pt x="11424" y="2826"/>
                </a:lnTo>
                <a:lnTo>
                  <a:pt x="11424" y="2828"/>
                </a:lnTo>
                <a:lnTo>
                  <a:pt x="11424" y="2834"/>
                </a:lnTo>
                <a:lnTo>
                  <a:pt x="11422" y="2836"/>
                </a:lnTo>
                <a:lnTo>
                  <a:pt x="11424" y="2838"/>
                </a:lnTo>
                <a:lnTo>
                  <a:pt x="11426" y="2838"/>
                </a:lnTo>
                <a:lnTo>
                  <a:pt x="11430" y="2834"/>
                </a:lnTo>
                <a:lnTo>
                  <a:pt x="11436" y="2832"/>
                </a:lnTo>
                <a:lnTo>
                  <a:pt x="11438" y="2832"/>
                </a:lnTo>
                <a:lnTo>
                  <a:pt x="11440" y="2834"/>
                </a:lnTo>
                <a:lnTo>
                  <a:pt x="11440" y="2836"/>
                </a:lnTo>
                <a:lnTo>
                  <a:pt x="11440" y="2844"/>
                </a:lnTo>
                <a:lnTo>
                  <a:pt x="11442" y="2848"/>
                </a:lnTo>
                <a:lnTo>
                  <a:pt x="11444" y="2850"/>
                </a:lnTo>
                <a:lnTo>
                  <a:pt x="11458" y="2854"/>
                </a:lnTo>
                <a:lnTo>
                  <a:pt x="11468" y="2860"/>
                </a:lnTo>
                <a:lnTo>
                  <a:pt x="11474" y="2860"/>
                </a:lnTo>
                <a:lnTo>
                  <a:pt x="11478" y="2858"/>
                </a:lnTo>
                <a:lnTo>
                  <a:pt x="11486" y="2854"/>
                </a:lnTo>
                <a:lnTo>
                  <a:pt x="11496" y="2852"/>
                </a:lnTo>
                <a:lnTo>
                  <a:pt x="11506" y="2848"/>
                </a:lnTo>
                <a:lnTo>
                  <a:pt x="11512" y="2844"/>
                </a:lnTo>
                <a:lnTo>
                  <a:pt x="11520" y="2836"/>
                </a:lnTo>
                <a:lnTo>
                  <a:pt x="11536" y="2826"/>
                </a:lnTo>
                <a:lnTo>
                  <a:pt x="11546" y="2820"/>
                </a:lnTo>
                <a:lnTo>
                  <a:pt x="11554" y="2810"/>
                </a:lnTo>
                <a:lnTo>
                  <a:pt x="11574" y="2784"/>
                </a:lnTo>
                <a:lnTo>
                  <a:pt x="11600" y="2748"/>
                </a:lnTo>
                <a:lnTo>
                  <a:pt x="11616" y="2728"/>
                </a:lnTo>
                <a:lnTo>
                  <a:pt x="11638" y="2708"/>
                </a:lnTo>
                <a:lnTo>
                  <a:pt x="11656" y="2686"/>
                </a:lnTo>
                <a:lnTo>
                  <a:pt x="11668" y="2668"/>
                </a:lnTo>
                <a:lnTo>
                  <a:pt x="11678" y="2652"/>
                </a:lnTo>
                <a:lnTo>
                  <a:pt x="11684" y="2638"/>
                </a:lnTo>
                <a:lnTo>
                  <a:pt x="11692" y="2616"/>
                </a:lnTo>
                <a:lnTo>
                  <a:pt x="11696" y="2608"/>
                </a:lnTo>
                <a:lnTo>
                  <a:pt x="11704" y="2600"/>
                </a:lnTo>
                <a:lnTo>
                  <a:pt x="11712" y="2592"/>
                </a:lnTo>
                <a:lnTo>
                  <a:pt x="11716" y="2586"/>
                </a:lnTo>
                <a:lnTo>
                  <a:pt x="11720" y="2576"/>
                </a:lnTo>
                <a:lnTo>
                  <a:pt x="11722" y="2572"/>
                </a:lnTo>
                <a:lnTo>
                  <a:pt x="11726" y="2564"/>
                </a:lnTo>
                <a:lnTo>
                  <a:pt x="11732" y="2556"/>
                </a:lnTo>
                <a:lnTo>
                  <a:pt x="11742" y="2546"/>
                </a:lnTo>
                <a:lnTo>
                  <a:pt x="11748" y="2540"/>
                </a:lnTo>
                <a:lnTo>
                  <a:pt x="11754" y="2532"/>
                </a:lnTo>
                <a:lnTo>
                  <a:pt x="11762" y="2516"/>
                </a:lnTo>
                <a:lnTo>
                  <a:pt x="11768" y="2496"/>
                </a:lnTo>
                <a:lnTo>
                  <a:pt x="11772" y="2476"/>
                </a:lnTo>
                <a:lnTo>
                  <a:pt x="11772" y="2456"/>
                </a:lnTo>
                <a:lnTo>
                  <a:pt x="11772" y="2438"/>
                </a:lnTo>
                <a:lnTo>
                  <a:pt x="11770" y="2422"/>
                </a:lnTo>
                <a:lnTo>
                  <a:pt x="11768" y="2412"/>
                </a:lnTo>
                <a:lnTo>
                  <a:pt x="11768" y="2404"/>
                </a:lnTo>
                <a:lnTo>
                  <a:pt x="11768" y="2398"/>
                </a:lnTo>
                <a:lnTo>
                  <a:pt x="11768" y="2392"/>
                </a:lnTo>
                <a:lnTo>
                  <a:pt x="11770" y="2388"/>
                </a:lnTo>
                <a:lnTo>
                  <a:pt x="11778" y="2376"/>
                </a:lnTo>
                <a:lnTo>
                  <a:pt x="11780" y="2370"/>
                </a:lnTo>
                <a:lnTo>
                  <a:pt x="11784" y="2360"/>
                </a:lnTo>
                <a:lnTo>
                  <a:pt x="11788" y="2350"/>
                </a:lnTo>
                <a:lnTo>
                  <a:pt x="11792" y="2340"/>
                </a:lnTo>
                <a:lnTo>
                  <a:pt x="11804" y="2328"/>
                </a:lnTo>
                <a:lnTo>
                  <a:pt x="11808" y="2322"/>
                </a:lnTo>
                <a:lnTo>
                  <a:pt x="11810" y="2316"/>
                </a:lnTo>
                <a:lnTo>
                  <a:pt x="11810" y="2310"/>
                </a:lnTo>
                <a:lnTo>
                  <a:pt x="11804" y="2304"/>
                </a:lnTo>
                <a:lnTo>
                  <a:pt x="11800" y="2298"/>
                </a:lnTo>
                <a:lnTo>
                  <a:pt x="11798" y="2292"/>
                </a:lnTo>
                <a:lnTo>
                  <a:pt x="11796" y="2288"/>
                </a:lnTo>
                <a:lnTo>
                  <a:pt x="11798" y="2284"/>
                </a:lnTo>
                <a:lnTo>
                  <a:pt x="11800" y="2276"/>
                </a:lnTo>
                <a:lnTo>
                  <a:pt x="11798" y="2272"/>
                </a:lnTo>
                <a:lnTo>
                  <a:pt x="11794" y="2266"/>
                </a:lnTo>
                <a:lnTo>
                  <a:pt x="11792" y="2260"/>
                </a:lnTo>
                <a:lnTo>
                  <a:pt x="11794" y="2258"/>
                </a:lnTo>
                <a:lnTo>
                  <a:pt x="11804" y="2252"/>
                </a:lnTo>
                <a:lnTo>
                  <a:pt x="11808" y="2248"/>
                </a:lnTo>
                <a:lnTo>
                  <a:pt x="11808" y="2246"/>
                </a:lnTo>
                <a:lnTo>
                  <a:pt x="11806" y="2240"/>
                </a:lnTo>
                <a:lnTo>
                  <a:pt x="11798" y="2234"/>
                </a:lnTo>
                <a:lnTo>
                  <a:pt x="11780" y="2220"/>
                </a:lnTo>
                <a:lnTo>
                  <a:pt x="11768" y="2208"/>
                </a:lnTo>
                <a:lnTo>
                  <a:pt x="11752" y="2188"/>
                </a:lnTo>
                <a:lnTo>
                  <a:pt x="11746" y="2186"/>
                </a:lnTo>
                <a:lnTo>
                  <a:pt x="11742" y="2184"/>
                </a:lnTo>
                <a:lnTo>
                  <a:pt x="11732" y="2184"/>
                </a:lnTo>
                <a:lnTo>
                  <a:pt x="11720" y="2186"/>
                </a:lnTo>
                <a:lnTo>
                  <a:pt x="11714" y="2186"/>
                </a:lnTo>
                <a:lnTo>
                  <a:pt x="11708" y="2182"/>
                </a:lnTo>
                <a:lnTo>
                  <a:pt x="11702" y="2182"/>
                </a:lnTo>
                <a:lnTo>
                  <a:pt x="11700" y="2184"/>
                </a:lnTo>
                <a:lnTo>
                  <a:pt x="11696" y="2196"/>
                </a:lnTo>
                <a:lnTo>
                  <a:pt x="11692" y="2202"/>
                </a:lnTo>
                <a:lnTo>
                  <a:pt x="11688" y="2210"/>
                </a:lnTo>
                <a:lnTo>
                  <a:pt x="11680" y="2218"/>
                </a:lnTo>
                <a:lnTo>
                  <a:pt x="11670" y="2222"/>
                </a:lnTo>
                <a:lnTo>
                  <a:pt x="11660" y="2224"/>
                </a:lnTo>
                <a:lnTo>
                  <a:pt x="11656" y="2224"/>
                </a:lnTo>
                <a:lnTo>
                  <a:pt x="11652" y="2224"/>
                </a:lnTo>
                <a:lnTo>
                  <a:pt x="11650" y="2220"/>
                </a:lnTo>
                <a:lnTo>
                  <a:pt x="11650" y="2216"/>
                </a:lnTo>
                <a:lnTo>
                  <a:pt x="11650" y="2212"/>
                </a:lnTo>
                <a:lnTo>
                  <a:pt x="11654" y="2202"/>
                </a:lnTo>
                <a:lnTo>
                  <a:pt x="11658" y="2192"/>
                </a:lnTo>
                <a:lnTo>
                  <a:pt x="11660" y="2184"/>
                </a:lnTo>
                <a:lnTo>
                  <a:pt x="11660" y="2182"/>
                </a:lnTo>
                <a:lnTo>
                  <a:pt x="11658" y="2180"/>
                </a:lnTo>
                <a:lnTo>
                  <a:pt x="11654" y="2180"/>
                </a:lnTo>
                <a:lnTo>
                  <a:pt x="11648" y="2180"/>
                </a:lnTo>
                <a:lnTo>
                  <a:pt x="11638" y="2186"/>
                </a:lnTo>
                <a:lnTo>
                  <a:pt x="11634" y="2190"/>
                </a:lnTo>
                <a:lnTo>
                  <a:pt x="11634" y="2194"/>
                </a:lnTo>
                <a:lnTo>
                  <a:pt x="11636" y="2198"/>
                </a:lnTo>
                <a:lnTo>
                  <a:pt x="11638" y="2202"/>
                </a:lnTo>
                <a:lnTo>
                  <a:pt x="11638" y="2204"/>
                </a:lnTo>
                <a:lnTo>
                  <a:pt x="11634" y="2206"/>
                </a:lnTo>
                <a:lnTo>
                  <a:pt x="11626" y="2208"/>
                </a:lnTo>
                <a:lnTo>
                  <a:pt x="11622" y="2208"/>
                </a:lnTo>
                <a:lnTo>
                  <a:pt x="11618" y="2206"/>
                </a:lnTo>
                <a:lnTo>
                  <a:pt x="11616" y="2204"/>
                </a:lnTo>
                <a:lnTo>
                  <a:pt x="11616" y="2202"/>
                </a:lnTo>
                <a:lnTo>
                  <a:pt x="11618" y="2194"/>
                </a:lnTo>
                <a:lnTo>
                  <a:pt x="11622" y="2186"/>
                </a:lnTo>
                <a:lnTo>
                  <a:pt x="11624" y="2176"/>
                </a:lnTo>
                <a:lnTo>
                  <a:pt x="11624" y="2172"/>
                </a:lnTo>
                <a:lnTo>
                  <a:pt x="11622" y="2168"/>
                </a:lnTo>
                <a:lnTo>
                  <a:pt x="11620" y="2164"/>
                </a:lnTo>
                <a:lnTo>
                  <a:pt x="11616" y="2162"/>
                </a:lnTo>
                <a:lnTo>
                  <a:pt x="11610" y="2160"/>
                </a:lnTo>
                <a:lnTo>
                  <a:pt x="11602" y="2160"/>
                </a:lnTo>
                <a:lnTo>
                  <a:pt x="11584" y="2160"/>
                </a:lnTo>
                <a:lnTo>
                  <a:pt x="11570" y="2160"/>
                </a:lnTo>
                <a:lnTo>
                  <a:pt x="11560" y="2158"/>
                </a:lnTo>
                <a:lnTo>
                  <a:pt x="11556" y="2154"/>
                </a:lnTo>
                <a:lnTo>
                  <a:pt x="11554" y="2150"/>
                </a:lnTo>
                <a:lnTo>
                  <a:pt x="11556" y="2146"/>
                </a:lnTo>
                <a:lnTo>
                  <a:pt x="11562" y="2138"/>
                </a:lnTo>
                <a:lnTo>
                  <a:pt x="11574" y="2126"/>
                </a:lnTo>
                <a:lnTo>
                  <a:pt x="11594" y="2112"/>
                </a:lnTo>
                <a:lnTo>
                  <a:pt x="11634" y="2086"/>
                </a:lnTo>
                <a:lnTo>
                  <a:pt x="11658" y="2068"/>
                </a:lnTo>
                <a:lnTo>
                  <a:pt x="11666" y="2060"/>
                </a:lnTo>
                <a:lnTo>
                  <a:pt x="11672" y="2052"/>
                </a:lnTo>
                <a:lnTo>
                  <a:pt x="11676" y="2042"/>
                </a:lnTo>
                <a:lnTo>
                  <a:pt x="11682" y="2030"/>
                </a:lnTo>
                <a:lnTo>
                  <a:pt x="11690" y="2018"/>
                </a:lnTo>
                <a:lnTo>
                  <a:pt x="11700" y="2008"/>
                </a:lnTo>
                <a:lnTo>
                  <a:pt x="11714" y="1998"/>
                </a:lnTo>
                <a:lnTo>
                  <a:pt x="11728" y="1990"/>
                </a:lnTo>
                <a:lnTo>
                  <a:pt x="11742" y="1982"/>
                </a:lnTo>
                <a:lnTo>
                  <a:pt x="11754" y="1972"/>
                </a:lnTo>
                <a:lnTo>
                  <a:pt x="11766" y="1960"/>
                </a:lnTo>
                <a:lnTo>
                  <a:pt x="11770" y="1952"/>
                </a:lnTo>
                <a:lnTo>
                  <a:pt x="11774" y="1944"/>
                </a:lnTo>
                <a:lnTo>
                  <a:pt x="11782" y="1928"/>
                </a:lnTo>
                <a:lnTo>
                  <a:pt x="11796" y="1912"/>
                </a:lnTo>
                <a:lnTo>
                  <a:pt x="11814" y="1896"/>
                </a:lnTo>
                <a:lnTo>
                  <a:pt x="11834" y="1882"/>
                </a:lnTo>
                <a:lnTo>
                  <a:pt x="11854" y="1870"/>
                </a:lnTo>
                <a:lnTo>
                  <a:pt x="11874" y="1864"/>
                </a:lnTo>
                <a:lnTo>
                  <a:pt x="11894" y="1860"/>
                </a:lnTo>
                <a:lnTo>
                  <a:pt x="11902" y="1860"/>
                </a:lnTo>
                <a:lnTo>
                  <a:pt x="11912" y="1862"/>
                </a:lnTo>
                <a:lnTo>
                  <a:pt x="11926" y="1864"/>
                </a:lnTo>
                <a:lnTo>
                  <a:pt x="11936" y="1866"/>
                </a:lnTo>
                <a:lnTo>
                  <a:pt x="11956" y="1864"/>
                </a:lnTo>
                <a:lnTo>
                  <a:pt x="11970" y="1864"/>
                </a:lnTo>
                <a:lnTo>
                  <a:pt x="11978" y="1866"/>
                </a:lnTo>
                <a:lnTo>
                  <a:pt x="11986" y="1868"/>
                </a:lnTo>
                <a:lnTo>
                  <a:pt x="11994" y="1872"/>
                </a:lnTo>
                <a:lnTo>
                  <a:pt x="11996" y="1872"/>
                </a:lnTo>
                <a:lnTo>
                  <a:pt x="11998" y="1870"/>
                </a:lnTo>
                <a:lnTo>
                  <a:pt x="12002" y="1866"/>
                </a:lnTo>
                <a:lnTo>
                  <a:pt x="12006" y="1862"/>
                </a:lnTo>
                <a:lnTo>
                  <a:pt x="12012" y="1858"/>
                </a:lnTo>
                <a:lnTo>
                  <a:pt x="12024" y="1858"/>
                </a:lnTo>
                <a:lnTo>
                  <a:pt x="12042" y="1860"/>
                </a:lnTo>
                <a:lnTo>
                  <a:pt x="12076" y="1868"/>
                </a:lnTo>
                <a:lnTo>
                  <a:pt x="12088" y="1870"/>
                </a:lnTo>
                <a:lnTo>
                  <a:pt x="12096" y="1870"/>
                </a:lnTo>
                <a:lnTo>
                  <a:pt x="12104" y="1868"/>
                </a:lnTo>
                <a:lnTo>
                  <a:pt x="12108" y="1866"/>
                </a:lnTo>
                <a:lnTo>
                  <a:pt x="12112" y="1858"/>
                </a:lnTo>
                <a:lnTo>
                  <a:pt x="12116" y="1848"/>
                </a:lnTo>
                <a:lnTo>
                  <a:pt x="12118" y="1846"/>
                </a:lnTo>
                <a:lnTo>
                  <a:pt x="12124" y="1844"/>
                </a:lnTo>
                <a:lnTo>
                  <a:pt x="12140" y="1842"/>
                </a:lnTo>
                <a:lnTo>
                  <a:pt x="12160" y="1842"/>
                </a:lnTo>
                <a:lnTo>
                  <a:pt x="12182" y="1844"/>
                </a:lnTo>
                <a:lnTo>
                  <a:pt x="12202" y="1848"/>
                </a:lnTo>
                <a:lnTo>
                  <a:pt x="12210" y="1852"/>
                </a:lnTo>
                <a:lnTo>
                  <a:pt x="12216" y="1854"/>
                </a:lnTo>
                <a:lnTo>
                  <a:pt x="12218" y="1858"/>
                </a:lnTo>
                <a:lnTo>
                  <a:pt x="12220" y="1864"/>
                </a:lnTo>
                <a:lnTo>
                  <a:pt x="12216" y="1870"/>
                </a:lnTo>
                <a:lnTo>
                  <a:pt x="12208" y="1876"/>
                </a:lnTo>
                <a:lnTo>
                  <a:pt x="12202" y="1880"/>
                </a:lnTo>
                <a:lnTo>
                  <a:pt x="12200" y="1884"/>
                </a:lnTo>
                <a:lnTo>
                  <a:pt x="12200" y="1888"/>
                </a:lnTo>
                <a:lnTo>
                  <a:pt x="12202" y="1890"/>
                </a:lnTo>
                <a:lnTo>
                  <a:pt x="12214" y="1890"/>
                </a:lnTo>
                <a:lnTo>
                  <a:pt x="12228" y="1890"/>
                </a:lnTo>
                <a:lnTo>
                  <a:pt x="12246" y="1888"/>
                </a:lnTo>
                <a:lnTo>
                  <a:pt x="12262" y="1884"/>
                </a:lnTo>
                <a:lnTo>
                  <a:pt x="12276" y="1880"/>
                </a:lnTo>
                <a:lnTo>
                  <a:pt x="12282" y="1876"/>
                </a:lnTo>
                <a:lnTo>
                  <a:pt x="12286" y="1870"/>
                </a:lnTo>
                <a:lnTo>
                  <a:pt x="12292" y="1870"/>
                </a:lnTo>
                <a:lnTo>
                  <a:pt x="12298" y="1872"/>
                </a:lnTo>
                <a:lnTo>
                  <a:pt x="12306" y="1878"/>
                </a:lnTo>
                <a:lnTo>
                  <a:pt x="12316" y="1882"/>
                </a:lnTo>
                <a:lnTo>
                  <a:pt x="12326" y="1884"/>
                </a:lnTo>
                <a:lnTo>
                  <a:pt x="12336" y="1882"/>
                </a:lnTo>
                <a:lnTo>
                  <a:pt x="12344" y="1880"/>
                </a:lnTo>
                <a:lnTo>
                  <a:pt x="12350" y="1876"/>
                </a:lnTo>
                <a:lnTo>
                  <a:pt x="12354" y="1870"/>
                </a:lnTo>
                <a:lnTo>
                  <a:pt x="12358" y="1866"/>
                </a:lnTo>
                <a:lnTo>
                  <a:pt x="12356" y="1862"/>
                </a:lnTo>
                <a:lnTo>
                  <a:pt x="12354" y="1858"/>
                </a:lnTo>
                <a:lnTo>
                  <a:pt x="12346" y="1852"/>
                </a:lnTo>
                <a:lnTo>
                  <a:pt x="12336" y="1844"/>
                </a:lnTo>
                <a:lnTo>
                  <a:pt x="12332" y="1840"/>
                </a:lnTo>
                <a:lnTo>
                  <a:pt x="12328" y="1836"/>
                </a:lnTo>
                <a:lnTo>
                  <a:pt x="12326" y="1830"/>
                </a:lnTo>
                <a:lnTo>
                  <a:pt x="12326" y="1824"/>
                </a:lnTo>
                <a:lnTo>
                  <a:pt x="12328" y="1818"/>
                </a:lnTo>
                <a:lnTo>
                  <a:pt x="12334" y="1810"/>
                </a:lnTo>
                <a:lnTo>
                  <a:pt x="12344" y="1802"/>
                </a:lnTo>
                <a:lnTo>
                  <a:pt x="12358" y="1792"/>
                </a:lnTo>
                <a:lnTo>
                  <a:pt x="12384" y="1772"/>
                </a:lnTo>
                <a:lnTo>
                  <a:pt x="12402" y="1756"/>
                </a:lnTo>
                <a:lnTo>
                  <a:pt x="12424" y="1730"/>
                </a:lnTo>
                <a:lnTo>
                  <a:pt x="12434" y="1720"/>
                </a:lnTo>
                <a:lnTo>
                  <a:pt x="12450" y="1714"/>
                </a:lnTo>
                <a:lnTo>
                  <a:pt x="12472" y="1708"/>
                </a:lnTo>
                <a:lnTo>
                  <a:pt x="12504" y="1702"/>
                </a:lnTo>
                <a:lnTo>
                  <a:pt x="12520" y="1702"/>
                </a:lnTo>
                <a:lnTo>
                  <a:pt x="12530" y="1702"/>
                </a:lnTo>
                <a:lnTo>
                  <a:pt x="12540" y="1706"/>
                </a:lnTo>
                <a:lnTo>
                  <a:pt x="12546" y="1712"/>
                </a:lnTo>
                <a:lnTo>
                  <a:pt x="12550" y="1720"/>
                </a:lnTo>
                <a:lnTo>
                  <a:pt x="12552" y="1728"/>
                </a:lnTo>
                <a:lnTo>
                  <a:pt x="12554" y="1744"/>
                </a:lnTo>
                <a:lnTo>
                  <a:pt x="12554" y="1762"/>
                </a:lnTo>
                <a:lnTo>
                  <a:pt x="12554" y="1768"/>
                </a:lnTo>
                <a:lnTo>
                  <a:pt x="12556" y="1774"/>
                </a:lnTo>
                <a:lnTo>
                  <a:pt x="12560" y="1778"/>
                </a:lnTo>
                <a:lnTo>
                  <a:pt x="12566" y="1778"/>
                </a:lnTo>
                <a:lnTo>
                  <a:pt x="12572" y="1778"/>
                </a:lnTo>
                <a:lnTo>
                  <a:pt x="12582" y="1774"/>
                </a:lnTo>
                <a:lnTo>
                  <a:pt x="12604" y="1762"/>
                </a:lnTo>
                <a:lnTo>
                  <a:pt x="12618" y="1750"/>
                </a:lnTo>
                <a:lnTo>
                  <a:pt x="12628" y="1740"/>
                </a:lnTo>
                <a:lnTo>
                  <a:pt x="12634" y="1730"/>
                </a:lnTo>
                <a:lnTo>
                  <a:pt x="12640" y="1724"/>
                </a:lnTo>
                <a:lnTo>
                  <a:pt x="12646" y="1718"/>
                </a:lnTo>
                <a:lnTo>
                  <a:pt x="12654" y="1718"/>
                </a:lnTo>
                <a:lnTo>
                  <a:pt x="12666" y="1720"/>
                </a:lnTo>
                <a:lnTo>
                  <a:pt x="12672" y="1720"/>
                </a:lnTo>
                <a:lnTo>
                  <a:pt x="12676" y="1720"/>
                </a:lnTo>
                <a:lnTo>
                  <a:pt x="12678" y="1716"/>
                </a:lnTo>
                <a:lnTo>
                  <a:pt x="12680" y="1712"/>
                </a:lnTo>
                <a:lnTo>
                  <a:pt x="12680" y="1700"/>
                </a:lnTo>
                <a:lnTo>
                  <a:pt x="12678" y="1686"/>
                </a:lnTo>
                <a:lnTo>
                  <a:pt x="12676" y="1670"/>
                </a:lnTo>
                <a:lnTo>
                  <a:pt x="12678" y="1664"/>
                </a:lnTo>
                <a:lnTo>
                  <a:pt x="12680" y="1658"/>
                </a:lnTo>
                <a:lnTo>
                  <a:pt x="12684" y="1652"/>
                </a:lnTo>
                <a:lnTo>
                  <a:pt x="12692" y="1648"/>
                </a:lnTo>
                <a:lnTo>
                  <a:pt x="12700" y="1646"/>
                </a:lnTo>
                <a:lnTo>
                  <a:pt x="12712" y="1644"/>
                </a:lnTo>
                <a:lnTo>
                  <a:pt x="12744" y="1646"/>
                </a:lnTo>
                <a:lnTo>
                  <a:pt x="12746" y="1646"/>
                </a:lnTo>
                <a:lnTo>
                  <a:pt x="12746" y="1648"/>
                </a:lnTo>
                <a:lnTo>
                  <a:pt x="12742" y="1652"/>
                </a:lnTo>
                <a:lnTo>
                  <a:pt x="12736" y="1660"/>
                </a:lnTo>
                <a:lnTo>
                  <a:pt x="12728" y="1672"/>
                </a:lnTo>
                <a:lnTo>
                  <a:pt x="12718" y="1688"/>
                </a:lnTo>
                <a:lnTo>
                  <a:pt x="12716" y="1700"/>
                </a:lnTo>
                <a:lnTo>
                  <a:pt x="12712" y="1712"/>
                </a:lnTo>
                <a:lnTo>
                  <a:pt x="12710" y="1724"/>
                </a:lnTo>
                <a:lnTo>
                  <a:pt x="12706" y="1736"/>
                </a:lnTo>
                <a:lnTo>
                  <a:pt x="12702" y="1744"/>
                </a:lnTo>
                <a:lnTo>
                  <a:pt x="12698" y="1752"/>
                </a:lnTo>
                <a:lnTo>
                  <a:pt x="12686" y="1762"/>
                </a:lnTo>
                <a:lnTo>
                  <a:pt x="12672" y="1772"/>
                </a:lnTo>
                <a:lnTo>
                  <a:pt x="12654" y="1782"/>
                </a:lnTo>
                <a:lnTo>
                  <a:pt x="12636" y="1794"/>
                </a:lnTo>
                <a:lnTo>
                  <a:pt x="12616" y="1810"/>
                </a:lnTo>
                <a:lnTo>
                  <a:pt x="12604" y="1822"/>
                </a:lnTo>
                <a:lnTo>
                  <a:pt x="12594" y="1836"/>
                </a:lnTo>
                <a:lnTo>
                  <a:pt x="12552" y="1886"/>
                </a:lnTo>
                <a:lnTo>
                  <a:pt x="12534" y="1904"/>
                </a:lnTo>
                <a:lnTo>
                  <a:pt x="12518" y="1920"/>
                </a:lnTo>
                <a:lnTo>
                  <a:pt x="12502" y="1934"/>
                </a:lnTo>
                <a:lnTo>
                  <a:pt x="12488" y="1944"/>
                </a:lnTo>
                <a:lnTo>
                  <a:pt x="12472" y="1950"/>
                </a:lnTo>
                <a:lnTo>
                  <a:pt x="12456" y="1956"/>
                </a:lnTo>
                <a:lnTo>
                  <a:pt x="12442" y="1960"/>
                </a:lnTo>
                <a:lnTo>
                  <a:pt x="12436" y="1964"/>
                </a:lnTo>
                <a:lnTo>
                  <a:pt x="12432" y="1968"/>
                </a:lnTo>
                <a:lnTo>
                  <a:pt x="12432" y="1976"/>
                </a:lnTo>
                <a:lnTo>
                  <a:pt x="12430" y="1982"/>
                </a:lnTo>
                <a:lnTo>
                  <a:pt x="12428" y="1990"/>
                </a:lnTo>
                <a:lnTo>
                  <a:pt x="12422" y="2000"/>
                </a:lnTo>
                <a:lnTo>
                  <a:pt x="12408" y="2012"/>
                </a:lnTo>
                <a:lnTo>
                  <a:pt x="12402" y="2018"/>
                </a:lnTo>
                <a:lnTo>
                  <a:pt x="12396" y="2028"/>
                </a:lnTo>
                <a:lnTo>
                  <a:pt x="12390" y="2040"/>
                </a:lnTo>
                <a:lnTo>
                  <a:pt x="12386" y="2054"/>
                </a:lnTo>
                <a:lnTo>
                  <a:pt x="12384" y="2068"/>
                </a:lnTo>
                <a:lnTo>
                  <a:pt x="12382" y="2084"/>
                </a:lnTo>
                <a:lnTo>
                  <a:pt x="12382" y="2122"/>
                </a:lnTo>
                <a:lnTo>
                  <a:pt x="12384" y="2162"/>
                </a:lnTo>
                <a:lnTo>
                  <a:pt x="12390" y="2204"/>
                </a:lnTo>
                <a:lnTo>
                  <a:pt x="12398" y="2248"/>
                </a:lnTo>
                <a:lnTo>
                  <a:pt x="12406" y="2292"/>
                </a:lnTo>
                <a:lnTo>
                  <a:pt x="12408" y="2310"/>
                </a:lnTo>
                <a:lnTo>
                  <a:pt x="12412" y="2330"/>
                </a:lnTo>
                <a:lnTo>
                  <a:pt x="12414" y="2350"/>
                </a:lnTo>
                <a:lnTo>
                  <a:pt x="12418" y="2366"/>
                </a:lnTo>
                <a:lnTo>
                  <a:pt x="12422" y="2372"/>
                </a:lnTo>
                <a:lnTo>
                  <a:pt x="12426" y="2376"/>
                </a:lnTo>
                <a:lnTo>
                  <a:pt x="12430" y="2378"/>
                </a:lnTo>
                <a:lnTo>
                  <a:pt x="12436" y="2376"/>
                </a:lnTo>
                <a:lnTo>
                  <a:pt x="12444" y="2372"/>
                </a:lnTo>
                <a:lnTo>
                  <a:pt x="12452" y="2364"/>
                </a:lnTo>
                <a:lnTo>
                  <a:pt x="12464" y="2352"/>
                </a:lnTo>
                <a:lnTo>
                  <a:pt x="12476" y="2336"/>
                </a:lnTo>
                <a:lnTo>
                  <a:pt x="12484" y="2324"/>
                </a:lnTo>
                <a:lnTo>
                  <a:pt x="12490" y="2312"/>
                </a:lnTo>
                <a:lnTo>
                  <a:pt x="12496" y="2294"/>
                </a:lnTo>
                <a:lnTo>
                  <a:pt x="12498" y="2280"/>
                </a:lnTo>
                <a:lnTo>
                  <a:pt x="12500" y="2268"/>
                </a:lnTo>
                <a:lnTo>
                  <a:pt x="12502" y="2258"/>
                </a:lnTo>
                <a:lnTo>
                  <a:pt x="12502" y="2256"/>
                </a:lnTo>
                <a:lnTo>
                  <a:pt x="12506" y="2254"/>
                </a:lnTo>
                <a:lnTo>
                  <a:pt x="12516" y="2250"/>
                </a:lnTo>
                <a:lnTo>
                  <a:pt x="12532" y="2248"/>
                </a:lnTo>
                <a:lnTo>
                  <a:pt x="12542" y="2248"/>
                </a:lnTo>
                <a:lnTo>
                  <a:pt x="12548" y="2246"/>
                </a:lnTo>
                <a:lnTo>
                  <a:pt x="12552" y="2242"/>
                </a:lnTo>
                <a:lnTo>
                  <a:pt x="12556" y="2236"/>
                </a:lnTo>
                <a:lnTo>
                  <a:pt x="12558" y="2224"/>
                </a:lnTo>
                <a:lnTo>
                  <a:pt x="12558" y="2210"/>
                </a:lnTo>
                <a:lnTo>
                  <a:pt x="12560" y="2194"/>
                </a:lnTo>
                <a:lnTo>
                  <a:pt x="12560" y="2188"/>
                </a:lnTo>
                <a:lnTo>
                  <a:pt x="12564" y="2182"/>
                </a:lnTo>
                <a:lnTo>
                  <a:pt x="12568" y="2176"/>
                </a:lnTo>
                <a:lnTo>
                  <a:pt x="12574" y="2172"/>
                </a:lnTo>
                <a:lnTo>
                  <a:pt x="12582" y="2168"/>
                </a:lnTo>
                <a:lnTo>
                  <a:pt x="12594" y="2166"/>
                </a:lnTo>
                <a:lnTo>
                  <a:pt x="12620" y="2162"/>
                </a:lnTo>
                <a:lnTo>
                  <a:pt x="12628" y="2160"/>
                </a:lnTo>
                <a:lnTo>
                  <a:pt x="12634" y="2156"/>
                </a:lnTo>
                <a:lnTo>
                  <a:pt x="12636" y="2152"/>
                </a:lnTo>
                <a:lnTo>
                  <a:pt x="12638" y="2148"/>
                </a:lnTo>
                <a:lnTo>
                  <a:pt x="12638" y="2142"/>
                </a:lnTo>
                <a:lnTo>
                  <a:pt x="12636" y="2136"/>
                </a:lnTo>
                <a:lnTo>
                  <a:pt x="12632" y="2124"/>
                </a:lnTo>
                <a:lnTo>
                  <a:pt x="12628" y="2110"/>
                </a:lnTo>
                <a:lnTo>
                  <a:pt x="12628" y="2104"/>
                </a:lnTo>
                <a:lnTo>
                  <a:pt x="12628" y="2096"/>
                </a:lnTo>
                <a:lnTo>
                  <a:pt x="12628" y="2088"/>
                </a:lnTo>
                <a:lnTo>
                  <a:pt x="12632" y="2080"/>
                </a:lnTo>
                <a:lnTo>
                  <a:pt x="12636" y="2074"/>
                </a:lnTo>
                <a:lnTo>
                  <a:pt x="12640" y="2068"/>
                </a:lnTo>
                <a:lnTo>
                  <a:pt x="12644" y="2066"/>
                </a:lnTo>
                <a:lnTo>
                  <a:pt x="12650" y="2064"/>
                </a:lnTo>
                <a:lnTo>
                  <a:pt x="12658" y="2066"/>
                </a:lnTo>
                <a:lnTo>
                  <a:pt x="12666" y="2068"/>
                </a:lnTo>
                <a:lnTo>
                  <a:pt x="12674" y="2072"/>
                </a:lnTo>
                <a:lnTo>
                  <a:pt x="12680" y="2074"/>
                </a:lnTo>
                <a:lnTo>
                  <a:pt x="12682" y="2074"/>
                </a:lnTo>
                <a:lnTo>
                  <a:pt x="12684" y="2070"/>
                </a:lnTo>
                <a:lnTo>
                  <a:pt x="12688" y="2060"/>
                </a:lnTo>
                <a:lnTo>
                  <a:pt x="12690" y="2052"/>
                </a:lnTo>
                <a:lnTo>
                  <a:pt x="12688" y="2046"/>
                </a:lnTo>
                <a:lnTo>
                  <a:pt x="12686" y="2040"/>
                </a:lnTo>
                <a:lnTo>
                  <a:pt x="12684" y="2034"/>
                </a:lnTo>
                <a:lnTo>
                  <a:pt x="12678" y="2028"/>
                </a:lnTo>
                <a:lnTo>
                  <a:pt x="12670" y="2022"/>
                </a:lnTo>
                <a:lnTo>
                  <a:pt x="12664" y="2016"/>
                </a:lnTo>
                <a:lnTo>
                  <a:pt x="12662" y="2014"/>
                </a:lnTo>
                <a:lnTo>
                  <a:pt x="12660" y="2010"/>
                </a:lnTo>
                <a:lnTo>
                  <a:pt x="12660" y="2006"/>
                </a:lnTo>
                <a:lnTo>
                  <a:pt x="12662" y="2002"/>
                </a:lnTo>
                <a:lnTo>
                  <a:pt x="12672" y="1988"/>
                </a:lnTo>
                <a:lnTo>
                  <a:pt x="12678" y="1978"/>
                </a:lnTo>
                <a:lnTo>
                  <a:pt x="12682" y="1970"/>
                </a:lnTo>
                <a:lnTo>
                  <a:pt x="12684" y="1964"/>
                </a:lnTo>
                <a:lnTo>
                  <a:pt x="12682" y="1960"/>
                </a:lnTo>
                <a:lnTo>
                  <a:pt x="12676" y="1956"/>
                </a:lnTo>
                <a:lnTo>
                  <a:pt x="12672" y="1952"/>
                </a:lnTo>
                <a:lnTo>
                  <a:pt x="12658" y="1948"/>
                </a:lnTo>
                <a:lnTo>
                  <a:pt x="12644" y="1942"/>
                </a:lnTo>
                <a:lnTo>
                  <a:pt x="12638" y="1940"/>
                </a:lnTo>
                <a:lnTo>
                  <a:pt x="12634" y="1936"/>
                </a:lnTo>
                <a:lnTo>
                  <a:pt x="12634" y="1932"/>
                </a:lnTo>
                <a:lnTo>
                  <a:pt x="12636" y="1926"/>
                </a:lnTo>
                <a:lnTo>
                  <a:pt x="12642" y="1920"/>
                </a:lnTo>
                <a:lnTo>
                  <a:pt x="12650" y="1912"/>
                </a:lnTo>
                <a:lnTo>
                  <a:pt x="12670" y="1894"/>
                </a:lnTo>
                <a:lnTo>
                  <a:pt x="12682" y="1878"/>
                </a:lnTo>
                <a:lnTo>
                  <a:pt x="12690" y="1864"/>
                </a:lnTo>
                <a:lnTo>
                  <a:pt x="12692" y="1852"/>
                </a:lnTo>
                <a:lnTo>
                  <a:pt x="12694" y="1842"/>
                </a:lnTo>
                <a:lnTo>
                  <a:pt x="12698" y="1834"/>
                </a:lnTo>
                <a:lnTo>
                  <a:pt x="12704" y="1826"/>
                </a:lnTo>
                <a:lnTo>
                  <a:pt x="12716" y="1820"/>
                </a:lnTo>
                <a:lnTo>
                  <a:pt x="12728" y="1818"/>
                </a:lnTo>
                <a:lnTo>
                  <a:pt x="12736" y="1818"/>
                </a:lnTo>
                <a:lnTo>
                  <a:pt x="12740" y="1820"/>
                </a:lnTo>
                <a:lnTo>
                  <a:pt x="12742" y="1822"/>
                </a:lnTo>
                <a:lnTo>
                  <a:pt x="12744" y="1824"/>
                </a:lnTo>
                <a:lnTo>
                  <a:pt x="12750" y="1822"/>
                </a:lnTo>
                <a:lnTo>
                  <a:pt x="12760" y="1816"/>
                </a:lnTo>
                <a:lnTo>
                  <a:pt x="12776" y="1804"/>
                </a:lnTo>
                <a:lnTo>
                  <a:pt x="12788" y="1796"/>
                </a:lnTo>
                <a:lnTo>
                  <a:pt x="12796" y="1792"/>
                </a:lnTo>
                <a:lnTo>
                  <a:pt x="12802" y="1790"/>
                </a:lnTo>
                <a:lnTo>
                  <a:pt x="12804" y="1792"/>
                </a:lnTo>
                <a:lnTo>
                  <a:pt x="12806" y="1794"/>
                </a:lnTo>
                <a:lnTo>
                  <a:pt x="12806" y="1800"/>
                </a:lnTo>
                <a:lnTo>
                  <a:pt x="12802" y="1812"/>
                </a:lnTo>
                <a:lnTo>
                  <a:pt x="12798" y="1824"/>
                </a:lnTo>
                <a:lnTo>
                  <a:pt x="12798" y="1828"/>
                </a:lnTo>
                <a:lnTo>
                  <a:pt x="12798" y="1832"/>
                </a:lnTo>
                <a:lnTo>
                  <a:pt x="12800" y="1832"/>
                </a:lnTo>
                <a:lnTo>
                  <a:pt x="12806" y="1830"/>
                </a:lnTo>
                <a:lnTo>
                  <a:pt x="12824" y="1816"/>
                </a:lnTo>
                <a:lnTo>
                  <a:pt x="12846" y="1800"/>
                </a:lnTo>
                <a:lnTo>
                  <a:pt x="12868" y="1788"/>
                </a:lnTo>
                <a:lnTo>
                  <a:pt x="12878" y="1786"/>
                </a:lnTo>
                <a:lnTo>
                  <a:pt x="12888" y="1784"/>
                </a:lnTo>
                <a:lnTo>
                  <a:pt x="12906" y="1784"/>
                </a:lnTo>
                <a:lnTo>
                  <a:pt x="12922" y="1788"/>
                </a:lnTo>
                <a:lnTo>
                  <a:pt x="12936" y="1794"/>
                </a:lnTo>
                <a:lnTo>
                  <a:pt x="12948" y="1804"/>
                </a:lnTo>
                <a:lnTo>
                  <a:pt x="12960" y="1818"/>
                </a:lnTo>
                <a:lnTo>
                  <a:pt x="12968" y="1826"/>
                </a:lnTo>
                <a:lnTo>
                  <a:pt x="12972" y="1830"/>
                </a:lnTo>
                <a:lnTo>
                  <a:pt x="12972" y="1826"/>
                </a:lnTo>
                <a:lnTo>
                  <a:pt x="12976" y="1820"/>
                </a:lnTo>
                <a:lnTo>
                  <a:pt x="12982" y="1808"/>
                </a:lnTo>
                <a:lnTo>
                  <a:pt x="12996" y="1792"/>
                </a:lnTo>
                <a:lnTo>
                  <a:pt x="13006" y="1782"/>
                </a:lnTo>
                <a:lnTo>
                  <a:pt x="13020" y="1772"/>
                </a:lnTo>
                <a:lnTo>
                  <a:pt x="13036" y="1762"/>
                </a:lnTo>
                <a:lnTo>
                  <a:pt x="13056" y="1752"/>
                </a:lnTo>
                <a:lnTo>
                  <a:pt x="13074" y="1742"/>
                </a:lnTo>
                <a:lnTo>
                  <a:pt x="13090" y="1730"/>
                </a:lnTo>
                <a:lnTo>
                  <a:pt x="13124" y="1706"/>
                </a:lnTo>
                <a:lnTo>
                  <a:pt x="13142" y="1694"/>
                </a:lnTo>
                <a:lnTo>
                  <a:pt x="13160" y="1684"/>
                </a:lnTo>
                <a:lnTo>
                  <a:pt x="13178" y="1674"/>
                </a:lnTo>
                <a:lnTo>
                  <a:pt x="13200" y="1666"/>
                </a:lnTo>
                <a:lnTo>
                  <a:pt x="13218" y="1660"/>
                </a:lnTo>
                <a:lnTo>
                  <a:pt x="13236" y="1656"/>
                </a:lnTo>
                <a:lnTo>
                  <a:pt x="13250" y="1654"/>
                </a:lnTo>
                <a:lnTo>
                  <a:pt x="13264" y="1654"/>
                </a:lnTo>
                <a:lnTo>
                  <a:pt x="13284" y="1654"/>
                </a:lnTo>
                <a:lnTo>
                  <a:pt x="13298" y="1658"/>
                </a:lnTo>
                <a:lnTo>
                  <a:pt x="13310" y="1662"/>
                </a:lnTo>
                <a:lnTo>
                  <a:pt x="13318" y="1666"/>
                </a:lnTo>
                <a:lnTo>
                  <a:pt x="13322" y="1666"/>
                </a:lnTo>
                <a:lnTo>
                  <a:pt x="13326" y="1664"/>
                </a:lnTo>
                <a:lnTo>
                  <a:pt x="13336" y="1658"/>
                </a:lnTo>
                <a:lnTo>
                  <a:pt x="13344" y="1648"/>
                </a:lnTo>
                <a:lnTo>
                  <a:pt x="13346" y="1640"/>
                </a:lnTo>
                <a:lnTo>
                  <a:pt x="13344" y="1630"/>
                </a:lnTo>
                <a:lnTo>
                  <a:pt x="13340" y="1622"/>
                </a:lnTo>
                <a:lnTo>
                  <a:pt x="13324" y="1600"/>
                </a:lnTo>
                <a:lnTo>
                  <a:pt x="13316" y="1586"/>
                </a:lnTo>
                <a:lnTo>
                  <a:pt x="13308" y="1568"/>
                </a:lnTo>
                <a:lnTo>
                  <a:pt x="13300" y="1548"/>
                </a:lnTo>
                <a:lnTo>
                  <a:pt x="13292" y="1538"/>
                </a:lnTo>
                <a:lnTo>
                  <a:pt x="13288" y="1536"/>
                </a:lnTo>
                <a:lnTo>
                  <a:pt x="13286" y="1536"/>
                </a:lnTo>
                <a:lnTo>
                  <a:pt x="13278" y="1536"/>
                </a:lnTo>
                <a:lnTo>
                  <a:pt x="13272" y="1538"/>
                </a:lnTo>
                <a:lnTo>
                  <a:pt x="13268" y="1538"/>
                </a:lnTo>
                <a:lnTo>
                  <a:pt x="13264" y="1536"/>
                </a:lnTo>
                <a:lnTo>
                  <a:pt x="13262" y="1532"/>
                </a:lnTo>
                <a:lnTo>
                  <a:pt x="13258" y="1520"/>
                </a:lnTo>
                <a:lnTo>
                  <a:pt x="13256" y="1516"/>
                </a:lnTo>
                <a:lnTo>
                  <a:pt x="13258" y="1512"/>
                </a:lnTo>
                <a:lnTo>
                  <a:pt x="13260" y="1510"/>
                </a:lnTo>
                <a:lnTo>
                  <a:pt x="13264" y="1508"/>
                </a:lnTo>
                <a:lnTo>
                  <a:pt x="13274" y="1508"/>
                </a:lnTo>
                <a:lnTo>
                  <a:pt x="13288" y="1510"/>
                </a:lnTo>
                <a:lnTo>
                  <a:pt x="13302" y="1510"/>
                </a:lnTo>
                <a:lnTo>
                  <a:pt x="13320" y="1510"/>
                </a:lnTo>
                <a:lnTo>
                  <a:pt x="13328" y="1508"/>
                </a:lnTo>
                <a:lnTo>
                  <a:pt x="13336" y="1504"/>
                </a:lnTo>
                <a:lnTo>
                  <a:pt x="13344" y="1498"/>
                </a:lnTo>
                <a:lnTo>
                  <a:pt x="13350" y="1490"/>
                </a:lnTo>
                <a:lnTo>
                  <a:pt x="13366" y="1472"/>
                </a:lnTo>
                <a:lnTo>
                  <a:pt x="13366" y="1458"/>
                </a:lnTo>
                <a:lnTo>
                  <a:pt x="13376" y="1446"/>
                </a:lnTo>
                <a:lnTo>
                  <a:pt x="13378" y="1442"/>
                </a:lnTo>
                <a:lnTo>
                  <a:pt x="13378" y="1438"/>
                </a:lnTo>
                <a:lnTo>
                  <a:pt x="13378" y="1436"/>
                </a:lnTo>
                <a:lnTo>
                  <a:pt x="13376" y="1432"/>
                </a:lnTo>
                <a:lnTo>
                  <a:pt x="13368" y="1420"/>
                </a:lnTo>
                <a:lnTo>
                  <a:pt x="13366" y="1414"/>
                </a:lnTo>
                <a:lnTo>
                  <a:pt x="13366" y="1402"/>
                </a:lnTo>
                <a:lnTo>
                  <a:pt x="13370" y="1400"/>
                </a:lnTo>
                <a:lnTo>
                  <a:pt x="13374" y="1398"/>
                </a:lnTo>
                <a:lnTo>
                  <a:pt x="13378" y="1398"/>
                </a:lnTo>
                <a:lnTo>
                  <a:pt x="13384" y="1400"/>
                </a:lnTo>
                <a:lnTo>
                  <a:pt x="13392" y="1404"/>
                </a:lnTo>
                <a:lnTo>
                  <a:pt x="13398" y="1410"/>
                </a:lnTo>
                <a:lnTo>
                  <a:pt x="13404" y="1418"/>
                </a:lnTo>
                <a:lnTo>
                  <a:pt x="13410" y="1430"/>
                </a:lnTo>
                <a:lnTo>
                  <a:pt x="13414" y="1436"/>
                </a:lnTo>
                <a:lnTo>
                  <a:pt x="13418" y="1442"/>
                </a:lnTo>
                <a:lnTo>
                  <a:pt x="13424" y="1444"/>
                </a:lnTo>
                <a:lnTo>
                  <a:pt x="13430" y="1446"/>
                </a:lnTo>
                <a:lnTo>
                  <a:pt x="13446" y="1444"/>
                </a:lnTo>
                <a:lnTo>
                  <a:pt x="13460" y="1440"/>
                </a:lnTo>
                <a:lnTo>
                  <a:pt x="13476" y="1438"/>
                </a:lnTo>
                <a:lnTo>
                  <a:pt x="13484" y="1438"/>
                </a:lnTo>
                <a:lnTo>
                  <a:pt x="13492" y="1438"/>
                </a:lnTo>
                <a:lnTo>
                  <a:pt x="13500" y="1440"/>
                </a:lnTo>
                <a:lnTo>
                  <a:pt x="13506" y="1444"/>
                </a:lnTo>
                <a:lnTo>
                  <a:pt x="13512" y="1452"/>
                </a:lnTo>
                <a:lnTo>
                  <a:pt x="13516" y="1460"/>
                </a:lnTo>
                <a:lnTo>
                  <a:pt x="13526" y="1478"/>
                </a:lnTo>
                <a:lnTo>
                  <a:pt x="13536" y="1488"/>
                </a:lnTo>
                <a:lnTo>
                  <a:pt x="13544" y="1494"/>
                </a:lnTo>
                <a:lnTo>
                  <a:pt x="13554" y="1496"/>
                </a:lnTo>
                <a:lnTo>
                  <a:pt x="13562" y="1496"/>
                </a:lnTo>
                <a:lnTo>
                  <a:pt x="13570" y="1498"/>
                </a:lnTo>
                <a:lnTo>
                  <a:pt x="13578" y="1502"/>
                </a:lnTo>
                <a:lnTo>
                  <a:pt x="13586" y="1510"/>
                </a:lnTo>
                <a:lnTo>
                  <a:pt x="13590" y="1514"/>
                </a:lnTo>
                <a:lnTo>
                  <a:pt x="13594" y="1518"/>
                </a:lnTo>
                <a:lnTo>
                  <a:pt x="13598" y="1520"/>
                </a:lnTo>
                <a:lnTo>
                  <a:pt x="13604" y="1522"/>
                </a:lnTo>
                <a:lnTo>
                  <a:pt x="13614" y="1522"/>
                </a:lnTo>
                <a:lnTo>
                  <a:pt x="13626" y="1516"/>
                </a:lnTo>
                <a:lnTo>
                  <a:pt x="13636" y="1508"/>
                </a:lnTo>
                <a:lnTo>
                  <a:pt x="13646" y="1498"/>
                </a:lnTo>
                <a:lnTo>
                  <a:pt x="13652" y="1482"/>
                </a:lnTo>
                <a:lnTo>
                  <a:pt x="13654" y="1466"/>
                </a:lnTo>
                <a:lnTo>
                  <a:pt x="13656" y="1452"/>
                </a:lnTo>
                <a:lnTo>
                  <a:pt x="13660" y="1448"/>
                </a:lnTo>
                <a:lnTo>
                  <a:pt x="13662" y="1444"/>
                </a:lnTo>
                <a:lnTo>
                  <a:pt x="13670" y="1440"/>
                </a:lnTo>
                <a:lnTo>
                  <a:pt x="13680" y="1438"/>
                </a:lnTo>
                <a:lnTo>
                  <a:pt x="13690" y="1436"/>
                </a:lnTo>
                <a:lnTo>
                  <a:pt x="13704" y="1434"/>
                </a:lnTo>
                <a:lnTo>
                  <a:pt x="13718" y="1426"/>
                </a:lnTo>
                <a:lnTo>
                  <a:pt x="13724" y="1422"/>
                </a:lnTo>
                <a:lnTo>
                  <a:pt x="13732" y="1414"/>
                </a:lnTo>
                <a:lnTo>
                  <a:pt x="13742" y="1402"/>
                </a:lnTo>
                <a:lnTo>
                  <a:pt x="13744" y="1396"/>
                </a:lnTo>
                <a:lnTo>
                  <a:pt x="13744" y="1394"/>
                </a:lnTo>
                <a:lnTo>
                  <a:pt x="13742" y="1394"/>
                </a:lnTo>
                <a:lnTo>
                  <a:pt x="13734" y="1392"/>
                </a:lnTo>
                <a:lnTo>
                  <a:pt x="13724" y="1392"/>
                </a:lnTo>
                <a:lnTo>
                  <a:pt x="13712" y="1388"/>
                </a:lnTo>
                <a:lnTo>
                  <a:pt x="13706" y="1384"/>
                </a:lnTo>
                <a:lnTo>
                  <a:pt x="13698" y="1380"/>
                </a:lnTo>
                <a:lnTo>
                  <a:pt x="13692" y="1374"/>
                </a:lnTo>
                <a:lnTo>
                  <a:pt x="13688" y="1366"/>
                </a:lnTo>
                <a:close/>
                <a:moveTo>
                  <a:pt x="6176" y="2870"/>
                </a:moveTo>
                <a:lnTo>
                  <a:pt x="6176" y="2870"/>
                </a:lnTo>
                <a:lnTo>
                  <a:pt x="6174" y="2872"/>
                </a:lnTo>
                <a:lnTo>
                  <a:pt x="6170" y="2870"/>
                </a:lnTo>
                <a:lnTo>
                  <a:pt x="6168" y="2868"/>
                </a:lnTo>
                <a:lnTo>
                  <a:pt x="6166" y="2864"/>
                </a:lnTo>
                <a:lnTo>
                  <a:pt x="6170" y="2862"/>
                </a:lnTo>
                <a:lnTo>
                  <a:pt x="6174" y="2864"/>
                </a:lnTo>
                <a:lnTo>
                  <a:pt x="6176" y="2866"/>
                </a:lnTo>
                <a:lnTo>
                  <a:pt x="6176" y="2870"/>
                </a:lnTo>
                <a:close/>
                <a:moveTo>
                  <a:pt x="7520" y="3416"/>
                </a:moveTo>
                <a:lnTo>
                  <a:pt x="7520" y="3416"/>
                </a:lnTo>
                <a:lnTo>
                  <a:pt x="7524" y="3412"/>
                </a:lnTo>
                <a:lnTo>
                  <a:pt x="7526" y="3412"/>
                </a:lnTo>
                <a:lnTo>
                  <a:pt x="7524" y="3412"/>
                </a:lnTo>
                <a:lnTo>
                  <a:pt x="7520" y="3416"/>
                </a:lnTo>
                <a:close/>
                <a:moveTo>
                  <a:pt x="7540" y="3418"/>
                </a:moveTo>
                <a:lnTo>
                  <a:pt x="7540" y="3418"/>
                </a:lnTo>
                <a:lnTo>
                  <a:pt x="7540" y="3406"/>
                </a:lnTo>
                <a:lnTo>
                  <a:pt x="7542" y="3402"/>
                </a:lnTo>
                <a:lnTo>
                  <a:pt x="7544" y="3400"/>
                </a:lnTo>
                <a:lnTo>
                  <a:pt x="7542" y="3402"/>
                </a:lnTo>
                <a:lnTo>
                  <a:pt x="7540" y="3406"/>
                </a:lnTo>
                <a:lnTo>
                  <a:pt x="7540" y="3418"/>
                </a:lnTo>
                <a:close/>
                <a:moveTo>
                  <a:pt x="8152" y="3716"/>
                </a:moveTo>
                <a:lnTo>
                  <a:pt x="8152" y="3716"/>
                </a:lnTo>
                <a:lnTo>
                  <a:pt x="8154" y="3718"/>
                </a:lnTo>
                <a:lnTo>
                  <a:pt x="8152" y="3718"/>
                </a:lnTo>
                <a:lnTo>
                  <a:pt x="8152" y="3716"/>
                </a:lnTo>
                <a:close/>
                <a:moveTo>
                  <a:pt x="8302" y="2962"/>
                </a:moveTo>
                <a:lnTo>
                  <a:pt x="8302" y="2962"/>
                </a:lnTo>
                <a:lnTo>
                  <a:pt x="8300" y="2960"/>
                </a:lnTo>
                <a:lnTo>
                  <a:pt x="8296" y="2960"/>
                </a:lnTo>
                <a:lnTo>
                  <a:pt x="8296" y="2962"/>
                </a:lnTo>
                <a:lnTo>
                  <a:pt x="8298" y="2968"/>
                </a:lnTo>
                <a:lnTo>
                  <a:pt x="8296" y="2968"/>
                </a:lnTo>
                <a:lnTo>
                  <a:pt x="8294" y="2970"/>
                </a:lnTo>
                <a:lnTo>
                  <a:pt x="8284" y="2974"/>
                </a:lnTo>
                <a:lnTo>
                  <a:pt x="8280" y="2974"/>
                </a:lnTo>
                <a:lnTo>
                  <a:pt x="8274" y="2974"/>
                </a:lnTo>
                <a:lnTo>
                  <a:pt x="8272" y="2970"/>
                </a:lnTo>
                <a:lnTo>
                  <a:pt x="8270" y="2966"/>
                </a:lnTo>
                <a:lnTo>
                  <a:pt x="8268" y="2960"/>
                </a:lnTo>
                <a:lnTo>
                  <a:pt x="8266" y="2962"/>
                </a:lnTo>
                <a:lnTo>
                  <a:pt x="8264" y="2966"/>
                </a:lnTo>
                <a:lnTo>
                  <a:pt x="8262" y="2966"/>
                </a:lnTo>
                <a:lnTo>
                  <a:pt x="8260" y="2966"/>
                </a:lnTo>
                <a:lnTo>
                  <a:pt x="8256" y="2964"/>
                </a:lnTo>
                <a:lnTo>
                  <a:pt x="8254" y="2966"/>
                </a:lnTo>
                <a:lnTo>
                  <a:pt x="8250" y="2966"/>
                </a:lnTo>
                <a:lnTo>
                  <a:pt x="8248" y="2964"/>
                </a:lnTo>
                <a:lnTo>
                  <a:pt x="8246" y="2958"/>
                </a:lnTo>
                <a:lnTo>
                  <a:pt x="8242" y="2954"/>
                </a:lnTo>
                <a:lnTo>
                  <a:pt x="8240" y="2952"/>
                </a:lnTo>
                <a:lnTo>
                  <a:pt x="8238" y="2958"/>
                </a:lnTo>
                <a:lnTo>
                  <a:pt x="8238" y="2970"/>
                </a:lnTo>
                <a:lnTo>
                  <a:pt x="8234" y="2980"/>
                </a:lnTo>
                <a:lnTo>
                  <a:pt x="8232" y="2990"/>
                </a:lnTo>
                <a:lnTo>
                  <a:pt x="8230" y="2998"/>
                </a:lnTo>
                <a:lnTo>
                  <a:pt x="8232" y="3006"/>
                </a:lnTo>
                <a:lnTo>
                  <a:pt x="8236" y="3014"/>
                </a:lnTo>
                <a:lnTo>
                  <a:pt x="8242" y="3022"/>
                </a:lnTo>
                <a:lnTo>
                  <a:pt x="8244" y="3022"/>
                </a:lnTo>
                <a:lnTo>
                  <a:pt x="8246" y="3020"/>
                </a:lnTo>
                <a:lnTo>
                  <a:pt x="8244" y="3016"/>
                </a:lnTo>
                <a:lnTo>
                  <a:pt x="8244" y="3012"/>
                </a:lnTo>
                <a:lnTo>
                  <a:pt x="8248" y="3012"/>
                </a:lnTo>
                <a:lnTo>
                  <a:pt x="8254" y="3012"/>
                </a:lnTo>
                <a:lnTo>
                  <a:pt x="8260" y="3010"/>
                </a:lnTo>
                <a:lnTo>
                  <a:pt x="8264" y="3010"/>
                </a:lnTo>
                <a:lnTo>
                  <a:pt x="8262" y="3016"/>
                </a:lnTo>
                <a:lnTo>
                  <a:pt x="8260" y="3022"/>
                </a:lnTo>
                <a:lnTo>
                  <a:pt x="8260" y="3026"/>
                </a:lnTo>
                <a:lnTo>
                  <a:pt x="8262" y="3028"/>
                </a:lnTo>
                <a:lnTo>
                  <a:pt x="8264" y="3028"/>
                </a:lnTo>
                <a:lnTo>
                  <a:pt x="8268" y="3030"/>
                </a:lnTo>
                <a:lnTo>
                  <a:pt x="8270" y="3034"/>
                </a:lnTo>
                <a:lnTo>
                  <a:pt x="8268" y="3036"/>
                </a:lnTo>
                <a:lnTo>
                  <a:pt x="8262" y="3038"/>
                </a:lnTo>
                <a:lnTo>
                  <a:pt x="8256" y="3036"/>
                </a:lnTo>
                <a:lnTo>
                  <a:pt x="8254" y="3034"/>
                </a:lnTo>
                <a:lnTo>
                  <a:pt x="8256" y="3030"/>
                </a:lnTo>
                <a:lnTo>
                  <a:pt x="8254" y="3028"/>
                </a:lnTo>
                <a:lnTo>
                  <a:pt x="8252" y="3030"/>
                </a:lnTo>
                <a:lnTo>
                  <a:pt x="8250" y="3032"/>
                </a:lnTo>
                <a:lnTo>
                  <a:pt x="8248" y="3042"/>
                </a:lnTo>
                <a:lnTo>
                  <a:pt x="8248" y="3050"/>
                </a:lnTo>
                <a:lnTo>
                  <a:pt x="8248" y="3054"/>
                </a:lnTo>
                <a:lnTo>
                  <a:pt x="8250" y="3054"/>
                </a:lnTo>
                <a:lnTo>
                  <a:pt x="8252" y="3054"/>
                </a:lnTo>
                <a:lnTo>
                  <a:pt x="8252" y="3050"/>
                </a:lnTo>
                <a:lnTo>
                  <a:pt x="8252" y="3046"/>
                </a:lnTo>
                <a:lnTo>
                  <a:pt x="8258" y="3046"/>
                </a:lnTo>
                <a:lnTo>
                  <a:pt x="8262" y="3048"/>
                </a:lnTo>
                <a:lnTo>
                  <a:pt x="8266" y="3050"/>
                </a:lnTo>
                <a:lnTo>
                  <a:pt x="8270" y="3058"/>
                </a:lnTo>
                <a:lnTo>
                  <a:pt x="8274" y="3064"/>
                </a:lnTo>
                <a:lnTo>
                  <a:pt x="8280" y="3066"/>
                </a:lnTo>
                <a:lnTo>
                  <a:pt x="8282" y="3070"/>
                </a:lnTo>
                <a:lnTo>
                  <a:pt x="8282" y="3072"/>
                </a:lnTo>
                <a:lnTo>
                  <a:pt x="8282" y="3076"/>
                </a:lnTo>
                <a:lnTo>
                  <a:pt x="8278" y="3084"/>
                </a:lnTo>
                <a:lnTo>
                  <a:pt x="8276" y="3100"/>
                </a:lnTo>
                <a:lnTo>
                  <a:pt x="8276" y="3120"/>
                </a:lnTo>
                <a:lnTo>
                  <a:pt x="8280" y="3152"/>
                </a:lnTo>
                <a:lnTo>
                  <a:pt x="8280" y="3154"/>
                </a:lnTo>
                <a:lnTo>
                  <a:pt x="8286" y="3174"/>
                </a:lnTo>
                <a:lnTo>
                  <a:pt x="8286" y="3180"/>
                </a:lnTo>
                <a:lnTo>
                  <a:pt x="8286" y="3182"/>
                </a:lnTo>
                <a:lnTo>
                  <a:pt x="8284" y="3184"/>
                </a:lnTo>
                <a:lnTo>
                  <a:pt x="8280" y="3186"/>
                </a:lnTo>
                <a:lnTo>
                  <a:pt x="8270" y="3184"/>
                </a:lnTo>
                <a:lnTo>
                  <a:pt x="8272" y="3182"/>
                </a:lnTo>
                <a:lnTo>
                  <a:pt x="8276" y="3180"/>
                </a:lnTo>
                <a:lnTo>
                  <a:pt x="8278" y="3178"/>
                </a:lnTo>
                <a:lnTo>
                  <a:pt x="8266" y="3180"/>
                </a:lnTo>
                <a:lnTo>
                  <a:pt x="8244" y="3184"/>
                </a:lnTo>
                <a:lnTo>
                  <a:pt x="8206" y="3196"/>
                </a:lnTo>
                <a:lnTo>
                  <a:pt x="8200" y="3196"/>
                </a:lnTo>
                <a:lnTo>
                  <a:pt x="8192" y="3196"/>
                </a:lnTo>
                <a:lnTo>
                  <a:pt x="8180" y="3192"/>
                </a:lnTo>
                <a:lnTo>
                  <a:pt x="8170" y="3188"/>
                </a:lnTo>
                <a:lnTo>
                  <a:pt x="8158" y="3184"/>
                </a:lnTo>
                <a:lnTo>
                  <a:pt x="8148" y="3176"/>
                </a:lnTo>
                <a:lnTo>
                  <a:pt x="8138" y="3168"/>
                </a:lnTo>
                <a:lnTo>
                  <a:pt x="8132" y="3158"/>
                </a:lnTo>
                <a:lnTo>
                  <a:pt x="8130" y="3154"/>
                </a:lnTo>
                <a:lnTo>
                  <a:pt x="8126" y="3150"/>
                </a:lnTo>
                <a:lnTo>
                  <a:pt x="8120" y="3148"/>
                </a:lnTo>
                <a:lnTo>
                  <a:pt x="8102" y="3146"/>
                </a:lnTo>
                <a:lnTo>
                  <a:pt x="8092" y="3144"/>
                </a:lnTo>
                <a:lnTo>
                  <a:pt x="8088" y="3140"/>
                </a:lnTo>
                <a:lnTo>
                  <a:pt x="8084" y="3136"/>
                </a:lnTo>
                <a:lnTo>
                  <a:pt x="8082" y="3130"/>
                </a:lnTo>
                <a:lnTo>
                  <a:pt x="8080" y="3120"/>
                </a:lnTo>
                <a:lnTo>
                  <a:pt x="8076" y="3096"/>
                </a:lnTo>
                <a:lnTo>
                  <a:pt x="8070" y="3098"/>
                </a:lnTo>
                <a:lnTo>
                  <a:pt x="8066" y="3098"/>
                </a:lnTo>
                <a:lnTo>
                  <a:pt x="8064" y="3096"/>
                </a:lnTo>
                <a:lnTo>
                  <a:pt x="8064" y="3094"/>
                </a:lnTo>
                <a:lnTo>
                  <a:pt x="8062" y="3088"/>
                </a:lnTo>
                <a:lnTo>
                  <a:pt x="8062" y="3086"/>
                </a:lnTo>
                <a:lnTo>
                  <a:pt x="8058" y="3084"/>
                </a:lnTo>
                <a:lnTo>
                  <a:pt x="8062" y="3086"/>
                </a:lnTo>
                <a:lnTo>
                  <a:pt x="8062" y="3088"/>
                </a:lnTo>
                <a:lnTo>
                  <a:pt x="8064" y="3092"/>
                </a:lnTo>
                <a:lnTo>
                  <a:pt x="8064" y="3096"/>
                </a:lnTo>
                <a:lnTo>
                  <a:pt x="8066" y="3096"/>
                </a:lnTo>
                <a:lnTo>
                  <a:pt x="8070" y="3096"/>
                </a:lnTo>
                <a:lnTo>
                  <a:pt x="8076" y="3096"/>
                </a:lnTo>
                <a:lnTo>
                  <a:pt x="8076" y="3082"/>
                </a:lnTo>
                <a:lnTo>
                  <a:pt x="8078" y="3062"/>
                </a:lnTo>
                <a:lnTo>
                  <a:pt x="8082" y="3052"/>
                </a:lnTo>
                <a:lnTo>
                  <a:pt x="8082" y="3054"/>
                </a:lnTo>
                <a:lnTo>
                  <a:pt x="8084" y="3056"/>
                </a:lnTo>
                <a:lnTo>
                  <a:pt x="8086" y="3064"/>
                </a:lnTo>
                <a:lnTo>
                  <a:pt x="8086" y="3066"/>
                </a:lnTo>
                <a:lnTo>
                  <a:pt x="8088" y="3066"/>
                </a:lnTo>
                <a:lnTo>
                  <a:pt x="8090" y="3062"/>
                </a:lnTo>
                <a:lnTo>
                  <a:pt x="8092" y="3058"/>
                </a:lnTo>
                <a:lnTo>
                  <a:pt x="8092" y="3054"/>
                </a:lnTo>
                <a:lnTo>
                  <a:pt x="8094" y="3048"/>
                </a:lnTo>
                <a:lnTo>
                  <a:pt x="8096" y="3046"/>
                </a:lnTo>
                <a:lnTo>
                  <a:pt x="8096" y="3044"/>
                </a:lnTo>
                <a:lnTo>
                  <a:pt x="8094" y="3040"/>
                </a:lnTo>
                <a:lnTo>
                  <a:pt x="8092" y="3036"/>
                </a:lnTo>
                <a:lnTo>
                  <a:pt x="8094" y="3034"/>
                </a:lnTo>
                <a:lnTo>
                  <a:pt x="8096" y="3030"/>
                </a:lnTo>
                <a:lnTo>
                  <a:pt x="8098" y="3026"/>
                </a:lnTo>
                <a:lnTo>
                  <a:pt x="8100" y="3020"/>
                </a:lnTo>
                <a:lnTo>
                  <a:pt x="8100" y="3010"/>
                </a:lnTo>
                <a:lnTo>
                  <a:pt x="8102" y="3006"/>
                </a:lnTo>
                <a:lnTo>
                  <a:pt x="8104" y="3000"/>
                </a:lnTo>
                <a:lnTo>
                  <a:pt x="8106" y="2996"/>
                </a:lnTo>
                <a:lnTo>
                  <a:pt x="8114" y="2992"/>
                </a:lnTo>
                <a:lnTo>
                  <a:pt x="8122" y="2990"/>
                </a:lnTo>
                <a:lnTo>
                  <a:pt x="8128" y="2990"/>
                </a:lnTo>
                <a:lnTo>
                  <a:pt x="8132" y="2992"/>
                </a:lnTo>
                <a:lnTo>
                  <a:pt x="8134" y="2994"/>
                </a:lnTo>
                <a:lnTo>
                  <a:pt x="8138" y="2996"/>
                </a:lnTo>
                <a:lnTo>
                  <a:pt x="8138" y="2990"/>
                </a:lnTo>
                <a:lnTo>
                  <a:pt x="8134" y="2984"/>
                </a:lnTo>
                <a:lnTo>
                  <a:pt x="8130" y="2982"/>
                </a:lnTo>
                <a:lnTo>
                  <a:pt x="8118" y="2980"/>
                </a:lnTo>
                <a:lnTo>
                  <a:pt x="8108" y="2978"/>
                </a:lnTo>
                <a:lnTo>
                  <a:pt x="8104" y="2976"/>
                </a:lnTo>
                <a:lnTo>
                  <a:pt x="8104" y="2970"/>
                </a:lnTo>
                <a:lnTo>
                  <a:pt x="8104" y="2968"/>
                </a:lnTo>
                <a:lnTo>
                  <a:pt x="8102" y="2964"/>
                </a:lnTo>
                <a:lnTo>
                  <a:pt x="8098" y="2958"/>
                </a:lnTo>
                <a:lnTo>
                  <a:pt x="8094" y="2954"/>
                </a:lnTo>
                <a:lnTo>
                  <a:pt x="8090" y="2948"/>
                </a:lnTo>
                <a:lnTo>
                  <a:pt x="8088" y="2940"/>
                </a:lnTo>
                <a:lnTo>
                  <a:pt x="8082" y="2928"/>
                </a:lnTo>
                <a:lnTo>
                  <a:pt x="8072" y="2916"/>
                </a:lnTo>
                <a:lnTo>
                  <a:pt x="8066" y="2908"/>
                </a:lnTo>
                <a:lnTo>
                  <a:pt x="8056" y="2892"/>
                </a:lnTo>
                <a:lnTo>
                  <a:pt x="8046" y="2882"/>
                </a:lnTo>
                <a:lnTo>
                  <a:pt x="8032" y="2864"/>
                </a:lnTo>
                <a:lnTo>
                  <a:pt x="8028" y="2856"/>
                </a:lnTo>
                <a:lnTo>
                  <a:pt x="8024" y="2846"/>
                </a:lnTo>
                <a:lnTo>
                  <a:pt x="8024" y="2832"/>
                </a:lnTo>
                <a:lnTo>
                  <a:pt x="8026" y="2816"/>
                </a:lnTo>
                <a:lnTo>
                  <a:pt x="8028" y="2794"/>
                </a:lnTo>
                <a:lnTo>
                  <a:pt x="8028" y="2792"/>
                </a:lnTo>
                <a:lnTo>
                  <a:pt x="8026" y="2794"/>
                </a:lnTo>
                <a:lnTo>
                  <a:pt x="8024" y="2798"/>
                </a:lnTo>
                <a:lnTo>
                  <a:pt x="8020" y="2800"/>
                </a:lnTo>
                <a:lnTo>
                  <a:pt x="8018" y="2798"/>
                </a:lnTo>
                <a:lnTo>
                  <a:pt x="8016" y="2790"/>
                </a:lnTo>
                <a:lnTo>
                  <a:pt x="8014" y="2778"/>
                </a:lnTo>
                <a:lnTo>
                  <a:pt x="8008" y="2772"/>
                </a:lnTo>
                <a:lnTo>
                  <a:pt x="8002" y="2766"/>
                </a:lnTo>
                <a:lnTo>
                  <a:pt x="7996" y="2762"/>
                </a:lnTo>
                <a:lnTo>
                  <a:pt x="7990" y="2760"/>
                </a:lnTo>
                <a:lnTo>
                  <a:pt x="7986" y="2756"/>
                </a:lnTo>
                <a:lnTo>
                  <a:pt x="7988" y="2754"/>
                </a:lnTo>
                <a:lnTo>
                  <a:pt x="7992" y="2748"/>
                </a:lnTo>
                <a:lnTo>
                  <a:pt x="7998" y="2742"/>
                </a:lnTo>
                <a:lnTo>
                  <a:pt x="8004" y="2736"/>
                </a:lnTo>
                <a:lnTo>
                  <a:pt x="8014" y="2722"/>
                </a:lnTo>
                <a:lnTo>
                  <a:pt x="8024" y="2706"/>
                </a:lnTo>
                <a:lnTo>
                  <a:pt x="8038" y="2690"/>
                </a:lnTo>
                <a:lnTo>
                  <a:pt x="8048" y="2684"/>
                </a:lnTo>
                <a:lnTo>
                  <a:pt x="8054" y="2680"/>
                </a:lnTo>
                <a:lnTo>
                  <a:pt x="8060" y="2678"/>
                </a:lnTo>
                <a:lnTo>
                  <a:pt x="8064" y="2680"/>
                </a:lnTo>
                <a:lnTo>
                  <a:pt x="8070" y="2680"/>
                </a:lnTo>
                <a:lnTo>
                  <a:pt x="8070" y="2678"/>
                </a:lnTo>
                <a:lnTo>
                  <a:pt x="8070" y="2676"/>
                </a:lnTo>
                <a:lnTo>
                  <a:pt x="8070" y="2668"/>
                </a:lnTo>
                <a:lnTo>
                  <a:pt x="8072" y="2664"/>
                </a:lnTo>
                <a:lnTo>
                  <a:pt x="8076" y="2658"/>
                </a:lnTo>
                <a:lnTo>
                  <a:pt x="8080" y="2648"/>
                </a:lnTo>
                <a:lnTo>
                  <a:pt x="8076" y="2658"/>
                </a:lnTo>
                <a:lnTo>
                  <a:pt x="8072" y="2664"/>
                </a:lnTo>
                <a:lnTo>
                  <a:pt x="8070" y="2668"/>
                </a:lnTo>
                <a:lnTo>
                  <a:pt x="8070" y="2676"/>
                </a:lnTo>
                <a:lnTo>
                  <a:pt x="8070" y="2672"/>
                </a:lnTo>
                <a:lnTo>
                  <a:pt x="8072" y="2668"/>
                </a:lnTo>
                <a:lnTo>
                  <a:pt x="8076" y="2666"/>
                </a:lnTo>
                <a:lnTo>
                  <a:pt x="8084" y="2662"/>
                </a:lnTo>
                <a:lnTo>
                  <a:pt x="8086" y="2658"/>
                </a:lnTo>
                <a:lnTo>
                  <a:pt x="8088" y="2652"/>
                </a:lnTo>
                <a:lnTo>
                  <a:pt x="8092" y="2646"/>
                </a:lnTo>
                <a:lnTo>
                  <a:pt x="8096" y="2644"/>
                </a:lnTo>
                <a:lnTo>
                  <a:pt x="8104" y="2642"/>
                </a:lnTo>
                <a:lnTo>
                  <a:pt x="8114" y="2642"/>
                </a:lnTo>
                <a:lnTo>
                  <a:pt x="8122" y="2638"/>
                </a:lnTo>
                <a:lnTo>
                  <a:pt x="8130" y="2632"/>
                </a:lnTo>
                <a:lnTo>
                  <a:pt x="8146" y="2618"/>
                </a:lnTo>
                <a:lnTo>
                  <a:pt x="8154" y="2614"/>
                </a:lnTo>
                <a:lnTo>
                  <a:pt x="8160" y="2612"/>
                </a:lnTo>
                <a:lnTo>
                  <a:pt x="8168" y="2610"/>
                </a:lnTo>
                <a:lnTo>
                  <a:pt x="8176" y="2610"/>
                </a:lnTo>
                <a:lnTo>
                  <a:pt x="8182" y="2612"/>
                </a:lnTo>
                <a:lnTo>
                  <a:pt x="8190" y="2616"/>
                </a:lnTo>
                <a:lnTo>
                  <a:pt x="8208" y="2626"/>
                </a:lnTo>
                <a:lnTo>
                  <a:pt x="8212" y="2626"/>
                </a:lnTo>
                <a:lnTo>
                  <a:pt x="8218" y="2620"/>
                </a:lnTo>
                <a:lnTo>
                  <a:pt x="8220" y="2616"/>
                </a:lnTo>
                <a:lnTo>
                  <a:pt x="8224" y="2616"/>
                </a:lnTo>
                <a:lnTo>
                  <a:pt x="8234" y="2616"/>
                </a:lnTo>
                <a:lnTo>
                  <a:pt x="8242" y="2620"/>
                </a:lnTo>
                <a:lnTo>
                  <a:pt x="8246" y="2628"/>
                </a:lnTo>
                <a:lnTo>
                  <a:pt x="8248" y="2634"/>
                </a:lnTo>
                <a:lnTo>
                  <a:pt x="8246" y="2638"/>
                </a:lnTo>
                <a:lnTo>
                  <a:pt x="8244" y="2644"/>
                </a:lnTo>
                <a:lnTo>
                  <a:pt x="8248" y="2652"/>
                </a:lnTo>
                <a:lnTo>
                  <a:pt x="8250" y="2656"/>
                </a:lnTo>
                <a:lnTo>
                  <a:pt x="8248" y="2662"/>
                </a:lnTo>
                <a:lnTo>
                  <a:pt x="8242" y="2676"/>
                </a:lnTo>
                <a:lnTo>
                  <a:pt x="8238" y="2684"/>
                </a:lnTo>
                <a:lnTo>
                  <a:pt x="8236" y="2690"/>
                </a:lnTo>
                <a:lnTo>
                  <a:pt x="8236" y="2696"/>
                </a:lnTo>
                <a:lnTo>
                  <a:pt x="8242" y="2702"/>
                </a:lnTo>
                <a:lnTo>
                  <a:pt x="8248" y="2708"/>
                </a:lnTo>
                <a:lnTo>
                  <a:pt x="8250" y="2710"/>
                </a:lnTo>
                <a:lnTo>
                  <a:pt x="8248" y="2712"/>
                </a:lnTo>
                <a:lnTo>
                  <a:pt x="8242" y="2712"/>
                </a:lnTo>
                <a:lnTo>
                  <a:pt x="8226" y="2708"/>
                </a:lnTo>
                <a:lnTo>
                  <a:pt x="8216" y="2708"/>
                </a:lnTo>
                <a:lnTo>
                  <a:pt x="8208" y="2708"/>
                </a:lnTo>
                <a:lnTo>
                  <a:pt x="8202" y="2710"/>
                </a:lnTo>
                <a:lnTo>
                  <a:pt x="8198" y="2710"/>
                </a:lnTo>
                <a:lnTo>
                  <a:pt x="8192" y="2706"/>
                </a:lnTo>
                <a:lnTo>
                  <a:pt x="8188" y="2706"/>
                </a:lnTo>
                <a:lnTo>
                  <a:pt x="8178" y="2710"/>
                </a:lnTo>
                <a:lnTo>
                  <a:pt x="8174" y="2714"/>
                </a:lnTo>
                <a:lnTo>
                  <a:pt x="8172" y="2716"/>
                </a:lnTo>
                <a:lnTo>
                  <a:pt x="8172" y="2718"/>
                </a:lnTo>
                <a:lnTo>
                  <a:pt x="8174" y="2720"/>
                </a:lnTo>
                <a:lnTo>
                  <a:pt x="8174" y="2722"/>
                </a:lnTo>
                <a:lnTo>
                  <a:pt x="8174" y="2724"/>
                </a:lnTo>
                <a:lnTo>
                  <a:pt x="8172" y="2726"/>
                </a:lnTo>
                <a:lnTo>
                  <a:pt x="8166" y="2728"/>
                </a:lnTo>
                <a:lnTo>
                  <a:pt x="8162" y="2730"/>
                </a:lnTo>
                <a:lnTo>
                  <a:pt x="8160" y="2732"/>
                </a:lnTo>
                <a:lnTo>
                  <a:pt x="8160" y="2734"/>
                </a:lnTo>
                <a:lnTo>
                  <a:pt x="8162" y="2736"/>
                </a:lnTo>
                <a:lnTo>
                  <a:pt x="8166" y="2742"/>
                </a:lnTo>
                <a:lnTo>
                  <a:pt x="8172" y="2746"/>
                </a:lnTo>
                <a:lnTo>
                  <a:pt x="8184" y="2754"/>
                </a:lnTo>
                <a:lnTo>
                  <a:pt x="8184" y="2756"/>
                </a:lnTo>
                <a:lnTo>
                  <a:pt x="8184" y="2758"/>
                </a:lnTo>
                <a:lnTo>
                  <a:pt x="8178" y="2758"/>
                </a:lnTo>
                <a:lnTo>
                  <a:pt x="8170" y="2758"/>
                </a:lnTo>
                <a:lnTo>
                  <a:pt x="8164" y="2758"/>
                </a:lnTo>
                <a:lnTo>
                  <a:pt x="8162" y="2756"/>
                </a:lnTo>
                <a:lnTo>
                  <a:pt x="8160" y="2754"/>
                </a:lnTo>
                <a:lnTo>
                  <a:pt x="8158" y="2752"/>
                </a:lnTo>
                <a:lnTo>
                  <a:pt x="8156" y="2750"/>
                </a:lnTo>
                <a:lnTo>
                  <a:pt x="8152" y="2750"/>
                </a:lnTo>
                <a:lnTo>
                  <a:pt x="8144" y="2750"/>
                </a:lnTo>
                <a:lnTo>
                  <a:pt x="8136" y="2752"/>
                </a:lnTo>
                <a:lnTo>
                  <a:pt x="8132" y="2754"/>
                </a:lnTo>
                <a:lnTo>
                  <a:pt x="8128" y="2758"/>
                </a:lnTo>
                <a:lnTo>
                  <a:pt x="8128" y="2762"/>
                </a:lnTo>
                <a:lnTo>
                  <a:pt x="8130" y="2764"/>
                </a:lnTo>
                <a:lnTo>
                  <a:pt x="8134" y="2768"/>
                </a:lnTo>
                <a:lnTo>
                  <a:pt x="8140" y="2770"/>
                </a:lnTo>
                <a:lnTo>
                  <a:pt x="8146" y="2772"/>
                </a:lnTo>
                <a:lnTo>
                  <a:pt x="8152" y="2774"/>
                </a:lnTo>
                <a:lnTo>
                  <a:pt x="8158" y="2780"/>
                </a:lnTo>
                <a:lnTo>
                  <a:pt x="8162" y="2790"/>
                </a:lnTo>
                <a:lnTo>
                  <a:pt x="8166" y="2800"/>
                </a:lnTo>
                <a:lnTo>
                  <a:pt x="8172" y="2818"/>
                </a:lnTo>
                <a:lnTo>
                  <a:pt x="8172" y="2828"/>
                </a:lnTo>
                <a:lnTo>
                  <a:pt x="8174" y="2832"/>
                </a:lnTo>
                <a:lnTo>
                  <a:pt x="8174" y="2834"/>
                </a:lnTo>
                <a:lnTo>
                  <a:pt x="8180" y="2834"/>
                </a:lnTo>
                <a:lnTo>
                  <a:pt x="8184" y="2832"/>
                </a:lnTo>
                <a:lnTo>
                  <a:pt x="8188" y="2834"/>
                </a:lnTo>
                <a:lnTo>
                  <a:pt x="8192" y="2836"/>
                </a:lnTo>
                <a:lnTo>
                  <a:pt x="8196" y="2842"/>
                </a:lnTo>
                <a:lnTo>
                  <a:pt x="8198" y="2846"/>
                </a:lnTo>
                <a:lnTo>
                  <a:pt x="8202" y="2850"/>
                </a:lnTo>
                <a:lnTo>
                  <a:pt x="8204" y="2850"/>
                </a:lnTo>
                <a:lnTo>
                  <a:pt x="8208" y="2848"/>
                </a:lnTo>
                <a:lnTo>
                  <a:pt x="8210" y="2848"/>
                </a:lnTo>
                <a:lnTo>
                  <a:pt x="8216" y="2848"/>
                </a:lnTo>
                <a:lnTo>
                  <a:pt x="8220" y="2850"/>
                </a:lnTo>
                <a:lnTo>
                  <a:pt x="8228" y="2854"/>
                </a:lnTo>
                <a:lnTo>
                  <a:pt x="8232" y="2860"/>
                </a:lnTo>
                <a:lnTo>
                  <a:pt x="8234" y="2866"/>
                </a:lnTo>
                <a:lnTo>
                  <a:pt x="8232" y="2872"/>
                </a:lnTo>
                <a:lnTo>
                  <a:pt x="8228" y="2876"/>
                </a:lnTo>
                <a:lnTo>
                  <a:pt x="8224" y="2882"/>
                </a:lnTo>
                <a:lnTo>
                  <a:pt x="8220" y="2890"/>
                </a:lnTo>
                <a:lnTo>
                  <a:pt x="8218" y="2900"/>
                </a:lnTo>
                <a:lnTo>
                  <a:pt x="8220" y="2912"/>
                </a:lnTo>
                <a:lnTo>
                  <a:pt x="8238" y="2894"/>
                </a:lnTo>
                <a:lnTo>
                  <a:pt x="8220" y="2912"/>
                </a:lnTo>
                <a:lnTo>
                  <a:pt x="8226" y="2918"/>
                </a:lnTo>
                <a:lnTo>
                  <a:pt x="8228" y="2922"/>
                </a:lnTo>
                <a:lnTo>
                  <a:pt x="8226" y="2924"/>
                </a:lnTo>
                <a:lnTo>
                  <a:pt x="8228" y="2930"/>
                </a:lnTo>
                <a:lnTo>
                  <a:pt x="8234" y="2940"/>
                </a:lnTo>
                <a:lnTo>
                  <a:pt x="8236" y="2942"/>
                </a:lnTo>
                <a:lnTo>
                  <a:pt x="8236" y="2938"/>
                </a:lnTo>
                <a:lnTo>
                  <a:pt x="8238" y="2932"/>
                </a:lnTo>
                <a:lnTo>
                  <a:pt x="8240" y="2924"/>
                </a:lnTo>
                <a:lnTo>
                  <a:pt x="8240" y="2920"/>
                </a:lnTo>
                <a:lnTo>
                  <a:pt x="8238" y="2918"/>
                </a:lnTo>
                <a:lnTo>
                  <a:pt x="8236" y="2914"/>
                </a:lnTo>
                <a:lnTo>
                  <a:pt x="8236" y="2908"/>
                </a:lnTo>
                <a:lnTo>
                  <a:pt x="8238" y="2904"/>
                </a:lnTo>
                <a:lnTo>
                  <a:pt x="8242" y="2900"/>
                </a:lnTo>
                <a:lnTo>
                  <a:pt x="8246" y="2896"/>
                </a:lnTo>
                <a:lnTo>
                  <a:pt x="8254" y="2894"/>
                </a:lnTo>
                <a:lnTo>
                  <a:pt x="8266" y="2892"/>
                </a:lnTo>
                <a:lnTo>
                  <a:pt x="8274" y="2890"/>
                </a:lnTo>
                <a:lnTo>
                  <a:pt x="8276" y="2892"/>
                </a:lnTo>
                <a:lnTo>
                  <a:pt x="8278" y="2892"/>
                </a:lnTo>
                <a:lnTo>
                  <a:pt x="8280" y="2900"/>
                </a:lnTo>
                <a:lnTo>
                  <a:pt x="8282" y="2912"/>
                </a:lnTo>
                <a:lnTo>
                  <a:pt x="8284" y="2922"/>
                </a:lnTo>
                <a:lnTo>
                  <a:pt x="8286" y="2928"/>
                </a:lnTo>
                <a:lnTo>
                  <a:pt x="8290" y="2932"/>
                </a:lnTo>
                <a:lnTo>
                  <a:pt x="8296" y="2936"/>
                </a:lnTo>
                <a:lnTo>
                  <a:pt x="8304" y="2942"/>
                </a:lnTo>
                <a:lnTo>
                  <a:pt x="8310" y="2946"/>
                </a:lnTo>
                <a:lnTo>
                  <a:pt x="8312" y="2950"/>
                </a:lnTo>
                <a:lnTo>
                  <a:pt x="8314" y="2956"/>
                </a:lnTo>
                <a:lnTo>
                  <a:pt x="8312" y="2960"/>
                </a:lnTo>
                <a:lnTo>
                  <a:pt x="8310" y="2962"/>
                </a:lnTo>
                <a:lnTo>
                  <a:pt x="8308" y="2964"/>
                </a:lnTo>
                <a:lnTo>
                  <a:pt x="8304" y="2964"/>
                </a:lnTo>
                <a:lnTo>
                  <a:pt x="8302" y="2962"/>
                </a:lnTo>
                <a:close/>
                <a:moveTo>
                  <a:pt x="8570" y="2768"/>
                </a:moveTo>
                <a:lnTo>
                  <a:pt x="8570" y="2768"/>
                </a:lnTo>
                <a:lnTo>
                  <a:pt x="8558" y="2782"/>
                </a:lnTo>
                <a:lnTo>
                  <a:pt x="8556" y="2788"/>
                </a:lnTo>
                <a:lnTo>
                  <a:pt x="8560" y="2790"/>
                </a:lnTo>
                <a:lnTo>
                  <a:pt x="8564" y="2796"/>
                </a:lnTo>
                <a:lnTo>
                  <a:pt x="8566" y="2800"/>
                </a:lnTo>
                <a:lnTo>
                  <a:pt x="8566" y="2802"/>
                </a:lnTo>
                <a:lnTo>
                  <a:pt x="8564" y="2804"/>
                </a:lnTo>
                <a:lnTo>
                  <a:pt x="8560" y="2806"/>
                </a:lnTo>
                <a:lnTo>
                  <a:pt x="8552" y="2808"/>
                </a:lnTo>
                <a:lnTo>
                  <a:pt x="8540" y="2808"/>
                </a:lnTo>
                <a:lnTo>
                  <a:pt x="8534" y="2808"/>
                </a:lnTo>
                <a:lnTo>
                  <a:pt x="8532" y="2810"/>
                </a:lnTo>
                <a:lnTo>
                  <a:pt x="8528" y="2814"/>
                </a:lnTo>
                <a:lnTo>
                  <a:pt x="8526" y="2816"/>
                </a:lnTo>
                <a:lnTo>
                  <a:pt x="8520" y="2818"/>
                </a:lnTo>
                <a:lnTo>
                  <a:pt x="8516" y="2818"/>
                </a:lnTo>
                <a:lnTo>
                  <a:pt x="8514" y="2816"/>
                </a:lnTo>
                <a:lnTo>
                  <a:pt x="8514" y="2810"/>
                </a:lnTo>
                <a:lnTo>
                  <a:pt x="8514" y="2808"/>
                </a:lnTo>
                <a:lnTo>
                  <a:pt x="8512" y="2804"/>
                </a:lnTo>
                <a:lnTo>
                  <a:pt x="8510" y="2802"/>
                </a:lnTo>
                <a:lnTo>
                  <a:pt x="8502" y="2798"/>
                </a:lnTo>
                <a:lnTo>
                  <a:pt x="8492" y="2798"/>
                </a:lnTo>
                <a:lnTo>
                  <a:pt x="8484" y="2798"/>
                </a:lnTo>
                <a:lnTo>
                  <a:pt x="8470" y="2804"/>
                </a:lnTo>
                <a:lnTo>
                  <a:pt x="8464" y="2806"/>
                </a:lnTo>
                <a:lnTo>
                  <a:pt x="8460" y="2808"/>
                </a:lnTo>
                <a:lnTo>
                  <a:pt x="8458" y="2806"/>
                </a:lnTo>
                <a:lnTo>
                  <a:pt x="8458" y="2802"/>
                </a:lnTo>
                <a:lnTo>
                  <a:pt x="8456" y="2788"/>
                </a:lnTo>
                <a:lnTo>
                  <a:pt x="8454" y="2774"/>
                </a:lnTo>
                <a:lnTo>
                  <a:pt x="8454" y="2764"/>
                </a:lnTo>
                <a:lnTo>
                  <a:pt x="8454" y="2758"/>
                </a:lnTo>
                <a:lnTo>
                  <a:pt x="8456" y="2756"/>
                </a:lnTo>
                <a:lnTo>
                  <a:pt x="8456" y="2752"/>
                </a:lnTo>
                <a:lnTo>
                  <a:pt x="8456" y="2750"/>
                </a:lnTo>
                <a:lnTo>
                  <a:pt x="8452" y="2742"/>
                </a:lnTo>
                <a:lnTo>
                  <a:pt x="8452" y="2736"/>
                </a:lnTo>
                <a:lnTo>
                  <a:pt x="8454" y="2726"/>
                </a:lnTo>
                <a:lnTo>
                  <a:pt x="8460" y="2714"/>
                </a:lnTo>
                <a:lnTo>
                  <a:pt x="8468" y="2696"/>
                </a:lnTo>
                <a:lnTo>
                  <a:pt x="8474" y="2686"/>
                </a:lnTo>
                <a:lnTo>
                  <a:pt x="8478" y="2678"/>
                </a:lnTo>
                <a:lnTo>
                  <a:pt x="8482" y="2674"/>
                </a:lnTo>
                <a:lnTo>
                  <a:pt x="8488" y="2672"/>
                </a:lnTo>
                <a:lnTo>
                  <a:pt x="8494" y="2674"/>
                </a:lnTo>
                <a:lnTo>
                  <a:pt x="8498" y="2672"/>
                </a:lnTo>
                <a:lnTo>
                  <a:pt x="8502" y="2670"/>
                </a:lnTo>
                <a:lnTo>
                  <a:pt x="8506" y="2668"/>
                </a:lnTo>
                <a:lnTo>
                  <a:pt x="8506" y="2664"/>
                </a:lnTo>
                <a:lnTo>
                  <a:pt x="8504" y="2660"/>
                </a:lnTo>
                <a:lnTo>
                  <a:pt x="8502" y="2656"/>
                </a:lnTo>
                <a:lnTo>
                  <a:pt x="8506" y="2654"/>
                </a:lnTo>
                <a:lnTo>
                  <a:pt x="8508" y="2652"/>
                </a:lnTo>
                <a:lnTo>
                  <a:pt x="8512" y="2654"/>
                </a:lnTo>
                <a:lnTo>
                  <a:pt x="8518" y="2660"/>
                </a:lnTo>
                <a:lnTo>
                  <a:pt x="8520" y="2664"/>
                </a:lnTo>
                <a:lnTo>
                  <a:pt x="8522" y="2664"/>
                </a:lnTo>
                <a:lnTo>
                  <a:pt x="8526" y="2664"/>
                </a:lnTo>
                <a:lnTo>
                  <a:pt x="8528" y="2660"/>
                </a:lnTo>
                <a:lnTo>
                  <a:pt x="8528" y="2654"/>
                </a:lnTo>
                <a:lnTo>
                  <a:pt x="8528" y="2650"/>
                </a:lnTo>
                <a:lnTo>
                  <a:pt x="8522" y="2646"/>
                </a:lnTo>
                <a:lnTo>
                  <a:pt x="8518" y="2644"/>
                </a:lnTo>
                <a:lnTo>
                  <a:pt x="8518" y="2642"/>
                </a:lnTo>
                <a:lnTo>
                  <a:pt x="8520" y="2640"/>
                </a:lnTo>
                <a:lnTo>
                  <a:pt x="8526" y="2636"/>
                </a:lnTo>
                <a:lnTo>
                  <a:pt x="8542" y="2628"/>
                </a:lnTo>
                <a:lnTo>
                  <a:pt x="8554" y="2626"/>
                </a:lnTo>
                <a:lnTo>
                  <a:pt x="8558" y="2626"/>
                </a:lnTo>
                <a:lnTo>
                  <a:pt x="8560" y="2628"/>
                </a:lnTo>
                <a:lnTo>
                  <a:pt x="8562" y="2632"/>
                </a:lnTo>
                <a:lnTo>
                  <a:pt x="8560" y="2636"/>
                </a:lnTo>
                <a:lnTo>
                  <a:pt x="8558" y="2642"/>
                </a:lnTo>
                <a:lnTo>
                  <a:pt x="8558" y="2644"/>
                </a:lnTo>
                <a:lnTo>
                  <a:pt x="8560" y="2646"/>
                </a:lnTo>
                <a:lnTo>
                  <a:pt x="8562" y="2646"/>
                </a:lnTo>
                <a:lnTo>
                  <a:pt x="8568" y="2642"/>
                </a:lnTo>
                <a:lnTo>
                  <a:pt x="8570" y="2640"/>
                </a:lnTo>
                <a:lnTo>
                  <a:pt x="8572" y="2636"/>
                </a:lnTo>
                <a:lnTo>
                  <a:pt x="8576" y="2628"/>
                </a:lnTo>
                <a:lnTo>
                  <a:pt x="8582" y="2622"/>
                </a:lnTo>
                <a:lnTo>
                  <a:pt x="8584" y="2622"/>
                </a:lnTo>
                <a:lnTo>
                  <a:pt x="8588" y="2622"/>
                </a:lnTo>
                <a:lnTo>
                  <a:pt x="8590" y="2624"/>
                </a:lnTo>
                <a:lnTo>
                  <a:pt x="8590" y="2628"/>
                </a:lnTo>
                <a:lnTo>
                  <a:pt x="8590" y="2636"/>
                </a:lnTo>
                <a:lnTo>
                  <a:pt x="8590" y="2642"/>
                </a:lnTo>
                <a:lnTo>
                  <a:pt x="8588" y="2644"/>
                </a:lnTo>
                <a:lnTo>
                  <a:pt x="8586" y="2646"/>
                </a:lnTo>
                <a:lnTo>
                  <a:pt x="8580" y="2650"/>
                </a:lnTo>
                <a:lnTo>
                  <a:pt x="8580" y="2652"/>
                </a:lnTo>
                <a:lnTo>
                  <a:pt x="8578" y="2658"/>
                </a:lnTo>
                <a:lnTo>
                  <a:pt x="8578" y="2662"/>
                </a:lnTo>
                <a:lnTo>
                  <a:pt x="8576" y="2664"/>
                </a:lnTo>
                <a:lnTo>
                  <a:pt x="8570" y="2664"/>
                </a:lnTo>
                <a:lnTo>
                  <a:pt x="8566" y="2662"/>
                </a:lnTo>
                <a:lnTo>
                  <a:pt x="8566" y="2664"/>
                </a:lnTo>
                <a:lnTo>
                  <a:pt x="8564" y="2666"/>
                </a:lnTo>
                <a:lnTo>
                  <a:pt x="8566" y="2674"/>
                </a:lnTo>
                <a:lnTo>
                  <a:pt x="8572" y="2686"/>
                </a:lnTo>
                <a:lnTo>
                  <a:pt x="8576" y="2692"/>
                </a:lnTo>
                <a:lnTo>
                  <a:pt x="8580" y="2698"/>
                </a:lnTo>
                <a:lnTo>
                  <a:pt x="8584" y="2710"/>
                </a:lnTo>
                <a:lnTo>
                  <a:pt x="8584" y="2716"/>
                </a:lnTo>
                <a:lnTo>
                  <a:pt x="8586" y="2718"/>
                </a:lnTo>
                <a:lnTo>
                  <a:pt x="8590" y="2718"/>
                </a:lnTo>
                <a:lnTo>
                  <a:pt x="8594" y="2718"/>
                </a:lnTo>
                <a:lnTo>
                  <a:pt x="8596" y="2718"/>
                </a:lnTo>
                <a:lnTo>
                  <a:pt x="8600" y="2720"/>
                </a:lnTo>
                <a:lnTo>
                  <a:pt x="8602" y="2722"/>
                </a:lnTo>
                <a:lnTo>
                  <a:pt x="8604" y="2730"/>
                </a:lnTo>
                <a:lnTo>
                  <a:pt x="8594" y="2740"/>
                </a:lnTo>
                <a:lnTo>
                  <a:pt x="8586" y="2744"/>
                </a:lnTo>
                <a:lnTo>
                  <a:pt x="8576" y="2750"/>
                </a:lnTo>
                <a:lnTo>
                  <a:pt x="8572" y="2752"/>
                </a:lnTo>
                <a:lnTo>
                  <a:pt x="8570" y="2754"/>
                </a:lnTo>
                <a:lnTo>
                  <a:pt x="8570" y="2758"/>
                </a:lnTo>
                <a:lnTo>
                  <a:pt x="8570" y="2768"/>
                </a:lnTo>
                <a:close/>
                <a:moveTo>
                  <a:pt x="11370" y="2874"/>
                </a:moveTo>
                <a:lnTo>
                  <a:pt x="11370" y="2874"/>
                </a:lnTo>
                <a:lnTo>
                  <a:pt x="11370" y="2870"/>
                </a:lnTo>
                <a:lnTo>
                  <a:pt x="11376" y="2882"/>
                </a:lnTo>
                <a:lnTo>
                  <a:pt x="11370" y="2874"/>
                </a:lnTo>
                <a:close/>
                <a:moveTo>
                  <a:pt x="8546" y="1146"/>
                </a:moveTo>
                <a:lnTo>
                  <a:pt x="8546" y="1146"/>
                </a:lnTo>
                <a:lnTo>
                  <a:pt x="8546" y="1144"/>
                </a:lnTo>
                <a:lnTo>
                  <a:pt x="8544" y="1140"/>
                </a:lnTo>
                <a:lnTo>
                  <a:pt x="8532" y="1134"/>
                </a:lnTo>
                <a:lnTo>
                  <a:pt x="8518" y="1126"/>
                </a:lnTo>
                <a:lnTo>
                  <a:pt x="8508" y="1120"/>
                </a:lnTo>
                <a:lnTo>
                  <a:pt x="8500" y="1112"/>
                </a:lnTo>
                <a:lnTo>
                  <a:pt x="8490" y="1104"/>
                </a:lnTo>
                <a:lnTo>
                  <a:pt x="8482" y="1102"/>
                </a:lnTo>
                <a:lnTo>
                  <a:pt x="8478" y="1104"/>
                </a:lnTo>
                <a:lnTo>
                  <a:pt x="8470" y="1108"/>
                </a:lnTo>
                <a:lnTo>
                  <a:pt x="8468" y="1108"/>
                </a:lnTo>
                <a:lnTo>
                  <a:pt x="8468" y="1110"/>
                </a:lnTo>
                <a:lnTo>
                  <a:pt x="8470" y="1116"/>
                </a:lnTo>
                <a:lnTo>
                  <a:pt x="8472" y="1120"/>
                </a:lnTo>
                <a:lnTo>
                  <a:pt x="8470" y="1118"/>
                </a:lnTo>
                <a:lnTo>
                  <a:pt x="8466" y="1118"/>
                </a:lnTo>
                <a:lnTo>
                  <a:pt x="8464" y="1118"/>
                </a:lnTo>
                <a:lnTo>
                  <a:pt x="8464" y="1120"/>
                </a:lnTo>
                <a:lnTo>
                  <a:pt x="8464" y="1122"/>
                </a:lnTo>
                <a:lnTo>
                  <a:pt x="8468" y="1130"/>
                </a:lnTo>
                <a:lnTo>
                  <a:pt x="8476" y="1140"/>
                </a:lnTo>
                <a:lnTo>
                  <a:pt x="8482" y="1144"/>
                </a:lnTo>
                <a:lnTo>
                  <a:pt x="8486" y="1144"/>
                </a:lnTo>
                <a:lnTo>
                  <a:pt x="8488" y="1144"/>
                </a:lnTo>
                <a:lnTo>
                  <a:pt x="8488" y="1142"/>
                </a:lnTo>
                <a:lnTo>
                  <a:pt x="8492" y="1140"/>
                </a:lnTo>
                <a:lnTo>
                  <a:pt x="8500" y="1142"/>
                </a:lnTo>
                <a:lnTo>
                  <a:pt x="8506" y="1146"/>
                </a:lnTo>
                <a:lnTo>
                  <a:pt x="8508" y="1148"/>
                </a:lnTo>
                <a:lnTo>
                  <a:pt x="8508" y="1152"/>
                </a:lnTo>
                <a:lnTo>
                  <a:pt x="8510" y="1154"/>
                </a:lnTo>
                <a:lnTo>
                  <a:pt x="8514" y="1156"/>
                </a:lnTo>
                <a:lnTo>
                  <a:pt x="8526" y="1156"/>
                </a:lnTo>
                <a:lnTo>
                  <a:pt x="8540" y="1152"/>
                </a:lnTo>
                <a:lnTo>
                  <a:pt x="8544" y="1150"/>
                </a:lnTo>
                <a:lnTo>
                  <a:pt x="8546" y="1146"/>
                </a:lnTo>
                <a:close/>
                <a:moveTo>
                  <a:pt x="8966" y="906"/>
                </a:moveTo>
                <a:lnTo>
                  <a:pt x="8966" y="906"/>
                </a:lnTo>
                <a:lnTo>
                  <a:pt x="8984" y="902"/>
                </a:lnTo>
                <a:lnTo>
                  <a:pt x="8988" y="900"/>
                </a:lnTo>
                <a:lnTo>
                  <a:pt x="8992" y="896"/>
                </a:lnTo>
                <a:lnTo>
                  <a:pt x="8994" y="894"/>
                </a:lnTo>
                <a:lnTo>
                  <a:pt x="8994" y="890"/>
                </a:lnTo>
                <a:lnTo>
                  <a:pt x="8990" y="884"/>
                </a:lnTo>
                <a:lnTo>
                  <a:pt x="8982" y="878"/>
                </a:lnTo>
                <a:lnTo>
                  <a:pt x="8972" y="874"/>
                </a:lnTo>
                <a:lnTo>
                  <a:pt x="8960" y="874"/>
                </a:lnTo>
                <a:lnTo>
                  <a:pt x="8948" y="876"/>
                </a:lnTo>
                <a:lnTo>
                  <a:pt x="8936" y="880"/>
                </a:lnTo>
                <a:lnTo>
                  <a:pt x="8928" y="886"/>
                </a:lnTo>
                <a:lnTo>
                  <a:pt x="8924" y="892"/>
                </a:lnTo>
                <a:lnTo>
                  <a:pt x="8924" y="898"/>
                </a:lnTo>
                <a:lnTo>
                  <a:pt x="8928" y="904"/>
                </a:lnTo>
                <a:lnTo>
                  <a:pt x="8936" y="906"/>
                </a:lnTo>
                <a:lnTo>
                  <a:pt x="8948" y="908"/>
                </a:lnTo>
                <a:lnTo>
                  <a:pt x="8966" y="906"/>
                </a:lnTo>
                <a:close/>
                <a:moveTo>
                  <a:pt x="8184" y="986"/>
                </a:moveTo>
                <a:lnTo>
                  <a:pt x="8184" y="986"/>
                </a:lnTo>
                <a:lnTo>
                  <a:pt x="8178" y="1004"/>
                </a:lnTo>
                <a:lnTo>
                  <a:pt x="8176" y="1012"/>
                </a:lnTo>
                <a:lnTo>
                  <a:pt x="8178" y="1018"/>
                </a:lnTo>
                <a:lnTo>
                  <a:pt x="8182" y="1022"/>
                </a:lnTo>
                <a:lnTo>
                  <a:pt x="8188" y="1024"/>
                </a:lnTo>
                <a:lnTo>
                  <a:pt x="8198" y="1026"/>
                </a:lnTo>
                <a:lnTo>
                  <a:pt x="8212" y="1028"/>
                </a:lnTo>
                <a:lnTo>
                  <a:pt x="8228" y="1028"/>
                </a:lnTo>
                <a:lnTo>
                  <a:pt x="8228" y="1030"/>
                </a:lnTo>
                <a:lnTo>
                  <a:pt x="8224" y="1032"/>
                </a:lnTo>
                <a:lnTo>
                  <a:pt x="8220" y="1036"/>
                </a:lnTo>
                <a:lnTo>
                  <a:pt x="8218" y="1040"/>
                </a:lnTo>
                <a:lnTo>
                  <a:pt x="8218" y="1044"/>
                </a:lnTo>
                <a:lnTo>
                  <a:pt x="8222" y="1046"/>
                </a:lnTo>
                <a:lnTo>
                  <a:pt x="8232" y="1054"/>
                </a:lnTo>
                <a:lnTo>
                  <a:pt x="8238" y="1058"/>
                </a:lnTo>
                <a:lnTo>
                  <a:pt x="8244" y="1060"/>
                </a:lnTo>
                <a:lnTo>
                  <a:pt x="8248" y="1058"/>
                </a:lnTo>
                <a:lnTo>
                  <a:pt x="8250" y="1058"/>
                </a:lnTo>
                <a:lnTo>
                  <a:pt x="8254" y="1052"/>
                </a:lnTo>
                <a:lnTo>
                  <a:pt x="8254" y="1044"/>
                </a:lnTo>
                <a:lnTo>
                  <a:pt x="8254" y="1038"/>
                </a:lnTo>
                <a:lnTo>
                  <a:pt x="8254" y="1032"/>
                </a:lnTo>
                <a:lnTo>
                  <a:pt x="8256" y="1032"/>
                </a:lnTo>
                <a:lnTo>
                  <a:pt x="8258" y="1034"/>
                </a:lnTo>
                <a:lnTo>
                  <a:pt x="8264" y="1040"/>
                </a:lnTo>
                <a:lnTo>
                  <a:pt x="8268" y="1046"/>
                </a:lnTo>
                <a:lnTo>
                  <a:pt x="8270" y="1052"/>
                </a:lnTo>
                <a:lnTo>
                  <a:pt x="8272" y="1056"/>
                </a:lnTo>
                <a:lnTo>
                  <a:pt x="8270" y="1060"/>
                </a:lnTo>
                <a:lnTo>
                  <a:pt x="8266" y="1066"/>
                </a:lnTo>
                <a:lnTo>
                  <a:pt x="8262" y="1070"/>
                </a:lnTo>
                <a:lnTo>
                  <a:pt x="8258" y="1072"/>
                </a:lnTo>
                <a:lnTo>
                  <a:pt x="8256" y="1074"/>
                </a:lnTo>
                <a:lnTo>
                  <a:pt x="8258" y="1076"/>
                </a:lnTo>
                <a:lnTo>
                  <a:pt x="8262" y="1076"/>
                </a:lnTo>
                <a:lnTo>
                  <a:pt x="8276" y="1078"/>
                </a:lnTo>
                <a:lnTo>
                  <a:pt x="8292" y="1080"/>
                </a:lnTo>
                <a:lnTo>
                  <a:pt x="8302" y="1082"/>
                </a:lnTo>
                <a:lnTo>
                  <a:pt x="8308" y="1084"/>
                </a:lnTo>
                <a:lnTo>
                  <a:pt x="8312" y="1086"/>
                </a:lnTo>
                <a:lnTo>
                  <a:pt x="8314" y="1088"/>
                </a:lnTo>
                <a:lnTo>
                  <a:pt x="8320" y="1090"/>
                </a:lnTo>
                <a:lnTo>
                  <a:pt x="8338" y="1092"/>
                </a:lnTo>
                <a:lnTo>
                  <a:pt x="8352" y="1092"/>
                </a:lnTo>
                <a:lnTo>
                  <a:pt x="8364" y="1094"/>
                </a:lnTo>
                <a:lnTo>
                  <a:pt x="8384" y="1098"/>
                </a:lnTo>
                <a:lnTo>
                  <a:pt x="8392" y="1098"/>
                </a:lnTo>
                <a:lnTo>
                  <a:pt x="8402" y="1096"/>
                </a:lnTo>
                <a:lnTo>
                  <a:pt x="8412" y="1094"/>
                </a:lnTo>
                <a:lnTo>
                  <a:pt x="8426" y="1086"/>
                </a:lnTo>
                <a:lnTo>
                  <a:pt x="8428" y="1084"/>
                </a:lnTo>
                <a:lnTo>
                  <a:pt x="8430" y="1082"/>
                </a:lnTo>
                <a:lnTo>
                  <a:pt x="8428" y="1080"/>
                </a:lnTo>
                <a:lnTo>
                  <a:pt x="8426" y="1078"/>
                </a:lnTo>
                <a:lnTo>
                  <a:pt x="8418" y="1074"/>
                </a:lnTo>
                <a:lnTo>
                  <a:pt x="8408" y="1068"/>
                </a:lnTo>
                <a:lnTo>
                  <a:pt x="8394" y="1062"/>
                </a:lnTo>
                <a:lnTo>
                  <a:pt x="8382" y="1054"/>
                </a:lnTo>
                <a:lnTo>
                  <a:pt x="8372" y="1046"/>
                </a:lnTo>
                <a:lnTo>
                  <a:pt x="8364" y="1036"/>
                </a:lnTo>
                <a:lnTo>
                  <a:pt x="8360" y="1026"/>
                </a:lnTo>
                <a:lnTo>
                  <a:pt x="8354" y="1018"/>
                </a:lnTo>
                <a:lnTo>
                  <a:pt x="8344" y="1006"/>
                </a:lnTo>
                <a:lnTo>
                  <a:pt x="8340" y="1000"/>
                </a:lnTo>
                <a:lnTo>
                  <a:pt x="8338" y="992"/>
                </a:lnTo>
                <a:lnTo>
                  <a:pt x="8336" y="980"/>
                </a:lnTo>
                <a:lnTo>
                  <a:pt x="8338" y="964"/>
                </a:lnTo>
                <a:lnTo>
                  <a:pt x="8340" y="956"/>
                </a:lnTo>
                <a:lnTo>
                  <a:pt x="8344" y="948"/>
                </a:lnTo>
                <a:lnTo>
                  <a:pt x="8352" y="936"/>
                </a:lnTo>
                <a:lnTo>
                  <a:pt x="8362" y="926"/>
                </a:lnTo>
                <a:lnTo>
                  <a:pt x="8372" y="918"/>
                </a:lnTo>
                <a:lnTo>
                  <a:pt x="8378" y="912"/>
                </a:lnTo>
                <a:lnTo>
                  <a:pt x="8380" y="906"/>
                </a:lnTo>
                <a:lnTo>
                  <a:pt x="8380" y="904"/>
                </a:lnTo>
                <a:lnTo>
                  <a:pt x="8376" y="900"/>
                </a:lnTo>
                <a:lnTo>
                  <a:pt x="8366" y="894"/>
                </a:lnTo>
                <a:lnTo>
                  <a:pt x="8346" y="886"/>
                </a:lnTo>
                <a:lnTo>
                  <a:pt x="8342" y="886"/>
                </a:lnTo>
                <a:lnTo>
                  <a:pt x="8338" y="886"/>
                </a:lnTo>
                <a:lnTo>
                  <a:pt x="8324" y="888"/>
                </a:lnTo>
                <a:lnTo>
                  <a:pt x="8288" y="894"/>
                </a:lnTo>
                <a:lnTo>
                  <a:pt x="8266" y="896"/>
                </a:lnTo>
                <a:lnTo>
                  <a:pt x="8256" y="900"/>
                </a:lnTo>
                <a:lnTo>
                  <a:pt x="8250" y="902"/>
                </a:lnTo>
                <a:lnTo>
                  <a:pt x="8250" y="904"/>
                </a:lnTo>
                <a:lnTo>
                  <a:pt x="8250" y="908"/>
                </a:lnTo>
                <a:lnTo>
                  <a:pt x="8250" y="910"/>
                </a:lnTo>
                <a:lnTo>
                  <a:pt x="8246" y="916"/>
                </a:lnTo>
                <a:lnTo>
                  <a:pt x="8236" y="920"/>
                </a:lnTo>
                <a:lnTo>
                  <a:pt x="8226" y="926"/>
                </a:lnTo>
                <a:lnTo>
                  <a:pt x="8222" y="930"/>
                </a:lnTo>
                <a:lnTo>
                  <a:pt x="8220" y="932"/>
                </a:lnTo>
                <a:lnTo>
                  <a:pt x="8222" y="936"/>
                </a:lnTo>
                <a:lnTo>
                  <a:pt x="8226" y="940"/>
                </a:lnTo>
                <a:lnTo>
                  <a:pt x="8228" y="946"/>
                </a:lnTo>
                <a:lnTo>
                  <a:pt x="8228" y="954"/>
                </a:lnTo>
                <a:lnTo>
                  <a:pt x="8224" y="964"/>
                </a:lnTo>
                <a:lnTo>
                  <a:pt x="8218" y="974"/>
                </a:lnTo>
                <a:lnTo>
                  <a:pt x="8212" y="976"/>
                </a:lnTo>
                <a:lnTo>
                  <a:pt x="8208" y="976"/>
                </a:lnTo>
                <a:lnTo>
                  <a:pt x="8204" y="976"/>
                </a:lnTo>
                <a:lnTo>
                  <a:pt x="8198" y="974"/>
                </a:lnTo>
                <a:lnTo>
                  <a:pt x="8194" y="974"/>
                </a:lnTo>
                <a:lnTo>
                  <a:pt x="8190" y="978"/>
                </a:lnTo>
                <a:lnTo>
                  <a:pt x="8184" y="986"/>
                </a:lnTo>
                <a:close/>
                <a:moveTo>
                  <a:pt x="8658" y="660"/>
                </a:moveTo>
                <a:lnTo>
                  <a:pt x="8658" y="660"/>
                </a:lnTo>
                <a:lnTo>
                  <a:pt x="8640" y="666"/>
                </a:lnTo>
                <a:lnTo>
                  <a:pt x="8630" y="668"/>
                </a:lnTo>
                <a:lnTo>
                  <a:pt x="8624" y="668"/>
                </a:lnTo>
                <a:lnTo>
                  <a:pt x="8620" y="664"/>
                </a:lnTo>
                <a:lnTo>
                  <a:pt x="8616" y="662"/>
                </a:lnTo>
                <a:lnTo>
                  <a:pt x="8610" y="660"/>
                </a:lnTo>
                <a:lnTo>
                  <a:pt x="8602" y="658"/>
                </a:lnTo>
                <a:lnTo>
                  <a:pt x="8586" y="658"/>
                </a:lnTo>
                <a:lnTo>
                  <a:pt x="8570" y="660"/>
                </a:lnTo>
                <a:lnTo>
                  <a:pt x="8564" y="664"/>
                </a:lnTo>
                <a:lnTo>
                  <a:pt x="8560" y="666"/>
                </a:lnTo>
                <a:lnTo>
                  <a:pt x="8560" y="670"/>
                </a:lnTo>
                <a:lnTo>
                  <a:pt x="8562" y="674"/>
                </a:lnTo>
                <a:lnTo>
                  <a:pt x="8562" y="676"/>
                </a:lnTo>
                <a:lnTo>
                  <a:pt x="8560" y="676"/>
                </a:lnTo>
                <a:lnTo>
                  <a:pt x="8552" y="676"/>
                </a:lnTo>
                <a:lnTo>
                  <a:pt x="8540" y="676"/>
                </a:lnTo>
                <a:lnTo>
                  <a:pt x="8524" y="680"/>
                </a:lnTo>
                <a:lnTo>
                  <a:pt x="8508" y="684"/>
                </a:lnTo>
                <a:lnTo>
                  <a:pt x="8490" y="690"/>
                </a:lnTo>
                <a:lnTo>
                  <a:pt x="8472" y="698"/>
                </a:lnTo>
                <a:lnTo>
                  <a:pt x="8456" y="708"/>
                </a:lnTo>
                <a:lnTo>
                  <a:pt x="8442" y="718"/>
                </a:lnTo>
                <a:lnTo>
                  <a:pt x="8432" y="728"/>
                </a:lnTo>
                <a:lnTo>
                  <a:pt x="8426" y="734"/>
                </a:lnTo>
                <a:lnTo>
                  <a:pt x="8420" y="738"/>
                </a:lnTo>
                <a:lnTo>
                  <a:pt x="8418" y="738"/>
                </a:lnTo>
                <a:lnTo>
                  <a:pt x="8414" y="736"/>
                </a:lnTo>
                <a:lnTo>
                  <a:pt x="8412" y="734"/>
                </a:lnTo>
                <a:lnTo>
                  <a:pt x="8408" y="734"/>
                </a:lnTo>
                <a:lnTo>
                  <a:pt x="8402" y="736"/>
                </a:lnTo>
                <a:lnTo>
                  <a:pt x="8394" y="740"/>
                </a:lnTo>
                <a:lnTo>
                  <a:pt x="8388" y="746"/>
                </a:lnTo>
                <a:lnTo>
                  <a:pt x="8382" y="748"/>
                </a:lnTo>
                <a:lnTo>
                  <a:pt x="8380" y="748"/>
                </a:lnTo>
                <a:lnTo>
                  <a:pt x="8378" y="746"/>
                </a:lnTo>
                <a:lnTo>
                  <a:pt x="8376" y="744"/>
                </a:lnTo>
                <a:lnTo>
                  <a:pt x="8374" y="742"/>
                </a:lnTo>
                <a:lnTo>
                  <a:pt x="8370" y="742"/>
                </a:lnTo>
                <a:lnTo>
                  <a:pt x="8362" y="744"/>
                </a:lnTo>
                <a:lnTo>
                  <a:pt x="8358" y="750"/>
                </a:lnTo>
                <a:lnTo>
                  <a:pt x="8356" y="754"/>
                </a:lnTo>
                <a:lnTo>
                  <a:pt x="8360" y="756"/>
                </a:lnTo>
                <a:lnTo>
                  <a:pt x="8362" y="760"/>
                </a:lnTo>
                <a:lnTo>
                  <a:pt x="8370" y="764"/>
                </a:lnTo>
                <a:lnTo>
                  <a:pt x="8368" y="766"/>
                </a:lnTo>
                <a:lnTo>
                  <a:pt x="8364" y="770"/>
                </a:lnTo>
                <a:lnTo>
                  <a:pt x="8360" y="772"/>
                </a:lnTo>
                <a:lnTo>
                  <a:pt x="8358" y="774"/>
                </a:lnTo>
                <a:lnTo>
                  <a:pt x="8360" y="778"/>
                </a:lnTo>
                <a:lnTo>
                  <a:pt x="8364" y="780"/>
                </a:lnTo>
                <a:lnTo>
                  <a:pt x="8366" y="782"/>
                </a:lnTo>
                <a:lnTo>
                  <a:pt x="8368" y="784"/>
                </a:lnTo>
                <a:lnTo>
                  <a:pt x="8364" y="786"/>
                </a:lnTo>
                <a:lnTo>
                  <a:pt x="8356" y="786"/>
                </a:lnTo>
                <a:lnTo>
                  <a:pt x="8348" y="788"/>
                </a:lnTo>
                <a:lnTo>
                  <a:pt x="8342" y="792"/>
                </a:lnTo>
                <a:lnTo>
                  <a:pt x="8338" y="798"/>
                </a:lnTo>
                <a:lnTo>
                  <a:pt x="8334" y="806"/>
                </a:lnTo>
                <a:lnTo>
                  <a:pt x="8330" y="814"/>
                </a:lnTo>
                <a:lnTo>
                  <a:pt x="8324" y="822"/>
                </a:lnTo>
                <a:lnTo>
                  <a:pt x="8316" y="830"/>
                </a:lnTo>
                <a:lnTo>
                  <a:pt x="8302" y="836"/>
                </a:lnTo>
                <a:lnTo>
                  <a:pt x="8280" y="848"/>
                </a:lnTo>
                <a:lnTo>
                  <a:pt x="8272" y="854"/>
                </a:lnTo>
                <a:lnTo>
                  <a:pt x="8268" y="858"/>
                </a:lnTo>
                <a:lnTo>
                  <a:pt x="8268" y="862"/>
                </a:lnTo>
                <a:lnTo>
                  <a:pt x="8270" y="864"/>
                </a:lnTo>
                <a:lnTo>
                  <a:pt x="8278" y="866"/>
                </a:lnTo>
                <a:lnTo>
                  <a:pt x="8288" y="866"/>
                </a:lnTo>
                <a:lnTo>
                  <a:pt x="8296" y="866"/>
                </a:lnTo>
                <a:lnTo>
                  <a:pt x="8298" y="870"/>
                </a:lnTo>
                <a:lnTo>
                  <a:pt x="8296" y="872"/>
                </a:lnTo>
                <a:lnTo>
                  <a:pt x="8294" y="876"/>
                </a:lnTo>
                <a:lnTo>
                  <a:pt x="8290" y="880"/>
                </a:lnTo>
                <a:lnTo>
                  <a:pt x="8290" y="882"/>
                </a:lnTo>
                <a:lnTo>
                  <a:pt x="8294" y="882"/>
                </a:lnTo>
                <a:lnTo>
                  <a:pt x="8304" y="882"/>
                </a:lnTo>
                <a:lnTo>
                  <a:pt x="8326" y="876"/>
                </a:lnTo>
                <a:lnTo>
                  <a:pt x="8334" y="876"/>
                </a:lnTo>
                <a:lnTo>
                  <a:pt x="8342" y="876"/>
                </a:lnTo>
                <a:lnTo>
                  <a:pt x="8348" y="878"/>
                </a:lnTo>
                <a:lnTo>
                  <a:pt x="8356" y="880"/>
                </a:lnTo>
                <a:lnTo>
                  <a:pt x="8374" y="892"/>
                </a:lnTo>
                <a:lnTo>
                  <a:pt x="8384" y="894"/>
                </a:lnTo>
                <a:lnTo>
                  <a:pt x="8396" y="894"/>
                </a:lnTo>
                <a:lnTo>
                  <a:pt x="8402" y="892"/>
                </a:lnTo>
                <a:lnTo>
                  <a:pt x="8406" y="888"/>
                </a:lnTo>
                <a:lnTo>
                  <a:pt x="8410" y="884"/>
                </a:lnTo>
                <a:lnTo>
                  <a:pt x="8412" y="878"/>
                </a:lnTo>
                <a:lnTo>
                  <a:pt x="8414" y="874"/>
                </a:lnTo>
                <a:lnTo>
                  <a:pt x="8418" y="870"/>
                </a:lnTo>
                <a:lnTo>
                  <a:pt x="8426" y="868"/>
                </a:lnTo>
                <a:lnTo>
                  <a:pt x="8430" y="868"/>
                </a:lnTo>
                <a:lnTo>
                  <a:pt x="8434" y="864"/>
                </a:lnTo>
                <a:lnTo>
                  <a:pt x="8440" y="858"/>
                </a:lnTo>
                <a:lnTo>
                  <a:pt x="8442" y="850"/>
                </a:lnTo>
                <a:lnTo>
                  <a:pt x="8446" y="840"/>
                </a:lnTo>
                <a:lnTo>
                  <a:pt x="8450" y="834"/>
                </a:lnTo>
                <a:lnTo>
                  <a:pt x="8456" y="830"/>
                </a:lnTo>
                <a:lnTo>
                  <a:pt x="8460" y="828"/>
                </a:lnTo>
                <a:lnTo>
                  <a:pt x="8470" y="824"/>
                </a:lnTo>
                <a:lnTo>
                  <a:pt x="8472" y="820"/>
                </a:lnTo>
                <a:lnTo>
                  <a:pt x="8474" y="816"/>
                </a:lnTo>
                <a:lnTo>
                  <a:pt x="8476" y="804"/>
                </a:lnTo>
                <a:lnTo>
                  <a:pt x="8480" y="802"/>
                </a:lnTo>
                <a:lnTo>
                  <a:pt x="8484" y="800"/>
                </a:lnTo>
                <a:lnTo>
                  <a:pt x="8498" y="794"/>
                </a:lnTo>
                <a:lnTo>
                  <a:pt x="8526" y="784"/>
                </a:lnTo>
                <a:lnTo>
                  <a:pt x="8540" y="778"/>
                </a:lnTo>
                <a:lnTo>
                  <a:pt x="8546" y="772"/>
                </a:lnTo>
                <a:lnTo>
                  <a:pt x="8550" y="768"/>
                </a:lnTo>
                <a:lnTo>
                  <a:pt x="8552" y="764"/>
                </a:lnTo>
                <a:lnTo>
                  <a:pt x="8556" y="758"/>
                </a:lnTo>
                <a:lnTo>
                  <a:pt x="8564" y="752"/>
                </a:lnTo>
                <a:lnTo>
                  <a:pt x="8578" y="744"/>
                </a:lnTo>
                <a:lnTo>
                  <a:pt x="8600" y="734"/>
                </a:lnTo>
                <a:lnTo>
                  <a:pt x="8632" y="722"/>
                </a:lnTo>
                <a:lnTo>
                  <a:pt x="8666" y="712"/>
                </a:lnTo>
                <a:lnTo>
                  <a:pt x="8742" y="692"/>
                </a:lnTo>
                <a:lnTo>
                  <a:pt x="8814" y="674"/>
                </a:lnTo>
                <a:lnTo>
                  <a:pt x="8844" y="664"/>
                </a:lnTo>
                <a:lnTo>
                  <a:pt x="8870" y="654"/>
                </a:lnTo>
                <a:lnTo>
                  <a:pt x="8878" y="648"/>
                </a:lnTo>
                <a:lnTo>
                  <a:pt x="8886" y="642"/>
                </a:lnTo>
                <a:lnTo>
                  <a:pt x="8890" y="638"/>
                </a:lnTo>
                <a:lnTo>
                  <a:pt x="8892" y="632"/>
                </a:lnTo>
                <a:lnTo>
                  <a:pt x="8890" y="628"/>
                </a:lnTo>
                <a:lnTo>
                  <a:pt x="8888" y="622"/>
                </a:lnTo>
                <a:lnTo>
                  <a:pt x="8884" y="618"/>
                </a:lnTo>
                <a:lnTo>
                  <a:pt x="8878" y="614"/>
                </a:lnTo>
                <a:lnTo>
                  <a:pt x="8862" y="608"/>
                </a:lnTo>
                <a:lnTo>
                  <a:pt x="8842" y="606"/>
                </a:lnTo>
                <a:lnTo>
                  <a:pt x="8820" y="606"/>
                </a:lnTo>
                <a:lnTo>
                  <a:pt x="8798" y="610"/>
                </a:lnTo>
                <a:lnTo>
                  <a:pt x="8768" y="622"/>
                </a:lnTo>
                <a:lnTo>
                  <a:pt x="8762" y="624"/>
                </a:lnTo>
                <a:lnTo>
                  <a:pt x="8758" y="628"/>
                </a:lnTo>
                <a:lnTo>
                  <a:pt x="8756" y="630"/>
                </a:lnTo>
                <a:lnTo>
                  <a:pt x="8754" y="634"/>
                </a:lnTo>
                <a:lnTo>
                  <a:pt x="8746" y="638"/>
                </a:lnTo>
                <a:lnTo>
                  <a:pt x="8732" y="642"/>
                </a:lnTo>
                <a:lnTo>
                  <a:pt x="8708" y="650"/>
                </a:lnTo>
                <a:lnTo>
                  <a:pt x="8698" y="650"/>
                </a:lnTo>
                <a:lnTo>
                  <a:pt x="8686" y="652"/>
                </a:lnTo>
                <a:lnTo>
                  <a:pt x="8658" y="660"/>
                </a:lnTo>
                <a:close/>
                <a:moveTo>
                  <a:pt x="7934" y="316"/>
                </a:moveTo>
                <a:lnTo>
                  <a:pt x="7934" y="316"/>
                </a:lnTo>
                <a:lnTo>
                  <a:pt x="7942" y="318"/>
                </a:lnTo>
                <a:lnTo>
                  <a:pt x="7950" y="314"/>
                </a:lnTo>
                <a:lnTo>
                  <a:pt x="7954" y="314"/>
                </a:lnTo>
                <a:lnTo>
                  <a:pt x="7958" y="316"/>
                </a:lnTo>
                <a:lnTo>
                  <a:pt x="7964" y="320"/>
                </a:lnTo>
                <a:lnTo>
                  <a:pt x="7968" y="322"/>
                </a:lnTo>
                <a:lnTo>
                  <a:pt x="7974" y="322"/>
                </a:lnTo>
                <a:lnTo>
                  <a:pt x="7980" y="322"/>
                </a:lnTo>
                <a:lnTo>
                  <a:pt x="7990" y="318"/>
                </a:lnTo>
                <a:lnTo>
                  <a:pt x="8006" y="310"/>
                </a:lnTo>
                <a:lnTo>
                  <a:pt x="8018" y="304"/>
                </a:lnTo>
                <a:lnTo>
                  <a:pt x="8022" y="302"/>
                </a:lnTo>
                <a:lnTo>
                  <a:pt x="8028" y="300"/>
                </a:lnTo>
                <a:lnTo>
                  <a:pt x="8036" y="302"/>
                </a:lnTo>
                <a:lnTo>
                  <a:pt x="8046" y="304"/>
                </a:lnTo>
                <a:lnTo>
                  <a:pt x="8056" y="308"/>
                </a:lnTo>
                <a:lnTo>
                  <a:pt x="8064" y="308"/>
                </a:lnTo>
                <a:lnTo>
                  <a:pt x="8070" y="308"/>
                </a:lnTo>
                <a:lnTo>
                  <a:pt x="8072" y="306"/>
                </a:lnTo>
                <a:lnTo>
                  <a:pt x="8070" y="302"/>
                </a:lnTo>
                <a:lnTo>
                  <a:pt x="8064" y="298"/>
                </a:lnTo>
                <a:lnTo>
                  <a:pt x="8054" y="294"/>
                </a:lnTo>
                <a:lnTo>
                  <a:pt x="8038" y="290"/>
                </a:lnTo>
                <a:lnTo>
                  <a:pt x="8014" y="286"/>
                </a:lnTo>
                <a:lnTo>
                  <a:pt x="8010" y="286"/>
                </a:lnTo>
                <a:lnTo>
                  <a:pt x="8008" y="288"/>
                </a:lnTo>
                <a:lnTo>
                  <a:pt x="8006" y="290"/>
                </a:lnTo>
                <a:lnTo>
                  <a:pt x="8002" y="294"/>
                </a:lnTo>
                <a:lnTo>
                  <a:pt x="7996" y="296"/>
                </a:lnTo>
                <a:lnTo>
                  <a:pt x="7984" y="300"/>
                </a:lnTo>
                <a:lnTo>
                  <a:pt x="7954" y="304"/>
                </a:lnTo>
                <a:lnTo>
                  <a:pt x="7930" y="308"/>
                </a:lnTo>
                <a:lnTo>
                  <a:pt x="7924" y="310"/>
                </a:lnTo>
                <a:lnTo>
                  <a:pt x="7920" y="312"/>
                </a:lnTo>
                <a:lnTo>
                  <a:pt x="7924" y="314"/>
                </a:lnTo>
                <a:lnTo>
                  <a:pt x="7934" y="316"/>
                </a:lnTo>
                <a:close/>
                <a:moveTo>
                  <a:pt x="8090" y="300"/>
                </a:moveTo>
                <a:lnTo>
                  <a:pt x="8090" y="300"/>
                </a:lnTo>
                <a:lnTo>
                  <a:pt x="8098" y="306"/>
                </a:lnTo>
                <a:lnTo>
                  <a:pt x="8100" y="308"/>
                </a:lnTo>
                <a:lnTo>
                  <a:pt x="8098" y="310"/>
                </a:lnTo>
                <a:lnTo>
                  <a:pt x="8096" y="312"/>
                </a:lnTo>
                <a:lnTo>
                  <a:pt x="8090" y="314"/>
                </a:lnTo>
                <a:lnTo>
                  <a:pt x="8068" y="316"/>
                </a:lnTo>
                <a:lnTo>
                  <a:pt x="8042" y="316"/>
                </a:lnTo>
                <a:lnTo>
                  <a:pt x="8024" y="318"/>
                </a:lnTo>
                <a:lnTo>
                  <a:pt x="8020" y="318"/>
                </a:lnTo>
                <a:lnTo>
                  <a:pt x="8020" y="320"/>
                </a:lnTo>
                <a:lnTo>
                  <a:pt x="8022" y="322"/>
                </a:lnTo>
                <a:lnTo>
                  <a:pt x="8028" y="326"/>
                </a:lnTo>
                <a:lnTo>
                  <a:pt x="8036" y="332"/>
                </a:lnTo>
                <a:lnTo>
                  <a:pt x="8034" y="332"/>
                </a:lnTo>
                <a:lnTo>
                  <a:pt x="8032" y="334"/>
                </a:lnTo>
                <a:lnTo>
                  <a:pt x="8012" y="332"/>
                </a:lnTo>
                <a:lnTo>
                  <a:pt x="8000" y="330"/>
                </a:lnTo>
                <a:lnTo>
                  <a:pt x="7988" y="332"/>
                </a:lnTo>
                <a:lnTo>
                  <a:pt x="7986" y="332"/>
                </a:lnTo>
                <a:lnTo>
                  <a:pt x="7986" y="334"/>
                </a:lnTo>
                <a:lnTo>
                  <a:pt x="7988" y="338"/>
                </a:lnTo>
                <a:lnTo>
                  <a:pt x="7998" y="344"/>
                </a:lnTo>
                <a:lnTo>
                  <a:pt x="8006" y="346"/>
                </a:lnTo>
                <a:lnTo>
                  <a:pt x="8010" y="346"/>
                </a:lnTo>
                <a:lnTo>
                  <a:pt x="8016" y="344"/>
                </a:lnTo>
                <a:lnTo>
                  <a:pt x="8028" y="340"/>
                </a:lnTo>
                <a:lnTo>
                  <a:pt x="8034" y="338"/>
                </a:lnTo>
                <a:lnTo>
                  <a:pt x="8036" y="340"/>
                </a:lnTo>
                <a:lnTo>
                  <a:pt x="8034" y="346"/>
                </a:lnTo>
                <a:lnTo>
                  <a:pt x="8034" y="350"/>
                </a:lnTo>
                <a:lnTo>
                  <a:pt x="8034" y="352"/>
                </a:lnTo>
                <a:lnTo>
                  <a:pt x="8038" y="352"/>
                </a:lnTo>
                <a:lnTo>
                  <a:pt x="8048" y="350"/>
                </a:lnTo>
                <a:lnTo>
                  <a:pt x="8058" y="346"/>
                </a:lnTo>
                <a:lnTo>
                  <a:pt x="8064" y="346"/>
                </a:lnTo>
                <a:lnTo>
                  <a:pt x="8074" y="348"/>
                </a:lnTo>
                <a:lnTo>
                  <a:pt x="8078" y="350"/>
                </a:lnTo>
                <a:lnTo>
                  <a:pt x="8082" y="348"/>
                </a:lnTo>
                <a:lnTo>
                  <a:pt x="8086" y="346"/>
                </a:lnTo>
                <a:lnTo>
                  <a:pt x="8088" y="344"/>
                </a:lnTo>
                <a:lnTo>
                  <a:pt x="8088" y="342"/>
                </a:lnTo>
                <a:lnTo>
                  <a:pt x="8080" y="340"/>
                </a:lnTo>
                <a:lnTo>
                  <a:pt x="8072" y="336"/>
                </a:lnTo>
                <a:lnTo>
                  <a:pt x="8074" y="332"/>
                </a:lnTo>
                <a:lnTo>
                  <a:pt x="8084" y="330"/>
                </a:lnTo>
                <a:lnTo>
                  <a:pt x="8094" y="328"/>
                </a:lnTo>
                <a:lnTo>
                  <a:pt x="8104" y="328"/>
                </a:lnTo>
                <a:lnTo>
                  <a:pt x="8108" y="326"/>
                </a:lnTo>
                <a:lnTo>
                  <a:pt x="8114" y="322"/>
                </a:lnTo>
                <a:lnTo>
                  <a:pt x="8118" y="320"/>
                </a:lnTo>
                <a:lnTo>
                  <a:pt x="8124" y="318"/>
                </a:lnTo>
                <a:lnTo>
                  <a:pt x="8134" y="318"/>
                </a:lnTo>
                <a:lnTo>
                  <a:pt x="8150" y="316"/>
                </a:lnTo>
                <a:lnTo>
                  <a:pt x="8174" y="314"/>
                </a:lnTo>
                <a:lnTo>
                  <a:pt x="8186" y="310"/>
                </a:lnTo>
                <a:lnTo>
                  <a:pt x="8192" y="308"/>
                </a:lnTo>
                <a:lnTo>
                  <a:pt x="8194" y="304"/>
                </a:lnTo>
                <a:lnTo>
                  <a:pt x="8192" y="300"/>
                </a:lnTo>
                <a:lnTo>
                  <a:pt x="8188" y="298"/>
                </a:lnTo>
                <a:lnTo>
                  <a:pt x="8180" y="296"/>
                </a:lnTo>
                <a:lnTo>
                  <a:pt x="8170" y="296"/>
                </a:lnTo>
                <a:lnTo>
                  <a:pt x="8158" y="296"/>
                </a:lnTo>
                <a:lnTo>
                  <a:pt x="8146" y="298"/>
                </a:lnTo>
                <a:lnTo>
                  <a:pt x="8146" y="296"/>
                </a:lnTo>
                <a:lnTo>
                  <a:pt x="8148" y="294"/>
                </a:lnTo>
                <a:lnTo>
                  <a:pt x="8150" y="292"/>
                </a:lnTo>
                <a:lnTo>
                  <a:pt x="8150" y="290"/>
                </a:lnTo>
                <a:lnTo>
                  <a:pt x="8148" y="288"/>
                </a:lnTo>
                <a:lnTo>
                  <a:pt x="8138" y="288"/>
                </a:lnTo>
                <a:lnTo>
                  <a:pt x="8116" y="286"/>
                </a:lnTo>
                <a:lnTo>
                  <a:pt x="8098" y="290"/>
                </a:lnTo>
                <a:lnTo>
                  <a:pt x="8092" y="292"/>
                </a:lnTo>
                <a:lnTo>
                  <a:pt x="8088" y="294"/>
                </a:lnTo>
                <a:lnTo>
                  <a:pt x="8086" y="298"/>
                </a:lnTo>
                <a:lnTo>
                  <a:pt x="8090" y="300"/>
                </a:lnTo>
                <a:close/>
                <a:moveTo>
                  <a:pt x="8270" y="334"/>
                </a:moveTo>
                <a:lnTo>
                  <a:pt x="8270" y="334"/>
                </a:lnTo>
                <a:lnTo>
                  <a:pt x="8260" y="326"/>
                </a:lnTo>
                <a:lnTo>
                  <a:pt x="8256" y="324"/>
                </a:lnTo>
                <a:lnTo>
                  <a:pt x="8252" y="324"/>
                </a:lnTo>
                <a:lnTo>
                  <a:pt x="8240" y="326"/>
                </a:lnTo>
                <a:lnTo>
                  <a:pt x="8220" y="336"/>
                </a:lnTo>
                <a:lnTo>
                  <a:pt x="8216" y="338"/>
                </a:lnTo>
                <a:lnTo>
                  <a:pt x="8216" y="340"/>
                </a:lnTo>
                <a:lnTo>
                  <a:pt x="8220" y="342"/>
                </a:lnTo>
                <a:lnTo>
                  <a:pt x="8230" y="346"/>
                </a:lnTo>
                <a:lnTo>
                  <a:pt x="8244" y="346"/>
                </a:lnTo>
                <a:lnTo>
                  <a:pt x="8258" y="348"/>
                </a:lnTo>
                <a:lnTo>
                  <a:pt x="8270" y="346"/>
                </a:lnTo>
                <a:lnTo>
                  <a:pt x="8272" y="344"/>
                </a:lnTo>
                <a:lnTo>
                  <a:pt x="8274" y="342"/>
                </a:lnTo>
                <a:lnTo>
                  <a:pt x="8274" y="338"/>
                </a:lnTo>
                <a:lnTo>
                  <a:pt x="8270" y="334"/>
                </a:lnTo>
                <a:close/>
                <a:moveTo>
                  <a:pt x="8160" y="268"/>
                </a:moveTo>
                <a:lnTo>
                  <a:pt x="8160" y="268"/>
                </a:lnTo>
                <a:lnTo>
                  <a:pt x="8164" y="266"/>
                </a:lnTo>
                <a:lnTo>
                  <a:pt x="8166" y="264"/>
                </a:lnTo>
                <a:lnTo>
                  <a:pt x="8164" y="260"/>
                </a:lnTo>
                <a:lnTo>
                  <a:pt x="8162" y="260"/>
                </a:lnTo>
                <a:lnTo>
                  <a:pt x="8156" y="258"/>
                </a:lnTo>
                <a:lnTo>
                  <a:pt x="8152" y="260"/>
                </a:lnTo>
                <a:lnTo>
                  <a:pt x="8146" y="262"/>
                </a:lnTo>
                <a:lnTo>
                  <a:pt x="8140" y="266"/>
                </a:lnTo>
                <a:lnTo>
                  <a:pt x="8134" y="272"/>
                </a:lnTo>
                <a:lnTo>
                  <a:pt x="8132" y="276"/>
                </a:lnTo>
                <a:lnTo>
                  <a:pt x="8136" y="278"/>
                </a:lnTo>
                <a:lnTo>
                  <a:pt x="8146" y="274"/>
                </a:lnTo>
                <a:lnTo>
                  <a:pt x="8160" y="268"/>
                </a:lnTo>
                <a:close/>
                <a:moveTo>
                  <a:pt x="8684" y="298"/>
                </a:moveTo>
                <a:lnTo>
                  <a:pt x="8684" y="298"/>
                </a:lnTo>
                <a:lnTo>
                  <a:pt x="8710" y="294"/>
                </a:lnTo>
                <a:lnTo>
                  <a:pt x="8730" y="292"/>
                </a:lnTo>
                <a:lnTo>
                  <a:pt x="8738" y="290"/>
                </a:lnTo>
                <a:lnTo>
                  <a:pt x="8742" y="288"/>
                </a:lnTo>
                <a:lnTo>
                  <a:pt x="8746" y="282"/>
                </a:lnTo>
                <a:lnTo>
                  <a:pt x="8746" y="276"/>
                </a:lnTo>
                <a:lnTo>
                  <a:pt x="8744" y="270"/>
                </a:lnTo>
                <a:lnTo>
                  <a:pt x="8740" y="264"/>
                </a:lnTo>
                <a:lnTo>
                  <a:pt x="8734" y="262"/>
                </a:lnTo>
                <a:lnTo>
                  <a:pt x="8726" y="258"/>
                </a:lnTo>
                <a:lnTo>
                  <a:pt x="8716" y="258"/>
                </a:lnTo>
                <a:lnTo>
                  <a:pt x="8708" y="260"/>
                </a:lnTo>
                <a:lnTo>
                  <a:pt x="8700" y="262"/>
                </a:lnTo>
                <a:lnTo>
                  <a:pt x="8694" y="266"/>
                </a:lnTo>
                <a:lnTo>
                  <a:pt x="8688" y="270"/>
                </a:lnTo>
                <a:lnTo>
                  <a:pt x="8684" y="272"/>
                </a:lnTo>
                <a:lnTo>
                  <a:pt x="8672" y="272"/>
                </a:lnTo>
                <a:lnTo>
                  <a:pt x="8656" y="276"/>
                </a:lnTo>
                <a:lnTo>
                  <a:pt x="8648" y="278"/>
                </a:lnTo>
                <a:lnTo>
                  <a:pt x="8636" y="286"/>
                </a:lnTo>
                <a:lnTo>
                  <a:pt x="8630" y="290"/>
                </a:lnTo>
                <a:lnTo>
                  <a:pt x="8628" y="294"/>
                </a:lnTo>
                <a:lnTo>
                  <a:pt x="8630" y="298"/>
                </a:lnTo>
                <a:lnTo>
                  <a:pt x="8636" y="300"/>
                </a:lnTo>
                <a:lnTo>
                  <a:pt x="8646" y="302"/>
                </a:lnTo>
                <a:lnTo>
                  <a:pt x="8656" y="302"/>
                </a:lnTo>
                <a:lnTo>
                  <a:pt x="8684" y="298"/>
                </a:lnTo>
                <a:close/>
                <a:moveTo>
                  <a:pt x="8680" y="222"/>
                </a:moveTo>
                <a:lnTo>
                  <a:pt x="8680" y="222"/>
                </a:lnTo>
                <a:lnTo>
                  <a:pt x="8680" y="220"/>
                </a:lnTo>
                <a:lnTo>
                  <a:pt x="8680" y="218"/>
                </a:lnTo>
                <a:lnTo>
                  <a:pt x="8676" y="214"/>
                </a:lnTo>
                <a:lnTo>
                  <a:pt x="8670" y="212"/>
                </a:lnTo>
                <a:lnTo>
                  <a:pt x="8660" y="212"/>
                </a:lnTo>
                <a:lnTo>
                  <a:pt x="8636" y="212"/>
                </a:lnTo>
                <a:lnTo>
                  <a:pt x="8626" y="214"/>
                </a:lnTo>
                <a:lnTo>
                  <a:pt x="8616" y="216"/>
                </a:lnTo>
                <a:lnTo>
                  <a:pt x="8614" y="218"/>
                </a:lnTo>
                <a:lnTo>
                  <a:pt x="8616" y="220"/>
                </a:lnTo>
                <a:lnTo>
                  <a:pt x="8620" y="222"/>
                </a:lnTo>
                <a:lnTo>
                  <a:pt x="8638" y="226"/>
                </a:lnTo>
                <a:lnTo>
                  <a:pt x="8662" y="226"/>
                </a:lnTo>
                <a:lnTo>
                  <a:pt x="8672" y="224"/>
                </a:lnTo>
                <a:lnTo>
                  <a:pt x="8680" y="222"/>
                </a:lnTo>
                <a:close/>
                <a:moveTo>
                  <a:pt x="8502" y="208"/>
                </a:moveTo>
                <a:lnTo>
                  <a:pt x="8502" y="208"/>
                </a:lnTo>
                <a:lnTo>
                  <a:pt x="8502" y="206"/>
                </a:lnTo>
                <a:lnTo>
                  <a:pt x="8500" y="206"/>
                </a:lnTo>
                <a:lnTo>
                  <a:pt x="8496" y="202"/>
                </a:lnTo>
                <a:lnTo>
                  <a:pt x="8476" y="200"/>
                </a:lnTo>
                <a:lnTo>
                  <a:pt x="8464" y="200"/>
                </a:lnTo>
                <a:lnTo>
                  <a:pt x="8454" y="202"/>
                </a:lnTo>
                <a:lnTo>
                  <a:pt x="8446" y="204"/>
                </a:lnTo>
                <a:lnTo>
                  <a:pt x="8442" y="208"/>
                </a:lnTo>
                <a:lnTo>
                  <a:pt x="8442" y="212"/>
                </a:lnTo>
                <a:lnTo>
                  <a:pt x="8442" y="214"/>
                </a:lnTo>
                <a:lnTo>
                  <a:pt x="8448" y="216"/>
                </a:lnTo>
                <a:lnTo>
                  <a:pt x="8456" y="218"/>
                </a:lnTo>
                <a:lnTo>
                  <a:pt x="8468" y="218"/>
                </a:lnTo>
                <a:lnTo>
                  <a:pt x="8490" y="214"/>
                </a:lnTo>
                <a:lnTo>
                  <a:pt x="8498" y="212"/>
                </a:lnTo>
                <a:lnTo>
                  <a:pt x="8502" y="208"/>
                </a:lnTo>
                <a:close/>
                <a:moveTo>
                  <a:pt x="8566" y="284"/>
                </a:moveTo>
                <a:lnTo>
                  <a:pt x="8566" y="284"/>
                </a:lnTo>
                <a:lnTo>
                  <a:pt x="8576" y="282"/>
                </a:lnTo>
                <a:lnTo>
                  <a:pt x="8586" y="278"/>
                </a:lnTo>
                <a:lnTo>
                  <a:pt x="8592" y="274"/>
                </a:lnTo>
                <a:lnTo>
                  <a:pt x="8598" y="268"/>
                </a:lnTo>
                <a:lnTo>
                  <a:pt x="8598" y="266"/>
                </a:lnTo>
                <a:lnTo>
                  <a:pt x="8592" y="264"/>
                </a:lnTo>
                <a:lnTo>
                  <a:pt x="8580" y="264"/>
                </a:lnTo>
                <a:lnTo>
                  <a:pt x="8558" y="268"/>
                </a:lnTo>
                <a:lnTo>
                  <a:pt x="8544" y="272"/>
                </a:lnTo>
                <a:lnTo>
                  <a:pt x="8534" y="276"/>
                </a:lnTo>
                <a:lnTo>
                  <a:pt x="8532" y="278"/>
                </a:lnTo>
                <a:lnTo>
                  <a:pt x="8534" y="280"/>
                </a:lnTo>
                <a:lnTo>
                  <a:pt x="8548" y="284"/>
                </a:lnTo>
                <a:lnTo>
                  <a:pt x="8566" y="284"/>
                </a:lnTo>
                <a:close/>
                <a:moveTo>
                  <a:pt x="8560" y="322"/>
                </a:moveTo>
                <a:lnTo>
                  <a:pt x="8560" y="322"/>
                </a:lnTo>
                <a:lnTo>
                  <a:pt x="8570" y="324"/>
                </a:lnTo>
                <a:lnTo>
                  <a:pt x="8578" y="324"/>
                </a:lnTo>
                <a:lnTo>
                  <a:pt x="8582" y="322"/>
                </a:lnTo>
                <a:lnTo>
                  <a:pt x="8586" y="320"/>
                </a:lnTo>
                <a:lnTo>
                  <a:pt x="8594" y="314"/>
                </a:lnTo>
                <a:lnTo>
                  <a:pt x="8600" y="312"/>
                </a:lnTo>
                <a:lnTo>
                  <a:pt x="8606" y="312"/>
                </a:lnTo>
                <a:lnTo>
                  <a:pt x="8614" y="310"/>
                </a:lnTo>
                <a:lnTo>
                  <a:pt x="8618" y="306"/>
                </a:lnTo>
                <a:lnTo>
                  <a:pt x="8618" y="300"/>
                </a:lnTo>
                <a:lnTo>
                  <a:pt x="8618" y="292"/>
                </a:lnTo>
                <a:lnTo>
                  <a:pt x="8612" y="288"/>
                </a:lnTo>
                <a:lnTo>
                  <a:pt x="8604" y="284"/>
                </a:lnTo>
                <a:lnTo>
                  <a:pt x="8592" y="284"/>
                </a:lnTo>
                <a:lnTo>
                  <a:pt x="8576" y="288"/>
                </a:lnTo>
                <a:lnTo>
                  <a:pt x="8558" y="292"/>
                </a:lnTo>
                <a:lnTo>
                  <a:pt x="8544" y="294"/>
                </a:lnTo>
                <a:lnTo>
                  <a:pt x="8532" y="292"/>
                </a:lnTo>
                <a:lnTo>
                  <a:pt x="8522" y="290"/>
                </a:lnTo>
                <a:lnTo>
                  <a:pt x="8514" y="288"/>
                </a:lnTo>
                <a:lnTo>
                  <a:pt x="8508" y="290"/>
                </a:lnTo>
                <a:lnTo>
                  <a:pt x="8502" y="294"/>
                </a:lnTo>
                <a:lnTo>
                  <a:pt x="8496" y="304"/>
                </a:lnTo>
                <a:lnTo>
                  <a:pt x="8494" y="314"/>
                </a:lnTo>
                <a:lnTo>
                  <a:pt x="8494" y="318"/>
                </a:lnTo>
                <a:lnTo>
                  <a:pt x="8496" y="320"/>
                </a:lnTo>
                <a:lnTo>
                  <a:pt x="8502" y="324"/>
                </a:lnTo>
                <a:lnTo>
                  <a:pt x="8512" y="324"/>
                </a:lnTo>
                <a:lnTo>
                  <a:pt x="8534" y="320"/>
                </a:lnTo>
                <a:lnTo>
                  <a:pt x="8548" y="320"/>
                </a:lnTo>
                <a:lnTo>
                  <a:pt x="8560" y="322"/>
                </a:lnTo>
                <a:close/>
                <a:moveTo>
                  <a:pt x="8116" y="340"/>
                </a:moveTo>
                <a:lnTo>
                  <a:pt x="8116" y="340"/>
                </a:lnTo>
                <a:lnTo>
                  <a:pt x="8110" y="342"/>
                </a:lnTo>
                <a:lnTo>
                  <a:pt x="8108" y="346"/>
                </a:lnTo>
                <a:lnTo>
                  <a:pt x="8108" y="350"/>
                </a:lnTo>
                <a:lnTo>
                  <a:pt x="8108" y="352"/>
                </a:lnTo>
                <a:lnTo>
                  <a:pt x="8112" y="354"/>
                </a:lnTo>
                <a:lnTo>
                  <a:pt x="8116" y="356"/>
                </a:lnTo>
                <a:lnTo>
                  <a:pt x="8120" y="356"/>
                </a:lnTo>
                <a:lnTo>
                  <a:pt x="8126" y="354"/>
                </a:lnTo>
                <a:lnTo>
                  <a:pt x="8134" y="346"/>
                </a:lnTo>
                <a:lnTo>
                  <a:pt x="8136" y="344"/>
                </a:lnTo>
                <a:lnTo>
                  <a:pt x="8136" y="340"/>
                </a:lnTo>
                <a:lnTo>
                  <a:pt x="8134" y="338"/>
                </a:lnTo>
                <a:lnTo>
                  <a:pt x="8130" y="338"/>
                </a:lnTo>
                <a:lnTo>
                  <a:pt x="8116" y="340"/>
                </a:lnTo>
                <a:close/>
                <a:moveTo>
                  <a:pt x="8170" y="368"/>
                </a:moveTo>
                <a:lnTo>
                  <a:pt x="8170" y="368"/>
                </a:lnTo>
                <a:lnTo>
                  <a:pt x="8178" y="366"/>
                </a:lnTo>
                <a:lnTo>
                  <a:pt x="8182" y="364"/>
                </a:lnTo>
                <a:lnTo>
                  <a:pt x="8180" y="360"/>
                </a:lnTo>
                <a:lnTo>
                  <a:pt x="8176" y="356"/>
                </a:lnTo>
                <a:lnTo>
                  <a:pt x="8168" y="354"/>
                </a:lnTo>
                <a:lnTo>
                  <a:pt x="8158" y="352"/>
                </a:lnTo>
                <a:lnTo>
                  <a:pt x="8148" y="352"/>
                </a:lnTo>
                <a:lnTo>
                  <a:pt x="8138" y="356"/>
                </a:lnTo>
                <a:lnTo>
                  <a:pt x="8132" y="360"/>
                </a:lnTo>
                <a:lnTo>
                  <a:pt x="8128" y="362"/>
                </a:lnTo>
                <a:lnTo>
                  <a:pt x="8130" y="364"/>
                </a:lnTo>
                <a:lnTo>
                  <a:pt x="8134" y="366"/>
                </a:lnTo>
                <a:lnTo>
                  <a:pt x="8148" y="366"/>
                </a:lnTo>
                <a:lnTo>
                  <a:pt x="8170" y="368"/>
                </a:lnTo>
                <a:close/>
                <a:moveTo>
                  <a:pt x="8394" y="332"/>
                </a:moveTo>
                <a:lnTo>
                  <a:pt x="8394" y="332"/>
                </a:lnTo>
                <a:lnTo>
                  <a:pt x="8382" y="332"/>
                </a:lnTo>
                <a:lnTo>
                  <a:pt x="8370" y="332"/>
                </a:lnTo>
                <a:lnTo>
                  <a:pt x="8366" y="332"/>
                </a:lnTo>
                <a:lnTo>
                  <a:pt x="8360" y="336"/>
                </a:lnTo>
                <a:lnTo>
                  <a:pt x="8358" y="340"/>
                </a:lnTo>
                <a:lnTo>
                  <a:pt x="8354" y="346"/>
                </a:lnTo>
                <a:lnTo>
                  <a:pt x="8354" y="352"/>
                </a:lnTo>
                <a:lnTo>
                  <a:pt x="8356" y="356"/>
                </a:lnTo>
                <a:lnTo>
                  <a:pt x="8360" y="358"/>
                </a:lnTo>
                <a:lnTo>
                  <a:pt x="8366" y="358"/>
                </a:lnTo>
                <a:lnTo>
                  <a:pt x="8382" y="356"/>
                </a:lnTo>
                <a:lnTo>
                  <a:pt x="8400" y="356"/>
                </a:lnTo>
                <a:lnTo>
                  <a:pt x="8408" y="356"/>
                </a:lnTo>
                <a:lnTo>
                  <a:pt x="8412" y="354"/>
                </a:lnTo>
                <a:lnTo>
                  <a:pt x="8414" y="348"/>
                </a:lnTo>
                <a:lnTo>
                  <a:pt x="8412" y="344"/>
                </a:lnTo>
                <a:lnTo>
                  <a:pt x="8410" y="338"/>
                </a:lnTo>
                <a:lnTo>
                  <a:pt x="8406" y="334"/>
                </a:lnTo>
                <a:lnTo>
                  <a:pt x="8400" y="332"/>
                </a:lnTo>
                <a:lnTo>
                  <a:pt x="8394" y="332"/>
                </a:lnTo>
                <a:close/>
                <a:moveTo>
                  <a:pt x="8414" y="336"/>
                </a:moveTo>
                <a:lnTo>
                  <a:pt x="8414" y="336"/>
                </a:lnTo>
                <a:lnTo>
                  <a:pt x="8420" y="344"/>
                </a:lnTo>
                <a:lnTo>
                  <a:pt x="8428" y="348"/>
                </a:lnTo>
                <a:lnTo>
                  <a:pt x="8440" y="352"/>
                </a:lnTo>
                <a:lnTo>
                  <a:pt x="8446" y="354"/>
                </a:lnTo>
                <a:lnTo>
                  <a:pt x="8450" y="352"/>
                </a:lnTo>
                <a:lnTo>
                  <a:pt x="8452" y="350"/>
                </a:lnTo>
                <a:lnTo>
                  <a:pt x="8452" y="346"/>
                </a:lnTo>
                <a:lnTo>
                  <a:pt x="8454" y="342"/>
                </a:lnTo>
                <a:lnTo>
                  <a:pt x="8456" y="338"/>
                </a:lnTo>
                <a:lnTo>
                  <a:pt x="8462" y="336"/>
                </a:lnTo>
                <a:lnTo>
                  <a:pt x="8470" y="336"/>
                </a:lnTo>
                <a:lnTo>
                  <a:pt x="8488" y="334"/>
                </a:lnTo>
                <a:lnTo>
                  <a:pt x="8492" y="332"/>
                </a:lnTo>
                <a:lnTo>
                  <a:pt x="8494" y="330"/>
                </a:lnTo>
                <a:lnTo>
                  <a:pt x="8492" y="328"/>
                </a:lnTo>
                <a:lnTo>
                  <a:pt x="8488" y="326"/>
                </a:lnTo>
                <a:lnTo>
                  <a:pt x="8468" y="322"/>
                </a:lnTo>
                <a:lnTo>
                  <a:pt x="8444" y="320"/>
                </a:lnTo>
                <a:lnTo>
                  <a:pt x="8422" y="320"/>
                </a:lnTo>
                <a:lnTo>
                  <a:pt x="8414" y="322"/>
                </a:lnTo>
                <a:lnTo>
                  <a:pt x="8410" y="326"/>
                </a:lnTo>
                <a:lnTo>
                  <a:pt x="8410" y="330"/>
                </a:lnTo>
                <a:lnTo>
                  <a:pt x="8414" y="336"/>
                </a:lnTo>
                <a:close/>
                <a:moveTo>
                  <a:pt x="8486" y="354"/>
                </a:moveTo>
                <a:lnTo>
                  <a:pt x="8486" y="354"/>
                </a:lnTo>
                <a:lnTo>
                  <a:pt x="8476" y="356"/>
                </a:lnTo>
                <a:lnTo>
                  <a:pt x="8474" y="360"/>
                </a:lnTo>
                <a:lnTo>
                  <a:pt x="8476" y="362"/>
                </a:lnTo>
                <a:lnTo>
                  <a:pt x="8480" y="362"/>
                </a:lnTo>
                <a:lnTo>
                  <a:pt x="8498" y="364"/>
                </a:lnTo>
                <a:lnTo>
                  <a:pt x="8516" y="362"/>
                </a:lnTo>
                <a:lnTo>
                  <a:pt x="8524" y="362"/>
                </a:lnTo>
                <a:lnTo>
                  <a:pt x="8526" y="360"/>
                </a:lnTo>
                <a:lnTo>
                  <a:pt x="8524" y="356"/>
                </a:lnTo>
                <a:lnTo>
                  <a:pt x="8522" y="354"/>
                </a:lnTo>
                <a:lnTo>
                  <a:pt x="8506" y="352"/>
                </a:lnTo>
                <a:lnTo>
                  <a:pt x="8498" y="352"/>
                </a:lnTo>
                <a:lnTo>
                  <a:pt x="8488" y="352"/>
                </a:lnTo>
                <a:lnTo>
                  <a:pt x="8486" y="354"/>
                </a:lnTo>
                <a:close/>
                <a:moveTo>
                  <a:pt x="8458" y="244"/>
                </a:moveTo>
                <a:lnTo>
                  <a:pt x="8458" y="244"/>
                </a:lnTo>
                <a:lnTo>
                  <a:pt x="8468" y="244"/>
                </a:lnTo>
                <a:lnTo>
                  <a:pt x="8470" y="242"/>
                </a:lnTo>
                <a:lnTo>
                  <a:pt x="8468" y="242"/>
                </a:lnTo>
                <a:lnTo>
                  <a:pt x="8460" y="238"/>
                </a:lnTo>
                <a:lnTo>
                  <a:pt x="8444" y="232"/>
                </a:lnTo>
                <a:lnTo>
                  <a:pt x="8432" y="228"/>
                </a:lnTo>
                <a:lnTo>
                  <a:pt x="8424" y="228"/>
                </a:lnTo>
                <a:lnTo>
                  <a:pt x="8416" y="230"/>
                </a:lnTo>
                <a:lnTo>
                  <a:pt x="8406" y="234"/>
                </a:lnTo>
                <a:lnTo>
                  <a:pt x="8398" y="238"/>
                </a:lnTo>
                <a:lnTo>
                  <a:pt x="8396" y="240"/>
                </a:lnTo>
                <a:lnTo>
                  <a:pt x="8400" y="240"/>
                </a:lnTo>
                <a:lnTo>
                  <a:pt x="8408" y="240"/>
                </a:lnTo>
                <a:lnTo>
                  <a:pt x="8430" y="242"/>
                </a:lnTo>
                <a:lnTo>
                  <a:pt x="8458" y="244"/>
                </a:lnTo>
                <a:close/>
                <a:moveTo>
                  <a:pt x="8344" y="256"/>
                </a:moveTo>
                <a:lnTo>
                  <a:pt x="8344" y="256"/>
                </a:lnTo>
                <a:lnTo>
                  <a:pt x="8348" y="258"/>
                </a:lnTo>
                <a:lnTo>
                  <a:pt x="8352" y="258"/>
                </a:lnTo>
                <a:lnTo>
                  <a:pt x="8360" y="256"/>
                </a:lnTo>
                <a:lnTo>
                  <a:pt x="8368" y="256"/>
                </a:lnTo>
                <a:lnTo>
                  <a:pt x="8374" y="258"/>
                </a:lnTo>
                <a:lnTo>
                  <a:pt x="8380" y="260"/>
                </a:lnTo>
                <a:lnTo>
                  <a:pt x="8384" y="262"/>
                </a:lnTo>
                <a:lnTo>
                  <a:pt x="8388" y="262"/>
                </a:lnTo>
                <a:lnTo>
                  <a:pt x="8398" y="260"/>
                </a:lnTo>
                <a:lnTo>
                  <a:pt x="8412" y="256"/>
                </a:lnTo>
                <a:lnTo>
                  <a:pt x="8436" y="252"/>
                </a:lnTo>
                <a:lnTo>
                  <a:pt x="8440" y="252"/>
                </a:lnTo>
                <a:lnTo>
                  <a:pt x="8440" y="250"/>
                </a:lnTo>
                <a:lnTo>
                  <a:pt x="8428" y="248"/>
                </a:lnTo>
                <a:lnTo>
                  <a:pt x="8386" y="242"/>
                </a:lnTo>
                <a:lnTo>
                  <a:pt x="8380" y="242"/>
                </a:lnTo>
                <a:lnTo>
                  <a:pt x="8376" y="244"/>
                </a:lnTo>
                <a:lnTo>
                  <a:pt x="8376" y="246"/>
                </a:lnTo>
                <a:lnTo>
                  <a:pt x="8378" y="248"/>
                </a:lnTo>
                <a:lnTo>
                  <a:pt x="8382" y="252"/>
                </a:lnTo>
                <a:lnTo>
                  <a:pt x="8380" y="252"/>
                </a:lnTo>
                <a:lnTo>
                  <a:pt x="8376" y="252"/>
                </a:lnTo>
                <a:lnTo>
                  <a:pt x="8350" y="252"/>
                </a:lnTo>
                <a:lnTo>
                  <a:pt x="8342" y="254"/>
                </a:lnTo>
                <a:lnTo>
                  <a:pt x="8344" y="256"/>
                </a:lnTo>
                <a:close/>
                <a:moveTo>
                  <a:pt x="8442" y="270"/>
                </a:moveTo>
                <a:lnTo>
                  <a:pt x="8442" y="270"/>
                </a:lnTo>
                <a:lnTo>
                  <a:pt x="8442" y="272"/>
                </a:lnTo>
                <a:lnTo>
                  <a:pt x="8450" y="276"/>
                </a:lnTo>
                <a:lnTo>
                  <a:pt x="8462" y="278"/>
                </a:lnTo>
                <a:lnTo>
                  <a:pt x="8472" y="278"/>
                </a:lnTo>
                <a:lnTo>
                  <a:pt x="8474" y="278"/>
                </a:lnTo>
                <a:lnTo>
                  <a:pt x="8472" y="276"/>
                </a:lnTo>
                <a:lnTo>
                  <a:pt x="8464" y="270"/>
                </a:lnTo>
                <a:lnTo>
                  <a:pt x="8452" y="268"/>
                </a:lnTo>
                <a:lnTo>
                  <a:pt x="8446" y="268"/>
                </a:lnTo>
                <a:lnTo>
                  <a:pt x="8442" y="270"/>
                </a:lnTo>
                <a:close/>
                <a:moveTo>
                  <a:pt x="8478" y="296"/>
                </a:moveTo>
                <a:lnTo>
                  <a:pt x="8478" y="296"/>
                </a:lnTo>
                <a:lnTo>
                  <a:pt x="8484" y="294"/>
                </a:lnTo>
                <a:lnTo>
                  <a:pt x="8486" y="290"/>
                </a:lnTo>
                <a:lnTo>
                  <a:pt x="8486" y="288"/>
                </a:lnTo>
                <a:lnTo>
                  <a:pt x="8484" y="286"/>
                </a:lnTo>
                <a:lnTo>
                  <a:pt x="8480" y="286"/>
                </a:lnTo>
                <a:lnTo>
                  <a:pt x="8472" y="286"/>
                </a:lnTo>
                <a:lnTo>
                  <a:pt x="8462" y="286"/>
                </a:lnTo>
                <a:lnTo>
                  <a:pt x="8450" y="290"/>
                </a:lnTo>
                <a:lnTo>
                  <a:pt x="8444" y="292"/>
                </a:lnTo>
                <a:lnTo>
                  <a:pt x="8444" y="294"/>
                </a:lnTo>
                <a:lnTo>
                  <a:pt x="8450" y="294"/>
                </a:lnTo>
                <a:lnTo>
                  <a:pt x="8464" y="296"/>
                </a:lnTo>
                <a:lnTo>
                  <a:pt x="8478" y="296"/>
                </a:lnTo>
                <a:close/>
                <a:moveTo>
                  <a:pt x="8372" y="268"/>
                </a:moveTo>
                <a:lnTo>
                  <a:pt x="8372" y="268"/>
                </a:lnTo>
                <a:lnTo>
                  <a:pt x="8370" y="268"/>
                </a:lnTo>
                <a:lnTo>
                  <a:pt x="8372" y="270"/>
                </a:lnTo>
                <a:lnTo>
                  <a:pt x="8378" y="272"/>
                </a:lnTo>
                <a:lnTo>
                  <a:pt x="8388" y="274"/>
                </a:lnTo>
                <a:lnTo>
                  <a:pt x="8400" y="278"/>
                </a:lnTo>
                <a:lnTo>
                  <a:pt x="8416" y="284"/>
                </a:lnTo>
                <a:lnTo>
                  <a:pt x="8426" y="286"/>
                </a:lnTo>
                <a:lnTo>
                  <a:pt x="8444" y="286"/>
                </a:lnTo>
                <a:lnTo>
                  <a:pt x="8456" y="284"/>
                </a:lnTo>
                <a:lnTo>
                  <a:pt x="8458" y="284"/>
                </a:lnTo>
                <a:lnTo>
                  <a:pt x="8456" y="282"/>
                </a:lnTo>
                <a:lnTo>
                  <a:pt x="8432" y="276"/>
                </a:lnTo>
                <a:lnTo>
                  <a:pt x="8418" y="272"/>
                </a:lnTo>
                <a:lnTo>
                  <a:pt x="8400" y="268"/>
                </a:lnTo>
                <a:lnTo>
                  <a:pt x="8384" y="268"/>
                </a:lnTo>
                <a:lnTo>
                  <a:pt x="8372" y="268"/>
                </a:lnTo>
                <a:close/>
                <a:moveTo>
                  <a:pt x="8332" y="280"/>
                </a:moveTo>
                <a:lnTo>
                  <a:pt x="8332" y="280"/>
                </a:lnTo>
                <a:lnTo>
                  <a:pt x="8338" y="282"/>
                </a:lnTo>
                <a:lnTo>
                  <a:pt x="8344" y="284"/>
                </a:lnTo>
                <a:lnTo>
                  <a:pt x="8364" y="288"/>
                </a:lnTo>
                <a:lnTo>
                  <a:pt x="8390" y="294"/>
                </a:lnTo>
                <a:lnTo>
                  <a:pt x="8404" y="298"/>
                </a:lnTo>
                <a:lnTo>
                  <a:pt x="8412" y="302"/>
                </a:lnTo>
                <a:lnTo>
                  <a:pt x="8424" y="300"/>
                </a:lnTo>
                <a:lnTo>
                  <a:pt x="8432" y="296"/>
                </a:lnTo>
                <a:lnTo>
                  <a:pt x="8434" y="294"/>
                </a:lnTo>
                <a:lnTo>
                  <a:pt x="8432" y="294"/>
                </a:lnTo>
                <a:lnTo>
                  <a:pt x="8410" y="286"/>
                </a:lnTo>
                <a:lnTo>
                  <a:pt x="8380" y="276"/>
                </a:lnTo>
                <a:lnTo>
                  <a:pt x="8366" y="274"/>
                </a:lnTo>
                <a:lnTo>
                  <a:pt x="8354" y="274"/>
                </a:lnTo>
                <a:lnTo>
                  <a:pt x="8348" y="274"/>
                </a:lnTo>
                <a:lnTo>
                  <a:pt x="8340" y="274"/>
                </a:lnTo>
                <a:lnTo>
                  <a:pt x="8326" y="268"/>
                </a:lnTo>
                <a:lnTo>
                  <a:pt x="8320" y="266"/>
                </a:lnTo>
                <a:lnTo>
                  <a:pt x="8314" y="266"/>
                </a:lnTo>
                <a:lnTo>
                  <a:pt x="8308" y="268"/>
                </a:lnTo>
                <a:lnTo>
                  <a:pt x="8302" y="272"/>
                </a:lnTo>
                <a:lnTo>
                  <a:pt x="8300" y="274"/>
                </a:lnTo>
                <a:lnTo>
                  <a:pt x="8302" y="276"/>
                </a:lnTo>
                <a:lnTo>
                  <a:pt x="8308" y="278"/>
                </a:lnTo>
                <a:lnTo>
                  <a:pt x="8320" y="278"/>
                </a:lnTo>
                <a:lnTo>
                  <a:pt x="8332" y="280"/>
                </a:lnTo>
                <a:close/>
                <a:moveTo>
                  <a:pt x="8304" y="294"/>
                </a:moveTo>
                <a:lnTo>
                  <a:pt x="8304" y="294"/>
                </a:lnTo>
                <a:lnTo>
                  <a:pt x="8312" y="296"/>
                </a:lnTo>
                <a:lnTo>
                  <a:pt x="8316" y="298"/>
                </a:lnTo>
                <a:lnTo>
                  <a:pt x="8320" y="300"/>
                </a:lnTo>
                <a:lnTo>
                  <a:pt x="8328" y="298"/>
                </a:lnTo>
                <a:lnTo>
                  <a:pt x="8340" y="296"/>
                </a:lnTo>
                <a:lnTo>
                  <a:pt x="8352" y="296"/>
                </a:lnTo>
                <a:lnTo>
                  <a:pt x="8360" y="294"/>
                </a:lnTo>
                <a:lnTo>
                  <a:pt x="8358" y="294"/>
                </a:lnTo>
                <a:lnTo>
                  <a:pt x="8340" y="288"/>
                </a:lnTo>
                <a:lnTo>
                  <a:pt x="8330" y="286"/>
                </a:lnTo>
                <a:lnTo>
                  <a:pt x="8324" y="286"/>
                </a:lnTo>
                <a:lnTo>
                  <a:pt x="8320" y="288"/>
                </a:lnTo>
                <a:lnTo>
                  <a:pt x="8318" y="290"/>
                </a:lnTo>
                <a:lnTo>
                  <a:pt x="8312" y="290"/>
                </a:lnTo>
                <a:lnTo>
                  <a:pt x="8302" y="286"/>
                </a:lnTo>
                <a:lnTo>
                  <a:pt x="8292" y="286"/>
                </a:lnTo>
                <a:lnTo>
                  <a:pt x="8288" y="288"/>
                </a:lnTo>
                <a:lnTo>
                  <a:pt x="8284" y="292"/>
                </a:lnTo>
                <a:lnTo>
                  <a:pt x="8282" y="294"/>
                </a:lnTo>
                <a:lnTo>
                  <a:pt x="8286" y="294"/>
                </a:lnTo>
                <a:lnTo>
                  <a:pt x="8304" y="294"/>
                </a:lnTo>
                <a:close/>
                <a:moveTo>
                  <a:pt x="8370" y="298"/>
                </a:moveTo>
                <a:lnTo>
                  <a:pt x="8370" y="298"/>
                </a:lnTo>
                <a:lnTo>
                  <a:pt x="8350" y="300"/>
                </a:lnTo>
                <a:lnTo>
                  <a:pt x="8346" y="302"/>
                </a:lnTo>
                <a:lnTo>
                  <a:pt x="8350" y="306"/>
                </a:lnTo>
                <a:lnTo>
                  <a:pt x="8358" y="308"/>
                </a:lnTo>
                <a:lnTo>
                  <a:pt x="8372" y="308"/>
                </a:lnTo>
                <a:lnTo>
                  <a:pt x="8398" y="306"/>
                </a:lnTo>
                <a:lnTo>
                  <a:pt x="8402" y="304"/>
                </a:lnTo>
                <a:lnTo>
                  <a:pt x="8404" y="304"/>
                </a:lnTo>
                <a:lnTo>
                  <a:pt x="8398" y="300"/>
                </a:lnTo>
                <a:lnTo>
                  <a:pt x="8384" y="298"/>
                </a:lnTo>
                <a:lnTo>
                  <a:pt x="8370" y="298"/>
                </a:lnTo>
                <a:close/>
                <a:moveTo>
                  <a:pt x="8432" y="314"/>
                </a:moveTo>
                <a:lnTo>
                  <a:pt x="8432" y="314"/>
                </a:lnTo>
                <a:lnTo>
                  <a:pt x="8442" y="314"/>
                </a:lnTo>
                <a:lnTo>
                  <a:pt x="8446" y="314"/>
                </a:lnTo>
                <a:lnTo>
                  <a:pt x="8448" y="312"/>
                </a:lnTo>
                <a:lnTo>
                  <a:pt x="8448" y="310"/>
                </a:lnTo>
                <a:lnTo>
                  <a:pt x="8448" y="308"/>
                </a:lnTo>
                <a:lnTo>
                  <a:pt x="8442" y="306"/>
                </a:lnTo>
                <a:lnTo>
                  <a:pt x="8430" y="306"/>
                </a:lnTo>
                <a:lnTo>
                  <a:pt x="8420" y="308"/>
                </a:lnTo>
                <a:lnTo>
                  <a:pt x="8418" y="308"/>
                </a:lnTo>
                <a:lnTo>
                  <a:pt x="8420" y="310"/>
                </a:lnTo>
                <a:lnTo>
                  <a:pt x="8424" y="312"/>
                </a:lnTo>
                <a:lnTo>
                  <a:pt x="8432" y="314"/>
                </a:lnTo>
                <a:close/>
                <a:moveTo>
                  <a:pt x="8294" y="324"/>
                </a:moveTo>
                <a:lnTo>
                  <a:pt x="8294" y="324"/>
                </a:lnTo>
                <a:lnTo>
                  <a:pt x="8304" y="322"/>
                </a:lnTo>
                <a:lnTo>
                  <a:pt x="8304" y="320"/>
                </a:lnTo>
                <a:lnTo>
                  <a:pt x="8302" y="316"/>
                </a:lnTo>
                <a:lnTo>
                  <a:pt x="8296" y="312"/>
                </a:lnTo>
                <a:lnTo>
                  <a:pt x="8290" y="310"/>
                </a:lnTo>
                <a:lnTo>
                  <a:pt x="8284" y="308"/>
                </a:lnTo>
                <a:lnTo>
                  <a:pt x="8280" y="310"/>
                </a:lnTo>
                <a:lnTo>
                  <a:pt x="8278" y="312"/>
                </a:lnTo>
                <a:lnTo>
                  <a:pt x="8280" y="314"/>
                </a:lnTo>
                <a:lnTo>
                  <a:pt x="8282" y="314"/>
                </a:lnTo>
                <a:lnTo>
                  <a:pt x="8280" y="316"/>
                </a:lnTo>
                <a:lnTo>
                  <a:pt x="8278" y="320"/>
                </a:lnTo>
                <a:lnTo>
                  <a:pt x="8278" y="322"/>
                </a:lnTo>
                <a:lnTo>
                  <a:pt x="8280" y="322"/>
                </a:lnTo>
                <a:lnTo>
                  <a:pt x="8294" y="324"/>
                </a:lnTo>
                <a:close/>
                <a:moveTo>
                  <a:pt x="11820" y="2336"/>
                </a:moveTo>
                <a:lnTo>
                  <a:pt x="11820" y="2336"/>
                </a:lnTo>
                <a:lnTo>
                  <a:pt x="11820" y="2338"/>
                </a:lnTo>
                <a:lnTo>
                  <a:pt x="11824" y="2342"/>
                </a:lnTo>
                <a:lnTo>
                  <a:pt x="11830" y="2348"/>
                </a:lnTo>
                <a:lnTo>
                  <a:pt x="11838" y="2360"/>
                </a:lnTo>
                <a:lnTo>
                  <a:pt x="11840" y="2368"/>
                </a:lnTo>
                <a:lnTo>
                  <a:pt x="11840" y="2374"/>
                </a:lnTo>
                <a:lnTo>
                  <a:pt x="11838" y="2386"/>
                </a:lnTo>
                <a:lnTo>
                  <a:pt x="11832" y="2398"/>
                </a:lnTo>
                <a:lnTo>
                  <a:pt x="11832" y="2404"/>
                </a:lnTo>
                <a:lnTo>
                  <a:pt x="11834" y="2412"/>
                </a:lnTo>
                <a:lnTo>
                  <a:pt x="11836" y="2422"/>
                </a:lnTo>
                <a:lnTo>
                  <a:pt x="11836" y="2436"/>
                </a:lnTo>
                <a:lnTo>
                  <a:pt x="11836" y="2466"/>
                </a:lnTo>
                <a:lnTo>
                  <a:pt x="11832" y="2492"/>
                </a:lnTo>
                <a:lnTo>
                  <a:pt x="11828" y="2504"/>
                </a:lnTo>
                <a:lnTo>
                  <a:pt x="11826" y="2510"/>
                </a:lnTo>
                <a:lnTo>
                  <a:pt x="11824" y="2514"/>
                </a:lnTo>
                <a:lnTo>
                  <a:pt x="11826" y="2520"/>
                </a:lnTo>
                <a:lnTo>
                  <a:pt x="11832" y="2530"/>
                </a:lnTo>
                <a:lnTo>
                  <a:pt x="11834" y="2536"/>
                </a:lnTo>
                <a:lnTo>
                  <a:pt x="11836" y="2544"/>
                </a:lnTo>
                <a:lnTo>
                  <a:pt x="11836" y="2554"/>
                </a:lnTo>
                <a:lnTo>
                  <a:pt x="11830" y="2568"/>
                </a:lnTo>
                <a:lnTo>
                  <a:pt x="11828" y="2578"/>
                </a:lnTo>
                <a:lnTo>
                  <a:pt x="11828" y="2586"/>
                </a:lnTo>
                <a:lnTo>
                  <a:pt x="11830" y="2600"/>
                </a:lnTo>
                <a:lnTo>
                  <a:pt x="11832" y="2612"/>
                </a:lnTo>
                <a:lnTo>
                  <a:pt x="11832" y="2618"/>
                </a:lnTo>
                <a:lnTo>
                  <a:pt x="11830" y="2624"/>
                </a:lnTo>
                <a:lnTo>
                  <a:pt x="11824" y="2634"/>
                </a:lnTo>
                <a:lnTo>
                  <a:pt x="11822" y="2644"/>
                </a:lnTo>
                <a:lnTo>
                  <a:pt x="11824" y="2654"/>
                </a:lnTo>
                <a:lnTo>
                  <a:pt x="11828" y="2666"/>
                </a:lnTo>
                <a:lnTo>
                  <a:pt x="11830" y="2678"/>
                </a:lnTo>
                <a:lnTo>
                  <a:pt x="11832" y="2678"/>
                </a:lnTo>
                <a:lnTo>
                  <a:pt x="11834" y="2676"/>
                </a:lnTo>
                <a:lnTo>
                  <a:pt x="11838" y="2668"/>
                </a:lnTo>
                <a:lnTo>
                  <a:pt x="11842" y="2654"/>
                </a:lnTo>
                <a:lnTo>
                  <a:pt x="11846" y="2642"/>
                </a:lnTo>
                <a:lnTo>
                  <a:pt x="11852" y="2632"/>
                </a:lnTo>
                <a:lnTo>
                  <a:pt x="11854" y="2630"/>
                </a:lnTo>
                <a:lnTo>
                  <a:pt x="11856" y="2630"/>
                </a:lnTo>
                <a:lnTo>
                  <a:pt x="11860" y="2634"/>
                </a:lnTo>
                <a:lnTo>
                  <a:pt x="11864" y="2638"/>
                </a:lnTo>
                <a:lnTo>
                  <a:pt x="11868" y="2638"/>
                </a:lnTo>
                <a:lnTo>
                  <a:pt x="11874" y="2638"/>
                </a:lnTo>
                <a:lnTo>
                  <a:pt x="11880" y="2638"/>
                </a:lnTo>
                <a:lnTo>
                  <a:pt x="11882" y="2642"/>
                </a:lnTo>
                <a:lnTo>
                  <a:pt x="11884" y="2646"/>
                </a:lnTo>
                <a:lnTo>
                  <a:pt x="11886" y="2656"/>
                </a:lnTo>
                <a:lnTo>
                  <a:pt x="11888" y="2664"/>
                </a:lnTo>
                <a:lnTo>
                  <a:pt x="11888" y="2666"/>
                </a:lnTo>
                <a:lnTo>
                  <a:pt x="11890" y="2664"/>
                </a:lnTo>
                <a:lnTo>
                  <a:pt x="11894" y="2652"/>
                </a:lnTo>
                <a:lnTo>
                  <a:pt x="11894" y="2648"/>
                </a:lnTo>
                <a:lnTo>
                  <a:pt x="11892" y="2642"/>
                </a:lnTo>
                <a:lnTo>
                  <a:pt x="11892" y="2634"/>
                </a:lnTo>
                <a:lnTo>
                  <a:pt x="11892" y="2626"/>
                </a:lnTo>
                <a:lnTo>
                  <a:pt x="11890" y="2624"/>
                </a:lnTo>
                <a:lnTo>
                  <a:pt x="11888" y="2626"/>
                </a:lnTo>
                <a:lnTo>
                  <a:pt x="11882" y="2624"/>
                </a:lnTo>
                <a:lnTo>
                  <a:pt x="11878" y="2622"/>
                </a:lnTo>
                <a:lnTo>
                  <a:pt x="11876" y="2618"/>
                </a:lnTo>
                <a:lnTo>
                  <a:pt x="11872" y="2610"/>
                </a:lnTo>
                <a:lnTo>
                  <a:pt x="11868" y="2598"/>
                </a:lnTo>
                <a:lnTo>
                  <a:pt x="11864" y="2594"/>
                </a:lnTo>
                <a:lnTo>
                  <a:pt x="11860" y="2588"/>
                </a:lnTo>
                <a:lnTo>
                  <a:pt x="11856" y="2582"/>
                </a:lnTo>
                <a:lnTo>
                  <a:pt x="11852" y="2572"/>
                </a:lnTo>
                <a:lnTo>
                  <a:pt x="11852" y="2562"/>
                </a:lnTo>
                <a:lnTo>
                  <a:pt x="11854" y="2550"/>
                </a:lnTo>
                <a:lnTo>
                  <a:pt x="11860" y="2528"/>
                </a:lnTo>
                <a:lnTo>
                  <a:pt x="11866" y="2512"/>
                </a:lnTo>
                <a:lnTo>
                  <a:pt x="11870" y="2508"/>
                </a:lnTo>
                <a:lnTo>
                  <a:pt x="11870" y="2502"/>
                </a:lnTo>
                <a:lnTo>
                  <a:pt x="11870" y="2494"/>
                </a:lnTo>
                <a:lnTo>
                  <a:pt x="11872" y="2490"/>
                </a:lnTo>
                <a:lnTo>
                  <a:pt x="11874" y="2486"/>
                </a:lnTo>
                <a:lnTo>
                  <a:pt x="11876" y="2484"/>
                </a:lnTo>
                <a:lnTo>
                  <a:pt x="11882" y="2482"/>
                </a:lnTo>
                <a:lnTo>
                  <a:pt x="11892" y="2480"/>
                </a:lnTo>
                <a:lnTo>
                  <a:pt x="11902" y="2480"/>
                </a:lnTo>
                <a:lnTo>
                  <a:pt x="11914" y="2484"/>
                </a:lnTo>
                <a:lnTo>
                  <a:pt x="11924" y="2494"/>
                </a:lnTo>
                <a:lnTo>
                  <a:pt x="11938" y="2512"/>
                </a:lnTo>
                <a:lnTo>
                  <a:pt x="11940" y="2516"/>
                </a:lnTo>
                <a:lnTo>
                  <a:pt x="11940" y="2510"/>
                </a:lnTo>
                <a:lnTo>
                  <a:pt x="11936" y="2502"/>
                </a:lnTo>
                <a:lnTo>
                  <a:pt x="11930" y="2492"/>
                </a:lnTo>
                <a:lnTo>
                  <a:pt x="11922" y="2482"/>
                </a:lnTo>
                <a:lnTo>
                  <a:pt x="11920" y="2476"/>
                </a:lnTo>
                <a:lnTo>
                  <a:pt x="11920" y="2468"/>
                </a:lnTo>
                <a:lnTo>
                  <a:pt x="11914" y="2450"/>
                </a:lnTo>
                <a:lnTo>
                  <a:pt x="11908" y="2432"/>
                </a:lnTo>
                <a:lnTo>
                  <a:pt x="11902" y="2414"/>
                </a:lnTo>
                <a:lnTo>
                  <a:pt x="11898" y="2404"/>
                </a:lnTo>
                <a:lnTo>
                  <a:pt x="11898" y="2396"/>
                </a:lnTo>
                <a:lnTo>
                  <a:pt x="11896" y="2380"/>
                </a:lnTo>
                <a:lnTo>
                  <a:pt x="11892" y="2368"/>
                </a:lnTo>
                <a:lnTo>
                  <a:pt x="11890" y="2356"/>
                </a:lnTo>
                <a:lnTo>
                  <a:pt x="11888" y="2346"/>
                </a:lnTo>
                <a:lnTo>
                  <a:pt x="11886" y="2344"/>
                </a:lnTo>
                <a:lnTo>
                  <a:pt x="11886" y="2342"/>
                </a:lnTo>
                <a:lnTo>
                  <a:pt x="11882" y="2344"/>
                </a:lnTo>
                <a:lnTo>
                  <a:pt x="11882" y="2346"/>
                </a:lnTo>
                <a:lnTo>
                  <a:pt x="11882" y="2344"/>
                </a:lnTo>
                <a:lnTo>
                  <a:pt x="11882" y="2336"/>
                </a:lnTo>
                <a:lnTo>
                  <a:pt x="11882" y="2328"/>
                </a:lnTo>
                <a:lnTo>
                  <a:pt x="11882" y="2326"/>
                </a:lnTo>
                <a:lnTo>
                  <a:pt x="11882" y="2328"/>
                </a:lnTo>
                <a:lnTo>
                  <a:pt x="11880" y="2328"/>
                </a:lnTo>
                <a:lnTo>
                  <a:pt x="11876" y="2322"/>
                </a:lnTo>
                <a:lnTo>
                  <a:pt x="11876" y="2314"/>
                </a:lnTo>
                <a:lnTo>
                  <a:pt x="11876" y="2308"/>
                </a:lnTo>
                <a:lnTo>
                  <a:pt x="11880" y="2296"/>
                </a:lnTo>
                <a:lnTo>
                  <a:pt x="11884" y="2290"/>
                </a:lnTo>
                <a:lnTo>
                  <a:pt x="11884" y="2282"/>
                </a:lnTo>
                <a:lnTo>
                  <a:pt x="11884" y="2270"/>
                </a:lnTo>
                <a:lnTo>
                  <a:pt x="11882" y="2256"/>
                </a:lnTo>
                <a:lnTo>
                  <a:pt x="11878" y="2240"/>
                </a:lnTo>
                <a:lnTo>
                  <a:pt x="11876" y="2234"/>
                </a:lnTo>
                <a:lnTo>
                  <a:pt x="11876" y="2230"/>
                </a:lnTo>
                <a:lnTo>
                  <a:pt x="11876" y="2228"/>
                </a:lnTo>
                <a:lnTo>
                  <a:pt x="11874" y="2226"/>
                </a:lnTo>
                <a:lnTo>
                  <a:pt x="11872" y="2226"/>
                </a:lnTo>
                <a:lnTo>
                  <a:pt x="11872" y="2222"/>
                </a:lnTo>
                <a:lnTo>
                  <a:pt x="11870" y="2214"/>
                </a:lnTo>
                <a:lnTo>
                  <a:pt x="11868" y="2208"/>
                </a:lnTo>
                <a:lnTo>
                  <a:pt x="11866" y="2204"/>
                </a:lnTo>
                <a:lnTo>
                  <a:pt x="11868" y="2200"/>
                </a:lnTo>
                <a:lnTo>
                  <a:pt x="11872" y="2192"/>
                </a:lnTo>
                <a:lnTo>
                  <a:pt x="11870" y="2188"/>
                </a:lnTo>
                <a:lnTo>
                  <a:pt x="11866" y="2182"/>
                </a:lnTo>
                <a:lnTo>
                  <a:pt x="11862" y="2176"/>
                </a:lnTo>
                <a:lnTo>
                  <a:pt x="11860" y="2172"/>
                </a:lnTo>
                <a:lnTo>
                  <a:pt x="11858" y="2174"/>
                </a:lnTo>
                <a:lnTo>
                  <a:pt x="11854" y="2178"/>
                </a:lnTo>
                <a:lnTo>
                  <a:pt x="11852" y="2180"/>
                </a:lnTo>
                <a:lnTo>
                  <a:pt x="11846" y="2180"/>
                </a:lnTo>
                <a:lnTo>
                  <a:pt x="11844" y="2182"/>
                </a:lnTo>
                <a:lnTo>
                  <a:pt x="11842" y="2182"/>
                </a:lnTo>
                <a:lnTo>
                  <a:pt x="11848" y="2188"/>
                </a:lnTo>
                <a:lnTo>
                  <a:pt x="11854" y="2198"/>
                </a:lnTo>
                <a:lnTo>
                  <a:pt x="11858" y="2202"/>
                </a:lnTo>
                <a:lnTo>
                  <a:pt x="11858" y="2208"/>
                </a:lnTo>
                <a:lnTo>
                  <a:pt x="11856" y="2214"/>
                </a:lnTo>
                <a:lnTo>
                  <a:pt x="11854" y="2216"/>
                </a:lnTo>
                <a:lnTo>
                  <a:pt x="11850" y="2216"/>
                </a:lnTo>
                <a:lnTo>
                  <a:pt x="11850" y="2220"/>
                </a:lnTo>
                <a:lnTo>
                  <a:pt x="11848" y="2222"/>
                </a:lnTo>
                <a:lnTo>
                  <a:pt x="11850" y="2224"/>
                </a:lnTo>
                <a:lnTo>
                  <a:pt x="11854" y="2226"/>
                </a:lnTo>
                <a:lnTo>
                  <a:pt x="11854" y="2228"/>
                </a:lnTo>
                <a:lnTo>
                  <a:pt x="11850" y="2234"/>
                </a:lnTo>
                <a:lnTo>
                  <a:pt x="11846" y="2236"/>
                </a:lnTo>
                <a:lnTo>
                  <a:pt x="11844" y="2236"/>
                </a:lnTo>
                <a:lnTo>
                  <a:pt x="11842" y="2236"/>
                </a:lnTo>
                <a:lnTo>
                  <a:pt x="11840" y="2232"/>
                </a:lnTo>
                <a:lnTo>
                  <a:pt x="11840" y="2228"/>
                </a:lnTo>
                <a:lnTo>
                  <a:pt x="11838" y="2228"/>
                </a:lnTo>
                <a:lnTo>
                  <a:pt x="11834" y="2228"/>
                </a:lnTo>
                <a:lnTo>
                  <a:pt x="11828" y="2232"/>
                </a:lnTo>
                <a:lnTo>
                  <a:pt x="11824" y="2232"/>
                </a:lnTo>
                <a:lnTo>
                  <a:pt x="11822" y="2236"/>
                </a:lnTo>
                <a:lnTo>
                  <a:pt x="11822" y="2244"/>
                </a:lnTo>
                <a:lnTo>
                  <a:pt x="11826" y="2254"/>
                </a:lnTo>
                <a:lnTo>
                  <a:pt x="11826" y="2266"/>
                </a:lnTo>
                <a:lnTo>
                  <a:pt x="11824" y="2278"/>
                </a:lnTo>
                <a:lnTo>
                  <a:pt x="11820" y="2288"/>
                </a:lnTo>
                <a:lnTo>
                  <a:pt x="11816" y="2298"/>
                </a:lnTo>
                <a:lnTo>
                  <a:pt x="11816" y="2302"/>
                </a:lnTo>
                <a:lnTo>
                  <a:pt x="11818" y="2308"/>
                </a:lnTo>
                <a:lnTo>
                  <a:pt x="11816" y="2318"/>
                </a:lnTo>
                <a:lnTo>
                  <a:pt x="11816" y="2322"/>
                </a:lnTo>
                <a:lnTo>
                  <a:pt x="11816" y="2326"/>
                </a:lnTo>
                <a:lnTo>
                  <a:pt x="11818" y="2332"/>
                </a:lnTo>
                <a:lnTo>
                  <a:pt x="11822" y="2334"/>
                </a:lnTo>
                <a:lnTo>
                  <a:pt x="11820" y="2336"/>
                </a:lnTo>
                <a:close/>
                <a:moveTo>
                  <a:pt x="12398" y="2392"/>
                </a:moveTo>
                <a:lnTo>
                  <a:pt x="12398" y="2392"/>
                </a:lnTo>
                <a:lnTo>
                  <a:pt x="12396" y="2392"/>
                </a:lnTo>
                <a:lnTo>
                  <a:pt x="12394" y="2394"/>
                </a:lnTo>
                <a:lnTo>
                  <a:pt x="12392" y="2402"/>
                </a:lnTo>
                <a:lnTo>
                  <a:pt x="12388" y="2410"/>
                </a:lnTo>
                <a:lnTo>
                  <a:pt x="12384" y="2412"/>
                </a:lnTo>
                <a:lnTo>
                  <a:pt x="12380" y="2416"/>
                </a:lnTo>
                <a:lnTo>
                  <a:pt x="12372" y="2418"/>
                </a:lnTo>
                <a:lnTo>
                  <a:pt x="12366" y="2422"/>
                </a:lnTo>
                <a:lnTo>
                  <a:pt x="12364" y="2426"/>
                </a:lnTo>
                <a:lnTo>
                  <a:pt x="12364" y="2428"/>
                </a:lnTo>
                <a:lnTo>
                  <a:pt x="12366" y="2434"/>
                </a:lnTo>
                <a:lnTo>
                  <a:pt x="12368" y="2438"/>
                </a:lnTo>
                <a:lnTo>
                  <a:pt x="12370" y="2438"/>
                </a:lnTo>
                <a:lnTo>
                  <a:pt x="12374" y="2434"/>
                </a:lnTo>
                <a:lnTo>
                  <a:pt x="12378" y="2430"/>
                </a:lnTo>
                <a:lnTo>
                  <a:pt x="12382" y="2428"/>
                </a:lnTo>
                <a:lnTo>
                  <a:pt x="12388" y="2426"/>
                </a:lnTo>
                <a:lnTo>
                  <a:pt x="12392" y="2422"/>
                </a:lnTo>
                <a:lnTo>
                  <a:pt x="12396" y="2418"/>
                </a:lnTo>
                <a:lnTo>
                  <a:pt x="12400" y="2414"/>
                </a:lnTo>
                <a:lnTo>
                  <a:pt x="12402" y="2408"/>
                </a:lnTo>
                <a:lnTo>
                  <a:pt x="12402" y="2396"/>
                </a:lnTo>
                <a:lnTo>
                  <a:pt x="12400" y="2394"/>
                </a:lnTo>
                <a:lnTo>
                  <a:pt x="12398" y="2392"/>
                </a:lnTo>
                <a:close/>
                <a:moveTo>
                  <a:pt x="12802" y="2114"/>
                </a:moveTo>
                <a:lnTo>
                  <a:pt x="12802" y="2114"/>
                </a:lnTo>
                <a:lnTo>
                  <a:pt x="12798" y="2118"/>
                </a:lnTo>
                <a:lnTo>
                  <a:pt x="12798" y="2122"/>
                </a:lnTo>
                <a:lnTo>
                  <a:pt x="12800" y="2128"/>
                </a:lnTo>
                <a:lnTo>
                  <a:pt x="12804" y="2132"/>
                </a:lnTo>
                <a:lnTo>
                  <a:pt x="12814" y="2142"/>
                </a:lnTo>
                <a:lnTo>
                  <a:pt x="12826" y="2154"/>
                </a:lnTo>
                <a:lnTo>
                  <a:pt x="12830" y="2156"/>
                </a:lnTo>
                <a:lnTo>
                  <a:pt x="12830" y="2152"/>
                </a:lnTo>
                <a:lnTo>
                  <a:pt x="12828" y="2146"/>
                </a:lnTo>
                <a:lnTo>
                  <a:pt x="12824" y="2136"/>
                </a:lnTo>
                <a:lnTo>
                  <a:pt x="12820" y="2126"/>
                </a:lnTo>
                <a:lnTo>
                  <a:pt x="12814" y="2118"/>
                </a:lnTo>
                <a:lnTo>
                  <a:pt x="12808" y="2114"/>
                </a:lnTo>
                <a:lnTo>
                  <a:pt x="12804" y="2114"/>
                </a:lnTo>
                <a:lnTo>
                  <a:pt x="12802" y="2114"/>
                </a:lnTo>
                <a:close/>
                <a:moveTo>
                  <a:pt x="12746" y="1878"/>
                </a:moveTo>
                <a:lnTo>
                  <a:pt x="12746" y="1878"/>
                </a:lnTo>
                <a:lnTo>
                  <a:pt x="12744" y="1872"/>
                </a:lnTo>
                <a:lnTo>
                  <a:pt x="12740" y="1870"/>
                </a:lnTo>
                <a:lnTo>
                  <a:pt x="12736" y="1872"/>
                </a:lnTo>
                <a:lnTo>
                  <a:pt x="12730" y="1874"/>
                </a:lnTo>
                <a:lnTo>
                  <a:pt x="12716" y="1884"/>
                </a:lnTo>
                <a:lnTo>
                  <a:pt x="12702" y="1902"/>
                </a:lnTo>
                <a:lnTo>
                  <a:pt x="12700" y="1904"/>
                </a:lnTo>
                <a:lnTo>
                  <a:pt x="12702" y="1904"/>
                </a:lnTo>
                <a:lnTo>
                  <a:pt x="12706" y="1906"/>
                </a:lnTo>
                <a:lnTo>
                  <a:pt x="12722" y="1900"/>
                </a:lnTo>
                <a:lnTo>
                  <a:pt x="12730" y="1896"/>
                </a:lnTo>
                <a:lnTo>
                  <a:pt x="12738" y="1890"/>
                </a:lnTo>
                <a:lnTo>
                  <a:pt x="12744" y="1884"/>
                </a:lnTo>
                <a:lnTo>
                  <a:pt x="12746" y="1878"/>
                </a:lnTo>
                <a:close/>
                <a:moveTo>
                  <a:pt x="13366" y="1070"/>
                </a:moveTo>
                <a:lnTo>
                  <a:pt x="13366" y="1066"/>
                </a:lnTo>
                <a:lnTo>
                  <a:pt x="13438" y="1054"/>
                </a:lnTo>
                <a:lnTo>
                  <a:pt x="13446" y="1054"/>
                </a:lnTo>
                <a:lnTo>
                  <a:pt x="13454" y="1050"/>
                </a:lnTo>
                <a:lnTo>
                  <a:pt x="13458" y="1048"/>
                </a:lnTo>
                <a:lnTo>
                  <a:pt x="13460" y="1044"/>
                </a:lnTo>
                <a:lnTo>
                  <a:pt x="13460" y="1042"/>
                </a:lnTo>
                <a:lnTo>
                  <a:pt x="13458" y="1038"/>
                </a:lnTo>
                <a:lnTo>
                  <a:pt x="13448" y="1030"/>
                </a:lnTo>
                <a:lnTo>
                  <a:pt x="13434" y="1024"/>
                </a:lnTo>
                <a:lnTo>
                  <a:pt x="13418" y="1020"/>
                </a:lnTo>
                <a:lnTo>
                  <a:pt x="13400" y="1016"/>
                </a:lnTo>
                <a:lnTo>
                  <a:pt x="13382" y="1016"/>
                </a:lnTo>
                <a:lnTo>
                  <a:pt x="13366" y="1020"/>
                </a:lnTo>
                <a:lnTo>
                  <a:pt x="13366" y="1018"/>
                </a:lnTo>
                <a:lnTo>
                  <a:pt x="13342" y="1026"/>
                </a:lnTo>
                <a:lnTo>
                  <a:pt x="13332" y="1030"/>
                </a:lnTo>
                <a:lnTo>
                  <a:pt x="13324" y="1036"/>
                </a:lnTo>
                <a:lnTo>
                  <a:pt x="13316" y="1042"/>
                </a:lnTo>
                <a:lnTo>
                  <a:pt x="13310" y="1050"/>
                </a:lnTo>
                <a:lnTo>
                  <a:pt x="13308" y="1056"/>
                </a:lnTo>
                <a:lnTo>
                  <a:pt x="13306" y="1064"/>
                </a:lnTo>
                <a:lnTo>
                  <a:pt x="13306" y="1068"/>
                </a:lnTo>
                <a:lnTo>
                  <a:pt x="13310" y="1072"/>
                </a:lnTo>
                <a:lnTo>
                  <a:pt x="13314" y="1074"/>
                </a:lnTo>
                <a:lnTo>
                  <a:pt x="13322" y="1074"/>
                </a:lnTo>
                <a:lnTo>
                  <a:pt x="13342" y="1074"/>
                </a:lnTo>
                <a:lnTo>
                  <a:pt x="13366" y="1070"/>
                </a:lnTo>
                <a:close/>
                <a:moveTo>
                  <a:pt x="12932" y="1154"/>
                </a:moveTo>
                <a:lnTo>
                  <a:pt x="12932" y="1154"/>
                </a:lnTo>
                <a:lnTo>
                  <a:pt x="12934" y="1152"/>
                </a:lnTo>
                <a:lnTo>
                  <a:pt x="12934" y="1150"/>
                </a:lnTo>
                <a:lnTo>
                  <a:pt x="12934" y="1148"/>
                </a:lnTo>
                <a:lnTo>
                  <a:pt x="12932" y="1146"/>
                </a:lnTo>
                <a:lnTo>
                  <a:pt x="12924" y="1142"/>
                </a:lnTo>
                <a:lnTo>
                  <a:pt x="12912" y="1138"/>
                </a:lnTo>
                <a:lnTo>
                  <a:pt x="12900" y="1136"/>
                </a:lnTo>
                <a:lnTo>
                  <a:pt x="12888" y="1136"/>
                </a:lnTo>
                <a:lnTo>
                  <a:pt x="12878" y="1138"/>
                </a:lnTo>
                <a:lnTo>
                  <a:pt x="12872" y="1140"/>
                </a:lnTo>
                <a:lnTo>
                  <a:pt x="12870" y="1142"/>
                </a:lnTo>
                <a:lnTo>
                  <a:pt x="12870" y="1146"/>
                </a:lnTo>
                <a:lnTo>
                  <a:pt x="12874" y="1150"/>
                </a:lnTo>
                <a:lnTo>
                  <a:pt x="12882" y="1154"/>
                </a:lnTo>
                <a:lnTo>
                  <a:pt x="12890" y="1158"/>
                </a:lnTo>
                <a:lnTo>
                  <a:pt x="12902" y="1160"/>
                </a:lnTo>
                <a:lnTo>
                  <a:pt x="12912" y="1160"/>
                </a:lnTo>
                <a:lnTo>
                  <a:pt x="12924" y="1160"/>
                </a:lnTo>
                <a:lnTo>
                  <a:pt x="12932" y="1154"/>
                </a:lnTo>
                <a:close/>
                <a:moveTo>
                  <a:pt x="11756" y="878"/>
                </a:moveTo>
                <a:lnTo>
                  <a:pt x="11756" y="878"/>
                </a:lnTo>
                <a:lnTo>
                  <a:pt x="11746" y="884"/>
                </a:lnTo>
                <a:lnTo>
                  <a:pt x="11744" y="888"/>
                </a:lnTo>
                <a:lnTo>
                  <a:pt x="11746" y="890"/>
                </a:lnTo>
                <a:lnTo>
                  <a:pt x="11754" y="888"/>
                </a:lnTo>
                <a:lnTo>
                  <a:pt x="11784" y="888"/>
                </a:lnTo>
                <a:lnTo>
                  <a:pt x="11804" y="888"/>
                </a:lnTo>
                <a:lnTo>
                  <a:pt x="11828" y="890"/>
                </a:lnTo>
                <a:lnTo>
                  <a:pt x="11858" y="896"/>
                </a:lnTo>
                <a:lnTo>
                  <a:pt x="11880" y="896"/>
                </a:lnTo>
                <a:lnTo>
                  <a:pt x="11892" y="894"/>
                </a:lnTo>
                <a:lnTo>
                  <a:pt x="11894" y="892"/>
                </a:lnTo>
                <a:lnTo>
                  <a:pt x="11896" y="888"/>
                </a:lnTo>
                <a:lnTo>
                  <a:pt x="11896" y="886"/>
                </a:lnTo>
                <a:lnTo>
                  <a:pt x="11896" y="882"/>
                </a:lnTo>
                <a:lnTo>
                  <a:pt x="11888" y="872"/>
                </a:lnTo>
                <a:lnTo>
                  <a:pt x="11876" y="864"/>
                </a:lnTo>
                <a:lnTo>
                  <a:pt x="11860" y="854"/>
                </a:lnTo>
                <a:lnTo>
                  <a:pt x="11844" y="846"/>
                </a:lnTo>
                <a:lnTo>
                  <a:pt x="11830" y="844"/>
                </a:lnTo>
                <a:lnTo>
                  <a:pt x="11816" y="844"/>
                </a:lnTo>
                <a:lnTo>
                  <a:pt x="11804" y="848"/>
                </a:lnTo>
                <a:lnTo>
                  <a:pt x="11792" y="854"/>
                </a:lnTo>
                <a:lnTo>
                  <a:pt x="11782" y="862"/>
                </a:lnTo>
                <a:lnTo>
                  <a:pt x="11756" y="878"/>
                </a:lnTo>
                <a:close/>
                <a:moveTo>
                  <a:pt x="12060" y="772"/>
                </a:moveTo>
                <a:lnTo>
                  <a:pt x="12060" y="772"/>
                </a:lnTo>
                <a:lnTo>
                  <a:pt x="12086" y="776"/>
                </a:lnTo>
                <a:lnTo>
                  <a:pt x="12106" y="778"/>
                </a:lnTo>
                <a:lnTo>
                  <a:pt x="12152" y="776"/>
                </a:lnTo>
                <a:lnTo>
                  <a:pt x="12164" y="774"/>
                </a:lnTo>
                <a:lnTo>
                  <a:pt x="12176" y="770"/>
                </a:lnTo>
                <a:lnTo>
                  <a:pt x="12182" y="766"/>
                </a:lnTo>
                <a:lnTo>
                  <a:pt x="12188" y="760"/>
                </a:lnTo>
                <a:lnTo>
                  <a:pt x="12190" y="756"/>
                </a:lnTo>
                <a:lnTo>
                  <a:pt x="12188" y="752"/>
                </a:lnTo>
                <a:lnTo>
                  <a:pt x="12184" y="750"/>
                </a:lnTo>
                <a:lnTo>
                  <a:pt x="12176" y="750"/>
                </a:lnTo>
                <a:lnTo>
                  <a:pt x="12168" y="748"/>
                </a:lnTo>
                <a:lnTo>
                  <a:pt x="12164" y="746"/>
                </a:lnTo>
                <a:lnTo>
                  <a:pt x="12154" y="740"/>
                </a:lnTo>
                <a:lnTo>
                  <a:pt x="12148" y="736"/>
                </a:lnTo>
                <a:lnTo>
                  <a:pt x="12142" y="734"/>
                </a:lnTo>
                <a:lnTo>
                  <a:pt x="12132" y="734"/>
                </a:lnTo>
                <a:lnTo>
                  <a:pt x="12120" y="738"/>
                </a:lnTo>
                <a:lnTo>
                  <a:pt x="12108" y="742"/>
                </a:lnTo>
                <a:lnTo>
                  <a:pt x="12102" y="742"/>
                </a:lnTo>
                <a:lnTo>
                  <a:pt x="12100" y="740"/>
                </a:lnTo>
                <a:lnTo>
                  <a:pt x="12100" y="736"/>
                </a:lnTo>
                <a:lnTo>
                  <a:pt x="12098" y="730"/>
                </a:lnTo>
                <a:lnTo>
                  <a:pt x="12092" y="728"/>
                </a:lnTo>
                <a:lnTo>
                  <a:pt x="12082" y="726"/>
                </a:lnTo>
                <a:lnTo>
                  <a:pt x="12062" y="726"/>
                </a:lnTo>
                <a:lnTo>
                  <a:pt x="12044" y="728"/>
                </a:lnTo>
                <a:lnTo>
                  <a:pt x="12030" y="726"/>
                </a:lnTo>
                <a:lnTo>
                  <a:pt x="12020" y="724"/>
                </a:lnTo>
                <a:lnTo>
                  <a:pt x="12016" y="720"/>
                </a:lnTo>
                <a:lnTo>
                  <a:pt x="12012" y="714"/>
                </a:lnTo>
                <a:lnTo>
                  <a:pt x="12010" y="714"/>
                </a:lnTo>
                <a:lnTo>
                  <a:pt x="12008" y="718"/>
                </a:lnTo>
                <a:lnTo>
                  <a:pt x="12000" y="730"/>
                </a:lnTo>
                <a:lnTo>
                  <a:pt x="11998" y="736"/>
                </a:lnTo>
                <a:lnTo>
                  <a:pt x="11998" y="742"/>
                </a:lnTo>
                <a:lnTo>
                  <a:pt x="12002" y="748"/>
                </a:lnTo>
                <a:lnTo>
                  <a:pt x="12014" y="756"/>
                </a:lnTo>
                <a:lnTo>
                  <a:pt x="12032" y="764"/>
                </a:lnTo>
                <a:lnTo>
                  <a:pt x="12060" y="772"/>
                </a:lnTo>
                <a:close/>
                <a:moveTo>
                  <a:pt x="11698" y="782"/>
                </a:moveTo>
                <a:lnTo>
                  <a:pt x="11698" y="782"/>
                </a:lnTo>
                <a:lnTo>
                  <a:pt x="11714" y="788"/>
                </a:lnTo>
                <a:lnTo>
                  <a:pt x="11724" y="788"/>
                </a:lnTo>
                <a:lnTo>
                  <a:pt x="11728" y="784"/>
                </a:lnTo>
                <a:lnTo>
                  <a:pt x="11730" y="780"/>
                </a:lnTo>
                <a:lnTo>
                  <a:pt x="11732" y="774"/>
                </a:lnTo>
                <a:lnTo>
                  <a:pt x="11734" y="770"/>
                </a:lnTo>
                <a:lnTo>
                  <a:pt x="11740" y="768"/>
                </a:lnTo>
                <a:lnTo>
                  <a:pt x="11752" y="770"/>
                </a:lnTo>
                <a:lnTo>
                  <a:pt x="11766" y="772"/>
                </a:lnTo>
                <a:lnTo>
                  <a:pt x="11778" y="772"/>
                </a:lnTo>
                <a:lnTo>
                  <a:pt x="11788" y="770"/>
                </a:lnTo>
                <a:lnTo>
                  <a:pt x="11798" y="766"/>
                </a:lnTo>
                <a:lnTo>
                  <a:pt x="11808" y="762"/>
                </a:lnTo>
                <a:lnTo>
                  <a:pt x="11816" y="760"/>
                </a:lnTo>
                <a:lnTo>
                  <a:pt x="11824" y="760"/>
                </a:lnTo>
                <a:lnTo>
                  <a:pt x="11832" y="764"/>
                </a:lnTo>
                <a:lnTo>
                  <a:pt x="11840" y="770"/>
                </a:lnTo>
                <a:lnTo>
                  <a:pt x="11850" y="772"/>
                </a:lnTo>
                <a:lnTo>
                  <a:pt x="11862" y="772"/>
                </a:lnTo>
                <a:lnTo>
                  <a:pt x="11874" y="768"/>
                </a:lnTo>
                <a:lnTo>
                  <a:pt x="11902" y="760"/>
                </a:lnTo>
                <a:lnTo>
                  <a:pt x="11936" y="750"/>
                </a:lnTo>
                <a:lnTo>
                  <a:pt x="11944" y="746"/>
                </a:lnTo>
                <a:lnTo>
                  <a:pt x="11948" y="742"/>
                </a:lnTo>
                <a:lnTo>
                  <a:pt x="11948" y="738"/>
                </a:lnTo>
                <a:lnTo>
                  <a:pt x="11944" y="734"/>
                </a:lnTo>
                <a:lnTo>
                  <a:pt x="11942" y="730"/>
                </a:lnTo>
                <a:lnTo>
                  <a:pt x="11942" y="726"/>
                </a:lnTo>
                <a:lnTo>
                  <a:pt x="11944" y="724"/>
                </a:lnTo>
                <a:lnTo>
                  <a:pt x="11954" y="722"/>
                </a:lnTo>
                <a:lnTo>
                  <a:pt x="11960" y="722"/>
                </a:lnTo>
                <a:lnTo>
                  <a:pt x="11962" y="720"/>
                </a:lnTo>
                <a:lnTo>
                  <a:pt x="11964" y="718"/>
                </a:lnTo>
                <a:lnTo>
                  <a:pt x="11962" y="716"/>
                </a:lnTo>
                <a:lnTo>
                  <a:pt x="11956" y="710"/>
                </a:lnTo>
                <a:lnTo>
                  <a:pt x="11946" y="706"/>
                </a:lnTo>
                <a:lnTo>
                  <a:pt x="11930" y="700"/>
                </a:lnTo>
                <a:lnTo>
                  <a:pt x="11914" y="696"/>
                </a:lnTo>
                <a:lnTo>
                  <a:pt x="11898" y="696"/>
                </a:lnTo>
                <a:lnTo>
                  <a:pt x="11882" y="696"/>
                </a:lnTo>
                <a:lnTo>
                  <a:pt x="11868" y="698"/>
                </a:lnTo>
                <a:lnTo>
                  <a:pt x="11858" y="694"/>
                </a:lnTo>
                <a:lnTo>
                  <a:pt x="11846" y="690"/>
                </a:lnTo>
                <a:lnTo>
                  <a:pt x="11836" y="682"/>
                </a:lnTo>
                <a:lnTo>
                  <a:pt x="11826" y="676"/>
                </a:lnTo>
                <a:lnTo>
                  <a:pt x="11816" y="672"/>
                </a:lnTo>
                <a:lnTo>
                  <a:pt x="11806" y="670"/>
                </a:lnTo>
                <a:lnTo>
                  <a:pt x="11800" y="672"/>
                </a:lnTo>
                <a:lnTo>
                  <a:pt x="11794" y="674"/>
                </a:lnTo>
                <a:lnTo>
                  <a:pt x="11786" y="678"/>
                </a:lnTo>
                <a:lnTo>
                  <a:pt x="11782" y="686"/>
                </a:lnTo>
                <a:lnTo>
                  <a:pt x="11782" y="692"/>
                </a:lnTo>
                <a:lnTo>
                  <a:pt x="11784" y="696"/>
                </a:lnTo>
                <a:lnTo>
                  <a:pt x="11788" y="706"/>
                </a:lnTo>
                <a:lnTo>
                  <a:pt x="11788" y="710"/>
                </a:lnTo>
                <a:lnTo>
                  <a:pt x="11786" y="712"/>
                </a:lnTo>
                <a:lnTo>
                  <a:pt x="11780" y="712"/>
                </a:lnTo>
                <a:lnTo>
                  <a:pt x="11770" y="708"/>
                </a:lnTo>
                <a:lnTo>
                  <a:pt x="11752" y="698"/>
                </a:lnTo>
                <a:lnTo>
                  <a:pt x="11730" y="684"/>
                </a:lnTo>
                <a:lnTo>
                  <a:pt x="11710" y="672"/>
                </a:lnTo>
                <a:lnTo>
                  <a:pt x="11702" y="668"/>
                </a:lnTo>
                <a:lnTo>
                  <a:pt x="11696" y="666"/>
                </a:lnTo>
                <a:lnTo>
                  <a:pt x="11688" y="666"/>
                </a:lnTo>
                <a:lnTo>
                  <a:pt x="11682" y="668"/>
                </a:lnTo>
                <a:lnTo>
                  <a:pt x="11666" y="674"/>
                </a:lnTo>
                <a:lnTo>
                  <a:pt x="11646" y="688"/>
                </a:lnTo>
                <a:lnTo>
                  <a:pt x="11638" y="694"/>
                </a:lnTo>
                <a:lnTo>
                  <a:pt x="11634" y="702"/>
                </a:lnTo>
                <a:lnTo>
                  <a:pt x="11634" y="708"/>
                </a:lnTo>
                <a:lnTo>
                  <a:pt x="11636" y="714"/>
                </a:lnTo>
                <a:lnTo>
                  <a:pt x="11640" y="724"/>
                </a:lnTo>
                <a:lnTo>
                  <a:pt x="11640" y="728"/>
                </a:lnTo>
                <a:lnTo>
                  <a:pt x="11634" y="732"/>
                </a:lnTo>
                <a:lnTo>
                  <a:pt x="11630" y="736"/>
                </a:lnTo>
                <a:lnTo>
                  <a:pt x="11630" y="740"/>
                </a:lnTo>
                <a:lnTo>
                  <a:pt x="11634" y="746"/>
                </a:lnTo>
                <a:lnTo>
                  <a:pt x="11640" y="754"/>
                </a:lnTo>
                <a:lnTo>
                  <a:pt x="11650" y="760"/>
                </a:lnTo>
                <a:lnTo>
                  <a:pt x="11664" y="768"/>
                </a:lnTo>
                <a:lnTo>
                  <a:pt x="11698" y="782"/>
                </a:lnTo>
                <a:close/>
                <a:moveTo>
                  <a:pt x="11586" y="730"/>
                </a:moveTo>
                <a:lnTo>
                  <a:pt x="11586" y="730"/>
                </a:lnTo>
                <a:lnTo>
                  <a:pt x="11592" y="724"/>
                </a:lnTo>
                <a:lnTo>
                  <a:pt x="11594" y="716"/>
                </a:lnTo>
                <a:lnTo>
                  <a:pt x="11592" y="708"/>
                </a:lnTo>
                <a:lnTo>
                  <a:pt x="11584" y="698"/>
                </a:lnTo>
                <a:lnTo>
                  <a:pt x="11582" y="696"/>
                </a:lnTo>
                <a:lnTo>
                  <a:pt x="11580" y="696"/>
                </a:lnTo>
                <a:lnTo>
                  <a:pt x="11576" y="698"/>
                </a:lnTo>
                <a:lnTo>
                  <a:pt x="11572" y="706"/>
                </a:lnTo>
                <a:lnTo>
                  <a:pt x="11570" y="714"/>
                </a:lnTo>
                <a:lnTo>
                  <a:pt x="11570" y="722"/>
                </a:lnTo>
                <a:lnTo>
                  <a:pt x="11572" y="730"/>
                </a:lnTo>
                <a:lnTo>
                  <a:pt x="11574" y="732"/>
                </a:lnTo>
                <a:lnTo>
                  <a:pt x="11578" y="732"/>
                </a:lnTo>
                <a:lnTo>
                  <a:pt x="11582" y="732"/>
                </a:lnTo>
                <a:lnTo>
                  <a:pt x="11586" y="730"/>
                </a:lnTo>
                <a:close/>
                <a:moveTo>
                  <a:pt x="11080" y="922"/>
                </a:moveTo>
                <a:lnTo>
                  <a:pt x="11080" y="922"/>
                </a:lnTo>
                <a:lnTo>
                  <a:pt x="11108" y="928"/>
                </a:lnTo>
                <a:lnTo>
                  <a:pt x="11130" y="934"/>
                </a:lnTo>
                <a:lnTo>
                  <a:pt x="11156" y="942"/>
                </a:lnTo>
                <a:lnTo>
                  <a:pt x="11188" y="958"/>
                </a:lnTo>
                <a:lnTo>
                  <a:pt x="11198" y="962"/>
                </a:lnTo>
                <a:lnTo>
                  <a:pt x="11202" y="962"/>
                </a:lnTo>
                <a:lnTo>
                  <a:pt x="11204" y="962"/>
                </a:lnTo>
                <a:lnTo>
                  <a:pt x="11204" y="958"/>
                </a:lnTo>
                <a:lnTo>
                  <a:pt x="11202" y="952"/>
                </a:lnTo>
                <a:lnTo>
                  <a:pt x="11204" y="948"/>
                </a:lnTo>
                <a:lnTo>
                  <a:pt x="11210" y="946"/>
                </a:lnTo>
                <a:lnTo>
                  <a:pt x="11220" y="944"/>
                </a:lnTo>
                <a:lnTo>
                  <a:pt x="11226" y="946"/>
                </a:lnTo>
                <a:lnTo>
                  <a:pt x="11256" y="958"/>
                </a:lnTo>
                <a:lnTo>
                  <a:pt x="11280" y="968"/>
                </a:lnTo>
                <a:lnTo>
                  <a:pt x="11300" y="978"/>
                </a:lnTo>
                <a:lnTo>
                  <a:pt x="11308" y="980"/>
                </a:lnTo>
                <a:lnTo>
                  <a:pt x="11316" y="982"/>
                </a:lnTo>
                <a:lnTo>
                  <a:pt x="11322" y="978"/>
                </a:lnTo>
                <a:lnTo>
                  <a:pt x="11328" y="970"/>
                </a:lnTo>
                <a:lnTo>
                  <a:pt x="11328" y="966"/>
                </a:lnTo>
                <a:lnTo>
                  <a:pt x="11328" y="962"/>
                </a:lnTo>
                <a:lnTo>
                  <a:pt x="11324" y="956"/>
                </a:lnTo>
                <a:lnTo>
                  <a:pt x="11318" y="952"/>
                </a:lnTo>
                <a:lnTo>
                  <a:pt x="11310" y="948"/>
                </a:lnTo>
                <a:lnTo>
                  <a:pt x="11304" y="946"/>
                </a:lnTo>
                <a:lnTo>
                  <a:pt x="11300" y="944"/>
                </a:lnTo>
                <a:lnTo>
                  <a:pt x="11300" y="942"/>
                </a:lnTo>
                <a:lnTo>
                  <a:pt x="11302" y="940"/>
                </a:lnTo>
                <a:lnTo>
                  <a:pt x="11312" y="938"/>
                </a:lnTo>
                <a:lnTo>
                  <a:pt x="11320" y="934"/>
                </a:lnTo>
                <a:lnTo>
                  <a:pt x="11320" y="932"/>
                </a:lnTo>
                <a:lnTo>
                  <a:pt x="11314" y="928"/>
                </a:lnTo>
                <a:lnTo>
                  <a:pt x="11306" y="926"/>
                </a:lnTo>
                <a:lnTo>
                  <a:pt x="11298" y="922"/>
                </a:lnTo>
                <a:lnTo>
                  <a:pt x="11294" y="920"/>
                </a:lnTo>
                <a:lnTo>
                  <a:pt x="11294" y="918"/>
                </a:lnTo>
                <a:lnTo>
                  <a:pt x="11296" y="916"/>
                </a:lnTo>
                <a:lnTo>
                  <a:pt x="11306" y="914"/>
                </a:lnTo>
                <a:lnTo>
                  <a:pt x="11316" y="910"/>
                </a:lnTo>
                <a:lnTo>
                  <a:pt x="11318" y="908"/>
                </a:lnTo>
                <a:lnTo>
                  <a:pt x="11318" y="906"/>
                </a:lnTo>
                <a:lnTo>
                  <a:pt x="11316" y="900"/>
                </a:lnTo>
                <a:lnTo>
                  <a:pt x="11306" y="896"/>
                </a:lnTo>
                <a:lnTo>
                  <a:pt x="11280" y="884"/>
                </a:lnTo>
                <a:lnTo>
                  <a:pt x="11252" y="876"/>
                </a:lnTo>
                <a:lnTo>
                  <a:pt x="11240" y="872"/>
                </a:lnTo>
                <a:lnTo>
                  <a:pt x="11232" y="874"/>
                </a:lnTo>
                <a:lnTo>
                  <a:pt x="11224" y="878"/>
                </a:lnTo>
                <a:lnTo>
                  <a:pt x="11218" y="882"/>
                </a:lnTo>
                <a:lnTo>
                  <a:pt x="11214" y="888"/>
                </a:lnTo>
                <a:lnTo>
                  <a:pt x="11210" y="890"/>
                </a:lnTo>
                <a:lnTo>
                  <a:pt x="11208" y="888"/>
                </a:lnTo>
                <a:lnTo>
                  <a:pt x="11204" y="882"/>
                </a:lnTo>
                <a:lnTo>
                  <a:pt x="11200" y="874"/>
                </a:lnTo>
                <a:lnTo>
                  <a:pt x="11196" y="870"/>
                </a:lnTo>
                <a:lnTo>
                  <a:pt x="11190" y="868"/>
                </a:lnTo>
                <a:lnTo>
                  <a:pt x="11184" y="868"/>
                </a:lnTo>
                <a:lnTo>
                  <a:pt x="11168" y="866"/>
                </a:lnTo>
                <a:lnTo>
                  <a:pt x="11158" y="862"/>
                </a:lnTo>
                <a:lnTo>
                  <a:pt x="11146" y="858"/>
                </a:lnTo>
                <a:lnTo>
                  <a:pt x="11134" y="854"/>
                </a:lnTo>
                <a:lnTo>
                  <a:pt x="11120" y="854"/>
                </a:lnTo>
                <a:lnTo>
                  <a:pt x="11104" y="856"/>
                </a:lnTo>
                <a:lnTo>
                  <a:pt x="11092" y="860"/>
                </a:lnTo>
                <a:lnTo>
                  <a:pt x="11082" y="866"/>
                </a:lnTo>
                <a:lnTo>
                  <a:pt x="11076" y="872"/>
                </a:lnTo>
                <a:lnTo>
                  <a:pt x="11074" y="876"/>
                </a:lnTo>
                <a:lnTo>
                  <a:pt x="11074" y="880"/>
                </a:lnTo>
                <a:lnTo>
                  <a:pt x="11076" y="884"/>
                </a:lnTo>
                <a:lnTo>
                  <a:pt x="11080" y="888"/>
                </a:lnTo>
                <a:lnTo>
                  <a:pt x="11082" y="892"/>
                </a:lnTo>
                <a:lnTo>
                  <a:pt x="11084" y="896"/>
                </a:lnTo>
                <a:lnTo>
                  <a:pt x="11084" y="898"/>
                </a:lnTo>
                <a:lnTo>
                  <a:pt x="11084" y="902"/>
                </a:lnTo>
                <a:lnTo>
                  <a:pt x="11078" y="906"/>
                </a:lnTo>
                <a:lnTo>
                  <a:pt x="11072" y="910"/>
                </a:lnTo>
                <a:lnTo>
                  <a:pt x="11068" y="914"/>
                </a:lnTo>
                <a:lnTo>
                  <a:pt x="11066" y="916"/>
                </a:lnTo>
                <a:lnTo>
                  <a:pt x="11068" y="920"/>
                </a:lnTo>
                <a:lnTo>
                  <a:pt x="11080" y="922"/>
                </a:lnTo>
                <a:close/>
                <a:moveTo>
                  <a:pt x="10628" y="824"/>
                </a:moveTo>
                <a:lnTo>
                  <a:pt x="10628" y="824"/>
                </a:lnTo>
                <a:lnTo>
                  <a:pt x="10644" y="828"/>
                </a:lnTo>
                <a:lnTo>
                  <a:pt x="10656" y="828"/>
                </a:lnTo>
                <a:lnTo>
                  <a:pt x="10666" y="824"/>
                </a:lnTo>
                <a:lnTo>
                  <a:pt x="10672" y="818"/>
                </a:lnTo>
                <a:lnTo>
                  <a:pt x="10674" y="810"/>
                </a:lnTo>
                <a:lnTo>
                  <a:pt x="10674" y="808"/>
                </a:lnTo>
                <a:lnTo>
                  <a:pt x="10672" y="804"/>
                </a:lnTo>
                <a:lnTo>
                  <a:pt x="10670" y="802"/>
                </a:lnTo>
                <a:lnTo>
                  <a:pt x="10666" y="800"/>
                </a:lnTo>
                <a:lnTo>
                  <a:pt x="10652" y="796"/>
                </a:lnTo>
                <a:lnTo>
                  <a:pt x="10636" y="796"/>
                </a:lnTo>
                <a:lnTo>
                  <a:pt x="10624" y="798"/>
                </a:lnTo>
                <a:lnTo>
                  <a:pt x="10614" y="800"/>
                </a:lnTo>
                <a:lnTo>
                  <a:pt x="10608" y="804"/>
                </a:lnTo>
                <a:lnTo>
                  <a:pt x="10606" y="808"/>
                </a:lnTo>
                <a:lnTo>
                  <a:pt x="10608" y="812"/>
                </a:lnTo>
                <a:lnTo>
                  <a:pt x="10616" y="818"/>
                </a:lnTo>
                <a:lnTo>
                  <a:pt x="10628" y="824"/>
                </a:lnTo>
                <a:close/>
                <a:moveTo>
                  <a:pt x="10148" y="522"/>
                </a:moveTo>
                <a:lnTo>
                  <a:pt x="10148" y="522"/>
                </a:lnTo>
                <a:lnTo>
                  <a:pt x="10174" y="514"/>
                </a:lnTo>
                <a:lnTo>
                  <a:pt x="10202" y="510"/>
                </a:lnTo>
                <a:lnTo>
                  <a:pt x="10238" y="506"/>
                </a:lnTo>
                <a:lnTo>
                  <a:pt x="10286" y="502"/>
                </a:lnTo>
                <a:lnTo>
                  <a:pt x="10312" y="500"/>
                </a:lnTo>
                <a:lnTo>
                  <a:pt x="10330" y="498"/>
                </a:lnTo>
                <a:lnTo>
                  <a:pt x="10344" y="492"/>
                </a:lnTo>
                <a:lnTo>
                  <a:pt x="10352" y="486"/>
                </a:lnTo>
                <a:lnTo>
                  <a:pt x="10354" y="484"/>
                </a:lnTo>
                <a:lnTo>
                  <a:pt x="10354" y="480"/>
                </a:lnTo>
                <a:lnTo>
                  <a:pt x="10352" y="472"/>
                </a:lnTo>
                <a:lnTo>
                  <a:pt x="10344" y="464"/>
                </a:lnTo>
                <a:lnTo>
                  <a:pt x="10332" y="456"/>
                </a:lnTo>
                <a:lnTo>
                  <a:pt x="10308" y="440"/>
                </a:lnTo>
                <a:lnTo>
                  <a:pt x="10300" y="434"/>
                </a:lnTo>
                <a:lnTo>
                  <a:pt x="10294" y="432"/>
                </a:lnTo>
                <a:lnTo>
                  <a:pt x="10286" y="432"/>
                </a:lnTo>
                <a:lnTo>
                  <a:pt x="10276" y="436"/>
                </a:lnTo>
                <a:lnTo>
                  <a:pt x="10264" y="442"/>
                </a:lnTo>
                <a:lnTo>
                  <a:pt x="10248" y="454"/>
                </a:lnTo>
                <a:lnTo>
                  <a:pt x="10236" y="462"/>
                </a:lnTo>
                <a:lnTo>
                  <a:pt x="10232" y="462"/>
                </a:lnTo>
                <a:lnTo>
                  <a:pt x="10244" y="448"/>
                </a:lnTo>
                <a:lnTo>
                  <a:pt x="10254" y="436"/>
                </a:lnTo>
                <a:lnTo>
                  <a:pt x="10260" y="426"/>
                </a:lnTo>
                <a:lnTo>
                  <a:pt x="10264" y="416"/>
                </a:lnTo>
                <a:lnTo>
                  <a:pt x="10264" y="414"/>
                </a:lnTo>
                <a:lnTo>
                  <a:pt x="10260" y="412"/>
                </a:lnTo>
                <a:lnTo>
                  <a:pt x="10242" y="406"/>
                </a:lnTo>
                <a:lnTo>
                  <a:pt x="10234" y="406"/>
                </a:lnTo>
                <a:lnTo>
                  <a:pt x="10224" y="404"/>
                </a:lnTo>
                <a:lnTo>
                  <a:pt x="10214" y="406"/>
                </a:lnTo>
                <a:lnTo>
                  <a:pt x="10204" y="412"/>
                </a:lnTo>
                <a:lnTo>
                  <a:pt x="10194" y="422"/>
                </a:lnTo>
                <a:lnTo>
                  <a:pt x="10184" y="436"/>
                </a:lnTo>
                <a:lnTo>
                  <a:pt x="10174" y="448"/>
                </a:lnTo>
                <a:lnTo>
                  <a:pt x="10166" y="456"/>
                </a:lnTo>
                <a:lnTo>
                  <a:pt x="10154" y="464"/>
                </a:lnTo>
                <a:lnTo>
                  <a:pt x="10148" y="468"/>
                </a:lnTo>
                <a:lnTo>
                  <a:pt x="10140" y="478"/>
                </a:lnTo>
                <a:lnTo>
                  <a:pt x="10130" y="492"/>
                </a:lnTo>
                <a:lnTo>
                  <a:pt x="10118" y="514"/>
                </a:lnTo>
                <a:lnTo>
                  <a:pt x="10114" y="524"/>
                </a:lnTo>
                <a:lnTo>
                  <a:pt x="10114" y="526"/>
                </a:lnTo>
                <a:lnTo>
                  <a:pt x="10116" y="528"/>
                </a:lnTo>
                <a:lnTo>
                  <a:pt x="10128" y="528"/>
                </a:lnTo>
                <a:lnTo>
                  <a:pt x="10148" y="522"/>
                </a:lnTo>
                <a:close/>
                <a:moveTo>
                  <a:pt x="10046" y="348"/>
                </a:moveTo>
                <a:lnTo>
                  <a:pt x="10046" y="348"/>
                </a:lnTo>
                <a:lnTo>
                  <a:pt x="10020" y="348"/>
                </a:lnTo>
                <a:lnTo>
                  <a:pt x="9990" y="348"/>
                </a:lnTo>
                <a:lnTo>
                  <a:pt x="9972" y="350"/>
                </a:lnTo>
                <a:lnTo>
                  <a:pt x="9956" y="352"/>
                </a:lnTo>
                <a:lnTo>
                  <a:pt x="9942" y="356"/>
                </a:lnTo>
                <a:lnTo>
                  <a:pt x="9930" y="362"/>
                </a:lnTo>
                <a:lnTo>
                  <a:pt x="9904" y="376"/>
                </a:lnTo>
                <a:lnTo>
                  <a:pt x="9878" y="390"/>
                </a:lnTo>
                <a:lnTo>
                  <a:pt x="9870" y="396"/>
                </a:lnTo>
                <a:lnTo>
                  <a:pt x="9866" y="400"/>
                </a:lnTo>
                <a:lnTo>
                  <a:pt x="9866" y="402"/>
                </a:lnTo>
                <a:lnTo>
                  <a:pt x="9868" y="404"/>
                </a:lnTo>
                <a:lnTo>
                  <a:pt x="9872" y="404"/>
                </a:lnTo>
                <a:lnTo>
                  <a:pt x="9884" y="404"/>
                </a:lnTo>
                <a:lnTo>
                  <a:pt x="9900" y="406"/>
                </a:lnTo>
                <a:lnTo>
                  <a:pt x="9908" y="406"/>
                </a:lnTo>
                <a:lnTo>
                  <a:pt x="9912" y="410"/>
                </a:lnTo>
                <a:lnTo>
                  <a:pt x="9914" y="414"/>
                </a:lnTo>
                <a:lnTo>
                  <a:pt x="9914" y="418"/>
                </a:lnTo>
                <a:lnTo>
                  <a:pt x="9914" y="424"/>
                </a:lnTo>
                <a:lnTo>
                  <a:pt x="9918" y="428"/>
                </a:lnTo>
                <a:lnTo>
                  <a:pt x="9926" y="434"/>
                </a:lnTo>
                <a:lnTo>
                  <a:pt x="9934" y="436"/>
                </a:lnTo>
                <a:lnTo>
                  <a:pt x="9944" y="438"/>
                </a:lnTo>
                <a:lnTo>
                  <a:pt x="9962" y="440"/>
                </a:lnTo>
                <a:lnTo>
                  <a:pt x="9988" y="442"/>
                </a:lnTo>
                <a:lnTo>
                  <a:pt x="10006" y="446"/>
                </a:lnTo>
                <a:lnTo>
                  <a:pt x="10026" y="452"/>
                </a:lnTo>
                <a:lnTo>
                  <a:pt x="10048" y="458"/>
                </a:lnTo>
                <a:lnTo>
                  <a:pt x="10068" y="460"/>
                </a:lnTo>
                <a:lnTo>
                  <a:pt x="10088" y="460"/>
                </a:lnTo>
                <a:lnTo>
                  <a:pt x="10106" y="456"/>
                </a:lnTo>
                <a:lnTo>
                  <a:pt x="10120" y="452"/>
                </a:lnTo>
                <a:lnTo>
                  <a:pt x="10130" y="446"/>
                </a:lnTo>
                <a:lnTo>
                  <a:pt x="10132" y="444"/>
                </a:lnTo>
                <a:lnTo>
                  <a:pt x="10132" y="440"/>
                </a:lnTo>
                <a:lnTo>
                  <a:pt x="10132" y="438"/>
                </a:lnTo>
                <a:lnTo>
                  <a:pt x="10128" y="434"/>
                </a:lnTo>
                <a:lnTo>
                  <a:pt x="10126" y="430"/>
                </a:lnTo>
                <a:lnTo>
                  <a:pt x="10124" y="426"/>
                </a:lnTo>
                <a:lnTo>
                  <a:pt x="10124" y="418"/>
                </a:lnTo>
                <a:lnTo>
                  <a:pt x="10128" y="410"/>
                </a:lnTo>
                <a:lnTo>
                  <a:pt x="10132" y="400"/>
                </a:lnTo>
                <a:lnTo>
                  <a:pt x="10138" y="392"/>
                </a:lnTo>
                <a:lnTo>
                  <a:pt x="10140" y="384"/>
                </a:lnTo>
                <a:lnTo>
                  <a:pt x="10140" y="380"/>
                </a:lnTo>
                <a:lnTo>
                  <a:pt x="10140" y="376"/>
                </a:lnTo>
                <a:lnTo>
                  <a:pt x="10138" y="372"/>
                </a:lnTo>
                <a:lnTo>
                  <a:pt x="10134" y="370"/>
                </a:lnTo>
                <a:lnTo>
                  <a:pt x="10126" y="366"/>
                </a:lnTo>
                <a:lnTo>
                  <a:pt x="10122" y="362"/>
                </a:lnTo>
                <a:lnTo>
                  <a:pt x="10118" y="358"/>
                </a:lnTo>
                <a:lnTo>
                  <a:pt x="10114" y="356"/>
                </a:lnTo>
                <a:lnTo>
                  <a:pt x="10108" y="356"/>
                </a:lnTo>
                <a:lnTo>
                  <a:pt x="10102" y="356"/>
                </a:lnTo>
                <a:lnTo>
                  <a:pt x="10074" y="364"/>
                </a:lnTo>
                <a:lnTo>
                  <a:pt x="10058" y="368"/>
                </a:lnTo>
                <a:lnTo>
                  <a:pt x="10050" y="370"/>
                </a:lnTo>
                <a:lnTo>
                  <a:pt x="10050" y="368"/>
                </a:lnTo>
                <a:lnTo>
                  <a:pt x="10048" y="366"/>
                </a:lnTo>
                <a:lnTo>
                  <a:pt x="10050" y="362"/>
                </a:lnTo>
                <a:lnTo>
                  <a:pt x="10052" y="358"/>
                </a:lnTo>
                <a:lnTo>
                  <a:pt x="10054" y="352"/>
                </a:lnTo>
                <a:lnTo>
                  <a:pt x="10052" y="350"/>
                </a:lnTo>
                <a:lnTo>
                  <a:pt x="10046" y="348"/>
                </a:lnTo>
                <a:close/>
                <a:moveTo>
                  <a:pt x="9818" y="352"/>
                </a:moveTo>
                <a:lnTo>
                  <a:pt x="9818" y="352"/>
                </a:lnTo>
                <a:lnTo>
                  <a:pt x="9802" y="352"/>
                </a:lnTo>
                <a:lnTo>
                  <a:pt x="9790" y="354"/>
                </a:lnTo>
                <a:lnTo>
                  <a:pt x="9784" y="356"/>
                </a:lnTo>
                <a:lnTo>
                  <a:pt x="9780" y="360"/>
                </a:lnTo>
                <a:lnTo>
                  <a:pt x="9778" y="364"/>
                </a:lnTo>
                <a:lnTo>
                  <a:pt x="9782" y="368"/>
                </a:lnTo>
                <a:lnTo>
                  <a:pt x="9788" y="372"/>
                </a:lnTo>
                <a:lnTo>
                  <a:pt x="9798" y="374"/>
                </a:lnTo>
                <a:lnTo>
                  <a:pt x="9808" y="376"/>
                </a:lnTo>
                <a:lnTo>
                  <a:pt x="9814" y="380"/>
                </a:lnTo>
                <a:lnTo>
                  <a:pt x="9820" y="386"/>
                </a:lnTo>
                <a:lnTo>
                  <a:pt x="9822" y="388"/>
                </a:lnTo>
                <a:lnTo>
                  <a:pt x="9826" y="388"/>
                </a:lnTo>
                <a:lnTo>
                  <a:pt x="9844" y="386"/>
                </a:lnTo>
                <a:lnTo>
                  <a:pt x="9872" y="380"/>
                </a:lnTo>
                <a:lnTo>
                  <a:pt x="9884" y="374"/>
                </a:lnTo>
                <a:lnTo>
                  <a:pt x="9888" y="372"/>
                </a:lnTo>
                <a:lnTo>
                  <a:pt x="9888" y="370"/>
                </a:lnTo>
                <a:lnTo>
                  <a:pt x="9886" y="366"/>
                </a:lnTo>
                <a:lnTo>
                  <a:pt x="9882" y="364"/>
                </a:lnTo>
                <a:lnTo>
                  <a:pt x="9870" y="362"/>
                </a:lnTo>
                <a:lnTo>
                  <a:pt x="9854" y="358"/>
                </a:lnTo>
                <a:lnTo>
                  <a:pt x="9818" y="352"/>
                </a:lnTo>
                <a:close/>
                <a:moveTo>
                  <a:pt x="9850" y="306"/>
                </a:moveTo>
                <a:lnTo>
                  <a:pt x="9850" y="306"/>
                </a:lnTo>
                <a:lnTo>
                  <a:pt x="9838" y="314"/>
                </a:lnTo>
                <a:lnTo>
                  <a:pt x="9826" y="318"/>
                </a:lnTo>
                <a:lnTo>
                  <a:pt x="9804" y="328"/>
                </a:lnTo>
                <a:lnTo>
                  <a:pt x="9798" y="330"/>
                </a:lnTo>
                <a:lnTo>
                  <a:pt x="9794" y="334"/>
                </a:lnTo>
                <a:lnTo>
                  <a:pt x="9798" y="336"/>
                </a:lnTo>
                <a:lnTo>
                  <a:pt x="9806" y="336"/>
                </a:lnTo>
                <a:lnTo>
                  <a:pt x="9818" y="338"/>
                </a:lnTo>
                <a:lnTo>
                  <a:pt x="9826" y="340"/>
                </a:lnTo>
                <a:lnTo>
                  <a:pt x="9840" y="346"/>
                </a:lnTo>
                <a:lnTo>
                  <a:pt x="9858" y="352"/>
                </a:lnTo>
                <a:lnTo>
                  <a:pt x="9868" y="354"/>
                </a:lnTo>
                <a:lnTo>
                  <a:pt x="9884" y="356"/>
                </a:lnTo>
                <a:lnTo>
                  <a:pt x="9898" y="358"/>
                </a:lnTo>
                <a:lnTo>
                  <a:pt x="9906" y="358"/>
                </a:lnTo>
                <a:lnTo>
                  <a:pt x="9908" y="354"/>
                </a:lnTo>
                <a:lnTo>
                  <a:pt x="9910" y="352"/>
                </a:lnTo>
                <a:lnTo>
                  <a:pt x="9912" y="348"/>
                </a:lnTo>
                <a:lnTo>
                  <a:pt x="9916" y="346"/>
                </a:lnTo>
                <a:lnTo>
                  <a:pt x="9928" y="342"/>
                </a:lnTo>
                <a:lnTo>
                  <a:pt x="9946" y="340"/>
                </a:lnTo>
                <a:lnTo>
                  <a:pt x="9990" y="340"/>
                </a:lnTo>
                <a:lnTo>
                  <a:pt x="10018" y="340"/>
                </a:lnTo>
                <a:lnTo>
                  <a:pt x="10026" y="338"/>
                </a:lnTo>
                <a:lnTo>
                  <a:pt x="10030" y="336"/>
                </a:lnTo>
                <a:lnTo>
                  <a:pt x="10030" y="330"/>
                </a:lnTo>
                <a:lnTo>
                  <a:pt x="10026" y="322"/>
                </a:lnTo>
                <a:lnTo>
                  <a:pt x="10022" y="314"/>
                </a:lnTo>
                <a:lnTo>
                  <a:pt x="10022" y="312"/>
                </a:lnTo>
                <a:lnTo>
                  <a:pt x="10022" y="308"/>
                </a:lnTo>
                <a:lnTo>
                  <a:pt x="10028" y="306"/>
                </a:lnTo>
                <a:lnTo>
                  <a:pt x="10036" y="306"/>
                </a:lnTo>
                <a:lnTo>
                  <a:pt x="10050" y="304"/>
                </a:lnTo>
                <a:lnTo>
                  <a:pt x="10054" y="300"/>
                </a:lnTo>
                <a:lnTo>
                  <a:pt x="10054" y="298"/>
                </a:lnTo>
                <a:lnTo>
                  <a:pt x="10052" y="296"/>
                </a:lnTo>
                <a:lnTo>
                  <a:pt x="10048" y="292"/>
                </a:lnTo>
                <a:lnTo>
                  <a:pt x="10044" y="288"/>
                </a:lnTo>
                <a:lnTo>
                  <a:pt x="10032" y="288"/>
                </a:lnTo>
                <a:lnTo>
                  <a:pt x="10024" y="286"/>
                </a:lnTo>
                <a:lnTo>
                  <a:pt x="10016" y="284"/>
                </a:lnTo>
                <a:lnTo>
                  <a:pt x="10008" y="280"/>
                </a:lnTo>
                <a:lnTo>
                  <a:pt x="9998" y="274"/>
                </a:lnTo>
                <a:lnTo>
                  <a:pt x="9980" y="260"/>
                </a:lnTo>
                <a:lnTo>
                  <a:pt x="9972" y="254"/>
                </a:lnTo>
                <a:lnTo>
                  <a:pt x="9964" y="252"/>
                </a:lnTo>
                <a:lnTo>
                  <a:pt x="9956" y="250"/>
                </a:lnTo>
                <a:lnTo>
                  <a:pt x="9948" y="250"/>
                </a:lnTo>
                <a:lnTo>
                  <a:pt x="9940" y="252"/>
                </a:lnTo>
                <a:lnTo>
                  <a:pt x="9932" y="258"/>
                </a:lnTo>
                <a:lnTo>
                  <a:pt x="9922" y="262"/>
                </a:lnTo>
                <a:lnTo>
                  <a:pt x="9914" y="264"/>
                </a:lnTo>
                <a:lnTo>
                  <a:pt x="9898" y="268"/>
                </a:lnTo>
                <a:lnTo>
                  <a:pt x="9878" y="272"/>
                </a:lnTo>
                <a:lnTo>
                  <a:pt x="9866" y="276"/>
                </a:lnTo>
                <a:lnTo>
                  <a:pt x="9852" y="284"/>
                </a:lnTo>
                <a:lnTo>
                  <a:pt x="9842" y="290"/>
                </a:lnTo>
                <a:lnTo>
                  <a:pt x="9840" y="294"/>
                </a:lnTo>
                <a:lnTo>
                  <a:pt x="9842" y="296"/>
                </a:lnTo>
                <a:lnTo>
                  <a:pt x="9848" y="296"/>
                </a:lnTo>
                <a:lnTo>
                  <a:pt x="9854" y="296"/>
                </a:lnTo>
                <a:lnTo>
                  <a:pt x="9856" y="298"/>
                </a:lnTo>
                <a:lnTo>
                  <a:pt x="9858" y="298"/>
                </a:lnTo>
                <a:lnTo>
                  <a:pt x="9856" y="300"/>
                </a:lnTo>
                <a:lnTo>
                  <a:pt x="9850" y="306"/>
                </a:lnTo>
                <a:close/>
                <a:moveTo>
                  <a:pt x="9800" y="264"/>
                </a:moveTo>
                <a:lnTo>
                  <a:pt x="9800" y="264"/>
                </a:lnTo>
                <a:lnTo>
                  <a:pt x="9798" y="260"/>
                </a:lnTo>
                <a:lnTo>
                  <a:pt x="9792" y="258"/>
                </a:lnTo>
                <a:lnTo>
                  <a:pt x="9772" y="254"/>
                </a:lnTo>
                <a:lnTo>
                  <a:pt x="9750" y="254"/>
                </a:lnTo>
                <a:lnTo>
                  <a:pt x="9744" y="256"/>
                </a:lnTo>
                <a:lnTo>
                  <a:pt x="9740" y="258"/>
                </a:lnTo>
                <a:lnTo>
                  <a:pt x="9740" y="260"/>
                </a:lnTo>
                <a:lnTo>
                  <a:pt x="9740" y="264"/>
                </a:lnTo>
                <a:lnTo>
                  <a:pt x="9746" y="266"/>
                </a:lnTo>
                <a:lnTo>
                  <a:pt x="9756" y="268"/>
                </a:lnTo>
                <a:lnTo>
                  <a:pt x="9768" y="270"/>
                </a:lnTo>
                <a:lnTo>
                  <a:pt x="9790" y="268"/>
                </a:lnTo>
                <a:lnTo>
                  <a:pt x="9798" y="266"/>
                </a:lnTo>
                <a:lnTo>
                  <a:pt x="9800" y="264"/>
                </a:lnTo>
                <a:close/>
                <a:moveTo>
                  <a:pt x="9948" y="604"/>
                </a:moveTo>
                <a:lnTo>
                  <a:pt x="9948" y="604"/>
                </a:lnTo>
                <a:lnTo>
                  <a:pt x="9956" y="608"/>
                </a:lnTo>
                <a:lnTo>
                  <a:pt x="9966" y="608"/>
                </a:lnTo>
                <a:lnTo>
                  <a:pt x="9976" y="606"/>
                </a:lnTo>
                <a:lnTo>
                  <a:pt x="9984" y="602"/>
                </a:lnTo>
                <a:lnTo>
                  <a:pt x="9992" y="598"/>
                </a:lnTo>
                <a:lnTo>
                  <a:pt x="9998" y="594"/>
                </a:lnTo>
                <a:lnTo>
                  <a:pt x="10000" y="590"/>
                </a:lnTo>
                <a:lnTo>
                  <a:pt x="10000" y="586"/>
                </a:lnTo>
                <a:lnTo>
                  <a:pt x="9996" y="586"/>
                </a:lnTo>
                <a:lnTo>
                  <a:pt x="9988" y="586"/>
                </a:lnTo>
                <a:lnTo>
                  <a:pt x="9968" y="590"/>
                </a:lnTo>
                <a:lnTo>
                  <a:pt x="9952" y="598"/>
                </a:lnTo>
                <a:lnTo>
                  <a:pt x="9948" y="602"/>
                </a:lnTo>
                <a:lnTo>
                  <a:pt x="9948" y="604"/>
                </a:lnTo>
                <a:close/>
                <a:moveTo>
                  <a:pt x="12072" y="7092"/>
                </a:moveTo>
                <a:lnTo>
                  <a:pt x="12072" y="7092"/>
                </a:lnTo>
                <a:lnTo>
                  <a:pt x="12074" y="7094"/>
                </a:lnTo>
                <a:lnTo>
                  <a:pt x="12080" y="7094"/>
                </a:lnTo>
                <a:lnTo>
                  <a:pt x="12086" y="7096"/>
                </a:lnTo>
                <a:lnTo>
                  <a:pt x="12090" y="7094"/>
                </a:lnTo>
                <a:lnTo>
                  <a:pt x="12090" y="7090"/>
                </a:lnTo>
                <a:lnTo>
                  <a:pt x="12088" y="7088"/>
                </a:lnTo>
                <a:lnTo>
                  <a:pt x="12082" y="7086"/>
                </a:lnTo>
                <a:lnTo>
                  <a:pt x="12076" y="7088"/>
                </a:lnTo>
                <a:lnTo>
                  <a:pt x="12072" y="7090"/>
                </a:lnTo>
                <a:lnTo>
                  <a:pt x="12072" y="7092"/>
                </a:lnTo>
                <a:close/>
                <a:moveTo>
                  <a:pt x="11908" y="7044"/>
                </a:moveTo>
                <a:lnTo>
                  <a:pt x="11908" y="7044"/>
                </a:lnTo>
                <a:lnTo>
                  <a:pt x="11906" y="7052"/>
                </a:lnTo>
                <a:lnTo>
                  <a:pt x="11906" y="7062"/>
                </a:lnTo>
                <a:lnTo>
                  <a:pt x="11908" y="7070"/>
                </a:lnTo>
                <a:lnTo>
                  <a:pt x="11910" y="7072"/>
                </a:lnTo>
                <a:lnTo>
                  <a:pt x="11912" y="7072"/>
                </a:lnTo>
                <a:lnTo>
                  <a:pt x="11916" y="7068"/>
                </a:lnTo>
                <a:lnTo>
                  <a:pt x="11916" y="7064"/>
                </a:lnTo>
                <a:lnTo>
                  <a:pt x="11916" y="7054"/>
                </a:lnTo>
                <a:lnTo>
                  <a:pt x="11912" y="7046"/>
                </a:lnTo>
                <a:lnTo>
                  <a:pt x="11910" y="7044"/>
                </a:lnTo>
                <a:lnTo>
                  <a:pt x="11908" y="7044"/>
                </a:lnTo>
                <a:close/>
                <a:moveTo>
                  <a:pt x="12082" y="7064"/>
                </a:moveTo>
                <a:lnTo>
                  <a:pt x="12082" y="7064"/>
                </a:lnTo>
                <a:lnTo>
                  <a:pt x="12080" y="7062"/>
                </a:lnTo>
                <a:lnTo>
                  <a:pt x="12076" y="7060"/>
                </a:lnTo>
                <a:lnTo>
                  <a:pt x="12074" y="7054"/>
                </a:lnTo>
                <a:lnTo>
                  <a:pt x="12072" y="7054"/>
                </a:lnTo>
                <a:lnTo>
                  <a:pt x="12070" y="7052"/>
                </a:lnTo>
                <a:lnTo>
                  <a:pt x="12066" y="7056"/>
                </a:lnTo>
                <a:lnTo>
                  <a:pt x="12062" y="7062"/>
                </a:lnTo>
                <a:lnTo>
                  <a:pt x="12064" y="7064"/>
                </a:lnTo>
                <a:lnTo>
                  <a:pt x="12068" y="7066"/>
                </a:lnTo>
                <a:lnTo>
                  <a:pt x="12068" y="7068"/>
                </a:lnTo>
                <a:lnTo>
                  <a:pt x="12072" y="7076"/>
                </a:lnTo>
                <a:lnTo>
                  <a:pt x="12072" y="7080"/>
                </a:lnTo>
                <a:lnTo>
                  <a:pt x="12076" y="7082"/>
                </a:lnTo>
                <a:lnTo>
                  <a:pt x="12080" y="7082"/>
                </a:lnTo>
                <a:lnTo>
                  <a:pt x="12084" y="7080"/>
                </a:lnTo>
                <a:lnTo>
                  <a:pt x="12086" y="7078"/>
                </a:lnTo>
                <a:lnTo>
                  <a:pt x="12084" y="7076"/>
                </a:lnTo>
                <a:lnTo>
                  <a:pt x="12082" y="7074"/>
                </a:lnTo>
                <a:lnTo>
                  <a:pt x="12082" y="7072"/>
                </a:lnTo>
                <a:lnTo>
                  <a:pt x="12084" y="7068"/>
                </a:lnTo>
                <a:lnTo>
                  <a:pt x="12086" y="7066"/>
                </a:lnTo>
                <a:lnTo>
                  <a:pt x="12082" y="7064"/>
                </a:lnTo>
                <a:close/>
                <a:moveTo>
                  <a:pt x="11654" y="6830"/>
                </a:moveTo>
                <a:lnTo>
                  <a:pt x="11654" y="6830"/>
                </a:lnTo>
                <a:lnTo>
                  <a:pt x="11650" y="6828"/>
                </a:lnTo>
                <a:lnTo>
                  <a:pt x="11644" y="6828"/>
                </a:lnTo>
                <a:lnTo>
                  <a:pt x="11636" y="6828"/>
                </a:lnTo>
                <a:lnTo>
                  <a:pt x="11628" y="6830"/>
                </a:lnTo>
                <a:lnTo>
                  <a:pt x="11622" y="6834"/>
                </a:lnTo>
                <a:lnTo>
                  <a:pt x="11616" y="6838"/>
                </a:lnTo>
                <a:lnTo>
                  <a:pt x="11612" y="6842"/>
                </a:lnTo>
                <a:lnTo>
                  <a:pt x="11610" y="6848"/>
                </a:lnTo>
                <a:lnTo>
                  <a:pt x="11614" y="6850"/>
                </a:lnTo>
                <a:lnTo>
                  <a:pt x="11618" y="6852"/>
                </a:lnTo>
                <a:lnTo>
                  <a:pt x="11630" y="6852"/>
                </a:lnTo>
                <a:lnTo>
                  <a:pt x="11644" y="6852"/>
                </a:lnTo>
                <a:lnTo>
                  <a:pt x="11652" y="6850"/>
                </a:lnTo>
                <a:lnTo>
                  <a:pt x="11660" y="6848"/>
                </a:lnTo>
                <a:lnTo>
                  <a:pt x="11668" y="6846"/>
                </a:lnTo>
                <a:lnTo>
                  <a:pt x="11674" y="6846"/>
                </a:lnTo>
                <a:lnTo>
                  <a:pt x="11674" y="6844"/>
                </a:lnTo>
                <a:lnTo>
                  <a:pt x="11674" y="6840"/>
                </a:lnTo>
                <a:lnTo>
                  <a:pt x="11670" y="6838"/>
                </a:lnTo>
                <a:lnTo>
                  <a:pt x="11666" y="6838"/>
                </a:lnTo>
                <a:lnTo>
                  <a:pt x="11660" y="6836"/>
                </a:lnTo>
                <a:lnTo>
                  <a:pt x="11654" y="6830"/>
                </a:lnTo>
                <a:close/>
                <a:moveTo>
                  <a:pt x="12084" y="7156"/>
                </a:moveTo>
                <a:lnTo>
                  <a:pt x="12084" y="7156"/>
                </a:lnTo>
                <a:lnTo>
                  <a:pt x="12086" y="7146"/>
                </a:lnTo>
                <a:lnTo>
                  <a:pt x="12086" y="7136"/>
                </a:lnTo>
                <a:lnTo>
                  <a:pt x="12084" y="7128"/>
                </a:lnTo>
                <a:lnTo>
                  <a:pt x="12082" y="7120"/>
                </a:lnTo>
                <a:lnTo>
                  <a:pt x="12078" y="7114"/>
                </a:lnTo>
                <a:lnTo>
                  <a:pt x="12076" y="7112"/>
                </a:lnTo>
                <a:lnTo>
                  <a:pt x="12074" y="7112"/>
                </a:lnTo>
                <a:lnTo>
                  <a:pt x="12072" y="7114"/>
                </a:lnTo>
                <a:lnTo>
                  <a:pt x="12070" y="7116"/>
                </a:lnTo>
                <a:lnTo>
                  <a:pt x="12068" y="7118"/>
                </a:lnTo>
                <a:lnTo>
                  <a:pt x="12064" y="7116"/>
                </a:lnTo>
                <a:lnTo>
                  <a:pt x="12058" y="7116"/>
                </a:lnTo>
                <a:lnTo>
                  <a:pt x="12056" y="7116"/>
                </a:lnTo>
                <a:lnTo>
                  <a:pt x="12054" y="7120"/>
                </a:lnTo>
                <a:lnTo>
                  <a:pt x="12050" y="7122"/>
                </a:lnTo>
                <a:lnTo>
                  <a:pt x="12048" y="7122"/>
                </a:lnTo>
                <a:lnTo>
                  <a:pt x="12040" y="7122"/>
                </a:lnTo>
                <a:lnTo>
                  <a:pt x="12022" y="7128"/>
                </a:lnTo>
                <a:lnTo>
                  <a:pt x="12010" y="7132"/>
                </a:lnTo>
                <a:lnTo>
                  <a:pt x="12002" y="7132"/>
                </a:lnTo>
                <a:lnTo>
                  <a:pt x="11996" y="7130"/>
                </a:lnTo>
                <a:lnTo>
                  <a:pt x="11990" y="7128"/>
                </a:lnTo>
                <a:lnTo>
                  <a:pt x="11980" y="7120"/>
                </a:lnTo>
                <a:lnTo>
                  <a:pt x="11974" y="7116"/>
                </a:lnTo>
                <a:lnTo>
                  <a:pt x="11966" y="7114"/>
                </a:lnTo>
                <a:lnTo>
                  <a:pt x="11958" y="7114"/>
                </a:lnTo>
                <a:lnTo>
                  <a:pt x="11952" y="7110"/>
                </a:lnTo>
                <a:lnTo>
                  <a:pt x="11944" y="7104"/>
                </a:lnTo>
                <a:lnTo>
                  <a:pt x="11942" y="7104"/>
                </a:lnTo>
                <a:lnTo>
                  <a:pt x="11940" y="7104"/>
                </a:lnTo>
                <a:lnTo>
                  <a:pt x="11936" y="7118"/>
                </a:lnTo>
                <a:lnTo>
                  <a:pt x="11936" y="7126"/>
                </a:lnTo>
                <a:lnTo>
                  <a:pt x="11938" y="7134"/>
                </a:lnTo>
                <a:lnTo>
                  <a:pt x="11946" y="7158"/>
                </a:lnTo>
                <a:lnTo>
                  <a:pt x="11950" y="7168"/>
                </a:lnTo>
                <a:lnTo>
                  <a:pt x="11954" y="7172"/>
                </a:lnTo>
                <a:lnTo>
                  <a:pt x="11958" y="7176"/>
                </a:lnTo>
                <a:lnTo>
                  <a:pt x="11958" y="7184"/>
                </a:lnTo>
                <a:lnTo>
                  <a:pt x="11960" y="7198"/>
                </a:lnTo>
                <a:lnTo>
                  <a:pt x="11962" y="7212"/>
                </a:lnTo>
                <a:lnTo>
                  <a:pt x="11966" y="7226"/>
                </a:lnTo>
                <a:lnTo>
                  <a:pt x="11970" y="7232"/>
                </a:lnTo>
                <a:lnTo>
                  <a:pt x="11976" y="7236"/>
                </a:lnTo>
                <a:lnTo>
                  <a:pt x="11980" y="7240"/>
                </a:lnTo>
                <a:lnTo>
                  <a:pt x="11984" y="7246"/>
                </a:lnTo>
                <a:lnTo>
                  <a:pt x="11988" y="7256"/>
                </a:lnTo>
                <a:lnTo>
                  <a:pt x="11992" y="7264"/>
                </a:lnTo>
                <a:lnTo>
                  <a:pt x="11996" y="7266"/>
                </a:lnTo>
                <a:lnTo>
                  <a:pt x="11998" y="7266"/>
                </a:lnTo>
                <a:lnTo>
                  <a:pt x="12004" y="7264"/>
                </a:lnTo>
                <a:lnTo>
                  <a:pt x="12008" y="7266"/>
                </a:lnTo>
                <a:lnTo>
                  <a:pt x="12022" y="7270"/>
                </a:lnTo>
                <a:lnTo>
                  <a:pt x="12026" y="7270"/>
                </a:lnTo>
                <a:lnTo>
                  <a:pt x="12028" y="7270"/>
                </a:lnTo>
                <a:lnTo>
                  <a:pt x="12030" y="7264"/>
                </a:lnTo>
                <a:lnTo>
                  <a:pt x="12032" y="7258"/>
                </a:lnTo>
                <a:lnTo>
                  <a:pt x="12038" y="7254"/>
                </a:lnTo>
                <a:lnTo>
                  <a:pt x="12040" y="7250"/>
                </a:lnTo>
                <a:lnTo>
                  <a:pt x="12042" y="7246"/>
                </a:lnTo>
                <a:lnTo>
                  <a:pt x="12046" y="7238"/>
                </a:lnTo>
                <a:lnTo>
                  <a:pt x="12046" y="7234"/>
                </a:lnTo>
                <a:lnTo>
                  <a:pt x="12048" y="7232"/>
                </a:lnTo>
                <a:lnTo>
                  <a:pt x="12050" y="7234"/>
                </a:lnTo>
                <a:lnTo>
                  <a:pt x="12050" y="7236"/>
                </a:lnTo>
                <a:lnTo>
                  <a:pt x="12052" y="7238"/>
                </a:lnTo>
                <a:lnTo>
                  <a:pt x="12054" y="7234"/>
                </a:lnTo>
                <a:lnTo>
                  <a:pt x="12056" y="7228"/>
                </a:lnTo>
                <a:lnTo>
                  <a:pt x="12060" y="7228"/>
                </a:lnTo>
                <a:lnTo>
                  <a:pt x="12062" y="7230"/>
                </a:lnTo>
                <a:lnTo>
                  <a:pt x="12064" y="7234"/>
                </a:lnTo>
                <a:lnTo>
                  <a:pt x="12064" y="7236"/>
                </a:lnTo>
                <a:lnTo>
                  <a:pt x="12062" y="7236"/>
                </a:lnTo>
                <a:lnTo>
                  <a:pt x="12058" y="7238"/>
                </a:lnTo>
                <a:lnTo>
                  <a:pt x="12058" y="7240"/>
                </a:lnTo>
                <a:lnTo>
                  <a:pt x="12060" y="7246"/>
                </a:lnTo>
                <a:lnTo>
                  <a:pt x="12068" y="7248"/>
                </a:lnTo>
                <a:lnTo>
                  <a:pt x="12072" y="7248"/>
                </a:lnTo>
                <a:lnTo>
                  <a:pt x="12074" y="7244"/>
                </a:lnTo>
                <a:lnTo>
                  <a:pt x="12072" y="7232"/>
                </a:lnTo>
                <a:lnTo>
                  <a:pt x="12070" y="7218"/>
                </a:lnTo>
                <a:lnTo>
                  <a:pt x="12070" y="7214"/>
                </a:lnTo>
                <a:lnTo>
                  <a:pt x="12072" y="7210"/>
                </a:lnTo>
                <a:lnTo>
                  <a:pt x="12074" y="7208"/>
                </a:lnTo>
                <a:lnTo>
                  <a:pt x="12074" y="7204"/>
                </a:lnTo>
                <a:lnTo>
                  <a:pt x="12074" y="7198"/>
                </a:lnTo>
                <a:lnTo>
                  <a:pt x="12072" y="7192"/>
                </a:lnTo>
                <a:lnTo>
                  <a:pt x="12072" y="7188"/>
                </a:lnTo>
                <a:lnTo>
                  <a:pt x="12076" y="7186"/>
                </a:lnTo>
                <a:lnTo>
                  <a:pt x="12078" y="7184"/>
                </a:lnTo>
                <a:lnTo>
                  <a:pt x="12080" y="7184"/>
                </a:lnTo>
                <a:lnTo>
                  <a:pt x="12082" y="7190"/>
                </a:lnTo>
                <a:lnTo>
                  <a:pt x="12082" y="7194"/>
                </a:lnTo>
                <a:lnTo>
                  <a:pt x="12084" y="7194"/>
                </a:lnTo>
                <a:lnTo>
                  <a:pt x="12086" y="7192"/>
                </a:lnTo>
                <a:lnTo>
                  <a:pt x="12086" y="7188"/>
                </a:lnTo>
                <a:lnTo>
                  <a:pt x="12086" y="7186"/>
                </a:lnTo>
                <a:lnTo>
                  <a:pt x="12084" y="7180"/>
                </a:lnTo>
                <a:lnTo>
                  <a:pt x="12082" y="7170"/>
                </a:lnTo>
                <a:lnTo>
                  <a:pt x="12082" y="7164"/>
                </a:lnTo>
                <a:lnTo>
                  <a:pt x="12084" y="7156"/>
                </a:lnTo>
                <a:close/>
                <a:moveTo>
                  <a:pt x="12280" y="6382"/>
                </a:moveTo>
                <a:lnTo>
                  <a:pt x="12280" y="6382"/>
                </a:lnTo>
                <a:lnTo>
                  <a:pt x="12284" y="6378"/>
                </a:lnTo>
                <a:lnTo>
                  <a:pt x="12284" y="6372"/>
                </a:lnTo>
                <a:lnTo>
                  <a:pt x="12282" y="6364"/>
                </a:lnTo>
                <a:lnTo>
                  <a:pt x="12280" y="6352"/>
                </a:lnTo>
                <a:lnTo>
                  <a:pt x="12280" y="6344"/>
                </a:lnTo>
                <a:lnTo>
                  <a:pt x="12280" y="6334"/>
                </a:lnTo>
                <a:lnTo>
                  <a:pt x="12280" y="6318"/>
                </a:lnTo>
                <a:lnTo>
                  <a:pt x="12278" y="6316"/>
                </a:lnTo>
                <a:lnTo>
                  <a:pt x="12276" y="6314"/>
                </a:lnTo>
                <a:lnTo>
                  <a:pt x="12274" y="6312"/>
                </a:lnTo>
                <a:lnTo>
                  <a:pt x="12272" y="6310"/>
                </a:lnTo>
                <a:lnTo>
                  <a:pt x="12268" y="6304"/>
                </a:lnTo>
                <a:lnTo>
                  <a:pt x="12266" y="6296"/>
                </a:lnTo>
                <a:lnTo>
                  <a:pt x="12264" y="6284"/>
                </a:lnTo>
                <a:lnTo>
                  <a:pt x="12260" y="6276"/>
                </a:lnTo>
                <a:lnTo>
                  <a:pt x="12252" y="6264"/>
                </a:lnTo>
                <a:lnTo>
                  <a:pt x="12242" y="6252"/>
                </a:lnTo>
                <a:lnTo>
                  <a:pt x="12230" y="6236"/>
                </a:lnTo>
                <a:lnTo>
                  <a:pt x="12222" y="6224"/>
                </a:lnTo>
                <a:lnTo>
                  <a:pt x="12218" y="6222"/>
                </a:lnTo>
                <a:lnTo>
                  <a:pt x="12216" y="6222"/>
                </a:lnTo>
                <a:lnTo>
                  <a:pt x="12214" y="6220"/>
                </a:lnTo>
                <a:lnTo>
                  <a:pt x="12210" y="6218"/>
                </a:lnTo>
                <a:lnTo>
                  <a:pt x="12204" y="6214"/>
                </a:lnTo>
                <a:lnTo>
                  <a:pt x="12196" y="6206"/>
                </a:lnTo>
                <a:lnTo>
                  <a:pt x="12190" y="6194"/>
                </a:lnTo>
                <a:lnTo>
                  <a:pt x="12186" y="6184"/>
                </a:lnTo>
                <a:lnTo>
                  <a:pt x="12184" y="6174"/>
                </a:lnTo>
                <a:lnTo>
                  <a:pt x="12184" y="6166"/>
                </a:lnTo>
                <a:lnTo>
                  <a:pt x="12184" y="6150"/>
                </a:lnTo>
                <a:lnTo>
                  <a:pt x="12184" y="6144"/>
                </a:lnTo>
                <a:lnTo>
                  <a:pt x="12182" y="6138"/>
                </a:lnTo>
                <a:lnTo>
                  <a:pt x="12178" y="6136"/>
                </a:lnTo>
                <a:lnTo>
                  <a:pt x="12176" y="6136"/>
                </a:lnTo>
                <a:lnTo>
                  <a:pt x="12172" y="6140"/>
                </a:lnTo>
                <a:lnTo>
                  <a:pt x="12172" y="6142"/>
                </a:lnTo>
                <a:lnTo>
                  <a:pt x="12170" y="6144"/>
                </a:lnTo>
                <a:lnTo>
                  <a:pt x="12166" y="6140"/>
                </a:lnTo>
                <a:lnTo>
                  <a:pt x="12160" y="6134"/>
                </a:lnTo>
                <a:lnTo>
                  <a:pt x="12154" y="6130"/>
                </a:lnTo>
                <a:lnTo>
                  <a:pt x="12152" y="6128"/>
                </a:lnTo>
                <a:lnTo>
                  <a:pt x="12150" y="6132"/>
                </a:lnTo>
                <a:lnTo>
                  <a:pt x="12150" y="6136"/>
                </a:lnTo>
                <a:lnTo>
                  <a:pt x="12150" y="6142"/>
                </a:lnTo>
                <a:lnTo>
                  <a:pt x="12148" y="6144"/>
                </a:lnTo>
                <a:lnTo>
                  <a:pt x="12146" y="6144"/>
                </a:lnTo>
                <a:lnTo>
                  <a:pt x="12140" y="6140"/>
                </a:lnTo>
                <a:lnTo>
                  <a:pt x="12134" y="6132"/>
                </a:lnTo>
                <a:lnTo>
                  <a:pt x="12132" y="6126"/>
                </a:lnTo>
                <a:lnTo>
                  <a:pt x="12132" y="6120"/>
                </a:lnTo>
                <a:lnTo>
                  <a:pt x="12132" y="6114"/>
                </a:lnTo>
                <a:lnTo>
                  <a:pt x="12134" y="6104"/>
                </a:lnTo>
                <a:lnTo>
                  <a:pt x="12134" y="6100"/>
                </a:lnTo>
                <a:lnTo>
                  <a:pt x="12132" y="6092"/>
                </a:lnTo>
                <a:lnTo>
                  <a:pt x="12128" y="6086"/>
                </a:lnTo>
                <a:lnTo>
                  <a:pt x="12122" y="6078"/>
                </a:lnTo>
                <a:lnTo>
                  <a:pt x="12110" y="6062"/>
                </a:lnTo>
                <a:lnTo>
                  <a:pt x="12100" y="6050"/>
                </a:lnTo>
                <a:lnTo>
                  <a:pt x="12100" y="6048"/>
                </a:lnTo>
                <a:lnTo>
                  <a:pt x="12102" y="6046"/>
                </a:lnTo>
                <a:lnTo>
                  <a:pt x="12106" y="6046"/>
                </a:lnTo>
                <a:lnTo>
                  <a:pt x="12110" y="6044"/>
                </a:lnTo>
                <a:lnTo>
                  <a:pt x="12110" y="6042"/>
                </a:lnTo>
                <a:lnTo>
                  <a:pt x="12110" y="6038"/>
                </a:lnTo>
                <a:lnTo>
                  <a:pt x="12106" y="6034"/>
                </a:lnTo>
                <a:lnTo>
                  <a:pt x="12100" y="6028"/>
                </a:lnTo>
                <a:lnTo>
                  <a:pt x="12092" y="6022"/>
                </a:lnTo>
                <a:lnTo>
                  <a:pt x="12080" y="6018"/>
                </a:lnTo>
                <a:lnTo>
                  <a:pt x="12070" y="6012"/>
                </a:lnTo>
                <a:lnTo>
                  <a:pt x="12062" y="6008"/>
                </a:lnTo>
                <a:lnTo>
                  <a:pt x="12058" y="6004"/>
                </a:lnTo>
                <a:lnTo>
                  <a:pt x="12056" y="6000"/>
                </a:lnTo>
                <a:lnTo>
                  <a:pt x="12054" y="5996"/>
                </a:lnTo>
                <a:lnTo>
                  <a:pt x="12050" y="5992"/>
                </a:lnTo>
                <a:lnTo>
                  <a:pt x="12044" y="5988"/>
                </a:lnTo>
                <a:lnTo>
                  <a:pt x="12034" y="5986"/>
                </a:lnTo>
                <a:lnTo>
                  <a:pt x="12024" y="5982"/>
                </a:lnTo>
                <a:lnTo>
                  <a:pt x="12016" y="5978"/>
                </a:lnTo>
                <a:lnTo>
                  <a:pt x="12012" y="5972"/>
                </a:lnTo>
                <a:lnTo>
                  <a:pt x="12008" y="5968"/>
                </a:lnTo>
                <a:lnTo>
                  <a:pt x="12004" y="5954"/>
                </a:lnTo>
                <a:lnTo>
                  <a:pt x="12002" y="5948"/>
                </a:lnTo>
                <a:lnTo>
                  <a:pt x="11998" y="5942"/>
                </a:lnTo>
                <a:lnTo>
                  <a:pt x="11996" y="5934"/>
                </a:lnTo>
                <a:lnTo>
                  <a:pt x="11994" y="5926"/>
                </a:lnTo>
                <a:lnTo>
                  <a:pt x="11994" y="5904"/>
                </a:lnTo>
                <a:lnTo>
                  <a:pt x="11992" y="5892"/>
                </a:lnTo>
                <a:lnTo>
                  <a:pt x="11990" y="5880"/>
                </a:lnTo>
                <a:lnTo>
                  <a:pt x="11986" y="5868"/>
                </a:lnTo>
                <a:lnTo>
                  <a:pt x="11978" y="5856"/>
                </a:lnTo>
                <a:lnTo>
                  <a:pt x="11974" y="5852"/>
                </a:lnTo>
                <a:lnTo>
                  <a:pt x="11972" y="5846"/>
                </a:lnTo>
                <a:lnTo>
                  <a:pt x="11968" y="5832"/>
                </a:lnTo>
                <a:lnTo>
                  <a:pt x="11968" y="5818"/>
                </a:lnTo>
                <a:lnTo>
                  <a:pt x="11968" y="5804"/>
                </a:lnTo>
                <a:lnTo>
                  <a:pt x="11966" y="5790"/>
                </a:lnTo>
                <a:lnTo>
                  <a:pt x="11964" y="5776"/>
                </a:lnTo>
                <a:lnTo>
                  <a:pt x="11960" y="5766"/>
                </a:lnTo>
                <a:lnTo>
                  <a:pt x="11958" y="5760"/>
                </a:lnTo>
                <a:lnTo>
                  <a:pt x="11952" y="5758"/>
                </a:lnTo>
                <a:lnTo>
                  <a:pt x="11944" y="5750"/>
                </a:lnTo>
                <a:lnTo>
                  <a:pt x="11938" y="5744"/>
                </a:lnTo>
                <a:lnTo>
                  <a:pt x="11932" y="5732"/>
                </a:lnTo>
                <a:lnTo>
                  <a:pt x="11930" y="5728"/>
                </a:lnTo>
                <a:lnTo>
                  <a:pt x="11928" y="5728"/>
                </a:lnTo>
                <a:lnTo>
                  <a:pt x="11924" y="5730"/>
                </a:lnTo>
                <a:lnTo>
                  <a:pt x="11920" y="5736"/>
                </a:lnTo>
                <a:lnTo>
                  <a:pt x="11914" y="5742"/>
                </a:lnTo>
                <a:lnTo>
                  <a:pt x="11910" y="5744"/>
                </a:lnTo>
                <a:lnTo>
                  <a:pt x="11906" y="5740"/>
                </a:lnTo>
                <a:lnTo>
                  <a:pt x="11902" y="5736"/>
                </a:lnTo>
                <a:lnTo>
                  <a:pt x="11898" y="5728"/>
                </a:lnTo>
                <a:lnTo>
                  <a:pt x="11896" y="5720"/>
                </a:lnTo>
                <a:lnTo>
                  <a:pt x="11894" y="5704"/>
                </a:lnTo>
                <a:lnTo>
                  <a:pt x="11894" y="5690"/>
                </a:lnTo>
                <a:lnTo>
                  <a:pt x="11894" y="5674"/>
                </a:lnTo>
                <a:lnTo>
                  <a:pt x="11890" y="5660"/>
                </a:lnTo>
                <a:lnTo>
                  <a:pt x="11886" y="5652"/>
                </a:lnTo>
                <a:lnTo>
                  <a:pt x="11882" y="5646"/>
                </a:lnTo>
                <a:lnTo>
                  <a:pt x="11878" y="5640"/>
                </a:lnTo>
                <a:lnTo>
                  <a:pt x="11876" y="5636"/>
                </a:lnTo>
                <a:lnTo>
                  <a:pt x="11878" y="5628"/>
                </a:lnTo>
                <a:lnTo>
                  <a:pt x="11878" y="5622"/>
                </a:lnTo>
                <a:lnTo>
                  <a:pt x="11878" y="5620"/>
                </a:lnTo>
                <a:lnTo>
                  <a:pt x="11874" y="5618"/>
                </a:lnTo>
                <a:lnTo>
                  <a:pt x="11870" y="5616"/>
                </a:lnTo>
                <a:lnTo>
                  <a:pt x="11868" y="5612"/>
                </a:lnTo>
                <a:lnTo>
                  <a:pt x="11864" y="5602"/>
                </a:lnTo>
                <a:lnTo>
                  <a:pt x="11862" y="5588"/>
                </a:lnTo>
                <a:lnTo>
                  <a:pt x="11860" y="5572"/>
                </a:lnTo>
                <a:lnTo>
                  <a:pt x="11858" y="5566"/>
                </a:lnTo>
                <a:lnTo>
                  <a:pt x="11854" y="5562"/>
                </a:lnTo>
                <a:lnTo>
                  <a:pt x="11850" y="5560"/>
                </a:lnTo>
                <a:lnTo>
                  <a:pt x="11846" y="5560"/>
                </a:lnTo>
                <a:lnTo>
                  <a:pt x="11842" y="5562"/>
                </a:lnTo>
                <a:lnTo>
                  <a:pt x="11840" y="5566"/>
                </a:lnTo>
                <a:lnTo>
                  <a:pt x="11838" y="5570"/>
                </a:lnTo>
                <a:lnTo>
                  <a:pt x="11836" y="5578"/>
                </a:lnTo>
                <a:lnTo>
                  <a:pt x="11834" y="5592"/>
                </a:lnTo>
                <a:lnTo>
                  <a:pt x="11832" y="5602"/>
                </a:lnTo>
                <a:lnTo>
                  <a:pt x="11820" y="5632"/>
                </a:lnTo>
                <a:lnTo>
                  <a:pt x="11816" y="5642"/>
                </a:lnTo>
                <a:lnTo>
                  <a:pt x="11816" y="5648"/>
                </a:lnTo>
                <a:lnTo>
                  <a:pt x="11818" y="5650"/>
                </a:lnTo>
                <a:lnTo>
                  <a:pt x="11820" y="5652"/>
                </a:lnTo>
                <a:lnTo>
                  <a:pt x="11824" y="5654"/>
                </a:lnTo>
                <a:lnTo>
                  <a:pt x="11822" y="5656"/>
                </a:lnTo>
                <a:lnTo>
                  <a:pt x="11820" y="5660"/>
                </a:lnTo>
                <a:lnTo>
                  <a:pt x="11814" y="5668"/>
                </a:lnTo>
                <a:lnTo>
                  <a:pt x="11814" y="5676"/>
                </a:lnTo>
                <a:lnTo>
                  <a:pt x="11814" y="5684"/>
                </a:lnTo>
                <a:lnTo>
                  <a:pt x="11810" y="5698"/>
                </a:lnTo>
                <a:lnTo>
                  <a:pt x="11808" y="5706"/>
                </a:lnTo>
                <a:lnTo>
                  <a:pt x="11808" y="5716"/>
                </a:lnTo>
                <a:lnTo>
                  <a:pt x="11810" y="5738"/>
                </a:lnTo>
                <a:lnTo>
                  <a:pt x="11814" y="5762"/>
                </a:lnTo>
                <a:lnTo>
                  <a:pt x="11814" y="5776"/>
                </a:lnTo>
                <a:lnTo>
                  <a:pt x="11812" y="5788"/>
                </a:lnTo>
                <a:lnTo>
                  <a:pt x="11808" y="5808"/>
                </a:lnTo>
                <a:lnTo>
                  <a:pt x="11806" y="5820"/>
                </a:lnTo>
                <a:lnTo>
                  <a:pt x="11806" y="5830"/>
                </a:lnTo>
                <a:lnTo>
                  <a:pt x="11800" y="5844"/>
                </a:lnTo>
                <a:lnTo>
                  <a:pt x="11794" y="5856"/>
                </a:lnTo>
                <a:lnTo>
                  <a:pt x="11790" y="5864"/>
                </a:lnTo>
                <a:lnTo>
                  <a:pt x="11788" y="5878"/>
                </a:lnTo>
                <a:lnTo>
                  <a:pt x="11784" y="5890"/>
                </a:lnTo>
                <a:lnTo>
                  <a:pt x="11780" y="5896"/>
                </a:lnTo>
                <a:lnTo>
                  <a:pt x="11774" y="5902"/>
                </a:lnTo>
                <a:lnTo>
                  <a:pt x="11766" y="5906"/>
                </a:lnTo>
                <a:lnTo>
                  <a:pt x="11758" y="5906"/>
                </a:lnTo>
                <a:lnTo>
                  <a:pt x="11748" y="5904"/>
                </a:lnTo>
                <a:lnTo>
                  <a:pt x="11738" y="5900"/>
                </a:lnTo>
                <a:lnTo>
                  <a:pt x="11730" y="5894"/>
                </a:lnTo>
                <a:lnTo>
                  <a:pt x="11722" y="5888"/>
                </a:lnTo>
                <a:lnTo>
                  <a:pt x="11716" y="5880"/>
                </a:lnTo>
                <a:lnTo>
                  <a:pt x="11714" y="5876"/>
                </a:lnTo>
                <a:lnTo>
                  <a:pt x="11710" y="5870"/>
                </a:lnTo>
                <a:lnTo>
                  <a:pt x="11708" y="5866"/>
                </a:lnTo>
                <a:lnTo>
                  <a:pt x="11698" y="5862"/>
                </a:lnTo>
                <a:lnTo>
                  <a:pt x="11692" y="5862"/>
                </a:lnTo>
                <a:lnTo>
                  <a:pt x="11684" y="5858"/>
                </a:lnTo>
                <a:lnTo>
                  <a:pt x="11674" y="5850"/>
                </a:lnTo>
                <a:lnTo>
                  <a:pt x="11662" y="5840"/>
                </a:lnTo>
                <a:lnTo>
                  <a:pt x="11648" y="5828"/>
                </a:lnTo>
                <a:lnTo>
                  <a:pt x="11640" y="5822"/>
                </a:lnTo>
                <a:lnTo>
                  <a:pt x="11632" y="5818"/>
                </a:lnTo>
                <a:lnTo>
                  <a:pt x="11626" y="5816"/>
                </a:lnTo>
                <a:lnTo>
                  <a:pt x="11618" y="5814"/>
                </a:lnTo>
                <a:lnTo>
                  <a:pt x="11612" y="5812"/>
                </a:lnTo>
                <a:lnTo>
                  <a:pt x="11604" y="5804"/>
                </a:lnTo>
                <a:lnTo>
                  <a:pt x="11592" y="5792"/>
                </a:lnTo>
                <a:lnTo>
                  <a:pt x="11582" y="5784"/>
                </a:lnTo>
                <a:lnTo>
                  <a:pt x="11570" y="5772"/>
                </a:lnTo>
                <a:lnTo>
                  <a:pt x="11566" y="5766"/>
                </a:lnTo>
                <a:lnTo>
                  <a:pt x="11568" y="5760"/>
                </a:lnTo>
                <a:lnTo>
                  <a:pt x="11572" y="5752"/>
                </a:lnTo>
                <a:lnTo>
                  <a:pt x="11578" y="5738"/>
                </a:lnTo>
                <a:lnTo>
                  <a:pt x="11586" y="5724"/>
                </a:lnTo>
                <a:lnTo>
                  <a:pt x="11590" y="5714"/>
                </a:lnTo>
                <a:lnTo>
                  <a:pt x="11590" y="5710"/>
                </a:lnTo>
                <a:lnTo>
                  <a:pt x="11588" y="5708"/>
                </a:lnTo>
                <a:lnTo>
                  <a:pt x="11586" y="5708"/>
                </a:lnTo>
                <a:lnTo>
                  <a:pt x="11584" y="5706"/>
                </a:lnTo>
                <a:lnTo>
                  <a:pt x="11584" y="5702"/>
                </a:lnTo>
                <a:lnTo>
                  <a:pt x="11588" y="5692"/>
                </a:lnTo>
                <a:lnTo>
                  <a:pt x="11594" y="5682"/>
                </a:lnTo>
                <a:lnTo>
                  <a:pt x="11598" y="5680"/>
                </a:lnTo>
                <a:lnTo>
                  <a:pt x="11602" y="5682"/>
                </a:lnTo>
                <a:lnTo>
                  <a:pt x="11604" y="5684"/>
                </a:lnTo>
                <a:lnTo>
                  <a:pt x="11606" y="5688"/>
                </a:lnTo>
                <a:lnTo>
                  <a:pt x="11608" y="5690"/>
                </a:lnTo>
                <a:lnTo>
                  <a:pt x="11608" y="5686"/>
                </a:lnTo>
                <a:lnTo>
                  <a:pt x="11610" y="5676"/>
                </a:lnTo>
                <a:lnTo>
                  <a:pt x="11612" y="5664"/>
                </a:lnTo>
                <a:lnTo>
                  <a:pt x="11616" y="5656"/>
                </a:lnTo>
                <a:lnTo>
                  <a:pt x="11620" y="5650"/>
                </a:lnTo>
                <a:lnTo>
                  <a:pt x="11626" y="5646"/>
                </a:lnTo>
                <a:lnTo>
                  <a:pt x="11630" y="5644"/>
                </a:lnTo>
                <a:lnTo>
                  <a:pt x="11630" y="5640"/>
                </a:lnTo>
                <a:lnTo>
                  <a:pt x="11630" y="5638"/>
                </a:lnTo>
                <a:lnTo>
                  <a:pt x="11626" y="5634"/>
                </a:lnTo>
                <a:lnTo>
                  <a:pt x="11620" y="5630"/>
                </a:lnTo>
                <a:lnTo>
                  <a:pt x="11616" y="5626"/>
                </a:lnTo>
                <a:lnTo>
                  <a:pt x="11614" y="5620"/>
                </a:lnTo>
                <a:lnTo>
                  <a:pt x="11612" y="5618"/>
                </a:lnTo>
                <a:lnTo>
                  <a:pt x="11610" y="5616"/>
                </a:lnTo>
                <a:lnTo>
                  <a:pt x="11604" y="5620"/>
                </a:lnTo>
                <a:lnTo>
                  <a:pt x="11600" y="5624"/>
                </a:lnTo>
                <a:lnTo>
                  <a:pt x="11598" y="5628"/>
                </a:lnTo>
                <a:lnTo>
                  <a:pt x="11598" y="5632"/>
                </a:lnTo>
                <a:lnTo>
                  <a:pt x="11600" y="5636"/>
                </a:lnTo>
                <a:lnTo>
                  <a:pt x="11598" y="5640"/>
                </a:lnTo>
                <a:lnTo>
                  <a:pt x="11596" y="5642"/>
                </a:lnTo>
                <a:lnTo>
                  <a:pt x="11592" y="5644"/>
                </a:lnTo>
                <a:lnTo>
                  <a:pt x="11590" y="5642"/>
                </a:lnTo>
                <a:lnTo>
                  <a:pt x="11588" y="5638"/>
                </a:lnTo>
                <a:lnTo>
                  <a:pt x="11588" y="5632"/>
                </a:lnTo>
                <a:lnTo>
                  <a:pt x="11588" y="5630"/>
                </a:lnTo>
                <a:lnTo>
                  <a:pt x="11586" y="5628"/>
                </a:lnTo>
                <a:lnTo>
                  <a:pt x="11584" y="5628"/>
                </a:lnTo>
                <a:lnTo>
                  <a:pt x="11584" y="5624"/>
                </a:lnTo>
                <a:lnTo>
                  <a:pt x="11584" y="5616"/>
                </a:lnTo>
                <a:lnTo>
                  <a:pt x="11584" y="5614"/>
                </a:lnTo>
                <a:lnTo>
                  <a:pt x="11582" y="5614"/>
                </a:lnTo>
                <a:lnTo>
                  <a:pt x="11576" y="5616"/>
                </a:lnTo>
                <a:lnTo>
                  <a:pt x="11568" y="5622"/>
                </a:lnTo>
                <a:lnTo>
                  <a:pt x="11558" y="5630"/>
                </a:lnTo>
                <a:lnTo>
                  <a:pt x="11552" y="5632"/>
                </a:lnTo>
                <a:lnTo>
                  <a:pt x="11548" y="5632"/>
                </a:lnTo>
                <a:lnTo>
                  <a:pt x="11544" y="5630"/>
                </a:lnTo>
                <a:lnTo>
                  <a:pt x="11540" y="5624"/>
                </a:lnTo>
                <a:lnTo>
                  <a:pt x="11536" y="5622"/>
                </a:lnTo>
                <a:lnTo>
                  <a:pt x="11530" y="5624"/>
                </a:lnTo>
                <a:lnTo>
                  <a:pt x="11524" y="5626"/>
                </a:lnTo>
                <a:lnTo>
                  <a:pt x="11518" y="5624"/>
                </a:lnTo>
                <a:lnTo>
                  <a:pt x="11514" y="5622"/>
                </a:lnTo>
                <a:lnTo>
                  <a:pt x="11512" y="5618"/>
                </a:lnTo>
                <a:lnTo>
                  <a:pt x="11506" y="5612"/>
                </a:lnTo>
                <a:lnTo>
                  <a:pt x="11500" y="5610"/>
                </a:lnTo>
                <a:lnTo>
                  <a:pt x="11494" y="5608"/>
                </a:lnTo>
                <a:lnTo>
                  <a:pt x="11484" y="5608"/>
                </a:lnTo>
                <a:lnTo>
                  <a:pt x="11478" y="5606"/>
                </a:lnTo>
                <a:lnTo>
                  <a:pt x="11474" y="5604"/>
                </a:lnTo>
                <a:lnTo>
                  <a:pt x="11472" y="5600"/>
                </a:lnTo>
                <a:lnTo>
                  <a:pt x="11468" y="5594"/>
                </a:lnTo>
                <a:lnTo>
                  <a:pt x="11466" y="5592"/>
                </a:lnTo>
                <a:lnTo>
                  <a:pt x="11462" y="5592"/>
                </a:lnTo>
                <a:lnTo>
                  <a:pt x="11458" y="5594"/>
                </a:lnTo>
                <a:lnTo>
                  <a:pt x="11456" y="5594"/>
                </a:lnTo>
                <a:lnTo>
                  <a:pt x="11452" y="5590"/>
                </a:lnTo>
                <a:lnTo>
                  <a:pt x="11448" y="5586"/>
                </a:lnTo>
                <a:lnTo>
                  <a:pt x="11444" y="5584"/>
                </a:lnTo>
                <a:lnTo>
                  <a:pt x="11438" y="5582"/>
                </a:lnTo>
                <a:lnTo>
                  <a:pt x="11428" y="5582"/>
                </a:lnTo>
                <a:lnTo>
                  <a:pt x="11422" y="5584"/>
                </a:lnTo>
                <a:lnTo>
                  <a:pt x="11420" y="5586"/>
                </a:lnTo>
                <a:lnTo>
                  <a:pt x="11420" y="5588"/>
                </a:lnTo>
                <a:lnTo>
                  <a:pt x="11424" y="5596"/>
                </a:lnTo>
                <a:lnTo>
                  <a:pt x="11428" y="5598"/>
                </a:lnTo>
                <a:lnTo>
                  <a:pt x="11432" y="5600"/>
                </a:lnTo>
                <a:lnTo>
                  <a:pt x="11444" y="5600"/>
                </a:lnTo>
                <a:lnTo>
                  <a:pt x="11448" y="5600"/>
                </a:lnTo>
                <a:lnTo>
                  <a:pt x="11452" y="5604"/>
                </a:lnTo>
                <a:lnTo>
                  <a:pt x="11454" y="5608"/>
                </a:lnTo>
                <a:lnTo>
                  <a:pt x="11452" y="5618"/>
                </a:lnTo>
                <a:lnTo>
                  <a:pt x="11448" y="5634"/>
                </a:lnTo>
                <a:lnTo>
                  <a:pt x="11448" y="5636"/>
                </a:lnTo>
                <a:lnTo>
                  <a:pt x="11446" y="5636"/>
                </a:lnTo>
                <a:lnTo>
                  <a:pt x="11438" y="5634"/>
                </a:lnTo>
                <a:lnTo>
                  <a:pt x="11432" y="5634"/>
                </a:lnTo>
                <a:lnTo>
                  <a:pt x="11422" y="5634"/>
                </a:lnTo>
                <a:lnTo>
                  <a:pt x="11412" y="5636"/>
                </a:lnTo>
                <a:lnTo>
                  <a:pt x="11406" y="5636"/>
                </a:lnTo>
                <a:lnTo>
                  <a:pt x="11400" y="5632"/>
                </a:lnTo>
                <a:lnTo>
                  <a:pt x="11396" y="5632"/>
                </a:lnTo>
                <a:lnTo>
                  <a:pt x="11390" y="5634"/>
                </a:lnTo>
                <a:lnTo>
                  <a:pt x="11370" y="5648"/>
                </a:lnTo>
                <a:lnTo>
                  <a:pt x="11358" y="5658"/>
                </a:lnTo>
                <a:lnTo>
                  <a:pt x="11350" y="5666"/>
                </a:lnTo>
                <a:lnTo>
                  <a:pt x="11348" y="5672"/>
                </a:lnTo>
                <a:lnTo>
                  <a:pt x="11346" y="5678"/>
                </a:lnTo>
                <a:lnTo>
                  <a:pt x="11346" y="5684"/>
                </a:lnTo>
                <a:lnTo>
                  <a:pt x="11344" y="5690"/>
                </a:lnTo>
                <a:lnTo>
                  <a:pt x="11340" y="5700"/>
                </a:lnTo>
                <a:lnTo>
                  <a:pt x="11332" y="5714"/>
                </a:lnTo>
                <a:lnTo>
                  <a:pt x="11324" y="5728"/>
                </a:lnTo>
                <a:lnTo>
                  <a:pt x="11320" y="5738"/>
                </a:lnTo>
                <a:lnTo>
                  <a:pt x="11322" y="5744"/>
                </a:lnTo>
                <a:lnTo>
                  <a:pt x="11324" y="5750"/>
                </a:lnTo>
                <a:lnTo>
                  <a:pt x="11332" y="5756"/>
                </a:lnTo>
                <a:lnTo>
                  <a:pt x="11332" y="5760"/>
                </a:lnTo>
                <a:lnTo>
                  <a:pt x="11328" y="5764"/>
                </a:lnTo>
                <a:lnTo>
                  <a:pt x="11322" y="5768"/>
                </a:lnTo>
                <a:lnTo>
                  <a:pt x="11318" y="5770"/>
                </a:lnTo>
                <a:lnTo>
                  <a:pt x="11314" y="5768"/>
                </a:lnTo>
                <a:lnTo>
                  <a:pt x="11310" y="5766"/>
                </a:lnTo>
                <a:lnTo>
                  <a:pt x="11302" y="5762"/>
                </a:lnTo>
                <a:lnTo>
                  <a:pt x="11296" y="5760"/>
                </a:lnTo>
                <a:lnTo>
                  <a:pt x="11288" y="5760"/>
                </a:lnTo>
                <a:lnTo>
                  <a:pt x="11284" y="5760"/>
                </a:lnTo>
                <a:lnTo>
                  <a:pt x="11278" y="5758"/>
                </a:lnTo>
                <a:lnTo>
                  <a:pt x="11268" y="5750"/>
                </a:lnTo>
                <a:lnTo>
                  <a:pt x="11244" y="5726"/>
                </a:lnTo>
                <a:lnTo>
                  <a:pt x="11232" y="5716"/>
                </a:lnTo>
                <a:lnTo>
                  <a:pt x="11224" y="5708"/>
                </a:lnTo>
                <a:lnTo>
                  <a:pt x="11220" y="5706"/>
                </a:lnTo>
                <a:lnTo>
                  <a:pt x="11218" y="5706"/>
                </a:lnTo>
                <a:lnTo>
                  <a:pt x="11216" y="5710"/>
                </a:lnTo>
                <a:lnTo>
                  <a:pt x="11214" y="5714"/>
                </a:lnTo>
                <a:lnTo>
                  <a:pt x="11214" y="5722"/>
                </a:lnTo>
                <a:lnTo>
                  <a:pt x="11210" y="5724"/>
                </a:lnTo>
                <a:lnTo>
                  <a:pt x="11206" y="5724"/>
                </a:lnTo>
                <a:lnTo>
                  <a:pt x="11202" y="5720"/>
                </a:lnTo>
                <a:lnTo>
                  <a:pt x="11196" y="5718"/>
                </a:lnTo>
                <a:lnTo>
                  <a:pt x="11192" y="5718"/>
                </a:lnTo>
                <a:lnTo>
                  <a:pt x="11188" y="5720"/>
                </a:lnTo>
                <a:lnTo>
                  <a:pt x="11186" y="5730"/>
                </a:lnTo>
                <a:lnTo>
                  <a:pt x="11186" y="5738"/>
                </a:lnTo>
                <a:lnTo>
                  <a:pt x="11184" y="5740"/>
                </a:lnTo>
                <a:lnTo>
                  <a:pt x="11180" y="5740"/>
                </a:lnTo>
                <a:lnTo>
                  <a:pt x="11178" y="5738"/>
                </a:lnTo>
                <a:lnTo>
                  <a:pt x="11174" y="5736"/>
                </a:lnTo>
                <a:lnTo>
                  <a:pt x="11168" y="5738"/>
                </a:lnTo>
                <a:lnTo>
                  <a:pt x="11162" y="5744"/>
                </a:lnTo>
                <a:lnTo>
                  <a:pt x="11154" y="5756"/>
                </a:lnTo>
                <a:lnTo>
                  <a:pt x="11146" y="5772"/>
                </a:lnTo>
                <a:lnTo>
                  <a:pt x="11138" y="5780"/>
                </a:lnTo>
                <a:lnTo>
                  <a:pt x="11128" y="5792"/>
                </a:lnTo>
                <a:lnTo>
                  <a:pt x="11124" y="5796"/>
                </a:lnTo>
                <a:lnTo>
                  <a:pt x="11122" y="5800"/>
                </a:lnTo>
                <a:lnTo>
                  <a:pt x="11120" y="5808"/>
                </a:lnTo>
                <a:lnTo>
                  <a:pt x="11120" y="5820"/>
                </a:lnTo>
                <a:lnTo>
                  <a:pt x="11118" y="5834"/>
                </a:lnTo>
                <a:lnTo>
                  <a:pt x="11116" y="5838"/>
                </a:lnTo>
                <a:lnTo>
                  <a:pt x="11114" y="5838"/>
                </a:lnTo>
                <a:lnTo>
                  <a:pt x="11110" y="5838"/>
                </a:lnTo>
                <a:lnTo>
                  <a:pt x="11104" y="5834"/>
                </a:lnTo>
                <a:lnTo>
                  <a:pt x="11098" y="5832"/>
                </a:lnTo>
                <a:lnTo>
                  <a:pt x="11096" y="5832"/>
                </a:lnTo>
                <a:lnTo>
                  <a:pt x="11094" y="5834"/>
                </a:lnTo>
                <a:lnTo>
                  <a:pt x="11090" y="5838"/>
                </a:lnTo>
                <a:lnTo>
                  <a:pt x="11088" y="5842"/>
                </a:lnTo>
                <a:lnTo>
                  <a:pt x="11086" y="5864"/>
                </a:lnTo>
                <a:lnTo>
                  <a:pt x="11084" y="5878"/>
                </a:lnTo>
                <a:lnTo>
                  <a:pt x="11084" y="5882"/>
                </a:lnTo>
                <a:lnTo>
                  <a:pt x="11078" y="5866"/>
                </a:lnTo>
                <a:lnTo>
                  <a:pt x="11074" y="5856"/>
                </a:lnTo>
                <a:lnTo>
                  <a:pt x="11070" y="5852"/>
                </a:lnTo>
                <a:lnTo>
                  <a:pt x="11066" y="5850"/>
                </a:lnTo>
                <a:lnTo>
                  <a:pt x="11062" y="5848"/>
                </a:lnTo>
                <a:lnTo>
                  <a:pt x="11058" y="5850"/>
                </a:lnTo>
                <a:lnTo>
                  <a:pt x="11052" y="5854"/>
                </a:lnTo>
                <a:lnTo>
                  <a:pt x="11046" y="5862"/>
                </a:lnTo>
                <a:lnTo>
                  <a:pt x="11036" y="5878"/>
                </a:lnTo>
                <a:lnTo>
                  <a:pt x="11032" y="5892"/>
                </a:lnTo>
                <a:lnTo>
                  <a:pt x="11030" y="5902"/>
                </a:lnTo>
                <a:lnTo>
                  <a:pt x="11032" y="5912"/>
                </a:lnTo>
                <a:lnTo>
                  <a:pt x="11034" y="5918"/>
                </a:lnTo>
                <a:lnTo>
                  <a:pt x="11032" y="5926"/>
                </a:lnTo>
                <a:lnTo>
                  <a:pt x="11030" y="5932"/>
                </a:lnTo>
                <a:lnTo>
                  <a:pt x="11020" y="5942"/>
                </a:lnTo>
                <a:lnTo>
                  <a:pt x="11014" y="5948"/>
                </a:lnTo>
                <a:lnTo>
                  <a:pt x="11010" y="5954"/>
                </a:lnTo>
                <a:lnTo>
                  <a:pt x="11004" y="5970"/>
                </a:lnTo>
                <a:lnTo>
                  <a:pt x="11000" y="5978"/>
                </a:lnTo>
                <a:lnTo>
                  <a:pt x="10994" y="5988"/>
                </a:lnTo>
                <a:lnTo>
                  <a:pt x="10986" y="5998"/>
                </a:lnTo>
                <a:lnTo>
                  <a:pt x="10974" y="6006"/>
                </a:lnTo>
                <a:lnTo>
                  <a:pt x="10960" y="6014"/>
                </a:lnTo>
                <a:lnTo>
                  <a:pt x="10948" y="6020"/>
                </a:lnTo>
                <a:lnTo>
                  <a:pt x="10936" y="6020"/>
                </a:lnTo>
                <a:lnTo>
                  <a:pt x="10926" y="6020"/>
                </a:lnTo>
                <a:lnTo>
                  <a:pt x="10910" y="6020"/>
                </a:lnTo>
                <a:lnTo>
                  <a:pt x="10906" y="6020"/>
                </a:lnTo>
                <a:lnTo>
                  <a:pt x="10902" y="6024"/>
                </a:lnTo>
                <a:lnTo>
                  <a:pt x="10898" y="6030"/>
                </a:lnTo>
                <a:lnTo>
                  <a:pt x="10894" y="6032"/>
                </a:lnTo>
                <a:lnTo>
                  <a:pt x="10884" y="6038"/>
                </a:lnTo>
                <a:lnTo>
                  <a:pt x="10868" y="6042"/>
                </a:lnTo>
                <a:lnTo>
                  <a:pt x="10850" y="6052"/>
                </a:lnTo>
                <a:lnTo>
                  <a:pt x="10840" y="6056"/>
                </a:lnTo>
                <a:lnTo>
                  <a:pt x="10832" y="6056"/>
                </a:lnTo>
                <a:lnTo>
                  <a:pt x="10820" y="6052"/>
                </a:lnTo>
                <a:lnTo>
                  <a:pt x="10812" y="6050"/>
                </a:lnTo>
                <a:lnTo>
                  <a:pt x="10804" y="6052"/>
                </a:lnTo>
                <a:lnTo>
                  <a:pt x="10794" y="6060"/>
                </a:lnTo>
                <a:lnTo>
                  <a:pt x="10782" y="6074"/>
                </a:lnTo>
                <a:lnTo>
                  <a:pt x="10768" y="6088"/>
                </a:lnTo>
                <a:lnTo>
                  <a:pt x="10758" y="6096"/>
                </a:lnTo>
                <a:lnTo>
                  <a:pt x="10748" y="6102"/>
                </a:lnTo>
                <a:lnTo>
                  <a:pt x="10742" y="6106"/>
                </a:lnTo>
                <a:lnTo>
                  <a:pt x="10736" y="6108"/>
                </a:lnTo>
                <a:lnTo>
                  <a:pt x="10730" y="6112"/>
                </a:lnTo>
                <a:lnTo>
                  <a:pt x="10726" y="6120"/>
                </a:lnTo>
                <a:lnTo>
                  <a:pt x="10720" y="6134"/>
                </a:lnTo>
                <a:lnTo>
                  <a:pt x="10714" y="6144"/>
                </a:lnTo>
                <a:lnTo>
                  <a:pt x="10712" y="6144"/>
                </a:lnTo>
                <a:lnTo>
                  <a:pt x="10710" y="6140"/>
                </a:lnTo>
                <a:lnTo>
                  <a:pt x="10710" y="6132"/>
                </a:lnTo>
                <a:lnTo>
                  <a:pt x="10708" y="6124"/>
                </a:lnTo>
                <a:lnTo>
                  <a:pt x="10706" y="6118"/>
                </a:lnTo>
                <a:lnTo>
                  <a:pt x="10704" y="6116"/>
                </a:lnTo>
                <a:lnTo>
                  <a:pt x="10702" y="6118"/>
                </a:lnTo>
                <a:lnTo>
                  <a:pt x="10694" y="6128"/>
                </a:lnTo>
                <a:lnTo>
                  <a:pt x="10688" y="6140"/>
                </a:lnTo>
                <a:lnTo>
                  <a:pt x="10686" y="6150"/>
                </a:lnTo>
                <a:lnTo>
                  <a:pt x="10688" y="6158"/>
                </a:lnTo>
                <a:lnTo>
                  <a:pt x="10690" y="6166"/>
                </a:lnTo>
                <a:lnTo>
                  <a:pt x="10692" y="6174"/>
                </a:lnTo>
                <a:lnTo>
                  <a:pt x="10692" y="6182"/>
                </a:lnTo>
                <a:lnTo>
                  <a:pt x="10690" y="6194"/>
                </a:lnTo>
                <a:lnTo>
                  <a:pt x="10682" y="6210"/>
                </a:lnTo>
                <a:lnTo>
                  <a:pt x="10678" y="6218"/>
                </a:lnTo>
                <a:lnTo>
                  <a:pt x="10676" y="6226"/>
                </a:lnTo>
                <a:lnTo>
                  <a:pt x="10674" y="6236"/>
                </a:lnTo>
                <a:lnTo>
                  <a:pt x="10674" y="6244"/>
                </a:lnTo>
                <a:lnTo>
                  <a:pt x="10680" y="6260"/>
                </a:lnTo>
                <a:lnTo>
                  <a:pt x="10686" y="6276"/>
                </a:lnTo>
                <a:lnTo>
                  <a:pt x="10704" y="6306"/>
                </a:lnTo>
                <a:lnTo>
                  <a:pt x="10710" y="6320"/>
                </a:lnTo>
                <a:lnTo>
                  <a:pt x="10712" y="6326"/>
                </a:lnTo>
                <a:lnTo>
                  <a:pt x="10712" y="6334"/>
                </a:lnTo>
                <a:lnTo>
                  <a:pt x="10710" y="6342"/>
                </a:lnTo>
                <a:lnTo>
                  <a:pt x="10708" y="6344"/>
                </a:lnTo>
                <a:lnTo>
                  <a:pt x="10706" y="6342"/>
                </a:lnTo>
                <a:lnTo>
                  <a:pt x="10702" y="6338"/>
                </a:lnTo>
                <a:lnTo>
                  <a:pt x="10696" y="6328"/>
                </a:lnTo>
                <a:lnTo>
                  <a:pt x="10686" y="6308"/>
                </a:lnTo>
                <a:lnTo>
                  <a:pt x="10680" y="6302"/>
                </a:lnTo>
                <a:lnTo>
                  <a:pt x="10678" y="6304"/>
                </a:lnTo>
                <a:lnTo>
                  <a:pt x="10676" y="6310"/>
                </a:lnTo>
                <a:lnTo>
                  <a:pt x="10678" y="6316"/>
                </a:lnTo>
                <a:lnTo>
                  <a:pt x="10684" y="6330"/>
                </a:lnTo>
                <a:lnTo>
                  <a:pt x="10692" y="6344"/>
                </a:lnTo>
                <a:lnTo>
                  <a:pt x="10692" y="6350"/>
                </a:lnTo>
                <a:lnTo>
                  <a:pt x="10692" y="6354"/>
                </a:lnTo>
                <a:lnTo>
                  <a:pt x="10692" y="6356"/>
                </a:lnTo>
                <a:lnTo>
                  <a:pt x="10690" y="6356"/>
                </a:lnTo>
                <a:lnTo>
                  <a:pt x="10686" y="6352"/>
                </a:lnTo>
                <a:lnTo>
                  <a:pt x="10680" y="6338"/>
                </a:lnTo>
                <a:lnTo>
                  <a:pt x="10676" y="6332"/>
                </a:lnTo>
                <a:lnTo>
                  <a:pt x="10674" y="6328"/>
                </a:lnTo>
                <a:lnTo>
                  <a:pt x="10672" y="6328"/>
                </a:lnTo>
                <a:lnTo>
                  <a:pt x="10670" y="6336"/>
                </a:lnTo>
                <a:lnTo>
                  <a:pt x="10672" y="6346"/>
                </a:lnTo>
                <a:lnTo>
                  <a:pt x="10676" y="6354"/>
                </a:lnTo>
                <a:lnTo>
                  <a:pt x="10688" y="6374"/>
                </a:lnTo>
                <a:lnTo>
                  <a:pt x="10700" y="6394"/>
                </a:lnTo>
                <a:lnTo>
                  <a:pt x="10704" y="6404"/>
                </a:lnTo>
                <a:lnTo>
                  <a:pt x="10706" y="6414"/>
                </a:lnTo>
                <a:lnTo>
                  <a:pt x="10706" y="6430"/>
                </a:lnTo>
                <a:lnTo>
                  <a:pt x="10710" y="6440"/>
                </a:lnTo>
                <a:lnTo>
                  <a:pt x="10718" y="6454"/>
                </a:lnTo>
                <a:lnTo>
                  <a:pt x="10732" y="6478"/>
                </a:lnTo>
                <a:lnTo>
                  <a:pt x="10736" y="6490"/>
                </a:lnTo>
                <a:lnTo>
                  <a:pt x="10738" y="6502"/>
                </a:lnTo>
                <a:lnTo>
                  <a:pt x="10740" y="6522"/>
                </a:lnTo>
                <a:lnTo>
                  <a:pt x="10740" y="6534"/>
                </a:lnTo>
                <a:lnTo>
                  <a:pt x="10742" y="6550"/>
                </a:lnTo>
                <a:lnTo>
                  <a:pt x="10746" y="6570"/>
                </a:lnTo>
                <a:lnTo>
                  <a:pt x="10756" y="6594"/>
                </a:lnTo>
                <a:lnTo>
                  <a:pt x="10766" y="6620"/>
                </a:lnTo>
                <a:lnTo>
                  <a:pt x="10770" y="6638"/>
                </a:lnTo>
                <a:lnTo>
                  <a:pt x="10772" y="6650"/>
                </a:lnTo>
                <a:lnTo>
                  <a:pt x="10772" y="6658"/>
                </a:lnTo>
                <a:lnTo>
                  <a:pt x="10766" y="6670"/>
                </a:lnTo>
                <a:lnTo>
                  <a:pt x="10764" y="6676"/>
                </a:lnTo>
                <a:lnTo>
                  <a:pt x="10766" y="6686"/>
                </a:lnTo>
                <a:lnTo>
                  <a:pt x="10766" y="6696"/>
                </a:lnTo>
                <a:lnTo>
                  <a:pt x="10766" y="6704"/>
                </a:lnTo>
                <a:lnTo>
                  <a:pt x="10764" y="6712"/>
                </a:lnTo>
                <a:lnTo>
                  <a:pt x="10762" y="6716"/>
                </a:lnTo>
                <a:lnTo>
                  <a:pt x="10758" y="6720"/>
                </a:lnTo>
                <a:lnTo>
                  <a:pt x="10754" y="6724"/>
                </a:lnTo>
                <a:lnTo>
                  <a:pt x="10750" y="6724"/>
                </a:lnTo>
                <a:lnTo>
                  <a:pt x="10744" y="6722"/>
                </a:lnTo>
                <a:lnTo>
                  <a:pt x="10740" y="6722"/>
                </a:lnTo>
                <a:lnTo>
                  <a:pt x="10738" y="6726"/>
                </a:lnTo>
                <a:lnTo>
                  <a:pt x="10736" y="6734"/>
                </a:lnTo>
                <a:lnTo>
                  <a:pt x="10736" y="6742"/>
                </a:lnTo>
                <a:lnTo>
                  <a:pt x="10738" y="6750"/>
                </a:lnTo>
                <a:lnTo>
                  <a:pt x="10742" y="6756"/>
                </a:lnTo>
                <a:lnTo>
                  <a:pt x="10746" y="6760"/>
                </a:lnTo>
                <a:lnTo>
                  <a:pt x="10752" y="6762"/>
                </a:lnTo>
                <a:lnTo>
                  <a:pt x="10758" y="6762"/>
                </a:lnTo>
                <a:lnTo>
                  <a:pt x="10764" y="6766"/>
                </a:lnTo>
                <a:lnTo>
                  <a:pt x="10776" y="6778"/>
                </a:lnTo>
                <a:lnTo>
                  <a:pt x="10784" y="6786"/>
                </a:lnTo>
                <a:lnTo>
                  <a:pt x="10794" y="6792"/>
                </a:lnTo>
                <a:lnTo>
                  <a:pt x="10808" y="6798"/>
                </a:lnTo>
                <a:lnTo>
                  <a:pt x="10826" y="6802"/>
                </a:lnTo>
                <a:lnTo>
                  <a:pt x="10844" y="6802"/>
                </a:lnTo>
                <a:lnTo>
                  <a:pt x="10858" y="6800"/>
                </a:lnTo>
                <a:lnTo>
                  <a:pt x="10870" y="6794"/>
                </a:lnTo>
                <a:lnTo>
                  <a:pt x="10878" y="6788"/>
                </a:lnTo>
                <a:lnTo>
                  <a:pt x="10894" y="6776"/>
                </a:lnTo>
                <a:lnTo>
                  <a:pt x="10900" y="6772"/>
                </a:lnTo>
                <a:lnTo>
                  <a:pt x="10908" y="6770"/>
                </a:lnTo>
                <a:lnTo>
                  <a:pt x="10916" y="6768"/>
                </a:lnTo>
                <a:lnTo>
                  <a:pt x="10922" y="6764"/>
                </a:lnTo>
                <a:lnTo>
                  <a:pt x="10926" y="6760"/>
                </a:lnTo>
                <a:lnTo>
                  <a:pt x="10928" y="6754"/>
                </a:lnTo>
                <a:lnTo>
                  <a:pt x="10930" y="6748"/>
                </a:lnTo>
                <a:lnTo>
                  <a:pt x="10934" y="6744"/>
                </a:lnTo>
                <a:lnTo>
                  <a:pt x="10940" y="6740"/>
                </a:lnTo>
                <a:lnTo>
                  <a:pt x="10948" y="6740"/>
                </a:lnTo>
                <a:lnTo>
                  <a:pt x="10960" y="6740"/>
                </a:lnTo>
                <a:lnTo>
                  <a:pt x="10972" y="6738"/>
                </a:lnTo>
                <a:lnTo>
                  <a:pt x="10986" y="6734"/>
                </a:lnTo>
                <a:lnTo>
                  <a:pt x="10994" y="6734"/>
                </a:lnTo>
                <a:lnTo>
                  <a:pt x="11000" y="6732"/>
                </a:lnTo>
                <a:lnTo>
                  <a:pt x="11006" y="6734"/>
                </a:lnTo>
                <a:lnTo>
                  <a:pt x="11014" y="6738"/>
                </a:lnTo>
                <a:lnTo>
                  <a:pt x="11024" y="6742"/>
                </a:lnTo>
                <a:lnTo>
                  <a:pt x="11030" y="6744"/>
                </a:lnTo>
                <a:lnTo>
                  <a:pt x="11036" y="6742"/>
                </a:lnTo>
                <a:lnTo>
                  <a:pt x="11038" y="6740"/>
                </a:lnTo>
                <a:lnTo>
                  <a:pt x="11042" y="6738"/>
                </a:lnTo>
                <a:lnTo>
                  <a:pt x="11048" y="6736"/>
                </a:lnTo>
                <a:lnTo>
                  <a:pt x="11056" y="6738"/>
                </a:lnTo>
                <a:lnTo>
                  <a:pt x="11068" y="6740"/>
                </a:lnTo>
                <a:lnTo>
                  <a:pt x="11076" y="6742"/>
                </a:lnTo>
                <a:lnTo>
                  <a:pt x="11082" y="6742"/>
                </a:lnTo>
                <a:lnTo>
                  <a:pt x="11086" y="6740"/>
                </a:lnTo>
                <a:lnTo>
                  <a:pt x="11090" y="6738"/>
                </a:lnTo>
                <a:lnTo>
                  <a:pt x="11096" y="6730"/>
                </a:lnTo>
                <a:lnTo>
                  <a:pt x="11100" y="6718"/>
                </a:lnTo>
                <a:lnTo>
                  <a:pt x="11104" y="6706"/>
                </a:lnTo>
                <a:lnTo>
                  <a:pt x="11110" y="6696"/>
                </a:lnTo>
                <a:lnTo>
                  <a:pt x="11116" y="6688"/>
                </a:lnTo>
                <a:lnTo>
                  <a:pt x="11120" y="6686"/>
                </a:lnTo>
                <a:lnTo>
                  <a:pt x="11126" y="6686"/>
                </a:lnTo>
                <a:lnTo>
                  <a:pt x="11136" y="6684"/>
                </a:lnTo>
                <a:lnTo>
                  <a:pt x="11142" y="6680"/>
                </a:lnTo>
                <a:lnTo>
                  <a:pt x="11156" y="6666"/>
                </a:lnTo>
                <a:lnTo>
                  <a:pt x="11162" y="6660"/>
                </a:lnTo>
                <a:lnTo>
                  <a:pt x="11172" y="6656"/>
                </a:lnTo>
                <a:lnTo>
                  <a:pt x="11184" y="6652"/>
                </a:lnTo>
                <a:lnTo>
                  <a:pt x="11200" y="6654"/>
                </a:lnTo>
                <a:lnTo>
                  <a:pt x="11214" y="6654"/>
                </a:lnTo>
                <a:lnTo>
                  <a:pt x="11226" y="6654"/>
                </a:lnTo>
                <a:lnTo>
                  <a:pt x="11248" y="6650"/>
                </a:lnTo>
                <a:lnTo>
                  <a:pt x="11268" y="6642"/>
                </a:lnTo>
                <a:lnTo>
                  <a:pt x="11284" y="6634"/>
                </a:lnTo>
                <a:lnTo>
                  <a:pt x="11300" y="6626"/>
                </a:lnTo>
                <a:lnTo>
                  <a:pt x="11316" y="6618"/>
                </a:lnTo>
                <a:lnTo>
                  <a:pt x="11330" y="6614"/>
                </a:lnTo>
                <a:lnTo>
                  <a:pt x="11338" y="6614"/>
                </a:lnTo>
                <a:lnTo>
                  <a:pt x="11346" y="6614"/>
                </a:lnTo>
                <a:lnTo>
                  <a:pt x="11366" y="6616"/>
                </a:lnTo>
                <a:lnTo>
                  <a:pt x="11378" y="6616"/>
                </a:lnTo>
                <a:lnTo>
                  <a:pt x="11384" y="6614"/>
                </a:lnTo>
                <a:lnTo>
                  <a:pt x="11386" y="6612"/>
                </a:lnTo>
                <a:lnTo>
                  <a:pt x="11390" y="6610"/>
                </a:lnTo>
                <a:lnTo>
                  <a:pt x="11394" y="6612"/>
                </a:lnTo>
                <a:lnTo>
                  <a:pt x="11422" y="6626"/>
                </a:lnTo>
                <a:lnTo>
                  <a:pt x="11442" y="6636"/>
                </a:lnTo>
                <a:lnTo>
                  <a:pt x="11456" y="6642"/>
                </a:lnTo>
                <a:lnTo>
                  <a:pt x="11468" y="6644"/>
                </a:lnTo>
                <a:lnTo>
                  <a:pt x="11478" y="6646"/>
                </a:lnTo>
                <a:lnTo>
                  <a:pt x="11492" y="6648"/>
                </a:lnTo>
                <a:lnTo>
                  <a:pt x="11500" y="6652"/>
                </a:lnTo>
                <a:lnTo>
                  <a:pt x="11508" y="6658"/>
                </a:lnTo>
                <a:lnTo>
                  <a:pt x="11516" y="6664"/>
                </a:lnTo>
                <a:lnTo>
                  <a:pt x="11518" y="6670"/>
                </a:lnTo>
                <a:lnTo>
                  <a:pt x="11518" y="6676"/>
                </a:lnTo>
                <a:lnTo>
                  <a:pt x="11516" y="6680"/>
                </a:lnTo>
                <a:lnTo>
                  <a:pt x="11514" y="6684"/>
                </a:lnTo>
                <a:lnTo>
                  <a:pt x="11514" y="6690"/>
                </a:lnTo>
                <a:lnTo>
                  <a:pt x="11520" y="6696"/>
                </a:lnTo>
                <a:lnTo>
                  <a:pt x="11530" y="6702"/>
                </a:lnTo>
                <a:lnTo>
                  <a:pt x="11536" y="6706"/>
                </a:lnTo>
                <a:lnTo>
                  <a:pt x="11540" y="6710"/>
                </a:lnTo>
                <a:lnTo>
                  <a:pt x="11546" y="6722"/>
                </a:lnTo>
                <a:lnTo>
                  <a:pt x="11550" y="6734"/>
                </a:lnTo>
                <a:lnTo>
                  <a:pt x="11552" y="6748"/>
                </a:lnTo>
                <a:lnTo>
                  <a:pt x="11554" y="6760"/>
                </a:lnTo>
                <a:lnTo>
                  <a:pt x="11558" y="6772"/>
                </a:lnTo>
                <a:lnTo>
                  <a:pt x="11562" y="6782"/>
                </a:lnTo>
                <a:lnTo>
                  <a:pt x="11566" y="6786"/>
                </a:lnTo>
                <a:lnTo>
                  <a:pt x="11570" y="6788"/>
                </a:lnTo>
                <a:lnTo>
                  <a:pt x="11584" y="6796"/>
                </a:lnTo>
                <a:lnTo>
                  <a:pt x="11586" y="6796"/>
                </a:lnTo>
                <a:lnTo>
                  <a:pt x="11584" y="6794"/>
                </a:lnTo>
                <a:lnTo>
                  <a:pt x="11584" y="6790"/>
                </a:lnTo>
                <a:lnTo>
                  <a:pt x="11586" y="6782"/>
                </a:lnTo>
                <a:lnTo>
                  <a:pt x="11592" y="6770"/>
                </a:lnTo>
                <a:lnTo>
                  <a:pt x="11602" y="6754"/>
                </a:lnTo>
                <a:lnTo>
                  <a:pt x="11614" y="6740"/>
                </a:lnTo>
                <a:lnTo>
                  <a:pt x="11622" y="6732"/>
                </a:lnTo>
                <a:lnTo>
                  <a:pt x="11628" y="6730"/>
                </a:lnTo>
                <a:lnTo>
                  <a:pt x="11632" y="6730"/>
                </a:lnTo>
                <a:lnTo>
                  <a:pt x="11634" y="6730"/>
                </a:lnTo>
                <a:lnTo>
                  <a:pt x="11636" y="6720"/>
                </a:lnTo>
                <a:lnTo>
                  <a:pt x="11640" y="6712"/>
                </a:lnTo>
                <a:lnTo>
                  <a:pt x="11642" y="6706"/>
                </a:lnTo>
                <a:lnTo>
                  <a:pt x="11650" y="6698"/>
                </a:lnTo>
                <a:lnTo>
                  <a:pt x="11656" y="6690"/>
                </a:lnTo>
                <a:lnTo>
                  <a:pt x="11658" y="6686"/>
                </a:lnTo>
                <a:lnTo>
                  <a:pt x="11660" y="6680"/>
                </a:lnTo>
                <a:lnTo>
                  <a:pt x="11660" y="6670"/>
                </a:lnTo>
                <a:lnTo>
                  <a:pt x="11668" y="6686"/>
                </a:lnTo>
                <a:lnTo>
                  <a:pt x="11668" y="6694"/>
                </a:lnTo>
                <a:lnTo>
                  <a:pt x="11666" y="6702"/>
                </a:lnTo>
                <a:lnTo>
                  <a:pt x="11658" y="6726"/>
                </a:lnTo>
                <a:lnTo>
                  <a:pt x="11650" y="6748"/>
                </a:lnTo>
                <a:lnTo>
                  <a:pt x="11648" y="6758"/>
                </a:lnTo>
                <a:lnTo>
                  <a:pt x="11648" y="6766"/>
                </a:lnTo>
                <a:lnTo>
                  <a:pt x="11652" y="6776"/>
                </a:lnTo>
                <a:lnTo>
                  <a:pt x="11650" y="6784"/>
                </a:lnTo>
                <a:lnTo>
                  <a:pt x="11646" y="6790"/>
                </a:lnTo>
                <a:lnTo>
                  <a:pt x="11642" y="6792"/>
                </a:lnTo>
                <a:lnTo>
                  <a:pt x="11638" y="6792"/>
                </a:lnTo>
                <a:lnTo>
                  <a:pt x="11634" y="6792"/>
                </a:lnTo>
                <a:lnTo>
                  <a:pt x="11630" y="6794"/>
                </a:lnTo>
                <a:lnTo>
                  <a:pt x="11626" y="6798"/>
                </a:lnTo>
                <a:lnTo>
                  <a:pt x="11624" y="6802"/>
                </a:lnTo>
                <a:lnTo>
                  <a:pt x="11624" y="6806"/>
                </a:lnTo>
                <a:lnTo>
                  <a:pt x="11628" y="6808"/>
                </a:lnTo>
                <a:lnTo>
                  <a:pt x="11634" y="6810"/>
                </a:lnTo>
                <a:lnTo>
                  <a:pt x="11642" y="6810"/>
                </a:lnTo>
                <a:lnTo>
                  <a:pt x="11648" y="6808"/>
                </a:lnTo>
                <a:lnTo>
                  <a:pt x="11652" y="6806"/>
                </a:lnTo>
                <a:lnTo>
                  <a:pt x="11660" y="6798"/>
                </a:lnTo>
                <a:lnTo>
                  <a:pt x="11664" y="6788"/>
                </a:lnTo>
                <a:lnTo>
                  <a:pt x="11668" y="6778"/>
                </a:lnTo>
                <a:lnTo>
                  <a:pt x="11670" y="6770"/>
                </a:lnTo>
                <a:lnTo>
                  <a:pt x="11672" y="6764"/>
                </a:lnTo>
                <a:lnTo>
                  <a:pt x="11674" y="6764"/>
                </a:lnTo>
                <a:lnTo>
                  <a:pt x="11676" y="6766"/>
                </a:lnTo>
                <a:lnTo>
                  <a:pt x="11682" y="6772"/>
                </a:lnTo>
                <a:lnTo>
                  <a:pt x="11688" y="6784"/>
                </a:lnTo>
                <a:lnTo>
                  <a:pt x="11688" y="6794"/>
                </a:lnTo>
                <a:lnTo>
                  <a:pt x="11688" y="6802"/>
                </a:lnTo>
                <a:lnTo>
                  <a:pt x="11684" y="6810"/>
                </a:lnTo>
                <a:lnTo>
                  <a:pt x="11676" y="6822"/>
                </a:lnTo>
                <a:lnTo>
                  <a:pt x="11676" y="6828"/>
                </a:lnTo>
                <a:lnTo>
                  <a:pt x="11676" y="6832"/>
                </a:lnTo>
                <a:lnTo>
                  <a:pt x="11678" y="6834"/>
                </a:lnTo>
                <a:lnTo>
                  <a:pt x="11682" y="6834"/>
                </a:lnTo>
                <a:lnTo>
                  <a:pt x="11690" y="6832"/>
                </a:lnTo>
                <a:lnTo>
                  <a:pt x="11700" y="6830"/>
                </a:lnTo>
                <a:lnTo>
                  <a:pt x="11706" y="6832"/>
                </a:lnTo>
                <a:lnTo>
                  <a:pt x="11712" y="6834"/>
                </a:lnTo>
                <a:lnTo>
                  <a:pt x="11718" y="6838"/>
                </a:lnTo>
                <a:lnTo>
                  <a:pt x="11726" y="6846"/>
                </a:lnTo>
                <a:lnTo>
                  <a:pt x="11732" y="6854"/>
                </a:lnTo>
                <a:lnTo>
                  <a:pt x="11736" y="6862"/>
                </a:lnTo>
                <a:lnTo>
                  <a:pt x="11740" y="6872"/>
                </a:lnTo>
                <a:lnTo>
                  <a:pt x="11742" y="6882"/>
                </a:lnTo>
                <a:lnTo>
                  <a:pt x="11742" y="6890"/>
                </a:lnTo>
                <a:lnTo>
                  <a:pt x="11740" y="6898"/>
                </a:lnTo>
                <a:lnTo>
                  <a:pt x="11738" y="6904"/>
                </a:lnTo>
                <a:lnTo>
                  <a:pt x="11740" y="6914"/>
                </a:lnTo>
                <a:lnTo>
                  <a:pt x="11744" y="6924"/>
                </a:lnTo>
                <a:lnTo>
                  <a:pt x="11750" y="6934"/>
                </a:lnTo>
                <a:lnTo>
                  <a:pt x="11758" y="6944"/>
                </a:lnTo>
                <a:lnTo>
                  <a:pt x="11768" y="6952"/>
                </a:lnTo>
                <a:lnTo>
                  <a:pt x="11776" y="6958"/>
                </a:lnTo>
                <a:lnTo>
                  <a:pt x="11784" y="6962"/>
                </a:lnTo>
                <a:lnTo>
                  <a:pt x="11792" y="6966"/>
                </a:lnTo>
                <a:lnTo>
                  <a:pt x="11796" y="6968"/>
                </a:lnTo>
                <a:lnTo>
                  <a:pt x="11804" y="6978"/>
                </a:lnTo>
                <a:lnTo>
                  <a:pt x="11810" y="6982"/>
                </a:lnTo>
                <a:lnTo>
                  <a:pt x="11812" y="6982"/>
                </a:lnTo>
                <a:lnTo>
                  <a:pt x="11816" y="6980"/>
                </a:lnTo>
                <a:lnTo>
                  <a:pt x="11822" y="6976"/>
                </a:lnTo>
                <a:lnTo>
                  <a:pt x="11826" y="6976"/>
                </a:lnTo>
                <a:lnTo>
                  <a:pt x="11832" y="6976"/>
                </a:lnTo>
                <a:lnTo>
                  <a:pt x="11846" y="6982"/>
                </a:lnTo>
                <a:lnTo>
                  <a:pt x="11868" y="6994"/>
                </a:lnTo>
                <a:lnTo>
                  <a:pt x="11880" y="7000"/>
                </a:lnTo>
                <a:lnTo>
                  <a:pt x="11890" y="7004"/>
                </a:lnTo>
                <a:lnTo>
                  <a:pt x="11896" y="7002"/>
                </a:lnTo>
                <a:lnTo>
                  <a:pt x="11900" y="7000"/>
                </a:lnTo>
                <a:lnTo>
                  <a:pt x="11908" y="6990"/>
                </a:lnTo>
                <a:lnTo>
                  <a:pt x="11914" y="6986"/>
                </a:lnTo>
                <a:lnTo>
                  <a:pt x="11922" y="6980"/>
                </a:lnTo>
                <a:lnTo>
                  <a:pt x="11930" y="6976"/>
                </a:lnTo>
                <a:lnTo>
                  <a:pt x="11936" y="6970"/>
                </a:lnTo>
                <a:lnTo>
                  <a:pt x="11940" y="6960"/>
                </a:lnTo>
                <a:lnTo>
                  <a:pt x="11942" y="6956"/>
                </a:lnTo>
                <a:lnTo>
                  <a:pt x="11944" y="6954"/>
                </a:lnTo>
                <a:lnTo>
                  <a:pt x="11946" y="6956"/>
                </a:lnTo>
                <a:lnTo>
                  <a:pt x="11952" y="6958"/>
                </a:lnTo>
                <a:lnTo>
                  <a:pt x="11958" y="6962"/>
                </a:lnTo>
                <a:lnTo>
                  <a:pt x="11958" y="6966"/>
                </a:lnTo>
                <a:lnTo>
                  <a:pt x="11956" y="6970"/>
                </a:lnTo>
                <a:lnTo>
                  <a:pt x="11952" y="6974"/>
                </a:lnTo>
                <a:lnTo>
                  <a:pt x="11944" y="6980"/>
                </a:lnTo>
                <a:lnTo>
                  <a:pt x="11944" y="6982"/>
                </a:lnTo>
                <a:lnTo>
                  <a:pt x="11948" y="6986"/>
                </a:lnTo>
                <a:lnTo>
                  <a:pt x="11954" y="6988"/>
                </a:lnTo>
                <a:lnTo>
                  <a:pt x="11958" y="6986"/>
                </a:lnTo>
                <a:lnTo>
                  <a:pt x="11960" y="6984"/>
                </a:lnTo>
                <a:lnTo>
                  <a:pt x="11964" y="6980"/>
                </a:lnTo>
                <a:lnTo>
                  <a:pt x="11966" y="6976"/>
                </a:lnTo>
                <a:lnTo>
                  <a:pt x="11966" y="6982"/>
                </a:lnTo>
                <a:lnTo>
                  <a:pt x="11968" y="6986"/>
                </a:lnTo>
                <a:lnTo>
                  <a:pt x="11970" y="6990"/>
                </a:lnTo>
                <a:lnTo>
                  <a:pt x="11976" y="6996"/>
                </a:lnTo>
                <a:lnTo>
                  <a:pt x="11988" y="7004"/>
                </a:lnTo>
                <a:lnTo>
                  <a:pt x="11994" y="7010"/>
                </a:lnTo>
                <a:lnTo>
                  <a:pt x="12004" y="7020"/>
                </a:lnTo>
                <a:lnTo>
                  <a:pt x="12008" y="7026"/>
                </a:lnTo>
                <a:lnTo>
                  <a:pt x="12010" y="7028"/>
                </a:lnTo>
                <a:lnTo>
                  <a:pt x="12010" y="7020"/>
                </a:lnTo>
                <a:lnTo>
                  <a:pt x="12010" y="7014"/>
                </a:lnTo>
                <a:lnTo>
                  <a:pt x="12010" y="7008"/>
                </a:lnTo>
                <a:lnTo>
                  <a:pt x="12012" y="7002"/>
                </a:lnTo>
                <a:lnTo>
                  <a:pt x="12016" y="6998"/>
                </a:lnTo>
                <a:lnTo>
                  <a:pt x="12024" y="6996"/>
                </a:lnTo>
                <a:lnTo>
                  <a:pt x="12034" y="6988"/>
                </a:lnTo>
                <a:lnTo>
                  <a:pt x="12056" y="6970"/>
                </a:lnTo>
                <a:lnTo>
                  <a:pt x="12070" y="6960"/>
                </a:lnTo>
                <a:lnTo>
                  <a:pt x="12084" y="6952"/>
                </a:lnTo>
                <a:lnTo>
                  <a:pt x="12098" y="6948"/>
                </a:lnTo>
                <a:lnTo>
                  <a:pt x="12104" y="6948"/>
                </a:lnTo>
                <a:lnTo>
                  <a:pt x="12112" y="6948"/>
                </a:lnTo>
                <a:lnTo>
                  <a:pt x="12126" y="6948"/>
                </a:lnTo>
                <a:lnTo>
                  <a:pt x="12136" y="6946"/>
                </a:lnTo>
                <a:lnTo>
                  <a:pt x="12144" y="6942"/>
                </a:lnTo>
                <a:lnTo>
                  <a:pt x="12150" y="6936"/>
                </a:lnTo>
                <a:lnTo>
                  <a:pt x="12152" y="6930"/>
                </a:lnTo>
                <a:lnTo>
                  <a:pt x="12154" y="6922"/>
                </a:lnTo>
                <a:lnTo>
                  <a:pt x="12152" y="6918"/>
                </a:lnTo>
                <a:lnTo>
                  <a:pt x="12150" y="6914"/>
                </a:lnTo>
                <a:lnTo>
                  <a:pt x="12146" y="6910"/>
                </a:lnTo>
                <a:lnTo>
                  <a:pt x="12146" y="6906"/>
                </a:lnTo>
                <a:lnTo>
                  <a:pt x="12150" y="6894"/>
                </a:lnTo>
                <a:lnTo>
                  <a:pt x="12156" y="6882"/>
                </a:lnTo>
                <a:lnTo>
                  <a:pt x="12158" y="6876"/>
                </a:lnTo>
                <a:lnTo>
                  <a:pt x="12158" y="6868"/>
                </a:lnTo>
                <a:lnTo>
                  <a:pt x="12160" y="6852"/>
                </a:lnTo>
                <a:lnTo>
                  <a:pt x="12164" y="6832"/>
                </a:lnTo>
                <a:lnTo>
                  <a:pt x="12172" y="6816"/>
                </a:lnTo>
                <a:lnTo>
                  <a:pt x="12176" y="6810"/>
                </a:lnTo>
                <a:lnTo>
                  <a:pt x="12180" y="6806"/>
                </a:lnTo>
                <a:lnTo>
                  <a:pt x="12186" y="6800"/>
                </a:lnTo>
                <a:lnTo>
                  <a:pt x="12188" y="6790"/>
                </a:lnTo>
                <a:lnTo>
                  <a:pt x="12196" y="6758"/>
                </a:lnTo>
                <a:lnTo>
                  <a:pt x="12200" y="6738"/>
                </a:lnTo>
                <a:lnTo>
                  <a:pt x="12208" y="6720"/>
                </a:lnTo>
                <a:lnTo>
                  <a:pt x="12218" y="6702"/>
                </a:lnTo>
                <a:lnTo>
                  <a:pt x="12224" y="6694"/>
                </a:lnTo>
                <a:lnTo>
                  <a:pt x="12232" y="6686"/>
                </a:lnTo>
                <a:lnTo>
                  <a:pt x="12244" y="6674"/>
                </a:lnTo>
                <a:lnTo>
                  <a:pt x="12252" y="6664"/>
                </a:lnTo>
                <a:lnTo>
                  <a:pt x="12256" y="6658"/>
                </a:lnTo>
                <a:lnTo>
                  <a:pt x="12258" y="6652"/>
                </a:lnTo>
                <a:lnTo>
                  <a:pt x="12260" y="6642"/>
                </a:lnTo>
                <a:lnTo>
                  <a:pt x="12260" y="6636"/>
                </a:lnTo>
                <a:lnTo>
                  <a:pt x="12264" y="6628"/>
                </a:lnTo>
                <a:lnTo>
                  <a:pt x="12270" y="6616"/>
                </a:lnTo>
                <a:lnTo>
                  <a:pt x="12272" y="6604"/>
                </a:lnTo>
                <a:lnTo>
                  <a:pt x="12274" y="6596"/>
                </a:lnTo>
                <a:lnTo>
                  <a:pt x="12272" y="6586"/>
                </a:lnTo>
                <a:lnTo>
                  <a:pt x="12272" y="6570"/>
                </a:lnTo>
                <a:lnTo>
                  <a:pt x="12274" y="6562"/>
                </a:lnTo>
                <a:lnTo>
                  <a:pt x="12276" y="6554"/>
                </a:lnTo>
                <a:lnTo>
                  <a:pt x="12282" y="6544"/>
                </a:lnTo>
                <a:lnTo>
                  <a:pt x="12284" y="6532"/>
                </a:lnTo>
                <a:lnTo>
                  <a:pt x="12286" y="6514"/>
                </a:lnTo>
                <a:lnTo>
                  <a:pt x="12288" y="6496"/>
                </a:lnTo>
                <a:lnTo>
                  <a:pt x="12292" y="6488"/>
                </a:lnTo>
                <a:lnTo>
                  <a:pt x="12296" y="6476"/>
                </a:lnTo>
                <a:lnTo>
                  <a:pt x="12298" y="6472"/>
                </a:lnTo>
                <a:lnTo>
                  <a:pt x="12300" y="6464"/>
                </a:lnTo>
                <a:lnTo>
                  <a:pt x="12300" y="6452"/>
                </a:lnTo>
                <a:lnTo>
                  <a:pt x="12296" y="6438"/>
                </a:lnTo>
                <a:lnTo>
                  <a:pt x="12292" y="6422"/>
                </a:lnTo>
                <a:lnTo>
                  <a:pt x="12282" y="6398"/>
                </a:lnTo>
                <a:lnTo>
                  <a:pt x="12280" y="6388"/>
                </a:lnTo>
                <a:lnTo>
                  <a:pt x="12280" y="6382"/>
                </a:lnTo>
                <a:close/>
                <a:moveTo>
                  <a:pt x="11380" y="5618"/>
                </a:moveTo>
                <a:lnTo>
                  <a:pt x="11380" y="5618"/>
                </a:lnTo>
                <a:lnTo>
                  <a:pt x="11384" y="5618"/>
                </a:lnTo>
                <a:lnTo>
                  <a:pt x="11388" y="5618"/>
                </a:lnTo>
                <a:lnTo>
                  <a:pt x="11394" y="5616"/>
                </a:lnTo>
                <a:lnTo>
                  <a:pt x="11400" y="5612"/>
                </a:lnTo>
                <a:lnTo>
                  <a:pt x="11404" y="5608"/>
                </a:lnTo>
                <a:lnTo>
                  <a:pt x="11406" y="5602"/>
                </a:lnTo>
                <a:lnTo>
                  <a:pt x="11408" y="5596"/>
                </a:lnTo>
                <a:lnTo>
                  <a:pt x="11406" y="5592"/>
                </a:lnTo>
                <a:lnTo>
                  <a:pt x="11402" y="5586"/>
                </a:lnTo>
                <a:lnTo>
                  <a:pt x="11398" y="5584"/>
                </a:lnTo>
                <a:lnTo>
                  <a:pt x="11396" y="5586"/>
                </a:lnTo>
                <a:lnTo>
                  <a:pt x="11392" y="5588"/>
                </a:lnTo>
                <a:lnTo>
                  <a:pt x="11388" y="5592"/>
                </a:lnTo>
                <a:lnTo>
                  <a:pt x="11382" y="5594"/>
                </a:lnTo>
                <a:lnTo>
                  <a:pt x="11376" y="5592"/>
                </a:lnTo>
                <a:lnTo>
                  <a:pt x="11366" y="5588"/>
                </a:lnTo>
                <a:lnTo>
                  <a:pt x="11362" y="5588"/>
                </a:lnTo>
                <a:lnTo>
                  <a:pt x="11360" y="5588"/>
                </a:lnTo>
                <a:lnTo>
                  <a:pt x="11360" y="5590"/>
                </a:lnTo>
                <a:lnTo>
                  <a:pt x="11362" y="5596"/>
                </a:lnTo>
                <a:lnTo>
                  <a:pt x="11370" y="5606"/>
                </a:lnTo>
                <a:lnTo>
                  <a:pt x="11380" y="5618"/>
                </a:lnTo>
                <a:close/>
                <a:moveTo>
                  <a:pt x="11350" y="5602"/>
                </a:moveTo>
                <a:lnTo>
                  <a:pt x="11350" y="5602"/>
                </a:lnTo>
                <a:lnTo>
                  <a:pt x="11350" y="5608"/>
                </a:lnTo>
                <a:lnTo>
                  <a:pt x="11350" y="5612"/>
                </a:lnTo>
                <a:lnTo>
                  <a:pt x="11354" y="5614"/>
                </a:lnTo>
                <a:lnTo>
                  <a:pt x="11360" y="5616"/>
                </a:lnTo>
                <a:lnTo>
                  <a:pt x="11364" y="5618"/>
                </a:lnTo>
                <a:lnTo>
                  <a:pt x="11366" y="5616"/>
                </a:lnTo>
                <a:lnTo>
                  <a:pt x="11366" y="5610"/>
                </a:lnTo>
                <a:lnTo>
                  <a:pt x="11362" y="5604"/>
                </a:lnTo>
                <a:lnTo>
                  <a:pt x="11356" y="5596"/>
                </a:lnTo>
                <a:lnTo>
                  <a:pt x="11352" y="5594"/>
                </a:lnTo>
                <a:lnTo>
                  <a:pt x="11350" y="5596"/>
                </a:lnTo>
                <a:lnTo>
                  <a:pt x="11350" y="5602"/>
                </a:lnTo>
                <a:close/>
                <a:moveTo>
                  <a:pt x="11606" y="5728"/>
                </a:moveTo>
                <a:lnTo>
                  <a:pt x="11606" y="5728"/>
                </a:lnTo>
                <a:lnTo>
                  <a:pt x="11608" y="5734"/>
                </a:lnTo>
                <a:lnTo>
                  <a:pt x="11610" y="5736"/>
                </a:lnTo>
                <a:lnTo>
                  <a:pt x="11612" y="5736"/>
                </a:lnTo>
                <a:lnTo>
                  <a:pt x="11616" y="5732"/>
                </a:lnTo>
                <a:lnTo>
                  <a:pt x="11620" y="5724"/>
                </a:lnTo>
                <a:lnTo>
                  <a:pt x="11622" y="5720"/>
                </a:lnTo>
                <a:lnTo>
                  <a:pt x="11620" y="5716"/>
                </a:lnTo>
                <a:lnTo>
                  <a:pt x="11616" y="5716"/>
                </a:lnTo>
                <a:lnTo>
                  <a:pt x="11614" y="5714"/>
                </a:lnTo>
                <a:lnTo>
                  <a:pt x="11610" y="5716"/>
                </a:lnTo>
                <a:lnTo>
                  <a:pt x="11606" y="5718"/>
                </a:lnTo>
                <a:lnTo>
                  <a:pt x="11606" y="5722"/>
                </a:lnTo>
                <a:lnTo>
                  <a:pt x="11606" y="5728"/>
                </a:lnTo>
                <a:close/>
                <a:moveTo>
                  <a:pt x="12276" y="6286"/>
                </a:moveTo>
                <a:lnTo>
                  <a:pt x="12276" y="6286"/>
                </a:lnTo>
                <a:lnTo>
                  <a:pt x="12276" y="6292"/>
                </a:lnTo>
                <a:lnTo>
                  <a:pt x="12274" y="6300"/>
                </a:lnTo>
                <a:lnTo>
                  <a:pt x="12274" y="6308"/>
                </a:lnTo>
                <a:lnTo>
                  <a:pt x="12274" y="6310"/>
                </a:lnTo>
                <a:lnTo>
                  <a:pt x="12276" y="6312"/>
                </a:lnTo>
                <a:lnTo>
                  <a:pt x="12280" y="6314"/>
                </a:lnTo>
                <a:lnTo>
                  <a:pt x="12280" y="6310"/>
                </a:lnTo>
                <a:lnTo>
                  <a:pt x="12282" y="6300"/>
                </a:lnTo>
                <a:lnTo>
                  <a:pt x="12284" y="6290"/>
                </a:lnTo>
                <a:lnTo>
                  <a:pt x="12290" y="6280"/>
                </a:lnTo>
                <a:lnTo>
                  <a:pt x="12290" y="6276"/>
                </a:lnTo>
                <a:lnTo>
                  <a:pt x="12290" y="6272"/>
                </a:lnTo>
                <a:lnTo>
                  <a:pt x="12288" y="6268"/>
                </a:lnTo>
                <a:lnTo>
                  <a:pt x="12288" y="6262"/>
                </a:lnTo>
                <a:lnTo>
                  <a:pt x="12286" y="6258"/>
                </a:lnTo>
                <a:lnTo>
                  <a:pt x="12284" y="6260"/>
                </a:lnTo>
                <a:lnTo>
                  <a:pt x="12282" y="6264"/>
                </a:lnTo>
                <a:lnTo>
                  <a:pt x="12282" y="6270"/>
                </a:lnTo>
                <a:lnTo>
                  <a:pt x="12284" y="6272"/>
                </a:lnTo>
                <a:lnTo>
                  <a:pt x="12282" y="6276"/>
                </a:lnTo>
                <a:lnTo>
                  <a:pt x="12280" y="6280"/>
                </a:lnTo>
                <a:lnTo>
                  <a:pt x="12276" y="6284"/>
                </a:lnTo>
                <a:lnTo>
                  <a:pt x="12276" y="6286"/>
                </a:lnTo>
                <a:close/>
                <a:moveTo>
                  <a:pt x="11714" y="5858"/>
                </a:moveTo>
                <a:lnTo>
                  <a:pt x="11714" y="5858"/>
                </a:lnTo>
                <a:lnTo>
                  <a:pt x="11716" y="5860"/>
                </a:lnTo>
                <a:lnTo>
                  <a:pt x="11720" y="5858"/>
                </a:lnTo>
                <a:lnTo>
                  <a:pt x="11724" y="5856"/>
                </a:lnTo>
                <a:lnTo>
                  <a:pt x="11728" y="5852"/>
                </a:lnTo>
                <a:lnTo>
                  <a:pt x="11730" y="5850"/>
                </a:lnTo>
                <a:lnTo>
                  <a:pt x="11736" y="5850"/>
                </a:lnTo>
                <a:lnTo>
                  <a:pt x="11738" y="5848"/>
                </a:lnTo>
                <a:lnTo>
                  <a:pt x="11738" y="5846"/>
                </a:lnTo>
                <a:lnTo>
                  <a:pt x="11738" y="5844"/>
                </a:lnTo>
                <a:lnTo>
                  <a:pt x="11734" y="5842"/>
                </a:lnTo>
                <a:lnTo>
                  <a:pt x="11730" y="5842"/>
                </a:lnTo>
                <a:lnTo>
                  <a:pt x="11722" y="5846"/>
                </a:lnTo>
                <a:lnTo>
                  <a:pt x="11716" y="5854"/>
                </a:lnTo>
                <a:lnTo>
                  <a:pt x="11714" y="5856"/>
                </a:lnTo>
                <a:lnTo>
                  <a:pt x="11714" y="5858"/>
                </a:lnTo>
                <a:close/>
                <a:moveTo>
                  <a:pt x="7856" y="5622"/>
                </a:moveTo>
                <a:lnTo>
                  <a:pt x="7856" y="5622"/>
                </a:lnTo>
                <a:lnTo>
                  <a:pt x="7858" y="5620"/>
                </a:lnTo>
                <a:lnTo>
                  <a:pt x="7860" y="5616"/>
                </a:lnTo>
                <a:lnTo>
                  <a:pt x="7860" y="5606"/>
                </a:lnTo>
                <a:lnTo>
                  <a:pt x="7856" y="5596"/>
                </a:lnTo>
                <a:lnTo>
                  <a:pt x="7854" y="5594"/>
                </a:lnTo>
                <a:lnTo>
                  <a:pt x="7852" y="5594"/>
                </a:lnTo>
                <a:lnTo>
                  <a:pt x="7848" y="5600"/>
                </a:lnTo>
                <a:lnTo>
                  <a:pt x="7848" y="5608"/>
                </a:lnTo>
                <a:lnTo>
                  <a:pt x="7850" y="5618"/>
                </a:lnTo>
                <a:lnTo>
                  <a:pt x="7854" y="5620"/>
                </a:lnTo>
                <a:lnTo>
                  <a:pt x="7856" y="5622"/>
                </a:lnTo>
                <a:close/>
                <a:moveTo>
                  <a:pt x="7924" y="5658"/>
                </a:moveTo>
                <a:lnTo>
                  <a:pt x="7924" y="5658"/>
                </a:lnTo>
                <a:lnTo>
                  <a:pt x="7920" y="5658"/>
                </a:lnTo>
                <a:lnTo>
                  <a:pt x="7920" y="5660"/>
                </a:lnTo>
                <a:lnTo>
                  <a:pt x="7920" y="5664"/>
                </a:lnTo>
                <a:lnTo>
                  <a:pt x="7924" y="5670"/>
                </a:lnTo>
                <a:lnTo>
                  <a:pt x="7926" y="5672"/>
                </a:lnTo>
                <a:lnTo>
                  <a:pt x="7928" y="5670"/>
                </a:lnTo>
                <a:lnTo>
                  <a:pt x="7928" y="5666"/>
                </a:lnTo>
                <a:lnTo>
                  <a:pt x="7928" y="5662"/>
                </a:lnTo>
                <a:lnTo>
                  <a:pt x="7924" y="5658"/>
                </a:lnTo>
                <a:close/>
                <a:moveTo>
                  <a:pt x="7902" y="5642"/>
                </a:moveTo>
                <a:lnTo>
                  <a:pt x="7902" y="5642"/>
                </a:lnTo>
                <a:lnTo>
                  <a:pt x="7902" y="5638"/>
                </a:lnTo>
                <a:lnTo>
                  <a:pt x="7902" y="5634"/>
                </a:lnTo>
                <a:lnTo>
                  <a:pt x="7900" y="5630"/>
                </a:lnTo>
                <a:lnTo>
                  <a:pt x="7898" y="5630"/>
                </a:lnTo>
                <a:lnTo>
                  <a:pt x="7896" y="5630"/>
                </a:lnTo>
                <a:lnTo>
                  <a:pt x="7894" y="5632"/>
                </a:lnTo>
                <a:lnTo>
                  <a:pt x="7894" y="5634"/>
                </a:lnTo>
                <a:lnTo>
                  <a:pt x="7896" y="5640"/>
                </a:lnTo>
                <a:lnTo>
                  <a:pt x="7898" y="5642"/>
                </a:lnTo>
                <a:lnTo>
                  <a:pt x="7902" y="5642"/>
                </a:lnTo>
                <a:close/>
                <a:moveTo>
                  <a:pt x="7690" y="5324"/>
                </a:moveTo>
                <a:lnTo>
                  <a:pt x="7690" y="5324"/>
                </a:lnTo>
                <a:lnTo>
                  <a:pt x="7688" y="5328"/>
                </a:lnTo>
                <a:lnTo>
                  <a:pt x="7688" y="5334"/>
                </a:lnTo>
                <a:lnTo>
                  <a:pt x="7692" y="5342"/>
                </a:lnTo>
                <a:lnTo>
                  <a:pt x="7696" y="5348"/>
                </a:lnTo>
                <a:lnTo>
                  <a:pt x="7702" y="5352"/>
                </a:lnTo>
                <a:lnTo>
                  <a:pt x="7704" y="5352"/>
                </a:lnTo>
                <a:lnTo>
                  <a:pt x="7704" y="5348"/>
                </a:lnTo>
                <a:lnTo>
                  <a:pt x="7704" y="5342"/>
                </a:lnTo>
                <a:lnTo>
                  <a:pt x="7702" y="5338"/>
                </a:lnTo>
                <a:lnTo>
                  <a:pt x="7700" y="5336"/>
                </a:lnTo>
                <a:lnTo>
                  <a:pt x="7698" y="5332"/>
                </a:lnTo>
                <a:lnTo>
                  <a:pt x="7696" y="5326"/>
                </a:lnTo>
                <a:lnTo>
                  <a:pt x="7694" y="5318"/>
                </a:lnTo>
                <a:lnTo>
                  <a:pt x="7694" y="5316"/>
                </a:lnTo>
                <a:lnTo>
                  <a:pt x="7690" y="5324"/>
                </a:lnTo>
                <a:close/>
                <a:moveTo>
                  <a:pt x="7710" y="5302"/>
                </a:moveTo>
                <a:lnTo>
                  <a:pt x="7710" y="5302"/>
                </a:lnTo>
                <a:lnTo>
                  <a:pt x="7712" y="5304"/>
                </a:lnTo>
                <a:lnTo>
                  <a:pt x="7712" y="5302"/>
                </a:lnTo>
                <a:lnTo>
                  <a:pt x="7716" y="5292"/>
                </a:lnTo>
                <a:lnTo>
                  <a:pt x="7716" y="5282"/>
                </a:lnTo>
                <a:lnTo>
                  <a:pt x="7716" y="5280"/>
                </a:lnTo>
                <a:lnTo>
                  <a:pt x="7712" y="5276"/>
                </a:lnTo>
                <a:lnTo>
                  <a:pt x="7710" y="5276"/>
                </a:lnTo>
                <a:lnTo>
                  <a:pt x="7708" y="5278"/>
                </a:lnTo>
                <a:lnTo>
                  <a:pt x="7710" y="5288"/>
                </a:lnTo>
                <a:lnTo>
                  <a:pt x="7710" y="5292"/>
                </a:lnTo>
                <a:lnTo>
                  <a:pt x="7708" y="5296"/>
                </a:lnTo>
                <a:lnTo>
                  <a:pt x="7708" y="5300"/>
                </a:lnTo>
                <a:lnTo>
                  <a:pt x="7710" y="5302"/>
                </a:lnTo>
                <a:close/>
                <a:moveTo>
                  <a:pt x="7710" y="5426"/>
                </a:moveTo>
                <a:lnTo>
                  <a:pt x="7710" y="5426"/>
                </a:lnTo>
                <a:lnTo>
                  <a:pt x="7714" y="5424"/>
                </a:lnTo>
                <a:lnTo>
                  <a:pt x="7716" y="5422"/>
                </a:lnTo>
                <a:lnTo>
                  <a:pt x="7718" y="5412"/>
                </a:lnTo>
                <a:lnTo>
                  <a:pt x="7718" y="5410"/>
                </a:lnTo>
                <a:lnTo>
                  <a:pt x="7716" y="5410"/>
                </a:lnTo>
                <a:lnTo>
                  <a:pt x="7710" y="5416"/>
                </a:lnTo>
                <a:lnTo>
                  <a:pt x="7706" y="5424"/>
                </a:lnTo>
                <a:lnTo>
                  <a:pt x="7708" y="5426"/>
                </a:lnTo>
                <a:lnTo>
                  <a:pt x="7710" y="5426"/>
                </a:lnTo>
                <a:close/>
                <a:moveTo>
                  <a:pt x="8334" y="6072"/>
                </a:moveTo>
                <a:lnTo>
                  <a:pt x="8334" y="6072"/>
                </a:lnTo>
                <a:lnTo>
                  <a:pt x="8332" y="6076"/>
                </a:lnTo>
                <a:lnTo>
                  <a:pt x="8334" y="6080"/>
                </a:lnTo>
                <a:lnTo>
                  <a:pt x="8340" y="6088"/>
                </a:lnTo>
                <a:lnTo>
                  <a:pt x="8344" y="6090"/>
                </a:lnTo>
                <a:lnTo>
                  <a:pt x="8348" y="6090"/>
                </a:lnTo>
                <a:lnTo>
                  <a:pt x="8354" y="6090"/>
                </a:lnTo>
                <a:lnTo>
                  <a:pt x="8358" y="6088"/>
                </a:lnTo>
                <a:lnTo>
                  <a:pt x="8358" y="6084"/>
                </a:lnTo>
                <a:lnTo>
                  <a:pt x="8358" y="6080"/>
                </a:lnTo>
                <a:lnTo>
                  <a:pt x="8356" y="6074"/>
                </a:lnTo>
                <a:lnTo>
                  <a:pt x="8350" y="6072"/>
                </a:lnTo>
                <a:lnTo>
                  <a:pt x="8346" y="6068"/>
                </a:lnTo>
                <a:lnTo>
                  <a:pt x="8340" y="6068"/>
                </a:lnTo>
                <a:lnTo>
                  <a:pt x="8336" y="6068"/>
                </a:lnTo>
                <a:lnTo>
                  <a:pt x="8334" y="6072"/>
                </a:lnTo>
                <a:close/>
                <a:moveTo>
                  <a:pt x="8428" y="6048"/>
                </a:moveTo>
                <a:lnTo>
                  <a:pt x="8428" y="6048"/>
                </a:lnTo>
                <a:lnTo>
                  <a:pt x="8432" y="6046"/>
                </a:lnTo>
                <a:lnTo>
                  <a:pt x="8436" y="6044"/>
                </a:lnTo>
                <a:lnTo>
                  <a:pt x="8436" y="6042"/>
                </a:lnTo>
                <a:lnTo>
                  <a:pt x="8436" y="6038"/>
                </a:lnTo>
                <a:lnTo>
                  <a:pt x="8434" y="6032"/>
                </a:lnTo>
                <a:lnTo>
                  <a:pt x="8432" y="6022"/>
                </a:lnTo>
                <a:lnTo>
                  <a:pt x="8430" y="6018"/>
                </a:lnTo>
                <a:lnTo>
                  <a:pt x="8428" y="6020"/>
                </a:lnTo>
                <a:lnTo>
                  <a:pt x="8420" y="6030"/>
                </a:lnTo>
                <a:lnTo>
                  <a:pt x="8418" y="6038"/>
                </a:lnTo>
                <a:lnTo>
                  <a:pt x="8418" y="6042"/>
                </a:lnTo>
                <a:lnTo>
                  <a:pt x="8422" y="6046"/>
                </a:lnTo>
                <a:lnTo>
                  <a:pt x="8428" y="6048"/>
                </a:lnTo>
                <a:close/>
                <a:moveTo>
                  <a:pt x="6776" y="2836"/>
                </a:moveTo>
                <a:lnTo>
                  <a:pt x="6776" y="2836"/>
                </a:lnTo>
                <a:lnTo>
                  <a:pt x="6792" y="2836"/>
                </a:lnTo>
                <a:lnTo>
                  <a:pt x="6794" y="2836"/>
                </a:lnTo>
                <a:lnTo>
                  <a:pt x="6794" y="2834"/>
                </a:lnTo>
                <a:lnTo>
                  <a:pt x="6784" y="2832"/>
                </a:lnTo>
                <a:lnTo>
                  <a:pt x="6772" y="2830"/>
                </a:lnTo>
                <a:lnTo>
                  <a:pt x="6768" y="2832"/>
                </a:lnTo>
                <a:lnTo>
                  <a:pt x="6776" y="2836"/>
                </a:lnTo>
                <a:close/>
                <a:moveTo>
                  <a:pt x="6786" y="2826"/>
                </a:moveTo>
                <a:lnTo>
                  <a:pt x="6786" y="2826"/>
                </a:lnTo>
                <a:lnTo>
                  <a:pt x="6786" y="2824"/>
                </a:lnTo>
                <a:lnTo>
                  <a:pt x="6784" y="2824"/>
                </a:lnTo>
                <a:lnTo>
                  <a:pt x="6778" y="2822"/>
                </a:lnTo>
                <a:lnTo>
                  <a:pt x="6770" y="2822"/>
                </a:lnTo>
                <a:lnTo>
                  <a:pt x="6768" y="2822"/>
                </a:lnTo>
                <a:lnTo>
                  <a:pt x="6768" y="2824"/>
                </a:lnTo>
                <a:lnTo>
                  <a:pt x="6772" y="2826"/>
                </a:lnTo>
                <a:lnTo>
                  <a:pt x="6776" y="2826"/>
                </a:lnTo>
                <a:lnTo>
                  <a:pt x="6780" y="2826"/>
                </a:lnTo>
                <a:lnTo>
                  <a:pt x="6786" y="2826"/>
                </a:lnTo>
                <a:close/>
                <a:moveTo>
                  <a:pt x="6786" y="2850"/>
                </a:moveTo>
                <a:lnTo>
                  <a:pt x="6786" y="2850"/>
                </a:lnTo>
                <a:lnTo>
                  <a:pt x="6794" y="2848"/>
                </a:lnTo>
                <a:lnTo>
                  <a:pt x="6796" y="2848"/>
                </a:lnTo>
                <a:lnTo>
                  <a:pt x="6796" y="2846"/>
                </a:lnTo>
                <a:lnTo>
                  <a:pt x="6782" y="2844"/>
                </a:lnTo>
                <a:lnTo>
                  <a:pt x="6778" y="2844"/>
                </a:lnTo>
                <a:lnTo>
                  <a:pt x="6776" y="2846"/>
                </a:lnTo>
                <a:lnTo>
                  <a:pt x="6778" y="2848"/>
                </a:lnTo>
                <a:lnTo>
                  <a:pt x="6780" y="2850"/>
                </a:lnTo>
                <a:lnTo>
                  <a:pt x="6786" y="2850"/>
                </a:lnTo>
                <a:close/>
                <a:moveTo>
                  <a:pt x="6698" y="2726"/>
                </a:moveTo>
                <a:lnTo>
                  <a:pt x="6698" y="2726"/>
                </a:lnTo>
                <a:lnTo>
                  <a:pt x="6696" y="2720"/>
                </a:lnTo>
                <a:lnTo>
                  <a:pt x="6694" y="2718"/>
                </a:lnTo>
                <a:lnTo>
                  <a:pt x="6692" y="2718"/>
                </a:lnTo>
                <a:lnTo>
                  <a:pt x="6690" y="2718"/>
                </a:lnTo>
                <a:lnTo>
                  <a:pt x="6690" y="2720"/>
                </a:lnTo>
                <a:lnTo>
                  <a:pt x="6690" y="2724"/>
                </a:lnTo>
                <a:lnTo>
                  <a:pt x="6690" y="2726"/>
                </a:lnTo>
                <a:lnTo>
                  <a:pt x="6692" y="2728"/>
                </a:lnTo>
                <a:lnTo>
                  <a:pt x="6698" y="2730"/>
                </a:lnTo>
                <a:lnTo>
                  <a:pt x="6702" y="2730"/>
                </a:lnTo>
                <a:lnTo>
                  <a:pt x="6698" y="2726"/>
                </a:lnTo>
                <a:close/>
                <a:moveTo>
                  <a:pt x="6682" y="2734"/>
                </a:moveTo>
                <a:lnTo>
                  <a:pt x="6682" y="2734"/>
                </a:lnTo>
                <a:lnTo>
                  <a:pt x="6682" y="2738"/>
                </a:lnTo>
                <a:lnTo>
                  <a:pt x="6684" y="2740"/>
                </a:lnTo>
                <a:lnTo>
                  <a:pt x="6692" y="2750"/>
                </a:lnTo>
                <a:lnTo>
                  <a:pt x="6692" y="2748"/>
                </a:lnTo>
                <a:lnTo>
                  <a:pt x="6690" y="2738"/>
                </a:lnTo>
                <a:lnTo>
                  <a:pt x="6686" y="2720"/>
                </a:lnTo>
                <a:lnTo>
                  <a:pt x="6684" y="2718"/>
                </a:lnTo>
                <a:lnTo>
                  <a:pt x="6682" y="2720"/>
                </a:lnTo>
                <a:lnTo>
                  <a:pt x="6682" y="2724"/>
                </a:lnTo>
                <a:lnTo>
                  <a:pt x="6684" y="2730"/>
                </a:lnTo>
                <a:lnTo>
                  <a:pt x="6686" y="2734"/>
                </a:lnTo>
                <a:lnTo>
                  <a:pt x="6684" y="2734"/>
                </a:lnTo>
                <a:lnTo>
                  <a:pt x="6682" y="2734"/>
                </a:lnTo>
                <a:close/>
                <a:moveTo>
                  <a:pt x="6714" y="2766"/>
                </a:moveTo>
                <a:lnTo>
                  <a:pt x="6714" y="2766"/>
                </a:lnTo>
                <a:lnTo>
                  <a:pt x="6716" y="2768"/>
                </a:lnTo>
                <a:lnTo>
                  <a:pt x="6714" y="2764"/>
                </a:lnTo>
                <a:lnTo>
                  <a:pt x="6706" y="2754"/>
                </a:lnTo>
                <a:lnTo>
                  <a:pt x="6698" y="2748"/>
                </a:lnTo>
                <a:lnTo>
                  <a:pt x="6698" y="2746"/>
                </a:lnTo>
                <a:lnTo>
                  <a:pt x="6698" y="2750"/>
                </a:lnTo>
                <a:lnTo>
                  <a:pt x="6704" y="2758"/>
                </a:lnTo>
                <a:lnTo>
                  <a:pt x="6714" y="2766"/>
                </a:lnTo>
                <a:close/>
                <a:moveTo>
                  <a:pt x="5870" y="2188"/>
                </a:moveTo>
                <a:lnTo>
                  <a:pt x="5870" y="2188"/>
                </a:lnTo>
                <a:lnTo>
                  <a:pt x="5874" y="2184"/>
                </a:lnTo>
                <a:lnTo>
                  <a:pt x="5878" y="2182"/>
                </a:lnTo>
                <a:lnTo>
                  <a:pt x="5880" y="2182"/>
                </a:lnTo>
                <a:lnTo>
                  <a:pt x="5882" y="2180"/>
                </a:lnTo>
                <a:lnTo>
                  <a:pt x="5880" y="2176"/>
                </a:lnTo>
                <a:lnTo>
                  <a:pt x="5878" y="2176"/>
                </a:lnTo>
                <a:lnTo>
                  <a:pt x="5876" y="2176"/>
                </a:lnTo>
                <a:lnTo>
                  <a:pt x="5876" y="2174"/>
                </a:lnTo>
                <a:lnTo>
                  <a:pt x="5878" y="2172"/>
                </a:lnTo>
                <a:lnTo>
                  <a:pt x="5880" y="2168"/>
                </a:lnTo>
                <a:lnTo>
                  <a:pt x="5880" y="2166"/>
                </a:lnTo>
                <a:lnTo>
                  <a:pt x="5882" y="2168"/>
                </a:lnTo>
                <a:lnTo>
                  <a:pt x="5884" y="2174"/>
                </a:lnTo>
                <a:lnTo>
                  <a:pt x="5886" y="2176"/>
                </a:lnTo>
                <a:lnTo>
                  <a:pt x="5888" y="2172"/>
                </a:lnTo>
                <a:lnTo>
                  <a:pt x="5888" y="2168"/>
                </a:lnTo>
                <a:lnTo>
                  <a:pt x="5886" y="2162"/>
                </a:lnTo>
                <a:lnTo>
                  <a:pt x="5884" y="2156"/>
                </a:lnTo>
                <a:lnTo>
                  <a:pt x="5882" y="2156"/>
                </a:lnTo>
                <a:lnTo>
                  <a:pt x="5880" y="2156"/>
                </a:lnTo>
                <a:lnTo>
                  <a:pt x="5870" y="2158"/>
                </a:lnTo>
                <a:lnTo>
                  <a:pt x="5868" y="2158"/>
                </a:lnTo>
                <a:lnTo>
                  <a:pt x="5870" y="2154"/>
                </a:lnTo>
                <a:lnTo>
                  <a:pt x="5876" y="2152"/>
                </a:lnTo>
                <a:lnTo>
                  <a:pt x="5878" y="2148"/>
                </a:lnTo>
                <a:lnTo>
                  <a:pt x="5878" y="2146"/>
                </a:lnTo>
                <a:lnTo>
                  <a:pt x="5874" y="2146"/>
                </a:lnTo>
                <a:lnTo>
                  <a:pt x="5870" y="2144"/>
                </a:lnTo>
                <a:lnTo>
                  <a:pt x="5868" y="2138"/>
                </a:lnTo>
                <a:lnTo>
                  <a:pt x="5860" y="2124"/>
                </a:lnTo>
                <a:lnTo>
                  <a:pt x="5858" y="2122"/>
                </a:lnTo>
                <a:lnTo>
                  <a:pt x="5856" y="2122"/>
                </a:lnTo>
                <a:lnTo>
                  <a:pt x="5848" y="2122"/>
                </a:lnTo>
                <a:lnTo>
                  <a:pt x="5840" y="2124"/>
                </a:lnTo>
                <a:lnTo>
                  <a:pt x="5832" y="2126"/>
                </a:lnTo>
                <a:lnTo>
                  <a:pt x="5826" y="2126"/>
                </a:lnTo>
                <a:lnTo>
                  <a:pt x="5826" y="2130"/>
                </a:lnTo>
                <a:lnTo>
                  <a:pt x="5822" y="2132"/>
                </a:lnTo>
                <a:lnTo>
                  <a:pt x="5816" y="2134"/>
                </a:lnTo>
                <a:lnTo>
                  <a:pt x="5810" y="2136"/>
                </a:lnTo>
                <a:lnTo>
                  <a:pt x="5808" y="2138"/>
                </a:lnTo>
                <a:lnTo>
                  <a:pt x="5806" y="2146"/>
                </a:lnTo>
                <a:lnTo>
                  <a:pt x="5804" y="2150"/>
                </a:lnTo>
                <a:lnTo>
                  <a:pt x="5802" y="2152"/>
                </a:lnTo>
                <a:lnTo>
                  <a:pt x="5796" y="2154"/>
                </a:lnTo>
                <a:lnTo>
                  <a:pt x="5802" y="2152"/>
                </a:lnTo>
                <a:lnTo>
                  <a:pt x="5804" y="2150"/>
                </a:lnTo>
                <a:lnTo>
                  <a:pt x="5806" y="2144"/>
                </a:lnTo>
                <a:lnTo>
                  <a:pt x="5808" y="2136"/>
                </a:lnTo>
                <a:lnTo>
                  <a:pt x="5812" y="2134"/>
                </a:lnTo>
                <a:lnTo>
                  <a:pt x="5816" y="2130"/>
                </a:lnTo>
                <a:lnTo>
                  <a:pt x="5816" y="2128"/>
                </a:lnTo>
                <a:lnTo>
                  <a:pt x="5818" y="2126"/>
                </a:lnTo>
                <a:lnTo>
                  <a:pt x="5822" y="2124"/>
                </a:lnTo>
                <a:lnTo>
                  <a:pt x="5824" y="2122"/>
                </a:lnTo>
                <a:lnTo>
                  <a:pt x="5824" y="2120"/>
                </a:lnTo>
                <a:lnTo>
                  <a:pt x="5818" y="2116"/>
                </a:lnTo>
                <a:lnTo>
                  <a:pt x="5814" y="2114"/>
                </a:lnTo>
                <a:lnTo>
                  <a:pt x="5810" y="2114"/>
                </a:lnTo>
                <a:lnTo>
                  <a:pt x="5808" y="2114"/>
                </a:lnTo>
                <a:lnTo>
                  <a:pt x="5806" y="2116"/>
                </a:lnTo>
                <a:lnTo>
                  <a:pt x="5804" y="2120"/>
                </a:lnTo>
                <a:lnTo>
                  <a:pt x="5800" y="2122"/>
                </a:lnTo>
                <a:lnTo>
                  <a:pt x="5796" y="2122"/>
                </a:lnTo>
                <a:lnTo>
                  <a:pt x="5788" y="2122"/>
                </a:lnTo>
                <a:lnTo>
                  <a:pt x="5778" y="2128"/>
                </a:lnTo>
                <a:lnTo>
                  <a:pt x="5770" y="2134"/>
                </a:lnTo>
                <a:lnTo>
                  <a:pt x="5768" y="2138"/>
                </a:lnTo>
                <a:lnTo>
                  <a:pt x="5768" y="2142"/>
                </a:lnTo>
                <a:lnTo>
                  <a:pt x="5768" y="2144"/>
                </a:lnTo>
                <a:lnTo>
                  <a:pt x="5766" y="2146"/>
                </a:lnTo>
                <a:lnTo>
                  <a:pt x="5760" y="2150"/>
                </a:lnTo>
                <a:lnTo>
                  <a:pt x="5754" y="2154"/>
                </a:lnTo>
                <a:lnTo>
                  <a:pt x="5752" y="2156"/>
                </a:lnTo>
                <a:lnTo>
                  <a:pt x="5752" y="2158"/>
                </a:lnTo>
                <a:lnTo>
                  <a:pt x="5754" y="2160"/>
                </a:lnTo>
                <a:lnTo>
                  <a:pt x="5760" y="2160"/>
                </a:lnTo>
                <a:lnTo>
                  <a:pt x="5770" y="2160"/>
                </a:lnTo>
                <a:lnTo>
                  <a:pt x="5778" y="2160"/>
                </a:lnTo>
                <a:lnTo>
                  <a:pt x="5778" y="2162"/>
                </a:lnTo>
                <a:lnTo>
                  <a:pt x="5774" y="2166"/>
                </a:lnTo>
                <a:lnTo>
                  <a:pt x="5766" y="2174"/>
                </a:lnTo>
                <a:lnTo>
                  <a:pt x="5762" y="2180"/>
                </a:lnTo>
                <a:lnTo>
                  <a:pt x="5758" y="2182"/>
                </a:lnTo>
                <a:lnTo>
                  <a:pt x="5754" y="2182"/>
                </a:lnTo>
                <a:lnTo>
                  <a:pt x="5748" y="2182"/>
                </a:lnTo>
                <a:lnTo>
                  <a:pt x="5742" y="2184"/>
                </a:lnTo>
                <a:lnTo>
                  <a:pt x="5738" y="2184"/>
                </a:lnTo>
                <a:lnTo>
                  <a:pt x="5732" y="2180"/>
                </a:lnTo>
                <a:lnTo>
                  <a:pt x="5724" y="2178"/>
                </a:lnTo>
                <a:lnTo>
                  <a:pt x="5714" y="2178"/>
                </a:lnTo>
                <a:lnTo>
                  <a:pt x="5706" y="2180"/>
                </a:lnTo>
                <a:lnTo>
                  <a:pt x="5700" y="2186"/>
                </a:lnTo>
                <a:lnTo>
                  <a:pt x="5698" y="2188"/>
                </a:lnTo>
                <a:lnTo>
                  <a:pt x="5702" y="2188"/>
                </a:lnTo>
                <a:lnTo>
                  <a:pt x="5704" y="2188"/>
                </a:lnTo>
                <a:lnTo>
                  <a:pt x="5706" y="2188"/>
                </a:lnTo>
                <a:lnTo>
                  <a:pt x="5704" y="2192"/>
                </a:lnTo>
                <a:lnTo>
                  <a:pt x="5702" y="2196"/>
                </a:lnTo>
                <a:lnTo>
                  <a:pt x="5700" y="2200"/>
                </a:lnTo>
                <a:lnTo>
                  <a:pt x="5702" y="2204"/>
                </a:lnTo>
                <a:lnTo>
                  <a:pt x="5708" y="2204"/>
                </a:lnTo>
                <a:lnTo>
                  <a:pt x="5714" y="2206"/>
                </a:lnTo>
                <a:lnTo>
                  <a:pt x="5722" y="2206"/>
                </a:lnTo>
                <a:lnTo>
                  <a:pt x="5722" y="2208"/>
                </a:lnTo>
                <a:lnTo>
                  <a:pt x="5718" y="2210"/>
                </a:lnTo>
                <a:lnTo>
                  <a:pt x="5710" y="2214"/>
                </a:lnTo>
                <a:lnTo>
                  <a:pt x="5706" y="2218"/>
                </a:lnTo>
                <a:lnTo>
                  <a:pt x="5704" y="2222"/>
                </a:lnTo>
                <a:lnTo>
                  <a:pt x="5700" y="2226"/>
                </a:lnTo>
                <a:lnTo>
                  <a:pt x="5698" y="2228"/>
                </a:lnTo>
                <a:lnTo>
                  <a:pt x="5700" y="2232"/>
                </a:lnTo>
                <a:lnTo>
                  <a:pt x="5708" y="2240"/>
                </a:lnTo>
                <a:lnTo>
                  <a:pt x="5720" y="2244"/>
                </a:lnTo>
                <a:lnTo>
                  <a:pt x="5726" y="2246"/>
                </a:lnTo>
                <a:lnTo>
                  <a:pt x="5730" y="2246"/>
                </a:lnTo>
                <a:lnTo>
                  <a:pt x="5736" y="2244"/>
                </a:lnTo>
                <a:lnTo>
                  <a:pt x="5742" y="2244"/>
                </a:lnTo>
                <a:lnTo>
                  <a:pt x="5744" y="2246"/>
                </a:lnTo>
                <a:lnTo>
                  <a:pt x="5744" y="2248"/>
                </a:lnTo>
                <a:lnTo>
                  <a:pt x="5734" y="2250"/>
                </a:lnTo>
                <a:lnTo>
                  <a:pt x="5730" y="2252"/>
                </a:lnTo>
                <a:lnTo>
                  <a:pt x="5726" y="2256"/>
                </a:lnTo>
                <a:lnTo>
                  <a:pt x="5726" y="2258"/>
                </a:lnTo>
                <a:lnTo>
                  <a:pt x="5726" y="2262"/>
                </a:lnTo>
                <a:lnTo>
                  <a:pt x="5726" y="2264"/>
                </a:lnTo>
                <a:lnTo>
                  <a:pt x="5724" y="2268"/>
                </a:lnTo>
                <a:lnTo>
                  <a:pt x="5720" y="2274"/>
                </a:lnTo>
                <a:lnTo>
                  <a:pt x="5714" y="2278"/>
                </a:lnTo>
                <a:lnTo>
                  <a:pt x="5708" y="2284"/>
                </a:lnTo>
                <a:lnTo>
                  <a:pt x="5706" y="2286"/>
                </a:lnTo>
                <a:lnTo>
                  <a:pt x="5710" y="2286"/>
                </a:lnTo>
                <a:lnTo>
                  <a:pt x="5716" y="2286"/>
                </a:lnTo>
                <a:lnTo>
                  <a:pt x="5742" y="2278"/>
                </a:lnTo>
                <a:lnTo>
                  <a:pt x="5748" y="2276"/>
                </a:lnTo>
                <a:lnTo>
                  <a:pt x="5750" y="2278"/>
                </a:lnTo>
                <a:lnTo>
                  <a:pt x="5750" y="2280"/>
                </a:lnTo>
                <a:lnTo>
                  <a:pt x="5750" y="2282"/>
                </a:lnTo>
                <a:lnTo>
                  <a:pt x="5748" y="2284"/>
                </a:lnTo>
                <a:lnTo>
                  <a:pt x="5736" y="2286"/>
                </a:lnTo>
                <a:lnTo>
                  <a:pt x="5720" y="2288"/>
                </a:lnTo>
                <a:lnTo>
                  <a:pt x="5712" y="2292"/>
                </a:lnTo>
                <a:lnTo>
                  <a:pt x="5708" y="2296"/>
                </a:lnTo>
                <a:lnTo>
                  <a:pt x="5710" y="2300"/>
                </a:lnTo>
                <a:lnTo>
                  <a:pt x="5712" y="2302"/>
                </a:lnTo>
                <a:lnTo>
                  <a:pt x="5706" y="2302"/>
                </a:lnTo>
                <a:lnTo>
                  <a:pt x="5698" y="2302"/>
                </a:lnTo>
                <a:lnTo>
                  <a:pt x="5694" y="2302"/>
                </a:lnTo>
                <a:lnTo>
                  <a:pt x="5690" y="2306"/>
                </a:lnTo>
                <a:lnTo>
                  <a:pt x="5684" y="2310"/>
                </a:lnTo>
                <a:lnTo>
                  <a:pt x="5684" y="2314"/>
                </a:lnTo>
                <a:lnTo>
                  <a:pt x="5686" y="2314"/>
                </a:lnTo>
                <a:lnTo>
                  <a:pt x="5690" y="2314"/>
                </a:lnTo>
                <a:lnTo>
                  <a:pt x="5694" y="2314"/>
                </a:lnTo>
                <a:lnTo>
                  <a:pt x="5698" y="2314"/>
                </a:lnTo>
                <a:lnTo>
                  <a:pt x="5698" y="2316"/>
                </a:lnTo>
                <a:lnTo>
                  <a:pt x="5694" y="2322"/>
                </a:lnTo>
                <a:lnTo>
                  <a:pt x="5690" y="2326"/>
                </a:lnTo>
                <a:lnTo>
                  <a:pt x="5690" y="2330"/>
                </a:lnTo>
                <a:lnTo>
                  <a:pt x="5692" y="2332"/>
                </a:lnTo>
                <a:lnTo>
                  <a:pt x="5696" y="2332"/>
                </a:lnTo>
                <a:lnTo>
                  <a:pt x="5702" y="2334"/>
                </a:lnTo>
                <a:lnTo>
                  <a:pt x="5704" y="2336"/>
                </a:lnTo>
                <a:lnTo>
                  <a:pt x="5702" y="2340"/>
                </a:lnTo>
                <a:lnTo>
                  <a:pt x="5700" y="2344"/>
                </a:lnTo>
                <a:lnTo>
                  <a:pt x="5702" y="2344"/>
                </a:lnTo>
                <a:lnTo>
                  <a:pt x="5712" y="2340"/>
                </a:lnTo>
                <a:lnTo>
                  <a:pt x="5720" y="2338"/>
                </a:lnTo>
                <a:lnTo>
                  <a:pt x="5714" y="2344"/>
                </a:lnTo>
                <a:lnTo>
                  <a:pt x="5712" y="2346"/>
                </a:lnTo>
                <a:lnTo>
                  <a:pt x="5712" y="2348"/>
                </a:lnTo>
                <a:lnTo>
                  <a:pt x="5716" y="2350"/>
                </a:lnTo>
                <a:lnTo>
                  <a:pt x="5724" y="2352"/>
                </a:lnTo>
                <a:lnTo>
                  <a:pt x="5734" y="2350"/>
                </a:lnTo>
                <a:lnTo>
                  <a:pt x="5756" y="2344"/>
                </a:lnTo>
                <a:lnTo>
                  <a:pt x="5764" y="2342"/>
                </a:lnTo>
                <a:lnTo>
                  <a:pt x="5768" y="2338"/>
                </a:lnTo>
                <a:lnTo>
                  <a:pt x="5772" y="2326"/>
                </a:lnTo>
                <a:lnTo>
                  <a:pt x="5774" y="2324"/>
                </a:lnTo>
                <a:lnTo>
                  <a:pt x="5776" y="2328"/>
                </a:lnTo>
                <a:lnTo>
                  <a:pt x="5778" y="2330"/>
                </a:lnTo>
                <a:lnTo>
                  <a:pt x="5780" y="2330"/>
                </a:lnTo>
                <a:lnTo>
                  <a:pt x="5792" y="2324"/>
                </a:lnTo>
                <a:lnTo>
                  <a:pt x="5804" y="2316"/>
                </a:lnTo>
                <a:lnTo>
                  <a:pt x="5810" y="2314"/>
                </a:lnTo>
                <a:lnTo>
                  <a:pt x="5818" y="2312"/>
                </a:lnTo>
                <a:lnTo>
                  <a:pt x="5828" y="2310"/>
                </a:lnTo>
                <a:lnTo>
                  <a:pt x="5832" y="2308"/>
                </a:lnTo>
                <a:lnTo>
                  <a:pt x="5838" y="2306"/>
                </a:lnTo>
                <a:lnTo>
                  <a:pt x="5846" y="2308"/>
                </a:lnTo>
                <a:lnTo>
                  <a:pt x="5852" y="2310"/>
                </a:lnTo>
                <a:lnTo>
                  <a:pt x="5852" y="2306"/>
                </a:lnTo>
                <a:lnTo>
                  <a:pt x="5852" y="2298"/>
                </a:lnTo>
                <a:lnTo>
                  <a:pt x="5854" y="2292"/>
                </a:lnTo>
                <a:lnTo>
                  <a:pt x="5856" y="2284"/>
                </a:lnTo>
                <a:lnTo>
                  <a:pt x="5860" y="2276"/>
                </a:lnTo>
                <a:lnTo>
                  <a:pt x="5864" y="2268"/>
                </a:lnTo>
                <a:lnTo>
                  <a:pt x="5866" y="2252"/>
                </a:lnTo>
                <a:lnTo>
                  <a:pt x="5864" y="2236"/>
                </a:lnTo>
                <a:lnTo>
                  <a:pt x="5860" y="2222"/>
                </a:lnTo>
                <a:lnTo>
                  <a:pt x="5852" y="2206"/>
                </a:lnTo>
                <a:lnTo>
                  <a:pt x="5852" y="2202"/>
                </a:lnTo>
                <a:lnTo>
                  <a:pt x="5854" y="2200"/>
                </a:lnTo>
                <a:lnTo>
                  <a:pt x="5858" y="2200"/>
                </a:lnTo>
                <a:lnTo>
                  <a:pt x="5858" y="2196"/>
                </a:lnTo>
                <a:lnTo>
                  <a:pt x="5854" y="2192"/>
                </a:lnTo>
                <a:lnTo>
                  <a:pt x="5856" y="2192"/>
                </a:lnTo>
                <a:lnTo>
                  <a:pt x="5860" y="2192"/>
                </a:lnTo>
                <a:lnTo>
                  <a:pt x="5862" y="2196"/>
                </a:lnTo>
                <a:lnTo>
                  <a:pt x="5864" y="2196"/>
                </a:lnTo>
                <a:lnTo>
                  <a:pt x="5870" y="2188"/>
                </a:lnTo>
                <a:close/>
                <a:moveTo>
                  <a:pt x="6178" y="2288"/>
                </a:moveTo>
                <a:lnTo>
                  <a:pt x="6178" y="2288"/>
                </a:lnTo>
                <a:lnTo>
                  <a:pt x="6176" y="2278"/>
                </a:lnTo>
                <a:lnTo>
                  <a:pt x="6170" y="2270"/>
                </a:lnTo>
                <a:lnTo>
                  <a:pt x="6162" y="2266"/>
                </a:lnTo>
                <a:lnTo>
                  <a:pt x="6154" y="2262"/>
                </a:lnTo>
                <a:lnTo>
                  <a:pt x="6146" y="2260"/>
                </a:lnTo>
                <a:lnTo>
                  <a:pt x="6136" y="2260"/>
                </a:lnTo>
                <a:lnTo>
                  <a:pt x="6130" y="2262"/>
                </a:lnTo>
                <a:lnTo>
                  <a:pt x="6126" y="2266"/>
                </a:lnTo>
                <a:lnTo>
                  <a:pt x="6122" y="2272"/>
                </a:lnTo>
                <a:lnTo>
                  <a:pt x="6118" y="2272"/>
                </a:lnTo>
                <a:lnTo>
                  <a:pt x="6116" y="2268"/>
                </a:lnTo>
                <a:lnTo>
                  <a:pt x="6112" y="2268"/>
                </a:lnTo>
                <a:lnTo>
                  <a:pt x="6108" y="2266"/>
                </a:lnTo>
                <a:lnTo>
                  <a:pt x="6110" y="2262"/>
                </a:lnTo>
                <a:lnTo>
                  <a:pt x="6114" y="2258"/>
                </a:lnTo>
                <a:lnTo>
                  <a:pt x="6120" y="2256"/>
                </a:lnTo>
                <a:lnTo>
                  <a:pt x="6122" y="2254"/>
                </a:lnTo>
                <a:lnTo>
                  <a:pt x="6122" y="2250"/>
                </a:lnTo>
                <a:lnTo>
                  <a:pt x="6120" y="2242"/>
                </a:lnTo>
                <a:lnTo>
                  <a:pt x="6112" y="2232"/>
                </a:lnTo>
                <a:lnTo>
                  <a:pt x="6102" y="2224"/>
                </a:lnTo>
                <a:lnTo>
                  <a:pt x="6094" y="2218"/>
                </a:lnTo>
                <a:lnTo>
                  <a:pt x="6092" y="2216"/>
                </a:lnTo>
                <a:lnTo>
                  <a:pt x="6096" y="2216"/>
                </a:lnTo>
                <a:lnTo>
                  <a:pt x="6102" y="2218"/>
                </a:lnTo>
                <a:lnTo>
                  <a:pt x="6108" y="2222"/>
                </a:lnTo>
                <a:lnTo>
                  <a:pt x="6114" y="2224"/>
                </a:lnTo>
                <a:lnTo>
                  <a:pt x="6114" y="2222"/>
                </a:lnTo>
                <a:lnTo>
                  <a:pt x="6112" y="2220"/>
                </a:lnTo>
                <a:lnTo>
                  <a:pt x="6106" y="2210"/>
                </a:lnTo>
                <a:lnTo>
                  <a:pt x="6102" y="2206"/>
                </a:lnTo>
                <a:lnTo>
                  <a:pt x="6102" y="2200"/>
                </a:lnTo>
                <a:lnTo>
                  <a:pt x="6102" y="2194"/>
                </a:lnTo>
                <a:lnTo>
                  <a:pt x="6102" y="2190"/>
                </a:lnTo>
                <a:lnTo>
                  <a:pt x="6100" y="2188"/>
                </a:lnTo>
                <a:lnTo>
                  <a:pt x="6096" y="2186"/>
                </a:lnTo>
                <a:lnTo>
                  <a:pt x="6092" y="2184"/>
                </a:lnTo>
                <a:lnTo>
                  <a:pt x="6090" y="2182"/>
                </a:lnTo>
                <a:lnTo>
                  <a:pt x="6088" y="2176"/>
                </a:lnTo>
                <a:lnTo>
                  <a:pt x="6084" y="2170"/>
                </a:lnTo>
                <a:lnTo>
                  <a:pt x="6080" y="2166"/>
                </a:lnTo>
                <a:lnTo>
                  <a:pt x="6074" y="2164"/>
                </a:lnTo>
                <a:lnTo>
                  <a:pt x="6066" y="2162"/>
                </a:lnTo>
                <a:lnTo>
                  <a:pt x="6060" y="2160"/>
                </a:lnTo>
                <a:lnTo>
                  <a:pt x="6058" y="2154"/>
                </a:lnTo>
                <a:lnTo>
                  <a:pt x="6050" y="2140"/>
                </a:lnTo>
                <a:lnTo>
                  <a:pt x="6044" y="2124"/>
                </a:lnTo>
                <a:lnTo>
                  <a:pt x="6042" y="2112"/>
                </a:lnTo>
                <a:lnTo>
                  <a:pt x="6042" y="2104"/>
                </a:lnTo>
                <a:lnTo>
                  <a:pt x="6040" y="2100"/>
                </a:lnTo>
                <a:lnTo>
                  <a:pt x="6036" y="2098"/>
                </a:lnTo>
                <a:lnTo>
                  <a:pt x="6030" y="2092"/>
                </a:lnTo>
                <a:lnTo>
                  <a:pt x="6026" y="2086"/>
                </a:lnTo>
                <a:lnTo>
                  <a:pt x="6020" y="2080"/>
                </a:lnTo>
                <a:lnTo>
                  <a:pt x="6006" y="2074"/>
                </a:lnTo>
                <a:lnTo>
                  <a:pt x="6000" y="2072"/>
                </a:lnTo>
                <a:lnTo>
                  <a:pt x="5994" y="2070"/>
                </a:lnTo>
                <a:lnTo>
                  <a:pt x="5992" y="2072"/>
                </a:lnTo>
                <a:lnTo>
                  <a:pt x="5990" y="2074"/>
                </a:lnTo>
                <a:lnTo>
                  <a:pt x="5986" y="2076"/>
                </a:lnTo>
                <a:lnTo>
                  <a:pt x="5982" y="2076"/>
                </a:lnTo>
                <a:lnTo>
                  <a:pt x="5976" y="2076"/>
                </a:lnTo>
                <a:lnTo>
                  <a:pt x="5970" y="2074"/>
                </a:lnTo>
                <a:lnTo>
                  <a:pt x="5974" y="2072"/>
                </a:lnTo>
                <a:lnTo>
                  <a:pt x="5980" y="2070"/>
                </a:lnTo>
                <a:lnTo>
                  <a:pt x="5984" y="2066"/>
                </a:lnTo>
                <a:lnTo>
                  <a:pt x="5986" y="2062"/>
                </a:lnTo>
                <a:lnTo>
                  <a:pt x="5988" y="2062"/>
                </a:lnTo>
                <a:lnTo>
                  <a:pt x="5992" y="2062"/>
                </a:lnTo>
                <a:lnTo>
                  <a:pt x="6000" y="2060"/>
                </a:lnTo>
                <a:lnTo>
                  <a:pt x="6002" y="2058"/>
                </a:lnTo>
                <a:lnTo>
                  <a:pt x="6004" y="2058"/>
                </a:lnTo>
                <a:lnTo>
                  <a:pt x="6000" y="2056"/>
                </a:lnTo>
                <a:lnTo>
                  <a:pt x="5996" y="2054"/>
                </a:lnTo>
                <a:lnTo>
                  <a:pt x="5994" y="2052"/>
                </a:lnTo>
                <a:lnTo>
                  <a:pt x="5992" y="2050"/>
                </a:lnTo>
                <a:lnTo>
                  <a:pt x="5992" y="2048"/>
                </a:lnTo>
                <a:lnTo>
                  <a:pt x="5990" y="2046"/>
                </a:lnTo>
                <a:lnTo>
                  <a:pt x="5988" y="2044"/>
                </a:lnTo>
                <a:lnTo>
                  <a:pt x="5990" y="2044"/>
                </a:lnTo>
                <a:lnTo>
                  <a:pt x="5996" y="2046"/>
                </a:lnTo>
                <a:lnTo>
                  <a:pt x="6000" y="2044"/>
                </a:lnTo>
                <a:lnTo>
                  <a:pt x="6002" y="2042"/>
                </a:lnTo>
                <a:lnTo>
                  <a:pt x="6010" y="2034"/>
                </a:lnTo>
                <a:lnTo>
                  <a:pt x="6018" y="2014"/>
                </a:lnTo>
                <a:lnTo>
                  <a:pt x="6026" y="1996"/>
                </a:lnTo>
                <a:lnTo>
                  <a:pt x="6032" y="1986"/>
                </a:lnTo>
                <a:lnTo>
                  <a:pt x="6034" y="1980"/>
                </a:lnTo>
                <a:lnTo>
                  <a:pt x="6032" y="1974"/>
                </a:lnTo>
                <a:lnTo>
                  <a:pt x="6030" y="1970"/>
                </a:lnTo>
                <a:lnTo>
                  <a:pt x="6026" y="1968"/>
                </a:lnTo>
                <a:lnTo>
                  <a:pt x="6016" y="1966"/>
                </a:lnTo>
                <a:lnTo>
                  <a:pt x="6004" y="1968"/>
                </a:lnTo>
                <a:lnTo>
                  <a:pt x="5986" y="1968"/>
                </a:lnTo>
                <a:lnTo>
                  <a:pt x="5970" y="1966"/>
                </a:lnTo>
                <a:lnTo>
                  <a:pt x="5960" y="1968"/>
                </a:lnTo>
                <a:lnTo>
                  <a:pt x="5952" y="1972"/>
                </a:lnTo>
                <a:lnTo>
                  <a:pt x="5946" y="1976"/>
                </a:lnTo>
                <a:lnTo>
                  <a:pt x="5942" y="1974"/>
                </a:lnTo>
                <a:lnTo>
                  <a:pt x="5944" y="1972"/>
                </a:lnTo>
                <a:lnTo>
                  <a:pt x="5952" y="1962"/>
                </a:lnTo>
                <a:lnTo>
                  <a:pt x="5954" y="1960"/>
                </a:lnTo>
                <a:lnTo>
                  <a:pt x="5954" y="1958"/>
                </a:lnTo>
                <a:lnTo>
                  <a:pt x="5948" y="1958"/>
                </a:lnTo>
                <a:lnTo>
                  <a:pt x="5942" y="1960"/>
                </a:lnTo>
                <a:lnTo>
                  <a:pt x="5942" y="1958"/>
                </a:lnTo>
                <a:lnTo>
                  <a:pt x="5944" y="1958"/>
                </a:lnTo>
                <a:lnTo>
                  <a:pt x="5954" y="1950"/>
                </a:lnTo>
                <a:lnTo>
                  <a:pt x="5968" y="1938"/>
                </a:lnTo>
                <a:lnTo>
                  <a:pt x="5980" y="1926"/>
                </a:lnTo>
                <a:lnTo>
                  <a:pt x="5984" y="1920"/>
                </a:lnTo>
                <a:lnTo>
                  <a:pt x="5984" y="1918"/>
                </a:lnTo>
                <a:lnTo>
                  <a:pt x="5984" y="1916"/>
                </a:lnTo>
                <a:lnTo>
                  <a:pt x="5984" y="1914"/>
                </a:lnTo>
                <a:lnTo>
                  <a:pt x="5984" y="1910"/>
                </a:lnTo>
                <a:lnTo>
                  <a:pt x="5986" y="1908"/>
                </a:lnTo>
                <a:lnTo>
                  <a:pt x="5984" y="1906"/>
                </a:lnTo>
                <a:lnTo>
                  <a:pt x="5978" y="1904"/>
                </a:lnTo>
                <a:lnTo>
                  <a:pt x="5970" y="1906"/>
                </a:lnTo>
                <a:lnTo>
                  <a:pt x="5968" y="1908"/>
                </a:lnTo>
                <a:lnTo>
                  <a:pt x="5964" y="1908"/>
                </a:lnTo>
                <a:lnTo>
                  <a:pt x="5956" y="1908"/>
                </a:lnTo>
                <a:lnTo>
                  <a:pt x="5948" y="1912"/>
                </a:lnTo>
                <a:lnTo>
                  <a:pt x="5938" y="1914"/>
                </a:lnTo>
                <a:lnTo>
                  <a:pt x="5932" y="1912"/>
                </a:lnTo>
                <a:lnTo>
                  <a:pt x="5926" y="1912"/>
                </a:lnTo>
                <a:lnTo>
                  <a:pt x="5924" y="1912"/>
                </a:lnTo>
                <a:lnTo>
                  <a:pt x="5920" y="1914"/>
                </a:lnTo>
                <a:lnTo>
                  <a:pt x="5916" y="1912"/>
                </a:lnTo>
                <a:lnTo>
                  <a:pt x="5910" y="1910"/>
                </a:lnTo>
                <a:lnTo>
                  <a:pt x="5906" y="1908"/>
                </a:lnTo>
                <a:lnTo>
                  <a:pt x="5902" y="1910"/>
                </a:lnTo>
                <a:lnTo>
                  <a:pt x="5904" y="1916"/>
                </a:lnTo>
                <a:lnTo>
                  <a:pt x="5904" y="1920"/>
                </a:lnTo>
                <a:lnTo>
                  <a:pt x="5902" y="1922"/>
                </a:lnTo>
                <a:lnTo>
                  <a:pt x="5900" y="1924"/>
                </a:lnTo>
                <a:lnTo>
                  <a:pt x="5898" y="1924"/>
                </a:lnTo>
                <a:lnTo>
                  <a:pt x="5900" y="1930"/>
                </a:lnTo>
                <a:lnTo>
                  <a:pt x="5904" y="1932"/>
                </a:lnTo>
                <a:lnTo>
                  <a:pt x="5902" y="1934"/>
                </a:lnTo>
                <a:lnTo>
                  <a:pt x="5896" y="1932"/>
                </a:lnTo>
                <a:lnTo>
                  <a:pt x="5890" y="1932"/>
                </a:lnTo>
                <a:lnTo>
                  <a:pt x="5892" y="1934"/>
                </a:lnTo>
                <a:lnTo>
                  <a:pt x="5894" y="1938"/>
                </a:lnTo>
                <a:lnTo>
                  <a:pt x="5894" y="1942"/>
                </a:lnTo>
                <a:lnTo>
                  <a:pt x="5892" y="1942"/>
                </a:lnTo>
                <a:lnTo>
                  <a:pt x="5888" y="1942"/>
                </a:lnTo>
                <a:lnTo>
                  <a:pt x="5888" y="1944"/>
                </a:lnTo>
                <a:lnTo>
                  <a:pt x="5890" y="1948"/>
                </a:lnTo>
                <a:lnTo>
                  <a:pt x="5892" y="1952"/>
                </a:lnTo>
                <a:lnTo>
                  <a:pt x="5890" y="1956"/>
                </a:lnTo>
                <a:lnTo>
                  <a:pt x="5886" y="1956"/>
                </a:lnTo>
                <a:lnTo>
                  <a:pt x="5876" y="1956"/>
                </a:lnTo>
                <a:lnTo>
                  <a:pt x="5872" y="1958"/>
                </a:lnTo>
                <a:lnTo>
                  <a:pt x="5874" y="1962"/>
                </a:lnTo>
                <a:lnTo>
                  <a:pt x="5876" y="1968"/>
                </a:lnTo>
                <a:lnTo>
                  <a:pt x="5874" y="1972"/>
                </a:lnTo>
                <a:lnTo>
                  <a:pt x="5872" y="1976"/>
                </a:lnTo>
                <a:lnTo>
                  <a:pt x="5872" y="1986"/>
                </a:lnTo>
                <a:lnTo>
                  <a:pt x="5872" y="1988"/>
                </a:lnTo>
                <a:lnTo>
                  <a:pt x="5874" y="1990"/>
                </a:lnTo>
                <a:lnTo>
                  <a:pt x="5878" y="1992"/>
                </a:lnTo>
                <a:lnTo>
                  <a:pt x="5880" y="1994"/>
                </a:lnTo>
                <a:lnTo>
                  <a:pt x="5880" y="1998"/>
                </a:lnTo>
                <a:lnTo>
                  <a:pt x="5876" y="2004"/>
                </a:lnTo>
                <a:lnTo>
                  <a:pt x="5874" y="2006"/>
                </a:lnTo>
                <a:lnTo>
                  <a:pt x="5872" y="2008"/>
                </a:lnTo>
                <a:lnTo>
                  <a:pt x="5874" y="2010"/>
                </a:lnTo>
                <a:lnTo>
                  <a:pt x="5876" y="2012"/>
                </a:lnTo>
                <a:lnTo>
                  <a:pt x="5874" y="2014"/>
                </a:lnTo>
                <a:lnTo>
                  <a:pt x="5870" y="2016"/>
                </a:lnTo>
                <a:lnTo>
                  <a:pt x="5868" y="2018"/>
                </a:lnTo>
                <a:lnTo>
                  <a:pt x="5872" y="2020"/>
                </a:lnTo>
                <a:lnTo>
                  <a:pt x="5872" y="2024"/>
                </a:lnTo>
                <a:lnTo>
                  <a:pt x="5868" y="2026"/>
                </a:lnTo>
                <a:lnTo>
                  <a:pt x="5862" y="2026"/>
                </a:lnTo>
                <a:lnTo>
                  <a:pt x="5858" y="2026"/>
                </a:lnTo>
                <a:lnTo>
                  <a:pt x="5856" y="2028"/>
                </a:lnTo>
                <a:lnTo>
                  <a:pt x="5856" y="2030"/>
                </a:lnTo>
                <a:lnTo>
                  <a:pt x="5858" y="2030"/>
                </a:lnTo>
                <a:lnTo>
                  <a:pt x="5866" y="2030"/>
                </a:lnTo>
                <a:lnTo>
                  <a:pt x="5874" y="2030"/>
                </a:lnTo>
                <a:lnTo>
                  <a:pt x="5876" y="2032"/>
                </a:lnTo>
                <a:lnTo>
                  <a:pt x="5868" y="2034"/>
                </a:lnTo>
                <a:lnTo>
                  <a:pt x="5864" y="2036"/>
                </a:lnTo>
                <a:lnTo>
                  <a:pt x="5864" y="2038"/>
                </a:lnTo>
                <a:lnTo>
                  <a:pt x="5868" y="2038"/>
                </a:lnTo>
                <a:lnTo>
                  <a:pt x="5872" y="2040"/>
                </a:lnTo>
                <a:lnTo>
                  <a:pt x="5876" y="2040"/>
                </a:lnTo>
                <a:lnTo>
                  <a:pt x="5878" y="2040"/>
                </a:lnTo>
                <a:lnTo>
                  <a:pt x="5880" y="2040"/>
                </a:lnTo>
                <a:lnTo>
                  <a:pt x="5884" y="2038"/>
                </a:lnTo>
                <a:lnTo>
                  <a:pt x="5892" y="2030"/>
                </a:lnTo>
                <a:lnTo>
                  <a:pt x="5890" y="2036"/>
                </a:lnTo>
                <a:lnTo>
                  <a:pt x="5888" y="2042"/>
                </a:lnTo>
                <a:lnTo>
                  <a:pt x="5886" y="2048"/>
                </a:lnTo>
                <a:lnTo>
                  <a:pt x="5886" y="2052"/>
                </a:lnTo>
                <a:lnTo>
                  <a:pt x="5882" y="2054"/>
                </a:lnTo>
                <a:lnTo>
                  <a:pt x="5880" y="2058"/>
                </a:lnTo>
                <a:lnTo>
                  <a:pt x="5882" y="2062"/>
                </a:lnTo>
                <a:lnTo>
                  <a:pt x="5882" y="2066"/>
                </a:lnTo>
                <a:lnTo>
                  <a:pt x="5880" y="2070"/>
                </a:lnTo>
                <a:lnTo>
                  <a:pt x="5876" y="2076"/>
                </a:lnTo>
                <a:lnTo>
                  <a:pt x="5878" y="2078"/>
                </a:lnTo>
                <a:lnTo>
                  <a:pt x="5878" y="2082"/>
                </a:lnTo>
                <a:lnTo>
                  <a:pt x="5878" y="2086"/>
                </a:lnTo>
                <a:lnTo>
                  <a:pt x="5878" y="2088"/>
                </a:lnTo>
                <a:lnTo>
                  <a:pt x="5880" y="2090"/>
                </a:lnTo>
                <a:lnTo>
                  <a:pt x="5884" y="2088"/>
                </a:lnTo>
                <a:lnTo>
                  <a:pt x="5882" y="2090"/>
                </a:lnTo>
                <a:lnTo>
                  <a:pt x="5878" y="2100"/>
                </a:lnTo>
                <a:lnTo>
                  <a:pt x="5874" y="2112"/>
                </a:lnTo>
                <a:lnTo>
                  <a:pt x="5874" y="2116"/>
                </a:lnTo>
                <a:lnTo>
                  <a:pt x="5876" y="2118"/>
                </a:lnTo>
                <a:lnTo>
                  <a:pt x="5878" y="2120"/>
                </a:lnTo>
                <a:lnTo>
                  <a:pt x="5880" y="2118"/>
                </a:lnTo>
                <a:lnTo>
                  <a:pt x="5884" y="2108"/>
                </a:lnTo>
                <a:lnTo>
                  <a:pt x="5886" y="2098"/>
                </a:lnTo>
                <a:lnTo>
                  <a:pt x="5888" y="2094"/>
                </a:lnTo>
                <a:lnTo>
                  <a:pt x="5892" y="2090"/>
                </a:lnTo>
                <a:lnTo>
                  <a:pt x="5892" y="2088"/>
                </a:lnTo>
                <a:lnTo>
                  <a:pt x="5892" y="2086"/>
                </a:lnTo>
                <a:lnTo>
                  <a:pt x="5890" y="2082"/>
                </a:lnTo>
                <a:lnTo>
                  <a:pt x="5888" y="2078"/>
                </a:lnTo>
                <a:lnTo>
                  <a:pt x="5888" y="2076"/>
                </a:lnTo>
                <a:lnTo>
                  <a:pt x="5890" y="2072"/>
                </a:lnTo>
                <a:lnTo>
                  <a:pt x="5894" y="2070"/>
                </a:lnTo>
                <a:lnTo>
                  <a:pt x="5892" y="2074"/>
                </a:lnTo>
                <a:lnTo>
                  <a:pt x="5892" y="2078"/>
                </a:lnTo>
                <a:lnTo>
                  <a:pt x="5894" y="2080"/>
                </a:lnTo>
                <a:lnTo>
                  <a:pt x="5896" y="2082"/>
                </a:lnTo>
                <a:lnTo>
                  <a:pt x="5898" y="2084"/>
                </a:lnTo>
                <a:lnTo>
                  <a:pt x="5900" y="2080"/>
                </a:lnTo>
                <a:lnTo>
                  <a:pt x="5900" y="2078"/>
                </a:lnTo>
                <a:lnTo>
                  <a:pt x="5904" y="2080"/>
                </a:lnTo>
                <a:lnTo>
                  <a:pt x="5906" y="2082"/>
                </a:lnTo>
                <a:lnTo>
                  <a:pt x="5906" y="2080"/>
                </a:lnTo>
                <a:lnTo>
                  <a:pt x="5908" y="2076"/>
                </a:lnTo>
                <a:lnTo>
                  <a:pt x="5910" y="2074"/>
                </a:lnTo>
                <a:lnTo>
                  <a:pt x="5912" y="2072"/>
                </a:lnTo>
                <a:lnTo>
                  <a:pt x="5916" y="2074"/>
                </a:lnTo>
                <a:lnTo>
                  <a:pt x="5922" y="2080"/>
                </a:lnTo>
                <a:lnTo>
                  <a:pt x="5914" y="2080"/>
                </a:lnTo>
                <a:lnTo>
                  <a:pt x="5908" y="2084"/>
                </a:lnTo>
                <a:lnTo>
                  <a:pt x="5908" y="2086"/>
                </a:lnTo>
                <a:lnTo>
                  <a:pt x="5908" y="2090"/>
                </a:lnTo>
                <a:lnTo>
                  <a:pt x="5916" y="2098"/>
                </a:lnTo>
                <a:lnTo>
                  <a:pt x="5918" y="2102"/>
                </a:lnTo>
                <a:lnTo>
                  <a:pt x="5920" y="2108"/>
                </a:lnTo>
                <a:lnTo>
                  <a:pt x="5918" y="2112"/>
                </a:lnTo>
                <a:lnTo>
                  <a:pt x="5914" y="2116"/>
                </a:lnTo>
                <a:lnTo>
                  <a:pt x="5908" y="2124"/>
                </a:lnTo>
                <a:lnTo>
                  <a:pt x="5906" y="2128"/>
                </a:lnTo>
                <a:lnTo>
                  <a:pt x="5906" y="2134"/>
                </a:lnTo>
                <a:lnTo>
                  <a:pt x="5906" y="2140"/>
                </a:lnTo>
                <a:lnTo>
                  <a:pt x="5904" y="2138"/>
                </a:lnTo>
                <a:lnTo>
                  <a:pt x="5902" y="2136"/>
                </a:lnTo>
                <a:lnTo>
                  <a:pt x="5900" y="2136"/>
                </a:lnTo>
                <a:lnTo>
                  <a:pt x="5898" y="2138"/>
                </a:lnTo>
                <a:lnTo>
                  <a:pt x="5898" y="2140"/>
                </a:lnTo>
                <a:lnTo>
                  <a:pt x="5898" y="2144"/>
                </a:lnTo>
                <a:lnTo>
                  <a:pt x="5904" y="2152"/>
                </a:lnTo>
                <a:lnTo>
                  <a:pt x="5908" y="2156"/>
                </a:lnTo>
                <a:lnTo>
                  <a:pt x="5910" y="2156"/>
                </a:lnTo>
                <a:lnTo>
                  <a:pt x="5908" y="2152"/>
                </a:lnTo>
                <a:lnTo>
                  <a:pt x="5908" y="2148"/>
                </a:lnTo>
                <a:lnTo>
                  <a:pt x="5908" y="2146"/>
                </a:lnTo>
                <a:lnTo>
                  <a:pt x="5910" y="2144"/>
                </a:lnTo>
                <a:lnTo>
                  <a:pt x="5912" y="2146"/>
                </a:lnTo>
                <a:lnTo>
                  <a:pt x="5918" y="2148"/>
                </a:lnTo>
                <a:lnTo>
                  <a:pt x="5924" y="2154"/>
                </a:lnTo>
                <a:lnTo>
                  <a:pt x="5928" y="2156"/>
                </a:lnTo>
                <a:lnTo>
                  <a:pt x="5930" y="2156"/>
                </a:lnTo>
                <a:lnTo>
                  <a:pt x="5932" y="2152"/>
                </a:lnTo>
                <a:lnTo>
                  <a:pt x="5930" y="2146"/>
                </a:lnTo>
                <a:lnTo>
                  <a:pt x="5930" y="2144"/>
                </a:lnTo>
                <a:lnTo>
                  <a:pt x="5936" y="2148"/>
                </a:lnTo>
                <a:lnTo>
                  <a:pt x="5944" y="2152"/>
                </a:lnTo>
                <a:lnTo>
                  <a:pt x="5948" y="2150"/>
                </a:lnTo>
                <a:lnTo>
                  <a:pt x="5950" y="2148"/>
                </a:lnTo>
                <a:lnTo>
                  <a:pt x="5956" y="2144"/>
                </a:lnTo>
                <a:lnTo>
                  <a:pt x="5958" y="2144"/>
                </a:lnTo>
                <a:lnTo>
                  <a:pt x="5962" y="2144"/>
                </a:lnTo>
                <a:lnTo>
                  <a:pt x="5964" y="2140"/>
                </a:lnTo>
                <a:lnTo>
                  <a:pt x="5966" y="2138"/>
                </a:lnTo>
                <a:lnTo>
                  <a:pt x="5972" y="2138"/>
                </a:lnTo>
                <a:lnTo>
                  <a:pt x="5976" y="2138"/>
                </a:lnTo>
                <a:lnTo>
                  <a:pt x="5976" y="2140"/>
                </a:lnTo>
                <a:lnTo>
                  <a:pt x="5972" y="2144"/>
                </a:lnTo>
                <a:lnTo>
                  <a:pt x="5964" y="2154"/>
                </a:lnTo>
                <a:lnTo>
                  <a:pt x="5962" y="2162"/>
                </a:lnTo>
                <a:lnTo>
                  <a:pt x="5960" y="2166"/>
                </a:lnTo>
                <a:lnTo>
                  <a:pt x="5960" y="2172"/>
                </a:lnTo>
                <a:lnTo>
                  <a:pt x="5962" y="2176"/>
                </a:lnTo>
                <a:lnTo>
                  <a:pt x="5970" y="2182"/>
                </a:lnTo>
                <a:lnTo>
                  <a:pt x="5976" y="2190"/>
                </a:lnTo>
                <a:lnTo>
                  <a:pt x="5980" y="2194"/>
                </a:lnTo>
                <a:lnTo>
                  <a:pt x="5982" y="2192"/>
                </a:lnTo>
                <a:lnTo>
                  <a:pt x="5984" y="2188"/>
                </a:lnTo>
                <a:lnTo>
                  <a:pt x="5986" y="2188"/>
                </a:lnTo>
                <a:lnTo>
                  <a:pt x="5990" y="2186"/>
                </a:lnTo>
                <a:lnTo>
                  <a:pt x="5992" y="2188"/>
                </a:lnTo>
                <a:lnTo>
                  <a:pt x="5992" y="2192"/>
                </a:lnTo>
                <a:lnTo>
                  <a:pt x="5990" y="2196"/>
                </a:lnTo>
                <a:lnTo>
                  <a:pt x="5990" y="2198"/>
                </a:lnTo>
                <a:lnTo>
                  <a:pt x="5992" y="2200"/>
                </a:lnTo>
                <a:lnTo>
                  <a:pt x="5990" y="2202"/>
                </a:lnTo>
                <a:lnTo>
                  <a:pt x="5986" y="2204"/>
                </a:lnTo>
                <a:lnTo>
                  <a:pt x="5984" y="2206"/>
                </a:lnTo>
                <a:lnTo>
                  <a:pt x="5982" y="2208"/>
                </a:lnTo>
                <a:lnTo>
                  <a:pt x="5984" y="2212"/>
                </a:lnTo>
                <a:lnTo>
                  <a:pt x="5988" y="2214"/>
                </a:lnTo>
                <a:lnTo>
                  <a:pt x="5988" y="2216"/>
                </a:lnTo>
                <a:lnTo>
                  <a:pt x="5986" y="2218"/>
                </a:lnTo>
                <a:lnTo>
                  <a:pt x="5984" y="2220"/>
                </a:lnTo>
                <a:lnTo>
                  <a:pt x="5984" y="2222"/>
                </a:lnTo>
                <a:lnTo>
                  <a:pt x="5984" y="2226"/>
                </a:lnTo>
                <a:lnTo>
                  <a:pt x="5988" y="2232"/>
                </a:lnTo>
                <a:lnTo>
                  <a:pt x="5992" y="2242"/>
                </a:lnTo>
                <a:lnTo>
                  <a:pt x="5988" y="2238"/>
                </a:lnTo>
                <a:lnTo>
                  <a:pt x="5984" y="2234"/>
                </a:lnTo>
                <a:lnTo>
                  <a:pt x="5980" y="2234"/>
                </a:lnTo>
                <a:lnTo>
                  <a:pt x="5978" y="2236"/>
                </a:lnTo>
                <a:lnTo>
                  <a:pt x="5980" y="2240"/>
                </a:lnTo>
                <a:lnTo>
                  <a:pt x="5982" y="2244"/>
                </a:lnTo>
                <a:lnTo>
                  <a:pt x="5980" y="2242"/>
                </a:lnTo>
                <a:lnTo>
                  <a:pt x="5974" y="2238"/>
                </a:lnTo>
                <a:lnTo>
                  <a:pt x="5970" y="2238"/>
                </a:lnTo>
                <a:lnTo>
                  <a:pt x="5966" y="2240"/>
                </a:lnTo>
                <a:lnTo>
                  <a:pt x="5960" y="2242"/>
                </a:lnTo>
                <a:lnTo>
                  <a:pt x="5956" y="2240"/>
                </a:lnTo>
                <a:lnTo>
                  <a:pt x="5954" y="2240"/>
                </a:lnTo>
                <a:lnTo>
                  <a:pt x="5950" y="2240"/>
                </a:lnTo>
                <a:lnTo>
                  <a:pt x="5948" y="2242"/>
                </a:lnTo>
                <a:lnTo>
                  <a:pt x="5944" y="2244"/>
                </a:lnTo>
                <a:lnTo>
                  <a:pt x="5940" y="2246"/>
                </a:lnTo>
                <a:lnTo>
                  <a:pt x="5936" y="2250"/>
                </a:lnTo>
                <a:lnTo>
                  <a:pt x="5930" y="2258"/>
                </a:lnTo>
                <a:lnTo>
                  <a:pt x="5924" y="2260"/>
                </a:lnTo>
                <a:lnTo>
                  <a:pt x="5920" y="2264"/>
                </a:lnTo>
                <a:lnTo>
                  <a:pt x="5916" y="2268"/>
                </a:lnTo>
                <a:lnTo>
                  <a:pt x="5914" y="2274"/>
                </a:lnTo>
                <a:lnTo>
                  <a:pt x="5916" y="2274"/>
                </a:lnTo>
                <a:lnTo>
                  <a:pt x="5918" y="2272"/>
                </a:lnTo>
                <a:lnTo>
                  <a:pt x="5922" y="2272"/>
                </a:lnTo>
                <a:lnTo>
                  <a:pt x="5924" y="2272"/>
                </a:lnTo>
                <a:lnTo>
                  <a:pt x="5928" y="2270"/>
                </a:lnTo>
                <a:lnTo>
                  <a:pt x="5936" y="2266"/>
                </a:lnTo>
                <a:lnTo>
                  <a:pt x="5942" y="2264"/>
                </a:lnTo>
                <a:lnTo>
                  <a:pt x="5942" y="2266"/>
                </a:lnTo>
                <a:lnTo>
                  <a:pt x="5940" y="2270"/>
                </a:lnTo>
                <a:lnTo>
                  <a:pt x="5942" y="2272"/>
                </a:lnTo>
                <a:lnTo>
                  <a:pt x="5944" y="2274"/>
                </a:lnTo>
                <a:lnTo>
                  <a:pt x="5942" y="2278"/>
                </a:lnTo>
                <a:lnTo>
                  <a:pt x="5942" y="2282"/>
                </a:lnTo>
                <a:lnTo>
                  <a:pt x="5942" y="2284"/>
                </a:lnTo>
                <a:lnTo>
                  <a:pt x="5942" y="2290"/>
                </a:lnTo>
                <a:lnTo>
                  <a:pt x="5942" y="2294"/>
                </a:lnTo>
                <a:lnTo>
                  <a:pt x="5940" y="2298"/>
                </a:lnTo>
                <a:lnTo>
                  <a:pt x="5936" y="2304"/>
                </a:lnTo>
                <a:lnTo>
                  <a:pt x="5930" y="2308"/>
                </a:lnTo>
                <a:lnTo>
                  <a:pt x="5916" y="2314"/>
                </a:lnTo>
                <a:lnTo>
                  <a:pt x="5908" y="2316"/>
                </a:lnTo>
                <a:lnTo>
                  <a:pt x="5902" y="2318"/>
                </a:lnTo>
                <a:lnTo>
                  <a:pt x="5896" y="2322"/>
                </a:lnTo>
                <a:lnTo>
                  <a:pt x="5894" y="2326"/>
                </a:lnTo>
                <a:lnTo>
                  <a:pt x="5894" y="2328"/>
                </a:lnTo>
                <a:lnTo>
                  <a:pt x="5896" y="2328"/>
                </a:lnTo>
                <a:lnTo>
                  <a:pt x="5900" y="2330"/>
                </a:lnTo>
                <a:lnTo>
                  <a:pt x="5900" y="2332"/>
                </a:lnTo>
                <a:lnTo>
                  <a:pt x="5898" y="2334"/>
                </a:lnTo>
                <a:lnTo>
                  <a:pt x="5898" y="2338"/>
                </a:lnTo>
                <a:lnTo>
                  <a:pt x="5902" y="2342"/>
                </a:lnTo>
                <a:lnTo>
                  <a:pt x="5908" y="2342"/>
                </a:lnTo>
                <a:lnTo>
                  <a:pt x="5916" y="2338"/>
                </a:lnTo>
                <a:lnTo>
                  <a:pt x="5924" y="2336"/>
                </a:lnTo>
                <a:lnTo>
                  <a:pt x="5930" y="2336"/>
                </a:lnTo>
                <a:lnTo>
                  <a:pt x="5934" y="2338"/>
                </a:lnTo>
                <a:lnTo>
                  <a:pt x="5934" y="2344"/>
                </a:lnTo>
                <a:lnTo>
                  <a:pt x="5934" y="2346"/>
                </a:lnTo>
                <a:lnTo>
                  <a:pt x="5934" y="2348"/>
                </a:lnTo>
                <a:lnTo>
                  <a:pt x="5940" y="2346"/>
                </a:lnTo>
                <a:lnTo>
                  <a:pt x="5944" y="2346"/>
                </a:lnTo>
                <a:lnTo>
                  <a:pt x="5948" y="2346"/>
                </a:lnTo>
                <a:lnTo>
                  <a:pt x="5954" y="2348"/>
                </a:lnTo>
                <a:lnTo>
                  <a:pt x="5960" y="2352"/>
                </a:lnTo>
                <a:lnTo>
                  <a:pt x="5964" y="2356"/>
                </a:lnTo>
                <a:lnTo>
                  <a:pt x="5968" y="2358"/>
                </a:lnTo>
                <a:lnTo>
                  <a:pt x="5972" y="2356"/>
                </a:lnTo>
                <a:lnTo>
                  <a:pt x="5976" y="2354"/>
                </a:lnTo>
                <a:lnTo>
                  <a:pt x="5982" y="2348"/>
                </a:lnTo>
                <a:lnTo>
                  <a:pt x="5986" y="2346"/>
                </a:lnTo>
                <a:lnTo>
                  <a:pt x="5990" y="2346"/>
                </a:lnTo>
                <a:lnTo>
                  <a:pt x="5994" y="2344"/>
                </a:lnTo>
                <a:lnTo>
                  <a:pt x="5998" y="2342"/>
                </a:lnTo>
                <a:lnTo>
                  <a:pt x="6004" y="2338"/>
                </a:lnTo>
                <a:lnTo>
                  <a:pt x="6012" y="2334"/>
                </a:lnTo>
                <a:lnTo>
                  <a:pt x="6006" y="2338"/>
                </a:lnTo>
                <a:lnTo>
                  <a:pt x="6004" y="2344"/>
                </a:lnTo>
                <a:lnTo>
                  <a:pt x="5996" y="2350"/>
                </a:lnTo>
                <a:lnTo>
                  <a:pt x="5990" y="2354"/>
                </a:lnTo>
                <a:lnTo>
                  <a:pt x="5988" y="2362"/>
                </a:lnTo>
                <a:lnTo>
                  <a:pt x="5986" y="2366"/>
                </a:lnTo>
                <a:lnTo>
                  <a:pt x="5978" y="2368"/>
                </a:lnTo>
                <a:lnTo>
                  <a:pt x="5970" y="2368"/>
                </a:lnTo>
                <a:lnTo>
                  <a:pt x="5964" y="2366"/>
                </a:lnTo>
                <a:lnTo>
                  <a:pt x="5958" y="2366"/>
                </a:lnTo>
                <a:lnTo>
                  <a:pt x="5946" y="2364"/>
                </a:lnTo>
                <a:lnTo>
                  <a:pt x="5940" y="2366"/>
                </a:lnTo>
                <a:lnTo>
                  <a:pt x="5936" y="2366"/>
                </a:lnTo>
                <a:lnTo>
                  <a:pt x="5936" y="2368"/>
                </a:lnTo>
                <a:lnTo>
                  <a:pt x="5936" y="2370"/>
                </a:lnTo>
                <a:lnTo>
                  <a:pt x="5936" y="2374"/>
                </a:lnTo>
                <a:lnTo>
                  <a:pt x="5934" y="2376"/>
                </a:lnTo>
                <a:lnTo>
                  <a:pt x="5930" y="2378"/>
                </a:lnTo>
                <a:lnTo>
                  <a:pt x="5926" y="2378"/>
                </a:lnTo>
                <a:lnTo>
                  <a:pt x="5924" y="2380"/>
                </a:lnTo>
                <a:lnTo>
                  <a:pt x="5922" y="2384"/>
                </a:lnTo>
                <a:lnTo>
                  <a:pt x="5922" y="2388"/>
                </a:lnTo>
                <a:lnTo>
                  <a:pt x="5922" y="2390"/>
                </a:lnTo>
                <a:lnTo>
                  <a:pt x="5920" y="2392"/>
                </a:lnTo>
                <a:lnTo>
                  <a:pt x="5916" y="2396"/>
                </a:lnTo>
                <a:lnTo>
                  <a:pt x="5916" y="2398"/>
                </a:lnTo>
                <a:lnTo>
                  <a:pt x="5914" y="2402"/>
                </a:lnTo>
                <a:lnTo>
                  <a:pt x="5910" y="2404"/>
                </a:lnTo>
                <a:lnTo>
                  <a:pt x="5904" y="2410"/>
                </a:lnTo>
                <a:lnTo>
                  <a:pt x="5900" y="2416"/>
                </a:lnTo>
                <a:lnTo>
                  <a:pt x="5894" y="2422"/>
                </a:lnTo>
                <a:lnTo>
                  <a:pt x="5890" y="2424"/>
                </a:lnTo>
                <a:lnTo>
                  <a:pt x="5886" y="2424"/>
                </a:lnTo>
                <a:lnTo>
                  <a:pt x="5882" y="2424"/>
                </a:lnTo>
                <a:lnTo>
                  <a:pt x="5878" y="2426"/>
                </a:lnTo>
                <a:lnTo>
                  <a:pt x="5876" y="2428"/>
                </a:lnTo>
                <a:lnTo>
                  <a:pt x="5876" y="2432"/>
                </a:lnTo>
                <a:lnTo>
                  <a:pt x="5876" y="2436"/>
                </a:lnTo>
                <a:lnTo>
                  <a:pt x="5878" y="2436"/>
                </a:lnTo>
                <a:lnTo>
                  <a:pt x="5882" y="2434"/>
                </a:lnTo>
                <a:lnTo>
                  <a:pt x="5884" y="2434"/>
                </a:lnTo>
                <a:lnTo>
                  <a:pt x="5886" y="2434"/>
                </a:lnTo>
                <a:lnTo>
                  <a:pt x="5890" y="2436"/>
                </a:lnTo>
                <a:lnTo>
                  <a:pt x="5894" y="2440"/>
                </a:lnTo>
                <a:lnTo>
                  <a:pt x="5896" y="2440"/>
                </a:lnTo>
                <a:lnTo>
                  <a:pt x="5898" y="2440"/>
                </a:lnTo>
                <a:lnTo>
                  <a:pt x="5900" y="2438"/>
                </a:lnTo>
                <a:lnTo>
                  <a:pt x="5902" y="2434"/>
                </a:lnTo>
                <a:lnTo>
                  <a:pt x="5902" y="2432"/>
                </a:lnTo>
                <a:lnTo>
                  <a:pt x="5906" y="2430"/>
                </a:lnTo>
                <a:lnTo>
                  <a:pt x="5912" y="2426"/>
                </a:lnTo>
                <a:lnTo>
                  <a:pt x="5914" y="2424"/>
                </a:lnTo>
                <a:lnTo>
                  <a:pt x="5918" y="2420"/>
                </a:lnTo>
                <a:lnTo>
                  <a:pt x="5928" y="2418"/>
                </a:lnTo>
                <a:lnTo>
                  <a:pt x="5936" y="2416"/>
                </a:lnTo>
                <a:lnTo>
                  <a:pt x="5942" y="2418"/>
                </a:lnTo>
                <a:lnTo>
                  <a:pt x="5954" y="2426"/>
                </a:lnTo>
                <a:lnTo>
                  <a:pt x="5958" y="2426"/>
                </a:lnTo>
                <a:lnTo>
                  <a:pt x="5962" y="2424"/>
                </a:lnTo>
                <a:lnTo>
                  <a:pt x="5964" y="2416"/>
                </a:lnTo>
                <a:lnTo>
                  <a:pt x="5966" y="2406"/>
                </a:lnTo>
                <a:lnTo>
                  <a:pt x="5968" y="2402"/>
                </a:lnTo>
                <a:lnTo>
                  <a:pt x="5970" y="2402"/>
                </a:lnTo>
                <a:lnTo>
                  <a:pt x="5972" y="2402"/>
                </a:lnTo>
                <a:lnTo>
                  <a:pt x="5976" y="2402"/>
                </a:lnTo>
                <a:lnTo>
                  <a:pt x="5982" y="2398"/>
                </a:lnTo>
                <a:lnTo>
                  <a:pt x="5986" y="2396"/>
                </a:lnTo>
                <a:lnTo>
                  <a:pt x="5992" y="2396"/>
                </a:lnTo>
                <a:lnTo>
                  <a:pt x="5996" y="2396"/>
                </a:lnTo>
                <a:lnTo>
                  <a:pt x="6000" y="2400"/>
                </a:lnTo>
                <a:lnTo>
                  <a:pt x="6006" y="2406"/>
                </a:lnTo>
                <a:lnTo>
                  <a:pt x="6008" y="2406"/>
                </a:lnTo>
                <a:lnTo>
                  <a:pt x="6010" y="2406"/>
                </a:lnTo>
                <a:lnTo>
                  <a:pt x="6012" y="2404"/>
                </a:lnTo>
                <a:lnTo>
                  <a:pt x="6014" y="2402"/>
                </a:lnTo>
                <a:lnTo>
                  <a:pt x="6020" y="2404"/>
                </a:lnTo>
                <a:lnTo>
                  <a:pt x="6026" y="2404"/>
                </a:lnTo>
                <a:lnTo>
                  <a:pt x="6028" y="2402"/>
                </a:lnTo>
                <a:lnTo>
                  <a:pt x="6030" y="2398"/>
                </a:lnTo>
                <a:lnTo>
                  <a:pt x="6040" y="2396"/>
                </a:lnTo>
                <a:lnTo>
                  <a:pt x="6050" y="2394"/>
                </a:lnTo>
                <a:lnTo>
                  <a:pt x="6052" y="2390"/>
                </a:lnTo>
                <a:lnTo>
                  <a:pt x="6054" y="2388"/>
                </a:lnTo>
                <a:lnTo>
                  <a:pt x="6058" y="2390"/>
                </a:lnTo>
                <a:lnTo>
                  <a:pt x="6064" y="2394"/>
                </a:lnTo>
                <a:lnTo>
                  <a:pt x="6066" y="2392"/>
                </a:lnTo>
                <a:lnTo>
                  <a:pt x="6068" y="2392"/>
                </a:lnTo>
                <a:lnTo>
                  <a:pt x="6070" y="2394"/>
                </a:lnTo>
                <a:lnTo>
                  <a:pt x="6072" y="2394"/>
                </a:lnTo>
                <a:lnTo>
                  <a:pt x="6076" y="2394"/>
                </a:lnTo>
                <a:lnTo>
                  <a:pt x="6084" y="2392"/>
                </a:lnTo>
                <a:lnTo>
                  <a:pt x="6094" y="2390"/>
                </a:lnTo>
                <a:lnTo>
                  <a:pt x="6100" y="2390"/>
                </a:lnTo>
                <a:lnTo>
                  <a:pt x="6106" y="2392"/>
                </a:lnTo>
                <a:lnTo>
                  <a:pt x="6112" y="2394"/>
                </a:lnTo>
                <a:lnTo>
                  <a:pt x="6116" y="2394"/>
                </a:lnTo>
                <a:lnTo>
                  <a:pt x="6124" y="2392"/>
                </a:lnTo>
                <a:lnTo>
                  <a:pt x="6132" y="2388"/>
                </a:lnTo>
                <a:lnTo>
                  <a:pt x="6140" y="2386"/>
                </a:lnTo>
                <a:lnTo>
                  <a:pt x="6144" y="2384"/>
                </a:lnTo>
                <a:lnTo>
                  <a:pt x="6146" y="2382"/>
                </a:lnTo>
                <a:lnTo>
                  <a:pt x="6148" y="2378"/>
                </a:lnTo>
                <a:lnTo>
                  <a:pt x="6154" y="2374"/>
                </a:lnTo>
                <a:lnTo>
                  <a:pt x="6162" y="2370"/>
                </a:lnTo>
                <a:lnTo>
                  <a:pt x="6164" y="2366"/>
                </a:lnTo>
                <a:lnTo>
                  <a:pt x="6164" y="2362"/>
                </a:lnTo>
                <a:lnTo>
                  <a:pt x="6164" y="2358"/>
                </a:lnTo>
                <a:lnTo>
                  <a:pt x="6164" y="2356"/>
                </a:lnTo>
                <a:lnTo>
                  <a:pt x="6164" y="2354"/>
                </a:lnTo>
                <a:lnTo>
                  <a:pt x="6156" y="2356"/>
                </a:lnTo>
                <a:lnTo>
                  <a:pt x="6148" y="2358"/>
                </a:lnTo>
                <a:lnTo>
                  <a:pt x="6140" y="2358"/>
                </a:lnTo>
                <a:lnTo>
                  <a:pt x="6134" y="2356"/>
                </a:lnTo>
                <a:lnTo>
                  <a:pt x="6134" y="2354"/>
                </a:lnTo>
                <a:lnTo>
                  <a:pt x="6130" y="2350"/>
                </a:lnTo>
                <a:lnTo>
                  <a:pt x="6128" y="2350"/>
                </a:lnTo>
                <a:lnTo>
                  <a:pt x="6128" y="2348"/>
                </a:lnTo>
                <a:lnTo>
                  <a:pt x="6132" y="2348"/>
                </a:lnTo>
                <a:lnTo>
                  <a:pt x="6140" y="2346"/>
                </a:lnTo>
                <a:lnTo>
                  <a:pt x="6142" y="2346"/>
                </a:lnTo>
                <a:lnTo>
                  <a:pt x="6144" y="2344"/>
                </a:lnTo>
                <a:lnTo>
                  <a:pt x="6146" y="2338"/>
                </a:lnTo>
                <a:lnTo>
                  <a:pt x="6144" y="2336"/>
                </a:lnTo>
                <a:lnTo>
                  <a:pt x="6142" y="2336"/>
                </a:lnTo>
                <a:lnTo>
                  <a:pt x="6142" y="2334"/>
                </a:lnTo>
                <a:lnTo>
                  <a:pt x="6146" y="2332"/>
                </a:lnTo>
                <a:lnTo>
                  <a:pt x="6148" y="2332"/>
                </a:lnTo>
                <a:lnTo>
                  <a:pt x="6156" y="2332"/>
                </a:lnTo>
                <a:lnTo>
                  <a:pt x="6160" y="2330"/>
                </a:lnTo>
                <a:lnTo>
                  <a:pt x="6162" y="2330"/>
                </a:lnTo>
                <a:lnTo>
                  <a:pt x="6160" y="2328"/>
                </a:lnTo>
                <a:lnTo>
                  <a:pt x="6158" y="2326"/>
                </a:lnTo>
                <a:lnTo>
                  <a:pt x="6160" y="2324"/>
                </a:lnTo>
                <a:lnTo>
                  <a:pt x="6166" y="2318"/>
                </a:lnTo>
                <a:lnTo>
                  <a:pt x="6170" y="2314"/>
                </a:lnTo>
                <a:lnTo>
                  <a:pt x="6174" y="2308"/>
                </a:lnTo>
                <a:lnTo>
                  <a:pt x="6178" y="2300"/>
                </a:lnTo>
                <a:lnTo>
                  <a:pt x="6178" y="2288"/>
                </a:lnTo>
                <a:close/>
                <a:moveTo>
                  <a:pt x="5916" y="2196"/>
                </a:moveTo>
                <a:lnTo>
                  <a:pt x="5916" y="2196"/>
                </a:lnTo>
                <a:lnTo>
                  <a:pt x="5920" y="2196"/>
                </a:lnTo>
                <a:lnTo>
                  <a:pt x="5924" y="2194"/>
                </a:lnTo>
                <a:lnTo>
                  <a:pt x="5930" y="2188"/>
                </a:lnTo>
                <a:lnTo>
                  <a:pt x="5932" y="2180"/>
                </a:lnTo>
                <a:lnTo>
                  <a:pt x="5932" y="2176"/>
                </a:lnTo>
                <a:lnTo>
                  <a:pt x="5928" y="2172"/>
                </a:lnTo>
                <a:lnTo>
                  <a:pt x="5924" y="2176"/>
                </a:lnTo>
                <a:lnTo>
                  <a:pt x="5918" y="2182"/>
                </a:lnTo>
                <a:lnTo>
                  <a:pt x="5914" y="2190"/>
                </a:lnTo>
                <a:lnTo>
                  <a:pt x="5914" y="2194"/>
                </a:lnTo>
                <a:lnTo>
                  <a:pt x="5916" y="2196"/>
                </a:lnTo>
                <a:close/>
                <a:moveTo>
                  <a:pt x="5922" y="2238"/>
                </a:moveTo>
                <a:lnTo>
                  <a:pt x="5922" y="2238"/>
                </a:lnTo>
                <a:lnTo>
                  <a:pt x="5922" y="2240"/>
                </a:lnTo>
                <a:lnTo>
                  <a:pt x="5922" y="2242"/>
                </a:lnTo>
                <a:lnTo>
                  <a:pt x="5924" y="2246"/>
                </a:lnTo>
                <a:lnTo>
                  <a:pt x="5930" y="2248"/>
                </a:lnTo>
                <a:lnTo>
                  <a:pt x="5934" y="2246"/>
                </a:lnTo>
                <a:lnTo>
                  <a:pt x="5936" y="2244"/>
                </a:lnTo>
                <a:lnTo>
                  <a:pt x="5938" y="2240"/>
                </a:lnTo>
                <a:lnTo>
                  <a:pt x="5938" y="2238"/>
                </a:lnTo>
                <a:lnTo>
                  <a:pt x="5936" y="2234"/>
                </a:lnTo>
                <a:lnTo>
                  <a:pt x="5934" y="2234"/>
                </a:lnTo>
                <a:lnTo>
                  <a:pt x="5932" y="2232"/>
                </a:lnTo>
                <a:lnTo>
                  <a:pt x="5928" y="2232"/>
                </a:lnTo>
                <a:lnTo>
                  <a:pt x="5926" y="2234"/>
                </a:lnTo>
                <a:lnTo>
                  <a:pt x="5922" y="2238"/>
                </a:lnTo>
                <a:close/>
                <a:moveTo>
                  <a:pt x="5892" y="2096"/>
                </a:moveTo>
                <a:lnTo>
                  <a:pt x="5892" y="2096"/>
                </a:lnTo>
                <a:lnTo>
                  <a:pt x="5890" y="2100"/>
                </a:lnTo>
                <a:lnTo>
                  <a:pt x="5890" y="2106"/>
                </a:lnTo>
                <a:lnTo>
                  <a:pt x="5894" y="2108"/>
                </a:lnTo>
                <a:lnTo>
                  <a:pt x="5900" y="2110"/>
                </a:lnTo>
                <a:lnTo>
                  <a:pt x="5902" y="2108"/>
                </a:lnTo>
                <a:lnTo>
                  <a:pt x="5902" y="2106"/>
                </a:lnTo>
                <a:lnTo>
                  <a:pt x="5900" y="2100"/>
                </a:lnTo>
                <a:lnTo>
                  <a:pt x="5896" y="2094"/>
                </a:lnTo>
                <a:lnTo>
                  <a:pt x="5894" y="2094"/>
                </a:lnTo>
                <a:lnTo>
                  <a:pt x="5892" y="2096"/>
                </a:lnTo>
                <a:close/>
                <a:moveTo>
                  <a:pt x="5832" y="1938"/>
                </a:moveTo>
                <a:lnTo>
                  <a:pt x="5832" y="1938"/>
                </a:lnTo>
                <a:lnTo>
                  <a:pt x="5830" y="1938"/>
                </a:lnTo>
                <a:lnTo>
                  <a:pt x="5828" y="1936"/>
                </a:lnTo>
                <a:lnTo>
                  <a:pt x="5826" y="1934"/>
                </a:lnTo>
                <a:lnTo>
                  <a:pt x="5824" y="1934"/>
                </a:lnTo>
                <a:lnTo>
                  <a:pt x="5820" y="1940"/>
                </a:lnTo>
                <a:lnTo>
                  <a:pt x="5820" y="1942"/>
                </a:lnTo>
                <a:lnTo>
                  <a:pt x="5822" y="1946"/>
                </a:lnTo>
                <a:lnTo>
                  <a:pt x="5824" y="1946"/>
                </a:lnTo>
                <a:lnTo>
                  <a:pt x="5824" y="1948"/>
                </a:lnTo>
                <a:lnTo>
                  <a:pt x="5822" y="1950"/>
                </a:lnTo>
                <a:lnTo>
                  <a:pt x="5828" y="1952"/>
                </a:lnTo>
                <a:lnTo>
                  <a:pt x="5830" y="1954"/>
                </a:lnTo>
                <a:lnTo>
                  <a:pt x="5826" y="1956"/>
                </a:lnTo>
                <a:lnTo>
                  <a:pt x="5822" y="1958"/>
                </a:lnTo>
                <a:lnTo>
                  <a:pt x="5820" y="1960"/>
                </a:lnTo>
                <a:lnTo>
                  <a:pt x="5822" y="1964"/>
                </a:lnTo>
                <a:lnTo>
                  <a:pt x="5824" y="1966"/>
                </a:lnTo>
                <a:lnTo>
                  <a:pt x="5826" y="1964"/>
                </a:lnTo>
                <a:lnTo>
                  <a:pt x="5828" y="1962"/>
                </a:lnTo>
                <a:lnTo>
                  <a:pt x="5832" y="1960"/>
                </a:lnTo>
                <a:lnTo>
                  <a:pt x="5834" y="1960"/>
                </a:lnTo>
                <a:lnTo>
                  <a:pt x="5834" y="1958"/>
                </a:lnTo>
                <a:lnTo>
                  <a:pt x="5836" y="1956"/>
                </a:lnTo>
                <a:lnTo>
                  <a:pt x="5838" y="1954"/>
                </a:lnTo>
                <a:lnTo>
                  <a:pt x="5840" y="1952"/>
                </a:lnTo>
                <a:lnTo>
                  <a:pt x="5844" y="1952"/>
                </a:lnTo>
                <a:lnTo>
                  <a:pt x="5846" y="1952"/>
                </a:lnTo>
                <a:lnTo>
                  <a:pt x="5846" y="1950"/>
                </a:lnTo>
                <a:lnTo>
                  <a:pt x="5848" y="1948"/>
                </a:lnTo>
                <a:lnTo>
                  <a:pt x="5850" y="1946"/>
                </a:lnTo>
                <a:lnTo>
                  <a:pt x="5850" y="1944"/>
                </a:lnTo>
                <a:lnTo>
                  <a:pt x="5848" y="1942"/>
                </a:lnTo>
                <a:lnTo>
                  <a:pt x="5848" y="1940"/>
                </a:lnTo>
                <a:lnTo>
                  <a:pt x="5850" y="1940"/>
                </a:lnTo>
                <a:lnTo>
                  <a:pt x="5850" y="1936"/>
                </a:lnTo>
                <a:lnTo>
                  <a:pt x="5852" y="1936"/>
                </a:lnTo>
                <a:lnTo>
                  <a:pt x="5854" y="1936"/>
                </a:lnTo>
                <a:lnTo>
                  <a:pt x="5860" y="1934"/>
                </a:lnTo>
                <a:lnTo>
                  <a:pt x="5860" y="1932"/>
                </a:lnTo>
                <a:lnTo>
                  <a:pt x="5856" y="1932"/>
                </a:lnTo>
                <a:lnTo>
                  <a:pt x="5854" y="1932"/>
                </a:lnTo>
                <a:lnTo>
                  <a:pt x="5852" y="1932"/>
                </a:lnTo>
                <a:lnTo>
                  <a:pt x="5854" y="1930"/>
                </a:lnTo>
                <a:lnTo>
                  <a:pt x="5856" y="1928"/>
                </a:lnTo>
                <a:lnTo>
                  <a:pt x="5858" y="1922"/>
                </a:lnTo>
                <a:lnTo>
                  <a:pt x="5858" y="1918"/>
                </a:lnTo>
                <a:lnTo>
                  <a:pt x="5858" y="1916"/>
                </a:lnTo>
                <a:lnTo>
                  <a:pt x="5854" y="1916"/>
                </a:lnTo>
                <a:lnTo>
                  <a:pt x="5850" y="1918"/>
                </a:lnTo>
                <a:lnTo>
                  <a:pt x="5842" y="1922"/>
                </a:lnTo>
                <a:lnTo>
                  <a:pt x="5834" y="1926"/>
                </a:lnTo>
                <a:lnTo>
                  <a:pt x="5832" y="1928"/>
                </a:lnTo>
                <a:lnTo>
                  <a:pt x="5834" y="1932"/>
                </a:lnTo>
                <a:lnTo>
                  <a:pt x="5834" y="1934"/>
                </a:lnTo>
                <a:lnTo>
                  <a:pt x="5832" y="1938"/>
                </a:lnTo>
                <a:close/>
                <a:moveTo>
                  <a:pt x="5822" y="1974"/>
                </a:moveTo>
                <a:lnTo>
                  <a:pt x="5822" y="1974"/>
                </a:lnTo>
                <a:lnTo>
                  <a:pt x="5824" y="1970"/>
                </a:lnTo>
                <a:lnTo>
                  <a:pt x="5822" y="1968"/>
                </a:lnTo>
                <a:lnTo>
                  <a:pt x="5820" y="1968"/>
                </a:lnTo>
                <a:lnTo>
                  <a:pt x="5818" y="1968"/>
                </a:lnTo>
                <a:lnTo>
                  <a:pt x="5812" y="1968"/>
                </a:lnTo>
                <a:lnTo>
                  <a:pt x="5810" y="1970"/>
                </a:lnTo>
                <a:lnTo>
                  <a:pt x="5806" y="1972"/>
                </a:lnTo>
                <a:lnTo>
                  <a:pt x="5804" y="1972"/>
                </a:lnTo>
                <a:lnTo>
                  <a:pt x="5806" y="1974"/>
                </a:lnTo>
                <a:lnTo>
                  <a:pt x="5812" y="1976"/>
                </a:lnTo>
                <a:lnTo>
                  <a:pt x="5818" y="1978"/>
                </a:lnTo>
                <a:lnTo>
                  <a:pt x="5820" y="1976"/>
                </a:lnTo>
                <a:lnTo>
                  <a:pt x="5822" y="1974"/>
                </a:lnTo>
                <a:close/>
                <a:moveTo>
                  <a:pt x="5864" y="2010"/>
                </a:moveTo>
                <a:lnTo>
                  <a:pt x="5864" y="2010"/>
                </a:lnTo>
                <a:lnTo>
                  <a:pt x="5868" y="2010"/>
                </a:lnTo>
                <a:lnTo>
                  <a:pt x="5872" y="2006"/>
                </a:lnTo>
                <a:lnTo>
                  <a:pt x="5878" y="1996"/>
                </a:lnTo>
                <a:lnTo>
                  <a:pt x="5876" y="1994"/>
                </a:lnTo>
                <a:lnTo>
                  <a:pt x="5874" y="1994"/>
                </a:lnTo>
                <a:lnTo>
                  <a:pt x="5868" y="1994"/>
                </a:lnTo>
                <a:lnTo>
                  <a:pt x="5864" y="1994"/>
                </a:lnTo>
                <a:lnTo>
                  <a:pt x="5862" y="1992"/>
                </a:lnTo>
                <a:lnTo>
                  <a:pt x="5860" y="1988"/>
                </a:lnTo>
                <a:lnTo>
                  <a:pt x="5858" y="1980"/>
                </a:lnTo>
                <a:lnTo>
                  <a:pt x="5856" y="1972"/>
                </a:lnTo>
                <a:lnTo>
                  <a:pt x="5856" y="1968"/>
                </a:lnTo>
                <a:lnTo>
                  <a:pt x="5854" y="1968"/>
                </a:lnTo>
                <a:lnTo>
                  <a:pt x="5852" y="1968"/>
                </a:lnTo>
                <a:lnTo>
                  <a:pt x="5850" y="1968"/>
                </a:lnTo>
                <a:lnTo>
                  <a:pt x="5850" y="1974"/>
                </a:lnTo>
                <a:lnTo>
                  <a:pt x="5850" y="1978"/>
                </a:lnTo>
                <a:lnTo>
                  <a:pt x="5850" y="1982"/>
                </a:lnTo>
                <a:lnTo>
                  <a:pt x="5848" y="1982"/>
                </a:lnTo>
                <a:lnTo>
                  <a:pt x="5844" y="1978"/>
                </a:lnTo>
                <a:lnTo>
                  <a:pt x="5842" y="1974"/>
                </a:lnTo>
                <a:lnTo>
                  <a:pt x="5840" y="1974"/>
                </a:lnTo>
                <a:lnTo>
                  <a:pt x="5838" y="1976"/>
                </a:lnTo>
                <a:lnTo>
                  <a:pt x="5840" y="1978"/>
                </a:lnTo>
                <a:lnTo>
                  <a:pt x="5840" y="1982"/>
                </a:lnTo>
                <a:lnTo>
                  <a:pt x="5838" y="1984"/>
                </a:lnTo>
                <a:lnTo>
                  <a:pt x="5836" y="1984"/>
                </a:lnTo>
                <a:lnTo>
                  <a:pt x="5834" y="1986"/>
                </a:lnTo>
                <a:lnTo>
                  <a:pt x="5838" y="1990"/>
                </a:lnTo>
                <a:lnTo>
                  <a:pt x="5840" y="1990"/>
                </a:lnTo>
                <a:lnTo>
                  <a:pt x="5842" y="1988"/>
                </a:lnTo>
                <a:lnTo>
                  <a:pt x="5846" y="1990"/>
                </a:lnTo>
                <a:lnTo>
                  <a:pt x="5848" y="1992"/>
                </a:lnTo>
                <a:lnTo>
                  <a:pt x="5846" y="1992"/>
                </a:lnTo>
                <a:lnTo>
                  <a:pt x="5846" y="1994"/>
                </a:lnTo>
                <a:lnTo>
                  <a:pt x="5850" y="1998"/>
                </a:lnTo>
                <a:lnTo>
                  <a:pt x="5852" y="2002"/>
                </a:lnTo>
                <a:lnTo>
                  <a:pt x="5856" y="2002"/>
                </a:lnTo>
                <a:lnTo>
                  <a:pt x="5858" y="2000"/>
                </a:lnTo>
                <a:lnTo>
                  <a:pt x="5864" y="2000"/>
                </a:lnTo>
                <a:lnTo>
                  <a:pt x="5866" y="2000"/>
                </a:lnTo>
                <a:lnTo>
                  <a:pt x="5866" y="2002"/>
                </a:lnTo>
                <a:lnTo>
                  <a:pt x="5866" y="2004"/>
                </a:lnTo>
                <a:lnTo>
                  <a:pt x="5864" y="2008"/>
                </a:lnTo>
                <a:lnTo>
                  <a:pt x="5864" y="2010"/>
                </a:lnTo>
                <a:close/>
                <a:moveTo>
                  <a:pt x="5868" y="2042"/>
                </a:moveTo>
                <a:lnTo>
                  <a:pt x="5868" y="2042"/>
                </a:lnTo>
                <a:lnTo>
                  <a:pt x="5862" y="2040"/>
                </a:lnTo>
                <a:lnTo>
                  <a:pt x="5860" y="2036"/>
                </a:lnTo>
                <a:lnTo>
                  <a:pt x="5858" y="2034"/>
                </a:lnTo>
                <a:lnTo>
                  <a:pt x="5854" y="2036"/>
                </a:lnTo>
                <a:lnTo>
                  <a:pt x="5852" y="2040"/>
                </a:lnTo>
                <a:lnTo>
                  <a:pt x="5852" y="2042"/>
                </a:lnTo>
                <a:lnTo>
                  <a:pt x="5858" y="2046"/>
                </a:lnTo>
                <a:lnTo>
                  <a:pt x="5860" y="2046"/>
                </a:lnTo>
                <a:lnTo>
                  <a:pt x="5860" y="2048"/>
                </a:lnTo>
                <a:lnTo>
                  <a:pt x="5858" y="2050"/>
                </a:lnTo>
                <a:lnTo>
                  <a:pt x="5858" y="2052"/>
                </a:lnTo>
                <a:lnTo>
                  <a:pt x="5856" y="2054"/>
                </a:lnTo>
                <a:lnTo>
                  <a:pt x="5854" y="2054"/>
                </a:lnTo>
                <a:lnTo>
                  <a:pt x="5852" y="2054"/>
                </a:lnTo>
                <a:lnTo>
                  <a:pt x="5850" y="2058"/>
                </a:lnTo>
                <a:lnTo>
                  <a:pt x="5852" y="2058"/>
                </a:lnTo>
                <a:lnTo>
                  <a:pt x="5852" y="2060"/>
                </a:lnTo>
                <a:lnTo>
                  <a:pt x="5858" y="2058"/>
                </a:lnTo>
                <a:lnTo>
                  <a:pt x="5874" y="2054"/>
                </a:lnTo>
                <a:lnTo>
                  <a:pt x="5878" y="2052"/>
                </a:lnTo>
                <a:lnTo>
                  <a:pt x="5878" y="2048"/>
                </a:lnTo>
                <a:lnTo>
                  <a:pt x="5874" y="2044"/>
                </a:lnTo>
                <a:lnTo>
                  <a:pt x="5868" y="2042"/>
                </a:lnTo>
                <a:close/>
                <a:moveTo>
                  <a:pt x="5852" y="2100"/>
                </a:moveTo>
                <a:lnTo>
                  <a:pt x="5852" y="2100"/>
                </a:lnTo>
                <a:lnTo>
                  <a:pt x="5854" y="2102"/>
                </a:lnTo>
                <a:lnTo>
                  <a:pt x="5860" y="2096"/>
                </a:lnTo>
                <a:lnTo>
                  <a:pt x="5864" y="2094"/>
                </a:lnTo>
                <a:lnTo>
                  <a:pt x="5862" y="2090"/>
                </a:lnTo>
                <a:lnTo>
                  <a:pt x="5862" y="2086"/>
                </a:lnTo>
                <a:lnTo>
                  <a:pt x="5860" y="2080"/>
                </a:lnTo>
                <a:lnTo>
                  <a:pt x="5858" y="2078"/>
                </a:lnTo>
                <a:lnTo>
                  <a:pt x="5856" y="2080"/>
                </a:lnTo>
                <a:lnTo>
                  <a:pt x="5854" y="2084"/>
                </a:lnTo>
                <a:lnTo>
                  <a:pt x="5852" y="2084"/>
                </a:lnTo>
                <a:lnTo>
                  <a:pt x="5852" y="2082"/>
                </a:lnTo>
                <a:lnTo>
                  <a:pt x="5850" y="2082"/>
                </a:lnTo>
                <a:lnTo>
                  <a:pt x="5846" y="2086"/>
                </a:lnTo>
                <a:lnTo>
                  <a:pt x="5842" y="2090"/>
                </a:lnTo>
                <a:lnTo>
                  <a:pt x="5842" y="2092"/>
                </a:lnTo>
                <a:lnTo>
                  <a:pt x="5844" y="2094"/>
                </a:lnTo>
                <a:lnTo>
                  <a:pt x="5848" y="2094"/>
                </a:lnTo>
                <a:lnTo>
                  <a:pt x="5850" y="2092"/>
                </a:lnTo>
                <a:lnTo>
                  <a:pt x="5852" y="2090"/>
                </a:lnTo>
                <a:lnTo>
                  <a:pt x="5854" y="2092"/>
                </a:lnTo>
                <a:lnTo>
                  <a:pt x="5854" y="2096"/>
                </a:lnTo>
                <a:lnTo>
                  <a:pt x="5852" y="2098"/>
                </a:lnTo>
                <a:lnTo>
                  <a:pt x="5852" y="2100"/>
                </a:lnTo>
                <a:close/>
                <a:moveTo>
                  <a:pt x="5974" y="1886"/>
                </a:moveTo>
                <a:lnTo>
                  <a:pt x="5974" y="1886"/>
                </a:lnTo>
                <a:lnTo>
                  <a:pt x="5978" y="1888"/>
                </a:lnTo>
                <a:lnTo>
                  <a:pt x="5982" y="1888"/>
                </a:lnTo>
                <a:lnTo>
                  <a:pt x="5986" y="1888"/>
                </a:lnTo>
                <a:lnTo>
                  <a:pt x="5988" y="1890"/>
                </a:lnTo>
                <a:lnTo>
                  <a:pt x="5992" y="1892"/>
                </a:lnTo>
                <a:lnTo>
                  <a:pt x="5994" y="1890"/>
                </a:lnTo>
                <a:lnTo>
                  <a:pt x="5996" y="1888"/>
                </a:lnTo>
                <a:lnTo>
                  <a:pt x="5996" y="1886"/>
                </a:lnTo>
                <a:lnTo>
                  <a:pt x="5994" y="1886"/>
                </a:lnTo>
                <a:lnTo>
                  <a:pt x="5994" y="1888"/>
                </a:lnTo>
                <a:lnTo>
                  <a:pt x="5992" y="1886"/>
                </a:lnTo>
                <a:lnTo>
                  <a:pt x="5990" y="1884"/>
                </a:lnTo>
                <a:lnTo>
                  <a:pt x="5986" y="1884"/>
                </a:lnTo>
                <a:lnTo>
                  <a:pt x="5984" y="1884"/>
                </a:lnTo>
                <a:lnTo>
                  <a:pt x="5984" y="1882"/>
                </a:lnTo>
                <a:lnTo>
                  <a:pt x="5986" y="1878"/>
                </a:lnTo>
                <a:lnTo>
                  <a:pt x="5986" y="1876"/>
                </a:lnTo>
                <a:lnTo>
                  <a:pt x="5980" y="1874"/>
                </a:lnTo>
                <a:lnTo>
                  <a:pt x="5976" y="1874"/>
                </a:lnTo>
                <a:lnTo>
                  <a:pt x="5974" y="1878"/>
                </a:lnTo>
                <a:lnTo>
                  <a:pt x="5974" y="1882"/>
                </a:lnTo>
                <a:lnTo>
                  <a:pt x="5974" y="1886"/>
                </a:lnTo>
                <a:close/>
                <a:moveTo>
                  <a:pt x="11016" y="3794"/>
                </a:moveTo>
                <a:lnTo>
                  <a:pt x="11016" y="3794"/>
                </a:lnTo>
                <a:lnTo>
                  <a:pt x="11010" y="3790"/>
                </a:lnTo>
                <a:lnTo>
                  <a:pt x="11006" y="3788"/>
                </a:lnTo>
                <a:lnTo>
                  <a:pt x="11004" y="3788"/>
                </a:lnTo>
                <a:lnTo>
                  <a:pt x="11002" y="3790"/>
                </a:lnTo>
                <a:lnTo>
                  <a:pt x="10998" y="3794"/>
                </a:lnTo>
                <a:lnTo>
                  <a:pt x="10994" y="3798"/>
                </a:lnTo>
                <a:lnTo>
                  <a:pt x="10988" y="3800"/>
                </a:lnTo>
                <a:lnTo>
                  <a:pt x="10980" y="3808"/>
                </a:lnTo>
                <a:lnTo>
                  <a:pt x="10960" y="3844"/>
                </a:lnTo>
                <a:lnTo>
                  <a:pt x="10952" y="3862"/>
                </a:lnTo>
                <a:lnTo>
                  <a:pt x="10948" y="3876"/>
                </a:lnTo>
                <a:lnTo>
                  <a:pt x="10948" y="3892"/>
                </a:lnTo>
                <a:lnTo>
                  <a:pt x="10950" y="3910"/>
                </a:lnTo>
                <a:lnTo>
                  <a:pt x="10954" y="3924"/>
                </a:lnTo>
                <a:lnTo>
                  <a:pt x="10958" y="3930"/>
                </a:lnTo>
                <a:lnTo>
                  <a:pt x="10962" y="3934"/>
                </a:lnTo>
                <a:lnTo>
                  <a:pt x="10966" y="3940"/>
                </a:lnTo>
                <a:lnTo>
                  <a:pt x="10970" y="3952"/>
                </a:lnTo>
                <a:lnTo>
                  <a:pt x="10974" y="3960"/>
                </a:lnTo>
                <a:lnTo>
                  <a:pt x="10976" y="3962"/>
                </a:lnTo>
                <a:lnTo>
                  <a:pt x="10978" y="3960"/>
                </a:lnTo>
                <a:lnTo>
                  <a:pt x="10978" y="3956"/>
                </a:lnTo>
                <a:lnTo>
                  <a:pt x="10980" y="3946"/>
                </a:lnTo>
                <a:lnTo>
                  <a:pt x="10980" y="3936"/>
                </a:lnTo>
                <a:lnTo>
                  <a:pt x="10982" y="3930"/>
                </a:lnTo>
                <a:lnTo>
                  <a:pt x="10984" y="3926"/>
                </a:lnTo>
                <a:lnTo>
                  <a:pt x="10988" y="3922"/>
                </a:lnTo>
                <a:lnTo>
                  <a:pt x="10990" y="3918"/>
                </a:lnTo>
                <a:lnTo>
                  <a:pt x="10994" y="3912"/>
                </a:lnTo>
                <a:lnTo>
                  <a:pt x="10998" y="3902"/>
                </a:lnTo>
                <a:lnTo>
                  <a:pt x="11002" y="3888"/>
                </a:lnTo>
                <a:lnTo>
                  <a:pt x="11008" y="3862"/>
                </a:lnTo>
                <a:lnTo>
                  <a:pt x="11014" y="3844"/>
                </a:lnTo>
                <a:lnTo>
                  <a:pt x="11018" y="3832"/>
                </a:lnTo>
                <a:lnTo>
                  <a:pt x="11018" y="3826"/>
                </a:lnTo>
                <a:lnTo>
                  <a:pt x="11018" y="3822"/>
                </a:lnTo>
                <a:lnTo>
                  <a:pt x="11016" y="3818"/>
                </a:lnTo>
                <a:lnTo>
                  <a:pt x="11016" y="3814"/>
                </a:lnTo>
                <a:lnTo>
                  <a:pt x="11020" y="3808"/>
                </a:lnTo>
                <a:lnTo>
                  <a:pt x="11020" y="3806"/>
                </a:lnTo>
                <a:lnTo>
                  <a:pt x="11020" y="3804"/>
                </a:lnTo>
                <a:lnTo>
                  <a:pt x="11020" y="3800"/>
                </a:lnTo>
                <a:lnTo>
                  <a:pt x="11016" y="3794"/>
                </a:lnTo>
                <a:close/>
                <a:moveTo>
                  <a:pt x="10494" y="4138"/>
                </a:moveTo>
                <a:lnTo>
                  <a:pt x="10494" y="4138"/>
                </a:lnTo>
                <a:lnTo>
                  <a:pt x="10504" y="4142"/>
                </a:lnTo>
                <a:lnTo>
                  <a:pt x="10510" y="4142"/>
                </a:lnTo>
                <a:lnTo>
                  <a:pt x="10512" y="4142"/>
                </a:lnTo>
                <a:lnTo>
                  <a:pt x="10514" y="4144"/>
                </a:lnTo>
                <a:lnTo>
                  <a:pt x="10518" y="4148"/>
                </a:lnTo>
                <a:lnTo>
                  <a:pt x="10522" y="4148"/>
                </a:lnTo>
                <a:lnTo>
                  <a:pt x="10526" y="4148"/>
                </a:lnTo>
                <a:lnTo>
                  <a:pt x="10528" y="4142"/>
                </a:lnTo>
                <a:lnTo>
                  <a:pt x="10528" y="4140"/>
                </a:lnTo>
                <a:lnTo>
                  <a:pt x="10530" y="4138"/>
                </a:lnTo>
                <a:lnTo>
                  <a:pt x="10534" y="4138"/>
                </a:lnTo>
                <a:lnTo>
                  <a:pt x="10540" y="4138"/>
                </a:lnTo>
                <a:lnTo>
                  <a:pt x="10542" y="4136"/>
                </a:lnTo>
                <a:lnTo>
                  <a:pt x="10542" y="4132"/>
                </a:lnTo>
                <a:lnTo>
                  <a:pt x="10544" y="4130"/>
                </a:lnTo>
                <a:lnTo>
                  <a:pt x="10546" y="4128"/>
                </a:lnTo>
                <a:lnTo>
                  <a:pt x="10552" y="4124"/>
                </a:lnTo>
                <a:lnTo>
                  <a:pt x="10556" y="4124"/>
                </a:lnTo>
                <a:lnTo>
                  <a:pt x="10558" y="4120"/>
                </a:lnTo>
                <a:lnTo>
                  <a:pt x="10560" y="4116"/>
                </a:lnTo>
                <a:lnTo>
                  <a:pt x="10560" y="4110"/>
                </a:lnTo>
                <a:lnTo>
                  <a:pt x="10562" y="4100"/>
                </a:lnTo>
                <a:lnTo>
                  <a:pt x="10568" y="4090"/>
                </a:lnTo>
                <a:lnTo>
                  <a:pt x="10574" y="4082"/>
                </a:lnTo>
                <a:lnTo>
                  <a:pt x="10578" y="4078"/>
                </a:lnTo>
                <a:lnTo>
                  <a:pt x="10580" y="4074"/>
                </a:lnTo>
                <a:lnTo>
                  <a:pt x="10580" y="4068"/>
                </a:lnTo>
                <a:lnTo>
                  <a:pt x="10578" y="4060"/>
                </a:lnTo>
                <a:lnTo>
                  <a:pt x="10574" y="4058"/>
                </a:lnTo>
                <a:lnTo>
                  <a:pt x="10570" y="4056"/>
                </a:lnTo>
                <a:lnTo>
                  <a:pt x="10568" y="4052"/>
                </a:lnTo>
                <a:lnTo>
                  <a:pt x="10566" y="4052"/>
                </a:lnTo>
                <a:lnTo>
                  <a:pt x="10562" y="4054"/>
                </a:lnTo>
                <a:lnTo>
                  <a:pt x="10558" y="4056"/>
                </a:lnTo>
                <a:lnTo>
                  <a:pt x="10554" y="4056"/>
                </a:lnTo>
                <a:lnTo>
                  <a:pt x="10548" y="4056"/>
                </a:lnTo>
                <a:lnTo>
                  <a:pt x="10542" y="4058"/>
                </a:lnTo>
                <a:lnTo>
                  <a:pt x="10540" y="4060"/>
                </a:lnTo>
                <a:lnTo>
                  <a:pt x="10536" y="4060"/>
                </a:lnTo>
                <a:lnTo>
                  <a:pt x="10530" y="4058"/>
                </a:lnTo>
                <a:lnTo>
                  <a:pt x="10526" y="4058"/>
                </a:lnTo>
                <a:lnTo>
                  <a:pt x="10522" y="4058"/>
                </a:lnTo>
                <a:lnTo>
                  <a:pt x="10520" y="4060"/>
                </a:lnTo>
                <a:lnTo>
                  <a:pt x="10518" y="4064"/>
                </a:lnTo>
                <a:lnTo>
                  <a:pt x="10514" y="4062"/>
                </a:lnTo>
                <a:lnTo>
                  <a:pt x="10512" y="4062"/>
                </a:lnTo>
                <a:lnTo>
                  <a:pt x="10510" y="4062"/>
                </a:lnTo>
                <a:lnTo>
                  <a:pt x="10508" y="4064"/>
                </a:lnTo>
                <a:lnTo>
                  <a:pt x="10504" y="4068"/>
                </a:lnTo>
                <a:lnTo>
                  <a:pt x="10504" y="4070"/>
                </a:lnTo>
                <a:lnTo>
                  <a:pt x="10502" y="4074"/>
                </a:lnTo>
                <a:lnTo>
                  <a:pt x="10496" y="4082"/>
                </a:lnTo>
                <a:lnTo>
                  <a:pt x="10492" y="4084"/>
                </a:lnTo>
                <a:lnTo>
                  <a:pt x="10488" y="4088"/>
                </a:lnTo>
                <a:lnTo>
                  <a:pt x="10484" y="4096"/>
                </a:lnTo>
                <a:lnTo>
                  <a:pt x="10484" y="4108"/>
                </a:lnTo>
                <a:lnTo>
                  <a:pt x="10484" y="4118"/>
                </a:lnTo>
                <a:lnTo>
                  <a:pt x="10486" y="4126"/>
                </a:lnTo>
                <a:lnTo>
                  <a:pt x="10488" y="4132"/>
                </a:lnTo>
                <a:lnTo>
                  <a:pt x="10494" y="4138"/>
                </a:lnTo>
                <a:close/>
                <a:moveTo>
                  <a:pt x="10696" y="3976"/>
                </a:moveTo>
                <a:lnTo>
                  <a:pt x="10696" y="3976"/>
                </a:lnTo>
                <a:lnTo>
                  <a:pt x="10698" y="3978"/>
                </a:lnTo>
                <a:lnTo>
                  <a:pt x="10702" y="3978"/>
                </a:lnTo>
                <a:lnTo>
                  <a:pt x="10706" y="3976"/>
                </a:lnTo>
                <a:lnTo>
                  <a:pt x="10708" y="3974"/>
                </a:lnTo>
                <a:lnTo>
                  <a:pt x="10708" y="3968"/>
                </a:lnTo>
                <a:lnTo>
                  <a:pt x="10706" y="3962"/>
                </a:lnTo>
                <a:lnTo>
                  <a:pt x="10708" y="3958"/>
                </a:lnTo>
                <a:lnTo>
                  <a:pt x="10708" y="3954"/>
                </a:lnTo>
                <a:lnTo>
                  <a:pt x="10708" y="3952"/>
                </a:lnTo>
                <a:lnTo>
                  <a:pt x="10706" y="3950"/>
                </a:lnTo>
                <a:lnTo>
                  <a:pt x="10702" y="3952"/>
                </a:lnTo>
                <a:lnTo>
                  <a:pt x="10702" y="3950"/>
                </a:lnTo>
                <a:lnTo>
                  <a:pt x="10702" y="3948"/>
                </a:lnTo>
                <a:lnTo>
                  <a:pt x="10700" y="3948"/>
                </a:lnTo>
                <a:lnTo>
                  <a:pt x="10698" y="3948"/>
                </a:lnTo>
                <a:lnTo>
                  <a:pt x="10698" y="3952"/>
                </a:lnTo>
                <a:lnTo>
                  <a:pt x="10696" y="3954"/>
                </a:lnTo>
                <a:lnTo>
                  <a:pt x="10694" y="3958"/>
                </a:lnTo>
                <a:lnTo>
                  <a:pt x="10690" y="3960"/>
                </a:lnTo>
                <a:lnTo>
                  <a:pt x="10690" y="3966"/>
                </a:lnTo>
                <a:lnTo>
                  <a:pt x="10690" y="3974"/>
                </a:lnTo>
                <a:lnTo>
                  <a:pt x="10692" y="3974"/>
                </a:lnTo>
                <a:lnTo>
                  <a:pt x="10696" y="3976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lIns="91438" tIns="45719" rIns="91438" bIns="45719"/>
          <a:lstStyle/>
          <a:p>
            <a:endParaRPr lang="en-US" sz="800"/>
          </a:p>
        </p:txBody>
      </p:sp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72008D15-E050-48D1-B339-E5E2E07EB71A}"/>
              </a:ext>
            </a:extLst>
          </p:cNvPr>
          <p:cNvSpPr/>
          <p:nvPr/>
        </p:nvSpPr>
        <p:spPr>
          <a:xfrm>
            <a:off x="0" y="0"/>
            <a:ext cx="6858000" cy="5143500"/>
          </a:xfrm>
          <a:prstGeom prst="rect">
            <a:avLst/>
          </a:prstGeom>
          <a:solidFill>
            <a:schemeClr val="tx1">
              <a:lumMod val="75000"/>
              <a:lumOff val="25000"/>
              <a:alpha val="9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endParaRPr lang="en-ID" sz="800"/>
          </a:p>
        </p:txBody>
      </p:sp>
      <p:sp>
        <p:nvSpPr>
          <p:cNvPr id="2" name="Title 1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F0DEFF2D-38DC-0C43-A221-26D3077802A7}" type="datetime1">
              <a:rPr lang="en-US" smtClean="0"/>
              <a:t>3/4/18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8E591227-F9EB-4B2B-9432-842143BA167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48391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3.xml"/><Relationship Id="rId14" Type="http://schemas.openxmlformats.org/officeDocument/2006/relationships/slideLayout" Target="../slideLayouts/slideLayout14.xml"/><Relationship Id="rId15" Type="http://schemas.openxmlformats.org/officeDocument/2006/relationships/slideLayout" Target="../slideLayouts/slideLayout15.xml"/><Relationship Id="rId16" Type="http://schemas.openxmlformats.org/officeDocument/2006/relationships/slideLayout" Target="../slideLayouts/slideLayout16.xml"/><Relationship Id="rId17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_rels/slideMaster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.xml"/><Relationship Id="rId20" Type="http://schemas.openxmlformats.org/officeDocument/2006/relationships/slideLayout" Target="../slideLayouts/slideLayout36.xml"/><Relationship Id="rId21" Type="http://schemas.openxmlformats.org/officeDocument/2006/relationships/slideLayout" Target="../slideLayouts/slideLayout37.xml"/><Relationship Id="rId22" Type="http://schemas.openxmlformats.org/officeDocument/2006/relationships/slideLayout" Target="../slideLayouts/slideLayout38.xml"/><Relationship Id="rId23" Type="http://schemas.openxmlformats.org/officeDocument/2006/relationships/slideLayout" Target="../slideLayouts/slideLayout39.xml"/><Relationship Id="rId24" Type="http://schemas.openxmlformats.org/officeDocument/2006/relationships/slideLayout" Target="../slideLayouts/slideLayout40.xml"/><Relationship Id="rId25" Type="http://schemas.openxmlformats.org/officeDocument/2006/relationships/slideLayout" Target="../slideLayouts/slideLayout41.xml"/><Relationship Id="rId26" Type="http://schemas.openxmlformats.org/officeDocument/2006/relationships/theme" Target="../theme/theme2.xml"/><Relationship Id="rId10" Type="http://schemas.openxmlformats.org/officeDocument/2006/relationships/slideLayout" Target="../slideLayouts/slideLayout26.xml"/><Relationship Id="rId11" Type="http://schemas.openxmlformats.org/officeDocument/2006/relationships/slideLayout" Target="../slideLayouts/slideLayout27.xml"/><Relationship Id="rId12" Type="http://schemas.openxmlformats.org/officeDocument/2006/relationships/slideLayout" Target="../slideLayouts/slideLayout28.xml"/><Relationship Id="rId13" Type="http://schemas.openxmlformats.org/officeDocument/2006/relationships/slideLayout" Target="../slideLayouts/slideLayout29.xml"/><Relationship Id="rId14" Type="http://schemas.openxmlformats.org/officeDocument/2006/relationships/slideLayout" Target="../slideLayouts/slideLayout30.xml"/><Relationship Id="rId15" Type="http://schemas.openxmlformats.org/officeDocument/2006/relationships/slideLayout" Target="../slideLayouts/slideLayout31.xml"/><Relationship Id="rId16" Type="http://schemas.openxmlformats.org/officeDocument/2006/relationships/slideLayout" Target="../slideLayouts/slideLayout32.xml"/><Relationship Id="rId17" Type="http://schemas.openxmlformats.org/officeDocument/2006/relationships/slideLayout" Target="../slideLayouts/slideLayout33.xml"/><Relationship Id="rId18" Type="http://schemas.openxmlformats.org/officeDocument/2006/relationships/slideLayout" Target="../slideLayouts/slideLayout34.xml"/><Relationship Id="rId19" Type="http://schemas.openxmlformats.org/officeDocument/2006/relationships/slideLayout" Target="../slideLayouts/slideLayout35.xml"/><Relationship Id="rId1" Type="http://schemas.openxmlformats.org/officeDocument/2006/relationships/slideLayout" Target="../slideLayouts/slideLayout17.xml"/><Relationship Id="rId2" Type="http://schemas.openxmlformats.org/officeDocument/2006/relationships/slideLayout" Target="../slideLayouts/slideLayout18.xml"/><Relationship Id="rId3" Type="http://schemas.openxmlformats.org/officeDocument/2006/relationships/slideLayout" Target="../slideLayouts/slideLayout19.xml"/><Relationship Id="rId4" Type="http://schemas.openxmlformats.org/officeDocument/2006/relationships/slideLayout" Target="../slideLayouts/slideLayout20.xml"/><Relationship Id="rId5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2.xml"/><Relationship Id="rId7" Type="http://schemas.openxmlformats.org/officeDocument/2006/relationships/slideLayout" Target="../slideLayouts/slideLayout23.xml"/><Relationship Id="rId8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65000"/>
              </a:schemeClr>
            </a:gs>
            <a:gs pos="29000">
              <a:schemeClr val="bg1"/>
            </a:gs>
          </a:gsLst>
          <a:lin ang="54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71488" y="351663"/>
            <a:ext cx="5915025" cy="221599"/>
          </a:xfrm>
          <a:prstGeom prst="rect">
            <a:avLst/>
          </a:prstGeom>
        </p:spPr>
        <p:txBody>
          <a:bodyPr vert="horz" lIns="0" tIns="0" rIns="0" bIns="0" rtlCol="0" anchor="t">
            <a:sp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71488" y="1369219"/>
            <a:ext cx="5915025" cy="3263504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71488" y="4850324"/>
            <a:ext cx="1543050" cy="107722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66C9DDA-3C0D-B247-A0A4-A99A32E970EA}" type="datetime1">
              <a:rPr lang="en-US" smtClean="0"/>
              <a:t>3/4/18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271713" y="4850324"/>
            <a:ext cx="2314575" cy="107722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ctr">
              <a:defRPr sz="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843463" y="4850324"/>
            <a:ext cx="1543050" cy="107722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r">
              <a:defRPr sz="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E591227-F9EB-4B2B-9432-842143BA167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10534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4" r:id="rId5"/>
    <p:sldLayoutId id="2147483655" r:id="rId6"/>
    <p:sldLayoutId id="2147483663" r:id="rId7"/>
    <p:sldLayoutId id="2147483666" r:id="rId8"/>
    <p:sldLayoutId id="2147483669" r:id="rId9"/>
    <p:sldLayoutId id="2147483662" r:id="rId10"/>
    <p:sldLayoutId id="2147483664" r:id="rId11"/>
    <p:sldLayoutId id="2147483668" r:id="rId12"/>
    <p:sldLayoutId id="2147483665" r:id="rId13"/>
    <p:sldLayoutId id="2147483667" r:id="rId14"/>
    <p:sldLayoutId id="2147483660" r:id="rId15"/>
    <p:sldLayoutId id="2147483661" r:id="rId16"/>
  </p:sldLayoutIdLst>
  <p:hf hdr="0" ftr="0" dt="0"/>
  <p:txStyles>
    <p:titleStyle>
      <a:lvl1pPr algn="l" defTabSz="514337" rtl="0" eaLnBrk="1" latinLnBrk="0" hangingPunct="1">
        <a:lnSpc>
          <a:spcPct val="90000"/>
        </a:lnSpc>
        <a:spcBef>
          <a:spcPct val="0"/>
        </a:spcBef>
        <a:buNone/>
        <a:defRPr sz="1600" b="1" kern="120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128585" indent="-128585" algn="l" defTabSz="514337" rtl="0" eaLnBrk="1" latinLnBrk="0" hangingPunct="1">
        <a:lnSpc>
          <a:spcPct val="90000"/>
        </a:lnSpc>
        <a:spcBef>
          <a:spcPts val="563"/>
        </a:spcBef>
        <a:buFont typeface="Arial" panose="020B0604020202020204" pitchFamily="34" charset="0"/>
        <a:buChar char="•"/>
        <a:defRPr sz="11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385754" indent="-128585" algn="l" defTabSz="514337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9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642922" indent="-128585" algn="l" defTabSz="514337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900091" indent="-128585" algn="l" defTabSz="514337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7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157259" indent="-128585" algn="l" defTabSz="514337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7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414428" indent="-128585" algn="l" defTabSz="514337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100" kern="1200">
          <a:solidFill>
            <a:schemeClr val="tx1"/>
          </a:solidFill>
          <a:latin typeface="+mn-lt"/>
          <a:ea typeface="+mn-ea"/>
          <a:cs typeface="+mn-cs"/>
        </a:defRPr>
      </a:lvl6pPr>
      <a:lvl7pPr marL="1671596" indent="-128585" algn="l" defTabSz="514337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100" kern="1200">
          <a:solidFill>
            <a:schemeClr val="tx1"/>
          </a:solidFill>
          <a:latin typeface="+mn-lt"/>
          <a:ea typeface="+mn-ea"/>
          <a:cs typeface="+mn-cs"/>
        </a:defRPr>
      </a:lvl7pPr>
      <a:lvl8pPr marL="1928765" indent="-128585" algn="l" defTabSz="514337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100" kern="1200">
          <a:solidFill>
            <a:schemeClr val="tx1"/>
          </a:solidFill>
          <a:latin typeface="+mn-lt"/>
          <a:ea typeface="+mn-ea"/>
          <a:cs typeface="+mn-cs"/>
        </a:defRPr>
      </a:lvl8pPr>
      <a:lvl9pPr marL="2185934" indent="-128585" algn="l" defTabSz="514337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1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514337" rtl="0" eaLnBrk="1" latinLnBrk="0" hangingPunct="1">
        <a:defRPr sz="1100" kern="1200">
          <a:solidFill>
            <a:schemeClr val="tx1"/>
          </a:solidFill>
          <a:latin typeface="+mn-lt"/>
          <a:ea typeface="+mn-ea"/>
          <a:cs typeface="+mn-cs"/>
        </a:defRPr>
      </a:lvl1pPr>
      <a:lvl2pPr marL="257168" algn="l" defTabSz="514337" rtl="0" eaLnBrk="1" latinLnBrk="0" hangingPunct="1">
        <a:defRPr sz="1100" kern="1200">
          <a:solidFill>
            <a:schemeClr val="tx1"/>
          </a:solidFill>
          <a:latin typeface="+mn-lt"/>
          <a:ea typeface="+mn-ea"/>
          <a:cs typeface="+mn-cs"/>
        </a:defRPr>
      </a:lvl2pPr>
      <a:lvl3pPr marL="514337" algn="l" defTabSz="514337" rtl="0" eaLnBrk="1" latinLnBrk="0" hangingPunct="1">
        <a:defRPr sz="1100" kern="1200">
          <a:solidFill>
            <a:schemeClr val="tx1"/>
          </a:solidFill>
          <a:latin typeface="+mn-lt"/>
          <a:ea typeface="+mn-ea"/>
          <a:cs typeface="+mn-cs"/>
        </a:defRPr>
      </a:lvl3pPr>
      <a:lvl4pPr marL="771506" algn="l" defTabSz="514337" rtl="0" eaLnBrk="1" latinLnBrk="0" hangingPunct="1">
        <a:defRPr sz="1100" kern="1200">
          <a:solidFill>
            <a:schemeClr val="tx1"/>
          </a:solidFill>
          <a:latin typeface="+mn-lt"/>
          <a:ea typeface="+mn-ea"/>
          <a:cs typeface="+mn-cs"/>
        </a:defRPr>
      </a:lvl4pPr>
      <a:lvl5pPr marL="1028675" algn="l" defTabSz="514337" rtl="0" eaLnBrk="1" latinLnBrk="0" hangingPunct="1">
        <a:defRPr sz="1100" kern="1200">
          <a:solidFill>
            <a:schemeClr val="tx1"/>
          </a:solidFill>
          <a:latin typeface="+mn-lt"/>
          <a:ea typeface="+mn-ea"/>
          <a:cs typeface="+mn-cs"/>
        </a:defRPr>
      </a:lvl5pPr>
      <a:lvl6pPr marL="1285843" algn="l" defTabSz="514337" rtl="0" eaLnBrk="1" latinLnBrk="0" hangingPunct="1">
        <a:defRPr sz="1100" kern="1200">
          <a:solidFill>
            <a:schemeClr val="tx1"/>
          </a:solidFill>
          <a:latin typeface="+mn-lt"/>
          <a:ea typeface="+mn-ea"/>
          <a:cs typeface="+mn-cs"/>
        </a:defRPr>
      </a:lvl6pPr>
      <a:lvl7pPr marL="1543012" algn="l" defTabSz="514337" rtl="0" eaLnBrk="1" latinLnBrk="0" hangingPunct="1">
        <a:defRPr sz="1100" kern="1200">
          <a:solidFill>
            <a:schemeClr val="tx1"/>
          </a:solidFill>
          <a:latin typeface="+mn-lt"/>
          <a:ea typeface="+mn-ea"/>
          <a:cs typeface="+mn-cs"/>
        </a:defRPr>
      </a:lvl7pPr>
      <a:lvl8pPr marL="1800180" algn="l" defTabSz="514337" rtl="0" eaLnBrk="1" latinLnBrk="0" hangingPunct="1">
        <a:defRPr sz="1100" kern="1200">
          <a:solidFill>
            <a:schemeClr val="tx1"/>
          </a:solidFill>
          <a:latin typeface="+mn-lt"/>
          <a:ea typeface="+mn-ea"/>
          <a:cs typeface="+mn-cs"/>
        </a:defRPr>
      </a:lvl8pPr>
      <a:lvl9pPr marL="2057348" algn="l" defTabSz="514337" rtl="0" eaLnBrk="1" latinLnBrk="0" hangingPunct="1">
        <a:defRPr sz="11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flip="none" rotWithShape="1">
          <a:gsLst>
            <a:gs pos="0">
              <a:schemeClr val="tx1">
                <a:lumMod val="95000"/>
                <a:lumOff val="5000"/>
              </a:schemeClr>
            </a:gs>
            <a:gs pos="82000">
              <a:schemeClr val="tx1">
                <a:lumMod val="85000"/>
                <a:lumOff val="15000"/>
              </a:schemeClr>
            </a:gs>
            <a:gs pos="99167">
              <a:schemeClr val="tx1">
                <a:lumMod val="95000"/>
                <a:lumOff val="5000"/>
              </a:schemeClr>
            </a:gs>
          </a:gsLst>
          <a:lin ang="54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4400550" y="2876550"/>
            <a:ext cx="7143750" cy="52578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4" tIns="34287" rIns="68574" bIns="34287" rtlCol="0" anchor="ctr"/>
          <a:lstStyle/>
          <a:p>
            <a:pPr algn="ctr" defTabSz="685733"/>
            <a:endParaRPr lang="en-US">
              <a:solidFill>
                <a:prstClr val="white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42900" y="4767264"/>
            <a:ext cx="1600200" cy="273844"/>
          </a:xfrm>
          <a:prstGeom prst="rect">
            <a:avLst/>
          </a:prstGeom>
        </p:spPr>
        <p:txBody>
          <a:bodyPr vert="horz" lIns="68574" tIns="34287" rIns="68574" bIns="34287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733"/>
            <a:fld id="{7E0408AD-3CAB-1748-ABF6-66BE0B0D08C7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t>3/4/18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343150" y="4767264"/>
            <a:ext cx="2171700" cy="273844"/>
          </a:xfrm>
          <a:prstGeom prst="rect">
            <a:avLst/>
          </a:prstGeom>
        </p:spPr>
        <p:txBody>
          <a:bodyPr vert="horz" lIns="68574" tIns="34287" rIns="68574" bIns="34287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733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914900" y="4767264"/>
            <a:ext cx="1600200" cy="273844"/>
          </a:xfrm>
          <a:prstGeom prst="rect">
            <a:avLst/>
          </a:prstGeom>
        </p:spPr>
        <p:txBody>
          <a:bodyPr vert="horz" lIns="68574" tIns="34287" rIns="68574" bIns="34287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733"/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33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343150" y="742950"/>
            <a:ext cx="4229100" cy="3886200"/>
          </a:xfrm>
          <a:prstGeom prst="rect">
            <a:avLst/>
          </a:prstGeom>
        </p:spPr>
        <p:txBody>
          <a:bodyPr vert="horz" lIns="68574" tIns="34287" rIns="68574" bIns="34287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657350" y="133353"/>
            <a:ext cx="4914902" cy="394097"/>
          </a:xfrm>
          <a:prstGeom prst="rect">
            <a:avLst/>
          </a:prstGeom>
        </p:spPr>
        <p:txBody>
          <a:bodyPr vert="horz" lIns="68574" tIns="34287" rIns="68574" bIns="34287" rtlCol="0" anchor="b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7734700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84" r:id="rId2"/>
    <p:sldLayoutId id="2147483685" r:id="rId3"/>
    <p:sldLayoutId id="2147483686" r:id="rId4"/>
    <p:sldLayoutId id="2147483687" r:id="rId5"/>
    <p:sldLayoutId id="2147483688" r:id="rId6"/>
    <p:sldLayoutId id="2147483689" r:id="rId7"/>
    <p:sldLayoutId id="2147483690" r:id="rId8"/>
    <p:sldLayoutId id="2147483691" r:id="rId9"/>
    <p:sldLayoutId id="2147483692" r:id="rId10"/>
    <p:sldLayoutId id="2147483693" r:id="rId11"/>
    <p:sldLayoutId id="2147483694" r:id="rId12"/>
    <p:sldLayoutId id="2147483695" r:id="rId13"/>
    <p:sldLayoutId id="2147483696" r:id="rId14"/>
    <p:sldLayoutId id="2147483697" r:id="rId15"/>
    <p:sldLayoutId id="2147483698" r:id="rId16"/>
    <p:sldLayoutId id="2147483699" r:id="rId17"/>
    <p:sldLayoutId id="2147483700" r:id="rId18"/>
    <p:sldLayoutId id="2147483701" r:id="rId19"/>
    <p:sldLayoutId id="2147483702" r:id="rId20"/>
    <p:sldLayoutId id="2147483703" r:id="rId21"/>
    <p:sldLayoutId id="2147483704" r:id="rId22"/>
    <p:sldLayoutId id="2147483705" r:id="rId23"/>
    <p:sldLayoutId id="2147483706" r:id="rId24"/>
    <p:sldLayoutId id="2147483707" r:id="rId25"/>
  </p:sldLayoutIdLst>
  <p:hf hdr="0" ftr="0" dt="0"/>
  <p:txStyles>
    <p:titleStyle>
      <a:lvl1pPr algn="r" defTabSz="685733" rtl="0" eaLnBrk="1" latinLnBrk="0" hangingPunct="1">
        <a:spcBef>
          <a:spcPct val="0"/>
        </a:spcBef>
        <a:buNone/>
        <a:defRPr sz="2100" kern="1200">
          <a:solidFill>
            <a:schemeClr val="bg1">
              <a:lumMod val="95000"/>
            </a:schemeClr>
          </a:solidFill>
          <a:latin typeface="+mj-lt"/>
          <a:ea typeface="+mj-ea"/>
          <a:cs typeface="+mj-cs"/>
        </a:defRPr>
      </a:lvl1pPr>
    </p:titleStyle>
    <p:bodyStyle>
      <a:lvl1pPr marL="0" indent="0" algn="l" defTabSz="685733" rtl="0" eaLnBrk="1" latinLnBrk="0" hangingPunct="1">
        <a:spcBef>
          <a:spcPct val="20000"/>
        </a:spcBef>
        <a:buFontTx/>
        <a:buNone/>
        <a:defRPr sz="1800" kern="1200">
          <a:solidFill>
            <a:schemeClr val="bg1">
              <a:lumMod val="10000"/>
            </a:schemeClr>
          </a:solidFill>
          <a:latin typeface="+mn-lt"/>
          <a:ea typeface="+mn-ea"/>
          <a:cs typeface="+mn-cs"/>
        </a:defRPr>
      </a:lvl1pPr>
      <a:lvl2pPr marL="0" indent="0" algn="l" defTabSz="685733" rtl="0" eaLnBrk="1" latinLnBrk="0" hangingPunct="1">
        <a:spcBef>
          <a:spcPct val="20000"/>
        </a:spcBef>
        <a:buFontTx/>
        <a:buNone/>
        <a:defRPr sz="1800" kern="1200">
          <a:solidFill>
            <a:schemeClr val="bg1">
              <a:lumMod val="10000"/>
            </a:schemeClr>
          </a:solidFill>
          <a:latin typeface="+mn-lt"/>
          <a:ea typeface="+mn-ea"/>
          <a:cs typeface="+mn-cs"/>
        </a:defRPr>
      </a:lvl2pPr>
      <a:lvl3pPr marL="0" indent="0" algn="l" defTabSz="685733" rtl="0" eaLnBrk="1" latinLnBrk="0" hangingPunct="1">
        <a:spcBef>
          <a:spcPct val="20000"/>
        </a:spcBef>
        <a:buFontTx/>
        <a:buNone/>
        <a:defRPr sz="1800" kern="1200">
          <a:solidFill>
            <a:schemeClr val="bg1">
              <a:lumMod val="10000"/>
            </a:schemeClr>
          </a:solidFill>
          <a:latin typeface="+mn-lt"/>
          <a:ea typeface="+mn-ea"/>
          <a:cs typeface="+mn-cs"/>
        </a:defRPr>
      </a:lvl3pPr>
      <a:lvl4pPr marL="0" indent="0" algn="l" defTabSz="685733" rtl="0" eaLnBrk="1" latinLnBrk="0" hangingPunct="1">
        <a:spcBef>
          <a:spcPct val="20000"/>
        </a:spcBef>
        <a:buFontTx/>
        <a:buNone/>
        <a:defRPr sz="1800" kern="1200">
          <a:solidFill>
            <a:schemeClr val="bg1">
              <a:lumMod val="10000"/>
            </a:schemeClr>
          </a:solidFill>
          <a:latin typeface="+mn-lt"/>
          <a:ea typeface="+mn-ea"/>
          <a:cs typeface="+mn-cs"/>
        </a:defRPr>
      </a:lvl4pPr>
      <a:lvl5pPr marL="0" indent="0" algn="l" defTabSz="685733" rtl="0" eaLnBrk="1" latinLnBrk="0" hangingPunct="1">
        <a:spcBef>
          <a:spcPct val="20000"/>
        </a:spcBef>
        <a:buFontTx/>
        <a:buNone/>
        <a:defRPr sz="1800" kern="1200">
          <a:solidFill>
            <a:schemeClr val="bg1">
              <a:lumMod val="10000"/>
            </a:schemeClr>
          </a:solidFill>
          <a:latin typeface="+mn-lt"/>
          <a:ea typeface="+mn-ea"/>
          <a:cs typeface="+mn-cs"/>
        </a:defRPr>
      </a:lvl5pPr>
      <a:lvl6pPr marL="1885761" indent="-171433" algn="l" defTabSz="685733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628" indent="-171433" algn="l" defTabSz="685733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494" indent="-171433" algn="l" defTabSz="685733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359" indent="-171433" algn="l" defTabSz="685733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733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866" algn="l" defTabSz="685733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733" algn="l" defTabSz="685733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598" algn="l" defTabSz="685733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464" algn="l" defTabSz="685733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329" algn="l" defTabSz="685733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195" algn="l" defTabSz="685733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060" algn="l" defTabSz="685733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2926" algn="l" defTabSz="685733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jpeg"/><Relationship Id="rId3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11" Type="http://schemas.openxmlformats.org/officeDocument/2006/relationships/image" Target="../media/image13.jpg"/><Relationship Id="rId12" Type="http://schemas.openxmlformats.org/officeDocument/2006/relationships/image" Target="../media/image3.png"/><Relationship Id="rId13" Type="http://schemas.openxmlformats.org/officeDocument/2006/relationships/image" Target="../media/image14.jpeg"/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4.png"/><Relationship Id="rId3" Type="http://schemas.openxmlformats.org/officeDocument/2006/relationships/image" Target="../media/image5.png"/><Relationship Id="rId4" Type="http://schemas.openxmlformats.org/officeDocument/2006/relationships/image" Target="../media/image6.png"/><Relationship Id="rId5" Type="http://schemas.openxmlformats.org/officeDocument/2006/relationships/image" Target="../media/image7.jpg"/><Relationship Id="rId6" Type="http://schemas.openxmlformats.org/officeDocument/2006/relationships/image" Target="../media/image8.jpg"/><Relationship Id="rId7" Type="http://schemas.openxmlformats.org/officeDocument/2006/relationships/image" Target="../media/image9.jpg"/><Relationship Id="rId8" Type="http://schemas.openxmlformats.org/officeDocument/2006/relationships/image" Target="../media/image10.jpg"/><Relationship Id="rId9" Type="http://schemas.openxmlformats.org/officeDocument/2006/relationships/image" Target="../media/image11.jpg"/><Relationship Id="rId10" Type="http://schemas.openxmlformats.org/officeDocument/2006/relationships/image" Target="../media/image12.jp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3.png"/><Relationship Id="rId3" Type="http://schemas.openxmlformats.org/officeDocument/2006/relationships/image" Target="../media/image14.jpe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4.jpeg"/><Relationship Id="rId3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4.jpeg"/><Relationship Id="rId3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3.png"/><Relationship Id="rId3" Type="http://schemas.openxmlformats.org/officeDocument/2006/relationships/image" Target="../media/image15.tif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14.jpeg"/><Relationship Id="rId1" Type="http://schemas.openxmlformats.org/officeDocument/2006/relationships/slideLayout" Target="../slideLayouts/slideLayout5.xml"/><Relationship Id="rId2" Type="http://schemas.openxmlformats.org/officeDocument/2006/relationships/hyperlink" Target="mailto:John.Malatak@nasbla.org" TargetMode="Externa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Freeform 268"/>
          <p:cNvSpPr>
            <a:spLocks/>
          </p:cNvSpPr>
          <p:nvPr/>
        </p:nvSpPr>
        <p:spPr bwMode="auto">
          <a:xfrm>
            <a:off x="4422749" y="2366865"/>
            <a:ext cx="742457" cy="474686"/>
          </a:xfrm>
          <a:custGeom>
            <a:avLst/>
            <a:gdLst>
              <a:gd name="T0" fmla="*/ 205 w 205"/>
              <a:gd name="T1" fmla="*/ 86 h 131"/>
              <a:gd name="T2" fmla="*/ 177 w 205"/>
              <a:gd name="T3" fmla="*/ 44 h 131"/>
              <a:gd name="T4" fmla="*/ 117 w 205"/>
              <a:gd name="T5" fmla="*/ 0 h 131"/>
              <a:gd name="T6" fmla="*/ 62 w 205"/>
              <a:gd name="T7" fmla="*/ 34 h 131"/>
              <a:gd name="T8" fmla="*/ 26 w 205"/>
              <a:gd name="T9" fmla="*/ 56 h 131"/>
              <a:gd name="T10" fmla="*/ 0 w 205"/>
              <a:gd name="T11" fmla="*/ 92 h 131"/>
              <a:gd name="T12" fmla="*/ 39 w 205"/>
              <a:gd name="T13" fmla="*/ 131 h 131"/>
              <a:gd name="T14" fmla="*/ 167 w 205"/>
              <a:gd name="T15" fmla="*/ 131 h 131"/>
              <a:gd name="T16" fmla="*/ 205 w 205"/>
              <a:gd name="T17" fmla="*/ 86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" h="131">
                <a:moveTo>
                  <a:pt x="205" y="86"/>
                </a:moveTo>
                <a:cubicBezTo>
                  <a:pt x="205" y="67"/>
                  <a:pt x="194" y="51"/>
                  <a:pt x="177" y="44"/>
                </a:cubicBezTo>
                <a:cubicBezTo>
                  <a:pt x="164" y="12"/>
                  <a:pt x="143" y="0"/>
                  <a:pt x="117" y="0"/>
                </a:cubicBezTo>
                <a:cubicBezTo>
                  <a:pt x="93" y="0"/>
                  <a:pt x="72" y="13"/>
                  <a:pt x="62" y="34"/>
                </a:cubicBezTo>
                <a:cubicBezTo>
                  <a:pt x="45" y="27"/>
                  <a:pt x="27" y="38"/>
                  <a:pt x="26" y="56"/>
                </a:cubicBezTo>
                <a:cubicBezTo>
                  <a:pt x="11" y="61"/>
                  <a:pt x="0" y="76"/>
                  <a:pt x="0" y="92"/>
                </a:cubicBezTo>
                <a:cubicBezTo>
                  <a:pt x="0" y="114"/>
                  <a:pt x="18" y="131"/>
                  <a:pt x="39" y="131"/>
                </a:cubicBezTo>
                <a:cubicBezTo>
                  <a:pt x="167" y="131"/>
                  <a:pt x="167" y="131"/>
                  <a:pt x="167" y="131"/>
                </a:cubicBezTo>
                <a:cubicBezTo>
                  <a:pt x="167" y="131"/>
                  <a:pt x="205" y="124"/>
                  <a:pt x="205" y="86"/>
                </a:cubicBezTo>
                <a:close/>
              </a:path>
            </a:pathLst>
          </a:custGeom>
          <a:solidFill>
            <a:schemeClr val="bg1">
              <a:lumMod val="95000"/>
              <a:alpha val="62000"/>
            </a:schemeClr>
          </a:solidFill>
          <a:ln>
            <a:noFill/>
          </a:ln>
          <a:extLst/>
        </p:spPr>
        <p:txBody>
          <a:bodyPr vert="horz" wrap="square" lIns="51434" tIns="25718" rIns="51434" bIns="25718" numCol="1" anchor="ctr" anchorCtr="0" compatLnSpc="1">
            <a:prstTxWarp prst="textNoShape">
              <a:avLst/>
            </a:prstTxWarp>
            <a:normAutofit/>
          </a:bodyPr>
          <a:lstStyle/>
          <a:p>
            <a:pPr algn="ctr"/>
            <a:endParaRPr lang="id-ID" sz="11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3" name="Freeform 268"/>
          <p:cNvSpPr>
            <a:spLocks/>
          </p:cNvSpPr>
          <p:nvPr/>
        </p:nvSpPr>
        <p:spPr bwMode="auto">
          <a:xfrm>
            <a:off x="530194" y="966997"/>
            <a:ext cx="993662" cy="635292"/>
          </a:xfrm>
          <a:custGeom>
            <a:avLst/>
            <a:gdLst>
              <a:gd name="T0" fmla="*/ 205 w 205"/>
              <a:gd name="T1" fmla="*/ 86 h 131"/>
              <a:gd name="T2" fmla="*/ 177 w 205"/>
              <a:gd name="T3" fmla="*/ 44 h 131"/>
              <a:gd name="T4" fmla="*/ 117 w 205"/>
              <a:gd name="T5" fmla="*/ 0 h 131"/>
              <a:gd name="T6" fmla="*/ 62 w 205"/>
              <a:gd name="T7" fmla="*/ 34 h 131"/>
              <a:gd name="T8" fmla="*/ 26 w 205"/>
              <a:gd name="T9" fmla="*/ 56 h 131"/>
              <a:gd name="T10" fmla="*/ 0 w 205"/>
              <a:gd name="T11" fmla="*/ 92 h 131"/>
              <a:gd name="T12" fmla="*/ 39 w 205"/>
              <a:gd name="T13" fmla="*/ 131 h 131"/>
              <a:gd name="T14" fmla="*/ 167 w 205"/>
              <a:gd name="T15" fmla="*/ 131 h 131"/>
              <a:gd name="T16" fmla="*/ 205 w 205"/>
              <a:gd name="T17" fmla="*/ 86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" h="131">
                <a:moveTo>
                  <a:pt x="205" y="86"/>
                </a:moveTo>
                <a:cubicBezTo>
                  <a:pt x="205" y="67"/>
                  <a:pt x="194" y="51"/>
                  <a:pt x="177" y="44"/>
                </a:cubicBezTo>
                <a:cubicBezTo>
                  <a:pt x="164" y="12"/>
                  <a:pt x="143" y="0"/>
                  <a:pt x="117" y="0"/>
                </a:cubicBezTo>
                <a:cubicBezTo>
                  <a:pt x="93" y="0"/>
                  <a:pt x="72" y="13"/>
                  <a:pt x="62" y="34"/>
                </a:cubicBezTo>
                <a:cubicBezTo>
                  <a:pt x="45" y="27"/>
                  <a:pt x="27" y="38"/>
                  <a:pt x="26" y="56"/>
                </a:cubicBezTo>
                <a:cubicBezTo>
                  <a:pt x="11" y="61"/>
                  <a:pt x="0" y="76"/>
                  <a:pt x="0" y="92"/>
                </a:cubicBezTo>
                <a:cubicBezTo>
                  <a:pt x="0" y="114"/>
                  <a:pt x="18" y="131"/>
                  <a:pt x="39" y="131"/>
                </a:cubicBezTo>
                <a:cubicBezTo>
                  <a:pt x="167" y="131"/>
                  <a:pt x="167" y="131"/>
                  <a:pt x="167" y="131"/>
                </a:cubicBezTo>
                <a:cubicBezTo>
                  <a:pt x="167" y="131"/>
                  <a:pt x="205" y="124"/>
                  <a:pt x="205" y="86"/>
                </a:cubicBezTo>
                <a:close/>
              </a:path>
            </a:pathLst>
          </a:custGeom>
          <a:solidFill>
            <a:schemeClr val="bg1">
              <a:alpha val="62000"/>
            </a:schemeClr>
          </a:solidFill>
          <a:ln>
            <a:noFill/>
          </a:ln>
          <a:extLst/>
        </p:spPr>
        <p:txBody>
          <a:bodyPr vert="horz" wrap="square" lIns="51434" tIns="25718" rIns="51434" bIns="25718" numCol="1" anchor="ctr" anchorCtr="0" compatLnSpc="1">
            <a:prstTxWarp prst="textNoShape">
              <a:avLst/>
            </a:prstTxWarp>
            <a:normAutofit/>
          </a:bodyPr>
          <a:lstStyle/>
          <a:p>
            <a:pPr algn="ctr"/>
            <a:endParaRPr lang="id-ID" sz="11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6" name="Freeform 155"/>
          <p:cNvSpPr/>
          <p:nvPr/>
        </p:nvSpPr>
        <p:spPr>
          <a:xfrm>
            <a:off x="0" y="3211620"/>
            <a:ext cx="6858000" cy="1288945"/>
          </a:xfrm>
          <a:custGeom>
            <a:avLst/>
            <a:gdLst>
              <a:gd name="connsiteX0" fmla="*/ 10998128 w 12192000"/>
              <a:gd name="connsiteY0" fmla="*/ 0 h 2291457"/>
              <a:gd name="connsiteX1" fmla="*/ 12101619 w 12192000"/>
              <a:gd name="connsiteY1" fmla="*/ 351690 h 2291457"/>
              <a:gd name="connsiteX2" fmla="*/ 12192000 w 12192000"/>
              <a:gd name="connsiteY2" fmla="*/ 424474 h 2291457"/>
              <a:gd name="connsiteX3" fmla="*/ 12192000 w 12192000"/>
              <a:gd name="connsiteY3" fmla="*/ 2291457 h 2291457"/>
              <a:gd name="connsiteX4" fmla="*/ 0 w 12192000"/>
              <a:gd name="connsiteY4" fmla="*/ 2291457 h 2291457"/>
              <a:gd name="connsiteX5" fmla="*/ 0 w 12192000"/>
              <a:gd name="connsiteY5" fmla="*/ 547770 h 2291457"/>
              <a:gd name="connsiteX6" fmla="*/ 134540 w 12192000"/>
              <a:gd name="connsiteY6" fmla="*/ 638944 h 2291457"/>
              <a:gd name="connsiteX7" fmla="*/ 419490 w 12192000"/>
              <a:gd name="connsiteY7" fmla="*/ 905770 h 2291457"/>
              <a:gd name="connsiteX8" fmla="*/ 568546 w 12192000"/>
              <a:gd name="connsiteY8" fmla="*/ 1110203 h 2291457"/>
              <a:gd name="connsiteX9" fmla="*/ 752885 w 12192000"/>
              <a:gd name="connsiteY9" fmla="*/ 1010146 h 2291457"/>
              <a:gd name="connsiteX10" fmla="*/ 983937 w 12192000"/>
              <a:gd name="connsiteY10" fmla="*/ 938425 h 2291457"/>
              <a:gd name="connsiteX11" fmla="*/ 1213338 w 12192000"/>
              <a:gd name="connsiteY11" fmla="*/ 915299 h 2291457"/>
              <a:gd name="connsiteX12" fmla="*/ 1273268 w 12192000"/>
              <a:gd name="connsiteY12" fmla="*/ 833105 h 2291457"/>
              <a:gd name="connsiteX13" fmla="*/ 2681259 w 12192000"/>
              <a:gd name="connsiteY13" fmla="*/ 189625 h 2291457"/>
              <a:gd name="connsiteX14" fmla="*/ 4396991 w 12192000"/>
              <a:gd name="connsiteY14" fmla="*/ 1326887 h 2291457"/>
              <a:gd name="connsiteX15" fmla="*/ 4410732 w 12192000"/>
              <a:gd name="connsiteY15" fmla="*/ 1371157 h 2291457"/>
              <a:gd name="connsiteX16" fmla="*/ 4586983 w 12192000"/>
              <a:gd name="connsiteY16" fmla="*/ 1353388 h 2291457"/>
              <a:gd name="connsiteX17" fmla="*/ 4932199 w 12192000"/>
              <a:gd name="connsiteY17" fmla="*/ 1423084 h 2291457"/>
              <a:gd name="connsiteX18" fmla="*/ 5050957 w 12192000"/>
              <a:gd name="connsiteY18" fmla="*/ 1487544 h 2291457"/>
              <a:gd name="connsiteX19" fmla="*/ 5199284 w 12192000"/>
              <a:gd name="connsiteY19" fmla="*/ 1307767 h 2291457"/>
              <a:gd name="connsiteX20" fmla="*/ 6069654 w 12192000"/>
              <a:gd name="connsiteY20" fmla="*/ 947248 h 2291457"/>
              <a:gd name="connsiteX21" fmla="*/ 6548772 w 12192000"/>
              <a:gd name="connsiteY21" fmla="*/ 1043978 h 2291457"/>
              <a:gd name="connsiteX22" fmla="*/ 6724838 w 12192000"/>
              <a:gd name="connsiteY22" fmla="*/ 1139545 h 2291457"/>
              <a:gd name="connsiteX23" fmla="*/ 6849815 w 12192000"/>
              <a:gd name="connsiteY23" fmla="*/ 909292 h 2291457"/>
              <a:gd name="connsiteX24" fmla="*/ 8393865 w 12192000"/>
              <a:gd name="connsiteY24" fmla="*/ 88327 h 2291457"/>
              <a:gd name="connsiteX25" fmla="*/ 9434959 w 12192000"/>
              <a:gd name="connsiteY25" fmla="*/ 406337 h 2291457"/>
              <a:gd name="connsiteX26" fmla="*/ 9637646 w 12192000"/>
              <a:gd name="connsiteY26" fmla="*/ 573567 h 2291457"/>
              <a:gd name="connsiteX27" fmla="*/ 9650224 w 12192000"/>
              <a:gd name="connsiteY27" fmla="*/ 558321 h 2291457"/>
              <a:gd name="connsiteX28" fmla="*/ 10998128 w 12192000"/>
              <a:gd name="connsiteY28" fmla="*/ 0 h 2291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2192000" h="2291457">
                <a:moveTo>
                  <a:pt x="10998128" y="0"/>
                </a:moveTo>
                <a:cubicBezTo>
                  <a:pt x="11409372" y="0"/>
                  <a:pt x="11790198" y="130226"/>
                  <a:pt x="12101619" y="351690"/>
                </a:cubicBezTo>
                <a:lnTo>
                  <a:pt x="12192000" y="424474"/>
                </a:lnTo>
                <a:lnTo>
                  <a:pt x="12192000" y="2291457"/>
                </a:lnTo>
                <a:lnTo>
                  <a:pt x="0" y="2291457"/>
                </a:lnTo>
                <a:lnTo>
                  <a:pt x="0" y="547770"/>
                </a:lnTo>
                <a:lnTo>
                  <a:pt x="134540" y="638944"/>
                </a:lnTo>
                <a:cubicBezTo>
                  <a:pt x="238606" y="717746"/>
                  <a:pt x="334134" y="807232"/>
                  <a:pt x="419490" y="905770"/>
                </a:cubicBezTo>
                <a:lnTo>
                  <a:pt x="568546" y="1110203"/>
                </a:lnTo>
                <a:lnTo>
                  <a:pt x="752885" y="1010146"/>
                </a:lnTo>
                <a:cubicBezTo>
                  <a:pt x="826516" y="979003"/>
                  <a:pt x="903808" y="954821"/>
                  <a:pt x="983937" y="938425"/>
                </a:cubicBezTo>
                <a:lnTo>
                  <a:pt x="1213338" y="915299"/>
                </a:lnTo>
                <a:lnTo>
                  <a:pt x="1273268" y="833105"/>
                </a:lnTo>
                <a:cubicBezTo>
                  <a:pt x="1614694" y="438955"/>
                  <a:pt x="2118861" y="189625"/>
                  <a:pt x="2681259" y="189625"/>
                </a:cubicBezTo>
                <a:cubicBezTo>
                  <a:pt x="3452550" y="189625"/>
                  <a:pt x="4114315" y="658566"/>
                  <a:pt x="4396991" y="1326887"/>
                </a:cubicBezTo>
                <a:lnTo>
                  <a:pt x="4410732" y="1371157"/>
                </a:lnTo>
                <a:lnTo>
                  <a:pt x="4586983" y="1353388"/>
                </a:lnTo>
                <a:cubicBezTo>
                  <a:pt x="4709437" y="1353388"/>
                  <a:pt x="4826094" y="1378205"/>
                  <a:pt x="4932199" y="1423084"/>
                </a:cubicBezTo>
                <a:lnTo>
                  <a:pt x="5050957" y="1487544"/>
                </a:lnTo>
                <a:lnTo>
                  <a:pt x="5199284" y="1307767"/>
                </a:lnTo>
                <a:cubicBezTo>
                  <a:pt x="5422030" y="1085021"/>
                  <a:pt x="5729754" y="947248"/>
                  <a:pt x="6069654" y="947248"/>
                </a:cubicBezTo>
                <a:cubicBezTo>
                  <a:pt x="6239605" y="947248"/>
                  <a:pt x="6401510" y="981691"/>
                  <a:pt x="6548772" y="1043978"/>
                </a:cubicBezTo>
                <a:lnTo>
                  <a:pt x="6724838" y="1139545"/>
                </a:lnTo>
                <a:lnTo>
                  <a:pt x="6849815" y="909292"/>
                </a:lnTo>
                <a:cubicBezTo>
                  <a:pt x="7184442" y="413980"/>
                  <a:pt x="7751124" y="88327"/>
                  <a:pt x="8393865" y="88327"/>
                </a:cubicBezTo>
                <a:cubicBezTo>
                  <a:pt x="8779510" y="88327"/>
                  <a:pt x="9137773" y="205560"/>
                  <a:pt x="9434959" y="406337"/>
                </a:cubicBezTo>
                <a:lnTo>
                  <a:pt x="9637646" y="573567"/>
                </a:lnTo>
                <a:lnTo>
                  <a:pt x="9650224" y="558321"/>
                </a:lnTo>
                <a:cubicBezTo>
                  <a:pt x="9995182" y="213361"/>
                  <a:pt x="10471740" y="0"/>
                  <a:pt x="10998128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>
            <a:normAutofit/>
          </a:bodyPr>
          <a:lstStyle/>
          <a:p>
            <a:pPr algn="ctr"/>
            <a:endParaRPr lang="en-US" sz="800"/>
          </a:p>
        </p:txBody>
      </p:sp>
      <p:sp>
        <p:nvSpPr>
          <p:cNvPr id="164" name="Freeform 163"/>
          <p:cNvSpPr/>
          <p:nvPr/>
        </p:nvSpPr>
        <p:spPr>
          <a:xfrm>
            <a:off x="-1" y="3549898"/>
            <a:ext cx="6858001" cy="1593603"/>
          </a:xfrm>
          <a:custGeom>
            <a:avLst/>
            <a:gdLst>
              <a:gd name="connsiteX0" fmla="*/ 2416876 w 12192001"/>
              <a:gd name="connsiteY0" fmla="*/ 0 h 1690075"/>
              <a:gd name="connsiteX1" fmla="*/ 3411029 w 12192001"/>
              <a:gd name="connsiteY1" fmla="*/ 411792 h 1690075"/>
              <a:gd name="connsiteX2" fmla="*/ 3420307 w 12192001"/>
              <a:gd name="connsiteY2" fmla="*/ 423037 h 1690075"/>
              <a:gd name="connsiteX3" fmla="*/ 3569799 w 12192001"/>
              <a:gd name="connsiteY3" fmla="*/ 299696 h 1690075"/>
              <a:gd name="connsiteX4" fmla="*/ 4337663 w 12192001"/>
              <a:gd name="connsiteY4" fmla="*/ 65146 h 1690075"/>
              <a:gd name="connsiteX5" fmla="*/ 5476484 w 12192001"/>
              <a:gd name="connsiteY5" fmla="*/ 670653 h 1690075"/>
              <a:gd name="connsiteX6" fmla="*/ 5568662 w 12192001"/>
              <a:gd name="connsiteY6" fmla="*/ 840477 h 1690075"/>
              <a:gd name="connsiteX7" fmla="*/ 5698519 w 12192001"/>
              <a:gd name="connsiteY7" fmla="*/ 769991 h 1690075"/>
              <a:gd name="connsiteX8" fmla="*/ 6051896 w 12192001"/>
              <a:gd name="connsiteY8" fmla="*/ 698648 h 1690075"/>
              <a:gd name="connsiteX9" fmla="*/ 6693841 w 12192001"/>
              <a:gd name="connsiteY9" fmla="*/ 964550 h 1690075"/>
              <a:gd name="connsiteX10" fmla="*/ 6803240 w 12192001"/>
              <a:gd name="connsiteY10" fmla="*/ 1097145 h 1690075"/>
              <a:gd name="connsiteX11" fmla="*/ 6890830 w 12192001"/>
              <a:gd name="connsiteY11" fmla="*/ 1049603 h 1690075"/>
              <a:gd name="connsiteX12" fmla="*/ 7145447 w 12192001"/>
              <a:gd name="connsiteY12" fmla="*/ 998198 h 1690075"/>
              <a:gd name="connsiteX13" fmla="*/ 7275441 w 12192001"/>
              <a:gd name="connsiteY13" fmla="*/ 1011303 h 1690075"/>
              <a:gd name="connsiteX14" fmla="*/ 7285576 w 12192001"/>
              <a:gd name="connsiteY14" fmla="*/ 978652 h 1690075"/>
              <a:gd name="connsiteX15" fmla="*/ 8551022 w 12192001"/>
              <a:gd name="connsiteY15" fmla="*/ 139859 h 1690075"/>
              <a:gd name="connsiteX16" fmla="*/ 9589492 w 12192001"/>
              <a:gd name="connsiteY16" fmla="*/ 614461 h 1690075"/>
              <a:gd name="connsiteX17" fmla="*/ 9633694 w 12192001"/>
              <a:gd name="connsiteY17" fmla="*/ 675083 h 1690075"/>
              <a:gd name="connsiteX18" fmla="*/ 9802890 w 12192001"/>
              <a:gd name="connsiteY18" fmla="*/ 692140 h 1690075"/>
              <a:gd name="connsiteX19" fmla="*/ 9973304 w 12192001"/>
              <a:gd name="connsiteY19" fmla="*/ 745038 h 1690075"/>
              <a:gd name="connsiteX20" fmla="*/ 10109263 w 12192001"/>
              <a:gd name="connsiteY20" fmla="*/ 818836 h 1690075"/>
              <a:gd name="connsiteX21" fmla="*/ 10219201 w 12192001"/>
              <a:gd name="connsiteY21" fmla="*/ 668055 h 1690075"/>
              <a:gd name="connsiteX22" fmla="*/ 11257671 w 12192001"/>
              <a:gd name="connsiteY22" fmla="*/ 193453 h 1690075"/>
              <a:gd name="connsiteX23" fmla="*/ 12131263 w 12192001"/>
              <a:gd name="connsiteY23" fmla="*/ 507064 h 1690075"/>
              <a:gd name="connsiteX24" fmla="*/ 12192001 w 12192001"/>
              <a:gd name="connsiteY24" fmla="*/ 562267 h 1690075"/>
              <a:gd name="connsiteX25" fmla="*/ 12192001 w 12192001"/>
              <a:gd name="connsiteY25" fmla="*/ 1690075 h 1690075"/>
              <a:gd name="connsiteX26" fmla="*/ 0 w 12192001"/>
              <a:gd name="connsiteY26" fmla="*/ 1690075 h 1690075"/>
              <a:gd name="connsiteX27" fmla="*/ 0 w 12192001"/>
              <a:gd name="connsiteY27" fmla="*/ 1246488 h 1690075"/>
              <a:gd name="connsiteX28" fmla="*/ 54910 w 12192001"/>
              <a:gd name="connsiteY28" fmla="*/ 1135910 h 1690075"/>
              <a:gd name="connsiteX29" fmla="*/ 831327 w 12192001"/>
              <a:gd name="connsiteY29" fmla="*/ 698814 h 1690075"/>
              <a:gd name="connsiteX30" fmla="*/ 1014289 w 12192001"/>
              <a:gd name="connsiteY30" fmla="*/ 717259 h 1690075"/>
              <a:gd name="connsiteX31" fmla="*/ 1171665 w 12192001"/>
              <a:gd name="connsiteY31" fmla="*/ 766111 h 1690075"/>
              <a:gd name="connsiteX32" fmla="*/ 1251044 w 12192001"/>
              <a:gd name="connsiteY32" fmla="*/ 619869 h 1690075"/>
              <a:gd name="connsiteX33" fmla="*/ 2416876 w 12192001"/>
              <a:gd name="connsiteY33" fmla="*/ 0 h 1690075"/>
              <a:gd name="connsiteX0" fmla="*/ 2416876 w 12192001"/>
              <a:gd name="connsiteY0" fmla="*/ 0 h 2923288"/>
              <a:gd name="connsiteX1" fmla="*/ 3411029 w 12192001"/>
              <a:gd name="connsiteY1" fmla="*/ 411792 h 2923288"/>
              <a:gd name="connsiteX2" fmla="*/ 3420307 w 12192001"/>
              <a:gd name="connsiteY2" fmla="*/ 423037 h 2923288"/>
              <a:gd name="connsiteX3" fmla="*/ 3569799 w 12192001"/>
              <a:gd name="connsiteY3" fmla="*/ 299696 h 2923288"/>
              <a:gd name="connsiteX4" fmla="*/ 4337663 w 12192001"/>
              <a:gd name="connsiteY4" fmla="*/ 65146 h 2923288"/>
              <a:gd name="connsiteX5" fmla="*/ 5476484 w 12192001"/>
              <a:gd name="connsiteY5" fmla="*/ 670653 h 2923288"/>
              <a:gd name="connsiteX6" fmla="*/ 5568662 w 12192001"/>
              <a:gd name="connsiteY6" fmla="*/ 840477 h 2923288"/>
              <a:gd name="connsiteX7" fmla="*/ 5698519 w 12192001"/>
              <a:gd name="connsiteY7" fmla="*/ 769991 h 2923288"/>
              <a:gd name="connsiteX8" fmla="*/ 6051896 w 12192001"/>
              <a:gd name="connsiteY8" fmla="*/ 698648 h 2923288"/>
              <a:gd name="connsiteX9" fmla="*/ 6693841 w 12192001"/>
              <a:gd name="connsiteY9" fmla="*/ 964550 h 2923288"/>
              <a:gd name="connsiteX10" fmla="*/ 6803240 w 12192001"/>
              <a:gd name="connsiteY10" fmla="*/ 1097145 h 2923288"/>
              <a:gd name="connsiteX11" fmla="*/ 6890830 w 12192001"/>
              <a:gd name="connsiteY11" fmla="*/ 1049603 h 2923288"/>
              <a:gd name="connsiteX12" fmla="*/ 7145447 w 12192001"/>
              <a:gd name="connsiteY12" fmla="*/ 998198 h 2923288"/>
              <a:gd name="connsiteX13" fmla="*/ 7275441 w 12192001"/>
              <a:gd name="connsiteY13" fmla="*/ 1011303 h 2923288"/>
              <a:gd name="connsiteX14" fmla="*/ 7285576 w 12192001"/>
              <a:gd name="connsiteY14" fmla="*/ 978652 h 2923288"/>
              <a:gd name="connsiteX15" fmla="*/ 8551022 w 12192001"/>
              <a:gd name="connsiteY15" fmla="*/ 139859 h 2923288"/>
              <a:gd name="connsiteX16" fmla="*/ 9589492 w 12192001"/>
              <a:gd name="connsiteY16" fmla="*/ 614461 h 2923288"/>
              <a:gd name="connsiteX17" fmla="*/ 9633694 w 12192001"/>
              <a:gd name="connsiteY17" fmla="*/ 675083 h 2923288"/>
              <a:gd name="connsiteX18" fmla="*/ 9802890 w 12192001"/>
              <a:gd name="connsiteY18" fmla="*/ 692140 h 2923288"/>
              <a:gd name="connsiteX19" fmla="*/ 9973304 w 12192001"/>
              <a:gd name="connsiteY19" fmla="*/ 745038 h 2923288"/>
              <a:gd name="connsiteX20" fmla="*/ 10109263 w 12192001"/>
              <a:gd name="connsiteY20" fmla="*/ 818836 h 2923288"/>
              <a:gd name="connsiteX21" fmla="*/ 10219201 w 12192001"/>
              <a:gd name="connsiteY21" fmla="*/ 668055 h 2923288"/>
              <a:gd name="connsiteX22" fmla="*/ 11257671 w 12192001"/>
              <a:gd name="connsiteY22" fmla="*/ 193453 h 2923288"/>
              <a:gd name="connsiteX23" fmla="*/ 12131263 w 12192001"/>
              <a:gd name="connsiteY23" fmla="*/ 507064 h 2923288"/>
              <a:gd name="connsiteX24" fmla="*/ 12192001 w 12192001"/>
              <a:gd name="connsiteY24" fmla="*/ 562267 h 2923288"/>
              <a:gd name="connsiteX25" fmla="*/ 12192001 w 12192001"/>
              <a:gd name="connsiteY25" fmla="*/ 1690075 h 2923288"/>
              <a:gd name="connsiteX26" fmla="*/ 0 w 12192001"/>
              <a:gd name="connsiteY26" fmla="*/ 2923288 h 2923288"/>
              <a:gd name="connsiteX27" fmla="*/ 0 w 12192001"/>
              <a:gd name="connsiteY27" fmla="*/ 1246488 h 2923288"/>
              <a:gd name="connsiteX28" fmla="*/ 54910 w 12192001"/>
              <a:gd name="connsiteY28" fmla="*/ 1135910 h 2923288"/>
              <a:gd name="connsiteX29" fmla="*/ 831327 w 12192001"/>
              <a:gd name="connsiteY29" fmla="*/ 698814 h 2923288"/>
              <a:gd name="connsiteX30" fmla="*/ 1014289 w 12192001"/>
              <a:gd name="connsiteY30" fmla="*/ 717259 h 2923288"/>
              <a:gd name="connsiteX31" fmla="*/ 1171665 w 12192001"/>
              <a:gd name="connsiteY31" fmla="*/ 766111 h 2923288"/>
              <a:gd name="connsiteX32" fmla="*/ 1251044 w 12192001"/>
              <a:gd name="connsiteY32" fmla="*/ 619869 h 2923288"/>
              <a:gd name="connsiteX33" fmla="*/ 2416876 w 12192001"/>
              <a:gd name="connsiteY33" fmla="*/ 0 h 2923288"/>
              <a:gd name="connsiteX0" fmla="*/ 2416876 w 12248058"/>
              <a:gd name="connsiteY0" fmla="*/ 0 h 2923288"/>
              <a:gd name="connsiteX1" fmla="*/ 3411029 w 12248058"/>
              <a:gd name="connsiteY1" fmla="*/ 411792 h 2923288"/>
              <a:gd name="connsiteX2" fmla="*/ 3420307 w 12248058"/>
              <a:gd name="connsiteY2" fmla="*/ 423037 h 2923288"/>
              <a:gd name="connsiteX3" fmla="*/ 3569799 w 12248058"/>
              <a:gd name="connsiteY3" fmla="*/ 299696 h 2923288"/>
              <a:gd name="connsiteX4" fmla="*/ 4337663 w 12248058"/>
              <a:gd name="connsiteY4" fmla="*/ 65146 h 2923288"/>
              <a:gd name="connsiteX5" fmla="*/ 5476484 w 12248058"/>
              <a:gd name="connsiteY5" fmla="*/ 670653 h 2923288"/>
              <a:gd name="connsiteX6" fmla="*/ 5568662 w 12248058"/>
              <a:gd name="connsiteY6" fmla="*/ 840477 h 2923288"/>
              <a:gd name="connsiteX7" fmla="*/ 5698519 w 12248058"/>
              <a:gd name="connsiteY7" fmla="*/ 769991 h 2923288"/>
              <a:gd name="connsiteX8" fmla="*/ 6051896 w 12248058"/>
              <a:gd name="connsiteY8" fmla="*/ 698648 h 2923288"/>
              <a:gd name="connsiteX9" fmla="*/ 6693841 w 12248058"/>
              <a:gd name="connsiteY9" fmla="*/ 964550 h 2923288"/>
              <a:gd name="connsiteX10" fmla="*/ 6803240 w 12248058"/>
              <a:gd name="connsiteY10" fmla="*/ 1097145 h 2923288"/>
              <a:gd name="connsiteX11" fmla="*/ 6890830 w 12248058"/>
              <a:gd name="connsiteY11" fmla="*/ 1049603 h 2923288"/>
              <a:gd name="connsiteX12" fmla="*/ 7145447 w 12248058"/>
              <a:gd name="connsiteY12" fmla="*/ 998198 h 2923288"/>
              <a:gd name="connsiteX13" fmla="*/ 7275441 w 12248058"/>
              <a:gd name="connsiteY13" fmla="*/ 1011303 h 2923288"/>
              <a:gd name="connsiteX14" fmla="*/ 7285576 w 12248058"/>
              <a:gd name="connsiteY14" fmla="*/ 978652 h 2923288"/>
              <a:gd name="connsiteX15" fmla="*/ 8551022 w 12248058"/>
              <a:gd name="connsiteY15" fmla="*/ 139859 h 2923288"/>
              <a:gd name="connsiteX16" fmla="*/ 9589492 w 12248058"/>
              <a:gd name="connsiteY16" fmla="*/ 614461 h 2923288"/>
              <a:gd name="connsiteX17" fmla="*/ 9633694 w 12248058"/>
              <a:gd name="connsiteY17" fmla="*/ 675083 h 2923288"/>
              <a:gd name="connsiteX18" fmla="*/ 9802890 w 12248058"/>
              <a:gd name="connsiteY18" fmla="*/ 692140 h 2923288"/>
              <a:gd name="connsiteX19" fmla="*/ 9973304 w 12248058"/>
              <a:gd name="connsiteY19" fmla="*/ 745038 h 2923288"/>
              <a:gd name="connsiteX20" fmla="*/ 10109263 w 12248058"/>
              <a:gd name="connsiteY20" fmla="*/ 818836 h 2923288"/>
              <a:gd name="connsiteX21" fmla="*/ 10219201 w 12248058"/>
              <a:gd name="connsiteY21" fmla="*/ 668055 h 2923288"/>
              <a:gd name="connsiteX22" fmla="*/ 11257671 w 12248058"/>
              <a:gd name="connsiteY22" fmla="*/ 193453 h 2923288"/>
              <a:gd name="connsiteX23" fmla="*/ 12131263 w 12248058"/>
              <a:gd name="connsiteY23" fmla="*/ 507064 h 2923288"/>
              <a:gd name="connsiteX24" fmla="*/ 12192001 w 12248058"/>
              <a:gd name="connsiteY24" fmla="*/ 562267 h 2923288"/>
              <a:gd name="connsiteX25" fmla="*/ 12248058 w 12248058"/>
              <a:gd name="connsiteY25" fmla="*/ 2867231 h 2923288"/>
              <a:gd name="connsiteX26" fmla="*/ 0 w 12248058"/>
              <a:gd name="connsiteY26" fmla="*/ 2923288 h 2923288"/>
              <a:gd name="connsiteX27" fmla="*/ 0 w 12248058"/>
              <a:gd name="connsiteY27" fmla="*/ 1246488 h 2923288"/>
              <a:gd name="connsiteX28" fmla="*/ 54910 w 12248058"/>
              <a:gd name="connsiteY28" fmla="*/ 1135910 h 2923288"/>
              <a:gd name="connsiteX29" fmla="*/ 831327 w 12248058"/>
              <a:gd name="connsiteY29" fmla="*/ 698814 h 2923288"/>
              <a:gd name="connsiteX30" fmla="*/ 1014289 w 12248058"/>
              <a:gd name="connsiteY30" fmla="*/ 717259 h 2923288"/>
              <a:gd name="connsiteX31" fmla="*/ 1171665 w 12248058"/>
              <a:gd name="connsiteY31" fmla="*/ 766111 h 2923288"/>
              <a:gd name="connsiteX32" fmla="*/ 1251044 w 12248058"/>
              <a:gd name="connsiteY32" fmla="*/ 619869 h 2923288"/>
              <a:gd name="connsiteX33" fmla="*/ 2416876 w 12248058"/>
              <a:gd name="connsiteY33" fmla="*/ 0 h 2923288"/>
              <a:gd name="connsiteX0" fmla="*/ 2416876 w 12248058"/>
              <a:gd name="connsiteY0" fmla="*/ 0 h 2923288"/>
              <a:gd name="connsiteX1" fmla="*/ 3411029 w 12248058"/>
              <a:gd name="connsiteY1" fmla="*/ 411792 h 2923288"/>
              <a:gd name="connsiteX2" fmla="*/ 3420307 w 12248058"/>
              <a:gd name="connsiteY2" fmla="*/ 423037 h 2923288"/>
              <a:gd name="connsiteX3" fmla="*/ 3569799 w 12248058"/>
              <a:gd name="connsiteY3" fmla="*/ 299696 h 2923288"/>
              <a:gd name="connsiteX4" fmla="*/ 4337663 w 12248058"/>
              <a:gd name="connsiteY4" fmla="*/ 65146 h 2923288"/>
              <a:gd name="connsiteX5" fmla="*/ 5476484 w 12248058"/>
              <a:gd name="connsiteY5" fmla="*/ 670653 h 2923288"/>
              <a:gd name="connsiteX6" fmla="*/ 5568662 w 12248058"/>
              <a:gd name="connsiteY6" fmla="*/ 840477 h 2923288"/>
              <a:gd name="connsiteX7" fmla="*/ 5698519 w 12248058"/>
              <a:gd name="connsiteY7" fmla="*/ 769991 h 2923288"/>
              <a:gd name="connsiteX8" fmla="*/ 6051896 w 12248058"/>
              <a:gd name="connsiteY8" fmla="*/ 698648 h 2923288"/>
              <a:gd name="connsiteX9" fmla="*/ 6693841 w 12248058"/>
              <a:gd name="connsiteY9" fmla="*/ 964550 h 2923288"/>
              <a:gd name="connsiteX10" fmla="*/ 6803240 w 12248058"/>
              <a:gd name="connsiteY10" fmla="*/ 1097145 h 2923288"/>
              <a:gd name="connsiteX11" fmla="*/ 6890830 w 12248058"/>
              <a:gd name="connsiteY11" fmla="*/ 1049603 h 2923288"/>
              <a:gd name="connsiteX12" fmla="*/ 7145447 w 12248058"/>
              <a:gd name="connsiteY12" fmla="*/ 998198 h 2923288"/>
              <a:gd name="connsiteX13" fmla="*/ 7275441 w 12248058"/>
              <a:gd name="connsiteY13" fmla="*/ 1011303 h 2923288"/>
              <a:gd name="connsiteX14" fmla="*/ 7285576 w 12248058"/>
              <a:gd name="connsiteY14" fmla="*/ 978652 h 2923288"/>
              <a:gd name="connsiteX15" fmla="*/ 8551022 w 12248058"/>
              <a:gd name="connsiteY15" fmla="*/ 139859 h 2923288"/>
              <a:gd name="connsiteX16" fmla="*/ 9589492 w 12248058"/>
              <a:gd name="connsiteY16" fmla="*/ 614461 h 2923288"/>
              <a:gd name="connsiteX17" fmla="*/ 9633694 w 12248058"/>
              <a:gd name="connsiteY17" fmla="*/ 675083 h 2923288"/>
              <a:gd name="connsiteX18" fmla="*/ 9802890 w 12248058"/>
              <a:gd name="connsiteY18" fmla="*/ 692140 h 2923288"/>
              <a:gd name="connsiteX19" fmla="*/ 9973304 w 12248058"/>
              <a:gd name="connsiteY19" fmla="*/ 745038 h 2923288"/>
              <a:gd name="connsiteX20" fmla="*/ 10109263 w 12248058"/>
              <a:gd name="connsiteY20" fmla="*/ 818836 h 2923288"/>
              <a:gd name="connsiteX21" fmla="*/ 10219201 w 12248058"/>
              <a:gd name="connsiteY21" fmla="*/ 668055 h 2923288"/>
              <a:gd name="connsiteX22" fmla="*/ 11257671 w 12248058"/>
              <a:gd name="connsiteY22" fmla="*/ 193453 h 2923288"/>
              <a:gd name="connsiteX23" fmla="*/ 12131263 w 12248058"/>
              <a:gd name="connsiteY23" fmla="*/ 507064 h 2923288"/>
              <a:gd name="connsiteX24" fmla="*/ 12229374 w 12248058"/>
              <a:gd name="connsiteY24" fmla="*/ 618323 h 2923288"/>
              <a:gd name="connsiteX25" fmla="*/ 12248058 w 12248058"/>
              <a:gd name="connsiteY25" fmla="*/ 2867231 h 2923288"/>
              <a:gd name="connsiteX26" fmla="*/ 0 w 12248058"/>
              <a:gd name="connsiteY26" fmla="*/ 2923288 h 2923288"/>
              <a:gd name="connsiteX27" fmla="*/ 0 w 12248058"/>
              <a:gd name="connsiteY27" fmla="*/ 1246488 h 2923288"/>
              <a:gd name="connsiteX28" fmla="*/ 54910 w 12248058"/>
              <a:gd name="connsiteY28" fmla="*/ 1135910 h 2923288"/>
              <a:gd name="connsiteX29" fmla="*/ 831327 w 12248058"/>
              <a:gd name="connsiteY29" fmla="*/ 698814 h 2923288"/>
              <a:gd name="connsiteX30" fmla="*/ 1014289 w 12248058"/>
              <a:gd name="connsiteY30" fmla="*/ 717259 h 2923288"/>
              <a:gd name="connsiteX31" fmla="*/ 1171665 w 12248058"/>
              <a:gd name="connsiteY31" fmla="*/ 766111 h 2923288"/>
              <a:gd name="connsiteX32" fmla="*/ 1251044 w 12248058"/>
              <a:gd name="connsiteY32" fmla="*/ 619869 h 2923288"/>
              <a:gd name="connsiteX33" fmla="*/ 2416876 w 12248058"/>
              <a:gd name="connsiteY33" fmla="*/ 0 h 292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248058" h="2923288">
                <a:moveTo>
                  <a:pt x="2416876" y="0"/>
                </a:moveTo>
                <a:cubicBezTo>
                  <a:pt x="2805116" y="0"/>
                  <a:pt x="3156603" y="157365"/>
                  <a:pt x="3411029" y="411792"/>
                </a:cubicBezTo>
                <a:lnTo>
                  <a:pt x="3420307" y="423037"/>
                </a:lnTo>
                <a:lnTo>
                  <a:pt x="3569799" y="299696"/>
                </a:lnTo>
                <a:cubicBezTo>
                  <a:pt x="3788990" y="151612"/>
                  <a:pt x="4053229" y="65146"/>
                  <a:pt x="4337663" y="65146"/>
                </a:cubicBezTo>
                <a:cubicBezTo>
                  <a:pt x="4811720" y="65146"/>
                  <a:pt x="5229678" y="305333"/>
                  <a:pt x="5476484" y="670653"/>
                </a:cubicBezTo>
                <a:lnTo>
                  <a:pt x="5568662" y="840477"/>
                </a:lnTo>
                <a:lnTo>
                  <a:pt x="5698519" y="769991"/>
                </a:lnTo>
                <a:cubicBezTo>
                  <a:pt x="5807133" y="724051"/>
                  <a:pt x="5926548" y="698648"/>
                  <a:pt x="6051896" y="698648"/>
                </a:cubicBezTo>
                <a:cubicBezTo>
                  <a:pt x="6302590" y="698648"/>
                  <a:pt x="6529554" y="800263"/>
                  <a:pt x="6693841" y="964550"/>
                </a:cubicBezTo>
                <a:lnTo>
                  <a:pt x="6803240" y="1097145"/>
                </a:lnTo>
                <a:lnTo>
                  <a:pt x="6890830" y="1049603"/>
                </a:lnTo>
                <a:cubicBezTo>
                  <a:pt x="6969089" y="1016502"/>
                  <a:pt x="7055130" y="998198"/>
                  <a:pt x="7145447" y="998198"/>
                </a:cubicBezTo>
                <a:lnTo>
                  <a:pt x="7275441" y="1011303"/>
                </a:lnTo>
                <a:lnTo>
                  <a:pt x="7285576" y="978652"/>
                </a:lnTo>
                <a:cubicBezTo>
                  <a:pt x="7494065" y="485729"/>
                  <a:pt x="7982152" y="139859"/>
                  <a:pt x="8551022" y="139859"/>
                </a:cubicBezTo>
                <a:cubicBezTo>
                  <a:pt x="8965822" y="139859"/>
                  <a:pt x="9337672" y="323753"/>
                  <a:pt x="9589492" y="614461"/>
                </a:cubicBezTo>
                <a:lnTo>
                  <a:pt x="9633694" y="675083"/>
                </a:lnTo>
                <a:lnTo>
                  <a:pt x="9802890" y="692140"/>
                </a:lnTo>
                <a:cubicBezTo>
                  <a:pt x="9861989" y="704233"/>
                  <a:pt x="9918997" y="722068"/>
                  <a:pt x="9973304" y="745038"/>
                </a:cubicBezTo>
                <a:lnTo>
                  <a:pt x="10109263" y="818836"/>
                </a:lnTo>
                <a:lnTo>
                  <a:pt x="10219201" y="668055"/>
                </a:lnTo>
                <a:cubicBezTo>
                  <a:pt x="10471021" y="377347"/>
                  <a:pt x="10842871" y="193453"/>
                  <a:pt x="11257671" y="193453"/>
                </a:cubicBezTo>
                <a:cubicBezTo>
                  <a:pt x="11589512" y="193453"/>
                  <a:pt x="11893864" y="311145"/>
                  <a:pt x="12131263" y="507064"/>
                </a:cubicBezTo>
                <a:lnTo>
                  <a:pt x="12229374" y="618323"/>
                </a:lnTo>
                <a:lnTo>
                  <a:pt x="12248058" y="2867231"/>
                </a:lnTo>
                <a:lnTo>
                  <a:pt x="0" y="2923288"/>
                </a:lnTo>
                <a:lnTo>
                  <a:pt x="0" y="1246488"/>
                </a:lnTo>
                <a:lnTo>
                  <a:pt x="54910" y="1135910"/>
                </a:lnTo>
                <a:cubicBezTo>
                  <a:pt x="214135" y="873861"/>
                  <a:pt x="502289" y="698814"/>
                  <a:pt x="831327" y="698814"/>
                </a:cubicBezTo>
                <a:cubicBezTo>
                  <a:pt x="893999" y="698814"/>
                  <a:pt x="955190" y="705166"/>
                  <a:pt x="1014289" y="717259"/>
                </a:cubicBezTo>
                <a:lnTo>
                  <a:pt x="1171665" y="766111"/>
                </a:lnTo>
                <a:lnTo>
                  <a:pt x="1251044" y="619869"/>
                </a:lnTo>
                <a:cubicBezTo>
                  <a:pt x="1503702" y="245885"/>
                  <a:pt x="1931573" y="0"/>
                  <a:pt x="24168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>
            <a:normAutofit/>
          </a:bodyPr>
          <a:lstStyle/>
          <a:p>
            <a:pPr algn="ctr"/>
            <a:endParaRPr lang="en-US" sz="800"/>
          </a:p>
        </p:txBody>
      </p:sp>
      <p:sp>
        <p:nvSpPr>
          <p:cNvPr id="142" name="Freeform 141"/>
          <p:cNvSpPr/>
          <p:nvPr/>
        </p:nvSpPr>
        <p:spPr>
          <a:xfrm>
            <a:off x="-16404" y="4034470"/>
            <a:ext cx="6874405" cy="1109031"/>
          </a:xfrm>
          <a:custGeom>
            <a:avLst/>
            <a:gdLst>
              <a:gd name="connsiteX0" fmla="*/ 5811874 w 6951623"/>
              <a:gd name="connsiteY0" fmla="*/ 0 h 695182"/>
              <a:gd name="connsiteX1" fmla="*/ 6396871 w 6951623"/>
              <a:gd name="connsiteY1" fmla="*/ 325089 h 695182"/>
              <a:gd name="connsiteX2" fmla="*/ 6398944 w 6951623"/>
              <a:gd name="connsiteY2" fmla="*/ 330685 h 695182"/>
              <a:gd name="connsiteX3" fmla="*/ 6447357 w 6951623"/>
              <a:gd name="connsiteY3" fmla="*/ 318086 h 695182"/>
              <a:gd name="connsiteX4" fmla="*/ 6531938 w 6951623"/>
              <a:gd name="connsiteY4" fmla="*/ 310937 h 695182"/>
              <a:gd name="connsiteX5" fmla="*/ 6951623 w 6951623"/>
              <a:gd name="connsiteY5" fmla="*/ 662789 h 695182"/>
              <a:gd name="connsiteX6" fmla="*/ 6947728 w 6951623"/>
              <a:gd name="connsiteY6" fmla="*/ 695182 h 695182"/>
              <a:gd name="connsiteX7" fmla="*/ 5297512 w 6951623"/>
              <a:gd name="connsiteY7" fmla="*/ 695182 h 695182"/>
              <a:gd name="connsiteX8" fmla="*/ 5207548 w 6951623"/>
              <a:gd name="connsiteY8" fmla="*/ 695182 h 695182"/>
              <a:gd name="connsiteX9" fmla="*/ 825702 w 6951623"/>
              <a:gd name="connsiteY9" fmla="*/ 684673 h 695182"/>
              <a:gd name="connsiteX10" fmla="*/ 0 w 6951623"/>
              <a:gd name="connsiteY10" fmla="*/ 695182 h 695182"/>
              <a:gd name="connsiteX11" fmla="*/ 6015 w 6951623"/>
              <a:gd name="connsiteY11" fmla="*/ 684100 h 695182"/>
              <a:gd name="connsiteX12" fmla="*/ 216236 w 6951623"/>
              <a:gd name="connsiteY12" fmla="*/ 572327 h 695182"/>
              <a:gd name="connsiteX13" fmla="*/ 357980 w 6951623"/>
              <a:gd name="connsiteY13" fmla="*/ 615624 h 695182"/>
              <a:gd name="connsiteX14" fmla="*/ 377992 w 6951623"/>
              <a:gd name="connsiteY14" fmla="*/ 632136 h 695182"/>
              <a:gd name="connsiteX15" fmla="*/ 382044 w 6951623"/>
              <a:gd name="connsiteY15" fmla="*/ 591944 h 695182"/>
              <a:gd name="connsiteX16" fmla="*/ 726748 w 6951623"/>
              <a:gd name="connsiteY16" fmla="*/ 311002 h 695182"/>
              <a:gd name="connsiteX17" fmla="*/ 797658 w 6951623"/>
              <a:gd name="connsiteY17" fmla="*/ 318151 h 695182"/>
              <a:gd name="connsiteX18" fmla="*/ 858652 w 6951623"/>
              <a:gd name="connsiteY18" fmla="*/ 337084 h 695182"/>
              <a:gd name="connsiteX19" fmla="*/ 889416 w 6951623"/>
              <a:gd name="connsiteY19" fmla="*/ 280406 h 695182"/>
              <a:gd name="connsiteX20" fmla="*/ 1341254 w 6951623"/>
              <a:gd name="connsiteY20" fmla="*/ 40165 h 695182"/>
              <a:gd name="connsiteX21" fmla="*/ 1726554 w 6951623"/>
              <a:gd name="connsiteY21" fmla="*/ 199762 h 695182"/>
              <a:gd name="connsiteX22" fmla="*/ 1730150 w 6951623"/>
              <a:gd name="connsiteY22" fmla="*/ 204120 h 695182"/>
              <a:gd name="connsiteX23" fmla="*/ 1788088 w 6951623"/>
              <a:gd name="connsiteY23" fmla="*/ 156317 h 695182"/>
              <a:gd name="connsiteX24" fmla="*/ 2085687 w 6951623"/>
              <a:gd name="connsiteY24" fmla="*/ 65413 h 695182"/>
              <a:gd name="connsiteX25" fmla="*/ 2527056 w 6951623"/>
              <a:gd name="connsiteY25" fmla="*/ 300088 h 695182"/>
              <a:gd name="connsiteX26" fmla="*/ 2562781 w 6951623"/>
              <a:gd name="connsiteY26" fmla="*/ 365906 h 695182"/>
              <a:gd name="connsiteX27" fmla="*/ 2613109 w 6951623"/>
              <a:gd name="connsiteY27" fmla="*/ 338588 h 695182"/>
              <a:gd name="connsiteX28" fmla="*/ 2750066 w 6951623"/>
              <a:gd name="connsiteY28" fmla="*/ 310938 h 695182"/>
              <a:gd name="connsiteX29" fmla="*/ 2998863 w 6951623"/>
              <a:gd name="connsiteY29" fmla="*/ 413993 h 695182"/>
              <a:gd name="connsiteX30" fmla="*/ 3041263 w 6951623"/>
              <a:gd name="connsiteY30" fmla="*/ 465382 h 695182"/>
              <a:gd name="connsiteX31" fmla="*/ 3075209 w 6951623"/>
              <a:gd name="connsiteY31" fmla="*/ 446956 h 695182"/>
              <a:gd name="connsiteX32" fmla="*/ 3173890 w 6951623"/>
              <a:gd name="connsiteY32" fmla="*/ 427033 h 695182"/>
              <a:gd name="connsiteX33" fmla="*/ 3224272 w 6951623"/>
              <a:gd name="connsiteY33" fmla="*/ 432113 h 695182"/>
              <a:gd name="connsiteX34" fmla="*/ 3228200 w 6951623"/>
              <a:gd name="connsiteY34" fmla="*/ 419458 h 695182"/>
              <a:gd name="connsiteX35" fmla="*/ 3718644 w 6951623"/>
              <a:gd name="connsiteY35" fmla="*/ 94370 h 695182"/>
              <a:gd name="connsiteX36" fmla="*/ 4121121 w 6951623"/>
              <a:gd name="connsiteY36" fmla="*/ 278310 h 695182"/>
              <a:gd name="connsiteX37" fmla="*/ 4138252 w 6951623"/>
              <a:gd name="connsiteY37" fmla="*/ 301805 h 695182"/>
              <a:gd name="connsiteX38" fmla="*/ 4203827 w 6951623"/>
              <a:gd name="connsiteY38" fmla="*/ 308416 h 695182"/>
              <a:gd name="connsiteX39" fmla="*/ 4269874 w 6951623"/>
              <a:gd name="connsiteY39" fmla="*/ 328917 h 695182"/>
              <a:gd name="connsiteX40" fmla="*/ 4322567 w 6951623"/>
              <a:gd name="connsiteY40" fmla="*/ 357519 h 695182"/>
              <a:gd name="connsiteX41" fmla="*/ 4365175 w 6951623"/>
              <a:gd name="connsiteY41" fmla="*/ 299081 h 695182"/>
              <a:gd name="connsiteX42" fmla="*/ 4767652 w 6951623"/>
              <a:gd name="connsiteY42" fmla="*/ 115141 h 695182"/>
              <a:gd name="connsiteX43" fmla="*/ 5214193 w 6951623"/>
              <a:gd name="connsiteY43" fmla="*/ 359345 h 695182"/>
              <a:gd name="connsiteX44" fmla="*/ 5811874 w 6951623"/>
              <a:gd name="connsiteY44" fmla="*/ 0 h 695182"/>
              <a:gd name="connsiteX0" fmla="*/ 5811874 w 6951623"/>
              <a:gd name="connsiteY0" fmla="*/ 0 h 1262742"/>
              <a:gd name="connsiteX1" fmla="*/ 6396871 w 6951623"/>
              <a:gd name="connsiteY1" fmla="*/ 325089 h 1262742"/>
              <a:gd name="connsiteX2" fmla="*/ 6398944 w 6951623"/>
              <a:gd name="connsiteY2" fmla="*/ 330685 h 1262742"/>
              <a:gd name="connsiteX3" fmla="*/ 6447357 w 6951623"/>
              <a:gd name="connsiteY3" fmla="*/ 318086 h 1262742"/>
              <a:gd name="connsiteX4" fmla="*/ 6531938 w 6951623"/>
              <a:gd name="connsiteY4" fmla="*/ 310937 h 1262742"/>
              <a:gd name="connsiteX5" fmla="*/ 6951623 w 6951623"/>
              <a:gd name="connsiteY5" fmla="*/ 662789 h 1262742"/>
              <a:gd name="connsiteX6" fmla="*/ 6947728 w 6951623"/>
              <a:gd name="connsiteY6" fmla="*/ 695182 h 1262742"/>
              <a:gd name="connsiteX7" fmla="*/ 5297512 w 6951623"/>
              <a:gd name="connsiteY7" fmla="*/ 695182 h 1262742"/>
              <a:gd name="connsiteX8" fmla="*/ 5207548 w 6951623"/>
              <a:gd name="connsiteY8" fmla="*/ 695182 h 1262742"/>
              <a:gd name="connsiteX9" fmla="*/ 5895 w 6951623"/>
              <a:gd name="connsiteY9" fmla="*/ 1262742 h 1262742"/>
              <a:gd name="connsiteX10" fmla="*/ 0 w 6951623"/>
              <a:gd name="connsiteY10" fmla="*/ 695182 h 1262742"/>
              <a:gd name="connsiteX11" fmla="*/ 6015 w 6951623"/>
              <a:gd name="connsiteY11" fmla="*/ 684100 h 1262742"/>
              <a:gd name="connsiteX12" fmla="*/ 216236 w 6951623"/>
              <a:gd name="connsiteY12" fmla="*/ 572327 h 1262742"/>
              <a:gd name="connsiteX13" fmla="*/ 357980 w 6951623"/>
              <a:gd name="connsiteY13" fmla="*/ 615624 h 1262742"/>
              <a:gd name="connsiteX14" fmla="*/ 377992 w 6951623"/>
              <a:gd name="connsiteY14" fmla="*/ 632136 h 1262742"/>
              <a:gd name="connsiteX15" fmla="*/ 382044 w 6951623"/>
              <a:gd name="connsiteY15" fmla="*/ 591944 h 1262742"/>
              <a:gd name="connsiteX16" fmla="*/ 726748 w 6951623"/>
              <a:gd name="connsiteY16" fmla="*/ 311002 h 1262742"/>
              <a:gd name="connsiteX17" fmla="*/ 797658 w 6951623"/>
              <a:gd name="connsiteY17" fmla="*/ 318151 h 1262742"/>
              <a:gd name="connsiteX18" fmla="*/ 858652 w 6951623"/>
              <a:gd name="connsiteY18" fmla="*/ 337084 h 1262742"/>
              <a:gd name="connsiteX19" fmla="*/ 889416 w 6951623"/>
              <a:gd name="connsiteY19" fmla="*/ 280406 h 1262742"/>
              <a:gd name="connsiteX20" fmla="*/ 1341254 w 6951623"/>
              <a:gd name="connsiteY20" fmla="*/ 40165 h 1262742"/>
              <a:gd name="connsiteX21" fmla="*/ 1726554 w 6951623"/>
              <a:gd name="connsiteY21" fmla="*/ 199762 h 1262742"/>
              <a:gd name="connsiteX22" fmla="*/ 1730150 w 6951623"/>
              <a:gd name="connsiteY22" fmla="*/ 204120 h 1262742"/>
              <a:gd name="connsiteX23" fmla="*/ 1788088 w 6951623"/>
              <a:gd name="connsiteY23" fmla="*/ 156317 h 1262742"/>
              <a:gd name="connsiteX24" fmla="*/ 2085687 w 6951623"/>
              <a:gd name="connsiteY24" fmla="*/ 65413 h 1262742"/>
              <a:gd name="connsiteX25" fmla="*/ 2527056 w 6951623"/>
              <a:gd name="connsiteY25" fmla="*/ 300088 h 1262742"/>
              <a:gd name="connsiteX26" fmla="*/ 2562781 w 6951623"/>
              <a:gd name="connsiteY26" fmla="*/ 365906 h 1262742"/>
              <a:gd name="connsiteX27" fmla="*/ 2613109 w 6951623"/>
              <a:gd name="connsiteY27" fmla="*/ 338588 h 1262742"/>
              <a:gd name="connsiteX28" fmla="*/ 2750066 w 6951623"/>
              <a:gd name="connsiteY28" fmla="*/ 310938 h 1262742"/>
              <a:gd name="connsiteX29" fmla="*/ 2998863 w 6951623"/>
              <a:gd name="connsiteY29" fmla="*/ 413993 h 1262742"/>
              <a:gd name="connsiteX30" fmla="*/ 3041263 w 6951623"/>
              <a:gd name="connsiteY30" fmla="*/ 465382 h 1262742"/>
              <a:gd name="connsiteX31" fmla="*/ 3075209 w 6951623"/>
              <a:gd name="connsiteY31" fmla="*/ 446956 h 1262742"/>
              <a:gd name="connsiteX32" fmla="*/ 3173890 w 6951623"/>
              <a:gd name="connsiteY32" fmla="*/ 427033 h 1262742"/>
              <a:gd name="connsiteX33" fmla="*/ 3224272 w 6951623"/>
              <a:gd name="connsiteY33" fmla="*/ 432113 h 1262742"/>
              <a:gd name="connsiteX34" fmla="*/ 3228200 w 6951623"/>
              <a:gd name="connsiteY34" fmla="*/ 419458 h 1262742"/>
              <a:gd name="connsiteX35" fmla="*/ 3718644 w 6951623"/>
              <a:gd name="connsiteY35" fmla="*/ 94370 h 1262742"/>
              <a:gd name="connsiteX36" fmla="*/ 4121121 w 6951623"/>
              <a:gd name="connsiteY36" fmla="*/ 278310 h 1262742"/>
              <a:gd name="connsiteX37" fmla="*/ 4138252 w 6951623"/>
              <a:gd name="connsiteY37" fmla="*/ 301805 h 1262742"/>
              <a:gd name="connsiteX38" fmla="*/ 4203827 w 6951623"/>
              <a:gd name="connsiteY38" fmla="*/ 308416 h 1262742"/>
              <a:gd name="connsiteX39" fmla="*/ 4269874 w 6951623"/>
              <a:gd name="connsiteY39" fmla="*/ 328917 h 1262742"/>
              <a:gd name="connsiteX40" fmla="*/ 4322567 w 6951623"/>
              <a:gd name="connsiteY40" fmla="*/ 357519 h 1262742"/>
              <a:gd name="connsiteX41" fmla="*/ 4365175 w 6951623"/>
              <a:gd name="connsiteY41" fmla="*/ 299081 h 1262742"/>
              <a:gd name="connsiteX42" fmla="*/ 4767652 w 6951623"/>
              <a:gd name="connsiteY42" fmla="*/ 115141 h 1262742"/>
              <a:gd name="connsiteX43" fmla="*/ 5214193 w 6951623"/>
              <a:gd name="connsiteY43" fmla="*/ 359345 h 1262742"/>
              <a:gd name="connsiteX44" fmla="*/ 5811874 w 6951623"/>
              <a:gd name="connsiteY44" fmla="*/ 0 h 1262742"/>
              <a:gd name="connsiteX0" fmla="*/ 5811874 w 6951623"/>
              <a:gd name="connsiteY0" fmla="*/ 0 h 1262742"/>
              <a:gd name="connsiteX1" fmla="*/ 6396871 w 6951623"/>
              <a:gd name="connsiteY1" fmla="*/ 325089 h 1262742"/>
              <a:gd name="connsiteX2" fmla="*/ 6398944 w 6951623"/>
              <a:gd name="connsiteY2" fmla="*/ 330685 h 1262742"/>
              <a:gd name="connsiteX3" fmla="*/ 6447357 w 6951623"/>
              <a:gd name="connsiteY3" fmla="*/ 318086 h 1262742"/>
              <a:gd name="connsiteX4" fmla="*/ 6531938 w 6951623"/>
              <a:gd name="connsiteY4" fmla="*/ 310937 h 1262742"/>
              <a:gd name="connsiteX5" fmla="*/ 6951623 w 6951623"/>
              <a:gd name="connsiteY5" fmla="*/ 662789 h 1262742"/>
              <a:gd name="connsiteX6" fmla="*/ 6947728 w 6951623"/>
              <a:gd name="connsiteY6" fmla="*/ 695182 h 1262742"/>
              <a:gd name="connsiteX7" fmla="*/ 5297512 w 6951623"/>
              <a:gd name="connsiteY7" fmla="*/ 695182 h 1262742"/>
              <a:gd name="connsiteX8" fmla="*/ 5895 w 6951623"/>
              <a:gd name="connsiteY8" fmla="*/ 1262742 h 1262742"/>
              <a:gd name="connsiteX9" fmla="*/ 0 w 6951623"/>
              <a:gd name="connsiteY9" fmla="*/ 695182 h 1262742"/>
              <a:gd name="connsiteX10" fmla="*/ 6015 w 6951623"/>
              <a:gd name="connsiteY10" fmla="*/ 684100 h 1262742"/>
              <a:gd name="connsiteX11" fmla="*/ 216236 w 6951623"/>
              <a:gd name="connsiteY11" fmla="*/ 572327 h 1262742"/>
              <a:gd name="connsiteX12" fmla="*/ 357980 w 6951623"/>
              <a:gd name="connsiteY12" fmla="*/ 615624 h 1262742"/>
              <a:gd name="connsiteX13" fmla="*/ 377992 w 6951623"/>
              <a:gd name="connsiteY13" fmla="*/ 632136 h 1262742"/>
              <a:gd name="connsiteX14" fmla="*/ 382044 w 6951623"/>
              <a:gd name="connsiteY14" fmla="*/ 591944 h 1262742"/>
              <a:gd name="connsiteX15" fmla="*/ 726748 w 6951623"/>
              <a:gd name="connsiteY15" fmla="*/ 311002 h 1262742"/>
              <a:gd name="connsiteX16" fmla="*/ 797658 w 6951623"/>
              <a:gd name="connsiteY16" fmla="*/ 318151 h 1262742"/>
              <a:gd name="connsiteX17" fmla="*/ 858652 w 6951623"/>
              <a:gd name="connsiteY17" fmla="*/ 337084 h 1262742"/>
              <a:gd name="connsiteX18" fmla="*/ 889416 w 6951623"/>
              <a:gd name="connsiteY18" fmla="*/ 280406 h 1262742"/>
              <a:gd name="connsiteX19" fmla="*/ 1341254 w 6951623"/>
              <a:gd name="connsiteY19" fmla="*/ 40165 h 1262742"/>
              <a:gd name="connsiteX20" fmla="*/ 1726554 w 6951623"/>
              <a:gd name="connsiteY20" fmla="*/ 199762 h 1262742"/>
              <a:gd name="connsiteX21" fmla="*/ 1730150 w 6951623"/>
              <a:gd name="connsiteY21" fmla="*/ 204120 h 1262742"/>
              <a:gd name="connsiteX22" fmla="*/ 1788088 w 6951623"/>
              <a:gd name="connsiteY22" fmla="*/ 156317 h 1262742"/>
              <a:gd name="connsiteX23" fmla="*/ 2085687 w 6951623"/>
              <a:gd name="connsiteY23" fmla="*/ 65413 h 1262742"/>
              <a:gd name="connsiteX24" fmla="*/ 2527056 w 6951623"/>
              <a:gd name="connsiteY24" fmla="*/ 300088 h 1262742"/>
              <a:gd name="connsiteX25" fmla="*/ 2562781 w 6951623"/>
              <a:gd name="connsiteY25" fmla="*/ 365906 h 1262742"/>
              <a:gd name="connsiteX26" fmla="*/ 2613109 w 6951623"/>
              <a:gd name="connsiteY26" fmla="*/ 338588 h 1262742"/>
              <a:gd name="connsiteX27" fmla="*/ 2750066 w 6951623"/>
              <a:gd name="connsiteY27" fmla="*/ 310938 h 1262742"/>
              <a:gd name="connsiteX28" fmla="*/ 2998863 w 6951623"/>
              <a:gd name="connsiteY28" fmla="*/ 413993 h 1262742"/>
              <a:gd name="connsiteX29" fmla="*/ 3041263 w 6951623"/>
              <a:gd name="connsiteY29" fmla="*/ 465382 h 1262742"/>
              <a:gd name="connsiteX30" fmla="*/ 3075209 w 6951623"/>
              <a:gd name="connsiteY30" fmla="*/ 446956 h 1262742"/>
              <a:gd name="connsiteX31" fmla="*/ 3173890 w 6951623"/>
              <a:gd name="connsiteY31" fmla="*/ 427033 h 1262742"/>
              <a:gd name="connsiteX32" fmla="*/ 3224272 w 6951623"/>
              <a:gd name="connsiteY32" fmla="*/ 432113 h 1262742"/>
              <a:gd name="connsiteX33" fmla="*/ 3228200 w 6951623"/>
              <a:gd name="connsiteY33" fmla="*/ 419458 h 1262742"/>
              <a:gd name="connsiteX34" fmla="*/ 3718644 w 6951623"/>
              <a:gd name="connsiteY34" fmla="*/ 94370 h 1262742"/>
              <a:gd name="connsiteX35" fmla="*/ 4121121 w 6951623"/>
              <a:gd name="connsiteY35" fmla="*/ 278310 h 1262742"/>
              <a:gd name="connsiteX36" fmla="*/ 4138252 w 6951623"/>
              <a:gd name="connsiteY36" fmla="*/ 301805 h 1262742"/>
              <a:gd name="connsiteX37" fmla="*/ 4203827 w 6951623"/>
              <a:gd name="connsiteY37" fmla="*/ 308416 h 1262742"/>
              <a:gd name="connsiteX38" fmla="*/ 4269874 w 6951623"/>
              <a:gd name="connsiteY38" fmla="*/ 328917 h 1262742"/>
              <a:gd name="connsiteX39" fmla="*/ 4322567 w 6951623"/>
              <a:gd name="connsiteY39" fmla="*/ 357519 h 1262742"/>
              <a:gd name="connsiteX40" fmla="*/ 4365175 w 6951623"/>
              <a:gd name="connsiteY40" fmla="*/ 299081 h 1262742"/>
              <a:gd name="connsiteX41" fmla="*/ 4767652 w 6951623"/>
              <a:gd name="connsiteY41" fmla="*/ 115141 h 1262742"/>
              <a:gd name="connsiteX42" fmla="*/ 5214193 w 6951623"/>
              <a:gd name="connsiteY42" fmla="*/ 359345 h 1262742"/>
              <a:gd name="connsiteX43" fmla="*/ 5811874 w 6951623"/>
              <a:gd name="connsiteY43" fmla="*/ 0 h 1262742"/>
              <a:gd name="connsiteX0" fmla="*/ 5811874 w 6958147"/>
              <a:gd name="connsiteY0" fmla="*/ 0 h 1273251"/>
              <a:gd name="connsiteX1" fmla="*/ 6396871 w 6958147"/>
              <a:gd name="connsiteY1" fmla="*/ 325089 h 1273251"/>
              <a:gd name="connsiteX2" fmla="*/ 6398944 w 6958147"/>
              <a:gd name="connsiteY2" fmla="*/ 330685 h 1273251"/>
              <a:gd name="connsiteX3" fmla="*/ 6447357 w 6958147"/>
              <a:gd name="connsiteY3" fmla="*/ 318086 h 1273251"/>
              <a:gd name="connsiteX4" fmla="*/ 6531938 w 6958147"/>
              <a:gd name="connsiteY4" fmla="*/ 310937 h 1273251"/>
              <a:gd name="connsiteX5" fmla="*/ 6951623 w 6958147"/>
              <a:gd name="connsiteY5" fmla="*/ 662789 h 1273251"/>
              <a:gd name="connsiteX6" fmla="*/ 6947728 w 6958147"/>
              <a:gd name="connsiteY6" fmla="*/ 695182 h 1273251"/>
              <a:gd name="connsiteX7" fmla="*/ 6958147 w 6958147"/>
              <a:gd name="connsiteY7" fmla="*/ 1273251 h 1273251"/>
              <a:gd name="connsiteX8" fmla="*/ 5895 w 6958147"/>
              <a:gd name="connsiteY8" fmla="*/ 1262742 h 1273251"/>
              <a:gd name="connsiteX9" fmla="*/ 0 w 6958147"/>
              <a:gd name="connsiteY9" fmla="*/ 695182 h 1273251"/>
              <a:gd name="connsiteX10" fmla="*/ 6015 w 6958147"/>
              <a:gd name="connsiteY10" fmla="*/ 684100 h 1273251"/>
              <a:gd name="connsiteX11" fmla="*/ 216236 w 6958147"/>
              <a:gd name="connsiteY11" fmla="*/ 572327 h 1273251"/>
              <a:gd name="connsiteX12" fmla="*/ 357980 w 6958147"/>
              <a:gd name="connsiteY12" fmla="*/ 615624 h 1273251"/>
              <a:gd name="connsiteX13" fmla="*/ 377992 w 6958147"/>
              <a:gd name="connsiteY13" fmla="*/ 632136 h 1273251"/>
              <a:gd name="connsiteX14" fmla="*/ 382044 w 6958147"/>
              <a:gd name="connsiteY14" fmla="*/ 591944 h 1273251"/>
              <a:gd name="connsiteX15" fmla="*/ 726748 w 6958147"/>
              <a:gd name="connsiteY15" fmla="*/ 311002 h 1273251"/>
              <a:gd name="connsiteX16" fmla="*/ 797658 w 6958147"/>
              <a:gd name="connsiteY16" fmla="*/ 318151 h 1273251"/>
              <a:gd name="connsiteX17" fmla="*/ 858652 w 6958147"/>
              <a:gd name="connsiteY17" fmla="*/ 337084 h 1273251"/>
              <a:gd name="connsiteX18" fmla="*/ 889416 w 6958147"/>
              <a:gd name="connsiteY18" fmla="*/ 280406 h 1273251"/>
              <a:gd name="connsiteX19" fmla="*/ 1341254 w 6958147"/>
              <a:gd name="connsiteY19" fmla="*/ 40165 h 1273251"/>
              <a:gd name="connsiteX20" fmla="*/ 1726554 w 6958147"/>
              <a:gd name="connsiteY20" fmla="*/ 199762 h 1273251"/>
              <a:gd name="connsiteX21" fmla="*/ 1730150 w 6958147"/>
              <a:gd name="connsiteY21" fmla="*/ 204120 h 1273251"/>
              <a:gd name="connsiteX22" fmla="*/ 1788088 w 6958147"/>
              <a:gd name="connsiteY22" fmla="*/ 156317 h 1273251"/>
              <a:gd name="connsiteX23" fmla="*/ 2085687 w 6958147"/>
              <a:gd name="connsiteY23" fmla="*/ 65413 h 1273251"/>
              <a:gd name="connsiteX24" fmla="*/ 2527056 w 6958147"/>
              <a:gd name="connsiteY24" fmla="*/ 300088 h 1273251"/>
              <a:gd name="connsiteX25" fmla="*/ 2562781 w 6958147"/>
              <a:gd name="connsiteY25" fmla="*/ 365906 h 1273251"/>
              <a:gd name="connsiteX26" fmla="*/ 2613109 w 6958147"/>
              <a:gd name="connsiteY26" fmla="*/ 338588 h 1273251"/>
              <a:gd name="connsiteX27" fmla="*/ 2750066 w 6958147"/>
              <a:gd name="connsiteY27" fmla="*/ 310938 h 1273251"/>
              <a:gd name="connsiteX28" fmla="*/ 2998863 w 6958147"/>
              <a:gd name="connsiteY28" fmla="*/ 413993 h 1273251"/>
              <a:gd name="connsiteX29" fmla="*/ 3041263 w 6958147"/>
              <a:gd name="connsiteY29" fmla="*/ 465382 h 1273251"/>
              <a:gd name="connsiteX30" fmla="*/ 3075209 w 6958147"/>
              <a:gd name="connsiteY30" fmla="*/ 446956 h 1273251"/>
              <a:gd name="connsiteX31" fmla="*/ 3173890 w 6958147"/>
              <a:gd name="connsiteY31" fmla="*/ 427033 h 1273251"/>
              <a:gd name="connsiteX32" fmla="*/ 3224272 w 6958147"/>
              <a:gd name="connsiteY32" fmla="*/ 432113 h 1273251"/>
              <a:gd name="connsiteX33" fmla="*/ 3228200 w 6958147"/>
              <a:gd name="connsiteY33" fmla="*/ 419458 h 1273251"/>
              <a:gd name="connsiteX34" fmla="*/ 3718644 w 6958147"/>
              <a:gd name="connsiteY34" fmla="*/ 94370 h 1273251"/>
              <a:gd name="connsiteX35" fmla="*/ 4121121 w 6958147"/>
              <a:gd name="connsiteY35" fmla="*/ 278310 h 1273251"/>
              <a:gd name="connsiteX36" fmla="*/ 4138252 w 6958147"/>
              <a:gd name="connsiteY36" fmla="*/ 301805 h 1273251"/>
              <a:gd name="connsiteX37" fmla="*/ 4203827 w 6958147"/>
              <a:gd name="connsiteY37" fmla="*/ 308416 h 1273251"/>
              <a:gd name="connsiteX38" fmla="*/ 4269874 w 6958147"/>
              <a:gd name="connsiteY38" fmla="*/ 328917 h 1273251"/>
              <a:gd name="connsiteX39" fmla="*/ 4322567 w 6958147"/>
              <a:gd name="connsiteY39" fmla="*/ 357519 h 1273251"/>
              <a:gd name="connsiteX40" fmla="*/ 4365175 w 6958147"/>
              <a:gd name="connsiteY40" fmla="*/ 299081 h 1273251"/>
              <a:gd name="connsiteX41" fmla="*/ 4767652 w 6958147"/>
              <a:gd name="connsiteY41" fmla="*/ 115141 h 1273251"/>
              <a:gd name="connsiteX42" fmla="*/ 5214193 w 6958147"/>
              <a:gd name="connsiteY42" fmla="*/ 359345 h 1273251"/>
              <a:gd name="connsiteX43" fmla="*/ 5811874 w 6958147"/>
              <a:gd name="connsiteY43" fmla="*/ 0 h 1273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6958147" h="1273251">
                <a:moveTo>
                  <a:pt x="5811874" y="0"/>
                </a:moveTo>
                <a:cubicBezTo>
                  <a:pt x="6074855" y="0"/>
                  <a:pt x="6300490" y="134048"/>
                  <a:pt x="6396871" y="325089"/>
                </a:cubicBezTo>
                <a:lnTo>
                  <a:pt x="6398944" y="330685"/>
                </a:lnTo>
                <a:lnTo>
                  <a:pt x="6447357" y="318086"/>
                </a:lnTo>
                <a:cubicBezTo>
                  <a:pt x="6474677" y="313399"/>
                  <a:pt x="6502965" y="310937"/>
                  <a:pt x="6531938" y="310937"/>
                </a:cubicBezTo>
                <a:cubicBezTo>
                  <a:pt x="6763724" y="310937"/>
                  <a:pt x="6951623" y="468467"/>
                  <a:pt x="6951623" y="662789"/>
                </a:cubicBezTo>
                <a:lnTo>
                  <a:pt x="6947728" y="695182"/>
                </a:lnTo>
                <a:lnTo>
                  <a:pt x="6958147" y="1273251"/>
                </a:lnTo>
                <a:lnTo>
                  <a:pt x="5895" y="1262742"/>
                </a:lnTo>
                <a:lnTo>
                  <a:pt x="0" y="695182"/>
                </a:lnTo>
                <a:lnTo>
                  <a:pt x="6015" y="684100"/>
                </a:lnTo>
                <a:cubicBezTo>
                  <a:pt x="51574" y="616664"/>
                  <a:pt x="128727" y="572327"/>
                  <a:pt x="216236" y="572327"/>
                </a:cubicBezTo>
                <a:cubicBezTo>
                  <a:pt x="268741" y="572327"/>
                  <a:pt x="317518" y="588288"/>
                  <a:pt x="357980" y="615624"/>
                </a:cubicBezTo>
                <a:lnTo>
                  <a:pt x="377992" y="632136"/>
                </a:lnTo>
                <a:lnTo>
                  <a:pt x="382044" y="591944"/>
                </a:lnTo>
                <a:cubicBezTo>
                  <a:pt x="414853" y="431611"/>
                  <a:pt x="556716" y="311002"/>
                  <a:pt x="726748" y="311002"/>
                </a:cubicBezTo>
                <a:cubicBezTo>
                  <a:pt x="751038" y="311002"/>
                  <a:pt x="774753" y="313464"/>
                  <a:pt x="797658" y="318151"/>
                </a:cubicBezTo>
                <a:lnTo>
                  <a:pt x="858652" y="337084"/>
                </a:lnTo>
                <a:lnTo>
                  <a:pt x="889416" y="280406"/>
                </a:lnTo>
                <a:cubicBezTo>
                  <a:pt x="987338" y="135462"/>
                  <a:pt x="1153167" y="40165"/>
                  <a:pt x="1341254" y="40165"/>
                </a:cubicBezTo>
                <a:cubicBezTo>
                  <a:pt x="1491723" y="40165"/>
                  <a:pt x="1627947" y="101155"/>
                  <a:pt x="1726554" y="199762"/>
                </a:cubicBezTo>
                <a:lnTo>
                  <a:pt x="1730150" y="204120"/>
                </a:lnTo>
                <a:lnTo>
                  <a:pt x="1788088" y="156317"/>
                </a:lnTo>
                <a:cubicBezTo>
                  <a:pt x="1873039" y="98925"/>
                  <a:pt x="1975450" y="65413"/>
                  <a:pt x="2085687" y="65413"/>
                </a:cubicBezTo>
                <a:cubicBezTo>
                  <a:pt x="2269415" y="65413"/>
                  <a:pt x="2431402" y="158502"/>
                  <a:pt x="2527056" y="300088"/>
                </a:cubicBezTo>
                <a:lnTo>
                  <a:pt x="2562781" y="365906"/>
                </a:lnTo>
                <a:lnTo>
                  <a:pt x="2613109" y="338588"/>
                </a:lnTo>
                <a:cubicBezTo>
                  <a:pt x="2655205" y="320783"/>
                  <a:pt x="2701486" y="310938"/>
                  <a:pt x="2750066" y="310938"/>
                </a:cubicBezTo>
                <a:cubicBezTo>
                  <a:pt x="2847227" y="310938"/>
                  <a:pt x="2935191" y="350320"/>
                  <a:pt x="2998863" y="413993"/>
                </a:cubicBezTo>
                <a:lnTo>
                  <a:pt x="3041263" y="465382"/>
                </a:lnTo>
                <a:lnTo>
                  <a:pt x="3075209" y="446956"/>
                </a:lnTo>
                <a:cubicBezTo>
                  <a:pt x="3105540" y="434127"/>
                  <a:pt x="3138887" y="427033"/>
                  <a:pt x="3173890" y="427033"/>
                </a:cubicBezTo>
                <a:lnTo>
                  <a:pt x="3224272" y="432113"/>
                </a:lnTo>
                <a:lnTo>
                  <a:pt x="3228200" y="419458"/>
                </a:lnTo>
                <a:cubicBezTo>
                  <a:pt x="3309003" y="228417"/>
                  <a:pt x="3498170" y="94370"/>
                  <a:pt x="3718644" y="94370"/>
                </a:cubicBezTo>
                <a:cubicBezTo>
                  <a:pt x="3879407" y="94370"/>
                  <a:pt x="4023524" y="165641"/>
                  <a:pt x="4121121" y="278310"/>
                </a:cubicBezTo>
                <a:lnTo>
                  <a:pt x="4138252" y="301805"/>
                </a:lnTo>
                <a:lnTo>
                  <a:pt x="4203827" y="308416"/>
                </a:lnTo>
                <a:cubicBezTo>
                  <a:pt x="4226732" y="313102"/>
                  <a:pt x="4248826" y="320015"/>
                  <a:pt x="4269874" y="328917"/>
                </a:cubicBezTo>
                <a:lnTo>
                  <a:pt x="4322567" y="357519"/>
                </a:lnTo>
                <a:lnTo>
                  <a:pt x="4365175" y="299081"/>
                </a:lnTo>
                <a:cubicBezTo>
                  <a:pt x="4462772" y="186412"/>
                  <a:pt x="4606889" y="115141"/>
                  <a:pt x="4767652" y="115141"/>
                </a:cubicBezTo>
                <a:cubicBezTo>
                  <a:pt x="4955254" y="115141"/>
                  <a:pt x="5120188" y="212196"/>
                  <a:pt x="5214193" y="359345"/>
                </a:cubicBezTo>
                <a:cubicBezTo>
                  <a:pt x="5297652" y="149768"/>
                  <a:pt x="5533901" y="0"/>
                  <a:pt x="58118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>
            <a:normAutofit/>
          </a:bodyPr>
          <a:lstStyle/>
          <a:p>
            <a:pPr algn="ctr"/>
            <a:endParaRPr lang="en-US" sz="800"/>
          </a:p>
        </p:txBody>
      </p:sp>
      <p:grpSp>
        <p:nvGrpSpPr>
          <p:cNvPr id="2" name="Group 1"/>
          <p:cNvGrpSpPr/>
          <p:nvPr/>
        </p:nvGrpSpPr>
        <p:grpSpPr>
          <a:xfrm>
            <a:off x="4810048" y="244175"/>
            <a:ext cx="2142801" cy="4485477"/>
            <a:chOff x="5848020" y="468019"/>
            <a:chExt cx="1972147" cy="4128251"/>
          </a:xfrm>
        </p:grpSpPr>
        <p:sp>
          <p:nvSpPr>
            <p:cNvPr id="3" name="Rectangle 2"/>
            <p:cNvSpPr/>
            <p:nvPr/>
          </p:nvSpPr>
          <p:spPr>
            <a:xfrm>
              <a:off x="6632973" y="3424907"/>
              <a:ext cx="396478" cy="117136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endParaRPr lang="en-US" sz="800"/>
            </a:p>
          </p:txBody>
        </p:sp>
        <p:grpSp>
          <p:nvGrpSpPr>
            <p:cNvPr id="534" name="Group 533"/>
            <p:cNvGrpSpPr/>
            <p:nvPr/>
          </p:nvGrpSpPr>
          <p:grpSpPr>
            <a:xfrm>
              <a:off x="5848020" y="468019"/>
              <a:ext cx="1972147" cy="3674984"/>
              <a:chOff x="3683001" y="1588"/>
              <a:chExt cx="2987675" cy="5567363"/>
            </a:xfrm>
          </p:grpSpPr>
          <p:sp>
            <p:nvSpPr>
              <p:cNvPr id="229" name="Freeform 9"/>
              <p:cNvSpPr>
                <a:spLocks/>
              </p:cNvSpPr>
              <p:nvPr/>
            </p:nvSpPr>
            <p:spPr bwMode="auto">
              <a:xfrm>
                <a:off x="4524376" y="3916363"/>
                <a:ext cx="1301750" cy="1652588"/>
              </a:xfrm>
              <a:custGeom>
                <a:avLst/>
                <a:gdLst>
                  <a:gd name="T0" fmla="*/ 270 w 347"/>
                  <a:gd name="T1" fmla="*/ 0 h 440"/>
                  <a:gd name="T2" fmla="*/ 174 w 347"/>
                  <a:gd name="T3" fmla="*/ 0 h 440"/>
                  <a:gd name="T4" fmla="*/ 78 w 347"/>
                  <a:gd name="T5" fmla="*/ 0 h 440"/>
                  <a:gd name="T6" fmla="*/ 39 w 347"/>
                  <a:gd name="T7" fmla="*/ 211 h 440"/>
                  <a:gd name="T8" fmla="*/ 94 w 347"/>
                  <a:gd name="T9" fmla="*/ 163 h 440"/>
                  <a:gd name="T10" fmla="*/ 174 w 347"/>
                  <a:gd name="T11" fmla="*/ 440 h 440"/>
                  <a:gd name="T12" fmla="*/ 254 w 347"/>
                  <a:gd name="T13" fmla="*/ 163 h 440"/>
                  <a:gd name="T14" fmla="*/ 309 w 347"/>
                  <a:gd name="T15" fmla="*/ 211 h 440"/>
                  <a:gd name="T16" fmla="*/ 270 w 347"/>
                  <a:gd name="T17" fmla="*/ 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7" h="440">
                    <a:moveTo>
                      <a:pt x="270" y="0"/>
                    </a:moveTo>
                    <a:cubicBezTo>
                      <a:pt x="174" y="0"/>
                      <a:pt x="174" y="0"/>
                      <a:pt x="174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0" y="62"/>
                      <a:pt x="39" y="211"/>
                    </a:cubicBezTo>
                    <a:cubicBezTo>
                      <a:pt x="39" y="211"/>
                      <a:pt x="61" y="148"/>
                      <a:pt x="94" y="163"/>
                    </a:cubicBezTo>
                    <a:cubicBezTo>
                      <a:pt x="94" y="163"/>
                      <a:pt x="90" y="360"/>
                      <a:pt x="174" y="440"/>
                    </a:cubicBezTo>
                    <a:cubicBezTo>
                      <a:pt x="258" y="360"/>
                      <a:pt x="254" y="163"/>
                      <a:pt x="254" y="163"/>
                    </a:cubicBezTo>
                    <a:cubicBezTo>
                      <a:pt x="287" y="148"/>
                      <a:pt x="309" y="211"/>
                      <a:pt x="309" y="211"/>
                    </a:cubicBezTo>
                    <a:cubicBezTo>
                      <a:pt x="347" y="62"/>
                      <a:pt x="270" y="0"/>
                      <a:pt x="270" y="0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230" name="Freeform 10"/>
              <p:cNvSpPr>
                <a:spLocks/>
              </p:cNvSpPr>
              <p:nvPr/>
            </p:nvSpPr>
            <p:spPr bwMode="auto">
              <a:xfrm>
                <a:off x="4595813" y="3916363"/>
                <a:ext cx="1166813" cy="1303338"/>
              </a:xfrm>
              <a:custGeom>
                <a:avLst/>
                <a:gdLst>
                  <a:gd name="T0" fmla="*/ 230 w 311"/>
                  <a:gd name="T1" fmla="*/ 0 h 347"/>
                  <a:gd name="T2" fmla="*/ 155 w 311"/>
                  <a:gd name="T3" fmla="*/ 0 h 347"/>
                  <a:gd name="T4" fmla="*/ 79 w 311"/>
                  <a:gd name="T5" fmla="*/ 0 h 347"/>
                  <a:gd name="T6" fmla="*/ 30 w 311"/>
                  <a:gd name="T7" fmla="*/ 166 h 347"/>
                  <a:gd name="T8" fmla="*/ 92 w 311"/>
                  <a:gd name="T9" fmla="*/ 128 h 347"/>
                  <a:gd name="T10" fmla="*/ 155 w 311"/>
                  <a:gd name="T11" fmla="*/ 347 h 347"/>
                  <a:gd name="T12" fmla="*/ 218 w 311"/>
                  <a:gd name="T13" fmla="*/ 128 h 347"/>
                  <a:gd name="T14" fmla="*/ 281 w 311"/>
                  <a:gd name="T15" fmla="*/ 166 h 347"/>
                  <a:gd name="T16" fmla="*/ 230 w 311"/>
                  <a:gd name="T17" fmla="*/ 0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1" h="347">
                    <a:moveTo>
                      <a:pt x="230" y="0"/>
                    </a:moveTo>
                    <a:cubicBezTo>
                      <a:pt x="155" y="0"/>
                      <a:pt x="155" y="0"/>
                      <a:pt x="155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0" y="49"/>
                      <a:pt x="30" y="166"/>
                    </a:cubicBezTo>
                    <a:cubicBezTo>
                      <a:pt x="30" y="166"/>
                      <a:pt x="66" y="116"/>
                      <a:pt x="92" y="128"/>
                    </a:cubicBezTo>
                    <a:cubicBezTo>
                      <a:pt x="92" y="128"/>
                      <a:pt x="89" y="284"/>
                      <a:pt x="155" y="347"/>
                    </a:cubicBezTo>
                    <a:cubicBezTo>
                      <a:pt x="221" y="284"/>
                      <a:pt x="218" y="128"/>
                      <a:pt x="218" y="128"/>
                    </a:cubicBezTo>
                    <a:cubicBezTo>
                      <a:pt x="244" y="116"/>
                      <a:pt x="281" y="166"/>
                      <a:pt x="281" y="166"/>
                    </a:cubicBezTo>
                    <a:cubicBezTo>
                      <a:pt x="311" y="49"/>
                      <a:pt x="230" y="0"/>
                      <a:pt x="230" y="0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231" name="Freeform 11"/>
              <p:cNvSpPr>
                <a:spLocks/>
              </p:cNvSpPr>
              <p:nvPr/>
            </p:nvSpPr>
            <p:spPr bwMode="auto">
              <a:xfrm>
                <a:off x="4810125" y="3916363"/>
                <a:ext cx="738188" cy="827088"/>
              </a:xfrm>
              <a:custGeom>
                <a:avLst/>
                <a:gdLst>
                  <a:gd name="T0" fmla="*/ 146 w 197"/>
                  <a:gd name="T1" fmla="*/ 0 h 220"/>
                  <a:gd name="T2" fmla="*/ 98 w 197"/>
                  <a:gd name="T3" fmla="*/ 0 h 220"/>
                  <a:gd name="T4" fmla="*/ 50 w 197"/>
                  <a:gd name="T5" fmla="*/ 0 h 220"/>
                  <a:gd name="T6" fmla="*/ 19 w 197"/>
                  <a:gd name="T7" fmla="*/ 106 h 220"/>
                  <a:gd name="T8" fmla="*/ 58 w 197"/>
                  <a:gd name="T9" fmla="*/ 81 h 220"/>
                  <a:gd name="T10" fmla="*/ 98 w 197"/>
                  <a:gd name="T11" fmla="*/ 220 h 220"/>
                  <a:gd name="T12" fmla="*/ 138 w 197"/>
                  <a:gd name="T13" fmla="*/ 81 h 220"/>
                  <a:gd name="T14" fmla="*/ 178 w 197"/>
                  <a:gd name="T15" fmla="*/ 106 h 220"/>
                  <a:gd name="T16" fmla="*/ 146 w 197"/>
                  <a:gd name="T17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7" h="220">
                    <a:moveTo>
                      <a:pt x="146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0" y="31"/>
                      <a:pt x="19" y="106"/>
                    </a:cubicBezTo>
                    <a:cubicBezTo>
                      <a:pt x="19" y="106"/>
                      <a:pt x="42" y="74"/>
                      <a:pt x="58" y="81"/>
                    </a:cubicBezTo>
                    <a:cubicBezTo>
                      <a:pt x="58" y="81"/>
                      <a:pt x="56" y="180"/>
                      <a:pt x="98" y="220"/>
                    </a:cubicBezTo>
                    <a:cubicBezTo>
                      <a:pt x="140" y="180"/>
                      <a:pt x="138" y="81"/>
                      <a:pt x="138" y="81"/>
                    </a:cubicBezTo>
                    <a:cubicBezTo>
                      <a:pt x="155" y="74"/>
                      <a:pt x="178" y="106"/>
                      <a:pt x="178" y="106"/>
                    </a:cubicBezTo>
                    <a:cubicBezTo>
                      <a:pt x="197" y="31"/>
                      <a:pt x="146" y="0"/>
                      <a:pt x="146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232" name="Rectangle 12"/>
              <p:cNvSpPr>
                <a:spLocks noChangeArrowheads="1"/>
              </p:cNvSpPr>
              <p:nvPr/>
            </p:nvSpPr>
            <p:spPr bwMode="auto">
              <a:xfrm>
                <a:off x="4775201" y="3736976"/>
                <a:ext cx="803275" cy="179388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 fontScale="77500" lnSpcReduction="20000"/>
              </a:bodyPr>
              <a:lstStyle/>
              <a:p>
                <a:endParaRPr lang="en-US" sz="800"/>
              </a:p>
            </p:txBody>
          </p:sp>
          <p:sp>
            <p:nvSpPr>
              <p:cNvPr id="233" name="Rectangle 13"/>
              <p:cNvSpPr>
                <a:spLocks noChangeArrowheads="1"/>
              </p:cNvSpPr>
              <p:nvPr/>
            </p:nvSpPr>
            <p:spPr bwMode="auto">
              <a:xfrm>
                <a:off x="4775201" y="3736976"/>
                <a:ext cx="803275" cy="179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 fontScale="77500" lnSpcReduction="20000"/>
              </a:bodyPr>
              <a:lstStyle/>
              <a:p>
                <a:endParaRPr lang="en-US" sz="800"/>
              </a:p>
            </p:txBody>
          </p:sp>
          <p:sp>
            <p:nvSpPr>
              <p:cNvPr id="234" name="Freeform 14"/>
              <p:cNvSpPr>
                <a:spLocks/>
              </p:cNvSpPr>
              <p:nvPr/>
            </p:nvSpPr>
            <p:spPr bwMode="auto">
              <a:xfrm>
                <a:off x="3683001" y="2763838"/>
                <a:ext cx="1009650" cy="1716088"/>
              </a:xfrm>
              <a:custGeom>
                <a:avLst/>
                <a:gdLst>
                  <a:gd name="T0" fmla="*/ 220 w 269"/>
                  <a:gd name="T1" fmla="*/ 45 h 457"/>
                  <a:gd name="T2" fmla="*/ 130 w 269"/>
                  <a:gd name="T3" fmla="*/ 0 h 457"/>
                  <a:gd name="T4" fmla="*/ 109 w 269"/>
                  <a:gd name="T5" fmla="*/ 457 h 457"/>
                  <a:gd name="T6" fmla="*/ 269 w 269"/>
                  <a:gd name="T7" fmla="*/ 188 h 457"/>
                  <a:gd name="T8" fmla="*/ 220 w 269"/>
                  <a:gd name="T9" fmla="*/ 45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" h="457">
                    <a:moveTo>
                      <a:pt x="220" y="45"/>
                    </a:moveTo>
                    <a:cubicBezTo>
                      <a:pt x="220" y="45"/>
                      <a:pt x="154" y="48"/>
                      <a:pt x="130" y="0"/>
                    </a:cubicBezTo>
                    <a:cubicBezTo>
                      <a:pt x="130" y="0"/>
                      <a:pt x="0" y="214"/>
                      <a:pt x="109" y="457"/>
                    </a:cubicBezTo>
                    <a:cubicBezTo>
                      <a:pt x="109" y="457"/>
                      <a:pt x="151" y="243"/>
                      <a:pt x="269" y="188"/>
                    </a:cubicBezTo>
                    <a:lnTo>
                      <a:pt x="220" y="45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235" name="Freeform 15"/>
              <p:cNvSpPr>
                <a:spLocks/>
              </p:cNvSpPr>
              <p:nvPr/>
            </p:nvSpPr>
            <p:spPr bwMode="auto">
              <a:xfrm>
                <a:off x="5661026" y="2763838"/>
                <a:ext cx="1009650" cy="1716088"/>
              </a:xfrm>
              <a:custGeom>
                <a:avLst/>
                <a:gdLst>
                  <a:gd name="T0" fmla="*/ 49 w 269"/>
                  <a:gd name="T1" fmla="*/ 45 h 457"/>
                  <a:gd name="T2" fmla="*/ 139 w 269"/>
                  <a:gd name="T3" fmla="*/ 0 h 457"/>
                  <a:gd name="T4" fmla="*/ 160 w 269"/>
                  <a:gd name="T5" fmla="*/ 457 h 457"/>
                  <a:gd name="T6" fmla="*/ 0 w 269"/>
                  <a:gd name="T7" fmla="*/ 188 h 457"/>
                  <a:gd name="T8" fmla="*/ 49 w 269"/>
                  <a:gd name="T9" fmla="*/ 45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" h="457">
                    <a:moveTo>
                      <a:pt x="49" y="45"/>
                    </a:moveTo>
                    <a:cubicBezTo>
                      <a:pt x="49" y="45"/>
                      <a:pt x="115" y="48"/>
                      <a:pt x="139" y="0"/>
                    </a:cubicBezTo>
                    <a:cubicBezTo>
                      <a:pt x="139" y="0"/>
                      <a:pt x="269" y="214"/>
                      <a:pt x="160" y="457"/>
                    </a:cubicBezTo>
                    <a:cubicBezTo>
                      <a:pt x="160" y="457"/>
                      <a:pt x="118" y="243"/>
                      <a:pt x="0" y="188"/>
                    </a:cubicBezTo>
                    <a:cubicBezTo>
                      <a:pt x="49" y="45"/>
                      <a:pt x="49" y="45"/>
                      <a:pt x="49" y="45"/>
                    </a:cubicBezTo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236" name="Freeform 16"/>
              <p:cNvSpPr>
                <a:spLocks/>
              </p:cNvSpPr>
              <p:nvPr/>
            </p:nvSpPr>
            <p:spPr bwMode="auto">
              <a:xfrm>
                <a:off x="4452938" y="1588"/>
                <a:ext cx="1449388" cy="3735388"/>
              </a:xfrm>
              <a:custGeom>
                <a:avLst/>
                <a:gdLst>
                  <a:gd name="T0" fmla="*/ 300 w 386"/>
                  <a:gd name="T1" fmla="*/ 995 h 995"/>
                  <a:gd name="T2" fmla="*/ 386 w 386"/>
                  <a:gd name="T3" fmla="*/ 580 h 995"/>
                  <a:gd name="T4" fmla="*/ 193 w 386"/>
                  <a:gd name="T5" fmla="*/ 0 h 995"/>
                  <a:gd name="T6" fmla="*/ 0 w 386"/>
                  <a:gd name="T7" fmla="*/ 580 h 995"/>
                  <a:gd name="T8" fmla="*/ 86 w 386"/>
                  <a:gd name="T9" fmla="*/ 995 h 995"/>
                  <a:gd name="T10" fmla="*/ 300 w 386"/>
                  <a:gd name="T11" fmla="*/ 995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6" h="995">
                    <a:moveTo>
                      <a:pt x="300" y="995"/>
                    </a:moveTo>
                    <a:cubicBezTo>
                      <a:pt x="352" y="891"/>
                      <a:pt x="386" y="781"/>
                      <a:pt x="386" y="580"/>
                    </a:cubicBezTo>
                    <a:cubicBezTo>
                      <a:pt x="386" y="260"/>
                      <a:pt x="193" y="0"/>
                      <a:pt x="193" y="0"/>
                    </a:cubicBezTo>
                    <a:cubicBezTo>
                      <a:pt x="193" y="0"/>
                      <a:pt x="0" y="260"/>
                      <a:pt x="0" y="580"/>
                    </a:cubicBezTo>
                    <a:cubicBezTo>
                      <a:pt x="0" y="781"/>
                      <a:pt x="34" y="891"/>
                      <a:pt x="86" y="995"/>
                    </a:cubicBezTo>
                    <a:cubicBezTo>
                      <a:pt x="300" y="995"/>
                      <a:pt x="300" y="995"/>
                      <a:pt x="300" y="99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237" name="Freeform 17"/>
              <p:cNvSpPr>
                <a:spLocks/>
              </p:cNvSpPr>
              <p:nvPr/>
            </p:nvSpPr>
            <p:spPr bwMode="auto">
              <a:xfrm>
                <a:off x="4689476" y="3549651"/>
                <a:ext cx="976313" cy="187325"/>
              </a:xfrm>
              <a:custGeom>
                <a:avLst/>
                <a:gdLst>
                  <a:gd name="T0" fmla="*/ 0 w 260"/>
                  <a:gd name="T1" fmla="*/ 0 h 50"/>
                  <a:gd name="T2" fmla="*/ 23 w 260"/>
                  <a:gd name="T3" fmla="*/ 50 h 50"/>
                  <a:gd name="T4" fmla="*/ 237 w 260"/>
                  <a:gd name="T5" fmla="*/ 50 h 50"/>
                  <a:gd name="T6" fmla="*/ 260 w 260"/>
                  <a:gd name="T7" fmla="*/ 0 h 50"/>
                  <a:gd name="T8" fmla="*/ 0 w 260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0" h="50">
                    <a:moveTo>
                      <a:pt x="0" y="0"/>
                    </a:moveTo>
                    <a:cubicBezTo>
                      <a:pt x="7" y="17"/>
                      <a:pt x="15" y="33"/>
                      <a:pt x="23" y="50"/>
                    </a:cubicBezTo>
                    <a:cubicBezTo>
                      <a:pt x="237" y="50"/>
                      <a:pt x="237" y="50"/>
                      <a:pt x="237" y="50"/>
                    </a:cubicBezTo>
                    <a:cubicBezTo>
                      <a:pt x="245" y="33"/>
                      <a:pt x="253" y="17"/>
                      <a:pt x="26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 fontScale="77500" lnSpcReduction="20000"/>
              </a:bodyPr>
              <a:lstStyle/>
              <a:p>
                <a:endParaRPr lang="en-US" sz="800"/>
              </a:p>
            </p:txBody>
          </p:sp>
          <p:sp>
            <p:nvSpPr>
              <p:cNvPr id="238" name="Freeform 18"/>
              <p:cNvSpPr>
                <a:spLocks/>
              </p:cNvSpPr>
              <p:nvPr/>
            </p:nvSpPr>
            <p:spPr bwMode="auto">
              <a:xfrm>
                <a:off x="4700588" y="1588"/>
                <a:ext cx="954088" cy="912813"/>
              </a:xfrm>
              <a:custGeom>
                <a:avLst/>
                <a:gdLst>
                  <a:gd name="T0" fmla="*/ 254 w 254"/>
                  <a:gd name="T1" fmla="*/ 243 h 243"/>
                  <a:gd name="T2" fmla="*/ 127 w 254"/>
                  <a:gd name="T3" fmla="*/ 0 h 243"/>
                  <a:gd name="T4" fmla="*/ 0 w 254"/>
                  <a:gd name="T5" fmla="*/ 243 h 243"/>
                  <a:gd name="T6" fmla="*/ 254 w 254"/>
                  <a:gd name="T7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4" h="243">
                    <a:moveTo>
                      <a:pt x="254" y="243"/>
                    </a:moveTo>
                    <a:cubicBezTo>
                      <a:pt x="198" y="96"/>
                      <a:pt x="127" y="0"/>
                      <a:pt x="127" y="0"/>
                    </a:cubicBezTo>
                    <a:cubicBezTo>
                      <a:pt x="127" y="0"/>
                      <a:pt x="56" y="96"/>
                      <a:pt x="0" y="243"/>
                    </a:cubicBezTo>
                    <a:cubicBezTo>
                      <a:pt x="254" y="243"/>
                      <a:pt x="254" y="243"/>
                      <a:pt x="254" y="243"/>
                    </a:cubicBezTo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239" name="Freeform 19"/>
              <p:cNvSpPr>
                <a:spLocks/>
              </p:cNvSpPr>
              <p:nvPr/>
            </p:nvSpPr>
            <p:spPr bwMode="auto">
              <a:xfrm>
                <a:off x="5099051" y="2763838"/>
                <a:ext cx="160338" cy="1716088"/>
              </a:xfrm>
              <a:custGeom>
                <a:avLst/>
                <a:gdLst>
                  <a:gd name="T0" fmla="*/ 0 w 43"/>
                  <a:gd name="T1" fmla="*/ 228 h 457"/>
                  <a:gd name="T2" fmla="*/ 21 w 43"/>
                  <a:gd name="T3" fmla="*/ 457 h 457"/>
                  <a:gd name="T4" fmla="*/ 43 w 43"/>
                  <a:gd name="T5" fmla="*/ 228 h 457"/>
                  <a:gd name="T6" fmla="*/ 21 w 43"/>
                  <a:gd name="T7" fmla="*/ 0 h 457"/>
                  <a:gd name="T8" fmla="*/ 0 w 43"/>
                  <a:gd name="T9" fmla="*/ 228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57">
                    <a:moveTo>
                      <a:pt x="0" y="228"/>
                    </a:moveTo>
                    <a:cubicBezTo>
                      <a:pt x="0" y="355"/>
                      <a:pt x="21" y="457"/>
                      <a:pt x="21" y="457"/>
                    </a:cubicBezTo>
                    <a:cubicBezTo>
                      <a:pt x="21" y="457"/>
                      <a:pt x="43" y="355"/>
                      <a:pt x="43" y="228"/>
                    </a:cubicBezTo>
                    <a:cubicBezTo>
                      <a:pt x="43" y="102"/>
                      <a:pt x="33" y="0"/>
                      <a:pt x="21" y="0"/>
                    </a:cubicBezTo>
                    <a:cubicBezTo>
                      <a:pt x="9" y="0"/>
                      <a:pt x="0" y="102"/>
                      <a:pt x="0" y="228"/>
                    </a:cubicBezTo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240" name="Oval 20"/>
              <p:cNvSpPr>
                <a:spLocks noChangeArrowheads="1"/>
              </p:cNvSpPr>
              <p:nvPr/>
            </p:nvSpPr>
            <p:spPr bwMode="auto">
              <a:xfrm>
                <a:off x="4835526" y="1308101"/>
                <a:ext cx="682625" cy="68738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260" name="Oval 21"/>
              <p:cNvSpPr>
                <a:spLocks noChangeArrowheads="1"/>
              </p:cNvSpPr>
              <p:nvPr/>
            </p:nvSpPr>
            <p:spPr bwMode="auto">
              <a:xfrm>
                <a:off x="4926013" y="1398588"/>
                <a:ext cx="503238" cy="506413"/>
              </a:xfrm>
              <a:prstGeom prst="ellipse">
                <a:avLst/>
              </a:prstGeom>
              <a:solidFill>
                <a:schemeClr val="accent5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264" name="Freeform 23"/>
              <p:cNvSpPr>
                <a:spLocks/>
              </p:cNvSpPr>
              <p:nvPr/>
            </p:nvSpPr>
            <p:spPr bwMode="auto">
              <a:xfrm>
                <a:off x="5253038" y="3736976"/>
                <a:ext cx="3175" cy="131763"/>
              </a:xfrm>
              <a:custGeom>
                <a:avLst/>
                <a:gdLst>
                  <a:gd name="T0" fmla="*/ 1 w 1"/>
                  <a:gd name="T1" fmla="*/ 0 h 35"/>
                  <a:gd name="T2" fmla="*/ 1 w 1"/>
                  <a:gd name="T3" fmla="*/ 0 h 35"/>
                  <a:gd name="T4" fmla="*/ 0 w 1"/>
                  <a:gd name="T5" fmla="*/ 35 h 35"/>
                  <a:gd name="T6" fmla="*/ 1 w 1"/>
                  <a:gd name="T7" fmla="*/ 0 h 35"/>
                  <a:gd name="T8" fmla="*/ 1 w 1"/>
                  <a:gd name="T9" fmla="*/ 0 h 35"/>
                  <a:gd name="T10" fmla="*/ 1 w 1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2"/>
                      <a:pt x="0" y="24"/>
                      <a:pt x="0" y="35"/>
                    </a:cubicBezTo>
                    <a:cubicBezTo>
                      <a:pt x="0" y="24"/>
                      <a:pt x="1" y="1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23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 fontScale="40000" lnSpcReduction="20000"/>
              </a:bodyPr>
              <a:lstStyle/>
              <a:p>
                <a:endParaRPr lang="en-US" sz="800"/>
              </a:p>
            </p:txBody>
          </p:sp>
          <p:sp>
            <p:nvSpPr>
              <p:cNvPr id="265" name="Freeform 24"/>
              <p:cNvSpPr>
                <a:spLocks noEditPoints="1"/>
              </p:cNvSpPr>
              <p:nvPr/>
            </p:nvSpPr>
            <p:spPr bwMode="auto">
              <a:xfrm>
                <a:off x="5691188" y="2763838"/>
                <a:ext cx="736600" cy="1716088"/>
              </a:xfrm>
              <a:custGeom>
                <a:avLst/>
                <a:gdLst>
                  <a:gd name="T0" fmla="*/ 152 w 196"/>
                  <a:gd name="T1" fmla="*/ 457 h 457"/>
                  <a:gd name="T2" fmla="*/ 152 w 196"/>
                  <a:gd name="T3" fmla="*/ 457 h 457"/>
                  <a:gd name="T4" fmla="*/ 152 w 196"/>
                  <a:gd name="T5" fmla="*/ 457 h 457"/>
                  <a:gd name="T6" fmla="*/ 152 w 196"/>
                  <a:gd name="T7" fmla="*/ 457 h 457"/>
                  <a:gd name="T8" fmla="*/ 152 w 196"/>
                  <a:gd name="T9" fmla="*/ 457 h 457"/>
                  <a:gd name="T10" fmla="*/ 152 w 196"/>
                  <a:gd name="T11" fmla="*/ 457 h 457"/>
                  <a:gd name="T12" fmla="*/ 152 w 196"/>
                  <a:gd name="T13" fmla="*/ 457 h 457"/>
                  <a:gd name="T14" fmla="*/ 152 w 196"/>
                  <a:gd name="T15" fmla="*/ 457 h 457"/>
                  <a:gd name="T16" fmla="*/ 152 w 196"/>
                  <a:gd name="T17" fmla="*/ 457 h 457"/>
                  <a:gd name="T18" fmla="*/ 0 w 196"/>
                  <a:gd name="T19" fmla="*/ 192 h 457"/>
                  <a:gd name="T20" fmla="*/ 0 w 196"/>
                  <a:gd name="T21" fmla="*/ 192 h 457"/>
                  <a:gd name="T22" fmla="*/ 152 w 196"/>
                  <a:gd name="T23" fmla="*/ 457 h 457"/>
                  <a:gd name="T24" fmla="*/ 0 w 196"/>
                  <a:gd name="T25" fmla="*/ 192 h 457"/>
                  <a:gd name="T26" fmla="*/ 44 w 196"/>
                  <a:gd name="T27" fmla="*/ 45 h 457"/>
                  <a:gd name="T28" fmla="*/ 44 w 196"/>
                  <a:gd name="T29" fmla="*/ 45 h 457"/>
                  <a:gd name="T30" fmla="*/ 44 w 196"/>
                  <a:gd name="T31" fmla="*/ 45 h 457"/>
                  <a:gd name="T32" fmla="*/ 44 w 196"/>
                  <a:gd name="T33" fmla="*/ 45 h 457"/>
                  <a:gd name="T34" fmla="*/ 45 w 196"/>
                  <a:gd name="T35" fmla="*/ 45 h 457"/>
                  <a:gd name="T36" fmla="*/ 44 w 196"/>
                  <a:gd name="T37" fmla="*/ 45 h 457"/>
                  <a:gd name="T38" fmla="*/ 45 w 196"/>
                  <a:gd name="T39" fmla="*/ 45 h 457"/>
                  <a:gd name="T40" fmla="*/ 130 w 196"/>
                  <a:gd name="T41" fmla="*/ 1 h 457"/>
                  <a:gd name="T42" fmla="*/ 45 w 196"/>
                  <a:gd name="T43" fmla="*/ 45 h 457"/>
                  <a:gd name="T44" fmla="*/ 130 w 196"/>
                  <a:gd name="T45" fmla="*/ 1 h 457"/>
                  <a:gd name="T46" fmla="*/ 131 w 196"/>
                  <a:gd name="T47" fmla="*/ 0 h 457"/>
                  <a:gd name="T48" fmla="*/ 130 w 196"/>
                  <a:gd name="T49" fmla="*/ 1 h 457"/>
                  <a:gd name="T50" fmla="*/ 131 w 196"/>
                  <a:gd name="T51" fmla="*/ 0 h 457"/>
                  <a:gd name="T52" fmla="*/ 196 w 196"/>
                  <a:gd name="T53" fmla="*/ 255 h 457"/>
                  <a:gd name="T54" fmla="*/ 131 w 196"/>
                  <a:gd name="T55" fmla="*/ 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6" h="457">
                    <a:moveTo>
                      <a:pt x="152" y="457"/>
                    </a:moveTo>
                    <a:cubicBezTo>
                      <a:pt x="152" y="457"/>
                      <a:pt x="152" y="457"/>
                      <a:pt x="152" y="457"/>
                    </a:cubicBezTo>
                    <a:cubicBezTo>
                      <a:pt x="152" y="457"/>
                      <a:pt x="152" y="457"/>
                      <a:pt x="152" y="457"/>
                    </a:cubicBezTo>
                    <a:moveTo>
                      <a:pt x="152" y="457"/>
                    </a:moveTo>
                    <a:cubicBezTo>
                      <a:pt x="152" y="457"/>
                      <a:pt x="152" y="457"/>
                      <a:pt x="152" y="457"/>
                    </a:cubicBezTo>
                    <a:cubicBezTo>
                      <a:pt x="152" y="457"/>
                      <a:pt x="152" y="457"/>
                      <a:pt x="152" y="457"/>
                    </a:cubicBezTo>
                    <a:moveTo>
                      <a:pt x="152" y="457"/>
                    </a:moveTo>
                    <a:cubicBezTo>
                      <a:pt x="152" y="457"/>
                      <a:pt x="152" y="457"/>
                      <a:pt x="152" y="457"/>
                    </a:cubicBezTo>
                    <a:cubicBezTo>
                      <a:pt x="152" y="457"/>
                      <a:pt x="152" y="457"/>
                      <a:pt x="152" y="457"/>
                    </a:cubicBezTo>
                    <a:moveTo>
                      <a:pt x="0" y="192"/>
                    </a:moveTo>
                    <a:cubicBezTo>
                      <a:pt x="0" y="192"/>
                      <a:pt x="0" y="192"/>
                      <a:pt x="0" y="192"/>
                    </a:cubicBezTo>
                    <a:cubicBezTo>
                      <a:pt x="112" y="252"/>
                      <a:pt x="152" y="455"/>
                      <a:pt x="152" y="457"/>
                    </a:cubicBezTo>
                    <a:cubicBezTo>
                      <a:pt x="152" y="455"/>
                      <a:pt x="112" y="252"/>
                      <a:pt x="0" y="192"/>
                    </a:cubicBezTo>
                    <a:moveTo>
                      <a:pt x="44" y="45"/>
                    </a:move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moveTo>
                      <a:pt x="45" y="45"/>
                    </a:move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5" y="45"/>
                    </a:cubicBezTo>
                    <a:moveTo>
                      <a:pt x="130" y="1"/>
                    </a:moveTo>
                    <a:cubicBezTo>
                      <a:pt x="109" y="41"/>
                      <a:pt x="58" y="45"/>
                      <a:pt x="45" y="45"/>
                    </a:cubicBezTo>
                    <a:cubicBezTo>
                      <a:pt x="58" y="45"/>
                      <a:pt x="109" y="41"/>
                      <a:pt x="130" y="1"/>
                    </a:cubicBezTo>
                    <a:moveTo>
                      <a:pt x="131" y="0"/>
                    </a:moveTo>
                    <a:cubicBezTo>
                      <a:pt x="131" y="0"/>
                      <a:pt x="130" y="1"/>
                      <a:pt x="130" y="1"/>
                    </a:cubicBezTo>
                    <a:cubicBezTo>
                      <a:pt x="130" y="1"/>
                      <a:pt x="131" y="0"/>
                      <a:pt x="131" y="0"/>
                    </a:cubicBezTo>
                    <a:cubicBezTo>
                      <a:pt x="131" y="0"/>
                      <a:pt x="196" y="106"/>
                      <a:pt x="196" y="255"/>
                    </a:cubicBezTo>
                    <a:cubicBezTo>
                      <a:pt x="196" y="106"/>
                      <a:pt x="131" y="0"/>
                      <a:pt x="131" y="0"/>
                    </a:cubicBezTo>
                  </a:path>
                </a:pathLst>
              </a:custGeom>
              <a:solidFill>
                <a:srgbClr val="0045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267" name="Freeform 26"/>
              <p:cNvSpPr>
                <a:spLocks/>
              </p:cNvSpPr>
              <p:nvPr/>
            </p:nvSpPr>
            <p:spPr bwMode="auto">
              <a:xfrm>
                <a:off x="5691188" y="2933701"/>
                <a:ext cx="153988" cy="550863"/>
              </a:xfrm>
              <a:custGeom>
                <a:avLst/>
                <a:gdLst>
                  <a:gd name="T0" fmla="*/ 41 w 41"/>
                  <a:gd name="T1" fmla="*/ 0 h 147"/>
                  <a:gd name="T2" fmla="*/ 41 w 41"/>
                  <a:gd name="T3" fmla="*/ 0 h 147"/>
                  <a:gd name="T4" fmla="*/ 0 w 41"/>
                  <a:gd name="T5" fmla="*/ 147 h 147"/>
                  <a:gd name="T6" fmla="*/ 0 w 41"/>
                  <a:gd name="T7" fmla="*/ 147 h 147"/>
                  <a:gd name="T8" fmla="*/ 0 w 41"/>
                  <a:gd name="T9" fmla="*/ 147 h 147"/>
                  <a:gd name="T10" fmla="*/ 41 w 41"/>
                  <a:gd name="T11" fmla="*/ 0 h 147"/>
                  <a:gd name="T12" fmla="*/ 41 w 41"/>
                  <a:gd name="T13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47">
                    <a:moveTo>
                      <a:pt x="41" y="0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32" y="56"/>
                      <a:pt x="17" y="104"/>
                      <a:pt x="0" y="147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18" y="104"/>
                      <a:pt x="32" y="56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</a:path>
                </a:pathLst>
              </a:custGeom>
              <a:solidFill>
                <a:srgbClr val="0044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268" name="Freeform 27"/>
              <p:cNvSpPr>
                <a:spLocks/>
              </p:cNvSpPr>
              <p:nvPr/>
            </p:nvSpPr>
            <p:spPr bwMode="auto">
              <a:xfrm>
                <a:off x="5184776" y="127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C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en-US" sz="800"/>
              </a:p>
            </p:txBody>
          </p:sp>
          <p:sp>
            <p:nvSpPr>
              <p:cNvPr id="269" name="Freeform 28"/>
              <p:cNvSpPr>
                <a:spLocks noEditPoints="1"/>
              </p:cNvSpPr>
              <p:nvPr/>
            </p:nvSpPr>
            <p:spPr bwMode="auto">
              <a:xfrm>
                <a:off x="5281613" y="163513"/>
                <a:ext cx="620713" cy="3386138"/>
              </a:xfrm>
              <a:custGeom>
                <a:avLst/>
                <a:gdLst>
                  <a:gd name="T0" fmla="*/ 102 w 165"/>
                  <a:gd name="T1" fmla="*/ 902 h 902"/>
                  <a:gd name="T2" fmla="*/ 102 w 165"/>
                  <a:gd name="T3" fmla="*/ 901 h 902"/>
                  <a:gd name="T4" fmla="*/ 165 w 165"/>
                  <a:gd name="T5" fmla="*/ 543 h 902"/>
                  <a:gd name="T6" fmla="*/ 165 w 165"/>
                  <a:gd name="T7" fmla="*/ 542 h 902"/>
                  <a:gd name="T8" fmla="*/ 165 w 165"/>
                  <a:gd name="T9" fmla="*/ 542 h 902"/>
                  <a:gd name="T10" fmla="*/ 165 w 165"/>
                  <a:gd name="T11" fmla="*/ 541 h 902"/>
                  <a:gd name="T12" fmla="*/ 165 w 165"/>
                  <a:gd name="T13" fmla="*/ 540 h 902"/>
                  <a:gd name="T14" fmla="*/ 165 w 165"/>
                  <a:gd name="T15" fmla="*/ 540 h 902"/>
                  <a:gd name="T16" fmla="*/ 165 w 165"/>
                  <a:gd name="T17" fmla="*/ 540 h 902"/>
                  <a:gd name="T18" fmla="*/ 165 w 165"/>
                  <a:gd name="T19" fmla="*/ 539 h 902"/>
                  <a:gd name="T20" fmla="*/ 165 w 165"/>
                  <a:gd name="T21" fmla="*/ 539 h 902"/>
                  <a:gd name="T22" fmla="*/ 165 w 165"/>
                  <a:gd name="T23" fmla="*/ 539 h 902"/>
                  <a:gd name="T24" fmla="*/ 165 w 165"/>
                  <a:gd name="T25" fmla="*/ 538 h 902"/>
                  <a:gd name="T26" fmla="*/ 165 w 165"/>
                  <a:gd name="T27" fmla="*/ 538 h 902"/>
                  <a:gd name="T28" fmla="*/ 165 w 165"/>
                  <a:gd name="T29" fmla="*/ 537 h 902"/>
                  <a:gd name="T30" fmla="*/ 165 w 165"/>
                  <a:gd name="T31" fmla="*/ 536 h 902"/>
                  <a:gd name="T32" fmla="*/ 165 w 165"/>
                  <a:gd name="T33" fmla="*/ 537 h 902"/>
                  <a:gd name="T34" fmla="*/ 165 w 165"/>
                  <a:gd name="T35" fmla="*/ 536 h 902"/>
                  <a:gd name="T36" fmla="*/ 165 w 165"/>
                  <a:gd name="T37" fmla="*/ 536 h 902"/>
                  <a:gd name="T38" fmla="*/ 165 w 165"/>
                  <a:gd name="T39" fmla="*/ 536 h 902"/>
                  <a:gd name="T40" fmla="*/ 165 w 165"/>
                  <a:gd name="T41" fmla="*/ 535 h 902"/>
                  <a:gd name="T42" fmla="*/ 165 w 165"/>
                  <a:gd name="T43" fmla="*/ 535 h 902"/>
                  <a:gd name="T44" fmla="*/ 165 w 165"/>
                  <a:gd name="T45" fmla="*/ 535 h 902"/>
                  <a:gd name="T46" fmla="*/ 165 w 165"/>
                  <a:gd name="T47" fmla="*/ 534 h 902"/>
                  <a:gd name="T48" fmla="*/ 165 w 165"/>
                  <a:gd name="T49" fmla="*/ 534 h 902"/>
                  <a:gd name="T50" fmla="*/ 165 w 165"/>
                  <a:gd name="T51" fmla="*/ 534 h 902"/>
                  <a:gd name="T52" fmla="*/ 165 w 165"/>
                  <a:gd name="T53" fmla="*/ 533 h 902"/>
                  <a:gd name="T54" fmla="*/ 165 w 165"/>
                  <a:gd name="T55" fmla="*/ 533 h 902"/>
                  <a:gd name="T56" fmla="*/ 165 w 165"/>
                  <a:gd name="T57" fmla="*/ 533 h 902"/>
                  <a:gd name="T58" fmla="*/ 165 w 165"/>
                  <a:gd name="T59" fmla="*/ 532 h 902"/>
                  <a:gd name="T60" fmla="*/ 165 w 165"/>
                  <a:gd name="T61" fmla="*/ 532 h 902"/>
                  <a:gd name="T62" fmla="*/ 165 w 165"/>
                  <a:gd name="T63" fmla="*/ 532 h 902"/>
                  <a:gd name="T64" fmla="*/ 165 w 165"/>
                  <a:gd name="T65" fmla="*/ 531 h 902"/>
                  <a:gd name="T66" fmla="*/ 165 w 165"/>
                  <a:gd name="T67" fmla="*/ 531 h 902"/>
                  <a:gd name="T68" fmla="*/ 165 w 165"/>
                  <a:gd name="T69" fmla="*/ 53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5" h="902">
                    <a:moveTo>
                      <a:pt x="102" y="901"/>
                    </a:moveTo>
                    <a:cubicBezTo>
                      <a:pt x="102" y="902"/>
                      <a:pt x="102" y="902"/>
                      <a:pt x="102" y="902"/>
                    </a:cubicBezTo>
                    <a:cubicBezTo>
                      <a:pt x="102" y="902"/>
                      <a:pt x="102" y="902"/>
                      <a:pt x="102" y="902"/>
                    </a:cubicBezTo>
                    <a:cubicBezTo>
                      <a:pt x="102" y="902"/>
                      <a:pt x="102" y="902"/>
                      <a:pt x="102" y="901"/>
                    </a:cubicBezTo>
                    <a:moveTo>
                      <a:pt x="165" y="542"/>
                    </a:moveTo>
                    <a:cubicBezTo>
                      <a:pt x="165" y="542"/>
                      <a:pt x="165" y="542"/>
                      <a:pt x="165" y="543"/>
                    </a:cubicBezTo>
                    <a:cubicBezTo>
                      <a:pt x="165" y="542"/>
                      <a:pt x="165" y="542"/>
                      <a:pt x="165" y="542"/>
                    </a:cubicBezTo>
                    <a:moveTo>
                      <a:pt x="165" y="542"/>
                    </a:moveTo>
                    <a:cubicBezTo>
                      <a:pt x="165" y="542"/>
                      <a:pt x="165" y="542"/>
                      <a:pt x="165" y="542"/>
                    </a:cubicBezTo>
                    <a:cubicBezTo>
                      <a:pt x="165" y="542"/>
                      <a:pt x="165" y="542"/>
                      <a:pt x="165" y="542"/>
                    </a:cubicBezTo>
                    <a:moveTo>
                      <a:pt x="165" y="541"/>
                    </a:moveTo>
                    <a:cubicBezTo>
                      <a:pt x="165" y="541"/>
                      <a:pt x="165" y="541"/>
                      <a:pt x="165" y="541"/>
                    </a:cubicBezTo>
                    <a:cubicBezTo>
                      <a:pt x="165" y="541"/>
                      <a:pt x="165" y="541"/>
                      <a:pt x="165" y="541"/>
                    </a:cubicBezTo>
                    <a:moveTo>
                      <a:pt x="165" y="540"/>
                    </a:moveTo>
                    <a:cubicBezTo>
                      <a:pt x="165" y="540"/>
                      <a:pt x="165" y="540"/>
                      <a:pt x="165" y="540"/>
                    </a:cubicBezTo>
                    <a:cubicBezTo>
                      <a:pt x="165" y="540"/>
                      <a:pt x="165" y="540"/>
                      <a:pt x="165" y="540"/>
                    </a:cubicBezTo>
                    <a:moveTo>
                      <a:pt x="165" y="539"/>
                    </a:moveTo>
                    <a:cubicBezTo>
                      <a:pt x="165" y="540"/>
                      <a:pt x="165" y="540"/>
                      <a:pt x="165" y="540"/>
                    </a:cubicBezTo>
                    <a:cubicBezTo>
                      <a:pt x="165" y="540"/>
                      <a:pt x="165" y="540"/>
                      <a:pt x="165" y="539"/>
                    </a:cubicBezTo>
                    <a:moveTo>
                      <a:pt x="165" y="539"/>
                    </a:moveTo>
                    <a:cubicBezTo>
                      <a:pt x="165" y="539"/>
                      <a:pt x="165" y="539"/>
                      <a:pt x="165" y="539"/>
                    </a:cubicBezTo>
                    <a:cubicBezTo>
                      <a:pt x="165" y="539"/>
                      <a:pt x="165" y="539"/>
                      <a:pt x="165" y="539"/>
                    </a:cubicBezTo>
                    <a:moveTo>
                      <a:pt x="165" y="538"/>
                    </a:moveTo>
                    <a:cubicBezTo>
                      <a:pt x="165" y="538"/>
                      <a:pt x="165" y="538"/>
                      <a:pt x="165" y="539"/>
                    </a:cubicBezTo>
                    <a:cubicBezTo>
                      <a:pt x="165" y="538"/>
                      <a:pt x="165" y="538"/>
                      <a:pt x="165" y="538"/>
                    </a:cubicBezTo>
                    <a:moveTo>
                      <a:pt x="165" y="538"/>
                    </a:moveTo>
                    <a:cubicBezTo>
                      <a:pt x="165" y="538"/>
                      <a:pt x="165" y="538"/>
                      <a:pt x="165" y="538"/>
                    </a:cubicBezTo>
                    <a:cubicBezTo>
                      <a:pt x="165" y="538"/>
                      <a:pt x="165" y="538"/>
                      <a:pt x="165" y="538"/>
                    </a:cubicBezTo>
                    <a:moveTo>
                      <a:pt x="165" y="537"/>
                    </a:moveTo>
                    <a:cubicBezTo>
                      <a:pt x="165" y="537"/>
                      <a:pt x="165" y="537"/>
                      <a:pt x="165" y="537"/>
                    </a:cubicBezTo>
                    <a:cubicBezTo>
                      <a:pt x="165" y="537"/>
                      <a:pt x="165" y="537"/>
                      <a:pt x="165" y="537"/>
                    </a:cubicBezTo>
                    <a:moveTo>
                      <a:pt x="165" y="536"/>
                    </a:moveTo>
                    <a:cubicBezTo>
                      <a:pt x="165" y="537"/>
                      <a:pt x="165" y="537"/>
                      <a:pt x="165" y="537"/>
                    </a:cubicBezTo>
                    <a:cubicBezTo>
                      <a:pt x="165" y="537"/>
                      <a:pt x="165" y="537"/>
                      <a:pt x="165" y="537"/>
                    </a:cubicBezTo>
                    <a:cubicBezTo>
                      <a:pt x="165" y="537"/>
                      <a:pt x="165" y="537"/>
                      <a:pt x="165" y="536"/>
                    </a:cubicBezTo>
                    <a:moveTo>
                      <a:pt x="165" y="536"/>
                    </a:moveTo>
                    <a:cubicBezTo>
                      <a:pt x="165" y="536"/>
                      <a:pt x="165" y="536"/>
                      <a:pt x="165" y="536"/>
                    </a:cubicBezTo>
                    <a:cubicBezTo>
                      <a:pt x="165" y="536"/>
                      <a:pt x="165" y="536"/>
                      <a:pt x="165" y="536"/>
                    </a:cubicBezTo>
                    <a:moveTo>
                      <a:pt x="165" y="536"/>
                    </a:moveTo>
                    <a:cubicBezTo>
                      <a:pt x="165" y="536"/>
                      <a:pt x="165" y="536"/>
                      <a:pt x="165" y="536"/>
                    </a:cubicBezTo>
                    <a:cubicBezTo>
                      <a:pt x="165" y="536"/>
                      <a:pt x="165" y="536"/>
                      <a:pt x="165" y="536"/>
                    </a:cubicBezTo>
                    <a:moveTo>
                      <a:pt x="165" y="535"/>
                    </a:moveTo>
                    <a:cubicBezTo>
                      <a:pt x="165" y="535"/>
                      <a:pt x="165" y="535"/>
                      <a:pt x="165" y="535"/>
                    </a:cubicBezTo>
                    <a:cubicBezTo>
                      <a:pt x="165" y="535"/>
                      <a:pt x="165" y="535"/>
                      <a:pt x="165" y="535"/>
                    </a:cubicBezTo>
                    <a:moveTo>
                      <a:pt x="165" y="535"/>
                    </a:moveTo>
                    <a:cubicBezTo>
                      <a:pt x="165" y="535"/>
                      <a:pt x="165" y="535"/>
                      <a:pt x="165" y="535"/>
                    </a:cubicBezTo>
                    <a:cubicBezTo>
                      <a:pt x="165" y="535"/>
                      <a:pt x="165" y="535"/>
                      <a:pt x="165" y="535"/>
                    </a:cubicBezTo>
                    <a:moveTo>
                      <a:pt x="165" y="534"/>
                    </a:moveTo>
                    <a:cubicBezTo>
                      <a:pt x="165" y="534"/>
                      <a:pt x="165" y="534"/>
                      <a:pt x="165" y="535"/>
                    </a:cubicBezTo>
                    <a:cubicBezTo>
                      <a:pt x="165" y="534"/>
                      <a:pt x="165" y="534"/>
                      <a:pt x="165" y="534"/>
                    </a:cubicBezTo>
                    <a:moveTo>
                      <a:pt x="165" y="534"/>
                    </a:moveTo>
                    <a:cubicBezTo>
                      <a:pt x="165" y="534"/>
                      <a:pt x="165" y="534"/>
                      <a:pt x="165" y="534"/>
                    </a:cubicBezTo>
                    <a:cubicBezTo>
                      <a:pt x="165" y="534"/>
                      <a:pt x="165" y="534"/>
                      <a:pt x="165" y="534"/>
                    </a:cubicBezTo>
                    <a:moveTo>
                      <a:pt x="165" y="533"/>
                    </a:moveTo>
                    <a:cubicBezTo>
                      <a:pt x="165" y="533"/>
                      <a:pt x="165" y="533"/>
                      <a:pt x="165" y="534"/>
                    </a:cubicBezTo>
                    <a:cubicBezTo>
                      <a:pt x="165" y="533"/>
                      <a:pt x="165" y="533"/>
                      <a:pt x="165" y="533"/>
                    </a:cubicBezTo>
                    <a:moveTo>
                      <a:pt x="165" y="532"/>
                    </a:moveTo>
                    <a:cubicBezTo>
                      <a:pt x="165" y="532"/>
                      <a:pt x="165" y="533"/>
                      <a:pt x="165" y="533"/>
                    </a:cubicBezTo>
                    <a:cubicBezTo>
                      <a:pt x="165" y="533"/>
                      <a:pt x="165" y="532"/>
                      <a:pt x="165" y="532"/>
                    </a:cubicBezTo>
                    <a:moveTo>
                      <a:pt x="165" y="532"/>
                    </a:moveTo>
                    <a:cubicBezTo>
                      <a:pt x="165" y="532"/>
                      <a:pt x="165" y="532"/>
                      <a:pt x="165" y="532"/>
                    </a:cubicBezTo>
                    <a:cubicBezTo>
                      <a:pt x="165" y="532"/>
                      <a:pt x="165" y="532"/>
                      <a:pt x="165" y="532"/>
                    </a:cubicBezTo>
                    <a:moveTo>
                      <a:pt x="165" y="531"/>
                    </a:moveTo>
                    <a:cubicBezTo>
                      <a:pt x="165" y="531"/>
                      <a:pt x="165" y="532"/>
                      <a:pt x="165" y="532"/>
                    </a:cubicBezTo>
                    <a:cubicBezTo>
                      <a:pt x="165" y="532"/>
                      <a:pt x="165" y="531"/>
                      <a:pt x="165" y="531"/>
                    </a:cubicBezTo>
                    <a:moveTo>
                      <a:pt x="165" y="531"/>
                    </a:moveTo>
                    <a:cubicBezTo>
                      <a:pt x="165" y="531"/>
                      <a:pt x="165" y="531"/>
                      <a:pt x="165" y="531"/>
                    </a:cubicBezTo>
                    <a:cubicBezTo>
                      <a:pt x="165" y="531"/>
                      <a:pt x="165" y="531"/>
                      <a:pt x="165" y="531"/>
                    </a:cubicBezTo>
                    <a:moveTo>
                      <a:pt x="0" y="0"/>
                    </a:moveTo>
                    <a:cubicBezTo>
                      <a:pt x="53" y="85"/>
                      <a:pt x="163" y="290"/>
                      <a:pt x="165" y="531"/>
                    </a:cubicBezTo>
                    <a:cubicBezTo>
                      <a:pt x="163" y="290"/>
                      <a:pt x="53" y="85"/>
                      <a:pt x="0" y="0"/>
                    </a:cubicBezTo>
                  </a:path>
                </a:pathLst>
              </a:custGeom>
              <a:solidFill>
                <a:srgbClr val="FCF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271" name="Freeform 30"/>
              <p:cNvSpPr>
                <a:spLocks noEditPoints="1"/>
              </p:cNvSpPr>
              <p:nvPr/>
            </p:nvSpPr>
            <p:spPr bwMode="auto">
              <a:xfrm>
                <a:off x="5176838" y="39688"/>
                <a:ext cx="477838" cy="874713"/>
              </a:xfrm>
              <a:custGeom>
                <a:avLst/>
                <a:gdLst>
                  <a:gd name="T0" fmla="*/ 127 w 127"/>
                  <a:gd name="T1" fmla="*/ 233 h 233"/>
                  <a:gd name="T2" fmla="*/ 0 w 127"/>
                  <a:gd name="T3" fmla="*/ 233 h 233"/>
                  <a:gd name="T4" fmla="*/ 127 w 127"/>
                  <a:gd name="T5" fmla="*/ 233 h 233"/>
                  <a:gd name="T6" fmla="*/ 127 w 127"/>
                  <a:gd name="T7" fmla="*/ 233 h 233"/>
                  <a:gd name="T8" fmla="*/ 127 w 127"/>
                  <a:gd name="T9" fmla="*/ 233 h 233"/>
                  <a:gd name="T10" fmla="*/ 127 w 127"/>
                  <a:gd name="T11" fmla="*/ 233 h 233"/>
                  <a:gd name="T12" fmla="*/ 127 w 127"/>
                  <a:gd name="T13" fmla="*/ 233 h 233"/>
                  <a:gd name="T14" fmla="*/ 87 w 127"/>
                  <a:gd name="T15" fmla="*/ 139 h 233"/>
                  <a:gd name="T16" fmla="*/ 87 w 127"/>
                  <a:gd name="T17" fmla="*/ 139 h 233"/>
                  <a:gd name="T18" fmla="*/ 87 w 127"/>
                  <a:gd name="T19" fmla="*/ 139 h 233"/>
                  <a:gd name="T20" fmla="*/ 87 w 127"/>
                  <a:gd name="T21" fmla="*/ 139 h 233"/>
                  <a:gd name="T22" fmla="*/ 87 w 127"/>
                  <a:gd name="T23" fmla="*/ 139 h 233"/>
                  <a:gd name="T24" fmla="*/ 87 w 127"/>
                  <a:gd name="T25" fmla="*/ 139 h 233"/>
                  <a:gd name="T26" fmla="*/ 86 w 127"/>
                  <a:gd name="T27" fmla="*/ 139 h 233"/>
                  <a:gd name="T28" fmla="*/ 87 w 127"/>
                  <a:gd name="T29" fmla="*/ 139 h 233"/>
                  <a:gd name="T30" fmla="*/ 86 w 127"/>
                  <a:gd name="T31" fmla="*/ 139 h 233"/>
                  <a:gd name="T32" fmla="*/ 7 w 127"/>
                  <a:gd name="T33" fmla="*/ 0 h 233"/>
                  <a:gd name="T34" fmla="*/ 86 w 127"/>
                  <a:gd name="T35" fmla="*/ 139 h 233"/>
                  <a:gd name="T36" fmla="*/ 7 w 127"/>
                  <a:gd name="T37" fmla="*/ 1 h 233"/>
                  <a:gd name="T38" fmla="*/ 7 w 127"/>
                  <a:gd name="T39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7" h="233">
                    <a:moveTo>
                      <a:pt x="127" y="233"/>
                    </a:moveTo>
                    <a:cubicBezTo>
                      <a:pt x="0" y="233"/>
                      <a:pt x="0" y="233"/>
                      <a:pt x="0" y="233"/>
                    </a:cubicBezTo>
                    <a:cubicBezTo>
                      <a:pt x="127" y="233"/>
                      <a:pt x="127" y="233"/>
                      <a:pt x="127" y="233"/>
                    </a:cubicBezTo>
                    <a:cubicBezTo>
                      <a:pt x="127" y="233"/>
                      <a:pt x="127" y="233"/>
                      <a:pt x="127" y="233"/>
                    </a:cubicBezTo>
                    <a:moveTo>
                      <a:pt x="127" y="233"/>
                    </a:moveTo>
                    <a:cubicBezTo>
                      <a:pt x="127" y="233"/>
                      <a:pt x="127" y="233"/>
                      <a:pt x="127" y="233"/>
                    </a:cubicBezTo>
                    <a:cubicBezTo>
                      <a:pt x="127" y="233"/>
                      <a:pt x="127" y="233"/>
                      <a:pt x="127" y="233"/>
                    </a:cubicBezTo>
                    <a:moveTo>
                      <a:pt x="87" y="139"/>
                    </a:moveTo>
                    <a:cubicBezTo>
                      <a:pt x="87" y="139"/>
                      <a:pt x="87" y="139"/>
                      <a:pt x="87" y="139"/>
                    </a:cubicBezTo>
                    <a:cubicBezTo>
                      <a:pt x="87" y="139"/>
                      <a:pt x="87" y="139"/>
                      <a:pt x="87" y="139"/>
                    </a:cubicBezTo>
                    <a:moveTo>
                      <a:pt x="87" y="139"/>
                    </a:moveTo>
                    <a:cubicBezTo>
                      <a:pt x="87" y="139"/>
                      <a:pt x="87" y="139"/>
                      <a:pt x="87" y="139"/>
                    </a:cubicBezTo>
                    <a:cubicBezTo>
                      <a:pt x="87" y="139"/>
                      <a:pt x="87" y="139"/>
                      <a:pt x="87" y="139"/>
                    </a:cubicBezTo>
                    <a:moveTo>
                      <a:pt x="86" y="139"/>
                    </a:moveTo>
                    <a:cubicBezTo>
                      <a:pt x="86" y="139"/>
                      <a:pt x="86" y="139"/>
                      <a:pt x="87" y="139"/>
                    </a:cubicBezTo>
                    <a:cubicBezTo>
                      <a:pt x="86" y="139"/>
                      <a:pt x="86" y="139"/>
                      <a:pt x="86" y="139"/>
                    </a:cubicBezTo>
                    <a:moveTo>
                      <a:pt x="7" y="0"/>
                    </a:moveTo>
                    <a:cubicBezTo>
                      <a:pt x="21" y="20"/>
                      <a:pt x="53" y="69"/>
                      <a:pt x="86" y="139"/>
                    </a:cubicBezTo>
                    <a:cubicBezTo>
                      <a:pt x="53" y="70"/>
                      <a:pt x="21" y="2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FC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272" name="Freeform 31"/>
              <p:cNvSpPr>
                <a:spLocks noEditPoints="1"/>
              </p:cNvSpPr>
              <p:nvPr/>
            </p:nvSpPr>
            <p:spPr bwMode="auto">
              <a:xfrm>
                <a:off x="5176838" y="2763838"/>
                <a:ext cx="79375" cy="785813"/>
              </a:xfrm>
              <a:custGeom>
                <a:avLst/>
                <a:gdLst>
                  <a:gd name="T0" fmla="*/ 21 w 21"/>
                  <a:gd name="T1" fmla="*/ 209 h 209"/>
                  <a:gd name="T2" fmla="*/ 2 w 21"/>
                  <a:gd name="T3" fmla="*/ 1 h 209"/>
                  <a:gd name="T4" fmla="*/ 2 w 21"/>
                  <a:gd name="T5" fmla="*/ 1 h 209"/>
                  <a:gd name="T6" fmla="*/ 2 w 21"/>
                  <a:gd name="T7" fmla="*/ 1 h 209"/>
                  <a:gd name="T8" fmla="*/ 2 w 21"/>
                  <a:gd name="T9" fmla="*/ 1 h 209"/>
                  <a:gd name="T10" fmla="*/ 2 w 21"/>
                  <a:gd name="T11" fmla="*/ 1 h 209"/>
                  <a:gd name="T12" fmla="*/ 2 w 21"/>
                  <a:gd name="T13" fmla="*/ 1 h 209"/>
                  <a:gd name="T14" fmla="*/ 2 w 21"/>
                  <a:gd name="T15" fmla="*/ 1 h 209"/>
                  <a:gd name="T16" fmla="*/ 2 w 21"/>
                  <a:gd name="T17" fmla="*/ 1 h 209"/>
                  <a:gd name="T18" fmla="*/ 2 w 21"/>
                  <a:gd name="T19" fmla="*/ 1 h 209"/>
                  <a:gd name="T20" fmla="*/ 2 w 21"/>
                  <a:gd name="T21" fmla="*/ 1 h 209"/>
                  <a:gd name="T22" fmla="*/ 2 w 21"/>
                  <a:gd name="T23" fmla="*/ 1 h 209"/>
                  <a:gd name="T24" fmla="*/ 2 w 21"/>
                  <a:gd name="T25" fmla="*/ 1 h 209"/>
                  <a:gd name="T26" fmla="*/ 2 w 21"/>
                  <a:gd name="T27" fmla="*/ 1 h 209"/>
                  <a:gd name="T28" fmla="*/ 2 w 21"/>
                  <a:gd name="T29" fmla="*/ 1 h 209"/>
                  <a:gd name="T30" fmla="*/ 1 w 21"/>
                  <a:gd name="T31" fmla="*/ 0 h 209"/>
                  <a:gd name="T32" fmla="*/ 1 w 21"/>
                  <a:gd name="T33" fmla="*/ 0 h 209"/>
                  <a:gd name="T34" fmla="*/ 1 w 21"/>
                  <a:gd name="T35" fmla="*/ 0 h 209"/>
                  <a:gd name="T36" fmla="*/ 1 w 21"/>
                  <a:gd name="T37" fmla="*/ 0 h 209"/>
                  <a:gd name="T38" fmla="*/ 1 w 21"/>
                  <a:gd name="T39" fmla="*/ 0 h 209"/>
                  <a:gd name="T40" fmla="*/ 1 w 21"/>
                  <a:gd name="T41" fmla="*/ 0 h 209"/>
                  <a:gd name="T42" fmla="*/ 1 w 21"/>
                  <a:gd name="T43" fmla="*/ 0 h 209"/>
                  <a:gd name="T44" fmla="*/ 1 w 21"/>
                  <a:gd name="T45" fmla="*/ 0 h 209"/>
                  <a:gd name="T46" fmla="*/ 1 w 21"/>
                  <a:gd name="T47" fmla="*/ 0 h 209"/>
                  <a:gd name="T48" fmla="*/ 1 w 21"/>
                  <a:gd name="T49" fmla="*/ 0 h 209"/>
                  <a:gd name="T50" fmla="*/ 1 w 21"/>
                  <a:gd name="T51" fmla="*/ 0 h 209"/>
                  <a:gd name="T52" fmla="*/ 1 w 21"/>
                  <a:gd name="T53" fmla="*/ 0 h 209"/>
                  <a:gd name="T54" fmla="*/ 1 w 21"/>
                  <a:gd name="T55" fmla="*/ 0 h 209"/>
                  <a:gd name="T56" fmla="*/ 1 w 21"/>
                  <a:gd name="T57" fmla="*/ 0 h 209"/>
                  <a:gd name="T58" fmla="*/ 1 w 21"/>
                  <a:gd name="T59" fmla="*/ 0 h 209"/>
                  <a:gd name="T60" fmla="*/ 1 w 21"/>
                  <a:gd name="T61" fmla="*/ 0 h 209"/>
                  <a:gd name="T62" fmla="*/ 1 w 21"/>
                  <a:gd name="T63" fmla="*/ 0 h 209"/>
                  <a:gd name="T64" fmla="*/ 1 w 21"/>
                  <a:gd name="T65" fmla="*/ 0 h 209"/>
                  <a:gd name="T66" fmla="*/ 1 w 21"/>
                  <a:gd name="T67" fmla="*/ 0 h 209"/>
                  <a:gd name="T68" fmla="*/ 1 w 21"/>
                  <a:gd name="T69" fmla="*/ 0 h 209"/>
                  <a:gd name="T70" fmla="*/ 1 w 21"/>
                  <a:gd name="T71" fmla="*/ 0 h 209"/>
                  <a:gd name="T72" fmla="*/ 1 w 21"/>
                  <a:gd name="T73" fmla="*/ 0 h 209"/>
                  <a:gd name="T74" fmla="*/ 1 w 21"/>
                  <a:gd name="T75" fmla="*/ 0 h 209"/>
                  <a:gd name="T76" fmla="*/ 1 w 21"/>
                  <a:gd name="T77" fmla="*/ 0 h 209"/>
                  <a:gd name="T78" fmla="*/ 1 w 21"/>
                  <a:gd name="T79" fmla="*/ 0 h 209"/>
                  <a:gd name="T80" fmla="*/ 1 w 21"/>
                  <a:gd name="T81" fmla="*/ 0 h 209"/>
                  <a:gd name="T82" fmla="*/ 1 w 21"/>
                  <a:gd name="T83" fmla="*/ 0 h 209"/>
                  <a:gd name="T84" fmla="*/ 1 w 21"/>
                  <a:gd name="T85" fmla="*/ 0 h 209"/>
                  <a:gd name="T86" fmla="*/ 1 w 21"/>
                  <a:gd name="T87" fmla="*/ 0 h 209"/>
                  <a:gd name="T88" fmla="*/ 0 w 21"/>
                  <a:gd name="T89" fmla="*/ 0 h 209"/>
                  <a:gd name="T90" fmla="*/ 0 w 21"/>
                  <a:gd name="T91" fmla="*/ 0 h 209"/>
                  <a:gd name="T92" fmla="*/ 0 w 21"/>
                  <a:gd name="T93" fmla="*/ 0 h 209"/>
                  <a:gd name="T94" fmla="*/ 0 w 21"/>
                  <a:gd name="T95" fmla="*/ 0 h 209"/>
                  <a:gd name="T96" fmla="*/ 0 w 21"/>
                  <a:gd name="T97" fmla="*/ 0 h 209"/>
                  <a:gd name="T98" fmla="*/ 0 w 21"/>
                  <a:gd name="T99" fmla="*/ 0 h 209"/>
                  <a:gd name="T100" fmla="*/ 0 w 21"/>
                  <a:gd name="T101" fmla="*/ 0 h 209"/>
                  <a:gd name="T102" fmla="*/ 0 w 21"/>
                  <a:gd name="T103" fmla="*/ 0 h 209"/>
                  <a:gd name="T104" fmla="*/ 0 w 21"/>
                  <a:gd name="T105" fmla="*/ 0 h 209"/>
                  <a:gd name="T106" fmla="*/ 0 w 21"/>
                  <a:gd name="T107" fmla="*/ 0 h 209"/>
                  <a:gd name="T108" fmla="*/ 0 w 21"/>
                  <a:gd name="T109" fmla="*/ 0 h 209"/>
                  <a:gd name="T110" fmla="*/ 0 w 21"/>
                  <a:gd name="T111" fmla="*/ 0 h 209"/>
                  <a:gd name="T112" fmla="*/ 0 w 21"/>
                  <a:gd name="T113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1" h="209">
                    <a:moveTo>
                      <a:pt x="2" y="1"/>
                    </a:moveTo>
                    <a:cubicBezTo>
                      <a:pt x="12" y="12"/>
                      <a:pt x="21" y="99"/>
                      <a:pt x="21" y="209"/>
                    </a:cubicBezTo>
                    <a:cubicBezTo>
                      <a:pt x="21" y="209"/>
                      <a:pt x="21" y="209"/>
                      <a:pt x="21" y="209"/>
                    </a:cubicBezTo>
                    <a:cubicBezTo>
                      <a:pt x="21" y="99"/>
                      <a:pt x="12" y="12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44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273" name="Freeform 32"/>
              <p:cNvSpPr>
                <a:spLocks/>
              </p:cNvSpPr>
              <p:nvPr/>
            </p:nvSpPr>
            <p:spPr bwMode="auto">
              <a:xfrm>
                <a:off x="5578476" y="3729038"/>
                <a:ext cx="4763" cy="476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solidFill>
                <a:srgbClr val="FCF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en-US" sz="800"/>
              </a:p>
            </p:txBody>
          </p:sp>
          <p:sp>
            <p:nvSpPr>
              <p:cNvPr id="274" name="Freeform 33"/>
              <p:cNvSpPr>
                <a:spLocks/>
              </p:cNvSpPr>
              <p:nvPr/>
            </p:nvSpPr>
            <p:spPr bwMode="auto">
              <a:xfrm>
                <a:off x="5578476" y="3733801"/>
                <a:ext cx="0" cy="317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9FB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en-US" sz="800"/>
              </a:p>
            </p:txBody>
          </p:sp>
          <p:sp>
            <p:nvSpPr>
              <p:cNvPr id="275" name="Freeform 34"/>
              <p:cNvSpPr>
                <a:spLocks/>
              </p:cNvSpPr>
              <p:nvPr/>
            </p:nvSpPr>
            <p:spPr bwMode="auto">
              <a:xfrm>
                <a:off x="5578476" y="3646488"/>
                <a:ext cx="46038" cy="90488"/>
              </a:xfrm>
              <a:custGeom>
                <a:avLst/>
                <a:gdLst>
                  <a:gd name="T0" fmla="*/ 12 w 12"/>
                  <a:gd name="T1" fmla="*/ 0 h 24"/>
                  <a:gd name="T2" fmla="*/ 0 w 12"/>
                  <a:gd name="T3" fmla="*/ 24 h 24"/>
                  <a:gd name="T4" fmla="*/ 0 w 12"/>
                  <a:gd name="T5" fmla="*/ 24 h 24"/>
                  <a:gd name="T6" fmla="*/ 0 w 12"/>
                  <a:gd name="T7" fmla="*/ 23 h 24"/>
                  <a:gd name="T8" fmla="*/ 1 w 12"/>
                  <a:gd name="T9" fmla="*/ 22 h 24"/>
                  <a:gd name="T10" fmla="*/ 12 w 12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12" y="0"/>
                    </a:moveTo>
                    <a:cubicBezTo>
                      <a:pt x="8" y="8"/>
                      <a:pt x="4" y="16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3"/>
                      <a:pt x="1" y="22"/>
                      <a:pt x="1" y="22"/>
                    </a:cubicBezTo>
                    <a:cubicBezTo>
                      <a:pt x="5" y="15"/>
                      <a:pt x="8" y="7"/>
                      <a:pt x="12" y="0"/>
                    </a:cubicBezTo>
                  </a:path>
                </a:pathLst>
              </a:custGeom>
              <a:solidFill>
                <a:srgbClr val="0044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en-US" sz="800"/>
              </a:p>
            </p:txBody>
          </p:sp>
          <p:sp>
            <p:nvSpPr>
              <p:cNvPr id="276" name="Freeform 35"/>
              <p:cNvSpPr>
                <a:spLocks/>
              </p:cNvSpPr>
              <p:nvPr/>
            </p:nvSpPr>
            <p:spPr bwMode="auto">
              <a:xfrm>
                <a:off x="5192713" y="20638"/>
                <a:ext cx="3175" cy="7938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FC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en-US" sz="800"/>
              </a:p>
            </p:txBody>
          </p:sp>
          <p:sp>
            <p:nvSpPr>
              <p:cNvPr id="277" name="Freeform 36"/>
              <p:cNvSpPr>
                <a:spLocks/>
              </p:cNvSpPr>
              <p:nvPr/>
            </p:nvSpPr>
            <p:spPr bwMode="auto">
              <a:xfrm>
                <a:off x="5624513" y="3549651"/>
                <a:ext cx="41275" cy="88900"/>
              </a:xfrm>
              <a:custGeom>
                <a:avLst/>
                <a:gdLst>
                  <a:gd name="T0" fmla="*/ 11 w 11"/>
                  <a:gd name="T1" fmla="*/ 0 h 24"/>
                  <a:gd name="T2" fmla="*/ 0 w 11"/>
                  <a:gd name="T3" fmla="*/ 24 h 24"/>
                  <a:gd name="T4" fmla="*/ 11 w 11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24">
                    <a:moveTo>
                      <a:pt x="11" y="0"/>
                    </a:moveTo>
                    <a:cubicBezTo>
                      <a:pt x="8" y="8"/>
                      <a:pt x="4" y="16"/>
                      <a:pt x="0" y="24"/>
                    </a:cubicBezTo>
                    <a:cubicBezTo>
                      <a:pt x="4" y="16"/>
                      <a:pt x="8" y="8"/>
                      <a:pt x="11" y="0"/>
                    </a:cubicBezTo>
                  </a:path>
                </a:pathLst>
              </a:custGeom>
              <a:solidFill>
                <a:srgbClr val="0044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en-US" sz="800"/>
              </a:p>
            </p:txBody>
          </p:sp>
          <p:sp>
            <p:nvSpPr>
              <p:cNvPr id="278" name="Freeform 37"/>
              <p:cNvSpPr>
                <a:spLocks noEditPoints="1"/>
              </p:cNvSpPr>
              <p:nvPr/>
            </p:nvSpPr>
            <p:spPr bwMode="auto">
              <a:xfrm>
                <a:off x="5176838" y="4763"/>
                <a:ext cx="477838" cy="909638"/>
              </a:xfrm>
              <a:custGeom>
                <a:avLst/>
                <a:gdLst>
                  <a:gd name="T0" fmla="*/ 127 w 127"/>
                  <a:gd name="T1" fmla="*/ 242 h 242"/>
                  <a:gd name="T2" fmla="*/ 127 w 127"/>
                  <a:gd name="T3" fmla="*/ 242 h 242"/>
                  <a:gd name="T4" fmla="*/ 127 w 127"/>
                  <a:gd name="T5" fmla="*/ 242 h 242"/>
                  <a:gd name="T6" fmla="*/ 127 w 127"/>
                  <a:gd name="T7" fmla="*/ 242 h 242"/>
                  <a:gd name="T8" fmla="*/ 87 w 127"/>
                  <a:gd name="T9" fmla="*/ 148 h 242"/>
                  <a:gd name="T10" fmla="*/ 127 w 127"/>
                  <a:gd name="T11" fmla="*/ 242 h 242"/>
                  <a:gd name="T12" fmla="*/ 87 w 127"/>
                  <a:gd name="T13" fmla="*/ 148 h 242"/>
                  <a:gd name="T14" fmla="*/ 87 w 127"/>
                  <a:gd name="T15" fmla="*/ 148 h 242"/>
                  <a:gd name="T16" fmla="*/ 87 w 127"/>
                  <a:gd name="T17" fmla="*/ 148 h 242"/>
                  <a:gd name="T18" fmla="*/ 87 w 127"/>
                  <a:gd name="T19" fmla="*/ 148 h 242"/>
                  <a:gd name="T20" fmla="*/ 87 w 127"/>
                  <a:gd name="T21" fmla="*/ 148 h 242"/>
                  <a:gd name="T22" fmla="*/ 87 w 127"/>
                  <a:gd name="T23" fmla="*/ 148 h 242"/>
                  <a:gd name="T24" fmla="*/ 87 w 127"/>
                  <a:gd name="T25" fmla="*/ 148 h 242"/>
                  <a:gd name="T26" fmla="*/ 86 w 127"/>
                  <a:gd name="T27" fmla="*/ 148 h 242"/>
                  <a:gd name="T28" fmla="*/ 86 w 127"/>
                  <a:gd name="T29" fmla="*/ 148 h 242"/>
                  <a:gd name="T30" fmla="*/ 86 w 127"/>
                  <a:gd name="T31" fmla="*/ 148 h 242"/>
                  <a:gd name="T32" fmla="*/ 6 w 127"/>
                  <a:gd name="T33" fmla="*/ 8 h 242"/>
                  <a:gd name="T34" fmla="*/ 7 w 127"/>
                  <a:gd name="T35" fmla="*/ 9 h 242"/>
                  <a:gd name="T36" fmla="*/ 7 w 127"/>
                  <a:gd name="T37" fmla="*/ 9 h 242"/>
                  <a:gd name="T38" fmla="*/ 6 w 127"/>
                  <a:gd name="T39" fmla="*/ 8 h 242"/>
                  <a:gd name="T40" fmla="*/ 0 w 127"/>
                  <a:gd name="T41" fmla="*/ 0 h 242"/>
                  <a:gd name="T42" fmla="*/ 0 w 127"/>
                  <a:gd name="T43" fmla="*/ 0 h 242"/>
                  <a:gd name="T44" fmla="*/ 0 w 127"/>
                  <a:gd name="T45" fmla="*/ 0 h 242"/>
                  <a:gd name="T46" fmla="*/ 0 w 127"/>
                  <a:gd name="T47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7" h="242">
                    <a:moveTo>
                      <a:pt x="127" y="242"/>
                    </a:moveTo>
                    <a:cubicBezTo>
                      <a:pt x="127" y="242"/>
                      <a:pt x="127" y="242"/>
                      <a:pt x="127" y="242"/>
                    </a:cubicBezTo>
                    <a:cubicBezTo>
                      <a:pt x="127" y="242"/>
                      <a:pt x="127" y="242"/>
                      <a:pt x="127" y="242"/>
                    </a:cubicBezTo>
                    <a:cubicBezTo>
                      <a:pt x="127" y="242"/>
                      <a:pt x="127" y="242"/>
                      <a:pt x="127" y="242"/>
                    </a:cubicBezTo>
                    <a:moveTo>
                      <a:pt x="87" y="148"/>
                    </a:moveTo>
                    <a:cubicBezTo>
                      <a:pt x="100" y="177"/>
                      <a:pt x="114" y="208"/>
                      <a:pt x="127" y="242"/>
                    </a:cubicBezTo>
                    <a:cubicBezTo>
                      <a:pt x="114" y="208"/>
                      <a:pt x="100" y="177"/>
                      <a:pt x="87" y="148"/>
                    </a:cubicBezTo>
                    <a:moveTo>
                      <a:pt x="87" y="148"/>
                    </a:moveTo>
                    <a:cubicBezTo>
                      <a:pt x="87" y="148"/>
                      <a:pt x="87" y="148"/>
                      <a:pt x="87" y="148"/>
                    </a:cubicBezTo>
                    <a:cubicBezTo>
                      <a:pt x="87" y="148"/>
                      <a:pt x="87" y="148"/>
                      <a:pt x="87" y="148"/>
                    </a:cubicBezTo>
                    <a:moveTo>
                      <a:pt x="87" y="148"/>
                    </a:moveTo>
                    <a:cubicBezTo>
                      <a:pt x="87" y="148"/>
                      <a:pt x="87" y="148"/>
                      <a:pt x="87" y="148"/>
                    </a:cubicBezTo>
                    <a:cubicBezTo>
                      <a:pt x="87" y="148"/>
                      <a:pt x="87" y="148"/>
                      <a:pt x="87" y="148"/>
                    </a:cubicBezTo>
                    <a:moveTo>
                      <a:pt x="86" y="148"/>
                    </a:moveTo>
                    <a:cubicBezTo>
                      <a:pt x="86" y="148"/>
                      <a:pt x="86" y="148"/>
                      <a:pt x="86" y="148"/>
                    </a:cubicBezTo>
                    <a:cubicBezTo>
                      <a:pt x="86" y="148"/>
                      <a:pt x="86" y="148"/>
                      <a:pt x="86" y="148"/>
                    </a:cubicBezTo>
                    <a:moveTo>
                      <a:pt x="6" y="8"/>
                    </a:moveTo>
                    <a:cubicBezTo>
                      <a:pt x="6" y="8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6" y="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C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280" name="Freeform 39"/>
              <p:cNvSpPr>
                <a:spLocks noEditPoints="1"/>
              </p:cNvSpPr>
              <p:nvPr/>
            </p:nvSpPr>
            <p:spPr bwMode="auto">
              <a:xfrm>
                <a:off x="5176838" y="2763838"/>
                <a:ext cx="7938" cy="4763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2 w 2"/>
                  <a:gd name="T19" fmla="*/ 1 h 1"/>
                  <a:gd name="T20" fmla="*/ 2 w 2"/>
                  <a:gd name="T21" fmla="*/ 1 h 1"/>
                  <a:gd name="T22" fmla="*/ 2 w 2"/>
                  <a:gd name="T23" fmla="*/ 1 h 1"/>
                  <a:gd name="T24" fmla="*/ 2 w 2"/>
                  <a:gd name="T25" fmla="*/ 1 h 1"/>
                  <a:gd name="T26" fmla="*/ 2 w 2"/>
                  <a:gd name="T27" fmla="*/ 1 h 1"/>
                  <a:gd name="T28" fmla="*/ 1 w 2"/>
                  <a:gd name="T29" fmla="*/ 0 h 1"/>
                  <a:gd name="T30" fmla="*/ 1 w 2"/>
                  <a:gd name="T31" fmla="*/ 0 h 1"/>
                  <a:gd name="T32" fmla="*/ 1 w 2"/>
                  <a:gd name="T33" fmla="*/ 0 h 1"/>
                  <a:gd name="T34" fmla="*/ 1 w 2"/>
                  <a:gd name="T35" fmla="*/ 0 h 1"/>
                  <a:gd name="T36" fmla="*/ 1 w 2"/>
                  <a:gd name="T37" fmla="*/ 0 h 1"/>
                  <a:gd name="T38" fmla="*/ 1 w 2"/>
                  <a:gd name="T39" fmla="*/ 0 h 1"/>
                  <a:gd name="T40" fmla="*/ 1 w 2"/>
                  <a:gd name="T41" fmla="*/ 0 h 1"/>
                  <a:gd name="T42" fmla="*/ 1 w 2"/>
                  <a:gd name="T43" fmla="*/ 0 h 1"/>
                  <a:gd name="T44" fmla="*/ 1 w 2"/>
                  <a:gd name="T45" fmla="*/ 0 h 1"/>
                  <a:gd name="T46" fmla="*/ 1 w 2"/>
                  <a:gd name="T47" fmla="*/ 0 h 1"/>
                  <a:gd name="T48" fmla="*/ 1 w 2"/>
                  <a:gd name="T49" fmla="*/ 0 h 1"/>
                  <a:gd name="T50" fmla="*/ 1 w 2"/>
                  <a:gd name="T51" fmla="*/ 0 h 1"/>
                  <a:gd name="T52" fmla="*/ 1 w 2"/>
                  <a:gd name="T53" fmla="*/ 0 h 1"/>
                  <a:gd name="T54" fmla="*/ 1 w 2"/>
                  <a:gd name="T55" fmla="*/ 0 h 1"/>
                  <a:gd name="T56" fmla="*/ 1 w 2"/>
                  <a:gd name="T57" fmla="*/ 0 h 1"/>
                  <a:gd name="T58" fmla="*/ 1 w 2"/>
                  <a:gd name="T59" fmla="*/ 0 h 1"/>
                  <a:gd name="T60" fmla="*/ 1 w 2"/>
                  <a:gd name="T61" fmla="*/ 0 h 1"/>
                  <a:gd name="T62" fmla="*/ 1 w 2"/>
                  <a:gd name="T63" fmla="*/ 0 h 1"/>
                  <a:gd name="T64" fmla="*/ 1 w 2"/>
                  <a:gd name="T65" fmla="*/ 0 h 1"/>
                  <a:gd name="T66" fmla="*/ 1 w 2"/>
                  <a:gd name="T67" fmla="*/ 0 h 1"/>
                  <a:gd name="T68" fmla="*/ 1 w 2"/>
                  <a:gd name="T69" fmla="*/ 0 h 1"/>
                  <a:gd name="T70" fmla="*/ 1 w 2"/>
                  <a:gd name="T71" fmla="*/ 0 h 1"/>
                  <a:gd name="T72" fmla="*/ 1 w 2"/>
                  <a:gd name="T73" fmla="*/ 0 h 1"/>
                  <a:gd name="T74" fmla="*/ 1 w 2"/>
                  <a:gd name="T75" fmla="*/ 0 h 1"/>
                  <a:gd name="T76" fmla="*/ 1 w 2"/>
                  <a:gd name="T77" fmla="*/ 0 h 1"/>
                  <a:gd name="T78" fmla="*/ 1 w 2"/>
                  <a:gd name="T79" fmla="*/ 0 h 1"/>
                  <a:gd name="T80" fmla="*/ 1 w 2"/>
                  <a:gd name="T81" fmla="*/ 0 h 1"/>
                  <a:gd name="T82" fmla="*/ 1 w 2"/>
                  <a:gd name="T83" fmla="*/ 0 h 1"/>
                  <a:gd name="T84" fmla="*/ 1 w 2"/>
                  <a:gd name="T85" fmla="*/ 0 h 1"/>
                  <a:gd name="T86" fmla="*/ 0 w 2"/>
                  <a:gd name="T87" fmla="*/ 0 h 1"/>
                  <a:gd name="T88" fmla="*/ 0 w 2"/>
                  <a:gd name="T89" fmla="*/ 0 h 1"/>
                  <a:gd name="T90" fmla="*/ 0 w 2"/>
                  <a:gd name="T91" fmla="*/ 0 h 1"/>
                  <a:gd name="T92" fmla="*/ 0 w 2"/>
                  <a:gd name="T93" fmla="*/ 0 h 1"/>
                  <a:gd name="T94" fmla="*/ 0 w 2"/>
                  <a:gd name="T95" fmla="*/ 0 h 1"/>
                  <a:gd name="T96" fmla="*/ 0 w 2"/>
                  <a:gd name="T97" fmla="*/ 0 h 1"/>
                  <a:gd name="T98" fmla="*/ 0 w 2"/>
                  <a:gd name="T99" fmla="*/ 0 h 1"/>
                  <a:gd name="T100" fmla="*/ 0 w 2"/>
                  <a:gd name="T101" fmla="*/ 0 h 1"/>
                  <a:gd name="T102" fmla="*/ 0 w 2"/>
                  <a:gd name="T103" fmla="*/ 0 h 1"/>
                  <a:gd name="T104" fmla="*/ 0 w 2"/>
                  <a:gd name="T105" fmla="*/ 0 h 1"/>
                  <a:gd name="T106" fmla="*/ 0 w 2"/>
                  <a:gd name="T107" fmla="*/ 0 h 1"/>
                  <a:gd name="T108" fmla="*/ 0 w 2"/>
                  <a:gd name="T109" fmla="*/ 0 h 1"/>
                  <a:gd name="T110" fmla="*/ 0 w 2"/>
                  <a:gd name="T111" fmla="*/ 0 h 1"/>
                  <a:gd name="T112" fmla="*/ 0 w 2"/>
                  <a:gd name="T1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44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en-US" sz="800"/>
              </a:p>
            </p:txBody>
          </p:sp>
          <p:sp>
            <p:nvSpPr>
              <p:cNvPr id="282" name="Freeform 41"/>
              <p:cNvSpPr>
                <a:spLocks/>
              </p:cNvSpPr>
              <p:nvPr/>
            </p:nvSpPr>
            <p:spPr bwMode="auto">
              <a:xfrm>
                <a:off x="5176838" y="3916363"/>
                <a:ext cx="71438" cy="563563"/>
              </a:xfrm>
              <a:custGeom>
                <a:avLst/>
                <a:gdLst>
                  <a:gd name="T0" fmla="*/ 19 w 19"/>
                  <a:gd name="T1" fmla="*/ 0 h 150"/>
                  <a:gd name="T2" fmla="*/ 19 w 19"/>
                  <a:gd name="T3" fmla="*/ 0 h 150"/>
                  <a:gd name="T4" fmla="*/ 0 w 19"/>
                  <a:gd name="T5" fmla="*/ 150 h 150"/>
                  <a:gd name="T6" fmla="*/ 19 w 19"/>
                  <a:gd name="T7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5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3" y="85"/>
                      <a:pt x="1" y="147"/>
                      <a:pt x="0" y="150"/>
                    </a:cubicBezTo>
                    <a:cubicBezTo>
                      <a:pt x="1" y="147"/>
                      <a:pt x="13" y="85"/>
                      <a:pt x="19" y="0"/>
                    </a:cubicBezTo>
                  </a:path>
                </a:pathLst>
              </a:custGeom>
              <a:solidFill>
                <a:srgbClr val="004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283" name="Freeform 42"/>
              <p:cNvSpPr>
                <a:spLocks/>
              </p:cNvSpPr>
              <p:nvPr/>
            </p:nvSpPr>
            <p:spPr bwMode="auto">
              <a:xfrm>
                <a:off x="5248276" y="3868738"/>
                <a:ext cx="4763" cy="47625"/>
              </a:xfrm>
              <a:custGeom>
                <a:avLst/>
                <a:gdLst>
                  <a:gd name="T0" fmla="*/ 1 w 1"/>
                  <a:gd name="T1" fmla="*/ 0 h 13"/>
                  <a:gd name="T2" fmla="*/ 0 w 1"/>
                  <a:gd name="T3" fmla="*/ 13 h 13"/>
                  <a:gd name="T4" fmla="*/ 0 w 1"/>
                  <a:gd name="T5" fmla="*/ 13 h 13"/>
                  <a:gd name="T6" fmla="*/ 0 w 1"/>
                  <a:gd name="T7" fmla="*/ 13 h 13"/>
                  <a:gd name="T8" fmla="*/ 1 w 1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3">
                    <a:moveTo>
                      <a:pt x="1" y="0"/>
                    </a:moveTo>
                    <a:cubicBezTo>
                      <a:pt x="0" y="4"/>
                      <a:pt x="0" y="9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9"/>
                      <a:pt x="0" y="4"/>
                      <a:pt x="1" y="0"/>
                    </a:cubicBezTo>
                  </a:path>
                </a:pathLst>
              </a:custGeom>
              <a:solidFill>
                <a:srgbClr val="0023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en-US" sz="800"/>
              </a:p>
            </p:txBody>
          </p:sp>
          <p:sp>
            <p:nvSpPr>
              <p:cNvPr id="284" name="Freeform 43"/>
              <p:cNvSpPr>
                <a:spLocks noEditPoints="1"/>
              </p:cNvSpPr>
              <p:nvPr/>
            </p:nvSpPr>
            <p:spPr bwMode="auto">
              <a:xfrm>
                <a:off x="5176838" y="44799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4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en-US" sz="800"/>
              </a:p>
            </p:txBody>
          </p:sp>
        </p:grpSp>
      </p:grpSp>
      <p:sp>
        <p:nvSpPr>
          <p:cNvPr id="39" name="Title 1"/>
          <p:cNvSpPr txBox="1">
            <a:spLocks/>
          </p:cNvSpPr>
          <p:nvPr/>
        </p:nvSpPr>
        <p:spPr>
          <a:xfrm>
            <a:off x="121539" y="1112877"/>
            <a:ext cx="5246003" cy="498598"/>
          </a:xfrm>
          <a:prstGeom prst="rect">
            <a:avLst/>
          </a:prstGeom>
        </p:spPr>
        <p:txBody>
          <a:bodyPr vert="horz" wrap="square" lIns="0" tIns="0" rIns="0" bIns="0" rtlCol="0" anchor="b">
            <a:normAutofit/>
          </a:bodyPr>
          <a:lstStyle>
            <a:lvl1pPr algn="ctr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5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US" sz="3600" dirty="0">
                <a:solidFill>
                  <a:schemeClr val="accent1"/>
                </a:solidFill>
              </a:rPr>
              <a:t>STARTUP</a:t>
            </a:r>
            <a:r>
              <a:rPr lang="en-US" sz="3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and </a:t>
            </a:r>
            <a:r>
              <a:rPr lang="en-US" sz="3600" dirty="0">
                <a:solidFill>
                  <a:schemeClr val="accent1">
                    <a:lumMod val="75000"/>
                  </a:schemeClr>
                </a:solidFill>
              </a:rPr>
              <a:t>LAUNCH</a:t>
            </a:r>
          </a:p>
        </p:txBody>
      </p:sp>
      <p:sp>
        <p:nvSpPr>
          <p:cNvPr id="42" name="Title 1"/>
          <p:cNvSpPr txBox="1">
            <a:spLocks/>
          </p:cNvSpPr>
          <p:nvPr/>
        </p:nvSpPr>
        <p:spPr>
          <a:xfrm>
            <a:off x="474833" y="1633816"/>
            <a:ext cx="4544319" cy="332399"/>
          </a:xfrm>
          <a:prstGeom prst="rect">
            <a:avLst/>
          </a:prstGeom>
        </p:spPr>
        <p:txBody>
          <a:bodyPr vert="horz" wrap="square" lIns="0" tIns="0" rIns="0" bIns="0" rtlCol="0" anchor="b">
            <a:normAutofit fontScale="77500" lnSpcReduction="20000"/>
          </a:bodyPr>
          <a:lstStyle>
            <a:lvl1pPr algn="ctr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5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US" sz="2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Certified Recreational Boating Professional</a:t>
            </a:r>
          </a:p>
        </p:txBody>
      </p:sp>
      <p:sp>
        <p:nvSpPr>
          <p:cNvPr id="45" name="Rectangle 44"/>
          <p:cNvSpPr/>
          <p:nvPr/>
        </p:nvSpPr>
        <p:spPr>
          <a:xfrm>
            <a:off x="0" y="4960883"/>
            <a:ext cx="6858000" cy="182617"/>
          </a:xfrm>
          <a:prstGeom prst="rect">
            <a:avLst/>
          </a:prstGeom>
          <a:gradFill>
            <a:gsLst>
              <a:gs pos="0">
                <a:schemeClr val="accent1">
                  <a:lumMod val="29000"/>
                </a:schemeClr>
              </a:gs>
              <a:gs pos="100000">
                <a:schemeClr val="accent1">
                  <a:lumMod val="3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>
            <a:normAutofit fontScale="47500" lnSpcReduction="20000"/>
          </a:bodyPr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0" y="1"/>
            <a:ext cx="6858000" cy="182617"/>
          </a:xfrm>
          <a:prstGeom prst="rect">
            <a:avLst/>
          </a:prstGeom>
          <a:gradFill>
            <a:gsLst>
              <a:gs pos="0">
                <a:schemeClr val="accent1">
                  <a:lumMod val="29000"/>
                </a:schemeClr>
              </a:gs>
              <a:gs pos="100000">
                <a:schemeClr val="accent1">
                  <a:lumMod val="3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>
            <a:normAutofit fontScale="47500" lnSpcReduction="20000"/>
          </a:bodyPr>
          <a:lstStyle/>
          <a:p>
            <a:pPr algn="ctr"/>
            <a:endParaRPr lang="en-US"/>
          </a:p>
        </p:txBody>
      </p:sp>
      <p:pic>
        <p:nvPicPr>
          <p:cNvPr id="47" name="Content Placeholder 16" descr="CRBPLogo_Final.jpg">
            <a:extLst>
              <a:ext uri="{FF2B5EF4-FFF2-40B4-BE49-F238E27FC236}">
                <a16:creationId xmlns="" xmlns:a16="http://schemas.microsoft.com/office/drawing/2014/main" id="{EE0AA44F-23E1-5E4D-9904-6024C47DD3C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8" b="698"/>
          <a:stretch/>
        </p:blipFill>
        <p:spPr>
          <a:xfrm>
            <a:off x="2105927" y="2014008"/>
            <a:ext cx="1490652" cy="1274388"/>
          </a:xfrm>
          <a:prstGeom prst="rect">
            <a:avLst/>
          </a:prstGeom>
        </p:spPr>
      </p:pic>
      <p:pic>
        <p:nvPicPr>
          <p:cNvPr id="50" name="Picture 49">
            <a:extLst>
              <a:ext uri="{FF2B5EF4-FFF2-40B4-BE49-F238E27FC236}">
                <a16:creationId xmlns="" xmlns:a16="http://schemas.microsoft.com/office/drawing/2014/main" id="{D25FABEB-5C6F-AB48-8570-BB33DB4AFA0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89686" y="4340486"/>
            <a:ext cx="1380836" cy="607568"/>
          </a:xfrm>
          <a:prstGeom prst="rect">
            <a:avLst/>
          </a:prstGeom>
        </p:spPr>
      </p:pic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7E594806-41B5-5B44-8397-E115BBB90E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591227-F9EB-4B2B-9432-842143BA1678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97921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44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6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6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44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4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4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44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44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44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6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6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43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3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8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43" grpId="0" animBg="1"/>
      <p:bldP spid="156" grpId="0" animBg="1"/>
      <p:bldP spid="164" grpId="0" animBg="1"/>
      <p:bldP spid="142" grpId="0" animBg="1"/>
      <p:bldP spid="39" grpId="0"/>
      <p:bldP spid="4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" name="Group 133"/>
          <p:cNvGrpSpPr/>
          <p:nvPr/>
        </p:nvGrpSpPr>
        <p:grpSpPr>
          <a:xfrm>
            <a:off x="4365796" y="706153"/>
            <a:ext cx="663404" cy="845307"/>
            <a:chOff x="2513658" y="-1248403"/>
            <a:chExt cx="884539" cy="1127076"/>
          </a:xfrm>
        </p:grpSpPr>
        <p:sp>
          <p:nvSpPr>
            <p:cNvPr id="490" name="Freeform 17">
              <a:extLst>
                <a:ext uri="{FF2B5EF4-FFF2-40B4-BE49-F238E27FC236}">
                  <a16:creationId xmlns="" xmlns:a16="http://schemas.microsoft.com/office/drawing/2014/main" id="{B2C935D0-7FCE-4E57-BD8F-20BD48E3FAB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99801" y="-1248403"/>
              <a:ext cx="722916" cy="905721"/>
            </a:xfrm>
            <a:custGeom>
              <a:avLst/>
              <a:gdLst/>
              <a:ahLst/>
              <a:cxnLst/>
              <a:rect l="l" t="t" r="r" b="b"/>
              <a:pathLst>
                <a:path w="722916" h="905721">
                  <a:moveTo>
                    <a:pt x="361458" y="0"/>
                  </a:moveTo>
                  <a:cubicBezTo>
                    <a:pt x="162348" y="0"/>
                    <a:pt x="14" y="161755"/>
                    <a:pt x="3" y="360163"/>
                  </a:cubicBezTo>
                  <a:lnTo>
                    <a:pt x="0" y="360170"/>
                  </a:lnTo>
                  <a:lnTo>
                    <a:pt x="2" y="360176"/>
                  </a:lnTo>
                  <a:cubicBezTo>
                    <a:pt x="0" y="360180"/>
                    <a:pt x="0" y="360185"/>
                    <a:pt x="0" y="360189"/>
                  </a:cubicBezTo>
                  <a:lnTo>
                    <a:pt x="6" y="360195"/>
                  </a:lnTo>
                  <a:cubicBezTo>
                    <a:pt x="40585" y="585151"/>
                    <a:pt x="148363" y="611700"/>
                    <a:pt x="207958" y="846781"/>
                  </a:cubicBezTo>
                  <a:cubicBezTo>
                    <a:pt x="337298" y="932728"/>
                    <a:pt x="327154" y="912505"/>
                    <a:pt x="535112" y="863212"/>
                  </a:cubicBezTo>
                  <a:cubicBezTo>
                    <a:pt x="564264" y="647179"/>
                    <a:pt x="722638" y="517015"/>
                    <a:pt x="722756" y="360384"/>
                  </a:cubicBezTo>
                  <a:cubicBezTo>
                    <a:pt x="722815" y="360323"/>
                    <a:pt x="722866" y="360256"/>
                    <a:pt x="722916" y="360189"/>
                  </a:cubicBezTo>
                  <a:cubicBezTo>
                    <a:pt x="722916" y="161769"/>
                    <a:pt x="560577" y="0"/>
                    <a:pt x="36145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ID" sz="800"/>
            </a:p>
          </p:txBody>
        </p:sp>
        <p:sp>
          <p:nvSpPr>
            <p:cNvPr id="492" name="Freeform 21">
              <a:extLst>
                <a:ext uri="{FF2B5EF4-FFF2-40B4-BE49-F238E27FC236}">
                  <a16:creationId xmlns="" xmlns:a16="http://schemas.microsoft.com/office/drawing/2014/main" id="{735E65FB-F4D6-4B45-AAB0-9B3383B5ADB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26427" y="-292809"/>
              <a:ext cx="248818" cy="171482"/>
            </a:xfrm>
            <a:custGeom>
              <a:avLst/>
              <a:gdLst>
                <a:gd name="T0" fmla="*/ 0 w 196"/>
                <a:gd name="T1" fmla="*/ 88 h 136"/>
                <a:gd name="T2" fmla="*/ 39 w 196"/>
                <a:gd name="T3" fmla="*/ 136 h 136"/>
                <a:gd name="T4" fmla="*/ 157 w 196"/>
                <a:gd name="T5" fmla="*/ 136 h 136"/>
                <a:gd name="T6" fmla="*/ 196 w 196"/>
                <a:gd name="T7" fmla="*/ 88 h 136"/>
                <a:gd name="T8" fmla="*/ 196 w 196"/>
                <a:gd name="T9" fmla="*/ 0 h 136"/>
                <a:gd name="T10" fmla="*/ 0 w 196"/>
                <a:gd name="T11" fmla="*/ 0 h 136"/>
                <a:gd name="T12" fmla="*/ 0 w 196"/>
                <a:gd name="T13" fmla="*/ 8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6" h="136">
                  <a:moveTo>
                    <a:pt x="0" y="88"/>
                  </a:moveTo>
                  <a:cubicBezTo>
                    <a:pt x="0" y="115"/>
                    <a:pt x="18" y="136"/>
                    <a:pt x="39" y="136"/>
                  </a:cubicBezTo>
                  <a:cubicBezTo>
                    <a:pt x="157" y="136"/>
                    <a:pt x="157" y="136"/>
                    <a:pt x="157" y="136"/>
                  </a:cubicBezTo>
                  <a:cubicBezTo>
                    <a:pt x="178" y="136"/>
                    <a:pt x="196" y="115"/>
                    <a:pt x="196" y="88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  <a:normAutofit fontScale="77500" lnSpcReduction="20000"/>
            </a:bodyPr>
            <a:lstStyle/>
            <a:p>
              <a:endParaRPr lang="en-ID" sz="800"/>
            </a:p>
          </p:txBody>
        </p:sp>
        <p:sp>
          <p:nvSpPr>
            <p:cNvPr id="493" name="Freeform 22">
              <a:extLst>
                <a:ext uri="{FF2B5EF4-FFF2-40B4-BE49-F238E27FC236}">
                  <a16:creationId xmlns="" xmlns:a16="http://schemas.microsoft.com/office/drawing/2014/main" id="{9255F8E2-F547-402E-928C-DAE83E9FC34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765904" y="-429322"/>
              <a:ext cx="371881" cy="241420"/>
            </a:xfrm>
            <a:custGeom>
              <a:avLst/>
              <a:gdLst>
                <a:gd name="T0" fmla="*/ 0 w 293"/>
                <a:gd name="T1" fmla="*/ 142 h 191"/>
                <a:gd name="T2" fmla="*/ 49 w 293"/>
                <a:gd name="T3" fmla="*/ 191 h 191"/>
                <a:gd name="T4" fmla="*/ 245 w 293"/>
                <a:gd name="T5" fmla="*/ 191 h 191"/>
                <a:gd name="T6" fmla="*/ 293 w 293"/>
                <a:gd name="T7" fmla="*/ 142 h 191"/>
                <a:gd name="T8" fmla="*/ 293 w 293"/>
                <a:gd name="T9" fmla="*/ 0 h 191"/>
                <a:gd name="T10" fmla="*/ 0 w 293"/>
                <a:gd name="T11" fmla="*/ 0 h 191"/>
                <a:gd name="T12" fmla="*/ 0 w 293"/>
                <a:gd name="T13" fmla="*/ 14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3" h="191">
                  <a:moveTo>
                    <a:pt x="0" y="142"/>
                  </a:moveTo>
                  <a:cubicBezTo>
                    <a:pt x="0" y="169"/>
                    <a:pt x="22" y="191"/>
                    <a:pt x="49" y="191"/>
                  </a:cubicBezTo>
                  <a:cubicBezTo>
                    <a:pt x="245" y="191"/>
                    <a:pt x="245" y="191"/>
                    <a:pt x="245" y="191"/>
                  </a:cubicBezTo>
                  <a:cubicBezTo>
                    <a:pt x="272" y="191"/>
                    <a:pt x="293" y="169"/>
                    <a:pt x="293" y="142"/>
                  </a:cubicBezTo>
                  <a:cubicBezTo>
                    <a:pt x="293" y="0"/>
                    <a:pt x="293" y="0"/>
                    <a:pt x="293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42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ID" sz="800"/>
            </a:p>
          </p:txBody>
        </p:sp>
        <p:sp>
          <p:nvSpPr>
            <p:cNvPr id="494" name="Freeform 28">
              <a:extLst>
                <a:ext uri="{FF2B5EF4-FFF2-40B4-BE49-F238E27FC236}">
                  <a16:creationId xmlns="" xmlns:a16="http://schemas.microsoft.com/office/drawing/2014/main" id="{4EBB591A-B22D-4DB6-A170-E8B65694C0C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753127" y="-399061"/>
              <a:ext cx="398108" cy="32951"/>
            </a:xfrm>
            <a:custGeom>
              <a:avLst/>
              <a:gdLst>
                <a:gd name="T0" fmla="*/ 308 w 314"/>
                <a:gd name="T1" fmla="*/ 0 h 26"/>
                <a:gd name="T2" fmla="*/ 7 w 314"/>
                <a:gd name="T3" fmla="*/ 0 h 26"/>
                <a:gd name="T4" fmla="*/ 0 w 314"/>
                <a:gd name="T5" fmla="*/ 7 h 26"/>
                <a:gd name="T6" fmla="*/ 0 w 314"/>
                <a:gd name="T7" fmla="*/ 19 h 26"/>
                <a:gd name="T8" fmla="*/ 7 w 314"/>
                <a:gd name="T9" fmla="*/ 26 h 26"/>
                <a:gd name="T10" fmla="*/ 308 w 314"/>
                <a:gd name="T11" fmla="*/ 26 h 26"/>
                <a:gd name="T12" fmla="*/ 314 w 314"/>
                <a:gd name="T13" fmla="*/ 19 h 26"/>
                <a:gd name="T14" fmla="*/ 314 w 314"/>
                <a:gd name="T15" fmla="*/ 7 h 26"/>
                <a:gd name="T16" fmla="*/ 308 w 314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4" h="26">
                  <a:moveTo>
                    <a:pt x="30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3"/>
                    <a:pt x="3" y="26"/>
                    <a:pt x="7" y="26"/>
                  </a:cubicBezTo>
                  <a:cubicBezTo>
                    <a:pt x="308" y="26"/>
                    <a:pt x="308" y="26"/>
                    <a:pt x="308" y="26"/>
                  </a:cubicBezTo>
                  <a:cubicBezTo>
                    <a:pt x="311" y="26"/>
                    <a:pt x="314" y="23"/>
                    <a:pt x="314" y="19"/>
                  </a:cubicBezTo>
                  <a:cubicBezTo>
                    <a:pt x="314" y="7"/>
                    <a:pt x="314" y="7"/>
                    <a:pt x="314" y="7"/>
                  </a:cubicBezTo>
                  <a:cubicBezTo>
                    <a:pt x="314" y="3"/>
                    <a:pt x="311" y="0"/>
                    <a:pt x="308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ID" sz="800"/>
            </a:p>
          </p:txBody>
        </p:sp>
        <p:sp>
          <p:nvSpPr>
            <p:cNvPr id="495" name="Freeform 29">
              <a:extLst>
                <a:ext uri="{FF2B5EF4-FFF2-40B4-BE49-F238E27FC236}">
                  <a16:creationId xmlns="" xmlns:a16="http://schemas.microsoft.com/office/drawing/2014/main" id="{762C7242-44EE-4CE1-9FD9-B8E39539B94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753127" y="-345935"/>
              <a:ext cx="398108" cy="32951"/>
            </a:xfrm>
            <a:custGeom>
              <a:avLst/>
              <a:gdLst>
                <a:gd name="T0" fmla="*/ 308 w 314"/>
                <a:gd name="T1" fmla="*/ 0 h 26"/>
                <a:gd name="T2" fmla="*/ 7 w 314"/>
                <a:gd name="T3" fmla="*/ 0 h 26"/>
                <a:gd name="T4" fmla="*/ 0 w 314"/>
                <a:gd name="T5" fmla="*/ 7 h 26"/>
                <a:gd name="T6" fmla="*/ 0 w 314"/>
                <a:gd name="T7" fmla="*/ 19 h 26"/>
                <a:gd name="T8" fmla="*/ 7 w 314"/>
                <a:gd name="T9" fmla="*/ 26 h 26"/>
                <a:gd name="T10" fmla="*/ 308 w 314"/>
                <a:gd name="T11" fmla="*/ 26 h 26"/>
                <a:gd name="T12" fmla="*/ 314 w 314"/>
                <a:gd name="T13" fmla="*/ 19 h 26"/>
                <a:gd name="T14" fmla="*/ 314 w 314"/>
                <a:gd name="T15" fmla="*/ 7 h 26"/>
                <a:gd name="T16" fmla="*/ 308 w 314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4" h="26">
                  <a:moveTo>
                    <a:pt x="30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3"/>
                    <a:pt x="3" y="26"/>
                    <a:pt x="7" y="26"/>
                  </a:cubicBezTo>
                  <a:cubicBezTo>
                    <a:pt x="308" y="26"/>
                    <a:pt x="308" y="26"/>
                    <a:pt x="308" y="26"/>
                  </a:cubicBezTo>
                  <a:cubicBezTo>
                    <a:pt x="311" y="26"/>
                    <a:pt x="314" y="23"/>
                    <a:pt x="314" y="19"/>
                  </a:cubicBezTo>
                  <a:cubicBezTo>
                    <a:pt x="314" y="7"/>
                    <a:pt x="314" y="7"/>
                    <a:pt x="314" y="7"/>
                  </a:cubicBezTo>
                  <a:cubicBezTo>
                    <a:pt x="314" y="3"/>
                    <a:pt x="311" y="0"/>
                    <a:pt x="308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ID" sz="800"/>
            </a:p>
          </p:txBody>
        </p:sp>
        <p:sp>
          <p:nvSpPr>
            <p:cNvPr id="496" name="Freeform 30">
              <a:extLst>
                <a:ext uri="{FF2B5EF4-FFF2-40B4-BE49-F238E27FC236}">
                  <a16:creationId xmlns="" xmlns:a16="http://schemas.microsoft.com/office/drawing/2014/main" id="{F05C0426-FAE3-4127-9922-900F5CEAF41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751782" y="-292809"/>
              <a:ext cx="398108" cy="32951"/>
            </a:xfrm>
            <a:custGeom>
              <a:avLst/>
              <a:gdLst>
                <a:gd name="T0" fmla="*/ 307 w 314"/>
                <a:gd name="T1" fmla="*/ 0 h 26"/>
                <a:gd name="T2" fmla="*/ 6 w 314"/>
                <a:gd name="T3" fmla="*/ 0 h 26"/>
                <a:gd name="T4" fmla="*/ 0 w 314"/>
                <a:gd name="T5" fmla="*/ 7 h 26"/>
                <a:gd name="T6" fmla="*/ 0 w 314"/>
                <a:gd name="T7" fmla="*/ 19 h 26"/>
                <a:gd name="T8" fmla="*/ 6 w 314"/>
                <a:gd name="T9" fmla="*/ 26 h 26"/>
                <a:gd name="T10" fmla="*/ 307 w 314"/>
                <a:gd name="T11" fmla="*/ 26 h 26"/>
                <a:gd name="T12" fmla="*/ 314 w 314"/>
                <a:gd name="T13" fmla="*/ 19 h 26"/>
                <a:gd name="T14" fmla="*/ 314 w 314"/>
                <a:gd name="T15" fmla="*/ 7 h 26"/>
                <a:gd name="T16" fmla="*/ 307 w 314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4" h="26">
                  <a:moveTo>
                    <a:pt x="30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3"/>
                    <a:pt x="3" y="26"/>
                    <a:pt x="6" y="26"/>
                  </a:cubicBezTo>
                  <a:cubicBezTo>
                    <a:pt x="307" y="26"/>
                    <a:pt x="307" y="26"/>
                    <a:pt x="307" y="26"/>
                  </a:cubicBezTo>
                  <a:cubicBezTo>
                    <a:pt x="311" y="26"/>
                    <a:pt x="314" y="23"/>
                    <a:pt x="314" y="19"/>
                  </a:cubicBezTo>
                  <a:cubicBezTo>
                    <a:pt x="314" y="7"/>
                    <a:pt x="314" y="7"/>
                    <a:pt x="314" y="7"/>
                  </a:cubicBezTo>
                  <a:cubicBezTo>
                    <a:pt x="314" y="3"/>
                    <a:pt x="311" y="0"/>
                    <a:pt x="30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ID" sz="800"/>
            </a:p>
          </p:txBody>
        </p:sp>
        <p:sp>
          <p:nvSpPr>
            <p:cNvPr id="489" name="TextBox 488"/>
            <p:cNvSpPr txBox="1"/>
            <p:nvPr/>
          </p:nvSpPr>
          <p:spPr>
            <a:xfrm>
              <a:off x="2513658" y="-1168926"/>
              <a:ext cx="884539" cy="537883"/>
            </a:xfrm>
            <a:prstGeom prst="rect">
              <a:avLst/>
            </a:prstGeom>
            <a:noFill/>
          </p:spPr>
          <p:txBody>
            <a:bodyPr wrap="square" rtlCol="0" anchor="ctr" anchorCtr="0">
              <a:normAutofit/>
            </a:bodyPr>
            <a:lstStyle/>
            <a:p>
              <a:pPr algn="ctr"/>
              <a:r>
                <a:rPr lang="en-US" sz="800" dirty="0"/>
                <a:t>CRBP</a:t>
              </a:r>
            </a:p>
          </p:txBody>
        </p:sp>
      </p:grpSp>
      <p:grpSp>
        <p:nvGrpSpPr>
          <p:cNvPr id="131" name="Group 130"/>
          <p:cNvGrpSpPr/>
          <p:nvPr/>
        </p:nvGrpSpPr>
        <p:grpSpPr>
          <a:xfrm>
            <a:off x="2796219" y="1953302"/>
            <a:ext cx="3840478" cy="2169706"/>
            <a:chOff x="3728291" y="1747152"/>
            <a:chExt cx="5120637" cy="2892941"/>
          </a:xfrm>
        </p:grpSpPr>
        <p:grpSp>
          <p:nvGrpSpPr>
            <p:cNvPr id="130" name="Group 129"/>
            <p:cNvGrpSpPr/>
            <p:nvPr/>
          </p:nvGrpSpPr>
          <p:grpSpPr>
            <a:xfrm>
              <a:off x="7637238" y="1768179"/>
              <a:ext cx="1211690" cy="2654664"/>
              <a:chOff x="7637238" y="1768179"/>
              <a:chExt cx="1211690" cy="2654664"/>
            </a:xfrm>
          </p:grpSpPr>
          <p:grpSp>
            <p:nvGrpSpPr>
              <p:cNvPr id="176" name="Group 175"/>
              <p:cNvGrpSpPr/>
              <p:nvPr/>
            </p:nvGrpSpPr>
            <p:grpSpPr>
              <a:xfrm>
                <a:off x="7637238" y="1768179"/>
                <a:ext cx="1207084" cy="1385157"/>
                <a:chOff x="-3860801" y="-3766343"/>
                <a:chExt cx="2916238" cy="3346450"/>
              </a:xfrm>
            </p:grpSpPr>
            <p:sp>
              <p:nvSpPr>
                <p:cNvPr id="413" name="Freeform 143"/>
                <p:cNvSpPr>
                  <a:spLocks/>
                </p:cNvSpPr>
                <p:nvPr/>
              </p:nvSpPr>
              <p:spPr bwMode="auto">
                <a:xfrm>
                  <a:off x="-3860801" y="-1745456"/>
                  <a:ext cx="2916238" cy="1325563"/>
                </a:xfrm>
                <a:custGeom>
                  <a:avLst/>
                  <a:gdLst>
                    <a:gd name="T0" fmla="*/ 311 w 777"/>
                    <a:gd name="T1" fmla="*/ 0 h 353"/>
                    <a:gd name="T2" fmla="*/ 67 w 777"/>
                    <a:gd name="T3" fmla="*/ 134 h 353"/>
                    <a:gd name="T4" fmla="*/ 0 w 777"/>
                    <a:gd name="T5" fmla="*/ 353 h 353"/>
                    <a:gd name="T6" fmla="*/ 389 w 777"/>
                    <a:gd name="T7" fmla="*/ 353 h 353"/>
                    <a:gd name="T8" fmla="*/ 777 w 777"/>
                    <a:gd name="T9" fmla="*/ 353 h 353"/>
                    <a:gd name="T10" fmla="*/ 710 w 777"/>
                    <a:gd name="T11" fmla="*/ 134 h 353"/>
                    <a:gd name="T12" fmla="*/ 468 w 777"/>
                    <a:gd name="T13" fmla="*/ 2 h 353"/>
                    <a:gd name="T14" fmla="*/ 311 w 777"/>
                    <a:gd name="T15" fmla="*/ 0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77" h="353">
                      <a:moveTo>
                        <a:pt x="311" y="0"/>
                      </a:moveTo>
                      <a:cubicBezTo>
                        <a:pt x="139" y="76"/>
                        <a:pt x="88" y="116"/>
                        <a:pt x="67" y="134"/>
                      </a:cubicBezTo>
                      <a:cubicBezTo>
                        <a:pt x="36" y="162"/>
                        <a:pt x="19" y="265"/>
                        <a:pt x="0" y="353"/>
                      </a:cubicBezTo>
                      <a:cubicBezTo>
                        <a:pt x="389" y="353"/>
                        <a:pt x="389" y="353"/>
                        <a:pt x="389" y="353"/>
                      </a:cubicBezTo>
                      <a:cubicBezTo>
                        <a:pt x="777" y="353"/>
                        <a:pt x="777" y="353"/>
                        <a:pt x="777" y="353"/>
                      </a:cubicBezTo>
                      <a:cubicBezTo>
                        <a:pt x="759" y="265"/>
                        <a:pt x="741" y="162"/>
                        <a:pt x="710" y="134"/>
                      </a:cubicBezTo>
                      <a:cubicBezTo>
                        <a:pt x="690" y="116"/>
                        <a:pt x="640" y="77"/>
                        <a:pt x="468" y="2"/>
                      </a:cubicBezTo>
                      <a:cubicBezTo>
                        <a:pt x="311" y="0"/>
                        <a:pt x="311" y="0"/>
                        <a:pt x="311" y="0"/>
                      </a:cubicBezTo>
                    </a:path>
                  </a:pathLst>
                </a:custGeom>
                <a:solidFill>
                  <a:srgbClr val="FFDE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14" name="Freeform 144"/>
                <p:cNvSpPr>
                  <a:spLocks/>
                </p:cNvSpPr>
                <p:nvPr/>
              </p:nvSpPr>
              <p:spPr bwMode="auto">
                <a:xfrm>
                  <a:off x="-3860801" y="-1745456"/>
                  <a:ext cx="2916238" cy="1325563"/>
                </a:xfrm>
                <a:custGeom>
                  <a:avLst/>
                  <a:gdLst>
                    <a:gd name="T0" fmla="*/ 311 w 777"/>
                    <a:gd name="T1" fmla="*/ 0 h 353"/>
                    <a:gd name="T2" fmla="*/ 67 w 777"/>
                    <a:gd name="T3" fmla="*/ 134 h 353"/>
                    <a:gd name="T4" fmla="*/ 0 w 777"/>
                    <a:gd name="T5" fmla="*/ 353 h 353"/>
                    <a:gd name="T6" fmla="*/ 389 w 777"/>
                    <a:gd name="T7" fmla="*/ 353 h 353"/>
                    <a:gd name="T8" fmla="*/ 777 w 777"/>
                    <a:gd name="T9" fmla="*/ 353 h 353"/>
                    <a:gd name="T10" fmla="*/ 710 w 777"/>
                    <a:gd name="T11" fmla="*/ 134 h 353"/>
                    <a:gd name="T12" fmla="*/ 468 w 777"/>
                    <a:gd name="T13" fmla="*/ 2 h 353"/>
                    <a:gd name="T14" fmla="*/ 311 w 777"/>
                    <a:gd name="T15" fmla="*/ 0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77" h="353">
                      <a:moveTo>
                        <a:pt x="311" y="0"/>
                      </a:moveTo>
                      <a:cubicBezTo>
                        <a:pt x="139" y="76"/>
                        <a:pt x="88" y="116"/>
                        <a:pt x="67" y="134"/>
                      </a:cubicBezTo>
                      <a:cubicBezTo>
                        <a:pt x="36" y="162"/>
                        <a:pt x="19" y="265"/>
                        <a:pt x="0" y="353"/>
                      </a:cubicBezTo>
                      <a:cubicBezTo>
                        <a:pt x="389" y="353"/>
                        <a:pt x="389" y="353"/>
                        <a:pt x="389" y="353"/>
                      </a:cubicBezTo>
                      <a:cubicBezTo>
                        <a:pt x="777" y="353"/>
                        <a:pt x="777" y="353"/>
                        <a:pt x="777" y="353"/>
                      </a:cubicBezTo>
                      <a:cubicBezTo>
                        <a:pt x="759" y="265"/>
                        <a:pt x="741" y="162"/>
                        <a:pt x="710" y="134"/>
                      </a:cubicBezTo>
                      <a:cubicBezTo>
                        <a:pt x="690" y="116"/>
                        <a:pt x="640" y="77"/>
                        <a:pt x="468" y="2"/>
                      </a:cubicBezTo>
                      <a:cubicBezTo>
                        <a:pt x="311" y="0"/>
                        <a:pt x="311" y="0"/>
                        <a:pt x="311" y="0"/>
                      </a:cubicBezTo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15" name="Freeform 145"/>
                <p:cNvSpPr>
                  <a:spLocks/>
                </p:cNvSpPr>
                <p:nvPr/>
              </p:nvSpPr>
              <p:spPr bwMode="auto">
                <a:xfrm>
                  <a:off x="-2716213" y="-2691606"/>
                  <a:ext cx="627063" cy="1309688"/>
                </a:xfrm>
                <a:custGeom>
                  <a:avLst/>
                  <a:gdLst>
                    <a:gd name="T0" fmla="*/ 0 w 167"/>
                    <a:gd name="T1" fmla="*/ 102 h 349"/>
                    <a:gd name="T2" fmla="*/ 0 w 167"/>
                    <a:gd name="T3" fmla="*/ 230 h 349"/>
                    <a:gd name="T4" fmla="*/ 0 w 167"/>
                    <a:gd name="T5" fmla="*/ 293 h 349"/>
                    <a:gd name="T6" fmla="*/ 167 w 167"/>
                    <a:gd name="T7" fmla="*/ 293 h 349"/>
                    <a:gd name="T8" fmla="*/ 167 w 167"/>
                    <a:gd name="T9" fmla="*/ 230 h 349"/>
                    <a:gd name="T10" fmla="*/ 167 w 167"/>
                    <a:gd name="T11" fmla="*/ 102 h 349"/>
                    <a:gd name="T12" fmla="*/ 0 w 167"/>
                    <a:gd name="T13" fmla="*/ 102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7" h="349">
                      <a:moveTo>
                        <a:pt x="0" y="102"/>
                      </a:moveTo>
                      <a:cubicBezTo>
                        <a:pt x="0" y="230"/>
                        <a:pt x="0" y="230"/>
                        <a:pt x="0" y="230"/>
                      </a:cubicBezTo>
                      <a:cubicBezTo>
                        <a:pt x="0" y="293"/>
                        <a:pt x="0" y="293"/>
                        <a:pt x="0" y="293"/>
                      </a:cubicBezTo>
                      <a:cubicBezTo>
                        <a:pt x="46" y="347"/>
                        <a:pt x="121" y="349"/>
                        <a:pt x="167" y="293"/>
                      </a:cubicBezTo>
                      <a:cubicBezTo>
                        <a:pt x="167" y="230"/>
                        <a:pt x="167" y="230"/>
                        <a:pt x="167" y="230"/>
                      </a:cubicBezTo>
                      <a:cubicBezTo>
                        <a:pt x="167" y="102"/>
                        <a:pt x="167" y="102"/>
                        <a:pt x="167" y="102"/>
                      </a:cubicBezTo>
                      <a:cubicBezTo>
                        <a:pt x="167" y="0"/>
                        <a:pt x="0" y="0"/>
                        <a:pt x="0" y="102"/>
                      </a:cubicBezTo>
                    </a:path>
                  </a:pathLst>
                </a:custGeom>
                <a:solidFill>
                  <a:srgbClr val="FFDB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16" name="Freeform 146"/>
                <p:cNvSpPr>
                  <a:spLocks/>
                </p:cNvSpPr>
                <p:nvPr/>
              </p:nvSpPr>
              <p:spPr bwMode="auto">
                <a:xfrm>
                  <a:off x="-3128963" y="-2775743"/>
                  <a:ext cx="261938" cy="384175"/>
                </a:xfrm>
                <a:custGeom>
                  <a:avLst/>
                  <a:gdLst>
                    <a:gd name="T0" fmla="*/ 20 w 70"/>
                    <a:gd name="T1" fmla="*/ 5 h 102"/>
                    <a:gd name="T2" fmla="*/ 62 w 70"/>
                    <a:gd name="T3" fmla="*/ 42 h 102"/>
                    <a:gd name="T4" fmla="*/ 50 w 70"/>
                    <a:gd name="T5" fmla="*/ 97 h 102"/>
                    <a:gd name="T6" fmla="*/ 8 w 70"/>
                    <a:gd name="T7" fmla="*/ 59 h 102"/>
                    <a:gd name="T8" fmla="*/ 20 w 70"/>
                    <a:gd name="T9" fmla="*/ 5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102">
                      <a:moveTo>
                        <a:pt x="20" y="5"/>
                      </a:moveTo>
                      <a:cubicBezTo>
                        <a:pt x="35" y="0"/>
                        <a:pt x="53" y="17"/>
                        <a:pt x="62" y="42"/>
                      </a:cubicBezTo>
                      <a:cubicBezTo>
                        <a:pt x="70" y="67"/>
                        <a:pt x="65" y="92"/>
                        <a:pt x="50" y="97"/>
                      </a:cubicBezTo>
                      <a:cubicBezTo>
                        <a:pt x="35" y="102"/>
                        <a:pt x="17" y="85"/>
                        <a:pt x="8" y="59"/>
                      </a:cubicBezTo>
                      <a:cubicBezTo>
                        <a:pt x="0" y="34"/>
                        <a:pt x="5" y="10"/>
                        <a:pt x="20" y="5"/>
                      </a:cubicBezTo>
                      <a:close/>
                    </a:path>
                  </a:pathLst>
                </a:custGeom>
                <a:solidFill>
                  <a:srgbClr val="FFDB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625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17" name="Freeform 147"/>
                <p:cNvSpPr>
                  <a:spLocks/>
                </p:cNvSpPr>
                <p:nvPr/>
              </p:nvSpPr>
              <p:spPr bwMode="auto">
                <a:xfrm>
                  <a:off x="-1938338" y="-2775743"/>
                  <a:ext cx="261938" cy="384175"/>
                </a:xfrm>
                <a:custGeom>
                  <a:avLst/>
                  <a:gdLst>
                    <a:gd name="T0" fmla="*/ 50 w 70"/>
                    <a:gd name="T1" fmla="*/ 5 h 102"/>
                    <a:gd name="T2" fmla="*/ 8 w 70"/>
                    <a:gd name="T3" fmla="*/ 42 h 102"/>
                    <a:gd name="T4" fmla="*/ 20 w 70"/>
                    <a:gd name="T5" fmla="*/ 97 h 102"/>
                    <a:gd name="T6" fmla="*/ 61 w 70"/>
                    <a:gd name="T7" fmla="*/ 59 h 102"/>
                    <a:gd name="T8" fmla="*/ 50 w 70"/>
                    <a:gd name="T9" fmla="*/ 5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102">
                      <a:moveTo>
                        <a:pt x="50" y="5"/>
                      </a:moveTo>
                      <a:cubicBezTo>
                        <a:pt x="35" y="0"/>
                        <a:pt x="16" y="17"/>
                        <a:pt x="8" y="42"/>
                      </a:cubicBezTo>
                      <a:cubicBezTo>
                        <a:pt x="0" y="67"/>
                        <a:pt x="5" y="92"/>
                        <a:pt x="20" y="97"/>
                      </a:cubicBezTo>
                      <a:cubicBezTo>
                        <a:pt x="34" y="102"/>
                        <a:pt x="53" y="85"/>
                        <a:pt x="61" y="59"/>
                      </a:cubicBezTo>
                      <a:cubicBezTo>
                        <a:pt x="70" y="34"/>
                        <a:pt x="65" y="10"/>
                        <a:pt x="50" y="5"/>
                      </a:cubicBezTo>
                      <a:close/>
                    </a:path>
                  </a:pathLst>
                </a:custGeom>
                <a:solidFill>
                  <a:srgbClr val="FFDB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625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18" name="Freeform 148"/>
                <p:cNvSpPr>
                  <a:spLocks/>
                </p:cNvSpPr>
                <p:nvPr/>
              </p:nvSpPr>
              <p:spPr bwMode="auto">
                <a:xfrm>
                  <a:off x="-2836863" y="-1437481"/>
                  <a:ext cx="827088" cy="1017588"/>
                </a:xfrm>
                <a:custGeom>
                  <a:avLst/>
                  <a:gdLst>
                    <a:gd name="T0" fmla="*/ 116 w 220"/>
                    <a:gd name="T1" fmla="*/ 0 h 271"/>
                    <a:gd name="T2" fmla="*/ 0 w 220"/>
                    <a:gd name="T3" fmla="*/ 35 h 271"/>
                    <a:gd name="T4" fmla="*/ 44 w 220"/>
                    <a:gd name="T5" fmla="*/ 271 h 271"/>
                    <a:gd name="T6" fmla="*/ 202 w 220"/>
                    <a:gd name="T7" fmla="*/ 271 h 271"/>
                    <a:gd name="T8" fmla="*/ 220 w 220"/>
                    <a:gd name="T9" fmla="*/ 36 h 271"/>
                    <a:gd name="T10" fmla="*/ 116 w 220"/>
                    <a:gd name="T11" fmla="*/ 0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0" h="271">
                      <a:moveTo>
                        <a:pt x="116" y="0"/>
                      </a:moveTo>
                      <a:cubicBezTo>
                        <a:pt x="116" y="0"/>
                        <a:pt x="0" y="28"/>
                        <a:pt x="0" y="35"/>
                      </a:cubicBezTo>
                      <a:cubicBezTo>
                        <a:pt x="0" y="42"/>
                        <a:pt x="44" y="271"/>
                        <a:pt x="44" y="271"/>
                      </a:cubicBezTo>
                      <a:cubicBezTo>
                        <a:pt x="202" y="271"/>
                        <a:pt x="202" y="271"/>
                        <a:pt x="202" y="271"/>
                      </a:cubicBezTo>
                      <a:cubicBezTo>
                        <a:pt x="220" y="36"/>
                        <a:pt x="220" y="36"/>
                        <a:pt x="220" y="36"/>
                      </a:cubicBezTo>
                      <a:cubicBezTo>
                        <a:pt x="116" y="0"/>
                        <a:pt x="116" y="0"/>
                        <a:pt x="116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19" name="Freeform 149"/>
                <p:cNvSpPr>
                  <a:spLocks/>
                </p:cNvSpPr>
                <p:nvPr/>
              </p:nvSpPr>
              <p:spPr bwMode="auto">
                <a:xfrm>
                  <a:off x="-3125788" y="-1734343"/>
                  <a:ext cx="549275" cy="1314450"/>
                </a:xfrm>
                <a:custGeom>
                  <a:avLst/>
                  <a:gdLst>
                    <a:gd name="T0" fmla="*/ 258 w 346"/>
                    <a:gd name="T1" fmla="*/ 0 h 828"/>
                    <a:gd name="T2" fmla="*/ 258 w 346"/>
                    <a:gd name="T3" fmla="*/ 90 h 828"/>
                    <a:gd name="T4" fmla="*/ 346 w 346"/>
                    <a:gd name="T5" fmla="*/ 828 h 828"/>
                    <a:gd name="T6" fmla="*/ 197 w 346"/>
                    <a:gd name="T7" fmla="*/ 828 h 828"/>
                    <a:gd name="T8" fmla="*/ 36 w 346"/>
                    <a:gd name="T9" fmla="*/ 499 h 828"/>
                    <a:gd name="T10" fmla="*/ 189 w 346"/>
                    <a:gd name="T11" fmla="*/ 395 h 828"/>
                    <a:gd name="T12" fmla="*/ 0 w 346"/>
                    <a:gd name="T13" fmla="*/ 308 h 828"/>
                    <a:gd name="T14" fmla="*/ 175 w 346"/>
                    <a:gd name="T15" fmla="*/ 38 h 828"/>
                    <a:gd name="T16" fmla="*/ 258 w 346"/>
                    <a:gd name="T17" fmla="*/ 0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6" h="828">
                      <a:moveTo>
                        <a:pt x="258" y="0"/>
                      </a:moveTo>
                      <a:lnTo>
                        <a:pt x="258" y="90"/>
                      </a:lnTo>
                      <a:lnTo>
                        <a:pt x="346" y="828"/>
                      </a:lnTo>
                      <a:lnTo>
                        <a:pt x="197" y="828"/>
                      </a:lnTo>
                      <a:lnTo>
                        <a:pt x="36" y="499"/>
                      </a:lnTo>
                      <a:lnTo>
                        <a:pt x="189" y="395"/>
                      </a:lnTo>
                      <a:lnTo>
                        <a:pt x="0" y="308"/>
                      </a:lnTo>
                      <a:lnTo>
                        <a:pt x="175" y="38"/>
                      </a:lnTo>
                      <a:lnTo>
                        <a:pt x="258" y="0"/>
                      </a:lnTo>
                      <a:close/>
                    </a:path>
                  </a:pathLst>
                </a:custGeom>
                <a:solidFill>
                  <a:srgbClr val="605F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20" name="Freeform 150"/>
                <p:cNvSpPr>
                  <a:spLocks/>
                </p:cNvSpPr>
                <p:nvPr/>
              </p:nvSpPr>
              <p:spPr bwMode="auto">
                <a:xfrm>
                  <a:off x="-2224088" y="-1734343"/>
                  <a:ext cx="544513" cy="1314450"/>
                </a:xfrm>
                <a:custGeom>
                  <a:avLst/>
                  <a:gdLst>
                    <a:gd name="T0" fmla="*/ 85 w 343"/>
                    <a:gd name="T1" fmla="*/ 0 h 828"/>
                    <a:gd name="T2" fmla="*/ 85 w 343"/>
                    <a:gd name="T3" fmla="*/ 90 h 828"/>
                    <a:gd name="T4" fmla="*/ 0 w 343"/>
                    <a:gd name="T5" fmla="*/ 828 h 828"/>
                    <a:gd name="T6" fmla="*/ 147 w 343"/>
                    <a:gd name="T7" fmla="*/ 828 h 828"/>
                    <a:gd name="T8" fmla="*/ 307 w 343"/>
                    <a:gd name="T9" fmla="*/ 499 h 828"/>
                    <a:gd name="T10" fmla="*/ 154 w 343"/>
                    <a:gd name="T11" fmla="*/ 395 h 828"/>
                    <a:gd name="T12" fmla="*/ 343 w 343"/>
                    <a:gd name="T13" fmla="*/ 308 h 828"/>
                    <a:gd name="T14" fmla="*/ 189 w 343"/>
                    <a:gd name="T15" fmla="*/ 45 h 828"/>
                    <a:gd name="T16" fmla="*/ 85 w 343"/>
                    <a:gd name="T17" fmla="*/ 0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3" h="828">
                      <a:moveTo>
                        <a:pt x="85" y="0"/>
                      </a:moveTo>
                      <a:lnTo>
                        <a:pt x="85" y="90"/>
                      </a:lnTo>
                      <a:lnTo>
                        <a:pt x="0" y="828"/>
                      </a:lnTo>
                      <a:lnTo>
                        <a:pt x="147" y="828"/>
                      </a:lnTo>
                      <a:lnTo>
                        <a:pt x="307" y="499"/>
                      </a:lnTo>
                      <a:lnTo>
                        <a:pt x="154" y="395"/>
                      </a:lnTo>
                      <a:lnTo>
                        <a:pt x="343" y="308"/>
                      </a:lnTo>
                      <a:lnTo>
                        <a:pt x="189" y="45"/>
                      </a:ln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605F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21" name="Freeform 151"/>
                <p:cNvSpPr>
                  <a:spLocks/>
                </p:cNvSpPr>
                <p:nvPr/>
              </p:nvSpPr>
              <p:spPr bwMode="auto">
                <a:xfrm>
                  <a:off x="-2535238" y="-1437481"/>
                  <a:ext cx="269875" cy="263525"/>
                </a:xfrm>
                <a:custGeom>
                  <a:avLst/>
                  <a:gdLst>
                    <a:gd name="T0" fmla="*/ 0 w 72"/>
                    <a:gd name="T1" fmla="*/ 39 h 70"/>
                    <a:gd name="T2" fmla="*/ 20 w 72"/>
                    <a:gd name="T3" fmla="*/ 70 h 70"/>
                    <a:gd name="T4" fmla="*/ 51 w 72"/>
                    <a:gd name="T5" fmla="*/ 70 h 70"/>
                    <a:gd name="T6" fmla="*/ 72 w 72"/>
                    <a:gd name="T7" fmla="*/ 39 h 70"/>
                    <a:gd name="T8" fmla="*/ 36 w 72"/>
                    <a:gd name="T9" fmla="*/ 0 h 70"/>
                    <a:gd name="T10" fmla="*/ 0 w 72"/>
                    <a:gd name="T11" fmla="*/ 39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" h="70">
                      <a:moveTo>
                        <a:pt x="0" y="39"/>
                      </a:move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30" y="70"/>
                        <a:pt x="41" y="70"/>
                        <a:pt x="51" y="70"/>
                      </a:cubicBezTo>
                      <a:cubicBezTo>
                        <a:pt x="72" y="39"/>
                        <a:pt x="72" y="39"/>
                        <a:pt x="72" y="39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0" y="39"/>
                        <a:pt x="0" y="39"/>
                        <a:pt x="0" y="39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22" name="Freeform 152"/>
                <p:cNvSpPr>
                  <a:spLocks/>
                </p:cNvSpPr>
                <p:nvPr/>
              </p:nvSpPr>
              <p:spPr bwMode="auto">
                <a:xfrm>
                  <a:off x="-2570163" y="-1173956"/>
                  <a:ext cx="334963" cy="754063"/>
                </a:xfrm>
                <a:custGeom>
                  <a:avLst/>
                  <a:gdLst>
                    <a:gd name="T0" fmla="*/ 69 w 211"/>
                    <a:gd name="T1" fmla="*/ 0 h 475"/>
                    <a:gd name="T2" fmla="*/ 0 w 211"/>
                    <a:gd name="T3" fmla="*/ 475 h 475"/>
                    <a:gd name="T4" fmla="*/ 211 w 211"/>
                    <a:gd name="T5" fmla="*/ 475 h 475"/>
                    <a:gd name="T6" fmla="*/ 142 w 211"/>
                    <a:gd name="T7" fmla="*/ 0 h 475"/>
                    <a:gd name="T8" fmla="*/ 69 w 211"/>
                    <a:gd name="T9" fmla="*/ 0 h 4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1" h="475">
                      <a:moveTo>
                        <a:pt x="69" y="0"/>
                      </a:moveTo>
                      <a:lnTo>
                        <a:pt x="0" y="475"/>
                      </a:lnTo>
                      <a:lnTo>
                        <a:pt x="211" y="475"/>
                      </a:lnTo>
                      <a:lnTo>
                        <a:pt x="142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23" name="Freeform 153"/>
                <p:cNvSpPr>
                  <a:spLocks/>
                </p:cNvSpPr>
                <p:nvPr/>
              </p:nvSpPr>
              <p:spPr bwMode="auto">
                <a:xfrm>
                  <a:off x="-2570163" y="-1173956"/>
                  <a:ext cx="334963" cy="754063"/>
                </a:xfrm>
                <a:custGeom>
                  <a:avLst/>
                  <a:gdLst>
                    <a:gd name="T0" fmla="*/ 69 w 211"/>
                    <a:gd name="T1" fmla="*/ 0 h 475"/>
                    <a:gd name="T2" fmla="*/ 0 w 211"/>
                    <a:gd name="T3" fmla="*/ 475 h 475"/>
                    <a:gd name="T4" fmla="*/ 211 w 211"/>
                    <a:gd name="T5" fmla="*/ 475 h 475"/>
                    <a:gd name="T6" fmla="*/ 142 w 211"/>
                    <a:gd name="T7" fmla="*/ 0 h 475"/>
                    <a:gd name="T8" fmla="*/ 69 w 211"/>
                    <a:gd name="T9" fmla="*/ 0 h 4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1" h="475">
                      <a:moveTo>
                        <a:pt x="69" y="0"/>
                      </a:moveTo>
                      <a:lnTo>
                        <a:pt x="0" y="475"/>
                      </a:lnTo>
                      <a:lnTo>
                        <a:pt x="211" y="475"/>
                      </a:lnTo>
                      <a:lnTo>
                        <a:pt x="142" y="0"/>
                      </a:lnTo>
                      <a:lnTo>
                        <a:pt x="69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24" name="Freeform 154"/>
                <p:cNvSpPr>
                  <a:spLocks/>
                </p:cNvSpPr>
                <p:nvPr/>
              </p:nvSpPr>
              <p:spPr bwMode="auto">
                <a:xfrm>
                  <a:off x="-2741613" y="-1828006"/>
                  <a:ext cx="341313" cy="660400"/>
                </a:xfrm>
                <a:custGeom>
                  <a:avLst/>
                  <a:gdLst>
                    <a:gd name="T0" fmla="*/ 16 w 215"/>
                    <a:gd name="T1" fmla="*/ 0 h 416"/>
                    <a:gd name="T2" fmla="*/ 0 w 215"/>
                    <a:gd name="T3" fmla="*/ 66 h 416"/>
                    <a:gd name="T4" fmla="*/ 47 w 215"/>
                    <a:gd name="T5" fmla="*/ 416 h 416"/>
                    <a:gd name="T6" fmla="*/ 215 w 215"/>
                    <a:gd name="T7" fmla="*/ 246 h 416"/>
                    <a:gd name="T8" fmla="*/ 16 w 215"/>
                    <a:gd name="T9" fmla="*/ 0 h 4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5" h="416">
                      <a:moveTo>
                        <a:pt x="16" y="0"/>
                      </a:moveTo>
                      <a:lnTo>
                        <a:pt x="0" y="66"/>
                      </a:lnTo>
                      <a:lnTo>
                        <a:pt x="47" y="416"/>
                      </a:lnTo>
                      <a:lnTo>
                        <a:pt x="215" y="246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EDED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25" name="Freeform 155"/>
                <p:cNvSpPr>
                  <a:spLocks/>
                </p:cNvSpPr>
                <p:nvPr/>
              </p:nvSpPr>
              <p:spPr bwMode="auto">
                <a:xfrm>
                  <a:off x="-2741613" y="-1828006"/>
                  <a:ext cx="341313" cy="660400"/>
                </a:xfrm>
                <a:custGeom>
                  <a:avLst/>
                  <a:gdLst>
                    <a:gd name="T0" fmla="*/ 16 w 215"/>
                    <a:gd name="T1" fmla="*/ 0 h 416"/>
                    <a:gd name="T2" fmla="*/ 0 w 215"/>
                    <a:gd name="T3" fmla="*/ 66 h 416"/>
                    <a:gd name="T4" fmla="*/ 47 w 215"/>
                    <a:gd name="T5" fmla="*/ 416 h 416"/>
                    <a:gd name="T6" fmla="*/ 215 w 215"/>
                    <a:gd name="T7" fmla="*/ 246 h 416"/>
                    <a:gd name="T8" fmla="*/ 16 w 215"/>
                    <a:gd name="T9" fmla="*/ 0 h 4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5" h="416">
                      <a:moveTo>
                        <a:pt x="16" y="0"/>
                      </a:moveTo>
                      <a:lnTo>
                        <a:pt x="0" y="66"/>
                      </a:lnTo>
                      <a:lnTo>
                        <a:pt x="47" y="416"/>
                      </a:lnTo>
                      <a:lnTo>
                        <a:pt x="215" y="246"/>
                      </a:lnTo>
                      <a:lnTo>
                        <a:pt x="16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26" name="Freeform 156"/>
                <p:cNvSpPr>
                  <a:spLocks/>
                </p:cNvSpPr>
                <p:nvPr/>
              </p:nvSpPr>
              <p:spPr bwMode="auto">
                <a:xfrm>
                  <a:off x="-2716213" y="-1959768"/>
                  <a:ext cx="627063" cy="217488"/>
                </a:xfrm>
                <a:custGeom>
                  <a:avLst/>
                  <a:gdLst>
                    <a:gd name="T0" fmla="*/ 0 w 167"/>
                    <a:gd name="T1" fmla="*/ 0 h 58"/>
                    <a:gd name="T2" fmla="*/ 0 w 167"/>
                    <a:gd name="T3" fmla="*/ 6 h 58"/>
                    <a:gd name="T4" fmla="*/ 84 w 167"/>
                    <a:gd name="T5" fmla="*/ 58 h 58"/>
                    <a:gd name="T6" fmla="*/ 86 w 167"/>
                    <a:gd name="T7" fmla="*/ 58 h 58"/>
                    <a:gd name="T8" fmla="*/ 167 w 167"/>
                    <a:gd name="T9" fmla="*/ 9 h 58"/>
                    <a:gd name="T10" fmla="*/ 167 w 167"/>
                    <a:gd name="T11" fmla="*/ 0 h 58"/>
                    <a:gd name="T12" fmla="*/ 0 w 167"/>
                    <a:gd name="T13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7" h="58">
                      <a:moveTo>
                        <a:pt x="0" y="0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43" y="56"/>
                        <a:pt x="84" y="58"/>
                      </a:cubicBezTo>
                      <a:cubicBezTo>
                        <a:pt x="84" y="58"/>
                        <a:pt x="85" y="58"/>
                        <a:pt x="86" y="58"/>
                      </a:cubicBezTo>
                      <a:cubicBezTo>
                        <a:pt x="126" y="58"/>
                        <a:pt x="167" y="9"/>
                        <a:pt x="167" y="9"/>
                      </a:cubicBezTo>
                      <a:cubicBezTo>
                        <a:pt x="167" y="0"/>
                        <a:pt x="167" y="0"/>
                        <a:pt x="167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CCAF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27" name="Freeform 157"/>
                <p:cNvSpPr>
                  <a:spLocks/>
                </p:cNvSpPr>
                <p:nvPr/>
              </p:nvSpPr>
              <p:spPr bwMode="auto">
                <a:xfrm>
                  <a:off x="-3162301" y="-3766343"/>
                  <a:ext cx="1601788" cy="1595438"/>
                </a:xfrm>
                <a:custGeom>
                  <a:avLst/>
                  <a:gdLst>
                    <a:gd name="T0" fmla="*/ 335 w 427"/>
                    <a:gd name="T1" fmla="*/ 61 h 425"/>
                    <a:gd name="T2" fmla="*/ 403 w 427"/>
                    <a:gd name="T3" fmla="*/ 129 h 425"/>
                    <a:gd name="T4" fmla="*/ 207 w 427"/>
                    <a:gd name="T5" fmla="*/ 424 h 425"/>
                    <a:gd name="T6" fmla="*/ 33 w 427"/>
                    <a:gd name="T7" fmla="*/ 332 h 425"/>
                    <a:gd name="T8" fmla="*/ 50 w 427"/>
                    <a:gd name="T9" fmla="*/ 82 h 425"/>
                    <a:gd name="T10" fmla="*/ 335 w 427"/>
                    <a:gd name="T11" fmla="*/ 61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27" h="425">
                      <a:moveTo>
                        <a:pt x="335" y="61"/>
                      </a:moveTo>
                      <a:cubicBezTo>
                        <a:pt x="373" y="67"/>
                        <a:pt x="394" y="93"/>
                        <a:pt x="403" y="129"/>
                      </a:cubicBezTo>
                      <a:cubicBezTo>
                        <a:pt x="427" y="221"/>
                        <a:pt x="377" y="422"/>
                        <a:pt x="207" y="424"/>
                      </a:cubicBezTo>
                      <a:cubicBezTo>
                        <a:pt x="119" y="425"/>
                        <a:pt x="56" y="403"/>
                        <a:pt x="33" y="332"/>
                      </a:cubicBezTo>
                      <a:cubicBezTo>
                        <a:pt x="10" y="261"/>
                        <a:pt x="0" y="146"/>
                        <a:pt x="50" y="82"/>
                      </a:cubicBezTo>
                      <a:cubicBezTo>
                        <a:pt x="113" y="1"/>
                        <a:pt x="246" y="0"/>
                        <a:pt x="335" y="61"/>
                      </a:cubicBezTo>
                      <a:close/>
                    </a:path>
                  </a:pathLst>
                </a:custGeom>
                <a:solidFill>
                  <a:srgbClr val="755A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28" name="Freeform 158"/>
                <p:cNvSpPr>
                  <a:spLocks/>
                </p:cNvSpPr>
                <p:nvPr/>
              </p:nvSpPr>
              <p:spPr bwMode="auto">
                <a:xfrm>
                  <a:off x="-3365501" y="-3590131"/>
                  <a:ext cx="1925638" cy="1776413"/>
                </a:xfrm>
                <a:custGeom>
                  <a:avLst/>
                  <a:gdLst>
                    <a:gd name="T0" fmla="*/ 257 w 513"/>
                    <a:gd name="T1" fmla="*/ 0 h 473"/>
                    <a:gd name="T2" fmla="*/ 115 w 513"/>
                    <a:gd name="T3" fmla="*/ 378 h 473"/>
                    <a:gd name="T4" fmla="*/ 257 w 513"/>
                    <a:gd name="T5" fmla="*/ 473 h 473"/>
                    <a:gd name="T6" fmla="*/ 398 w 513"/>
                    <a:gd name="T7" fmla="*/ 378 h 473"/>
                    <a:gd name="T8" fmla="*/ 257 w 513"/>
                    <a:gd name="T9" fmla="*/ 0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3" h="473">
                      <a:moveTo>
                        <a:pt x="257" y="0"/>
                      </a:moveTo>
                      <a:cubicBezTo>
                        <a:pt x="0" y="0"/>
                        <a:pt x="99" y="351"/>
                        <a:pt x="115" y="378"/>
                      </a:cubicBezTo>
                      <a:cubicBezTo>
                        <a:pt x="134" y="408"/>
                        <a:pt x="215" y="473"/>
                        <a:pt x="257" y="473"/>
                      </a:cubicBezTo>
                      <a:cubicBezTo>
                        <a:pt x="298" y="473"/>
                        <a:pt x="380" y="408"/>
                        <a:pt x="398" y="378"/>
                      </a:cubicBezTo>
                      <a:cubicBezTo>
                        <a:pt x="415" y="351"/>
                        <a:pt x="513" y="0"/>
                        <a:pt x="257" y="0"/>
                      </a:cubicBezTo>
                      <a:close/>
                    </a:path>
                  </a:pathLst>
                </a:custGeom>
                <a:solidFill>
                  <a:srgbClr val="FFDB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29" name="Freeform 159"/>
                <p:cNvSpPr>
                  <a:spLocks/>
                </p:cNvSpPr>
                <p:nvPr/>
              </p:nvSpPr>
              <p:spPr bwMode="auto">
                <a:xfrm>
                  <a:off x="-3214688" y="-3639343"/>
                  <a:ext cx="1617663" cy="1052513"/>
                </a:xfrm>
                <a:custGeom>
                  <a:avLst/>
                  <a:gdLst>
                    <a:gd name="T0" fmla="*/ 93 w 431"/>
                    <a:gd name="T1" fmla="*/ 123 h 280"/>
                    <a:gd name="T2" fmla="*/ 215 w 431"/>
                    <a:gd name="T3" fmla="*/ 127 h 280"/>
                    <a:gd name="T4" fmla="*/ 392 w 431"/>
                    <a:gd name="T5" fmla="*/ 247 h 280"/>
                    <a:gd name="T6" fmla="*/ 223 w 431"/>
                    <a:gd name="T7" fmla="*/ 7 h 280"/>
                    <a:gd name="T8" fmla="*/ 44 w 431"/>
                    <a:gd name="T9" fmla="*/ 280 h 280"/>
                    <a:gd name="T10" fmla="*/ 93 w 431"/>
                    <a:gd name="T11" fmla="*/ 123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1" h="280">
                      <a:moveTo>
                        <a:pt x="93" y="123"/>
                      </a:moveTo>
                      <a:cubicBezTo>
                        <a:pt x="138" y="151"/>
                        <a:pt x="174" y="109"/>
                        <a:pt x="215" y="127"/>
                      </a:cubicBezTo>
                      <a:cubicBezTo>
                        <a:pt x="256" y="145"/>
                        <a:pt x="368" y="59"/>
                        <a:pt x="392" y="247"/>
                      </a:cubicBezTo>
                      <a:cubicBezTo>
                        <a:pt x="431" y="111"/>
                        <a:pt x="372" y="14"/>
                        <a:pt x="223" y="7"/>
                      </a:cubicBezTo>
                      <a:cubicBezTo>
                        <a:pt x="64" y="0"/>
                        <a:pt x="0" y="145"/>
                        <a:pt x="44" y="280"/>
                      </a:cubicBezTo>
                      <a:cubicBezTo>
                        <a:pt x="41" y="207"/>
                        <a:pt x="59" y="159"/>
                        <a:pt x="93" y="123"/>
                      </a:cubicBezTo>
                      <a:close/>
                    </a:path>
                  </a:pathLst>
                </a:custGeom>
                <a:solidFill>
                  <a:srgbClr val="755A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30" name="Freeform 160"/>
                <p:cNvSpPr>
                  <a:spLocks/>
                </p:cNvSpPr>
                <p:nvPr/>
              </p:nvSpPr>
              <p:spPr bwMode="auto">
                <a:xfrm>
                  <a:off x="-2881313" y="-3263106"/>
                  <a:ext cx="612775" cy="150813"/>
                </a:xfrm>
                <a:custGeom>
                  <a:avLst/>
                  <a:gdLst>
                    <a:gd name="T0" fmla="*/ 0 w 163"/>
                    <a:gd name="T1" fmla="*/ 11 h 40"/>
                    <a:gd name="T2" fmla="*/ 58 w 163"/>
                    <a:gd name="T3" fmla="*/ 39 h 40"/>
                    <a:gd name="T4" fmla="*/ 104 w 163"/>
                    <a:gd name="T5" fmla="*/ 33 h 40"/>
                    <a:gd name="T6" fmla="*/ 162 w 163"/>
                    <a:gd name="T7" fmla="*/ 9 h 40"/>
                    <a:gd name="T8" fmla="*/ 161 w 163"/>
                    <a:gd name="T9" fmla="*/ 4 h 40"/>
                    <a:gd name="T10" fmla="*/ 71 w 163"/>
                    <a:gd name="T11" fmla="*/ 26 h 40"/>
                    <a:gd name="T12" fmla="*/ 3 w 163"/>
                    <a:gd name="T13" fmla="*/ 10 h 40"/>
                    <a:gd name="T14" fmla="*/ 0 w 163"/>
                    <a:gd name="T15" fmla="*/ 11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3" h="40">
                      <a:moveTo>
                        <a:pt x="0" y="11"/>
                      </a:moveTo>
                      <a:cubicBezTo>
                        <a:pt x="1" y="34"/>
                        <a:pt x="41" y="38"/>
                        <a:pt x="58" y="39"/>
                      </a:cubicBezTo>
                      <a:cubicBezTo>
                        <a:pt x="74" y="40"/>
                        <a:pt x="89" y="38"/>
                        <a:pt x="104" y="33"/>
                      </a:cubicBezTo>
                      <a:cubicBezTo>
                        <a:pt x="123" y="28"/>
                        <a:pt x="147" y="21"/>
                        <a:pt x="162" y="9"/>
                      </a:cubicBezTo>
                      <a:cubicBezTo>
                        <a:pt x="163" y="7"/>
                        <a:pt x="163" y="5"/>
                        <a:pt x="161" y="4"/>
                      </a:cubicBezTo>
                      <a:cubicBezTo>
                        <a:pt x="131" y="0"/>
                        <a:pt x="101" y="24"/>
                        <a:pt x="71" y="26"/>
                      </a:cubicBezTo>
                      <a:cubicBezTo>
                        <a:pt x="49" y="27"/>
                        <a:pt x="20" y="25"/>
                        <a:pt x="3" y="10"/>
                      </a:cubicBezTo>
                      <a:cubicBezTo>
                        <a:pt x="2" y="9"/>
                        <a:pt x="0" y="9"/>
                        <a:pt x="0" y="11"/>
                      </a:cubicBezTo>
                      <a:close/>
                    </a:path>
                  </a:pathLst>
                </a:custGeom>
                <a:solidFill>
                  <a:srgbClr val="755A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31" name="Freeform 161"/>
                <p:cNvSpPr>
                  <a:spLocks noEditPoints="1"/>
                </p:cNvSpPr>
                <p:nvPr/>
              </p:nvSpPr>
              <p:spPr bwMode="auto">
                <a:xfrm>
                  <a:off x="-2986088" y="-2790031"/>
                  <a:ext cx="1182688" cy="431800"/>
                </a:xfrm>
                <a:custGeom>
                  <a:avLst/>
                  <a:gdLst>
                    <a:gd name="T0" fmla="*/ 235 w 315"/>
                    <a:gd name="T1" fmla="*/ 114 h 115"/>
                    <a:gd name="T2" fmla="*/ 240 w 315"/>
                    <a:gd name="T3" fmla="*/ 114 h 115"/>
                    <a:gd name="T4" fmla="*/ 296 w 315"/>
                    <a:gd name="T5" fmla="*/ 68 h 115"/>
                    <a:gd name="T6" fmla="*/ 308 w 315"/>
                    <a:gd name="T7" fmla="*/ 30 h 115"/>
                    <a:gd name="T8" fmla="*/ 314 w 315"/>
                    <a:gd name="T9" fmla="*/ 16 h 115"/>
                    <a:gd name="T10" fmla="*/ 306 w 315"/>
                    <a:gd name="T11" fmla="*/ 6 h 115"/>
                    <a:gd name="T12" fmla="*/ 237 w 315"/>
                    <a:gd name="T13" fmla="*/ 2 h 115"/>
                    <a:gd name="T14" fmla="*/ 237 w 315"/>
                    <a:gd name="T15" fmla="*/ 9 h 115"/>
                    <a:gd name="T16" fmla="*/ 284 w 315"/>
                    <a:gd name="T17" fmla="*/ 14 h 115"/>
                    <a:gd name="T18" fmla="*/ 282 w 315"/>
                    <a:gd name="T19" fmla="*/ 85 h 115"/>
                    <a:gd name="T20" fmla="*/ 235 w 315"/>
                    <a:gd name="T21" fmla="*/ 107 h 115"/>
                    <a:gd name="T22" fmla="*/ 235 w 315"/>
                    <a:gd name="T23" fmla="*/ 114 h 115"/>
                    <a:gd name="T24" fmla="*/ 157 w 315"/>
                    <a:gd name="T25" fmla="*/ 15 h 115"/>
                    <a:gd name="T26" fmla="*/ 83 w 315"/>
                    <a:gd name="T27" fmla="*/ 2 h 115"/>
                    <a:gd name="T28" fmla="*/ 78 w 315"/>
                    <a:gd name="T29" fmla="*/ 2 h 115"/>
                    <a:gd name="T30" fmla="*/ 77 w 315"/>
                    <a:gd name="T31" fmla="*/ 9 h 115"/>
                    <a:gd name="T32" fmla="*/ 129 w 315"/>
                    <a:gd name="T33" fmla="*/ 27 h 115"/>
                    <a:gd name="T34" fmla="*/ 99 w 315"/>
                    <a:gd name="T35" fmla="*/ 103 h 115"/>
                    <a:gd name="T36" fmla="*/ 76 w 315"/>
                    <a:gd name="T37" fmla="*/ 108 h 115"/>
                    <a:gd name="T38" fmla="*/ 75 w 315"/>
                    <a:gd name="T39" fmla="*/ 114 h 115"/>
                    <a:gd name="T40" fmla="*/ 129 w 315"/>
                    <a:gd name="T41" fmla="*/ 80 h 115"/>
                    <a:gd name="T42" fmla="*/ 157 w 315"/>
                    <a:gd name="T43" fmla="*/ 41 h 115"/>
                    <a:gd name="T44" fmla="*/ 182 w 315"/>
                    <a:gd name="T45" fmla="*/ 79 h 115"/>
                    <a:gd name="T46" fmla="*/ 235 w 315"/>
                    <a:gd name="T47" fmla="*/ 114 h 115"/>
                    <a:gd name="T48" fmla="*/ 235 w 315"/>
                    <a:gd name="T49" fmla="*/ 107 h 115"/>
                    <a:gd name="T50" fmla="*/ 211 w 315"/>
                    <a:gd name="T51" fmla="*/ 102 h 115"/>
                    <a:gd name="T52" fmla="*/ 185 w 315"/>
                    <a:gd name="T53" fmla="*/ 26 h 115"/>
                    <a:gd name="T54" fmla="*/ 237 w 315"/>
                    <a:gd name="T55" fmla="*/ 9 h 115"/>
                    <a:gd name="T56" fmla="*/ 237 w 315"/>
                    <a:gd name="T57" fmla="*/ 2 h 115"/>
                    <a:gd name="T58" fmla="*/ 232 w 315"/>
                    <a:gd name="T59" fmla="*/ 2 h 115"/>
                    <a:gd name="T60" fmla="*/ 157 w 315"/>
                    <a:gd name="T61" fmla="*/ 15 h 115"/>
                    <a:gd name="T62" fmla="*/ 78 w 315"/>
                    <a:gd name="T63" fmla="*/ 2 h 115"/>
                    <a:gd name="T64" fmla="*/ 10 w 315"/>
                    <a:gd name="T65" fmla="*/ 6 h 115"/>
                    <a:gd name="T66" fmla="*/ 0 w 315"/>
                    <a:gd name="T67" fmla="*/ 17 h 115"/>
                    <a:gd name="T68" fmla="*/ 5 w 315"/>
                    <a:gd name="T69" fmla="*/ 31 h 115"/>
                    <a:gd name="T70" fmla="*/ 15 w 315"/>
                    <a:gd name="T71" fmla="*/ 68 h 115"/>
                    <a:gd name="T72" fmla="*/ 69 w 315"/>
                    <a:gd name="T73" fmla="*/ 114 h 115"/>
                    <a:gd name="T74" fmla="*/ 75 w 315"/>
                    <a:gd name="T75" fmla="*/ 114 h 115"/>
                    <a:gd name="T76" fmla="*/ 76 w 315"/>
                    <a:gd name="T77" fmla="*/ 108 h 115"/>
                    <a:gd name="T78" fmla="*/ 28 w 315"/>
                    <a:gd name="T79" fmla="*/ 86 h 115"/>
                    <a:gd name="T80" fmla="*/ 31 w 315"/>
                    <a:gd name="T81" fmla="*/ 14 h 115"/>
                    <a:gd name="T82" fmla="*/ 77 w 315"/>
                    <a:gd name="T83" fmla="*/ 9 h 115"/>
                    <a:gd name="T84" fmla="*/ 78 w 315"/>
                    <a:gd name="T85" fmla="*/ 2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15" h="115">
                      <a:moveTo>
                        <a:pt x="235" y="114"/>
                      </a:moveTo>
                      <a:cubicBezTo>
                        <a:pt x="237" y="114"/>
                        <a:pt x="238" y="114"/>
                        <a:pt x="240" y="114"/>
                      </a:cubicBezTo>
                      <a:cubicBezTo>
                        <a:pt x="281" y="110"/>
                        <a:pt x="292" y="91"/>
                        <a:pt x="296" y="68"/>
                      </a:cubicBezTo>
                      <a:cubicBezTo>
                        <a:pt x="301" y="42"/>
                        <a:pt x="302" y="33"/>
                        <a:pt x="308" y="30"/>
                      </a:cubicBezTo>
                      <a:cubicBezTo>
                        <a:pt x="313" y="28"/>
                        <a:pt x="315" y="23"/>
                        <a:pt x="314" y="16"/>
                      </a:cubicBezTo>
                      <a:cubicBezTo>
                        <a:pt x="314" y="9"/>
                        <a:pt x="314" y="8"/>
                        <a:pt x="306" y="6"/>
                      </a:cubicBezTo>
                      <a:cubicBezTo>
                        <a:pt x="299" y="3"/>
                        <a:pt x="264" y="0"/>
                        <a:pt x="237" y="2"/>
                      </a:cubicBezTo>
                      <a:cubicBezTo>
                        <a:pt x="237" y="9"/>
                        <a:pt x="237" y="9"/>
                        <a:pt x="237" y="9"/>
                      </a:cubicBezTo>
                      <a:cubicBezTo>
                        <a:pt x="258" y="8"/>
                        <a:pt x="278" y="10"/>
                        <a:pt x="284" y="14"/>
                      </a:cubicBezTo>
                      <a:cubicBezTo>
                        <a:pt x="298" y="23"/>
                        <a:pt x="294" y="64"/>
                        <a:pt x="282" y="85"/>
                      </a:cubicBezTo>
                      <a:cubicBezTo>
                        <a:pt x="275" y="100"/>
                        <a:pt x="254" y="107"/>
                        <a:pt x="235" y="107"/>
                      </a:cubicBezTo>
                      <a:lnTo>
                        <a:pt x="235" y="114"/>
                      </a:lnTo>
                      <a:close/>
                      <a:moveTo>
                        <a:pt x="157" y="15"/>
                      </a:moveTo>
                      <a:cubicBezTo>
                        <a:pt x="148" y="16"/>
                        <a:pt x="110" y="5"/>
                        <a:pt x="83" y="2"/>
                      </a:cubicBezTo>
                      <a:cubicBezTo>
                        <a:pt x="82" y="2"/>
                        <a:pt x="80" y="2"/>
                        <a:pt x="78" y="2"/>
                      </a:cubicBezTo>
                      <a:cubicBezTo>
                        <a:pt x="77" y="9"/>
                        <a:pt x="77" y="9"/>
                        <a:pt x="77" y="9"/>
                      </a:cubicBezTo>
                      <a:cubicBezTo>
                        <a:pt x="99" y="10"/>
                        <a:pt x="122" y="15"/>
                        <a:pt x="129" y="27"/>
                      </a:cubicBezTo>
                      <a:cubicBezTo>
                        <a:pt x="142" y="46"/>
                        <a:pt x="119" y="92"/>
                        <a:pt x="99" y="103"/>
                      </a:cubicBezTo>
                      <a:cubicBezTo>
                        <a:pt x="93" y="106"/>
                        <a:pt x="84" y="108"/>
                        <a:pt x="76" y="108"/>
                      </a:cubicBezTo>
                      <a:cubicBezTo>
                        <a:pt x="75" y="114"/>
                        <a:pt x="75" y="114"/>
                        <a:pt x="75" y="114"/>
                      </a:cubicBezTo>
                      <a:cubicBezTo>
                        <a:pt x="112" y="114"/>
                        <a:pt x="125" y="88"/>
                        <a:pt x="129" y="80"/>
                      </a:cubicBezTo>
                      <a:cubicBezTo>
                        <a:pt x="138" y="63"/>
                        <a:pt x="136" y="41"/>
                        <a:pt x="157" y="41"/>
                      </a:cubicBezTo>
                      <a:cubicBezTo>
                        <a:pt x="177" y="41"/>
                        <a:pt x="175" y="63"/>
                        <a:pt x="182" y="79"/>
                      </a:cubicBezTo>
                      <a:cubicBezTo>
                        <a:pt x="186" y="88"/>
                        <a:pt x="198" y="115"/>
                        <a:pt x="235" y="114"/>
                      </a:cubicBezTo>
                      <a:cubicBezTo>
                        <a:pt x="235" y="107"/>
                        <a:pt x="235" y="107"/>
                        <a:pt x="235" y="107"/>
                      </a:cubicBezTo>
                      <a:cubicBezTo>
                        <a:pt x="226" y="107"/>
                        <a:pt x="217" y="106"/>
                        <a:pt x="211" y="102"/>
                      </a:cubicBezTo>
                      <a:cubicBezTo>
                        <a:pt x="191" y="92"/>
                        <a:pt x="171" y="46"/>
                        <a:pt x="185" y="26"/>
                      </a:cubicBezTo>
                      <a:cubicBezTo>
                        <a:pt x="193" y="15"/>
                        <a:pt x="215" y="10"/>
                        <a:pt x="237" y="9"/>
                      </a:cubicBezTo>
                      <a:cubicBezTo>
                        <a:pt x="237" y="2"/>
                        <a:pt x="237" y="2"/>
                        <a:pt x="237" y="2"/>
                      </a:cubicBezTo>
                      <a:cubicBezTo>
                        <a:pt x="235" y="2"/>
                        <a:pt x="234" y="2"/>
                        <a:pt x="232" y="2"/>
                      </a:cubicBezTo>
                      <a:cubicBezTo>
                        <a:pt x="208" y="4"/>
                        <a:pt x="179" y="15"/>
                        <a:pt x="157" y="15"/>
                      </a:cubicBezTo>
                      <a:close/>
                      <a:moveTo>
                        <a:pt x="78" y="2"/>
                      </a:moveTo>
                      <a:cubicBezTo>
                        <a:pt x="51" y="1"/>
                        <a:pt x="16" y="4"/>
                        <a:pt x="10" y="6"/>
                      </a:cubicBezTo>
                      <a:cubicBezTo>
                        <a:pt x="1" y="9"/>
                        <a:pt x="1" y="10"/>
                        <a:pt x="0" y="17"/>
                      </a:cubicBezTo>
                      <a:cubicBezTo>
                        <a:pt x="0" y="23"/>
                        <a:pt x="1" y="29"/>
                        <a:pt x="5" y="31"/>
                      </a:cubicBezTo>
                      <a:cubicBezTo>
                        <a:pt x="12" y="33"/>
                        <a:pt x="12" y="42"/>
                        <a:pt x="15" y="68"/>
                      </a:cubicBezTo>
                      <a:cubicBezTo>
                        <a:pt x="19" y="92"/>
                        <a:pt x="28" y="111"/>
                        <a:pt x="69" y="114"/>
                      </a:cubicBezTo>
                      <a:cubicBezTo>
                        <a:pt x="71" y="114"/>
                        <a:pt x="73" y="114"/>
                        <a:pt x="75" y="114"/>
                      </a:cubicBezTo>
                      <a:cubicBezTo>
                        <a:pt x="76" y="108"/>
                        <a:pt x="76" y="108"/>
                        <a:pt x="76" y="108"/>
                      </a:cubicBezTo>
                      <a:cubicBezTo>
                        <a:pt x="57" y="108"/>
                        <a:pt x="35" y="101"/>
                        <a:pt x="28" y="86"/>
                      </a:cubicBezTo>
                      <a:cubicBezTo>
                        <a:pt x="18" y="65"/>
                        <a:pt x="17" y="23"/>
                        <a:pt x="31" y="14"/>
                      </a:cubicBezTo>
                      <a:cubicBezTo>
                        <a:pt x="37" y="11"/>
                        <a:pt x="57" y="8"/>
                        <a:pt x="77" y="9"/>
                      </a:cubicBezTo>
                      <a:lnTo>
                        <a:pt x="78" y="2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775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32" name="Freeform 162"/>
                <p:cNvSpPr>
                  <a:spLocks/>
                </p:cNvSpPr>
                <p:nvPr/>
              </p:nvSpPr>
              <p:spPr bwMode="auto">
                <a:xfrm>
                  <a:off x="-2400301" y="-1828006"/>
                  <a:ext cx="333375" cy="665163"/>
                </a:xfrm>
                <a:custGeom>
                  <a:avLst/>
                  <a:gdLst>
                    <a:gd name="T0" fmla="*/ 196 w 210"/>
                    <a:gd name="T1" fmla="*/ 0 h 419"/>
                    <a:gd name="T2" fmla="*/ 210 w 210"/>
                    <a:gd name="T3" fmla="*/ 66 h 419"/>
                    <a:gd name="T4" fmla="*/ 165 w 210"/>
                    <a:gd name="T5" fmla="*/ 419 h 419"/>
                    <a:gd name="T6" fmla="*/ 0 w 210"/>
                    <a:gd name="T7" fmla="*/ 246 h 419"/>
                    <a:gd name="T8" fmla="*/ 196 w 210"/>
                    <a:gd name="T9" fmla="*/ 0 h 4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0" h="419">
                      <a:moveTo>
                        <a:pt x="196" y="0"/>
                      </a:moveTo>
                      <a:lnTo>
                        <a:pt x="210" y="66"/>
                      </a:lnTo>
                      <a:lnTo>
                        <a:pt x="165" y="419"/>
                      </a:lnTo>
                      <a:lnTo>
                        <a:pt x="0" y="246"/>
                      </a:lnTo>
                      <a:lnTo>
                        <a:pt x="196" y="0"/>
                      </a:lnTo>
                      <a:close/>
                    </a:path>
                  </a:pathLst>
                </a:custGeom>
                <a:solidFill>
                  <a:srgbClr val="EDED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33" name="Freeform 163"/>
                <p:cNvSpPr>
                  <a:spLocks/>
                </p:cNvSpPr>
                <p:nvPr/>
              </p:nvSpPr>
              <p:spPr bwMode="auto">
                <a:xfrm>
                  <a:off x="-2400301" y="-1828006"/>
                  <a:ext cx="333375" cy="665163"/>
                </a:xfrm>
                <a:custGeom>
                  <a:avLst/>
                  <a:gdLst>
                    <a:gd name="T0" fmla="*/ 196 w 210"/>
                    <a:gd name="T1" fmla="*/ 0 h 419"/>
                    <a:gd name="T2" fmla="*/ 210 w 210"/>
                    <a:gd name="T3" fmla="*/ 66 h 419"/>
                    <a:gd name="T4" fmla="*/ 165 w 210"/>
                    <a:gd name="T5" fmla="*/ 419 h 419"/>
                    <a:gd name="T6" fmla="*/ 0 w 210"/>
                    <a:gd name="T7" fmla="*/ 246 h 419"/>
                    <a:gd name="T8" fmla="*/ 196 w 210"/>
                    <a:gd name="T9" fmla="*/ 0 h 4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0" h="419">
                      <a:moveTo>
                        <a:pt x="196" y="0"/>
                      </a:moveTo>
                      <a:lnTo>
                        <a:pt x="210" y="66"/>
                      </a:lnTo>
                      <a:lnTo>
                        <a:pt x="165" y="419"/>
                      </a:lnTo>
                      <a:lnTo>
                        <a:pt x="0" y="246"/>
                      </a:lnTo>
                      <a:lnTo>
                        <a:pt x="196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34" name="Freeform 164"/>
                <p:cNvSpPr>
                  <a:spLocks/>
                </p:cNvSpPr>
                <p:nvPr/>
              </p:nvSpPr>
              <p:spPr bwMode="auto">
                <a:xfrm>
                  <a:off x="-2716213" y="-1839118"/>
                  <a:ext cx="627063" cy="401638"/>
                </a:xfrm>
                <a:custGeom>
                  <a:avLst/>
                  <a:gdLst>
                    <a:gd name="T0" fmla="*/ 395 w 395"/>
                    <a:gd name="T1" fmla="*/ 0 h 253"/>
                    <a:gd name="T2" fmla="*/ 199 w 395"/>
                    <a:gd name="T3" fmla="*/ 246 h 253"/>
                    <a:gd name="T4" fmla="*/ 0 w 395"/>
                    <a:gd name="T5" fmla="*/ 0 h 253"/>
                    <a:gd name="T6" fmla="*/ 0 w 395"/>
                    <a:gd name="T7" fmla="*/ 7 h 253"/>
                    <a:gd name="T8" fmla="*/ 199 w 395"/>
                    <a:gd name="T9" fmla="*/ 253 h 253"/>
                    <a:gd name="T10" fmla="*/ 395 w 395"/>
                    <a:gd name="T11" fmla="*/ 7 h 253"/>
                    <a:gd name="T12" fmla="*/ 395 w 395"/>
                    <a:gd name="T13" fmla="*/ 0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5" h="253">
                      <a:moveTo>
                        <a:pt x="395" y="0"/>
                      </a:moveTo>
                      <a:lnTo>
                        <a:pt x="199" y="246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199" y="253"/>
                      </a:lnTo>
                      <a:lnTo>
                        <a:pt x="395" y="7"/>
                      </a:lnTo>
                      <a:lnTo>
                        <a:pt x="395" y="0"/>
                      </a:lnTo>
                      <a:close/>
                    </a:path>
                  </a:pathLst>
                </a:custGeom>
                <a:solidFill>
                  <a:srgbClr val="F2D0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775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35" name="Freeform 165"/>
                <p:cNvSpPr>
                  <a:spLocks/>
                </p:cNvSpPr>
                <p:nvPr/>
              </p:nvSpPr>
              <p:spPr bwMode="auto">
                <a:xfrm>
                  <a:off x="-2716213" y="-1839118"/>
                  <a:ext cx="627063" cy="401638"/>
                </a:xfrm>
                <a:custGeom>
                  <a:avLst/>
                  <a:gdLst>
                    <a:gd name="T0" fmla="*/ 395 w 395"/>
                    <a:gd name="T1" fmla="*/ 0 h 253"/>
                    <a:gd name="T2" fmla="*/ 199 w 395"/>
                    <a:gd name="T3" fmla="*/ 246 h 253"/>
                    <a:gd name="T4" fmla="*/ 0 w 395"/>
                    <a:gd name="T5" fmla="*/ 0 h 253"/>
                    <a:gd name="T6" fmla="*/ 0 w 395"/>
                    <a:gd name="T7" fmla="*/ 7 h 253"/>
                    <a:gd name="T8" fmla="*/ 199 w 395"/>
                    <a:gd name="T9" fmla="*/ 253 h 253"/>
                    <a:gd name="T10" fmla="*/ 395 w 395"/>
                    <a:gd name="T11" fmla="*/ 7 h 253"/>
                    <a:gd name="T12" fmla="*/ 395 w 395"/>
                    <a:gd name="T13" fmla="*/ 0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5" h="253">
                      <a:moveTo>
                        <a:pt x="395" y="0"/>
                      </a:moveTo>
                      <a:lnTo>
                        <a:pt x="199" y="246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199" y="253"/>
                      </a:lnTo>
                      <a:lnTo>
                        <a:pt x="395" y="7"/>
                      </a:lnTo>
                      <a:lnTo>
                        <a:pt x="39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775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36" name="Freeform 166"/>
                <p:cNvSpPr>
                  <a:spLocks/>
                </p:cNvSpPr>
                <p:nvPr/>
              </p:nvSpPr>
              <p:spPr bwMode="auto">
                <a:xfrm>
                  <a:off x="-2344738" y="-1173956"/>
                  <a:ext cx="4763" cy="3175"/>
                </a:xfrm>
                <a:custGeom>
                  <a:avLst/>
                  <a:gdLst>
                    <a:gd name="T0" fmla="*/ 0 w 3"/>
                    <a:gd name="T1" fmla="*/ 0 h 2"/>
                    <a:gd name="T2" fmla="*/ 0 w 3"/>
                    <a:gd name="T3" fmla="*/ 0 h 2"/>
                    <a:gd name="T4" fmla="*/ 3 w 3"/>
                    <a:gd name="T5" fmla="*/ 2 h 2"/>
                    <a:gd name="T6" fmla="*/ 3 w 3"/>
                    <a:gd name="T7" fmla="*/ 2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37" name="Freeform 167"/>
                <p:cNvSpPr>
                  <a:spLocks/>
                </p:cNvSpPr>
                <p:nvPr/>
              </p:nvSpPr>
              <p:spPr bwMode="auto">
                <a:xfrm>
                  <a:off x="-2344738" y="-1173956"/>
                  <a:ext cx="4763" cy="3175"/>
                </a:xfrm>
                <a:custGeom>
                  <a:avLst/>
                  <a:gdLst>
                    <a:gd name="T0" fmla="*/ 0 w 3"/>
                    <a:gd name="T1" fmla="*/ 0 h 2"/>
                    <a:gd name="T2" fmla="*/ 0 w 3"/>
                    <a:gd name="T3" fmla="*/ 0 h 2"/>
                    <a:gd name="T4" fmla="*/ 3 w 3"/>
                    <a:gd name="T5" fmla="*/ 2 h 2"/>
                    <a:gd name="T6" fmla="*/ 3 w 3"/>
                    <a:gd name="T7" fmla="*/ 2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38" name="Freeform 168"/>
                <p:cNvSpPr>
                  <a:spLocks/>
                </p:cNvSpPr>
                <p:nvPr/>
              </p:nvSpPr>
              <p:spPr bwMode="auto">
                <a:xfrm>
                  <a:off x="-2460626" y="-1173956"/>
                  <a:ext cx="120650" cy="3175"/>
                </a:xfrm>
                <a:custGeom>
                  <a:avLst/>
                  <a:gdLst>
                    <a:gd name="T0" fmla="*/ 73 w 76"/>
                    <a:gd name="T1" fmla="*/ 0 h 2"/>
                    <a:gd name="T2" fmla="*/ 0 w 76"/>
                    <a:gd name="T3" fmla="*/ 0 h 2"/>
                    <a:gd name="T4" fmla="*/ 0 w 76"/>
                    <a:gd name="T5" fmla="*/ 2 h 2"/>
                    <a:gd name="T6" fmla="*/ 76 w 76"/>
                    <a:gd name="T7" fmla="*/ 2 h 2"/>
                    <a:gd name="T8" fmla="*/ 73 w 76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2">
                      <a:moveTo>
                        <a:pt x="7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76" y="2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B532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39" name="Freeform 169"/>
                <p:cNvSpPr>
                  <a:spLocks/>
                </p:cNvSpPr>
                <p:nvPr/>
              </p:nvSpPr>
              <p:spPr bwMode="auto">
                <a:xfrm>
                  <a:off x="-2460626" y="-1173956"/>
                  <a:ext cx="120650" cy="3175"/>
                </a:xfrm>
                <a:custGeom>
                  <a:avLst/>
                  <a:gdLst>
                    <a:gd name="T0" fmla="*/ 73 w 76"/>
                    <a:gd name="T1" fmla="*/ 0 h 2"/>
                    <a:gd name="T2" fmla="*/ 0 w 76"/>
                    <a:gd name="T3" fmla="*/ 0 h 2"/>
                    <a:gd name="T4" fmla="*/ 0 w 76"/>
                    <a:gd name="T5" fmla="*/ 2 h 2"/>
                    <a:gd name="T6" fmla="*/ 76 w 76"/>
                    <a:gd name="T7" fmla="*/ 2 h 2"/>
                    <a:gd name="T8" fmla="*/ 73 w 76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2">
                      <a:moveTo>
                        <a:pt x="7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76" y="2"/>
                      </a:lnTo>
                      <a:lnTo>
                        <a:pt x="7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</p:grpSp>
          <p:sp>
            <p:nvSpPr>
              <p:cNvPr id="306" name="Rectangle 305"/>
              <p:cNvSpPr/>
              <p:nvPr/>
            </p:nvSpPr>
            <p:spPr>
              <a:xfrm>
                <a:off x="7798341" y="3148520"/>
                <a:ext cx="1050587" cy="127432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rmAutofit/>
              </a:bodyPr>
              <a:lstStyle/>
              <a:p>
                <a:pPr algn="ctr"/>
                <a:endParaRPr lang="en-US" sz="1100"/>
              </a:p>
            </p:txBody>
          </p:sp>
        </p:grpSp>
        <p:grpSp>
          <p:nvGrpSpPr>
            <p:cNvPr id="129" name="Group 128"/>
            <p:cNvGrpSpPr/>
            <p:nvPr/>
          </p:nvGrpSpPr>
          <p:grpSpPr>
            <a:xfrm>
              <a:off x="7020837" y="1889085"/>
              <a:ext cx="1231461" cy="2507816"/>
              <a:chOff x="7020837" y="1889085"/>
              <a:chExt cx="1231461" cy="2507816"/>
            </a:xfrm>
          </p:grpSpPr>
          <p:grpSp>
            <p:nvGrpSpPr>
              <p:cNvPr id="173" name="Group 172"/>
              <p:cNvGrpSpPr/>
              <p:nvPr/>
            </p:nvGrpSpPr>
            <p:grpSpPr>
              <a:xfrm>
                <a:off x="7020837" y="1889085"/>
                <a:ext cx="1145317" cy="1264251"/>
                <a:chOff x="-4956176" y="3459163"/>
                <a:chExt cx="2767013" cy="3054350"/>
              </a:xfrm>
            </p:grpSpPr>
            <p:sp>
              <p:nvSpPr>
                <p:cNvPr id="344" name="Freeform 127"/>
                <p:cNvSpPr>
                  <a:spLocks/>
                </p:cNvSpPr>
                <p:nvPr/>
              </p:nvSpPr>
              <p:spPr bwMode="auto">
                <a:xfrm>
                  <a:off x="-4498976" y="3459163"/>
                  <a:ext cx="1862138" cy="2441575"/>
                </a:xfrm>
                <a:custGeom>
                  <a:avLst/>
                  <a:gdLst>
                    <a:gd name="T0" fmla="*/ 179 w 496"/>
                    <a:gd name="T1" fmla="*/ 59 h 650"/>
                    <a:gd name="T2" fmla="*/ 401 w 496"/>
                    <a:gd name="T3" fmla="*/ 112 h 650"/>
                    <a:gd name="T4" fmla="*/ 463 w 496"/>
                    <a:gd name="T5" fmla="*/ 303 h 650"/>
                    <a:gd name="T6" fmla="*/ 442 w 496"/>
                    <a:gd name="T7" fmla="*/ 442 h 650"/>
                    <a:gd name="T8" fmla="*/ 440 w 496"/>
                    <a:gd name="T9" fmla="*/ 495 h 650"/>
                    <a:gd name="T10" fmla="*/ 237 w 496"/>
                    <a:gd name="T11" fmla="*/ 649 h 650"/>
                    <a:gd name="T12" fmla="*/ 54 w 496"/>
                    <a:gd name="T13" fmla="*/ 499 h 650"/>
                    <a:gd name="T14" fmla="*/ 58 w 496"/>
                    <a:gd name="T15" fmla="*/ 446 h 650"/>
                    <a:gd name="T16" fmla="*/ 38 w 496"/>
                    <a:gd name="T17" fmla="*/ 295 h 650"/>
                    <a:gd name="T18" fmla="*/ 179 w 496"/>
                    <a:gd name="T19" fmla="*/ 59 h 6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96" h="650">
                      <a:moveTo>
                        <a:pt x="179" y="59"/>
                      </a:moveTo>
                      <a:cubicBezTo>
                        <a:pt x="197" y="27"/>
                        <a:pt x="342" y="0"/>
                        <a:pt x="401" y="112"/>
                      </a:cubicBezTo>
                      <a:cubicBezTo>
                        <a:pt x="460" y="224"/>
                        <a:pt x="430" y="263"/>
                        <a:pt x="463" y="303"/>
                      </a:cubicBezTo>
                      <a:cubicBezTo>
                        <a:pt x="496" y="343"/>
                        <a:pt x="465" y="434"/>
                        <a:pt x="442" y="442"/>
                      </a:cubicBezTo>
                      <a:cubicBezTo>
                        <a:pt x="420" y="450"/>
                        <a:pt x="429" y="481"/>
                        <a:pt x="440" y="495"/>
                      </a:cubicBezTo>
                      <a:cubicBezTo>
                        <a:pt x="487" y="552"/>
                        <a:pt x="419" y="650"/>
                        <a:pt x="237" y="649"/>
                      </a:cubicBezTo>
                      <a:cubicBezTo>
                        <a:pt x="42" y="647"/>
                        <a:pt x="4" y="534"/>
                        <a:pt x="54" y="499"/>
                      </a:cubicBezTo>
                      <a:cubicBezTo>
                        <a:pt x="70" y="488"/>
                        <a:pt x="76" y="466"/>
                        <a:pt x="58" y="446"/>
                      </a:cubicBezTo>
                      <a:cubicBezTo>
                        <a:pt x="41" y="427"/>
                        <a:pt x="0" y="354"/>
                        <a:pt x="38" y="295"/>
                      </a:cubicBezTo>
                      <a:cubicBezTo>
                        <a:pt x="77" y="235"/>
                        <a:pt x="43" y="59"/>
                        <a:pt x="179" y="59"/>
                      </a:cubicBezTo>
                    </a:path>
                  </a:pathLst>
                </a:custGeom>
                <a:solidFill>
                  <a:srgbClr val="4937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45" name="Freeform 128"/>
                <p:cNvSpPr>
                  <a:spLocks/>
                </p:cNvSpPr>
                <p:nvPr/>
              </p:nvSpPr>
              <p:spPr bwMode="auto">
                <a:xfrm>
                  <a:off x="-4956176" y="5416550"/>
                  <a:ext cx="2767013" cy="1096963"/>
                </a:xfrm>
                <a:custGeom>
                  <a:avLst/>
                  <a:gdLst>
                    <a:gd name="T0" fmla="*/ 438 w 737"/>
                    <a:gd name="T1" fmla="*/ 0 h 292"/>
                    <a:gd name="T2" fmla="*/ 295 w 737"/>
                    <a:gd name="T3" fmla="*/ 7 h 292"/>
                    <a:gd name="T4" fmla="*/ 79 w 737"/>
                    <a:gd name="T5" fmla="*/ 115 h 292"/>
                    <a:gd name="T6" fmla="*/ 0 w 737"/>
                    <a:gd name="T7" fmla="*/ 292 h 292"/>
                    <a:gd name="T8" fmla="*/ 737 w 737"/>
                    <a:gd name="T9" fmla="*/ 292 h 292"/>
                    <a:gd name="T10" fmla="*/ 658 w 737"/>
                    <a:gd name="T11" fmla="*/ 115 h 292"/>
                    <a:gd name="T12" fmla="*/ 438 w 737"/>
                    <a:gd name="T13" fmla="*/ 0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37" h="292">
                      <a:moveTo>
                        <a:pt x="438" y="0"/>
                      </a:moveTo>
                      <a:cubicBezTo>
                        <a:pt x="437" y="3"/>
                        <a:pt x="296" y="5"/>
                        <a:pt x="295" y="7"/>
                      </a:cubicBezTo>
                      <a:cubicBezTo>
                        <a:pt x="250" y="70"/>
                        <a:pt x="155" y="98"/>
                        <a:pt x="79" y="115"/>
                      </a:cubicBezTo>
                      <a:cubicBezTo>
                        <a:pt x="3" y="132"/>
                        <a:pt x="0" y="228"/>
                        <a:pt x="0" y="292"/>
                      </a:cubicBezTo>
                      <a:cubicBezTo>
                        <a:pt x="737" y="292"/>
                        <a:pt x="737" y="292"/>
                        <a:pt x="737" y="292"/>
                      </a:cubicBezTo>
                      <a:cubicBezTo>
                        <a:pt x="737" y="228"/>
                        <a:pt x="736" y="132"/>
                        <a:pt x="658" y="115"/>
                      </a:cubicBezTo>
                      <a:cubicBezTo>
                        <a:pt x="581" y="97"/>
                        <a:pt x="480" y="66"/>
                        <a:pt x="438" y="0"/>
                      </a:cubicBezTo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46" name="Freeform 129"/>
                <p:cNvSpPr>
                  <a:spLocks/>
                </p:cNvSpPr>
                <p:nvPr/>
              </p:nvSpPr>
              <p:spPr bwMode="auto">
                <a:xfrm>
                  <a:off x="-3849688" y="4545013"/>
                  <a:ext cx="555625" cy="1336675"/>
                </a:xfrm>
                <a:custGeom>
                  <a:avLst/>
                  <a:gdLst>
                    <a:gd name="T0" fmla="*/ 0 w 148"/>
                    <a:gd name="T1" fmla="*/ 98 h 356"/>
                    <a:gd name="T2" fmla="*/ 0 w 148"/>
                    <a:gd name="T3" fmla="*/ 219 h 356"/>
                    <a:gd name="T4" fmla="*/ 0 w 148"/>
                    <a:gd name="T5" fmla="*/ 278 h 356"/>
                    <a:gd name="T6" fmla="*/ 148 w 148"/>
                    <a:gd name="T7" fmla="*/ 278 h 356"/>
                    <a:gd name="T8" fmla="*/ 148 w 148"/>
                    <a:gd name="T9" fmla="*/ 219 h 356"/>
                    <a:gd name="T10" fmla="*/ 148 w 148"/>
                    <a:gd name="T11" fmla="*/ 98 h 356"/>
                    <a:gd name="T12" fmla="*/ 0 w 148"/>
                    <a:gd name="T13" fmla="*/ 98 h 3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8" h="356">
                      <a:moveTo>
                        <a:pt x="0" y="98"/>
                      </a:moveTo>
                      <a:cubicBezTo>
                        <a:pt x="0" y="219"/>
                        <a:pt x="0" y="219"/>
                        <a:pt x="0" y="219"/>
                      </a:cubicBezTo>
                      <a:cubicBezTo>
                        <a:pt x="0" y="278"/>
                        <a:pt x="0" y="278"/>
                        <a:pt x="0" y="278"/>
                      </a:cubicBezTo>
                      <a:cubicBezTo>
                        <a:pt x="37" y="354"/>
                        <a:pt x="103" y="356"/>
                        <a:pt x="148" y="278"/>
                      </a:cubicBezTo>
                      <a:cubicBezTo>
                        <a:pt x="148" y="219"/>
                        <a:pt x="148" y="219"/>
                        <a:pt x="148" y="219"/>
                      </a:cubicBezTo>
                      <a:cubicBezTo>
                        <a:pt x="148" y="98"/>
                        <a:pt x="148" y="98"/>
                        <a:pt x="148" y="98"/>
                      </a:cubicBezTo>
                      <a:cubicBezTo>
                        <a:pt x="148" y="0"/>
                        <a:pt x="0" y="0"/>
                        <a:pt x="0" y="98"/>
                      </a:cubicBezTo>
                    </a:path>
                  </a:pathLst>
                </a:custGeom>
                <a:solidFill>
                  <a:srgbClr val="6B54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47" name="Freeform 130"/>
                <p:cNvSpPr>
                  <a:spLocks/>
                </p:cNvSpPr>
                <p:nvPr/>
              </p:nvSpPr>
              <p:spPr bwMode="auto">
                <a:xfrm>
                  <a:off x="-3057526" y="4567238"/>
                  <a:ext cx="282575" cy="415925"/>
                </a:xfrm>
                <a:custGeom>
                  <a:avLst/>
                  <a:gdLst>
                    <a:gd name="T0" fmla="*/ 57 w 75"/>
                    <a:gd name="T1" fmla="*/ 7 h 111"/>
                    <a:gd name="T2" fmla="*/ 11 w 75"/>
                    <a:gd name="T3" fmla="*/ 43 h 111"/>
                    <a:gd name="T4" fmla="*/ 18 w 75"/>
                    <a:gd name="T5" fmla="*/ 104 h 111"/>
                    <a:gd name="T6" fmla="*/ 64 w 75"/>
                    <a:gd name="T7" fmla="*/ 68 h 111"/>
                    <a:gd name="T8" fmla="*/ 57 w 75"/>
                    <a:gd name="T9" fmla="*/ 7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11">
                      <a:moveTo>
                        <a:pt x="57" y="7"/>
                      </a:moveTo>
                      <a:cubicBezTo>
                        <a:pt x="43" y="0"/>
                        <a:pt x="22" y="17"/>
                        <a:pt x="11" y="43"/>
                      </a:cubicBezTo>
                      <a:cubicBezTo>
                        <a:pt x="0" y="70"/>
                        <a:pt x="3" y="97"/>
                        <a:pt x="18" y="104"/>
                      </a:cubicBezTo>
                      <a:cubicBezTo>
                        <a:pt x="33" y="111"/>
                        <a:pt x="53" y="94"/>
                        <a:pt x="64" y="68"/>
                      </a:cubicBezTo>
                      <a:cubicBezTo>
                        <a:pt x="75" y="41"/>
                        <a:pt x="72" y="14"/>
                        <a:pt x="57" y="7"/>
                      </a:cubicBezTo>
                      <a:close/>
                    </a:path>
                  </a:pathLst>
                </a:custGeom>
                <a:solidFill>
                  <a:srgbClr val="6B54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775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48" name="Freeform 131"/>
                <p:cNvSpPr>
                  <a:spLocks/>
                </p:cNvSpPr>
                <p:nvPr/>
              </p:nvSpPr>
              <p:spPr bwMode="auto">
                <a:xfrm>
                  <a:off x="-4370388" y="4567238"/>
                  <a:ext cx="284163" cy="415925"/>
                </a:xfrm>
                <a:custGeom>
                  <a:avLst/>
                  <a:gdLst>
                    <a:gd name="T0" fmla="*/ 18 w 76"/>
                    <a:gd name="T1" fmla="*/ 7 h 111"/>
                    <a:gd name="T2" fmla="*/ 65 w 76"/>
                    <a:gd name="T3" fmla="*/ 43 h 111"/>
                    <a:gd name="T4" fmla="*/ 58 w 76"/>
                    <a:gd name="T5" fmla="*/ 104 h 111"/>
                    <a:gd name="T6" fmla="*/ 11 w 76"/>
                    <a:gd name="T7" fmla="*/ 68 h 111"/>
                    <a:gd name="T8" fmla="*/ 18 w 76"/>
                    <a:gd name="T9" fmla="*/ 7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11">
                      <a:moveTo>
                        <a:pt x="18" y="7"/>
                      </a:moveTo>
                      <a:cubicBezTo>
                        <a:pt x="33" y="0"/>
                        <a:pt x="54" y="17"/>
                        <a:pt x="65" y="43"/>
                      </a:cubicBezTo>
                      <a:cubicBezTo>
                        <a:pt x="76" y="70"/>
                        <a:pt x="72" y="97"/>
                        <a:pt x="58" y="104"/>
                      </a:cubicBezTo>
                      <a:cubicBezTo>
                        <a:pt x="43" y="111"/>
                        <a:pt x="22" y="94"/>
                        <a:pt x="11" y="68"/>
                      </a:cubicBezTo>
                      <a:cubicBezTo>
                        <a:pt x="0" y="41"/>
                        <a:pt x="3" y="14"/>
                        <a:pt x="18" y="7"/>
                      </a:cubicBezTo>
                      <a:close/>
                    </a:path>
                  </a:pathLst>
                </a:custGeom>
                <a:solidFill>
                  <a:srgbClr val="6B54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775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49" name="Freeform 132"/>
                <p:cNvSpPr>
                  <a:spLocks/>
                </p:cNvSpPr>
                <p:nvPr/>
              </p:nvSpPr>
              <p:spPr bwMode="auto">
                <a:xfrm>
                  <a:off x="-3849688" y="5249863"/>
                  <a:ext cx="555625" cy="192088"/>
                </a:xfrm>
                <a:custGeom>
                  <a:avLst/>
                  <a:gdLst>
                    <a:gd name="T0" fmla="*/ 148 w 148"/>
                    <a:gd name="T1" fmla="*/ 0 h 51"/>
                    <a:gd name="T2" fmla="*/ 0 w 148"/>
                    <a:gd name="T3" fmla="*/ 0 h 51"/>
                    <a:gd name="T4" fmla="*/ 0 w 148"/>
                    <a:gd name="T5" fmla="*/ 5 h 51"/>
                    <a:gd name="T6" fmla="*/ 73 w 148"/>
                    <a:gd name="T7" fmla="*/ 51 h 51"/>
                    <a:gd name="T8" fmla="*/ 148 w 148"/>
                    <a:gd name="T9" fmla="*/ 4 h 51"/>
                    <a:gd name="T10" fmla="*/ 148 w 148"/>
                    <a:gd name="T11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8" h="51">
                      <a:moveTo>
                        <a:pt x="148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46" y="51"/>
                        <a:pt x="73" y="51"/>
                      </a:cubicBezTo>
                      <a:cubicBezTo>
                        <a:pt x="100" y="51"/>
                        <a:pt x="148" y="4"/>
                        <a:pt x="148" y="4"/>
                      </a:cubicBezTo>
                      <a:cubicBezTo>
                        <a:pt x="148" y="0"/>
                        <a:pt x="148" y="0"/>
                        <a:pt x="148" y="0"/>
                      </a:cubicBezTo>
                    </a:path>
                  </a:pathLst>
                </a:custGeom>
                <a:solidFill>
                  <a:srgbClr val="4937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50" name="Freeform 133"/>
                <p:cNvSpPr>
                  <a:spLocks/>
                </p:cNvSpPr>
                <p:nvPr/>
              </p:nvSpPr>
              <p:spPr bwMode="auto">
                <a:xfrm>
                  <a:off x="-4333876" y="3690938"/>
                  <a:ext cx="1525588" cy="1690688"/>
                </a:xfrm>
                <a:custGeom>
                  <a:avLst/>
                  <a:gdLst>
                    <a:gd name="T0" fmla="*/ 203 w 406"/>
                    <a:gd name="T1" fmla="*/ 450 h 450"/>
                    <a:gd name="T2" fmla="*/ 30 w 406"/>
                    <a:gd name="T3" fmla="*/ 266 h 450"/>
                    <a:gd name="T4" fmla="*/ 203 w 406"/>
                    <a:gd name="T5" fmla="*/ 0 h 450"/>
                    <a:gd name="T6" fmla="*/ 375 w 406"/>
                    <a:gd name="T7" fmla="*/ 266 h 450"/>
                    <a:gd name="T8" fmla="*/ 203 w 406"/>
                    <a:gd name="T9" fmla="*/ 450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6" h="450">
                      <a:moveTo>
                        <a:pt x="203" y="450"/>
                      </a:moveTo>
                      <a:cubicBezTo>
                        <a:pt x="157" y="450"/>
                        <a:pt x="60" y="374"/>
                        <a:pt x="30" y="266"/>
                      </a:cubicBezTo>
                      <a:cubicBezTo>
                        <a:pt x="0" y="157"/>
                        <a:pt x="57" y="0"/>
                        <a:pt x="203" y="0"/>
                      </a:cubicBezTo>
                      <a:cubicBezTo>
                        <a:pt x="349" y="0"/>
                        <a:pt x="406" y="157"/>
                        <a:pt x="375" y="266"/>
                      </a:cubicBezTo>
                      <a:cubicBezTo>
                        <a:pt x="346" y="374"/>
                        <a:pt x="249" y="450"/>
                        <a:pt x="203" y="450"/>
                      </a:cubicBezTo>
                      <a:close/>
                    </a:path>
                  </a:pathLst>
                </a:custGeom>
                <a:solidFill>
                  <a:srgbClr val="6B54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51" name="Freeform 134"/>
                <p:cNvSpPr>
                  <a:spLocks/>
                </p:cNvSpPr>
                <p:nvPr/>
              </p:nvSpPr>
              <p:spPr bwMode="auto">
                <a:xfrm>
                  <a:off x="-4340226" y="3643313"/>
                  <a:ext cx="1614488" cy="1163638"/>
                </a:xfrm>
                <a:custGeom>
                  <a:avLst/>
                  <a:gdLst>
                    <a:gd name="T0" fmla="*/ 170 w 430"/>
                    <a:gd name="T1" fmla="*/ 148 h 310"/>
                    <a:gd name="T2" fmla="*/ 73 w 430"/>
                    <a:gd name="T3" fmla="*/ 226 h 310"/>
                    <a:gd name="T4" fmla="*/ 43 w 430"/>
                    <a:gd name="T5" fmla="*/ 301 h 310"/>
                    <a:gd name="T6" fmla="*/ 18 w 430"/>
                    <a:gd name="T7" fmla="*/ 145 h 310"/>
                    <a:gd name="T8" fmla="*/ 173 w 430"/>
                    <a:gd name="T9" fmla="*/ 4 h 310"/>
                    <a:gd name="T10" fmla="*/ 326 w 430"/>
                    <a:gd name="T11" fmla="*/ 47 h 310"/>
                    <a:gd name="T12" fmla="*/ 367 w 430"/>
                    <a:gd name="T13" fmla="*/ 310 h 310"/>
                    <a:gd name="T14" fmla="*/ 282 w 430"/>
                    <a:gd name="T15" fmla="*/ 105 h 310"/>
                    <a:gd name="T16" fmla="*/ 170 w 430"/>
                    <a:gd name="T17" fmla="*/ 148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30" h="310">
                      <a:moveTo>
                        <a:pt x="170" y="148"/>
                      </a:moveTo>
                      <a:cubicBezTo>
                        <a:pt x="135" y="223"/>
                        <a:pt x="120" y="246"/>
                        <a:pt x="73" y="226"/>
                      </a:cubicBezTo>
                      <a:cubicBezTo>
                        <a:pt x="25" y="206"/>
                        <a:pt x="34" y="262"/>
                        <a:pt x="43" y="301"/>
                      </a:cubicBezTo>
                      <a:cubicBezTo>
                        <a:pt x="0" y="248"/>
                        <a:pt x="5" y="197"/>
                        <a:pt x="18" y="145"/>
                      </a:cubicBezTo>
                      <a:cubicBezTo>
                        <a:pt x="33" y="88"/>
                        <a:pt x="105" y="2"/>
                        <a:pt x="173" y="4"/>
                      </a:cubicBezTo>
                      <a:cubicBezTo>
                        <a:pt x="210" y="0"/>
                        <a:pt x="266" y="5"/>
                        <a:pt x="326" y="47"/>
                      </a:cubicBezTo>
                      <a:cubicBezTo>
                        <a:pt x="430" y="122"/>
                        <a:pt x="395" y="290"/>
                        <a:pt x="367" y="310"/>
                      </a:cubicBezTo>
                      <a:cubicBezTo>
                        <a:pt x="394" y="155"/>
                        <a:pt x="328" y="186"/>
                        <a:pt x="282" y="105"/>
                      </a:cubicBezTo>
                      <a:cubicBezTo>
                        <a:pt x="267" y="69"/>
                        <a:pt x="209" y="67"/>
                        <a:pt x="170" y="148"/>
                      </a:cubicBezTo>
                      <a:close/>
                    </a:path>
                  </a:pathLst>
                </a:custGeom>
                <a:solidFill>
                  <a:srgbClr val="4937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96" name="Rectangle 135"/>
                <p:cNvSpPr>
                  <a:spLocks noChangeArrowheads="1"/>
                </p:cNvSpPr>
                <p:nvPr/>
              </p:nvSpPr>
              <p:spPr bwMode="auto">
                <a:xfrm>
                  <a:off x="-3608388" y="5810250"/>
                  <a:ext cx="55563" cy="703263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97" name="Freeform 136"/>
                <p:cNvSpPr>
                  <a:spLocks/>
                </p:cNvSpPr>
                <p:nvPr/>
              </p:nvSpPr>
              <p:spPr bwMode="auto">
                <a:xfrm>
                  <a:off x="-4048126" y="5441950"/>
                  <a:ext cx="469900" cy="571500"/>
                </a:xfrm>
                <a:custGeom>
                  <a:avLst/>
                  <a:gdLst>
                    <a:gd name="T0" fmla="*/ 125 w 296"/>
                    <a:gd name="T1" fmla="*/ 0 h 360"/>
                    <a:gd name="T2" fmla="*/ 0 w 296"/>
                    <a:gd name="T3" fmla="*/ 114 h 360"/>
                    <a:gd name="T4" fmla="*/ 159 w 296"/>
                    <a:gd name="T5" fmla="*/ 360 h 360"/>
                    <a:gd name="T6" fmla="*/ 296 w 296"/>
                    <a:gd name="T7" fmla="*/ 230 h 360"/>
                    <a:gd name="T8" fmla="*/ 125 w 296"/>
                    <a:gd name="T9" fmla="*/ 0 h 3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6" h="360">
                      <a:moveTo>
                        <a:pt x="125" y="0"/>
                      </a:moveTo>
                      <a:lnTo>
                        <a:pt x="0" y="114"/>
                      </a:lnTo>
                      <a:lnTo>
                        <a:pt x="159" y="360"/>
                      </a:lnTo>
                      <a:lnTo>
                        <a:pt x="296" y="230"/>
                      </a:lnTo>
                      <a:lnTo>
                        <a:pt x="12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98" name="Freeform 137"/>
                <p:cNvSpPr>
                  <a:spLocks/>
                </p:cNvSpPr>
                <p:nvPr/>
              </p:nvSpPr>
              <p:spPr bwMode="auto">
                <a:xfrm>
                  <a:off x="-4048126" y="5441950"/>
                  <a:ext cx="469900" cy="571500"/>
                </a:xfrm>
                <a:custGeom>
                  <a:avLst/>
                  <a:gdLst>
                    <a:gd name="T0" fmla="*/ 125 w 296"/>
                    <a:gd name="T1" fmla="*/ 0 h 360"/>
                    <a:gd name="T2" fmla="*/ 0 w 296"/>
                    <a:gd name="T3" fmla="*/ 114 h 360"/>
                    <a:gd name="T4" fmla="*/ 159 w 296"/>
                    <a:gd name="T5" fmla="*/ 360 h 360"/>
                    <a:gd name="T6" fmla="*/ 296 w 296"/>
                    <a:gd name="T7" fmla="*/ 230 h 360"/>
                    <a:gd name="T8" fmla="*/ 125 w 296"/>
                    <a:gd name="T9" fmla="*/ 0 h 3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6" h="360">
                      <a:moveTo>
                        <a:pt x="125" y="0"/>
                      </a:moveTo>
                      <a:lnTo>
                        <a:pt x="0" y="114"/>
                      </a:lnTo>
                      <a:lnTo>
                        <a:pt x="159" y="360"/>
                      </a:lnTo>
                      <a:lnTo>
                        <a:pt x="296" y="230"/>
                      </a:lnTo>
                      <a:lnTo>
                        <a:pt x="12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99" name="Freeform 138"/>
                <p:cNvSpPr>
                  <a:spLocks/>
                </p:cNvSpPr>
                <p:nvPr/>
              </p:nvSpPr>
              <p:spPr bwMode="auto">
                <a:xfrm>
                  <a:off x="-3578226" y="5438775"/>
                  <a:ext cx="479425" cy="574675"/>
                </a:xfrm>
                <a:custGeom>
                  <a:avLst/>
                  <a:gdLst>
                    <a:gd name="T0" fmla="*/ 179 w 302"/>
                    <a:gd name="T1" fmla="*/ 0 h 362"/>
                    <a:gd name="T2" fmla="*/ 302 w 302"/>
                    <a:gd name="T3" fmla="*/ 120 h 362"/>
                    <a:gd name="T4" fmla="*/ 137 w 302"/>
                    <a:gd name="T5" fmla="*/ 362 h 362"/>
                    <a:gd name="T6" fmla="*/ 0 w 302"/>
                    <a:gd name="T7" fmla="*/ 232 h 362"/>
                    <a:gd name="T8" fmla="*/ 179 w 302"/>
                    <a:gd name="T9" fmla="*/ 0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2" h="362">
                      <a:moveTo>
                        <a:pt x="179" y="0"/>
                      </a:moveTo>
                      <a:lnTo>
                        <a:pt x="302" y="120"/>
                      </a:lnTo>
                      <a:lnTo>
                        <a:pt x="137" y="362"/>
                      </a:lnTo>
                      <a:lnTo>
                        <a:pt x="0" y="232"/>
                      </a:lnTo>
                      <a:lnTo>
                        <a:pt x="17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100" name="Freeform 139"/>
                <p:cNvSpPr>
                  <a:spLocks/>
                </p:cNvSpPr>
                <p:nvPr/>
              </p:nvSpPr>
              <p:spPr bwMode="auto">
                <a:xfrm>
                  <a:off x="-3578226" y="5438775"/>
                  <a:ext cx="479425" cy="574675"/>
                </a:xfrm>
                <a:custGeom>
                  <a:avLst/>
                  <a:gdLst>
                    <a:gd name="T0" fmla="*/ 179 w 302"/>
                    <a:gd name="T1" fmla="*/ 0 h 362"/>
                    <a:gd name="T2" fmla="*/ 302 w 302"/>
                    <a:gd name="T3" fmla="*/ 120 h 362"/>
                    <a:gd name="T4" fmla="*/ 137 w 302"/>
                    <a:gd name="T5" fmla="*/ 362 h 362"/>
                    <a:gd name="T6" fmla="*/ 0 w 302"/>
                    <a:gd name="T7" fmla="*/ 232 h 362"/>
                    <a:gd name="T8" fmla="*/ 179 w 302"/>
                    <a:gd name="T9" fmla="*/ 0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2" h="362">
                      <a:moveTo>
                        <a:pt x="179" y="0"/>
                      </a:moveTo>
                      <a:lnTo>
                        <a:pt x="302" y="120"/>
                      </a:lnTo>
                      <a:lnTo>
                        <a:pt x="137" y="362"/>
                      </a:lnTo>
                      <a:lnTo>
                        <a:pt x="0" y="232"/>
                      </a:lnTo>
                      <a:lnTo>
                        <a:pt x="179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101" name="Freeform 140"/>
                <p:cNvSpPr>
                  <a:spLocks noEditPoints="1"/>
                </p:cNvSpPr>
                <p:nvPr/>
              </p:nvSpPr>
              <p:spPr bwMode="auto">
                <a:xfrm>
                  <a:off x="-4156076" y="4473575"/>
                  <a:ext cx="1185863" cy="431800"/>
                </a:xfrm>
                <a:custGeom>
                  <a:avLst/>
                  <a:gdLst>
                    <a:gd name="T0" fmla="*/ 236 w 316"/>
                    <a:gd name="T1" fmla="*/ 114 h 115"/>
                    <a:gd name="T2" fmla="*/ 240 w 316"/>
                    <a:gd name="T3" fmla="*/ 114 h 115"/>
                    <a:gd name="T4" fmla="*/ 297 w 316"/>
                    <a:gd name="T5" fmla="*/ 68 h 115"/>
                    <a:gd name="T6" fmla="*/ 310 w 316"/>
                    <a:gd name="T7" fmla="*/ 30 h 115"/>
                    <a:gd name="T8" fmla="*/ 316 w 316"/>
                    <a:gd name="T9" fmla="*/ 16 h 115"/>
                    <a:gd name="T10" fmla="*/ 307 w 316"/>
                    <a:gd name="T11" fmla="*/ 5 h 115"/>
                    <a:gd name="T12" fmla="*/ 238 w 316"/>
                    <a:gd name="T13" fmla="*/ 2 h 115"/>
                    <a:gd name="T14" fmla="*/ 238 w 316"/>
                    <a:gd name="T15" fmla="*/ 9 h 115"/>
                    <a:gd name="T16" fmla="*/ 285 w 316"/>
                    <a:gd name="T17" fmla="*/ 14 h 115"/>
                    <a:gd name="T18" fmla="*/ 283 w 316"/>
                    <a:gd name="T19" fmla="*/ 86 h 115"/>
                    <a:gd name="T20" fmla="*/ 236 w 316"/>
                    <a:gd name="T21" fmla="*/ 108 h 115"/>
                    <a:gd name="T22" fmla="*/ 236 w 316"/>
                    <a:gd name="T23" fmla="*/ 114 h 115"/>
                    <a:gd name="T24" fmla="*/ 158 w 316"/>
                    <a:gd name="T25" fmla="*/ 15 h 115"/>
                    <a:gd name="T26" fmla="*/ 84 w 316"/>
                    <a:gd name="T27" fmla="*/ 2 h 115"/>
                    <a:gd name="T28" fmla="*/ 78 w 316"/>
                    <a:gd name="T29" fmla="*/ 2 h 115"/>
                    <a:gd name="T30" fmla="*/ 78 w 316"/>
                    <a:gd name="T31" fmla="*/ 9 h 115"/>
                    <a:gd name="T32" fmla="*/ 130 w 316"/>
                    <a:gd name="T33" fmla="*/ 27 h 115"/>
                    <a:gd name="T34" fmla="*/ 99 w 316"/>
                    <a:gd name="T35" fmla="*/ 103 h 115"/>
                    <a:gd name="T36" fmla="*/ 76 w 316"/>
                    <a:gd name="T37" fmla="*/ 108 h 115"/>
                    <a:gd name="T38" fmla="*/ 76 w 316"/>
                    <a:gd name="T39" fmla="*/ 115 h 115"/>
                    <a:gd name="T40" fmla="*/ 130 w 316"/>
                    <a:gd name="T41" fmla="*/ 80 h 115"/>
                    <a:gd name="T42" fmla="*/ 157 w 316"/>
                    <a:gd name="T43" fmla="*/ 41 h 115"/>
                    <a:gd name="T44" fmla="*/ 183 w 316"/>
                    <a:gd name="T45" fmla="*/ 79 h 115"/>
                    <a:gd name="T46" fmla="*/ 236 w 316"/>
                    <a:gd name="T47" fmla="*/ 114 h 115"/>
                    <a:gd name="T48" fmla="*/ 236 w 316"/>
                    <a:gd name="T49" fmla="*/ 108 h 115"/>
                    <a:gd name="T50" fmla="*/ 211 w 316"/>
                    <a:gd name="T51" fmla="*/ 103 h 115"/>
                    <a:gd name="T52" fmla="*/ 185 w 316"/>
                    <a:gd name="T53" fmla="*/ 27 h 115"/>
                    <a:gd name="T54" fmla="*/ 238 w 316"/>
                    <a:gd name="T55" fmla="*/ 9 h 115"/>
                    <a:gd name="T56" fmla="*/ 238 w 316"/>
                    <a:gd name="T57" fmla="*/ 2 h 115"/>
                    <a:gd name="T58" fmla="*/ 233 w 316"/>
                    <a:gd name="T59" fmla="*/ 2 h 115"/>
                    <a:gd name="T60" fmla="*/ 158 w 316"/>
                    <a:gd name="T61" fmla="*/ 15 h 115"/>
                    <a:gd name="T62" fmla="*/ 78 w 316"/>
                    <a:gd name="T63" fmla="*/ 2 h 115"/>
                    <a:gd name="T64" fmla="*/ 9 w 316"/>
                    <a:gd name="T65" fmla="*/ 6 h 115"/>
                    <a:gd name="T66" fmla="*/ 0 w 316"/>
                    <a:gd name="T67" fmla="*/ 17 h 115"/>
                    <a:gd name="T68" fmla="*/ 5 w 316"/>
                    <a:gd name="T69" fmla="*/ 31 h 115"/>
                    <a:gd name="T70" fmla="*/ 15 w 316"/>
                    <a:gd name="T71" fmla="*/ 69 h 115"/>
                    <a:gd name="T72" fmla="*/ 69 w 316"/>
                    <a:gd name="T73" fmla="*/ 114 h 115"/>
                    <a:gd name="T74" fmla="*/ 76 w 316"/>
                    <a:gd name="T75" fmla="*/ 115 h 115"/>
                    <a:gd name="T76" fmla="*/ 76 w 316"/>
                    <a:gd name="T77" fmla="*/ 108 h 115"/>
                    <a:gd name="T78" fmla="*/ 28 w 316"/>
                    <a:gd name="T79" fmla="*/ 86 h 115"/>
                    <a:gd name="T80" fmla="*/ 31 w 316"/>
                    <a:gd name="T81" fmla="*/ 14 h 115"/>
                    <a:gd name="T82" fmla="*/ 78 w 316"/>
                    <a:gd name="T83" fmla="*/ 9 h 115"/>
                    <a:gd name="T84" fmla="*/ 78 w 316"/>
                    <a:gd name="T85" fmla="*/ 2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16" h="115">
                      <a:moveTo>
                        <a:pt x="236" y="114"/>
                      </a:moveTo>
                      <a:cubicBezTo>
                        <a:pt x="237" y="114"/>
                        <a:pt x="239" y="114"/>
                        <a:pt x="240" y="114"/>
                      </a:cubicBezTo>
                      <a:cubicBezTo>
                        <a:pt x="282" y="110"/>
                        <a:pt x="293" y="92"/>
                        <a:pt x="297" y="68"/>
                      </a:cubicBezTo>
                      <a:cubicBezTo>
                        <a:pt x="302" y="42"/>
                        <a:pt x="303" y="33"/>
                        <a:pt x="310" y="30"/>
                      </a:cubicBezTo>
                      <a:cubicBezTo>
                        <a:pt x="314" y="28"/>
                        <a:pt x="316" y="23"/>
                        <a:pt x="316" y="16"/>
                      </a:cubicBezTo>
                      <a:cubicBezTo>
                        <a:pt x="315" y="9"/>
                        <a:pt x="315" y="8"/>
                        <a:pt x="307" y="5"/>
                      </a:cubicBezTo>
                      <a:cubicBezTo>
                        <a:pt x="301" y="3"/>
                        <a:pt x="265" y="0"/>
                        <a:pt x="238" y="2"/>
                      </a:cubicBezTo>
                      <a:cubicBezTo>
                        <a:pt x="238" y="9"/>
                        <a:pt x="238" y="9"/>
                        <a:pt x="238" y="9"/>
                      </a:cubicBezTo>
                      <a:cubicBezTo>
                        <a:pt x="259" y="8"/>
                        <a:pt x="279" y="10"/>
                        <a:pt x="285" y="14"/>
                      </a:cubicBezTo>
                      <a:cubicBezTo>
                        <a:pt x="299" y="23"/>
                        <a:pt x="295" y="65"/>
                        <a:pt x="283" y="86"/>
                      </a:cubicBezTo>
                      <a:cubicBezTo>
                        <a:pt x="276" y="100"/>
                        <a:pt x="255" y="107"/>
                        <a:pt x="236" y="108"/>
                      </a:cubicBezTo>
                      <a:lnTo>
                        <a:pt x="236" y="114"/>
                      </a:lnTo>
                      <a:close/>
                      <a:moveTo>
                        <a:pt x="158" y="15"/>
                      </a:moveTo>
                      <a:cubicBezTo>
                        <a:pt x="148" y="16"/>
                        <a:pt x="110" y="5"/>
                        <a:pt x="84" y="2"/>
                      </a:cubicBezTo>
                      <a:cubicBezTo>
                        <a:pt x="82" y="2"/>
                        <a:pt x="80" y="2"/>
                        <a:pt x="78" y="2"/>
                      </a:cubicBezTo>
                      <a:cubicBezTo>
                        <a:pt x="78" y="9"/>
                        <a:pt x="78" y="9"/>
                        <a:pt x="78" y="9"/>
                      </a:cubicBezTo>
                      <a:cubicBezTo>
                        <a:pt x="99" y="10"/>
                        <a:pt x="122" y="15"/>
                        <a:pt x="130" y="27"/>
                      </a:cubicBezTo>
                      <a:cubicBezTo>
                        <a:pt x="143" y="46"/>
                        <a:pt x="120" y="93"/>
                        <a:pt x="99" y="103"/>
                      </a:cubicBezTo>
                      <a:cubicBezTo>
                        <a:pt x="93" y="106"/>
                        <a:pt x="84" y="108"/>
                        <a:pt x="76" y="108"/>
                      </a:cubicBezTo>
                      <a:cubicBezTo>
                        <a:pt x="76" y="115"/>
                        <a:pt x="76" y="115"/>
                        <a:pt x="76" y="115"/>
                      </a:cubicBezTo>
                      <a:cubicBezTo>
                        <a:pt x="112" y="115"/>
                        <a:pt x="125" y="89"/>
                        <a:pt x="130" y="80"/>
                      </a:cubicBezTo>
                      <a:cubicBezTo>
                        <a:pt x="138" y="63"/>
                        <a:pt x="136" y="41"/>
                        <a:pt x="157" y="41"/>
                      </a:cubicBezTo>
                      <a:cubicBezTo>
                        <a:pt x="178" y="41"/>
                        <a:pt x="175" y="63"/>
                        <a:pt x="183" y="79"/>
                      </a:cubicBezTo>
                      <a:cubicBezTo>
                        <a:pt x="187" y="88"/>
                        <a:pt x="198" y="115"/>
                        <a:pt x="236" y="114"/>
                      </a:cubicBezTo>
                      <a:cubicBezTo>
                        <a:pt x="236" y="108"/>
                        <a:pt x="236" y="108"/>
                        <a:pt x="236" y="108"/>
                      </a:cubicBezTo>
                      <a:cubicBezTo>
                        <a:pt x="227" y="108"/>
                        <a:pt x="218" y="106"/>
                        <a:pt x="211" y="103"/>
                      </a:cubicBezTo>
                      <a:cubicBezTo>
                        <a:pt x="191" y="93"/>
                        <a:pt x="171" y="46"/>
                        <a:pt x="185" y="27"/>
                      </a:cubicBezTo>
                      <a:cubicBezTo>
                        <a:pt x="194" y="15"/>
                        <a:pt x="216" y="10"/>
                        <a:pt x="238" y="9"/>
                      </a:cubicBezTo>
                      <a:cubicBezTo>
                        <a:pt x="238" y="2"/>
                        <a:pt x="238" y="2"/>
                        <a:pt x="238" y="2"/>
                      </a:cubicBezTo>
                      <a:cubicBezTo>
                        <a:pt x="236" y="2"/>
                        <a:pt x="235" y="2"/>
                        <a:pt x="233" y="2"/>
                      </a:cubicBezTo>
                      <a:cubicBezTo>
                        <a:pt x="209" y="4"/>
                        <a:pt x="179" y="15"/>
                        <a:pt x="158" y="15"/>
                      </a:cubicBezTo>
                      <a:close/>
                      <a:moveTo>
                        <a:pt x="78" y="2"/>
                      </a:moveTo>
                      <a:cubicBezTo>
                        <a:pt x="51" y="1"/>
                        <a:pt x="16" y="4"/>
                        <a:pt x="9" y="6"/>
                      </a:cubicBezTo>
                      <a:cubicBezTo>
                        <a:pt x="1" y="9"/>
                        <a:pt x="1" y="10"/>
                        <a:pt x="0" y="17"/>
                      </a:cubicBezTo>
                      <a:cubicBezTo>
                        <a:pt x="0" y="23"/>
                        <a:pt x="0" y="29"/>
                        <a:pt x="5" y="31"/>
                      </a:cubicBezTo>
                      <a:cubicBezTo>
                        <a:pt x="12" y="33"/>
                        <a:pt x="12" y="42"/>
                        <a:pt x="15" y="69"/>
                      </a:cubicBezTo>
                      <a:cubicBezTo>
                        <a:pt x="18" y="92"/>
                        <a:pt x="28" y="111"/>
                        <a:pt x="69" y="114"/>
                      </a:cubicBezTo>
                      <a:cubicBezTo>
                        <a:pt x="72" y="115"/>
                        <a:pt x="74" y="115"/>
                        <a:pt x="76" y="115"/>
                      </a:cubicBezTo>
                      <a:cubicBezTo>
                        <a:pt x="76" y="108"/>
                        <a:pt x="76" y="108"/>
                        <a:pt x="76" y="108"/>
                      </a:cubicBezTo>
                      <a:cubicBezTo>
                        <a:pt x="57" y="108"/>
                        <a:pt x="35" y="101"/>
                        <a:pt x="28" y="86"/>
                      </a:cubicBezTo>
                      <a:cubicBezTo>
                        <a:pt x="18" y="65"/>
                        <a:pt x="17" y="23"/>
                        <a:pt x="31" y="14"/>
                      </a:cubicBezTo>
                      <a:cubicBezTo>
                        <a:pt x="37" y="11"/>
                        <a:pt x="57" y="8"/>
                        <a:pt x="78" y="9"/>
                      </a:cubicBezTo>
                      <a:lnTo>
                        <a:pt x="78" y="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775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102" name="Freeform 141"/>
                <p:cNvSpPr>
                  <a:spLocks/>
                </p:cNvSpPr>
                <p:nvPr/>
              </p:nvSpPr>
              <p:spPr bwMode="auto">
                <a:xfrm>
                  <a:off x="-3578226" y="580707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2479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103" name="Freeform 142"/>
                <p:cNvSpPr>
                  <a:spLocks/>
                </p:cNvSpPr>
                <p:nvPr/>
              </p:nvSpPr>
              <p:spPr bwMode="auto">
                <a:xfrm>
                  <a:off x="-3849688" y="5430838"/>
                  <a:ext cx="555625" cy="376238"/>
                </a:xfrm>
                <a:custGeom>
                  <a:avLst/>
                  <a:gdLst>
                    <a:gd name="T0" fmla="*/ 147 w 148"/>
                    <a:gd name="T1" fmla="*/ 0 h 100"/>
                    <a:gd name="T2" fmla="*/ 72 w 148"/>
                    <a:gd name="T3" fmla="*/ 97 h 100"/>
                    <a:gd name="T4" fmla="*/ 0 w 148"/>
                    <a:gd name="T5" fmla="*/ 0 h 100"/>
                    <a:gd name="T6" fmla="*/ 0 w 148"/>
                    <a:gd name="T7" fmla="*/ 3 h 100"/>
                    <a:gd name="T8" fmla="*/ 72 w 148"/>
                    <a:gd name="T9" fmla="*/ 100 h 100"/>
                    <a:gd name="T10" fmla="*/ 72 w 148"/>
                    <a:gd name="T11" fmla="*/ 100 h 100"/>
                    <a:gd name="T12" fmla="*/ 148 w 148"/>
                    <a:gd name="T13" fmla="*/ 2 h 100"/>
                    <a:gd name="T14" fmla="*/ 147 w 148"/>
                    <a:gd name="T15" fmla="*/ 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8" h="100">
                      <a:moveTo>
                        <a:pt x="147" y="0"/>
                      </a:moveTo>
                      <a:cubicBezTo>
                        <a:pt x="72" y="97"/>
                        <a:pt x="72" y="97"/>
                        <a:pt x="72" y="97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72" y="100"/>
                        <a:pt x="72" y="100"/>
                        <a:pt x="72" y="100"/>
                      </a:cubicBezTo>
                      <a:cubicBezTo>
                        <a:pt x="72" y="100"/>
                        <a:pt x="72" y="100"/>
                        <a:pt x="72" y="100"/>
                      </a:cubicBezTo>
                      <a:cubicBezTo>
                        <a:pt x="148" y="2"/>
                        <a:pt x="148" y="2"/>
                        <a:pt x="148" y="2"/>
                      </a:cubicBezTo>
                      <a:cubicBezTo>
                        <a:pt x="147" y="0"/>
                        <a:pt x="147" y="0"/>
                        <a:pt x="147" y="0"/>
                      </a:cubicBezTo>
                    </a:path>
                  </a:pathLst>
                </a:custGeom>
                <a:solidFill>
                  <a:srgbClr val="E9CA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62500" lnSpcReduction="20000"/>
                </a:bodyPr>
                <a:lstStyle/>
                <a:p>
                  <a:endParaRPr lang="en-US" sz="800"/>
                </a:p>
              </p:txBody>
            </p:sp>
          </p:grpSp>
          <p:sp>
            <p:nvSpPr>
              <p:cNvPr id="304" name="Rectangle 303"/>
              <p:cNvSpPr/>
              <p:nvPr/>
            </p:nvSpPr>
            <p:spPr>
              <a:xfrm>
                <a:off x="7201711" y="3155004"/>
                <a:ext cx="1050587" cy="124189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rmAutofit/>
              </a:bodyPr>
              <a:lstStyle/>
              <a:p>
                <a:pPr algn="ctr"/>
                <a:endParaRPr lang="en-US" sz="1100"/>
              </a:p>
            </p:txBody>
          </p:sp>
        </p:grpSp>
        <p:grpSp>
          <p:nvGrpSpPr>
            <p:cNvPr id="127" name="Group 126"/>
            <p:cNvGrpSpPr/>
            <p:nvPr/>
          </p:nvGrpSpPr>
          <p:grpSpPr>
            <a:xfrm>
              <a:off x="5713379" y="1892370"/>
              <a:ext cx="1157548" cy="2423469"/>
              <a:chOff x="5713379" y="1892370"/>
              <a:chExt cx="1157548" cy="2423469"/>
            </a:xfrm>
          </p:grpSpPr>
          <p:grpSp>
            <p:nvGrpSpPr>
              <p:cNvPr id="177" name="Group 176"/>
              <p:cNvGrpSpPr/>
              <p:nvPr/>
            </p:nvGrpSpPr>
            <p:grpSpPr>
              <a:xfrm>
                <a:off x="5725610" y="1892370"/>
                <a:ext cx="1145317" cy="1260966"/>
                <a:chOff x="-10602913" y="3016250"/>
                <a:chExt cx="2767013" cy="3046413"/>
              </a:xfrm>
            </p:grpSpPr>
            <p:sp>
              <p:nvSpPr>
                <p:cNvPr id="34" name="Freeform 61"/>
                <p:cNvSpPr>
                  <a:spLocks/>
                </p:cNvSpPr>
                <p:nvPr/>
              </p:nvSpPr>
              <p:spPr bwMode="auto">
                <a:xfrm>
                  <a:off x="-10006013" y="3016250"/>
                  <a:ext cx="1614488" cy="2246313"/>
                </a:xfrm>
                <a:custGeom>
                  <a:avLst/>
                  <a:gdLst>
                    <a:gd name="T0" fmla="*/ 155 w 430"/>
                    <a:gd name="T1" fmla="*/ 55 h 598"/>
                    <a:gd name="T2" fmla="*/ 348 w 430"/>
                    <a:gd name="T3" fmla="*/ 103 h 598"/>
                    <a:gd name="T4" fmla="*/ 402 w 430"/>
                    <a:gd name="T5" fmla="*/ 279 h 598"/>
                    <a:gd name="T6" fmla="*/ 205 w 430"/>
                    <a:gd name="T7" fmla="*/ 597 h 598"/>
                    <a:gd name="T8" fmla="*/ 33 w 430"/>
                    <a:gd name="T9" fmla="*/ 272 h 598"/>
                    <a:gd name="T10" fmla="*/ 155 w 430"/>
                    <a:gd name="T11" fmla="*/ 55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0" h="598">
                      <a:moveTo>
                        <a:pt x="155" y="55"/>
                      </a:moveTo>
                      <a:cubicBezTo>
                        <a:pt x="171" y="26"/>
                        <a:pt x="297" y="0"/>
                        <a:pt x="348" y="103"/>
                      </a:cubicBezTo>
                      <a:cubicBezTo>
                        <a:pt x="400" y="207"/>
                        <a:pt x="374" y="243"/>
                        <a:pt x="402" y="279"/>
                      </a:cubicBezTo>
                      <a:cubicBezTo>
                        <a:pt x="430" y="316"/>
                        <a:pt x="364" y="598"/>
                        <a:pt x="205" y="597"/>
                      </a:cubicBezTo>
                      <a:cubicBezTo>
                        <a:pt x="36" y="596"/>
                        <a:pt x="0" y="326"/>
                        <a:pt x="33" y="272"/>
                      </a:cubicBezTo>
                      <a:cubicBezTo>
                        <a:pt x="67" y="217"/>
                        <a:pt x="37" y="55"/>
                        <a:pt x="155" y="55"/>
                      </a:cubicBezTo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5" name="Freeform 62"/>
                <p:cNvSpPr>
                  <a:spLocks/>
                </p:cNvSpPr>
                <p:nvPr/>
              </p:nvSpPr>
              <p:spPr bwMode="auto">
                <a:xfrm>
                  <a:off x="-10602913" y="5024438"/>
                  <a:ext cx="2767013" cy="1038225"/>
                </a:xfrm>
                <a:custGeom>
                  <a:avLst/>
                  <a:gdLst>
                    <a:gd name="T0" fmla="*/ 438 w 737"/>
                    <a:gd name="T1" fmla="*/ 0 h 276"/>
                    <a:gd name="T2" fmla="*/ 295 w 737"/>
                    <a:gd name="T3" fmla="*/ 7 h 276"/>
                    <a:gd name="T4" fmla="*/ 79 w 737"/>
                    <a:gd name="T5" fmla="*/ 99 h 276"/>
                    <a:gd name="T6" fmla="*/ 0 w 737"/>
                    <a:gd name="T7" fmla="*/ 276 h 276"/>
                    <a:gd name="T8" fmla="*/ 737 w 737"/>
                    <a:gd name="T9" fmla="*/ 276 h 276"/>
                    <a:gd name="T10" fmla="*/ 658 w 737"/>
                    <a:gd name="T11" fmla="*/ 99 h 276"/>
                    <a:gd name="T12" fmla="*/ 438 w 737"/>
                    <a:gd name="T13" fmla="*/ 0 h 2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37" h="276">
                      <a:moveTo>
                        <a:pt x="438" y="0"/>
                      </a:moveTo>
                      <a:cubicBezTo>
                        <a:pt x="437" y="3"/>
                        <a:pt x="296" y="5"/>
                        <a:pt x="295" y="7"/>
                      </a:cubicBezTo>
                      <a:cubicBezTo>
                        <a:pt x="250" y="70"/>
                        <a:pt x="155" y="82"/>
                        <a:pt x="79" y="99"/>
                      </a:cubicBezTo>
                      <a:cubicBezTo>
                        <a:pt x="3" y="116"/>
                        <a:pt x="0" y="212"/>
                        <a:pt x="0" y="276"/>
                      </a:cubicBezTo>
                      <a:cubicBezTo>
                        <a:pt x="737" y="276"/>
                        <a:pt x="737" y="276"/>
                        <a:pt x="737" y="276"/>
                      </a:cubicBezTo>
                      <a:cubicBezTo>
                        <a:pt x="737" y="212"/>
                        <a:pt x="736" y="116"/>
                        <a:pt x="658" y="99"/>
                      </a:cubicBezTo>
                      <a:cubicBezTo>
                        <a:pt x="581" y="81"/>
                        <a:pt x="480" y="66"/>
                        <a:pt x="438" y="0"/>
                      </a:cubicBezTo>
                      <a:close/>
                    </a:path>
                  </a:pathLst>
                </a:custGeom>
                <a:solidFill>
                  <a:srgbClr val="7491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6" name="Freeform 63"/>
                <p:cNvSpPr>
                  <a:spLocks/>
                </p:cNvSpPr>
                <p:nvPr/>
              </p:nvSpPr>
              <p:spPr bwMode="auto">
                <a:xfrm>
                  <a:off x="-9499601" y="5024438"/>
                  <a:ext cx="560388" cy="1038225"/>
                </a:xfrm>
                <a:custGeom>
                  <a:avLst/>
                  <a:gdLst>
                    <a:gd name="T0" fmla="*/ 149 w 149"/>
                    <a:gd name="T1" fmla="*/ 7 h 276"/>
                    <a:gd name="T2" fmla="*/ 149 w 149"/>
                    <a:gd name="T3" fmla="*/ 41 h 276"/>
                    <a:gd name="T4" fmla="*/ 113 w 149"/>
                    <a:gd name="T5" fmla="*/ 276 h 276"/>
                    <a:gd name="T6" fmla="*/ 36 w 149"/>
                    <a:gd name="T7" fmla="*/ 276 h 276"/>
                    <a:gd name="T8" fmla="*/ 0 w 149"/>
                    <a:gd name="T9" fmla="*/ 44 h 276"/>
                    <a:gd name="T10" fmla="*/ 0 w 149"/>
                    <a:gd name="T11" fmla="*/ 7 h 276"/>
                    <a:gd name="T12" fmla="*/ 1 w 149"/>
                    <a:gd name="T13" fmla="*/ 7 h 276"/>
                    <a:gd name="T14" fmla="*/ 144 w 149"/>
                    <a:gd name="T15" fmla="*/ 0 h 276"/>
                    <a:gd name="T16" fmla="*/ 149 w 149"/>
                    <a:gd name="T17" fmla="*/ 7 h 2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9" h="276">
                      <a:moveTo>
                        <a:pt x="149" y="7"/>
                      </a:moveTo>
                      <a:cubicBezTo>
                        <a:pt x="149" y="41"/>
                        <a:pt x="149" y="41"/>
                        <a:pt x="149" y="41"/>
                      </a:cubicBezTo>
                      <a:cubicBezTo>
                        <a:pt x="113" y="276"/>
                        <a:pt x="113" y="276"/>
                        <a:pt x="113" y="276"/>
                      </a:cubicBezTo>
                      <a:cubicBezTo>
                        <a:pt x="36" y="276"/>
                        <a:pt x="36" y="276"/>
                        <a:pt x="36" y="276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2" y="5"/>
                        <a:pt x="143" y="3"/>
                        <a:pt x="144" y="0"/>
                      </a:cubicBezTo>
                      <a:cubicBezTo>
                        <a:pt x="146" y="2"/>
                        <a:pt x="147" y="4"/>
                        <a:pt x="149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7" name="Freeform 64"/>
                <p:cNvSpPr>
                  <a:spLocks/>
                </p:cNvSpPr>
                <p:nvPr/>
              </p:nvSpPr>
              <p:spPr bwMode="auto">
                <a:xfrm>
                  <a:off x="-9494838" y="4094163"/>
                  <a:ext cx="550863" cy="1336675"/>
                </a:xfrm>
                <a:custGeom>
                  <a:avLst/>
                  <a:gdLst>
                    <a:gd name="T0" fmla="*/ 0 w 147"/>
                    <a:gd name="T1" fmla="*/ 98 h 356"/>
                    <a:gd name="T2" fmla="*/ 0 w 147"/>
                    <a:gd name="T3" fmla="*/ 219 h 356"/>
                    <a:gd name="T4" fmla="*/ 0 w 147"/>
                    <a:gd name="T5" fmla="*/ 278 h 356"/>
                    <a:gd name="T6" fmla="*/ 147 w 147"/>
                    <a:gd name="T7" fmla="*/ 278 h 356"/>
                    <a:gd name="T8" fmla="*/ 147 w 147"/>
                    <a:gd name="T9" fmla="*/ 219 h 356"/>
                    <a:gd name="T10" fmla="*/ 147 w 147"/>
                    <a:gd name="T11" fmla="*/ 98 h 356"/>
                    <a:gd name="T12" fmla="*/ 0 w 147"/>
                    <a:gd name="T13" fmla="*/ 98 h 3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7" h="356">
                      <a:moveTo>
                        <a:pt x="0" y="98"/>
                      </a:moveTo>
                      <a:cubicBezTo>
                        <a:pt x="0" y="219"/>
                        <a:pt x="0" y="219"/>
                        <a:pt x="0" y="219"/>
                      </a:cubicBezTo>
                      <a:cubicBezTo>
                        <a:pt x="0" y="278"/>
                        <a:pt x="0" y="278"/>
                        <a:pt x="0" y="278"/>
                      </a:cubicBezTo>
                      <a:cubicBezTo>
                        <a:pt x="37" y="354"/>
                        <a:pt x="103" y="356"/>
                        <a:pt x="147" y="278"/>
                      </a:cubicBezTo>
                      <a:cubicBezTo>
                        <a:pt x="147" y="219"/>
                        <a:pt x="147" y="219"/>
                        <a:pt x="147" y="219"/>
                      </a:cubicBezTo>
                      <a:cubicBezTo>
                        <a:pt x="147" y="98"/>
                        <a:pt x="147" y="98"/>
                        <a:pt x="147" y="98"/>
                      </a:cubicBezTo>
                      <a:cubicBezTo>
                        <a:pt x="147" y="0"/>
                        <a:pt x="0" y="0"/>
                        <a:pt x="0" y="98"/>
                      </a:cubicBezTo>
                    </a:path>
                  </a:pathLst>
                </a:custGeom>
                <a:solidFill>
                  <a:srgbClr val="F6DB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8" name="Freeform 65"/>
                <p:cNvSpPr>
                  <a:spLocks/>
                </p:cNvSpPr>
                <p:nvPr/>
              </p:nvSpPr>
              <p:spPr bwMode="auto">
                <a:xfrm>
                  <a:off x="-8702676" y="4116388"/>
                  <a:ext cx="280988" cy="417513"/>
                </a:xfrm>
                <a:custGeom>
                  <a:avLst/>
                  <a:gdLst>
                    <a:gd name="T0" fmla="*/ 57 w 75"/>
                    <a:gd name="T1" fmla="*/ 7 h 111"/>
                    <a:gd name="T2" fmla="*/ 11 w 75"/>
                    <a:gd name="T3" fmla="*/ 43 h 111"/>
                    <a:gd name="T4" fmla="*/ 18 w 75"/>
                    <a:gd name="T5" fmla="*/ 104 h 111"/>
                    <a:gd name="T6" fmla="*/ 64 w 75"/>
                    <a:gd name="T7" fmla="*/ 68 h 111"/>
                    <a:gd name="T8" fmla="*/ 57 w 75"/>
                    <a:gd name="T9" fmla="*/ 7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11">
                      <a:moveTo>
                        <a:pt x="57" y="7"/>
                      </a:moveTo>
                      <a:cubicBezTo>
                        <a:pt x="43" y="0"/>
                        <a:pt x="22" y="17"/>
                        <a:pt x="11" y="43"/>
                      </a:cubicBezTo>
                      <a:cubicBezTo>
                        <a:pt x="0" y="70"/>
                        <a:pt x="3" y="97"/>
                        <a:pt x="18" y="104"/>
                      </a:cubicBezTo>
                      <a:cubicBezTo>
                        <a:pt x="33" y="111"/>
                        <a:pt x="53" y="94"/>
                        <a:pt x="64" y="68"/>
                      </a:cubicBezTo>
                      <a:cubicBezTo>
                        <a:pt x="75" y="41"/>
                        <a:pt x="72" y="14"/>
                        <a:pt x="57" y="7"/>
                      </a:cubicBezTo>
                      <a:close/>
                    </a:path>
                  </a:pathLst>
                </a:custGeom>
                <a:solidFill>
                  <a:srgbClr val="F6DB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775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9" name="Freeform 66"/>
                <p:cNvSpPr>
                  <a:spLocks/>
                </p:cNvSpPr>
                <p:nvPr/>
              </p:nvSpPr>
              <p:spPr bwMode="auto">
                <a:xfrm>
                  <a:off x="-10017126" y="4116388"/>
                  <a:ext cx="285750" cy="417513"/>
                </a:xfrm>
                <a:custGeom>
                  <a:avLst/>
                  <a:gdLst>
                    <a:gd name="T0" fmla="*/ 18 w 76"/>
                    <a:gd name="T1" fmla="*/ 7 h 111"/>
                    <a:gd name="T2" fmla="*/ 65 w 76"/>
                    <a:gd name="T3" fmla="*/ 43 h 111"/>
                    <a:gd name="T4" fmla="*/ 58 w 76"/>
                    <a:gd name="T5" fmla="*/ 104 h 111"/>
                    <a:gd name="T6" fmla="*/ 11 w 76"/>
                    <a:gd name="T7" fmla="*/ 68 h 111"/>
                    <a:gd name="T8" fmla="*/ 18 w 76"/>
                    <a:gd name="T9" fmla="*/ 7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11">
                      <a:moveTo>
                        <a:pt x="18" y="7"/>
                      </a:moveTo>
                      <a:cubicBezTo>
                        <a:pt x="33" y="0"/>
                        <a:pt x="54" y="17"/>
                        <a:pt x="65" y="43"/>
                      </a:cubicBezTo>
                      <a:cubicBezTo>
                        <a:pt x="76" y="70"/>
                        <a:pt x="72" y="97"/>
                        <a:pt x="58" y="104"/>
                      </a:cubicBezTo>
                      <a:cubicBezTo>
                        <a:pt x="43" y="111"/>
                        <a:pt x="22" y="94"/>
                        <a:pt x="11" y="68"/>
                      </a:cubicBezTo>
                      <a:cubicBezTo>
                        <a:pt x="0" y="41"/>
                        <a:pt x="3" y="14"/>
                        <a:pt x="18" y="7"/>
                      </a:cubicBezTo>
                      <a:close/>
                    </a:path>
                  </a:pathLst>
                </a:custGeom>
                <a:solidFill>
                  <a:srgbClr val="F6DB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775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0" name="Freeform 67"/>
                <p:cNvSpPr>
                  <a:spLocks/>
                </p:cNvSpPr>
                <p:nvPr/>
              </p:nvSpPr>
              <p:spPr bwMode="auto">
                <a:xfrm>
                  <a:off x="-9494838" y="4800600"/>
                  <a:ext cx="550863" cy="190500"/>
                </a:xfrm>
                <a:custGeom>
                  <a:avLst/>
                  <a:gdLst>
                    <a:gd name="T0" fmla="*/ 147 w 147"/>
                    <a:gd name="T1" fmla="*/ 0 h 51"/>
                    <a:gd name="T2" fmla="*/ 0 w 147"/>
                    <a:gd name="T3" fmla="*/ 0 h 51"/>
                    <a:gd name="T4" fmla="*/ 0 w 147"/>
                    <a:gd name="T5" fmla="*/ 5 h 51"/>
                    <a:gd name="T6" fmla="*/ 73 w 147"/>
                    <a:gd name="T7" fmla="*/ 51 h 51"/>
                    <a:gd name="T8" fmla="*/ 147 w 147"/>
                    <a:gd name="T9" fmla="*/ 4 h 51"/>
                    <a:gd name="T10" fmla="*/ 147 w 147"/>
                    <a:gd name="T11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7" h="51">
                      <a:moveTo>
                        <a:pt x="147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46" y="51"/>
                        <a:pt x="73" y="51"/>
                      </a:cubicBezTo>
                      <a:cubicBezTo>
                        <a:pt x="100" y="51"/>
                        <a:pt x="147" y="4"/>
                        <a:pt x="147" y="4"/>
                      </a:cubicBezTo>
                      <a:cubicBezTo>
                        <a:pt x="147" y="0"/>
                        <a:pt x="147" y="0"/>
                        <a:pt x="147" y="0"/>
                      </a:cubicBezTo>
                    </a:path>
                  </a:pathLst>
                </a:custGeom>
                <a:solidFill>
                  <a:srgbClr val="C5AF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2" name="Freeform 68"/>
                <p:cNvSpPr>
                  <a:spLocks/>
                </p:cNvSpPr>
                <p:nvPr/>
              </p:nvSpPr>
              <p:spPr bwMode="auto">
                <a:xfrm>
                  <a:off x="-9980613" y="3241675"/>
                  <a:ext cx="1525588" cy="1689100"/>
                </a:xfrm>
                <a:custGeom>
                  <a:avLst/>
                  <a:gdLst>
                    <a:gd name="T0" fmla="*/ 203 w 406"/>
                    <a:gd name="T1" fmla="*/ 450 h 450"/>
                    <a:gd name="T2" fmla="*/ 30 w 406"/>
                    <a:gd name="T3" fmla="*/ 266 h 450"/>
                    <a:gd name="T4" fmla="*/ 203 w 406"/>
                    <a:gd name="T5" fmla="*/ 0 h 450"/>
                    <a:gd name="T6" fmla="*/ 375 w 406"/>
                    <a:gd name="T7" fmla="*/ 266 h 450"/>
                    <a:gd name="T8" fmla="*/ 203 w 406"/>
                    <a:gd name="T9" fmla="*/ 450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6" h="450">
                      <a:moveTo>
                        <a:pt x="203" y="450"/>
                      </a:moveTo>
                      <a:cubicBezTo>
                        <a:pt x="157" y="450"/>
                        <a:pt x="60" y="374"/>
                        <a:pt x="30" y="266"/>
                      </a:cubicBezTo>
                      <a:cubicBezTo>
                        <a:pt x="0" y="157"/>
                        <a:pt x="57" y="0"/>
                        <a:pt x="203" y="0"/>
                      </a:cubicBezTo>
                      <a:cubicBezTo>
                        <a:pt x="349" y="0"/>
                        <a:pt x="406" y="157"/>
                        <a:pt x="375" y="266"/>
                      </a:cubicBezTo>
                      <a:cubicBezTo>
                        <a:pt x="346" y="374"/>
                        <a:pt x="249" y="450"/>
                        <a:pt x="203" y="450"/>
                      </a:cubicBezTo>
                      <a:close/>
                    </a:path>
                  </a:pathLst>
                </a:custGeom>
                <a:solidFill>
                  <a:srgbClr val="F6DB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3" name="Freeform 69"/>
                <p:cNvSpPr>
                  <a:spLocks/>
                </p:cNvSpPr>
                <p:nvPr/>
              </p:nvSpPr>
              <p:spPr bwMode="auto">
                <a:xfrm>
                  <a:off x="-10080626" y="3192463"/>
                  <a:ext cx="1614488" cy="1163638"/>
                </a:xfrm>
                <a:custGeom>
                  <a:avLst/>
                  <a:gdLst>
                    <a:gd name="T0" fmla="*/ 259 w 430"/>
                    <a:gd name="T1" fmla="*/ 148 h 310"/>
                    <a:gd name="T2" fmla="*/ 357 w 430"/>
                    <a:gd name="T3" fmla="*/ 226 h 310"/>
                    <a:gd name="T4" fmla="*/ 387 w 430"/>
                    <a:gd name="T5" fmla="*/ 301 h 310"/>
                    <a:gd name="T6" fmla="*/ 411 w 430"/>
                    <a:gd name="T7" fmla="*/ 145 h 310"/>
                    <a:gd name="T8" fmla="*/ 257 w 430"/>
                    <a:gd name="T9" fmla="*/ 4 h 310"/>
                    <a:gd name="T10" fmla="*/ 104 w 430"/>
                    <a:gd name="T11" fmla="*/ 47 h 310"/>
                    <a:gd name="T12" fmla="*/ 63 w 430"/>
                    <a:gd name="T13" fmla="*/ 310 h 310"/>
                    <a:gd name="T14" fmla="*/ 148 w 430"/>
                    <a:gd name="T15" fmla="*/ 105 h 310"/>
                    <a:gd name="T16" fmla="*/ 259 w 430"/>
                    <a:gd name="T17" fmla="*/ 148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30" h="310">
                      <a:moveTo>
                        <a:pt x="259" y="148"/>
                      </a:moveTo>
                      <a:cubicBezTo>
                        <a:pt x="295" y="223"/>
                        <a:pt x="310" y="246"/>
                        <a:pt x="357" y="226"/>
                      </a:cubicBezTo>
                      <a:cubicBezTo>
                        <a:pt x="405" y="206"/>
                        <a:pt x="396" y="262"/>
                        <a:pt x="387" y="301"/>
                      </a:cubicBezTo>
                      <a:cubicBezTo>
                        <a:pt x="430" y="248"/>
                        <a:pt x="425" y="197"/>
                        <a:pt x="411" y="145"/>
                      </a:cubicBezTo>
                      <a:cubicBezTo>
                        <a:pt x="397" y="88"/>
                        <a:pt x="325" y="2"/>
                        <a:pt x="257" y="4"/>
                      </a:cubicBezTo>
                      <a:cubicBezTo>
                        <a:pt x="220" y="0"/>
                        <a:pt x="164" y="5"/>
                        <a:pt x="104" y="47"/>
                      </a:cubicBezTo>
                      <a:cubicBezTo>
                        <a:pt x="0" y="122"/>
                        <a:pt x="35" y="290"/>
                        <a:pt x="63" y="310"/>
                      </a:cubicBezTo>
                      <a:cubicBezTo>
                        <a:pt x="36" y="155"/>
                        <a:pt x="102" y="186"/>
                        <a:pt x="148" y="105"/>
                      </a:cubicBezTo>
                      <a:cubicBezTo>
                        <a:pt x="163" y="69"/>
                        <a:pt x="221" y="67"/>
                        <a:pt x="259" y="148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5" name="Freeform 70"/>
                <p:cNvSpPr>
                  <a:spLocks/>
                </p:cNvSpPr>
                <p:nvPr/>
              </p:nvSpPr>
              <p:spPr bwMode="auto">
                <a:xfrm>
                  <a:off x="-9909176" y="5048250"/>
                  <a:ext cx="549275" cy="1014413"/>
                </a:xfrm>
                <a:custGeom>
                  <a:avLst/>
                  <a:gdLst>
                    <a:gd name="T0" fmla="*/ 346 w 346"/>
                    <a:gd name="T1" fmla="*/ 636 h 639"/>
                    <a:gd name="T2" fmla="*/ 197 w 346"/>
                    <a:gd name="T3" fmla="*/ 636 h 639"/>
                    <a:gd name="T4" fmla="*/ 187 w 346"/>
                    <a:gd name="T5" fmla="*/ 639 h 639"/>
                    <a:gd name="T6" fmla="*/ 36 w 346"/>
                    <a:gd name="T7" fmla="*/ 499 h 639"/>
                    <a:gd name="T8" fmla="*/ 190 w 346"/>
                    <a:gd name="T9" fmla="*/ 395 h 639"/>
                    <a:gd name="T10" fmla="*/ 0 w 346"/>
                    <a:gd name="T11" fmla="*/ 307 h 639"/>
                    <a:gd name="T12" fmla="*/ 126 w 346"/>
                    <a:gd name="T13" fmla="*/ 113 h 639"/>
                    <a:gd name="T14" fmla="*/ 175 w 346"/>
                    <a:gd name="T15" fmla="*/ 38 h 639"/>
                    <a:gd name="T16" fmla="*/ 258 w 346"/>
                    <a:gd name="T17" fmla="*/ 0 h 639"/>
                    <a:gd name="T18" fmla="*/ 258 w 346"/>
                    <a:gd name="T19" fmla="*/ 90 h 639"/>
                    <a:gd name="T20" fmla="*/ 343 w 346"/>
                    <a:gd name="T21" fmla="*/ 639 h 639"/>
                    <a:gd name="T22" fmla="*/ 346 w 346"/>
                    <a:gd name="T23" fmla="*/ 636 h 6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46" h="639">
                      <a:moveTo>
                        <a:pt x="346" y="636"/>
                      </a:moveTo>
                      <a:lnTo>
                        <a:pt x="197" y="636"/>
                      </a:lnTo>
                      <a:lnTo>
                        <a:pt x="187" y="639"/>
                      </a:lnTo>
                      <a:lnTo>
                        <a:pt x="36" y="499"/>
                      </a:lnTo>
                      <a:lnTo>
                        <a:pt x="190" y="395"/>
                      </a:lnTo>
                      <a:lnTo>
                        <a:pt x="0" y="307"/>
                      </a:lnTo>
                      <a:lnTo>
                        <a:pt x="126" y="113"/>
                      </a:lnTo>
                      <a:lnTo>
                        <a:pt x="175" y="38"/>
                      </a:lnTo>
                      <a:lnTo>
                        <a:pt x="258" y="0"/>
                      </a:lnTo>
                      <a:lnTo>
                        <a:pt x="258" y="90"/>
                      </a:lnTo>
                      <a:lnTo>
                        <a:pt x="343" y="639"/>
                      </a:lnTo>
                      <a:lnTo>
                        <a:pt x="346" y="636"/>
                      </a:lnTo>
                      <a:close/>
                    </a:path>
                  </a:pathLst>
                </a:custGeom>
                <a:solidFill>
                  <a:srgbClr val="EDED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6" name="Freeform 71"/>
                <p:cNvSpPr>
                  <a:spLocks/>
                </p:cNvSpPr>
                <p:nvPr/>
              </p:nvSpPr>
              <p:spPr bwMode="auto">
                <a:xfrm>
                  <a:off x="-9078913" y="5040313"/>
                  <a:ext cx="544513" cy="1022350"/>
                </a:xfrm>
                <a:custGeom>
                  <a:avLst/>
                  <a:gdLst>
                    <a:gd name="T0" fmla="*/ 154 w 343"/>
                    <a:gd name="T1" fmla="*/ 395 h 644"/>
                    <a:gd name="T2" fmla="*/ 310 w 343"/>
                    <a:gd name="T3" fmla="*/ 497 h 644"/>
                    <a:gd name="T4" fmla="*/ 156 w 343"/>
                    <a:gd name="T5" fmla="*/ 644 h 644"/>
                    <a:gd name="T6" fmla="*/ 147 w 343"/>
                    <a:gd name="T7" fmla="*/ 641 h 644"/>
                    <a:gd name="T8" fmla="*/ 0 w 343"/>
                    <a:gd name="T9" fmla="*/ 641 h 644"/>
                    <a:gd name="T10" fmla="*/ 2 w 343"/>
                    <a:gd name="T11" fmla="*/ 644 h 644"/>
                    <a:gd name="T12" fmla="*/ 88 w 343"/>
                    <a:gd name="T13" fmla="*/ 88 h 644"/>
                    <a:gd name="T14" fmla="*/ 88 w 343"/>
                    <a:gd name="T15" fmla="*/ 0 h 644"/>
                    <a:gd name="T16" fmla="*/ 189 w 343"/>
                    <a:gd name="T17" fmla="*/ 45 h 644"/>
                    <a:gd name="T18" fmla="*/ 234 w 343"/>
                    <a:gd name="T19" fmla="*/ 121 h 644"/>
                    <a:gd name="T20" fmla="*/ 343 w 343"/>
                    <a:gd name="T21" fmla="*/ 305 h 644"/>
                    <a:gd name="T22" fmla="*/ 154 w 343"/>
                    <a:gd name="T23" fmla="*/ 395 h 6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43" h="644">
                      <a:moveTo>
                        <a:pt x="154" y="395"/>
                      </a:moveTo>
                      <a:lnTo>
                        <a:pt x="310" y="497"/>
                      </a:lnTo>
                      <a:lnTo>
                        <a:pt x="156" y="644"/>
                      </a:lnTo>
                      <a:lnTo>
                        <a:pt x="147" y="641"/>
                      </a:lnTo>
                      <a:lnTo>
                        <a:pt x="0" y="641"/>
                      </a:lnTo>
                      <a:lnTo>
                        <a:pt x="2" y="644"/>
                      </a:lnTo>
                      <a:lnTo>
                        <a:pt x="88" y="88"/>
                      </a:lnTo>
                      <a:lnTo>
                        <a:pt x="88" y="0"/>
                      </a:lnTo>
                      <a:lnTo>
                        <a:pt x="189" y="45"/>
                      </a:lnTo>
                      <a:lnTo>
                        <a:pt x="234" y="121"/>
                      </a:lnTo>
                      <a:lnTo>
                        <a:pt x="343" y="305"/>
                      </a:lnTo>
                      <a:lnTo>
                        <a:pt x="154" y="395"/>
                      </a:lnTo>
                      <a:close/>
                    </a:path>
                  </a:pathLst>
                </a:custGeom>
                <a:solidFill>
                  <a:srgbClr val="EDED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</p:grpSp>
          <p:sp>
            <p:nvSpPr>
              <p:cNvPr id="301" name="Rectangle 300"/>
              <p:cNvSpPr/>
              <p:nvPr/>
            </p:nvSpPr>
            <p:spPr>
              <a:xfrm>
                <a:off x="5713379" y="3164733"/>
                <a:ext cx="1050587" cy="115110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rmAutofit/>
              </a:bodyPr>
              <a:lstStyle/>
              <a:p>
                <a:pPr algn="ctr"/>
                <a:endParaRPr lang="en-US" sz="1100"/>
              </a:p>
            </p:txBody>
          </p:sp>
        </p:grpSp>
        <p:grpSp>
          <p:nvGrpSpPr>
            <p:cNvPr id="123" name="Group 122"/>
            <p:cNvGrpSpPr/>
            <p:nvPr/>
          </p:nvGrpSpPr>
          <p:grpSpPr>
            <a:xfrm>
              <a:off x="3728291" y="1795777"/>
              <a:ext cx="1207084" cy="2630308"/>
              <a:chOff x="3728291" y="1795777"/>
              <a:chExt cx="1207084" cy="2630308"/>
            </a:xfrm>
          </p:grpSpPr>
          <p:grpSp>
            <p:nvGrpSpPr>
              <p:cNvPr id="180" name="Group 179"/>
              <p:cNvGrpSpPr/>
              <p:nvPr/>
            </p:nvGrpSpPr>
            <p:grpSpPr>
              <a:xfrm>
                <a:off x="3728291" y="1795777"/>
                <a:ext cx="1207084" cy="1357559"/>
                <a:chOff x="-5688013" y="228600"/>
                <a:chExt cx="2916238" cy="3279776"/>
              </a:xfrm>
            </p:grpSpPr>
            <p:sp>
              <p:nvSpPr>
                <p:cNvPr id="14" name="Freeform 5"/>
                <p:cNvSpPr>
                  <a:spLocks/>
                </p:cNvSpPr>
                <p:nvPr/>
              </p:nvSpPr>
              <p:spPr bwMode="auto">
                <a:xfrm>
                  <a:off x="-5688013" y="2185988"/>
                  <a:ext cx="2916238" cy="1322388"/>
                </a:xfrm>
                <a:custGeom>
                  <a:avLst/>
                  <a:gdLst>
                    <a:gd name="T0" fmla="*/ 311 w 777"/>
                    <a:gd name="T1" fmla="*/ 0 h 352"/>
                    <a:gd name="T2" fmla="*/ 67 w 777"/>
                    <a:gd name="T3" fmla="*/ 133 h 352"/>
                    <a:gd name="T4" fmla="*/ 0 w 777"/>
                    <a:gd name="T5" fmla="*/ 352 h 352"/>
                    <a:gd name="T6" fmla="*/ 388 w 777"/>
                    <a:gd name="T7" fmla="*/ 352 h 352"/>
                    <a:gd name="T8" fmla="*/ 777 w 777"/>
                    <a:gd name="T9" fmla="*/ 352 h 352"/>
                    <a:gd name="T10" fmla="*/ 710 w 777"/>
                    <a:gd name="T11" fmla="*/ 133 h 352"/>
                    <a:gd name="T12" fmla="*/ 468 w 777"/>
                    <a:gd name="T13" fmla="*/ 1 h 352"/>
                    <a:gd name="T14" fmla="*/ 311 w 777"/>
                    <a:gd name="T15" fmla="*/ 0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77" h="352">
                      <a:moveTo>
                        <a:pt x="311" y="0"/>
                      </a:moveTo>
                      <a:cubicBezTo>
                        <a:pt x="139" y="75"/>
                        <a:pt x="88" y="115"/>
                        <a:pt x="67" y="133"/>
                      </a:cubicBezTo>
                      <a:cubicBezTo>
                        <a:pt x="36" y="161"/>
                        <a:pt x="18" y="264"/>
                        <a:pt x="0" y="352"/>
                      </a:cubicBezTo>
                      <a:cubicBezTo>
                        <a:pt x="388" y="352"/>
                        <a:pt x="388" y="352"/>
                        <a:pt x="388" y="352"/>
                      </a:cubicBezTo>
                      <a:cubicBezTo>
                        <a:pt x="777" y="352"/>
                        <a:pt x="777" y="352"/>
                        <a:pt x="777" y="352"/>
                      </a:cubicBezTo>
                      <a:cubicBezTo>
                        <a:pt x="758" y="264"/>
                        <a:pt x="741" y="161"/>
                        <a:pt x="710" y="133"/>
                      </a:cubicBezTo>
                      <a:cubicBezTo>
                        <a:pt x="689" y="115"/>
                        <a:pt x="640" y="76"/>
                        <a:pt x="468" y="1"/>
                      </a:cubicBezTo>
                      <a:cubicBezTo>
                        <a:pt x="311" y="0"/>
                        <a:pt x="311" y="0"/>
                        <a:pt x="311" y="0"/>
                      </a:cubicBezTo>
                    </a:path>
                  </a:pathLst>
                </a:custGeom>
                <a:solidFill>
                  <a:srgbClr val="FFDE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15" name="Freeform 6"/>
                <p:cNvSpPr>
                  <a:spLocks/>
                </p:cNvSpPr>
                <p:nvPr/>
              </p:nvSpPr>
              <p:spPr bwMode="auto">
                <a:xfrm>
                  <a:off x="-5688013" y="2185988"/>
                  <a:ext cx="2916238" cy="1322388"/>
                </a:xfrm>
                <a:custGeom>
                  <a:avLst/>
                  <a:gdLst>
                    <a:gd name="T0" fmla="*/ 311 w 777"/>
                    <a:gd name="T1" fmla="*/ 0 h 352"/>
                    <a:gd name="T2" fmla="*/ 67 w 777"/>
                    <a:gd name="T3" fmla="*/ 133 h 352"/>
                    <a:gd name="T4" fmla="*/ 0 w 777"/>
                    <a:gd name="T5" fmla="*/ 352 h 352"/>
                    <a:gd name="T6" fmla="*/ 388 w 777"/>
                    <a:gd name="T7" fmla="*/ 352 h 352"/>
                    <a:gd name="T8" fmla="*/ 777 w 777"/>
                    <a:gd name="T9" fmla="*/ 352 h 352"/>
                    <a:gd name="T10" fmla="*/ 710 w 777"/>
                    <a:gd name="T11" fmla="*/ 133 h 352"/>
                    <a:gd name="T12" fmla="*/ 468 w 777"/>
                    <a:gd name="T13" fmla="*/ 1 h 352"/>
                    <a:gd name="T14" fmla="*/ 311 w 777"/>
                    <a:gd name="T15" fmla="*/ 0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77" h="352">
                      <a:moveTo>
                        <a:pt x="311" y="0"/>
                      </a:moveTo>
                      <a:cubicBezTo>
                        <a:pt x="139" y="75"/>
                        <a:pt x="88" y="115"/>
                        <a:pt x="67" y="133"/>
                      </a:cubicBezTo>
                      <a:cubicBezTo>
                        <a:pt x="36" y="161"/>
                        <a:pt x="18" y="264"/>
                        <a:pt x="0" y="352"/>
                      </a:cubicBezTo>
                      <a:cubicBezTo>
                        <a:pt x="388" y="352"/>
                        <a:pt x="388" y="352"/>
                        <a:pt x="388" y="352"/>
                      </a:cubicBezTo>
                      <a:cubicBezTo>
                        <a:pt x="777" y="352"/>
                        <a:pt x="777" y="352"/>
                        <a:pt x="777" y="352"/>
                      </a:cubicBezTo>
                      <a:cubicBezTo>
                        <a:pt x="758" y="264"/>
                        <a:pt x="741" y="161"/>
                        <a:pt x="710" y="133"/>
                      </a:cubicBezTo>
                      <a:cubicBezTo>
                        <a:pt x="689" y="115"/>
                        <a:pt x="640" y="76"/>
                        <a:pt x="468" y="1"/>
                      </a:cubicBezTo>
                      <a:cubicBezTo>
                        <a:pt x="311" y="0"/>
                        <a:pt x="311" y="0"/>
                        <a:pt x="311" y="0"/>
                      </a:cubicBezTo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16" name="Freeform 7"/>
                <p:cNvSpPr>
                  <a:spLocks/>
                </p:cNvSpPr>
                <p:nvPr/>
              </p:nvSpPr>
              <p:spPr bwMode="auto">
                <a:xfrm>
                  <a:off x="-4543426" y="1235075"/>
                  <a:ext cx="627063" cy="1311275"/>
                </a:xfrm>
                <a:custGeom>
                  <a:avLst/>
                  <a:gdLst>
                    <a:gd name="T0" fmla="*/ 0 w 167"/>
                    <a:gd name="T1" fmla="*/ 102 h 349"/>
                    <a:gd name="T2" fmla="*/ 0 w 167"/>
                    <a:gd name="T3" fmla="*/ 230 h 349"/>
                    <a:gd name="T4" fmla="*/ 0 w 167"/>
                    <a:gd name="T5" fmla="*/ 293 h 349"/>
                    <a:gd name="T6" fmla="*/ 167 w 167"/>
                    <a:gd name="T7" fmla="*/ 293 h 349"/>
                    <a:gd name="T8" fmla="*/ 167 w 167"/>
                    <a:gd name="T9" fmla="*/ 230 h 349"/>
                    <a:gd name="T10" fmla="*/ 167 w 167"/>
                    <a:gd name="T11" fmla="*/ 102 h 349"/>
                    <a:gd name="T12" fmla="*/ 0 w 167"/>
                    <a:gd name="T13" fmla="*/ 102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7" h="349">
                      <a:moveTo>
                        <a:pt x="0" y="102"/>
                      </a:moveTo>
                      <a:cubicBezTo>
                        <a:pt x="0" y="230"/>
                        <a:pt x="0" y="230"/>
                        <a:pt x="0" y="230"/>
                      </a:cubicBezTo>
                      <a:cubicBezTo>
                        <a:pt x="0" y="293"/>
                        <a:pt x="0" y="293"/>
                        <a:pt x="0" y="293"/>
                      </a:cubicBezTo>
                      <a:cubicBezTo>
                        <a:pt x="46" y="347"/>
                        <a:pt x="121" y="349"/>
                        <a:pt x="167" y="293"/>
                      </a:cubicBezTo>
                      <a:cubicBezTo>
                        <a:pt x="167" y="230"/>
                        <a:pt x="167" y="230"/>
                        <a:pt x="167" y="230"/>
                      </a:cubicBezTo>
                      <a:cubicBezTo>
                        <a:pt x="167" y="102"/>
                        <a:pt x="167" y="102"/>
                        <a:pt x="167" y="102"/>
                      </a:cubicBezTo>
                      <a:cubicBezTo>
                        <a:pt x="167" y="0"/>
                        <a:pt x="0" y="0"/>
                        <a:pt x="0" y="102"/>
                      </a:cubicBezTo>
                    </a:path>
                  </a:pathLst>
                </a:custGeom>
                <a:solidFill>
                  <a:srgbClr val="F6C8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17" name="Freeform 8"/>
                <p:cNvSpPr>
                  <a:spLocks/>
                </p:cNvSpPr>
                <p:nvPr/>
              </p:nvSpPr>
              <p:spPr bwMode="auto">
                <a:xfrm>
                  <a:off x="-4956176" y="1152525"/>
                  <a:ext cx="261938" cy="382588"/>
                </a:xfrm>
                <a:custGeom>
                  <a:avLst/>
                  <a:gdLst>
                    <a:gd name="T0" fmla="*/ 20 w 70"/>
                    <a:gd name="T1" fmla="*/ 5 h 102"/>
                    <a:gd name="T2" fmla="*/ 61 w 70"/>
                    <a:gd name="T3" fmla="*/ 42 h 102"/>
                    <a:gd name="T4" fmla="*/ 50 w 70"/>
                    <a:gd name="T5" fmla="*/ 97 h 102"/>
                    <a:gd name="T6" fmla="*/ 8 w 70"/>
                    <a:gd name="T7" fmla="*/ 60 h 102"/>
                    <a:gd name="T8" fmla="*/ 20 w 70"/>
                    <a:gd name="T9" fmla="*/ 5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102">
                      <a:moveTo>
                        <a:pt x="20" y="5"/>
                      </a:moveTo>
                      <a:cubicBezTo>
                        <a:pt x="34" y="0"/>
                        <a:pt x="53" y="17"/>
                        <a:pt x="61" y="42"/>
                      </a:cubicBezTo>
                      <a:cubicBezTo>
                        <a:pt x="70" y="67"/>
                        <a:pt x="65" y="92"/>
                        <a:pt x="50" y="97"/>
                      </a:cubicBezTo>
                      <a:cubicBezTo>
                        <a:pt x="35" y="102"/>
                        <a:pt x="17" y="85"/>
                        <a:pt x="8" y="60"/>
                      </a:cubicBezTo>
                      <a:cubicBezTo>
                        <a:pt x="0" y="34"/>
                        <a:pt x="5" y="10"/>
                        <a:pt x="20" y="5"/>
                      </a:cubicBezTo>
                      <a:close/>
                    </a:path>
                  </a:pathLst>
                </a:custGeom>
                <a:solidFill>
                  <a:srgbClr val="F6C8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625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18" name="Freeform 9"/>
                <p:cNvSpPr>
                  <a:spLocks/>
                </p:cNvSpPr>
                <p:nvPr/>
              </p:nvSpPr>
              <p:spPr bwMode="auto">
                <a:xfrm>
                  <a:off x="-3770313" y="1152525"/>
                  <a:ext cx="263525" cy="382588"/>
                </a:xfrm>
                <a:custGeom>
                  <a:avLst/>
                  <a:gdLst>
                    <a:gd name="T0" fmla="*/ 51 w 70"/>
                    <a:gd name="T1" fmla="*/ 5 h 102"/>
                    <a:gd name="T2" fmla="*/ 9 w 70"/>
                    <a:gd name="T3" fmla="*/ 42 h 102"/>
                    <a:gd name="T4" fmla="*/ 20 w 70"/>
                    <a:gd name="T5" fmla="*/ 97 h 102"/>
                    <a:gd name="T6" fmla="*/ 62 w 70"/>
                    <a:gd name="T7" fmla="*/ 60 h 102"/>
                    <a:gd name="T8" fmla="*/ 51 w 70"/>
                    <a:gd name="T9" fmla="*/ 5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102">
                      <a:moveTo>
                        <a:pt x="51" y="5"/>
                      </a:moveTo>
                      <a:cubicBezTo>
                        <a:pt x="36" y="0"/>
                        <a:pt x="17" y="17"/>
                        <a:pt x="9" y="42"/>
                      </a:cubicBezTo>
                      <a:cubicBezTo>
                        <a:pt x="0" y="67"/>
                        <a:pt x="6" y="92"/>
                        <a:pt x="20" y="97"/>
                      </a:cubicBezTo>
                      <a:cubicBezTo>
                        <a:pt x="35" y="102"/>
                        <a:pt x="54" y="85"/>
                        <a:pt x="62" y="60"/>
                      </a:cubicBezTo>
                      <a:cubicBezTo>
                        <a:pt x="70" y="34"/>
                        <a:pt x="65" y="10"/>
                        <a:pt x="51" y="5"/>
                      </a:cubicBezTo>
                      <a:close/>
                    </a:path>
                  </a:pathLst>
                </a:custGeom>
                <a:solidFill>
                  <a:srgbClr val="F6C8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625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19" name="Freeform 10"/>
                <p:cNvSpPr>
                  <a:spLocks/>
                </p:cNvSpPr>
                <p:nvPr/>
              </p:nvSpPr>
              <p:spPr bwMode="auto">
                <a:xfrm>
                  <a:off x="-4570413" y="2098675"/>
                  <a:ext cx="342900" cy="661988"/>
                </a:xfrm>
                <a:custGeom>
                  <a:avLst/>
                  <a:gdLst>
                    <a:gd name="T0" fmla="*/ 17 w 216"/>
                    <a:gd name="T1" fmla="*/ 0 h 417"/>
                    <a:gd name="T2" fmla="*/ 0 w 216"/>
                    <a:gd name="T3" fmla="*/ 66 h 417"/>
                    <a:gd name="T4" fmla="*/ 48 w 216"/>
                    <a:gd name="T5" fmla="*/ 417 h 417"/>
                    <a:gd name="T6" fmla="*/ 216 w 216"/>
                    <a:gd name="T7" fmla="*/ 246 h 417"/>
                    <a:gd name="T8" fmla="*/ 17 w 216"/>
                    <a:gd name="T9" fmla="*/ 0 h 4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6" h="417">
                      <a:moveTo>
                        <a:pt x="17" y="0"/>
                      </a:moveTo>
                      <a:lnTo>
                        <a:pt x="0" y="66"/>
                      </a:lnTo>
                      <a:lnTo>
                        <a:pt x="48" y="417"/>
                      </a:lnTo>
                      <a:lnTo>
                        <a:pt x="216" y="246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20" name="Freeform 11"/>
                <p:cNvSpPr>
                  <a:spLocks/>
                </p:cNvSpPr>
                <p:nvPr/>
              </p:nvSpPr>
              <p:spPr bwMode="auto">
                <a:xfrm>
                  <a:off x="-4570413" y="2098675"/>
                  <a:ext cx="342900" cy="661988"/>
                </a:xfrm>
                <a:custGeom>
                  <a:avLst/>
                  <a:gdLst>
                    <a:gd name="T0" fmla="*/ 17 w 216"/>
                    <a:gd name="T1" fmla="*/ 0 h 417"/>
                    <a:gd name="T2" fmla="*/ 0 w 216"/>
                    <a:gd name="T3" fmla="*/ 66 h 417"/>
                    <a:gd name="T4" fmla="*/ 48 w 216"/>
                    <a:gd name="T5" fmla="*/ 417 h 417"/>
                    <a:gd name="T6" fmla="*/ 216 w 216"/>
                    <a:gd name="T7" fmla="*/ 246 h 417"/>
                    <a:gd name="T8" fmla="*/ 17 w 216"/>
                    <a:gd name="T9" fmla="*/ 0 h 4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6" h="417">
                      <a:moveTo>
                        <a:pt x="17" y="0"/>
                      </a:moveTo>
                      <a:lnTo>
                        <a:pt x="0" y="66"/>
                      </a:lnTo>
                      <a:lnTo>
                        <a:pt x="48" y="417"/>
                      </a:lnTo>
                      <a:lnTo>
                        <a:pt x="216" y="246"/>
                      </a:lnTo>
                      <a:lnTo>
                        <a:pt x="17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21" name="Freeform 12"/>
                <p:cNvSpPr>
                  <a:spLocks/>
                </p:cNvSpPr>
                <p:nvPr/>
              </p:nvSpPr>
              <p:spPr bwMode="auto">
                <a:xfrm>
                  <a:off x="-4543426" y="1966913"/>
                  <a:ext cx="627063" cy="219075"/>
                </a:xfrm>
                <a:custGeom>
                  <a:avLst/>
                  <a:gdLst>
                    <a:gd name="T0" fmla="*/ 0 w 167"/>
                    <a:gd name="T1" fmla="*/ 0 h 58"/>
                    <a:gd name="T2" fmla="*/ 0 w 167"/>
                    <a:gd name="T3" fmla="*/ 6 h 58"/>
                    <a:gd name="T4" fmla="*/ 83 w 167"/>
                    <a:gd name="T5" fmla="*/ 58 h 58"/>
                    <a:gd name="T6" fmla="*/ 85 w 167"/>
                    <a:gd name="T7" fmla="*/ 58 h 58"/>
                    <a:gd name="T8" fmla="*/ 167 w 167"/>
                    <a:gd name="T9" fmla="*/ 9 h 58"/>
                    <a:gd name="T10" fmla="*/ 167 w 167"/>
                    <a:gd name="T11" fmla="*/ 0 h 58"/>
                    <a:gd name="T12" fmla="*/ 0 w 167"/>
                    <a:gd name="T13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7" h="58">
                      <a:moveTo>
                        <a:pt x="0" y="0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43" y="56"/>
                        <a:pt x="83" y="58"/>
                      </a:cubicBezTo>
                      <a:cubicBezTo>
                        <a:pt x="84" y="58"/>
                        <a:pt x="85" y="58"/>
                        <a:pt x="85" y="58"/>
                      </a:cubicBezTo>
                      <a:cubicBezTo>
                        <a:pt x="125" y="58"/>
                        <a:pt x="167" y="9"/>
                        <a:pt x="167" y="9"/>
                      </a:cubicBezTo>
                      <a:cubicBezTo>
                        <a:pt x="167" y="0"/>
                        <a:pt x="167" y="0"/>
                        <a:pt x="167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C5A0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22" name="Freeform 13"/>
                <p:cNvSpPr>
                  <a:spLocks/>
                </p:cNvSpPr>
                <p:nvPr/>
              </p:nvSpPr>
              <p:spPr bwMode="auto">
                <a:xfrm>
                  <a:off x="-5192713" y="336550"/>
                  <a:ext cx="1925638" cy="1778000"/>
                </a:xfrm>
                <a:custGeom>
                  <a:avLst/>
                  <a:gdLst>
                    <a:gd name="T0" fmla="*/ 257 w 513"/>
                    <a:gd name="T1" fmla="*/ 0 h 473"/>
                    <a:gd name="T2" fmla="*/ 115 w 513"/>
                    <a:gd name="T3" fmla="*/ 378 h 473"/>
                    <a:gd name="T4" fmla="*/ 257 w 513"/>
                    <a:gd name="T5" fmla="*/ 473 h 473"/>
                    <a:gd name="T6" fmla="*/ 398 w 513"/>
                    <a:gd name="T7" fmla="*/ 378 h 473"/>
                    <a:gd name="T8" fmla="*/ 257 w 513"/>
                    <a:gd name="T9" fmla="*/ 0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3" h="473">
                      <a:moveTo>
                        <a:pt x="257" y="0"/>
                      </a:moveTo>
                      <a:cubicBezTo>
                        <a:pt x="0" y="0"/>
                        <a:pt x="98" y="351"/>
                        <a:pt x="115" y="378"/>
                      </a:cubicBezTo>
                      <a:cubicBezTo>
                        <a:pt x="134" y="408"/>
                        <a:pt x="215" y="473"/>
                        <a:pt x="257" y="473"/>
                      </a:cubicBezTo>
                      <a:cubicBezTo>
                        <a:pt x="298" y="473"/>
                        <a:pt x="380" y="408"/>
                        <a:pt x="398" y="378"/>
                      </a:cubicBezTo>
                      <a:cubicBezTo>
                        <a:pt x="415" y="351"/>
                        <a:pt x="513" y="0"/>
                        <a:pt x="257" y="0"/>
                      </a:cubicBezTo>
                      <a:close/>
                    </a:path>
                  </a:pathLst>
                </a:custGeom>
                <a:solidFill>
                  <a:srgbClr val="F6C8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23" name="Freeform 14"/>
                <p:cNvSpPr>
                  <a:spLocks/>
                </p:cNvSpPr>
                <p:nvPr/>
              </p:nvSpPr>
              <p:spPr bwMode="auto">
                <a:xfrm>
                  <a:off x="-5073651" y="228600"/>
                  <a:ext cx="1577975" cy="1209675"/>
                </a:xfrm>
                <a:custGeom>
                  <a:avLst/>
                  <a:gdLst>
                    <a:gd name="T0" fmla="*/ 407 w 420"/>
                    <a:gd name="T1" fmla="*/ 269 h 322"/>
                    <a:gd name="T2" fmla="*/ 361 w 420"/>
                    <a:gd name="T3" fmla="*/ 57 h 322"/>
                    <a:gd name="T4" fmla="*/ 103 w 420"/>
                    <a:gd name="T5" fmla="*/ 52 h 322"/>
                    <a:gd name="T6" fmla="*/ 48 w 420"/>
                    <a:gd name="T7" fmla="*/ 270 h 322"/>
                    <a:gd name="T8" fmla="*/ 60 w 420"/>
                    <a:gd name="T9" fmla="*/ 322 h 322"/>
                    <a:gd name="T10" fmla="*/ 81 w 420"/>
                    <a:gd name="T11" fmla="*/ 321 h 322"/>
                    <a:gd name="T12" fmla="*/ 65 w 420"/>
                    <a:gd name="T13" fmla="*/ 283 h 322"/>
                    <a:gd name="T14" fmla="*/ 61 w 420"/>
                    <a:gd name="T15" fmla="*/ 251 h 322"/>
                    <a:gd name="T16" fmla="*/ 133 w 420"/>
                    <a:gd name="T17" fmla="*/ 103 h 322"/>
                    <a:gd name="T18" fmla="*/ 222 w 420"/>
                    <a:gd name="T19" fmla="*/ 139 h 322"/>
                    <a:gd name="T20" fmla="*/ 308 w 420"/>
                    <a:gd name="T21" fmla="*/ 101 h 322"/>
                    <a:gd name="T22" fmla="*/ 393 w 420"/>
                    <a:gd name="T23" fmla="*/ 249 h 322"/>
                    <a:gd name="T24" fmla="*/ 375 w 420"/>
                    <a:gd name="T25" fmla="*/ 316 h 322"/>
                    <a:gd name="T26" fmla="*/ 397 w 420"/>
                    <a:gd name="T27" fmla="*/ 314 h 322"/>
                    <a:gd name="T28" fmla="*/ 407 w 420"/>
                    <a:gd name="T29" fmla="*/ 269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20" h="322">
                      <a:moveTo>
                        <a:pt x="407" y="269"/>
                      </a:moveTo>
                      <a:cubicBezTo>
                        <a:pt x="420" y="204"/>
                        <a:pt x="411" y="52"/>
                        <a:pt x="361" y="57"/>
                      </a:cubicBezTo>
                      <a:cubicBezTo>
                        <a:pt x="313" y="9"/>
                        <a:pt x="149" y="0"/>
                        <a:pt x="103" y="52"/>
                      </a:cubicBezTo>
                      <a:cubicBezTo>
                        <a:pt x="0" y="72"/>
                        <a:pt x="48" y="270"/>
                        <a:pt x="48" y="270"/>
                      </a:cubicBezTo>
                      <a:cubicBezTo>
                        <a:pt x="51" y="290"/>
                        <a:pt x="56" y="307"/>
                        <a:pt x="60" y="322"/>
                      </a:cubicBezTo>
                      <a:cubicBezTo>
                        <a:pt x="67" y="322"/>
                        <a:pt x="74" y="321"/>
                        <a:pt x="81" y="321"/>
                      </a:cubicBezTo>
                      <a:cubicBezTo>
                        <a:pt x="74" y="307"/>
                        <a:pt x="67" y="293"/>
                        <a:pt x="65" y="283"/>
                      </a:cubicBezTo>
                      <a:cubicBezTo>
                        <a:pt x="64" y="277"/>
                        <a:pt x="61" y="256"/>
                        <a:pt x="61" y="251"/>
                      </a:cubicBezTo>
                      <a:cubicBezTo>
                        <a:pt x="62" y="215"/>
                        <a:pt x="88" y="111"/>
                        <a:pt x="133" y="103"/>
                      </a:cubicBezTo>
                      <a:cubicBezTo>
                        <a:pt x="150" y="100"/>
                        <a:pt x="193" y="139"/>
                        <a:pt x="222" y="139"/>
                      </a:cubicBezTo>
                      <a:cubicBezTo>
                        <a:pt x="251" y="138"/>
                        <a:pt x="289" y="99"/>
                        <a:pt x="308" y="101"/>
                      </a:cubicBezTo>
                      <a:cubicBezTo>
                        <a:pt x="355" y="108"/>
                        <a:pt x="394" y="203"/>
                        <a:pt x="393" y="249"/>
                      </a:cubicBezTo>
                      <a:cubicBezTo>
                        <a:pt x="393" y="255"/>
                        <a:pt x="386" y="291"/>
                        <a:pt x="375" y="316"/>
                      </a:cubicBezTo>
                      <a:cubicBezTo>
                        <a:pt x="382" y="315"/>
                        <a:pt x="390" y="315"/>
                        <a:pt x="397" y="314"/>
                      </a:cubicBezTo>
                      <a:cubicBezTo>
                        <a:pt x="401" y="301"/>
                        <a:pt x="404" y="286"/>
                        <a:pt x="407" y="269"/>
                      </a:cubicBezTo>
                      <a:close/>
                    </a:path>
                  </a:pathLst>
                </a:custGeom>
                <a:solidFill>
                  <a:srgbClr val="80604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24" name="Freeform 15"/>
                <p:cNvSpPr>
                  <a:spLocks/>
                </p:cNvSpPr>
                <p:nvPr/>
              </p:nvSpPr>
              <p:spPr bwMode="auto">
                <a:xfrm>
                  <a:off x="-4227513" y="2098675"/>
                  <a:ext cx="333375" cy="665163"/>
                </a:xfrm>
                <a:custGeom>
                  <a:avLst/>
                  <a:gdLst>
                    <a:gd name="T0" fmla="*/ 196 w 210"/>
                    <a:gd name="T1" fmla="*/ 0 h 419"/>
                    <a:gd name="T2" fmla="*/ 210 w 210"/>
                    <a:gd name="T3" fmla="*/ 66 h 419"/>
                    <a:gd name="T4" fmla="*/ 163 w 210"/>
                    <a:gd name="T5" fmla="*/ 419 h 419"/>
                    <a:gd name="T6" fmla="*/ 0 w 210"/>
                    <a:gd name="T7" fmla="*/ 246 h 419"/>
                    <a:gd name="T8" fmla="*/ 196 w 210"/>
                    <a:gd name="T9" fmla="*/ 0 h 4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0" h="419">
                      <a:moveTo>
                        <a:pt x="196" y="0"/>
                      </a:moveTo>
                      <a:lnTo>
                        <a:pt x="210" y="66"/>
                      </a:lnTo>
                      <a:lnTo>
                        <a:pt x="163" y="419"/>
                      </a:lnTo>
                      <a:lnTo>
                        <a:pt x="0" y="246"/>
                      </a:lnTo>
                      <a:lnTo>
                        <a:pt x="19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25" name="Freeform 16"/>
                <p:cNvSpPr>
                  <a:spLocks/>
                </p:cNvSpPr>
                <p:nvPr/>
              </p:nvSpPr>
              <p:spPr bwMode="auto">
                <a:xfrm>
                  <a:off x="-4227513" y="2098675"/>
                  <a:ext cx="333375" cy="665163"/>
                </a:xfrm>
                <a:custGeom>
                  <a:avLst/>
                  <a:gdLst>
                    <a:gd name="T0" fmla="*/ 196 w 210"/>
                    <a:gd name="T1" fmla="*/ 0 h 419"/>
                    <a:gd name="T2" fmla="*/ 210 w 210"/>
                    <a:gd name="T3" fmla="*/ 66 h 419"/>
                    <a:gd name="T4" fmla="*/ 163 w 210"/>
                    <a:gd name="T5" fmla="*/ 419 h 419"/>
                    <a:gd name="T6" fmla="*/ 0 w 210"/>
                    <a:gd name="T7" fmla="*/ 246 h 419"/>
                    <a:gd name="T8" fmla="*/ 196 w 210"/>
                    <a:gd name="T9" fmla="*/ 0 h 4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0" h="419">
                      <a:moveTo>
                        <a:pt x="196" y="0"/>
                      </a:moveTo>
                      <a:lnTo>
                        <a:pt x="210" y="66"/>
                      </a:lnTo>
                      <a:lnTo>
                        <a:pt x="163" y="419"/>
                      </a:lnTo>
                      <a:lnTo>
                        <a:pt x="0" y="246"/>
                      </a:lnTo>
                      <a:lnTo>
                        <a:pt x="196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26" name="Freeform 17"/>
                <p:cNvSpPr>
                  <a:spLocks/>
                </p:cNvSpPr>
                <p:nvPr/>
              </p:nvSpPr>
              <p:spPr bwMode="auto">
                <a:xfrm>
                  <a:off x="-4227513" y="248920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27" name="Freeform 18"/>
                <p:cNvSpPr>
                  <a:spLocks/>
                </p:cNvSpPr>
                <p:nvPr/>
              </p:nvSpPr>
              <p:spPr bwMode="auto">
                <a:xfrm>
                  <a:off x="-4227513" y="248920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28" name="Freeform 19"/>
                <p:cNvSpPr>
                  <a:spLocks/>
                </p:cNvSpPr>
                <p:nvPr/>
              </p:nvSpPr>
              <p:spPr bwMode="auto">
                <a:xfrm>
                  <a:off x="-4543426" y="2087563"/>
                  <a:ext cx="627063" cy="401638"/>
                </a:xfrm>
                <a:custGeom>
                  <a:avLst/>
                  <a:gdLst>
                    <a:gd name="T0" fmla="*/ 395 w 395"/>
                    <a:gd name="T1" fmla="*/ 0 h 253"/>
                    <a:gd name="T2" fmla="*/ 199 w 395"/>
                    <a:gd name="T3" fmla="*/ 246 h 253"/>
                    <a:gd name="T4" fmla="*/ 0 w 395"/>
                    <a:gd name="T5" fmla="*/ 0 h 253"/>
                    <a:gd name="T6" fmla="*/ 0 w 395"/>
                    <a:gd name="T7" fmla="*/ 7 h 253"/>
                    <a:gd name="T8" fmla="*/ 199 w 395"/>
                    <a:gd name="T9" fmla="*/ 253 h 253"/>
                    <a:gd name="T10" fmla="*/ 199 w 395"/>
                    <a:gd name="T11" fmla="*/ 253 h 253"/>
                    <a:gd name="T12" fmla="*/ 395 w 395"/>
                    <a:gd name="T13" fmla="*/ 7 h 253"/>
                    <a:gd name="T14" fmla="*/ 395 w 395"/>
                    <a:gd name="T15" fmla="*/ 0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95" h="253">
                      <a:moveTo>
                        <a:pt x="395" y="0"/>
                      </a:moveTo>
                      <a:lnTo>
                        <a:pt x="199" y="246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199" y="253"/>
                      </a:lnTo>
                      <a:lnTo>
                        <a:pt x="199" y="253"/>
                      </a:lnTo>
                      <a:lnTo>
                        <a:pt x="395" y="7"/>
                      </a:lnTo>
                      <a:lnTo>
                        <a:pt x="395" y="0"/>
                      </a:lnTo>
                      <a:close/>
                    </a:path>
                  </a:pathLst>
                </a:custGeom>
                <a:solidFill>
                  <a:srgbClr val="E9BE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775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29" name="Freeform 20"/>
                <p:cNvSpPr>
                  <a:spLocks/>
                </p:cNvSpPr>
                <p:nvPr/>
              </p:nvSpPr>
              <p:spPr bwMode="auto">
                <a:xfrm>
                  <a:off x="-4543426" y="2087563"/>
                  <a:ext cx="627063" cy="401638"/>
                </a:xfrm>
                <a:custGeom>
                  <a:avLst/>
                  <a:gdLst>
                    <a:gd name="T0" fmla="*/ 395 w 395"/>
                    <a:gd name="T1" fmla="*/ 0 h 253"/>
                    <a:gd name="T2" fmla="*/ 199 w 395"/>
                    <a:gd name="T3" fmla="*/ 246 h 253"/>
                    <a:gd name="T4" fmla="*/ 0 w 395"/>
                    <a:gd name="T5" fmla="*/ 0 h 253"/>
                    <a:gd name="T6" fmla="*/ 0 w 395"/>
                    <a:gd name="T7" fmla="*/ 7 h 253"/>
                    <a:gd name="T8" fmla="*/ 199 w 395"/>
                    <a:gd name="T9" fmla="*/ 253 h 253"/>
                    <a:gd name="T10" fmla="*/ 199 w 395"/>
                    <a:gd name="T11" fmla="*/ 253 h 253"/>
                    <a:gd name="T12" fmla="*/ 395 w 395"/>
                    <a:gd name="T13" fmla="*/ 7 h 253"/>
                    <a:gd name="T14" fmla="*/ 395 w 395"/>
                    <a:gd name="T15" fmla="*/ 0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95" h="253">
                      <a:moveTo>
                        <a:pt x="395" y="0"/>
                      </a:moveTo>
                      <a:lnTo>
                        <a:pt x="199" y="246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199" y="253"/>
                      </a:lnTo>
                      <a:lnTo>
                        <a:pt x="199" y="253"/>
                      </a:lnTo>
                      <a:lnTo>
                        <a:pt x="395" y="7"/>
                      </a:lnTo>
                      <a:lnTo>
                        <a:pt x="39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775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0" name="Rectangle 21"/>
                <p:cNvSpPr>
                  <a:spLocks noChangeArrowheads="1"/>
                </p:cNvSpPr>
                <p:nvPr/>
              </p:nvSpPr>
              <p:spPr bwMode="auto">
                <a:xfrm>
                  <a:off x="-4287838" y="2752725"/>
                  <a:ext cx="115888" cy="3175"/>
                </a:xfrm>
                <a:prstGeom prst="rect">
                  <a:avLst/>
                </a:prstGeom>
                <a:solidFill>
                  <a:srgbClr val="2E2E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1" name="Rectangle 22"/>
                <p:cNvSpPr>
                  <a:spLocks noChangeArrowheads="1"/>
                </p:cNvSpPr>
                <p:nvPr/>
              </p:nvSpPr>
              <p:spPr bwMode="auto">
                <a:xfrm>
                  <a:off x="-4287838" y="2752725"/>
                  <a:ext cx="115888" cy="31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229" name="Freeform 23"/>
                <p:cNvSpPr>
                  <a:spLocks/>
                </p:cNvSpPr>
                <p:nvPr/>
              </p:nvSpPr>
              <p:spPr bwMode="auto">
                <a:xfrm>
                  <a:off x="-4600576" y="1598613"/>
                  <a:ext cx="739775" cy="109538"/>
                </a:xfrm>
                <a:custGeom>
                  <a:avLst/>
                  <a:gdLst>
                    <a:gd name="T0" fmla="*/ 105 w 197"/>
                    <a:gd name="T1" fmla="*/ 0 h 29"/>
                    <a:gd name="T2" fmla="*/ 99 w 197"/>
                    <a:gd name="T3" fmla="*/ 5 h 29"/>
                    <a:gd name="T4" fmla="*/ 92 w 197"/>
                    <a:gd name="T5" fmla="*/ 0 h 29"/>
                    <a:gd name="T6" fmla="*/ 0 w 197"/>
                    <a:gd name="T7" fmla="*/ 29 h 29"/>
                    <a:gd name="T8" fmla="*/ 90 w 197"/>
                    <a:gd name="T9" fmla="*/ 26 h 29"/>
                    <a:gd name="T10" fmla="*/ 99 w 197"/>
                    <a:gd name="T11" fmla="*/ 15 h 29"/>
                    <a:gd name="T12" fmla="*/ 107 w 197"/>
                    <a:gd name="T13" fmla="*/ 26 h 29"/>
                    <a:gd name="T14" fmla="*/ 197 w 197"/>
                    <a:gd name="T15" fmla="*/ 29 h 29"/>
                    <a:gd name="T16" fmla="*/ 105 w 197"/>
                    <a:gd name="T17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7" h="29">
                      <a:moveTo>
                        <a:pt x="105" y="0"/>
                      </a:moveTo>
                      <a:cubicBezTo>
                        <a:pt x="101" y="0"/>
                        <a:pt x="99" y="5"/>
                        <a:pt x="99" y="5"/>
                      </a:cubicBezTo>
                      <a:cubicBezTo>
                        <a:pt x="99" y="5"/>
                        <a:pt x="96" y="0"/>
                        <a:pt x="92" y="0"/>
                      </a:cubicBezTo>
                      <a:cubicBezTo>
                        <a:pt x="78" y="0"/>
                        <a:pt x="17" y="6"/>
                        <a:pt x="0" y="29"/>
                      </a:cubicBezTo>
                      <a:cubicBezTo>
                        <a:pt x="0" y="29"/>
                        <a:pt x="85" y="27"/>
                        <a:pt x="90" y="26"/>
                      </a:cubicBezTo>
                      <a:cubicBezTo>
                        <a:pt x="94" y="24"/>
                        <a:pt x="99" y="15"/>
                        <a:pt x="99" y="15"/>
                      </a:cubicBezTo>
                      <a:cubicBezTo>
                        <a:pt x="99" y="15"/>
                        <a:pt x="103" y="24"/>
                        <a:pt x="107" y="26"/>
                      </a:cubicBezTo>
                      <a:cubicBezTo>
                        <a:pt x="112" y="27"/>
                        <a:pt x="197" y="29"/>
                        <a:pt x="197" y="29"/>
                      </a:cubicBezTo>
                      <a:cubicBezTo>
                        <a:pt x="180" y="6"/>
                        <a:pt x="120" y="0"/>
                        <a:pt x="105" y="0"/>
                      </a:cubicBezTo>
                      <a:close/>
                    </a:path>
                  </a:pathLst>
                </a:custGeom>
                <a:solidFill>
                  <a:srgbClr val="80604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</p:grpSp>
          <p:sp>
            <p:nvSpPr>
              <p:cNvPr id="120" name="Rectangle 119"/>
              <p:cNvSpPr/>
              <p:nvPr/>
            </p:nvSpPr>
            <p:spPr>
              <a:xfrm>
                <a:off x="3754877" y="3151762"/>
                <a:ext cx="1050587" cy="127432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rmAutofit/>
              </a:bodyPr>
              <a:lstStyle/>
              <a:p>
                <a:pPr algn="ctr"/>
                <a:endParaRPr lang="en-US" sz="1100"/>
              </a:p>
            </p:txBody>
          </p:sp>
        </p:grpSp>
        <p:grpSp>
          <p:nvGrpSpPr>
            <p:cNvPr id="125" name="Group 124"/>
            <p:cNvGrpSpPr/>
            <p:nvPr/>
          </p:nvGrpSpPr>
          <p:grpSpPr>
            <a:xfrm>
              <a:off x="4454039" y="1968593"/>
              <a:ext cx="1145317" cy="2340761"/>
              <a:chOff x="4454039" y="1968593"/>
              <a:chExt cx="1145317" cy="2340761"/>
            </a:xfrm>
          </p:grpSpPr>
          <p:grpSp>
            <p:nvGrpSpPr>
              <p:cNvPr id="178" name="Group 177"/>
              <p:cNvGrpSpPr/>
              <p:nvPr/>
            </p:nvGrpSpPr>
            <p:grpSpPr>
              <a:xfrm>
                <a:off x="4454039" y="1968593"/>
                <a:ext cx="1145317" cy="1184743"/>
                <a:chOff x="-4356101" y="1666875"/>
                <a:chExt cx="2767013" cy="2862263"/>
              </a:xfrm>
            </p:grpSpPr>
            <p:sp>
              <p:nvSpPr>
                <p:cNvPr id="47" name="Freeform 72"/>
                <p:cNvSpPr>
                  <a:spLocks/>
                </p:cNvSpPr>
                <p:nvPr/>
              </p:nvSpPr>
              <p:spPr bwMode="auto">
                <a:xfrm>
                  <a:off x="-3886201" y="1697038"/>
                  <a:ext cx="885825" cy="2246313"/>
                </a:xfrm>
                <a:custGeom>
                  <a:avLst/>
                  <a:gdLst>
                    <a:gd name="T0" fmla="*/ 85 w 236"/>
                    <a:gd name="T1" fmla="*/ 54 h 598"/>
                    <a:gd name="T2" fmla="*/ 191 w 236"/>
                    <a:gd name="T3" fmla="*/ 103 h 598"/>
                    <a:gd name="T4" fmla="*/ 221 w 236"/>
                    <a:gd name="T5" fmla="*/ 279 h 598"/>
                    <a:gd name="T6" fmla="*/ 113 w 236"/>
                    <a:gd name="T7" fmla="*/ 597 h 598"/>
                    <a:gd name="T8" fmla="*/ 18 w 236"/>
                    <a:gd name="T9" fmla="*/ 271 h 598"/>
                    <a:gd name="T10" fmla="*/ 85 w 236"/>
                    <a:gd name="T11" fmla="*/ 54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6" h="598">
                      <a:moveTo>
                        <a:pt x="85" y="54"/>
                      </a:moveTo>
                      <a:cubicBezTo>
                        <a:pt x="94" y="25"/>
                        <a:pt x="163" y="0"/>
                        <a:pt x="191" y="103"/>
                      </a:cubicBezTo>
                      <a:cubicBezTo>
                        <a:pt x="219" y="206"/>
                        <a:pt x="205" y="243"/>
                        <a:pt x="221" y="279"/>
                      </a:cubicBezTo>
                      <a:cubicBezTo>
                        <a:pt x="236" y="316"/>
                        <a:pt x="200" y="598"/>
                        <a:pt x="113" y="597"/>
                      </a:cubicBezTo>
                      <a:cubicBezTo>
                        <a:pt x="20" y="596"/>
                        <a:pt x="0" y="326"/>
                        <a:pt x="18" y="271"/>
                      </a:cubicBezTo>
                      <a:cubicBezTo>
                        <a:pt x="37" y="217"/>
                        <a:pt x="20" y="54"/>
                        <a:pt x="85" y="54"/>
                      </a:cubicBezTo>
                    </a:path>
                  </a:pathLst>
                </a:custGeom>
                <a:solidFill>
                  <a:srgbClr val="605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8" name="Freeform 73"/>
                <p:cNvSpPr>
                  <a:spLocks/>
                </p:cNvSpPr>
                <p:nvPr/>
              </p:nvSpPr>
              <p:spPr bwMode="auto">
                <a:xfrm>
                  <a:off x="-2986088" y="1697038"/>
                  <a:ext cx="890588" cy="2246313"/>
                </a:xfrm>
                <a:custGeom>
                  <a:avLst/>
                  <a:gdLst>
                    <a:gd name="T0" fmla="*/ 151 w 237"/>
                    <a:gd name="T1" fmla="*/ 54 h 598"/>
                    <a:gd name="T2" fmla="*/ 45 w 237"/>
                    <a:gd name="T3" fmla="*/ 103 h 598"/>
                    <a:gd name="T4" fmla="*/ 15 w 237"/>
                    <a:gd name="T5" fmla="*/ 279 h 598"/>
                    <a:gd name="T6" fmla="*/ 123 w 237"/>
                    <a:gd name="T7" fmla="*/ 597 h 598"/>
                    <a:gd name="T8" fmla="*/ 218 w 237"/>
                    <a:gd name="T9" fmla="*/ 271 h 598"/>
                    <a:gd name="T10" fmla="*/ 151 w 237"/>
                    <a:gd name="T11" fmla="*/ 54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7" h="598">
                      <a:moveTo>
                        <a:pt x="151" y="54"/>
                      </a:moveTo>
                      <a:cubicBezTo>
                        <a:pt x="142" y="25"/>
                        <a:pt x="73" y="0"/>
                        <a:pt x="45" y="103"/>
                      </a:cubicBezTo>
                      <a:cubicBezTo>
                        <a:pt x="17" y="206"/>
                        <a:pt x="31" y="243"/>
                        <a:pt x="15" y="279"/>
                      </a:cubicBezTo>
                      <a:cubicBezTo>
                        <a:pt x="0" y="316"/>
                        <a:pt x="37" y="598"/>
                        <a:pt x="123" y="597"/>
                      </a:cubicBezTo>
                      <a:cubicBezTo>
                        <a:pt x="216" y="596"/>
                        <a:pt x="237" y="326"/>
                        <a:pt x="218" y="271"/>
                      </a:cubicBezTo>
                      <a:cubicBezTo>
                        <a:pt x="200" y="217"/>
                        <a:pt x="216" y="54"/>
                        <a:pt x="151" y="54"/>
                      </a:cubicBezTo>
                    </a:path>
                  </a:pathLst>
                </a:custGeom>
                <a:solidFill>
                  <a:srgbClr val="605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49" name="Freeform 74"/>
                <p:cNvSpPr>
                  <a:spLocks/>
                </p:cNvSpPr>
                <p:nvPr/>
              </p:nvSpPr>
              <p:spPr bwMode="auto">
                <a:xfrm>
                  <a:off x="-4356101" y="3492500"/>
                  <a:ext cx="2767013" cy="1036638"/>
                </a:xfrm>
                <a:custGeom>
                  <a:avLst/>
                  <a:gdLst>
                    <a:gd name="T0" fmla="*/ 438 w 737"/>
                    <a:gd name="T1" fmla="*/ 0 h 276"/>
                    <a:gd name="T2" fmla="*/ 295 w 737"/>
                    <a:gd name="T3" fmla="*/ 7 h 276"/>
                    <a:gd name="T4" fmla="*/ 79 w 737"/>
                    <a:gd name="T5" fmla="*/ 99 h 276"/>
                    <a:gd name="T6" fmla="*/ 0 w 737"/>
                    <a:gd name="T7" fmla="*/ 276 h 276"/>
                    <a:gd name="T8" fmla="*/ 737 w 737"/>
                    <a:gd name="T9" fmla="*/ 276 h 276"/>
                    <a:gd name="T10" fmla="*/ 658 w 737"/>
                    <a:gd name="T11" fmla="*/ 99 h 276"/>
                    <a:gd name="T12" fmla="*/ 438 w 737"/>
                    <a:gd name="T13" fmla="*/ 0 h 2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37" h="276">
                      <a:moveTo>
                        <a:pt x="438" y="0"/>
                      </a:moveTo>
                      <a:cubicBezTo>
                        <a:pt x="437" y="3"/>
                        <a:pt x="296" y="5"/>
                        <a:pt x="295" y="7"/>
                      </a:cubicBezTo>
                      <a:cubicBezTo>
                        <a:pt x="250" y="70"/>
                        <a:pt x="155" y="82"/>
                        <a:pt x="79" y="99"/>
                      </a:cubicBezTo>
                      <a:cubicBezTo>
                        <a:pt x="3" y="116"/>
                        <a:pt x="0" y="212"/>
                        <a:pt x="0" y="276"/>
                      </a:cubicBezTo>
                      <a:cubicBezTo>
                        <a:pt x="737" y="276"/>
                        <a:pt x="737" y="276"/>
                        <a:pt x="737" y="276"/>
                      </a:cubicBezTo>
                      <a:cubicBezTo>
                        <a:pt x="737" y="212"/>
                        <a:pt x="736" y="116"/>
                        <a:pt x="658" y="99"/>
                      </a:cubicBezTo>
                      <a:cubicBezTo>
                        <a:pt x="581" y="81"/>
                        <a:pt x="480" y="66"/>
                        <a:pt x="438" y="0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50" name="Freeform 75"/>
                <p:cNvSpPr>
                  <a:spLocks/>
                </p:cNvSpPr>
                <p:nvPr/>
              </p:nvSpPr>
              <p:spPr bwMode="auto">
                <a:xfrm>
                  <a:off x="-3252788" y="3492500"/>
                  <a:ext cx="560388" cy="1036638"/>
                </a:xfrm>
                <a:custGeom>
                  <a:avLst/>
                  <a:gdLst>
                    <a:gd name="T0" fmla="*/ 149 w 149"/>
                    <a:gd name="T1" fmla="*/ 7 h 276"/>
                    <a:gd name="T2" fmla="*/ 149 w 149"/>
                    <a:gd name="T3" fmla="*/ 41 h 276"/>
                    <a:gd name="T4" fmla="*/ 113 w 149"/>
                    <a:gd name="T5" fmla="*/ 276 h 276"/>
                    <a:gd name="T6" fmla="*/ 36 w 149"/>
                    <a:gd name="T7" fmla="*/ 276 h 276"/>
                    <a:gd name="T8" fmla="*/ 0 w 149"/>
                    <a:gd name="T9" fmla="*/ 44 h 276"/>
                    <a:gd name="T10" fmla="*/ 0 w 149"/>
                    <a:gd name="T11" fmla="*/ 7 h 276"/>
                    <a:gd name="T12" fmla="*/ 1 w 149"/>
                    <a:gd name="T13" fmla="*/ 7 h 276"/>
                    <a:gd name="T14" fmla="*/ 144 w 149"/>
                    <a:gd name="T15" fmla="*/ 0 h 276"/>
                    <a:gd name="T16" fmla="*/ 149 w 149"/>
                    <a:gd name="T17" fmla="*/ 7 h 2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9" h="276">
                      <a:moveTo>
                        <a:pt x="149" y="7"/>
                      </a:moveTo>
                      <a:cubicBezTo>
                        <a:pt x="149" y="41"/>
                        <a:pt x="149" y="41"/>
                        <a:pt x="149" y="41"/>
                      </a:cubicBezTo>
                      <a:cubicBezTo>
                        <a:pt x="113" y="276"/>
                        <a:pt x="113" y="276"/>
                        <a:pt x="113" y="276"/>
                      </a:cubicBezTo>
                      <a:cubicBezTo>
                        <a:pt x="36" y="276"/>
                        <a:pt x="36" y="276"/>
                        <a:pt x="36" y="276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2" y="5"/>
                        <a:pt x="143" y="3"/>
                        <a:pt x="144" y="0"/>
                      </a:cubicBezTo>
                      <a:cubicBezTo>
                        <a:pt x="146" y="2"/>
                        <a:pt x="147" y="4"/>
                        <a:pt x="149" y="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51" name="Freeform 76"/>
                <p:cNvSpPr>
                  <a:spLocks/>
                </p:cNvSpPr>
                <p:nvPr/>
              </p:nvSpPr>
              <p:spPr bwMode="auto">
                <a:xfrm>
                  <a:off x="-3248026" y="2560638"/>
                  <a:ext cx="555625" cy="1338263"/>
                </a:xfrm>
                <a:custGeom>
                  <a:avLst/>
                  <a:gdLst>
                    <a:gd name="T0" fmla="*/ 0 w 148"/>
                    <a:gd name="T1" fmla="*/ 98 h 356"/>
                    <a:gd name="T2" fmla="*/ 0 w 148"/>
                    <a:gd name="T3" fmla="*/ 219 h 356"/>
                    <a:gd name="T4" fmla="*/ 0 w 148"/>
                    <a:gd name="T5" fmla="*/ 278 h 356"/>
                    <a:gd name="T6" fmla="*/ 148 w 148"/>
                    <a:gd name="T7" fmla="*/ 278 h 356"/>
                    <a:gd name="T8" fmla="*/ 148 w 148"/>
                    <a:gd name="T9" fmla="*/ 219 h 356"/>
                    <a:gd name="T10" fmla="*/ 148 w 148"/>
                    <a:gd name="T11" fmla="*/ 98 h 356"/>
                    <a:gd name="T12" fmla="*/ 0 w 148"/>
                    <a:gd name="T13" fmla="*/ 98 h 3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8" h="356">
                      <a:moveTo>
                        <a:pt x="0" y="98"/>
                      </a:moveTo>
                      <a:cubicBezTo>
                        <a:pt x="0" y="219"/>
                        <a:pt x="0" y="219"/>
                        <a:pt x="0" y="219"/>
                      </a:cubicBezTo>
                      <a:cubicBezTo>
                        <a:pt x="0" y="278"/>
                        <a:pt x="0" y="278"/>
                        <a:pt x="0" y="278"/>
                      </a:cubicBezTo>
                      <a:cubicBezTo>
                        <a:pt x="37" y="354"/>
                        <a:pt x="103" y="356"/>
                        <a:pt x="148" y="278"/>
                      </a:cubicBezTo>
                      <a:cubicBezTo>
                        <a:pt x="148" y="219"/>
                        <a:pt x="148" y="219"/>
                        <a:pt x="148" y="219"/>
                      </a:cubicBezTo>
                      <a:cubicBezTo>
                        <a:pt x="148" y="98"/>
                        <a:pt x="148" y="98"/>
                        <a:pt x="148" y="98"/>
                      </a:cubicBezTo>
                      <a:cubicBezTo>
                        <a:pt x="148" y="0"/>
                        <a:pt x="0" y="0"/>
                        <a:pt x="0" y="98"/>
                      </a:cubicBezTo>
                    </a:path>
                  </a:pathLst>
                </a:custGeom>
                <a:solidFill>
                  <a:srgbClr val="F6DC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52" name="Freeform 77"/>
                <p:cNvSpPr>
                  <a:spLocks/>
                </p:cNvSpPr>
                <p:nvPr/>
              </p:nvSpPr>
              <p:spPr bwMode="auto">
                <a:xfrm>
                  <a:off x="-2455863" y="2582863"/>
                  <a:ext cx="280988" cy="417513"/>
                </a:xfrm>
                <a:custGeom>
                  <a:avLst/>
                  <a:gdLst>
                    <a:gd name="T0" fmla="*/ 57 w 75"/>
                    <a:gd name="T1" fmla="*/ 7 h 111"/>
                    <a:gd name="T2" fmla="*/ 11 w 75"/>
                    <a:gd name="T3" fmla="*/ 43 h 111"/>
                    <a:gd name="T4" fmla="*/ 18 w 75"/>
                    <a:gd name="T5" fmla="*/ 104 h 111"/>
                    <a:gd name="T6" fmla="*/ 64 w 75"/>
                    <a:gd name="T7" fmla="*/ 68 h 111"/>
                    <a:gd name="T8" fmla="*/ 57 w 75"/>
                    <a:gd name="T9" fmla="*/ 7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11">
                      <a:moveTo>
                        <a:pt x="57" y="7"/>
                      </a:moveTo>
                      <a:cubicBezTo>
                        <a:pt x="43" y="0"/>
                        <a:pt x="22" y="17"/>
                        <a:pt x="11" y="43"/>
                      </a:cubicBezTo>
                      <a:cubicBezTo>
                        <a:pt x="0" y="70"/>
                        <a:pt x="3" y="97"/>
                        <a:pt x="18" y="104"/>
                      </a:cubicBezTo>
                      <a:cubicBezTo>
                        <a:pt x="33" y="111"/>
                        <a:pt x="53" y="94"/>
                        <a:pt x="64" y="68"/>
                      </a:cubicBezTo>
                      <a:cubicBezTo>
                        <a:pt x="75" y="41"/>
                        <a:pt x="72" y="14"/>
                        <a:pt x="57" y="7"/>
                      </a:cubicBezTo>
                      <a:close/>
                    </a:path>
                  </a:pathLst>
                </a:custGeom>
                <a:solidFill>
                  <a:srgbClr val="F6DC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775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53" name="Freeform 78"/>
                <p:cNvSpPr>
                  <a:spLocks/>
                </p:cNvSpPr>
                <p:nvPr/>
              </p:nvSpPr>
              <p:spPr bwMode="auto">
                <a:xfrm>
                  <a:off x="-3770313" y="2582863"/>
                  <a:ext cx="285750" cy="417513"/>
                </a:xfrm>
                <a:custGeom>
                  <a:avLst/>
                  <a:gdLst>
                    <a:gd name="T0" fmla="*/ 18 w 76"/>
                    <a:gd name="T1" fmla="*/ 7 h 111"/>
                    <a:gd name="T2" fmla="*/ 65 w 76"/>
                    <a:gd name="T3" fmla="*/ 43 h 111"/>
                    <a:gd name="T4" fmla="*/ 58 w 76"/>
                    <a:gd name="T5" fmla="*/ 104 h 111"/>
                    <a:gd name="T6" fmla="*/ 11 w 76"/>
                    <a:gd name="T7" fmla="*/ 68 h 111"/>
                    <a:gd name="T8" fmla="*/ 18 w 76"/>
                    <a:gd name="T9" fmla="*/ 7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11">
                      <a:moveTo>
                        <a:pt x="18" y="7"/>
                      </a:moveTo>
                      <a:cubicBezTo>
                        <a:pt x="33" y="0"/>
                        <a:pt x="54" y="17"/>
                        <a:pt x="65" y="43"/>
                      </a:cubicBezTo>
                      <a:cubicBezTo>
                        <a:pt x="76" y="70"/>
                        <a:pt x="72" y="97"/>
                        <a:pt x="58" y="104"/>
                      </a:cubicBezTo>
                      <a:cubicBezTo>
                        <a:pt x="43" y="111"/>
                        <a:pt x="22" y="94"/>
                        <a:pt x="11" y="68"/>
                      </a:cubicBezTo>
                      <a:cubicBezTo>
                        <a:pt x="0" y="41"/>
                        <a:pt x="3" y="14"/>
                        <a:pt x="18" y="7"/>
                      </a:cubicBezTo>
                      <a:close/>
                    </a:path>
                  </a:pathLst>
                </a:custGeom>
                <a:solidFill>
                  <a:srgbClr val="F6DC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775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54" name="Freeform 79"/>
                <p:cNvSpPr>
                  <a:spLocks/>
                </p:cNvSpPr>
                <p:nvPr/>
              </p:nvSpPr>
              <p:spPr bwMode="auto">
                <a:xfrm>
                  <a:off x="-3248026" y="3267075"/>
                  <a:ext cx="555625" cy="192088"/>
                </a:xfrm>
                <a:custGeom>
                  <a:avLst/>
                  <a:gdLst>
                    <a:gd name="T0" fmla="*/ 148 w 148"/>
                    <a:gd name="T1" fmla="*/ 0 h 51"/>
                    <a:gd name="T2" fmla="*/ 0 w 148"/>
                    <a:gd name="T3" fmla="*/ 0 h 51"/>
                    <a:gd name="T4" fmla="*/ 0 w 148"/>
                    <a:gd name="T5" fmla="*/ 5 h 51"/>
                    <a:gd name="T6" fmla="*/ 73 w 148"/>
                    <a:gd name="T7" fmla="*/ 51 h 51"/>
                    <a:gd name="T8" fmla="*/ 148 w 148"/>
                    <a:gd name="T9" fmla="*/ 4 h 51"/>
                    <a:gd name="T10" fmla="*/ 148 w 148"/>
                    <a:gd name="T11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8" h="51">
                      <a:moveTo>
                        <a:pt x="148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46" y="51"/>
                        <a:pt x="73" y="51"/>
                      </a:cubicBezTo>
                      <a:cubicBezTo>
                        <a:pt x="100" y="51"/>
                        <a:pt x="148" y="4"/>
                        <a:pt x="148" y="4"/>
                      </a:cubicBezTo>
                      <a:cubicBezTo>
                        <a:pt x="148" y="0"/>
                        <a:pt x="148" y="0"/>
                        <a:pt x="148" y="0"/>
                      </a:cubicBezTo>
                    </a:path>
                  </a:pathLst>
                </a:custGeom>
                <a:solidFill>
                  <a:srgbClr val="C5B0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55" name="Freeform 80"/>
                <p:cNvSpPr>
                  <a:spLocks/>
                </p:cNvSpPr>
                <p:nvPr/>
              </p:nvSpPr>
              <p:spPr bwMode="auto">
                <a:xfrm>
                  <a:off x="-3732213" y="1708150"/>
                  <a:ext cx="1524000" cy="1690688"/>
                </a:xfrm>
                <a:custGeom>
                  <a:avLst/>
                  <a:gdLst>
                    <a:gd name="T0" fmla="*/ 203 w 406"/>
                    <a:gd name="T1" fmla="*/ 450 h 450"/>
                    <a:gd name="T2" fmla="*/ 30 w 406"/>
                    <a:gd name="T3" fmla="*/ 266 h 450"/>
                    <a:gd name="T4" fmla="*/ 203 w 406"/>
                    <a:gd name="T5" fmla="*/ 0 h 450"/>
                    <a:gd name="T6" fmla="*/ 375 w 406"/>
                    <a:gd name="T7" fmla="*/ 266 h 450"/>
                    <a:gd name="T8" fmla="*/ 203 w 406"/>
                    <a:gd name="T9" fmla="*/ 450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6" h="450">
                      <a:moveTo>
                        <a:pt x="203" y="450"/>
                      </a:moveTo>
                      <a:cubicBezTo>
                        <a:pt x="157" y="450"/>
                        <a:pt x="60" y="374"/>
                        <a:pt x="30" y="266"/>
                      </a:cubicBezTo>
                      <a:cubicBezTo>
                        <a:pt x="0" y="157"/>
                        <a:pt x="57" y="0"/>
                        <a:pt x="203" y="0"/>
                      </a:cubicBezTo>
                      <a:cubicBezTo>
                        <a:pt x="349" y="0"/>
                        <a:pt x="406" y="157"/>
                        <a:pt x="375" y="266"/>
                      </a:cubicBezTo>
                      <a:cubicBezTo>
                        <a:pt x="346" y="374"/>
                        <a:pt x="249" y="450"/>
                        <a:pt x="203" y="450"/>
                      </a:cubicBezTo>
                      <a:close/>
                    </a:path>
                  </a:pathLst>
                </a:custGeom>
                <a:solidFill>
                  <a:srgbClr val="F6DC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56" name="Freeform 81"/>
                <p:cNvSpPr>
                  <a:spLocks/>
                </p:cNvSpPr>
                <p:nvPr/>
              </p:nvSpPr>
              <p:spPr bwMode="auto">
                <a:xfrm>
                  <a:off x="-3762376" y="1666875"/>
                  <a:ext cx="1535113" cy="1157288"/>
                </a:xfrm>
                <a:custGeom>
                  <a:avLst/>
                  <a:gdLst>
                    <a:gd name="T0" fmla="*/ 392 w 409"/>
                    <a:gd name="T1" fmla="*/ 143 h 308"/>
                    <a:gd name="T2" fmla="*/ 238 w 409"/>
                    <a:gd name="T3" fmla="*/ 2 h 308"/>
                    <a:gd name="T4" fmla="*/ 204 w 409"/>
                    <a:gd name="T5" fmla="*/ 1 h 308"/>
                    <a:gd name="T6" fmla="*/ 171 w 409"/>
                    <a:gd name="T7" fmla="*/ 2 h 308"/>
                    <a:gd name="T8" fmla="*/ 16 w 409"/>
                    <a:gd name="T9" fmla="*/ 143 h 308"/>
                    <a:gd name="T10" fmla="*/ 28 w 409"/>
                    <a:gd name="T11" fmla="*/ 280 h 308"/>
                    <a:gd name="T12" fmla="*/ 44 w 409"/>
                    <a:gd name="T13" fmla="*/ 308 h 308"/>
                    <a:gd name="T14" fmla="*/ 39 w 409"/>
                    <a:gd name="T15" fmla="*/ 227 h 308"/>
                    <a:gd name="T16" fmla="*/ 71 w 409"/>
                    <a:gd name="T17" fmla="*/ 224 h 308"/>
                    <a:gd name="T18" fmla="*/ 168 w 409"/>
                    <a:gd name="T19" fmla="*/ 146 h 308"/>
                    <a:gd name="T20" fmla="*/ 204 w 409"/>
                    <a:gd name="T21" fmla="*/ 96 h 308"/>
                    <a:gd name="T22" fmla="*/ 240 w 409"/>
                    <a:gd name="T23" fmla="*/ 146 h 308"/>
                    <a:gd name="T24" fmla="*/ 338 w 409"/>
                    <a:gd name="T25" fmla="*/ 224 h 308"/>
                    <a:gd name="T26" fmla="*/ 370 w 409"/>
                    <a:gd name="T27" fmla="*/ 227 h 308"/>
                    <a:gd name="T28" fmla="*/ 365 w 409"/>
                    <a:gd name="T29" fmla="*/ 308 h 308"/>
                    <a:gd name="T30" fmla="*/ 381 w 409"/>
                    <a:gd name="T31" fmla="*/ 280 h 308"/>
                    <a:gd name="T32" fmla="*/ 392 w 409"/>
                    <a:gd name="T33" fmla="*/ 143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9" h="308">
                      <a:moveTo>
                        <a:pt x="392" y="143"/>
                      </a:moveTo>
                      <a:cubicBezTo>
                        <a:pt x="378" y="86"/>
                        <a:pt x="306" y="0"/>
                        <a:pt x="238" y="2"/>
                      </a:cubicBezTo>
                      <a:cubicBezTo>
                        <a:pt x="228" y="1"/>
                        <a:pt x="217" y="0"/>
                        <a:pt x="204" y="1"/>
                      </a:cubicBezTo>
                      <a:cubicBezTo>
                        <a:pt x="192" y="0"/>
                        <a:pt x="181" y="1"/>
                        <a:pt x="171" y="2"/>
                      </a:cubicBezTo>
                      <a:cubicBezTo>
                        <a:pt x="103" y="0"/>
                        <a:pt x="31" y="86"/>
                        <a:pt x="16" y="143"/>
                      </a:cubicBezTo>
                      <a:cubicBezTo>
                        <a:pt x="5" y="189"/>
                        <a:pt x="0" y="234"/>
                        <a:pt x="28" y="280"/>
                      </a:cubicBezTo>
                      <a:cubicBezTo>
                        <a:pt x="32" y="294"/>
                        <a:pt x="38" y="304"/>
                        <a:pt x="44" y="308"/>
                      </a:cubicBezTo>
                      <a:cubicBezTo>
                        <a:pt x="38" y="273"/>
                        <a:pt x="37" y="247"/>
                        <a:pt x="39" y="227"/>
                      </a:cubicBezTo>
                      <a:cubicBezTo>
                        <a:pt x="44" y="219"/>
                        <a:pt x="54" y="217"/>
                        <a:pt x="71" y="224"/>
                      </a:cubicBezTo>
                      <a:cubicBezTo>
                        <a:pt x="118" y="244"/>
                        <a:pt x="133" y="221"/>
                        <a:pt x="168" y="146"/>
                      </a:cubicBezTo>
                      <a:cubicBezTo>
                        <a:pt x="179" y="123"/>
                        <a:pt x="188" y="96"/>
                        <a:pt x="204" y="96"/>
                      </a:cubicBezTo>
                      <a:cubicBezTo>
                        <a:pt x="221" y="96"/>
                        <a:pt x="230" y="123"/>
                        <a:pt x="240" y="146"/>
                      </a:cubicBezTo>
                      <a:cubicBezTo>
                        <a:pt x="276" y="221"/>
                        <a:pt x="291" y="244"/>
                        <a:pt x="338" y="224"/>
                      </a:cubicBezTo>
                      <a:cubicBezTo>
                        <a:pt x="355" y="217"/>
                        <a:pt x="365" y="219"/>
                        <a:pt x="370" y="227"/>
                      </a:cubicBezTo>
                      <a:cubicBezTo>
                        <a:pt x="372" y="247"/>
                        <a:pt x="371" y="273"/>
                        <a:pt x="365" y="308"/>
                      </a:cubicBezTo>
                      <a:cubicBezTo>
                        <a:pt x="371" y="304"/>
                        <a:pt x="376" y="294"/>
                        <a:pt x="381" y="280"/>
                      </a:cubicBezTo>
                      <a:cubicBezTo>
                        <a:pt x="409" y="234"/>
                        <a:pt x="404" y="189"/>
                        <a:pt x="392" y="143"/>
                      </a:cubicBezTo>
                      <a:close/>
                    </a:path>
                  </a:pathLst>
                </a:custGeom>
                <a:solidFill>
                  <a:srgbClr val="605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57" name="Freeform 82"/>
                <p:cNvSpPr>
                  <a:spLocks/>
                </p:cNvSpPr>
                <p:nvPr/>
              </p:nvSpPr>
              <p:spPr bwMode="auto">
                <a:xfrm>
                  <a:off x="-3660776" y="3514725"/>
                  <a:ext cx="547688" cy="1014413"/>
                </a:xfrm>
                <a:custGeom>
                  <a:avLst/>
                  <a:gdLst>
                    <a:gd name="T0" fmla="*/ 345 w 345"/>
                    <a:gd name="T1" fmla="*/ 637 h 639"/>
                    <a:gd name="T2" fmla="*/ 196 w 345"/>
                    <a:gd name="T3" fmla="*/ 637 h 639"/>
                    <a:gd name="T4" fmla="*/ 187 w 345"/>
                    <a:gd name="T5" fmla="*/ 639 h 639"/>
                    <a:gd name="T6" fmla="*/ 35 w 345"/>
                    <a:gd name="T7" fmla="*/ 500 h 639"/>
                    <a:gd name="T8" fmla="*/ 189 w 345"/>
                    <a:gd name="T9" fmla="*/ 395 h 639"/>
                    <a:gd name="T10" fmla="*/ 0 w 345"/>
                    <a:gd name="T11" fmla="*/ 308 h 639"/>
                    <a:gd name="T12" fmla="*/ 125 w 345"/>
                    <a:gd name="T13" fmla="*/ 114 h 639"/>
                    <a:gd name="T14" fmla="*/ 175 w 345"/>
                    <a:gd name="T15" fmla="*/ 38 h 639"/>
                    <a:gd name="T16" fmla="*/ 257 w 345"/>
                    <a:gd name="T17" fmla="*/ 0 h 639"/>
                    <a:gd name="T18" fmla="*/ 257 w 345"/>
                    <a:gd name="T19" fmla="*/ 90 h 639"/>
                    <a:gd name="T20" fmla="*/ 343 w 345"/>
                    <a:gd name="T21" fmla="*/ 639 h 639"/>
                    <a:gd name="T22" fmla="*/ 345 w 345"/>
                    <a:gd name="T23" fmla="*/ 637 h 6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45" h="639">
                      <a:moveTo>
                        <a:pt x="345" y="637"/>
                      </a:moveTo>
                      <a:lnTo>
                        <a:pt x="196" y="637"/>
                      </a:lnTo>
                      <a:lnTo>
                        <a:pt x="187" y="639"/>
                      </a:lnTo>
                      <a:lnTo>
                        <a:pt x="35" y="500"/>
                      </a:lnTo>
                      <a:lnTo>
                        <a:pt x="189" y="395"/>
                      </a:lnTo>
                      <a:lnTo>
                        <a:pt x="0" y="308"/>
                      </a:lnTo>
                      <a:lnTo>
                        <a:pt x="125" y="114"/>
                      </a:lnTo>
                      <a:lnTo>
                        <a:pt x="175" y="38"/>
                      </a:lnTo>
                      <a:lnTo>
                        <a:pt x="257" y="0"/>
                      </a:lnTo>
                      <a:lnTo>
                        <a:pt x="257" y="90"/>
                      </a:lnTo>
                      <a:lnTo>
                        <a:pt x="343" y="639"/>
                      </a:lnTo>
                      <a:lnTo>
                        <a:pt x="345" y="637"/>
                      </a:lnTo>
                      <a:close/>
                    </a:path>
                  </a:pathLst>
                </a:custGeom>
                <a:solidFill>
                  <a:srgbClr val="EDED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58" name="Freeform 83"/>
                <p:cNvSpPr>
                  <a:spLocks/>
                </p:cNvSpPr>
                <p:nvPr/>
              </p:nvSpPr>
              <p:spPr bwMode="auto">
                <a:xfrm>
                  <a:off x="-2832101" y="3508375"/>
                  <a:ext cx="544513" cy="1020763"/>
                </a:xfrm>
                <a:custGeom>
                  <a:avLst/>
                  <a:gdLst>
                    <a:gd name="T0" fmla="*/ 154 w 343"/>
                    <a:gd name="T1" fmla="*/ 395 h 643"/>
                    <a:gd name="T2" fmla="*/ 310 w 343"/>
                    <a:gd name="T3" fmla="*/ 496 h 643"/>
                    <a:gd name="T4" fmla="*/ 156 w 343"/>
                    <a:gd name="T5" fmla="*/ 643 h 643"/>
                    <a:gd name="T6" fmla="*/ 147 w 343"/>
                    <a:gd name="T7" fmla="*/ 641 h 643"/>
                    <a:gd name="T8" fmla="*/ 0 w 343"/>
                    <a:gd name="T9" fmla="*/ 641 h 643"/>
                    <a:gd name="T10" fmla="*/ 3 w 343"/>
                    <a:gd name="T11" fmla="*/ 643 h 643"/>
                    <a:gd name="T12" fmla="*/ 88 w 343"/>
                    <a:gd name="T13" fmla="*/ 87 h 643"/>
                    <a:gd name="T14" fmla="*/ 88 w 343"/>
                    <a:gd name="T15" fmla="*/ 0 h 643"/>
                    <a:gd name="T16" fmla="*/ 190 w 343"/>
                    <a:gd name="T17" fmla="*/ 44 h 643"/>
                    <a:gd name="T18" fmla="*/ 234 w 343"/>
                    <a:gd name="T19" fmla="*/ 120 h 643"/>
                    <a:gd name="T20" fmla="*/ 343 w 343"/>
                    <a:gd name="T21" fmla="*/ 305 h 643"/>
                    <a:gd name="T22" fmla="*/ 154 w 343"/>
                    <a:gd name="T23" fmla="*/ 395 h 6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43" h="643">
                      <a:moveTo>
                        <a:pt x="154" y="395"/>
                      </a:moveTo>
                      <a:lnTo>
                        <a:pt x="310" y="496"/>
                      </a:lnTo>
                      <a:lnTo>
                        <a:pt x="156" y="643"/>
                      </a:lnTo>
                      <a:lnTo>
                        <a:pt x="147" y="641"/>
                      </a:lnTo>
                      <a:lnTo>
                        <a:pt x="0" y="641"/>
                      </a:lnTo>
                      <a:lnTo>
                        <a:pt x="3" y="643"/>
                      </a:lnTo>
                      <a:lnTo>
                        <a:pt x="88" y="87"/>
                      </a:lnTo>
                      <a:lnTo>
                        <a:pt x="88" y="0"/>
                      </a:lnTo>
                      <a:lnTo>
                        <a:pt x="190" y="44"/>
                      </a:lnTo>
                      <a:lnTo>
                        <a:pt x="234" y="120"/>
                      </a:lnTo>
                      <a:lnTo>
                        <a:pt x="343" y="305"/>
                      </a:lnTo>
                      <a:lnTo>
                        <a:pt x="154" y="395"/>
                      </a:lnTo>
                      <a:close/>
                    </a:path>
                  </a:pathLst>
                </a:custGeom>
                <a:solidFill>
                  <a:srgbClr val="EDED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</p:grpSp>
          <p:sp>
            <p:nvSpPr>
              <p:cNvPr id="295" name="Rectangle 294"/>
              <p:cNvSpPr/>
              <p:nvPr/>
            </p:nvSpPr>
            <p:spPr>
              <a:xfrm>
                <a:off x="4490937" y="3158248"/>
                <a:ext cx="1050587" cy="115110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rmAutofit/>
              </a:bodyPr>
              <a:lstStyle/>
              <a:p>
                <a:pPr algn="ctr"/>
                <a:endParaRPr lang="en-US" sz="1100"/>
              </a:p>
            </p:txBody>
          </p:sp>
        </p:grpSp>
        <p:grpSp>
          <p:nvGrpSpPr>
            <p:cNvPr id="128" name="Group 127"/>
            <p:cNvGrpSpPr/>
            <p:nvPr/>
          </p:nvGrpSpPr>
          <p:grpSpPr>
            <a:xfrm>
              <a:off x="6330184" y="1747152"/>
              <a:ext cx="1207741" cy="2675690"/>
              <a:chOff x="6330184" y="1747152"/>
              <a:chExt cx="1207741" cy="2675690"/>
            </a:xfrm>
          </p:grpSpPr>
          <p:grpSp>
            <p:nvGrpSpPr>
              <p:cNvPr id="172" name="Group 171"/>
              <p:cNvGrpSpPr/>
              <p:nvPr/>
            </p:nvGrpSpPr>
            <p:grpSpPr>
              <a:xfrm>
                <a:off x="6330184" y="1747152"/>
                <a:ext cx="1207741" cy="1406184"/>
                <a:chOff x="-2578101" y="-5193146"/>
                <a:chExt cx="2917825" cy="3397250"/>
              </a:xfrm>
            </p:grpSpPr>
            <p:sp>
              <p:nvSpPr>
                <p:cNvPr id="355" name="Freeform 111"/>
                <p:cNvSpPr>
                  <a:spLocks/>
                </p:cNvSpPr>
                <p:nvPr/>
              </p:nvSpPr>
              <p:spPr bwMode="auto">
                <a:xfrm>
                  <a:off x="-1241426" y="-4654984"/>
                  <a:ext cx="333375" cy="754063"/>
                </a:xfrm>
                <a:custGeom>
                  <a:avLst/>
                  <a:gdLst>
                    <a:gd name="T0" fmla="*/ 68 w 210"/>
                    <a:gd name="T1" fmla="*/ 0 h 475"/>
                    <a:gd name="T2" fmla="*/ 0 w 210"/>
                    <a:gd name="T3" fmla="*/ 475 h 475"/>
                    <a:gd name="T4" fmla="*/ 210 w 210"/>
                    <a:gd name="T5" fmla="*/ 475 h 475"/>
                    <a:gd name="T6" fmla="*/ 142 w 210"/>
                    <a:gd name="T7" fmla="*/ 0 h 475"/>
                    <a:gd name="T8" fmla="*/ 68 w 210"/>
                    <a:gd name="T9" fmla="*/ 0 h 4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0" h="475">
                      <a:moveTo>
                        <a:pt x="68" y="0"/>
                      </a:moveTo>
                      <a:lnTo>
                        <a:pt x="0" y="475"/>
                      </a:lnTo>
                      <a:lnTo>
                        <a:pt x="210" y="475"/>
                      </a:lnTo>
                      <a:lnTo>
                        <a:pt x="142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56" name="Freeform 112"/>
                <p:cNvSpPr>
                  <a:spLocks/>
                </p:cNvSpPr>
                <p:nvPr/>
              </p:nvSpPr>
              <p:spPr bwMode="auto">
                <a:xfrm>
                  <a:off x="-1241426" y="-4654984"/>
                  <a:ext cx="333375" cy="754063"/>
                </a:xfrm>
                <a:custGeom>
                  <a:avLst/>
                  <a:gdLst>
                    <a:gd name="T0" fmla="*/ 68 w 210"/>
                    <a:gd name="T1" fmla="*/ 0 h 475"/>
                    <a:gd name="T2" fmla="*/ 0 w 210"/>
                    <a:gd name="T3" fmla="*/ 475 h 475"/>
                    <a:gd name="T4" fmla="*/ 210 w 210"/>
                    <a:gd name="T5" fmla="*/ 475 h 475"/>
                    <a:gd name="T6" fmla="*/ 142 w 210"/>
                    <a:gd name="T7" fmla="*/ 0 h 475"/>
                    <a:gd name="T8" fmla="*/ 68 w 210"/>
                    <a:gd name="T9" fmla="*/ 0 h 4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0" h="475">
                      <a:moveTo>
                        <a:pt x="68" y="0"/>
                      </a:moveTo>
                      <a:lnTo>
                        <a:pt x="0" y="475"/>
                      </a:lnTo>
                      <a:lnTo>
                        <a:pt x="210" y="475"/>
                      </a:lnTo>
                      <a:lnTo>
                        <a:pt x="142" y="0"/>
                      </a:lnTo>
                      <a:lnTo>
                        <a:pt x="6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68" name="Freeform 170"/>
                <p:cNvSpPr>
                  <a:spLocks/>
                </p:cNvSpPr>
                <p:nvPr/>
              </p:nvSpPr>
              <p:spPr bwMode="auto">
                <a:xfrm>
                  <a:off x="-2578101" y="-3118284"/>
                  <a:ext cx="2917825" cy="1322388"/>
                </a:xfrm>
                <a:custGeom>
                  <a:avLst/>
                  <a:gdLst>
                    <a:gd name="T0" fmla="*/ 310 w 777"/>
                    <a:gd name="T1" fmla="*/ 0 h 352"/>
                    <a:gd name="T2" fmla="*/ 67 w 777"/>
                    <a:gd name="T3" fmla="*/ 133 h 352"/>
                    <a:gd name="T4" fmla="*/ 0 w 777"/>
                    <a:gd name="T5" fmla="*/ 352 h 352"/>
                    <a:gd name="T6" fmla="*/ 388 w 777"/>
                    <a:gd name="T7" fmla="*/ 352 h 352"/>
                    <a:gd name="T8" fmla="*/ 777 w 777"/>
                    <a:gd name="T9" fmla="*/ 352 h 352"/>
                    <a:gd name="T10" fmla="*/ 709 w 777"/>
                    <a:gd name="T11" fmla="*/ 133 h 352"/>
                    <a:gd name="T12" fmla="*/ 468 w 777"/>
                    <a:gd name="T13" fmla="*/ 1 h 352"/>
                    <a:gd name="T14" fmla="*/ 310 w 777"/>
                    <a:gd name="T15" fmla="*/ 0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77" h="352">
                      <a:moveTo>
                        <a:pt x="310" y="0"/>
                      </a:moveTo>
                      <a:cubicBezTo>
                        <a:pt x="139" y="75"/>
                        <a:pt x="87" y="115"/>
                        <a:pt x="67" y="133"/>
                      </a:cubicBezTo>
                      <a:cubicBezTo>
                        <a:pt x="36" y="161"/>
                        <a:pt x="18" y="264"/>
                        <a:pt x="0" y="352"/>
                      </a:cubicBezTo>
                      <a:cubicBezTo>
                        <a:pt x="388" y="352"/>
                        <a:pt x="388" y="352"/>
                        <a:pt x="388" y="352"/>
                      </a:cubicBezTo>
                      <a:cubicBezTo>
                        <a:pt x="777" y="352"/>
                        <a:pt x="777" y="352"/>
                        <a:pt x="777" y="352"/>
                      </a:cubicBezTo>
                      <a:cubicBezTo>
                        <a:pt x="758" y="264"/>
                        <a:pt x="741" y="161"/>
                        <a:pt x="709" y="133"/>
                      </a:cubicBezTo>
                      <a:cubicBezTo>
                        <a:pt x="689" y="115"/>
                        <a:pt x="639" y="76"/>
                        <a:pt x="468" y="1"/>
                      </a:cubicBezTo>
                      <a:cubicBezTo>
                        <a:pt x="310" y="0"/>
                        <a:pt x="310" y="0"/>
                        <a:pt x="310" y="0"/>
                      </a:cubicBezTo>
                    </a:path>
                  </a:pathLst>
                </a:custGeom>
                <a:solidFill>
                  <a:srgbClr val="FFDE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69" name="Freeform 171"/>
                <p:cNvSpPr>
                  <a:spLocks/>
                </p:cNvSpPr>
                <p:nvPr/>
              </p:nvSpPr>
              <p:spPr bwMode="auto">
                <a:xfrm>
                  <a:off x="-2578101" y="-3118284"/>
                  <a:ext cx="2917825" cy="1322388"/>
                </a:xfrm>
                <a:custGeom>
                  <a:avLst/>
                  <a:gdLst>
                    <a:gd name="T0" fmla="*/ 310 w 777"/>
                    <a:gd name="T1" fmla="*/ 0 h 352"/>
                    <a:gd name="T2" fmla="*/ 67 w 777"/>
                    <a:gd name="T3" fmla="*/ 133 h 352"/>
                    <a:gd name="T4" fmla="*/ 0 w 777"/>
                    <a:gd name="T5" fmla="*/ 352 h 352"/>
                    <a:gd name="T6" fmla="*/ 388 w 777"/>
                    <a:gd name="T7" fmla="*/ 352 h 352"/>
                    <a:gd name="T8" fmla="*/ 777 w 777"/>
                    <a:gd name="T9" fmla="*/ 352 h 352"/>
                    <a:gd name="T10" fmla="*/ 709 w 777"/>
                    <a:gd name="T11" fmla="*/ 133 h 352"/>
                    <a:gd name="T12" fmla="*/ 468 w 777"/>
                    <a:gd name="T13" fmla="*/ 1 h 352"/>
                    <a:gd name="T14" fmla="*/ 310 w 777"/>
                    <a:gd name="T15" fmla="*/ 0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77" h="352">
                      <a:moveTo>
                        <a:pt x="310" y="0"/>
                      </a:moveTo>
                      <a:cubicBezTo>
                        <a:pt x="139" y="75"/>
                        <a:pt x="87" y="115"/>
                        <a:pt x="67" y="133"/>
                      </a:cubicBezTo>
                      <a:cubicBezTo>
                        <a:pt x="36" y="161"/>
                        <a:pt x="18" y="264"/>
                        <a:pt x="0" y="352"/>
                      </a:cubicBezTo>
                      <a:cubicBezTo>
                        <a:pt x="388" y="352"/>
                        <a:pt x="388" y="352"/>
                        <a:pt x="388" y="352"/>
                      </a:cubicBezTo>
                      <a:cubicBezTo>
                        <a:pt x="777" y="352"/>
                        <a:pt x="777" y="352"/>
                        <a:pt x="777" y="352"/>
                      </a:cubicBezTo>
                      <a:cubicBezTo>
                        <a:pt x="758" y="264"/>
                        <a:pt x="741" y="161"/>
                        <a:pt x="709" y="133"/>
                      </a:cubicBezTo>
                      <a:cubicBezTo>
                        <a:pt x="689" y="115"/>
                        <a:pt x="639" y="76"/>
                        <a:pt x="468" y="1"/>
                      </a:cubicBezTo>
                      <a:cubicBezTo>
                        <a:pt x="310" y="0"/>
                        <a:pt x="310" y="0"/>
                        <a:pt x="310" y="0"/>
                      </a:cubicBezTo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70" name="Freeform 172"/>
                <p:cNvSpPr>
                  <a:spLocks/>
                </p:cNvSpPr>
                <p:nvPr/>
              </p:nvSpPr>
              <p:spPr bwMode="auto">
                <a:xfrm>
                  <a:off x="-1433513" y="-4069196"/>
                  <a:ext cx="627063" cy="1311275"/>
                </a:xfrm>
                <a:custGeom>
                  <a:avLst/>
                  <a:gdLst>
                    <a:gd name="T0" fmla="*/ 0 w 167"/>
                    <a:gd name="T1" fmla="*/ 103 h 349"/>
                    <a:gd name="T2" fmla="*/ 0 w 167"/>
                    <a:gd name="T3" fmla="*/ 230 h 349"/>
                    <a:gd name="T4" fmla="*/ 0 w 167"/>
                    <a:gd name="T5" fmla="*/ 293 h 349"/>
                    <a:gd name="T6" fmla="*/ 167 w 167"/>
                    <a:gd name="T7" fmla="*/ 293 h 349"/>
                    <a:gd name="T8" fmla="*/ 167 w 167"/>
                    <a:gd name="T9" fmla="*/ 230 h 349"/>
                    <a:gd name="T10" fmla="*/ 167 w 167"/>
                    <a:gd name="T11" fmla="*/ 103 h 349"/>
                    <a:gd name="T12" fmla="*/ 0 w 167"/>
                    <a:gd name="T13" fmla="*/ 103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7" h="349">
                      <a:moveTo>
                        <a:pt x="0" y="103"/>
                      </a:moveTo>
                      <a:cubicBezTo>
                        <a:pt x="0" y="230"/>
                        <a:pt x="0" y="230"/>
                        <a:pt x="0" y="230"/>
                      </a:cubicBezTo>
                      <a:cubicBezTo>
                        <a:pt x="0" y="293"/>
                        <a:pt x="0" y="293"/>
                        <a:pt x="0" y="293"/>
                      </a:cubicBezTo>
                      <a:cubicBezTo>
                        <a:pt x="46" y="347"/>
                        <a:pt x="121" y="349"/>
                        <a:pt x="167" y="293"/>
                      </a:cubicBezTo>
                      <a:cubicBezTo>
                        <a:pt x="167" y="230"/>
                        <a:pt x="167" y="230"/>
                        <a:pt x="167" y="230"/>
                      </a:cubicBezTo>
                      <a:cubicBezTo>
                        <a:pt x="167" y="103"/>
                        <a:pt x="167" y="103"/>
                        <a:pt x="167" y="103"/>
                      </a:cubicBezTo>
                      <a:cubicBezTo>
                        <a:pt x="167" y="0"/>
                        <a:pt x="0" y="0"/>
                        <a:pt x="0" y="103"/>
                      </a:cubicBezTo>
                    </a:path>
                  </a:pathLst>
                </a:custGeom>
                <a:solidFill>
                  <a:srgbClr val="B39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71" name="Freeform 173"/>
                <p:cNvSpPr>
                  <a:spLocks/>
                </p:cNvSpPr>
                <p:nvPr/>
              </p:nvSpPr>
              <p:spPr bwMode="auto">
                <a:xfrm>
                  <a:off x="-1849438" y="-4151746"/>
                  <a:ext cx="261938" cy="382588"/>
                </a:xfrm>
                <a:custGeom>
                  <a:avLst/>
                  <a:gdLst>
                    <a:gd name="T0" fmla="*/ 20 w 70"/>
                    <a:gd name="T1" fmla="*/ 5 h 102"/>
                    <a:gd name="T2" fmla="*/ 62 w 70"/>
                    <a:gd name="T3" fmla="*/ 42 h 102"/>
                    <a:gd name="T4" fmla="*/ 51 w 70"/>
                    <a:gd name="T5" fmla="*/ 97 h 102"/>
                    <a:gd name="T6" fmla="*/ 9 w 70"/>
                    <a:gd name="T7" fmla="*/ 60 h 102"/>
                    <a:gd name="T8" fmla="*/ 20 w 70"/>
                    <a:gd name="T9" fmla="*/ 5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102">
                      <a:moveTo>
                        <a:pt x="20" y="5"/>
                      </a:moveTo>
                      <a:cubicBezTo>
                        <a:pt x="35" y="0"/>
                        <a:pt x="54" y="17"/>
                        <a:pt x="62" y="42"/>
                      </a:cubicBezTo>
                      <a:cubicBezTo>
                        <a:pt x="70" y="68"/>
                        <a:pt x="65" y="92"/>
                        <a:pt x="51" y="97"/>
                      </a:cubicBezTo>
                      <a:cubicBezTo>
                        <a:pt x="36" y="102"/>
                        <a:pt x="17" y="85"/>
                        <a:pt x="9" y="60"/>
                      </a:cubicBezTo>
                      <a:cubicBezTo>
                        <a:pt x="0" y="34"/>
                        <a:pt x="6" y="10"/>
                        <a:pt x="20" y="5"/>
                      </a:cubicBezTo>
                      <a:close/>
                    </a:path>
                  </a:pathLst>
                </a:custGeom>
                <a:solidFill>
                  <a:srgbClr val="F6C5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625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72" name="Freeform 174"/>
                <p:cNvSpPr>
                  <a:spLocks/>
                </p:cNvSpPr>
                <p:nvPr/>
              </p:nvSpPr>
              <p:spPr bwMode="auto">
                <a:xfrm>
                  <a:off x="-660401" y="-4151746"/>
                  <a:ext cx="263525" cy="382588"/>
                </a:xfrm>
                <a:custGeom>
                  <a:avLst/>
                  <a:gdLst>
                    <a:gd name="T0" fmla="*/ 50 w 70"/>
                    <a:gd name="T1" fmla="*/ 5 h 102"/>
                    <a:gd name="T2" fmla="*/ 9 w 70"/>
                    <a:gd name="T3" fmla="*/ 42 h 102"/>
                    <a:gd name="T4" fmla="*/ 20 w 70"/>
                    <a:gd name="T5" fmla="*/ 97 h 102"/>
                    <a:gd name="T6" fmla="*/ 62 w 70"/>
                    <a:gd name="T7" fmla="*/ 60 h 102"/>
                    <a:gd name="T8" fmla="*/ 50 w 70"/>
                    <a:gd name="T9" fmla="*/ 5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102">
                      <a:moveTo>
                        <a:pt x="50" y="5"/>
                      </a:moveTo>
                      <a:cubicBezTo>
                        <a:pt x="36" y="0"/>
                        <a:pt x="17" y="17"/>
                        <a:pt x="9" y="42"/>
                      </a:cubicBezTo>
                      <a:cubicBezTo>
                        <a:pt x="0" y="68"/>
                        <a:pt x="5" y="92"/>
                        <a:pt x="20" y="97"/>
                      </a:cubicBezTo>
                      <a:cubicBezTo>
                        <a:pt x="35" y="102"/>
                        <a:pt x="53" y="85"/>
                        <a:pt x="62" y="60"/>
                      </a:cubicBezTo>
                      <a:cubicBezTo>
                        <a:pt x="70" y="34"/>
                        <a:pt x="65" y="10"/>
                        <a:pt x="50" y="5"/>
                      </a:cubicBezTo>
                      <a:close/>
                    </a:path>
                  </a:pathLst>
                </a:custGeom>
                <a:solidFill>
                  <a:srgbClr val="F6C5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625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73" name="Freeform 175"/>
                <p:cNvSpPr>
                  <a:spLocks/>
                </p:cNvSpPr>
                <p:nvPr/>
              </p:nvSpPr>
              <p:spPr bwMode="auto">
                <a:xfrm>
                  <a:off x="-1557338" y="-2815071"/>
                  <a:ext cx="830263" cy="1019175"/>
                </a:xfrm>
                <a:custGeom>
                  <a:avLst/>
                  <a:gdLst>
                    <a:gd name="T0" fmla="*/ 117 w 221"/>
                    <a:gd name="T1" fmla="*/ 0 h 271"/>
                    <a:gd name="T2" fmla="*/ 0 w 221"/>
                    <a:gd name="T3" fmla="*/ 35 h 271"/>
                    <a:gd name="T4" fmla="*/ 45 w 221"/>
                    <a:gd name="T5" fmla="*/ 271 h 271"/>
                    <a:gd name="T6" fmla="*/ 202 w 221"/>
                    <a:gd name="T7" fmla="*/ 271 h 271"/>
                    <a:gd name="T8" fmla="*/ 221 w 221"/>
                    <a:gd name="T9" fmla="*/ 36 h 271"/>
                    <a:gd name="T10" fmla="*/ 117 w 221"/>
                    <a:gd name="T11" fmla="*/ 0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1" h="271">
                      <a:moveTo>
                        <a:pt x="117" y="0"/>
                      </a:moveTo>
                      <a:cubicBezTo>
                        <a:pt x="117" y="0"/>
                        <a:pt x="0" y="28"/>
                        <a:pt x="0" y="35"/>
                      </a:cubicBezTo>
                      <a:cubicBezTo>
                        <a:pt x="0" y="42"/>
                        <a:pt x="45" y="271"/>
                        <a:pt x="45" y="271"/>
                      </a:cubicBezTo>
                      <a:cubicBezTo>
                        <a:pt x="202" y="271"/>
                        <a:pt x="202" y="271"/>
                        <a:pt x="202" y="271"/>
                      </a:cubicBezTo>
                      <a:cubicBezTo>
                        <a:pt x="221" y="36"/>
                        <a:pt x="221" y="36"/>
                        <a:pt x="221" y="36"/>
                      </a:cubicBezTo>
                      <a:cubicBezTo>
                        <a:pt x="117" y="0"/>
                        <a:pt x="117" y="0"/>
                        <a:pt x="117" y="0"/>
                      </a:cubicBezTo>
                    </a:path>
                  </a:pathLst>
                </a:custGeom>
                <a:solidFill>
                  <a:srgbClr val="9FBA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74" name="Freeform 176"/>
                <p:cNvSpPr>
                  <a:spLocks/>
                </p:cNvSpPr>
                <p:nvPr/>
              </p:nvSpPr>
              <p:spPr bwMode="auto">
                <a:xfrm>
                  <a:off x="-1843088" y="-3111934"/>
                  <a:ext cx="544513" cy="1316038"/>
                </a:xfrm>
                <a:custGeom>
                  <a:avLst/>
                  <a:gdLst>
                    <a:gd name="T0" fmla="*/ 258 w 343"/>
                    <a:gd name="T1" fmla="*/ 0 h 829"/>
                    <a:gd name="T2" fmla="*/ 258 w 343"/>
                    <a:gd name="T3" fmla="*/ 90 h 829"/>
                    <a:gd name="T4" fmla="*/ 343 w 343"/>
                    <a:gd name="T5" fmla="*/ 829 h 829"/>
                    <a:gd name="T6" fmla="*/ 197 w 343"/>
                    <a:gd name="T7" fmla="*/ 829 h 829"/>
                    <a:gd name="T8" fmla="*/ 34 w 343"/>
                    <a:gd name="T9" fmla="*/ 500 h 829"/>
                    <a:gd name="T10" fmla="*/ 190 w 343"/>
                    <a:gd name="T11" fmla="*/ 398 h 829"/>
                    <a:gd name="T12" fmla="*/ 0 w 343"/>
                    <a:gd name="T13" fmla="*/ 308 h 829"/>
                    <a:gd name="T14" fmla="*/ 173 w 343"/>
                    <a:gd name="T15" fmla="*/ 38 h 829"/>
                    <a:gd name="T16" fmla="*/ 258 w 343"/>
                    <a:gd name="T17" fmla="*/ 0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3" h="829">
                      <a:moveTo>
                        <a:pt x="258" y="0"/>
                      </a:moveTo>
                      <a:lnTo>
                        <a:pt x="258" y="90"/>
                      </a:lnTo>
                      <a:lnTo>
                        <a:pt x="343" y="829"/>
                      </a:lnTo>
                      <a:lnTo>
                        <a:pt x="197" y="829"/>
                      </a:lnTo>
                      <a:lnTo>
                        <a:pt x="34" y="500"/>
                      </a:lnTo>
                      <a:lnTo>
                        <a:pt x="190" y="398"/>
                      </a:lnTo>
                      <a:lnTo>
                        <a:pt x="0" y="308"/>
                      </a:lnTo>
                      <a:lnTo>
                        <a:pt x="173" y="38"/>
                      </a:lnTo>
                      <a:lnTo>
                        <a:pt x="258" y="0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75" name="Freeform 177"/>
                <p:cNvSpPr>
                  <a:spLocks/>
                </p:cNvSpPr>
                <p:nvPr/>
              </p:nvSpPr>
              <p:spPr bwMode="auto">
                <a:xfrm>
                  <a:off x="-944563" y="-3111934"/>
                  <a:ext cx="544513" cy="1316038"/>
                </a:xfrm>
                <a:custGeom>
                  <a:avLst/>
                  <a:gdLst>
                    <a:gd name="T0" fmla="*/ 87 w 343"/>
                    <a:gd name="T1" fmla="*/ 0 h 829"/>
                    <a:gd name="T2" fmla="*/ 87 w 343"/>
                    <a:gd name="T3" fmla="*/ 90 h 829"/>
                    <a:gd name="T4" fmla="*/ 0 w 343"/>
                    <a:gd name="T5" fmla="*/ 829 h 829"/>
                    <a:gd name="T6" fmla="*/ 146 w 343"/>
                    <a:gd name="T7" fmla="*/ 829 h 829"/>
                    <a:gd name="T8" fmla="*/ 310 w 343"/>
                    <a:gd name="T9" fmla="*/ 500 h 829"/>
                    <a:gd name="T10" fmla="*/ 153 w 343"/>
                    <a:gd name="T11" fmla="*/ 398 h 829"/>
                    <a:gd name="T12" fmla="*/ 343 w 343"/>
                    <a:gd name="T13" fmla="*/ 308 h 829"/>
                    <a:gd name="T14" fmla="*/ 189 w 343"/>
                    <a:gd name="T15" fmla="*/ 48 h 829"/>
                    <a:gd name="T16" fmla="*/ 87 w 343"/>
                    <a:gd name="T17" fmla="*/ 0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3" h="829">
                      <a:moveTo>
                        <a:pt x="87" y="0"/>
                      </a:moveTo>
                      <a:lnTo>
                        <a:pt x="87" y="90"/>
                      </a:lnTo>
                      <a:lnTo>
                        <a:pt x="0" y="829"/>
                      </a:lnTo>
                      <a:lnTo>
                        <a:pt x="146" y="829"/>
                      </a:lnTo>
                      <a:lnTo>
                        <a:pt x="310" y="500"/>
                      </a:lnTo>
                      <a:lnTo>
                        <a:pt x="153" y="398"/>
                      </a:lnTo>
                      <a:lnTo>
                        <a:pt x="343" y="308"/>
                      </a:lnTo>
                      <a:lnTo>
                        <a:pt x="189" y="48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76" name="Freeform 178"/>
                <p:cNvSpPr>
                  <a:spLocks/>
                </p:cNvSpPr>
                <p:nvPr/>
              </p:nvSpPr>
              <p:spPr bwMode="auto">
                <a:xfrm>
                  <a:off x="-1257301" y="-2815071"/>
                  <a:ext cx="271463" cy="263525"/>
                </a:xfrm>
                <a:custGeom>
                  <a:avLst/>
                  <a:gdLst>
                    <a:gd name="T0" fmla="*/ 0 w 72"/>
                    <a:gd name="T1" fmla="*/ 39 h 70"/>
                    <a:gd name="T2" fmla="*/ 20 w 72"/>
                    <a:gd name="T3" fmla="*/ 70 h 70"/>
                    <a:gd name="T4" fmla="*/ 52 w 72"/>
                    <a:gd name="T5" fmla="*/ 70 h 70"/>
                    <a:gd name="T6" fmla="*/ 72 w 72"/>
                    <a:gd name="T7" fmla="*/ 39 h 70"/>
                    <a:gd name="T8" fmla="*/ 37 w 72"/>
                    <a:gd name="T9" fmla="*/ 0 h 70"/>
                    <a:gd name="T10" fmla="*/ 0 w 72"/>
                    <a:gd name="T11" fmla="*/ 39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" h="70">
                      <a:moveTo>
                        <a:pt x="0" y="39"/>
                      </a:move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31" y="70"/>
                        <a:pt x="41" y="70"/>
                        <a:pt x="52" y="70"/>
                      </a:cubicBezTo>
                      <a:cubicBezTo>
                        <a:pt x="72" y="39"/>
                        <a:pt x="72" y="39"/>
                        <a:pt x="72" y="39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0" y="39"/>
                        <a:pt x="0" y="39"/>
                        <a:pt x="0" y="39"/>
                      </a:cubicBezTo>
                    </a:path>
                  </a:pathLst>
                </a:custGeom>
                <a:solidFill>
                  <a:srgbClr val="28A8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77" name="Freeform 179"/>
                <p:cNvSpPr>
                  <a:spLocks/>
                </p:cNvSpPr>
                <p:nvPr/>
              </p:nvSpPr>
              <p:spPr bwMode="auto">
                <a:xfrm>
                  <a:off x="-1285876" y="-2551546"/>
                  <a:ext cx="333375" cy="755650"/>
                </a:xfrm>
                <a:custGeom>
                  <a:avLst/>
                  <a:gdLst>
                    <a:gd name="T0" fmla="*/ 66 w 210"/>
                    <a:gd name="T1" fmla="*/ 0 h 476"/>
                    <a:gd name="T2" fmla="*/ 0 w 210"/>
                    <a:gd name="T3" fmla="*/ 476 h 476"/>
                    <a:gd name="T4" fmla="*/ 210 w 210"/>
                    <a:gd name="T5" fmla="*/ 476 h 476"/>
                    <a:gd name="T6" fmla="*/ 141 w 210"/>
                    <a:gd name="T7" fmla="*/ 0 h 476"/>
                    <a:gd name="T8" fmla="*/ 66 w 210"/>
                    <a:gd name="T9" fmla="*/ 0 h 4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0" h="476">
                      <a:moveTo>
                        <a:pt x="66" y="0"/>
                      </a:moveTo>
                      <a:lnTo>
                        <a:pt x="0" y="476"/>
                      </a:lnTo>
                      <a:lnTo>
                        <a:pt x="210" y="476"/>
                      </a:lnTo>
                      <a:lnTo>
                        <a:pt x="141" y="0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rgbClr val="28A8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78" name="Freeform 180"/>
                <p:cNvSpPr>
                  <a:spLocks/>
                </p:cNvSpPr>
                <p:nvPr/>
              </p:nvSpPr>
              <p:spPr bwMode="auto">
                <a:xfrm>
                  <a:off x="-1285876" y="-2551546"/>
                  <a:ext cx="333375" cy="755650"/>
                </a:xfrm>
                <a:custGeom>
                  <a:avLst/>
                  <a:gdLst>
                    <a:gd name="T0" fmla="*/ 66 w 210"/>
                    <a:gd name="T1" fmla="*/ 0 h 476"/>
                    <a:gd name="T2" fmla="*/ 0 w 210"/>
                    <a:gd name="T3" fmla="*/ 476 h 476"/>
                    <a:gd name="T4" fmla="*/ 210 w 210"/>
                    <a:gd name="T5" fmla="*/ 476 h 476"/>
                    <a:gd name="T6" fmla="*/ 141 w 210"/>
                    <a:gd name="T7" fmla="*/ 0 h 476"/>
                    <a:gd name="T8" fmla="*/ 66 w 210"/>
                    <a:gd name="T9" fmla="*/ 0 h 4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0" h="476">
                      <a:moveTo>
                        <a:pt x="66" y="0"/>
                      </a:moveTo>
                      <a:lnTo>
                        <a:pt x="0" y="476"/>
                      </a:lnTo>
                      <a:lnTo>
                        <a:pt x="210" y="476"/>
                      </a:lnTo>
                      <a:lnTo>
                        <a:pt x="141" y="0"/>
                      </a:lnTo>
                      <a:lnTo>
                        <a:pt x="66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79" name="Freeform 181"/>
                <p:cNvSpPr>
                  <a:spLocks/>
                </p:cNvSpPr>
                <p:nvPr/>
              </p:nvSpPr>
              <p:spPr bwMode="auto">
                <a:xfrm>
                  <a:off x="-1463676" y="-3205596"/>
                  <a:ext cx="346075" cy="661988"/>
                </a:xfrm>
                <a:custGeom>
                  <a:avLst/>
                  <a:gdLst>
                    <a:gd name="T0" fmla="*/ 19 w 218"/>
                    <a:gd name="T1" fmla="*/ 0 h 417"/>
                    <a:gd name="T2" fmla="*/ 0 w 218"/>
                    <a:gd name="T3" fmla="*/ 66 h 417"/>
                    <a:gd name="T4" fmla="*/ 50 w 218"/>
                    <a:gd name="T5" fmla="*/ 417 h 417"/>
                    <a:gd name="T6" fmla="*/ 218 w 218"/>
                    <a:gd name="T7" fmla="*/ 246 h 417"/>
                    <a:gd name="T8" fmla="*/ 19 w 218"/>
                    <a:gd name="T9" fmla="*/ 0 h 4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8" h="417">
                      <a:moveTo>
                        <a:pt x="19" y="0"/>
                      </a:moveTo>
                      <a:lnTo>
                        <a:pt x="0" y="66"/>
                      </a:lnTo>
                      <a:lnTo>
                        <a:pt x="50" y="417"/>
                      </a:lnTo>
                      <a:lnTo>
                        <a:pt x="218" y="246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80" name="Freeform 182"/>
                <p:cNvSpPr>
                  <a:spLocks/>
                </p:cNvSpPr>
                <p:nvPr/>
              </p:nvSpPr>
              <p:spPr bwMode="auto">
                <a:xfrm>
                  <a:off x="-1463676" y="-3205596"/>
                  <a:ext cx="346075" cy="661988"/>
                </a:xfrm>
                <a:custGeom>
                  <a:avLst/>
                  <a:gdLst>
                    <a:gd name="T0" fmla="*/ 19 w 218"/>
                    <a:gd name="T1" fmla="*/ 0 h 417"/>
                    <a:gd name="T2" fmla="*/ 0 w 218"/>
                    <a:gd name="T3" fmla="*/ 66 h 417"/>
                    <a:gd name="T4" fmla="*/ 50 w 218"/>
                    <a:gd name="T5" fmla="*/ 417 h 417"/>
                    <a:gd name="T6" fmla="*/ 218 w 218"/>
                    <a:gd name="T7" fmla="*/ 246 h 417"/>
                    <a:gd name="T8" fmla="*/ 19 w 218"/>
                    <a:gd name="T9" fmla="*/ 0 h 4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8" h="417">
                      <a:moveTo>
                        <a:pt x="19" y="0"/>
                      </a:moveTo>
                      <a:lnTo>
                        <a:pt x="0" y="66"/>
                      </a:lnTo>
                      <a:lnTo>
                        <a:pt x="50" y="417"/>
                      </a:lnTo>
                      <a:lnTo>
                        <a:pt x="218" y="246"/>
                      </a:lnTo>
                      <a:lnTo>
                        <a:pt x="19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81" name="Freeform 183"/>
                <p:cNvSpPr>
                  <a:spLocks/>
                </p:cNvSpPr>
                <p:nvPr/>
              </p:nvSpPr>
              <p:spPr bwMode="auto">
                <a:xfrm>
                  <a:off x="-1433513" y="-3337359"/>
                  <a:ext cx="627063" cy="219075"/>
                </a:xfrm>
                <a:custGeom>
                  <a:avLst/>
                  <a:gdLst>
                    <a:gd name="T0" fmla="*/ 0 w 167"/>
                    <a:gd name="T1" fmla="*/ 0 h 58"/>
                    <a:gd name="T2" fmla="*/ 0 w 167"/>
                    <a:gd name="T3" fmla="*/ 6 h 58"/>
                    <a:gd name="T4" fmla="*/ 83 w 167"/>
                    <a:gd name="T5" fmla="*/ 58 h 58"/>
                    <a:gd name="T6" fmla="*/ 85 w 167"/>
                    <a:gd name="T7" fmla="*/ 58 h 58"/>
                    <a:gd name="T8" fmla="*/ 167 w 167"/>
                    <a:gd name="T9" fmla="*/ 9 h 58"/>
                    <a:gd name="T10" fmla="*/ 167 w 167"/>
                    <a:gd name="T11" fmla="*/ 0 h 58"/>
                    <a:gd name="T12" fmla="*/ 0 w 167"/>
                    <a:gd name="T13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7" h="58">
                      <a:moveTo>
                        <a:pt x="0" y="0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42" y="56"/>
                        <a:pt x="83" y="58"/>
                      </a:cubicBezTo>
                      <a:cubicBezTo>
                        <a:pt x="84" y="58"/>
                        <a:pt x="84" y="58"/>
                        <a:pt x="85" y="58"/>
                      </a:cubicBezTo>
                      <a:cubicBezTo>
                        <a:pt x="125" y="58"/>
                        <a:pt x="167" y="9"/>
                        <a:pt x="167" y="9"/>
                      </a:cubicBezTo>
                      <a:cubicBezTo>
                        <a:pt x="167" y="0"/>
                        <a:pt x="167" y="0"/>
                        <a:pt x="167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6B54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82" name="Freeform 184"/>
                <p:cNvSpPr>
                  <a:spLocks/>
                </p:cNvSpPr>
                <p:nvPr/>
              </p:nvSpPr>
              <p:spPr bwMode="auto">
                <a:xfrm>
                  <a:off x="-2082801" y="-4967721"/>
                  <a:ext cx="1925638" cy="1778000"/>
                </a:xfrm>
                <a:custGeom>
                  <a:avLst/>
                  <a:gdLst>
                    <a:gd name="T0" fmla="*/ 256 w 513"/>
                    <a:gd name="T1" fmla="*/ 0 h 473"/>
                    <a:gd name="T2" fmla="*/ 115 w 513"/>
                    <a:gd name="T3" fmla="*/ 378 h 473"/>
                    <a:gd name="T4" fmla="*/ 256 w 513"/>
                    <a:gd name="T5" fmla="*/ 473 h 473"/>
                    <a:gd name="T6" fmla="*/ 398 w 513"/>
                    <a:gd name="T7" fmla="*/ 378 h 473"/>
                    <a:gd name="T8" fmla="*/ 256 w 513"/>
                    <a:gd name="T9" fmla="*/ 0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3" h="473">
                      <a:moveTo>
                        <a:pt x="256" y="0"/>
                      </a:moveTo>
                      <a:cubicBezTo>
                        <a:pt x="0" y="0"/>
                        <a:pt x="98" y="351"/>
                        <a:pt x="115" y="378"/>
                      </a:cubicBezTo>
                      <a:cubicBezTo>
                        <a:pt x="133" y="408"/>
                        <a:pt x="215" y="473"/>
                        <a:pt x="256" y="473"/>
                      </a:cubicBezTo>
                      <a:cubicBezTo>
                        <a:pt x="298" y="473"/>
                        <a:pt x="379" y="408"/>
                        <a:pt x="398" y="378"/>
                      </a:cubicBezTo>
                      <a:cubicBezTo>
                        <a:pt x="414" y="351"/>
                        <a:pt x="513" y="0"/>
                        <a:pt x="256" y="0"/>
                      </a:cubicBezTo>
                      <a:close/>
                    </a:path>
                  </a:pathLst>
                </a:custGeom>
                <a:solidFill>
                  <a:srgbClr val="B39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83" name="Freeform 185"/>
                <p:cNvSpPr>
                  <a:spLocks noEditPoints="1"/>
                </p:cNvSpPr>
                <p:nvPr/>
              </p:nvSpPr>
              <p:spPr bwMode="auto">
                <a:xfrm>
                  <a:off x="-1857376" y="-5193146"/>
                  <a:ext cx="1516063" cy="1363663"/>
                </a:xfrm>
                <a:custGeom>
                  <a:avLst/>
                  <a:gdLst>
                    <a:gd name="T0" fmla="*/ 311 w 404"/>
                    <a:gd name="T1" fmla="*/ 68 h 363"/>
                    <a:gd name="T2" fmla="*/ 51 w 404"/>
                    <a:gd name="T3" fmla="*/ 97 h 363"/>
                    <a:gd name="T4" fmla="*/ 30 w 404"/>
                    <a:gd name="T5" fmla="*/ 357 h 363"/>
                    <a:gd name="T6" fmla="*/ 30 w 404"/>
                    <a:gd name="T7" fmla="*/ 357 h 363"/>
                    <a:gd name="T8" fmla="*/ 30 w 404"/>
                    <a:gd name="T9" fmla="*/ 360 h 363"/>
                    <a:gd name="T10" fmla="*/ 32 w 404"/>
                    <a:gd name="T11" fmla="*/ 363 h 363"/>
                    <a:gd name="T12" fmla="*/ 37 w 404"/>
                    <a:gd name="T13" fmla="*/ 362 h 363"/>
                    <a:gd name="T14" fmla="*/ 37 w 404"/>
                    <a:gd name="T15" fmla="*/ 361 h 363"/>
                    <a:gd name="T16" fmla="*/ 37 w 404"/>
                    <a:gd name="T17" fmla="*/ 340 h 363"/>
                    <a:gd name="T18" fmla="*/ 32 w 404"/>
                    <a:gd name="T19" fmla="*/ 307 h 363"/>
                    <a:gd name="T20" fmla="*/ 77 w 404"/>
                    <a:gd name="T21" fmla="*/ 183 h 363"/>
                    <a:gd name="T22" fmla="*/ 86 w 404"/>
                    <a:gd name="T23" fmla="*/ 171 h 363"/>
                    <a:gd name="T24" fmla="*/ 97 w 404"/>
                    <a:gd name="T25" fmla="*/ 159 h 363"/>
                    <a:gd name="T26" fmla="*/ 103 w 404"/>
                    <a:gd name="T27" fmla="*/ 154 h 363"/>
                    <a:gd name="T28" fmla="*/ 242 w 404"/>
                    <a:gd name="T29" fmla="*/ 176 h 363"/>
                    <a:gd name="T30" fmla="*/ 296 w 404"/>
                    <a:gd name="T31" fmla="*/ 189 h 363"/>
                    <a:gd name="T32" fmla="*/ 311 w 404"/>
                    <a:gd name="T33" fmla="*/ 177 h 363"/>
                    <a:gd name="T34" fmla="*/ 359 w 404"/>
                    <a:gd name="T35" fmla="*/ 315 h 363"/>
                    <a:gd name="T36" fmla="*/ 356 w 404"/>
                    <a:gd name="T37" fmla="*/ 340 h 363"/>
                    <a:gd name="T38" fmla="*/ 356 w 404"/>
                    <a:gd name="T39" fmla="*/ 361 h 363"/>
                    <a:gd name="T40" fmla="*/ 356 w 404"/>
                    <a:gd name="T41" fmla="*/ 362 h 363"/>
                    <a:gd name="T42" fmla="*/ 361 w 404"/>
                    <a:gd name="T43" fmla="*/ 363 h 363"/>
                    <a:gd name="T44" fmla="*/ 363 w 404"/>
                    <a:gd name="T45" fmla="*/ 360 h 363"/>
                    <a:gd name="T46" fmla="*/ 364 w 404"/>
                    <a:gd name="T47" fmla="*/ 351 h 363"/>
                    <a:gd name="T48" fmla="*/ 366 w 404"/>
                    <a:gd name="T49" fmla="*/ 338 h 363"/>
                    <a:gd name="T50" fmla="*/ 311 w 404"/>
                    <a:gd name="T51" fmla="*/ 68 h 363"/>
                    <a:gd name="T52" fmla="*/ 180 w 404"/>
                    <a:gd name="T53" fmla="*/ 135 h 363"/>
                    <a:gd name="T54" fmla="*/ 176 w 404"/>
                    <a:gd name="T55" fmla="*/ 134 h 363"/>
                    <a:gd name="T56" fmla="*/ 182 w 404"/>
                    <a:gd name="T57" fmla="*/ 135 h 363"/>
                    <a:gd name="T58" fmla="*/ 180 w 404"/>
                    <a:gd name="T59" fmla="*/ 135 h 3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404" h="363">
                      <a:moveTo>
                        <a:pt x="311" y="68"/>
                      </a:moveTo>
                      <a:cubicBezTo>
                        <a:pt x="225" y="0"/>
                        <a:pt x="91" y="41"/>
                        <a:pt x="51" y="97"/>
                      </a:cubicBezTo>
                      <a:cubicBezTo>
                        <a:pt x="0" y="168"/>
                        <a:pt x="18" y="276"/>
                        <a:pt x="30" y="357"/>
                      </a:cubicBezTo>
                      <a:cubicBezTo>
                        <a:pt x="30" y="357"/>
                        <a:pt x="30" y="357"/>
                        <a:pt x="30" y="357"/>
                      </a:cubicBezTo>
                      <a:cubicBezTo>
                        <a:pt x="30" y="358"/>
                        <a:pt x="30" y="359"/>
                        <a:pt x="30" y="360"/>
                      </a:cubicBezTo>
                      <a:cubicBezTo>
                        <a:pt x="31" y="360"/>
                        <a:pt x="32" y="362"/>
                        <a:pt x="32" y="363"/>
                      </a:cubicBezTo>
                      <a:cubicBezTo>
                        <a:pt x="33" y="363"/>
                        <a:pt x="36" y="363"/>
                        <a:pt x="37" y="362"/>
                      </a:cubicBezTo>
                      <a:cubicBezTo>
                        <a:pt x="37" y="362"/>
                        <a:pt x="37" y="361"/>
                        <a:pt x="37" y="361"/>
                      </a:cubicBezTo>
                      <a:cubicBezTo>
                        <a:pt x="38" y="354"/>
                        <a:pt x="37" y="340"/>
                        <a:pt x="37" y="340"/>
                      </a:cubicBezTo>
                      <a:cubicBezTo>
                        <a:pt x="37" y="328"/>
                        <a:pt x="34" y="318"/>
                        <a:pt x="32" y="307"/>
                      </a:cubicBezTo>
                      <a:cubicBezTo>
                        <a:pt x="41" y="256"/>
                        <a:pt x="65" y="245"/>
                        <a:pt x="77" y="183"/>
                      </a:cubicBezTo>
                      <a:cubicBezTo>
                        <a:pt x="80" y="179"/>
                        <a:pt x="83" y="175"/>
                        <a:pt x="86" y="171"/>
                      </a:cubicBezTo>
                      <a:cubicBezTo>
                        <a:pt x="89" y="167"/>
                        <a:pt x="93" y="162"/>
                        <a:pt x="97" y="159"/>
                      </a:cubicBezTo>
                      <a:cubicBezTo>
                        <a:pt x="99" y="157"/>
                        <a:pt x="101" y="156"/>
                        <a:pt x="103" y="154"/>
                      </a:cubicBezTo>
                      <a:cubicBezTo>
                        <a:pt x="150" y="137"/>
                        <a:pt x="198" y="158"/>
                        <a:pt x="242" y="176"/>
                      </a:cubicBezTo>
                      <a:cubicBezTo>
                        <a:pt x="259" y="182"/>
                        <a:pt x="278" y="191"/>
                        <a:pt x="296" y="189"/>
                      </a:cubicBezTo>
                      <a:cubicBezTo>
                        <a:pt x="304" y="189"/>
                        <a:pt x="310" y="183"/>
                        <a:pt x="311" y="177"/>
                      </a:cubicBezTo>
                      <a:cubicBezTo>
                        <a:pt x="332" y="240"/>
                        <a:pt x="349" y="269"/>
                        <a:pt x="359" y="315"/>
                      </a:cubicBezTo>
                      <a:cubicBezTo>
                        <a:pt x="358" y="323"/>
                        <a:pt x="356" y="331"/>
                        <a:pt x="356" y="340"/>
                      </a:cubicBezTo>
                      <a:cubicBezTo>
                        <a:pt x="356" y="340"/>
                        <a:pt x="355" y="354"/>
                        <a:pt x="356" y="361"/>
                      </a:cubicBezTo>
                      <a:cubicBezTo>
                        <a:pt x="356" y="361"/>
                        <a:pt x="356" y="362"/>
                        <a:pt x="356" y="362"/>
                      </a:cubicBezTo>
                      <a:cubicBezTo>
                        <a:pt x="357" y="363"/>
                        <a:pt x="360" y="363"/>
                        <a:pt x="361" y="363"/>
                      </a:cubicBezTo>
                      <a:cubicBezTo>
                        <a:pt x="361" y="362"/>
                        <a:pt x="363" y="360"/>
                        <a:pt x="363" y="360"/>
                      </a:cubicBezTo>
                      <a:cubicBezTo>
                        <a:pt x="364" y="357"/>
                        <a:pt x="364" y="354"/>
                        <a:pt x="364" y="351"/>
                      </a:cubicBezTo>
                      <a:cubicBezTo>
                        <a:pt x="364" y="347"/>
                        <a:pt x="365" y="342"/>
                        <a:pt x="366" y="338"/>
                      </a:cubicBezTo>
                      <a:cubicBezTo>
                        <a:pt x="379" y="288"/>
                        <a:pt x="404" y="90"/>
                        <a:pt x="311" y="68"/>
                      </a:cubicBezTo>
                      <a:close/>
                      <a:moveTo>
                        <a:pt x="180" y="135"/>
                      </a:moveTo>
                      <a:cubicBezTo>
                        <a:pt x="179" y="135"/>
                        <a:pt x="177" y="134"/>
                        <a:pt x="176" y="134"/>
                      </a:cubicBezTo>
                      <a:cubicBezTo>
                        <a:pt x="178" y="134"/>
                        <a:pt x="180" y="135"/>
                        <a:pt x="182" y="135"/>
                      </a:cubicBezTo>
                      <a:cubicBezTo>
                        <a:pt x="181" y="135"/>
                        <a:pt x="181" y="135"/>
                        <a:pt x="180" y="135"/>
                      </a:cubicBezTo>
                      <a:close/>
                    </a:path>
                  </a:pathLst>
                </a:custGeom>
                <a:solidFill>
                  <a:srgbClr val="605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84" name="Freeform 186"/>
                <p:cNvSpPr>
                  <a:spLocks/>
                </p:cNvSpPr>
                <p:nvPr/>
              </p:nvSpPr>
              <p:spPr bwMode="auto">
                <a:xfrm>
                  <a:off x="-1117601" y="-3205596"/>
                  <a:ext cx="330200" cy="665163"/>
                </a:xfrm>
                <a:custGeom>
                  <a:avLst/>
                  <a:gdLst>
                    <a:gd name="T0" fmla="*/ 196 w 208"/>
                    <a:gd name="T1" fmla="*/ 0 h 419"/>
                    <a:gd name="T2" fmla="*/ 208 w 208"/>
                    <a:gd name="T3" fmla="*/ 66 h 419"/>
                    <a:gd name="T4" fmla="*/ 163 w 208"/>
                    <a:gd name="T5" fmla="*/ 419 h 419"/>
                    <a:gd name="T6" fmla="*/ 0 w 208"/>
                    <a:gd name="T7" fmla="*/ 246 h 419"/>
                    <a:gd name="T8" fmla="*/ 196 w 208"/>
                    <a:gd name="T9" fmla="*/ 0 h 4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8" h="419">
                      <a:moveTo>
                        <a:pt x="196" y="0"/>
                      </a:moveTo>
                      <a:lnTo>
                        <a:pt x="208" y="66"/>
                      </a:lnTo>
                      <a:lnTo>
                        <a:pt x="163" y="419"/>
                      </a:lnTo>
                      <a:lnTo>
                        <a:pt x="0" y="246"/>
                      </a:lnTo>
                      <a:lnTo>
                        <a:pt x="19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85" name="Freeform 187"/>
                <p:cNvSpPr>
                  <a:spLocks/>
                </p:cNvSpPr>
                <p:nvPr/>
              </p:nvSpPr>
              <p:spPr bwMode="auto">
                <a:xfrm>
                  <a:off x="-1117601" y="-3205596"/>
                  <a:ext cx="330200" cy="665163"/>
                </a:xfrm>
                <a:custGeom>
                  <a:avLst/>
                  <a:gdLst>
                    <a:gd name="T0" fmla="*/ 196 w 208"/>
                    <a:gd name="T1" fmla="*/ 0 h 419"/>
                    <a:gd name="T2" fmla="*/ 208 w 208"/>
                    <a:gd name="T3" fmla="*/ 66 h 419"/>
                    <a:gd name="T4" fmla="*/ 163 w 208"/>
                    <a:gd name="T5" fmla="*/ 419 h 419"/>
                    <a:gd name="T6" fmla="*/ 0 w 208"/>
                    <a:gd name="T7" fmla="*/ 246 h 419"/>
                    <a:gd name="T8" fmla="*/ 196 w 208"/>
                    <a:gd name="T9" fmla="*/ 0 h 4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8" h="419">
                      <a:moveTo>
                        <a:pt x="196" y="0"/>
                      </a:moveTo>
                      <a:lnTo>
                        <a:pt x="208" y="66"/>
                      </a:lnTo>
                      <a:lnTo>
                        <a:pt x="163" y="419"/>
                      </a:lnTo>
                      <a:lnTo>
                        <a:pt x="0" y="246"/>
                      </a:lnTo>
                      <a:lnTo>
                        <a:pt x="196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86" name="Freeform 188"/>
                <p:cNvSpPr>
                  <a:spLocks/>
                </p:cNvSpPr>
                <p:nvPr/>
              </p:nvSpPr>
              <p:spPr bwMode="auto">
                <a:xfrm>
                  <a:off x="-1117601" y="-28150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87" name="Freeform 189"/>
                <p:cNvSpPr>
                  <a:spLocks/>
                </p:cNvSpPr>
                <p:nvPr/>
              </p:nvSpPr>
              <p:spPr bwMode="auto">
                <a:xfrm>
                  <a:off x="-1117601" y="-28150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88" name="Freeform 190"/>
                <p:cNvSpPr>
                  <a:spLocks/>
                </p:cNvSpPr>
                <p:nvPr/>
              </p:nvSpPr>
              <p:spPr bwMode="auto">
                <a:xfrm>
                  <a:off x="-1433513" y="-3213534"/>
                  <a:ext cx="627063" cy="398463"/>
                </a:xfrm>
                <a:custGeom>
                  <a:avLst/>
                  <a:gdLst>
                    <a:gd name="T0" fmla="*/ 395 w 395"/>
                    <a:gd name="T1" fmla="*/ 0 h 251"/>
                    <a:gd name="T2" fmla="*/ 199 w 395"/>
                    <a:gd name="T3" fmla="*/ 244 h 251"/>
                    <a:gd name="T4" fmla="*/ 0 w 395"/>
                    <a:gd name="T5" fmla="*/ 0 h 251"/>
                    <a:gd name="T6" fmla="*/ 0 w 395"/>
                    <a:gd name="T7" fmla="*/ 5 h 251"/>
                    <a:gd name="T8" fmla="*/ 199 w 395"/>
                    <a:gd name="T9" fmla="*/ 251 h 251"/>
                    <a:gd name="T10" fmla="*/ 199 w 395"/>
                    <a:gd name="T11" fmla="*/ 251 h 251"/>
                    <a:gd name="T12" fmla="*/ 395 w 395"/>
                    <a:gd name="T13" fmla="*/ 5 h 251"/>
                    <a:gd name="T14" fmla="*/ 395 w 395"/>
                    <a:gd name="T15" fmla="*/ 0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95" h="251">
                      <a:moveTo>
                        <a:pt x="395" y="0"/>
                      </a:moveTo>
                      <a:lnTo>
                        <a:pt x="199" y="244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199" y="251"/>
                      </a:lnTo>
                      <a:lnTo>
                        <a:pt x="199" y="251"/>
                      </a:lnTo>
                      <a:lnTo>
                        <a:pt x="395" y="5"/>
                      </a:lnTo>
                      <a:lnTo>
                        <a:pt x="395" y="0"/>
                      </a:lnTo>
                      <a:close/>
                    </a:path>
                  </a:pathLst>
                </a:custGeom>
                <a:solidFill>
                  <a:srgbClr val="E9BB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625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89" name="Freeform 191"/>
                <p:cNvSpPr>
                  <a:spLocks/>
                </p:cNvSpPr>
                <p:nvPr/>
              </p:nvSpPr>
              <p:spPr bwMode="auto">
                <a:xfrm>
                  <a:off x="-1433513" y="-3213534"/>
                  <a:ext cx="627063" cy="398463"/>
                </a:xfrm>
                <a:custGeom>
                  <a:avLst/>
                  <a:gdLst>
                    <a:gd name="T0" fmla="*/ 395 w 395"/>
                    <a:gd name="T1" fmla="*/ 0 h 251"/>
                    <a:gd name="T2" fmla="*/ 199 w 395"/>
                    <a:gd name="T3" fmla="*/ 244 h 251"/>
                    <a:gd name="T4" fmla="*/ 0 w 395"/>
                    <a:gd name="T5" fmla="*/ 0 h 251"/>
                    <a:gd name="T6" fmla="*/ 0 w 395"/>
                    <a:gd name="T7" fmla="*/ 5 h 251"/>
                    <a:gd name="T8" fmla="*/ 199 w 395"/>
                    <a:gd name="T9" fmla="*/ 251 h 251"/>
                    <a:gd name="T10" fmla="*/ 199 w 395"/>
                    <a:gd name="T11" fmla="*/ 251 h 251"/>
                    <a:gd name="T12" fmla="*/ 395 w 395"/>
                    <a:gd name="T13" fmla="*/ 5 h 251"/>
                    <a:gd name="T14" fmla="*/ 395 w 395"/>
                    <a:gd name="T15" fmla="*/ 0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95" h="251">
                      <a:moveTo>
                        <a:pt x="395" y="0"/>
                      </a:moveTo>
                      <a:lnTo>
                        <a:pt x="199" y="244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199" y="251"/>
                      </a:lnTo>
                      <a:lnTo>
                        <a:pt x="199" y="251"/>
                      </a:lnTo>
                      <a:lnTo>
                        <a:pt x="395" y="5"/>
                      </a:lnTo>
                      <a:lnTo>
                        <a:pt x="39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625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90" name="Freeform 192"/>
                <p:cNvSpPr>
                  <a:spLocks noEditPoints="1"/>
                </p:cNvSpPr>
                <p:nvPr/>
              </p:nvSpPr>
              <p:spPr bwMode="auto">
                <a:xfrm>
                  <a:off x="-1181101" y="-2551546"/>
                  <a:ext cx="119063" cy="3175"/>
                </a:xfrm>
                <a:custGeom>
                  <a:avLst/>
                  <a:gdLst>
                    <a:gd name="T0" fmla="*/ 0 w 75"/>
                    <a:gd name="T1" fmla="*/ 0 h 2"/>
                    <a:gd name="T2" fmla="*/ 0 w 75"/>
                    <a:gd name="T3" fmla="*/ 2 h 2"/>
                    <a:gd name="T4" fmla="*/ 0 w 75"/>
                    <a:gd name="T5" fmla="*/ 2 h 2"/>
                    <a:gd name="T6" fmla="*/ 0 w 75"/>
                    <a:gd name="T7" fmla="*/ 0 h 2"/>
                    <a:gd name="T8" fmla="*/ 75 w 75"/>
                    <a:gd name="T9" fmla="*/ 0 h 2"/>
                    <a:gd name="T10" fmla="*/ 75 w 75"/>
                    <a:gd name="T11" fmla="*/ 0 h 2"/>
                    <a:gd name="T12" fmla="*/ 75 w 75"/>
                    <a:gd name="T13" fmla="*/ 2 h 2"/>
                    <a:gd name="T14" fmla="*/ 75 w 75"/>
                    <a:gd name="T15" fmla="*/ 2 h 2"/>
                    <a:gd name="T16" fmla="*/ 75 w 75"/>
                    <a:gd name="T1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5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  <a:moveTo>
                        <a:pt x="75" y="0"/>
                      </a:moveTo>
                      <a:lnTo>
                        <a:pt x="75" y="0"/>
                      </a:lnTo>
                      <a:lnTo>
                        <a:pt x="75" y="2"/>
                      </a:lnTo>
                      <a:lnTo>
                        <a:pt x="75" y="2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8FA7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91" name="Freeform 193"/>
                <p:cNvSpPr>
                  <a:spLocks noEditPoints="1"/>
                </p:cNvSpPr>
                <p:nvPr/>
              </p:nvSpPr>
              <p:spPr bwMode="auto">
                <a:xfrm>
                  <a:off x="-1181101" y="-2551546"/>
                  <a:ext cx="119063" cy="3175"/>
                </a:xfrm>
                <a:custGeom>
                  <a:avLst/>
                  <a:gdLst>
                    <a:gd name="T0" fmla="*/ 0 w 75"/>
                    <a:gd name="T1" fmla="*/ 0 h 2"/>
                    <a:gd name="T2" fmla="*/ 0 w 75"/>
                    <a:gd name="T3" fmla="*/ 2 h 2"/>
                    <a:gd name="T4" fmla="*/ 0 w 75"/>
                    <a:gd name="T5" fmla="*/ 2 h 2"/>
                    <a:gd name="T6" fmla="*/ 0 w 75"/>
                    <a:gd name="T7" fmla="*/ 0 h 2"/>
                    <a:gd name="T8" fmla="*/ 75 w 75"/>
                    <a:gd name="T9" fmla="*/ 0 h 2"/>
                    <a:gd name="T10" fmla="*/ 75 w 75"/>
                    <a:gd name="T11" fmla="*/ 0 h 2"/>
                    <a:gd name="T12" fmla="*/ 75 w 75"/>
                    <a:gd name="T13" fmla="*/ 2 h 2"/>
                    <a:gd name="T14" fmla="*/ 75 w 75"/>
                    <a:gd name="T15" fmla="*/ 2 h 2"/>
                    <a:gd name="T16" fmla="*/ 75 w 75"/>
                    <a:gd name="T1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5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moveTo>
                        <a:pt x="75" y="0"/>
                      </a:moveTo>
                      <a:lnTo>
                        <a:pt x="75" y="0"/>
                      </a:lnTo>
                      <a:lnTo>
                        <a:pt x="75" y="2"/>
                      </a:lnTo>
                      <a:lnTo>
                        <a:pt x="75" y="2"/>
                      </a:lnTo>
                      <a:lnTo>
                        <a:pt x="7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92" name="Rectangle 194"/>
                <p:cNvSpPr>
                  <a:spLocks noChangeArrowheads="1"/>
                </p:cNvSpPr>
                <p:nvPr/>
              </p:nvSpPr>
              <p:spPr bwMode="auto">
                <a:xfrm>
                  <a:off x="-1181101" y="-2551546"/>
                  <a:ext cx="119063" cy="3175"/>
                </a:xfrm>
                <a:prstGeom prst="rect">
                  <a:avLst/>
                </a:prstGeom>
                <a:solidFill>
                  <a:srgbClr val="2497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393" name="Rectangle 195"/>
                <p:cNvSpPr>
                  <a:spLocks noChangeArrowheads="1"/>
                </p:cNvSpPr>
                <p:nvPr/>
              </p:nvSpPr>
              <p:spPr bwMode="auto">
                <a:xfrm>
                  <a:off x="-1181101" y="-2551546"/>
                  <a:ext cx="119063" cy="31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</p:grpSp>
          <p:sp>
            <p:nvSpPr>
              <p:cNvPr id="303" name="Rectangle 302"/>
              <p:cNvSpPr/>
              <p:nvPr/>
            </p:nvSpPr>
            <p:spPr>
              <a:xfrm>
                <a:off x="6339191" y="3148519"/>
                <a:ext cx="1050587" cy="127432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rmAutofit/>
              </a:bodyPr>
              <a:lstStyle/>
              <a:p>
                <a:pPr algn="ctr"/>
                <a:endParaRPr lang="en-US" sz="1100"/>
              </a:p>
            </p:txBody>
          </p:sp>
        </p:grpSp>
        <p:grpSp>
          <p:nvGrpSpPr>
            <p:cNvPr id="126" name="Group 125"/>
            <p:cNvGrpSpPr/>
            <p:nvPr/>
          </p:nvGrpSpPr>
          <p:grpSpPr>
            <a:xfrm>
              <a:off x="5058613" y="1747152"/>
              <a:ext cx="1222213" cy="2892941"/>
              <a:chOff x="5058613" y="1747152"/>
              <a:chExt cx="1222213" cy="2892941"/>
            </a:xfrm>
          </p:grpSpPr>
          <p:grpSp>
            <p:nvGrpSpPr>
              <p:cNvPr id="174" name="Group 173"/>
              <p:cNvGrpSpPr/>
              <p:nvPr/>
            </p:nvGrpSpPr>
            <p:grpSpPr>
              <a:xfrm>
                <a:off x="5058613" y="1747152"/>
                <a:ext cx="1207741" cy="1406184"/>
                <a:chOff x="-3173413" y="2665413"/>
                <a:chExt cx="2917825" cy="3397250"/>
              </a:xfrm>
            </p:grpSpPr>
            <p:sp>
              <p:nvSpPr>
                <p:cNvPr id="60" name="Freeform 85"/>
                <p:cNvSpPr>
                  <a:spLocks/>
                </p:cNvSpPr>
                <p:nvPr/>
              </p:nvSpPr>
              <p:spPr bwMode="auto">
                <a:xfrm>
                  <a:off x="-3173413" y="4740275"/>
                  <a:ext cx="2917825" cy="1322388"/>
                </a:xfrm>
                <a:custGeom>
                  <a:avLst/>
                  <a:gdLst>
                    <a:gd name="T0" fmla="*/ 311 w 777"/>
                    <a:gd name="T1" fmla="*/ 0 h 352"/>
                    <a:gd name="T2" fmla="*/ 67 w 777"/>
                    <a:gd name="T3" fmla="*/ 133 h 352"/>
                    <a:gd name="T4" fmla="*/ 0 w 777"/>
                    <a:gd name="T5" fmla="*/ 352 h 352"/>
                    <a:gd name="T6" fmla="*/ 388 w 777"/>
                    <a:gd name="T7" fmla="*/ 352 h 352"/>
                    <a:gd name="T8" fmla="*/ 777 w 777"/>
                    <a:gd name="T9" fmla="*/ 352 h 352"/>
                    <a:gd name="T10" fmla="*/ 710 w 777"/>
                    <a:gd name="T11" fmla="*/ 133 h 352"/>
                    <a:gd name="T12" fmla="*/ 468 w 777"/>
                    <a:gd name="T13" fmla="*/ 1 h 352"/>
                    <a:gd name="T14" fmla="*/ 311 w 777"/>
                    <a:gd name="T15" fmla="*/ 0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77" h="352">
                      <a:moveTo>
                        <a:pt x="311" y="0"/>
                      </a:moveTo>
                      <a:cubicBezTo>
                        <a:pt x="139" y="75"/>
                        <a:pt x="87" y="115"/>
                        <a:pt x="67" y="133"/>
                      </a:cubicBezTo>
                      <a:cubicBezTo>
                        <a:pt x="36" y="161"/>
                        <a:pt x="18" y="264"/>
                        <a:pt x="0" y="352"/>
                      </a:cubicBezTo>
                      <a:cubicBezTo>
                        <a:pt x="388" y="352"/>
                        <a:pt x="388" y="352"/>
                        <a:pt x="388" y="352"/>
                      </a:cubicBezTo>
                      <a:cubicBezTo>
                        <a:pt x="777" y="352"/>
                        <a:pt x="777" y="352"/>
                        <a:pt x="777" y="352"/>
                      </a:cubicBezTo>
                      <a:cubicBezTo>
                        <a:pt x="758" y="264"/>
                        <a:pt x="741" y="161"/>
                        <a:pt x="710" y="133"/>
                      </a:cubicBezTo>
                      <a:cubicBezTo>
                        <a:pt x="689" y="115"/>
                        <a:pt x="640" y="76"/>
                        <a:pt x="468" y="1"/>
                      </a:cubicBezTo>
                      <a:cubicBezTo>
                        <a:pt x="311" y="0"/>
                        <a:pt x="311" y="0"/>
                        <a:pt x="311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61" name="Freeform 86"/>
                <p:cNvSpPr>
                  <a:spLocks/>
                </p:cNvSpPr>
                <p:nvPr/>
              </p:nvSpPr>
              <p:spPr bwMode="auto">
                <a:xfrm>
                  <a:off x="-2028826" y="3789363"/>
                  <a:ext cx="627063" cy="1311275"/>
                </a:xfrm>
                <a:custGeom>
                  <a:avLst/>
                  <a:gdLst>
                    <a:gd name="T0" fmla="*/ 0 w 167"/>
                    <a:gd name="T1" fmla="*/ 102 h 349"/>
                    <a:gd name="T2" fmla="*/ 0 w 167"/>
                    <a:gd name="T3" fmla="*/ 230 h 349"/>
                    <a:gd name="T4" fmla="*/ 0 w 167"/>
                    <a:gd name="T5" fmla="*/ 293 h 349"/>
                    <a:gd name="T6" fmla="*/ 167 w 167"/>
                    <a:gd name="T7" fmla="*/ 293 h 349"/>
                    <a:gd name="T8" fmla="*/ 167 w 167"/>
                    <a:gd name="T9" fmla="*/ 230 h 349"/>
                    <a:gd name="T10" fmla="*/ 167 w 167"/>
                    <a:gd name="T11" fmla="*/ 102 h 349"/>
                    <a:gd name="T12" fmla="*/ 0 w 167"/>
                    <a:gd name="T13" fmla="*/ 102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7" h="349">
                      <a:moveTo>
                        <a:pt x="0" y="102"/>
                      </a:moveTo>
                      <a:cubicBezTo>
                        <a:pt x="0" y="230"/>
                        <a:pt x="0" y="230"/>
                        <a:pt x="0" y="230"/>
                      </a:cubicBezTo>
                      <a:cubicBezTo>
                        <a:pt x="0" y="293"/>
                        <a:pt x="0" y="293"/>
                        <a:pt x="0" y="293"/>
                      </a:cubicBezTo>
                      <a:cubicBezTo>
                        <a:pt x="46" y="347"/>
                        <a:pt x="121" y="349"/>
                        <a:pt x="167" y="293"/>
                      </a:cubicBezTo>
                      <a:cubicBezTo>
                        <a:pt x="167" y="230"/>
                        <a:pt x="167" y="230"/>
                        <a:pt x="167" y="230"/>
                      </a:cubicBezTo>
                      <a:cubicBezTo>
                        <a:pt x="167" y="102"/>
                        <a:pt x="167" y="102"/>
                        <a:pt x="167" y="102"/>
                      </a:cubicBezTo>
                      <a:cubicBezTo>
                        <a:pt x="167" y="0"/>
                        <a:pt x="0" y="0"/>
                        <a:pt x="0" y="102"/>
                      </a:cubicBezTo>
                    </a:path>
                  </a:pathLst>
                </a:custGeom>
                <a:solidFill>
                  <a:srgbClr val="6B54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62" name="Freeform 87"/>
                <p:cNvSpPr>
                  <a:spLocks/>
                </p:cNvSpPr>
                <p:nvPr/>
              </p:nvSpPr>
              <p:spPr bwMode="auto">
                <a:xfrm>
                  <a:off x="-2441576" y="3706813"/>
                  <a:ext cx="263525" cy="382588"/>
                </a:xfrm>
                <a:custGeom>
                  <a:avLst/>
                  <a:gdLst>
                    <a:gd name="T0" fmla="*/ 19 w 70"/>
                    <a:gd name="T1" fmla="*/ 5 h 102"/>
                    <a:gd name="T2" fmla="*/ 61 w 70"/>
                    <a:gd name="T3" fmla="*/ 42 h 102"/>
                    <a:gd name="T4" fmla="*/ 50 w 70"/>
                    <a:gd name="T5" fmla="*/ 97 h 102"/>
                    <a:gd name="T6" fmla="*/ 8 w 70"/>
                    <a:gd name="T7" fmla="*/ 60 h 102"/>
                    <a:gd name="T8" fmla="*/ 19 w 70"/>
                    <a:gd name="T9" fmla="*/ 5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102">
                      <a:moveTo>
                        <a:pt x="19" y="5"/>
                      </a:moveTo>
                      <a:cubicBezTo>
                        <a:pt x="34" y="0"/>
                        <a:pt x="53" y="17"/>
                        <a:pt x="61" y="42"/>
                      </a:cubicBezTo>
                      <a:cubicBezTo>
                        <a:pt x="70" y="67"/>
                        <a:pt x="64" y="92"/>
                        <a:pt x="50" y="97"/>
                      </a:cubicBezTo>
                      <a:cubicBezTo>
                        <a:pt x="35" y="102"/>
                        <a:pt x="16" y="85"/>
                        <a:pt x="8" y="60"/>
                      </a:cubicBezTo>
                      <a:cubicBezTo>
                        <a:pt x="0" y="34"/>
                        <a:pt x="5" y="10"/>
                        <a:pt x="19" y="5"/>
                      </a:cubicBezTo>
                      <a:close/>
                    </a:path>
                  </a:pathLst>
                </a:custGeom>
                <a:solidFill>
                  <a:srgbClr val="6B54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625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63" name="Freeform 88"/>
                <p:cNvSpPr>
                  <a:spLocks/>
                </p:cNvSpPr>
                <p:nvPr/>
              </p:nvSpPr>
              <p:spPr bwMode="auto">
                <a:xfrm>
                  <a:off x="-1254126" y="3706813"/>
                  <a:ext cx="261938" cy="382588"/>
                </a:xfrm>
                <a:custGeom>
                  <a:avLst/>
                  <a:gdLst>
                    <a:gd name="T0" fmla="*/ 50 w 70"/>
                    <a:gd name="T1" fmla="*/ 5 h 102"/>
                    <a:gd name="T2" fmla="*/ 9 w 70"/>
                    <a:gd name="T3" fmla="*/ 42 h 102"/>
                    <a:gd name="T4" fmla="*/ 20 w 70"/>
                    <a:gd name="T5" fmla="*/ 97 h 102"/>
                    <a:gd name="T6" fmla="*/ 62 w 70"/>
                    <a:gd name="T7" fmla="*/ 60 h 102"/>
                    <a:gd name="T8" fmla="*/ 50 w 70"/>
                    <a:gd name="T9" fmla="*/ 5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102">
                      <a:moveTo>
                        <a:pt x="50" y="5"/>
                      </a:moveTo>
                      <a:cubicBezTo>
                        <a:pt x="36" y="0"/>
                        <a:pt x="17" y="17"/>
                        <a:pt x="9" y="42"/>
                      </a:cubicBezTo>
                      <a:cubicBezTo>
                        <a:pt x="0" y="67"/>
                        <a:pt x="5" y="92"/>
                        <a:pt x="20" y="97"/>
                      </a:cubicBezTo>
                      <a:cubicBezTo>
                        <a:pt x="35" y="102"/>
                        <a:pt x="54" y="85"/>
                        <a:pt x="62" y="60"/>
                      </a:cubicBezTo>
                      <a:cubicBezTo>
                        <a:pt x="70" y="34"/>
                        <a:pt x="65" y="10"/>
                        <a:pt x="50" y="5"/>
                      </a:cubicBezTo>
                      <a:close/>
                    </a:path>
                  </a:pathLst>
                </a:custGeom>
                <a:solidFill>
                  <a:srgbClr val="6B54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625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64" name="Freeform 89"/>
                <p:cNvSpPr>
                  <a:spLocks/>
                </p:cNvSpPr>
                <p:nvPr/>
              </p:nvSpPr>
              <p:spPr bwMode="auto">
                <a:xfrm>
                  <a:off x="-1851026" y="5043488"/>
                  <a:ext cx="269875" cy="263525"/>
                </a:xfrm>
                <a:custGeom>
                  <a:avLst/>
                  <a:gdLst>
                    <a:gd name="T0" fmla="*/ 0 w 72"/>
                    <a:gd name="T1" fmla="*/ 39 h 70"/>
                    <a:gd name="T2" fmla="*/ 21 w 72"/>
                    <a:gd name="T3" fmla="*/ 70 h 70"/>
                    <a:gd name="T4" fmla="*/ 52 w 72"/>
                    <a:gd name="T5" fmla="*/ 70 h 70"/>
                    <a:gd name="T6" fmla="*/ 72 w 72"/>
                    <a:gd name="T7" fmla="*/ 39 h 70"/>
                    <a:gd name="T8" fmla="*/ 37 w 72"/>
                    <a:gd name="T9" fmla="*/ 0 h 70"/>
                    <a:gd name="T10" fmla="*/ 0 w 72"/>
                    <a:gd name="T11" fmla="*/ 39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" h="70">
                      <a:moveTo>
                        <a:pt x="0" y="39"/>
                      </a:move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31" y="70"/>
                        <a:pt x="42" y="70"/>
                        <a:pt x="52" y="70"/>
                      </a:cubicBezTo>
                      <a:cubicBezTo>
                        <a:pt x="72" y="39"/>
                        <a:pt x="72" y="39"/>
                        <a:pt x="72" y="39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0" y="39"/>
                        <a:pt x="0" y="39"/>
                        <a:pt x="0" y="39"/>
                      </a:cubicBezTo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66" name="Freeform 90"/>
                <p:cNvSpPr>
                  <a:spLocks/>
                </p:cNvSpPr>
                <p:nvPr/>
              </p:nvSpPr>
              <p:spPr bwMode="auto">
                <a:xfrm>
                  <a:off x="-1881188" y="5307013"/>
                  <a:ext cx="333375" cy="755650"/>
                </a:xfrm>
                <a:custGeom>
                  <a:avLst/>
                  <a:gdLst>
                    <a:gd name="T0" fmla="*/ 68 w 210"/>
                    <a:gd name="T1" fmla="*/ 0 h 476"/>
                    <a:gd name="T2" fmla="*/ 0 w 210"/>
                    <a:gd name="T3" fmla="*/ 476 h 476"/>
                    <a:gd name="T4" fmla="*/ 210 w 210"/>
                    <a:gd name="T5" fmla="*/ 476 h 476"/>
                    <a:gd name="T6" fmla="*/ 142 w 210"/>
                    <a:gd name="T7" fmla="*/ 0 h 476"/>
                    <a:gd name="T8" fmla="*/ 68 w 210"/>
                    <a:gd name="T9" fmla="*/ 0 h 4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0" h="476">
                      <a:moveTo>
                        <a:pt x="68" y="0"/>
                      </a:moveTo>
                      <a:lnTo>
                        <a:pt x="0" y="476"/>
                      </a:lnTo>
                      <a:lnTo>
                        <a:pt x="210" y="476"/>
                      </a:lnTo>
                      <a:lnTo>
                        <a:pt x="142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67" name="Freeform 91"/>
                <p:cNvSpPr>
                  <a:spLocks/>
                </p:cNvSpPr>
                <p:nvPr/>
              </p:nvSpPr>
              <p:spPr bwMode="auto">
                <a:xfrm>
                  <a:off x="-1881188" y="5307013"/>
                  <a:ext cx="333375" cy="755650"/>
                </a:xfrm>
                <a:custGeom>
                  <a:avLst/>
                  <a:gdLst>
                    <a:gd name="T0" fmla="*/ 68 w 210"/>
                    <a:gd name="T1" fmla="*/ 0 h 476"/>
                    <a:gd name="T2" fmla="*/ 0 w 210"/>
                    <a:gd name="T3" fmla="*/ 476 h 476"/>
                    <a:gd name="T4" fmla="*/ 210 w 210"/>
                    <a:gd name="T5" fmla="*/ 476 h 476"/>
                    <a:gd name="T6" fmla="*/ 142 w 210"/>
                    <a:gd name="T7" fmla="*/ 0 h 476"/>
                    <a:gd name="T8" fmla="*/ 68 w 210"/>
                    <a:gd name="T9" fmla="*/ 0 h 4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0" h="476">
                      <a:moveTo>
                        <a:pt x="68" y="0"/>
                      </a:moveTo>
                      <a:lnTo>
                        <a:pt x="0" y="476"/>
                      </a:lnTo>
                      <a:lnTo>
                        <a:pt x="210" y="476"/>
                      </a:lnTo>
                      <a:lnTo>
                        <a:pt x="142" y="0"/>
                      </a:lnTo>
                      <a:lnTo>
                        <a:pt x="6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68" name="Freeform 92"/>
                <p:cNvSpPr>
                  <a:spLocks/>
                </p:cNvSpPr>
                <p:nvPr/>
              </p:nvSpPr>
              <p:spPr bwMode="auto">
                <a:xfrm>
                  <a:off x="-2054226" y="4652963"/>
                  <a:ext cx="341313" cy="661988"/>
                </a:xfrm>
                <a:custGeom>
                  <a:avLst/>
                  <a:gdLst>
                    <a:gd name="T0" fmla="*/ 16 w 215"/>
                    <a:gd name="T1" fmla="*/ 0 h 417"/>
                    <a:gd name="T2" fmla="*/ 0 w 215"/>
                    <a:gd name="T3" fmla="*/ 66 h 417"/>
                    <a:gd name="T4" fmla="*/ 47 w 215"/>
                    <a:gd name="T5" fmla="*/ 417 h 417"/>
                    <a:gd name="T6" fmla="*/ 215 w 215"/>
                    <a:gd name="T7" fmla="*/ 246 h 417"/>
                    <a:gd name="T8" fmla="*/ 16 w 215"/>
                    <a:gd name="T9" fmla="*/ 0 h 4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5" h="417">
                      <a:moveTo>
                        <a:pt x="16" y="0"/>
                      </a:moveTo>
                      <a:lnTo>
                        <a:pt x="0" y="66"/>
                      </a:lnTo>
                      <a:lnTo>
                        <a:pt x="47" y="417"/>
                      </a:lnTo>
                      <a:lnTo>
                        <a:pt x="215" y="246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EDED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69" name="Freeform 93"/>
                <p:cNvSpPr>
                  <a:spLocks/>
                </p:cNvSpPr>
                <p:nvPr/>
              </p:nvSpPr>
              <p:spPr bwMode="auto">
                <a:xfrm>
                  <a:off x="-2054226" y="4652963"/>
                  <a:ext cx="341313" cy="661988"/>
                </a:xfrm>
                <a:custGeom>
                  <a:avLst/>
                  <a:gdLst>
                    <a:gd name="T0" fmla="*/ 16 w 215"/>
                    <a:gd name="T1" fmla="*/ 0 h 417"/>
                    <a:gd name="T2" fmla="*/ 0 w 215"/>
                    <a:gd name="T3" fmla="*/ 66 h 417"/>
                    <a:gd name="T4" fmla="*/ 47 w 215"/>
                    <a:gd name="T5" fmla="*/ 417 h 417"/>
                    <a:gd name="T6" fmla="*/ 215 w 215"/>
                    <a:gd name="T7" fmla="*/ 246 h 417"/>
                    <a:gd name="T8" fmla="*/ 16 w 215"/>
                    <a:gd name="T9" fmla="*/ 0 h 4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5" h="417">
                      <a:moveTo>
                        <a:pt x="16" y="0"/>
                      </a:moveTo>
                      <a:lnTo>
                        <a:pt x="0" y="66"/>
                      </a:lnTo>
                      <a:lnTo>
                        <a:pt x="47" y="417"/>
                      </a:lnTo>
                      <a:lnTo>
                        <a:pt x="215" y="246"/>
                      </a:lnTo>
                      <a:lnTo>
                        <a:pt x="16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70" name="Freeform 94"/>
                <p:cNvSpPr>
                  <a:spLocks/>
                </p:cNvSpPr>
                <p:nvPr/>
              </p:nvSpPr>
              <p:spPr bwMode="auto">
                <a:xfrm>
                  <a:off x="-2028826" y="4521200"/>
                  <a:ext cx="627063" cy="219075"/>
                </a:xfrm>
                <a:custGeom>
                  <a:avLst/>
                  <a:gdLst>
                    <a:gd name="T0" fmla="*/ 0 w 167"/>
                    <a:gd name="T1" fmla="*/ 0 h 58"/>
                    <a:gd name="T2" fmla="*/ 0 w 167"/>
                    <a:gd name="T3" fmla="*/ 6 h 58"/>
                    <a:gd name="T4" fmla="*/ 83 w 167"/>
                    <a:gd name="T5" fmla="*/ 58 h 58"/>
                    <a:gd name="T6" fmla="*/ 85 w 167"/>
                    <a:gd name="T7" fmla="*/ 58 h 58"/>
                    <a:gd name="T8" fmla="*/ 167 w 167"/>
                    <a:gd name="T9" fmla="*/ 9 h 58"/>
                    <a:gd name="T10" fmla="*/ 167 w 167"/>
                    <a:gd name="T11" fmla="*/ 0 h 58"/>
                    <a:gd name="T12" fmla="*/ 0 w 167"/>
                    <a:gd name="T13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7" h="58">
                      <a:moveTo>
                        <a:pt x="0" y="0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43" y="56"/>
                        <a:pt x="83" y="58"/>
                      </a:cubicBezTo>
                      <a:cubicBezTo>
                        <a:pt x="84" y="58"/>
                        <a:pt x="85" y="58"/>
                        <a:pt x="85" y="58"/>
                      </a:cubicBezTo>
                      <a:cubicBezTo>
                        <a:pt x="125" y="58"/>
                        <a:pt x="167" y="9"/>
                        <a:pt x="167" y="9"/>
                      </a:cubicBezTo>
                      <a:cubicBezTo>
                        <a:pt x="167" y="0"/>
                        <a:pt x="167" y="0"/>
                        <a:pt x="167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4937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71" name="Freeform 95"/>
                <p:cNvSpPr>
                  <a:spLocks/>
                </p:cNvSpPr>
                <p:nvPr/>
              </p:nvSpPr>
              <p:spPr bwMode="auto">
                <a:xfrm>
                  <a:off x="-2678113" y="2890838"/>
                  <a:ext cx="1927225" cy="1778000"/>
                </a:xfrm>
                <a:custGeom>
                  <a:avLst/>
                  <a:gdLst>
                    <a:gd name="T0" fmla="*/ 256 w 513"/>
                    <a:gd name="T1" fmla="*/ 0 h 473"/>
                    <a:gd name="T2" fmla="*/ 115 w 513"/>
                    <a:gd name="T3" fmla="*/ 378 h 473"/>
                    <a:gd name="T4" fmla="*/ 256 w 513"/>
                    <a:gd name="T5" fmla="*/ 473 h 473"/>
                    <a:gd name="T6" fmla="*/ 398 w 513"/>
                    <a:gd name="T7" fmla="*/ 378 h 473"/>
                    <a:gd name="T8" fmla="*/ 256 w 513"/>
                    <a:gd name="T9" fmla="*/ 0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3" h="473">
                      <a:moveTo>
                        <a:pt x="256" y="0"/>
                      </a:moveTo>
                      <a:cubicBezTo>
                        <a:pt x="0" y="0"/>
                        <a:pt x="98" y="351"/>
                        <a:pt x="115" y="378"/>
                      </a:cubicBezTo>
                      <a:cubicBezTo>
                        <a:pt x="134" y="408"/>
                        <a:pt x="215" y="473"/>
                        <a:pt x="256" y="473"/>
                      </a:cubicBezTo>
                      <a:cubicBezTo>
                        <a:pt x="298" y="473"/>
                        <a:pt x="379" y="408"/>
                        <a:pt x="398" y="378"/>
                      </a:cubicBezTo>
                      <a:cubicBezTo>
                        <a:pt x="415" y="351"/>
                        <a:pt x="513" y="0"/>
                        <a:pt x="256" y="0"/>
                      </a:cubicBezTo>
                      <a:close/>
                    </a:path>
                  </a:pathLst>
                </a:custGeom>
                <a:solidFill>
                  <a:srgbClr val="6B54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74" name="Freeform 96"/>
                <p:cNvSpPr>
                  <a:spLocks noEditPoints="1"/>
                </p:cNvSpPr>
                <p:nvPr/>
              </p:nvSpPr>
              <p:spPr bwMode="auto">
                <a:xfrm>
                  <a:off x="-2482851" y="2665413"/>
                  <a:ext cx="1465263" cy="1363663"/>
                </a:xfrm>
                <a:custGeom>
                  <a:avLst/>
                  <a:gdLst>
                    <a:gd name="T0" fmla="*/ 93 w 390"/>
                    <a:gd name="T1" fmla="*/ 68 h 363"/>
                    <a:gd name="T2" fmla="*/ 390 w 390"/>
                    <a:gd name="T3" fmla="*/ 66 h 363"/>
                    <a:gd name="T4" fmla="*/ 374 w 390"/>
                    <a:gd name="T5" fmla="*/ 357 h 363"/>
                    <a:gd name="T6" fmla="*/ 374 w 390"/>
                    <a:gd name="T7" fmla="*/ 357 h 363"/>
                    <a:gd name="T8" fmla="*/ 374 w 390"/>
                    <a:gd name="T9" fmla="*/ 360 h 363"/>
                    <a:gd name="T10" fmla="*/ 372 w 390"/>
                    <a:gd name="T11" fmla="*/ 363 h 363"/>
                    <a:gd name="T12" fmla="*/ 367 w 390"/>
                    <a:gd name="T13" fmla="*/ 362 h 363"/>
                    <a:gd name="T14" fmla="*/ 366 w 390"/>
                    <a:gd name="T15" fmla="*/ 361 h 363"/>
                    <a:gd name="T16" fmla="*/ 366 w 390"/>
                    <a:gd name="T17" fmla="*/ 339 h 363"/>
                    <a:gd name="T18" fmla="*/ 371 w 390"/>
                    <a:gd name="T19" fmla="*/ 307 h 363"/>
                    <a:gd name="T20" fmla="*/ 327 w 390"/>
                    <a:gd name="T21" fmla="*/ 183 h 363"/>
                    <a:gd name="T22" fmla="*/ 318 w 390"/>
                    <a:gd name="T23" fmla="*/ 171 h 363"/>
                    <a:gd name="T24" fmla="*/ 307 w 390"/>
                    <a:gd name="T25" fmla="*/ 158 h 363"/>
                    <a:gd name="T26" fmla="*/ 301 w 390"/>
                    <a:gd name="T27" fmla="*/ 154 h 363"/>
                    <a:gd name="T28" fmla="*/ 212 w 390"/>
                    <a:gd name="T29" fmla="*/ 168 h 363"/>
                    <a:gd name="T30" fmla="*/ 129 w 390"/>
                    <a:gd name="T31" fmla="*/ 186 h 363"/>
                    <a:gd name="T32" fmla="*/ 93 w 390"/>
                    <a:gd name="T33" fmla="*/ 176 h 363"/>
                    <a:gd name="T34" fmla="*/ 45 w 390"/>
                    <a:gd name="T35" fmla="*/ 315 h 363"/>
                    <a:gd name="T36" fmla="*/ 48 w 390"/>
                    <a:gd name="T37" fmla="*/ 339 h 363"/>
                    <a:gd name="T38" fmla="*/ 48 w 390"/>
                    <a:gd name="T39" fmla="*/ 361 h 363"/>
                    <a:gd name="T40" fmla="*/ 48 w 390"/>
                    <a:gd name="T41" fmla="*/ 362 h 363"/>
                    <a:gd name="T42" fmla="*/ 43 w 390"/>
                    <a:gd name="T43" fmla="*/ 363 h 363"/>
                    <a:gd name="T44" fmla="*/ 41 w 390"/>
                    <a:gd name="T45" fmla="*/ 360 h 363"/>
                    <a:gd name="T46" fmla="*/ 40 w 390"/>
                    <a:gd name="T47" fmla="*/ 351 h 363"/>
                    <a:gd name="T48" fmla="*/ 38 w 390"/>
                    <a:gd name="T49" fmla="*/ 338 h 363"/>
                    <a:gd name="T50" fmla="*/ 93 w 390"/>
                    <a:gd name="T51" fmla="*/ 68 h 363"/>
                    <a:gd name="T52" fmla="*/ 224 w 390"/>
                    <a:gd name="T53" fmla="*/ 135 h 363"/>
                    <a:gd name="T54" fmla="*/ 228 w 390"/>
                    <a:gd name="T55" fmla="*/ 134 h 363"/>
                    <a:gd name="T56" fmla="*/ 222 w 390"/>
                    <a:gd name="T57" fmla="*/ 135 h 363"/>
                    <a:gd name="T58" fmla="*/ 224 w 390"/>
                    <a:gd name="T59" fmla="*/ 135 h 3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390" h="363">
                      <a:moveTo>
                        <a:pt x="93" y="68"/>
                      </a:moveTo>
                      <a:cubicBezTo>
                        <a:pt x="179" y="0"/>
                        <a:pt x="350" y="10"/>
                        <a:pt x="390" y="66"/>
                      </a:cubicBezTo>
                      <a:cubicBezTo>
                        <a:pt x="374" y="123"/>
                        <a:pt x="386" y="276"/>
                        <a:pt x="374" y="357"/>
                      </a:cubicBezTo>
                      <a:cubicBezTo>
                        <a:pt x="374" y="357"/>
                        <a:pt x="374" y="357"/>
                        <a:pt x="374" y="357"/>
                      </a:cubicBezTo>
                      <a:cubicBezTo>
                        <a:pt x="374" y="358"/>
                        <a:pt x="374" y="359"/>
                        <a:pt x="374" y="360"/>
                      </a:cubicBezTo>
                      <a:cubicBezTo>
                        <a:pt x="373" y="360"/>
                        <a:pt x="372" y="362"/>
                        <a:pt x="372" y="363"/>
                      </a:cubicBezTo>
                      <a:cubicBezTo>
                        <a:pt x="371" y="363"/>
                        <a:pt x="368" y="363"/>
                        <a:pt x="367" y="362"/>
                      </a:cubicBezTo>
                      <a:cubicBezTo>
                        <a:pt x="367" y="362"/>
                        <a:pt x="366" y="361"/>
                        <a:pt x="366" y="361"/>
                      </a:cubicBezTo>
                      <a:cubicBezTo>
                        <a:pt x="366" y="354"/>
                        <a:pt x="366" y="340"/>
                        <a:pt x="366" y="339"/>
                      </a:cubicBezTo>
                      <a:cubicBezTo>
                        <a:pt x="367" y="328"/>
                        <a:pt x="370" y="318"/>
                        <a:pt x="371" y="307"/>
                      </a:cubicBezTo>
                      <a:cubicBezTo>
                        <a:pt x="363" y="255"/>
                        <a:pt x="339" y="245"/>
                        <a:pt x="327" y="183"/>
                      </a:cubicBezTo>
                      <a:cubicBezTo>
                        <a:pt x="324" y="179"/>
                        <a:pt x="321" y="175"/>
                        <a:pt x="318" y="171"/>
                      </a:cubicBezTo>
                      <a:cubicBezTo>
                        <a:pt x="315" y="167"/>
                        <a:pt x="311" y="162"/>
                        <a:pt x="307" y="158"/>
                      </a:cubicBezTo>
                      <a:cubicBezTo>
                        <a:pt x="305" y="157"/>
                        <a:pt x="303" y="156"/>
                        <a:pt x="301" y="154"/>
                      </a:cubicBezTo>
                      <a:cubicBezTo>
                        <a:pt x="254" y="137"/>
                        <a:pt x="256" y="150"/>
                        <a:pt x="212" y="168"/>
                      </a:cubicBezTo>
                      <a:cubicBezTo>
                        <a:pt x="195" y="175"/>
                        <a:pt x="148" y="188"/>
                        <a:pt x="129" y="186"/>
                      </a:cubicBezTo>
                      <a:cubicBezTo>
                        <a:pt x="121" y="186"/>
                        <a:pt x="94" y="183"/>
                        <a:pt x="93" y="176"/>
                      </a:cubicBezTo>
                      <a:cubicBezTo>
                        <a:pt x="58" y="230"/>
                        <a:pt x="55" y="269"/>
                        <a:pt x="45" y="315"/>
                      </a:cubicBezTo>
                      <a:cubicBezTo>
                        <a:pt x="46" y="323"/>
                        <a:pt x="48" y="331"/>
                        <a:pt x="48" y="339"/>
                      </a:cubicBezTo>
                      <a:cubicBezTo>
                        <a:pt x="48" y="340"/>
                        <a:pt x="49" y="354"/>
                        <a:pt x="48" y="361"/>
                      </a:cubicBezTo>
                      <a:cubicBezTo>
                        <a:pt x="48" y="361"/>
                        <a:pt x="48" y="362"/>
                        <a:pt x="48" y="362"/>
                      </a:cubicBezTo>
                      <a:cubicBezTo>
                        <a:pt x="47" y="363"/>
                        <a:pt x="43" y="363"/>
                        <a:pt x="43" y="363"/>
                      </a:cubicBezTo>
                      <a:cubicBezTo>
                        <a:pt x="43" y="362"/>
                        <a:pt x="41" y="360"/>
                        <a:pt x="41" y="360"/>
                      </a:cubicBezTo>
                      <a:cubicBezTo>
                        <a:pt x="40" y="356"/>
                        <a:pt x="40" y="354"/>
                        <a:pt x="40" y="351"/>
                      </a:cubicBezTo>
                      <a:cubicBezTo>
                        <a:pt x="39" y="347"/>
                        <a:pt x="39" y="342"/>
                        <a:pt x="38" y="338"/>
                      </a:cubicBezTo>
                      <a:cubicBezTo>
                        <a:pt x="25" y="288"/>
                        <a:pt x="0" y="89"/>
                        <a:pt x="93" y="68"/>
                      </a:cubicBezTo>
                      <a:close/>
                      <a:moveTo>
                        <a:pt x="224" y="135"/>
                      </a:moveTo>
                      <a:cubicBezTo>
                        <a:pt x="225" y="135"/>
                        <a:pt x="227" y="134"/>
                        <a:pt x="228" y="134"/>
                      </a:cubicBezTo>
                      <a:cubicBezTo>
                        <a:pt x="226" y="134"/>
                        <a:pt x="224" y="135"/>
                        <a:pt x="222" y="135"/>
                      </a:cubicBezTo>
                      <a:cubicBezTo>
                        <a:pt x="222" y="135"/>
                        <a:pt x="223" y="135"/>
                        <a:pt x="224" y="135"/>
                      </a:cubicBezTo>
                      <a:close/>
                    </a:path>
                  </a:pathLst>
                </a:custGeom>
                <a:solidFill>
                  <a:srgbClr val="34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75" name="Freeform 97"/>
                <p:cNvSpPr>
                  <a:spLocks/>
                </p:cNvSpPr>
                <p:nvPr/>
              </p:nvSpPr>
              <p:spPr bwMode="auto">
                <a:xfrm>
                  <a:off x="-1712913" y="4652963"/>
                  <a:ext cx="330200" cy="665163"/>
                </a:xfrm>
                <a:custGeom>
                  <a:avLst/>
                  <a:gdLst>
                    <a:gd name="T0" fmla="*/ 196 w 208"/>
                    <a:gd name="T1" fmla="*/ 0 h 419"/>
                    <a:gd name="T2" fmla="*/ 208 w 208"/>
                    <a:gd name="T3" fmla="*/ 66 h 419"/>
                    <a:gd name="T4" fmla="*/ 163 w 208"/>
                    <a:gd name="T5" fmla="*/ 419 h 419"/>
                    <a:gd name="T6" fmla="*/ 0 w 208"/>
                    <a:gd name="T7" fmla="*/ 246 h 419"/>
                    <a:gd name="T8" fmla="*/ 196 w 208"/>
                    <a:gd name="T9" fmla="*/ 0 h 4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8" h="419">
                      <a:moveTo>
                        <a:pt x="196" y="0"/>
                      </a:moveTo>
                      <a:lnTo>
                        <a:pt x="208" y="66"/>
                      </a:lnTo>
                      <a:lnTo>
                        <a:pt x="163" y="419"/>
                      </a:lnTo>
                      <a:lnTo>
                        <a:pt x="0" y="246"/>
                      </a:lnTo>
                      <a:lnTo>
                        <a:pt x="196" y="0"/>
                      </a:lnTo>
                      <a:close/>
                    </a:path>
                  </a:pathLst>
                </a:custGeom>
                <a:solidFill>
                  <a:srgbClr val="EDED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76" name="Freeform 98"/>
                <p:cNvSpPr>
                  <a:spLocks/>
                </p:cNvSpPr>
                <p:nvPr/>
              </p:nvSpPr>
              <p:spPr bwMode="auto">
                <a:xfrm>
                  <a:off x="-1712913" y="4652963"/>
                  <a:ext cx="330200" cy="665163"/>
                </a:xfrm>
                <a:custGeom>
                  <a:avLst/>
                  <a:gdLst>
                    <a:gd name="T0" fmla="*/ 196 w 208"/>
                    <a:gd name="T1" fmla="*/ 0 h 419"/>
                    <a:gd name="T2" fmla="*/ 208 w 208"/>
                    <a:gd name="T3" fmla="*/ 66 h 419"/>
                    <a:gd name="T4" fmla="*/ 163 w 208"/>
                    <a:gd name="T5" fmla="*/ 419 h 419"/>
                    <a:gd name="T6" fmla="*/ 0 w 208"/>
                    <a:gd name="T7" fmla="*/ 246 h 419"/>
                    <a:gd name="T8" fmla="*/ 196 w 208"/>
                    <a:gd name="T9" fmla="*/ 0 h 4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8" h="419">
                      <a:moveTo>
                        <a:pt x="196" y="0"/>
                      </a:moveTo>
                      <a:lnTo>
                        <a:pt x="208" y="66"/>
                      </a:lnTo>
                      <a:lnTo>
                        <a:pt x="163" y="419"/>
                      </a:lnTo>
                      <a:lnTo>
                        <a:pt x="0" y="246"/>
                      </a:lnTo>
                      <a:lnTo>
                        <a:pt x="196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77" name="Freeform 99"/>
                <p:cNvSpPr>
                  <a:spLocks/>
                </p:cNvSpPr>
                <p:nvPr/>
              </p:nvSpPr>
              <p:spPr bwMode="auto">
                <a:xfrm>
                  <a:off x="-2028826" y="4641850"/>
                  <a:ext cx="627063" cy="401638"/>
                </a:xfrm>
                <a:custGeom>
                  <a:avLst/>
                  <a:gdLst>
                    <a:gd name="T0" fmla="*/ 395 w 395"/>
                    <a:gd name="T1" fmla="*/ 0 h 253"/>
                    <a:gd name="T2" fmla="*/ 199 w 395"/>
                    <a:gd name="T3" fmla="*/ 246 h 253"/>
                    <a:gd name="T4" fmla="*/ 0 w 395"/>
                    <a:gd name="T5" fmla="*/ 0 h 253"/>
                    <a:gd name="T6" fmla="*/ 0 w 395"/>
                    <a:gd name="T7" fmla="*/ 7 h 253"/>
                    <a:gd name="T8" fmla="*/ 199 w 395"/>
                    <a:gd name="T9" fmla="*/ 253 h 253"/>
                    <a:gd name="T10" fmla="*/ 199 w 395"/>
                    <a:gd name="T11" fmla="*/ 253 h 253"/>
                    <a:gd name="T12" fmla="*/ 395 w 395"/>
                    <a:gd name="T13" fmla="*/ 7 h 253"/>
                    <a:gd name="T14" fmla="*/ 395 w 395"/>
                    <a:gd name="T15" fmla="*/ 0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95" h="253">
                      <a:moveTo>
                        <a:pt x="395" y="0"/>
                      </a:moveTo>
                      <a:lnTo>
                        <a:pt x="199" y="246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199" y="253"/>
                      </a:lnTo>
                      <a:lnTo>
                        <a:pt x="199" y="253"/>
                      </a:lnTo>
                      <a:lnTo>
                        <a:pt x="395" y="7"/>
                      </a:lnTo>
                      <a:lnTo>
                        <a:pt x="395" y="0"/>
                      </a:lnTo>
                      <a:close/>
                    </a:path>
                  </a:pathLst>
                </a:custGeom>
                <a:solidFill>
                  <a:srgbClr val="D0A8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775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78" name="Freeform 100"/>
                <p:cNvSpPr>
                  <a:spLocks/>
                </p:cNvSpPr>
                <p:nvPr/>
              </p:nvSpPr>
              <p:spPr bwMode="auto">
                <a:xfrm>
                  <a:off x="-2028826" y="4641850"/>
                  <a:ext cx="627063" cy="401638"/>
                </a:xfrm>
                <a:custGeom>
                  <a:avLst/>
                  <a:gdLst>
                    <a:gd name="T0" fmla="*/ 395 w 395"/>
                    <a:gd name="T1" fmla="*/ 0 h 253"/>
                    <a:gd name="T2" fmla="*/ 199 w 395"/>
                    <a:gd name="T3" fmla="*/ 246 h 253"/>
                    <a:gd name="T4" fmla="*/ 0 w 395"/>
                    <a:gd name="T5" fmla="*/ 0 h 253"/>
                    <a:gd name="T6" fmla="*/ 0 w 395"/>
                    <a:gd name="T7" fmla="*/ 7 h 253"/>
                    <a:gd name="T8" fmla="*/ 199 w 395"/>
                    <a:gd name="T9" fmla="*/ 253 h 253"/>
                    <a:gd name="T10" fmla="*/ 199 w 395"/>
                    <a:gd name="T11" fmla="*/ 253 h 253"/>
                    <a:gd name="T12" fmla="*/ 395 w 395"/>
                    <a:gd name="T13" fmla="*/ 7 h 253"/>
                    <a:gd name="T14" fmla="*/ 395 w 395"/>
                    <a:gd name="T15" fmla="*/ 0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95" h="253">
                      <a:moveTo>
                        <a:pt x="395" y="0"/>
                      </a:moveTo>
                      <a:lnTo>
                        <a:pt x="199" y="246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199" y="253"/>
                      </a:lnTo>
                      <a:lnTo>
                        <a:pt x="199" y="253"/>
                      </a:lnTo>
                      <a:lnTo>
                        <a:pt x="395" y="7"/>
                      </a:lnTo>
                      <a:lnTo>
                        <a:pt x="39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775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79" name="Freeform 101"/>
                <p:cNvSpPr>
                  <a:spLocks noEditPoints="1"/>
                </p:cNvSpPr>
                <p:nvPr/>
              </p:nvSpPr>
              <p:spPr bwMode="auto">
                <a:xfrm>
                  <a:off x="-1773238" y="5307013"/>
                  <a:ext cx="117475" cy="3175"/>
                </a:xfrm>
                <a:custGeom>
                  <a:avLst/>
                  <a:gdLst>
                    <a:gd name="T0" fmla="*/ 0 w 74"/>
                    <a:gd name="T1" fmla="*/ 0 h 2"/>
                    <a:gd name="T2" fmla="*/ 0 w 74"/>
                    <a:gd name="T3" fmla="*/ 2 h 2"/>
                    <a:gd name="T4" fmla="*/ 0 w 74"/>
                    <a:gd name="T5" fmla="*/ 2 h 2"/>
                    <a:gd name="T6" fmla="*/ 0 w 74"/>
                    <a:gd name="T7" fmla="*/ 0 h 2"/>
                    <a:gd name="T8" fmla="*/ 74 w 74"/>
                    <a:gd name="T9" fmla="*/ 0 h 2"/>
                    <a:gd name="T10" fmla="*/ 74 w 74"/>
                    <a:gd name="T11" fmla="*/ 0 h 2"/>
                    <a:gd name="T12" fmla="*/ 74 w 74"/>
                    <a:gd name="T13" fmla="*/ 2 h 2"/>
                    <a:gd name="T14" fmla="*/ 74 w 74"/>
                    <a:gd name="T15" fmla="*/ 2 h 2"/>
                    <a:gd name="T16" fmla="*/ 74 w 74"/>
                    <a:gd name="T1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  <a:moveTo>
                        <a:pt x="74" y="0"/>
                      </a:move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2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80" name="Freeform 102"/>
                <p:cNvSpPr>
                  <a:spLocks noEditPoints="1"/>
                </p:cNvSpPr>
                <p:nvPr/>
              </p:nvSpPr>
              <p:spPr bwMode="auto">
                <a:xfrm>
                  <a:off x="-1773238" y="5307013"/>
                  <a:ext cx="117475" cy="3175"/>
                </a:xfrm>
                <a:custGeom>
                  <a:avLst/>
                  <a:gdLst>
                    <a:gd name="T0" fmla="*/ 0 w 74"/>
                    <a:gd name="T1" fmla="*/ 0 h 2"/>
                    <a:gd name="T2" fmla="*/ 0 w 74"/>
                    <a:gd name="T3" fmla="*/ 2 h 2"/>
                    <a:gd name="T4" fmla="*/ 0 w 74"/>
                    <a:gd name="T5" fmla="*/ 2 h 2"/>
                    <a:gd name="T6" fmla="*/ 0 w 74"/>
                    <a:gd name="T7" fmla="*/ 0 h 2"/>
                    <a:gd name="T8" fmla="*/ 74 w 74"/>
                    <a:gd name="T9" fmla="*/ 0 h 2"/>
                    <a:gd name="T10" fmla="*/ 74 w 74"/>
                    <a:gd name="T11" fmla="*/ 0 h 2"/>
                    <a:gd name="T12" fmla="*/ 74 w 74"/>
                    <a:gd name="T13" fmla="*/ 2 h 2"/>
                    <a:gd name="T14" fmla="*/ 74 w 74"/>
                    <a:gd name="T15" fmla="*/ 2 h 2"/>
                    <a:gd name="T16" fmla="*/ 74 w 74"/>
                    <a:gd name="T1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moveTo>
                        <a:pt x="74" y="0"/>
                      </a:move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2"/>
                      </a:lnTo>
                      <a:lnTo>
                        <a:pt x="7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81" name="Rectangle 103"/>
                <p:cNvSpPr>
                  <a:spLocks noChangeArrowheads="1"/>
                </p:cNvSpPr>
                <p:nvPr/>
              </p:nvSpPr>
              <p:spPr bwMode="auto">
                <a:xfrm>
                  <a:off x="-1773238" y="5307013"/>
                  <a:ext cx="117475" cy="3175"/>
                </a:xfrm>
                <a:prstGeom prst="rect">
                  <a:avLst/>
                </a:prstGeom>
                <a:solidFill>
                  <a:srgbClr val="2F2F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82" name="Rectangle 104"/>
                <p:cNvSpPr>
                  <a:spLocks noChangeArrowheads="1"/>
                </p:cNvSpPr>
                <p:nvPr/>
              </p:nvSpPr>
              <p:spPr bwMode="auto">
                <a:xfrm>
                  <a:off x="-1773238" y="5307013"/>
                  <a:ext cx="117475" cy="31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</p:grpSp>
          <p:sp>
            <p:nvSpPr>
              <p:cNvPr id="297" name="Rectangle 296"/>
              <p:cNvSpPr/>
              <p:nvPr/>
            </p:nvSpPr>
            <p:spPr>
              <a:xfrm>
                <a:off x="5230239" y="3171216"/>
                <a:ext cx="1050587" cy="146887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rmAutofit/>
              </a:bodyPr>
              <a:lstStyle/>
              <a:p>
                <a:pPr algn="ctr"/>
                <a:endParaRPr lang="en-US" sz="1100"/>
              </a:p>
            </p:txBody>
          </p:sp>
        </p:grpSp>
      </p:grpSp>
      <p:sp>
        <p:nvSpPr>
          <p:cNvPr id="225" name="Freeform 28"/>
          <p:cNvSpPr>
            <a:spLocks noEditPoints="1"/>
          </p:cNvSpPr>
          <p:nvPr/>
        </p:nvSpPr>
        <p:spPr bwMode="auto">
          <a:xfrm rot="16200000">
            <a:off x="2830164" y="1187674"/>
            <a:ext cx="299994" cy="1636538"/>
          </a:xfrm>
          <a:custGeom>
            <a:avLst/>
            <a:gdLst>
              <a:gd name="T0" fmla="*/ 102 w 165"/>
              <a:gd name="T1" fmla="*/ 902 h 902"/>
              <a:gd name="T2" fmla="*/ 102 w 165"/>
              <a:gd name="T3" fmla="*/ 901 h 902"/>
              <a:gd name="T4" fmla="*/ 165 w 165"/>
              <a:gd name="T5" fmla="*/ 543 h 902"/>
              <a:gd name="T6" fmla="*/ 165 w 165"/>
              <a:gd name="T7" fmla="*/ 542 h 902"/>
              <a:gd name="T8" fmla="*/ 165 w 165"/>
              <a:gd name="T9" fmla="*/ 542 h 902"/>
              <a:gd name="T10" fmla="*/ 165 w 165"/>
              <a:gd name="T11" fmla="*/ 541 h 902"/>
              <a:gd name="T12" fmla="*/ 165 w 165"/>
              <a:gd name="T13" fmla="*/ 540 h 902"/>
              <a:gd name="T14" fmla="*/ 165 w 165"/>
              <a:gd name="T15" fmla="*/ 540 h 902"/>
              <a:gd name="T16" fmla="*/ 165 w 165"/>
              <a:gd name="T17" fmla="*/ 540 h 902"/>
              <a:gd name="T18" fmla="*/ 165 w 165"/>
              <a:gd name="T19" fmla="*/ 539 h 902"/>
              <a:gd name="T20" fmla="*/ 165 w 165"/>
              <a:gd name="T21" fmla="*/ 539 h 902"/>
              <a:gd name="T22" fmla="*/ 165 w 165"/>
              <a:gd name="T23" fmla="*/ 539 h 902"/>
              <a:gd name="T24" fmla="*/ 165 w 165"/>
              <a:gd name="T25" fmla="*/ 538 h 902"/>
              <a:gd name="T26" fmla="*/ 165 w 165"/>
              <a:gd name="T27" fmla="*/ 538 h 902"/>
              <a:gd name="T28" fmla="*/ 165 w 165"/>
              <a:gd name="T29" fmla="*/ 537 h 902"/>
              <a:gd name="T30" fmla="*/ 165 w 165"/>
              <a:gd name="T31" fmla="*/ 536 h 902"/>
              <a:gd name="T32" fmla="*/ 165 w 165"/>
              <a:gd name="T33" fmla="*/ 537 h 902"/>
              <a:gd name="T34" fmla="*/ 165 w 165"/>
              <a:gd name="T35" fmla="*/ 536 h 902"/>
              <a:gd name="T36" fmla="*/ 165 w 165"/>
              <a:gd name="T37" fmla="*/ 536 h 902"/>
              <a:gd name="T38" fmla="*/ 165 w 165"/>
              <a:gd name="T39" fmla="*/ 536 h 902"/>
              <a:gd name="T40" fmla="*/ 165 w 165"/>
              <a:gd name="T41" fmla="*/ 535 h 902"/>
              <a:gd name="T42" fmla="*/ 165 w 165"/>
              <a:gd name="T43" fmla="*/ 535 h 902"/>
              <a:gd name="T44" fmla="*/ 165 w 165"/>
              <a:gd name="T45" fmla="*/ 535 h 902"/>
              <a:gd name="T46" fmla="*/ 165 w 165"/>
              <a:gd name="T47" fmla="*/ 534 h 902"/>
              <a:gd name="T48" fmla="*/ 165 w 165"/>
              <a:gd name="T49" fmla="*/ 534 h 902"/>
              <a:gd name="T50" fmla="*/ 165 w 165"/>
              <a:gd name="T51" fmla="*/ 534 h 902"/>
              <a:gd name="T52" fmla="*/ 165 w 165"/>
              <a:gd name="T53" fmla="*/ 533 h 902"/>
              <a:gd name="T54" fmla="*/ 165 w 165"/>
              <a:gd name="T55" fmla="*/ 533 h 902"/>
              <a:gd name="T56" fmla="*/ 165 w 165"/>
              <a:gd name="T57" fmla="*/ 533 h 902"/>
              <a:gd name="T58" fmla="*/ 165 w 165"/>
              <a:gd name="T59" fmla="*/ 532 h 902"/>
              <a:gd name="T60" fmla="*/ 165 w 165"/>
              <a:gd name="T61" fmla="*/ 532 h 902"/>
              <a:gd name="T62" fmla="*/ 165 w 165"/>
              <a:gd name="T63" fmla="*/ 532 h 902"/>
              <a:gd name="T64" fmla="*/ 165 w 165"/>
              <a:gd name="T65" fmla="*/ 531 h 902"/>
              <a:gd name="T66" fmla="*/ 165 w 165"/>
              <a:gd name="T67" fmla="*/ 531 h 902"/>
              <a:gd name="T68" fmla="*/ 165 w 165"/>
              <a:gd name="T69" fmla="*/ 531 h 9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5" h="902">
                <a:moveTo>
                  <a:pt x="102" y="901"/>
                </a:moveTo>
                <a:cubicBezTo>
                  <a:pt x="102" y="902"/>
                  <a:pt x="102" y="902"/>
                  <a:pt x="102" y="902"/>
                </a:cubicBezTo>
                <a:cubicBezTo>
                  <a:pt x="102" y="902"/>
                  <a:pt x="102" y="902"/>
                  <a:pt x="102" y="902"/>
                </a:cubicBezTo>
                <a:cubicBezTo>
                  <a:pt x="102" y="902"/>
                  <a:pt x="102" y="902"/>
                  <a:pt x="102" y="901"/>
                </a:cubicBezTo>
                <a:moveTo>
                  <a:pt x="165" y="542"/>
                </a:moveTo>
                <a:cubicBezTo>
                  <a:pt x="165" y="542"/>
                  <a:pt x="165" y="542"/>
                  <a:pt x="165" y="543"/>
                </a:cubicBezTo>
                <a:cubicBezTo>
                  <a:pt x="165" y="542"/>
                  <a:pt x="165" y="542"/>
                  <a:pt x="165" y="542"/>
                </a:cubicBezTo>
                <a:moveTo>
                  <a:pt x="165" y="542"/>
                </a:moveTo>
                <a:cubicBezTo>
                  <a:pt x="165" y="542"/>
                  <a:pt x="165" y="542"/>
                  <a:pt x="165" y="542"/>
                </a:cubicBezTo>
                <a:cubicBezTo>
                  <a:pt x="165" y="542"/>
                  <a:pt x="165" y="542"/>
                  <a:pt x="165" y="542"/>
                </a:cubicBezTo>
                <a:moveTo>
                  <a:pt x="165" y="541"/>
                </a:moveTo>
                <a:cubicBezTo>
                  <a:pt x="165" y="541"/>
                  <a:pt x="165" y="541"/>
                  <a:pt x="165" y="541"/>
                </a:cubicBezTo>
                <a:cubicBezTo>
                  <a:pt x="165" y="541"/>
                  <a:pt x="165" y="541"/>
                  <a:pt x="165" y="541"/>
                </a:cubicBezTo>
                <a:moveTo>
                  <a:pt x="165" y="540"/>
                </a:moveTo>
                <a:cubicBezTo>
                  <a:pt x="165" y="540"/>
                  <a:pt x="165" y="540"/>
                  <a:pt x="165" y="540"/>
                </a:cubicBezTo>
                <a:cubicBezTo>
                  <a:pt x="165" y="540"/>
                  <a:pt x="165" y="540"/>
                  <a:pt x="165" y="540"/>
                </a:cubicBezTo>
                <a:moveTo>
                  <a:pt x="165" y="539"/>
                </a:moveTo>
                <a:cubicBezTo>
                  <a:pt x="165" y="540"/>
                  <a:pt x="165" y="540"/>
                  <a:pt x="165" y="540"/>
                </a:cubicBezTo>
                <a:cubicBezTo>
                  <a:pt x="165" y="540"/>
                  <a:pt x="165" y="540"/>
                  <a:pt x="165" y="539"/>
                </a:cubicBezTo>
                <a:moveTo>
                  <a:pt x="165" y="539"/>
                </a:moveTo>
                <a:cubicBezTo>
                  <a:pt x="165" y="539"/>
                  <a:pt x="165" y="539"/>
                  <a:pt x="165" y="539"/>
                </a:cubicBezTo>
                <a:cubicBezTo>
                  <a:pt x="165" y="539"/>
                  <a:pt x="165" y="539"/>
                  <a:pt x="165" y="539"/>
                </a:cubicBezTo>
                <a:moveTo>
                  <a:pt x="165" y="538"/>
                </a:moveTo>
                <a:cubicBezTo>
                  <a:pt x="165" y="538"/>
                  <a:pt x="165" y="538"/>
                  <a:pt x="165" y="539"/>
                </a:cubicBezTo>
                <a:cubicBezTo>
                  <a:pt x="165" y="538"/>
                  <a:pt x="165" y="538"/>
                  <a:pt x="165" y="538"/>
                </a:cubicBezTo>
                <a:moveTo>
                  <a:pt x="165" y="538"/>
                </a:moveTo>
                <a:cubicBezTo>
                  <a:pt x="165" y="538"/>
                  <a:pt x="165" y="538"/>
                  <a:pt x="165" y="538"/>
                </a:cubicBezTo>
                <a:cubicBezTo>
                  <a:pt x="165" y="538"/>
                  <a:pt x="165" y="538"/>
                  <a:pt x="165" y="538"/>
                </a:cubicBezTo>
                <a:moveTo>
                  <a:pt x="165" y="537"/>
                </a:moveTo>
                <a:cubicBezTo>
                  <a:pt x="165" y="537"/>
                  <a:pt x="165" y="537"/>
                  <a:pt x="165" y="537"/>
                </a:cubicBezTo>
                <a:cubicBezTo>
                  <a:pt x="165" y="537"/>
                  <a:pt x="165" y="537"/>
                  <a:pt x="165" y="537"/>
                </a:cubicBezTo>
                <a:moveTo>
                  <a:pt x="165" y="536"/>
                </a:moveTo>
                <a:cubicBezTo>
                  <a:pt x="165" y="537"/>
                  <a:pt x="165" y="537"/>
                  <a:pt x="165" y="537"/>
                </a:cubicBezTo>
                <a:cubicBezTo>
                  <a:pt x="165" y="537"/>
                  <a:pt x="165" y="537"/>
                  <a:pt x="165" y="537"/>
                </a:cubicBezTo>
                <a:cubicBezTo>
                  <a:pt x="165" y="537"/>
                  <a:pt x="165" y="537"/>
                  <a:pt x="165" y="536"/>
                </a:cubicBezTo>
                <a:moveTo>
                  <a:pt x="165" y="536"/>
                </a:moveTo>
                <a:cubicBezTo>
                  <a:pt x="165" y="536"/>
                  <a:pt x="165" y="536"/>
                  <a:pt x="165" y="536"/>
                </a:cubicBezTo>
                <a:cubicBezTo>
                  <a:pt x="165" y="536"/>
                  <a:pt x="165" y="536"/>
                  <a:pt x="165" y="536"/>
                </a:cubicBezTo>
                <a:moveTo>
                  <a:pt x="165" y="536"/>
                </a:moveTo>
                <a:cubicBezTo>
                  <a:pt x="165" y="536"/>
                  <a:pt x="165" y="536"/>
                  <a:pt x="165" y="536"/>
                </a:cubicBezTo>
                <a:cubicBezTo>
                  <a:pt x="165" y="536"/>
                  <a:pt x="165" y="536"/>
                  <a:pt x="165" y="536"/>
                </a:cubicBezTo>
                <a:moveTo>
                  <a:pt x="165" y="535"/>
                </a:moveTo>
                <a:cubicBezTo>
                  <a:pt x="165" y="535"/>
                  <a:pt x="165" y="535"/>
                  <a:pt x="165" y="535"/>
                </a:cubicBezTo>
                <a:cubicBezTo>
                  <a:pt x="165" y="535"/>
                  <a:pt x="165" y="535"/>
                  <a:pt x="165" y="535"/>
                </a:cubicBezTo>
                <a:moveTo>
                  <a:pt x="165" y="535"/>
                </a:moveTo>
                <a:cubicBezTo>
                  <a:pt x="165" y="535"/>
                  <a:pt x="165" y="535"/>
                  <a:pt x="165" y="535"/>
                </a:cubicBezTo>
                <a:cubicBezTo>
                  <a:pt x="165" y="535"/>
                  <a:pt x="165" y="535"/>
                  <a:pt x="165" y="535"/>
                </a:cubicBezTo>
                <a:moveTo>
                  <a:pt x="165" y="534"/>
                </a:moveTo>
                <a:cubicBezTo>
                  <a:pt x="165" y="534"/>
                  <a:pt x="165" y="534"/>
                  <a:pt x="165" y="535"/>
                </a:cubicBezTo>
                <a:cubicBezTo>
                  <a:pt x="165" y="534"/>
                  <a:pt x="165" y="534"/>
                  <a:pt x="165" y="534"/>
                </a:cubicBezTo>
                <a:moveTo>
                  <a:pt x="165" y="534"/>
                </a:moveTo>
                <a:cubicBezTo>
                  <a:pt x="165" y="534"/>
                  <a:pt x="165" y="534"/>
                  <a:pt x="165" y="534"/>
                </a:cubicBezTo>
                <a:cubicBezTo>
                  <a:pt x="165" y="534"/>
                  <a:pt x="165" y="534"/>
                  <a:pt x="165" y="534"/>
                </a:cubicBezTo>
                <a:moveTo>
                  <a:pt x="165" y="533"/>
                </a:moveTo>
                <a:cubicBezTo>
                  <a:pt x="165" y="533"/>
                  <a:pt x="165" y="533"/>
                  <a:pt x="165" y="534"/>
                </a:cubicBezTo>
                <a:cubicBezTo>
                  <a:pt x="165" y="533"/>
                  <a:pt x="165" y="533"/>
                  <a:pt x="165" y="533"/>
                </a:cubicBezTo>
                <a:moveTo>
                  <a:pt x="165" y="532"/>
                </a:moveTo>
                <a:cubicBezTo>
                  <a:pt x="165" y="532"/>
                  <a:pt x="165" y="533"/>
                  <a:pt x="165" y="533"/>
                </a:cubicBezTo>
                <a:cubicBezTo>
                  <a:pt x="165" y="533"/>
                  <a:pt x="165" y="532"/>
                  <a:pt x="165" y="532"/>
                </a:cubicBezTo>
                <a:moveTo>
                  <a:pt x="165" y="532"/>
                </a:moveTo>
                <a:cubicBezTo>
                  <a:pt x="165" y="532"/>
                  <a:pt x="165" y="532"/>
                  <a:pt x="165" y="532"/>
                </a:cubicBezTo>
                <a:cubicBezTo>
                  <a:pt x="165" y="532"/>
                  <a:pt x="165" y="532"/>
                  <a:pt x="165" y="532"/>
                </a:cubicBezTo>
                <a:moveTo>
                  <a:pt x="165" y="531"/>
                </a:moveTo>
                <a:cubicBezTo>
                  <a:pt x="165" y="531"/>
                  <a:pt x="165" y="532"/>
                  <a:pt x="165" y="532"/>
                </a:cubicBezTo>
                <a:cubicBezTo>
                  <a:pt x="165" y="532"/>
                  <a:pt x="165" y="531"/>
                  <a:pt x="165" y="531"/>
                </a:cubicBezTo>
                <a:moveTo>
                  <a:pt x="165" y="531"/>
                </a:moveTo>
                <a:cubicBezTo>
                  <a:pt x="165" y="531"/>
                  <a:pt x="165" y="531"/>
                  <a:pt x="165" y="531"/>
                </a:cubicBezTo>
                <a:cubicBezTo>
                  <a:pt x="165" y="531"/>
                  <a:pt x="165" y="531"/>
                  <a:pt x="165" y="531"/>
                </a:cubicBezTo>
                <a:moveTo>
                  <a:pt x="0" y="0"/>
                </a:moveTo>
                <a:cubicBezTo>
                  <a:pt x="53" y="85"/>
                  <a:pt x="163" y="290"/>
                  <a:pt x="165" y="531"/>
                </a:cubicBezTo>
                <a:cubicBezTo>
                  <a:pt x="163" y="290"/>
                  <a:pt x="53" y="85"/>
                  <a:pt x="0" y="0"/>
                </a:cubicBezTo>
              </a:path>
            </a:pathLst>
          </a:custGeom>
          <a:solidFill>
            <a:srgbClr val="FCFD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51434" tIns="25718" rIns="51434" bIns="25718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 sz="800"/>
          </a:p>
        </p:txBody>
      </p:sp>
      <p:cxnSp>
        <p:nvCxnSpPr>
          <p:cNvPr id="7" name="Elbow Connector 6"/>
          <p:cNvCxnSpPr>
            <a:stCxn id="262" idx="2"/>
          </p:cNvCxnSpPr>
          <p:nvPr/>
        </p:nvCxnSpPr>
        <p:spPr>
          <a:xfrm rot="10800000" flipV="1">
            <a:off x="3233061" y="1553892"/>
            <a:ext cx="1399583" cy="483698"/>
          </a:xfrm>
          <a:prstGeom prst="bentConnector3">
            <a:avLst>
              <a:gd name="adj1" fmla="val 100236"/>
            </a:avLst>
          </a:prstGeom>
          <a:ln>
            <a:headEnd type="oval" w="med" len="med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Elbow Connector 253"/>
          <p:cNvCxnSpPr>
            <a:stCxn id="262" idx="2"/>
            <a:endCxn id="56" idx="2"/>
          </p:cNvCxnSpPr>
          <p:nvPr/>
        </p:nvCxnSpPr>
        <p:spPr>
          <a:xfrm rot="10800000" flipV="1">
            <a:off x="3762542" y="1553892"/>
            <a:ext cx="870101" cy="566657"/>
          </a:xfrm>
          <a:prstGeom prst="bentConnector3">
            <a:avLst>
              <a:gd name="adj1" fmla="val 100338"/>
            </a:avLst>
          </a:prstGeom>
          <a:ln>
            <a:headEnd type="oval" w="med" len="med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8" name="Elbow Connector 267"/>
          <p:cNvCxnSpPr>
            <a:stCxn id="262" idx="2"/>
          </p:cNvCxnSpPr>
          <p:nvPr/>
        </p:nvCxnSpPr>
        <p:spPr>
          <a:xfrm rot="10800000" flipV="1">
            <a:off x="4264641" y="1553891"/>
            <a:ext cx="368003" cy="426068"/>
          </a:xfrm>
          <a:prstGeom prst="bentConnector2">
            <a:avLst/>
          </a:prstGeom>
          <a:ln>
            <a:headEnd type="oval" w="med" len="med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Elbow Connector 268"/>
          <p:cNvCxnSpPr/>
          <p:nvPr/>
        </p:nvCxnSpPr>
        <p:spPr>
          <a:xfrm rot="16200000" flipH="1">
            <a:off x="4460582" y="1818595"/>
            <a:ext cx="518674" cy="57631"/>
          </a:xfrm>
          <a:prstGeom prst="bentConnector3">
            <a:avLst>
              <a:gd name="adj1" fmla="val 50000"/>
            </a:avLst>
          </a:prstGeom>
          <a:ln>
            <a:headEnd type="oval" w="med" len="med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Elbow Connector 270"/>
          <p:cNvCxnSpPr>
            <a:stCxn id="262" idx="1"/>
          </p:cNvCxnSpPr>
          <p:nvPr/>
        </p:nvCxnSpPr>
        <p:spPr>
          <a:xfrm rot="10800000" flipH="1" flipV="1">
            <a:off x="4744991" y="1553891"/>
            <a:ext cx="459021" cy="437594"/>
          </a:xfrm>
          <a:prstGeom prst="bentConnector3">
            <a:avLst>
              <a:gd name="adj1" fmla="val 100832"/>
            </a:avLst>
          </a:prstGeom>
          <a:ln>
            <a:headEnd type="oval" w="med" len="med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Elbow Connector 271"/>
          <p:cNvCxnSpPr>
            <a:stCxn id="262" idx="1"/>
          </p:cNvCxnSpPr>
          <p:nvPr/>
        </p:nvCxnSpPr>
        <p:spPr>
          <a:xfrm rot="10800000" flipH="1" flipV="1">
            <a:off x="4744991" y="1553892"/>
            <a:ext cx="966167" cy="535565"/>
          </a:xfrm>
          <a:prstGeom prst="bentConnector3">
            <a:avLst>
              <a:gd name="adj1" fmla="val 99799"/>
            </a:avLst>
          </a:prstGeom>
          <a:ln>
            <a:headEnd type="oval" w="med" len="med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6" name="Elbow Connector 275"/>
          <p:cNvCxnSpPr>
            <a:stCxn id="262" idx="1"/>
          </p:cNvCxnSpPr>
          <p:nvPr/>
        </p:nvCxnSpPr>
        <p:spPr>
          <a:xfrm rot="10800000" flipH="1" flipV="1">
            <a:off x="4744991" y="1553891"/>
            <a:ext cx="1426248" cy="436632"/>
          </a:xfrm>
          <a:prstGeom prst="bentConnector3">
            <a:avLst>
              <a:gd name="adj1" fmla="val 99931"/>
            </a:avLst>
          </a:prstGeom>
          <a:ln>
            <a:headEnd type="oval" w="med" len="med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1" name="Title 1"/>
          <p:cNvSpPr txBox="1">
            <a:spLocks/>
          </p:cNvSpPr>
          <p:nvPr/>
        </p:nvSpPr>
        <p:spPr>
          <a:xfrm>
            <a:off x="2804945" y="3041244"/>
            <a:ext cx="3741853" cy="415498"/>
          </a:xfrm>
          <a:prstGeom prst="rect">
            <a:avLst/>
          </a:prstGeom>
        </p:spPr>
        <p:txBody>
          <a:bodyPr vert="horz" wrap="square" lIns="0" tIns="0" rIns="0" bIns="0" rtlCol="0" anchor="b">
            <a:normAutofit/>
          </a:bodyPr>
          <a:lstStyle>
            <a:lvl1pPr algn="ctr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5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000" dirty="0">
                <a:solidFill>
                  <a:schemeClr val="accent1"/>
                </a:solidFill>
              </a:rPr>
              <a:t>TEAM</a:t>
            </a:r>
            <a:r>
              <a:rPr lang="en-US" sz="3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Collaboration</a:t>
            </a:r>
          </a:p>
        </p:txBody>
      </p:sp>
      <p:sp>
        <p:nvSpPr>
          <p:cNvPr id="292" name="TextBox 291">
            <a:extLst>
              <a:ext uri="{FF2B5EF4-FFF2-40B4-BE49-F238E27FC236}">
                <a16:creationId xmlns="" xmlns:a16="http://schemas.microsoft.com/office/drawing/2014/main" id="{76E71DF3-9E40-4F61-BD7C-280BE5106AD5}"/>
              </a:ext>
            </a:extLst>
          </p:cNvPr>
          <p:cNvSpPr txBox="1"/>
          <p:nvPr/>
        </p:nvSpPr>
        <p:spPr>
          <a:xfrm>
            <a:off x="3126881" y="3495127"/>
            <a:ext cx="3074135" cy="581954"/>
          </a:xfrm>
          <a:prstGeom prst="rect">
            <a:avLst/>
          </a:prstGeom>
          <a:noFill/>
        </p:spPr>
        <p:txBody>
          <a:bodyPr wrap="square" lIns="0" tIns="0" rIns="0" bIns="0" rtlCol="0" anchor="t">
            <a:normAutofit fontScale="92500"/>
          </a:bodyPr>
          <a:lstStyle/>
          <a:p>
            <a:pPr>
              <a:lnSpc>
                <a:spcPct val="120000"/>
              </a:lnSpc>
            </a:pPr>
            <a:r>
              <a:rPr lang="en-US" sz="8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Overall,15 individual members (paid &amp; volunteer) have served on NASBLA’s “CRBP Commission” representing states, boating industry, federal government, recreational boating organizations, and the boating public. All done in consultation with The Institute for Credentialing Excellence (ICE).</a:t>
            </a:r>
            <a:endParaRPr lang="id-ID" sz="8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135" name="Group 134"/>
          <p:cNvGrpSpPr/>
          <p:nvPr/>
        </p:nvGrpSpPr>
        <p:grpSpPr>
          <a:xfrm>
            <a:off x="325909" y="1297769"/>
            <a:ext cx="2360348" cy="2596755"/>
            <a:chOff x="434545" y="873108"/>
            <a:chExt cx="3147130" cy="3462340"/>
          </a:xfrm>
        </p:grpSpPr>
        <p:grpSp>
          <p:nvGrpSpPr>
            <p:cNvPr id="116" name="Group 115"/>
            <p:cNvGrpSpPr/>
            <p:nvPr/>
          </p:nvGrpSpPr>
          <p:grpSpPr>
            <a:xfrm>
              <a:off x="434545" y="873108"/>
              <a:ext cx="3147130" cy="3462340"/>
              <a:chOff x="434545" y="1080576"/>
              <a:chExt cx="3147130" cy="3462340"/>
            </a:xfrm>
          </p:grpSpPr>
          <p:sp>
            <p:nvSpPr>
              <p:cNvPr id="213" name="Freeform 14"/>
              <p:cNvSpPr>
                <a:spLocks/>
              </p:cNvSpPr>
              <p:nvPr/>
            </p:nvSpPr>
            <p:spPr bwMode="auto">
              <a:xfrm rot="15261669">
                <a:off x="1958084" y="3560064"/>
                <a:ext cx="650626" cy="1105859"/>
              </a:xfrm>
              <a:custGeom>
                <a:avLst/>
                <a:gdLst>
                  <a:gd name="T0" fmla="*/ 220 w 269"/>
                  <a:gd name="T1" fmla="*/ 45 h 457"/>
                  <a:gd name="T2" fmla="*/ 130 w 269"/>
                  <a:gd name="T3" fmla="*/ 0 h 457"/>
                  <a:gd name="T4" fmla="*/ 109 w 269"/>
                  <a:gd name="T5" fmla="*/ 457 h 457"/>
                  <a:gd name="T6" fmla="*/ 269 w 269"/>
                  <a:gd name="T7" fmla="*/ 188 h 457"/>
                  <a:gd name="T8" fmla="*/ 220 w 269"/>
                  <a:gd name="T9" fmla="*/ 45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" h="457">
                    <a:moveTo>
                      <a:pt x="220" y="45"/>
                    </a:moveTo>
                    <a:cubicBezTo>
                      <a:pt x="220" y="45"/>
                      <a:pt x="154" y="48"/>
                      <a:pt x="130" y="0"/>
                    </a:cubicBezTo>
                    <a:cubicBezTo>
                      <a:pt x="130" y="0"/>
                      <a:pt x="0" y="214"/>
                      <a:pt x="109" y="457"/>
                    </a:cubicBezTo>
                    <a:cubicBezTo>
                      <a:pt x="109" y="457"/>
                      <a:pt x="151" y="243"/>
                      <a:pt x="269" y="188"/>
                    </a:cubicBezTo>
                    <a:lnTo>
                      <a:pt x="220" y="45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214" name="Freeform 15"/>
              <p:cNvSpPr>
                <a:spLocks/>
              </p:cNvSpPr>
              <p:nvPr/>
            </p:nvSpPr>
            <p:spPr bwMode="auto">
              <a:xfrm rot="18348815">
                <a:off x="2703433" y="2923183"/>
                <a:ext cx="650626" cy="1105859"/>
              </a:xfrm>
              <a:custGeom>
                <a:avLst/>
                <a:gdLst>
                  <a:gd name="T0" fmla="*/ 49 w 269"/>
                  <a:gd name="T1" fmla="*/ 45 h 457"/>
                  <a:gd name="T2" fmla="*/ 139 w 269"/>
                  <a:gd name="T3" fmla="*/ 0 h 457"/>
                  <a:gd name="T4" fmla="*/ 160 w 269"/>
                  <a:gd name="T5" fmla="*/ 457 h 457"/>
                  <a:gd name="T6" fmla="*/ 0 w 269"/>
                  <a:gd name="T7" fmla="*/ 188 h 457"/>
                  <a:gd name="T8" fmla="*/ 49 w 269"/>
                  <a:gd name="T9" fmla="*/ 45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" h="457">
                    <a:moveTo>
                      <a:pt x="49" y="45"/>
                    </a:moveTo>
                    <a:cubicBezTo>
                      <a:pt x="49" y="45"/>
                      <a:pt x="115" y="48"/>
                      <a:pt x="139" y="0"/>
                    </a:cubicBezTo>
                    <a:cubicBezTo>
                      <a:pt x="139" y="0"/>
                      <a:pt x="269" y="214"/>
                      <a:pt x="160" y="457"/>
                    </a:cubicBezTo>
                    <a:cubicBezTo>
                      <a:pt x="160" y="457"/>
                      <a:pt x="118" y="243"/>
                      <a:pt x="0" y="188"/>
                    </a:cubicBezTo>
                    <a:cubicBezTo>
                      <a:pt x="49" y="45"/>
                      <a:pt x="49" y="45"/>
                      <a:pt x="49" y="45"/>
                    </a:cubicBezTo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215" name="Freeform 16"/>
              <p:cNvSpPr>
                <a:spLocks/>
              </p:cNvSpPr>
              <p:nvPr/>
            </p:nvSpPr>
            <p:spPr bwMode="auto">
              <a:xfrm>
                <a:off x="1324787" y="1080576"/>
                <a:ext cx="933996" cy="2407109"/>
              </a:xfrm>
              <a:custGeom>
                <a:avLst/>
                <a:gdLst>
                  <a:gd name="T0" fmla="*/ 300 w 386"/>
                  <a:gd name="T1" fmla="*/ 995 h 995"/>
                  <a:gd name="T2" fmla="*/ 386 w 386"/>
                  <a:gd name="T3" fmla="*/ 580 h 995"/>
                  <a:gd name="T4" fmla="*/ 193 w 386"/>
                  <a:gd name="T5" fmla="*/ 0 h 995"/>
                  <a:gd name="T6" fmla="*/ 0 w 386"/>
                  <a:gd name="T7" fmla="*/ 580 h 995"/>
                  <a:gd name="T8" fmla="*/ 86 w 386"/>
                  <a:gd name="T9" fmla="*/ 995 h 995"/>
                  <a:gd name="T10" fmla="*/ 300 w 386"/>
                  <a:gd name="T11" fmla="*/ 995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6" h="995">
                    <a:moveTo>
                      <a:pt x="300" y="995"/>
                    </a:moveTo>
                    <a:cubicBezTo>
                      <a:pt x="352" y="891"/>
                      <a:pt x="386" y="781"/>
                      <a:pt x="386" y="580"/>
                    </a:cubicBezTo>
                    <a:cubicBezTo>
                      <a:pt x="386" y="260"/>
                      <a:pt x="193" y="0"/>
                      <a:pt x="193" y="0"/>
                    </a:cubicBezTo>
                    <a:cubicBezTo>
                      <a:pt x="193" y="0"/>
                      <a:pt x="0" y="260"/>
                      <a:pt x="0" y="580"/>
                    </a:cubicBezTo>
                    <a:cubicBezTo>
                      <a:pt x="0" y="781"/>
                      <a:pt x="34" y="891"/>
                      <a:pt x="86" y="995"/>
                    </a:cubicBezTo>
                    <a:cubicBezTo>
                      <a:pt x="300" y="995"/>
                      <a:pt x="300" y="995"/>
                      <a:pt x="300" y="99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217" name="Freeform 18"/>
              <p:cNvSpPr>
                <a:spLocks/>
              </p:cNvSpPr>
              <p:nvPr/>
            </p:nvSpPr>
            <p:spPr bwMode="auto">
              <a:xfrm rot="14118989">
                <a:off x="421246" y="3104203"/>
                <a:ext cx="614822" cy="588223"/>
              </a:xfrm>
              <a:custGeom>
                <a:avLst/>
                <a:gdLst>
                  <a:gd name="T0" fmla="*/ 254 w 254"/>
                  <a:gd name="T1" fmla="*/ 243 h 243"/>
                  <a:gd name="T2" fmla="*/ 127 w 254"/>
                  <a:gd name="T3" fmla="*/ 0 h 243"/>
                  <a:gd name="T4" fmla="*/ 0 w 254"/>
                  <a:gd name="T5" fmla="*/ 243 h 243"/>
                  <a:gd name="T6" fmla="*/ 254 w 254"/>
                  <a:gd name="T7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4" h="243">
                    <a:moveTo>
                      <a:pt x="254" y="243"/>
                    </a:moveTo>
                    <a:cubicBezTo>
                      <a:pt x="198" y="96"/>
                      <a:pt x="127" y="0"/>
                      <a:pt x="127" y="0"/>
                    </a:cubicBezTo>
                    <a:cubicBezTo>
                      <a:pt x="127" y="0"/>
                      <a:pt x="56" y="96"/>
                      <a:pt x="0" y="243"/>
                    </a:cubicBezTo>
                    <a:cubicBezTo>
                      <a:pt x="254" y="243"/>
                      <a:pt x="254" y="243"/>
                      <a:pt x="254" y="243"/>
                    </a:cubicBezTo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218" name="Freeform 19"/>
              <p:cNvSpPr>
                <a:spLocks/>
              </p:cNvSpPr>
              <p:nvPr/>
            </p:nvSpPr>
            <p:spPr bwMode="auto">
              <a:xfrm rot="16200000">
                <a:off x="1793744" y="3082567"/>
                <a:ext cx="103323" cy="1105859"/>
              </a:xfrm>
              <a:custGeom>
                <a:avLst/>
                <a:gdLst>
                  <a:gd name="T0" fmla="*/ 0 w 43"/>
                  <a:gd name="T1" fmla="*/ 228 h 457"/>
                  <a:gd name="T2" fmla="*/ 21 w 43"/>
                  <a:gd name="T3" fmla="*/ 457 h 457"/>
                  <a:gd name="T4" fmla="*/ 43 w 43"/>
                  <a:gd name="T5" fmla="*/ 228 h 457"/>
                  <a:gd name="T6" fmla="*/ 21 w 43"/>
                  <a:gd name="T7" fmla="*/ 0 h 457"/>
                  <a:gd name="T8" fmla="*/ 0 w 43"/>
                  <a:gd name="T9" fmla="*/ 228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57">
                    <a:moveTo>
                      <a:pt x="0" y="228"/>
                    </a:moveTo>
                    <a:cubicBezTo>
                      <a:pt x="0" y="355"/>
                      <a:pt x="21" y="457"/>
                      <a:pt x="21" y="457"/>
                    </a:cubicBezTo>
                    <a:cubicBezTo>
                      <a:pt x="21" y="457"/>
                      <a:pt x="43" y="355"/>
                      <a:pt x="43" y="228"/>
                    </a:cubicBezTo>
                    <a:cubicBezTo>
                      <a:pt x="43" y="102"/>
                      <a:pt x="33" y="0"/>
                      <a:pt x="21" y="0"/>
                    </a:cubicBezTo>
                    <a:cubicBezTo>
                      <a:pt x="9" y="0"/>
                      <a:pt x="0" y="102"/>
                      <a:pt x="0" y="228"/>
                    </a:cubicBezTo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grpSp>
            <p:nvGrpSpPr>
              <p:cNvPr id="2" name="Group 1"/>
              <p:cNvGrpSpPr/>
              <p:nvPr/>
            </p:nvGrpSpPr>
            <p:grpSpPr>
              <a:xfrm rot="16200000">
                <a:off x="331972" y="3675415"/>
                <a:ext cx="1105859" cy="629144"/>
                <a:chOff x="4558190" y="1769771"/>
                <a:chExt cx="1105859" cy="629144"/>
              </a:xfrm>
            </p:grpSpPr>
            <p:sp>
              <p:nvSpPr>
                <p:cNvPr id="211" name="Rectangle 12"/>
                <p:cNvSpPr>
                  <a:spLocks noChangeArrowheads="1"/>
                </p:cNvSpPr>
                <p:nvPr/>
              </p:nvSpPr>
              <p:spPr bwMode="auto">
                <a:xfrm rot="16200000">
                  <a:off x="4984268" y="2027055"/>
                  <a:ext cx="517637" cy="115599"/>
                </a:xfrm>
                <a:prstGeom prst="rect">
                  <a:avLst/>
                </a:prstGeom>
                <a:solidFill>
                  <a:schemeClr val="accent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212" name="Rectangle 13"/>
                <p:cNvSpPr>
                  <a:spLocks noChangeArrowheads="1"/>
                </p:cNvSpPr>
                <p:nvPr/>
              </p:nvSpPr>
              <p:spPr bwMode="auto">
                <a:xfrm rot="16200000">
                  <a:off x="4984268" y="2027055"/>
                  <a:ext cx="517637" cy="11559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216" name="Freeform 17"/>
                <p:cNvSpPr>
                  <a:spLocks/>
                </p:cNvSpPr>
                <p:nvPr/>
              </p:nvSpPr>
              <p:spPr bwMode="auto">
                <a:xfrm rot="16200000">
                  <a:off x="4810359" y="2023986"/>
                  <a:ext cx="629144" cy="120714"/>
                </a:xfrm>
                <a:custGeom>
                  <a:avLst/>
                  <a:gdLst>
                    <a:gd name="T0" fmla="*/ 0 w 260"/>
                    <a:gd name="T1" fmla="*/ 0 h 50"/>
                    <a:gd name="T2" fmla="*/ 23 w 260"/>
                    <a:gd name="T3" fmla="*/ 50 h 50"/>
                    <a:gd name="T4" fmla="*/ 237 w 260"/>
                    <a:gd name="T5" fmla="*/ 50 h 50"/>
                    <a:gd name="T6" fmla="*/ 260 w 260"/>
                    <a:gd name="T7" fmla="*/ 0 h 50"/>
                    <a:gd name="T8" fmla="*/ 0 w 260"/>
                    <a:gd name="T9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50">
                      <a:moveTo>
                        <a:pt x="0" y="0"/>
                      </a:moveTo>
                      <a:cubicBezTo>
                        <a:pt x="7" y="17"/>
                        <a:pt x="15" y="33"/>
                        <a:pt x="23" y="50"/>
                      </a:cubicBezTo>
                      <a:cubicBezTo>
                        <a:pt x="237" y="50"/>
                        <a:pt x="237" y="50"/>
                        <a:pt x="237" y="50"/>
                      </a:cubicBezTo>
                      <a:cubicBezTo>
                        <a:pt x="245" y="33"/>
                        <a:pt x="253" y="17"/>
                        <a:pt x="26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40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221" name="Freeform 23"/>
                <p:cNvSpPr>
                  <a:spLocks/>
                </p:cNvSpPr>
                <p:nvPr/>
              </p:nvSpPr>
              <p:spPr bwMode="auto">
                <a:xfrm rot="16200000">
                  <a:off x="5226718" y="1992274"/>
                  <a:ext cx="2046" cy="84909"/>
                </a:xfrm>
                <a:custGeom>
                  <a:avLst/>
                  <a:gdLst>
                    <a:gd name="T0" fmla="*/ 1 w 1"/>
                    <a:gd name="T1" fmla="*/ 0 h 35"/>
                    <a:gd name="T2" fmla="*/ 1 w 1"/>
                    <a:gd name="T3" fmla="*/ 0 h 35"/>
                    <a:gd name="T4" fmla="*/ 0 w 1"/>
                    <a:gd name="T5" fmla="*/ 35 h 35"/>
                    <a:gd name="T6" fmla="*/ 1 w 1"/>
                    <a:gd name="T7" fmla="*/ 0 h 35"/>
                    <a:gd name="T8" fmla="*/ 1 w 1"/>
                    <a:gd name="T9" fmla="*/ 0 h 35"/>
                    <a:gd name="T10" fmla="*/ 1 w 1"/>
                    <a:gd name="T11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35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2"/>
                        <a:pt x="0" y="24"/>
                        <a:pt x="0" y="35"/>
                      </a:cubicBezTo>
                      <a:cubicBezTo>
                        <a:pt x="0" y="24"/>
                        <a:pt x="1" y="12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0023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228" name="Freeform 32"/>
                <p:cNvSpPr>
                  <a:spLocks/>
                </p:cNvSpPr>
                <p:nvPr/>
              </p:nvSpPr>
              <p:spPr bwMode="auto">
                <a:xfrm rot="16200000">
                  <a:off x="5180172" y="1822968"/>
                  <a:ext cx="3069" cy="3069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</a:path>
                  </a:pathLst>
                </a:custGeom>
                <a:solidFill>
                  <a:srgbClr val="FCF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241" name="Freeform 33"/>
                <p:cNvSpPr>
                  <a:spLocks/>
                </p:cNvSpPr>
                <p:nvPr/>
              </p:nvSpPr>
              <p:spPr bwMode="auto">
                <a:xfrm rot="16200000">
                  <a:off x="5184264" y="1825014"/>
                  <a:ext cx="0" cy="2046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F9FB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242" name="Freeform 34"/>
                <p:cNvSpPr>
                  <a:spLocks/>
                </p:cNvSpPr>
                <p:nvPr/>
              </p:nvSpPr>
              <p:spPr bwMode="auto">
                <a:xfrm rot="16200000">
                  <a:off x="5141298" y="1782047"/>
                  <a:ext cx="29667" cy="58311"/>
                </a:xfrm>
                <a:custGeom>
                  <a:avLst/>
                  <a:gdLst>
                    <a:gd name="T0" fmla="*/ 12 w 12"/>
                    <a:gd name="T1" fmla="*/ 0 h 24"/>
                    <a:gd name="T2" fmla="*/ 0 w 12"/>
                    <a:gd name="T3" fmla="*/ 24 h 24"/>
                    <a:gd name="T4" fmla="*/ 0 w 12"/>
                    <a:gd name="T5" fmla="*/ 24 h 24"/>
                    <a:gd name="T6" fmla="*/ 0 w 12"/>
                    <a:gd name="T7" fmla="*/ 23 h 24"/>
                    <a:gd name="T8" fmla="*/ 1 w 12"/>
                    <a:gd name="T9" fmla="*/ 22 h 24"/>
                    <a:gd name="T10" fmla="*/ 12 w 12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24">
                      <a:moveTo>
                        <a:pt x="12" y="0"/>
                      </a:moveTo>
                      <a:cubicBezTo>
                        <a:pt x="8" y="8"/>
                        <a:pt x="4" y="16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1" y="23"/>
                        <a:pt x="1" y="22"/>
                        <a:pt x="1" y="22"/>
                      </a:cubicBezTo>
                      <a:cubicBezTo>
                        <a:pt x="5" y="15"/>
                        <a:pt x="8" y="7"/>
                        <a:pt x="12" y="0"/>
                      </a:cubicBezTo>
                    </a:path>
                  </a:pathLst>
                </a:custGeom>
                <a:solidFill>
                  <a:srgbClr val="0044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244" name="Freeform 36"/>
                <p:cNvSpPr>
                  <a:spLocks/>
                </p:cNvSpPr>
                <p:nvPr/>
              </p:nvSpPr>
              <p:spPr bwMode="auto">
                <a:xfrm rot="16200000">
                  <a:off x="5079919" y="1754428"/>
                  <a:ext cx="26597" cy="57288"/>
                </a:xfrm>
                <a:custGeom>
                  <a:avLst/>
                  <a:gdLst>
                    <a:gd name="T0" fmla="*/ 11 w 11"/>
                    <a:gd name="T1" fmla="*/ 0 h 24"/>
                    <a:gd name="T2" fmla="*/ 0 w 11"/>
                    <a:gd name="T3" fmla="*/ 24 h 24"/>
                    <a:gd name="T4" fmla="*/ 11 w 11"/>
                    <a:gd name="T5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24">
                      <a:moveTo>
                        <a:pt x="11" y="0"/>
                      </a:moveTo>
                      <a:cubicBezTo>
                        <a:pt x="8" y="8"/>
                        <a:pt x="4" y="16"/>
                        <a:pt x="0" y="24"/>
                      </a:cubicBezTo>
                      <a:cubicBezTo>
                        <a:pt x="4" y="16"/>
                        <a:pt x="8" y="8"/>
                        <a:pt x="11" y="0"/>
                      </a:cubicBezTo>
                    </a:path>
                  </a:pathLst>
                </a:custGeom>
                <a:solidFill>
                  <a:srgbClr val="0044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246" name="Freeform 39"/>
                <p:cNvSpPr>
                  <a:spLocks noEditPoints="1"/>
                </p:cNvSpPr>
                <p:nvPr/>
              </p:nvSpPr>
              <p:spPr bwMode="auto">
                <a:xfrm rot="16200000">
                  <a:off x="4557167" y="2080763"/>
                  <a:ext cx="5115" cy="3069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2 w 2"/>
                    <a:gd name="T5" fmla="*/ 1 h 1"/>
                    <a:gd name="T6" fmla="*/ 2 w 2"/>
                    <a:gd name="T7" fmla="*/ 1 h 1"/>
                    <a:gd name="T8" fmla="*/ 2 w 2"/>
                    <a:gd name="T9" fmla="*/ 1 h 1"/>
                    <a:gd name="T10" fmla="*/ 2 w 2"/>
                    <a:gd name="T11" fmla="*/ 1 h 1"/>
                    <a:gd name="T12" fmla="*/ 2 w 2"/>
                    <a:gd name="T13" fmla="*/ 1 h 1"/>
                    <a:gd name="T14" fmla="*/ 2 w 2"/>
                    <a:gd name="T15" fmla="*/ 1 h 1"/>
                    <a:gd name="T16" fmla="*/ 2 w 2"/>
                    <a:gd name="T17" fmla="*/ 1 h 1"/>
                    <a:gd name="T18" fmla="*/ 2 w 2"/>
                    <a:gd name="T19" fmla="*/ 1 h 1"/>
                    <a:gd name="T20" fmla="*/ 2 w 2"/>
                    <a:gd name="T21" fmla="*/ 1 h 1"/>
                    <a:gd name="T22" fmla="*/ 2 w 2"/>
                    <a:gd name="T23" fmla="*/ 1 h 1"/>
                    <a:gd name="T24" fmla="*/ 2 w 2"/>
                    <a:gd name="T25" fmla="*/ 1 h 1"/>
                    <a:gd name="T26" fmla="*/ 2 w 2"/>
                    <a:gd name="T27" fmla="*/ 1 h 1"/>
                    <a:gd name="T28" fmla="*/ 1 w 2"/>
                    <a:gd name="T29" fmla="*/ 0 h 1"/>
                    <a:gd name="T30" fmla="*/ 1 w 2"/>
                    <a:gd name="T31" fmla="*/ 0 h 1"/>
                    <a:gd name="T32" fmla="*/ 1 w 2"/>
                    <a:gd name="T33" fmla="*/ 0 h 1"/>
                    <a:gd name="T34" fmla="*/ 1 w 2"/>
                    <a:gd name="T35" fmla="*/ 0 h 1"/>
                    <a:gd name="T36" fmla="*/ 1 w 2"/>
                    <a:gd name="T37" fmla="*/ 0 h 1"/>
                    <a:gd name="T38" fmla="*/ 1 w 2"/>
                    <a:gd name="T39" fmla="*/ 0 h 1"/>
                    <a:gd name="T40" fmla="*/ 1 w 2"/>
                    <a:gd name="T41" fmla="*/ 0 h 1"/>
                    <a:gd name="T42" fmla="*/ 1 w 2"/>
                    <a:gd name="T43" fmla="*/ 0 h 1"/>
                    <a:gd name="T44" fmla="*/ 1 w 2"/>
                    <a:gd name="T45" fmla="*/ 0 h 1"/>
                    <a:gd name="T46" fmla="*/ 1 w 2"/>
                    <a:gd name="T47" fmla="*/ 0 h 1"/>
                    <a:gd name="T48" fmla="*/ 1 w 2"/>
                    <a:gd name="T49" fmla="*/ 0 h 1"/>
                    <a:gd name="T50" fmla="*/ 1 w 2"/>
                    <a:gd name="T51" fmla="*/ 0 h 1"/>
                    <a:gd name="T52" fmla="*/ 1 w 2"/>
                    <a:gd name="T53" fmla="*/ 0 h 1"/>
                    <a:gd name="T54" fmla="*/ 1 w 2"/>
                    <a:gd name="T55" fmla="*/ 0 h 1"/>
                    <a:gd name="T56" fmla="*/ 1 w 2"/>
                    <a:gd name="T57" fmla="*/ 0 h 1"/>
                    <a:gd name="T58" fmla="*/ 1 w 2"/>
                    <a:gd name="T59" fmla="*/ 0 h 1"/>
                    <a:gd name="T60" fmla="*/ 1 w 2"/>
                    <a:gd name="T61" fmla="*/ 0 h 1"/>
                    <a:gd name="T62" fmla="*/ 1 w 2"/>
                    <a:gd name="T63" fmla="*/ 0 h 1"/>
                    <a:gd name="T64" fmla="*/ 1 w 2"/>
                    <a:gd name="T65" fmla="*/ 0 h 1"/>
                    <a:gd name="T66" fmla="*/ 1 w 2"/>
                    <a:gd name="T67" fmla="*/ 0 h 1"/>
                    <a:gd name="T68" fmla="*/ 1 w 2"/>
                    <a:gd name="T69" fmla="*/ 0 h 1"/>
                    <a:gd name="T70" fmla="*/ 1 w 2"/>
                    <a:gd name="T71" fmla="*/ 0 h 1"/>
                    <a:gd name="T72" fmla="*/ 1 w 2"/>
                    <a:gd name="T73" fmla="*/ 0 h 1"/>
                    <a:gd name="T74" fmla="*/ 1 w 2"/>
                    <a:gd name="T75" fmla="*/ 0 h 1"/>
                    <a:gd name="T76" fmla="*/ 1 w 2"/>
                    <a:gd name="T77" fmla="*/ 0 h 1"/>
                    <a:gd name="T78" fmla="*/ 1 w 2"/>
                    <a:gd name="T79" fmla="*/ 0 h 1"/>
                    <a:gd name="T80" fmla="*/ 1 w 2"/>
                    <a:gd name="T81" fmla="*/ 0 h 1"/>
                    <a:gd name="T82" fmla="*/ 1 w 2"/>
                    <a:gd name="T83" fmla="*/ 0 h 1"/>
                    <a:gd name="T84" fmla="*/ 1 w 2"/>
                    <a:gd name="T85" fmla="*/ 0 h 1"/>
                    <a:gd name="T86" fmla="*/ 0 w 2"/>
                    <a:gd name="T87" fmla="*/ 0 h 1"/>
                    <a:gd name="T88" fmla="*/ 0 w 2"/>
                    <a:gd name="T89" fmla="*/ 0 h 1"/>
                    <a:gd name="T90" fmla="*/ 0 w 2"/>
                    <a:gd name="T91" fmla="*/ 0 h 1"/>
                    <a:gd name="T92" fmla="*/ 0 w 2"/>
                    <a:gd name="T93" fmla="*/ 0 h 1"/>
                    <a:gd name="T94" fmla="*/ 0 w 2"/>
                    <a:gd name="T95" fmla="*/ 0 h 1"/>
                    <a:gd name="T96" fmla="*/ 0 w 2"/>
                    <a:gd name="T97" fmla="*/ 0 h 1"/>
                    <a:gd name="T98" fmla="*/ 0 w 2"/>
                    <a:gd name="T99" fmla="*/ 0 h 1"/>
                    <a:gd name="T100" fmla="*/ 0 w 2"/>
                    <a:gd name="T101" fmla="*/ 0 h 1"/>
                    <a:gd name="T102" fmla="*/ 0 w 2"/>
                    <a:gd name="T103" fmla="*/ 0 h 1"/>
                    <a:gd name="T104" fmla="*/ 0 w 2"/>
                    <a:gd name="T105" fmla="*/ 0 h 1"/>
                    <a:gd name="T106" fmla="*/ 0 w 2"/>
                    <a:gd name="T107" fmla="*/ 0 h 1"/>
                    <a:gd name="T108" fmla="*/ 0 w 2"/>
                    <a:gd name="T109" fmla="*/ 0 h 1"/>
                    <a:gd name="T110" fmla="*/ 0 w 2"/>
                    <a:gd name="T111" fmla="*/ 0 h 1"/>
                    <a:gd name="T112" fmla="*/ 0 w 2"/>
                    <a:gd name="T1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44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248" name="Freeform 42"/>
                <p:cNvSpPr>
                  <a:spLocks/>
                </p:cNvSpPr>
                <p:nvPr/>
              </p:nvSpPr>
              <p:spPr bwMode="auto">
                <a:xfrm rot="16200000">
                  <a:off x="5284005" y="2021941"/>
                  <a:ext cx="3069" cy="30690"/>
                </a:xfrm>
                <a:custGeom>
                  <a:avLst/>
                  <a:gdLst>
                    <a:gd name="T0" fmla="*/ 1 w 1"/>
                    <a:gd name="T1" fmla="*/ 0 h 13"/>
                    <a:gd name="T2" fmla="*/ 0 w 1"/>
                    <a:gd name="T3" fmla="*/ 13 h 13"/>
                    <a:gd name="T4" fmla="*/ 0 w 1"/>
                    <a:gd name="T5" fmla="*/ 13 h 13"/>
                    <a:gd name="T6" fmla="*/ 0 w 1"/>
                    <a:gd name="T7" fmla="*/ 13 h 13"/>
                    <a:gd name="T8" fmla="*/ 1 w 1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3">
                      <a:moveTo>
                        <a:pt x="1" y="0"/>
                      </a:moveTo>
                      <a:cubicBezTo>
                        <a:pt x="0" y="4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9"/>
                        <a:pt x="0" y="4"/>
                        <a:pt x="1" y="0"/>
                      </a:cubicBezTo>
                    </a:path>
                  </a:pathLst>
                </a:custGeom>
                <a:solidFill>
                  <a:srgbClr val="0023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249" name="Freeform 43"/>
                <p:cNvSpPr>
                  <a:spLocks noEditPoints="1"/>
                </p:cNvSpPr>
                <p:nvPr/>
              </p:nvSpPr>
              <p:spPr bwMode="auto">
                <a:xfrm rot="16200000">
                  <a:off x="5664049" y="208485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41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</p:grpSp>
          <p:grpSp>
            <p:nvGrpSpPr>
              <p:cNvPr id="115" name="Group 114" hidden="1"/>
              <p:cNvGrpSpPr/>
              <p:nvPr/>
            </p:nvGrpSpPr>
            <p:grpSpPr>
              <a:xfrm rot="19704229">
                <a:off x="1570483" y="1763706"/>
                <a:ext cx="448890" cy="394767"/>
                <a:chOff x="1086389" y="4176493"/>
                <a:chExt cx="448890" cy="394767"/>
              </a:xfrm>
            </p:grpSpPr>
            <p:sp>
              <p:nvSpPr>
                <p:cNvPr id="286" name="Oval 20"/>
                <p:cNvSpPr>
                  <a:spLocks noChangeArrowheads="1"/>
                </p:cNvSpPr>
                <p:nvPr/>
              </p:nvSpPr>
              <p:spPr bwMode="auto">
                <a:xfrm rot="12615176">
                  <a:off x="1086389" y="4176493"/>
                  <a:ext cx="448890" cy="394767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  <a:normAutofit fontScale="92500" lnSpcReduction="10000"/>
                </a:bodyPr>
                <a:lstStyle/>
                <a:p>
                  <a:endParaRPr lang="en-US" sz="1100"/>
                </a:p>
              </p:txBody>
            </p:sp>
            <p:sp>
              <p:nvSpPr>
                <p:cNvPr id="287" name="Oval 21"/>
                <p:cNvSpPr>
                  <a:spLocks noChangeArrowheads="1"/>
                </p:cNvSpPr>
                <p:nvPr/>
              </p:nvSpPr>
              <p:spPr bwMode="auto">
                <a:xfrm rot="12615176">
                  <a:off x="1144920" y="4228198"/>
                  <a:ext cx="330926" cy="290833"/>
                </a:xfrm>
                <a:prstGeom prst="ellipse">
                  <a:avLst/>
                </a:prstGeom>
                <a:solidFill>
                  <a:schemeClr val="accent5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  <a:normAutofit fontScale="62500" lnSpcReduction="20000"/>
                </a:bodyPr>
                <a:lstStyle/>
                <a:p>
                  <a:endParaRPr lang="en-US" sz="1100"/>
                </a:p>
              </p:txBody>
            </p:sp>
          </p:grpSp>
        </p:grpSp>
        <p:sp>
          <p:nvSpPr>
            <p:cNvPr id="497" name="Oval 20"/>
            <p:cNvSpPr>
              <a:spLocks noChangeArrowheads="1"/>
            </p:cNvSpPr>
            <p:nvPr/>
          </p:nvSpPr>
          <p:spPr bwMode="auto">
            <a:xfrm rot="10719405">
              <a:off x="1567241" y="1552997"/>
              <a:ext cx="448890" cy="394767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rmAutofit fontScale="92500" lnSpcReduction="10000"/>
            </a:bodyPr>
            <a:lstStyle/>
            <a:p>
              <a:endParaRPr lang="en-US" sz="1100"/>
            </a:p>
          </p:txBody>
        </p:sp>
        <p:sp>
          <p:nvSpPr>
            <p:cNvPr id="498" name="Oval 21"/>
            <p:cNvSpPr>
              <a:spLocks noChangeArrowheads="1"/>
            </p:cNvSpPr>
            <p:nvPr/>
          </p:nvSpPr>
          <p:spPr bwMode="auto">
            <a:xfrm rot="10719405">
              <a:off x="1625702" y="1604977"/>
              <a:ext cx="330926" cy="290833"/>
            </a:xfrm>
            <a:prstGeom prst="ellips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rmAutofit fontScale="62500" lnSpcReduction="20000"/>
            </a:bodyPr>
            <a:lstStyle/>
            <a:p>
              <a:endParaRPr lang="en-US" sz="11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="" xmlns:a16="http://schemas.microsoft.com/office/drawing/2014/main" id="{4973088F-34EB-4029-A523-F739E0AD99B7}"/>
              </a:ext>
            </a:extLst>
          </p:cNvPr>
          <p:cNvSpPr txBox="1"/>
          <p:nvPr/>
        </p:nvSpPr>
        <p:spPr>
          <a:xfrm>
            <a:off x="691831" y="3693766"/>
            <a:ext cx="1311590" cy="248209"/>
          </a:xfrm>
          <a:prstGeom prst="rect">
            <a:avLst/>
          </a:prstGeom>
          <a:noFill/>
        </p:spPr>
        <p:txBody>
          <a:bodyPr wrap="square" lIns="91438" tIns="45719" rIns="91438" bIns="45719" rtlCol="0">
            <a:normAutofit fontScale="85000" lnSpcReduction="10000"/>
          </a:bodyPr>
          <a:lstStyle/>
          <a:p>
            <a:pPr algn="ctr"/>
            <a:r>
              <a:rPr lang="en-US" sz="1100" dirty="0"/>
              <a:t>The CRBP is READY</a:t>
            </a:r>
          </a:p>
        </p:txBody>
      </p:sp>
      <p:sp>
        <p:nvSpPr>
          <p:cNvPr id="4" name="Rectangle 3"/>
          <p:cNvSpPr/>
          <p:nvPr/>
        </p:nvSpPr>
        <p:spPr>
          <a:xfrm>
            <a:off x="0" y="1"/>
            <a:ext cx="6858000" cy="367862"/>
          </a:xfrm>
          <a:prstGeom prst="rect">
            <a:avLst/>
          </a:prstGeom>
          <a:gradFill>
            <a:gsLst>
              <a:gs pos="0">
                <a:schemeClr val="accent1">
                  <a:lumMod val="29000"/>
                </a:schemeClr>
              </a:gs>
              <a:gs pos="100000">
                <a:schemeClr val="accent1">
                  <a:lumMod val="3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>
            <a:normAutofit/>
          </a:bodyPr>
          <a:lstStyle/>
          <a:p>
            <a:pPr algn="ctr"/>
            <a:endParaRPr lang="en-US"/>
          </a:p>
        </p:txBody>
      </p:sp>
      <p:sp>
        <p:nvSpPr>
          <p:cNvPr id="226" name="Rectangle 225"/>
          <p:cNvSpPr/>
          <p:nvPr/>
        </p:nvSpPr>
        <p:spPr>
          <a:xfrm>
            <a:off x="0" y="4775638"/>
            <a:ext cx="6858000" cy="367862"/>
          </a:xfrm>
          <a:prstGeom prst="rect">
            <a:avLst/>
          </a:prstGeom>
          <a:gradFill>
            <a:gsLst>
              <a:gs pos="0">
                <a:schemeClr val="accent1">
                  <a:lumMod val="29000"/>
                </a:schemeClr>
              </a:gs>
              <a:gs pos="100000">
                <a:schemeClr val="accent1">
                  <a:lumMod val="3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>
            <a:normAutofit/>
          </a:bodyPr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604184" y="1314149"/>
            <a:ext cx="1479653" cy="2217905"/>
            <a:chOff x="604183" y="1314148"/>
            <a:chExt cx="1479653" cy="2217905"/>
          </a:xfrm>
        </p:grpSpPr>
        <p:grpSp>
          <p:nvGrpSpPr>
            <p:cNvPr id="311" name="Group 310"/>
            <p:cNvGrpSpPr/>
            <p:nvPr/>
          </p:nvGrpSpPr>
          <p:grpSpPr>
            <a:xfrm>
              <a:off x="604183" y="1314148"/>
              <a:ext cx="1479653" cy="2217905"/>
              <a:chOff x="5009417" y="388040"/>
              <a:chExt cx="2173166" cy="3257438"/>
            </a:xfrm>
          </p:grpSpPr>
          <p:sp>
            <p:nvSpPr>
              <p:cNvPr id="320" name="Rectangle 12"/>
              <p:cNvSpPr>
                <a:spLocks noChangeArrowheads="1"/>
              </p:cNvSpPr>
              <p:nvPr/>
            </p:nvSpPr>
            <p:spPr bwMode="auto">
              <a:xfrm>
                <a:off x="5803858" y="3105073"/>
                <a:ext cx="584284" cy="130483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 fontScale="40000" lnSpcReduction="20000"/>
              </a:bodyPr>
              <a:lstStyle/>
              <a:p>
                <a:endParaRPr lang="en-US" sz="800" dirty="0"/>
              </a:p>
            </p:txBody>
          </p:sp>
          <p:sp>
            <p:nvSpPr>
              <p:cNvPr id="321" name="Rectangle 13"/>
              <p:cNvSpPr>
                <a:spLocks noChangeArrowheads="1"/>
              </p:cNvSpPr>
              <p:nvPr/>
            </p:nvSpPr>
            <p:spPr bwMode="auto">
              <a:xfrm>
                <a:off x="5803858" y="3105073"/>
                <a:ext cx="584284" cy="1304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 fontScale="40000" lnSpcReduction="20000"/>
              </a:bodyPr>
              <a:lstStyle/>
              <a:p>
                <a:endParaRPr lang="en-US" sz="800"/>
              </a:p>
            </p:txBody>
          </p:sp>
          <p:sp>
            <p:nvSpPr>
              <p:cNvPr id="322" name="Freeform 14"/>
              <p:cNvSpPr>
                <a:spLocks/>
              </p:cNvSpPr>
              <p:nvPr/>
            </p:nvSpPr>
            <p:spPr bwMode="auto">
              <a:xfrm>
                <a:off x="5009417" y="2397236"/>
                <a:ext cx="734396" cy="1248242"/>
              </a:xfrm>
              <a:custGeom>
                <a:avLst/>
                <a:gdLst>
                  <a:gd name="T0" fmla="*/ 220 w 269"/>
                  <a:gd name="T1" fmla="*/ 45 h 457"/>
                  <a:gd name="T2" fmla="*/ 130 w 269"/>
                  <a:gd name="T3" fmla="*/ 0 h 457"/>
                  <a:gd name="T4" fmla="*/ 109 w 269"/>
                  <a:gd name="T5" fmla="*/ 457 h 457"/>
                  <a:gd name="T6" fmla="*/ 269 w 269"/>
                  <a:gd name="T7" fmla="*/ 188 h 457"/>
                  <a:gd name="T8" fmla="*/ 220 w 269"/>
                  <a:gd name="T9" fmla="*/ 45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" h="457">
                    <a:moveTo>
                      <a:pt x="220" y="45"/>
                    </a:moveTo>
                    <a:cubicBezTo>
                      <a:pt x="220" y="45"/>
                      <a:pt x="154" y="48"/>
                      <a:pt x="130" y="0"/>
                    </a:cubicBezTo>
                    <a:cubicBezTo>
                      <a:pt x="130" y="0"/>
                      <a:pt x="0" y="214"/>
                      <a:pt x="109" y="457"/>
                    </a:cubicBezTo>
                    <a:cubicBezTo>
                      <a:pt x="109" y="457"/>
                      <a:pt x="151" y="243"/>
                      <a:pt x="269" y="188"/>
                    </a:cubicBezTo>
                    <a:lnTo>
                      <a:pt x="220" y="45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323" name="Freeform 15"/>
              <p:cNvSpPr>
                <a:spLocks/>
              </p:cNvSpPr>
              <p:nvPr/>
            </p:nvSpPr>
            <p:spPr bwMode="auto">
              <a:xfrm>
                <a:off x="6448187" y="2397236"/>
                <a:ext cx="734396" cy="1248242"/>
              </a:xfrm>
              <a:custGeom>
                <a:avLst/>
                <a:gdLst>
                  <a:gd name="T0" fmla="*/ 49 w 269"/>
                  <a:gd name="T1" fmla="*/ 45 h 457"/>
                  <a:gd name="T2" fmla="*/ 139 w 269"/>
                  <a:gd name="T3" fmla="*/ 0 h 457"/>
                  <a:gd name="T4" fmla="*/ 160 w 269"/>
                  <a:gd name="T5" fmla="*/ 457 h 457"/>
                  <a:gd name="T6" fmla="*/ 0 w 269"/>
                  <a:gd name="T7" fmla="*/ 188 h 457"/>
                  <a:gd name="T8" fmla="*/ 49 w 269"/>
                  <a:gd name="T9" fmla="*/ 45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" h="457">
                    <a:moveTo>
                      <a:pt x="49" y="45"/>
                    </a:moveTo>
                    <a:cubicBezTo>
                      <a:pt x="49" y="45"/>
                      <a:pt x="115" y="48"/>
                      <a:pt x="139" y="0"/>
                    </a:cubicBezTo>
                    <a:cubicBezTo>
                      <a:pt x="139" y="0"/>
                      <a:pt x="269" y="214"/>
                      <a:pt x="160" y="457"/>
                    </a:cubicBezTo>
                    <a:cubicBezTo>
                      <a:pt x="160" y="457"/>
                      <a:pt x="118" y="243"/>
                      <a:pt x="0" y="188"/>
                    </a:cubicBezTo>
                    <a:cubicBezTo>
                      <a:pt x="49" y="45"/>
                      <a:pt x="49" y="45"/>
                      <a:pt x="49" y="45"/>
                    </a:cubicBezTo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324" name="Freeform 16"/>
              <p:cNvSpPr>
                <a:spLocks/>
              </p:cNvSpPr>
              <p:nvPr/>
            </p:nvSpPr>
            <p:spPr bwMode="auto">
              <a:xfrm>
                <a:off x="5569451" y="388040"/>
                <a:ext cx="1054251" cy="2717033"/>
              </a:xfrm>
              <a:custGeom>
                <a:avLst/>
                <a:gdLst>
                  <a:gd name="T0" fmla="*/ 300 w 386"/>
                  <a:gd name="T1" fmla="*/ 995 h 995"/>
                  <a:gd name="T2" fmla="*/ 386 w 386"/>
                  <a:gd name="T3" fmla="*/ 580 h 995"/>
                  <a:gd name="T4" fmla="*/ 193 w 386"/>
                  <a:gd name="T5" fmla="*/ 0 h 995"/>
                  <a:gd name="T6" fmla="*/ 0 w 386"/>
                  <a:gd name="T7" fmla="*/ 580 h 995"/>
                  <a:gd name="T8" fmla="*/ 86 w 386"/>
                  <a:gd name="T9" fmla="*/ 995 h 995"/>
                  <a:gd name="T10" fmla="*/ 300 w 386"/>
                  <a:gd name="T11" fmla="*/ 995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6" h="995">
                    <a:moveTo>
                      <a:pt x="300" y="995"/>
                    </a:moveTo>
                    <a:cubicBezTo>
                      <a:pt x="352" y="891"/>
                      <a:pt x="386" y="781"/>
                      <a:pt x="386" y="580"/>
                    </a:cubicBezTo>
                    <a:cubicBezTo>
                      <a:pt x="386" y="260"/>
                      <a:pt x="193" y="0"/>
                      <a:pt x="193" y="0"/>
                    </a:cubicBezTo>
                    <a:cubicBezTo>
                      <a:pt x="193" y="0"/>
                      <a:pt x="0" y="260"/>
                      <a:pt x="0" y="580"/>
                    </a:cubicBezTo>
                    <a:cubicBezTo>
                      <a:pt x="0" y="781"/>
                      <a:pt x="34" y="891"/>
                      <a:pt x="86" y="995"/>
                    </a:cubicBezTo>
                    <a:cubicBezTo>
                      <a:pt x="300" y="995"/>
                      <a:pt x="300" y="995"/>
                      <a:pt x="300" y="99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325" name="Freeform 17"/>
              <p:cNvSpPr>
                <a:spLocks/>
              </p:cNvSpPr>
              <p:nvPr/>
            </p:nvSpPr>
            <p:spPr bwMode="auto">
              <a:xfrm>
                <a:off x="5741504" y="2968818"/>
                <a:ext cx="710148" cy="136256"/>
              </a:xfrm>
              <a:custGeom>
                <a:avLst/>
                <a:gdLst>
                  <a:gd name="T0" fmla="*/ 0 w 260"/>
                  <a:gd name="T1" fmla="*/ 0 h 50"/>
                  <a:gd name="T2" fmla="*/ 23 w 260"/>
                  <a:gd name="T3" fmla="*/ 50 h 50"/>
                  <a:gd name="T4" fmla="*/ 237 w 260"/>
                  <a:gd name="T5" fmla="*/ 50 h 50"/>
                  <a:gd name="T6" fmla="*/ 260 w 260"/>
                  <a:gd name="T7" fmla="*/ 0 h 50"/>
                  <a:gd name="T8" fmla="*/ 0 w 260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0" h="50">
                    <a:moveTo>
                      <a:pt x="0" y="0"/>
                    </a:moveTo>
                    <a:cubicBezTo>
                      <a:pt x="7" y="17"/>
                      <a:pt x="15" y="33"/>
                      <a:pt x="23" y="50"/>
                    </a:cubicBezTo>
                    <a:cubicBezTo>
                      <a:pt x="237" y="50"/>
                      <a:pt x="237" y="50"/>
                      <a:pt x="237" y="50"/>
                    </a:cubicBezTo>
                    <a:cubicBezTo>
                      <a:pt x="245" y="33"/>
                      <a:pt x="253" y="17"/>
                      <a:pt x="26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 fontScale="40000" lnSpcReduction="20000"/>
              </a:bodyPr>
              <a:lstStyle/>
              <a:p>
                <a:endParaRPr lang="en-US" sz="800"/>
              </a:p>
            </p:txBody>
          </p:sp>
          <p:sp>
            <p:nvSpPr>
              <p:cNvPr id="326" name="Freeform 18"/>
              <p:cNvSpPr>
                <a:spLocks/>
              </p:cNvSpPr>
              <p:nvPr/>
            </p:nvSpPr>
            <p:spPr bwMode="auto">
              <a:xfrm>
                <a:off x="5749586" y="388040"/>
                <a:ext cx="693982" cy="663959"/>
              </a:xfrm>
              <a:custGeom>
                <a:avLst/>
                <a:gdLst>
                  <a:gd name="T0" fmla="*/ 254 w 254"/>
                  <a:gd name="T1" fmla="*/ 243 h 243"/>
                  <a:gd name="T2" fmla="*/ 127 w 254"/>
                  <a:gd name="T3" fmla="*/ 0 h 243"/>
                  <a:gd name="T4" fmla="*/ 0 w 254"/>
                  <a:gd name="T5" fmla="*/ 243 h 243"/>
                  <a:gd name="T6" fmla="*/ 254 w 254"/>
                  <a:gd name="T7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4" h="243">
                    <a:moveTo>
                      <a:pt x="254" y="243"/>
                    </a:moveTo>
                    <a:cubicBezTo>
                      <a:pt x="198" y="96"/>
                      <a:pt x="127" y="0"/>
                      <a:pt x="127" y="0"/>
                    </a:cubicBezTo>
                    <a:cubicBezTo>
                      <a:pt x="127" y="0"/>
                      <a:pt x="56" y="96"/>
                      <a:pt x="0" y="243"/>
                    </a:cubicBezTo>
                    <a:cubicBezTo>
                      <a:pt x="254" y="243"/>
                      <a:pt x="254" y="243"/>
                      <a:pt x="254" y="243"/>
                    </a:cubicBezTo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327" name="Freeform 19"/>
              <p:cNvSpPr>
                <a:spLocks/>
              </p:cNvSpPr>
              <p:nvPr/>
            </p:nvSpPr>
            <p:spPr bwMode="auto">
              <a:xfrm>
                <a:off x="6039419" y="2397236"/>
                <a:ext cx="116626" cy="1248242"/>
              </a:xfrm>
              <a:custGeom>
                <a:avLst/>
                <a:gdLst>
                  <a:gd name="T0" fmla="*/ 0 w 43"/>
                  <a:gd name="T1" fmla="*/ 228 h 457"/>
                  <a:gd name="T2" fmla="*/ 21 w 43"/>
                  <a:gd name="T3" fmla="*/ 457 h 457"/>
                  <a:gd name="T4" fmla="*/ 43 w 43"/>
                  <a:gd name="T5" fmla="*/ 228 h 457"/>
                  <a:gd name="T6" fmla="*/ 21 w 43"/>
                  <a:gd name="T7" fmla="*/ 0 h 457"/>
                  <a:gd name="T8" fmla="*/ 0 w 43"/>
                  <a:gd name="T9" fmla="*/ 228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57">
                    <a:moveTo>
                      <a:pt x="0" y="228"/>
                    </a:moveTo>
                    <a:cubicBezTo>
                      <a:pt x="0" y="355"/>
                      <a:pt x="21" y="457"/>
                      <a:pt x="21" y="457"/>
                    </a:cubicBezTo>
                    <a:cubicBezTo>
                      <a:pt x="21" y="457"/>
                      <a:pt x="43" y="355"/>
                      <a:pt x="43" y="228"/>
                    </a:cubicBezTo>
                    <a:cubicBezTo>
                      <a:pt x="43" y="102"/>
                      <a:pt x="33" y="0"/>
                      <a:pt x="21" y="0"/>
                    </a:cubicBezTo>
                    <a:cubicBezTo>
                      <a:pt x="9" y="0"/>
                      <a:pt x="0" y="102"/>
                      <a:pt x="0" y="228"/>
                    </a:cubicBezTo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328" name="Freeform 23"/>
              <p:cNvSpPr>
                <a:spLocks/>
              </p:cNvSpPr>
              <p:nvPr/>
            </p:nvSpPr>
            <p:spPr bwMode="auto">
              <a:xfrm>
                <a:off x="6151426" y="3105073"/>
                <a:ext cx="2309" cy="95841"/>
              </a:xfrm>
              <a:custGeom>
                <a:avLst/>
                <a:gdLst>
                  <a:gd name="T0" fmla="*/ 1 w 1"/>
                  <a:gd name="T1" fmla="*/ 0 h 35"/>
                  <a:gd name="T2" fmla="*/ 1 w 1"/>
                  <a:gd name="T3" fmla="*/ 0 h 35"/>
                  <a:gd name="T4" fmla="*/ 0 w 1"/>
                  <a:gd name="T5" fmla="*/ 35 h 35"/>
                  <a:gd name="T6" fmla="*/ 1 w 1"/>
                  <a:gd name="T7" fmla="*/ 0 h 35"/>
                  <a:gd name="T8" fmla="*/ 1 w 1"/>
                  <a:gd name="T9" fmla="*/ 0 h 35"/>
                  <a:gd name="T10" fmla="*/ 1 w 1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2"/>
                      <a:pt x="0" y="24"/>
                      <a:pt x="0" y="35"/>
                    </a:cubicBezTo>
                    <a:cubicBezTo>
                      <a:pt x="0" y="24"/>
                      <a:pt x="1" y="1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23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en-US" sz="800"/>
              </a:p>
            </p:txBody>
          </p:sp>
          <p:sp>
            <p:nvSpPr>
              <p:cNvPr id="329" name="Freeform 24"/>
              <p:cNvSpPr>
                <a:spLocks noEditPoints="1"/>
              </p:cNvSpPr>
              <p:nvPr/>
            </p:nvSpPr>
            <p:spPr bwMode="auto">
              <a:xfrm>
                <a:off x="6470126" y="2397236"/>
                <a:ext cx="535786" cy="1248242"/>
              </a:xfrm>
              <a:custGeom>
                <a:avLst/>
                <a:gdLst>
                  <a:gd name="T0" fmla="*/ 152 w 196"/>
                  <a:gd name="T1" fmla="*/ 457 h 457"/>
                  <a:gd name="T2" fmla="*/ 152 w 196"/>
                  <a:gd name="T3" fmla="*/ 457 h 457"/>
                  <a:gd name="T4" fmla="*/ 152 w 196"/>
                  <a:gd name="T5" fmla="*/ 457 h 457"/>
                  <a:gd name="T6" fmla="*/ 152 w 196"/>
                  <a:gd name="T7" fmla="*/ 457 h 457"/>
                  <a:gd name="T8" fmla="*/ 152 w 196"/>
                  <a:gd name="T9" fmla="*/ 457 h 457"/>
                  <a:gd name="T10" fmla="*/ 152 w 196"/>
                  <a:gd name="T11" fmla="*/ 457 h 457"/>
                  <a:gd name="T12" fmla="*/ 152 w 196"/>
                  <a:gd name="T13" fmla="*/ 457 h 457"/>
                  <a:gd name="T14" fmla="*/ 152 w 196"/>
                  <a:gd name="T15" fmla="*/ 457 h 457"/>
                  <a:gd name="T16" fmla="*/ 152 w 196"/>
                  <a:gd name="T17" fmla="*/ 457 h 457"/>
                  <a:gd name="T18" fmla="*/ 0 w 196"/>
                  <a:gd name="T19" fmla="*/ 192 h 457"/>
                  <a:gd name="T20" fmla="*/ 0 w 196"/>
                  <a:gd name="T21" fmla="*/ 192 h 457"/>
                  <a:gd name="T22" fmla="*/ 152 w 196"/>
                  <a:gd name="T23" fmla="*/ 457 h 457"/>
                  <a:gd name="T24" fmla="*/ 0 w 196"/>
                  <a:gd name="T25" fmla="*/ 192 h 457"/>
                  <a:gd name="T26" fmla="*/ 44 w 196"/>
                  <a:gd name="T27" fmla="*/ 45 h 457"/>
                  <a:gd name="T28" fmla="*/ 44 w 196"/>
                  <a:gd name="T29" fmla="*/ 45 h 457"/>
                  <a:gd name="T30" fmla="*/ 44 w 196"/>
                  <a:gd name="T31" fmla="*/ 45 h 457"/>
                  <a:gd name="T32" fmla="*/ 44 w 196"/>
                  <a:gd name="T33" fmla="*/ 45 h 457"/>
                  <a:gd name="T34" fmla="*/ 45 w 196"/>
                  <a:gd name="T35" fmla="*/ 45 h 457"/>
                  <a:gd name="T36" fmla="*/ 44 w 196"/>
                  <a:gd name="T37" fmla="*/ 45 h 457"/>
                  <a:gd name="T38" fmla="*/ 45 w 196"/>
                  <a:gd name="T39" fmla="*/ 45 h 457"/>
                  <a:gd name="T40" fmla="*/ 130 w 196"/>
                  <a:gd name="T41" fmla="*/ 1 h 457"/>
                  <a:gd name="T42" fmla="*/ 45 w 196"/>
                  <a:gd name="T43" fmla="*/ 45 h 457"/>
                  <a:gd name="T44" fmla="*/ 130 w 196"/>
                  <a:gd name="T45" fmla="*/ 1 h 457"/>
                  <a:gd name="T46" fmla="*/ 131 w 196"/>
                  <a:gd name="T47" fmla="*/ 0 h 457"/>
                  <a:gd name="T48" fmla="*/ 130 w 196"/>
                  <a:gd name="T49" fmla="*/ 1 h 457"/>
                  <a:gd name="T50" fmla="*/ 131 w 196"/>
                  <a:gd name="T51" fmla="*/ 0 h 457"/>
                  <a:gd name="T52" fmla="*/ 196 w 196"/>
                  <a:gd name="T53" fmla="*/ 255 h 457"/>
                  <a:gd name="T54" fmla="*/ 131 w 196"/>
                  <a:gd name="T55" fmla="*/ 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6" h="457">
                    <a:moveTo>
                      <a:pt x="152" y="457"/>
                    </a:moveTo>
                    <a:cubicBezTo>
                      <a:pt x="152" y="457"/>
                      <a:pt x="152" y="457"/>
                      <a:pt x="152" y="457"/>
                    </a:cubicBezTo>
                    <a:cubicBezTo>
                      <a:pt x="152" y="457"/>
                      <a:pt x="152" y="457"/>
                      <a:pt x="152" y="457"/>
                    </a:cubicBezTo>
                    <a:moveTo>
                      <a:pt x="152" y="457"/>
                    </a:moveTo>
                    <a:cubicBezTo>
                      <a:pt x="152" y="457"/>
                      <a:pt x="152" y="457"/>
                      <a:pt x="152" y="457"/>
                    </a:cubicBezTo>
                    <a:cubicBezTo>
                      <a:pt x="152" y="457"/>
                      <a:pt x="152" y="457"/>
                      <a:pt x="152" y="457"/>
                    </a:cubicBezTo>
                    <a:moveTo>
                      <a:pt x="152" y="457"/>
                    </a:moveTo>
                    <a:cubicBezTo>
                      <a:pt x="152" y="457"/>
                      <a:pt x="152" y="457"/>
                      <a:pt x="152" y="457"/>
                    </a:cubicBezTo>
                    <a:cubicBezTo>
                      <a:pt x="152" y="457"/>
                      <a:pt x="152" y="457"/>
                      <a:pt x="152" y="457"/>
                    </a:cubicBezTo>
                    <a:moveTo>
                      <a:pt x="0" y="192"/>
                    </a:moveTo>
                    <a:cubicBezTo>
                      <a:pt x="0" y="192"/>
                      <a:pt x="0" y="192"/>
                      <a:pt x="0" y="192"/>
                    </a:cubicBezTo>
                    <a:cubicBezTo>
                      <a:pt x="112" y="252"/>
                      <a:pt x="152" y="455"/>
                      <a:pt x="152" y="457"/>
                    </a:cubicBezTo>
                    <a:cubicBezTo>
                      <a:pt x="152" y="455"/>
                      <a:pt x="112" y="252"/>
                      <a:pt x="0" y="192"/>
                    </a:cubicBezTo>
                    <a:moveTo>
                      <a:pt x="44" y="45"/>
                    </a:move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moveTo>
                      <a:pt x="45" y="45"/>
                    </a:move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5" y="45"/>
                    </a:cubicBezTo>
                    <a:moveTo>
                      <a:pt x="130" y="1"/>
                    </a:moveTo>
                    <a:cubicBezTo>
                      <a:pt x="109" y="41"/>
                      <a:pt x="58" y="45"/>
                      <a:pt x="45" y="45"/>
                    </a:cubicBezTo>
                    <a:cubicBezTo>
                      <a:pt x="58" y="45"/>
                      <a:pt x="109" y="41"/>
                      <a:pt x="130" y="1"/>
                    </a:cubicBezTo>
                    <a:moveTo>
                      <a:pt x="131" y="0"/>
                    </a:moveTo>
                    <a:cubicBezTo>
                      <a:pt x="131" y="0"/>
                      <a:pt x="130" y="1"/>
                      <a:pt x="130" y="1"/>
                    </a:cubicBezTo>
                    <a:cubicBezTo>
                      <a:pt x="130" y="1"/>
                      <a:pt x="131" y="0"/>
                      <a:pt x="131" y="0"/>
                    </a:cubicBezTo>
                    <a:cubicBezTo>
                      <a:pt x="131" y="0"/>
                      <a:pt x="196" y="106"/>
                      <a:pt x="196" y="255"/>
                    </a:cubicBezTo>
                    <a:cubicBezTo>
                      <a:pt x="196" y="106"/>
                      <a:pt x="131" y="0"/>
                      <a:pt x="131" y="0"/>
                    </a:cubicBezTo>
                  </a:path>
                </a:pathLst>
              </a:custGeom>
              <a:solidFill>
                <a:srgbClr val="0045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330" name="Freeform 26"/>
              <p:cNvSpPr>
                <a:spLocks/>
              </p:cNvSpPr>
              <p:nvPr/>
            </p:nvSpPr>
            <p:spPr bwMode="auto">
              <a:xfrm>
                <a:off x="6470126" y="2520790"/>
                <a:ext cx="112007" cy="400685"/>
              </a:xfrm>
              <a:custGeom>
                <a:avLst/>
                <a:gdLst>
                  <a:gd name="T0" fmla="*/ 41 w 41"/>
                  <a:gd name="T1" fmla="*/ 0 h 147"/>
                  <a:gd name="T2" fmla="*/ 41 w 41"/>
                  <a:gd name="T3" fmla="*/ 0 h 147"/>
                  <a:gd name="T4" fmla="*/ 0 w 41"/>
                  <a:gd name="T5" fmla="*/ 147 h 147"/>
                  <a:gd name="T6" fmla="*/ 0 w 41"/>
                  <a:gd name="T7" fmla="*/ 147 h 147"/>
                  <a:gd name="T8" fmla="*/ 0 w 41"/>
                  <a:gd name="T9" fmla="*/ 147 h 147"/>
                  <a:gd name="T10" fmla="*/ 41 w 41"/>
                  <a:gd name="T11" fmla="*/ 0 h 147"/>
                  <a:gd name="T12" fmla="*/ 41 w 41"/>
                  <a:gd name="T13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47">
                    <a:moveTo>
                      <a:pt x="41" y="0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32" y="56"/>
                      <a:pt x="17" y="104"/>
                      <a:pt x="0" y="147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18" y="104"/>
                      <a:pt x="32" y="56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</a:path>
                </a:pathLst>
              </a:custGeom>
              <a:solidFill>
                <a:srgbClr val="0044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331" name="Freeform 27"/>
              <p:cNvSpPr>
                <a:spLocks/>
              </p:cNvSpPr>
              <p:nvPr/>
            </p:nvSpPr>
            <p:spPr bwMode="auto">
              <a:xfrm>
                <a:off x="6101774" y="3961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C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en-US" sz="800"/>
              </a:p>
            </p:txBody>
          </p:sp>
          <p:sp>
            <p:nvSpPr>
              <p:cNvPr id="332" name="Freeform 28"/>
              <p:cNvSpPr>
                <a:spLocks noEditPoints="1"/>
              </p:cNvSpPr>
              <p:nvPr/>
            </p:nvSpPr>
            <p:spPr bwMode="auto">
              <a:xfrm>
                <a:off x="6172211" y="505820"/>
                <a:ext cx="451492" cy="2462997"/>
              </a:xfrm>
              <a:custGeom>
                <a:avLst/>
                <a:gdLst>
                  <a:gd name="T0" fmla="*/ 102 w 165"/>
                  <a:gd name="T1" fmla="*/ 902 h 902"/>
                  <a:gd name="T2" fmla="*/ 102 w 165"/>
                  <a:gd name="T3" fmla="*/ 901 h 902"/>
                  <a:gd name="T4" fmla="*/ 165 w 165"/>
                  <a:gd name="T5" fmla="*/ 543 h 902"/>
                  <a:gd name="T6" fmla="*/ 165 w 165"/>
                  <a:gd name="T7" fmla="*/ 542 h 902"/>
                  <a:gd name="T8" fmla="*/ 165 w 165"/>
                  <a:gd name="T9" fmla="*/ 542 h 902"/>
                  <a:gd name="T10" fmla="*/ 165 w 165"/>
                  <a:gd name="T11" fmla="*/ 541 h 902"/>
                  <a:gd name="T12" fmla="*/ 165 w 165"/>
                  <a:gd name="T13" fmla="*/ 540 h 902"/>
                  <a:gd name="T14" fmla="*/ 165 w 165"/>
                  <a:gd name="T15" fmla="*/ 540 h 902"/>
                  <a:gd name="T16" fmla="*/ 165 w 165"/>
                  <a:gd name="T17" fmla="*/ 540 h 902"/>
                  <a:gd name="T18" fmla="*/ 165 w 165"/>
                  <a:gd name="T19" fmla="*/ 539 h 902"/>
                  <a:gd name="T20" fmla="*/ 165 w 165"/>
                  <a:gd name="T21" fmla="*/ 539 h 902"/>
                  <a:gd name="T22" fmla="*/ 165 w 165"/>
                  <a:gd name="T23" fmla="*/ 539 h 902"/>
                  <a:gd name="T24" fmla="*/ 165 w 165"/>
                  <a:gd name="T25" fmla="*/ 538 h 902"/>
                  <a:gd name="T26" fmla="*/ 165 w 165"/>
                  <a:gd name="T27" fmla="*/ 538 h 902"/>
                  <a:gd name="T28" fmla="*/ 165 w 165"/>
                  <a:gd name="T29" fmla="*/ 537 h 902"/>
                  <a:gd name="T30" fmla="*/ 165 w 165"/>
                  <a:gd name="T31" fmla="*/ 536 h 902"/>
                  <a:gd name="T32" fmla="*/ 165 w 165"/>
                  <a:gd name="T33" fmla="*/ 537 h 902"/>
                  <a:gd name="T34" fmla="*/ 165 w 165"/>
                  <a:gd name="T35" fmla="*/ 536 h 902"/>
                  <a:gd name="T36" fmla="*/ 165 w 165"/>
                  <a:gd name="T37" fmla="*/ 536 h 902"/>
                  <a:gd name="T38" fmla="*/ 165 w 165"/>
                  <a:gd name="T39" fmla="*/ 536 h 902"/>
                  <a:gd name="T40" fmla="*/ 165 w 165"/>
                  <a:gd name="T41" fmla="*/ 535 h 902"/>
                  <a:gd name="T42" fmla="*/ 165 w 165"/>
                  <a:gd name="T43" fmla="*/ 535 h 902"/>
                  <a:gd name="T44" fmla="*/ 165 w 165"/>
                  <a:gd name="T45" fmla="*/ 535 h 902"/>
                  <a:gd name="T46" fmla="*/ 165 w 165"/>
                  <a:gd name="T47" fmla="*/ 534 h 902"/>
                  <a:gd name="T48" fmla="*/ 165 w 165"/>
                  <a:gd name="T49" fmla="*/ 534 h 902"/>
                  <a:gd name="T50" fmla="*/ 165 w 165"/>
                  <a:gd name="T51" fmla="*/ 534 h 902"/>
                  <a:gd name="T52" fmla="*/ 165 w 165"/>
                  <a:gd name="T53" fmla="*/ 533 h 902"/>
                  <a:gd name="T54" fmla="*/ 165 w 165"/>
                  <a:gd name="T55" fmla="*/ 533 h 902"/>
                  <a:gd name="T56" fmla="*/ 165 w 165"/>
                  <a:gd name="T57" fmla="*/ 533 h 902"/>
                  <a:gd name="T58" fmla="*/ 165 w 165"/>
                  <a:gd name="T59" fmla="*/ 532 h 902"/>
                  <a:gd name="T60" fmla="*/ 165 w 165"/>
                  <a:gd name="T61" fmla="*/ 532 h 902"/>
                  <a:gd name="T62" fmla="*/ 165 w 165"/>
                  <a:gd name="T63" fmla="*/ 532 h 902"/>
                  <a:gd name="T64" fmla="*/ 165 w 165"/>
                  <a:gd name="T65" fmla="*/ 531 h 902"/>
                  <a:gd name="T66" fmla="*/ 165 w 165"/>
                  <a:gd name="T67" fmla="*/ 531 h 902"/>
                  <a:gd name="T68" fmla="*/ 165 w 165"/>
                  <a:gd name="T69" fmla="*/ 53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5" h="902">
                    <a:moveTo>
                      <a:pt x="102" y="901"/>
                    </a:moveTo>
                    <a:cubicBezTo>
                      <a:pt x="102" y="902"/>
                      <a:pt x="102" y="902"/>
                      <a:pt x="102" y="902"/>
                    </a:cubicBezTo>
                    <a:cubicBezTo>
                      <a:pt x="102" y="902"/>
                      <a:pt x="102" y="902"/>
                      <a:pt x="102" y="902"/>
                    </a:cubicBezTo>
                    <a:cubicBezTo>
                      <a:pt x="102" y="902"/>
                      <a:pt x="102" y="902"/>
                      <a:pt x="102" y="901"/>
                    </a:cubicBezTo>
                    <a:moveTo>
                      <a:pt x="165" y="542"/>
                    </a:moveTo>
                    <a:cubicBezTo>
                      <a:pt x="165" y="542"/>
                      <a:pt x="165" y="542"/>
                      <a:pt x="165" y="543"/>
                    </a:cubicBezTo>
                    <a:cubicBezTo>
                      <a:pt x="165" y="542"/>
                      <a:pt x="165" y="542"/>
                      <a:pt x="165" y="542"/>
                    </a:cubicBezTo>
                    <a:moveTo>
                      <a:pt x="165" y="542"/>
                    </a:moveTo>
                    <a:cubicBezTo>
                      <a:pt x="165" y="542"/>
                      <a:pt x="165" y="542"/>
                      <a:pt x="165" y="542"/>
                    </a:cubicBezTo>
                    <a:cubicBezTo>
                      <a:pt x="165" y="542"/>
                      <a:pt x="165" y="542"/>
                      <a:pt x="165" y="542"/>
                    </a:cubicBezTo>
                    <a:moveTo>
                      <a:pt x="165" y="541"/>
                    </a:moveTo>
                    <a:cubicBezTo>
                      <a:pt x="165" y="541"/>
                      <a:pt x="165" y="541"/>
                      <a:pt x="165" y="541"/>
                    </a:cubicBezTo>
                    <a:cubicBezTo>
                      <a:pt x="165" y="541"/>
                      <a:pt x="165" y="541"/>
                      <a:pt x="165" y="541"/>
                    </a:cubicBezTo>
                    <a:moveTo>
                      <a:pt x="165" y="540"/>
                    </a:moveTo>
                    <a:cubicBezTo>
                      <a:pt x="165" y="540"/>
                      <a:pt x="165" y="540"/>
                      <a:pt x="165" y="540"/>
                    </a:cubicBezTo>
                    <a:cubicBezTo>
                      <a:pt x="165" y="540"/>
                      <a:pt x="165" y="540"/>
                      <a:pt x="165" y="540"/>
                    </a:cubicBezTo>
                    <a:moveTo>
                      <a:pt x="165" y="539"/>
                    </a:moveTo>
                    <a:cubicBezTo>
                      <a:pt x="165" y="540"/>
                      <a:pt x="165" y="540"/>
                      <a:pt x="165" y="540"/>
                    </a:cubicBezTo>
                    <a:cubicBezTo>
                      <a:pt x="165" y="540"/>
                      <a:pt x="165" y="540"/>
                      <a:pt x="165" y="539"/>
                    </a:cubicBezTo>
                    <a:moveTo>
                      <a:pt x="165" y="539"/>
                    </a:moveTo>
                    <a:cubicBezTo>
                      <a:pt x="165" y="539"/>
                      <a:pt x="165" y="539"/>
                      <a:pt x="165" y="539"/>
                    </a:cubicBezTo>
                    <a:cubicBezTo>
                      <a:pt x="165" y="539"/>
                      <a:pt x="165" y="539"/>
                      <a:pt x="165" y="539"/>
                    </a:cubicBezTo>
                    <a:moveTo>
                      <a:pt x="165" y="538"/>
                    </a:moveTo>
                    <a:cubicBezTo>
                      <a:pt x="165" y="538"/>
                      <a:pt x="165" y="538"/>
                      <a:pt x="165" y="539"/>
                    </a:cubicBezTo>
                    <a:cubicBezTo>
                      <a:pt x="165" y="538"/>
                      <a:pt x="165" y="538"/>
                      <a:pt x="165" y="538"/>
                    </a:cubicBezTo>
                    <a:moveTo>
                      <a:pt x="165" y="538"/>
                    </a:moveTo>
                    <a:cubicBezTo>
                      <a:pt x="165" y="538"/>
                      <a:pt x="165" y="538"/>
                      <a:pt x="165" y="538"/>
                    </a:cubicBezTo>
                    <a:cubicBezTo>
                      <a:pt x="165" y="538"/>
                      <a:pt x="165" y="538"/>
                      <a:pt x="165" y="538"/>
                    </a:cubicBezTo>
                    <a:moveTo>
                      <a:pt x="165" y="537"/>
                    </a:moveTo>
                    <a:cubicBezTo>
                      <a:pt x="165" y="537"/>
                      <a:pt x="165" y="537"/>
                      <a:pt x="165" y="537"/>
                    </a:cubicBezTo>
                    <a:cubicBezTo>
                      <a:pt x="165" y="537"/>
                      <a:pt x="165" y="537"/>
                      <a:pt x="165" y="537"/>
                    </a:cubicBezTo>
                    <a:moveTo>
                      <a:pt x="165" y="536"/>
                    </a:moveTo>
                    <a:cubicBezTo>
                      <a:pt x="165" y="537"/>
                      <a:pt x="165" y="537"/>
                      <a:pt x="165" y="537"/>
                    </a:cubicBezTo>
                    <a:cubicBezTo>
                      <a:pt x="165" y="537"/>
                      <a:pt x="165" y="537"/>
                      <a:pt x="165" y="537"/>
                    </a:cubicBezTo>
                    <a:cubicBezTo>
                      <a:pt x="165" y="537"/>
                      <a:pt x="165" y="537"/>
                      <a:pt x="165" y="536"/>
                    </a:cubicBezTo>
                    <a:moveTo>
                      <a:pt x="165" y="536"/>
                    </a:moveTo>
                    <a:cubicBezTo>
                      <a:pt x="165" y="536"/>
                      <a:pt x="165" y="536"/>
                      <a:pt x="165" y="536"/>
                    </a:cubicBezTo>
                    <a:cubicBezTo>
                      <a:pt x="165" y="536"/>
                      <a:pt x="165" y="536"/>
                      <a:pt x="165" y="536"/>
                    </a:cubicBezTo>
                    <a:moveTo>
                      <a:pt x="165" y="536"/>
                    </a:moveTo>
                    <a:cubicBezTo>
                      <a:pt x="165" y="536"/>
                      <a:pt x="165" y="536"/>
                      <a:pt x="165" y="536"/>
                    </a:cubicBezTo>
                    <a:cubicBezTo>
                      <a:pt x="165" y="536"/>
                      <a:pt x="165" y="536"/>
                      <a:pt x="165" y="536"/>
                    </a:cubicBezTo>
                    <a:moveTo>
                      <a:pt x="165" y="535"/>
                    </a:moveTo>
                    <a:cubicBezTo>
                      <a:pt x="165" y="535"/>
                      <a:pt x="165" y="535"/>
                      <a:pt x="165" y="535"/>
                    </a:cubicBezTo>
                    <a:cubicBezTo>
                      <a:pt x="165" y="535"/>
                      <a:pt x="165" y="535"/>
                      <a:pt x="165" y="535"/>
                    </a:cubicBezTo>
                    <a:moveTo>
                      <a:pt x="165" y="535"/>
                    </a:moveTo>
                    <a:cubicBezTo>
                      <a:pt x="165" y="535"/>
                      <a:pt x="165" y="535"/>
                      <a:pt x="165" y="535"/>
                    </a:cubicBezTo>
                    <a:cubicBezTo>
                      <a:pt x="165" y="535"/>
                      <a:pt x="165" y="535"/>
                      <a:pt x="165" y="535"/>
                    </a:cubicBezTo>
                    <a:moveTo>
                      <a:pt x="165" y="534"/>
                    </a:moveTo>
                    <a:cubicBezTo>
                      <a:pt x="165" y="534"/>
                      <a:pt x="165" y="534"/>
                      <a:pt x="165" y="535"/>
                    </a:cubicBezTo>
                    <a:cubicBezTo>
                      <a:pt x="165" y="534"/>
                      <a:pt x="165" y="534"/>
                      <a:pt x="165" y="534"/>
                    </a:cubicBezTo>
                    <a:moveTo>
                      <a:pt x="165" y="534"/>
                    </a:moveTo>
                    <a:cubicBezTo>
                      <a:pt x="165" y="534"/>
                      <a:pt x="165" y="534"/>
                      <a:pt x="165" y="534"/>
                    </a:cubicBezTo>
                    <a:cubicBezTo>
                      <a:pt x="165" y="534"/>
                      <a:pt x="165" y="534"/>
                      <a:pt x="165" y="534"/>
                    </a:cubicBezTo>
                    <a:moveTo>
                      <a:pt x="165" y="533"/>
                    </a:moveTo>
                    <a:cubicBezTo>
                      <a:pt x="165" y="533"/>
                      <a:pt x="165" y="533"/>
                      <a:pt x="165" y="534"/>
                    </a:cubicBezTo>
                    <a:cubicBezTo>
                      <a:pt x="165" y="533"/>
                      <a:pt x="165" y="533"/>
                      <a:pt x="165" y="533"/>
                    </a:cubicBezTo>
                    <a:moveTo>
                      <a:pt x="165" y="532"/>
                    </a:moveTo>
                    <a:cubicBezTo>
                      <a:pt x="165" y="532"/>
                      <a:pt x="165" y="533"/>
                      <a:pt x="165" y="533"/>
                    </a:cubicBezTo>
                    <a:cubicBezTo>
                      <a:pt x="165" y="533"/>
                      <a:pt x="165" y="532"/>
                      <a:pt x="165" y="532"/>
                    </a:cubicBezTo>
                    <a:moveTo>
                      <a:pt x="165" y="532"/>
                    </a:moveTo>
                    <a:cubicBezTo>
                      <a:pt x="165" y="532"/>
                      <a:pt x="165" y="532"/>
                      <a:pt x="165" y="532"/>
                    </a:cubicBezTo>
                    <a:cubicBezTo>
                      <a:pt x="165" y="532"/>
                      <a:pt x="165" y="532"/>
                      <a:pt x="165" y="532"/>
                    </a:cubicBezTo>
                    <a:moveTo>
                      <a:pt x="165" y="531"/>
                    </a:moveTo>
                    <a:cubicBezTo>
                      <a:pt x="165" y="531"/>
                      <a:pt x="165" y="532"/>
                      <a:pt x="165" y="532"/>
                    </a:cubicBezTo>
                    <a:cubicBezTo>
                      <a:pt x="165" y="532"/>
                      <a:pt x="165" y="531"/>
                      <a:pt x="165" y="531"/>
                    </a:cubicBezTo>
                    <a:moveTo>
                      <a:pt x="165" y="531"/>
                    </a:moveTo>
                    <a:cubicBezTo>
                      <a:pt x="165" y="531"/>
                      <a:pt x="165" y="531"/>
                      <a:pt x="165" y="531"/>
                    </a:cubicBezTo>
                    <a:cubicBezTo>
                      <a:pt x="165" y="531"/>
                      <a:pt x="165" y="531"/>
                      <a:pt x="165" y="531"/>
                    </a:cubicBezTo>
                    <a:moveTo>
                      <a:pt x="0" y="0"/>
                    </a:moveTo>
                    <a:cubicBezTo>
                      <a:pt x="53" y="85"/>
                      <a:pt x="163" y="290"/>
                      <a:pt x="165" y="531"/>
                    </a:cubicBezTo>
                    <a:cubicBezTo>
                      <a:pt x="163" y="290"/>
                      <a:pt x="53" y="85"/>
                      <a:pt x="0" y="0"/>
                    </a:cubicBezTo>
                  </a:path>
                </a:pathLst>
              </a:custGeom>
              <a:solidFill>
                <a:srgbClr val="FCF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333" name="Freeform 30"/>
              <p:cNvSpPr>
                <a:spLocks noEditPoints="1"/>
              </p:cNvSpPr>
              <p:nvPr/>
            </p:nvSpPr>
            <p:spPr bwMode="auto">
              <a:xfrm>
                <a:off x="6096000" y="415753"/>
                <a:ext cx="347568" cy="636246"/>
              </a:xfrm>
              <a:custGeom>
                <a:avLst/>
                <a:gdLst>
                  <a:gd name="T0" fmla="*/ 127 w 127"/>
                  <a:gd name="T1" fmla="*/ 233 h 233"/>
                  <a:gd name="T2" fmla="*/ 0 w 127"/>
                  <a:gd name="T3" fmla="*/ 233 h 233"/>
                  <a:gd name="T4" fmla="*/ 127 w 127"/>
                  <a:gd name="T5" fmla="*/ 233 h 233"/>
                  <a:gd name="T6" fmla="*/ 127 w 127"/>
                  <a:gd name="T7" fmla="*/ 233 h 233"/>
                  <a:gd name="T8" fmla="*/ 127 w 127"/>
                  <a:gd name="T9" fmla="*/ 233 h 233"/>
                  <a:gd name="T10" fmla="*/ 127 w 127"/>
                  <a:gd name="T11" fmla="*/ 233 h 233"/>
                  <a:gd name="T12" fmla="*/ 127 w 127"/>
                  <a:gd name="T13" fmla="*/ 233 h 233"/>
                  <a:gd name="T14" fmla="*/ 87 w 127"/>
                  <a:gd name="T15" fmla="*/ 139 h 233"/>
                  <a:gd name="T16" fmla="*/ 87 w 127"/>
                  <a:gd name="T17" fmla="*/ 139 h 233"/>
                  <a:gd name="T18" fmla="*/ 87 w 127"/>
                  <a:gd name="T19" fmla="*/ 139 h 233"/>
                  <a:gd name="T20" fmla="*/ 87 w 127"/>
                  <a:gd name="T21" fmla="*/ 139 h 233"/>
                  <a:gd name="T22" fmla="*/ 87 w 127"/>
                  <a:gd name="T23" fmla="*/ 139 h 233"/>
                  <a:gd name="T24" fmla="*/ 87 w 127"/>
                  <a:gd name="T25" fmla="*/ 139 h 233"/>
                  <a:gd name="T26" fmla="*/ 86 w 127"/>
                  <a:gd name="T27" fmla="*/ 139 h 233"/>
                  <a:gd name="T28" fmla="*/ 87 w 127"/>
                  <a:gd name="T29" fmla="*/ 139 h 233"/>
                  <a:gd name="T30" fmla="*/ 86 w 127"/>
                  <a:gd name="T31" fmla="*/ 139 h 233"/>
                  <a:gd name="T32" fmla="*/ 7 w 127"/>
                  <a:gd name="T33" fmla="*/ 0 h 233"/>
                  <a:gd name="T34" fmla="*/ 86 w 127"/>
                  <a:gd name="T35" fmla="*/ 139 h 233"/>
                  <a:gd name="T36" fmla="*/ 7 w 127"/>
                  <a:gd name="T37" fmla="*/ 1 h 233"/>
                  <a:gd name="T38" fmla="*/ 7 w 127"/>
                  <a:gd name="T39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7" h="233">
                    <a:moveTo>
                      <a:pt x="127" y="233"/>
                    </a:moveTo>
                    <a:cubicBezTo>
                      <a:pt x="0" y="233"/>
                      <a:pt x="0" y="233"/>
                      <a:pt x="0" y="233"/>
                    </a:cubicBezTo>
                    <a:cubicBezTo>
                      <a:pt x="127" y="233"/>
                      <a:pt x="127" y="233"/>
                      <a:pt x="127" y="233"/>
                    </a:cubicBezTo>
                    <a:cubicBezTo>
                      <a:pt x="127" y="233"/>
                      <a:pt x="127" y="233"/>
                      <a:pt x="127" y="233"/>
                    </a:cubicBezTo>
                    <a:moveTo>
                      <a:pt x="127" y="233"/>
                    </a:moveTo>
                    <a:cubicBezTo>
                      <a:pt x="127" y="233"/>
                      <a:pt x="127" y="233"/>
                      <a:pt x="127" y="233"/>
                    </a:cubicBezTo>
                    <a:cubicBezTo>
                      <a:pt x="127" y="233"/>
                      <a:pt x="127" y="233"/>
                      <a:pt x="127" y="233"/>
                    </a:cubicBezTo>
                    <a:moveTo>
                      <a:pt x="87" y="139"/>
                    </a:moveTo>
                    <a:cubicBezTo>
                      <a:pt x="87" y="139"/>
                      <a:pt x="87" y="139"/>
                      <a:pt x="87" y="139"/>
                    </a:cubicBezTo>
                    <a:cubicBezTo>
                      <a:pt x="87" y="139"/>
                      <a:pt x="87" y="139"/>
                      <a:pt x="87" y="139"/>
                    </a:cubicBezTo>
                    <a:moveTo>
                      <a:pt x="87" y="139"/>
                    </a:moveTo>
                    <a:cubicBezTo>
                      <a:pt x="87" y="139"/>
                      <a:pt x="87" y="139"/>
                      <a:pt x="87" y="139"/>
                    </a:cubicBezTo>
                    <a:cubicBezTo>
                      <a:pt x="87" y="139"/>
                      <a:pt x="87" y="139"/>
                      <a:pt x="87" y="139"/>
                    </a:cubicBezTo>
                    <a:moveTo>
                      <a:pt x="86" y="139"/>
                    </a:moveTo>
                    <a:cubicBezTo>
                      <a:pt x="86" y="139"/>
                      <a:pt x="86" y="139"/>
                      <a:pt x="87" y="139"/>
                    </a:cubicBezTo>
                    <a:cubicBezTo>
                      <a:pt x="86" y="139"/>
                      <a:pt x="86" y="139"/>
                      <a:pt x="86" y="139"/>
                    </a:cubicBezTo>
                    <a:moveTo>
                      <a:pt x="7" y="0"/>
                    </a:moveTo>
                    <a:cubicBezTo>
                      <a:pt x="21" y="20"/>
                      <a:pt x="53" y="69"/>
                      <a:pt x="86" y="139"/>
                    </a:cubicBezTo>
                    <a:cubicBezTo>
                      <a:pt x="53" y="70"/>
                      <a:pt x="21" y="2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FC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334" name="Freeform 32"/>
              <p:cNvSpPr>
                <a:spLocks/>
              </p:cNvSpPr>
              <p:nvPr/>
            </p:nvSpPr>
            <p:spPr bwMode="auto">
              <a:xfrm>
                <a:off x="6388142" y="3099300"/>
                <a:ext cx="3464" cy="346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solidFill>
                <a:srgbClr val="FCF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en-US" sz="800"/>
              </a:p>
            </p:txBody>
          </p:sp>
          <p:sp>
            <p:nvSpPr>
              <p:cNvPr id="335" name="Freeform 33"/>
              <p:cNvSpPr>
                <a:spLocks/>
              </p:cNvSpPr>
              <p:nvPr/>
            </p:nvSpPr>
            <p:spPr bwMode="auto">
              <a:xfrm>
                <a:off x="6388142" y="3102764"/>
                <a:ext cx="0" cy="2309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9FB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en-US" sz="800"/>
              </a:p>
            </p:txBody>
          </p:sp>
          <p:sp>
            <p:nvSpPr>
              <p:cNvPr id="336" name="Freeform 34"/>
              <p:cNvSpPr>
                <a:spLocks/>
              </p:cNvSpPr>
              <p:nvPr/>
            </p:nvSpPr>
            <p:spPr bwMode="auto">
              <a:xfrm>
                <a:off x="6388142" y="3039255"/>
                <a:ext cx="33487" cy="65819"/>
              </a:xfrm>
              <a:custGeom>
                <a:avLst/>
                <a:gdLst>
                  <a:gd name="T0" fmla="*/ 12 w 12"/>
                  <a:gd name="T1" fmla="*/ 0 h 24"/>
                  <a:gd name="T2" fmla="*/ 0 w 12"/>
                  <a:gd name="T3" fmla="*/ 24 h 24"/>
                  <a:gd name="T4" fmla="*/ 0 w 12"/>
                  <a:gd name="T5" fmla="*/ 24 h 24"/>
                  <a:gd name="T6" fmla="*/ 0 w 12"/>
                  <a:gd name="T7" fmla="*/ 23 h 24"/>
                  <a:gd name="T8" fmla="*/ 1 w 12"/>
                  <a:gd name="T9" fmla="*/ 22 h 24"/>
                  <a:gd name="T10" fmla="*/ 12 w 12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12" y="0"/>
                    </a:moveTo>
                    <a:cubicBezTo>
                      <a:pt x="8" y="8"/>
                      <a:pt x="4" y="16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3"/>
                      <a:pt x="1" y="22"/>
                      <a:pt x="1" y="22"/>
                    </a:cubicBezTo>
                    <a:cubicBezTo>
                      <a:pt x="5" y="15"/>
                      <a:pt x="8" y="7"/>
                      <a:pt x="12" y="0"/>
                    </a:cubicBezTo>
                  </a:path>
                </a:pathLst>
              </a:custGeom>
              <a:solidFill>
                <a:srgbClr val="0044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en-US" sz="800"/>
              </a:p>
            </p:txBody>
          </p:sp>
          <p:sp>
            <p:nvSpPr>
              <p:cNvPr id="337" name="Freeform 35"/>
              <p:cNvSpPr>
                <a:spLocks/>
              </p:cNvSpPr>
              <p:nvPr/>
            </p:nvSpPr>
            <p:spPr bwMode="auto">
              <a:xfrm>
                <a:off x="6107547" y="401897"/>
                <a:ext cx="2309" cy="577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FC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en-US" sz="800"/>
              </a:p>
            </p:txBody>
          </p:sp>
          <p:sp>
            <p:nvSpPr>
              <p:cNvPr id="338" name="Freeform 36"/>
              <p:cNvSpPr>
                <a:spLocks/>
              </p:cNvSpPr>
              <p:nvPr/>
            </p:nvSpPr>
            <p:spPr bwMode="auto">
              <a:xfrm>
                <a:off x="6421628" y="2968818"/>
                <a:ext cx="30022" cy="64664"/>
              </a:xfrm>
              <a:custGeom>
                <a:avLst/>
                <a:gdLst>
                  <a:gd name="T0" fmla="*/ 11 w 11"/>
                  <a:gd name="T1" fmla="*/ 0 h 24"/>
                  <a:gd name="T2" fmla="*/ 0 w 11"/>
                  <a:gd name="T3" fmla="*/ 24 h 24"/>
                  <a:gd name="T4" fmla="*/ 11 w 11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24">
                    <a:moveTo>
                      <a:pt x="11" y="0"/>
                    </a:moveTo>
                    <a:cubicBezTo>
                      <a:pt x="8" y="8"/>
                      <a:pt x="4" y="16"/>
                      <a:pt x="0" y="24"/>
                    </a:cubicBezTo>
                    <a:cubicBezTo>
                      <a:pt x="4" y="16"/>
                      <a:pt x="8" y="8"/>
                      <a:pt x="11" y="0"/>
                    </a:cubicBezTo>
                  </a:path>
                </a:pathLst>
              </a:custGeom>
              <a:solidFill>
                <a:srgbClr val="0044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en-US" sz="800"/>
              </a:p>
            </p:txBody>
          </p:sp>
          <p:sp>
            <p:nvSpPr>
              <p:cNvPr id="339" name="Freeform 37"/>
              <p:cNvSpPr>
                <a:spLocks noEditPoints="1"/>
              </p:cNvSpPr>
              <p:nvPr/>
            </p:nvSpPr>
            <p:spPr bwMode="auto">
              <a:xfrm>
                <a:off x="6096000" y="390349"/>
                <a:ext cx="347568" cy="661649"/>
              </a:xfrm>
              <a:custGeom>
                <a:avLst/>
                <a:gdLst>
                  <a:gd name="T0" fmla="*/ 127 w 127"/>
                  <a:gd name="T1" fmla="*/ 242 h 242"/>
                  <a:gd name="T2" fmla="*/ 127 w 127"/>
                  <a:gd name="T3" fmla="*/ 242 h 242"/>
                  <a:gd name="T4" fmla="*/ 127 w 127"/>
                  <a:gd name="T5" fmla="*/ 242 h 242"/>
                  <a:gd name="T6" fmla="*/ 127 w 127"/>
                  <a:gd name="T7" fmla="*/ 242 h 242"/>
                  <a:gd name="T8" fmla="*/ 87 w 127"/>
                  <a:gd name="T9" fmla="*/ 148 h 242"/>
                  <a:gd name="T10" fmla="*/ 127 w 127"/>
                  <a:gd name="T11" fmla="*/ 242 h 242"/>
                  <a:gd name="T12" fmla="*/ 87 w 127"/>
                  <a:gd name="T13" fmla="*/ 148 h 242"/>
                  <a:gd name="T14" fmla="*/ 87 w 127"/>
                  <a:gd name="T15" fmla="*/ 148 h 242"/>
                  <a:gd name="T16" fmla="*/ 87 w 127"/>
                  <a:gd name="T17" fmla="*/ 148 h 242"/>
                  <a:gd name="T18" fmla="*/ 87 w 127"/>
                  <a:gd name="T19" fmla="*/ 148 h 242"/>
                  <a:gd name="T20" fmla="*/ 87 w 127"/>
                  <a:gd name="T21" fmla="*/ 148 h 242"/>
                  <a:gd name="T22" fmla="*/ 87 w 127"/>
                  <a:gd name="T23" fmla="*/ 148 h 242"/>
                  <a:gd name="T24" fmla="*/ 87 w 127"/>
                  <a:gd name="T25" fmla="*/ 148 h 242"/>
                  <a:gd name="T26" fmla="*/ 86 w 127"/>
                  <a:gd name="T27" fmla="*/ 148 h 242"/>
                  <a:gd name="T28" fmla="*/ 86 w 127"/>
                  <a:gd name="T29" fmla="*/ 148 h 242"/>
                  <a:gd name="T30" fmla="*/ 86 w 127"/>
                  <a:gd name="T31" fmla="*/ 148 h 242"/>
                  <a:gd name="T32" fmla="*/ 6 w 127"/>
                  <a:gd name="T33" fmla="*/ 8 h 242"/>
                  <a:gd name="T34" fmla="*/ 7 w 127"/>
                  <a:gd name="T35" fmla="*/ 9 h 242"/>
                  <a:gd name="T36" fmla="*/ 7 w 127"/>
                  <a:gd name="T37" fmla="*/ 9 h 242"/>
                  <a:gd name="T38" fmla="*/ 6 w 127"/>
                  <a:gd name="T39" fmla="*/ 8 h 242"/>
                  <a:gd name="T40" fmla="*/ 0 w 127"/>
                  <a:gd name="T41" fmla="*/ 0 h 242"/>
                  <a:gd name="T42" fmla="*/ 0 w 127"/>
                  <a:gd name="T43" fmla="*/ 0 h 242"/>
                  <a:gd name="T44" fmla="*/ 0 w 127"/>
                  <a:gd name="T45" fmla="*/ 0 h 242"/>
                  <a:gd name="T46" fmla="*/ 0 w 127"/>
                  <a:gd name="T47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7" h="242">
                    <a:moveTo>
                      <a:pt x="127" y="242"/>
                    </a:moveTo>
                    <a:cubicBezTo>
                      <a:pt x="127" y="242"/>
                      <a:pt x="127" y="242"/>
                      <a:pt x="127" y="242"/>
                    </a:cubicBezTo>
                    <a:cubicBezTo>
                      <a:pt x="127" y="242"/>
                      <a:pt x="127" y="242"/>
                      <a:pt x="127" y="242"/>
                    </a:cubicBezTo>
                    <a:cubicBezTo>
                      <a:pt x="127" y="242"/>
                      <a:pt x="127" y="242"/>
                      <a:pt x="127" y="242"/>
                    </a:cubicBezTo>
                    <a:moveTo>
                      <a:pt x="87" y="148"/>
                    </a:moveTo>
                    <a:cubicBezTo>
                      <a:pt x="100" y="177"/>
                      <a:pt x="114" y="208"/>
                      <a:pt x="127" y="242"/>
                    </a:cubicBezTo>
                    <a:cubicBezTo>
                      <a:pt x="114" y="208"/>
                      <a:pt x="100" y="177"/>
                      <a:pt x="87" y="148"/>
                    </a:cubicBezTo>
                    <a:moveTo>
                      <a:pt x="87" y="148"/>
                    </a:moveTo>
                    <a:cubicBezTo>
                      <a:pt x="87" y="148"/>
                      <a:pt x="87" y="148"/>
                      <a:pt x="87" y="148"/>
                    </a:cubicBezTo>
                    <a:cubicBezTo>
                      <a:pt x="87" y="148"/>
                      <a:pt x="87" y="148"/>
                      <a:pt x="87" y="148"/>
                    </a:cubicBezTo>
                    <a:moveTo>
                      <a:pt x="87" y="148"/>
                    </a:moveTo>
                    <a:cubicBezTo>
                      <a:pt x="87" y="148"/>
                      <a:pt x="87" y="148"/>
                      <a:pt x="87" y="148"/>
                    </a:cubicBezTo>
                    <a:cubicBezTo>
                      <a:pt x="87" y="148"/>
                      <a:pt x="87" y="148"/>
                      <a:pt x="87" y="148"/>
                    </a:cubicBezTo>
                    <a:moveTo>
                      <a:pt x="86" y="148"/>
                    </a:moveTo>
                    <a:cubicBezTo>
                      <a:pt x="86" y="148"/>
                      <a:pt x="86" y="148"/>
                      <a:pt x="86" y="148"/>
                    </a:cubicBezTo>
                    <a:cubicBezTo>
                      <a:pt x="86" y="148"/>
                      <a:pt x="86" y="148"/>
                      <a:pt x="86" y="148"/>
                    </a:cubicBezTo>
                    <a:moveTo>
                      <a:pt x="6" y="8"/>
                    </a:moveTo>
                    <a:cubicBezTo>
                      <a:pt x="6" y="8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6" y="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C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340" name="Freeform 39"/>
              <p:cNvSpPr>
                <a:spLocks noEditPoints="1"/>
              </p:cNvSpPr>
              <p:nvPr/>
            </p:nvSpPr>
            <p:spPr bwMode="auto">
              <a:xfrm>
                <a:off x="6096000" y="2397236"/>
                <a:ext cx="5774" cy="3464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2 w 2"/>
                  <a:gd name="T19" fmla="*/ 1 h 1"/>
                  <a:gd name="T20" fmla="*/ 2 w 2"/>
                  <a:gd name="T21" fmla="*/ 1 h 1"/>
                  <a:gd name="T22" fmla="*/ 2 w 2"/>
                  <a:gd name="T23" fmla="*/ 1 h 1"/>
                  <a:gd name="T24" fmla="*/ 2 w 2"/>
                  <a:gd name="T25" fmla="*/ 1 h 1"/>
                  <a:gd name="T26" fmla="*/ 2 w 2"/>
                  <a:gd name="T27" fmla="*/ 1 h 1"/>
                  <a:gd name="T28" fmla="*/ 1 w 2"/>
                  <a:gd name="T29" fmla="*/ 0 h 1"/>
                  <a:gd name="T30" fmla="*/ 1 w 2"/>
                  <a:gd name="T31" fmla="*/ 0 h 1"/>
                  <a:gd name="T32" fmla="*/ 1 w 2"/>
                  <a:gd name="T33" fmla="*/ 0 h 1"/>
                  <a:gd name="T34" fmla="*/ 1 w 2"/>
                  <a:gd name="T35" fmla="*/ 0 h 1"/>
                  <a:gd name="T36" fmla="*/ 1 w 2"/>
                  <a:gd name="T37" fmla="*/ 0 h 1"/>
                  <a:gd name="T38" fmla="*/ 1 w 2"/>
                  <a:gd name="T39" fmla="*/ 0 h 1"/>
                  <a:gd name="T40" fmla="*/ 1 w 2"/>
                  <a:gd name="T41" fmla="*/ 0 h 1"/>
                  <a:gd name="T42" fmla="*/ 1 w 2"/>
                  <a:gd name="T43" fmla="*/ 0 h 1"/>
                  <a:gd name="T44" fmla="*/ 1 w 2"/>
                  <a:gd name="T45" fmla="*/ 0 h 1"/>
                  <a:gd name="T46" fmla="*/ 1 w 2"/>
                  <a:gd name="T47" fmla="*/ 0 h 1"/>
                  <a:gd name="T48" fmla="*/ 1 w 2"/>
                  <a:gd name="T49" fmla="*/ 0 h 1"/>
                  <a:gd name="T50" fmla="*/ 1 w 2"/>
                  <a:gd name="T51" fmla="*/ 0 h 1"/>
                  <a:gd name="T52" fmla="*/ 1 w 2"/>
                  <a:gd name="T53" fmla="*/ 0 h 1"/>
                  <a:gd name="T54" fmla="*/ 1 w 2"/>
                  <a:gd name="T55" fmla="*/ 0 h 1"/>
                  <a:gd name="T56" fmla="*/ 1 w 2"/>
                  <a:gd name="T57" fmla="*/ 0 h 1"/>
                  <a:gd name="T58" fmla="*/ 1 w 2"/>
                  <a:gd name="T59" fmla="*/ 0 h 1"/>
                  <a:gd name="T60" fmla="*/ 1 w 2"/>
                  <a:gd name="T61" fmla="*/ 0 h 1"/>
                  <a:gd name="T62" fmla="*/ 1 w 2"/>
                  <a:gd name="T63" fmla="*/ 0 h 1"/>
                  <a:gd name="T64" fmla="*/ 1 w 2"/>
                  <a:gd name="T65" fmla="*/ 0 h 1"/>
                  <a:gd name="T66" fmla="*/ 1 w 2"/>
                  <a:gd name="T67" fmla="*/ 0 h 1"/>
                  <a:gd name="T68" fmla="*/ 1 w 2"/>
                  <a:gd name="T69" fmla="*/ 0 h 1"/>
                  <a:gd name="T70" fmla="*/ 1 w 2"/>
                  <a:gd name="T71" fmla="*/ 0 h 1"/>
                  <a:gd name="T72" fmla="*/ 1 w 2"/>
                  <a:gd name="T73" fmla="*/ 0 h 1"/>
                  <a:gd name="T74" fmla="*/ 1 w 2"/>
                  <a:gd name="T75" fmla="*/ 0 h 1"/>
                  <a:gd name="T76" fmla="*/ 1 w 2"/>
                  <a:gd name="T77" fmla="*/ 0 h 1"/>
                  <a:gd name="T78" fmla="*/ 1 w 2"/>
                  <a:gd name="T79" fmla="*/ 0 h 1"/>
                  <a:gd name="T80" fmla="*/ 1 w 2"/>
                  <a:gd name="T81" fmla="*/ 0 h 1"/>
                  <a:gd name="T82" fmla="*/ 1 w 2"/>
                  <a:gd name="T83" fmla="*/ 0 h 1"/>
                  <a:gd name="T84" fmla="*/ 1 w 2"/>
                  <a:gd name="T85" fmla="*/ 0 h 1"/>
                  <a:gd name="T86" fmla="*/ 0 w 2"/>
                  <a:gd name="T87" fmla="*/ 0 h 1"/>
                  <a:gd name="T88" fmla="*/ 0 w 2"/>
                  <a:gd name="T89" fmla="*/ 0 h 1"/>
                  <a:gd name="T90" fmla="*/ 0 w 2"/>
                  <a:gd name="T91" fmla="*/ 0 h 1"/>
                  <a:gd name="T92" fmla="*/ 0 w 2"/>
                  <a:gd name="T93" fmla="*/ 0 h 1"/>
                  <a:gd name="T94" fmla="*/ 0 w 2"/>
                  <a:gd name="T95" fmla="*/ 0 h 1"/>
                  <a:gd name="T96" fmla="*/ 0 w 2"/>
                  <a:gd name="T97" fmla="*/ 0 h 1"/>
                  <a:gd name="T98" fmla="*/ 0 w 2"/>
                  <a:gd name="T99" fmla="*/ 0 h 1"/>
                  <a:gd name="T100" fmla="*/ 0 w 2"/>
                  <a:gd name="T101" fmla="*/ 0 h 1"/>
                  <a:gd name="T102" fmla="*/ 0 w 2"/>
                  <a:gd name="T103" fmla="*/ 0 h 1"/>
                  <a:gd name="T104" fmla="*/ 0 w 2"/>
                  <a:gd name="T105" fmla="*/ 0 h 1"/>
                  <a:gd name="T106" fmla="*/ 0 w 2"/>
                  <a:gd name="T107" fmla="*/ 0 h 1"/>
                  <a:gd name="T108" fmla="*/ 0 w 2"/>
                  <a:gd name="T109" fmla="*/ 0 h 1"/>
                  <a:gd name="T110" fmla="*/ 0 w 2"/>
                  <a:gd name="T111" fmla="*/ 0 h 1"/>
                  <a:gd name="T112" fmla="*/ 0 w 2"/>
                  <a:gd name="T1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44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en-US" sz="800"/>
              </a:p>
            </p:txBody>
          </p:sp>
          <p:sp>
            <p:nvSpPr>
              <p:cNvPr id="341" name="Freeform 41"/>
              <p:cNvSpPr>
                <a:spLocks/>
              </p:cNvSpPr>
              <p:nvPr/>
            </p:nvSpPr>
            <p:spPr bwMode="auto">
              <a:xfrm>
                <a:off x="6096000" y="3235555"/>
                <a:ext cx="51962" cy="409922"/>
              </a:xfrm>
              <a:custGeom>
                <a:avLst/>
                <a:gdLst>
                  <a:gd name="T0" fmla="*/ 19 w 19"/>
                  <a:gd name="T1" fmla="*/ 0 h 150"/>
                  <a:gd name="T2" fmla="*/ 19 w 19"/>
                  <a:gd name="T3" fmla="*/ 0 h 150"/>
                  <a:gd name="T4" fmla="*/ 0 w 19"/>
                  <a:gd name="T5" fmla="*/ 150 h 150"/>
                  <a:gd name="T6" fmla="*/ 19 w 19"/>
                  <a:gd name="T7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5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3" y="85"/>
                      <a:pt x="1" y="147"/>
                      <a:pt x="0" y="150"/>
                    </a:cubicBezTo>
                    <a:cubicBezTo>
                      <a:pt x="1" y="147"/>
                      <a:pt x="13" y="85"/>
                      <a:pt x="19" y="0"/>
                    </a:cubicBezTo>
                  </a:path>
                </a:pathLst>
              </a:custGeom>
              <a:solidFill>
                <a:srgbClr val="004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342" name="Freeform 42"/>
              <p:cNvSpPr>
                <a:spLocks/>
              </p:cNvSpPr>
              <p:nvPr/>
            </p:nvSpPr>
            <p:spPr bwMode="auto">
              <a:xfrm>
                <a:off x="6147962" y="3200914"/>
                <a:ext cx="3464" cy="34641"/>
              </a:xfrm>
              <a:custGeom>
                <a:avLst/>
                <a:gdLst>
                  <a:gd name="T0" fmla="*/ 1 w 1"/>
                  <a:gd name="T1" fmla="*/ 0 h 13"/>
                  <a:gd name="T2" fmla="*/ 0 w 1"/>
                  <a:gd name="T3" fmla="*/ 13 h 13"/>
                  <a:gd name="T4" fmla="*/ 0 w 1"/>
                  <a:gd name="T5" fmla="*/ 13 h 13"/>
                  <a:gd name="T6" fmla="*/ 0 w 1"/>
                  <a:gd name="T7" fmla="*/ 13 h 13"/>
                  <a:gd name="T8" fmla="*/ 1 w 1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3">
                    <a:moveTo>
                      <a:pt x="1" y="0"/>
                    </a:moveTo>
                    <a:cubicBezTo>
                      <a:pt x="0" y="4"/>
                      <a:pt x="0" y="9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9"/>
                      <a:pt x="0" y="4"/>
                      <a:pt x="1" y="0"/>
                    </a:cubicBezTo>
                  </a:path>
                </a:pathLst>
              </a:custGeom>
              <a:solidFill>
                <a:srgbClr val="0023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en-US" sz="800"/>
              </a:p>
            </p:txBody>
          </p:sp>
          <p:sp>
            <p:nvSpPr>
              <p:cNvPr id="343" name="Freeform 43"/>
              <p:cNvSpPr>
                <a:spLocks noEditPoints="1"/>
              </p:cNvSpPr>
              <p:nvPr/>
            </p:nvSpPr>
            <p:spPr bwMode="auto">
              <a:xfrm>
                <a:off x="6096000" y="36454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4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en-US" sz="800"/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1172556" y="1804810"/>
              <a:ext cx="336668" cy="296075"/>
              <a:chOff x="1327831" y="1960086"/>
              <a:chExt cx="336668" cy="296075"/>
            </a:xfrm>
          </p:grpSpPr>
          <p:sp>
            <p:nvSpPr>
              <p:cNvPr id="227" name="Oval 20"/>
              <p:cNvSpPr>
                <a:spLocks noChangeArrowheads="1"/>
              </p:cNvSpPr>
              <p:nvPr/>
            </p:nvSpPr>
            <p:spPr bwMode="auto">
              <a:xfrm rot="10719405">
                <a:off x="1327831" y="1960086"/>
                <a:ext cx="336668" cy="296075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xtLst/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  <a:normAutofit fontScale="92500" lnSpcReduction="10000"/>
              </a:bodyPr>
              <a:lstStyle/>
              <a:p>
                <a:endParaRPr lang="en-US" sz="1100"/>
              </a:p>
            </p:txBody>
          </p:sp>
          <p:sp>
            <p:nvSpPr>
              <p:cNvPr id="230" name="Oval 21"/>
              <p:cNvSpPr>
                <a:spLocks noChangeArrowheads="1"/>
              </p:cNvSpPr>
              <p:nvPr/>
            </p:nvSpPr>
            <p:spPr bwMode="auto">
              <a:xfrm rot="10719405">
                <a:off x="1371677" y="1999071"/>
                <a:ext cx="248195" cy="218125"/>
              </a:xfrm>
              <a:prstGeom prst="ellipse">
                <a:avLst/>
              </a:prstGeom>
              <a:solidFill>
                <a:schemeClr val="accent5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  <a:normAutofit fontScale="62500" lnSpcReduction="20000"/>
              </a:bodyPr>
              <a:lstStyle/>
              <a:p>
                <a:endParaRPr lang="en-US" sz="1100"/>
              </a:p>
            </p:txBody>
          </p:sp>
        </p:grpSp>
      </p:grpSp>
      <p:pic>
        <p:nvPicPr>
          <p:cNvPr id="232" name="Picture 231">
            <a:extLst>
              <a:ext uri="{FF2B5EF4-FFF2-40B4-BE49-F238E27FC236}">
                <a16:creationId xmlns="" xmlns:a16="http://schemas.microsoft.com/office/drawing/2014/main" id="{03F116AE-5AD5-A548-9835-A4E69368213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72975" y="4118354"/>
            <a:ext cx="1380836" cy="607568"/>
          </a:xfrm>
          <a:prstGeom prst="rect">
            <a:avLst/>
          </a:prstGeom>
        </p:spPr>
      </p:pic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B2B6EF6F-AD25-8841-A642-8D3C776E9C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591227-F9EB-4B2B-9432-842143BA1678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1615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3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0000">
                                          <p:cBhvr additive="base">
                                            <p:cTn id="7" dur="75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0000">
                                          <p:cBhvr additive="base">
                                            <p:cTn id="8" dur="75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1050"/>
                                </p:stCondLst>
                                <p:childTnLst>
                                  <p:par>
                                    <p:cTn id="10" presetID="10" presetClass="entr" presetSubtype="0" fill="hold" grpId="0" nodeType="after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" dur="500"/>
                                            <p:tgtEl>
                                              <p:spTgt spid="2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1700"/>
                                </p:stCondLst>
                                <p:childTnLst>
                                  <p:par>
                                    <p:cTn id="14" presetID="10" presetClass="entr" presetSubtype="0" fill="hold" grpId="0" nodeType="after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2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5" presetID="2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7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0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3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6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9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2" dur="50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5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6" fill="hold">
                          <p:stCondLst>
                            <p:cond delay="indefinite"/>
                          </p:stCondLst>
                          <p:childTnLst>
                            <p:par>
                              <p:cTn id="4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8" presetID="10" presetClass="entr" presetSubtype="0" fill="hold" nodeType="click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3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xit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" dur="2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" dur="500" tmFilter="0, 0; .2, .5; .8, .5; 1, 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6" dur="250" autoRev="1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800"/>
                                </p:stCondLst>
                                <p:childTnLst>
                                  <p:par>
                                    <p:cTn id="58" presetID="10" presetClass="entr" presetSubtype="0" fill="hold" grpId="0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91" grpId="0"/>
          <p:bldP spid="292" grpId="0"/>
          <p:bldP spid="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1050"/>
                                </p:stCondLst>
                                <p:childTnLst>
                                  <p:par>
                                    <p:cTn id="10" presetID="10" presetClass="entr" presetSubtype="0" fill="hold" grpId="0" nodeType="after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" dur="500"/>
                                            <p:tgtEl>
                                              <p:spTgt spid="2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1700"/>
                                </p:stCondLst>
                                <p:childTnLst>
                                  <p:par>
                                    <p:cTn id="14" presetID="10" presetClass="entr" presetSubtype="0" fill="hold" grpId="0" nodeType="after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2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5" presetID="2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7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0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3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6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9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2" dur="50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5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6" fill="hold">
                          <p:stCondLst>
                            <p:cond delay="indefinite"/>
                          </p:stCondLst>
                          <p:childTnLst>
                            <p:par>
                              <p:cTn id="4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8" presetID="10" presetClass="entr" presetSubtype="0" fill="hold" nodeType="click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3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xit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" dur="2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" dur="500" tmFilter="0, 0; .2, .5; .8, .5; 1, 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6" dur="250" autoRev="1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800"/>
                                </p:stCondLst>
                                <p:childTnLst>
                                  <p:par>
                                    <p:cTn id="58" presetID="10" presetClass="entr" presetSubtype="0" fill="hold" grpId="0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91" grpId="0"/>
          <p:bldP spid="292" grpId="0"/>
          <p:bldP spid="3" grpId="0"/>
        </p:bld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Freeform 141"/>
          <p:cNvSpPr/>
          <p:nvPr/>
        </p:nvSpPr>
        <p:spPr>
          <a:xfrm>
            <a:off x="-12810" y="3719380"/>
            <a:ext cx="6892452" cy="1485377"/>
          </a:xfrm>
          <a:custGeom>
            <a:avLst/>
            <a:gdLst>
              <a:gd name="connsiteX0" fmla="*/ 999974 w 6858001"/>
              <a:gd name="connsiteY0" fmla="*/ 0 h 781185"/>
              <a:gd name="connsiteX1" fmla="*/ 1506793 w 6858001"/>
              <a:gd name="connsiteY1" fmla="*/ 201005 h 781185"/>
              <a:gd name="connsiteX2" fmla="*/ 1706376 w 6858001"/>
              <a:gd name="connsiteY2" fmla="*/ 157179 h 781185"/>
              <a:gd name="connsiteX3" fmla="*/ 2073434 w 6858001"/>
              <a:gd name="connsiteY3" fmla="*/ 309220 h 781185"/>
              <a:gd name="connsiteX4" fmla="*/ 2076860 w 6858001"/>
              <a:gd name="connsiteY4" fmla="*/ 313372 h 781185"/>
              <a:gd name="connsiteX5" fmla="*/ 2132055 w 6858001"/>
              <a:gd name="connsiteY5" fmla="*/ 267832 h 781185"/>
              <a:gd name="connsiteX6" fmla="*/ 2415563 w 6858001"/>
              <a:gd name="connsiteY6" fmla="*/ 181232 h 781185"/>
              <a:gd name="connsiteX7" fmla="*/ 2836036 w 6858001"/>
              <a:gd name="connsiteY7" fmla="*/ 404796 h 781185"/>
              <a:gd name="connsiteX8" fmla="*/ 2870069 w 6858001"/>
              <a:gd name="connsiteY8" fmla="*/ 467498 h 781185"/>
              <a:gd name="connsiteX9" fmla="*/ 2918015 w 6858001"/>
              <a:gd name="connsiteY9" fmla="*/ 441473 h 781185"/>
              <a:gd name="connsiteX10" fmla="*/ 3048487 w 6858001"/>
              <a:gd name="connsiteY10" fmla="*/ 415132 h 781185"/>
              <a:gd name="connsiteX11" fmla="*/ 3285504 w 6858001"/>
              <a:gd name="connsiteY11" fmla="*/ 513308 h 781185"/>
              <a:gd name="connsiteX12" fmla="*/ 3325897 w 6858001"/>
              <a:gd name="connsiteY12" fmla="*/ 562264 h 781185"/>
              <a:gd name="connsiteX13" fmla="*/ 3358236 w 6858001"/>
              <a:gd name="connsiteY13" fmla="*/ 544711 h 781185"/>
              <a:gd name="connsiteX14" fmla="*/ 3452245 w 6858001"/>
              <a:gd name="connsiteY14" fmla="*/ 525731 h 781185"/>
              <a:gd name="connsiteX15" fmla="*/ 3500241 w 6858001"/>
              <a:gd name="connsiteY15" fmla="*/ 530570 h 781185"/>
              <a:gd name="connsiteX16" fmla="*/ 3503983 w 6858001"/>
              <a:gd name="connsiteY16" fmla="*/ 518514 h 781185"/>
              <a:gd name="connsiteX17" fmla="*/ 3971207 w 6858001"/>
              <a:gd name="connsiteY17" fmla="*/ 208817 h 781185"/>
              <a:gd name="connsiteX18" fmla="*/ 4354628 w 6858001"/>
              <a:gd name="connsiteY18" fmla="*/ 384049 h 781185"/>
              <a:gd name="connsiteX19" fmla="*/ 4370948 w 6858001"/>
              <a:gd name="connsiteY19" fmla="*/ 406431 h 781185"/>
              <a:gd name="connsiteX20" fmla="*/ 4433418 w 6858001"/>
              <a:gd name="connsiteY20" fmla="*/ 412729 h 781185"/>
              <a:gd name="connsiteX21" fmla="*/ 4496338 w 6858001"/>
              <a:gd name="connsiteY21" fmla="*/ 432260 h 781185"/>
              <a:gd name="connsiteX22" fmla="*/ 4546537 w 6858001"/>
              <a:gd name="connsiteY22" fmla="*/ 459507 h 781185"/>
              <a:gd name="connsiteX23" fmla="*/ 4587127 w 6858001"/>
              <a:gd name="connsiteY23" fmla="*/ 403836 h 781185"/>
              <a:gd name="connsiteX24" fmla="*/ 4970548 w 6858001"/>
              <a:gd name="connsiteY24" fmla="*/ 228605 h 781185"/>
              <a:gd name="connsiteX25" fmla="*/ 5258188 w 6858001"/>
              <a:gd name="connsiteY25" fmla="*/ 318613 h 781185"/>
              <a:gd name="connsiteX26" fmla="*/ 5858028 w 6858001"/>
              <a:gd name="connsiteY26" fmla="*/ 1 h 781185"/>
              <a:gd name="connsiteX27" fmla="*/ 6486782 w 6858001"/>
              <a:gd name="connsiteY27" fmla="*/ 365307 h 781185"/>
              <a:gd name="connsiteX28" fmla="*/ 6489010 w 6858001"/>
              <a:gd name="connsiteY28" fmla="*/ 371596 h 781185"/>
              <a:gd name="connsiteX29" fmla="*/ 6541044 w 6858001"/>
              <a:gd name="connsiteY29" fmla="*/ 357438 h 781185"/>
              <a:gd name="connsiteX30" fmla="*/ 6631952 w 6858001"/>
              <a:gd name="connsiteY30" fmla="*/ 349405 h 781185"/>
              <a:gd name="connsiteX31" fmla="*/ 6807531 w 6858001"/>
              <a:gd name="connsiteY31" fmla="*/ 380476 h 781185"/>
              <a:gd name="connsiteX32" fmla="*/ 6858001 w 6858001"/>
              <a:gd name="connsiteY32" fmla="*/ 404488 h 781185"/>
              <a:gd name="connsiteX33" fmla="*/ 6858001 w 6858001"/>
              <a:gd name="connsiteY33" fmla="*/ 781185 h 781185"/>
              <a:gd name="connsiteX34" fmla="*/ 5208498 w 6858001"/>
              <a:gd name="connsiteY34" fmla="*/ 781185 h 781185"/>
              <a:gd name="connsiteX35" fmla="*/ 5208497 w 6858001"/>
              <a:gd name="connsiteY35" fmla="*/ 781184 h 781185"/>
              <a:gd name="connsiteX36" fmla="*/ 428625 w 6858001"/>
              <a:gd name="connsiteY36" fmla="*/ 781184 h 781185"/>
              <a:gd name="connsiteX37" fmla="*/ 0 w 6858001"/>
              <a:gd name="connsiteY37" fmla="*/ 781184 h 781185"/>
              <a:gd name="connsiteX38" fmla="*/ 0 w 6858001"/>
              <a:gd name="connsiteY38" fmla="*/ 404487 h 781185"/>
              <a:gd name="connsiteX39" fmla="*/ 50470 w 6858001"/>
              <a:gd name="connsiteY39" fmla="*/ 380475 h 781185"/>
              <a:gd name="connsiteX40" fmla="*/ 226050 w 6858001"/>
              <a:gd name="connsiteY40" fmla="*/ 349404 h 781185"/>
              <a:gd name="connsiteX41" fmla="*/ 316957 w 6858001"/>
              <a:gd name="connsiteY41" fmla="*/ 357437 h 781185"/>
              <a:gd name="connsiteX42" fmla="*/ 368991 w 6858001"/>
              <a:gd name="connsiteY42" fmla="*/ 371595 h 781185"/>
              <a:gd name="connsiteX43" fmla="*/ 371219 w 6858001"/>
              <a:gd name="connsiteY43" fmla="*/ 365306 h 781185"/>
              <a:gd name="connsiteX44" fmla="*/ 999974 w 6858001"/>
              <a:gd name="connsiteY44" fmla="*/ 0 h 781185"/>
              <a:gd name="connsiteX0" fmla="*/ 1012783 w 6870810"/>
              <a:gd name="connsiteY0" fmla="*/ 0 h 1485377"/>
              <a:gd name="connsiteX1" fmla="*/ 1519602 w 6870810"/>
              <a:gd name="connsiteY1" fmla="*/ 201005 h 1485377"/>
              <a:gd name="connsiteX2" fmla="*/ 1719185 w 6870810"/>
              <a:gd name="connsiteY2" fmla="*/ 157179 h 1485377"/>
              <a:gd name="connsiteX3" fmla="*/ 2086243 w 6870810"/>
              <a:gd name="connsiteY3" fmla="*/ 309220 h 1485377"/>
              <a:gd name="connsiteX4" fmla="*/ 2089669 w 6870810"/>
              <a:gd name="connsiteY4" fmla="*/ 313372 h 1485377"/>
              <a:gd name="connsiteX5" fmla="*/ 2144864 w 6870810"/>
              <a:gd name="connsiteY5" fmla="*/ 267832 h 1485377"/>
              <a:gd name="connsiteX6" fmla="*/ 2428372 w 6870810"/>
              <a:gd name="connsiteY6" fmla="*/ 181232 h 1485377"/>
              <a:gd name="connsiteX7" fmla="*/ 2848845 w 6870810"/>
              <a:gd name="connsiteY7" fmla="*/ 404796 h 1485377"/>
              <a:gd name="connsiteX8" fmla="*/ 2882878 w 6870810"/>
              <a:gd name="connsiteY8" fmla="*/ 467498 h 1485377"/>
              <a:gd name="connsiteX9" fmla="*/ 2930824 w 6870810"/>
              <a:gd name="connsiteY9" fmla="*/ 441473 h 1485377"/>
              <a:gd name="connsiteX10" fmla="*/ 3061296 w 6870810"/>
              <a:gd name="connsiteY10" fmla="*/ 415132 h 1485377"/>
              <a:gd name="connsiteX11" fmla="*/ 3298313 w 6870810"/>
              <a:gd name="connsiteY11" fmla="*/ 513308 h 1485377"/>
              <a:gd name="connsiteX12" fmla="*/ 3338706 w 6870810"/>
              <a:gd name="connsiteY12" fmla="*/ 562264 h 1485377"/>
              <a:gd name="connsiteX13" fmla="*/ 3371045 w 6870810"/>
              <a:gd name="connsiteY13" fmla="*/ 544711 h 1485377"/>
              <a:gd name="connsiteX14" fmla="*/ 3465054 w 6870810"/>
              <a:gd name="connsiteY14" fmla="*/ 525731 h 1485377"/>
              <a:gd name="connsiteX15" fmla="*/ 3513050 w 6870810"/>
              <a:gd name="connsiteY15" fmla="*/ 530570 h 1485377"/>
              <a:gd name="connsiteX16" fmla="*/ 3516792 w 6870810"/>
              <a:gd name="connsiteY16" fmla="*/ 518514 h 1485377"/>
              <a:gd name="connsiteX17" fmla="*/ 3984016 w 6870810"/>
              <a:gd name="connsiteY17" fmla="*/ 208817 h 1485377"/>
              <a:gd name="connsiteX18" fmla="*/ 4367437 w 6870810"/>
              <a:gd name="connsiteY18" fmla="*/ 384049 h 1485377"/>
              <a:gd name="connsiteX19" fmla="*/ 4383757 w 6870810"/>
              <a:gd name="connsiteY19" fmla="*/ 406431 h 1485377"/>
              <a:gd name="connsiteX20" fmla="*/ 4446227 w 6870810"/>
              <a:gd name="connsiteY20" fmla="*/ 412729 h 1485377"/>
              <a:gd name="connsiteX21" fmla="*/ 4509147 w 6870810"/>
              <a:gd name="connsiteY21" fmla="*/ 432260 h 1485377"/>
              <a:gd name="connsiteX22" fmla="*/ 4559346 w 6870810"/>
              <a:gd name="connsiteY22" fmla="*/ 459507 h 1485377"/>
              <a:gd name="connsiteX23" fmla="*/ 4599936 w 6870810"/>
              <a:gd name="connsiteY23" fmla="*/ 403836 h 1485377"/>
              <a:gd name="connsiteX24" fmla="*/ 4983357 w 6870810"/>
              <a:gd name="connsiteY24" fmla="*/ 228605 h 1485377"/>
              <a:gd name="connsiteX25" fmla="*/ 5270997 w 6870810"/>
              <a:gd name="connsiteY25" fmla="*/ 318613 h 1485377"/>
              <a:gd name="connsiteX26" fmla="*/ 5870837 w 6870810"/>
              <a:gd name="connsiteY26" fmla="*/ 1 h 1485377"/>
              <a:gd name="connsiteX27" fmla="*/ 6499591 w 6870810"/>
              <a:gd name="connsiteY27" fmla="*/ 365307 h 1485377"/>
              <a:gd name="connsiteX28" fmla="*/ 6501819 w 6870810"/>
              <a:gd name="connsiteY28" fmla="*/ 371596 h 1485377"/>
              <a:gd name="connsiteX29" fmla="*/ 6553853 w 6870810"/>
              <a:gd name="connsiteY29" fmla="*/ 357438 h 1485377"/>
              <a:gd name="connsiteX30" fmla="*/ 6644761 w 6870810"/>
              <a:gd name="connsiteY30" fmla="*/ 349405 h 1485377"/>
              <a:gd name="connsiteX31" fmla="*/ 6820340 w 6870810"/>
              <a:gd name="connsiteY31" fmla="*/ 380476 h 1485377"/>
              <a:gd name="connsiteX32" fmla="*/ 6870810 w 6870810"/>
              <a:gd name="connsiteY32" fmla="*/ 404488 h 1485377"/>
              <a:gd name="connsiteX33" fmla="*/ 6870810 w 6870810"/>
              <a:gd name="connsiteY33" fmla="*/ 781185 h 1485377"/>
              <a:gd name="connsiteX34" fmla="*/ 5221307 w 6870810"/>
              <a:gd name="connsiteY34" fmla="*/ 781185 h 1485377"/>
              <a:gd name="connsiteX35" fmla="*/ 5221306 w 6870810"/>
              <a:gd name="connsiteY35" fmla="*/ 781184 h 1485377"/>
              <a:gd name="connsiteX36" fmla="*/ 0 w 6870810"/>
              <a:gd name="connsiteY36" fmla="*/ 1485377 h 1485377"/>
              <a:gd name="connsiteX37" fmla="*/ 12809 w 6870810"/>
              <a:gd name="connsiteY37" fmla="*/ 781184 h 1485377"/>
              <a:gd name="connsiteX38" fmla="*/ 12809 w 6870810"/>
              <a:gd name="connsiteY38" fmla="*/ 404487 h 1485377"/>
              <a:gd name="connsiteX39" fmla="*/ 63279 w 6870810"/>
              <a:gd name="connsiteY39" fmla="*/ 380475 h 1485377"/>
              <a:gd name="connsiteX40" fmla="*/ 238859 w 6870810"/>
              <a:gd name="connsiteY40" fmla="*/ 349404 h 1485377"/>
              <a:gd name="connsiteX41" fmla="*/ 329766 w 6870810"/>
              <a:gd name="connsiteY41" fmla="*/ 357437 h 1485377"/>
              <a:gd name="connsiteX42" fmla="*/ 381800 w 6870810"/>
              <a:gd name="connsiteY42" fmla="*/ 371595 h 1485377"/>
              <a:gd name="connsiteX43" fmla="*/ 384028 w 6870810"/>
              <a:gd name="connsiteY43" fmla="*/ 365306 h 1485377"/>
              <a:gd name="connsiteX44" fmla="*/ 1012783 w 6870810"/>
              <a:gd name="connsiteY44" fmla="*/ 0 h 1485377"/>
              <a:gd name="connsiteX0" fmla="*/ 1012783 w 6870810"/>
              <a:gd name="connsiteY0" fmla="*/ 0 h 1485377"/>
              <a:gd name="connsiteX1" fmla="*/ 1519602 w 6870810"/>
              <a:gd name="connsiteY1" fmla="*/ 201005 h 1485377"/>
              <a:gd name="connsiteX2" fmla="*/ 1719185 w 6870810"/>
              <a:gd name="connsiteY2" fmla="*/ 157179 h 1485377"/>
              <a:gd name="connsiteX3" fmla="*/ 2086243 w 6870810"/>
              <a:gd name="connsiteY3" fmla="*/ 309220 h 1485377"/>
              <a:gd name="connsiteX4" fmla="*/ 2089669 w 6870810"/>
              <a:gd name="connsiteY4" fmla="*/ 313372 h 1485377"/>
              <a:gd name="connsiteX5" fmla="*/ 2144864 w 6870810"/>
              <a:gd name="connsiteY5" fmla="*/ 267832 h 1485377"/>
              <a:gd name="connsiteX6" fmla="*/ 2428372 w 6870810"/>
              <a:gd name="connsiteY6" fmla="*/ 181232 h 1485377"/>
              <a:gd name="connsiteX7" fmla="*/ 2848845 w 6870810"/>
              <a:gd name="connsiteY7" fmla="*/ 404796 h 1485377"/>
              <a:gd name="connsiteX8" fmla="*/ 2882878 w 6870810"/>
              <a:gd name="connsiteY8" fmla="*/ 467498 h 1485377"/>
              <a:gd name="connsiteX9" fmla="*/ 2930824 w 6870810"/>
              <a:gd name="connsiteY9" fmla="*/ 441473 h 1485377"/>
              <a:gd name="connsiteX10" fmla="*/ 3061296 w 6870810"/>
              <a:gd name="connsiteY10" fmla="*/ 415132 h 1485377"/>
              <a:gd name="connsiteX11" fmla="*/ 3298313 w 6870810"/>
              <a:gd name="connsiteY11" fmla="*/ 513308 h 1485377"/>
              <a:gd name="connsiteX12" fmla="*/ 3338706 w 6870810"/>
              <a:gd name="connsiteY12" fmla="*/ 562264 h 1485377"/>
              <a:gd name="connsiteX13" fmla="*/ 3371045 w 6870810"/>
              <a:gd name="connsiteY13" fmla="*/ 544711 h 1485377"/>
              <a:gd name="connsiteX14" fmla="*/ 3465054 w 6870810"/>
              <a:gd name="connsiteY14" fmla="*/ 525731 h 1485377"/>
              <a:gd name="connsiteX15" fmla="*/ 3513050 w 6870810"/>
              <a:gd name="connsiteY15" fmla="*/ 530570 h 1485377"/>
              <a:gd name="connsiteX16" fmla="*/ 3516792 w 6870810"/>
              <a:gd name="connsiteY16" fmla="*/ 518514 h 1485377"/>
              <a:gd name="connsiteX17" fmla="*/ 3984016 w 6870810"/>
              <a:gd name="connsiteY17" fmla="*/ 208817 h 1485377"/>
              <a:gd name="connsiteX18" fmla="*/ 4367437 w 6870810"/>
              <a:gd name="connsiteY18" fmla="*/ 384049 h 1485377"/>
              <a:gd name="connsiteX19" fmla="*/ 4383757 w 6870810"/>
              <a:gd name="connsiteY19" fmla="*/ 406431 h 1485377"/>
              <a:gd name="connsiteX20" fmla="*/ 4446227 w 6870810"/>
              <a:gd name="connsiteY20" fmla="*/ 412729 h 1485377"/>
              <a:gd name="connsiteX21" fmla="*/ 4509147 w 6870810"/>
              <a:gd name="connsiteY21" fmla="*/ 432260 h 1485377"/>
              <a:gd name="connsiteX22" fmla="*/ 4559346 w 6870810"/>
              <a:gd name="connsiteY22" fmla="*/ 459507 h 1485377"/>
              <a:gd name="connsiteX23" fmla="*/ 4599936 w 6870810"/>
              <a:gd name="connsiteY23" fmla="*/ 403836 h 1485377"/>
              <a:gd name="connsiteX24" fmla="*/ 4983357 w 6870810"/>
              <a:gd name="connsiteY24" fmla="*/ 228605 h 1485377"/>
              <a:gd name="connsiteX25" fmla="*/ 5270997 w 6870810"/>
              <a:gd name="connsiteY25" fmla="*/ 318613 h 1485377"/>
              <a:gd name="connsiteX26" fmla="*/ 5870837 w 6870810"/>
              <a:gd name="connsiteY26" fmla="*/ 1 h 1485377"/>
              <a:gd name="connsiteX27" fmla="*/ 6499591 w 6870810"/>
              <a:gd name="connsiteY27" fmla="*/ 365307 h 1485377"/>
              <a:gd name="connsiteX28" fmla="*/ 6501819 w 6870810"/>
              <a:gd name="connsiteY28" fmla="*/ 371596 h 1485377"/>
              <a:gd name="connsiteX29" fmla="*/ 6553853 w 6870810"/>
              <a:gd name="connsiteY29" fmla="*/ 357438 h 1485377"/>
              <a:gd name="connsiteX30" fmla="*/ 6644761 w 6870810"/>
              <a:gd name="connsiteY30" fmla="*/ 349405 h 1485377"/>
              <a:gd name="connsiteX31" fmla="*/ 6820340 w 6870810"/>
              <a:gd name="connsiteY31" fmla="*/ 380476 h 1485377"/>
              <a:gd name="connsiteX32" fmla="*/ 6870810 w 6870810"/>
              <a:gd name="connsiteY32" fmla="*/ 404488 h 1485377"/>
              <a:gd name="connsiteX33" fmla="*/ 6870810 w 6870810"/>
              <a:gd name="connsiteY33" fmla="*/ 781185 h 1485377"/>
              <a:gd name="connsiteX34" fmla="*/ 5221307 w 6870810"/>
              <a:gd name="connsiteY34" fmla="*/ 781185 h 1485377"/>
              <a:gd name="connsiteX35" fmla="*/ 0 w 6870810"/>
              <a:gd name="connsiteY35" fmla="*/ 1485377 h 1485377"/>
              <a:gd name="connsiteX36" fmla="*/ 12809 w 6870810"/>
              <a:gd name="connsiteY36" fmla="*/ 781184 h 1485377"/>
              <a:gd name="connsiteX37" fmla="*/ 12809 w 6870810"/>
              <a:gd name="connsiteY37" fmla="*/ 404487 h 1485377"/>
              <a:gd name="connsiteX38" fmla="*/ 63279 w 6870810"/>
              <a:gd name="connsiteY38" fmla="*/ 380475 h 1485377"/>
              <a:gd name="connsiteX39" fmla="*/ 238859 w 6870810"/>
              <a:gd name="connsiteY39" fmla="*/ 349404 h 1485377"/>
              <a:gd name="connsiteX40" fmla="*/ 329766 w 6870810"/>
              <a:gd name="connsiteY40" fmla="*/ 357437 h 1485377"/>
              <a:gd name="connsiteX41" fmla="*/ 381800 w 6870810"/>
              <a:gd name="connsiteY41" fmla="*/ 371595 h 1485377"/>
              <a:gd name="connsiteX42" fmla="*/ 384028 w 6870810"/>
              <a:gd name="connsiteY42" fmla="*/ 365306 h 1485377"/>
              <a:gd name="connsiteX43" fmla="*/ 1012783 w 6870810"/>
              <a:gd name="connsiteY43" fmla="*/ 0 h 1485377"/>
              <a:gd name="connsiteX0" fmla="*/ 1012783 w 6892452"/>
              <a:gd name="connsiteY0" fmla="*/ 0 h 1485377"/>
              <a:gd name="connsiteX1" fmla="*/ 1519602 w 6892452"/>
              <a:gd name="connsiteY1" fmla="*/ 201005 h 1485377"/>
              <a:gd name="connsiteX2" fmla="*/ 1719185 w 6892452"/>
              <a:gd name="connsiteY2" fmla="*/ 157179 h 1485377"/>
              <a:gd name="connsiteX3" fmla="*/ 2086243 w 6892452"/>
              <a:gd name="connsiteY3" fmla="*/ 309220 h 1485377"/>
              <a:gd name="connsiteX4" fmla="*/ 2089669 w 6892452"/>
              <a:gd name="connsiteY4" fmla="*/ 313372 h 1485377"/>
              <a:gd name="connsiteX5" fmla="*/ 2144864 w 6892452"/>
              <a:gd name="connsiteY5" fmla="*/ 267832 h 1485377"/>
              <a:gd name="connsiteX6" fmla="*/ 2428372 w 6892452"/>
              <a:gd name="connsiteY6" fmla="*/ 181232 h 1485377"/>
              <a:gd name="connsiteX7" fmla="*/ 2848845 w 6892452"/>
              <a:gd name="connsiteY7" fmla="*/ 404796 h 1485377"/>
              <a:gd name="connsiteX8" fmla="*/ 2882878 w 6892452"/>
              <a:gd name="connsiteY8" fmla="*/ 467498 h 1485377"/>
              <a:gd name="connsiteX9" fmla="*/ 2930824 w 6892452"/>
              <a:gd name="connsiteY9" fmla="*/ 441473 h 1485377"/>
              <a:gd name="connsiteX10" fmla="*/ 3061296 w 6892452"/>
              <a:gd name="connsiteY10" fmla="*/ 415132 h 1485377"/>
              <a:gd name="connsiteX11" fmla="*/ 3298313 w 6892452"/>
              <a:gd name="connsiteY11" fmla="*/ 513308 h 1485377"/>
              <a:gd name="connsiteX12" fmla="*/ 3338706 w 6892452"/>
              <a:gd name="connsiteY12" fmla="*/ 562264 h 1485377"/>
              <a:gd name="connsiteX13" fmla="*/ 3371045 w 6892452"/>
              <a:gd name="connsiteY13" fmla="*/ 544711 h 1485377"/>
              <a:gd name="connsiteX14" fmla="*/ 3465054 w 6892452"/>
              <a:gd name="connsiteY14" fmla="*/ 525731 h 1485377"/>
              <a:gd name="connsiteX15" fmla="*/ 3513050 w 6892452"/>
              <a:gd name="connsiteY15" fmla="*/ 530570 h 1485377"/>
              <a:gd name="connsiteX16" fmla="*/ 3516792 w 6892452"/>
              <a:gd name="connsiteY16" fmla="*/ 518514 h 1485377"/>
              <a:gd name="connsiteX17" fmla="*/ 3984016 w 6892452"/>
              <a:gd name="connsiteY17" fmla="*/ 208817 h 1485377"/>
              <a:gd name="connsiteX18" fmla="*/ 4367437 w 6892452"/>
              <a:gd name="connsiteY18" fmla="*/ 384049 h 1485377"/>
              <a:gd name="connsiteX19" fmla="*/ 4383757 w 6892452"/>
              <a:gd name="connsiteY19" fmla="*/ 406431 h 1485377"/>
              <a:gd name="connsiteX20" fmla="*/ 4446227 w 6892452"/>
              <a:gd name="connsiteY20" fmla="*/ 412729 h 1485377"/>
              <a:gd name="connsiteX21" fmla="*/ 4509147 w 6892452"/>
              <a:gd name="connsiteY21" fmla="*/ 432260 h 1485377"/>
              <a:gd name="connsiteX22" fmla="*/ 4559346 w 6892452"/>
              <a:gd name="connsiteY22" fmla="*/ 459507 h 1485377"/>
              <a:gd name="connsiteX23" fmla="*/ 4599936 w 6892452"/>
              <a:gd name="connsiteY23" fmla="*/ 403836 h 1485377"/>
              <a:gd name="connsiteX24" fmla="*/ 4983357 w 6892452"/>
              <a:gd name="connsiteY24" fmla="*/ 228605 h 1485377"/>
              <a:gd name="connsiteX25" fmla="*/ 5270997 w 6892452"/>
              <a:gd name="connsiteY25" fmla="*/ 318613 h 1485377"/>
              <a:gd name="connsiteX26" fmla="*/ 5870837 w 6892452"/>
              <a:gd name="connsiteY26" fmla="*/ 1 h 1485377"/>
              <a:gd name="connsiteX27" fmla="*/ 6499591 w 6892452"/>
              <a:gd name="connsiteY27" fmla="*/ 365307 h 1485377"/>
              <a:gd name="connsiteX28" fmla="*/ 6501819 w 6892452"/>
              <a:gd name="connsiteY28" fmla="*/ 371596 h 1485377"/>
              <a:gd name="connsiteX29" fmla="*/ 6553853 w 6892452"/>
              <a:gd name="connsiteY29" fmla="*/ 357438 h 1485377"/>
              <a:gd name="connsiteX30" fmla="*/ 6644761 w 6892452"/>
              <a:gd name="connsiteY30" fmla="*/ 349405 h 1485377"/>
              <a:gd name="connsiteX31" fmla="*/ 6820340 w 6892452"/>
              <a:gd name="connsiteY31" fmla="*/ 380476 h 1485377"/>
              <a:gd name="connsiteX32" fmla="*/ 6870810 w 6892452"/>
              <a:gd name="connsiteY32" fmla="*/ 404488 h 1485377"/>
              <a:gd name="connsiteX33" fmla="*/ 6870810 w 6892452"/>
              <a:gd name="connsiteY33" fmla="*/ 781185 h 1485377"/>
              <a:gd name="connsiteX34" fmla="*/ 6892452 w 6892452"/>
              <a:gd name="connsiteY34" fmla="*/ 1443337 h 1485377"/>
              <a:gd name="connsiteX35" fmla="*/ 0 w 6892452"/>
              <a:gd name="connsiteY35" fmla="*/ 1485377 h 1485377"/>
              <a:gd name="connsiteX36" fmla="*/ 12809 w 6892452"/>
              <a:gd name="connsiteY36" fmla="*/ 781184 h 1485377"/>
              <a:gd name="connsiteX37" fmla="*/ 12809 w 6892452"/>
              <a:gd name="connsiteY37" fmla="*/ 404487 h 1485377"/>
              <a:gd name="connsiteX38" fmla="*/ 63279 w 6892452"/>
              <a:gd name="connsiteY38" fmla="*/ 380475 h 1485377"/>
              <a:gd name="connsiteX39" fmla="*/ 238859 w 6892452"/>
              <a:gd name="connsiteY39" fmla="*/ 349404 h 1485377"/>
              <a:gd name="connsiteX40" fmla="*/ 329766 w 6892452"/>
              <a:gd name="connsiteY40" fmla="*/ 357437 h 1485377"/>
              <a:gd name="connsiteX41" fmla="*/ 381800 w 6892452"/>
              <a:gd name="connsiteY41" fmla="*/ 371595 h 1485377"/>
              <a:gd name="connsiteX42" fmla="*/ 384028 w 6892452"/>
              <a:gd name="connsiteY42" fmla="*/ 365306 h 1485377"/>
              <a:gd name="connsiteX43" fmla="*/ 1012783 w 6892452"/>
              <a:gd name="connsiteY43" fmla="*/ 0 h 1485377"/>
              <a:gd name="connsiteX0" fmla="*/ 1012783 w 6892452"/>
              <a:gd name="connsiteY0" fmla="*/ 0 h 1485377"/>
              <a:gd name="connsiteX1" fmla="*/ 1519602 w 6892452"/>
              <a:gd name="connsiteY1" fmla="*/ 201005 h 1485377"/>
              <a:gd name="connsiteX2" fmla="*/ 1719185 w 6892452"/>
              <a:gd name="connsiteY2" fmla="*/ 157179 h 1485377"/>
              <a:gd name="connsiteX3" fmla="*/ 2086243 w 6892452"/>
              <a:gd name="connsiteY3" fmla="*/ 309220 h 1485377"/>
              <a:gd name="connsiteX4" fmla="*/ 2089669 w 6892452"/>
              <a:gd name="connsiteY4" fmla="*/ 313372 h 1485377"/>
              <a:gd name="connsiteX5" fmla="*/ 2144864 w 6892452"/>
              <a:gd name="connsiteY5" fmla="*/ 267832 h 1485377"/>
              <a:gd name="connsiteX6" fmla="*/ 2428372 w 6892452"/>
              <a:gd name="connsiteY6" fmla="*/ 181232 h 1485377"/>
              <a:gd name="connsiteX7" fmla="*/ 2848845 w 6892452"/>
              <a:gd name="connsiteY7" fmla="*/ 404796 h 1485377"/>
              <a:gd name="connsiteX8" fmla="*/ 2882878 w 6892452"/>
              <a:gd name="connsiteY8" fmla="*/ 467498 h 1485377"/>
              <a:gd name="connsiteX9" fmla="*/ 2930824 w 6892452"/>
              <a:gd name="connsiteY9" fmla="*/ 441473 h 1485377"/>
              <a:gd name="connsiteX10" fmla="*/ 3061296 w 6892452"/>
              <a:gd name="connsiteY10" fmla="*/ 415132 h 1485377"/>
              <a:gd name="connsiteX11" fmla="*/ 3298313 w 6892452"/>
              <a:gd name="connsiteY11" fmla="*/ 513308 h 1485377"/>
              <a:gd name="connsiteX12" fmla="*/ 3338706 w 6892452"/>
              <a:gd name="connsiteY12" fmla="*/ 562264 h 1485377"/>
              <a:gd name="connsiteX13" fmla="*/ 3371045 w 6892452"/>
              <a:gd name="connsiteY13" fmla="*/ 544711 h 1485377"/>
              <a:gd name="connsiteX14" fmla="*/ 3465054 w 6892452"/>
              <a:gd name="connsiteY14" fmla="*/ 525731 h 1485377"/>
              <a:gd name="connsiteX15" fmla="*/ 3513050 w 6892452"/>
              <a:gd name="connsiteY15" fmla="*/ 530570 h 1485377"/>
              <a:gd name="connsiteX16" fmla="*/ 3516792 w 6892452"/>
              <a:gd name="connsiteY16" fmla="*/ 518514 h 1485377"/>
              <a:gd name="connsiteX17" fmla="*/ 3984016 w 6892452"/>
              <a:gd name="connsiteY17" fmla="*/ 208817 h 1485377"/>
              <a:gd name="connsiteX18" fmla="*/ 4367437 w 6892452"/>
              <a:gd name="connsiteY18" fmla="*/ 384049 h 1485377"/>
              <a:gd name="connsiteX19" fmla="*/ 4383757 w 6892452"/>
              <a:gd name="connsiteY19" fmla="*/ 406431 h 1485377"/>
              <a:gd name="connsiteX20" fmla="*/ 4446227 w 6892452"/>
              <a:gd name="connsiteY20" fmla="*/ 412729 h 1485377"/>
              <a:gd name="connsiteX21" fmla="*/ 4509147 w 6892452"/>
              <a:gd name="connsiteY21" fmla="*/ 432260 h 1485377"/>
              <a:gd name="connsiteX22" fmla="*/ 4559346 w 6892452"/>
              <a:gd name="connsiteY22" fmla="*/ 459507 h 1485377"/>
              <a:gd name="connsiteX23" fmla="*/ 4599936 w 6892452"/>
              <a:gd name="connsiteY23" fmla="*/ 403836 h 1485377"/>
              <a:gd name="connsiteX24" fmla="*/ 4983357 w 6892452"/>
              <a:gd name="connsiteY24" fmla="*/ 228605 h 1485377"/>
              <a:gd name="connsiteX25" fmla="*/ 5270997 w 6892452"/>
              <a:gd name="connsiteY25" fmla="*/ 318613 h 1485377"/>
              <a:gd name="connsiteX26" fmla="*/ 5870837 w 6892452"/>
              <a:gd name="connsiteY26" fmla="*/ 1 h 1485377"/>
              <a:gd name="connsiteX27" fmla="*/ 6499591 w 6892452"/>
              <a:gd name="connsiteY27" fmla="*/ 365307 h 1485377"/>
              <a:gd name="connsiteX28" fmla="*/ 6501819 w 6892452"/>
              <a:gd name="connsiteY28" fmla="*/ 371596 h 1485377"/>
              <a:gd name="connsiteX29" fmla="*/ 6553853 w 6892452"/>
              <a:gd name="connsiteY29" fmla="*/ 357438 h 1485377"/>
              <a:gd name="connsiteX30" fmla="*/ 6644761 w 6892452"/>
              <a:gd name="connsiteY30" fmla="*/ 349405 h 1485377"/>
              <a:gd name="connsiteX31" fmla="*/ 6820340 w 6892452"/>
              <a:gd name="connsiteY31" fmla="*/ 380476 h 1485377"/>
              <a:gd name="connsiteX32" fmla="*/ 6870810 w 6892452"/>
              <a:gd name="connsiteY32" fmla="*/ 404488 h 1485377"/>
              <a:gd name="connsiteX33" fmla="*/ 6891831 w 6892452"/>
              <a:gd name="connsiteY33" fmla="*/ 770675 h 1485377"/>
              <a:gd name="connsiteX34" fmla="*/ 6892452 w 6892452"/>
              <a:gd name="connsiteY34" fmla="*/ 1443337 h 1485377"/>
              <a:gd name="connsiteX35" fmla="*/ 0 w 6892452"/>
              <a:gd name="connsiteY35" fmla="*/ 1485377 h 1485377"/>
              <a:gd name="connsiteX36" fmla="*/ 12809 w 6892452"/>
              <a:gd name="connsiteY36" fmla="*/ 781184 h 1485377"/>
              <a:gd name="connsiteX37" fmla="*/ 12809 w 6892452"/>
              <a:gd name="connsiteY37" fmla="*/ 404487 h 1485377"/>
              <a:gd name="connsiteX38" fmla="*/ 63279 w 6892452"/>
              <a:gd name="connsiteY38" fmla="*/ 380475 h 1485377"/>
              <a:gd name="connsiteX39" fmla="*/ 238859 w 6892452"/>
              <a:gd name="connsiteY39" fmla="*/ 349404 h 1485377"/>
              <a:gd name="connsiteX40" fmla="*/ 329766 w 6892452"/>
              <a:gd name="connsiteY40" fmla="*/ 357437 h 1485377"/>
              <a:gd name="connsiteX41" fmla="*/ 381800 w 6892452"/>
              <a:gd name="connsiteY41" fmla="*/ 371595 h 1485377"/>
              <a:gd name="connsiteX42" fmla="*/ 384028 w 6892452"/>
              <a:gd name="connsiteY42" fmla="*/ 365306 h 1485377"/>
              <a:gd name="connsiteX43" fmla="*/ 1012783 w 6892452"/>
              <a:gd name="connsiteY43" fmla="*/ 0 h 1485377"/>
              <a:gd name="connsiteX0" fmla="*/ 1012783 w 6892452"/>
              <a:gd name="connsiteY0" fmla="*/ 0 h 1485377"/>
              <a:gd name="connsiteX1" fmla="*/ 1519602 w 6892452"/>
              <a:gd name="connsiteY1" fmla="*/ 201005 h 1485377"/>
              <a:gd name="connsiteX2" fmla="*/ 1719185 w 6892452"/>
              <a:gd name="connsiteY2" fmla="*/ 157179 h 1485377"/>
              <a:gd name="connsiteX3" fmla="*/ 2086243 w 6892452"/>
              <a:gd name="connsiteY3" fmla="*/ 309220 h 1485377"/>
              <a:gd name="connsiteX4" fmla="*/ 2089669 w 6892452"/>
              <a:gd name="connsiteY4" fmla="*/ 313372 h 1485377"/>
              <a:gd name="connsiteX5" fmla="*/ 2144864 w 6892452"/>
              <a:gd name="connsiteY5" fmla="*/ 267832 h 1485377"/>
              <a:gd name="connsiteX6" fmla="*/ 2428372 w 6892452"/>
              <a:gd name="connsiteY6" fmla="*/ 181232 h 1485377"/>
              <a:gd name="connsiteX7" fmla="*/ 2848845 w 6892452"/>
              <a:gd name="connsiteY7" fmla="*/ 404796 h 1485377"/>
              <a:gd name="connsiteX8" fmla="*/ 2882878 w 6892452"/>
              <a:gd name="connsiteY8" fmla="*/ 467498 h 1485377"/>
              <a:gd name="connsiteX9" fmla="*/ 2930824 w 6892452"/>
              <a:gd name="connsiteY9" fmla="*/ 441473 h 1485377"/>
              <a:gd name="connsiteX10" fmla="*/ 3061296 w 6892452"/>
              <a:gd name="connsiteY10" fmla="*/ 415132 h 1485377"/>
              <a:gd name="connsiteX11" fmla="*/ 3298313 w 6892452"/>
              <a:gd name="connsiteY11" fmla="*/ 513308 h 1485377"/>
              <a:gd name="connsiteX12" fmla="*/ 3338706 w 6892452"/>
              <a:gd name="connsiteY12" fmla="*/ 562264 h 1485377"/>
              <a:gd name="connsiteX13" fmla="*/ 3371045 w 6892452"/>
              <a:gd name="connsiteY13" fmla="*/ 544711 h 1485377"/>
              <a:gd name="connsiteX14" fmla="*/ 3465054 w 6892452"/>
              <a:gd name="connsiteY14" fmla="*/ 525731 h 1485377"/>
              <a:gd name="connsiteX15" fmla="*/ 3513050 w 6892452"/>
              <a:gd name="connsiteY15" fmla="*/ 530570 h 1485377"/>
              <a:gd name="connsiteX16" fmla="*/ 3516792 w 6892452"/>
              <a:gd name="connsiteY16" fmla="*/ 518514 h 1485377"/>
              <a:gd name="connsiteX17" fmla="*/ 3984016 w 6892452"/>
              <a:gd name="connsiteY17" fmla="*/ 208817 h 1485377"/>
              <a:gd name="connsiteX18" fmla="*/ 4367437 w 6892452"/>
              <a:gd name="connsiteY18" fmla="*/ 384049 h 1485377"/>
              <a:gd name="connsiteX19" fmla="*/ 4383757 w 6892452"/>
              <a:gd name="connsiteY19" fmla="*/ 406431 h 1485377"/>
              <a:gd name="connsiteX20" fmla="*/ 4446227 w 6892452"/>
              <a:gd name="connsiteY20" fmla="*/ 412729 h 1485377"/>
              <a:gd name="connsiteX21" fmla="*/ 4509147 w 6892452"/>
              <a:gd name="connsiteY21" fmla="*/ 432260 h 1485377"/>
              <a:gd name="connsiteX22" fmla="*/ 4559346 w 6892452"/>
              <a:gd name="connsiteY22" fmla="*/ 459507 h 1485377"/>
              <a:gd name="connsiteX23" fmla="*/ 4599936 w 6892452"/>
              <a:gd name="connsiteY23" fmla="*/ 403836 h 1485377"/>
              <a:gd name="connsiteX24" fmla="*/ 4983357 w 6892452"/>
              <a:gd name="connsiteY24" fmla="*/ 228605 h 1485377"/>
              <a:gd name="connsiteX25" fmla="*/ 5270997 w 6892452"/>
              <a:gd name="connsiteY25" fmla="*/ 318613 h 1485377"/>
              <a:gd name="connsiteX26" fmla="*/ 5870837 w 6892452"/>
              <a:gd name="connsiteY26" fmla="*/ 1 h 1485377"/>
              <a:gd name="connsiteX27" fmla="*/ 6499591 w 6892452"/>
              <a:gd name="connsiteY27" fmla="*/ 365307 h 1485377"/>
              <a:gd name="connsiteX28" fmla="*/ 6501819 w 6892452"/>
              <a:gd name="connsiteY28" fmla="*/ 371596 h 1485377"/>
              <a:gd name="connsiteX29" fmla="*/ 6553853 w 6892452"/>
              <a:gd name="connsiteY29" fmla="*/ 357438 h 1485377"/>
              <a:gd name="connsiteX30" fmla="*/ 6644761 w 6892452"/>
              <a:gd name="connsiteY30" fmla="*/ 349405 h 1485377"/>
              <a:gd name="connsiteX31" fmla="*/ 6820340 w 6892452"/>
              <a:gd name="connsiteY31" fmla="*/ 380476 h 1485377"/>
              <a:gd name="connsiteX32" fmla="*/ 6881321 w 6892452"/>
              <a:gd name="connsiteY32" fmla="*/ 393977 h 1485377"/>
              <a:gd name="connsiteX33" fmla="*/ 6891831 w 6892452"/>
              <a:gd name="connsiteY33" fmla="*/ 770675 h 1485377"/>
              <a:gd name="connsiteX34" fmla="*/ 6892452 w 6892452"/>
              <a:gd name="connsiteY34" fmla="*/ 1443337 h 1485377"/>
              <a:gd name="connsiteX35" fmla="*/ 0 w 6892452"/>
              <a:gd name="connsiteY35" fmla="*/ 1485377 h 1485377"/>
              <a:gd name="connsiteX36" fmla="*/ 12809 w 6892452"/>
              <a:gd name="connsiteY36" fmla="*/ 781184 h 1485377"/>
              <a:gd name="connsiteX37" fmla="*/ 12809 w 6892452"/>
              <a:gd name="connsiteY37" fmla="*/ 404487 h 1485377"/>
              <a:gd name="connsiteX38" fmla="*/ 63279 w 6892452"/>
              <a:gd name="connsiteY38" fmla="*/ 380475 h 1485377"/>
              <a:gd name="connsiteX39" fmla="*/ 238859 w 6892452"/>
              <a:gd name="connsiteY39" fmla="*/ 349404 h 1485377"/>
              <a:gd name="connsiteX40" fmla="*/ 329766 w 6892452"/>
              <a:gd name="connsiteY40" fmla="*/ 357437 h 1485377"/>
              <a:gd name="connsiteX41" fmla="*/ 381800 w 6892452"/>
              <a:gd name="connsiteY41" fmla="*/ 371595 h 1485377"/>
              <a:gd name="connsiteX42" fmla="*/ 384028 w 6892452"/>
              <a:gd name="connsiteY42" fmla="*/ 365306 h 1485377"/>
              <a:gd name="connsiteX43" fmla="*/ 1012783 w 6892452"/>
              <a:gd name="connsiteY43" fmla="*/ 0 h 1485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6892452" h="1485377">
                <a:moveTo>
                  <a:pt x="1012783" y="0"/>
                </a:moveTo>
                <a:cubicBezTo>
                  <a:pt x="1214823" y="0"/>
                  <a:pt x="1396356" y="76964"/>
                  <a:pt x="1519602" y="201005"/>
                </a:cubicBezTo>
                <a:cubicBezTo>
                  <a:pt x="1579978" y="171546"/>
                  <a:pt x="1647904" y="157179"/>
                  <a:pt x="1719185" y="157179"/>
                </a:cubicBezTo>
                <a:cubicBezTo>
                  <a:pt x="1862530" y="157179"/>
                  <a:pt x="1992305" y="215281"/>
                  <a:pt x="2086243" y="309220"/>
                </a:cubicBezTo>
                <a:lnTo>
                  <a:pt x="2089669" y="313372"/>
                </a:lnTo>
                <a:lnTo>
                  <a:pt x="2144864" y="267832"/>
                </a:lnTo>
                <a:cubicBezTo>
                  <a:pt x="2225793" y="213157"/>
                  <a:pt x="2323355" y="181232"/>
                  <a:pt x="2428372" y="181232"/>
                </a:cubicBezTo>
                <a:cubicBezTo>
                  <a:pt x="2603402" y="181232"/>
                  <a:pt x="2757720" y="269913"/>
                  <a:pt x="2848845" y="404796"/>
                </a:cubicBezTo>
                <a:lnTo>
                  <a:pt x="2882878" y="467498"/>
                </a:lnTo>
                <a:lnTo>
                  <a:pt x="2930824" y="441473"/>
                </a:lnTo>
                <a:cubicBezTo>
                  <a:pt x="2970926" y="424511"/>
                  <a:pt x="3015016" y="415132"/>
                  <a:pt x="3061296" y="415132"/>
                </a:cubicBezTo>
                <a:cubicBezTo>
                  <a:pt x="3153857" y="415132"/>
                  <a:pt x="3237656" y="452650"/>
                  <a:pt x="3298313" y="513308"/>
                </a:cubicBezTo>
                <a:lnTo>
                  <a:pt x="3338706" y="562264"/>
                </a:lnTo>
                <a:lnTo>
                  <a:pt x="3371045" y="544711"/>
                </a:lnTo>
                <a:cubicBezTo>
                  <a:pt x="3399940" y="532489"/>
                  <a:pt x="3431708" y="525731"/>
                  <a:pt x="3465054" y="525731"/>
                </a:cubicBezTo>
                <a:lnTo>
                  <a:pt x="3513050" y="530570"/>
                </a:lnTo>
                <a:lnTo>
                  <a:pt x="3516792" y="518514"/>
                </a:lnTo>
                <a:cubicBezTo>
                  <a:pt x="3593770" y="336518"/>
                  <a:pt x="3773980" y="208817"/>
                  <a:pt x="3984016" y="208817"/>
                </a:cubicBezTo>
                <a:cubicBezTo>
                  <a:pt x="4137167" y="208817"/>
                  <a:pt x="4274461" y="276714"/>
                  <a:pt x="4367437" y="384049"/>
                </a:cubicBezTo>
                <a:lnTo>
                  <a:pt x="4383757" y="406431"/>
                </a:lnTo>
                <a:lnTo>
                  <a:pt x="4446227" y="412729"/>
                </a:lnTo>
                <a:cubicBezTo>
                  <a:pt x="4468048" y="417194"/>
                  <a:pt x="4489096" y="423779"/>
                  <a:pt x="4509147" y="432260"/>
                </a:cubicBezTo>
                <a:lnTo>
                  <a:pt x="4559346" y="459507"/>
                </a:lnTo>
                <a:lnTo>
                  <a:pt x="4599936" y="403836"/>
                </a:lnTo>
                <a:cubicBezTo>
                  <a:pt x="4692913" y="296502"/>
                  <a:pt x="4830206" y="228605"/>
                  <a:pt x="4983357" y="228605"/>
                </a:cubicBezTo>
                <a:cubicBezTo>
                  <a:pt x="5090288" y="228605"/>
                  <a:pt x="5189489" y="261704"/>
                  <a:pt x="5270997" y="318613"/>
                </a:cubicBezTo>
                <a:cubicBezTo>
                  <a:pt x="5383164" y="128381"/>
                  <a:pt x="5609896" y="1"/>
                  <a:pt x="5870837" y="1"/>
                </a:cubicBezTo>
                <a:cubicBezTo>
                  <a:pt x="6153488" y="1"/>
                  <a:pt x="6396001" y="150632"/>
                  <a:pt x="6499591" y="365307"/>
                </a:cubicBezTo>
                <a:lnTo>
                  <a:pt x="6501819" y="371596"/>
                </a:lnTo>
                <a:lnTo>
                  <a:pt x="6553853" y="357438"/>
                </a:lnTo>
                <a:cubicBezTo>
                  <a:pt x="6583216" y="352171"/>
                  <a:pt x="6613621" y="349405"/>
                  <a:pt x="6644761" y="349405"/>
                </a:cubicBezTo>
                <a:cubicBezTo>
                  <a:pt x="6707042" y="349405"/>
                  <a:pt x="6766374" y="360469"/>
                  <a:pt x="6820340" y="380476"/>
                </a:cubicBezTo>
                <a:lnTo>
                  <a:pt x="6881321" y="393977"/>
                </a:lnTo>
                <a:lnTo>
                  <a:pt x="6891831" y="770675"/>
                </a:lnTo>
                <a:lnTo>
                  <a:pt x="6892452" y="1443337"/>
                </a:lnTo>
                <a:lnTo>
                  <a:pt x="0" y="1485377"/>
                </a:lnTo>
                <a:lnTo>
                  <a:pt x="12809" y="781184"/>
                </a:lnTo>
                <a:lnTo>
                  <a:pt x="12809" y="404487"/>
                </a:lnTo>
                <a:lnTo>
                  <a:pt x="63279" y="380475"/>
                </a:lnTo>
                <a:cubicBezTo>
                  <a:pt x="117245" y="360468"/>
                  <a:pt x="176577" y="349404"/>
                  <a:pt x="238859" y="349404"/>
                </a:cubicBezTo>
                <a:cubicBezTo>
                  <a:pt x="269999" y="349404"/>
                  <a:pt x="300403" y="352170"/>
                  <a:pt x="329766" y="357437"/>
                </a:cubicBezTo>
                <a:lnTo>
                  <a:pt x="381800" y="371595"/>
                </a:lnTo>
                <a:lnTo>
                  <a:pt x="384028" y="365306"/>
                </a:lnTo>
                <a:cubicBezTo>
                  <a:pt x="487618" y="150631"/>
                  <a:pt x="730132" y="0"/>
                  <a:pt x="101278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endParaRPr lang="en-US" sz="800"/>
          </a:p>
        </p:txBody>
      </p:sp>
      <p:grpSp>
        <p:nvGrpSpPr>
          <p:cNvPr id="250" name="Group 249"/>
          <p:cNvGrpSpPr/>
          <p:nvPr/>
        </p:nvGrpSpPr>
        <p:grpSpPr>
          <a:xfrm>
            <a:off x="1038255" y="3899338"/>
            <a:ext cx="4794220" cy="1317732"/>
            <a:chOff x="3728291" y="1747152"/>
            <a:chExt cx="5116031" cy="1406185"/>
          </a:xfrm>
        </p:grpSpPr>
        <p:grpSp>
          <p:nvGrpSpPr>
            <p:cNvPr id="499" name="Group 498"/>
            <p:cNvGrpSpPr/>
            <p:nvPr/>
          </p:nvGrpSpPr>
          <p:grpSpPr>
            <a:xfrm>
              <a:off x="7637238" y="1768180"/>
              <a:ext cx="1207084" cy="1385157"/>
              <a:chOff x="-3860801" y="-3766343"/>
              <a:chExt cx="2916238" cy="3346450"/>
            </a:xfrm>
          </p:grpSpPr>
          <p:sp>
            <p:nvSpPr>
              <p:cNvPr id="501" name="Freeform 143"/>
              <p:cNvSpPr>
                <a:spLocks/>
              </p:cNvSpPr>
              <p:nvPr/>
            </p:nvSpPr>
            <p:spPr bwMode="auto">
              <a:xfrm>
                <a:off x="-3860801" y="-1745456"/>
                <a:ext cx="2916238" cy="1325563"/>
              </a:xfrm>
              <a:custGeom>
                <a:avLst/>
                <a:gdLst>
                  <a:gd name="T0" fmla="*/ 311 w 777"/>
                  <a:gd name="T1" fmla="*/ 0 h 353"/>
                  <a:gd name="T2" fmla="*/ 67 w 777"/>
                  <a:gd name="T3" fmla="*/ 134 h 353"/>
                  <a:gd name="T4" fmla="*/ 0 w 777"/>
                  <a:gd name="T5" fmla="*/ 353 h 353"/>
                  <a:gd name="T6" fmla="*/ 389 w 777"/>
                  <a:gd name="T7" fmla="*/ 353 h 353"/>
                  <a:gd name="T8" fmla="*/ 777 w 777"/>
                  <a:gd name="T9" fmla="*/ 353 h 353"/>
                  <a:gd name="T10" fmla="*/ 710 w 777"/>
                  <a:gd name="T11" fmla="*/ 134 h 353"/>
                  <a:gd name="T12" fmla="*/ 468 w 777"/>
                  <a:gd name="T13" fmla="*/ 2 h 353"/>
                  <a:gd name="T14" fmla="*/ 311 w 777"/>
                  <a:gd name="T15" fmla="*/ 0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7" h="353">
                    <a:moveTo>
                      <a:pt x="311" y="0"/>
                    </a:moveTo>
                    <a:cubicBezTo>
                      <a:pt x="139" y="76"/>
                      <a:pt x="88" y="116"/>
                      <a:pt x="67" y="134"/>
                    </a:cubicBezTo>
                    <a:cubicBezTo>
                      <a:pt x="36" y="162"/>
                      <a:pt x="19" y="265"/>
                      <a:pt x="0" y="353"/>
                    </a:cubicBezTo>
                    <a:cubicBezTo>
                      <a:pt x="389" y="353"/>
                      <a:pt x="389" y="353"/>
                      <a:pt x="389" y="353"/>
                    </a:cubicBezTo>
                    <a:cubicBezTo>
                      <a:pt x="777" y="353"/>
                      <a:pt x="777" y="353"/>
                      <a:pt x="777" y="353"/>
                    </a:cubicBezTo>
                    <a:cubicBezTo>
                      <a:pt x="759" y="265"/>
                      <a:pt x="741" y="162"/>
                      <a:pt x="710" y="134"/>
                    </a:cubicBezTo>
                    <a:cubicBezTo>
                      <a:pt x="690" y="116"/>
                      <a:pt x="640" y="77"/>
                      <a:pt x="468" y="2"/>
                    </a:cubicBezTo>
                    <a:cubicBezTo>
                      <a:pt x="311" y="0"/>
                      <a:pt x="311" y="0"/>
                      <a:pt x="311" y="0"/>
                    </a:cubicBezTo>
                  </a:path>
                </a:pathLst>
              </a:custGeom>
              <a:solidFill>
                <a:srgbClr val="FFDE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502" name="Freeform 144"/>
              <p:cNvSpPr>
                <a:spLocks/>
              </p:cNvSpPr>
              <p:nvPr/>
            </p:nvSpPr>
            <p:spPr bwMode="auto">
              <a:xfrm>
                <a:off x="-3860801" y="-1745456"/>
                <a:ext cx="2916238" cy="1325563"/>
              </a:xfrm>
              <a:custGeom>
                <a:avLst/>
                <a:gdLst>
                  <a:gd name="T0" fmla="*/ 311 w 777"/>
                  <a:gd name="T1" fmla="*/ 0 h 353"/>
                  <a:gd name="T2" fmla="*/ 67 w 777"/>
                  <a:gd name="T3" fmla="*/ 134 h 353"/>
                  <a:gd name="T4" fmla="*/ 0 w 777"/>
                  <a:gd name="T5" fmla="*/ 353 h 353"/>
                  <a:gd name="T6" fmla="*/ 389 w 777"/>
                  <a:gd name="T7" fmla="*/ 353 h 353"/>
                  <a:gd name="T8" fmla="*/ 777 w 777"/>
                  <a:gd name="T9" fmla="*/ 353 h 353"/>
                  <a:gd name="T10" fmla="*/ 710 w 777"/>
                  <a:gd name="T11" fmla="*/ 134 h 353"/>
                  <a:gd name="T12" fmla="*/ 468 w 777"/>
                  <a:gd name="T13" fmla="*/ 2 h 353"/>
                  <a:gd name="T14" fmla="*/ 311 w 777"/>
                  <a:gd name="T15" fmla="*/ 0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7" h="353">
                    <a:moveTo>
                      <a:pt x="311" y="0"/>
                    </a:moveTo>
                    <a:cubicBezTo>
                      <a:pt x="139" y="76"/>
                      <a:pt x="88" y="116"/>
                      <a:pt x="67" y="134"/>
                    </a:cubicBezTo>
                    <a:cubicBezTo>
                      <a:pt x="36" y="162"/>
                      <a:pt x="19" y="265"/>
                      <a:pt x="0" y="353"/>
                    </a:cubicBezTo>
                    <a:cubicBezTo>
                      <a:pt x="389" y="353"/>
                      <a:pt x="389" y="353"/>
                      <a:pt x="389" y="353"/>
                    </a:cubicBezTo>
                    <a:cubicBezTo>
                      <a:pt x="777" y="353"/>
                      <a:pt x="777" y="353"/>
                      <a:pt x="777" y="353"/>
                    </a:cubicBezTo>
                    <a:cubicBezTo>
                      <a:pt x="759" y="265"/>
                      <a:pt x="741" y="162"/>
                      <a:pt x="710" y="134"/>
                    </a:cubicBezTo>
                    <a:cubicBezTo>
                      <a:pt x="690" y="116"/>
                      <a:pt x="640" y="77"/>
                      <a:pt x="468" y="2"/>
                    </a:cubicBezTo>
                    <a:cubicBezTo>
                      <a:pt x="311" y="0"/>
                      <a:pt x="311" y="0"/>
                      <a:pt x="311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503" name="Freeform 145"/>
              <p:cNvSpPr>
                <a:spLocks/>
              </p:cNvSpPr>
              <p:nvPr/>
            </p:nvSpPr>
            <p:spPr bwMode="auto">
              <a:xfrm>
                <a:off x="-2716213" y="-2691606"/>
                <a:ext cx="627063" cy="1309688"/>
              </a:xfrm>
              <a:custGeom>
                <a:avLst/>
                <a:gdLst>
                  <a:gd name="T0" fmla="*/ 0 w 167"/>
                  <a:gd name="T1" fmla="*/ 102 h 349"/>
                  <a:gd name="T2" fmla="*/ 0 w 167"/>
                  <a:gd name="T3" fmla="*/ 230 h 349"/>
                  <a:gd name="T4" fmla="*/ 0 w 167"/>
                  <a:gd name="T5" fmla="*/ 293 h 349"/>
                  <a:gd name="T6" fmla="*/ 167 w 167"/>
                  <a:gd name="T7" fmla="*/ 293 h 349"/>
                  <a:gd name="T8" fmla="*/ 167 w 167"/>
                  <a:gd name="T9" fmla="*/ 230 h 349"/>
                  <a:gd name="T10" fmla="*/ 167 w 167"/>
                  <a:gd name="T11" fmla="*/ 102 h 349"/>
                  <a:gd name="T12" fmla="*/ 0 w 167"/>
                  <a:gd name="T13" fmla="*/ 102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7" h="349">
                    <a:moveTo>
                      <a:pt x="0" y="102"/>
                    </a:moveTo>
                    <a:cubicBezTo>
                      <a:pt x="0" y="230"/>
                      <a:pt x="0" y="230"/>
                      <a:pt x="0" y="230"/>
                    </a:cubicBezTo>
                    <a:cubicBezTo>
                      <a:pt x="0" y="293"/>
                      <a:pt x="0" y="293"/>
                      <a:pt x="0" y="293"/>
                    </a:cubicBezTo>
                    <a:cubicBezTo>
                      <a:pt x="46" y="347"/>
                      <a:pt x="121" y="349"/>
                      <a:pt x="167" y="293"/>
                    </a:cubicBezTo>
                    <a:cubicBezTo>
                      <a:pt x="167" y="230"/>
                      <a:pt x="167" y="230"/>
                      <a:pt x="167" y="230"/>
                    </a:cubicBezTo>
                    <a:cubicBezTo>
                      <a:pt x="167" y="102"/>
                      <a:pt x="167" y="102"/>
                      <a:pt x="167" y="102"/>
                    </a:cubicBezTo>
                    <a:cubicBezTo>
                      <a:pt x="167" y="0"/>
                      <a:pt x="0" y="0"/>
                      <a:pt x="0" y="102"/>
                    </a:cubicBezTo>
                  </a:path>
                </a:pathLst>
              </a:custGeom>
              <a:solidFill>
                <a:srgbClr val="FFD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504" name="Freeform 146"/>
              <p:cNvSpPr>
                <a:spLocks/>
              </p:cNvSpPr>
              <p:nvPr/>
            </p:nvSpPr>
            <p:spPr bwMode="auto">
              <a:xfrm>
                <a:off x="-3128963" y="-2775743"/>
                <a:ext cx="261938" cy="384175"/>
              </a:xfrm>
              <a:custGeom>
                <a:avLst/>
                <a:gdLst>
                  <a:gd name="T0" fmla="*/ 20 w 70"/>
                  <a:gd name="T1" fmla="*/ 5 h 102"/>
                  <a:gd name="T2" fmla="*/ 62 w 70"/>
                  <a:gd name="T3" fmla="*/ 42 h 102"/>
                  <a:gd name="T4" fmla="*/ 50 w 70"/>
                  <a:gd name="T5" fmla="*/ 97 h 102"/>
                  <a:gd name="T6" fmla="*/ 8 w 70"/>
                  <a:gd name="T7" fmla="*/ 59 h 102"/>
                  <a:gd name="T8" fmla="*/ 20 w 70"/>
                  <a:gd name="T9" fmla="*/ 5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102">
                    <a:moveTo>
                      <a:pt x="20" y="5"/>
                    </a:moveTo>
                    <a:cubicBezTo>
                      <a:pt x="35" y="0"/>
                      <a:pt x="53" y="17"/>
                      <a:pt x="62" y="42"/>
                    </a:cubicBezTo>
                    <a:cubicBezTo>
                      <a:pt x="70" y="67"/>
                      <a:pt x="65" y="92"/>
                      <a:pt x="50" y="97"/>
                    </a:cubicBezTo>
                    <a:cubicBezTo>
                      <a:pt x="35" y="102"/>
                      <a:pt x="17" y="85"/>
                      <a:pt x="8" y="59"/>
                    </a:cubicBezTo>
                    <a:cubicBezTo>
                      <a:pt x="0" y="34"/>
                      <a:pt x="5" y="10"/>
                      <a:pt x="20" y="5"/>
                    </a:cubicBezTo>
                    <a:close/>
                  </a:path>
                </a:pathLst>
              </a:custGeom>
              <a:solidFill>
                <a:srgbClr val="FFD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505" name="Freeform 147"/>
              <p:cNvSpPr>
                <a:spLocks/>
              </p:cNvSpPr>
              <p:nvPr/>
            </p:nvSpPr>
            <p:spPr bwMode="auto">
              <a:xfrm>
                <a:off x="-1938338" y="-2775743"/>
                <a:ext cx="261938" cy="384175"/>
              </a:xfrm>
              <a:custGeom>
                <a:avLst/>
                <a:gdLst>
                  <a:gd name="T0" fmla="*/ 50 w 70"/>
                  <a:gd name="T1" fmla="*/ 5 h 102"/>
                  <a:gd name="T2" fmla="*/ 8 w 70"/>
                  <a:gd name="T3" fmla="*/ 42 h 102"/>
                  <a:gd name="T4" fmla="*/ 20 w 70"/>
                  <a:gd name="T5" fmla="*/ 97 h 102"/>
                  <a:gd name="T6" fmla="*/ 61 w 70"/>
                  <a:gd name="T7" fmla="*/ 59 h 102"/>
                  <a:gd name="T8" fmla="*/ 50 w 70"/>
                  <a:gd name="T9" fmla="*/ 5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102">
                    <a:moveTo>
                      <a:pt x="50" y="5"/>
                    </a:moveTo>
                    <a:cubicBezTo>
                      <a:pt x="35" y="0"/>
                      <a:pt x="16" y="17"/>
                      <a:pt x="8" y="42"/>
                    </a:cubicBezTo>
                    <a:cubicBezTo>
                      <a:pt x="0" y="67"/>
                      <a:pt x="5" y="92"/>
                      <a:pt x="20" y="97"/>
                    </a:cubicBezTo>
                    <a:cubicBezTo>
                      <a:pt x="34" y="102"/>
                      <a:pt x="53" y="85"/>
                      <a:pt x="61" y="59"/>
                    </a:cubicBezTo>
                    <a:cubicBezTo>
                      <a:pt x="70" y="34"/>
                      <a:pt x="65" y="10"/>
                      <a:pt x="50" y="5"/>
                    </a:cubicBezTo>
                    <a:close/>
                  </a:path>
                </a:pathLst>
              </a:custGeom>
              <a:solidFill>
                <a:srgbClr val="FFD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506" name="Freeform 148"/>
              <p:cNvSpPr>
                <a:spLocks/>
              </p:cNvSpPr>
              <p:nvPr/>
            </p:nvSpPr>
            <p:spPr bwMode="auto">
              <a:xfrm>
                <a:off x="-2836863" y="-1437481"/>
                <a:ext cx="827088" cy="1017588"/>
              </a:xfrm>
              <a:custGeom>
                <a:avLst/>
                <a:gdLst>
                  <a:gd name="T0" fmla="*/ 116 w 220"/>
                  <a:gd name="T1" fmla="*/ 0 h 271"/>
                  <a:gd name="T2" fmla="*/ 0 w 220"/>
                  <a:gd name="T3" fmla="*/ 35 h 271"/>
                  <a:gd name="T4" fmla="*/ 44 w 220"/>
                  <a:gd name="T5" fmla="*/ 271 h 271"/>
                  <a:gd name="T6" fmla="*/ 202 w 220"/>
                  <a:gd name="T7" fmla="*/ 271 h 271"/>
                  <a:gd name="T8" fmla="*/ 220 w 220"/>
                  <a:gd name="T9" fmla="*/ 36 h 271"/>
                  <a:gd name="T10" fmla="*/ 116 w 220"/>
                  <a:gd name="T11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0" h="271">
                    <a:moveTo>
                      <a:pt x="116" y="0"/>
                    </a:moveTo>
                    <a:cubicBezTo>
                      <a:pt x="116" y="0"/>
                      <a:pt x="0" y="28"/>
                      <a:pt x="0" y="35"/>
                    </a:cubicBezTo>
                    <a:cubicBezTo>
                      <a:pt x="0" y="42"/>
                      <a:pt x="44" y="271"/>
                      <a:pt x="44" y="271"/>
                    </a:cubicBezTo>
                    <a:cubicBezTo>
                      <a:pt x="202" y="271"/>
                      <a:pt x="202" y="271"/>
                      <a:pt x="202" y="271"/>
                    </a:cubicBezTo>
                    <a:cubicBezTo>
                      <a:pt x="220" y="36"/>
                      <a:pt x="220" y="36"/>
                      <a:pt x="220" y="36"/>
                    </a:cubicBezTo>
                    <a:cubicBezTo>
                      <a:pt x="116" y="0"/>
                      <a:pt x="116" y="0"/>
                      <a:pt x="11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507" name="Freeform 149"/>
              <p:cNvSpPr>
                <a:spLocks/>
              </p:cNvSpPr>
              <p:nvPr/>
            </p:nvSpPr>
            <p:spPr bwMode="auto">
              <a:xfrm>
                <a:off x="-3125788" y="-1734343"/>
                <a:ext cx="549275" cy="1314450"/>
              </a:xfrm>
              <a:custGeom>
                <a:avLst/>
                <a:gdLst>
                  <a:gd name="T0" fmla="*/ 258 w 346"/>
                  <a:gd name="T1" fmla="*/ 0 h 828"/>
                  <a:gd name="T2" fmla="*/ 258 w 346"/>
                  <a:gd name="T3" fmla="*/ 90 h 828"/>
                  <a:gd name="T4" fmla="*/ 346 w 346"/>
                  <a:gd name="T5" fmla="*/ 828 h 828"/>
                  <a:gd name="T6" fmla="*/ 197 w 346"/>
                  <a:gd name="T7" fmla="*/ 828 h 828"/>
                  <a:gd name="T8" fmla="*/ 36 w 346"/>
                  <a:gd name="T9" fmla="*/ 499 h 828"/>
                  <a:gd name="T10" fmla="*/ 189 w 346"/>
                  <a:gd name="T11" fmla="*/ 395 h 828"/>
                  <a:gd name="T12" fmla="*/ 0 w 346"/>
                  <a:gd name="T13" fmla="*/ 308 h 828"/>
                  <a:gd name="T14" fmla="*/ 175 w 346"/>
                  <a:gd name="T15" fmla="*/ 38 h 828"/>
                  <a:gd name="T16" fmla="*/ 258 w 346"/>
                  <a:gd name="T17" fmla="*/ 0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6" h="828">
                    <a:moveTo>
                      <a:pt x="258" y="0"/>
                    </a:moveTo>
                    <a:lnTo>
                      <a:pt x="258" y="90"/>
                    </a:lnTo>
                    <a:lnTo>
                      <a:pt x="346" y="828"/>
                    </a:lnTo>
                    <a:lnTo>
                      <a:pt x="197" y="828"/>
                    </a:lnTo>
                    <a:lnTo>
                      <a:pt x="36" y="499"/>
                    </a:lnTo>
                    <a:lnTo>
                      <a:pt x="189" y="395"/>
                    </a:lnTo>
                    <a:lnTo>
                      <a:pt x="0" y="308"/>
                    </a:lnTo>
                    <a:lnTo>
                      <a:pt x="175" y="38"/>
                    </a:ln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605F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508" name="Freeform 150"/>
              <p:cNvSpPr>
                <a:spLocks/>
              </p:cNvSpPr>
              <p:nvPr/>
            </p:nvSpPr>
            <p:spPr bwMode="auto">
              <a:xfrm>
                <a:off x="-2224088" y="-1734343"/>
                <a:ext cx="544513" cy="1314450"/>
              </a:xfrm>
              <a:custGeom>
                <a:avLst/>
                <a:gdLst>
                  <a:gd name="T0" fmla="*/ 85 w 343"/>
                  <a:gd name="T1" fmla="*/ 0 h 828"/>
                  <a:gd name="T2" fmla="*/ 85 w 343"/>
                  <a:gd name="T3" fmla="*/ 90 h 828"/>
                  <a:gd name="T4" fmla="*/ 0 w 343"/>
                  <a:gd name="T5" fmla="*/ 828 h 828"/>
                  <a:gd name="T6" fmla="*/ 147 w 343"/>
                  <a:gd name="T7" fmla="*/ 828 h 828"/>
                  <a:gd name="T8" fmla="*/ 307 w 343"/>
                  <a:gd name="T9" fmla="*/ 499 h 828"/>
                  <a:gd name="T10" fmla="*/ 154 w 343"/>
                  <a:gd name="T11" fmla="*/ 395 h 828"/>
                  <a:gd name="T12" fmla="*/ 343 w 343"/>
                  <a:gd name="T13" fmla="*/ 308 h 828"/>
                  <a:gd name="T14" fmla="*/ 189 w 343"/>
                  <a:gd name="T15" fmla="*/ 45 h 828"/>
                  <a:gd name="T16" fmla="*/ 85 w 343"/>
                  <a:gd name="T17" fmla="*/ 0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3" h="828">
                    <a:moveTo>
                      <a:pt x="85" y="0"/>
                    </a:moveTo>
                    <a:lnTo>
                      <a:pt x="85" y="90"/>
                    </a:lnTo>
                    <a:lnTo>
                      <a:pt x="0" y="828"/>
                    </a:lnTo>
                    <a:lnTo>
                      <a:pt x="147" y="828"/>
                    </a:lnTo>
                    <a:lnTo>
                      <a:pt x="307" y="499"/>
                    </a:lnTo>
                    <a:lnTo>
                      <a:pt x="154" y="395"/>
                    </a:lnTo>
                    <a:lnTo>
                      <a:pt x="343" y="308"/>
                    </a:lnTo>
                    <a:lnTo>
                      <a:pt x="189" y="45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605F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509" name="Freeform 151"/>
              <p:cNvSpPr>
                <a:spLocks/>
              </p:cNvSpPr>
              <p:nvPr/>
            </p:nvSpPr>
            <p:spPr bwMode="auto">
              <a:xfrm>
                <a:off x="-2535238" y="-1437481"/>
                <a:ext cx="269875" cy="263525"/>
              </a:xfrm>
              <a:custGeom>
                <a:avLst/>
                <a:gdLst>
                  <a:gd name="T0" fmla="*/ 0 w 72"/>
                  <a:gd name="T1" fmla="*/ 39 h 70"/>
                  <a:gd name="T2" fmla="*/ 20 w 72"/>
                  <a:gd name="T3" fmla="*/ 70 h 70"/>
                  <a:gd name="T4" fmla="*/ 51 w 72"/>
                  <a:gd name="T5" fmla="*/ 70 h 70"/>
                  <a:gd name="T6" fmla="*/ 72 w 72"/>
                  <a:gd name="T7" fmla="*/ 39 h 70"/>
                  <a:gd name="T8" fmla="*/ 36 w 72"/>
                  <a:gd name="T9" fmla="*/ 0 h 70"/>
                  <a:gd name="T10" fmla="*/ 0 w 72"/>
                  <a:gd name="T11" fmla="*/ 3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70">
                    <a:moveTo>
                      <a:pt x="0" y="39"/>
                    </a:moveTo>
                    <a:cubicBezTo>
                      <a:pt x="20" y="70"/>
                      <a:pt x="20" y="70"/>
                      <a:pt x="20" y="70"/>
                    </a:cubicBezTo>
                    <a:cubicBezTo>
                      <a:pt x="30" y="70"/>
                      <a:pt x="41" y="70"/>
                      <a:pt x="51" y="70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39"/>
                      <a:pt x="0" y="39"/>
                      <a:pt x="0" y="3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510" name="Freeform 152"/>
              <p:cNvSpPr>
                <a:spLocks/>
              </p:cNvSpPr>
              <p:nvPr/>
            </p:nvSpPr>
            <p:spPr bwMode="auto">
              <a:xfrm>
                <a:off x="-2570163" y="-1173956"/>
                <a:ext cx="334963" cy="754063"/>
              </a:xfrm>
              <a:custGeom>
                <a:avLst/>
                <a:gdLst>
                  <a:gd name="T0" fmla="*/ 69 w 211"/>
                  <a:gd name="T1" fmla="*/ 0 h 475"/>
                  <a:gd name="T2" fmla="*/ 0 w 211"/>
                  <a:gd name="T3" fmla="*/ 475 h 475"/>
                  <a:gd name="T4" fmla="*/ 211 w 211"/>
                  <a:gd name="T5" fmla="*/ 475 h 475"/>
                  <a:gd name="T6" fmla="*/ 142 w 211"/>
                  <a:gd name="T7" fmla="*/ 0 h 475"/>
                  <a:gd name="T8" fmla="*/ 69 w 211"/>
                  <a:gd name="T9" fmla="*/ 0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475">
                    <a:moveTo>
                      <a:pt x="69" y="0"/>
                    </a:moveTo>
                    <a:lnTo>
                      <a:pt x="0" y="475"/>
                    </a:lnTo>
                    <a:lnTo>
                      <a:pt x="211" y="475"/>
                    </a:lnTo>
                    <a:lnTo>
                      <a:pt x="142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511" name="Freeform 153"/>
              <p:cNvSpPr>
                <a:spLocks/>
              </p:cNvSpPr>
              <p:nvPr/>
            </p:nvSpPr>
            <p:spPr bwMode="auto">
              <a:xfrm>
                <a:off x="-2570163" y="-1173956"/>
                <a:ext cx="334963" cy="754063"/>
              </a:xfrm>
              <a:custGeom>
                <a:avLst/>
                <a:gdLst>
                  <a:gd name="T0" fmla="*/ 69 w 211"/>
                  <a:gd name="T1" fmla="*/ 0 h 475"/>
                  <a:gd name="T2" fmla="*/ 0 w 211"/>
                  <a:gd name="T3" fmla="*/ 475 h 475"/>
                  <a:gd name="T4" fmla="*/ 211 w 211"/>
                  <a:gd name="T5" fmla="*/ 475 h 475"/>
                  <a:gd name="T6" fmla="*/ 142 w 211"/>
                  <a:gd name="T7" fmla="*/ 0 h 475"/>
                  <a:gd name="T8" fmla="*/ 69 w 211"/>
                  <a:gd name="T9" fmla="*/ 0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475">
                    <a:moveTo>
                      <a:pt x="69" y="0"/>
                    </a:moveTo>
                    <a:lnTo>
                      <a:pt x="0" y="475"/>
                    </a:lnTo>
                    <a:lnTo>
                      <a:pt x="211" y="475"/>
                    </a:lnTo>
                    <a:lnTo>
                      <a:pt x="142" y="0"/>
                    </a:lnTo>
                    <a:lnTo>
                      <a:pt x="6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512" name="Freeform 154"/>
              <p:cNvSpPr>
                <a:spLocks/>
              </p:cNvSpPr>
              <p:nvPr/>
            </p:nvSpPr>
            <p:spPr bwMode="auto">
              <a:xfrm>
                <a:off x="-2741613" y="-1828006"/>
                <a:ext cx="341313" cy="660400"/>
              </a:xfrm>
              <a:custGeom>
                <a:avLst/>
                <a:gdLst>
                  <a:gd name="T0" fmla="*/ 16 w 215"/>
                  <a:gd name="T1" fmla="*/ 0 h 416"/>
                  <a:gd name="T2" fmla="*/ 0 w 215"/>
                  <a:gd name="T3" fmla="*/ 66 h 416"/>
                  <a:gd name="T4" fmla="*/ 47 w 215"/>
                  <a:gd name="T5" fmla="*/ 416 h 416"/>
                  <a:gd name="T6" fmla="*/ 215 w 215"/>
                  <a:gd name="T7" fmla="*/ 246 h 416"/>
                  <a:gd name="T8" fmla="*/ 16 w 215"/>
                  <a:gd name="T9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416">
                    <a:moveTo>
                      <a:pt x="16" y="0"/>
                    </a:moveTo>
                    <a:lnTo>
                      <a:pt x="0" y="66"/>
                    </a:lnTo>
                    <a:lnTo>
                      <a:pt x="47" y="416"/>
                    </a:lnTo>
                    <a:lnTo>
                      <a:pt x="215" y="246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513" name="Freeform 155"/>
              <p:cNvSpPr>
                <a:spLocks/>
              </p:cNvSpPr>
              <p:nvPr/>
            </p:nvSpPr>
            <p:spPr bwMode="auto">
              <a:xfrm>
                <a:off x="-2741613" y="-1828006"/>
                <a:ext cx="341313" cy="660400"/>
              </a:xfrm>
              <a:custGeom>
                <a:avLst/>
                <a:gdLst>
                  <a:gd name="T0" fmla="*/ 16 w 215"/>
                  <a:gd name="T1" fmla="*/ 0 h 416"/>
                  <a:gd name="T2" fmla="*/ 0 w 215"/>
                  <a:gd name="T3" fmla="*/ 66 h 416"/>
                  <a:gd name="T4" fmla="*/ 47 w 215"/>
                  <a:gd name="T5" fmla="*/ 416 h 416"/>
                  <a:gd name="T6" fmla="*/ 215 w 215"/>
                  <a:gd name="T7" fmla="*/ 246 h 416"/>
                  <a:gd name="T8" fmla="*/ 16 w 215"/>
                  <a:gd name="T9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416">
                    <a:moveTo>
                      <a:pt x="16" y="0"/>
                    </a:moveTo>
                    <a:lnTo>
                      <a:pt x="0" y="66"/>
                    </a:lnTo>
                    <a:lnTo>
                      <a:pt x="47" y="416"/>
                    </a:lnTo>
                    <a:lnTo>
                      <a:pt x="215" y="246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514" name="Freeform 156"/>
              <p:cNvSpPr>
                <a:spLocks/>
              </p:cNvSpPr>
              <p:nvPr/>
            </p:nvSpPr>
            <p:spPr bwMode="auto">
              <a:xfrm>
                <a:off x="-2716213" y="-1959768"/>
                <a:ext cx="627063" cy="217488"/>
              </a:xfrm>
              <a:custGeom>
                <a:avLst/>
                <a:gdLst>
                  <a:gd name="T0" fmla="*/ 0 w 167"/>
                  <a:gd name="T1" fmla="*/ 0 h 58"/>
                  <a:gd name="T2" fmla="*/ 0 w 167"/>
                  <a:gd name="T3" fmla="*/ 6 h 58"/>
                  <a:gd name="T4" fmla="*/ 84 w 167"/>
                  <a:gd name="T5" fmla="*/ 58 h 58"/>
                  <a:gd name="T6" fmla="*/ 86 w 167"/>
                  <a:gd name="T7" fmla="*/ 58 h 58"/>
                  <a:gd name="T8" fmla="*/ 167 w 167"/>
                  <a:gd name="T9" fmla="*/ 9 h 58"/>
                  <a:gd name="T10" fmla="*/ 167 w 167"/>
                  <a:gd name="T11" fmla="*/ 0 h 58"/>
                  <a:gd name="T12" fmla="*/ 0 w 167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7" h="58">
                    <a:moveTo>
                      <a:pt x="0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43" y="56"/>
                      <a:pt x="84" y="58"/>
                    </a:cubicBezTo>
                    <a:cubicBezTo>
                      <a:pt x="84" y="58"/>
                      <a:pt x="85" y="58"/>
                      <a:pt x="86" y="58"/>
                    </a:cubicBezTo>
                    <a:cubicBezTo>
                      <a:pt x="126" y="58"/>
                      <a:pt x="167" y="9"/>
                      <a:pt x="167" y="9"/>
                    </a:cubicBezTo>
                    <a:cubicBezTo>
                      <a:pt x="167" y="0"/>
                      <a:pt x="167" y="0"/>
                      <a:pt x="167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CAF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515" name="Freeform 157"/>
              <p:cNvSpPr>
                <a:spLocks/>
              </p:cNvSpPr>
              <p:nvPr/>
            </p:nvSpPr>
            <p:spPr bwMode="auto">
              <a:xfrm>
                <a:off x="-3162301" y="-3766343"/>
                <a:ext cx="1601788" cy="1595438"/>
              </a:xfrm>
              <a:custGeom>
                <a:avLst/>
                <a:gdLst>
                  <a:gd name="T0" fmla="*/ 335 w 427"/>
                  <a:gd name="T1" fmla="*/ 61 h 425"/>
                  <a:gd name="T2" fmla="*/ 403 w 427"/>
                  <a:gd name="T3" fmla="*/ 129 h 425"/>
                  <a:gd name="T4" fmla="*/ 207 w 427"/>
                  <a:gd name="T5" fmla="*/ 424 h 425"/>
                  <a:gd name="T6" fmla="*/ 33 w 427"/>
                  <a:gd name="T7" fmla="*/ 332 h 425"/>
                  <a:gd name="T8" fmla="*/ 50 w 427"/>
                  <a:gd name="T9" fmla="*/ 82 h 425"/>
                  <a:gd name="T10" fmla="*/ 335 w 427"/>
                  <a:gd name="T11" fmla="*/ 61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7" h="425">
                    <a:moveTo>
                      <a:pt x="335" y="61"/>
                    </a:moveTo>
                    <a:cubicBezTo>
                      <a:pt x="373" y="67"/>
                      <a:pt x="394" y="93"/>
                      <a:pt x="403" y="129"/>
                    </a:cubicBezTo>
                    <a:cubicBezTo>
                      <a:pt x="427" y="221"/>
                      <a:pt x="377" y="422"/>
                      <a:pt x="207" y="424"/>
                    </a:cubicBezTo>
                    <a:cubicBezTo>
                      <a:pt x="119" y="425"/>
                      <a:pt x="56" y="403"/>
                      <a:pt x="33" y="332"/>
                    </a:cubicBezTo>
                    <a:cubicBezTo>
                      <a:pt x="10" y="261"/>
                      <a:pt x="0" y="146"/>
                      <a:pt x="50" y="82"/>
                    </a:cubicBezTo>
                    <a:cubicBezTo>
                      <a:pt x="113" y="1"/>
                      <a:pt x="246" y="0"/>
                      <a:pt x="335" y="61"/>
                    </a:cubicBezTo>
                    <a:close/>
                  </a:path>
                </a:pathLst>
              </a:custGeom>
              <a:solidFill>
                <a:srgbClr val="755A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516" name="Freeform 158"/>
              <p:cNvSpPr>
                <a:spLocks/>
              </p:cNvSpPr>
              <p:nvPr/>
            </p:nvSpPr>
            <p:spPr bwMode="auto">
              <a:xfrm>
                <a:off x="-3365501" y="-3590131"/>
                <a:ext cx="1925638" cy="1776413"/>
              </a:xfrm>
              <a:custGeom>
                <a:avLst/>
                <a:gdLst>
                  <a:gd name="T0" fmla="*/ 257 w 513"/>
                  <a:gd name="T1" fmla="*/ 0 h 473"/>
                  <a:gd name="T2" fmla="*/ 115 w 513"/>
                  <a:gd name="T3" fmla="*/ 378 h 473"/>
                  <a:gd name="T4" fmla="*/ 257 w 513"/>
                  <a:gd name="T5" fmla="*/ 473 h 473"/>
                  <a:gd name="T6" fmla="*/ 398 w 513"/>
                  <a:gd name="T7" fmla="*/ 378 h 473"/>
                  <a:gd name="T8" fmla="*/ 257 w 513"/>
                  <a:gd name="T9" fmla="*/ 0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3" h="473">
                    <a:moveTo>
                      <a:pt x="257" y="0"/>
                    </a:moveTo>
                    <a:cubicBezTo>
                      <a:pt x="0" y="0"/>
                      <a:pt x="99" y="351"/>
                      <a:pt x="115" y="378"/>
                    </a:cubicBezTo>
                    <a:cubicBezTo>
                      <a:pt x="134" y="408"/>
                      <a:pt x="215" y="473"/>
                      <a:pt x="257" y="473"/>
                    </a:cubicBezTo>
                    <a:cubicBezTo>
                      <a:pt x="298" y="473"/>
                      <a:pt x="380" y="408"/>
                      <a:pt x="398" y="378"/>
                    </a:cubicBezTo>
                    <a:cubicBezTo>
                      <a:pt x="415" y="351"/>
                      <a:pt x="513" y="0"/>
                      <a:pt x="257" y="0"/>
                    </a:cubicBezTo>
                    <a:close/>
                  </a:path>
                </a:pathLst>
              </a:custGeom>
              <a:solidFill>
                <a:srgbClr val="FFD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517" name="Freeform 159"/>
              <p:cNvSpPr>
                <a:spLocks/>
              </p:cNvSpPr>
              <p:nvPr/>
            </p:nvSpPr>
            <p:spPr bwMode="auto">
              <a:xfrm>
                <a:off x="-3214688" y="-3639343"/>
                <a:ext cx="1617663" cy="1052513"/>
              </a:xfrm>
              <a:custGeom>
                <a:avLst/>
                <a:gdLst>
                  <a:gd name="T0" fmla="*/ 93 w 431"/>
                  <a:gd name="T1" fmla="*/ 123 h 280"/>
                  <a:gd name="T2" fmla="*/ 215 w 431"/>
                  <a:gd name="T3" fmla="*/ 127 h 280"/>
                  <a:gd name="T4" fmla="*/ 392 w 431"/>
                  <a:gd name="T5" fmla="*/ 247 h 280"/>
                  <a:gd name="T6" fmla="*/ 223 w 431"/>
                  <a:gd name="T7" fmla="*/ 7 h 280"/>
                  <a:gd name="T8" fmla="*/ 44 w 431"/>
                  <a:gd name="T9" fmla="*/ 280 h 280"/>
                  <a:gd name="T10" fmla="*/ 93 w 431"/>
                  <a:gd name="T11" fmla="*/ 123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1" h="280">
                    <a:moveTo>
                      <a:pt x="93" y="123"/>
                    </a:moveTo>
                    <a:cubicBezTo>
                      <a:pt x="138" y="151"/>
                      <a:pt x="174" y="109"/>
                      <a:pt x="215" y="127"/>
                    </a:cubicBezTo>
                    <a:cubicBezTo>
                      <a:pt x="256" y="145"/>
                      <a:pt x="368" y="59"/>
                      <a:pt x="392" y="247"/>
                    </a:cubicBezTo>
                    <a:cubicBezTo>
                      <a:pt x="431" y="111"/>
                      <a:pt x="372" y="14"/>
                      <a:pt x="223" y="7"/>
                    </a:cubicBezTo>
                    <a:cubicBezTo>
                      <a:pt x="64" y="0"/>
                      <a:pt x="0" y="145"/>
                      <a:pt x="44" y="280"/>
                    </a:cubicBezTo>
                    <a:cubicBezTo>
                      <a:pt x="41" y="207"/>
                      <a:pt x="59" y="159"/>
                      <a:pt x="93" y="123"/>
                    </a:cubicBezTo>
                    <a:close/>
                  </a:path>
                </a:pathLst>
              </a:custGeom>
              <a:solidFill>
                <a:srgbClr val="755A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518" name="Freeform 160"/>
              <p:cNvSpPr>
                <a:spLocks/>
              </p:cNvSpPr>
              <p:nvPr/>
            </p:nvSpPr>
            <p:spPr bwMode="auto">
              <a:xfrm>
                <a:off x="-2881313" y="-3263106"/>
                <a:ext cx="612775" cy="150813"/>
              </a:xfrm>
              <a:custGeom>
                <a:avLst/>
                <a:gdLst>
                  <a:gd name="T0" fmla="*/ 0 w 163"/>
                  <a:gd name="T1" fmla="*/ 11 h 40"/>
                  <a:gd name="T2" fmla="*/ 58 w 163"/>
                  <a:gd name="T3" fmla="*/ 39 h 40"/>
                  <a:gd name="T4" fmla="*/ 104 w 163"/>
                  <a:gd name="T5" fmla="*/ 33 h 40"/>
                  <a:gd name="T6" fmla="*/ 162 w 163"/>
                  <a:gd name="T7" fmla="*/ 9 h 40"/>
                  <a:gd name="T8" fmla="*/ 161 w 163"/>
                  <a:gd name="T9" fmla="*/ 4 h 40"/>
                  <a:gd name="T10" fmla="*/ 71 w 163"/>
                  <a:gd name="T11" fmla="*/ 26 h 40"/>
                  <a:gd name="T12" fmla="*/ 3 w 163"/>
                  <a:gd name="T13" fmla="*/ 10 h 40"/>
                  <a:gd name="T14" fmla="*/ 0 w 163"/>
                  <a:gd name="T15" fmla="*/ 1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" h="40">
                    <a:moveTo>
                      <a:pt x="0" y="11"/>
                    </a:moveTo>
                    <a:cubicBezTo>
                      <a:pt x="1" y="34"/>
                      <a:pt x="41" y="38"/>
                      <a:pt x="58" y="39"/>
                    </a:cubicBezTo>
                    <a:cubicBezTo>
                      <a:pt x="74" y="40"/>
                      <a:pt x="89" y="38"/>
                      <a:pt x="104" y="33"/>
                    </a:cubicBezTo>
                    <a:cubicBezTo>
                      <a:pt x="123" y="28"/>
                      <a:pt x="147" y="21"/>
                      <a:pt x="162" y="9"/>
                    </a:cubicBezTo>
                    <a:cubicBezTo>
                      <a:pt x="163" y="7"/>
                      <a:pt x="163" y="5"/>
                      <a:pt x="161" y="4"/>
                    </a:cubicBezTo>
                    <a:cubicBezTo>
                      <a:pt x="131" y="0"/>
                      <a:pt x="101" y="24"/>
                      <a:pt x="71" y="26"/>
                    </a:cubicBezTo>
                    <a:cubicBezTo>
                      <a:pt x="49" y="27"/>
                      <a:pt x="20" y="25"/>
                      <a:pt x="3" y="10"/>
                    </a:cubicBezTo>
                    <a:cubicBezTo>
                      <a:pt x="2" y="9"/>
                      <a:pt x="0" y="9"/>
                      <a:pt x="0" y="11"/>
                    </a:cubicBezTo>
                    <a:close/>
                  </a:path>
                </a:pathLst>
              </a:custGeom>
              <a:solidFill>
                <a:srgbClr val="755A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519" name="Freeform 161"/>
              <p:cNvSpPr>
                <a:spLocks noEditPoints="1"/>
              </p:cNvSpPr>
              <p:nvPr/>
            </p:nvSpPr>
            <p:spPr bwMode="auto">
              <a:xfrm>
                <a:off x="-2986088" y="-2790031"/>
                <a:ext cx="1182688" cy="431800"/>
              </a:xfrm>
              <a:custGeom>
                <a:avLst/>
                <a:gdLst>
                  <a:gd name="T0" fmla="*/ 235 w 315"/>
                  <a:gd name="T1" fmla="*/ 114 h 115"/>
                  <a:gd name="T2" fmla="*/ 240 w 315"/>
                  <a:gd name="T3" fmla="*/ 114 h 115"/>
                  <a:gd name="T4" fmla="*/ 296 w 315"/>
                  <a:gd name="T5" fmla="*/ 68 h 115"/>
                  <a:gd name="T6" fmla="*/ 308 w 315"/>
                  <a:gd name="T7" fmla="*/ 30 h 115"/>
                  <a:gd name="T8" fmla="*/ 314 w 315"/>
                  <a:gd name="T9" fmla="*/ 16 h 115"/>
                  <a:gd name="T10" fmla="*/ 306 w 315"/>
                  <a:gd name="T11" fmla="*/ 6 h 115"/>
                  <a:gd name="T12" fmla="*/ 237 w 315"/>
                  <a:gd name="T13" fmla="*/ 2 h 115"/>
                  <a:gd name="T14" fmla="*/ 237 w 315"/>
                  <a:gd name="T15" fmla="*/ 9 h 115"/>
                  <a:gd name="T16" fmla="*/ 284 w 315"/>
                  <a:gd name="T17" fmla="*/ 14 h 115"/>
                  <a:gd name="T18" fmla="*/ 282 w 315"/>
                  <a:gd name="T19" fmla="*/ 85 h 115"/>
                  <a:gd name="T20" fmla="*/ 235 w 315"/>
                  <a:gd name="T21" fmla="*/ 107 h 115"/>
                  <a:gd name="T22" fmla="*/ 235 w 315"/>
                  <a:gd name="T23" fmla="*/ 114 h 115"/>
                  <a:gd name="T24" fmla="*/ 157 w 315"/>
                  <a:gd name="T25" fmla="*/ 15 h 115"/>
                  <a:gd name="T26" fmla="*/ 83 w 315"/>
                  <a:gd name="T27" fmla="*/ 2 h 115"/>
                  <a:gd name="T28" fmla="*/ 78 w 315"/>
                  <a:gd name="T29" fmla="*/ 2 h 115"/>
                  <a:gd name="T30" fmla="*/ 77 w 315"/>
                  <a:gd name="T31" fmla="*/ 9 h 115"/>
                  <a:gd name="T32" fmla="*/ 129 w 315"/>
                  <a:gd name="T33" fmla="*/ 27 h 115"/>
                  <a:gd name="T34" fmla="*/ 99 w 315"/>
                  <a:gd name="T35" fmla="*/ 103 h 115"/>
                  <a:gd name="T36" fmla="*/ 76 w 315"/>
                  <a:gd name="T37" fmla="*/ 108 h 115"/>
                  <a:gd name="T38" fmla="*/ 75 w 315"/>
                  <a:gd name="T39" fmla="*/ 114 h 115"/>
                  <a:gd name="T40" fmla="*/ 129 w 315"/>
                  <a:gd name="T41" fmla="*/ 80 h 115"/>
                  <a:gd name="T42" fmla="*/ 157 w 315"/>
                  <a:gd name="T43" fmla="*/ 41 h 115"/>
                  <a:gd name="T44" fmla="*/ 182 w 315"/>
                  <a:gd name="T45" fmla="*/ 79 h 115"/>
                  <a:gd name="T46" fmla="*/ 235 w 315"/>
                  <a:gd name="T47" fmla="*/ 114 h 115"/>
                  <a:gd name="T48" fmla="*/ 235 w 315"/>
                  <a:gd name="T49" fmla="*/ 107 h 115"/>
                  <a:gd name="T50" fmla="*/ 211 w 315"/>
                  <a:gd name="T51" fmla="*/ 102 h 115"/>
                  <a:gd name="T52" fmla="*/ 185 w 315"/>
                  <a:gd name="T53" fmla="*/ 26 h 115"/>
                  <a:gd name="T54" fmla="*/ 237 w 315"/>
                  <a:gd name="T55" fmla="*/ 9 h 115"/>
                  <a:gd name="T56" fmla="*/ 237 w 315"/>
                  <a:gd name="T57" fmla="*/ 2 h 115"/>
                  <a:gd name="T58" fmla="*/ 232 w 315"/>
                  <a:gd name="T59" fmla="*/ 2 h 115"/>
                  <a:gd name="T60" fmla="*/ 157 w 315"/>
                  <a:gd name="T61" fmla="*/ 15 h 115"/>
                  <a:gd name="T62" fmla="*/ 78 w 315"/>
                  <a:gd name="T63" fmla="*/ 2 h 115"/>
                  <a:gd name="T64" fmla="*/ 10 w 315"/>
                  <a:gd name="T65" fmla="*/ 6 h 115"/>
                  <a:gd name="T66" fmla="*/ 0 w 315"/>
                  <a:gd name="T67" fmla="*/ 17 h 115"/>
                  <a:gd name="T68" fmla="*/ 5 w 315"/>
                  <a:gd name="T69" fmla="*/ 31 h 115"/>
                  <a:gd name="T70" fmla="*/ 15 w 315"/>
                  <a:gd name="T71" fmla="*/ 68 h 115"/>
                  <a:gd name="T72" fmla="*/ 69 w 315"/>
                  <a:gd name="T73" fmla="*/ 114 h 115"/>
                  <a:gd name="T74" fmla="*/ 75 w 315"/>
                  <a:gd name="T75" fmla="*/ 114 h 115"/>
                  <a:gd name="T76" fmla="*/ 76 w 315"/>
                  <a:gd name="T77" fmla="*/ 108 h 115"/>
                  <a:gd name="T78" fmla="*/ 28 w 315"/>
                  <a:gd name="T79" fmla="*/ 86 h 115"/>
                  <a:gd name="T80" fmla="*/ 31 w 315"/>
                  <a:gd name="T81" fmla="*/ 14 h 115"/>
                  <a:gd name="T82" fmla="*/ 77 w 315"/>
                  <a:gd name="T83" fmla="*/ 9 h 115"/>
                  <a:gd name="T84" fmla="*/ 78 w 315"/>
                  <a:gd name="T85" fmla="*/ 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5" h="115">
                    <a:moveTo>
                      <a:pt x="235" y="114"/>
                    </a:moveTo>
                    <a:cubicBezTo>
                      <a:pt x="237" y="114"/>
                      <a:pt x="238" y="114"/>
                      <a:pt x="240" y="114"/>
                    </a:cubicBezTo>
                    <a:cubicBezTo>
                      <a:pt x="281" y="110"/>
                      <a:pt x="292" y="91"/>
                      <a:pt x="296" y="68"/>
                    </a:cubicBezTo>
                    <a:cubicBezTo>
                      <a:pt x="301" y="42"/>
                      <a:pt x="302" y="33"/>
                      <a:pt x="308" y="30"/>
                    </a:cubicBezTo>
                    <a:cubicBezTo>
                      <a:pt x="313" y="28"/>
                      <a:pt x="315" y="23"/>
                      <a:pt x="314" y="16"/>
                    </a:cubicBezTo>
                    <a:cubicBezTo>
                      <a:pt x="314" y="9"/>
                      <a:pt x="314" y="8"/>
                      <a:pt x="306" y="6"/>
                    </a:cubicBezTo>
                    <a:cubicBezTo>
                      <a:pt x="299" y="3"/>
                      <a:pt x="264" y="0"/>
                      <a:pt x="237" y="2"/>
                    </a:cubicBezTo>
                    <a:cubicBezTo>
                      <a:pt x="237" y="9"/>
                      <a:pt x="237" y="9"/>
                      <a:pt x="237" y="9"/>
                    </a:cubicBezTo>
                    <a:cubicBezTo>
                      <a:pt x="258" y="8"/>
                      <a:pt x="278" y="10"/>
                      <a:pt x="284" y="14"/>
                    </a:cubicBezTo>
                    <a:cubicBezTo>
                      <a:pt x="298" y="23"/>
                      <a:pt x="294" y="64"/>
                      <a:pt x="282" y="85"/>
                    </a:cubicBezTo>
                    <a:cubicBezTo>
                      <a:pt x="275" y="100"/>
                      <a:pt x="254" y="107"/>
                      <a:pt x="235" y="107"/>
                    </a:cubicBezTo>
                    <a:lnTo>
                      <a:pt x="235" y="114"/>
                    </a:lnTo>
                    <a:close/>
                    <a:moveTo>
                      <a:pt x="157" y="15"/>
                    </a:moveTo>
                    <a:cubicBezTo>
                      <a:pt x="148" y="16"/>
                      <a:pt x="110" y="5"/>
                      <a:pt x="83" y="2"/>
                    </a:cubicBezTo>
                    <a:cubicBezTo>
                      <a:pt x="82" y="2"/>
                      <a:pt x="80" y="2"/>
                      <a:pt x="78" y="2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99" y="10"/>
                      <a:pt x="122" y="15"/>
                      <a:pt x="129" y="27"/>
                    </a:cubicBezTo>
                    <a:cubicBezTo>
                      <a:pt x="142" y="46"/>
                      <a:pt x="119" y="92"/>
                      <a:pt x="99" y="103"/>
                    </a:cubicBezTo>
                    <a:cubicBezTo>
                      <a:pt x="93" y="106"/>
                      <a:pt x="84" y="108"/>
                      <a:pt x="76" y="108"/>
                    </a:cubicBezTo>
                    <a:cubicBezTo>
                      <a:pt x="75" y="114"/>
                      <a:pt x="75" y="114"/>
                      <a:pt x="75" y="114"/>
                    </a:cubicBezTo>
                    <a:cubicBezTo>
                      <a:pt x="112" y="114"/>
                      <a:pt x="125" y="88"/>
                      <a:pt x="129" y="80"/>
                    </a:cubicBezTo>
                    <a:cubicBezTo>
                      <a:pt x="138" y="63"/>
                      <a:pt x="136" y="41"/>
                      <a:pt x="157" y="41"/>
                    </a:cubicBezTo>
                    <a:cubicBezTo>
                      <a:pt x="177" y="41"/>
                      <a:pt x="175" y="63"/>
                      <a:pt x="182" y="79"/>
                    </a:cubicBezTo>
                    <a:cubicBezTo>
                      <a:pt x="186" y="88"/>
                      <a:pt x="198" y="115"/>
                      <a:pt x="235" y="114"/>
                    </a:cubicBezTo>
                    <a:cubicBezTo>
                      <a:pt x="235" y="107"/>
                      <a:pt x="235" y="107"/>
                      <a:pt x="235" y="107"/>
                    </a:cubicBezTo>
                    <a:cubicBezTo>
                      <a:pt x="226" y="107"/>
                      <a:pt x="217" y="106"/>
                      <a:pt x="211" y="102"/>
                    </a:cubicBezTo>
                    <a:cubicBezTo>
                      <a:pt x="191" y="92"/>
                      <a:pt x="171" y="46"/>
                      <a:pt x="185" y="26"/>
                    </a:cubicBezTo>
                    <a:cubicBezTo>
                      <a:pt x="193" y="15"/>
                      <a:pt x="215" y="10"/>
                      <a:pt x="237" y="9"/>
                    </a:cubicBezTo>
                    <a:cubicBezTo>
                      <a:pt x="237" y="2"/>
                      <a:pt x="237" y="2"/>
                      <a:pt x="237" y="2"/>
                    </a:cubicBezTo>
                    <a:cubicBezTo>
                      <a:pt x="235" y="2"/>
                      <a:pt x="234" y="2"/>
                      <a:pt x="232" y="2"/>
                    </a:cubicBezTo>
                    <a:cubicBezTo>
                      <a:pt x="208" y="4"/>
                      <a:pt x="179" y="15"/>
                      <a:pt x="157" y="15"/>
                    </a:cubicBezTo>
                    <a:close/>
                    <a:moveTo>
                      <a:pt x="78" y="2"/>
                    </a:moveTo>
                    <a:cubicBezTo>
                      <a:pt x="51" y="1"/>
                      <a:pt x="16" y="4"/>
                      <a:pt x="10" y="6"/>
                    </a:cubicBezTo>
                    <a:cubicBezTo>
                      <a:pt x="1" y="9"/>
                      <a:pt x="1" y="10"/>
                      <a:pt x="0" y="17"/>
                    </a:cubicBezTo>
                    <a:cubicBezTo>
                      <a:pt x="0" y="23"/>
                      <a:pt x="1" y="29"/>
                      <a:pt x="5" y="31"/>
                    </a:cubicBezTo>
                    <a:cubicBezTo>
                      <a:pt x="12" y="33"/>
                      <a:pt x="12" y="42"/>
                      <a:pt x="15" y="68"/>
                    </a:cubicBezTo>
                    <a:cubicBezTo>
                      <a:pt x="19" y="92"/>
                      <a:pt x="28" y="111"/>
                      <a:pt x="69" y="114"/>
                    </a:cubicBezTo>
                    <a:cubicBezTo>
                      <a:pt x="71" y="114"/>
                      <a:pt x="73" y="114"/>
                      <a:pt x="75" y="114"/>
                    </a:cubicBezTo>
                    <a:cubicBezTo>
                      <a:pt x="76" y="108"/>
                      <a:pt x="76" y="108"/>
                      <a:pt x="76" y="108"/>
                    </a:cubicBezTo>
                    <a:cubicBezTo>
                      <a:pt x="57" y="108"/>
                      <a:pt x="35" y="101"/>
                      <a:pt x="28" y="86"/>
                    </a:cubicBezTo>
                    <a:cubicBezTo>
                      <a:pt x="18" y="65"/>
                      <a:pt x="17" y="23"/>
                      <a:pt x="31" y="14"/>
                    </a:cubicBezTo>
                    <a:cubicBezTo>
                      <a:pt x="37" y="11"/>
                      <a:pt x="57" y="8"/>
                      <a:pt x="77" y="9"/>
                    </a:cubicBezTo>
                    <a:lnTo>
                      <a:pt x="78" y="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520" name="Freeform 162"/>
              <p:cNvSpPr>
                <a:spLocks/>
              </p:cNvSpPr>
              <p:nvPr/>
            </p:nvSpPr>
            <p:spPr bwMode="auto">
              <a:xfrm>
                <a:off x="-2400301" y="-1828006"/>
                <a:ext cx="333375" cy="665163"/>
              </a:xfrm>
              <a:custGeom>
                <a:avLst/>
                <a:gdLst>
                  <a:gd name="T0" fmla="*/ 196 w 210"/>
                  <a:gd name="T1" fmla="*/ 0 h 419"/>
                  <a:gd name="T2" fmla="*/ 210 w 210"/>
                  <a:gd name="T3" fmla="*/ 66 h 419"/>
                  <a:gd name="T4" fmla="*/ 165 w 210"/>
                  <a:gd name="T5" fmla="*/ 419 h 419"/>
                  <a:gd name="T6" fmla="*/ 0 w 210"/>
                  <a:gd name="T7" fmla="*/ 246 h 419"/>
                  <a:gd name="T8" fmla="*/ 196 w 210"/>
                  <a:gd name="T9" fmla="*/ 0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419">
                    <a:moveTo>
                      <a:pt x="196" y="0"/>
                    </a:moveTo>
                    <a:lnTo>
                      <a:pt x="210" y="66"/>
                    </a:lnTo>
                    <a:lnTo>
                      <a:pt x="165" y="419"/>
                    </a:lnTo>
                    <a:lnTo>
                      <a:pt x="0" y="246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521" name="Freeform 163"/>
              <p:cNvSpPr>
                <a:spLocks/>
              </p:cNvSpPr>
              <p:nvPr/>
            </p:nvSpPr>
            <p:spPr bwMode="auto">
              <a:xfrm>
                <a:off x="-2400301" y="-1828006"/>
                <a:ext cx="333375" cy="665163"/>
              </a:xfrm>
              <a:custGeom>
                <a:avLst/>
                <a:gdLst>
                  <a:gd name="T0" fmla="*/ 196 w 210"/>
                  <a:gd name="T1" fmla="*/ 0 h 419"/>
                  <a:gd name="T2" fmla="*/ 210 w 210"/>
                  <a:gd name="T3" fmla="*/ 66 h 419"/>
                  <a:gd name="T4" fmla="*/ 165 w 210"/>
                  <a:gd name="T5" fmla="*/ 419 h 419"/>
                  <a:gd name="T6" fmla="*/ 0 w 210"/>
                  <a:gd name="T7" fmla="*/ 246 h 419"/>
                  <a:gd name="T8" fmla="*/ 196 w 210"/>
                  <a:gd name="T9" fmla="*/ 0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419">
                    <a:moveTo>
                      <a:pt x="196" y="0"/>
                    </a:moveTo>
                    <a:lnTo>
                      <a:pt x="210" y="66"/>
                    </a:lnTo>
                    <a:lnTo>
                      <a:pt x="165" y="419"/>
                    </a:lnTo>
                    <a:lnTo>
                      <a:pt x="0" y="246"/>
                    </a:lnTo>
                    <a:lnTo>
                      <a:pt x="19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522" name="Freeform 164"/>
              <p:cNvSpPr>
                <a:spLocks/>
              </p:cNvSpPr>
              <p:nvPr/>
            </p:nvSpPr>
            <p:spPr bwMode="auto">
              <a:xfrm>
                <a:off x="-2716213" y="-1839118"/>
                <a:ext cx="627063" cy="401638"/>
              </a:xfrm>
              <a:custGeom>
                <a:avLst/>
                <a:gdLst>
                  <a:gd name="T0" fmla="*/ 395 w 395"/>
                  <a:gd name="T1" fmla="*/ 0 h 253"/>
                  <a:gd name="T2" fmla="*/ 199 w 395"/>
                  <a:gd name="T3" fmla="*/ 246 h 253"/>
                  <a:gd name="T4" fmla="*/ 0 w 395"/>
                  <a:gd name="T5" fmla="*/ 0 h 253"/>
                  <a:gd name="T6" fmla="*/ 0 w 395"/>
                  <a:gd name="T7" fmla="*/ 7 h 253"/>
                  <a:gd name="T8" fmla="*/ 199 w 395"/>
                  <a:gd name="T9" fmla="*/ 253 h 253"/>
                  <a:gd name="T10" fmla="*/ 395 w 395"/>
                  <a:gd name="T11" fmla="*/ 7 h 253"/>
                  <a:gd name="T12" fmla="*/ 395 w 395"/>
                  <a:gd name="T13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5" h="253">
                    <a:moveTo>
                      <a:pt x="395" y="0"/>
                    </a:moveTo>
                    <a:lnTo>
                      <a:pt x="199" y="246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199" y="253"/>
                    </a:lnTo>
                    <a:lnTo>
                      <a:pt x="395" y="7"/>
                    </a:lnTo>
                    <a:lnTo>
                      <a:pt x="395" y="0"/>
                    </a:lnTo>
                    <a:close/>
                  </a:path>
                </a:pathLst>
              </a:custGeom>
              <a:solidFill>
                <a:srgbClr val="F2D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523" name="Freeform 165"/>
              <p:cNvSpPr>
                <a:spLocks/>
              </p:cNvSpPr>
              <p:nvPr/>
            </p:nvSpPr>
            <p:spPr bwMode="auto">
              <a:xfrm>
                <a:off x="-2716213" y="-1839118"/>
                <a:ext cx="627063" cy="401638"/>
              </a:xfrm>
              <a:custGeom>
                <a:avLst/>
                <a:gdLst>
                  <a:gd name="T0" fmla="*/ 395 w 395"/>
                  <a:gd name="T1" fmla="*/ 0 h 253"/>
                  <a:gd name="T2" fmla="*/ 199 w 395"/>
                  <a:gd name="T3" fmla="*/ 246 h 253"/>
                  <a:gd name="T4" fmla="*/ 0 w 395"/>
                  <a:gd name="T5" fmla="*/ 0 h 253"/>
                  <a:gd name="T6" fmla="*/ 0 w 395"/>
                  <a:gd name="T7" fmla="*/ 7 h 253"/>
                  <a:gd name="T8" fmla="*/ 199 w 395"/>
                  <a:gd name="T9" fmla="*/ 253 h 253"/>
                  <a:gd name="T10" fmla="*/ 395 w 395"/>
                  <a:gd name="T11" fmla="*/ 7 h 253"/>
                  <a:gd name="T12" fmla="*/ 395 w 395"/>
                  <a:gd name="T13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5" h="253">
                    <a:moveTo>
                      <a:pt x="395" y="0"/>
                    </a:moveTo>
                    <a:lnTo>
                      <a:pt x="199" y="246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199" y="253"/>
                    </a:lnTo>
                    <a:lnTo>
                      <a:pt x="395" y="7"/>
                    </a:lnTo>
                    <a:lnTo>
                      <a:pt x="39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524" name="Freeform 166"/>
              <p:cNvSpPr>
                <a:spLocks/>
              </p:cNvSpPr>
              <p:nvPr/>
            </p:nvSpPr>
            <p:spPr bwMode="auto">
              <a:xfrm>
                <a:off x="-2344738" y="-1173956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525" name="Freeform 167"/>
              <p:cNvSpPr>
                <a:spLocks/>
              </p:cNvSpPr>
              <p:nvPr/>
            </p:nvSpPr>
            <p:spPr bwMode="auto">
              <a:xfrm>
                <a:off x="-2344738" y="-1173956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526" name="Freeform 168"/>
              <p:cNvSpPr>
                <a:spLocks/>
              </p:cNvSpPr>
              <p:nvPr/>
            </p:nvSpPr>
            <p:spPr bwMode="auto">
              <a:xfrm>
                <a:off x="-2460626" y="-1173956"/>
                <a:ext cx="120650" cy="3175"/>
              </a:xfrm>
              <a:custGeom>
                <a:avLst/>
                <a:gdLst>
                  <a:gd name="T0" fmla="*/ 73 w 76"/>
                  <a:gd name="T1" fmla="*/ 0 h 2"/>
                  <a:gd name="T2" fmla="*/ 0 w 76"/>
                  <a:gd name="T3" fmla="*/ 0 h 2"/>
                  <a:gd name="T4" fmla="*/ 0 w 76"/>
                  <a:gd name="T5" fmla="*/ 2 h 2"/>
                  <a:gd name="T6" fmla="*/ 76 w 76"/>
                  <a:gd name="T7" fmla="*/ 2 h 2"/>
                  <a:gd name="T8" fmla="*/ 73 w 76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2">
                    <a:moveTo>
                      <a:pt x="7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76" y="2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B532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527" name="Freeform 169"/>
              <p:cNvSpPr>
                <a:spLocks/>
              </p:cNvSpPr>
              <p:nvPr/>
            </p:nvSpPr>
            <p:spPr bwMode="auto">
              <a:xfrm>
                <a:off x="-2460626" y="-1173956"/>
                <a:ext cx="120650" cy="3175"/>
              </a:xfrm>
              <a:custGeom>
                <a:avLst/>
                <a:gdLst>
                  <a:gd name="T0" fmla="*/ 73 w 76"/>
                  <a:gd name="T1" fmla="*/ 0 h 2"/>
                  <a:gd name="T2" fmla="*/ 0 w 76"/>
                  <a:gd name="T3" fmla="*/ 0 h 2"/>
                  <a:gd name="T4" fmla="*/ 0 w 76"/>
                  <a:gd name="T5" fmla="*/ 2 h 2"/>
                  <a:gd name="T6" fmla="*/ 76 w 76"/>
                  <a:gd name="T7" fmla="*/ 2 h 2"/>
                  <a:gd name="T8" fmla="*/ 73 w 76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2">
                    <a:moveTo>
                      <a:pt x="7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76" y="2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</p:grpSp>
        <p:grpSp>
          <p:nvGrpSpPr>
            <p:cNvPr id="481" name="Group 480"/>
            <p:cNvGrpSpPr/>
            <p:nvPr/>
          </p:nvGrpSpPr>
          <p:grpSpPr>
            <a:xfrm>
              <a:off x="7020837" y="1889085"/>
              <a:ext cx="1145318" cy="1264252"/>
              <a:chOff x="-4956176" y="3459163"/>
              <a:chExt cx="2767013" cy="3054350"/>
            </a:xfrm>
          </p:grpSpPr>
          <p:sp>
            <p:nvSpPr>
              <p:cNvPr id="483" name="Freeform 127"/>
              <p:cNvSpPr>
                <a:spLocks/>
              </p:cNvSpPr>
              <p:nvPr/>
            </p:nvSpPr>
            <p:spPr bwMode="auto">
              <a:xfrm>
                <a:off x="-4498976" y="3459163"/>
                <a:ext cx="1862138" cy="2441575"/>
              </a:xfrm>
              <a:custGeom>
                <a:avLst/>
                <a:gdLst>
                  <a:gd name="T0" fmla="*/ 179 w 496"/>
                  <a:gd name="T1" fmla="*/ 59 h 650"/>
                  <a:gd name="T2" fmla="*/ 401 w 496"/>
                  <a:gd name="T3" fmla="*/ 112 h 650"/>
                  <a:gd name="T4" fmla="*/ 463 w 496"/>
                  <a:gd name="T5" fmla="*/ 303 h 650"/>
                  <a:gd name="T6" fmla="*/ 442 w 496"/>
                  <a:gd name="T7" fmla="*/ 442 h 650"/>
                  <a:gd name="T8" fmla="*/ 440 w 496"/>
                  <a:gd name="T9" fmla="*/ 495 h 650"/>
                  <a:gd name="T10" fmla="*/ 237 w 496"/>
                  <a:gd name="T11" fmla="*/ 649 h 650"/>
                  <a:gd name="T12" fmla="*/ 54 w 496"/>
                  <a:gd name="T13" fmla="*/ 499 h 650"/>
                  <a:gd name="T14" fmla="*/ 58 w 496"/>
                  <a:gd name="T15" fmla="*/ 446 h 650"/>
                  <a:gd name="T16" fmla="*/ 38 w 496"/>
                  <a:gd name="T17" fmla="*/ 295 h 650"/>
                  <a:gd name="T18" fmla="*/ 179 w 496"/>
                  <a:gd name="T19" fmla="*/ 59 h 6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6" h="650">
                    <a:moveTo>
                      <a:pt x="179" y="59"/>
                    </a:moveTo>
                    <a:cubicBezTo>
                      <a:pt x="197" y="27"/>
                      <a:pt x="342" y="0"/>
                      <a:pt x="401" y="112"/>
                    </a:cubicBezTo>
                    <a:cubicBezTo>
                      <a:pt x="460" y="224"/>
                      <a:pt x="430" y="263"/>
                      <a:pt x="463" y="303"/>
                    </a:cubicBezTo>
                    <a:cubicBezTo>
                      <a:pt x="496" y="343"/>
                      <a:pt x="465" y="434"/>
                      <a:pt x="442" y="442"/>
                    </a:cubicBezTo>
                    <a:cubicBezTo>
                      <a:pt x="420" y="450"/>
                      <a:pt x="429" y="481"/>
                      <a:pt x="440" y="495"/>
                    </a:cubicBezTo>
                    <a:cubicBezTo>
                      <a:pt x="487" y="552"/>
                      <a:pt x="419" y="650"/>
                      <a:pt x="237" y="649"/>
                    </a:cubicBezTo>
                    <a:cubicBezTo>
                      <a:pt x="42" y="647"/>
                      <a:pt x="4" y="534"/>
                      <a:pt x="54" y="499"/>
                    </a:cubicBezTo>
                    <a:cubicBezTo>
                      <a:pt x="70" y="488"/>
                      <a:pt x="76" y="466"/>
                      <a:pt x="58" y="446"/>
                    </a:cubicBezTo>
                    <a:cubicBezTo>
                      <a:pt x="41" y="427"/>
                      <a:pt x="0" y="354"/>
                      <a:pt x="38" y="295"/>
                    </a:cubicBezTo>
                    <a:cubicBezTo>
                      <a:pt x="77" y="235"/>
                      <a:pt x="43" y="59"/>
                      <a:pt x="179" y="59"/>
                    </a:cubicBezTo>
                  </a:path>
                </a:pathLst>
              </a:custGeom>
              <a:solidFill>
                <a:srgbClr val="4937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484" name="Freeform 128"/>
              <p:cNvSpPr>
                <a:spLocks/>
              </p:cNvSpPr>
              <p:nvPr/>
            </p:nvSpPr>
            <p:spPr bwMode="auto">
              <a:xfrm>
                <a:off x="-4956176" y="5416550"/>
                <a:ext cx="2767013" cy="1096963"/>
              </a:xfrm>
              <a:custGeom>
                <a:avLst/>
                <a:gdLst>
                  <a:gd name="T0" fmla="*/ 438 w 737"/>
                  <a:gd name="T1" fmla="*/ 0 h 292"/>
                  <a:gd name="T2" fmla="*/ 295 w 737"/>
                  <a:gd name="T3" fmla="*/ 7 h 292"/>
                  <a:gd name="T4" fmla="*/ 79 w 737"/>
                  <a:gd name="T5" fmla="*/ 115 h 292"/>
                  <a:gd name="T6" fmla="*/ 0 w 737"/>
                  <a:gd name="T7" fmla="*/ 292 h 292"/>
                  <a:gd name="T8" fmla="*/ 737 w 737"/>
                  <a:gd name="T9" fmla="*/ 292 h 292"/>
                  <a:gd name="T10" fmla="*/ 658 w 737"/>
                  <a:gd name="T11" fmla="*/ 115 h 292"/>
                  <a:gd name="T12" fmla="*/ 438 w 737"/>
                  <a:gd name="T13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7" h="292">
                    <a:moveTo>
                      <a:pt x="438" y="0"/>
                    </a:moveTo>
                    <a:cubicBezTo>
                      <a:pt x="437" y="3"/>
                      <a:pt x="296" y="5"/>
                      <a:pt x="295" y="7"/>
                    </a:cubicBezTo>
                    <a:cubicBezTo>
                      <a:pt x="250" y="70"/>
                      <a:pt x="155" y="98"/>
                      <a:pt x="79" y="115"/>
                    </a:cubicBezTo>
                    <a:cubicBezTo>
                      <a:pt x="3" y="132"/>
                      <a:pt x="0" y="228"/>
                      <a:pt x="0" y="292"/>
                    </a:cubicBezTo>
                    <a:cubicBezTo>
                      <a:pt x="737" y="292"/>
                      <a:pt x="737" y="292"/>
                      <a:pt x="737" y="292"/>
                    </a:cubicBezTo>
                    <a:cubicBezTo>
                      <a:pt x="737" y="228"/>
                      <a:pt x="736" y="132"/>
                      <a:pt x="658" y="115"/>
                    </a:cubicBezTo>
                    <a:cubicBezTo>
                      <a:pt x="581" y="97"/>
                      <a:pt x="480" y="66"/>
                      <a:pt x="438" y="0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485" name="Freeform 129"/>
              <p:cNvSpPr>
                <a:spLocks/>
              </p:cNvSpPr>
              <p:nvPr/>
            </p:nvSpPr>
            <p:spPr bwMode="auto">
              <a:xfrm>
                <a:off x="-3849688" y="4545013"/>
                <a:ext cx="555625" cy="1336675"/>
              </a:xfrm>
              <a:custGeom>
                <a:avLst/>
                <a:gdLst>
                  <a:gd name="T0" fmla="*/ 0 w 148"/>
                  <a:gd name="T1" fmla="*/ 98 h 356"/>
                  <a:gd name="T2" fmla="*/ 0 w 148"/>
                  <a:gd name="T3" fmla="*/ 219 h 356"/>
                  <a:gd name="T4" fmla="*/ 0 w 148"/>
                  <a:gd name="T5" fmla="*/ 278 h 356"/>
                  <a:gd name="T6" fmla="*/ 148 w 148"/>
                  <a:gd name="T7" fmla="*/ 278 h 356"/>
                  <a:gd name="T8" fmla="*/ 148 w 148"/>
                  <a:gd name="T9" fmla="*/ 219 h 356"/>
                  <a:gd name="T10" fmla="*/ 148 w 148"/>
                  <a:gd name="T11" fmla="*/ 98 h 356"/>
                  <a:gd name="T12" fmla="*/ 0 w 148"/>
                  <a:gd name="T13" fmla="*/ 98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8" h="356">
                    <a:moveTo>
                      <a:pt x="0" y="98"/>
                    </a:move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78"/>
                      <a:pt x="0" y="278"/>
                      <a:pt x="0" y="278"/>
                    </a:cubicBezTo>
                    <a:cubicBezTo>
                      <a:pt x="37" y="354"/>
                      <a:pt x="103" y="356"/>
                      <a:pt x="148" y="278"/>
                    </a:cubicBezTo>
                    <a:cubicBezTo>
                      <a:pt x="148" y="219"/>
                      <a:pt x="148" y="219"/>
                      <a:pt x="148" y="219"/>
                    </a:cubicBezTo>
                    <a:cubicBezTo>
                      <a:pt x="148" y="98"/>
                      <a:pt x="148" y="98"/>
                      <a:pt x="148" y="98"/>
                    </a:cubicBezTo>
                    <a:cubicBezTo>
                      <a:pt x="148" y="0"/>
                      <a:pt x="0" y="0"/>
                      <a:pt x="0" y="98"/>
                    </a:cubicBezTo>
                  </a:path>
                </a:pathLst>
              </a:custGeom>
              <a:solidFill>
                <a:srgbClr val="6B54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486" name="Freeform 130"/>
              <p:cNvSpPr>
                <a:spLocks/>
              </p:cNvSpPr>
              <p:nvPr/>
            </p:nvSpPr>
            <p:spPr bwMode="auto">
              <a:xfrm>
                <a:off x="-3057526" y="4567238"/>
                <a:ext cx="282575" cy="415925"/>
              </a:xfrm>
              <a:custGeom>
                <a:avLst/>
                <a:gdLst>
                  <a:gd name="T0" fmla="*/ 57 w 75"/>
                  <a:gd name="T1" fmla="*/ 7 h 111"/>
                  <a:gd name="T2" fmla="*/ 11 w 75"/>
                  <a:gd name="T3" fmla="*/ 43 h 111"/>
                  <a:gd name="T4" fmla="*/ 18 w 75"/>
                  <a:gd name="T5" fmla="*/ 104 h 111"/>
                  <a:gd name="T6" fmla="*/ 64 w 75"/>
                  <a:gd name="T7" fmla="*/ 68 h 111"/>
                  <a:gd name="T8" fmla="*/ 57 w 75"/>
                  <a:gd name="T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111">
                    <a:moveTo>
                      <a:pt x="57" y="7"/>
                    </a:moveTo>
                    <a:cubicBezTo>
                      <a:pt x="43" y="0"/>
                      <a:pt x="22" y="17"/>
                      <a:pt x="11" y="43"/>
                    </a:cubicBezTo>
                    <a:cubicBezTo>
                      <a:pt x="0" y="70"/>
                      <a:pt x="3" y="97"/>
                      <a:pt x="18" y="104"/>
                    </a:cubicBezTo>
                    <a:cubicBezTo>
                      <a:pt x="33" y="111"/>
                      <a:pt x="53" y="94"/>
                      <a:pt x="64" y="68"/>
                    </a:cubicBezTo>
                    <a:cubicBezTo>
                      <a:pt x="75" y="41"/>
                      <a:pt x="72" y="14"/>
                      <a:pt x="57" y="7"/>
                    </a:cubicBezTo>
                    <a:close/>
                  </a:path>
                </a:pathLst>
              </a:custGeom>
              <a:solidFill>
                <a:srgbClr val="6B54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487" name="Freeform 131"/>
              <p:cNvSpPr>
                <a:spLocks/>
              </p:cNvSpPr>
              <p:nvPr/>
            </p:nvSpPr>
            <p:spPr bwMode="auto">
              <a:xfrm>
                <a:off x="-4370388" y="4567238"/>
                <a:ext cx="284163" cy="415925"/>
              </a:xfrm>
              <a:custGeom>
                <a:avLst/>
                <a:gdLst>
                  <a:gd name="T0" fmla="*/ 18 w 76"/>
                  <a:gd name="T1" fmla="*/ 7 h 111"/>
                  <a:gd name="T2" fmla="*/ 65 w 76"/>
                  <a:gd name="T3" fmla="*/ 43 h 111"/>
                  <a:gd name="T4" fmla="*/ 58 w 76"/>
                  <a:gd name="T5" fmla="*/ 104 h 111"/>
                  <a:gd name="T6" fmla="*/ 11 w 76"/>
                  <a:gd name="T7" fmla="*/ 68 h 111"/>
                  <a:gd name="T8" fmla="*/ 18 w 76"/>
                  <a:gd name="T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111">
                    <a:moveTo>
                      <a:pt x="18" y="7"/>
                    </a:moveTo>
                    <a:cubicBezTo>
                      <a:pt x="33" y="0"/>
                      <a:pt x="54" y="17"/>
                      <a:pt x="65" y="43"/>
                    </a:cubicBezTo>
                    <a:cubicBezTo>
                      <a:pt x="76" y="70"/>
                      <a:pt x="72" y="97"/>
                      <a:pt x="58" y="104"/>
                    </a:cubicBezTo>
                    <a:cubicBezTo>
                      <a:pt x="43" y="111"/>
                      <a:pt x="22" y="94"/>
                      <a:pt x="11" y="68"/>
                    </a:cubicBezTo>
                    <a:cubicBezTo>
                      <a:pt x="0" y="41"/>
                      <a:pt x="3" y="14"/>
                      <a:pt x="18" y="7"/>
                    </a:cubicBezTo>
                    <a:close/>
                  </a:path>
                </a:pathLst>
              </a:custGeom>
              <a:solidFill>
                <a:srgbClr val="6B54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488" name="Freeform 132"/>
              <p:cNvSpPr>
                <a:spLocks/>
              </p:cNvSpPr>
              <p:nvPr/>
            </p:nvSpPr>
            <p:spPr bwMode="auto">
              <a:xfrm>
                <a:off x="-3849688" y="5249863"/>
                <a:ext cx="555625" cy="192088"/>
              </a:xfrm>
              <a:custGeom>
                <a:avLst/>
                <a:gdLst>
                  <a:gd name="T0" fmla="*/ 148 w 148"/>
                  <a:gd name="T1" fmla="*/ 0 h 51"/>
                  <a:gd name="T2" fmla="*/ 0 w 148"/>
                  <a:gd name="T3" fmla="*/ 0 h 51"/>
                  <a:gd name="T4" fmla="*/ 0 w 148"/>
                  <a:gd name="T5" fmla="*/ 5 h 51"/>
                  <a:gd name="T6" fmla="*/ 73 w 148"/>
                  <a:gd name="T7" fmla="*/ 51 h 51"/>
                  <a:gd name="T8" fmla="*/ 148 w 148"/>
                  <a:gd name="T9" fmla="*/ 4 h 51"/>
                  <a:gd name="T10" fmla="*/ 148 w 148"/>
                  <a:gd name="T1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8" h="51">
                    <a:moveTo>
                      <a:pt x="14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46" y="51"/>
                      <a:pt x="73" y="51"/>
                    </a:cubicBezTo>
                    <a:cubicBezTo>
                      <a:pt x="100" y="51"/>
                      <a:pt x="148" y="4"/>
                      <a:pt x="148" y="4"/>
                    </a:cubicBezTo>
                    <a:cubicBezTo>
                      <a:pt x="148" y="0"/>
                      <a:pt x="148" y="0"/>
                      <a:pt x="148" y="0"/>
                    </a:cubicBezTo>
                  </a:path>
                </a:pathLst>
              </a:custGeom>
              <a:solidFill>
                <a:srgbClr val="4937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489" name="Freeform 133"/>
              <p:cNvSpPr>
                <a:spLocks/>
              </p:cNvSpPr>
              <p:nvPr/>
            </p:nvSpPr>
            <p:spPr bwMode="auto">
              <a:xfrm>
                <a:off x="-4333876" y="3690938"/>
                <a:ext cx="1525588" cy="1690688"/>
              </a:xfrm>
              <a:custGeom>
                <a:avLst/>
                <a:gdLst>
                  <a:gd name="T0" fmla="*/ 203 w 406"/>
                  <a:gd name="T1" fmla="*/ 450 h 450"/>
                  <a:gd name="T2" fmla="*/ 30 w 406"/>
                  <a:gd name="T3" fmla="*/ 266 h 450"/>
                  <a:gd name="T4" fmla="*/ 203 w 406"/>
                  <a:gd name="T5" fmla="*/ 0 h 450"/>
                  <a:gd name="T6" fmla="*/ 375 w 406"/>
                  <a:gd name="T7" fmla="*/ 266 h 450"/>
                  <a:gd name="T8" fmla="*/ 203 w 406"/>
                  <a:gd name="T9" fmla="*/ 450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6" h="450">
                    <a:moveTo>
                      <a:pt x="203" y="450"/>
                    </a:moveTo>
                    <a:cubicBezTo>
                      <a:pt x="157" y="450"/>
                      <a:pt x="60" y="374"/>
                      <a:pt x="30" y="266"/>
                    </a:cubicBezTo>
                    <a:cubicBezTo>
                      <a:pt x="0" y="157"/>
                      <a:pt x="57" y="0"/>
                      <a:pt x="203" y="0"/>
                    </a:cubicBezTo>
                    <a:cubicBezTo>
                      <a:pt x="349" y="0"/>
                      <a:pt x="406" y="157"/>
                      <a:pt x="375" y="266"/>
                    </a:cubicBezTo>
                    <a:cubicBezTo>
                      <a:pt x="346" y="374"/>
                      <a:pt x="249" y="450"/>
                      <a:pt x="203" y="450"/>
                    </a:cubicBezTo>
                    <a:close/>
                  </a:path>
                </a:pathLst>
              </a:custGeom>
              <a:solidFill>
                <a:srgbClr val="6B54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490" name="Freeform 134"/>
              <p:cNvSpPr>
                <a:spLocks/>
              </p:cNvSpPr>
              <p:nvPr/>
            </p:nvSpPr>
            <p:spPr bwMode="auto">
              <a:xfrm>
                <a:off x="-4340226" y="3643313"/>
                <a:ext cx="1614488" cy="1163638"/>
              </a:xfrm>
              <a:custGeom>
                <a:avLst/>
                <a:gdLst>
                  <a:gd name="T0" fmla="*/ 170 w 430"/>
                  <a:gd name="T1" fmla="*/ 148 h 310"/>
                  <a:gd name="T2" fmla="*/ 73 w 430"/>
                  <a:gd name="T3" fmla="*/ 226 h 310"/>
                  <a:gd name="T4" fmla="*/ 43 w 430"/>
                  <a:gd name="T5" fmla="*/ 301 h 310"/>
                  <a:gd name="T6" fmla="*/ 18 w 430"/>
                  <a:gd name="T7" fmla="*/ 145 h 310"/>
                  <a:gd name="T8" fmla="*/ 173 w 430"/>
                  <a:gd name="T9" fmla="*/ 4 h 310"/>
                  <a:gd name="T10" fmla="*/ 326 w 430"/>
                  <a:gd name="T11" fmla="*/ 47 h 310"/>
                  <a:gd name="T12" fmla="*/ 367 w 430"/>
                  <a:gd name="T13" fmla="*/ 310 h 310"/>
                  <a:gd name="T14" fmla="*/ 282 w 430"/>
                  <a:gd name="T15" fmla="*/ 105 h 310"/>
                  <a:gd name="T16" fmla="*/ 170 w 430"/>
                  <a:gd name="T17" fmla="*/ 148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0" h="310">
                    <a:moveTo>
                      <a:pt x="170" y="148"/>
                    </a:moveTo>
                    <a:cubicBezTo>
                      <a:pt x="135" y="223"/>
                      <a:pt x="120" y="246"/>
                      <a:pt x="73" y="226"/>
                    </a:cubicBezTo>
                    <a:cubicBezTo>
                      <a:pt x="25" y="206"/>
                      <a:pt x="34" y="262"/>
                      <a:pt x="43" y="301"/>
                    </a:cubicBezTo>
                    <a:cubicBezTo>
                      <a:pt x="0" y="248"/>
                      <a:pt x="5" y="197"/>
                      <a:pt x="18" y="145"/>
                    </a:cubicBezTo>
                    <a:cubicBezTo>
                      <a:pt x="33" y="88"/>
                      <a:pt x="105" y="2"/>
                      <a:pt x="173" y="4"/>
                    </a:cubicBezTo>
                    <a:cubicBezTo>
                      <a:pt x="210" y="0"/>
                      <a:pt x="266" y="5"/>
                      <a:pt x="326" y="47"/>
                    </a:cubicBezTo>
                    <a:cubicBezTo>
                      <a:pt x="430" y="122"/>
                      <a:pt x="395" y="290"/>
                      <a:pt x="367" y="310"/>
                    </a:cubicBezTo>
                    <a:cubicBezTo>
                      <a:pt x="394" y="155"/>
                      <a:pt x="328" y="186"/>
                      <a:pt x="282" y="105"/>
                    </a:cubicBezTo>
                    <a:cubicBezTo>
                      <a:pt x="267" y="69"/>
                      <a:pt x="209" y="67"/>
                      <a:pt x="170" y="148"/>
                    </a:cubicBezTo>
                    <a:close/>
                  </a:path>
                </a:pathLst>
              </a:custGeom>
              <a:solidFill>
                <a:srgbClr val="4937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491" name="Rectangle 135"/>
              <p:cNvSpPr>
                <a:spLocks noChangeArrowheads="1"/>
              </p:cNvSpPr>
              <p:nvPr/>
            </p:nvSpPr>
            <p:spPr bwMode="auto">
              <a:xfrm>
                <a:off x="-3608388" y="5810250"/>
                <a:ext cx="55563" cy="7032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492" name="Freeform 136"/>
              <p:cNvSpPr>
                <a:spLocks/>
              </p:cNvSpPr>
              <p:nvPr/>
            </p:nvSpPr>
            <p:spPr bwMode="auto">
              <a:xfrm>
                <a:off x="-4048126" y="5441950"/>
                <a:ext cx="469900" cy="571500"/>
              </a:xfrm>
              <a:custGeom>
                <a:avLst/>
                <a:gdLst>
                  <a:gd name="T0" fmla="*/ 125 w 296"/>
                  <a:gd name="T1" fmla="*/ 0 h 360"/>
                  <a:gd name="T2" fmla="*/ 0 w 296"/>
                  <a:gd name="T3" fmla="*/ 114 h 360"/>
                  <a:gd name="T4" fmla="*/ 159 w 296"/>
                  <a:gd name="T5" fmla="*/ 360 h 360"/>
                  <a:gd name="T6" fmla="*/ 296 w 296"/>
                  <a:gd name="T7" fmla="*/ 230 h 360"/>
                  <a:gd name="T8" fmla="*/ 125 w 296"/>
                  <a:gd name="T9" fmla="*/ 0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6" h="360">
                    <a:moveTo>
                      <a:pt x="125" y="0"/>
                    </a:moveTo>
                    <a:lnTo>
                      <a:pt x="0" y="114"/>
                    </a:lnTo>
                    <a:lnTo>
                      <a:pt x="159" y="360"/>
                    </a:lnTo>
                    <a:lnTo>
                      <a:pt x="296" y="23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493" name="Freeform 137"/>
              <p:cNvSpPr>
                <a:spLocks/>
              </p:cNvSpPr>
              <p:nvPr/>
            </p:nvSpPr>
            <p:spPr bwMode="auto">
              <a:xfrm>
                <a:off x="-4048126" y="5441950"/>
                <a:ext cx="469900" cy="571500"/>
              </a:xfrm>
              <a:custGeom>
                <a:avLst/>
                <a:gdLst>
                  <a:gd name="T0" fmla="*/ 125 w 296"/>
                  <a:gd name="T1" fmla="*/ 0 h 360"/>
                  <a:gd name="T2" fmla="*/ 0 w 296"/>
                  <a:gd name="T3" fmla="*/ 114 h 360"/>
                  <a:gd name="T4" fmla="*/ 159 w 296"/>
                  <a:gd name="T5" fmla="*/ 360 h 360"/>
                  <a:gd name="T6" fmla="*/ 296 w 296"/>
                  <a:gd name="T7" fmla="*/ 230 h 360"/>
                  <a:gd name="T8" fmla="*/ 125 w 296"/>
                  <a:gd name="T9" fmla="*/ 0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6" h="360">
                    <a:moveTo>
                      <a:pt x="125" y="0"/>
                    </a:moveTo>
                    <a:lnTo>
                      <a:pt x="0" y="114"/>
                    </a:lnTo>
                    <a:lnTo>
                      <a:pt x="159" y="360"/>
                    </a:lnTo>
                    <a:lnTo>
                      <a:pt x="296" y="230"/>
                    </a:lnTo>
                    <a:lnTo>
                      <a:pt x="1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494" name="Freeform 138"/>
              <p:cNvSpPr>
                <a:spLocks/>
              </p:cNvSpPr>
              <p:nvPr/>
            </p:nvSpPr>
            <p:spPr bwMode="auto">
              <a:xfrm>
                <a:off x="-3578226" y="5438775"/>
                <a:ext cx="479425" cy="574675"/>
              </a:xfrm>
              <a:custGeom>
                <a:avLst/>
                <a:gdLst>
                  <a:gd name="T0" fmla="*/ 179 w 302"/>
                  <a:gd name="T1" fmla="*/ 0 h 362"/>
                  <a:gd name="T2" fmla="*/ 302 w 302"/>
                  <a:gd name="T3" fmla="*/ 120 h 362"/>
                  <a:gd name="T4" fmla="*/ 137 w 302"/>
                  <a:gd name="T5" fmla="*/ 362 h 362"/>
                  <a:gd name="T6" fmla="*/ 0 w 302"/>
                  <a:gd name="T7" fmla="*/ 232 h 362"/>
                  <a:gd name="T8" fmla="*/ 179 w 302"/>
                  <a:gd name="T9" fmla="*/ 0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2" h="362">
                    <a:moveTo>
                      <a:pt x="179" y="0"/>
                    </a:moveTo>
                    <a:lnTo>
                      <a:pt x="302" y="120"/>
                    </a:lnTo>
                    <a:lnTo>
                      <a:pt x="137" y="362"/>
                    </a:lnTo>
                    <a:lnTo>
                      <a:pt x="0" y="232"/>
                    </a:lnTo>
                    <a:lnTo>
                      <a:pt x="17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495" name="Freeform 139"/>
              <p:cNvSpPr>
                <a:spLocks/>
              </p:cNvSpPr>
              <p:nvPr/>
            </p:nvSpPr>
            <p:spPr bwMode="auto">
              <a:xfrm>
                <a:off x="-3578226" y="5438775"/>
                <a:ext cx="479425" cy="574675"/>
              </a:xfrm>
              <a:custGeom>
                <a:avLst/>
                <a:gdLst>
                  <a:gd name="T0" fmla="*/ 179 w 302"/>
                  <a:gd name="T1" fmla="*/ 0 h 362"/>
                  <a:gd name="T2" fmla="*/ 302 w 302"/>
                  <a:gd name="T3" fmla="*/ 120 h 362"/>
                  <a:gd name="T4" fmla="*/ 137 w 302"/>
                  <a:gd name="T5" fmla="*/ 362 h 362"/>
                  <a:gd name="T6" fmla="*/ 0 w 302"/>
                  <a:gd name="T7" fmla="*/ 232 h 362"/>
                  <a:gd name="T8" fmla="*/ 179 w 302"/>
                  <a:gd name="T9" fmla="*/ 0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2" h="362">
                    <a:moveTo>
                      <a:pt x="179" y="0"/>
                    </a:moveTo>
                    <a:lnTo>
                      <a:pt x="302" y="120"/>
                    </a:lnTo>
                    <a:lnTo>
                      <a:pt x="137" y="362"/>
                    </a:lnTo>
                    <a:lnTo>
                      <a:pt x="0" y="232"/>
                    </a:lnTo>
                    <a:lnTo>
                      <a:pt x="17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496" name="Freeform 140"/>
              <p:cNvSpPr>
                <a:spLocks noEditPoints="1"/>
              </p:cNvSpPr>
              <p:nvPr/>
            </p:nvSpPr>
            <p:spPr bwMode="auto">
              <a:xfrm>
                <a:off x="-4156076" y="4473575"/>
                <a:ext cx="1185863" cy="431800"/>
              </a:xfrm>
              <a:custGeom>
                <a:avLst/>
                <a:gdLst>
                  <a:gd name="T0" fmla="*/ 236 w 316"/>
                  <a:gd name="T1" fmla="*/ 114 h 115"/>
                  <a:gd name="T2" fmla="*/ 240 w 316"/>
                  <a:gd name="T3" fmla="*/ 114 h 115"/>
                  <a:gd name="T4" fmla="*/ 297 w 316"/>
                  <a:gd name="T5" fmla="*/ 68 h 115"/>
                  <a:gd name="T6" fmla="*/ 310 w 316"/>
                  <a:gd name="T7" fmla="*/ 30 h 115"/>
                  <a:gd name="T8" fmla="*/ 316 w 316"/>
                  <a:gd name="T9" fmla="*/ 16 h 115"/>
                  <a:gd name="T10" fmla="*/ 307 w 316"/>
                  <a:gd name="T11" fmla="*/ 5 h 115"/>
                  <a:gd name="T12" fmla="*/ 238 w 316"/>
                  <a:gd name="T13" fmla="*/ 2 h 115"/>
                  <a:gd name="T14" fmla="*/ 238 w 316"/>
                  <a:gd name="T15" fmla="*/ 9 h 115"/>
                  <a:gd name="T16" fmla="*/ 285 w 316"/>
                  <a:gd name="T17" fmla="*/ 14 h 115"/>
                  <a:gd name="T18" fmla="*/ 283 w 316"/>
                  <a:gd name="T19" fmla="*/ 86 h 115"/>
                  <a:gd name="T20" fmla="*/ 236 w 316"/>
                  <a:gd name="T21" fmla="*/ 108 h 115"/>
                  <a:gd name="T22" fmla="*/ 236 w 316"/>
                  <a:gd name="T23" fmla="*/ 114 h 115"/>
                  <a:gd name="T24" fmla="*/ 158 w 316"/>
                  <a:gd name="T25" fmla="*/ 15 h 115"/>
                  <a:gd name="T26" fmla="*/ 84 w 316"/>
                  <a:gd name="T27" fmla="*/ 2 h 115"/>
                  <a:gd name="T28" fmla="*/ 78 w 316"/>
                  <a:gd name="T29" fmla="*/ 2 h 115"/>
                  <a:gd name="T30" fmla="*/ 78 w 316"/>
                  <a:gd name="T31" fmla="*/ 9 h 115"/>
                  <a:gd name="T32" fmla="*/ 130 w 316"/>
                  <a:gd name="T33" fmla="*/ 27 h 115"/>
                  <a:gd name="T34" fmla="*/ 99 w 316"/>
                  <a:gd name="T35" fmla="*/ 103 h 115"/>
                  <a:gd name="T36" fmla="*/ 76 w 316"/>
                  <a:gd name="T37" fmla="*/ 108 h 115"/>
                  <a:gd name="T38" fmla="*/ 76 w 316"/>
                  <a:gd name="T39" fmla="*/ 115 h 115"/>
                  <a:gd name="T40" fmla="*/ 130 w 316"/>
                  <a:gd name="T41" fmla="*/ 80 h 115"/>
                  <a:gd name="T42" fmla="*/ 157 w 316"/>
                  <a:gd name="T43" fmla="*/ 41 h 115"/>
                  <a:gd name="T44" fmla="*/ 183 w 316"/>
                  <a:gd name="T45" fmla="*/ 79 h 115"/>
                  <a:gd name="T46" fmla="*/ 236 w 316"/>
                  <a:gd name="T47" fmla="*/ 114 h 115"/>
                  <a:gd name="T48" fmla="*/ 236 w 316"/>
                  <a:gd name="T49" fmla="*/ 108 h 115"/>
                  <a:gd name="T50" fmla="*/ 211 w 316"/>
                  <a:gd name="T51" fmla="*/ 103 h 115"/>
                  <a:gd name="T52" fmla="*/ 185 w 316"/>
                  <a:gd name="T53" fmla="*/ 27 h 115"/>
                  <a:gd name="T54" fmla="*/ 238 w 316"/>
                  <a:gd name="T55" fmla="*/ 9 h 115"/>
                  <a:gd name="T56" fmla="*/ 238 w 316"/>
                  <a:gd name="T57" fmla="*/ 2 h 115"/>
                  <a:gd name="T58" fmla="*/ 233 w 316"/>
                  <a:gd name="T59" fmla="*/ 2 h 115"/>
                  <a:gd name="T60" fmla="*/ 158 w 316"/>
                  <a:gd name="T61" fmla="*/ 15 h 115"/>
                  <a:gd name="T62" fmla="*/ 78 w 316"/>
                  <a:gd name="T63" fmla="*/ 2 h 115"/>
                  <a:gd name="T64" fmla="*/ 9 w 316"/>
                  <a:gd name="T65" fmla="*/ 6 h 115"/>
                  <a:gd name="T66" fmla="*/ 0 w 316"/>
                  <a:gd name="T67" fmla="*/ 17 h 115"/>
                  <a:gd name="T68" fmla="*/ 5 w 316"/>
                  <a:gd name="T69" fmla="*/ 31 h 115"/>
                  <a:gd name="T70" fmla="*/ 15 w 316"/>
                  <a:gd name="T71" fmla="*/ 69 h 115"/>
                  <a:gd name="T72" fmla="*/ 69 w 316"/>
                  <a:gd name="T73" fmla="*/ 114 h 115"/>
                  <a:gd name="T74" fmla="*/ 76 w 316"/>
                  <a:gd name="T75" fmla="*/ 115 h 115"/>
                  <a:gd name="T76" fmla="*/ 76 w 316"/>
                  <a:gd name="T77" fmla="*/ 108 h 115"/>
                  <a:gd name="T78" fmla="*/ 28 w 316"/>
                  <a:gd name="T79" fmla="*/ 86 h 115"/>
                  <a:gd name="T80" fmla="*/ 31 w 316"/>
                  <a:gd name="T81" fmla="*/ 14 h 115"/>
                  <a:gd name="T82" fmla="*/ 78 w 316"/>
                  <a:gd name="T83" fmla="*/ 9 h 115"/>
                  <a:gd name="T84" fmla="*/ 78 w 316"/>
                  <a:gd name="T85" fmla="*/ 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6" h="115">
                    <a:moveTo>
                      <a:pt x="236" y="114"/>
                    </a:moveTo>
                    <a:cubicBezTo>
                      <a:pt x="237" y="114"/>
                      <a:pt x="239" y="114"/>
                      <a:pt x="240" y="114"/>
                    </a:cubicBezTo>
                    <a:cubicBezTo>
                      <a:pt x="282" y="110"/>
                      <a:pt x="293" y="92"/>
                      <a:pt x="297" y="68"/>
                    </a:cubicBezTo>
                    <a:cubicBezTo>
                      <a:pt x="302" y="42"/>
                      <a:pt x="303" y="33"/>
                      <a:pt x="310" y="30"/>
                    </a:cubicBezTo>
                    <a:cubicBezTo>
                      <a:pt x="314" y="28"/>
                      <a:pt x="316" y="23"/>
                      <a:pt x="316" y="16"/>
                    </a:cubicBezTo>
                    <a:cubicBezTo>
                      <a:pt x="315" y="9"/>
                      <a:pt x="315" y="8"/>
                      <a:pt x="307" y="5"/>
                    </a:cubicBezTo>
                    <a:cubicBezTo>
                      <a:pt x="301" y="3"/>
                      <a:pt x="265" y="0"/>
                      <a:pt x="238" y="2"/>
                    </a:cubicBezTo>
                    <a:cubicBezTo>
                      <a:pt x="238" y="9"/>
                      <a:pt x="238" y="9"/>
                      <a:pt x="238" y="9"/>
                    </a:cubicBezTo>
                    <a:cubicBezTo>
                      <a:pt x="259" y="8"/>
                      <a:pt x="279" y="10"/>
                      <a:pt x="285" y="14"/>
                    </a:cubicBezTo>
                    <a:cubicBezTo>
                      <a:pt x="299" y="23"/>
                      <a:pt x="295" y="65"/>
                      <a:pt x="283" y="86"/>
                    </a:cubicBezTo>
                    <a:cubicBezTo>
                      <a:pt x="276" y="100"/>
                      <a:pt x="255" y="107"/>
                      <a:pt x="236" y="108"/>
                    </a:cubicBezTo>
                    <a:lnTo>
                      <a:pt x="236" y="114"/>
                    </a:lnTo>
                    <a:close/>
                    <a:moveTo>
                      <a:pt x="158" y="15"/>
                    </a:moveTo>
                    <a:cubicBezTo>
                      <a:pt x="148" y="16"/>
                      <a:pt x="110" y="5"/>
                      <a:pt x="84" y="2"/>
                    </a:cubicBezTo>
                    <a:cubicBezTo>
                      <a:pt x="82" y="2"/>
                      <a:pt x="80" y="2"/>
                      <a:pt x="78" y="2"/>
                    </a:cubicBezTo>
                    <a:cubicBezTo>
                      <a:pt x="78" y="9"/>
                      <a:pt x="78" y="9"/>
                      <a:pt x="78" y="9"/>
                    </a:cubicBezTo>
                    <a:cubicBezTo>
                      <a:pt x="99" y="10"/>
                      <a:pt x="122" y="15"/>
                      <a:pt x="130" y="27"/>
                    </a:cubicBezTo>
                    <a:cubicBezTo>
                      <a:pt x="143" y="46"/>
                      <a:pt x="120" y="93"/>
                      <a:pt x="99" y="103"/>
                    </a:cubicBezTo>
                    <a:cubicBezTo>
                      <a:pt x="93" y="106"/>
                      <a:pt x="84" y="108"/>
                      <a:pt x="76" y="108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112" y="115"/>
                      <a:pt x="125" y="89"/>
                      <a:pt x="130" y="80"/>
                    </a:cubicBezTo>
                    <a:cubicBezTo>
                      <a:pt x="138" y="63"/>
                      <a:pt x="136" y="41"/>
                      <a:pt x="157" y="41"/>
                    </a:cubicBezTo>
                    <a:cubicBezTo>
                      <a:pt x="178" y="41"/>
                      <a:pt x="175" y="63"/>
                      <a:pt x="183" y="79"/>
                    </a:cubicBezTo>
                    <a:cubicBezTo>
                      <a:pt x="187" y="88"/>
                      <a:pt x="198" y="115"/>
                      <a:pt x="236" y="114"/>
                    </a:cubicBezTo>
                    <a:cubicBezTo>
                      <a:pt x="236" y="108"/>
                      <a:pt x="236" y="108"/>
                      <a:pt x="236" y="108"/>
                    </a:cubicBezTo>
                    <a:cubicBezTo>
                      <a:pt x="227" y="108"/>
                      <a:pt x="218" y="106"/>
                      <a:pt x="211" y="103"/>
                    </a:cubicBezTo>
                    <a:cubicBezTo>
                      <a:pt x="191" y="93"/>
                      <a:pt x="171" y="46"/>
                      <a:pt x="185" y="27"/>
                    </a:cubicBezTo>
                    <a:cubicBezTo>
                      <a:pt x="194" y="15"/>
                      <a:pt x="216" y="10"/>
                      <a:pt x="238" y="9"/>
                    </a:cubicBezTo>
                    <a:cubicBezTo>
                      <a:pt x="238" y="2"/>
                      <a:pt x="238" y="2"/>
                      <a:pt x="238" y="2"/>
                    </a:cubicBezTo>
                    <a:cubicBezTo>
                      <a:pt x="236" y="2"/>
                      <a:pt x="235" y="2"/>
                      <a:pt x="233" y="2"/>
                    </a:cubicBezTo>
                    <a:cubicBezTo>
                      <a:pt x="209" y="4"/>
                      <a:pt x="179" y="15"/>
                      <a:pt x="158" y="15"/>
                    </a:cubicBezTo>
                    <a:close/>
                    <a:moveTo>
                      <a:pt x="78" y="2"/>
                    </a:moveTo>
                    <a:cubicBezTo>
                      <a:pt x="51" y="1"/>
                      <a:pt x="16" y="4"/>
                      <a:pt x="9" y="6"/>
                    </a:cubicBezTo>
                    <a:cubicBezTo>
                      <a:pt x="1" y="9"/>
                      <a:pt x="1" y="10"/>
                      <a:pt x="0" y="17"/>
                    </a:cubicBezTo>
                    <a:cubicBezTo>
                      <a:pt x="0" y="23"/>
                      <a:pt x="0" y="29"/>
                      <a:pt x="5" y="31"/>
                    </a:cubicBezTo>
                    <a:cubicBezTo>
                      <a:pt x="12" y="33"/>
                      <a:pt x="12" y="42"/>
                      <a:pt x="15" y="69"/>
                    </a:cubicBezTo>
                    <a:cubicBezTo>
                      <a:pt x="18" y="92"/>
                      <a:pt x="28" y="111"/>
                      <a:pt x="69" y="114"/>
                    </a:cubicBezTo>
                    <a:cubicBezTo>
                      <a:pt x="72" y="115"/>
                      <a:pt x="74" y="115"/>
                      <a:pt x="76" y="115"/>
                    </a:cubicBezTo>
                    <a:cubicBezTo>
                      <a:pt x="76" y="108"/>
                      <a:pt x="76" y="108"/>
                      <a:pt x="76" y="108"/>
                    </a:cubicBezTo>
                    <a:cubicBezTo>
                      <a:pt x="57" y="108"/>
                      <a:pt x="35" y="101"/>
                      <a:pt x="28" y="86"/>
                    </a:cubicBezTo>
                    <a:cubicBezTo>
                      <a:pt x="18" y="65"/>
                      <a:pt x="17" y="23"/>
                      <a:pt x="31" y="14"/>
                    </a:cubicBezTo>
                    <a:cubicBezTo>
                      <a:pt x="37" y="11"/>
                      <a:pt x="57" y="8"/>
                      <a:pt x="78" y="9"/>
                    </a:cubicBezTo>
                    <a:lnTo>
                      <a:pt x="78" y="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497" name="Freeform 141"/>
              <p:cNvSpPr>
                <a:spLocks/>
              </p:cNvSpPr>
              <p:nvPr/>
            </p:nvSpPr>
            <p:spPr bwMode="auto">
              <a:xfrm>
                <a:off x="-3578226" y="58070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247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498" name="Freeform 142"/>
              <p:cNvSpPr>
                <a:spLocks/>
              </p:cNvSpPr>
              <p:nvPr/>
            </p:nvSpPr>
            <p:spPr bwMode="auto">
              <a:xfrm>
                <a:off x="-3849688" y="5430838"/>
                <a:ext cx="555625" cy="376238"/>
              </a:xfrm>
              <a:custGeom>
                <a:avLst/>
                <a:gdLst>
                  <a:gd name="T0" fmla="*/ 147 w 148"/>
                  <a:gd name="T1" fmla="*/ 0 h 100"/>
                  <a:gd name="T2" fmla="*/ 72 w 148"/>
                  <a:gd name="T3" fmla="*/ 97 h 100"/>
                  <a:gd name="T4" fmla="*/ 0 w 148"/>
                  <a:gd name="T5" fmla="*/ 0 h 100"/>
                  <a:gd name="T6" fmla="*/ 0 w 148"/>
                  <a:gd name="T7" fmla="*/ 3 h 100"/>
                  <a:gd name="T8" fmla="*/ 72 w 148"/>
                  <a:gd name="T9" fmla="*/ 100 h 100"/>
                  <a:gd name="T10" fmla="*/ 72 w 148"/>
                  <a:gd name="T11" fmla="*/ 100 h 100"/>
                  <a:gd name="T12" fmla="*/ 148 w 148"/>
                  <a:gd name="T13" fmla="*/ 2 h 100"/>
                  <a:gd name="T14" fmla="*/ 147 w 148"/>
                  <a:gd name="T1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00">
                    <a:moveTo>
                      <a:pt x="147" y="0"/>
                    </a:moveTo>
                    <a:cubicBezTo>
                      <a:pt x="72" y="97"/>
                      <a:pt x="72" y="97"/>
                      <a:pt x="72" y="9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72" y="100"/>
                      <a:pt x="72" y="100"/>
                      <a:pt x="72" y="100"/>
                    </a:cubicBezTo>
                    <a:cubicBezTo>
                      <a:pt x="72" y="100"/>
                      <a:pt x="72" y="100"/>
                      <a:pt x="72" y="100"/>
                    </a:cubicBezTo>
                    <a:cubicBezTo>
                      <a:pt x="148" y="2"/>
                      <a:pt x="148" y="2"/>
                      <a:pt x="148" y="2"/>
                    </a:cubicBezTo>
                    <a:cubicBezTo>
                      <a:pt x="147" y="0"/>
                      <a:pt x="147" y="0"/>
                      <a:pt x="147" y="0"/>
                    </a:cubicBezTo>
                  </a:path>
                </a:pathLst>
              </a:custGeom>
              <a:solidFill>
                <a:srgbClr val="E9C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</p:grpSp>
        <p:grpSp>
          <p:nvGrpSpPr>
            <p:cNvPr id="468" name="Group 467"/>
            <p:cNvGrpSpPr/>
            <p:nvPr/>
          </p:nvGrpSpPr>
          <p:grpSpPr>
            <a:xfrm>
              <a:off x="5725610" y="1892370"/>
              <a:ext cx="1145318" cy="1260967"/>
              <a:chOff x="-10602913" y="3016250"/>
              <a:chExt cx="2767013" cy="3046413"/>
            </a:xfrm>
          </p:grpSpPr>
          <p:sp>
            <p:nvSpPr>
              <p:cNvPr id="470" name="Freeform 61"/>
              <p:cNvSpPr>
                <a:spLocks/>
              </p:cNvSpPr>
              <p:nvPr/>
            </p:nvSpPr>
            <p:spPr bwMode="auto">
              <a:xfrm>
                <a:off x="-10006013" y="3016250"/>
                <a:ext cx="1614488" cy="2246313"/>
              </a:xfrm>
              <a:custGeom>
                <a:avLst/>
                <a:gdLst>
                  <a:gd name="T0" fmla="*/ 155 w 430"/>
                  <a:gd name="T1" fmla="*/ 55 h 598"/>
                  <a:gd name="T2" fmla="*/ 348 w 430"/>
                  <a:gd name="T3" fmla="*/ 103 h 598"/>
                  <a:gd name="T4" fmla="*/ 402 w 430"/>
                  <a:gd name="T5" fmla="*/ 279 h 598"/>
                  <a:gd name="T6" fmla="*/ 205 w 430"/>
                  <a:gd name="T7" fmla="*/ 597 h 598"/>
                  <a:gd name="T8" fmla="*/ 33 w 430"/>
                  <a:gd name="T9" fmla="*/ 272 h 598"/>
                  <a:gd name="T10" fmla="*/ 155 w 430"/>
                  <a:gd name="T11" fmla="*/ 55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0" h="598">
                    <a:moveTo>
                      <a:pt x="155" y="55"/>
                    </a:moveTo>
                    <a:cubicBezTo>
                      <a:pt x="171" y="26"/>
                      <a:pt x="297" y="0"/>
                      <a:pt x="348" y="103"/>
                    </a:cubicBezTo>
                    <a:cubicBezTo>
                      <a:pt x="400" y="207"/>
                      <a:pt x="374" y="243"/>
                      <a:pt x="402" y="279"/>
                    </a:cubicBezTo>
                    <a:cubicBezTo>
                      <a:pt x="430" y="316"/>
                      <a:pt x="364" y="598"/>
                      <a:pt x="205" y="597"/>
                    </a:cubicBezTo>
                    <a:cubicBezTo>
                      <a:pt x="36" y="596"/>
                      <a:pt x="0" y="326"/>
                      <a:pt x="33" y="272"/>
                    </a:cubicBezTo>
                    <a:cubicBezTo>
                      <a:pt x="67" y="217"/>
                      <a:pt x="37" y="55"/>
                      <a:pt x="155" y="55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471" name="Freeform 62"/>
              <p:cNvSpPr>
                <a:spLocks/>
              </p:cNvSpPr>
              <p:nvPr/>
            </p:nvSpPr>
            <p:spPr bwMode="auto">
              <a:xfrm>
                <a:off x="-10602913" y="5024438"/>
                <a:ext cx="2767013" cy="1038225"/>
              </a:xfrm>
              <a:custGeom>
                <a:avLst/>
                <a:gdLst>
                  <a:gd name="T0" fmla="*/ 438 w 737"/>
                  <a:gd name="T1" fmla="*/ 0 h 276"/>
                  <a:gd name="T2" fmla="*/ 295 w 737"/>
                  <a:gd name="T3" fmla="*/ 7 h 276"/>
                  <a:gd name="T4" fmla="*/ 79 w 737"/>
                  <a:gd name="T5" fmla="*/ 99 h 276"/>
                  <a:gd name="T6" fmla="*/ 0 w 737"/>
                  <a:gd name="T7" fmla="*/ 276 h 276"/>
                  <a:gd name="T8" fmla="*/ 737 w 737"/>
                  <a:gd name="T9" fmla="*/ 276 h 276"/>
                  <a:gd name="T10" fmla="*/ 658 w 737"/>
                  <a:gd name="T11" fmla="*/ 99 h 276"/>
                  <a:gd name="T12" fmla="*/ 438 w 737"/>
                  <a:gd name="T13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7" h="276">
                    <a:moveTo>
                      <a:pt x="438" y="0"/>
                    </a:moveTo>
                    <a:cubicBezTo>
                      <a:pt x="437" y="3"/>
                      <a:pt x="296" y="5"/>
                      <a:pt x="295" y="7"/>
                    </a:cubicBezTo>
                    <a:cubicBezTo>
                      <a:pt x="250" y="70"/>
                      <a:pt x="155" y="82"/>
                      <a:pt x="79" y="99"/>
                    </a:cubicBezTo>
                    <a:cubicBezTo>
                      <a:pt x="3" y="116"/>
                      <a:pt x="0" y="212"/>
                      <a:pt x="0" y="276"/>
                    </a:cubicBezTo>
                    <a:cubicBezTo>
                      <a:pt x="737" y="276"/>
                      <a:pt x="737" y="276"/>
                      <a:pt x="737" y="276"/>
                    </a:cubicBezTo>
                    <a:cubicBezTo>
                      <a:pt x="737" y="212"/>
                      <a:pt x="736" y="116"/>
                      <a:pt x="658" y="99"/>
                    </a:cubicBezTo>
                    <a:cubicBezTo>
                      <a:pt x="581" y="81"/>
                      <a:pt x="480" y="66"/>
                      <a:pt x="438" y="0"/>
                    </a:cubicBezTo>
                    <a:close/>
                  </a:path>
                </a:pathLst>
              </a:custGeom>
              <a:solidFill>
                <a:srgbClr val="7491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472" name="Freeform 63"/>
              <p:cNvSpPr>
                <a:spLocks/>
              </p:cNvSpPr>
              <p:nvPr/>
            </p:nvSpPr>
            <p:spPr bwMode="auto">
              <a:xfrm>
                <a:off x="-9499601" y="5024438"/>
                <a:ext cx="560388" cy="1038225"/>
              </a:xfrm>
              <a:custGeom>
                <a:avLst/>
                <a:gdLst>
                  <a:gd name="T0" fmla="*/ 149 w 149"/>
                  <a:gd name="T1" fmla="*/ 7 h 276"/>
                  <a:gd name="T2" fmla="*/ 149 w 149"/>
                  <a:gd name="T3" fmla="*/ 41 h 276"/>
                  <a:gd name="T4" fmla="*/ 113 w 149"/>
                  <a:gd name="T5" fmla="*/ 276 h 276"/>
                  <a:gd name="T6" fmla="*/ 36 w 149"/>
                  <a:gd name="T7" fmla="*/ 276 h 276"/>
                  <a:gd name="T8" fmla="*/ 0 w 149"/>
                  <a:gd name="T9" fmla="*/ 44 h 276"/>
                  <a:gd name="T10" fmla="*/ 0 w 149"/>
                  <a:gd name="T11" fmla="*/ 7 h 276"/>
                  <a:gd name="T12" fmla="*/ 1 w 149"/>
                  <a:gd name="T13" fmla="*/ 7 h 276"/>
                  <a:gd name="T14" fmla="*/ 144 w 149"/>
                  <a:gd name="T15" fmla="*/ 0 h 276"/>
                  <a:gd name="T16" fmla="*/ 149 w 149"/>
                  <a:gd name="T17" fmla="*/ 7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9" h="276">
                    <a:moveTo>
                      <a:pt x="149" y="7"/>
                    </a:moveTo>
                    <a:cubicBezTo>
                      <a:pt x="149" y="41"/>
                      <a:pt x="149" y="41"/>
                      <a:pt x="149" y="41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36" y="276"/>
                      <a:pt x="36" y="276"/>
                      <a:pt x="36" y="27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5"/>
                      <a:pt x="143" y="3"/>
                      <a:pt x="144" y="0"/>
                    </a:cubicBezTo>
                    <a:cubicBezTo>
                      <a:pt x="146" y="2"/>
                      <a:pt x="147" y="4"/>
                      <a:pt x="149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473" name="Freeform 64"/>
              <p:cNvSpPr>
                <a:spLocks/>
              </p:cNvSpPr>
              <p:nvPr/>
            </p:nvSpPr>
            <p:spPr bwMode="auto">
              <a:xfrm>
                <a:off x="-9494838" y="4094163"/>
                <a:ext cx="550863" cy="1336675"/>
              </a:xfrm>
              <a:custGeom>
                <a:avLst/>
                <a:gdLst>
                  <a:gd name="T0" fmla="*/ 0 w 147"/>
                  <a:gd name="T1" fmla="*/ 98 h 356"/>
                  <a:gd name="T2" fmla="*/ 0 w 147"/>
                  <a:gd name="T3" fmla="*/ 219 h 356"/>
                  <a:gd name="T4" fmla="*/ 0 w 147"/>
                  <a:gd name="T5" fmla="*/ 278 h 356"/>
                  <a:gd name="T6" fmla="*/ 147 w 147"/>
                  <a:gd name="T7" fmla="*/ 278 h 356"/>
                  <a:gd name="T8" fmla="*/ 147 w 147"/>
                  <a:gd name="T9" fmla="*/ 219 h 356"/>
                  <a:gd name="T10" fmla="*/ 147 w 147"/>
                  <a:gd name="T11" fmla="*/ 98 h 356"/>
                  <a:gd name="T12" fmla="*/ 0 w 147"/>
                  <a:gd name="T13" fmla="*/ 98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7" h="356">
                    <a:moveTo>
                      <a:pt x="0" y="98"/>
                    </a:move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78"/>
                      <a:pt x="0" y="278"/>
                      <a:pt x="0" y="278"/>
                    </a:cubicBezTo>
                    <a:cubicBezTo>
                      <a:pt x="37" y="354"/>
                      <a:pt x="103" y="356"/>
                      <a:pt x="147" y="278"/>
                    </a:cubicBezTo>
                    <a:cubicBezTo>
                      <a:pt x="147" y="219"/>
                      <a:pt x="147" y="219"/>
                      <a:pt x="147" y="219"/>
                    </a:cubicBezTo>
                    <a:cubicBezTo>
                      <a:pt x="147" y="98"/>
                      <a:pt x="147" y="98"/>
                      <a:pt x="147" y="98"/>
                    </a:cubicBezTo>
                    <a:cubicBezTo>
                      <a:pt x="147" y="0"/>
                      <a:pt x="0" y="0"/>
                      <a:pt x="0" y="98"/>
                    </a:cubicBezTo>
                  </a:path>
                </a:pathLst>
              </a:custGeom>
              <a:solidFill>
                <a:srgbClr val="F6D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474" name="Freeform 65"/>
              <p:cNvSpPr>
                <a:spLocks/>
              </p:cNvSpPr>
              <p:nvPr/>
            </p:nvSpPr>
            <p:spPr bwMode="auto">
              <a:xfrm>
                <a:off x="-8702676" y="4116388"/>
                <a:ext cx="280988" cy="417513"/>
              </a:xfrm>
              <a:custGeom>
                <a:avLst/>
                <a:gdLst>
                  <a:gd name="T0" fmla="*/ 57 w 75"/>
                  <a:gd name="T1" fmla="*/ 7 h 111"/>
                  <a:gd name="T2" fmla="*/ 11 w 75"/>
                  <a:gd name="T3" fmla="*/ 43 h 111"/>
                  <a:gd name="T4" fmla="*/ 18 w 75"/>
                  <a:gd name="T5" fmla="*/ 104 h 111"/>
                  <a:gd name="T6" fmla="*/ 64 w 75"/>
                  <a:gd name="T7" fmla="*/ 68 h 111"/>
                  <a:gd name="T8" fmla="*/ 57 w 75"/>
                  <a:gd name="T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111">
                    <a:moveTo>
                      <a:pt x="57" y="7"/>
                    </a:moveTo>
                    <a:cubicBezTo>
                      <a:pt x="43" y="0"/>
                      <a:pt x="22" y="17"/>
                      <a:pt x="11" y="43"/>
                    </a:cubicBezTo>
                    <a:cubicBezTo>
                      <a:pt x="0" y="70"/>
                      <a:pt x="3" y="97"/>
                      <a:pt x="18" y="104"/>
                    </a:cubicBezTo>
                    <a:cubicBezTo>
                      <a:pt x="33" y="111"/>
                      <a:pt x="53" y="94"/>
                      <a:pt x="64" y="68"/>
                    </a:cubicBezTo>
                    <a:cubicBezTo>
                      <a:pt x="75" y="41"/>
                      <a:pt x="72" y="14"/>
                      <a:pt x="57" y="7"/>
                    </a:cubicBezTo>
                    <a:close/>
                  </a:path>
                </a:pathLst>
              </a:custGeom>
              <a:solidFill>
                <a:srgbClr val="F6D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475" name="Freeform 66"/>
              <p:cNvSpPr>
                <a:spLocks/>
              </p:cNvSpPr>
              <p:nvPr/>
            </p:nvSpPr>
            <p:spPr bwMode="auto">
              <a:xfrm>
                <a:off x="-10017126" y="4116388"/>
                <a:ext cx="285750" cy="417513"/>
              </a:xfrm>
              <a:custGeom>
                <a:avLst/>
                <a:gdLst>
                  <a:gd name="T0" fmla="*/ 18 w 76"/>
                  <a:gd name="T1" fmla="*/ 7 h 111"/>
                  <a:gd name="T2" fmla="*/ 65 w 76"/>
                  <a:gd name="T3" fmla="*/ 43 h 111"/>
                  <a:gd name="T4" fmla="*/ 58 w 76"/>
                  <a:gd name="T5" fmla="*/ 104 h 111"/>
                  <a:gd name="T6" fmla="*/ 11 w 76"/>
                  <a:gd name="T7" fmla="*/ 68 h 111"/>
                  <a:gd name="T8" fmla="*/ 18 w 76"/>
                  <a:gd name="T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111">
                    <a:moveTo>
                      <a:pt x="18" y="7"/>
                    </a:moveTo>
                    <a:cubicBezTo>
                      <a:pt x="33" y="0"/>
                      <a:pt x="54" y="17"/>
                      <a:pt x="65" y="43"/>
                    </a:cubicBezTo>
                    <a:cubicBezTo>
                      <a:pt x="76" y="70"/>
                      <a:pt x="72" y="97"/>
                      <a:pt x="58" y="104"/>
                    </a:cubicBezTo>
                    <a:cubicBezTo>
                      <a:pt x="43" y="111"/>
                      <a:pt x="22" y="94"/>
                      <a:pt x="11" y="68"/>
                    </a:cubicBezTo>
                    <a:cubicBezTo>
                      <a:pt x="0" y="41"/>
                      <a:pt x="3" y="14"/>
                      <a:pt x="18" y="7"/>
                    </a:cubicBezTo>
                    <a:close/>
                  </a:path>
                </a:pathLst>
              </a:custGeom>
              <a:solidFill>
                <a:srgbClr val="F6D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476" name="Freeform 67"/>
              <p:cNvSpPr>
                <a:spLocks/>
              </p:cNvSpPr>
              <p:nvPr/>
            </p:nvSpPr>
            <p:spPr bwMode="auto">
              <a:xfrm>
                <a:off x="-9494838" y="4800600"/>
                <a:ext cx="550863" cy="190500"/>
              </a:xfrm>
              <a:custGeom>
                <a:avLst/>
                <a:gdLst>
                  <a:gd name="T0" fmla="*/ 147 w 147"/>
                  <a:gd name="T1" fmla="*/ 0 h 51"/>
                  <a:gd name="T2" fmla="*/ 0 w 147"/>
                  <a:gd name="T3" fmla="*/ 0 h 51"/>
                  <a:gd name="T4" fmla="*/ 0 w 147"/>
                  <a:gd name="T5" fmla="*/ 5 h 51"/>
                  <a:gd name="T6" fmla="*/ 73 w 147"/>
                  <a:gd name="T7" fmla="*/ 51 h 51"/>
                  <a:gd name="T8" fmla="*/ 147 w 147"/>
                  <a:gd name="T9" fmla="*/ 4 h 51"/>
                  <a:gd name="T10" fmla="*/ 147 w 147"/>
                  <a:gd name="T1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51">
                    <a:moveTo>
                      <a:pt x="14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46" y="51"/>
                      <a:pt x="73" y="51"/>
                    </a:cubicBezTo>
                    <a:cubicBezTo>
                      <a:pt x="100" y="51"/>
                      <a:pt x="147" y="4"/>
                      <a:pt x="147" y="4"/>
                    </a:cubicBezTo>
                    <a:cubicBezTo>
                      <a:pt x="147" y="0"/>
                      <a:pt x="147" y="0"/>
                      <a:pt x="147" y="0"/>
                    </a:cubicBezTo>
                  </a:path>
                </a:pathLst>
              </a:custGeom>
              <a:solidFill>
                <a:srgbClr val="C5AF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477" name="Freeform 68"/>
              <p:cNvSpPr>
                <a:spLocks/>
              </p:cNvSpPr>
              <p:nvPr/>
            </p:nvSpPr>
            <p:spPr bwMode="auto">
              <a:xfrm>
                <a:off x="-9980613" y="3241675"/>
                <a:ext cx="1525588" cy="1689100"/>
              </a:xfrm>
              <a:custGeom>
                <a:avLst/>
                <a:gdLst>
                  <a:gd name="T0" fmla="*/ 203 w 406"/>
                  <a:gd name="T1" fmla="*/ 450 h 450"/>
                  <a:gd name="T2" fmla="*/ 30 w 406"/>
                  <a:gd name="T3" fmla="*/ 266 h 450"/>
                  <a:gd name="T4" fmla="*/ 203 w 406"/>
                  <a:gd name="T5" fmla="*/ 0 h 450"/>
                  <a:gd name="T6" fmla="*/ 375 w 406"/>
                  <a:gd name="T7" fmla="*/ 266 h 450"/>
                  <a:gd name="T8" fmla="*/ 203 w 406"/>
                  <a:gd name="T9" fmla="*/ 450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6" h="450">
                    <a:moveTo>
                      <a:pt x="203" y="450"/>
                    </a:moveTo>
                    <a:cubicBezTo>
                      <a:pt x="157" y="450"/>
                      <a:pt x="60" y="374"/>
                      <a:pt x="30" y="266"/>
                    </a:cubicBezTo>
                    <a:cubicBezTo>
                      <a:pt x="0" y="157"/>
                      <a:pt x="57" y="0"/>
                      <a:pt x="203" y="0"/>
                    </a:cubicBezTo>
                    <a:cubicBezTo>
                      <a:pt x="349" y="0"/>
                      <a:pt x="406" y="157"/>
                      <a:pt x="375" y="266"/>
                    </a:cubicBezTo>
                    <a:cubicBezTo>
                      <a:pt x="346" y="374"/>
                      <a:pt x="249" y="450"/>
                      <a:pt x="203" y="450"/>
                    </a:cubicBezTo>
                    <a:close/>
                  </a:path>
                </a:pathLst>
              </a:custGeom>
              <a:solidFill>
                <a:srgbClr val="F6D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478" name="Freeform 69"/>
              <p:cNvSpPr>
                <a:spLocks/>
              </p:cNvSpPr>
              <p:nvPr/>
            </p:nvSpPr>
            <p:spPr bwMode="auto">
              <a:xfrm>
                <a:off x="-10080626" y="3192463"/>
                <a:ext cx="1614488" cy="1163638"/>
              </a:xfrm>
              <a:custGeom>
                <a:avLst/>
                <a:gdLst>
                  <a:gd name="T0" fmla="*/ 259 w 430"/>
                  <a:gd name="T1" fmla="*/ 148 h 310"/>
                  <a:gd name="T2" fmla="*/ 357 w 430"/>
                  <a:gd name="T3" fmla="*/ 226 h 310"/>
                  <a:gd name="T4" fmla="*/ 387 w 430"/>
                  <a:gd name="T5" fmla="*/ 301 h 310"/>
                  <a:gd name="T6" fmla="*/ 411 w 430"/>
                  <a:gd name="T7" fmla="*/ 145 h 310"/>
                  <a:gd name="T8" fmla="*/ 257 w 430"/>
                  <a:gd name="T9" fmla="*/ 4 h 310"/>
                  <a:gd name="T10" fmla="*/ 104 w 430"/>
                  <a:gd name="T11" fmla="*/ 47 h 310"/>
                  <a:gd name="T12" fmla="*/ 63 w 430"/>
                  <a:gd name="T13" fmla="*/ 310 h 310"/>
                  <a:gd name="T14" fmla="*/ 148 w 430"/>
                  <a:gd name="T15" fmla="*/ 105 h 310"/>
                  <a:gd name="T16" fmla="*/ 259 w 430"/>
                  <a:gd name="T17" fmla="*/ 148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0" h="310">
                    <a:moveTo>
                      <a:pt x="259" y="148"/>
                    </a:moveTo>
                    <a:cubicBezTo>
                      <a:pt x="295" y="223"/>
                      <a:pt x="310" y="246"/>
                      <a:pt x="357" y="226"/>
                    </a:cubicBezTo>
                    <a:cubicBezTo>
                      <a:pt x="405" y="206"/>
                      <a:pt x="396" y="262"/>
                      <a:pt x="387" y="301"/>
                    </a:cubicBezTo>
                    <a:cubicBezTo>
                      <a:pt x="430" y="248"/>
                      <a:pt x="425" y="197"/>
                      <a:pt x="411" y="145"/>
                    </a:cubicBezTo>
                    <a:cubicBezTo>
                      <a:pt x="397" y="88"/>
                      <a:pt x="325" y="2"/>
                      <a:pt x="257" y="4"/>
                    </a:cubicBezTo>
                    <a:cubicBezTo>
                      <a:pt x="220" y="0"/>
                      <a:pt x="164" y="5"/>
                      <a:pt x="104" y="47"/>
                    </a:cubicBezTo>
                    <a:cubicBezTo>
                      <a:pt x="0" y="122"/>
                      <a:pt x="35" y="290"/>
                      <a:pt x="63" y="310"/>
                    </a:cubicBezTo>
                    <a:cubicBezTo>
                      <a:pt x="36" y="155"/>
                      <a:pt x="102" y="186"/>
                      <a:pt x="148" y="105"/>
                    </a:cubicBezTo>
                    <a:cubicBezTo>
                      <a:pt x="163" y="69"/>
                      <a:pt x="221" y="67"/>
                      <a:pt x="259" y="14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479" name="Freeform 70"/>
              <p:cNvSpPr>
                <a:spLocks/>
              </p:cNvSpPr>
              <p:nvPr/>
            </p:nvSpPr>
            <p:spPr bwMode="auto">
              <a:xfrm>
                <a:off x="-9909176" y="5048250"/>
                <a:ext cx="549275" cy="1014413"/>
              </a:xfrm>
              <a:custGeom>
                <a:avLst/>
                <a:gdLst>
                  <a:gd name="T0" fmla="*/ 346 w 346"/>
                  <a:gd name="T1" fmla="*/ 636 h 639"/>
                  <a:gd name="T2" fmla="*/ 197 w 346"/>
                  <a:gd name="T3" fmla="*/ 636 h 639"/>
                  <a:gd name="T4" fmla="*/ 187 w 346"/>
                  <a:gd name="T5" fmla="*/ 639 h 639"/>
                  <a:gd name="T6" fmla="*/ 36 w 346"/>
                  <a:gd name="T7" fmla="*/ 499 h 639"/>
                  <a:gd name="T8" fmla="*/ 190 w 346"/>
                  <a:gd name="T9" fmla="*/ 395 h 639"/>
                  <a:gd name="T10" fmla="*/ 0 w 346"/>
                  <a:gd name="T11" fmla="*/ 307 h 639"/>
                  <a:gd name="T12" fmla="*/ 126 w 346"/>
                  <a:gd name="T13" fmla="*/ 113 h 639"/>
                  <a:gd name="T14" fmla="*/ 175 w 346"/>
                  <a:gd name="T15" fmla="*/ 38 h 639"/>
                  <a:gd name="T16" fmla="*/ 258 w 346"/>
                  <a:gd name="T17" fmla="*/ 0 h 639"/>
                  <a:gd name="T18" fmla="*/ 258 w 346"/>
                  <a:gd name="T19" fmla="*/ 90 h 639"/>
                  <a:gd name="T20" fmla="*/ 343 w 346"/>
                  <a:gd name="T21" fmla="*/ 639 h 639"/>
                  <a:gd name="T22" fmla="*/ 346 w 346"/>
                  <a:gd name="T23" fmla="*/ 636 h 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6" h="639">
                    <a:moveTo>
                      <a:pt x="346" y="636"/>
                    </a:moveTo>
                    <a:lnTo>
                      <a:pt x="197" y="636"/>
                    </a:lnTo>
                    <a:lnTo>
                      <a:pt x="187" y="639"/>
                    </a:lnTo>
                    <a:lnTo>
                      <a:pt x="36" y="499"/>
                    </a:lnTo>
                    <a:lnTo>
                      <a:pt x="190" y="395"/>
                    </a:lnTo>
                    <a:lnTo>
                      <a:pt x="0" y="307"/>
                    </a:lnTo>
                    <a:lnTo>
                      <a:pt x="126" y="113"/>
                    </a:lnTo>
                    <a:lnTo>
                      <a:pt x="175" y="38"/>
                    </a:lnTo>
                    <a:lnTo>
                      <a:pt x="258" y="0"/>
                    </a:lnTo>
                    <a:lnTo>
                      <a:pt x="258" y="90"/>
                    </a:lnTo>
                    <a:lnTo>
                      <a:pt x="343" y="639"/>
                    </a:lnTo>
                    <a:lnTo>
                      <a:pt x="346" y="636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480" name="Freeform 71"/>
              <p:cNvSpPr>
                <a:spLocks/>
              </p:cNvSpPr>
              <p:nvPr/>
            </p:nvSpPr>
            <p:spPr bwMode="auto">
              <a:xfrm>
                <a:off x="-9078913" y="5040313"/>
                <a:ext cx="544513" cy="1022350"/>
              </a:xfrm>
              <a:custGeom>
                <a:avLst/>
                <a:gdLst>
                  <a:gd name="T0" fmla="*/ 154 w 343"/>
                  <a:gd name="T1" fmla="*/ 395 h 644"/>
                  <a:gd name="T2" fmla="*/ 310 w 343"/>
                  <a:gd name="T3" fmla="*/ 497 h 644"/>
                  <a:gd name="T4" fmla="*/ 156 w 343"/>
                  <a:gd name="T5" fmla="*/ 644 h 644"/>
                  <a:gd name="T6" fmla="*/ 147 w 343"/>
                  <a:gd name="T7" fmla="*/ 641 h 644"/>
                  <a:gd name="T8" fmla="*/ 0 w 343"/>
                  <a:gd name="T9" fmla="*/ 641 h 644"/>
                  <a:gd name="T10" fmla="*/ 2 w 343"/>
                  <a:gd name="T11" fmla="*/ 644 h 644"/>
                  <a:gd name="T12" fmla="*/ 88 w 343"/>
                  <a:gd name="T13" fmla="*/ 88 h 644"/>
                  <a:gd name="T14" fmla="*/ 88 w 343"/>
                  <a:gd name="T15" fmla="*/ 0 h 644"/>
                  <a:gd name="T16" fmla="*/ 189 w 343"/>
                  <a:gd name="T17" fmla="*/ 45 h 644"/>
                  <a:gd name="T18" fmla="*/ 234 w 343"/>
                  <a:gd name="T19" fmla="*/ 121 h 644"/>
                  <a:gd name="T20" fmla="*/ 343 w 343"/>
                  <a:gd name="T21" fmla="*/ 305 h 644"/>
                  <a:gd name="T22" fmla="*/ 154 w 343"/>
                  <a:gd name="T23" fmla="*/ 395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3" h="644">
                    <a:moveTo>
                      <a:pt x="154" y="395"/>
                    </a:moveTo>
                    <a:lnTo>
                      <a:pt x="310" y="497"/>
                    </a:lnTo>
                    <a:lnTo>
                      <a:pt x="156" y="644"/>
                    </a:lnTo>
                    <a:lnTo>
                      <a:pt x="147" y="641"/>
                    </a:lnTo>
                    <a:lnTo>
                      <a:pt x="0" y="641"/>
                    </a:lnTo>
                    <a:lnTo>
                      <a:pt x="2" y="644"/>
                    </a:lnTo>
                    <a:lnTo>
                      <a:pt x="88" y="88"/>
                    </a:lnTo>
                    <a:lnTo>
                      <a:pt x="88" y="0"/>
                    </a:lnTo>
                    <a:lnTo>
                      <a:pt x="189" y="45"/>
                    </a:lnTo>
                    <a:lnTo>
                      <a:pt x="234" y="121"/>
                    </a:lnTo>
                    <a:lnTo>
                      <a:pt x="343" y="305"/>
                    </a:lnTo>
                    <a:lnTo>
                      <a:pt x="154" y="395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</p:grpSp>
        <p:grpSp>
          <p:nvGrpSpPr>
            <p:cNvPr id="338" name="Group 337"/>
            <p:cNvGrpSpPr/>
            <p:nvPr/>
          </p:nvGrpSpPr>
          <p:grpSpPr>
            <a:xfrm>
              <a:off x="3728291" y="1795777"/>
              <a:ext cx="1207084" cy="1357558"/>
              <a:chOff x="-5688013" y="228600"/>
              <a:chExt cx="2916238" cy="3279776"/>
            </a:xfrm>
          </p:grpSpPr>
          <p:sp>
            <p:nvSpPr>
              <p:cNvPr id="340" name="Freeform 5"/>
              <p:cNvSpPr>
                <a:spLocks/>
              </p:cNvSpPr>
              <p:nvPr/>
            </p:nvSpPr>
            <p:spPr bwMode="auto">
              <a:xfrm>
                <a:off x="-5688013" y="2185988"/>
                <a:ext cx="2916238" cy="1322388"/>
              </a:xfrm>
              <a:custGeom>
                <a:avLst/>
                <a:gdLst>
                  <a:gd name="T0" fmla="*/ 311 w 777"/>
                  <a:gd name="T1" fmla="*/ 0 h 352"/>
                  <a:gd name="T2" fmla="*/ 67 w 777"/>
                  <a:gd name="T3" fmla="*/ 133 h 352"/>
                  <a:gd name="T4" fmla="*/ 0 w 777"/>
                  <a:gd name="T5" fmla="*/ 352 h 352"/>
                  <a:gd name="T6" fmla="*/ 388 w 777"/>
                  <a:gd name="T7" fmla="*/ 352 h 352"/>
                  <a:gd name="T8" fmla="*/ 777 w 777"/>
                  <a:gd name="T9" fmla="*/ 352 h 352"/>
                  <a:gd name="T10" fmla="*/ 710 w 777"/>
                  <a:gd name="T11" fmla="*/ 133 h 352"/>
                  <a:gd name="T12" fmla="*/ 468 w 777"/>
                  <a:gd name="T13" fmla="*/ 1 h 352"/>
                  <a:gd name="T14" fmla="*/ 311 w 777"/>
                  <a:gd name="T15" fmla="*/ 0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7" h="352">
                    <a:moveTo>
                      <a:pt x="311" y="0"/>
                    </a:moveTo>
                    <a:cubicBezTo>
                      <a:pt x="139" y="75"/>
                      <a:pt x="88" y="115"/>
                      <a:pt x="67" y="133"/>
                    </a:cubicBezTo>
                    <a:cubicBezTo>
                      <a:pt x="36" y="161"/>
                      <a:pt x="18" y="264"/>
                      <a:pt x="0" y="352"/>
                    </a:cubicBezTo>
                    <a:cubicBezTo>
                      <a:pt x="388" y="352"/>
                      <a:pt x="388" y="352"/>
                      <a:pt x="388" y="352"/>
                    </a:cubicBezTo>
                    <a:cubicBezTo>
                      <a:pt x="777" y="352"/>
                      <a:pt x="777" y="352"/>
                      <a:pt x="777" y="352"/>
                    </a:cubicBezTo>
                    <a:cubicBezTo>
                      <a:pt x="758" y="264"/>
                      <a:pt x="741" y="161"/>
                      <a:pt x="710" y="133"/>
                    </a:cubicBezTo>
                    <a:cubicBezTo>
                      <a:pt x="689" y="115"/>
                      <a:pt x="640" y="76"/>
                      <a:pt x="468" y="1"/>
                    </a:cubicBezTo>
                    <a:cubicBezTo>
                      <a:pt x="311" y="0"/>
                      <a:pt x="311" y="0"/>
                      <a:pt x="311" y="0"/>
                    </a:cubicBezTo>
                  </a:path>
                </a:pathLst>
              </a:custGeom>
              <a:solidFill>
                <a:srgbClr val="FFDE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41" name="Freeform 6"/>
              <p:cNvSpPr>
                <a:spLocks/>
              </p:cNvSpPr>
              <p:nvPr/>
            </p:nvSpPr>
            <p:spPr bwMode="auto">
              <a:xfrm>
                <a:off x="-5688013" y="2185988"/>
                <a:ext cx="2916238" cy="1322388"/>
              </a:xfrm>
              <a:custGeom>
                <a:avLst/>
                <a:gdLst>
                  <a:gd name="T0" fmla="*/ 311 w 777"/>
                  <a:gd name="T1" fmla="*/ 0 h 352"/>
                  <a:gd name="T2" fmla="*/ 67 w 777"/>
                  <a:gd name="T3" fmla="*/ 133 h 352"/>
                  <a:gd name="T4" fmla="*/ 0 w 777"/>
                  <a:gd name="T5" fmla="*/ 352 h 352"/>
                  <a:gd name="T6" fmla="*/ 388 w 777"/>
                  <a:gd name="T7" fmla="*/ 352 h 352"/>
                  <a:gd name="T8" fmla="*/ 777 w 777"/>
                  <a:gd name="T9" fmla="*/ 352 h 352"/>
                  <a:gd name="T10" fmla="*/ 710 w 777"/>
                  <a:gd name="T11" fmla="*/ 133 h 352"/>
                  <a:gd name="T12" fmla="*/ 468 w 777"/>
                  <a:gd name="T13" fmla="*/ 1 h 352"/>
                  <a:gd name="T14" fmla="*/ 311 w 777"/>
                  <a:gd name="T15" fmla="*/ 0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7" h="352">
                    <a:moveTo>
                      <a:pt x="311" y="0"/>
                    </a:moveTo>
                    <a:cubicBezTo>
                      <a:pt x="139" y="75"/>
                      <a:pt x="88" y="115"/>
                      <a:pt x="67" y="133"/>
                    </a:cubicBezTo>
                    <a:cubicBezTo>
                      <a:pt x="36" y="161"/>
                      <a:pt x="18" y="264"/>
                      <a:pt x="0" y="352"/>
                    </a:cubicBezTo>
                    <a:cubicBezTo>
                      <a:pt x="388" y="352"/>
                      <a:pt x="388" y="352"/>
                      <a:pt x="388" y="352"/>
                    </a:cubicBezTo>
                    <a:cubicBezTo>
                      <a:pt x="777" y="352"/>
                      <a:pt x="777" y="352"/>
                      <a:pt x="777" y="352"/>
                    </a:cubicBezTo>
                    <a:cubicBezTo>
                      <a:pt x="758" y="264"/>
                      <a:pt x="741" y="161"/>
                      <a:pt x="710" y="133"/>
                    </a:cubicBezTo>
                    <a:cubicBezTo>
                      <a:pt x="689" y="115"/>
                      <a:pt x="640" y="76"/>
                      <a:pt x="468" y="1"/>
                    </a:cubicBezTo>
                    <a:cubicBezTo>
                      <a:pt x="311" y="0"/>
                      <a:pt x="311" y="0"/>
                      <a:pt x="311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42" name="Freeform 7"/>
              <p:cNvSpPr>
                <a:spLocks/>
              </p:cNvSpPr>
              <p:nvPr/>
            </p:nvSpPr>
            <p:spPr bwMode="auto">
              <a:xfrm>
                <a:off x="-4543426" y="1235075"/>
                <a:ext cx="627063" cy="1311275"/>
              </a:xfrm>
              <a:custGeom>
                <a:avLst/>
                <a:gdLst>
                  <a:gd name="T0" fmla="*/ 0 w 167"/>
                  <a:gd name="T1" fmla="*/ 102 h 349"/>
                  <a:gd name="T2" fmla="*/ 0 w 167"/>
                  <a:gd name="T3" fmla="*/ 230 h 349"/>
                  <a:gd name="T4" fmla="*/ 0 w 167"/>
                  <a:gd name="T5" fmla="*/ 293 h 349"/>
                  <a:gd name="T6" fmla="*/ 167 w 167"/>
                  <a:gd name="T7" fmla="*/ 293 h 349"/>
                  <a:gd name="T8" fmla="*/ 167 w 167"/>
                  <a:gd name="T9" fmla="*/ 230 h 349"/>
                  <a:gd name="T10" fmla="*/ 167 w 167"/>
                  <a:gd name="T11" fmla="*/ 102 h 349"/>
                  <a:gd name="T12" fmla="*/ 0 w 167"/>
                  <a:gd name="T13" fmla="*/ 102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7" h="349">
                    <a:moveTo>
                      <a:pt x="0" y="102"/>
                    </a:moveTo>
                    <a:cubicBezTo>
                      <a:pt x="0" y="230"/>
                      <a:pt x="0" y="230"/>
                      <a:pt x="0" y="230"/>
                    </a:cubicBezTo>
                    <a:cubicBezTo>
                      <a:pt x="0" y="293"/>
                      <a:pt x="0" y="293"/>
                      <a:pt x="0" y="293"/>
                    </a:cubicBezTo>
                    <a:cubicBezTo>
                      <a:pt x="46" y="347"/>
                      <a:pt x="121" y="349"/>
                      <a:pt x="167" y="293"/>
                    </a:cubicBezTo>
                    <a:cubicBezTo>
                      <a:pt x="167" y="230"/>
                      <a:pt x="167" y="230"/>
                      <a:pt x="167" y="230"/>
                    </a:cubicBezTo>
                    <a:cubicBezTo>
                      <a:pt x="167" y="102"/>
                      <a:pt x="167" y="102"/>
                      <a:pt x="167" y="102"/>
                    </a:cubicBezTo>
                    <a:cubicBezTo>
                      <a:pt x="167" y="0"/>
                      <a:pt x="0" y="0"/>
                      <a:pt x="0" y="102"/>
                    </a:cubicBezTo>
                  </a:path>
                </a:pathLst>
              </a:custGeom>
              <a:solidFill>
                <a:srgbClr val="F6C8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43" name="Freeform 8"/>
              <p:cNvSpPr>
                <a:spLocks/>
              </p:cNvSpPr>
              <p:nvPr/>
            </p:nvSpPr>
            <p:spPr bwMode="auto">
              <a:xfrm>
                <a:off x="-4956176" y="1152525"/>
                <a:ext cx="261938" cy="382588"/>
              </a:xfrm>
              <a:custGeom>
                <a:avLst/>
                <a:gdLst>
                  <a:gd name="T0" fmla="*/ 20 w 70"/>
                  <a:gd name="T1" fmla="*/ 5 h 102"/>
                  <a:gd name="T2" fmla="*/ 61 w 70"/>
                  <a:gd name="T3" fmla="*/ 42 h 102"/>
                  <a:gd name="T4" fmla="*/ 50 w 70"/>
                  <a:gd name="T5" fmla="*/ 97 h 102"/>
                  <a:gd name="T6" fmla="*/ 8 w 70"/>
                  <a:gd name="T7" fmla="*/ 60 h 102"/>
                  <a:gd name="T8" fmla="*/ 20 w 70"/>
                  <a:gd name="T9" fmla="*/ 5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102">
                    <a:moveTo>
                      <a:pt x="20" y="5"/>
                    </a:moveTo>
                    <a:cubicBezTo>
                      <a:pt x="34" y="0"/>
                      <a:pt x="53" y="17"/>
                      <a:pt x="61" y="42"/>
                    </a:cubicBezTo>
                    <a:cubicBezTo>
                      <a:pt x="70" y="67"/>
                      <a:pt x="65" y="92"/>
                      <a:pt x="50" y="97"/>
                    </a:cubicBezTo>
                    <a:cubicBezTo>
                      <a:pt x="35" y="102"/>
                      <a:pt x="17" y="85"/>
                      <a:pt x="8" y="60"/>
                    </a:cubicBezTo>
                    <a:cubicBezTo>
                      <a:pt x="0" y="34"/>
                      <a:pt x="5" y="10"/>
                      <a:pt x="20" y="5"/>
                    </a:cubicBezTo>
                    <a:close/>
                  </a:path>
                </a:pathLst>
              </a:custGeom>
              <a:solidFill>
                <a:srgbClr val="F6C8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52" name="Freeform 9"/>
              <p:cNvSpPr>
                <a:spLocks/>
              </p:cNvSpPr>
              <p:nvPr/>
            </p:nvSpPr>
            <p:spPr bwMode="auto">
              <a:xfrm>
                <a:off x="-3770313" y="1152525"/>
                <a:ext cx="263525" cy="382588"/>
              </a:xfrm>
              <a:custGeom>
                <a:avLst/>
                <a:gdLst>
                  <a:gd name="T0" fmla="*/ 51 w 70"/>
                  <a:gd name="T1" fmla="*/ 5 h 102"/>
                  <a:gd name="T2" fmla="*/ 9 w 70"/>
                  <a:gd name="T3" fmla="*/ 42 h 102"/>
                  <a:gd name="T4" fmla="*/ 20 w 70"/>
                  <a:gd name="T5" fmla="*/ 97 h 102"/>
                  <a:gd name="T6" fmla="*/ 62 w 70"/>
                  <a:gd name="T7" fmla="*/ 60 h 102"/>
                  <a:gd name="T8" fmla="*/ 51 w 70"/>
                  <a:gd name="T9" fmla="*/ 5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102">
                    <a:moveTo>
                      <a:pt x="51" y="5"/>
                    </a:moveTo>
                    <a:cubicBezTo>
                      <a:pt x="36" y="0"/>
                      <a:pt x="17" y="17"/>
                      <a:pt x="9" y="42"/>
                    </a:cubicBezTo>
                    <a:cubicBezTo>
                      <a:pt x="0" y="67"/>
                      <a:pt x="6" y="92"/>
                      <a:pt x="20" y="97"/>
                    </a:cubicBezTo>
                    <a:cubicBezTo>
                      <a:pt x="35" y="102"/>
                      <a:pt x="54" y="85"/>
                      <a:pt x="62" y="60"/>
                    </a:cubicBezTo>
                    <a:cubicBezTo>
                      <a:pt x="70" y="34"/>
                      <a:pt x="65" y="10"/>
                      <a:pt x="51" y="5"/>
                    </a:cubicBezTo>
                    <a:close/>
                  </a:path>
                </a:pathLst>
              </a:custGeom>
              <a:solidFill>
                <a:srgbClr val="F6C8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53" name="Freeform 10"/>
              <p:cNvSpPr>
                <a:spLocks/>
              </p:cNvSpPr>
              <p:nvPr/>
            </p:nvSpPr>
            <p:spPr bwMode="auto">
              <a:xfrm>
                <a:off x="-4570413" y="2098675"/>
                <a:ext cx="342900" cy="661988"/>
              </a:xfrm>
              <a:custGeom>
                <a:avLst/>
                <a:gdLst>
                  <a:gd name="T0" fmla="*/ 17 w 216"/>
                  <a:gd name="T1" fmla="*/ 0 h 417"/>
                  <a:gd name="T2" fmla="*/ 0 w 216"/>
                  <a:gd name="T3" fmla="*/ 66 h 417"/>
                  <a:gd name="T4" fmla="*/ 48 w 216"/>
                  <a:gd name="T5" fmla="*/ 417 h 417"/>
                  <a:gd name="T6" fmla="*/ 216 w 216"/>
                  <a:gd name="T7" fmla="*/ 246 h 417"/>
                  <a:gd name="T8" fmla="*/ 17 w 216"/>
                  <a:gd name="T9" fmla="*/ 0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6" h="417">
                    <a:moveTo>
                      <a:pt x="17" y="0"/>
                    </a:moveTo>
                    <a:lnTo>
                      <a:pt x="0" y="66"/>
                    </a:lnTo>
                    <a:lnTo>
                      <a:pt x="48" y="417"/>
                    </a:lnTo>
                    <a:lnTo>
                      <a:pt x="216" y="24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54" name="Freeform 11"/>
              <p:cNvSpPr>
                <a:spLocks/>
              </p:cNvSpPr>
              <p:nvPr/>
            </p:nvSpPr>
            <p:spPr bwMode="auto">
              <a:xfrm>
                <a:off x="-4570413" y="2098675"/>
                <a:ext cx="342900" cy="661988"/>
              </a:xfrm>
              <a:custGeom>
                <a:avLst/>
                <a:gdLst>
                  <a:gd name="T0" fmla="*/ 17 w 216"/>
                  <a:gd name="T1" fmla="*/ 0 h 417"/>
                  <a:gd name="T2" fmla="*/ 0 w 216"/>
                  <a:gd name="T3" fmla="*/ 66 h 417"/>
                  <a:gd name="T4" fmla="*/ 48 w 216"/>
                  <a:gd name="T5" fmla="*/ 417 h 417"/>
                  <a:gd name="T6" fmla="*/ 216 w 216"/>
                  <a:gd name="T7" fmla="*/ 246 h 417"/>
                  <a:gd name="T8" fmla="*/ 17 w 216"/>
                  <a:gd name="T9" fmla="*/ 0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6" h="417">
                    <a:moveTo>
                      <a:pt x="17" y="0"/>
                    </a:moveTo>
                    <a:lnTo>
                      <a:pt x="0" y="66"/>
                    </a:lnTo>
                    <a:lnTo>
                      <a:pt x="48" y="417"/>
                    </a:lnTo>
                    <a:lnTo>
                      <a:pt x="216" y="246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57" name="Freeform 12"/>
              <p:cNvSpPr>
                <a:spLocks/>
              </p:cNvSpPr>
              <p:nvPr/>
            </p:nvSpPr>
            <p:spPr bwMode="auto">
              <a:xfrm>
                <a:off x="-4543426" y="1966913"/>
                <a:ext cx="627063" cy="219075"/>
              </a:xfrm>
              <a:custGeom>
                <a:avLst/>
                <a:gdLst>
                  <a:gd name="T0" fmla="*/ 0 w 167"/>
                  <a:gd name="T1" fmla="*/ 0 h 58"/>
                  <a:gd name="T2" fmla="*/ 0 w 167"/>
                  <a:gd name="T3" fmla="*/ 6 h 58"/>
                  <a:gd name="T4" fmla="*/ 83 w 167"/>
                  <a:gd name="T5" fmla="*/ 58 h 58"/>
                  <a:gd name="T6" fmla="*/ 85 w 167"/>
                  <a:gd name="T7" fmla="*/ 58 h 58"/>
                  <a:gd name="T8" fmla="*/ 167 w 167"/>
                  <a:gd name="T9" fmla="*/ 9 h 58"/>
                  <a:gd name="T10" fmla="*/ 167 w 167"/>
                  <a:gd name="T11" fmla="*/ 0 h 58"/>
                  <a:gd name="T12" fmla="*/ 0 w 167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7" h="58">
                    <a:moveTo>
                      <a:pt x="0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43" y="56"/>
                      <a:pt x="83" y="58"/>
                    </a:cubicBezTo>
                    <a:cubicBezTo>
                      <a:pt x="84" y="58"/>
                      <a:pt x="85" y="58"/>
                      <a:pt x="85" y="58"/>
                    </a:cubicBezTo>
                    <a:cubicBezTo>
                      <a:pt x="125" y="58"/>
                      <a:pt x="167" y="9"/>
                      <a:pt x="167" y="9"/>
                    </a:cubicBezTo>
                    <a:cubicBezTo>
                      <a:pt x="167" y="0"/>
                      <a:pt x="167" y="0"/>
                      <a:pt x="167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5A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58" name="Freeform 13"/>
              <p:cNvSpPr>
                <a:spLocks/>
              </p:cNvSpPr>
              <p:nvPr/>
            </p:nvSpPr>
            <p:spPr bwMode="auto">
              <a:xfrm>
                <a:off x="-5192713" y="336550"/>
                <a:ext cx="1925638" cy="1778000"/>
              </a:xfrm>
              <a:custGeom>
                <a:avLst/>
                <a:gdLst>
                  <a:gd name="T0" fmla="*/ 257 w 513"/>
                  <a:gd name="T1" fmla="*/ 0 h 473"/>
                  <a:gd name="T2" fmla="*/ 115 w 513"/>
                  <a:gd name="T3" fmla="*/ 378 h 473"/>
                  <a:gd name="T4" fmla="*/ 257 w 513"/>
                  <a:gd name="T5" fmla="*/ 473 h 473"/>
                  <a:gd name="T6" fmla="*/ 398 w 513"/>
                  <a:gd name="T7" fmla="*/ 378 h 473"/>
                  <a:gd name="T8" fmla="*/ 257 w 513"/>
                  <a:gd name="T9" fmla="*/ 0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3" h="473">
                    <a:moveTo>
                      <a:pt x="257" y="0"/>
                    </a:moveTo>
                    <a:cubicBezTo>
                      <a:pt x="0" y="0"/>
                      <a:pt x="98" y="351"/>
                      <a:pt x="115" y="378"/>
                    </a:cubicBezTo>
                    <a:cubicBezTo>
                      <a:pt x="134" y="408"/>
                      <a:pt x="215" y="473"/>
                      <a:pt x="257" y="473"/>
                    </a:cubicBezTo>
                    <a:cubicBezTo>
                      <a:pt x="298" y="473"/>
                      <a:pt x="380" y="408"/>
                      <a:pt x="398" y="378"/>
                    </a:cubicBezTo>
                    <a:cubicBezTo>
                      <a:pt x="415" y="351"/>
                      <a:pt x="513" y="0"/>
                      <a:pt x="257" y="0"/>
                    </a:cubicBezTo>
                    <a:close/>
                  </a:path>
                </a:pathLst>
              </a:custGeom>
              <a:solidFill>
                <a:srgbClr val="F6C8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59" name="Freeform 14"/>
              <p:cNvSpPr>
                <a:spLocks/>
              </p:cNvSpPr>
              <p:nvPr/>
            </p:nvSpPr>
            <p:spPr bwMode="auto">
              <a:xfrm>
                <a:off x="-5073651" y="228600"/>
                <a:ext cx="1577975" cy="1209675"/>
              </a:xfrm>
              <a:custGeom>
                <a:avLst/>
                <a:gdLst>
                  <a:gd name="T0" fmla="*/ 407 w 420"/>
                  <a:gd name="T1" fmla="*/ 269 h 322"/>
                  <a:gd name="T2" fmla="*/ 361 w 420"/>
                  <a:gd name="T3" fmla="*/ 57 h 322"/>
                  <a:gd name="T4" fmla="*/ 103 w 420"/>
                  <a:gd name="T5" fmla="*/ 52 h 322"/>
                  <a:gd name="T6" fmla="*/ 48 w 420"/>
                  <a:gd name="T7" fmla="*/ 270 h 322"/>
                  <a:gd name="T8" fmla="*/ 60 w 420"/>
                  <a:gd name="T9" fmla="*/ 322 h 322"/>
                  <a:gd name="T10" fmla="*/ 81 w 420"/>
                  <a:gd name="T11" fmla="*/ 321 h 322"/>
                  <a:gd name="T12" fmla="*/ 65 w 420"/>
                  <a:gd name="T13" fmla="*/ 283 h 322"/>
                  <a:gd name="T14" fmla="*/ 61 w 420"/>
                  <a:gd name="T15" fmla="*/ 251 h 322"/>
                  <a:gd name="T16" fmla="*/ 133 w 420"/>
                  <a:gd name="T17" fmla="*/ 103 h 322"/>
                  <a:gd name="T18" fmla="*/ 222 w 420"/>
                  <a:gd name="T19" fmla="*/ 139 h 322"/>
                  <a:gd name="T20" fmla="*/ 308 w 420"/>
                  <a:gd name="T21" fmla="*/ 101 h 322"/>
                  <a:gd name="T22" fmla="*/ 393 w 420"/>
                  <a:gd name="T23" fmla="*/ 249 h 322"/>
                  <a:gd name="T24" fmla="*/ 375 w 420"/>
                  <a:gd name="T25" fmla="*/ 316 h 322"/>
                  <a:gd name="T26" fmla="*/ 397 w 420"/>
                  <a:gd name="T27" fmla="*/ 314 h 322"/>
                  <a:gd name="T28" fmla="*/ 407 w 420"/>
                  <a:gd name="T29" fmla="*/ 269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0" h="322">
                    <a:moveTo>
                      <a:pt x="407" y="269"/>
                    </a:moveTo>
                    <a:cubicBezTo>
                      <a:pt x="420" y="204"/>
                      <a:pt x="411" y="52"/>
                      <a:pt x="361" y="57"/>
                    </a:cubicBezTo>
                    <a:cubicBezTo>
                      <a:pt x="313" y="9"/>
                      <a:pt x="149" y="0"/>
                      <a:pt x="103" y="52"/>
                    </a:cubicBezTo>
                    <a:cubicBezTo>
                      <a:pt x="0" y="72"/>
                      <a:pt x="48" y="270"/>
                      <a:pt x="48" y="270"/>
                    </a:cubicBezTo>
                    <a:cubicBezTo>
                      <a:pt x="51" y="290"/>
                      <a:pt x="56" y="307"/>
                      <a:pt x="60" y="322"/>
                    </a:cubicBezTo>
                    <a:cubicBezTo>
                      <a:pt x="67" y="322"/>
                      <a:pt x="74" y="321"/>
                      <a:pt x="81" y="321"/>
                    </a:cubicBezTo>
                    <a:cubicBezTo>
                      <a:pt x="74" y="307"/>
                      <a:pt x="67" y="293"/>
                      <a:pt x="65" y="283"/>
                    </a:cubicBezTo>
                    <a:cubicBezTo>
                      <a:pt x="64" y="277"/>
                      <a:pt x="61" y="256"/>
                      <a:pt x="61" y="251"/>
                    </a:cubicBezTo>
                    <a:cubicBezTo>
                      <a:pt x="62" y="215"/>
                      <a:pt x="88" y="111"/>
                      <a:pt x="133" y="103"/>
                    </a:cubicBezTo>
                    <a:cubicBezTo>
                      <a:pt x="150" y="100"/>
                      <a:pt x="193" y="139"/>
                      <a:pt x="222" y="139"/>
                    </a:cubicBezTo>
                    <a:cubicBezTo>
                      <a:pt x="251" y="138"/>
                      <a:pt x="289" y="99"/>
                      <a:pt x="308" y="101"/>
                    </a:cubicBezTo>
                    <a:cubicBezTo>
                      <a:pt x="355" y="108"/>
                      <a:pt x="394" y="203"/>
                      <a:pt x="393" y="249"/>
                    </a:cubicBezTo>
                    <a:cubicBezTo>
                      <a:pt x="393" y="255"/>
                      <a:pt x="386" y="291"/>
                      <a:pt x="375" y="316"/>
                    </a:cubicBezTo>
                    <a:cubicBezTo>
                      <a:pt x="382" y="315"/>
                      <a:pt x="390" y="315"/>
                      <a:pt x="397" y="314"/>
                    </a:cubicBezTo>
                    <a:cubicBezTo>
                      <a:pt x="401" y="301"/>
                      <a:pt x="404" y="286"/>
                      <a:pt x="407" y="269"/>
                    </a:cubicBezTo>
                    <a:close/>
                  </a:path>
                </a:pathLst>
              </a:custGeom>
              <a:solidFill>
                <a:srgbClr val="8060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60" name="Freeform 15"/>
              <p:cNvSpPr>
                <a:spLocks/>
              </p:cNvSpPr>
              <p:nvPr/>
            </p:nvSpPr>
            <p:spPr bwMode="auto">
              <a:xfrm>
                <a:off x="-4227513" y="2098675"/>
                <a:ext cx="333375" cy="665163"/>
              </a:xfrm>
              <a:custGeom>
                <a:avLst/>
                <a:gdLst>
                  <a:gd name="T0" fmla="*/ 196 w 210"/>
                  <a:gd name="T1" fmla="*/ 0 h 419"/>
                  <a:gd name="T2" fmla="*/ 210 w 210"/>
                  <a:gd name="T3" fmla="*/ 66 h 419"/>
                  <a:gd name="T4" fmla="*/ 163 w 210"/>
                  <a:gd name="T5" fmla="*/ 419 h 419"/>
                  <a:gd name="T6" fmla="*/ 0 w 210"/>
                  <a:gd name="T7" fmla="*/ 246 h 419"/>
                  <a:gd name="T8" fmla="*/ 196 w 210"/>
                  <a:gd name="T9" fmla="*/ 0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419">
                    <a:moveTo>
                      <a:pt x="196" y="0"/>
                    </a:moveTo>
                    <a:lnTo>
                      <a:pt x="210" y="66"/>
                    </a:lnTo>
                    <a:lnTo>
                      <a:pt x="163" y="419"/>
                    </a:lnTo>
                    <a:lnTo>
                      <a:pt x="0" y="246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61" name="Freeform 16"/>
              <p:cNvSpPr>
                <a:spLocks/>
              </p:cNvSpPr>
              <p:nvPr/>
            </p:nvSpPr>
            <p:spPr bwMode="auto">
              <a:xfrm>
                <a:off x="-4227513" y="2098675"/>
                <a:ext cx="333375" cy="665163"/>
              </a:xfrm>
              <a:custGeom>
                <a:avLst/>
                <a:gdLst>
                  <a:gd name="T0" fmla="*/ 196 w 210"/>
                  <a:gd name="T1" fmla="*/ 0 h 419"/>
                  <a:gd name="T2" fmla="*/ 210 w 210"/>
                  <a:gd name="T3" fmla="*/ 66 h 419"/>
                  <a:gd name="T4" fmla="*/ 163 w 210"/>
                  <a:gd name="T5" fmla="*/ 419 h 419"/>
                  <a:gd name="T6" fmla="*/ 0 w 210"/>
                  <a:gd name="T7" fmla="*/ 246 h 419"/>
                  <a:gd name="T8" fmla="*/ 196 w 210"/>
                  <a:gd name="T9" fmla="*/ 0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419">
                    <a:moveTo>
                      <a:pt x="196" y="0"/>
                    </a:moveTo>
                    <a:lnTo>
                      <a:pt x="210" y="66"/>
                    </a:lnTo>
                    <a:lnTo>
                      <a:pt x="163" y="419"/>
                    </a:lnTo>
                    <a:lnTo>
                      <a:pt x="0" y="246"/>
                    </a:lnTo>
                    <a:lnTo>
                      <a:pt x="19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62" name="Freeform 17"/>
              <p:cNvSpPr>
                <a:spLocks/>
              </p:cNvSpPr>
              <p:nvPr/>
            </p:nvSpPr>
            <p:spPr bwMode="auto">
              <a:xfrm>
                <a:off x="-4227513" y="24892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0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63" name="Freeform 18"/>
              <p:cNvSpPr>
                <a:spLocks/>
              </p:cNvSpPr>
              <p:nvPr/>
            </p:nvSpPr>
            <p:spPr bwMode="auto">
              <a:xfrm>
                <a:off x="-4227513" y="24892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64" name="Freeform 19"/>
              <p:cNvSpPr>
                <a:spLocks/>
              </p:cNvSpPr>
              <p:nvPr/>
            </p:nvSpPr>
            <p:spPr bwMode="auto">
              <a:xfrm>
                <a:off x="-4543426" y="2087563"/>
                <a:ext cx="627063" cy="401638"/>
              </a:xfrm>
              <a:custGeom>
                <a:avLst/>
                <a:gdLst>
                  <a:gd name="T0" fmla="*/ 395 w 395"/>
                  <a:gd name="T1" fmla="*/ 0 h 253"/>
                  <a:gd name="T2" fmla="*/ 199 w 395"/>
                  <a:gd name="T3" fmla="*/ 246 h 253"/>
                  <a:gd name="T4" fmla="*/ 0 w 395"/>
                  <a:gd name="T5" fmla="*/ 0 h 253"/>
                  <a:gd name="T6" fmla="*/ 0 w 395"/>
                  <a:gd name="T7" fmla="*/ 7 h 253"/>
                  <a:gd name="T8" fmla="*/ 199 w 395"/>
                  <a:gd name="T9" fmla="*/ 253 h 253"/>
                  <a:gd name="T10" fmla="*/ 199 w 395"/>
                  <a:gd name="T11" fmla="*/ 253 h 253"/>
                  <a:gd name="T12" fmla="*/ 395 w 395"/>
                  <a:gd name="T13" fmla="*/ 7 h 253"/>
                  <a:gd name="T14" fmla="*/ 395 w 395"/>
                  <a:gd name="T15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5" h="253">
                    <a:moveTo>
                      <a:pt x="395" y="0"/>
                    </a:moveTo>
                    <a:lnTo>
                      <a:pt x="199" y="246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199" y="253"/>
                    </a:lnTo>
                    <a:lnTo>
                      <a:pt x="199" y="253"/>
                    </a:lnTo>
                    <a:lnTo>
                      <a:pt x="395" y="7"/>
                    </a:lnTo>
                    <a:lnTo>
                      <a:pt x="395" y="0"/>
                    </a:lnTo>
                    <a:close/>
                  </a:path>
                </a:pathLst>
              </a:custGeom>
              <a:solidFill>
                <a:srgbClr val="E9B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65" name="Freeform 20"/>
              <p:cNvSpPr>
                <a:spLocks/>
              </p:cNvSpPr>
              <p:nvPr/>
            </p:nvSpPr>
            <p:spPr bwMode="auto">
              <a:xfrm>
                <a:off x="-4543426" y="2087563"/>
                <a:ext cx="627063" cy="401638"/>
              </a:xfrm>
              <a:custGeom>
                <a:avLst/>
                <a:gdLst>
                  <a:gd name="T0" fmla="*/ 395 w 395"/>
                  <a:gd name="T1" fmla="*/ 0 h 253"/>
                  <a:gd name="T2" fmla="*/ 199 w 395"/>
                  <a:gd name="T3" fmla="*/ 246 h 253"/>
                  <a:gd name="T4" fmla="*/ 0 w 395"/>
                  <a:gd name="T5" fmla="*/ 0 h 253"/>
                  <a:gd name="T6" fmla="*/ 0 w 395"/>
                  <a:gd name="T7" fmla="*/ 7 h 253"/>
                  <a:gd name="T8" fmla="*/ 199 w 395"/>
                  <a:gd name="T9" fmla="*/ 253 h 253"/>
                  <a:gd name="T10" fmla="*/ 199 w 395"/>
                  <a:gd name="T11" fmla="*/ 253 h 253"/>
                  <a:gd name="T12" fmla="*/ 395 w 395"/>
                  <a:gd name="T13" fmla="*/ 7 h 253"/>
                  <a:gd name="T14" fmla="*/ 395 w 395"/>
                  <a:gd name="T15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5" h="253">
                    <a:moveTo>
                      <a:pt x="395" y="0"/>
                    </a:moveTo>
                    <a:lnTo>
                      <a:pt x="199" y="246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199" y="253"/>
                    </a:lnTo>
                    <a:lnTo>
                      <a:pt x="199" y="253"/>
                    </a:lnTo>
                    <a:lnTo>
                      <a:pt x="395" y="7"/>
                    </a:lnTo>
                    <a:lnTo>
                      <a:pt x="39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66" name="Rectangle 21"/>
              <p:cNvSpPr>
                <a:spLocks noChangeArrowheads="1"/>
              </p:cNvSpPr>
              <p:nvPr/>
            </p:nvSpPr>
            <p:spPr bwMode="auto">
              <a:xfrm>
                <a:off x="-4287838" y="2752725"/>
                <a:ext cx="115888" cy="3175"/>
              </a:xfrm>
              <a:prstGeom prst="rect">
                <a:avLst/>
              </a:prstGeom>
              <a:solidFill>
                <a:srgbClr val="2E2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466" name="Rectangle 22"/>
              <p:cNvSpPr>
                <a:spLocks noChangeArrowheads="1"/>
              </p:cNvSpPr>
              <p:nvPr/>
            </p:nvSpPr>
            <p:spPr bwMode="auto">
              <a:xfrm>
                <a:off x="-4287838" y="2752725"/>
                <a:ext cx="115888" cy="3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467" name="Freeform 23"/>
              <p:cNvSpPr>
                <a:spLocks/>
              </p:cNvSpPr>
              <p:nvPr/>
            </p:nvSpPr>
            <p:spPr bwMode="auto">
              <a:xfrm>
                <a:off x="-4600576" y="1598613"/>
                <a:ext cx="739775" cy="109538"/>
              </a:xfrm>
              <a:custGeom>
                <a:avLst/>
                <a:gdLst>
                  <a:gd name="T0" fmla="*/ 105 w 197"/>
                  <a:gd name="T1" fmla="*/ 0 h 29"/>
                  <a:gd name="T2" fmla="*/ 99 w 197"/>
                  <a:gd name="T3" fmla="*/ 5 h 29"/>
                  <a:gd name="T4" fmla="*/ 92 w 197"/>
                  <a:gd name="T5" fmla="*/ 0 h 29"/>
                  <a:gd name="T6" fmla="*/ 0 w 197"/>
                  <a:gd name="T7" fmla="*/ 29 h 29"/>
                  <a:gd name="T8" fmla="*/ 90 w 197"/>
                  <a:gd name="T9" fmla="*/ 26 h 29"/>
                  <a:gd name="T10" fmla="*/ 99 w 197"/>
                  <a:gd name="T11" fmla="*/ 15 h 29"/>
                  <a:gd name="T12" fmla="*/ 107 w 197"/>
                  <a:gd name="T13" fmla="*/ 26 h 29"/>
                  <a:gd name="T14" fmla="*/ 197 w 197"/>
                  <a:gd name="T15" fmla="*/ 29 h 29"/>
                  <a:gd name="T16" fmla="*/ 105 w 197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7" h="29">
                    <a:moveTo>
                      <a:pt x="105" y="0"/>
                    </a:moveTo>
                    <a:cubicBezTo>
                      <a:pt x="101" y="0"/>
                      <a:pt x="99" y="5"/>
                      <a:pt x="99" y="5"/>
                    </a:cubicBezTo>
                    <a:cubicBezTo>
                      <a:pt x="99" y="5"/>
                      <a:pt x="96" y="0"/>
                      <a:pt x="92" y="0"/>
                    </a:cubicBezTo>
                    <a:cubicBezTo>
                      <a:pt x="78" y="0"/>
                      <a:pt x="17" y="6"/>
                      <a:pt x="0" y="29"/>
                    </a:cubicBezTo>
                    <a:cubicBezTo>
                      <a:pt x="0" y="29"/>
                      <a:pt x="85" y="27"/>
                      <a:pt x="90" y="26"/>
                    </a:cubicBezTo>
                    <a:cubicBezTo>
                      <a:pt x="94" y="24"/>
                      <a:pt x="99" y="15"/>
                      <a:pt x="99" y="15"/>
                    </a:cubicBezTo>
                    <a:cubicBezTo>
                      <a:pt x="99" y="15"/>
                      <a:pt x="103" y="24"/>
                      <a:pt x="107" y="26"/>
                    </a:cubicBezTo>
                    <a:cubicBezTo>
                      <a:pt x="112" y="27"/>
                      <a:pt x="197" y="29"/>
                      <a:pt x="197" y="29"/>
                    </a:cubicBezTo>
                    <a:cubicBezTo>
                      <a:pt x="180" y="6"/>
                      <a:pt x="120" y="0"/>
                      <a:pt x="105" y="0"/>
                    </a:cubicBezTo>
                    <a:close/>
                  </a:path>
                </a:pathLst>
              </a:custGeom>
              <a:solidFill>
                <a:srgbClr val="8060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</p:grpSp>
        <p:grpSp>
          <p:nvGrpSpPr>
            <p:cNvPr id="324" name="Group 323"/>
            <p:cNvGrpSpPr/>
            <p:nvPr/>
          </p:nvGrpSpPr>
          <p:grpSpPr>
            <a:xfrm>
              <a:off x="4454039" y="1968592"/>
              <a:ext cx="1145318" cy="1184743"/>
              <a:chOff x="-4356101" y="1666875"/>
              <a:chExt cx="2767013" cy="2862263"/>
            </a:xfrm>
          </p:grpSpPr>
          <p:sp>
            <p:nvSpPr>
              <p:cNvPr id="326" name="Freeform 72"/>
              <p:cNvSpPr>
                <a:spLocks/>
              </p:cNvSpPr>
              <p:nvPr/>
            </p:nvSpPr>
            <p:spPr bwMode="auto">
              <a:xfrm>
                <a:off x="-3886201" y="1697038"/>
                <a:ext cx="885825" cy="2246313"/>
              </a:xfrm>
              <a:custGeom>
                <a:avLst/>
                <a:gdLst>
                  <a:gd name="T0" fmla="*/ 85 w 236"/>
                  <a:gd name="T1" fmla="*/ 54 h 598"/>
                  <a:gd name="T2" fmla="*/ 191 w 236"/>
                  <a:gd name="T3" fmla="*/ 103 h 598"/>
                  <a:gd name="T4" fmla="*/ 221 w 236"/>
                  <a:gd name="T5" fmla="*/ 279 h 598"/>
                  <a:gd name="T6" fmla="*/ 113 w 236"/>
                  <a:gd name="T7" fmla="*/ 597 h 598"/>
                  <a:gd name="T8" fmla="*/ 18 w 236"/>
                  <a:gd name="T9" fmla="*/ 271 h 598"/>
                  <a:gd name="T10" fmla="*/ 85 w 236"/>
                  <a:gd name="T11" fmla="*/ 54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6" h="598">
                    <a:moveTo>
                      <a:pt x="85" y="54"/>
                    </a:moveTo>
                    <a:cubicBezTo>
                      <a:pt x="94" y="25"/>
                      <a:pt x="163" y="0"/>
                      <a:pt x="191" y="103"/>
                    </a:cubicBezTo>
                    <a:cubicBezTo>
                      <a:pt x="219" y="206"/>
                      <a:pt x="205" y="243"/>
                      <a:pt x="221" y="279"/>
                    </a:cubicBezTo>
                    <a:cubicBezTo>
                      <a:pt x="236" y="316"/>
                      <a:pt x="200" y="598"/>
                      <a:pt x="113" y="597"/>
                    </a:cubicBezTo>
                    <a:cubicBezTo>
                      <a:pt x="20" y="596"/>
                      <a:pt x="0" y="326"/>
                      <a:pt x="18" y="271"/>
                    </a:cubicBezTo>
                    <a:cubicBezTo>
                      <a:pt x="37" y="217"/>
                      <a:pt x="20" y="54"/>
                      <a:pt x="85" y="54"/>
                    </a:cubicBezTo>
                  </a:path>
                </a:pathLst>
              </a:custGeom>
              <a:solidFill>
                <a:srgbClr val="605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27" name="Freeform 73"/>
              <p:cNvSpPr>
                <a:spLocks/>
              </p:cNvSpPr>
              <p:nvPr/>
            </p:nvSpPr>
            <p:spPr bwMode="auto">
              <a:xfrm>
                <a:off x="-2986088" y="1697038"/>
                <a:ext cx="890588" cy="2246313"/>
              </a:xfrm>
              <a:custGeom>
                <a:avLst/>
                <a:gdLst>
                  <a:gd name="T0" fmla="*/ 151 w 237"/>
                  <a:gd name="T1" fmla="*/ 54 h 598"/>
                  <a:gd name="T2" fmla="*/ 45 w 237"/>
                  <a:gd name="T3" fmla="*/ 103 h 598"/>
                  <a:gd name="T4" fmla="*/ 15 w 237"/>
                  <a:gd name="T5" fmla="*/ 279 h 598"/>
                  <a:gd name="T6" fmla="*/ 123 w 237"/>
                  <a:gd name="T7" fmla="*/ 597 h 598"/>
                  <a:gd name="T8" fmla="*/ 218 w 237"/>
                  <a:gd name="T9" fmla="*/ 271 h 598"/>
                  <a:gd name="T10" fmla="*/ 151 w 237"/>
                  <a:gd name="T11" fmla="*/ 54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7" h="598">
                    <a:moveTo>
                      <a:pt x="151" y="54"/>
                    </a:moveTo>
                    <a:cubicBezTo>
                      <a:pt x="142" y="25"/>
                      <a:pt x="73" y="0"/>
                      <a:pt x="45" y="103"/>
                    </a:cubicBezTo>
                    <a:cubicBezTo>
                      <a:pt x="17" y="206"/>
                      <a:pt x="31" y="243"/>
                      <a:pt x="15" y="279"/>
                    </a:cubicBezTo>
                    <a:cubicBezTo>
                      <a:pt x="0" y="316"/>
                      <a:pt x="37" y="598"/>
                      <a:pt x="123" y="597"/>
                    </a:cubicBezTo>
                    <a:cubicBezTo>
                      <a:pt x="216" y="596"/>
                      <a:pt x="237" y="326"/>
                      <a:pt x="218" y="271"/>
                    </a:cubicBezTo>
                    <a:cubicBezTo>
                      <a:pt x="200" y="217"/>
                      <a:pt x="216" y="54"/>
                      <a:pt x="151" y="54"/>
                    </a:cubicBezTo>
                  </a:path>
                </a:pathLst>
              </a:custGeom>
              <a:solidFill>
                <a:srgbClr val="605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28" name="Freeform 74"/>
              <p:cNvSpPr>
                <a:spLocks/>
              </p:cNvSpPr>
              <p:nvPr/>
            </p:nvSpPr>
            <p:spPr bwMode="auto">
              <a:xfrm>
                <a:off x="-4356101" y="3492500"/>
                <a:ext cx="2767013" cy="1036638"/>
              </a:xfrm>
              <a:custGeom>
                <a:avLst/>
                <a:gdLst>
                  <a:gd name="T0" fmla="*/ 438 w 737"/>
                  <a:gd name="T1" fmla="*/ 0 h 276"/>
                  <a:gd name="T2" fmla="*/ 295 w 737"/>
                  <a:gd name="T3" fmla="*/ 7 h 276"/>
                  <a:gd name="T4" fmla="*/ 79 w 737"/>
                  <a:gd name="T5" fmla="*/ 99 h 276"/>
                  <a:gd name="T6" fmla="*/ 0 w 737"/>
                  <a:gd name="T7" fmla="*/ 276 h 276"/>
                  <a:gd name="T8" fmla="*/ 737 w 737"/>
                  <a:gd name="T9" fmla="*/ 276 h 276"/>
                  <a:gd name="T10" fmla="*/ 658 w 737"/>
                  <a:gd name="T11" fmla="*/ 99 h 276"/>
                  <a:gd name="T12" fmla="*/ 438 w 737"/>
                  <a:gd name="T13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7" h="276">
                    <a:moveTo>
                      <a:pt x="438" y="0"/>
                    </a:moveTo>
                    <a:cubicBezTo>
                      <a:pt x="437" y="3"/>
                      <a:pt x="296" y="5"/>
                      <a:pt x="295" y="7"/>
                    </a:cubicBezTo>
                    <a:cubicBezTo>
                      <a:pt x="250" y="70"/>
                      <a:pt x="155" y="82"/>
                      <a:pt x="79" y="99"/>
                    </a:cubicBezTo>
                    <a:cubicBezTo>
                      <a:pt x="3" y="116"/>
                      <a:pt x="0" y="212"/>
                      <a:pt x="0" y="276"/>
                    </a:cubicBezTo>
                    <a:cubicBezTo>
                      <a:pt x="737" y="276"/>
                      <a:pt x="737" y="276"/>
                      <a:pt x="737" y="276"/>
                    </a:cubicBezTo>
                    <a:cubicBezTo>
                      <a:pt x="737" y="212"/>
                      <a:pt x="736" y="116"/>
                      <a:pt x="658" y="99"/>
                    </a:cubicBezTo>
                    <a:cubicBezTo>
                      <a:pt x="581" y="81"/>
                      <a:pt x="480" y="66"/>
                      <a:pt x="438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29" name="Freeform 75"/>
              <p:cNvSpPr>
                <a:spLocks/>
              </p:cNvSpPr>
              <p:nvPr/>
            </p:nvSpPr>
            <p:spPr bwMode="auto">
              <a:xfrm>
                <a:off x="-3252788" y="3492500"/>
                <a:ext cx="560388" cy="1036638"/>
              </a:xfrm>
              <a:custGeom>
                <a:avLst/>
                <a:gdLst>
                  <a:gd name="T0" fmla="*/ 149 w 149"/>
                  <a:gd name="T1" fmla="*/ 7 h 276"/>
                  <a:gd name="T2" fmla="*/ 149 w 149"/>
                  <a:gd name="T3" fmla="*/ 41 h 276"/>
                  <a:gd name="T4" fmla="*/ 113 w 149"/>
                  <a:gd name="T5" fmla="*/ 276 h 276"/>
                  <a:gd name="T6" fmla="*/ 36 w 149"/>
                  <a:gd name="T7" fmla="*/ 276 h 276"/>
                  <a:gd name="T8" fmla="*/ 0 w 149"/>
                  <a:gd name="T9" fmla="*/ 44 h 276"/>
                  <a:gd name="T10" fmla="*/ 0 w 149"/>
                  <a:gd name="T11" fmla="*/ 7 h 276"/>
                  <a:gd name="T12" fmla="*/ 1 w 149"/>
                  <a:gd name="T13" fmla="*/ 7 h 276"/>
                  <a:gd name="T14" fmla="*/ 144 w 149"/>
                  <a:gd name="T15" fmla="*/ 0 h 276"/>
                  <a:gd name="T16" fmla="*/ 149 w 149"/>
                  <a:gd name="T17" fmla="*/ 7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9" h="276">
                    <a:moveTo>
                      <a:pt x="149" y="7"/>
                    </a:moveTo>
                    <a:cubicBezTo>
                      <a:pt x="149" y="41"/>
                      <a:pt x="149" y="41"/>
                      <a:pt x="149" y="41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36" y="276"/>
                      <a:pt x="36" y="276"/>
                      <a:pt x="36" y="27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5"/>
                      <a:pt x="143" y="3"/>
                      <a:pt x="144" y="0"/>
                    </a:cubicBezTo>
                    <a:cubicBezTo>
                      <a:pt x="146" y="2"/>
                      <a:pt x="147" y="4"/>
                      <a:pt x="149" y="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30" name="Freeform 76"/>
              <p:cNvSpPr>
                <a:spLocks/>
              </p:cNvSpPr>
              <p:nvPr/>
            </p:nvSpPr>
            <p:spPr bwMode="auto">
              <a:xfrm>
                <a:off x="-3248026" y="2560638"/>
                <a:ext cx="555625" cy="1338263"/>
              </a:xfrm>
              <a:custGeom>
                <a:avLst/>
                <a:gdLst>
                  <a:gd name="T0" fmla="*/ 0 w 148"/>
                  <a:gd name="T1" fmla="*/ 98 h 356"/>
                  <a:gd name="T2" fmla="*/ 0 w 148"/>
                  <a:gd name="T3" fmla="*/ 219 h 356"/>
                  <a:gd name="T4" fmla="*/ 0 w 148"/>
                  <a:gd name="T5" fmla="*/ 278 h 356"/>
                  <a:gd name="T6" fmla="*/ 148 w 148"/>
                  <a:gd name="T7" fmla="*/ 278 h 356"/>
                  <a:gd name="T8" fmla="*/ 148 w 148"/>
                  <a:gd name="T9" fmla="*/ 219 h 356"/>
                  <a:gd name="T10" fmla="*/ 148 w 148"/>
                  <a:gd name="T11" fmla="*/ 98 h 356"/>
                  <a:gd name="T12" fmla="*/ 0 w 148"/>
                  <a:gd name="T13" fmla="*/ 98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8" h="356">
                    <a:moveTo>
                      <a:pt x="0" y="98"/>
                    </a:move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78"/>
                      <a:pt x="0" y="278"/>
                      <a:pt x="0" y="278"/>
                    </a:cubicBezTo>
                    <a:cubicBezTo>
                      <a:pt x="37" y="354"/>
                      <a:pt x="103" y="356"/>
                      <a:pt x="148" y="278"/>
                    </a:cubicBezTo>
                    <a:cubicBezTo>
                      <a:pt x="148" y="219"/>
                      <a:pt x="148" y="219"/>
                      <a:pt x="148" y="219"/>
                    </a:cubicBezTo>
                    <a:cubicBezTo>
                      <a:pt x="148" y="98"/>
                      <a:pt x="148" y="98"/>
                      <a:pt x="148" y="98"/>
                    </a:cubicBezTo>
                    <a:cubicBezTo>
                      <a:pt x="148" y="0"/>
                      <a:pt x="0" y="0"/>
                      <a:pt x="0" y="98"/>
                    </a:cubicBezTo>
                  </a:path>
                </a:pathLst>
              </a:custGeom>
              <a:solidFill>
                <a:srgbClr val="F6DC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31" name="Freeform 77"/>
              <p:cNvSpPr>
                <a:spLocks/>
              </p:cNvSpPr>
              <p:nvPr/>
            </p:nvSpPr>
            <p:spPr bwMode="auto">
              <a:xfrm>
                <a:off x="-2455863" y="2582863"/>
                <a:ext cx="280988" cy="417513"/>
              </a:xfrm>
              <a:custGeom>
                <a:avLst/>
                <a:gdLst>
                  <a:gd name="T0" fmla="*/ 57 w 75"/>
                  <a:gd name="T1" fmla="*/ 7 h 111"/>
                  <a:gd name="T2" fmla="*/ 11 w 75"/>
                  <a:gd name="T3" fmla="*/ 43 h 111"/>
                  <a:gd name="T4" fmla="*/ 18 w 75"/>
                  <a:gd name="T5" fmla="*/ 104 h 111"/>
                  <a:gd name="T6" fmla="*/ 64 w 75"/>
                  <a:gd name="T7" fmla="*/ 68 h 111"/>
                  <a:gd name="T8" fmla="*/ 57 w 75"/>
                  <a:gd name="T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111">
                    <a:moveTo>
                      <a:pt x="57" y="7"/>
                    </a:moveTo>
                    <a:cubicBezTo>
                      <a:pt x="43" y="0"/>
                      <a:pt x="22" y="17"/>
                      <a:pt x="11" y="43"/>
                    </a:cubicBezTo>
                    <a:cubicBezTo>
                      <a:pt x="0" y="70"/>
                      <a:pt x="3" y="97"/>
                      <a:pt x="18" y="104"/>
                    </a:cubicBezTo>
                    <a:cubicBezTo>
                      <a:pt x="33" y="111"/>
                      <a:pt x="53" y="94"/>
                      <a:pt x="64" y="68"/>
                    </a:cubicBezTo>
                    <a:cubicBezTo>
                      <a:pt x="75" y="41"/>
                      <a:pt x="72" y="14"/>
                      <a:pt x="57" y="7"/>
                    </a:cubicBezTo>
                    <a:close/>
                  </a:path>
                </a:pathLst>
              </a:custGeom>
              <a:solidFill>
                <a:srgbClr val="F6DC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32" name="Freeform 78"/>
              <p:cNvSpPr>
                <a:spLocks/>
              </p:cNvSpPr>
              <p:nvPr/>
            </p:nvSpPr>
            <p:spPr bwMode="auto">
              <a:xfrm>
                <a:off x="-3770313" y="2582863"/>
                <a:ext cx="285750" cy="417513"/>
              </a:xfrm>
              <a:custGeom>
                <a:avLst/>
                <a:gdLst>
                  <a:gd name="T0" fmla="*/ 18 w 76"/>
                  <a:gd name="T1" fmla="*/ 7 h 111"/>
                  <a:gd name="T2" fmla="*/ 65 w 76"/>
                  <a:gd name="T3" fmla="*/ 43 h 111"/>
                  <a:gd name="T4" fmla="*/ 58 w 76"/>
                  <a:gd name="T5" fmla="*/ 104 h 111"/>
                  <a:gd name="T6" fmla="*/ 11 w 76"/>
                  <a:gd name="T7" fmla="*/ 68 h 111"/>
                  <a:gd name="T8" fmla="*/ 18 w 76"/>
                  <a:gd name="T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111">
                    <a:moveTo>
                      <a:pt x="18" y="7"/>
                    </a:moveTo>
                    <a:cubicBezTo>
                      <a:pt x="33" y="0"/>
                      <a:pt x="54" y="17"/>
                      <a:pt x="65" y="43"/>
                    </a:cubicBezTo>
                    <a:cubicBezTo>
                      <a:pt x="76" y="70"/>
                      <a:pt x="72" y="97"/>
                      <a:pt x="58" y="104"/>
                    </a:cubicBezTo>
                    <a:cubicBezTo>
                      <a:pt x="43" y="111"/>
                      <a:pt x="22" y="94"/>
                      <a:pt x="11" y="68"/>
                    </a:cubicBezTo>
                    <a:cubicBezTo>
                      <a:pt x="0" y="41"/>
                      <a:pt x="3" y="14"/>
                      <a:pt x="18" y="7"/>
                    </a:cubicBezTo>
                    <a:close/>
                  </a:path>
                </a:pathLst>
              </a:custGeom>
              <a:solidFill>
                <a:srgbClr val="F6DC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33" name="Freeform 79"/>
              <p:cNvSpPr>
                <a:spLocks/>
              </p:cNvSpPr>
              <p:nvPr/>
            </p:nvSpPr>
            <p:spPr bwMode="auto">
              <a:xfrm>
                <a:off x="-3248026" y="3267075"/>
                <a:ext cx="555625" cy="192088"/>
              </a:xfrm>
              <a:custGeom>
                <a:avLst/>
                <a:gdLst>
                  <a:gd name="T0" fmla="*/ 148 w 148"/>
                  <a:gd name="T1" fmla="*/ 0 h 51"/>
                  <a:gd name="T2" fmla="*/ 0 w 148"/>
                  <a:gd name="T3" fmla="*/ 0 h 51"/>
                  <a:gd name="T4" fmla="*/ 0 w 148"/>
                  <a:gd name="T5" fmla="*/ 5 h 51"/>
                  <a:gd name="T6" fmla="*/ 73 w 148"/>
                  <a:gd name="T7" fmla="*/ 51 h 51"/>
                  <a:gd name="T8" fmla="*/ 148 w 148"/>
                  <a:gd name="T9" fmla="*/ 4 h 51"/>
                  <a:gd name="T10" fmla="*/ 148 w 148"/>
                  <a:gd name="T1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8" h="51">
                    <a:moveTo>
                      <a:pt x="14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46" y="51"/>
                      <a:pt x="73" y="51"/>
                    </a:cubicBezTo>
                    <a:cubicBezTo>
                      <a:pt x="100" y="51"/>
                      <a:pt x="148" y="4"/>
                      <a:pt x="148" y="4"/>
                    </a:cubicBezTo>
                    <a:cubicBezTo>
                      <a:pt x="148" y="0"/>
                      <a:pt x="148" y="0"/>
                      <a:pt x="148" y="0"/>
                    </a:cubicBezTo>
                  </a:path>
                </a:pathLst>
              </a:custGeom>
              <a:solidFill>
                <a:srgbClr val="C5B0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34" name="Freeform 80"/>
              <p:cNvSpPr>
                <a:spLocks/>
              </p:cNvSpPr>
              <p:nvPr/>
            </p:nvSpPr>
            <p:spPr bwMode="auto">
              <a:xfrm>
                <a:off x="-3732213" y="1708150"/>
                <a:ext cx="1524000" cy="1690688"/>
              </a:xfrm>
              <a:custGeom>
                <a:avLst/>
                <a:gdLst>
                  <a:gd name="T0" fmla="*/ 203 w 406"/>
                  <a:gd name="T1" fmla="*/ 450 h 450"/>
                  <a:gd name="T2" fmla="*/ 30 w 406"/>
                  <a:gd name="T3" fmla="*/ 266 h 450"/>
                  <a:gd name="T4" fmla="*/ 203 w 406"/>
                  <a:gd name="T5" fmla="*/ 0 h 450"/>
                  <a:gd name="T6" fmla="*/ 375 w 406"/>
                  <a:gd name="T7" fmla="*/ 266 h 450"/>
                  <a:gd name="T8" fmla="*/ 203 w 406"/>
                  <a:gd name="T9" fmla="*/ 450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6" h="450">
                    <a:moveTo>
                      <a:pt x="203" y="450"/>
                    </a:moveTo>
                    <a:cubicBezTo>
                      <a:pt x="157" y="450"/>
                      <a:pt x="60" y="374"/>
                      <a:pt x="30" y="266"/>
                    </a:cubicBezTo>
                    <a:cubicBezTo>
                      <a:pt x="0" y="157"/>
                      <a:pt x="57" y="0"/>
                      <a:pt x="203" y="0"/>
                    </a:cubicBezTo>
                    <a:cubicBezTo>
                      <a:pt x="349" y="0"/>
                      <a:pt x="406" y="157"/>
                      <a:pt x="375" y="266"/>
                    </a:cubicBezTo>
                    <a:cubicBezTo>
                      <a:pt x="346" y="374"/>
                      <a:pt x="249" y="450"/>
                      <a:pt x="203" y="450"/>
                    </a:cubicBezTo>
                    <a:close/>
                  </a:path>
                </a:pathLst>
              </a:custGeom>
              <a:solidFill>
                <a:srgbClr val="F6DC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35" name="Freeform 81"/>
              <p:cNvSpPr>
                <a:spLocks/>
              </p:cNvSpPr>
              <p:nvPr/>
            </p:nvSpPr>
            <p:spPr bwMode="auto">
              <a:xfrm>
                <a:off x="-3762376" y="1666875"/>
                <a:ext cx="1535113" cy="1157288"/>
              </a:xfrm>
              <a:custGeom>
                <a:avLst/>
                <a:gdLst>
                  <a:gd name="T0" fmla="*/ 392 w 409"/>
                  <a:gd name="T1" fmla="*/ 143 h 308"/>
                  <a:gd name="T2" fmla="*/ 238 w 409"/>
                  <a:gd name="T3" fmla="*/ 2 h 308"/>
                  <a:gd name="T4" fmla="*/ 204 w 409"/>
                  <a:gd name="T5" fmla="*/ 1 h 308"/>
                  <a:gd name="T6" fmla="*/ 171 w 409"/>
                  <a:gd name="T7" fmla="*/ 2 h 308"/>
                  <a:gd name="T8" fmla="*/ 16 w 409"/>
                  <a:gd name="T9" fmla="*/ 143 h 308"/>
                  <a:gd name="T10" fmla="*/ 28 w 409"/>
                  <a:gd name="T11" fmla="*/ 280 h 308"/>
                  <a:gd name="T12" fmla="*/ 44 w 409"/>
                  <a:gd name="T13" fmla="*/ 308 h 308"/>
                  <a:gd name="T14" fmla="*/ 39 w 409"/>
                  <a:gd name="T15" fmla="*/ 227 h 308"/>
                  <a:gd name="T16" fmla="*/ 71 w 409"/>
                  <a:gd name="T17" fmla="*/ 224 h 308"/>
                  <a:gd name="T18" fmla="*/ 168 w 409"/>
                  <a:gd name="T19" fmla="*/ 146 h 308"/>
                  <a:gd name="T20" fmla="*/ 204 w 409"/>
                  <a:gd name="T21" fmla="*/ 96 h 308"/>
                  <a:gd name="T22" fmla="*/ 240 w 409"/>
                  <a:gd name="T23" fmla="*/ 146 h 308"/>
                  <a:gd name="T24" fmla="*/ 338 w 409"/>
                  <a:gd name="T25" fmla="*/ 224 h 308"/>
                  <a:gd name="T26" fmla="*/ 370 w 409"/>
                  <a:gd name="T27" fmla="*/ 227 h 308"/>
                  <a:gd name="T28" fmla="*/ 365 w 409"/>
                  <a:gd name="T29" fmla="*/ 308 h 308"/>
                  <a:gd name="T30" fmla="*/ 381 w 409"/>
                  <a:gd name="T31" fmla="*/ 280 h 308"/>
                  <a:gd name="T32" fmla="*/ 392 w 409"/>
                  <a:gd name="T33" fmla="*/ 143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9" h="308">
                    <a:moveTo>
                      <a:pt x="392" y="143"/>
                    </a:moveTo>
                    <a:cubicBezTo>
                      <a:pt x="378" y="86"/>
                      <a:pt x="306" y="0"/>
                      <a:pt x="238" y="2"/>
                    </a:cubicBezTo>
                    <a:cubicBezTo>
                      <a:pt x="228" y="1"/>
                      <a:pt x="217" y="0"/>
                      <a:pt x="204" y="1"/>
                    </a:cubicBezTo>
                    <a:cubicBezTo>
                      <a:pt x="192" y="0"/>
                      <a:pt x="181" y="1"/>
                      <a:pt x="171" y="2"/>
                    </a:cubicBezTo>
                    <a:cubicBezTo>
                      <a:pt x="103" y="0"/>
                      <a:pt x="31" y="86"/>
                      <a:pt x="16" y="143"/>
                    </a:cubicBezTo>
                    <a:cubicBezTo>
                      <a:pt x="5" y="189"/>
                      <a:pt x="0" y="234"/>
                      <a:pt x="28" y="280"/>
                    </a:cubicBezTo>
                    <a:cubicBezTo>
                      <a:pt x="32" y="294"/>
                      <a:pt x="38" y="304"/>
                      <a:pt x="44" y="308"/>
                    </a:cubicBezTo>
                    <a:cubicBezTo>
                      <a:pt x="38" y="273"/>
                      <a:pt x="37" y="247"/>
                      <a:pt x="39" y="227"/>
                    </a:cubicBezTo>
                    <a:cubicBezTo>
                      <a:pt x="44" y="219"/>
                      <a:pt x="54" y="217"/>
                      <a:pt x="71" y="224"/>
                    </a:cubicBezTo>
                    <a:cubicBezTo>
                      <a:pt x="118" y="244"/>
                      <a:pt x="133" y="221"/>
                      <a:pt x="168" y="146"/>
                    </a:cubicBezTo>
                    <a:cubicBezTo>
                      <a:pt x="179" y="123"/>
                      <a:pt x="188" y="96"/>
                      <a:pt x="204" y="96"/>
                    </a:cubicBezTo>
                    <a:cubicBezTo>
                      <a:pt x="221" y="96"/>
                      <a:pt x="230" y="123"/>
                      <a:pt x="240" y="146"/>
                    </a:cubicBezTo>
                    <a:cubicBezTo>
                      <a:pt x="276" y="221"/>
                      <a:pt x="291" y="244"/>
                      <a:pt x="338" y="224"/>
                    </a:cubicBezTo>
                    <a:cubicBezTo>
                      <a:pt x="355" y="217"/>
                      <a:pt x="365" y="219"/>
                      <a:pt x="370" y="227"/>
                    </a:cubicBezTo>
                    <a:cubicBezTo>
                      <a:pt x="372" y="247"/>
                      <a:pt x="371" y="273"/>
                      <a:pt x="365" y="308"/>
                    </a:cubicBezTo>
                    <a:cubicBezTo>
                      <a:pt x="371" y="304"/>
                      <a:pt x="376" y="294"/>
                      <a:pt x="381" y="280"/>
                    </a:cubicBezTo>
                    <a:cubicBezTo>
                      <a:pt x="409" y="234"/>
                      <a:pt x="404" y="189"/>
                      <a:pt x="392" y="143"/>
                    </a:cubicBezTo>
                    <a:close/>
                  </a:path>
                </a:pathLst>
              </a:custGeom>
              <a:solidFill>
                <a:srgbClr val="605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36" name="Freeform 82"/>
              <p:cNvSpPr>
                <a:spLocks/>
              </p:cNvSpPr>
              <p:nvPr/>
            </p:nvSpPr>
            <p:spPr bwMode="auto">
              <a:xfrm>
                <a:off x="-3660776" y="3514725"/>
                <a:ext cx="547688" cy="1014413"/>
              </a:xfrm>
              <a:custGeom>
                <a:avLst/>
                <a:gdLst>
                  <a:gd name="T0" fmla="*/ 345 w 345"/>
                  <a:gd name="T1" fmla="*/ 637 h 639"/>
                  <a:gd name="T2" fmla="*/ 196 w 345"/>
                  <a:gd name="T3" fmla="*/ 637 h 639"/>
                  <a:gd name="T4" fmla="*/ 187 w 345"/>
                  <a:gd name="T5" fmla="*/ 639 h 639"/>
                  <a:gd name="T6" fmla="*/ 35 w 345"/>
                  <a:gd name="T7" fmla="*/ 500 h 639"/>
                  <a:gd name="T8" fmla="*/ 189 w 345"/>
                  <a:gd name="T9" fmla="*/ 395 h 639"/>
                  <a:gd name="T10" fmla="*/ 0 w 345"/>
                  <a:gd name="T11" fmla="*/ 308 h 639"/>
                  <a:gd name="T12" fmla="*/ 125 w 345"/>
                  <a:gd name="T13" fmla="*/ 114 h 639"/>
                  <a:gd name="T14" fmla="*/ 175 w 345"/>
                  <a:gd name="T15" fmla="*/ 38 h 639"/>
                  <a:gd name="T16" fmla="*/ 257 w 345"/>
                  <a:gd name="T17" fmla="*/ 0 h 639"/>
                  <a:gd name="T18" fmla="*/ 257 w 345"/>
                  <a:gd name="T19" fmla="*/ 90 h 639"/>
                  <a:gd name="T20" fmla="*/ 343 w 345"/>
                  <a:gd name="T21" fmla="*/ 639 h 639"/>
                  <a:gd name="T22" fmla="*/ 345 w 345"/>
                  <a:gd name="T23" fmla="*/ 637 h 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5" h="639">
                    <a:moveTo>
                      <a:pt x="345" y="637"/>
                    </a:moveTo>
                    <a:lnTo>
                      <a:pt x="196" y="637"/>
                    </a:lnTo>
                    <a:lnTo>
                      <a:pt x="187" y="639"/>
                    </a:lnTo>
                    <a:lnTo>
                      <a:pt x="35" y="500"/>
                    </a:lnTo>
                    <a:lnTo>
                      <a:pt x="189" y="395"/>
                    </a:lnTo>
                    <a:lnTo>
                      <a:pt x="0" y="308"/>
                    </a:lnTo>
                    <a:lnTo>
                      <a:pt x="125" y="114"/>
                    </a:lnTo>
                    <a:lnTo>
                      <a:pt x="175" y="38"/>
                    </a:lnTo>
                    <a:lnTo>
                      <a:pt x="257" y="0"/>
                    </a:lnTo>
                    <a:lnTo>
                      <a:pt x="257" y="90"/>
                    </a:lnTo>
                    <a:lnTo>
                      <a:pt x="343" y="639"/>
                    </a:lnTo>
                    <a:lnTo>
                      <a:pt x="345" y="637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37" name="Freeform 83"/>
              <p:cNvSpPr>
                <a:spLocks/>
              </p:cNvSpPr>
              <p:nvPr/>
            </p:nvSpPr>
            <p:spPr bwMode="auto">
              <a:xfrm>
                <a:off x="-2832101" y="3508375"/>
                <a:ext cx="544513" cy="1020763"/>
              </a:xfrm>
              <a:custGeom>
                <a:avLst/>
                <a:gdLst>
                  <a:gd name="T0" fmla="*/ 154 w 343"/>
                  <a:gd name="T1" fmla="*/ 395 h 643"/>
                  <a:gd name="T2" fmla="*/ 310 w 343"/>
                  <a:gd name="T3" fmla="*/ 496 h 643"/>
                  <a:gd name="T4" fmla="*/ 156 w 343"/>
                  <a:gd name="T5" fmla="*/ 643 h 643"/>
                  <a:gd name="T6" fmla="*/ 147 w 343"/>
                  <a:gd name="T7" fmla="*/ 641 h 643"/>
                  <a:gd name="T8" fmla="*/ 0 w 343"/>
                  <a:gd name="T9" fmla="*/ 641 h 643"/>
                  <a:gd name="T10" fmla="*/ 3 w 343"/>
                  <a:gd name="T11" fmla="*/ 643 h 643"/>
                  <a:gd name="T12" fmla="*/ 88 w 343"/>
                  <a:gd name="T13" fmla="*/ 87 h 643"/>
                  <a:gd name="T14" fmla="*/ 88 w 343"/>
                  <a:gd name="T15" fmla="*/ 0 h 643"/>
                  <a:gd name="T16" fmla="*/ 190 w 343"/>
                  <a:gd name="T17" fmla="*/ 44 h 643"/>
                  <a:gd name="T18" fmla="*/ 234 w 343"/>
                  <a:gd name="T19" fmla="*/ 120 h 643"/>
                  <a:gd name="T20" fmla="*/ 343 w 343"/>
                  <a:gd name="T21" fmla="*/ 305 h 643"/>
                  <a:gd name="T22" fmla="*/ 154 w 343"/>
                  <a:gd name="T23" fmla="*/ 395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3" h="643">
                    <a:moveTo>
                      <a:pt x="154" y="395"/>
                    </a:moveTo>
                    <a:lnTo>
                      <a:pt x="310" y="496"/>
                    </a:lnTo>
                    <a:lnTo>
                      <a:pt x="156" y="643"/>
                    </a:lnTo>
                    <a:lnTo>
                      <a:pt x="147" y="641"/>
                    </a:lnTo>
                    <a:lnTo>
                      <a:pt x="0" y="641"/>
                    </a:lnTo>
                    <a:lnTo>
                      <a:pt x="3" y="643"/>
                    </a:lnTo>
                    <a:lnTo>
                      <a:pt x="88" y="87"/>
                    </a:lnTo>
                    <a:lnTo>
                      <a:pt x="88" y="0"/>
                    </a:lnTo>
                    <a:lnTo>
                      <a:pt x="190" y="44"/>
                    </a:lnTo>
                    <a:lnTo>
                      <a:pt x="234" y="120"/>
                    </a:lnTo>
                    <a:lnTo>
                      <a:pt x="343" y="305"/>
                    </a:lnTo>
                    <a:lnTo>
                      <a:pt x="154" y="395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</p:grpSp>
        <p:grpSp>
          <p:nvGrpSpPr>
            <p:cNvPr id="291" name="Group 290"/>
            <p:cNvGrpSpPr/>
            <p:nvPr/>
          </p:nvGrpSpPr>
          <p:grpSpPr>
            <a:xfrm>
              <a:off x="6330184" y="1747152"/>
              <a:ext cx="1207740" cy="1406185"/>
              <a:chOff x="-2578101" y="-5193146"/>
              <a:chExt cx="2917825" cy="3397250"/>
            </a:xfrm>
          </p:grpSpPr>
          <p:sp>
            <p:nvSpPr>
              <p:cNvPr id="293" name="Freeform 111"/>
              <p:cNvSpPr>
                <a:spLocks/>
              </p:cNvSpPr>
              <p:nvPr/>
            </p:nvSpPr>
            <p:spPr bwMode="auto">
              <a:xfrm>
                <a:off x="-1241426" y="-4654984"/>
                <a:ext cx="333375" cy="754063"/>
              </a:xfrm>
              <a:custGeom>
                <a:avLst/>
                <a:gdLst>
                  <a:gd name="T0" fmla="*/ 68 w 210"/>
                  <a:gd name="T1" fmla="*/ 0 h 475"/>
                  <a:gd name="T2" fmla="*/ 0 w 210"/>
                  <a:gd name="T3" fmla="*/ 475 h 475"/>
                  <a:gd name="T4" fmla="*/ 210 w 210"/>
                  <a:gd name="T5" fmla="*/ 475 h 475"/>
                  <a:gd name="T6" fmla="*/ 142 w 210"/>
                  <a:gd name="T7" fmla="*/ 0 h 475"/>
                  <a:gd name="T8" fmla="*/ 68 w 210"/>
                  <a:gd name="T9" fmla="*/ 0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475">
                    <a:moveTo>
                      <a:pt x="68" y="0"/>
                    </a:moveTo>
                    <a:lnTo>
                      <a:pt x="0" y="475"/>
                    </a:lnTo>
                    <a:lnTo>
                      <a:pt x="210" y="475"/>
                    </a:lnTo>
                    <a:lnTo>
                      <a:pt x="142" y="0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294" name="Freeform 112"/>
              <p:cNvSpPr>
                <a:spLocks/>
              </p:cNvSpPr>
              <p:nvPr/>
            </p:nvSpPr>
            <p:spPr bwMode="auto">
              <a:xfrm>
                <a:off x="-1241426" y="-4654984"/>
                <a:ext cx="333375" cy="754063"/>
              </a:xfrm>
              <a:custGeom>
                <a:avLst/>
                <a:gdLst>
                  <a:gd name="T0" fmla="*/ 68 w 210"/>
                  <a:gd name="T1" fmla="*/ 0 h 475"/>
                  <a:gd name="T2" fmla="*/ 0 w 210"/>
                  <a:gd name="T3" fmla="*/ 475 h 475"/>
                  <a:gd name="T4" fmla="*/ 210 w 210"/>
                  <a:gd name="T5" fmla="*/ 475 h 475"/>
                  <a:gd name="T6" fmla="*/ 142 w 210"/>
                  <a:gd name="T7" fmla="*/ 0 h 475"/>
                  <a:gd name="T8" fmla="*/ 68 w 210"/>
                  <a:gd name="T9" fmla="*/ 0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475">
                    <a:moveTo>
                      <a:pt x="68" y="0"/>
                    </a:moveTo>
                    <a:lnTo>
                      <a:pt x="0" y="475"/>
                    </a:lnTo>
                    <a:lnTo>
                      <a:pt x="210" y="475"/>
                    </a:lnTo>
                    <a:lnTo>
                      <a:pt x="142" y="0"/>
                    </a:lnTo>
                    <a:lnTo>
                      <a:pt x="6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295" name="Freeform 170"/>
              <p:cNvSpPr>
                <a:spLocks/>
              </p:cNvSpPr>
              <p:nvPr/>
            </p:nvSpPr>
            <p:spPr bwMode="auto">
              <a:xfrm>
                <a:off x="-2578101" y="-3118284"/>
                <a:ext cx="2917825" cy="1322388"/>
              </a:xfrm>
              <a:custGeom>
                <a:avLst/>
                <a:gdLst>
                  <a:gd name="T0" fmla="*/ 310 w 777"/>
                  <a:gd name="T1" fmla="*/ 0 h 352"/>
                  <a:gd name="T2" fmla="*/ 67 w 777"/>
                  <a:gd name="T3" fmla="*/ 133 h 352"/>
                  <a:gd name="T4" fmla="*/ 0 w 777"/>
                  <a:gd name="T5" fmla="*/ 352 h 352"/>
                  <a:gd name="T6" fmla="*/ 388 w 777"/>
                  <a:gd name="T7" fmla="*/ 352 h 352"/>
                  <a:gd name="T8" fmla="*/ 777 w 777"/>
                  <a:gd name="T9" fmla="*/ 352 h 352"/>
                  <a:gd name="T10" fmla="*/ 709 w 777"/>
                  <a:gd name="T11" fmla="*/ 133 h 352"/>
                  <a:gd name="T12" fmla="*/ 468 w 777"/>
                  <a:gd name="T13" fmla="*/ 1 h 352"/>
                  <a:gd name="T14" fmla="*/ 310 w 777"/>
                  <a:gd name="T15" fmla="*/ 0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7" h="352">
                    <a:moveTo>
                      <a:pt x="310" y="0"/>
                    </a:moveTo>
                    <a:cubicBezTo>
                      <a:pt x="139" y="75"/>
                      <a:pt x="87" y="115"/>
                      <a:pt x="67" y="133"/>
                    </a:cubicBezTo>
                    <a:cubicBezTo>
                      <a:pt x="36" y="161"/>
                      <a:pt x="18" y="264"/>
                      <a:pt x="0" y="352"/>
                    </a:cubicBezTo>
                    <a:cubicBezTo>
                      <a:pt x="388" y="352"/>
                      <a:pt x="388" y="352"/>
                      <a:pt x="388" y="352"/>
                    </a:cubicBezTo>
                    <a:cubicBezTo>
                      <a:pt x="777" y="352"/>
                      <a:pt x="777" y="352"/>
                      <a:pt x="777" y="352"/>
                    </a:cubicBezTo>
                    <a:cubicBezTo>
                      <a:pt x="758" y="264"/>
                      <a:pt x="741" y="161"/>
                      <a:pt x="709" y="133"/>
                    </a:cubicBezTo>
                    <a:cubicBezTo>
                      <a:pt x="689" y="115"/>
                      <a:pt x="639" y="76"/>
                      <a:pt x="468" y="1"/>
                    </a:cubicBezTo>
                    <a:cubicBezTo>
                      <a:pt x="310" y="0"/>
                      <a:pt x="310" y="0"/>
                      <a:pt x="310" y="0"/>
                    </a:cubicBezTo>
                  </a:path>
                </a:pathLst>
              </a:custGeom>
              <a:solidFill>
                <a:srgbClr val="FFDE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297" name="Freeform 171"/>
              <p:cNvSpPr>
                <a:spLocks/>
              </p:cNvSpPr>
              <p:nvPr/>
            </p:nvSpPr>
            <p:spPr bwMode="auto">
              <a:xfrm>
                <a:off x="-2578101" y="-3118284"/>
                <a:ext cx="2917825" cy="1322388"/>
              </a:xfrm>
              <a:custGeom>
                <a:avLst/>
                <a:gdLst>
                  <a:gd name="T0" fmla="*/ 310 w 777"/>
                  <a:gd name="T1" fmla="*/ 0 h 352"/>
                  <a:gd name="T2" fmla="*/ 67 w 777"/>
                  <a:gd name="T3" fmla="*/ 133 h 352"/>
                  <a:gd name="T4" fmla="*/ 0 w 777"/>
                  <a:gd name="T5" fmla="*/ 352 h 352"/>
                  <a:gd name="T6" fmla="*/ 388 w 777"/>
                  <a:gd name="T7" fmla="*/ 352 h 352"/>
                  <a:gd name="T8" fmla="*/ 777 w 777"/>
                  <a:gd name="T9" fmla="*/ 352 h 352"/>
                  <a:gd name="T10" fmla="*/ 709 w 777"/>
                  <a:gd name="T11" fmla="*/ 133 h 352"/>
                  <a:gd name="T12" fmla="*/ 468 w 777"/>
                  <a:gd name="T13" fmla="*/ 1 h 352"/>
                  <a:gd name="T14" fmla="*/ 310 w 777"/>
                  <a:gd name="T15" fmla="*/ 0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7" h="352">
                    <a:moveTo>
                      <a:pt x="310" y="0"/>
                    </a:moveTo>
                    <a:cubicBezTo>
                      <a:pt x="139" y="75"/>
                      <a:pt x="87" y="115"/>
                      <a:pt x="67" y="133"/>
                    </a:cubicBezTo>
                    <a:cubicBezTo>
                      <a:pt x="36" y="161"/>
                      <a:pt x="18" y="264"/>
                      <a:pt x="0" y="352"/>
                    </a:cubicBezTo>
                    <a:cubicBezTo>
                      <a:pt x="388" y="352"/>
                      <a:pt x="388" y="352"/>
                      <a:pt x="388" y="352"/>
                    </a:cubicBezTo>
                    <a:cubicBezTo>
                      <a:pt x="777" y="352"/>
                      <a:pt x="777" y="352"/>
                      <a:pt x="777" y="352"/>
                    </a:cubicBezTo>
                    <a:cubicBezTo>
                      <a:pt x="758" y="264"/>
                      <a:pt x="741" y="161"/>
                      <a:pt x="709" y="133"/>
                    </a:cubicBezTo>
                    <a:cubicBezTo>
                      <a:pt x="689" y="115"/>
                      <a:pt x="639" y="76"/>
                      <a:pt x="468" y="1"/>
                    </a:cubicBezTo>
                    <a:cubicBezTo>
                      <a:pt x="310" y="0"/>
                      <a:pt x="310" y="0"/>
                      <a:pt x="310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298" name="Freeform 172"/>
              <p:cNvSpPr>
                <a:spLocks/>
              </p:cNvSpPr>
              <p:nvPr/>
            </p:nvSpPr>
            <p:spPr bwMode="auto">
              <a:xfrm>
                <a:off x="-1433513" y="-4069196"/>
                <a:ext cx="627063" cy="1311275"/>
              </a:xfrm>
              <a:custGeom>
                <a:avLst/>
                <a:gdLst>
                  <a:gd name="T0" fmla="*/ 0 w 167"/>
                  <a:gd name="T1" fmla="*/ 103 h 349"/>
                  <a:gd name="T2" fmla="*/ 0 w 167"/>
                  <a:gd name="T3" fmla="*/ 230 h 349"/>
                  <a:gd name="T4" fmla="*/ 0 w 167"/>
                  <a:gd name="T5" fmla="*/ 293 h 349"/>
                  <a:gd name="T6" fmla="*/ 167 w 167"/>
                  <a:gd name="T7" fmla="*/ 293 h 349"/>
                  <a:gd name="T8" fmla="*/ 167 w 167"/>
                  <a:gd name="T9" fmla="*/ 230 h 349"/>
                  <a:gd name="T10" fmla="*/ 167 w 167"/>
                  <a:gd name="T11" fmla="*/ 103 h 349"/>
                  <a:gd name="T12" fmla="*/ 0 w 167"/>
                  <a:gd name="T13" fmla="*/ 103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7" h="349">
                    <a:moveTo>
                      <a:pt x="0" y="103"/>
                    </a:moveTo>
                    <a:cubicBezTo>
                      <a:pt x="0" y="230"/>
                      <a:pt x="0" y="230"/>
                      <a:pt x="0" y="230"/>
                    </a:cubicBezTo>
                    <a:cubicBezTo>
                      <a:pt x="0" y="293"/>
                      <a:pt x="0" y="293"/>
                      <a:pt x="0" y="293"/>
                    </a:cubicBezTo>
                    <a:cubicBezTo>
                      <a:pt x="46" y="347"/>
                      <a:pt x="121" y="349"/>
                      <a:pt x="167" y="293"/>
                    </a:cubicBezTo>
                    <a:cubicBezTo>
                      <a:pt x="167" y="230"/>
                      <a:pt x="167" y="230"/>
                      <a:pt x="167" y="230"/>
                    </a:cubicBezTo>
                    <a:cubicBezTo>
                      <a:pt x="167" y="103"/>
                      <a:pt x="167" y="103"/>
                      <a:pt x="167" y="103"/>
                    </a:cubicBezTo>
                    <a:cubicBezTo>
                      <a:pt x="167" y="0"/>
                      <a:pt x="0" y="0"/>
                      <a:pt x="0" y="103"/>
                    </a:cubicBezTo>
                  </a:path>
                </a:pathLst>
              </a:custGeom>
              <a:solidFill>
                <a:srgbClr val="B390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01" name="Freeform 173"/>
              <p:cNvSpPr>
                <a:spLocks/>
              </p:cNvSpPr>
              <p:nvPr/>
            </p:nvSpPr>
            <p:spPr bwMode="auto">
              <a:xfrm>
                <a:off x="-1849438" y="-4151746"/>
                <a:ext cx="261938" cy="382588"/>
              </a:xfrm>
              <a:custGeom>
                <a:avLst/>
                <a:gdLst>
                  <a:gd name="T0" fmla="*/ 20 w 70"/>
                  <a:gd name="T1" fmla="*/ 5 h 102"/>
                  <a:gd name="T2" fmla="*/ 62 w 70"/>
                  <a:gd name="T3" fmla="*/ 42 h 102"/>
                  <a:gd name="T4" fmla="*/ 51 w 70"/>
                  <a:gd name="T5" fmla="*/ 97 h 102"/>
                  <a:gd name="T6" fmla="*/ 9 w 70"/>
                  <a:gd name="T7" fmla="*/ 60 h 102"/>
                  <a:gd name="T8" fmla="*/ 20 w 70"/>
                  <a:gd name="T9" fmla="*/ 5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102">
                    <a:moveTo>
                      <a:pt x="20" y="5"/>
                    </a:moveTo>
                    <a:cubicBezTo>
                      <a:pt x="35" y="0"/>
                      <a:pt x="54" y="17"/>
                      <a:pt x="62" y="42"/>
                    </a:cubicBezTo>
                    <a:cubicBezTo>
                      <a:pt x="70" y="68"/>
                      <a:pt x="65" y="92"/>
                      <a:pt x="51" y="97"/>
                    </a:cubicBezTo>
                    <a:cubicBezTo>
                      <a:pt x="36" y="102"/>
                      <a:pt x="17" y="85"/>
                      <a:pt x="9" y="60"/>
                    </a:cubicBezTo>
                    <a:cubicBezTo>
                      <a:pt x="0" y="34"/>
                      <a:pt x="6" y="10"/>
                      <a:pt x="20" y="5"/>
                    </a:cubicBezTo>
                    <a:close/>
                  </a:path>
                </a:pathLst>
              </a:custGeom>
              <a:solidFill>
                <a:srgbClr val="F6C5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02" name="Freeform 174"/>
              <p:cNvSpPr>
                <a:spLocks/>
              </p:cNvSpPr>
              <p:nvPr/>
            </p:nvSpPr>
            <p:spPr bwMode="auto">
              <a:xfrm>
                <a:off x="-660401" y="-4151746"/>
                <a:ext cx="263525" cy="382588"/>
              </a:xfrm>
              <a:custGeom>
                <a:avLst/>
                <a:gdLst>
                  <a:gd name="T0" fmla="*/ 50 w 70"/>
                  <a:gd name="T1" fmla="*/ 5 h 102"/>
                  <a:gd name="T2" fmla="*/ 9 w 70"/>
                  <a:gd name="T3" fmla="*/ 42 h 102"/>
                  <a:gd name="T4" fmla="*/ 20 w 70"/>
                  <a:gd name="T5" fmla="*/ 97 h 102"/>
                  <a:gd name="T6" fmla="*/ 62 w 70"/>
                  <a:gd name="T7" fmla="*/ 60 h 102"/>
                  <a:gd name="T8" fmla="*/ 50 w 70"/>
                  <a:gd name="T9" fmla="*/ 5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102">
                    <a:moveTo>
                      <a:pt x="50" y="5"/>
                    </a:moveTo>
                    <a:cubicBezTo>
                      <a:pt x="36" y="0"/>
                      <a:pt x="17" y="17"/>
                      <a:pt x="9" y="42"/>
                    </a:cubicBezTo>
                    <a:cubicBezTo>
                      <a:pt x="0" y="68"/>
                      <a:pt x="5" y="92"/>
                      <a:pt x="20" y="97"/>
                    </a:cubicBezTo>
                    <a:cubicBezTo>
                      <a:pt x="35" y="102"/>
                      <a:pt x="53" y="85"/>
                      <a:pt x="62" y="60"/>
                    </a:cubicBezTo>
                    <a:cubicBezTo>
                      <a:pt x="70" y="34"/>
                      <a:pt x="65" y="10"/>
                      <a:pt x="50" y="5"/>
                    </a:cubicBezTo>
                    <a:close/>
                  </a:path>
                </a:pathLst>
              </a:custGeom>
              <a:solidFill>
                <a:srgbClr val="F6C5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03" name="Freeform 175"/>
              <p:cNvSpPr>
                <a:spLocks/>
              </p:cNvSpPr>
              <p:nvPr/>
            </p:nvSpPr>
            <p:spPr bwMode="auto">
              <a:xfrm>
                <a:off x="-1557338" y="-2815071"/>
                <a:ext cx="830263" cy="1019175"/>
              </a:xfrm>
              <a:custGeom>
                <a:avLst/>
                <a:gdLst>
                  <a:gd name="T0" fmla="*/ 117 w 221"/>
                  <a:gd name="T1" fmla="*/ 0 h 271"/>
                  <a:gd name="T2" fmla="*/ 0 w 221"/>
                  <a:gd name="T3" fmla="*/ 35 h 271"/>
                  <a:gd name="T4" fmla="*/ 45 w 221"/>
                  <a:gd name="T5" fmla="*/ 271 h 271"/>
                  <a:gd name="T6" fmla="*/ 202 w 221"/>
                  <a:gd name="T7" fmla="*/ 271 h 271"/>
                  <a:gd name="T8" fmla="*/ 221 w 221"/>
                  <a:gd name="T9" fmla="*/ 36 h 271"/>
                  <a:gd name="T10" fmla="*/ 117 w 221"/>
                  <a:gd name="T11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1" h="271">
                    <a:moveTo>
                      <a:pt x="117" y="0"/>
                    </a:moveTo>
                    <a:cubicBezTo>
                      <a:pt x="117" y="0"/>
                      <a:pt x="0" y="28"/>
                      <a:pt x="0" y="35"/>
                    </a:cubicBezTo>
                    <a:cubicBezTo>
                      <a:pt x="0" y="42"/>
                      <a:pt x="45" y="271"/>
                      <a:pt x="45" y="271"/>
                    </a:cubicBezTo>
                    <a:cubicBezTo>
                      <a:pt x="202" y="271"/>
                      <a:pt x="202" y="271"/>
                      <a:pt x="202" y="271"/>
                    </a:cubicBezTo>
                    <a:cubicBezTo>
                      <a:pt x="221" y="36"/>
                      <a:pt x="221" y="36"/>
                      <a:pt x="221" y="36"/>
                    </a:cubicBezTo>
                    <a:cubicBezTo>
                      <a:pt x="117" y="0"/>
                      <a:pt x="117" y="0"/>
                      <a:pt x="117" y="0"/>
                    </a:cubicBezTo>
                  </a:path>
                </a:pathLst>
              </a:custGeom>
              <a:solidFill>
                <a:srgbClr val="9FBA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04" name="Freeform 176"/>
              <p:cNvSpPr>
                <a:spLocks/>
              </p:cNvSpPr>
              <p:nvPr/>
            </p:nvSpPr>
            <p:spPr bwMode="auto">
              <a:xfrm>
                <a:off x="-1843088" y="-3111934"/>
                <a:ext cx="544513" cy="1316038"/>
              </a:xfrm>
              <a:custGeom>
                <a:avLst/>
                <a:gdLst>
                  <a:gd name="T0" fmla="*/ 258 w 343"/>
                  <a:gd name="T1" fmla="*/ 0 h 829"/>
                  <a:gd name="T2" fmla="*/ 258 w 343"/>
                  <a:gd name="T3" fmla="*/ 90 h 829"/>
                  <a:gd name="T4" fmla="*/ 343 w 343"/>
                  <a:gd name="T5" fmla="*/ 829 h 829"/>
                  <a:gd name="T6" fmla="*/ 197 w 343"/>
                  <a:gd name="T7" fmla="*/ 829 h 829"/>
                  <a:gd name="T8" fmla="*/ 34 w 343"/>
                  <a:gd name="T9" fmla="*/ 500 h 829"/>
                  <a:gd name="T10" fmla="*/ 190 w 343"/>
                  <a:gd name="T11" fmla="*/ 398 h 829"/>
                  <a:gd name="T12" fmla="*/ 0 w 343"/>
                  <a:gd name="T13" fmla="*/ 308 h 829"/>
                  <a:gd name="T14" fmla="*/ 173 w 343"/>
                  <a:gd name="T15" fmla="*/ 38 h 829"/>
                  <a:gd name="T16" fmla="*/ 258 w 343"/>
                  <a:gd name="T17" fmla="*/ 0 h 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3" h="829">
                    <a:moveTo>
                      <a:pt x="258" y="0"/>
                    </a:moveTo>
                    <a:lnTo>
                      <a:pt x="258" y="90"/>
                    </a:lnTo>
                    <a:lnTo>
                      <a:pt x="343" y="829"/>
                    </a:lnTo>
                    <a:lnTo>
                      <a:pt x="197" y="829"/>
                    </a:lnTo>
                    <a:lnTo>
                      <a:pt x="34" y="500"/>
                    </a:lnTo>
                    <a:lnTo>
                      <a:pt x="190" y="398"/>
                    </a:lnTo>
                    <a:lnTo>
                      <a:pt x="0" y="308"/>
                    </a:lnTo>
                    <a:lnTo>
                      <a:pt x="173" y="38"/>
                    </a:ln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05" name="Freeform 177"/>
              <p:cNvSpPr>
                <a:spLocks/>
              </p:cNvSpPr>
              <p:nvPr/>
            </p:nvSpPr>
            <p:spPr bwMode="auto">
              <a:xfrm>
                <a:off x="-944563" y="-3111934"/>
                <a:ext cx="544513" cy="1316038"/>
              </a:xfrm>
              <a:custGeom>
                <a:avLst/>
                <a:gdLst>
                  <a:gd name="T0" fmla="*/ 87 w 343"/>
                  <a:gd name="T1" fmla="*/ 0 h 829"/>
                  <a:gd name="T2" fmla="*/ 87 w 343"/>
                  <a:gd name="T3" fmla="*/ 90 h 829"/>
                  <a:gd name="T4" fmla="*/ 0 w 343"/>
                  <a:gd name="T5" fmla="*/ 829 h 829"/>
                  <a:gd name="T6" fmla="*/ 146 w 343"/>
                  <a:gd name="T7" fmla="*/ 829 h 829"/>
                  <a:gd name="T8" fmla="*/ 310 w 343"/>
                  <a:gd name="T9" fmla="*/ 500 h 829"/>
                  <a:gd name="T10" fmla="*/ 153 w 343"/>
                  <a:gd name="T11" fmla="*/ 398 h 829"/>
                  <a:gd name="T12" fmla="*/ 343 w 343"/>
                  <a:gd name="T13" fmla="*/ 308 h 829"/>
                  <a:gd name="T14" fmla="*/ 189 w 343"/>
                  <a:gd name="T15" fmla="*/ 48 h 829"/>
                  <a:gd name="T16" fmla="*/ 87 w 343"/>
                  <a:gd name="T17" fmla="*/ 0 h 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3" h="829">
                    <a:moveTo>
                      <a:pt x="87" y="0"/>
                    </a:moveTo>
                    <a:lnTo>
                      <a:pt x="87" y="90"/>
                    </a:lnTo>
                    <a:lnTo>
                      <a:pt x="0" y="829"/>
                    </a:lnTo>
                    <a:lnTo>
                      <a:pt x="146" y="829"/>
                    </a:lnTo>
                    <a:lnTo>
                      <a:pt x="310" y="500"/>
                    </a:lnTo>
                    <a:lnTo>
                      <a:pt x="153" y="398"/>
                    </a:lnTo>
                    <a:lnTo>
                      <a:pt x="343" y="308"/>
                    </a:lnTo>
                    <a:lnTo>
                      <a:pt x="189" y="4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1B1B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06" name="Freeform 178"/>
              <p:cNvSpPr>
                <a:spLocks/>
              </p:cNvSpPr>
              <p:nvPr/>
            </p:nvSpPr>
            <p:spPr bwMode="auto">
              <a:xfrm>
                <a:off x="-1257301" y="-2815071"/>
                <a:ext cx="271463" cy="263525"/>
              </a:xfrm>
              <a:custGeom>
                <a:avLst/>
                <a:gdLst>
                  <a:gd name="T0" fmla="*/ 0 w 72"/>
                  <a:gd name="T1" fmla="*/ 39 h 70"/>
                  <a:gd name="T2" fmla="*/ 20 w 72"/>
                  <a:gd name="T3" fmla="*/ 70 h 70"/>
                  <a:gd name="T4" fmla="*/ 52 w 72"/>
                  <a:gd name="T5" fmla="*/ 70 h 70"/>
                  <a:gd name="T6" fmla="*/ 72 w 72"/>
                  <a:gd name="T7" fmla="*/ 39 h 70"/>
                  <a:gd name="T8" fmla="*/ 37 w 72"/>
                  <a:gd name="T9" fmla="*/ 0 h 70"/>
                  <a:gd name="T10" fmla="*/ 0 w 72"/>
                  <a:gd name="T11" fmla="*/ 3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70">
                    <a:moveTo>
                      <a:pt x="0" y="39"/>
                    </a:moveTo>
                    <a:cubicBezTo>
                      <a:pt x="20" y="70"/>
                      <a:pt x="20" y="70"/>
                      <a:pt x="20" y="70"/>
                    </a:cubicBezTo>
                    <a:cubicBezTo>
                      <a:pt x="31" y="70"/>
                      <a:pt x="41" y="70"/>
                      <a:pt x="52" y="70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0" y="39"/>
                      <a:pt x="0" y="39"/>
                      <a:pt x="0" y="39"/>
                    </a:cubicBezTo>
                  </a:path>
                </a:pathLst>
              </a:custGeom>
              <a:solidFill>
                <a:srgbClr val="28A8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07" name="Freeform 179"/>
              <p:cNvSpPr>
                <a:spLocks/>
              </p:cNvSpPr>
              <p:nvPr/>
            </p:nvSpPr>
            <p:spPr bwMode="auto">
              <a:xfrm>
                <a:off x="-1285876" y="-2551546"/>
                <a:ext cx="333375" cy="755650"/>
              </a:xfrm>
              <a:custGeom>
                <a:avLst/>
                <a:gdLst>
                  <a:gd name="T0" fmla="*/ 66 w 210"/>
                  <a:gd name="T1" fmla="*/ 0 h 476"/>
                  <a:gd name="T2" fmla="*/ 0 w 210"/>
                  <a:gd name="T3" fmla="*/ 476 h 476"/>
                  <a:gd name="T4" fmla="*/ 210 w 210"/>
                  <a:gd name="T5" fmla="*/ 476 h 476"/>
                  <a:gd name="T6" fmla="*/ 141 w 210"/>
                  <a:gd name="T7" fmla="*/ 0 h 476"/>
                  <a:gd name="T8" fmla="*/ 66 w 210"/>
                  <a:gd name="T9" fmla="*/ 0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476">
                    <a:moveTo>
                      <a:pt x="66" y="0"/>
                    </a:moveTo>
                    <a:lnTo>
                      <a:pt x="0" y="476"/>
                    </a:lnTo>
                    <a:lnTo>
                      <a:pt x="210" y="476"/>
                    </a:lnTo>
                    <a:lnTo>
                      <a:pt x="141" y="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28A8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08" name="Freeform 180"/>
              <p:cNvSpPr>
                <a:spLocks/>
              </p:cNvSpPr>
              <p:nvPr/>
            </p:nvSpPr>
            <p:spPr bwMode="auto">
              <a:xfrm>
                <a:off x="-1285876" y="-2551546"/>
                <a:ext cx="333375" cy="755650"/>
              </a:xfrm>
              <a:custGeom>
                <a:avLst/>
                <a:gdLst>
                  <a:gd name="T0" fmla="*/ 66 w 210"/>
                  <a:gd name="T1" fmla="*/ 0 h 476"/>
                  <a:gd name="T2" fmla="*/ 0 w 210"/>
                  <a:gd name="T3" fmla="*/ 476 h 476"/>
                  <a:gd name="T4" fmla="*/ 210 w 210"/>
                  <a:gd name="T5" fmla="*/ 476 h 476"/>
                  <a:gd name="T6" fmla="*/ 141 w 210"/>
                  <a:gd name="T7" fmla="*/ 0 h 476"/>
                  <a:gd name="T8" fmla="*/ 66 w 210"/>
                  <a:gd name="T9" fmla="*/ 0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476">
                    <a:moveTo>
                      <a:pt x="66" y="0"/>
                    </a:moveTo>
                    <a:lnTo>
                      <a:pt x="0" y="476"/>
                    </a:lnTo>
                    <a:lnTo>
                      <a:pt x="210" y="476"/>
                    </a:lnTo>
                    <a:lnTo>
                      <a:pt x="141" y="0"/>
                    </a:lnTo>
                    <a:lnTo>
                      <a:pt x="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09" name="Freeform 181"/>
              <p:cNvSpPr>
                <a:spLocks/>
              </p:cNvSpPr>
              <p:nvPr/>
            </p:nvSpPr>
            <p:spPr bwMode="auto">
              <a:xfrm>
                <a:off x="-1463676" y="-3205596"/>
                <a:ext cx="346075" cy="661988"/>
              </a:xfrm>
              <a:custGeom>
                <a:avLst/>
                <a:gdLst>
                  <a:gd name="T0" fmla="*/ 19 w 218"/>
                  <a:gd name="T1" fmla="*/ 0 h 417"/>
                  <a:gd name="T2" fmla="*/ 0 w 218"/>
                  <a:gd name="T3" fmla="*/ 66 h 417"/>
                  <a:gd name="T4" fmla="*/ 50 w 218"/>
                  <a:gd name="T5" fmla="*/ 417 h 417"/>
                  <a:gd name="T6" fmla="*/ 218 w 218"/>
                  <a:gd name="T7" fmla="*/ 246 h 417"/>
                  <a:gd name="T8" fmla="*/ 19 w 218"/>
                  <a:gd name="T9" fmla="*/ 0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417">
                    <a:moveTo>
                      <a:pt x="19" y="0"/>
                    </a:moveTo>
                    <a:lnTo>
                      <a:pt x="0" y="66"/>
                    </a:lnTo>
                    <a:lnTo>
                      <a:pt x="50" y="417"/>
                    </a:lnTo>
                    <a:lnTo>
                      <a:pt x="218" y="246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10" name="Freeform 182"/>
              <p:cNvSpPr>
                <a:spLocks/>
              </p:cNvSpPr>
              <p:nvPr/>
            </p:nvSpPr>
            <p:spPr bwMode="auto">
              <a:xfrm>
                <a:off x="-1463676" y="-3205596"/>
                <a:ext cx="346075" cy="661988"/>
              </a:xfrm>
              <a:custGeom>
                <a:avLst/>
                <a:gdLst>
                  <a:gd name="T0" fmla="*/ 19 w 218"/>
                  <a:gd name="T1" fmla="*/ 0 h 417"/>
                  <a:gd name="T2" fmla="*/ 0 w 218"/>
                  <a:gd name="T3" fmla="*/ 66 h 417"/>
                  <a:gd name="T4" fmla="*/ 50 w 218"/>
                  <a:gd name="T5" fmla="*/ 417 h 417"/>
                  <a:gd name="T6" fmla="*/ 218 w 218"/>
                  <a:gd name="T7" fmla="*/ 246 h 417"/>
                  <a:gd name="T8" fmla="*/ 19 w 218"/>
                  <a:gd name="T9" fmla="*/ 0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417">
                    <a:moveTo>
                      <a:pt x="19" y="0"/>
                    </a:moveTo>
                    <a:lnTo>
                      <a:pt x="0" y="66"/>
                    </a:lnTo>
                    <a:lnTo>
                      <a:pt x="50" y="417"/>
                    </a:lnTo>
                    <a:lnTo>
                      <a:pt x="218" y="246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11" name="Freeform 183"/>
              <p:cNvSpPr>
                <a:spLocks/>
              </p:cNvSpPr>
              <p:nvPr/>
            </p:nvSpPr>
            <p:spPr bwMode="auto">
              <a:xfrm>
                <a:off x="-1433513" y="-3337359"/>
                <a:ext cx="627063" cy="219075"/>
              </a:xfrm>
              <a:custGeom>
                <a:avLst/>
                <a:gdLst>
                  <a:gd name="T0" fmla="*/ 0 w 167"/>
                  <a:gd name="T1" fmla="*/ 0 h 58"/>
                  <a:gd name="T2" fmla="*/ 0 w 167"/>
                  <a:gd name="T3" fmla="*/ 6 h 58"/>
                  <a:gd name="T4" fmla="*/ 83 w 167"/>
                  <a:gd name="T5" fmla="*/ 58 h 58"/>
                  <a:gd name="T6" fmla="*/ 85 w 167"/>
                  <a:gd name="T7" fmla="*/ 58 h 58"/>
                  <a:gd name="T8" fmla="*/ 167 w 167"/>
                  <a:gd name="T9" fmla="*/ 9 h 58"/>
                  <a:gd name="T10" fmla="*/ 167 w 167"/>
                  <a:gd name="T11" fmla="*/ 0 h 58"/>
                  <a:gd name="T12" fmla="*/ 0 w 167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7" h="58">
                    <a:moveTo>
                      <a:pt x="0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42" y="56"/>
                      <a:pt x="83" y="58"/>
                    </a:cubicBezTo>
                    <a:cubicBezTo>
                      <a:pt x="84" y="58"/>
                      <a:pt x="84" y="58"/>
                      <a:pt x="85" y="58"/>
                    </a:cubicBezTo>
                    <a:cubicBezTo>
                      <a:pt x="125" y="58"/>
                      <a:pt x="167" y="9"/>
                      <a:pt x="167" y="9"/>
                    </a:cubicBezTo>
                    <a:cubicBezTo>
                      <a:pt x="167" y="0"/>
                      <a:pt x="167" y="0"/>
                      <a:pt x="167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B54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12" name="Freeform 184"/>
              <p:cNvSpPr>
                <a:spLocks/>
              </p:cNvSpPr>
              <p:nvPr/>
            </p:nvSpPr>
            <p:spPr bwMode="auto">
              <a:xfrm>
                <a:off x="-2082801" y="-4967721"/>
                <a:ext cx="1925638" cy="1778000"/>
              </a:xfrm>
              <a:custGeom>
                <a:avLst/>
                <a:gdLst>
                  <a:gd name="T0" fmla="*/ 256 w 513"/>
                  <a:gd name="T1" fmla="*/ 0 h 473"/>
                  <a:gd name="T2" fmla="*/ 115 w 513"/>
                  <a:gd name="T3" fmla="*/ 378 h 473"/>
                  <a:gd name="T4" fmla="*/ 256 w 513"/>
                  <a:gd name="T5" fmla="*/ 473 h 473"/>
                  <a:gd name="T6" fmla="*/ 398 w 513"/>
                  <a:gd name="T7" fmla="*/ 378 h 473"/>
                  <a:gd name="T8" fmla="*/ 256 w 513"/>
                  <a:gd name="T9" fmla="*/ 0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3" h="473">
                    <a:moveTo>
                      <a:pt x="256" y="0"/>
                    </a:moveTo>
                    <a:cubicBezTo>
                      <a:pt x="0" y="0"/>
                      <a:pt x="98" y="351"/>
                      <a:pt x="115" y="378"/>
                    </a:cubicBezTo>
                    <a:cubicBezTo>
                      <a:pt x="133" y="408"/>
                      <a:pt x="215" y="473"/>
                      <a:pt x="256" y="473"/>
                    </a:cubicBezTo>
                    <a:cubicBezTo>
                      <a:pt x="298" y="473"/>
                      <a:pt x="379" y="408"/>
                      <a:pt x="398" y="378"/>
                    </a:cubicBezTo>
                    <a:cubicBezTo>
                      <a:pt x="414" y="351"/>
                      <a:pt x="513" y="0"/>
                      <a:pt x="256" y="0"/>
                    </a:cubicBezTo>
                    <a:close/>
                  </a:path>
                </a:pathLst>
              </a:custGeom>
              <a:solidFill>
                <a:srgbClr val="B390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13" name="Freeform 185"/>
              <p:cNvSpPr>
                <a:spLocks noEditPoints="1"/>
              </p:cNvSpPr>
              <p:nvPr/>
            </p:nvSpPr>
            <p:spPr bwMode="auto">
              <a:xfrm>
                <a:off x="-1857376" y="-5193146"/>
                <a:ext cx="1516063" cy="1363663"/>
              </a:xfrm>
              <a:custGeom>
                <a:avLst/>
                <a:gdLst>
                  <a:gd name="T0" fmla="*/ 311 w 404"/>
                  <a:gd name="T1" fmla="*/ 68 h 363"/>
                  <a:gd name="T2" fmla="*/ 51 w 404"/>
                  <a:gd name="T3" fmla="*/ 97 h 363"/>
                  <a:gd name="T4" fmla="*/ 30 w 404"/>
                  <a:gd name="T5" fmla="*/ 357 h 363"/>
                  <a:gd name="T6" fmla="*/ 30 w 404"/>
                  <a:gd name="T7" fmla="*/ 357 h 363"/>
                  <a:gd name="T8" fmla="*/ 30 w 404"/>
                  <a:gd name="T9" fmla="*/ 360 h 363"/>
                  <a:gd name="T10" fmla="*/ 32 w 404"/>
                  <a:gd name="T11" fmla="*/ 363 h 363"/>
                  <a:gd name="T12" fmla="*/ 37 w 404"/>
                  <a:gd name="T13" fmla="*/ 362 h 363"/>
                  <a:gd name="T14" fmla="*/ 37 w 404"/>
                  <a:gd name="T15" fmla="*/ 361 h 363"/>
                  <a:gd name="T16" fmla="*/ 37 w 404"/>
                  <a:gd name="T17" fmla="*/ 340 h 363"/>
                  <a:gd name="T18" fmla="*/ 32 w 404"/>
                  <a:gd name="T19" fmla="*/ 307 h 363"/>
                  <a:gd name="T20" fmla="*/ 77 w 404"/>
                  <a:gd name="T21" fmla="*/ 183 h 363"/>
                  <a:gd name="T22" fmla="*/ 86 w 404"/>
                  <a:gd name="T23" fmla="*/ 171 h 363"/>
                  <a:gd name="T24" fmla="*/ 97 w 404"/>
                  <a:gd name="T25" fmla="*/ 159 h 363"/>
                  <a:gd name="T26" fmla="*/ 103 w 404"/>
                  <a:gd name="T27" fmla="*/ 154 h 363"/>
                  <a:gd name="T28" fmla="*/ 242 w 404"/>
                  <a:gd name="T29" fmla="*/ 176 h 363"/>
                  <a:gd name="T30" fmla="*/ 296 w 404"/>
                  <a:gd name="T31" fmla="*/ 189 h 363"/>
                  <a:gd name="T32" fmla="*/ 311 w 404"/>
                  <a:gd name="T33" fmla="*/ 177 h 363"/>
                  <a:gd name="T34" fmla="*/ 359 w 404"/>
                  <a:gd name="T35" fmla="*/ 315 h 363"/>
                  <a:gd name="T36" fmla="*/ 356 w 404"/>
                  <a:gd name="T37" fmla="*/ 340 h 363"/>
                  <a:gd name="T38" fmla="*/ 356 w 404"/>
                  <a:gd name="T39" fmla="*/ 361 h 363"/>
                  <a:gd name="T40" fmla="*/ 356 w 404"/>
                  <a:gd name="T41" fmla="*/ 362 h 363"/>
                  <a:gd name="T42" fmla="*/ 361 w 404"/>
                  <a:gd name="T43" fmla="*/ 363 h 363"/>
                  <a:gd name="T44" fmla="*/ 363 w 404"/>
                  <a:gd name="T45" fmla="*/ 360 h 363"/>
                  <a:gd name="T46" fmla="*/ 364 w 404"/>
                  <a:gd name="T47" fmla="*/ 351 h 363"/>
                  <a:gd name="T48" fmla="*/ 366 w 404"/>
                  <a:gd name="T49" fmla="*/ 338 h 363"/>
                  <a:gd name="T50" fmla="*/ 311 w 404"/>
                  <a:gd name="T51" fmla="*/ 68 h 363"/>
                  <a:gd name="T52" fmla="*/ 180 w 404"/>
                  <a:gd name="T53" fmla="*/ 135 h 363"/>
                  <a:gd name="T54" fmla="*/ 176 w 404"/>
                  <a:gd name="T55" fmla="*/ 134 h 363"/>
                  <a:gd name="T56" fmla="*/ 182 w 404"/>
                  <a:gd name="T57" fmla="*/ 135 h 363"/>
                  <a:gd name="T58" fmla="*/ 180 w 404"/>
                  <a:gd name="T59" fmla="*/ 135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04" h="363">
                    <a:moveTo>
                      <a:pt x="311" y="68"/>
                    </a:moveTo>
                    <a:cubicBezTo>
                      <a:pt x="225" y="0"/>
                      <a:pt x="91" y="41"/>
                      <a:pt x="51" y="97"/>
                    </a:cubicBezTo>
                    <a:cubicBezTo>
                      <a:pt x="0" y="168"/>
                      <a:pt x="18" y="276"/>
                      <a:pt x="30" y="357"/>
                    </a:cubicBezTo>
                    <a:cubicBezTo>
                      <a:pt x="30" y="357"/>
                      <a:pt x="30" y="357"/>
                      <a:pt x="30" y="357"/>
                    </a:cubicBezTo>
                    <a:cubicBezTo>
                      <a:pt x="30" y="358"/>
                      <a:pt x="30" y="359"/>
                      <a:pt x="30" y="360"/>
                    </a:cubicBezTo>
                    <a:cubicBezTo>
                      <a:pt x="31" y="360"/>
                      <a:pt x="32" y="362"/>
                      <a:pt x="32" y="363"/>
                    </a:cubicBezTo>
                    <a:cubicBezTo>
                      <a:pt x="33" y="363"/>
                      <a:pt x="36" y="363"/>
                      <a:pt x="37" y="362"/>
                    </a:cubicBezTo>
                    <a:cubicBezTo>
                      <a:pt x="37" y="362"/>
                      <a:pt x="37" y="361"/>
                      <a:pt x="37" y="361"/>
                    </a:cubicBezTo>
                    <a:cubicBezTo>
                      <a:pt x="38" y="354"/>
                      <a:pt x="37" y="340"/>
                      <a:pt x="37" y="340"/>
                    </a:cubicBezTo>
                    <a:cubicBezTo>
                      <a:pt x="37" y="328"/>
                      <a:pt x="34" y="318"/>
                      <a:pt x="32" y="307"/>
                    </a:cubicBezTo>
                    <a:cubicBezTo>
                      <a:pt x="41" y="256"/>
                      <a:pt x="65" y="245"/>
                      <a:pt x="77" y="183"/>
                    </a:cubicBezTo>
                    <a:cubicBezTo>
                      <a:pt x="80" y="179"/>
                      <a:pt x="83" y="175"/>
                      <a:pt x="86" y="171"/>
                    </a:cubicBezTo>
                    <a:cubicBezTo>
                      <a:pt x="89" y="167"/>
                      <a:pt x="93" y="162"/>
                      <a:pt x="97" y="159"/>
                    </a:cubicBezTo>
                    <a:cubicBezTo>
                      <a:pt x="99" y="157"/>
                      <a:pt x="101" y="156"/>
                      <a:pt x="103" y="154"/>
                    </a:cubicBezTo>
                    <a:cubicBezTo>
                      <a:pt x="150" y="137"/>
                      <a:pt x="198" y="158"/>
                      <a:pt x="242" y="176"/>
                    </a:cubicBezTo>
                    <a:cubicBezTo>
                      <a:pt x="259" y="182"/>
                      <a:pt x="278" y="191"/>
                      <a:pt x="296" y="189"/>
                    </a:cubicBezTo>
                    <a:cubicBezTo>
                      <a:pt x="304" y="189"/>
                      <a:pt x="310" y="183"/>
                      <a:pt x="311" y="177"/>
                    </a:cubicBezTo>
                    <a:cubicBezTo>
                      <a:pt x="332" y="240"/>
                      <a:pt x="349" y="269"/>
                      <a:pt x="359" y="315"/>
                    </a:cubicBezTo>
                    <a:cubicBezTo>
                      <a:pt x="358" y="323"/>
                      <a:pt x="356" y="331"/>
                      <a:pt x="356" y="340"/>
                    </a:cubicBezTo>
                    <a:cubicBezTo>
                      <a:pt x="356" y="340"/>
                      <a:pt x="355" y="354"/>
                      <a:pt x="356" y="361"/>
                    </a:cubicBezTo>
                    <a:cubicBezTo>
                      <a:pt x="356" y="361"/>
                      <a:pt x="356" y="362"/>
                      <a:pt x="356" y="362"/>
                    </a:cubicBezTo>
                    <a:cubicBezTo>
                      <a:pt x="357" y="363"/>
                      <a:pt x="360" y="363"/>
                      <a:pt x="361" y="363"/>
                    </a:cubicBezTo>
                    <a:cubicBezTo>
                      <a:pt x="361" y="362"/>
                      <a:pt x="363" y="360"/>
                      <a:pt x="363" y="360"/>
                    </a:cubicBezTo>
                    <a:cubicBezTo>
                      <a:pt x="364" y="357"/>
                      <a:pt x="364" y="354"/>
                      <a:pt x="364" y="351"/>
                    </a:cubicBezTo>
                    <a:cubicBezTo>
                      <a:pt x="364" y="347"/>
                      <a:pt x="365" y="342"/>
                      <a:pt x="366" y="338"/>
                    </a:cubicBezTo>
                    <a:cubicBezTo>
                      <a:pt x="379" y="288"/>
                      <a:pt x="404" y="90"/>
                      <a:pt x="311" y="68"/>
                    </a:cubicBezTo>
                    <a:close/>
                    <a:moveTo>
                      <a:pt x="180" y="135"/>
                    </a:moveTo>
                    <a:cubicBezTo>
                      <a:pt x="179" y="135"/>
                      <a:pt x="177" y="134"/>
                      <a:pt x="176" y="134"/>
                    </a:cubicBezTo>
                    <a:cubicBezTo>
                      <a:pt x="178" y="134"/>
                      <a:pt x="180" y="135"/>
                      <a:pt x="182" y="135"/>
                    </a:cubicBezTo>
                    <a:cubicBezTo>
                      <a:pt x="181" y="135"/>
                      <a:pt x="181" y="135"/>
                      <a:pt x="180" y="135"/>
                    </a:cubicBezTo>
                    <a:close/>
                  </a:path>
                </a:pathLst>
              </a:custGeom>
              <a:solidFill>
                <a:srgbClr val="605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14" name="Freeform 186"/>
              <p:cNvSpPr>
                <a:spLocks/>
              </p:cNvSpPr>
              <p:nvPr/>
            </p:nvSpPr>
            <p:spPr bwMode="auto">
              <a:xfrm>
                <a:off x="-1117601" y="-3205596"/>
                <a:ext cx="330200" cy="665163"/>
              </a:xfrm>
              <a:custGeom>
                <a:avLst/>
                <a:gdLst>
                  <a:gd name="T0" fmla="*/ 196 w 208"/>
                  <a:gd name="T1" fmla="*/ 0 h 419"/>
                  <a:gd name="T2" fmla="*/ 208 w 208"/>
                  <a:gd name="T3" fmla="*/ 66 h 419"/>
                  <a:gd name="T4" fmla="*/ 163 w 208"/>
                  <a:gd name="T5" fmla="*/ 419 h 419"/>
                  <a:gd name="T6" fmla="*/ 0 w 208"/>
                  <a:gd name="T7" fmla="*/ 246 h 419"/>
                  <a:gd name="T8" fmla="*/ 196 w 208"/>
                  <a:gd name="T9" fmla="*/ 0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8" h="419">
                    <a:moveTo>
                      <a:pt x="196" y="0"/>
                    </a:moveTo>
                    <a:lnTo>
                      <a:pt x="208" y="66"/>
                    </a:lnTo>
                    <a:lnTo>
                      <a:pt x="163" y="419"/>
                    </a:lnTo>
                    <a:lnTo>
                      <a:pt x="0" y="246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15" name="Freeform 187"/>
              <p:cNvSpPr>
                <a:spLocks/>
              </p:cNvSpPr>
              <p:nvPr/>
            </p:nvSpPr>
            <p:spPr bwMode="auto">
              <a:xfrm>
                <a:off x="-1117601" y="-3205596"/>
                <a:ext cx="330200" cy="665163"/>
              </a:xfrm>
              <a:custGeom>
                <a:avLst/>
                <a:gdLst>
                  <a:gd name="T0" fmla="*/ 196 w 208"/>
                  <a:gd name="T1" fmla="*/ 0 h 419"/>
                  <a:gd name="T2" fmla="*/ 208 w 208"/>
                  <a:gd name="T3" fmla="*/ 66 h 419"/>
                  <a:gd name="T4" fmla="*/ 163 w 208"/>
                  <a:gd name="T5" fmla="*/ 419 h 419"/>
                  <a:gd name="T6" fmla="*/ 0 w 208"/>
                  <a:gd name="T7" fmla="*/ 246 h 419"/>
                  <a:gd name="T8" fmla="*/ 196 w 208"/>
                  <a:gd name="T9" fmla="*/ 0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8" h="419">
                    <a:moveTo>
                      <a:pt x="196" y="0"/>
                    </a:moveTo>
                    <a:lnTo>
                      <a:pt x="208" y="66"/>
                    </a:lnTo>
                    <a:lnTo>
                      <a:pt x="163" y="419"/>
                    </a:lnTo>
                    <a:lnTo>
                      <a:pt x="0" y="246"/>
                    </a:lnTo>
                    <a:lnTo>
                      <a:pt x="19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16" name="Freeform 188"/>
              <p:cNvSpPr>
                <a:spLocks/>
              </p:cNvSpPr>
              <p:nvPr/>
            </p:nvSpPr>
            <p:spPr bwMode="auto">
              <a:xfrm>
                <a:off x="-1117601" y="-28150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0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17" name="Freeform 189"/>
              <p:cNvSpPr>
                <a:spLocks/>
              </p:cNvSpPr>
              <p:nvPr/>
            </p:nvSpPr>
            <p:spPr bwMode="auto">
              <a:xfrm>
                <a:off x="-1117601" y="-28150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18" name="Freeform 190"/>
              <p:cNvSpPr>
                <a:spLocks/>
              </p:cNvSpPr>
              <p:nvPr/>
            </p:nvSpPr>
            <p:spPr bwMode="auto">
              <a:xfrm>
                <a:off x="-1433513" y="-3213534"/>
                <a:ext cx="627063" cy="398463"/>
              </a:xfrm>
              <a:custGeom>
                <a:avLst/>
                <a:gdLst>
                  <a:gd name="T0" fmla="*/ 395 w 395"/>
                  <a:gd name="T1" fmla="*/ 0 h 251"/>
                  <a:gd name="T2" fmla="*/ 199 w 395"/>
                  <a:gd name="T3" fmla="*/ 244 h 251"/>
                  <a:gd name="T4" fmla="*/ 0 w 395"/>
                  <a:gd name="T5" fmla="*/ 0 h 251"/>
                  <a:gd name="T6" fmla="*/ 0 w 395"/>
                  <a:gd name="T7" fmla="*/ 5 h 251"/>
                  <a:gd name="T8" fmla="*/ 199 w 395"/>
                  <a:gd name="T9" fmla="*/ 251 h 251"/>
                  <a:gd name="T10" fmla="*/ 199 w 395"/>
                  <a:gd name="T11" fmla="*/ 251 h 251"/>
                  <a:gd name="T12" fmla="*/ 395 w 395"/>
                  <a:gd name="T13" fmla="*/ 5 h 251"/>
                  <a:gd name="T14" fmla="*/ 395 w 395"/>
                  <a:gd name="T15" fmla="*/ 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5" h="251">
                    <a:moveTo>
                      <a:pt x="395" y="0"/>
                    </a:moveTo>
                    <a:lnTo>
                      <a:pt x="199" y="244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99" y="251"/>
                    </a:lnTo>
                    <a:lnTo>
                      <a:pt x="199" y="251"/>
                    </a:lnTo>
                    <a:lnTo>
                      <a:pt x="395" y="5"/>
                    </a:lnTo>
                    <a:lnTo>
                      <a:pt x="395" y="0"/>
                    </a:lnTo>
                    <a:close/>
                  </a:path>
                </a:pathLst>
              </a:custGeom>
              <a:solidFill>
                <a:srgbClr val="E9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19" name="Freeform 191"/>
              <p:cNvSpPr>
                <a:spLocks/>
              </p:cNvSpPr>
              <p:nvPr/>
            </p:nvSpPr>
            <p:spPr bwMode="auto">
              <a:xfrm>
                <a:off x="-1433513" y="-3213534"/>
                <a:ext cx="627063" cy="398463"/>
              </a:xfrm>
              <a:custGeom>
                <a:avLst/>
                <a:gdLst>
                  <a:gd name="T0" fmla="*/ 395 w 395"/>
                  <a:gd name="T1" fmla="*/ 0 h 251"/>
                  <a:gd name="T2" fmla="*/ 199 w 395"/>
                  <a:gd name="T3" fmla="*/ 244 h 251"/>
                  <a:gd name="T4" fmla="*/ 0 w 395"/>
                  <a:gd name="T5" fmla="*/ 0 h 251"/>
                  <a:gd name="T6" fmla="*/ 0 w 395"/>
                  <a:gd name="T7" fmla="*/ 5 h 251"/>
                  <a:gd name="T8" fmla="*/ 199 w 395"/>
                  <a:gd name="T9" fmla="*/ 251 h 251"/>
                  <a:gd name="T10" fmla="*/ 199 w 395"/>
                  <a:gd name="T11" fmla="*/ 251 h 251"/>
                  <a:gd name="T12" fmla="*/ 395 w 395"/>
                  <a:gd name="T13" fmla="*/ 5 h 251"/>
                  <a:gd name="T14" fmla="*/ 395 w 395"/>
                  <a:gd name="T15" fmla="*/ 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5" h="251">
                    <a:moveTo>
                      <a:pt x="395" y="0"/>
                    </a:moveTo>
                    <a:lnTo>
                      <a:pt x="199" y="244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99" y="251"/>
                    </a:lnTo>
                    <a:lnTo>
                      <a:pt x="199" y="251"/>
                    </a:lnTo>
                    <a:lnTo>
                      <a:pt x="395" y="5"/>
                    </a:lnTo>
                    <a:lnTo>
                      <a:pt x="39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20" name="Freeform 192"/>
              <p:cNvSpPr>
                <a:spLocks noEditPoints="1"/>
              </p:cNvSpPr>
              <p:nvPr/>
            </p:nvSpPr>
            <p:spPr bwMode="auto">
              <a:xfrm>
                <a:off x="-1181101" y="-2551546"/>
                <a:ext cx="119063" cy="3175"/>
              </a:xfrm>
              <a:custGeom>
                <a:avLst/>
                <a:gdLst>
                  <a:gd name="T0" fmla="*/ 0 w 75"/>
                  <a:gd name="T1" fmla="*/ 0 h 2"/>
                  <a:gd name="T2" fmla="*/ 0 w 75"/>
                  <a:gd name="T3" fmla="*/ 2 h 2"/>
                  <a:gd name="T4" fmla="*/ 0 w 75"/>
                  <a:gd name="T5" fmla="*/ 2 h 2"/>
                  <a:gd name="T6" fmla="*/ 0 w 75"/>
                  <a:gd name="T7" fmla="*/ 0 h 2"/>
                  <a:gd name="T8" fmla="*/ 75 w 75"/>
                  <a:gd name="T9" fmla="*/ 0 h 2"/>
                  <a:gd name="T10" fmla="*/ 75 w 75"/>
                  <a:gd name="T11" fmla="*/ 0 h 2"/>
                  <a:gd name="T12" fmla="*/ 75 w 75"/>
                  <a:gd name="T13" fmla="*/ 2 h 2"/>
                  <a:gd name="T14" fmla="*/ 75 w 75"/>
                  <a:gd name="T15" fmla="*/ 2 h 2"/>
                  <a:gd name="T16" fmla="*/ 75 w 7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75" y="0"/>
                    </a:moveTo>
                    <a:lnTo>
                      <a:pt x="75" y="0"/>
                    </a:lnTo>
                    <a:lnTo>
                      <a:pt x="75" y="2"/>
                    </a:lnTo>
                    <a:lnTo>
                      <a:pt x="75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FA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21" name="Freeform 193"/>
              <p:cNvSpPr>
                <a:spLocks noEditPoints="1"/>
              </p:cNvSpPr>
              <p:nvPr/>
            </p:nvSpPr>
            <p:spPr bwMode="auto">
              <a:xfrm>
                <a:off x="-1181101" y="-2551546"/>
                <a:ext cx="119063" cy="3175"/>
              </a:xfrm>
              <a:custGeom>
                <a:avLst/>
                <a:gdLst>
                  <a:gd name="T0" fmla="*/ 0 w 75"/>
                  <a:gd name="T1" fmla="*/ 0 h 2"/>
                  <a:gd name="T2" fmla="*/ 0 w 75"/>
                  <a:gd name="T3" fmla="*/ 2 h 2"/>
                  <a:gd name="T4" fmla="*/ 0 w 75"/>
                  <a:gd name="T5" fmla="*/ 2 h 2"/>
                  <a:gd name="T6" fmla="*/ 0 w 75"/>
                  <a:gd name="T7" fmla="*/ 0 h 2"/>
                  <a:gd name="T8" fmla="*/ 75 w 75"/>
                  <a:gd name="T9" fmla="*/ 0 h 2"/>
                  <a:gd name="T10" fmla="*/ 75 w 75"/>
                  <a:gd name="T11" fmla="*/ 0 h 2"/>
                  <a:gd name="T12" fmla="*/ 75 w 75"/>
                  <a:gd name="T13" fmla="*/ 2 h 2"/>
                  <a:gd name="T14" fmla="*/ 75 w 75"/>
                  <a:gd name="T15" fmla="*/ 2 h 2"/>
                  <a:gd name="T16" fmla="*/ 75 w 7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moveTo>
                      <a:pt x="75" y="0"/>
                    </a:moveTo>
                    <a:lnTo>
                      <a:pt x="75" y="0"/>
                    </a:lnTo>
                    <a:lnTo>
                      <a:pt x="75" y="2"/>
                    </a:lnTo>
                    <a:lnTo>
                      <a:pt x="75" y="2"/>
                    </a:lnTo>
                    <a:lnTo>
                      <a:pt x="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22" name="Rectangle 194"/>
              <p:cNvSpPr>
                <a:spLocks noChangeArrowheads="1"/>
              </p:cNvSpPr>
              <p:nvPr/>
            </p:nvSpPr>
            <p:spPr bwMode="auto">
              <a:xfrm>
                <a:off x="-1181101" y="-2551546"/>
                <a:ext cx="119063" cy="3175"/>
              </a:xfrm>
              <a:prstGeom prst="rect">
                <a:avLst/>
              </a:prstGeom>
              <a:solidFill>
                <a:srgbClr val="2497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323" name="Rectangle 195"/>
              <p:cNvSpPr>
                <a:spLocks noChangeArrowheads="1"/>
              </p:cNvSpPr>
              <p:nvPr/>
            </p:nvSpPr>
            <p:spPr bwMode="auto">
              <a:xfrm>
                <a:off x="-1181101" y="-2551546"/>
                <a:ext cx="119063" cy="3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</p:grpSp>
        <p:grpSp>
          <p:nvGrpSpPr>
            <p:cNvPr id="268" name="Group 267"/>
            <p:cNvGrpSpPr/>
            <p:nvPr/>
          </p:nvGrpSpPr>
          <p:grpSpPr>
            <a:xfrm>
              <a:off x="5058613" y="1747152"/>
              <a:ext cx="1207740" cy="1406185"/>
              <a:chOff x="-3173413" y="2665413"/>
              <a:chExt cx="2917825" cy="3397250"/>
            </a:xfrm>
          </p:grpSpPr>
          <p:sp>
            <p:nvSpPr>
              <p:cNvPr id="271" name="Freeform 85"/>
              <p:cNvSpPr>
                <a:spLocks/>
              </p:cNvSpPr>
              <p:nvPr/>
            </p:nvSpPr>
            <p:spPr bwMode="auto">
              <a:xfrm>
                <a:off x="-3173413" y="4740275"/>
                <a:ext cx="2917825" cy="1322388"/>
              </a:xfrm>
              <a:custGeom>
                <a:avLst/>
                <a:gdLst>
                  <a:gd name="T0" fmla="*/ 311 w 777"/>
                  <a:gd name="T1" fmla="*/ 0 h 352"/>
                  <a:gd name="T2" fmla="*/ 67 w 777"/>
                  <a:gd name="T3" fmla="*/ 133 h 352"/>
                  <a:gd name="T4" fmla="*/ 0 w 777"/>
                  <a:gd name="T5" fmla="*/ 352 h 352"/>
                  <a:gd name="T6" fmla="*/ 388 w 777"/>
                  <a:gd name="T7" fmla="*/ 352 h 352"/>
                  <a:gd name="T8" fmla="*/ 777 w 777"/>
                  <a:gd name="T9" fmla="*/ 352 h 352"/>
                  <a:gd name="T10" fmla="*/ 710 w 777"/>
                  <a:gd name="T11" fmla="*/ 133 h 352"/>
                  <a:gd name="T12" fmla="*/ 468 w 777"/>
                  <a:gd name="T13" fmla="*/ 1 h 352"/>
                  <a:gd name="T14" fmla="*/ 311 w 777"/>
                  <a:gd name="T15" fmla="*/ 0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7" h="352">
                    <a:moveTo>
                      <a:pt x="311" y="0"/>
                    </a:moveTo>
                    <a:cubicBezTo>
                      <a:pt x="139" y="75"/>
                      <a:pt x="87" y="115"/>
                      <a:pt x="67" y="133"/>
                    </a:cubicBezTo>
                    <a:cubicBezTo>
                      <a:pt x="36" y="161"/>
                      <a:pt x="18" y="264"/>
                      <a:pt x="0" y="352"/>
                    </a:cubicBezTo>
                    <a:cubicBezTo>
                      <a:pt x="388" y="352"/>
                      <a:pt x="388" y="352"/>
                      <a:pt x="388" y="352"/>
                    </a:cubicBezTo>
                    <a:cubicBezTo>
                      <a:pt x="777" y="352"/>
                      <a:pt x="777" y="352"/>
                      <a:pt x="777" y="352"/>
                    </a:cubicBezTo>
                    <a:cubicBezTo>
                      <a:pt x="758" y="264"/>
                      <a:pt x="741" y="161"/>
                      <a:pt x="710" y="133"/>
                    </a:cubicBezTo>
                    <a:cubicBezTo>
                      <a:pt x="689" y="115"/>
                      <a:pt x="640" y="76"/>
                      <a:pt x="468" y="1"/>
                    </a:cubicBezTo>
                    <a:cubicBezTo>
                      <a:pt x="311" y="0"/>
                      <a:pt x="311" y="0"/>
                      <a:pt x="3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272" name="Freeform 86"/>
              <p:cNvSpPr>
                <a:spLocks/>
              </p:cNvSpPr>
              <p:nvPr/>
            </p:nvSpPr>
            <p:spPr bwMode="auto">
              <a:xfrm>
                <a:off x="-2028826" y="3789363"/>
                <a:ext cx="627063" cy="1311275"/>
              </a:xfrm>
              <a:custGeom>
                <a:avLst/>
                <a:gdLst>
                  <a:gd name="T0" fmla="*/ 0 w 167"/>
                  <a:gd name="T1" fmla="*/ 102 h 349"/>
                  <a:gd name="T2" fmla="*/ 0 w 167"/>
                  <a:gd name="T3" fmla="*/ 230 h 349"/>
                  <a:gd name="T4" fmla="*/ 0 w 167"/>
                  <a:gd name="T5" fmla="*/ 293 h 349"/>
                  <a:gd name="T6" fmla="*/ 167 w 167"/>
                  <a:gd name="T7" fmla="*/ 293 h 349"/>
                  <a:gd name="T8" fmla="*/ 167 w 167"/>
                  <a:gd name="T9" fmla="*/ 230 h 349"/>
                  <a:gd name="T10" fmla="*/ 167 w 167"/>
                  <a:gd name="T11" fmla="*/ 102 h 349"/>
                  <a:gd name="T12" fmla="*/ 0 w 167"/>
                  <a:gd name="T13" fmla="*/ 102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7" h="349">
                    <a:moveTo>
                      <a:pt x="0" y="102"/>
                    </a:moveTo>
                    <a:cubicBezTo>
                      <a:pt x="0" y="230"/>
                      <a:pt x="0" y="230"/>
                      <a:pt x="0" y="230"/>
                    </a:cubicBezTo>
                    <a:cubicBezTo>
                      <a:pt x="0" y="293"/>
                      <a:pt x="0" y="293"/>
                      <a:pt x="0" y="293"/>
                    </a:cubicBezTo>
                    <a:cubicBezTo>
                      <a:pt x="46" y="347"/>
                      <a:pt x="121" y="349"/>
                      <a:pt x="167" y="293"/>
                    </a:cubicBezTo>
                    <a:cubicBezTo>
                      <a:pt x="167" y="230"/>
                      <a:pt x="167" y="230"/>
                      <a:pt x="167" y="230"/>
                    </a:cubicBezTo>
                    <a:cubicBezTo>
                      <a:pt x="167" y="102"/>
                      <a:pt x="167" y="102"/>
                      <a:pt x="167" y="102"/>
                    </a:cubicBezTo>
                    <a:cubicBezTo>
                      <a:pt x="167" y="0"/>
                      <a:pt x="0" y="0"/>
                      <a:pt x="0" y="102"/>
                    </a:cubicBezTo>
                  </a:path>
                </a:pathLst>
              </a:custGeom>
              <a:solidFill>
                <a:srgbClr val="6B54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273" name="Freeform 87"/>
              <p:cNvSpPr>
                <a:spLocks/>
              </p:cNvSpPr>
              <p:nvPr/>
            </p:nvSpPr>
            <p:spPr bwMode="auto">
              <a:xfrm>
                <a:off x="-2441576" y="3706813"/>
                <a:ext cx="263525" cy="382588"/>
              </a:xfrm>
              <a:custGeom>
                <a:avLst/>
                <a:gdLst>
                  <a:gd name="T0" fmla="*/ 19 w 70"/>
                  <a:gd name="T1" fmla="*/ 5 h 102"/>
                  <a:gd name="T2" fmla="*/ 61 w 70"/>
                  <a:gd name="T3" fmla="*/ 42 h 102"/>
                  <a:gd name="T4" fmla="*/ 50 w 70"/>
                  <a:gd name="T5" fmla="*/ 97 h 102"/>
                  <a:gd name="T6" fmla="*/ 8 w 70"/>
                  <a:gd name="T7" fmla="*/ 60 h 102"/>
                  <a:gd name="T8" fmla="*/ 19 w 70"/>
                  <a:gd name="T9" fmla="*/ 5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102">
                    <a:moveTo>
                      <a:pt x="19" y="5"/>
                    </a:moveTo>
                    <a:cubicBezTo>
                      <a:pt x="34" y="0"/>
                      <a:pt x="53" y="17"/>
                      <a:pt x="61" y="42"/>
                    </a:cubicBezTo>
                    <a:cubicBezTo>
                      <a:pt x="70" y="67"/>
                      <a:pt x="64" y="92"/>
                      <a:pt x="50" y="97"/>
                    </a:cubicBezTo>
                    <a:cubicBezTo>
                      <a:pt x="35" y="102"/>
                      <a:pt x="16" y="85"/>
                      <a:pt x="8" y="60"/>
                    </a:cubicBezTo>
                    <a:cubicBezTo>
                      <a:pt x="0" y="34"/>
                      <a:pt x="5" y="10"/>
                      <a:pt x="19" y="5"/>
                    </a:cubicBezTo>
                    <a:close/>
                  </a:path>
                </a:pathLst>
              </a:custGeom>
              <a:solidFill>
                <a:srgbClr val="6B54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274" name="Freeform 88"/>
              <p:cNvSpPr>
                <a:spLocks/>
              </p:cNvSpPr>
              <p:nvPr/>
            </p:nvSpPr>
            <p:spPr bwMode="auto">
              <a:xfrm>
                <a:off x="-1254126" y="3706813"/>
                <a:ext cx="261938" cy="382588"/>
              </a:xfrm>
              <a:custGeom>
                <a:avLst/>
                <a:gdLst>
                  <a:gd name="T0" fmla="*/ 50 w 70"/>
                  <a:gd name="T1" fmla="*/ 5 h 102"/>
                  <a:gd name="T2" fmla="*/ 9 w 70"/>
                  <a:gd name="T3" fmla="*/ 42 h 102"/>
                  <a:gd name="T4" fmla="*/ 20 w 70"/>
                  <a:gd name="T5" fmla="*/ 97 h 102"/>
                  <a:gd name="T6" fmla="*/ 62 w 70"/>
                  <a:gd name="T7" fmla="*/ 60 h 102"/>
                  <a:gd name="T8" fmla="*/ 50 w 70"/>
                  <a:gd name="T9" fmla="*/ 5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102">
                    <a:moveTo>
                      <a:pt x="50" y="5"/>
                    </a:moveTo>
                    <a:cubicBezTo>
                      <a:pt x="36" y="0"/>
                      <a:pt x="17" y="17"/>
                      <a:pt x="9" y="42"/>
                    </a:cubicBezTo>
                    <a:cubicBezTo>
                      <a:pt x="0" y="67"/>
                      <a:pt x="5" y="92"/>
                      <a:pt x="20" y="97"/>
                    </a:cubicBezTo>
                    <a:cubicBezTo>
                      <a:pt x="35" y="102"/>
                      <a:pt x="54" y="85"/>
                      <a:pt x="62" y="60"/>
                    </a:cubicBezTo>
                    <a:cubicBezTo>
                      <a:pt x="70" y="34"/>
                      <a:pt x="65" y="10"/>
                      <a:pt x="50" y="5"/>
                    </a:cubicBezTo>
                    <a:close/>
                  </a:path>
                </a:pathLst>
              </a:custGeom>
              <a:solidFill>
                <a:srgbClr val="6B54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275" name="Freeform 89"/>
              <p:cNvSpPr>
                <a:spLocks/>
              </p:cNvSpPr>
              <p:nvPr/>
            </p:nvSpPr>
            <p:spPr bwMode="auto">
              <a:xfrm>
                <a:off x="-1851026" y="5043488"/>
                <a:ext cx="269875" cy="263525"/>
              </a:xfrm>
              <a:custGeom>
                <a:avLst/>
                <a:gdLst>
                  <a:gd name="T0" fmla="*/ 0 w 72"/>
                  <a:gd name="T1" fmla="*/ 39 h 70"/>
                  <a:gd name="T2" fmla="*/ 21 w 72"/>
                  <a:gd name="T3" fmla="*/ 70 h 70"/>
                  <a:gd name="T4" fmla="*/ 52 w 72"/>
                  <a:gd name="T5" fmla="*/ 70 h 70"/>
                  <a:gd name="T6" fmla="*/ 72 w 72"/>
                  <a:gd name="T7" fmla="*/ 39 h 70"/>
                  <a:gd name="T8" fmla="*/ 37 w 72"/>
                  <a:gd name="T9" fmla="*/ 0 h 70"/>
                  <a:gd name="T10" fmla="*/ 0 w 72"/>
                  <a:gd name="T11" fmla="*/ 3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70">
                    <a:moveTo>
                      <a:pt x="0" y="39"/>
                    </a:moveTo>
                    <a:cubicBezTo>
                      <a:pt x="21" y="70"/>
                      <a:pt x="21" y="70"/>
                      <a:pt x="21" y="70"/>
                    </a:cubicBezTo>
                    <a:cubicBezTo>
                      <a:pt x="31" y="70"/>
                      <a:pt x="42" y="70"/>
                      <a:pt x="52" y="70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0" y="39"/>
                      <a:pt x="0" y="39"/>
                      <a:pt x="0" y="39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276" name="Freeform 90"/>
              <p:cNvSpPr>
                <a:spLocks/>
              </p:cNvSpPr>
              <p:nvPr/>
            </p:nvSpPr>
            <p:spPr bwMode="auto">
              <a:xfrm>
                <a:off x="-1881188" y="5307013"/>
                <a:ext cx="333375" cy="755650"/>
              </a:xfrm>
              <a:custGeom>
                <a:avLst/>
                <a:gdLst>
                  <a:gd name="T0" fmla="*/ 68 w 210"/>
                  <a:gd name="T1" fmla="*/ 0 h 476"/>
                  <a:gd name="T2" fmla="*/ 0 w 210"/>
                  <a:gd name="T3" fmla="*/ 476 h 476"/>
                  <a:gd name="T4" fmla="*/ 210 w 210"/>
                  <a:gd name="T5" fmla="*/ 476 h 476"/>
                  <a:gd name="T6" fmla="*/ 142 w 210"/>
                  <a:gd name="T7" fmla="*/ 0 h 476"/>
                  <a:gd name="T8" fmla="*/ 68 w 210"/>
                  <a:gd name="T9" fmla="*/ 0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476">
                    <a:moveTo>
                      <a:pt x="68" y="0"/>
                    </a:moveTo>
                    <a:lnTo>
                      <a:pt x="0" y="476"/>
                    </a:lnTo>
                    <a:lnTo>
                      <a:pt x="210" y="476"/>
                    </a:lnTo>
                    <a:lnTo>
                      <a:pt x="142" y="0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277" name="Freeform 91"/>
              <p:cNvSpPr>
                <a:spLocks/>
              </p:cNvSpPr>
              <p:nvPr/>
            </p:nvSpPr>
            <p:spPr bwMode="auto">
              <a:xfrm>
                <a:off x="-1881188" y="5307013"/>
                <a:ext cx="333375" cy="755650"/>
              </a:xfrm>
              <a:custGeom>
                <a:avLst/>
                <a:gdLst>
                  <a:gd name="T0" fmla="*/ 68 w 210"/>
                  <a:gd name="T1" fmla="*/ 0 h 476"/>
                  <a:gd name="T2" fmla="*/ 0 w 210"/>
                  <a:gd name="T3" fmla="*/ 476 h 476"/>
                  <a:gd name="T4" fmla="*/ 210 w 210"/>
                  <a:gd name="T5" fmla="*/ 476 h 476"/>
                  <a:gd name="T6" fmla="*/ 142 w 210"/>
                  <a:gd name="T7" fmla="*/ 0 h 476"/>
                  <a:gd name="T8" fmla="*/ 68 w 210"/>
                  <a:gd name="T9" fmla="*/ 0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476">
                    <a:moveTo>
                      <a:pt x="68" y="0"/>
                    </a:moveTo>
                    <a:lnTo>
                      <a:pt x="0" y="476"/>
                    </a:lnTo>
                    <a:lnTo>
                      <a:pt x="210" y="476"/>
                    </a:lnTo>
                    <a:lnTo>
                      <a:pt x="142" y="0"/>
                    </a:lnTo>
                    <a:lnTo>
                      <a:pt x="6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278" name="Freeform 92"/>
              <p:cNvSpPr>
                <a:spLocks/>
              </p:cNvSpPr>
              <p:nvPr/>
            </p:nvSpPr>
            <p:spPr bwMode="auto">
              <a:xfrm>
                <a:off x="-2054226" y="4652963"/>
                <a:ext cx="341313" cy="661988"/>
              </a:xfrm>
              <a:custGeom>
                <a:avLst/>
                <a:gdLst>
                  <a:gd name="T0" fmla="*/ 16 w 215"/>
                  <a:gd name="T1" fmla="*/ 0 h 417"/>
                  <a:gd name="T2" fmla="*/ 0 w 215"/>
                  <a:gd name="T3" fmla="*/ 66 h 417"/>
                  <a:gd name="T4" fmla="*/ 47 w 215"/>
                  <a:gd name="T5" fmla="*/ 417 h 417"/>
                  <a:gd name="T6" fmla="*/ 215 w 215"/>
                  <a:gd name="T7" fmla="*/ 246 h 417"/>
                  <a:gd name="T8" fmla="*/ 16 w 215"/>
                  <a:gd name="T9" fmla="*/ 0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417">
                    <a:moveTo>
                      <a:pt x="16" y="0"/>
                    </a:moveTo>
                    <a:lnTo>
                      <a:pt x="0" y="66"/>
                    </a:lnTo>
                    <a:lnTo>
                      <a:pt x="47" y="417"/>
                    </a:lnTo>
                    <a:lnTo>
                      <a:pt x="215" y="246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279" name="Freeform 93"/>
              <p:cNvSpPr>
                <a:spLocks/>
              </p:cNvSpPr>
              <p:nvPr/>
            </p:nvSpPr>
            <p:spPr bwMode="auto">
              <a:xfrm>
                <a:off x="-2054226" y="4652963"/>
                <a:ext cx="341313" cy="661988"/>
              </a:xfrm>
              <a:custGeom>
                <a:avLst/>
                <a:gdLst>
                  <a:gd name="T0" fmla="*/ 16 w 215"/>
                  <a:gd name="T1" fmla="*/ 0 h 417"/>
                  <a:gd name="T2" fmla="*/ 0 w 215"/>
                  <a:gd name="T3" fmla="*/ 66 h 417"/>
                  <a:gd name="T4" fmla="*/ 47 w 215"/>
                  <a:gd name="T5" fmla="*/ 417 h 417"/>
                  <a:gd name="T6" fmla="*/ 215 w 215"/>
                  <a:gd name="T7" fmla="*/ 246 h 417"/>
                  <a:gd name="T8" fmla="*/ 16 w 215"/>
                  <a:gd name="T9" fmla="*/ 0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417">
                    <a:moveTo>
                      <a:pt x="16" y="0"/>
                    </a:moveTo>
                    <a:lnTo>
                      <a:pt x="0" y="66"/>
                    </a:lnTo>
                    <a:lnTo>
                      <a:pt x="47" y="417"/>
                    </a:lnTo>
                    <a:lnTo>
                      <a:pt x="215" y="246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280" name="Freeform 94"/>
              <p:cNvSpPr>
                <a:spLocks/>
              </p:cNvSpPr>
              <p:nvPr/>
            </p:nvSpPr>
            <p:spPr bwMode="auto">
              <a:xfrm>
                <a:off x="-2028826" y="4521200"/>
                <a:ext cx="627063" cy="219075"/>
              </a:xfrm>
              <a:custGeom>
                <a:avLst/>
                <a:gdLst>
                  <a:gd name="T0" fmla="*/ 0 w 167"/>
                  <a:gd name="T1" fmla="*/ 0 h 58"/>
                  <a:gd name="T2" fmla="*/ 0 w 167"/>
                  <a:gd name="T3" fmla="*/ 6 h 58"/>
                  <a:gd name="T4" fmla="*/ 83 w 167"/>
                  <a:gd name="T5" fmla="*/ 58 h 58"/>
                  <a:gd name="T6" fmla="*/ 85 w 167"/>
                  <a:gd name="T7" fmla="*/ 58 h 58"/>
                  <a:gd name="T8" fmla="*/ 167 w 167"/>
                  <a:gd name="T9" fmla="*/ 9 h 58"/>
                  <a:gd name="T10" fmla="*/ 167 w 167"/>
                  <a:gd name="T11" fmla="*/ 0 h 58"/>
                  <a:gd name="T12" fmla="*/ 0 w 167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7" h="58">
                    <a:moveTo>
                      <a:pt x="0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43" y="56"/>
                      <a:pt x="83" y="58"/>
                    </a:cubicBezTo>
                    <a:cubicBezTo>
                      <a:pt x="84" y="58"/>
                      <a:pt x="85" y="58"/>
                      <a:pt x="85" y="58"/>
                    </a:cubicBezTo>
                    <a:cubicBezTo>
                      <a:pt x="125" y="58"/>
                      <a:pt x="167" y="9"/>
                      <a:pt x="167" y="9"/>
                    </a:cubicBezTo>
                    <a:cubicBezTo>
                      <a:pt x="167" y="0"/>
                      <a:pt x="167" y="0"/>
                      <a:pt x="167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937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281" name="Freeform 95"/>
              <p:cNvSpPr>
                <a:spLocks/>
              </p:cNvSpPr>
              <p:nvPr/>
            </p:nvSpPr>
            <p:spPr bwMode="auto">
              <a:xfrm>
                <a:off x="-2678113" y="2890838"/>
                <a:ext cx="1927225" cy="1778000"/>
              </a:xfrm>
              <a:custGeom>
                <a:avLst/>
                <a:gdLst>
                  <a:gd name="T0" fmla="*/ 256 w 513"/>
                  <a:gd name="T1" fmla="*/ 0 h 473"/>
                  <a:gd name="T2" fmla="*/ 115 w 513"/>
                  <a:gd name="T3" fmla="*/ 378 h 473"/>
                  <a:gd name="T4" fmla="*/ 256 w 513"/>
                  <a:gd name="T5" fmla="*/ 473 h 473"/>
                  <a:gd name="T6" fmla="*/ 398 w 513"/>
                  <a:gd name="T7" fmla="*/ 378 h 473"/>
                  <a:gd name="T8" fmla="*/ 256 w 513"/>
                  <a:gd name="T9" fmla="*/ 0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3" h="473">
                    <a:moveTo>
                      <a:pt x="256" y="0"/>
                    </a:moveTo>
                    <a:cubicBezTo>
                      <a:pt x="0" y="0"/>
                      <a:pt x="98" y="351"/>
                      <a:pt x="115" y="378"/>
                    </a:cubicBezTo>
                    <a:cubicBezTo>
                      <a:pt x="134" y="408"/>
                      <a:pt x="215" y="473"/>
                      <a:pt x="256" y="473"/>
                    </a:cubicBezTo>
                    <a:cubicBezTo>
                      <a:pt x="298" y="473"/>
                      <a:pt x="379" y="408"/>
                      <a:pt x="398" y="378"/>
                    </a:cubicBezTo>
                    <a:cubicBezTo>
                      <a:pt x="415" y="351"/>
                      <a:pt x="513" y="0"/>
                      <a:pt x="256" y="0"/>
                    </a:cubicBezTo>
                    <a:close/>
                  </a:path>
                </a:pathLst>
              </a:custGeom>
              <a:solidFill>
                <a:srgbClr val="6B54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282" name="Freeform 96"/>
              <p:cNvSpPr>
                <a:spLocks noEditPoints="1"/>
              </p:cNvSpPr>
              <p:nvPr/>
            </p:nvSpPr>
            <p:spPr bwMode="auto">
              <a:xfrm>
                <a:off x="-2482851" y="2665413"/>
                <a:ext cx="1465263" cy="1363663"/>
              </a:xfrm>
              <a:custGeom>
                <a:avLst/>
                <a:gdLst>
                  <a:gd name="T0" fmla="*/ 93 w 390"/>
                  <a:gd name="T1" fmla="*/ 68 h 363"/>
                  <a:gd name="T2" fmla="*/ 390 w 390"/>
                  <a:gd name="T3" fmla="*/ 66 h 363"/>
                  <a:gd name="T4" fmla="*/ 374 w 390"/>
                  <a:gd name="T5" fmla="*/ 357 h 363"/>
                  <a:gd name="T6" fmla="*/ 374 w 390"/>
                  <a:gd name="T7" fmla="*/ 357 h 363"/>
                  <a:gd name="T8" fmla="*/ 374 w 390"/>
                  <a:gd name="T9" fmla="*/ 360 h 363"/>
                  <a:gd name="T10" fmla="*/ 372 w 390"/>
                  <a:gd name="T11" fmla="*/ 363 h 363"/>
                  <a:gd name="T12" fmla="*/ 367 w 390"/>
                  <a:gd name="T13" fmla="*/ 362 h 363"/>
                  <a:gd name="T14" fmla="*/ 366 w 390"/>
                  <a:gd name="T15" fmla="*/ 361 h 363"/>
                  <a:gd name="T16" fmla="*/ 366 w 390"/>
                  <a:gd name="T17" fmla="*/ 339 h 363"/>
                  <a:gd name="T18" fmla="*/ 371 w 390"/>
                  <a:gd name="T19" fmla="*/ 307 h 363"/>
                  <a:gd name="T20" fmla="*/ 327 w 390"/>
                  <a:gd name="T21" fmla="*/ 183 h 363"/>
                  <a:gd name="T22" fmla="*/ 318 w 390"/>
                  <a:gd name="T23" fmla="*/ 171 h 363"/>
                  <a:gd name="T24" fmla="*/ 307 w 390"/>
                  <a:gd name="T25" fmla="*/ 158 h 363"/>
                  <a:gd name="T26" fmla="*/ 301 w 390"/>
                  <a:gd name="T27" fmla="*/ 154 h 363"/>
                  <a:gd name="T28" fmla="*/ 212 w 390"/>
                  <a:gd name="T29" fmla="*/ 168 h 363"/>
                  <a:gd name="T30" fmla="*/ 129 w 390"/>
                  <a:gd name="T31" fmla="*/ 186 h 363"/>
                  <a:gd name="T32" fmla="*/ 93 w 390"/>
                  <a:gd name="T33" fmla="*/ 176 h 363"/>
                  <a:gd name="T34" fmla="*/ 45 w 390"/>
                  <a:gd name="T35" fmla="*/ 315 h 363"/>
                  <a:gd name="T36" fmla="*/ 48 w 390"/>
                  <a:gd name="T37" fmla="*/ 339 h 363"/>
                  <a:gd name="T38" fmla="*/ 48 w 390"/>
                  <a:gd name="T39" fmla="*/ 361 h 363"/>
                  <a:gd name="T40" fmla="*/ 48 w 390"/>
                  <a:gd name="T41" fmla="*/ 362 h 363"/>
                  <a:gd name="T42" fmla="*/ 43 w 390"/>
                  <a:gd name="T43" fmla="*/ 363 h 363"/>
                  <a:gd name="T44" fmla="*/ 41 w 390"/>
                  <a:gd name="T45" fmla="*/ 360 h 363"/>
                  <a:gd name="T46" fmla="*/ 40 w 390"/>
                  <a:gd name="T47" fmla="*/ 351 h 363"/>
                  <a:gd name="T48" fmla="*/ 38 w 390"/>
                  <a:gd name="T49" fmla="*/ 338 h 363"/>
                  <a:gd name="T50" fmla="*/ 93 w 390"/>
                  <a:gd name="T51" fmla="*/ 68 h 363"/>
                  <a:gd name="T52" fmla="*/ 224 w 390"/>
                  <a:gd name="T53" fmla="*/ 135 h 363"/>
                  <a:gd name="T54" fmla="*/ 228 w 390"/>
                  <a:gd name="T55" fmla="*/ 134 h 363"/>
                  <a:gd name="T56" fmla="*/ 222 w 390"/>
                  <a:gd name="T57" fmla="*/ 135 h 363"/>
                  <a:gd name="T58" fmla="*/ 224 w 390"/>
                  <a:gd name="T59" fmla="*/ 135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90" h="363">
                    <a:moveTo>
                      <a:pt x="93" y="68"/>
                    </a:moveTo>
                    <a:cubicBezTo>
                      <a:pt x="179" y="0"/>
                      <a:pt x="350" y="10"/>
                      <a:pt x="390" y="66"/>
                    </a:cubicBezTo>
                    <a:cubicBezTo>
                      <a:pt x="374" y="123"/>
                      <a:pt x="386" y="276"/>
                      <a:pt x="374" y="357"/>
                    </a:cubicBezTo>
                    <a:cubicBezTo>
                      <a:pt x="374" y="357"/>
                      <a:pt x="374" y="357"/>
                      <a:pt x="374" y="357"/>
                    </a:cubicBezTo>
                    <a:cubicBezTo>
                      <a:pt x="374" y="358"/>
                      <a:pt x="374" y="359"/>
                      <a:pt x="374" y="360"/>
                    </a:cubicBezTo>
                    <a:cubicBezTo>
                      <a:pt x="373" y="360"/>
                      <a:pt x="372" y="362"/>
                      <a:pt x="372" y="363"/>
                    </a:cubicBezTo>
                    <a:cubicBezTo>
                      <a:pt x="371" y="363"/>
                      <a:pt x="368" y="363"/>
                      <a:pt x="367" y="362"/>
                    </a:cubicBezTo>
                    <a:cubicBezTo>
                      <a:pt x="367" y="362"/>
                      <a:pt x="366" y="361"/>
                      <a:pt x="366" y="361"/>
                    </a:cubicBezTo>
                    <a:cubicBezTo>
                      <a:pt x="366" y="354"/>
                      <a:pt x="366" y="340"/>
                      <a:pt x="366" y="339"/>
                    </a:cubicBezTo>
                    <a:cubicBezTo>
                      <a:pt x="367" y="328"/>
                      <a:pt x="370" y="318"/>
                      <a:pt x="371" y="307"/>
                    </a:cubicBezTo>
                    <a:cubicBezTo>
                      <a:pt x="363" y="255"/>
                      <a:pt x="339" y="245"/>
                      <a:pt x="327" y="183"/>
                    </a:cubicBezTo>
                    <a:cubicBezTo>
                      <a:pt x="324" y="179"/>
                      <a:pt x="321" y="175"/>
                      <a:pt x="318" y="171"/>
                    </a:cubicBezTo>
                    <a:cubicBezTo>
                      <a:pt x="315" y="167"/>
                      <a:pt x="311" y="162"/>
                      <a:pt x="307" y="158"/>
                    </a:cubicBezTo>
                    <a:cubicBezTo>
                      <a:pt x="305" y="157"/>
                      <a:pt x="303" y="156"/>
                      <a:pt x="301" y="154"/>
                    </a:cubicBezTo>
                    <a:cubicBezTo>
                      <a:pt x="254" y="137"/>
                      <a:pt x="256" y="150"/>
                      <a:pt x="212" y="168"/>
                    </a:cubicBezTo>
                    <a:cubicBezTo>
                      <a:pt x="195" y="175"/>
                      <a:pt x="148" y="188"/>
                      <a:pt x="129" y="186"/>
                    </a:cubicBezTo>
                    <a:cubicBezTo>
                      <a:pt x="121" y="186"/>
                      <a:pt x="94" y="183"/>
                      <a:pt x="93" y="176"/>
                    </a:cubicBezTo>
                    <a:cubicBezTo>
                      <a:pt x="58" y="230"/>
                      <a:pt x="55" y="269"/>
                      <a:pt x="45" y="315"/>
                    </a:cubicBezTo>
                    <a:cubicBezTo>
                      <a:pt x="46" y="323"/>
                      <a:pt x="48" y="331"/>
                      <a:pt x="48" y="339"/>
                    </a:cubicBezTo>
                    <a:cubicBezTo>
                      <a:pt x="48" y="340"/>
                      <a:pt x="49" y="354"/>
                      <a:pt x="48" y="361"/>
                    </a:cubicBezTo>
                    <a:cubicBezTo>
                      <a:pt x="48" y="361"/>
                      <a:pt x="48" y="362"/>
                      <a:pt x="48" y="362"/>
                    </a:cubicBezTo>
                    <a:cubicBezTo>
                      <a:pt x="47" y="363"/>
                      <a:pt x="43" y="363"/>
                      <a:pt x="43" y="363"/>
                    </a:cubicBezTo>
                    <a:cubicBezTo>
                      <a:pt x="43" y="362"/>
                      <a:pt x="41" y="360"/>
                      <a:pt x="41" y="360"/>
                    </a:cubicBezTo>
                    <a:cubicBezTo>
                      <a:pt x="40" y="356"/>
                      <a:pt x="40" y="354"/>
                      <a:pt x="40" y="351"/>
                    </a:cubicBezTo>
                    <a:cubicBezTo>
                      <a:pt x="39" y="347"/>
                      <a:pt x="39" y="342"/>
                      <a:pt x="38" y="338"/>
                    </a:cubicBezTo>
                    <a:cubicBezTo>
                      <a:pt x="25" y="288"/>
                      <a:pt x="0" y="89"/>
                      <a:pt x="93" y="68"/>
                    </a:cubicBezTo>
                    <a:close/>
                    <a:moveTo>
                      <a:pt x="224" y="135"/>
                    </a:moveTo>
                    <a:cubicBezTo>
                      <a:pt x="225" y="135"/>
                      <a:pt x="227" y="134"/>
                      <a:pt x="228" y="134"/>
                    </a:cubicBezTo>
                    <a:cubicBezTo>
                      <a:pt x="226" y="134"/>
                      <a:pt x="224" y="135"/>
                      <a:pt x="222" y="135"/>
                    </a:cubicBezTo>
                    <a:cubicBezTo>
                      <a:pt x="222" y="135"/>
                      <a:pt x="223" y="135"/>
                      <a:pt x="224" y="13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283" name="Freeform 97"/>
              <p:cNvSpPr>
                <a:spLocks/>
              </p:cNvSpPr>
              <p:nvPr/>
            </p:nvSpPr>
            <p:spPr bwMode="auto">
              <a:xfrm>
                <a:off x="-1712913" y="4652963"/>
                <a:ext cx="330200" cy="665163"/>
              </a:xfrm>
              <a:custGeom>
                <a:avLst/>
                <a:gdLst>
                  <a:gd name="T0" fmla="*/ 196 w 208"/>
                  <a:gd name="T1" fmla="*/ 0 h 419"/>
                  <a:gd name="T2" fmla="*/ 208 w 208"/>
                  <a:gd name="T3" fmla="*/ 66 h 419"/>
                  <a:gd name="T4" fmla="*/ 163 w 208"/>
                  <a:gd name="T5" fmla="*/ 419 h 419"/>
                  <a:gd name="T6" fmla="*/ 0 w 208"/>
                  <a:gd name="T7" fmla="*/ 246 h 419"/>
                  <a:gd name="T8" fmla="*/ 196 w 208"/>
                  <a:gd name="T9" fmla="*/ 0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8" h="419">
                    <a:moveTo>
                      <a:pt x="196" y="0"/>
                    </a:moveTo>
                    <a:lnTo>
                      <a:pt x="208" y="66"/>
                    </a:lnTo>
                    <a:lnTo>
                      <a:pt x="163" y="419"/>
                    </a:lnTo>
                    <a:lnTo>
                      <a:pt x="0" y="246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284" name="Freeform 98"/>
              <p:cNvSpPr>
                <a:spLocks/>
              </p:cNvSpPr>
              <p:nvPr/>
            </p:nvSpPr>
            <p:spPr bwMode="auto">
              <a:xfrm>
                <a:off x="-1712913" y="4652963"/>
                <a:ext cx="330200" cy="665163"/>
              </a:xfrm>
              <a:custGeom>
                <a:avLst/>
                <a:gdLst>
                  <a:gd name="T0" fmla="*/ 196 w 208"/>
                  <a:gd name="T1" fmla="*/ 0 h 419"/>
                  <a:gd name="T2" fmla="*/ 208 w 208"/>
                  <a:gd name="T3" fmla="*/ 66 h 419"/>
                  <a:gd name="T4" fmla="*/ 163 w 208"/>
                  <a:gd name="T5" fmla="*/ 419 h 419"/>
                  <a:gd name="T6" fmla="*/ 0 w 208"/>
                  <a:gd name="T7" fmla="*/ 246 h 419"/>
                  <a:gd name="T8" fmla="*/ 196 w 208"/>
                  <a:gd name="T9" fmla="*/ 0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8" h="419">
                    <a:moveTo>
                      <a:pt x="196" y="0"/>
                    </a:moveTo>
                    <a:lnTo>
                      <a:pt x="208" y="66"/>
                    </a:lnTo>
                    <a:lnTo>
                      <a:pt x="163" y="419"/>
                    </a:lnTo>
                    <a:lnTo>
                      <a:pt x="0" y="246"/>
                    </a:lnTo>
                    <a:lnTo>
                      <a:pt x="19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285" name="Freeform 99"/>
              <p:cNvSpPr>
                <a:spLocks/>
              </p:cNvSpPr>
              <p:nvPr/>
            </p:nvSpPr>
            <p:spPr bwMode="auto">
              <a:xfrm>
                <a:off x="-2028826" y="4641850"/>
                <a:ext cx="627063" cy="401638"/>
              </a:xfrm>
              <a:custGeom>
                <a:avLst/>
                <a:gdLst>
                  <a:gd name="T0" fmla="*/ 395 w 395"/>
                  <a:gd name="T1" fmla="*/ 0 h 253"/>
                  <a:gd name="T2" fmla="*/ 199 w 395"/>
                  <a:gd name="T3" fmla="*/ 246 h 253"/>
                  <a:gd name="T4" fmla="*/ 0 w 395"/>
                  <a:gd name="T5" fmla="*/ 0 h 253"/>
                  <a:gd name="T6" fmla="*/ 0 w 395"/>
                  <a:gd name="T7" fmla="*/ 7 h 253"/>
                  <a:gd name="T8" fmla="*/ 199 w 395"/>
                  <a:gd name="T9" fmla="*/ 253 h 253"/>
                  <a:gd name="T10" fmla="*/ 199 w 395"/>
                  <a:gd name="T11" fmla="*/ 253 h 253"/>
                  <a:gd name="T12" fmla="*/ 395 w 395"/>
                  <a:gd name="T13" fmla="*/ 7 h 253"/>
                  <a:gd name="T14" fmla="*/ 395 w 395"/>
                  <a:gd name="T15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5" h="253">
                    <a:moveTo>
                      <a:pt x="395" y="0"/>
                    </a:moveTo>
                    <a:lnTo>
                      <a:pt x="199" y="246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199" y="253"/>
                    </a:lnTo>
                    <a:lnTo>
                      <a:pt x="199" y="253"/>
                    </a:lnTo>
                    <a:lnTo>
                      <a:pt x="395" y="7"/>
                    </a:lnTo>
                    <a:lnTo>
                      <a:pt x="395" y="0"/>
                    </a:lnTo>
                    <a:close/>
                  </a:path>
                </a:pathLst>
              </a:custGeom>
              <a:solidFill>
                <a:srgbClr val="D0A8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286" name="Freeform 100"/>
              <p:cNvSpPr>
                <a:spLocks/>
              </p:cNvSpPr>
              <p:nvPr/>
            </p:nvSpPr>
            <p:spPr bwMode="auto">
              <a:xfrm>
                <a:off x="-2028826" y="4641850"/>
                <a:ext cx="627063" cy="401638"/>
              </a:xfrm>
              <a:custGeom>
                <a:avLst/>
                <a:gdLst>
                  <a:gd name="T0" fmla="*/ 395 w 395"/>
                  <a:gd name="T1" fmla="*/ 0 h 253"/>
                  <a:gd name="T2" fmla="*/ 199 w 395"/>
                  <a:gd name="T3" fmla="*/ 246 h 253"/>
                  <a:gd name="T4" fmla="*/ 0 w 395"/>
                  <a:gd name="T5" fmla="*/ 0 h 253"/>
                  <a:gd name="T6" fmla="*/ 0 w 395"/>
                  <a:gd name="T7" fmla="*/ 7 h 253"/>
                  <a:gd name="T8" fmla="*/ 199 w 395"/>
                  <a:gd name="T9" fmla="*/ 253 h 253"/>
                  <a:gd name="T10" fmla="*/ 199 w 395"/>
                  <a:gd name="T11" fmla="*/ 253 h 253"/>
                  <a:gd name="T12" fmla="*/ 395 w 395"/>
                  <a:gd name="T13" fmla="*/ 7 h 253"/>
                  <a:gd name="T14" fmla="*/ 395 w 395"/>
                  <a:gd name="T15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5" h="253">
                    <a:moveTo>
                      <a:pt x="395" y="0"/>
                    </a:moveTo>
                    <a:lnTo>
                      <a:pt x="199" y="246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199" y="253"/>
                    </a:lnTo>
                    <a:lnTo>
                      <a:pt x="199" y="253"/>
                    </a:lnTo>
                    <a:lnTo>
                      <a:pt x="395" y="7"/>
                    </a:lnTo>
                    <a:lnTo>
                      <a:pt x="39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287" name="Freeform 101"/>
              <p:cNvSpPr>
                <a:spLocks noEditPoints="1"/>
              </p:cNvSpPr>
              <p:nvPr/>
            </p:nvSpPr>
            <p:spPr bwMode="auto">
              <a:xfrm>
                <a:off x="-1773238" y="5307013"/>
                <a:ext cx="117475" cy="3175"/>
              </a:xfrm>
              <a:custGeom>
                <a:avLst/>
                <a:gdLst>
                  <a:gd name="T0" fmla="*/ 0 w 74"/>
                  <a:gd name="T1" fmla="*/ 0 h 2"/>
                  <a:gd name="T2" fmla="*/ 0 w 74"/>
                  <a:gd name="T3" fmla="*/ 2 h 2"/>
                  <a:gd name="T4" fmla="*/ 0 w 74"/>
                  <a:gd name="T5" fmla="*/ 2 h 2"/>
                  <a:gd name="T6" fmla="*/ 0 w 74"/>
                  <a:gd name="T7" fmla="*/ 0 h 2"/>
                  <a:gd name="T8" fmla="*/ 74 w 74"/>
                  <a:gd name="T9" fmla="*/ 0 h 2"/>
                  <a:gd name="T10" fmla="*/ 74 w 74"/>
                  <a:gd name="T11" fmla="*/ 0 h 2"/>
                  <a:gd name="T12" fmla="*/ 74 w 74"/>
                  <a:gd name="T13" fmla="*/ 2 h 2"/>
                  <a:gd name="T14" fmla="*/ 74 w 74"/>
                  <a:gd name="T15" fmla="*/ 2 h 2"/>
                  <a:gd name="T16" fmla="*/ 74 w 74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74" y="0"/>
                    </a:moveTo>
                    <a:lnTo>
                      <a:pt x="74" y="0"/>
                    </a:lnTo>
                    <a:lnTo>
                      <a:pt x="74" y="2"/>
                    </a:lnTo>
                    <a:lnTo>
                      <a:pt x="74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288" name="Freeform 102"/>
              <p:cNvSpPr>
                <a:spLocks noEditPoints="1"/>
              </p:cNvSpPr>
              <p:nvPr/>
            </p:nvSpPr>
            <p:spPr bwMode="auto">
              <a:xfrm>
                <a:off x="-1773238" y="5307013"/>
                <a:ext cx="117475" cy="3175"/>
              </a:xfrm>
              <a:custGeom>
                <a:avLst/>
                <a:gdLst>
                  <a:gd name="T0" fmla="*/ 0 w 74"/>
                  <a:gd name="T1" fmla="*/ 0 h 2"/>
                  <a:gd name="T2" fmla="*/ 0 w 74"/>
                  <a:gd name="T3" fmla="*/ 2 h 2"/>
                  <a:gd name="T4" fmla="*/ 0 w 74"/>
                  <a:gd name="T5" fmla="*/ 2 h 2"/>
                  <a:gd name="T6" fmla="*/ 0 w 74"/>
                  <a:gd name="T7" fmla="*/ 0 h 2"/>
                  <a:gd name="T8" fmla="*/ 74 w 74"/>
                  <a:gd name="T9" fmla="*/ 0 h 2"/>
                  <a:gd name="T10" fmla="*/ 74 w 74"/>
                  <a:gd name="T11" fmla="*/ 0 h 2"/>
                  <a:gd name="T12" fmla="*/ 74 w 74"/>
                  <a:gd name="T13" fmla="*/ 2 h 2"/>
                  <a:gd name="T14" fmla="*/ 74 w 74"/>
                  <a:gd name="T15" fmla="*/ 2 h 2"/>
                  <a:gd name="T16" fmla="*/ 74 w 74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moveTo>
                      <a:pt x="74" y="0"/>
                    </a:moveTo>
                    <a:lnTo>
                      <a:pt x="74" y="0"/>
                    </a:lnTo>
                    <a:lnTo>
                      <a:pt x="74" y="2"/>
                    </a:lnTo>
                    <a:lnTo>
                      <a:pt x="74" y="2"/>
                    </a:lnTo>
                    <a:lnTo>
                      <a:pt x="7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289" name="Rectangle 103"/>
              <p:cNvSpPr>
                <a:spLocks noChangeArrowheads="1"/>
              </p:cNvSpPr>
              <p:nvPr/>
            </p:nvSpPr>
            <p:spPr bwMode="auto">
              <a:xfrm>
                <a:off x="-1773238" y="5307013"/>
                <a:ext cx="117475" cy="3175"/>
              </a:xfrm>
              <a:prstGeom prst="rect">
                <a:avLst/>
              </a:prstGeom>
              <a:solidFill>
                <a:srgbClr val="2F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  <p:sp>
            <p:nvSpPr>
              <p:cNvPr id="290" name="Rectangle 104"/>
              <p:cNvSpPr>
                <a:spLocks noChangeArrowheads="1"/>
              </p:cNvSpPr>
              <p:nvPr/>
            </p:nvSpPr>
            <p:spPr bwMode="auto">
              <a:xfrm>
                <a:off x="-1773238" y="5307013"/>
                <a:ext cx="117475" cy="3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/>
              </a:p>
            </p:txBody>
          </p:sp>
        </p:grpSp>
      </p:grpSp>
      <p:cxnSp>
        <p:nvCxnSpPr>
          <p:cNvPr id="552" name="Straight Arrow Connector 551"/>
          <p:cNvCxnSpPr/>
          <p:nvPr/>
        </p:nvCxnSpPr>
        <p:spPr>
          <a:xfrm flipV="1">
            <a:off x="4149315" y="684069"/>
            <a:ext cx="0" cy="482598"/>
          </a:xfrm>
          <a:prstGeom prst="straightConnector1">
            <a:avLst/>
          </a:prstGeom>
          <a:ln w="63500">
            <a:solidFill>
              <a:schemeClr val="bg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3" name="Straight Arrow Connector 552"/>
          <p:cNvCxnSpPr/>
          <p:nvPr/>
        </p:nvCxnSpPr>
        <p:spPr>
          <a:xfrm flipV="1">
            <a:off x="2779891" y="1217481"/>
            <a:ext cx="0" cy="482598"/>
          </a:xfrm>
          <a:prstGeom prst="straightConnector1">
            <a:avLst/>
          </a:prstGeom>
          <a:ln w="63500">
            <a:solidFill>
              <a:schemeClr val="bg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4" name="Straight Arrow Connector 553"/>
          <p:cNvCxnSpPr/>
          <p:nvPr/>
        </p:nvCxnSpPr>
        <p:spPr>
          <a:xfrm flipV="1">
            <a:off x="4056785" y="1470693"/>
            <a:ext cx="0" cy="291628"/>
          </a:xfrm>
          <a:prstGeom prst="straightConnector1">
            <a:avLst/>
          </a:prstGeom>
          <a:ln w="63500">
            <a:solidFill>
              <a:schemeClr val="bg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5" name="Straight Arrow Connector 554"/>
          <p:cNvCxnSpPr/>
          <p:nvPr/>
        </p:nvCxnSpPr>
        <p:spPr>
          <a:xfrm flipV="1">
            <a:off x="2474547" y="2239334"/>
            <a:ext cx="0" cy="482598"/>
          </a:xfrm>
          <a:prstGeom prst="straightConnector1">
            <a:avLst/>
          </a:prstGeom>
          <a:ln w="63500">
            <a:solidFill>
              <a:schemeClr val="bg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6" name="Straight Arrow Connector 555"/>
          <p:cNvCxnSpPr/>
          <p:nvPr/>
        </p:nvCxnSpPr>
        <p:spPr>
          <a:xfrm flipV="1">
            <a:off x="3067598" y="2981876"/>
            <a:ext cx="0" cy="318527"/>
          </a:xfrm>
          <a:prstGeom prst="straightConnector1">
            <a:avLst/>
          </a:prstGeom>
          <a:ln w="63500">
            <a:solidFill>
              <a:schemeClr val="bg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7" name="Straight Arrow Connector 556"/>
          <p:cNvCxnSpPr/>
          <p:nvPr/>
        </p:nvCxnSpPr>
        <p:spPr>
          <a:xfrm flipV="1">
            <a:off x="4310606" y="2668497"/>
            <a:ext cx="0" cy="482598"/>
          </a:xfrm>
          <a:prstGeom prst="straightConnector1">
            <a:avLst/>
          </a:prstGeom>
          <a:ln w="63500">
            <a:solidFill>
              <a:schemeClr val="bg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05" name="Group 604"/>
          <p:cNvGrpSpPr/>
          <p:nvPr/>
        </p:nvGrpSpPr>
        <p:grpSpPr>
          <a:xfrm>
            <a:off x="2645868" y="430786"/>
            <a:ext cx="1636488" cy="3061681"/>
            <a:chOff x="3609360" y="291030"/>
            <a:chExt cx="1925280" cy="3587648"/>
          </a:xfrm>
        </p:grpSpPr>
        <p:grpSp>
          <p:nvGrpSpPr>
            <p:cNvPr id="606" name="Group 605"/>
            <p:cNvGrpSpPr/>
            <p:nvPr/>
          </p:nvGrpSpPr>
          <p:grpSpPr>
            <a:xfrm>
              <a:off x="3609360" y="291030"/>
              <a:ext cx="1925280" cy="3587648"/>
              <a:chOff x="5009417" y="388040"/>
              <a:chExt cx="2173166" cy="4049569"/>
            </a:xfrm>
          </p:grpSpPr>
          <p:sp>
            <p:nvSpPr>
              <p:cNvPr id="615" name="Freeform 9"/>
              <p:cNvSpPr>
                <a:spLocks/>
              </p:cNvSpPr>
              <p:nvPr/>
            </p:nvSpPr>
            <p:spPr bwMode="auto">
              <a:xfrm>
                <a:off x="5621414" y="3235555"/>
                <a:ext cx="946863" cy="1202054"/>
              </a:xfrm>
              <a:custGeom>
                <a:avLst/>
                <a:gdLst>
                  <a:gd name="T0" fmla="*/ 270 w 347"/>
                  <a:gd name="T1" fmla="*/ 0 h 440"/>
                  <a:gd name="T2" fmla="*/ 174 w 347"/>
                  <a:gd name="T3" fmla="*/ 0 h 440"/>
                  <a:gd name="T4" fmla="*/ 78 w 347"/>
                  <a:gd name="T5" fmla="*/ 0 h 440"/>
                  <a:gd name="T6" fmla="*/ 39 w 347"/>
                  <a:gd name="T7" fmla="*/ 211 h 440"/>
                  <a:gd name="T8" fmla="*/ 94 w 347"/>
                  <a:gd name="T9" fmla="*/ 163 h 440"/>
                  <a:gd name="T10" fmla="*/ 174 w 347"/>
                  <a:gd name="T11" fmla="*/ 440 h 440"/>
                  <a:gd name="T12" fmla="*/ 254 w 347"/>
                  <a:gd name="T13" fmla="*/ 163 h 440"/>
                  <a:gd name="T14" fmla="*/ 309 w 347"/>
                  <a:gd name="T15" fmla="*/ 211 h 440"/>
                  <a:gd name="T16" fmla="*/ 270 w 347"/>
                  <a:gd name="T17" fmla="*/ 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7" h="440">
                    <a:moveTo>
                      <a:pt x="270" y="0"/>
                    </a:moveTo>
                    <a:cubicBezTo>
                      <a:pt x="174" y="0"/>
                      <a:pt x="174" y="0"/>
                      <a:pt x="174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0" y="62"/>
                      <a:pt x="39" y="211"/>
                    </a:cubicBezTo>
                    <a:cubicBezTo>
                      <a:pt x="39" y="211"/>
                      <a:pt x="61" y="148"/>
                      <a:pt x="94" y="163"/>
                    </a:cubicBezTo>
                    <a:cubicBezTo>
                      <a:pt x="94" y="163"/>
                      <a:pt x="90" y="360"/>
                      <a:pt x="174" y="440"/>
                    </a:cubicBezTo>
                    <a:cubicBezTo>
                      <a:pt x="258" y="360"/>
                      <a:pt x="254" y="163"/>
                      <a:pt x="254" y="163"/>
                    </a:cubicBezTo>
                    <a:cubicBezTo>
                      <a:pt x="287" y="148"/>
                      <a:pt x="309" y="211"/>
                      <a:pt x="309" y="211"/>
                    </a:cubicBezTo>
                    <a:cubicBezTo>
                      <a:pt x="347" y="62"/>
                      <a:pt x="270" y="0"/>
                      <a:pt x="270" y="0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616" name="Freeform 10"/>
              <p:cNvSpPr>
                <a:spLocks/>
              </p:cNvSpPr>
              <p:nvPr/>
            </p:nvSpPr>
            <p:spPr bwMode="auto">
              <a:xfrm>
                <a:off x="5673375" y="3235555"/>
                <a:ext cx="848713" cy="948017"/>
              </a:xfrm>
              <a:custGeom>
                <a:avLst/>
                <a:gdLst>
                  <a:gd name="T0" fmla="*/ 230 w 311"/>
                  <a:gd name="T1" fmla="*/ 0 h 347"/>
                  <a:gd name="T2" fmla="*/ 155 w 311"/>
                  <a:gd name="T3" fmla="*/ 0 h 347"/>
                  <a:gd name="T4" fmla="*/ 79 w 311"/>
                  <a:gd name="T5" fmla="*/ 0 h 347"/>
                  <a:gd name="T6" fmla="*/ 30 w 311"/>
                  <a:gd name="T7" fmla="*/ 166 h 347"/>
                  <a:gd name="T8" fmla="*/ 92 w 311"/>
                  <a:gd name="T9" fmla="*/ 128 h 347"/>
                  <a:gd name="T10" fmla="*/ 155 w 311"/>
                  <a:gd name="T11" fmla="*/ 347 h 347"/>
                  <a:gd name="T12" fmla="*/ 218 w 311"/>
                  <a:gd name="T13" fmla="*/ 128 h 347"/>
                  <a:gd name="T14" fmla="*/ 281 w 311"/>
                  <a:gd name="T15" fmla="*/ 166 h 347"/>
                  <a:gd name="T16" fmla="*/ 230 w 311"/>
                  <a:gd name="T17" fmla="*/ 0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1" h="347">
                    <a:moveTo>
                      <a:pt x="230" y="0"/>
                    </a:moveTo>
                    <a:cubicBezTo>
                      <a:pt x="155" y="0"/>
                      <a:pt x="155" y="0"/>
                      <a:pt x="155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0" y="49"/>
                      <a:pt x="30" y="166"/>
                    </a:cubicBezTo>
                    <a:cubicBezTo>
                      <a:pt x="30" y="166"/>
                      <a:pt x="66" y="116"/>
                      <a:pt x="92" y="128"/>
                    </a:cubicBezTo>
                    <a:cubicBezTo>
                      <a:pt x="92" y="128"/>
                      <a:pt x="89" y="284"/>
                      <a:pt x="155" y="347"/>
                    </a:cubicBezTo>
                    <a:cubicBezTo>
                      <a:pt x="221" y="284"/>
                      <a:pt x="218" y="128"/>
                      <a:pt x="218" y="128"/>
                    </a:cubicBezTo>
                    <a:cubicBezTo>
                      <a:pt x="244" y="116"/>
                      <a:pt x="281" y="166"/>
                      <a:pt x="281" y="166"/>
                    </a:cubicBezTo>
                    <a:cubicBezTo>
                      <a:pt x="311" y="49"/>
                      <a:pt x="230" y="0"/>
                      <a:pt x="230" y="0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617" name="Freeform 11"/>
              <p:cNvSpPr>
                <a:spLocks/>
              </p:cNvSpPr>
              <p:nvPr/>
            </p:nvSpPr>
            <p:spPr bwMode="auto">
              <a:xfrm>
                <a:off x="5829261" y="3235555"/>
                <a:ext cx="536941" cy="601604"/>
              </a:xfrm>
              <a:custGeom>
                <a:avLst/>
                <a:gdLst>
                  <a:gd name="T0" fmla="*/ 146 w 197"/>
                  <a:gd name="T1" fmla="*/ 0 h 220"/>
                  <a:gd name="T2" fmla="*/ 98 w 197"/>
                  <a:gd name="T3" fmla="*/ 0 h 220"/>
                  <a:gd name="T4" fmla="*/ 50 w 197"/>
                  <a:gd name="T5" fmla="*/ 0 h 220"/>
                  <a:gd name="T6" fmla="*/ 19 w 197"/>
                  <a:gd name="T7" fmla="*/ 106 h 220"/>
                  <a:gd name="T8" fmla="*/ 58 w 197"/>
                  <a:gd name="T9" fmla="*/ 81 h 220"/>
                  <a:gd name="T10" fmla="*/ 98 w 197"/>
                  <a:gd name="T11" fmla="*/ 220 h 220"/>
                  <a:gd name="T12" fmla="*/ 138 w 197"/>
                  <a:gd name="T13" fmla="*/ 81 h 220"/>
                  <a:gd name="T14" fmla="*/ 178 w 197"/>
                  <a:gd name="T15" fmla="*/ 106 h 220"/>
                  <a:gd name="T16" fmla="*/ 146 w 197"/>
                  <a:gd name="T17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7" h="220">
                    <a:moveTo>
                      <a:pt x="146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0" y="31"/>
                      <a:pt x="19" y="106"/>
                    </a:cubicBezTo>
                    <a:cubicBezTo>
                      <a:pt x="19" y="106"/>
                      <a:pt x="42" y="74"/>
                      <a:pt x="58" y="81"/>
                    </a:cubicBezTo>
                    <a:cubicBezTo>
                      <a:pt x="58" y="81"/>
                      <a:pt x="56" y="180"/>
                      <a:pt x="98" y="220"/>
                    </a:cubicBezTo>
                    <a:cubicBezTo>
                      <a:pt x="140" y="180"/>
                      <a:pt x="138" y="81"/>
                      <a:pt x="138" y="81"/>
                    </a:cubicBezTo>
                    <a:cubicBezTo>
                      <a:pt x="155" y="74"/>
                      <a:pt x="178" y="106"/>
                      <a:pt x="178" y="106"/>
                    </a:cubicBezTo>
                    <a:cubicBezTo>
                      <a:pt x="197" y="31"/>
                      <a:pt x="146" y="0"/>
                      <a:pt x="146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618" name="Rectangle 12"/>
              <p:cNvSpPr>
                <a:spLocks noChangeArrowheads="1"/>
              </p:cNvSpPr>
              <p:nvPr/>
            </p:nvSpPr>
            <p:spPr bwMode="auto">
              <a:xfrm>
                <a:off x="5803858" y="3105073"/>
                <a:ext cx="584284" cy="130483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619" name="Rectangle 13"/>
              <p:cNvSpPr>
                <a:spLocks noChangeArrowheads="1"/>
              </p:cNvSpPr>
              <p:nvPr/>
            </p:nvSpPr>
            <p:spPr bwMode="auto">
              <a:xfrm>
                <a:off x="5803858" y="3105073"/>
                <a:ext cx="584284" cy="1304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620" name="Freeform 14"/>
              <p:cNvSpPr>
                <a:spLocks/>
              </p:cNvSpPr>
              <p:nvPr/>
            </p:nvSpPr>
            <p:spPr bwMode="auto">
              <a:xfrm>
                <a:off x="5009417" y="2397236"/>
                <a:ext cx="734396" cy="1248242"/>
              </a:xfrm>
              <a:custGeom>
                <a:avLst/>
                <a:gdLst>
                  <a:gd name="T0" fmla="*/ 220 w 269"/>
                  <a:gd name="T1" fmla="*/ 45 h 457"/>
                  <a:gd name="T2" fmla="*/ 130 w 269"/>
                  <a:gd name="T3" fmla="*/ 0 h 457"/>
                  <a:gd name="T4" fmla="*/ 109 w 269"/>
                  <a:gd name="T5" fmla="*/ 457 h 457"/>
                  <a:gd name="T6" fmla="*/ 269 w 269"/>
                  <a:gd name="T7" fmla="*/ 188 h 457"/>
                  <a:gd name="T8" fmla="*/ 220 w 269"/>
                  <a:gd name="T9" fmla="*/ 45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" h="457">
                    <a:moveTo>
                      <a:pt x="220" y="45"/>
                    </a:moveTo>
                    <a:cubicBezTo>
                      <a:pt x="220" y="45"/>
                      <a:pt x="154" y="48"/>
                      <a:pt x="130" y="0"/>
                    </a:cubicBezTo>
                    <a:cubicBezTo>
                      <a:pt x="130" y="0"/>
                      <a:pt x="0" y="214"/>
                      <a:pt x="109" y="457"/>
                    </a:cubicBezTo>
                    <a:cubicBezTo>
                      <a:pt x="109" y="457"/>
                      <a:pt x="151" y="243"/>
                      <a:pt x="269" y="188"/>
                    </a:cubicBezTo>
                    <a:lnTo>
                      <a:pt x="220" y="45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621" name="Freeform 15"/>
              <p:cNvSpPr>
                <a:spLocks/>
              </p:cNvSpPr>
              <p:nvPr/>
            </p:nvSpPr>
            <p:spPr bwMode="auto">
              <a:xfrm>
                <a:off x="6448187" y="2397236"/>
                <a:ext cx="734396" cy="1248242"/>
              </a:xfrm>
              <a:custGeom>
                <a:avLst/>
                <a:gdLst>
                  <a:gd name="T0" fmla="*/ 49 w 269"/>
                  <a:gd name="T1" fmla="*/ 45 h 457"/>
                  <a:gd name="T2" fmla="*/ 139 w 269"/>
                  <a:gd name="T3" fmla="*/ 0 h 457"/>
                  <a:gd name="T4" fmla="*/ 160 w 269"/>
                  <a:gd name="T5" fmla="*/ 457 h 457"/>
                  <a:gd name="T6" fmla="*/ 0 w 269"/>
                  <a:gd name="T7" fmla="*/ 188 h 457"/>
                  <a:gd name="T8" fmla="*/ 49 w 269"/>
                  <a:gd name="T9" fmla="*/ 45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" h="457">
                    <a:moveTo>
                      <a:pt x="49" y="45"/>
                    </a:moveTo>
                    <a:cubicBezTo>
                      <a:pt x="49" y="45"/>
                      <a:pt x="115" y="48"/>
                      <a:pt x="139" y="0"/>
                    </a:cubicBezTo>
                    <a:cubicBezTo>
                      <a:pt x="139" y="0"/>
                      <a:pt x="269" y="214"/>
                      <a:pt x="160" y="457"/>
                    </a:cubicBezTo>
                    <a:cubicBezTo>
                      <a:pt x="160" y="457"/>
                      <a:pt x="118" y="243"/>
                      <a:pt x="0" y="188"/>
                    </a:cubicBezTo>
                    <a:cubicBezTo>
                      <a:pt x="49" y="45"/>
                      <a:pt x="49" y="45"/>
                      <a:pt x="49" y="45"/>
                    </a:cubicBezTo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622" name="Freeform 16"/>
              <p:cNvSpPr>
                <a:spLocks/>
              </p:cNvSpPr>
              <p:nvPr/>
            </p:nvSpPr>
            <p:spPr bwMode="auto">
              <a:xfrm>
                <a:off x="5569451" y="388040"/>
                <a:ext cx="1054251" cy="2717033"/>
              </a:xfrm>
              <a:custGeom>
                <a:avLst/>
                <a:gdLst>
                  <a:gd name="T0" fmla="*/ 300 w 386"/>
                  <a:gd name="T1" fmla="*/ 995 h 995"/>
                  <a:gd name="T2" fmla="*/ 386 w 386"/>
                  <a:gd name="T3" fmla="*/ 580 h 995"/>
                  <a:gd name="T4" fmla="*/ 193 w 386"/>
                  <a:gd name="T5" fmla="*/ 0 h 995"/>
                  <a:gd name="T6" fmla="*/ 0 w 386"/>
                  <a:gd name="T7" fmla="*/ 580 h 995"/>
                  <a:gd name="T8" fmla="*/ 86 w 386"/>
                  <a:gd name="T9" fmla="*/ 995 h 995"/>
                  <a:gd name="T10" fmla="*/ 300 w 386"/>
                  <a:gd name="T11" fmla="*/ 995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6" h="995">
                    <a:moveTo>
                      <a:pt x="300" y="995"/>
                    </a:moveTo>
                    <a:cubicBezTo>
                      <a:pt x="352" y="891"/>
                      <a:pt x="386" y="781"/>
                      <a:pt x="386" y="580"/>
                    </a:cubicBezTo>
                    <a:cubicBezTo>
                      <a:pt x="386" y="260"/>
                      <a:pt x="193" y="0"/>
                      <a:pt x="193" y="0"/>
                    </a:cubicBezTo>
                    <a:cubicBezTo>
                      <a:pt x="193" y="0"/>
                      <a:pt x="0" y="260"/>
                      <a:pt x="0" y="580"/>
                    </a:cubicBezTo>
                    <a:cubicBezTo>
                      <a:pt x="0" y="781"/>
                      <a:pt x="34" y="891"/>
                      <a:pt x="86" y="995"/>
                    </a:cubicBezTo>
                    <a:cubicBezTo>
                      <a:pt x="300" y="995"/>
                      <a:pt x="300" y="995"/>
                      <a:pt x="300" y="99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623" name="Freeform 17"/>
              <p:cNvSpPr>
                <a:spLocks/>
              </p:cNvSpPr>
              <p:nvPr/>
            </p:nvSpPr>
            <p:spPr bwMode="auto">
              <a:xfrm>
                <a:off x="5741504" y="2968818"/>
                <a:ext cx="710148" cy="136256"/>
              </a:xfrm>
              <a:custGeom>
                <a:avLst/>
                <a:gdLst>
                  <a:gd name="T0" fmla="*/ 0 w 260"/>
                  <a:gd name="T1" fmla="*/ 0 h 50"/>
                  <a:gd name="T2" fmla="*/ 23 w 260"/>
                  <a:gd name="T3" fmla="*/ 50 h 50"/>
                  <a:gd name="T4" fmla="*/ 237 w 260"/>
                  <a:gd name="T5" fmla="*/ 50 h 50"/>
                  <a:gd name="T6" fmla="*/ 260 w 260"/>
                  <a:gd name="T7" fmla="*/ 0 h 50"/>
                  <a:gd name="T8" fmla="*/ 0 w 260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0" h="50">
                    <a:moveTo>
                      <a:pt x="0" y="0"/>
                    </a:moveTo>
                    <a:cubicBezTo>
                      <a:pt x="7" y="17"/>
                      <a:pt x="15" y="33"/>
                      <a:pt x="23" y="50"/>
                    </a:cubicBezTo>
                    <a:cubicBezTo>
                      <a:pt x="237" y="50"/>
                      <a:pt x="237" y="50"/>
                      <a:pt x="237" y="50"/>
                    </a:cubicBezTo>
                    <a:cubicBezTo>
                      <a:pt x="245" y="33"/>
                      <a:pt x="253" y="17"/>
                      <a:pt x="26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624" name="Freeform 18"/>
              <p:cNvSpPr>
                <a:spLocks/>
              </p:cNvSpPr>
              <p:nvPr/>
            </p:nvSpPr>
            <p:spPr bwMode="auto">
              <a:xfrm>
                <a:off x="5749586" y="388040"/>
                <a:ext cx="693982" cy="663959"/>
              </a:xfrm>
              <a:custGeom>
                <a:avLst/>
                <a:gdLst>
                  <a:gd name="T0" fmla="*/ 254 w 254"/>
                  <a:gd name="T1" fmla="*/ 243 h 243"/>
                  <a:gd name="T2" fmla="*/ 127 w 254"/>
                  <a:gd name="T3" fmla="*/ 0 h 243"/>
                  <a:gd name="T4" fmla="*/ 0 w 254"/>
                  <a:gd name="T5" fmla="*/ 243 h 243"/>
                  <a:gd name="T6" fmla="*/ 254 w 254"/>
                  <a:gd name="T7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4" h="243">
                    <a:moveTo>
                      <a:pt x="254" y="243"/>
                    </a:moveTo>
                    <a:cubicBezTo>
                      <a:pt x="198" y="96"/>
                      <a:pt x="127" y="0"/>
                      <a:pt x="127" y="0"/>
                    </a:cubicBezTo>
                    <a:cubicBezTo>
                      <a:pt x="127" y="0"/>
                      <a:pt x="56" y="96"/>
                      <a:pt x="0" y="243"/>
                    </a:cubicBezTo>
                    <a:cubicBezTo>
                      <a:pt x="254" y="243"/>
                      <a:pt x="254" y="243"/>
                      <a:pt x="254" y="243"/>
                    </a:cubicBezTo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625" name="Freeform 19"/>
              <p:cNvSpPr>
                <a:spLocks/>
              </p:cNvSpPr>
              <p:nvPr/>
            </p:nvSpPr>
            <p:spPr bwMode="auto">
              <a:xfrm>
                <a:off x="6039419" y="2397236"/>
                <a:ext cx="116626" cy="1248242"/>
              </a:xfrm>
              <a:custGeom>
                <a:avLst/>
                <a:gdLst>
                  <a:gd name="T0" fmla="*/ 0 w 43"/>
                  <a:gd name="T1" fmla="*/ 228 h 457"/>
                  <a:gd name="T2" fmla="*/ 21 w 43"/>
                  <a:gd name="T3" fmla="*/ 457 h 457"/>
                  <a:gd name="T4" fmla="*/ 43 w 43"/>
                  <a:gd name="T5" fmla="*/ 228 h 457"/>
                  <a:gd name="T6" fmla="*/ 21 w 43"/>
                  <a:gd name="T7" fmla="*/ 0 h 457"/>
                  <a:gd name="T8" fmla="*/ 0 w 43"/>
                  <a:gd name="T9" fmla="*/ 228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57">
                    <a:moveTo>
                      <a:pt x="0" y="228"/>
                    </a:moveTo>
                    <a:cubicBezTo>
                      <a:pt x="0" y="355"/>
                      <a:pt x="21" y="457"/>
                      <a:pt x="21" y="457"/>
                    </a:cubicBezTo>
                    <a:cubicBezTo>
                      <a:pt x="21" y="457"/>
                      <a:pt x="43" y="355"/>
                      <a:pt x="43" y="228"/>
                    </a:cubicBezTo>
                    <a:cubicBezTo>
                      <a:pt x="43" y="102"/>
                      <a:pt x="33" y="0"/>
                      <a:pt x="21" y="0"/>
                    </a:cubicBezTo>
                    <a:cubicBezTo>
                      <a:pt x="9" y="0"/>
                      <a:pt x="0" y="102"/>
                      <a:pt x="0" y="228"/>
                    </a:cubicBezTo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626" name="Freeform 23"/>
              <p:cNvSpPr>
                <a:spLocks/>
              </p:cNvSpPr>
              <p:nvPr/>
            </p:nvSpPr>
            <p:spPr bwMode="auto">
              <a:xfrm>
                <a:off x="6151426" y="3105073"/>
                <a:ext cx="2309" cy="95841"/>
              </a:xfrm>
              <a:custGeom>
                <a:avLst/>
                <a:gdLst>
                  <a:gd name="T0" fmla="*/ 1 w 1"/>
                  <a:gd name="T1" fmla="*/ 0 h 35"/>
                  <a:gd name="T2" fmla="*/ 1 w 1"/>
                  <a:gd name="T3" fmla="*/ 0 h 35"/>
                  <a:gd name="T4" fmla="*/ 0 w 1"/>
                  <a:gd name="T5" fmla="*/ 35 h 35"/>
                  <a:gd name="T6" fmla="*/ 1 w 1"/>
                  <a:gd name="T7" fmla="*/ 0 h 35"/>
                  <a:gd name="T8" fmla="*/ 1 w 1"/>
                  <a:gd name="T9" fmla="*/ 0 h 35"/>
                  <a:gd name="T10" fmla="*/ 1 w 1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2"/>
                      <a:pt x="0" y="24"/>
                      <a:pt x="0" y="35"/>
                    </a:cubicBezTo>
                    <a:cubicBezTo>
                      <a:pt x="0" y="24"/>
                      <a:pt x="1" y="1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23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627" name="Freeform 24"/>
              <p:cNvSpPr>
                <a:spLocks noEditPoints="1"/>
              </p:cNvSpPr>
              <p:nvPr/>
            </p:nvSpPr>
            <p:spPr bwMode="auto">
              <a:xfrm>
                <a:off x="6470126" y="2397236"/>
                <a:ext cx="535786" cy="1248242"/>
              </a:xfrm>
              <a:custGeom>
                <a:avLst/>
                <a:gdLst>
                  <a:gd name="T0" fmla="*/ 152 w 196"/>
                  <a:gd name="T1" fmla="*/ 457 h 457"/>
                  <a:gd name="T2" fmla="*/ 152 w 196"/>
                  <a:gd name="T3" fmla="*/ 457 h 457"/>
                  <a:gd name="T4" fmla="*/ 152 w 196"/>
                  <a:gd name="T5" fmla="*/ 457 h 457"/>
                  <a:gd name="T6" fmla="*/ 152 w 196"/>
                  <a:gd name="T7" fmla="*/ 457 h 457"/>
                  <a:gd name="T8" fmla="*/ 152 w 196"/>
                  <a:gd name="T9" fmla="*/ 457 h 457"/>
                  <a:gd name="T10" fmla="*/ 152 w 196"/>
                  <a:gd name="T11" fmla="*/ 457 h 457"/>
                  <a:gd name="T12" fmla="*/ 152 w 196"/>
                  <a:gd name="T13" fmla="*/ 457 h 457"/>
                  <a:gd name="T14" fmla="*/ 152 w 196"/>
                  <a:gd name="T15" fmla="*/ 457 h 457"/>
                  <a:gd name="T16" fmla="*/ 152 w 196"/>
                  <a:gd name="T17" fmla="*/ 457 h 457"/>
                  <a:gd name="T18" fmla="*/ 0 w 196"/>
                  <a:gd name="T19" fmla="*/ 192 h 457"/>
                  <a:gd name="T20" fmla="*/ 0 w 196"/>
                  <a:gd name="T21" fmla="*/ 192 h 457"/>
                  <a:gd name="T22" fmla="*/ 152 w 196"/>
                  <a:gd name="T23" fmla="*/ 457 h 457"/>
                  <a:gd name="T24" fmla="*/ 0 w 196"/>
                  <a:gd name="T25" fmla="*/ 192 h 457"/>
                  <a:gd name="T26" fmla="*/ 44 w 196"/>
                  <a:gd name="T27" fmla="*/ 45 h 457"/>
                  <a:gd name="T28" fmla="*/ 44 w 196"/>
                  <a:gd name="T29" fmla="*/ 45 h 457"/>
                  <a:gd name="T30" fmla="*/ 44 w 196"/>
                  <a:gd name="T31" fmla="*/ 45 h 457"/>
                  <a:gd name="T32" fmla="*/ 44 w 196"/>
                  <a:gd name="T33" fmla="*/ 45 h 457"/>
                  <a:gd name="T34" fmla="*/ 45 w 196"/>
                  <a:gd name="T35" fmla="*/ 45 h 457"/>
                  <a:gd name="T36" fmla="*/ 44 w 196"/>
                  <a:gd name="T37" fmla="*/ 45 h 457"/>
                  <a:gd name="T38" fmla="*/ 45 w 196"/>
                  <a:gd name="T39" fmla="*/ 45 h 457"/>
                  <a:gd name="T40" fmla="*/ 130 w 196"/>
                  <a:gd name="T41" fmla="*/ 1 h 457"/>
                  <a:gd name="T42" fmla="*/ 45 w 196"/>
                  <a:gd name="T43" fmla="*/ 45 h 457"/>
                  <a:gd name="T44" fmla="*/ 130 w 196"/>
                  <a:gd name="T45" fmla="*/ 1 h 457"/>
                  <a:gd name="T46" fmla="*/ 131 w 196"/>
                  <a:gd name="T47" fmla="*/ 0 h 457"/>
                  <a:gd name="T48" fmla="*/ 130 w 196"/>
                  <a:gd name="T49" fmla="*/ 1 h 457"/>
                  <a:gd name="T50" fmla="*/ 131 w 196"/>
                  <a:gd name="T51" fmla="*/ 0 h 457"/>
                  <a:gd name="T52" fmla="*/ 196 w 196"/>
                  <a:gd name="T53" fmla="*/ 255 h 457"/>
                  <a:gd name="T54" fmla="*/ 131 w 196"/>
                  <a:gd name="T55" fmla="*/ 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6" h="457">
                    <a:moveTo>
                      <a:pt x="152" y="457"/>
                    </a:moveTo>
                    <a:cubicBezTo>
                      <a:pt x="152" y="457"/>
                      <a:pt x="152" y="457"/>
                      <a:pt x="152" y="457"/>
                    </a:cubicBezTo>
                    <a:cubicBezTo>
                      <a:pt x="152" y="457"/>
                      <a:pt x="152" y="457"/>
                      <a:pt x="152" y="457"/>
                    </a:cubicBezTo>
                    <a:moveTo>
                      <a:pt x="152" y="457"/>
                    </a:moveTo>
                    <a:cubicBezTo>
                      <a:pt x="152" y="457"/>
                      <a:pt x="152" y="457"/>
                      <a:pt x="152" y="457"/>
                    </a:cubicBezTo>
                    <a:cubicBezTo>
                      <a:pt x="152" y="457"/>
                      <a:pt x="152" y="457"/>
                      <a:pt x="152" y="457"/>
                    </a:cubicBezTo>
                    <a:moveTo>
                      <a:pt x="152" y="457"/>
                    </a:moveTo>
                    <a:cubicBezTo>
                      <a:pt x="152" y="457"/>
                      <a:pt x="152" y="457"/>
                      <a:pt x="152" y="457"/>
                    </a:cubicBezTo>
                    <a:cubicBezTo>
                      <a:pt x="152" y="457"/>
                      <a:pt x="152" y="457"/>
                      <a:pt x="152" y="457"/>
                    </a:cubicBezTo>
                    <a:moveTo>
                      <a:pt x="0" y="192"/>
                    </a:moveTo>
                    <a:cubicBezTo>
                      <a:pt x="0" y="192"/>
                      <a:pt x="0" y="192"/>
                      <a:pt x="0" y="192"/>
                    </a:cubicBezTo>
                    <a:cubicBezTo>
                      <a:pt x="112" y="252"/>
                      <a:pt x="152" y="455"/>
                      <a:pt x="152" y="457"/>
                    </a:cubicBezTo>
                    <a:cubicBezTo>
                      <a:pt x="152" y="455"/>
                      <a:pt x="112" y="252"/>
                      <a:pt x="0" y="192"/>
                    </a:cubicBezTo>
                    <a:moveTo>
                      <a:pt x="44" y="45"/>
                    </a:move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moveTo>
                      <a:pt x="45" y="45"/>
                    </a:move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5" y="45"/>
                    </a:cubicBezTo>
                    <a:moveTo>
                      <a:pt x="130" y="1"/>
                    </a:moveTo>
                    <a:cubicBezTo>
                      <a:pt x="109" y="41"/>
                      <a:pt x="58" y="45"/>
                      <a:pt x="45" y="45"/>
                    </a:cubicBezTo>
                    <a:cubicBezTo>
                      <a:pt x="58" y="45"/>
                      <a:pt x="109" y="41"/>
                      <a:pt x="130" y="1"/>
                    </a:cubicBezTo>
                    <a:moveTo>
                      <a:pt x="131" y="0"/>
                    </a:moveTo>
                    <a:cubicBezTo>
                      <a:pt x="131" y="0"/>
                      <a:pt x="130" y="1"/>
                      <a:pt x="130" y="1"/>
                    </a:cubicBezTo>
                    <a:cubicBezTo>
                      <a:pt x="130" y="1"/>
                      <a:pt x="131" y="0"/>
                      <a:pt x="131" y="0"/>
                    </a:cubicBezTo>
                    <a:cubicBezTo>
                      <a:pt x="131" y="0"/>
                      <a:pt x="196" y="106"/>
                      <a:pt x="196" y="255"/>
                    </a:cubicBezTo>
                    <a:cubicBezTo>
                      <a:pt x="196" y="106"/>
                      <a:pt x="131" y="0"/>
                      <a:pt x="131" y="0"/>
                    </a:cubicBezTo>
                  </a:path>
                </a:pathLst>
              </a:custGeom>
              <a:solidFill>
                <a:srgbClr val="0045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628" name="Freeform 26"/>
              <p:cNvSpPr>
                <a:spLocks/>
              </p:cNvSpPr>
              <p:nvPr/>
            </p:nvSpPr>
            <p:spPr bwMode="auto">
              <a:xfrm>
                <a:off x="6470126" y="2520790"/>
                <a:ext cx="112007" cy="400685"/>
              </a:xfrm>
              <a:custGeom>
                <a:avLst/>
                <a:gdLst>
                  <a:gd name="T0" fmla="*/ 41 w 41"/>
                  <a:gd name="T1" fmla="*/ 0 h 147"/>
                  <a:gd name="T2" fmla="*/ 41 w 41"/>
                  <a:gd name="T3" fmla="*/ 0 h 147"/>
                  <a:gd name="T4" fmla="*/ 0 w 41"/>
                  <a:gd name="T5" fmla="*/ 147 h 147"/>
                  <a:gd name="T6" fmla="*/ 0 w 41"/>
                  <a:gd name="T7" fmla="*/ 147 h 147"/>
                  <a:gd name="T8" fmla="*/ 0 w 41"/>
                  <a:gd name="T9" fmla="*/ 147 h 147"/>
                  <a:gd name="T10" fmla="*/ 41 w 41"/>
                  <a:gd name="T11" fmla="*/ 0 h 147"/>
                  <a:gd name="T12" fmla="*/ 41 w 41"/>
                  <a:gd name="T13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47">
                    <a:moveTo>
                      <a:pt x="41" y="0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32" y="56"/>
                      <a:pt x="17" y="104"/>
                      <a:pt x="0" y="147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18" y="104"/>
                      <a:pt x="32" y="56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</a:path>
                </a:pathLst>
              </a:custGeom>
              <a:solidFill>
                <a:srgbClr val="0044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629" name="Freeform 27"/>
              <p:cNvSpPr>
                <a:spLocks/>
              </p:cNvSpPr>
              <p:nvPr/>
            </p:nvSpPr>
            <p:spPr bwMode="auto">
              <a:xfrm>
                <a:off x="6101774" y="3961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C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630" name="Freeform 28"/>
              <p:cNvSpPr>
                <a:spLocks noEditPoints="1"/>
              </p:cNvSpPr>
              <p:nvPr/>
            </p:nvSpPr>
            <p:spPr bwMode="auto">
              <a:xfrm>
                <a:off x="6172211" y="505820"/>
                <a:ext cx="451492" cy="2462997"/>
              </a:xfrm>
              <a:custGeom>
                <a:avLst/>
                <a:gdLst>
                  <a:gd name="T0" fmla="*/ 102 w 165"/>
                  <a:gd name="T1" fmla="*/ 902 h 902"/>
                  <a:gd name="T2" fmla="*/ 102 w 165"/>
                  <a:gd name="T3" fmla="*/ 901 h 902"/>
                  <a:gd name="T4" fmla="*/ 165 w 165"/>
                  <a:gd name="T5" fmla="*/ 543 h 902"/>
                  <a:gd name="T6" fmla="*/ 165 w 165"/>
                  <a:gd name="T7" fmla="*/ 542 h 902"/>
                  <a:gd name="T8" fmla="*/ 165 w 165"/>
                  <a:gd name="T9" fmla="*/ 542 h 902"/>
                  <a:gd name="T10" fmla="*/ 165 w 165"/>
                  <a:gd name="T11" fmla="*/ 541 h 902"/>
                  <a:gd name="T12" fmla="*/ 165 w 165"/>
                  <a:gd name="T13" fmla="*/ 540 h 902"/>
                  <a:gd name="T14" fmla="*/ 165 w 165"/>
                  <a:gd name="T15" fmla="*/ 540 h 902"/>
                  <a:gd name="T16" fmla="*/ 165 w 165"/>
                  <a:gd name="T17" fmla="*/ 540 h 902"/>
                  <a:gd name="T18" fmla="*/ 165 w 165"/>
                  <a:gd name="T19" fmla="*/ 539 h 902"/>
                  <a:gd name="T20" fmla="*/ 165 w 165"/>
                  <a:gd name="T21" fmla="*/ 539 h 902"/>
                  <a:gd name="T22" fmla="*/ 165 w 165"/>
                  <a:gd name="T23" fmla="*/ 539 h 902"/>
                  <a:gd name="T24" fmla="*/ 165 w 165"/>
                  <a:gd name="T25" fmla="*/ 538 h 902"/>
                  <a:gd name="T26" fmla="*/ 165 w 165"/>
                  <a:gd name="T27" fmla="*/ 538 h 902"/>
                  <a:gd name="T28" fmla="*/ 165 w 165"/>
                  <a:gd name="T29" fmla="*/ 537 h 902"/>
                  <a:gd name="T30" fmla="*/ 165 w 165"/>
                  <a:gd name="T31" fmla="*/ 536 h 902"/>
                  <a:gd name="T32" fmla="*/ 165 w 165"/>
                  <a:gd name="T33" fmla="*/ 537 h 902"/>
                  <a:gd name="T34" fmla="*/ 165 w 165"/>
                  <a:gd name="T35" fmla="*/ 536 h 902"/>
                  <a:gd name="T36" fmla="*/ 165 w 165"/>
                  <a:gd name="T37" fmla="*/ 536 h 902"/>
                  <a:gd name="T38" fmla="*/ 165 w 165"/>
                  <a:gd name="T39" fmla="*/ 536 h 902"/>
                  <a:gd name="T40" fmla="*/ 165 w 165"/>
                  <a:gd name="T41" fmla="*/ 535 h 902"/>
                  <a:gd name="T42" fmla="*/ 165 w 165"/>
                  <a:gd name="T43" fmla="*/ 535 h 902"/>
                  <a:gd name="T44" fmla="*/ 165 w 165"/>
                  <a:gd name="T45" fmla="*/ 535 h 902"/>
                  <a:gd name="T46" fmla="*/ 165 w 165"/>
                  <a:gd name="T47" fmla="*/ 534 h 902"/>
                  <a:gd name="T48" fmla="*/ 165 w 165"/>
                  <a:gd name="T49" fmla="*/ 534 h 902"/>
                  <a:gd name="T50" fmla="*/ 165 w 165"/>
                  <a:gd name="T51" fmla="*/ 534 h 902"/>
                  <a:gd name="T52" fmla="*/ 165 w 165"/>
                  <a:gd name="T53" fmla="*/ 533 h 902"/>
                  <a:gd name="T54" fmla="*/ 165 w 165"/>
                  <a:gd name="T55" fmla="*/ 533 h 902"/>
                  <a:gd name="T56" fmla="*/ 165 w 165"/>
                  <a:gd name="T57" fmla="*/ 533 h 902"/>
                  <a:gd name="T58" fmla="*/ 165 w 165"/>
                  <a:gd name="T59" fmla="*/ 532 h 902"/>
                  <a:gd name="T60" fmla="*/ 165 w 165"/>
                  <a:gd name="T61" fmla="*/ 532 h 902"/>
                  <a:gd name="T62" fmla="*/ 165 w 165"/>
                  <a:gd name="T63" fmla="*/ 532 h 902"/>
                  <a:gd name="T64" fmla="*/ 165 w 165"/>
                  <a:gd name="T65" fmla="*/ 531 h 902"/>
                  <a:gd name="T66" fmla="*/ 165 w 165"/>
                  <a:gd name="T67" fmla="*/ 531 h 902"/>
                  <a:gd name="T68" fmla="*/ 165 w 165"/>
                  <a:gd name="T69" fmla="*/ 53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5" h="902">
                    <a:moveTo>
                      <a:pt x="102" y="901"/>
                    </a:moveTo>
                    <a:cubicBezTo>
                      <a:pt x="102" y="902"/>
                      <a:pt x="102" y="902"/>
                      <a:pt x="102" y="902"/>
                    </a:cubicBezTo>
                    <a:cubicBezTo>
                      <a:pt x="102" y="902"/>
                      <a:pt x="102" y="902"/>
                      <a:pt x="102" y="902"/>
                    </a:cubicBezTo>
                    <a:cubicBezTo>
                      <a:pt x="102" y="902"/>
                      <a:pt x="102" y="902"/>
                      <a:pt x="102" y="901"/>
                    </a:cubicBezTo>
                    <a:moveTo>
                      <a:pt x="165" y="542"/>
                    </a:moveTo>
                    <a:cubicBezTo>
                      <a:pt x="165" y="542"/>
                      <a:pt x="165" y="542"/>
                      <a:pt x="165" y="543"/>
                    </a:cubicBezTo>
                    <a:cubicBezTo>
                      <a:pt x="165" y="542"/>
                      <a:pt x="165" y="542"/>
                      <a:pt x="165" y="542"/>
                    </a:cubicBezTo>
                    <a:moveTo>
                      <a:pt x="165" y="542"/>
                    </a:moveTo>
                    <a:cubicBezTo>
                      <a:pt x="165" y="542"/>
                      <a:pt x="165" y="542"/>
                      <a:pt x="165" y="542"/>
                    </a:cubicBezTo>
                    <a:cubicBezTo>
                      <a:pt x="165" y="542"/>
                      <a:pt x="165" y="542"/>
                      <a:pt x="165" y="542"/>
                    </a:cubicBezTo>
                    <a:moveTo>
                      <a:pt x="165" y="541"/>
                    </a:moveTo>
                    <a:cubicBezTo>
                      <a:pt x="165" y="541"/>
                      <a:pt x="165" y="541"/>
                      <a:pt x="165" y="541"/>
                    </a:cubicBezTo>
                    <a:cubicBezTo>
                      <a:pt x="165" y="541"/>
                      <a:pt x="165" y="541"/>
                      <a:pt x="165" y="541"/>
                    </a:cubicBezTo>
                    <a:moveTo>
                      <a:pt x="165" y="540"/>
                    </a:moveTo>
                    <a:cubicBezTo>
                      <a:pt x="165" y="540"/>
                      <a:pt x="165" y="540"/>
                      <a:pt x="165" y="540"/>
                    </a:cubicBezTo>
                    <a:cubicBezTo>
                      <a:pt x="165" y="540"/>
                      <a:pt x="165" y="540"/>
                      <a:pt x="165" y="540"/>
                    </a:cubicBezTo>
                    <a:moveTo>
                      <a:pt x="165" y="539"/>
                    </a:moveTo>
                    <a:cubicBezTo>
                      <a:pt x="165" y="540"/>
                      <a:pt x="165" y="540"/>
                      <a:pt x="165" y="540"/>
                    </a:cubicBezTo>
                    <a:cubicBezTo>
                      <a:pt x="165" y="540"/>
                      <a:pt x="165" y="540"/>
                      <a:pt x="165" y="539"/>
                    </a:cubicBezTo>
                    <a:moveTo>
                      <a:pt x="165" y="539"/>
                    </a:moveTo>
                    <a:cubicBezTo>
                      <a:pt x="165" y="539"/>
                      <a:pt x="165" y="539"/>
                      <a:pt x="165" y="539"/>
                    </a:cubicBezTo>
                    <a:cubicBezTo>
                      <a:pt x="165" y="539"/>
                      <a:pt x="165" y="539"/>
                      <a:pt x="165" y="539"/>
                    </a:cubicBezTo>
                    <a:moveTo>
                      <a:pt x="165" y="538"/>
                    </a:moveTo>
                    <a:cubicBezTo>
                      <a:pt x="165" y="538"/>
                      <a:pt x="165" y="538"/>
                      <a:pt x="165" y="539"/>
                    </a:cubicBezTo>
                    <a:cubicBezTo>
                      <a:pt x="165" y="538"/>
                      <a:pt x="165" y="538"/>
                      <a:pt x="165" y="538"/>
                    </a:cubicBezTo>
                    <a:moveTo>
                      <a:pt x="165" y="538"/>
                    </a:moveTo>
                    <a:cubicBezTo>
                      <a:pt x="165" y="538"/>
                      <a:pt x="165" y="538"/>
                      <a:pt x="165" y="538"/>
                    </a:cubicBezTo>
                    <a:cubicBezTo>
                      <a:pt x="165" y="538"/>
                      <a:pt x="165" y="538"/>
                      <a:pt x="165" y="538"/>
                    </a:cubicBezTo>
                    <a:moveTo>
                      <a:pt x="165" y="537"/>
                    </a:moveTo>
                    <a:cubicBezTo>
                      <a:pt x="165" y="537"/>
                      <a:pt x="165" y="537"/>
                      <a:pt x="165" y="537"/>
                    </a:cubicBezTo>
                    <a:cubicBezTo>
                      <a:pt x="165" y="537"/>
                      <a:pt x="165" y="537"/>
                      <a:pt x="165" y="537"/>
                    </a:cubicBezTo>
                    <a:moveTo>
                      <a:pt x="165" y="536"/>
                    </a:moveTo>
                    <a:cubicBezTo>
                      <a:pt x="165" y="537"/>
                      <a:pt x="165" y="537"/>
                      <a:pt x="165" y="537"/>
                    </a:cubicBezTo>
                    <a:cubicBezTo>
                      <a:pt x="165" y="537"/>
                      <a:pt x="165" y="537"/>
                      <a:pt x="165" y="537"/>
                    </a:cubicBezTo>
                    <a:cubicBezTo>
                      <a:pt x="165" y="537"/>
                      <a:pt x="165" y="537"/>
                      <a:pt x="165" y="536"/>
                    </a:cubicBezTo>
                    <a:moveTo>
                      <a:pt x="165" y="536"/>
                    </a:moveTo>
                    <a:cubicBezTo>
                      <a:pt x="165" y="536"/>
                      <a:pt x="165" y="536"/>
                      <a:pt x="165" y="536"/>
                    </a:cubicBezTo>
                    <a:cubicBezTo>
                      <a:pt x="165" y="536"/>
                      <a:pt x="165" y="536"/>
                      <a:pt x="165" y="536"/>
                    </a:cubicBezTo>
                    <a:moveTo>
                      <a:pt x="165" y="536"/>
                    </a:moveTo>
                    <a:cubicBezTo>
                      <a:pt x="165" y="536"/>
                      <a:pt x="165" y="536"/>
                      <a:pt x="165" y="536"/>
                    </a:cubicBezTo>
                    <a:cubicBezTo>
                      <a:pt x="165" y="536"/>
                      <a:pt x="165" y="536"/>
                      <a:pt x="165" y="536"/>
                    </a:cubicBezTo>
                    <a:moveTo>
                      <a:pt x="165" y="535"/>
                    </a:moveTo>
                    <a:cubicBezTo>
                      <a:pt x="165" y="535"/>
                      <a:pt x="165" y="535"/>
                      <a:pt x="165" y="535"/>
                    </a:cubicBezTo>
                    <a:cubicBezTo>
                      <a:pt x="165" y="535"/>
                      <a:pt x="165" y="535"/>
                      <a:pt x="165" y="535"/>
                    </a:cubicBezTo>
                    <a:moveTo>
                      <a:pt x="165" y="535"/>
                    </a:moveTo>
                    <a:cubicBezTo>
                      <a:pt x="165" y="535"/>
                      <a:pt x="165" y="535"/>
                      <a:pt x="165" y="535"/>
                    </a:cubicBezTo>
                    <a:cubicBezTo>
                      <a:pt x="165" y="535"/>
                      <a:pt x="165" y="535"/>
                      <a:pt x="165" y="535"/>
                    </a:cubicBezTo>
                    <a:moveTo>
                      <a:pt x="165" y="534"/>
                    </a:moveTo>
                    <a:cubicBezTo>
                      <a:pt x="165" y="534"/>
                      <a:pt x="165" y="534"/>
                      <a:pt x="165" y="535"/>
                    </a:cubicBezTo>
                    <a:cubicBezTo>
                      <a:pt x="165" y="534"/>
                      <a:pt x="165" y="534"/>
                      <a:pt x="165" y="534"/>
                    </a:cubicBezTo>
                    <a:moveTo>
                      <a:pt x="165" y="534"/>
                    </a:moveTo>
                    <a:cubicBezTo>
                      <a:pt x="165" y="534"/>
                      <a:pt x="165" y="534"/>
                      <a:pt x="165" y="534"/>
                    </a:cubicBezTo>
                    <a:cubicBezTo>
                      <a:pt x="165" y="534"/>
                      <a:pt x="165" y="534"/>
                      <a:pt x="165" y="534"/>
                    </a:cubicBezTo>
                    <a:moveTo>
                      <a:pt x="165" y="533"/>
                    </a:moveTo>
                    <a:cubicBezTo>
                      <a:pt x="165" y="533"/>
                      <a:pt x="165" y="533"/>
                      <a:pt x="165" y="534"/>
                    </a:cubicBezTo>
                    <a:cubicBezTo>
                      <a:pt x="165" y="533"/>
                      <a:pt x="165" y="533"/>
                      <a:pt x="165" y="533"/>
                    </a:cubicBezTo>
                    <a:moveTo>
                      <a:pt x="165" y="532"/>
                    </a:moveTo>
                    <a:cubicBezTo>
                      <a:pt x="165" y="532"/>
                      <a:pt x="165" y="533"/>
                      <a:pt x="165" y="533"/>
                    </a:cubicBezTo>
                    <a:cubicBezTo>
                      <a:pt x="165" y="533"/>
                      <a:pt x="165" y="532"/>
                      <a:pt x="165" y="532"/>
                    </a:cubicBezTo>
                    <a:moveTo>
                      <a:pt x="165" y="532"/>
                    </a:moveTo>
                    <a:cubicBezTo>
                      <a:pt x="165" y="532"/>
                      <a:pt x="165" y="532"/>
                      <a:pt x="165" y="532"/>
                    </a:cubicBezTo>
                    <a:cubicBezTo>
                      <a:pt x="165" y="532"/>
                      <a:pt x="165" y="532"/>
                      <a:pt x="165" y="532"/>
                    </a:cubicBezTo>
                    <a:moveTo>
                      <a:pt x="165" y="531"/>
                    </a:moveTo>
                    <a:cubicBezTo>
                      <a:pt x="165" y="531"/>
                      <a:pt x="165" y="532"/>
                      <a:pt x="165" y="532"/>
                    </a:cubicBezTo>
                    <a:cubicBezTo>
                      <a:pt x="165" y="532"/>
                      <a:pt x="165" y="531"/>
                      <a:pt x="165" y="531"/>
                    </a:cubicBezTo>
                    <a:moveTo>
                      <a:pt x="165" y="531"/>
                    </a:moveTo>
                    <a:cubicBezTo>
                      <a:pt x="165" y="531"/>
                      <a:pt x="165" y="531"/>
                      <a:pt x="165" y="531"/>
                    </a:cubicBezTo>
                    <a:cubicBezTo>
                      <a:pt x="165" y="531"/>
                      <a:pt x="165" y="531"/>
                      <a:pt x="165" y="531"/>
                    </a:cubicBezTo>
                    <a:moveTo>
                      <a:pt x="0" y="0"/>
                    </a:moveTo>
                    <a:cubicBezTo>
                      <a:pt x="53" y="85"/>
                      <a:pt x="163" y="290"/>
                      <a:pt x="165" y="531"/>
                    </a:cubicBezTo>
                    <a:cubicBezTo>
                      <a:pt x="163" y="290"/>
                      <a:pt x="53" y="85"/>
                      <a:pt x="0" y="0"/>
                    </a:cubicBezTo>
                  </a:path>
                </a:pathLst>
              </a:custGeom>
              <a:solidFill>
                <a:srgbClr val="FCF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631" name="Freeform 30"/>
              <p:cNvSpPr>
                <a:spLocks noEditPoints="1"/>
              </p:cNvSpPr>
              <p:nvPr/>
            </p:nvSpPr>
            <p:spPr bwMode="auto">
              <a:xfrm>
                <a:off x="6096000" y="415753"/>
                <a:ext cx="347568" cy="636246"/>
              </a:xfrm>
              <a:custGeom>
                <a:avLst/>
                <a:gdLst>
                  <a:gd name="T0" fmla="*/ 127 w 127"/>
                  <a:gd name="T1" fmla="*/ 233 h 233"/>
                  <a:gd name="T2" fmla="*/ 0 w 127"/>
                  <a:gd name="T3" fmla="*/ 233 h 233"/>
                  <a:gd name="T4" fmla="*/ 127 w 127"/>
                  <a:gd name="T5" fmla="*/ 233 h 233"/>
                  <a:gd name="T6" fmla="*/ 127 w 127"/>
                  <a:gd name="T7" fmla="*/ 233 h 233"/>
                  <a:gd name="T8" fmla="*/ 127 w 127"/>
                  <a:gd name="T9" fmla="*/ 233 h 233"/>
                  <a:gd name="T10" fmla="*/ 127 w 127"/>
                  <a:gd name="T11" fmla="*/ 233 h 233"/>
                  <a:gd name="T12" fmla="*/ 127 w 127"/>
                  <a:gd name="T13" fmla="*/ 233 h 233"/>
                  <a:gd name="T14" fmla="*/ 87 w 127"/>
                  <a:gd name="T15" fmla="*/ 139 h 233"/>
                  <a:gd name="T16" fmla="*/ 87 w 127"/>
                  <a:gd name="T17" fmla="*/ 139 h 233"/>
                  <a:gd name="T18" fmla="*/ 87 w 127"/>
                  <a:gd name="T19" fmla="*/ 139 h 233"/>
                  <a:gd name="T20" fmla="*/ 87 w 127"/>
                  <a:gd name="T21" fmla="*/ 139 h 233"/>
                  <a:gd name="T22" fmla="*/ 87 w 127"/>
                  <a:gd name="T23" fmla="*/ 139 h 233"/>
                  <a:gd name="T24" fmla="*/ 87 w 127"/>
                  <a:gd name="T25" fmla="*/ 139 h 233"/>
                  <a:gd name="T26" fmla="*/ 86 w 127"/>
                  <a:gd name="T27" fmla="*/ 139 h 233"/>
                  <a:gd name="T28" fmla="*/ 87 w 127"/>
                  <a:gd name="T29" fmla="*/ 139 h 233"/>
                  <a:gd name="T30" fmla="*/ 86 w 127"/>
                  <a:gd name="T31" fmla="*/ 139 h 233"/>
                  <a:gd name="T32" fmla="*/ 7 w 127"/>
                  <a:gd name="T33" fmla="*/ 0 h 233"/>
                  <a:gd name="T34" fmla="*/ 86 w 127"/>
                  <a:gd name="T35" fmla="*/ 139 h 233"/>
                  <a:gd name="T36" fmla="*/ 7 w 127"/>
                  <a:gd name="T37" fmla="*/ 1 h 233"/>
                  <a:gd name="T38" fmla="*/ 7 w 127"/>
                  <a:gd name="T39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7" h="233">
                    <a:moveTo>
                      <a:pt x="127" y="233"/>
                    </a:moveTo>
                    <a:cubicBezTo>
                      <a:pt x="0" y="233"/>
                      <a:pt x="0" y="233"/>
                      <a:pt x="0" y="233"/>
                    </a:cubicBezTo>
                    <a:cubicBezTo>
                      <a:pt x="127" y="233"/>
                      <a:pt x="127" y="233"/>
                      <a:pt x="127" y="233"/>
                    </a:cubicBezTo>
                    <a:cubicBezTo>
                      <a:pt x="127" y="233"/>
                      <a:pt x="127" y="233"/>
                      <a:pt x="127" y="233"/>
                    </a:cubicBezTo>
                    <a:moveTo>
                      <a:pt x="127" y="233"/>
                    </a:moveTo>
                    <a:cubicBezTo>
                      <a:pt x="127" y="233"/>
                      <a:pt x="127" y="233"/>
                      <a:pt x="127" y="233"/>
                    </a:cubicBezTo>
                    <a:cubicBezTo>
                      <a:pt x="127" y="233"/>
                      <a:pt x="127" y="233"/>
                      <a:pt x="127" y="233"/>
                    </a:cubicBezTo>
                    <a:moveTo>
                      <a:pt x="87" y="139"/>
                    </a:moveTo>
                    <a:cubicBezTo>
                      <a:pt x="87" y="139"/>
                      <a:pt x="87" y="139"/>
                      <a:pt x="87" y="139"/>
                    </a:cubicBezTo>
                    <a:cubicBezTo>
                      <a:pt x="87" y="139"/>
                      <a:pt x="87" y="139"/>
                      <a:pt x="87" y="139"/>
                    </a:cubicBezTo>
                    <a:moveTo>
                      <a:pt x="87" y="139"/>
                    </a:moveTo>
                    <a:cubicBezTo>
                      <a:pt x="87" y="139"/>
                      <a:pt x="87" y="139"/>
                      <a:pt x="87" y="139"/>
                    </a:cubicBezTo>
                    <a:cubicBezTo>
                      <a:pt x="87" y="139"/>
                      <a:pt x="87" y="139"/>
                      <a:pt x="87" y="139"/>
                    </a:cubicBezTo>
                    <a:moveTo>
                      <a:pt x="86" y="139"/>
                    </a:moveTo>
                    <a:cubicBezTo>
                      <a:pt x="86" y="139"/>
                      <a:pt x="86" y="139"/>
                      <a:pt x="87" y="139"/>
                    </a:cubicBezTo>
                    <a:cubicBezTo>
                      <a:pt x="86" y="139"/>
                      <a:pt x="86" y="139"/>
                      <a:pt x="86" y="139"/>
                    </a:cubicBezTo>
                    <a:moveTo>
                      <a:pt x="7" y="0"/>
                    </a:moveTo>
                    <a:cubicBezTo>
                      <a:pt x="21" y="20"/>
                      <a:pt x="53" y="69"/>
                      <a:pt x="86" y="139"/>
                    </a:cubicBezTo>
                    <a:cubicBezTo>
                      <a:pt x="53" y="70"/>
                      <a:pt x="21" y="2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FC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632" name="Freeform 32"/>
              <p:cNvSpPr>
                <a:spLocks/>
              </p:cNvSpPr>
              <p:nvPr/>
            </p:nvSpPr>
            <p:spPr bwMode="auto">
              <a:xfrm>
                <a:off x="6388142" y="3099300"/>
                <a:ext cx="3464" cy="346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solidFill>
                <a:srgbClr val="FCF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633" name="Freeform 33"/>
              <p:cNvSpPr>
                <a:spLocks/>
              </p:cNvSpPr>
              <p:nvPr/>
            </p:nvSpPr>
            <p:spPr bwMode="auto">
              <a:xfrm>
                <a:off x="6388142" y="3102764"/>
                <a:ext cx="0" cy="2309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9FB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634" name="Freeform 34"/>
              <p:cNvSpPr>
                <a:spLocks/>
              </p:cNvSpPr>
              <p:nvPr/>
            </p:nvSpPr>
            <p:spPr bwMode="auto">
              <a:xfrm>
                <a:off x="6388142" y="3039255"/>
                <a:ext cx="33487" cy="65819"/>
              </a:xfrm>
              <a:custGeom>
                <a:avLst/>
                <a:gdLst>
                  <a:gd name="T0" fmla="*/ 12 w 12"/>
                  <a:gd name="T1" fmla="*/ 0 h 24"/>
                  <a:gd name="T2" fmla="*/ 0 w 12"/>
                  <a:gd name="T3" fmla="*/ 24 h 24"/>
                  <a:gd name="T4" fmla="*/ 0 w 12"/>
                  <a:gd name="T5" fmla="*/ 24 h 24"/>
                  <a:gd name="T6" fmla="*/ 0 w 12"/>
                  <a:gd name="T7" fmla="*/ 23 h 24"/>
                  <a:gd name="T8" fmla="*/ 1 w 12"/>
                  <a:gd name="T9" fmla="*/ 22 h 24"/>
                  <a:gd name="T10" fmla="*/ 12 w 12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4">
                    <a:moveTo>
                      <a:pt x="12" y="0"/>
                    </a:moveTo>
                    <a:cubicBezTo>
                      <a:pt x="8" y="8"/>
                      <a:pt x="4" y="16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3"/>
                      <a:pt x="1" y="22"/>
                      <a:pt x="1" y="22"/>
                    </a:cubicBezTo>
                    <a:cubicBezTo>
                      <a:pt x="5" y="15"/>
                      <a:pt x="8" y="7"/>
                      <a:pt x="12" y="0"/>
                    </a:cubicBezTo>
                  </a:path>
                </a:pathLst>
              </a:custGeom>
              <a:solidFill>
                <a:srgbClr val="0044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635" name="Freeform 35"/>
              <p:cNvSpPr>
                <a:spLocks/>
              </p:cNvSpPr>
              <p:nvPr/>
            </p:nvSpPr>
            <p:spPr bwMode="auto">
              <a:xfrm>
                <a:off x="6107547" y="401897"/>
                <a:ext cx="2309" cy="577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FC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636" name="Freeform 36"/>
              <p:cNvSpPr>
                <a:spLocks/>
              </p:cNvSpPr>
              <p:nvPr/>
            </p:nvSpPr>
            <p:spPr bwMode="auto">
              <a:xfrm>
                <a:off x="6421628" y="2968818"/>
                <a:ext cx="30022" cy="64664"/>
              </a:xfrm>
              <a:custGeom>
                <a:avLst/>
                <a:gdLst>
                  <a:gd name="T0" fmla="*/ 11 w 11"/>
                  <a:gd name="T1" fmla="*/ 0 h 24"/>
                  <a:gd name="T2" fmla="*/ 0 w 11"/>
                  <a:gd name="T3" fmla="*/ 24 h 24"/>
                  <a:gd name="T4" fmla="*/ 11 w 11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24">
                    <a:moveTo>
                      <a:pt x="11" y="0"/>
                    </a:moveTo>
                    <a:cubicBezTo>
                      <a:pt x="8" y="8"/>
                      <a:pt x="4" y="16"/>
                      <a:pt x="0" y="24"/>
                    </a:cubicBezTo>
                    <a:cubicBezTo>
                      <a:pt x="4" y="16"/>
                      <a:pt x="8" y="8"/>
                      <a:pt x="11" y="0"/>
                    </a:cubicBezTo>
                  </a:path>
                </a:pathLst>
              </a:custGeom>
              <a:solidFill>
                <a:srgbClr val="0044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637" name="Freeform 37"/>
              <p:cNvSpPr>
                <a:spLocks noEditPoints="1"/>
              </p:cNvSpPr>
              <p:nvPr/>
            </p:nvSpPr>
            <p:spPr bwMode="auto">
              <a:xfrm>
                <a:off x="6096000" y="390349"/>
                <a:ext cx="347568" cy="661649"/>
              </a:xfrm>
              <a:custGeom>
                <a:avLst/>
                <a:gdLst>
                  <a:gd name="T0" fmla="*/ 127 w 127"/>
                  <a:gd name="T1" fmla="*/ 242 h 242"/>
                  <a:gd name="T2" fmla="*/ 127 w 127"/>
                  <a:gd name="T3" fmla="*/ 242 h 242"/>
                  <a:gd name="T4" fmla="*/ 127 w 127"/>
                  <a:gd name="T5" fmla="*/ 242 h 242"/>
                  <a:gd name="T6" fmla="*/ 127 w 127"/>
                  <a:gd name="T7" fmla="*/ 242 h 242"/>
                  <a:gd name="T8" fmla="*/ 87 w 127"/>
                  <a:gd name="T9" fmla="*/ 148 h 242"/>
                  <a:gd name="T10" fmla="*/ 127 w 127"/>
                  <a:gd name="T11" fmla="*/ 242 h 242"/>
                  <a:gd name="T12" fmla="*/ 87 w 127"/>
                  <a:gd name="T13" fmla="*/ 148 h 242"/>
                  <a:gd name="T14" fmla="*/ 87 w 127"/>
                  <a:gd name="T15" fmla="*/ 148 h 242"/>
                  <a:gd name="T16" fmla="*/ 87 w 127"/>
                  <a:gd name="T17" fmla="*/ 148 h 242"/>
                  <a:gd name="T18" fmla="*/ 87 w 127"/>
                  <a:gd name="T19" fmla="*/ 148 h 242"/>
                  <a:gd name="T20" fmla="*/ 87 w 127"/>
                  <a:gd name="T21" fmla="*/ 148 h 242"/>
                  <a:gd name="T22" fmla="*/ 87 w 127"/>
                  <a:gd name="T23" fmla="*/ 148 h 242"/>
                  <a:gd name="T24" fmla="*/ 87 w 127"/>
                  <a:gd name="T25" fmla="*/ 148 h 242"/>
                  <a:gd name="T26" fmla="*/ 86 w 127"/>
                  <a:gd name="T27" fmla="*/ 148 h 242"/>
                  <a:gd name="T28" fmla="*/ 86 w 127"/>
                  <a:gd name="T29" fmla="*/ 148 h 242"/>
                  <a:gd name="T30" fmla="*/ 86 w 127"/>
                  <a:gd name="T31" fmla="*/ 148 h 242"/>
                  <a:gd name="T32" fmla="*/ 6 w 127"/>
                  <a:gd name="T33" fmla="*/ 8 h 242"/>
                  <a:gd name="T34" fmla="*/ 7 w 127"/>
                  <a:gd name="T35" fmla="*/ 9 h 242"/>
                  <a:gd name="T36" fmla="*/ 7 w 127"/>
                  <a:gd name="T37" fmla="*/ 9 h 242"/>
                  <a:gd name="T38" fmla="*/ 6 w 127"/>
                  <a:gd name="T39" fmla="*/ 8 h 242"/>
                  <a:gd name="T40" fmla="*/ 0 w 127"/>
                  <a:gd name="T41" fmla="*/ 0 h 242"/>
                  <a:gd name="T42" fmla="*/ 0 w 127"/>
                  <a:gd name="T43" fmla="*/ 0 h 242"/>
                  <a:gd name="T44" fmla="*/ 0 w 127"/>
                  <a:gd name="T45" fmla="*/ 0 h 242"/>
                  <a:gd name="T46" fmla="*/ 0 w 127"/>
                  <a:gd name="T47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7" h="242">
                    <a:moveTo>
                      <a:pt x="127" y="242"/>
                    </a:moveTo>
                    <a:cubicBezTo>
                      <a:pt x="127" y="242"/>
                      <a:pt x="127" y="242"/>
                      <a:pt x="127" y="242"/>
                    </a:cubicBezTo>
                    <a:cubicBezTo>
                      <a:pt x="127" y="242"/>
                      <a:pt x="127" y="242"/>
                      <a:pt x="127" y="242"/>
                    </a:cubicBezTo>
                    <a:cubicBezTo>
                      <a:pt x="127" y="242"/>
                      <a:pt x="127" y="242"/>
                      <a:pt x="127" y="242"/>
                    </a:cubicBezTo>
                    <a:moveTo>
                      <a:pt x="87" y="148"/>
                    </a:moveTo>
                    <a:cubicBezTo>
                      <a:pt x="100" y="177"/>
                      <a:pt x="114" y="208"/>
                      <a:pt x="127" y="242"/>
                    </a:cubicBezTo>
                    <a:cubicBezTo>
                      <a:pt x="114" y="208"/>
                      <a:pt x="100" y="177"/>
                      <a:pt x="87" y="148"/>
                    </a:cubicBezTo>
                    <a:moveTo>
                      <a:pt x="87" y="148"/>
                    </a:moveTo>
                    <a:cubicBezTo>
                      <a:pt x="87" y="148"/>
                      <a:pt x="87" y="148"/>
                      <a:pt x="87" y="148"/>
                    </a:cubicBezTo>
                    <a:cubicBezTo>
                      <a:pt x="87" y="148"/>
                      <a:pt x="87" y="148"/>
                      <a:pt x="87" y="148"/>
                    </a:cubicBezTo>
                    <a:moveTo>
                      <a:pt x="87" y="148"/>
                    </a:moveTo>
                    <a:cubicBezTo>
                      <a:pt x="87" y="148"/>
                      <a:pt x="87" y="148"/>
                      <a:pt x="87" y="148"/>
                    </a:cubicBezTo>
                    <a:cubicBezTo>
                      <a:pt x="87" y="148"/>
                      <a:pt x="87" y="148"/>
                      <a:pt x="87" y="148"/>
                    </a:cubicBezTo>
                    <a:moveTo>
                      <a:pt x="86" y="148"/>
                    </a:moveTo>
                    <a:cubicBezTo>
                      <a:pt x="86" y="148"/>
                      <a:pt x="86" y="148"/>
                      <a:pt x="86" y="148"/>
                    </a:cubicBezTo>
                    <a:cubicBezTo>
                      <a:pt x="86" y="148"/>
                      <a:pt x="86" y="148"/>
                      <a:pt x="86" y="148"/>
                    </a:cubicBezTo>
                    <a:moveTo>
                      <a:pt x="6" y="8"/>
                    </a:moveTo>
                    <a:cubicBezTo>
                      <a:pt x="6" y="8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6" y="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C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638" name="Freeform 39"/>
              <p:cNvSpPr>
                <a:spLocks noEditPoints="1"/>
              </p:cNvSpPr>
              <p:nvPr/>
            </p:nvSpPr>
            <p:spPr bwMode="auto">
              <a:xfrm>
                <a:off x="6096000" y="2397236"/>
                <a:ext cx="5774" cy="3464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2 w 2"/>
                  <a:gd name="T19" fmla="*/ 1 h 1"/>
                  <a:gd name="T20" fmla="*/ 2 w 2"/>
                  <a:gd name="T21" fmla="*/ 1 h 1"/>
                  <a:gd name="T22" fmla="*/ 2 w 2"/>
                  <a:gd name="T23" fmla="*/ 1 h 1"/>
                  <a:gd name="T24" fmla="*/ 2 w 2"/>
                  <a:gd name="T25" fmla="*/ 1 h 1"/>
                  <a:gd name="T26" fmla="*/ 2 w 2"/>
                  <a:gd name="T27" fmla="*/ 1 h 1"/>
                  <a:gd name="T28" fmla="*/ 1 w 2"/>
                  <a:gd name="T29" fmla="*/ 0 h 1"/>
                  <a:gd name="T30" fmla="*/ 1 w 2"/>
                  <a:gd name="T31" fmla="*/ 0 h 1"/>
                  <a:gd name="T32" fmla="*/ 1 w 2"/>
                  <a:gd name="T33" fmla="*/ 0 h 1"/>
                  <a:gd name="T34" fmla="*/ 1 w 2"/>
                  <a:gd name="T35" fmla="*/ 0 h 1"/>
                  <a:gd name="T36" fmla="*/ 1 w 2"/>
                  <a:gd name="T37" fmla="*/ 0 h 1"/>
                  <a:gd name="T38" fmla="*/ 1 w 2"/>
                  <a:gd name="T39" fmla="*/ 0 h 1"/>
                  <a:gd name="T40" fmla="*/ 1 w 2"/>
                  <a:gd name="T41" fmla="*/ 0 h 1"/>
                  <a:gd name="T42" fmla="*/ 1 w 2"/>
                  <a:gd name="T43" fmla="*/ 0 h 1"/>
                  <a:gd name="T44" fmla="*/ 1 w 2"/>
                  <a:gd name="T45" fmla="*/ 0 h 1"/>
                  <a:gd name="T46" fmla="*/ 1 w 2"/>
                  <a:gd name="T47" fmla="*/ 0 h 1"/>
                  <a:gd name="T48" fmla="*/ 1 w 2"/>
                  <a:gd name="T49" fmla="*/ 0 h 1"/>
                  <a:gd name="T50" fmla="*/ 1 w 2"/>
                  <a:gd name="T51" fmla="*/ 0 h 1"/>
                  <a:gd name="T52" fmla="*/ 1 w 2"/>
                  <a:gd name="T53" fmla="*/ 0 h 1"/>
                  <a:gd name="T54" fmla="*/ 1 w 2"/>
                  <a:gd name="T55" fmla="*/ 0 h 1"/>
                  <a:gd name="T56" fmla="*/ 1 w 2"/>
                  <a:gd name="T57" fmla="*/ 0 h 1"/>
                  <a:gd name="T58" fmla="*/ 1 w 2"/>
                  <a:gd name="T59" fmla="*/ 0 h 1"/>
                  <a:gd name="T60" fmla="*/ 1 w 2"/>
                  <a:gd name="T61" fmla="*/ 0 h 1"/>
                  <a:gd name="T62" fmla="*/ 1 w 2"/>
                  <a:gd name="T63" fmla="*/ 0 h 1"/>
                  <a:gd name="T64" fmla="*/ 1 w 2"/>
                  <a:gd name="T65" fmla="*/ 0 h 1"/>
                  <a:gd name="T66" fmla="*/ 1 w 2"/>
                  <a:gd name="T67" fmla="*/ 0 h 1"/>
                  <a:gd name="T68" fmla="*/ 1 w 2"/>
                  <a:gd name="T69" fmla="*/ 0 h 1"/>
                  <a:gd name="T70" fmla="*/ 1 w 2"/>
                  <a:gd name="T71" fmla="*/ 0 h 1"/>
                  <a:gd name="T72" fmla="*/ 1 w 2"/>
                  <a:gd name="T73" fmla="*/ 0 h 1"/>
                  <a:gd name="T74" fmla="*/ 1 w 2"/>
                  <a:gd name="T75" fmla="*/ 0 h 1"/>
                  <a:gd name="T76" fmla="*/ 1 w 2"/>
                  <a:gd name="T77" fmla="*/ 0 h 1"/>
                  <a:gd name="T78" fmla="*/ 1 w 2"/>
                  <a:gd name="T79" fmla="*/ 0 h 1"/>
                  <a:gd name="T80" fmla="*/ 1 w 2"/>
                  <a:gd name="T81" fmla="*/ 0 h 1"/>
                  <a:gd name="T82" fmla="*/ 1 w 2"/>
                  <a:gd name="T83" fmla="*/ 0 h 1"/>
                  <a:gd name="T84" fmla="*/ 1 w 2"/>
                  <a:gd name="T85" fmla="*/ 0 h 1"/>
                  <a:gd name="T86" fmla="*/ 0 w 2"/>
                  <a:gd name="T87" fmla="*/ 0 h 1"/>
                  <a:gd name="T88" fmla="*/ 0 w 2"/>
                  <a:gd name="T89" fmla="*/ 0 h 1"/>
                  <a:gd name="T90" fmla="*/ 0 w 2"/>
                  <a:gd name="T91" fmla="*/ 0 h 1"/>
                  <a:gd name="T92" fmla="*/ 0 w 2"/>
                  <a:gd name="T93" fmla="*/ 0 h 1"/>
                  <a:gd name="T94" fmla="*/ 0 w 2"/>
                  <a:gd name="T95" fmla="*/ 0 h 1"/>
                  <a:gd name="T96" fmla="*/ 0 w 2"/>
                  <a:gd name="T97" fmla="*/ 0 h 1"/>
                  <a:gd name="T98" fmla="*/ 0 w 2"/>
                  <a:gd name="T99" fmla="*/ 0 h 1"/>
                  <a:gd name="T100" fmla="*/ 0 w 2"/>
                  <a:gd name="T101" fmla="*/ 0 h 1"/>
                  <a:gd name="T102" fmla="*/ 0 w 2"/>
                  <a:gd name="T103" fmla="*/ 0 h 1"/>
                  <a:gd name="T104" fmla="*/ 0 w 2"/>
                  <a:gd name="T105" fmla="*/ 0 h 1"/>
                  <a:gd name="T106" fmla="*/ 0 w 2"/>
                  <a:gd name="T107" fmla="*/ 0 h 1"/>
                  <a:gd name="T108" fmla="*/ 0 w 2"/>
                  <a:gd name="T109" fmla="*/ 0 h 1"/>
                  <a:gd name="T110" fmla="*/ 0 w 2"/>
                  <a:gd name="T111" fmla="*/ 0 h 1"/>
                  <a:gd name="T112" fmla="*/ 0 w 2"/>
                  <a:gd name="T1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44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639" name="Freeform 41"/>
              <p:cNvSpPr>
                <a:spLocks/>
              </p:cNvSpPr>
              <p:nvPr/>
            </p:nvSpPr>
            <p:spPr bwMode="auto">
              <a:xfrm>
                <a:off x="6096000" y="3235555"/>
                <a:ext cx="51962" cy="409922"/>
              </a:xfrm>
              <a:custGeom>
                <a:avLst/>
                <a:gdLst>
                  <a:gd name="T0" fmla="*/ 19 w 19"/>
                  <a:gd name="T1" fmla="*/ 0 h 150"/>
                  <a:gd name="T2" fmla="*/ 19 w 19"/>
                  <a:gd name="T3" fmla="*/ 0 h 150"/>
                  <a:gd name="T4" fmla="*/ 0 w 19"/>
                  <a:gd name="T5" fmla="*/ 150 h 150"/>
                  <a:gd name="T6" fmla="*/ 19 w 19"/>
                  <a:gd name="T7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5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3" y="85"/>
                      <a:pt x="1" y="147"/>
                      <a:pt x="0" y="150"/>
                    </a:cubicBezTo>
                    <a:cubicBezTo>
                      <a:pt x="1" y="147"/>
                      <a:pt x="13" y="85"/>
                      <a:pt x="19" y="0"/>
                    </a:cubicBezTo>
                  </a:path>
                </a:pathLst>
              </a:custGeom>
              <a:solidFill>
                <a:srgbClr val="004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640" name="Freeform 42"/>
              <p:cNvSpPr>
                <a:spLocks/>
              </p:cNvSpPr>
              <p:nvPr/>
            </p:nvSpPr>
            <p:spPr bwMode="auto">
              <a:xfrm>
                <a:off x="6147962" y="3200914"/>
                <a:ext cx="3464" cy="34641"/>
              </a:xfrm>
              <a:custGeom>
                <a:avLst/>
                <a:gdLst>
                  <a:gd name="T0" fmla="*/ 1 w 1"/>
                  <a:gd name="T1" fmla="*/ 0 h 13"/>
                  <a:gd name="T2" fmla="*/ 0 w 1"/>
                  <a:gd name="T3" fmla="*/ 13 h 13"/>
                  <a:gd name="T4" fmla="*/ 0 w 1"/>
                  <a:gd name="T5" fmla="*/ 13 h 13"/>
                  <a:gd name="T6" fmla="*/ 0 w 1"/>
                  <a:gd name="T7" fmla="*/ 13 h 13"/>
                  <a:gd name="T8" fmla="*/ 1 w 1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3">
                    <a:moveTo>
                      <a:pt x="1" y="0"/>
                    </a:moveTo>
                    <a:cubicBezTo>
                      <a:pt x="0" y="4"/>
                      <a:pt x="0" y="9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9"/>
                      <a:pt x="0" y="4"/>
                      <a:pt x="1" y="0"/>
                    </a:cubicBezTo>
                  </a:path>
                </a:pathLst>
              </a:custGeom>
              <a:solidFill>
                <a:srgbClr val="0023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641" name="Freeform 43"/>
              <p:cNvSpPr>
                <a:spLocks noEditPoints="1"/>
              </p:cNvSpPr>
              <p:nvPr/>
            </p:nvSpPr>
            <p:spPr bwMode="auto">
              <a:xfrm>
                <a:off x="6096000" y="36454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4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</p:grpSp>
        <p:grpSp>
          <p:nvGrpSpPr>
            <p:cNvPr id="607" name="Group 606">
              <a:extLst>
                <a:ext uri="{FF2B5EF4-FFF2-40B4-BE49-F238E27FC236}">
                  <a16:creationId xmlns="" xmlns:a16="http://schemas.microsoft.com/office/drawing/2014/main" id="{0E7E4BC2-FFA0-4391-8DBD-EC8230B71493}"/>
                </a:ext>
              </a:extLst>
            </p:cNvPr>
            <p:cNvGrpSpPr/>
            <p:nvPr/>
          </p:nvGrpSpPr>
          <p:grpSpPr>
            <a:xfrm flipH="1">
              <a:off x="4312022" y="1073539"/>
              <a:ext cx="494629" cy="761947"/>
              <a:chOff x="1588" y="4763"/>
              <a:chExt cx="1727199" cy="2660649"/>
            </a:xfrm>
          </p:grpSpPr>
          <p:sp>
            <p:nvSpPr>
              <p:cNvPr id="608" name="Freeform 17">
                <a:extLst>
                  <a:ext uri="{FF2B5EF4-FFF2-40B4-BE49-F238E27FC236}">
                    <a16:creationId xmlns="" xmlns:a16="http://schemas.microsoft.com/office/drawing/2014/main" id="{B2C935D0-7FCE-4E57-BD8F-20BD48E3F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4763"/>
                <a:ext cx="1706562" cy="1458912"/>
              </a:xfrm>
              <a:custGeom>
                <a:avLst/>
                <a:gdLst>
                  <a:gd name="T0" fmla="*/ 285 w 570"/>
                  <a:gd name="T1" fmla="*/ 0 h 489"/>
                  <a:gd name="T2" fmla="*/ 0 w 570"/>
                  <a:gd name="T3" fmla="*/ 285 h 489"/>
                  <a:gd name="T4" fmla="*/ 285 w 570"/>
                  <a:gd name="T5" fmla="*/ 312 h 489"/>
                  <a:gd name="T6" fmla="*/ 570 w 570"/>
                  <a:gd name="T7" fmla="*/ 285 h 489"/>
                  <a:gd name="T8" fmla="*/ 285 w 570"/>
                  <a:gd name="T9" fmla="*/ 0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0" h="489">
                    <a:moveTo>
                      <a:pt x="285" y="0"/>
                    </a:moveTo>
                    <a:cubicBezTo>
                      <a:pt x="128" y="0"/>
                      <a:pt x="0" y="128"/>
                      <a:pt x="0" y="285"/>
                    </a:cubicBezTo>
                    <a:cubicBezTo>
                      <a:pt x="211" y="489"/>
                      <a:pt x="242" y="313"/>
                      <a:pt x="285" y="312"/>
                    </a:cubicBezTo>
                    <a:cubicBezTo>
                      <a:pt x="367" y="312"/>
                      <a:pt x="422" y="481"/>
                      <a:pt x="570" y="285"/>
                    </a:cubicBezTo>
                    <a:cubicBezTo>
                      <a:pt x="570" y="128"/>
                      <a:pt x="442" y="0"/>
                      <a:pt x="28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 sz="800"/>
              </a:p>
            </p:txBody>
          </p:sp>
          <p:sp>
            <p:nvSpPr>
              <p:cNvPr id="609" name="Freeform 18">
                <a:extLst>
                  <a:ext uri="{FF2B5EF4-FFF2-40B4-BE49-F238E27FC236}">
                    <a16:creationId xmlns="" xmlns:a16="http://schemas.microsoft.com/office/drawing/2014/main" id="{93F35FAA-6914-4055-B7BD-EA2773E1B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300036"/>
                <a:ext cx="1727199" cy="1906587"/>
              </a:xfrm>
              <a:custGeom>
                <a:avLst/>
                <a:gdLst>
                  <a:gd name="T0" fmla="*/ 0 w 577"/>
                  <a:gd name="T1" fmla="*/ 186 h 639"/>
                  <a:gd name="T2" fmla="*/ 164 w 577"/>
                  <a:gd name="T3" fmla="*/ 571 h 639"/>
                  <a:gd name="T4" fmla="*/ 422 w 577"/>
                  <a:gd name="T5" fmla="*/ 584 h 639"/>
                  <a:gd name="T6" fmla="*/ 570 w 577"/>
                  <a:gd name="T7" fmla="*/ 186 h 639"/>
                  <a:gd name="T8" fmla="*/ 0 w 577"/>
                  <a:gd name="T9" fmla="*/ 186 h 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7" h="639">
                    <a:moveTo>
                      <a:pt x="0" y="186"/>
                    </a:moveTo>
                    <a:cubicBezTo>
                      <a:pt x="32" y="364"/>
                      <a:pt x="117" y="385"/>
                      <a:pt x="164" y="571"/>
                    </a:cubicBezTo>
                    <a:cubicBezTo>
                      <a:pt x="266" y="639"/>
                      <a:pt x="258" y="623"/>
                      <a:pt x="422" y="584"/>
                    </a:cubicBezTo>
                    <a:cubicBezTo>
                      <a:pt x="445" y="413"/>
                      <a:pt x="570" y="310"/>
                      <a:pt x="570" y="186"/>
                    </a:cubicBezTo>
                    <a:cubicBezTo>
                      <a:pt x="577" y="0"/>
                      <a:pt x="24" y="37"/>
                      <a:pt x="0" y="18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ID" sz="800" b="1" dirty="0"/>
              </a:p>
            </p:txBody>
          </p:sp>
          <p:sp>
            <p:nvSpPr>
              <p:cNvPr id="610" name="Freeform 21">
                <a:extLst>
                  <a:ext uri="{FF2B5EF4-FFF2-40B4-BE49-F238E27FC236}">
                    <a16:creationId xmlns="" xmlns:a16="http://schemas.microsoft.com/office/drawing/2014/main" id="{735E65FB-F4D6-4B45-AAB0-9B3383B5A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88" y="2260600"/>
                <a:ext cx="587375" cy="404812"/>
              </a:xfrm>
              <a:custGeom>
                <a:avLst/>
                <a:gdLst>
                  <a:gd name="T0" fmla="*/ 0 w 196"/>
                  <a:gd name="T1" fmla="*/ 88 h 136"/>
                  <a:gd name="T2" fmla="*/ 39 w 196"/>
                  <a:gd name="T3" fmla="*/ 136 h 136"/>
                  <a:gd name="T4" fmla="*/ 157 w 196"/>
                  <a:gd name="T5" fmla="*/ 136 h 136"/>
                  <a:gd name="T6" fmla="*/ 196 w 196"/>
                  <a:gd name="T7" fmla="*/ 88 h 136"/>
                  <a:gd name="T8" fmla="*/ 196 w 196"/>
                  <a:gd name="T9" fmla="*/ 0 h 136"/>
                  <a:gd name="T10" fmla="*/ 0 w 196"/>
                  <a:gd name="T11" fmla="*/ 0 h 136"/>
                  <a:gd name="T12" fmla="*/ 0 w 196"/>
                  <a:gd name="T13" fmla="*/ 8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6" h="136">
                    <a:moveTo>
                      <a:pt x="0" y="88"/>
                    </a:moveTo>
                    <a:cubicBezTo>
                      <a:pt x="0" y="115"/>
                      <a:pt x="18" y="136"/>
                      <a:pt x="39" y="136"/>
                    </a:cubicBezTo>
                    <a:cubicBezTo>
                      <a:pt x="157" y="136"/>
                      <a:pt x="157" y="136"/>
                      <a:pt x="157" y="136"/>
                    </a:cubicBezTo>
                    <a:cubicBezTo>
                      <a:pt x="178" y="136"/>
                      <a:pt x="196" y="115"/>
                      <a:pt x="196" y="88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8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 sz="900"/>
              </a:p>
            </p:txBody>
          </p:sp>
          <p:sp>
            <p:nvSpPr>
              <p:cNvPr id="611" name="Freeform 22">
                <a:extLst>
                  <a:ext uri="{FF2B5EF4-FFF2-40B4-BE49-F238E27FC236}">
                    <a16:creationId xmlns="" xmlns:a16="http://schemas.microsoft.com/office/drawing/2014/main" id="{9255F8E2-F547-402E-928C-DAE83E9FC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50" y="1938338"/>
                <a:ext cx="877887" cy="569912"/>
              </a:xfrm>
              <a:custGeom>
                <a:avLst/>
                <a:gdLst>
                  <a:gd name="T0" fmla="*/ 0 w 293"/>
                  <a:gd name="T1" fmla="*/ 142 h 191"/>
                  <a:gd name="T2" fmla="*/ 49 w 293"/>
                  <a:gd name="T3" fmla="*/ 191 h 191"/>
                  <a:gd name="T4" fmla="*/ 245 w 293"/>
                  <a:gd name="T5" fmla="*/ 191 h 191"/>
                  <a:gd name="T6" fmla="*/ 293 w 293"/>
                  <a:gd name="T7" fmla="*/ 142 h 191"/>
                  <a:gd name="T8" fmla="*/ 293 w 293"/>
                  <a:gd name="T9" fmla="*/ 0 h 191"/>
                  <a:gd name="T10" fmla="*/ 0 w 293"/>
                  <a:gd name="T11" fmla="*/ 0 h 191"/>
                  <a:gd name="T12" fmla="*/ 0 w 293"/>
                  <a:gd name="T13" fmla="*/ 14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3" h="191">
                    <a:moveTo>
                      <a:pt x="0" y="142"/>
                    </a:moveTo>
                    <a:cubicBezTo>
                      <a:pt x="0" y="169"/>
                      <a:pt x="22" y="191"/>
                      <a:pt x="49" y="191"/>
                    </a:cubicBezTo>
                    <a:cubicBezTo>
                      <a:pt x="245" y="191"/>
                      <a:pt x="245" y="191"/>
                      <a:pt x="245" y="191"/>
                    </a:cubicBezTo>
                    <a:cubicBezTo>
                      <a:pt x="272" y="191"/>
                      <a:pt x="293" y="169"/>
                      <a:pt x="293" y="142"/>
                    </a:cubicBezTo>
                    <a:cubicBezTo>
                      <a:pt x="293" y="0"/>
                      <a:pt x="293" y="0"/>
                      <a:pt x="293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 sz="900"/>
              </a:p>
            </p:txBody>
          </p:sp>
          <p:sp>
            <p:nvSpPr>
              <p:cNvPr id="612" name="Freeform 28">
                <a:extLst>
                  <a:ext uri="{FF2B5EF4-FFF2-40B4-BE49-F238E27FC236}">
                    <a16:creationId xmlns="" xmlns:a16="http://schemas.microsoft.com/office/drawing/2014/main" id="{4EBB591A-B22D-4DB6-A170-E8B65694C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00" y="2009775"/>
                <a:ext cx="939800" cy="77787"/>
              </a:xfrm>
              <a:custGeom>
                <a:avLst/>
                <a:gdLst>
                  <a:gd name="T0" fmla="*/ 308 w 314"/>
                  <a:gd name="T1" fmla="*/ 0 h 26"/>
                  <a:gd name="T2" fmla="*/ 7 w 314"/>
                  <a:gd name="T3" fmla="*/ 0 h 26"/>
                  <a:gd name="T4" fmla="*/ 0 w 314"/>
                  <a:gd name="T5" fmla="*/ 7 h 26"/>
                  <a:gd name="T6" fmla="*/ 0 w 314"/>
                  <a:gd name="T7" fmla="*/ 19 h 26"/>
                  <a:gd name="T8" fmla="*/ 7 w 314"/>
                  <a:gd name="T9" fmla="*/ 26 h 26"/>
                  <a:gd name="T10" fmla="*/ 308 w 314"/>
                  <a:gd name="T11" fmla="*/ 26 h 26"/>
                  <a:gd name="T12" fmla="*/ 314 w 314"/>
                  <a:gd name="T13" fmla="*/ 19 h 26"/>
                  <a:gd name="T14" fmla="*/ 314 w 314"/>
                  <a:gd name="T15" fmla="*/ 7 h 26"/>
                  <a:gd name="T16" fmla="*/ 308 w 314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4" h="26">
                    <a:moveTo>
                      <a:pt x="30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3"/>
                      <a:pt x="3" y="26"/>
                      <a:pt x="7" y="26"/>
                    </a:cubicBezTo>
                    <a:cubicBezTo>
                      <a:pt x="308" y="26"/>
                      <a:pt x="308" y="26"/>
                      <a:pt x="308" y="26"/>
                    </a:cubicBezTo>
                    <a:cubicBezTo>
                      <a:pt x="311" y="26"/>
                      <a:pt x="314" y="23"/>
                      <a:pt x="314" y="19"/>
                    </a:cubicBezTo>
                    <a:cubicBezTo>
                      <a:pt x="314" y="7"/>
                      <a:pt x="314" y="7"/>
                      <a:pt x="314" y="7"/>
                    </a:cubicBezTo>
                    <a:cubicBezTo>
                      <a:pt x="314" y="3"/>
                      <a:pt x="311" y="0"/>
                      <a:pt x="30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 sz="900"/>
              </a:p>
            </p:txBody>
          </p:sp>
          <p:sp>
            <p:nvSpPr>
              <p:cNvPr id="613" name="Freeform 29">
                <a:extLst>
                  <a:ext uri="{FF2B5EF4-FFF2-40B4-BE49-F238E27FC236}">
                    <a16:creationId xmlns="" xmlns:a16="http://schemas.microsoft.com/office/drawing/2014/main" id="{762C7242-44EE-4CE1-9FD9-B8E39539B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00" y="2135188"/>
                <a:ext cx="939800" cy="77787"/>
              </a:xfrm>
              <a:custGeom>
                <a:avLst/>
                <a:gdLst>
                  <a:gd name="T0" fmla="*/ 308 w 314"/>
                  <a:gd name="T1" fmla="*/ 0 h 26"/>
                  <a:gd name="T2" fmla="*/ 7 w 314"/>
                  <a:gd name="T3" fmla="*/ 0 h 26"/>
                  <a:gd name="T4" fmla="*/ 0 w 314"/>
                  <a:gd name="T5" fmla="*/ 7 h 26"/>
                  <a:gd name="T6" fmla="*/ 0 w 314"/>
                  <a:gd name="T7" fmla="*/ 19 h 26"/>
                  <a:gd name="T8" fmla="*/ 7 w 314"/>
                  <a:gd name="T9" fmla="*/ 26 h 26"/>
                  <a:gd name="T10" fmla="*/ 308 w 314"/>
                  <a:gd name="T11" fmla="*/ 26 h 26"/>
                  <a:gd name="T12" fmla="*/ 314 w 314"/>
                  <a:gd name="T13" fmla="*/ 19 h 26"/>
                  <a:gd name="T14" fmla="*/ 314 w 314"/>
                  <a:gd name="T15" fmla="*/ 7 h 26"/>
                  <a:gd name="T16" fmla="*/ 308 w 314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4" h="26">
                    <a:moveTo>
                      <a:pt x="30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3"/>
                      <a:pt x="3" y="26"/>
                      <a:pt x="7" y="26"/>
                    </a:cubicBezTo>
                    <a:cubicBezTo>
                      <a:pt x="308" y="26"/>
                      <a:pt x="308" y="26"/>
                      <a:pt x="308" y="26"/>
                    </a:cubicBezTo>
                    <a:cubicBezTo>
                      <a:pt x="311" y="26"/>
                      <a:pt x="314" y="23"/>
                      <a:pt x="314" y="19"/>
                    </a:cubicBezTo>
                    <a:cubicBezTo>
                      <a:pt x="314" y="7"/>
                      <a:pt x="314" y="7"/>
                      <a:pt x="314" y="7"/>
                    </a:cubicBezTo>
                    <a:cubicBezTo>
                      <a:pt x="314" y="3"/>
                      <a:pt x="311" y="0"/>
                      <a:pt x="30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 sz="900"/>
              </a:p>
            </p:txBody>
          </p:sp>
          <p:sp>
            <p:nvSpPr>
              <p:cNvPr id="614" name="Freeform 30">
                <a:extLst>
                  <a:ext uri="{FF2B5EF4-FFF2-40B4-BE49-F238E27FC236}">
                    <a16:creationId xmlns="" xmlns:a16="http://schemas.microsoft.com/office/drawing/2014/main" id="{F05C0426-FAE3-4127-9922-900F5CEAF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75" y="2260600"/>
                <a:ext cx="939800" cy="77787"/>
              </a:xfrm>
              <a:custGeom>
                <a:avLst/>
                <a:gdLst>
                  <a:gd name="T0" fmla="*/ 307 w 314"/>
                  <a:gd name="T1" fmla="*/ 0 h 26"/>
                  <a:gd name="T2" fmla="*/ 6 w 314"/>
                  <a:gd name="T3" fmla="*/ 0 h 26"/>
                  <a:gd name="T4" fmla="*/ 0 w 314"/>
                  <a:gd name="T5" fmla="*/ 7 h 26"/>
                  <a:gd name="T6" fmla="*/ 0 w 314"/>
                  <a:gd name="T7" fmla="*/ 19 h 26"/>
                  <a:gd name="T8" fmla="*/ 6 w 314"/>
                  <a:gd name="T9" fmla="*/ 26 h 26"/>
                  <a:gd name="T10" fmla="*/ 307 w 314"/>
                  <a:gd name="T11" fmla="*/ 26 h 26"/>
                  <a:gd name="T12" fmla="*/ 314 w 314"/>
                  <a:gd name="T13" fmla="*/ 19 h 26"/>
                  <a:gd name="T14" fmla="*/ 314 w 314"/>
                  <a:gd name="T15" fmla="*/ 7 h 26"/>
                  <a:gd name="T16" fmla="*/ 307 w 314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4" h="26">
                    <a:moveTo>
                      <a:pt x="30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3"/>
                      <a:pt x="3" y="26"/>
                      <a:pt x="6" y="26"/>
                    </a:cubicBezTo>
                    <a:cubicBezTo>
                      <a:pt x="307" y="26"/>
                      <a:pt x="307" y="26"/>
                      <a:pt x="307" y="26"/>
                    </a:cubicBezTo>
                    <a:cubicBezTo>
                      <a:pt x="311" y="26"/>
                      <a:pt x="314" y="23"/>
                      <a:pt x="314" y="19"/>
                    </a:cubicBezTo>
                    <a:cubicBezTo>
                      <a:pt x="314" y="7"/>
                      <a:pt x="314" y="7"/>
                      <a:pt x="314" y="7"/>
                    </a:cubicBezTo>
                    <a:cubicBezTo>
                      <a:pt x="314" y="3"/>
                      <a:pt x="311" y="0"/>
                      <a:pt x="307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 sz="900"/>
              </a:p>
            </p:txBody>
          </p:sp>
        </p:grpSp>
      </p:grpSp>
      <p:pic>
        <p:nvPicPr>
          <p:cNvPr id="240" name="Picture 239" descr="Icon_1.png">
            <a:extLst>
              <a:ext uri="{FF2B5EF4-FFF2-40B4-BE49-F238E27FC236}">
                <a16:creationId xmlns="" xmlns:a16="http://schemas.microsoft.com/office/drawing/2014/main" id="{D2EB5730-3B89-8C44-8ED3-19F831A6F9B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8867" y="211514"/>
            <a:ext cx="852373" cy="852373"/>
          </a:xfrm>
          <a:prstGeom prst="rect">
            <a:avLst/>
          </a:prstGeom>
        </p:spPr>
      </p:pic>
      <p:pic>
        <p:nvPicPr>
          <p:cNvPr id="241" name="Picture 240" descr="Icon_6.png">
            <a:extLst>
              <a:ext uri="{FF2B5EF4-FFF2-40B4-BE49-F238E27FC236}">
                <a16:creationId xmlns="" xmlns:a16="http://schemas.microsoft.com/office/drawing/2014/main" id="{6EF785B8-D9E5-8446-8624-EA1CA9DCBE5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592" y="2117664"/>
            <a:ext cx="776301" cy="776301"/>
          </a:xfrm>
          <a:prstGeom prst="rect">
            <a:avLst/>
          </a:prstGeom>
        </p:spPr>
      </p:pic>
      <p:pic>
        <p:nvPicPr>
          <p:cNvPr id="242" name="Picture 241" descr="Icon_4.png">
            <a:extLst>
              <a:ext uri="{FF2B5EF4-FFF2-40B4-BE49-F238E27FC236}">
                <a16:creationId xmlns="" xmlns:a16="http://schemas.microsoft.com/office/drawing/2014/main" id="{73F9570F-99ED-F747-89D8-D79A0CC55C31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7694" y="1166667"/>
            <a:ext cx="857359" cy="857359"/>
          </a:xfrm>
          <a:prstGeom prst="rect">
            <a:avLst/>
          </a:prstGeom>
        </p:spPr>
      </p:pic>
      <p:pic>
        <p:nvPicPr>
          <p:cNvPr id="243" name="Picture 242">
            <a:extLst>
              <a:ext uri="{FF2B5EF4-FFF2-40B4-BE49-F238E27FC236}">
                <a16:creationId xmlns="" xmlns:a16="http://schemas.microsoft.com/office/drawing/2014/main" id="{AAC5E050-4C99-5A4F-8E50-BAB9E9094D4B}"/>
              </a:ext>
            </a:extLst>
          </p:cNvPr>
          <p:cNvPicPr/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3895" y="3060871"/>
            <a:ext cx="827314" cy="748734"/>
          </a:xfrm>
          <a:prstGeom prst="rect">
            <a:avLst/>
          </a:prstGeom>
        </p:spPr>
      </p:pic>
      <p:pic>
        <p:nvPicPr>
          <p:cNvPr id="244" name="Picture 243">
            <a:extLst>
              <a:ext uri="{FF2B5EF4-FFF2-40B4-BE49-F238E27FC236}">
                <a16:creationId xmlns="" xmlns:a16="http://schemas.microsoft.com/office/drawing/2014/main" id="{EBD17DDA-5B77-FF4F-B2B4-CB058A53C706}"/>
              </a:ext>
            </a:extLst>
          </p:cNvPr>
          <p:cNvPicPr/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41132" y="2998895"/>
            <a:ext cx="854807" cy="839430"/>
          </a:xfrm>
          <a:prstGeom prst="rect">
            <a:avLst/>
          </a:prstGeom>
        </p:spPr>
      </p:pic>
      <p:pic>
        <p:nvPicPr>
          <p:cNvPr id="245" name="Picture 244">
            <a:extLst>
              <a:ext uri="{FF2B5EF4-FFF2-40B4-BE49-F238E27FC236}">
                <a16:creationId xmlns="" xmlns:a16="http://schemas.microsoft.com/office/drawing/2014/main" id="{C773245A-9B70-C84F-AA52-EDDA187A789D}"/>
              </a:ext>
            </a:extLst>
          </p:cNvPr>
          <p:cNvPicPr/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5427" y="1166667"/>
            <a:ext cx="849434" cy="828040"/>
          </a:xfrm>
          <a:prstGeom prst="rect">
            <a:avLst/>
          </a:prstGeom>
        </p:spPr>
      </p:pic>
      <p:pic>
        <p:nvPicPr>
          <p:cNvPr id="246" name="Picture 245">
            <a:extLst>
              <a:ext uri="{FF2B5EF4-FFF2-40B4-BE49-F238E27FC236}">
                <a16:creationId xmlns="" xmlns:a16="http://schemas.microsoft.com/office/drawing/2014/main" id="{3CBE976B-41CB-1644-AC53-99F773A43DF1}"/>
              </a:ext>
            </a:extLst>
          </p:cNvPr>
          <p:cNvPicPr/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66344" y="2875501"/>
            <a:ext cx="839947" cy="831443"/>
          </a:xfrm>
          <a:prstGeom prst="rect">
            <a:avLst/>
          </a:prstGeom>
        </p:spPr>
      </p:pic>
      <p:pic>
        <p:nvPicPr>
          <p:cNvPr id="247" name="Picture 246">
            <a:extLst>
              <a:ext uri="{FF2B5EF4-FFF2-40B4-BE49-F238E27FC236}">
                <a16:creationId xmlns="" xmlns:a16="http://schemas.microsoft.com/office/drawing/2014/main" id="{CAC76A8C-CB09-D449-954C-14C97D4D7621}"/>
              </a:ext>
            </a:extLst>
          </p:cNvPr>
          <p:cNvPicPr/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25420" y="283001"/>
            <a:ext cx="870519" cy="802136"/>
          </a:xfrm>
          <a:prstGeom prst="rect">
            <a:avLst/>
          </a:prstGeom>
        </p:spPr>
      </p:pic>
      <p:pic>
        <p:nvPicPr>
          <p:cNvPr id="248" name="Picture 247">
            <a:extLst>
              <a:ext uri="{FF2B5EF4-FFF2-40B4-BE49-F238E27FC236}">
                <a16:creationId xmlns="" xmlns:a16="http://schemas.microsoft.com/office/drawing/2014/main" id="{F0FD13B6-BF27-684D-BDB6-CDA6AEC90139}"/>
              </a:ext>
            </a:extLst>
          </p:cNvPr>
          <p:cNvPicPr/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4945" y="2077107"/>
            <a:ext cx="847186" cy="832689"/>
          </a:xfrm>
          <a:prstGeom prst="rect">
            <a:avLst/>
          </a:prstGeom>
        </p:spPr>
      </p:pic>
      <p:pic>
        <p:nvPicPr>
          <p:cNvPr id="249" name="Picture 248">
            <a:extLst>
              <a:ext uri="{FF2B5EF4-FFF2-40B4-BE49-F238E27FC236}">
                <a16:creationId xmlns="" xmlns:a16="http://schemas.microsoft.com/office/drawing/2014/main" id="{23B70E9F-EA5D-5B43-8822-8590A192CE74}"/>
              </a:ext>
            </a:extLst>
          </p:cNvPr>
          <p:cNvPicPr/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3904" y="2963414"/>
            <a:ext cx="1024713" cy="910392"/>
          </a:xfrm>
          <a:prstGeom prst="rect">
            <a:avLst/>
          </a:prstGeom>
        </p:spPr>
      </p:pic>
      <p:pic>
        <p:nvPicPr>
          <p:cNvPr id="251" name="Picture 250">
            <a:extLst>
              <a:ext uri="{FF2B5EF4-FFF2-40B4-BE49-F238E27FC236}">
                <a16:creationId xmlns="" xmlns:a16="http://schemas.microsoft.com/office/drawing/2014/main" id="{AA511F7E-7D7E-1F4F-907C-28EA51DD013E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737860" y="4373993"/>
            <a:ext cx="1120140" cy="492862"/>
          </a:xfrm>
          <a:prstGeom prst="rect">
            <a:avLst/>
          </a:prstGeom>
        </p:spPr>
      </p:pic>
      <p:pic>
        <p:nvPicPr>
          <p:cNvPr id="252" name="Content Placeholder 16" descr="CRBPLogo_Final.jpg">
            <a:extLst>
              <a:ext uri="{FF2B5EF4-FFF2-40B4-BE49-F238E27FC236}">
                <a16:creationId xmlns="" xmlns:a16="http://schemas.microsoft.com/office/drawing/2014/main" id="{B35FD295-DAA3-EF42-8EBE-876A08DF0533}"/>
              </a:ext>
            </a:extLst>
          </p:cNvPr>
          <p:cNvPicPr>
            <a:picLocks noChangeAspect="1"/>
          </p:cNvPicPr>
          <p:nvPr/>
        </p:nvPicPr>
        <p:blipFill rotWithShape="1"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8" b="698"/>
          <a:stretch/>
        </p:blipFill>
        <p:spPr>
          <a:xfrm>
            <a:off x="3136824" y="1138540"/>
            <a:ext cx="656832" cy="561539"/>
          </a:xfrm>
          <a:prstGeom prst="rect">
            <a:avLst/>
          </a:prstGeom>
        </p:spPr>
      </p:pic>
      <p:sp>
        <p:nvSpPr>
          <p:cNvPr id="3" name="Slide Number Placeholder 2">
            <a:extLst>
              <a:ext uri="{FF2B5EF4-FFF2-40B4-BE49-F238E27FC236}">
                <a16:creationId xmlns="" xmlns:a16="http://schemas.microsoft.com/office/drawing/2014/main" id="{E184A771-C111-0946-9D90-A178700624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591227-F9EB-4B2B-9432-842143BA1678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91511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4400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43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3000" fill="hold"/>
                                        <p:tgtEl>
                                          <p:spTgt spid="6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3000" fill="hold"/>
                                        <p:tgtEl>
                                          <p:spTgt spid="6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43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2400" fill="hold"/>
                                        <p:tgtEl>
                                          <p:spTgt spid="5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2400" fill="hold"/>
                                        <p:tgtEl>
                                          <p:spTgt spid="5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43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2400" fill="hold"/>
                                        <p:tgtEl>
                                          <p:spTgt spid="5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2400" fill="hold"/>
                                        <p:tgtEl>
                                          <p:spTgt spid="5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43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2400" fill="hold"/>
                                        <p:tgtEl>
                                          <p:spTgt spid="5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2400" fill="hold"/>
                                        <p:tgtEl>
                                          <p:spTgt spid="5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43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400" fill="hold"/>
                                        <p:tgtEl>
                                          <p:spTgt spid="5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400" fill="hold"/>
                                        <p:tgtEl>
                                          <p:spTgt spid="5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43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24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24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43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2400" fill="hold"/>
                                        <p:tgtEl>
                                          <p:spTgt spid="5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2400" fill="hold"/>
                                        <p:tgtEl>
                                          <p:spTgt spid="5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Freeform 268"/>
          <p:cNvSpPr>
            <a:spLocks/>
          </p:cNvSpPr>
          <p:nvPr/>
        </p:nvSpPr>
        <p:spPr bwMode="auto">
          <a:xfrm>
            <a:off x="4127759" y="1015752"/>
            <a:ext cx="501575" cy="320680"/>
          </a:xfrm>
          <a:custGeom>
            <a:avLst/>
            <a:gdLst>
              <a:gd name="T0" fmla="*/ 205 w 205"/>
              <a:gd name="T1" fmla="*/ 86 h 131"/>
              <a:gd name="T2" fmla="*/ 177 w 205"/>
              <a:gd name="T3" fmla="*/ 44 h 131"/>
              <a:gd name="T4" fmla="*/ 117 w 205"/>
              <a:gd name="T5" fmla="*/ 0 h 131"/>
              <a:gd name="T6" fmla="*/ 62 w 205"/>
              <a:gd name="T7" fmla="*/ 34 h 131"/>
              <a:gd name="T8" fmla="*/ 26 w 205"/>
              <a:gd name="T9" fmla="*/ 56 h 131"/>
              <a:gd name="T10" fmla="*/ 0 w 205"/>
              <a:gd name="T11" fmla="*/ 92 h 131"/>
              <a:gd name="T12" fmla="*/ 39 w 205"/>
              <a:gd name="T13" fmla="*/ 131 h 131"/>
              <a:gd name="T14" fmla="*/ 167 w 205"/>
              <a:gd name="T15" fmla="*/ 131 h 131"/>
              <a:gd name="T16" fmla="*/ 205 w 205"/>
              <a:gd name="T17" fmla="*/ 86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" h="131">
                <a:moveTo>
                  <a:pt x="205" y="86"/>
                </a:moveTo>
                <a:cubicBezTo>
                  <a:pt x="205" y="67"/>
                  <a:pt x="194" y="51"/>
                  <a:pt x="177" y="44"/>
                </a:cubicBezTo>
                <a:cubicBezTo>
                  <a:pt x="164" y="12"/>
                  <a:pt x="143" y="0"/>
                  <a:pt x="117" y="0"/>
                </a:cubicBezTo>
                <a:cubicBezTo>
                  <a:pt x="93" y="0"/>
                  <a:pt x="72" y="13"/>
                  <a:pt x="62" y="34"/>
                </a:cubicBezTo>
                <a:cubicBezTo>
                  <a:pt x="45" y="27"/>
                  <a:pt x="27" y="38"/>
                  <a:pt x="26" y="56"/>
                </a:cubicBezTo>
                <a:cubicBezTo>
                  <a:pt x="11" y="61"/>
                  <a:pt x="0" y="76"/>
                  <a:pt x="0" y="92"/>
                </a:cubicBezTo>
                <a:cubicBezTo>
                  <a:pt x="0" y="114"/>
                  <a:pt x="18" y="131"/>
                  <a:pt x="39" y="131"/>
                </a:cubicBezTo>
                <a:cubicBezTo>
                  <a:pt x="167" y="131"/>
                  <a:pt x="167" y="131"/>
                  <a:pt x="167" y="131"/>
                </a:cubicBezTo>
                <a:cubicBezTo>
                  <a:pt x="167" y="131"/>
                  <a:pt x="205" y="124"/>
                  <a:pt x="205" y="86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51434" tIns="25718" rIns="51434" bIns="25718" numCol="1" anchor="ctr" anchorCtr="0" compatLnSpc="1">
            <a:prstTxWarp prst="textNoShape">
              <a:avLst/>
            </a:prstTxWarp>
            <a:normAutofit/>
          </a:bodyPr>
          <a:lstStyle/>
          <a:p>
            <a:pPr algn="ctr"/>
            <a:endParaRPr lang="id-ID" sz="8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9" name="Freeform 268"/>
          <p:cNvSpPr>
            <a:spLocks/>
          </p:cNvSpPr>
          <p:nvPr/>
        </p:nvSpPr>
        <p:spPr bwMode="auto">
          <a:xfrm>
            <a:off x="3627555" y="1099090"/>
            <a:ext cx="742456" cy="474686"/>
          </a:xfrm>
          <a:custGeom>
            <a:avLst/>
            <a:gdLst>
              <a:gd name="T0" fmla="*/ 205 w 205"/>
              <a:gd name="T1" fmla="*/ 86 h 131"/>
              <a:gd name="T2" fmla="*/ 177 w 205"/>
              <a:gd name="T3" fmla="*/ 44 h 131"/>
              <a:gd name="T4" fmla="*/ 117 w 205"/>
              <a:gd name="T5" fmla="*/ 0 h 131"/>
              <a:gd name="T6" fmla="*/ 62 w 205"/>
              <a:gd name="T7" fmla="*/ 34 h 131"/>
              <a:gd name="T8" fmla="*/ 26 w 205"/>
              <a:gd name="T9" fmla="*/ 56 h 131"/>
              <a:gd name="T10" fmla="*/ 0 w 205"/>
              <a:gd name="T11" fmla="*/ 92 h 131"/>
              <a:gd name="T12" fmla="*/ 39 w 205"/>
              <a:gd name="T13" fmla="*/ 131 h 131"/>
              <a:gd name="T14" fmla="*/ 167 w 205"/>
              <a:gd name="T15" fmla="*/ 131 h 131"/>
              <a:gd name="T16" fmla="*/ 205 w 205"/>
              <a:gd name="T17" fmla="*/ 86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" h="131">
                <a:moveTo>
                  <a:pt x="205" y="86"/>
                </a:moveTo>
                <a:cubicBezTo>
                  <a:pt x="205" y="67"/>
                  <a:pt x="194" y="51"/>
                  <a:pt x="177" y="44"/>
                </a:cubicBezTo>
                <a:cubicBezTo>
                  <a:pt x="164" y="12"/>
                  <a:pt x="143" y="0"/>
                  <a:pt x="117" y="0"/>
                </a:cubicBezTo>
                <a:cubicBezTo>
                  <a:pt x="93" y="0"/>
                  <a:pt x="72" y="13"/>
                  <a:pt x="62" y="34"/>
                </a:cubicBezTo>
                <a:cubicBezTo>
                  <a:pt x="45" y="27"/>
                  <a:pt x="27" y="38"/>
                  <a:pt x="26" y="56"/>
                </a:cubicBezTo>
                <a:cubicBezTo>
                  <a:pt x="11" y="61"/>
                  <a:pt x="0" y="76"/>
                  <a:pt x="0" y="92"/>
                </a:cubicBezTo>
                <a:cubicBezTo>
                  <a:pt x="0" y="114"/>
                  <a:pt x="18" y="131"/>
                  <a:pt x="39" y="131"/>
                </a:cubicBezTo>
                <a:cubicBezTo>
                  <a:pt x="167" y="131"/>
                  <a:pt x="167" y="131"/>
                  <a:pt x="167" y="131"/>
                </a:cubicBezTo>
                <a:cubicBezTo>
                  <a:pt x="167" y="131"/>
                  <a:pt x="205" y="124"/>
                  <a:pt x="205" y="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51434" tIns="25718" rIns="51434" bIns="25718" numCol="1" anchor="ctr" anchorCtr="0" compatLnSpc="1">
            <a:prstTxWarp prst="textNoShape">
              <a:avLst/>
            </a:prstTxWarp>
            <a:normAutofit/>
          </a:bodyPr>
          <a:lstStyle/>
          <a:p>
            <a:pPr algn="ctr"/>
            <a:endParaRPr lang="id-ID" sz="8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3" name="Freeform 268"/>
          <p:cNvSpPr>
            <a:spLocks/>
          </p:cNvSpPr>
          <p:nvPr/>
        </p:nvSpPr>
        <p:spPr bwMode="auto">
          <a:xfrm>
            <a:off x="4370012" y="2085144"/>
            <a:ext cx="501575" cy="320680"/>
          </a:xfrm>
          <a:custGeom>
            <a:avLst/>
            <a:gdLst>
              <a:gd name="T0" fmla="*/ 205 w 205"/>
              <a:gd name="T1" fmla="*/ 86 h 131"/>
              <a:gd name="T2" fmla="*/ 177 w 205"/>
              <a:gd name="T3" fmla="*/ 44 h 131"/>
              <a:gd name="T4" fmla="*/ 117 w 205"/>
              <a:gd name="T5" fmla="*/ 0 h 131"/>
              <a:gd name="T6" fmla="*/ 62 w 205"/>
              <a:gd name="T7" fmla="*/ 34 h 131"/>
              <a:gd name="T8" fmla="*/ 26 w 205"/>
              <a:gd name="T9" fmla="*/ 56 h 131"/>
              <a:gd name="T10" fmla="*/ 0 w 205"/>
              <a:gd name="T11" fmla="*/ 92 h 131"/>
              <a:gd name="T12" fmla="*/ 39 w 205"/>
              <a:gd name="T13" fmla="*/ 131 h 131"/>
              <a:gd name="T14" fmla="*/ 167 w 205"/>
              <a:gd name="T15" fmla="*/ 131 h 131"/>
              <a:gd name="T16" fmla="*/ 205 w 205"/>
              <a:gd name="T17" fmla="*/ 86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" h="131">
                <a:moveTo>
                  <a:pt x="205" y="86"/>
                </a:moveTo>
                <a:cubicBezTo>
                  <a:pt x="205" y="67"/>
                  <a:pt x="194" y="51"/>
                  <a:pt x="177" y="44"/>
                </a:cubicBezTo>
                <a:cubicBezTo>
                  <a:pt x="164" y="12"/>
                  <a:pt x="143" y="0"/>
                  <a:pt x="117" y="0"/>
                </a:cubicBezTo>
                <a:cubicBezTo>
                  <a:pt x="93" y="0"/>
                  <a:pt x="72" y="13"/>
                  <a:pt x="62" y="34"/>
                </a:cubicBezTo>
                <a:cubicBezTo>
                  <a:pt x="45" y="27"/>
                  <a:pt x="27" y="38"/>
                  <a:pt x="26" y="56"/>
                </a:cubicBezTo>
                <a:cubicBezTo>
                  <a:pt x="11" y="61"/>
                  <a:pt x="0" y="76"/>
                  <a:pt x="0" y="92"/>
                </a:cubicBezTo>
                <a:cubicBezTo>
                  <a:pt x="0" y="114"/>
                  <a:pt x="18" y="131"/>
                  <a:pt x="39" y="131"/>
                </a:cubicBezTo>
                <a:cubicBezTo>
                  <a:pt x="167" y="131"/>
                  <a:pt x="167" y="131"/>
                  <a:pt x="167" y="131"/>
                </a:cubicBezTo>
                <a:cubicBezTo>
                  <a:pt x="167" y="131"/>
                  <a:pt x="205" y="124"/>
                  <a:pt x="205" y="86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51434" tIns="25718" rIns="51434" bIns="25718" numCol="1" anchor="ctr" anchorCtr="0" compatLnSpc="1">
            <a:prstTxWarp prst="textNoShape">
              <a:avLst/>
            </a:prstTxWarp>
            <a:normAutofit/>
          </a:bodyPr>
          <a:lstStyle/>
          <a:p>
            <a:pPr algn="ctr"/>
            <a:endParaRPr lang="id-ID" sz="8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9" name="Freeform 6"/>
          <p:cNvSpPr>
            <a:spLocks noEditPoints="1"/>
          </p:cNvSpPr>
          <p:nvPr/>
        </p:nvSpPr>
        <p:spPr bwMode="auto">
          <a:xfrm>
            <a:off x="407572" y="3471764"/>
            <a:ext cx="5193128" cy="540211"/>
          </a:xfrm>
          <a:custGeom>
            <a:avLst/>
            <a:gdLst>
              <a:gd name="T0" fmla="*/ 5379 w 5396"/>
              <a:gd name="T1" fmla="*/ 72 h 611"/>
              <a:gd name="T2" fmla="*/ 5324 w 5396"/>
              <a:gd name="T3" fmla="*/ 125 h 611"/>
              <a:gd name="T4" fmla="*/ 5311 w 5396"/>
              <a:gd name="T5" fmla="*/ 328 h 611"/>
              <a:gd name="T6" fmla="*/ 5234 w 5396"/>
              <a:gd name="T7" fmla="*/ 329 h 611"/>
              <a:gd name="T8" fmla="*/ 5161 w 5396"/>
              <a:gd name="T9" fmla="*/ 537 h 611"/>
              <a:gd name="T10" fmla="*/ 5097 w 5396"/>
              <a:gd name="T11" fmla="*/ 495 h 611"/>
              <a:gd name="T12" fmla="*/ 4901 w 5396"/>
              <a:gd name="T13" fmla="*/ 579 h 611"/>
              <a:gd name="T14" fmla="*/ 4865 w 5396"/>
              <a:gd name="T15" fmla="*/ 511 h 611"/>
              <a:gd name="T16" fmla="*/ 4652 w 5396"/>
              <a:gd name="T17" fmla="*/ 538 h 611"/>
              <a:gd name="T18" fmla="*/ 4625 w 5396"/>
              <a:gd name="T19" fmla="*/ 466 h 611"/>
              <a:gd name="T20" fmla="*/ 4411 w 5396"/>
              <a:gd name="T21" fmla="*/ 496 h 611"/>
              <a:gd name="T22" fmla="*/ 4379 w 5396"/>
              <a:gd name="T23" fmla="*/ 426 h 611"/>
              <a:gd name="T24" fmla="*/ 4168 w 5396"/>
              <a:gd name="T25" fmla="*/ 472 h 611"/>
              <a:gd name="T26" fmla="*/ 4130 w 5396"/>
              <a:gd name="T27" fmla="*/ 405 h 611"/>
              <a:gd name="T28" fmla="*/ 3923 w 5396"/>
              <a:gd name="T29" fmla="*/ 466 h 611"/>
              <a:gd name="T30" fmla="*/ 3881 w 5396"/>
              <a:gd name="T31" fmla="*/ 402 h 611"/>
              <a:gd name="T32" fmla="*/ 3680 w 5396"/>
              <a:gd name="T33" fmla="*/ 479 h 611"/>
              <a:gd name="T34" fmla="*/ 3632 w 5396"/>
              <a:gd name="T35" fmla="*/ 419 h 611"/>
              <a:gd name="T36" fmla="*/ 3437 w 5396"/>
              <a:gd name="T37" fmla="*/ 512 h 611"/>
              <a:gd name="T38" fmla="*/ 3385 w 5396"/>
              <a:gd name="T39" fmla="*/ 455 h 611"/>
              <a:gd name="T40" fmla="*/ 3194 w 5396"/>
              <a:gd name="T41" fmla="*/ 557 h 611"/>
              <a:gd name="T42" fmla="*/ 3143 w 5396"/>
              <a:gd name="T43" fmla="*/ 500 h 611"/>
              <a:gd name="T44" fmla="*/ 2947 w 5396"/>
              <a:gd name="T45" fmla="*/ 590 h 611"/>
              <a:gd name="T46" fmla="*/ 2900 w 5396"/>
              <a:gd name="T47" fmla="*/ 529 h 611"/>
              <a:gd name="T48" fmla="*/ 2697 w 5396"/>
              <a:gd name="T49" fmla="*/ 604 h 611"/>
              <a:gd name="T50" fmla="*/ 2655 w 5396"/>
              <a:gd name="T51" fmla="*/ 540 h 611"/>
              <a:gd name="T52" fmla="*/ 2447 w 5396"/>
              <a:gd name="T53" fmla="*/ 599 h 611"/>
              <a:gd name="T54" fmla="*/ 2411 w 5396"/>
              <a:gd name="T55" fmla="*/ 531 h 611"/>
              <a:gd name="T56" fmla="*/ 2199 w 5396"/>
              <a:gd name="T57" fmla="*/ 574 h 611"/>
              <a:gd name="T58" fmla="*/ 2167 w 5396"/>
              <a:gd name="T59" fmla="*/ 503 h 611"/>
              <a:gd name="T60" fmla="*/ 1953 w 5396"/>
              <a:gd name="T61" fmla="*/ 530 h 611"/>
              <a:gd name="T62" fmla="*/ 1926 w 5396"/>
              <a:gd name="T63" fmla="*/ 458 h 611"/>
              <a:gd name="T64" fmla="*/ 1712 w 5396"/>
              <a:gd name="T65" fmla="*/ 474 h 611"/>
              <a:gd name="T66" fmla="*/ 1685 w 5396"/>
              <a:gd name="T67" fmla="*/ 402 h 611"/>
              <a:gd name="T68" fmla="*/ 1471 w 5396"/>
              <a:gd name="T69" fmla="*/ 430 h 611"/>
              <a:gd name="T70" fmla="*/ 1440 w 5396"/>
              <a:gd name="T71" fmla="*/ 360 h 611"/>
              <a:gd name="T72" fmla="*/ 1228 w 5396"/>
              <a:gd name="T73" fmla="*/ 400 h 611"/>
              <a:gd name="T74" fmla="*/ 1193 w 5396"/>
              <a:gd name="T75" fmla="*/ 332 h 611"/>
              <a:gd name="T76" fmla="*/ 983 w 5396"/>
              <a:gd name="T77" fmla="*/ 384 h 611"/>
              <a:gd name="T78" fmla="*/ 944 w 5396"/>
              <a:gd name="T79" fmla="*/ 318 h 611"/>
              <a:gd name="T80" fmla="*/ 738 w 5396"/>
              <a:gd name="T81" fmla="*/ 382 h 611"/>
              <a:gd name="T82" fmla="*/ 695 w 5396"/>
              <a:gd name="T83" fmla="*/ 318 h 611"/>
              <a:gd name="T84" fmla="*/ 493 w 5396"/>
              <a:gd name="T85" fmla="*/ 393 h 611"/>
              <a:gd name="T86" fmla="*/ 447 w 5396"/>
              <a:gd name="T87" fmla="*/ 331 h 611"/>
              <a:gd name="T88" fmla="*/ 250 w 5396"/>
              <a:gd name="T89" fmla="*/ 419 h 611"/>
              <a:gd name="T90" fmla="*/ 200 w 5396"/>
              <a:gd name="T91" fmla="*/ 361 h 611"/>
              <a:gd name="T92" fmla="*/ 9 w 5396"/>
              <a:gd name="T93" fmla="*/ 462 h 611"/>
              <a:gd name="T94" fmla="*/ 331 w 5396"/>
              <a:gd name="T95" fmla="*/ 414 h 611"/>
              <a:gd name="T96" fmla="*/ 697 w 5396"/>
              <a:gd name="T97" fmla="*/ 376 h 611"/>
              <a:gd name="T98" fmla="*/ 1065 w 5396"/>
              <a:gd name="T99" fmla="*/ 393 h 611"/>
              <a:gd name="T100" fmla="*/ 1432 w 5396"/>
              <a:gd name="T101" fmla="*/ 417 h 611"/>
              <a:gd name="T102" fmla="*/ 1790 w 5396"/>
              <a:gd name="T103" fmla="*/ 498 h 611"/>
              <a:gd name="T104" fmla="*/ 2158 w 5396"/>
              <a:gd name="T105" fmla="*/ 561 h 611"/>
              <a:gd name="T106" fmla="*/ 2530 w 5396"/>
              <a:gd name="T107" fmla="*/ 608 h 611"/>
              <a:gd name="T108" fmla="*/ 2905 w 5396"/>
              <a:gd name="T109" fmla="*/ 587 h 611"/>
              <a:gd name="T110" fmla="*/ 3277 w 5396"/>
              <a:gd name="T111" fmla="*/ 548 h 611"/>
              <a:gd name="T112" fmla="*/ 3638 w 5396"/>
              <a:gd name="T113" fmla="*/ 477 h 611"/>
              <a:gd name="T114" fmla="*/ 4005 w 5396"/>
              <a:gd name="T115" fmla="*/ 471 h 611"/>
              <a:gd name="T116" fmla="*/ 4371 w 5396"/>
              <a:gd name="T117" fmla="*/ 484 h 611"/>
              <a:gd name="T118" fmla="*/ 4732 w 5396"/>
              <a:gd name="T119" fmla="*/ 561 h 611"/>
              <a:gd name="T120" fmla="*/ 5116 w 5396"/>
              <a:gd name="T121" fmla="*/ 550 h 611"/>
              <a:gd name="T122" fmla="*/ 5366 w 5396"/>
              <a:gd name="T123" fmla="*/ 261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96" h="611">
                <a:moveTo>
                  <a:pt x="5381" y="117"/>
                </a:moveTo>
                <a:cubicBezTo>
                  <a:pt x="5387" y="108"/>
                  <a:pt x="5389" y="92"/>
                  <a:pt x="5384" y="71"/>
                </a:cubicBezTo>
                <a:cubicBezTo>
                  <a:pt x="5378" y="50"/>
                  <a:pt x="5372" y="42"/>
                  <a:pt x="5364" y="36"/>
                </a:cubicBezTo>
                <a:cubicBezTo>
                  <a:pt x="5370" y="28"/>
                  <a:pt x="5373" y="19"/>
                  <a:pt x="5373" y="0"/>
                </a:cubicBezTo>
                <a:cubicBezTo>
                  <a:pt x="5368" y="0"/>
                  <a:pt x="5368" y="0"/>
                  <a:pt x="5368" y="0"/>
                </a:cubicBezTo>
                <a:cubicBezTo>
                  <a:pt x="5368" y="17"/>
                  <a:pt x="5365" y="27"/>
                  <a:pt x="5361" y="34"/>
                </a:cubicBezTo>
                <a:cubicBezTo>
                  <a:pt x="5348" y="26"/>
                  <a:pt x="5333" y="24"/>
                  <a:pt x="5332" y="0"/>
                </a:cubicBezTo>
                <a:cubicBezTo>
                  <a:pt x="5327" y="0"/>
                  <a:pt x="5327" y="0"/>
                  <a:pt x="5327" y="0"/>
                </a:cubicBezTo>
                <a:cubicBezTo>
                  <a:pt x="5330" y="42"/>
                  <a:pt x="5366" y="17"/>
                  <a:pt x="5379" y="72"/>
                </a:cubicBezTo>
                <a:cubicBezTo>
                  <a:pt x="5384" y="90"/>
                  <a:pt x="5383" y="105"/>
                  <a:pt x="5378" y="114"/>
                </a:cubicBezTo>
                <a:cubicBezTo>
                  <a:pt x="5365" y="104"/>
                  <a:pt x="5350" y="105"/>
                  <a:pt x="5344" y="81"/>
                </a:cubicBezTo>
                <a:cubicBezTo>
                  <a:pt x="5337" y="55"/>
                  <a:pt x="5321" y="58"/>
                  <a:pt x="5306" y="45"/>
                </a:cubicBezTo>
                <a:cubicBezTo>
                  <a:pt x="5305" y="48"/>
                  <a:pt x="5305" y="48"/>
                  <a:pt x="5305" y="48"/>
                </a:cubicBezTo>
                <a:cubicBezTo>
                  <a:pt x="5318" y="59"/>
                  <a:pt x="5333" y="58"/>
                  <a:pt x="5339" y="82"/>
                </a:cubicBezTo>
                <a:cubicBezTo>
                  <a:pt x="5346" y="122"/>
                  <a:pt x="5390" y="91"/>
                  <a:pt x="5389" y="166"/>
                </a:cubicBezTo>
                <a:cubicBezTo>
                  <a:pt x="5387" y="188"/>
                  <a:pt x="5379" y="199"/>
                  <a:pt x="5372" y="207"/>
                </a:cubicBezTo>
                <a:cubicBezTo>
                  <a:pt x="5363" y="191"/>
                  <a:pt x="5350" y="186"/>
                  <a:pt x="5353" y="162"/>
                </a:cubicBezTo>
                <a:cubicBezTo>
                  <a:pt x="5355" y="135"/>
                  <a:pt x="5337" y="135"/>
                  <a:pt x="5324" y="125"/>
                </a:cubicBezTo>
                <a:cubicBezTo>
                  <a:pt x="5322" y="127"/>
                  <a:pt x="5322" y="127"/>
                  <a:pt x="5322" y="127"/>
                </a:cubicBezTo>
                <a:cubicBezTo>
                  <a:pt x="5334" y="135"/>
                  <a:pt x="5350" y="138"/>
                  <a:pt x="5348" y="162"/>
                </a:cubicBezTo>
                <a:cubicBezTo>
                  <a:pt x="5340" y="201"/>
                  <a:pt x="5391" y="189"/>
                  <a:pt x="5361" y="258"/>
                </a:cubicBezTo>
                <a:cubicBezTo>
                  <a:pt x="5350" y="278"/>
                  <a:pt x="5339" y="285"/>
                  <a:pt x="5330" y="288"/>
                </a:cubicBezTo>
                <a:cubicBezTo>
                  <a:pt x="5327" y="272"/>
                  <a:pt x="5318" y="262"/>
                  <a:pt x="5330" y="241"/>
                </a:cubicBezTo>
                <a:cubicBezTo>
                  <a:pt x="5342" y="217"/>
                  <a:pt x="5325" y="209"/>
                  <a:pt x="5318" y="195"/>
                </a:cubicBezTo>
                <a:cubicBezTo>
                  <a:pt x="5315" y="196"/>
                  <a:pt x="5315" y="196"/>
                  <a:pt x="5315" y="196"/>
                </a:cubicBezTo>
                <a:cubicBezTo>
                  <a:pt x="5323" y="208"/>
                  <a:pt x="5337" y="217"/>
                  <a:pt x="5325" y="238"/>
                </a:cubicBezTo>
                <a:cubicBezTo>
                  <a:pt x="5305" y="271"/>
                  <a:pt x="5346" y="281"/>
                  <a:pt x="5311" y="328"/>
                </a:cubicBezTo>
                <a:cubicBezTo>
                  <a:pt x="5301" y="343"/>
                  <a:pt x="5293" y="348"/>
                  <a:pt x="5285" y="352"/>
                </a:cubicBezTo>
                <a:cubicBezTo>
                  <a:pt x="5279" y="338"/>
                  <a:pt x="5267" y="327"/>
                  <a:pt x="5282" y="307"/>
                </a:cubicBezTo>
                <a:cubicBezTo>
                  <a:pt x="5297" y="286"/>
                  <a:pt x="5285" y="275"/>
                  <a:pt x="5284" y="257"/>
                </a:cubicBezTo>
                <a:cubicBezTo>
                  <a:pt x="5280" y="258"/>
                  <a:pt x="5280" y="258"/>
                  <a:pt x="5280" y="258"/>
                </a:cubicBezTo>
                <a:cubicBezTo>
                  <a:pt x="5283" y="274"/>
                  <a:pt x="5292" y="285"/>
                  <a:pt x="5278" y="304"/>
                </a:cubicBezTo>
                <a:cubicBezTo>
                  <a:pt x="5255" y="340"/>
                  <a:pt x="5298" y="342"/>
                  <a:pt x="5279" y="392"/>
                </a:cubicBezTo>
                <a:cubicBezTo>
                  <a:pt x="5272" y="413"/>
                  <a:pt x="5263" y="423"/>
                  <a:pt x="5254" y="428"/>
                </a:cubicBezTo>
                <a:cubicBezTo>
                  <a:pt x="5249" y="412"/>
                  <a:pt x="5237" y="403"/>
                  <a:pt x="5245" y="381"/>
                </a:cubicBezTo>
                <a:cubicBezTo>
                  <a:pt x="5254" y="356"/>
                  <a:pt x="5238" y="349"/>
                  <a:pt x="5234" y="329"/>
                </a:cubicBezTo>
                <a:cubicBezTo>
                  <a:pt x="5230" y="331"/>
                  <a:pt x="5230" y="331"/>
                  <a:pt x="5230" y="331"/>
                </a:cubicBezTo>
                <a:cubicBezTo>
                  <a:pt x="5236" y="348"/>
                  <a:pt x="5248" y="356"/>
                  <a:pt x="5240" y="379"/>
                </a:cubicBezTo>
                <a:cubicBezTo>
                  <a:pt x="5224" y="416"/>
                  <a:pt x="5275" y="415"/>
                  <a:pt x="5235" y="475"/>
                </a:cubicBezTo>
                <a:cubicBezTo>
                  <a:pt x="5220" y="493"/>
                  <a:pt x="5207" y="499"/>
                  <a:pt x="5197" y="501"/>
                </a:cubicBezTo>
                <a:cubicBezTo>
                  <a:pt x="5199" y="483"/>
                  <a:pt x="5191" y="471"/>
                  <a:pt x="5207" y="453"/>
                </a:cubicBezTo>
                <a:cubicBezTo>
                  <a:pt x="5223" y="432"/>
                  <a:pt x="5208" y="421"/>
                  <a:pt x="5203" y="405"/>
                </a:cubicBezTo>
                <a:cubicBezTo>
                  <a:pt x="5200" y="406"/>
                  <a:pt x="5200" y="406"/>
                  <a:pt x="5200" y="406"/>
                </a:cubicBezTo>
                <a:cubicBezTo>
                  <a:pt x="5206" y="420"/>
                  <a:pt x="5217" y="431"/>
                  <a:pt x="5203" y="450"/>
                </a:cubicBezTo>
                <a:cubicBezTo>
                  <a:pt x="5175" y="478"/>
                  <a:pt x="5222" y="497"/>
                  <a:pt x="5161" y="537"/>
                </a:cubicBezTo>
                <a:cubicBezTo>
                  <a:pt x="5142" y="548"/>
                  <a:pt x="5128" y="547"/>
                  <a:pt x="5118" y="546"/>
                </a:cubicBezTo>
                <a:cubicBezTo>
                  <a:pt x="5125" y="530"/>
                  <a:pt x="5123" y="517"/>
                  <a:pt x="5144" y="505"/>
                </a:cubicBezTo>
                <a:cubicBezTo>
                  <a:pt x="5167" y="493"/>
                  <a:pt x="5157" y="476"/>
                  <a:pt x="5159" y="460"/>
                </a:cubicBezTo>
                <a:cubicBezTo>
                  <a:pt x="5156" y="460"/>
                  <a:pt x="5156" y="460"/>
                  <a:pt x="5156" y="460"/>
                </a:cubicBezTo>
                <a:cubicBezTo>
                  <a:pt x="5155" y="474"/>
                  <a:pt x="5163" y="489"/>
                  <a:pt x="5141" y="501"/>
                </a:cubicBezTo>
                <a:cubicBezTo>
                  <a:pt x="5105" y="517"/>
                  <a:pt x="5141" y="550"/>
                  <a:pt x="5075" y="569"/>
                </a:cubicBezTo>
                <a:cubicBezTo>
                  <a:pt x="5054" y="573"/>
                  <a:pt x="5041" y="571"/>
                  <a:pt x="5033" y="567"/>
                </a:cubicBezTo>
                <a:cubicBezTo>
                  <a:pt x="5043" y="554"/>
                  <a:pt x="5043" y="538"/>
                  <a:pt x="5067" y="534"/>
                </a:cubicBezTo>
                <a:cubicBezTo>
                  <a:pt x="5093" y="527"/>
                  <a:pt x="5089" y="511"/>
                  <a:pt x="5097" y="495"/>
                </a:cubicBezTo>
                <a:cubicBezTo>
                  <a:pt x="5093" y="494"/>
                  <a:pt x="5093" y="494"/>
                  <a:pt x="5093" y="494"/>
                </a:cubicBezTo>
                <a:cubicBezTo>
                  <a:pt x="5088" y="508"/>
                  <a:pt x="5089" y="523"/>
                  <a:pt x="5066" y="529"/>
                </a:cubicBezTo>
                <a:cubicBezTo>
                  <a:pt x="5026" y="536"/>
                  <a:pt x="5053" y="575"/>
                  <a:pt x="4987" y="580"/>
                </a:cubicBezTo>
                <a:cubicBezTo>
                  <a:pt x="4966" y="580"/>
                  <a:pt x="4954" y="577"/>
                  <a:pt x="4947" y="571"/>
                </a:cubicBezTo>
                <a:cubicBezTo>
                  <a:pt x="4958" y="560"/>
                  <a:pt x="4961" y="545"/>
                  <a:pt x="4985" y="544"/>
                </a:cubicBezTo>
                <a:cubicBezTo>
                  <a:pt x="5012" y="543"/>
                  <a:pt x="5011" y="525"/>
                  <a:pt x="5023" y="512"/>
                </a:cubicBezTo>
                <a:cubicBezTo>
                  <a:pt x="5020" y="510"/>
                  <a:pt x="5020" y="510"/>
                  <a:pt x="5020" y="510"/>
                </a:cubicBezTo>
                <a:cubicBezTo>
                  <a:pt x="5011" y="522"/>
                  <a:pt x="5009" y="538"/>
                  <a:pt x="4985" y="539"/>
                </a:cubicBezTo>
                <a:cubicBezTo>
                  <a:pt x="4944" y="540"/>
                  <a:pt x="4965" y="582"/>
                  <a:pt x="4901" y="579"/>
                </a:cubicBezTo>
                <a:cubicBezTo>
                  <a:pt x="4881" y="577"/>
                  <a:pt x="4869" y="572"/>
                  <a:pt x="4862" y="566"/>
                </a:cubicBezTo>
                <a:cubicBezTo>
                  <a:pt x="4875" y="555"/>
                  <a:pt x="4879" y="541"/>
                  <a:pt x="4903" y="543"/>
                </a:cubicBezTo>
                <a:cubicBezTo>
                  <a:pt x="4929" y="545"/>
                  <a:pt x="4931" y="527"/>
                  <a:pt x="4945" y="516"/>
                </a:cubicBezTo>
                <a:cubicBezTo>
                  <a:pt x="4942" y="513"/>
                  <a:pt x="4942" y="513"/>
                  <a:pt x="4942" y="513"/>
                </a:cubicBezTo>
                <a:cubicBezTo>
                  <a:pt x="4931" y="525"/>
                  <a:pt x="4928" y="539"/>
                  <a:pt x="4903" y="538"/>
                </a:cubicBezTo>
                <a:cubicBezTo>
                  <a:pt x="4863" y="534"/>
                  <a:pt x="4879" y="578"/>
                  <a:pt x="4816" y="570"/>
                </a:cubicBezTo>
                <a:cubicBezTo>
                  <a:pt x="4796" y="567"/>
                  <a:pt x="4786" y="561"/>
                  <a:pt x="4779" y="554"/>
                </a:cubicBezTo>
                <a:cubicBezTo>
                  <a:pt x="4792" y="544"/>
                  <a:pt x="4797" y="531"/>
                  <a:pt x="4821" y="534"/>
                </a:cubicBezTo>
                <a:cubicBezTo>
                  <a:pt x="4847" y="538"/>
                  <a:pt x="4850" y="521"/>
                  <a:pt x="4865" y="511"/>
                </a:cubicBezTo>
                <a:cubicBezTo>
                  <a:pt x="4862" y="508"/>
                  <a:pt x="4862" y="508"/>
                  <a:pt x="4862" y="508"/>
                </a:cubicBezTo>
                <a:cubicBezTo>
                  <a:pt x="4850" y="518"/>
                  <a:pt x="4846" y="532"/>
                  <a:pt x="4822" y="529"/>
                </a:cubicBezTo>
                <a:cubicBezTo>
                  <a:pt x="4781" y="523"/>
                  <a:pt x="4795" y="567"/>
                  <a:pt x="4733" y="556"/>
                </a:cubicBezTo>
                <a:cubicBezTo>
                  <a:pt x="4713" y="552"/>
                  <a:pt x="4703" y="545"/>
                  <a:pt x="4697" y="538"/>
                </a:cubicBezTo>
                <a:cubicBezTo>
                  <a:pt x="4710" y="529"/>
                  <a:pt x="4716" y="515"/>
                  <a:pt x="4740" y="520"/>
                </a:cubicBezTo>
                <a:cubicBezTo>
                  <a:pt x="4766" y="526"/>
                  <a:pt x="4770" y="509"/>
                  <a:pt x="4785" y="499"/>
                </a:cubicBezTo>
                <a:cubicBezTo>
                  <a:pt x="4783" y="496"/>
                  <a:pt x="4783" y="496"/>
                  <a:pt x="4783" y="496"/>
                </a:cubicBezTo>
                <a:cubicBezTo>
                  <a:pt x="4770" y="506"/>
                  <a:pt x="4765" y="520"/>
                  <a:pt x="4741" y="515"/>
                </a:cubicBezTo>
                <a:cubicBezTo>
                  <a:pt x="4701" y="507"/>
                  <a:pt x="4712" y="551"/>
                  <a:pt x="4652" y="538"/>
                </a:cubicBezTo>
                <a:cubicBezTo>
                  <a:pt x="4633" y="534"/>
                  <a:pt x="4623" y="528"/>
                  <a:pt x="4617" y="521"/>
                </a:cubicBezTo>
                <a:cubicBezTo>
                  <a:pt x="4630" y="512"/>
                  <a:pt x="4635" y="498"/>
                  <a:pt x="4659" y="503"/>
                </a:cubicBezTo>
                <a:cubicBezTo>
                  <a:pt x="4685" y="509"/>
                  <a:pt x="4690" y="492"/>
                  <a:pt x="4706" y="484"/>
                </a:cubicBezTo>
                <a:cubicBezTo>
                  <a:pt x="4703" y="481"/>
                  <a:pt x="4703" y="481"/>
                  <a:pt x="4703" y="481"/>
                </a:cubicBezTo>
                <a:cubicBezTo>
                  <a:pt x="4690" y="490"/>
                  <a:pt x="4684" y="503"/>
                  <a:pt x="4660" y="498"/>
                </a:cubicBezTo>
                <a:cubicBezTo>
                  <a:pt x="4620" y="490"/>
                  <a:pt x="4632" y="534"/>
                  <a:pt x="4572" y="522"/>
                </a:cubicBezTo>
                <a:cubicBezTo>
                  <a:pt x="4553" y="519"/>
                  <a:pt x="4543" y="513"/>
                  <a:pt x="4536" y="506"/>
                </a:cubicBezTo>
                <a:cubicBezTo>
                  <a:pt x="4549" y="497"/>
                  <a:pt x="4554" y="483"/>
                  <a:pt x="4578" y="487"/>
                </a:cubicBezTo>
                <a:cubicBezTo>
                  <a:pt x="4604" y="492"/>
                  <a:pt x="4609" y="476"/>
                  <a:pt x="4625" y="466"/>
                </a:cubicBezTo>
                <a:cubicBezTo>
                  <a:pt x="4622" y="464"/>
                  <a:pt x="4622" y="464"/>
                  <a:pt x="4622" y="464"/>
                </a:cubicBezTo>
                <a:cubicBezTo>
                  <a:pt x="4609" y="473"/>
                  <a:pt x="4604" y="487"/>
                  <a:pt x="4579" y="482"/>
                </a:cubicBezTo>
                <a:cubicBezTo>
                  <a:pt x="4539" y="475"/>
                  <a:pt x="4552" y="518"/>
                  <a:pt x="4492" y="508"/>
                </a:cubicBezTo>
                <a:cubicBezTo>
                  <a:pt x="4473" y="505"/>
                  <a:pt x="4462" y="500"/>
                  <a:pt x="4456" y="493"/>
                </a:cubicBezTo>
                <a:cubicBezTo>
                  <a:pt x="4468" y="483"/>
                  <a:pt x="4473" y="469"/>
                  <a:pt x="4497" y="473"/>
                </a:cubicBezTo>
                <a:cubicBezTo>
                  <a:pt x="4523" y="477"/>
                  <a:pt x="4527" y="461"/>
                  <a:pt x="4543" y="451"/>
                </a:cubicBezTo>
                <a:cubicBezTo>
                  <a:pt x="4540" y="448"/>
                  <a:pt x="4540" y="448"/>
                  <a:pt x="4540" y="448"/>
                </a:cubicBezTo>
                <a:cubicBezTo>
                  <a:pt x="4527" y="458"/>
                  <a:pt x="4522" y="472"/>
                  <a:pt x="4498" y="468"/>
                </a:cubicBezTo>
                <a:cubicBezTo>
                  <a:pt x="4457" y="461"/>
                  <a:pt x="4471" y="505"/>
                  <a:pt x="4411" y="496"/>
                </a:cubicBezTo>
                <a:cubicBezTo>
                  <a:pt x="4392" y="493"/>
                  <a:pt x="4381" y="488"/>
                  <a:pt x="4375" y="482"/>
                </a:cubicBezTo>
                <a:cubicBezTo>
                  <a:pt x="4387" y="471"/>
                  <a:pt x="4392" y="457"/>
                  <a:pt x="4416" y="461"/>
                </a:cubicBezTo>
                <a:cubicBezTo>
                  <a:pt x="4442" y="464"/>
                  <a:pt x="4445" y="448"/>
                  <a:pt x="4461" y="438"/>
                </a:cubicBezTo>
                <a:cubicBezTo>
                  <a:pt x="4458" y="435"/>
                  <a:pt x="4458" y="435"/>
                  <a:pt x="4458" y="435"/>
                </a:cubicBezTo>
                <a:cubicBezTo>
                  <a:pt x="4446" y="445"/>
                  <a:pt x="4441" y="459"/>
                  <a:pt x="4417" y="456"/>
                </a:cubicBezTo>
                <a:cubicBezTo>
                  <a:pt x="4376" y="450"/>
                  <a:pt x="4391" y="493"/>
                  <a:pt x="4330" y="486"/>
                </a:cubicBezTo>
                <a:cubicBezTo>
                  <a:pt x="4311" y="484"/>
                  <a:pt x="4300" y="479"/>
                  <a:pt x="4293" y="472"/>
                </a:cubicBezTo>
                <a:cubicBezTo>
                  <a:pt x="4306" y="462"/>
                  <a:pt x="4310" y="448"/>
                  <a:pt x="4334" y="450"/>
                </a:cubicBezTo>
                <a:cubicBezTo>
                  <a:pt x="4360" y="453"/>
                  <a:pt x="4363" y="437"/>
                  <a:pt x="4379" y="426"/>
                </a:cubicBezTo>
                <a:cubicBezTo>
                  <a:pt x="4376" y="424"/>
                  <a:pt x="4376" y="424"/>
                  <a:pt x="4376" y="424"/>
                </a:cubicBezTo>
                <a:cubicBezTo>
                  <a:pt x="4363" y="434"/>
                  <a:pt x="4359" y="448"/>
                  <a:pt x="4335" y="445"/>
                </a:cubicBezTo>
                <a:cubicBezTo>
                  <a:pt x="4294" y="441"/>
                  <a:pt x="4310" y="483"/>
                  <a:pt x="4249" y="478"/>
                </a:cubicBezTo>
                <a:cubicBezTo>
                  <a:pt x="4230" y="476"/>
                  <a:pt x="4219" y="471"/>
                  <a:pt x="4212" y="465"/>
                </a:cubicBezTo>
                <a:cubicBezTo>
                  <a:pt x="4224" y="454"/>
                  <a:pt x="4228" y="440"/>
                  <a:pt x="4252" y="442"/>
                </a:cubicBezTo>
                <a:cubicBezTo>
                  <a:pt x="4278" y="445"/>
                  <a:pt x="4281" y="428"/>
                  <a:pt x="4296" y="417"/>
                </a:cubicBezTo>
                <a:cubicBezTo>
                  <a:pt x="4293" y="414"/>
                  <a:pt x="4293" y="414"/>
                  <a:pt x="4293" y="414"/>
                </a:cubicBezTo>
                <a:cubicBezTo>
                  <a:pt x="4281" y="425"/>
                  <a:pt x="4277" y="439"/>
                  <a:pt x="4253" y="437"/>
                </a:cubicBezTo>
                <a:cubicBezTo>
                  <a:pt x="4211" y="434"/>
                  <a:pt x="4229" y="476"/>
                  <a:pt x="4168" y="472"/>
                </a:cubicBezTo>
                <a:cubicBezTo>
                  <a:pt x="4149" y="470"/>
                  <a:pt x="4138" y="466"/>
                  <a:pt x="4130" y="460"/>
                </a:cubicBezTo>
                <a:cubicBezTo>
                  <a:pt x="4142" y="449"/>
                  <a:pt x="4145" y="434"/>
                  <a:pt x="4170" y="436"/>
                </a:cubicBezTo>
                <a:cubicBezTo>
                  <a:pt x="4196" y="438"/>
                  <a:pt x="4198" y="421"/>
                  <a:pt x="4213" y="410"/>
                </a:cubicBezTo>
                <a:cubicBezTo>
                  <a:pt x="4210" y="407"/>
                  <a:pt x="4210" y="407"/>
                  <a:pt x="4210" y="407"/>
                </a:cubicBezTo>
                <a:cubicBezTo>
                  <a:pt x="4198" y="418"/>
                  <a:pt x="4195" y="432"/>
                  <a:pt x="4170" y="431"/>
                </a:cubicBezTo>
                <a:cubicBezTo>
                  <a:pt x="4129" y="429"/>
                  <a:pt x="4147" y="470"/>
                  <a:pt x="4086" y="468"/>
                </a:cubicBezTo>
                <a:cubicBezTo>
                  <a:pt x="4067" y="467"/>
                  <a:pt x="4056" y="463"/>
                  <a:pt x="4049" y="457"/>
                </a:cubicBezTo>
                <a:cubicBezTo>
                  <a:pt x="4060" y="446"/>
                  <a:pt x="4063" y="431"/>
                  <a:pt x="4088" y="432"/>
                </a:cubicBezTo>
                <a:cubicBezTo>
                  <a:pt x="4114" y="433"/>
                  <a:pt x="4116" y="416"/>
                  <a:pt x="4130" y="405"/>
                </a:cubicBezTo>
                <a:cubicBezTo>
                  <a:pt x="4127" y="402"/>
                  <a:pt x="4127" y="402"/>
                  <a:pt x="4127" y="402"/>
                </a:cubicBezTo>
                <a:cubicBezTo>
                  <a:pt x="4116" y="413"/>
                  <a:pt x="4112" y="428"/>
                  <a:pt x="4088" y="427"/>
                </a:cubicBezTo>
                <a:cubicBezTo>
                  <a:pt x="4047" y="425"/>
                  <a:pt x="4066" y="467"/>
                  <a:pt x="4005" y="466"/>
                </a:cubicBezTo>
                <a:cubicBezTo>
                  <a:pt x="3986" y="466"/>
                  <a:pt x="3975" y="462"/>
                  <a:pt x="3967" y="456"/>
                </a:cubicBezTo>
                <a:cubicBezTo>
                  <a:pt x="3978" y="444"/>
                  <a:pt x="3981" y="430"/>
                  <a:pt x="4005" y="430"/>
                </a:cubicBezTo>
                <a:cubicBezTo>
                  <a:pt x="4032" y="430"/>
                  <a:pt x="4033" y="413"/>
                  <a:pt x="4047" y="402"/>
                </a:cubicBezTo>
                <a:cubicBezTo>
                  <a:pt x="4044" y="399"/>
                  <a:pt x="4044" y="399"/>
                  <a:pt x="4044" y="399"/>
                </a:cubicBezTo>
                <a:cubicBezTo>
                  <a:pt x="4033" y="411"/>
                  <a:pt x="4030" y="425"/>
                  <a:pt x="4005" y="425"/>
                </a:cubicBezTo>
                <a:cubicBezTo>
                  <a:pt x="3964" y="424"/>
                  <a:pt x="3984" y="465"/>
                  <a:pt x="3923" y="466"/>
                </a:cubicBezTo>
                <a:cubicBezTo>
                  <a:pt x="3904" y="466"/>
                  <a:pt x="3893" y="462"/>
                  <a:pt x="3885" y="457"/>
                </a:cubicBezTo>
                <a:cubicBezTo>
                  <a:pt x="3896" y="445"/>
                  <a:pt x="3898" y="431"/>
                  <a:pt x="3923" y="430"/>
                </a:cubicBezTo>
                <a:cubicBezTo>
                  <a:pt x="3949" y="430"/>
                  <a:pt x="3950" y="413"/>
                  <a:pt x="3964" y="401"/>
                </a:cubicBezTo>
                <a:cubicBezTo>
                  <a:pt x="3961" y="398"/>
                  <a:pt x="3961" y="398"/>
                  <a:pt x="3961" y="398"/>
                </a:cubicBezTo>
                <a:cubicBezTo>
                  <a:pt x="3950" y="410"/>
                  <a:pt x="3947" y="425"/>
                  <a:pt x="3923" y="425"/>
                </a:cubicBezTo>
                <a:cubicBezTo>
                  <a:pt x="3882" y="426"/>
                  <a:pt x="3903" y="466"/>
                  <a:pt x="3842" y="468"/>
                </a:cubicBezTo>
                <a:cubicBezTo>
                  <a:pt x="3823" y="469"/>
                  <a:pt x="3812" y="466"/>
                  <a:pt x="3804" y="461"/>
                </a:cubicBezTo>
                <a:cubicBezTo>
                  <a:pt x="3814" y="448"/>
                  <a:pt x="3816" y="434"/>
                  <a:pt x="3841" y="432"/>
                </a:cubicBezTo>
                <a:cubicBezTo>
                  <a:pt x="3867" y="431"/>
                  <a:pt x="3867" y="415"/>
                  <a:pt x="3881" y="402"/>
                </a:cubicBezTo>
                <a:cubicBezTo>
                  <a:pt x="3878" y="400"/>
                  <a:pt x="3878" y="400"/>
                  <a:pt x="3878" y="400"/>
                </a:cubicBezTo>
                <a:cubicBezTo>
                  <a:pt x="3867" y="412"/>
                  <a:pt x="3865" y="426"/>
                  <a:pt x="3840" y="427"/>
                </a:cubicBezTo>
                <a:cubicBezTo>
                  <a:pt x="3799" y="429"/>
                  <a:pt x="3822" y="469"/>
                  <a:pt x="3761" y="473"/>
                </a:cubicBezTo>
                <a:cubicBezTo>
                  <a:pt x="3742" y="474"/>
                  <a:pt x="3730" y="471"/>
                  <a:pt x="3722" y="466"/>
                </a:cubicBezTo>
                <a:cubicBezTo>
                  <a:pt x="3732" y="454"/>
                  <a:pt x="3734" y="439"/>
                  <a:pt x="3758" y="437"/>
                </a:cubicBezTo>
                <a:cubicBezTo>
                  <a:pt x="3785" y="435"/>
                  <a:pt x="3785" y="418"/>
                  <a:pt x="3798" y="405"/>
                </a:cubicBezTo>
                <a:cubicBezTo>
                  <a:pt x="3795" y="403"/>
                  <a:pt x="3795" y="403"/>
                  <a:pt x="3795" y="403"/>
                </a:cubicBezTo>
                <a:cubicBezTo>
                  <a:pt x="3784" y="416"/>
                  <a:pt x="3782" y="430"/>
                  <a:pt x="3758" y="432"/>
                </a:cubicBezTo>
                <a:cubicBezTo>
                  <a:pt x="3717" y="435"/>
                  <a:pt x="3740" y="474"/>
                  <a:pt x="3680" y="479"/>
                </a:cubicBezTo>
                <a:cubicBezTo>
                  <a:pt x="3660" y="481"/>
                  <a:pt x="3649" y="478"/>
                  <a:pt x="3641" y="474"/>
                </a:cubicBezTo>
                <a:cubicBezTo>
                  <a:pt x="3651" y="461"/>
                  <a:pt x="3652" y="446"/>
                  <a:pt x="3676" y="444"/>
                </a:cubicBezTo>
                <a:cubicBezTo>
                  <a:pt x="3703" y="441"/>
                  <a:pt x="3702" y="424"/>
                  <a:pt x="3715" y="411"/>
                </a:cubicBezTo>
                <a:cubicBezTo>
                  <a:pt x="3712" y="409"/>
                  <a:pt x="3712" y="409"/>
                  <a:pt x="3712" y="409"/>
                </a:cubicBezTo>
                <a:cubicBezTo>
                  <a:pt x="3701" y="422"/>
                  <a:pt x="3700" y="436"/>
                  <a:pt x="3676" y="439"/>
                </a:cubicBezTo>
                <a:cubicBezTo>
                  <a:pt x="3635" y="443"/>
                  <a:pt x="3659" y="481"/>
                  <a:pt x="3599" y="488"/>
                </a:cubicBezTo>
                <a:cubicBezTo>
                  <a:pt x="3580" y="491"/>
                  <a:pt x="3568" y="488"/>
                  <a:pt x="3560" y="483"/>
                </a:cubicBezTo>
                <a:cubicBezTo>
                  <a:pt x="3569" y="470"/>
                  <a:pt x="3570" y="456"/>
                  <a:pt x="3594" y="452"/>
                </a:cubicBezTo>
                <a:cubicBezTo>
                  <a:pt x="3621" y="449"/>
                  <a:pt x="3620" y="433"/>
                  <a:pt x="3632" y="419"/>
                </a:cubicBezTo>
                <a:cubicBezTo>
                  <a:pt x="3629" y="417"/>
                  <a:pt x="3629" y="417"/>
                  <a:pt x="3629" y="417"/>
                </a:cubicBezTo>
                <a:cubicBezTo>
                  <a:pt x="3619" y="430"/>
                  <a:pt x="3618" y="445"/>
                  <a:pt x="3594" y="447"/>
                </a:cubicBezTo>
                <a:cubicBezTo>
                  <a:pt x="3553" y="453"/>
                  <a:pt x="3578" y="490"/>
                  <a:pt x="3518" y="499"/>
                </a:cubicBezTo>
                <a:cubicBezTo>
                  <a:pt x="3499" y="502"/>
                  <a:pt x="3487" y="500"/>
                  <a:pt x="3479" y="495"/>
                </a:cubicBezTo>
                <a:cubicBezTo>
                  <a:pt x="3488" y="482"/>
                  <a:pt x="3488" y="467"/>
                  <a:pt x="3513" y="463"/>
                </a:cubicBezTo>
                <a:cubicBezTo>
                  <a:pt x="3539" y="460"/>
                  <a:pt x="3537" y="443"/>
                  <a:pt x="3549" y="429"/>
                </a:cubicBezTo>
                <a:cubicBezTo>
                  <a:pt x="3546" y="427"/>
                  <a:pt x="3546" y="427"/>
                  <a:pt x="3546" y="427"/>
                </a:cubicBezTo>
                <a:cubicBezTo>
                  <a:pt x="3537" y="440"/>
                  <a:pt x="3536" y="455"/>
                  <a:pt x="3512" y="458"/>
                </a:cubicBezTo>
                <a:cubicBezTo>
                  <a:pt x="3471" y="464"/>
                  <a:pt x="3498" y="502"/>
                  <a:pt x="3437" y="512"/>
                </a:cubicBezTo>
                <a:cubicBezTo>
                  <a:pt x="3418" y="515"/>
                  <a:pt x="3407" y="513"/>
                  <a:pt x="3398" y="509"/>
                </a:cubicBezTo>
                <a:cubicBezTo>
                  <a:pt x="3407" y="496"/>
                  <a:pt x="3407" y="481"/>
                  <a:pt x="3431" y="476"/>
                </a:cubicBezTo>
                <a:cubicBezTo>
                  <a:pt x="3457" y="472"/>
                  <a:pt x="3455" y="455"/>
                  <a:pt x="3467" y="441"/>
                </a:cubicBezTo>
                <a:cubicBezTo>
                  <a:pt x="3464" y="439"/>
                  <a:pt x="3464" y="439"/>
                  <a:pt x="3464" y="439"/>
                </a:cubicBezTo>
                <a:cubicBezTo>
                  <a:pt x="3455" y="453"/>
                  <a:pt x="3455" y="467"/>
                  <a:pt x="3430" y="471"/>
                </a:cubicBezTo>
                <a:cubicBezTo>
                  <a:pt x="3390" y="479"/>
                  <a:pt x="3417" y="515"/>
                  <a:pt x="3357" y="527"/>
                </a:cubicBezTo>
                <a:cubicBezTo>
                  <a:pt x="3339" y="531"/>
                  <a:pt x="3326" y="529"/>
                  <a:pt x="3318" y="525"/>
                </a:cubicBezTo>
                <a:cubicBezTo>
                  <a:pt x="3327" y="511"/>
                  <a:pt x="3326" y="496"/>
                  <a:pt x="3350" y="492"/>
                </a:cubicBezTo>
                <a:cubicBezTo>
                  <a:pt x="3376" y="487"/>
                  <a:pt x="3374" y="470"/>
                  <a:pt x="3385" y="455"/>
                </a:cubicBezTo>
                <a:cubicBezTo>
                  <a:pt x="3382" y="453"/>
                  <a:pt x="3382" y="453"/>
                  <a:pt x="3382" y="453"/>
                </a:cubicBezTo>
                <a:cubicBezTo>
                  <a:pt x="3373" y="467"/>
                  <a:pt x="3373" y="482"/>
                  <a:pt x="3349" y="487"/>
                </a:cubicBezTo>
                <a:cubicBezTo>
                  <a:pt x="3309" y="495"/>
                  <a:pt x="3337" y="531"/>
                  <a:pt x="3276" y="543"/>
                </a:cubicBezTo>
                <a:cubicBezTo>
                  <a:pt x="3257" y="546"/>
                  <a:pt x="3245" y="544"/>
                  <a:pt x="3236" y="540"/>
                </a:cubicBezTo>
                <a:cubicBezTo>
                  <a:pt x="3245" y="527"/>
                  <a:pt x="3245" y="512"/>
                  <a:pt x="3269" y="507"/>
                </a:cubicBezTo>
                <a:cubicBezTo>
                  <a:pt x="3295" y="502"/>
                  <a:pt x="3293" y="485"/>
                  <a:pt x="3304" y="471"/>
                </a:cubicBezTo>
                <a:cubicBezTo>
                  <a:pt x="3301" y="469"/>
                  <a:pt x="3301" y="469"/>
                  <a:pt x="3301" y="469"/>
                </a:cubicBezTo>
                <a:cubicBezTo>
                  <a:pt x="3292" y="483"/>
                  <a:pt x="3292" y="498"/>
                  <a:pt x="3268" y="502"/>
                </a:cubicBezTo>
                <a:cubicBezTo>
                  <a:pt x="3228" y="510"/>
                  <a:pt x="3256" y="547"/>
                  <a:pt x="3194" y="557"/>
                </a:cubicBezTo>
                <a:cubicBezTo>
                  <a:pt x="3175" y="560"/>
                  <a:pt x="3163" y="558"/>
                  <a:pt x="3155" y="554"/>
                </a:cubicBezTo>
                <a:cubicBezTo>
                  <a:pt x="3164" y="540"/>
                  <a:pt x="3164" y="526"/>
                  <a:pt x="3188" y="522"/>
                </a:cubicBezTo>
                <a:cubicBezTo>
                  <a:pt x="3214" y="517"/>
                  <a:pt x="3212" y="501"/>
                  <a:pt x="3224" y="486"/>
                </a:cubicBezTo>
                <a:cubicBezTo>
                  <a:pt x="3221" y="485"/>
                  <a:pt x="3221" y="485"/>
                  <a:pt x="3221" y="485"/>
                </a:cubicBezTo>
                <a:cubicBezTo>
                  <a:pt x="3212" y="498"/>
                  <a:pt x="3212" y="513"/>
                  <a:pt x="3187" y="517"/>
                </a:cubicBezTo>
                <a:cubicBezTo>
                  <a:pt x="3147" y="523"/>
                  <a:pt x="3174" y="561"/>
                  <a:pt x="3112" y="570"/>
                </a:cubicBezTo>
                <a:cubicBezTo>
                  <a:pt x="3093" y="573"/>
                  <a:pt x="3081" y="570"/>
                  <a:pt x="3072" y="566"/>
                </a:cubicBezTo>
                <a:cubicBezTo>
                  <a:pt x="3082" y="553"/>
                  <a:pt x="3083" y="538"/>
                  <a:pt x="3107" y="535"/>
                </a:cubicBezTo>
                <a:cubicBezTo>
                  <a:pt x="3133" y="531"/>
                  <a:pt x="3131" y="514"/>
                  <a:pt x="3143" y="500"/>
                </a:cubicBezTo>
                <a:cubicBezTo>
                  <a:pt x="3140" y="498"/>
                  <a:pt x="3140" y="498"/>
                  <a:pt x="3140" y="498"/>
                </a:cubicBezTo>
                <a:cubicBezTo>
                  <a:pt x="3131" y="511"/>
                  <a:pt x="3130" y="526"/>
                  <a:pt x="3106" y="530"/>
                </a:cubicBezTo>
                <a:cubicBezTo>
                  <a:pt x="3065" y="535"/>
                  <a:pt x="3091" y="573"/>
                  <a:pt x="3029" y="581"/>
                </a:cubicBezTo>
                <a:cubicBezTo>
                  <a:pt x="3010" y="584"/>
                  <a:pt x="2998" y="581"/>
                  <a:pt x="2990" y="576"/>
                </a:cubicBezTo>
                <a:cubicBezTo>
                  <a:pt x="3000" y="563"/>
                  <a:pt x="3001" y="549"/>
                  <a:pt x="3025" y="546"/>
                </a:cubicBezTo>
                <a:cubicBezTo>
                  <a:pt x="3051" y="542"/>
                  <a:pt x="3050" y="525"/>
                  <a:pt x="3062" y="511"/>
                </a:cubicBezTo>
                <a:cubicBezTo>
                  <a:pt x="3059" y="509"/>
                  <a:pt x="3059" y="509"/>
                  <a:pt x="3059" y="509"/>
                </a:cubicBezTo>
                <a:cubicBezTo>
                  <a:pt x="3050" y="522"/>
                  <a:pt x="3049" y="537"/>
                  <a:pt x="3025" y="540"/>
                </a:cubicBezTo>
                <a:cubicBezTo>
                  <a:pt x="2984" y="545"/>
                  <a:pt x="3009" y="583"/>
                  <a:pt x="2947" y="590"/>
                </a:cubicBezTo>
                <a:cubicBezTo>
                  <a:pt x="2927" y="592"/>
                  <a:pt x="2915" y="589"/>
                  <a:pt x="2907" y="584"/>
                </a:cubicBezTo>
                <a:cubicBezTo>
                  <a:pt x="2918" y="572"/>
                  <a:pt x="2919" y="557"/>
                  <a:pt x="2943" y="554"/>
                </a:cubicBezTo>
                <a:cubicBezTo>
                  <a:pt x="2970" y="552"/>
                  <a:pt x="2969" y="535"/>
                  <a:pt x="2981" y="521"/>
                </a:cubicBezTo>
                <a:cubicBezTo>
                  <a:pt x="2978" y="519"/>
                  <a:pt x="2978" y="519"/>
                  <a:pt x="2978" y="519"/>
                </a:cubicBezTo>
                <a:cubicBezTo>
                  <a:pt x="2968" y="532"/>
                  <a:pt x="2967" y="547"/>
                  <a:pt x="2943" y="549"/>
                </a:cubicBezTo>
                <a:cubicBezTo>
                  <a:pt x="2902" y="553"/>
                  <a:pt x="2926" y="592"/>
                  <a:pt x="2864" y="597"/>
                </a:cubicBezTo>
                <a:cubicBezTo>
                  <a:pt x="2844" y="598"/>
                  <a:pt x="2832" y="595"/>
                  <a:pt x="2825" y="590"/>
                </a:cubicBezTo>
                <a:cubicBezTo>
                  <a:pt x="2835" y="578"/>
                  <a:pt x="2837" y="563"/>
                  <a:pt x="2861" y="561"/>
                </a:cubicBezTo>
                <a:cubicBezTo>
                  <a:pt x="2888" y="559"/>
                  <a:pt x="2887" y="542"/>
                  <a:pt x="2900" y="529"/>
                </a:cubicBezTo>
                <a:cubicBezTo>
                  <a:pt x="2897" y="527"/>
                  <a:pt x="2897" y="527"/>
                  <a:pt x="2897" y="527"/>
                </a:cubicBezTo>
                <a:cubicBezTo>
                  <a:pt x="2887" y="540"/>
                  <a:pt x="2885" y="554"/>
                  <a:pt x="2861" y="556"/>
                </a:cubicBezTo>
                <a:cubicBezTo>
                  <a:pt x="2820" y="559"/>
                  <a:pt x="2843" y="599"/>
                  <a:pt x="2781" y="602"/>
                </a:cubicBezTo>
                <a:cubicBezTo>
                  <a:pt x="2761" y="603"/>
                  <a:pt x="2749" y="599"/>
                  <a:pt x="2742" y="594"/>
                </a:cubicBezTo>
                <a:cubicBezTo>
                  <a:pt x="2752" y="582"/>
                  <a:pt x="2754" y="567"/>
                  <a:pt x="2779" y="566"/>
                </a:cubicBezTo>
                <a:cubicBezTo>
                  <a:pt x="2805" y="565"/>
                  <a:pt x="2805" y="548"/>
                  <a:pt x="2818" y="535"/>
                </a:cubicBezTo>
                <a:cubicBezTo>
                  <a:pt x="2815" y="533"/>
                  <a:pt x="2815" y="533"/>
                  <a:pt x="2815" y="533"/>
                </a:cubicBezTo>
                <a:cubicBezTo>
                  <a:pt x="2805" y="545"/>
                  <a:pt x="2803" y="560"/>
                  <a:pt x="2779" y="561"/>
                </a:cubicBezTo>
                <a:cubicBezTo>
                  <a:pt x="2738" y="562"/>
                  <a:pt x="2760" y="603"/>
                  <a:pt x="2697" y="604"/>
                </a:cubicBezTo>
                <a:cubicBezTo>
                  <a:pt x="2678" y="605"/>
                  <a:pt x="2666" y="601"/>
                  <a:pt x="2658" y="595"/>
                </a:cubicBezTo>
                <a:cubicBezTo>
                  <a:pt x="2670" y="583"/>
                  <a:pt x="2672" y="569"/>
                  <a:pt x="2697" y="569"/>
                </a:cubicBezTo>
                <a:cubicBezTo>
                  <a:pt x="2723" y="568"/>
                  <a:pt x="2724" y="551"/>
                  <a:pt x="2737" y="539"/>
                </a:cubicBezTo>
                <a:cubicBezTo>
                  <a:pt x="2734" y="536"/>
                  <a:pt x="2734" y="536"/>
                  <a:pt x="2734" y="536"/>
                </a:cubicBezTo>
                <a:cubicBezTo>
                  <a:pt x="2723" y="549"/>
                  <a:pt x="2721" y="563"/>
                  <a:pt x="2696" y="563"/>
                </a:cubicBezTo>
                <a:cubicBezTo>
                  <a:pt x="2655" y="564"/>
                  <a:pt x="2676" y="605"/>
                  <a:pt x="2614" y="605"/>
                </a:cubicBezTo>
                <a:cubicBezTo>
                  <a:pt x="2594" y="605"/>
                  <a:pt x="2583" y="600"/>
                  <a:pt x="2575" y="595"/>
                </a:cubicBezTo>
                <a:cubicBezTo>
                  <a:pt x="2587" y="583"/>
                  <a:pt x="2590" y="569"/>
                  <a:pt x="2614" y="569"/>
                </a:cubicBezTo>
                <a:cubicBezTo>
                  <a:pt x="2641" y="570"/>
                  <a:pt x="2642" y="552"/>
                  <a:pt x="2655" y="540"/>
                </a:cubicBezTo>
                <a:cubicBezTo>
                  <a:pt x="2652" y="538"/>
                  <a:pt x="2652" y="538"/>
                  <a:pt x="2652" y="538"/>
                </a:cubicBezTo>
                <a:cubicBezTo>
                  <a:pt x="2641" y="549"/>
                  <a:pt x="2639" y="565"/>
                  <a:pt x="2614" y="564"/>
                </a:cubicBezTo>
                <a:cubicBezTo>
                  <a:pt x="2573" y="563"/>
                  <a:pt x="2593" y="605"/>
                  <a:pt x="2531" y="603"/>
                </a:cubicBezTo>
                <a:cubicBezTo>
                  <a:pt x="2511" y="602"/>
                  <a:pt x="2500" y="598"/>
                  <a:pt x="2492" y="592"/>
                </a:cubicBezTo>
                <a:cubicBezTo>
                  <a:pt x="2504" y="581"/>
                  <a:pt x="2507" y="566"/>
                  <a:pt x="2532" y="568"/>
                </a:cubicBezTo>
                <a:cubicBezTo>
                  <a:pt x="2558" y="568"/>
                  <a:pt x="2560" y="551"/>
                  <a:pt x="2574" y="539"/>
                </a:cubicBezTo>
                <a:cubicBezTo>
                  <a:pt x="2571" y="537"/>
                  <a:pt x="2571" y="537"/>
                  <a:pt x="2571" y="537"/>
                </a:cubicBezTo>
                <a:cubicBezTo>
                  <a:pt x="2560" y="548"/>
                  <a:pt x="2556" y="563"/>
                  <a:pt x="2532" y="562"/>
                </a:cubicBezTo>
                <a:cubicBezTo>
                  <a:pt x="2491" y="560"/>
                  <a:pt x="2510" y="602"/>
                  <a:pt x="2447" y="599"/>
                </a:cubicBezTo>
                <a:cubicBezTo>
                  <a:pt x="2428" y="598"/>
                  <a:pt x="2417" y="593"/>
                  <a:pt x="2409" y="587"/>
                </a:cubicBezTo>
                <a:cubicBezTo>
                  <a:pt x="2421" y="576"/>
                  <a:pt x="2425" y="562"/>
                  <a:pt x="2450" y="563"/>
                </a:cubicBezTo>
                <a:cubicBezTo>
                  <a:pt x="2476" y="565"/>
                  <a:pt x="2478" y="548"/>
                  <a:pt x="2492" y="536"/>
                </a:cubicBezTo>
                <a:cubicBezTo>
                  <a:pt x="2489" y="534"/>
                  <a:pt x="2489" y="534"/>
                  <a:pt x="2489" y="534"/>
                </a:cubicBezTo>
                <a:cubicBezTo>
                  <a:pt x="2478" y="545"/>
                  <a:pt x="2474" y="560"/>
                  <a:pt x="2450" y="558"/>
                </a:cubicBezTo>
                <a:cubicBezTo>
                  <a:pt x="2409" y="555"/>
                  <a:pt x="2427" y="598"/>
                  <a:pt x="2364" y="593"/>
                </a:cubicBezTo>
                <a:cubicBezTo>
                  <a:pt x="2345" y="591"/>
                  <a:pt x="2334" y="586"/>
                  <a:pt x="2327" y="580"/>
                </a:cubicBezTo>
                <a:cubicBezTo>
                  <a:pt x="2339" y="569"/>
                  <a:pt x="2343" y="555"/>
                  <a:pt x="2367" y="557"/>
                </a:cubicBezTo>
                <a:cubicBezTo>
                  <a:pt x="2394" y="559"/>
                  <a:pt x="2396" y="542"/>
                  <a:pt x="2411" y="531"/>
                </a:cubicBezTo>
                <a:cubicBezTo>
                  <a:pt x="2408" y="529"/>
                  <a:pt x="2408" y="529"/>
                  <a:pt x="2408" y="529"/>
                </a:cubicBezTo>
                <a:cubicBezTo>
                  <a:pt x="2396" y="540"/>
                  <a:pt x="2392" y="554"/>
                  <a:pt x="2368" y="552"/>
                </a:cubicBezTo>
                <a:cubicBezTo>
                  <a:pt x="2327" y="548"/>
                  <a:pt x="2343" y="591"/>
                  <a:pt x="2281" y="584"/>
                </a:cubicBezTo>
                <a:cubicBezTo>
                  <a:pt x="2262" y="582"/>
                  <a:pt x="2251" y="577"/>
                  <a:pt x="2244" y="570"/>
                </a:cubicBezTo>
                <a:cubicBezTo>
                  <a:pt x="2257" y="560"/>
                  <a:pt x="2261" y="546"/>
                  <a:pt x="2285" y="549"/>
                </a:cubicBezTo>
                <a:cubicBezTo>
                  <a:pt x="2312" y="551"/>
                  <a:pt x="2315" y="535"/>
                  <a:pt x="2329" y="524"/>
                </a:cubicBezTo>
                <a:cubicBezTo>
                  <a:pt x="2327" y="522"/>
                  <a:pt x="2327" y="522"/>
                  <a:pt x="2327" y="522"/>
                </a:cubicBezTo>
                <a:cubicBezTo>
                  <a:pt x="2315" y="532"/>
                  <a:pt x="2310" y="546"/>
                  <a:pt x="2286" y="544"/>
                </a:cubicBezTo>
                <a:cubicBezTo>
                  <a:pt x="2245" y="539"/>
                  <a:pt x="2261" y="582"/>
                  <a:pt x="2199" y="574"/>
                </a:cubicBezTo>
                <a:cubicBezTo>
                  <a:pt x="2179" y="571"/>
                  <a:pt x="2169" y="565"/>
                  <a:pt x="2162" y="559"/>
                </a:cubicBezTo>
                <a:cubicBezTo>
                  <a:pt x="2175" y="549"/>
                  <a:pt x="2179" y="535"/>
                  <a:pt x="2204" y="538"/>
                </a:cubicBezTo>
                <a:cubicBezTo>
                  <a:pt x="2230" y="542"/>
                  <a:pt x="2233" y="525"/>
                  <a:pt x="2248" y="515"/>
                </a:cubicBezTo>
                <a:cubicBezTo>
                  <a:pt x="2246" y="512"/>
                  <a:pt x="2246" y="512"/>
                  <a:pt x="2246" y="512"/>
                </a:cubicBezTo>
                <a:cubicBezTo>
                  <a:pt x="2233" y="522"/>
                  <a:pt x="2229" y="536"/>
                  <a:pt x="2204" y="533"/>
                </a:cubicBezTo>
                <a:cubicBezTo>
                  <a:pt x="2164" y="527"/>
                  <a:pt x="2178" y="571"/>
                  <a:pt x="2116" y="561"/>
                </a:cubicBezTo>
                <a:cubicBezTo>
                  <a:pt x="2097" y="558"/>
                  <a:pt x="2086" y="552"/>
                  <a:pt x="2080" y="545"/>
                </a:cubicBezTo>
                <a:cubicBezTo>
                  <a:pt x="2093" y="535"/>
                  <a:pt x="2098" y="522"/>
                  <a:pt x="2122" y="526"/>
                </a:cubicBezTo>
                <a:cubicBezTo>
                  <a:pt x="2148" y="530"/>
                  <a:pt x="2152" y="513"/>
                  <a:pt x="2167" y="503"/>
                </a:cubicBezTo>
                <a:cubicBezTo>
                  <a:pt x="2165" y="501"/>
                  <a:pt x="2165" y="501"/>
                  <a:pt x="2165" y="501"/>
                </a:cubicBezTo>
                <a:cubicBezTo>
                  <a:pt x="2152" y="511"/>
                  <a:pt x="2147" y="524"/>
                  <a:pt x="2123" y="520"/>
                </a:cubicBezTo>
                <a:cubicBezTo>
                  <a:pt x="2083" y="514"/>
                  <a:pt x="2096" y="558"/>
                  <a:pt x="2034" y="546"/>
                </a:cubicBezTo>
                <a:cubicBezTo>
                  <a:pt x="2015" y="543"/>
                  <a:pt x="2005" y="537"/>
                  <a:pt x="1998" y="530"/>
                </a:cubicBezTo>
                <a:cubicBezTo>
                  <a:pt x="2012" y="520"/>
                  <a:pt x="2017" y="506"/>
                  <a:pt x="2041" y="511"/>
                </a:cubicBezTo>
                <a:cubicBezTo>
                  <a:pt x="2067" y="516"/>
                  <a:pt x="2071" y="500"/>
                  <a:pt x="2087" y="490"/>
                </a:cubicBezTo>
                <a:cubicBezTo>
                  <a:pt x="2084" y="487"/>
                  <a:pt x="2084" y="487"/>
                  <a:pt x="2084" y="487"/>
                </a:cubicBezTo>
                <a:cubicBezTo>
                  <a:pt x="2071" y="497"/>
                  <a:pt x="2066" y="511"/>
                  <a:pt x="2042" y="506"/>
                </a:cubicBezTo>
                <a:cubicBezTo>
                  <a:pt x="2002" y="498"/>
                  <a:pt x="2014" y="543"/>
                  <a:pt x="1953" y="530"/>
                </a:cubicBezTo>
                <a:cubicBezTo>
                  <a:pt x="1934" y="526"/>
                  <a:pt x="1924" y="519"/>
                  <a:pt x="1917" y="512"/>
                </a:cubicBezTo>
                <a:cubicBezTo>
                  <a:pt x="1931" y="503"/>
                  <a:pt x="1936" y="490"/>
                  <a:pt x="1960" y="495"/>
                </a:cubicBezTo>
                <a:cubicBezTo>
                  <a:pt x="1986" y="500"/>
                  <a:pt x="1991" y="484"/>
                  <a:pt x="2006" y="475"/>
                </a:cubicBezTo>
                <a:cubicBezTo>
                  <a:pt x="2004" y="472"/>
                  <a:pt x="2004" y="472"/>
                  <a:pt x="2004" y="472"/>
                </a:cubicBezTo>
                <a:cubicBezTo>
                  <a:pt x="1991" y="481"/>
                  <a:pt x="1985" y="495"/>
                  <a:pt x="1961" y="490"/>
                </a:cubicBezTo>
                <a:cubicBezTo>
                  <a:pt x="1921" y="481"/>
                  <a:pt x="1933" y="526"/>
                  <a:pt x="1872" y="512"/>
                </a:cubicBezTo>
                <a:cubicBezTo>
                  <a:pt x="1853" y="507"/>
                  <a:pt x="1843" y="501"/>
                  <a:pt x="1837" y="494"/>
                </a:cubicBezTo>
                <a:cubicBezTo>
                  <a:pt x="1850" y="485"/>
                  <a:pt x="1856" y="471"/>
                  <a:pt x="1880" y="477"/>
                </a:cubicBezTo>
                <a:cubicBezTo>
                  <a:pt x="1906" y="483"/>
                  <a:pt x="1910" y="467"/>
                  <a:pt x="1926" y="458"/>
                </a:cubicBezTo>
                <a:cubicBezTo>
                  <a:pt x="1924" y="455"/>
                  <a:pt x="1924" y="455"/>
                  <a:pt x="1924" y="455"/>
                </a:cubicBezTo>
                <a:cubicBezTo>
                  <a:pt x="1911" y="464"/>
                  <a:pt x="1905" y="478"/>
                  <a:pt x="1881" y="472"/>
                </a:cubicBezTo>
                <a:cubicBezTo>
                  <a:pt x="1841" y="462"/>
                  <a:pt x="1851" y="507"/>
                  <a:pt x="1791" y="493"/>
                </a:cubicBezTo>
                <a:cubicBezTo>
                  <a:pt x="1773" y="488"/>
                  <a:pt x="1763" y="481"/>
                  <a:pt x="1757" y="474"/>
                </a:cubicBezTo>
                <a:cubicBezTo>
                  <a:pt x="1770" y="465"/>
                  <a:pt x="1776" y="452"/>
                  <a:pt x="1800" y="458"/>
                </a:cubicBezTo>
                <a:cubicBezTo>
                  <a:pt x="1826" y="464"/>
                  <a:pt x="1831" y="448"/>
                  <a:pt x="1847" y="439"/>
                </a:cubicBezTo>
                <a:cubicBezTo>
                  <a:pt x="1845" y="436"/>
                  <a:pt x="1845" y="436"/>
                  <a:pt x="1845" y="436"/>
                </a:cubicBezTo>
                <a:cubicBezTo>
                  <a:pt x="1831" y="445"/>
                  <a:pt x="1825" y="459"/>
                  <a:pt x="1801" y="453"/>
                </a:cubicBezTo>
                <a:cubicBezTo>
                  <a:pt x="1761" y="443"/>
                  <a:pt x="1771" y="488"/>
                  <a:pt x="1712" y="474"/>
                </a:cubicBezTo>
                <a:cubicBezTo>
                  <a:pt x="1693" y="470"/>
                  <a:pt x="1683" y="464"/>
                  <a:pt x="1677" y="457"/>
                </a:cubicBezTo>
                <a:cubicBezTo>
                  <a:pt x="1690" y="448"/>
                  <a:pt x="1696" y="434"/>
                  <a:pt x="1720" y="439"/>
                </a:cubicBezTo>
                <a:cubicBezTo>
                  <a:pt x="1745" y="445"/>
                  <a:pt x="1750" y="429"/>
                  <a:pt x="1766" y="420"/>
                </a:cubicBezTo>
                <a:cubicBezTo>
                  <a:pt x="1764" y="417"/>
                  <a:pt x="1764" y="417"/>
                  <a:pt x="1764" y="417"/>
                </a:cubicBezTo>
                <a:cubicBezTo>
                  <a:pt x="1750" y="426"/>
                  <a:pt x="1745" y="439"/>
                  <a:pt x="1721" y="434"/>
                </a:cubicBezTo>
                <a:cubicBezTo>
                  <a:pt x="1680" y="426"/>
                  <a:pt x="1692" y="469"/>
                  <a:pt x="1632" y="458"/>
                </a:cubicBezTo>
                <a:cubicBezTo>
                  <a:pt x="1613" y="454"/>
                  <a:pt x="1603" y="448"/>
                  <a:pt x="1596" y="441"/>
                </a:cubicBezTo>
                <a:cubicBezTo>
                  <a:pt x="1609" y="432"/>
                  <a:pt x="1615" y="418"/>
                  <a:pt x="1639" y="423"/>
                </a:cubicBezTo>
                <a:cubicBezTo>
                  <a:pt x="1665" y="428"/>
                  <a:pt x="1669" y="411"/>
                  <a:pt x="1685" y="402"/>
                </a:cubicBezTo>
                <a:cubicBezTo>
                  <a:pt x="1683" y="399"/>
                  <a:pt x="1683" y="399"/>
                  <a:pt x="1683" y="399"/>
                </a:cubicBezTo>
                <a:cubicBezTo>
                  <a:pt x="1669" y="408"/>
                  <a:pt x="1664" y="422"/>
                  <a:pt x="1640" y="417"/>
                </a:cubicBezTo>
                <a:cubicBezTo>
                  <a:pt x="1599" y="410"/>
                  <a:pt x="1612" y="454"/>
                  <a:pt x="1552" y="443"/>
                </a:cubicBezTo>
                <a:cubicBezTo>
                  <a:pt x="1533" y="440"/>
                  <a:pt x="1522" y="434"/>
                  <a:pt x="1516" y="427"/>
                </a:cubicBezTo>
                <a:cubicBezTo>
                  <a:pt x="1529" y="417"/>
                  <a:pt x="1534" y="404"/>
                  <a:pt x="1558" y="408"/>
                </a:cubicBezTo>
                <a:cubicBezTo>
                  <a:pt x="1584" y="412"/>
                  <a:pt x="1588" y="396"/>
                  <a:pt x="1604" y="386"/>
                </a:cubicBezTo>
                <a:cubicBezTo>
                  <a:pt x="1601" y="383"/>
                  <a:pt x="1601" y="383"/>
                  <a:pt x="1601" y="383"/>
                </a:cubicBezTo>
                <a:cubicBezTo>
                  <a:pt x="1588" y="393"/>
                  <a:pt x="1583" y="407"/>
                  <a:pt x="1559" y="403"/>
                </a:cubicBezTo>
                <a:cubicBezTo>
                  <a:pt x="1518" y="396"/>
                  <a:pt x="1532" y="439"/>
                  <a:pt x="1471" y="430"/>
                </a:cubicBezTo>
                <a:cubicBezTo>
                  <a:pt x="1452" y="427"/>
                  <a:pt x="1442" y="422"/>
                  <a:pt x="1435" y="415"/>
                </a:cubicBezTo>
                <a:cubicBezTo>
                  <a:pt x="1448" y="405"/>
                  <a:pt x="1452" y="391"/>
                  <a:pt x="1476" y="394"/>
                </a:cubicBezTo>
                <a:cubicBezTo>
                  <a:pt x="1503" y="399"/>
                  <a:pt x="1506" y="382"/>
                  <a:pt x="1522" y="372"/>
                </a:cubicBezTo>
                <a:cubicBezTo>
                  <a:pt x="1519" y="369"/>
                  <a:pt x="1519" y="369"/>
                  <a:pt x="1519" y="369"/>
                </a:cubicBezTo>
                <a:cubicBezTo>
                  <a:pt x="1506" y="379"/>
                  <a:pt x="1502" y="393"/>
                  <a:pt x="1477" y="389"/>
                </a:cubicBezTo>
                <a:cubicBezTo>
                  <a:pt x="1436" y="384"/>
                  <a:pt x="1451" y="427"/>
                  <a:pt x="1390" y="419"/>
                </a:cubicBezTo>
                <a:cubicBezTo>
                  <a:pt x="1371" y="416"/>
                  <a:pt x="1361" y="411"/>
                  <a:pt x="1354" y="404"/>
                </a:cubicBezTo>
                <a:cubicBezTo>
                  <a:pt x="1366" y="394"/>
                  <a:pt x="1371" y="380"/>
                  <a:pt x="1395" y="383"/>
                </a:cubicBezTo>
                <a:cubicBezTo>
                  <a:pt x="1421" y="386"/>
                  <a:pt x="1424" y="370"/>
                  <a:pt x="1440" y="360"/>
                </a:cubicBezTo>
                <a:cubicBezTo>
                  <a:pt x="1437" y="357"/>
                  <a:pt x="1437" y="357"/>
                  <a:pt x="1437" y="357"/>
                </a:cubicBezTo>
                <a:cubicBezTo>
                  <a:pt x="1424" y="367"/>
                  <a:pt x="1420" y="381"/>
                  <a:pt x="1396" y="378"/>
                </a:cubicBezTo>
                <a:cubicBezTo>
                  <a:pt x="1355" y="373"/>
                  <a:pt x="1370" y="416"/>
                  <a:pt x="1309" y="409"/>
                </a:cubicBezTo>
                <a:cubicBezTo>
                  <a:pt x="1290" y="407"/>
                  <a:pt x="1279" y="401"/>
                  <a:pt x="1272" y="395"/>
                </a:cubicBezTo>
                <a:cubicBezTo>
                  <a:pt x="1285" y="385"/>
                  <a:pt x="1289" y="370"/>
                  <a:pt x="1313" y="373"/>
                </a:cubicBezTo>
                <a:cubicBezTo>
                  <a:pt x="1339" y="376"/>
                  <a:pt x="1342" y="359"/>
                  <a:pt x="1358" y="349"/>
                </a:cubicBezTo>
                <a:cubicBezTo>
                  <a:pt x="1355" y="346"/>
                  <a:pt x="1355" y="346"/>
                  <a:pt x="1355" y="346"/>
                </a:cubicBezTo>
                <a:cubicBezTo>
                  <a:pt x="1342" y="357"/>
                  <a:pt x="1338" y="371"/>
                  <a:pt x="1314" y="368"/>
                </a:cubicBezTo>
                <a:cubicBezTo>
                  <a:pt x="1273" y="364"/>
                  <a:pt x="1289" y="406"/>
                  <a:pt x="1228" y="400"/>
                </a:cubicBezTo>
                <a:cubicBezTo>
                  <a:pt x="1209" y="399"/>
                  <a:pt x="1198" y="394"/>
                  <a:pt x="1191" y="387"/>
                </a:cubicBezTo>
                <a:cubicBezTo>
                  <a:pt x="1203" y="377"/>
                  <a:pt x="1207" y="362"/>
                  <a:pt x="1231" y="365"/>
                </a:cubicBezTo>
                <a:cubicBezTo>
                  <a:pt x="1258" y="367"/>
                  <a:pt x="1260" y="350"/>
                  <a:pt x="1275" y="340"/>
                </a:cubicBezTo>
                <a:cubicBezTo>
                  <a:pt x="1272" y="337"/>
                  <a:pt x="1272" y="337"/>
                  <a:pt x="1272" y="337"/>
                </a:cubicBezTo>
                <a:cubicBezTo>
                  <a:pt x="1260" y="348"/>
                  <a:pt x="1256" y="362"/>
                  <a:pt x="1232" y="360"/>
                </a:cubicBezTo>
                <a:cubicBezTo>
                  <a:pt x="1191" y="356"/>
                  <a:pt x="1207" y="398"/>
                  <a:pt x="1146" y="394"/>
                </a:cubicBezTo>
                <a:cubicBezTo>
                  <a:pt x="1127" y="392"/>
                  <a:pt x="1116" y="387"/>
                  <a:pt x="1109" y="381"/>
                </a:cubicBezTo>
                <a:cubicBezTo>
                  <a:pt x="1121" y="370"/>
                  <a:pt x="1125" y="356"/>
                  <a:pt x="1149" y="358"/>
                </a:cubicBezTo>
                <a:cubicBezTo>
                  <a:pt x="1175" y="360"/>
                  <a:pt x="1178" y="343"/>
                  <a:pt x="1193" y="332"/>
                </a:cubicBezTo>
                <a:cubicBezTo>
                  <a:pt x="1190" y="329"/>
                  <a:pt x="1190" y="329"/>
                  <a:pt x="1190" y="329"/>
                </a:cubicBezTo>
                <a:cubicBezTo>
                  <a:pt x="1178" y="340"/>
                  <a:pt x="1174" y="355"/>
                  <a:pt x="1149" y="353"/>
                </a:cubicBezTo>
                <a:cubicBezTo>
                  <a:pt x="1108" y="350"/>
                  <a:pt x="1126" y="392"/>
                  <a:pt x="1065" y="388"/>
                </a:cubicBezTo>
                <a:cubicBezTo>
                  <a:pt x="1046" y="387"/>
                  <a:pt x="1035" y="383"/>
                  <a:pt x="1027" y="377"/>
                </a:cubicBezTo>
                <a:cubicBezTo>
                  <a:pt x="1039" y="365"/>
                  <a:pt x="1042" y="351"/>
                  <a:pt x="1067" y="352"/>
                </a:cubicBezTo>
                <a:cubicBezTo>
                  <a:pt x="1093" y="354"/>
                  <a:pt x="1095" y="337"/>
                  <a:pt x="1110" y="326"/>
                </a:cubicBezTo>
                <a:cubicBezTo>
                  <a:pt x="1107" y="323"/>
                  <a:pt x="1107" y="323"/>
                  <a:pt x="1107" y="323"/>
                </a:cubicBezTo>
                <a:cubicBezTo>
                  <a:pt x="1095" y="334"/>
                  <a:pt x="1092" y="348"/>
                  <a:pt x="1067" y="347"/>
                </a:cubicBezTo>
                <a:cubicBezTo>
                  <a:pt x="1026" y="345"/>
                  <a:pt x="1044" y="387"/>
                  <a:pt x="983" y="384"/>
                </a:cubicBezTo>
                <a:cubicBezTo>
                  <a:pt x="964" y="383"/>
                  <a:pt x="953" y="379"/>
                  <a:pt x="945" y="373"/>
                </a:cubicBezTo>
                <a:cubicBezTo>
                  <a:pt x="957" y="362"/>
                  <a:pt x="960" y="347"/>
                  <a:pt x="985" y="348"/>
                </a:cubicBezTo>
                <a:cubicBezTo>
                  <a:pt x="1011" y="350"/>
                  <a:pt x="1013" y="333"/>
                  <a:pt x="1027" y="321"/>
                </a:cubicBezTo>
                <a:cubicBezTo>
                  <a:pt x="1024" y="319"/>
                  <a:pt x="1024" y="319"/>
                  <a:pt x="1024" y="319"/>
                </a:cubicBezTo>
                <a:cubicBezTo>
                  <a:pt x="1013" y="330"/>
                  <a:pt x="1009" y="344"/>
                  <a:pt x="985" y="343"/>
                </a:cubicBezTo>
                <a:cubicBezTo>
                  <a:pt x="944" y="342"/>
                  <a:pt x="963" y="384"/>
                  <a:pt x="901" y="382"/>
                </a:cubicBezTo>
                <a:cubicBezTo>
                  <a:pt x="882" y="382"/>
                  <a:pt x="871" y="377"/>
                  <a:pt x="864" y="372"/>
                </a:cubicBezTo>
                <a:cubicBezTo>
                  <a:pt x="875" y="360"/>
                  <a:pt x="878" y="346"/>
                  <a:pt x="902" y="346"/>
                </a:cubicBezTo>
                <a:cubicBezTo>
                  <a:pt x="929" y="347"/>
                  <a:pt x="930" y="330"/>
                  <a:pt x="944" y="318"/>
                </a:cubicBezTo>
                <a:cubicBezTo>
                  <a:pt x="941" y="316"/>
                  <a:pt x="941" y="316"/>
                  <a:pt x="941" y="316"/>
                </a:cubicBezTo>
                <a:cubicBezTo>
                  <a:pt x="930" y="327"/>
                  <a:pt x="927" y="341"/>
                  <a:pt x="902" y="341"/>
                </a:cubicBezTo>
                <a:cubicBezTo>
                  <a:pt x="861" y="340"/>
                  <a:pt x="881" y="381"/>
                  <a:pt x="820" y="381"/>
                </a:cubicBezTo>
                <a:cubicBezTo>
                  <a:pt x="800" y="381"/>
                  <a:pt x="789" y="377"/>
                  <a:pt x="782" y="371"/>
                </a:cubicBezTo>
                <a:cubicBezTo>
                  <a:pt x="793" y="360"/>
                  <a:pt x="795" y="345"/>
                  <a:pt x="820" y="345"/>
                </a:cubicBezTo>
                <a:cubicBezTo>
                  <a:pt x="846" y="345"/>
                  <a:pt x="847" y="328"/>
                  <a:pt x="861" y="316"/>
                </a:cubicBezTo>
                <a:cubicBezTo>
                  <a:pt x="858" y="314"/>
                  <a:pt x="858" y="314"/>
                  <a:pt x="858" y="314"/>
                </a:cubicBezTo>
                <a:cubicBezTo>
                  <a:pt x="847" y="326"/>
                  <a:pt x="844" y="340"/>
                  <a:pt x="820" y="340"/>
                </a:cubicBezTo>
                <a:cubicBezTo>
                  <a:pt x="779" y="340"/>
                  <a:pt x="799" y="381"/>
                  <a:pt x="738" y="382"/>
                </a:cubicBezTo>
                <a:cubicBezTo>
                  <a:pt x="719" y="382"/>
                  <a:pt x="707" y="378"/>
                  <a:pt x="700" y="373"/>
                </a:cubicBezTo>
                <a:cubicBezTo>
                  <a:pt x="711" y="361"/>
                  <a:pt x="713" y="346"/>
                  <a:pt x="737" y="346"/>
                </a:cubicBezTo>
                <a:cubicBezTo>
                  <a:pt x="764" y="345"/>
                  <a:pt x="765" y="328"/>
                  <a:pt x="778" y="316"/>
                </a:cubicBezTo>
                <a:cubicBezTo>
                  <a:pt x="775" y="314"/>
                  <a:pt x="775" y="314"/>
                  <a:pt x="775" y="314"/>
                </a:cubicBezTo>
                <a:cubicBezTo>
                  <a:pt x="764" y="326"/>
                  <a:pt x="762" y="340"/>
                  <a:pt x="737" y="341"/>
                </a:cubicBezTo>
                <a:cubicBezTo>
                  <a:pt x="696" y="341"/>
                  <a:pt x="718" y="382"/>
                  <a:pt x="656" y="384"/>
                </a:cubicBezTo>
                <a:cubicBezTo>
                  <a:pt x="637" y="385"/>
                  <a:pt x="626" y="381"/>
                  <a:pt x="618" y="376"/>
                </a:cubicBezTo>
                <a:cubicBezTo>
                  <a:pt x="628" y="364"/>
                  <a:pt x="631" y="349"/>
                  <a:pt x="655" y="348"/>
                </a:cubicBezTo>
                <a:cubicBezTo>
                  <a:pt x="682" y="347"/>
                  <a:pt x="682" y="330"/>
                  <a:pt x="695" y="318"/>
                </a:cubicBezTo>
                <a:cubicBezTo>
                  <a:pt x="692" y="315"/>
                  <a:pt x="692" y="315"/>
                  <a:pt x="692" y="315"/>
                </a:cubicBezTo>
                <a:cubicBezTo>
                  <a:pt x="682" y="327"/>
                  <a:pt x="679" y="342"/>
                  <a:pt x="655" y="343"/>
                </a:cubicBezTo>
                <a:cubicBezTo>
                  <a:pt x="614" y="345"/>
                  <a:pt x="636" y="384"/>
                  <a:pt x="575" y="388"/>
                </a:cubicBezTo>
                <a:cubicBezTo>
                  <a:pt x="556" y="389"/>
                  <a:pt x="544" y="385"/>
                  <a:pt x="536" y="380"/>
                </a:cubicBezTo>
                <a:cubicBezTo>
                  <a:pt x="546" y="368"/>
                  <a:pt x="548" y="353"/>
                  <a:pt x="573" y="352"/>
                </a:cubicBezTo>
                <a:cubicBezTo>
                  <a:pt x="599" y="350"/>
                  <a:pt x="599" y="333"/>
                  <a:pt x="613" y="321"/>
                </a:cubicBezTo>
                <a:cubicBezTo>
                  <a:pt x="610" y="318"/>
                  <a:pt x="610" y="318"/>
                  <a:pt x="610" y="318"/>
                </a:cubicBezTo>
                <a:cubicBezTo>
                  <a:pt x="599" y="331"/>
                  <a:pt x="597" y="345"/>
                  <a:pt x="572" y="347"/>
                </a:cubicBezTo>
                <a:cubicBezTo>
                  <a:pt x="531" y="349"/>
                  <a:pt x="554" y="389"/>
                  <a:pt x="493" y="393"/>
                </a:cubicBezTo>
                <a:cubicBezTo>
                  <a:pt x="474" y="394"/>
                  <a:pt x="463" y="391"/>
                  <a:pt x="455" y="386"/>
                </a:cubicBezTo>
                <a:cubicBezTo>
                  <a:pt x="465" y="374"/>
                  <a:pt x="466" y="359"/>
                  <a:pt x="490" y="357"/>
                </a:cubicBezTo>
                <a:cubicBezTo>
                  <a:pt x="517" y="355"/>
                  <a:pt x="517" y="338"/>
                  <a:pt x="530" y="325"/>
                </a:cubicBezTo>
                <a:cubicBezTo>
                  <a:pt x="527" y="323"/>
                  <a:pt x="527" y="323"/>
                  <a:pt x="527" y="323"/>
                </a:cubicBezTo>
                <a:cubicBezTo>
                  <a:pt x="516" y="336"/>
                  <a:pt x="515" y="350"/>
                  <a:pt x="490" y="352"/>
                </a:cubicBezTo>
                <a:cubicBezTo>
                  <a:pt x="449" y="355"/>
                  <a:pt x="473" y="394"/>
                  <a:pt x="412" y="400"/>
                </a:cubicBezTo>
                <a:cubicBezTo>
                  <a:pt x="393" y="402"/>
                  <a:pt x="381" y="399"/>
                  <a:pt x="373" y="394"/>
                </a:cubicBezTo>
                <a:cubicBezTo>
                  <a:pt x="383" y="381"/>
                  <a:pt x="384" y="367"/>
                  <a:pt x="408" y="364"/>
                </a:cubicBezTo>
                <a:cubicBezTo>
                  <a:pt x="435" y="361"/>
                  <a:pt x="434" y="345"/>
                  <a:pt x="447" y="331"/>
                </a:cubicBezTo>
                <a:cubicBezTo>
                  <a:pt x="444" y="329"/>
                  <a:pt x="444" y="329"/>
                  <a:pt x="444" y="329"/>
                </a:cubicBezTo>
                <a:cubicBezTo>
                  <a:pt x="434" y="342"/>
                  <a:pt x="432" y="357"/>
                  <a:pt x="408" y="359"/>
                </a:cubicBezTo>
                <a:cubicBezTo>
                  <a:pt x="367" y="363"/>
                  <a:pt x="391" y="401"/>
                  <a:pt x="331" y="409"/>
                </a:cubicBezTo>
                <a:cubicBezTo>
                  <a:pt x="312" y="411"/>
                  <a:pt x="300" y="408"/>
                  <a:pt x="292" y="404"/>
                </a:cubicBezTo>
                <a:cubicBezTo>
                  <a:pt x="301" y="391"/>
                  <a:pt x="302" y="376"/>
                  <a:pt x="326" y="373"/>
                </a:cubicBezTo>
                <a:cubicBezTo>
                  <a:pt x="353" y="370"/>
                  <a:pt x="352" y="353"/>
                  <a:pt x="364" y="339"/>
                </a:cubicBezTo>
                <a:cubicBezTo>
                  <a:pt x="361" y="337"/>
                  <a:pt x="361" y="337"/>
                  <a:pt x="361" y="337"/>
                </a:cubicBezTo>
                <a:cubicBezTo>
                  <a:pt x="351" y="350"/>
                  <a:pt x="350" y="365"/>
                  <a:pt x="326" y="368"/>
                </a:cubicBezTo>
                <a:cubicBezTo>
                  <a:pt x="285" y="373"/>
                  <a:pt x="310" y="411"/>
                  <a:pt x="250" y="419"/>
                </a:cubicBezTo>
                <a:cubicBezTo>
                  <a:pt x="231" y="422"/>
                  <a:pt x="219" y="420"/>
                  <a:pt x="211" y="415"/>
                </a:cubicBezTo>
                <a:cubicBezTo>
                  <a:pt x="220" y="402"/>
                  <a:pt x="220" y="387"/>
                  <a:pt x="245" y="384"/>
                </a:cubicBezTo>
                <a:cubicBezTo>
                  <a:pt x="271" y="380"/>
                  <a:pt x="270" y="363"/>
                  <a:pt x="282" y="349"/>
                </a:cubicBezTo>
                <a:cubicBezTo>
                  <a:pt x="279" y="347"/>
                  <a:pt x="279" y="347"/>
                  <a:pt x="279" y="347"/>
                </a:cubicBezTo>
                <a:cubicBezTo>
                  <a:pt x="269" y="360"/>
                  <a:pt x="268" y="375"/>
                  <a:pt x="244" y="378"/>
                </a:cubicBezTo>
                <a:cubicBezTo>
                  <a:pt x="203" y="385"/>
                  <a:pt x="230" y="422"/>
                  <a:pt x="169" y="431"/>
                </a:cubicBezTo>
                <a:cubicBezTo>
                  <a:pt x="150" y="435"/>
                  <a:pt x="139" y="432"/>
                  <a:pt x="130" y="428"/>
                </a:cubicBezTo>
                <a:cubicBezTo>
                  <a:pt x="139" y="415"/>
                  <a:pt x="139" y="400"/>
                  <a:pt x="163" y="396"/>
                </a:cubicBezTo>
                <a:cubicBezTo>
                  <a:pt x="189" y="392"/>
                  <a:pt x="188" y="375"/>
                  <a:pt x="200" y="361"/>
                </a:cubicBezTo>
                <a:cubicBezTo>
                  <a:pt x="196" y="359"/>
                  <a:pt x="196" y="359"/>
                  <a:pt x="196" y="359"/>
                </a:cubicBezTo>
                <a:cubicBezTo>
                  <a:pt x="187" y="372"/>
                  <a:pt x="187" y="387"/>
                  <a:pt x="162" y="391"/>
                </a:cubicBezTo>
                <a:cubicBezTo>
                  <a:pt x="122" y="398"/>
                  <a:pt x="149" y="434"/>
                  <a:pt x="89" y="446"/>
                </a:cubicBezTo>
                <a:cubicBezTo>
                  <a:pt x="70" y="449"/>
                  <a:pt x="58" y="447"/>
                  <a:pt x="50" y="444"/>
                </a:cubicBezTo>
                <a:cubicBezTo>
                  <a:pt x="58" y="430"/>
                  <a:pt x="58" y="415"/>
                  <a:pt x="82" y="410"/>
                </a:cubicBezTo>
                <a:cubicBezTo>
                  <a:pt x="108" y="406"/>
                  <a:pt x="106" y="389"/>
                  <a:pt x="118" y="374"/>
                </a:cubicBezTo>
                <a:cubicBezTo>
                  <a:pt x="114" y="372"/>
                  <a:pt x="114" y="372"/>
                  <a:pt x="114" y="372"/>
                </a:cubicBezTo>
                <a:cubicBezTo>
                  <a:pt x="105" y="386"/>
                  <a:pt x="105" y="401"/>
                  <a:pt x="81" y="405"/>
                </a:cubicBezTo>
                <a:cubicBezTo>
                  <a:pt x="41" y="413"/>
                  <a:pt x="69" y="450"/>
                  <a:pt x="9" y="462"/>
                </a:cubicBezTo>
                <a:cubicBezTo>
                  <a:pt x="10" y="467"/>
                  <a:pt x="10" y="467"/>
                  <a:pt x="10" y="467"/>
                </a:cubicBezTo>
                <a:cubicBezTo>
                  <a:pt x="31" y="462"/>
                  <a:pt x="41" y="455"/>
                  <a:pt x="48" y="447"/>
                </a:cubicBezTo>
                <a:cubicBezTo>
                  <a:pt x="56" y="452"/>
                  <a:pt x="68" y="455"/>
                  <a:pt x="90" y="451"/>
                </a:cubicBezTo>
                <a:cubicBezTo>
                  <a:pt x="111" y="447"/>
                  <a:pt x="122" y="439"/>
                  <a:pt x="128" y="432"/>
                </a:cubicBezTo>
                <a:cubicBezTo>
                  <a:pt x="136" y="437"/>
                  <a:pt x="149" y="440"/>
                  <a:pt x="170" y="436"/>
                </a:cubicBezTo>
                <a:cubicBezTo>
                  <a:pt x="191" y="433"/>
                  <a:pt x="202" y="426"/>
                  <a:pt x="208" y="418"/>
                </a:cubicBezTo>
                <a:cubicBezTo>
                  <a:pt x="217" y="424"/>
                  <a:pt x="229" y="427"/>
                  <a:pt x="250" y="424"/>
                </a:cubicBezTo>
                <a:cubicBezTo>
                  <a:pt x="272" y="421"/>
                  <a:pt x="283" y="415"/>
                  <a:pt x="289" y="407"/>
                </a:cubicBezTo>
                <a:cubicBezTo>
                  <a:pt x="298" y="413"/>
                  <a:pt x="310" y="416"/>
                  <a:pt x="331" y="414"/>
                </a:cubicBezTo>
                <a:cubicBezTo>
                  <a:pt x="353" y="411"/>
                  <a:pt x="364" y="405"/>
                  <a:pt x="371" y="397"/>
                </a:cubicBezTo>
                <a:cubicBezTo>
                  <a:pt x="379" y="403"/>
                  <a:pt x="391" y="407"/>
                  <a:pt x="412" y="405"/>
                </a:cubicBezTo>
                <a:cubicBezTo>
                  <a:pt x="434" y="403"/>
                  <a:pt x="445" y="397"/>
                  <a:pt x="452" y="389"/>
                </a:cubicBezTo>
                <a:cubicBezTo>
                  <a:pt x="460" y="396"/>
                  <a:pt x="472" y="400"/>
                  <a:pt x="494" y="398"/>
                </a:cubicBezTo>
                <a:cubicBezTo>
                  <a:pt x="515" y="396"/>
                  <a:pt x="526" y="390"/>
                  <a:pt x="533" y="383"/>
                </a:cubicBezTo>
                <a:cubicBezTo>
                  <a:pt x="541" y="389"/>
                  <a:pt x="553" y="394"/>
                  <a:pt x="575" y="393"/>
                </a:cubicBezTo>
                <a:cubicBezTo>
                  <a:pt x="597" y="391"/>
                  <a:pt x="608" y="386"/>
                  <a:pt x="615" y="379"/>
                </a:cubicBezTo>
                <a:cubicBezTo>
                  <a:pt x="623" y="385"/>
                  <a:pt x="635" y="390"/>
                  <a:pt x="656" y="389"/>
                </a:cubicBezTo>
                <a:cubicBezTo>
                  <a:pt x="678" y="388"/>
                  <a:pt x="690" y="383"/>
                  <a:pt x="697" y="376"/>
                </a:cubicBezTo>
                <a:cubicBezTo>
                  <a:pt x="705" y="382"/>
                  <a:pt x="716" y="387"/>
                  <a:pt x="738" y="387"/>
                </a:cubicBezTo>
                <a:cubicBezTo>
                  <a:pt x="760" y="386"/>
                  <a:pt x="771" y="381"/>
                  <a:pt x="779" y="374"/>
                </a:cubicBezTo>
                <a:cubicBezTo>
                  <a:pt x="786" y="381"/>
                  <a:pt x="798" y="386"/>
                  <a:pt x="820" y="386"/>
                </a:cubicBezTo>
                <a:cubicBezTo>
                  <a:pt x="842" y="386"/>
                  <a:pt x="853" y="381"/>
                  <a:pt x="861" y="374"/>
                </a:cubicBezTo>
                <a:cubicBezTo>
                  <a:pt x="868" y="381"/>
                  <a:pt x="880" y="387"/>
                  <a:pt x="901" y="387"/>
                </a:cubicBezTo>
                <a:cubicBezTo>
                  <a:pt x="923" y="387"/>
                  <a:pt x="935" y="383"/>
                  <a:pt x="942" y="376"/>
                </a:cubicBezTo>
                <a:cubicBezTo>
                  <a:pt x="950" y="383"/>
                  <a:pt x="961" y="388"/>
                  <a:pt x="983" y="389"/>
                </a:cubicBezTo>
                <a:cubicBezTo>
                  <a:pt x="1005" y="390"/>
                  <a:pt x="1016" y="386"/>
                  <a:pt x="1024" y="379"/>
                </a:cubicBezTo>
                <a:cubicBezTo>
                  <a:pt x="1032" y="386"/>
                  <a:pt x="1043" y="392"/>
                  <a:pt x="1065" y="393"/>
                </a:cubicBezTo>
                <a:cubicBezTo>
                  <a:pt x="1086" y="394"/>
                  <a:pt x="1098" y="390"/>
                  <a:pt x="1106" y="384"/>
                </a:cubicBezTo>
                <a:cubicBezTo>
                  <a:pt x="1113" y="391"/>
                  <a:pt x="1124" y="397"/>
                  <a:pt x="1146" y="399"/>
                </a:cubicBezTo>
                <a:cubicBezTo>
                  <a:pt x="1168" y="400"/>
                  <a:pt x="1180" y="396"/>
                  <a:pt x="1188" y="390"/>
                </a:cubicBezTo>
                <a:cubicBezTo>
                  <a:pt x="1195" y="397"/>
                  <a:pt x="1206" y="404"/>
                  <a:pt x="1227" y="405"/>
                </a:cubicBezTo>
                <a:cubicBezTo>
                  <a:pt x="1249" y="407"/>
                  <a:pt x="1261" y="404"/>
                  <a:pt x="1269" y="398"/>
                </a:cubicBezTo>
                <a:cubicBezTo>
                  <a:pt x="1276" y="405"/>
                  <a:pt x="1287" y="411"/>
                  <a:pt x="1309" y="414"/>
                </a:cubicBezTo>
                <a:cubicBezTo>
                  <a:pt x="1330" y="416"/>
                  <a:pt x="1342" y="412"/>
                  <a:pt x="1351" y="407"/>
                </a:cubicBezTo>
                <a:cubicBezTo>
                  <a:pt x="1357" y="414"/>
                  <a:pt x="1368" y="421"/>
                  <a:pt x="1390" y="424"/>
                </a:cubicBezTo>
                <a:cubicBezTo>
                  <a:pt x="1411" y="426"/>
                  <a:pt x="1423" y="423"/>
                  <a:pt x="1432" y="417"/>
                </a:cubicBezTo>
                <a:cubicBezTo>
                  <a:pt x="1438" y="425"/>
                  <a:pt x="1449" y="432"/>
                  <a:pt x="1470" y="435"/>
                </a:cubicBezTo>
                <a:cubicBezTo>
                  <a:pt x="1492" y="438"/>
                  <a:pt x="1504" y="435"/>
                  <a:pt x="1513" y="430"/>
                </a:cubicBezTo>
                <a:cubicBezTo>
                  <a:pt x="1519" y="437"/>
                  <a:pt x="1529" y="444"/>
                  <a:pt x="1551" y="448"/>
                </a:cubicBezTo>
                <a:cubicBezTo>
                  <a:pt x="1572" y="452"/>
                  <a:pt x="1584" y="449"/>
                  <a:pt x="1593" y="443"/>
                </a:cubicBezTo>
                <a:cubicBezTo>
                  <a:pt x="1599" y="452"/>
                  <a:pt x="1610" y="458"/>
                  <a:pt x="1631" y="463"/>
                </a:cubicBezTo>
                <a:cubicBezTo>
                  <a:pt x="1652" y="467"/>
                  <a:pt x="1665" y="464"/>
                  <a:pt x="1673" y="459"/>
                </a:cubicBezTo>
                <a:cubicBezTo>
                  <a:pt x="1679" y="467"/>
                  <a:pt x="1690" y="475"/>
                  <a:pt x="1711" y="479"/>
                </a:cubicBezTo>
                <a:cubicBezTo>
                  <a:pt x="1732" y="484"/>
                  <a:pt x="1744" y="481"/>
                  <a:pt x="1753" y="477"/>
                </a:cubicBezTo>
                <a:cubicBezTo>
                  <a:pt x="1759" y="485"/>
                  <a:pt x="1769" y="493"/>
                  <a:pt x="1790" y="498"/>
                </a:cubicBezTo>
                <a:cubicBezTo>
                  <a:pt x="1811" y="503"/>
                  <a:pt x="1824" y="500"/>
                  <a:pt x="1833" y="496"/>
                </a:cubicBezTo>
                <a:cubicBezTo>
                  <a:pt x="1839" y="504"/>
                  <a:pt x="1849" y="512"/>
                  <a:pt x="1871" y="517"/>
                </a:cubicBezTo>
                <a:cubicBezTo>
                  <a:pt x="1892" y="522"/>
                  <a:pt x="1905" y="519"/>
                  <a:pt x="1914" y="515"/>
                </a:cubicBezTo>
                <a:cubicBezTo>
                  <a:pt x="1920" y="523"/>
                  <a:pt x="1930" y="530"/>
                  <a:pt x="1952" y="535"/>
                </a:cubicBezTo>
                <a:cubicBezTo>
                  <a:pt x="1974" y="540"/>
                  <a:pt x="1986" y="537"/>
                  <a:pt x="1995" y="532"/>
                </a:cubicBezTo>
                <a:cubicBezTo>
                  <a:pt x="2001" y="540"/>
                  <a:pt x="2012" y="547"/>
                  <a:pt x="2033" y="551"/>
                </a:cubicBezTo>
                <a:cubicBezTo>
                  <a:pt x="2055" y="556"/>
                  <a:pt x="2068" y="553"/>
                  <a:pt x="2077" y="547"/>
                </a:cubicBezTo>
                <a:cubicBezTo>
                  <a:pt x="2083" y="555"/>
                  <a:pt x="2094" y="562"/>
                  <a:pt x="2116" y="566"/>
                </a:cubicBezTo>
                <a:cubicBezTo>
                  <a:pt x="2138" y="570"/>
                  <a:pt x="2150" y="566"/>
                  <a:pt x="2158" y="561"/>
                </a:cubicBezTo>
                <a:cubicBezTo>
                  <a:pt x="2165" y="569"/>
                  <a:pt x="2176" y="576"/>
                  <a:pt x="2198" y="579"/>
                </a:cubicBezTo>
                <a:cubicBezTo>
                  <a:pt x="2220" y="582"/>
                  <a:pt x="2232" y="578"/>
                  <a:pt x="2241" y="573"/>
                </a:cubicBezTo>
                <a:cubicBezTo>
                  <a:pt x="2248" y="580"/>
                  <a:pt x="2258" y="587"/>
                  <a:pt x="2281" y="589"/>
                </a:cubicBezTo>
                <a:cubicBezTo>
                  <a:pt x="2303" y="592"/>
                  <a:pt x="2315" y="588"/>
                  <a:pt x="2323" y="582"/>
                </a:cubicBezTo>
                <a:cubicBezTo>
                  <a:pt x="2330" y="589"/>
                  <a:pt x="2341" y="596"/>
                  <a:pt x="2364" y="598"/>
                </a:cubicBezTo>
                <a:cubicBezTo>
                  <a:pt x="2386" y="600"/>
                  <a:pt x="2398" y="595"/>
                  <a:pt x="2406" y="589"/>
                </a:cubicBezTo>
                <a:cubicBezTo>
                  <a:pt x="2413" y="597"/>
                  <a:pt x="2425" y="603"/>
                  <a:pt x="2447" y="604"/>
                </a:cubicBezTo>
                <a:cubicBezTo>
                  <a:pt x="2469" y="605"/>
                  <a:pt x="2481" y="601"/>
                  <a:pt x="2489" y="595"/>
                </a:cubicBezTo>
                <a:cubicBezTo>
                  <a:pt x="2497" y="602"/>
                  <a:pt x="2508" y="607"/>
                  <a:pt x="2530" y="608"/>
                </a:cubicBezTo>
                <a:cubicBezTo>
                  <a:pt x="2553" y="609"/>
                  <a:pt x="2565" y="604"/>
                  <a:pt x="2572" y="597"/>
                </a:cubicBezTo>
                <a:cubicBezTo>
                  <a:pt x="2580" y="604"/>
                  <a:pt x="2592" y="610"/>
                  <a:pt x="2614" y="610"/>
                </a:cubicBezTo>
                <a:cubicBezTo>
                  <a:pt x="2636" y="611"/>
                  <a:pt x="2648" y="605"/>
                  <a:pt x="2656" y="598"/>
                </a:cubicBezTo>
                <a:cubicBezTo>
                  <a:pt x="2663" y="605"/>
                  <a:pt x="2675" y="610"/>
                  <a:pt x="2697" y="610"/>
                </a:cubicBezTo>
                <a:cubicBezTo>
                  <a:pt x="2720" y="609"/>
                  <a:pt x="2731" y="604"/>
                  <a:pt x="2739" y="597"/>
                </a:cubicBezTo>
                <a:cubicBezTo>
                  <a:pt x="2747" y="603"/>
                  <a:pt x="2758" y="608"/>
                  <a:pt x="2781" y="607"/>
                </a:cubicBezTo>
                <a:cubicBezTo>
                  <a:pt x="2803" y="606"/>
                  <a:pt x="2814" y="600"/>
                  <a:pt x="2822" y="593"/>
                </a:cubicBezTo>
                <a:cubicBezTo>
                  <a:pt x="2830" y="599"/>
                  <a:pt x="2842" y="604"/>
                  <a:pt x="2864" y="602"/>
                </a:cubicBezTo>
                <a:cubicBezTo>
                  <a:pt x="2886" y="600"/>
                  <a:pt x="2898" y="594"/>
                  <a:pt x="2905" y="587"/>
                </a:cubicBezTo>
                <a:cubicBezTo>
                  <a:pt x="2913" y="593"/>
                  <a:pt x="2925" y="598"/>
                  <a:pt x="2947" y="595"/>
                </a:cubicBezTo>
                <a:cubicBezTo>
                  <a:pt x="2969" y="593"/>
                  <a:pt x="2980" y="586"/>
                  <a:pt x="2987" y="579"/>
                </a:cubicBezTo>
                <a:cubicBezTo>
                  <a:pt x="2996" y="585"/>
                  <a:pt x="3008" y="589"/>
                  <a:pt x="3030" y="586"/>
                </a:cubicBezTo>
                <a:cubicBezTo>
                  <a:pt x="3052" y="583"/>
                  <a:pt x="3063" y="577"/>
                  <a:pt x="3070" y="569"/>
                </a:cubicBezTo>
                <a:cubicBezTo>
                  <a:pt x="3078" y="575"/>
                  <a:pt x="3091" y="578"/>
                  <a:pt x="3113" y="575"/>
                </a:cubicBezTo>
                <a:cubicBezTo>
                  <a:pt x="3135" y="572"/>
                  <a:pt x="3145" y="565"/>
                  <a:pt x="3152" y="557"/>
                </a:cubicBezTo>
                <a:cubicBezTo>
                  <a:pt x="3161" y="563"/>
                  <a:pt x="3173" y="566"/>
                  <a:pt x="3195" y="562"/>
                </a:cubicBezTo>
                <a:cubicBezTo>
                  <a:pt x="3217" y="559"/>
                  <a:pt x="3228" y="552"/>
                  <a:pt x="3234" y="544"/>
                </a:cubicBezTo>
                <a:cubicBezTo>
                  <a:pt x="3243" y="549"/>
                  <a:pt x="3255" y="552"/>
                  <a:pt x="3277" y="548"/>
                </a:cubicBezTo>
                <a:cubicBezTo>
                  <a:pt x="3299" y="543"/>
                  <a:pt x="3309" y="536"/>
                  <a:pt x="3315" y="528"/>
                </a:cubicBezTo>
                <a:cubicBezTo>
                  <a:pt x="3324" y="533"/>
                  <a:pt x="3337" y="536"/>
                  <a:pt x="3358" y="532"/>
                </a:cubicBezTo>
                <a:cubicBezTo>
                  <a:pt x="3380" y="528"/>
                  <a:pt x="3390" y="520"/>
                  <a:pt x="3396" y="512"/>
                </a:cubicBezTo>
                <a:cubicBezTo>
                  <a:pt x="3405" y="518"/>
                  <a:pt x="3417" y="521"/>
                  <a:pt x="3438" y="517"/>
                </a:cubicBezTo>
                <a:cubicBezTo>
                  <a:pt x="3460" y="513"/>
                  <a:pt x="3470" y="506"/>
                  <a:pt x="3476" y="498"/>
                </a:cubicBezTo>
                <a:cubicBezTo>
                  <a:pt x="3485" y="504"/>
                  <a:pt x="3497" y="507"/>
                  <a:pt x="3519" y="504"/>
                </a:cubicBezTo>
                <a:cubicBezTo>
                  <a:pt x="3540" y="501"/>
                  <a:pt x="3551" y="494"/>
                  <a:pt x="3557" y="487"/>
                </a:cubicBezTo>
                <a:cubicBezTo>
                  <a:pt x="3566" y="492"/>
                  <a:pt x="3578" y="496"/>
                  <a:pt x="3599" y="493"/>
                </a:cubicBezTo>
                <a:cubicBezTo>
                  <a:pt x="3621" y="491"/>
                  <a:pt x="3631" y="484"/>
                  <a:pt x="3638" y="477"/>
                </a:cubicBezTo>
                <a:cubicBezTo>
                  <a:pt x="3646" y="483"/>
                  <a:pt x="3658" y="487"/>
                  <a:pt x="3680" y="485"/>
                </a:cubicBezTo>
                <a:cubicBezTo>
                  <a:pt x="3702" y="482"/>
                  <a:pt x="3713" y="476"/>
                  <a:pt x="3720" y="469"/>
                </a:cubicBezTo>
                <a:cubicBezTo>
                  <a:pt x="3728" y="475"/>
                  <a:pt x="3739" y="479"/>
                  <a:pt x="3761" y="478"/>
                </a:cubicBezTo>
                <a:cubicBezTo>
                  <a:pt x="3783" y="477"/>
                  <a:pt x="3794" y="471"/>
                  <a:pt x="3801" y="463"/>
                </a:cubicBezTo>
                <a:cubicBezTo>
                  <a:pt x="3809" y="470"/>
                  <a:pt x="3821" y="474"/>
                  <a:pt x="3842" y="473"/>
                </a:cubicBezTo>
                <a:cubicBezTo>
                  <a:pt x="3864" y="473"/>
                  <a:pt x="3875" y="467"/>
                  <a:pt x="3883" y="460"/>
                </a:cubicBezTo>
                <a:cubicBezTo>
                  <a:pt x="3890" y="467"/>
                  <a:pt x="3902" y="472"/>
                  <a:pt x="3924" y="471"/>
                </a:cubicBezTo>
                <a:cubicBezTo>
                  <a:pt x="3945" y="471"/>
                  <a:pt x="3957" y="466"/>
                  <a:pt x="3964" y="459"/>
                </a:cubicBezTo>
                <a:cubicBezTo>
                  <a:pt x="3972" y="466"/>
                  <a:pt x="3983" y="471"/>
                  <a:pt x="4005" y="471"/>
                </a:cubicBezTo>
                <a:cubicBezTo>
                  <a:pt x="4027" y="471"/>
                  <a:pt x="4038" y="466"/>
                  <a:pt x="4046" y="460"/>
                </a:cubicBezTo>
                <a:cubicBezTo>
                  <a:pt x="4053" y="467"/>
                  <a:pt x="4064" y="472"/>
                  <a:pt x="4086" y="473"/>
                </a:cubicBezTo>
                <a:cubicBezTo>
                  <a:pt x="4108" y="474"/>
                  <a:pt x="4120" y="469"/>
                  <a:pt x="4127" y="463"/>
                </a:cubicBezTo>
                <a:cubicBezTo>
                  <a:pt x="4135" y="470"/>
                  <a:pt x="4146" y="475"/>
                  <a:pt x="4167" y="477"/>
                </a:cubicBezTo>
                <a:cubicBezTo>
                  <a:pt x="4189" y="478"/>
                  <a:pt x="4201" y="474"/>
                  <a:pt x="4209" y="468"/>
                </a:cubicBezTo>
                <a:cubicBezTo>
                  <a:pt x="4216" y="475"/>
                  <a:pt x="4227" y="481"/>
                  <a:pt x="4249" y="483"/>
                </a:cubicBezTo>
                <a:cubicBezTo>
                  <a:pt x="4270" y="485"/>
                  <a:pt x="4282" y="481"/>
                  <a:pt x="4290" y="475"/>
                </a:cubicBezTo>
                <a:cubicBezTo>
                  <a:pt x="4297" y="482"/>
                  <a:pt x="4308" y="489"/>
                  <a:pt x="4329" y="491"/>
                </a:cubicBezTo>
                <a:cubicBezTo>
                  <a:pt x="4351" y="494"/>
                  <a:pt x="4363" y="490"/>
                  <a:pt x="4371" y="484"/>
                </a:cubicBezTo>
                <a:cubicBezTo>
                  <a:pt x="4378" y="492"/>
                  <a:pt x="4389" y="498"/>
                  <a:pt x="4410" y="501"/>
                </a:cubicBezTo>
                <a:cubicBezTo>
                  <a:pt x="4432" y="504"/>
                  <a:pt x="4444" y="501"/>
                  <a:pt x="4452" y="495"/>
                </a:cubicBezTo>
                <a:cubicBezTo>
                  <a:pt x="4459" y="503"/>
                  <a:pt x="4469" y="510"/>
                  <a:pt x="4491" y="513"/>
                </a:cubicBezTo>
                <a:cubicBezTo>
                  <a:pt x="4512" y="517"/>
                  <a:pt x="4524" y="514"/>
                  <a:pt x="4533" y="508"/>
                </a:cubicBezTo>
                <a:cubicBezTo>
                  <a:pt x="4539" y="516"/>
                  <a:pt x="4549" y="524"/>
                  <a:pt x="4571" y="527"/>
                </a:cubicBezTo>
                <a:cubicBezTo>
                  <a:pt x="4592" y="532"/>
                  <a:pt x="4604" y="529"/>
                  <a:pt x="4613" y="524"/>
                </a:cubicBezTo>
                <a:cubicBezTo>
                  <a:pt x="4619" y="532"/>
                  <a:pt x="4629" y="539"/>
                  <a:pt x="4651" y="543"/>
                </a:cubicBezTo>
                <a:cubicBezTo>
                  <a:pt x="4672" y="548"/>
                  <a:pt x="4684" y="545"/>
                  <a:pt x="4693" y="540"/>
                </a:cubicBezTo>
                <a:cubicBezTo>
                  <a:pt x="4699" y="549"/>
                  <a:pt x="4710" y="556"/>
                  <a:pt x="4732" y="561"/>
                </a:cubicBezTo>
                <a:cubicBezTo>
                  <a:pt x="4754" y="565"/>
                  <a:pt x="4767" y="562"/>
                  <a:pt x="4775" y="557"/>
                </a:cubicBezTo>
                <a:cubicBezTo>
                  <a:pt x="4782" y="564"/>
                  <a:pt x="4793" y="572"/>
                  <a:pt x="4815" y="575"/>
                </a:cubicBezTo>
                <a:cubicBezTo>
                  <a:pt x="4838" y="578"/>
                  <a:pt x="4850" y="574"/>
                  <a:pt x="4859" y="569"/>
                </a:cubicBezTo>
                <a:cubicBezTo>
                  <a:pt x="4866" y="576"/>
                  <a:pt x="4877" y="582"/>
                  <a:pt x="4900" y="584"/>
                </a:cubicBezTo>
                <a:cubicBezTo>
                  <a:pt x="4923" y="585"/>
                  <a:pt x="4936" y="580"/>
                  <a:pt x="4944" y="574"/>
                </a:cubicBezTo>
                <a:cubicBezTo>
                  <a:pt x="4951" y="581"/>
                  <a:pt x="4964" y="586"/>
                  <a:pt x="4987" y="585"/>
                </a:cubicBezTo>
                <a:cubicBezTo>
                  <a:pt x="5011" y="584"/>
                  <a:pt x="5023" y="577"/>
                  <a:pt x="5030" y="570"/>
                </a:cubicBezTo>
                <a:cubicBezTo>
                  <a:pt x="5039" y="576"/>
                  <a:pt x="5052" y="578"/>
                  <a:pt x="5076" y="574"/>
                </a:cubicBezTo>
                <a:cubicBezTo>
                  <a:pt x="5100" y="568"/>
                  <a:pt x="5111" y="559"/>
                  <a:pt x="5116" y="550"/>
                </a:cubicBezTo>
                <a:cubicBezTo>
                  <a:pt x="5126" y="552"/>
                  <a:pt x="5141" y="554"/>
                  <a:pt x="5164" y="541"/>
                </a:cubicBezTo>
                <a:cubicBezTo>
                  <a:pt x="5187" y="529"/>
                  <a:pt x="5194" y="515"/>
                  <a:pt x="5197" y="505"/>
                </a:cubicBezTo>
                <a:cubicBezTo>
                  <a:pt x="5208" y="505"/>
                  <a:pt x="5221" y="499"/>
                  <a:pt x="5239" y="479"/>
                </a:cubicBezTo>
                <a:cubicBezTo>
                  <a:pt x="5255" y="458"/>
                  <a:pt x="5257" y="443"/>
                  <a:pt x="5255" y="432"/>
                </a:cubicBezTo>
                <a:cubicBezTo>
                  <a:pt x="5265" y="428"/>
                  <a:pt x="5276" y="417"/>
                  <a:pt x="5284" y="393"/>
                </a:cubicBezTo>
                <a:cubicBezTo>
                  <a:pt x="5291" y="373"/>
                  <a:pt x="5289" y="365"/>
                  <a:pt x="5286" y="355"/>
                </a:cubicBezTo>
                <a:cubicBezTo>
                  <a:pt x="5295" y="352"/>
                  <a:pt x="5304" y="347"/>
                  <a:pt x="5315" y="331"/>
                </a:cubicBezTo>
                <a:cubicBezTo>
                  <a:pt x="5327" y="316"/>
                  <a:pt x="5331" y="303"/>
                  <a:pt x="5330" y="292"/>
                </a:cubicBezTo>
                <a:cubicBezTo>
                  <a:pt x="5340" y="290"/>
                  <a:pt x="5352" y="284"/>
                  <a:pt x="5366" y="261"/>
                </a:cubicBezTo>
                <a:cubicBezTo>
                  <a:pt x="5379" y="237"/>
                  <a:pt x="5377" y="221"/>
                  <a:pt x="5374" y="211"/>
                </a:cubicBezTo>
                <a:cubicBezTo>
                  <a:pt x="5382" y="204"/>
                  <a:pt x="5391" y="192"/>
                  <a:pt x="5394" y="166"/>
                </a:cubicBezTo>
                <a:cubicBezTo>
                  <a:pt x="5396" y="140"/>
                  <a:pt x="5389" y="125"/>
                  <a:pt x="5381" y="117"/>
                </a:cubicBezTo>
                <a:close/>
                <a:moveTo>
                  <a:pt x="36" y="390"/>
                </a:moveTo>
                <a:cubicBezTo>
                  <a:pt x="33" y="388"/>
                  <a:pt x="33" y="388"/>
                  <a:pt x="33" y="388"/>
                </a:cubicBezTo>
                <a:cubicBezTo>
                  <a:pt x="24" y="402"/>
                  <a:pt x="24" y="417"/>
                  <a:pt x="0" y="422"/>
                </a:cubicBezTo>
                <a:cubicBezTo>
                  <a:pt x="1" y="427"/>
                  <a:pt x="1" y="427"/>
                  <a:pt x="1" y="427"/>
                </a:cubicBezTo>
                <a:cubicBezTo>
                  <a:pt x="27" y="421"/>
                  <a:pt x="25" y="405"/>
                  <a:pt x="36" y="3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51434" tIns="25718" rIns="51434" bIns="25718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 sz="800" dirty="0"/>
          </a:p>
        </p:txBody>
      </p:sp>
      <p:sp>
        <p:nvSpPr>
          <p:cNvPr id="134" name="Title 1"/>
          <p:cNvSpPr txBox="1">
            <a:spLocks/>
          </p:cNvSpPr>
          <p:nvPr/>
        </p:nvSpPr>
        <p:spPr>
          <a:xfrm>
            <a:off x="315317" y="708426"/>
            <a:ext cx="5246003" cy="373949"/>
          </a:xfrm>
          <a:prstGeom prst="rect">
            <a:avLst/>
          </a:prstGeom>
        </p:spPr>
        <p:txBody>
          <a:bodyPr vert="horz" wrap="square" lIns="0" tIns="0" rIns="0" bIns="0" rtlCol="0" anchor="b">
            <a:normAutofit/>
          </a:bodyPr>
          <a:lstStyle>
            <a:lvl1pPr algn="ctr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5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US" sz="2700" dirty="0">
                <a:solidFill>
                  <a:schemeClr val="accent1"/>
                </a:solidFill>
              </a:rPr>
              <a:t>STEPS on your CRBP Journey</a:t>
            </a:r>
            <a:endParaRPr lang="en-US" sz="27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35" name="TextBox 134">
            <a:extLst>
              <a:ext uri="{FF2B5EF4-FFF2-40B4-BE49-F238E27FC236}">
                <a16:creationId xmlns="" xmlns:a16="http://schemas.microsoft.com/office/drawing/2014/main" id="{76E71DF3-9E40-4F61-BD7C-280BE5106AD5}"/>
              </a:ext>
            </a:extLst>
          </p:cNvPr>
          <p:cNvSpPr txBox="1"/>
          <p:nvPr/>
        </p:nvSpPr>
        <p:spPr>
          <a:xfrm>
            <a:off x="545679" y="1289169"/>
            <a:ext cx="3505691" cy="276999"/>
          </a:xfrm>
          <a:prstGeom prst="rect">
            <a:avLst/>
          </a:prstGeom>
          <a:noFill/>
        </p:spPr>
        <p:txBody>
          <a:bodyPr wrap="square" lIns="0" tIns="0" rIns="0" bIns="0" rtlCol="0" anchor="t">
            <a:normAutofit/>
          </a:bodyPr>
          <a:lstStyle/>
          <a:p>
            <a:pPr marL="128585" indent="-128585">
              <a:lnSpc>
                <a:spcPct val="120000"/>
              </a:lnSpc>
              <a:buClr>
                <a:schemeClr val="accent1"/>
              </a:buClr>
              <a:buSzPct val="277000"/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Determine your eligibility</a:t>
            </a:r>
          </a:p>
        </p:txBody>
      </p:sp>
      <p:sp>
        <p:nvSpPr>
          <p:cNvPr id="147" name="TextBox 146">
            <a:extLst>
              <a:ext uri="{FF2B5EF4-FFF2-40B4-BE49-F238E27FC236}">
                <a16:creationId xmlns="" xmlns:a16="http://schemas.microsoft.com/office/drawing/2014/main" id="{76E71DF3-9E40-4F61-BD7C-280BE5106AD5}"/>
              </a:ext>
            </a:extLst>
          </p:cNvPr>
          <p:cNvSpPr txBox="1"/>
          <p:nvPr/>
        </p:nvSpPr>
        <p:spPr>
          <a:xfrm>
            <a:off x="536222" y="2493608"/>
            <a:ext cx="3505691" cy="276999"/>
          </a:xfrm>
          <a:prstGeom prst="rect">
            <a:avLst/>
          </a:prstGeom>
          <a:noFill/>
        </p:spPr>
        <p:txBody>
          <a:bodyPr wrap="square" lIns="0" tIns="0" rIns="0" bIns="0" rtlCol="0" anchor="t">
            <a:normAutofit/>
          </a:bodyPr>
          <a:lstStyle/>
          <a:p>
            <a:pPr marL="128585" indent="-128585">
              <a:lnSpc>
                <a:spcPct val="120000"/>
              </a:lnSpc>
              <a:buClr>
                <a:schemeClr val="accent1"/>
              </a:buClr>
              <a:buSzPct val="277000"/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Apply for the exam(s)</a:t>
            </a:r>
          </a:p>
        </p:txBody>
      </p:sp>
      <p:sp>
        <p:nvSpPr>
          <p:cNvPr id="148" name="TextBox 147">
            <a:extLst>
              <a:ext uri="{FF2B5EF4-FFF2-40B4-BE49-F238E27FC236}">
                <a16:creationId xmlns="" xmlns:a16="http://schemas.microsoft.com/office/drawing/2014/main" id="{76E71DF3-9E40-4F61-BD7C-280BE5106AD5}"/>
              </a:ext>
            </a:extLst>
          </p:cNvPr>
          <p:cNvSpPr txBox="1"/>
          <p:nvPr/>
        </p:nvSpPr>
        <p:spPr>
          <a:xfrm>
            <a:off x="545679" y="1780570"/>
            <a:ext cx="3505691" cy="345421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128585" indent="-128585">
              <a:lnSpc>
                <a:spcPct val="120000"/>
              </a:lnSpc>
              <a:buClr>
                <a:schemeClr val="accent1"/>
              </a:buClr>
              <a:buSzPct val="277000"/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Prepare for the exam(s) – utilize the list of CORE RESOURCES to assist in your preparation</a:t>
            </a:r>
          </a:p>
        </p:txBody>
      </p:sp>
      <p:sp>
        <p:nvSpPr>
          <p:cNvPr id="149" name="TextBox 148">
            <a:extLst>
              <a:ext uri="{FF2B5EF4-FFF2-40B4-BE49-F238E27FC236}">
                <a16:creationId xmlns="" xmlns:a16="http://schemas.microsoft.com/office/drawing/2014/main" id="{76E71DF3-9E40-4F61-BD7C-280BE5106AD5}"/>
              </a:ext>
            </a:extLst>
          </p:cNvPr>
          <p:cNvSpPr txBox="1"/>
          <p:nvPr/>
        </p:nvSpPr>
        <p:spPr>
          <a:xfrm>
            <a:off x="545679" y="2951408"/>
            <a:ext cx="3505691" cy="276999"/>
          </a:xfrm>
          <a:prstGeom prst="rect">
            <a:avLst/>
          </a:prstGeom>
          <a:noFill/>
        </p:spPr>
        <p:txBody>
          <a:bodyPr wrap="square" lIns="0" tIns="0" rIns="0" bIns="0" rtlCol="0" anchor="t">
            <a:normAutofit/>
          </a:bodyPr>
          <a:lstStyle/>
          <a:p>
            <a:pPr>
              <a:lnSpc>
                <a:spcPct val="120000"/>
              </a:lnSpc>
              <a:buClr>
                <a:schemeClr val="accent1"/>
              </a:buClr>
              <a:buSzPct val="277000"/>
            </a:pPr>
            <a:endParaRPr lang="en-US" sz="8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74" name="TextBox 173">
            <a:extLst>
              <a:ext uri="{FF2B5EF4-FFF2-40B4-BE49-F238E27FC236}">
                <a16:creationId xmlns="" xmlns:a16="http://schemas.microsoft.com/office/drawing/2014/main" id="{76E71DF3-9E40-4F61-BD7C-280BE5106AD5}"/>
              </a:ext>
            </a:extLst>
          </p:cNvPr>
          <p:cNvSpPr txBox="1"/>
          <p:nvPr/>
        </p:nvSpPr>
        <p:spPr>
          <a:xfrm>
            <a:off x="514297" y="3053041"/>
            <a:ext cx="3505691" cy="276999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128585" indent="-128585">
              <a:lnSpc>
                <a:spcPct val="120000"/>
              </a:lnSpc>
              <a:buClr>
                <a:schemeClr val="accent1"/>
              </a:buClr>
              <a:buSzPct val="277000"/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Take exam(s). Comprehensive exam will be 200 questions with a four hour time limit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="" xmlns:a16="http://schemas.microsoft.com/office/drawing/2014/main" id="{76E71DF3-9E40-4F61-BD7C-280BE5106AD5}"/>
              </a:ext>
            </a:extLst>
          </p:cNvPr>
          <p:cNvSpPr txBox="1"/>
          <p:nvPr/>
        </p:nvSpPr>
        <p:spPr>
          <a:xfrm>
            <a:off x="488761" y="3741869"/>
            <a:ext cx="3505691" cy="476088"/>
          </a:xfrm>
          <a:prstGeom prst="rect">
            <a:avLst/>
          </a:prstGeom>
          <a:noFill/>
        </p:spPr>
        <p:txBody>
          <a:bodyPr wrap="square" lIns="0" tIns="0" rIns="0" bIns="0" rtlCol="0" anchor="t">
            <a:normAutofit/>
          </a:bodyPr>
          <a:lstStyle/>
          <a:p>
            <a:pPr marL="128585" indent="-128585">
              <a:lnSpc>
                <a:spcPct val="120000"/>
              </a:lnSpc>
              <a:buClr>
                <a:schemeClr val="accent1"/>
              </a:buClr>
              <a:buSzPct val="277000"/>
              <a:buFont typeface="Wingdings" panose="05000000000000000000" pitchFamily="2" charset="2"/>
              <a:buChar char="ü"/>
            </a:pPr>
            <a:r>
              <a:rPr lang="en-US" sz="13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Get recognized – during the next NASBLA Annual Meeting after receiving your CRBP</a:t>
            </a:r>
          </a:p>
          <a:p>
            <a:pPr marL="128585" indent="-128585">
              <a:lnSpc>
                <a:spcPct val="120000"/>
              </a:lnSpc>
              <a:buClr>
                <a:schemeClr val="accent1"/>
              </a:buClr>
              <a:buSzPct val="277000"/>
              <a:buFont typeface="Wingdings" panose="05000000000000000000" pitchFamily="2" charset="2"/>
              <a:buChar char="ü"/>
            </a:pPr>
            <a:endParaRPr lang="en-US" sz="8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marL="128585" indent="-128585">
              <a:lnSpc>
                <a:spcPct val="120000"/>
              </a:lnSpc>
              <a:buClr>
                <a:schemeClr val="accent1"/>
              </a:buClr>
              <a:buSzPct val="277000"/>
              <a:buFont typeface="Wingdings" panose="05000000000000000000" pitchFamily="2" charset="2"/>
              <a:buChar char="ü"/>
            </a:pPr>
            <a:endParaRPr lang="en-US" sz="8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4573067" y="1257896"/>
            <a:ext cx="2258039" cy="2834210"/>
            <a:chOff x="6097422" y="819945"/>
            <a:chExt cx="3010718" cy="3778946"/>
          </a:xfrm>
        </p:grpSpPr>
        <p:grpSp>
          <p:nvGrpSpPr>
            <p:cNvPr id="133" name="Group 132"/>
            <p:cNvGrpSpPr/>
            <p:nvPr/>
          </p:nvGrpSpPr>
          <p:grpSpPr>
            <a:xfrm>
              <a:off x="7646145" y="1191150"/>
              <a:ext cx="1461995" cy="3380086"/>
              <a:chOff x="20466051" y="930275"/>
              <a:chExt cx="4656138" cy="10764838"/>
            </a:xfrm>
            <a:solidFill>
              <a:schemeClr val="tx1">
                <a:lumMod val="85000"/>
                <a:lumOff val="15000"/>
              </a:schemeClr>
            </a:solidFill>
          </p:grpSpPr>
          <p:sp>
            <p:nvSpPr>
              <p:cNvPr id="108" name="Freeform 35"/>
              <p:cNvSpPr>
                <a:spLocks noEditPoints="1"/>
              </p:cNvSpPr>
              <p:nvPr/>
            </p:nvSpPr>
            <p:spPr bwMode="auto">
              <a:xfrm>
                <a:off x="20466051" y="8231188"/>
                <a:ext cx="3175" cy="280988"/>
              </a:xfrm>
              <a:custGeom>
                <a:avLst/>
                <a:gdLst>
                  <a:gd name="T0" fmla="*/ 1 w 1"/>
                  <a:gd name="T1" fmla="*/ 75 h 75"/>
                  <a:gd name="T2" fmla="*/ 1 w 1"/>
                  <a:gd name="T3" fmla="*/ 73 h 75"/>
                  <a:gd name="T4" fmla="*/ 1 w 1"/>
                  <a:gd name="T5" fmla="*/ 73 h 75"/>
                  <a:gd name="T6" fmla="*/ 1 w 1"/>
                  <a:gd name="T7" fmla="*/ 65 h 75"/>
                  <a:gd name="T8" fmla="*/ 1 w 1"/>
                  <a:gd name="T9" fmla="*/ 65 h 75"/>
                  <a:gd name="T10" fmla="*/ 1 w 1"/>
                  <a:gd name="T11" fmla="*/ 65 h 75"/>
                  <a:gd name="T12" fmla="*/ 1 w 1"/>
                  <a:gd name="T13" fmla="*/ 62 h 75"/>
                  <a:gd name="T14" fmla="*/ 1 w 1"/>
                  <a:gd name="T15" fmla="*/ 62 h 75"/>
                  <a:gd name="T16" fmla="*/ 1 w 1"/>
                  <a:gd name="T17" fmla="*/ 61 h 75"/>
                  <a:gd name="T18" fmla="*/ 1 w 1"/>
                  <a:gd name="T19" fmla="*/ 54 h 75"/>
                  <a:gd name="T20" fmla="*/ 1 w 1"/>
                  <a:gd name="T21" fmla="*/ 54 h 75"/>
                  <a:gd name="T22" fmla="*/ 1 w 1"/>
                  <a:gd name="T23" fmla="*/ 54 h 75"/>
                  <a:gd name="T24" fmla="*/ 1 w 1"/>
                  <a:gd name="T25" fmla="*/ 51 h 75"/>
                  <a:gd name="T26" fmla="*/ 1 w 1"/>
                  <a:gd name="T27" fmla="*/ 51 h 75"/>
                  <a:gd name="T28" fmla="*/ 1 w 1"/>
                  <a:gd name="T29" fmla="*/ 50 h 75"/>
                  <a:gd name="T30" fmla="*/ 1 w 1"/>
                  <a:gd name="T31" fmla="*/ 49 h 75"/>
                  <a:gd name="T32" fmla="*/ 1 w 1"/>
                  <a:gd name="T33" fmla="*/ 49 h 75"/>
                  <a:gd name="T34" fmla="*/ 1 w 1"/>
                  <a:gd name="T35" fmla="*/ 48 h 75"/>
                  <a:gd name="T36" fmla="*/ 1 w 1"/>
                  <a:gd name="T37" fmla="*/ 47 h 75"/>
                  <a:gd name="T38" fmla="*/ 1 w 1"/>
                  <a:gd name="T39" fmla="*/ 47 h 75"/>
                  <a:gd name="T40" fmla="*/ 1 w 1"/>
                  <a:gd name="T41" fmla="*/ 46 h 75"/>
                  <a:gd name="T42" fmla="*/ 1 w 1"/>
                  <a:gd name="T43" fmla="*/ 44 h 75"/>
                  <a:gd name="T44" fmla="*/ 1 w 1"/>
                  <a:gd name="T45" fmla="*/ 44 h 75"/>
                  <a:gd name="T46" fmla="*/ 1 w 1"/>
                  <a:gd name="T47" fmla="*/ 44 h 75"/>
                  <a:gd name="T48" fmla="*/ 1 w 1"/>
                  <a:gd name="T49" fmla="*/ 41 h 75"/>
                  <a:gd name="T50" fmla="*/ 1 w 1"/>
                  <a:gd name="T51" fmla="*/ 41 h 75"/>
                  <a:gd name="T52" fmla="*/ 1 w 1"/>
                  <a:gd name="T53" fmla="*/ 41 h 75"/>
                  <a:gd name="T54" fmla="*/ 1 w 1"/>
                  <a:gd name="T55" fmla="*/ 36 h 75"/>
                  <a:gd name="T56" fmla="*/ 1 w 1"/>
                  <a:gd name="T57" fmla="*/ 36 h 75"/>
                  <a:gd name="T58" fmla="*/ 1 w 1"/>
                  <a:gd name="T59" fmla="*/ 35 h 75"/>
                  <a:gd name="T60" fmla="*/ 1 w 1"/>
                  <a:gd name="T61" fmla="*/ 32 h 75"/>
                  <a:gd name="T62" fmla="*/ 1 w 1"/>
                  <a:gd name="T63" fmla="*/ 32 h 75"/>
                  <a:gd name="T64" fmla="*/ 1 w 1"/>
                  <a:gd name="T65" fmla="*/ 30 h 75"/>
                  <a:gd name="T66" fmla="*/ 1 w 1"/>
                  <a:gd name="T67" fmla="*/ 26 h 75"/>
                  <a:gd name="T68" fmla="*/ 1 w 1"/>
                  <a:gd name="T69" fmla="*/ 26 h 75"/>
                  <a:gd name="T70" fmla="*/ 1 w 1"/>
                  <a:gd name="T71" fmla="*/ 25 h 75"/>
                  <a:gd name="T72" fmla="*/ 1 w 1"/>
                  <a:gd name="T73" fmla="*/ 21 h 75"/>
                  <a:gd name="T74" fmla="*/ 1 w 1"/>
                  <a:gd name="T75" fmla="*/ 21 h 75"/>
                  <a:gd name="T76" fmla="*/ 1 w 1"/>
                  <a:gd name="T77" fmla="*/ 19 h 75"/>
                  <a:gd name="T78" fmla="*/ 0 w 1"/>
                  <a:gd name="T79" fmla="*/ 14 h 75"/>
                  <a:gd name="T80" fmla="*/ 0 w 1"/>
                  <a:gd name="T81" fmla="*/ 14 h 75"/>
                  <a:gd name="T82" fmla="*/ 0 w 1"/>
                  <a:gd name="T83" fmla="*/ 4 h 75"/>
                  <a:gd name="T84" fmla="*/ 0 w 1"/>
                  <a:gd name="T85" fmla="*/ 2 h 75"/>
                  <a:gd name="T86" fmla="*/ 0 w 1"/>
                  <a:gd name="T87" fmla="*/ 2 h 75"/>
                  <a:gd name="T88" fmla="*/ 0 w 1"/>
                  <a:gd name="T8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" h="75">
                    <a:moveTo>
                      <a:pt x="1" y="73"/>
                    </a:moveTo>
                    <a:cubicBezTo>
                      <a:pt x="1" y="73"/>
                      <a:pt x="1" y="74"/>
                      <a:pt x="1" y="75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1" y="74"/>
                      <a:pt x="1" y="73"/>
                      <a:pt x="1" y="73"/>
                    </a:cubicBezTo>
                    <a:moveTo>
                      <a:pt x="1" y="69"/>
                    </a:moveTo>
                    <a:cubicBezTo>
                      <a:pt x="1" y="70"/>
                      <a:pt x="1" y="72"/>
                      <a:pt x="1" y="73"/>
                    </a:cubicBezTo>
                    <a:cubicBezTo>
                      <a:pt x="1" y="72"/>
                      <a:pt x="1" y="70"/>
                      <a:pt x="1" y="69"/>
                    </a:cubicBezTo>
                    <a:moveTo>
                      <a:pt x="1" y="65"/>
                    </a:moveTo>
                    <a:cubicBezTo>
                      <a:pt x="1" y="67"/>
                      <a:pt x="1" y="68"/>
                      <a:pt x="1" y="69"/>
                    </a:cubicBezTo>
                    <a:cubicBezTo>
                      <a:pt x="1" y="68"/>
                      <a:pt x="1" y="67"/>
                      <a:pt x="1" y="65"/>
                    </a:cubicBezTo>
                    <a:moveTo>
                      <a:pt x="1" y="63"/>
                    </a:moveTo>
                    <a:cubicBezTo>
                      <a:pt x="1" y="63"/>
                      <a:pt x="1" y="64"/>
                      <a:pt x="1" y="65"/>
                    </a:cubicBezTo>
                    <a:cubicBezTo>
                      <a:pt x="1" y="64"/>
                      <a:pt x="1" y="63"/>
                      <a:pt x="1" y="63"/>
                    </a:cubicBezTo>
                    <a:moveTo>
                      <a:pt x="1" y="62"/>
                    </a:move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1" y="62"/>
                      <a:pt x="1" y="62"/>
                    </a:cubicBezTo>
                    <a:moveTo>
                      <a:pt x="1" y="58"/>
                    </a:moveTo>
                    <a:cubicBezTo>
                      <a:pt x="1" y="59"/>
                      <a:pt x="1" y="60"/>
                      <a:pt x="1" y="61"/>
                    </a:cubicBezTo>
                    <a:cubicBezTo>
                      <a:pt x="1" y="60"/>
                      <a:pt x="1" y="59"/>
                      <a:pt x="1" y="58"/>
                    </a:cubicBezTo>
                    <a:moveTo>
                      <a:pt x="1" y="54"/>
                    </a:moveTo>
                    <a:cubicBezTo>
                      <a:pt x="1" y="55"/>
                      <a:pt x="1" y="55"/>
                      <a:pt x="1" y="56"/>
                    </a:cubicBezTo>
                    <a:cubicBezTo>
                      <a:pt x="1" y="55"/>
                      <a:pt x="1" y="55"/>
                      <a:pt x="1" y="54"/>
                    </a:cubicBezTo>
                    <a:moveTo>
                      <a:pt x="1" y="54"/>
                    </a:moveTo>
                    <a:cubicBezTo>
                      <a:pt x="1" y="54"/>
                      <a:pt x="1" y="54"/>
                      <a:pt x="1" y="54"/>
                    </a:cubicBezTo>
                    <a:cubicBezTo>
                      <a:pt x="1" y="54"/>
                      <a:pt x="1" y="54"/>
                      <a:pt x="1" y="54"/>
                    </a:cubicBezTo>
                    <a:moveTo>
                      <a:pt x="1" y="51"/>
                    </a:moveTo>
                    <a:cubicBezTo>
                      <a:pt x="1" y="51"/>
                      <a:pt x="1" y="52"/>
                      <a:pt x="1" y="53"/>
                    </a:cubicBezTo>
                    <a:cubicBezTo>
                      <a:pt x="1" y="52"/>
                      <a:pt x="1" y="51"/>
                      <a:pt x="1" y="51"/>
                    </a:cubicBezTo>
                    <a:moveTo>
                      <a:pt x="1" y="50"/>
                    </a:move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1" y="50"/>
                      <a:pt x="1" y="50"/>
                    </a:cubicBezTo>
                    <a:moveTo>
                      <a:pt x="1" y="49"/>
                    </a:move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moveTo>
                      <a:pt x="1" y="48"/>
                    </a:moveTo>
                    <a:cubicBezTo>
                      <a:pt x="1" y="48"/>
                      <a:pt x="1" y="48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moveTo>
                      <a:pt x="1" y="47"/>
                    </a:moveTo>
                    <a:cubicBezTo>
                      <a:pt x="1" y="47"/>
                      <a:pt x="1" y="47"/>
                      <a:pt x="1" y="48"/>
                    </a:cubicBezTo>
                    <a:cubicBezTo>
                      <a:pt x="1" y="47"/>
                      <a:pt x="1" y="47"/>
                      <a:pt x="1" y="47"/>
                    </a:cubicBezTo>
                    <a:moveTo>
                      <a:pt x="1" y="46"/>
                    </a:move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moveTo>
                      <a:pt x="1" y="44"/>
                    </a:moveTo>
                    <a:cubicBezTo>
                      <a:pt x="1" y="44"/>
                      <a:pt x="1" y="44"/>
                      <a:pt x="1" y="45"/>
                    </a:cubicBezTo>
                    <a:cubicBezTo>
                      <a:pt x="1" y="44"/>
                      <a:pt x="1" y="44"/>
                      <a:pt x="1" y="44"/>
                    </a:cubicBezTo>
                    <a:moveTo>
                      <a:pt x="1" y="43"/>
                    </a:moveTo>
                    <a:cubicBezTo>
                      <a:pt x="1" y="43"/>
                      <a:pt x="1" y="44"/>
                      <a:pt x="1" y="44"/>
                    </a:cubicBezTo>
                    <a:cubicBezTo>
                      <a:pt x="1" y="44"/>
                      <a:pt x="1" y="43"/>
                      <a:pt x="1" y="43"/>
                    </a:cubicBezTo>
                    <a:moveTo>
                      <a:pt x="1" y="41"/>
                    </a:moveTo>
                    <a:cubicBezTo>
                      <a:pt x="1" y="42"/>
                      <a:pt x="1" y="42"/>
                      <a:pt x="1" y="43"/>
                    </a:cubicBezTo>
                    <a:cubicBezTo>
                      <a:pt x="1" y="42"/>
                      <a:pt x="1" y="42"/>
                      <a:pt x="1" y="41"/>
                    </a:cubicBezTo>
                    <a:moveTo>
                      <a:pt x="1" y="39"/>
                    </a:moveTo>
                    <a:cubicBezTo>
                      <a:pt x="1" y="40"/>
                      <a:pt x="1" y="40"/>
                      <a:pt x="1" y="41"/>
                    </a:cubicBezTo>
                    <a:cubicBezTo>
                      <a:pt x="1" y="41"/>
                      <a:pt x="1" y="40"/>
                      <a:pt x="1" y="39"/>
                    </a:cubicBezTo>
                    <a:moveTo>
                      <a:pt x="1" y="36"/>
                    </a:moveTo>
                    <a:cubicBezTo>
                      <a:pt x="1" y="37"/>
                      <a:pt x="1" y="38"/>
                      <a:pt x="1" y="39"/>
                    </a:cubicBezTo>
                    <a:cubicBezTo>
                      <a:pt x="1" y="38"/>
                      <a:pt x="1" y="37"/>
                      <a:pt x="1" y="36"/>
                    </a:cubicBezTo>
                    <a:moveTo>
                      <a:pt x="1" y="34"/>
                    </a:moveTo>
                    <a:cubicBezTo>
                      <a:pt x="1" y="34"/>
                      <a:pt x="1" y="35"/>
                      <a:pt x="1" y="35"/>
                    </a:cubicBezTo>
                    <a:cubicBezTo>
                      <a:pt x="1" y="35"/>
                      <a:pt x="1" y="34"/>
                      <a:pt x="1" y="34"/>
                    </a:cubicBezTo>
                    <a:moveTo>
                      <a:pt x="1" y="32"/>
                    </a:moveTo>
                    <a:cubicBezTo>
                      <a:pt x="1" y="33"/>
                      <a:pt x="1" y="33"/>
                      <a:pt x="1" y="34"/>
                    </a:cubicBezTo>
                    <a:cubicBezTo>
                      <a:pt x="1" y="33"/>
                      <a:pt x="1" y="33"/>
                      <a:pt x="1" y="32"/>
                    </a:cubicBezTo>
                    <a:moveTo>
                      <a:pt x="1" y="29"/>
                    </a:moveTo>
                    <a:cubicBezTo>
                      <a:pt x="1" y="29"/>
                      <a:pt x="1" y="30"/>
                      <a:pt x="1" y="30"/>
                    </a:cubicBezTo>
                    <a:cubicBezTo>
                      <a:pt x="1" y="30"/>
                      <a:pt x="1" y="29"/>
                      <a:pt x="1" y="29"/>
                    </a:cubicBezTo>
                    <a:moveTo>
                      <a:pt x="1" y="26"/>
                    </a:move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moveTo>
                      <a:pt x="1" y="25"/>
                    </a:move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moveTo>
                      <a:pt x="1" y="21"/>
                    </a:moveTo>
                    <a:cubicBezTo>
                      <a:pt x="1" y="22"/>
                      <a:pt x="1" y="23"/>
                      <a:pt x="1" y="23"/>
                    </a:cubicBezTo>
                    <a:cubicBezTo>
                      <a:pt x="1" y="23"/>
                      <a:pt x="1" y="22"/>
                      <a:pt x="1" y="21"/>
                    </a:cubicBezTo>
                    <a:moveTo>
                      <a:pt x="1" y="18"/>
                    </a:move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18"/>
                      <a:pt x="1" y="18"/>
                    </a:cubicBezTo>
                    <a:moveTo>
                      <a:pt x="0" y="14"/>
                    </a:moveTo>
                    <a:cubicBezTo>
                      <a:pt x="0" y="15"/>
                      <a:pt x="0" y="15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en-US" sz="800"/>
              </a:p>
            </p:txBody>
          </p:sp>
          <p:sp>
            <p:nvSpPr>
              <p:cNvPr id="109" name="Freeform 36"/>
              <p:cNvSpPr>
                <a:spLocks noEditPoints="1"/>
              </p:cNvSpPr>
              <p:nvPr/>
            </p:nvSpPr>
            <p:spPr bwMode="auto">
              <a:xfrm>
                <a:off x="20469226" y="8512175"/>
                <a:ext cx="4763" cy="739775"/>
              </a:xfrm>
              <a:custGeom>
                <a:avLst/>
                <a:gdLst>
                  <a:gd name="T0" fmla="*/ 1 w 1"/>
                  <a:gd name="T1" fmla="*/ 197 h 197"/>
                  <a:gd name="T2" fmla="*/ 1 w 1"/>
                  <a:gd name="T3" fmla="*/ 195 h 197"/>
                  <a:gd name="T4" fmla="*/ 1 w 1"/>
                  <a:gd name="T5" fmla="*/ 174 h 197"/>
                  <a:gd name="T6" fmla="*/ 1 w 1"/>
                  <a:gd name="T7" fmla="*/ 173 h 197"/>
                  <a:gd name="T8" fmla="*/ 1 w 1"/>
                  <a:gd name="T9" fmla="*/ 172 h 197"/>
                  <a:gd name="T10" fmla="*/ 1 w 1"/>
                  <a:gd name="T11" fmla="*/ 170 h 197"/>
                  <a:gd name="T12" fmla="*/ 1 w 1"/>
                  <a:gd name="T13" fmla="*/ 156 h 197"/>
                  <a:gd name="T14" fmla="*/ 1 w 1"/>
                  <a:gd name="T15" fmla="*/ 155 h 197"/>
                  <a:gd name="T16" fmla="*/ 1 w 1"/>
                  <a:gd name="T17" fmla="*/ 154 h 197"/>
                  <a:gd name="T18" fmla="*/ 1 w 1"/>
                  <a:gd name="T19" fmla="*/ 153 h 197"/>
                  <a:gd name="T20" fmla="*/ 1 w 1"/>
                  <a:gd name="T21" fmla="*/ 152 h 197"/>
                  <a:gd name="T22" fmla="*/ 1 w 1"/>
                  <a:gd name="T23" fmla="*/ 150 h 197"/>
                  <a:gd name="T24" fmla="*/ 1 w 1"/>
                  <a:gd name="T25" fmla="*/ 150 h 197"/>
                  <a:gd name="T26" fmla="*/ 1 w 1"/>
                  <a:gd name="T27" fmla="*/ 148 h 197"/>
                  <a:gd name="T28" fmla="*/ 1 w 1"/>
                  <a:gd name="T29" fmla="*/ 147 h 197"/>
                  <a:gd name="T30" fmla="*/ 1 w 1"/>
                  <a:gd name="T31" fmla="*/ 143 h 197"/>
                  <a:gd name="T32" fmla="*/ 1 w 1"/>
                  <a:gd name="T33" fmla="*/ 141 h 197"/>
                  <a:gd name="T34" fmla="*/ 1 w 1"/>
                  <a:gd name="T35" fmla="*/ 139 h 197"/>
                  <a:gd name="T36" fmla="*/ 1 w 1"/>
                  <a:gd name="T37" fmla="*/ 139 h 197"/>
                  <a:gd name="T38" fmla="*/ 1 w 1"/>
                  <a:gd name="T39" fmla="*/ 137 h 197"/>
                  <a:gd name="T40" fmla="*/ 1 w 1"/>
                  <a:gd name="T41" fmla="*/ 136 h 197"/>
                  <a:gd name="T42" fmla="*/ 1 w 1"/>
                  <a:gd name="T43" fmla="*/ 135 h 197"/>
                  <a:gd name="T44" fmla="*/ 1 w 1"/>
                  <a:gd name="T45" fmla="*/ 133 h 197"/>
                  <a:gd name="T46" fmla="*/ 1 w 1"/>
                  <a:gd name="T47" fmla="*/ 131 h 197"/>
                  <a:gd name="T48" fmla="*/ 1 w 1"/>
                  <a:gd name="T49" fmla="*/ 127 h 197"/>
                  <a:gd name="T50" fmla="*/ 1 w 1"/>
                  <a:gd name="T51" fmla="*/ 123 h 197"/>
                  <a:gd name="T52" fmla="*/ 1 w 1"/>
                  <a:gd name="T53" fmla="*/ 122 h 197"/>
                  <a:gd name="T54" fmla="*/ 1 w 1"/>
                  <a:gd name="T55" fmla="*/ 121 h 197"/>
                  <a:gd name="T56" fmla="*/ 1 w 1"/>
                  <a:gd name="T57" fmla="*/ 119 h 197"/>
                  <a:gd name="T58" fmla="*/ 1 w 1"/>
                  <a:gd name="T59" fmla="*/ 115 h 197"/>
                  <a:gd name="T60" fmla="*/ 1 w 1"/>
                  <a:gd name="T61" fmla="*/ 114 h 197"/>
                  <a:gd name="T62" fmla="*/ 1 w 1"/>
                  <a:gd name="T63" fmla="*/ 113 h 197"/>
                  <a:gd name="T64" fmla="*/ 1 w 1"/>
                  <a:gd name="T65" fmla="*/ 111 h 197"/>
                  <a:gd name="T66" fmla="*/ 1 w 1"/>
                  <a:gd name="T67" fmla="*/ 107 h 197"/>
                  <a:gd name="T68" fmla="*/ 1 w 1"/>
                  <a:gd name="T69" fmla="*/ 105 h 197"/>
                  <a:gd name="T70" fmla="*/ 1 w 1"/>
                  <a:gd name="T71" fmla="*/ 103 h 197"/>
                  <a:gd name="T72" fmla="*/ 1 w 1"/>
                  <a:gd name="T73" fmla="*/ 99 h 197"/>
                  <a:gd name="T74" fmla="*/ 1 w 1"/>
                  <a:gd name="T75" fmla="*/ 97 h 197"/>
                  <a:gd name="T76" fmla="*/ 1 w 1"/>
                  <a:gd name="T77" fmla="*/ 95 h 197"/>
                  <a:gd name="T78" fmla="*/ 1 w 1"/>
                  <a:gd name="T79" fmla="*/ 87 h 197"/>
                  <a:gd name="T80" fmla="*/ 1 w 1"/>
                  <a:gd name="T81" fmla="*/ 85 h 197"/>
                  <a:gd name="T82" fmla="*/ 1 w 1"/>
                  <a:gd name="T83" fmla="*/ 83 h 197"/>
                  <a:gd name="T84" fmla="*/ 0 w 1"/>
                  <a:gd name="T85" fmla="*/ 81 h 197"/>
                  <a:gd name="T86" fmla="*/ 0 w 1"/>
                  <a:gd name="T87" fmla="*/ 79 h 197"/>
                  <a:gd name="T88" fmla="*/ 0 w 1"/>
                  <a:gd name="T89" fmla="*/ 77 h 197"/>
                  <a:gd name="T90" fmla="*/ 0 w 1"/>
                  <a:gd name="T91" fmla="*/ 75 h 197"/>
                  <a:gd name="T92" fmla="*/ 0 w 1"/>
                  <a:gd name="T93" fmla="*/ 59 h 197"/>
                  <a:gd name="T94" fmla="*/ 0 w 1"/>
                  <a:gd name="T95" fmla="*/ 40 h 197"/>
                  <a:gd name="T96" fmla="*/ 0 w 1"/>
                  <a:gd name="T97" fmla="*/ 36 h 197"/>
                  <a:gd name="T98" fmla="*/ 0 w 1"/>
                  <a:gd name="T99" fmla="*/ 28 h 197"/>
                  <a:gd name="T100" fmla="*/ 0 w 1"/>
                  <a:gd name="T101" fmla="*/ 25 h 197"/>
                  <a:gd name="T102" fmla="*/ 0 w 1"/>
                  <a:gd name="T103" fmla="*/ 21 h 197"/>
                  <a:gd name="T104" fmla="*/ 0 w 1"/>
                  <a:gd name="T105" fmla="*/ 17 h 197"/>
                  <a:gd name="T106" fmla="*/ 0 w 1"/>
                  <a:gd name="T107" fmla="*/ 13 h 197"/>
                  <a:gd name="T108" fmla="*/ 0 w 1"/>
                  <a:gd name="T109" fmla="*/ 9 h 197"/>
                  <a:gd name="T110" fmla="*/ 0 w 1"/>
                  <a:gd name="T111" fmla="*/ 6 h 197"/>
                  <a:gd name="T112" fmla="*/ 0 w 1"/>
                  <a:gd name="T113" fmla="*/ 5 h 197"/>
                  <a:gd name="T114" fmla="*/ 0 w 1"/>
                  <a:gd name="T115" fmla="*/ 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" h="197">
                    <a:moveTo>
                      <a:pt x="1" y="197"/>
                    </a:moveTo>
                    <a:cubicBezTo>
                      <a:pt x="1" y="197"/>
                      <a:pt x="1" y="197"/>
                      <a:pt x="1" y="197"/>
                    </a:cubicBezTo>
                    <a:cubicBezTo>
                      <a:pt x="1" y="197"/>
                      <a:pt x="1" y="197"/>
                      <a:pt x="1" y="197"/>
                    </a:cubicBezTo>
                    <a:moveTo>
                      <a:pt x="1" y="195"/>
                    </a:moveTo>
                    <a:cubicBezTo>
                      <a:pt x="1" y="195"/>
                      <a:pt x="1" y="195"/>
                      <a:pt x="1" y="195"/>
                    </a:cubicBezTo>
                    <a:cubicBezTo>
                      <a:pt x="1" y="195"/>
                      <a:pt x="1" y="195"/>
                      <a:pt x="1" y="195"/>
                    </a:cubicBezTo>
                    <a:moveTo>
                      <a:pt x="1" y="174"/>
                    </a:moveTo>
                    <a:cubicBezTo>
                      <a:pt x="1" y="181"/>
                      <a:pt x="1" y="188"/>
                      <a:pt x="1" y="195"/>
                    </a:cubicBezTo>
                    <a:cubicBezTo>
                      <a:pt x="1" y="188"/>
                      <a:pt x="1" y="181"/>
                      <a:pt x="1" y="174"/>
                    </a:cubicBezTo>
                    <a:moveTo>
                      <a:pt x="1" y="173"/>
                    </a:moveTo>
                    <a:cubicBezTo>
                      <a:pt x="1" y="173"/>
                      <a:pt x="1" y="174"/>
                      <a:pt x="1" y="174"/>
                    </a:cubicBezTo>
                    <a:cubicBezTo>
                      <a:pt x="1" y="174"/>
                      <a:pt x="1" y="173"/>
                      <a:pt x="1" y="173"/>
                    </a:cubicBezTo>
                    <a:moveTo>
                      <a:pt x="1" y="172"/>
                    </a:moveTo>
                    <a:cubicBezTo>
                      <a:pt x="1" y="173"/>
                      <a:pt x="1" y="173"/>
                      <a:pt x="1" y="173"/>
                    </a:cubicBezTo>
                    <a:cubicBezTo>
                      <a:pt x="1" y="173"/>
                      <a:pt x="1" y="173"/>
                      <a:pt x="1" y="172"/>
                    </a:cubicBezTo>
                    <a:moveTo>
                      <a:pt x="1" y="170"/>
                    </a:moveTo>
                    <a:cubicBezTo>
                      <a:pt x="1" y="171"/>
                      <a:pt x="1" y="171"/>
                      <a:pt x="1" y="172"/>
                    </a:cubicBezTo>
                    <a:cubicBezTo>
                      <a:pt x="1" y="171"/>
                      <a:pt x="1" y="171"/>
                      <a:pt x="1" y="170"/>
                    </a:cubicBezTo>
                    <a:moveTo>
                      <a:pt x="1" y="156"/>
                    </a:moveTo>
                    <a:cubicBezTo>
                      <a:pt x="1" y="160"/>
                      <a:pt x="1" y="165"/>
                      <a:pt x="1" y="170"/>
                    </a:cubicBezTo>
                    <a:cubicBezTo>
                      <a:pt x="1" y="165"/>
                      <a:pt x="1" y="160"/>
                      <a:pt x="1" y="156"/>
                    </a:cubicBezTo>
                    <a:moveTo>
                      <a:pt x="1" y="155"/>
                    </a:moveTo>
                    <a:cubicBezTo>
                      <a:pt x="1" y="155"/>
                      <a:pt x="1" y="155"/>
                      <a:pt x="1" y="155"/>
                    </a:cubicBezTo>
                    <a:cubicBezTo>
                      <a:pt x="1" y="155"/>
                      <a:pt x="1" y="155"/>
                      <a:pt x="1" y="155"/>
                    </a:cubicBezTo>
                    <a:moveTo>
                      <a:pt x="1" y="154"/>
                    </a:moveTo>
                    <a:cubicBezTo>
                      <a:pt x="1" y="154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1" y="154"/>
                    </a:cubicBezTo>
                    <a:moveTo>
                      <a:pt x="1" y="153"/>
                    </a:moveTo>
                    <a:cubicBezTo>
                      <a:pt x="1" y="153"/>
                      <a:pt x="1" y="153"/>
                      <a:pt x="1" y="153"/>
                    </a:cubicBezTo>
                    <a:cubicBezTo>
                      <a:pt x="1" y="153"/>
                      <a:pt x="1" y="153"/>
                      <a:pt x="1" y="153"/>
                    </a:cubicBezTo>
                    <a:moveTo>
                      <a:pt x="1" y="152"/>
                    </a:moveTo>
                    <a:cubicBezTo>
                      <a:pt x="1" y="152"/>
                      <a:pt x="1" y="152"/>
                      <a:pt x="1" y="152"/>
                    </a:cubicBezTo>
                    <a:cubicBezTo>
                      <a:pt x="1" y="152"/>
                      <a:pt x="1" y="152"/>
                      <a:pt x="1" y="152"/>
                    </a:cubicBezTo>
                    <a:moveTo>
                      <a:pt x="1" y="150"/>
                    </a:moveTo>
                    <a:cubicBezTo>
                      <a:pt x="1" y="151"/>
                      <a:pt x="1" y="151"/>
                      <a:pt x="1" y="151"/>
                    </a:cubicBezTo>
                    <a:cubicBezTo>
                      <a:pt x="1" y="151"/>
                      <a:pt x="1" y="151"/>
                      <a:pt x="1" y="150"/>
                    </a:cubicBezTo>
                    <a:moveTo>
                      <a:pt x="1" y="150"/>
                    </a:moveTo>
                    <a:cubicBezTo>
                      <a:pt x="1" y="150"/>
                      <a:pt x="1" y="150"/>
                      <a:pt x="1" y="150"/>
                    </a:cubicBezTo>
                    <a:cubicBezTo>
                      <a:pt x="1" y="150"/>
                      <a:pt x="1" y="150"/>
                      <a:pt x="1" y="150"/>
                    </a:cubicBezTo>
                    <a:moveTo>
                      <a:pt x="1" y="148"/>
                    </a:moveTo>
                    <a:cubicBezTo>
                      <a:pt x="1" y="149"/>
                      <a:pt x="1" y="149"/>
                      <a:pt x="1" y="149"/>
                    </a:cubicBezTo>
                    <a:cubicBezTo>
                      <a:pt x="1" y="149"/>
                      <a:pt x="1" y="149"/>
                      <a:pt x="1" y="148"/>
                    </a:cubicBezTo>
                    <a:moveTo>
                      <a:pt x="1" y="147"/>
                    </a:moveTo>
                    <a:cubicBezTo>
                      <a:pt x="1" y="148"/>
                      <a:pt x="1" y="148"/>
                      <a:pt x="1" y="148"/>
                    </a:cubicBezTo>
                    <a:cubicBezTo>
                      <a:pt x="1" y="148"/>
                      <a:pt x="1" y="148"/>
                      <a:pt x="1" y="147"/>
                    </a:cubicBezTo>
                    <a:moveTo>
                      <a:pt x="1" y="143"/>
                    </a:moveTo>
                    <a:cubicBezTo>
                      <a:pt x="1" y="145"/>
                      <a:pt x="1" y="146"/>
                      <a:pt x="1" y="147"/>
                    </a:cubicBezTo>
                    <a:cubicBezTo>
                      <a:pt x="1" y="146"/>
                      <a:pt x="1" y="145"/>
                      <a:pt x="1" y="143"/>
                    </a:cubicBezTo>
                    <a:moveTo>
                      <a:pt x="1" y="141"/>
                    </a:moveTo>
                    <a:cubicBezTo>
                      <a:pt x="1" y="142"/>
                      <a:pt x="1" y="142"/>
                      <a:pt x="1" y="143"/>
                    </a:cubicBezTo>
                    <a:cubicBezTo>
                      <a:pt x="1" y="142"/>
                      <a:pt x="1" y="142"/>
                      <a:pt x="1" y="141"/>
                    </a:cubicBezTo>
                    <a:moveTo>
                      <a:pt x="1" y="139"/>
                    </a:moveTo>
                    <a:cubicBezTo>
                      <a:pt x="1" y="140"/>
                      <a:pt x="1" y="141"/>
                      <a:pt x="1" y="141"/>
                    </a:cubicBezTo>
                    <a:cubicBezTo>
                      <a:pt x="1" y="141"/>
                      <a:pt x="1" y="140"/>
                      <a:pt x="1" y="139"/>
                    </a:cubicBezTo>
                    <a:moveTo>
                      <a:pt x="1" y="139"/>
                    </a:moveTo>
                    <a:cubicBezTo>
                      <a:pt x="1" y="139"/>
                      <a:pt x="1" y="139"/>
                      <a:pt x="1" y="139"/>
                    </a:cubicBezTo>
                    <a:cubicBezTo>
                      <a:pt x="1" y="139"/>
                      <a:pt x="1" y="139"/>
                      <a:pt x="1" y="139"/>
                    </a:cubicBezTo>
                    <a:moveTo>
                      <a:pt x="1" y="137"/>
                    </a:moveTo>
                    <a:cubicBezTo>
                      <a:pt x="1" y="138"/>
                      <a:pt x="1" y="138"/>
                      <a:pt x="1" y="138"/>
                    </a:cubicBezTo>
                    <a:cubicBezTo>
                      <a:pt x="1" y="138"/>
                      <a:pt x="1" y="138"/>
                      <a:pt x="1" y="137"/>
                    </a:cubicBezTo>
                    <a:moveTo>
                      <a:pt x="1" y="136"/>
                    </a:moveTo>
                    <a:cubicBezTo>
                      <a:pt x="1" y="136"/>
                      <a:pt x="1" y="137"/>
                      <a:pt x="1" y="137"/>
                    </a:cubicBezTo>
                    <a:cubicBezTo>
                      <a:pt x="1" y="137"/>
                      <a:pt x="1" y="136"/>
                      <a:pt x="1" y="136"/>
                    </a:cubicBezTo>
                    <a:moveTo>
                      <a:pt x="1" y="135"/>
                    </a:moveTo>
                    <a:cubicBezTo>
                      <a:pt x="1" y="136"/>
                      <a:pt x="1" y="136"/>
                      <a:pt x="1" y="136"/>
                    </a:cubicBezTo>
                    <a:cubicBezTo>
                      <a:pt x="1" y="136"/>
                      <a:pt x="1" y="136"/>
                      <a:pt x="1" y="135"/>
                    </a:cubicBezTo>
                    <a:moveTo>
                      <a:pt x="1" y="133"/>
                    </a:moveTo>
                    <a:cubicBezTo>
                      <a:pt x="1" y="134"/>
                      <a:pt x="1" y="134"/>
                      <a:pt x="1" y="135"/>
                    </a:cubicBezTo>
                    <a:cubicBezTo>
                      <a:pt x="1" y="134"/>
                      <a:pt x="1" y="134"/>
                      <a:pt x="1" y="133"/>
                    </a:cubicBezTo>
                    <a:moveTo>
                      <a:pt x="1" y="131"/>
                    </a:moveTo>
                    <a:cubicBezTo>
                      <a:pt x="1" y="132"/>
                      <a:pt x="1" y="132"/>
                      <a:pt x="1" y="133"/>
                    </a:cubicBezTo>
                    <a:cubicBezTo>
                      <a:pt x="1" y="132"/>
                      <a:pt x="1" y="132"/>
                      <a:pt x="1" y="131"/>
                    </a:cubicBezTo>
                    <a:moveTo>
                      <a:pt x="1" y="127"/>
                    </a:moveTo>
                    <a:cubicBezTo>
                      <a:pt x="1" y="128"/>
                      <a:pt x="1" y="130"/>
                      <a:pt x="1" y="131"/>
                    </a:cubicBezTo>
                    <a:cubicBezTo>
                      <a:pt x="1" y="130"/>
                      <a:pt x="1" y="128"/>
                      <a:pt x="1" y="127"/>
                    </a:cubicBezTo>
                    <a:moveTo>
                      <a:pt x="1" y="123"/>
                    </a:moveTo>
                    <a:cubicBezTo>
                      <a:pt x="1" y="124"/>
                      <a:pt x="1" y="126"/>
                      <a:pt x="1" y="127"/>
                    </a:cubicBezTo>
                    <a:cubicBezTo>
                      <a:pt x="1" y="126"/>
                      <a:pt x="1" y="124"/>
                      <a:pt x="1" y="123"/>
                    </a:cubicBezTo>
                    <a:moveTo>
                      <a:pt x="1" y="122"/>
                    </a:moveTo>
                    <a:cubicBezTo>
                      <a:pt x="1" y="122"/>
                      <a:pt x="1" y="122"/>
                      <a:pt x="1" y="123"/>
                    </a:cubicBezTo>
                    <a:cubicBezTo>
                      <a:pt x="1" y="122"/>
                      <a:pt x="1" y="122"/>
                      <a:pt x="1" y="122"/>
                    </a:cubicBezTo>
                    <a:moveTo>
                      <a:pt x="1" y="121"/>
                    </a:moveTo>
                    <a:cubicBezTo>
                      <a:pt x="1" y="121"/>
                      <a:pt x="1" y="122"/>
                      <a:pt x="1" y="122"/>
                    </a:cubicBezTo>
                    <a:cubicBezTo>
                      <a:pt x="1" y="122"/>
                      <a:pt x="1" y="121"/>
                      <a:pt x="1" y="121"/>
                    </a:cubicBezTo>
                    <a:moveTo>
                      <a:pt x="1" y="119"/>
                    </a:moveTo>
                    <a:cubicBezTo>
                      <a:pt x="1" y="120"/>
                      <a:pt x="1" y="120"/>
                      <a:pt x="1" y="121"/>
                    </a:cubicBezTo>
                    <a:cubicBezTo>
                      <a:pt x="1" y="120"/>
                      <a:pt x="1" y="120"/>
                      <a:pt x="1" y="119"/>
                    </a:cubicBezTo>
                    <a:moveTo>
                      <a:pt x="1" y="115"/>
                    </a:moveTo>
                    <a:cubicBezTo>
                      <a:pt x="1" y="116"/>
                      <a:pt x="1" y="117"/>
                      <a:pt x="1" y="119"/>
                    </a:cubicBezTo>
                    <a:cubicBezTo>
                      <a:pt x="1" y="117"/>
                      <a:pt x="1" y="116"/>
                      <a:pt x="1" y="115"/>
                    </a:cubicBezTo>
                    <a:moveTo>
                      <a:pt x="1" y="114"/>
                    </a:moveTo>
                    <a:cubicBezTo>
                      <a:pt x="1" y="114"/>
                      <a:pt x="1" y="114"/>
                      <a:pt x="1" y="115"/>
                    </a:cubicBezTo>
                    <a:cubicBezTo>
                      <a:pt x="1" y="114"/>
                      <a:pt x="1" y="114"/>
                      <a:pt x="1" y="114"/>
                    </a:cubicBezTo>
                    <a:moveTo>
                      <a:pt x="1" y="113"/>
                    </a:moveTo>
                    <a:cubicBezTo>
                      <a:pt x="1" y="113"/>
                      <a:pt x="1" y="113"/>
                      <a:pt x="1" y="114"/>
                    </a:cubicBezTo>
                    <a:cubicBezTo>
                      <a:pt x="1" y="113"/>
                      <a:pt x="1" y="113"/>
                      <a:pt x="1" y="113"/>
                    </a:cubicBezTo>
                    <a:moveTo>
                      <a:pt x="1" y="111"/>
                    </a:moveTo>
                    <a:cubicBezTo>
                      <a:pt x="1" y="112"/>
                      <a:pt x="1" y="112"/>
                      <a:pt x="1" y="113"/>
                    </a:cubicBezTo>
                    <a:cubicBezTo>
                      <a:pt x="1" y="112"/>
                      <a:pt x="1" y="112"/>
                      <a:pt x="1" y="111"/>
                    </a:cubicBezTo>
                    <a:moveTo>
                      <a:pt x="1" y="107"/>
                    </a:moveTo>
                    <a:cubicBezTo>
                      <a:pt x="1" y="108"/>
                      <a:pt x="1" y="109"/>
                      <a:pt x="1" y="111"/>
                    </a:cubicBezTo>
                    <a:cubicBezTo>
                      <a:pt x="1" y="109"/>
                      <a:pt x="1" y="108"/>
                      <a:pt x="1" y="107"/>
                    </a:cubicBezTo>
                    <a:moveTo>
                      <a:pt x="1" y="105"/>
                    </a:moveTo>
                    <a:cubicBezTo>
                      <a:pt x="1" y="106"/>
                      <a:pt x="1" y="106"/>
                      <a:pt x="1" y="107"/>
                    </a:cubicBezTo>
                    <a:cubicBezTo>
                      <a:pt x="1" y="106"/>
                      <a:pt x="1" y="106"/>
                      <a:pt x="1" y="105"/>
                    </a:cubicBezTo>
                    <a:moveTo>
                      <a:pt x="1" y="103"/>
                    </a:moveTo>
                    <a:cubicBezTo>
                      <a:pt x="1" y="103"/>
                      <a:pt x="1" y="104"/>
                      <a:pt x="1" y="105"/>
                    </a:cubicBezTo>
                    <a:cubicBezTo>
                      <a:pt x="1" y="104"/>
                      <a:pt x="1" y="103"/>
                      <a:pt x="1" y="103"/>
                    </a:cubicBezTo>
                    <a:moveTo>
                      <a:pt x="1" y="99"/>
                    </a:moveTo>
                    <a:cubicBezTo>
                      <a:pt x="1" y="100"/>
                      <a:pt x="1" y="101"/>
                      <a:pt x="1" y="103"/>
                    </a:cubicBezTo>
                    <a:cubicBezTo>
                      <a:pt x="1" y="101"/>
                      <a:pt x="1" y="100"/>
                      <a:pt x="1" y="99"/>
                    </a:cubicBezTo>
                    <a:moveTo>
                      <a:pt x="1" y="97"/>
                    </a:moveTo>
                    <a:cubicBezTo>
                      <a:pt x="1" y="97"/>
                      <a:pt x="1" y="98"/>
                      <a:pt x="1" y="99"/>
                    </a:cubicBezTo>
                    <a:cubicBezTo>
                      <a:pt x="1" y="98"/>
                      <a:pt x="1" y="97"/>
                      <a:pt x="1" y="97"/>
                    </a:cubicBezTo>
                    <a:moveTo>
                      <a:pt x="1" y="95"/>
                    </a:moveTo>
                    <a:cubicBezTo>
                      <a:pt x="1" y="96"/>
                      <a:pt x="1" y="96"/>
                      <a:pt x="1" y="97"/>
                    </a:cubicBezTo>
                    <a:cubicBezTo>
                      <a:pt x="1" y="96"/>
                      <a:pt x="1" y="96"/>
                      <a:pt x="1" y="95"/>
                    </a:cubicBezTo>
                    <a:moveTo>
                      <a:pt x="1" y="87"/>
                    </a:moveTo>
                    <a:cubicBezTo>
                      <a:pt x="1" y="90"/>
                      <a:pt x="1" y="92"/>
                      <a:pt x="1" y="95"/>
                    </a:cubicBezTo>
                    <a:cubicBezTo>
                      <a:pt x="1" y="92"/>
                      <a:pt x="1" y="90"/>
                      <a:pt x="1" y="87"/>
                    </a:cubicBezTo>
                    <a:moveTo>
                      <a:pt x="1" y="85"/>
                    </a:moveTo>
                    <a:cubicBezTo>
                      <a:pt x="1" y="85"/>
                      <a:pt x="1" y="86"/>
                      <a:pt x="1" y="86"/>
                    </a:cubicBezTo>
                    <a:cubicBezTo>
                      <a:pt x="1" y="86"/>
                      <a:pt x="1" y="85"/>
                      <a:pt x="1" y="85"/>
                    </a:cubicBezTo>
                    <a:moveTo>
                      <a:pt x="1" y="83"/>
                    </a:moveTo>
                    <a:cubicBezTo>
                      <a:pt x="1" y="84"/>
                      <a:pt x="1" y="84"/>
                      <a:pt x="1" y="85"/>
                    </a:cubicBezTo>
                    <a:cubicBezTo>
                      <a:pt x="1" y="84"/>
                      <a:pt x="1" y="84"/>
                      <a:pt x="1" y="83"/>
                    </a:cubicBezTo>
                    <a:moveTo>
                      <a:pt x="0" y="81"/>
                    </a:moveTo>
                    <a:cubicBezTo>
                      <a:pt x="0" y="82"/>
                      <a:pt x="0" y="82"/>
                      <a:pt x="1" y="82"/>
                    </a:cubicBezTo>
                    <a:cubicBezTo>
                      <a:pt x="0" y="82"/>
                      <a:pt x="0" y="82"/>
                      <a:pt x="0" y="81"/>
                    </a:cubicBezTo>
                    <a:moveTo>
                      <a:pt x="0" y="79"/>
                    </a:moveTo>
                    <a:cubicBezTo>
                      <a:pt x="0" y="80"/>
                      <a:pt x="0" y="80"/>
                      <a:pt x="0" y="81"/>
                    </a:cubicBezTo>
                    <a:cubicBezTo>
                      <a:pt x="0" y="80"/>
                      <a:pt x="0" y="80"/>
                      <a:pt x="0" y="79"/>
                    </a:cubicBezTo>
                    <a:moveTo>
                      <a:pt x="0" y="77"/>
                    </a:moveTo>
                    <a:cubicBezTo>
                      <a:pt x="0" y="78"/>
                      <a:pt x="0" y="78"/>
                      <a:pt x="0" y="79"/>
                    </a:cubicBezTo>
                    <a:cubicBezTo>
                      <a:pt x="0" y="78"/>
                      <a:pt x="0" y="78"/>
                      <a:pt x="0" y="77"/>
                    </a:cubicBezTo>
                    <a:moveTo>
                      <a:pt x="0" y="75"/>
                    </a:moveTo>
                    <a:cubicBezTo>
                      <a:pt x="0" y="76"/>
                      <a:pt x="0" y="76"/>
                      <a:pt x="0" y="77"/>
                    </a:cubicBezTo>
                    <a:cubicBezTo>
                      <a:pt x="0" y="76"/>
                      <a:pt x="0" y="76"/>
                      <a:pt x="0" y="75"/>
                    </a:cubicBezTo>
                    <a:moveTo>
                      <a:pt x="0" y="59"/>
                    </a:moveTo>
                    <a:cubicBezTo>
                      <a:pt x="0" y="64"/>
                      <a:pt x="0" y="70"/>
                      <a:pt x="0" y="75"/>
                    </a:cubicBezTo>
                    <a:cubicBezTo>
                      <a:pt x="0" y="70"/>
                      <a:pt x="0" y="64"/>
                      <a:pt x="0" y="59"/>
                    </a:cubicBezTo>
                    <a:moveTo>
                      <a:pt x="0" y="40"/>
                    </a:moveTo>
                    <a:cubicBezTo>
                      <a:pt x="0" y="46"/>
                      <a:pt x="0" y="53"/>
                      <a:pt x="0" y="59"/>
                    </a:cubicBezTo>
                    <a:cubicBezTo>
                      <a:pt x="0" y="53"/>
                      <a:pt x="0" y="46"/>
                      <a:pt x="0" y="40"/>
                    </a:cubicBezTo>
                    <a:moveTo>
                      <a:pt x="0" y="36"/>
                    </a:moveTo>
                    <a:cubicBezTo>
                      <a:pt x="0" y="37"/>
                      <a:pt x="0" y="38"/>
                      <a:pt x="0" y="40"/>
                    </a:cubicBezTo>
                    <a:cubicBezTo>
                      <a:pt x="0" y="38"/>
                      <a:pt x="0" y="37"/>
                      <a:pt x="0" y="36"/>
                    </a:cubicBezTo>
                    <a:moveTo>
                      <a:pt x="0" y="28"/>
                    </a:moveTo>
                    <a:cubicBezTo>
                      <a:pt x="0" y="31"/>
                      <a:pt x="0" y="33"/>
                      <a:pt x="0" y="36"/>
                    </a:cubicBezTo>
                    <a:cubicBezTo>
                      <a:pt x="0" y="33"/>
                      <a:pt x="0" y="31"/>
                      <a:pt x="0" y="28"/>
                    </a:cubicBezTo>
                    <a:moveTo>
                      <a:pt x="0" y="25"/>
                    </a:moveTo>
                    <a:cubicBezTo>
                      <a:pt x="0" y="26"/>
                      <a:pt x="0" y="27"/>
                      <a:pt x="0" y="28"/>
                    </a:cubicBezTo>
                    <a:cubicBezTo>
                      <a:pt x="0" y="27"/>
                      <a:pt x="0" y="26"/>
                      <a:pt x="0" y="25"/>
                    </a:cubicBezTo>
                    <a:moveTo>
                      <a:pt x="0" y="21"/>
                    </a:moveTo>
                    <a:cubicBezTo>
                      <a:pt x="0" y="22"/>
                      <a:pt x="0" y="23"/>
                      <a:pt x="0" y="24"/>
                    </a:cubicBezTo>
                    <a:cubicBezTo>
                      <a:pt x="0" y="23"/>
                      <a:pt x="0" y="22"/>
                      <a:pt x="0" y="21"/>
                    </a:cubicBezTo>
                    <a:moveTo>
                      <a:pt x="0" y="17"/>
                    </a:moveTo>
                    <a:cubicBezTo>
                      <a:pt x="0" y="18"/>
                      <a:pt x="0" y="19"/>
                      <a:pt x="0" y="20"/>
                    </a:cubicBezTo>
                    <a:cubicBezTo>
                      <a:pt x="0" y="19"/>
                      <a:pt x="0" y="18"/>
                      <a:pt x="0" y="17"/>
                    </a:cubicBezTo>
                    <a:moveTo>
                      <a:pt x="0" y="13"/>
                    </a:moveTo>
                    <a:cubicBezTo>
                      <a:pt x="0" y="14"/>
                      <a:pt x="0" y="16"/>
                      <a:pt x="0" y="17"/>
                    </a:cubicBezTo>
                    <a:cubicBezTo>
                      <a:pt x="0" y="16"/>
                      <a:pt x="0" y="14"/>
                      <a:pt x="0" y="13"/>
                    </a:cubicBezTo>
                    <a:moveTo>
                      <a:pt x="0" y="9"/>
                    </a:moveTo>
                    <a:cubicBezTo>
                      <a:pt x="0" y="10"/>
                      <a:pt x="0" y="12"/>
                      <a:pt x="0" y="13"/>
                    </a:cubicBezTo>
                    <a:cubicBezTo>
                      <a:pt x="0" y="12"/>
                      <a:pt x="0" y="11"/>
                      <a:pt x="0" y="9"/>
                    </a:cubicBezTo>
                    <a:moveTo>
                      <a:pt x="0" y="6"/>
                    </a:moveTo>
                    <a:cubicBezTo>
                      <a:pt x="0" y="7"/>
                      <a:pt x="0" y="8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3"/>
                      <a:pt x="0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  <p:sp>
            <p:nvSpPr>
              <p:cNvPr id="111" name="Freeform 38"/>
              <p:cNvSpPr>
                <a:spLocks/>
              </p:cNvSpPr>
              <p:nvPr/>
            </p:nvSpPr>
            <p:spPr bwMode="auto">
              <a:xfrm>
                <a:off x="20473988" y="9259888"/>
                <a:ext cx="0" cy="317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en-US" sz="800"/>
              </a:p>
            </p:txBody>
          </p:sp>
          <p:sp>
            <p:nvSpPr>
              <p:cNvPr id="112" name="Freeform 39"/>
              <p:cNvSpPr>
                <a:spLocks noEditPoints="1"/>
              </p:cNvSpPr>
              <p:nvPr/>
            </p:nvSpPr>
            <p:spPr bwMode="auto">
              <a:xfrm>
                <a:off x="20473988" y="9259888"/>
                <a:ext cx="0" cy="19050"/>
              </a:xfrm>
              <a:custGeom>
                <a:avLst/>
                <a:gdLst>
                  <a:gd name="T0" fmla="*/ 3 h 5"/>
                  <a:gd name="T1" fmla="*/ 5 h 5"/>
                  <a:gd name="T2" fmla="*/ 3 h 5"/>
                  <a:gd name="T3" fmla="*/ 2 h 5"/>
                  <a:gd name="T4" fmla="*/ 3 h 5"/>
                  <a:gd name="T5" fmla="*/ 2 h 5"/>
                  <a:gd name="T6" fmla="*/ 0 h 5"/>
                  <a:gd name="T7" fmla="*/ 1 h 5"/>
                  <a:gd name="T8" fmla="*/ 1 h 5"/>
                  <a:gd name="T9" fmla="*/ 0 h 5"/>
                  <a:gd name="T10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moveTo>
                      <a:pt x="0" y="2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/>
              <a:p>
                <a:endParaRPr lang="en-US" sz="800"/>
              </a:p>
            </p:txBody>
          </p:sp>
          <p:sp>
            <p:nvSpPr>
              <p:cNvPr id="115" name="Freeform 42"/>
              <p:cNvSpPr>
                <a:spLocks noEditPoints="1"/>
              </p:cNvSpPr>
              <p:nvPr/>
            </p:nvSpPr>
            <p:spPr bwMode="auto">
              <a:xfrm>
                <a:off x="20815301" y="930275"/>
                <a:ext cx="4306888" cy="10764838"/>
              </a:xfrm>
              <a:custGeom>
                <a:avLst/>
                <a:gdLst>
                  <a:gd name="T0" fmla="*/ 1160 w 2713"/>
                  <a:gd name="T1" fmla="*/ 910 h 6781"/>
                  <a:gd name="T2" fmla="*/ 1158 w 2713"/>
                  <a:gd name="T3" fmla="*/ 2452 h 6781"/>
                  <a:gd name="T4" fmla="*/ 1158 w 2713"/>
                  <a:gd name="T5" fmla="*/ 6781 h 6781"/>
                  <a:gd name="T6" fmla="*/ 2370 w 2713"/>
                  <a:gd name="T7" fmla="*/ 6781 h 6781"/>
                  <a:gd name="T8" fmla="*/ 477 w 2713"/>
                  <a:gd name="T9" fmla="*/ 2589 h 6781"/>
                  <a:gd name="T10" fmla="*/ 650 w 2713"/>
                  <a:gd name="T11" fmla="*/ 2483 h 6781"/>
                  <a:gd name="T12" fmla="*/ 867 w 2713"/>
                  <a:gd name="T13" fmla="*/ 2589 h 6781"/>
                  <a:gd name="T14" fmla="*/ 1158 w 2713"/>
                  <a:gd name="T15" fmla="*/ 2589 h 6781"/>
                  <a:gd name="T16" fmla="*/ 323 w 2713"/>
                  <a:gd name="T17" fmla="*/ 941 h 6781"/>
                  <a:gd name="T18" fmla="*/ 836 w 2713"/>
                  <a:gd name="T19" fmla="*/ 1050 h 6781"/>
                  <a:gd name="T20" fmla="*/ 1021 w 2713"/>
                  <a:gd name="T21" fmla="*/ 941 h 6781"/>
                  <a:gd name="T22" fmla="*/ 1701 w 2713"/>
                  <a:gd name="T23" fmla="*/ 95 h 6781"/>
                  <a:gd name="T24" fmla="*/ 1701 w 2713"/>
                  <a:gd name="T25" fmla="*/ 648 h 6781"/>
                  <a:gd name="T26" fmla="*/ 1529 w 2713"/>
                  <a:gd name="T27" fmla="*/ 1204 h 6781"/>
                  <a:gd name="T28" fmla="*/ 1529 w 2713"/>
                  <a:gd name="T29" fmla="*/ 1525 h 6781"/>
                  <a:gd name="T30" fmla="*/ 1701 w 2713"/>
                  <a:gd name="T31" fmla="*/ 1757 h 6781"/>
                  <a:gd name="T32" fmla="*/ 1529 w 2713"/>
                  <a:gd name="T33" fmla="*/ 2251 h 6781"/>
                  <a:gd name="T34" fmla="*/ 1574 w 2713"/>
                  <a:gd name="T35" fmla="*/ 2589 h 6781"/>
                  <a:gd name="T36" fmla="*/ 1529 w 2713"/>
                  <a:gd name="T37" fmla="*/ 2712 h 6781"/>
                  <a:gd name="T38" fmla="*/ 1529 w 2713"/>
                  <a:gd name="T39" fmla="*/ 2868 h 6781"/>
                  <a:gd name="T40" fmla="*/ 1529 w 2713"/>
                  <a:gd name="T41" fmla="*/ 3360 h 6781"/>
                  <a:gd name="T42" fmla="*/ 1623 w 2713"/>
                  <a:gd name="T43" fmla="*/ 3284 h 6781"/>
                  <a:gd name="T44" fmla="*/ 1699 w 2713"/>
                  <a:gd name="T45" fmla="*/ 3977 h 6781"/>
                  <a:gd name="T46" fmla="*/ 1699 w 2713"/>
                  <a:gd name="T47" fmla="*/ 4533 h 6781"/>
                  <a:gd name="T48" fmla="*/ 1699 w 2713"/>
                  <a:gd name="T49" fmla="*/ 5086 h 6781"/>
                  <a:gd name="T50" fmla="*/ 1699 w 2713"/>
                  <a:gd name="T51" fmla="*/ 5642 h 6781"/>
                  <a:gd name="T52" fmla="*/ 1699 w 2713"/>
                  <a:gd name="T53" fmla="*/ 6195 h 6781"/>
                  <a:gd name="T54" fmla="*/ 1453 w 2713"/>
                  <a:gd name="T55" fmla="*/ 894 h 6781"/>
                  <a:gd name="T56" fmla="*/ 1389 w 2713"/>
                  <a:gd name="T57" fmla="*/ 960 h 6781"/>
                  <a:gd name="T58" fmla="*/ 1283 w 2713"/>
                  <a:gd name="T59" fmla="*/ 1622 h 6781"/>
                  <a:gd name="T60" fmla="*/ 1389 w 2713"/>
                  <a:gd name="T61" fmla="*/ 1851 h 6781"/>
                  <a:gd name="T62" fmla="*/ 1347 w 2713"/>
                  <a:gd name="T63" fmla="*/ 2452 h 6781"/>
                  <a:gd name="T64" fmla="*/ 1283 w 2713"/>
                  <a:gd name="T65" fmla="*/ 2589 h 6781"/>
                  <a:gd name="T66" fmla="*/ 1316 w 2713"/>
                  <a:gd name="T67" fmla="*/ 3254 h 6781"/>
                  <a:gd name="T68" fmla="*/ 1285 w 2713"/>
                  <a:gd name="T69" fmla="*/ 3284 h 6781"/>
                  <a:gd name="T70" fmla="*/ 1281 w 2713"/>
                  <a:gd name="T71" fmla="*/ 3514 h 6781"/>
                  <a:gd name="T72" fmla="*/ 1281 w 2713"/>
                  <a:gd name="T73" fmla="*/ 4606 h 6781"/>
                  <a:gd name="T74" fmla="*/ 1281 w 2713"/>
                  <a:gd name="T75" fmla="*/ 5715 h 6781"/>
                  <a:gd name="T76" fmla="*/ 1465 w 2713"/>
                  <a:gd name="T77" fmla="*/ 6689 h 6781"/>
                  <a:gd name="T78" fmla="*/ 1465 w 2713"/>
                  <a:gd name="T79" fmla="*/ 6133 h 6781"/>
                  <a:gd name="T80" fmla="*/ 1465 w 2713"/>
                  <a:gd name="T81" fmla="*/ 5580 h 6781"/>
                  <a:gd name="T82" fmla="*/ 1465 w 2713"/>
                  <a:gd name="T83" fmla="*/ 5024 h 6781"/>
                  <a:gd name="T84" fmla="*/ 1467 w 2713"/>
                  <a:gd name="T85" fmla="*/ 4469 h 6781"/>
                  <a:gd name="T86" fmla="*/ 1467 w 2713"/>
                  <a:gd name="T87" fmla="*/ 3916 h 6781"/>
                  <a:gd name="T88" fmla="*/ 1467 w 2713"/>
                  <a:gd name="T89" fmla="*/ 3284 h 6781"/>
                  <a:gd name="T90" fmla="*/ 1467 w 2713"/>
                  <a:gd name="T91" fmla="*/ 2868 h 6781"/>
                  <a:gd name="T92" fmla="*/ 1420 w 2713"/>
                  <a:gd name="T93" fmla="*/ 2525 h 6781"/>
                  <a:gd name="T94" fmla="*/ 1467 w 2713"/>
                  <a:gd name="T95" fmla="*/ 2452 h 6781"/>
                  <a:gd name="T96" fmla="*/ 1467 w 2713"/>
                  <a:gd name="T97" fmla="*/ 2251 h 6781"/>
                  <a:gd name="T98" fmla="*/ 1467 w 2713"/>
                  <a:gd name="T99" fmla="*/ 1525 h 6781"/>
                  <a:gd name="T100" fmla="*/ 1467 w 2713"/>
                  <a:gd name="T101" fmla="*/ 969 h 6781"/>
                  <a:gd name="T102" fmla="*/ 1295 w 2713"/>
                  <a:gd name="T103" fmla="*/ 586 h 6781"/>
                  <a:gd name="T104" fmla="*/ 1526 w 2713"/>
                  <a:gd name="T105" fmla="*/ 6516 h 6781"/>
                  <a:gd name="T106" fmla="*/ 1540 w 2713"/>
                  <a:gd name="T107" fmla="*/ 5887 h 6781"/>
                  <a:gd name="T108" fmla="*/ 1540 w 2713"/>
                  <a:gd name="T109" fmla="*/ 4779 h 6781"/>
                  <a:gd name="T110" fmla="*/ 1540 w 2713"/>
                  <a:gd name="T111" fmla="*/ 3670 h 6781"/>
                  <a:gd name="T112" fmla="*/ 1713 w 2713"/>
                  <a:gd name="T113" fmla="*/ 3254 h 6781"/>
                  <a:gd name="T114" fmla="*/ 1713 w 2713"/>
                  <a:gd name="T115" fmla="*/ 2731 h 6781"/>
                  <a:gd name="T116" fmla="*/ 1649 w 2713"/>
                  <a:gd name="T117" fmla="*/ 2452 h 6781"/>
                  <a:gd name="T118" fmla="*/ 1694 w 2713"/>
                  <a:gd name="T119" fmla="*/ 1851 h 6781"/>
                  <a:gd name="T120" fmla="*/ 1713 w 2713"/>
                  <a:gd name="T121" fmla="*/ 1050 h 6781"/>
                  <a:gd name="T122" fmla="*/ 1540 w 2713"/>
                  <a:gd name="T123" fmla="*/ 894 h 6781"/>
                  <a:gd name="T124" fmla="*/ 1836 w 2713"/>
                  <a:gd name="T125" fmla="*/ 3840 h 6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13" h="6781">
                    <a:moveTo>
                      <a:pt x="1836" y="3270"/>
                    </a:moveTo>
                    <a:lnTo>
                      <a:pt x="1836" y="0"/>
                    </a:lnTo>
                    <a:lnTo>
                      <a:pt x="1713" y="0"/>
                    </a:lnTo>
                    <a:lnTo>
                      <a:pt x="1713" y="31"/>
                    </a:lnTo>
                    <a:lnTo>
                      <a:pt x="1283" y="31"/>
                    </a:lnTo>
                    <a:lnTo>
                      <a:pt x="1283" y="0"/>
                    </a:lnTo>
                    <a:lnTo>
                      <a:pt x="1160" y="0"/>
                    </a:lnTo>
                    <a:lnTo>
                      <a:pt x="1160" y="910"/>
                    </a:lnTo>
                    <a:lnTo>
                      <a:pt x="61" y="910"/>
                    </a:lnTo>
                    <a:lnTo>
                      <a:pt x="61" y="941"/>
                    </a:lnTo>
                    <a:lnTo>
                      <a:pt x="108" y="941"/>
                    </a:lnTo>
                    <a:lnTo>
                      <a:pt x="108" y="1050"/>
                    </a:lnTo>
                    <a:lnTo>
                      <a:pt x="0" y="1050"/>
                    </a:lnTo>
                    <a:lnTo>
                      <a:pt x="0" y="1173"/>
                    </a:lnTo>
                    <a:lnTo>
                      <a:pt x="1160" y="1173"/>
                    </a:lnTo>
                    <a:lnTo>
                      <a:pt x="1158" y="2452"/>
                    </a:lnTo>
                    <a:lnTo>
                      <a:pt x="61" y="2452"/>
                    </a:lnTo>
                    <a:lnTo>
                      <a:pt x="61" y="2483"/>
                    </a:lnTo>
                    <a:lnTo>
                      <a:pt x="108" y="2483"/>
                    </a:lnTo>
                    <a:lnTo>
                      <a:pt x="108" y="2589"/>
                    </a:lnTo>
                    <a:lnTo>
                      <a:pt x="0" y="2589"/>
                    </a:lnTo>
                    <a:lnTo>
                      <a:pt x="0" y="2712"/>
                    </a:lnTo>
                    <a:lnTo>
                      <a:pt x="1158" y="2712"/>
                    </a:lnTo>
                    <a:lnTo>
                      <a:pt x="1158" y="6781"/>
                    </a:lnTo>
                    <a:lnTo>
                      <a:pt x="1281" y="6781"/>
                    </a:lnTo>
                    <a:lnTo>
                      <a:pt x="1281" y="6750"/>
                    </a:lnTo>
                    <a:lnTo>
                      <a:pt x="1713" y="6750"/>
                    </a:lnTo>
                    <a:lnTo>
                      <a:pt x="1713" y="6781"/>
                    </a:lnTo>
                    <a:lnTo>
                      <a:pt x="1836" y="6781"/>
                    </a:lnTo>
                    <a:lnTo>
                      <a:pt x="1836" y="5117"/>
                    </a:lnTo>
                    <a:lnTo>
                      <a:pt x="2145" y="5542"/>
                    </a:lnTo>
                    <a:lnTo>
                      <a:pt x="2370" y="6781"/>
                    </a:lnTo>
                    <a:lnTo>
                      <a:pt x="2713" y="6781"/>
                    </a:lnTo>
                    <a:lnTo>
                      <a:pt x="1836" y="3270"/>
                    </a:lnTo>
                    <a:close/>
                    <a:moveTo>
                      <a:pt x="139" y="2589"/>
                    </a:moveTo>
                    <a:lnTo>
                      <a:pt x="139" y="2483"/>
                    </a:lnTo>
                    <a:lnTo>
                      <a:pt x="293" y="2483"/>
                    </a:lnTo>
                    <a:lnTo>
                      <a:pt x="293" y="2589"/>
                    </a:lnTo>
                    <a:lnTo>
                      <a:pt x="139" y="2589"/>
                    </a:lnTo>
                    <a:close/>
                    <a:moveTo>
                      <a:pt x="477" y="2589"/>
                    </a:moveTo>
                    <a:lnTo>
                      <a:pt x="323" y="2589"/>
                    </a:lnTo>
                    <a:lnTo>
                      <a:pt x="323" y="2483"/>
                    </a:lnTo>
                    <a:lnTo>
                      <a:pt x="477" y="2483"/>
                    </a:lnTo>
                    <a:lnTo>
                      <a:pt x="477" y="2589"/>
                    </a:lnTo>
                    <a:close/>
                    <a:moveTo>
                      <a:pt x="650" y="2589"/>
                    </a:moveTo>
                    <a:lnTo>
                      <a:pt x="508" y="2589"/>
                    </a:lnTo>
                    <a:lnTo>
                      <a:pt x="508" y="2483"/>
                    </a:lnTo>
                    <a:lnTo>
                      <a:pt x="650" y="2483"/>
                    </a:lnTo>
                    <a:lnTo>
                      <a:pt x="650" y="2589"/>
                    </a:lnTo>
                    <a:close/>
                    <a:moveTo>
                      <a:pt x="680" y="2589"/>
                    </a:moveTo>
                    <a:lnTo>
                      <a:pt x="680" y="2483"/>
                    </a:lnTo>
                    <a:lnTo>
                      <a:pt x="836" y="2483"/>
                    </a:lnTo>
                    <a:lnTo>
                      <a:pt x="836" y="2589"/>
                    </a:lnTo>
                    <a:lnTo>
                      <a:pt x="680" y="2589"/>
                    </a:lnTo>
                    <a:close/>
                    <a:moveTo>
                      <a:pt x="1021" y="2589"/>
                    </a:moveTo>
                    <a:lnTo>
                      <a:pt x="867" y="2589"/>
                    </a:lnTo>
                    <a:lnTo>
                      <a:pt x="867" y="2483"/>
                    </a:lnTo>
                    <a:lnTo>
                      <a:pt x="1021" y="2483"/>
                    </a:lnTo>
                    <a:lnTo>
                      <a:pt x="1021" y="2589"/>
                    </a:lnTo>
                    <a:close/>
                    <a:moveTo>
                      <a:pt x="1158" y="2589"/>
                    </a:moveTo>
                    <a:lnTo>
                      <a:pt x="1051" y="2589"/>
                    </a:lnTo>
                    <a:lnTo>
                      <a:pt x="1051" y="2483"/>
                    </a:lnTo>
                    <a:lnTo>
                      <a:pt x="1158" y="2483"/>
                    </a:lnTo>
                    <a:lnTo>
                      <a:pt x="1158" y="2589"/>
                    </a:lnTo>
                    <a:close/>
                    <a:moveTo>
                      <a:pt x="293" y="1050"/>
                    </a:moveTo>
                    <a:lnTo>
                      <a:pt x="139" y="1050"/>
                    </a:lnTo>
                    <a:lnTo>
                      <a:pt x="139" y="941"/>
                    </a:lnTo>
                    <a:lnTo>
                      <a:pt x="293" y="941"/>
                    </a:lnTo>
                    <a:lnTo>
                      <a:pt x="293" y="1050"/>
                    </a:lnTo>
                    <a:close/>
                    <a:moveTo>
                      <a:pt x="477" y="1050"/>
                    </a:moveTo>
                    <a:lnTo>
                      <a:pt x="323" y="1050"/>
                    </a:lnTo>
                    <a:lnTo>
                      <a:pt x="323" y="941"/>
                    </a:lnTo>
                    <a:lnTo>
                      <a:pt x="477" y="941"/>
                    </a:lnTo>
                    <a:lnTo>
                      <a:pt x="477" y="1050"/>
                    </a:lnTo>
                    <a:close/>
                    <a:moveTo>
                      <a:pt x="650" y="1050"/>
                    </a:moveTo>
                    <a:lnTo>
                      <a:pt x="508" y="1050"/>
                    </a:lnTo>
                    <a:lnTo>
                      <a:pt x="508" y="941"/>
                    </a:lnTo>
                    <a:lnTo>
                      <a:pt x="650" y="941"/>
                    </a:lnTo>
                    <a:lnTo>
                      <a:pt x="650" y="1050"/>
                    </a:lnTo>
                    <a:close/>
                    <a:moveTo>
                      <a:pt x="836" y="1050"/>
                    </a:moveTo>
                    <a:lnTo>
                      <a:pt x="680" y="1050"/>
                    </a:lnTo>
                    <a:lnTo>
                      <a:pt x="680" y="941"/>
                    </a:lnTo>
                    <a:lnTo>
                      <a:pt x="836" y="941"/>
                    </a:lnTo>
                    <a:lnTo>
                      <a:pt x="836" y="1050"/>
                    </a:lnTo>
                    <a:close/>
                    <a:moveTo>
                      <a:pt x="1021" y="1050"/>
                    </a:moveTo>
                    <a:lnTo>
                      <a:pt x="867" y="1050"/>
                    </a:lnTo>
                    <a:lnTo>
                      <a:pt x="867" y="941"/>
                    </a:lnTo>
                    <a:lnTo>
                      <a:pt x="1021" y="941"/>
                    </a:lnTo>
                    <a:lnTo>
                      <a:pt x="1021" y="1050"/>
                    </a:lnTo>
                    <a:close/>
                    <a:moveTo>
                      <a:pt x="1160" y="1050"/>
                    </a:moveTo>
                    <a:lnTo>
                      <a:pt x="1051" y="1050"/>
                    </a:lnTo>
                    <a:lnTo>
                      <a:pt x="1051" y="941"/>
                    </a:lnTo>
                    <a:lnTo>
                      <a:pt x="1160" y="941"/>
                    </a:lnTo>
                    <a:lnTo>
                      <a:pt x="1160" y="1050"/>
                    </a:lnTo>
                    <a:close/>
                    <a:moveTo>
                      <a:pt x="1529" y="95"/>
                    </a:moveTo>
                    <a:lnTo>
                      <a:pt x="1701" y="95"/>
                    </a:lnTo>
                    <a:lnTo>
                      <a:pt x="1529" y="265"/>
                    </a:lnTo>
                    <a:lnTo>
                      <a:pt x="1529" y="95"/>
                    </a:lnTo>
                    <a:close/>
                    <a:moveTo>
                      <a:pt x="1529" y="414"/>
                    </a:moveTo>
                    <a:lnTo>
                      <a:pt x="1701" y="586"/>
                    </a:lnTo>
                    <a:lnTo>
                      <a:pt x="1529" y="586"/>
                    </a:lnTo>
                    <a:lnTo>
                      <a:pt x="1529" y="414"/>
                    </a:lnTo>
                    <a:close/>
                    <a:moveTo>
                      <a:pt x="1529" y="648"/>
                    </a:moveTo>
                    <a:lnTo>
                      <a:pt x="1701" y="648"/>
                    </a:lnTo>
                    <a:lnTo>
                      <a:pt x="1529" y="821"/>
                    </a:lnTo>
                    <a:lnTo>
                      <a:pt x="1529" y="648"/>
                    </a:lnTo>
                    <a:close/>
                    <a:moveTo>
                      <a:pt x="1574" y="1014"/>
                    </a:moveTo>
                    <a:lnTo>
                      <a:pt x="1574" y="1050"/>
                    </a:lnTo>
                    <a:lnTo>
                      <a:pt x="1529" y="1050"/>
                    </a:lnTo>
                    <a:lnTo>
                      <a:pt x="1529" y="969"/>
                    </a:lnTo>
                    <a:lnTo>
                      <a:pt x="1574" y="1014"/>
                    </a:lnTo>
                    <a:close/>
                    <a:moveTo>
                      <a:pt x="1529" y="1204"/>
                    </a:moveTo>
                    <a:lnTo>
                      <a:pt x="1701" y="1204"/>
                    </a:lnTo>
                    <a:lnTo>
                      <a:pt x="1529" y="1376"/>
                    </a:lnTo>
                    <a:lnTo>
                      <a:pt x="1529" y="1204"/>
                    </a:lnTo>
                    <a:close/>
                    <a:moveTo>
                      <a:pt x="1607" y="1050"/>
                    </a:moveTo>
                    <a:lnTo>
                      <a:pt x="1607" y="1048"/>
                    </a:lnTo>
                    <a:lnTo>
                      <a:pt x="1609" y="1050"/>
                    </a:lnTo>
                    <a:lnTo>
                      <a:pt x="1607" y="1050"/>
                    </a:lnTo>
                    <a:close/>
                    <a:moveTo>
                      <a:pt x="1529" y="1525"/>
                    </a:moveTo>
                    <a:lnTo>
                      <a:pt x="1701" y="1695"/>
                    </a:lnTo>
                    <a:lnTo>
                      <a:pt x="1529" y="1695"/>
                    </a:lnTo>
                    <a:lnTo>
                      <a:pt x="1529" y="1525"/>
                    </a:lnTo>
                    <a:close/>
                    <a:moveTo>
                      <a:pt x="1701" y="1757"/>
                    </a:moveTo>
                    <a:lnTo>
                      <a:pt x="1609" y="1851"/>
                    </a:lnTo>
                    <a:lnTo>
                      <a:pt x="1604" y="1851"/>
                    </a:lnTo>
                    <a:lnTo>
                      <a:pt x="1604" y="1757"/>
                    </a:lnTo>
                    <a:lnTo>
                      <a:pt x="1701" y="1757"/>
                    </a:lnTo>
                    <a:close/>
                    <a:moveTo>
                      <a:pt x="1574" y="1757"/>
                    </a:moveTo>
                    <a:lnTo>
                      <a:pt x="1574" y="1851"/>
                    </a:lnTo>
                    <a:lnTo>
                      <a:pt x="1529" y="1851"/>
                    </a:lnTo>
                    <a:lnTo>
                      <a:pt x="1529" y="1757"/>
                    </a:lnTo>
                    <a:lnTo>
                      <a:pt x="1574" y="1757"/>
                    </a:lnTo>
                    <a:close/>
                    <a:moveTo>
                      <a:pt x="1529" y="2078"/>
                    </a:moveTo>
                    <a:lnTo>
                      <a:pt x="1701" y="2251"/>
                    </a:lnTo>
                    <a:lnTo>
                      <a:pt x="1529" y="2251"/>
                    </a:lnTo>
                    <a:lnTo>
                      <a:pt x="1529" y="2078"/>
                    </a:lnTo>
                    <a:close/>
                    <a:moveTo>
                      <a:pt x="1701" y="2312"/>
                    </a:moveTo>
                    <a:lnTo>
                      <a:pt x="1562" y="2452"/>
                    </a:lnTo>
                    <a:lnTo>
                      <a:pt x="1529" y="2452"/>
                    </a:lnTo>
                    <a:lnTo>
                      <a:pt x="1529" y="2312"/>
                    </a:lnTo>
                    <a:lnTo>
                      <a:pt x="1701" y="2312"/>
                    </a:lnTo>
                    <a:close/>
                    <a:moveTo>
                      <a:pt x="1574" y="2525"/>
                    </a:moveTo>
                    <a:lnTo>
                      <a:pt x="1574" y="2589"/>
                    </a:lnTo>
                    <a:lnTo>
                      <a:pt x="1571" y="2589"/>
                    </a:lnTo>
                    <a:lnTo>
                      <a:pt x="1540" y="2558"/>
                    </a:lnTo>
                    <a:lnTo>
                      <a:pt x="1574" y="2525"/>
                    </a:lnTo>
                    <a:close/>
                    <a:moveTo>
                      <a:pt x="1531" y="2483"/>
                    </a:moveTo>
                    <a:lnTo>
                      <a:pt x="1529" y="2485"/>
                    </a:lnTo>
                    <a:lnTo>
                      <a:pt x="1529" y="2483"/>
                    </a:lnTo>
                    <a:lnTo>
                      <a:pt x="1531" y="2483"/>
                    </a:lnTo>
                    <a:close/>
                    <a:moveTo>
                      <a:pt x="1529" y="2712"/>
                    </a:moveTo>
                    <a:lnTo>
                      <a:pt x="1607" y="2714"/>
                    </a:lnTo>
                    <a:lnTo>
                      <a:pt x="1701" y="2807"/>
                    </a:lnTo>
                    <a:lnTo>
                      <a:pt x="1529" y="2807"/>
                    </a:lnTo>
                    <a:lnTo>
                      <a:pt x="1529" y="2712"/>
                    </a:lnTo>
                    <a:close/>
                    <a:moveTo>
                      <a:pt x="1529" y="2868"/>
                    </a:moveTo>
                    <a:lnTo>
                      <a:pt x="1701" y="2868"/>
                    </a:lnTo>
                    <a:lnTo>
                      <a:pt x="1529" y="3038"/>
                    </a:lnTo>
                    <a:lnTo>
                      <a:pt x="1529" y="2868"/>
                    </a:lnTo>
                    <a:close/>
                    <a:moveTo>
                      <a:pt x="1529" y="3187"/>
                    </a:moveTo>
                    <a:lnTo>
                      <a:pt x="1592" y="3254"/>
                    </a:lnTo>
                    <a:lnTo>
                      <a:pt x="1529" y="3254"/>
                    </a:lnTo>
                    <a:lnTo>
                      <a:pt x="1529" y="3187"/>
                    </a:lnTo>
                    <a:close/>
                    <a:moveTo>
                      <a:pt x="1529" y="3284"/>
                    </a:moveTo>
                    <a:lnTo>
                      <a:pt x="1574" y="3284"/>
                    </a:lnTo>
                    <a:lnTo>
                      <a:pt x="1574" y="3360"/>
                    </a:lnTo>
                    <a:lnTo>
                      <a:pt x="1529" y="3360"/>
                    </a:lnTo>
                    <a:lnTo>
                      <a:pt x="1529" y="3284"/>
                    </a:lnTo>
                    <a:close/>
                    <a:moveTo>
                      <a:pt x="1529" y="3514"/>
                    </a:moveTo>
                    <a:lnTo>
                      <a:pt x="1607" y="3514"/>
                    </a:lnTo>
                    <a:lnTo>
                      <a:pt x="1529" y="3594"/>
                    </a:lnTo>
                    <a:lnTo>
                      <a:pt x="1529" y="3514"/>
                    </a:lnTo>
                    <a:close/>
                    <a:moveTo>
                      <a:pt x="1604" y="3360"/>
                    </a:moveTo>
                    <a:lnTo>
                      <a:pt x="1604" y="3284"/>
                    </a:lnTo>
                    <a:lnTo>
                      <a:pt x="1623" y="3284"/>
                    </a:lnTo>
                    <a:lnTo>
                      <a:pt x="1701" y="3360"/>
                    </a:lnTo>
                    <a:lnTo>
                      <a:pt x="1604" y="3360"/>
                    </a:lnTo>
                    <a:close/>
                    <a:moveTo>
                      <a:pt x="1699" y="3916"/>
                    </a:moveTo>
                    <a:lnTo>
                      <a:pt x="1529" y="3916"/>
                    </a:lnTo>
                    <a:lnTo>
                      <a:pt x="1529" y="3743"/>
                    </a:lnTo>
                    <a:lnTo>
                      <a:pt x="1699" y="3916"/>
                    </a:lnTo>
                    <a:close/>
                    <a:moveTo>
                      <a:pt x="1529" y="3977"/>
                    </a:moveTo>
                    <a:lnTo>
                      <a:pt x="1699" y="3977"/>
                    </a:lnTo>
                    <a:lnTo>
                      <a:pt x="1529" y="4150"/>
                    </a:lnTo>
                    <a:lnTo>
                      <a:pt x="1529" y="3977"/>
                    </a:lnTo>
                    <a:close/>
                    <a:moveTo>
                      <a:pt x="1699" y="4469"/>
                    </a:moveTo>
                    <a:lnTo>
                      <a:pt x="1529" y="4469"/>
                    </a:lnTo>
                    <a:lnTo>
                      <a:pt x="1529" y="4299"/>
                    </a:lnTo>
                    <a:lnTo>
                      <a:pt x="1699" y="4469"/>
                    </a:lnTo>
                    <a:close/>
                    <a:moveTo>
                      <a:pt x="1529" y="4533"/>
                    </a:moveTo>
                    <a:lnTo>
                      <a:pt x="1699" y="4533"/>
                    </a:lnTo>
                    <a:lnTo>
                      <a:pt x="1529" y="4703"/>
                    </a:lnTo>
                    <a:lnTo>
                      <a:pt x="1529" y="4533"/>
                    </a:lnTo>
                    <a:close/>
                    <a:moveTo>
                      <a:pt x="1529" y="4852"/>
                    </a:moveTo>
                    <a:lnTo>
                      <a:pt x="1699" y="5024"/>
                    </a:lnTo>
                    <a:lnTo>
                      <a:pt x="1529" y="5024"/>
                    </a:lnTo>
                    <a:lnTo>
                      <a:pt x="1529" y="4852"/>
                    </a:lnTo>
                    <a:close/>
                    <a:moveTo>
                      <a:pt x="1529" y="5086"/>
                    </a:moveTo>
                    <a:lnTo>
                      <a:pt x="1699" y="5086"/>
                    </a:lnTo>
                    <a:lnTo>
                      <a:pt x="1529" y="5259"/>
                    </a:lnTo>
                    <a:lnTo>
                      <a:pt x="1529" y="5086"/>
                    </a:lnTo>
                    <a:close/>
                    <a:moveTo>
                      <a:pt x="1529" y="5407"/>
                    </a:moveTo>
                    <a:lnTo>
                      <a:pt x="1699" y="5580"/>
                    </a:lnTo>
                    <a:lnTo>
                      <a:pt x="1529" y="5580"/>
                    </a:lnTo>
                    <a:lnTo>
                      <a:pt x="1529" y="5407"/>
                    </a:lnTo>
                    <a:close/>
                    <a:moveTo>
                      <a:pt x="1526" y="5642"/>
                    </a:moveTo>
                    <a:lnTo>
                      <a:pt x="1699" y="5642"/>
                    </a:lnTo>
                    <a:lnTo>
                      <a:pt x="1526" y="5814"/>
                    </a:lnTo>
                    <a:lnTo>
                      <a:pt x="1526" y="5642"/>
                    </a:lnTo>
                    <a:close/>
                    <a:moveTo>
                      <a:pt x="1526" y="5963"/>
                    </a:moveTo>
                    <a:lnTo>
                      <a:pt x="1699" y="6133"/>
                    </a:lnTo>
                    <a:lnTo>
                      <a:pt x="1526" y="6133"/>
                    </a:lnTo>
                    <a:lnTo>
                      <a:pt x="1526" y="5963"/>
                    </a:lnTo>
                    <a:close/>
                    <a:moveTo>
                      <a:pt x="1526" y="6195"/>
                    </a:moveTo>
                    <a:lnTo>
                      <a:pt x="1699" y="6195"/>
                    </a:lnTo>
                    <a:lnTo>
                      <a:pt x="1526" y="6367"/>
                    </a:lnTo>
                    <a:lnTo>
                      <a:pt x="1526" y="6195"/>
                    </a:lnTo>
                    <a:close/>
                    <a:moveTo>
                      <a:pt x="1283" y="168"/>
                    </a:moveTo>
                    <a:lnTo>
                      <a:pt x="1455" y="341"/>
                    </a:lnTo>
                    <a:lnTo>
                      <a:pt x="1283" y="513"/>
                    </a:lnTo>
                    <a:lnTo>
                      <a:pt x="1283" y="168"/>
                    </a:lnTo>
                    <a:close/>
                    <a:moveTo>
                      <a:pt x="1283" y="724"/>
                    </a:moveTo>
                    <a:lnTo>
                      <a:pt x="1453" y="894"/>
                    </a:lnTo>
                    <a:lnTo>
                      <a:pt x="1439" y="910"/>
                    </a:lnTo>
                    <a:lnTo>
                      <a:pt x="1283" y="910"/>
                    </a:lnTo>
                    <a:lnTo>
                      <a:pt x="1283" y="724"/>
                    </a:lnTo>
                    <a:close/>
                    <a:moveTo>
                      <a:pt x="1299" y="1050"/>
                    </a:moveTo>
                    <a:lnTo>
                      <a:pt x="1283" y="1050"/>
                    </a:lnTo>
                    <a:lnTo>
                      <a:pt x="1283" y="941"/>
                    </a:lnTo>
                    <a:lnTo>
                      <a:pt x="1389" y="941"/>
                    </a:lnTo>
                    <a:lnTo>
                      <a:pt x="1389" y="960"/>
                    </a:lnTo>
                    <a:lnTo>
                      <a:pt x="1299" y="1050"/>
                    </a:lnTo>
                    <a:close/>
                    <a:moveTo>
                      <a:pt x="1389" y="1045"/>
                    </a:moveTo>
                    <a:lnTo>
                      <a:pt x="1389" y="1050"/>
                    </a:lnTo>
                    <a:lnTo>
                      <a:pt x="1387" y="1050"/>
                    </a:lnTo>
                    <a:lnTo>
                      <a:pt x="1389" y="1045"/>
                    </a:lnTo>
                    <a:close/>
                    <a:moveTo>
                      <a:pt x="1283" y="1277"/>
                    </a:moveTo>
                    <a:lnTo>
                      <a:pt x="1453" y="1449"/>
                    </a:lnTo>
                    <a:lnTo>
                      <a:pt x="1283" y="1622"/>
                    </a:lnTo>
                    <a:lnTo>
                      <a:pt x="1283" y="1277"/>
                    </a:lnTo>
                    <a:close/>
                    <a:moveTo>
                      <a:pt x="1283" y="1833"/>
                    </a:moveTo>
                    <a:lnTo>
                      <a:pt x="1299" y="1851"/>
                    </a:lnTo>
                    <a:lnTo>
                      <a:pt x="1283" y="1851"/>
                    </a:lnTo>
                    <a:lnTo>
                      <a:pt x="1283" y="1833"/>
                    </a:lnTo>
                    <a:close/>
                    <a:moveTo>
                      <a:pt x="1295" y="1757"/>
                    </a:moveTo>
                    <a:lnTo>
                      <a:pt x="1389" y="1757"/>
                    </a:lnTo>
                    <a:lnTo>
                      <a:pt x="1389" y="1851"/>
                    </a:lnTo>
                    <a:lnTo>
                      <a:pt x="1387" y="1851"/>
                    </a:lnTo>
                    <a:lnTo>
                      <a:pt x="1295" y="1757"/>
                    </a:lnTo>
                    <a:close/>
                    <a:moveTo>
                      <a:pt x="1283" y="1974"/>
                    </a:moveTo>
                    <a:lnTo>
                      <a:pt x="1422" y="1974"/>
                    </a:lnTo>
                    <a:lnTo>
                      <a:pt x="1453" y="2005"/>
                    </a:lnTo>
                    <a:lnTo>
                      <a:pt x="1283" y="2175"/>
                    </a:lnTo>
                    <a:lnTo>
                      <a:pt x="1283" y="1974"/>
                    </a:lnTo>
                    <a:close/>
                    <a:moveTo>
                      <a:pt x="1347" y="2452"/>
                    </a:moveTo>
                    <a:lnTo>
                      <a:pt x="1283" y="2452"/>
                    </a:lnTo>
                    <a:lnTo>
                      <a:pt x="1283" y="2386"/>
                    </a:lnTo>
                    <a:lnTo>
                      <a:pt x="1347" y="2452"/>
                    </a:lnTo>
                    <a:close/>
                    <a:moveTo>
                      <a:pt x="1283" y="2483"/>
                    </a:moveTo>
                    <a:lnTo>
                      <a:pt x="1377" y="2483"/>
                    </a:lnTo>
                    <a:lnTo>
                      <a:pt x="1389" y="2495"/>
                    </a:lnTo>
                    <a:lnTo>
                      <a:pt x="1389" y="2589"/>
                    </a:lnTo>
                    <a:lnTo>
                      <a:pt x="1283" y="2589"/>
                    </a:lnTo>
                    <a:lnTo>
                      <a:pt x="1283" y="2483"/>
                    </a:lnTo>
                    <a:close/>
                    <a:moveTo>
                      <a:pt x="1283" y="2712"/>
                    </a:moveTo>
                    <a:lnTo>
                      <a:pt x="1299" y="2712"/>
                    </a:lnTo>
                    <a:lnTo>
                      <a:pt x="1281" y="2731"/>
                    </a:lnTo>
                    <a:lnTo>
                      <a:pt x="1283" y="2712"/>
                    </a:lnTo>
                    <a:close/>
                    <a:moveTo>
                      <a:pt x="1281" y="2941"/>
                    </a:moveTo>
                    <a:lnTo>
                      <a:pt x="1453" y="3114"/>
                    </a:lnTo>
                    <a:lnTo>
                      <a:pt x="1316" y="3254"/>
                    </a:lnTo>
                    <a:lnTo>
                      <a:pt x="1281" y="3254"/>
                    </a:lnTo>
                    <a:lnTo>
                      <a:pt x="1281" y="2941"/>
                    </a:lnTo>
                    <a:close/>
                    <a:moveTo>
                      <a:pt x="1389" y="3284"/>
                    </a:moveTo>
                    <a:lnTo>
                      <a:pt x="1389" y="3360"/>
                    </a:lnTo>
                    <a:lnTo>
                      <a:pt x="1295" y="3360"/>
                    </a:lnTo>
                    <a:lnTo>
                      <a:pt x="1370" y="3284"/>
                    </a:lnTo>
                    <a:lnTo>
                      <a:pt x="1389" y="3284"/>
                    </a:lnTo>
                    <a:close/>
                    <a:moveTo>
                      <a:pt x="1285" y="3284"/>
                    </a:moveTo>
                    <a:lnTo>
                      <a:pt x="1281" y="3287"/>
                    </a:lnTo>
                    <a:lnTo>
                      <a:pt x="1281" y="3284"/>
                    </a:lnTo>
                    <a:lnTo>
                      <a:pt x="1285" y="3284"/>
                    </a:lnTo>
                    <a:close/>
                    <a:moveTo>
                      <a:pt x="1281" y="3514"/>
                    </a:moveTo>
                    <a:lnTo>
                      <a:pt x="1299" y="3514"/>
                    </a:lnTo>
                    <a:lnTo>
                      <a:pt x="1453" y="3670"/>
                    </a:lnTo>
                    <a:lnTo>
                      <a:pt x="1281" y="3840"/>
                    </a:lnTo>
                    <a:lnTo>
                      <a:pt x="1281" y="3514"/>
                    </a:lnTo>
                    <a:close/>
                    <a:moveTo>
                      <a:pt x="1281" y="4050"/>
                    </a:moveTo>
                    <a:lnTo>
                      <a:pt x="1453" y="4223"/>
                    </a:lnTo>
                    <a:lnTo>
                      <a:pt x="1281" y="4396"/>
                    </a:lnTo>
                    <a:lnTo>
                      <a:pt x="1281" y="4050"/>
                    </a:lnTo>
                    <a:close/>
                    <a:moveTo>
                      <a:pt x="1281" y="4606"/>
                    </a:moveTo>
                    <a:lnTo>
                      <a:pt x="1453" y="4779"/>
                    </a:lnTo>
                    <a:lnTo>
                      <a:pt x="1281" y="4951"/>
                    </a:lnTo>
                    <a:lnTo>
                      <a:pt x="1281" y="4606"/>
                    </a:lnTo>
                    <a:close/>
                    <a:moveTo>
                      <a:pt x="1281" y="5162"/>
                    </a:moveTo>
                    <a:lnTo>
                      <a:pt x="1453" y="5332"/>
                    </a:lnTo>
                    <a:lnTo>
                      <a:pt x="1281" y="5504"/>
                    </a:lnTo>
                    <a:lnTo>
                      <a:pt x="1281" y="5162"/>
                    </a:lnTo>
                    <a:close/>
                    <a:moveTo>
                      <a:pt x="1281" y="5715"/>
                    </a:moveTo>
                    <a:lnTo>
                      <a:pt x="1453" y="5887"/>
                    </a:lnTo>
                    <a:lnTo>
                      <a:pt x="1281" y="6060"/>
                    </a:lnTo>
                    <a:lnTo>
                      <a:pt x="1281" y="5715"/>
                    </a:lnTo>
                    <a:close/>
                    <a:moveTo>
                      <a:pt x="1281" y="6270"/>
                    </a:moveTo>
                    <a:lnTo>
                      <a:pt x="1453" y="6443"/>
                    </a:lnTo>
                    <a:lnTo>
                      <a:pt x="1281" y="6613"/>
                    </a:lnTo>
                    <a:lnTo>
                      <a:pt x="1281" y="6270"/>
                    </a:lnTo>
                    <a:close/>
                    <a:moveTo>
                      <a:pt x="1465" y="6689"/>
                    </a:moveTo>
                    <a:lnTo>
                      <a:pt x="1295" y="6689"/>
                    </a:lnTo>
                    <a:lnTo>
                      <a:pt x="1465" y="6516"/>
                    </a:lnTo>
                    <a:lnTo>
                      <a:pt x="1465" y="6689"/>
                    </a:lnTo>
                    <a:close/>
                    <a:moveTo>
                      <a:pt x="1465" y="6367"/>
                    </a:moveTo>
                    <a:lnTo>
                      <a:pt x="1295" y="6195"/>
                    </a:lnTo>
                    <a:lnTo>
                      <a:pt x="1465" y="6195"/>
                    </a:lnTo>
                    <a:lnTo>
                      <a:pt x="1465" y="6367"/>
                    </a:lnTo>
                    <a:close/>
                    <a:moveTo>
                      <a:pt x="1465" y="6133"/>
                    </a:moveTo>
                    <a:lnTo>
                      <a:pt x="1295" y="6133"/>
                    </a:lnTo>
                    <a:lnTo>
                      <a:pt x="1465" y="5963"/>
                    </a:lnTo>
                    <a:lnTo>
                      <a:pt x="1465" y="6133"/>
                    </a:lnTo>
                    <a:close/>
                    <a:moveTo>
                      <a:pt x="1465" y="5814"/>
                    </a:moveTo>
                    <a:lnTo>
                      <a:pt x="1295" y="5642"/>
                    </a:lnTo>
                    <a:lnTo>
                      <a:pt x="1465" y="5642"/>
                    </a:lnTo>
                    <a:lnTo>
                      <a:pt x="1465" y="5814"/>
                    </a:lnTo>
                    <a:close/>
                    <a:moveTo>
                      <a:pt x="1465" y="5580"/>
                    </a:moveTo>
                    <a:lnTo>
                      <a:pt x="1295" y="5580"/>
                    </a:lnTo>
                    <a:lnTo>
                      <a:pt x="1465" y="5407"/>
                    </a:lnTo>
                    <a:lnTo>
                      <a:pt x="1465" y="5580"/>
                    </a:lnTo>
                    <a:close/>
                    <a:moveTo>
                      <a:pt x="1465" y="5259"/>
                    </a:moveTo>
                    <a:lnTo>
                      <a:pt x="1295" y="5086"/>
                    </a:lnTo>
                    <a:lnTo>
                      <a:pt x="1465" y="5086"/>
                    </a:lnTo>
                    <a:lnTo>
                      <a:pt x="1465" y="5259"/>
                    </a:lnTo>
                    <a:close/>
                    <a:moveTo>
                      <a:pt x="1465" y="5024"/>
                    </a:moveTo>
                    <a:lnTo>
                      <a:pt x="1295" y="5024"/>
                    </a:lnTo>
                    <a:lnTo>
                      <a:pt x="1465" y="4852"/>
                    </a:lnTo>
                    <a:lnTo>
                      <a:pt x="1465" y="5024"/>
                    </a:lnTo>
                    <a:close/>
                    <a:moveTo>
                      <a:pt x="1467" y="4703"/>
                    </a:moveTo>
                    <a:lnTo>
                      <a:pt x="1295" y="4533"/>
                    </a:lnTo>
                    <a:lnTo>
                      <a:pt x="1467" y="4533"/>
                    </a:lnTo>
                    <a:lnTo>
                      <a:pt x="1467" y="4703"/>
                    </a:lnTo>
                    <a:close/>
                    <a:moveTo>
                      <a:pt x="1467" y="4469"/>
                    </a:moveTo>
                    <a:lnTo>
                      <a:pt x="1295" y="4469"/>
                    </a:lnTo>
                    <a:lnTo>
                      <a:pt x="1467" y="4299"/>
                    </a:lnTo>
                    <a:lnTo>
                      <a:pt x="1467" y="4469"/>
                    </a:lnTo>
                    <a:close/>
                    <a:moveTo>
                      <a:pt x="1467" y="4150"/>
                    </a:moveTo>
                    <a:lnTo>
                      <a:pt x="1295" y="3977"/>
                    </a:lnTo>
                    <a:lnTo>
                      <a:pt x="1467" y="3977"/>
                    </a:lnTo>
                    <a:lnTo>
                      <a:pt x="1467" y="4150"/>
                    </a:lnTo>
                    <a:close/>
                    <a:moveTo>
                      <a:pt x="1467" y="3916"/>
                    </a:moveTo>
                    <a:lnTo>
                      <a:pt x="1295" y="3916"/>
                    </a:lnTo>
                    <a:lnTo>
                      <a:pt x="1467" y="3743"/>
                    </a:lnTo>
                    <a:lnTo>
                      <a:pt x="1467" y="3916"/>
                    </a:lnTo>
                    <a:close/>
                    <a:moveTo>
                      <a:pt x="1467" y="3594"/>
                    </a:moveTo>
                    <a:lnTo>
                      <a:pt x="1387" y="3514"/>
                    </a:lnTo>
                    <a:lnTo>
                      <a:pt x="1467" y="3514"/>
                    </a:lnTo>
                    <a:lnTo>
                      <a:pt x="1467" y="3594"/>
                    </a:lnTo>
                    <a:close/>
                    <a:moveTo>
                      <a:pt x="1467" y="3360"/>
                    </a:moveTo>
                    <a:lnTo>
                      <a:pt x="1420" y="3360"/>
                    </a:lnTo>
                    <a:lnTo>
                      <a:pt x="1420" y="3284"/>
                    </a:lnTo>
                    <a:lnTo>
                      <a:pt x="1467" y="3284"/>
                    </a:lnTo>
                    <a:lnTo>
                      <a:pt x="1467" y="3360"/>
                    </a:lnTo>
                    <a:close/>
                    <a:moveTo>
                      <a:pt x="1467" y="3254"/>
                    </a:moveTo>
                    <a:lnTo>
                      <a:pt x="1401" y="3254"/>
                    </a:lnTo>
                    <a:lnTo>
                      <a:pt x="1467" y="3187"/>
                    </a:lnTo>
                    <a:lnTo>
                      <a:pt x="1467" y="3254"/>
                    </a:lnTo>
                    <a:close/>
                    <a:moveTo>
                      <a:pt x="1467" y="3038"/>
                    </a:moveTo>
                    <a:lnTo>
                      <a:pt x="1295" y="2868"/>
                    </a:lnTo>
                    <a:lnTo>
                      <a:pt x="1467" y="2868"/>
                    </a:lnTo>
                    <a:lnTo>
                      <a:pt x="1467" y="3038"/>
                    </a:lnTo>
                    <a:close/>
                    <a:moveTo>
                      <a:pt x="1467" y="2807"/>
                    </a:moveTo>
                    <a:lnTo>
                      <a:pt x="1295" y="2807"/>
                    </a:lnTo>
                    <a:lnTo>
                      <a:pt x="1387" y="2712"/>
                    </a:lnTo>
                    <a:lnTo>
                      <a:pt x="1467" y="2712"/>
                    </a:lnTo>
                    <a:lnTo>
                      <a:pt x="1467" y="2807"/>
                    </a:lnTo>
                    <a:close/>
                    <a:moveTo>
                      <a:pt x="1420" y="2589"/>
                    </a:moveTo>
                    <a:lnTo>
                      <a:pt x="1420" y="2525"/>
                    </a:lnTo>
                    <a:lnTo>
                      <a:pt x="1453" y="2558"/>
                    </a:lnTo>
                    <a:lnTo>
                      <a:pt x="1422" y="2589"/>
                    </a:lnTo>
                    <a:lnTo>
                      <a:pt x="1420" y="2589"/>
                    </a:lnTo>
                    <a:close/>
                    <a:moveTo>
                      <a:pt x="1467" y="2485"/>
                    </a:moveTo>
                    <a:lnTo>
                      <a:pt x="1465" y="2483"/>
                    </a:lnTo>
                    <a:lnTo>
                      <a:pt x="1467" y="2483"/>
                    </a:lnTo>
                    <a:lnTo>
                      <a:pt x="1467" y="2485"/>
                    </a:lnTo>
                    <a:close/>
                    <a:moveTo>
                      <a:pt x="1467" y="2452"/>
                    </a:moveTo>
                    <a:lnTo>
                      <a:pt x="1434" y="2452"/>
                    </a:lnTo>
                    <a:lnTo>
                      <a:pt x="1295" y="2312"/>
                    </a:lnTo>
                    <a:lnTo>
                      <a:pt x="1467" y="2312"/>
                    </a:lnTo>
                    <a:lnTo>
                      <a:pt x="1467" y="2452"/>
                    </a:lnTo>
                    <a:close/>
                    <a:moveTo>
                      <a:pt x="1467" y="2251"/>
                    </a:moveTo>
                    <a:lnTo>
                      <a:pt x="1295" y="2251"/>
                    </a:lnTo>
                    <a:lnTo>
                      <a:pt x="1467" y="2078"/>
                    </a:lnTo>
                    <a:lnTo>
                      <a:pt x="1467" y="2251"/>
                    </a:lnTo>
                    <a:close/>
                    <a:moveTo>
                      <a:pt x="1467" y="1851"/>
                    </a:moveTo>
                    <a:lnTo>
                      <a:pt x="1420" y="1851"/>
                    </a:lnTo>
                    <a:lnTo>
                      <a:pt x="1420" y="1757"/>
                    </a:lnTo>
                    <a:lnTo>
                      <a:pt x="1467" y="1757"/>
                    </a:lnTo>
                    <a:lnTo>
                      <a:pt x="1467" y="1851"/>
                    </a:lnTo>
                    <a:close/>
                    <a:moveTo>
                      <a:pt x="1467" y="1695"/>
                    </a:moveTo>
                    <a:lnTo>
                      <a:pt x="1295" y="1695"/>
                    </a:lnTo>
                    <a:lnTo>
                      <a:pt x="1467" y="1525"/>
                    </a:lnTo>
                    <a:lnTo>
                      <a:pt x="1467" y="1695"/>
                    </a:lnTo>
                    <a:close/>
                    <a:moveTo>
                      <a:pt x="1467" y="1376"/>
                    </a:moveTo>
                    <a:lnTo>
                      <a:pt x="1295" y="1204"/>
                    </a:lnTo>
                    <a:lnTo>
                      <a:pt x="1467" y="1204"/>
                    </a:lnTo>
                    <a:lnTo>
                      <a:pt x="1467" y="1376"/>
                    </a:lnTo>
                    <a:close/>
                    <a:moveTo>
                      <a:pt x="1420" y="1050"/>
                    </a:moveTo>
                    <a:lnTo>
                      <a:pt x="1420" y="1014"/>
                    </a:lnTo>
                    <a:lnTo>
                      <a:pt x="1467" y="969"/>
                    </a:lnTo>
                    <a:lnTo>
                      <a:pt x="1467" y="1050"/>
                    </a:lnTo>
                    <a:lnTo>
                      <a:pt x="1420" y="1050"/>
                    </a:lnTo>
                    <a:close/>
                    <a:moveTo>
                      <a:pt x="1467" y="821"/>
                    </a:moveTo>
                    <a:lnTo>
                      <a:pt x="1295" y="648"/>
                    </a:lnTo>
                    <a:lnTo>
                      <a:pt x="1467" y="648"/>
                    </a:lnTo>
                    <a:lnTo>
                      <a:pt x="1467" y="821"/>
                    </a:lnTo>
                    <a:close/>
                    <a:moveTo>
                      <a:pt x="1467" y="586"/>
                    </a:moveTo>
                    <a:lnTo>
                      <a:pt x="1295" y="586"/>
                    </a:lnTo>
                    <a:lnTo>
                      <a:pt x="1467" y="414"/>
                    </a:lnTo>
                    <a:lnTo>
                      <a:pt x="1467" y="586"/>
                    </a:lnTo>
                    <a:close/>
                    <a:moveTo>
                      <a:pt x="1295" y="95"/>
                    </a:moveTo>
                    <a:lnTo>
                      <a:pt x="1467" y="95"/>
                    </a:lnTo>
                    <a:lnTo>
                      <a:pt x="1467" y="265"/>
                    </a:lnTo>
                    <a:lnTo>
                      <a:pt x="1295" y="95"/>
                    </a:lnTo>
                    <a:close/>
                    <a:moveTo>
                      <a:pt x="1526" y="6689"/>
                    </a:moveTo>
                    <a:lnTo>
                      <a:pt x="1526" y="6516"/>
                    </a:lnTo>
                    <a:lnTo>
                      <a:pt x="1699" y="6689"/>
                    </a:lnTo>
                    <a:lnTo>
                      <a:pt x="1526" y="6689"/>
                    </a:lnTo>
                    <a:close/>
                    <a:moveTo>
                      <a:pt x="1713" y="6616"/>
                    </a:moveTo>
                    <a:lnTo>
                      <a:pt x="1540" y="6443"/>
                    </a:lnTo>
                    <a:lnTo>
                      <a:pt x="1713" y="6270"/>
                    </a:lnTo>
                    <a:lnTo>
                      <a:pt x="1713" y="6616"/>
                    </a:lnTo>
                    <a:close/>
                    <a:moveTo>
                      <a:pt x="1713" y="6060"/>
                    </a:moveTo>
                    <a:lnTo>
                      <a:pt x="1540" y="5887"/>
                    </a:lnTo>
                    <a:lnTo>
                      <a:pt x="1713" y="5715"/>
                    </a:lnTo>
                    <a:lnTo>
                      <a:pt x="1713" y="6060"/>
                    </a:lnTo>
                    <a:close/>
                    <a:moveTo>
                      <a:pt x="1713" y="5504"/>
                    </a:moveTo>
                    <a:lnTo>
                      <a:pt x="1540" y="5332"/>
                    </a:lnTo>
                    <a:lnTo>
                      <a:pt x="1713" y="5162"/>
                    </a:lnTo>
                    <a:lnTo>
                      <a:pt x="1713" y="5504"/>
                    </a:lnTo>
                    <a:close/>
                    <a:moveTo>
                      <a:pt x="1713" y="4951"/>
                    </a:moveTo>
                    <a:lnTo>
                      <a:pt x="1540" y="4779"/>
                    </a:lnTo>
                    <a:lnTo>
                      <a:pt x="1713" y="4606"/>
                    </a:lnTo>
                    <a:lnTo>
                      <a:pt x="1713" y="4951"/>
                    </a:lnTo>
                    <a:close/>
                    <a:moveTo>
                      <a:pt x="1713" y="4396"/>
                    </a:moveTo>
                    <a:lnTo>
                      <a:pt x="1540" y="4223"/>
                    </a:lnTo>
                    <a:lnTo>
                      <a:pt x="1713" y="4050"/>
                    </a:lnTo>
                    <a:lnTo>
                      <a:pt x="1713" y="4396"/>
                    </a:lnTo>
                    <a:close/>
                    <a:moveTo>
                      <a:pt x="1713" y="3840"/>
                    </a:moveTo>
                    <a:lnTo>
                      <a:pt x="1540" y="3670"/>
                    </a:lnTo>
                    <a:lnTo>
                      <a:pt x="1694" y="3514"/>
                    </a:lnTo>
                    <a:lnTo>
                      <a:pt x="1713" y="3514"/>
                    </a:lnTo>
                    <a:lnTo>
                      <a:pt x="1713" y="3840"/>
                    </a:lnTo>
                    <a:close/>
                    <a:moveTo>
                      <a:pt x="1711" y="3284"/>
                    </a:moveTo>
                    <a:lnTo>
                      <a:pt x="1713" y="3284"/>
                    </a:lnTo>
                    <a:lnTo>
                      <a:pt x="1713" y="3287"/>
                    </a:lnTo>
                    <a:lnTo>
                      <a:pt x="1711" y="3284"/>
                    </a:lnTo>
                    <a:close/>
                    <a:moveTo>
                      <a:pt x="1713" y="3254"/>
                    </a:moveTo>
                    <a:lnTo>
                      <a:pt x="1680" y="3254"/>
                    </a:lnTo>
                    <a:lnTo>
                      <a:pt x="1540" y="3114"/>
                    </a:lnTo>
                    <a:lnTo>
                      <a:pt x="1713" y="2941"/>
                    </a:lnTo>
                    <a:lnTo>
                      <a:pt x="1713" y="3254"/>
                    </a:lnTo>
                    <a:close/>
                    <a:moveTo>
                      <a:pt x="1713" y="2731"/>
                    </a:moveTo>
                    <a:lnTo>
                      <a:pt x="1694" y="2714"/>
                    </a:lnTo>
                    <a:lnTo>
                      <a:pt x="1713" y="2714"/>
                    </a:lnTo>
                    <a:lnTo>
                      <a:pt x="1713" y="2731"/>
                    </a:lnTo>
                    <a:close/>
                    <a:moveTo>
                      <a:pt x="1713" y="2589"/>
                    </a:moveTo>
                    <a:lnTo>
                      <a:pt x="1604" y="2589"/>
                    </a:lnTo>
                    <a:lnTo>
                      <a:pt x="1604" y="2495"/>
                    </a:lnTo>
                    <a:lnTo>
                      <a:pt x="1618" y="2483"/>
                    </a:lnTo>
                    <a:lnTo>
                      <a:pt x="1713" y="2483"/>
                    </a:lnTo>
                    <a:lnTo>
                      <a:pt x="1713" y="2589"/>
                    </a:lnTo>
                    <a:close/>
                    <a:moveTo>
                      <a:pt x="1713" y="2452"/>
                    </a:moveTo>
                    <a:lnTo>
                      <a:pt x="1649" y="2452"/>
                    </a:lnTo>
                    <a:lnTo>
                      <a:pt x="1713" y="2388"/>
                    </a:lnTo>
                    <a:lnTo>
                      <a:pt x="1713" y="2452"/>
                    </a:lnTo>
                    <a:close/>
                    <a:moveTo>
                      <a:pt x="1713" y="2178"/>
                    </a:moveTo>
                    <a:lnTo>
                      <a:pt x="1540" y="2005"/>
                    </a:lnTo>
                    <a:lnTo>
                      <a:pt x="1571" y="1974"/>
                    </a:lnTo>
                    <a:lnTo>
                      <a:pt x="1713" y="1974"/>
                    </a:lnTo>
                    <a:lnTo>
                      <a:pt x="1713" y="2178"/>
                    </a:lnTo>
                    <a:close/>
                    <a:moveTo>
                      <a:pt x="1694" y="1851"/>
                    </a:moveTo>
                    <a:lnTo>
                      <a:pt x="1713" y="1833"/>
                    </a:lnTo>
                    <a:lnTo>
                      <a:pt x="1713" y="1851"/>
                    </a:lnTo>
                    <a:lnTo>
                      <a:pt x="1694" y="1851"/>
                    </a:lnTo>
                    <a:close/>
                    <a:moveTo>
                      <a:pt x="1713" y="1622"/>
                    </a:moveTo>
                    <a:lnTo>
                      <a:pt x="1540" y="1449"/>
                    </a:lnTo>
                    <a:lnTo>
                      <a:pt x="1713" y="1277"/>
                    </a:lnTo>
                    <a:lnTo>
                      <a:pt x="1713" y="1622"/>
                    </a:lnTo>
                    <a:close/>
                    <a:moveTo>
                      <a:pt x="1713" y="1050"/>
                    </a:moveTo>
                    <a:lnTo>
                      <a:pt x="1696" y="1050"/>
                    </a:lnTo>
                    <a:lnTo>
                      <a:pt x="1607" y="960"/>
                    </a:lnTo>
                    <a:lnTo>
                      <a:pt x="1607" y="941"/>
                    </a:lnTo>
                    <a:lnTo>
                      <a:pt x="1713" y="941"/>
                    </a:lnTo>
                    <a:lnTo>
                      <a:pt x="1713" y="1050"/>
                    </a:lnTo>
                    <a:close/>
                    <a:moveTo>
                      <a:pt x="1713" y="910"/>
                    </a:moveTo>
                    <a:lnTo>
                      <a:pt x="1557" y="910"/>
                    </a:lnTo>
                    <a:lnTo>
                      <a:pt x="1540" y="894"/>
                    </a:lnTo>
                    <a:lnTo>
                      <a:pt x="1713" y="724"/>
                    </a:lnTo>
                    <a:lnTo>
                      <a:pt x="1713" y="910"/>
                    </a:lnTo>
                    <a:close/>
                    <a:moveTo>
                      <a:pt x="1713" y="513"/>
                    </a:moveTo>
                    <a:lnTo>
                      <a:pt x="1540" y="341"/>
                    </a:lnTo>
                    <a:lnTo>
                      <a:pt x="1713" y="168"/>
                    </a:lnTo>
                    <a:lnTo>
                      <a:pt x="1713" y="513"/>
                    </a:lnTo>
                    <a:close/>
                    <a:moveTo>
                      <a:pt x="1836" y="4781"/>
                    </a:moveTo>
                    <a:lnTo>
                      <a:pt x="1836" y="3840"/>
                    </a:lnTo>
                    <a:lnTo>
                      <a:pt x="2075" y="5157"/>
                    </a:lnTo>
                    <a:lnTo>
                      <a:pt x="1836" y="47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6097422" y="819945"/>
              <a:ext cx="2521084" cy="3778946"/>
              <a:chOff x="6097422" y="819945"/>
              <a:chExt cx="2521084" cy="3778946"/>
            </a:xfrm>
          </p:grpSpPr>
          <p:grpSp>
            <p:nvGrpSpPr>
              <p:cNvPr id="138" name="Group 137"/>
              <p:cNvGrpSpPr/>
              <p:nvPr/>
            </p:nvGrpSpPr>
            <p:grpSpPr>
              <a:xfrm>
                <a:off x="6097422" y="819945"/>
                <a:ext cx="2521084" cy="3778946"/>
                <a:chOff x="5009417" y="388040"/>
                <a:chExt cx="2173166" cy="3257438"/>
              </a:xfrm>
            </p:grpSpPr>
            <p:sp>
              <p:nvSpPr>
                <p:cNvPr id="150" name="Rectangle 12"/>
                <p:cNvSpPr>
                  <a:spLocks noChangeArrowheads="1"/>
                </p:cNvSpPr>
                <p:nvPr/>
              </p:nvSpPr>
              <p:spPr bwMode="auto">
                <a:xfrm>
                  <a:off x="5803858" y="3105073"/>
                  <a:ext cx="584284" cy="130483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625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151" name="Rectangle 13"/>
                <p:cNvSpPr>
                  <a:spLocks noChangeArrowheads="1"/>
                </p:cNvSpPr>
                <p:nvPr/>
              </p:nvSpPr>
              <p:spPr bwMode="auto">
                <a:xfrm>
                  <a:off x="5803858" y="3105073"/>
                  <a:ext cx="584284" cy="13048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625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152" name="Freeform 14"/>
                <p:cNvSpPr>
                  <a:spLocks/>
                </p:cNvSpPr>
                <p:nvPr/>
              </p:nvSpPr>
              <p:spPr bwMode="auto">
                <a:xfrm>
                  <a:off x="5009417" y="2397236"/>
                  <a:ext cx="734396" cy="1248242"/>
                </a:xfrm>
                <a:custGeom>
                  <a:avLst/>
                  <a:gdLst>
                    <a:gd name="T0" fmla="*/ 220 w 269"/>
                    <a:gd name="T1" fmla="*/ 45 h 457"/>
                    <a:gd name="T2" fmla="*/ 130 w 269"/>
                    <a:gd name="T3" fmla="*/ 0 h 457"/>
                    <a:gd name="T4" fmla="*/ 109 w 269"/>
                    <a:gd name="T5" fmla="*/ 457 h 457"/>
                    <a:gd name="T6" fmla="*/ 269 w 269"/>
                    <a:gd name="T7" fmla="*/ 188 h 457"/>
                    <a:gd name="T8" fmla="*/ 220 w 269"/>
                    <a:gd name="T9" fmla="*/ 45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9" h="457">
                      <a:moveTo>
                        <a:pt x="220" y="45"/>
                      </a:moveTo>
                      <a:cubicBezTo>
                        <a:pt x="220" y="45"/>
                        <a:pt x="154" y="48"/>
                        <a:pt x="130" y="0"/>
                      </a:cubicBezTo>
                      <a:cubicBezTo>
                        <a:pt x="130" y="0"/>
                        <a:pt x="0" y="214"/>
                        <a:pt x="109" y="457"/>
                      </a:cubicBezTo>
                      <a:cubicBezTo>
                        <a:pt x="109" y="457"/>
                        <a:pt x="151" y="243"/>
                        <a:pt x="269" y="188"/>
                      </a:cubicBezTo>
                      <a:lnTo>
                        <a:pt x="220" y="45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153" name="Freeform 15"/>
                <p:cNvSpPr>
                  <a:spLocks/>
                </p:cNvSpPr>
                <p:nvPr/>
              </p:nvSpPr>
              <p:spPr bwMode="auto">
                <a:xfrm>
                  <a:off x="6448187" y="2397236"/>
                  <a:ext cx="734396" cy="1248242"/>
                </a:xfrm>
                <a:custGeom>
                  <a:avLst/>
                  <a:gdLst>
                    <a:gd name="T0" fmla="*/ 49 w 269"/>
                    <a:gd name="T1" fmla="*/ 45 h 457"/>
                    <a:gd name="T2" fmla="*/ 139 w 269"/>
                    <a:gd name="T3" fmla="*/ 0 h 457"/>
                    <a:gd name="T4" fmla="*/ 160 w 269"/>
                    <a:gd name="T5" fmla="*/ 457 h 457"/>
                    <a:gd name="T6" fmla="*/ 0 w 269"/>
                    <a:gd name="T7" fmla="*/ 188 h 457"/>
                    <a:gd name="T8" fmla="*/ 49 w 269"/>
                    <a:gd name="T9" fmla="*/ 45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9" h="457">
                      <a:moveTo>
                        <a:pt x="49" y="45"/>
                      </a:moveTo>
                      <a:cubicBezTo>
                        <a:pt x="49" y="45"/>
                        <a:pt x="115" y="48"/>
                        <a:pt x="139" y="0"/>
                      </a:cubicBezTo>
                      <a:cubicBezTo>
                        <a:pt x="139" y="0"/>
                        <a:pt x="269" y="214"/>
                        <a:pt x="160" y="457"/>
                      </a:cubicBezTo>
                      <a:cubicBezTo>
                        <a:pt x="160" y="457"/>
                        <a:pt x="118" y="243"/>
                        <a:pt x="0" y="188"/>
                      </a:cubicBezTo>
                      <a:cubicBezTo>
                        <a:pt x="49" y="45"/>
                        <a:pt x="49" y="45"/>
                        <a:pt x="49" y="45"/>
                      </a:cubicBezTo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154" name="Freeform 16"/>
                <p:cNvSpPr>
                  <a:spLocks/>
                </p:cNvSpPr>
                <p:nvPr/>
              </p:nvSpPr>
              <p:spPr bwMode="auto">
                <a:xfrm>
                  <a:off x="5569451" y="388040"/>
                  <a:ext cx="1054251" cy="2717033"/>
                </a:xfrm>
                <a:custGeom>
                  <a:avLst/>
                  <a:gdLst>
                    <a:gd name="T0" fmla="*/ 300 w 386"/>
                    <a:gd name="T1" fmla="*/ 995 h 995"/>
                    <a:gd name="T2" fmla="*/ 386 w 386"/>
                    <a:gd name="T3" fmla="*/ 580 h 995"/>
                    <a:gd name="T4" fmla="*/ 193 w 386"/>
                    <a:gd name="T5" fmla="*/ 0 h 995"/>
                    <a:gd name="T6" fmla="*/ 0 w 386"/>
                    <a:gd name="T7" fmla="*/ 580 h 995"/>
                    <a:gd name="T8" fmla="*/ 86 w 386"/>
                    <a:gd name="T9" fmla="*/ 995 h 995"/>
                    <a:gd name="T10" fmla="*/ 300 w 386"/>
                    <a:gd name="T11" fmla="*/ 995 h 9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86" h="995">
                      <a:moveTo>
                        <a:pt x="300" y="995"/>
                      </a:moveTo>
                      <a:cubicBezTo>
                        <a:pt x="352" y="891"/>
                        <a:pt x="386" y="781"/>
                        <a:pt x="386" y="580"/>
                      </a:cubicBezTo>
                      <a:cubicBezTo>
                        <a:pt x="386" y="260"/>
                        <a:pt x="193" y="0"/>
                        <a:pt x="193" y="0"/>
                      </a:cubicBezTo>
                      <a:cubicBezTo>
                        <a:pt x="193" y="0"/>
                        <a:pt x="0" y="260"/>
                        <a:pt x="0" y="580"/>
                      </a:cubicBezTo>
                      <a:cubicBezTo>
                        <a:pt x="0" y="781"/>
                        <a:pt x="34" y="891"/>
                        <a:pt x="86" y="995"/>
                      </a:cubicBezTo>
                      <a:cubicBezTo>
                        <a:pt x="300" y="995"/>
                        <a:pt x="300" y="995"/>
                        <a:pt x="300" y="995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155" name="Freeform 17"/>
                <p:cNvSpPr>
                  <a:spLocks/>
                </p:cNvSpPr>
                <p:nvPr/>
              </p:nvSpPr>
              <p:spPr bwMode="auto">
                <a:xfrm>
                  <a:off x="5741504" y="2968818"/>
                  <a:ext cx="710148" cy="136256"/>
                </a:xfrm>
                <a:custGeom>
                  <a:avLst/>
                  <a:gdLst>
                    <a:gd name="T0" fmla="*/ 0 w 260"/>
                    <a:gd name="T1" fmla="*/ 0 h 50"/>
                    <a:gd name="T2" fmla="*/ 23 w 260"/>
                    <a:gd name="T3" fmla="*/ 50 h 50"/>
                    <a:gd name="T4" fmla="*/ 237 w 260"/>
                    <a:gd name="T5" fmla="*/ 50 h 50"/>
                    <a:gd name="T6" fmla="*/ 260 w 260"/>
                    <a:gd name="T7" fmla="*/ 0 h 50"/>
                    <a:gd name="T8" fmla="*/ 0 w 260"/>
                    <a:gd name="T9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50">
                      <a:moveTo>
                        <a:pt x="0" y="0"/>
                      </a:moveTo>
                      <a:cubicBezTo>
                        <a:pt x="7" y="17"/>
                        <a:pt x="15" y="33"/>
                        <a:pt x="23" y="50"/>
                      </a:cubicBezTo>
                      <a:cubicBezTo>
                        <a:pt x="237" y="50"/>
                        <a:pt x="237" y="50"/>
                        <a:pt x="237" y="50"/>
                      </a:cubicBezTo>
                      <a:cubicBezTo>
                        <a:pt x="245" y="33"/>
                        <a:pt x="253" y="17"/>
                        <a:pt x="26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625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156" name="Freeform 18"/>
                <p:cNvSpPr>
                  <a:spLocks/>
                </p:cNvSpPr>
                <p:nvPr/>
              </p:nvSpPr>
              <p:spPr bwMode="auto">
                <a:xfrm>
                  <a:off x="5749586" y="388040"/>
                  <a:ext cx="693982" cy="663959"/>
                </a:xfrm>
                <a:custGeom>
                  <a:avLst/>
                  <a:gdLst>
                    <a:gd name="T0" fmla="*/ 254 w 254"/>
                    <a:gd name="T1" fmla="*/ 243 h 243"/>
                    <a:gd name="T2" fmla="*/ 127 w 254"/>
                    <a:gd name="T3" fmla="*/ 0 h 243"/>
                    <a:gd name="T4" fmla="*/ 0 w 254"/>
                    <a:gd name="T5" fmla="*/ 243 h 243"/>
                    <a:gd name="T6" fmla="*/ 254 w 254"/>
                    <a:gd name="T7" fmla="*/ 243 h 2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4" h="243">
                      <a:moveTo>
                        <a:pt x="254" y="243"/>
                      </a:moveTo>
                      <a:cubicBezTo>
                        <a:pt x="198" y="96"/>
                        <a:pt x="127" y="0"/>
                        <a:pt x="127" y="0"/>
                      </a:cubicBezTo>
                      <a:cubicBezTo>
                        <a:pt x="127" y="0"/>
                        <a:pt x="56" y="96"/>
                        <a:pt x="0" y="243"/>
                      </a:cubicBezTo>
                      <a:cubicBezTo>
                        <a:pt x="254" y="243"/>
                        <a:pt x="254" y="243"/>
                        <a:pt x="254" y="243"/>
                      </a:cubicBezTo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157" name="Freeform 19"/>
                <p:cNvSpPr>
                  <a:spLocks/>
                </p:cNvSpPr>
                <p:nvPr/>
              </p:nvSpPr>
              <p:spPr bwMode="auto">
                <a:xfrm>
                  <a:off x="6039419" y="2397236"/>
                  <a:ext cx="116626" cy="1248242"/>
                </a:xfrm>
                <a:custGeom>
                  <a:avLst/>
                  <a:gdLst>
                    <a:gd name="T0" fmla="*/ 0 w 43"/>
                    <a:gd name="T1" fmla="*/ 228 h 457"/>
                    <a:gd name="T2" fmla="*/ 21 w 43"/>
                    <a:gd name="T3" fmla="*/ 457 h 457"/>
                    <a:gd name="T4" fmla="*/ 43 w 43"/>
                    <a:gd name="T5" fmla="*/ 228 h 457"/>
                    <a:gd name="T6" fmla="*/ 21 w 43"/>
                    <a:gd name="T7" fmla="*/ 0 h 457"/>
                    <a:gd name="T8" fmla="*/ 0 w 43"/>
                    <a:gd name="T9" fmla="*/ 228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457">
                      <a:moveTo>
                        <a:pt x="0" y="228"/>
                      </a:moveTo>
                      <a:cubicBezTo>
                        <a:pt x="0" y="355"/>
                        <a:pt x="21" y="457"/>
                        <a:pt x="21" y="457"/>
                      </a:cubicBezTo>
                      <a:cubicBezTo>
                        <a:pt x="21" y="457"/>
                        <a:pt x="43" y="355"/>
                        <a:pt x="43" y="228"/>
                      </a:cubicBezTo>
                      <a:cubicBezTo>
                        <a:pt x="43" y="102"/>
                        <a:pt x="33" y="0"/>
                        <a:pt x="21" y="0"/>
                      </a:cubicBezTo>
                      <a:cubicBezTo>
                        <a:pt x="9" y="0"/>
                        <a:pt x="0" y="102"/>
                        <a:pt x="0" y="228"/>
                      </a:cubicBezTo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158" name="Freeform 23"/>
                <p:cNvSpPr>
                  <a:spLocks/>
                </p:cNvSpPr>
                <p:nvPr/>
              </p:nvSpPr>
              <p:spPr bwMode="auto">
                <a:xfrm>
                  <a:off x="6151426" y="3105073"/>
                  <a:ext cx="2309" cy="95841"/>
                </a:xfrm>
                <a:custGeom>
                  <a:avLst/>
                  <a:gdLst>
                    <a:gd name="T0" fmla="*/ 1 w 1"/>
                    <a:gd name="T1" fmla="*/ 0 h 35"/>
                    <a:gd name="T2" fmla="*/ 1 w 1"/>
                    <a:gd name="T3" fmla="*/ 0 h 35"/>
                    <a:gd name="T4" fmla="*/ 0 w 1"/>
                    <a:gd name="T5" fmla="*/ 35 h 35"/>
                    <a:gd name="T6" fmla="*/ 1 w 1"/>
                    <a:gd name="T7" fmla="*/ 0 h 35"/>
                    <a:gd name="T8" fmla="*/ 1 w 1"/>
                    <a:gd name="T9" fmla="*/ 0 h 35"/>
                    <a:gd name="T10" fmla="*/ 1 w 1"/>
                    <a:gd name="T11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35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2"/>
                        <a:pt x="0" y="24"/>
                        <a:pt x="0" y="35"/>
                      </a:cubicBezTo>
                      <a:cubicBezTo>
                        <a:pt x="0" y="24"/>
                        <a:pt x="1" y="12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0023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159" name="Freeform 24"/>
                <p:cNvSpPr>
                  <a:spLocks noEditPoints="1"/>
                </p:cNvSpPr>
                <p:nvPr/>
              </p:nvSpPr>
              <p:spPr bwMode="auto">
                <a:xfrm>
                  <a:off x="6470126" y="2397236"/>
                  <a:ext cx="535786" cy="1248242"/>
                </a:xfrm>
                <a:custGeom>
                  <a:avLst/>
                  <a:gdLst>
                    <a:gd name="T0" fmla="*/ 152 w 196"/>
                    <a:gd name="T1" fmla="*/ 457 h 457"/>
                    <a:gd name="T2" fmla="*/ 152 w 196"/>
                    <a:gd name="T3" fmla="*/ 457 h 457"/>
                    <a:gd name="T4" fmla="*/ 152 w 196"/>
                    <a:gd name="T5" fmla="*/ 457 h 457"/>
                    <a:gd name="T6" fmla="*/ 152 w 196"/>
                    <a:gd name="T7" fmla="*/ 457 h 457"/>
                    <a:gd name="T8" fmla="*/ 152 w 196"/>
                    <a:gd name="T9" fmla="*/ 457 h 457"/>
                    <a:gd name="T10" fmla="*/ 152 w 196"/>
                    <a:gd name="T11" fmla="*/ 457 h 457"/>
                    <a:gd name="T12" fmla="*/ 152 w 196"/>
                    <a:gd name="T13" fmla="*/ 457 h 457"/>
                    <a:gd name="T14" fmla="*/ 152 w 196"/>
                    <a:gd name="T15" fmla="*/ 457 h 457"/>
                    <a:gd name="T16" fmla="*/ 152 w 196"/>
                    <a:gd name="T17" fmla="*/ 457 h 457"/>
                    <a:gd name="T18" fmla="*/ 0 w 196"/>
                    <a:gd name="T19" fmla="*/ 192 h 457"/>
                    <a:gd name="T20" fmla="*/ 0 w 196"/>
                    <a:gd name="T21" fmla="*/ 192 h 457"/>
                    <a:gd name="T22" fmla="*/ 152 w 196"/>
                    <a:gd name="T23" fmla="*/ 457 h 457"/>
                    <a:gd name="T24" fmla="*/ 0 w 196"/>
                    <a:gd name="T25" fmla="*/ 192 h 457"/>
                    <a:gd name="T26" fmla="*/ 44 w 196"/>
                    <a:gd name="T27" fmla="*/ 45 h 457"/>
                    <a:gd name="T28" fmla="*/ 44 w 196"/>
                    <a:gd name="T29" fmla="*/ 45 h 457"/>
                    <a:gd name="T30" fmla="*/ 44 w 196"/>
                    <a:gd name="T31" fmla="*/ 45 h 457"/>
                    <a:gd name="T32" fmla="*/ 44 w 196"/>
                    <a:gd name="T33" fmla="*/ 45 h 457"/>
                    <a:gd name="T34" fmla="*/ 45 w 196"/>
                    <a:gd name="T35" fmla="*/ 45 h 457"/>
                    <a:gd name="T36" fmla="*/ 44 w 196"/>
                    <a:gd name="T37" fmla="*/ 45 h 457"/>
                    <a:gd name="T38" fmla="*/ 45 w 196"/>
                    <a:gd name="T39" fmla="*/ 45 h 457"/>
                    <a:gd name="T40" fmla="*/ 130 w 196"/>
                    <a:gd name="T41" fmla="*/ 1 h 457"/>
                    <a:gd name="T42" fmla="*/ 45 w 196"/>
                    <a:gd name="T43" fmla="*/ 45 h 457"/>
                    <a:gd name="T44" fmla="*/ 130 w 196"/>
                    <a:gd name="T45" fmla="*/ 1 h 457"/>
                    <a:gd name="T46" fmla="*/ 131 w 196"/>
                    <a:gd name="T47" fmla="*/ 0 h 457"/>
                    <a:gd name="T48" fmla="*/ 130 w 196"/>
                    <a:gd name="T49" fmla="*/ 1 h 457"/>
                    <a:gd name="T50" fmla="*/ 131 w 196"/>
                    <a:gd name="T51" fmla="*/ 0 h 457"/>
                    <a:gd name="T52" fmla="*/ 196 w 196"/>
                    <a:gd name="T53" fmla="*/ 255 h 457"/>
                    <a:gd name="T54" fmla="*/ 131 w 196"/>
                    <a:gd name="T55" fmla="*/ 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96" h="457">
                      <a:moveTo>
                        <a:pt x="152" y="457"/>
                      </a:moveTo>
                      <a:cubicBezTo>
                        <a:pt x="152" y="457"/>
                        <a:pt x="152" y="457"/>
                        <a:pt x="152" y="457"/>
                      </a:cubicBezTo>
                      <a:cubicBezTo>
                        <a:pt x="152" y="457"/>
                        <a:pt x="152" y="457"/>
                        <a:pt x="152" y="457"/>
                      </a:cubicBezTo>
                      <a:moveTo>
                        <a:pt x="152" y="457"/>
                      </a:moveTo>
                      <a:cubicBezTo>
                        <a:pt x="152" y="457"/>
                        <a:pt x="152" y="457"/>
                        <a:pt x="152" y="457"/>
                      </a:cubicBezTo>
                      <a:cubicBezTo>
                        <a:pt x="152" y="457"/>
                        <a:pt x="152" y="457"/>
                        <a:pt x="152" y="457"/>
                      </a:cubicBezTo>
                      <a:moveTo>
                        <a:pt x="152" y="457"/>
                      </a:moveTo>
                      <a:cubicBezTo>
                        <a:pt x="152" y="457"/>
                        <a:pt x="152" y="457"/>
                        <a:pt x="152" y="457"/>
                      </a:cubicBezTo>
                      <a:cubicBezTo>
                        <a:pt x="152" y="457"/>
                        <a:pt x="152" y="457"/>
                        <a:pt x="152" y="457"/>
                      </a:cubicBezTo>
                      <a:moveTo>
                        <a:pt x="0" y="192"/>
                      </a:moveTo>
                      <a:cubicBezTo>
                        <a:pt x="0" y="192"/>
                        <a:pt x="0" y="192"/>
                        <a:pt x="0" y="192"/>
                      </a:cubicBezTo>
                      <a:cubicBezTo>
                        <a:pt x="112" y="252"/>
                        <a:pt x="152" y="455"/>
                        <a:pt x="152" y="457"/>
                      </a:cubicBezTo>
                      <a:cubicBezTo>
                        <a:pt x="152" y="455"/>
                        <a:pt x="112" y="252"/>
                        <a:pt x="0" y="192"/>
                      </a:cubicBezTo>
                      <a:moveTo>
                        <a:pt x="44" y="45"/>
                      </a:move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4" y="45"/>
                        <a:pt x="44" y="45"/>
                        <a:pt x="44" y="45"/>
                      </a:cubicBezTo>
                      <a:moveTo>
                        <a:pt x="45" y="45"/>
                      </a:move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4" y="45"/>
                        <a:pt x="44" y="45"/>
                        <a:pt x="45" y="45"/>
                      </a:cubicBezTo>
                      <a:moveTo>
                        <a:pt x="130" y="1"/>
                      </a:moveTo>
                      <a:cubicBezTo>
                        <a:pt x="109" y="41"/>
                        <a:pt x="58" y="45"/>
                        <a:pt x="45" y="45"/>
                      </a:cubicBezTo>
                      <a:cubicBezTo>
                        <a:pt x="58" y="45"/>
                        <a:pt x="109" y="41"/>
                        <a:pt x="130" y="1"/>
                      </a:cubicBezTo>
                      <a:moveTo>
                        <a:pt x="131" y="0"/>
                      </a:moveTo>
                      <a:cubicBezTo>
                        <a:pt x="131" y="0"/>
                        <a:pt x="130" y="1"/>
                        <a:pt x="130" y="1"/>
                      </a:cubicBezTo>
                      <a:cubicBezTo>
                        <a:pt x="130" y="1"/>
                        <a:pt x="131" y="0"/>
                        <a:pt x="131" y="0"/>
                      </a:cubicBezTo>
                      <a:cubicBezTo>
                        <a:pt x="131" y="0"/>
                        <a:pt x="196" y="106"/>
                        <a:pt x="196" y="255"/>
                      </a:cubicBezTo>
                      <a:cubicBezTo>
                        <a:pt x="196" y="106"/>
                        <a:pt x="131" y="0"/>
                        <a:pt x="131" y="0"/>
                      </a:cubicBezTo>
                    </a:path>
                  </a:pathLst>
                </a:custGeom>
                <a:solidFill>
                  <a:srgbClr val="0045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160" name="Freeform 26"/>
                <p:cNvSpPr>
                  <a:spLocks/>
                </p:cNvSpPr>
                <p:nvPr/>
              </p:nvSpPr>
              <p:spPr bwMode="auto">
                <a:xfrm>
                  <a:off x="6470126" y="2520790"/>
                  <a:ext cx="112007" cy="400685"/>
                </a:xfrm>
                <a:custGeom>
                  <a:avLst/>
                  <a:gdLst>
                    <a:gd name="T0" fmla="*/ 41 w 41"/>
                    <a:gd name="T1" fmla="*/ 0 h 147"/>
                    <a:gd name="T2" fmla="*/ 41 w 41"/>
                    <a:gd name="T3" fmla="*/ 0 h 147"/>
                    <a:gd name="T4" fmla="*/ 0 w 41"/>
                    <a:gd name="T5" fmla="*/ 147 h 147"/>
                    <a:gd name="T6" fmla="*/ 0 w 41"/>
                    <a:gd name="T7" fmla="*/ 147 h 147"/>
                    <a:gd name="T8" fmla="*/ 0 w 41"/>
                    <a:gd name="T9" fmla="*/ 147 h 147"/>
                    <a:gd name="T10" fmla="*/ 41 w 41"/>
                    <a:gd name="T11" fmla="*/ 0 h 147"/>
                    <a:gd name="T12" fmla="*/ 41 w 41"/>
                    <a:gd name="T13" fmla="*/ 0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147">
                      <a:moveTo>
                        <a:pt x="41" y="0"/>
                      </a:move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32" y="56"/>
                        <a:pt x="17" y="104"/>
                        <a:pt x="0" y="147"/>
                      </a:cubicBezTo>
                      <a:cubicBezTo>
                        <a:pt x="0" y="147"/>
                        <a:pt x="0" y="147"/>
                        <a:pt x="0" y="147"/>
                      </a:cubicBezTo>
                      <a:cubicBezTo>
                        <a:pt x="0" y="147"/>
                        <a:pt x="0" y="147"/>
                        <a:pt x="0" y="147"/>
                      </a:cubicBezTo>
                      <a:cubicBezTo>
                        <a:pt x="18" y="104"/>
                        <a:pt x="32" y="56"/>
                        <a:pt x="41" y="0"/>
                      </a:cubicBezTo>
                      <a:cubicBezTo>
                        <a:pt x="41" y="0"/>
                        <a:pt x="41" y="0"/>
                        <a:pt x="41" y="0"/>
                      </a:cubicBezTo>
                    </a:path>
                  </a:pathLst>
                </a:custGeom>
                <a:solidFill>
                  <a:srgbClr val="0044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161" name="Freeform 27"/>
                <p:cNvSpPr>
                  <a:spLocks/>
                </p:cNvSpPr>
                <p:nvPr/>
              </p:nvSpPr>
              <p:spPr bwMode="auto">
                <a:xfrm>
                  <a:off x="6101774" y="39612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FC4B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162" name="Freeform 28"/>
                <p:cNvSpPr>
                  <a:spLocks noEditPoints="1"/>
                </p:cNvSpPr>
                <p:nvPr/>
              </p:nvSpPr>
              <p:spPr bwMode="auto">
                <a:xfrm>
                  <a:off x="6172211" y="505820"/>
                  <a:ext cx="451492" cy="2462997"/>
                </a:xfrm>
                <a:custGeom>
                  <a:avLst/>
                  <a:gdLst>
                    <a:gd name="T0" fmla="*/ 102 w 165"/>
                    <a:gd name="T1" fmla="*/ 902 h 902"/>
                    <a:gd name="T2" fmla="*/ 102 w 165"/>
                    <a:gd name="T3" fmla="*/ 901 h 902"/>
                    <a:gd name="T4" fmla="*/ 165 w 165"/>
                    <a:gd name="T5" fmla="*/ 543 h 902"/>
                    <a:gd name="T6" fmla="*/ 165 w 165"/>
                    <a:gd name="T7" fmla="*/ 542 h 902"/>
                    <a:gd name="T8" fmla="*/ 165 w 165"/>
                    <a:gd name="T9" fmla="*/ 542 h 902"/>
                    <a:gd name="T10" fmla="*/ 165 w 165"/>
                    <a:gd name="T11" fmla="*/ 541 h 902"/>
                    <a:gd name="T12" fmla="*/ 165 w 165"/>
                    <a:gd name="T13" fmla="*/ 540 h 902"/>
                    <a:gd name="T14" fmla="*/ 165 w 165"/>
                    <a:gd name="T15" fmla="*/ 540 h 902"/>
                    <a:gd name="T16" fmla="*/ 165 w 165"/>
                    <a:gd name="T17" fmla="*/ 540 h 902"/>
                    <a:gd name="T18" fmla="*/ 165 w 165"/>
                    <a:gd name="T19" fmla="*/ 539 h 902"/>
                    <a:gd name="T20" fmla="*/ 165 w 165"/>
                    <a:gd name="T21" fmla="*/ 539 h 902"/>
                    <a:gd name="T22" fmla="*/ 165 w 165"/>
                    <a:gd name="T23" fmla="*/ 539 h 902"/>
                    <a:gd name="T24" fmla="*/ 165 w 165"/>
                    <a:gd name="T25" fmla="*/ 538 h 902"/>
                    <a:gd name="T26" fmla="*/ 165 w 165"/>
                    <a:gd name="T27" fmla="*/ 538 h 902"/>
                    <a:gd name="T28" fmla="*/ 165 w 165"/>
                    <a:gd name="T29" fmla="*/ 537 h 902"/>
                    <a:gd name="T30" fmla="*/ 165 w 165"/>
                    <a:gd name="T31" fmla="*/ 536 h 902"/>
                    <a:gd name="T32" fmla="*/ 165 w 165"/>
                    <a:gd name="T33" fmla="*/ 537 h 902"/>
                    <a:gd name="T34" fmla="*/ 165 w 165"/>
                    <a:gd name="T35" fmla="*/ 536 h 902"/>
                    <a:gd name="T36" fmla="*/ 165 w 165"/>
                    <a:gd name="T37" fmla="*/ 536 h 902"/>
                    <a:gd name="T38" fmla="*/ 165 w 165"/>
                    <a:gd name="T39" fmla="*/ 536 h 902"/>
                    <a:gd name="T40" fmla="*/ 165 w 165"/>
                    <a:gd name="T41" fmla="*/ 535 h 902"/>
                    <a:gd name="T42" fmla="*/ 165 w 165"/>
                    <a:gd name="T43" fmla="*/ 535 h 902"/>
                    <a:gd name="T44" fmla="*/ 165 w 165"/>
                    <a:gd name="T45" fmla="*/ 535 h 902"/>
                    <a:gd name="T46" fmla="*/ 165 w 165"/>
                    <a:gd name="T47" fmla="*/ 534 h 902"/>
                    <a:gd name="T48" fmla="*/ 165 w 165"/>
                    <a:gd name="T49" fmla="*/ 534 h 902"/>
                    <a:gd name="T50" fmla="*/ 165 w 165"/>
                    <a:gd name="T51" fmla="*/ 534 h 902"/>
                    <a:gd name="T52" fmla="*/ 165 w 165"/>
                    <a:gd name="T53" fmla="*/ 533 h 902"/>
                    <a:gd name="T54" fmla="*/ 165 w 165"/>
                    <a:gd name="T55" fmla="*/ 533 h 902"/>
                    <a:gd name="T56" fmla="*/ 165 w 165"/>
                    <a:gd name="T57" fmla="*/ 533 h 902"/>
                    <a:gd name="T58" fmla="*/ 165 w 165"/>
                    <a:gd name="T59" fmla="*/ 532 h 902"/>
                    <a:gd name="T60" fmla="*/ 165 w 165"/>
                    <a:gd name="T61" fmla="*/ 532 h 902"/>
                    <a:gd name="T62" fmla="*/ 165 w 165"/>
                    <a:gd name="T63" fmla="*/ 532 h 902"/>
                    <a:gd name="T64" fmla="*/ 165 w 165"/>
                    <a:gd name="T65" fmla="*/ 531 h 902"/>
                    <a:gd name="T66" fmla="*/ 165 w 165"/>
                    <a:gd name="T67" fmla="*/ 531 h 902"/>
                    <a:gd name="T68" fmla="*/ 165 w 165"/>
                    <a:gd name="T69" fmla="*/ 531 h 9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65" h="902">
                      <a:moveTo>
                        <a:pt x="102" y="901"/>
                      </a:moveTo>
                      <a:cubicBezTo>
                        <a:pt x="102" y="902"/>
                        <a:pt x="102" y="902"/>
                        <a:pt x="102" y="902"/>
                      </a:cubicBezTo>
                      <a:cubicBezTo>
                        <a:pt x="102" y="902"/>
                        <a:pt x="102" y="902"/>
                        <a:pt x="102" y="902"/>
                      </a:cubicBezTo>
                      <a:cubicBezTo>
                        <a:pt x="102" y="902"/>
                        <a:pt x="102" y="902"/>
                        <a:pt x="102" y="901"/>
                      </a:cubicBezTo>
                      <a:moveTo>
                        <a:pt x="165" y="542"/>
                      </a:moveTo>
                      <a:cubicBezTo>
                        <a:pt x="165" y="542"/>
                        <a:pt x="165" y="542"/>
                        <a:pt x="165" y="543"/>
                      </a:cubicBezTo>
                      <a:cubicBezTo>
                        <a:pt x="165" y="542"/>
                        <a:pt x="165" y="542"/>
                        <a:pt x="165" y="542"/>
                      </a:cubicBezTo>
                      <a:moveTo>
                        <a:pt x="165" y="542"/>
                      </a:moveTo>
                      <a:cubicBezTo>
                        <a:pt x="165" y="542"/>
                        <a:pt x="165" y="542"/>
                        <a:pt x="165" y="542"/>
                      </a:cubicBezTo>
                      <a:cubicBezTo>
                        <a:pt x="165" y="542"/>
                        <a:pt x="165" y="542"/>
                        <a:pt x="165" y="542"/>
                      </a:cubicBezTo>
                      <a:moveTo>
                        <a:pt x="165" y="541"/>
                      </a:moveTo>
                      <a:cubicBezTo>
                        <a:pt x="165" y="541"/>
                        <a:pt x="165" y="541"/>
                        <a:pt x="165" y="541"/>
                      </a:cubicBezTo>
                      <a:cubicBezTo>
                        <a:pt x="165" y="541"/>
                        <a:pt x="165" y="541"/>
                        <a:pt x="165" y="541"/>
                      </a:cubicBezTo>
                      <a:moveTo>
                        <a:pt x="165" y="540"/>
                      </a:moveTo>
                      <a:cubicBezTo>
                        <a:pt x="165" y="540"/>
                        <a:pt x="165" y="540"/>
                        <a:pt x="165" y="540"/>
                      </a:cubicBezTo>
                      <a:cubicBezTo>
                        <a:pt x="165" y="540"/>
                        <a:pt x="165" y="540"/>
                        <a:pt x="165" y="540"/>
                      </a:cubicBezTo>
                      <a:moveTo>
                        <a:pt x="165" y="539"/>
                      </a:moveTo>
                      <a:cubicBezTo>
                        <a:pt x="165" y="540"/>
                        <a:pt x="165" y="540"/>
                        <a:pt x="165" y="540"/>
                      </a:cubicBezTo>
                      <a:cubicBezTo>
                        <a:pt x="165" y="540"/>
                        <a:pt x="165" y="540"/>
                        <a:pt x="165" y="539"/>
                      </a:cubicBezTo>
                      <a:moveTo>
                        <a:pt x="165" y="539"/>
                      </a:moveTo>
                      <a:cubicBezTo>
                        <a:pt x="165" y="539"/>
                        <a:pt x="165" y="539"/>
                        <a:pt x="165" y="539"/>
                      </a:cubicBezTo>
                      <a:cubicBezTo>
                        <a:pt x="165" y="539"/>
                        <a:pt x="165" y="539"/>
                        <a:pt x="165" y="539"/>
                      </a:cubicBezTo>
                      <a:moveTo>
                        <a:pt x="165" y="538"/>
                      </a:moveTo>
                      <a:cubicBezTo>
                        <a:pt x="165" y="538"/>
                        <a:pt x="165" y="538"/>
                        <a:pt x="165" y="539"/>
                      </a:cubicBezTo>
                      <a:cubicBezTo>
                        <a:pt x="165" y="538"/>
                        <a:pt x="165" y="538"/>
                        <a:pt x="165" y="538"/>
                      </a:cubicBezTo>
                      <a:moveTo>
                        <a:pt x="165" y="538"/>
                      </a:moveTo>
                      <a:cubicBezTo>
                        <a:pt x="165" y="538"/>
                        <a:pt x="165" y="538"/>
                        <a:pt x="165" y="538"/>
                      </a:cubicBezTo>
                      <a:cubicBezTo>
                        <a:pt x="165" y="538"/>
                        <a:pt x="165" y="538"/>
                        <a:pt x="165" y="538"/>
                      </a:cubicBezTo>
                      <a:moveTo>
                        <a:pt x="165" y="537"/>
                      </a:moveTo>
                      <a:cubicBezTo>
                        <a:pt x="165" y="537"/>
                        <a:pt x="165" y="537"/>
                        <a:pt x="165" y="537"/>
                      </a:cubicBezTo>
                      <a:cubicBezTo>
                        <a:pt x="165" y="537"/>
                        <a:pt x="165" y="537"/>
                        <a:pt x="165" y="537"/>
                      </a:cubicBezTo>
                      <a:moveTo>
                        <a:pt x="165" y="536"/>
                      </a:moveTo>
                      <a:cubicBezTo>
                        <a:pt x="165" y="537"/>
                        <a:pt x="165" y="537"/>
                        <a:pt x="165" y="537"/>
                      </a:cubicBezTo>
                      <a:cubicBezTo>
                        <a:pt x="165" y="537"/>
                        <a:pt x="165" y="537"/>
                        <a:pt x="165" y="537"/>
                      </a:cubicBezTo>
                      <a:cubicBezTo>
                        <a:pt x="165" y="537"/>
                        <a:pt x="165" y="537"/>
                        <a:pt x="165" y="536"/>
                      </a:cubicBezTo>
                      <a:moveTo>
                        <a:pt x="165" y="536"/>
                      </a:moveTo>
                      <a:cubicBezTo>
                        <a:pt x="165" y="536"/>
                        <a:pt x="165" y="536"/>
                        <a:pt x="165" y="536"/>
                      </a:cubicBezTo>
                      <a:cubicBezTo>
                        <a:pt x="165" y="536"/>
                        <a:pt x="165" y="536"/>
                        <a:pt x="165" y="536"/>
                      </a:cubicBezTo>
                      <a:moveTo>
                        <a:pt x="165" y="536"/>
                      </a:moveTo>
                      <a:cubicBezTo>
                        <a:pt x="165" y="536"/>
                        <a:pt x="165" y="536"/>
                        <a:pt x="165" y="536"/>
                      </a:cubicBezTo>
                      <a:cubicBezTo>
                        <a:pt x="165" y="536"/>
                        <a:pt x="165" y="536"/>
                        <a:pt x="165" y="536"/>
                      </a:cubicBezTo>
                      <a:moveTo>
                        <a:pt x="165" y="535"/>
                      </a:moveTo>
                      <a:cubicBezTo>
                        <a:pt x="165" y="535"/>
                        <a:pt x="165" y="535"/>
                        <a:pt x="165" y="535"/>
                      </a:cubicBezTo>
                      <a:cubicBezTo>
                        <a:pt x="165" y="535"/>
                        <a:pt x="165" y="535"/>
                        <a:pt x="165" y="535"/>
                      </a:cubicBezTo>
                      <a:moveTo>
                        <a:pt x="165" y="535"/>
                      </a:moveTo>
                      <a:cubicBezTo>
                        <a:pt x="165" y="535"/>
                        <a:pt x="165" y="535"/>
                        <a:pt x="165" y="535"/>
                      </a:cubicBezTo>
                      <a:cubicBezTo>
                        <a:pt x="165" y="535"/>
                        <a:pt x="165" y="535"/>
                        <a:pt x="165" y="535"/>
                      </a:cubicBezTo>
                      <a:moveTo>
                        <a:pt x="165" y="534"/>
                      </a:moveTo>
                      <a:cubicBezTo>
                        <a:pt x="165" y="534"/>
                        <a:pt x="165" y="534"/>
                        <a:pt x="165" y="535"/>
                      </a:cubicBezTo>
                      <a:cubicBezTo>
                        <a:pt x="165" y="534"/>
                        <a:pt x="165" y="534"/>
                        <a:pt x="165" y="534"/>
                      </a:cubicBezTo>
                      <a:moveTo>
                        <a:pt x="165" y="534"/>
                      </a:moveTo>
                      <a:cubicBezTo>
                        <a:pt x="165" y="534"/>
                        <a:pt x="165" y="534"/>
                        <a:pt x="165" y="534"/>
                      </a:cubicBezTo>
                      <a:cubicBezTo>
                        <a:pt x="165" y="534"/>
                        <a:pt x="165" y="534"/>
                        <a:pt x="165" y="534"/>
                      </a:cubicBezTo>
                      <a:moveTo>
                        <a:pt x="165" y="533"/>
                      </a:moveTo>
                      <a:cubicBezTo>
                        <a:pt x="165" y="533"/>
                        <a:pt x="165" y="533"/>
                        <a:pt x="165" y="534"/>
                      </a:cubicBezTo>
                      <a:cubicBezTo>
                        <a:pt x="165" y="533"/>
                        <a:pt x="165" y="533"/>
                        <a:pt x="165" y="533"/>
                      </a:cubicBezTo>
                      <a:moveTo>
                        <a:pt x="165" y="532"/>
                      </a:moveTo>
                      <a:cubicBezTo>
                        <a:pt x="165" y="532"/>
                        <a:pt x="165" y="533"/>
                        <a:pt x="165" y="533"/>
                      </a:cubicBezTo>
                      <a:cubicBezTo>
                        <a:pt x="165" y="533"/>
                        <a:pt x="165" y="532"/>
                        <a:pt x="165" y="532"/>
                      </a:cubicBezTo>
                      <a:moveTo>
                        <a:pt x="165" y="532"/>
                      </a:moveTo>
                      <a:cubicBezTo>
                        <a:pt x="165" y="532"/>
                        <a:pt x="165" y="532"/>
                        <a:pt x="165" y="532"/>
                      </a:cubicBezTo>
                      <a:cubicBezTo>
                        <a:pt x="165" y="532"/>
                        <a:pt x="165" y="532"/>
                        <a:pt x="165" y="532"/>
                      </a:cubicBezTo>
                      <a:moveTo>
                        <a:pt x="165" y="531"/>
                      </a:moveTo>
                      <a:cubicBezTo>
                        <a:pt x="165" y="531"/>
                        <a:pt x="165" y="532"/>
                        <a:pt x="165" y="532"/>
                      </a:cubicBezTo>
                      <a:cubicBezTo>
                        <a:pt x="165" y="532"/>
                        <a:pt x="165" y="531"/>
                        <a:pt x="165" y="531"/>
                      </a:cubicBezTo>
                      <a:moveTo>
                        <a:pt x="165" y="531"/>
                      </a:moveTo>
                      <a:cubicBezTo>
                        <a:pt x="165" y="531"/>
                        <a:pt x="165" y="531"/>
                        <a:pt x="165" y="531"/>
                      </a:cubicBezTo>
                      <a:cubicBezTo>
                        <a:pt x="165" y="531"/>
                        <a:pt x="165" y="531"/>
                        <a:pt x="165" y="531"/>
                      </a:cubicBezTo>
                      <a:moveTo>
                        <a:pt x="0" y="0"/>
                      </a:moveTo>
                      <a:cubicBezTo>
                        <a:pt x="53" y="85"/>
                        <a:pt x="163" y="290"/>
                        <a:pt x="165" y="531"/>
                      </a:cubicBezTo>
                      <a:cubicBezTo>
                        <a:pt x="163" y="290"/>
                        <a:pt x="53" y="85"/>
                        <a:pt x="0" y="0"/>
                      </a:cubicBezTo>
                    </a:path>
                  </a:pathLst>
                </a:custGeom>
                <a:solidFill>
                  <a:srgbClr val="FCF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163" name="Freeform 30"/>
                <p:cNvSpPr>
                  <a:spLocks noEditPoints="1"/>
                </p:cNvSpPr>
                <p:nvPr/>
              </p:nvSpPr>
              <p:spPr bwMode="auto">
                <a:xfrm>
                  <a:off x="6096000" y="415753"/>
                  <a:ext cx="347568" cy="636246"/>
                </a:xfrm>
                <a:custGeom>
                  <a:avLst/>
                  <a:gdLst>
                    <a:gd name="T0" fmla="*/ 127 w 127"/>
                    <a:gd name="T1" fmla="*/ 233 h 233"/>
                    <a:gd name="T2" fmla="*/ 0 w 127"/>
                    <a:gd name="T3" fmla="*/ 233 h 233"/>
                    <a:gd name="T4" fmla="*/ 127 w 127"/>
                    <a:gd name="T5" fmla="*/ 233 h 233"/>
                    <a:gd name="T6" fmla="*/ 127 w 127"/>
                    <a:gd name="T7" fmla="*/ 233 h 233"/>
                    <a:gd name="T8" fmla="*/ 127 w 127"/>
                    <a:gd name="T9" fmla="*/ 233 h 233"/>
                    <a:gd name="T10" fmla="*/ 127 w 127"/>
                    <a:gd name="T11" fmla="*/ 233 h 233"/>
                    <a:gd name="T12" fmla="*/ 127 w 127"/>
                    <a:gd name="T13" fmla="*/ 233 h 233"/>
                    <a:gd name="T14" fmla="*/ 87 w 127"/>
                    <a:gd name="T15" fmla="*/ 139 h 233"/>
                    <a:gd name="T16" fmla="*/ 87 w 127"/>
                    <a:gd name="T17" fmla="*/ 139 h 233"/>
                    <a:gd name="T18" fmla="*/ 87 w 127"/>
                    <a:gd name="T19" fmla="*/ 139 h 233"/>
                    <a:gd name="T20" fmla="*/ 87 w 127"/>
                    <a:gd name="T21" fmla="*/ 139 h 233"/>
                    <a:gd name="T22" fmla="*/ 87 w 127"/>
                    <a:gd name="T23" fmla="*/ 139 h 233"/>
                    <a:gd name="T24" fmla="*/ 87 w 127"/>
                    <a:gd name="T25" fmla="*/ 139 h 233"/>
                    <a:gd name="T26" fmla="*/ 86 w 127"/>
                    <a:gd name="T27" fmla="*/ 139 h 233"/>
                    <a:gd name="T28" fmla="*/ 87 w 127"/>
                    <a:gd name="T29" fmla="*/ 139 h 233"/>
                    <a:gd name="T30" fmla="*/ 86 w 127"/>
                    <a:gd name="T31" fmla="*/ 139 h 233"/>
                    <a:gd name="T32" fmla="*/ 7 w 127"/>
                    <a:gd name="T33" fmla="*/ 0 h 233"/>
                    <a:gd name="T34" fmla="*/ 86 w 127"/>
                    <a:gd name="T35" fmla="*/ 139 h 233"/>
                    <a:gd name="T36" fmla="*/ 7 w 127"/>
                    <a:gd name="T37" fmla="*/ 1 h 233"/>
                    <a:gd name="T38" fmla="*/ 7 w 127"/>
                    <a:gd name="T39" fmla="*/ 0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7" h="233">
                      <a:moveTo>
                        <a:pt x="127" y="233"/>
                      </a:moveTo>
                      <a:cubicBezTo>
                        <a:pt x="0" y="233"/>
                        <a:pt x="0" y="233"/>
                        <a:pt x="0" y="233"/>
                      </a:cubicBezTo>
                      <a:cubicBezTo>
                        <a:pt x="127" y="233"/>
                        <a:pt x="127" y="233"/>
                        <a:pt x="127" y="233"/>
                      </a:cubicBezTo>
                      <a:cubicBezTo>
                        <a:pt x="127" y="233"/>
                        <a:pt x="127" y="233"/>
                        <a:pt x="127" y="233"/>
                      </a:cubicBezTo>
                      <a:moveTo>
                        <a:pt x="127" y="233"/>
                      </a:moveTo>
                      <a:cubicBezTo>
                        <a:pt x="127" y="233"/>
                        <a:pt x="127" y="233"/>
                        <a:pt x="127" y="233"/>
                      </a:cubicBezTo>
                      <a:cubicBezTo>
                        <a:pt x="127" y="233"/>
                        <a:pt x="127" y="233"/>
                        <a:pt x="127" y="233"/>
                      </a:cubicBezTo>
                      <a:moveTo>
                        <a:pt x="87" y="139"/>
                      </a:moveTo>
                      <a:cubicBezTo>
                        <a:pt x="87" y="139"/>
                        <a:pt x="87" y="139"/>
                        <a:pt x="87" y="139"/>
                      </a:cubicBezTo>
                      <a:cubicBezTo>
                        <a:pt x="87" y="139"/>
                        <a:pt x="87" y="139"/>
                        <a:pt x="87" y="139"/>
                      </a:cubicBezTo>
                      <a:moveTo>
                        <a:pt x="87" y="139"/>
                      </a:moveTo>
                      <a:cubicBezTo>
                        <a:pt x="87" y="139"/>
                        <a:pt x="87" y="139"/>
                        <a:pt x="87" y="139"/>
                      </a:cubicBezTo>
                      <a:cubicBezTo>
                        <a:pt x="87" y="139"/>
                        <a:pt x="87" y="139"/>
                        <a:pt x="87" y="139"/>
                      </a:cubicBezTo>
                      <a:moveTo>
                        <a:pt x="86" y="139"/>
                      </a:moveTo>
                      <a:cubicBezTo>
                        <a:pt x="86" y="139"/>
                        <a:pt x="86" y="139"/>
                        <a:pt x="87" y="139"/>
                      </a:cubicBezTo>
                      <a:cubicBezTo>
                        <a:pt x="86" y="139"/>
                        <a:pt x="86" y="139"/>
                        <a:pt x="86" y="139"/>
                      </a:cubicBezTo>
                      <a:moveTo>
                        <a:pt x="7" y="0"/>
                      </a:moveTo>
                      <a:cubicBezTo>
                        <a:pt x="21" y="20"/>
                        <a:pt x="53" y="69"/>
                        <a:pt x="86" y="139"/>
                      </a:cubicBezTo>
                      <a:cubicBezTo>
                        <a:pt x="53" y="70"/>
                        <a:pt x="21" y="21"/>
                        <a:pt x="7" y="1"/>
                      </a:cubicBezTo>
                      <a:cubicBezTo>
                        <a:pt x="7" y="1"/>
                        <a:pt x="7" y="1"/>
                        <a:pt x="7" y="0"/>
                      </a:cubicBezTo>
                    </a:path>
                  </a:pathLst>
                </a:custGeom>
                <a:solidFill>
                  <a:srgbClr val="FC4B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164" name="Freeform 32"/>
                <p:cNvSpPr>
                  <a:spLocks/>
                </p:cNvSpPr>
                <p:nvPr/>
              </p:nvSpPr>
              <p:spPr bwMode="auto">
                <a:xfrm>
                  <a:off x="6388142" y="3099300"/>
                  <a:ext cx="3464" cy="3464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</a:path>
                  </a:pathLst>
                </a:custGeom>
                <a:solidFill>
                  <a:srgbClr val="FCFD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165" name="Freeform 33"/>
                <p:cNvSpPr>
                  <a:spLocks/>
                </p:cNvSpPr>
                <p:nvPr/>
              </p:nvSpPr>
              <p:spPr bwMode="auto">
                <a:xfrm>
                  <a:off x="6388142" y="3102764"/>
                  <a:ext cx="0" cy="2309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F9FB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166" name="Freeform 34"/>
                <p:cNvSpPr>
                  <a:spLocks/>
                </p:cNvSpPr>
                <p:nvPr/>
              </p:nvSpPr>
              <p:spPr bwMode="auto">
                <a:xfrm>
                  <a:off x="6388142" y="3039255"/>
                  <a:ext cx="33487" cy="65819"/>
                </a:xfrm>
                <a:custGeom>
                  <a:avLst/>
                  <a:gdLst>
                    <a:gd name="T0" fmla="*/ 12 w 12"/>
                    <a:gd name="T1" fmla="*/ 0 h 24"/>
                    <a:gd name="T2" fmla="*/ 0 w 12"/>
                    <a:gd name="T3" fmla="*/ 24 h 24"/>
                    <a:gd name="T4" fmla="*/ 0 w 12"/>
                    <a:gd name="T5" fmla="*/ 24 h 24"/>
                    <a:gd name="T6" fmla="*/ 0 w 12"/>
                    <a:gd name="T7" fmla="*/ 23 h 24"/>
                    <a:gd name="T8" fmla="*/ 1 w 12"/>
                    <a:gd name="T9" fmla="*/ 22 h 24"/>
                    <a:gd name="T10" fmla="*/ 12 w 12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24">
                      <a:moveTo>
                        <a:pt x="12" y="0"/>
                      </a:moveTo>
                      <a:cubicBezTo>
                        <a:pt x="8" y="8"/>
                        <a:pt x="4" y="16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1" y="23"/>
                        <a:pt x="1" y="22"/>
                        <a:pt x="1" y="22"/>
                      </a:cubicBezTo>
                      <a:cubicBezTo>
                        <a:pt x="5" y="15"/>
                        <a:pt x="8" y="7"/>
                        <a:pt x="12" y="0"/>
                      </a:cubicBezTo>
                    </a:path>
                  </a:pathLst>
                </a:custGeom>
                <a:solidFill>
                  <a:srgbClr val="0044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167" name="Freeform 35"/>
                <p:cNvSpPr>
                  <a:spLocks/>
                </p:cNvSpPr>
                <p:nvPr/>
              </p:nvSpPr>
              <p:spPr bwMode="auto">
                <a:xfrm>
                  <a:off x="6107547" y="401897"/>
                  <a:ext cx="2309" cy="5774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FC4B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168" name="Freeform 36"/>
                <p:cNvSpPr>
                  <a:spLocks/>
                </p:cNvSpPr>
                <p:nvPr/>
              </p:nvSpPr>
              <p:spPr bwMode="auto">
                <a:xfrm>
                  <a:off x="6421628" y="2968818"/>
                  <a:ext cx="30022" cy="64664"/>
                </a:xfrm>
                <a:custGeom>
                  <a:avLst/>
                  <a:gdLst>
                    <a:gd name="T0" fmla="*/ 11 w 11"/>
                    <a:gd name="T1" fmla="*/ 0 h 24"/>
                    <a:gd name="T2" fmla="*/ 0 w 11"/>
                    <a:gd name="T3" fmla="*/ 24 h 24"/>
                    <a:gd name="T4" fmla="*/ 11 w 11"/>
                    <a:gd name="T5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24">
                      <a:moveTo>
                        <a:pt x="11" y="0"/>
                      </a:moveTo>
                      <a:cubicBezTo>
                        <a:pt x="8" y="8"/>
                        <a:pt x="4" y="16"/>
                        <a:pt x="0" y="24"/>
                      </a:cubicBezTo>
                      <a:cubicBezTo>
                        <a:pt x="4" y="16"/>
                        <a:pt x="8" y="8"/>
                        <a:pt x="11" y="0"/>
                      </a:cubicBezTo>
                    </a:path>
                  </a:pathLst>
                </a:custGeom>
                <a:solidFill>
                  <a:srgbClr val="0044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169" name="Freeform 37"/>
                <p:cNvSpPr>
                  <a:spLocks noEditPoints="1"/>
                </p:cNvSpPr>
                <p:nvPr/>
              </p:nvSpPr>
              <p:spPr bwMode="auto">
                <a:xfrm>
                  <a:off x="6096000" y="390349"/>
                  <a:ext cx="347568" cy="661649"/>
                </a:xfrm>
                <a:custGeom>
                  <a:avLst/>
                  <a:gdLst>
                    <a:gd name="T0" fmla="*/ 127 w 127"/>
                    <a:gd name="T1" fmla="*/ 242 h 242"/>
                    <a:gd name="T2" fmla="*/ 127 w 127"/>
                    <a:gd name="T3" fmla="*/ 242 h 242"/>
                    <a:gd name="T4" fmla="*/ 127 w 127"/>
                    <a:gd name="T5" fmla="*/ 242 h 242"/>
                    <a:gd name="T6" fmla="*/ 127 w 127"/>
                    <a:gd name="T7" fmla="*/ 242 h 242"/>
                    <a:gd name="T8" fmla="*/ 87 w 127"/>
                    <a:gd name="T9" fmla="*/ 148 h 242"/>
                    <a:gd name="T10" fmla="*/ 127 w 127"/>
                    <a:gd name="T11" fmla="*/ 242 h 242"/>
                    <a:gd name="T12" fmla="*/ 87 w 127"/>
                    <a:gd name="T13" fmla="*/ 148 h 242"/>
                    <a:gd name="T14" fmla="*/ 87 w 127"/>
                    <a:gd name="T15" fmla="*/ 148 h 242"/>
                    <a:gd name="T16" fmla="*/ 87 w 127"/>
                    <a:gd name="T17" fmla="*/ 148 h 242"/>
                    <a:gd name="T18" fmla="*/ 87 w 127"/>
                    <a:gd name="T19" fmla="*/ 148 h 242"/>
                    <a:gd name="T20" fmla="*/ 87 w 127"/>
                    <a:gd name="T21" fmla="*/ 148 h 242"/>
                    <a:gd name="T22" fmla="*/ 87 w 127"/>
                    <a:gd name="T23" fmla="*/ 148 h 242"/>
                    <a:gd name="T24" fmla="*/ 87 w 127"/>
                    <a:gd name="T25" fmla="*/ 148 h 242"/>
                    <a:gd name="T26" fmla="*/ 86 w 127"/>
                    <a:gd name="T27" fmla="*/ 148 h 242"/>
                    <a:gd name="T28" fmla="*/ 86 w 127"/>
                    <a:gd name="T29" fmla="*/ 148 h 242"/>
                    <a:gd name="T30" fmla="*/ 86 w 127"/>
                    <a:gd name="T31" fmla="*/ 148 h 242"/>
                    <a:gd name="T32" fmla="*/ 6 w 127"/>
                    <a:gd name="T33" fmla="*/ 8 h 242"/>
                    <a:gd name="T34" fmla="*/ 7 w 127"/>
                    <a:gd name="T35" fmla="*/ 9 h 242"/>
                    <a:gd name="T36" fmla="*/ 7 w 127"/>
                    <a:gd name="T37" fmla="*/ 9 h 242"/>
                    <a:gd name="T38" fmla="*/ 6 w 127"/>
                    <a:gd name="T39" fmla="*/ 8 h 242"/>
                    <a:gd name="T40" fmla="*/ 0 w 127"/>
                    <a:gd name="T41" fmla="*/ 0 h 242"/>
                    <a:gd name="T42" fmla="*/ 0 w 127"/>
                    <a:gd name="T43" fmla="*/ 0 h 242"/>
                    <a:gd name="T44" fmla="*/ 0 w 127"/>
                    <a:gd name="T45" fmla="*/ 0 h 242"/>
                    <a:gd name="T46" fmla="*/ 0 w 127"/>
                    <a:gd name="T47" fmla="*/ 0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27" h="242">
                      <a:moveTo>
                        <a:pt x="127" y="242"/>
                      </a:moveTo>
                      <a:cubicBezTo>
                        <a:pt x="127" y="242"/>
                        <a:pt x="127" y="242"/>
                        <a:pt x="127" y="242"/>
                      </a:cubicBezTo>
                      <a:cubicBezTo>
                        <a:pt x="127" y="242"/>
                        <a:pt x="127" y="242"/>
                        <a:pt x="127" y="242"/>
                      </a:cubicBezTo>
                      <a:cubicBezTo>
                        <a:pt x="127" y="242"/>
                        <a:pt x="127" y="242"/>
                        <a:pt x="127" y="242"/>
                      </a:cubicBezTo>
                      <a:moveTo>
                        <a:pt x="87" y="148"/>
                      </a:moveTo>
                      <a:cubicBezTo>
                        <a:pt x="100" y="177"/>
                        <a:pt x="114" y="208"/>
                        <a:pt x="127" y="242"/>
                      </a:cubicBezTo>
                      <a:cubicBezTo>
                        <a:pt x="114" y="208"/>
                        <a:pt x="100" y="177"/>
                        <a:pt x="87" y="148"/>
                      </a:cubicBezTo>
                      <a:moveTo>
                        <a:pt x="87" y="148"/>
                      </a:moveTo>
                      <a:cubicBezTo>
                        <a:pt x="87" y="148"/>
                        <a:pt x="87" y="148"/>
                        <a:pt x="87" y="148"/>
                      </a:cubicBezTo>
                      <a:cubicBezTo>
                        <a:pt x="87" y="148"/>
                        <a:pt x="87" y="148"/>
                        <a:pt x="87" y="148"/>
                      </a:cubicBezTo>
                      <a:moveTo>
                        <a:pt x="87" y="148"/>
                      </a:moveTo>
                      <a:cubicBezTo>
                        <a:pt x="87" y="148"/>
                        <a:pt x="87" y="148"/>
                        <a:pt x="87" y="148"/>
                      </a:cubicBezTo>
                      <a:cubicBezTo>
                        <a:pt x="87" y="148"/>
                        <a:pt x="87" y="148"/>
                        <a:pt x="87" y="148"/>
                      </a:cubicBezTo>
                      <a:moveTo>
                        <a:pt x="86" y="148"/>
                      </a:moveTo>
                      <a:cubicBezTo>
                        <a:pt x="86" y="148"/>
                        <a:pt x="86" y="148"/>
                        <a:pt x="86" y="148"/>
                      </a:cubicBezTo>
                      <a:cubicBezTo>
                        <a:pt x="86" y="148"/>
                        <a:pt x="86" y="148"/>
                        <a:pt x="86" y="148"/>
                      </a:cubicBezTo>
                      <a:moveTo>
                        <a:pt x="6" y="8"/>
                      </a:moveTo>
                      <a:cubicBezTo>
                        <a:pt x="6" y="8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6" y="8"/>
                        <a:pt x="6" y="8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FC4B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170" name="Freeform 39"/>
                <p:cNvSpPr>
                  <a:spLocks noEditPoints="1"/>
                </p:cNvSpPr>
                <p:nvPr/>
              </p:nvSpPr>
              <p:spPr bwMode="auto">
                <a:xfrm>
                  <a:off x="6096000" y="2397236"/>
                  <a:ext cx="5774" cy="3464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2 w 2"/>
                    <a:gd name="T5" fmla="*/ 1 h 1"/>
                    <a:gd name="T6" fmla="*/ 2 w 2"/>
                    <a:gd name="T7" fmla="*/ 1 h 1"/>
                    <a:gd name="T8" fmla="*/ 2 w 2"/>
                    <a:gd name="T9" fmla="*/ 1 h 1"/>
                    <a:gd name="T10" fmla="*/ 2 w 2"/>
                    <a:gd name="T11" fmla="*/ 1 h 1"/>
                    <a:gd name="T12" fmla="*/ 2 w 2"/>
                    <a:gd name="T13" fmla="*/ 1 h 1"/>
                    <a:gd name="T14" fmla="*/ 2 w 2"/>
                    <a:gd name="T15" fmla="*/ 1 h 1"/>
                    <a:gd name="T16" fmla="*/ 2 w 2"/>
                    <a:gd name="T17" fmla="*/ 1 h 1"/>
                    <a:gd name="T18" fmla="*/ 2 w 2"/>
                    <a:gd name="T19" fmla="*/ 1 h 1"/>
                    <a:gd name="T20" fmla="*/ 2 w 2"/>
                    <a:gd name="T21" fmla="*/ 1 h 1"/>
                    <a:gd name="T22" fmla="*/ 2 w 2"/>
                    <a:gd name="T23" fmla="*/ 1 h 1"/>
                    <a:gd name="T24" fmla="*/ 2 w 2"/>
                    <a:gd name="T25" fmla="*/ 1 h 1"/>
                    <a:gd name="T26" fmla="*/ 2 w 2"/>
                    <a:gd name="T27" fmla="*/ 1 h 1"/>
                    <a:gd name="T28" fmla="*/ 1 w 2"/>
                    <a:gd name="T29" fmla="*/ 0 h 1"/>
                    <a:gd name="T30" fmla="*/ 1 w 2"/>
                    <a:gd name="T31" fmla="*/ 0 h 1"/>
                    <a:gd name="T32" fmla="*/ 1 w 2"/>
                    <a:gd name="T33" fmla="*/ 0 h 1"/>
                    <a:gd name="T34" fmla="*/ 1 w 2"/>
                    <a:gd name="T35" fmla="*/ 0 h 1"/>
                    <a:gd name="T36" fmla="*/ 1 w 2"/>
                    <a:gd name="T37" fmla="*/ 0 h 1"/>
                    <a:gd name="T38" fmla="*/ 1 w 2"/>
                    <a:gd name="T39" fmla="*/ 0 h 1"/>
                    <a:gd name="T40" fmla="*/ 1 w 2"/>
                    <a:gd name="T41" fmla="*/ 0 h 1"/>
                    <a:gd name="T42" fmla="*/ 1 w 2"/>
                    <a:gd name="T43" fmla="*/ 0 h 1"/>
                    <a:gd name="T44" fmla="*/ 1 w 2"/>
                    <a:gd name="T45" fmla="*/ 0 h 1"/>
                    <a:gd name="T46" fmla="*/ 1 w 2"/>
                    <a:gd name="T47" fmla="*/ 0 h 1"/>
                    <a:gd name="T48" fmla="*/ 1 w 2"/>
                    <a:gd name="T49" fmla="*/ 0 h 1"/>
                    <a:gd name="T50" fmla="*/ 1 w 2"/>
                    <a:gd name="T51" fmla="*/ 0 h 1"/>
                    <a:gd name="T52" fmla="*/ 1 w 2"/>
                    <a:gd name="T53" fmla="*/ 0 h 1"/>
                    <a:gd name="T54" fmla="*/ 1 w 2"/>
                    <a:gd name="T55" fmla="*/ 0 h 1"/>
                    <a:gd name="T56" fmla="*/ 1 w 2"/>
                    <a:gd name="T57" fmla="*/ 0 h 1"/>
                    <a:gd name="T58" fmla="*/ 1 w 2"/>
                    <a:gd name="T59" fmla="*/ 0 h 1"/>
                    <a:gd name="T60" fmla="*/ 1 w 2"/>
                    <a:gd name="T61" fmla="*/ 0 h 1"/>
                    <a:gd name="T62" fmla="*/ 1 w 2"/>
                    <a:gd name="T63" fmla="*/ 0 h 1"/>
                    <a:gd name="T64" fmla="*/ 1 w 2"/>
                    <a:gd name="T65" fmla="*/ 0 h 1"/>
                    <a:gd name="T66" fmla="*/ 1 w 2"/>
                    <a:gd name="T67" fmla="*/ 0 h 1"/>
                    <a:gd name="T68" fmla="*/ 1 w 2"/>
                    <a:gd name="T69" fmla="*/ 0 h 1"/>
                    <a:gd name="T70" fmla="*/ 1 w 2"/>
                    <a:gd name="T71" fmla="*/ 0 h 1"/>
                    <a:gd name="T72" fmla="*/ 1 w 2"/>
                    <a:gd name="T73" fmla="*/ 0 h 1"/>
                    <a:gd name="T74" fmla="*/ 1 w 2"/>
                    <a:gd name="T75" fmla="*/ 0 h 1"/>
                    <a:gd name="T76" fmla="*/ 1 w 2"/>
                    <a:gd name="T77" fmla="*/ 0 h 1"/>
                    <a:gd name="T78" fmla="*/ 1 w 2"/>
                    <a:gd name="T79" fmla="*/ 0 h 1"/>
                    <a:gd name="T80" fmla="*/ 1 w 2"/>
                    <a:gd name="T81" fmla="*/ 0 h 1"/>
                    <a:gd name="T82" fmla="*/ 1 w 2"/>
                    <a:gd name="T83" fmla="*/ 0 h 1"/>
                    <a:gd name="T84" fmla="*/ 1 w 2"/>
                    <a:gd name="T85" fmla="*/ 0 h 1"/>
                    <a:gd name="T86" fmla="*/ 0 w 2"/>
                    <a:gd name="T87" fmla="*/ 0 h 1"/>
                    <a:gd name="T88" fmla="*/ 0 w 2"/>
                    <a:gd name="T89" fmla="*/ 0 h 1"/>
                    <a:gd name="T90" fmla="*/ 0 w 2"/>
                    <a:gd name="T91" fmla="*/ 0 h 1"/>
                    <a:gd name="T92" fmla="*/ 0 w 2"/>
                    <a:gd name="T93" fmla="*/ 0 h 1"/>
                    <a:gd name="T94" fmla="*/ 0 w 2"/>
                    <a:gd name="T95" fmla="*/ 0 h 1"/>
                    <a:gd name="T96" fmla="*/ 0 w 2"/>
                    <a:gd name="T97" fmla="*/ 0 h 1"/>
                    <a:gd name="T98" fmla="*/ 0 w 2"/>
                    <a:gd name="T99" fmla="*/ 0 h 1"/>
                    <a:gd name="T100" fmla="*/ 0 w 2"/>
                    <a:gd name="T101" fmla="*/ 0 h 1"/>
                    <a:gd name="T102" fmla="*/ 0 w 2"/>
                    <a:gd name="T103" fmla="*/ 0 h 1"/>
                    <a:gd name="T104" fmla="*/ 0 w 2"/>
                    <a:gd name="T105" fmla="*/ 0 h 1"/>
                    <a:gd name="T106" fmla="*/ 0 w 2"/>
                    <a:gd name="T107" fmla="*/ 0 h 1"/>
                    <a:gd name="T108" fmla="*/ 0 w 2"/>
                    <a:gd name="T109" fmla="*/ 0 h 1"/>
                    <a:gd name="T110" fmla="*/ 0 w 2"/>
                    <a:gd name="T111" fmla="*/ 0 h 1"/>
                    <a:gd name="T112" fmla="*/ 0 w 2"/>
                    <a:gd name="T1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44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171" name="Freeform 41"/>
                <p:cNvSpPr>
                  <a:spLocks/>
                </p:cNvSpPr>
                <p:nvPr/>
              </p:nvSpPr>
              <p:spPr bwMode="auto">
                <a:xfrm>
                  <a:off x="6096000" y="3235555"/>
                  <a:ext cx="51962" cy="409922"/>
                </a:xfrm>
                <a:custGeom>
                  <a:avLst/>
                  <a:gdLst>
                    <a:gd name="T0" fmla="*/ 19 w 19"/>
                    <a:gd name="T1" fmla="*/ 0 h 150"/>
                    <a:gd name="T2" fmla="*/ 19 w 19"/>
                    <a:gd name="T3" fmla="*/ 0 h 150"/>
                    <a:gd name="T4" fmla="*/ 0 w 19"/>
                    <a:gd name="T5" fmla="*/ 150 h 150"/>
                    <a:gd name="T6" fmla="*/ 19 w 19"/>
                    <a:gd name="T7" fmla="*/ 0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150">
                      <a:moveTo>
                        <a:pt x="19" y="0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3" y="85"/>
                        <a:pt x="1" y="147"/>
                        <a:pt x="0" y="150"/>
                      </a:cubicBezTo>
                      <a:cubicBezTo>
                        <a:pt x="1" y="147"/>
                        <a:pt x="13" y="85"/>
                        <a:pt x="19" y="0"/>
                      </a:cubicBezTo>
                    </a:path>
                  </a:pathLst>
                </a:custGeom>
                <a:solidFill>
                  <a:srgbClr val="0041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172" name="Freeform 42"/>
                <p:cNvSpPr>
                  <a:spLocks/>
                </p:cNvSpPr>
                <p:nvPr/>
              </p:nvSpPr>
              <p:spPr bwMode="auto">
                <a:xfrm>
                  <a:off x="6147962" y="3200914"/>
                  <a:ext cx="3464" cy="34641"/>
                </a:xfrm>
                <a:custGeom>
                  <a:avLst/>
                  <a:gdLst>
                    <a:gd name="T0" fmla="*/ 1 w 1"/>
                    <a:gd name="T1" fmla="*/ 0 h 13"/>
                    <a:gd name="T2" fmla="*/ 0 w 1"/>
                    <a:gd name="T3" fmla="*/ 13 h 13"/>
                    <a:gd name="T4" fmla="*/ 0 w 1"/>
                    <a:gd name="T5" fmla="*/ 13 h 13"/>
                    <a:gd name="T6" fmla="*/ 0 w 1"/>
                    <a:gd name="T7" fmla="*/ 13 h 13"/>
                    <a:gd name="T8" fmla="*/ 1 w 1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3">
                      <a:moveTo>
                        <a:pt x="1" y="0"/>
                      </a:moveTo>
                      <a:cubicBezTo>
                        <a:pt x="0" y="4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9"/>
                        <a:pt x="0" y="4"/>
                        <a:pt x="1" y="0"/>
                      </a:cubicBezTo>
                    </a:path>
                  </a:pathLst>
                </a:custGeom>
                <a:solidFill>
                  <a:srgbClr val="0023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  <p:sp>
              <p:nvSpPr>
                <p:cNvPr id="173" name="Freeform 43"/>
                <p:cNvSpPr>
                  <a:spLocks noEditPoints="1"/>
                </p:cNvSpPr>
                <p:nvPr/>
              </p:nvSpPr>
              <p:spPr bwMode="auto">
                <a:xfrm>
                  <a:off x="6096000" y="364547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41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51435" tIns="25718" rIns="51435" bIns="25718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sz="800"/>
                </a:p>
              </p:txBody>
            </p:sp>
          </p:grpSp>
          <p:sp>
            <p:nvSpPr>
              <p:cNvPr id="54" name="Oval 20"/>
              <p:cNvSpPr>
                <a:spLocks noChangeArrowheads="1"/>
              </p:cNvSpPr>
              <p:nvPr/>
            </p:nvSpPr>
            <p:spPr bwMode="auto">
              <a:xfrm>
                <a:off x="7086601" y="1896707"/>
                <a:ext cx="551811" cy="55566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 sz="800"/>
              </a:p>
            </p:txBody>
          </p:sp>
        </p:grpSp>
      </p:grpSp>
      <p:sp>
        <p:nvSpPr>
          <p:cNvPr id="49" name="Rectangle 48"/>
          <p:cNvSpPr/>
          <p:nvPr/>
        </p:nvSpPr>
        <p:spPr>
          <a:xfrm>
            <a:off x="0" y="1"/>
            <a:ext cx="6858000" cy="367862"/>
          </a:xfrm>
          <a:prstGeom prst="rect">
            <a:avLst/>
          </a:prstGeom>
          <a:gradFill>
            <a:gsLst>
              <a:gs pos="0">
                <a:schemeClr val="accent1">
                  <a:lumMod val="29000"/>
                </a:schemeClr>
              </a:gs>
              <a:gs pos="100000">
                <a:schemeClr val="accent1">
                  <a:lumMod val="3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>
            <a:normAutofit/>
          </a:bodyPr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0" y="4775638"/>
            <a:ext cx="6858000" cy="367862"/>
          </a:xfrm>
          <a:prstGeom prst="rect">
            <a:avLst/>
          </a:prstGeom>
          <a:gradFill>
            <a:gsLst>
              <a:gs pos="0">
                <a:schemeClr val="accent1">
                  <a:lumMod val="29000"/>
                </a:schemeClr>
              </a:gs>
              <a:gs pos="100000">
                <a:schemeClr val="accent1">
                  <a:lumMod val="3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>
            <a:normAutofit/>
          </a:bodyPr>
          <a:lstStyle/>
          <a:p>
            <a:pPr algn="ctr"/>
            <a:endParaRPr lang="en-US"/>
          </a:p>
        </p:txBody>
      </p:sp>
      <p:pic>
        <p:nvPicPr>
          <p:cNvPr id="52" name="Picture 51">
            <a:extLst>
              <a:ext uri="{FF2B5EF4-FFF2-40B4-BE49-F238E27FC236}">
                <a16:creationId xmlns="" xmlns:a16="http://schemas.microsoft.com/office/drawing/2014/main" id="{8775F0F6-6F1B-8C41-80AD-4355DFE3935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72975" y="4118354"/>
            <a:ext cx="1380836" cy="607568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B0EF17B2-D5B5-9D45-8E32-4078C831FACD}"/>
              </a:ext>
            </a:extLst>
          </p:cNvPr>
          <p:cNvSpPr txBox="1"/>
          <p:nvPr/>
        </p:nvSpPr>
        <p:spPr>
          <a:xfrm>
            <a:off x="488761" y="4340936"/>
            <a:ext cx="453194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itchFamily="2" charset="2"/>
              <a:buChar char="v"/>
            </a:pPr>
            <a:r>
              <a:rPr lang="en-US" b="1" u="sng" dirty="0"/>
              <a:t>Keep your CRBP current – Renew every 3 years</a:t>
            </a:r>
          </a:p>
        </p:txBody>
      </p:sp>
      <p:pic>
        <p:nvPicPr>
          <p:cNvPr id="56" name="Content Placeholder 16" descr="CRBPLogo_Final.jpg">
            <a:extLst>
              <a:ext uri="{FF2B5EF4-FFF2-40B4-BE49-F238E27FC236}">
                <a16:creationId xmlns="" xmlns:a16="http://schemas.microsoft.com/office/drawing/2014/main" id="{F25904A3-AD5A-CE49-9015-0E139497261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8" b="698"/>
          <a:stretch/>
        </p:blipFill>
        <p:spPr>
          <a:xfrm>
            <a:off x="5190229" y="1949310"/>
            <a:ext cx="670777" cy="573460"/>
          </a:xfrm>
          <a:prstGeom prst="rect">
            <a:avLst/>
          </a:prstGeom>
        </p:spPr>
      </p:pic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DAAFCD77-B7AF-9840-ADE8-374B36FB54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591227-F9EB-4B2B-9432-842143BA1678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27789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38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6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4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4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6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3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3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6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6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69" grpId="0" animBg="1"/>
      <p:bldP spid="73" grpId="0" animBg="1"/>
      <p:bldP spid="134" grpId="0"/>
      <p:bldP spid="135" grpId="0"/>
      <p:bldP spid="147" grpId="0"/>
      <p:bldP spid="148" grpId="0"/>
      <p:bldP spid="149" grpId="0"/>
      <p:bldP spid="174" grpId="0"/>
      <p:bldP spid="17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Freeform 6"/>
          <p:cNvSpPr>
            <a:spLocks noEditPoints="1"/>
          </p:cNvSpPr>
          <p:nvPr/>
        </p:nvSpPr>
        <p:spPr bwMode="auto">
          <a:xfrm>
            <a:off x="407572" y="3471764"/>
            <a:ext cx="5193128" cy="540211"/>
          </a:xfrm>
          <a:custGeom>
            <a:avLst/>
            <a:gdLst>
              <a:gd name="T0" fmla="*/ 5379 w 5396"/>
              <a:gd name="T1" fmla="*/ 72 h 611"/>
              <a:gd name="T2" fmla="*/ 5324 w 5396"/>
              <a:gd name="T3" fmla="*/ 125 h 611"/>
              <a:gd name="T4" fmla="*/ 5311 w 5396"/>
              <a:gd name="T5" fmla="*/ 328 h 611"/>
              <a:gd name="T6" fmla="*/ 5234 w 5396"/>
              <a:gd name="T7" fmla="*/ 329 h 611"/>
              <a:gd name="T8" fmla="*/ 5161 w 5396"/>
              <a:gd name="T9" fmla="*/ 537 h 611"/>
              <a:gd name="T10" fmla="*/ 5097 w 5396"/>
              <a:gd name="T11" fmla="*/ 495 h 611"/>
              <a:gd name="T12" fmla="*/ 4901 w 5396"/>
              <a:gd name="T13" fmla="*/ 579 h 611"/>
              <a:gd name="T14" fmla="*/ 4865 w 5396"/>
              <a:gd name="T15" fmla="*/ 511 h 611"/>
              <a:gd name="T16" fmla="*/ 4652 w 5396"/>
              <a:gd name="T17" fmla="*/ 538 h 611"/>
              <a:gd name="T18" fmla="*/ 4625 w 5396"/>
              <a:gd name="T19" fmla="*/ 466 h 611"/>
              <a:gd name="T20" fmla="*/ 4411 w 5396"/>
              <a:gd name="T21" fmla="*/ 496 h 611"/>
              <a:gd name="T22" fmla="*/ 4379 w 5396"/>
              <a:gd name="T23" fmla="*/ 426 h 611"/>
              <a:gd name="T24" fmla="*/ 4168 w 5396"/>
              <a:gd name="T25" fmla="*/ 472 h 611"/>
              <a:gd name="T26" fmla="*/ 4130 w 5396"/>
              <a:gd name="T27" fmla="*/ 405 h 611"/>
              <a:gd name="T28" fmla="*/ 3923 w 5396"/>
              <a:gd name="T29" fmla="*/ 466 h 611"/>
              <a:gd name="T30" fmla="*/ 3881 w 5396"/>
              <a:gd name="T31" fmla="*/ 402 h 611"/>
              <a:gd name="T32" fmla="*/ 3680 w 5396"/>
              <a:gd name="T33" fmla="*/ 479 h 611"/>
              <a:gd name="T34" fmla="*/ 3632 w 5396"/>
              <a:gd name="T35" fmla="*/ 419 h 611"/>
              <a:gd name="T36" fmla="*/ 3437 w 5396"/>
              <a:gd name="T37" fmla="*/ 512 h 611"/>
              <a:gd name="T38" fmla="*/ 3385 w 5396"/>
              <a:gd name="T39" fmla="*/ 455 h 611"/>
              <a:gd name="T40" fmla="*/ 3194 w 5396"/>
              <a:gd name="T41" fmla="*/ 557 h 611"/>
              <a:gd name="T42" fmla="*/ 3143 w 5396"/>
              <a:gd name="T43" fmla="*/ 500 h 611"/>
              <a:gd name="T44" fmla="*/ 2947 w 5396"/>
              <a:gd name="T45" fmla="*/ 590 h 611"/>
              <a:gd name="T46" fmla="*/ 2900 w 5396"/>
              <a:gd name="T47" fmla="*/ 529 h 611"/>
              <a:gd name="T48" fmla="*/ 2697 w 5396"/>
              <a:gd name="T49" fmla="*/ 604 h 611"/>
              <a:gd name="T50" fmla="*/ 2655 w 5396"/>
              <a:gd name="T51" fmla="*/ 540 h 611"/>
              <a:gd name="T52" fmla="*/ 2447 w 5396"/>
              <a:gd name="T53" fmla="*/ 599 h 611"/>
              <a:gd name="T54" fmla="*/ 2411 w 5396"/>
              <a:gd name="T55" fmla="*/ 531 h 611"/>
              <a:gd name="T56" fmla="*/ 2199 w 5396"/>
              <a:gd name="T57" fmla="*/ 574 h 611"/>
              <a:gd name="T58" fmla="*/ 2167 w 5396"/>
              <a:gd name="T59" fmla="*/ 503 h 611"/>
              <a:gd name="T60" fmla="*/ 1953 w 5396"/>
              <a:gd name="T61" fmla="*/ 530 h 611"/>
              <a:gd name="T62" fmla="*/ 1926 w 5396"/>
              <a:gd name="T63" fmla="*/ 458 h 611"/>
              <a:gd name="T64" fmla="*/ 1712 w 5396"/>
              <a:gd name="T65" fmla="*/ 474 h 611"/>
              <a:gd name="T66" fmla="*/ 1685 w 5396"/>
              <a:gd name="T67" fmla="*/ 402 h 611"/>
              <a:gd name="T68" fmla="*/ 1471 w 5396"/>
              <a:gd name="T69" fmla="*/ 430 h 611"/>
              <a:gd name="T70" fmla="*/ 1440 w 5396"/>
              <a:gd name="T71" fmla="*/ 360 h 611"/>
              <a:gd name="T72" fmla="*/ 1228 w 5396"/>
              <a:gd name="T73" fmla="*/ 400 h 611"/>
              <a:gd name="T74" fmla="*/ 1193 w 5396"/>
              <a:gd name="T75" fmla="*/ 332 h 611"/>
              <a:gd name="T76" fmla="*/ 983 w 5396"/>
              <a:gd name="T77" fmla="*/ 384 h 611"/>
              <a:gd name="T78" fmla="*/ 944 w 5396"/>
              <a:gd name="T79" fmla="*/ 318 h 611"/>
              <a:gd name="T80" fmla="*/ 738 w 5396"/>
              <a:gd name="T81" fmla="*/ 382 h 611"/>
              <a:gd name="T82" fmla="*/ 695 w 5396"/>
              <a:gd name="T83" fmla="*/ 318 h 611"/>
              <a:gd name="T84" fmla="*/ 493 w 5396"/>
              <a:gd name="T85" fmla="*/ 393 h 611"/>
              <a:gd name="T86" fmla="*/ 447 w 5396"/>
              <a:gd name="T87" fmla="*/ 331 h 611"/>
              <a:gd name="T88" fmla="*/ 250 w 5396"/>
              <a:gd name="T89" fmla="*/ 419 h 611"/>
              <a:gd name="T90" fmla="*/ 200 w 5396"/>
              <a:gd name="T91" fmla="*/ 361 h 611"/>
              <a:gd name="T92" fmla="*/ 9 w 5396"/>
              <a:gd name="T93" fmla="*/ 462 h 611"/>
              <a:gd name="T94" fmla="*/ 331 w 5396"/>
              <a:gd name="T95" fmla="*/ 414 h 611"/>
              <a:gd name="T96" fmla="*/ 697 w 5396"/>
              <a:gd name="T97" fmla="*/ 376 h 611"/>
              <a:gd name="T98" fmla="*/ 1065 w 5396"/>
              <a:gd name="T99" fmla="*/ 393 h 611"/>
              <a:gd name="T100" fmla="*/ 1432 w 5396"/>
              <a:gd name="T101" fmla="*/ 417 h 611"/>
              <a:gd name="T102" fmla="*/ 1790 w 5396"/>
              <a:gd name="T103" fmla="*/ 498 h 611"/>
              <a:gd name="T104" fmla="*/ 2158 w 5396"/>
              <a:gd name="T105" fmla="*/ 561 h 611"/>
              <a:gd name="T106" fmla="*/ 2530 w 5396"/>
              <a:gd name="T107" fmla="*/ 608 h 611"/>
              <a:gd name="T108" fmla="*/ 2905 w 5396"/>
              <a:gd name="T109" fmla="*/ 587 h 611"/>
              <a:gd name="T110" fmla="*/ 3277 w 5396"/>
              <a:gd name="T111" fmla="*/ 548 h 611"/>
              <a:gd name="T112" fmla="*/ 3638 w 5396"/>
              <a:gd name="T113" fmla="*/ 477 h 611"/>
              <a:gd name="T114" fmla="*/ 4005 w 5396"/>
              <a:gd name="T115" fmla="*/ 471 h 611"/>
              <a:gd name="T116" fmla="*/ 4371 w 5396"/>
              <a:gd name="T117" fmla="*/ 484 h 611"/>
              <a:gd name="T118" fmla="*/ 4732 w 5396"/>
              <a:gd name="T119" fmla="*/ 561 h 611"/>
              <a:gd name="T120" fmla="*/ 5116 w 5396"/>
              <a:gd name="T121" fmla="*/ 550 h 611"/>
              <a:gd name="T122" fmla="*/ 5366 w 5396"/>
              <a:gd name="T123" fmla="*/ 261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96" h="611">
                <a:moveTo>
                  <a:pt x="5381" y="117"/>
                </a:moveTo>
                <a:cubicBezTo>
                  <a:pt x="5387" y="108"/>
                  <a:pt x="5389" y="92"/>
                  <a:pt x="5384" y="71"/>
                </a:cubicBezTo>
                <a:cubicBezTo>
                  <a:pt x="5378" y="50"/>
                  <a:pt x="5372" y="42"/>
                  <a:pt x="5364" y="36"/>
                </a:cubicBezTo>
                <a:cubicBezTo>
                  <a:pt x="5370" y="28"/>
                  <a:pt x="5373" y="19"/>
                  <a:pt x="5373" y="0"/>
                </a:cubicBezTo>
                <a:cubicBezTo>
                  <a:pt x="5368" y="0"/>
                  <a:pt x="5368" y="0"/>
                  <a:pt x="5368" y="0"/>
                </a:cubicBezTo>
                <a:cubicBezTo>
                  <a:pt x="5368" y="17"/>
                  <a:pt x="5365" y="27"/>
                  <a:pt x="5361" y="34"/>
                </a:cubicBezTo>
                <a:cubicBezTo>
                  <a:pt x="5348" y="26"/>
                  <a:pt x="5333" y="24"/>
                  <a:pt x="5332" y="0"/>
                </a:cubicBezTo>
                <a:cubicBezTo>
                  <a:pt x="5327" y="0"/>
                  <a:pt x="5327" y="0"/>
                  <a:pt x="5327" y="0"/>
                </a:cubicBezTo>
                <a:cubicBezTo>
                  <a:pt x="5330" y="42"/>
                  <a:pt x="5366" y="17"/>
                  <a:pt x="5379" y="72"/>
                </a:cubicBezTo>
                <a:cubicBezTo>
                  <a:pt x="5384" y="90"/>
                  <a:pt x="5383" y="105"/>
                  <a:pt x="5378" y="114"/>
                </a:cubicBezTo>
                <a:cubicBezTo>
                  <a:pt x="5365" y="104"/>
                  <a:pt x="5350" y="105"/>
                  <a:pt x="5344" y="81"/>
                </a:cubicBezTo>
                <a:cubicBezTo>
                  <a:pt x="5337" y="55"/>
                  <a:pt x="5321" y="58"/>
                  <a:pt x="5306" y="45"/>
                </a:cubicBezTo>
                <a:cubicBezTo>
                  <a:pt x="5305" y="48"/>
                  <a:pt x="5305" y="48"/>
                  <a:pt x="5305" y="48"/>
                </a:cubicBezTo>
                <a:cubicBezTo>
                  <a:pt x="5318" y="59"/>
                  <a:pt x="5333" y="58"/>
                  <a:pt x="5339" y="82"/>
                </a:cubicBezTo>
                <a:cubicBezTo>
                  <a:pt x="5346" y="122"/>
                  <a:pt x="5390" y="91"/>
                  <a:pt x="5389" y="166"/>
                </a:cubicBezTo>
                <a:cubicBezTo>
                  <a:pt x="5387" y="188"/>
                  <a:pt x="5379" y="199"/>
                  <a:pt x="5372" y="207"/>
                </a:cubicBezTo>
                <a:cubicBezTo>
                  <a:pt x="5363" y="191"/>
                  <a:pt x="5350" y="186"/>
                  <a:pt x="5353" y="162"/>
                </a:cubicBezTo>
                <a:cubicBezTo>
                  <a:pt x="5355" y="135"/>
                  <a:pt x="5337" y="135"/>
                  <a:pt x="5324" y="125"/>
                </a:cubicBezTo>
                <a:cubicBezTo>
                  <a:pt x="5322" y="127"/>
                  <a:pt x="5322" y="127"/>
                  <a:pt x="5322" y="127"/>
                </a:cubicBezTo>
                <a:cubicBezTo>
                  <a:pt x="5334" y="135"/>
                  <a:pt x="5350" y="138"/>
                  <a:pt x="5348" y="162"/>
                </a:cubicBezTo>
                <a:cubicBezTo>
                  <a:pt x="5340" y="201"/>
                  <a:pt x="5391" y="189"/>
                  <a:pt x="5361" y="258"/>
                </a:cubicBezTo>
                <a:cubicBezTo>
                  <a:pt x="5350" y="278"/>
                  <a:pt x="5339" y="285"/>
                  <a:pt x="5330" y="288"/>
                </a:cubicBezTo>
                <a:cubicBezTo>
                  <a:pt x="5327" y="272"/>
                  <a:pt x="5318" y="262"/>
                  <a:pt x="5330" y="241"/>
                </a:cubicBezTo>
                <a:cubicBezTo>
                  <a:pt x="5342" y="217"/>
                  <a:pt x="5325" y="209"/>
                  <a:pt x="5318" y="195"/>
                </a:cubicBezTo>
                <a:cubicBezTo>
                  <a:pt x="5315" y="196"/>
                  <a:pt x="5315" y="196"/>
                  <a:pt x="5315" y="196"/>
                </a:cubicBezTo>
                <a:cubicBezTo>
                  <a:pt x="5323" y="208"/>
                  <a:pt x="5337" y="217"/>
                  <a:pt x="5325" y="238"/>
                </a:cubicBezTo>
                <a:cubicBezTo>
                  <a:pt x="5305" y="271"/>
                  <a:pt x="5346" y="281"/>
                  <a:pt x="5311" y="328"/>
                </a:cubicBezTo>
                <a:cubicBezTo>
                  <a:pt x="5301" y="343"/>
                  <a:pt x="5293" y="348"/>
                  <a:pt x="5285" y="352"/>
                </a:cubicBezTo>
                <a:cubicBezTo>
                  <a:pt x="5279" y="338"/>
                  <a:pt x="5267" y="327"/>
                  <a:pt x="5282" y="307"/>
                </a:cubicBezTo>
                <a:cubicBezTo>
                  <a:pt x="5297" y="286"/>
                  <a:pt x="5285" y="275"/>
                  <a:pt x="5284" y="257"/>
                </a:cubicBezTo>
                <a:cubicBezTo>
                  <a:pt x="5280" y="258"/>
                  <a:pt x="5280" y="258"/>
                  <a:pt x="5280" y="258"/>
                </a:cubicBezTo>
                <a:cubicBezTo>
                  <a:pt x="5283" y="274"/>
                  <a:pt x="5292" y="285"/>
                  <a:pt x="5278" y="304"/>
                </a:cubicBezTo>
                <a:cubicBezTo>
                  <a:pt x="5255" y="340"/>
                  <a:pt x="5298" y="342"/>
                  <a:pt x="5279" y="392"/>
                </a:cubicBezTo>
                <a:cubicBezTo>
                  <a:pt x="5272" y="413"/>
                  <a:pt x="5263" y="423"/>
                  <a:pt x="5254" y="428"/>
                </a:cubicBezTo>
                <a:cubicBezTo>
                  <a:pt x="5249" y="412"/>
                  <a:pt x="5237" y="403"/>
                  <a:pt x="5245" y="381"/>
                </a:cubicBezTo>
                <a:cubicBezTo>
                  <a:pt x="5254" y="356"/>
                  <a:pt x="5238" y="349"/>
                  <a:pt x="5234" y="329"/>
                </a:cubicBezTo>
                <a:cubicBezTo>
                  <a:pt x="5230" y="331"/>
                  <a:pt x="5230" y="331"/>
                  <a:pt x="5230" y="331"/>
                </a:cubicBezTo>
                <a:cubicBezTo>
                  <a:pt x="5236" y="348"/>
                  <a:pt x="5248" y="356"/>
                  <a:pt x="5240" y="379"/>
                </a:cubicBezTo>
                <a:cubicBezTo>
                  <a:pt x="5224" y="416"/>
                  <a:pt x="5275" y="415"/>
                  <a:pt x="5235" y="475"/>
                </a:cubicBezTo>
                <a:cubicBezTo>
                  <a:pt x="5220" y="493"/>
                  <a:pt x="5207" y="499"/>
                  <a:pt x="5197" y="501"/>
                </a:cubicBezTo>
                <a:cubicBezTo>
                  <a:pt x="5199" y="483"/>
                  <a:pt x="5191" y="471"/>
                  <a:pt x="5207" y="453"/>
                </a:cubicBezTo>
                <a:cubicBezTo>
                  <a:pt x="5223" y="432"/>
                  <a:pt x="5208" y="421"/>
                  <a:pt x="5203" y="405"/>
                </a:cubicBezTo>
                <a:cubicBezTo>
                  <a:pt x="5200" y="406"/>
                  <a:pt x="5200" y="406"/>
                  <a:pt x="5200" y="406"/>
                </a:cubicBezTo>
                <a:cubicBezTo>
                  <a:pt x="5206" y="420"/>
                  <a:pt x="5217" y="431"/>
                  <a:pt x="5203" y="450"/>
                </a:cubicBezTo>
                <a:cubicBezTo>
                  <a:pt x="5175" y="478"/>
                  <a:pt x="5222" y="497"/>
                  <a:pt x="5161" y="537"/>
                </a:cubicBezTo>
                <a:cubicBezTo>
                  <a:pt x="5142" y="548"/>
                  <a:pt x="5128" y="547"/>
                  <a:pt x="5118" y="546"/>
                </a:cubicBezTo>
                <a:cubicBezTo>
                  <a:pt x="5125" y="530"/>
                  <a:pt x="5123" y="517"/>
                  <a:pt x="5144" y="505"/>
                </a:cubicBezTo>
                <a:cubicBezTo>
                  <a:pt x="5167" y="493"/>
                  <a:pt x="5157" y="476"/>
                  <a:pt x="5159" y="460"/>
                </a:cubicBezTo>
                <a:cubicBezTo>
                  <a:pt x="5156" y="460"/>
                  <a:pt x="5156" y="460"/>
                  <a:pt x="5156" y="460"/>
                </a:cubicBezTo>
                <a:cubicBezTo>
                  <a:pt x="5155" y="474"/>
                  <a:pt x="5163" y="489"/>
                  <a:pt x="5141" y="501"/>
                </a:cubicBezTo>
                <a:cubicBezTo>
                  <a:pt x="5105" y="517"/>
                  <a:pt x="5141" y="550"/>
                  <a:pt x="5075" y="569"/>
                </a:cubicBezTo>
                <a:cubicBezTo>
                  <a:pt x="5054" y="573"/>
                  <a:pt x="5041" y="571"/>
                  <a:pt x="5033" y="567"/>
                </a:cubicBezTo>
                <a:cubicBezTo>
                  <a:pt x="5043" y="554"/>
                  <a:pt x="5043" y="538"/>
                  <a:pt x="5067" y="534"/>
                </a:cubicBezTo>
                <a:cubicBezTo>
                  <a:pt x="5093" y="527"/>
                  <a:pt x="5089" y="511"/>
                  <a:pt x="5097" y="495"/>
                </a:cubicBezTo>
                <a:cubicBezTo>
                  <a:pt x="5093" y="494"/>
                  <a:pt x="5093" y="494"/>
                  <a:pt x="5093" y="494"/>
                </a:cubicBezTo>
                <a:cubicBezTo>
                  <a:pt x="5088" y="508"/>
                  <a:pt x="5089" y="523"/>
                  <a:pt x="5066" y="529"/>
                </a:cubicBezTo>
                <a:cubicBezTo>
                  <a:pt x="5026" y="536"/>
                  <a:pt x="5053" y="575"/>
                  <a:pt x="4987" y="580"/>
                </a:cubicBezTo>
                <a:cubicBezTo>
                  <a:pt x="4966" y="580"/>
                  <a:pt x="4954" y="577"/>
                  <a:pt x="4947" y="571"/>
                </a:cubicBezTo>
                <a:cubicBezTo>
                  <a:pt x="4958" y="560"/>
                  <a:pt x="4961" y="545"/>
                  <a:pt x="4985" y="544"/>
                </a:cubicBezTo>
                <a:cubicBezTo>
                  <a:pt x="5012" y="543"/>
                  <a:pt x="5011" y="525"/>
                  <a:pt x="5023" y="512"/>
                </a:cubicBezTo>
                <a:cubicBezTo>
                  <a:pt x="5020" y="510"/>
                  <a:pt x="5020" y="510"/>
                  <a:pt x="5020" y="510"/>
                </a:cubicBezTo>
                <a:cubicBezTo>
                  <a:pt x="5011" y="522"/>
                  <a:pt x="5009" y="538"/>
                  <a:pt x="4985" y="539"/>
                </a:cubicBezTo>
                <a:cubicBezTo>
                  <a:pt x="4944" y="540"/>
                  <a:pt x="4965" y="582"/>
                  <a:pt x="4901" y="579"/>
                </a:cubicBezTo>
                <a:cubicBezTo>
                  <a:pt x="4881" y="577"/>
                  <a:pt x="4869" y="572"/>
                  <a:pt x="4862" y="566"/>
                </a:cubicBezTo>
                <a:cubicBezTo>
                  <a:pt x="4875" y="555"/>
                  <a:pt x="4879" y="541"/>
                  <a:pt x="4903" y="543"/>
                </a:cubicBezTo>
                <a:cubicBezTo>
                  <a:pt x="4929" y="545"/>
                  <a:pt x="4931" y="527"/>
                  <a:pt x="4945" y="516"/>
                </a:cubicBezTo>
                <a:cubicBezTo>
                  <a:pt x="4942" y="513"/>
                  <a:pt x="4942" y="513"/>
                  <a:pt x="4942" y="513"/>
                </a:cubicBezTo>
                <a:cubicBezTo>
                  <a:pt x="4931" y="525"/>
                  <a:pt x="4928" y="539"/>
                  <a:pt x="4903" y="538"/>
                </a:cubicBezTo>
                <a:cubicBezTo>
                  <a:pt x="4863" y="534"/>
                  <a:pt x="4879" y="578"/>
                  <a:pt x="4816" y="570"/>
                </a:cubicBezTo>
                <a:cubicBezTo>
                  <a:pt x="4796" y="567"/>
                  <a:pt x="4786" y="561"/>
                  <a:pt x="4779" y="554"/>
                </a:cubicBezTo>
                <a:cubicBezTo>
                  <a:pt x="4792" y="544"/>
                  <a:pt x="4797" y="531"/>
                  <a:pt x="4821" y="534"/>
                </a:cubicBezTo>
                <a:cubicBezTo>
                  <a:pt x="4847" y="538"/>
                  <a:pt x="4850" y="521"/>
                  <a:pt x="4865" y="511"/>
                </a:cubicBezTo>
                <a:cubicBezTo>
                  <a:pt x="4862" y="508"/>
                  <a:pt x="4862" y="508"/>
                  <a:pt x="4862" y="508"/>
                </a:cubicBezTo>
                <a:cubicBezTo>
                  <a:pt x="4850" y="518"/>
                  <a:pt x="4846" y="532"/>
                  <a:pt x="4822" y="529"/>
                </a:cubicBezTo>
                <a:cubicBezTo>
                  <a:pt x="4781" y="523"/>
                  <a:pt x="4795" y="567"/>
                  <a:pt x="4733" y="556"/>
                </a:cubicBezTo>
                <a:cubicBezTo>
                  <a:pt x="4713" y="552"/>
                  <a:pt x="4703" y="545"/>
                  <a:pt x="4697" y="538"/>
                </a:cubicBezTo>
                <a:cubicBezTo>
                  <a:pt x="4710" y="529"/>
                  <a:pt x="4716" y="515"/>
                  <a:pt x="4740" y="520"/>
                </a:cubicBezTo>
                <a:cubicBezTo>
                  <a:pt x="4766" y="526"/>
                  <a:pt x="4770" y="509"/>
                  <a:pt x="4785" y="499"/>
                </a:cubicBezTo>
                <a:cubicBezTo>
                  <a:pt x="4783" y="496"/>
                  <a:pt x="4783" y="496"/>
                  <a:pt x="4783" y="496"/>
                </a:cubicBezTo>
                <a:cubicBezTo>
                  <a:pt x="4770" y="506"/>
                  <a:pt x="4765" y="520"/>
                  <a:pt x="4741" y="515"/>
                </a:cubicBezTo>
                <a:cubicBezTo>
                  <a:pt x="4701" y="507"/>
                  <a:pt x="4712" y="551"/>
                  <a:pt x="4652" y="538"/>
                </a:cubicBezTo>
                <a:cubicBezTo>
                  <a:pt x="4633" y="534"/>
                  <a:pt x="4623" y="528"/>
                  <a:pt x="4617" y="521"/>
                </a:cubicBezTo>
                <a:cubicBezTo>
                  <a:pt x="4630" y="512"/>
                  <a:pt x="4635" y="498"/>
                  <a:pt x="4659" y="503"/>
                </a:cubicBezTo>
                <a:cubicBezTo>
                  <a:pt x="4685" y="509"/>
                  <a:pt x="4690" y="492"/>
                  <a:pt x="4706" y="484"/>
                </a:cubicBezTo>
                <a:cubicBezTo>
                  <a:pt x="4703" y="481"/>
                  <a:pt x="4703" y="481"/>
                  <a:pt x="4703" y="481"/>
                </a:cubicBezTo>
                <a:cubicBezTo>
                  <a:pt x="4690" y="490"/>
                  <a:pt x="4684" y="503"/>
                  <a:pt x="4660" y="498"/>
                </a:cubicBezTo>
                <a:cubicBezTo>
                  <a:pt x="4620" y="490"/>
                  <a:pt x="4632" y="534"/>
                  <a:pt x="4572" y="522"/>
                </a:cubicBezTo>
                <a:cubicBezTo>
                  <a:pt x="4553" y="519"/>
                  <a:pt x="4543" y="513"/>
                  <a:pt x="4536" y="506"/>
                </a:cubicBezTo>
                <a:cubicBezTo>
                  <a:pt x="4549" y="497"/>
                  <a:pt x="4554" y="483"/>
                  <a:pt x="4578" y="487"/>
                </a:cubicBezTo>
                <a:cubicBezTo>
                  <a:pt x="4604" y="492"/>
                  <a:pt x="4609" y="476"/>
                  <a:pt x="4625" y="466"/>
                </a:cubicBezTo>
                <a:cubicBezTo>
                  <a:pt x="4622" y="464"/>
                  <a:pt x="4622" y="464"/>
                  <a:pt x="4622" y="464"/>
                </a:cubicBezTo>
                <a:cubicBezTo>
                  <a:pt x="4609" y="473"/>
                  <a:pt x="4604" y="487"/>
                  <a:pt x="4579" y="482"/>
                </a:cubicBezTo>
                <a:cubicBezTo>
                  <a:pt x="4539" y="475"/>
                  <a:pt x="4552" y="518"/>
                  <a:pt x="4492" y="508"/>
                </a:cubicBezTo>
                <a:cubicBezTo>
                  <a:pt x="4473" y="505"/>
                  <a:pt x="4462" y="500"/>
                  <a:pt x="4456" y="493"/>
                </a:cubicBezTo>
                <a:cubicBezTo>
                  <a:pt x="4468" y="483"/>
                  <a:pt x="4473" y="469"/>
                  <a:pt x="4497" y="473"/>
                </a:cubicBezTo>
                <a:cubicBezTo>
                  <a:pt x="4523" y="477"/>
                  <a:pt x="4527" y="461"/>
                  <a:pt x="4543" y="451"/>
                </a:cubicBezTo>
                <a:cubicBezTo>
                  <a:pt x="4540" y="448"/>
                  <a:pt x="4540" y="448"/>
                  <a:pt x="4540" y="448"/>
                </a:cubicBezTo>
                <a:cubicBezTo>
                  <a:pt x="4527" y="458"/>
                  <a:pt x="4522" y="472"/>
                  <a:pt x="4498" y="468"/>
                </a:cubicBezTo>
                <a:cubicBezTo>
                  <a:pt x="4457" y="461"/>
                  <a:pt x="4471" y="505"/>
                  <a:pt x="4411" y="496"/>
                </a:cubicBezTo>
                <a:cubicBezTo>
                  <a:pt x="4392" y="493"/>
                  <a:pt x="4381" y="488"/>
                  <a:pt x="4375" y="482"/>
                </a:cubicBezTo>
                <a:cubicBezTo>
                  <a:pt x="4387" y="471"/>
                  <a:pt x="4392" y="457"/>
                  <a:pt x="4416" y="461"/>
                </a:cubicBezTo>
                <a:cubicBezTo>
                  <a:pt x="4442" y="464"/>
                  <a:pt x="4445" y="448"/>
                  <a:pt x="4461" y="438"/>
                </a:cubicBezTo>
                <a:cubicBezTo>
                  <a:pt x="4458" y="435"/>
                  <a:pt x="4458" y="435"/>
                  <a:pt x="4458" y="435"/>
                </a:cubicBezTo>
                <a:cubicBezTo>
                  <a:pt x="4446" y="445"/>
                  <a:pt x="4441" y="459"/>
                  <a:pt x="4417" y="456"/>
                </a:cubicBezTo>
                <a:cubicBezTo>
                  <a:pt x="4376" y="450"/>
                  <a:pt x="4391" y="493"/>
                  <a:pt x="4330" y="486"/>
                </a:cubicBezTo>
                <a:cubicBezTo>
                  <a:pt x="4311" y="484"/>
                  <a:pt x="4300" y="479"/>
                  <a:pt x="4293" y="472"/>
                </a:cubicBezTo>
                <a:cubicBezTo>
                  <a:pt x="4306" y="462"/>
                  <a:pt x="4310" y="448"/>
                  <a:pt x="4334" y="450"/>
                </a:cubicBezTo>
                <a:cubicBezTo>
                  <a:pt x="4360" y="453"/>
                  <a:pt x="4363" y="437"/>
                  <a:pt x="4379" y="426"/>
                </a:cubicBezTo>
                <a:cubicBezTo>
                  <a:pt x="4376" y="424"/>
                  <a:pt x="4376" y="424"/>
                  <a:pt x="4376" y="424"/>
                </a:cubicBezTo>
                <a:cubicBezTo>
                  <a:pt x="4363" y="434"/>
                  <a:pt x="4359" y="448"/>
                  <a:pt x="4335" y="445"/>
                </a:cubicBezTo>
                <a:cubicBezTo>
                  <a:pt x="4294" y="441"/>
                  <a:pt x="4310" y="483"/>
                  <a:pt x="4249" y="478"/>
                </a:cubicBezTo>
                <a:cubicBezTo>
                  <a:pt x="4230" y="476"/>
                  <a:pt x="4219" y="471"/>
                  <a:pt x="4212" y="465"/>
                </a:cubicBezTo>
                <a:cubicBezTo>
                  <a:pt x="4224" y="454"/>
                  <a:pt x="4228" y="440"/>
                  <a:pt x="4252" y="442"/>
                </a:cubicBezTo>
                <a:cubicBezTo>
                  <a:pt x="4278" y="445"/>
                  <a:pt x="4281" y="428"/>
                  <a:pt x="4296" y="417"/>
                </a:cubicBezTo>
                <a:cubicBezTo>
                  <a:pt x="4293" y="414"/>
                  <a:pt x="4293" y="414"/>
                  <a:pt x="4293" y="414"/>
                </a:cubicBezTo>
                <a:cubicBezTo>
                  <a:pt x="4281" y="425"/>
                  <a:pt x="4277" y="439"/>
                  <a:pt x="4253" y="437"/>
                </a:cubicBezTo>
                <a:cubicBezTo>
                  <a:pt x="4211" y="434"/>
                  <a:pt x="4229" y="476"/>
                  <a:pt x="4168" y="472"/>
                </a:cubicBezTo>
                <a:cubicBezTo>
                  <a:pt x="4149" y="470"/>
                  <a:pt x="4138" y="466"/>
                  <a:pt x="4130" y="460"/>
                </a:cubicBezTo>
                <a:cubicBezTo>
                  <a:pt x="4142" y="449"/>
                  <a:pt x="4145" y="434"/>
                  <a:pt x="4170" y="436"/>
                </a:cubicBezTo>
                <a:cubicBezTo>
                  <a:pt x="4196" y="438"/>
                  <a:pt x="4198" y="421"/>
                  <a:pt x="4213" y="410"/>
                </a:cubicBezTo>
                <a:cubicBezTo>
                  <a:pt x="4210" y="407"/>
                  <a:pt x="4210" y="407"/>
                  <a:pt x="4210" y="407"/>
                </a:cubicBezTo>
                <a:cubicBezTo>
                  <a:pt x="4198" y="418"/>
                  <a:pt x="4195" y="432"/>
                  <a:pt x="4170" y="431"/>
                </a:cubicBezTo>
                <a:cubicBezTo>
                  <a:pt x="4129" y="429"/>
                  <a:pt x="4147" y="470"/>
                  <a:pt x="4086" y="468"/>
                </a:cubicBezTo>
                <a:cubicBezTo>
                  <a:pt x="4067" y="467"/>
                  <a:pt x="4056" y="463"/>
                  <a:pt x="4049" y="457"/>
                </a:cubicBezTo>
                <a:cubicBezTo>
                  <a:pt x="4060" y="446"/>
                  <a:pt x="4063" y="431"/>
                  <a:pt x="4088" y="432"/>
                </a:cubicBezTo>
                <a:cubicBezTo>
                  <a:pt x="4114" y="433"/>
                  <a:pt x="4116" y="416"/>
                  <a:pt x="4130" y="405"/>
                </a:cubicBezTo>
                <a:cubicBezTo>
                  <a:pt x="4127" y="402"/>
                  <a:pt x="4127" y="402"/>
                  <a:pt x="4127" y="402"/>
                </a:cubicBezTo>
                <a:cubicBezTo>
                  <a:pt x="4116" y="413"/>
                  <a:pt x="4112" y="428"/>
                  <a:pt x="4088" y="427"/>
                </a:cubicBezTo>
                <a:cubicBezTo>
                  <a:pt x="4047" y="425"/>
                  <a:pt x="4066" y="467"/>
                  <a:pt x="4005" y="466"/>
                </a:cubicBezTo>
                <a:cubicBezTo>
                  <a:pt x="3986" y="466"/>
                  <a:pt x="3975" y="462"/>
                  <a:pt x="3967" y="456"/>
                </a:cubicBezTo>
                <a:cubicBezTo>
                  <a:pt x="3978" y="444"/>
                  <a:pt x="3981" y="430"/>
                  <a:pt x="4005" y="430"/>
                </a:cubicBezTo>
                <a:cubicBezTo>
                  <a:pt x="4032" y="430"/>
                  <a:pt x="4033" y="413"/>
                  <a:pt x="4047" y="402"/>
                </a:cubicBezTo>
                <a:cubicBezTo>
                  <a:pt x="4044" y="399"/>
                  <a:pt x="4044" y="399"/>
                  <a:pt x="4044" y="399"/>
                </a:cubicBezTo>
                <a:cubicBezTo>
                  <a:pt x="4033" y="411"/>
                  <a:pt x="4030" y="425"/>
                  <a:pt x="4005" y="425"/>
                </a:cubicBezTo>
                <a:cubicBezTo>
                  <a:pt x="3964" y="424"/>
                  <a:pt x="3984" y="465"/>
                  <a:pt x="3923" y="466"/>
                </a:cubicBezTo>
                <a:cubicBezTo>
                  <a:pt x="3904" y="466"/>
                  <a:pt x="3893" y="462"/>
                  <a:pt x="3885" y="457"/>
                </a:cubicBezTo>
                <a:cubicBezTo>
                  <a:pt x="3896" y="445"/>
                  <a:pt x="3898" y="431"/>
                  <a:pt x="3923" y="430"/>
                </a:cubicBezTo>
                <a:cubicBezTo>
                  <a:pt x="3949" y="430"/>
                  <a:pt x="3950" y="413"/>
                  <a:pt x="3964" y="401"/>
                </a:cubicBezTo>
                <a:cubicBezTo>
                  <a:pt x="3961" y="398"/>
                  <a:pt x="3961" y="398"/>
                  <a:pt x="3961" y="398"/>
                </a:cubicBezTo>
                <a:cubicBezTo>
                  <a:pt x="3950" y="410"/>
                  <a:pt x="3947" y="425"/>
                  <a:pt x="3923" y="425"/>
                </a:cubicBezTo>
                <a:cubicBezTo>
                  <a:pt x="3882" y="426"/>
                  <a:pt x="3903" y="466"/>
                  <a:pt x="3842" y="468"/>
                </a:cubicBezTo>
                <a:cubicBezTo>
                  <a:pt x="3823" y="469"/>
                  <a:pt x="3812" y="466"/>
                  <a:pt x="3804" y="461"/>
                </a:cubicBezTo>
                <a:cubicBezTo>
                  <a:pt x="3814" y="448"/>
                  <a:pt x="3816" y="434"/>
                  <a:pt x="3841" y="432"/>
                </a:cubicBezTo>
                <a:cubicBezTo>
                  <a:pt x="3867" y="431"/>
                  <a:pt x="3867" y="415"/>
                  <a:pt x="3881" y="402"/>
                </a:cubicBezTo>
                <a:cubicBezTo>
                  <a:pt x="3878" y="400"/>
                  <a:pt x="3878" y="400"/>
                  <a:pt x="3878" y="400"/>
                </a:cubicBezTo>
                <a:cubicBezTo>
                  <a:pt x="3867" y="412"/>
                  <a:pt x="3865" y="426"/>
                  <a:pt x="3840" y="427"/>
                </a:cubicBezTo>
                <a:cubicBezTo>
                  <a:pt x="3799" y="429"/>
                  <a:pt x="3822" y="469"/>
                  <a:pt x="3761" y="473"/>
                </a:cubicBezTo>
                <a:cubicBezTo>
                  <a:pt x="3742" y="474"/>
                  <a:pt x="3730" y="471"/>
                  <a:pt x="3722" y="466"/>
                </a:cubicBezTo>
                <a:cubicBezTo>
                  <a:pt x="3732" y="454"/>
                  <a:pt x="3734" y="439"/>
                  <a:pt x="3758" y="437"/>
                </a:cubicBezTo>
                <a:cubicBezTo>
                  <a:pt x="3785" y="435"/>
                  <a:pt x="3785" y="418"/>
                  <a:pt x="3798" y="405"/>
                </a:cubicBezTo>
                <a:cubicBezTo>
                  <a:pt x="3795" y="403"/>
                  <a:pt x="3795" y="403"/>
                  <a:pt x="3795" y="403"/>
                </a:cubicBezTo>
                <a:cubicBezTo>
                  <a:pt x="3784" y="416"/>
                  <a:pt x="3782" y="430"/>
                  <a:pt x="3758" y="432"/>
                </a:cubicBezTo>
                <a:cubicBezTo>
                  <a:pt x="3717" y="435"/>
                  <a:pt x="3740" y="474"/>
                  <a:pt x="3680" y="479"/>
                </a:cubicBezTo>
                <a:cubicBezTo>
                  <a:pt x="3660" y="481"/>
                  <a:pt x="3649" y="478"/>
                  <a:pt x="3641" y="474"/>
                </a:cubicBezTo>
                <a:cubicBezTo>
                  <a:pt x="3651" y="461"/>
                  <a:pt x="3652" y="446"/>
                  <a:pt x="3676" y="444"/>
                </a:cubicBezTo>
                <a:cubicBezTo>
                  <a:pt x="3703" y="441"/>
                  <a:pt x="3702" y="424"/>
                  <a:pt x="3715" y="411"/>
                </a:cubicBezTo>
                <a:cubicBezTo>
                  <a:pt x="3712" y="409"/>
                  <a:pt x="3712" y="409"/>
                  <a:pt x="3712" y="409"/>
                </a:cubicBezTo>
                <a:cubicBezTo>
                  <a:pt x="3701" y="422"/>
                  <a:pt x="3700" y="436"/>
                  <a:pt x="3676" y="439"/>
                </a:cubicBezTo>
                <a:cubicBezTo>
                  <a:pt x="3635" y="443"/>
                  <a:pt x="3659" y="481"/>
                  <a:pt x="3599" y="488"/>
                </a:cubicBezTo>
                <a:cubicBezTo>
                  <a:pt x="3580" y="491"/>
                  <a:pt x="3568" y="488"/>
                  <a:pt x="3560" y="483"/>
                </a:cubicBezTo>
                <a:cubicBezTo>
                  <a:pt x="3569" y="470"/>
                  <a:pt x="3570" y="456"/>
                  <a:pt x="3594" y="452"/>
                </a:cubicBezTo>
                <a:cubicBezTo>
                  <a:pt x="3621" y="449"/>
                  <a:pt x="3620" y="433"/>
                  <a:pt x="3632" y="419"/>
                </a:cubicBezTo>
                <a:cubicBezTo>
                  <a:pt x="3629" y="417"/>
                  <a:pt x="3629" y="417"/>
                  <a:pt x="3629" y="417"/>
                </a:cubicBezTo>
                <a:cubicBezTo>
                  <a:pt x="3619" y="430"/>
                  <a:pt x="3618" y="445"/>
                  <a:pt x="3594" y="447"/>
                </a:cubicBezTo>
                <a:cubicBezTo>
                  <a:pt x="3553" y="453"/>
                  <a:pt x="3578" y="490"/>
                  <a:pt x="3518" y="499"/>
                </a:cubicBezTo>
                <a:cubicBezTo>
                  <a:pt x="3499" y="502"/>
                  <a:pt x="3487" y="500"/>
                  <a:pt x="3479" y="495"/>
                </a:cubicBezTo>
                <a:cubicBezTo>
                  <a:pt x="3488" y="482"/>
                  <a:pt x="3488" y="467"/>
                  <a:pt x="3513" y="463"/>
                </a:cubicBezTo>
                <a:cubicBezTo>
                  <a:pt x="3539" y="460"/>
                  <a:pt x="3537" y="443"/>
                  <a:pt x="3549" y="429"/>
                </a:cubicBezTo>
                <a:cubicBezTo>
                  <a:pt x="3546" y="427"/>
                  <a:pt x="3546" y="427"/>
                  <a:pt x="3546" y="427"/>
                </a:cubicBezTo>
                <a:cubicBezTo>
                  <a:pt x="3537" y="440"/>
                  <a:pt x="3536" y="455"/>
                  <a:pt x="3512" y="458"/>
                </a:cubicBezTo>
                <a:cubicBezTo>
                  <a:pt x="3471" y="464"/>
                  <a:pt x="3498" y="502"/>
                  <a:pt x="3437" y="512"/>
                </a:cubicBezTo>
                <a:cubicBezTo>
                  <a:pt x="3418" y="515"/>
                  <a:pt x="3407" y="513"/>
                  <a:pt x="3398" y="509"/>
                </a:cubicBezTo>
                <a:cubicBezTo>
                  <a:pt x="3407" y="496"/>
                  <a:pt x="3407" y="481"/>
                  <a:pt x="3431" y="476"/>
                </a:cubicBezTo>
                <a:cubicBezTo>
                  <a:pt x="3457" y="472"/>
                  <a:pt x="3455" y="455"/>
                  <a:pt x="3467" y="441"/>
                </a:cubicBezTo>
                <a:cubicBezTo>
                  <a:pt x="3464" y="439"/>
                  <a:pt x="3464" y="439"/>
                  <a:pt x="3464" y="439"/>
                </a:cubicBezTo>
                <a:cubicBezTo>
                  <a:pt x="3455" y="453"/>
                  <a:pt x="3455" y="467"/>
                  <a:pt x="3430" y="471"/>
                </a:cubicBezTo>
                <a:cubicBezTo>
                  <a:pt x="3390" y="479"/>
                  <a:pt x="3417" y="515"/>
                  <a:pt x="3357" y="527"/>
                </a:cubicBezTo>
                <a:cubicBezTo>
                  <a:pt x="3339" y="531"/>
                  <a:pt x="3326" y="529"/>
                  <a:pt x="3318" y="525"/>
                </a:cubicBezTo>
                <a:cubicBezTo>
                  <a:pt x="3327" y="511"/>
                  <a:pt x="3326" y="496"/>
                  <a:pt x="3350" y="492"/>
                </a:cubicBezTo>
                <a:cubicBezTo>
                  <a:pt x="3376" y="487"/>
                  <a:pt x="3374" y="470"/>
                  <a:pt x="3385" y="455"/>
                </a:cubicBezTo>
                <a:cubicBezTo>
                  <a:pt x="3382" y="453"/>
                  <a:pt x="3382" y="453"/>
                  <a:pt x="3382" y="453"/>
                </a:cubicBezTo>
                <a:cubicBezTo>
                  <a:pt x="3373" y="467"/>
                  <a:pt x="3373" y="482"/>
                  <a:pt x="3349" y="487"/>
                </a:cubicBezTo>
                <a:cubicBezTo>
                  <a:pt x="3309" y="495"/>
                  <a:pt x="3337" y="531"/>
                  <a:pt x="3276" y="543"/>
                </a:cubicBezTo>
                <a:cubicBezTo>
                  <a:pt x="3257" y="546"/>
                  <a:pt x="3245" y="544"/>
                  <a:pt x="3236" y="540"/>
                </a:cubicBezTo>
                <a:cubicBezTo>
                  <a:pt x="3245" y="527"/>
                  <a:pt x="3245" y="512"/>
                  <a:pt x="3269" y="507"/>
                </a:cubicBezTo>
                <a:cubicBezTo>
                  <a:pt x="3295" y="502"/>
                  <a:pt x="3293" y="485"/>
                  <a:pt x="3304" y="471"/>
                </a:cubicBezTo>
                <a:cubicBezTo>
                  <a:pt x="3301" y="469"/>
                  <a:pt x="3301" y="469"/>
                  <a:pt x="3301" y="469"/>
                </a:cubicBezTo>
                <a:cubicBezTo>
                  <a:pt x="3292" y="483"/>
                  <a:pt x="3292" y="498"/>
                  <a:pt x="3268" y="502"/>
                </a:cubicBezTo>
                <a:cubicBezTo>
                  <a:pt x="3228" y="510"/>
                  <a:pt x="3256" y="547"/>
                  <a:pt x="3194" y="557"/>
                </a:cubicBezTo>
                <a:cubicBezTo>
                  <a:pt x="3175" y="560"/>
                  <a:pt x="3163" y="558"/>
                  <a:pt x="3155" y="554"/>
                </a:cubicBezTo>
                <a:cubicBezTo>
                  <a:pt x="3164" y="540"/>
                  <a:pt x="3164" y="526"/>
                  <a:pt x="3188" y="522"/>
                </a:cubicBezTo>
                <a:cubicBezTo>
                  <a:pt x="3214" y="517"/>
                  <a:pt x="3212" y="501"/>
                  <a:pt x="3224" y="486"/>
                </a:cubicBezTo>
                <a:cubicBezTo>
                  <a:pt x="3221" y="485"/>
                  <a:pt x="3221" y="485"/>
                  <a:pt x="3221" y="485"/>
                </a:cubicBezTo>
                <a:cubicBezTo>
                  <a:pt x="3212" y="498"/>
                  <a:pt x="3212" y="513"/>
                  <a:pt x="3187" y="517"/>
                </a:cubicBezTo>
                <a:cubicBezTo>
                  <a:pt x="3147" y="523"/>
                  <a:pt x="3174" y="561"/>
                  <a:pt x="3112" y="570"/>
                </a:cubicBezTo>
                <a:cubicBezTo>
                  <a:pt x="3093" y="573"/>
                  <a:pt x="3081" y="570"/>
                  <a:pt x="3072" y="566"/>
                </a:cubicBezTo>
                <a:cubicBezTo>
                  <a:pt x="3082" y="553"/>
                  <a:pt x="3083" y="538"/>
                  <a:pt x="3107" y="535"/>
                </a:cubicBezTo>
                <a:cubicBezTo>
                  <a:pt x="3133" y="531"/>
                  <a:pt x="3131" y="514"/>
                  <a:pt x="3143" y="500"/>
                </a:cubicBezTo>
                <a:cubicBezTo>
                  <a:pt x="3140" y="498"/>
                  <a:pt x="3140" y="498"/>
                  <a:pt x="3140" y="498"/>
                </a:cubicBezTo>
                <a:cubicBezTo>
                  <a:pt x="3131" y="511"/>
                  <a:pt x="3130" y="526"/>
                  <a:pt x="3106" y="530"/>
                </a:cubicBezTo>
                <a:cubicBezTo>
                  <a:pt x="3065" y="535"/>
                  <a:pt x="3091" y="573"/>
                  <a:pt x="3029" y="581"/>
                </a:cubicBezTo>
                <a:cubicBezTo>
                  <a:pt x="3010" y="584"/>
                  <a:pt x="2998" y="581"/>
                  <a:pt x="2990" y="576"/>
                </a:cubicBezTo>
                <a:cubicBezTo>
                  <a:pt x="3000" y="563"/>
                  <a:pt x="3001" y="549"/>
                  <a:pt x="3025" y="546"/>
                </a:cubicBezTo>
                <a:cubicBezTo>
                  <a:pt x="3051" y="542"/>
                  <a:pt x="3050" y="525"/>
                  <a:pt x="3062" y="511"/>
                </a:cubicBezTo>
                <a:cubicBezTo>
                  <a:pt x="3059" y="509"/>
                  <a:pt x="3059" y="509"/>
                  <a:pt x="3059" y="509"/>
                </a:cubicBezTo>
                <a:cubicBezTo>
                  <a:pt x="3050" y="522"/>
                  <a:pt x="3049" y="537"/>
                  <a:pt x="3025" y="540"/>
                </a:cubicBezTo>
                <a:cubicBezTo>
                  <a:pt x="2984" y="545"/>
                  <a:pt x="3009" y="583"/>
                  <a:pt x="2947" y="590"/>
                </a:cubicBezTo>
                <a:cubicBezTo>
                  <a:pt x="2927" y="592"/>
                  <a:pt x="2915" y="589"/>
                  <a:pt x="2907" y="584"/>
                </a:cubicBezTo>
                <a:cubicBezTo>
                  <a:pt x="2918" y="572"/>
                  <a:pt x="2919" y="557"/>
                  <a:pt x="2943" y="554"/>
                </a:cubicBezTo>
                <a:cubicBezTo>
                  <a:pt x="2970" y="552"/>
                  <a:pt x="2969" y="535"/>
                  <a:pt x="2981" y="521"/>
                </a:cubicBezTo>
                <a:cubicBezTo>
                  <a:pt x="2978" y="519"/>
                  <a:pt x="2978" y="519"/>
                  <a:pt x="2978" y="519"/>
                </a:cubicBezTo>
                <a:cubicBezTo>
                  <a:pt x="2968" y="532"/>
                  <a:pt x="2967" y="547"/>
                  <a:pt x="2943" y="549"/>
                </a:cubicBezTo>
                <a:cubicBezTo>
                  <a:pt x="2902" y="553"/>
                  <a:pt x="2926" y="592"/>
                  <a:pt x="2864" y="597"/>
                </a:cubicBezTo>
                <a:cubicBezTo>
                  <a:pt x="2844" y="598"/>
                  <a:pt x="2832" y="595"/>
                  <a:pt x="2825" y="590"/>
                </a:cubicBezTo>
                <a:cubicBezTo>
                  <a:pt x="2835" y="578"/>
                  <a:pt x="2837" y="563"/>
                  <a:pt x="2861" y="561"/>
                </a:cubicBezTo>
                <a:cubicBezTo>
                  <a:pt x="2888" y="559"/>
                  <a:pt x="2887" y="542"/>
                  <a:pt x="2900" y="529"/>
                </a:cubicBezTo>
                <a:cubicBezTo>
                  <a:pt x="2897" y="527"/>
                  <a:pt x="2897" y="527"/>
                  <a:pt x="2897" y="527"/>
                </a:cubicBezTo>
                <a:cubicBezTo>
                  <a:pt x="2887" y="540"/>
                  <a:pt x="2885" y="554"/>
                  <a:pt x="2861" y="556"/>
                </a:cubicBezTo>
                <a:cubicBezTo>
                  <a:pt x="2820" y="559"/>
                  <a:pt x="2843" y="599"/>
                  <a:pt x="2781" y="602"/>
                </a:cubicBezTo>
                <a:cubicBezTo>
                  <a:pt x="2761" y="603"/>
                  <a:pt x="2749" y="599"/>
                  <a:pt x="2742" y="594"/>
                </a:cubicBezTo>
                <a:cubicBezTo>
                  <a:pt x="2752" y="582"/>
                  <a:pt x="2754" y="567"/>
                  <a:pt x="2779" y="566"/>
                </a:cubicBezTo>
                <a:cubicBezTo>
                  <a:pt x="2805" y="565"/>
                  <a:pt x="2805" y="548"/>
                  <a:pt x="2818" y="535"/>
                </a:cubicBezTo>
                <a:cubicBezTo>
                  <a:pt x="2815" y="533"/>
                  <a:pt x="2815" y="533"/>
                  <a:pt x="2815" y="533"/>
                </a:cubicBezTo>
                <a:cubicBezTo>
                  <a:pt x="2805" y="545"/>
                  <a:pt x="2803" y="560"/>
                  <a:pt x="2779" y="561"/>
                </a:cubicBezTo>
                <a:cubicBezTo>
                  <a:pt x="2738" y="562"/>
                  <a:pt x="2760" y="603"/>
                  <a:pt x="2697" y="604"/>
                </a:cubicBezTo>
                <a:cubicBezTo>
                  <a:pt x="2678" y="605"/>
                  <a:pt x="2666" y="601"/>
                  <a:pt x="2658" y="595"/>
                </a:cubicBezTo>
                <a:cubicBezTo>
                  <a:pt x="2670" y="583"/>
                  <a:pt x="2672" y="569"/>
                  <a:pt x="2697" y="569"/>
                </a:cubicBezTo>
                <a:cubicBezTo>
                  <a:pt x="2723" y="568"/>
                  <a:pt x="2724" y="551"/>
                  <a:pt x="2737" y="539"/>
                </a:cubicBezTo>
                <a:cubicBezTo>
                  <a:pt x="2734" y="536"/>
                  <a:pt x="2734" y="536"/>
                  <a:pt x="2734" y="536"/>
                </a:cubicBezTo>
                <a:cubicBezTo>
                  <a:pt x="2723" y="549"/>
                  <a:pt x="2721" y="563"/>
                  <a:pt x="2696" y="563"/>
                </a:cubicBezTo>
                <a:cubicBezTo>
                  <a:pt x="2655" y="564"/>
                  <a:pt x="2676" y="605"/>
                  <a:pt x="2614" y="605"/>
                </a:cubicBezTo>
                <a:cubicBezTo>
                  <a:pt x="2594" y="605"/>
                  <a:pt x="2583" y="600"/>
                  <a:pt x="2575" y="595"/>
                </a:cubicBezTo>
                <a:cubicBezTo>
                  <a:pt x="2587" y="583"/>
                  <a:pt x="2590" y="569"/>
                  <a:pt x="2614" y="569"/>
                </a:cubicBezTo>
                <a:cubicBezTo>
                  <a:pt x="2641" y="570"/>
                  <a:pt x="2642" y="552"/>
                  <a:pt x="2655" y="540"/>
                </a:cubicBezTo>
                <a:cubicBezTo>
                  <a:pt x="2652" y="538"/>
                  <a:pt x="2652" y="538"/>
                  <a:pt x="2652" y="538"/>
                </a:cubicBezTo>
                <a:cubicBezTo>
                  <a:pt x="2641" y="549"/>
                  <a:pt x="2639" y="565"/>
                  <a:pt x="2614" y="564"/>
                </a:cubicBezTo>
                <a:cubicBezTo>
                  <a:pt x="2573" y="563"/>
                  <a:pt x="2593" y="605"/>
                  <a:pt x="2531" y="603"/>
                </a:cubicBezTo>
                <a:cubicBezTo>
                  <a:pt x="2511" y="602"/>
                  <a:pt x="2500" y="598"/>
                  <a:pt x="2492" y="592"/>
                </a:cubicBezTo>
                <a:cubicBezTo>
                  <a:pt x="2504" y="581"/>
                  <a:pt x="2507" y="566"/>
                  <a:pt x="2532" y="568"/>
                </a:cubicBezTo>
                <a:cubicBezTo>
                  <a:pt x="2558" y="568"/>
                  <a:pt x="2560" y="551"/>
                  <a:pt x="2574" y="539"/>
                </a:cubicBezTo>
                <a:cubicBezTo>
                  <a:pt x="2571" y="537"/>
                  <a:pt x="2571" y="537"/>
                  <a:pt x="2571" y="537"/>
                </a:cubicBezTo>
                <a:cubicBezTo>
                  <a:pt x="2560" y="548"/>
                  <a:pt x="2556" y="563"/>
                  <a:pt x="2532" y="562"/>
                </a:cubicBezTo>
                <a:cubicBezTo>
                  <a:pt x="2491" y="560"/>
                  <a:pt x="2510" y="602"/>
                  <a:pt x="2447" y="599"/>
                </a:cubicBezTo>
                <a:cubicBezTo>
                  <a:pt x="2428" y="598"/>
                  <a:pt x="2417" y="593"/>
                  <a:pt x="2409" y="587"/>
                </a:cubicBezTo>
                <a:cubicBezTo>
                  <a:pt x="2421" y="576"/>
                  <a:pt x="2425" y="562"/>
                  <a:pt x="2450" y="563"/>
                </a:cubicBezTo>
                <a:cubicBezTo>
                  <a:pt x="2476" y="565"/>
                  <a:pt x="2478" y="548"/>
                  <a:pt x="2492" y="536"/>
                </a:cubicBezTo>
                <a:cubicBezTo>
                  <a:pt x="2489" y="534"/>
                  <a:pt x="2489" y="534"/>
                  <a:pt x="2489" y="534"/>
                </a:cubicBezTo>
                <a:cubicBezTo>
                  <a:pt x="2478" y="545"/>
                  <a:pt x="2474" y="560"/>
                  <a:pt x="2450" y="558"/>
                </a:cubicBezTo>
                <a:cubicBezTo>
                  <a:pt x="2409" y="555"/>
                  <a:pt x="2427" y="598"/>
                  <a:pt x="2364" y="593"/>
                </a:cubicBezTo>
                <a:cubicBezTo>
                  <a:pt x="2345" y="591"/>
                  <a:pt x="2334" y="586"/>
                  <a:pt x="2327" y="580"/>
                </a:cubicBezTo>
                <a:cubicBezTo>
                  <a:pt x="2339" y="569"/>
                  <a:pt x="2343" y="555"/>
                  <a:pt x="2367" y="557"/>
                </a:cubicBezTo>
                <a:cubicBezTo>
                  <a:pt x="2394" y="559"/>
                  <a:pt x="2396" y="542"/>
                  <a:pt x="2411" y="531"/>
                </a:cubicBezTo>
                <a:cubicBezTo>
                  <a:pt x="2408" y="529"/>
                  <a:pt x="2408" y="529"/>
                  <a:pt x="2408" y="529"/>
                </a:cubicBezTo>
                <a:cubicBezTo>
                  <a:pt x="2396" y="540"/>
                  <a:pt x="2392" y="554"/>
                  <a:pt x="2368" y="552"/>
                </a:cubicBezTo>
                <a:cubicBezTo>
                  <a:pt x="2327" y="548"/>
                  <a:pt x="2343" y="591"/>
                  <a:pt x="2281" y="584"/>
                </a:cubicBezTo>
                <a:cubicBezTo>
                  <a:pt x="2262" y="582"/>
                  <a:pt x="2251" y="577"/>
                  <a:pt x="2244" y="570"/>
                </a:cubicBezTo>
                <a:cubicBezTo>
                  <a:pt x="2257" y="560"/>
                  <a:pt x="2261" y="546"/>
                  <a:pt x="2285" y="549"/>
                </a:cubicBezTo>
                <a:cubicBezTo>
                  <a:pt x="2312" y="551"/>
                  <a:pt x="2315" y="535"/>
                  <a:pt x="2329" y="524"/>
                </a:cubicBezTo>
                <a:cubicBezTo>
                  <a:pt x="2327" y="522"/>
                  <a:pt x="2327" y="522"/>
                  <a:pt x="2327" y="522"/>
                </a:cubicBezTo>
                <a:cubicBezTo>
                  <a:pt x="2315" y="532"/>
                  <a:pt x="2310" y="546"/>
                  <a:pt x="2286" y="544"/>
                </a:cubicBezTo>
                <a:cubicBezTo>
                  <a:pt x="2245" y="539"/>
                  <a:pt x="2261" y="582"/>
                  <a:pt x="2199" y="574"/>
                </a:cubicBezTo>
                <a:cubicBezTo>
                  <a:pt x="2179" y="571"/>
                  <a:pt x="2169" y="565"/>
                  <a:pt x="2162" y="559"/>
                </a:cubicBezTo>
                <a:cubicBezTo>
                  <a:pt x="2175" y="549"/>
                  <a:pt x="2179" y="535"/>
                  <a:pt x="2204" y="538"/>
                </a:cubicBezTo>
                <a:cubicBezTo>
                  <a:pt x="2230" y="542"/>
                  <a:pt x="2233" y="525"/>
                  <a:pt x="2248" y="515"/>
                </a:cubicBezTo>
                <a:cubicBezTo>
                  <a:pt x="2246" y="512"/>
                  <a:pt x="2246" y="512"/>
                  <a:pt x="2246" y="512"/>
                </a:cubicBezTo>
                <a:cubicBezTo>
                  <a:pt x="2233" y="522"/>
                  <a:pt x="2229" y="536"/>
                  <a:pt x="2204" y="533"/>
                </a:cubicBezTo>
                <a:cubicBezTo>
                  <a:pt x="2164" y="527"/>
                  <a:pt x="2178" y="571"/>
                  <a:pt x="2116" y="561"/>
                </a:cubicBezTo>
                <a:cubicBezTo>
                  <a:pt x="2097" y="558"/>
                  <a:pt x="2086" y="552"/>
                  <a:pt x="2080" y="545"/>
                </a:cubicBezTo>
                <a:cubicBezTo>
                  <a:pt x="2093" y="535"/>
                  <a:pt x="2098" y="522"/>
                  <a:pt x="2122" y="526"/>
                </a:cubicBezTo>
                <a:cubicBezTo>
                  <a:pt x="2148" y="530"/>
                  <a:pt x="2152" y="513"/>
                  <a:pt x="2167" y="503"/>
                </a:cubicBezTo>
                <a:cubicBezTo>
                  <a:pt x="2165" y="501"/>
                  <a:pt x="2165" y="501"/>
                  <a:pt x="2165" y="501"/>
                </a:cubicBezTo>
                <a:cubicBezTo>
                  <a:pt x="2152" y="511"/>
                  <a:pt x="2147" y="524"/>
                  <a:pt x="2123" y="520"/>
                </a:cubicBezTo>
                <a:cubicBezTo>
                  <a:pt x="2083" y="514"/>
                  <a:pt x="2096" y="558"/>
                  <a:pt x="2034" y="546"/>
                </a:cubicBezTo>
                <a:cubicBezTo>
                  <a:pt x="2015" y="543"/>
                  <a:pt x="2005" y="537"/>
                  <a:pt x="1998" y="530"/>
                </a:cubicBezTo>
                <a:cubicBezTo>
                  <a:pt x="2012" y="520"/>
                  <a:pt x="2017" y="506"/>
                  <a:pt x="2041" y="511"/>
                </a:cubicBezTo>
                <a:cubicBezTo>
                  <a:pt x="2067" y="516"/>
                  <a:pt x="2071" y="500"/>
                  <a:pt x="2087" y="490"/>
                </a:cubicBezTo>
                <a:cubicBezTo>
                  <a:pt x="2084" y="487"/>
                  <a:pt x="2084" y="487"/>
                  <a:pt x="2084" y="487"/>
                </a:cubicBezTo>
                <a:cubicBezTo>
                  <a:pt x="2071" y="497"/>
                  <a:pt x="2066" y="511"/>
                  <a:pt x="2042" y="506"/>
                </a:cubicBezTo>
                <a:cubicBezTo>
                  <a:pt x="2002" y="498"/>
                  <a:pt x="2014" y="543"/>
                  <a:pt x="1953" y="530"/>
                </a:cubicBezTo>
                <a:cubicBezTo>
                  <a:pt x="1934" y="526"/>
                  <a:pt x="1924" y="519"/>
                  <a:pt x="1917" y="512"/>
                </a:cubicBezTo>
                <a:cubicBezTo>
                  <a:pt x="1931" y="503"/>
                  <a:pt x="1936" y="490"/>
                  <a:pt x="1960" y="495"/>
                </a:cubicBezTo>
                <a:cubicBezTo>
                  <a:pt x="1986" y="500"/>
                  <a:pt x="1991" y="484"/>
                  <a:pt x="2006" y="475"/>
                </a:cubicBezTo>
                <a:cubicBezTo>
                  <a:pt x="2004" y="472"/>
                  <a:pt x="2004" y="472"/>
                  <a:pt x="2004" y="472"/>
                </a:cubicBezTo>
                <a:cubicBezTo>
                  <a:pt x="1991" y="481"/>
                  <a:pt x="1985" y="495"/>
                  <a:pt x="1961" y="490"/>
                </a:cubicBezTo>
                <a:cubicBezTo>
                  <a:pt x="1921" y="481"/>
                  <a:pt x="1933" y="526"/>
                  <a:pt x="1872" y="512"/>
                </a:cubicBezTo>
                <a:cubicBezTo>
                  <a:pt x="1853" y="507"/>
                  <a:pt x="1843" y="501"/>
                  <a:pt x="1837" y="494"/>
                </a:cubicBezTo>
                <a:cubicBezTo>
                  <a:pt x="1850" y="485"/>
                  <a:pt x="1856" y="471"/>
                  <a:pt x="1880" y="477"/>
                </a:cubicBezTo>
                <a:cubicBezTo>
                  <a:pt x="1906" y="483"/>
                  <a:pt x="1910" y="467"/>
                  <a:pt x="1926" y="458"/>
                </a:cubicBezTo>
                <a:cubicBezTo>
                  <a:pt x="1924" y="455"/>
                  <a:pt x="1924" y="455"/>
                  <a:pt x="1924" y="455"/>
                </a:cubicBezTo>
                <a:cubicBezTo>
                  <a:pt x="1911" y="464"/>
                  <a:pt x="1905" y="478"/>
                  <a:pt x="1881" y="472"/>
                </a:cubicBezTo>
                <a:cubicBezTo>
                  <a:pt x="1841" y="462"/>
                  <a:pt x="1851" y="507"/>
                  <a:pt x="1791" y="493"/>
                </a:cubicBezTo>
                <a:cubicBezTo>
                  <a:pt x="1773" y="488"/>
                  <a:pt x="1763" y="481"/>
                  <a:pt x="1757" y="474"/>
                </a:cubicBezTo>
                <a:cubicBezTo>
                  <a:pt x="1770" y="465"/>
                  <a:pt x="1776" y="452"/>
                  <a:pt x="1800" y="458"/>
                </a:cubicBezTo>
                <a:cubicBezTo>
                  <a:pt x="1826" y="464"/>
                  <a:pt x="1831" y="448"/>
                  <a:pt x="1847" y="439"/>
                </a:cubicBezTo>
                <a:cubicBezTo>
                  <a:pt x="1845" y="436"/>
                  <a:pt x="1845" y="436"/>
                  <a:pt x="1845" y="436"/>
                </a:cubicBezTo>
                <a:cubicBezTo>
                  <a:pt x="1831" y="445"/>
                  <a:pt x="1825" y="459"/>
                  <a:pt x="1801" y="453"/>
                </a:cubicBezTo>
                <a:cubicBezTo>
                  <a:pt x="1761" y="443"/>
                  <a:pt x="1771" y="488"/>
                  <a:pt x="1712" y="474"/>
                </a:cubicBezTo>
                <a:cubicBezTo>
                  <a:pt x="1693" y="470"/>
                  <a:pt x="1683" y="464"/>
                  <a:pt x="1677" y="457"/>
                </a:cubicBezTo>
                <a:cubicBezTo>
                  <a:pt x="1690" y="448"/>
                  <a:pt x="1696" y="434"/>
                  <a:pt x="1720" y="439"/>
                </a:cubicBezTo>
                <a:cubicBezTo>
                  <a:pt x="1745" y="445"/>
                  <a:pt x="1750" y="429"/>
                  <a:pt x="1766" y="420"/>
                </a:cubicBezTo>
                <a:cubicBezTo>
                  <a:pt x="1764" y="417"/>
                  <a:pt x="1764" y="417"/>
                  <a:pt x="1764" y="417"/>
                </a:cubicBezTo>
                <a:cubicBezTo>
                  <a:pt x="1750" y="426"/>
                  <a:pt x="1745" y="439"/>
                  <a:pt x="1721" y="434"/>
                </a:cubicBezTo>
                <a:cubicBezTo>
                  <a:pt x="1680" y="426"/>
                  <a:pt x="1692" y="469"/>
                  <a:pt x="1632" y="458"/>
                </a:cubicBezTo>
                <a:cubicBezTo>
                  <a:pt x="1613" y="454"/>
                  <a:pt x="1603" y="448"/>
                  <a:pt x="1596" y="441"/>
                </a:cubicBezTo>
                <a:cubicBezTo>
                  <a:pt x="1609" y="432"/>
                  <a:pt x="1615" y="418"/>
                  <a:pt x="1639" y="423"/>
                </a:cubicBezTo>
                <a:cubicBezTo>
                  <a:pt x="1665" y="428"/>
                  <a:pt x="1669" y="411"/>
                  <a:pt x="1685" y="402"/>
                </a:cubicBezTo>
                <a:cubicBezTo>
                  <a:pt x="1683" y="399"/>
                  <a:pt x="1683" y="399"/>
                  <a:pt x="1683" y="399"/>
                </a:cubicBezTo>
                <a:cubicBezTo>
                  <a:pt x="1669" y="408"/>
                  <a:pt x="1664" y="422"/>
                  <a:pt x="1640" y="417"/>
                </a:cubicBezTo>
                <a:cubicBezTo>
                  <a:pt x="1599" y="410"/>
                  <a:pt x="1612" y="454"/>
                  <a:pt x="1552" y="443"/>
                </a:cubicBezTo>
                <a:cubicBezTo>
                  <a:pt x="1533" y="440"/>
                  <a:pt x="1522" y="434"/>
                  <a:pt x="1516" y="427"/>
                </a:cubicBezTo>
                <a:cubicBezTo>
                  <a:pt x="1529" y="417"/>
                  <a:pt x="1534" y="404"/>
                  <a:pt x="1558" y="408"/>
                </a:cubicBezTo>
                <a:cubicBezTo>
                  <a:pt x="1584" y="412"/>
                  <a:pt x="1588" y="396"/>
                  <a:pt x="1604" y="386"/>
                </a:cubicBezTo>
                <a:cubicBezTo>
                  <a:pt x="1601" y="383"/>
                  <a:pt x="1601" y="383"/>
                  <a:pt x="1601" y="383"/>
                </a:cubicBezTo>
                <a:cubicBezTo>
                  <a:pt x="1588" y="393"/>
                  <a:pt x="1583" y="407"/>
                  <a:pt x="1559" y="403"/>
                </a:cubicBezTo>
                <a:cubicBezTo>
                  <a:pt x="1518" y="396"/>
                  <a:pt x="1532" y="439"/>
                  <a:pt x="1471" y="430"/>
                </a:cubicBezTo>
                <a:cubicBezTo>
                  <a:pt x="1452" y="427"/>
                  <a:pt x="1442" y="422"/>
                  <a:pt x="1435" y="415"/>
                </a:cubicBezTo>
                <a:cubicBezTo>
                  <a:pt x="1448" y="405"/>
                  <a:pt x="1452" y="391"/>
                  <a:pt x="1476" y="394"/>
                </a:cubicBezTo>
                <a:cubicBezTo>
                  <a:pt x="1503" y="399"/>
                  <a:pt x="1506" y="382"/>
                  <a:pt x="1522" y="372"/>
                </a:cubicBezTo>
                <a:cubicBezTo>
                  <a:pt x="1519" y="369"/>
                  <a:pt x="1519" y="369"/>
                  <a:pt x="1519" y="369"/>
                </a:cubicBezTo>
                <a:cubicBezTo>
                  <a:pt x="1506" y="379"/>
                  <a:pt x="1502" y="393"/>
                  <a:pt x="1477" y="389"/>
                </a:cubicBezTo>
                <a:cubicBezTo>
                  <a:pt x="1436" y="384"/>
                  <a:pt x="1451" y="427"/>
                  <a:pt x="1390" y="419"/>
                </a:cubicBezTo>
                <a:cubicBezTo>
                  <a:pt x="1371" y="416"/>
                  <a:pt x="1361" y="411"/>
                  <a:pt x="1354" y="404"/>
                </a:cubicBezTo>
                <a:cubicBezTo>
                  <a:pt x="1366" y="394"/>
                  <a:pt x="1371" y="380"/>
                  <a:pt x="1395" y="383"/>
                </a:cubicBezTo>
                <a:cubicBezTo>
                  <a:pt x="1421" y="386"/>
                  <a:pt x="1424" y="370"/>
                  <a:pt x="1440" y="360"/>
                </a:cubicBezTo>
                <a:cubicBezTo>
                  <a:pt x="1437" y="357"/>
                  <a:pt x="1437" y="357"/>
                  <a:pt x="1437" y="357"/>
                </a:cubicBezTo>
                <a:cubicBezTo>
                  <a:pt x="1424" y="367"/>
                  <a:pt x="1420" y="381"/>
                  <a:pt x="1396" y="378"/>
                </a:cubicBezTo>
                <a:cubicBezTo>
                  <a:pt x="1355" y="373"/>
                  <a:pt x="1370" y="416"/>
                  <a:pt x="1309" y="409"/>
                </a:cubicBezTo>
                <a:cubicBezTo>
                  <a:pt x="1290" y="407"/>
                  <a:pt x="1279" y="401"/>
                  <a:pt x="1272" y="395"/>
                </a:cubicBezTo>
                <a:cubicBezTo>
                  <a:pt x="1285" y="385"/>
                  <a:pt x="1289" y="370"/>
                  <a:pt x="1313" y="373"/>
                </a:cubicBezTo>
                <a:cubicBezTo>
                  <a:pt x="1339" y="376"/>
                  <a:pt x="1342" y="359"/>
                  <a:pt x="1358" y="349"/>
                </a:cubicBezTo>
                <a:cubicBezTo>
                  <a:pt x="1355" y="346"/>
                  <a:pt x="1355" y="346"/>
                  <a:pt x="1355" y="346"/>
                </a:cubicBezTo>
                <a:cubicBezTo>
                  <a:pt x="1342" y="357"/>
                  <a:pt x="1338" y="371"/>
                  <a:pt x="1314" y="368"/>
                </a:cubicBezTo>
                <a:cubicBezTo>
                  <a:pt x="1273" y="364"/>
                  <a:pt x="1289" y="406"/>
                  <a:pt x="1228" y="400"/>
                </a:cubicBezTo>
                <a:cubicBezTo>
                  <a:pt x="1209" y="399"/>
                  <a:pt x="1198" y="394"/>
                  <a:pt x="1191" y="387"/>
                </a:cubicBezTo>
                <a:cubicBezTo>
                  <a:pt x="1203" y="377"/>
                  <a:pt x="1207" y="362"/>
                  <a:pt x="1231" y="365"/>
                </a:cubicBezTo>
                <a:cubicBezTo>
                  <a:pt x="1258" y="367"/>
                  <a:pt x="1260" y="350"/>
                  <a:pt x="1275" y="340"/>
                </a:cubicBezTo>
                <a:cubicBezTo>
                  <a:pt x="1272" y="337"/>
                  <a:pt x="1272" y="337"/>
                  <a:pt x="1272" y="337"/>
                </a:cubicBezTo>
                <a:cubicBezTo>
                  <a:pt x="1260" y="348"/>
                  <a:pt x="1256" y="362"/>
                  <a:pt x="1232" y="360"/>
                </a:cubicBezTo>
                <a:cubicBezTo>
                  <a:pt x="1191" y="356"/>
                  <a:pt x="1207" y="398"/>
                  <a:pt x="1146" y="394"/>
                </a:cubicBezTo>
                <a:cubicBezTo>
                  <a:pt x="1127" y="392"/>
                  <a:pt x="1116" y="387"/>
                  <a:pt x="1109" y="381"/>
                </a:cubicBezTo>
                <a:cubicBezTo>
                  <a:pt x="1121" y="370"/>
                  <a:pt x="1125" y="356"/>
                  <a:pt x="1149" y="358"/>
                </a:cubicBezTo>
                <a:cubicBezTo>
                  <a:pt x="1175" y="360"/>
                  <a:pt x="1178" y="343"/>
                  <a:pt x="1193" y="332"/>
                </a:cubicBezTo>
                <a:cubicBezTo>
                  <a:pt x="1190" y="329"/>
                  <a:pt x="1190" y="329"/>
                  <a:pt x="1190" y="329"/>
                </a:cubicBezTo>
                <a:cubicBezTo>
                  <a:pt x="1178" y="340"/>
                  <a:pt x="1174" y="355"/>
                  <a:pt x="1149" y="353"/>
                </a:cubicBezTo>
                <a:cubicBezTo>
                  <a:pt x="1108" y="350"/>
                  <a:pt x="1126" y="392"/>
                  <a:pt x="1065" y="388"/>
                </a:cubicBezTo>
                <a:cubicBezTo>
                  <a:pt x="1046" y="387"/>
                  <a:pt x="1035" y="383"/>
                  <a:pt x="1027" y="377"/>
                </a:cubicBezTo>
                <a:cubicBezTo>
                  <a:pt x="1039" y="365"/>
                  <a:pt x="1042" y="351"/>
                  <a:pt x="1067" y="352"/>
                </a:cubicBezTo>
                <a:cubicBezTo>
                  <a:pt x="1093" y="354"/>
                  <a:pt x="1095" y="337"/>
                  <a:pt x="1110" y="326"/>
                </a:cubicBezTo>
                <a:cubicBezTo>
                  <a:pt x="1107" y="323"/>
                  <a:pt x="1107" y="323"/>
                  <a:pt x="1107" y="323"/>
                </a:cubicBezTo>
                <a:cubicBezTo>
                  <a:pt x="1095" y="334"/>
                  <a:pt x="1092" y="348"/>
                  <a:pt x="1067" y="347"/>
                </a:cubicBezTo>
                <a:cubicBezTo>
                  <a:pt x="1026" y="345"/>
                  <a:pt x="1044" y="387"/>
                  <a:pt x="983" y="384"/>
                </a:cubicBezTo>
                <a:cubicBezTo>
                  <a:pt x="964" y="383"/>
                  <a:pt x="953" y="379"/>
                  <a:pt x="945" y="373"/>
                </a:cubicBezTo>
                <a:cubicBezTo>
                  <a:pt x="957" y="362"/>
                  <a:pt x="960" y="347"/>
                  <a:pt x="985" y="348"/>
                </a:cubicBezTo>
                <a:cubicBezTo>
                  <a:pt x="1011" y="350"/>
                  <a:pt x="1013" y="333"/>
                  <a:pt x="1027" y="321"/>
                </a:cubicBezTo>
                <a:cubicBezTo>
                  <a:pt x="1024" y="319"/>
                  <a:pt x="1024" y="319"/>
                  <a:pt x="1024" y="319"/>
                </a:cubicBezTo>
                <a:cubicBezTo>
                  <a:pt x="1013" y="330"/>
                  <a:pt x="1009" y="344"/>
                  <a:pt x="985" y="343"/>
                </a:cubicBezTo>
                <a:cubicBezTo>
                  <a:pt x="944" y="342"/>
                  <a:pt x="963" y="384"/>
                  <a:pt x="901" y="382"/>
                </a:cubicBezTo>
                <a:cubicBezTo>
                  <a:pt x="882" y="382"/>
                  <a:pt x="871" y="377"/>
                  <a:pt x="864" y="372"/>
                </a:cubicBezTo>
                <a:cubicBezTo>
                  <a:pt x="875" y="360"/>
                  <a:pt x="878" y="346"/>
                  <a:pt x="902" y="346"/>
                </a:cubicBezTo>
                <a:cubicBezTo>
                  <a:pt x="929" y="347"/>
                  <a:pt x="930" y="330"/>
                  <a:pt x="944" y="318"/>
                </a:cubicBezTo>
                <a:cubicBezTo>
                  <a:pt x="941" y="316"/>
                  <a:pt x="941" y="316"/>
                  <a:pt x="941" y="316"/>
                </a:cubicBezTo>
                <a:cubicBezTo>
                  <a:pt x="930" y="327"/>
                  <a:pt x="927" y="341"/>
                  <a:pt x="902" y="341"/>
                </a:cubicBezTo>
                <a:cubicBezTo>
                  <a:pt x="861" y="340"/>
                  <a:pt x="881" y="381"/>
                  <a:pt x="820" y="381"/>
                </a:cubicBezTo>
                <a:cubicBezTo>
                  <a:pt x="800" y="381"/>
                  <a:pt x="789" y="377"/>
                  <a:pt x="782" y="371"/>
                </a:cubicBezTo>
                <a:cubicBezTo>
                  <a:pt x="793" y="360"/>
                  <a:pt x="795" y="345"/>
                  <a:pt x="820" y="345"/>
                </a:cubicBezTo>
                <a:cubicBezTo>
                  <a:pt x="846" y="345"/>
                  <a:pt x="847" y="328"/>
                  <a:pt x="861" y="316"/>
                </a:cubicBezTo>
                <a:cubicBezTo>
                  <a:pt x="858" y="314"/>
                  <a:pt x="858" y="314"/>
                  <a:pt x="858" y="314"/>
                </a:cubicBezTo>
                <a:cubicBezTo>
                  <a:pt x="847" y="326"/>
                  <a:pt x="844" y="340"/>
                  <a:pt x="820" y="340"/>
                </a:cubicBezTo>
                <a:cubicBezTo>
                  <a:pt x="779" y="340"/>
                  <a:pt x="799" y="381"/>
                  <a:pt x="738" y="382"/>
                </a:cubicBezTo>
                <a:cubicBezTo>
                  <a:pt x="719" y="382"/>
                  <a:pt x="707" y="378"/>
                  <a:pt x="700" y="373"/>
                </a:cubicBezTo>
                <a:cubicBezTo>
                  <a:pt x="711" y="361"/>
                  <a:pt x="713" y="346"/>
                  <a:pt x="737" y="346"/>
                </a:cubicBezTo>
                <a:cubicBezTo>
                  <a:pt x="764" y="345"/>
                  <a:pt x="765" y="328"/>
                  <a:pt x="778" y="316"/>
                </a:cubicBezTo>
                <a:cubicBezTo>
                  <a:pt x="775" y="314"/>
                  <a:pt x="775" y="314"/>
                  <a:pt x="775" y="314"/>
                </a:cubicBezTo>
                <a:cubicBezTo>
                  <a:pt x="764" y="326"/>
                  <a:pt x="762" y="340"/>
                  <a:pt x="737" y="341"/>
                </a:cubicBezTo>
                <a:cubicBezTo>
                  <a:pt x="696" y="341"/>
                  <a:pt x="718" y="382"/>
                  <a:pt x="656" y="384"/>
                </a:cubicBezTo>
                <a:cubicBezTo>
                  <a:pt x="637" y="385"/>
                  <a:pt x="626" y="381"/>
                  <a:pt x="618" y="376"/>
                </a:cubicBezTo>
                <a:cubicBezTo>
                  <a:pt x="628" y="364"/>
                  <a:pt x="631" y="349"/>
                  <a:pt x="655" y="348"/>
                </a:cubicBezTo>
                <a:cubicBezTo>
                  <a:pt x="682" y="347"/>
                  <a:pt x="682" y="330"/>
                  <a:pt x="695" y="318"/>
                </a:cubicBezTo>
                <a:cubicBezTo>
                  <a:pt x="692" y="315"/>
                  <a:pt x="692" y="315"/>
                  <a:pt x="692" y="315"/>
                </a:cubicBezTo>
                <a:cubicBezTo>
                  <a:pt x="682" y="327"/>
                  <a:pt x="679" y="342"/>
                  <a:pt x="655" y="343"/>
                </a:cubicBezTo>
                <a:cubicBezTo>
                  <a:pt x="614" y="345"/>
                  <a:pt x="636" y="384"/>
                  <a:pt x="575" y="388"/>
                </a:cubicBezTo>
                <a:cubicBezTo>
                  <a:pt x="556" y="389"/>
                  <a:pt x="544" y="385"/>
                  <a:pt x="536" y="380"/>
                </a:cubicBezTo>
                <a:cubicBezTo>
                  <a:pt x="546" y="368"/>
                  <a:pt x="548" y="353"/>
                  <a:pt x="573" y="352"/>
                </a:cubicBezTo>
                <a:cubicBezTo>
                  <a:pt x="599" y="350"/>
                  <a:pt x="599" y="333"/>
                  <a:pt x="613" y="321"/>
                </a:cubicBezTo>
                <a:cubicBezTo>
                  <a:pt x="610" y="318"/>
                  <a:pt x="610" y="318"/>
                  <a:pt x="610" y="318"/>
                </a:cubicBezTo>
                <a:cubicBezTo>
                  <a:pt x="599" y="331"/>
                  <a:pt x="597" y="345"/>
                  <a:pt x="572" y="347"/>
                </a:cubicBezTo>
                <a:cubicBezTo>
                  <a:pt x="531" y="349"/>
                  <a:pt x="554" y="389"/>
                  <a:pt x="493" y="393"/>
                </a:cubicBezTo>
                <a:cubicBezTo>
                  <a:pt x="474" y="394"/>
                  <a:pt x="463" y="391"/>
                  <a:pt x="455" y="386"/>
                </a:cubicBezTo>
                <a:cubicBezTo>
                  <a:pt x="465" y="374"/>
                  <a:pt x="466" y="359"/>
                  <a:pt x="490" y="357"/>
                </a:cubicBezTo>
                <a:cubicBezTo>
                  <a:pt x="517" y="355"/>
                  <a:pt x="517" y="338"/>
                  <a:pt x="530" y="325"/>
                </a:cubicBezTo>
                <a:cubicBezTo>
                  <a:pt x="527" y="323"/>
                  <a:pt x="527" y="323"/>
                  <a:pt x="527" y="323"/>
                </a:cubicBezTo>
                <a:cubicBezTo>
                  <a:pt x="516" y="336"/>
                  <a:pt x="515" y="350"/>
                  <a:pt x="490" y="352"/>
                </a:cubicBezTo>
                <a:cubicBezTo>
                  <a:pt x="449" y="355"/>
                  <a:pt x="473" y="394"/>
                  <a:pt x="412" y="400"/>
                </a:cubicBezTo>
                <a:cubicBezTo>
                  <a:pt x="393" y="402"/>
                  <a:pt x="381" y="399"/>
                  <a:pt x="373" y="394"/>
                </a:cubicBezTo>
                <a:cubicBezTo>
                  <a:pt x="383" y="381"/>
                  <a:pt x="384" y="367"/>
                  <a:pt x="408" y="364"/>
                </a:cubicBezTo>
                <a:cubicBezTo>
                  <a:pt x="435" y="361"/>
                  <a:pt x="434" y="345"/>
                  <a:pt x="447" y="331"/>
                </a:cubicBezTo>
                <a:cubicBezTo>
                  <a:pt x="444" y="329"/>
                  <a:pt x="444" y="329"/>
                  <a:pt x="444" y="329"/>
                </a:cubicBezTo>
                <a:cubicBezTo>
                  <a:pt x="434" y="342"/>
                  <a:pt x="432" y="357"/>
                  <a:pt x="408" y="359"/>
                </a:cubicBezTo>
                <a:cubicBezTo>
                  <a:pt x="367" y="363"/>
                  <a:pt x="391" y="401"/>
                  <a:pt x="331" y="409"/>
                </a:cubicBezTo>
                <a:cubicBezTo>
                  <a:pt x="312" y="411"/>
                  <a:pt x="300" y="408"/>
                  <a:pt x="292" y="404"/>
                </a:cubicBezTo>
                <a:cubicBezTo>
                  <a:pt x="301" y="391"/>
                  <a:pt x="302" y="376"/>
                  <a:pt x="326" y="373"/>
                </a:cubicBezTo>
                <a:cubicBezTo>
                  <a:pt x="353" y="370"/>
                  <a:pt x="352" y="353"/>
                  <a:pt x="364" y="339"/>
                </a:cubicBezTo>
                <a:cubicBezTo>
                  <a:pt x="361" y="337"/>
                  <a:pt x="361" y="337"/>
                  <a:pt x="361" y="337"/>
                </a:cubicBezTo>
                <a:cubicBezTo>
                  <a:pt x="351" y="350"/>
                  <a:pt x="350" y="365"/>
                  <a:pt x="326" y="368"/>
                </a:cubicBezTo>
                <a:cubicBezTo>
                  <a:pt x="285" y="373"/>
                  <a:pt x="310" y="411"/>
                  <a:pt x="250" y="419"/>
                </a:cubicBezTo>
                <a:cubicBezTo>
                  <a:pt x="231" y="422"/>
                  <a:pt x="219" y="420"/>
                  <a:pt x="211" y="415"/>
                </a:cubicBezTo>
                <a:cubicBezTo>
                  <a:pt x="220" y="402"/>
                  <a:pt x="220" y="387"/>
                  <a:pt x="245" y="384"/>
                </a:cubicBezTo>
                <a:cubicBezTo>
                  <a:pt x="271" y="380"/>
                  <a:pt x="270" y="363"/>
                  <a:pt x="282" y="349"/>
                </a:cubicBezTo>
                <a:cubicBezTo>
                  <a:pt x="279" y="347"/>
                  <a:pt x="279" y="347"/>
                  <a:pt x="279" y="347"/>
                </a:cubicBezTo>
                <a:cubicBezTo>
                  <a:pt x="269" y="360"/>
                  <a:pt x="268" y="375"/>
                  <a:pt x="244" y="378"/>
                </a:cubicBezTo>
                <a:cubicBezTo>
                  <a:pt x="203" y="385"/>
                  <a:pt x="230" y="422"/>
                  <a:pt x="169" y="431"/>
                </a:cubicBezTo>
                <a:cubicBezTo>
                  <a:pt x="150" y="435"/>
                  <a:pt x="139" y="432"/>
                  <a:pt x="130" y="428"/>
                </a:cubicBezTo>
                <a:cubicBezTo>
                  <a:pt x="139" y="415"/>
                  <a:pt x="139" y="400"/>
                  <a:pt x="163" y="396"/>
                </a:cubicBezTo>
                <a:cubicBezTo>
                  <a:pt x="189" y="392"/>
                  <a:pt x="188" y="375"/>
                  <a:pt x="200" y="361"/>
                </a:cubicBezTo>
                <a:cubicBezTo>
                  <a:pt x="196" y="359"/>
                  <a:pt x="196" y="359"/>
                  <a:pt x="196" y="359"/>
                </a:cubicBezTo>
                <a:cubicBezTo>
                  <a:pt x="187" y="372"/>
                  <a:pt x="187" y="387"/>
                  <a:pt x="162" y="391"/>
                </a:cubicBezTo>
                <a:cubicBezTo>
                  <a:pt x="122" y="398"/>
                  <a:pt x="149" y="434"/>
                  <a:pt x="89" y="446"/>
                </a:cubicBezTo>
                <a:cubicBezTo>
                  <a:pt x="70" y="449"/>
                  <a:pt x="58" y="447"/>
                  <a:pt x="50" y="444"/>
                </a:cubicBezTo>
                <a:cubicBezTo>
                  <a:pt x="58" y="430"/>
                  <a:pt x="58" y="415"/>
                  <a:pt x="82" y="410"/>
                </a:cubicBezTo>
                <a:cubicBezTo>
                  <a:pt x="108" y="406"/>
                  <a:pt x="106" y="389"/>
                  <a:pt x="118" y="374"/>
                </a:cubicBezTo>
                <a:cubicBezTo>
                  <a:pt x="114" y="372"/>
                  <a:pt x="114" y="372"/>
                  <a:pt x="114" y="372"/>
                </a:cubicBezTo>
                <a:cubicBezTo>
                  <a:pt x="105" y="386"/>
                  <a:pt x="105" y="401"/>
                  <a:pt x="81" y="405"/>
                </a:cubicBezTo>
                <a:cubicBezTo>
                  <a:pt x="41" y="413"/>
                  <a:pt x="69" y="450"/>
                  <a:pt x="9" y="462"/>
                </a:cubicBezTo>
                <a:cubicBezTo>
                  <a:pt x="10" y="467"/>
                  <a:pt x="10" y="467"/>
                  <a:pt x="10" y="467"/>
                </a:cubicBezTo>
                <a:cubicBezTo>
                  <a:pt x="31" y="462"/>
                  <a:pt x="41" y="455"/>
                  <a:pt x="48" y="447"/>
                </a:cubicBezTo>
                <a:cubicBezTo>
                  <a:pt x="56" y="452"/>
                  <a:pt x="68" y="455"/>
                  <a:pt x="90" y="451"/>
                </a:cubicBezTo>
                <a:cubicBezTo>
                  <a:pt x="111" y="447"/>
                  <a:pt x="122" y="439"/>
                  <a:pt x="128" y="432"/>
                </a:cubicBezTo>
                <a:cubicBezTo>
                  <a:pt x="136" y="437"/>
                  <a:pt x="149" y="440"/>
                  <a:pt x="170" y="436"/>
                </a:cubicBezTo>
                <a:cubicBezTo>
                  <a:pt x="191" y="433"/>
                  <a:pt x="202" y="426"/>
                  <a:pt x="208" y="418"/>
                </a:cubicBezTo>
                <a:cubicBezTo>
                  <a:pt x="217" y="424"/>
                  <a:pt x="229" y="427"/>
                  <a:pt x="250" y="424"/>
                </a:cubicBezTo>
                <a:cubicBezTo>
                  <a:pt x="272" y="421"/>
                  <a:pt x="283" y="415"/>
                  <a:pt x="289" y="407"/>
                </a:cubicBezTo>
                <a:cubicBezTo>
                  <a:pt x="298" y="413"/>
                  <a:pt x="310" y="416"/>
                  <a:pt x="331" y="414"/>
                </a:cubicBezTo>
                <a:cubicBezTo>
                  <a:pt x="353" y="411"/>
                  <a:pt x="364" y="405"/>
                  <a:pt x="371" y="397"/>
                </a:cubicBezTo>
                <a:cubicBezTo>
                  <a:pt x="379" y="403"/>
                  <a:pt x="391" y="407"/>
                  <a:pt x="412" y="405"/>
                </a:cubicBezTo>
                <a:cubicBezTo>
                  <a:pt x="434" y="403"/>
                  <a:pt x="445" y="397"/>
                  <a:pt x="452" y="389"/>
                </a:cubicBezTo>
                <a:cubicBezTo>
                  <a:pt x="460" y="396"/>
                  <a:pt x="472" y="400"/>
                  <a:pt x="494" y="398"/>
                </a:cubicBezTo>
                <a:cubicBezTo>
                  <a:pt x="515" y="396"/>
                  <a:pt x="526" y="390"/>
                  <a:pt x="533" y="383"/>
                </a:cubicBezTo>
                <a:cubicBezTo>
                  <a:pt x="541" y="389"/>
                  <a:pt x="553" y="394"/>
                  <a:pt x="575" y="393"/>
                </a:cubicBezTo>
                <a:cubicBezTo>
                  <a:pt x="597" y="391"/>
                  <a:pt x="608" y="386"/>
                  <a:pt x="615" y="379"/>
                </a:cubicBezTo>
                <a:cubicBezTo>
                  <a:pt x="623" y="385"/>
                  <a:pt x="635" y="390"/>
                  <a:pt x="656" y="389"/>
                </a:cubicBezTo>
                <a:cubicBezTo>
                  <a:pt x="678" y="388"/>
                  <a:pt x="690" y="383"/>
                  <a:pt x="697" y="376"/>
                </a:cubicBezTo>
                <a:cubicBezTo>
                  <a:pt x="705" y="382"/>
                  <a:pt x="716" y="387"/>
                  <a:pt x="738" y="387"/>
                </a:cubicBezTo>
                <a:cubicBezTo>
                  <a:pt x="760" y="386"/>
                  <a:pt x="771" y="381"/>
                  <a:pt x="779" y="374"/>
                </a:cubicBezTo>
                <a:cubicBezTo>
                  <a:pt x="786" y="381"/>
                  <a:pt x="798" y="386"/>
                  <a:pt x="820" y="386"/>
                </a:cubicBezTo>
                <a:cubicBezTo>
                  <a:pt x="842" y="386"/>
                  <a:pt x="853" y="381"/>
                  <a:pt x="861" y="374"/>
                </a:cubicBezTo>
                <a:cubicBezTo>
                  <a:pt x="868" y="381"/>
                  <a:pt x="880" y="387"/>
                  <a:pt x="901" y="387"/>
                </a:cubicBezTo>
                <a:cubicBezTo>
                  <a:pt x="923" y="387"/>
                  <a:pt x="935" y="383"/>
                  <a:pt x="942" y="376"/>
                </a:cubicBezTo>
                <a:cubicBezTo>
                  <a:pt x="950" y="383"/>
                  <a:pt x="961" y="388"/>
                  <a:pt x="983" y="389"/>
                </a:cubicBezTo>
                <a:cubicBezTo>
                  <a:pt x="1005" y="390"/>
                  <a:pt x="1016" y="386"/>
                  <a:pt x="1024" y="379"/>
                </a:cubicBezTo>
                <a:cubicBezTo>
                  <a:pt x="1032" y="386"/>
                  <a:pt x="1043" y="392"/>
                  <a:pt x="1065" y="393"/>
                </a:cubicBezTo>
                <a:cubicBezTo>
                  <a:pt x="1086" y="394"/>
                  <a:pt x="1098" y="390"/>
                  <a:pt x="1106" y="384"/>
                </a:cubicBezTo>
                <a:cubicBezTo>
                  <a:pt x="1113" y="391"/>
                  <a:pt x="1124" y="397"/>
                  <a:pt x="1146" y="399"/>
                </a:cubicBezTo>
                <a:cubicBezTo>
                  <a:pt x="1168" y="400"/>
                  <a:pt x="1180" y="396"/>
                  <a:pt x="1188" y="390"/>
                </a:cubicBezTo>
                <a:cubicBezTo>
                  <a:pt x="1195" y="397"/>
                  <a:pt x="1206" y="404"/>
                  <a:pt x="1227" y="405"/>
                </a:cubicBezTo>
                <a:cubicBezTo>
                  <a:pt x="1249" y="407"/>
                  <a:pt x="1261" y="404"/>
                  <a:pt x="1269" y="398"/>
                </a:cubicBezTo>
                <a:cubicBezTo>
                  <a:pt x="1276" y="405"/>
                  <a:pt x="1287" y="411"/>
                  <a:pt x="1309" y="414"/>
                </a:cubicBezTo>
                <a:cubicBezTo>
                  <a:pt x="1330" y="416"/>
                  <a:pt x="1342" y="412"/>
                  <a:pt x="1351" y="407"/>
                </a:cubicBezTo>
                <a:cubicBezTo>
                  <a:pt x="1357" y="414"/>
                  <a:pt x="1368" y="421"/>
                  <a:pt x="1390" y="424"/>
                </a:cubicBezTo>
                <a:cubicBezTo>
                  <a:pt x="1411" y="426"/>
                  <a:pt x="1423" y="423"/>
                  <a:pt x="1432" y="417"/>
                </a:cubicBezTo>
                <a:cubicBezTo>
                  <a:pt x="1438" y="425"/>
                  <a:pt x="1449" y="432"/>
                  <a:pt x="1470" y="435"/>
                </a:cubicBezTo>
                <a:cubicBezTo>
                  <a:pt x="1492" y="438"/>
                  <a:pt x="1504" y="435"/>
                  <a:pt x="1513" y="430"/>
                </a:cubicBezTo>
                <a:cubicBezTo>
                  <a:pt x="1519" y="437"/>
                  <a:pt x="1529" y="444"/>
                  <a:pt x="1551" y="448"/>
                </a:cubicBezTo>
                <a:cubicBezTo>
                  <a:pt x="1572" y="452"/>
                  <a:pt x="1584" y="449"/>
                  <a:pt x="1593" y="443"/>
                </a:cubicBezTo>
                <a:cubicBezTo>
                  <a:pt x="1599" y="452"/>
                  <a:pt x="1610" y="458"/>
                  <a:pt x="1631" y="463"/>
                </a:cubicBezTo>
                <a:cubicBezTo>
                  <a:pt x="1652" y="467"/>
                  <a:pt x="1665" y="464"/>
                  <a:pt x="1673" y="459"/>
                </a:cubicBezTo>
                <a:cubicBezTo>
                  <a:pt x="1679" y="467"/>
                  <a:pt x="1690" y="475"/>
                  <a:pt x="1711" y="479"/>
                </a:cubicBezTo>
                <a:cubicBezTo>
                  <a:pt x="1732" y="484"/>
                  <a:pt x="1744" y="481"/>
                  <a:pt x="1753" y="477"/>
                </a:cubicBezTo>
                <a:cubicBezTo>
                  <a:pt x="1759" y="485"/>
                  <a:pt x="1769" y="493"/>
                  <a:pt x="1790" y="498"/>
                </a:cubicBezTo>
                <a:cubicBezTo>
                  <a:pt x="1811" y="503"/>
                  <a:pt x="1824" y="500"/>
                  <a:pt x="1833" y="496"/>
                </a:cubicBezTo>
                <a:cubicBezTo>
                  <a:pt x="1839" y="504"/>
                  <a:pt x="1849" y="512"/>
                  <a:pt x="1871" y="517"/>
                </a:cubicBezTo>
                <a:cubicBezTo>
                  <a:pt x="1892" y="522"/>
                  <a:pt x="1905" y="519"/>
                  <a:pt x="1914" y="515"/>
                </a:cubicBezTo>
                <a:cubicBezTo>
                  <a:pt x="1920" y="523"/>
                  <a:pt x="1930" y="530"/>
                  <a:pt x="1952" y="535"/>
                </a:cubicBezTo>
                <a:cubicBezTo>
                  <a:pt x="1974" y="540"/>
                  <a:pt x="1986" y="537"/>
                  <a:pt x="1995" y="532"/>
                </a:cubicBezTo>
                <a:cubicBezTo>
                  <a:pt x="2001" y="540"/>
                  <a:pt x="2012" y="547"/>
                  <a:pt x="2033" y="551"/>
                </a:cubicBezTo>
                <a:cubicBezTo>
                  <a:pt x="2055" y="556"/>
                  <a:pt x="2068" y="553"/>
                  <a:pt x="2077" y="547"/>
                </a:cubicBezTo>
                <a:cubicBezTo>
                  <a:pt x="2083" y="555"/>
                  <a:pt x="2094" y="562"/>
                  <a:pt x="2116" y="566"/>
                </a:cubicBezTo>
                <a:cubicBezTo>
                  <a:pt x="2138" y="570"/>
                  <a:pt x="2150" y="566"/>
                  <a:pt x="2158" y="561"/>
                </a:cubicBezTo>
                <a:cubicBezTo>
                  <a:pt x="2165" y="569"/>
                  <a:pt x="2176" y="576"/>
                  <a:pt x="2198" y="579"/>
                </a:cubicBezTo>
                <a:cubicBezTo>
                  <a:pt x="2220" y="582"/>
                  <a:pt x="2232" y="578"/>
                  <a:pt x="2241" y="573"/>
                </a:cubicBezTo>
                <a:cubicBezTo>
                  <a:pt x="2248" y="580"/>
                  <a:pt x="2258" y="587"/>
                  <a:pt x="2281" y="589"/>
                </a:cubicBezTo>
                <a:cubicBezTo>
                  <a:pt x="2303" y="592"/>
                  <a:pt x="2315" y="588"/>
                  <a:pt x="2323" y="582"/>
                </a:cubicBezTo>
                <a:cubicBezTo>
                  <a:pt x="2330" y="589"/>
                  <a:pt x="2341" y="596"/>
                  <a:pt x="2364" y="598"/>
                </a:cubicBezTo>
                <a:cubicBezTo>
                  <a:pt x="2386" y="600"/>
                  <a:pt x="2398" y="595"/>
                  <a:pt x="2406" y="589"/>
                </a:cubicBezTo>
                <a:cubicBezTo>
                  <a:pt x="2413" y="597"/>
                  <a:pt x="2425" y="603"/>
                  <a:pt x="2447" y="604"/>
                </a:cubicBezTo>
                <a:cubicBezTo>
                  <a:pt x="2469" y="605"/>
                  <a:pt x="2481" y="601"/>
                  <a:pt x="2489" y="595"/>
                </a:cubicBezTo>
                <a:cubicBezTo>
                  <a:pt x="2497" y="602"/>
                  <a:pt x="2508" y="607"/>
                  <a:pt x="2530" y="608"/>
                </a:cubicBezTo>
                <a:cubicBezTo>
                  <a:pt x="2553" y="609"/>
                  <a:pt x="2565" y="604"/>
                  <a:pt x="2572" y="597"/>
                </a:cubicBezTo>
                <a:cubicBezTo>
                  <a:pt x="2580" y="604"/>
                  <a:pt x="2592" y="610"/>
                  <a:pt x="2614" y="610"/>
                </a:cubicBezTo>
                <a:cubicBezTo>
                  <a:pt x="2636" y="611"/>
                  <a:pt x="2648" y="605"/>
                  <a:pt x="2656" y="598"/>
                </a:cubicBezTo>
                <a:cubicBezTo>
                  <a:pt x="2663" y="605"/>
                  <a:pt x="2675" y="610"/>
                  <a:pt x="2697" y="610"/>
                </a:cubicBezTo>
                <a:cubicBezTo>
                  <a:pt x="2720" y="609"/>
                  <a:pt x="2731" y="604"/>
                  <a:pt x="2739" y="597"/>
                </a:cubicBezTo>
                <a:cubicBezTo>
                  <a:pt x="2747" y="603"/>
                  <a:pt x="2758" y="608"/>
                  <a:pt x="2781" y="607"/>
                </a:cubicBezTo>
                <a:cubicBezTo>
                  <a:pt x="2803" y="606"/>
                  <a:pt x="2814" y="600"/>
                  <a:pt x="2822" y="593"/>
                </a:cubicBezTo>
                <a:cubicBezTo>
                  <a:pt x="2830" y="599"/>
                  <a:pt x="2842" y="604"/>
                  <a:pt x="2864" y="602"/>
                </a:cubicBezTo>
                <a:cubicBezTo>
                  <a:pt x="2886" y="600"/>
                  <a:pt x="2898" y="594"/>
                  <a:pt x="2905" y="587"/>
                </a:cubicBezTo>
                <a:cubicBezTo>
                  <a:pt x="2913" y="593"/>
                  <a:pt x="2925" y="598"/>
                  <a:pt x="2947" y="595"/>
                </a:cubicBezTo>
                <a:cubicBezTo>
                  <a:pt x="2969" y="593"/>
                  <a:pt x="2980" y="586"/>
                  <a:pt x="2987" y="579"/>
                </a:cubicBezTo>
                <a:cubicBezTo>
                  <a:pt x="2996" y="585"/>
                  <a:pt x="3008" y="589"/>
                  <a:pt x="3030" y="586"/>
                </a:cubicBezTo>
                <a:cubicBezTo>
                  <a:pt x="3052" y="583"/>
                  <a:pt x="3063" y="577"/>
                  <a:pt x="3070" y="569"/>
                </a:cubicBezTo>
                <a:cubicBezTo>
                  <a:pt x="3078" y="575"/>
                  <a:pt x="3091" y="578"/>
                  <a:pt x="3113" y="575"/>
                </a:cubicBezTo>
                <a:cubicBezTo>
                  <a:pt x="3135" y="572"/>
                  <a:pt x="3145" y="565"/>
                  <a:pt x="3152" y="557"/>
                </a:cubicBezTo>
                <a:cubicBezTo>
                  <a:pt x="3161" y="563"/>
                  <a:pt x="3173" y="566"/>
                  <a:pt x="3195" y="562"/>
                </a:cubicBezTo>
                <a:cubicBezTo>
                  <a:pt x="3217" y="559"/>
                  <a:pt x="3228" y="552"/>
                  <a:pt x="3234" y="544"/>
                </a:cubicBezTo>
                <a:cubicBezTo>
                  <a:pt x="3243" y="549"/>
                  <a:pt x="3255" y="552"/>
                  <a:pt x="3277" y="548"/>
                </a:cubicBezTo>
                <a:cubicBezTo>
                  <a:pt x="3299" y="543"/>
                  <a:pt x="3309" y="536"/>
                  <a:pt x="3315" y="528"/>
                </a:cubicBezTo>
                <a:cubicBezTo>
                  <a:pt x="3324" y="533"/>
                  <a:pt x="3337" y="536"/>
                  <a:pt x="3358" y="532"/>
                </a:cubicBezTo>
                <a:cubicBezTo>
                  <a:pt x="3380" y="528"/>
                  <a:pt x="3390" y="520"/>
                  <a:pt x="3396" y="512"/>
                </a:cubicBezTo>
                <a:cubicBezTo>
                  <a:pt x="3405" y="518"/>
                  <a:pt x="3417" y="521"/>
                  <a:pt x="3438" y="517"/>
                </a:cubicBezTo>
                <a:cubicBezTo>
                  <a:pt x="3460" y="513"/>
                  <a:pt x="3470" y="506"/>
                  <a:pt x="3476" y="498"/>
                </a:cubicBezTo>
                <a:cubicBezTo>
                  <a:pt x="3485" y="504"/>
                  <a:pt x="3497" y="507"/>
                  <a:pt x="3519" y="504"/>
                </a:cubicBezTo>
                <a:cubicBezTo>
                  <a:pt x="3540" y="501"/>
                  <a:pt x="3551" y="494"/>
                  <a:pt x="3557" y="487"/>
                </a:cubicBezTo>
                <a:cubicBezTo>
                  <a:pt x="3566" y="492"/>
                  <a:pt x="3578" y="496"/>
                  <a:pt x="3599" y="493"/>
                </a:cubicBezTo>
                <a:cubicBezTo>
                  <a:pt x="3621" y="491"/>
                  <a:pt x="3631" y="484"/>
                  <a:pt x="3638" y="477"/>
                </a:cubicBezTo>
                <a:cubicBezTo>
                  <a:pt x="3646" y="483"/>
                  <a:pt x="3658" y="487"/>
                  <a:pt x="3680" y="485"/>
                </a:cubicBezTo>
                <a:cubicBezTo>
                  <a:pt x="3702" y="482"/>
                  <a:pt x="3713" y="476"/>
                  <a:pt x="3720" y="469"/>
                </a:cubicBezTo>
                <a:cubicBezTo>
                  <a:pt x="3728" y="475"/>
                  <a:pt x="3739" y="479"/>
                  <a:pt x="3761" y="478"/>
                </a:cubicBezTo>
                <a:cubicBezTo>
                  <a:pt x="3783" y="477"/>
                  <a:pt x="3794" y="471"/>
                  <a:pt x="3801" y="463"/>
                </a:cubicBezTo>
                <a:cubicBezTo>
                  <a:pt x="3809" y="470"/>
                  <a:pt x="3821" y="474"/>
                  <a:pt x="3842" y="473"/>
                </a:cubicBezTo>
                <a:cubicBezTo>
                  <a:pt x="3864" y="473"/>
                  <a:pt x="3875" y="467"/>
                  <a:pt x="3883" y="460"/>
                </a:cubicBezTo>
                <a:cubicBezTo>
                  <a:pt x="3890" y="467"/>
                  <a:pt x="3902" y="472"/>
                  <a:pt x="3924" y="471"/>
                </a:cubicBezTo>
                <a:cubicBezTo>
                  <a:pt x="3945" y="471"/>
                  <a:pt x="3957" y="466"/>
                  <a:pt x="3964" y="459"/>
                </a:cubicBezTo>
                <a:cubicBezTo>
                  <a:pt x="3972" y="466"/>
                  <a:pt x="3983" y="471"/>
                  <a:pt x="4005" y="471"/>
                </a:cubicBezTo>
                <a:cubicBezTo>
                  <a:pt x="4027" y="471"/>
                  <a:pt x="4038" y="466"/>
                  <a:pt x="4046" y="460"/>
                </a:cubicBezTo>
                <a:cubicBezTo>
                  <a:pt x="4053" y="467"/>
                  <a:pt x="4064" y="472"/>
                  <a:pt x="4086" y="473"/>
                </a:cubicBezTo>
                <a:cubicBezTo>
                  <a:pt x="4108" y="474"/>
                  <a:pt x="4120" y="469"/>
                  <a:pt x="4127" y="463"/>
                </a:cubicBezTo>
                <a:cubicBezTo>
                  <a:pt x="4135" y="470"/>
                  <a:pt x="4146" y="475"/>
                  <a:pt x="4167" y="477"/>
                </a:cubicBezTo>
                <a:cubicBezTo>
                  <a:pt x="4189" y="478"/>
                  <a:pt x="4201" y="474"/>
                  <a:pt x="4209" y="468"/>
                </a:cubicBezTo>
                <a:cubicBezTo>
                  <a:pt x="4216" y="475"/>
                  <a:pt x="4227" y="481"/>
                  <a:pt x="4249" y="483"/>
                </a:cubicBezTo>
                <a:cubicBezTo>
                  <a:pt x="4270" y="485"/>
                  <a:pt x="4282" y="481"/>
                  <a:pt x="4290" y="475"/>
                </a:cubicBezTo>
                <a:cubicBezTo>
                  <a:pt x="4297" y="482"/>
                  <a:pt x="4308" y="489"/>
                  <a:pt x="4329" y="491"/>
                </a:cubicBezTo>
                <a:cubicBezTo>
                  <a:pt x="4351" y="494"/>
                  <a:pt x="4363" y="490"/>
                  <a:pt x="4371" y="484"/>
                </a:cubicBezTo>
                <a:cubicBezTo>
                  <a:pt x="4378" y="492"/>
                  <a:pt x="4389" y="498"/>
                  <a:pt x="4410" y="501"/>
                </a:cubicBezTo>
                <a:cubicBezTo>
                  <a:pt x="4432" y="504"/>
                  <a:pt x="4444" y="501"/>
                  <a:pt x="4452" y="495"/>
                </a:cubicBezTo>
                <a:cubicBezTo>
                  <a:pt x="4459" y="503"/>
                  <a:pt x="4469" y="510"/>
                  <a:pt x="4491" y="513"/>
                </a:cubicBezTo>
                <a:cubicBezTo>
                  <a:pt x="4512" y="517"/>
                  <a:pt x="4524" y="514"/>
                  <a:pt x="4533" y="508"/>
                </a:cubicBezTo>
                <a:cubicBezTo>
                  <a:pt x="4539" y="516"/>
                  <a:pt x="4549" y="524"/>
                  <a:pt x="4571" y="527"/>
                </a:cubicBezTo>
                <a:cubicBezTo>
                  <a:pt x="4592" y="532"/>
                  <a:pt x="4604" y="529"/>
                  <a:pt x="4613" y="524"/>
                </a:cubicBezTo>
                <a:cubicBezTo>
                  <a:pt x="4619" y="532"/>
                  <a:pt x="4629" y="539"/>
                  <a:pt x="4651" y="543"/>
                </a:cubicBezTo>
                <a:cubicBezTo>
                  <a:pt x="4672" y="548"/>
                  <a:pt x="4684" y="545"/>
                  <a:pt x="4693" y="540"/>
                </a:cubicBezTo>
                <a:cubicBezTo>
                  <a:pt x="4699" y="549"/>
                  <a:pt x="4710" y="556"/>
                  <a:pt x="4732" y="561"/>
                </a:cubicBezTo>
                <a:cubicBezTo>
                  <a:pt x="4754" y="565"/>
                  <a:pt x="4767" y="562"/>
                  <a:pt x="4775" y="557"/>
                </a:cubicBezTo>
                <a:cubicBezTo>
                  <a:pt x="4782" y="564"/>
                  <a:pt x="4793" y="572"/>
                  <a:pt x="4815" y="575"/>
                </a:cubicBezTo>
                <a:cubicBezTo>
                  <a:pt x="4838" y="578"/>
                  <a:pt x="4850" y="574"/>
                  <a:pt x="4859" y="569"/>
                </a:cubicBezTo>
                <a:cubicBezTo>
                  <a:pt x="4866" y="576"/>
                  <a:pt x="4877" y="582"/>
                  <a:pt x="4900" y="584"/>
                </a:cubicBezTo>
                <a:cubicBezTo>
                  <a:pt x="4923" y="585"/>
                  <a:pt x="4936" y="580"/>
                  <a:pt x="4944" y="574"/>
                </a:cubicBezTo>
                <a:cubicBezTo>
                  <a:pt x="4951" y="581"/>
                  <a:pt x="4964" y="586"/>
                  <a:pt x="4987" y="585"/>
                </a:cubicBezTo>
                <a:cubicBezTo>
                  <a:pt x="5011" y="584"/>
                  <a:pt x="5023" y="577"/>
                  <a:pt x="5030" y="570"/>
                </a:cubicBezTo>
                <a:cubicBezTo>
                  <a:pt x="5039" y="576"/>
                  <a:pt x="5052" y="578"/>
                  <a:pt x="5076" y="574"/>
                </a:cubicBezTo>
                <a:cubicBezTo>
                  <a:pt x="5100" y="568"/>
                  <a:pt x="5111" y="559"/>
                  <a:pt x="5116" y="550"/>
                </a:cubicBezTo>
                <a:cubicBezTo>
                  <a:pt x="5126" y="552"/>
                  <a:pt x="5141" y="554"/>
                  <a:pt x="5164" y="541"/>
                </a:cubicBezTo>
                <a:cubicBezTo>
                  <a:pt x="5187" y="529"/>
                  <a:pt x="5194" y="515"/>
                  <a:pt x="5197" y="505"/>
                </a:cubicBezTo>
                <a:cubicBezTo>
                  <a:pt x="5208" y="505"/>
                  <a:pt x="5221" y="499"/>
                  <a:pt x="5239" y="479"/>
                </a:cubicBezTo>
                <a:cubicBezTo>
                  <a:pt x="5255" y="458"/>
                  <a:pt x="5257" y="443"/>
                  <a:pt x="5255" y="432"/>
                </a:cubicBezTo>
                <a:cubicBezTo>
                  <a:pt x="5265" y="428"/>
                  <a:pt x="5276" y="417"/>
                  <a:pt x="5284" y="393"/>
                </a:cubicBezTo>
                <a:cubicBezTo>
                  <a:pt x="5291" y="373"/>
                  <a:pt x="5289" y="365"/>
                  <a:pt x="5286" y="355"/>
                </a:cubicBezTo>
                <a:cubicBezTo>
                  <a:pt x="5295" y="352"/>
                  <a:pt x="5304" y="347"/>
                  <a:pt x="5315" y="331"/>
                </a:cubicBezTo>
                <a:cubicBezTo>
                  <a:pt x="5327" y="316"/>
                  <a:pt x="5331" y="303"/>
                  <a:pt x="5330" y="292"/>
                </a:cubicBezTo>
                <a:cubicBezTo>
                  <a:pt x="5340" y="290"/>
                  <a:pt x="5352" y="284"/>
                  <a:pt x="5366" y="261"/>
                </a:cubicBezTo>
                <a:cubicBezTo>
                  <a:pt x="5379" y="237"/>
                  <a:pt x="5377" y="221"/>
                  <a:pt x="5374" y="211"/>
                </a:cubicBezTo>
                <a:cubicBezTo>
                  <a:pt x="5382" y="204"/>
                  <a:pt x="5391" y="192"/>
                  <a:pt x="5394" y="166"/>
                </a:cubicBezTo>
                <a:cubicBezTo>
                  <a:pt x="5396" y="140"/>
                  <a:pt x="5389" y="125"/>
                  <a:pt x="5381" y="117"/>
                </a:cubicBezTo>
                <a:close/>
                <a:moveTo>
                  <a:pt x="36" y="390"/>
                </a:moveTo>
                <a:cubicBezTo>
                  <a:pt x="33" y="388"/>
                  <a:pt x="33" y="388"/>
                  <a:pt x="33" y="388"/>
                </a:cubicBezTo>
                <a:cubicBezTo>
                  <a:pt x="24" y="402"/>
                  <a:pt x="24" y="417"/>
                  <a:pt x="0" y="422"/>
                </a:cubicBezTo>
                <a:cubicBezTo>
                  <a:pt x="1" y="427"/>
                  <a:pt x="1" y="427"/>
                  <a:pt x="1" y="427"/>
                </a:cubicBezTo>
                <a:cubicBezTo>
                  <a:pt x="27" y="421"/>
                  <a:pt x="25" y="405"/>
                  <a:pt x="36" y="3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51434" tIns="25718" rIns="51434" bIns="25718" numCol="1" anchor="t" anchorCtr="0" compatLnSpc="1">
            <a:prstTxWarp prst="textNoShape">
              <a:avLst/>
            </a:prstTxWarp>
          </a:bodyPr>
          <a:lstStyle/>
          <a:p>
            <a:pPr>
              <a:buClr>
                <a:schemeClr val="accent1"/>
              </a:buClr>
            </a:pPr>
            <a:endParaRPr lang="en-US" sz="800"/>
          </a:p>
        </p:txBody>
      </p:sp>
      <p:grpSp>
        <p:nvGrpSpPr>
          <p:cNvPr id="138" name="Group 137"/>
          <p:cNvGrpSpPr/>
          <p:nvPr/>
        </p:nvGrpSpPr>
        <p:grpSpPr>
          <a:xfrm>
            <a:off x="5433060" y="2085144"/>
            <a:ext cx="1030820" cy="2006962"/>
            <a:chOff x="5009417" y="388040"/>
            <a:chExt cx="2173166" cy="3257438"/>
          </a:xfrm>
        </p:grpSpPr>
        <p:sp>
          <p:nvSpPr>
            <p:cNvPr id="150" name="Rectangle 12"/>
            <p:cNvSpPr>
              <a:spLocks noChangeArrowheads="1"/>
            </p:cNvSpPr>
            <p:nvPr/>
          </p:nvSpPr>
          <p:spPr bwMode="auto">
            <a:xfrm>
              <a:off x="5803858" y="3105073"/>
              <a:ext cx="584284" cy="13048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51" name="Rectangle 13"/>
            <p:cNvSpPr>
              <a:spLocks noChangeArrowheads="1"/>
            </p:cNvSpPr>
            <p:nvPr/>
          </p:nvSpPr>
          <p:spPr bwMode="auto">
            <a:xfrm>
              <a:off x="5803858" y="3105073"/>
              <a:ext cx="584284" cy="1304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52" name="Freeform 14"/>
            <p:cNvSpPr>
              <a:spLocks/>
            </p:cNvSpPr>
            <p:nvPr/>
          </p:nvSpPr>
          <p:spPr bwMode="auto">
            <a:xfrm>
              <a:off x="5009417" y="2397236"/>
              <a:ext cx="734396" cy="1248242"/>
            </a:xfrm>
            <a:custGeom>
              <a:avLst/>
              <a:gdLst>
                <a:gd name="T0" fmla="*/ 220 w 269"/>
                <a:gd name="T1" fmla="*/ 45 h 457"/>
                <a:gd name="T2" fmla="*/ 130 w 269"/>
                <a:gd name="T3" fmla="*/ 0 h 457"/>
                <a:gd name="T4" fmla="*/ 109 w 269"/>
                <a:gd name="T5" fmla="*/ 457 h 457"/>
                <a:gd name="T6" fmla="*/ 269 w 269"/>
                <a:gd name="T7" fmla="*/ 188 h 457"/>
                <a:gd name="T8" fmla="*/ 220 w 269"/>
                <a:gd name="T9" fmla="*/ 4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" h="457">
                  <a:moveTo>
                    <a:pt x="220" y="45"/>
                  </a:moveTo>
                  <a:cubicBezTo>
                    <a:pt x="220" y="45"/>
                    <a:pt x="154" y="48"/>
                    <a:pt x="130" y="0"/>
                  </a:cubicBezTo>
                  <a:cubicBezTo>
                    <a:pt x="130" y="0"/>
                    <a:pt x="0" y="214"/>
                    <a:pt x="109" y="457"/>
                  </a:cubicBezTo>
                  <a:cubicBezTo>
                    <a:pt x="109" y="457"/>
                    <a:pt x="151" y="243"/>
                    <a:pt x="269" y="188"/>
                  </a:cubicBezTo>
                  <a:lnTo>
                    <a:pt x="220" y="45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53" name="Freeform 15"/>
            <p:cNvSpPr>
              <a:spLocks/>
            </p:cNvSpPr>
            <p:nvPr/>
          </p:nvSpPr>
          <p:spPr bwMode="auto">
            <a:xfrm>
              <a:off x="6448187" y="2397236"/>
              <a:ext cx="734396" cy="1248242"/>
            </a:xfrm>
            <a:custGeom>
              <a:avLst/>
              <a:gdLst>
                <a:gd name="T0" fmla="*/ 49 w 269"/>
                <a:gd name="T1" fmla="*/ 45 h 457"/>
                <a:gd name="T2" fmla="*/ 139 w 269"/>
                <a:gd name="T3" fmla="*/ 0 h 457"/>
                <a:gd name="T4" fmla="*/ 160 w 269"/>
                <a:gd name="T5" fmla="*/ 457 h 457"/>
                <a:gd name="T6" fmla="*/ 0 w 269"/>
                <a:gd name="T7" fmla="*/ 188 h 457"/>
                <a:gd name="T8" fmla="*/ 49 w 269"/>
                <a:gd name="T9" fmla="*/ 4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" h="457">
                  <a:moveTo>
                    <a:pt x="49" y="45"/>
                  </a:moveTo>
                  <a:cubicBezTo>
                    <a:pt x="49" y="45"/>
                    <a:pt x="115" y="48"/>
                    <a:pt x="139" y="0"/>
                  </a:cubicBezTo>
                  <a:cubicBezTo>
                    <a:pt x="139" y="0"/>
                    <a:pt x="269" y="214"/>
                    <a:pt x="160" y="457"/>
                  </a:cubicBezTo>
                  <a:cubicBezTo>
                    <a:pt x="160" y="457"/>
                    <a:pt x="118" y="243"/>
                    <a:pt x="0" y="188"/>
                  </a:cubicBezTo>
                  <a:cubicBezTo>
                    <a:pt x="49" y="45"/>
                    <a:pt x="49" y="45"/>
                    <a:pt x="49" y="45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54" name="Freeform 16"/>
            <p:cNvSpPr>
              <a:spLocks/>
            </p:cNvSpPr>
            <p:nvPr/>
          </p:nvSpPr>
          <p:spPr bwMode="auto">
            <a:xfrm>
              <a:off x="5569451" y="388040"/>
              <a:ext cx="1054251" cy="2717033"/>
            </a:xfrm>
            <a:custGeom>
              <a:avLst/>
              <a:gdLst>
                <a:gd name="T0" fmla="*/ 300 w 386"/>
                <a:gd name="T1" fmla="*/ 995 h 995"/>
                <a:gd name="T2" fmla="*/ 386 w 386"/>
                <a:gd name="T3" fmla="*/ 580 h 995"/>
                <a:gd name="T4" fmla="*/ 193 w 386"/>
                <a:gd name="T5" fmla="*/ 0 h 995"/>
                <a:gd name="T6" fmla="*/ 0 w 386"/>
                <a:gd name="T7" fmla="*/ 580 h 995"/>
                <a:gd name="T8" fmla="*/ 86 w 386"/>
                <a:gd name="T9" fmla="*/ 995 h 995"/>
                <a:gd name="T10" fmla="*/ 300 w 386"/>
                <a:gd name="T11" fmla="*/ 995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6" h="995">
                  <a:moveTo>
                    <a:pt x="300" y="995"/>
                  </a:moveTo>
                  <a:cubicBezTo>
                    <a:pt x="352" y="891"/>
                    <a:pt x="386" y="781"/>
                    <a:pt x="386" y="580"/>
                  </a:cubicBezTo>
                  <a:cubicBezTo>
                    <a:pt x="386" y="260"/>
                    <a:pt x="193" y="0"/>
                    <a:pt x="193" y="0"/>
                  </a:cubicBezTo>
                  <a:cubicBezTo>
                    <a:pt x="193" y="0"/>
                    <a:pt x="0" y="260"/>
                    <a:pt x="0" y="580"/>
                  </a:cubicBezTo>
                  <a:cubicBezTo>
                    <a:pt x="0" y="781"/>
                    <a:pt x="34" y="891"/>
                    <a:pt x="86" y="995"/>
                  </a:cubicBezTo>
                  <a:cubicBezTo>
                    <a:pt x="300" y="995"/>
                    <a:pt x="300" y="995"/>
                    <a:pt x="300" y="99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55" name="Freeform 17"/>
            <p:cNvSpPr>
              <a:spLocks/>
            </p:cNvSpPr>
            <p:nvPr/>
          </p:nvSpPr>
          <p:spPr bwMode="auto">
            <a:xfrm>
              <a:off x="5741504" y="2968818"/>
              <a:ext cx="710148" cy="136256"/>
            </a:xfrm>
            <a:custGeom>
              <a:avLst/>
              <a:gdLst>
                <a:gd name="T0" fmla="*/ 0 w 260"/>
                <a:gd name="T1" fmla="*/ 0 h 50"/>
                <a:gd name="T2" fmla="*/ 23 w 260"/>
                <a:gd name="T3" fmla="*/ 50 h 50"/>
                <a:gd name="T4" fmla="*/ 237 w 260"/>
                <a:gd name="T5" fmla="*/ 50 h 50"/>
                <a:gd name="T6" fmla="*/ 260 w 260"/>
                <a:gd name="T7" fmla="*/ 0 h 50"/>
                <a:gd name="T8" fmla="*/ 0 w 260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50">
                  <a:moveTo>
                    <a:pt x="0" y="0"/>
                  </a:moveTo>
                  <a:cubicBezTo>
                    <a:pt x="7" y="17"/>
                    <a:pt x="15" y="33"/>
                    <a:pt x="23" y="50"/>
                  </a:cubicBezTo>
                  <a:cubicBezTo>
                    <a:pt x="237" y="50"/>
                    <a:pt x="237" y="50"/>
                    <a:pt x="237" y="50"/>
                  </a:cubicBezTo>
                  <a:cubicBezTo>
                    <a:pt x="245" y="33"/>
                    <a:pt x="253" y="17"/>
                    <a:pt x="26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 dirty="0"/>
            </a:p>
          </p:txBody>
        </p:sp>
        <p:sp>
          <p:nvSpPr>
            <p:cNvPr id="156" name="Freeform 18"/>
            <p:cNvSpPr>
              <a:spLocks/>
            </p:cNvSpPr>
            <p:nvPr/>
          </p:nvSpPr>
          <p:spPr bwMode="auto">
            <a:xfrm>
              <a:off x="5749586" y="388040"/>
              <a:ext cx="693982" cy="663959"/>
            </a:xfrm>
            <a:custGeom>
              <a:avLst/>
              <a:gdLst>
                <a:gd name="T0" fmla="*/ 254 w 254"/>
                <a:gd name="T1" fmla="*/ 243 h 243"/>
                <a:gd name="T2" fmla="*/ 127 w 254"/>
                <a:gd name="T3" fmla="*/ 0 h 243"/>
                <a:gd name="T4" fmla="*/ 0 w 254"/>
                <a:gd name="T5" fmla="*/ 243 h 243"/>
                <a:gd name="T6" fmla="*/ 254 w 254"/>
                <a:gd name="T7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43">
                  <a:moveTo>
                    <a:pt x="254" y="243"/>
                  </a:moveTo>
                  <a:cubicBezTo>
                    <a:pt x="198" y="96"/>
                    <a:pt x="127" y="0"/>
                    <a:pt x="127" y="0"/>
                  </a:cubicBezTo>
                  <a:cubicBezTo>
                    <a:pt x="127" y="0"/>
                    <a:pt x="56" y="96"/>
                    <a:pt x="0" y="243"/>
                  </a:cubicBezTo>
                  <a:cubicBezTo>
                    <a:pt x="254" y="243"/>
                    <a:pt x="254" y="243"/>
                    <a:pt x="254" y="243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57" name="Freeform 19"/>
            <p:cNvSpPr>
              <a:spLocks/>
            </p:cNvSpPr>
            <p:nvPr/>
          </p:nvSpPr>
          <p:spPr bwMode="auto">
            <a:xfrm>
              <a:off x="6039419" y="2397236"/>
              <a:ext cx="116626" cy="1248242"/>
            </a:xfrm>
            <a:custGeom>
              <a:avLst/>
              <a:gdLst>
                <a:gd name="T0" fmla="*/ 0 w 43"/>
                <a:gd name="T1" fmla="*/ 228 h 457"/>
                <a:gd name="T2" fmla="*/ 21 w 43"/>
                <a:gd name="T3" fmla="*/ 457 h 457"/>
                <a:gd name="T4" fmla="*/ 43 w 43"/>
                <a:gd name="T5" fmla="*/ 228 h 457"/>
                <a:gd name="T6" fmla="*/ 21 w 43"/>
                <a:gd name="T7" fmla="*/ 0 h 457"/>
                <a:gd name="T8" fmla="*/ 0 w 43"/>
                <a:gd name="T9" fmla="*/ 228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57">
                  <a:moveTo>
                    <a:pt x="0" y="228"/>
                  </a:moveTo>
                  <a:cubicBezTo>
                    <a:pt x="0" y="355"/>
                    <a:pt x="21" y="457"/>
                    <a:pt x="21" y="457"/>
                  </a:cubicBezTo>
                  <a:cubicBezTo>
                    <a:pt x="21" y="457"/>
                    <a:pt x="43" y="355"/>
                    <a:pt x="43" y="228"/>
                  </a:cubicBezTo>
                  <a:cubicBezTo>
                    <a:pt x="43" y="102"/>
                    <a:pt x="33" y="0"/>
                    <a:pt x="21" y="0"/>
                  </a:cubicBezTo>
                  <a:cubicBezTo>
                    <a:pt x="9" y="0"/>
                    <a:pt x="0" y="102"/>
                    <a:pt x="0" y="228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58" name="Freeform 23"/>
            <p:cNvSpPr>
              <a:spLocks/>
            </p:cNvSpPr>
            <p:nvPr/>
          </p:nvSpPr>
          <p:spPr bwMode="auto">
            <a:xfrm>
              <a:off x="6151426" y="3105073"/>
              <a:ext cx="2309" cy="95841"/>
            </a:xfrm>
            <a:custGeom>
              <a:avLst/>
              <a:gdLst>
                <a:gd name="T0" fmla="*/ 1 w 1"/>
                <a:gd name="T1" fmla="*/ 0 h 35"/>
                <a:gd name="T2" fmla="*/ 1 w 1"/>
                <a:gd name="T3" fmla="*/ 0 h 35"/>
                <a:gd name="T4" fmla="*/ 0 w 1"/>
                <a:gd name="T5" fmla="*/ 35 h 35"/>
                <a:gd name="T6" fmla="*/ 1 w 1"/>
                <a:gd name="T7" fmla="*/ 0 h 35"/>
                <a:gd name="T8" fmla="*/ 1 w 1"/>
                <a:gd name="T9" fmla="*/ 0 h 35"/>
                <a:gd name="T10" fmla="*/ 1 w 1"/>
                <a:gd name="T1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2"/>
                    <a:pt x="0" y="24"/>
                    <a:pt x="0" y="35"/>
                  </a:cubicBezTo>
                  <a:cubicBezTo>
                    <a:pt x="0" y="24"/>
                    <a:pt x="1" y="1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3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59" name="Freeform 24"/>
            <p:cNvSpPr>
              <a:spLocks noEditPoints="1"/>
            </p:cNvSpPr>
            <p:nvPr/>
          </p:nvSpPr>
          <p:spPr bwMode="auto">
            <a:xfrm>
              <a:off x="6470126" y="2397236"/>
              <a:ext cx="535786" cy="1248242"/>
            </a:xfrm>
            <a:custGeom>
              <a:avLst/>
              <a:gdLst>
                <a:gd name="T0" fmla="*/ 152 w 196"/>
                <a:gd name="T1" fmla="*/ 457 h 457"/>
                <a:gd name="T2" fmla="*/ 152 w 196"/>
                <a:gd name="T3" fmla="*/ 457 h 457"/>
                <a:gd name="T4" fmla="*/ 152 w 196"/>
                <a:gd name="T5" fmla="*/ 457 h 457"/>
                <a:gd name="T6" fmla="*/ 152 w 196"/>
                <a:gd name="T7" fmla="*/ 457 h 457"/>
                <a:gd name="T8" fmla="*/ 152 w 196"/>
                <a:gd name="T9" fmla="*/ 457 h 457"/>
                <a:gd name="T10" fmla="*/ 152 w 196"/>
                <a:gd name="T11" fmla="*/ 457 h 457"/>
                <a:gd name="T12" fmla="*/ 152 w 196"/>
                <a:gd name="T13" fmla="*/ 457 h 457"/>
                <a:gd name="T14" fmla="*/ 152 w 196"/>
                <a:gd name="T15" fmla="*/ 457 h 457"/>
                <a:gd name="T16" fmla="*/ 152 w 196"/>
                <a:gd name="T17" fmla="*/ 457 h 457"/>
                <a:gd name="T18" fmla="*/ 0 w 196"/>
                <a:gd name="T19" fmla="*/ 192 h 457"/>
                <a:gd name="T20" fmla="*/ 0 w 196"/>
                <a:gd name="T21" fmla="*/ 192 h 457"/>
                <a:gd name="T22" fmla="*/ 152 w 196"/>
                <a:gd name="T23" fmla="*/ 457 h 457"/>
                <a:gd name="T24" fmla="*/ 0 w 196"/>
                <a:gd name="T25" fmla="*/ 192 h 457"/>
                <a:gd name="T26" fmla="*/ 44 w 196"/>
                <a:gd name="T27" fmla="*/ 45 h 457"/>
                <a:gd name="T28" fmla="*/ 44 w 196"/>
                <a:gd name="T29" fmla="*/ 45 h 457"/>
                <a:gd name="T30" fmla="*/ 44 w 196"/>
                <a:gd name="T31" fmla="*/ 45 h 457"/>
                <a:gd name="T32" fmla="*/ 44 w 196"/>
                <a:gd name="T33" fmla="*/ 45 h 457"/>
                <a:gd name="T34" fmla="*/ 45 w 196"/>
                <a:gd name="T35" fmla="*/ 45 h 457"/>
                <a:gd name="T36" fmla="*/ 44 w 196"/>
                <a:gd name="T37" fmla="*/ 45 h 457"/>
                <a:gd name="T38" fmla="*/ 45 w 196"/>
                <a:gd name="T39" fmla="*/ 45 h 457"/>
                <a:gd name="T40" fmla="*/ 130 w 196"/>
                <a:gd name="T41" fmla="*/ 1 h 457"/>
                <a:gd name="T42" fmla="*/ 45 w 196"/>
                <a:gd name="T43" fmla="*/ 45 h 457"/>
                <a:gd name="T44" fmla="*/ 130 w 196"/>
                <a:gd name="T45" fmla="*/ 1 h 457"/>
                <a:gd name="T46" fmla="*/ 131 w 196"/>
                <a:gd name="T47" fmla="*/ 0 h 457"/>
                <a:gd name="T48" fmla="*/ 130 w 196"/>
                <a:gd name="T49" fmla="*/ 1 h 457"/>
                <a:gd name="T50" fmla="*/ 131 w 196"/>
                <a:gd name="T51" fmla="*/ 0 h 457"/>
                <a:gd name="T52" fmla="*/ 196 w 196"/>
                <a:gd name="T53" fmla="*/ 255 h 457"/>
                <a:gd name="T54" fmla="*/ 131 w 196"/>
                <a:gd name="T55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6" h="457">
                  <a:moveTo>
                    <a:pt x="152" y="457"/>
                  </a:moveTo>
                  <a:cubicBezTo>
                    <a:pt x="152" y="457"/>
                    <a:pt x="152" y="457"/>
                    <a:pt x="152" y="457"/>
                  </a:cubicBezTo>
                  <a:cubicBezTo>
                    <a:pt x="152" y="457"/>
                    <a:pt x="152" y="457"/>
                    <a:pt x="152" y="457"/>
                  </a:cubicBezTo>
                  <a:moveTo>
                    <a:pt x="152" y="457"/>
                  </a:moveTo>
                  <a:cubicBezTo>
                    <a:pt x="152" y="457"/>
                    <a:pt x="152" y="457"/>
                    <a:pt x="152" y="457"/>
                  </a:cubicBezTo>
                  <a:cubicBezTo>
                    <a:pt x="152" y="457"/>
                    <a:pt x="152" y="457"/>
                    <a:pt x="152" y="457"/>
                  </a:cubicBezTo>
                  <a:moveTo>
                    <a:pt x="152" y="457"/>
                  </a:moveTo>
                  <a:cubicBezTo>
                    <a:pt x="152" y="457"/>
                    <a:pt x="152" y="457"/>
                    <a:pt x="152" y="457"/>
                  </a:cubicBezTo>
                  <a:cubicBezTo>
                    <a:pt x="152" y="457"/>
                    <a:pt x="152" y="457"/>
                    <a:pt x="152" y="457"/>
                  </a:cubicBezTo>
                  <a:moveTo>
                    <a:pt x="0" y="192"/>
                  </a:moveTo>
                  <a:cubicBezTo>
                    <a:pt x="0" y="192"/>
                    <a:pt x="0" y="192"/>
                    <a:pt x="0" y="192"/>
                  </a:cubicBezTo>
                  <a:cubicBezTo>
                    <a:pt x="112" y="252"/>
                    <a:pt x="152" y="455"/>
                    <a:pt x="152" y="457"/>
                  </a:cubicBezTo>
                  <a:cubicBezTo>
                    <a:pt x="152" y="455"/>
                    <a:pt x="112" y="252"/>
                    <a:pt x="0" y="192"/>
                  </a:cubicBezTo>
                  <a:moveTo>
                    <a:pt x="44" y="45"/>
                  </a:move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moveTo>
                    <a:pt x="45" y="45"/>
                  </a:move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5" y="45"/>
                  </a:cubicBezTo>
                  <a:moveTo>
                    <a:pt x="130" y="1"/>
                  </a:moveTo>
                  <a:cubicBezTo>
                    <a:pt x="109" y="41"/>
                    <a:pt x="58" y="45"/>
                    <a:pt x="45" y="45"/>
                  </a:cubicBezTo>
                  <a:cubicBezTo>
                    <a:pt x="58" y="45"/>
                    <a:pt x="109" y="41"/>
                    <a:pt x="130" y="1"/>
                  </a:cubicBezTo>
                  <a:moveTo>
                    <a:pt x="131" y="0"/>
                  </a:moveTo>
                  <a:cubicBezTo>
                    <a:pt x="131" y="0"/>
                    <a:pt x="130" y="1"/>
                    <a:pt x="130" y="1"/>
                  </a:cubicBezTo>
                  <a:cubicBezTo>
                    <a:pt x="130" y="1"/>
                    <a:pt x="131" y="0"/>
                    <a:pt x="131" y="0"/>
                  </a:cubicBezTo>
                  <a:cubicBezTo>
                    <a:pt x="131" y="0"/>
                    <a:pt x="196" y="106"/>
                    <a:pt x="196" y="255"/>
                  </a:cubicBezTo>
                  <a:cubicBezTo>
                    <a:pt x="196" y="106"/>
                    <a:pt x="131" y="0"/>
                    <a:pt x="131" y="0"/>
                  </a:cubicBezTo>
                </a:path>
              </a:pathLst>
            </a:custGeom>
            <a:solidFill>
              <a:srgbClr val="004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60" name="Freeform 26"/>
            <p:cNvSpPr>
              <a:spLocks/>
            </p:cNvSpPr>
            <p:nvPr/>
          </p:nvSpPr>
          <p:spPr bwMode="auto">
            <a:xfrm>
              <a:off x="6470126" y="2520790"/>
              <a:ext cx="112007" cy="400685"/>
            </a:xfrm>
            <a:custGeom>
              <a:avLst/>
              <a:gdLst>
                <a:gd name="T0" fmla="*/ 41 w 41"/>
                <a:gd name="T1" fmla="*/ 0 h 147"/>
                <a:gd name="T2" fmla="*/ 41 w 41"/>
                <a:gd name="T3" fmla="*/ 0 h 147"/>
                <a:gd name="T4" fmla="*/ 0 w 41"/>
                <a:gd name="T5" fmla="*/ 147 h 147"/>
                <a:gd name="T6" fmla="*/ 0 w 41"/>
                <a:gd name="T7" fmla="*/ 147 h 147"/>
                <a:gd name="T8" fmla="*/ 0 w 41"/>
                <a:gd name="T9" fmla="*/ 147 h 147"/>
                <a:gd name="T10" fmla="*/ 41 w 41"/>
                <a:gd name="T11" fmla="*/ 0 h 147"/>
                <a:gd name="T12" fmla="*/ 41 w 41"/>
                <a:gd name="T1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47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32" y="56"/>
                    <a:pt x="17" y="104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18" y="104"/>
                    <a:pt x="32" y="56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rgbClr val="00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61" name="Freeform 27"/>
            <p:cNvSpPr>
              <a:spLocks/>
            </p:cNvSpPr>
            <p:nvPr/>
          </p:nvSpPr>
          <p:spPr bwMode="auto">
            <a:xfrm>
              <a:off x="6101774" y="3961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C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62" name="Freeform 28"/>
            <p:cNvSpPr>
              <a:spLocks noEditPoints="1"/>
            </p:cNvSpPr>
            <p:nvPr/>
          </p:nvSpPr>
          <p:spPr bwMode="auto">
            <a:xfrm>
              <a:off x="6172211" y="505820"/>
              <a:ext cx="451492" cy="2462997"/>
            </a:xfrm>
            <a:custGeom>
              <a:avLst/>
              <a:gdLst>
                <a:gd name="T0" fmla="*/ 102 w 165"/>
                <a:gd name="T1" fmla="*/ 902 h 902"/>
                <a:gd name="T2" fmla="*/ 102 w 165"/>
                <a:gd name="T3" fmla="*/ 901 h 902"/>
                <a:gd name="T4" fmla="*/ 165 w 165"/>
                <a:gd name="T5" fmla="*/ 543 h 902"/>
                <a:gd name="T6" fmla="*/ 165 w 165"/>
                <a:gd name="T7" fmla="*/ 542 h 902"/>
                <a:gd name="T8" fmla="*/ 165 w 165"/>
                <a:gd name="T9" fmla="*/ 542 h 902"/>
                <a:gd name="T10" fmla="*/ 165 w 165"/>
                <a:gd name="T11" fmla="*/ 541 h 902"/>
                <a:gd name="T12" fmla="*/ 165 w 165"/>
                <a:gd name="T13" fmla="*/ 540 h 902"/>
                <a:gd name="T14" fmla="*/ 165 w 165"/>
                <a:gd name="T15" fmla="*/ 540 h 902"/>
                <a:gd name="T16" fmla="*/ 165 w 165"/>
                <a:gd name="T17" fmla="*/ 540 h 902"/>
                <a:gd name="T18" fmla="*/ 165 w 165"/>
                <a:gd name="T19" fmla="*/ 539 h 902"/>
                <a:gd name="T20" fmla="*/ 165 w 165"/>
                <a:gd name="T21" fmla="*/ 539 h 902"/>
                <a:gd name="T22" fmla="*/ 165 w 165"/>
                <a:gd name="T23" fmla="*/ 539 h 902"/>
                <a:gd name="T24" fmla="*/ 165 w 165"/>
                <a:gd name="T25" fmla="*/ 538 h 902"/>
                <a:gd name="T26" fmla="*/ 165 w 165"/>
                <a:gd name="T27" fmla="*/ 538 h 902"/>
                <a:gd name="T28" fmla="*/ 165 w 165"/>
                <a:gd name="T29" fmla="*/ 537 h 902"/>
                <a:gd name="T30" fmla="*/ 165 w 165"/>
                <a:gd name="T31" fmla="*/ 536 h 902"/>
                <a:gd name="T32" fmla="*/ 165 w 165"/>
                <a:gd name="T33" fmla="*/ 537 h 902"/>
                <a:gd name="T34" fmla="*/ 165 w 165"/>
                <a:gd name="T35" fmla="*/ 536 h 902"/>
                <a:gd name="T36" fmla="*/ 165 w 165"/>
                <a:gd name="T37" fmla="*/ 536 h 902"/>
                <a:gd name="T38" fmla="*/ 165 w 165"/>
                <a:gd name="T39" fmla="*/ 536 h 902"/>
                <a:gd name="T40" fmla="*/ 165 w 165"/>
                <a:gd name="T41" fmla="*/ 535 h 902"/>
                <a:gd name="T42" fmla="*/ 165 w 165"/>
                <a:gd name="T43" fmla="*/ 535 h 902"/>
                <a:gd name="T44" fmla="*/ 165 w 165"/>
                <a:gd name="T45" fmla="*/ 535 h 902"/>
                <a:gd name="T46" fmla="*/ 165 w 165"/>
                <a:gd name="T47" fmla="*/ 534 h 902"/>
                <a:gd name="T48" fmla="*/ 165 w 165"/>
                <a:gd name="T49" fmla="*/ 534 h 902"/>
                <a:gd name="T50" fmla="*/ 165 w 165"/>
                <a:gd name="T51" fmla="*/ 534 h 902"/>
                <a:gd name="T52" fmla="*/ 165 w 165"/>
                <a:gd name="T53" fmla="*/ 533 h 902"/>
                <a:gd name="T54" fmla="*/ 165 w 165"/>
                <a:gd name="T55" fmla="*/ 533 h 902"/>
                <a:gd name="T56" fmla="*/ 165 w 165"/>
                <a:gd name="T57" fmla="*/ 533 h 902"/>
                <a:gd name="T58" fmla="*/ 165 w 165"/>
                <a:gd name="T59" fmla="*/ 532 h 902"/>
                <a:gd name="T60" fmla="*/ 165 w 165"/>
                <a:gd name="T61" fmla="*/ 532 h 902"/>
                <a:gd name="T62" fmla="*/ 165 w 165"/>
                <a:gd name="T63" fmla="*/ 532 h 902"/>
                <a:gd name="T64" fmla="*/ 165 w 165"/>
                <a:gd name="T65" fmla="*/ 531 h 902"/>
                <a:gd name="T66" fmla="*/ 165 w 165"/>
                <a:gd name="T67" fmla="*/ 531 h 902"/>
                <a:gd name="T68" fmla="*/ 165 w 165"/>
                <a:gd name="T69" fmla="*/ 531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5" h="902">
                  <a:moveTo>
                    <a:pt x="102" y="901"/>
                  </a:moveTo>
                  <a:cubicBezTo>
                    <a:pt x="102" y="902"/>
                    <a:pt x="102" y="902"/>
                    <a:pt x="102" y="902"/>
                  </a:cubicBezTo>
                  <a:cubicBezTo>
                    <a:pt x="102" y="902"/>
                    <a:pt x="102" y="902"/>
                    <a:pt x="102" y="902"/>
                  </a:cubicBezTo>
                  <a:cubicBezTo>
                    <a:pt x="102" y="902"/>
                    <a:pt x="102" y="902"/>
                    <a:pt x="102" y="901"/>
                  </a:cubicBezTo>
                  <a:moveTo>
                    <a:pt x="165" y="542"/>
                  </a:moveTo>
                  <a:cubicBezTo>
                    <a:pt x="165" y="542"/>
                    <a:pt x="165" y="542"/>
                    <a:pt x="165" y="543"/>
                  </a:cubicBezTo>
                  <a:cubicBezTo>
                    <a:pt x="165" y="542"/>
                    <a:pt x="165" y="542"/>
                    <a:pt x="165" y="542"/>
                  </a:cubicBezTo>
                  <a:moveTo>
                    <a:pt x="165" y="542"/>
                  </a:moveTo>
                  <a:cubicBezTo>
                    <a:pt x="165" y="542"/>
                    <a:pt x="165" y="542"/>
                    <a:pt x="165" y="542"/>
                  </a:cubicBezTo>
                  <a:cubicBezTo>
                    <a:pt x="165" y="542"/>
                    <a:pt x="165" y="542"/>
                    <a:pt x="165" y="542"/>
                  </a:cubicBezTo>
                  <a:moveTo>
                    <a:pt x="165" y="541"/>
                  </a:moveTo>
                  <a:cubicBezTo>
                    <a:pt x="165" y="541"/>
                    <a:pt x="165" y="541"/>
                    <a:pt x="165" y="541"/>
                  </a:cubicBezTo>
                  <a:cubicBezTo>
                    <a:pt x="165" y="541"/>
                    <a:pt x="165" y="541"/>
                    <a:pt x="165" y="541"/>
                  </a:cubicBezTo>
                  <a:moveTo>
                    <a:pt x="165" y="540"/>
                  </a:moveTo>
                  <a:cubicBezTo>
                    <a:pt x="165" y="540"/>
                    <a:pt x="165" y="540"/>
                    <a:pt x="165" y="540"/>
                  </a:cubicBezTo>
                  <a:cubicBezTo>
                    <a:pt x="165" y="540"/>
                    <a:pt x="165" y="540"/>
                    <a:pt x="165" y="540"/>
                  </a:cubicBezTo>
                  <a:moveTo>
                    <a:pt x="165" y="539"/>
                  </a:moveTo>
                  <a:cubicBezTo>
                    <a:pt x="165" y="540"/>
                    <a:pt x="165" y="540"/>
                    <a:pt x="165" y="540"/>
                  </a:cubicBezTo>
                  <a:cubicBezTo>
                    <a:pt x="165" y="540"/>
                    <a:pt x="165" y="540"/>
                    <a:pt x="165" y="539"/>
                  </a:cubicBezTo>
                  <a:moveTo>
                    <a:pt x="165" y="539"/>
                  </a:moveTo>
                  <a:cubicBezTo>
                    <a:pt x="165" y="539"/>
                    <a:pt x="165" y="539"/>
                    <a:pt x="165" y="539"/>
                  </a:cubicBezTo>
                  <a:cubicBezTo>
                    <a:pt x="165" y="539"/>
                    <a:pt x="165" y="539"/>
                    <a:pt x="165" y="539"/>
                  </a:cubicBezTo>
                  <a:moveTo>
                    <a:pt x="165" y="538"/>
                  </a:moveTo>
                  <a:cubicBezTo>
                    <a:pt x="165" y="538"/>
                    <a:pt x="165" y="538"/>
                    <a:pt x="165" y="539"/>
                  </a:cubicBezTo>
                  <a:cubicBezTo>
                    <a:pt x="165" y="538"/>
                    <a:pt x="165" y="538"/>
                    <a:pt x="165" y="538"/>
                  </a:cubicBezTo>
                  <a:moveTo>
                    <a:pt x="165" y="538"/>
                  </a:moveTo>
                  <a:cubicBezTo>
                    <a:pt x="165" y="538"/>
                    <a:pt x="165" y="538"/>
                    <a:pt x="165" y="538"/>
                  </a:cubicBezTo>
                  <a:cubicBezTo>
                    <a:pt x="165" y="538"/>
                    <a:pt x="165" y="538"/>
                    <a:pt x="165" y="538"/>
                  </a:cubicBezTo>
                  <a:moveTo>
                    <a:pt x="165" y="537"/>
                  </a:moveTo>
                  <a:cubicBezTo>
                    <a:pt x="165" y="537"/>
                    <a:pt x="165" y="537"/>
                    <a:pt x="165" y="537"/>
                  </a:cubicBezTo>
                  <a:cubicBezTo>
                    <a:pt x="165" y="537"/>
                    <a:pt x="165" y="537"/>
                    <a:pt x="165" y="537"/>
                  </a:cubicBezTo>
                  <a:moveTo>
                    <a:pt x="165" y="536"/>
                  </a:moveTo>
                  <a:cubicBezTo>
                    <a:pt x="165" y="537"/>
                    <a:pt x="165" y="537"/>
                    <a:pt x="165" y="537"/>
                  </a:cubicBezTo>
                  <a:cubicBezTo>
                    <a:pt x="165" y="537"/>
                    <a:pt x="165" y="537"/>
                    <a:pt x="165" y="537"/>
                  </a:cubicBezTo>
                  <a:cubicBezTo>
                    <a:pt x="165" y="537"/>
                    <a:pt x="165" y="537"/>
                    <a:pt x="165" y="536"/>
                  </a:cubicBezTo>
                  <a:moveTo>
                    <a:pt x="165" y="536"/>
                  </a:moveTo>
                  <a:cubicBezTo>
                    <a:pt x="165" y="536"/>
                    <a:pt x="165" y="536"/>
                    <a:pt x="165" y="536"/>
                  </a:cubicBezTo>
                  <a:cubicBezTo>
                    <a:pt x="165" y="536"/>
                    <a:pt x="165" y="536"/>
                    <a:pt x="165" y="536"/>
                  </a:cubicBezTo>
                  <a:moveTo>
                    <a:pt x="165" y="536"/>
                  </a:moveTo>
                  <a:cubicBezTo>
                    <a:pt x="165" y="536"/>
                    <a:pt x="165" y="536"/>
                    <a:pt x="165" y="536"/>
                  </a:cubicBezTo>
                  <a:cubicBezTo>
                    <a:pt x="165" y="536"/>
                    <a:pt x="165" y="536"/>
                    <a:pt x="165" y="536"/>
                  </a:cubicBezTo>
                  <a:moveTo>
                    <a:pt x="165" y="535"/>
                  </a:moveTo>
                  <a:cubicBezTo>
                    <a:pt x="165" y="535"/>
                    <a:pt x="165" y="535"/>
                    <a:pt x="165" y="535"/>
                  </a:cubicBezTo>
                  <a:cubicBezTo>
                    <a:pt x="165" y="535"/>
                    <a:pt x="165" y="535"/>
                    <a:pt x="165" y="535"/>
                  </a:cubicBezTo>
                  <a:moveTo>
                    <a:pt x="165" y="535"/>
                  </a:moveTo>
                  <a:cubicBezTo>
                    <a:pt x="165" y="535"/>
                    <a:pt x="165" y="535"/>
                    <a:pt x="165" y="535"/>
                  </a:cubicBezTo>
                  <a:cubicBezTo>
                    <a:pt x="165" y="535"/>
                    <a:pt x="165" y="535"/>
                    <a:pt x="165" y="535"/>
                  </a:cubicBezTo>
                  <a:moveTo>
                    <a:pt x="165" y="534"/>
                  </a:moveTo>
                  <a:cubicBezTo>
                    <a:pt x="165" y="534"/>
                    <a:pt x="165" y="534"/>
                    <a:pt x="165" y="535"/>
                  </a:cubicBezTo>
                  <a:cubicBezTo>
                    <a:pt x="165" y="534"/>
                    <a:pt x="165" y="534"/>
                    <a:pt x="165" y="534"/>
                  </a:cubicBezTo>
                  <a:moveTo>
                    <a:pt x="165" y="534"/>
                  </a:moveTo>
                  <a:cubicBezTo>
                    <a:pt x="165" y="534"/>
                    <a:pt x="165" y="534"/>
                    <a:pt x="165" y="534"/>
                  </a:cubicBezTo>
                  <a:cubicBezTo>
                    <a:pt x="165" y="534"/>
                    <a:pt x="165" y="534"/>
                    <a:pt x="165" y="534"/>
                  </a:cubicBezTo>
                  <a:moveTo>
                    <a:pt x="165" y="533"/>
                  </a:moveTo>
                  <a:cubicBezTo>
                    <a:pt x="165" y="533"/>
                    <a:pt x="165" y="533"/>
                    <a:pt x="165" y="534"/>
                  </a:cubicBezTo>
                  <a:cubicBezTo>
                    <a:pt x="165" y="533"/>
                    <a:pt x="165" y="533"/>
                    <a:pt x="165" y="533"/>
                  </a:cubicBezTo>
                  <a:moveTo>
                    <a:pt x="165" y="532"/>
                  </a:moveTo>
                  <a:cubicBezTo>
                    <a:pt x="165" y="532"/>
                    <a:pt x="165" y="533"/>
                    <a:pt x="165" y="533"/>
                  </a:cubicBezTo>
                  <a:cubicBezTo>
                    <a:pt x="165" y="533"/>
                    <a:pt x="165" y="532"/>
                    <a:pt x="165" y="532"/>
                  </a:cubicBezTo>
                  <a:moveTo>
                    <a:pt x="165" y="532"/>
                  </a:moveTo>
                  <a:cubicBezTo>
                    <a:pt x="165" y="532"/>
                    <a:pt x="165" y="532"/>
                    <a:pt x="165" y="532"/>
                  </a:cubicBezTo>
                  <a:cubicBezTo>
                    <a:pt x="165" y="532"/>
                    <a:pt x="165" y="532"/>
                    <a:pt x="165" y="532"/>
                  </a:cubicBezTo>
                  <a:moveTo>
                    <a:pt x="165" y="531"/>
                  </a:moveTo>
                  <a:cubicBezTo>
                    <a:pt x="165" y="531"/>
                    <a:pt x="165" y="532"/>
                    <a:pt x="165" y="532"/>
                  </a:cubicBezTo>
                  <a:cubicBezTo>
                    <a:pt x="165" y="532"/>
                    <a:pt x="165" y="531"/>
                    <a:pt x="165" y="531"/>
                  </a:cubicBezTo>
                  <a:moveTo>
                    <a:pt x="165" y="531"/>
                  </a:moveTo>
                  <a:cubicBezTo>
                    <a:pt x="165" y="531"/>
                    <a:pt x="165" y="531"/>
                    <a:pt x="165" y="531"/>
                  </a:cubicBezTo>
                  <a:cubicBezTo>
                    <a:pt x="165" y="531"/>
                    <a:pt x="165" y="531"/>
                    <a:pt x="165" y="531"/>
                  </a:cubicBezTo>
                  <a:moveTo>
                    <a:pt x="0" y="0"/>
                  </a:moveTo>
                  <a:cubicBezTo>
                    <a:pt x="53" y="85"/>
                    <a:pt x="163" y="290"/>
                    <a:pt x="165" y="531"/>
                  </a:cubicBezTo>
                  <a:cubicBezTo>
                    <a:pt x="163" y="290"/>
                    <a:pt x="53" y="85"/>
                    <a:pt x="0" y="0"/>
                  </a:cubicBezTo>
                </a:path>
              </a:pathLst>
            </a:custGeom>
            <a:solidFill>
              <a:srgbClr val="FCF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63" name="Freeform 30"/>
            <p:cNvSpPr>
              <a:spLocks noEditPoints="1"/>
            </p:cNvSpPr>
            <p:nvPr/>
          </p:nvSpPr>
          <p:spPr bwMode="auto">
            <a:xfrm>
              <a:off x="6096000" y="415753"/>
              <a:ext cx="347568" cy="636246"/>
            </a:xfrm>
            <a:custGeom>
              <a:avLst/>
              <a:gdLst>
                <a:gd name="T0" fmla="*/ 127 w 127"/>
                <a:gd name="T1" fmla="*/ 233 h 233"/>
                <a:gd name="T2" fmla="*/ 0 w 127"/>
                <a:gd name="T3" fmla="*/ 233 h 233"/>
                <a:gd name="T4" fmla="*/ 127 w 127"/>
                <a:gd name="T5" fmla="*/ 233 h 233"/>
                <a:gd name="T6" fmla="*/ 127 w 127"/>
                <a:gd name="T7" fmla="*/ 233 h 233"/>
                <a:gd name="T8" fmla="*/ 127 w 127"/>
                <a:gd name="T9" fmla="*/ 233 h 233"/>
                <a:gd name="T10" fmla="*/ 127 w 127"/>
                <a:gd name="T11" fmla="*/ 233 h 233"/>
                <a:gd name="T12" fmla="*/ 127 w 127"/>
                <a:gd name="T13" fmla="*/ 233 h 233"/>
                <a:gd name="T14" fmla="*/ 87 w 127"/>
                <a:gd name="T15" fmla="*/ 139 h 233"/>
                <a:gd name="T16" fmla="*/ 87 w 127"/>
                <a:gd name="T17" fmla="*/ 139 h 233"/>
                <a:gd name="T18" fmla="*/ 87 w 127"/>
                <a:gd name="T19" fmla="*/ 139 h 233"/>
                <a:gd name="T20" fmla="*/ 87 w 127"/>
                <a:gd name="T21" fmla="*/ 139 h 233"/>
                <a:gd name="T22" fmla="*/ 87 w 127"/>
                <a:gd name="T23" fmla="*/ 139 h 233"/>
                <a:gd name="T24" fmla="*/ 87 w 127"/>
                <a:gd name="T25" fmla="*/ 139 h 233"/>
                <a:gd name="T26" fmla="*/ 86 w 127"/>
                <a:gd name="T27" fmla="*/ 139 h 233"/>
                <a:gd name="T28" fmla="*/ 87 w 127"/>
                <a:gd name="T29" fmla="*/ 139 h 233"/>
                <a:gd name="T30" fmla="*/ 86 w 127"/>
                <a:gd name="T31" fmla="*/ 139 h 233"/>
                <a:gd name="T32" fmla="*/ 7 w 127"/>
                <a:gd name="T33" fmla="*/ 0 h 233"/>
                <a:gd name="T34" fmla="*/ 86 w 127"/>
                <a:gd name="T35" fmla="*/ 139 h 233"/>
                <a:gd name="T36" fmla="*/ 7 w 127"/>
                <a:gd name="T37" fmla="*/ 1 h 233"/>
                <a:gd name="T38" fmla="*/ 7 w 127"/>
                <a:gd name="T3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7" h="233">
                  <a:moveTo>
                    <a:pt x="127" y="233"/>
                  </a:moveTo>
                  <a:cubicBezTo>
                    <a:pt x="0" y="233"/>
                    <a:pt x="0" y="233"/>
                    <a:pt x="0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moveTo>
                    <a:pt x="127" y="233"/>
                  </a:move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moveTo>
                    <a:pt x="87" y="139"/>
                  </a:moveTo>
                  <a:cubicBezTo>
                    <a:pt x="87" y="139"/>
                    <a:pt x="87" y="139"/>
                    <a:pt x="87" y="139"/>
                  </a:cubicBezTo>
                  <a:cubicBezTo>
                    <a:pt x="87" y="139"/>
                    <a:pt x="87" y="139"/>
                    <a:pt x="87" y="139"/>
                  </a:cubicBezTo>
                  <a:moveTo>
                    <a:pt x="87" y="139"/>
                  </a:moveTo>
                  <a:cubicBezTo>
                    <a:pt x="87" y="139"/>
                    <a:pt x="87" y="139"/>
                    <a:pt x="87" y="139"/>
                  </a:cubicBezTo>
                  <a:cubicBezTo>
                    <a:pt x="87" y="139"/>
                    <a:pt x="87" y="139"/>
                    <a:pt x="87" y="139"/>
                  </a:cubicBezTo>
                  <a:moveTo>
                    <a:pt x="86" y="139"/>
                  </a:moveTo>
                  <a:cubicBezTo>
                    <a:pt x="86" y="139"/>
                    <a:pt x="86" y="139"/>
                    <a:pt x="87" y="139"/>
                  </a:cubicBezTo>
                  <a:cubicBezTo>
                    <a:pt x="86" y="139"/>
                    <a:pt x="86" y="139"/>
                    <a:pt x="86" y="139"/>
                  </a:cubicBezTo>
                  <a:moveTo>
                    <a:pt x="7" y="0"/>
                  </a:moveTo>
                  <a:cubicBezTo>
                    <a:pt x="21" y="20"/>
                    <a:pt x="53" y="69"/>
                    <a:pt x="86" y="139"/>
                  </a:cubicBezTo>
                  <a:cubicBezTo>
                    <a:pt x="53" y="70"/>
                    <a:pt x="21" y="2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solidFill>
              <a:srgbClr val="FC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64" name="Freeform 32"/>
            <p:cNvSpPr>
              <a:spLocks/>
            </p:cNvSpPr>
            <p:nvPr/>
          </p:nvSpPr>
          <p:spPr bwMode="auto">
            <a:xfrm>
              <a:off x="6388142" y="3099300"/>
              <a:ext cx="3464" cy="3464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solidFill>
              <a:srgbClr val="FCF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65" name="Freeform 33"/>
            <p:cNvSpPr>
              <a:spLocks/>
            </p:cNvSpPr>
            <p:nvPr/>
          </p:nvSpPr>
          <p:spPr bwMode="auto">
            <a:xfrm>
              <a:off x="6388142" y="3102764"/>
              <a:ext cx="0" cy="2309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FB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66" name="Freeform 34"/>
            <p:cNvSpPr>
              <a:spLocks/>
            </p:cNvSpPr>
            <p:nvPr/>
          </p:nvSpPr>
          <p:spPr bwMode="auto">
            <a:xfrm>
              <a:off x="6388142" y="3039255"/>
              <a:ext cx="33487" cy="65819"/>
            </a:xfrm>
            <a:custGeom>
              <a:avLst/>
              <a:gdLst>
                <a:gd name="T0" fmla="*/ 12 w 12"/>
                <a:gd name="T1" fmla="*/ 0 h 24"/>
                <a:gd name="T2" fmla="*/ 0 w 12"/>
                <a:gd name="T3" fmla="*/ 24 h 24"/>
                <a:gd name="T4" fmla="*/ 0 w 12"/>
                <a:gd name="T5" fmla="*/ 24 h 24"/>
                <a:gd name="T6" fmla="*/ 0 w 12"/>
                <a:gd name="T7" fmla="*/ 23 h 24"/>
                <a:gd name="T8" fmla="*/ 1 w 12"/>
                <a:gd name="T9" fmla="*/ 22 h 24"/>
                <a:gd name="T10" fmla="*/ 12 w 12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12" y="0"/>
                  </a:moveTo>
                  <a:cubicBezTo>
                    <a:pt x="8" y="8"/>
                    <a:pt x="4" y="16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3"/>
                    <a:pt x="1" y="22"/>
                    <a:pt x="1" y="22"/>
                  </a:cubicBezTo>
                  <a:cubicBezTo>
                    <a:pt x="5" y="15"/>
                    <a:pt x="8" y="7"/>
                    <a:pt x="12" y="0"/>
                  </a:cubicBezTo>
                </a:path>
              </a:pathLst>
            </a:custGeom>
            <a:solidFill>
              <a:srgbClr val="00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67" name="Freeform 35"/>
            <p:cNvSpPr>
              <a:spLocks/>
            </p:cNvSpPr>
            <p:nvPr/>
          </p:nvSpPr>
          <p:spPr bwMode="auto">
            <a:xfrm>
              <a:off x="6107547" y="401897"/>
              <a:ext cx="2309" cy="5774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FC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68" name="Freeform 36"/>
            <p:cNvSpPr>
              <a:spLocks/>
            </p:cNvSpPr>
            <p:nvPr/>
          </p:nvSpPr>
          <p:spPr bwMode="auto">
            <a:xfrm>
              <a:off x="6421628" y="2968818"/>
              <a:ext cx="30022" cy="64664"/>
            </a:xfrm>
            <a:custGeom>
              <a:avLst/>
              <a:gdLst>
                <a:gd name="T0" fmla="*/ 11 w 11"/>
                <a:gd name="T1" fmla="*/ 0 h 24"/>
                <a:gd name="T2" fmla="*/ 0 w 11"/>
                <a:gd name="T3" fmla="*/ 24 h 24"/>
                <a:gd name="T4" fmla="*/ 11 w 11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4">
                  <a:moveTo>
                    <a:pt x="11" y="0"/>
                  </a:moveTo>
                  <a:cubicBezTo>
                    <a:pt x="8" y="8"/>
                    <a:pt x="4" y="16"/>
                    <a:pt x="0" y="24"/>
                  </a:cubicBezTo>
                  <a:cubicBezTo>
                    <a:pt x="4" y="16"/>
                    <a:pt x="8" y="8"/>
                    <a:pt x="11" y="0"/>
                  </a:cubicBezTo>
                </a:path>
              </a:pathLst>
            </a:custGeom>
            <a:solidFill>
              <a:srgbClr val="00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69" name="Freeform 37"/>
            <p:cNvSpPr>
              <a:spLocks noEditPoints="1"/>
            </p:cNvSpPr>
            <p:nvPr/>
          </p:nvSpPr>
          <p:spPr bwMode="auto">
            <a:xfrm>
              <a:off x="6096000" y="390349"/>
              <a:ext cx="347568" cy="661649"/>
            </a:xfrm>
            <a:custGeom>
              <a:avLst/>
              <a:gdLst>
                <a:gd name="T0" fmla="*/ 127 w 127"/>
                <a:gd name="T1" fmla="*/ 242 h 242"/>
                <a:gd name="T2" fmla="*/ 127 w 127"/>
                <a:gd name="T3" fmla="*/ 242 h 242"/>
                <a:gd name="T4" fmla="*/ 127 w 127"/>
                <a:gd name="T5" fmla="*/ 242 h 242"/>
                <a:gd name="T6" fmla="*/ 127 w 127"/>
                <a:gd name="T7" fmla="*/ 242 h 242"/>
                <a:gd name="T8" fmla="*/ 87 w 127"/>
                <a:gd name="T9" fmla="*/ 148 h 242"/>
                <a:gd name="T10" fmla="*/ 127 w 127"/>
                <a:gd name="T11" fmla="*/ 242 h 242"/>
                <a:gd name="T12" fmla="*/ 87 w 127"/>
                <a:gd name="T13" fmla="*/ 148 h 242"/>
                <a:gd name="T14" fmla="*/ 87 w 127"/>
                <a:gd name="T15" fmla="*/ 148 h 242"/>
                <a:gd name="T16" fmla="*/ 87 w 127"/>
                <a:gd name="T17" fmla="*/ 148 h 242"/>
                <a:gd name="T18" fmla="*/ 87 w 127"/>
                <a:gd name="T19" fmla="*/ 148 h 242"/>
                <a:gd name="T20" fmla="*/ 87 w 127"/>
                <a:gd name="T21" fmla="*/ 148 h 242"/>
                <a:gd name="T22" fmla="*/ 87 w 127"/>
                <a:gd name="T23" fmla="*/ 148 h 242"/>
                <a:gd name="T24" fmla="*/ 87 w 127"/>
                <a:gd name="T25" fmla="*/ 148 h 242"/>
                <a:gd name="T26" fmla="*/ 86 w 127"/>
                <a:gd name="T27" fmla="*/ 148 h 242"/>
                <a:gd name="T28" fmla="*/ 86 w 127"/>
                <a:gd name="T29" fmla="*/ 148 h 242"/>
                <a:gd name="T30" fmla="*/ 86 w 127"/>
                <a:gd name="T31" fmla="*/ 148 h 242"/>
                <a:gd name="T32" fmla="*/ 6 w 127"/>
                <a:gd name="T33" fmla="*/ 8 h 242"/>
                <a:gd name="T34" fmla="*/ 7 w 127"/>
                <a:gd name="T35" fmla="*/ 9 h 242"/>
                <a:gd name="T36" fmla="*/ 7 w 127"/>
                <a:gd name="T37" fmla="*/ 9 h 242"/>
                <a:gd name="T38" fmla="*/ 6 w 127"/>
                <a:gd name="T39" fmla="*/ 8 h 242"/>
                <a:gd name="T40" fmla="*/ 0 w 127"/>
                <a:gd name="T41" fmla="*/ 0 h 242"/>
                <a:gd name="T42" fmla="*/ 0 w 127"/>
                <a:gd name="T43" fmla="*/ 0 h 242"/>
                <a:gd name="T44" fmla="*/ 0 w 127"/>
                <a:gd name="T45" fmla="*/ 0 h 242"/>
                <a:gd name="T46" fmla="*/ 0 w 127"/>
                <a:gd name="T47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7" h="242">
                  <a:moveTo>
                    <a:pt x="127" y="242"/>
                  </a:moveTo>
                  <a:cubicBezTo>
                    <a:pt x="127" y="242"/>
                    <a:pt x="127" y="242"/>
                    <a:pt x="127" y="242"/>
                  </a:cubicBezTo>
                  <a:cubicBezTo>
                    <a:pt x="127" y="242"/>
                    <a:pt x="127" y="242"/>
                    <a:pt x="127" y="242"/>
                  </a:cubicBezTo>
                  <a:cubicBezTo>
                    <a:pt x="127" y="242"/>
                    <a:pt x="127" y="242"/>
                    <a:pt x="127" y="242"/>
                  </a:cubicBezTo>
                  <a:moveTo>
                    <a:pt x="87" y="148"/>
                  </a:moveTo>
                  <a:cubicBezTo>
                    <a:pt x="100" y="177"/>
                    <a:pt x="114" y="208"/>
                    <a:pt x="127" y="242"/>
                  </a:cubicBezTo>
                  <a:cubicBezTo>
                    <a:pt x="114" y="208"/>
                    <a:pt x="100" y="177"/>
                    <a:pt x="87" y="148"/>
                  </a:cubicBezTo>
                  <a:moveTo>
                    <a:pt x="87" y="148"/>
                  </a:moveTo>
                  <a:cubicBezTo>
                    <a:pt x="87" y="148"/>
                    <a:pt x="87" y="148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moveTo>
                    <a:pt x="87" y="148"/>
                  </a:moveTo>
                  <a:cubicBezTo>
                    <a:pt x="87" y="148"/>
                    <a:pt x="87" y="148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moveTo>
                    <a:pt x="86" y="148"/>
                  </a:moveTo>
                  <a:cubicBezTo>
                    <a:pt x="86" y="148"/>
                    <a:pt x="86" y="148"/>
                    <a:pt x="86" y="148"/>
                  </a:cubicBezTo>
                  <a:cubicBezTo>
                    <a:pt x="86" y="148"/>
                    <a:pt x="86" y="148"/>
                    <a:pt x="86" y="148"/>
                  </a:cubicBezTo>
                  <a:moveTo>
                    <a:pt x="6" y="8"/>
                  </a:moveTo>
                  <a:cubicBezTo>
                    <a:pt x="6" y="8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8"/>
                    <a:pt x="6" y="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C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70" name="Freeform 39"/>
            <p:cNvSpPr>
              <a:spLocks noEditPoints="1"/>
            </p:cNvSpPr>
            <p:nvPr/>
          </p:nvSpPr>
          <p:spPr bwMode="auto">
            <a:xfrm>
              <a:off x="6096000" y="2397236"/>
              <a:ext cx="5774" cy="3464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1 h 1"/>
                <a:gd name="T4" fmla="*/ 2 w 2"/>
                <a:gd name="T5" fmla="*/ 1 h 1"/>
                <a:gd name="T6" fmla="*/ 2 w 2"/>
                <a:gd name="T7" fmla="*/ 1 h 1"/>
                <a:gd name="T8" fmla="*/ 2 w 2"/>
                <a:gd name="T9" fmla="*/ 1 h 1"/>
                <a:gd name="T10" fmla="*/ 2 w 2"/>
                <a:gd name="T11" fmla="*/ 1 h 1"/>
                <a:gd name="T12" fmla="*/ 2 w 2"/>
                <a:gd name="T13" fmla="*/ 1 h 1"/>
                <a:gd name="T14" fmla="*/ 2 w 2"/>
                <a:gd name="T15" fmla="*/ 1 h 1"/>
                <a:gd name="T16" fmla="*/ 2 w 2"/>
                <a:gd name="T17" fmla="*/ 1 h 1"/>
                <a:gd name="T18" fmla="*/ 2 w 2"/>
                <a:gd name="T19" fmla="*/ 1 h 1"/>
                <a:gd name="T20" fmla="*/ 2 w 2"/>
                <a:gd name="T21" fmla="*/ 1 h 1"/>
                <a:gd name="T22" fmla="*/ 2 w 2"/>
                <a:gd name="T23" fmla="*/ 1 h 1"/>
                <a:gd name="T24" fmla="*/ 2 w 2"/>
                <a:gd name="T25" fmla="*/ 1 h 1"/>
                <a:gd name="T26" fmla="*/ 2 w 2"/>
                <a:gd name="T27" fmla="*/ 1 h 1"/>
                <a:gd name="T28" fmla="*/ 1 w 2"/>
                <a:gd name="T29" fmla="*/ 0 h 1"/>
                <a:gd name="T30" fmla="*/ 1 w 2"/>
                <a:gd name="T31" fmla="*/ 0 h 1"/>
                <a:gd name="T32" fmla="*/ 1 w 2"/>
                <a:gd name="T33" fmla="*/ 0 h 1"/>
                <a:gd name="T34" fmla="*/ 1 w 2"/>
                <a:gd name="T35" fmla="*/ 0 h 1"/>
                <a:gd name="T36" fmla="*/ 1 w 2"/>
                <a:gd name="T37" fmla="*/ 0 h 1"/>
                <a:gd name="T38" fmla="*/ 1 w 2"/>
                <a:gd name="T39" fmla="*/ 0 h 1"/>
                <a:gd name="T40" fmla="*/ 1 w 2"/>
                <a:gd name="T41" fmla="*/ 0 h 1"/>
                <a:gd name="T42" fmla="*/ 1 w 2"/>
                <a:gd name="T43" fmla="*/ 0 h 1"/>
                <a:gd name="T44" fmla="*/ 1 w 2"/>
                <a:gd name="T45" fmla="*/ 0 h 1"/>
                <a:gd name="T46" fmla="*/ 1 w 2"/>
                <a:gd name="T47" fmla="*/ 0 h 1"/>
                <a:gd name="T48" fmla="*/ 1 w 2"/>
                <a:gd name="T49" fmla="*/ 0 h 1"/>
                <a:gd name="T50" fmla="*/ 1 w 2"/>
                <a:gd name="T51" fmla="*/ 0 h 1"/>
                <a:gd name="T52" fmla="*/ 1 w 2"/>
                <a:gd name="T53" fmla="*/ 0 h 1"/>
                <a:gd name="T54" fmla="*/ 1 w 2"/>
                <a:gd name="T55" fmla="*/ 0 h 1"/>
                <a:gd name="T56" fmla="*/ 1 w 2"/>
                <a:gd name="T57" fmla="*/ 0 h 1"/>
                <a:gd name="T58" fmla="*/ 1 w 2"/>
                <a:gd name="T59" fmla="*/ 0 h 1"/>
                <a:gd name="T60" fmla="*/ 1 w 2"/>
                <a:gd name="T61" fmla="*/ 0 h 1"/>
                <a:gd name="T62" fmla="*/ 1 w 2"/>
                <a:gd name="T63" fmla="*/ 0 h 1"/>
                <a:gd name="T64" fmla="*/ 1 w 2"/>
                <a:gd name="T65" fmla="*/ 0 h 1"/>
                <a:gd name="T66" fmla="*/ 1 w 2"/>
                <a:gd name="T67" fmla="*/ 0 h 1"/>
                <a:gd name="T68" fmla="*/ 1 w 2"/>
                <a:gd name="T69" fmla="*/ 0 h 1"/>
                <a:gd name="T70" fmla="*/ 1 w 2"/>
                <a:gd name="T71" fmla="*/ 0 h 1"/>
                <a:gd name="T72" fmla="*/ 1 w 2"/>
                <a:gd name="T73" fmla="*/ 0 h 1"/>
                <a:gd name="T74" fmla="*/ 1 w 2"/>
                <a:gd name="T75" fmla="*/ 0 h 1"/>
                <a:gd name="T76" fmla="*/ 1 w 2"/>
                <a:gd name="T77" fmla="*/ 0 h 1"/>
                <a:gd name="T78" fmla="*/ 1 w 2"/>
                <a:gd name="T79" fmla="*/ 0 h 1"/>
                <a:gd name="T80" fmla="*/ 1 w 2"/>
                <a:gd name="T81" fmla="*/ 0 h 1"/>
                <a:gd name="T82" fmla="*/ 1 w 2"/>
                <a:gd name="T83" fmla="*/ 0 h 1"/>
                <a:gd name="T84" fmla="*/ 1 w 2"/>
                <a:gd name="T85" fmla="*/ 0 h 1"/>
                <a:gd name="T86" fmla="*/ 0 w 2"/>
                <a:gd name="T87" fmla="*/ 0 h 1"/>
                <a:gd name="T88" fmla="*/ 0 w 2"/>
                <a:gd name="T89" fmla="*/ 0 h 1"/>
                <a:gd name="T90" fmla="*/ 0 w 2"/>
                <a:gd name="T91" fmla="*/ 0 h 1"/>
                <a:gd name="T92" fmla="*/ 0 w 2"/>
                <a:gd name="T93" fmla="*/ 0 h 1"/>
                <a:gd name="T94" fmla="*/ 0 w 2"/>
                <a:gd name="T95" fmla="*/ 0 h 1"/>
                <a:gd name="T96" fmla="*/ 0 w 2"/>
                <a:gd name="T97" fmla="*/ 0 h 1"/>
                <a:gd name="T98" fmla="*/ 0 w 2"/>
                <a:gd name="T99" fmla="*/ 0 h 1"/>
                <a:gd name="T100" fmla="*/ 0 w 2"/>
                <a:gd name="T101" fmla="*/ 0 h 1"/>
                <a:gd name="T102" fmla="*/ 0 w 2"/>
                <a:gd name="T103" fmla="*/ 0 h 1"/>
                <a:gd name="T104" fmla="*/ 0 w 2"/>
                <a:gd name="T105" fmla="*/ 0 h 1"/>
                <a:gd name="T106" fmla="*/ 0 w 2"/>
                <a:gd name="T107" fmla="*/ 0 h 1"/>
                <a:gd name="T108" fmla="*/ 0 w 2"/>
                <a:gd name="T109" fmla="*/ 0 h 1"/>
                <a:gd name="T110" fmla="*/ 0 w 2"/>
                <a:gd name="T111" fmla="*/ 0 h 1"/>
                <a:gd name="T112" fmla="*/ 0 w 2"/>
                <a:gd name="T1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71" name="Freeform 41"/>
            <p:cNvSpPr>
              <a:spLocks/>
            </p:cNvSpPr>
            <p:nvPr/>
          </p:nvSpPr>
          <p:spPr bwMode="auto">
            <a:xfrm>
              <a:off x="6096000" y="3235555"/>
              <a:ext cx="51962" cy="409922"/>
            </a:xfrm>
            <a:custGeom>
              <a:avLst/>
              <a:gdLst>
                <a:gd name="T0" fmla="*/ 19 w 19"/>
                <a:gd name="T1" fmla="*/ 0 h 150"/>
                <a:gd name="T2" fmla="*/ 19 w 19"/>
                <a:gd name="T3" fmla="*/ 0 h 150"/>
                <a:gd name="T4" fmla="*/ 0 w 19"/>
                <a:gd name="T5" fmla="*/ 150 h 150"/>
                <a:gd name="T6" fmla="*/ 19 w 19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50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3" y="85"/>
                    <a:pt x="1" y="147"/>
                    <a:pt x="0" y="150"/>
                  </a:cubicBezTo>
                  <a:cubicBezTo>
                    <a:pt x="1" y="147"/>
                    <a:pt x="13" y="85"/>
                    <a:pt x="19" y="0"/>
                  </a:cubicBezTo>
                </a:path>
              </a:pathLst>
            </a:custGeom>
            <a:solidFill>
              <a:srgbClr val="00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72" name="Freeform 42"/>
            <p:cNvSpPr>
              <a:spLocks/>
            </p:cNvSpPr>
            <p:nvPr/>
          </p:nvSpPr>
          <p:spPr bwMode="auto">
            <a:xfrm>
              <a:off x="6147962" y="3200914"/>
              <a:ext cx="3464" cy="34641"/>
            </a:xfrm>
            <a:custGeom>
              <a:avLst/>
              <a:gdLst>
                <a:gd name="T0" fmla="*/ 1 w 1"/>
                <a:gd name="T1" fmla="*/ 0 h 13"/>
                <a:gd name="T2" fmla="*/ 0 w 1"/>
                <a:gd name="T3" fmla="*/ 13 h 13"/>
                <a:gd name="T4" fmla="*/ 0 w 1"/>
                <a:gd name="T5" fmla="*/ 13 h 13"/>
                <a:gd name="T6" fmla="*/ 0 w 1"/>
                <a:gd name="T7" fmla="*/ 13 h 13"/>
                <a:gd name="T8" fmla="*/ 1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1" y="0"/>
                  </a:moveTo>
                  <a:cubicBezTo>
                    <a:pt x="0" y="4"/>
                    <a:pt x="0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9"/>
                    <a:pt x="0" y="4"/>
                    <a:pt x="1" y="0"/>
                  </a:cubicBezTo>
                </a:path>
              </a:pathLst>
            </a:custGeom>
            <a:solidFill>
              <a:srgbClr val="0023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73" name="Freeform 43"/>
            <p:cNvSpPr>
              <a:spLocks noEditPoints="1"/>
            </p:cNvSpPr>
            <p:nvPr/>
          </p:nvSpPr>
          <p:spPr bwMode="auto">
            <a:xfrm>
              <a:off x="6096000" y="36454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3627555" y="1015753"/>
            <a:ext cx="1001778" cy="558023"/>
            <a:chOff x="6529668" y="1683717"/>
            <a:chExt cx="1972998" cy="1099023"/>
          </a:xfrm>
        </p:grpSpPr>
        <p:sp>
          <p:nvSpPr>
            <p:cNvPr id="70" name="Freeform 268"/>
            <p:cNvSpPr>
              <a:spLocks/>
            </p:cNvSpPr>
            <p:nvPr/>
          </p:nvSpPr>
          <p:spPr bwMode="auto">
            <a:xfrm>
              <a:off x="7514816" y="1683717"/>
              <a:ext cx="987850" cy="631577"/>
            </a:xfrm>
            <a:custGeom>
              <a:avLst/>
              <a:gdLst>
                <a:gd name="T0" fmla="*/ 205 w 205"/>
                <a:gd name="T1" fmla="*/ 86 h 131"/>
                <a:gd name="T2" fmla="*/ 177 w 205"/>
                <a:gd name="T3" fmla="*/ 44 h 131"/>
                <a:gd name="T4" fmla="*/ 117 w 205"/>
                <a:gd name="T5" fmla="*/ 0 h 131"/>
                <a:gd name="T6" fmla="*/ 62 w 205"/>
                <a:gd name="T7" fmla="*/ 34 h 131"/>
                <a:gd name="T8" fmla="*/ 26 w 205"/>
                <a:gd name="T9" fmla="*/ 56 h 131"/>
                <a:gd name="T10" fmla="*/ 0 w 205"/>
                <a:gd name="T11" fmla="*/ 92 h 131"/>
                <a:gd name="T12" fmla="*/ 39 w 205"/>
                <a:gd name="T13" fmla="*/ 131 h 131"/>
                <a:gd name="T14" fmla="*/ 167 w 205"/>
                <a:gd name="T15" fmla="*/ 131 h 131"/>
                <a:gd name="T16" fmla="*/ 205 w 205"/>
                <a:gd name="T17" fmla="*/ 8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5" h="131">
                  <a:moveTo>
                    <a:pt x="205" y="86"/>
                  </a:moveTo>
                  <a:cubicBezTo>
                    <a:pt x="205" y="67"/>
                    <a:pt x="194" y="51"/>
                    <a:pt x="177" y="44"/>
                  </a:cubicBezTo>
                  <a:cubicBezTo>
                    <a:pt x="164" y="12"/>
                    <a:pt x="143" y="0"/>
                    <a:pt x="117" y="0"/>
                  </a:cubicBezTo>
                  <a:cubicBezTo>
                    <a:pt x="93" y="0"/>
                    <a:pt x="72" y="13"/>
                    <a:pt x="62" y="34"/>
                  </a:cubicBezTo>
                  <a:cubicBezTo>
                    <a:pt x="45" y="27"/>
                    <a:pt x="27" y="38"/>
                    <a:pt x="26" y="56"/>
                  </a:cubicBezTo>
                  <a:cubicBezTo>
                    <a:pt x="11" y="61"/>
                    <a:pt x="0" y="76"/>
                    <a:pt x="0" y="92"/>
                  </a:cubicBezTo>
                  <a:cubicBezTo>
                    <a:pt x="0" y="114"/>
                    <a:pt x="18" y="131"/>
                    <a:pt x="39" y="131"/>
                  </a:cubicBezTo>
                  <a:cubicBezTo>
                    <a:pt x="167" y="131"/>
                    <a:pt x="167" y="131"/>
                    <a:pt x="167" y="131"/>
                  </a:cubicBezTo>
                  <a:cubicBezTo>
                    <a:pt x="167" y="131"/>
                    <a:pt x="205" y="124"/>
                    <a:pt x="205" y="8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51435" tIns="25718" rIns="51435" bIns="25718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id-ID" sz="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9" name="Freeform 268"/>
            <p:cNvSpPr>
              <a:spLocks/>
            </p:cNvSpPr>
            <p:nvPr/>
          </p:nvSpPr>
          <p:spPr bwMode="auto">
            <a:xfrm>
              <a:off x="6529668" y="1847849"/>
              <a:ext cx="1462264" cy="934891"/>
            </a:xfrm>
            <a:custGeom>
              <a:avLst/>
              <a:gdLst>
                <a:gd name="T0" fmla="*/ 205 w 205"/>
                <a:gd name="T1" fmla="*/ 86 h 131"/>
                <a:gd name="T2" fmla="*/ 177 w 205"/>
                <a:gd name="T3" fmla="*/ 44 h 131"/>
                <a:gd name="T4" fmla="*/ 117 w 205"/>
                <a:gd name="T5" fmla="*/ 0 h 131"/>
                <a:gd name="T6" fmla="*/ 62 w 205"/>
                <a:gd name="T7" fmla="*/ 34 h 131"/>
                <a:gd name="T8" fmla="*/ 26 w 205"/>
                <a:gd name="T9" fmla="*/ 56 h 131"/>
                <a:gd name="T10" fmla="*/ 0 w 205"/>
                <a:gd name="T11" fmla="*/ 92 h 131"/>
                <a:gd name="T12" fmla="*/ 39 w 205"/>
                <a:gd name="T13" fmla="*/ 131 h 131"/>
                <a:gd name="T14" fmla="*/ 167 w 205"/>
                <a:gd name="T15" fmla="*/ 131 h 131"/>
                <a:gd name="T16" fmla="*/ 205 w 205"/>
                <a:gd name="T17" fmla="*/ 8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5" h="131">
                  <a:moveTo>
                    <a:pt x="205" y="86"/>
                  </a:moveTo>
                  <a:cubicBezTo>
                    <a:pt x="205" y="67"/>
                    <a:pt x="194" y="51"/>
                    <a:pt x="177" y="44"/>
                  </a:cubicBezTo>
                  <a:cubicBezTo>
                    <a:pt x="164" y="12"/>
                    <a:pt x="143" y="0"/>
                    <a:pt x="117" y="0"/>
                  </a:cubicBezTo>
                  <a:cubicBezTo>
                    <a:pt x="93" y="0"/>
                    <a:pt x="72" y="13"/>
                    <a:pt x="62" y="34"/>
                  </a:cubicBezTo>
                  <a:cubicBezTo>
                    <a:pt x="45" y="27"/>
                    <a:pt x="27" y="38"/>
                    <a:pt x="26" y="56"/>
                  </a:cubicBezTo>
                  <a:cubicBezTo>
                    <a:pt x="11" y="61"/>
                    <a:pt x="0" y="76"/>
                    <a:pt x="0" y="92"/>
                  </a:cubicBezTo>
                  <a:cubicBezTo>
                    <a:pt x="0" y="114"/>
                    <a:pt x="18" y="131"/>
                    <a:pt x="39" y="131"/>
                  </a:cubicBezTo>
                  <a:cubicBezTo>
                    <a:pt x="167" y="131"/>
                    <a:pt x="167" y="131"/>
                    <a:pt x="167" y="131"/>
                  </a:cubicBezTo>
                  <a:cubicBezTo>
                    <a:pt x="167" y="131"/>
                    <a:pt x="205" y="124"/>
                    <a:pt x="205" y="8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51435" tIns="25718" rIns="51435" bIns="25718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id-ID" sz="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73" name="Freeform 268"/>
          <p:cNvSpPr>
            <a:spLocks/>
          </p:cNvSpPr>
          <p:nvPr/>
        </p:nvSpPr>
        <p:spPr bwMode="auto">
          <a:xfrm>
            <a:off x="4370012" y="2085144"/>
            <a:ext cx="501575" cy="320680"/>
          </a:xfrm>
          <a:custGeom>
            <a:avLst/>
            <a:gdLst>
              <a:gd name="T0" fmla="*/ 205 w 205"/>
              <a:gd name="T1" fmla="*/ 86 h 131"/>
              <a:gd name="T2" fmla="*/ 177 w 205"/>
              <a:gd name="T3" fmla="*/ 44 h 131"/>
              <a:gd name="T4" fmla="*/ 117 w 205"/>
              <a:gd name="T5" fmla="*/ 0 h 131"/>
              <a:gd name="T6" fmla="*/ 62 w 205"/>
              <a:gd name="T7" fmla="*/ 34 h 131"/>
              <a:gd name="T8" fmla="*/ 26 w 205"/>
              <a:gd name="T9" fmla="*/ 56 h 131"/>
              <a:gd name="T10" fmla="*/ 0 w 205"/>
              <a:gd name="T11" fmla="*/ 92 h 131"/>
              <a:gd name="T12" fmla="*/ 39 w 205"/>
              <a:gd name="T13" fmla="*/ 131 h 131"/>
              <a:gd name="T14" fmla="*/ 167 w 205"/>
              <a:gd name="T15" fmla="*/ 131 h 131"/>
              <a:gd name="T16" fmla="*/ 205 w 205"/>
              <a:gd name="T17" fmla="*/ 86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" h="131">
                <a:moveTo>
                  <a:pt x="205" y="86"/>
                </a:moveTo>
                <a:cubicBezTo>
                  <a:pt x="205" y="67"/>
                  <a:pt x="194" y="51"/>
                  <a:pt x="177" y="44"/>
                </a:cubicBezTo>
                <a:cubicBezTo>
                  <a:pt x="164" y="12"/>
                  <a:pt x="143" y="0"/>
                  <a:pt x="117" y="0"/>
                </a:cubicBezTo>
                <a:cubicBezTo>
                  <a:pt x="93" y="0"/>
                  <a:pt x="72" y="13"/>
                  <a:pt x="62" y="34"/>
                </a:cubicBezTo>
                <a:cubicBezTo>
                  <a:pt x="45" y="27"/>
                  <a:pt x="27" y="38"/>
                  <a:pt x="26" y="56"/>
                </a:cubicBezTo>
                <a:cubicBezTo>
                  <a:pt x="11" y="61"/>
                  <a:pt x="0" y="76"/>
                  <a:pt x="0" y="92"/>
                </a:cubicBezTo>
                <a:cubicBezTo>
                  <a:pt x="0" y="114"/>
                  <a:pt x="18" y="131"/>
                  <a:pt x="39" y="131"/>
                </a:cubicBezTo>
                <a:cubicBezTo>
                  <a:pt x="167" y="131"/>
                  <a:pt x="167" y="131"/>
                  <a:pt x="167" y="131"/>
                </a:cubicBezTo>
                <a:cubicBezTo>
                  <a:pt x="167" y="131"/>
                  <a:pt x="205" y="124"/>
                  <a:pt x="205" y="86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51434" tIns="25718" rIns="51434" bIns="25718" numCol="1" anchor="ctr" anchorCtr="0" compatLnSpc="1">
            <a:prstTxWarp prst="textNoShape">
              <a:avLst/>
            </a:prstTxWarp>
          </a:bodyPr>
          <a:lstStyle/>
          <a:p>
            <a:pPr algn="ctr"/>
            <a:endParaRPr lang="id-ID" sz="8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4" name="Title 1"/>
          <p:cNvSpPr txBox="1">
            <a:spLocks/>
          </p:cNvSpPr>
          <p:nvPr/>
        </p:nvSpPr>
        <p:spPr>
          <a:xfrm>
            <a:off x="315317" y="708426"/>
            <a:ext cx="5246003" cy="373949"/>
          </a:xfrm>
          <a:prstGeom prst="rect">
            <a:avLst/>
          </a:prstGeom>
        </p:spPr>
        <p:txBody>
          <a:bodyPr vert="horz" wrap="square" lIns="0" tIns="0" rIns="0" bIns="0" rtlCol="0" anchor="b">
            <a:normAutofit/>
          </a:bodyPr>
          <a:lstStyle>
            <a:lvl1pPr algn="ctr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5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US" sz="2700" dirty="0">
                <a:solidFill>
                  <a:schemeClr val="accent1">
                    <a:lumMod val="75000"/>
                  </a:schemeClr>
                </a:solidFill>
              </a:rPr>
              <a:t>Program Administration Process</a:t>
            </a:r>
            <a:endParaRPr lang="en-US" sz="27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0" y="1"/>
            <a:ext cx="6858000" cy="367862"/>
          </a:xfrm>
          <a:prstGeom prst="rect">
            <a:avLst/>
          </a:prstGeom>
          <a:gradFill>
            <a:gsLst>
              <a:gs pos="0">
                <a:schemeClr val="accent1">
                  <a:lumMod val="29000"/>
                </a:schemeClr>
              </a:gs>
              <a:gs pos="100000">
                <a:schemeClr val="accent1">
                  <a:lumMod val="26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0" y="4775638"/>
            <a:ext cx="6858000" cy="367862"/>
          </a:xfrm>
          <a:prstGeom prst="rect">
            <a:avLst/>
          </a:prstGeom>
          <a:gradFill>
            <a:gsLst>
              <a:gs pos="0">
                <a:schemeClr val="accent1">
                  <a:lumMod val="29000"/>
                </a:schemeClr>
              </a:gs>
              <a:gs pos="100000">
                <a:schemeClr val="accent1">
                  <a:lumMod val="26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="" xmlns:a16="http://schemas.microsoft.com/office/drawing/2014/main" id="{B986E84B-A07F-A246-B939-16A605E0FAAB}"/>
              </a:ext>
            </a:extLst>
          </p:cNvPr>
          <p:cNvSpPr txBox="1"/>
          <p:nvPr/>
        </p:nvSpPr>
        <p:spPr>
          <a:xfrm>
            <a:off x="320752" y="1168021"/>
            <a:ext cx="5535426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All applicant’s pay the </a:t>
            </a:r>
            <a:r>
              <a:rPr lang="en-US" u="sng" dirty="0"/>
              <a:t>one time</a:t>
            </a:r>
            <a:r>
              <a:rPr lang="en-US" dirty="0"/>
              <a:t> application fee of $50.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The application is a non-refundable processing fee.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There are several paths to obtaining the CRBP.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One is to pay the application fee and the full CRBP fee and take</a:t>
            </a:r>
            <a:br>
              <a:rPr lang="en-US" dirty="0"/>
            </a:br>
            <a:r>
              <a:rPr lang="en-US" dirty="0"/>
              <a:t>the full assessment (covering all 10 Domains) at one time.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Another is to bundle your exams by completing RBP1 (3 of 10)</a:t>
            </a:r>
            <a:br>
              <a:rPr lang="en-US" dirty="0"/>
            </a:br>
            <a:r>
              <a:rPr lang="en-US" dirty="0"/>
              <a:t>domains and/or RBP2 (3 additional domains total of 6 of 10).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To complete your CRBP you would then take exams on the </a:t>
            </a:r>
            <a:br>
              <a:rPr lang="en-US" dirty="0"/>
            </a:br>
            <a:r>
              <a:rPr lang="en-US" dirty="0"/>
              <a:t>remaining four (4) Domains. </a:t>
            </a:r>
          </a:p>
          <a:p>
            <a:endParaRPr lang="en-US" dirty="0"/>
          </a:p>
        </p:txBody>
      </p:sp>
      <p:pic>
        <p:nvPicPr>
          <p:cNvPr id="55" name="Content Placeholder 16" descr="CRBPLogo_Final.jpg">
            <a:extLst>
              <a:ext uri="{FF2B5EF4-FFF2-40B4-BE49-F238E27FC236}">
                <a16:creationId xmlns="" xmlns:a16="http://schemas.microsoft.com/office/drawing/2014/main" id="{5B4E0562-11E2-164C-8458-C4E29C814AA5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8" b="698"/>
          <a:stretch/>
        </p:blipFill>
        <p:spPr>
          <a:xfrm>
            <a:off x="5755758" y="2639511"/>
            <a:ext cx="390770" cy="334077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="" xmlns:a16="http://schemas.microsoft.com/office/drawing/2014/main" id="{FEAE1799-9F80-4348-936B-2025F1C08BF3}"/>
              </a:ext>
            </a:extLst>
          </p:cNvPr>
          <p:cNvSpPr txBox="1"/>
          <p:nvPr/>
        </p:nvSpPr>
        <p:spPr>
          <a:xfrm>
            <a:off x="242804" y="3169487"/>
            <a:ext cx="5280356" cy="738664"/>
          </a:xfrm>
          <a:prstGeom prst="rect">
            <a:avLst/>
          </a:prstGeom>
          <a:noFill/>
          <a:ln>
            <a:solidFill>
              <a:schemeClr val="tx1">
                <a:alpha val="98000"/>
              </a:schemeClr>
            </a:solidFill>
          </a:ln>
        </p:spPr>
        <p:txBody>
          <a:bodyPr wrap="square" rtlCol="0" anchor="b" anchorCtr="0">
            <a:spAutoFit/>
          </a:bodyPr>
          <a:lstStyle/>
          <a:p>
            <a:r>
              <a:rPr lang="en-US" dirty="0"/>
              <a:t>ALL exams/assessments will be available both online, as </a:t>
            </a:r>
          </a:p>
          <a:p>
            <a:r>
              <a:rPr lang="en-US" dirty="0"/>
              <a:t>well as traditional format (NASBLA annual and regional mtgs.), </a:t>
            </a:r>
          </a:p>
          <a:p>
            <a:r>
              <a:rPr lang="en-US" dirty="0"/>
              <a:t>IBWSS, USPS and </a:t>
            </a:r>
            <a:r>
              <a:rPr lang="en-US" dirty="0" err="1"/>
              <a:t>USCGAux</a:t>
            </a:r>
            <a:r>
              <a:rPr lang="en-US" dirty="0"/>
              <a:t> national mtgs., etc. </a:t>
            </a:r>
          </a:p>
        </p:txBody>
      </p:sp>
      <p:pic>
        <p:nvPicPr>
          <p:cNvPr id="59" name="Picture 58">
            <a:extLst>
              <a:ext uri="{FF2B5EF4-FFF2-40B4-BE49-F238E27FC236}">
                <a16:creationId xmlns="" xmlns:a16="http://schemas.microsoft.com/office/drawing/2014/main" id="{A25BEF48-9273-DD4D-B8C0-56E7F4B2018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33060" y="4191236"/>
            <a:ext cx="1212400" cy="533456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108CED90-7289-344B-A036-C6093523C353}"/>
              </a:ext>
            </a:extLst>
          </p:cNvPr>
          <p:cNvSpPr txBox="1"/>
          <p:nvPr/>
        </p:nvSpPr>
        <p:spPr>
          <a:xfrm>
            <a:off x="407572" y="4011975"/>
            <a:ext cx="49888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CEU’s will be awarded for participating in various recognized</a:t>
            </a:r>
          </a:p>
          <a:p>
            <a:r>
              <a:rPr lang="en-US" dirty="0"/>
              <a:t>professional development enrichment programs/sessions.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0CE84EF1-B542-8F4B-85A3-3D0DD74523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591227-F9EB-4B2B-9432-842143BA1678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95132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48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Freeform 6"/>
          <p:cNvSpPr>
            <a:spLocks noEditPoints="1"/>
          </p:cNvSpPr>
          <p:nvPr/>
        </p:nvSpPr>
        <p:spPr bwMode="auto">
          <a:xfrm>
            <a:off x="407572" y="3471764"/>
            <a:ext cx="5193128" cy="540211"/>
          </a:xfrm>
          <a:custGeom>
            <a:avLst/>
            <a:gdLst>
              <a:gd name="T0" fmla="*/ 5379 w 5396"/>
              <a:gd name="T1" fmla="*/ 72 h 611"/>
              <a:gd name="T2" fmla="*/ 5324 w 5396"/>
              <a:gd name="T3" fmla="*/ 125 h 611"/>
              <a:gd name="T4" fmla="*/ 5311 w 5396"/>
              <a:gd name="T5" fmla="*/ 328 h 611"/>
              <a:gd name="T6" fmla="*/ 5234 w 5396"/>
              <a:gd name="T7" fmla="*/ 329 h 611"/>
              <a:gd name="T8" fmla="*/ 5161 w 5396"/>
              <a:gd name="T9" fmla="*/ 537 h 611"/>
              <a:gd name="T10" fmla="*/ 5097 w 5396"/>
              <a:gd name="T11" fmla="*/ 495 h 611"/>
              <a:gd name="T12" fmla="*/ 4901 w 5396"/>
              <a:gd name="T13" fmla="*/ 579 h 611"/>
              <a:gd name="T14" fmla="*/ 4865 w 5396"/>
              <a:gd name="T15" fmla="*/ 511 h 611"/>
              <a:gd name="T16" fmla="*/ 4652 w 5396"/>
              <a:gd name="T17" fmla="*/ 538 h 611"/>
              <a:gd name="T18" fmla="*/ 4625 w 5396"/>
              <a:gd name="T19" fmla="*/ 466 h 611"/>
              <a:gd name="T20" fmla="*/ 4411 w 5396"/>
              <a:gd name="T21" fmla="*/ 496 h 611"/>
              <a:gd name="T22" fmla="*/ 4379 w 5396"/>
              <a:gd name="T23" fmla="*/ 426 h 611"/>
              <a:gd name="T24" fmla="*/ 4168 w 5396"/>
              <a:gd name="T25" fmla="*/ 472 h 611"/>
              <a:gd name="T26" fmla="*/ 4130 w 5396"/>
              <a:gd name="T27" fmla="*/ 405 h 611"/>
              <a:gd name="T28" fmla="*/ 3923 w 5396"/>
              <a:gd name="T29" fmla="*/ 466 h 611"/>
              <a:gd name="T30" fmla="*/ 3881 w 5396"/>
              <a:gd name="T31" fmla="*/ 402 h 611"/>
              <a:gd name="T32" fmla="*/ 3680 w 5396"/>
              <a:gd name="T33" fmla="*/ 479 h 611"/>
              <a:gd name="T34" fmla="*/ 3632 w 5396"/>
              <a:gd name="T35" fmla="*/ 419 h 611"/>
              <a:gd name="T36" fmla="*/ 3437 w 5396"/>
              <a:gd name="T37" fmla="*/ 512 h 611"/>
              <a:gd name="T38" fmla="*/ 3385 w 5396"/>
              <a:gd name="T39" fmla="*/ 455 h 611"/>
              <a:gd name="T40" fmla="*/ 3194 w 5396"/>
              <a:gd name="T41" fmla="*/ 557 h 611"/>
              <a:gd name="T42" fmla="*/ 3143 w 5396"/>
              <a:gd name="T43" fmla="*/ 500 h 611"/>
              <a:gd name="T44" fmla="*/ 2947 w 5396"/>
              <a:gd name="T45" fmla="*/ 590 h 611"/>
              <a:gd name="T46" fmla="*/ 2900 w 5396"/>
              <a:gd name="T47" fmla="*/ 529 h 611"/>
              <a:gd name="T48" fmla="*/ 2697 w 5396"/>
              <a:gd name="T49" fmla="*/ 604 h 611"/>
              <a:gd name="T50" fmla="*/ 2655 w 5396"/>
              <a:gd name="T51" fmla="*/ 540 h 611"/>
              <a:gd name="T52" fmla="*/ 2447 w 5396"/>
              <a:gd name="T53" fmla="*/ 599 h 611"/>
              <a:gd name="T54" fmla="*/ 2411 w 5396"/>
              <a:gd name="T55" fmla="*/ 531 h 611"/>
              <a:gd name="T56" fmla="*/ 2199 w 5396"/>
              <a:gd name="T57" fmla="*/ 574 h 611"/>
              <a:gd name="T58" fmla="*/ 2167 w 5396"/>
              <a:gd name="T59" fmla="*/ 503 h 611"/>
              <a:gd name="T60" fmla="*/ 1953 w 5396"/>
              <a:gd name="T61" fmla="*/ 530 h 611"/>
              <a:gd name="T62" fmla="*/ 1926 w 5396"/>
              <a:gd name="T63" fmla="*/ 458 h 611"/>
              <a:gd name="T64" fmla="*/ 1712 w 5396"/>
              <a:gd name="T65" fmla="*/ 474 h 611"/>
              <a:gd name="T66" fmla="*/ 1685 w 5396"/>
              <a:gd name="T67" fmla="*/ 402 h 611"/>
              <a:gd name="T68" fmla="*/ 1471 w 5396"/>
              <a:gd name="T69" fmla="*/ 430 h 611"/>
              <a:gd name="T70" fmla="*/ 1440 w 5396"/>
              <a:gd name="T71" fmla="*/ 360 h 611"/>
              <a:gd name="T72" fmla="*/ 1228 w 5396"/>
              <a:gd name="T73" fmla="*/ 400 h 611"/>
              <a:gd name="T74" fmla="*/ 1193 w 5396"/>
              <a:gd name="T75" fmla="*/ 332 h 611"/>
              <a:gd name="T76" fmla="*/ 983 w 5396"/>
              <a:gd name="T77" fmla="*/ 384 h 611"/>
              <a:gd name="T78" fmla="*/ 944 w 5396"/>
              <a:gd name="T79" fmla="*/ 318 h 611"/>
              <a:gd name="T80" fmla="*/ 738 w 5396"/>
              <a:gd name="T81" fmla="*/ 382 h 611"/>
              <a:gd name="T82" fmla="*/ 695 w 5396"/>
              <a:gd name="T83" fmla="*/ 318 h 611"/>
              <a:gd name="T84" fmla="*/ 493 w 5396"/>
              <a:gd name="T85" fmla="*/ 393 h 611"/>
              <a:gd name="T86" fmla="*/ 447 w 5396"/>
              <a:gd name="T87" fmla="*/ 331 h 611"/>
              <a:gd name="T88" fmla="*/ 250 w 5396"/>
              <a:gd name="T89" fmla="*/ 419 h 611"/>
              <a:gd name="T90" fmla="*/ 200 w 5396"/>
              <a:gd name="T91" fmla="*/ 361 h 611"/>
              <a:gd name="T92" fmla="*/ 9 w 5396"/>
              <a:gd name="T93" fmla="*/ 462 h 611"/>
              <a:gd name="T94" fmla="*/ 331 w 5396"/>
              <a:gd name="T95" fmla="*/ 414 h 611"/>
              <a:gd name="T96" fmla="*/ 697 w 5396"/>
              <a:gd name="T97" fmla="*/ 376 h 611"/>
              <a:gd name="T98" fmla="*/ 1065 w 5396"/>
              <a:gd name="T99" fmla="*/ 393 h 611"/>
              <a:gd name="T100" fmla="*/ 1432 w 5396"/>
              <a:gd name="T101" fmla="*/ 417 h 611"/>
              <a:gd name="T102" fmla="*/ 1790 w 5396"/>
              <a:gd name="T103" fmla="*/ 498 h 611"/>
              <a:gd name="T104" fmla="*/ 2158 w 5396"/>
              <a:gd name="T105" fmla="*/ 561 h 611"/>
              <a:gd name="T106" fmla="*/ 2530 w 5396"/>
              <a:gd name="T107" fmla="*/ 608 h 611"/>
              <a:gd name="T108" fmla="*/ 2905 w 5396"/>
              <a:gd name="T109" fmla="*/ 587 h 611"/>
              <a:gd name="T110" fmla="*/ 3277 w 5396"/>
              <a:gd name="T111" fmla="*/ 548 h 611"/>
              <a:gd name="T112" fmla="*/ 3638 w 5396"/>
              <a:gd name="T113" fmla="*/ 477 h 611"/>
              <a:gd name="T114" fmla="*/ 4005 w 5396"/>
              <a:gd name="T115" fmla="*/ 471 h 611"/>
              <a:gd name="T116" fmla="*/ 4371 w 5396"/>
              <a:gd name="T117" fmla="*/ 484 h 611"/>
              <a:gd name="T118" fmla="*/ 4732 w 5396"/>
              <a:gd name="T119" fmla="*/ 561 h 611"/>
              <a:gd name="T120" fmla="*/ 5116 w 5396"/>
              <a:gd name="T121" fmla="*/ 550 h 611"/>
              <a:gd name="T122" fmla="*/ 5366 w 5396"/>
              <a:gd name="T123" fmla="*/ 261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96" h="611">
                <a:moveTo>
                  <a:pt x="5381" y="117"/>
                </a:moveTo>
                <a:cubicBezTo>
                  <a:pt x="5387" y="108"/>
                  <a:pt x="5389" y="92"/>
                  <a:pt x="5384" y="71"/>
                </a:cubicBezTo>
                <a:cubicBezTo>
                  <a:pt x="5378" y="50"/>
                  <a:pt x="5372" y="42"/>
                  <a:pt x="5364" y="36"/>
                </a:cubicBezTo>
                <a:cubicBezTo>
                  <a:pt x="5370" y="28"/>
                  <a:pt x="5373" y="19"/>
                  <a:pt x="5373" y="0"/>
                </a:cubicBezTo>
                <a:cubicBezTo>
                  <a:pt x="5368" y="0"/>
                  <a:pt x="5368" y="0"/>
                  <a:pt x="5368" y="0"/>
                </a:cubicBezTo>
                <a:cubicBezTo>
                  <a:pt x="5368" y="17"/>
                  <a:pt x="5365" y="27"/>
                  <a:pt x="5361" y="34"/>
                </a:cubicBezTo>
                <a:cubicBezTo>
                  <a:pt x="5348" y="26"/>
                  <a:pt x="5333" y="24"/>
                  <a:pt x="5332" y="0"/>
                </a:cubicBezTo>
                <a:cubicBezTo>
                  <a:pt x="5327" y="0"/>
                  <a:pt x="5327" y="0"/>
                  <a:pt x="5327" y="0"/>
                </a:cubicBezTo>
                <a:cubicBezTo>
                  <a:pt x="5330" y="42"/>
                  <a:pt x="5366" y="17"/>
                  <a:pt x="5379" y="72"/>
                </a:cubicBezTo>
                <a:cubicBezTo>
                  <a:pt x="5384" y="90"/>
                  <a:pt x="5383" y="105"/>
                  <a:pt x="5378" y="114"/>
                </a:cubicBezTo>
                <a:cubicBezTo>
                  <a:pt x="5365" y="104"/>
                  <a:pt x="5350" y="105"/>
                  <a:pt x="5344" y="81"/>
                </a:cubicBezTo>
                <a:cubicBezTo>
                  <a:pt x="5337" y="55"/>
                  <a:pt x="5321" y="58"/>
                  <a:pt x="5306" y="45"/>
                </a:cubicBezTo>
                <a:cubicBezTo>
                  <a:pt x="5305" y="48"/>
                  <a:pt x="5305" y="48"/>
                  <a:pt x="5305" y="48"/>
                </a:cubicBezTo>
                <a:cubicBezTo>
                  <a:pt x="5318" y="59"/>
                  <a:pt x="5333" y="58"/>
                  <a:pt x="5339" y="82"/>
                </a:cubicBezTo>
                <a:cubicBezTo>
                  <a:pt x="5346" y="122"/>
                  <a:pt x="5390" y="91"/>
                  <a:pt x="5389" y="166"/>
                </a:cubicBezTo>
                <a:cubicBezTo>
                  <a:pt x="5387" y="188"/>
                  <a:pt x="5379" y="199"/>
                  <a:pt x="5372" y="207"/>
                </a:cubicBezTo>
                <a:cubicBezTo>
                  <a:pt x="5363" y="191"/>
                  <a:pt x="5350" y="186"/>
                  <a:pt x="5353" y="162"/>
                </a:cubicBezTo>
                <a:cubicBezTo>
                  <a:pt x="5355" y="135"/>
                  <a:pt x="5337" y="135"/>
                  <a:pt x="5324" y="125"/>
                </a:cubicBezTo>
                <a:cubicBezTo>
                  <a:pt x="5322" y="127"/>
                  <a:pt x="5322" y="127"/>
                  <a:pt x="5322" y="127"/>
                </a:cubicBezTo>
                <a:cubicBezTo>
                  <a:pt x="5334" y="135"/>
                  <a:pt x="5350" y="138"/>
                  <a:pt x="5348" y="162"/>
                </a:cubicBezTo>
                <a:cubicBezTo>
                  <a:pt x="5340" y="201"/>
                  <a:pt x="5391" y="189"/>
                  <a:pt x="5361" y="258"/>
                </a:cubicBezTo>
                <a:cubicBezTo>
                  <a:pt x="5350" y="278"/>
                  <a:pt x="5339" y="285"/>
                  <a:pt x="5330" y="288"/>
                </a:cubicBezTo>
                <a:cubicBezTo>
                  <a:pt x="5327" y="272"/>
                  <a:pt x="5318" y="262"/>
                  <a:pt x="5330" y="241"/>
                </a:cubicBezTo>
                <a:cubicBezTo>
                  <a:pt x="5342" y="217"/>
                  <a:pt x="5325" y="209"/>
                  <a:pt x="5318" y="195"/>
                </a:cubicBezTo>
                <a:cubicBezTo>
                  <a:pt x="5315" y="196"/>
                  <a:pt x="5315" y="196"/>
                  <a:pt x="5315" y="196"/>
                </a:cubicBezTo>
                <a:cubicBezTo>
                  <a:pt x="5323" y="208"/>
                  <a:pt x="5337" y="217"/>
                  <a:pt x="5325" y="238"/>
                </a:cubicBezTo>
                <a:cubicBezTo>
                  <a:pt x="5305" y="271"/>
                  <a:pt x="5346" y="281"/>
                  <a:pt x="5311" y="328"/>
                </a:cubicBezTo>
                <a:cubicBezTo>
                  <a:pt x="5301" y="343"/>
                  <a:pt x="5293" y="348"/>
                  <a:pt x="5285" y="352"/>
                </a:cubicBezTo>
                <a:cubicBezTo>
                  <a:pt x="5279" y="338"/>
                  <a:pt x="5267" y="327"/>
                  <a:pt x="5282" y="307"/>
                </a:cubicBezTo>
                <a:cubicBezTo>
                  <a:pt x="5297" y="286"/>
                  <a:pt x="5285" y="275"/>
                  <a:pt x="5284" y="257"/>
                </a:cubicBezTo>
                <a:cubicBezTo>
                  <a:pt x="5280" y="258"/>
                  <a:pt x="5280" y="258"/>
                  <a:pt x="5280" y="258"/>
                </a:cubicBezTo>
                <a:cubicBezTo>
                  <a:pt x="5283" y="274"/>
                  <a:pt x="5292" y="285"/>
                  <a:pt x="5278" y="304"/>
                </a:cubicBezTo>
                <a:cubicBezTo>
                  <a:pt x="5255" y="340"/>
                  <a:pt x="5298" y="342"/>
                  <a:pt x="5279" y="392"/>
                </a:cubicBezTo>
                <a:cubicBezTo>
                  <a:pt x="5272" y="413"/>
                  <a:pt x="5263" y="423"/>
                  <a:pt x="5254" y="428"/>
                </a:cubicBezTo>
                <a:cubicBezTo>
                  <a:pt x="5249" y="412"/>
                  <a:pt x="5237" y="403"/>
                  <a:pt x="5245" y="381"/>
                </a:cubicBezTo>
                <a:cubicBezTo>
                  <a:pt x="5254" y="356"/>
                  <a:pt x="5238" y="349"/>
                  <a:pt x="5234" y="329"/>
                </a:cubicBezTo>
                <a:cubicBezTo>
                  <a:pt x="5230" y="331"/>
                  <a:pt x="5230" y="331"/>
                  <a:pt x="5230" y="331"/>
                </a:cubicBezTo>
                <a:cubicBezTo>
                  <a:pt x="5236" y="348"/>
                  <a:pt x="5248" y="356"/>
                  <a:pt x="5240" y="379"/>
                </a:cubicBezTo>
                <a:cubicBezTo>
                  <a:pt x="5224" y="416"/>
                  <a:pt x="5275" y="415"/>
                  <a:pt x="5235" y="475"/>
                </a:cubicBezTo>
                <a:cubicBezTo>
                  <a:pt x="5220" y="493"/>
                  <a:pt x="5207" y="499"/>
                  <a:pt x="5197" y="501"/>
                </a:cubicBezTo>
                <a:cubicBezTo>
                  <a:pt x="5199" y="483"/>
                  <a:pt x="5191" y="471"/>
                  <a:pt x="5207" y="453"/>
                </a:cubicBezTo>
                <a:cubicBezTo>
                  <a:pt x="5223" y="432"/>
                  <a:pt x="5208" y="421"/>
                  <a:pt x="5203" y="405"/>
                </a:cubicBezTo>
                <a:cubicBezTo>
                  <a:pt x="5200" y="406"/>
                  <a:pt x="5200" y="406"/>
                  <a:pt x="5200" y="406"/>
                </a:cubicBezTo>
                <a:cubicBezTo>
                  <a:pt x="5206" y="420"/>
                  <a:pt x="5217" y="431"/>
                  <a:pt x="5203" y="450"/>
                </a:cubicBezTo>
                <a:cubicBezTo>
                  <a:pt x="5175" y="478"/>
                  <a:pt x="5222" y="497"/>
                  <a:pt x="5161" y="537"/>
                </a:cubicBezTo>
                <a:cubicBezTo>
                  <a:pt x="5142" y="548"/>
                  <a:pt x="5128" y="547"/>
                  <a:pt x="5118" y="546"/>
                </a:cubicBezTo>
                <a:cubicBezTo>
                  <a:pt x="5125" y="530"/>
                  <a:pt x="5123" y="517"/>
                  <a:pt x="5144" y="505"/>
                </a:cubicBezTo>
                <a:cubicBezTo>
                  <a:pt x="5167" y="493"/>
                  <a:pt x="5157" y="476"/>
                  <a:pt x="5159" y="460"/>
                </a:cubicBezTo>
                <a:cubicBezTo>
                  <a:pt x="5156" y="460"/>
                  <a:pt x="5156" y="460"/>
                  <a:pt x="5156" y="460"/>
                </a:cubicBezTo>
                <a:cubicBezTo>
                  <a:pt x="5155" y="474"/>
                  <a:pt x="5163" y="489"/>
                  <a:pt x="5141" y="501"/>
                </a:cubicBezTo>
                <a:cubicBezTo>
                  <a:pt x="5105" y="517"/>
                  <a:pt x="5141" y="550"/>
                  <a:pt x="5075" y="569"/>
                </a:cubicBezTo>
                <a:cubicBezTo>
                  <a:pt x="5054" y="573"/>
                  <a:pt x="5041" y="571"/>
                  <a:pt x="5033" y="567"/>
                </a:cubicBezTo>
                <a:cubicBezTo>
                  <a:pt x="5043" y="554"/>
                  <a:pt x="5043" y="538"/>
                  <a:pt x="5067" y="534"/>
                </a:cubicBezTo>
                <a:cubicBezTo>
                  <a:pt x="5093" y="527"/>
                  <a:pt x="5089" y="511"/>
                  <a:pt x="5097" y="495"/>
                </a:cubicBezTo>
                <a:cubicBezTo>
                  <a:pt x="5093" y="494"/>
                  <a:pt x="5093" y="494"/>
                  <a:pt x="5093" y="494"/>
                </a:cubicBezTo>
                <a:cubicBezTo>
                  <a:pt x="5088" y="508"/>
                  <a:pt x="5089" y="523"/>
                  <a:pt x="5066" y="529"/>
                </a:cubicBezTo>
                <a:cubicBezTo>
                  <a:pt x="5026" y="536"/>
                  <a:pt x="5053" y="575"/>
                  <a:pt x="4987" y="580"/>
                </a:cubicBezTo>
                <a:cubicBezTo>
                  <a:pt x="4966" y="580"/>
                  <a:pt x="4954" y="577"/>
                  <a:pt x="4947" y="571"/>
                </a:cubicBezTo>
                <a:cubicBezTo>
                  <a:pt x="4958" y="560"/>
                  <a:pt x="4961" y="545"/>
                  <a:pt x="4985" y="544"/>
                </a:cubicBezTo>
                <a:cubicBezTo>
                  <a:pt x="5012" y="543"/>
                  <a:pt x="5011" y="525"/>
                  <a:pt x="5023" y="512"/>
                </a:cubicBezTo>
                <a:cubicBezTo>
                  <a:pt x="5020" y="510"/>
                  <a:pt x="5020" y="510"/>
                  <a:pt x="5020" y="510"/>
                </a:cubicBezTo>
                <a:cubicBezTo>
                  <a:pt x="5011" y="522"/>
                  <a:pt x="5009" y="538"/>
                  <a:pt x="4985" y="539"/>
                </a:cubicBezTo>
                <a:cubicBezTo>
                  <a:pt x="4944" y="540"/>
                  <a:pt x="4965" y="582"/>
                  <a:pt x="4901" y="579"/>
                </a:cubicBezTo>
                <a:cubicBezTo>
                  <a:pt x="4881" y="577"/>
                  <a:pt x="4869" y="572"/>
                  <a:pt x="4862" y="566"/>
                </a:cubicBezTo>
                <a:cubicBezTo>
                  <a:pt x="4875" y="555"/>
                  <a:pt x="4879" y="541"/>
                  <a:pt x="4903" y="543"/>
                </a:cubicBezTo>
                <a:cubicBezTo>
                  <a:pt x="4929" y="545"/>
                  <a:pt x="4931" y="527"/>
                  <a:pt x="4945" y="516"/>
                </a:cubicBezTo>
                <a:cubicBezTo>
                  <a:pt x="4942" y="513"/>
                  <a:pt x="4942" y="513"/>
                  <a:pt x="4942" y="513"/>
                </a:cubicBezTo>
                <a:cubicBezTo>
                  <a:pt x="4931" y="525"/>
                  <a:pt x="4928" y="539"/>
                  <a:pt x="4903" y="538"/>
                </a:cubicBezTo>
                <a:cubicBezTo>
                  <a:pt x="4863" y="534"/>
                  <a:pt x="4879" y="578"/>
                  <a:pt x="4816" y="570"/>
                </a:cubicBezTo>
                <a:cubicBezTo>
                  <a:pt x="4796" y="567"/>
                  <a:pt x="4786" y="561"/>
                  <a:pt x="4779" y="554"/>
                </a:cubicBezTo>
                <a:cubicBezTo>
                  <a:pt x="4792" y="544"/>
                  <a:pt x="4797" y="531"/>
                  <a:pt x="4821" y="534"/>
                </a:cubicBezTo>
                <a:cubicBezTo>
                  <a:pt x="4847" y="538"/>
                  <a:pt x="4850" y="521"/>
                  <a:pt x="4865" y="511"/>
                </a:cubicBezTo>
                <a:cubicBezTo>
                  <a:pt x="4862" y="508"/>
                  <a:pt x="4862" y="508"/>
                  <a:pt x="4862" y="508"/>
                </a:cubicBezTo>
                <a:cubicBezTo>
                  <a:pt x="4850" y="518"/>
                  <a:pt x="4846" y="532"/>
                  <a:pt x="4822" y="529"/>
                </a:cubicBezTo>
                <a:cubicBezTo>
                  <a:pt x="4781" y="523"/>
                  <a:pt x="4795" y="567"/>
                  <a:pt x="4733" y="556"/>
                </a:cubicBezTo>
                <a:cubicBezTo>
                  <a:pt x="4713" y="552"/>
                  <a:pt x="4703" y="545"/>
                  <a:pt x="4697" y="538"/>
                </a:cubicBezTo>
                <a:cubicBezTo>
                  <a:pt x="4710" y="529"/>
                  <a:pt x="4716" y="515"/>
                  <a:pt x="4740" y="520"/>
                </a:cubicBezTo>
                <a:cubicBezTo>
                  <a:pt x="4766" y="526"/>
                  <a:pt x="4770" y="509"/>
                  <a:pt x="4785" y="499"/>
                </a:cubicBezTo>
                <a:cubicBezTo>
                  <a:pt x="4783" y="496"/>
                  <a:pt x="4783" y="496"/>
                  <a:pt x="4783" y="496"/>
                </a:cubicBezTo>
                <a:cubicBezTo>
                  <a:pt x="4770" y="506"/>
                  <a:pt x="4765" y="520"/>
                  <a:pt x="4741" y="515"/>
                </a:cubicBezTo>
                <a:cubicBezTo>
                  <a:pt x="4701" y="507"/>
                  <a:pt x="4712" y="551"/>
                  <a:pt x="4652" y="538"/>
                </a:cubicBezTo>
                <a:cubicBezTo>
                  <a:pt x="4633" y="534"/>
                  <a:pt x="4623" y="528"/>
                  <a:pt x="4617" y="521"/>
                </a:cubicBezTo>
                <a:cubicBezTo>
                  <a:pt x="4630" y="512"/>
                  <a:pt x="4635" y="498"/>
                  <a:pt x="4659" y="503"/>
                </a:cubicBezTo>
                <a:cubicBezTo>
                  <a:pt x="4685" y="509"/>
                  <a:pt x="4690" y="492"/>
                  <a:pt x="4706" y="484"/>
                </a:cubicBezTo>
                <a:cubicBezTo>
                  <a:pt x="4703" y="481"/>
                  <a:pt x="4703" y="481"/>
                  <a:pt x="4703" y="481"/>
                </a:cubicBezTo>
                <a:cubicBezTo>
                  <a:pt x="4690" y="490"/>
                  <a:pt x="4684" y="503"/>
                  <a:pt x="4660" y="498"/>
                </a:cubicBezTo>
                <a:cubicBezTo>
                  <a:pt x="4620" y="490"/>
                  <a:pt x="4632" y="534"/>
                  <a:pt x="4572" y="522"/>
                </a:cubicBezTo>
                <a:cubicBezTo>
                  <a:pt x="4553" y="519"/>
                  <a:pt x="4543" y="513"/>
                  <a:pt x="4536" y="506"/>
                </a:cubicBezTo>
                <a:cubicBezTo>
                  <a:pt x="4549" y="497"/>
                  <a:pt x="4554" y="483"/>
                  <a:pt x="4578" y="487"/>
                </a:cubicBezTo>
                <a:cubicBezTo>
                  <a:pt x="4604" y="492"/>
                  <a:pt x="4609" y="476"/>
                  <a:pt x="4625" y="466"/>
                </a:cubicBezTo>
                <a:cubicBezTo>
                  <a:pt x="4622" y="464"/>
                  <a:pt x="4622" y="464"/>
                  <a:pt x="4622" y="464"/>
                </a:cubicBezTo>
                <a:cubicBezTo>
                  <a:pt x="4609" y="473"/>
                  <a:pt x="4604" y="487"/>
                  <a:pt x="4579" y="482"/>
                </a:cubicBezTo>
                <a:cubicBezTo>
                  <a:pt x="4539" y="475"/>
                  <a:pt x="4552" y="518"/>
                  <a:pt x="4492" y="508"/>
                </a:cubicBezTo>
                <a:cubicBezTo>
                  <a:pt x="4473" y="505"/>
                  <a:pt x="4462" y="500"/>
                  <a:pt x="4456" y="493"/>
                </a:cubicBezTo>
                <a:cubicBezTo>
                  <a:pt x="4468" y="483"/>
                  <a:pt x="4473" y="469"/>
                  <a:pt x="4497" y="473"/>
                </a:cubicBezTo>
                <a:cubicBezTo>
                  <a:pt x="4523" y="477"/>
                  <a:pt x="4527" y="461"/>
                  <a:pt x="4543" y="451"/>
                </a:cubicBezTo>
                <a:cubicBezTo>
                  <a:pt x="4540" y="448"/>
                  <a:pt x="4540" y="448"/>
                  <a:pt x="4540" y="448"/>
                </a:cubicBezTo>
                <a:cubicBezTo>
                  <a:pt x="4527" y="458"/>
                  <a:pt x="4522" y="472"/>
                  <a:pt x="4498" y="468"/>
                </a:cubicBezTo>
                <a:cubicBezTo>
                  <a:pt x="4457" y="461"/>
                  <a:pt x="4471" y="505"/>
                  <a:pt x="4411" y="496"/>
                </a:cubicBezTo>
                <a:cubicBezTo>
                  <a:pt x="4392" y="493"/>
                  <a:pt x="4381" y="488"/>
                  <a:pt x="4375" y="482"/>
                </a:cubicBezTo>
                <a:cubicBezTo>
                  <a:pt x="4387" y="471"/>
                  <a:pt x="4392" y="457"/>
                  <a:pt x="4416" y="461"/>
                </a:cubicBezTo>
                <a:cubicBezTo>
                  <a:pt x="4442" y="464"/>
                  <a:pt x="4445" y="448"/>
                  <a:pt x="4461" y="438"/>
                </a:cubicBezTo>
                <a:cubicBezTo>
                  <a:pt x="4458" y="435"/>
                  <a:pt x="4458" y="435"/>
                  <a:pt x="4458" y="435"/>
                </a:cubicBezTo>
                <a:cubicBezTo>
                  <a:pt x="4446" y="445"/>
                  <a:pt x="4441" y="459"/>
                  <a:pt x="4417" y="456"/>
                </a:cubicBezTo>
                <a:cubicBezTo>
                  <a:pt x="4376" y="450"/>
                  <a:pt x="4391" y="493"/>
                  <a:pt x="4330" y="486"/>
                </a:cubicBezTo>
                <a:cubicBezTo>
                  <a:pt x="4311" y="484"/>
                  <a:pt x="4300" y="479"/>
                  <a:pt x="4293" y="472"/>
                </a:cubicBezTo>
                <a:cubicBezTo>
                  <a:pt x="4306" y="462"/>
                  <a:pt x="4310" y="448"/>
                  <a:pt x="4334" y="450"/>
                </a:cubicBezTo>
                <a:cubicBezTo>
                  <a:pt x="4360" y="453"/>
                  <a:pt x="4363" y="437"/>
                  <a:pt x="4379" y="426"/>
                </a:cubicBezTo>
                <a:cubicBezTo>
                  <a:pt x="4376" y="424"/>
                  <a:pt x="4376" y="424"/>
                  <a:pt x="4376" y="424"/>
                </a:cubicBezTo>
                <a:cubicBezTo>
                  <a:pt x="4363" y="434"/>
                  <a:pt x="4359" y="448"/>
                  <a:pt x="4335" y="445"/>
                </a:cubicBezTo>
                <a:cubicBezTo>
                  <a:pt x="4294" y="441"/>
                  <a:pt x="4310" y="483"/>
                  <a:pt x="4249" y="478"/>
                </a:cubicBezTo>
                <a:cubicBezTo>
                  <a:pt x="4230" y="476"/>
                  <a:pt x="4219" y="471"/>
                  <a:pt x="4212" y="465"/>
                </a:cubicBezTo>
                <a:cubicBezTo>
                  <a:pt x="4224" y="454"/>
                  <a:pt x="4228" y="440"/>
                  <a:pt x="4252" y="442"/>
                </a:cubicBezTo>
                <a:cubicBezTo>
                  <a:pt x="4278" y="445"/>
                  <a:pt x="4281" y="428"/>
                  <a:pt x="4296" y="417"/>
                </a:cubicBezTo>
                <a:cubicBezTo>
                  <a:pt x="4293" y="414"/>
                  <a:pt x="4293" y="414"/>
                  <a:pt x="4293" y="414"/>
                </a:cubicBezTo>
                <a:cubicBezTo>
                  <a:pt x="4281" y="425"/>
                  <a:pt x="4277" y="439"/>
                  <a:pt x="4253" y="437"/>
                </a:cubicBezTo>
                <a:cubicBezTo>
                  <a:pt x="4211" y="434"/>
                  <a:pt x="4229" y="476"/>
                  <a:pt x="4168" y="472"/>
                </a:cubicBezTo>
                <a:cubicBezTo>
                  <a:pt x="4149" y="470"/>
                  <a:pt x="4138" y="466"/>
                  <a:pt x="4130" y="460"/>
                </a:cubicBezTo>
                <a:cubicBezTo>
                  <a:pt x="4142" y="449"/>
                  <a:pt x="4145" y="434"/>
                  <a:pt x="4170" y="436"/>
                </a:cubicBezTo>
                <a:cubicBezTo>
                  <a:pt x="4196" y="438"/>
                  <a:pt x="4198" y="421"/>
                  <a:pt x="4213" y="410"/>
                </a:cubicBezTo>
                <a:cubicBezTo>
                  <a:pt x="4210" y="407"/>
                  <a:pt x="4210" y="407"/>
                  <a:pt x="4210" y="407"/>
                </a:cubicBezTo>
                <a:cubicBezTo>
                  <a:pt x="4198" y="418"/>
                  <a:pt x="4195" y="432"/>
                  <a:pt x="4170" y="431"/>
                </a:cubicBezTo>
                <a:cubicBezTo>
                  <a:pt x="4129" y="429"/>
                  <a:pt x="4147" y="470"/>
                  <a:pt x="4086" y="468"/>
                </a:cubicBezTo>
                <a:cubicBezTo>
                  <a:pt x="4067" y="467"/>
                  <a:pt x="4056" y="463"/>
                  <a:pt x="4049" y="457"/>
                </a:cubicBezTo>
                <a:cubicBezTo>
                  <a:pt x="4060" y="446"/>
                  <a:pt x="4063" y="431"/>
                  <a:pt x="4088" y="432"/>
                </a:cubicBezTo>
                <a:cubicBezTo>
                  <a:pt x="4114" y="433"/>
                  <a:pt x="4116" y="416"/>
                  <a:pt x="4130" y="405"/>
                </a:cubicBezTo>
                <a:cubicBezTo>
                  <a:pt x="4127" y="402"/>
                  <a:pt x="4127" y="402"/>
                  <a:pt x="4127" y="402"/>
                </a:cubicBezTo>
                <a:cubicBezTo>
                  <a:pt x="4116" y="413"/>
                  <a:pt x="4112" y="428"/>
                  <a:pt x="4088" y="427"/>
                </a:cubicBezTo>
                <a:cubicBezTo>
                  <a:pt x="4047" y="425"/>
                  <a:pt x="4066" y="467"/>
                  <a:pt x="4005" y="466"/>
                </a:cubicBezTo>
                <a:cubicBezTo>
                  <a:pt x="3986" y="466"/>
                  <a:pt x="3975" y="462"/>
                  <a:pt x="3967" y="456"/>
                </a:cubicBezTo>
                <a:cubicBezTo>
                  <a:pt x="3978" y="444"/>
                  <a:pt x="3981" y="430"/>
                  <a:pt x="4005" y="430"/>
                </a:cubicBezTo>
                <a:cubicBezTo>
                  <a:pt x="4032" y="430"/>
                  <a:pt x="4033" y="413"/>
                  <a:pt x="4047" y="402"/>
                </a:cubicBezTo>
                <a:cubicBezTo>
                  <a:pt x="4044" y="399"/>
                  <a:pt x="4044" y="399"/>
                  <a:pt x="4044" y="399"/>
                </a:cubicBezTo>
                <a:cubicBezTo>
                  <a:pt x="4033" y="411"/>
                  <a:pt x="4030" y="425"/>
                  <a:pt x="4005" y="425"/>
                </a:cubicBezTo>
                <a:cubicBezTo>
                  <a:pt x="3964" y="424"/>
                  <a:pt x="3984" y="465"/>
                  <a:pt x="3923" y="466"/>
                </a:cubicBezTo>
                <a:cubicBezTo>
                  <a:pt x="3904" y="466"/>
                  <a:pt x="3893" y="462"/>
                  <a:pt x="3885" y="457"/>
                </a:cubicBezTo>
                <a:cubicBezTo>
                  <a:pt x="3896" y="445"/>
                  <a:pt x="3898" y="431"/>
                  <a:pt x="3923" y="430"/>
                </a:cubicBezTo>
                <a:cubicBezTo>
                  <a:pt x="3949" y="430"/>
                  <a:pt x="3950" y="413"/>
                  <a:pt x="3964" y="401"/>
                </a:cubicBezTo>
                <a:cubicBezTo>
                  <a:pt x="3961" y="398"/>
                  <a:pt x="3961" y="398"/>
                  <a:pt x="3961" y="398"/>
                </a:cubicBezTo>
                <a:cubicBezTo>
                  <a:pt x="3950" y="410"/>
                  <a:pt x="3947" y="425"/>
                  <a:pt x="3923" y="425"/>
                </a:cubicBezTo>
                <a:cubicBezTo>
                  <a:pt x="3882" y="426"/>
                  <a:pt x="3903" y="466"/>
                  <a:pt x="3842" y="468"/>
                </a:cubicBezTo>
                <a:cubicBezTo>
                  <a:pt x="3823" y="469"/>
                  <a:pt x="3812" y="466"/>
                  <a:pt x="3804" y="461"/>
                </a:cubicBezTo>
                <a:cubicBezTo>
                  <a:pt x="3814" y="448"/>
                  <a:pt x="3816" y="434"/>
                  <a:pt x="3841" y="432"/>
                </a:cubicBezTo>
                <a:cubicBezTo>
                  <a:pt x="3867" y="431"/>
                  <a:pt x="3867" y="415"/>
                  <a:pt x="3881" y="402"/>
                </a:cubicBezTo>
                <a:cubicBezTo>
                  <a:pt x="3878" y="400"/>
                  <a:pt x="3878" y="400"/>
                  <a:pt x="3878" y="400"/>
                </a:cubicBezTo>
                <a:cubicBezTo>
                  <a:pt x="3867" y="412"/>
                  <a:pt x="3865" y="426"/>
                  <a:pt x="3840" y="427"/>
                </a:cubicBezTo>
                <a:cubicBezTo>
                  <a:pt x="3799" y="429"/>
                  <a:pt x="3822" y="469"/>
                  <a:pt x="3761" y="473"/>
                </a:cubicBezTo>
                <a:cubicBezTo>
                  <a:pt x="3742" y="474"/>
                  <a:pt x="3730" y="471"/>
                  <a:pt x="3722" y="466"/>
                </a:cubicBezTo>
                <a:cubicBezTo>
                  <a:pt x="3732" y="454"/>
                  <a:pt x="3734" y="439"/>
                  <a:pt x="3758" y="437"/>
                </a:cubicBezTo>
                <a:cubicBezTo>
                  <a:pt x="3785" y="435"/>
                  <a:pt x="3785" y="418"/>
                  <a:pt x="3798" y="405"/>
                </a:cubicBezTo>
                <a:cubicBezTo>
                  <a:pt x="3795" y="403"/>
                  <a:pt x="3795" y="403"/>
                  <a:pt x="3795" y="403"/>
                </a:cubicBezTo>
                <a:cubicBezTo>
                  <a:pt x="3784" y="416"/>
                  <a:pt x="3782" y="430"/>
                  <a:pt x="3758" y="432"/>
                </a:cubicBezTo>
                <a:cubicBezTo>
                  <a:pt x="3717" y="435"/>
                  <a:pt x="3740" y="474"/>
                  <a:pt x="3680" y="479"/>
                </a:cubicBezTo>
                <a:cubicBezTo>
                  <a:pt x="3660" y="481"/>
                  <a:pt x="3649" y="478"/>
                  <a:pt x="3641" y="474"/>
                </a:cubicBezTo>
                <a:cubicBezTo>
                  <a:pt x="3651" y="461"/>
                  <a:pt x="3652" y="446"/>
                  <a:pt x="3676" y="444"/>
                </a:cubicBezTo>
                <a:cubicBezTo>
                  <a:pt x="3703" y="441"/>
                  <a:pt x="3702" y="424"/>
                  <a:pt x="3715" y="411"/>
                </a:cubicBezTo>
                <a:cubicBezTo>
                  <a:pt x="3712" y="409"/>
                  <a:pt x="3712" y="409"/>
                  <a:pt x="3712" y="409"/>
                </a:cubicBezTo>
                <a:cubicBezTo>
                  <a:pt x="3701" y="422"/>
                  <a:pt x="3700" y="436"/>
                  <a:pt x="3676" y="439"/>
                </a:cubicBezTo>
                <a:cubicBezTo>
                  <a:pt x="3635" y="443"/>
                  <a:pt x="3659" y="481"/>
                  <a:pt x="3599" y="488"/>
                </a:cubicBezTo>
                <a:cubicBezTo>
                  <a:pt x="3580" y="491"/>
                  <a:pt x="3568" y="488"/>
                  <a:pt x="3560" y="483"/>
                </a:cubicBezTo>
                <a:cubicBezTo>
                  <a:pt x="3569" y="470"/>
                  <a:pt x="3570" y="456"/>
                  <a:pt x="3594" y="452"/>
                </a:cubicBezTo>
                <a:cubicBezTo>
                  <a:pt x="3621" y="449"/>
                  <a:pt x="3620" y="433"/>
                  <a:pt x="3632" y="419"/>
                </a:cubicBezTo>
                <a:cubicBezTo>
                  <a:pt x="3629" y="417"/>
                  <a:pt x="3629" y="417"/>
                  <a:pt x="3629" y="417"/>
                </a:cubicBezTo>
                <a:cubicBezTo>
                  <a:pt x="3619" y="430"/>
                  <a:pt x="3618" y="445"/>
                  <a:pt x="3594" y="447"/>
                </a:cubicBezTo>
                <a:cubicBezTo>
                  <a:pt x="3553" y="453"/>
                  <a:pt x="3578" y="490"/>
                  <a:pt x="3518" y="499"/>
                </a:cubicBezTo>
                <a:cubicBezTo>
                  <a:pt x="3499" y="502"/>
                  <a:pt x="3487" y="500"/>
                  <a:pt x="3479" y="495"/>
                </a:cubicBezTo>
                <a:cubicBezTo>
                  <a:pt x="3488" y="482"/>
                  <a:pt x="3488" y="467"/>
                  <a:pt x="3513" y="463"/>
                </a:cubicBezTo>
                <a:cubicBezTo>
                  <a:pt x="3539" y="460"/>
                  <a:pt x="3537" y="443"/>
                  <a:pt x="3549" y="429"/>
                </a:cubicBezTo>
                <a:cubicBezTo>
                  <a:pt x="3546" y="427"/>
                  <a:pt x="3546" y="427"/>
                  <a:pt x="3546" y="427"/>
                </a:cubicBezTo>
                <a:cubicBezTo>
                  <a:pt x="3537" y="440"/>
                  <a:pt x="3536" y="455"/>
                  <a:pt x="3512" y="458"/>
                </a:cubicBezTo>
                <a:cubicBezTo>
                  <a:pt x="3471" y="464"/>
                  <a:pt x="3498" y="502"/>
                  <a:pt x="3437" y="512"/>
                </a:cubicBezTo>
                <a:cubicBezTo>
                  <a:pt x="3418" y="515"/>
                  <a:pt x="3407" y="513"/>
                  <a:pt x="3398" y="509"/>
                </a:cubicBezTo>
                <a:cubicBezTo>
                  <a:pt x="3407" y="496"/>
                  <a:pt x="3407" y="481"/>
                  <a:pt x="3431" y="476"/>
                </a:cubicBezTo>
                <a:cubicBezTo>
                  <a:pt x="3457" y="472"/>
                  <a:pt x="3455" y="455"/>
                  <a:pt x="3467" y="441"/>
                </a:cubicBezTo>
                <a:cubicBezTo>
                  <a:pt x="3464" y="439"/>
                  <a:pt x="3464" y="439"/>
                  <a:pt x="3464" y="439"/>
                </a:cubicBezTo>
                <a:cubicBezTo>
                  <a:pt x="3455" y="453"/>
                  <a:pt x="3455" y="467"/>
                  <a:pt x="3430" y="471"/>
                </a:cubicBezTo>
                <a:cubicBezTo>
                  <a:pt x="3390" y="479"/>
                  <a:pt x="3417" y="515"/>
                  <a:pt x="3357" y="527"/>
                </a:cubicBezTo>
                <a:cubicBezTo>
                  <a:pt x="3339" y="531"/>
                  <a:pt x="3326" y="529"/>
                  <a:pt x="3318" y="525"/>
                </a:cubicBezTo>
                <a:cubicBezTo>
                  <a:pt x="3327" y="511"/>
                  <a:pt x="3326" y="496"/>
                  <a:pt x="3350" y="492"/>
                </a:cubicBezTo>
                <a:cubicBezTo>
                  <a:pt x="3376" y="487"/>
                  <a:pt x="3374" y="470"/>
                  <a:pt x="3385" y="455"/>
                </a:cubicBezTo>
                <a:cubicBezTo>
                  <a:pt x="3382" y="453"/>
                  <a:pt x="3382" y="453"/>
                  <a:pt x="3382" y="453"/>
                </a:cubicBezTo>
                <a:cubicBezTo>
                  <a:pt x="3373" y="467"/>
                  <a:pt x="3373" y="482"/>
                  <a:pt x="3349" y="487"/>
                </a:cubicBezTo>
                <a:cubicBezTo>
                  <a:pt x="3309" y="495"/>
                  <a:pt x="3337" y="531"/>
                  <a:pt x="3276" y="543"/>
                </a:cubicBezTo>
                <a:cubicBezTo>
                  <a:pt x="3257" y="546"/>
                  <a:pt x="3245" y="544"/>
                  <a:pt x="3236" y="540"/>
                </a:cubicBezTo>
                <a:cubicBezTo>
                  <a:pt x="3245" y="527"/>
                  <a:pt x="3245" y="512"/>
                  <a:pt x="3269" y="507"/>
                </a:cubicBezTo>
                <a:cubicBezTo>
                  <a:pt x="3295" y="502"/>
                  <a:pt x="3293" y="485"/>
                  <a:pt x="3304" y="471"/>
                </a:cubicBezTo>
                <a:cubicBezTo>
                  <a:pt x="3301" y="469"/>
                  <a:pt x="3301" y="469"/>
                  <a:pt x="3301" y="469"/>
                </a:cubicBezTo>
                <a:cubicBezTo>
                  <a:pt x="3292" y="483"/>
                  <a:pt x="3292" y="498"/>
                  <a:pt x="3268" y="502"/>
                </a:cubicBezTo>
                <a:cubicBezTo>
                  <a:pt x="3228" y="510"/>
                  <a:pt x="3256" y="547"/>
                  <a:pt x="3194" y="557"/>
                </a:cubicBezTo>
                <a:cubicBezTo>
                  <a:pt x="3175" y="560"/>
                  <a:pt x="3163" y="558"/>
                  <a:pt x="3155" y="554"/>
                </a:cubicBezTo>
                <a:cubicBezTo>
                  <a:pt x="3164" y="540"/>
                  <a:pt x="3164" y="526"/>
                  <a:pt x="3188" y="522"/>
                </a:cubicBezTo>
                <a:cubicBezTo>
                  <a:pt x="3214" y="517"/>
                  <a:pt x="3212" y="501"/>
                  <a:pt x="3224" y="486"/>
                </a:cubicBezTo>
                <a:cubicBezTo>
                  <a:pt x="3221" y="485"/>
                  <a:pt x="3221" y="485"/>
                  <a:pt x="3221" y="485"/>
                </a:cubicBezTo>
                <a:cubicBezTo>
                  <a:pt x="3212" y="498"/>
                  <a:pt x="3212" y="513"/>
                  <a:pt x="3187" y="517"/>
                </a:cubicBezTo>
                <a:cubicBezTo>
                  <a:pt x="3147" y="523"/>
                  <a:pt x="3174" y="561"/>
                  <a:pt x="3112" y="570"/>
                </a:cubicBezTo>
                <a:cubicBezTo>
                  <a:pt x="3093" y="573"/>
                  <a:pt x="3081" y="570"/>
                  <a:pt x="3072" y="566"/>
                </a:cubicBezTo>
                <a:cubicBezTo>
                  <a:pt x="3082" y="553"/>
                  <a:pt x="3083" y="538"/>
                  <a:pt x="3107" y="535"/>
                </a:cubicBezTo>
                <a:cubicBezTo>
                  <a:pt x="3133" y="531"/>
                  <a:pt x="3131" y="514"/>
                  <a:pt x="3143" y="500"/>
                </a:cubicBezTo>
                <a:cubicBezTo>
                  <a:pt x="3140" y="498"/>
                  <a:pt x="3140" y="498"/>
                  <a:pt x="3140" y="498"/>
                </a:cubicBezTo>
                <a:cubicBezTo>
                  <a:pt x="3131" y="511"/>
                  <a:pt x="3130" y="526"/>
                  <a:pt x="3106" y="530"/>
                </a:cubicBezTo>
                <a:cubicBezTo>
                  <a:pt x="3065" y="535"/>
                  <a:pt x="3091" y="573"/>
                  <a:pt x="3029" y="581"/>
                </a:cubicBezTo>
                <a:cubicBezTo>
                  <a:pt x="3010" y="584"/>
                  <a:pt x="2998" y="581"/>
                  <a:pt x="2990" y="576"/>
                </a:cubicBezTo>
                <a:cubicBezTo>
                  <a:pt x="3000" y="563"/>
                  <a:pt x="3001" y="549"/>
                  <a:pt x="3025" y="546"/>
                </a:cubicBezTo>
                <a:cubicBezTo>
                  <a:pt x="3051" y="542"/>
                  <a:pt x="3050" y="525"/>
                  <a:pt x="3062" y="511"/>
                </a:cubicBezTo>
                <a:cubicBezTo>
                  <a:pt x="3059" y="509"/>
                  <a:pt x="3059" y="509"/>
                  <a:pt x="3059" y="509"/>
                </a:cubicBezTo>
                <a:cubicBezTo>
                  <a:pt x="3050" y="522"/>
                  <a:pt x="3049" y="537"/>
                  <a:pt x="3025" y="540"/>
                </a:cubicBezTo>
                <a:cubicBezTo>
                  <a:pt x="2984" y="545"/>
                  <a:pt x="3009" y="583"/>
                  <a:pt x="2947" y="590"/>
                </a:cubicBezTo>
                <a:cubicBezTo>
                  <a:pt x="2927" y="592"/>
                  <a:pt x="2915" y="589"/>
                  <a:pt x="2907" y="584"/>
                </a:cubicBezTo>
                <a:cubicBezTo>
                  <a:pt x="2918" y="572"/>
                  <a:pt x="2919" y="557"/>
                  <a:pt x="2943" y="554"/>
                </a:cubicBezTo>
                <a:cubicBezTo>
                  <a:pt x="2970" y="552"/>
                  <a:pt x="2969" y="535"/>
                  <a:pt x="2981" y="521"/>
                </a:cubicBezTo>
                <a:cubicBezTo>
                  <a:pt x="2978" y="519"/>
                  <a:pt x="2978" y="519"/>
                  <a:pt x="2978" y="519"/>
                </a:cubicBezTo>
                <a:cubicBezTo>
                  <a:pt x="2968" y="532"/>
                  <a:pt x="2967" y="547"/>
                  <a:pt x="2943" y="549"/>
                </a:cubicBezTo>
                <a:cubicBezTo>
                  <a:pt x="2902" y="553"/>
                  <a:pt x="2926" y="592"/>
                  <a:pt x="2864" y="597"/>
                </a:cubicBezTo>
                <a:cubicBezTo>
                  <a:pt x="2844" y="598"/>
                  <a:pt x="2832" y="595"/>
                  <a:pt x="2825" y="590"/>
                </a:cubicBezTo>
                <a:cubicBezTo>
                  <a:pt x="2835" y="578"/>
                  <a:pt x="2837" y="563"/>
                  <a:pt x="2861" y="561"/>
                </a:cubicBezTo>
                <a:cubicBezTo>
                  <a:pt x="2888" y="559"/>
                  <a:pt x="2887" y="542"/>
                  <a:pt x="2900" y="529"/>
                </a:cubicBezTo>
                <a:cubicBezTo>
                  <a:pt x="2897" y="527"/>
                  <a:pt x="2897" y="527"/>
                  <a:pt x="2897" y="527"/>
                </a:cubicBezTo>
                <a:cubicBezTo>
                  <a:pt x="2887" y="540"/>
                  <a:pt x="2885" y="554"/>
                  <a:pt x="2861" y="556"/>
                </a:cubicBezTo>
                <a:cubicBezTo>
                  <a:pt x="2820" y="559"/>
                  <a:pt x="2843" y="599"/>
                  <a:pt x="2781" y="602"/>
                </a:cubicBezTo>
                <a:cubicBezTo>
                  <a:pt x="2761" y="603"/>
                  <a:pt x="2749" y="599"/>
                  <a:pt x="2742" y="594"/>
                </a:cubicBezTo>
                <a:cubicBezTo>
                  <a:pt x="2752" y="582"/>
                  <a:pt x="2754" y="567"/>
                  <a:pt x="2779" y="566"/>
                </a:cubicBezTo>
                <a:cubicBezTo>
                  <a:pt x="2805" y="565"/>
                  <a:pt x="2805" y="548"/>
                  <a:pt x="2818" y="535"/>
                </a:cubicBezTo>
                <a:cubicBezTo>
                  <a:pt x="2815" y="533"/>
                  <a:pt x="2815" y="533"/>
                  <a:pt x="2815" y="533"/>
                </a:cubicBezTo>
                <a:cubicBezTo>
                  <a:pt x="2805" y="545"/>
                  <a:pt x="2803" y="560"/>
                  <a:pt x="2779" y="561"/>
                </a:cubicBezTo>
                <a:cubicBezTo>
                  <a:pt x="2738" y="562"/>
                  <a:pt x="2760" y="603"/>
                  <a:pt x="2697" y="604"/>
                </a:cubicBezTo>
                <a:cubicBezTo>
                  <a:pt x="2678" y="605"/>
                  <a:pt x="2666" y="601"/>
                  <a:pt x="2658" y="595"/>
                </a:cubicBezTo>
                <a:cubicBezTo>
                  <a:pt x="2670" y="583"/>
                  <a:pt x="2672" y="569"/>
                  <a:pt x="2697" y="569"/>
                </a:cubicBezTo>
                <a:cubicBezTo>
                  <a:pt x="2723" y="568"/>
                  <a:pt x="2724" y="551"/>
                  <a:pt x="2737" y="539"/>
                </a:cubicBezTo>
                <a:cubicBezTo>
                  <a:pt x="2734" y="536"/>
                  <a:pt x="2734" y="536"/>
                  <a:pt x="2734" y="536"/>
                </a:cubicBezTo>
                <a:cubicBezTo>
                  <a:pt x="2723" y="549"/>
                  <a:pt x="2721" y="563"/>
                  <a:pt x="2696" y="563"/>
                </a:cubicBezTo>
                <a:cubicBezTo>
                  <a:pt x="2655" y="564"/>
                  <a:pt x="2676" y="605"/>
                  <a:pt x="2614" y="605"/>
                </a:cubicBezTo>
                <a:cubicBezTo>
                  <a:pt x="2594" y="605"/>
                  <a:pt x="2583" y="600"/>
                  <a:pt x="2575" y="595"/>
                </a:cubicBezTo>
                <a:cubicBezTo>
                  <a:pt x="2587" y="583"/>
                  <a:pt x="2590" y="569"/>
                  <a:pt x="2614" y="569"/>
                </a:cubicBezTo>
                <a:cubicBezTo>
                  <a:pt x="2641" y="570"/>
                  <a:pt x="2642" y="552"/>
                  <a:pt x="2655" y="540"/>
                </a:cubicBezTo>
                <a:cubicBezTo>
                  <a:pt x="2652" y="538"/>
                  <a:pt x="2652" y="538"/>
                  <a:pt x="2652" y="538"/>
                </a:cubicBezTo>
                <a:cubicBezTo>
                  <a:pt x="2641" y="549"/>
                  <a:pt x="2639" y="565"/>
                  <a:pt x="2614" y="564"/>
                </a:cubicBezTo>
                <a:cubicBezTo>
                  <a:pt x="2573" y="563"/>
                  <a:pt x="2593" y="605"/>
                  <a:pt x="2531" y="603"/>
                </a:cubicBezTo>
                <a:cubicBezTo>
                  <a:pt x="2511" y="602"/>
                  <a:pt x="2500" y="598"/>
                  <a:pt x="2492" y="592"/>
                </a:cubicBezTo>
                <a:cubicBezTo>
                  <a:pt x="2504" y="581"/>
                  <a:pt x="2507" y="566"/>
                  <a:pt x="2532" y="568"/>
                </a:cubicBezTo>
                <a:cubicBezTo>
                  <a:pt x="2558" y="568"/>
                  <a:pt x="2560" y="551"/>
                  <a:pt x="2574" y="539"/>
                </a:cubicBezTo>
                <a:cubicBezTo>
                  <a:pt x="2571" y="537"/>
                  <a:pt x="2571" y="537"/>
                  <a:pt x="2571" y="537"/>
                </a:cubicBezTo>
                <a:cubicBezTo>
                  <a:pt x="2560" y="548"/>
                  <a:pt x="2556" y="563"/>
                  <a:pt x="2532" y="562"/>
                </a:cubicBezTo>
                <a:cubicBezTo>
                  <a:pt x="2491" y="560"/>
                  <a:pt x="2510" y="602"/>
                  <a:pt x="2447" y="599"/>
                </a:cubicBezTo>
                <a:cubicBezTo>
                  <a:pt x="2428" y="598"/>
                  <a:pt x="2417" y="593"/>
                  <a:pt x="2409" y="587"/>
                </a:cubicBezTo>
                <a:cubicBezTo>
                  <a:pt x="2421" y="576"/>
                  <a:pt x="2425" y="562"/>
                  <a:pt x="2450" y="563"/>
                </a:cubicBezTo>
                <a:cubicBezTo>
                  <a:pt x="2476" y="565"/>
                  <a:pt x="2478" y="548"/>
                  <a:pt x="2492" y="536"/>
                </a:cubicBezTo>
                <a:cubicBezTo>
                  <a:pt x="2489" y="534"/>
                  <a:pt x="2489" y="534"/>
                  <a:pt x="2489" y="534"/>
                </a:cubicBezTo>
                <a:cubicBezTo>
                  <a:pt x="2478" y="545"/>
                  <a:pt x="2474" y="560"/>
                  <a:pt x="2450" y="558"/>
                </a:cubicBezTo>
                <a:cubicBezTo>
                  <a:pt x="2409" y="555"/>
                  <a:pt x="2427" y="598"/>
                  <a:pt x="2364" y="593"/>
                </a:cubicBezTo>
                <a:cubicBezTo>
                  <a:pt x="2345" y="591"/>
                  <a:pt x="2334" y="586"/>
                  <a:pt x="2327" y="580"/>
                </a:cubicBezTo>
                <a:cubicBezTo>
                  <a:pt x="2339" y="569"/>
                  <a:pt x="2343" y="555"/>
                  <a:pt x="2367" y="557"/>
                </a:cubicBezTo>
                <a:cubicBezTo>
                  <a:pt x="2394" y="559"/>
                  <a:pt x="2396" y="542"/>
                  <a:pt x="2411" y="531"/>
                </a:cubicBezTo>
                <a:cubicBezTo>
                  <a:pt x="2408" y="529"/>
                  <a:pt x="2408" y="529"/>
                  <a:pt x="2408" y="529"/>
                </a:cubicBezTo>
                <a:cubicBezTo>
                  <a:pt x="2396" y="540"/>
                  <a:pt x="2392" y="554"/>
                  <a:pt x="2368" y="552"/>
                </a:cubicBezTo>
                <a:cubicBezTo>
                  <a:pt x="2327" y="548"/>
                  <a:pt x="2343" y="591"/>
                  <a:pt x="2281" y="584"/>
                </a:cubicBezTo>
                <a:cubicBezTo>
                  <a:pt x="2262" y="582"/>
                  <a:pt x="2251" y="577"/>
                  <a:pt x="2244" y="570"/>
                </a:cubicBezTo>
                <a:cubicBezTo>
                  <a:pt x="2257" y="560"/>
                  <a:pt x="2261" y="546"/>
                  <a:pt x="2285" y="549"/>
                </a:cubicBezTo>
                <a:cubicBezTo>
                  <a:pt x="2312" y="551"/>
                  <a:pt x="2315" y="535"/>
                  <a:pt x="2329" y="524"/>
                </a:cubicBezTo>
                <a:cubicBezTo>
                  <a:pt x="2327" y="522"/>
                  <a:pt x="2327" y="522"/>
                  <a:pt x="2327" y="522"/>
                </a:cubicBezTo>
                <a:cubicBezTo>
                  <a:pt x="2315" y="532"/>
                  <a:pt x="2310" y="546"/>
                  <a:pt x="2286" y="544"/>
                </a:cubicBezTo>
                <a:cubicBezTo>
                  <a:pt x="2245" y="539"/>
                  <a:pt x="2261" y="582"/>
                  <a:pt x="2199" y="574"/>
                </a:cubicBezTo>
                <a:cubicBezTo>
                  <a:pt x="2179" y="571"/>
                  <a:pt x="2169" y="565"/>
                  <a:pt x="2162" y="559"/>
                </a:cubicBezTo>
                <a:cubicBezTo>
                  <a:pt x="2175" y="549"/>
                  <a:pt x="2179" y="535"/>
                  <a:pt x="2204" y="538"/>
                </a:cubicBezTo>
                <a:cubicBezTo>
                  <a:pt x="2230" y="542"/>
                  <a:pt x="2233" y="525"/>
                  <a:pt x="2248" y="515"/>
                </a:cubicBezTo>
                <a:cubicBezTo>
                  <a:pt x="2246" y="512"/>
                  <a:pt x="2246" y="512"/>
                  <a:pt x="2246" y="512"/>
                </a:cubicBezTo>
                <a:cubicBezTo>
                  <a:pt x="2233" y="522"/>
                  <a:pt x="2229" y="536"/>
                  <a:pt x="2204" y="533"/>
                </a:cubicBezTo>
                <a:cubicBezTo>
                  <a:pt x="2164" y="527"/>
                  <a:pt x="2178" y="571"/>
                  <a:pt x="2116" y="561"/>
                </a:cubicBezTo>
                <a:cubicBezTo>
                  <a:pt x="2097" y="558"/>
                  <a:pt x="2086" y="552"/>
                  <a:pt x="2080" y="545"/>
                </a:cubicBezTo>
                <a:cubicBezTo>
                  <a:pt x="2093" y="535"/>
                  <a:pt x="2098" y="522"/>
                  <a:pt x="2122" y="526"/>
                </a:cubicBezTo>
                <a:cubicBezTo>
                  <a:pt x="2148" y="530"/>
                  <a:pt x="2152" y="513"/>
                  <a:pt x="2167" y="503"/>
                </a:cubicBezTo>
                <a:cubicBezTo>
                  <a:pt x="2165" y="501"/>
                  <a:pt x="2165" y="501"/>
                  <a:pt x="2165" y="501"/>
                </a:cubicBezTo>
                <a:cubicBezTo>
                  <a:pt x="2152" y="511"/>
                  <a:pt x="2147" y="524"/>
                  <a:pt x="2123" y="520"/>
                </a:cubicBezTo>
                <a:cubicBezTo>
                  <a:pt x="2083" y="514"/>
                  <a:pt x="2096" y="558"/>
                  <a:pt x="2034" y="546"/>
                </a:cubicBezTo>
                <a:cubicBezTo>
                  <a:pt x="2015" y="543"/>
                  <a:pt x="2005" y="537"/>
                  <a:pt x="1998" y="530"/>
                </a:cubicBezTo>
                <a:cubicBezTo>
                  <a:pt x="2012" y="520"/>
                  <a:pt x="2017" y="506"/>
                  <a:pt x="2041" y="511"/>
                </a:cubicBezTo>
                <a:cubicBezTo>
                  <a:pt x="2067" y="516"/>
                  <a:pt x="2071" y="500"/>
                  <a:pt x="2087" y="490"/>
                </a:cubicBezTo>
                <a:cubicBezTo>
                  <a:pt x="2084" y="487"/>
                  <a:pt x="2084" y="487"/>
                  <a:pt x="2084" y="487"/>
                </a:cubicBezTo>
                <a:cubicBezTo>
                  <a:pt x="2071" y="497"/>
                  <a:pt x="2066" y="511"/>
                  <a:pt x="2042" y="506"/>
                </a:cubicBezTo>
                <a:cubicBezTo>
                  <a:pt x="2002" y="498"/>
                  <a:pt x="2014" y="543"/>
                  <a:pt x="1953" y="530"/>
                </a:cubicBezTo>
                <a:cubicBezTo>
                  <a:pt x="1934" y="526"/>
                  <a:pt x="1924" y="519"/>
                  <a:pt x="1917" y="512"/>
                </a:cubicBezTo>
                <a:cubicBezTo>
                  <a:pt x="1931" y="503"/>
                  <a:pt x="1936" y="490"/>
                  <a:pt x="1960" y="495"/>
                </a:cubicBezTo>
                <a:cubicBezTo>
                  <a:pt x="1986" y="500"/>
                  <a:pt x="1991" y="484"/>
                  <a:pt x="2006" y="475"/>
                </a:cubicBezTo>
                <a:cubicBezTo>
                  <a:pt x="2004" y="472"/>
                  <a:pt x="2004" y="472"/>
                  <a:pt x="2004" y="472"/>
                </a:cubicBezTo>
                <a:cubicBezTo>
                  <a:pt x="1991" y="481"/>
                  <a:pt x="1985" y="495"/>
                  <a:pt x="1961" y="490"/>
                </a:cubicBezTo>
                <a:cubicBezTo>
                  <a:pt x="1921" y="481"/>
                  <a:pt x="1933" y="526"/>
                  <a:pt x="1872" y="512"/>
                </a:cubicBezTo>
                <a:cubicBezTo>
                  <a:pt x="1853" y="507"/>
                  <a:pt x="1843" y="501"/>
                  <a:pt x="1837" y="494"/>
                </a:cubicBezTo>
                <a:cubicBezTo>
                  <a:pt x="1850" y="485"/>
                  <a:pt x="1856" y="471"/>
                  <a:pt x="1880" y="477"/>
                </a:cubicBezTo>
                <a:cubicBezTo>
                  <a:pt x="1906" y="483"/>
                  <a:pt x="1910" y="467"/>
                  <a:pt x="1926" y="458"/>
                </a:cubicBezTo>
                <a:cubicBezTo>
                  <a:pt x="1924" y="455"/>
                  <a:pt x="1924" y="455"/>
                  <a:pt x="1924" y="455"/>
                </a:cubicBezTo>
                <a:cubicBezTo>
                  <a:pt x="1911" y="464"/>
                  <a:pt x="1905" y="478"/>
                  <a:pt x="1881" y="472"/>
                </a:cubicBezTo>
                <a:cubicBezTo>
                  <a:pt x="1841" y="462"/>
                  <a:pt x="1851" y="507"/>
                  <a:pt x="1791" y="493"/>
                </a:cubicBezTo>
                <a:cubicBezTo>
                  <a:pt x="1773" y="488"/>
                  <a:pt x="1763" y="481"/>
                  <a:pt x="1757" y="474"/>
                </a:cubicBezTo>
                <a:cubicBezTo>
                  <a:pt x="1770" y="465"/>
                  <a:pt x="1776" y="452"/>
                  <a:pt x="1800" y="458"/>
                </a:cubicBezTo>
                <a:cubicBezTo>
                  <a:pt x="1826" y="464"/>
                  <a:pt x="1831" y="448"/>
                  <a:pt x="1847" y="439"/>
                </a:cubicBezTo>
                <a:cubicBezTo>
                  <a:pt x="1845" y="436"/>
                  <a:pt x="1845" y="436"/>
                  <a:pt x="1845" y="436"/>
                </a:cubicBezTo>
                <a:cubicBezTo>
                  <a:pt x="1831" y="445"/>
                  <a:pt x="1825" y="459"/>
                  <a:pt x="1801" y="453"/>
                </a:cubicBezTo>
                <a:cubicBezTo>
                  <a:pt x="1761" y="443"/>
                  <a:pt x="1771" y="488"/>
                  <a:pt x="1712" y="474"/>
                </a:cubicBezTo>
                <a:cubicBezTo>
                  <a:pt x="1693" y="470"/>
                  <a:pt x="1683" y="464"/>
                  <a:pt x="1677" y="457"/>
                </a:cubicBezTo>
                <a:cubicBezTo>
                  <a:pt x="1690" y="448"/>
                  <a:pt x="1696" y="434"/>
                  <a:pt x="1720" y="439"/>
                </a:cubicBezTo>
                <a:cubicBezTo>
                  <a:pt x="1745" y="445"/>
                  <a:pt x="1750" y="429"/>
                  <a:pt x="1766" y="420"/>
                </a:cubicBezTo>
                <a:cubicBezTo>
                  <a:pt x="1764" y="417"/>
                  <a:pt x="1764" y="417"/>
                  <a:pt x="1764" y="417"/>
                </a:cubicBezTo>
                <a:cubicBezTo>
                  <a:pt x="1750" y="426"/>
                  <a:pt x="1745" y="439"/>
                  <a:pt x="1721" y="434"/>
                </a:cubicBezTo>
                <a:cubicBezTo>
                  <a:pt x="1680" y="426"/>
                  <a:pt x="1692" y="469"/>
                  <a:pt x="1632" y="458"/>
                </a:cubicBezTo>
                <a:cubicBezTo>
                  <a:pt x="1613" y="454"/>
                  <a:pt x="1603" y="448"/>
                  <a:pt x="1596" y="441"/>
                </a:cubicBezTo>
                <a:cubicBezTo>
                  <a:pt x="1609" y="432"/>
                  <a:pt x="1615" y="418"/>
                  <a:pt x="1639" y="423"/>
                </a:cubicBezTo>
                <a:cubicBezTo>
                  <a:pt x="1665" y="428"/>
                  <a:pt x="1669" y="411"/>
                  <a:pt x="1685" y="402"/>
                </a:cubicBezTo>
                <a:cubicBezTo>
                  <a:pt x="1683" y="399"/>
                  <a:pt x="1683" y="399"/>
                  <a:pt x="1683" y="399"/>
                </a:cubicBezTo>
                <a:cubicBezTo>
                  <a:pt x="1669" y="408"/>
                  <a:pt x="1664" y="422"/>
                  <a:pt x="1640" y="417"/>
                </a:cubicBezTo>
                <a:cubicBezTo>
                  <a:pt x="1599" y="410"/>
                  <a:pt x="1612" y="454"/>
                  <a:pt x="1552" y="443"/>
                </a:cubicBezTo>
                <a:cubicBezTo>
                  <a:pt x="1533" y="440"/>
                  <a:pt x="1522" y="434"/>
                  <a:pt x="1516" y="427"/>
                </a:cubicBezTo>
                <a:cubicBezTo>
                  <a:pt x="1529" y="417"/>
                  <a:pt x="1534" y="404"/>
                  <a:pt x="1558" y="408"/>
                </a:cubicBezTo>
                <a:cubicBezTo>
                  <a:pt x="1584" y="412"/>
                  <a:pt x="1588" y="396"/>
                  <a:pt x="1604" y="386"/>
                </a:cubicBezTo>
                <a:cubicBezTo>
                  <a:pt x="1601" y="383"/>
                  <a:pt x="1601" y="383"/>
                  <a:pt x="1601" y="383"/>
                </a:cubicBezTo>
                <a:cubicBezTo>
                  <a:pt x="1588" y="393"/>
                  <a:pt x="1583" y="407"/>
                  <a:pt x="1559" y="403"/>
                </a:cubicBezTo>
                <a:cubicBezTo>
                  <a:pt x="1518" y="396"/>
                  <a:pt x="1532" y="439"/>
                  <a:pt x="1471" y="430"/>
                </a:cubicBezTo>
                <a:cubicBezTo>
                  <a:pt x="1452" y="427"/>
                  <a:pt x="1442" y="422"/>
                  <a:pt x="1435" y="415"/>
                </a:cubicBezTo>
                <a:cubicBezTo>
                  <a:pt x="1448" y="405"/>
                  <a:pt x="1452" y="391"/>
                  <a:pt x="1476" y="394"/>
                </a:cubicBezTo>
                <a:cubicBezTo>
                  <a:pt x="1503" y="399"/>
                  <a:pt x="1506" y="382"/>
                  <a:pt x="1522" y="372"/>
                </a:cubicBezTo>
                <a:cubicBezTo>
                  <a:pt x="1519" y="369"/>
                  <a:pt x="1519" y="369"/>
                  <a:pt x="1519" y="369"/>
                </a:cubicBezTo>
                <a:cubicBezTo>
                  <a:pt x="1506" y="379"/>
                  <a:pt x="1502" y="393"/>
                  <a:pt x="1477" y="389"/>
                </a:cubicBezTo>
                <a:cubicBezTo>
                  <a:pt x="1436" y="384"/>
                  <a:pt x="1451" y="427"/>
                  <a:pt x="1390" y="419"/>
                </a:cubicBezTo>
                <a:cubicBezTo>
                  <a:pt x="1371" y="416"/>
                  <a:pt x="1361" y="411"/>
                  <a:pt x="1354" y="404"/>
                </a:cubicBezTo>
                <a:cubicBezTo>
                  <a:pt x="1366" y="394"/>
                  <a:pt x="1371" y="380"/>
                  <a:pt x="1395" y="383"/>
                </a:cubicBezTo>
                <a:cubicBezTo>
                  <a:pt x="1421" y="386"/>
                  <a:pt x="1424" y="370"/>
                  <a:pt x="1440" y="360"/>
                </a:cubicBezTo>
                <a:cubicBezTo>
                  <a:pt x="1437" y="357"/>
                  <a:pt x="1437" y="357"/>
                  <a:pt x="1437" y="357"/>
                </a:cubicBezTo>
                <a:cubicBezTo>
                  <a:pt x="1424" y="367"/>
                  <a:pt x="1420" y="381"/>
                  <a:pt x="1396" y="378"/>
                </a:cubicBezTo>
                <a:cubicBezTo>
                  <a:pt x="1355" y="373"/>
                  <a:pt x="1370" y="416"/>
                  <a:pt x="1309" y="409"/>
                </a:cubicBezTo>
                <a:cubicBezTo>
                  <a:pt x="1290" y="407"/>
                  <a:pt x="1279" y="401"/>
                  <a:pt x="1272" y="395"/>
                </a:cubicBezTo>
                <a:cubicBezTo>
                  <a:pt x="1285" y="385"/>
                  <a:pt x="1289" y="370"/>
                  <a:pt x="1313" y="373"/>
                </a:cubicBezTo>
                <a:cubicBezTo>
                  <a:pt x="1339" y="376"/>
                  <a:pt x="1342" y="359"/>
                  <a:pt x="1358" y="349"/>
                </a:cubicBezTo>
                <a:cubicBezTo>
                  <a:pt x="1355" y="346"/>
                  <a:pt x="1355" y="346"/>
                  <a:pt x="1355" y="346"/>
                </a:cubicBezTo>
                <a:cubicBezTo>
                  <a:pt x="1342" y="357"/>
                  <a:pt x="1338" y="371"/>
                  <a:pt x="1314" y="368"/>
                </a:cubicBezTo>
                <a:cubicBezTo>
                  <a:pt x="1273" y="364"/>
                  <a:pt x="1289" y="406"/>
                  <a:pt x="1228" y="400"/>
                </a:cubicBezTo>
                <a:cubicBezTo>
                  <a:pt x="1209" y="399"/>
                  <a:pt x="1198" y="394"/>
                  <a:pt x="1191" y="387"/>
                </a:cubicBezTo>
                <a:cubicBezTo>
                  <a:pt x="1203" y="377"/>
                  <a:pt x="1207" y="362"/>
                  <a:pt x="1231" y="365"/>
                </a:cubicBezTo>
                <a:cubicBezTo>
                  <a:pt x="1258" y="367"/>
                  <a:pt x="1260" y="350"/>
                  <a:pt x="1275" y="340"/>
                </a:cubicBezTo>
                <a:cubicBezTo>
                  <a:pt x="1272" y="337"/>
                  <a:pt x="1272" y="337"/>
                  <a:pt x="1272" y="337"/>
                </a:cubicBezTo>
                <a:cubicBezTo>
                  <a:pt x="1260" y="348"/>
                  <a:pt x="1256" y="362"/>
                  <a:pt x="1232" y="360"/>
                </a:cubicBezTo>
                <a:cubicBezTo>
                  <a:pt x="1191" y="356"/>
                  <a:pt x="1207" y="398"/>
                  <a:pt x="1146" y="394"/>
                </a:cubicBezTo>
                <a:cubicBezTo>
                  <a:pt x="1127" y="392"/>
                  <a:pt x="1116" y="387"/>
                  <a:pt x="1109" y="381"/>
                </a:cubicBezTo>
                <a:cubicBezTo>
                  <a:pt x="1121" y="370"/>
                  <a:pt x="1125" y="356"/>
                  <a:pt x="1149" y="358"/>
                </a:cubicBezTo>
                <a:cubicBezTo>
                  <a:pt x="1175" y="360"/>
                  <a:pt x="1178" y="343"/>
                  <a:pt x="1193" y="332"/>
                </a:cubicBezTo>
                <a:cubicBezTo>
                  <a:pt x="1190" y="329"/>
                  <a:pt x="1190" y="329"/>
                  <a:pt x="1190" y="329"/>
                </a:cubicBezTo>
                <a:cubicBezTo>
                  <a:pt x="1178" y="340"/>
                  <a:pt x="1174" y="355"/>
                  <a:pt x="1149" y="353"/>
                </a:cubicBezTo>
                <a:cubicBezTo>
                  <a:pt x="1108" y="350"/>
                  <a:pt x="1126" y="392"/>
                  <a:pt x="1065" y="388"/>
                </a:cubicBezTo>
                <a:cubicBezTo>
                  <a:pt x="1046" y="387"/>
                  <a:pt x="1035" y="383"/>
                  <a:pt x="1027" y="377"/>
                </a:cubicBezTo>
                <a:cubicBezTo>
                  <a:pt x="1039" y="365"/>
                  <a:pt x="1042" y="351"/>
                  <a:pt x="1067" y="352"/>
                </a:cubicBezTo>
                <a:cubicBezTo>
                  <a:pt x="1093" y="354"/>
                  <a:pt x="1095" y="337"/>
                  <a:pt x="1110" y="326"/>
                </a:cubicBezTo>
                <a:cubicBezTo>
                  <a:pt x="1107" y="323"/>
                  <a:pt x="1107" y="323"/>
                  <a:pt x="1107" y="323"/>
                </a:cubicBezTo>
                <a:cubicBezTo>
                  <a:pt x="1095" y="334"/>
                  <a:pt x="1092" y="348"/>
                  <a:pt x="1067" y="347"/>
                </a:cubicBezTo>
                <a:cubicBezTo>
                  <a:pt x="1026" y="345"/>
                  <a:pt x="1044" y="387"/>
                  <a:pt x="983" y="384"/>
                </a:cubicBezTo>
                <a:cubicBezTo>
                  <a:pt x="964" y="383"/>
                  <a:pt x="953" y="379"/>
                  <a:pt x="945" y="373"/>
                </a:cubicBezTo>
                <a:cubicBezTo>
                  <a:pt x="957" y="362"/>
                  <a:pt x="960" y="347"/>
                  <a:pt x="985" y="348"/>
                </a:cubicBezTo>
                <a:cubicBezTo>
                  <a:pt x="1011" y="350"/>
                  <a:pt x="1013" y="333"/>
                  <a:pt x="1027" y="321"/>
                </a:cubicBezTo>
                <a:cubicBezTo>
                  <a:pt x="1024" y="319"/>
                  <a:pt x="1024" y="319"/>
                  <a:pt x="1024" y="319"/>
                </a:cubicBezTo>
                <a:cubicBezTo>
                  <a:pt x="1013" y="330"/>
                  <a:pt x="1009" y="344"/>
                  <a:pt x="985" y="343"/>
                </a:cubicBezTo>
                <a:cubicBezTo>
                  <a:pt x="944" y="342"/>
                  <a:pt x="963" y="384"/>
                  <a:pt x="901" y="382"/>
                </a:cubicBezTo>
                <a:cubicBezTo>
                  <a:pt x="882" y="382"/>
                  <a:pt x="871" y="377"/>
                  <a:pt x="864" y="372"/>
                </a:cubicBezTo>
                <a:cubicBezTo>
                  <a:pt x="875" y="360"/>
                  <a:pt x="878" y="346"/>
                  <a:pt x="902" y="346"/>
                </a:cubicBezTo>
                <a:cubicBezTo>
                  <a:pt x="929" y="347"/>
                  <a:pt x="930" y="330"/>
                  <a:pt x="944" y="318"/>
                </a:cubicBezTo>
                <a:cubicBezTo>
                  <a:pt x="941" y="316"/>
                  <a:pt x="941" y="316"/>
                  <a:pt x="941" y="316"/>
                </a:cubicBezTo>
                <a:cubicBezTo>
                  <a:pt x="930" y="327"/>
                  <a:pt x="927" y="341"/>
                  <a:pt x="902" y="341"/>
                </a:cubicBezTo>
                <a:cubicBezTo>
                  <a:pt x="861" y="340"/>
                  <a:pt x="881" y="381"/>
                  <a:pt x="820" y="381"/>
                </a:cubicBezTo>
                <a:cubicBezTo>
                  <a:pt x="800" y="381"/>
                  <a:pt x="789" y="377"/>
                  <a:pt x="782" y="371"/>
                </a:cubicBezTo>
                <a:cubicBezTo>
                  <a:pt x="793" y="360"/>
                  <a:pt x="795" y="345"/>
                  <a:pt x="820" y="345"/>
                </a:cubicBezTo>
                <a:cubicBezTo>
                  <a:pt x="846" y="345"/>
                  <a:pt x="847" y="328"/>
                  <a:pt x="861" y="316"/>
                </a:cubicBezTo>
                <a:cubicBezTo>
                  <a:pt x="858" y="314"/>
                  <a:pt x="858" y="314"/>
                  <a:pt x="858" y="314"/>
                </a:cubicBezTo>
                <a:cubicBezTo>
                  <a:pt x="847" y="326"/>
                  <a:pt x="844" y="340"/>
                  <a:pt x="820" y="340"/>
                </a:cubicBezTo>
                <a:cubicBezTo>
                  <a:pt x="779" y="340"/>
                  <a:pt x="799" y="381"/>
                  <a:pt x="738" y="382"/>
                </a:cubicBezTo>
                <a:cubicBezTo>
                  <a:pt x="719" y="382"/>
                  <a:pt x="707" y="378"/>
                  <a:pt x="700" y="373"/>
                </a:cubicBezTo>
                <a:cubicBezTo>
                  <a:pt x="711" y="361"/>
                  <a:pt x="713" y="346"/>
                  <a:pt x="737" y="346"/>
                </a:cubicBezTo>
                <a:cubicBezTo>
                  <a:pt x="764" y="345"/>
                  <a:pt x="765" y="328"/>
                  <a:pt x="778" y="316"/>
                </a:cubicBezTo>
                <a:cubicBezTo>
                  <a:pt x="775" y="314"/>
                  <a:pt x="775" y="314"/>
                  <a:pt x="775" y="314"/>
                </a:cubicBezTo>
                <a:cubicBezTo>
                  <a:pt x="764" y="326"/>
                  <a:pt x="762" y="340"/>
                  <a:pt x="737" y="341"/>
                </a:cubicBezTo>
                <a:cubicBezTo>
                  <a:pt x="696" y="341"/>
                  <a:pt x="718" y="382"/>
                  <a:pt x="656" y="384"/>
                </a:cubicBezTo>
                <a:cubicBezTo>
                  <a:pt x="637" y="385"/>
                  <a:pt x="626" y="381"/>
                  <a:pt x="618" y="376"/>
                </a:cubicBezTo>
                <a:cubicBezTo>
                  <a:pt x="628" y="364"/>
                  <a:pt x="631" y="349"/>
                  <a:pt x="655" y="348"/>
                </a:cubicBezTo>
                <a:cubicBezTo>
                  <a:pt x="682" y="347"/>
                  <a:pt x="682" y="330"/>
                  <a:pt x="695" y="318"/>
                </a:cubicBezTo>
                <a:cubicBezTo>
                  <a:pt x="692" y="315"/>
                  <a:pt x="692" y="315"/>
                  <a:pt x="692" y="315"/>
                </a:cubicBezTo>
                <a:cubicBezTo>
                  <a:pt x="682" y="327"/>
                  <a:pt x="679" y="342"/>
                  <a:pt x="655" y="343"/>
                </a:cubicBezTo>
                <a:cubicBezTo>
                  <a:pt x="614" y="345"/>
                  <a:pt x="636" y="384"/>
                  <a:pt x="575" y="388"/>
                </a:cubicBezTo>
                <a:cubicBezTo>
                  <a:pt x="556" y="389"/>
                  <a:pt x="544" y="385"/>
                  <a:pt x="536" y="380"/>
                </a:cubicBezTo>
                <a:cubicBezTo>
                  <a:pt x="546" y="368"/>
                  <a:pt x="548" y="353"/>
                  <a:pt x="573" y="352"/>
                </a:cubicBezTo>
                <a:cubicBezTo>
                  <a:pt x="599" y="350"/>
                  <a:pt x="599" y="333"/>
                  <a:pt x="613" y="321"/>
                </a:cubicBezTo>
                <a:cubicBezTo>
                  <a:pt x="610" y="318"/>
                  <a:pt x="610" y="318"/>
                  <a:pt x="610" y="318"/>
                </a:cubicBezTo>
                <a:cubicBezTo>
                  <a:pt x="599" y="331"/>
                  <a:pt x="597" y="345"/>
                  <a:pt x="572" y="347"/>
                </a:cubicBezTo>
                <a:cubicBezTo>
                  <a:pt x="531" y="349"/>
                  <a:pt x="554" y="389"/>
                  <a:pt x="493" y="393"/>
                </a:cubicBezTo>
                <a:cubicBezTo>
                  <a:pt x="474" y="394"/>
                  <a:pt x="463" y="391"/>
                  <a:pt x="455" y="386"/>
                </a:cubicBezTo>
                <a:cubicBezTo>
                  <a:pt x="465" y="374"/>
                  <a:pt x="466" y="359"/>
                  <a:pt x="490" y="357"/>
                </a:cubicBezTo>
                <a:cubicBezTo>
                  <a:pt x="517" y="355"/>
                  <a:pt x="517" y="338"/>
                  <a:pt x="530" y="325"/>
                </a:cubicBezTo>
                <a:cubicBezTo>
                  <a:pt x="527" y="323"/>
                  <a:pt x="527" y="323"/>
                  <a:pt x="527" y="323"/>
                </a:cubicBezTo>
                <a:cubicBezTo>
                  <a:pt x="516" y="336"/>
                  <a:pt x="515" y="350"/>
                  <a:pt x="490" y="352"/>
                </a:cubicBezTo>
                <a:cubicBezTo>
                  <a:pt x="449" y="355"/>
                  <a:pt x="473" y="394"/>
                  <a:pt x="412" y="400"/>
                </a:cubicBezTo>
                <a:cubicBezTo>
                  <a:pt x="393" y="402"/>
                  <a:pt x="381" y="399"/>
                  <a:pt x="373" y="394"/>
                </a:cubicBezTo>
                <a:cubicBezTo>
                  <a:pt x="383" y="381"/>
                  <a:pt x="384" y="367"/>
                  <a:pt x="408" y="364"/>
                </a:cubicBezTo>
                <a:cubicBezTo>
                  <a:pt x="435" y="361"/>
                  <a:pt x="434" y="345"/>
                  <a:pt x="447" y="331"/>
                </a:cubicBezTo>
                <a:cubicBezTo>
                  <a:pt x="444" y="329"/>
                  <a:pt x="444" y="329"/>
                  <a:pt x="444" y="329"/>
                </a:cubicBezTo>
                <a:cubicBezTo>
                  <a:pt x="434" y="342"/>
                  <a:pt x="432" y="357"/>
                  <a:pt x="408" y="359"/>
                </a:cubicBezTo>
                <a:cubicBezTo>
                  <a:pt x="367" y="363"/>
                  <a:pt x="391" y="401"/>
                  <a:pt x="331" y="409"/>
                </a:cubicBezTo>
                <a:cubicBezTo>
                  <a:pt x="312" y="411"/>
                  <a:pt x="300" y="408"/>
                  <a:pt x="292" y="404"/>
                </a:cubicBezTo>
                <a:cubicBezTo>
                  <a:pt x="301" y="391"/>
                  <a:pt x="302" y="376"/>
                  <a:pt x="326" y="373"/>
                </a:cubicBezTo>
                <a:cubicBezTo>
                  <a:pt x="353" y="370"/>
                  <a:pt x="352" y="353"/>
                  <a:pt x="364" y="339"/>
                </a:cubicBezTo>
                <a:cubicBezTo>
                  <a:pt x="361" y="337"/>
                  <a:pt x="361" y="337"/>
                  <a:pt x="361" y="337"/>
                </a:cubicBezTo>
                <a:cubicBezTo>
                  <a:pt x="351" y="350"/>
                  <a:pt x="350" y="365"/>
                  <a:pt x="326" y="368"/>
                </a:cubicBezTo>
                <a:cubicBezTo>
                  <a:pt x="285" y="373"/>
                  <a:pt x="310" y="411"/>
                  <a:pt x="250" y="419"/>
                </a:cubicBezTo>
                <a:cubicBezTo>
                  <a:pt x="231" y="422"/>
                  <a:pt x="219" y="420"/>
                  <a:pt x="211" y="415"/>
                </a:cubicBezTo>
                <a:cubicBezTo>
                  <a:pt x="220" y="402"/>
                  <a:pt x="220" y="387"/>
                  <a:pt x="245" y="384"/>
                </a:cubicBezTo>
                <a:cubicBezTo>
                  <a:pt x="271" y="380"/>
                  <a:pt x="270" y="363"/>
                  <a:pt x="282" y="349"/>
                </a:cubicBezTo>
                <a:cubicBezTo>
                  <a:pt x="279" y="347"/>
                  <a:pt x="279" y="347"/>
                  <a:pt x="279" y="347"/>
                </a:cubicBezTo>
                <a:cubicBezTo>
                  <a:pt x="269" y="360"/>
                  <a:pt x="268" y="375"/>
                  <a:pt x="244" y="378"/>
                </a:cubicBezTo>
                <a:cubicBezTo>
                  <a:pt x="203" y="385"/>
                  <a:pt x="230" y="422"/>
                  <a:pt x="169" y="431"/>
                </a:cubicBezTo>
                <a:cubicBezTo>
                  <a:pt x="150" y="435"/>
                  <a:pt x="139" y="432"/>
                  <a:pt x="130" y="428"/>
                </a:cubicBezTo>
                <a:cubicBezTo>
                  <a:pt x="139" y="415"/>
                  <a:pt x="139" y="400"/>
                  <a:pt x="163" y="396"/>
                </a:cubicBezTo>
                <a:cubicBezTo>
                  <a:pt x="189" y="392"/>
                  <a:pt x="188" y="375"/>
                  <a:pt x="200" y="361"/>
                </a:cubicBezTo>
                <a:cubicBezTo>
                  <a:pt x="196" y="359"/>
                  <a:pt x="196" y="359"/>
                  <a:pt x="196" y="359"/>
                </a:cubicBezTo>
                <a:cubicBezTo>
                  <a:pt x="187" y="372"/>
                  <a:pt x="187" y="387"/>
                  <a:pt x="162" y="391"/>
                </a:cubicBezTo>
                <a:cubicBezTo>
                  <a:pt x="122" y="398"/>
                  <a:pt x="149" y="434"/>
                  <a:pt x="89" y="446"/>
                </a:cubicBezTo>
                <a:cubicBezTo>
                  <a:pt x="70" y="449"/>
                  <a:pt x="58" y="447"/>
                  <a:pt x="50" y="444"/>
                </a:cubicBezTo>
                <a:cubicBezTo>
                  <a:pt x="58" y="430"/>
                  <a:pt x="58" y="415"/>
                  <a:pt x="82" y="410"/>
                </a:cubicBezTo>
                <a:cubicBezTo>
                  <a:pt x="108" y="406"/>
                  <a:pt x="106" y="389"/>
                  <a:pt x="118" y="374"/>
                </a:cubicBezTo>
                <a:cubicBezTo>
                  <a:pt x="114" y="372"/>
                  <a:pt x="114" y="372"/>
                  <a:pt x="114" y="372"/>
                </a:cubicBezTo>
                <a:cubicBezTo>
                  <a:pt x="105" y="386"/>
                  <a:pt x="105" y="401"/>
                  <a:pt x="81" y="405"/>
                </a:cubicBezTo>
                <a:cubicBezTo>
                  <a:pt x="41" y="413"/>
                  <a:pt x="69" y="450"/>
                  <a:pt x="9" y="462"/>
                </a:cubicBezTo>
                <a:cubicBezTo>
                  <a:pt x="10" y="467"/>
                  <a:pt x="10" y="467"/>
                  <a:pt x="10" y="467"/>
                </a:cubicBezTo>
                <a:cubicBezTo>
                  <a:pt x="31" y="462"/>
                  <a:pt x="41" y="455"/>
                  <a:pt x="48" y="447"/>
                </a:cubicBezTo>
                <a:cubicBezTo>
                  <a:pt x="56" y="452"/>
                  <a:pt x="68" y="455"/>
                  <a:pt x="90" y="451"/>
                </a:cubicBezTo>
                <a:cubicBezTo>
                  <a:pt x="111" y="447"/>
                  <a:pt x="122" y="439"/>
                  <a:pt x="128" y="432"/>
                </a:cubicBezTo>
                <a:cubicBezTo>
                  <a:pt x="136" y="437"/>
                  <a:pt x="149" y="440"/>
                  <a:pt x="170" y="436"/>
                </a:cubicBezTo>
                <a:cubicBezTo>
                  <a:pt x="191" y="433"/>
                  <a:pt x="202" y="426"/>
                  <a:pt x="208" y="418"/>
                </a:cubicBezTo>
                <a:cubicBezTo>
                  <a:pt x="217" y="424"/>
                  <a:pt x="229" y="427"/>
                  <a:pt x="250" y="424"/>
                </a:cubicBezTo>
                <a:cubicBezTo>
                  <a:pt x="272" y="421"/>
                  <a:pt x="283" y="415"/>
                  <a:pt x="289" y="407"/>
                </a:cubicBezTo>
                <a:cubicBezTo>
                  <a:pt x="298" y="413"/>
                  <a:pt x="310" y="416"/>
                  <a:pt x="331" y="414"/>
                </a:cubicBezTo>
                <a:cubicBezTo>
                  <a:pt x="353" y="411"/>
                  <a:pt x="364" y="405"/>
                  <a:pt x="371" y="397"/>
                </a:cubicBezTo>
                <a:cubicBezTo>
                  <a:pt x="379" y="403"/>
                  <a:pt x="391" y="407"/>
                  <a:pt x="412" y="405"/>
                </a:cubicBezTo>
                <a:cubicBezTo>
                  <a:pt x="434" y="403"/>
                  <a:pt x="445" y="397"/>
                  <a:pt x="452" y="389"/>
                </a:cubicBezTo>
                <a:cubicBezTo>
                  <a:pt x="460" y="396"/>
                  <a:pt x="472" y="400"/>
                  <a:pt x="494" y="398"/>
                </a:cubicBezTo>
                <a:cubicBezTo>
                  <a:pt x="515" y="396"/>
                  <a:pt x="526" y="390"/>
                  <a:pt x="533" y="383"/>
                </a:cubicBezTo>
                <a:cubicBezTo>
                  <a:pt x="541" y="389"/>
                  <a:pt x="553" y="394"/>
                  <a:pt x="575" y="393"/>
                </a:cubicBezTo>
                <a:cubicBezTo>
                  <a:pt x="597" y="391"/>
                  <a:pt x="608" y="386"/>
                  <a:pt x="615" y="379"/>
                </a:cubicBezTo>
                <a:cubicBezTo>
                  <a:pt x="623" y="385"/>
                  <a:pt x="635" y="390"/>
                  <a:pt x="656" y="389"/>
                </a:cubicBezTo>
                <a:cubicBezTo>
                  <a:pt x="678" y="388"/>
                  <a:pt x="690" y="383"/>
                  <a:pt x="697" y="376"/>
                </a:cubicBezTo>
                <a:cubicBezTo>
                  <a:pt x="705" y="382"/>
                  <a:pt x="716" y="387"/>
                  <a:pt x="738" y="387"/>
                </a:cubicBezTo>
                <a:cubicBezTo>
                  <a:pt x="760" y="386"/>
                  <a:pt x="771" y="381"/>
                  <a:pt x="779" y="374"/>
                </a:cubicBezTo>
                <a:cubicBezTo>
                  <a:pt x="786" y="381"/>
                  <a:pt x="798" y="386"/>
                  <a:pt x="820" y="386"/>
                </a:cubicBezTo>
                <a:cubicBezTo>
                  <a:pt x="842" y="386"/>
                  <a:pt x="853" y="381"/>
                  <a:pt x="861" y="374"/>
                </a:cubicBezTo>
                <a:cubicBezTo>
                  <a:pt x="868" y="381"/>
                  <a:pt x="880" y="387"/>
                  <a:pt x="901" y="387"/>
                </a:cubicBezTo>
                <a:cubicBezTo>
                  <a:pt x="923" y="387"/>
                  <a:pt x="935" y="383"/>
                  <a:pt x="942" y="376"/>
                </a:cubicBezTo>
                <a:cubicBezTo>
                  <a:pt x="950" y="383"/>
                  <a:pt x="961" y="388"/>
                  <a:pt x="983" y="389"/>
                </a:cubicBezTo>
                <a:cubicBezTo>
                  <a:pt x="1005" y="390"/>
                  <a:pt x="1016" y="386"/>
                  <a:pt x="1024" y="379"/>
                </a:cubicBezTo>
                <a:cubicBezTo>
                  <a:pt x="1032" y="386"/>
                  <a:pt x="1043" y="392"/>
                  <a:pt x="1065" y="393"/>
                </a:cubicBezTo>
                <a:cubicBezTo>
                  <a:pt x="1086" y="394"/>
                  <a:pt x="1098" y="390"/>
                  <a:pt x="1106" y="384"/>
                </a:cubicBezTo>
                <a:cubicBezTo>
                  <a:pt x="1113" y="391"/>
                  <a:pt x="1124" y="397"/>
                  <a:pt x="1146" y="399"/>
                </a:cubicBezTo>
                <a:cubicBezTo>
                  <a:pt x="1168" y="400"/>
                  <a:pt x="1180" y="396"/>
                  <a:pt x="1188" y="390"/>
                </a:cubicBezTo>
                <a:cubicBezTo>
                  <a:pt x="1195" y="397"/>
                  <a:pt x="1206" y="404"/>
                  <a:pt x="1227" y="405"/>
                </a:cubicBezTo>
                <a:cubicBezTo>
                  <a:pt x="1249" y="407"/>
                  <a:pt x="1261" y="404"/>
                  <a:pt x="1269" y="398"/>
                </a:cubicBezTo>
                <a:cubicBezTo>
                  <a:pt x="1276" y="405"/>
                  <a:pt x="1287" y="411"/>
                  <a:pt x="1309" y="414"/>
                </a:cubicBezTo>
                <a:cubicBezTo>
                  <a:pt x="1330" y="416"/>
                  <a:pt x="1342" y="412"/>
                  <a:pt x="1351" y="407"/>
                </a:cubicBezTo>
                <a:cubicBezTo>
                  <a:pt x="1357" y="414"/>
                  <a:pt x="1368" y="421"/>
                  <a:pt x="1390" y="424"/>
                </a:cubicBezTo>
                <a:cubicBezTo>
                  <a:pt x="1411" y="426"/>
                  <a:pt x="1423" y="423"/>
                  <a:pt x="1432" y="417"/>
                </a:cubicBezTo>
                <a:cubicBezTo>
                  <a:pt x="1438" y="425"/>
                  <a:pt x="1449" y="432"/>
                  <a:pt x="1470" y="435"/>
                </a:cubicBezTo>
                <a:cubicBezTo>
                  <a:pt x="1492" y="438"/>
                  <a:pt x="1504" y="435"/>
                  <a:pt x="1513" y="430"/>
                </a:cubicBezTo>
                <a:cubicBezTo>
                  <a:pt x="1519" y="437"/>
                  <a:pt x="1529" y="444"/>
                  <a:pt x="1551" y="448"/>
                </a:cubicBezTo>
                <a:cubicBezTo>
                  <a:pt x="1572" y="452"/>
                  <a:pt x="1584" y="449"/>
                  <a:pt x="1593" y="443"/>
                </a:cubicBezTo>
                <a:cubicBezTo>
                  <a:pt x="1599" y="452"/>
                  <a:pt x="1610" y="458"/>
                  <a:pt x="1631" y="463"/>
                </a:cubicBezTo>
                <a:cubicBezTo>
                  <a:pt x="1652" y="467"/>
                  <a:pt x="1665" y="464"/>
                  <a:pt x="1673" y="459"/>
                </a:cubicBezTo>
                <a:cubicBezTo>
                  <a:pt x="1679" y="467"/>
                  <a:pt x="1690" y="475"/>
                  <a:pt x="1711" y="479"/>
                </a:cubicBezTo>
                <a:cubicBezTo>
                  <a:pt x="1732" y="484"/>
                  <a:pt x="1744" y="481"/>
                  <a:pt x="1753" y="477"/>
                </a:cubicBezTo>
                <a:cubicBezTo>
                  <a:pt x="1759" y="485"/>
                  <a:pt x="1769" y="493"/>
                  <a:pt x="1790" y="498"/>
                </a:cubicBezTo>
                <a:cubicBezTo>
                  <a:pt x="1811" y="503"/>
                  <a:pt x="1824" y="500"/>
                  <a:pt x="1833" y="496"/>
                </a:cubicBezTo>
                <a:cubicBezTo>
                  <a:pt x="1839" y="504"/>
                  <a:pt x="1849" y="512"/>
                  <a:pt x="1871" y="517"/>
                </a:cubicBezTo>
                <a:cubicBezTo>
                  <a:pt x="1892" y="522"/>
                  <a:pt x="1905" y="519"/>
                  <a:pt x="1914" y="515"/>
                </a:cubicBezTo>
                <a:cubicBezTo>
                  <a:pt x="1920" y="523"/>
                  <a:pt x="1930" y="530"/>
                  <a:pt x="1952" y="535"/>
                </a:cubicBezTo>
                <a:cubicBezTo>
                  <a:pt x="1974" y="540"/>
                  <a:pt x="1986" y="537"/>
                  <a:pt x="1995" y="532"/>
                </a:cubicBezTo>
                <a:cubicBezTo>
                  <a:pt x="2001" y="540"/>
                  <a:pt x="2012" y="547"/>
                  <a:pt x="2033" y="551"/>
                </a:cubicBezTo>
                <a:cubicBezTo>
                  <a:pt x="2055" y="556"/>
                  <a:pt x="2068" y="553"/>
                  <a:pt x="2077" y="547"/>
                </a:cubicBezTo>
                <a:cubicBezTo>
                  <a:pt x="2083" y="555"/>
                  <a:pt x="2094" y="562"/>
                  <a:pt x="2116" y="566"/>
                </a:cubicBezTo>
                <a:cubicBezTo>
                  <a:pt x="2138" y="570"/>
                  <a:pt x="2150" y="566"/>
                  <a:pt x="2158" y="561"/>
                </a:cubicBezTo>
                <a:cubicBezTo>
                  <a:pt x="2165" y="569"/>
                  <a:pt x="2176" y="576"/>
                  <a:pt x="2198" y="579"/>
                </a:cubicBezTo>
                <a:cubicBezTo>
                  <a:pt x="2220" y="582"/>
                  <a:pt x="2232" y="578"/>
                  <a:pt x="2241" y="573"/>
                </a:cubicBezTo>
                <a:cubicBezTo>
                  <a:pt x="2248" y="580"/>
                  <a:pt x="2258" y="587"/>
                  <a:pt x="2281" y="589"/>
                </a:cubicBezTo>
                <a:cubicBezTo>
                  <a:pt x="2303" y="592"/>
                  <a:pt x="2315" y="588"/>
                  <a:pt x="2323" y="582"/>
                </a:cubicBezTo>
                <a:cubicBezTo>
                  <a:pt x="2330" y="589"/>
                  <a:pt x="2341" y="596"/>
                  <a:pt x="2364" y="598"/>
                </a:cubicBezTo>
                <a:cubicBezTo>
                  <a:pt x="2386" y="600"/>
                  <a:pt x="2398" y="595"/>
                  <a:pt x="2406" y="589"/>
                </a:cubicBezTo>
                <a:cubicBezTo>
                  <a:pt x="2413" y="597"/>
                  <a:pt x="2425" y="603"/>
                  <a:pt x="2447" y="604"/>
                </a:cubicBezTo>
                <a:cubicBezTo>
                  <a:pt x="2469" y="605"/>
                  <a:pt x="2481" y="601"/>
                  <a:pt x="2489" y="595"/>
                </a:cubicBezTo>
                <a:cubicBezTo>
                  <a:pt x="2497" y="602"/>
                  <a:pt x="2508" y="607"/>
                  <a:pt x="2530" y="608"/>
                </a:cubicBezTo>
                <a:cubicBezTo>
                  <a:pt x="2553" y="609"/>
                  <a:pt x="2565" y="604"/>
                  <a:pt x="2572" y="597"/>
                </a:cubicBezTo>
                <a:cubicBezTo>
                  <a:pt x="2580" y="604"/>
                  <a:pt x="2592" y="610"/>
                  <a:pt x="2614" y="610"/>
                </a:cubicBezTo>
                <a:cubicBezTo>
                  <a:pt x="2636" y="611"/>
                  <a:pt x="2648" y="605"/>
                  <a:pt x="2656" y="598"/>
                </a:cubicBezTo>
                <a:cubicBezTo>
                  <a:pt x="2663" y="605"/>
                  <a:pt x="2675" y="610"/>
                  <a:pt x="2697" y="610"/>
                </a:cubicBezTo>
                <a:cubicBezTo>
                  <a:pt x="2720" y="609"/>
                  <a:pt x="2731" y="604"/>
                  <a:pt x="2739" y="597"/>
                </a:cubicBezTo>
                <a:cubicBezTo>
                  <a:pt x="2747" y="603"/>
                  <a:pt x="2758" y="608"/>
                  <a:pt x="2781" y="607"/>
                </a:cubicBezTo>
                <a:cubicBezTo>
                  <a:pt x="2803" y="606"/>
                  <a:pt x="2814" y="600"/>
                  <a:pt x="2822" y="593"/>
                </a:cubicBezTo>
                <a:cubicBezTo>
                  <a:pt x="2830" y="599"/>
                  <a:pt x="2842" y="604"/>
                  <a:pt x="2864" y="602"/>
                </a:cubicBezTo>
                <a:cubicBezTo>
                  <a:pt x="2886" y="600"/>
                  <a:pt x="2898" y="594"/>
                  <a:pt x="2905" y="587"/>
                </a:cubicBezTo>
                <a:cubicBezTo>
                  <a:pt x="2913" y="593"/>
                  <a:pt x="2925" y="598"/>
                  <a:pt x="2947" y="595"/>
                </a:cubicBezTo>
                <a:cubicBezTo>
                  <a:pt x="2969" y="593"/>
                  <a:pt x="2980" y="586"/>
                  <a:pt x="2987" y="579"/>
                </a:cubicBezTo>
                <a:cubicBezTo>
                  <a:pt x="2996" y="585"/>
                  <a:pt x="3008" y="589"/>
                  <a:pt x="3030" y="586"/>
                </a:cubicBezTo>
                <a:cubicBezTo>
                  <a:pt x="3052" y="583"/>
                  <a:pt x="3063" y="577"/>
                  <a:pt x="3070" y="569"/>
                </a:cubicBezTo>
                <a:cubicBezTo>
                  <a:pt x="3078" y="575"/>
                  <a:pt x="3091" y="578"/>
                  <a:pt x="3113" y="575"/>
                </a:cubicBezTo>
                <a:cubicBezTo>
                  <a:pt x="3135" y="572"/>
                  <a:pt x="3145" y="565"/>
                  <a:pt x="3152" y="557"/>
                </a:cubicBezTo>
                <a:cubicBezTo>
                  <a:pt x="3161" y="563"/>
                  <a:pt x="3173" y="566"/>
                  <a:pt x="3195" y="562"/>
                </a:cubicBezTo>
                <a:cubicBezTo>
                  <a:pt x="3217" y="559"/>
                  <a:pt x="3228" y="552"/>
                  <a:pt x="3234" y="544"/>
                </a:cubicBezTo>
                <a:cubicBezTo>
                  <a:pt x="3243" y="549"/>
                  <a:pt x="3255" y="552"/>
                  <a:pt x="3277" y="548"/>
                </a:cubicBezTo>
                <a:cubicBezTo>
                  <a:pt x="3299" y="543"/>
                  <a:pt x="3309" y="536"/>
                  <a:pt x="3315" y="528"/>
                </a:cubicBezTo>
                <a:cubicBezTo>
                  <a:pt x="3324" y="533"/>
                  <a:pt x="3337" y="536"/>
                  <a:pt x="3358" y="532"/>
                </a:cubicBezTo>
                <a:cubicBezTo>
                  <a:pt x="3380" y="528"/>
                  <a:pt x="3390" y="520"/>
                  <a:pt x="3396" y="512"/>
                </a:cubicBezTo>
                <a:cubicBezTo>
                  <a:pt x="3405" y="518"/>
                  <a:pt x="3417" y="521"/>
                  <a:pt x="3438" y="517"/>
                </a:cubicBezTo>
                <a:cubicBezTo>
                  <a:pt x="3460" y="513"/>
                  <a:pt x="3470" y="506"/>
                  <a:pt x="3476" y="498"/>
                </a:cubicBezTo>
                <a:cubicBezTo>
                  <a:pt x="3485" y="504"/>
                  <a:pt x="3497" y="507"/>
                  <a:pt x="3519" y="504"/>
                </a:cubicBezTo>
                <a:cubicBezTo>
                  <a:pt x="3540" y="501"/>
                  <a:pt x="3551" y="494"/>
                  <a:pt x="3557" y="487"/>
                </a:cubicBezTo>
                <a:cubicBezTo>
                  <a:pt x="3566" y="492"/>
                  <a:pt x="3578" y="496"/>
                  <a:pt x="3599" y="493"/>
                </a:cubicBezTo>
                <a:cubicBezTo>
                  <a:pt x="3621" y="491"/>
                  <a:pt x="3631" y="484"/>
                  <a:pt x="3638" y="477"/>
                </a:cubicBezTo>
                <a:cubicBezTo>
                  <a:pt x="3646" y="483"/>
                  <a:pt x="3658" y="487"/>
                  <a:pt x="3680" y="485"/>
                </a:cubicBezTo>
                <a:cubicBezTo>
                  <a:pt x="3702" y="482"/>
                  <a:pt x="3713" y="476"/>
                  <a:pt x="3720" y="469"/>
                </a:cubicBezTo>
                <a:cubicBezTo>
                  <a:pt x="3728" y="475"/>
                  <a:pt x="3739" y="479"/>
                  <a:pt x="3761" y="478"/>
                </a:cubicBezTo>
                <a:cubicBezTo>
                  <a:pt x="3783" y="477"/>
                  <a:pt x="3794" y="471"/>
                  <a:pt x="3801" y="463"/>
                </a:cubicBezTo>
                <a:cubicBezTo>
                  <a:pt x="3809" y="470"/>
                  <a:pt x="3821" y="474"/>
                  <a:pt x="3842" y="473"/>
                </a:cubicBezTo>
                <a:cubicBezTo>
                  <a:pt x="3864" y="473"/>
                  <a:pt x="3875" y="467"/>
                  <a:pt x="3883" y="460"/>
                </a:cubicBezTo>
                <a:cubicBezTo>
                  <a:pt x="3890" y="467"/>
                  <a:pt x="3902" y="472"/>
                  <a:pt x="3924" y="471"/>
                </a:cubicBezTo>
                <a:cubicBezTo>
                  <a:pt x="3945" y="471"/>
                  <a:pt x="3957" y="466"/>
                  <a:pt x="3964" y="459"/>
                </a:cubicBezTo>
                <a:cubicBezTo>
                  <a:pt x="3972" y="466"/>
                  <a:pt x="3983" y="471"/>
                  <a:pt x="4005" y="471"/>
                </a:cubicBezTo>
                <a:cubicBezTo>
                  <a:pt x="4027" y="471"/>
                  <a:pt x="4038" y="466"/>
                  <a:pt x="4046" y="460"/>
                </a:cubicBezTo>
                <a:cubicBezTo>
                  <a:pt x="4053" y="467"/>
                  <a:pt x="4064" y="472"/>
                  <a:pt x="4086" y="473"/>
                </a:cubicBezTo>
                <a:cubicBezTo>
                  <a:pt x="4108" y="474"/>
                  <a:pt x="4120" y="469"/>
                  <a:pt x="4127" y="463"/>
                </a:cubicBezTo>
                <a:cubicBezTo>
                  <a:pt x="4135" y="470"/>
                  <a:pt x="4146" y="475"/>
                  <a:pt x="4167" y="477"/>
                </a:cubicBezTo>
                <a:cubicBezTo>
                  <a:pt x="4189" y="478"/>
                  <a:pt x="4201" y="474"/>
                  <a:pt x="4209" y="468"/>
                </a:cubicBezTo>
                <a:cubicBezTo>
                  <a:pt x="4216" y="475"/>
                  <a:pt x="4227" y="481"/>
                  <a:pt x="4249" y="483"/>
                </a:cubicBezTo>
                <a:cubicBezTo>
                  <a:pt x="4270" y="485"/>
                  <a:pt x="4282" y="481"/>
                  <a:pt x="4290" y="475"/>
                </a:cubicBezTo>
                <a:cubicBezTo>
                  <a:pt x="4297" y="482"/>
                  <a:pt x="4308" y="489"/>
                  <a:pt x="4329" y="491"/>
                </a:cubicBezTo>
                <a:cubicBezTo>
                  <a:pt x="4351" y="494"/>
                  <a:pt x="4363" y="490"/>
                  <a:pt x="4371" y="484"/>
                </a:cubicBezTo>
                <a:cubicBezTo>
                  <a:pt x="4378" y="492"/>
                  <a:pt x="4389" y="498"/>
                  <a:pt x="4410" y="501"/>
                </a:cubicBezTo>
                <a:cubicBezTo>
                  <a:pt x="4432" y="504"/>
                  <a:pt x="4444" y="501"/>
                  <a:pt x="4452" y="495"/>
                </a:cubicBezTo>
                <a:cubicBezTo>
                  <a:pt x="4459" y="503"/>
                  <a:pt x="4469" y="510"/>
                  <a:pt x="4491" y="513"/>
                </a:cubicBezTo>
                <a:cubicBezTo>
                  <a:pt x="4512" y="517"/>
                  <a:pt x="4524" y="514"/>
                  <a:pt x="4533" y="508"/>
                </a:cubicBezTo>
                <a:cubicBezTo>
                  <a:pt x="4539" y="516"/>
                  <a:pt x="4549" y="524"/>
                  <a:pt x="4571" y="527"/>
                </a:cubicBezTo>
                <a:cubicBezTo>
                  <a:pt x="4592" y="532"/>
                  <a:pt x="4604" y="529"/>
                  <a:pt x="4613" y="524"/>
                </a:cubicBezTo>
                <a:cubicBezTo>
                  <a:pt x="4619" y="532"/>
                  <a:pt x="4629" y="539"/>
                  <a:pt x="4651" y="543"/>
                </a:cubicBezTo>
                <a:cubicBezTo>
                  <a:pt x="4672" y="548"/>
                  <a:pt x="4684" y="545"/>
                  <a:pt x="4693" y="540"/>
                </a:cubicBezTo>
                <a:cubicBezTo>
                  <a:pt x="4699" y="549"/>
                  <a:pt x="4710" y="556"/>
                  <a:pt x="4732" y="561"/>
                </a:cubicBezTo>
                <a:cubicBezTo>
                  <a:pt x="4754" y="565"/>
                  <a:pt x="4767" y="562"/>
                  <a:pt x="4775" y="557"/>
                </a:cubicBezTo>
                <a:cubicBezTo>
                  <a:pt x="4782" y="564"/>
                  <a:pt x="4793" y="572"/>
                  <a:pt x="4815" y="575"/>
                </a:cubicBezTo>
                <a:cubicBezTo>
                  <a:pt x="4838" y="578"/>
                  <a:pt x="4850" y="574"/>
                  <a:pt x="4859" y="569"/>
                </a:cubicBezTo>
                <a:cubicBezTo>
                  <a:pt x="4866" y="576"/>
                  <a:pt x="4877" y="582"/>
                  <a:pt x="4900" y="584"/>
                </a:cubicBezTo>
                <a:cubicBezTo>
                  <a:pt x="4923" y="585"/>
                  <a:pt x="4936" y="580"/>
                  <a:pt x="4944" y="574"/>
                </a:cubicBezTo>
                <a:cubicBezTo>
                  <a:pt x="4951" y="581"/>
                  <a:pt x="4964" y="586"/>
                  <a:pt x="4987" y="585"/>
                </a:cubicBezTo>
                <a:cubicBezTo>
                  <a:pt x="5011" y="584"/>
                  <a:pt x="5023" y="577"/>
                  <a:pt x="5030" y="570"/>
                </a:cubicBezTo>
                <a:cubicBezTo>
                  <a:pt x="5039" y="576"/>
                  <a:pt x="5052" y="578"/>
                  <a:pt x="5076" y="574"/>
                </a:cubicBezTo>
                <a:cubicBezTo>
                  <a:pt x="5100" y="568"/>
                  <a:pt x="5111" y="559"/>
                  <a:pt x="5116" y="550"/>
                </a:cubicBezTo>
                <a:cubicBezTo>
                  <a:pt x="5126" y="552"/>
                  <a:pt x="5141" y="554"/>
                  <a:pt x="5164" y="541"/>
                </a:cubicBezTo>
                <a:cubicBezTo>
                  <a:pt x="5187" y="529"/>
                  <a:pt x="5194" y="515"/>
                  <a:pt x="5197" y="505"/>
                </a:cubicBezTo>
                <a:cubicBezTo>
                  <a:pt x="5208" y="505"/>
                  <a:pt x="5221" y="499"/>
                  <a:pt x="5239" y="479"/>
                </a:cubicBezTo>
                <a:cubicBezTo>
                  <a:pt x="5255" y="458"/>
                  <a:pt x="5257" y="443"/>
                  <a:pt x="5255" y="432"/>
                </a:cubicBezTo>
                <a:cubicBezTo>
                  <a:pt x="5265" y="428"/>
                  <a:pt x="5276" y="417"/>
                  <a:pt x="5284" y="393"/>
                </a:cubicBezTo>
                <a:cubicBezTo>
                  <a:pt x="5291" y="373"/>
                  <a:pt x="5289" y="365"/>
                  <a:pt x="5286" y="355"/>
                </a:cubicBezTo>
                <a:cubicBezTo>
                  <a:pt x="5295" y="352"/>
                  <a:pt x="5304" y="347"/>
                  <a:pt x="5315" y="331"/>
                </a:cubicBezTo>
                <a:cubicBezTo>
                  <a:pt x="5327" y="316"/>
                  <a:pt x="5331" y="303"/>
                  <a:pt x="5330" y="292"/>
                </a:cubicBezTo>
                <a:cubicBezTo>
                  <a:pt x="5340" y="290"/>
                  <a:pt x="5352" y="284"/>
                  <a:pt x="5366" y="261"/>
                </a:cubicBezTo>
                <a:cubicBezTo>
                  <a:pt x="5379" y="237"/>
                  <a:pt x="5377" y="221"/>
                  <a:pt x="5374" y="211"/>
                </a:cubicBezTo>
                <a:cubicBezTo>
                  <a:pt x="5382" y="204"/>
                  <a:pt x="5391" y="192"/>
                  <a:pt x="5394" y="166"/>
                </a:cubicBezTo>
                <a:cubicBezTo>
                  <a:pt x="5396" y="140"/>
                  <a:pt x="5389" y="125"/>
                  <a:pt x="5381" y="117"/>
                </a:cubicBezTo>
                <a:close/>
                <a:moveTo>
                  <a:pt x="36" y="390"/>
                </a:moveTo>
                <a:cubicBezTo>
                  <a:pt x="33" y="388"/>
                  <a:pt x="33" y="388"/>
                  <a:pt x="33" y="388"/>
                </a:cubicBezTo>
                <a:cubicBezTo>
                  <a:pt x="24" y="402"/>
                  <a:pt x="24" y="417"/>
                  <a:pt x="0" y="422"/>
                </a:cubicBezTo>
                <a:cubicBezTo>
                  <a:pt x="1" y="427"/>
                  <a:pt x="1" y="427"/>
                  <a:pt x="1" y="427"/>
                </a:cubicBezTo>
                <a:cubicBezTo>
                  <a:pt x="27" y="421"/>
                  <a:pt x="25" y="405"/>
                  <a:pt x="36" y="3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51434" tIns="25718" rIns="51434" bIns="25718" numCol="1" anchor="t" anchorCtr="0" compatLnSpc="1">
            <a:prstTxWarp prst="textNoShape">
              <a:avLst/>
            </a:prstTxWarp>
          </a:bodyPr>
          <a:lstStyle/>
          <a:p>
            <a:pPr>
              <a:buClr>
                <a:schemeClr val="accent1"/>
              </a:buClr>
            </a:pPr>
            <a:endParaRPr lang="en-US" sz="800"/>
          </a:p>
        </p:txBody>
      </p:sp>
      <p:grpSp>
        <p:nvGrpSpPr>
          <p:cNvPr id="138" name="Group 137"/>
          <p:cNvGrpSpPr/>
          <p:nvPr/>
        </p:nvGrpSpPr>
        <p:grpSpPr>
          <a:xfrm>
            <a:off x="5433060" y="2085144"/>
            <a:ext cx="1030820" cy="2006962"/>
            <a:chOff x="5009417" y="388040"/>
            <a:chExt cx="2173166" cy="3257438"/>
          </a:xfrm>
        </p:grpSpPr>
        <p:sp>
          <p:nvSpPr>
            <p:cNvPr id="150" name="Rectangle 12"/>
            <p:cNvSpPr>
              <a:spLocks noChangeArrowheads="1"/>
            </p:cNvSpPr>
            <p:nvPr/>
          </p:nvSpPr>
          <p:spPr bwMode="auto">
            <a:xfrm>
              <a:off x="5803858" y="3105073"/>
              <a:ext cx="584284" cy="13048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51" name="Rectangle 13"/>
            <p:cNvSpPr>
              <a:spLocks noChangeArrowheads="1"/>
            </p:cNvSpPr>
            <p:nvPr/>
          </p:nvSpPr>
          <p:spPr bwMode="auto">
            <a:xfrm>
              <a:off x="5803858" y="3105073"/>
              <a:ext cx="584284" cy="1304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52" name="Freeform 14"/>
            <p:cNvSpPr>
              <a:spLocks/>
            </p:cNvSpPr>
            <p:nvPr/>
          </p:nvSpPr>
          <p:spPr bwMode="auto">
            <a:xfrm>
              <a:off x="5009417" y="2397236"/>
              <a:ext cx="734396" cy="1248242"/>
            </a:xfrm>
            <a:custGeom>
              <a:avLst/>
              <a:gdLst>
                <a:gd name="T0" fmla="*/ 220 w 269"/>
                <a:gd name="T1" fmla="*/ 45 h 457"/>
                <a:gd name="T2" fmla="*/ 130 w 269"/>
                <a:gd name="T3" fmla="*/ 0 h 457"/>
                <a:gd name="T4" fmla="*/ 109 w 269"/>
                <a:gd name="T5" fmla="*/ 457 h 457"/>
                <a:gd name="T6" fmla="*/ 269 w 269"/>
                <a:gd name="T7" fmla="*/ 188 h 457"/>
                <a:gd name="T8" fmla="*/ 220 w 269"/>
                <a:gd name="T9" fmla="*/ 4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" h="457">
                  <a:moveTo>
                    <a:pt x="220" y="45"/>
                  </a:moveTo>
                  <a:cubicBezTo>
                    <a:pt x="220" y="45"/>
                    <a:pt x="154" y="48"/>
                    <a:pt x="130" y="0"/>
                  </a:cubicBezTo>
                  <a:cubicBezTo>
                    <a:pt x="130" y="0"/>
                    <a:pt x="0" y="214"/>
                    <a:pt x="109" y="457"/>
                  </a:cubicBezTo>
                  <a:cubicBezTo>
                    <a:pt x="109" y="457"/>
                    <a:pt x="151" y="243"/>
                    <a:pt x="269" y="188"/>
                  </a:cubicBezTo>
                  <a:lnTo>
                    <a:pt x="220" y="45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53" name="Freeform 15"/>
            <p:cNvSpPr>
              <a:spLocks/>
            </p:cNvSpPr>
            <p:nvPr/>
          </p:nvSpPr>
          <p:spPr bwMode="auto">
            <a:xfrm>
              <a:off x="6448187" y="2397236"/>
              <a:ext cx="734396" cy="1248242"/>
            </a:xfrm>
            <a:custGeom>
              <a:avLst/>
              <a:gdLst>
                <a:gd name="T0" fmla="*/ 49 w 269"/>
                <a:gd name="T1" fmla="*/ 45 h 457"/>
                <a:gd name="T2" fmla="*/ 139 w 269"/>
                <a:gd name="T3" fmla="*/ 0 h 457"/>
                <a:gd name="T4" fmla="*/ 160 w 269"/>
                <a:gd name="T5" fmla="*/ 457 h 457"/>
                <a:gd name="T6" fmla="*/ 0 w 269"/>
                <a:gd name="T7" fmla="*/ 188 h 457"/>
                <a:gd name="T8" fmla="*/ 49 w 269"/>
                <a:gd name="T9" fmla="*/ 4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" h="457">
                  <a:moveTo>
                    <a:pt x="49" y="45"/>
                  </a:moveTo>
                  <a:cubicBezTo>
                    <a:pt x="49" y="45"/>
                    <a:pt x="115" y="48"/>
                    <a:pt x="139" y="0"/>
                  </a:cubicBezTo>
                  <a:cubicBezTo>
                    <a:pt x="139" y="0"/>
                    <a:pt x="269" y="214"/>
                    <a:pt x="160" y="457"/>
                  </a:cubicBezTo>
                  <a:cubicBezTo>
                    <a:pt x="160" y="457"/>
                    <a:pt x="118" y="243"/>
                    <a:pt x="0" y="188"/>
                  </a:cubicBezTo>
                  <a:cubicBezTo>
                    <a:pt x="49" y="45"/>
                    <a:pt x="49" y="45"/>
                    <a:pt x="49" y="45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54" name="Freeform 16"/>
            <p:cNvSpPr>
              <a:spLocks/>
            </p:cNvSpPr>
            <p:nvPr/>
          </p:nvSpPr>
          <p:spPr bwMode="auto">
            <a:xfrm>
              <a:off x="5569451" y="388040"/>
              <a:ext cx="1054251" cy="2717033"/>
            </a:xfrm>
            <a:custGeom>
              <a:avLst/>
              <a:gdLst>
                <a:gd name="T0" fmla="*/ 300 w 386"/>
                <a:gd name="T1" fmla="*/ 995 h 995"/>
                <a:gd name="T2" fmla="*/ 386 w 386"/>
                <a:gd name="T3" fmla="*/ 580 h 995"/>
                <a:gd name="T4" fmla="*/ 193 w 386"/>
                <a:gd name="T5" fmla="*/ 0 h 995"/>
                <a:gd name="T6" fmla="*/ 0 w 386"/>
                <a:gd name="T7" fmla="*/ 580 h 995"/>
                <a:gd name="T8" fmla="*/ 86 w 386"/>
                <a:gd name="T9" fmla="*/ 995 h 995"/>
                <a:gd name="T10" fmla="*/ 300 w 386"/>
                <a:gd name="T11" fmla="*/ 995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6" h="995">
                  <a:moveTo>
                    <a:pt x="300" y="995"/>
                  </a:moveTo>
                  <a:cubicBezTo>
                    <a:pt x="352" y="891"/>
                    <a:pt x="386" y="781"/>
                    <a:pt x="386" y="580"/>
                  </a:cubicBezTo>
                  <a:cubicBezTo>
                    <a:pt x="386" y="260"/>
                    <a:pt x="193" y="0"/>
                    <a:pt x="193" y="0"/>
                  </a:cubicBezTo>
                  <a:cubicBezTo>
                    <a:pt x="193" y="0"/>
                    <a:pt x="0" y="260"/>
                    <a:pt x="0" y="580"/>
                  </a:cubicBezTo>
                  <a:cubicBezTo>
                    <a:pt x="0" y="781"/>
                    <a:pt x="34" y="891"/>
                    <a:pt x="86" y="995"/>
                  </a:cubicBezTo>
                  <a:cubicBezTo>
                    <a:pt x="300" y="995"/>
                    <a:pt x="300" y="995"/>
                    <a:pt x="300" y="99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55" name="Freeform 17"/>
            <p:cNvSpPr>
              <a:spLocks/>
            </p:cNvSpPr>
            <p:nvPr/>
          </p:nvSpPr>
          <p:spPr bwMode="auto">
            <a:xfrm>
              <a:off x="5741504" y="2968818"/>
              <a:ext cx="710148" cy="136256"/>
            </a:xfrm>
            <a:custGeom>
              <a:avLst/>
              <a:gdLst>
                <a:gd name="T0" fmla="*/ 0 w 260"/>
                <a:gd name="T1" fmla="*/ 0 h 50"/>
                <a:gd name="T2" fmla="*/ 23 w 260"/>
                <a:gd name="T3" fmla="*/ 50 h 50"/>
                <a:gd name="T4" fmla="*/ 237 w 260"/>
                <a:gd name="T5" fmla="*/ 50 h 50"/>
                <a:gd name="T6" fmla="*/ 260 w 260"/>
                <a:gd name="T7" fmla="*/ 0 h 50"/>
                <a:gd name="T8" fmla="*/ 0 w 260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50">
                  <a:moveTo>
                    <a:pt x="0" y="0"/>
                  </a:moveTo>
                  <a:cubicBezTo>
                    <a:pt x="7" y="17"/>
                    <a:pt x="15" y="33"/>
                    <a:pt x="23" y="50"/>
                  </a:cubicBezTo>
                  <a:cubicBezTo>
                    <a:pt x="237" y="50"/>
                    <a:pt x="237" y="50"/>
                    <a:pt x="237" y="50"/>
                  </a:cubicBezTo>
                  <a:cubicBezTo>
                    <a:pt x="245" y="33"/>
                    <a:pt x="253" y="17"/>
                    <a:pt x="26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 dirty="0"/>
            </a:p>
          </p:txBody>
        </p:sp>
        <p:sp>
          <p:nvSpPr>
            <p:cNvPr id="156" name="Freeform 18"/>
            <p:cNvSpPr>
              <a:spLocks/>
            </p:cNvSpPr>
            <p:nvPr/>
          </p:nvSpPr>
          <p:spPr bwMode="auto">
            <a:xfrm>
              <a:off x="5749586" y="388040"/>
              <a:ext cx="693982" cy="663959"/>
            </a:xfrm>
            <a:custGeom>
              <a:avLst/>
              <a:gdLst>
                <a:gd name="T0" fmla="*/ 254 w 254"/>
                <a:gd name="T1" fmla="*/ 243 h 243"/>
                <a:gd name="T2" fmla="*/ 127 w 254"/>
                <a:gd name="T3" fmla="*/ 0 h 243"/>
                <a:gd name="T4" fmla="*/ 0 w 254"/>
                <a:gd name="T5" fmla="*/ 243 h 243"/>
                <a:gd name="T6" fmla="*/ 254 w 254"/>
                <a:gd name="T7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43">
                  <a:moveTo>
                    <a:pt x="254" y="243"/>
                  </a:moveTo>
                  <a:cubicBezTo>
                    <a:pt x="198" y="96"/>
                    <a:pt x="127" y="0"/>
                    <a:pt x="127" y="0"/>
                  </a:cubicBezTo>
                  <a:cubicBezTo>
                    <a:pt x="127" y="0"/>
                    <a:pt x="56" y="96"/>
                    <a:pt x="0" y="243"/>
                  </a:cubicBezTo>
                  <a:cubicBezTo>
                    <a:pt x="254" y="243"/>
                    <a:pt x="254" y="243"/>
                    <a:pt x="254" y="243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57" name="Freeform 19"/>
            <p:cNvSpPr>
              <a:spLocks/>
            </p:cNvSpPr>
            <p:nvPr/>
          </p:nvSpPr>
          <p:spPr bwMode="auto">
            <a:xfrm>
              <a:off x="6039419" y="2397236"/>
              <a:ext cx="116626" cy="1248242"/>
            </a:xfrm>
            <a:custGeom>
              <a:avLst/>
              <a:gdLst>
                <a:gd name="T0" fmla="*/ 0 w 43"/>
                <a:gd name="T1" fmla="*/ 228 h 457"/>
                <a:gd name="T2" fmla="*/ 21 w 43"/>
                <a:gd name="T3" fmla="*/ 457 h 457"/>
                <a:gd name="T4" fmla="*/ 43 w 43"/>
                <a:gd name="T5" fmla="*/ 228 h 457"/>
                <a:gd name="T6" fmla="*/ 21 w 43"/>
                <a:gd name="T7" fmla="*/ 0 h 457"/>
                <a:gd name="T8" fmla="*/ 0 w 43"/>
                <a:gd name="T9" fmla="*/ 228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57">
                  <a:moveTo>
                    <a:pt x="0" y="228"/>
                  </a:moveTo>
                  <a:cubicBezTo>
                    <a:pt x="0" y="355"/>
                    <a:pt x="21" y="457"/>
                    <a:pt x="21" y="457"/>
                  </a:cubicBezTo>
                  <a:cubicBezTo>
                    <a:pt x="21" y="457"/>
                    <a:pt x="43" y="355"/>
                    <a:pt x="43" y="228"/>
                  </a:cubicBezTo>
                  <a:cubicBezTo>
                    <a:pt x="43" y="102"/>
                    <a:pt x="33" y="0"/>
                    <a:pt x="21" y="0"/>
                  </a:cubicBezTo>
                  <a:cubicBezTo>
                    <a:pt x="9" y="0"/>
                    <a:pt x="0" y="102"/>
                    <a:pt x="0" y="228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58" name="Freeform 23"/>
            <p:cNvSpPr>
              <a:spLocks/>
            </p:cNvSpPr>
            <p:nvPr/>
          </p:nvSpPr>
          <p:spPr bwMode="auto">
            <a:xfrm>
              <a:off x="6151426" y="3105073"/>
              <a:ext cx="2309" cy="95841"/>
            </a:xfrm>
            <a:custGeom>
              <a:avLst/>
              <a:gdLst>
                <a:gd name="T0" fmla="*/ 1 w 1"/>
                <a:gd name="T1" fmla="*/ 0 h 35"/>
                <a:gd name="T2" fmla="*/ 1 w 1"/>
                <a:gd name="T3" fmla="*/ 0 h 35"/>
                <a:gd name="T4" fmla="*/ 0 w 1"/>
                <a:gd name="T5" fmla="*/ 35 h 35"/>
                <a:gd name="T6" fmla="*/ 1 w 1"/>
                <a:gd name="T7" fmla="*/ 0 h 35"/>
                <a:gd name="T8" fmla="*/ 1 w 1"/>
                <a:gd name="T9" fmla="*/ 0 h 35"/>
                <a:gd name="T10" fmla="*/ 1 w 1"/>
                <a:gd name="T1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2"/>
                    <a:pt x="0" y="24"/>
                    <a:pt x="0" y="35"/>
                  </a:cubicBezTo>
                  <a:cubicBezTo>
                    <a:pt x="0" y="24"/>
                    <a:pt x="1" y="1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3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59" name="Freeform 24"/>
            <p:cNvSpPr>
              <a:spLocks noEditPoints="1"/>
            </p:cNvSpPr>
            <p:nvPr/>
          </p:nvSpPr>
          <p:spPr bwMode="auto">
            <a:xfrm>
              <a:off x="6470126" y="2397236"/>
              <a:ext cx="535786" cy="1248242"/>
            </a:xfrm>
            <a:custGeom>
              <a:avLst/>
              <a:gdLst>
                <a:gd name="T0" fmla="*/ 152 w 196"/>
                <a:gd name="T1" fmla="*/ 457 h 457"/>
                <a:gd name="T2" fmla="*/ 152 w 196"/>
                <a:gd name="T3" fmla="*/ 457 h 457"/>
                <a:gd name="T4" fmla="*/ 152 w 196"/>
                <a:gd name="T5" fmla="*/ 457 h 457"/>
                <a:gd name="T6" fmla="*/ 152 w 196"/>
                <a:gd name="T7" fmla="*/ 457 h 457"/>
                <a:gd name="T8" fmla="*/ 152 w 196"/>
                <a:gd name="T9" fmla="*/ 457 h 457"/>
                <a:gd name="T10" fmla="*/ 152 w 196"/>
                <a:gd name="T11" fmla="*/ 457 h 457"/>
                <a:gd name="T12" fmla="*/ 152 w 196"/>
                <a:gd name="T13" fmla="*/ 457 h 457"/>
                <a:gd name="T14" fmla="*/ 152 w 196"/>
                <a:gd name="T15" fmla="*/ 457 h 457"/>
                <a:gd name="T16" fmla="*/ 152 w 196"/>
                <a:gd name="T17" fmla="*/ 457 h 457"/>
                <a:gd name="T18" fmla="*/ 0 w 196"/>
                <a:gd name="T19" fmla="*/ 192 h 457"/>
                <a:gd name="T20" fmla="*/ 0 w 196"/>
                <a:gd name="T21" fmla="*/ 192 h 457"/>
                <a:gd name="T22" fmla="*/ 152 w 196"/>
                <a:gd name="T23" fmla="*/ 457 h 457"/>
                <a:gd name="T24" fmla="*/ 0 w 196"/>
                <a:gd name="T25" fmla="*/ 192 h 457"/>
                <a:gd name="T26" fmla="*/ 44 w 196"/>
                <a:gd name="T27" fmla="*/ 45 h 457"/>
                <a:gd name="T28" fmla="*/ 44 w 196"/>
                <a:gd name="T29" fmla="*/ 45 h 457"/>
                <a:gd name="T30" fmla="*/ 44 w 196"/>
                <a:gd name="T31" fmla="*/ 45 h 457"/>
                <a:gd name="T32" fmla="*/ 44 w 196"/>
                <a:gd name="T33" fmla="*/ 45 h 457"/>
                <a:gd name="T34" fmla="*/ 45 w 196"/>
                <a:gd name="T35" fmla="*/ 45 h 457"/>
                <a:gd name="T36" fmla="*/ 44 w 196"/>
                <a:gd name="T37" fmla="*/ 45 h 457"/>
                <a:gd name="T38" fmla="*/ 45 w 196"/>
                <a:gd name="T39" fmla="*/ 45 h 457"/>
                <a:gd name="T40" fmla="*/ 130 w 196"/>
                <a:gd name="T41" fmla="*/ 1 h 457"/>
                <a:gd name="T42" fmla="*/ 45 w 196"/>
                <a:gd name="T43" fmla="*/ 45 h 457"/>
                <a:gd name="T44" fmla="*/ 130 w 196"/>
                <a:gd name="T45" fmla="*/ 1 h 457"/>
                <a:gd name="T46" fmla="*/ 131 w 196"/>
                <a:gd name="T47" fmla="*/ 0 h 457"/>
                <a:gd name="T48" fmla="*/ 130 w 196"/>
                <a:gd name="T49" fmla="*/ 1 h 457"/>
                <a:gd name="T50" fmla="*/ 131 w 196"/>
                <a:gd name="T51" fmla="*/ 0 h 457"/>
                <a:gd name="T52" fmla="*/ 196 w 196"/>
                <a:gd name="T53" fmla="*/ 255 h 457"/>
                <a:gd name="T54" fmla="*/ 131 w 196"/>
                <a:gd name="T55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6" h="457">
                  <a:moveTo>
                    <a:pt x="152" y="457"/>
                  </a:moveTo>
                  <a:cubicBezTo>
                    <a:pt x="152" y="457"/>
                    <a:pt x="152" y="457"/>
                    <a:pt x="152" y="457"/>
                  </a:cubicBezTo>
                  <a:cubicBezTo>
                    <a:pt x="152" y="457"/>
                    <a:pt x="152" y="457"/>
                    <a:pt x="152" y="457"/>
                  </a:cubicBezTo>
                  <a:moveTo>
                    <a:pt x="152" y="457"/>
                  </a:moveTo>
                  <a:cubicBezTo>
                    <a:pt x="152" y="457"/>
                    <a:pt x="152" y="457"/>
                    <a:pt x="152" y="457"/>
                  </a:cubicBezTo>
                  <a:cubicBezTo>
                    <a:pt x="152" y="457"/>
                    <a:pt x="152" y="457"/>
                    <a:pt x="152" y="457"/>
                  </a:cubicBezTo>
                  <a:moveTo>
                    <a:pt x="152" y="457"/>
                  </a:moveTo>
                  <a:cubicBezTo>
                    <a:pt x="152" y="457"/>
                    <a:pt x="152" y="457"/>
                    <a:pt x="152" y="457"/>
                  </a:cubicBezTo>
                  <a:cubicBezTo>
                    <a:pt x="152" y="457"/>
                    <a:pt x="152" y="457"/>
                    <a:pt x="152" y="457"/>
                  </a:cubicBezTo>
                  <a:moveTo>
                    <a:pt x="0" y="192"/>
                  </a:moveTo>
                  <a:cubicBezTo>
                    <a:pt x="0" y="192"/>
                    <a:pt x="0" y="192"/>
                    <a:pt x="0" y="192"/>
                  </a:cubicBezTo>
                  <a:cubicBezTo>
                    <a:pt x="112" y="252"/>
                    <a:pt x="152" y="455"/>
                    <a:pt x="152" y="457"/>
                  </a:cubicBezTo>
                  <a:cubicBezTo>
                    <a:pt x="152" y="455"/>
                    <a:pt x="112" y="252"/>
                    <a:pt x="0" y="192"/>
                  </a:cubicBezTo>
                  <a:moveTo>
                    <a:pt x="44" y="45"/>
                  </a:move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moveTo>
                    <a:pt x="45" y="45"/>
                  </a:move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5" y="45"/>
                  </a:cubicBezTo>
                  <a:moveTo>
                    <a:pt x="130" y="1"/>
                  </a:moveTo>
                  <a:cubicBezTo>
                    <a:pt x="109" y="41"/>
                    <a:pt x="58" y="45"/>
                    <a:pt x="45" y="45"/>
                  </a:cubicBezTo>
                  <a:cubicBezTo>
                    <a:pt x="58" y="45"/>
                    <a:pt x="109" y="41"/>
                    <a:pt x="130" y="1"/>
                  </a:cubicBezTo>
                  <a:moveTo>
                    <a:pt x="131" y="0"/>
                  </a:moveTo>
                  <a:cubicBezTo>
                    <a:pt x="131" y="0"/>
                    <a:pt x="130" y="1"/>
                    <a:pt x="130" y="1"/>
                  </a:cubicBezTo>
                  <a:cubicBezTo>
                    <a:pt x="130" y="1"/>
                    <a:pt x="131" y="0"/>
                    <a:pt x="131" y="0"/>
                  </a:cubicBezTo>
                  <a:cubicBezTo>
                    <a:pt x="131" y="0"/>
                    <a:pt x="196" y="106"/>
                    <a:pt x="196" y="255"/>
                  </a:cubicBezTo>
                  <a:cubicBezTo>
                    <a:pt x="196" y="106"/>
                    <a:pt x="131" y="0"/>
                    <a:pt x="131" y="0"/>
                  </a:cubicBezTo>
                </a:path>
              </a:pathLst>
            </a:custGeom>
            <a:solidFill>
              <a:srgbClr val="004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60" name="Freeform 26"/>
            <p:cNvSpPr>
              <a:spLocks/>
            </p:cNvSpPr>
            <p:nvPr/>
          </p:nvSpPr>
          <p:spPr bwMode="auto">
            <a:xfrm>
              <a:off x="6470126" y="2520790"/>
              <a:ext cx="112007" cy="400685"/>
            </a:xfrm>
            <a:custGeom>
              <a:avLst/>
              <a:gdLst>
                <a:gd name="T0" fmla="*/ 41 w 41"/>
                <a:gd name="T1" fmla="*/ 0 h 147"/>
                <a:gd name="T2" fmla="*/ 41 w 41"/>
                <a:gd name="T3" fmla="*/ 0 h 147"/>
                <a:gd name="T4" fmla="*/ 0 w 41"/>
                <a:gd name="T5" fmla="*/ 147 h 147"/>
                <a:gd name="T6" fmla="*/ 0 w 41"/>
                <a:gd name="T7" fmla="*/ 147 h 147"/>
                <a:gd name="T8" fmla="*/ 0 w 41"/>
                <a:gd name="T9" fmla="*/ 147 h 147"/>
                <a:gd name="T10" fmla="*/ 41 w 41"/>
                <a:gd name="T11" fmla="*/ 0 h 147"/>
                <a:gd name="T12" fmla="*/ 41 w 41"/>
                <a:gd name="T1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47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32" y="56"/>
                    <a:pt x="17" y="104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18" y="104"/>
                    <a:pt x="32" y="56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rgbClr val="00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61" name="Freeform 27"/>
            <p:cNvSpPr>
              <a:spLocks/>
            </p:cNvSpPr>
            <p:nvPr/>
          </p:nvSpPr>
          <p:spPr bwMode="auto">
            <a:xfrm>
              <a:off x="6101774" y="3961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C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62" name="Freeform 28"/>
            <p:cNvSpPr>
              <a:spLocks noEditPoints="1"/>
            </p:cNvSpPr>
            <p:nvPr/>
          </p:nvSpPr>
          <p:spPr bwMode="auto">
            <a:xfrm>
              <a:off x="6172211" y="505820"/>
              <a:ext cx="451492" cy="2462997"/>
            </a:xfrm>
            <a:custGeom>
              <a:avLst/>
              <a:gdLst>
                <a:gd name="T0" fmla="*/ 102 w 165"/>
                <a:gd name="T1" fmla="*/ 902 h 902"/>
                <a:gd name="T2" fmla="*/ 102 w 165"/>
                <a:gd name="T3" fmla="*/ 901 h 902"/>
                <a:gd name="T4" fmla="*/ 165 w 165"/>
                <a:gd name="T5" fmla="*/ 543 h 902"/>
                <a:gd name="T6" fmla="*/ 165 w 165"/>
                <a:gd name="T7" fmla="*/ 542 h 902"/>
                <a:gd name="T8" fmla="*/ 165 w 165"/>
                <a:gd name="T9" fmla="*/ 542 h 902"/>
                <a:gd name="T10" fmla="*/ 165 w 165"/>
                <a:gd name="T11" fmla="*/ 541 h 902"/>
                <a:gd name="T12" fmla="*/ 165 w 165"/>
                <a:gd name="T13" fmla="*/ 540 h 902"/>
                <a:gd name="T14" fmla="*/ 165 w 165"/>
                <a:gd name="T15" fmla="*/ 540 h 902"/>
                <a:gd name="T16" fmla="*/ 165 w 165"/>
                <a:gd name="T17" fmla="*/ 540 h 902"/>
                <a:gd name="T18" fmla="*/ 165 w 165"/>
                <a:gd name="T19" fmla="*/ 539 h 902"/>
                <a:gd name="T20" fmla="*/ 165 w 165"/>
                <a:gd name="T21" fmla="*/ 539 h 902"/>
                <a:gd name="T22" fmla="*/ 165 w 165"/>
                <a:gd name="T23" fmla="*/ 539 h 902"/>
                <a:gd name="T24" fmla="*/ 165 w 165"/>
                <a:gd name="T25" fmla="*/ 538 h 902"/>
                <a:gd name="T26" fmla="*/ 165 w 165"/>
                <a:gd name="T27" fmla="*/ 538 h 902"/>
                <a:gd name="T28" fmla="*/ 165 w 165"/>
                <a:gd name="T29" fmla="*/ 537 h 902"/>
                <a:gd name="T30" fmla="*/ 165 w 165"/>
                <a:gd name="T31" fmla="*/ 536 h 902"/>
                <a:gd name="T32" fmla="*/ 165 w 165"/>
                <a:gd name="T33" fmla="*/ 537 h 902"/>
                <a:gd name="T34" fmla="*/ 165 w 165"/>
                <a:gd name="T35" fmla="*/ 536 h 902"/>
                <a:gd name="T36" fmla="*/ 165 w 165"/>
                <a:gd name="T37" fmla="*/ 536 h 902"/>
                <a:gd name="T38" fmla="*/ 165 w 165"/>
                <a:gd name="T39" fmla="*/ 536 h 902"/>
                <a:gd name="T40" fmla="*/ 165 w 165"/>
                <a:gd name="T41" fmla="*/ 535 h 902"/>
                <a:gd name="T42" fmla="*/ 165 w 165"/>
                <a:gd name="T43" fmla="*/ 535 h 902"/>
                <a:gd name="T44" fmla="*/ 165 w 165"/>
                <a:gd name="T45" fmla="*/ 535 h 902"/>
                <a:gd name="T46" fmla="*/ 165 w 165"/>
                <a:gd name="T47" fmla="*/ 534 h 902"/>
                <a:gd name="T48" fmla="*/ 165 w 165"/>
                <a:gd name="T49" fmla="*/ 534 h 902"/>
                <a:gd name="T50" fmla="*/ 165 w 165"/>
                <a:gd name="T51" fmla="*/ 534 h 902"/>
                <a:gd name="T52" fmla="*/ 165 w 165"/>
                <a:gd name="T53" fmla="*/ 533 h 902"/>
                <a:gd name="T54" fmla="*/ 165 w 165"/>
                <a:gd name="T55" fmla="*/ 533 h 902"/>
                <a:gd name="T56" fmla="*/ 165 w 165"/>
                <a:gd name="T57" fmla="*/ 533 h 902"/>
                <a:gd name="T58" fmla="*/ 165 w 165"/>
                <a:gd name="T59" fmla="*/ 532 h 902"/>
                <a:gd name="T60" fmla="*/ 165 w 165"/>
                <a:gd name="T61" fmla="*/ 532 h 902"/>
                <a:gd name="T62" fmla="*/ 165 w 165"/>
                <a:gd name="T63" fmla="*/ 532 h 902"/>
                <a:gd name="T64" fmla="*/ 165 w 165"/>
                <a:gd name="T65" fmla="*/ 531 h 902"/>
                <a:gd name="T66" fmla="*/ 165 w 165"/>
                <a:gd name="T67" fmla="*/ 531 h 902"/>
                <a:gd name="T68" fmla="*/ 165 w 165"/>
                <a:gd name="T69" fmla="*/ 531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5" h="902">
                  <a:moveTo>
                    <a:pt x="102" y="901"/>
                  </a:moveTo>
                  <a:cubicBezTo>
                    <a:pt x="102" y="902"/>
                    <a:pt x="102" y="902"/>
                    <a:pt x="102" y="902"/>
                  </a:cubicBezTo>
                  <a:cubicBezTo>
                    <a:pt x="102" y="902"/>
                    <a:pt x="102" y="902"/>
                    <a:pt x="102" y="902"/>
                  </a:cubicBezTo>
                  <a:cubicBezTo>
                    <a:pt x="102" y="902"/>
                    <a:pt x="102" y="902"/>
                    <a:pt x="102" y="901"/>
                  </a:cubicBezTo>
                  <a:moveTo>
                    <a:pt x="165" y="542"/>
                  </a:moveTo>
                  <a:cubicBezTo>
                    <a:pt x="165" y="542"/>
                    <a:pt x="165" y="542"/>
                    <a:pt x="165" y="543"/>
                  </a:cubicBezTo>
                  <a:cubicBezTo>
                    <a:pt x="165" y="542"/>
                    <a:pt x="165" y="542"/>
                    <a:pt x="165" y="542"/>
                  </a:cubicBezTo>
                  <a:moveTo>
                    <a:pt x="165" y="542"/>
                  </a:moveTo>
                  <a:cubicBezTo>
                    <a:pt x="165" y="542"/>
                    <a:pt x="165" y="542"/>
                    <a:pt x="165" y="542"/>
                  </a:cubicBezTo>
                  <a:cubicBezTo>
                    <a:pt x="165" y="542"/>
                    <a:pt x="165" y="542"/>
                    <a:pt x="165" y="542"/>
                  </a:cubicBezTo>
                  <a:moveTo>
                    <a:pt x="165" y="541"/>
                  </a:moveTo>
                  <a:cubicBezTo>
                    <a:pt x="165" y="541"/>
                    <a:pt x="165" y="541"/>
                    <a:pt x="165" y="541"/>
                  </a:cubicBezTo>
                  <a:cubicBezTo>
                    <a:pt x="165" y="541"/>
                    <a:pt x="165" y="541"/>
                    <a:pt x="165" y="541"/>
                  </a:cubicBezTo>
                  <a:moveTo>
                    <a:pt x="165" y="540"/>
                  </a:moveTo>
                  <a:cubicBezTo>
                    <a:pt x="165" y="540"/>
                    <a:pt x="165" y="540"/>
                    <a:pt x="165" y="540"/>
                  </a:cubicBezTo>
                  <a:cubicBezTo>
                    <a:pt x="165" y="540"/>
                    <a:pt x="165" y="540"/>
                    <a:pt x="165" y="540"/>
                  </a:cubicBezTo>
                  <a:moveTo>
                    <a:pt x="165" y="539"/>
                  </a:moveTo>
                  <a:cubicBezTo>
                    <a:pt x="165" y="540"/>
                    <a:pt x="165" y="540"/>
                    <a:pt x="165" y="540"/>
                  </a:cubicBezTo>
                  <a:cubicBezTo>
                    <a:pt x="165" y="540"/>
                    <a:pt x="165" y="540"/>
                    <a:pt x="165" y="539"/>
                  </a:cubicBezTo>
                  <a:moveTo>
                    <a:pt x="165" y="539"/>
                  </a:moveTo>
                  <a:cubicBezTo>
                    <a:pt x="165" y="539"/>
                    <a:pt x="165" y="539"/>
                    <a:pt x="165" y="539"/>
                  </a:cubicBezTo>
                  <a:cubicBezTo>
                    <a:pt x="165" y="539"/>
                    <a:pt x="165" y="539"/>
                    <a:pt x="165" y="539"/>
                  </a:cubicBezTo>
                  <a:moveTo>
                    <a:pt x="165" y="538"/>
                  </a:moveTo>
                  <a:cubicBezTo>
                    <a:pt x="165" y="538"/>
                    <a:pt x="165" y="538"/>
                    <a:pt x="165" y="539"/>
                  </a:cubicBezTo>
                  <a:cubicBezTo>
                    <a:pt x="165" y="538"/>
                    <a:pt x="165" y="538"/>
                    <a:pt x="165" y="538"/>
                  </a:cubicBezTo>
                  <a:moveTo>
                    <a:pt x="165" y="538"/>
                  </a:moveTo>
                  <a:cubicBezTo>
                    <a:pt x="165" y="538"/>
                    <a:pt x="165" y="538"/>
                    <a:pt x="165" y="538"/>
                  </a:cubicBezTo>
                  <a:cubicBezTo>
                    <a:pt x="165" y="538"/>
                    <a:pt x="165" y="538"/>
                    <a:pt x="165" y="538"/>
                  </a:cubicBezTo>
                  <a:moveTo>
                    <a:pt x="165" y="537"/>
                  </a:moveTo>
                  <a:cubicBezTo>
                    <a:pt x="165" y="537"/>
                    <a:pt x="165" y="537"/>
                    <a:pt x="165" y="537"/>
                  </a:cubicBezTo>
                  <a:cubicBezTo>
                    <a:pt x="165" y="537"/>
                    <a:pt x="165" y="537"/>
                    <a:pt x="165" y="537"/>
                  </a:cubicBezTo>
                  <a:moveTo>
                    <a:pt x="165" y="536"/>
                  </a:moveTo>
                  <a:cubicBezTo>
                    <a:pt x="165" y="537"/>
                    <a:pt x="165" y="537"/>
                    <a:pt x="165" y="537"/>
                  </a:cubicBezTo>
                  <a:cubicBezTo>
                    <a:pt x="165" y="537"/>
                    <a:pt x="165" y="537"/>
                    <a:pt x="165" y="537"/>
                  </a:cubicBezTo>
                  <a:cubicBezTo>
                    <a:pt x="165" y="537"/>
                    <a:pt x="165" y="537"/>
                    <a:pt x="165" y="536"/>
                  </a:cubicBezTo>
                  <a:moveTo>
                    <a:pt x="165" y="536"/>
                  </a:moveTo>
                  <a:cubicBezTo>
                    <a:pt x="165" y="536"/>
                    <a:pt x="165" y="536"/>
                    <a:pt x="165" y="536"/>
                  </a:cubicBezTo>
                  <a:cubicBezTo>
                    <a:pt x="165" y="536"/>
                    <a:pt x="165" y="536"/>
                    <a:pt x="165" y="536"/>
                  </a:cubicBezTo>
                  <a:moveTo>
                    <a:pt x="165" y="536"/>
                  </a:moveTo>
                  <a:cubicBezTo>
                    <a:pt x="165" y="536"/>
                    <a:pt x="165" y="536"/>
                    <a:pt x="165" y="536"/>
                  </a:cubicBezTo>
                  <a:cubicBezTo>
                    <a:pt x="165" y="536"/>
                    <a:pt x="165" y="536"/>
                    <a:pt x="165" y="536"/>
                  </a:cubicBezTo>
                  <a:moveTo>
                    <a:pt x="165" y="535"/>
                  </a:moveTo>
                  <a:cubicBezTo>
                    <a:pt x="165" y="535"/>
                    <a:pt x="165" y="535"/>
                    <a:pt x="165" y="535"/>
                  </a:cubicBezTo>
                  <a:cubicBezTo>
                    <a:pt x="165" y="535"/>
                    <a:pt x="165" y="535"/>
                    <a:pt x="165" y="535"/>
                  </a:cubicBezTo>
                  <a:moveTo>
                    <a:pt x="165" y="535"/>
                  </a:moveTo>
                  <a:cubicBezTo>
                    <a:pt x="165" y="535"/>
                    <a:pt x="165" y="535"/>
                    <a:pt x="165" y="535"/>
                  </a:cubicBezTo>
                  <a:cubicBezTo>
                    <a:pt x="165" y="535"/>
                    <a:pt x="165" y="535"/>
                    <a:pt x="165" y="535"/>
                  </a:cubicBezTo>
                  <a:moveTo>
                    <a:pt x="165" y="534"/>
                  </a:moveTo>
                  <a:cubicBezTo>
                    <a:pt x="165" y="534"/>
                    <a:pt x="165" y="534"/>
                    <a:pt x="165" y="535"/>
                  </a:cubicBezTo>
                  <a:cubicBezTo>
                    <a:pt x="165" y="534"/>
                    <a:pt x="165" y="534"/>
                    <a:pt x="165" y="534"/>
                  </a:cubicBezTo>
                  <a:moveTo>
                    <a:pt x="165" y="534"/>
                  </a:moveTo>
                  <a:cubicBezTo>
                    <a:pt x="165" y="534"/>
                    <a:pt x="165" y="534"/>
                    <a:pt x="165" y="534"/>
                  </a:cubicBezTo>
                  <a:cubicBezTo>
                    <a:pt x="165" y="534"/>
                    <a:pt x="165" y="534"/>
                    <a:pt x="165" y="534"/>
                  </a:cubicBezTo>
                  <a:moveTo>
                    <a:pt x="165" y="533"/>
                  </a:moveTo>
                  <a:cubicBezTo>
                    <a:pt x="165" y="533"/>
                    <a:pt x="165" y="533"/>
                    <a:pt x="165" y="534"/>
                  </a:cubicBezTo>
                  <a:cubicBezTo>
                    <a:pt x="165" y="533"/>
                    <a:pt x="165" y="533"/>
                    <a:pt x="165" y="533"/>
                  </a:cubicBezTo>
                  <a:moveTo>
                    <a:pt x="165" y="532"/>
                  </a:moveTo>
                  <a:cubicBezTo>
                    <a:pt x="165" y="532"/>
                    <a:pt x="165" y="533"/>
                    <a:pt x="165" y="533"/>
                  </a:cubicBezTo>
                  <a:cubicBezTo>
                    <a:pt x="165" y="533"/>
                    <a:pt x="165" y="532"/>
                    <a:pt x="165" y="532"/>
                  </a:cubicBezTo>
                  <a:moveTo>
                    <a:pt x="165" y="532"/>
                  </a:moveTo>
                  <a:cubicBezTo>
                    <a:pt x="165" y="532"/>
                    <a:pt x="165" y="532"/>
                    <a:pt x="165" y="532"/>
                  </a:cubicBezTo>
                  <a:cubicBezTo>
                    <a:pt x="165" y="532"/>
                    <a:pt x="165" y="532"/>
                    <a:pt x="165" y="532"/>
                  </a:cubicBezTo>
                  <a:moveTo>
                    <a:pt x="165" y="531"/>
                  </a:moveTo>
                  <a:cubicBezTo>
                    <a:pt x="165" y="531"/>
                    <a:pt x="165" y="532"/>
                    <a:pt x="165" y="532"/>
                  </a:cubicBezTo>
                  <a:cubicBezTo>
                    <a:pt x="165" y="532"/>
                    <a:pt x="165" y="531"/>
                    <a:pt x="165" y="531"/>
                  </a:cubicBezTo>
                  <a:moveTo>
                    <a:pt x="165" y="531"/>
                  </a:moveTo>
                  <a:cubicBezTo>
                    <a:pt x="165" y="531"/>
                    <a:pt x="165" y="531"/>
                    <a:pt x="165" y="531"/>
                  </a:cubicBezTo>
                  <a:cubicBezTo>
                    <a:pt x="165" y="531"/>
                    <a:pt x="165" y="531"/>
                    <a:pt x="165" y="531"/>
                  </a:cubicBezTo>
                  <a:moveTo>
                    <a:pt x="0" y="0"/>
                  </a:moveTo>
                  <a:cubicBezTo>
                    <a:pt x="53" y="85"/>
                    <a:pt x="163" y="290"/>
                    <a:pt x="165" y="531"/>
                  </a:cubicBezTo>
                  <a:cubicBezTo>
                    <a:pt x="163" y="290"/>
                    <a:pt x="53" y="85"/>
                    <a:pt x="0" y="0"/>
                  </a:cubicBezTo>
                </a:path>
              </a:pathLst>
            </a:custGeom>
            <a:solidFill>
              <a:srgbClr val="FCF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63" name="Freeform 30"/>
            <p:cNvSpPr>
              <a:spLocks noEditPoints="1"/>
            </p:cNvSpPr>
            <p:nvPr/>
          </p:nvSpPr>
          <p:spPr bwMode="auto">
            <a:xfrm>
              <a:off x="6096000" y="415753"/>
              <a:ext cx="347568" cy="636246"/>
            </a:xfrm>
            <a:custGeom>
              <a:avLst/>
              <a:gdLst>
                <a:gd name="T0" fmla="*/ 127 w 127"/>
                <a:gd name="T1" fmla="*/ 233 h 233"/>
                <a:gd name="T2" fmla="*/ 0 w 127"/>
                <a:gd name="T3" fmla="*/ 233 h 233"/>
                <a:gd name="T4" fmla="*/ 127 w 127"/>
                <a:gd name="T5" fmla="*/ 233 h 233"/>
                <a:gd name="T6" fmla="*/ 127 w 127"/>
                <a:gd name="T7" fmla="*/ 233 h 233"/>
                <a:gd name="T8" fmla="*/ 127 w 127"/>
                <a:gd name="T9" fmla="*/ 233 h 233"/>
                <a:gd name="T10" fmla="*/ 127 w 127"/>
                <a:gd name="T11" fmla="*/ 233 h 233"/>
                <a:gd name="T12" fmla="*/ 127 w 127"/>
                <a:gd name="T13" fmla="*/ 233 h 233"/>
                <a:gd name="T14" fmla="*/ 87 w 127"/>
                <a:gd name="T15" fmla="*/ 139 h 233"/>
                <a:gd name="T16" fmla="*/ 87 w 127"/>
                <a:gd name="T17" fmla="*/ 139 h 233"/>
                <a:gd name="T18" fmla="*/ 87 w 127"/>
                <a:gd name="T19" fmla="*/ 139 h 233"/>
                <a:gd name="T20" fmla="*/ 87 w 127"/>
                <a:gd name="T21" fmla="*/ 139 h 233"/>
                <a:gd name="T22" fmla="*/ 87 w 127"/>
                <a:gd name="T23" fmla="*/ 139 h 233"/>
                <a:gd name="T24" fmla="*/ 87 w 127"/>
                <a:gd name="T25" fmla="*/ 139 h 233"/>
                <a:gd name="T26" fmla="*/ 86 w 127"/>
                <a:gd name="T27" fmla="*/ 139 h 233"/>
                <a:gd name="T28" fmla="*/ 87 w 127"/>
                <a:gd name="T29" fmla="*/ 139 h 233"/>
                <a:gd name="T30" fmla="*/ 86 w 127"/>
                <a:gd name="T31" fmla="*/ 139 h 233"/>
                <a:gd name="T32" fmla="*/ 7 w 127"/>
                <a:gd name="T33" fmla="*/ 0 h 233"/>
                <a:gd name="T34" fmla="*/ 86 w 127"/>
                <a:gd name="T35" fmla="*/ 139 h 233"/>
                <a:gd name="T36" fmla="*/ 7 w 127"/>
                <a:gd name="T37" fmla="*/ 1 h 233"/>
                <a:gd name="T38" fmla="*/ 7 w 127"/>
                <a:gd name="T3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7" h="233">
                  <a:moveTo>
                    <a:pt x="127" y="233"/>
                  </a:moveTo>
                  <a:cubicBezTo>
                    <a:pt x="0" y="233"/>
                    <a:pt x="0" y="233"/>
                    <a:pt x="0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moveTo>
                    <a:pt x="127" y="233"/>
                  </a:move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moveTo>
                    <a:pt x="87" y="139"/>
                  </a:moveTo>
                  <a:cubicBezTo>
                    <a:pt x="87" y="139"/>
                    <a:pt x="87" y="139"/>
                    <a:pt x="87" y="139"/>
                  </a:cubicBezTo>
                  <a:cubicBezTo>
                    <a:pt x="87" y="139"/>
                    <a:pt x="87" y="139"/>
                    <a:pt x="87" y="139"/>
                  </a:cubicBezTo>
                  <a:moveTo>
                    <a:pt x="87" y="139"/>
                  </a:moveTo>
                  <a:cubicBezTo>
                    <a:pt x="87" y="139"/>
                    <a:pt x="87" y="139"/>
                    <a:pt x="87" y="139"/>
                  </a:cubicBezTo>
                  <a:cubicBezTo>
                    <a:pt x="87" y="139"/>
                    <a:pt x="87" y="139"/>
                    <a:pt x="87" y="139"/>
                  </a:cubicBezTo>
                  <a:moveTo>
                    <a:pt x="86" y="139"/>
                  </a:moveTo>
                  <a:cubicBezTo>
                    <a:pt x="86" y="139"/>
                    <a:pt x="86" y="139"/>
                    <a:pt x="87" y="139"/>
                  </a:cubicBezTo>
                  <a:cubicBezTo>
                    <a:pt x="86" y="139"/>
                    <a:pt x="86" y="139"/>
                    <a:pt x="86" y="139"/>
                  </a:cubicBezTo>
                  <a:moveTo>
                    <a:pt x="7" y="0"/>
                  </a:moveTo>
                  <a:cubicBezTo>
                    <a:pt x="21" y="20"/>
                    <a:pt x="53" y="69"/>
                    <a:pt x="86" y="139"/>
                  </a:cubicBezTo>
                  <a:cubicBezTo>
                    <a:pt x="53" y="70"/>
                    <a:pt x="21" y="2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solidFill>
              <a:srgbClr val="FC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64" name="Freeform 32"/>
            <p:cNvSpPr>
              <a:spLocks/>
            </p:cNvSpPr>
            <p:nvPr/>
          </p:nvSpPr>
          <p:spPr bwMode="auto">
            <a:xfrm>
              <a:off x="6388142" y="3099300"/>
              <a:ext cx="3464" cy="3464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solidFill>
              <a:srgbClr val="FCF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65" name="Freeform 33"/>
            <p:cNvSpPr>
              <a:spLocks/>
            </p:cNvSpPr>
            <p:nvPr/>
          </p:nvSpPr>
          <p:spPr bwMode="auto">
            <a:xfrm>
              <a:off x="6388142" y="3102764"/>
              <a:ext cx="0" cy="2309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FB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66" name="Freeform 34"/>
            <p:cNvSpPr>
              <a:spLocks/>
            </p:cNvSpPr>
            <p:nvPr/>
          </p:nvSpPr>
          <p:spPr bwMode="auto">
            <a:xfrm>
              <a:off x="6388142" y="3039255"/>
              <a:ext cx="33487" cy="65819"/>
            </a:xfrm>
            <a:custGeom>
              <a:avLst/>
              <a:gdLst>
                <a:gd name="T0" fmla="*/ 12 w 12"/>
                <a:gd name="T1" fmla="*/ 0 h 24"/>
                <a:gd name="T2" fmla="*/ 0 w 12"/>
                <a:gd name="T3" fmla="*/ 24 h 24"/>
                <a:gd name="T4" fmla="*/ 0 w 12"/>
                <a:gd name="T5" fmla="*/ 24 h 24"/>
                <a:gd name="T6" fmla="*/ 0 w 12"/>
                <a:gd name="T7" fmla="*/ 23 h 24"/>
                <a:gd name="T8" fmla="*/ 1 w 12"/>
                <a:gd name="T9" fmla="*/ 22 h 24"/>
                <a:gd name="T10" fmla="*/ 12 w 12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12" y="0"/>
                  </a:moveTo>
                  <a:cubicBezTo>
                    <a:pt x="8" y="8"/>
                    <a:pt x="4" y="16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3"/>
                    <a:pt x="1" y="22"/>
                    <a:pt x="1" y="22"/>
                  </a:cubicBezTo>
                  <a:cubicBezTo>
                    <a:pt x="5" y="15"/>
                    <a:pt x="8" y="7"/>
                    <a:pt x="12" y="0"/>
                  </a:cubicBezTo>
                </a:path>
              </a:pathLst>
            </a:custGeom>
            <a:solidFill>
              <a:srgbClr val="00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67" name="Freeform 35"/>
            <p:cNvSpPr>
              <a:spLocks/>
            </p:cNvSpPr>
            <p:nvPr/>
          </p:nvSpPr>
          <p:spPr bwMode="auto">
            <a:xfrm>
              <a:off x="6107547" y="401897"/>
              <a:ext cx="2309" cy="5774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FC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68" name="Freeform 36"/>
            <p:cNvSpPr>
              <a:spLocks/>
            </p:cNvSpPr>
            <p:nvPr/>
          </p:nvSpPr>
          <p:spPr bwMode="auto">
            <a:xfrm>
              <a:off x="6421628" y="2968818"/>
              <a:ext cx="30022" cy="64664"/>
            </a:xfrm>
            <a:custGeom>
              <a:avLst/>
              <a:gdLst>
                <a:gd name="T0" fmla="*/ 11 w 11"/>
                <a:gd name="T1" fmla="*/ 0 h 24"/>
                <a:gd name="T2" fmla="*/ 0 w 11"/>
                <a:gd name="T3" fmla="*/ 24 h 24"/>
                <a:gd name="T4" fmla="*/ 11 w 11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4">
                  <a:moveTo>
                    <a:pt x="11" y="0"/>
                  </a:moveTo>
                  <a:cubicBezTo>
                    <a:pt x="8" y="8"/>
                    <a:pt x="4" y="16"/>
                    <a:pt x="0" y="24"/>
                  </a:cubicBezTo>
                  <a:cubicBezTo>
                    <a:pt x="4" y="16"/>
                    <a:pt x="8" y="8"/>
                    <a:pt x="11" y="0"/>
                  </a:cubicBezTo>
                </a:path>
              </a:pathLst>
            </a:custGeom>
            <a:solidFill>
              <a:srgbClr val="00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69" name="Freeform 37"/>
            <p:cNvSpPr>
              <a:spLocks noEditPoints="1"/>
            </p:cNvSpPr>
            <p:nvPr/>
          </p:nvSpPr>
          <p:spPr bwMode="auto">
            <a:xfrm>
              <a:off x="6096000" y="390349"/>
              <a:ext cx="347568" cy="661649"/>
            </a:xfrm>
            <a:custGeom>
              <a:avLst/>
              <a:gdLst>
                <a:gd name="T0" fmla="*/ 127 w 127"/>
                <a:gd name="T1" fmla="*/ 242 h 242"/>
                <a:gd name="T2" fmla="*/ 127 w 127"/>
                <a:gd name="T3" fmla="*/ 242 h 242"/>
                <a:gd name="T4" fmla="*/ 127 w 127"/>
                <a:gd name="T5" fmla="*/ 242 h 242"/>
                <a:gd name="T6" fmla="*/ 127 w 127"/>
                <a:gd name="T7" fmla="*/ 242 h 242"/>
                <a:gd name="T8" fmla="*/ 87 w 127"/>
                <a:gd name="T9" fmla="*/ 148 h 242"/>
                <a:gd name="T10" fmla="*/ 127 w 127"/>
                <a:gd name="T11" fmla="*/ 242 h 242"/>
                <a:gd name="T12" fmla="*/ 87 w 127"/>
                <a:gd name="T13" fmla="*/ 148 h 242"/>
                <a:gd name="T14" fmla="*/ 87 w 127"/>
                <a:gd name="T15" fmla="*/ 148 h 242"/>
                <a:gd name="T16" fmla="*/ 87 w 127"/>
                <a:gd name="T17" fmla="*/ 148 h 242"/>
                <a:gd name="T18" fmla="*/ 87 w 127"/>
                <a:gd name="T19" fmla="*/ 148 h 242"/>
                <a:gd name="T20" fmla="*/ 87 w 127"/>
                <a:gd name="T21" fmla="*/ 148 h 242"/>
                <a:gd name="T22" fmla="*/ 87 w 127"/>
                <a:gd name="T23" fmla="*/ 148 h 242"/>
                <a:gd name="T24" fmla="*/ 87 w 127"/>
                <a:gd name="T25" fmla="*/ 148 h 242"/>
                <a:gd name="T26" fmla="*/ 86 w 127"/>
                <a:gd name="T27" fmla="*/ 148 h 242"/>
                <a:gd name="T28" fmla="*/ 86 w 127"/>
                <a:gd name="T29" fmla="*/ 148 h 242"/>
                <a:gd name="T30" fmla="*/ 86 w 127"/>
                <a:gd name="T31" fmla="*/ 148 h 242"/>
                <a:gd name="T32" fmla="*/ 6 w 127"/>
                <a:gd name="T33" fmla="*/ 8 h 242"/>
                <a:gd name="T34" fmla="*/ 7 w 127"/>
                <a:gd name="T35" fmla="*/ 9 h 242"/>
                <a:gd name="T36" fmla="*/ 7 w 127"/>
                <a:gd name="T37" fmla="*/ 9 h 242"/>
                <a:gd name="T38" fmla="*/ 6 w 127"/>
                <a:gd name="T39" fmla="*/ 8 h 242"/>
                <a:gd name="T40" fmla="*/ 0 w 127"/>
                <a:gd name="T41" fmla="*/ 0 h 242"/>
                <a:gd name="T42" fmla="*/ 0 w 127"/>
                <a:gd name="T43" fmla="*/ 0 h 242"/>
                <a:gd name="T44" fmla="*/ 0 w 127"/>
                <a:gd name="T45" fmla="*/ 0 h 242"/>
                <a:gd name="T46" fmla="*/ 0 w 127"/>
                <a:gd name="T47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7" h="242">
                  <a:moveTo>
                    <a:pt x="127" y="242"/>
                  </a:moveTo>
                  <a:cubicBezTo>
                    <a:pt x="127" y="242"/>
                    <a:pt x="127" y="242"/>
                    <a:pt x="127" y="242"/>
                  </a:cubicBezTo>
                  <a:cubicBezTo>
                    <a:pt x="127" y="242"/>
                    <a:pt x="127" y="242"/>
                    <a:pt x="127" y="242"/>
                  </a:cubicBezTo>
                  <a:cubicBezTo>
                    <a:pt x="127" y="242"/>
                    <a:pt x="127" y="242"/>
                    <a:pt x="127" y="242"/>
                  </a:cubicBezTo>
                  <a:moveTo>
                    <a:pt x="87" y="148"/>
                  </a:moveTo>
                  <a:cubicBezTo>
                    <a:pt x="100" y="177"/>
                    <a:pt x="114" y="208"/>
                    <a:pt x="127" y="242"/>
                  </a:cubicBezTo>
                  <a:cubicBezTo>
                    <a:pt x="114" y="208"/>
                    <a:pt x="100" y="177"/>
                    <a:pt x="87" y="148"/>
                  </a:cubicBezTo>
                  <a:moveTo>
                    <a:pt x="87" y="148"/>
                  </a:moveTo>
                  <a:cubicBezTo>
                    <a:pt x="87" y="148"/>
                    <a:pt x="87" y="148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moveTo>
                    <a:pt x="87" y="148"/>
                  </a:moveTo>
                  <a:cubicBezTo>
                    <a:pt x="87" y="148"/>
                    <a:pt x="87" y="148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moveTo>
                    <a:pt x="86" y="148"/>
                  </a:moveTo>
                  <a:cubicBezTo>
                    <a:pt x="86" y="148"/>
                    <a:pt x="86" y="148"/>
                    <a:pt x="86" y="148"/>
                  </a:cubicBezTo>
                  <a:cubicBezTo>
                    <a:pt x="86" y="148"/>
                    <a:pt x="86" y="148"/>
                    <a:pt x="86" y="148"/>
                  </a:cubicBezTo>
                  <a:moveTo>
                    <a:pt x="6" y="8"/>
                  </a:moveTo>
                  <a:cubicBezTo>
                    <a:pt x="6" y="8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8"/>
                    <a:pt x="6" y="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C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70" name="Freeform 39"/>
            <p:cNvSpPr>
              <a:spLocks noEditPoints="1"/>
            </p:cNvSpPr>
            <p:nvPr/>
          </p:nvSpPr>
          <p:spPr bwMode="auto">
            <a:xfrm>
              <a:off x="6096000" y="2397236"/>
              <a:ext cx="5774" cy="3464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1 h 1"/>
                <a:gd name="T4" fmla="*/ 2 w 2"/>
                <a:gd name="T5" fmla="*/ 1 h 1"/>
                <a:gd name="T6" fmla="*/ 2 w 2"/>
                <a:gd name="T7" fmla="*/ 1 h 1"/>
                <a:gd name="T8" fmla="*/ 2 w 2"/>
                <a:gd name="T9" fmla="*/ 1 h 1"/>
                <a:gd name="T10" fmla="*/ 2 w 2"/>
                <a:gd name="T11" fmla="*/ 1 h 1"/>
                <a:gd name="T12" fmla="*/ 2 w 2"/>
                <a:gd name="T13" fmla="*/ 1 h 1"/>
                <a:gd name="T14" fmla="*/ 2 w 2"/>
                <a:gd name="T15" fmla="*/ 1 h 1"/>
                <a:gd name="T16" fmla="*/ 2 w 2"/>
                <a:gd name="T17" fmla="*/ 1 h 1"/>
                <a:gd name="T18" fmla="*/ 2 w 2"/>
                <a:gd name="T19" fmla="*/ 1 h 1"/>
                <a:gd name="T20" fmla="*/ 2 w 2"/>
                <a:gd name="T21" fmla="*/ 1 h 1"/>
                <a:gd name="T22" fmla="*/ 2 w 2"/>
                <a:gd name="T23" fmla="*/ 1 h 1"/>
                <a:gd name="T24" fmla="*/ 2 w 2"/>
                <a:gd name="T25" fmla="*/ 1 h 1"/>
                <a:gd name="T26" fmla="*/ 2 w 2"/>
                <a:gd name="T27" fmla="*/ 1 h 1"/>
                <a:gd name="T28" fmla="*/ 1 w 2"/>
                <a:gd name="T29" fmla="*/ 0 h 1"/>
                <a:gd name="T30" fmla="*/ 1 w 2"/>
                <a:gd name="T31" fmla="*/ 0 h 1"/>
                <a:gd name="T32" fmla="*/ 1 w 2"/>
                <a:gd name="T33" fmla="*/ 0 h 1"/>
                <a:gd name="T34" fmla="*/ 1 w 2"/>
                <a:gd name="T35" fmla="*/ 0 h 1"/>
                <a:gd name="T36" fmla="*/ 1 w 2"/>
                <a:gd name="T37" fmla="*/ 0 h 1"/>
                <a:gd name="T38" fmla="*/ 1 w 2"/>
                <a:gd name="T39" fmla="*/ 0 h 1"/>
                <a:gd name="T40" fmla="*/ 1 w 2"/>
                <a:gd name="T41" fmla="*/ 0 h 1"/>
                <a:gd name="T42" fmla="*/ 1 w 2"/>
                <a:gd name="T43" fmla="*/ 0 h 1"/>
                <a:gd name="T44" fmla="*/ 1 w 2"/>
                <a:gd name="T45" fmla="*/ 0 h 1"/>
                <a:gd name="T46" fmla="*/ 1 w 2"/>
                <a:gd name="T47" fmla="*/ 0 h 1"/>
                <a:gd name="T48" fmla="*/ 1 w 2"/>
                <a:gd name="T49" fmla="*/ 0 h 1"/>
                <a:gd name="T50" fmla="*/ 1 w 2"/>
                <a:gd name="T51" fmla="*/ 0 h 1"/>
                <a:gd name="T52" fmla="*/ 1 w 2"/>
                <a:gd name="T53" fmla="*/ 0 h 1"/>
                <a:gd name="T54" fmla="*/ 1 w 2"/>
                <a:gd name="T55" fmla="*/ 0 h 1"/>
                <a:gd name="T56" fmla="*/ 1 w 2"/>
                <a:gd name="T57" fmla="*/ 0 h 1"/>
                <a:gd name="T58" fmla="*/ 1 w 2"/>
                <a:gd name="T59" fmla="*/ 0 h 1"/>
                <a:gd name="T60" fmla="*/ 1 w 2"/>
                <a:gd name="T61" fmla="*/ 0 h 1"/>
                <a:gd name="T62" fmla="*/ 1 w 2"/>
                <a:gd name="T63" fmla="*/ 0 h 1"/>
                <a:gd name="T64" fmla="*/ 1 w 2"/>
                <a:gd name="T65" fmla="*/ 0 h 1"/>
                <a:gd name="T66" fmla="*/ 1 w 2"/>
                <a:gd name="T67" fmla="*/ 0 h 1"/>
                <a:gd name="T68" fmla="*/ 1 w 2"/>
                <a:gd name="T69" fmla="*/ 0 h 1"/>
                <a:gd name="T70" fmla="*/ 1 w 2"/>
                <a:gd name="T71" fmla="*/ 0 h 1"/>
                <a:gd name="T72" fmla="*/ 1 w 2"/>
                <a:gd name="T73" fmla="*/ 0 h 1"/>
                <a:gd name="T74" fmla="*/ 1 w 2"/>
                <a:gd name="T75" fmla="*/ 0 h 1"/>
                <a:gd name="T76" fmla="*/ 1 w 2"/>
                <a:gd name="T77" fmla="*/ 0 h 1"/>
                <a:gd name="T78" fmla="*/ 1 w 2"/>
                <a:gd name="T79" fmla="*/ 0 h 1"/>
                <a:gd name="T80" fmla="*/ 1 w 2"/>
                <a:gd name="T81" fmla="*/ 0 h 1"/>
                <a:gd name="T82" fmla="*/ 1 w 2"/>
                <a:gd name="T83" fmla="*/ 0 h 1"/>
                <a:gd name="T84" fmla="*/ 1 w 2"/>
                <a:gd name="T85" fmla="*/ 0 h 1"/>
                <a:gd name="T86" fmla="*/ 0 w 2"/>
                <a:gd name="T87" fmla="*/ 0 h 1"/>
                <a:gd name="T88" fmla="*/ 0 w 2"/>
                <a:gd name="T89" fmla="*/ 0 h 1"/>
                <a:gd name="T90" fmla="*/ 0 w 2"/>
                <a:gd name="T91" fmla="*/ 0 h 1"/>
                <a:gd name="T92" fmla="*/ 0 w 2"/>
                <a:gd name="T93" fmla="*/ 0 h 1"/>
                <a:gd name="T94" fmla="*/ 0 w 2"/>
                <a:gd name="T95" fmla="*/ 0 h 1"/>
                <a:gd name="T96" fmla="*/ 0 w 2"/>
                <a:gd name="T97" fmla="*/ 0 h 1"/>
                <a:gd name="T98" fmla="*/ 0 w 2"/>
                <a:gd name="T99" fmla="*/ 0 h 1"/>
                <a:gd name="T100" fmla="*/ 0 w 2"/>
                <a:gd name="T101" fmla="*/ 0 h 1"/>
                <a:gd name="T102" fmla="*/ 0 w 2"/>
                <a:gd name="T103" fmla="*/ 0 h 1"/>
                <a:gd name="T104" fmla="*/ 0 w 2"/>
                <a:gd name="T105" fmla="*/ 0 h 1"/>
                <a:gd name="T106" fmla="*/ 0 w 2"/>
                <a:gd name="T107" fmla="*/ 0 h 1"/>
                <a:gd name="T108" fmla="*/ 0 w 2"/>
                <a:gd name="T109" fmla="*/ 0 h 1"/>
                <a:gd name="T110" fmla="*/ 0 w 2"/>
                <a:gd name="T111" fmla="*/ 0 h 1"/>
                <a:gd name="T112" fmla="*/ 0 w 2"/>
                <a:gd name="T1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71" name="Freeform 41"/>
            <p:cNvSpPr>
              <a:spLocks/>
            </p:cNvSpPr>
            <p:nvPr/>
          </p:nvSpPr>
          <p:spPr bwMode="auto">
            <a:xfrm>
              <a:off x="6096000" y="3235555"/>
              <a:ext cx="51962" cy="409922"/>
            </a:xfrm>
            <a:custGeom>
              <a:avLst/>
              <a:gdLst>
                <a:gd name="T0" fmla="*/ 19 w 19"/>
                <a:gd name="T1" fmla="*/ 0 h 150"/>
                <a:gd name="T2" fmla="*/ 19 w 19"/>
                <a:gd name="T3" fmla="*/ 0 h 150"/>
                <a:gd name="T4" fmla="*/ 0 w 19"/>
                <a:gd name="T5" fmla="*/ 150 h 150"/>
                <a:gd name="T6" fmla="*/ 19 w 19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50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3" y="85"/>
                    <a:pt x="1" y="147"/>
                    <a:pt x="0" y="150"/>
                  </a:cubicBezTo>
                  <a:cubicBezTo>
                    <a:pt x="1" y="147"/>
                    <a:pt x="13" y="85"/>
                    <a:pt x="19" y="0"/>
                  </a:cubicBezTo>
                </a:path>
              </a:pathLst>
            </a:custGeom>
            <a:solidFill>
              <a:srgbClr val="00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72" name="Freeform 42"/>
            <p:cNvSpPr>
              <a:spLocks/>
            </p:cNvSpPr>
            <p:nvPr/>
          </p:nvSpPr>
          <p:spPr bwMode="auto">
            <a:xfrm>
              <a:off x="6147962" y="3200914"/>
              <a:ext cx="3464" cy="34641"/>
            </a:xfrm>
            <a:custGeom>
              <a:avLst/>
              <a:gdLst>
                <a:gd name="T0" fmla="*/ 1 w 1"/>
                <a:gd name="T1" fmla="*/ 0 h 13"/>
                <a:gd name="T2" fmla="*/ 0 w 1"/>
                <a:gd name="T3" fmla="*/ 13 h 13"/>
                <a:gd name="T4" fmla="*/ 0 w 1"/>
                <a:gd name="T5" fmla="*/ 13 h 13"/>
                <a:gd name="T6" fmla="*/ 0 w 1"/>
                <a:gd name="T7" fmla="*/ 13 h 13"/>
                <a:gd name="T8" fmla="*/ 1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1" y="0"/>
                  </a:moveTo>
                  <a:cubicBezTo>
                    <a:pt x="0" y="4"/>
                    <a:pt x="0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9"/>
                    <a:pt x="0" y="4"/>
                    <a:pt x="1" y="0"/>
                  </a:cubicBezTo>
                </a:path>
              </a:pathLst>
            </a:custGeom>
            <a:solidFill>
              <a:srgbClr val="0023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73" name="Freeform 43"/>
            <p:cNvSpPr>
              <a:spLocks noEditPoints="1"/>
            </p:cNvSpPr>
            <p:nvPr/>
          </p:nvSpPr>
          <p:spPr bwMode="auto">
            <a:xfrm>
              <a:off x="6096000" y="36454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3627555" y="1015753"/>
            <a:ext cx="1001778" cy="558023"/>
            <a:chOff x="6529668" y="1683717"/>
            <a:chExt cx="1972998" cy="1099023"/>
          </a:xfrm>
        </p:grpSpPr>
        <p:sp>
          <p:nvSpPr>
            <p:cNvPr id="70" name="Freeform 268"/>
            <p:cNvSpPr>
              <a:spLocks/>
            </p:cNvSpPr>
            <p:nvPr/>
          </p:nvSpPr>
          <p:spPr bwMode="auto">
            <a:xfrm>
              <a:off x="7514816" y="1683717"/>
              <a:ext cx="987850" cy="631577"/>
            </a:xfrm>
            <a:custGeom>
              <a:avLst/>
              <a:gdLst>
                <a:gd name="T0" fmla="*/ 205 w 205"/>
                <a:gd name="T1" fmla="*/ 86 h 131"/>
                <a:gd name="T2" fmla="*/ 177 w 205"/>
                <a:gd name="T3" fmla="*/ 44 h 131"/>
                <a:gd name="T4" fmla="*/ 117 w 205"/>
                <a:gd name="T5" fmla="*/ 0 h 131"/>
                <a:gd name="T6" fmla="*/ 62 w 205"/>
                <a:gd name="T7" fmla="*/ 34 h 131"/>
                <a:gd name="T8" fmla="*/ 26 w 205"/>
                <a:gd name="T9" fmla="*/ 56 h 131"/>
                <a:gd name="T10" fmla="*/ 0 w 205"/>
                <a:gd name="T11" fmla="*/ 92 h 131"/>
                <a:gd name="T12" fmla="*/ 39 w 205"/>
                <a:gd name="T13" fmla="*/ 131 h 131"/>
                <a:gd name="T14" fmla="*/ 167 w 205"/>
                <a:gd name="T15" fmla="*/ 131 h 131"/>
                <a:gd name="T16" fmla="*/ 205 w 205"/>
                <a:gd name="T17" fmla="*/ 8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5" h="131">
                  <a:moveTo>
                    <a:pt x="205" y="86"/>
                  </a:moveTo>
                  <a:cubicBezTo>
                    <a:pt x="205" y="67"/>
                    <a:pt x="194" y="51"/>
                    <a:pt x="177" y="44"/>
                  </a:cubicBezTo>
                  <a:cubicBezTo>
                    <a:pt x="164" y="12"/>
                    <a:pt x="143" y="0"/>
                    <a:pt x="117" y="0"/>
                  </a:cubicBezTo>
                  <a:cubicBezTo>
                    <a:pt x="93" y="0"/>
                    <a:pt x="72" y="13"/>
                    <a:pt x="62" y="34"/>
                  </a:cubicBezTo>
                  <a:cubicBezTo>
                    <a:pt x="45" y="27"/>
                    <a:pt x="27" y="38"/>
                    <a:pt x="26" y="56"/>
                  </a:cubicBezTo>
                  <a:cubicBezTo>
                    <a:pt x="11" y="61"/>
                    <a:pt x="0" y="76"/>
                    <a:pt x="0" y="92"/>
                  </a:cubicBezTo>
                  <a:cubicBezTo>
                    <a:pt x="0" y="114"/>
                    <a:pt x="18" y="131"/>
                    <a:pt x="39" y="131"/>
                  </a:cubicBezTo>
                  <a:cubicBezTo>
                    <a:pt x="167" y="131"/>
                    <a:pt x="167" y="131"/>
                    <a:pt x="167" y="131"/>
                  </a:cubicBezTo>
                  <a:cubicBezTo>
                    <a:pt x="167" y="131"/>
                    <a:pt x="205" y="124"/>
                    <a:pt x="205" y="8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51435" tIns="25718" rIns="51435" bIns="25718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id-ID" sz="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9" name="Freeform 268"/>
            <p:cNvSpPr>
              <a:spLocks/>
            </p:cNvSpPr>
            <p:nvPr/>
          </p:nvSpPr>
          <p:spPr bwMode="auto">
            <a:xfrm>
              <a:off x="6529668" y="1847849"/>
              <a:ext cx="1462264" cy="934891"/>
            </a:xfrm>
            <a:custGeom>
              <a:avLst/>
              <a:gdLst>
                <a:gd name="T0" fmla="*/ 205 w 205"/>
                <a:gd name="T1" fmla="*/ 86 h 131"/>
                <a:gd name="T2" fmla="*/ 177 w 205"/>
                <a:gd name="T3" fmla="*/ 44 h 131"/>
                <a:gd name="T4" fmla="*/ 117 w 205"/>
                <a:gd name="T5" fmla="*/ 0 h 131"/>
                <a:gd name="T6" fmla="*/ 62 w 205"/>
                <a:gd name="T7" fmla="*/ 34 h 131"/>
                <a:gd name="T8" fmla="*/ 26 w 205"/>
                <a:gd name="T9" fmla="*/ 56 h 131"/>
                <a:gd name="T10" fmla="*/ 0 w 205"/>
                <a:gd name="T11" fmla="*/ 92 h 131"/>
                <a:gd name="T12" fmla="*/ 39 w 205"/>
                <a:gd name="T13" fmla="*/ 131 h 131"/>
                <a:gd name="T14" fmla="*/ 167 w 205"/>
                <a:gd name="T15" fmla="*/ 131 h 131"/>
                <a:gd name="T16" fmla="*/ 205 w 205"/>
                <a:gd name="T17" fmla="*/ 8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5" h="131">
                  <a:moveTo>
                    <a:pt x="205" y="86"/>
                  </a:moveTo>
                  <a:cubicBezTo>
                    <a:pt x="205" y="67"/>
                    <a:pt x="194" y="51"/>
                    <a:pt x="177" y="44"/>
                  </a:cubicBezTo>
                  <a:cubicBezTo>
                    <a:pt x="164" y="12"/>
                    <a:pt x="143" y="0"/>
                    <a:pt x="117" y="0"/>
                  </a:cubicBezTo>
                  <a:cubicBezTo>
                    <a:pt x="93" y="0"/>
                    <a:pt x="72" y="13"/>
                    <a:pt x="62" y="34"/>
                  </a:cubicBezTo>
                  <a:cubicBezTo>
                    <a:pt x="45" y="27"/>
                    <a:pt x="27" y="38"/>
                    <a:pt x="26" y="56"/>
                  </a:cubicBezTo>
                  <a:cubicBezTo>
                    <a:pt x="11" y="61"/>
                    <a:pt x="0" y="76"/>
                    <a:pt x="0" y="92"/>
                  </a:cubicBezTo>
                  <a:cubicBezTo>
                    <a:pt x="0" y="114"/>
                    <a:pt x="18" y="131"/>
                    <a:pt x="39" y="131"/>
                  </a:cubicBezTo>
                  <a:cubicBezTo>
                    <a:pt x="167" y="131"/>
                    <a:pt x="167" y="131"/>
                    <a:pt x="167" y="131"/>
                  </a:cubicBezTo>
                  <a:cubicBezTo>
                    <a:pt x="167" y="131"/>
                    <a:pt x="205" y="124"/>
                    <a:pt x="205" y="8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51435" tIns="25718" rIns="51435" bIns="25718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id-ID" sz="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73" name="Freeform 268"/>
          <p:cNvSpPr>
            <a:spLocks/>
          </p:cNvSpPr>
          <p:nvPr/>
        </p:nvSpPr>
        <p:spPr bwMode="auto">
          <a:xfrm>
            <a:off x="4370012" y="2085144"/>
            <a:ext cx="501575" cy="320680"/>
          </a:xfrm>
          <a:custGeom>
            <a:avLst/>
            <a:gdLst>
              <a:gd name="T0" fmla="*/ 205 w 205"/>
              <a:gd name="T1" fmla="*/ 86 h 131"/>
              <a:gd name="T2" fmla="*/ 177 w 205"/>
              <a:gd name="T3" fmla="*/ 44 h 131"/>
              <a:gd name="T4" fmla="*/ 117 w 205"/>
              <a:gd name="T5" fmla="*/ 0 h 131"/>
              <a:gd name="T6" fmla="*/ 62 w 205"/>
              <a:gd name="T7" fmla="*/ 34 h 131"/>
              <a:gd name="T8" fmla="*/ 26 w 205"/>
              <a:gd name="T9" fmla="*/ 56 h 131"/>
              <a:gd name="T10" fmla="*/ 0 w 205"/>
              <a:gd name="T11" fmla="*/ 92 h 131"/>
              <a:gd name="T12" fmla="*/ 39 w 205"/>
              <a:gd name="T13" fmla="*/ 131 h 131"/>
              <a:gd name="T14" fmla="*/ 167 w 205"/>
              <a:gd name="T15" fmla="*/ 131 h 131"/>
              <a:gd name="T16" fmla="*/ 205 w 205"/>
              <a:gd name="T17" fmla="*/ 86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" h="131">
                <a:moveTo>
                  <a:pt x="205" y="86"/>
                </a:moveTo>
                <a:cubicBezTo>
                  <a:pt x="205" y="67"/>
                  <a:pt x="194" y="51"/>
                  <a:pt x="177" y="44"/>
                </a:cubicBezTo>
                <a:cubicBezTo>
                  <a:pt x="164" y="12"/>
                  <a:pt x="143" y="0"/>
                  <a:pt x="117" y="0"/>
                </a:cubicBezTo>
                <a:cubicBezTo>
                  <a:pt x="93" y="0"/>
                  <a:pt x="72" y="13"/>
                  <a:pt x="62" y="34"/>
                </a:cubicBezTo>
                <a:cubicBezTo>
                  <a:pt x="45" y="27"/>
                  <a:pt x="27" y="38"/>
                  <a:pt x="26" y="56"/>
                </a:cubicBezTo>
                <a:cubicBezTo>
                  <a:pt x="11" y="61"/>
                  <a:pt x="0" y="76"/>
                  <a:pt x="0" y="92"/>
                </a:cubicBezTo>
                <a:cubicBezTo>
                  <a:pt x="0" y="114"/>
                  <a:pt x="18" y="131"/>
                  <a:pt x="39" y="131"/>
                </a:cubicBezTo>
                <a:cubicBezTo>
                  <a:pt x="167" y="131"/>
                  <a:pt x="167" y="131"/>
                  <a:pt x="167" y="131"/>
                </a:cubicBezTo>
                <a:cubicBezTo>
                  <a:pt x="167" y="131"/>
                  <a:pt x="205" y="124"/>
                  <a:pt x="205" y="86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51434" tIns="25718" rIns="51434" bIns="25718" numCol="1" anchor="ctr" anchorCtr="0" compatLnSpc="1">
            <a:prstTxWarp prst="textNoShape">
              <a:avLst/>
            </a:prstTxWarp>
          </a:bodyPr>
          <a:lstStyle/>
          <a:p>
            <a:pPr algn="ctr"/>
            <a:endParaRPr lang="id-ID" sz="8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4" name="Title 1"/>
          <p:cNvSpPr txBox="1">
            <a:spLocks/>
          </p:cNvSpPr>
          <p:nvPr/>
        </p:nvSpPr>
        <p:spPr>
          <a:xfrm>
            <a:off x="315317" y="708426"/>
            <a:ext cx="5246003" cy="373949"/>
          </a:xfrm>
          <a:prstGeom prst="rect">
            <a:avLst/>
          </a:prstGeom>
        </p:spPr>
        <p:txBody>
          <a:bodyPr vert="horz" wrap="square" lIns="0" tIns="0" rIns="0" bIns="0" rtlCol="0" anchor="b">
            <a:normAutofit/>
          </a:bodyPr>
          <a:lstStyle>
            <a:lvl1pPr algn="ctr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5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US" sz="2700" dirty="0">
                <a:solidFill>
                  <a:schemeClr val="accent1">
                    <a:lumMod val="75000"/>
                  </a:schemeClr>
                </a:solidFill>
              </a:rPr>
              <a:t>Program Administration Process</a:t>
            </a:r>
            <a:endParaRPr lang="en-US" sz="27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0" y="1"/>
            <a:ext cx="6858000" cy="367862"/>
          </a:xfrm>
          <a:prstGeom prst="rect">
            <a:avLst/>
          </a:prstGeom>
          <a:gradFill>
            <a:gsLst>
              <a:gs pos="0">
                <a:schemeClr val="accent1">
                  <a:lumMod val="29000"/>
                </a:schemeClr>
              </a:gs>
              <a:gs pos="100000">
                <a:schemeClr val="accent1">
                  <a:lumMod val="26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0" y="4775638"/>
            <a:ext cx="6858000" cy="367862"/>
          </a:xfrm>
          <a:prstGeom prst="rect">
            <a:avLst/>
          </a:prstGeom>
          <a:gradFill>
            <a:gsLst>
              <a:gs pos="0">
                <a:schemeClr val="accent1">
                  <a:lumMod val="29000"/>
                </a:schemeClr>
              </a:gs>
              <a:gs pos="100000">
                <a:schemeClr val="accent1">
                  <a:lumMod val="26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endParaRPr lang="en-US"/>
          </a:p>
        </p:txBody>
      </p:sp>
      <p:pic>
        <p:nvPicPr>
          <p:cNvPr id="55" name="Content Placeholder 16" descr="CRBPLogo_Final.jpg">
            <a:extLst>
              <a:ext uri="{FF2B5EF4-FFF2-40B4-BE49-F238E27FC236}">
                <a16:creationId xmlns="" xmlns:a16="http://schemas.microsoft.com/office/drawing/2014/main" id="{5B4E0562-11E2-164C-8458-C4E29C814AA5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8" b="698"/>
          <a:stretch/>
        </p:blipFill>
        <p:spPr>
          <a:xfrm>
            <a:off x="5755758" y="2639511"/>
            <a:ext cx="390770" cy="334077"/>
          </a:xfrm>
          <a:prstGeom prst="rect">
            <a:avLst/>
          </a:prstGeom>
        </p:spPr>
      </p:pic>
      <p:graphicFrame>
        <p:nvGraphicFramePr>
          <p:cNvPr id="3" name="Table 2">
            <a:extLst>
              <a:ext uri="{FF2B5EF4-FFF2-40B4-BE49-F238E27FC236}">
                <a16:creationId xmlns="" xmlns:a16="http://schemas.microsoft.com/office/drawing/2014/main" id="{E3A174E1-1E26-274E-A66D-F113E1B4096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4864920"/>
              </p:ext>
            </p:extLst>
          </p:nvPr>
        </p:nvGraphicFramePr>
        <p:xfrm>
          <a:off x="634316" y="1356160"/>
          <a:ext cx="4572000" cy="2819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24000">
                  <a:extLst>
                    <a:ext uri="{9D8B030D-6E8A-4147-A177-3AD203B41FA5}">
                      <a16:colId xmlns="" xmlns:a16="http://schemas.microsoft.com/office/drawing/2014/main" val="1652821934"/>
                    </a:ext>
                  </a:extLst>
                </a:gridCol>
                <a:gridCol w="1524000">
                  <a:extLst>
                    <a:ext uri="{9D8B030D-6E8A-4147-A177-3AD203B41FA5}">
                      <a16:colId xmlns="" xmlns:a16="http://schemas.microsoft.com/office/drawing/2014/main" val="105676497"/>
                    </a:ext>
                  </a:extLst>
                </a:gridCol>
                <a:gridCol w="1524000">
                  <a:extLst>
                    <a:ext uri="{9D8B030D-6E8A-4147-A177-3AD203B41FA5}">
                      <a16:colId xmlns="" xmlns:a16="http://schemas.microsoft.com/office/drawing/2014/main" val="54653181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Level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Elements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Fee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43556501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Application Fee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$50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5192952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Individual Domain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One individual domain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$25 each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6155463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Recreational Boating Professional 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One core domain + 2 additional domains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$75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94677654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Recreational Boating Professional 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3 additional domains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$75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79627249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CRBP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Remaining four (4) domains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$100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342355233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Full CRBP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All ten (10) domains in one sitting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$250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041596017"/>
                  </a:ext>
                </a:extLst>
              </a:tr>
            </a:tbl>
          </a:graphicData>
        </a:graphic>
      </p:graphicFrame>
      <p:pic>
        <p:nvPicPr>
          <p:cNvPr id="38" name="Picture 37">
            <a:extLst>
              <a:ext uri="{FF2B5EF4-FFF2-40B4-BE49-F238E27FC236}">
                <a16:creationId xmlns="" xmlns:a16="http://schemas.microsoft.com/office/drawing/2014/main" id="{7C624CED-E4CA-1A46-8A6D-619230E3F73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82700" y="4182844"/>
            <a:ext cx="1380836" cy="571450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C4EEF5EF-2D59-DD42-A5F3-A0520F7AEE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591227-F9EB-4B2B-9432-842143BA1678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17830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48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571ACF43-3A47-5941-B762-CC678C1E2C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1488" y="351663"/>
            <a:ext cx="5915025" cy="443198"/>
          </a:xfrm>
        </p:spPr>
        <p:txBody>
          <a:bodyPr/>
          <a:lstStyle/>
          <a:p>
            <a:pPr algn="ctr"/>
            <a:r>
              <a:rPr lang="en-US" sz="3200" dirty="0">
                <a:solidFill>
                  <a:schemeClr val="tx1"/>
                </a:solidFill>
              </a:rPr>
              <a:t>SPECIAL THANK YOU !!!!!!!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4C05A264-4265-D346-8B65-E3E68C9C764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89686" y="4340486"/>
            <a:ext cx="1380836" cy="60756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="" xmlns:a16="http://schemas.microsoft.com/office/drawing/2014/main" id="{0CC490E0-C7ED-3544-97B6-982DD038FA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95488" y="1470511"/>
            <a:ext cx="2614612" cy="1976912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15261F67-6B59-1A4F-BA15-25CB93F6B1B0}"/>
              </a:ext>
            </a:extLst>
          </p:cNvPr>
          <p:cNvSpPr txBox="1"/>
          <p:nvPr/>
        </p:nvSpPr>
        <p:spPr>
          <a:xfrm>
            <a:off x="0" y="2939592"/>
            <a:ext cx="6837128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rgbClr val="FF0000"/>
                </a:solidFill>
              </a:rPr>
              <a:t>Thank you for your partnership and assistance during </a:t>
            </a:r>
          </a:p>
          <a:p>
            <a:pPr algn="ctr"/>
            <a:r>
              <a:rPr lang="en-US" sz="2000" b="1" dirty="0">
                <a:solidFill>
                  <a:srgbClr val="FF0000"/>
                </a:solidFill>
              </a:rPr>
              <a:t>our development journey !!</a:t>
            </a:r>
          </a:p>
          <a:p>
            <a:endParaRPr lang="en-US" sz="2000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="" xmlns:a16="http://schemas.microsoft.com/office/drawing/2014/main" id="{CB4A315C-8F51-3148-A3AE-F367DE4B59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591227-F9EB-4B2B-9432-842143BA1678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03074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382C289E-59B9-264D-B5C3-55B1C5FC4E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1488" y="351663"/>
            <a:ext cx="5915025" cy="332399"/>
          </a:xfrm>
        </p:spPr>
        <p:txBody>
          <a:bodyPr/>
          <a:lstStyle/>
          <a:p>
            <a:r>
              <a:rPr lang="en-US" sz="2400" dirty="0"/>
              <a:t>?????????QUESTIONS ?????????</a:t>
            </a:r>
          </a:p>
        </p:txBody>
      </p:sp>
      <p:sp>
        <p:nvSpPr>
          <p:cNvPr id="5" name="Content Placeholder 6">
            <a:extLst>
              <a:ext uri="{FF2B5EF4-FFF2-40B4-BE49-F238E27FC236}">
                <a16:creationId xmlns="" xmlns:a16="http://schemas.microsoft.com/office/drawing/2014/main" id="{0C421999-7316-8A4A-A760-0F463DD0AE71}"/>
              </a:ext>
            </a:extLst>
          </p:cNvPr>
          <p:cNvSpPr txBox="1">
            <a:spLocks/>
          </p:cNvSpPr>
          <p:nvPr/>
        </p:nvSpPr>
        <p:spPr>
          <a:xfrm>
            <a:off x="2651760" y="1728616"/>
            <a:ext cx="4030980" cy="2343986"/>
          </a:xfrm>
          <a:prstGeom prst="rect">
            <a:avLst/>
          </a:prstGeom>
        </p:spPr>
        <p:txBody>
          <a:bodyPr>
            <a:normAutofit lnSpcReduction="10000"/>
          </a:bodyPr>
          <a:lstStyle>
            <a:lvl1pPr marL="128585" indent="-128585" algn="l" defTabSz="514337" rtl="0" eaLnBrk="1" latinLnBrk="0" hangingPunct="1">
              <a:lnSpc>
                <a:spcPct val="90000"/>
              </a:lnSpc>
              <a:spcBef>
                <a:spcPts val="563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85754" indent="-128585" algn="l" defTabSz="514337" rtl="0" eaLnBrk="1" latinLnBrk="0" hangingPunct="1">
              <a:lnSpc>
                <a:spcPct val="90000"/>
              </a:lnSpc>
              <a:spcBef>
                <a:spcPts val="281"/>
              </a:spcBef>
              <a:buFont typeface="Arial" panose="020B0604020202020204" pitchFamily="34" charset="0"/>
              <a:buChar char="•"/>
              <a:defRPr sz="9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642922" indent="-128585" algn="l" defTabSz="514337" rtl="0" eaLnBrk="1" latinLnBrk="0" hangingPunct="1">
              <a:lnSpc>
                <a:spcPct val="90000"/>
              </a:lnSpc>
              <a:spcBef>
                <a:spcPts val="281"/>
              </a:spcBef>
              <a:buFont typeface="Arial" panose="020B0604020202020204" pitchFamily="34" charset="0"/>
              <a:buChar char="•"/>
              <a:defRPr sz="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900091" indent="-128585" algn="l" defTabSz="514337" rtl="0" eaLnBrk="1" latinLnBrk="0" hangingPunct="1">
              <a:lnSpc>
                <a:spcPct val="90000"/>
              </a:lnSpc>
              <a:spcBef>
                <a:spcPts val="281"/>
              </a:spcBef>
              <a:buFont typeface="Arial" panose="020B0604020202020204" pitchFamily="34" charset="0"/>
              <a:buChar char="•"/>
              <a:defRPr sz="7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157259" indent="-128585" algn="l" defTabSz="514337" rtl="0" eaLnBrk="1" latinLnBrk="0" hangingPunct="1">
              <a:lnSpc>
                <a:spcPct val="90000"/>
              </a:lnSpc>
              <a:spcBef>
                <a:spcPts val="281"/>
              </a:spcBef>
              <a:buFont typeface="Arial" panose="020B0604020202020204" pitchFamily="34" charset="0"/>
              <a:buChar char="•"/>
              <a:defRPr sz="7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1414428" indent="-128585" algn="l" defTabSz="514337" rtl="0" eaLnBrk="1" latinLnBrk="0" hangingPunct="1">
              <a:lnSpc>
                <a:spcPct val="90000"/>
              </a:lnSpc>
              <a:spcBef>
                <a:spcPts val="281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671596" indent="-128585" algn="l" defTabSz="514337" rtl="0" eaLnBrk="1" latinLnBrk="0" hangingPunct="1">
              <a:lnSpc>
                <a:spcPct val="90000"/>
              </a:lnSpc>
              <a:spcBef>
                <a:spcPts val="281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928765" indent="-128585" algn="l" defTabSz="514337" rtl="0" eaLnBrk="1" latinLnBrk="0" hangingPunct="1">
              <a:lnSpc>
                <a:spcPct val="90000"/>
              </a:lnSpc>
              <a:spcBef>
                <a:spcPts val="281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185934" indent="-128585" algn="l" defTabSz="514337" rtl="0" eaLnBrk="1" latinLnBrk="0" hangingPunct="1">
              <a:lnSpc>
                <a:spcPct val="90000"/>
              </a:lnSpc>
              <a:spcBef>
                <a:spcPts val="281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600" b="1" dirty="0">
                <a:solidFill>
                  <a:schemeClr val="tx1"/>
                </a:solidFill>
              </a:rPr>
              <a:t>NASBLA website: </a:t>
            </a:r>
            <a:r>
              <a:rPr lang="en-US" sz="1600" b="1" dirty="0" err="1">
                <a:solidFill>
                  <a:schemeClr val="tx1"/>
                </a:solidFill>
              </a:rPr>
              <a:t>www.nasbla.org</a:t>
            </a:r>
            <a:endParaRPr lang="en-US" sz="1600" b="1" dirty="0">
              <a:solidFill>
                <a:schemeClr val="tx1"/>
              </a:solidFill>
            </a:endParaRPr>
          </a:p>
          <a:p>
            <a:r>
              <a:rPr lang="en-US" sz="1600" b="1" dirty="0">
                <a:solidFill>
                  <a:schemeClr val="tx1"/>
                </a:solidFill>
              </a:rPr>
              <a:t>Bottom right of home page under </a:t>
            </a:r>
            <a:r>
              <a:rPr lang="en-US" sz="1500" b="1" u="sng" dirty="0">
                <a:solidFill>
                  <a:schemeClr val="tx1"/>
                </a:solidFill>
              </a:rPr>
              <a:t>“Professional Development”</a:t>
            </a:r>
          </a:p>
          <a:p>
            <a:pPr marL="0" indent="0">
              <a:buNone/>
            </a:pPr>
            <a:r>
              <a:rPr lang="en-US" sz="1700" b="1" dirty="0">
                <a:solidFill>
                  <a:schemeClr val="tx1"/>
                </a:solidFill>
              </a:rPr>
              <a:t>                  </a:t>
            </a:r>
            <a:r>
              <a:rPr lang="en-US" sz="1400" b="1" dirty="0">
                <a:solidFill>
                  <a:schemeClr val="tx1"/>
                </a:solidFill>
              </a:rPr>
              <a:t>(and/or)</a:t>
            </a:r>
          </a:p>
          <a:p>
            <a:r>
              <a:rPr lang="en-US" sz="1600" b="1" dirty="0">
                <a:solidFill>
                  <a:schemeClr val="tx1"/>
                </a:solidFill>
              </a:rPr>
              <a:t>John Malatak</a:t>
            </a:r>
            <a:br>
              <a:rPr lang="en-US" sz="1600" b="1" dirty="0">
                <a:solidFill>
                  <a:schemeClr val="tx1"/>
                </a:solidFill>
              </a:rPr>
            </a:br>
            <a:r>
              <a:rPr lang="en-US" sz="1600" b="1" dirty="0">
                <a:solidFill>
                  <a:schemeClr val="tx1"/>
                </a:solidFill>
              </a:rPr>
              <a:t>NASBLA CRBP, Program Manager</a:t>
            </a:r>
            <a:br>
              <a:rPr lang="en-US" sz="1600" b="1" dirty="0">
                <a:solidFill>
                  <a:schemeClr val="tx1"/>
                </a:solidFill>
              </a:rPr>
            </a:br>
            <a:endParaRPr lang="en-US" sz="1600" b="1" dirty="0">
              <a:solidFill>
                <a:schemeClr val="tx1"/>
              </a:solidFill>
            </a:endParaRPr>
          </a:p>
          <a:p>
            <a:r>
              <a:rPr lang="en-US" sz="1700" b="1" dirty="0">
                <a:solidFill>
                  <a:schemeClr val="tx1"/>
                </a:solidFill>
                <a:hlinkClick r:id="rId2"/>
              </a:rPr>
              <a:t>John.Malatak@nasbla.org</a:t>
            </a:r>
            <a:endParaRPr lang="en-US" sz="1700" b="1" dirty="0">
              <a:solidFill>
                <a:schemeClr val="tx1"/>
              </a:solidFill>
            </a:endParaRPr>
          </a:p>
          <a:p>
            <a:r>
              <a:rPr lang="en-US" sz="1700" b="1" dirty="0">
                <a:solidFill>
                  <a:schemeClr val="tx1"/>
                </a:solidFill>
              </a:rPr>
              <a:t>(859) 225-9487</a:t>
            </a:r>
          </a:p>
          <a:p>
            <a:endParaRPr lang="en-US" dirty="0">
              <a:solidFill>
                <a:schemeClr val="bg1">
                  <a:lumMod val="90000"/>
                </a:schemeClr>
              </a:solidFill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="" xmlns:a16="http://schemas.microsoft.com/office/drawing/2014/main" id="{E483D6B8-D99E-5547-8996-B5DE8240EBE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89686" y="4340486"/>
            <a:ext cx="1380836" cy="607568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="" xmlns:a16="http://schemas.microsoft.com/office/drawing/2014/main" id="{B3B32329-8784-A047-BADD-D75817F73EBA}"/>
              </a:ext>
            </a:extLst>
          </p:cNvPr>
          <p:cNvGrpSpPr/>
          <p:nvPr/>
        </p:nvGrpSpPr>
        <p:grpSpPr>
          <a:xfrm>
            <a:off x="556260" y="1303020"/>
            <a:ext cx="1472780" cy="2769582"/>
            <a:chOff x="5009417" y="388040"/>
            <a:chExt cx="2173166" cy="3257438"/>
          </a:xfrm>
        </p:grpSpPr>
        <p:sp>
          <p:nvSpPr>
            <p:cNvPr id="8" name="Rectangle 12">
              <a:extLst>
                <a:ext uri="{FF2B5EF4-FFF2-40B4-BE49-F238E27FC236}">
                  <a16:creationId xmlns="" xmlns:a16="http://schemas.microsoft.com/office/drawing/2014/main" id="{8A639480-D4C6-2941-B02F-E2F96E2D9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858" y="3105073"/>
              <a:ext cx="584284" cy="13048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9" name="Rectangle 13">
              <a:extLst>
                <a:ext uri="{FF2B5EF4-FFF2-40B4-BE49-F238E27FC236}">
                  <a16:creationId xmlns="" xmlns:a16="http://schemas.microsoft.com/office/drawing/2014/main" id="{E90C4419-0846-E747-A3CB-70D94B82B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858" y="3105073"/>
              <a:ext cx="584284" cy="1304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0" name="Freeform 14">
              <a:extLst>
                <a:ext uri="{FF2B5EF4-FFF2-40B4-BE49-F238E27FC236}">
                  <a16:creationId xmlns="" xmlns:a16="http://schemas.microsoft.com/office/drawing/2014/main" id="{F1205225-9E18-4348-99BF-468CF0677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417" y="2397236"/>
              <a:ext cx="734396" cy="1248242"/>
            </a:xfrm>
            <a:custGeom>
              <a:avLst/>
              <a:gdLst>
                <a:gd name="T0" fmla="*/ 220 w 269"/>
                <a:gd name="T1" fmla="*/ 45 h 457"/>
                <a:gd name="T2" fmla="*/ 130 w 269"/>
                <a:gd name="T3" fmla="*/ 0 h 457"/>
                <a:gd name="T4" fmla="*/ 109 w 269"/>
                <a:gd name="T5" fmla="*/ 457 h 457"/>
                <a:gd name="T6" fmla="*/ 269 w 269"/>
                <a:gd name="T7" fmla="*/ 188 h 457"/>
                <a:gd name="T8" fmla="*/ 220 w 269"/>
                <a:gd name="T9" fmla="*/ 4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" h="457">
                  <a:moveTo>
                    <a:pt x="220" y="45"/>
                  </a:moveTo>
                  <a:cubicBezTo>
                    <a:pt x="220" y="45"/>
                    <a:pt x="154" y="48"/>
                    <a:pt x="130" y="0"/>
                  </a:cubicBezTo>
                  <a:cubicBezTo>
                    <a:pt x="130" y="0"/>
                    <a:pt x="0" y="214"/>
                    <a:pt x="109" y="457"/>
                  </a:cubicBezTo>
                  <a:cubicBezTo>
                    <a:pt x="109" y="457"/>
                    <a:pt x="151" y="243"/>
                    <a:pt x="269" y="188"/>
                  </a:cubicBezTo>
                  <a:lnTo>
                    <a:pt x="220" y="45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1" name="Freeform 15">
              <a:extLst>
                <a:ext uri="{FF2B5EF4-FFF2-40B4-BE49-F238E27FC236}">
                  <a16:creationId xmlns="" xmlns:a16="http://schemas.microsoft.com/office/drawing/2014/main" id="{F349D8B1-B85A-5340-981A-DA8CBADC2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8187" y="2397236"/>
              <a:ext cx="734396" cy="1248242"/>
            </a:xfrm>
            <a:custGeom>
              <a:avLst/>
              <a:gdLst>
                <a:gd name="T0" fmla="*/ 49 w 269"/>
                <a:gd name="T1" fmla="*/ 45 h 457"/>
                <a:gd name="T2" fmla="*/ 139 w 269"/>
                <a:gd name="T3" fmla="*/ 0 h 457"/>
                <a:gd name="T4" fmla="*/ 160 w 269"/>
                <a:gd name="T5" fmla="*/ 457 h 457"/>
                <a:gd name="T6" fmla="*/ 0 w 269"/>
                <a:gd name="T7" fmla="*/ 188 h 457"/>
                <a:gd name="T8" fmla="*/ 49 w 269"/>
                <a:gd name="T9" fmla="*/ 4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" h="457">
                  <a:moveTo>
                    <a:pt x="49" y="45"/>
                  </a:moveTo>
                  <a:cubicBezTo>
                    <a:pt x="49" y="45"/>
                    <a:pt x="115" y="48"/>
                    <a:pt x="139" y="0"/>
                  </a:cubicBezTo>
                  <a:cubicBezTo>
                    <a:pt x="139" y="0"/>
                    <a:pt x="269" y="214"/>
                    <a:pt x="160" y="457"/>
                  </a:cubicBezTo>
                  <a:cubicBezTo>
                    <a:pt x="160" y="457"/>
                    <a:pt x="118" y="243"/>
                    <a:pt x="0" y="188"/>
                  </a:cubicBezTo>
                  <a:cubicBezTo>
                    <a:pt x="49" y="45"/>
                    <a:pt x="49" y="45"/>
                    <a:pt x="49" y="45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2" name="Freeform 16">
              <a:extLst>
                <a:ext uri="{FF2B5EF4-FFF2-40B4-BE49-F238E27FC236}">
                  <a16:creationId xmlns="" xmlns:a16="http://schemas.microsoft.com/office/drawing/2014/main" id="{A6DEE595-67F7-FC4F-BDF5-F2E4D0BE0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9451" y="388040"/>
              <a:ext cx="1054251" cy="2717033"/>
            </a:xfrm>
            <a:custGeom>
              <a:avLst/>
              <a:gdLst>
                <a:gd name="T0" fmla="*/ 300 w 386"/>
                <a:gd name="T1" fmla="*/ 995 h 995"/>
                <a:gd name="T2" fmla="*/ 386 w 386"/>
                <a:gd name="T3" fmla="*/ 580 h 995"/>
                <a:gd name="T4" fmla="*/ 193 w 386"/>
                <a:gd name="T5" fmla="*/ 0 h 995"/>
                <a:gd name="T6" fmla="*/ 0 w 386"/>
                <a:gd name="T7" fmla="*/ 580 h 995"/>
                <a:gd name="T8" fmla="*/ 86 w 386"/>
                <a:gd name="T9" fmla="*/ 995 h 995"/>
                <a:gd name="T10" fmla="*/ 300 w 386"/>
                <a:gd name="T11" fmla="*/ 995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6" h="995">
                  <a:moveTo>
                    <a:pt x="300" y="995"/>
                  </a:moveTo>
                  <a:cubicBezTo>
                    <a:pt x="352" y="891"/>
                    <a:pt x="386" y="781"/>
                    <a:pt x="386" y="580"/>
                  </a:cubicBezTo>
                  <a:cubicBezTo>
                    <a:pt x="386" y="260"/>
                    <a:pt x="193" y="0"/>
                    <a:pt x="193" y="0"/>
                  </a:cubicBezTo>
                  <a:cubicBezTo>
                    <a:pt x="193" y="0"/>
                    <a:pt x="0" y="260"/>
                    <a:pt x="0" y="580"/>
                  </a:cubicBezTo>
                  <a:cubicBezTo>
                    <a:pt x="0" y="781"/>
                    <a:pt x="34" y="891"/>
                    <a:pt x="86" y="995"/>
                  </a:cubicBezTo>
                  <a:cubicBezTo>
                    <a:pt x="300" y="995"/>
                    <a:pt x="300" y="995"/>
                    <a:pt x="300" y="99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3" name="Freeform 17">
              <a:extLst>
                <a:ext uri="{FF2B5EF4-FFF2-40B4-BE49-F238E27FC236}">
                  <a16:creationId xmlns="" xmlns:a16="http://schemas.microsoft.com/office/drawing/2014/main" id="{F65E0039-CE80-B042-9766-6E01C07EC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04" y="2968818"/>
              <a:ext cx="710148" cy="136256"/>
            </a:xfrm>
            <a:custGeom>
              <a:avLst/>
              <a:gdLst>
                <a:gd name="T0" fmla="*/ 0 w 260"/>
                <a:gd name="T1" fmla="*/ 0 h 50"/>
                <a:gd name="T2" fmla="*/ 23 w 260"/>
                <a:gd name="T3" fmla="*/ 50 h 50"/>
                <a:gd name="T4" fmla="*/ 237 w 260"/>
                <a:gd name="T5" fmla="*/ 50 h 50"/>
                <a:gd name="T6" fmla="*/ 260 w 260"/>
                <a:gd name="T7" fmla="*/ 0 h 50"/>
                <a:gd name="T8" fmla="*/ 0 w 260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50">
                  <a:moveTo>
                    <a:pt x="0" y="0"/>
                  </a:moveTo>
                  <a:cubicBezTo>
                    <a:pt x="7" y="17"/>
                    <a:pt x="15" y="33"/>
                    <a:pt x="23" y="50"/>
                  </a:cubicBezTo>
                  <a:cubicBezTo>
                    <a:pt x="237" y="50"/>
                    <a:pt x="237" y="50"/>
                    <a:pt x="237" y="50"/>
                  </a:cubicBezTo>
                  <a:cubicBezTo>
                    <a:pt x="245" y="33"/>
                    <a:pt x="253" y="17"/>
                    <a:pt x="26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 dirty="0"/>
            </a:p>
          </p:txBody>
        </p:sp>
        <p:sp>
          <p:nvSpPr>
            <p:cNvPr id="14" name="Freeform 18">
              <a:extLst>
                <a:ext uri="{FF2B5EF4-FFF2-40B4-BE49-F238E27FC236}">
                  <a16:creationId xmlns="" xmlns:a16="http://schemas.microsoft.com/office/drawing/2014/main" id="{440B9E8A-D66B-BE44-A84E-5ACD71350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586" y="388040"/>
              <a:ext cx="693982" cy="663959"/>
            </a:xfrm>
            <a:custGeom>
              <a:avLst/>
              <a:gdLst>
                <a:gd name="T0" fmla="*/ 254 w 254"/>
                <a:gd name="T1" fmla="*/ 243 h 243"/>
                <a:gd name="T2" fmla="*/ 127 w 254"/>
                <a:gd name="T3" fmla="*/ 0 h 243"/>
                <a:gd name="T4" fmla="*/ 0 w 254"/>
                <a:gd name="T5" fmla="*/ 243 h 243"/>
                <a:gd name="T6" fmla="*/ 254 w 254"/>
                <a:gd name="T7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43">
                  <a:moveTo>
                    <a:pt x="254" y="243"/>
                  </a:moveTo>
                  <a:cubicBezTo>
                    <a:pt x="198" y="96"/>
                    <a:pt x="127" y="0"/>
                    <a:pt x="127" y="0"/>
                  </a:cubicBezTo>
                  <a:cubicBezTo>
                    <a:pt x="127" y="0"/>
                    <a:pt x="56" y="96"/>
                    <a:pt x="0" y="243"/>
                  </a:cubicBezTo>
                  <a:cubicBezTo>
                    <a:pt x="254" y="243"/>
                    <a:pt x="254" y="243"/>
                    <a:pt x="254" y="243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5" name="Freeform 19">
              <a:extLst>
                <a:ext uri="{FF2B5EF4-FFF2-40B4-BE49-F238E27FC236}">
                  <a16:creationId xmlns="" xmlns:a16="http://schemas.microsoft.com/office/drawing/2014/main" id="{5BA9AB61-830E-544B-AA46-E063AE5F9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9419" y="2397236"/>
              <a:ext cx="116626" cy="1248242"/>
            </a:xfrm>
            <a:custGeom>
              <a:avLst/>
              <a:gdLst>
                <a:gd name="T0" fmla="*/ 0 w 43"/>
                <a:gd name="T1" fmla="*/ 228 h 457"/>
                <a:gd name="T2" fmla="*/ 21 w 43"/>
                <a:gd name="T3" fmla="*/ 457 h 457"/>
                <a:gd name="T4" fmla="*/ 43 w 43"/>
                <a:gd name="T5" fmla="*/ 228 h 457"/>
                <a:gd name="T6" fmla="*/ 21 w 43"/>
                <a:gd name="T7" fmla="*/ 0 h 457"/>
                <a:gd name="T8" fmla="*/ 0 w 43"/>
                <a:gd name="T9" fmla="*/ 228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57">
                  <a:moveTo>
                    <a:pt x="0" y="228"/>
                  </a:moveTo>
                  <a:cubicBezTo>
                    <a:pt x="0" y="355"/>
                    <a:pt x="21" y="457"/>
                    <a:pt x="21" y="457"/>
                  </a:cubicBezTo>
                  <a:cubicBezTo>
                    <a:pt x="21" y="457"/>
                    <a:pt x="43" y="355"/>
                    <a:pt x="43" y="228"/>
                  </a:cubicBezTo>
                  <a:cubicBezTo>
                    <a:pt x="43" y="102"/>
                    <a:pt x="33" y="0"/>
                    <a:pt x="21" y="0"/>
                  </a:cubicBezTo>
                  <a:cubicBezTo>
                    <a:pt x="9" y="0"/>
                    <a:pt x="0" y="102"/>
                    <a:pt x="0" y="228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6" name="Freeform 23">
              <a:extLst>
                <a:ext uri="{FF2B5EF4-FFF2-40B4-BE49-F238E27FC236}">
                  <a16:creationId xmlns="" xmlns:a16="http://schemas.microsoft.com/office/drawing/2014/main" id="{E6081238-2DBB-444A-B89F-B750D07E1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426" y="3105073"/>
              <a:ext cx="2309" cy="95841"/>
            </a:xfrm>
            <a:custGeom>
              <a:avLst/>
              <a:gdLst>
                <a:gd name="T0" fmla="*/ 1 w 1"/>
                <a:gd name="T1" fmla="*/ 0 h 35"/>
                <a:gd name="T2" fmla="*/ 1 w 1"/>
                <a:gd name="T3" fmla="*/ 0 h 35"/>
                <a:gd name="T4" fmla="*/ 0 w 1"/>
                <a:gd name="T5" fmla="*/ 35 h 35"/>
                <a:gd name="T6" fmla="*/ 1 w 1"/>
                <a:gd name="T7" fmla="*/ 0 h 35"/>
                <a:gd name="T8" fmla="*/ 1 w 1"/>
                <a:gd name="T9" fmla="*/ 0 h 35"/>
                <a:gd name="T10" fmla="*/ 1 w 1"/>
                <a:gd name="T1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2"/>
                    <a:pt x="0" y="24"/>
                    <a:pt x="0" y="35"/>
                  </a:cubicBezTo>
                  <a:cubicBezTo>
                    <a:pt x="0" y="24"/>
                    <a:pt x="1" y="1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3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7" name="Freeform 24">
              <a:extLst>
                <a:ext uri="{FF2B5EF4-FFF2-40B4-BE49-F238E27FC236}">
                  <a16:creationId xmlns="" xmlns:a16="http://schemas.microsoft.com/office/drawing/2014/main" id="{7D7E803C-C202-2A42-9BE9-8578477E06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70126" y="2397236"/>
              <a:ext cx="535786" cy="1248242"/>
            </a:xfrm>
            <a:custGeom>
              <a:avLst/>
              <a:gdLst>
                <a:gd name="T0" fmla="*/ 152 w 196"/>
                <a:gd name="T1" fmla="*/ 457 h 457"/>
                <a:gd name="T2" fmla="*/ 152 w 196"/>
                <a:gd name="T3" fmla="*/ 457 h 457"/>
                <a:gd name="T4" fmla="*/ 152 w 196"/>
                <a:gd name="T5" fmla="*/ 457 h 457"/>
                <a:gd name="T6" fmla="*/ 152 w 196"/>
                <a:gd name="T7" fmla="*/ 457 h 457"/>
                <a:gd name="T8" fmla="*/ 152 w 196"/>
                <a:gd name="T9" fmla="*/ 457 h 457"/>
                <a:gd name="T10" fmla="*/ 152 w 196"/>
                <a:gd name="T11" fmla="*/ 457 h 457"/>
                <a:gd name="T12" fmla="*/ 152 w 196"/>
                <a:gd name="T13" fmla="*/ 457 h 457"/>
                <a:gd name="T14" fmla="*/ 152 w 196"/>
                <a:gd name="T15" fmla="*/ 457 h 457"/>
                <a:gd name="T16" fmla="*/ 152 w 196"/>
                <a:gd name="T17" fmla="*/ 457 h 457"/>
                <a:gd name="T18" fmla="*/ 0 w 196"/>
                <a:gd name="T19" fmla="*/ 192 h 457"/>
                <a:gd name="T20" fmla="*/ 0 w 196"/>
                <a:gd name="T21" fmla="*/ 192 h 457"/>
                <a:gd name="T22" fmla="*/ 152 w 196"/>
                <a:gd name="T23" fmla="*/ 457 h 457"/>
                <a:gd name="T24" fmla="*/ 0 w 196"/>
                <a:gd name="T25" fmla="*/ 192 h 457"/>
                <a:gd name="T26" fmla="*/ 44 w 196"/>
                <a:gd name="T27" fmla="*/ 45 h 457"/>
                <a:gd name="T28" fmla="*/ 44 w 196"/>
                <a:gd name="T29" fmla="*/ 45 h 457"/>
                <a:gd name="T30" fmla="*/ 44 w 196"/>
                <a:gd name="T31" fmla="*/ 45 h 457"/>
                <a:gd name="T32" fmla="*/ 44 w 196"/>
                <a:gd name="T33" fmla="*/ 45 h 457"/>
                <a:gd name="T34" fmla="*/ 45 w 196"/>
                <a:gd name="T35" fmla="*/ 45 h 457"/>
                <a:gd name="T36" fmla="*/ 44 w 196"/>
                <a:gd name="T37" fmla="*/ 45 h 457"/>
                <a:gd name="T38" fmla="*/ 45 w 196"/>
                <a:gd name="T39" fmla="*/ 45 h 457"/>
                <a:gd name="T40" fmla="*/ 130 w 196"/>
                <a:gd name="T41" fmla="*/ 1 h 457"/>
                <a:gd name="T42" fmla="*/ 45 w 196"/>
                <a:gd name="T43" fmla="*/ 45 h 457"/>
                <a:gd name="T44" fmla="*/ 130 w 196"/>
                <a:gd name="T45" fmla="*/ 1 h 457"/>
                <a:gd name="T46" fmla="*/ 131 w 196"/>
                <a:gd name="T47" fmla="*/ 0 h 457"/>
                <a:gd name="T48" fmla="*/ 130 w 196"/>
                <a:gd name="T49" fmla="*/ 1 h 457"/>
                <a:gd name="T50" fmla="*/ 131 w 196"/>
                <a:gd name="T51" fmla="*/ 0 h 457"/>
                <a:gd name="T52" fmla="*/ 196 w 196"/>
                <a:gd name="T53" fmla="*/ 255 h 457"/>
                <a:gd name="T54" fmla="*/ 131 w 196"/>
                <a:gd name="T55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6" h="457">
                  <a:moveTo>
                    <a:pt x="152" y="457"/>
                  </a:moveTo>
                  <a:cubicBezTo>
                    <a:pt x="152" y="457"/>
                    <a:pt x="152" y="457"/>
                    <a:pt x="152" y="457"/>
                  </a:cubicBezTo>
                  <a:cubicBezTo>
                    <a:pt x="152" y="457"/>
                    <a:pt x="152" y="457"/>
                    <a:pt x="152" y="457"/>
                  </a:cubicBezTo>
                  <a:moveTo>
                    <a:pt x="152" y="457"/>
                  </a:moveTo>
                  <a:cubicBezTo>
                    <a:pt x="152" y="457"/>
                    <a:pt x="152" y="457"/>
                    <a:pt x="152" y="457"/>
                  </a:cubicBezTo>
                  <a:cubicBezTo>
                    <a:pt x="152" y="457"/>
                    <a:pt x="152" y="457"/>
                    <a:pt x="152" y="457"/>
                  </a:cubicBezTo>
                  <a:moveTo>
                    <a:pt x="152" y="457"/>
                  </a:moveTo>
                  <a:cubicBezTo>
                    <a:pt x="152" y="457"/>
                    <a:pt x="152" y="457"/>
                    <a:pt x="152" y="457"/>
                  </a:cubicBezTo>
                  <a:cubicBezTo>
                    <a:pt x="152" y="457"/>
                    <a:pt x="152" y="457"/>
                    <a:pt x="152" y="457"/>
                  </a:cubicBezTo>
                  <a:moveTo>
                    <a:pt x="0" y="192"/>
                  </a:moveTo>
                  <a:cubicBezTo>
                    <a:pt x="0" y="192"/>
                    <a:pt x="0" y="192"/>
                    <a:pt x="0" y="192"/>
                  </a:cubicBezTo>
                  <a:cubicBezTo>
                    <a:pt x="112" y="252"/>
                    <a:pt x="152" y="455"/>
                    <a:pt x="152" y="457"/>
                  </a:cubicBezTo>
                  <a:cubicBezTo>
                    <a:pt x="152" y="455"/>
                    <a:pt x="112" y="252"/>
                    <a:pt x="0" y="192"/>
                  </a:cubicBezTo>
                  <a:moveTo>
                    <a:pt x="44" y="45"/>
                  </a:move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moveTo>
                    <a:pt x="45" y="45"/>
                  </a:move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5" y="45"/>
                  </a:cubicBezTo>
                  <a:moveTo>
                    <a:pt x="130" y="1"/>
                  </a:moveTo>
                  <a:cubicBezTo>
                    <a:pt x="109" y="41"/>
                    <a:pt x="58" y="45"/>
                    <a:pt x="45" y="45"/>
                  </a:cubicBezTo>
                  <a:cubicBezTo>
                    <a:pt x="58" y="45"/>
                    <a:pt x="109" y="41"/>
                    <a:pt x="130" y="1"/>
                  </a:cubicBezTo>
                  <a:moveTo>
                    <a:pt x="131" y="0"/>
                  </a:moveTo>
                  <a:cubicBezTo>
                    <a:pt x="131" y="0"/>
                    <a:pt x="130" y="1"/>
                    <a:pt x="130" y="1"/>
                  </a:cubicBezTo>
                  <a:cubicBezTo>
                    <a:pt x="130" y="1"/>
                    <a:pt x="131" y="0"/>
                    <a:pt x="131" y="0"/>
                  </a:cubicBezTo>
                  <a:cubicBezTo>
                    <a:pt x="131" y="0"/>
                    <a:pt x="196" y="106"/>
                    <a:pt x="196" y="255"/>
                  </a:cubicBezTo>
                  <a:cubicBezTo>
                    <a:pt x="196" y="106"/>
                    <a:pt x="131" y="0"/>
                    <a:pt x="131" y="0"/>
                  </a:cubicBezTo>
                </a:path>
              </a:pathLst>
            </a:custGeom>
            <a:solidFill>
              <a:srgbClr val="004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8" name="Freeform 26">
              <a:extLst>
                <a:ext uri="{FF2B5EF4-FFF2-40B4-BE49-F238E27FC236}">
                  <a16:creationId xmlns="" xmlns:a16="http://schemas.microsoft.com/office/drawing/2014/main" id="{040BDD82-F5EC-9843-8521-373DC6C73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126" y="2520790"/>
              <a:ext cx="112007" cy="400685"/>
            </a:xfrm>
            <a:custGeom>
              <a:avLst/>
              <a:gdLst>
                <a:gd name="T0" fmla="*/ 41 w 41"/>
                <a:gd name="T1" fmla="*/ 0 h 147"/>
                <a:gd name="T2" fmla="*/ 41 w 41"/>
                <a:gd name="T3" fmla="*/ 0 h 147"/>
                <a:gd name="T4" fmla="*/ 0 w 41"/>
                <a:gd name="T5" fmla="*/ 147 h 147"/>
                <a:gd name="T6" fmla="*/ 0 w 41"/>
                <a:gd name="T7" fmla="*/ 147 h 147"/>
                <a:gd name="T8" fmla="*/ 0 w 41"/>
                <a:gd name="T9" fmla="*/ 147 h 147"/>
                <a:gd name="T10" fmla="*/ 41 w 41"/>
                <a:gd name="T11" fmla="*/ 0 h 147"/>
                <a:gd name="T12" fmla="*/ 41 w 41"/>
                <a:gd name="T1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47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32" y="56"/>
                    <a:pt x="17" y="104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18" y="104"/>
                    <a:pt x="32" y="56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rgbClr val="00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19" name="Freeform 27">
              <a:extLst>
                <a:ext uri="{FF2B5EF4-FFF2-40B4-BE49-F238E27FC236}">
                  <a16:creationId xmlns="" xmlns:a16="http://schemas.microsoft.com/office/drawing/2014/main" id="{E52C23BB-60FA-AD4B-9FF5-4291694CD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1774" y="3961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C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20" name="Freeform 28">
              <a:extLst>
                <a:ext uri="{FF2B5EF4-FFF2-40B4-BE49-F238E27FC236}">
                  <a16:creationId xmlns="" xmlns:a16="http://schemas.microsoft.com/office/drawing/2014/main" id="{F85B6D32-868A-9446-9C74-85272493ED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72211" y="505820"/>
              <a:ext cx="451492" cy="2462997"/>
            </a:xfrm>
            <a:custGeom>
              <a:avLst/>
              <a:gdLst>
                <a:gd name="T0" fmla="*/ 102 w 165"/>
                <a:gd name="T1" fmla="*/ 902 h 902"/>
                <a:gd name="T2" fmla="*/ 102 w 165"/>
                <a:gd name="T3" fmla="*/ 901 h 902"/>
                <a:gd name="T4" fmla="*/ 165 w 165"/>
                <a:gd name="T5" fmla="*/ 543 h 902"/>
                <a:gd name="T6" fmla="*/ 165 w 165"/>
                <a:gd name="T7" fmla="*/ 542 h 902"/>
                <a:gd name="T8" fmla="*/ 165 w 165"/>
                <a:gd name="T9" fmla="*/ 542 h 902"/>
                <a:gd name="T10" fmla="*/ 165 w 165"/>
                <a:gd name="T11" fmla="*/ 541 h 902"/>
                <a:gd name="T12" fmla="*/ 165 w 165"/>
                <a:gd name="T13" fmla="*/ 540 h 902"/>
                <a:gd name="T14" fmla="*/ 165 w 165"/>
                <a:gd name="T15" fmla="*/ 540 h 902"/>
                <a:gd name="T16" fmla="*/ 165 w 165"/>
                <a:gd name="T17" fmla="*/ 540 h 902"/>
                <a:gd name="T18" fmla="*/ 165 w 165"/>
                <a:gd name="T19" fmla="*/ 539 h 902"/>
                <a:gd name="T20" fmla="*/ 165 w 165"/>
                <a:gd name="T21" fmla="*/ 539 h 902"/>
                <a:gd name="T22" fmla="*/ 165 w 165"/>
                <a:gd name="T23" fmla="*/ 539 h 902"/>
                <a:gd name="T24" fmla="*/ 165 w 165"/>
                <a:gd name="T25" fmla="*/ 538 h 902"/>
                <a:gd name="T26" fmla="*/ 165 w 165"/>
                <a:gd name="T27" fmla="*/ 538 h 902"/>
                <a:gd name="T28" fmla="*/ 165 w 165"/>
                <a:gd name="T29" fmla="*/ 537 h 902"/>
                <a:gd name="T30" fmla="*/ 165 w 165"/>
                <a:gd name="T31" fmla="*/ 536 h 902"/>
                <a:gd name="T32" fmla="*/ 165 w 165"/>
                <a:gd name="T33" fmla="*/ 537 h 902"/>
                <a:gd name="T34" fmla="*/ 165 w 165"/>
                <a:gd name="T35" fmla="*/ 536 h 902"/>
                <a:gd name="T36" fmla="*/ 165 w 165"/>
                <a:gd name="T37" fmla="*/ 536 h 902"/>
                <a:gd name="T38" fmla="*/ 165 w 165"/>
                <a:gd name="T39" fmla="*/ 536 h 902"/>
                <a:gd name="T40" fmla="*/ 165 w 165"/>
                <a:gd name="T41" fmla="*/ 535 h 902"/>
                <a:gd name="T42" fmla="*/ 165 w 165"/>
                <a:gd name="T43" fmla="*/ 535 h 902"/>
                <a:gd name="T44" fmla="*/ 165 w 165"/>
                <a:gd name="T45" fmla="*/ 535 h 902"/>
                <a:gd name="T46" fmla="*/ 165 w 165"/>
                <a:gd name="T47" fmla="*/ 534 h 902"/>
                <a:gd name="T48" fmla="*/ 165 w 165"/>
                <a:gd name="T49" fmla="*/ 534 h 902"/>
                <a:gd name="T50" fmla="*/ 165 w 165"/>
                <a:gd name="T51" fmla="*/ 534 h 902"/>
                <a:gd name="T52" fmla="*/ 165 w 165"/>
                <a:gd name="T53" fmla="*/ 533 h 902"/>
                <a:gd name="T54" fmla="*/ 165 w 165"/>
                <a:gd name="T55" fmla="*/ 533 h 902"/>
                <a:gd name="T56" fmla="*/ 165 w 165"/>
                <a:gd name="T57" fmla="*/ 533 h 902"/>
                <a:gd name="T58" fmla="*/ 165 w 165"/>
                <a:gd name="T59" fmla="*/ 532 h 902"/>
                <a:gd name="T60" fmla="*/ 165 w 165"/>
                <a:gd name="T61" fmla="*/ 532 h 902"/>
                <a:gd name="T62" fmla="*/ 165 w 165"/>
                <a:gd name="T63" fmla="*/ 532 h 902"/>
                <a:gd name="T64" fmla="*/ 165 w 165"/>
                <a:gd name="T65" fmla="*/ 531 h 902"/>
                <a:gd name="T66" fmla="*/ 165 w 165"/>
                <a:gd name="T67" fmla="*/ 531 h 902"/>
                <a:gd name="T68" fmla="*/ 165 w 165"/>
                <a:gd name="T69" fmla="*/ 531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5" h="902">
                  <a:moveTo>
                    <a:pt x="102" y="901"/>
                  </a:moveTo>
                  <a:cubicBezTo>
                    <a:pt x="102" y="902"/>
                    <a:pt x="102" y="902"/>
                    <a:pt x="102" y="902"/>
                  </a:cubicBezTo>
                  <a:cubicBezTo>
                    <a:pt x="102" y="902"/>
                    <a:pt x="102" y="902"/>
                    <a:pt x="102" y="902"/>
                  </a:cubicBezTo>
                  <a:cubicBezTo>
                    <a:pt x="102" y="902"/>
                    <a:pt x="102" y="902"/>
                    <a:pt x="102" y="901"/>
                  </a:cubicBezTo>
                  <a:moveTo>
                    <a:pt x="165" y="542"/>
                  </a:moveTo>
                  <a:cubicBezTo>
                    <a:pt x="165" y="542"/>
                    <a:pt x="165" y="542"/>
                    <a:pt x="165" y="543"/>
                  </a:cubicBezTo>
                  <a:cubicBezTo>
                    <a:pt x="165" y="542"/>
                    <a:pt x="165" y="542"/>
                    <a:pt x="165" y="542"/>
                  </a:cubicBezTo>
                  <a:moveTo>
                    <a:pt x="165" y="542"/>
                  </a:moveTo>
                  <a:cubicBezTo>
                    <a:pt x="165" y="542"/>
                    <a:pt x="165" y="542"/>
                    <a:pt x="165" y="542"/>
                  </a:cubicBezTo>
                  <a:cubicBezTo>
                    <a:pt x="165" y="542"/>
                    <a:pt x="165" y="542"/>
                    <a:pt x="165" y="542"/>
                  </a:cubicBezTo>
                  <a:moveTo>
                    <a:pt x="165" y="541"/>
                  </a:moveTo>
                  <a:cubicBezTo>
                    <a:pt x="165" y="541"/>
                    <a:pt x="165" y="541"/>
                    <a:pt x="165" y="541"/>
                  </a:cubicBezTo>
                  <a:cubicBezTo>
                    <a:pt x="165" y="541"/>
                    <a:pt x="165" y="541"/>
                    <a:pt x="165" y="541"/>
                  </a:cubicBezTo>
                  <a:moveTo>
                    <a:pt x="165" y="540"/>
                  </a:moveTo>
                  <a:cubicBezTo>
                    <a:pt x="165" y="540"/>
                    <a:pt x="165" y="540"/>
                    <a:pt x="165" y="540"/>
                  </a:cubicBezTo>
                  <a:cubicBezTo>
                    <a:pt x="165" y="540"/>
                    <a:pt x="165" y="540"/>
                    <a:pt x="165" y="540"/>
                  </a:cubicBezTo>
                  <a:moveTo>
                    <a:pt x="165" y="539"/>
                  </a:moveTo>
                  <a:cubicBezTo>
                    <a:pt x="165" y="540"/>
                    <a:pt x="165" y="540"/>
                    <a:pt x="165" y="540"/>
                  </a:cubicBezTo>
                  <a:cubicBezTo>
                    <a:pt x="165" y="540"/>
                    <a:pt x="165" y="540"/>
                    <a:pt x="165" y="539"/>
                  </a:cubicBezTo>
                  <a:moveTo>
                    <a:pt x="165" y="539"/>
                  </a:moveTo>
                  <a:cubicBezTo>
                    <a:pt x="165" y="539"/>
                    <a:pt x="165" y="539"/>
                    <a:pt x="165" y="539"/>
                  </a:cubicBezTo>
                  <a:cubicBezTo>
                    <a:pt x="165" y="539"/>
                    <a:pt x="165" y="539"/>
                    <a:pt x="165" y="539"/>
                  </a:cubicBezTo>
                  <a:moveTo>
                    <a:pt x="165" y="538"/>
                  </a:moveTo>
                  <a:cubicBezTo>
                    <a:pt x="165" y="538"/>
                    <a:pt x="165" y="538"/>
                    <a:pt x="165" y="539"/>
                  </a:cubicBezTo>
                  <a:cubicBezTo>
                    <a:pt x="165" y="538"/>
                    <a:pt x="165" y="538"/>
                    <a:pt x="165" y="538"/>
                  </a:cubicBezTo>
                  <a:moveTo>
                    <a:pt x="165" y="538"/>
                  </a:moveTo>
                  <a:cubicBezTo>
                    <a:pt x="165" y="538"/>
                    <a:pt x="165" y="538"/>
                    <a:pt x="165" y="538"/>
                  </a:cubicBezTo>
                  <a:cubicBezTo>
                    <a:pt x="165" y="538"/>
                    <a:pt x="165" y="538"/>
                    <a:pt x="165" y="538"/>
                  </a:cubicBezTo>
                  <a:moveTo>
                    <a:pt x="165" y="537"/>
                  </a:moveTo>
                  <a:cubicBezTo>
                    <a:pt x="165" y="537"/>
                    <a:pt x="165" y="537"/>
                    <a:pt x="165" y="537"/>
                  </a:cubicBezTo>
                  <a:cubicBezTo>
                    <a:pt x="165" y="537"/>
                    <a:pt x="165" y="537"/>
                    <a:pt x="165" y="537"/>
                  </a:cubicBezTo>
                  <a:moveTo>
                    <a:pt x="165" y="536"/>
                  </a:moveTo>
                  <a:cubicBezTo>
                    <a:pt x="165" y="537"/>
                    <a:pt x="165" y="537"/>
                    <a:pt x="165" y="537"/>
                  </a:cubicBezTo>
                  <a:cubicBezTo>
                    <a:pt x="165" y="537"/>
                    <a:pt x="165" y="537"/>
                    <a:pt x="165" y="537"/>
                  </a:cubicBezTo>
                  <a:cubicBezTo>
                    <a:pt x="165" y="537"/>
                    <a:pt x="165" y="537"/>
                    <a:pt x="165" y="536"/>
                  </a:cubicBezTo>
                  <a:moveTo>
                    <a:pt x="165" y="536"/>
                  </a:moveTo>
                  <a:cubicBezTo>
                    <a:pt x="165" y="536"/>
                    <a:pt x="165" y="536"/>
                    <a:pt x="165" y="536"/>
                  </a:cubicBezTo>
                  <a:cubicBezTo>
                    <a:pt x="165" y="536"/>
                    <a:pt x="165" y="536"/>
                    <a:pt x="165" y="536"/>
                  </a:cubicBezTo>
                  <a:moveTo>
                    <a:pt x="165" y="536"/>
                  </a:moveTo>
                  <a:cubicBezTo>
                    <a:pt x="165" y="536"/>
                    <a:pt x="165" y="536"/>
                    <a:pt x="165" y="536"/>
                  </a:cubicBezTo>
                  <a:cubicBezTo>
                    <a:pt x="165" y="536"/>
                    <a:pt x="165" y="536"/>
                    <a:pt x="165" y="536"/>
                  </a:cubicBezTo>
                  <a:moveTo>
                    <a:pt x="165" y="535"/>
                  </a:moveTo>
                  <a:cubicBezTo>
                    <a:pt x="165" y="535"/>
                    <a:pt x="165" y="535"/>
                    <a:pt x="165" y="535"/>
                  </a:cubicBezTo>
                  <a:cubicBezTo>
                    <a:pt x="165" y="535"/>
                    <a:pt x="165" y="535"/>
                    <a:pt x="165" y="535"/>
                  </a:cubicBezTo>
                  <a:moveTo>
                    <a:pt x="165" y="535"/>
                  </a:moveTo>
                  <a:cubicBezTo>
                    <a:pt x="165" y="535"/>
                    <a:pt x="165" y="535"/>
                    <a:pt x="165" y="535"/>
                  </a:cubicBezTo>
                  <a:cubicBezTo>
                    <a:pt x="165" y="535"/>
                    <a:pt x="165" y="535"/>
                    <a:pt x="165" y="535"/>
                  </a:cubicBezTo>
                  <a:moveTo>
                    <a:pt x="165" y="534"/>
                  </a:moveTo>
                  <a:cubicBezTo>
                    <a:pt x="165" y="534"/>
                    <a:pt x="165" y="534"/>
                    <a:pt x="165" y="535"/>
                  </a:cubicBezTo>
                  <a:cubicBezTo>
                    <a:pt x="165" y="534"/>
                    <a:pt x="165" y="534"/>
                    <a:pt x="165" y="534"/>
                  </a:cubicBezTo>
                  <a:moveTo>
                    <a:pt x="165" y="534"/>
                  </a:moveTo>
                  <a:cubicBezTo>
                    <a:pt x="165" y="534"/>
                    <a:pt x="165" y="534"/>
                    <a:pt x="165" y="534"/>
                  </a:cubicBezTo>
                  <a:cubicBezTo>
                    <a:pt x="165" y="534"/>
                    <a:pt x="165" y="534"/>
                    <a:pt x="165" y="534"/>
                  </a:cubicBezTo>
                  <a:moveTo>
                    <a:pt x="165" y="533"/>
                  </a:moveTo>
                  <a:cubicBezTo>
                    <a:pt x="165" y="533"/>
                    <a:pt x="165" y="533"/>
                    <a:pt x="165" y="534"/>
                  </a:cubicBezTo>
                  <a:cubicBezTo>
                    <a:pt x="165" y="533"/>
                    <a:pt x="165" y="533"/>
                    <a:pt x="165" y="533"/>
                  </a:cubicBezTo>
                  <a:moveTo>
                    <a:pt x="165" y="532"/>
                  </a:moveTo>
                  <a:cubicBezTo>
                    <a:pt x="165" y="532"/>
                    <a:pt x="165" y="533"/>
                    <a:pt x="165" y="533"/>
                  </a:cubicBezTo>
                  <a:cubicBezTo>
                    <a:pt x="165" y="533"/>
                    <a:pt x="165" y="532"/>
                    <a:pt x="165" y="532"/>
                  </a:cubicBezTo>
                  <a:moveTo>
                    <a:pt x="165" y="532"/>
                  </a:moveTo>
                  <a:cubicBezTo>
                    <a:pt x="165" y="532"/>
                    <a:pt x="165" y="532"/>
                    <a:pt x="165" y="532"/>
                  </a:cubicBezTo>
                  <a:cubicBezTo>
                    <a:pt x="165" y="532"/>
                    <a:pt x="165" y="532"/>
                    <a:pt x="165" y="532"/>
                  </a:cubicBezTo>
                  <a:moveTo>
                    <a:pt x="165" y="531"/>
                  </a:moveTo>
                  <a:cubicBezTo>
                    <a:pt x="165" y="531"/>
                    <a:pt x="165" y="532"/>
                    <a:pt x="165" y="532"/>
                  </a:cubicBezTo>
                  <a:cubicBezTo>
                    <a:pt x="165" y="532"/>
                    <a:pt x="165" y="531"/>
                    <a:pt x="165" y="531"/>
                  </a:cubicBezTo>
                  <a:moveTo>
                    <a:pt x="165" y="531"/>
                  </a:moveTo>
                  <a:cubicBezTo>
                    <a:pt x="165" y="531"/>
                    <a:pt x="165" y="531"/>
                    <a:pt x="165" y="531"/>
                  </a:cubicBezTo>
                  <a:cubicBezTo>
                    <a:pt x="165" y="531"/>
                    <a:pt x="165" y="531"/>
                    <a:pt x="165" y="531"/>
                  </a:cubicBezTo>
                  <a:moveTo>
                    <a:pt x="0" y="0"/>
                  </a:moveTo>
                  <a:cubicBezTo>
                    <a:pt x="53" y="85"/>
                    <a:pt x="163" y="290"/>
                    <a:pt x="165" y="531"/>
                  </a:cubicBezTo>
                  <a:cubicBezTo>
                    <a:pt x="163" y="290"/>
                    <a:pt x="53" y="85"/>
                    <a:pt x="0" y="0"/>
                  </a:cubicBezTo>
                </a:path>
              </a:pathLst>
            </a:custGeom>
            <a:solidFill>
              <a:srgbClr val="FCF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21" name="Freeform 30">
              <a:extLst>
                <a:ext uri="{FF2B5EF4-FFF2-40B4-BE49-F238E27FC236}">
                  <a16:creationId xmlns="" xmlns:a16="http://schemas.microsoft.com/office/drawing/2014/main" id="{3BEB231F-778D-284B-9C77-AE04C82CB8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96000" y="415753"/>
              <a:ext cx="347568" cy="636246"/>
            </a:xfrm>
            <a:custGeom>
              <a:avLst/>
              <a:gdLst>
                <a:gd name="T0" fmla="*/ 127 w 127"/>
                <a:gd name="T1" fmla="*/ 233 h 233"/>
                <a:gd name="T2" fmla="*/ 0 w 127"/>
                <a:gd name="T3" fmla="*/ 233 h 233"/>
                <a:gd name="T4" fmla="*/ 127 w 127"/>
                <a:gd name="T5" fmla="*/ 233 h 233"/>
                <a:gd name="T6" fmla="*/ 127 w 127"/>
                <a:gd name="T7" fmla="*/ 233 h 233"/>
                <a:gd name="T8" fmla="*/ 127 w 127"/>
                <a:gd name="T9" fmla="*/ 233 h 233"/>
                <a:gd name="T10" fmla="*/ 127 w 127"/>
                <a:gd name="T11" fmla="*/ 233 h 233"/>
                <a:gd name="T12" fmla="*/ 127 w 127"/>
                <a:gd name="T13" fmla="*/ 233 h 233"/>
                <a:gd name="T14" fmla="*/ 87 w 127"/>
                <a:gd name="T15" fmla="*/ 139 h 233"/>
                <a:gd name="T16" fmla="*/ 87 w 127"/>
                <a:gd name="T17" fmla="*/ 139 h 233"/>
                <a:gd name="T18" fmla="*/ 87 w 127"/>
                <a:gd name="T19" fmla="*/ 139 h 233"/>
                <a:gd name="T20" fmla="*/ 87 w 127"/>
                <a:gd name="T21" fmla="*/ 139 h 233"/>
                <a:gd name="T22" fmla="*/ 87 w 127"/>
                <a:gd name="T23" fmla="*/ 139 h 233"/>
                <a:gd name="T24" fmla="*/ 87 w 127"/>
                <a:gd name="T25" fmla="*/ 139 h 233"/>
                <a:gd name="T26" fmla="*/ 86 w 127"/>
                <a:gd name="T27" fmla="*/ 139 h 233"/>
                <a:gd name="T28" fmla="*/ 87 w 127"/>
                <a:gd name="T29" fmla="*/ 139 h 233"/>
                <a:gd name="T30" fmla="*/ 86 w 127"/>
                <a:gd name="T31" fmla="*/ 139 h 233"/>
                <a:gd name="T32" fmla="*/ 7 w 127"/>
                <a:gd name="T33" fmla="*/ 0 h 233"/>
                <a:gd name="T34" fmla="*/ 86 w 127"/>
                <a:gd name="T35" fmla="*/ 139 h 233"/>
                <a:gd name="T36" fmla="*/ 7 w 127"/>
                <a:gd name="T37" fmla="*/ 1 h 233"/>
                <a:gd name="T38" fmla="*/ 7 w 127"/>
                <a:gd name="T3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7" h="233">
                  <a:moveTo>
                    <a:pt x="127" y="233"/>
                  </a:moveTo>
                  <a:cubicBezTo>
                    <a:pt x="0" y="233"/>
                    <a:pt x="0" y="233"/>
                    <a:pt x="0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moveTo>
                    <a:pt x="127" y="233"/>
                  </a:move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moveTo>
                    <a:pt x="87" y="139"/>
                  </a:moveTo>
                  <a:cubicBezTo>
                    <a:pt x="87" y="139"/>
                    <a:pt x="87" y="139"/>
                    <a:pt x="87" y="139"/>
                  </a:cubicBezTo>
                  <a:cubicBezTo>
                    <a:pt x="87" y="139"/>
                    <a:pt x="87" y="139"/>
                    <a:pt x="87" y="139"/>
                  </a:cubicBezTo>
                  <a:moveTo>
                    <a:pt x="87" y="139"/>
                  </a:moveTo>
                  <a:cubicBezTo>
                    <a:pt x="87" y="139"/>
                    <a:pt x="87" y="139"/>
                    <a:pt x="87" y="139"/>
                  </a:cubicBezTo>
                  <a:cubicBezTo>
                    <a:pt x="87" y="139"/>
                    <a:pt x="87" y="139"/>
                    <a:pt x="87" y="139"/>
                  </a:cubicBezTo>
                  <a:moveTo>
                    <a:pt x="86" y="139"/>
                  </a:moveTo>
                  <a:cubicBezTo>
                    <a:pt x="86" y="139"/>
                    <a:pt x="86" y="139"/>
                    <a:pt x="87" y="139"/>
                  </a:cubicBezTo>
                  <a:cubicBezTo>
                    <a:pt x="86" y="139"/>
                    <a:pt x="86" y="139"/>
                    <a:pt x="86" y="139"/>
                  </a:cubicBezTo>
                  <a:moveTo>
                    <a:pt x="7" y="0"/>
                  </a:moveTo>
                  <a:cubicBezTo>
                    <a:pt x="21" y="20"/>
                    <a:pt x="53" y="69"/>
                    <a:pt x="86" y="139"/>
                  </a:cubicBezTo>
                  <a:cubicBezTo>
                    <a:pt x="53" y="70"/>
                    <a:pt x="21" y="2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solidFill>
              <a:srgbClr val="FC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22" name="Freeform 32">
              <a:extLst>
                <a:ext uri="{FF2B5EF4-FFF2-40B4-BE49-F238E27FC236}">
                  <a16:creationId xmlns="" xmlns:a16="http://schemas.microsoft.com/office/drawing/2014/main" id="{64F94022-9B13-3A47-A946-574957B7D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8142" y="3099300"/>
              <a:ext cx="3464" cy="3464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solidFill>
              <a:srgbClr val="FCF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23" name="Freeform 33">
              <a:extLst>
                <a:ext uri="{FF2B5EF4-FFF2-40B4-BE49-F238E27FC236}">
                  <a16:creationId xmlns="" xmlns:a16="http://schemas.microsoft.com/office/drawing/2014/main" id="{CFBF70FC-8137-384D-ABA8-33CB661B5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8142" y="3102764"/>
              <a:ext cx="0" cy="2309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FB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24" name="Freeform 34">
              <a:extLst>
                <a:ext uri="{FF2B5EF4-FFF2-40B4-BE49-F238E27FC236}">
                  <a16:creationId xmlns="" xmlns:a16="http://schemas.microsoft.com/office/drawing/2014/main" id="{D72A1494-5576-6C4E-BCD3-FEE1ECAFB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8142" y="3039255"/>
              <a:ext cx="33487" cy="65819"/>
            </a:xfrm>
            <a:custGeom>
              <a:avLst/>
              <a:gdLst>
                <a:gd name="T0" fmla="*/ 12 w 12"/>
                <a:gd name="T1" fmla="*/ 0 h 24"/>
                <a:gd name="T2" fmla="*/ 0 w 12"/>
                <a:gd name="T3" fmla="*/ 24 h 24"/>
                <a:gd name="T4" fmla="*/ 0 w 12"/>
                <a:gd name="T5" fmla="*/ 24 h 24"/>
                <a:gd name="T6" fmla="*/ 0 w 12"/>
                <a:gd name="T7" fmla="*/ 23 h 24"/>
                <a:gd name="T8" fmla="*/ 1 w 12"/>
                <a:gd name="T9" fmla="*/ 22 h 24"/>
                <a:gd name="T10" fmla="*/ 12 w 12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12" y="0"/>
                  </a:moveTo>
                  <a:cubicBezTo>
                    <a:pt x="8" y="8"/>
                    <a:pt x="4" y="16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3"/>
                    <a:pt x="1" y="22"/>
                    <a:pt x="1" y="22"/>
                  </a:cubicBezTo>
                  <a:cubicBezTo>
                    <a:pt x="5" y="15"/>
                    <a:pt x="8" y="7"/>
                    <a:pt x="12" y="0"/>
                  </a:cubicBezTo>
                </a:path>
              </a:pathLst>
            </a:custGeom>
            <a:solidFill>
              <a:srgbClr val="00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25" name="Freeform 35">
              <a:extLst>
                <a:ext uri="{FF2B5EF4-FFF2-40B4-BE49-F238E27FC236}">
                  <a16:creationId xmlns="" xmlns:a16="http://schemas.microsoft.com/office/drawing/2014/main" id="{62F635F5-73CC-144A-ADF4-A8DDEE537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7547" y="401897"/>
              <a:ext cx="2309" cy="5774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FC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26" name="Freeform 36">
              <a:extLst>
                <a:ext uri="{FF2B5EF4-FFF2-40B4-BE49-F238E27FC236}">
                  <a16:creationId xmlns="" xmlns:a16="http://schemas.microsoft.com/office/drawing/2014/main" id="{72E7A528-9A49-D54C-89EA-D413AA659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1628" y="2968818"/>
              <a:ext cx="30022" cy="64664"/>
            </a:xfrm>
            <a:custGeom>
              <a:avLst/>
              <a:gdLst>
                <a:gd name="T0" fmla="*/ 11 w 11"/>
                <a:gd name="T1" fmla="*/ 0 h 24"/>
                <a:gd name="T2" fmla="*/ 0 w 11"/>
                <a:gd name="T3" fmla="*/ 24 h 24"/>
                <a:gd name="T4" fmla="*/ 11 w 11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4">
                  <a:moveTo>
                    <a:pt x="11" y="0"/>
                  </a:moveTo>
                  <a:cubicBezTo>
                    <a:pt x="8" y="8"/>
                    <a:pt x="4" y="16"/>
                    <a:pt x="0" y="24"/>
                  </a:cubicBezTo>
                  <a:cubicBezTo>
                    <a:pt x="4" y="16"/>
                    <a:pt x="8" y="8"/>
                    <a:pt x="11" y="0"/>
                  </a:cubicBezTo>
                </a:path>
              </a:pathLst>
            </a:custGeom>
            <a:solidFill>
              <a:srgbClr val="00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27" name="Freeform 37">
              <a:extLst>
                <a:ext uri="{FF2B5EF4-FFF2-40B4-BE49-F238E27FC236}">
                  <a16:creationId xmlns="" xmlns:a16="http://schemas.microsoft.com/office/drawing/2014/main" id="{A84A9464-8D8A-104C-9A07-E2CA8EA722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96000" y="390349"/>
              <a:ext cx="347568" cy="661649"/>
            </a:xfrm>
            <a:custGeom>
              <a:avLst/>
              <a:gdLst>
                <a:gd name="T0" fmla="*/ 127 w 127"/>
                <a:gd name="T1" fmla="*/ 242 h 242"/>
                <a:gd name="T2" fmla="*/ 127 w 127"/>
                <a:gd name="T3" fmla="*/ 242 h 242"/>
                <a:gd name="T4" fmla="*/ 127 w 127"/>
                <a:gd name="T5" fmla="*/ 242 h 242"/>
                <a:gd name="T6" fmla="*/ 127 w 127"/>
                <a:gd name="T7" fmla="*/ 242 h 242"/>
                <a:gd name="T8" fmla="*/ 87 w 127"/>
                <a:gd name="T9" fmla="*/ 148 h 242"/>
                <a:gd name="T10" fmla="*/ 127 w 127"/>
                <a:gd name="T11" fmla="*/ 242 h 242"/>
                <a:gd name="T12" fmla="*/ 87 w 127"/>
                <a:gd name="T13" fmla="*/ 148 h 242"/>
                <a:gd name="T14" fmla="*/ 87 w 127"/>
                <a:gd name="T15" fmla="*/ 148 h 242"/>
                <a:gd name="T16" fmla="*/ 87 w 127"/>
                <a:gd name="T17" fmla="*/ 148 h 242"/>
                <a:gd name="T18" fmla="*/ 87 w 127"/>
                <a:gd name="T19" fmla="*/ 148 h 242"/>
                <a:gd name="T20" fmla="*/ 87 w 127"/>
                <a:gd name="T21" fmla="*/ 148 h 242"/>
                <a:gd name="T22" fmla="*/ 87 w 127"/>
                <a:gd name="T23" fmla="*/ 148 h 242"/>
                <a:gd name="T24" fmla="*/ 87 w 127"/>
                <a:gd name="T25" fmla="*/ 148 h 242"/>
                <a:gd name="T26" fmla="*/ 86 w 127"/>
                <a:gd name="T27" fmla="*/ 148 h 242"/>
                <a:gd name="T28" fmla="*/ 86 w 127"/>
                <a:gd name="T29" fmla="*/ 148 h 242"/>
                <a:gd name="T30" fmla="*/ 86 w 127"/>
                <a:gd name="T31" fmla="*/ 148 h 242"/>
                <a:gd name="T32" fmla="*/ 6 w 127"/>
                <a:gd name="T33" fmla="*/ 8 h 242"/>
                <a:gd name="T34" fmla="*/ 7 w 127"/>
                <a:gd name="T35" fmla="*/ 9 h 242"/>
                <a:gd name="T36" fmla="*/ 7 w 127"/>
                <a:gd name="T37" fmla="*/ 9 h 242"/>
                <a:gd name="T38" fmla="*/ 6 w 127"/>
                <a:gd name="T39" fmla="*/ 8 h 242"/>
                <a:gd name="T40" fmla="*/ 0 w 127"/>
                <a:gd name="T41" fmla="*/ 0 h 242"/>
                <a:gd name="T42" fmla="*/ 0 w 127"/>
                <a:gd name="T43" fmla="*/ 0 h 242"/>
                <a:gd name="T44" fmla="*/ 0 w 127"/>
                <a:gd name="T45" fmla="*/ 0 h 242"/>
                <a:gd name="T46" fmla="*/ 0 w 127"/>
                <a:gd name="T47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7" h="242">
                  <a:moveTo>
                    <a:pt x="127" y="242"/>
                  </a:moveTo>
                  <a:cubicBezTo>
                    <a:pt x="127" y="242"/>
                    <a:pt x="127" y="242"/>
                    <a:pt x="127" y="242"/>
                  </a:cubicBezTo>
                  <a:cubicBezTo>
                    <a:pt x="127" y="242"/>
                    <a:pt x="127" y="242"/>
                    <a:pt x="127" y="242"/>
                  </a:cubicBezTo>
                  <a:cubicBezTo>
                    <a:pt x="127" y="242"/>
                    <a:pt x="127" y="242"/>
                    <a:pt x="127" y="242"/>
                  </a:cubicBezTo>
                  <a:moveTo>
                    <a:pt x="87" y="148"/>
                  </a:moveTo>
                  <a:cubicBezTo>
                    <a:pt x="100" y="177"/>
                    <a:pt x="114" y="208"/>
                    <a:pt x="127" y="242"/>
                  </a:cubicBezTo>
                  <a:cubicBezTo>
                    <a:pt x="114" y="208"/>
                    <a:pt x="100" y="177"/>
                    <a:pt x="87" y="148"/>
                  </a:cubicBezTo>
                  <a:moveTo>
                    <a:pt x="87" y="148"/>
                  </a:moveTo>
                  <a:cubicBezTo>
                    <a:pt x="87" y="148"/>
                    <a:pt x="87" y="148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moveTo>
                    <a:pt x="87" y="148"/>
                  </a:moveTo>
                  <a:cubicBezTo>
                    <a:pt x="87" y="148"/>
                    <a:pt x="87" y="148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moveTo>
                    <a:pt x="86" y="148"/>
                  </a:moveTo>
                  <a:cubicBezTo>
                    <a:pt x="86" y="148"/>
                    <a:pt x="86" y="148"/>
                    <a:pt x="86" y="148"/>
                  </a:cubicBezTo>
                  <a:cubicBezTo>
                    <a:pt x="86" y="148"/>
                    <a:pt x="86" y="148"/>
                    <a:pt x="86" y="148"/>
                  </a:cubicBezTo>
                  <a:moveTo>
                    <a:pt x="6" y="8"/>
                  </a:moveTo>
                  <a:cubicBezTo>
                    <a:pt x="6" y="8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8"/>
                    <a:pt x="6" y="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C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28" name="Freeform 39">
              <a:extLst>
                <a:ext uri="{FF2B5EF4-FFF2-40B4-BE49-F238E27FC236}">
                  <a16:creationId xmlns="" xmlns:a16="http://schemas.microsoft.com/office/drawing/2014/main" id="{67532B36-469A-CC40-85F1-C85A99EB18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96000" y="2397236"/>
              <a:ext cx="5774" cy="3464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1 h 1"/>
                <a:gd name="T4" fmla="*/ 2 w 2"/>
                <a:gd name="T5" fmla="*/ 1 h 1"/>
                <a:gd name="T6" fmla="*/ 2 w 2"/>
                <a:gd name="T7" fmla="*/ 1 h 1"/>
                <a:gd name="T8" fmla="*/ 2 w 2"/>
                <a:gd name="T9" fmla="*/ 1 h 1"/>
                <a:gd name="T10" fmla="*/ 2 w 2"/>
                <a:gd name="T11" fmla="*/ 1 h 1"/>
                <a:gd name="T12" fmla="*/ 2 w 2"/>
                <a:gd name="T13" fmla="*/ 1 h 1"/>
                <a:gd name="T14" fmla="*/ 2 w 2"/>
                <a:gd name="T15" fmla="*/ 1 h 1"/>
                <a:gd name="T16" fmla="*/ 2 w 2"/>
                <a:gd name="T17" fmla="*/ 1 h 1"/>
                <a:gd name="T18" fmla="*/ 2 w 2"/>
                <a:gd name="T19" fmla="*/ 1 h 1"/>
                <a:gd name="T20" fmla="*/ 2 w 2"/>
                <a:gd name="T21" fmla="*/ 1 h 1"/>
                <a:gd name="T22" fmla="*/ 2 w 2"/>
                <a:gd name="T23" fmla="*/ 1 h 1"/>
                <a:gd name="T24" fmla="*/ 2 w 2"/>
                <a:gd name="T25" fmla="*/ 1 h 1"/>
                <a:gd name="T26" fmla="*/ 2 w 2"/>
                <a:gd name="T27" fmla="*/ 1 h 1"/>
                <a:gd name="T28" fmla="*/ 1 w 2"/>
                <a:gd name="T29" fmla="*/ 0 h 1"/>
                <a:gd name="T30" fmla="*/ 1 w 2"/>
                <a:gd name="T31" fmla="*/ 0 h 1"/>
                <a:gd name="T32" fmla="*/ 1 w 2"/>
                <a:gd name="T33" fmla="*/ 0 h 1"/>
                <a:gd name="T34" fmla="*/ 1 w 2"/>
                <a:gd name="T35" fmla="*/ 0 h 1"/>
                <a:gd name="T36" fmla="*/ 1 w 2"/>
                <a:gd name="T37" fmla="*/ 0 h 1"/>
                <a:gd name="T38" fmla="*/ 1 w 2"/>
                <a:gd name="T39" fmla="*/ 0 h 1"/>
                <a:gd name="T40" fmla="*/ 1 w 2"/>
                <a:gd name="T41" fmla="*/ 0 h 1"/>
                <a:gd name="T42" fmla="*/ 1 w 2"/>
                <a:gd name="T43" fmla="*/ 0 h 1"/>
                <a:gd name="T44" fmla="*/ 1 w 2"/>
                <a:gd name="T45" fmla="*/ 0 h 1"/>
                <a:gd name="T46" fmla="*/ 1 w 2"/>
                <a:gd name="T47" fmla="*/ 0 h 1"/>
                <a:gd name="T48" fmla="*/ 1 w 2"/>
                <a:gd name="T49" fmla="*/ 0 h 1"/>
                <a:gd name="T50" fmla="*/ 1 w 2"/>
                <a:gd name="T51" fmla="*/ 0 h 1"/>
                <a:gd name="T52" fmla="*/ 1 w 2"/>
                <a:gd name="T53" fmla="*/ 0 h 1"/>
                <a:gd name="T54" fmla="*/ 1 w 2"/>
                <a:gd name="T55" fmla="*/ 0 h 1"/>
                <a:gd name="T56" fmla="*/ 1 w 2"/>
                <a:gd name="T57" fmla="*/ 0 h 1"/>
                <a:gd name="T58" fmla="*/ 1 w 2"/>
                <a:gd name="T59" fmla="*/ 0 h 1"/>
                <a:gd name="T60" fmla="*/ 1 w 2"/>
                <a:gd name="T61" fmla="*/ 0 h 1"/>
                <a:gd name="T62" fmla="*/ 1 w 2"/>
                <a:gd name="T63" fmla="*/ 0 h 1"/>
                <a:gd name="T64" fmla="*/ 1 w 2"/>
                <a:gd name="T65" fmla="*/ 0 h 1"/>
                <a:gd name="T66" fmla="*/ 1 w 2"/>
                <a:gd name="T67" fmla="*/ 0 h 1"/>
                <a:gd name="T68" fmla="*/ 1 w 2"/>
                <a:gd name="T69" fmla="*/ 0 h 1"/>
                <a:gd name="T70" fmla="*/ 1 w 2"/>
                <a:gd name="T71" fmla="*/ 0 h 1"/>
                <a:gd name="T72" fmla="*/ 1 w 2"/>
                <a:gd name="T73" fmla="*/ 0 h 1"/>
                <a:gd name="T74" fmla="*/ 1 w 2"/>
                <a:gd name="T75" fmla="*/ 0 h 1"/>
                <a:gd name="T76" fmla="*/ 1 w 2"/>
                <a:gd name="T77" fmla="*/ 0 h 1"/>
                <a:gd name="T78" fmla="*/ 1 w 2"/>
                <a:gd name="T79" fmla="*/ 0 h 1"/>
                <a:gd name="T80" fmla="*/ 1 w 2"/>
                <a:gd name="T81" fmla="*/ 0 h 1"/>
                <a:gd name="T82" fmla="*/ 1 w 2"/>
                <a:gd name="T83" fmla="*/ 0 h 1"/>
                <a:gd name="T84" fmla="*/ 1 w 2"/>
                <a:gd name="T85" fmla="*/ 0 h 1"/>
                <a:gd name="T86" fmla="*/ 0 w 2"/>
                <a:gd name="T87" fmla="*/ 0 h 1"/>
                <a:gd name="T88" fmla="*/ 0 w 2"/>
                <a:gd name="T89" fmla="*/ 0 h 1"/>
                <a:gd name="T90" fmla="*/ 0 w 2"/>
                <a:gd name="T91" fmla="*/ 0 h 1"/>
                <a:gd name="T92" fmla="*/ 0 w 2"/>
                <a:gd name="T93" fmla="*/ 0 h 1"/>
                <a:gd name="T94" fmla="*/ 0 w 2"/>
                <a:gd name="T95" fmla="*/ 0 h 1"/>
                <a:gd name="T96" fmla="*/ 0 w 2"/>
                <a:gd name="T97" fmla="*/ 0 h 1"/>
                <a:gd name="T98" fmla="*/ 0 w 2"/>
                <a:gd name="T99" fmla="*/ 0 h 1"/>
                <a:gd name="T100" fmla="*/ 0 w 2"/>
                <a:gd name="T101" fmla="*/ 0 h 1"/>
                <a:gd name="T102" fmla="*/ 0 w 2"/>
                <a:gd name="T103" fmla="*/ 0 h 1"/>
                <a:gd name="T104" fmla="*/ 0 w 2"/>
                <a:gd name="T105" fmla="*/ 0 h 1"/>
                <a:gd name="T106" fmla="*/ 0 w 2"/>
                <a:gd name="T107" fmla="*/ 0 h 1"/>
                <a:gd name="T108" fmla="*/ 0 w 2"/>
                <a:gd name="T109" fmla="*/ 0 h 1"/>
                <a:gd name="T110" fmla="*/ 0 w 2"/>
                <a:gd name="T111" fmla="*/ 0 h 1"/>
                <a:gd name="T112" fmla="*/ 0 w 2"/>
                <a:gd name="T1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29" name="Freeform 41">
              <a:extLst>
                <a:ext uri="{FF2B5EF4-FFF2-40B4-BE49-F238E27FC236}">
                  <a16:creationId xmlns="" xmlns:a16="http://schemas.microsoft.com/office/drawing/2014/main" id="{6AF611D4-83EC-4542-9CDE-8583DB5AB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6000" y="3235555"/>
              <a:ext cx="51962" cy="409922"/>
            </a:xfrm>
            <a:custGeom>
              <a:avLst/>
              <a:gdLst>
                <a:gd name="T0" fmla="*/ 19 w 19"/>
                <a:gd name="T1" fmla="*/ 0 h 150"/>
                <a:gd name="T2" fmla="*/ 19 w 19"/>
                <a:gd name="T3" fmla="*/ 0 h 150"/>
                <a:gd name="T4" fmla="*/ 0 w 19"/>
                <a:gd name="T5" fmla="*/ 150 h 150"/>
                <a:gd name="T6" fmla="*/ 19 w 19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50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3" y="85"/>
                    <a:pt x="1" y="147"/>
                    <a:pt x="0" y="150"/>
                  </a:cubicBezTo>
                  <a:cubicBezTo>
                    <a:pt x="1" y="147"/>
                    <a:pt x="13" y="85"/>
                    <a:pt x="19" y="0"/>
                  </a:cubicBezTo>
                </a:path>
              </a:pathLst>
            </a:custGeom>
            <a:solidFill>
              <a:srgbClr val="00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30" name="Freeform 42">
              <a:extLst>
                <a:ext uri="{FF2B5EF4-FFF2-40B4-BE49-F238E27FC236}">
                  <a16:creationId xmlns="" xmlns:a16="http://schemas.microsoft.com/office/drawing/2014/main" id="{3F924DE9-D8E6-C34C-B920-7B997CD8F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7962" y="3200914"/>
              <a:ext cx="3464" cy="34641"/>
            </a:xfrm>
            <a:custGeom>
              <a:avLst/>
              <a:gdLst>
                <a:gd name="T0" fmla="*/ 1 w 1"/>
                <a:gd name="T1" fmla="*/ 0 h 13"/>
                <a:gd name="T2" fmla="*/ 0 w 1"/>
                <a:gd name="T3" fmla="*/ 13 h 13"/>
                <a:gd name="T4" fmla="*/ 0 w 1"/>
                <a:gd name="T5" fmla="*/ 13 h 13"/>
                <a:gd name="T6" fmla="*/ 0 w 1"/>
                <a:gd name="T7" fmla="*/ 13 h 13"/>
                <a:gd name="T8" fmla="*/ 1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1" y="0"/>
                  </a:moveTo>
                  <a:cubicBezTo>
                    <a:pt x="0" y="4"/>
                    <a:pt x="0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9"/>
                    <a:pt x="0" y="4"/>
                    <a:pt x="1" y="0"/>
                  </a:cubicBezTo>
                </a:path>
              </a:pathLst>
            </a:custGeom>
            <a:solidFill>
              <a:srgbClr val="0023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31" name="Freeform 43">
              <a:extLst>
                <a:ext uri="{FF2B5EF4-FFF2-40B4-BE49-F238E27FC236}">
                  <a16:creationId xmlns="" xmlns:a16="http://schemas.microsoft.com/office/drawing/2014/main" id="{6755E1F2-2711-9345-B3A8-F9373FE8A3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96000" y="36454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</p:grpSp>
      <p:pic>
        <p:nvPicPr>
          <p:cNvPr id="32" name="Content Placeholder 16" descr="CRBPLogo_Final.jpg">
            <a:extLst>
              <a:ext uri="{FF2B5EF4-FFF2-40B4-BE49-F238E27FC236}">
                <a16:creationId xmlns="" xmlns:a16="http://schemas.microsoft.com/office/drawing/2014/main" id="{7E180F32-EC30-5045-8C10-FFDDEEB9B49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8" b="698"/>
          <a:stretch/>
        </p:blipFill>
        <p:spPr>
          <a:xfrm>
            <a:off x="995215" y="2169779"/>
            <a:ext cx="594869" cy="508565"/>
          </a:xfrm>
          <a:prstGeom prst="rect">
            <a:avLst/>
          </a:prstGeom>
        </p:spPr>
      </p:pic>
      <p:sp>
        <p:nvSpPr>
          <p:cNvPr id="33" name="Slide Number Placeholder 32">
            <a:extLst>
              <a:ext uri="{FF2B5EF4-FFF2-40B4-BE49-F238E27FC236}">
                <a16:creationId xmlns="" xmlns:a16="http://schemas.microsoft.com/office/drawing/2014/main" id="{659188E0-F914-D340-BB7E-A47048547A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591227-F9EB-4B2B-9432-842143BA1678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80875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591227-F9EB-4B2B-9432-842143BA1678}" type="slidenum">
              <a:rPr lang="en-US" smtClean="0"/>
              <a:t>9</a:t>
            </a:fld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644" y="-9237"/>
            <a:ext cx="6863644" cy="3860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5606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blast">
      <a:dk1>
        <a:sysClr val="windowText" lastClr="000000"/>
      </a:dk1>
      <a:lt1>
        <a:srgbClr val="FFFFFF"/>
      </a:lt1>
      <a:dk2>
        <a:srgbClr val="44546A"/>
      </a:dk2>
      <a:lt2>
        <a:srgbClr val="E7E6E6"/>
      </a:lt2>
      <a:accent1>
        <a:srgbClr val="006B96"/>
      </a:accent1>
      <a:accent2>
        <a:srgbClr val="EB191C"/>
      </a:accent2>
      <a:accent3>
        <a:srgbClr val="FFCA09"/>
      </a:accent3>
      <a:accent4>
        <a:srgbClr val="8DC73D"/>
      </a:accent4>
      <a:accent5>
        <a:srgbClr val="326581"/>
      </a:accent5>
      <a:accent6>
        <a:srgbClr val="BFBFBF"/>
      </a:accent6>
      <a:hlink>
        <a:srgbClr val="3F3F3F"/>
      </a:hlink>
      <a:folHlink>
        <a:srgbClr val="7F7F7F"/>
      </a:folHlink>
    </a:clrScheme>
    <a:fontScheme name="Custom 33">
      <a:majorFont>
        <a:latin typeface="Roboto"/>
        <a:ea typeface=""/>
        <a:cs typeface=""/>
      </a:majorFont>
      <a:minorFont>
        <a:latin typeface="Robo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PresenterMedia.com Animated Theme">
  <a:themeElements>
    <a:clrScheme name="shield_fire">
      <a:dk1>
        <a:sysClr val="windowText" lastClr="000000"/>
      </a:dk1>
      <a:lt1>
        <a:sysClr val="window" lastClr="FFFFFF"/>
      </a:lt1>
      <a:dk2>
        <a:srgbClr val="11118D"/>
      </a:dk2>
      <a:lt2>
        <a:srgbClr val="EEECE1"/>
      </a:lt2>
      <a:accent1>
        <a:srgbClr val="3A96D0"/>
      </a:accent1>
      <a:accent2>
        <a:srgbClr val="F7291E"/>
      </a:accent2>
      <a:accent3>
        <a:srgbClr val="149FBE"/>
      </a:accent3>
      <a:accent4>
        <a:srgbClr val="81BF14"/>
      </a:accent4>
      <a:accent5>
        <a:srgbClr val="FF9933"/>
      </a:accent5>
      <a:accent6>
        <a:srgbClr val="62251F"/>
      </a:accent6>
      <a:hlink>
        <a:srgbClr val="FDFD88"/>
      </a:hlink>
      <a:folHlink>
        <a:srgbClr val="800080"/>
      </a:folHlink>
    </a:clrScheme>
    <a:fontScheme name="reflective ball">
      <a:majorFont>
        <a:latin typeface="Franklin Gothic Heavy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5506</TotalTime>
  <Words>328</Words>
  <Application>Microsoft Macintosh PowerPoint</Application>
  <PresentationFormat>Custom</PresentationFormat>
  <Paragraphs>65</Paragraphs>
  <Slides>9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9</vt:i4>
      </vt:variant>
    </vt:vector>
  </HeadingPairs>
  <TitlesOfParts>
    <vt:vector size="16" baseType="lpstr">
      <vt:lpstr>Calibri</vt:lpstr>
      <vt:lpstr>Franklin Gothic Heavy</vt:lpstr>
      <vt:lpstr>Roboto</vt:lpstr>
      <vt:lpstr>Wingdings</vt:lpstr>
      <vt:lpstr>Arial</vt:lpstr>
      <vt:lpstr>Office Theme</vt:lpstr>
      <vt:lpstr>1_PresenterMedia.com Animated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SPECIAL THANK YOU !!!!!!!</vt:lpstr>
      <vt:lpstr>?????????QUESTIONS ?????????</vt:lpstr>
      <vt:lpstr>PowerPoint Presentation</vt:lpstr>
    </vt:vector>
  </TitlesOfParts>
  <LinksUpToDate>false</LinksUpToDate>
  <SharedDoc>false</SharedDoc>
  <HyperlinksChanged>false</HyperlinksChanged>
  <AppVersion>15.0033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angger setyaki</dc:creator>
  <cp:lastModifiedBy>Yvonne Pentz</cp:lastModifiedBy>
  <cp:revision>2874</cp:revision>
  <dcterms:created xsi:type="dcterms:W3CDTF">2017-04-25T15:41:38Z</dcterms:created>
  <dcterms:modified xsi:type="dcterms:W3CDTF">2018-03-04T20:30:55Z</dcterms:modified>
</cp:coreProperties>
</file>